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3"/>
    <p:sldId id="261" r:id="rId4"/>
    <p:sldId id="257" r:id="rId5"/>
    <p:sldId id="260" r:id="rId6"/>
    <p:sldId id="259" r:id="rId7"/>
    <p:sldId id="262" r:id="rId8"/>
  </p:sldIdLst>
  <p:sldSz cx="12192000" cy="6858000"/>
  <p:notesSz cx="7103745" cy="10234295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6" d="100"/>
          <a:sy n="116" d="100"/>
        </p:scale>
        <p:origin x="336" y="10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9" Type="http://schemas.openxmlformats.org/officeDocument/2006/relationships/presProps" Target="presProps.xml"/><Relationship Id="rId8" Type="http://schemas.openxmlformats.org/officeDocument/2006/relationships/slide" Target="slides/slide6.xml"/><Relationship Id="rId7" Type="http://schemas.openxmlformats.org/officeDocument/2006/relationships/slide" Target="slides/slide5.xml"/><Relationship Id="rId6" Type="http://schemas.openxmlformats.org/officeDocument/2006/relationships/slide" Target="slides/slide4.xml"/><Relationship Id="rId5" Type="http://schemas.openxmlformats.org/officeDocument/2006/relationships/slide" Target="slides/slide3.xml"/><Relationship Id="rId4" Type="http://schemas.openxmlformats.org/officeDocument/2006/relationships/slide" Target="slides/slide2.xml"/><Relationship Id="rId3" Type="http://schemas.openxmlformats.org/officeDocument/2006/relationships/slide" Target="slides/slide1.xml"/><Relationship Id="rId2" Type="http://schemas.openxmlformats.org/officeDocument/2006/relationships/theme" Target="theme/theme1.xml"/><Relationship Id="rId11" Type="http://schemas.openxmlformats.org/officeDocument/2006/relationships/tableStyles" Target="tableStyles.xml"/><Relationship Id="rId10" Type="http://schemas.openxmlformats.org/officeDocument/2006/relationships/viewProps" Target="viewProps.xml"/><Relationship Id="rId1" Type="http://schemas.openxmlformats.org/officeDocument/2006/relationships/slideMaster" Target="slideMasters/slideMaster1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smtClean="0"/>
              <a:t>单击此处编辑母版副标题样式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2F288E0-7875-42C4-84C8-98DBBD3BF4D2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2F288E0-7875-42C4-84C8-98DBBD3BF4D2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2F288E0-7875-42C4-84C8-98DBBD3BF4D2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2F288E0-7875-42C4-84C8-98DBBD3BF4D2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1186774" y="1778438"/>
            <a:ext cx="4873574" cy="823912"/>
          </a:xfrm>
        </p:spPr>
        <p:txBody>
          <a:bodyPr anchor="ctr" anchorCtr="0"/>
          <a:lstStyle>
            <a:lvl1pPr marL="0" indent="0">
              <a:buNone/>
              <a:defRPr sz="2800"/>
            </a:lvl1pPr>
            <a:lvl2pPr marL="457200" indent="0">
              <a:buNone/>
              <a:defRPr sz="2400"/>
            </a:lvl2pPr>
            <a:lvl3pPr marL="914400" indent="0">
              <a:buNone/>
              <a:defRPr sz="20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  <a:lvl6pPr marL="2286000" indent="0">
              <a:buNone/>
              <a:defRPr sz="1800"/>
            </a:lvl6pPr>
            <a:lvl7pPr marL="2743200" indent="0">
              <a:buNone/>
              <a:defRPr sz="1800"/>
            </a:lvl7pPr>
            <a:lvl8pPr marL="3200400" indent="0">
              <a:buNone/>
              <a:defRPr sz="1800"/>
            </a:lvl8pPr>
            <a:lvl9pPr marL="3657600" indent="0">
              <a:buNone/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1186774" y="2665379"/>
            <a:ext cx="4873574" cy="3524284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256938" y="1778438"/>
            <a:ext cx="4897576" cy="823912"/>
          </a:xfrm>
        </p:spPr>
        <p:txBody>
          <a:bodyPr anchor="ctr" anchorCtr="0"/>
          <a:lstStyle>
            <a:lvl1pPr marL="0" indent="0">
              <a:buNone/>
              <a:defRPr sz="2800"/>
            </a:lvl1pPr>
            <a:lvl2pPr marL="457200" indent="0">
              <a:buNone/>
              <a:defRPr sz="2400"/>
            </a:lvl2pPr>
            <a:lvl3pPr marL="914400" indent="0">
              <a:buNone/>
              <a:defRPr sz="20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  <a:lvl6pPr marL="2286000" indent="0">
              <a:buNone/>
              <a:defRPr sz="1800"/>
            </a:lvl6pPr>
            <a:lvl7pPr marL="2743200" indent="0">
              <a:buNone/>
              <a:defRPr sz="1800"/>
            </a:lvl7pPr>
            <a:lvl8pPr marL="3200400" indent="0">
              <a:buNone/>
              <a:defRPr sz="1800"/>
            </a:lvl8pPr>
            <a:lvl9pPr marL="3657600" indent="0">
              <a:buNone/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256938" y="2665379"/>
            <a:ext cx="4897576" cy="3524284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2F288E0-7875-42C4-84C8-98DBBD3BF4D2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2F288E0-7875-42C4-84C8-98DBBD3BF4D2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2F288E0-7875-42C4-84C8-98DBBD3BF4D2}" type="datetimeFigureOut">
              <a:rPr lang="zh-CN" altLang="en-US" smtClean="0"/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4165349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457201"/>
            <a:ext cx="6172200" cy="540385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4165349" cy="3811588"/>
          </a:xfrm>
        </p:spPr>
        <p:txBody>
          <a:bodyPr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2F288E0-7875-42C4-84C8-98DBBD3BF4D2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2F288E0-7875-42C4-84C8-98DBBD3BF4D2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内容占位符 1"/>
          <p:cNvSpPr>
            <a:spLocks noGrp="1"/>
          </p:cNvSpPr>
          <p:nvPr>
            <p:ph/>
          </p:nvPr>
        </p:nvSpPr>
        <p:spPr>
          <a:xfrm>
            <a:off x="838200" y="365125"/>
            <a:ext cx="10515600" cy="581183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2F288E0-7875-42C4-84C8-98DBBD3BF4D2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2" Type="http://schemas.openxmlformats.org/officeDocument/2006/relationships/theme" Target="../theme/theme1.xml"/><Relationship Id="rId11" Type="http://schemas.openxmlformats.org/officeDocument/2006/relationships/image" Target="../media/image1.png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rotWithShape="0">
          <a:blip r:embed="rId11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2F288E0-7875-42C4-84C8-98DBBD3BF4D2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D9BB5D0-35E4-459D-AEF3-FE4D7C45CC19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99" Type="http://schemas.openxmlformats.org/officeDocument/2006/relationships/image" Target="../media/image100.png"/><Relationship Id="rId98" Type="http://schemas.openxmlformats.org/officeDocument/2006/relationships/image" Target="../media/image99.png"/><Relationship Id="rId97" Type="http://schemas.openxmlformats.org/officeDocument/2006/relationships/image" Target="../media/image98.png"/><Relationship Id="rId96" Type="http://schemas.openxmlformats.org/officeDocument/2006/relationships/image" Target="../media/image97.png"/><Relationship Id="rId95" Type="http://schemas.openxmlformats.org/officeDocument/2006/relationships/image" Target="../media/image96.png"/><Relationship Id="rId94" Type="http://schemas.openxmlformats.org/officeDocument/2006/relationships/image" Target="../media/image95.png"/><Relationship Id="rId93" Type="http://schemas.openxmlformats.org/officeDocument/2006/relationships/image" Target="../media/image94.png"/><Relationship Id="rId92" Type="http://schemas.openxmlformats.org/officeDocument/2006/relationships/image" Target="../media/image93.png"/><Relationship Id="rId91" Type="http://schemas.openxmlformats.org/officeDocument/2006/relationships/image" Target="../media/image92.png"/><Relationship Id="rId90" Type="http://schemas.openxmlformats.org/officeDocument/2006/relationships/image" Target="../media/image91.png"/><Relationship Id="rId9" Type="http://schemas.openxmlformats.org/officeDocument/2006/relationships/image" Target="../media/image10.png"/><Relationship Id="rId89" Type="http://schemas.openxmlformats.org/officeDocument/2006/relationships/image" Target="../media/image90.png"/><Relationship Id="rId88" Type="http://schemas.openxmlformats.org/officeDocument/2006/relationships/image" Target="../media/image89.png"/><Relationship Id="rId87" Type="http://schemas.openxmlformats.org/officeDocument/2006/relationships/image" Target="../media/image88.png"/><Relationship Id="rId86" Type="http://schemas.openxmlformats.org/officeDocument/2006/relationships/image" Target="../media/image87.png"/><Relationship Id="rId85" Type="http://schemas.openxmlformats.org/officeDocument/2006/relationships/image" Target="../media/image86.png"/><Relationship Id="rId84" Type="http://schemas.openxmlformats.org/officeDocument/2006/relationships/image" Target="../media/image85.png"/><Relationship Id="rId83" Type="http://schemas.openxmlformats.org/officeDocument/2006/relationships/image" Target="../media/image84.png"/><Relationship Id="rId82" Type="http://schemas.openxmlformats.org/officeDocument/2006/relationships/image" Target="../media/image83.png"/><Relationship Id="rId81" Type="http://schemas.openxmlformats.org/officeDocument/2006/relationships/image" Target="../media/image82.png"/><Relationship Id="rId80" Type="http://schemas.openxmlformats.org/officeDocument/2006/relationships/image" Target="../media/image81.png"/><Relationship Id="rId8" Type="http://schemas.openxmlformats.org/officeDocument/2006/relationships/image" Target="../media/image9.png"/><Relationship Id="rId79" Type="http://schemas.openxmlformats.org/officeDocument/2006/relationships/image" Target="../media/image80.png"/><Relationship Id="rId78" Type="http://schemas.openxmlformats.org/officeDocument/2006/relationships/image" Target="../media/image79.png"/><Relationship Id="rId77" Type="http://schemas.openxmlformats.org/officeDocument/2006/relationships/image" Target="../media/image78.png"/><Relationship Id="rId76" Type="http://schemas.openxmlformats.org/officeDocument/2006/relationships/image" Target="../media/image77.png"/><Relationship Id="rId75" Type="http://schemas.openxmlformats.org/officeDocument/2006/relationships/image" Target="../media/image76.png"/><Relationship Id="rId74" Type="http://schemas.openxmlformats.org/officeDocument/2006/relationships/image" Target="../media/image75.png"/><Relationship Id="rId73" Type="http://schemas.openxmlformats.org/officeDocument/2006/relationships/image" Target="../media/image74.png"/><Relationship Id="rId72" Type="http://schemas.openxmlformats.org/officeDocument/2006/relationships/image" Target="../media/image73.png"/><Relationship Id="rId71" Type="http://schemas.openxmlformats.org/officeDocument/2006/relationships/image" Target="../media/image72.png"/><Relationship Id="rId70" Type="http://schemas.openxmlformats.org/officeDocument/2006/relationships/image" Target="../media/image71.png"/><Relationship Id="rId7" Type="http://schemas.openxmlformats.org/officeDocument/2006/relationships/image" Target="../media/image8.png"/><Relationship Id="rId69" Type="http://schemas.openxmlformats.org/officeDocument/2006/relationships/image" Target="../media/image70.png"/><Relationship Id="rId68" Type="http://schemas.openxmlformats.org/officeDocument/2006/relationships/image" Target="../media/image69.png"/><Relationship Id="rId67" Type="http://schemas.openxmlformats.org/officeDocument/2006/relationships/image" Target="../media/image68.png"/><Relationship Id="rId66" Type="http://schemas.openxmlformats.org/officeDocument/2006/relationships/image" Target="../media/image67.png"/><Relationship Id="rId65" Type="http://schemas.openxmlformats.org/officeDocument/2006/relationships/image" Target="../media/image66.png"/><Relationship Id="rId64" Type="http://schemas.openxmlformats.org/officeDocument/2006/relationships/image" Target="../media/image65.png"/><Relationship Id="rId63" Type="http://schemas.openxmlformats.org/officeDocument/2006/relationships/image" Target="../media/image64.png"/><Relationship Id="rId62" Type="http://schemas.openxmlformats.org/officeDocument/2006/relationships/image" Target="../media/image63.png"/><Relationship Id="rId61" Type="http://schemas.openxmlformats.org/officeDocument/2006/relationships/image" Target="../media/image62.png"/><Relationship Id="rId60" Type="http://schemas.openxmlformats.org/officeDocument/2006/relationships/image" Target="../media/image61.png"/><Relationship Id="rId6" Type="http://schemas.openxmlformats.org/officeDocument/2006/relationships/image" Target="../media/image7.png"/><Relationship Id="rId59" Type="http://schemas.openxmlformats.org/officeDocument/2006/relationships/image" Target="../media/image60.png"/><Relationship Id="rId58" Type="http://schemas.openxmlformats.org/officeDocument/2006/relationships/image" Target="../media/image59.png"/><Relationship Id="rId57" Type="http://schemas.openxmlformats.org/officeDocument/2006/relationships/image" Target="../media/image58.png"/><Relationship Id="rId56" Type="http://schemas.openxmlformats.org/officeDocument/2006/relationships/image" Target="../media/image57.png"/><Relationship Id="rId55" Type="http://schemas.openxmlformats.org/officeDocument/2006/relationships/image" Target="../media/image56.png"/><Relationship Id="rId54" Type="http://schemas.openxmlformats.org/officeDocument/2006/relationships/image" Target="../media/image55.png"/><Relationship Id="rId53" Type="http://schemas.openxmlformats.org/officeDocument/2006/relationships/image" Target="../media/image54.png"/><Relationship Id="rId52" Type="http://schemas.openxmlformats.org/officeDocument/2006/relationships/image" Target="../media/image53.png"/><Relationship Id="rId51" Type="http://schemas.openxmlformats.org/officeDocument/2006/relationships/image" Target="../media/image52.png"/><Relationship Id="rId50" Type="http://schemas.openxmlformats.org/officeDocument/2006/relationships/image" Target="../media/image51.png"/><Relationship Id="rId5" Type="http://schemas.openxmlformats.org/officeDocument/2006/relationships/image" Target="../media/image6.png"/><Relationship Id="rId49" Type="http://schemas.openxmlformats.org/officeDocument/2006/relationships/image" Target="../media/image50.png"/><Relationship Id="rId48" Type="http://schemas.openxmlformats.org/officeDocument/2006/relationships/image" Target="../media/image49.png"/><Relationship Id="rId47" Type="http://schemas.openxmlformats.org/officeDocument/2006/relationships/image" Target="../media/image48.png"/><Relationship Id="rId46" Type="http://schemas.openxmlformats.org/officeDocument/2006/relationships/image" Target="../media/image47.png"/><Relationship Id="rId45" Type="http://schemas.openxmlformats.org/officeDocument/2006/relationships/image" Target="../media/image46.png"/><Relationship Id="rId44" Type="http://schemas.openxmlformats.org/officeDocument/2006/relationships/image" Target="../media/image45.png"/><Relationship Id="rId43" Type="http://schemas.openxmlformats.org/officeDocument/2006/relationships/image" Target="../media/image44.png"/><Relationship Id="rId42" Type="http://schemas.openxmlformats.org/officeDocument/2006/relationships/image" Target="../media/image43.png"/><Relationship Id="rId41" Type="http://schemas.openxmlformats.org/officeDocument/2006/relationships/image" Target="../media/image42.png"/><Relationship Id="rId40" Type="http://schemas.openxmlformats.org/officeDocument/2006/relationships/image" Target="../media/image41.png"/><Relationship Id="rId4" Type="http://schemas.openxmlformats.org/officeDocument/2006/relationships/image" Target="../media/image5.png"/><Relationship Id="rId39" Type="http://schemas.openxmlformats.org/officeDocument/2006/relationships/image" Target="../media/image40.png"/><Relationship Id="rId38" Type="http://schemas.openxmlformats.org/officeDocument/2006/relationships/image" Target="../media/image39.png"/><Relationship Id="rId37" Type="http://schemas.openxmlformats.org/officeDocument/2006/relationships/image" Target="../media/image38.png"/><Relationship Id="rId36" Type="http://schemas.openxmlformats.org/officeDocument/2006/relationships/image" Target="../media/image37.png"/><Relationship Id="rId35" Type="http://schemas.openxmlformats.org/officeDocument/2006/relationships/image" Target="../media/image36.png"/><Relationship Id="rId34" Type="http://schemas.openxmlformats.org/officeDocument/2006/relationships/image" Target="../media/image35.png"/><Relationship Id="rId33" Type="http://schemas.openxmlformats.org/officeDocument/2006/relationships/image" Target="../media/image34.png"/><Relationship Id="rId32" Type="http://schemas.openxmlformats.org/officeDocument/2006/relationships/image" Target="../media/image33.png"/><Relationship Id="rId31" Type="http://schemas.openxmlformats.org/officeDocument/2006/relationships/image" Target="../media/image32.png"/><Relationship Id="rId30" Type="http://schemas.openxmlformats.org/officeDocument/2006/relationships/image" Target="../media/image31.png"/><Relationship Id="rId3" Type="http://schemas.openxmlformats.org/officeDocument/2006/relationships/image" Target="../media/image4.png"/><Relationship Id="rId29" Type="http://schemas.openxmlformats.org/officeDocument/2006/relationships/image" Target="../media/image30.png"/><Relationship Id="rId28" Type="http://schemas.openxmlformats.org/officeDocument/2006/relationships/image" Target="../media/image29.png"/><Relationship Id="rId27" Type="http://schemas.openxmlformats.org/officeDocument/2006/relationships/image" Target="../media/image28.png"/><Relationship Id="rId26" Type="http://schemas.openxmlformats.org/officeDocument/2006/relationships/image" Target="../media/image27.png"/><Relationship Id="rId25" Type="http://schemas.openxmlformats.org/officeDocument/2006/relationships/image" Target="../media/image26.png"/><Relationship Id="rId24" Type="http://schemas.openxmlformats.org/officeDocument/2006/relationships/image" Target="../media/image25.png"/><Relationship Id="rId23" Type="http://schemas.openxmlformats.org/officeDocument/2006/relationships/image" Target="../media/image24.png"/><Relationship Id="rId22" Type="http://schemas.openxmlformats.org/officeDocument/2006/relationships/image" Target="../media/image23.png"/><Relationship Id="rId21" Type="http://schemas.openxmlformats.org/officeDocument/2006/relationships/image" Target="../media/image22.png"/><Relationship Id="rId20" Type="http://schemas.openxmlformats.org/officeDocument/2006/relationships/image" Target="../media/image21.png"/><Relationship Id="rId2" Type="http://schemas.openxmlformats.org/officeDocument/2006/relationships/image" Target="../media/image3.png"/><Relationship Id="rId19" Type="http://schemas.openxmlformats.org/officeDocument/2006/relationships/image" Target="../media/image20.png"/><Relationship Id="rId18" Type="http://schemas.openxmlformats.org/officeDocument/2006/relationships/image" Target="../media/image19.png"/><Relationship Id="rId17" Type="http://schemas.openxmlformats.org/officeDocument/2006/relationships/image" Target="../media/image18.png"/><Relationship Id="rId16" Type="http://schemas.openxmlformats.org/officeDocument/2006/relationships/image" Target="../media/image17.png"/><Relationship Id="rId15" Type="http://schemas.openxmlformats.org/officeDocument/2006/relationships/image" Target="../media/image16.png"/><Relationship Id="rId14" Type="http://schemas.openxmlformats.org/officeDocument/2006/relationships/image" Target="../media/image15.png"/><Relationship Id="rId13" Type="http://schemas.openxmlformats.org/officeDocument/2006/relationships/image" Target="../media/image14.png"/><Relationship Id="rId12" Type="http://schemas.openxmlformats.org/officeDocument/2006/relationships/image" Target="../media/image13.png"/><Relationship Id="rId119" Type="http://schemas.openxmlformats.org/officeDocument/2006/relationships/slideLayout" Target="../slideLayouts/slideLayout7.xml"/><Relationship Id="rId118" Type="http://schemas.openxmlformats.org/officeDocument/2006/relationships/image" Target="../media/image119.png"/><Relationship Id="rId117" Type="http://schemas.openxmlformats.org/officeDocument/2006/relationships/image" Target="../media/image118.png"/><Relationship Id="rId116" Type="http://schemas.openxmlformats.org/officeDocument/2006/relationships/image" Target="../media/image117.png"/><Relationship Id="rId115" Type="http://schemas.openxmlformats.org/officeDocument/2006/relationships/image" Target="../media/image116.png"/><Relationship Id="rId114" Type="http://schemas.openxmlformats.org/officeDocument/2006/relationships/image" Target="../media/image115.png"/><Relationship Id="rId113" Type="http://schemas.openxmlformats.org/officeDocument/2006/relationships/image" Target="../media/image114.png"/><Relationship Id="rId112" Type="http://schemas.openxmlformats.org/officeDocument/2006/relationships/image" Target="../media/image113.png"/><Relationship Id="rId111" Type="http://schemas.openxmlformats.org/officeDocument/2006/relationships/image" Target="../media/image112.png"/><Relationship Id="rId110" Type="http://schemas.openxmlformats.org/officeDocument/2006/relationships/image" Target="../media/image111.png"/><Relationship Id="rId11" Type="http://schemas.openxmlformats.org/officeDocument/2006/relationships/image" Target="../media/image12.png"/><Relationship Id="rId109" Type="http://schemas.openxmlformats.org/officeDocument/2006/relationships/image" Target="../media/image110.png"/><Relationship Id="rId108" Type="http://schemas.openxmlformats.org/officeDocument/2006/relationships/image" Target="../media/image109.png"/><Relationship Id="rId107" Type="http://schemas.openxmlformats.org/officeDocument/2006/relationships/image" Target="../media/image108.png"/><Relationship Id="rId106" Type="http://schemas.openxmlformats.org/officeDocument/2006/relationships/image" Target="../media/image107.png"/><Relationship Id="rId105" Type="http://schemas.openxmlformats.org/officeDocument/2006/relationships/image" Target="../media/image106.png"/><Relationship Id="rId104" Type="http://schemas.openxmlformats.org/officeDocument/2006/relationships/image" Target="../media/image105.png"/><Relationship Id="rId103" Type="http://schemas.openxmlformats.org/officeDocument/2006/relationships/image" Target="../media/image104.png"/><Relationship Id="rId102" Type="http://schemas.openxmlformats.org/officeDocument/2006/relationships/image" Target="../media/image103.png"/><Relationship Id="rId101" Type="http://schemas.openxmlformats.org/officeDocument/2006/relationships/image" Target="../media/image102.png"/><Relationship Id="rId100" Type="http://schemas.openxmlformats.org/officeDocument/2006/relationships/image" Target="../media/image101.png"/><Relationship Id="rId10" Type="http://schemas.openxmlformats.org/officeDocument/2006/relationships/image" Target="../media/image11.png"/><Relationship Id="rId1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99" Type="http://schemas.openxmlformats.org/officeDocument/2006/relationships/image" Target="../media/image100.png"/><Relationship Id="rId98" Type="http://schemas.openxmlformats.org/officeDocument/2006/relationships/image" Target="../media/image99.png"/><Relationship Id="rId97" Type="http://schemas.openxmlformats.org/officeDocument/2006/relationships/image" Target="../media/image98.png"/><Relationship Id="rId96" Type="http://schemas.openxmlformats.org/officeDocument/2006/relationships/image" Target="../media/image97.png"/><Relationship Id="rId95" Type="http://schemas.openxmlformats.org/officeDocument/2006/relationships/image" Target="../media/image96.png"/><Relationship Id="rId94" Type="http://schemas.openxmlformats.org/officeDocument/2006/relationships/image" Target="../media/image95.png"/><Relationship Id="rId93" Type="http://schemas.openxmlformats.org/officeDocument/2006/relationships/image" Target="../media/image94.png"/><Relationship Id="rId92" Type="http://schemas.openxmlformats.org/officeDocument/2006/relationships/image" Target="../media/image93.png"/><Relationship Id="rId91" Type="http://schemas.openxmlformats.org/officeDocument/2006/relationships/image" Target="../media/image92.png"/><Relationship Id="rId90" Type="http://schemas.openxmlformats.org/officeDocument/2006/relationships/image" Target="../media/image91.png"/><Relationship Id="rId9" Type="http://schemas.openxmlformats.org/officeDocument/2006/relationships/image" Target="../media/image10.png"/><Relationship Id="rId89" Type="http://schemas.openxmlformats.org/officeDocument/2006/relationships/image" Target="../media/image90.png"/><Relationship Id="rId88" Type="http://schemas.openxmlformats.org/officeDocument/2006/relationships/image" Target="../media/image89.png"/><Relationship Id="rId87" Type="http://schemas.openxmlformats.org/officeDocument/2006/relationships/image" Target="../media/image88.png"/><Relationship Id="rId86" Type="http://schemas.openxmlformats.org/officeDocument/2006/relationships/image" Target="../media/image87.png"/><Relationship Id="rId85" Type="http://schemas.openxmlformats.org/officeDocument/2006/relationships/image" Target="../media/image86.png"/><Relationship Id="rId84" Type="http://schemas.openxmlformats.org/officeDocument/2006/relationships/image" Target="../media/image85.png"/><Relationship Id="rId83" Type="http://schemas.openxmlformats.org/officeDocument/2006/relationships/image" Target="../media/image84.png"/><Relationship Id="rId82" Type="http://schemas.openxmlformats.org/officeDocument/2006/relationships/image" Target="../media/image83.png"/><Relationship Id="rId81" Type="http://schemas.openxmlformats.org/officeDocument/2006/relationships/image" Target="../media/image82.png"/><Relationship Id="rId80" Type="http://schemas.openxmlformats.org/officeDocument/2006/relationships/image" Target="../media/image81.png"/><Relationship Id="rId8" Type="http://schemas.openxmlformats.org/officeDocument/2006/relationships/image" Target="../media/image9.png"/><Relationship Id="rId79" Type="http://schemas.openxmlformats.org/officeDocument/2006/relationships/image" Target="../media/image80.png"/><Relationship Id="rId78" Type="http://schemas.openxmlformats.org/officeDocument/2006/relationships/image" Target="../media/image79.png"/><Relationship Id="rId77" Type="http://schemas.openxmlformats.org/officeDocument/2006/relationships/image" Target="../media/image78.png"/><Relationship Id="rId76" Type="http://schemas.openxmlformats.org/officeDocument/2006/relationships/image" Target="../media/image77.png"/><Relationship Id="rId75" Type="http://schemas.openxmlformats.org/officeDocument/2006/relationships/image" Target="../media/image76.png"/><Relationship Id="rId74" Type="http://schemas.openxmlformats.org/officeDocument/2006/relationships/image" Target="../media/image75.png"/><Relationship Id="rId73" Type="http://schemas.openxmlformats.org/officeDocument/2006/relationships/image" Target="../media/image74.png"/><Relationship Id="rId72" Type="http://schemas.openxmlformats.org/officeDocument/2006/relationships/image" Target="../media/image73.png"/><Relationship Id="rId71" Type="http://schemas.openxmlformats.org/officeDocument/2006/relationships/image" Target="../media/image72.png"/><Relationship Id="rId70" Type="http://schemas.openxmlformats.org/officeDocument/2006/relationships/image" Target="../media/image71.png"/><Relationship Id="rId7" Type="http://schemas.openxmlformats.org/officeDocument/2006/relationships/image" Target="../media/image8.png"/><Relationship Id="rId69" Type="http://schemas.openxmlformats.org/officeDocument/2006/relationships/image" Target="../media/image70.png"/><Relationship Id="rId68" Type="http://schemas.openxmlformats.org/officeDocument/2006/relationships/image" Target="../media/image69.png"/><Relationship Id="rId67" Type="http://schemas.openxmlformats.org/officeDocument/2006/relationships/image" Target="../media/image68.png"/><Relationship Id="rId66" Type="http://schemas.openxmlformats.org/officeDocument/2006/relationships/image" Target="../media/image67.png"/><Relationship Id="rId65" Type="http://schemas.openxmlformats.org/officeDocument/2006/relationships/image" Target="../media/image66.png"/><Relationship Id="rId64" Type="http://schemas.openxmlformats.org/officeDocument/2006/relationships/image" Target="../media/image65.png"/><Relationship Id="rId63" Type="http://schemas.openxmlformats.org/officeDocument/2006/relationships/image" Target="../media/image64.png"/><Relationship Id="rId62" Type="http://schemas.openxmlformats.org/officeDocument/2006/relationships/image" Target="../media/image63.png"/><Relationship Id="rId61" Type="http://schemas.openxmlformats.org/officeDocument/2006/relationships/image" Target="../media/image62.png"/><Relationship Id="rId60" Type="http://schemas.openxmlformats.org/officeDocument/2006/relationships/image" Target="../media/image61.png"/><Relationship Id="rId6" Type="http://schemas.openxmlformats.org/officeDocument/2006/relationships/image" Target="../media/image7.png"/><Relationship Id="rId59" Type="http://schemas.openxmlformats.org/officeDocument/2006/relationships/image" Target="../media/image60.png"/><Relationship Id="rId58" Type="http://schemas.openxmlformats.org/officeDocument/2006/relationships/image" Target="../media/image59.png"/><Relationship Id="rId57" Type="http://schemas.openxmlformats.org/officeDocument/2006/relationships/image" Target="../media/image58.png"/><Relationship Id="rId56" Type="http://schemas.openxmlformats.org/officeDocument/2006/relationships/image" Target="../media/image57.png"/><Relationship Id="rId55" Type="http://schemas.openxmlformats.org/officeDocument/2006/relationships/image" Target="../media/image56.png"/><Relationship Id="rId54" Type="http://schemas.openxmlformats.org/officeDocument/2006/relationships/image" Target="../media/image55.png"/><Relationship Id="rId53" Type="http://schemas.openxmlformats.org/officeDocument/2006/relationships/image" Target="../media/image54.png"/><Relationship Id="rId52" Type="http://schemas.openxmlformats.org/officeDocument/2006/relationships/image" Target="../media/image53.png"/><Relationship Id="rId51" Type="http://schemas.openxmlformats.org/officeDocument/2006/relationships/image" Target="../media/image52.png"/><Relationship Id="rId50" Type="http://schemas.openxmlformats.org/officeDocument/2006/relationships/image" Target="../media/image51.png"/><Relationship Id="rId5" Type="http://schemas.openxmlformats.org/officeDocument/2006/relationships/image" Target="../media/image6.png"/><Relationship Id="rId49" Type="http://schemas.openxmlformats.org/officeDocument/2006/relationships/image" Target="../media/image50.png"/><Relationship Id="rId48" Type="http://schemas.openxmlformats.org/officeDocument/2006/relationships/image" Target="../media/image49.png"/><Relationship Id="rId47" Type="http://schemas.openxmlformats.org/officeDocument/2006/relationships/image" Target="../media/image48.png"/><Relationship Id="rId46" Type="http://schemas.openxmlformats.org/officeDocument/2006/relationships/image" Target="../media/image47.png"/><Relationship Id="rId45" Type="http://schemas.openxmlformats.org/officeDocument/2006/relationships/image" Target="../media/image46.png"/><Relationship Id="rId44" Type="http://schemas.openxmlformats.org/officeDocument/2006/relationships/image" Target="../media/image45.png"/><Relationship Id="rId43" Type="http://schemas.openxmlformats.org/officeDocument/2006/relationships/image" Target="../media/image44.png"/><Relationship Id="rId42" Type="http://schemas.openxmlformats.org/officeDocument/2006/relationships/image" Target="../media/image43.png"/><Relationship Id="rId41" Type="http://schemas.openxmlformats.org/officeDocument/2006/relationships/image" Target="../media/image42.png"/><Relationship Id="rId40" Type="http://schemas.openxmlformats.org/officeDocument/2006/relationships/image" Target="../media/image41.png"/><Relationship Id="rId4" Type="http://schemas.openxmlformats.org/officeDocument/2006/relationships/image" Target="../media/image5.png"/><Relationship Id="rId39" Type="http://schemas.openxmlformats.org/officeDocument/2006/relationships/image" Target="../media/image40.png"/><Relationship Id="rId38" Type="http://schemas.openxmlformats.org/officeDocument/2006/relationships/image" Target="../media/image39.png"/><Relationship Id="rId37" Type="http://schemas.openxmlformats.org/officeDocument/2006/relationships/image" Target="../media/image38.png"/><Relationship Id="rId36" Type="http://schemas.openxmlformats.org/officeDocument/2006/relationships/image" Target="../media/image37.png"/><Relationship Id="rId35" Type="http://schemas.openxmlformats.org/officeDocument/2006/relationships/image" Target="../media/image36.png"/><Relationship Id="rId34" Type="http://schemas.openxmlformats.org/officeDocument/2006/relationships/image" Target="../media/image35.png"/><Relationship Id="rId33" Type="http://schemas.openxmlformats.org/officeDocument/2006/relationships/image" Target="../media/image34.png"/><Relationship Id="rId32" Type="http://schemas.openxmlformats.org/officeDocument/2006/relationships/image" Target="../media/image33.png"/><Relationship Id="rId31" Type="http://schemas.openxmlformats.org/officeDocument/2006/relationships/image" Target="../media/image32.png"/><Relationship Id="rId30" Type="http://schemas.openxmlformats.org/officeDocument/2006/relationships/image" Target="../media/image31.png"/><Relationship Id="rId3" Type="http://schemas.openxmlformats.org/officeDocument/2006/relationships/image" Target="../media/image4.png"/><Relationship Id="rId29" Type="http://schemas.openxmlformats.org/officeDocument/2006/relationships/image" Target="../media/image30.png"/><Relationship Id="rId28" Type="http://schemas.openxmlformats.org/officeDocument/2006/relationships/image" Target="../media/image29.png"/><Relationship Id="rId27" Type="http://schemas.openxmlformats.org/officeDocument/2006/relationships/image" Target="../media/image28.png"/><Relationship Id="rId26" Type="http://schemas.openxmlformats.org/officeDocument/2006/relationships/image" Target="../media/image27.png"/><Relationship Id="rId25" Type="http://schemas.openxmlformats.org/officeDocument/2006/relationships/image" Target="../media/image26.png"/><Relationship Id="rId24" Type="http://schemas.openxmlformats.org/officeDocument/2006/relationships/image" Target="../media/image25.png"/><Relationship Id="rId23" Type="http://schemas.openxmlformats.org/officeDocument/2006/relationships/image" Target="../media/image24.png"/><Relationship Id="rId22" Type="http://schemas.openxmlformats.org/officeDocument/2006/relationships/image" Target="../media/image23.png"/><Relationship Id="rId21" Type="http://schemas.openxmlformats.org/officeDocument/2006/relationships/image" Target="../media/image22.png"/><Relationship Id="rId20" Type="http://schemas.openxmlformats.org/officeDocument/2006/relationships/image" Target="../media/image21.png"/><Relationship Id="rId2" Type="http://schemas.openxmlformats.org/officeDocument/2006/relationships/image" Target="../media/image3.png"/><Relationship Id="rId19" Type="http://schemas.openxmlformats.org/officeDocument/2006/relationships/image" Target="../media/image20.png"/><Relationship Id="rId18" Type="http://schemas.openxmlformats.org/officeDocument/2006/relationships/image" Target="../media/image19.png"/><Relationship Id="rId17" Type="http://schemas.openxmlformats.org/officeDocument/2006/relationships/image" Target="../media/image18.png"/><Relationship Id="rId16" Type="http://schemas.openxmlformats.org/officeDocument/2006/relationships/image" Target="../media/image17.png"/><Relationship Id="rId15" Type="http://schemas.openxmlformats.org/officeDocument/2006/relationships/image" Target="../media/image16.png"/><Relationship Id="rId14" Type="http://schemas.openxmlformats.org/officeDocument/2006/relationships/image" Target="../media/image15.png"/><Relationship Id="rId13" Type="http://schemas.openxmlformats.org/officeDocument/2006/relationships/image" Target="../media/image14.png"/><Relationship Id="rId12" Type="http://schemas.openxmlformats.org/officeDocument/2006/relationships/image" Target="../media/image13.png"/><Relationship Id="rId119" Type="http://schemas.openxmlformats.org/officeDocument/2006/relationships/slideLayout" Target="../slideLayouts/slideLayout7.xml"/><Relationship Id="rId118" Type="http://schemas.openxmlformats.org/officeDocument/2006/relationships/image" Target="../media/image119.png"/><Relationship Id="rId117" Type="http://schemas.openxmlformats.org/officeDocument/2006/relationships/image" Target="../media/image118.png"/><Relationship Id="rId116" Type="http://schemas.openxmlformats.org/officeDocument/2006/relationships/image" Target="../media/image117.png"/><Relationship Id="rId115" Type="http://schemas.openxmlformats.org/officeDocument/2006/relationships/image" Target="../media/image116.png"/><Relationship Id="rId114" Type="http://schemas.openxmlformats.org/officeDocument/2006/relationships/image" Target="../media/image115.png"/><Relationship Id="rId113" Type="http://schemas.openxmlformats.org/officeDocument/2006/relationships/image" Target="../media/image114.png"/><Relationship Id="rId112" Type="http://schemas.openxmlformats.org/officeDocument/2006/relationships/image" Target="../media/image113.png"/><Relationship Id="rId111" Type="http://schemas.openxmlformats.org/officeDocument/2006/relationships/image" Target="../media/image112.png"/><Relationship Id="rId110" Type="http://schemas.openxmlformats.org/officeDocument/2006/relationships/image" Target="../media/image111.png"/><Relationship Id="rId11" Type="http://schemas.openxmlformats.org/officeDocument/2006/relationships/image" Target="../media/image12.png"/><Relationship Id="rId109" Type="http://schemas.openxmlformats.org/officeDocument/2006/relationships/image" Target="../media/image110.png"/><Relationship Id="rId108" Type="http://schemas.openxmlformats.org/officeDocument/2006/relationships/image" Target="../media/image109.png"/><Relationship Id="rId107" Type="http://schemas.openxmlformats.org/officeDocument/2006/relationships/image" Target="../media/image108.png"/><Relationship Id="rId106" Type="http://schemas.openxmlformats.org/officeDocument/2006/relationships/image" Target="../media/image107.png"/><Relationship Id="rId105" Type="http://schemas.openxmlformats.org/officeDocument/2006/relationships/image" Target="../media/image106.png"/><Relationship Id="rId104" Type="http://schemas.openxmlformats.org/officeDocument/2006/relationships/image" Target="../media/image105.png"/><Relationship Id="rId103" Type="http://schemas.openxmlformats.org/officeDocument/2006/relationships/image" Target="../media/image104.png"/><Relationship Id="rId102" Type="http://schemas.openxmlformats.org/officeDocument/2006/relationships/image" Target="../media/image103.png"/><Relationship Id="rId101" Type="http://schemas.openxmlformats.org/officeDocument/2006/relationships/image" Target="../media/image102.png"/><Relationship Id="rId100" Type="http://schemas.openxmlformats.org/officeDocument/2006/relationships/image" Target="../media/image101.png"/><Relationship Id="rId10" Type="http://schemas.openxmlformats.org/officeDocument/2006/relationships/image" Target="../media/image11.png"/><Relationship Id="rId1" Type="http://schemas.openxmlformats.org/officeDocument/2006/relationships/image" Target="../media/image2.png"/></Relationships>
</file>

<file path=ppt/slides/_rels/slide3.xml.rels><?xml version="1.0" encoding="UTF-8" standalone="yes"?>
<Relationships xmlns="http://schemas.openxmlformats.org/package/2006/relationships"><Relationship Id="rId99" Type="http://schemas.openxmlformats.org/officeDocument/2006/relationships/image" Target="../media/image100.png"/><Relationship Id="rId98" Type="http://schemas.openxmlformats.org/officeDocument/2006/relationships/image" Target="../media/image99.png"/><Relationship Id="rId97" Type="http://schemas.openxmlformats.org/officeDocument/2006/relationships/image" Target="../media/image98.png"/><Relationship Id="rId96" Type="http://schemas.openxmlformats.org/officeDocument/2006/relationships/image" Target="../media/image97.png"/><Relationship Id="rId95" Type="http://schemas.openxmlformats.org/officeDocument/2006/relationships/image" Target="../media/image96.png"/><Relationship Id="rId94" Type="http://schemas.openxmlformats.org/officeDocument/2006/relationships/image" Target="../media/image95.png"/><Relationship Id="rId93" Type="http://schemas.openxmlformats.org/officeDocument/2006/relationships/image" Target="../media/image94.png"/><Relationship Id="rId92" Type="http://schemas.openxmlformats.org/officeDocument/2006/relationships/image" Target="../media/image93.png"/><Relationship Id="rId91" Type="http://schemas.openxmlformats.org/officeDocument/2006/relationships/image" Target="../media/image92.png"/><Relationship Id="rId90" Type="http://schemas.openxmlformats.org/officeDocument/2006/relationships/image" Target="../media/image91.png"/><Relationship Id="rId9" Type="http://schemas.openxmlformats.org/officeDocument/2006/relationships/image" Target="../media/image10.png"/><Relationship Id="rId89" Type="http://schemas.openxmlformats.org/officeDocument/2006/relationships/image" Target="../media/image90.png"/><Relationship Id="rId88" Type="http://schemas.openxmlformats.org/officeDocument/2006/relationships/image" Target="../media/image89.png"/><Relationship Id="rId87" Type="http://schemas.openxmlformats.org/officeDocument/2006/relationships/image" Target="../media/image88.png"/><Relationship Id="rId86" Type="http://schemas.openxmlformats.org/officeDocument/2006/relationships/image" Target="../media/image87.png"/><Relationship Id="rId85" Type="http://schemas.openxmlformats.org/officeDocument/2006/relationships/image" Target="../media/image86.png"/><Relationship Id="rId84" Type="http://schemas.openxmlformats.org/officeDocument/2006/relationships/image" Target="../media/image85.png"/><Relationship Id="rId83" Type="http://schemas.openxmlformats.org/officeDocument/2006/relationships/image" Target="../media/image84.png"/><Relationship Id="rId82" Type="http://schemas.openxmlformats.org/officeDocument/2006/relationships/image" Target="../media/image83.png"/><Relationship Id="rId81" Type="http://schemas.openxmlformats.org/officeDocument/2006/relationships/image" Target="../media/image82.png"/><Relationship Id="rId80" Type="http://schemas.openxmlformats.org/officeDocument/2006/relationships/image" Target="../media/image81.png"/><Relationship Id="rId8" Type="http://schemas.openxmlformats.org/officeDocument/2006/relationships/image" Target="../media/image9.png"/><Relationship Id="rId79" Type="http://schemas.openxmlformats.org/officeDocument/2006/relationships/image" Target="../media/image80.png"/><Relationship Id="rId78" Type="http://schemas.openxmlformats.org/officeDocument/2006/relationships/image" Target="../media/image79.png"/><Relationship Id="rId77" Type="http://schemas.openxmlformats.org/officeDocument/2006/relationships/image" Target="../media/image78.png"/><Relationship Id="rId76" Type="http://schemas.openxmlformats.org/officeDocument/2006/relationships/image" Target="../media/image77.png"/><Relationship Id="rId75" Type="http://schemas.openxmlformats.org/officeDocument/2006/relationships/image" Target="../media/image76.png"/><Relationship Id="rId74" Type="http://schemas.openxmlformats.org/officeDocument/2006/relationships/image" Target="../media/image75.png"/><Relationship Id="rId73" Type="http://schemas.openxmlformats.org/officeDocument/2006/relationships/image" Target="../media/image74.png"/><Relationship Id="rId72" Type="http://schemas.openxmlformats.org/officeDocument/2006/relationships/image" Target="../media/image73.png"/><Relationship Id="rId71" Type="http://schemas.openxmlformats.org/officeDocument/2006/relationships/image" Target="../media/image72.png"/><Relationship Id="rId70" Type="http://schemas.openxmlformats.org/officeDocument/2006/relationships/image" Target="../media/image71.png"/><Relationship Id="rId7" Type="http://schemas.openxmlformats.org/officeDocument/2006/relationships/image" Target="../media/image8.png"/><Relationship Id="rId69" Type="http://schemas.openxmlformats.org/officeDocument/2006/relationships/image" Target="../media/image70.png"/><Relationship Id="rId68" Type="http://schemas.openxmlformats.org/officeDocument/2006/relationships/image" Target="../media/image69.png"/><Relationship Id="rId67" Type="http://schemas.openxmlformats.org/officeDocument/2006/relationships/image" Target="../media/image68.png"/><Relationship Id="rId66" Type="http://schemas.openxmlformats.org/officeDocument/2006/relationships/image" Target="../media/image67.png"/><Relationship Id="rId65" Type="http://schemas.openxmlformats.org/officeDocument/2006/relationships/image" Target="../media/image66.png"/><Relationship Id="rId64" Type="http://schemas.openxmlformats.org/officeDocument/2006/relationships/image" Target="../media/image65.png"/><Relationship Id="rId63" Type="http://schemas.openxmlformats.org/officeDocument/2006/relationships/image" Target="../media/image64.png"/><Relationship Id="rId62" Type="http://schemas.openxmlformats.org/officeDocument/2006/relationships/image" Target="../media/image63.png"/><Relationship Id="rId61" Type="http://schemas.openxmlformats.org/officeDocument/2006/relationships/image" Target="../media/image62.png"/><Relationship Id="rId60" Type="http://schemas.openxmlformats.org/officeDocument/2006/relationships/image" Target="../media/image61.png"/><Relationship Id="rId6" Type="http://schemas.openxmlformats.org/officeDocument/2006/relationships/image" Target="../media/image7.png"/><Relationship Id="rId59" Type="http://schemas.openxmlformats.org/officeDocument/2006/relationships/image" Target="../media/image60.png"/><Relationship Id="rId58" Type="http://schemas.openxmlformats.org/officeDocument/2006/relationships/image" Target="../media/image59.png"/><Relationship Id="rId57" Type="http://schemas.openxmlformats.org/officeDocument/2006/relationships/image" Target="../media/image58.png"/><Relationship Id="rId56" Type="http://schemas.openxmlformats.org/officeDocument/2006/relationships/image" Target="../media/image57.png"/><Relationship Id="rId55" Type="http://schemas.openxmlformats.org/officeDocument/2006/relationships/image" Target="../media/image56.png"/><Relationship Id="rId54" Type="http://schemas.openxmlformats.org/officeDocument/2006/relationships/image" Target="../media/image55.png"/><Relationship Id="rId53" Type="http://schemas.openxmlformats.org/officeDocument/2006/relationships/image" Target="../media/image54.png"/><Relationship Id="rId52" Type="http://schemas.openxmlformats.org/officeDocument/2006/relationships/image" Target="../media/image53.png"/><Relationship Id="rId51" Type="http://schemas.openxmlformats.org/officeDocument/2006/relationships/image" Target="../media/image52.png"/><Relationship Id="rId50" Type="http://schemas.openxmlformats.org/officeDocument/2006/relationships/image" Target="../media/image51.png"/><Relationship Id="rId5" Type="http://schemas.openxmlformats.org/officeDocument/2006/relationships/image" Target="../media/image6.png"/><Relationship Id="rId49" Type="http://schemas.openxmlformats.org/officeDocument/2006/relationships/image" Target="../media/image50.png"/><Relationship Id="rId48" Type="http://schemas.openxmlformats.org/officeDocument/2006/relationships/image" Target="../media/image49.png"/><Relationship Id="rId47" Type="http://schemas.openxmlformats.org/officeDocument/2006/relationships/image" Target="../media/image48.png"/><Relationship Id="rId46" Type="http://schemas.openxmlformats.org/officeDocument/2006/relationships/image" Target="../media/image47.png"/><Relationship Id="rId45" Type="http://schemas.openxmlformats.org/officeDocument/2006/relationships/image" Target="../media/image46.png"/><Relationship Id="rId44" Type="http://schemas.openxmlformats.org/officeDocument/2006/relationships/image" Target="../media/image45.png"/><Relationship Id="rId43" Type="http://schemas.openxmlformats.org/officeDocument/2006/relationships/image" Target="../media/image44.png"/><Relationship Id="rId42" Type="http://schemas.openxmlformats.org/officeDocument/2006/relationships/image" Target="../media/image43.png"/><Relationship Id="rId41" Type="http://schemas.openxmlformats.org/officeDocument/2006/relationships/image" Target="../media/image42.png"/><Relationship Id="rId40" Type="http://schemas.openxmlformats.org/officeDocument/2006/relationships/image" Target="../media/image41.png"/><Relationship Id="rId4" Type="http://schemas.openxmlformats.org/officeDocument/2006/relationships/image" Target="../media/image5.png"/><Relationship Id="rId39" Type="http://schemas.openxmlformats.org/officeDocument/2006/relationships/image" Target="../media/image40.png"/><Relationship Id="rId38" Type="http://schemas.openxmlformats.org/officeDocument/2006/relationships/image" Target="../media/image39.png"/><Relationship Id="rId37" Type="http://schemas.openxmlformats.org/officeDocument/2006/relationships/image" Target="../media/image38.png"/><Relationship Id="rId36" Type="http://schemas.openxmlformats.org/officeDocument/2006/relationships/image" Target="../media/image37.png"/><Relationship Id="rId35" Type="http://schemas.openxmlformats.org/officeDocument/2006/relationships/image" Target="../media/image36.png"/><Relationship Id="rId34" Type="http://schemas.openxmlformats.org/officeDocument/2006/relationships/image" Target="../media/image35.png"/><Relationship Id="rId33" Type="http://schemas.openxmlformats.org/officeDocument/2006/relationships/image" Target="../media/image34.png"/><Relationship Id="rId32" Type="http://schemas.openxmlformats.org/officeDocument/2006/relationships/image" Target="../media/image33.png"/><Relationship Id="rId31" Type="http://schemas.openxmlformats.org/officeDocument/2006/relationships/image" Target="../media/image32.png"/><Relationship Id="rId30" Type="http://schemas.openxmlformats.org/officeDocument/2006/relationships/image" Target="../media/image31.png"/><Relationship Id="rId3" Type="http://schemas.openxmlformats.org/officeDocument/2006/relationships/image" Target="../media/image4.png"/><Relationship Id="rId29" Type="http://schemas.openxmlformats.org/officeDocument/2006/relationships/image" Target="../media/image30.png"/><Relationship Id="rId28" Type="http://schemas.openxmlformats.org/officeDocument/2006/relationships/image" Target="../media/image29.png"/><Relationship Id="rId27" Type="http://schemas.openxmlformats.org/officeDocument/2006/relationships/image" Target="../media/image28.png"/><Relationship Id="rId26" Type="http://schemas.openxmlformats.org/officeDocument/2006/relationships/image" Target="../media/image27.png"/><Relationship Id="rId25" Type="http://schemas.openxmlformats.org/officeDocument/2006/relationships/image" Target="../media/image26.png"/><Relationship Id="rId24" Type="http://schemas.openxmlformats.org/officeDocument/2006/relationships/image" Target="../media/image25.png"/><Relationship Id="rId23" Type="http://schemas.openxmlformats.org/officeDocument/2006/relationships/image" Target="../media/image24.png"/><Relationship Id="rId22" Type="http://schemas.openxmlformats.org/officeDocument/2006/relationships/image" Target="../media/image23.png"/><Relationship Id="rId21" Type="http://schemas.openxmlformats.org/officeDocument/2006/relationships/image" Target="../media/image22.png"/><Relationship Id="rId20" Type="http://schemas.openxmlformats.org/officeDocument/2006/relationships/image" Target="../media/image21.png"/><Relationship Id="rId2" Type="http://schemas.openxmlformats.org/officeDocument/2006/relationships/image" Target="../media/image3.png"/><Relationship Id="rId19" Type="http://schemas.openxmlformats.org/officeDocument/2006/relationships/image" Target="../media/image20.png"/><Relationship Id="rId18" Type="http://schemas.openxmlformats.org/officeDocument/2006/relationships/image" Target="../media/image19.png"/><Relationship Id="rId17" Type="http://schemas.openxmlformats.org/officeDocument/2006/relationships/image" Target="../media/image18.png"/><Relationship Id="rId16" Type="http://schemas.openxmlformats.org/officeDocument/2006/relationships/image" Target="../media/image17.png"/><Relationship Id="rId15" Type="http://schemas.openxmlformats.org/officeDocument/2006/relationships/image" Target="../media/image16.png"/><Relationship Id="rId14" Type="http://schemas.openxmlformats.org/officeDocument/2006/relationships/image" Target="../media/image15.png"/><Relationship Id="rId13" Type="http://schemas.openxmlformats.org/officeDocument/2006/relationships/image" Target="../media/image14.png"/><Relationship Id="rId12" Type="http://schemas.openxmlformats.org/officeDocument/2006/relationships/image" Target="../media/image13.png"/><Relationship Id="rId119" Type="http://schemas.openxmlformats.org/officeDocument/2006/relationships/slideLayout" Target="../slideLayouts/slideLayout7.xml"/><Relationship Id="rId118" Type="http://schemas.openxmlformats.org/officeDocument/2006/relationships/image" Target="../media/image119.png"/><Relationship Id="rId117" Type="http://schemas.openxmlformats.org/officeDocument/2006/relationships/image" Target="../media/image118.png"/><Relationship Id="rId116" Type="http://schemas.openxmlformats.org/officeDocument/2006/relationships/image" Target="../media/image117.png"/><Relationship Id="rId115" Type="http://schemas.openxmlformats.org/officeDocument/2006/relationships/image" Target="../media/image116.png"/><Relationship Id="rId114" Type="http://schemas.openxmlformats.org/officeDocument/2006/relationships/image" Target="../media/image115.png"/><Relationship Id="rId113" Type="http://schemas.openxmlformats.org/officeDocument/2006/relationships/image" Target="../media/image114.png"/><Relationship Id="rId112" Type="http://schemas.openxmlformats.org/officeDocument/2006/relationships/image" Target="../media/image113.png"/><Relationship Id="rId111" Type="http://schemas.openxmlformats.org/officeDocument/2006/relationships/image" Target="../media/image112.png"/><Relationship Id="rId110" Type="http://schemas.openxmlformats.org/officeDocument/2006/relationships/image" Target="../media/image111.png"/><Relationship Id="rId11" Type="http://schemas.openxmlformats.org/officeDocument/2006/relationships/image" Target="../media/image12.png"/><Relationship Id="rId109" Type="http://schemas.openxmlformats.org/officeDocument/2006/relationships/image" Target="../media/image110.png"/><Relationship Id="rId108" Type="http://schemas.openxmlformats.org/officeDocument/2006/relationships/image" Target="../media/image109.png"/><Relationship Id="rId107" Type="http://schemas.openxmlformats.org/officeDocument/2006/relationships/image" Target="../media/image108.png"/><Relationship Id="rId106" Type="http://schemas.openxmlformats.org/officeDocument/2006/relationships/image" Target="../media/image107.png"/><Relationship Id="rId105" Type="http://schemas.openxmlformats.org/officeDocument/2006/relationships/image" Target="../media/image106.png"/><Relationship Id="rId104" Type="http://schemas.openxmlformats.org/officeDocument/2006/relationships/image" Target="../media/image105.png"/><Relationship Id="rId103" Type="http://schemas.openxmlformats.org/officeDocument/2006/relationships/image" Target="../media/image104.png"/><Relationship Id="rId102" Type="http://schemas.openxmlformats.org/officeDocument/2006/relationships/image" Target="../media/image103.png"/><Relationship Id="rId101" Type="http://schemas.openxmlformats.org/officeDocument/2006/relationships/image" Target="../media/image102.png"/><Relationship Id="rId100" Type="http://schemas.openxmlformats.org/officeDocument/2006/relationships/image" Target="../media/image101.png"/><Relationship Id="rId10" Type="http://schemas.openxmlformats.org/officeDocument/2006/relationships/image" Target="../media/image11.png"/><Relationship Id="rId1" Type="http://schemas.openxmlformats.org/officeDocument/2006/relationships/image" Target="../media/image2.png"/></Relationships>
</file>

<file path=ppt/slides/_rels/slide4.xml.rels><?xml version="1.0" encoding="UTF-8" standalone="yes"?>
<Relationships xmlns="http://schemas.openxmlformats.org/package/2006/relationships"><Relationship Id="rId99" Type="http://schemas.openxmlformats.org/officeDocument/2006/relationships/image" Target="../media/image100.png"/><Relationship Id="rId98" Type="http://schemas.openxmlformats.org/officeDocument/2006/relationships/image" Target="../media/image99.png"/><Relationship Id="rId97" Type="http://schemas.openxmlformats.org/officeDocument/2006/relationships/image" Target="../media/image98.png"/><Relationship Id="rId96" Type="http://schemas.openxmlformats.org/officeDocument/2006/relationships/image" Target="../media/image97.png"/><Relationship Id="rId95" Type="http://schemas.openxmlformats.org/officeDocument/2006/relationships/image" Target="../media/image96.png"/><Relationship Id="rId94" Type="http://schemas.openxmlformats.org/officeDocument/2006/relationships/image" Target="../media/image95.png"/><Relationship Id="rId93" Type="http://schemas.openxmlformats.org/officeDocument/2006/relationships/image" Target="../media/image94.png"/><Relationship Id="rId92" Type="http://schemas.openxmlformats.org/officeDocument/2006/relationships/image" Target="../media/image93.png"/><Relationship Id="rId91" Type="http://schemas.openxmlformats.org/officeDocument/2006/relationships/image" Target="../media/image92.png"/><Relationship Id="rId90" Type="http://schemas.openxmlformats.org/officeDocument/2006/relationships/image" Target="../media/image91.png"/><Relationship Id="rId9" Type="http://schemas.openxmlformats.org/officeDocument/2006/relationships/image" Target="../media/image10.png"/><Relationship Id="rId89" Type="http://schemas.openxmlformats.org/officeDocument/2006/relationships/image" Target="../media/image90.png"/><Relationship Id="rId88" Type="http://schemas.openxmlformats.org/officeDocument/2006/relationships/image" Target="../media/image89.png"/><Relationship Id="rId87" Type="http://schemas.openxmlformats.org/officeDocument/2006/relationships/image" Target="../media/image88.png"/><Relationship Id="rId86" Type="http://schemas.openxmlformats.org/officeDocument/2006/relationships/image" Target="../media/image87.png"/><Relationship Id="rId85" Type="http://schemas.openxmlformats.org/officeDocument/2006/relationships/image" Target="../media/image86.png"/><Relationship Id="rId84" Type="http://schemas.openxmlformats.org/officeDocument/2006/relationships/image" Target="../media/image85.png"/><Relationship Id="rId83" Type="http://schemas.openxmlformats.org/officeDocument/2006/relationships/image" Target="../media/image84.png"/><Relationship Id="rId82" Type="http://schemas.openxmlformats.org/officeDocument/2006/relationships/image" Target="../media/image83.png"/><Relationship Id="rId81" Type="http://schemas.openxmlformats.org/officeDocument/2006/relationships/image" Target="../media/image82.png"/><Relationship Id="rId80" Type="http://schemas.openxmlformats.org/officeDocument/2006/relationships/image" Target="../media/image81.png"/><Relationship Id="rId8" Type="http://schemas.openxmlformats.org/officeDocument/2006/relationships/image" Target="../media/image9.png"/><Relationship Id="rId79" Type="http://schemas.openxmlformats.org/officeDocument/2006/relationships/image" Target="../media/image80.png"/><Relationship Id="rId78" Type="http://schemas.openxmlformats.org/officeDocument/2006/relationships/image" Target="../media/image79.png"/><Relationship Id="rId77" Type="http://schemas.openxmlformats.org/officeDocument/2006/relationships/image" Target="../media/image78.png"/><Relationship Id="rId76" Type="http://schemas.openxmlformats.org/officeDocument/2006/relationships/image" Target="../media/image77.png"/><Relationship Id="rId75" Type="http://schemas.openxmlformats.org/officeDocument/2006/relationships/image" Target="../media/image76.png"/><Relationship Id="rId74" Type="http://schemas.openxmlformats.org/officeDocument/2006/relationships/image" Target="../media/image75.png"/><Relationship Id="rId73" Type="http://schemas.openxmlformats.org/officeDocument/2006/relationships/image" Target="../media/image74.png"/><Relationship Id="rId72" Type="http://schemas.openxmlformats.org/officeDocument/2006/relationships/image" Target="../media/image73.png"/><Relationship Id="rId71" Type="http://schemas.openxmlformats.org/officeDocument/2006/relationships/image" Target="../media/image72.png"/><Relationship Id="rId70" Type="http://schemas.openxmlformats.org/officeDocument/2006/relationships/image" Target="../media/image71.png"/><Relationship Id="rId7" Type="http://schemas.openxmlformats.org/officeDocument/2006/relationships/image" Target="../media/image8.png"/><Relationship Id="rId69" Type="http://schemas.openxmlformats.org/officeDocument/2006/relationships/image" Target="../media/image70.png"/><Relationship Id="rId68" Type="http://schemas.openxmlformats.org/officeDocument/2006/relationships/image" Target="../media/image69.png"/><Relationship Id="rId67" Type="http://schemas.openxmlformats.org/officeDocument/2006/relationships/image" Target="../media/image68.png"/><Relationship Id="rId66" Type="http://schemas.openxmlformats.org/officeDocument/2006/relationships/image" Target="../media/image67.png"/><Relationship Id="rId65" Type="http://schemas.openxmlformats.org/officeDocument/2006/relationships/image" Target="../media/image66.png"/><Relationship Id="rId64" Type="http://schemas.openxmlformats.org/officeDocument/2006/relationships/image" Target="../media/image65.png"/><Relationship Id="rId63" Type="http://schemas.openxmlformats.org/officeDocument/2006/relationships/image" Target="../media/image64.png"/><Relationship Id="rId62" Type="http://schemas.openxmlformats.org/officeDocument/2006/relationships/image" Target="../media/image63.png"/><Relationship Id="rId61" Type="http://schemas.openxmlformats.org/officeDocument/2006/relationships/image" Target="../media/image62.png"/><Relationship Id="rId60" Type="http://schemas.openxmlformats.org/officeDocument/2006/relationships/image" Target="../media/image61.png"/><Relationship Id="rId6" Type="http://schemas.openxmlformats.org/officeDocument/2006/relationships/image" Target="../media/image7.png"/><Relationship Id="rId59" Type="http://schemas.openxmlformats.org/officeDocument/2006/relationships/image" Target="../media/image60.png"/><Relationship Id="rId58" Type="http://schemas.openxmlformats.org/officeDocument/2006/relationships/image" Target="../media/image59.png"/><Relationship Id="rId57" Type="http://schemas.openxmlformats.org/officeDocument/2006/relationships/image" Target="../media/image58.png"/><Relationship Id="rId56" Type="http://schemas.openxmlformats.org/officeDocument/2006/relationships/image" Target="../media/image57.png"/><Relationship Id="rId55" Type="http://schemas.openxmlformats.org/officeDocument/2006/relationships/image" Target="../media/image56.png"/><Relationship Id="rId54" Type="http://schemas.openxmlformats.org/officeDocument/2006/relationships/image" Target="../media/image55.png"/><Relationship Id="rId53" Type="http://schemas.openxmlformats.org/officeDocument/2006/relationships/image" Target="../media/image54.png"/><Relationship Id="rId52" Type="http://schemas.openxmlformats.org/officeDocument/2006/relationships/image" Target="../media/image53.png"/><Relationship Id="rId51" Type="http://schemas.openxmlformats.org/officeDocument/2006/relationships/image" Target="../media/image52.png"/><Relationship Id="rId50" Type="http://schemas.openxmlformats.org/officeDocument/2006/relationships/image" Target="../media/image51.png"/><Relationship Id="rId5" Type="http://schemas.openxmlformats.org/officeDocument/2006/relationships/image" Target="../media/image6.png"/><Relationship Id="rId49" Type="http://schemas.openxmlformats.org/officeDocument/2006/relationships/image" Target="../media/image50.png"/><Relationship Id="rId48" Type="http://schemas.openxmlformats.org/officeDocument/2006/relationships/image" Target="../media/image49.png"/><Relationship Id="rId47" Type="http://schemas.openxmlformats.org/officeDocument/2006/relationships/image" Target="../media/image48.png"/><Relationship Id="rId46" Type="http://schemas.openxmlformats.org/officeDocument/2006/relationships/image" Target="../media/image47.png"/><Relationship Id="rId45" Type="http://schemas.openxmlformats.org/officeDocument/2006/relationships/image" Target="../media/image46.png"/><Relationship Id="rId44" Type="http://schemas.openxmlformats.org/officeDocument/2006/relationships/image" Target="../media/image45.png"/><Relationship Id="rId43" Type="http://schemas.openxmlformats.org/officeDocument/2006/relationships/image" Target="../media/image44.png"/><Relationship Id="rId42" Type="http://schemas.openxmlformats.org/officeDocument/2006/relationships/image" Target="../media/image43.png"/><Relationship Id="rId41" Type="http://schemas.openxmlformats.org/officeDocument/2006/relationships/image" Target="../media/image42.png"/><Relationship Id="rId40" Type="http://schemas.openxmlformats.org/officeDocument/2006/relationships/image" Target="../media/image41.png"/><Relationship Id="rId4" Type="http://schemas.openxmlformats.org/officeDocument/2006/relationships/image" Target="../media/image5.png"/><Relationship Id="rId39" Type="http://schemas.openxmlformats.org/officeDocument/2006/relationships/image" Target="../media/image40.png"/><Relationship Id="rId38" Type="http://schemas.openxmlformats.org/officeDocument/2006/relationships/image" Target="../media/image39.png"/><Relationship Id="rId37" Type="http://schemas.openxmlformats.org/officeDocument/2006/relationships/image" Target="../media/image38.png"/><Relationship Id="rId36" Type="http://schemas.openxmlformats.org/officeDocument/2006/relationships/image" Target="../media/image37.png"/><Relationship Id="rId35" Type="http://schemas.openxmlformats.org/officeDocument/2006/relationships/image" Target="../media/image36.png"/><Relationship Id="rId34" Type="http://schemas.openxmlformats.org/officeDocument/2006/relationships/image" Target="../media/image35.png"/><Relationship Id="rId33" Type="http://schemas.openxmlformats.org/officeDocument/2006/relationships/image" Target="../media/image34.png"/><Relationship Id="rId32" Type="http://schemas.openxmlformats.org/officeDocument/2006/relationships/image" Target="../media/image33.png"/><Relationship Id="rId31" Type="http://schemas.openxmlformats.org/officeDocument/2006/relationships/image" Target="../media/image32.png"/><Relationship Id="rId30" Type="http://schemas.openxmlformats.org/officeDocument/2006/relationships/image" Target="../media/image31.png"/><Relationship Id="rId3" Type="http://schemas.openxmlformats.org/officeDocument/2006/relationships/image" Target="../media/image4.png"/><Relationship Id="rId29" Type="http://schemas.openxmlformats.org/officeDocument/2006/relationships/image" Target="../media/image30.png"/><Relationship Id="rId28" Type="http://schemas.openxmlformats.org/officeDocument/2006/relationships/image" Target="../media/image29.png"/><Relationship Id="rId27" Type="http://schemas.openxmlformats.org/officeDocument/2006/relationships/image" Target="../media/image28.png"/><Relationship Id="rId26" Type="http://schemas.openxmlformats.org/officeDocument/2006/relationships/image" Target="../media/image27.png"/><Relationship Id="rId25" Type="http://schemas.openxmlformats.org/officeDocument/2006/relationships/image" Target="../media/image26.png"/><Relationship Id="rId24" Type="http://schemas.openxmlformats.org/officeDocument/2006/relationships/image" Target="../media/image25.png"/><Relationship Id="rId23" Type="http://schemas.openxmlformats.org/officeDocument/2006/relationships/image" Target="../media/image24.png"/><Relationship Id="rId22" Type="http://schemas.openxmlformats.org/officeDocument/2006/relationships/image" Target="../media/image23.png"/><Relationship Id="rId21" Type="http://schemas.openxmlformats.org/officeDocument/2006/relationships/image" Target="../media/image22.png"/><Relationship Id="rId20" Type="http://schemas.openxmlformats.org/officeDocument/2006/relationships/image" Target="../media/image21.png"/><Relationship Id="rId2" Type="http://schemas.openxmlformats.org/officeDocument/2006/relationships/image" Target="../media/image3.png"/><Relationship Id="rId19" Type="http://schemas.openxmlformats.org/officeDocument/2006/relationships/image" Target="../media/image20.png"/><Relationship Id="rId18" Type="http://schemas.openxmlformats.org/officeDocument/2006/relationships/image" Target="../media/image19.png"/><Relationship Id="rId17" Type="http://schemas.openxmlformats.org/officeDocument/2006/relationships/image" Target="../media/image18.png"/><Relationship Id="rId16" Type="http://schemas.openxmlformats.org/officeDocument/2006/relationships/image" Target="../media/image17.png"/><Relationship Id="rId15" Type="http://schemas.openxmlformats.org/officeDocument/2006/relationships/image" Target="../media/image16.png"/><Relationship Id="rId14" Type="http://schemas.openxmlformats.org/officeDocument/2006/relationships/image" Target="../media/image15.png"/><Relationship Id="rId13" Type="http://schemas.openxmlformats.org/officeDocument/2006/relationships/image" Target="../media/image14.png"/><Relationship Id="rId12" Type="http://schemas.openxmlformats.org/officeDocument/2006/relationships/image" Target="../media/image13.png"/><Relationship Id="rId119" Type="http://schemas.openxmlformats.org/officeDocument/2006/relationships/slideLayout" Target="../slideLayouts/slideLayout7.xml"/><Relationship Id="rId118" Type="http://schemas.openxmlformats.org/officeDocument/2006/relationships/image" Target="../media/image119.png"/><Relationship Id="rId117" Type="http://schemas.openxmlformats.org/officeDocument/2006/relationships/image" Target="../media/image118.png"/><Relationship Id="rId116" Type="http://schemas.openxmlformats.org/officeDocument/2006/relationships/image" Target="../media/image117.png"/><Relationship Id="rId115" Type="http://schemas.openxmlformats.org/officeDocument/2006/relationships/image" Target="../media/image116.png"/><Relationship Id="rId114" Type="http://schemas.openxmlformats.org/officeDocument/2006/relationships/image" Target="../media/image115.png"/><Relationship Id="rId113" Type="http://schemas.openxmlformats.org/officeDocument/2006/relationships/image" Target="../media/image114.png"/><Relationship Id="rId112" Type="http://schemas.openxmlformats.org/officeDocument/2006/relationships/image" Target="../media/image113.png"/><Relationship Id="rId111" Type="http://schemas.openxmlformats.org/officeDocument/2006/relationships/image" Target="../media/image112.png"/><Relationship Id="rId110" Type="http://schemas.openxmlformats.org/officeDocument/2006/relationships/image" Target="../media/image111.png"/><Relationship Id="rId11" Type="http://schemas.openxmlformats.org/officeDocument/2006/relationships/image" Target="../media/image12.png"/><Relationship Id="rId109" Type="http://schemas.openxmlformats.org/officeDocument/2006/relationships/image" Target="../media/image110.png"/><Relationship Id="rId108" Type="http://schemas.openxmlformats.org/officeDocument/2006/relationships/image" Target="../media/image109.png"/><Relationship Id="rId107" Type="http://schemas.openxmlformats.org/officeDocument/2006/relationships/image" Target="../media/image108.png"/><Relationship Id="rId106" Type="http://schemas.openxmlformats.org/officeDocument/2006/relationships/image" Target="../media/image107.png"/><Relationship Id="rId105" Type="http://schemas.openxmlformats.org/officeDocument/2006/relationships/image" Target="../media/image106.png"/><Relationship Id="rId104" Type="http://schemas.openxmlformats.org/officeDocument/2006/relationships/image" Target="../media/image105.png"/><Relationship Id="rId103" Type="http://schemas.openxmlformats.org/officeDocument/2006/relationships/image" Target="../media/image104.png"/><Relationship Id="rId102" Type="http://schemas.openxmlformats.org/officeDocument/2006/relationships/image" Target="../media/image103.png"/><Relationship Id="rId101" Type="http://schemas.openxmlformats.org/officeDocument/2006/relationships/image" Target="../media/image102.png"/><Relationship Id="rId100" Type="http://schemas.openxmlformats.org/officeDocument/2006/relationships/image" Target="../media/image101.png"/><Relationship Id="rId10" Type="http://schemas.openxmlformats.org/officeDocument/2006/relationships/image" Target="../media/image11.png"/><Relationship Id="rId1" Type="http://schemas.openxmlformats.org/officeDocument/2006/relationships/image" Target="../media/image2.png"/></Relationships>
</file>

<file path=ppt/slides/_rels/slide5.xml.rels><?xml version="1.0" encoding="UTF-8" standalone="yes"?>
<Relationships xmlns="http://schemas.openxmlformats.org/package/2006/relationships"><Relationship Id="rId99" Type="http://schemas.openxmlformats.org/officeDocument/2006/relationships/image" Target="../media/image100.png"/><Relationship Id="rId98" Type="http://schemas.openxmlformats.org/officeDocument/2006/relationships/image" Target="../media/image99.png"/><Relationship Id="rId97" Type="http://schemas.openxmlformats.org/officeDocument/2006/relationships/image" Target="../media/image98.png"/><Relationship Id="rId96" Type="http://schemas.openxmlformats.org/officeDocument/2006/relationships/image" Target="../media/image97.png"/><Relationship Id="rId95" Type="http://schemas.openxmlformats.org/officeDocument/2006/relationships/image" Target="../media/image96.png"/><Relationship Id="rId94" Type="http://schemas.openxmlformats.org/officeDocument/2006/relationships/image" Target="../media/image95.png"/><Relationship Id="rId93" Type="http://schemas.openxmlformats.org/officeDocument/2006/relationships/image" Target="../media/image94.png"/><Relationship Id="rId92" Type="http://schemas.openxmlformats.org/officeDocument/2006/relationships/image" Target="../media/image93.png"/><Relationship Id="rId91" Type="http://schemas.openxmlformats.org/officeDocument/2006/relationships/image" Target="../media/image92.png"/><Relationship Id="rId90" Type="http://schemas.openxmlformats.org/officeDocument/2006/relationships/image" Target="../media/image91.png"/><Relationship Id="rId9" Type="http://schemas.openxmlformats.org/officeDocument/2006/relationships/image" Target="../media/image10.png"/><Relationship Id="rId89" Type="http://schemas.openxmlformats.org/officeDocument/2006/relationships/image" Target="../media/image90.png"/><Relationship Id="rId88" Type="http://schemas.openxmlformats.org/officeDocument/2006/relationships/image" Target="../media/image89.png"/><Relationship Id="rId87" Type="http://schemas.openxmlformats.org/officeDocument/2006/relationships/image" Target="../media/image88.png"/><Relationship Id="rId86" Type="http://schemas.openxmlformats.org/officeDocument/2006/relationships/image" Target="../media/image87.png"/><Relationship Id="rId85" Type="http://schemas.openxmlformats.org/officeDocument/2006/relationships/image" Target="../media/image86.png"/><Relationship Id="rId84" Type="http://schemas.openxmlformats.org/officeDocument/2006/relationships/image" Target="../media/image85.png"/><Relationship Id="rId83" Type="http://schemas.openxmlformats.org/officeDocument/2006/relationships/image" Target="../media/image84.png"/><Relationship Id="rId82" Type="http://schemas.openxmlformats.org/officeDocument/2006/relationships/image" Target="../media/image83.png"/><Relationship Id="rId81" Type="http://schemas.openxmlformats.org/officeDocument/2006/relationships/image" Target="../media/image82.png"/><Relationship Id="rId80" Type="http://schemas.openxmlformats.org/officeDocument/2006/relationships/image" Target="../media/image81.png"/><Relationship Id="rId8" Type="http://schemas.openxmlformats.org/officeDocument/2006/relationships/image" Target="../media/image9.png"/><Relationship Id="rId79" Type="http://schemas.openxmlformats.org/officeDocument/2006/relationships/image" Target="../media/image80.png"/><Relationship Id="rId78" Type="http://schemas.openxmlformats.org/officeDocument/2006/relationships/image" Target="../media/image79.png"/><Relationship Id="rId77" Type="http://schemas.openxmlformats.org/officeDocument/2006/relationships/image" Target="../media/image78.png"/><Relationship Id="rId76" Type="http://schemas.openxmlformats.org/officeDocument/2006/relationships/image" Target="../media/image77.png"/><Relationship Id="rId75" Type="http://schemas.openxmlformats.org/officeDocument/2006/relationships/image" Target="../media/image76.png"/><Relationship Id="rId74" Type="http://schemas.openxmlformats.org/officeDocument/2006/relationships/image" Target="../media/image75.png"/><Relationship Id="rId73" Type="http://schemas.openxmlformats.org/officeDocument/2006/relationships/image" Target="../media/image74.png"/><Relationship Id="rId72" Type="http://schemas.openxmlformats.org/officeDocument/2006/relationships/image" Target="../media/image73.png"/><Relationship Id="rId71" Type="http://schemas.openxmlformats.org/officeDocument/2006/relationships/image" Target="../media/image72.png"/><Relationship Id="rId70" Type="http://schemas.openxmlformats.org/officeDocument/2006/relationships/image" Target="../media/image71.png"/><Relationship Id="rId7" Type="http://schemas.openxmlformats.org/officeDocument/2006/relationships/image" Target="../media/image8.png"/><Relationship Id="rId69" Type="http://schemas.openxmlformats.org/officeDocument/2006/relationships/image" Target="../media/image70.png"/><Relationship Id="rId68" Type="http://schemas.openxmlformats.org/officeDocument/2006/relationships/image" Target="../media/image69.png"/><Relationship Id="rId67" Type="http://schemas.openxmlformats.org/officeDocument/2006/relationships/image" Target="../media/image68.png"/><Relationship Id="rId66" Type="http://schemas.openxmlformats.org/officeDocument/2006/relationships/image" Target="../media/image67.png"/><Relationship Id="rId65" Type="http://schemas.openxmlformats.org/officeDocument/2006/relationships/image" Target="../media/image66.png"/><Relationship Id="rId64" Type="http://schemas.openxmlformats.org/officeDocument/2006/relationships/image" Target="../media/image65.png"/><Relationship Id="rId63" Type="http://schemas.openxmlformats.org/officeDocument/2006/relationships/image" Target="../media/image64.png"/><Relationship Id="rId62" Type="http://schemas.openxmlformats.org/officeDocument/2006/relationships/image" Target="../media/image63.png"/><Relationship Id="rId61" Type="http://schemas.openxmlformats.org/officeDocument/2006/relationships/image" Target="../media/image62.png"/><Relationship Id="rId60" Type="http://schemas.openxmlformats.org/officeDocument/2006/relationships/image" Target="../media/image61.png"/><Relationship Id="rId6" Type="http://schemas.openxmlformats.org/officeDocument/2006/relationships/image" Target="../media/image7.png"/><Relationship Id="rId59" Type="http://schemas.openxmlformats.org/officeDocument/2006/relationships/image" Target="../media/image60.png"/><Relationship Id="rId58" Type="http://schemas.openxmlformats.org/officeDocument/2006/relationships/image" Target="../media/image59.png"/><Relationship Id="rId57" Type="http://schemas.openxmlformats.org/officeDocument/2006/relationships/image" Target="../media/image58.png"/><Relationship Id="rId56" Type="http://schemas.openxmlformats.org/officeDocument/2006/relationships/image" Target="../media/image57.png"/><Relationship Id="rId55" Type="http://schemas.openxmlformats.org/officeDocument/2006/relationships/image" Target="../media/image56.png"/><Relationship Id="rId54" Type="http://schemas.openxmlformats.org/officeDocument/2006/relationships/image" Target="../media/image55.png"/><Relationship Id="rId53" Type="http://schemas.openxmlformats.org/officeDocument/2006/relationships/image" Target="../media/image54.png"/><Relationship Id="rId52" Type="http://schemas.openxmlformats.org/officeDocument/2006/relationships/image" Target="../media/image53.png"/><Relationship Id="rId51" Type="http://schemas.openxmlformats.org/officeDocument/2006/relationships/image" Target="../media/image52.png"/><Relationship Id="rId50" Type="http://schemas.openxmlformats.org/officeDocument/2006/relationships/image" Target="../media/image51.png"/><Relationship Id="rId5" Type="http://schemas.openxmlformats.org/officeDocument/2006/relationships/image" Target="../media/image6.png"/><Relationship Id="rId49" Type="http://schemas.openxmlformats.org/officeDocument/2006/relationships/image" Target="../media/image50.png"/><Relationship Id="rId48" Type="http://schemas.openxmlformats.org/officeDocument/2006/relationships/image" Target="../media/image49.png"/><Relationship Id="rId47" Type="http://schemas.openxmlformats.org/officeDocument/2006/relationships/image" Target="../media/image48.png"/><Relationship Id="rId46" Type="http://schemas.openxmlformats.org/officeDocument/2006/relationships/image" Target="../media/image47.png"/><Relationship Id="rId45" Type="http://schemas.openxmlformats.org/officeDocument/2006/relationships/image" Target="../media/image46.png"/><Relationship Id="rId44" Type="http://schemas.openxmlformats.org/officeDocument/2006/relationships/image" Target="../media/image45.png"/><Relationship Id="rId43" Type="http://schemas.openxmlformats.org/officeDocument/2006/relationships/image" Target="../media/image44.png"/><Relationship Id="rId42" Type="http://schemas.openxmlformats.org/officeDocument/2006/relationships/image" Target="../media/image43.png"/><Relationship Id="rId41" Type="http://schemas.openxmlformats.org/officeDocument/2006/relationships/image" Target="../media/image42.png"/><Relationship Id="rId40" Type="http://schemas.openxmlformats.org/officeDocument/2006/relationships/image" Target="../media/image41.png"/><Relationship Id="rId4" Type="http://schemas.openxmlformats.org/officeDocument/2006/relationships/image" Target="../media/image5.png"/><Relationship Id="rId39" Type="http://schemas.openxmlformats.org/officeDocument/2006/relationships/image" Target="../media/image40.png"/><Relationship Id="rId38" Type="http://schemas.openxmlformats.org/officeDocument/2006/relationships/image" Target="../media/image39.png"/><Relationship Id="rId37" Type="http://schemas.openxmlformats.org/officeDocument/2006/relationships/image" Target="../media/image38.png"/><Relationship Id="rId36" Type="http://schemas.openxmlformats.org/officeDocument/2006/relationships/image" Target="../media/image37.png"/><Relationship Id="rId35" Type="http://schemas.openxmlformats.org/officeDocument/2006/relationships/image" Target="../media/image36.png"/><Relationship Id="rId34" Type="http://schemas.openxmlformats.org/officeDocument/2006/relationships/image" Target="../media/image35.png"/><Relationship Id="rId33" Type="http://schemas.openxmlformats.org/officeDocument/2006/relationships/image" Target="../media/image34.png"/><Relationship Id="rId32" Type="http://schemas.openxmlformats.org/officeDocument/2006/relationships/image" Target="../media/image33.png"/><Relationship Id="rId31" Type="http://schemas.openxmlformats.org/officeDocument/2006/relationships/image" Target="../media/image32.png"/><Relationship Id="rId30" Type="http://schemas.openxmlformats.org/officeDocument/2006/relationships/image" Target="../media/image31.png"/><Relationship Id="rId3" Type="http://schemas.openxmlformats.org/officeDocument/2006/relationships/image" Target="../media/image4.png"/><Relationship Id="rId29" Type="http://schemas.openxmlformats.org/officeDocument/2006/relationships/image" Target="../media/image30.png"/><Relationship Id="rId28" Type="http://schemas.openxmlformats.org/officeDocument/2006/relationships/image" Target="../media/image29.png"/><Relationship Id="rId27" Type="http://schemas.openxmlformats.org/officeDocument/2006/relationships/image" Target="../media/image28.png"/><Relationship Id="rId26" Type="http://schemas.openxmlformats.org/officeDocument/2006/relationships/image" Target="../media/image27.png"/><Relationship Id="rId25" Type="http://schemas.openxmlformats.org/officeDocument/2006/relationships/image" Target="../media/image26.png"/><Relationship Id="rId24" Type="http://schemas.openxmlformats.org/officeDocument/2006/relationships/image" Target="../media/image25.png"/><Relationship Id="rId23" Type="http://schemas.openxmlformats.org/officeDocument/2006/relationships/image" Target="../media/image24.png"/><Relationship Id="rId22" Type="http://schemas.openxmlformats.org/officeDocument/2006/relationships/image" Target="../media/image23.png"/><Relationship Id="rId21" Type="http://schemas.openxmlformats.org/officeDocument/2006/relationships/image" Target="../media/image22.png"/><Relationship Id="rId20" Type="http://schemas.openxmlformats.org/officeDocument/2006/relationships/image" Target="../media/image21.png"/><Relationship Id="rId2" Type="http://schemas.openxmlformats.org/officeDocument/2006/relationships/image" Target="../media/image3.png"/><Relationship Id="rId19" Type="http://schemas.openxmlformats.org/officeDocument/2006/relationships/image" Target="../media/image20.png"/><Relationship Id="rId18" Type="http://schemas.openxmlformats.org/officeDocument/2006/relationships/image" Target="../media/image19.png"/><Relationship Id="rId17" Type="http://schemas.openxmlformats.org/officeDocument/2006/relationships/image" Target="../media/image18.png"/><Relationship Id="rId16" Type="http://schemas.openxmlformats.org/officeDocument/2006/relationships/image" Target="../media/image17.png"/><Relationship Id="rId15" Type="http://schemas.openxmlformats.org/officeDocument/2006/relationships/image" Target="../media/image16.png"/><Relationship Id="rId14" Type="http://schemas.openxmlformats.org/officeDocument/2006/relationships/image" Target="../media/image15.png"/><Relationship Id="rId13" Type="http://schemas.openxmlformats.org/officeDocument/2006/relationships/image" Target="../media/image14.png"/><Relationship Id="rId12" Type="http://schemas.openxmlformats.org/officeDocument/2006/relationships/image" Target="../media/image13.png"/><Relationship Id="rId119" Type="http://schemas.openxmlformats.org/officeDocument/2006/relationships/slideLayout" Target="../slideLayouts/slideLayout7.xml"/><Relationship Id="rId118" Type="http://schemas.openxmlformats.org/officeDocument/2006/relationships/image" Target="../media/image119.png"/><Relationship Id="rId117" Type="http://schemas.openxmlformats.org/officeDocument/2006/relationships/image" Target="../media/image118.png"/><Relationship Id="rId116" Type="http://schemas.openxmlformats.org/officeDocument/2006/relationships/image" Target="../media/image117.png"/><Relationship Id="rId115" Type="http://schemas.openxmlformats.org/officeDocument/2006/relationships/image" Target="../media/image116.png"/><Relationship Id="rId114" Type="http://schemas.openxmlformats.org/officeDocument/2006/relationships/image" Target="../media/image115.png"/><Relationship Id="rId113" Type="http://schemas.openxmlformats.org/officeDocument/2006/relationships/image" Target="../media/image114.png"/><Relationship Id="rId112" Type="http://schemas.openxmlformats.org/officeDocument/2006/relationships/image" Target="../media/image113.png"/><Relationship Id="rId111" Type="http://schemas.openxmlformats.org/officeDocument/2006/relationships/image" Target="../media/image112.png"/><Relationship Id="rId110" Type="http://schemas.openxmlformats.org/officeDocument/2006/relationships/image" Target="../media/image111.png"/><Relationship Id="rId11" Type="http://schemas.openxmlformats.org/officeDocument/2006/relationships/image" Target="../media/image12.png"/><Relationship Id="rId109" Type="http://schemas.openxmlformats.org/officeDocument/2006/relationships/image" Target="../media/image110.png"/><Relationship Id="rId108" Type="http://schemas.openxmlformats.org/officeDocument/2006/relationships/image" Target="../media/image109.png"/><Relationship Id="rId107" Type="http://schemas.openxmlformats.org/officeDocument/2006/relationships/image" Target="../media/image108.png"/><Relationship Id="rId106" Type="http://schemas.openxmlformats.org/officeDocument/2006/relationships/image" Target="../media/image107.png"/><Relationship Id="rId105" Type="http://schemas.openxmlformats.org/officeDocument/2006/relationships/image" Target="../media/image106.png"/><Relationship Id="rId104" Type="http://schemas.openxmlformats.org/officeDocument/2006/relationships/image" Target="../media/image105.png"/><Relationship Id="rId103" Type="http://schemas.openxmlformats.org/officeDocument/2006/relationships/image" Target="../media/image104.png"/><Relationship Id="rId102" Type="http://schemas.openxmlformats.org/officeDocument/2006/relationships/image" Target="../media/image103.png"/><Relationship Id="rId101" Type="http://schemas.openxmlformats.org/officeDocument/2006/relationships/image" Target="../media/image102.png"/><Relationship Id="rId100" Type="http://schemas.openxmlformats.org/officeDocument/2006/relationships/image" Target="../media/image101.png"/><Relationship Id="rId10" Type="http://schemas.openxmlformats.org/officeDocument/2006/relationships/image" Target="../media/image11.png"/><Relationship Id="rId1" Type="http://schemas.openxmlformats.org/officeDocument/2006/relationships/image" Target="../media/image2.png"/></Relationships>
</file>

<file path=ppt/slides/_rels/slide6.xml.rels><?xml version="1.0" encoding="UTF-8" standalone="yes"?>
<Relationships xmlns="http://schemas.openxmlformats.org/package/2006/relationships"><Relationship Id="rId99" Type="http://schemas.openxmlformats.org/officeDocument/2006/relationships/image" Target="../media/image100.png"/><Relationship Id="rId98" Type="http://schemas.openxmlformats.org/officeDocument/2006/relationships/image" Target="../media/image99.png"/><Relationship Id="rId97" Type="http://schemas.openxmlformats.org/officeDocument/2006/relationships/image" Target="../media/image98.png"/><Relationship Id="rId96" Type="http://schemas.openxmlformats.org/officeDocument/2006/relationships/image" Target="../media/image97.png"/><Relationship Id="rId95" Type="http://schemas.openxmlformats.org/officeDocument/2006/relationships/image" Target="../media/image96.png"/><Relationship Id="rId94" Type="http://schemas.openxmlformats.org/officeDocument/2006/relationships/image" Target="../media/image95.png"/><Relationship Id="rId93" Type="http://schemas.openxmlformats.org/officeDocument/2006/relationships/image" Target="../media/image94.png"/><Relationship Id="rId92" Type="http://schemas.openxmlformats.org/officeDocument/2006/relationships/image" Target="../media/image93.png"/><Relationship Id="rId91" Type="http://schemas.openxmlformats.org/officeDocument/2006/relationships/image" Target="../media/image92.png"/><Relationship Id="rId90" Type="http://schemas.openxmlformats.org/officeDocument/2006/relationships/image" Target="../media/image91.png"/><Relationship Id="rId9" Type="http://schemas.openxmlformats.org/officeDocument/2006/relationships/image" Target="../media/image10.png"/><Relationship Id="rId89" Type="http://schemas.openxmlformats.org/officeDocument/2006/relationships/image" Target="../media/image90.png"/><Relationship Id="rId88" Type="http://schemas.openxmlformats.org/officeDocument/2006/relationships/image" Target="../media/image89.png"/><Relationship Id="rId87" Type="http://schemas.openxmlformats.org/officeDocument/2006/relationships/image" Target="../media/image88.png"/><Relationship Id="rId86" Type="http://schemas.openxmlformats.org/officeDocument/2006/relationships/image" Target="../media/image87.png"/><Relationship Id="rId85" Type="http://schemas.openxmlformats.org/officeDocument/2006/relationships/image" Target="../media/image86.png"/><Relationship Id="rId84" Type="http://schemas.openxmlformats.org/officeDocument/2006/relationships/image" Target="../media/image85.png"/><Relationship Id="rId83" Type="http://schemas.openxmlformats.org/officeDocument/2006/relationships/image" Target="../media/image84.png"/><Relationship Id="rId82" Type="http://schemas.openxmlformats.org/officeDocument/2006/relationships/image" Target="../media/image83.png"/><Relationship Id="rId81" Type="http://schemas.openxmlformats.org/officeDocument/2006/relationships/image" Target="../media/image82.png"/><Relationship Id="rId80" Type="http://schemas.openxmlformats.org/officeDocument/2006/relationships/image" Target="../media/image81.png"/><Relationship Id="rId8" Type="http://schemas.openxmlformats.org/officeDocument/2006/relationships/image" Target="../media/image9.png"/><Relationship Id="rId79" Type="http://schemas.openxmlformats.org/officeDocument/2006/relationships/image" Target="../media/image80.png"/><Relationship Id="rId78" Type="http://schemas.openxmlformats.org/officeDocument/2006/relationships/image" Target="../media/image79.png"/><Relationship Id="rId77" Type="http://schemas.openxmlformats.org/officeDocument/2006/relationships/image" Target="../media/image78.png"/><Relationship Id="rId76" Type="http://schemas.openxmlformats.org/officeDocument/2006/relationships/image" Target="../media/image77.png"/><Relationship Id="rId75" Type="http://schemas.openxmlformats.org/officeDocument/2006/relationships/image" Target="../media/image76.png"/><Relationship Id="rId74" Type="http://schemas.openxmlformats.org/officeDocument/2006/relationships/image" Target="../media/image75.png"/><Relationship Id="rId73" Type="http://schemas.openxmlformats.org/officeDocument/2006/relationships/image" Target="../media/image74.png"/><Relationship Id="rId72" Type="http://schemas.openxmlformats.org/officeDocument/2006/relationships/image" Target="../media/image73.png"/><Relationship Id="rId71" Type="http://schemas.openxmlformats.org/officeDocument/2006/relationships/image" Target="../media/image72.png"/><Relationship Id="rId70" Type="http://schemas.openxmlformats.org/officeDocument/2006/relationships/image" Target="../media/image71.png"/><Relationship Id="rId7" Type="http://schemas.openxmlformats.org/officeDocument/2006/relationships/image" Target="../media/image8.png"/><Relationship Id="rId69" Type="http://schemas.openxmlformats.org/officeDocument/2006/relationships/image" Target="../media/image70.png"/><Relationship Id="rId68" Type="http://schemas.openxmlformats.org/officeDocument/2006/relationships/image" Target="../media/image69.png"/><Relationship Id="rId67" Type="http://schemas.openxmlformats.org/officeDocument/2006/relationships/image" Target="../media/image68.png"/><Relationship Id="rId66" Type="http://schemas.openxmlformats.org/officeDocument/2006/relationships/image" Target="../media/image67.png"/><Relationship Id="rId65" Type="http://schemas.openxmlformats.org/officeDocument/2006/relationships/image" Target="../media/image66.png"/><Relationship Id="rId64" Type="http://schemas.openxmlformats.org/officeDocument/2006/relationships/image" Target="../media/image65.png"/><Relationship Id="rId63" Type="http://schemas.openxmlformats.org/officeDocument/2006/relationships/image" Target="../media/image64.png"/><Relationship Id="rId62" Type="http://schemas.openxmlformats.org/officeDocument/2006/relationships/image" Target="../media/image63.png"/><Relationship Id="rId61" Type="http://schemas.openxmlformats.org/officeDocument/2006/relationships/image" Target="../media/image62.png"/><Relationship Id="rId60" Type="http://schemas.openxmlformats.org/officeDocument/2006/relationships/image" Target="../media/image61.png"/><Relationship Id="rId6" Type="http://schemas.openxmlformats.org/officeDocument/2006/relationships/image" Target="../media/image7.png"/><Relationship Id="rId59" Type="http://schemas.openxmlformats.org/officeDocument/2006/relationships/image" Target="../media/image60.png"/><Relationship Id="rId58" Type="http://schemas.openxmlformats.org/officeDocument/2006/relationships/image" Target="../media/image59.png"/><Relationship Id="rId57" Type="http://schemas.openxmlformats.org/officeDocument/2006/relationships/image" Target="../media/image58.png"/><Relationship Id="rId56" Type="http://schemas.openxmlformats.org/officeDocument/2006/relationships/image" Target="../media/image57.png"/><Relationship Id="rId55" Type="http://schemas.openxmlformats.org/officeDocument/2006/relationships/image" Target="../media/image56.png"/><Relationship Id="rId54" Type="http://schemas.openxmlformats.org/officeDocument/2006/relationships/image" Target="../media/image55.png"/><Relationship Id="rId53" Type="http://schemas.openxmlformats.org/officeDocument/2006/relationships/image" Target="../media/image54.png"/><Relationship Id="rId52" Type="http://schemas.openxmlformats.org/officeDocument/2006/relationships/image" Target="../media/image53.png"/><Relationship Id="rId51" Type="http://schemas.openxmlformats.org/officeDocument/2006/relationships/image" Target="../media/image52.png"/><Relationship Id="rId50" Type="http://schemas.openxmlformats.org/officeDocument/2006/relationships/image" Target="../media/image51.png"/><Relationship Id="rId5" Type="http://schemas.openxmlformats.org/officeDocument/2006/relationships/image" Target="../media/image6.png"/><Relationship Id="rId49" Type="http://schemas.openxmlformats.org/officeDocument/2006/relationships/image" Target="../media/image50.png"/><Relationship Id="rId48" Type="http://schemas.openxmlformats.org/officeDocument/2006/relationships/image" Target="../media/image49.png"/><Relationship Id="rId47" Type="http://schemas.openxmlformats.org/officeDocument/2006/relationships/image" Target="../media/image48.png"/><Relationship Id="rId46" Type="http://schemas.openxmlformats.org/officeDocument/2006/relationships/image" Target="../media/image47.png"/><Relationship Id="rId45" Type="http://schemas.openxmlformats.org/officeDocument/2006/relationships/image" Target="../media/image46.png"/><Relationship Id="rId44" Type="http://schemas.openxmlformats.org/officeDocument/2006/relationships/image" Target="../media/image45.png"/><Relationship Id="rId43" Type="http://schemas.openxmlformats.org/officeDocument/2006/relationships/image" Target="../media/image44.png"/><Relationship Id="rId42" Type="http://schemas.openxmlformats.org/officeDocument/2006/relationships/image" Target="../media/image43.png"/><Relationship Id="rId41" Type="http://schemas.openxmlformats.org/officeDocument/2006/relationships/image" Target="../media/image42.png"/><Relationship Id="rId40" Type="http://schemas.openxmlformats.org/officeDocument/2006/relationships/image" Target="../media/image41.png"/><Relationship Id="rId4" Type="http://schemas.openxmlformats.org/officeDocument/2006/relationships/image" Target="../media/image5.png"/><Relationship Id="rId39" Type="http://schemas.openxmlformats.org/officeDocument/2006/relationships/image" Target="../media/image40.png"/><Relationship Id="rId38" Type="http://schemas.openxmlformats.org/officeDocument/2006/relationships/image" Target="../media/image39.png"/><Relationship Id="rId37" Type="http://schemas.openxmlformats.org/officeDocument/2006/relationships/image" Target="../media/image38.png"/><Relationship Id="rId36" Type="http://schemas.openxmlformats.org/officeDocument/2006/relationships/image" Target="../media/image37.png"/><Relationship Id="rId35" Type="http://schemas.openxmlformats.org/officeDocument/2006/relationships/image" Target="../media/image36.png"/><Relationship Id="rId34" Type="http://schemas.openxmlformats.org/officeDocument/2006/relationships/image" Target="../media/image35.png"/><Relationship Id="rId33" Type="http://schemas.openxmlformats.org/officeDocument/2006/relationships/image" Target="../media/image34.png"/><Relationship Id="rId32" Type="http://schemas.openxmlformats.org/officeDocument/2006/relationships/image" Target="../media/image33.png"/><Relationship Id="rId31" Type="http://schemas.openxmlformats.org/officeDocument/2006/relationships/image" Target="../media/image32.png"/><Relationship Id="rId30" Type="http://schemas.openxmlformats.org/officeDocument/2006/relationships/image" Target="../media/image31.png"/><Relationship Id="rId3" Type="http://schemas.openxmlformats.org/officeDocument/2006/relationships/image" Target="../media/image4.png"/><Relationship Id="rId29" Type="http://schemas.openxmlformats.org/officeDocument/2006/relationships/image" Target="../media/image30.png"/><Relationship Id="rId28" Type="http://schemas.openxmlformats.org/officeDocument/2006/relationships/image" Target="../media/image29.png"/><Relationship Id="rId27" Type="http://schemas.openxmlformats.org/officeDocument/2006/relationships/image" Target="../media/image28.png"/><Relationship Id="rId26" Type="http://schemas.openxmlformats.org/officeDocument/2006/relationships/image" Target="../media/image27.png"/><Relationship Id="rId25" Type="http://schemas.openxmlformats.org/officeDocument/2006/relationships/image" Target="../media/image26.png"/><Relationship Id="rId24" Type="http://schemas.openxmlformats.org/officeDocument/2006/relationships/image" Target="../media/image25.png"/><Relationship Id="rId23" Type="http://schemas.openxmlformats.org/officeDocument/2006/relationships/image" Target="../media/image24.png"/><Relationship Id="rId22" Type="http://schemas.openxmlformats.org/officeDocument/2006/relationships/image" Target="../media/image23.png"/><Relationship Id="rId21" Type="http://schemas.openxmlformats.org/officeDocument/2006/relationships/image" Target="../media/image22.png"/><Relationship Id="rId20" Type="http://schemas.openxmlformats.org/officeDocument/2006/relationships/image" Target="../media/image21.png"/><Relationship Id="rId2" Type="http://schemas.openxmlformats.org/officeDocument/2006/relationships/image" Target="../media/image3.png"/><Relationship Id="rId19" Type="http://schemas.openxmlformats.org/officeDocument/2006/relationships/image" Target="../media/image20.png"/><Relationship Id="rId18" Type="http://schemas.openxmlformats.org/officeDocument/2006/relationships/image" Target="../media/image19.png"/><Relationship Id="rId17" Type="http://schemas.openxmlformats.org/officeDocument/2006/relationships/image" Target="../media/image18.png"/><Relationship Id="rId16" Type="http://schemas.openxmlformats.org/officeDocument/2006/relationships/image" Target="../media/image17.png"/><Relationship Id="rId15" Type="http://schemas.openxmlformats.org/officeDocument/2006/relationships/image" Target="../media/image16.png"/><Relationship Id="rId14" Type="http://schemas.openxmlformats.org/officeDocument/2006/relationships/image" Target="../media/image15.png"/><Relationship Id="rId13" Type="http://schemas.openxmlformats.org/officeDocument/2006/relationships/image" Target="../media/image14.png"/><Relationship Id="rId12" Type="http://schemas.openxmlformats.org/officeDocument/2006/relationships/image" Target="../media/image13.png"/><Relationship Id="rId119" Type="http://schemas.openxmlformats.org/officeDocument/2006/relationships/slideLayout" Target="../slideLayouts/slideLayout7.xml"/><Relationship Id="rId118" Type="http://schemas.openxmlformats.org/officeDocument/2006/relationships/image" Target="../media/image119.png"/><Relationship Id="rId117" Type="http://schemas.openxmlformats.org/officeDocument/2006/relationships/image" Target="../media/image118.png"/><Relationship Id="rId116" Type="http://schemas.openxmlformats.org/officeDocument/2006/relationships/image" Target="../media/image117.png"/><Relationship Id="rId115" Type="http://schemas.openxmlformats.org/officeDocument/2006/relationships/image" Target="../media/image116.png"/><Relationship Id="rId114" Type="http://schemas.openxmlformats.org/officeDocument/2006/relationships/image" Target="../media/image115.png"/><Relationship Id="rId113" Type="http://schemas.openxmlformats.org/officeDocument/2006/relationships/image" Target="../media/image114.png"/><Relationship Id="rId112" Type="http://schemas.openxmlformats.org/officeDocument/2006/relationships/image" Target="../media/image113.png"/><Relationship Id="rId111" Type="http://schemas.openxmlformats.org/officeDocument/2006/relationships/image" Target="../media/image112.png"/><Relationship Id="rId110" Type="http://schemas.openxmlformats.org/officeDocument/2006/relationships/image" Target="../media/image111.png"/><Relationship Id="rId11" Type="http://schemas.openxmlformats.org/officeDocument/2006/relationships/image" Target="../media/image12.png"/><Relationship Id="rId109" Type="http://schemas.openxmlformats.org/officeDocument/2006/relationships/image" Target="../media/image110.png"/><Relationship Id="rId108" Type="http://schemas.openxmlformats.org/officeDocument/2006/relationships/image" Target="../media/image109.png"/><Relationship Id="rId107" Type="http://schemas.openxmlformats.org/officeDocument/2006/relationships/image" Target="../media/image108.png"/><Relationship Id="rId106" Type="http://schemas.openxmlformats.org/officeDocument/2006/relationships/image" Target="../media/image107.png"/><Relationship Id="rId105" Type="http://schemas.openxmlformats.org/officeDocument/2006/relationships/image" Target="../media/image106.png"/><Relationship Id="rId104" Type="http://schemas.openxmlformats.org/officeDocument/2006/relationships/image" Target="../media/image105.png"/><Relationship Id="rId103" Type="http://schemas.openxmlformats.org/officeDocument/2006/relationships/image" Target="../media/image104.png"/><Relationship Id="rId102" Type="http://schemas.openxmlformats.org/officeDocument/2006/relationships/image" Target="../media/image103.png"/><Relationship Id="rId101" Type="http://schemas.openxmlformats.org/officeDocument/2006/relationships/image" Target="../media/image102.png"/><Relationship Id="rId100" Type="http://schemas.openxmlformats.org/officeDocument/2006/relationships/image" Target="../media/image101.png"/><Relationship Id="rId10" Type="http://schemas.openxmlformats.org/officeDocument/2006/relationships/image" Target="../media/image11.png"/><Relationship Id="rId1" Type="http://schemas.openxmlformats.org/officeDocument/2006/relationships/image" Target="../media/image2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" name="文本框 3"/>
          <p:cNvSpPr txBox="1"/>
          <p:nvPr/>
        </p:nvSpPr>
        <p:spPr>
          <a:xfrm>
            <a:off x="1477010" y="530225"/>
            <a:ext cx="1268730" cy="119888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zh-CN" sz="7200">
                <a:latin typeface="楷体" panose="02010609060101010101" charset="-122"/>
                <a:ea typeface="楷体" panose="02010609060101010101" charset="-122"/>
              </a:rPr>
              <a:t>读：</a:t>
            </a:r>
            <a:endParaRPr lang="zh-CN" altLang="zh-CN" sz="7200">
              <a:latin typeface="楷体" panose="02010609060101010101" charset="-122"/>
              <a:ea typeface="楷体" panose="02010609060101010101" charset="-122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-210185" y="1884680"/>
            <a:ext cx="12463145" cy="175323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5400" b="1">
                <a:latin typeface="叶根友毛笔行书2.0版" panose="02010601030101010101" charset="-122"/>
                <a:ea typeface="叶根友毛笔行书2.0版" panose="02010601030101010101" charset="-122"/>
                <a:cs typeface="叶根友毛笔行书2.0版" panose="02010601030101010101" charset="-122"/>
              </a:rPr>
              <a:t>《正面管教</a:t>
            </a:r>
            <a:r>
              <a:rPr lang="en-US" altLang="zh-CN" sz="5400" b="1">
                <a:latin typeface="叶根友毛笔行书2.0版" panose="02010601030101010101" charset="-122"/>
                <a:ea typeface="叶根友毛笔行书2.0版" panose="02010601030101010101" charset="-122"/>
                <a:cs typeface="叶根友毛笔行书2.0版" panose="02010601030101010101" charset="-122"/>
              </a:rPr>
              <a:t>---</a:t>
            </a:r>
            <a:endParaRPr lang="zh-CN" altLang="en-US" sz="5400" b="1">
              <a:latin typeface="叶根友毛笔行书2.0版" panose="02010601030101010101" charset="-122"/>
              <a:ea typeface="叶根友毛笔行书2.0版" panose="02010601030101010101" charset="-122"/>
              <a:cs typeface="叶根友毛笔行书2.0版" panose="02010601030101010101" charset="-122"/>
            </a:endParaRPr>
          </a:p>
          <a:p>
            <a:r>
              <a:rPr lang="zh-CN" altLang="en-US" sz="5400" b="1">
                <a:latin typeface="叶根友毛笔行书2.0版" panose="02010601030101010101" charset="-122"/>
                <a:ea typeface="叶根友毛笔行书2.0版" panose="02010601030101010101" charset="-122"/>
                <a:cs typeface="叶根友毛笔行书2.0版" panose="02010601030101010101" charset="-122"/>
              </a:rPr>
              <a:t>   如何不惩罚、不娇纵地有效管教孩子》</a:t>
            </a:r>
            <a:endParaRPr lang="zh-CN" altLang="en-US" sz="5400" b="1">
              <a:latin typeface="叶根友毛笔行书2.0版" panose="02010601030101010101" charset="-122"/>
              <a:ea typeface="叶根友毛笔行书2.0版" panose="02010601030101010101" charset="-122"/>
              <a:cs typeface="叶根友毛笔行书2.0版" panose="02010601030101010101" charset="-122"/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7895590" y="5401310"/>
            <a:ext cx="4610735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3200" b="1"/>
              <a:t>邱  丽  君</a:t>
            </a:r>
            <a:endParaRPr lang="zh-CN" altLang="en-US" sz="3200" b="1"/>
          </a:p>
        </p:txBody>
      </p:sp>
      <p:grpSp>
        <p:nvGrpSpPr>
          <p:cNvPr id="7" name="组合 6"/>
          <p:cNvGrpSpPr/>
          <p:nvPr/>
        </p:nvGrpSpPr>
        <p:grpSpPr>
          <a:xfrm>
            <a:off x="9110345" y="0"/>
            <a:ext cx="3045460" cy="2062480"/>
            <a:chOff x="14347" y="0"/>
            <a:chExt cx="4796" cy="3248"/>
          </a:xfrm>
        </p:grpSpPr>
        <p:grpSp>
          <p:nvGrpSpPr>
            <p:cNvPr id="8" name="组合 18"/>
            <p:cNvGrpSpPr/>
            <p:nvPr/>
          </p:nvGrpSpPr>
          <p:grpSpPr>
            <a:xfrm>
              <a:off x="14347" y="0"/>
              <a:ext cx="4796" cy="3249"/>
              <a:chOff x="3405137" y="511175"/>
              <a:chExt cx="8299439" cy="7154910"/>
            </a:xfrm>
          </p:grpSpPr>
          <p:sp>
            <p:nvSpPr>
              <p:cNvPr id="9" name="Freeform 1348"/>
              <p:cNvSpPr/>
              <p:nvPr/>
            </p:nvSpPr>
            <p:spPr>
              <a:xfrm>
                <a:off x="5995952" y="2516199"/>
                <a:ext cx="60325" cy="41275"/>
              </a:xfrm>
              <a:custGeom>
                <a:avLst/>
                <a:gdLst>
                  <a:gd name="txL" fmla="*/ 0 w 16"/>
                  <a:gd name="txT" fmla="*/ 0 h 11"/>
                  <a:gd name="txR" fmla="*/ 16 w 16"/>
                  <a:gd name="txB" fmla="*/ 11 h 1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6" h="11">
                    <a:moveTo>
                      <a:pt x="6" y="10"/>
                    </a:moveTo>
                    <a:cubicBezTo>
                      <a:pt x="7" y="11"/>
                      <a:pt x="8" y="10"/>
                      <a:pt x="9" y="10"/>
                    </a:cubicBezTo>
                    <a:cubicBezTo>
                      <a:pt x="10" y="10"/>
                      <a:pt x="11" y="10"/>
                      <a:pt x="13" y="10"/>
                    </a:cubicBezTo>
                    <a:cubicBezTo>
                      <a:pt x="13" y="10"/>
                      <a:pt x="14" y="10"/>
                      <a:pt x="14" y="10"/>
                    </a:cubicBezTo>
                    <a:cubicBezTo>
                      <a:pt x="15" y="10"/>
                      <a:pt x="16" y="10"/>
                      <a:pt x="16" y="10"/>
                    </a:cubicBezTo>
                    <a:cubicBezTo>
                      <a:pt x="15" y="9"/>
                      <a:pt x="15" y="8"/>
                      <a:pt x="15" y="7"/>
                    </a:cubicBezTo>
                    <a:cubicBezTo>
                      <a:pt x="15" y="6"/>
                      <a:pt x="14" y="5"/>
                      <a:pt x="14" y="4"/>
                    </a:cubicBezTo>
                    <a:cubicBezTo>
                      <a:pt x="14" y="3"/>
                      <a:pt x="13" y="2"/>
                      <a:pt x="11" y="1"/>
                    </a:cubicBezTo>
                    <a:cubicBezTo>
                      <a:pt x="10" y="0"/>
                      <a:pt x="9" y="0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3"/>
                      <a:pt x="3" y="5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9"/>
                      <a:pt x="4" y="9"/>
                    </a:cubicBezTo>
                    <a:cubicBezTo>
                      <a:pt x="4" y="9"/>
                      <a:pt x="4" y="10"/>
                      <a:pt x="5" y="10"/>
                    </a:cubicBezTo>
                    <a:cubicBezTo>
                      <a:pt x="5" y="10"/>
                      <a:pt x="6" y="10"/>
                      <a:pt x="6" y="10"/>
                    </a:cubicBezTo>
                    <a:close/>
                  </a:path>
                </a:pathLst>
              </a:custGeom>
              <a:solidFill>
                <a:srgbClr val="CCCCCC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" name="Freeform 1357"/>
              <p:cNvSpPr/>
              <p:nvPr/>
            </p:nvSpPr>
            <p:spPr>
              <a:xfrm>
                <a:off x="7851751" y="1704981"/>
                <a:ext cx="68263" cy="104776"/>
              </a:xfrm>
              <a:custGeom>
                <a:avLst/>
                <a:gdLst>
                  <a:gd name="txL" fmla="*/ 0 w 18"/>
                  <a:gd name="txT" fmla="*/ 0 h 28"/>
                  <a:gd name="txR" fmla="*/ 18 w 18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28">
                    <a:moveTo>
                      <a:pt x="18" y="14"/>
                    </a:moveTo>
                    <a:cubicBezTo>
                      <a:pt x="17" y="12"/>
                      <a:pt x="16" y="11"/>
                      <a:pt x="15" y="9"/>
                    </a:cubicBezTo>
                    <a:cubicBezTo>
                      <a:pt x="14" y="8"/>
                      <a:pt x="13" y="7"/>
                      <a:pt x="12" y="5"/>
                    </a:cubicBezTo>
                    <a:cubicBezTo>
                      <a:pt x="12" y="5"/>
                      <a:pt x="12" y="4"/>
                      <a:pt x="11" y="2"/>
                    </a:cubicBezTo>
                    <a:cubicBezTo>
                      <a:pt x="11" y="1"/>
                      <a:pt x="12" y="0"/>
                      <a:pt x="12" y="0"/>
                    </a:cubicBezTo>
                    <a:cubicBezTo>
                      <a:pt x="10" y="1"/>
                      <a:pt x="9" y="2"/>
                      <a:pt x="7" y="3"/>
                    </a:cubicBezTo>
                    <a:cubicBezTo>
                      <a:pt x="6" y="5"/>
                      <a:pt x="5" y="6"/>
                      <a:pt x="4" y="7"/>
                    </a:cubicBezTo>
                    <a:cubicBezTo>
                      <a:pt x="2" y="8"/>
                      <a:pt x="1" y="11"/>
                      <a:pt x="1" y="13"/>
                    </a:cubicBezTo>
                    <a:cubicBezTo>
                      <a:pt x="0" y="15"/>
                      <a:pt x="1" y="17"/>
                      <a:pt x="1" y="19"/>
                    </a:cubicBezTo>
                    <a:cubicBezTo>
                      <a:pt x="3" y="22"/>
                      <a:pt x="7" y="24"/>
                      <a:pt x="11" y="23"/>
                    </a:cubicBezTo>
                    <a:cubicBezTo>
                      <a:pt x="11" y="24"/>
                      <a:pt x="11" y="25"/>
                      <a:pt x="11" y="25"/>
                    </a:cubicBezTo>
                    <a:cubicBezTo>
                      <a:pt x="11" y="26"/>
                      <a:pt x="10" y="26"/>
                      <a:pt x="10" y="27"/>
                    </a:cubicBezTo>
                    <a:cubicBezTo>
                      <a:pt x="10" y="27"/>
                      <a:pt x="10" y="27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1" y="27"/>
                      <a:pt x="11" y="27"/>
                      <a:pt x="11" y="26"/>
                    </a:cubicBezTo>
                    <a:cubicBezTo>
                      <a:pt x="11" y="25"/>
                      <a:pt x="11" y="24"/>
                      <a:pt x="11" y="23"/>
                    </a:cubicBezTo>
                    <a:cubicBezTo>
                      <a:pt x="14" y="22"/>
                      <a:pt x="16" y="21"/>
                      <a:pt x="17" y="19"/>
                    </a:cubicBezTo>
                    <a:cubicBezTo>
                      <a:pt x="18" y="17"/>
                      <a:pt x="18" y="15"/>
                      <a:pt x="18" y="14"/>
                    </a:cubicBezTo>
                    <a:close/>
                  </a:path>
                </a:pathLst>
              </a:custGeom>
              <a:solidFill>
                <a:srgbClr val="CCCCCC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" name="Freeform 1397"/>
              <p:cNvSpPr/>
              <p:nvPr/>
            </p:nvSpPr>
            <p:spPr>
              <a:xfrm>
                <a:off x="7180235" y="2568587"/>
                <a:ext cx="217489" cy="244477"/>
              </a:xfrm>
              <a:custGeom>
                <a:avLst/>
                <a:gdLst>
                  <a:gd name="txL" fmla="*/ 0 w 58"/>
                  <a:gd name="txT" fmla="*/ 0 h 65"/>
                  <a:gd name="txR" fmla="*/ 58 w 58"/>
                  <a:gd name="txB" fmla="*/ 65 h 6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65">
                    <a:moveTo>
                      <a:pt x="9" y="15"/>
                    </a:moveTo>
                    <a:cubicBezTo>
                      <a:pt x="5" y="22"/>
                      <a:pt x="3" y="29"/>
                      <a:pt x="6" y="35"/>
                    </a:cubicBezTo>
                    <a:cubicBezTo>
                      <a:pt x="7" y="39"/>
                      <a:pt x="11" y="44"/>
                      <a:pt x="14" y="46"/>
                    </a:cubicBezTo>
                    <a:cubicBezTo>
                      <a:pt x="18" y="49"/>
                      <a:pt x="23" y="49"/>
                      <a:pt x="28" y="51"/>
                    </a:cubicBezTo>
                    <a:cubicBezTo>
                      <a:pt x="32" y="52"/>
                      <a:pt x="36" y="52"/>
                      <a:pt x="41" y="54"/>
                    </a:cubicBezTo>
                    <a:cubicBezTo>
                      <a:pt x="43" y="55"/>
                      <a:pt x="46" y="57"/>
                      <a:pt x="49" y="60"/>
                    </a:cubicBezTo>
                    <a:cubicBezTo>
                      <a:pt x="51" y="62"/>
                      <a:pt x="53" y="65"/>
                      <a:pt x="53" y="65"/>
                    </a:cubicBezTo>
                    <a:cubicBezTo>
                      <a:pt x="53" y="63"/>
                      <a:pt x="54" y="60"/>
                      <a:pt x="55" y="57"/>
                    </a:cubicBezTo>
                    <a:cubicBezTo>
                      <a:pt x="55" y="55"/>
                      <a:pt x="56" y="52"/>
                      <a:pt x="57" y="49"/>
                    </a:cubicBezTo>
                    <a:cubicBezTo>
                      <a:pt x="58" y="44"/>
                      <a:pt x="58" y="39"/>
                      <a:pt x="58" y="34"/>
                    </a:cubicBezTo>
                    <a:cubicBezTo>
                      <a:pt x="58" y="28"/>
                      <a:pt x="56" y="21"/>
                      <a:pt x="52" y="15"/>
                    </a:cubicBezTo>
                    <a:cubicBezTo>
                      <a:pt x="49" y="10"/>
                      <a:pt x="44" y="5"/>
                      <a:pt x="39" y="3"/>
                    </a:cubicBezTo>
                    <a:cubicBezTo>
                      <a:pt x="34" y="0"/>
                      <a:pt x="28" y="0"/>
                      <a:pt x="22" y="3"/>
                    </a:cubicBezTo>
                    <a:cubicBezTo>
                      <a:pt x="17" y="5"/>
                      <a:pt x="13" y="10"/>
                      <a:pt x="9" y="14"/>
                    </a:cubicBezTo>
                    <a:cubicBezTo>
                      <a:pt x="8" y="13"/>
                      <a:pt x="6" y="11"/>
                      <a:pt x="5" y="10"/>
                    </a:cubicBezTo>
                    <a:cubicBezTo>
                      <a:pt x="3" y="7"/>
                      <a:pt x="2" y="4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1" y="6"/>
                      <a:pt x="3" y="8"/>
                    </a:cubicBezTo>
                    <a:cubicBezTo>
                      <a:pt x="5" y="11"/>
                      <a:pt x="7" y="14"/>
                      <a:pt x="9" y="15"/>
                    </a:cubicBezTo>
                    <a:close/>
                  </a:path>
                </a:pathLst>
              </a:custGeom>
              <a:solidFill>
                <a:srgbClr val="CCCCCC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2" name="Freeform 1506"/>
              <p:cNvSpPr/>
              <p:nvPr/>
            </p:nvSpPr>
            <p:spPr>
              <a:xfrm>
                <a:off x="8888395" y="4195786"/>
                <a:ext cx="179389" cy="130176"/>
              </a:xfrm>
              <a:custGeom>
                <a:avLst/>
                <a:gdLst>
                  <a:gd name="txL" fmla="*/ 0 w 48"/>
                  <a:gd name="txT" fmla="*/ 0 h 35"/>
                  <a:gd name="txR" fmla="*/ 48 w 48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35">
                    <a:moveTo>
                      <a:pt x="8" y="6"/>
                    </a:moveTo>
                    <a:cubicBezTo>
                      <a:pt x="4" y="9"/>
                      <a:pt x="3" y="13"/>
                      <a:pt x="2" y="16"/>
                    </a:cubicBezTo>
                    <a:cubicBezTo>
                      <a:pt x="1" y="19"/>
                      <a:pt x="1" y="22"/>
                      <a:pt x="1" y="25"/>
                    </a:cubicBezTo>
                    <a:cubicBezTo>
                      <a:pt x="1" y="28"/>
                      <a:pt x="0" y="35"/>
                      <a:pt x="0" y="35"/>
                    </a:cubicBezTo>
                    <a:cubicBezTo>
                      <a:pt x="4" y="32"/>
                      <a:pt x="10" y="33"/>
                      <a:pt x="14" y="32"/>
                    </a:cubicBezTo>
                    <a:cubicBezTo>
                      <a:pt x="17" y="32"/>
                      <a:pt x="21" y="31"/>
                      <a:pt x="24" y="30"/>
                    </a:cubicBezTo>
                    <a:cubicBezTo>
                      <a:pt x="27" y="29"/>
                      <a:pt x="29" y="28"/>
                      <a:pt x="31" y="26"/>
                    </a:cubicBezTo>
                    <a:cubicBezTo>
                      <a:pt x="34" y="23"/>
                      <a:pt x="35" y="21"/>
                      <a:pt x="35" y="17"/>
                    </a:cubicBezTo>
                    <a:cubicBezTo>
                      <a:pt x="36" y="14"/>
                      <a:pt x="36" y="10"/>
                      <a:pt x="35" y="7"/>
                    </a:cubicBezTo>
                    <a:cubicBezTo>
                      <a:pt x="37" y="7"/>
                      <a:pt x="39" y="7"/>
                      <a:pt x="40" y="7"/>
                    </a:cubicBezTo>
                    <a:cubicBezTo>
                      <a:pt x="43" y="8"/>
                      <a:pt x="46" y="9"/>
                      <a:pt x="47" y="11"/>
                    </a:cubicBezTo>
                    <a:cubicBezTo>
                      <a:pt x="47" y="11"/>
                      <a:pt x="47" y="11"/>
                      <a:pt x="48" y="11"/>
                    </a:cubicBezTo>
                    <a:cubicBezTo>
                      <a:pt x="47" y="10"/>
                      <a:pt x="45" y="8"/>
                      <a:pt x="42" y="7"/>
                    </a:cubicBezTo>
                    <a:cubicBezTo>
                      <a:pt x="39" y="6"/>
                      <a:pt x="36" y="6"/>
                      <a:pt x="34" y="7"/>
                    </a:cubicBezTo>
                    <a:cubicBezTo>
                      <a:pt x="33" y="5"/>
                      <a:pt x="32" y="3"/>
                      <a:pt x="30" y="2"/>
                    </a:cubicBezTo>
                    <a:cubicBezTo>
                      <a:pt x="27" y="0"/>
                      <a:pt x="24" y="0"/>
                      <a:pt x="21" y="0"/>
                    </a:cubicBezTo>
                    <a:cubicBezTo>
                      <a:pt x="17" y="1"/>
                      <a:pt x="11" y="4"/>
                      <a:pt x="8" y="6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3" name="Freeform 1507"/>
              <p:cNvSpPr/>
              <p:nvPr/>
            </p:nvSpPr>
            <p:spPr>
              <a:xfrm>
                <a:off x="8715357" y="4171973"/>
                <a:ext cx="228601" cy="293690"/>
              </a:xfrm>
              <a:custGeom>
                <a:avLst/>
                <a:gdLst>
                  <a:gd name="txL" fmla="*/ 0 w 61"/>
                  <a:gd name="txT" fmla="*/ 0 h 78"/>
                  <a:gd name="txR" fmla="*/ 61 w 61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1" h="78">
                    <a:moveTo>
                      <a:pt x="4" y="31"/>
                    </a:moveTo>
                    <a:cubicBezTo>
                      <a:pt x="0" y="38"/>
                      <a:pt x="1" y="45"/>
                      <a:pt x="2" y="52"/>
                    </a:cubicBezTo>
                    <a:cubicBezTo>
                      <a:pt x="3" y="58"/>
                      <a:pt x="5" y="63"/>
                      <a:pt x="8" y="67"/>
                    </a:cubicBezTo>
                    <a:cubicBezTo>
                      <a:pt x="9" y="68"/>
                      <a:pt x="9" y="69"/>
                      <a:pt x="10" y="70"/>
                    </a:cubicBezTo>
                    <a:cubicBezTo>
                      <a:pt x="11" y="72"/>
                      <a:pt x="12" y="73"/>
                      <a:pt x="14" y="74"/>
                    </a:cubicBezTo>
                    <a:cubicBezTo>
                      <a:pt x="16" y="77"/>
                      <a:pt x="19" y="78"/>
                      <a:pt x="19" y="78"/>
                    </a:cubicBezTo>
                    <a:cubicBezTo>
                      <a:pt x="18" y="76"/>
                      <a:pt x="19" y="75"/>
                      <a:pt x="20" y="74"/>
                    </a:cubicBezTo>
                    <a:cubicBezTo>
                      <a:pt x="21" y="74"/>
                      <a:pt x="22" y="73"/>
                      <a:pt x="23" y="72"/>
                    </a:cubicBezTo>
                    <a:cubicBezTo>
                      <a:pt x="26" y="70"/>
                      <a:pt x="30" y="69"/>
                      <a:pt x="33" y="67"/>
                    </a:cubicBezTo>
                    <a:cubicBezTo>
                      <a:pt x="42" y="62"/>
                      <a:pt x="52" y="53"/>
                      <a:pt x="56" y="42"/>
                    </a:cubicBezTo>
                    <a:cubicBezTo>
                      <a:pt x="60" y="31"/>
                      <a:pt x="54" y="18"/>
                      <a:pt x="44" y="12"/>
                    </a:cubicBezTo>
                    <a:cubicBezTo>
                      <a:pt x="46" y="10"/>
                      <a:pt x="48" y="8"/>
                      <a:pt x="50" y="6"/>
                    </a:cubicBezTo>
                    <a:cubicBezTo>
                      <a:pt x="54" y="4"/>
                      <a:pt x="57" y="3"/>
                      <a:pt x="61" y="2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57" y="1"/>
                      <a:pt x="47" y="7"/>
                      <a:pt x="43" y="12"/>
                    </a:cubicBezTo>
                    <a:cubicBezTo>
                      <a:pt x="36" y="8"/>
                      <a:pt x="27" y="7"/>
                      <a:pt x="19" y="13"/>
                    </a:cubicBezTo>
                    <a:cubicBezTo>
                      <a:pt x="14" y="17"/>
                      <a:pt x="7" y="24"/>
                      <a:pt x="4" y="3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4" name="Freeform 1508"/>
              <p:cNvSpPr/>
              <p:nvPr/>
            </p:nvSpPr>
            <p:spPr>
              <a:xfrm>
                <a:off x="8621694" y="4075135"/>
                <a:ext cx="233364" cy="161926"/>
              </a:xfrm>
              <a:custGeom>
                <a:avLst/>
                <a:gdLst>
                  <a:gd name="txL" fmla="*/ 0 w 62"/>
                  <a:gd name="txT" fmla="*/ 0 h 43"/>
                  <a:gd name="txR" fmla="*/ 62 w 62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43">
                    <a:moveTo>
                      <a:pt x="29" y="7"/>
                    </a:moveTo>
                    <a:cubicBezTo>
                      <a:pt x="28" y="8"/>
                      <a:pt x="25" y="9"/>
                      <a:pt x="22" y="9"/>
                    </a:cubicBezTo>
                    <a:cubicBezTo>
                      <a:pt x="18" y="8"/>
                      <a:pt x="15" y="7"/>
                      <a:pt x="11" y="6"/>
                    </a:cubicBezTo>
                    <a:cubicBezTo>
                      <a:pt x="10" y="6"/>
                      <a:pt x="7" y="4"/>
                      <a:pt x="5" y="3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3"/>
                      <a:pt x="1" y="7"/>
                      <a:pt x="0" y="11"/>
                    </a:cubicBezTo>
                    <a:cubicBezTo>
                      <a:pt x="0" y="13"/>
                      <a:pt x="0" y="15"/>
                      <a:pt x="0" y="17"/>
                    </a:cubicBezTo>
                    <a:cubicBezTo>
                      <a:pt x="0" y="18"/>
                      <a:pt x="0" y="20"/>
                      <a:pt x="1" y="21"/>
                    </a:cubicBezTo>
                    <a:cubicBezTo>
                      <a:pt x="1" y="22"/>
                      <a:pt x="1" y="24"/>
                      <a:pt x="2" y="25"/>
                    </a:cubicBezTo>
                    <a:cubicBezTo>
                      <a:pt x="3" y="28"/>
                      <a:pt x="5" y="32"/>
                      <a:pt x="8" y="35"/>
                    </a:cubicBezTo>
                    <a:cubicBezTo>
                      <a:pt x="11" y="38"/>
                      <a:pt x="15" y="40"/>
                      <a:pt x="19" y="41"/>
                    </a:cubicBezTo>
                    <a:cubicBezTo>
                      <a:pt x="23" y="43"/>
                      <a:pt x="28" y="43"/>
                      <a:pt x="31" y="43"/>
                    </a:cubicBezTo>
                    <a:cubicBezTo>
                      <a:pt x="34" y="43"/>
                      <a:pt x="37" y="42"/>
                      <a:pt x="39" y="41"/>
                    </a:cubicBezTo>
                    <a:cubicBezTo>
                      <a:pt x="44" y="39"/>
                      <a:pt x="47" y="35"/>
                      <a:pt x="48" y="31"/>
                    </a:cubicBezTo>
                    <a:cubicBezTo>
                      <a:pt x="49" y="26"/>
                      <a:pt x="48" y="22"/>
                      <a:pt x="47" y="18"/>
                    </a:cubicBezTo>
                    <a:cubicBezTo>
                      <a:pt x="49" y="17"/>
                      <a:pt x="51" y="17"/>
                      <a:pt x="53" y="17"/>
                    </a:cubicBezTo>
                    <a:cubicBezTo>
                      <a:pt x="56" y="18"/>
                      <a:pt x="59" y="19"/>
                      <a:pt x="62" y="20"/>
                    </a:cubicBezTo>
                    <a:cubicBezTo>
                      <a:pt x="62" y="20"/>
                      <a:pt x="62" y="20"/>
                      <a:pt x="62" y="19"/>
                    </a:cubicBezTo>
                    <a:cubicBezTo>
                      <a:pt x="61" y="18"/>
                      <a:pt x="58" y="18"/>
                      <a:pt x="55" y="17"/>
                    </a:cubicBezTo>
                    <a:cubicBezTo>
                      <a:pt x="52" y="17"/>
                      <a:pt x="49" y="17"/>
                      <a:pt x="47" y="17"/>
                    </a:cubicBezTo>
                    <a:cubicBezTo>
                      <a:pt x="45" y="15"/>
                      <a:pt x="44" y="12"/>
                      <a:pt x="41" y="11"/>
                    </a:cubicBezTo>
                    <a:cubicBezTo>
                      <a:pt x="39" y="9"/>
                      <a:pt x="37" y="8"/>
                      <a:pt x="34" y="7"/>
                    </a:cubicBezTo>
                    <a:cubicBezTo>
                      <a:pt x="33" y="7"/>
                      <a:pt x="32" y="7"/>
                      <a:pt x="32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6"/>
                      <a:pt x="30" y="7"/>
                      <a:pt x="29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5" name="Freeform 1509"/>
              <p:cNvSpPr/>
              <p:nvPr/>
            </p:nvSpPr>
            <p:spPr>
              <a:xfrm>
                <a:off x="8910620" y="3976709"/>
                <a:ext cx="109538" cy="76201"/>
              </a:xfrm>
              <a:custGeom>
                <a:avLst/>
                <a:gdLst>
                  <a:gd name="txL" fmla="*/ 0 w 29"/>
                  <a:gd name="txT" fmla="*/ 0 h 20"/>
                  <a:gd name="txR" fmla="*/ 29 w 29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20">
                    <a:moveTo>
                      <a:pt x="17" y="2"/>
                    </a:moveTo>
                    <a:cubicBezTo>
                      <a:pt x="15" y="1"/>
                      <a:pt x="13" y="1"/>
                      <a:pt x="11" y="1"/>
                    </a:cubicBezTo>
                    <a:cubicBezTo>
                      <a:pt x="9" y="1"/>
                      <a:pt x="8" y="1"/>
                      <a:pt x="6" y="1"/>
                    </a:cubicBezTo>
                    <a:cubicBezTo>
                      <a:pt x="5" y="1"/>
                      <a:pt x="4" y="1"/>
                      <a:pt x="2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2"/>
                      <a:pt x="1" y="3"/>
                      <a:pt x="2" y="5"/>
                    </a:cubicBezTo>
                    <a:cubicBezTo>
                      <a:pt x="2" y="7"/>
                      <a:pt x="3" y="9"/>
                      <a:pt x="3" y="10"/>
                    </a:cubicBezTo>
                    <a:cubicBezTo>
                      <a:pt x="5" y="14"/>
                      <a:pt x="10" y="19"/>
                      <a:pt x="15" y="20"/>
                    </a:cubicBezTo>
                    <a:cubicBezTo>
                      <a:pt x="17" y="20"/>
                      <a:pt x="19" y="20"/>
                      <a:pt x="21" y="18"/>
                    </a:cubicBezTo>
                    <a:cubicBezTo>
                      <a:pt x="23" y="17"/>
                      <a:pt x="23" y="15"/>
                      <a:pt x="24" y="13"/>
                    </a:cubicBezTo>
                    <a:cubicBezTo>
                      <a:pt x="25" y="13"/>
                      <a:pt x="25" y="13"/>
                      <a:pt x="26" y="14"/>
                    </a:cubicBezTo>
                    <a:cubicBezTo>
                      <a:pt x="27" y="14"/>
                      <a:pt x="28" y="15"/>
                      <a:pt x="29" y="15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4"/>
                      <a:pt x="28" y="14"/>
                      <a:pt x="27" y="14"/>
                    </a:cubicBezTo>
                    <a:cubicBezTo>
                      <a:pt x="26" y="13"/>
                      <a:pt x="25" y="13"/>
                      <a:pt x="24" y="12"/>
                    </a:cubicBezTo>
                    <a:cubicBezTo>
                      <a:pt x="24" y="10"/>
                      <a:pt x="24" y="7"/>
                      <a:pt x="22" y="5"/>
                    </a:cubicBezTo>
                    <a:cubicBezTo>
                      <a:pt x="21" y="4"/>
                      <a:pt x="19" y="2"/>
                      <a:pt x="17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6" name="Freeform 1510"/>
              <p:cNvSpPr/>
              <p:nvPr/>
            </p:nvSpPr>
            <p:spPr>
              <a:xfrm>
                <a:off x="9155097" y="3833833"/>
                <a:ext cx="60325" cy="98426"/>
              </a:xfrm>
              <a:custGeom>
                <a:avLst/>
                <a:gdLst>
                  <a:gd name="txL" fmla="*/ 0 w 16"/>
                  <a:gd name="txT" fmla="*/ 0 h 26"/>
                  <a:gd name="txR" fmla="*/ 16 w 16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6" h="26">
                    <a:moveTo>
                      <a:pt x="14" y="6"/>
                    </a:moveTo>
                    <a:cubicBezTo>
                      <a:pt x="13" y="4"/>
                      <a:pt x="11" y="4"/>
                      <a:pt x="9" y="3"/>
                    </a:cubicBezTo>
                    <a:cubicBezTo>
                      <a:pt x="8" y="2"/>
                      <a:pt x="6" y="2"/>
                      <a:pt x="5" y="2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1" y="3"/>
                      <a:pt x="1" y="6"/>
                      <a:pt x="1" y="8"/>
                    </a:cubicBezTo>
                    <a:cubicBezTo>
                      <a:pt x="1" y="10"/>
                      <a:pt x="1" y="12"/>
                      <a:pt x="1" y="13"/>
                    </a:cubicBezTo>
                    <a:cubicBezTo>
                      <a:pt x="2" y="15"/>
                      <a:pt x="2" y="16"/>
                      <a:pt x="3" y="17"/>
                    </a:cubicBezTo>
                    <a:cubicBezTo>
                      <a:pt x="4" y="18"/>
                      <a:pt x="5" y="19"/>
                      <a:pt x="7" y="19"/>
                    </a:cubicBezTo>
                    <a:cubicBezTo>
                      <a:pt x="8" y="20"/>
                      <a:pt x="10" y="20"/>
                      <a:pt x="12" y="20"/>
                    </a:cubicBezTo>
                    <a:cubicBezTo>
                      <a:pt x="12" y="21"/>
                      <a:pt x="12" y="22"/>
                      <a:pt x="11" y="23"/>
                    </a:cubicBezTo>
                    <a:cubicBezTo>
                      <a:pt x="11" y="24"/>
                      <a:pt x="10" y="25"/>
                      <a:pt x="8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10" y="25"/>
                      <a:pt x="11" y="24"/>
                    </a:cubicBezTo>
                    <a:cubicBezTo>
                      <a:pt x="12" y="22"/>
                      <a:pt x="12" y="21"/>
                      <a:pt x="12" y="20"/>
                    </a:cubicBezTo>
                    <a:cubicBezTo>
                      <a:pt x="14" y="19"/>
                      <a:pt x="16" y="17"/>
                      <a:pt x="16" y="14"/>
                    </a:cubicBezTo>
                    <a:cubicBezTo>
                      <a:pt x="16" y="11"/>
                      <a:pt x="15" y="8"/>
                      <a:pt x="14" y="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7" name="Freeform 1511"/>
              <p:cNvSpPr/>
              <p:nvPr/>
            </p:nvSpPr>
            <p:spPr>
              <a:xfrm>
                <a:off x="9278922" y="3852883"/>
                <a:ext cx="33338" cy="52388"/>
              </a:xfrm>
              <a:custGeom>
                <a:avLst/>
                <a:gdLst>
                  <a:gd name="txL" fmla="*/ 0 w 9"/>
                  <a:gd name="txT" fmla="*/ 0 h 14"/>
                  <a:gd name="txR" fmla="*/ 9 w 9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" h="14">
                    <a:moveTo>
                      <a:pt x="8" y="4"/>
                    </a:moveTo>
                    <a:cubicBezTo>
                      <a:pt x="8" y="2"/>
                      <a:pt x="7" y="1"/>
                      <a:pt x="6" y="1"/>
                    </a:cubicBezTo>
                    <a:cubicBezTo>
                      <a:pt x="5" y="0"/>
                      <a:pt x="4" y="0"/>
                      <a:pt x="3" y="1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1" y="6"/>
                    </a:cubicBezTo>
                    <a:cubicBezTo>
                      <a:pt x="1" y="7"/>
                      <a:pt x="1" y="8"/>
                      <a:pt x="1" y="9"/>
                    </a:cubicBezTo>
                    <a:cubicBezTo>
                      <a:pt x="2" y="10"/>
                      <a:pt x="3" y="11"/>
                      <a:pt x="4" y="11"/>
                    </a:cubicBezTo>
                    <a:cubicBezTo>
                      <a:pt x="5" y="11"/>
                      <a:pt x="6" y="11"/>
                      <a:pt x="6" y="11"/>
                    </a:cubicBezTo>
                    <a:cubicBezTo>
                      <a:pt x="7" y="11"/>
                      <a:pt x="7" y="12"/>
                      <a:pt x="7" y="12"/>
                    </a:cubicBezTo>
                    <a:cubicBezTo>
                      <a:pt x="7" y="13"/>
                      <a:pt x="7" y="13"/>
                      <a:pt x="6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3"/>
                      <a:pt x="7" y="12"/>
                      <a:pt x="7" y="11"/>
                    </a:cubicBezTo>
                    <a:cubicBezTo>
                      <a:pt x="8" y="10"/>
                      <a:pt x="9" y="9"/>
                      <a:pt x="9" y="8"/>
                    </a:cubicBezTo>
                    <a:cubicBezTo>
                      <a:pt x="9" y="7"/>
                      <a:pt x="9" y="5"/>
                      <a:pt x="8" y="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8" name="Freeform 1512"/>
              <p:cNvSpPr/>
              <p:nvPr/>
            </p:nvSpPr>
            <p:spPr>
              <a:xfrm>
                <a:off x="8872520" y="3841771"/>
                <a:ext cx="184151" cy="120651"/>
              </a:xfrm>
              <a:custGeom>
                <a:avLst/>
                <a:gdLst>
                  <a:gd name="txL" fmla="*/ 0 w 49"/>
                  <a:gd name="txT" fmla="*/ 0 h 32"/>
                  <a:gd name="txR" fmla="*/ 49 w 49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32">
                    <a:moveTo>
                      <a:pt x="27" y="2"/>
                    </a:moveTo>
                    <a:cubicBezTo>
                      <a:pt x="23" y="0"/>
                      <a:pt x="20" y="1"/>
                      <a:pt x="16" y="1"/>
                    </a:cubicBezTo>
                    <a:cubicBezTo>
                      <a:pt x="13" y="2"/>
                      <a:pt x="11" y="3"/>
                      <a:pt x="8" y="4"/>
                    </a:cubicBezTo>
                    <a:cubicBezTo>
                      <a:pt x="7" y="5"/>
                      <a:pt x="5" y="5"/>
                      <a:pt x="3" y="6"/>
                    </a:cubicBezTo>
                    <a:cubicBezTo>
                      <a:pt x="2" y="6"/>
                      <a:pt x="1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3" y="10"/>
                      <a:pt x="3" y="11"/>
                      <a:pt x="4" y="12"/>
                    </a:cubicBezTo>
                    <a:cubicBezTo>
                      <a:pt x="5" y="15"/>
                      <a:pt x="6" y="17"/>
                      <a:pt x="8" y="19"/>
                    </a:cubicBezTo>
                    <a:cubicBezTo>
                      <a:pt x="11" y="24"/>
                      <a:pt x="18" y="30"/>
                      <a:pt x="25" y="32"/>
                    </a:cubicBezTo>
                    <a:cubicBezTo>
                      <a:pt x="29" y="32"/>
                      <a:pt x="32" y="31"/>
                      <a:pt x="35" y="29"/>
                    </a:cubicBezTo>
                    <a:cubicBezTo>
                      <a:pt x="38" y="27"/>
                      <a:pt x="39" y="24"/>
                      <a:pt x="40" y="21"/>
                    </a:cubicBezTo>
                    <a:cubicBezTo>
                      <a:pt x="41" y="21"/>
                      <a:pt x="43" y="22"/>
                      <a:pt x="44" y="23"/>
                    </a:cubicBezTo>
                    <a:cubicBezTo>
                      <a:pt x="46" y="24"/>
                      <a:pt x="47" y="25"/>
                      <a:pt x="49" y="26"/>
                    </a:cubicBezTo>
                    <a:cubicBezTo>
                      <a:pt x="49" y="25"/>
                      <a:pt x="49" y="25"/>
                      <a:pt x="49" y="25"/>
                    </a:cubicBezTo>
                    <a:cubicBezTo>
                      <a:pt x="49" y="25"/>
                      <a:pt x="48" y="25"/>
                      <a:pt x="47" y="24"/>
                    </a:cubicBezTo>
                    <a:cubicBezTo>
                      <a:pt x="47" y="24"/>
                      <a:pt x="46" y="23"/>
                      <a:pt x="45" y="23"/>
                    </a:cubicBezTo>
                    <a:cubicBezTo>
                      <a:pt x="43" y="22"/>
                      <a:pt x="42" y="21"/>
                      <a:pt x="40" y="20"/>
                    </a:cubicBezTo>
                    <a:cubicBezTo>
                      <a:pt x="41" y="16"/>
                      <a:pt x="40" y="11"/>
                      <a:pt x="37" y="8"/>
                    </a:cubicBezTo>
                    <a:cubicBezTo>
                      <a:pt x="35" y="6"/>
                      <a:pt x="31" y="3"/>
                      <a:pt x="27" y="2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9" name="Freeform 1513"/>
              <p:cNvSpPr/>
              <p:nvPr/>
            </p:nvSpPr>
            <p:spPr>
              <a:xfrm>
                <a:off x="8677256" y="4184673"/>
                <a:ext cx="211139" cy="160339"/>
              </a:xfrm>
              <a:custGeom>
                <a:avLst/>
                <a:gdLst>
                  <a:gd name="txL" fmla="*/ 0 w 56"/>
                  <a:gd name="txT" fmla="*/ 0 h 43"/>
                  <a:gd name="txR" fmla="*/ 56 w 56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43">
                    <a:moveTo>
                      <a:pt x="11" y="6"/>
                    </a:moveTo>
                    <a:cubicBezTo>
                      <a:pt x="6" y="10"/>
                      <a:pt x="3" y="14"/>
                      <a:pt x="1" y="19"/>
                    </a:cubicBezTo>
                    <a:cubicBezTo>
                      <a:pt x="0" y="23"/>
                      <a:pt x="0" y="27"/>
                      <a:pt x="0" y="31"/>
                    </a:cubicBezTo>
                    <a:cubicBezTo>
                      <a:pt x="0" y="33"/>
                      <a:pt x="0" y="36"/>
                      <a:pt x="0" y="38"/>
                    </a:cubicBezTo>
                    <a:cubicBezTo>
                      <a:pt x="0" y="41"/>
                      <a:pt x="0" y="43"/>
                      <a:pt x="0" y="43"/>
                    </a:cubicBezTo>
                    <a:cubicBezTo>
                      <a:pt x="2" y="41"/>
                      <a:pt x="5" y="40"/>
                      <a:pt x="8" y="40"/>
                    </a:cubicBezTo>
                    <a:cubicBezTo>
                      <a:pt x="11" y="40"/>
                      <a:pt x="14" y="40"/>
                      <a:pt x="16" y="40"/>
                    </a:cubicBezTo>
                    <a:cubicBezTo>
                      <a:pt x="20" y="40"/>
                      <a:pt x="24" y="40"/>
                      <a:pt x="29" y="39"/>
                    </a:cubicBezTo>
                    <a:cubicBezTo>
                      <a:pt x="33" y="38"/>
                      <a:pt x="37" y="36"/>
                      <a:pt x="41" y="33"/>
                    </a:cubicBezTo>
                    <a:cubicBezTo>
                      <a:pt x="44" y="29"/>
                      <a:pt x="46" y="25"/>
                      <a:pt x="46" y="20"/>
                    </a:cubicBezTo>
                    <a:cubicBezTo>
                      <a:pt x="47" y="16"/>
                      <a:pt x="45" y="12"/>
                      <a:pt x="42" y="8"/>
                    </a:cubicBezTo>
                    <a:cubicBezTo>
                      <a:pt x="44" y="7"/>
                      <a:pt x="46" y="6"/>
                      <a:pt x="48" y="6"/>
                    </a:cubicBezTo>
                    <a:cubicBezTo>
                      <a:pt x="51" y="5"/>
                      <a:pt x="54" y="5"/>
                      <a:pt x="56" y="5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5" y="4"/>
                      <a:pt x="52" y="4"/>
                      <a:pt x="50" y="5"/>
                    </a:cubicBezTo>
                    <a:cubicBezTo>
                      <a:pt x="47" y="6"/>
                      <a:pt x="44" y="6"/>
                      <a:pt x="42" y="7"/>
                    </a:cubicBezTo>
                    <a:cubicBezTo>
                      <a:pt x="38" y="3"/>
                      <a:pt x="33" y="0"/>
                      <a:pt x="27" y="0"/>
                    </a:cubicBezTo>
                    <a:cubicBezTo>
                      <a:pt x="22" y="1"/>
                      <a:pt x="15" y="3"/>
                      <a:pt x="11" y="6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0" name="Freeform 1514"/>
              <p:cNvSpPr/>
              <p:nvPr/>
            </p:nvSpPr>
            <p:spPr>
              <a:xfrm>
                <a:off x="8250216" y="4657752"/>
                <a:ext cx="247651" cy="96838"/>
              </a:xfrm>
              <a:custGeom>
                <a:avLst/>
                <a:gdLst>
                  <a:gd name="txL" fmla="*/ 0 w 66"/>
                  <a:gd name="txT" fmla="*/ 0 h 26"/>
                  <a:gd name="txR" fmla="*/ 66 w 66"/>
                  <a:gd name="txB" fmla="*/ 26 h 26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66" h="26">
                    <a:moveTo>
                      <a:pt x="27" y="0"/>
                    </a:moveTo>
                    <a:cubicBezTo>
                      <a:pt x="22" y="1"/>
                      <a:pt x="19" y="3"/>
                      <a:pt x="16" y="5"/>
                    </a:cubicBezTo>
                    <a:cubicBezTo>
                      <a:pt x="13" y="6"/>
                      <a:pt x="11" y="8"/>
                      <a:pt x="9" y="10"/>
                    </a:cubicBezTo>
                    <a:cubicBezTo>
                      <a:pt x="8" y="11"/>
                      <a:pt x="6" y="12"/>
                      <a:pt x="4" y="13"/>
                    </a:cubicBezTo>
                    <a:cubicBezTo>
                      <a:pt x="2" y="14"/>
                      <a:pt x="0" y="14"/>
                      <a:pt x="0" y="14"/>
                    </a:cubicBezTo>
                    <a:cubicBezTo>
                      <a:pt x="3" y="16"/>
                      <a:pt x="6" y="17"/>
                      <a:pt x="9" y="18"/>
                    </a:cubicBezTo>
                    <a:cubicBezTo>
                      <a:pt x="12" y="20"/>
                      <a:pt x="15" y="21"/>
                      <a:pt x="18" y="22"/>
                    </a:cubicBezTo>
                    <a:cubicBezTo>
                      <a:pt x="25" y="25"/>
                      <a:pt x="36" y="26"/>
                      <a:pt x="43" y="24"/>
                    </a:cubicBezTo>
                    <a:cubicBezTo>
                      <a:pt x="52" y="21"/>
                      <a:pt x="55" y="15"/>
                      <a:pt x="53" y="9"/>
                    </a:cubicBezTo>
                    <a:cubicBezTo>
                      <a:pt x="55" y="9"/>
                      <a:pt x="57" y="9"/>
                      <a:pt x="59" y="9"/>
                    </a:cubicBezTo>
                    <a:cubicBezTo>
                      <a:pt x="60" y="9"/>
                      <a:pt x="61" y="10"/>
                      <a:pt x="63" y="10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3" y="10"/>
                      <a:pt x="63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1"/>
                      <a:pt x="65" y="11"/>
                    </a:cubicBezTo>
                    <a:cubicBezTo>
                      <a:pt x="65" y="11"/>
                      <a:pt x="66" y="12"/>
                      <a:pt x="66" y="12"/>
                    </a:cubicBezTo>
                    <a:cubicBezTo>
                      <a:pt x="66" y="13"/>
                      <a:pt x="66" y="13"/>
                      <a:pt x="65" y="13"/>
                    </a:cubicBezTo>
                    <a:cubicBezTo>
                      <a:pt x="65" y="14"/>
                      <a:pt x="65" y="14"/>
                      <a:pt x="65" y="14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64" y="14"/>
                      <a:pt x="64" y="14"/>
                      <a:pt x="63" y="14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62" y="14"/>
                      <a:pt x="62" y="14"/>
                      <a:pt x="61" y="14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1" y="15"/>
                      <a:pt x="62" y="15"/>
                      <a:pt x="63" y="15"/>
                    </a:cubicBezTo>
                    <a:cubicBezTo>
                      <a:pt x="63" y="15"/>
                      <a:pt x="64" y="15"/>
                      <a:pt x="64" y="15"/>
                    </a:cubicBezTo>
                    <a:cubicBezTo>
                      <a:pt x="64" y="15"/>
                      <a:pt x="64" y="15"/>
                      <a:pt x="64" y="15"/>
                    </a:cubicBezTo>
                    <a:cubicBezTo>
                      <a:pt x="64" y="15"/>
                      <a:pt x="64" y="15"/>
                      <a:pt x="64" y="15"/>
                    </a:cubicBezTo>
                    <a:cubicBezTo>
                      <a:pt x="64" y="15"/>
                      <a:pt x="64" y="15"/>
                      <a:pt x="64" y="15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5" y="15"/>
                      <a:pt x="66" y="14"/>
                      <a:pt x="66" y="14"/>
                    </a:cubicBezTo>
                    <a:cubicBezTo>
                      <a:pt x="66" y="13"/>
                      <a:pt x="66" y="13"/>
                      <a:pt x="66" y="12"/>
                    </a:cubicBezTo>
                    <a:cubicBezTo>
                      <a:pt x="66" y="12"/>
                      <a:pt x="66" y="12"/>
                      <a:pt x="66" y="11"/>
                    </a:cubicBezTo>
                    <a:cubicBezTo>
                      <a:pt x="66" y="11"/>
                      <a:pt x="65" y="10"/>
                      <a:pt x="65" y="10"/>
                    </a:cubicBezTo>
                    <a:cubicBezTo>
                      <a:pt x="65" y="10"/>
                      <a:pt x="65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2" y="9"/>
                      <a:pt x="61" y="9"/>
                      <a:pt x="60" y="9"/>
                    </a:cubicBezTo>
                    <a:cubicBezTo>
                      <a:pt x="58" y="9"/>
                      <a:pt x="55" y="8"/>
                      <a:pt x="52" y="9"/>
                    </a:cubicBezTo>
                    <a:cubicBezTo>
                      <a:pt x="51" y="5"/>
                      <a:pt x="47" y="2"/>
                      <a:pt x="41" y="1"/>
                    </a:cubicBezTo>
                    <a:cubicBezTo>
                      <a:pt x="37" y="0"/>
                      <a:pt x="31" y="0"/>
                      <a:pt x="27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1" name="Freeform 1515"/>
              <p:cNvSpPr/>
              <p:nvPr/>
            </p:nvSpPr>
            <p:spPr>
              <a:xfrm>
                <a:off x="8599468" y="4699027"/>
                <a:ext cx="261939" cy="374653"/>
              </a:xfrm>
              <a:custGeom>
                <a:avLst/>
                <a:gdLst>
                  <a:gd name="txL" fmla="*/ 0 w 70"/>
                  <a:gd name="txT" fmla="*/ 0 h 100"/>
                  <a:gd name="txR" fmla="*/ 70 w 70"/>
                  <a:gd name="txB" fmla="*/ 100 h 10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100">
                    <a:moveTo>
                      <a:pt x="3" y="42"/>
                    </a:moveTo>
                    <a:cubicBezTo>
                      <a:pt x="0" y="51"/>
                      <a:pt x="1" y="59"/>
                      <a:pt x="3" y="67"/>
                    </a:cubicBezTo>
                    <a:cubicBezTo>
                      <a:pt x="5" y="74"/>
                      <a:pt x="8" y="79"/>
                      <a:pt x="12" y="84"/>
                    </a:cubicBezTo>
                    <a:cubicBezTo>
                      <a:pt x="13" y="86"/>
                      <a:pt x="15" y="90"/>
                      <a:pt x="18" y="94"/>
                    </a:cubicBezTo>
                    <a:cubicBezTo>
                      <a:pt x="20" y="97"/>
                      <a:pt x="22" y="100"/>
                      <a:pt x="22" y="100"/>
                    </a:cubicBezTo>
                    <a:cubicBezTo>
                      <a:pt x="23" y="96"/>
                      <a:pt x="26" y="92"/>
                      <a:pt x="30" y="89"/>
                    </a:cubicBezTo>
                    <a:cubicBezTo>
                      <a:pt x="34" y="86"/>
                      <a:pt x="38" y="84"/>
                      <a:pt x="42" y="81"/>
                    </a:cubicBezTo>
                    <a:cubicBezTo>
                      <a:pt x="47" y="78"/>
                      <a:pt x="52" y="73"/>
                      <a:pt x="56" y="68"/>
                    </a:cubicBezTo>
                    <a:cubicBezTo>
                      <a:pt x="61" y="63"/>
                      <a:pt x="64" y="57"/>
                      <a:pt x="66" y="50"/>
                    </a:cubicBezTo>
                    <a:cubicBezTo>
                      <a:pt x="70" y="36"/>
                      <a:pt x="61" y="22"/>
                      <a:pt x="49" y="15"/>
                    </a:cubicBezTo>
                    <a:cubicBezTo>
                      <a:pt x="51" y="13"/>
                      <a:pt x="53" y="10"/>
                      <a:pt x="56" y="8"/>
                    </a:cubicBezTo>
                    <a:cubicBezTo>
                      <a:pt x="60" y="5"/>
                      <a:pt x="64" y="3"/>
                      <a:pt x="68" y="2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3" y="1"/>
                      <a:pt x="52" y="9"/>
                      <a:pt x="48" y="15"/>
                    </a:cubicBezTo>
                    <a:cubicBezTo>
                      <a:pt x="39" y="11"/>
                      <a:pt x="29" y="11"/>
                      <a:pt x="20" y="19"/>
                    </a:cubicBezTo>
                    <a:cubicBezTo>
                      <a:pt x="13" y="24"/>
                      <a:pt x="7" y="34"/>
                      <a:pt x="3" y="4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2" name="Freeform 1516"/>
              <p:cNvSpPr/>
              <p:nvPr/>
            </p:nvSpPr>
            <p:spPr>
              <a:xfrm>
                <a:off x="8888395" y="4759352"/>
                <a:ext cx="146051" cy="201614"/>
              </a:xfrm>
              <a:custGeom>
                <a:avLst/>
                <a:gdLst>
                  <a:gd name="txL" fmla="*/ 0 w 39"/>
                  <a:gd name="txT" fmla="*/ 0 h 54"/>
                  <a:gd name="txR" fmla="*/ 39 w 39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54">
                    <a:moveTo>
                      <a:pt x="7" y="41"/>
                    </a:moveTo>
                    <a:cubicBezTo>
                      <a:pt x="10" y="46"/>
                      <a:pt x="14" y="48"/>
                      <a:pt x="18" y="49"/>
                    </a:cubicBezTo>
                    <a:cubicBezTo>
                      <a:pt x="21" y="51"/>
                      <a:pt x="25" y="52"/>
                      <a:pt x="28" y="52"/>
                    </a:cubicBezTo>
                    <a:cubicBezTo>
                      <a:pt x="30" y="52"/>
                      <a:pt x="32" y="53"/>
                      <a:pt x="35" y="53"/>
                    </a:cubicBezTo>
                    <a:cubicBezTo>
                      <a:pt x="36" y="54"/>
                      <a:pt x="37" y="54"/>
                      <a:pt x="38" y="54"/>
                    </a:cubicBezTo>
                    <a:cubicBezTo>
                      <a:pt x="39" y="54"/>
                      <a:pt x="39" y="54"/>
                      <a:pt x="39" y="54"/>
                    </a:cubicBezTo>
                    <a:cubicBezTo>
                      <a:pt x="39" y="53"/>
                      <a:pt x="38" y="52"/>
                      <a:pt x="38" y="50"/>
                    </a:cubicBezTo>
                    <a:cubicBezTo>
                      <a:pt x="38" y="49"/>
                      <a:pt x="38" y="48"/>
                      <a:pt x="38" y="46"/>
                    </a:cubicBezTo>
                    <a:cubicBezTo>
                      <a:pt x="38" y="43"/>
                      <a:pt x="38" y="40"/>
                      <a:pt x="38" y="37"/>
                    </a:cubicBezTo>
                    <a:cubicBezTo>
                      <a:pt x="38" y="29"/>
                      <a:pt x="36" y="19"/>
                      <a:pt x="30" y="13"/>
                    </a:cubicBezTo>
                    <a:cubicBezTo>
                      <a:pt x="27" y="10"/>
                      <a:pt x="23" y="9"/>
                      <a:pt x="19" y="8"/>
                    </a:cubicBezTo>
                    <a:cubicBezTo>
                      <a:pt x="15" y="8"/>
                      <a:pt x="11" y="10"/>
                      <a:pt x="8" y="12"/>
                    </a:cubicBezTo>
                    <a:cubicBezTo>
                      <a:pt x="7" y="11"/>
                      <a:pt x="6" y="9"/>
                      <a:pt x="6" y="7"/>
                    </a:cubicBezTo>
                    <a:cubicBezTo>
                      <a:pt x="5" y="6"/>
                      <a:pt x="5" y="4"/>
                      <a:pt x="5" y="3"/>
                    </a:cubicBezTo>
                    <a:cubicBezTo>
                      <a:pt x="5" y="2"/>
                      <a:pt x="5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5" y="5"/>
                    </a:cubicBezTo>
                    <a:cubicBezTo>
                      <a:pt x="5" y="8"/>
                      <a:pt x="6" y="11"/>
                      <a:pt x="7" y="13"/>
                    </a:cubicBezTo>
                    <a:cubicBezTo>
                      <a:pt x="3" y="16"/>
                      <a:pt x="0" y="21"/>
                      <a:pt x="1" y="27"/>
                    </a:cubicBezTo>
                    <a:cubicBezTo>
                      <a:pt x="2" y="32"/>
                      <a:pt x="4" y="38"/>
                      <a:pt x="7" y="4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3" name="Freeform 1517"/>
              <p:cNvSpPr/>
              <p:nvPr/>
            </p:nvSpPr>
            <p:spPr>
              <a:xfrm>
                <a:off x="8767744" y="4754590"/>
                <a:ext cx="134938" cy="82551"/>
              </a:xfrm>
              <a:custGeom>
                <a:avLst/>
                <a:gdLst>
                  <a:gd name="txL" fmla="*/ 0 w 36"/>
                  <a:gd name="txT" fmla="*/ 0 h 22"/>
                  <a:gd name="txR" fmla="*/ 36 w 36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22">
                    <a:moveTo>
                      <a:pt x="15" y="1"/>
                    </a:moveTo>
                    <a:cubicBezTo>
                      <a:pt x="12" y="2"/>
                      <a:pt x="11" y="4"/>
                      <a:pt x="9" y="6"/>
                    </a:cubicBezTo>
                    <a:cubicBezTo>
                      <a:pt x="7" y="8"/>
                      <a:pt x="6" y="9"/>
                      <a:pt x="5" y="11"/>
                    </a:cubicBezTo>
                    <a:cubicBezTo>
                      <a:pt x="4" y="13"/>
                      <a:pt x="0" y="17"/>
                      <a:pt x="0" y="17"/>
                    </a:cubicBezTo>
                    <a:cubicBezTo>
                      <a:pt x="4" y="17"/>
                      <a:pt x="7" y="19"/>
                      <a:pt x="11" y="21"/>
                    </a:cubicBezTo>
                    <a:cubicBezTo>
                      <a:pt x="13" y="22"/>
                      <a:pt x="16" y="22"/>
                      <a:pt x="20" y="22"/>
                    </a:cubicBezTo>
                    <a:cubicBezTo>
                      <a:pt x="23" y="22"/>
                      <a:pt x="26" y="21"/>
                      <a:pt x="29" y="19"/>
                    </a:cubicBezTo>
                    <a:cubicBezTo>
                      <a:pt x="32" y="17"/>
                      <a:pt x="34" y="14"/>
                      <a:pt x="33" y="11"/>
                    </a:cubicBezTo>
                    <a:cubicBezTo>
                      <a:pt x="33" y="9"/>
                      <a:pt x="32" y="7"/>
                      <a:pt x="30" y="5"/>
                    </a:cubicBezTo>
                    <a:cubicBezTo>
                      <a:pt x="31" y="4"/>
                      <a:pt x="32" y="3"/>
                      <a:pt x="32" y="3"/>
                    </a:cubicBezTo>
                    <a:cubicBezTo>
                      <a:pt x="34" y="2"/>
                      <a:pt x="35" y="2"/>
                      <a:pt x="36" y="1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5" y="1"/>
                      <a:pt x="34" y="2"/>
                      <a:pt x="33" y="2"/>
                    </a:cubicBezTo>
                    <a:cubicBezTo>
                      <a:pt x="32" y="3"/>
                      <a:pt x="30" y="4"/>
                      <a:pt x="30" y="4"/>
                    </a:cubicBezTo>
                    <a:cubicBezTo>
                      <a:pt x="28" y="3"/>
                      <a:pt x="27" y="2"/>
                      <a:pt x="26" y="2"/>
                    </a:cubicBezTo>
                    <a:cubicBezTo>
                      <a:pt x="25" y="1"/>
                      <a:pt x="24" y="0"/>
                      <a:pt x="22" y="0"/>
                    </a:cubicBezTo>
                    <a:cubicBezTo>
                      <a:pt x="20" y="0"/>
                      <a:pt x="17" y="0"/>
                      <a:pt x="15" y="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4" name="Freeform 1518"/>
              <p:cNvSpPr/>
              <p:nvPr/>
            </p:nvSpPr>
            <p:spPr>
              <a:xfrm>
                <a:off x="9009046" y="4495825"/>
                <a:ext cx="363540" cy="236539"/>
              </a:xfrm>
              <a:custGeom>
                <a:avLst/>
                <a:gdLst>
                  <a:gd name="txL" fmla="*/ 0 w 97"/>
                  <a:gd name="txT" fmla="*/ 0 h 63"/>
                  <a:gd name="txR" fmla="*/ 97 w 97"/>
                  <a:gd name="txB" fmla="*/ 63 h 6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7" h="63">
                    <a:moveTo>
                      <a:pt x="52" y="63"/>
                    </a:moveTo>
                    <a:cubicBezTo>
                      <a:pt x="57" y="63"/>
                      <a:pt x="62" y="63"/>
                      <a:pt x="66" y="62"/>
                    </a:cubicBezTo>
                    <a:cubicBezTo>
                      <a:pt x="71" y="61"/>
                      <a:pt x="74" y="59"/>
                      <a:pt x="78" y="57"/>
                    </a:cubicBezTo>
                    <a:cubicBezTo>
                      <a:pt x="85" y="53"/>
                      <a:pt x="88" y="48"/>
                      <a:pt x="91" y="42"/>
                    </a:cubicBezTo>
                    <a:cubicBezTo>
                      <a:pt x="92" y="40"/>
                      <a:pt x="94" y="36"/>
                      <a:pt x="95" y="32"/>
                    </a:cubicBezTo>
                    <a:cubicBezTo>
                      <a:pt x="97" y="29"/>
                      <a:pt x="97" y="25"/>
                      <a:pt x="97" y="25"/>
                    </a:cubicBezTo>
                    <a:cubicBezTo>
                      <a:pt x="94" y="27"/>
                      <a:pt x="90" y="26"/>
                      <a:pt x="87" y="24"/>
                    </a:cubicBezTo>
                    <a:cubicBezTo>
                      <a:pt x="84" y="22"/>
                      <a:pt x="82" y="18"/>
                      <a:pt x="79" y="16"/>
                    </a:cubicBezTo>
                    <a:cubicBezTo>
                      <a:pt x="76" y="13"/>
                      <a:pt x="71" y="9"/>
                      <a:pt x="66" y="6"/>
                    </a:cubicBezTo>
                    <a:cubicBezTo>
                      <a:pt x="60" y="3"/>
                      <a:pt x="53" y="1"/>
                      <a:pt x="46" y="0"/>
                    </a:cubicBezTo>
                    <a:cubicBezTo>
                      <a:pt x="42" y="0"/>
                      <a:pt x="39" y="1"/>
                      <a:pt x="36" y="2"/>
                    </a:cubicBezTo>
                    <a:cubicBezTo>
                      <a:pt x="33" y="3"/>
                      <a:pt x="30" y="5"/>
                      <a:pt x="27" y="8"/>
                    </a:cubicBezTo>
                    <a:cubicBezTo>
                      <a:pt x="22" y="12"/>
                      <a:pt x="18" y="18"/>
                      <a:pt x="16" y="25"/>
                    </a:cubicBezTo>
                    <a:cubicBezTo>
                      <a:pt x="13" y="23"/>
                      <a:pt x="9" y="21"/>
                      <a:pt x="7" y="18"/>
                    </a:cubicBezTo>
                    <a:cubicBezTo>
                      <a:pt x="5" y="16"/>
                      <a:pt x="4" y="13"/>
                      <a:pt x="3" y="11"/>
                    </a:cubicBezTo>
                    <a:cubicBezTo>
                      <a:pt x="2" y="8"/>
                      <a:pt x="1" y="6"/>
                      <a:pt x="2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4"/>
                      <a:pt x="0" y="6"/>
                      <a:pt x="1" y="9"/>
                    </a:cubicBezTo>
                    <a:cubicBezTo>
                      <a:pt x="1" y="11"/>
                      <a:pt x="2" y="13"/>
                      <a:pt x="4" y="16"/>
                    </a:cubicBezTo>
                    <a:cubicBezTo>
                      <a:pt x="8" y="21"/>
                      <a:pt x="12" y="24"/>
                      <a:pt x="16" y="26"/>
                    </a:cubicBezTo>
                    <a:cubicBezTo>
                      <a:pt x="15" y="30"/>
                      <a:pt x="15" y="35"/>
                      <a:pt x="17" y="40"/>
                    </a:cubicBezTo>
                    <a:cubicBezTo>
                      <a:pt x="18" y="42"/>
                      <a:pt x="19" y="44"/>
                      <a:pt x="21" y="46"/>
                    </a:cubicBezTo>
                    <a:cubicBezTo>
                      <a:pt x="22" y="47"/>
                      <a:pt x="22" y="48"/>
                      <a:pt x="23" y="49"/>
                    </a:cubicBezTo>
                    <a:cubicBezTo>
                      <a:pt x="24" y="50"/>
                      <a:pt x="25" y="51"/>
                      <a:pt x="26" y="52"/>
                    </a:cubicBezTo>
                    <a:cubicBezTo>
                      <a:pt x="29" y="54"/>
                      <a:pt x="33" y="56"/>
                      <a:pt x="37" y="58"/>
                    </a:cubicBezTo>
                    <a:cubicBezTo>
                      <a:pt x="42" y="60"/>
                      <a:pt x="47" y="62"/>
                      <a:pt x="52" y="6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5" name="Freeform 1519"/>
              <p:cNvSpPr/>
              <p:nvPr/>
            </p:nvSpPr>
            <p:spPr>
              <a:xfrm>
                <a:off x="8531205" y="4713314"/>
                <a:ext cx="285752" cy="161926"/>
              </a:xfrm>
              <a:custGeom>
                <a:avLst/>
                <a:gdLst>
                  <a:gd name="txL" fmla="*/ 0 w 76"/>
                  <a:gd name="txT" fmla="*/ 0 h 43"/>
                  <a:gd name="txR" fmla="*/ 76 w 76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6" h="43">
                    <a:moveTo>
                      <a:pt x="29" y="3"/>
                    </a:moveTo>
                    <a:cubicBezTo>
                      <a:pt x="24" y="5"/>
                      <a:pt x="22" y="9"/>
                      <a:pt x="19" y="13"/>
                    </a:cubicBezTo>
                    <a:cubicBezTo>
                      <a:pt x="16" y="16"/>
                      <a:pt x="14" y="20"/>
                      <a:pt x="12" y="23"/>
                    </a:cubicBezTo>
                    <a:cubicBezTo>
                      <a:pt x="11" y="24"/>
                      <a:pt x="9" y="27"/>
                      <a:pt x="6" y="29"/>
                    </a:cubicBezTo>
                    <a:cubicBezTo>
                      <a:pt x="3" y="31"/>
                      <a:pt x="0" y="32"/>
                      <a:pt x="0" y="32"/>
                    </a:cubicBezTo>
                    <a:cubicBezTo>
                      <a:pt x="6" y="33"/>
                      <a:pt x="10" y="34"/>
                      <a:pt x="14" y="36"/>
                    </a:cubicBezTo>
                    <a:cubicBezTo>
                      <a:pt x="17" y="38"/>
                      <a:pt x="21" y="39"/>
                      <a:pt x="25" y="40"/>
                    </a:cubicBezTo>
                    <a:cubicBezTo>
                      <a:pt x="35" y="43"/>
                      <a:pt x="48" y="42"/>
                      <a:pt x="57" y="36"/>
                    </a:cubicBezTo>
                    <a:cubicBezTo>
                      <a:pt x="61" y="33"/>
                      <a:pt x="64" y="28"/>
                      <a:pt x="64" y="23"/>
                    </a:cubicBezTo>
                    <a:cubicBezTo>
                      <a:pt x="65" y="19"/>
                      <a:pt x="63" y="14"/>
                      <a:pt x="61" y="10"/>
                    </a:cubicBezTo>
                    <a:cubicBezTo>
                      <a:pt x="63" y="9"/>
                      <a:pt x="65" y="8"/>
                      <a:pt x="67" y="8"/>
                    </a:cubicBezTo>
                    <a:cubicBezTo>
                      <a:pt x="70" y="7"/>
                      <a:pt x="73" y="7"/>
                      <a:pt x="76" y="8"/>
                    </a:cubicBezTo>
                    <a:cubicBezTo>
                      <a:pt x="76" y="6"/>
                      <a:pt x="76" y="6"/>
                      <a:pt x="76" y="6"/>
                    </a:cubicBezTo>
                    <a:cubicBezTo>
                      <a:pt x="75" y="6"/>
                      <a:pt x="72" y="7"/>
                      <a:pt x="69" y="7"/>
                    </a:cubicBezTo>
                    <a:cubicBezTo>
                      <a:pt x="66" y="7"/>
                      <a:pt x="63" y="8"/>
                      <a:pt x="60" y="9"/>
                    </a:cubicBezTo>
                    <a:cubicBezTo>
                      <a:pt x="57" y="4"/>
                      <a:pt x="52" y="0"/>
                      <a:pt x="45" y="0"/>
                    </a:cubicBezTo>
                    <a:cubicBezTo>
                      <a:pt x="40" y="0"/>
                      <a:pt x="34" y="1"/>
                      <a:pt x="29" y="3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6" name="Freeform 1520"/>
              <p:cNvSpPr/>
              <p:nvPr/>
            </p:nvSpPr>
            <p:spPr>
              <a:xfrm>
                <a:off x="8748694" y="4605364"/>
                <a:ext cx="184151" cy="100013"/>
              </a:xfrm>
              <a:custGeom>
                <a:avLst/>
                <a:gdLst>
                  <a:gd name="txL" fmla="*/ 0 w 49"/>
                  <a:gd name="txT" fmla="*/ 0 h 27"/>
                  <a:gd name="txR" fmla="*/ 49 w 49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27">
                    <a:moveTo>
                      <a:pt x="24" y="1"/>
                    </a:moveTo>
                    <a:cubicBezTo>
                      <a:pt x="21" y="0"/>
                      <a:pt x="18" y="2"/>
                      <a:pt x="16" y="2"/>
                    </a:cubicBezTo>
                    <a:cubicBezTo>
                      <a:pt x="13" y="3"/>
                      <a:pt x="11" y="4"/>
                      <a:pt x="8" y="5"/>
                    </a:cubicBezTo>
                    <a:cubicBezTo>
                      <a:pt x="8" y="5"/>
                      <a:pt x="5" y="6"/>
                      <a:pt x="4" y="6"/>
                    </a:cubicBezTo>
                    <a:cubicBezTo>
                      <a:pt x="2" y="6"/>
                      <a:pt x="0" y="6"/>
                      <a:pt x="0" y="6"/>
                    </a:cubicBezTo>
                    <a:cubicBezTo>
                      <a:pt x="2" y="8"/>
                      <a:pt x="3" y="10"/>
                      <a:pt x="5" y="12"/>
                    </a:cubicBezTo>
                    <a:cubicBezTo>
                      <a:pt x="6" y="14"/>
                      <a:pt x="7" y="17"/>
                      <a:pt x="9" y="19"/>
                    </a:cubicBezTo>
                    <a:cubicBezTo>
                      <a:pt x="12" y="21"/>
                      <a:pt x="15" y="24"/>
                      <a:pt x="19" y="25"/>
                    </a:cubicBezTo>
                    <a:cubicBezTo>
                      <a:pt x="22" y="26"/>
                      <a:pt x="26" y="27"/>
                      <a:pt x="29" y="26"/>
                    </a:cubicBezTo>
                    <a:cubicBezTo>
                      <a:pt x="36" y="25"/>
                      <a:pt x="39" y="19"/>
                      <a:pt x="39" y="13"/>
                    </a:cubicBezTo>
                    <a:cubicBezTo>
                      <a:pt x="41" y="13"/>
                      <a:pt x="42" y="13"/>
                      <a:pt x="43" y="14"/>
                    </a:cubicBezTo>
                    <a:cubicBezTo>
                      <a:pt x="45" y="15"/>
                      <a:pt x="47" y="16"/>
                      <a:pt x="48" y="17"/>
                    </a:cubicBezTo>
                    <a:cubicBezTo>
                      <a:pt x="49" y="17"/>
                      <a:pt x="49" y="17"/>
                      <a:pt x="49" y="17"/>
                    </a:cubicBezTo>
                    <a:cubicBezTo>
                      <a:pt x="47" y="15"/>
                      <a:pt x="42" y="13"/>
                      <a:pt x="39" y="13"/>
                    </a:cubicBezTo>
                    <a:cubicBezTo>
                      <a:pt x="39" y="9"/>
                      <a:pt x="37" y="5"/>
                      <a:pt x="33" y="3"/>
                    </a:cubicBezTo>
                    <a:cubicBezTo>
                      <a:pt x="30" y="2"/>
                      <a:pt x="26" y="1"/>
                      <a:pt x="24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7" name="Freeform 1521"/>
              <p:cNvSpPr/>
              <p:nvPr/>
            </p:nvSpPr>
            <p:spPr>
              <a:xfrm>
                <a:off x="8959833" y="4451375"/>
                <a:ext cx="225426" cy="404815"/>
              </a:xfrm>
              <a:custGeom>
                <a:avLst/>
                <a:gdLst>
                  <a:gd name="txL" fmla="*/ 0 w 60"/>
                  <a:gd name="txT" fmla="*/ 0 h 108"/>
                  <a:gd name="txR" fmla="*/ 60 w 60"/>
                  <a:gd name="txB" fmla="*/ 108 h 108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60" h="108">
                    <a:moveTo>
                      <a:pt x="0" y="55"/>
                    </a:moveTo>
                    <a:cubicBezTo>
                      <a:pt x="0" y="62"/>
                      <a:pt x="3" y="68"/>
                      <a:pt x="6" y="74"/>
                    </a:cubicBezTo>
                    <a:cubicBezTo>
                      <a:pt x="8" y="79"/>
                      <a:pt x="11" y="84"/>
                      <a:pt x="13" y="89"/>
                    </a:cubicBezTo>
                    <a:cubicBezTo>
                      <a:pt x="14" y="90"/>
                      <a:pt x="14" y="92"/>
                      <a:pt x="15" y="94"/>
                    </a:cubicBezTo>
                    <a:cubicBezTo>
                      <a:pt x="15" y="96"/>
                      <a:pt x="15" y="98"/>
                      <a:pt x="15" y="100"/>
                    </a:cubicBezTo>
                    <a:cubicBezTo>
                      <a:pt x="14" y="105"/>
                      <a:pt x="12" y="108"/>
                      <a:pt x="12" y="108"/>
                    </a:cubicBezTo>
                    <a:cubicBezTo>
                      <a:pt x="13" y="108"/>
                      <a:pt x="14" y="107"/>
                      <a:pt x="15" y="107"/>
                    </a:cubicBezTo>
                    <a:cubicBezTo>
                      <a:pt x="16" y="107"/>
                      <a:pt x="16" y="106"/>
                      <a:pt x="17" y="106"/>
                    </a:cubicBezTo>
                    <a:cubicBezTo>
                      <a:pt x="19" y="105"/>
                      <a:pt x="20" y="104"/>
                      <a:pt x="22" y="103"/>
                    </a:cubicBezTo>
                    <a:cubicBezTo>
                      <a:pt x="23" y="102"/>
                      <a:pt x="25" y="100"/>
                      <a:pt x="26" y="99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5" y="92"/>
                      <a:pt x="40" y="88"/>
                      <a:pt x="44" y="84"/>
                    </a:cubicBezTo>
                    <a:cubicBezTo>
                      <a:pt x="54" y="72"/>
                      <a:pt x="60" y="54"/>
                      <a:pt x="57" y="39"/>
                    </a:cubicBezTo>
                    <a:cubicBezTo>
                      <a:pt x="56" y="31"/>
                      <a:pt x="51" y="26"/>
                      <a:pt x="45" y="22"/>
                    </a:cubicBezTo>
                    <a:cubicBezTo>
                      <a:pt x="39" y="19"/>
                      <a:pt x="32" y="19"/>
                      <a:pt x="26" y="20"/>
                    </a:cubicBezTo>
                    <a:cubicBezTo>
                      <a:pt x="25" y="17"/>
                      <a:pt x="26" y="14"/>
                      <a:pt x="26" y="11"/>
                    </a:cubicBezTo>
                    <a:cubicBezTo>
                      <a:pt x="26" y="9"/>
                      <a:pt x="27" y="7"/>
                      <a:pt x="27" y="5"/>
                    </a:cubicBezTo>
                    <a:cubicBezTo>
                      <a:pt x="28" y="4"/>
                      <a:pt x="29" y="2"/>
                      <a:pt x="29" y="0"/>
                    </a:cubicBezTo>
                    <a:cubicBezTo>
                      <a:pt x="28" y="0"/>
                      <a:pt x="27" y="0"/>
                      <a:pt x="27" y="0"/>
                    </a:cubicBezTo>
                    <a:cubicBezTo>
                      <a:pt x="27" y="1"/>
                      <a:pt x="27" y="2"/>
                      <a:pt x="27" y="3"/>
                    </a:cubicBezTo>
                    <a:cubicBezTo>
                      <a:pt x="26" y="5"/>
                      <a:pt x="26" y="7"/>
                      <a:pt x="26" y="9"/>
                    </a:cubicBezTo>
                    <a:cubicBezTo>
                      <a:pt x="25" y="12"/>
                      <a:pt x="24" y="17"/>
                      <a:pt x="25" y="20"/>
                    </a:cubicBezTo>
                    <a:cubicBezTo>
                      <a:pt x="16" y="22"/>
                      <a:pt x="8" y="26"/>
                      <a:pt x="5" y="35"/>
                    </a:cubicBezTo>
                    <a:cubicBezTo>
                      <a:pt x="2" y="40"/>
                      <a:pt x="0" y="49"/>
                      <a:pt x="0" y="55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8" name="Freeform 1522"/>
              <p:cNvSpPr/>
              <p:nvPr/>
            </p:nvSpPr>
            <p:spPr>
              <a:xfrm>
                <a:off x="9458311" y="4248174"/>
                <a:ext cx="120651" cy="165101"/>
              </a:xfrm>
              <a:custGeom>
                <a:avLst/>
                <a:gdLst>
                  <a:gd name="txL" fmla="*/ 0 w 32"/>
                  <a:gd name="txT" fmla="*/ 0 h 44"/>
                  <a:gd name="txR" fmla="*/ 32 w 32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44">
                    <a:moveTo>
                      <a:pt x="5" y="30"/>
                    </a:moveTo>
                    <a:cubicBezTo>
                      <a:pt x="7" y="34"/>
                      <a:pt x="10" y="36"/>
                      <a:pt x="13" y="38"/>
                    </a:cubicBezTo>
                    <a:cubicBezTo>
                      <a:pt x="15" y="39"/>
                      <a:pt x="18" y="40"/>
                      <a:pt x="21" y="41"/>
                    </a:cubicBezTo>
                    <a:cubicBezTo>
                      <a:pt x="22" y="41"/>
                      <a:pt x="24" y="42"/>
                      <a:pt x="26" y="43"/>
                    </a:cubicBezTo>
                    <a:cubicBezTo>
                      <a:pt x="27" y="43"/>
                      <a:pt x="28" y="44"/>
                      <a:pt x="29" y="44"/>
                    </a:cubicBezTo>
                    <a:cubicBezTo>
                      <a:pt x="29" y="44"/>
                      <a:pt x="30" y="44"/>
                      <a:pt x="30" y="44"/>
                    </a:cubicBezTo>
                    <a:cubicBezTo>
                      <a:pt x="29" y="43"/>
                      <a:pt x="29" y="42"/>
                      <a:pt x="29" y="41"/>
                    </a:cubicBezTo>
                    <a:cubicBezTo>
                      <a:pt x="29" y="40"/>
                      <a:pt x="29" y="39"/>
                      <a:pt x="30" y="37"/>
                    </a:cubicBezTo>
                    <a:cubicBezTo>
                      <a:pt x="30" y="35"/>
                      <a:pt x="31" y="32"/>
                      <a:pt x="31" y="30"/>
                    </a:cubicBezTo>
                    <a:cubicBezTo>
                      <a:pt x="32" y="23"/>
                      <a:pt x="31" y="14"/>
                      <a:pt x="25" y="8"/>
                    </a:cubicBezTo>
                    <a:cubicBezTo>
                      <a:pt x="23" y="5"/>
                      <a:pt x="19" y="3"/>
                      <a:pt x="15" y="4"/>
                    </a:cubicBezTo>
                    <a:cubicBezTo>
                      <a:pt x="12" y="4"/>
                      <a:pt x="9" y="6"/>
                      <a:pt x="6" y="8"/>
                    </a:cubicBezTo>
                    <a:cubicBezTo>
                      <a:pt x="6" y="7"/>
                      <a:pt x="5" y="5"/>
                      <a:pt x="4" y="4"/>
                    </a:cubicBezTo>
                    <a:cubicBezTo>
                      <a:pt x="3" y="3"/>
                      <a:pt x="2" y="1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2" y="2"/>
                      <a:pt x="3" y="3"/>
                      <a:pt x="3" y="4"/>
                    </a:cubicBezTo>
                    <a:cubicBezTo>
                      <a:pt x="4" y="5"/>
                      <a:pt x="4" y="5"/>
                      <a:pt x="5" y="6"/>
                    </a:cubicBezTo>
                    <a:cubicBezTo>
                      <a:pt x="5" y="7"/>
                      <a:pt x="6" y="8"/>
                      <a:pt x="6" y="8"/>
                    </a:cubicBezTo>
                    <a:cubicBezTo>
                      <a:pt x="3" y="11"/>
                      <a:pt x="1" y="15"/>
                      <a:pt x="1" y="19"/>
                    </a:cubicBezTo>
                    <a:cubicBezTo>
                      <a:pt x="1" y="23"/>
                      <a:pt x="3" y="27"/>
                      <a:pt x="5" y="3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9" name="Freeform 1523"/>
              <p:cNvSpPr/>
              <p:nvPr/>
            </p:nvSpPr>
            <p:spPr>
              <a:xfrm>
                <a:off x="9526574" y="4124348"/>
                <a:ext cx="120651" cy="88901"/>
              </a:xfrm>
              <a:custGeom>
                <a:avLst/>
                <a:gdLst>
                  <a:gd name="txL" fmla="*/ 0 w 32"/>
                  <a:gd name="txT" fmla="*/ 0 h 24"/>
                  <a:gd name="txR" fmla="*/ 32 w 32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24">
                    <a:moveTo>
                      <a:pt x="11" y="22"/>
                    </a:moveTo>
                    <a:cubicBezTo>
                      <a:pt x="14" y="24"/>
                      <a:pt x="17" y="24"/>
                      <a:pt x="20" y="24"/>
                    </a:cubicBezTo>
                    <a:cubicBezTo>
                      <a:pt x="22" y="24"/>
                      <a:pt x="24" y="23"/>
                      <a:pt x="26" y="22"/>
                    </a:cubicBezTo>
                    <a:cubicBezTo>
                      <a:pt x="27" y="22"/>
                      <a:pt x="29" y="22"/>
                      <a:pt x="30" y="21"/>
                    </a:cubicBezTo>
                    <a:cubicBezTo>
                      <a:pt x="31" y="20"/>
                      <a:pt x="32" y="19"/>
                      <a:pt x="32" y="19"/>
                    </a:cubicBezTo>
                    <a:cubicBezTo>
                      <a:pt x="31" y="19"/>
                      <a:pt x="30" y="18"/>
                      <a:pt x="29" y="16"/>
                    </a:cubicBezTo>
                    <a:cubicBezTo>
                      <a:pt x="29" y="15"/>
                      <a:pt x="28" y="13"/>
                      <a:pt x="28" y="12"/>
                    </a:cubicBezTo>
                    <a:cubicBezTo>
                      <a:pt x="27" y="10"/>
                      <a:pt x="26" y="8"/>
                      <a:pt x="24" y="6"/>
                    </a:cubicBezTo>
                    <a:cubicBezTo>
                      <a:pt x="23" y="4"/>
                      <a:pt x="21" y="2"/>
                      <a:pt x="18" y="1"/>
                    </a:cubicBezTo>
                    <a:cubicBezTo>
                      <a:pt x="16" y="0"/>
                      <a:pt x="13" y="0"/>
                      <a:pt x="11" y="1"/>
                    </a:cubicBezTo>
                    <a:cubicBezTo>
                      <a:pt x="8" y="2"/>
                      <a:pt x="7" y="4"/>
                      <a:pt x="5" y="6"/>
                    </a:cubicBezTo>
                    <a:cubicBezTo>
                      <a:pt x="5" y="5"/>
                      <a:pt x="4" y="5"/>
                      <a:pt x="3" y="4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4"/>
                    </a:cubicBezTo>
                    <a:cubicBezTo>
                      <a:pt x="3" y="4"/>
                      <a:pt x="4" y="6"/>
                      <a:pt x="5" y="6"/>
                    </a:cubicBezTo>
                    <a:cubicBezTo>
                      <a:pt x="4" y="9"/>
                      <a:pt x="3" y="12"/>
                      <a:pt x="5" y="15"/>
                    </a:cubicBezTo>
                    <a:cubicBezTo>
                      <a:pt x="6" y="18"/>
                      <a:pt x="9" y="21"/>
                      <a:pt x="11" y="2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0" name="Freeform 1524"/>
              <p:cNvSpPr/>
              <p:nvPr/>
            </p:nvSpPr>
            <p:spPr>
              <a:xfrm>
                <a:off x="9320198" y="4295799"/>
                <a:ext cx="138113" cy="125413"/>
              </a:xfrm>
              <a:custGeom>
                <a:avLst/>
                <a:gdLst>
                  <a:gd name="txL" fmla="*/ 0 w 37"/>
                  <a:gd name="txT" fmla="*/ 0 h 33"/>
                  <a:gd name="txR" fmla="*/ 37 w 37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33">
                    <a:moveTo>
                      <a:pt x="12" y="12"/>
                    </a:moveTo>
                    <a:cubicBezTo>
                      <a:pt x="11" y="14"/>
                      <a:pt x="11" y="16"/>
                      <a:pt x="10" y="18"/>
                    </a:cubicBezTo>
                    <a:cubicBezTo>
                      <a:pt x="10" y="20"/>
                      <a:pt x="9" y="22"/>
                      <a:pt x="7" y="24"/>
                    </a:cubicBezTo>
                    <a:cubicBezTo>
                      <a:pt x="7" y="25"/>
                      <a:pt x="5" y="26"/>
                      <a:pt x="4" y="27"/>
                    </a:cubicBezTo>
                    <a:cubicBezTo>
                      <a:pt x="2" y="28"/>
                      <a:pt x="0" y="28"/>
                      <a:pt x="0" y="28"/>
                    </a:cubicBezTo>
                    <a:cubicBezTo>
                      <a:pt x="3" y="29"/>
                      <a:pt x="5" y="31"/>
                      <a:pt x="9" y="32"/>
                    </a:cubicBezTo>
                    <a:cubicBezTo>
                      <a:pt x="11" y="33"/>
                      <a:pt x="15" y="33"/>
                      <a:pt x="18" y="33"/>
                    </a:cubicBezTo>
                    <a:cubicBezTo>
                      <a:pt x="22" y="32"/>
                      <a:pt x="26" y="30"/>
                      <a:pt x="29" y="28"/>
                    </a:cubicBezTo>
                    <a:cubicBezTo>
                      <a:pt x="32" y="25"/>
                      <a:pt x="34" y="23"/>
                      <a:pt x="35" y="20"/>
                    </a:cubicBezTo>
                    <a:cubicBezTo>
                      <a:pt x="36" y="17"/>
                      <a:pt x="36" y="14"/>
                      <a:pt x="35" y="12"/>
                    </a:cubicBezTo>
                    <a:cubicBezTo>
                      <a:pt x="34" y="9"/>
                      <a:pt x="32" y="7"/>
                      <a:pt x="29" y="6"/>
                    </a:cubicBezTo>
                    <a:cubicBezTo>
                      <a:pt x="30" y="4"/>
                      <a:pt x="31" y="3"/>
                      <a:pt x="32" y="3"/>
                    </a:cubicBezTo>
                    <a:cubicBezTo>
                      <a:pt x="34" y="1"/>
                      <a:pt x="36" y="1"/>
                      <a:pt x="37" y="1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6" y="0"/>
                      <a:pt x="35" y="1"/>
                      <a:pt x="33" y="2"/>
                    </a:cubicBezTo>
                    <a:cubicBezTo>
                      <a:pt x="31" y="3"/>
                      <a:pt x="30" y="4"/>
                      <a:pt x="29" y="5"/>
                    </a:cubicBezTo>
                    <a:cubicBezTo>
                      <a:pt x="25" y="4"/>
                      <a:pt x="21" y="4"/>
                      <a:pt x="18" y="6"/>
                    </a:cubicBezTo>
                    <a:cubicBezTo>
                      <a:pt x="15" y="7"/>
                      <a:pt x="13" y="10"/>
                      <a:pt x="12" y="12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1" name="Freeform 1525"/>
              <p:cNvSpPr/>
              <p:nvPr/>
            </p:nvSpPr>
            <p:spPr>
              <a:xfrm>
                <a:off x="9350360" y="4391050"/>
                <a:ext cx="79375" cy="112713"/>
              </a:xfrm>
              <a:custGeom>
                <a:avLst/>
                <a:gdLst>
                  <a:gd name="txL" fmla="*/ 0 w 21"/>
                  <a:gd name="txT" fmla="*/ 0 h 30"/>
                  <a:gd name="txR" fmla="*/ 21 w 21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30">
                    <a:moveTo>
                      <a:pt x="1" y="12"/>
                    </a:moveTo>
                    <a:cubicBezTo>
                      <a:pt x="0" y="14"/>
                      <a:pt x="0" y="16"/>
                      <a:pt x="0" y="18"/>
                    </a:cubicBezTo>
                    <a:cubicBezTo>
                      <a:pt x="0" y="20"/>
                      <a:pt x="0" y="22"/>
                      <a:pt x="0" y="24"/>
                    </a:cubicBezTo>
                    <a:cubicBezTo>
                      <a:pt x="0" y="25"/>
                      <a:pt x="0" y="30"/>
                      <a:pt x="0" y="30"/>
                    </a:cubicBezTo>
                    <a:cubicBezTo>
                      <a:pt x="3" y="28"/>
                      <a:pt x="6" y="28"/>
                      <a:pt x="9" y="26"/>
                    </a:cubicBezTo>
                    <a:cubicBezTo>
                      <a:pt x="11" y="26"/>
                      <a:pt x="14" y="24"/>
                      <a:pt x="15" y="23"/>
                    </a:cubicBezTo>
                    <a:cubicBezTo>
                      <a:pt x="17" y="21"/>
                      <a:pt x="19" y="19"/>
                      <a:pt x="20" y="16"/>
                    </a:cubicBezTo>
                    <a:cubicBezTo>
                      <a:pt x="21" y="13"/>
                      <a:pt x="20" y="11"/>
                      <a:pt x="19" y="9"/>
                    </a:cubicBezTo>
                    <a:cubicBezTo>
                      <a:pt x="17" y="7"/>
                      <a:pt x="15" y="7"/>
                      <a:pt x="13" y="6"/>
                    </a:cubicBezTo>
                    <a:cubicBezTo>
                      <a:pt x="13" y="5"/>
                      <a:pt x="14" y="5"/>
                      <a:pt x="14" y="4"/>
                    </a:cubicBezTo>
                    <a:cubicBezTo>
                      <a:pt x="14" y="3"/>
                      <a:pt x="15" y="2"/>
                      <a:pt x="15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1"/>
                      <a:pt x="14" y="2"/>
                      <a:pt x="14" y="3"/>
                    </a:cubicBezTo>
                    <a:cubicBezTo>
                      <a:pt x="14" y="4"/>
                      <a:pt x="13" y="5"/>
                      <a:pt x="13" y="6"/>
                    </a:cubicBezTo>
                    <a:cubicBezTo>
                      <a:pt x="10" y="6"/>
                      <a:pt x="8" y="6"/>
                      <a:pt x="6" y="7"/>
                    </a:cubicBezTo>
                    <a:cubicBezTo>
                      <a:pt x="4" y="8"/>
                      <a:pt x="2" y="10"/>
                      <a:pt x="1" y="1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2" name="Freeform 1526"/>
              <p:cNvSpPr/>
              <p:nvPr/>
            </p:nvSpPr>
            <p:spPr>
              <a:xfrm>
                <a:off x="8602643" y="5175280"/>
                <a:ext cx="195264" cy="349252"/>
              </a:xfrm>
              <a:custGeom>
                <a:avLst/>
                <a:gdLst>
                  <a:gd name="txL" fmla="*/ 0 w 52"/>
                  <a:gd name="txT" fmla="*/ 0 h 93"/>
                  <a:gd name="txR" fmla="*/ 52 w 52"/>
                  <a:gd name="txB" fmla="*/ 93 h 93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52" h="93">
                    <a:moveTo>
                      <a:pt x="0" y="48"/>
                    </a:moveTo>
                    <a:cubicBezTo>
                      <a:pt x="0" y="54"/>
                      <a:pt x="2" y="60"/>
                      <a:pt x="5" y="66"/>
                    </a:cubicBezTo>
                    <a:cubicBezTo>
                      <a:pt x="7" y="70"/>
                      <a:pt x="9" y="75"/>
                      <a:pt x="13" y="79"/>
                    </a:cubicBezTo>
                    <a:cubicBezTo>
                      <a:pt x="15" y="82"/>
                      <a:pt x="20" y="93"/>
                      <a:pt x="20" y="93"/>
                    </a:cubicBezTo>
                    <a:cubicBezTo>
                      <a:pt x="23" y="84"/>
                      <a:pt x="32" y="80"/>
                      <a:pt x="38" y="73"/>
                    </a:cubicBezTo>
                    <a:cubicBezTo>
                      <a:pt x="42" y="69"/>
                      <a:pt x="45" y="63"/>
                      <a:pt x="48" y="57"/>
                    </a:cubicBezTo>
                    <a:cubicBezTo>
                      <a:pt x="51" y="51"/>
                      <a:pt x="52" y="44"/>
                      <a:pt x="51" y="37"/>
                    </a:cubicBezTo>
                    <a:cubicBezTo>
                      <a:pt x="50" y="30"/>
                      <a:pt x="47" y="25"/>
                      <a:pt x="42" y="22"/>
                    </a:cubicBezTo>
                    <a:cubicBezTo>
                      <a:pt x="37" y="18"/>
                      <a:pt x="31" y="18"/>
                      <a:pt x="25" y="18"/>
                    </a:cubicBezTo>
                    <a:cubicBezTo>
                      <a:pt x="25" y="16"/>
                      <a:pt x="25" y="13"/>
                      <a:pt x="26" y="11"/>
                    </a:cubicBezTo>
                    <a:cubicBezTo>
                      <a:pt x="27" y="7"/>
                      <a:pt x="28" y="4"/>
                      <a:pt x="29" y="1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7" y="2"/>
                      <a:pt x="26" y="5"/>
                      <a:pt x="26" y="9"/>
                    </a:cubicBezTo>
                    <a:cubicBezTo>
                      <a:pt x="25" y="12"/>
                      <a:pt x="24" y="16"/>
                      <a:pt x="24" y="18"/>
                    </a:cubicBezTo>
                    <a:cubicBezTo>
                      <a:pt x="20" y="19"/>
                      <a:pt x="17" y="20"/>
                      <a:pt x="14" y="22"/>
                    </a:cubicBezTo>
                    <a:cubicBezTo>
                      <a:pt x="11" y="24"/>
                      <a:pt x="8" y="26"/>
                      <a:pt x="6" y="29"/>
                    </a:cubicBezTo>
                    <a:cubicBezTo>
                      <a:pt x="3" y="34"/>
                      <a:pt x="1" y="42"/>
                      <a:pt x="0" y="4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3" name="Freeform 1527"/>
              <p:cNvSpPr/>
              <p:nvPr/>
            </p:nvSpPr>
            <p:spPr>
              <a:xfrm>
                <a:off x="8505805" y="5111780"/>
                <a:ext cx="231776" cy="423865"/>
              </a:xfrm>
              <a:custGeom>
                <a:avLst/>
                <a:gdLst>
                  <a:gd name="txL" fmla="*/ 0 w 62"/>
                  <a:gd name="txT" fmla="*/ 0 h 113"/>
                  <a:gd name="txR" fmla="*/ 62 w 62"/>
                  <a:gd name="txB" fmla="*/ 113 h 11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113">
                    <a:moveTo>
                      <a:pt x="1" y="57"/>
                    </a:moveTo>
                    <a:cubicBezTo>
                      <a:pt x="0" y="65"/>
                      <a:pt x="3" y="70"/>
                      <a:pt x="6" y="77"/>
                    </a:cubicBezTo>
                    <a:cubicBezTo>
                      <a:pt x="8" y="82"/>
                      <a:pt x="11" y="87"/>
                      <a:pt x="14" y="93"/>
                    </a:cubicBezTo>
                    <a:cubicBezTo>
                      <a:pt x="15" y="95"/>
                      <a:pt x="16" y="99"/>
                      <a:pt x="16" y="104"/>
                    </a:cubicBezTo>
                    <a:cubicBezTo>
                      <a:pt x="16" y="108"/>
                      <a:pt x="15" y="113"/>
                      <a:pt x="15" y="113"/>
                    </a:cubicBezTo>
                    <a:cubicBezTo>
                      <a:pt x="21" y="108"/>
                      <a:pt x="26" y="104"/>
                      <a:pt x="31" y="100"/>
                    </a:cubicBezTo>
                    <a:cubicBezTo>
                      <a:pt x="36" y="96"/>
                      <a:pt x="41" y="92"/>
                      <a:pt x="45" y="88"/>
                    </a:cubicBezTo>
                    <a:cubicBezTo>
                      <a:pt x="50" y="82"/>
                      <a:pt x="54" y="75"/>
                      <a:pt x="57" y="68"/>
                    </a:cubicBezTo>
                    <a:cubicBezTo>
                      <a:pt x="59" y="65"/>
                      <a:pt x="60" y="61"/>
                      <a:pt x="60" y="58"/>
                    </a:cubicBezTo>
                    <a:cubicBezTo>
                      <a:pt x="61" y="56"/>
                      <a:pt x="61" y="55"/>
                      <a:pt x="61" y="53"/>
                    </a:cubicBezTo>
                    <a:cubicBezTo>
                      <a:pt x="61" y="53"/>
                      <a:pt x="61" y="53"/>
                      <a:pt x="61" y="53"/>
                    </a:cubicBezTo>
                    <a:cubicBezTo>
                      <a:pt x="61" y="53"/>
                      <a:pt x="61" y="53"/>
                      <a:pt x="61" y="53"/>
                    </a:cubicBezTo>
                    <a:cubicBezTo>
                      <a:pt x="61" y="53"/>
                      <a:pt x="61" y="53"/>
                      <a:pt x="61" y="52"/>
                    </a:cubicBezTo>
                    <a:cubicBezTo>
                      <a:pt x="61" y="52"/>
                      <a:pt x="61" y="52"/>
                      <a:pt x="61" y="52"/>
                    </a:cubicBezTo>
                    <a:cubicBezTo>
                      <a:pt x="61" y="51"/>
                      <a:pt x="61" y="51"/>
                      <a:pt x="61" y="50"/>
                    </a:cubicBezTo>
                    <a:cubicBezTo>
                      <a:pt x="62" y="49"/>
                      <a:pt x="62" y="48"/>
                      <a:pt x="62" y="47"/>
                    </a:cubicBezTo>
                    <a:cubicBezTo>
                      <a:pt x="61" y="43"/>
                      <a:pt x="60" y="40"/>
                      <a:pt x="59" y="37"/>
                    </a:cubicBezTo>
                    <a:cubicBezTo>
                      <a:pt x="57" y="34"/>
                      <a:pt x="55" y="31"/>
                      <a:pt x="52" y="29"/>
                    </a:cubicBezTo>
                    <a:cubicBezTo>
                      <a:pt x="47" y="25"/>
                      <a:pt x="40" y="22"/>
                      <a:pt x="34" y="21"/>
                    </a:cubicBezTo>
                    <a:cubicBezTo>
                      <a:pt x="34" y="18"/>
                      <a:pt x="36" y="15"/>
                      <a:pt x="37" y="12"/>
                    </a:cubicBezTo>
                    <a:cubicBezTo>
                      <a:pt x="39" y="10"/>
                      <a:pt x="40" y="8"/>
                      <a:pt x="42" y="6"/>
                    </a:cubicBezTo>
                    <a:cubicBezTo>
                      <a:pt x="43" y="5"/>
                      <a:pt x="45" y="3"/>
                      <a:pt x="47" y="2"/>
                    </a:cubicBezTo>
                    <a:cubicBezTo>
                      <a:pt x="47" y="1"/>
                      <a:pt x="46" y="1"/>
                      <a:pt x="46" y="0"/>
                    </a:cubicBezTo>
                    <a:cubicBezTo>
                      <a:pt x="46" y="0"/>
                      <a:pt x="45" y="1"/>
                      <a:pt x="44" y="1"/>
                    </a:cubicBezTo>
                    <a:cubicBezTo>
                      <a:pt x="44" y="2"/>
                      <a:pt x="43" y="3"/>
                      <a:pt x="42" y="4"/>
                    </a:cubicBezTo>
                    <a:cubicBezTo>
                      <a:pt x="41" y="5"/>
                      <a:pt x="39" y="7"/>
                      <a:pt x="38" y="9"/>
                    </a:cubicBezTo>
                    <a:cubicBezTo>
                      <a:pt x="36" y="13"/>
                      <a:pt x="33" y="18"/>
                      <a:pt x="33" y="21"/>
                    </a:cubicBezTo>
                    <a:cubicBezTo>
                      <a:pt x="28" y="21"/>
                      <a:pt x="24" y="22"/>
                      <a:pt x="19" y="24"/>
                    </a:cubicBezTo>
                    <a:cubicBezTo>
                      <a:pt x="17" y="25"/>
                      <a:pt x="16" y="26"/>
                      <a:pt x="14" y="28"/>
                    </a:cubicBezTo>
                    <a:cubicBezTo>
                      <a:pt x="13" y="29"/>
                      <a:pt x="12" y="29"/>
                      <a:pt x="11" y="30"/>
                    </a:cubicBezTo>
                    <a:cubicBezTo>
                      <a:pt x="10" y="31"/>
                      <a:pt x="10" y="32"/>
                      <a:pt x="9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4"/>
                      <a:pt x="8" y="35"/>
                      <a:pt x="8" y="35"/>
                    </a:cubicBezTo>
                    <a:cubicBezTo>
                      <a:pt x="7" y="36"/>
                      <a:pt x="7" y="37"/>
                      <a:pt x="6" y="38"/>
                    </a:cubicBezTo>
                    <a:cubicBezTo>
                      <a:pt x="5" y="41"/>
                      <a:pt x="4" y="43"/>
                      <a:pt x="4" y="45"/>
                    </a:cubicBezTo>
                    <a:cubicBezTo>
                      <a:pt x="2" y="49"/>
                      <a:pt x="1" y="54"/>
                      <a:pt x="1" y="57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4" name="Freeform 1529"/>
              <p:cNvSpPr/>
              <p:nvPr/>
            </p:nvSpPr>
            <p:spPr>
              <a:xfrm>
                <a:off x="8772507" y="4806978"/>
                <a:ext cx="146051" cy="225427"/>
              </a:xfrm>
              <a:custGeom>
                <a:avLst/>
                <a:gdLst>
                  <a:gd name="txL" fmla="*/ 0 w 39"/>
                  <a:gd name="txT" fmla="*/ 0 h 60"/>
                  <a:gd name="txR" fmla="*/ 39 w 39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60">
                    <a:moveTo>
                      <a:pt x="3" y="44"/>
                    </a:moveTo>
                    <a:cubicBezTo>
                      <a:pt x="5" y="50"/>
                      <a:pt x="9" y="54"/>
                      <a:pt x="13" y="56"/>
                    </a:cubicBezTo>
                    <a:cubicBezTo>
                      <a:pt x="17" y="59"/>
                      <a:pt x="21" y="60"/>
                      <a:pt x="25" y="60"/>
                    </a:cubicBezTo>
                    <a:cubicBezTo>
                      <a:pt x="26" y="60"/>
                      <a:pt x="29" y="60"/>
                      <a:pt x="31" y="60"/>
                    </a:cubicBezTo>
                    <a:cubicBezTo>
                      <a:pt x="34" y="60"/>
                      <a:pt x="35" y="59"/>
                      <a:pt x="35" y="59"/>
                    </a:cubicBezTo>
                    <a:cubicBezTo>
                      <a:pt x="34" y="58"/>
                      <a:pt x="34" y="56"/>
                      <a:pt x="34" y="54"/>
                    </a:cubicBezTo>
                    <a:cubicBezTo>
                      <a:pt x="35" y="51"/>
                      <a:pt x="36" y="49"/>
                      <a:pt x="36" y="46"/>
                    </a:cubicBezTo>
                    <a:cubicBezTo>
                      <a:pt x="38" y="40"/>
                      <a:pt x="39" y="31"/>
                      <a:pt x="35" y="23"/>
                    </a:cubicBezTo>
                    <a:cubicBezTo>
                      <a:pt x="33" y="19"/>
                      <a:pt x="30" y="16"/>
                      <a:pt x="26" y="15"/>
                    </a:cubicBezTo>
                    <a:cubicBezTo>
                      <a:pt x="22" y="13"/>
                      <a:pt x="17" y="13"/>
                      <a:pt x="13" y="14"/>
                    </a:cubicBezTo>
                    <a:cubicBezTo>
                      <a:pt x="13" y="12"/>
                      <a:pt x="13" y="10"/>
                      <a:pt x="14" y="8"/>
                    </a:cubicBezTo>
                    <a:cubicBezTo>
                      <a:pt x="14" y="5"/>
                      <a:pt x="15" y="3"/>
                      <a:pt x="16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1"/>
                      <a:pt x="14" y="3"/>
                      <a:pt x="13" y="6"/>
                    </a:cubicBezTo>
                    <a:cubicBezTo>
                      <a:pt x="13" y="9"/>
                      <a:pt x="12" y="12"/>
                      <a:pt x="13" y="14"/>
                    </a:cubicBezTo>
                    <a:cubicBezTo>
                      <a:pt x="7" y="16"/>
                      <a:pt x="3" y="20"/>
                      <a:pt x="1" y="27"/>
                    </a:cubicBezTo>
                    <a:cubicBezTo>
                      <a:pt x="0" y="32"/>
                      <a:pt x="1" y="39"/>
                      <a:pt x="3" y="44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5" name="Freeform 1530"/>
              <p:cNvSpPr/>
              <p:nvPr/>
            </p:nvSpPr>
            <p:spPr>
              <a:xfrm>
                <a:off x="8759807" y="5002241"/>
                <a:ext cx="203201" cy="342902"/>
              </a:xfrm>
              <a:custGeom>
                <a:avLst/>
                <a:gdLst>
                  <a:gd name="txL" fmla="*/ 0 w 54"/>
                  <a:gd name="txT" fmla="*/ 0 h 91"/>
                  <a:gd name="txR" fmla="*/ 54 w 54"/>
                  <a:gd name="txB" fmla="*/ 91 h 9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91">
                    <a:moveTo>
                      <a:pt x="3" y="66"/>
                    </a:moveTo>
                    <a:cubicBezTo>
                      <a:pt x="6" y="75"/>
                      <a:pt x="12" y="80"/>
                      <a:pt x="18" y="84"/>
                    </a:cubicBezTo>
                    <a:cubicBezTo>
                      <a:pt x="24" y="88"/>
                      <a:pt x="29" y="89"/>
                      <a:pt x="35" y="89"/>
                    </a:cubicBezTo>
                    <a:cubicBezTo>
                      <a:pt x="37" y="89"/>
                      <a:pt x="41" y="90"/>
                      <a:pt x="45" y="90"/>
                    </a:cubicBezTo>
                    <a:cubicBezTo>
                      <a:pt x="48" y="91"/>
                      <a:pt x="51" y="91"/>
                      <a:pt x="51" y="91"/>
                    </a:cubicBezTo>
                    <a:cubicBezTo>
                      <a:pt x="49" y="88"/>
                      <a:pt x="49" y="84"/>
                      <a:pt x="49" y="80"/>
                    </a:cubicBezTo>
                    <a:cubicBezTo>
                      <a:pt x="50" y="76"/>
                      <a:pt x="51" y="72"/>
                      <a:pt x="52" y="69"/>
                    </a:cubicBezTo>
                    <a:cubicBezTo>
                      <a:pt x="53" y="64"/>
                      <a:pt x="54" y="59"/>
                      <a:pt x="54" y="54"/>
                    </a:cubicBezTo>
                    <a:cubicBezTo>
                      <a:pt x="54" y="48"/>
                      <a:pt x="53" y="43"/>
                      <a:pt x="51" y="38"/>
                    </a:cubicBezTo>
                    <a:cubicBezTo>
                      <a:pt x="49" y="32"/>
                      <a:pt x="44" y="28"/>
                      <a:pt x="39" y="25"/>
                    </a:cubicBezTo>
                    <a:cubicBezTo>
                      <a:pt x="34" y="22"/>
                      <a:pt x="27" y="20"/>
                      <a:pt x="21" y="21"/>
                    </a:cubicBezTo>
                    <a:cubicBezTo>
                      <a:pt x="21" y="18"/>
                      <a:pt x="22" y="15"/>
                      <a:pt x="23" y="12"/>
                    </a:cubicBezTo>
                    <a:cubicBezTo>
                      <a:pt x="24" y="8"/>
                      <a:pt x="27" y="4"/>
                      <a:pt x="30" y="1"/>
                    </a:cubicBezTo>
                    <a:cubicBezTo>
                      <a:pt x="29" y="1"/>
                      <a:pt x="29" y="1"/>
                      <a:pt x="28" y="0"/>
                    </a:cubicBezTo>
                    <a:cubicBezTo>
                      <a:pt x="27" y="2"/>
                      <a:pt x="25" y="5"/>
                      <a:pt x="23" y="9"/>
                    </a:cubicBezTo>
                    <a:cubicBezTo>
                      <a:pt x="21" y="13"/>
                      <a:pt x="20" y="18"/>
                      <a:pt x="20" y="21"/>
                    </a:cubicBezTo>
                    <a:cubicBezTo>
                      <a:pt x="12" y="23"/>
                      <a:pt x="4" y="28"/>
                      <a:pt x="2" y="39"/>
                    </a:cubicBezTo>
                    <a:cubicBezTo>
                      <a:pt x="1" y="43"/>
                      <a:pt x="0" y="47"/>
                      <a:pt x="1" y="52"/>
                    </a:cubicBezTo>
                    <a:cubicBezTo>
                      <a:pt x="1" y="57"/>
                      <a:pt x="2" y="62"/>
                      <a:pt x="3" y="6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6" name="Freeform 1531"/>
              <p:cNvSpPr/>
              <p:nvPr/>
            </p:nvSpPr>
            <p:spPr>
              <a:xfrm>
                <a:off x="8347054" y="5273706"/>
                <a:ext cx="217489" cy="423865"/>
              </a:xfrm>
              <a:custGeom>
                <a:avLst/>
                <a:gdLst>
                  <a:gd name="txL" fmla="*/ 0 w 58"/>
                  <a:gd name="txT" fmla="*/ 0 h 113"/>
                  <a:gd name="txR" fmla="*/ 58 w 58"/>
                  <a:gd name="txB" fmla="*/ 113 h 11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113">
                    <a:moveTo>
                      <a:pt x="2" y="64"/>
                    </a:moveTo>
                    <a:cubicBezTo>
                      <a:pt x="2" y="67"/>
                      <a:pt x="4" y="69"/>
                      <a:pt x="6" y="72"/>
                    </a:cubicBezTo>
                    <a:cubicBezTo>
                      <a:pt x="7" y="74"/>
                      <a:pt x="9" y="76"/>
                      <a:pt x="11" y="79"/>
                    </a:cubicBezTo>
                    <a:cubicBezTo>
                      <a:pt x="14" y="83"/>
                      <a:pt x="17" y="88"/>
                      <a:pt x="20" y="93"/>
                    </a:cubicBezTo>
                    <a:cubicBezTo>
                      <a:pt x="21" y="95"/>
                      <a:pt x="22" y="99"/>
                      <a:pt x="22" y="104"/>
                    </a:cubicBezTo>
                    <a:cubicBezTo>
                      <a:pt x="22" y="108"/>
                      <a:pt x="21" y="113"/>
                      <a:pt x="21" y="113"/>
                    </a:cubicBezTo>
                    <a:cubicBezTo>
                      <a:pt x="27" y="108"/>
                      <a:pt x="32" y="104"/>
                      <a:pt x="37" y="99"/>
                    </a:cubicBezTo>
                    <a:cubicBezTo>
                      <a:pt x="42" y="94"/>
                      <a:pt x="47" y="89"/>
                      <a:pt x="50" y="84"/>
                    </a:cubicBezTo>
                    <a:cubicBezTo>
                      <a:pt x="54" y="76"/>
                      <a:pt x="57" y="67"/>
                      <a:pt x="58" y="58"/>
                    </a:cubicBezTo>
                    <a:cubicBezTo>
                      <a:pt x="58" y="49"/>
                      <a:pt x="57" y="41"/>
                      <a:pt x="53" y="34"/>
                    </a:cubicBezTo>
                    <a:cubicBezTo>
                      <a:pt x="50" y="27"/>
                      <a:pt x="44" y="23"/>
                      <a:pt x="37" y="22"/>
                    </a:cubicBezTo>
                    <a:cubicBezTo>
                      <a:pt x="31" y="20"/>
                      <a:pt x="24" y="21"/>
                      <a:pt x="17" y="23"/>
                    </a:cubicBezTo>
                    <a:cubicBezTo>
                      <a:pt x="17" y="20"/>
                      <a:pt x="16" y="17"/>
                      <a:pt x="16" y="14"/>
                    </a:cubicBezTo>
                    <a:cubicBezTo>
                      <a:pt x="17" y="9"/>
                      <a:pt x="18" y="5"/>
                      <a:pt x="19" y="1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16" y="4"/>
                      <a:pt x="15" y="17"/>
                      <a:pt x="17" y="24"/>
                    </a:cubicBezTo>
                    <a:cubicBezTo>
                      <a:pt x="8" y="27"/>
                      <a:pt x="2" y="34"/>
                      <a:pt x="1" y="44"/>
                    </a:cubicBezTo>
                    <a:cubicBezTo>
                      <a:pt x="0" y="47"/>
                      <a:pt x="0" y="51"/>
                      <a:pt x="0" y="54"/>
                    </a:cubicBezTo>
                    <a:cubicBezTo>
                      <a:pt x="1" y="58"/>
                      <a:pt x="1" y="61"/>
                      <a:pt x="2" y="6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7" name="Freeform 1532"/>
              <p:cNvSpPr/>
              <p:nvPr/>
            </p:nvSpPr>
            <p:spPr>
              <a:xfrm>
                <a:off x="8242279" y="5210205"/>
                <a:ext cx="269877" cy="273052"/>
              </a:xfrm>
              <a:custGeom>
                <a:avLst/>
                <a:gdLst>
                  <a:gd name="txL" fmla="*/ 0 w 72"/>
                  <a:gd name="txT" fmla="*/ 0 h 73"/>
                  <a:gd name="txR" fmla="*/ 72 w 72"/>
                  <a:gd name="txB" fmla="*/ 73 h 73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2" h="73">
                    <a:moveTo>
                      <a:pt x="5" y="21"/>
                    </a:moveTo>
                    <a:cubicBezTo>
                      <a:pt x="0" y="28"/>
                      <a:pt x="0" y="35"/>
                      <a:pt x="0" y="41"/>
                    </a:cubicBezTo>
                    <a:cubicBezTo>
                      <a:pt x="0" y="47"/>
                      <a:pt x="1" y="52"/>
                      <a:pt x="3" y="58"/>
                    </a:cubicBezTo>
                    <a:cubicBezTo>
                      <a:pt x="4" y="59"/>
                      <a:pt x="4" y="64"/>
                      <a:pt x="5" y="67"/>
                    </a:cubicBezTo>
                    <a:cubicBezTo>
                      <a:pt x="6" y="69"/>
                      <a:pt x="6" y="70"/>
                      <a:pt x="7" y="71"/>
                    </a:cubicBezTo>
                    <a:cubicBezTo>
                      <a:pt x="7" y="72"/>
                      <a:pt x="8" y="73"/>
                      <a:pt x="8" y="73"/>
                    </a:cubicBezTo>
                    <a:cubicBezTo>
                      <a:pt x="8" y="72"/>
                      <a:pt x="10" y="70"/>
                      <a:pt x="11" y="69"/>
                    </a:cubicBezTo>
                    <a:cubicBezTo>
                      <a:pt x="13" y="68"/>
                      <a:pt x="15" y="67"/>
                      <a:pt x="17" y="66"/>
                    </a:cubicBezTo>
                    <a:cubicBezTo>
                      <a:pt x="21" y="65"/>
                      <a:pt x="25" y="64"/>
                      <a:pt x="29" y="62"/>
                    </a:cubicBezTo>
                    <a:cubicBezTo>
                      <a:pt x="40" y="58"/>
                      <a:pt x="51" y="50"/>
                      <a:pt x="56" y="40"/>
                    </a:cubicBezTo>
                    <a:cubicBezTo>
                      <a:pt x="59" y="35"/>
                      <a:pt x="59" y="29"/>
                      <a:pt x="58" y="23"/>
                    </a:cubicBezTo>
                    <a:cubicBezTo>
                      <a:pt x="57" y="17"/>
                      <a:pt x="54" y="11"/>
                      <a:pt x="49" y="7"/>
                    </a:cubicBezTo>
                    <a:cubicBezTo>
                      <a:pt x="52" y="5"/>
                      <a:pt x="55" y="4"/>
                      <a:pt x="58" y="3"/>
                    </a:cubicBezTo>
                    <a:cubicBezTo>
                      <a:pt x="60" y="2"/>
                      <a:pt x="62" y="2"/>
                      <a:pt x="65" y="2"/>
                    </a:cubicBezTo>
                    <a:cubicBezTo>
                      <a:pt x="67" y="2"/>
                      <a:pt x="69" y="3"/>
                      <a:pt x="71" y="4"/>
                    </a:cubicBezTo>
                    <a:cubicBezTo>
                      <a:pt x="71" y="4"/>
                      <a:pt x="72" y="3"/>
                      <a:pt x="72" y="3"/>
                    </a:cubicBezTo>
                    <a:cubicBezTo>
                      <a:pt x="71" y="2"/>
                      <a:pt x="69" y="1"/>
                      <a:pt x="67" y="1"/>
                    </a:cubicBezTo>
                    <a:cubicBezTo>
                      <a:pt x="65" y="1"/>
                      <a:pt x="63" y="1"/>
                      <a:pt x="60" y="1"/>
                    </a:cubicBezTo>
                    <a:cubicBezTo>
                      <a:pt x="55" y="2"/>
                      <a:pt x="51" y="4"/>
                      <a:pt x="48" y="7"/>
                    </a:cubicBezTo>
                    <a:cubicBezTo>
                      <a:pt x="42" y="1"/>
                      <a:pt x="33" y="0"/>
                      <a:pt x="23" y="4"/>
                    </a:cubicBezTo>
                    <a:cubicBezTo>
                      <a:pt x="17" y="8"/>
                      <a:pt x="9" y="15"/>
                      <a:pt x="5" y="2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8" name="Freeform 1533"/>
              <p:cNvSpPr/>
              <p:nvPr/>
            </p:nvSpPr>
            <p:spPr>
              <a:xfrm>
                <a:off x="8137503" y="5054629"/>
                <a:ext cx="355602" cy="271464"/>
              </a:xfrm>
              <a:custGeom>
                <a:avLst/>
                <a:gdLst>
                  <a:gd name="txL" fmla="*/ 0 w 95"/>
                  <a:gd name="txT" fmla="*/ 0 h 72"/>
                  <a:gd name="txR" fmla="*/ 95 w 95"/>
                  <a:gd name="txB" fmla="*/ 72 h 7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5" h="72">
                    <a:moveTo>
                      <a:pt x="16" y="12"/>
                    </a:moveTo>
                    <a:cubicBezTo>
                      <a:pt x="11" y="15"/>
                      <a:pt x="8" y="19"/>
                      <a:pt x="6" y="23"/>
                    </a:cubicBezTo>
                    <a:cubicBezTo>
                      <a:pt x="4" y="27"/>
                      <a:pt x="2" y="32"/>
                      <a:pt x="1" y="36"/>
                    </a:cubicBezTo>
                    <a:cubicBezTo>
                      <a:pt x="0" y="44"/>
                      <a:pt x="1" y="50"/>
                      <a:pt x="3" y="56"/>
                    </a:cubicBezTo>
                    <a:cubicBezTo>
                      <a:pt x="4" y="58"/>
                      <a:pt x="6" y="63"/>
                      <a:pt x="8" y="66"/>
                    </a:cubicBezTo>
                    <a:cubicBezTo>
                      <a:pt x="10" y="70"/>
                      <a:pt x="12" y="72"/>
                      <a:pt x="12" y="72"/>
                    </a:cubicBezTo>
                    <a:cubicBezTo>
                      <a:pt x="13" y="69"/>
                      <a:pt x="16" y="67"/>
                      <a:pt x="20" y="66"/>
                    </a:cubicBezTo>
                    <a:cubicBezTo>
                      <a:pt x="24" y="65"/>
                      <a:pt x="28" y="66"/>
                      <a:pt x="31" y="65"/>
                    </a:cubicBezTo>
                    <a:cubicBezTo>
                      <a:pt x="36" y="65"/>
                      <a:pt x="42" y="65"/>
                      <a:pt x="47" y="63"/>
                    </a:cubicBezTo>
                    <a:cubicBezTo>
                      <a:pt x="53" y="61"/>
                      <a:pt x="60" y="58"/>
                      <a:pt x="65" y="54"/>
                    </a:cubicBezTo>
                    <a:cubicBezTo>
                      <a:pt x="70" y="49"/>
                      <a:pt x="74" y="43"/>
                      <a:pt x="75" y="35"/>
                    </a:cubicBezTo>
                    <a:cubicBezTo>
                      <a:pt x="76" y="28"/>
                      <a:pt x="74" y="21"/>
                      <a:pt x="71" y="15"/>
                    </a:cubicBezTo>
                    <a:cubicBezTo>
                      <a:pt x="74" y="13"/>
                      <a:pt x="78" y="13"/>
                      <a:pt x="81" y="13"/>
                    </a:cubicBezTo>
                    <a:cubicBezTo>
                      <a:pt x="86" y="12"/>
                      <a:pt x="90" y="13"/>
                      <a:pt x="95" y="14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3" y="11"/>
                      <a:pt x="89" y="11"/>
                      <a:pt x="84" y="12"/>
                    </a:cubicBezTo>
                    <a:cubicBezTo>
                      <a:pt x="79" y="12"/>
                      <a:pt x="74" y="12"/>
                      <a:pt x="70" y="14"/>
                    </a:cubicBezTo>
                    <a:cubicBezTo>
                      <a:pt x="66" y="6"/>
                      <a:pt x="57" y="0"/>
                      <a:pt x="45" y="0"/>
                    </a:cubicBezTo>
                    <a:cubicBezTo>
                      <a:pt x="41" y="1"/>
                      <a:pt x="36" y="2"/>
                      <a:pt x="30" y="4"/>
                    </a:cubicBezTo>
                    <a:cubicBezTo>
                      <a:pt x="25" y="6"/>
                      <a:pt x="20" y="9"/>
                      <a:pt x="16" y="1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9" name="Freeform 1534"/>
              <p:cNvSpPr/>
              <p:nvPr/>
            </p:nvSpPr>
            <p:spPr>
              <a:xfrm>
                <a:off x="8381980" y="4900641"/>
                <a:ext cx="179389" cy="120651"/>
              </a:xfrm>
              <a:custGeom>
                <a:avLst/>
                <a:gdLst>
                  <a:gd name="txL" fmla="*/ 0 w 48"/>
                  <a:gd name="txT" fmla="*/ 0 h 32"/>
                  <a:gd name="txR" fmla="*/ 48 w 48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32">
                    <a:moveTo>
                      <a:pt x="15" y="2"/>
                    </a:moveTo>
                    <a:cubicBezTo>
                      <a:pt x="11" y="4"/>
                      <a:pt x="8" y="7"/>
                      <a:pt x="6" y="10"/>
                    </a:cubicBezTo>
                    <a:cubicBezTo>
                      <a:pt x="4" y="13"/>
                      <a:pt x="3" y="16"/>
                      <a:pt x="2" y="19"/>
                    </a:cubicBezTo>
                    <a:cubicBezTo>
                      <a:pt x="2" y="20"/>
                      <a:pt x="1" y="22"/>
                      <a:pt x="0" y="24"/>
                    </a:cubicBezTo>
                    <a:cubicBezTo>
                      <a:pt x="0" y="26"/>
                      <a:pt x="0" y="28"/>
                      <a:pt x="0" y="28"/>
                    </a:cubicBezTo>
                    <a:cubicBezTo>
                      <a:pt x="1" y="27"/>
                      <a:pt x="4" y="27"/>
                      <a:pt x="6" y="28"/>
                    </a:cubicBezTo>
                    <a:cubicBezTo>
                      <a:pt x="8" y="28"/>
                      <a:pt x="11" y="29"/>
                      <a:pt x="13" y="30"/>
                    </a:cubicBezTo>
                    <a:cubicBezTo>
                      <a:pt x="19" y="31"/>
                      <a:pt x="26" y="32"/>
                      <a:pt x="31" y="30"/>
                    </a:cubicBezTo>
                    <a:cubicBezTo>
                      <a:pt x="33" y="28"/>
                      <a:pt x="35" y="26"/>
                      <a:pt x="37" y="23"/>
                    </a:cubicBezTo>
                    <a:cubicBezTo>
                      <a:pt x="38" y="22"/>
                      <a:pt x="39" y="21"/>
                      <a:pt x="40" y="19"/>
                    </a:cubicBezTo>
                    <a:cubicBezTo>
                      <a:pt x="41" y="18"/>
                      <a:pt x="42" y="16"/>
                      <a:pt x="42" y="14"/>
                    </a:cubicBezTo>
                    <a:cubicBezTo>
                      <a:pt x="44" y="15"/>
                      <a:pt x="45" y="16"/>
                      <a:pt x="46" y="17"/>
                    </a:cubicBezTo>
                    <a:cubicBezTo>
                      <a:pt x="47" y="19"/>
                      <a:pt x="47" y="20"/>
                      <a:pt x="47" y="22"/>
                    </a:cubicBezTo>
                    <a:cubicBezTo>
                      <a:pt x="47" y="24"/>
                      <a:pt x="46" y="26"/>
                      <a:pt x="45" y="27"/>
                    </a:cubicBezTo>
                    <a:cubicBezTo>
                      <a:pt x="44" y="28"/>
                      <a:pt x="43" y="28"/>
                      <a:pt x="42" y="29"/>
                    </a:cubicBezTo>
                    <a:cubicBezTo>
                      <a:pt x="42" y="29"/>
                      <a:pt x="42" y="29"/>
                      <a:pt x="42" y="30"/>
                    </a:cubicBezTo>
                    <a:cubicBezTo>
                      <a:pt x="43" y="30"/>
                      <a:pt x="44" y="29"/>
                      <a:pt x="45" y="28"/>
                    </a:cubicBezTo>
                    <a:cubicBezTo>
                      <a:pt x="45" y="27"/>
                      <a:pt x="46" y="26"/>
                      <a:pt x="47" y="24"/>
                    </a:cubicBezTo>
                    <a:cubicBezTo>
                      <a:pt x="47" y="24"/>
                      <a:pt x="48" y="22"/>
                      <a:pt x="48" y="21"/>
                    </a:cubicBezTo>
                    <a:cubicBezTo>
                      <a:pt x="48" y="20"/>
                      <a:pt x="47" y="19"/>
                      <a:pt x="47" y="18"/>
                    </a:cubicBezTo>
                    <a:cubicBezTo>
                      <a:pt x="45" y="16"/>
                      <a:pt x="44" y="14"/>
                      <a:pt x="42" y="14"/>
                    </a:cubicBezTo>
                    <a:cubicBezTo>
                      <a:pt x="43" y="11"/>
                      <a:pt x="42" y="9"/>
                      <a:pt x="40" y="6"/>
                    </a:cubicBezTo>
                    <a:cubicBezTo>
                      <a:pt x="38" y="4"/>
                      <a:pt x="35" y="2"/>
                      <a:pt x="31" y="1"/>
                    </a:cubicBezTo>
                    <a:cubicBezTo>
                      <a:pt x="26" y="0"/>
                      <a:pt x="20" y="1"/>
                      <a:pt x="15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0" name="Freeform 1535"/>
              <p:cNvSpPr/>
              <p:nvPr/>
            </p:nvSpPr>
            <p:spPr>
              <a:xfrm>
                <a:off x="8464530" y="4919691"/>
                <a:ext cx="82550" cy="46038"/>
              </a:xfrm>
              <a:custGeom>
                <a:avLst/>
                <a:gdLst>
                  <a:gd name="txL" fmla="*/ 0 w 22"/>
                  <a:gd name="txT" fmla="*/ 0 h 12"/>
                  <a:gd name="txR" fmla="*/ 22 w 22"/>
                  <a:gd name="txB" fmla="*/ 12 h 12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22" h="12">
                    <a:moveTo>
                      <a:pt x="9" y="0"/>
                    </a:moveTo>
                    <a:cubicBezTo>
                      <a:pt x="8" y="1"/>
                      <a:pt x="7" y="1"/>
                      <a:pt x="6" y="2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3" y="6"/>
                      <a:pt x="0" y="7"/>
                      <a:pt x="0" y="7"/>
                    </a:cubicBezTo>
                    <a:cubicBezTo>
                      <a:pt x="2" y="8"/>
                      <a:pt x="4" y="9"/>
                      <a:pt x="6" y="10"/>
                    </a:cubicBezTo>
                    <a:cubicBezTo>
                      <a:pt x="8" y="11"/>
                      <a:pt x="12" y="12"/>
                      <a:pt x="14" y="11"/>
                    </a:cubicBezTo>
                    <a:cubicBezTo>
                      <a:pt x="16" y="11"/>
                      <a:pt x="17" y="10"/>
                      <a:pt x="17" y="8"/>
                    </a:cubicBezTo>
                    <a:cubicBezTo>
                      <a:pt x="18" y="7"/>
                      <a:pt x="18" y="6"/>
                      <a:pt x="17" y="4"/>
                    </a:cubicBezTo>
                    <a:cubicBezTo>
                      <a:pt x="18" y="4"/>
                      <a:pt x="19" y="4"/>
                      <a:pt x="19" y="4"/>
                    </a:cubicBezTo>
                    <a:cubicBezTo>
                      <a:pt x="20" y="4"/>
                      <a:pt x="21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1" y="4"/>
                      <a:pt x="19" y="4"/>
                      <a:pt x="17" y="4"/>
                    </a:cubicBezTo>
                    <a:cubicBezTo>
                      <a:pt x="17" y="3"/>
                      <a:pt x="16" y="1"/>
                      <a:pt x="14" y="1"/>
                    </a:cubicBezTo>
                    <a:cubicBezTo>
                      <a:pt x="13" y="0"/>
                      <a:pt x="11" y="0"/>
                      <a:pt x="9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1" name="Freeform 1536"/>
              <p:cNvSpPr/>
              <p:nvPr/>
            </p:nvSpPr>
            <p:spPr>
              <a:xfrm>
                <a:off x="8564543" y="4894291"/>
                <a:ext cx="82550" cy="93663"/>
              </a:xfrm>
              <a:custGeom>
                <a:avLst/>
                <a:gdLst>
                  <a:gd name="txL" fmla="*/ 0 w 22"/>
                  <a:gd name="txT" fmla="*/ 0 h 25"/>
                  <a:gd name="txR" fmla="*/ 22 w 22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25">
                    <a:moveTo>
                      <a:pt x="16" y="6"/>
                    </a:moveTo>
                    <a:cubicBezTo>
                      <a:pt x="14" y="4"/>
                      <a:pt x="13" y="4"/>
                      <a:pt x="11" y="3"/>
                    </a:cubicBezTo>
                    <a:cubicBezTo>
                      <a:pt x="9" y="2"/>
                      <a:pt x="7" y="2"/>
                      <a:pt x="5" y="2"/>
                    </a:cubicBezTo>
                    <a:cubicBezTo>
                      <a:pt x="4" y="2"/>
                      <a:pt x="0" y="0"/>
                      <a:pt x="0" y="0"/>
                    </a:cubicBezTo>
                    <a:cubicBezTo>
                      <a:pt x="1" y="3"/>
                      <a:pt x="0" y="7"/>
                      <a:pt x="1" y="10"/>
                    </a:cubicBezTo>
                    <a:cubicBezTo>
                      <a:pt x="2" y="14"/>
                      <a:pt x="4" y="19"/>
                      <a:pt x="8" y="22"/>
                    </a:cubicBezTo>
                    <a:cubicBezTo>
                      <a:pt x="12" y="24"/>
                      <a:pt x="16" y="22"/>
                      <a:pt x="19" y="19"/>
                    </a:cubicBezTo>
                    <a:cubicBezTo>
                      <a:pt x="19" y="20"/>
                      <a:pt x="20" y="20"/>
                      <a:pt x="21" y="21"/>
                    </a:cubicBezTo>
                    <a:cubicBezTo>
                      <a:pt x="21" y="22"/>
                      <a:pt x="22" y="24"/>
                      <a:pt x="22" y="25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23"/>
                      <a:pt x="20" y="20"/>
                      <a:pt x="19" y="19"/>
                    </a:cubicBezTo>
                    <a:cubicBezTo>
                      <a:pt x="20" y="16"/>
                      <a:pt x="21" y="14"/>
                      <a:pt x="20" y="11"/>
                    </a:cubicBezTo>
                    <a:cubicBezTo>
                      <a:pt x="19" y="9"/>
                      <a:pt x="17" y="7"/>
                      <a:pt x="16" y="6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2" name="Freeform 1537"/>
              <p:cNvSpPr/>
              <p:nvPr/>
            </p:nvSpPr>
            <p:spPr>
              <a:xfrm>
                <a:off x="8434367" y="4943504"/>
                <a:ext cx="134938" cy="74613"/>
              </a:xfrm>
              <a:custGeom>
                <a:avLst/>
                <a:gdLst>
                  <a:gd name="txL" fmla="*/ 0 w 36"/>
                  <a:gd name="txT" fmla="*/ 0 h 20"/>
                  <a:gd name="txR" fmla="*/ 36 w 36"/>
                  <a:gd name="txB" fmla="*/ 20 h 2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36" h="20">
                    <a:moveTo>
                      <a:pt x="14" y="0"/>
                    </a:moveTo>
                    <a:cubicBezTo>
                      <a:pt x="11" y="1"/>
                      <a:pt x="9" y="3"/>
                      <a:pt x="7" y="4"/>
                    </a:cubicBezTo>
                    <a:cubicBezTo>
                      <a:pt x="6" y="6"/>
                      <a:pt x="5" y="8"/>
                      <a:pt x="4" y="10"/>
                    </a:cubicBezTo>
                    <a:cubicBezTo>
                      <a:pt x="3" y="11"/>
                      <a:pt x="0" y="15"/>
                      <a:pt x="0" y="15"/>
                    </a:cubicBezTo>
                    <a:cubicBezTo>
                      <a:pt x="4" y="15"/>
                      <a:pt x="7" y="17"/>
                      <a:pt x="10" y="18"/>
                    </a:cubicBezTo>
                    <a:cubicBezTo>
                      <a:pt x="12" y="19"/>
                      <a:pt x="14" y="20"/>
                      <a:pt x="16" y="20"/>
                    </a:cubicBezTo>
                    <a:cubicBezTo>
                      <a:pt x="18" y="20"/>
                      <a:pt x="20" y="20"/>
                      <a:pt x="21" y="20"/>
                    </a:cubicBezTo>
                    <a:cubicBezTo>
                      <a:pt x="23" y="20"/>
                      <a:pt x="25" y="18"/>
                      <a:pt x="27" y="17"/>
                    </a:cubicBezTo>
                    <a:cubicBezTo>
                      <a:pt x="28" y="15"/>
                      <a:pt x="30" y="13"/>
                      <a:pt x="30" y="11"/>
                    </a:cubicBezTo>
                    <a:cubicBezTo>
                      <a:pt x="32" y="11"/>
                      <a:pt x="33" y="12"/>
                      <a:pt x="34" y="13"/>
                    </a:cubicBezTo>
                    <a:cubicBezTo>
                      <a:pt x="35" y="14"/>
                      <a:pt x="36" y="16"/>
                      <a:pt x="36" y="18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6" y="17"/>
                      <a:pt x="36" y="15"/>
                      <a:pt x="34" y="14"/>
                    </a:cubicBezTo>
                    <a:cubicBezTo>
                      <a:pt x="33" y="12"/>
                      <a:pt x="32" y="11"/>
                      <a:pt x="30" y="10"/>
                    </a:cubicBezTo>
                    <a:cubicBezTo>
                      <a:pt x="31" y="9"/>
                      <a:pt x="31" y="7"/>
                      <a:pt x="30" y="6"/>
                    </a:cubicBezTo>
                    <a:cubicBezTo>
                      <a:pt x="29" y="4"/>
                      <a:pt x="27" y="3"/>
                      <a:pt x="25" y="2"/>
                    </a:cubicBezTo>
                    <a:cubicBezTo>
                      <a:pt x="22" y="0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3" name="Freeform 1538"/>
              <p:cNvSpPr/>
              <p:nvPr/>
            </p:nvSpPr>
            <p:spPr>
              <a:xfrm>
                <a:off x="8310542" y="5073679"/>
                <a:ext cx="141288" cy="82551"/>
              </a:xfrm>
              <a:custGeom>
                <a:avLst/>
                <a:gdLst>
                  <a:gd name="txL" fmla="*/ 0 w 38"/>
                  <a:gd name="txT" fmla="*/ 0 h 22"/>
                  <a:gd name="txR" fmla="*/ 38 w 38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22">
                    <a:moveTo>
                      <a:pt x="13" y="2"/>
                    </a:moveTo>
                    <a:cubicBezTo>
                      <a:pt x="10" y="3"/>
                      <a:pt x="9" y="5"/>
                      <a:pt x="7" y="7"/>
                    </a:cubicBezTo>
                    <a:cubicBezTo>
                      <a:pt x="6" y="9"/>
                      <a:pt x="5" y="10"/>
                      <a:pt x="4" y="12"/>
                    </a:cubicBezTo>
                    <a:cubicBezTo>
                      <a:pt x="3" y="14"/>
                      <a:pt x="0" y="18"/>
                      <a:pt x="0" y="18"/>
                    </a:cubicBezTo>
                    <a:cubicBezTo>
                      <a:pt x="4" y="18"/>
                      <a:pt x="7" y="20"/>
                      <a:pt x="11" y="21"/>
                    </a:cubicBezTo>
                    <a:cubicBezTo>
                      <a:pt x="16" y="22"/>
                      <a:pt x="23" y="22"/>
                      <a:pt x="27" y="19"/>
                    </a:cubicBezTo>
                    <a:cubicBezTo>
                      <a:pt x="32" y="16"/>
                      <a:pt x="32" y="10"/>
                      <a:pt x="30" y="6"/>
                    </a:cubicBezTo>
                    <a:cubicBezTo>
                      <a:pt x="31" y="5"/>
                      <a:pt x="32" y="5"/>
                      <a:pt x="33" y="5"/>
                    </a:cubicBezTo>
                    <a:cubicBezTo>
                      <a:pt x="35" y="5"/>
                      <a:pt x="37" y="5"/>
                      <a:pt x="38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7" y="4"/>
                      <a:pt x="32" y="4"/>
                      <a:pt x="30" y="5"/>
                    </a:cubicBezTo>
                    <a:cubicBezTo>
                      <a:pt x="28" y="2"/>
                      <a:pt x="25" y="0"/>
                      <a:pt x="22" y="0"/>
                    </a:cubicBezTo>
                    <a:cubicBezTo>
                      <a:pt x="19" y="0"/>
                      <a:pt x="16" y="1"/>
                      <a:pt x="13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4" name="Freeform 1539"/>
              <p:cNvSpPr/>
              <p:nvPr/>
            </p:nvSpPr>
            <p:spPr>
              <a:xfrm>
                <a:off x="8347054" y="5183218"/>
                <a:ext cx="104776" cy="68263"/>
              </a:xfrm>
              <a:custGeom>
                <a:avLst/>
                <a:gdLst>
                  <a:gd name="txL" fmla="*/ 0 w 28"/>
                  <a:gd name="txT" fmla="*/ 0 h 18"/>
                  <a:gd name="txR" fmla="*/ 28 w 28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18">
                    <a:moveTo>
                      <a:pt x="10" y="2"/>
                    </a:moveTo>
                    <a:cubicBezTo>
                      <a:pt x="8" y="3"/>
                      <a:pt x="7" y="4"/>
                      <a:pt x="6" y="6"/>
                    </a:cubicBezTo>
                    <a:cubicBezTo>
                      <a:pt x="5" y="7"/>
                      <a:pt x="4" y="9"/>
                      <a:pt x="3" y="10"/>
                    </a:cubicBezTo>
                    <a:cubicBezTo>
                      <a:pt x="3" y="11"/>
                      <a:pt x="0" y="14"/>
                      <a:pt x="0" y="14"/>
                    </a:cubicBezTo>
                    <a:cubicBezTo>
                      <a:pt x="3" y="14"/>
                      <a:pt x="6" y="16"/>
                      <a:pt x="9" y="17"/>
                    </a:cubicBezTo>
                    <a:cubicBezTo>
                      <a:pt x="11" y="17"/>
                      <a:pt x="13" y="18"/>
                      <a:pt x="16" y="17"/>
                    </a:cubicBezTo>
                    <a:cubicBezTo>
                      <a:pt x="18" y="17"/>
                      <a:pt x="20" y="16"/>
                      <a:pt x="22" y="14"/>
                    </a:cubicBezTo>
                    <a:cubicBezTo>
                      <a:pt x="24" y="13"/>
                      <a:pt x="25" y="11"/>
                      <a:pt x="25" y="9"/>
                    </a:cubicBezTo>
                    <a:cubicBezTo>
                      <a:pt x="25" y="7"/>
                      <a:pt x="24" y="5"/>
                      <a:pt x="23" y="3"/>
                    </a:cubicBezTo>
                    <a:cubicBezTo>
                      <a:pt x="23" y="3"/>
                      <a:pt x="24" y="2"/>
                      <a:pt x="25" y="2"/>
                    </a:cubicBezTo>
                    <a:cubicBezTo>
                      <a:pt x="26" y="2"/>
                      <a:pt x="27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7" y="1"/>
                      <a:pt x="25" y="2"/>
                    </a:cubicBezTo>
                    <a:cubicBezTo>
                      <a:pt x="24" y="2"/>
                      <a:pt x="23" y="3"/>
                      <a:pt x="22" y="3"/>
                    </a:cubicBezTo>
                    <a:cubicBezTo>
                      <a:pt x="21" y="1"/>
                      <a:pt x="18" y="0"/>
                      <a:pt x="16" y="0"/>
                    </a:cubicBezTo>
                    <a:cubicBezTo>
                      <a:pt x="14" y="0"/>
                      <a:pt x="12" y="1"/>
                      <a:pt x="10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5" name="Freeform 1540"/>
              <p:cNvSpPr/>
              <p:nvPr/>
            </p:nvSpPr>
            <p:spPr>
              <a:xfrm>
                <a:off x="8181953" y="5449920"/>
                <a:ext cx="180976" cy="214314"/>
              </a:xfrm>
              <a:custGeom>
                <a:avLst/>
                <a:gdLst>
                  <a:gd name="txL" fmla="*/ 0 w 48"/>
                  <a:gd name="txT" fmla="*/ 0 h 57"/>
                  <a:gd name="txR" fmla="*/ 48 w 48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57">
                    <a:moveTo>
                      <a:pt x="11" y="26"/>
                    </a:moveTo>
                    <a:cubicBezTo>
                      <a:pt x="9" y="29"/>
                      <a:pt x="10" y="33"/>
                      <a:pt x="10" y="37"/>
                    </a:cubicBezTo>
                    <a:cubicBezTo>
                      <a:pt x="9" y="40"/>
                      <a:pt x="9" y="43"/>
                      <a:pt x="8" y="47"/>
                    </a:cubicBezTo>
                    <a:cubicBezTo>
                      <a:pt x="8" y="48"/>
                      <a:pt x="7" y="51"/>
                      <a:pt x="5" y="53"/>
                    </a:cubicBezTo>
                    <a:cubicBezTo>
                      <a:pt x="3" y="55"/>
                      <a:pt x="0" y="56"/>
                      <a:pt x="0" y="56"/>
                    </a:cubicBezTo>
                    <a:cubicBezTo>
                      <a:pt x="5" y="57"/>
                      <a:pt x="9" y="57"/>
                      <a:pt x="14" y="57"/>
                    </a:cubicBezTo>
                    <a:cubicBezTo>
                      <a:pt x="18" y="57"/>
                      <a:pt x="23" y="56"/>
                      <a:pt x="26" y="55"/>
                    </a:cubicBezTo>
                    <a:cubicBezTo>
                      <a:pt x="32" y="53"/>
                      <a:pt x="37" y="49"/>
                      <a:pt x="41" y="44"/>
                    </a:cubicBezTo>
                    <a:cubicBezTo>
                      <a:pt x="44" y="40"/>
                      <a:pt x="47" y="34"/>
                      <a:pt x="47" y="29"/>
                    </a:cubicBezTo>
                    <a:cubicBezTo>
                      <a:pt x="48" y="23"/>
                      <a:pt x="46" y="19"/>
                      <a:pt x="43" y="16"/>
                    </a:cubicBezTo>
                    <a:cubicBezTo>
                      <a:pt x="39" y="13"/>
                      <a:pt x="35" y="12"/>
                      <a:pt x="31" y="12"/>
                    </a:cubicBezTo>
                    <a:cubicBezTo>
                      <a:pt x="31" y="10"/>
                      <a:pt x="32" y="9"/>
                      <a:pt x="32" y="7"/>
                    </a:cubicBezTo>
                    <a:cubicBezTo>
                      <a:pt x="33" y="5"/>
                      <a:pt x="34" y="3"/>
                      <a:pt x="35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1"/>
                      <a:pt x="33" y="3"/>
                      <a:pt x="32" y="6"/>
                    </a:cubicBezTo>
                    <a:cubicBezTo>
                      <a:pt x="31" y="8"/>
                      <a:pt x="31" y="10"/>
                      <a:pt x="30" y="12"/>
                    </a:cubicBezTo>
                    <a:cubicBezTo>
                      <a:pt x="28" y="12"/>
                      <a:pt x="25" y="13"/>
                      <a:pt x="23" y="13"/>
                    </a:cubicBezTo>
                    <a:cubicBezTo>
                      <a:pt x="20" y="14"/>
                      <a:pt x="18" y="15"/>
                      <a:pt x="17" y="17"/>
                    </a:cubicBezTo>
                    <a:cubicBezTo>
                      <a:pt x="14" y="19"/>
                      <a:pt x="12" y="23"/>
                      <a:pt x="11" y="26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6" name="Freeform 1541"/>
              <p:cNvSpPr/>
              <p:nvPr/>
            </p:nvSpPr>
            <p:spPr>
              <a:xfrm>
                <a:off x="8178778" y="5551520"/>
                <a:ext cx="198439" cy="296865"/>
              </a:xfrm>
              <a:custGeom>
                <a:avLst/>
                <a:gdLst>
                  <a:gd name="txL" fmla="*/ 0 w 53"/>
                  <a:gd name="txT" fmla="*/ 0 h 79"/>
                  <a:gd name="txR" fmla="*/ 53 w 53"/>
                  <a:gd name="txB" fmla="*/ 79 h 7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79">
                    <a:moveTo>
                      <a:pt x="2" y="33"/>
                    </a:moveTo>
                    <a:cubicBezTo>
                      <a:pt x="0" y="38"/>
                      <a:pt x="1" y="44"/>
                      <a:pt x="1" y="49"/>
                    </a:cubicBezTo>
                    <a:cubicBezTo>
                      <a:pt x="1" y="54"/>
                      <a:pt x="1" y="59"/>
                      <a:pt x="2" y="63"/>
                    </a:cubicBezTo>
                    <a:cubicBezTo>
                      <a:pt x="2" y="65"/>
                      <a:pt x="2" y="69"/>
                      <a:pt x="1" y="73"/>
                    </a:cubicBezTo>
                    <a:cubicBezTo>
                      <a:pt x="1" y="76"/>
                      <a:pt x="0" y="79"/>
                      <a:pt x="0" y="79"/>
                    </a:cubicBezTo>
                    <a:cubicBezTo>
                      <a:pt x="4" y="76"/>
                      <a:pt x="8" y="75"/>
                      <a:pt x="13" y="74"/>
                    </a:cubicBezTo>
                    <a:cubicBezTo>
                      <a:pt x="17" y="72"/>
                      <a:pt x="22" y="71"/>
                      <a:pt x="26" y="69"/>
                    </a:cubicBezTo>
                    <a:cubicBezTo>
                      <a:pt x="32" y="67"/>
                      <a:pt x="38" y="62"/>
                      <a:pt x="42" y="57"/>
                    </a:cubicBezTo>
                    <a:cubicBezTo>
                      <a:pt x="47" y="52"/>
                      <a:pt x="50" y="46"/>
                      <a:pt x="51" y="40"/>
                    </a:cubicBezTo>
                    <a:cubicBezTo>
                      <a:pt x="53" y="34"/>
                      <a:pt x="51" y="28"/>
                      <a:pt x="47" y="23"/>
                    </a:cubicBezTo>
                    <a:cubicBezTo>
                      <a:pt x="44" y="19"/>
                      <a:pt x="39" y="16"/>
                      <a:pt x="34" y="15"/>
                    </a:cubicBezTo>
                    <a:cubicBezTo>
                      <a:pt x="35" y="12"/>
                      <a:pt x="36" y="10"/>
                      <a:pt x="38" y="8"/>
                    </a:cubicBezTo>
                    <a:cubicBezTo>
                      <a:pt x="40" y="5"/>
                      <a:pt x="43" y="3"/>
                      <a:pt x="46" y="1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2" y="1"/>
                      <a:pt x="35" y="9"/>
                      <a:pt x="33" y="14"/>
                    </a:cubicBezTo>
                    <a:cubicBezTo>
                      <a:pt x="26" y="13"/>
                      <a:pt x="18" y="14"/>
                      <a:pt x="13" y="19"/>
                    </a:cubicBezTo>
                    <a:cubicBezTo>
                      <a:pt x="9" y="23"/>
                      <a:pt x="5" y="29"/>
                      <a:pt x="2" y="33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7" name="Freeform 1542"/>
              <p:cNvSpPr/>
              <p:nvPr/>
            </p:nvSpPr>
            <p:spPr>
              <a:xfrm>
                <a:off x="7956527" y="5667409"/>
                <a:ext cx="101601" cy="173039"/>
              </a:xfrm>
              <a:custGeom>
                <a:avLst/>
                <a:gdLst>
                  <a:gd name="txL" fmla="*/ 0 w 27"/>
                  <a:gd name="txT" fmla="*/ 0 h 46"/>
                  <a:gd name="txR" fmla="*/ 27 w 27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46">
                    <a:moveTo>
                      <a:pt x="1" y="31"/>
                    </a:moveTo>
                    <a:cubicBezTo>
                      <a:pt x="2" y="35"/>
                      <a:pt x="5" y="38"/>
                      <a:pt x="7" y="40"/>
                    </a:cubicBezTo>
                    <a:cubicBezTo>
                      <a:pt x="10" y="42"/>
                      <a:pt x="12" y="43"/>
                      <a:pt x="15" y="44"/>
                    </a:cubicBezTo>
                    <a:cubicBezTo>
                      <a:pt x="16" y="44"/>
                      <a:pt x="18" y="45"/>
                      <a:pt x="19" y="45"/>
                    </a:cubicBezTo>
                    <a:cubicBezTo>
                      <a:pt x="21" y="46"/>
                      <a:pt x="23" y="46"/>
                      <a:pt x="23" y="46"/>
                    </a:cubicBezTo>
                    <a:cubicBezTo>
                      <a:pt x="22" y="44"/>
                      <a:pt x="22" y="42"/>
                      <a:pt x="22" y="41"/>
                    </a:cubicBezTo>
                    <a:cubicBezTo>
                      <a:pt x="23" y="39"/>
                      <a:pt x="24" y="37"/>
                      <a:pt x="25" y="36"/>
                    </a:cubicBezTo>
                    <a:cubicBezTo>
                      <a:pt x="25" y="33"/>
                      <a:pt x="26" y="31"/>
                      <a:pt x="27" y="28"/>
                    </a:cubicBezTo>
                    <a:cubicBezTo>
                      <a:pt x="27" y="25"/>
                      <a:pt x="27" y="22"/>
                      <a:pt x="26" y="19"/>
                    </a:cubicBezTo>
                    <a:cubicBezTo>
                      <a:pt x="25" y="15"/>
                      <a:pt x="23" y="13"/>
                      <a:pt x="20" y="12"/>
                    </a:cubicBezTo>
                    <a:cubicBezTo>
                      <a:pt x="17" y="10"/>
                      <a:pt x="14" y="10"/>
                      <a:pt x="11" y="11"/>
                    </a:cubicBezTo>
                    <a:cubicBezTo>
                      <a:pt x="11" y="9"/>
                      <a:pt x="11" y="8"/>
                      <a:pt x="11" y="6"/>
                    </a:cubicBezTo>
                    <a:cubicBezTo>
                      <a:pt x="12" y="4"/>
                      <a:pt x="12" y="3"/>
                      <a:pt x="13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1"/>
                      <a:pt x="12" y="3"/>
                      <a:pt x="11" y="5"/>
                    </a:cubicBezTo>
                    <a:cubicBezTo>
                      <a:pt x="11" y="7"/>
                      <a:pt x="10" y="9"/>
                      <a:pt x="11" y="11"/>
                    </a:cubicBezTo>
                    <a:cubicBezTo>
                      <a:pt x="7" y="12"/>
                      <a:pt x="3" y="14"/>
                      <a:pt x="2" y="18"/>
                    </a:cubicBezTo>
                    <a:cubicBezTo>
                      <a:pt x="1" y="22"/>
                      <a:pt x="0" y="27"/>
                      <a:pt x="1" y="3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8" name="Freeform 1543"/>
              <p:cNvSpPr/>
              <p:nvPr/>
            </p:nvSpPr>
            <p:spPr>
              <a:xfrm>
                <a:off x="8824895" y="4044972"/>
                <a:ext cx="198439" cy="112713"/>
              </a:xfrm>
              <a:custGeom>
                <a:avLst/>
                <a:gdLst>
                  <a:gd name="txL" fmla="*/ 0 w 53"/>
                  <a:gd name="txT" fmla="*/ 0 h 30"/>
                  <a:gd name="txR" fmla="*/ 53 w 53"/>
                  <a:gd name="txB" fmla="*/ 30 h 3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53" h="30">
                    <a:moveTo>
                      <a:pt x="25" y="0"/>
                    </a:moveTo>
                    <a:cubicBezTo>
                      <a:pt x="22" y="1"/>
                      <a:pt x="19" y="2"/>
                      <a:pt x="16" y="4"/>
                    </a:cubicBezTo>
                    <a:cubicBezTo>
                      <a:pt x="14" y="5"/>
                      <a:pt x="12" y="7"/>
                      <a:pt x="9" y="8"/>
                    </a:cubicBezTo>
                    <a:cubicBezTo>
                      <a:pt x="8" y="9"/>
                      <a:pt x="6" y="10"/>
                      <a:pt x="4" y="10"/>
                    </a:cubicBezTo>
                    <a:cubicBezTo>
                      <a:pt x="2" y="10"/>
                      <a:pt x="0" y="10"/>
                      <a:pt x="0" y="10"/>
                    </a:cubicBezTo>
                    <a:cubicBezTo>
                      <a:pt x="2" y="13"/>
                      <a:pt x="5" y="15"/>
                      <a:pt x="7" y="17"/>
                    </a:cubicBezTo>
                    <a:cubicBezTo>
                      <a:pt x="9" y="19"/>
                      <a:pt x="11" y="21"/>
                      <a:pt x="13" y="23"/>
                    </a:cubicBezTo>
                    <a:cubicBezTo>
                      <a:pt x="19" y="27"/>
                      <a:pt x="28" y="30"/>
                      <a:pt x="36" y="27"/>
                    </a:cubicBezTo>
                    <a:cubicBezTo>
                      <a:pt x="40" y="26"/>
                      <a:pt x="43" y="23"/>
                      <a:pt x="44" y="20"/>
                    </a:cubicBezTo>
                    <a:cubicBezTo>
                      <a:pt x="45" y="17"/>
                      <a:pt x="44" y="14"/>
                      <a:pt x="43" y="11"/>
                    </a:cubicBezTo>
                    <a:cubicBezTo>
                      <a:pt x="45" y="10"/>
                      <a:pt x="46" y="10"/>
                      <a:pt x="47" y="10"/>
                    </a:cubicBezTo>
                    <a:cubicBezTo>
                      <a:pt x="49" y="10"/>
                      <a:pt x="51" y="10"/>
                      <a:pt x="53" y="10"/>
                    </a:cubicBezTo>
                    <a:cubicBezTo>
                      <a:pt x="53" y="9"/>
                      <a:pt x="53" y="9"/>
                      <a:pt x="53" y="9"/>
                    </a:cubicBezTo>
                    <a:cubicBezTo>
                      <a:pt x="52" y="9"/>
                      <a:pt x="50" y="9"/>
                      <a:pt x="48" y="10"/>
                    </a:cubicBezTo>
                    <a:cubicBezTo>
                      <a:pt x="47" y="10"/>
                      <a:pt x="45" y="10"/>
                      <a:pt x="43" y="10"/>
                    </a:cubicBezTo>
                    <a:cubicBezTo>
                      <a:pt x="41" y="6"/>
                      <a:pt x="39" y="3"/>
                      <a:pt x="35" y="1"/>
                    </a:cubicBezTo>
                    <a:cubicBezTo>
                      <a:pt x="32" y="0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9" name="Freeform 1544"/>
              <p:cNvSpPr/>
              <p:nvPr/>
            </p:nvSpPr>
            <p:spPr>
              <a:xfrm>
                <a:off x="9042384" y="3863996"/>
                <a:ext cx="123826" cy="142876"/>
              </a:xfrm>
              <a:custGeom>
                <a:avLst/>
                <a:gdLst>
                  <a:gd name="txL" fmla="*/ 0 w 33"/>
                  <a:gd name="txT" fmla="*/ 0 h 38"/>
                  <a:gd name="txR" fmla="*/ 33 w 33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38">
                    <a:moveTo>
                      <a:pt x="25" y="4"/>
                    </a:moveTo>
                    <a:cubicBezTo>
                      <a:pt x="22" y="2"/>
                      <a:pt x="19" y="2"/>
                      <a:pt x="16" y="1"/>
                    </a:cubicBezTo>
                    <a:cubicBezTo>
                      <a:pt x="13" y="1"/>
                      <a:pt x="11" y="1"/>
                      <a:pt x="8" y="1"/>
                    </a:cubicBezTo>
                    <a:cubicBezTo>
                      <a:pt x="7" y="1"/>
                      <a:pt x="5" y="1"/>
                      <a:pt x="4" y="1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2" y="2"/>
                      <a:pt x="2" y="4"/>
                      <a:pt x="3" y="7"/>
                    </a:cubicBezTo>
                    <a:cubicBezTo>
                      <a:pt x="3" y="9"/>
                      <a:pt x="4" y="11"/>
                      <a:pt x="4" y="13"/>
                    </a:cubicBezTo>
                    <a:cubicBezTo>
                      <a:pt x="5" y="16"/>
                      <a:pt x="6" y="19"/>
                      <a:pt x="7" y="21"/>
                    </a:cubicBezTo>
                    <a:cubicBezTo>
                      <a:pt x="8" y="23"/>
                      <a:pt x="10" y="25"/>
                      <a:pt x="11" y="26"/>
                    </a:cubicBezTo>
                    <a:cubicBezTo>
                      <a:pt x="12" y="26"/>
                      <a:pt x="13" y="27"/>
                      <a:pt x="14" y="27"/>
                    </a:cubicBezTo>
                    <a:cubicBezTo>
                      <a:pt x="15" y="27"/>
                      <a:pt x="17" y="27"/>
                      <a:pt x="18" y="28"/>
                    </a:cubicBezTo>
                    <a:cubicBezTo>
                      <a:pt x="21" y="28"/>
                      <a:pt x="24" y="29"/>
                      <a:pt x="26" y="29"/>
                    </a:cubicBezTo>
                    <a:cubicBezTo>
                      <a:pt x="26" y="30"/>
                      <a:pt x="26" y="32"/>
                      <a:pt x="25" y="34"/>
                    </a:cubicBezTo>
                    <a:cubicBezTo>
                      <a:pt x="24" y="36"/>
                      <a:pt x="22" y="37"/>
                      <a:pt x="20" y="38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21" y="38"/>
                      <a:pt x="23" y="37"/>
                      <a:pt x="25" y="35"/>
                    </a:cubicBezTo>
                    <a:cubicBezTo>
                      <a:pt x="26" y="33"/>
                      <a:pt x="27" y="30"/>
                      <a:pt x="27" y="28"/>
                    </a:cubicBezTo>
                    <a:cubicBezTo>
                      <a:pt x="29" y="28"/>
                      <a:pt x="30" y="26"/>
                      <a:pt x="31" y="24"/>
                    </a:cubicBezTo>
                    <a:cubicBezTo>
                      <a:pt x="32" y="22"/>
                      <a:pt x="33" y="19"/>
                      <a:pt x="32" y="16"/>
                    </a:cubicBezTo>
                    <a:cubicBezTo>
                      <a:pt x="31" y="14"/>
                      <a:pt x="30" y="11"/>
                      <a:pt x="29" y="9"/>
                    </a:cubicBezTo>
                    <a:cubicBezTo>
                      <a:pt x="28" y="7"/>
                      <a:pt x="26" y="6"/>
                      <a:pt x="25" y="4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0" name="Freeform 1545"/>
              <p:cNvSpPr/>
              <p:nvPr/>
            </p:nvSpPr>
            <p:spPr>
              <a:xfrm>
                <a:off x="8742344" y="4295799"/>
                <a:ext cx="157163" cy="230189"/>
              </a:xfrm>
              <a:custGeom>
                <a:avLst/>
                <a:gdLst>
                  <a:gd name="txL" fmla="*/ 0 w 42"/>
                  <a:gd name="txT" fmla="*/ 0 h 61"/>
                  <a:gd name="txR" fmla="*/ 42 w 42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61">
                    <a:moveTo>
                      <a:pt x="1" y="29"/>
                    </a:moveTo>
                    <a:cubicBezTo>
                      <a:pt x="0" y="36"/>
                      <a:pt x="2" y="41"/>
                      <a:pt x="4" y="46"/>
                    </a:cubicBezTo>
                    <a:cubicBezTo>
                      <a:pt x="6" y="50"/>
                      <a:pt x="8" y="53"/>
                      <a:pt x="11" y="55"/>
                    </a:cubicBezTo>
                    <a:cubicBezTo>
                      <a:pt x="13" y="56"/>
                      <a:pt x="15" y="58"/>
                      <a:pt x="17" y="59"/>
                    </a:cubicBezTo>
                    <a:cubicBezTo>
                      <a:pt x="19" y="61"/>
                      <a:pt x="21" y="61"/>
                      <a:pt x="21" y="61"/>
                    </a:cubicBezTo>
                    <a:cubicBezTo>
                      <a:pt x="20" y="59"/>
                      <a:pt x="22" y="57"/>
                      <a:pt x="23" y="55"/>
                    </a:cubicBezTo>
                    <a:cubicBezTo>
                      <a:pt x="25" y="53"/>
                      <a:pt x="27" y="51"/>
                      <a:pt x="29" y="49"/>
                    </a:cubicBezTo>
                    <a:cubicBezTo>
                      <a:pt x="34" y="45"/>
                      <a:pt x="39" y="38"/>
                      <a:pt x="41" y="31"/>
                    </a:cubicBezTo>
                    <a:cubicBezTo>
                      <a:pt x="41" y="26"/>
                      <a:pt x="40" y="22"/>
                      <a:pt x="38" y="18"/>
                    </a:cubicBezTo>
                    <a:cubicBezTo>
                      <a:pt x="36" y="15"/>
                      <a:pt x="33" y="11"/>
                      <a:pt x="29" y="9"/>
                    </a:cubicBezTo>
                    <a:cubicBezTo>
                      <a:pt x="30" y="8"/>
                      <a:pt x="32" y="6"/>
                      <a:pt x="34" y="5"/>
                    </a:cubicBezTo>
                    <a:cubicBezTo>
                      <a:pt x="36" y="3"/>
                      <a:pt x="39" y="2"/>
                      <a:pt x="42" y="1"/>
                    </a:cubicBezTo>
                    <a:cubicBezTo>
                      <a:pt x="42" y="1"/>
                      <a:pt x="42" y="1"/>
                      <a:pt x="42" y="0"/>
                    </a:cubicBezTo>
                    <a:cubicBezTo>
                      <a:pt x="41" y="0"/>
                      <a:pt x="38" y="2"/>
                      <a:pt x="35" y="3"/>
                    </a:cubicBezTo>
                    <a:cubicBezTo>
                      <a:pt x="32" y="5"/>
                      <a:pt x="30" y="7"/>
                      <a:pt x="28" y="9"/>
                    </a:cubicBezTo>
                    <a:cubicBezTo>
                      <a:pt x="23" y="7"/>
                      <a:pt x="16" y="7"/>
                      <a:pt x="11" y="13"/>
                    </a:cubicBezTo>
                    <a:cubicBezTo>
                      <a:pt x="7" y="16"/>
                      <a:pt x="3" y="24"/>
                      <a:pt x="1" y="29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1" name="Freeform 1546"/>
              <p:cNvSpPr/>
              <p:nvPr/>
            </p:nvSpPr>
            <p:spPr>
              <a:xfrm>
                <a:off x="8756632" y="4473600"/>
                <a:ext cx="49213" cy="77788"/>
              </a:xfrm>
              <a:custGeom>
                <a:avLst/>
                <a:gdLst>
                  <a:gd name="txL" fmla="*/ 0 w 13"/>
                  <a:gd name="txT" fmla="*/ 0 h 21"/>
                  <a:gd name="txR" fmla="*/ 13 w 13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21">
                    <a:moveTo>
                      <a:pt x="1" y="10"/>
                    </a:moveTo>
                    <a:cubicBezTo>
                      <a:pt x="0" y="12"/>
                      <a:pt x="1" y="13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9"/>
                      <a:pt x="5" y="21"/>
                      <a:pt x="5" y="21"/>
                    </a:cubicBezTo>
                    <a:cubicBezTo>
                      <a:pt x="5" y="19"/>
                      <a:pt x="7" y="18"/>
                      <a:pt x="9" y="17"/>
                    </a:cubicBezTo>
                    <a:cubicBezTo>
                      <a:pt x="11" y="15"/>
                      <a:pt x="13" y="13"/>
                      <a:pt x="13" y="9"/>
                    </a:cubicBezTo>
                    <a:cubicBezTo>
                      <a:pt x="13" y="8"/>
                      <a:pt x="13" y="6"/>
                      <a:pt x="12" y="5"/>
                    </a:cubicBezTo>
                    <a:cubicBezTo>
                      <a:pt x="11" y="4"/>
                      <a:pt x="9" y="4"/>
                      <a:pt x="8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1"/>
                      <a:pt x="8" y="2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6" y="4"/>
                      <a:pt x="4" y="4"/>
                      <a:pt x="3" y="6"/>
                    </a:cubicBezTo>
                    <a:cubicBezTo>
                      <a:pt x="2" y="7"/>
                      <a:pt x="1" y="9"/>
                      <a:pt x="1" y="1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2" name="Freeform 1547"/>
              <p:cNvSpPr/>
              <p:nvPr/>
            </p:nvSpPr>
            <p:spPr>
              <a:xfrm>
                <a:off x="8602643" y="4402162"/>
                <a:ext cx="406402" cy="239714"/>
              </a:xfrm>
              <a:custGeom>
                <a:avLst/>
                <a:gdLst>
                  <a:gd name="txL" fmla="*/ 0 w 108"/>
                  <a:gd name="txT" fmla="*/ 0 h 64"/>
                  <a:gd name="txR" fmla="*/ 108 w 108"/>
                  <a:gd name="txB" fmla="*/ 64 h 6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8" h="64">
                    <a:moveTo>
                      <a:pt x="56" y="1"/>
                    </a:moveTo>
                    <a:cubicBezTo>
                      <a:pt x="52" y="0"/>
                      <a:pt x="48" y="0"/>
                      <a:pt x="44" y="1"/>
                    </a:cubicBezTo>
                    <a:cubicBezTo>
                      <a:pt x="41" y="2"/>
                      <a:pt x="37" y="3"/>
                      <a:pt x="33" y="4"/>
                    </a:cubicBezTo>
                    <a:cubicBezTo>
                      <a:pt x="27" y="5"/>
                      <a:pt x="21" y="9"/>
                      <a:pt x="16" y="12"/>
                    </a:cubicBezTo>
                    <a:cubicBezTo>
                      <a:pt x="15" y="14"/>
                      <a:pt x="10" y="16"/>
                      <a:pt x="7" y="18"/>
                    </a:cubicBezTo>
                    <a:cubicBezTo>
                      <a:pt x="3" y="20"/>
                      <a:pt x="0" y="22"/>
                      <a:pt x="0" y="22"/>
                    </a:cubicBezTo>
                    <a:cubicBezTo>
                      <a:pt x="5" y="23"/>
                      <a:pt x="8" y="27"/>
                      <a:pt x="11" y="31"/>
                    </a:cubicBezTo>
                    <a:cubicBezTo>
                      <a:pt x="14" y="35"/>
                      <a:pt x="17" y="39"/>
                      <a:pt x="20" y="43"/>
                    </a:cubicBezTo>
                    <a:cubicBezTo>
                      <a:pt x="24" y="48"/>
                      <a:pt x="31" y="54"/>
                      <a:pt x="40" y="58"/>
                    </a:cubicBezTo>
                    <a:cubicBezTo>
                      <a:pt x="42" y="59"/>
                      <a:pt x="44" y="60"/>
                      <a:pt x="47" y="61"/>
                    </a:cubicBezTo>
                    <a:cubicBezTo>
                      <a:pt x="48" y="61"/>
                      <a:pt x="49" y="61"/>
                      <a:pt x="50" y="62"/>
                    </a:cubicBezTo>
                    <a:cubicBezTo>
                      <a:pt x="52" y="62"/>
                      <a:pt x="52" y="62"/>
                      <a:pt x="52" y="62"/>
                    </a:cubicBezTo>
                    <a:cubicBezTo>
                      <a:pt x="53" y="62"/>
                      <a:pt x="54" y="62"/>
                      <a:pt x="55" y="63"/>
                    </a:cubicBezTo>
                    <a:cubicBezTo>
                      <a:pt x="61" y="64"/>
                      <a:pt x="67" y="63"/>
                      <a:pt x="73" y="62"/>
                    </a:cubicBezTo>
                    <a:cubicBezTo>
                      <a:pt x="78" y="60"/>
                      <a:pt x="82" y="57"/>
                      <a:pt x="85" y="54"/>
                    </a:cubicBezTo>
                    <a:cubicBezTo>
                      <a:pt x="88" y="51"/>
                      <a:pt x="89" y="48"/>
                      <a:pt x="90" y="44"/>
                    </a:cubicBezTo>
                    <a:cubicBezTo>
                      <a:pt x="91" y="37"/>
                      <a:pt x="89" y="30"/>
                      <a:pt x="85" y="24"/>
                    </a:cubicBezTo>
                    <a:cubicBezTo>
                      <a:pt x="88" y="22"/>
                      <a:pt x="91" y="21"/>
                      <a:pt x="94" y="21"/>
                    </a:cubicBezTo>
                    <a:cubicBezTo>
                      <a:pt x="99" y="20"/>
                      <a:pt x="103" y="20"/>
                      <a:pt x="108" y="20"/>
                    </a:cubicBezTo>
                    <a:cubicBezTo>
                      <a:pt x="108" y="19"/>
                      <a:pt x="108" y="19"/>
                      <a:pt x="108" y="19"/>
                    </a:cubicBezTo>
                    <a:cubicBezTo>
                      <a:pt x="106" y="18"/>
                      <a:pt x="101" y="19"/>
                      <a:pt x="97" y="20"/>
                    </a:cubicBezTo>
                    <a:cubicBezTo>
                      <a:pt x="92" y="20"/>
                      <a:pt x="88" y="21"/>
                      <a:pt x="85" y="23"/>
                    </a:cubicBezTo>
                    <a:cubicBezTo>
                      <a:pt x="83" y="19"/>
                      <a:pt x="80" y="15"/>
                      <a:pt x="77" y="12"/>
                    </a:cubicBezTo>
                    <a:cubicBezTo>
                      <a:pt x="74" y="10"/>
                      <a:pt x="72" y="7"/>
                      <a:pt x="70" y="6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8" y="5"/>
                      <a:pt x="68" y="4"/>
                      <a:pt x="68" y="4"/>
                    </a:cubicBezTo>
                    <a:cubicBezTo>
                      <a:pt x="68" y="4"/>
                      <a:pt x="68" y="4"/>
                      <a:pt x="67" y="4"/>
                    </a:cubicBezTo>
                    <a:cubicBezTo>
                      <a:pt x="67" y="4"/>
                      <a:pt x="66" y="4"/>
                      <a:pt x="65" y="3"/>
                    </a:cubicBezTo>
                    <a:cubicBezTo>
                      <a:pt x="62" y="2"/>
                      <a:pt x="59" y="2"/>
                      <a:pt x="56" y="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3" name="Freeform 1548"/>
              <p:cNvSpPr/>
              <p:nvPr/>
            </p:nvSpPr>
            <p:spPr>
              <a:xfrm>
                <a:off x="8358167" y="4660927"/>
                <a:ext cx="327027" cy="198439"/>
              </a:xfrm>
              <a:custGeom>
                <a:avLst/>
                <a:gdLst>
                  <a:gd name="txL" fmla="*/ 0 w 87"/>
                  <a:gd name="txT" fmla="*/ 0 h 53"/>
                  <a:gd name="txR" fmla="*/ 87 w 87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7" h="53">
                    <a:moveTo>
                      <a:pt x="25" y="3"/>
                    </a:moveTo>
                    <a:cubicBezTo>
                      <a:pt x="17" y="6"/>
                      <a:pt x="12" y="11"/>
                      <a:pt x="8" y="17"/>
                    </a:cubicBezTo>
                    <a:cubicBezTo>
                      <a:pt x="4" y="22"/>
                      <a:pt x="3" y="28"/>
                      <a:pt x="2" y="33"/>
                    </a:cubicBezTo>
                    <a:cubicBezTo>
                      <a:pt x="2" y="35"/>
                      <a:pt x="1" y="39"/>
                      <a:pt x="1" y="43"/>
                    </a:cubicBezTo>
                    <a:cubicBezTo>
                      <a:pt x="0" y="46"/>
                      <a:pt x="0" y="49"/>
                      <a:pt x="0" y="49"/>
                    </a:cubicBezTo>
                    <a:cubicBezTo>
                      <a:pt x="3" y="47"/>
                      <a:pt x="7" y="47"/>
                      <a:pt x="11" y="47"/>
                    </a:cubicBezTo>
                    <a:cubicBezTo>
                      <a:pt x="14" y="48"/>
                      <a:pt x="18" y="50"/>
                      <a:pt x="21" y="50"/>
                    </a:cubicBezTo>
                    <a:cubicBezTo>
                      <a:pt x="26" y="52"/>
                      <a:pt x="31" y="53"/>
                      <a:pt x="37" y="53"/>
                    </a:cubicBezTo>
                    <a:cubicBezTo>
                      <a:pt x="43" y="53"/>
                      <a:pt x="49" y="52"/>
                      <a:pt x="55" y="50"/>
                    </a:cubicBezTo>
                    <a:cubicBezTo>
                      <a:pt x="62" y="47"/>
                      <a:pt x="66" y="42"/>
                      <a:pt x="68" y="36"/>
                    </a:cubicBezTo>
                    <a:cubicBezTo>
                      <a:pt x="70" y="30"/>
                      <a:pt x="70" y="23"/>
                      <a:pt x="67" y="18"/>
                    </a:cubicBezTo>
                    <a:cubicBezTo>
                      <a:pt x="70" y="17"/>
                      <a:pt x="73" y="17"/>
                      <a:pt x="76" y="17"/>
                    </a:cubicBezTo>
                    <a:cubicBezTo>
                      <a:pt x="80" y="17"/>
                      <a:pt x="83" y="18"/>
                      <a:pt x="87" y="18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5" y="16"/>
                      <a:pt x="82" y="16"/>
                      <a:pt x="78" y="16"/>
                    </a:cubicBezTo>
                    <a:cubicBezTo>
                      <a:pt x="74" y="16"/>
                      <a:pt x="70" y="16"/>
                      <a:pt x="67" y="17"/>
                    </a:cubicBezTo>
                    <a:cubicBezTo>
                      <a:pt x="66" y="13"/>
                      <a:pt x="64" y="10"/>
                      <a:pt x="61" y="7"/>
                    </a:cubicBezTo>
                    <a:cubicBezTo>
                      <a:pt x="58" y="4"/>
                      <a:pt x="55" y="2"/>
                      <a:pt x="50" y="1"/>
                    </a:cubicBezTo>
                    <a:cubicBezTo>
                      <a:pt x="47" y="0"/>
                      <a:pt x="43" y="0"/>
                      <a:pt x="38" y="0"/>
                    </a:cubicBezTo>
                    <a:cubicBezTo>
                      <a:pt x="34" y="1"/>
                      <a:pt x="29" y="2"/>
                      <a:pt x="25" y="3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4" name="Freeform 1549"/>
              <p:cNvSpPr/>
              <p:nvPr/>
            </p:nvSpPr>
            <p:spPr>
              <a:xfrm>
                <a:off x="8151791" y="4889528"/>
                <a:ext cx="338140" cy="249239"/>
              </a:xfrm>
              <a:custGeom>
                <a:avLst/>
                <a:gdLst>
                  <a:gd name="txL" fmla="*/ 0 w 90"/>
                  <a:gd name="txT" fmla="*/ 0 h 66"/>
                  <a:gd name="txR" fmla="*/ 90 w 90"/>
                  <a:gd name="txB" fmla="*/ 66 h 6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0" h="66">
                    <a:moveTo>
                      <a:pt x="17" y="11"/>
                    </a:moveTo>
                    <a:cubicBezTo>
                      <a:pt x="9" y="17"/>
                      <a:pt x="5" y="24"/>
                      <a:pt x="2" y="32"/>
                    </a:cubicBezTo>
                    <a:cubicBezTo>
                      <a:pt x="0" y="39"/>
                      <a:pt x="0" y="46"/>
                      <a:pt x="3" y="51"/>
                    </a:cubicBezTo>
                    <a:cubicBezTo>
                      <a:pt x="3" y="52"/>
                      <a:pt x="3" y="54"/>
                      <a:pt x="4" y="56"/>
                    </a:cubicBezTo>
                    <a:cubicBezTo>
                      <a:pt x="5" y="58"/>
                      <a:pt x="6" y="60"/>
                      <a:pt x="7" y="61"/>
                    </a:cubicBezTo>
                    <a:cubicBezTo>
                      <a:pt x="9" y="64"/>
                      <a:pt x="12" y="66"/>
                      <a:pt x="12" y="66"/>
                    </a:cubicBezTo>
                    <a:cubicBezTo>
                      <a:pt x="11" y="65"/>
                      <a:pt x="12" y="64"/>
                      <a:pt x="13" y="63"/>
                    </a:cubicBezTo>
                    <a:cubicBezTo>
                      <a:pt x="15" y="62"/>
                      <a:pt x="16" y="62"/>
                      <a:pt x="17" y="62"/>
                    </a:cubicBezTo>
                    <a:cubicBezTo>
                      <a:pt x="21" y="62"/>
                      <a:pt x="24" y="63"/>
                      <a:pt x="28" y="63"/>
                    </a:cubicBezTo>
                    <a:cubicBezTo>
                      <a:pt x="33" y="63"/>
                      <a:pt x="39" y="62"/>
                      <a:pt x="46" y="60"/>
                    </a:cubicBezTo>
                    <a:cubicBezTo>
                      <a:pt x="49" y="59"/>
                      <a:pt x="53" y="57"/>
                      <a:pt x="57" y="55"/>
                    </a:cubicBezTo>
                    <a:cubicBezTo>
                      <a:pt x="61" y="53"/>
                      <a:pt x="63" y="50"/>
                      <a:pt x="66" y="48"/>
                    </a:cubicBezTo>
                    <a:cubicBezTo>
                      <a:pt x="70" y="42"/>
                      <a:pt x="72" y="35"/>
                      <a:pt x="71" y="29"/>
                    </a:cubicBezTo>
                    <a:cubicBezTo>
                      <a:pt x="71" y="22"/>
                      <a:pt x="69" y="15"/>
                      <a:pt x="65" y="10"/>
                    </a:cubicBezTo>
                    <a:cubicBezTo>
                      <a:pt x="68" y="8"/>
                      <a:pt x="71" y="7"/>
                      <a:pt x="75" y="7"/>
                    </a:cubicBezTo>
                    <a:cubicBezTo>
                      <a:pt x="80" y="6"/>
                      <a:pt x="85" y="7"/>
                      <a:pt x="89" y="9"/>
                    </a:cubicBezTo>
                    <a:cubicBezTo>
                      <a:pt x="89" y="9"/>
                      <a:pt x="90" y="8"/>
                      <a:pt x="90" y="8"/>
                    </a:cubicBezTo>
                    <a:cubicBezTo>
                      <a:pt x="89" y="7"/>
                      <a:pt x="87" y="6"/>
                      <a:pt x="85" y="6"/>
                    </a:cubicBezTo>
                    <a:cubicBezTo>
                      <a:pt x="83" y="6"/>
                      <a:pt x="81" y="5"/>
                      <a:pt x="78" y="6"/>
                    </a:cubicBezTo>
                    <a:cubicBezTo>
                      <a:pt x="73" y="6"/>
                      <a:pt x="67" y="7"/>
                      <a:pt x="64" y="9"/>
                    </a:cubicBezTo>
                    <a:cubicBezTo>
                      <a:pt x="61" y="6"/>
                      <a:pt x="57" y="3"/>
                      <a:pt x="53" y="2"/>
                    </a:cubicBezTo>
                    <a:cubicBezTo>
                      <a:pt x="48" y="0"/>
                      <a:pt x="43" y="0"/>
                      <a:pt x="38" y="1"/>
                    </a:cubicBezTo>
                    <a:cubicBezTo>
                      <a:pt x="37" y="2"/>
                      <a:pt x="35" y="2"/>
                      <a:pt x="33" y="3"/>
                    </a:cubicBezTo>
                    <a:cubicBezTo>
                      <a:pt x="32" y="3"/>
                      <a:pt x="32" y="3"/>
                      <a:pt x="31" y="3"/>
                    </a:cubicBezTo>
                    <a:cubicBezTo>
                      <a:pt x="30" y="4"/>
                      <a:pt x="29" y="4"/>
                      <a:pt x="28" y="4"/>
                    </a:cubicBezTo>
                    <a:cubicBezTo>
                      <a:pt x="24" y="6"/>
                      <a:pt x="20" y="8"/>
                      <a:pt x="17" y="1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5" name="Freeform 1550"/>
              <p:cNvSpPr/>
              <p:nvPr/>
            </p:nvSpPr>
            <p:spPr>
              <a:xfrm>
                <a:off x="8181953" y="5043517"/>
                <a:ext cx="274639" cy="279402"/>
              </a:xfrm>
              <a:custGeom>
                <a:avLst/>
                <a:gdLst>
                  <a:gd name="txL" fmla="*/ 0 w 73"/>
                  <a:gd name="txT" fmla="*/ 0 h 74"/>
                  <a:gd name="txR" fmla="*/ 73 w 73"/>
                  <a:gd name="txB" fmla="*/ 74 h 74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74">
                    <a:moveTo>
                      <a:pt x="5" y="21"/>
                    </a:moveTo>
                    <a:cubicBezTo>
                      <a:pt x="0" y="28"/>
                      <a:pt x="0" y="35"/>
                      <a:pt x="0" y="42"/>
                    </a:cubicBezTo>
                    <a:cubicBezTo>
                      <a:pt x="0" y="47"/>
                      <a:pt x="2" y="52"/>
                      <a:pt x="4" y="57"/>
                    </a:cubicBezTo>
                    <a:cubicBezTo>
                      <a:pt x="5" y="59"/>
                      <a:pt x="6" y="63"/>
                      <a:pt x="6" y="67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10" y="70"/>
                      <a:pt x="14" y="67"/>
                      <a:pt x="18" y="66"/>
                    </a:cubicBezTo>
                    <a:cubicBezTo>
                      <a:pt x="22" y="64"/>
                      <a:pt x="27" y="63"/>
                      <a:pt x="30" y="61"/>
                    </a:cubicBezTo>
                    <a:cubicBezTo>
                      <a:pt x="35" y="59"/>
                      <a:pt x="40" y="56"/>
                      <a:pt x="45" y="52"/>
                    </a:cubicBezTo>
                    <a:cubicBezTo>
                      <a:pt x="49" y="49"/>
                      <a:pt x="53" y="45"/>
                      <a:pt x="55" y="41"/>
                    </a:cubicBezTo>
                    <a:cubicBezTo>
                      <a:pt x="58" y="36"/>
                      <a:pt x="58" y="30"/>
                      <a:pt x="57" y="24"/>
                    </a:cubicBezTo>
                    <a:cubicBezTo>
                      <a:pt x="56" y="18"/>
                      <a:pt x="54" y="12"/>
                      <a:pt x="50" y="8"/>
                    </a:cubicBezTo>
                    <a:cubicBezTo>
                      <a:pt x="53" y="6"/>
                      <a:pt x="57" y="5"/>
                      <a:pt x="60" y="4"/>
                    </a:cubicBezTo>
                    <a:cubicBezTo>
                      <a:pt x="64" y="4"/>
                      <a:pt x="69" y="4"/>
                      <a:pt x="72" y="6"/>
                    </a:cubicBezTo>
                    <a:cubicBezTo>
                      <a:pt x="73" y="6"/>
                      <a:pt x="73" y="5"/>
                      <a:pt x="73" y="5"/>
                    </a:cubicBezTo>
                    <a:cubicBezTo>
                      <a:pt x="71" y="4"/>
                      <a:pt x="67" y="3"/>
                      <a:pt x="62" y="3"/>
                    </a:cubicBezTo>
                    <a:cubicBezTo>
                      <a:pt x="58" y="4"/>
                      <a:pt x="53" y="5"/>
                      <a:pt x="50" y="7"/>
                    </a:cubicBezTo>
                    <a:cubicBezTo>
                      <a:pt x="47" y="4"/>
                      <a:pt x="43" y="2"/>
                      <a:pt x="39" y="1"/>
                    </a:cubicBezTo>
                    <a:cubicBezTo>
                      <a:pt x="34" y="0"/>
                      <a:pt x="29" y="1"/>
                      <a:pt x="24" y="3"/>
                    </a:cubicBezTo>
                    <a:cubicBezTo>
                      <a:pt x="21" y="5"/>
                      <a:pt x="17" y="8"/>
                      <a:pt x="13" y="11"/>
                    </a:cubicBezTo>
                    <a:cubicBezTo>
                      <a:pt x="10" y="14"/>
                      <a:pt x="7" y="18"/>
                      <a:pt x="5" y="2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6" name="Freeform 1551"/>
              <p:cNvSpPr/>
              <p:nvPr/>
            </p:nvSpPr>
            <p:spPr>
              <a:xfrm>
                <a:off x="8231166" y="5243543"/>
                <a:ext cx="168276" cy="127001"/>
              </a:xfrm>
              <a:custGeom>
                <a:avLst/>
                <a:gdLst>
                  <a:gd name="txL" fmla="*/ 0 w 45"/>
                  <a:gd name="txT" fmla="*/ 0 h 34"/>
                  <a:gd name="txR" fmla="*/ 45 w 45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34">
                    <a:moveTo>
                      <a:pt x="8" y="7"/>
                    </a:moveTo>
                    <a:cubicBezTo>
                      <a:pt x="5" y="10"/>
                      <a:pt x="4" y="14"/>
                      <a:pt x="4" y="17"/>
                    </a:cubicBezTo>
                    <a:cubicBezTo>
                      <a:pt x="3" y="20"/>
                      <a:pt x="3" y="22"/>
                      <a:pt x="3" y="25"/>
                    </a:cubicBezTo>
                    <a:cubicBezTo>
                      <a:pt x="3" y="26"/>
                      <a:pt x="2" y="28"/>
                      <a:pt x="2" y="30"/>
                    </a:cubicBezTo>
                    <a:cubicBezTo>
                      <a:pt x="1" y="32"/>
                      <a:pt x="0" y="34"/>
                      <a:pt x="0" y="34"/>
                    </a:cubicBezTo>
                    <a:cubicBezTo>
                      <a:pt x="5" y="32"/>
                      <a:pt x="11" y="32"/>
                      <a:pt x="15" y="31"/>
                    </a:cubicBezTo>
                    <a:cubicBezTo>
                      <a:pt x="19" y="31"/>
                      <a:pt x="22" y="30"/>
                      <a:pt x="25" y="29"/>
                    </a:cubicBezTo>
                    <a:cubicBezTo>
                      <a:pt x="27" y="27"/>
                      <a:pt x="30" y="26"/>
                      <a:pt x="31" y="24"/>
                    </a:cubicBezTo>
                    <a:cubicBezTo>
                      <a:pt x="33" y="22"/>
                      <a:pt x="34" y="19"/>
                      <a:pt x="34" y="16"/>
                    </a:cubicBezTo>
                    <a:cubicBezTo>
                      <a:pt x="35" y="13"/>
                      <a:pt x="35" y="10"/>
                      <a:pt x="34" y="7"/>
                    </a:cubicBezTo>
                    <a:cubicBezTo>
                      <a:pt x="35" y="6"/>
                      <a:pt x="37" y="6"/>
                      <a:pt x="39" y="7"/>
                    </a:cubicBezTo>
                    <a:cubicBezTo>
                      <a:pt x="41" y="7"/>
                      <a:pt x="43" y="8"/>
                      <a:pt x="45" y="9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4" y="8"/>
                      <a:pt x="42" y="7"/>
                      <a:pt x="40" y="6"/>
                    </a:cubicBezTo>
                    <a:cubicBezTo>
                      <a:pt x="38" y="6"/>
                      <a:pt x="35" y="6"/>
                      <a:pt x="33" y="6"/>
                    </a:cubicBezTo>
                    <a:cubicBezTo>
                      <a:pt x="32" y="4"/>
                      <a:pt x="31" y="3"/>
                      <a:pt x="29" y="2"/>
                    </a:cubicBezTo>
                    <a:cubicBezTo>
                      <a:pt x="26" y="1"/>
                      <a:pt x="24" y="0"/>
                      <a:pt x="21" y="1"/>
                    </a:cubicBezTo>
                    <a:cubicBezTo>
                      <a:pt x="18" y="1"/>
                      <a:pt x="16" y="2"/>
                      <a:pt x="14" y="3"/>
                    </a:cubicBezTo>
                    <a:cubicBezTo>
                      <a:pt x="11" y="5"/>
                      <a:pt x="10" y="6"/>
                      <a:pt x="8" y="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7" name="Freeform 1552"/>
              <p:cNvSpPr/>
              <p:nvPr/>
            </p:nvSpPr>
            <p:spPr>
              <a:xfrm>
                <a:off x="8020027" y="5205443"/>
                <a:ext cx="142876" cy="109538"/>
              </a:xfrm>
              <a:custGeom>
                <a:avLst/>
                <a:gdLst>
                  <a:gd name="txL" fmla="*/ 0 w 38"/>
                  <a:gd name="txT" fmla="*/ 0 h 29"/>
                  <a:gd name="txR" fmla="*/ 38 w 38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29">
                    <a:moveTo>
                      <a:pt x="8" y="7"/>
                    </a:moveTo>
                    <a:cubicBezTo>
                      <a:pt x="6" y="9"/>
                      <a:pt x="5" y="12"/>
                      <a:pt x="4" y="15"/>
                    </a:cubicBezTo>
                    <a:cubicBezTo>
                      <a:pt x="3" y="17"/>
                      <a:pt x="3" y="20"/>
                      <a:pt x="3" y="22"/>
                    </a:cubicBezTo>
                    <a:cubicBezTo>
                      <a:pt x="3" y="23"/>
                      <a:pt x="2" y="25"/>
                      <a:pt x="2" y="26"/>
                    </a:cubicBezTo>
                    <a:cubicBezTo>
                      <a:pt x="1" y="28"/>
                      <a:pt x="0" y="29"/>
                      <a:pt x="0" y="29"/>
                    </a:cubicBezTo>
                    <a:cubicBezTo>
                      <a:pt x="5" y="28"/>
                      <a:pt x="10" y="29"/>
                      <a:pt x="14" y="28"/>
                    </a:cubicBezTo>
                    <a:cubicBezTo>
                      <a:pt x="17" y="28"/>
                      <a:pt x="20" y="27"/>
                      <a:pt x="23" y="25"/>
                    </a:cubicBezTo>
                    <a:cubicBezTo>
                      <a:pt x="25" y="24"/>
                      <a:pt x="28" y="22"/>
                      <a:pt x="29" y="20"/>
                    </a:cubicBezTo>
                    <a:cubicBezTo>
                      <a:pt x="31" y="18"/>
                      <a:pt x="31" y="15"/>
                      <a:pt x="31" y="13"/>
                    </a:cubicBezTo>
                    <a:cubicBezTo>
                      <a:pt x="31" y="10"/>
                      <a:pt x="30" y="7"/>
                      <a:pt x="28" y="5"/>
                    </a:cubicBezTo>
                    <a:cubicBezTo>
                      <a:pt x="30" y="4"/>
                      <a:pt x="31" y="4"/>
                      <a:pt x="33" y="3"/>
                    </a:cubicBezTo>
                    <a:cubicBezTo>
                      <a:pt x="35" y="3"/>
                      <a:pt x="36" y="3"/>
                      <a:pt x="38" y="4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38" y="3"/>
                      <a:pt x="36" y="3"/>
                      <a:pt x="34" y="3"/>
                    </a:cubicBezTo>
                    <a:cubicBezTo>
                      <a:pt x="32" y="3"/>
                      <a:pt x="30" y="4"/>
                      <a:pt x="28" y="5"/>
                    </a:cubicBezTo>
                    <a:cubicBezTo>
                      <a:pt x="26" y="2"/>
                      <a:pt x="22" y="0"/>
                      <a:pt x="17" y="2"/>
                    </a:cubicBezTo>
                    <a:cubicBezTo>
                      <a:pt x="14" y="3"/>
                      <a:pt x="10" y="5"/>
                      <a:pt x="8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8" name="Freeform 1553"/>
              <p:cNvSpPr/>
              <p:nvPr/>
            </p:nvSpPr>
            <p:spPr>
              <a:xfrm>
                <a:off x="7896202" y="5156230"/>
                <a:ext cx="165101" cy="177801"/>
              </a:xfrm>
              <a:custGeom>
                <a:avLst/>
                <a:gdLst>
                  <a:gd name="txL" fmla="*/ 0 w 44"/>
                  <a:gd name="txT" fmla="*/ 0 h 47"/>
                  <a:gd name="txR" fmla="*/ 44 w 44"/>
                  <a:gd name="txB" fmla="*/ 47 h 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47">
                    <a:moveTo>
                      <a:pt x="2" y="14"/>
                    </a:moveTo>
                    <a:cubicBezTo>
                      <a:pt x="0" y="19"/>
                      <a:pt x="0" y="23"/>
                      <a:pt x="1" y="27"/>
                    </a:cubicBezTo>
                    <a:cubicBezTo>
                      <a:pt x="1" y="31"/>
                      <a:pt x="2" y="34"/>
                      <a:pt x="3" y="37"/>
                    </a:cubicBezTo>
                    <a:cubicBezTo>
                      <a:pt x="4" y="39"/>
                      <a:pt x="6" y="47"/>
                      <a:pt x="6" y="47"/>
                    </a:cubicBezTo>
                    <a:cubicBezTo>
                      <a:pt x="9" y="42"/>
                      <a:pt x="15" y="40"/>
                      <a:pt x="20" y="38"/>
                    </a:cubicBezTo>
                    <a:cubicBezTo>
                      <a:pt x="23" y="36"/>
                      <a:pt x="26" y="34"/>
                      <a:pt x="29" y="32"/>
                    </a:cubicBezTo>
                    <a:cubicBezTo>
                      <a:pt x="31" y="29"/>
                      <a:pt x="33" y="27"/>
                      <a:pt x="34" y="24"/>
                    </a:cubicBezTo>
                    <a:cubicBezTo>
                      <a:pt x="35" y="21"/>
                      <a:pt x="35" y="18"/>
                      <a:pt x="34" y="15"/>
                    </a:cubicBezTo>
                    <a:cubicBezTo>
                      <a:pt x="34" y="11"/>
                      <a:pt x="33" y="7"/>
                      <a:pt x="31" y="4"/>
                    </a:cubicBezTo>
                    <a:cubicBezTo>
                      <a:pt x="33" y="3"/>
                      <a:pt x="36" y="3"/>
                      <a:pt x="38" y="3"/>
                    </a:cubicBezTo>
                    <a:cubicBezTo>
                      <a:pt x="41" y="4"/>
                      <a:pt x="43" y="7"/>
                      <a:pt x="44" y="10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4" y="8"/>
                      <a:pt x="43" y="8"/>
                      <a:pt x="43" y="7"/>
                    </a:cubicBezTo>
                    <a:cubicBezTo>
                      <a:pt x="42" y="6"/>
                      <a:pt x="41" y="5"/>
                      <a:pt x="40" y="4"/>
                    </a:cubicBezTo>
                    <a:cubicBezTo>
                      <a:pt x="38" y="3"/>
                      <a:pt x="37" y="3"/>
                      <a:pt x="35" y="3"/>
                    </a:cubicBezTo>
                    <a:cubicBezTo>
                      <a:pt x="33" y="3"/>
                      <a:pt x="32" y="3"/>
                      <a:pt x="31" y="4"/>
                    </a:cubicBezTo>
                    <a:cubicBezTo>
                      <a:pt x="29" y="2"/>
                      <a:pt x="26" y="0"/>
                      <a:pt x="23" y="0"/>
                    </a:cubicBezTo>
                    <a:cubicBezTo>
                      <a:pt x="20" y="0"/>
                      <a:pt x="17" y="1"/>
                      <a:pt x="14" y="2"/>
                    </a:cubicBezTo>
                    <a:cubicBezTo>
                      <a:pt x="9" y="5"/>
                      <a:pt x="5" y="10"/>
                      <a:pt x="2" y="1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9" name="Freeform 1554"/>
              <p:cNvSpPr/>
              <p:nvPr/>
            </p:nvSpPr>
            <p:spPr>
              <a:xfrm>
                <a:off x="9548799" y="4394225"/>
                <a:ext cx="71438" cy="112713"/>
              </a:xfrm>
              <a:custGeom>
                <a:avLst/>
                <a:gdLst>
                  <a:gd name="txL" fmla="*/ 0 w 19"/>
                  <a:gd name="txT" fmla="*/ 0 h 30"/>
                  <a:gd name="txR" fmla="*/ 19 w 19"/>
                  <a:gd name="txB" fmla="*/ 30 h 30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19" h="30">
                    <a:moveTo>
                      <a:pt x="0" y="0"/>
                    </a:moveTo>
                    <a:cubicBezTo>
                      <a:pt x="4" y="5"/>
                      <a:pt x="9" y="9"/>
                      <a:pt x="12" y="14"/>
                    </a:cubicBezTo>
                    <a:cubicBezTo>
                      <a:pt x="13" y="16"/>
                      <a:pt x="14" y="19"/>
                      <a:pt x="15" y="22"/>
                    </a:cubicBezTo>
                    <a:cubicBezTo>
                      <a:pt x="15" y="25"/>
                      <a:pt x="16" y="28"/>
                      <a:pt x="17" y="30"/>
                    </a:cubicBezTo>
                    <a:cubicBezTo>
                      <a:pt x="18" y="26"/>
                      <a:pt x="18" y="22"/>
                      <a:pt x="19" y="18"/>
                    </a:cubicBezTo>
                    <a:cubicBezTo>
                      <a:pt x="17" y="15"/>
                      <a:pt x="14" y="11"/>
                      <a:pt x="12" y="9"/>
                    </a:cubicBezTo>
                    <a:cubicBezTo>
                      <a:pt x="8" y="6"/>
                      <a:pt x="4" y="3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0" name="Freeform 1557"/>
              <p:cNvSpPr/>
              <p:nvPr/>
            </p:nvSpPr>
            <p:spPr>
              <a:xfrm>
                <a:off x="9493236" y="4375175"/>
                <a:ext cx="55563" cy="139701"/>
              </a:xfrm>
              <a:custGeom>
                <a:avLst/>
                <a:gdLst>
                  <a:gd name="txL" fmla="*/ 0 w 15"/>
                  <a:gd name="txT" fmla="*/ 0 h 37"/>
                  <a:gd name="txR" fmla="*/ 15 w 15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37">
                    <a:moveTo>
                      <a:pt x="8" y="17"/>
                    </a:moveTo>
                    <a:cubicBezTo>
                      <a:pt x="9" y="14"/>
                      <a:pt x="10" y="9"/>
                      <a:pt x="11" y="7"/>
                    </a:cubicBezTo>
                    <a:cubicBezTo>
                      <a:pt x="11" y="5"/>
                      <a:pt x="10" y="0"/>
                      <a:pt x="10" y="0"/>
                    </a:cubicBezTo>
                    <a:cubicBezTo>
                      <a:pt x="10" y="4"/>
                      <a:pt x="9" y="7"/>
                      <a:pt x="7" y="10"/>
                    </a:cubicBezTo>
                    <a:cubicBezTo>
                      <a:pt x="5" y="14"/>
                      <a:pt x="3" y="17"/>
                      <a:pt x="2" y="20"/>
                    </a:cubicBezTo>
                    <a:cubicBezTo>
                      <a:pt x="0" y="24"/>
                      <a:pt x="1" y="27"/>
                      <a:pt x="3" y="31"/>
                    </a:cubicBezTo>
                    <a:cubicBezTo>
                      <a:pt x="3" y="31"/>
                      <a:pt x="3" y="32"/>
                      <a:pt x="4" y="32"/>
                    </a:cubicBezTo>
                    <a:cubicBezTo>
                      <a:pt x="7" y="34"/>
                      <a:pt x="11" y="36"/>
                      <a:pt x="15" y="37"/>
                    </a:cubicBezTo>
                    <a:cubicBezTo>
                      <a:pt x="14" y="36"/>
                      <a:pt x="12" y="35"/>
                      <a:pt x="11" y="33"/>
                    </a:cubicBezTo>
                    <a:cubicBezTo>
                      <a:pt x="6" y="27"/>
                      <a:pt x="6" y="20"/>
                      <a:pt x="8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1" name="Freeform 1558"/>
              <p:cNvSpPr/>
              <p:nvPr/>
            </p:nvSpPr>
            <p:spPr>
              <a:xfrm>
                <a:off x="9493236" y="4319612"/>
                <a:ext cx="115888" cy="206376"/>
              </a:xfrm>
              <a:custGeom>
                <a:avLst/>
                <a:gdLst>
                  <a:gd name="txL" fmla="*/ 0 w 31"/>
                  <a:gd name="txT" fmla="*/ 0 h 55"/>
                  <a:gd name="txR" fmla="*/ 31 w 31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55">
                    <a:moveTo>
                      <a:pt x="8" y="38"/>
                    </a:moveTo>
                    <a:cubicBezTo>
                      <a:pt x="7" y="37"/>
                      <a:pt x="8" y="36"/>
                      <a:pt x="8" y="34"/>
                    </a:cubicBezTo>
                    <a:cubicBezTo>
                      <a:pt x="8" y="32"/>
                      <a:pt x="9" y="29"/>
                      <a:pt x="10" y="27"/>
                    </a:cubicBezTo>
                    <a:cubicBezTo>
                      <a:pt x="10" y="26"/>
                      <a:pt x="11" y="25"/>
                      <a:pt x="11" y="23"/>
                    </a:cubicBezTo>
                    <a:cubicBezTo>
                      <a:pt x="11" y="23"/>
                      <a:pt x="11" y="22"/>
                      <a:pt x="12" y="22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1"/>
                      <a:pt x="12" y="20"/>
                      <a:pt x="12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19"/>
                      <a:pt x="13" y="18"/>
                      <a:pt x="13" y="18"/>
                    </a:cubicBezTo>
                    <a:cubicBezTo>
                      <a:pt x="13" y="19"/>
                      <a:pt x="13" y="20"/>
                      <a:pt x="13" y="21"/>
                    </a:cubicBezTo>
                    <a:cubicBezTo>
                      <a:pt x="13" y="21"/>
                      <a:pt x="13" y="22"/>
                      <a:pt x="13" y="23"/>
                    </a:cubicBezTo>
                    <a:cubicBezTo>
                      <a:pt x="13" y="23"/>
                      <a:pt x="13" y="24"/>
                      <a:pt x="13" y="25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30"/>
                      <a:pt x="15" y="31"/>
                      <a:pt x="15" y="32"/>
                    </a:cubicBezTo>
                    <a:cubicBezTo>
                      <a:pt x="15" y="33"/>
                      <a:pt x="15" y="34"/>
                      <a:pt x="15" y="35"/>
                    </a:cubicBezTo>
                    <a:cubicBezTo>
                      <a:pt x="15" y="36"/>
                      <a:pt x="15" y="37"/>
                      <a:pt x="15" y="37"/>
                    </a:cubicBezTo>
                    <a:cubicBezTo>
                      <a:pt x="15" y="38"/>
                      <a:pt x="15" y="39"/>
                      <a:pt x="16" y="40"/>
                    </a:cubicBezTo>
                    <a:cubicBezTo>
                      <a:pt x="16" y="41"/>
                      <a:pt x="16" y="43"/>
                      <a:pt x="17" y="44"/>
                    </a:cubicBezTo>
                    <a:cubicBezTo>
                      <a:pt x="17" y="45"/>
                      <a:pt x="17" y="45"/>
                      <a:pt x="18" y="46"/>
                    </a:cubicBezTo>
                    <a:cubicBezTo>
                      <a:pt x="18" y="47"/>
                      <a:pt x="19" y="47"/>
                      <a:pt x="19" y="48"/>
                    </a:cubicBezTo>
                    <a:cubicBezTo>
                      <a:pt x="18" y="47"/>
                      <a:pt x="17" y="45"/>
                      <a:pt x="17" y="44"/>
                    </a:cubicBezTo>
                    <a:cubicBezTo>
                      <a:pt x="17" y="42"/>
                      <a:pt x="16" y="41"/>
                      <a:pt x="16" y="40"/>
                    </a:cubicBezTo>
                    <a:cubicBezTo>
                      <a:pt x="16" y="39"/>
                      <a:pt x="16" y="38"/>
                      <a:pt x="16" y="37"/>
                    </a:cubicBezTo>
                    <a:cubicBezTo>
                      <a:pt x="16" y="37"/>
                      <a:pt x="16" y="36"/>
                      <a:pt x="16" y="35"/>
                    </a:cubicBezTo>
                    <a:cubicBezTo>
                      <a:pt x="16" y="35"/>
                      <a:pt x="16" y="34"/>
                      <a:pt x="16" y="34"/>
                    </a:cubicBezTo>
                    <a:cubicBezTo>
                      <a:pt x="17" y="37"/>
                      <a:pt x="18" y="40"/>
                      <a:pt x="20" y="43"/>
                    </a:cubicBezTo>
                    <a:cubicBezTo>
                      <a:pt x="21" y="45"/>
                      <a:pt x="23" y="47"/>
                      <a:pt x="24" y="49"/>
                    </a:cubicBezTo>
                    <a:cubicBezTo>
                      <a:pt x="25" y="50"/>
                      <a:pt x="26" y="51"/>
                      <a:pt x="27" y="52"/>
                    </a:cubicBezTo>
                    <a:cubicBezTo>
                      <a:pt x="28" y="53"/>
                      <a:pt x="29" y="54"/>
                      <a:pt x="30" y="55"/>
                    </a:cubicBezTo>
                    <a:cubicBezTo>
                      <a:pt x="30" y="54"/>
                      <a:pt x="29" y="54"/>
                      <a:pt x="29" y="53"/>
                    </a:cubicBezTo>
                    <a:cubicBezTo>
                      <a:pt x="28" y="53"/>
                      <a:pt x="28" y="52"/>
                      <a:pt x="27" y="52"/>
                    </a:cubicBezTo>
                    <a:cubicBezTo>
                      <a:pt x="27" y="51"/>
                      <a:pt x="26" y="50"/>
                      <a:pt x="25" y="49"/>
                    </a:cubicBezTo>
                    <a:cubicBezTo>
                      <a:pt x="24" y="47"/>
                      <a:pt x="22" y="45"/>
                      <a:pt x="21" y="42"/>
                    </a:cubicBezTo>
                    <a:cubicBezTo>
                      <a:pt x="18" y="38"/>
                      <a:pt x="17" y="33"/>
                      <a:pt x="15" y="28"/>
                    </a:cubicBezTo>
                    <a:cubicBezTo>
                      <a:pt x="15" y="27"/>
                      <a:pt x="15" y="26"/>
                      <a:pt x="15" y="25"/>
                    </a:cubicBezTo>
                    <a:cubicBezTo>
                      <a:pt x="15" y="24"/>
                      <a:pt x="15" y="23"/>
                      <a:pt x="15" y="23"/>
                    </a:cubicBezTo>
                    <a:cubicBezTo>
                      <a:pt x="15" y="22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0"/>
                    </a:cubicBezTo>
                    <a:cubicBezTo>
                      <a:pt x="14" y="21"/>
                      <a:pt x="14" y="21"/>
                      <a:pt x="15" y="21"/>
                    </a:cubicBezTo>
                    <a:cubicBezTo>
                      <a:pt x="15" y="21"/>
                      <a:pt x="15" y="22"/>
                      <a:pt x="16" y="22"/>
                    </a:cubicBezTo>
                    <a:cubicBezTo>
                      <a:pt x="16" y="23"/>
                      <a:pt x="17" y="24"/>
                      <a:pt x="17" y="24"/>
                    </a:cubicBezTo>
                    <a:cubicBezTo>
                      <a:pt x="19" y="26"/>
                      <a:pt x="22" y="28"/>
                      <a:pt x="24" y="30"/>
                    </a:cubicBezTo>
                    <a:cubicBezTo>
                      <a:pt x="24" y="30"/>
                      <a:pt x="24" y="31"/>
                      <a:pt x="25" y="31"/>
                    </a:cubicBezTo>
                    <a:cubicBezTo>
                      <a:pt x="25" y="32"/>
                      <a:pt x="25" y="33"/>
                      <a:pt x="26" y="33"/>
                    </a:cubicBezTo>
                    <a:cubicBezTo>
                      <a:pt x="26" y="34"/>
                      <a:pt x="27" y="36"/>
                      <a:pt x="28" y="37"/>
                    </a:cubicBezTo>
                    <a:cubicBezTo>
                      <a:pt x="28" y="38"/>
                      <a:pt x="29" y="40"/>
                      <a:pt x="29" y="41"/>
                    </a:cubicBezTo>
                    <a:cubicBezTo>
                      <a:pt x="29" y="42"/>
                      <a:pt x="30" y="44"/>
                      <a:pt x="30" y="45"/>
                    </a:cubicBezTo>
                    <a:cubicBezTo>
                      <a:pt x="30" y="44"/>
                      <a:pt x="30" y="42"/>
                      <a:pt x="29" y="41"/>
                    </a:cubicBezTo>
                    <a:cubicBezTo>
                      <a:pt x="29" y="40"/>
                      <a:pt x="28" y="38"/>
                      <a:pt x="28" y="37"/>
                    </a:cubicBezTo>
                    <a:cubicBezTo>
                      <a:pt x="27" y="36"/>
                      <a:pt x="27" y="34"/>
                      <a:pt x="26" y="33"/>
                    </a:cubicBezTo>
                    <a:cubicBezTo>
                      <a:pt x="26" y="32"/>
                      <a:pt x="26" y="32"/>
                      <a:pt x="25" y="31"/>
                    </a:cubicBezTo>
                    <a:cubicBezTo>
                      <a:pt x="25" y="30"/>
                      <a:pt x="24" y="30"/>
                      <a:pt x="24" y="29"/>
                    </a:cubicBezTo>
                    <a:cubicBezTo>
                      <a:pt x="22" y="27"/>
                      <a:pt x="20" y="25"/>
                      <a:pt x="18" y="23"/>
                    </a:cubicBezTo>
                    <a:cubicBezTo>
                      <a:pt x="17" y="22"/>
                      <a:pt x="16" y="21"/>
                      <a:pt x="15" y="20"/>
                    </a:cubicBezTo>
                    <a:cubicBezTo>
                      <a:pt x="15" y="20"/>
                      <a:pt x="15" y="19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6"/>
                      <a:pt x="13" y="15"/>
                      <a:pt x="13" y="13"/>
                    </a:cubicBezTo>
                    <a:cubicBezTo>
                      <a:pt x="12" y="12"/>
                      <a:pt x="12" y="11"/>
                      <a:pt x="11" y="10"/>
                    </a:cubicBezTo>
                    <a:cubicBezTo>
                      <a:pt x="11" y="10"/>
                      <a:pt x="12" y="10"/>
                      <a:pt x="12" y="10"/>
                    </a:cubicBezTo>
                    <a:cubicBezTo>
                      <a:pt x="12" y="10"/>
                      <a:pt x="13" y="10"/>
                      <a:pt x="14" y="10"/>
                    </a:cubicBezTo>
                    <a:cubicBezTo>
                      <a:pt x="14" y="11"/>
                      <a:pt x="15" y="11"/>
                      <a:pt x="15" y="11"/>
                    </a:cubicBezTo>
                    <a:cubicBezTo>
                      <a:pt x="16" y="11"/>
                      <a:pt x="17" y="12"/>
                      <a:pt x="18" y="12"/>
                    </a:cubicBezTo>
                    <a:cubicBezTo>
                      <a:pt x="19" y="13"/>
                      <a:pt x="20" y="14"/>
                      <a:pt x="21" y="14"/>
                    </a:cubicBezTo>
                    <a:cubicBezTo>
                      <a:pt x="23" y="15"/>
                      <a:pt x="25" y="17"/>
                      <a:pt x="26" y="19"/>
                    </a:cubicBezTo>
                    <a:cubicBezTo>
                      <a:pt x="27" y="20"/>
                      <a:pt x="28" y="20"/>
                      <a:pt x="29" y="21"/>
                    </a:cubicBezTo>
                    <a:cubicBezTo>
                      <a:pt x="29" y="22"/>
                      <a:pt x="30" y="23"/>
                      <a:pt x="31" y="24"/>
                    </a:cubicBezTo>
                    <a:cubicBezTo>
                      <a:pt x="30" y="23"/>
                      <a:pt x="29" y="22"/>
                      <a:pt x="29" y="21"/>
                    </a:cubicBezTo>
                    <a:cubicBezTo>
                      <a:pt x="28" y="20"/>
                      <a:pt x="27" y="19"/>
                      <a:pt x="27" y="18"/>
                    </a:cubicBezTo>
                    <a:cubicBezTo>
                      <a:pt x="25" y="17"/>
                      <a:pt x="23" y="15"/>
                      <a:pt x="22" y="14"/>
                    </a:cubicBezTo>
                    <a:cubicBezTo>
                      <a:pt x="21" y="13"/>
                      <a:pt x="20" y="12"/>
                      <a:pt x="19" y="12"/>
                    </a:cubicBezTo>
                    <a:cubicBezTo>
                      <a:pt x="18" y="11"/>
                      <a:pt x="17" y="11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9"/>
                      <a:pt x="13" y="9"/>
                      <a:pt x="12" y="9"/>
                    </a:cubicBezTo>
                    <a:cubicBezTo>
                      <a:pt x="12" y="9"/>
                      <a:pt x="11" y="9"/>
                      <a:pt x="11" y="8"/>
                    </a:cubicBezTo>
                    <a:cubicBezTo>
                      <a:pt x="10" y="8"/>
                      <a:pt x="10" y="7"/>
                      <a:pt x="9" y="6"/>
                    </a:cubicBezTo>
                    <a:cubicBezTo>
                      <a:pt x="9" y="5"/>
                      <a:pt x="8" y="5"/>
                      <a:pt x="8" y="4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5" y="1"/>
                      <a:pt x="4" y="0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7" y="4"/>
                      <a:pt x="7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8" y="13"/>
                      <a:pt x="8" y="15"/>
                      <a:pt x="8" y="17"/>
                    </a:cubicBezTo>
                    <a:cubicBezTo>
                      <a:pt x="8" y="18"/>
                      <a:pt x="7" y="18"/>
                      <a:pt x="7" y="19"/>
                    </a:cubicBezTo>
                    <a:cubicBezTo>
                      <a:pt x="7" y="19"/>
                      <a:pt x="7" y="20"/>
                      <a:pt x="7" y="20"/>
                    </a:cubicBezTo>
                    <a:cubicBezTo>
                      <a:pt x="6" y="21"/>
                      <a:pt x="6" y="22"/>
                      <a:pt x="5" y="23"/>
                    </a:cubicBezTo>
                    <a:cubicBezTo>
                      <a:pt x="3" y="25"/>
                      <a:pt x="2" y="26"/>
                      <a:pt x="0" y="28"/>
                    </a:cubicBezTo>
                    <a:cubicBezTo>
                      <a:pt x="1" y="27"/>
                      <a:pt x="2" y="27"/>
                      <a:pt x="3" y="26"/>
                    </a:cubicBezTo>
                    <a:cubicBezTo>
                      <a:pt x="4" y="25"/>
                      <a:pt x="4" y="24"/>
                      <a:pt x="5" y="23"/>
                    </a:cubicBezTo>
                    <a:cubicBezTo>
                      <a:pt x="6" y="23"/>
                      <a:pt x="7" y="22"/>
                      <a:pt x="7" y="21"/>
                    </a:cubicBezTo>
                    <a:cubicBezTo>
                      <a:pt x="7" y="20"/>
                      <a:pt x="8" y="19"/>
                      <a:pt x="8" y="19"/>
                    </a:cubicBezTo>
                    <a:cubicBezTo>
                      <a:pt x="8" y="18"/>
                      <a:pt x="8" y="18"/>
                      <a:pt x="8" y="17"/>
                    </a:cubicBezTo>
                    <a:cubicBezTo>
                      <a:pt x="9" y="16"/>
                      <a:pt x="9" y="15"/>
                      <a:pt x="9" y="14"/>
                    </a:cubicBezTo>
                    <a:cubicBezTo>
                      <a:pt x="9" y="13"/>
                      <a:pt x="9" y="11"/>
                      <a:pt x="9" y="10"/>
                    </a:cubicBezTo>
                    <a:cubicBezTo>
                      <a:pt x="9" y="10"/>
                      <a:pt x="9" y="9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10"/>
                      <a:pt x="11" y="12"/>
                      <a:pt x="11" y="14"/>
                    </a:cubicBezTo>
                    <a:cubicBezTo>
                      <a:pt x="12" y="14"/>
                      <a:pt x="12" y="14"/>
                      <a:pt x="12" y="15"/>
                    </a:cubicBezTo>
                    <a:cubicBezTo>
                      <a:pt x="12" y="15"/>
                      <a:pt x="12" y="16"/>
                      <a:pt x="12" y="16"/>
                    </a:cubicBezTo>
                    <a:cubicBezTo>
                      <a:pt x="12" y="17"/>
                      <a:pt x="12" y="18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2"/>
                      <a:pt x="10" y="23"/>
                      <a:pt x="10" y="23"/>
                    </a:cubicBezTo>
                    <a:cubicBezTo>
                      <a:pt x="10" y="24"/>
                      <a:pt x="9" y="26"/>
                      <a:pt x="9" y="27"/>
                    </a:cubicBezTo>
                    <a:cubicBezTo>
                      <a:pt x="8" y="29"/>
                      <a:pt x="7" y="32"/>
                      <a:pt x="7" y="34"/>
                    </a:cubicBezTo>
                    <a:cubicBezTo>
                      <a:pt x="7" y="35"/>
                      <a:pt x="7" y="37"/>
                      <a:pt x="7" y="38"/>
                    </a:cubicBezTo>
                    <a:cubicBezTo>
                      <a:pt x="7" y="39"/>
                      <a:pt x="7" y="41"/>
                      <a:pt x="8" y="42"/>
                    </a:cubicBezTo>
                    <a:cubicBezTo>
                      <a:pt x="8" y="41"/>
                      <a:pt x="7" y="39"/>
                      <a:pt x="8" y="3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2" name="Freeform 1559"/>
              <p:cNvSpPr/>
              <p:nvPr/>
            </p:nvSpPr>
            <p:spPr>
              <a:xfrm>
                <a:off x="8347054" y="4784752"/>
                <a:ext cx="241301" cy="79376"/>
              </a:xfrm>
              <a:custGeom>
                <a:avLst/>
                <a:gdLst>
                  <a:gd name="txL" fmla="*/ 0 w 64"/>
                  <a:gd name="txT" fmla="*/ 0 h 21"/>
                  <a:gd name="txR" fmla="*/ 64 w 64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21">
                    <a:moveTo>
                      <a:pt x="19" y="21"/>
                    </a:moveTo>
                    <a:cubicBezTo>
                      <a:pt x="20" y="21"/>
                      <a:pt x="21" y="21"/>
                      <a:pt x="23" y="20"/>
                    </a:cubicBezTo>
                    <a:cubicBezTo>
                      <a:pt x="26" y="19"/>
                      <a:pt x="30" y="17"/>
                      <a:pt x="33" y="16"/>
                    </a:cubicBezTo>
                    <a:cubicBezTo>
                      <a:pt x="38" y="13"/>
                      <a:pt x="43" y="9"/>
                      <a:pt x="47" y="5"/>
                    </a:cubicBezTo>
                    <a:cubicBezTo>
                      <a:pt x="51" y="3"/>
                      <a:pt x="54" y="2"/>
                      <a:pt x="58" y="2"/>
                    </a:cubicBezTo>
                    <a:cubicBezTo>
                      <a:pt x="60" y="1"/>
                      <a:pt x="62" y="1"/>
                      <a:pt x="64" y="0"/>
                    </a:cubicBezTo>
                    <a:cubicBezTo>
                      <a:pt x="60" y="0"/>
                      <a:pt x="55" y="0"/>
                      <a:pt x="53" y="0"/>
                    </a:cubicBezTo>
                    <a:cubicBezTo>
                      <a:pt x="43" y="1"/>
                      <a:pt x="34" y="6"/>
                      <a:pt x="24" y="10"/>
                    </a:cubicBezTo>
                    <a:cubicBezTo>
                      <a:pt x="20" y="11"/>
                      <a:pt x="16" y="12"/>
                      <a:pt x="11" y="13"/>
                    </a:cubicBezTo>
                    <a:cubicBezTo>
                      <a:pt x="8" y="14"/>
                      <a:pt x="4" y="1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7" y="16"/>
                      <a:pt x="13" y="19"/>
                      <a:pt x="19" y="2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63" name="Picture 1560"/>
              <p:cNvPicPr>
                <a:picLocks noChangeAspect="1"/>
              </p:cNvPicPr>
              <p:nvPr/>
            </p:nvPicPr>
            <p:blipFill>
              <a:blip r:embed="rId1"/>
              <a:stretch>
                <a:fillRect/>
              </a:stretch>
            </p:blipFill>
            <p:spPr>
              <a:xfrm>
                <a:off x="8404205" y="4772052"/>
                <a:ext cx="203201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64" name="Picture 1561"/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8332767" y="4700614"/>
                <a:ext cx="282577" cy="1587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65" name="Freeform 1562"/>
              <p:cNvSpPr/>
              <p:nvPr/>
            </p:nvSpPr>
            <p:spPr>
              <a:xfrm>
                <a:off x="8385155" y="4765702"/>
                <a:ext cx="104776" cy="52388"/>
              </a:xfrm>
              <a:custGeom>
                <a:avLst/>
                <a:gdLst>
                  <a:gd name="txL" fmla="*/ 0 w 28"/>
                  <a:gd name="txT" fmla="*/ 0 h 14"/>
                  <a:gd name="txR" fmla="*/ 28 w 28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14">
                    <a:moveTo>
                      <a:pt x="15" y="13"/>
                    </a:moveTo>
                    <a:cubicBezTo>
                      <a:pt x="20" y="12"/>
                      <a:pt x="24" y="10"/>
                      <a:pt x="28" y="8"/>
                    </a:cubicBezTo>
                    <a:cubicBezTo>
                      <a:pt x="26" y="9"/>
                      <a:pt x="24" y="9"/>
                      <a:pt x="21" y="9"/>
                    </a:cubicBezTo>
                    <a:cubicBezTo>
                      <a:pt x="18" y="9"/>
                      <a:pt x="16" y="6"/>
                      <a:pt x="15" y="4"/>
                    </a:cubicBezTo>
                    <a:cubicBezTo>
                      <a:pt x="14" y="3"/>
                      <a:pt x="13" y="1"/>
                      <a:pt x="11" y="0"/>
                    </a:cubicBezTo>
                    <a:cubicBezTo>
                      <a:pt x="7" y="3"/>
                      <a:pt x="4" y="8"/>
                      <a:pt x="0" y="12"/>
                    </a:cubicBezTo>
                    <a:cubicBezTo>
                      <a:pt x="5" y="14"/>
                      <a:pt x="11" y="13"/>
                      <a:pt x="15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6" name="Freeform 1563"/>
              <p:cNvSpPr/>
              <p:nvPr/>
            </p:nvSpPr>
            <p:spPr>
              <a:xfrm>
                <a:off x="8493105" y="4759352"/>
                <a:ext cx="207964" cy="119063"/>
              </a:xfrm>
              <a:custGeom>
                <a:avLst/>
                <a:gdLst>
                  <a:gd name="txL" fmla="*/ 0 w 55"/>
                  <a:gd name="txT" fmla="*/ 0 h 32"/>
                  <a:gd name="txR" fmla="*/ 55 w 55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32">
                    <a:moveTo>
                      <a:pt x="25" y="7"/>
                    </a:moveTo>
                    <a:cubicBezTo>
                      <a:pt x="23" y="8"/>
                      <a:pt x="21" y="11"/>
                      <a:pt x="20" y="13"/>
                    </a:cubicBezTo>
                    <a:cubicBezTo>
                      <a:pt x="17" y="15"/>
                      <a:pt x="17" y="18"/>
                      <a:pt x="15" y="20"/>
                    </a:cubicBezTo>
                    <a:cubicBezTo>
                      <a:pt x="11" y="26"/>
                      <a:pt x="7" y="30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7" y="32"/>
                      <a:pt x="14" y="29"/>
                      <a:pt x="20" y="25"/>
                    </a:cubicBezTo>
                    <a:cubicBezTo>
                      <a:pt x="23" y="22"/>
                      <a:pt x="30" y="14"/>
                      <a:pt x="28" y="7"/>
                    </a:cubicBezTo>
                    <a:cubicBezTo>
                      <a:pt x="32" y="4"/>
                      <a:pt x="36" y="5"/>
                      <a:pt x="40" y="5"/>
                    </a:cubicBezTo>
                    <a:cubicBezTo>
                      <a:pt x="43" y="5"/>
                      <a:pt x="45" y="5"/>
                      <a:pt x="48" y="4"/>
                    </a:cubicBezTo>
                    <a:cubicBezTo>
                      <a:pt x="51" y="4"/>
                      <a:pt x="53" y="3"/>
                      <a:pt x="55" y="2"/>
                    </a:cubicBezTo>
                    <a:cubicBezTo>
                      <a:pt x="54" y="1"/>
                      <a:pt x="54" y="1"/>
                      <a:pt x="53" y="0"/>
                    </a:cubicBezTo>
                    <a:cubicBezTo>
                      <a:pt x="52" y="1"/>
                      <a:pt x="50" y="3"/>
                      <a:pt x="48" y="3"/>
                    </a:cubicBezTo>
                    <a:cubicBezTo>
                      <a:pt x="45" y="4"/>
                      <a:pt x="42" y="4"/>
                      <a:pt x="39" y="4"/>
                    </a:cubicBezTo>
                    <a:cubicBezTo>
                      <a:pt x="35" y="4"/>
                      <a:pt x="31" y="4"/>
                      <a:pt x="28" y="6"/>
                    </a:cubicBezTo>
                    <a:cubicBezTo>
                      <a:pt x="27" y="6"/>
                      <a:pt x="26" y="6"/>
                      <a:pt x="25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7" name="Freeform 1564"/>
              <p:cNvSpPr>
                <a:spLocks noEditPoints="1"/>
              </p:cNvSpPr>
              <p:nvPr/>
            </p:nvSpPr>
            <p:spPr>
              <a:xfrm>
                <a:off x="8358167" y="4746652"/>
                <a:ext cx="241301" cy="128588"/>
              </a:xfrm>
              <a:custGeom>
                <a:avLst/>
                <a:gdLst>
                  <a:gd name="txL" fmla="*/ 0 w 64"/>
                  <a:gd name="txT" fmla="*/ 0 h 34"/>
                  <a:gd name="txR" fmla="*/ 64 w 64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34">
                    <a:moveTo>
                      <a:pt x="36" y="7"/>
                    </a:moveTo>
                    <a:cubicBezTo>
                      <a:pt x="37" y="7"/>
                      <a:pt x="38" y="8"/>
                      <a:pt x="38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1" y="8"/>
                      <a:pt x="43" y="9"/>
                      <a:pt x="45" y="9"/>
                    </a:cubicBezTo>
                    <a:cubicBezTo>
                      <a:pt x="44" y="9"/>
                      <a:pt x="43" y="9"/>
                      <a:pt x="42" y="10"/>
                    </a:cubicBezTo>
                    <a:cubicBezTo>
                      <a:pt x="41" y="10"/>
                      <a:pt x="39" y="11"/>
                      <a:pt x="38" y="11"/>
                    </a:cubicBezTo>
                    <a:cubicBezTo>
                      <a:pt x="37" y="12"/>
                      <a:pt x="35" y="12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3" y="13"/>
                      <a:pt x="32" y="13"/>
                      <a:pt x="31" y="14"/>
                    </a:cubicBezTo>
                    <a:cubicBezTo>
                      <a:pt x="30" y="14"/>
                      <a:pt x="30" y="14"/>
                      <a:pt x="29" y="14"/>
                    </a:cubicBezTo>
                    <a:cubicBezTo>
                      <a:pt x="28" y="14"/>
                      <a:pt x="27" y="13"/>
                      <a:pt x="27" y="13"/>
                    </a:cubicBezTo>
                    <a:cubicBezTo>
                      <a:pt x="26" y="12"/>
                      <a:pt x="25" y="12"/>
                      <a:pt x="25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2" y="9"/>
                      <a:pt x="22" y="8"/>
                      <a:pt x="21" y="8"/>
                    </a:cubicBezTo>
                    <a:cubicBezTo>
                      <a:pt x="21" y="7"/>
                      <a:pt x="20" y="6"/>
                      <a:pt x="20" y="6"/>
                    </a:cubicBezTo>
                    <a:cubicBezTo>
                      <a:pt x="20" y="7"/>
                      <a:pt x="21" y="9"/>
                      <a:pt x="22" y="10"/>
                    </a:cubicBezTo>
                    <a:cubicBezTo>
                      <a:pt x="23" y="10"/>
                      <a:pt x="23" y="11"/>
                      <a:pt x="23" y="11"/>
                    </a:cubicBezTo>
                    <a:cubicBezTo>
                      <a:pt x="23" y="11"/>
                      <a:pt x="24" y="11"/>
                      <a:pt x="24" y="11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5" y="12"/>
                      <a:pt x="25" y="13"/>
                      <a:pt x="26" y="14"/>
                    </a:cubicBezTo>
                    <a:cubicBezTo>
                      <a:pt x="27" y="14"/>
                      <a:pt x="28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8" y="15"/>
                    </a:cubicBezTo>
                    <a:cubicBezTo>
                      <a:pt x="28" y="16"/>
                      <a:pt x="27" y="16"/>
                      <a:pt x="27" y="16"/>
                    </a:cubicBezTo>
                    <a:cubicBezTo>
                      <a:pt x="26" y="16"/>
                      <a:pt x="25" y="17"/>
                      <a:pt x="25" y="17"/>
                    </a:cubicBezTo>
                    <a:cubicBezTo>
                      <a:pt x="23" y="17"/>
                      <a:pt x="21" y="18"/>
                      <a:pt x="19" y="18"/>
                    </a:cubicBezTo>
                    <a:cubicBezTo>
                      <a:pt x="19" y="18"/>
                      <a:pt x="18" y="18"/>
                      <a:pt x="17" y="18"/>
                    </a:cubicBezTo>
                    <a:cubicBezTo>
                      <a:pt x="16" y="18"/>
                      <a:pt x="15" y="18"/>
                      <a:pt x="14" y="18"/>
                    </a:cubicBezTo>
                    <a:cubicBezTo>
                      <a:pt x="13" y="18"/>
                      <a:pt x="12" y="18"/>
                      <a:pt x="12" y="18"/>
                    </a:cubicBezTo>
                    <a:cubicBezTo>
                      <a:pt x="11" y="18"/>
                      <a:pt x="10" y="17"/>
                      <a:pt x="9" y="17"/>
                    </a:cubicBezTo>
                    <a:cubicBezTo>
                      <a:pt x="11" y="18"/>
                      <a:pt x="12" y="18"/>
                      <a:pt x="14" y="19"/>
                    </a:cubicBezTo>
                    <a:cubicBezTo>
                      <a:pt x="16" y="19"/>
                      <a:pt x="18" y="19"/>
                      <a:pt x="20" y="19"/>
                    </a:cubicBezTo>
                    <a:cubicBezTo>
                      <a:pt x="21" y="19"/>
                      <a:pt x="22" y="19"/>
                      <a:pt x="23" y="18"/>
                    </a:cubicBezTo>
                    <a:cubicBezTo>
                      <a:pt x="22" y="19"/>
                      <a:pt x="21" y="19"/>
                      <a:pt x="19" y="20"/>
                    </a:cubicBezTo>
                    <a:cubicBezTo>
                      <a:pt x="18" y="20"/>
                      <a:pt x="17" y="21"/>
                      <a:pt x="16" y="21"/>
                    </a:cubicBezTo>
                    <a:cubicBezTo>
                      <a:pt x="13" y="22"/>
                      <a:pt x="10" y="23"/>
                      <a:pt x="8" y="23"/>
                    </a:cubicBezTo>
                    <a:cubicBezTo>
                      <a:pt x="5" y="24"/>
                      <a:pt x="2" y="25"/>
                      <a:pt x="0" y="25"/>
                    </a:cubicBezTo>
                    <a:cubicBezTo>
                      <a:pt x="5" y="25"/>
                      <a:pt x="11" y="24"/>
                      <a:pt x="16" y="22"/>
                    </a:cubicBezTo>
                    <a:cubicBezTo>
                      <a:pt x="17" y="22"/>
                      <a:pt x="19" y="21"/>
                      <a:pt x="20" y="21"/>
                    </a:cubicBezTo>
                    <a:cubicBezTo>
                      <a:pt x="21" y="20"/>
                      <a:pt x="22" y="20"/>
                      <a:pt x="24" y="19"/>
                    </a:cubicBezTo>
                    <a:cubicBezTo>
                      <a:pt x="26" y="18"/>
                      <a:pt x="29" y="17"/>
                      <a:pt x="31" y="16"/>
                    </a:cubicBezTo>
                    <a:cubicBezTo>
                      <a:pt x="34" y="15"/>
                      <a:pt x="36" y="14"/>
                      <a:pt x="39" y="13"/>
                    </a:cubicBezTo>
                    <a:cubicBezTo>
                      <a:pt x="40" y="12"/>
                      <a:pt x="41" y="12"/>
                      <a:pt x="42" y="11"/>
                    </a:cubicBezTo>
                    <a:cubicBezTo>
                      <a:pt x="44" y="11"/>
                      <a:pt x="45" y="11"/>
                      <a:pt x="46" y="11"/>
                    </a:cubicBezTo>
                    <a:cubicBezTo>
                      <a:pt x="48" y="11"/>
                      <a:pt x="49" y="11"/>
                      <a:pt x="50" y="11"/>
                    </a:cubicBezTo>
                    <a:cubicBezTo>
                      <a:pt x="51" y="11"/>
                      <a:pt x="52" y="11"/>
                      <a:pt x="53" y="11"/>
                    </a:cubicBezTo>
                    <a:cubicBezTo>
                      <a:pt x="52" y="12"/>
                      <a:pt x="50" y="12"/>
                      <a:pt x="49" y="13"/>
                    </a:cubicBezTo>
                    <a:cubicBezTo>
                      <a:pt x="48" y="13"/>
                      <a:pt x="47" y="14"/>
                      <a:pt x="46" y="14"/>
                    </a:cubicBezTo>
                    <a:cubicBezTo>
                      <a:pt x="45" y="14"/>
                      <a:pt x="44" y="15"/>
                      <a:pt x="43" y="15"/>
                    </a:cubicBezTo>
                    <a:cubicBezTo>
                      <a:pt x="42" y="16"/>
                      <a:pt x="40" y="18"/>
                      <a:pt x="39" y="19"/>
                    </a:cubicBezTo>
                    <a:cubicBezTo>
                      <a:pt x="37" y="20"/>
                      <a:pt x="36" y="22"/>
                      <a:pt x="34" y="23"/>
                    </a:cubicBezTo>
                    <a:cubicBezTo>
                      <a:pt x="33" y="24"/>
                      <a:pt x="31" y="25"/>
                      <a:pt x="29" y="26"/>
                    </a:cubicBezTo>
                    <a:cubicBezTo>
                      <a:pt x="28" y="27"/>
                      <a:pt x="26" y="28"/>
                      <a:pt x="24" y="29"/>
                    </a:cubicBezTo>
                    <a:cubicBezTo>
                      <a:pt x="22" y="29"/>
                      <a:pt x="20" y="30"/>
                      <a:pt x="19" y="30"/>
                    </a:cubicBezTo>
                    <a:cubicBezTo>
                      <a:pt x="22" y="30"/>
                      <a:pt x="26" y="28"/>
                      <a:pt x="30" y="27"/>
                    </a:cubicBezTo>
                    <a:cubicBezTo>
                      <a:pt x="31" y="26"/>
                      <a:pt x="33" y="25"/>
                      <a:pt x="35" y="23"/>
                    </a:cubicBezTo>
                    <a:cubicBezTo>
                      <a:pt x="36" y="22"/>
                      <a:pt x="38" y="21"/>
                      <a:pt x="39" y="20"/>
                    </a:cubicBezTo>
                    <a:cubicBezTo>
                      <a:pt x="41" y="19"/>
                      <a:pt x="42" y="17"/>
                      <a:pt x="44" y="16"/>
                    </a:cubicBezTo>
                    <a:cubicBezTo>
                      <a:pt x="45" y="16"/>
                      <a:pt x="46" y="15"/>
                      <a:pt x="47" y="15"/>
                    </a:cubicBezTo>
                    <a:cubicBezTo>
                      <a:pt x="47" y="15"/>
                      <a:pt x="48" y="14"/>
                      <a:pt x="49" y="14"/>
                    </a:cubicBezTo>
                    <a:cubicBezTo>
                      <a:pt x="51" y="13"/>
                      <a:pt x="53" y="13"/>
                      <a:pt x="55" y="12"/>
                    </a:cubicBezTo>
                    <a:cubicBezTo>
                      <a:pt x="56" y="12"/>
                      <a:pt x="57" y="11"/>
                      <a:pt x="57" y="11"/>
                    </a:cubicBezTo>
                    <a:cubicBezTo>
                      <a:pt x="58" y="11"/>
                      <a:pt x="58" y="11"/>
                      <a:pt x="58" y="11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7" y="13"/>
                      <a:pt x="56" y="14"/>
                      <a:pt x="55" y="16"/>
                    </a:cubicBezTo>
                    <a:cubicBezTo>
                      <a:pt x="54" y="17"/>
                      <a:pt x="53" y="18"/>
                      <a:pt x="53" y="19"/>
                    </a:cubicBezTo>
                    <a:cubicBezTo>
                      <a:pt x="52" y="20"/>
                      <a:pt x="51" y="22"/>
                      <a:pt x="51" y="23"/>
                    </a:cubicBezTo>
                    <a:cubicBezTo>
                      <a:pt x="50" y="25"/>
                      <a:pt x="48" y="28"/>
                      <a:pt x="46" y="29"/>
                    </a:cubicBezTo>
                    <a:cubicBezTo>
                      <a:pt x="45" y="30"/>
                      <a:pt x="44" y="31"/>
                      <a:pt x="43" y="32"/>
                    </a:cubicBezTo>
                    <a:cubicBezTo>
                      <a:pt x="42" y="33"/>
                      <a:pt x="40" y="34"/>
                      <a:pt x="39" y="34"/>
                    </a:cubicBezTo>
                    <a:cubicBezTo>
                      <a:pt x="42" y="33"/>
                      <a:pt x="44" y="32"/>
                      <a:pt x="46" y="30"/>
                    </a:cubicBezTo>
                    <a:cubicBezTo>
                      <a:pt x="47" y="29"/>
                      <a:pt x="48" y="28"/>
                      <a:pt x="49" y="27"/>
                    </a:cubicBezTo>
                    <a:cubicBezTo>
                      <a:pt x="50" y="26"/>
                      <a:pt x="50" y="26"/>
                      <a:pt x="51" y="25"/>
                    </a:cubicBezTo>
                    <a:cubicBezTo>
                      <a:pt x="51" y="25"/>
                      <a:pt x="51" y="25"/>
                      <a:pt x="51" y="24"/>
                    </a:cubicBezTo>
                    <a:cubicBezTo>
                      <a:pt x="51" y="24"/>
                      <a:pt x="52" y="24"/>
                      <a:pt x="52" y="23"/>
                    </a:cubicBezTo>
                    <a:cubicBezTo>
                      <a:pt x="53" y="21"/>
                      <a:pt x="54" y="19"/>
                      <a:pt x="56" y="16"/>
                    </a:cubicBezTo>
                    <a:cubicBezTo>
                      <a:pt x="57" y="15"/>
                      <a:pt x="58" y="14"/>
                      <a:pt x="59" y="13"/>
                    </a:cubicBezTo>
                    <a:cubicBezTo>
                      <a:pt x="59" y="12"/>
                      <a:pt x="60" y="12"/>
                      <a:pt x="61" y="11"/>
                    </a:cubicBezTo>
                    <a:cubicBezTo>
                      <a:pt x="61" y="11"/>
                      <a:pt x="62" y="11"/>
                      <a:pt x="63" y="10"/>
                    </a:cubicBezTo>
                    <a:cubicBezTo>
                      <a:pt x="63" y="10"/>
                      <a:pt x="64" y="10"/>
                      <a:pt x="63" y="9"/>
                    </a:cubicBezTo>
                    <a:cubicBezTo>
                      <a:pt x="63" y="9"/>
                      <a:pt x="63" y="8"/>
                      <a:pt x="62" y="8"/>
                    </a:cubicBezTo>
                    <a:cubicBezTo>
                      <a:pt x="61" y="9"/>
                      <a:pt x="60" y="9"/>
                      <a:pt x="58" y="9"/>
                    </a:cubicBezTo>
                    <a:cubicBezTo>
                      <a:pt x="57" y="9"/>
                      <a:pt x="57" y="9"/>
                      <a:pt x="56" y="9"/>
                    </a:cubicBezTo>
                    <a:cubicBezTo>
                      <a:pt x="56" y="9"/>
                      <a:pt x="56" y="9"/>
                      <a:pt x="55" y="9"/>
                    </a:cubicBezTo>
                    <a:cubicBezTo>
                      <a:pt x="55" y="8"/>
                      <a:pt x="54" y="8"/>
                      <a:pt x="54" y="7"/>
                    </a:cubicBezTo>
                    <a:cubicBezTo>
                      <a:pt x="54" y="7"/>
                      <a:pt x="54" y="7"/>
                      <a:pt x="53" y="7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52" y="5"/>
                      <a:pt x="52" y="5"/>
                      <a:pt x="51" y="4"/>
                    </a:cubicBezTo>
                    <a:cubicBezTo>
                      <a:pt x="50" y="4"/>
                      <a:pt x="49" y="3"/>
                      <a:pt x="48" y="2"/>
                    </a:cubicBezTo>
                    <a:cubicBezTo>
                      <a:pt x="47" y="2"/>
                      <a:pt x="46" y="2"/>
                      <a:pt x="46" y="1"/>
                    </a:cubicBezTo>
                    <a:cubicBezTo>
                      <a:pt x="45" y="1"/>
                      <a:pt x="45" y="1"/>
                      <a:pt x="44" y="0"/>
                    </a:cubicBezTo>
                    <a:cubicBezTo>
                      <a:pt x="45" y="1"/>
                      <a:pt x="45" y="1"/>
                      <a:pt x="46" y="1"/>
                    </a:cubicBezTo>
                    <a:cubicBezTo>
                      <a:pt x="46" y="2"/>
                      <a:pt x="47" y="2"/>
                      <a:pt x="47" y="3"/>
                    </a:cubicBezTo>
                    <a:cubicBezTo>
                      <a:pt x="48" y="3"/>
                      <a:pt x="49" y="4"/>
                      <a:pt x="50" y="5"/>
                    </a:cubicBezTo>
                    <a:cubicBezTo>
                      <a:pt x="51" y="6"/>
                      <a:pt x="51" y="6"/>
                      <a:pt x="52" y="7"/>
                    </a:cubicBezTo>
                    <a:cubicBezTo>
                      <a:pt x="52" y="7"/>
                      <a:pt x="52" y="7"/>
                      <a:pt x="52" y="7"/>
                    </a:cubicBezTo>
                    <a:cubicBezTo>
                      <a:pt x="52" y="7"/>
                      <a:pt x="52" y="7"/>
                      <a:pt x="52" y="7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3" y="9"/>
                      <a:pt x="54" y="9"/>
                      <a:pt x="54" y="9"/>
                    </a:cubicBezTo>
                    <a:cubicBezTo>
                      <a:pt x="53" y="9"/>
                      <a:pt x="53" y="9"/>
                      <a:pt x="52" y="9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44" y="8"/>
                      <a:pt x="42" y="7"/>
                      <a:pt x="40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7"/>
                      <a:pt x="37" y="7"/>
                      <a:pt x="37" y="6"/>
                    </a:cubicBezTo>
                    <a:cubicBezTo>
                      <a:pt x="36" y="6"/>
                      <a:pt x="35" y="6"/>
                      <a:pt x="34" y="5"/>
                    </a:cubicBezTo>
                    <a:cubicBezTo>
                      <a:pt x="33" y="5"/>
                      <a:pt x="32" y="5"/>
                      <a:pt x="31" y="4"/>
                    </a:cubicBezTo>
                    <a:cubicBezTo>
                      <a:pt x="30" y="3"/>
                      <a:pt x="29" y="3"/>
                      <a:pt x="28" y="2"/>
                    </a:cubicBezTo>
                    <a:cubicBezTo>
                      <a:pt x="30" y="4"/>
                      <a:pt x="31" y="5"/>
                      <a:pt x="33" y="6"/>
                    </a:cubicBezTo>
                    <a:cubicBezTo>
                      <a:pt x="34" y="6"/>
                      <a:pt x="35" y="7"/>
                      <a:pt x="36" y="7"/>
                    </a:cubicBezTo>
                    <a:close/>
                    <a:moveTo>
                      <a:pt x="30" y="15"/>
                    </a:moveTo>
                    <a:cubicBezTo>
                      <a:pt x="30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30" y="15"/>
                      <a:pt x="30" y="1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8" name="Freeform 1565"/>
              <p:cNvSpPr/>
              <p:nvPr/>
            </p:nvSpPr>
            <p:spPr>
              <a:xfrm>
                <a:off x="8493105" y="5235606"/>
                <a:ext cx="23813" cy="79376"/>
              </a:xfrm>
              <a:custGeom>
                <a:avLst/>
                <a:gdLst>
                  <a:gd name="txL" fmla="*/ 0 w 6"/>
                  <a:gd name="txT" fmla="*/ 0 h 21"/>
                  <a:gd name="txR" fmla="*/ 6 w 6"/>
                  <a:gd name="txB" fmla="*/ 21 h 21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6" h="21">
                    <a:moveTo>
                      <a:pt x="0" y="0"/>
                    </a:moveTo>
                    <a:cubicBezTo>
                      <a:pt x="1" y="3"/>
                      <a:pt x="3" y="6"/>
                      <a:pt x="3" y="10"/>
                    </a:cubicBezTo>
                    <a:cubicBezTo>
                      <a:pt x="3" y="12"/>
                      <a:pt x="3" y="14"/>
                      <a:pt x="2" y="16"/>
                    </a:cubicBezTo>
                    <a:cubicBezTo>
                      <a:pt x="2" y="17"/>
                      <a:pt x="2" y="19"/>
                      <a:pt x="2" y="21"/>
                    </a:cubicBezTo>
                    <a:cubicBezTo>
                      <a:pt x="3" y="19"/>
                      <a:pt x="5" y="17"/>
                      <a:pt x="6" y="15"/>
                    </a:cubicBezTo>
                    <a:cubicBezTo>
                      <a:pt x="6" y="12"/>
                      <a:pt x="5" y="9"/>
                      <a:pt x="5" y="8"/>
                    </a:cubicBezTo>
                    <a:cubicBezTo>
                      <a:pt x="4" y="5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9" name="Freeform 1568"/>
              <p:cNvSpPr/>
              <p:nvPr/>
            </p:nvSpPr>
            <p:spPr>
              <a:xfrm>
                <a:off x="8440717" y="5216555"/>
                <a:ext cx="49213" cy="82551"/>
              </a:xfrm>
              <a:custGeom>
                <a:avLst/>
                <a:gdLst>
                  <a:gd name="txL" fmla="*/ 0 w 13"/>
                  <a:gd name="txT" fmla="*/ 0 h 22"/>
                  <a:gd name="txR" fmla="*/ 13 w 13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22">
                    <a:moveTo>
                      <a:pt x="7" y="9"/>
                    </a:moveTo>
                    <a:cubicBezTo>
                      <a:pt x="8" y="8"/>
                      <a:pt x="10" y="6"/>
                      <a:pt x="11" y="4"/>
                    </a:cubicBezTo>
                    <a:cubicBezTo>
                      <a:pt x="12" y="3"/>
                      <a:pt x="13" y="0"/>
                      <a:pt x="13" y="0"/>
                    </a:cubicBezTo>
                    <a:cubicBezTo>
                      <a:pt x="12" y="2"/>
                      <a:pt x="10" y="4"/>
                      <a:pt x="9" y="5"/>
                    </a:cubicBezTo>
                    <a:cubicBezTo>
                      <a:pt x="7" y="7"/>
                      <a:pt x="4" y="8"/>
                      <a:pt x="3" y="9"/>
                    </a:cubicBezTo>
                    <a:cubicBezTo>
                      <a:pt x="1" y="11"/>
                      <a:pt x="0" y="13"/>
                      <a:pt x="1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9"/>
                      <a:pt x="4" y="20"/>
                      <a:pt x="6" y="22"/>
                    </a:cubicBezTo>
                    <a:cubicBezTo>
                      <a:pt x="5" y="21"/>
                      <a:pt x="5" y="20"/>
                      <a:pt x="4" y="19"/>
                    </a:cubicBezTo>
                    <a:cubicBezTo>
                      <a:pt x="4" y="14"/>
                      <a:pt x="5" y="11"/>
                      <a:pt x="7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0" name="Freeform 1569"/>
              <p:cNvSpPr/>
              <p:nvPr/>
            </p:nvSpPr>
            <p:spPr>
              <a:xfrm>
                <a:off x="8456593" y="5180043"/>
                <a:ext cx="66675" cy="142876"/>
              </a:xfrm>
              <a:custGeom>
                <a:avLst/>
                <a:gdLst>
                  <a:gd name="txL" fmla="*/ 0 w 18"/>
                  <a:gd name="txT" fmla="*/ 0 h 38"/>
                  <a:gd name="txR" fmla="*/ 18 w 18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38">
                    <a:moveTo>
                      <a:pt x="1" y="22"/>
                    </a:moveTo>
                    <a:cubicBezTo>
                      <a:pt x="2" y="22"/>
                      <a:pt x="2" y="21"/>
                      <a:pt x="2" y="20"/>
                    </a:cubicBezTo>
                    <a:cubicBezTo>
                      <a:pt x="3" y="19"/>
                      <a:pt x="4" y="18"/>
                      <a:pt x="5" y="17"/>
                    </a:cubicBezTo>
                    <a:cubicBezTo>
                      <a:pt x="6" y="16"/>
                      <a:pt x="7" y="16"/>
                      <a:pt x="7" y="15"/>
                    </a:cubicBezTo>
                    <a:cubicBezTo>
                      <a:pt x="7" y="15"/>
                      <a:pt x="8" y="15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9" y="14"/>
                      <a:pt x="9" y="1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10" y="12"/>
                    </a:cubicBezTo>
                    <a:cubicBezTo>
                      <a:pt x="9" y="13"/>
                      <a:pt x="9" y="14"/>
                      <a:pt x="9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6"/>
                      <a:pt x="8" y="16"/>
                      <a:pt x="8" y="17"/>
                    </a:cubicBezTo>
                    <a:cubicBezTo>
                      <a:pt x="8" y="17"/>
                      <a:pt x="8" y="18"/>
                      <a:pt x="8" y="19"/>
                    </a:cubicBezTo>
                    <a:cubicBezTo>
                      <a:pt x="7" y="20"/>
                      <a:pt x="7" y="20"/>
                      <a:pt x="7" y="21"/>
                    </a:cubicBezTo>
                    <a:cubicBezTo>
                      <a:pt x="7" y="21"/>
                      <a:pt x="6" y="22"/>
                      <a:pt x="6" y="23"/>
                    </a:cubicBezTo>
                    <a:cubicBezTo>
                      <a:pt x="6" y="23"/>
                      <a:pt x="6" y="24"/>
                      <a:pt x="6" y="24"/>
                    </a:cubicBezTo>
                    <a:cubicBezTo>
                      <a:pt x="6" y="25"/>
                      <a:pt x="5" y="25"/>
                      <a:pt x="5" y="25"/>
                    </a:cubicBezTo>
                    <a:cubicBezTo>
                      <a:pt x="5" y="26"/>
                      <a:pt x="5" y="27"/>
                      <a:pt x="5" y="28"/>
                    </a:cubicBezTo>
                    <a:cubicBezTo>
                      <a:pt x="5" y="29"/>
                      <a:pt x="5" y="29"/>
                      <a:pt x="5" y="30"/>
                    </a:cubicBezTo>
                    <a:cubicBezTo>
                      <a:pt x="5" y="30"/>
                      <a:pt x="5" y="30"/>
                      <a:pt x="5" y="31"/>
                    </a:cubicBezTo>
                    <a:cubicBezTo>
                      <a:pt x="5" y="30"/>
                      <a:pt x="5" y="29"/>
                      <a:pt x="5" y="28"/>
                    </a:cubicBezTo>
                    <a:cubicBezTo>
                      <a:pt x="5" y="27"/>
                      <a:pt x="5" y="26"/>
                      <a:pt x="6" y="26"/>
                    </a:cubicBezTo>
                    <a:cubicBezTo>
                      <a:pt x="6" y="25"/>
                      <a:pt x="6" y="25"/>
                      <a:pt x="6" y="24"/>
                    </a:cubicBezTo>
                    <a:cubicBezTo>
                      <a:pt x="6" y="24"/>
                      <a:pt x="6" y="23"/>
                      <a:pt x="7" y="23"/>
                    </a:cubicBezTo>
                    <a:cubicBezTo>
                      <a:pt x="7" y="23"/>
                      <a:pt x="7" y="23"/>
                      <a:pt x="7" y="22"/>
                    </a:cubicBezTo>
                    <a:cubicBezTo>
                      <a:pt x="7" y="24"/>
                      <a:pt x="7" y="26"/>
                      <a:pt x="7" y="29"/>
                    </a:cubicBezTo>
                    <a:cubicBezTo>
                      <a:pt x="7" y="30"/>
                      <a:pt x="7" y="32"/>
                      <a:pt x="8" y="33"/>
                    </a:cubicBezTo>
                    <a:cubicBezTo>
                      <a:pt x="8" y="34"/>
                      <a:pt x="8" y="35"/>
                      <a:pt x="8" y="36"/>
                    </a:cubicBezTo>
                    <a:cubicBezTo>
                      <a:pt x="9" y="36"/>
                      <a:pt x="9" y="37"/>
                      <a:pt x="9" y="38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6"/>
                      <a:pt x="9" y="36"/>
                      <a:pt x="9" y="35"/>
                    </a:cubicBezTo>
                    <a:cubicBezTo>
                      <a:pt x="9" y="35"/>
                      <a:pt x="9" y="34"/>
                      <a:pt x="8" y="33"/>
                    </a:cubicBezTo>
                    <a:cubicBezTo>
                      <a:pt x="8" y="32"/>
                      <a:pt x="8" y="30"/>
                      <a:pt x="8" y="28"/>
                    </a:cubicBezTo>
                    <a:cubicBezTo>
                      <a:pt x="7" y="25"/>
                      <a:pt x="8" y="22"/>
                      <a:pt x="8" y="19"/>
                    </a:cubicBezTo>
                    <a:cubicBezTo>
                      <a:pt x="9" y="18"/>
                      <a:pt x="9" y="18"/>
                      <a:pt x="9" y="17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4"/>
                      <a:pt x="10" y="14"/>
                    </a:cubicBezTo>
                    <a:cubicBezTo>
                      <a:pt x="10" y="14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6"/>
                    </a:cubicBezTo>
                    <a:cubicBezTo>
                      <a:pt x="10" y="16"/>
                      <a:pt x="10" y="17"/>
                      <a:pt x="11" y="17"/>
                    </a:cubicBezTo>
                    <a:cubicBezTo>
                      <a:pt x="11" y="19"/>
                      <a:pt x="12" y="20"/>
                      <a:pt x="12" y="22"/>
                    </a:cubicBezTo>
                    <a:cubicBezTo>
                      <a:pt x="13" y="22"/>
                      <a:pt x="13" y="23"/>
                      <a:pt x="13" y="23"/>
                    </a:cubicBezTo>
                    <a:cubicBezTo>
                      <a:pt x="13" y="24"/>
                      <a:pt x="13" y="24"/>
                      <a:pt x="13" y="25"/>
                    </a:cubicBezTo>
                    <a:cubicBezTo>
                      <a:pt x="13" y="26"/>
                      <a:pt x="13" y="26"/>
                      <a:pt x="13" y="27"/>
                    </a:cubicBezTo>
                    <a:cubicBezTo>
                      <a:pt x="13" y="28"/>
                      <a:pt x="13" y="29"/>
                      <a:pt x="13" y="30"/>
                    </a:cubicBezTo>
                    <a:cubicBezTo>
                      <a:pt x="12" y="31"/>
                      <a:pt x="12" y="32"/>
                      <a:pt x="12" y="32"/>
                    </a:cubicBezTo>
                    <a:cubicBezTo>
                      <a:pt x="12" y="32"/>
                      <a:pt x="13" y="31"/>
                      <a:pt x="13" y="30"/>
                    </a:cubicBezTo>
                    <a:cubicBezTo>
                      <a:pt x="13" y="29"/>
                      <a:pt x="13" y="28"/>
                      <a:pt x="13" y="27"/>
                    </a:cubicBezTo>
                    <a:cubicBezTo>
                      <a:pt x="13" y="26"/>
                      <a:pt x="13" y="26"/>
                      <a:pt x="13" y="25"/>
                    </a:cubicBezTo>
                    <a:cubicBezTo>
                      <a:pt x="13" y="24"/>
                      <a:pt x="13" y="24"/>
                      <a:pt x="13" y="23"/>
                    </a:cubicBezTo>
                    <a:cubicBezTo>
                      <a:pt x="13" y="23"/>
                      <a:pt x="13" y="22"/>
                      <a:pt x="13" y="22"/>
                    </a:cubicBezTo>
                    <a:cubicBezTo>
                      <a:pt x="12" y="20"/>
                      <a:pt x="12" y="19"/>
                      <a:pt x="11" y="17"/>
                    </a:cubicBezTo>
                    <a:cubicBezTo>
                      <a:pt x="11" y="16"/>
                      <a:pt x="11" y="15"/>
                      <a:pt x="10" y="15"/>
                    </a:cubicBezTo>
                    <a:cubicBezTo>
                      <a:pt x="10" y="14"/>
                      <a:pt x="10" y="14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1" y="12"/>
                      <a:pt x="11" y="11"/>
                      <a:pt x="11" y="10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3" y="9"/>
                      <a:pt x="13" y="9"/>
                    </a:cubicBezTo>
                    <a:cubicBezTo>
                      <a:pt x="13" y="10"/>
                      <a:pt x="14" y="10"/>
                      <a:pt x="14" y="11"/>
                    </a:cubicBezTo>
                    <a:cubicBezTo>
                      <a:pt x="15" y="11"/>
                      <a:pt x="15" y="12"/>
                      <a:pt x="15" y="13"/>
                    </a:cubicBezTo>
                    <a:cubicBezTo>
                      <a:pt x="16" y="14"/>
                      <a:pt x="17" y="15"/>
                      <a:pt x="17" y="17"/>
                    </a:cubicBezTo>
                    <a:cubicBezTo>
                      <a:pt x="17" y="17"/>
                      <a:pt x="17" y="18"/>
                      <a:pt x="18" y="19"/>
                    </a:cubicBezTo>
                    <a:cubicBezTo>
                      <a:pt x="18" y="19"/>
                      <a:pt x="18" y="20"/>
                      <a:pt x="18" y="21"/>
                    </a:cubicBezTo>
                    <a:cubicBezTo>
                      <a:pt x="18" y="20"/>
                      <a:pt x="18" y="19"/>
                      <a:pt x="18" y="19"/>
                    </a:cubicBezTo>
                    <a:cubicBezTo>
                      <a:pt x="18" y="18"/>
                      <a:pt x="17" y="17"/>
                      <a:pt x="17" y="17"/>
                    </a:cubicBezTo>
                    <a:cubicBezTo>
                      <a:pt x="17" y="15"/>
                      <a:pt x="16" y="14"/>
                      <a:pt x="16" y="12"/>
                    </a:cubicBezTo>
                    <a:cubicBezTo>
                      <a:pt x="15" y="12"/>
                      <a:pt x="15" y="11"/>
                      <a:pt x="15" y="11"/>
                    </a:cubicBezTo>
                    <a:cubicBezTo>
                      <a:pt x="14" y="10"/>
                      <a:pt x="14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8"/>
                      <a:pt x="13" y="8"/>
                      <a:pt x="12" y="8"/>
                    </a:cubicBezTo>
                    <a:cubicBezTo>
                      <a:pt x="12" y="8"/>
                      <a:pt x="12" y="8"/>
                      <a:pt x="12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0" y="3"/>
                      <a:pt x="10" y="3"/>
                    </a:cubicBezTo>
                    <a:cubicBezTo>
                      <a:pt x="10" y="2"/>
                      <a:pt x="10" y="1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9" y="7"/>
                      <a:pt x="9" y="7"/>
                    </a:cubicBezTo>
                    <a:cubicBezTo>
                      <a:pt x="9" y="8"/>
                      <a:pt x="8" y="10"/>
                      <a:pt x="7" y="11"/>
                    </a:cubicBezTo>
                    <a:cubicBezTo>
                      <a:pt x="7" y="11"/>
                      <a:pt x="7" y="11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3"/>
                      <a:pt x="4" y="13"/>
                      <a:pt x="4" y="13"/>
                    </a:cubicBezTo>
                    <a:cubicBezTo>
                      <a:pt x="2" y="14"/>
                      <a:pt x="1" y="14"/>
                      <a:pt x="0" y="15"/>
                    </a:cubicBezTo>
                    <a:cubicBezTo>
                      <a:pt x="0" y="15"/>
                      <a:pt x="1" y="14"/>
                      <a:pt x="2" y="14"/>
                    </a:cubicBezTo>
                    <a:cubicBezTo>
                      <a:pt x="3" y="14"/>
                      <a:pt x="3" y="14"/>
                      <a:pt x="4" y="14"/>
                    </a:cubicBezTo>
                    <a:cubicBezTo>
                      <a:pt x="5" y="13"/>
                      <a:pt x="5" y="13"/>
                      <a:pt x="6" y="13"/>
                    </a:cubicBezTo>
                    <a:cubicBezTo>
                      <a:pt x="6" y="12"/>
                      <a:pt x="6" y="12"/>
                      <a:pt x="7" y="12"/>
                    </a:cubicBezTo>
                    <a:cubicBezTo>
                      <a:pt x="7" y="12"/>
                      <a:pt x="7" y="11"/>
                      <a:pt x="7" y="11"/>
                    </a:cubicBezTo>
                    <a:cubicBezTo>
                      <a:pt x="8" y="10"/>
                      <a:pt x="8" y="10"/>
                      <a:pt x="9" y="9"/>
                    </a:cubicBezTo>
                    <a:cubicBezTo>
                      <a:pt x="9" y="9"/>
                      <a:pt x="9" y="8"/>
                      <a:pt x="10" y="7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9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9" y="12"/>
                      <a:pt x="9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7" y="14"/>
                      <a:pt x="7" y="14"/>
                      <a:pt x="7" y="15"/>
                    </a:cubicBezTo>
                    <a:cubicBezTo>
                      <a:pt x="6" y="15"/>
                      <a:pt x="6" y="16"/>
                      <a:pt x="5" y="16"/>
                    </a:cubicBezTo>
                    <a:cubicBezTo>
                      <a:pt x="4" y="18"/>
                      <a:pt x="3" y="19"/>
                      <a:pt x="2" y="20"/>
                    </a:cubicBezTo>
                    <a:cubicBezTo>
                      <a:pt x="1" y="21"/>
                      <a:pt x="1" y="21"/>
                      <a:pt x="1" y="22"/>
                    </a:cubicBezTo>
                    <a:cubicBezTo>
                      <a:pt x="1" y="23"/>
                      <a:pt x="0" y="24"/>
                      <a:pt x="0" y="25"/>
                    </a:cubicBezTo>
                    <a:cubicBezTo>
                      <a:pt x="1" y="24"/>
                      <a:pt x="1" y="23"/>
                      <a:pt x="1" y="2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1" name="Freeform 1570"/>
              <p:cNvSpPr/>
              <p:nvPr/>
            </p:nvSpPr>
            <p:spPr>
              <a:xfrm>
                <a:off x="8816957" y="5097492"/>
                <a:ext cx="101601" cy="119063"/>
              </a:xfrm>
              <a:custGeom>
                <a:avLst/>
                <a:gdLst>
                  <a:gd name="txL" fmla="*/ 0 w 27"/>
                  <a:gd name="txT" fmla="*/ 0 h 32"/>
                  <a:gd name="txR" fmla="*/ 27 w 27"/>
                  <a:gd name="txB" fmla="*/ 32 h 32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27" h="32">
                    <a:moveTo>
                      <a:pt x="0" y="0"/>
                    </a:moveTo>
                    <a:cubicBezTo>
                      <a:pt x="4" y="6"/>
                      <a:pt x="6" y="13"/>
                      <a:pt x="11" y="18"/>
                    </a:cubicBezTo>
                    <a:cubicBezTo>
                      <a:pt x="13" y="21"/>
                      <a:pt x="16" y="23"/>
                      <a:pt x="19" y="25"/>
                    </a:cubicBezTo>
                    <a:cubicBezTo>
                      <a:pt x="22" y="27"/>
                      <a:pt x="25" y="29"/>
                      <a:pt x="27" y="32"/>
                    </a:cubicBezTo>
                    <a:cubicBezTo>
                      <a:pt x="22" y="31"/>
                      <a:pt x="17" y="30"/>
                      <a:pt x="13" y="28"/>
                    </a:cubicBezTo>
                    <a:cubicBezTo>
                      <a:pt x="9" y="25"/>
                      <a:pt x="6" y="19"/>
                      <a:pt x="5" y="17"/>
                    </a:cubicBezTo>
                    <a:cubicBezTo>
                      <a:pt x="3" y="11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2" name="Freeform 1573"/>
              <p:cNvSpPr/>
              <p:nvPr/>
            </p:nvSpPr>
            <p:spPr>
              <a:xfrm>
                <a:off x="8801082" y="5059392"/>
                <a:ext cx="153988" cy="85726"/>
              </a:xfrm>
              <a:custGeom>
                <a:avLst/>
                <a:gdLst>
                  <a:gd name="txL" fmla="*/ 0 w 41"/>
                  <a:gd name="txT" fmla="*/ 0 h 23"/>
                  <a:gd name="txR" fmla="*/ 41 w 41"/>
                  <a:gd name="txB" fmla="*/ 23 h 2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1" h="23">
                    <a:moveTo>
                      <a:pt x="21" y="6"/>
                    </a:moveTo>
                    <a:cubicBezTo>
                      <a:pt x="18" y="6"/>
                      <a:pt x="11" y="6"/>
                      <a:pt x="8" y="5"/>
                    </a:cubicBezTo>
                    <a:cubicBezTo>
                      <a:pt x="5" y="4"/>
                      <a:pt x="0" y="2"/>
                      <a:pt x="0" y="2"/>
                    </a:cubicBezTo>
                    <a:cubicBezTo>
                      <a:pt x="4" y="3"/>
                      <a:pt x="9" y="3"/>
                      <a:pt x="13" y="2"/>
                    </a:cubicBezTo>
                    <a:cubicBezTo>
                      <a:pt x="18" y="2"/>
                      <a:pt x="22" y="1"/>
                      <a:pt x="27" y="0"/>
                    </a:cubicBezTo>
                    <a:cubicBezTo>
                      <a:pt x="32" y="0"/>
                      <a:pt x="36" y="3"/>
                      <a:pt x="39" y="6"/>
                    </a:cubicBezTo>
                    <a:cubicBezTo>
                      <a:pt x="39" y="7"/>
                      <a:pt x="39" y="7"/>
                      <a:pt x="40" y="8"/>
                    </a:cubicBezTo>
                    <a:cubicBezTo>
                      <a:pt x="41" y="13"/>
                      <a:pt x="41" y="18"/>
                      <a:pt x="41" y="23"/>
                    </a:cubicBezTo>
                    <a:cubicBezTo>
                      <a:pt x="40" y="21"/>
                      <a:pt x="39" y="18"/>
                      <a:pt x="38" y="16"/>
                    </a:cubicBezTo>
                    <a:cubicBezTo>
                      <a:pt x="32" y="9"/>
                      <a:pt x="25" y="6"/>
                      <a:pt x="21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3" name="Freeform 1574"/>
              <p:cNvSpPr/>
              <p:nvPr/>
            </p:nvSpPr>
            <p:spPr>
              <a:xfrm>
                <a:off x="8748694" y="5013354"/>
                <a:ext cx="192089" cy="200026"/>
              </a:xfrm>
              <a:custGeom>
                <a:avLst/>
                <a:gdLst>
                  <a:gd name="txL" fmla="*/ 0 w 51"/>
                  <a:gd name="txT" fmla="*/ 0 h 53"/>
                  <a:gd name="txR" fmla="*/ 51 w 51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53">
                    <a:moveTo>
                      <a:pt x="42" y="20"/>
                    </a:moveTo>
                    <a:cubicBezTo>
                      <a:pt x="40" y="20"/>
                      <a:pt x="39" y="19"/>
                      <a:pt x="37" y="19"/>
                    </a:cubicBezTo>
                    <a:cubicBezTo>
                      <a:pt x="34" y="18"/>
                      <a:pt x="31" y="18"/>
                      <a:pt x="28" y="18"/>
                    </a:cubicBezTo>
                    <a:cubicBezTo>
                      <a:pt x="27" y="18"/>
                      <a:pt x="25" y="18"/>
                      <a:pt x="24" y="18"/>
                    </a:cubicBezTo>
                    <a:cubicBezTo>
                      <a:pt x="23" y="18"/>
                      <a:pt x="22" y="18"/>
                      <a:pt x="21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8" y="18"/>
                      <a:pt x="17" y="18"/>
                      <a:pt x="16" y="17"/>
                    </a:cubicBezTo>
                    <a:cubicBezTo>
                      <a:pt x="17" y="18"/>
                      <a:pt x="19" y="19"/>
                      <a:pt x="20" y="19"/>
                    </a:cubicBezTo>
                    <a:cubicBezTo>
                      <a:pt x="20" y="20"/>
                      <a:pt x="21" y="20"/>
                      <a:pt x="22" y="20"/>
                    </a:cubicBezTo>
                    <a:cubicBezTo>
                      <a:pt x="23" y="21"/>
                      <a:pt x="23" y="21"/>
                      <a:pt x="24" y="21"/>
                    </a:cubicBezTo>
                    <a:cubicBezTo>
                      <a:pt x="25" y="22"/>
                      <a:pt x="27" y="23"/>
                      <a:pt x="28" y="24"/>
                    </a:cubicBezTo>
                    <a:cubicBezTo>
                      <a:pt x="29" y="25"/>
                      <a:pt x="30" y="25"/>
                      <a:pt x="31" y="26"/>
                    </a:cubicBezTo>
                    <a:cubicBezTo>
                      <a:pt x="33" y="26"/>
                      <a:pt x="34" y="27"/>
                      <a:pt x="35" y="28"/>
                    </a:cubicBezTo>
                    <a:cubicBezTo>
                      <a:pt x="36" y="28"/>
                      <a:pt x="37" y="28"/>
                      <a:pt x="38" y="29"/>
                    </a:cubicBezTo>
                    <a:cubicBezTo>
                      <a:pt x="39" y="29"/>
                      <a:pt x="39" y="30"/>
                      <a:pt x="40" y="30"/>
                    </a:cubicBezTo>
                    <a:cubicBezTo>
                      <a:pt x="42" y="31"/>
                      <a:pt x="43" y="32"/>
                      <a:pt x="45" y="33"/>
                    </a:cubicBezTo>
                    <a:cubicBezTo>
                      <a:pt x="45" y="34"/>
                      <a:pt x="46" y="35"/>
                      <a:pt x="46" y="35"/>
                    </a:cubicBezTo>
                    <a:cubicBezTo>
                      <a:pt x="47" y="36"/>
                      <a:pt x="47" y="37"/>
                      <a:pt x="48" y="38"/>
                    </a:cubicBezTo>
                    <a:cubicBezTo>
                      <a:pt x="47" y="36"/>
                      <a:pt x="46" y="35"/>
                      <a:pt x="44" y="34"/>
                    </a:cubicBezTo>
                    <a:cubicBezTo>
                      <a:pt x="43" y="33"/>
                      <a:pt x="41" y="32"/>
                      <a:pt x="40" y="31"/>
                    </a:cubicBezTo>
                    <a:cubicBezTo>
                      <a:pt x="39" y="31"/>
                      <a:pt x="38" y="30"/>
                      <a:pt x="37" y="30"/>
                    </a:cubicBezTo>
                    <a:cubicBezTo>
                      <a:pt x="37" y="29"/>
                      <a:pt x="36" y="29"/>
                      <a:pt x="35" y="29"/>
                    </a:cubicBezTo>
                    <a:cubicBezTo>
                      <a:pt x="35" y="28"/>
                      <a:pt x="34" y="28"/>
                      <a:pt x="34" y="28"/>
                    </a:cubicBezTo>
                    <a:cubicBezTo>
                      <a:pt x="37" y="31"/>
                      <a:pt x="40" y="34"/>
                      <a:pt x="42" y="37"/>
                    </a:cubicBezTo>
                    <a:cubicBezTo>
                      <a:pt x="44" y="39"/>
                      <a:pt x="46" y="42"/>
                      <a:pt x="48" y="44"/>
                    </a:cubicBezTo>
                    <a:cubicBezTo>
                      <a:pt x="48" y="46"/>
                      <a:pt x="49" y="47"/>
                      <a:pt x="50" y="49"/>
                    </a:cubicBezTo>
                    <a:cubicBezTo>
                      <a:pt x="50" y="50"/>
                      <a:pt x="51" y="52"/>
                      <a:pt x="51" y="53"/>
                    </a:cubicBezTo>
                    <a:cubicBezTo>
                      <a:pt x="51" y="53"/>
                      <a:pt x="50" y="52"/>
                      <a:pt x="50" y="51"/>
                    </a:cubicBezTo>
                    <a:cubicBezTo>
                      <a:pt x="50" y="50"/>
                      <a:pt x="49" y="50"/>
                      <a:pt x="49" y="49"/>
                    </a:cubicBezTo>
                    <a:cubicBezTo>
                      <a:pt x="48" y="48"/>
                      <a:pt x="47" y="47"/>
                      <a:pt x="46" y="45"/>
                    </a:cubicBezTo>
                    <a:cubicBezTo>
                      <a:pt x="45" y="43"/>
                      <a:pt x="43" y="40"/>
                      <a:pt x="41" y="38"/>
                    </a:cubicBezTo>
                    <a:cubicBezTo>
                      <a:pt x="37" y="33"/>
                      <a:pt x="32" y="29"/>
                      <a:pt x="27" y="25"/>
                    </a:cubicBezTo>
                    <a:cubicBezTo>
                      <a:pt x="26" y="24"/>
                      <a:pt x="25" y="24"/>
                      <a:pt x="23" y="23"/>
                    </a:cubicBezTo>
                    <a:cubicBezTo>
                      <a:pt x="23" y="22"/>
                      <a:pt x="22" y="22"/>
                      <a:pt x="21" y="22"/>
                    </a:cubicBezTo>
                    <a:cubicBezTo>
                      <a:pt x="20" y="21"/>
                      <a:pt x="20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2"/>
                      <a:pt x="20" y="22"/>
                      <a:pt x="20" y="23"/>
                    </a:cubicBezTo>
                    <a:cubicBezTo>
                      <a:pt x="21" y="24"/>
                      <a:pt x="21" y="25"/>
                      <a:pt x="21" y="26"/>
                    </a:cubicBezTo>
                    <a:cubicBezTo>
                      <a:pt x="23" y="29"/>
                      <a:pt x="24" y="32"/>
                      <a:pt x="25" y="35"/>
                    </a:cubicBezTo>
                    <a:cubicBezTo>
                      <a:pt x="26" y="36"/>
                      <a:pt x="26" y="37"/>
                      <a:pt x="27" y="37"/>
                    </a:cubicBezTo>
                    <a:cubicBezTo>
                      <a:pt x="27" y="38"/>
                      <a:pt x="28" y="39"/>
                      <a:pt x="28" y="39"/>
                    </a:cubicBezTo>
                    <a:cubicBezTo>
                      <a:pt x="30" y="40"/>
                      <a:pt x="31" y="42"/>
                      <a:pt x="32" y="43"/>
                    </a:cubicBezTo>
                    <a:cubicBezTo>
                      <a:pt x="33" y="44"/>
                      <a:pt x="35" y="45"/>
                      <a:pt x="36" y="46"/>
                    </a:cubicBezTo>
                    <a:cubicBezTo>
                      <a:pt x="37" y="47"/>
                      <a:pt x="39" y="48"/>
                      <a:pt x="40" y="49"/>
                    </a:cubicBezTo>
                    <a:cubicBezTo>
                      <a:pt x="39" y="48"/>
                      <a:pt x="37" y="47"/>
                      <a:pt x="36" y="46"/>
                    </a:cubicBezTo>
                    <a:cubicBezTo>
                      <a:pt x="34" y="45"/>
                      <a:pt x="33" y="44"/>
                      <a:pt x="32" y="43"/>
                    </a:cubicBezTo>
                    <a:cubicBezTo>
                      <a:pt x="30" y="42"/>
                      <a:pt x="29" y="41"/>
                      <a:pt x="28" y="40"/>
                    </a:cubicBezTo>
                    <a:cubicBezTo>
                      <a:pt x="27" y="39"/>
                      <a:pt x="27" y="38"/>
                      <a:pt x="26" y="38"/>
                    </a:cubicBezTo>
                    <a:cubicBezTo>
                      <a:pt x="26" y="37"/>
                      <a:pt x="25" y="36"/>
                      <a:pt x="25" y="35"/>
                    </a:cubicBezTo>
                    <a:cubicBezTo>
                      <a:pt x="23" y="32"/>
                      <a:pt x="22" y="29"/>
                      <a:pt x="21" y="26"/>
                    </a:cubicBezTo>
                    <a:cubicBezTo>
                      <a:pt x="20" y="24"/>
                      <a:pt x="19" y="23"/>
                      <a:pt x="18" y="22"/>
                    </a:cubicBezTo>
                    <a:cubicBezTo>
                      <a:pt x="18" y="21"/>
                      <a:pt x="17" y="20"/>
                      <a:pt x="16" y="20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4" y="18"/>
                      <a:pt x="12" y="17"/>
                      <a:pt x="11" y="15"/>
                    </a:cubicBezTo>
                    <a:cubicBezTo>
                      <a:pt x="10" y="15"/>
                      <a:pt x="9" y="13"/>
                      <a:pt x="8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4"/>
                      <a:pt x="8" y="15"/>
                      <a:pt x="8" y="15"/>
                    </a:cubicBezTo>
                    <a:cubicBezTo>
                      <a:pt x="8" y="16"/>
                      <a:pt x="8" y="17"/>
                      <a:pt x="8" y="17"/>
                    </a:cubicBezTo>
                    <a:cubicBezTo>
                      <a:pt x="7" y="19"/>
                      <a:pt x="8" y="20"/>
                      <a:pt x="8" y="22"/>
                    </a:cubicBezTo>
                    <a:cubicBezTo>
                      <a:pt x="8" y="23"/>
                      <a:pt x="8" y="24"/>
                      <a:pt x="9" y="26"/>
                    </a:cubicBezTo>
                    <a:cubicBezTo>
                      <a:pt x="9" y="28"/>
                      <a:pt x="10" y="31"/>
                      <a:pt x="12" y="34"/>
                    </a:cubicBezTo>
                    <a:cubicBezTo>
                      <a:pt x="12" y="35"/>
                      <a:pt x="13" y="36"/>
                      <a:pt x="14" y="37"/>
                    </a:cubicBezTo>
                    <a:cubicBezTo>
                      <a:pt x="14" y="38"/>
                      <a:pt x="15" y="40"/>
                      <a:pt x="16" y="41"/>
                    </a:cubicBezTo>
                    <a:cubicBezTo>
                      <a:pt x="15" y="40"/>
                      <a:pt x="14" y="39"/>
                      <a:pt x="13" y="37"/>
                    </a:cubicBezTo>
                    <a:cubicBezTo>
                      <a:pt x="13" y="36"/>
                      <a:pt x="12" y="35"/>
                      <a:pt x="11" y="34"/>
                    </a:cubicBezTo>
                    <a:cubicBezTo>
                      <a:pt x="10" y="31"/>
                      <a:pt x="9" y="29"/>
                      <a:pt x="8" y="26"/>
                    </a:cubicBezTo>
                    <a:cubicBezTo>
                      <a:pt x="7" y="25"/>
                      <a:pt x="7" y="23"/>
                      <a:pt x="7" y="22"/>
                    </a:cubicBezTo>
                    <a:cubicBezTo>
                      <a:pt x="7" y="20"/>
                      <a:pt x="6" y="19"/>
                      <a:pt x="6" y="17"/>
                    </a:cubicBezTo>
                    <a:cubicBezTo>
                      <a:pt x="6" y="17"/>
                      <a:pt x="7" y="17"/>
                      <a:pt x="7" y="16"/>
                    </a:cubicBezTo>
                    <a:cubicBezTo>
                      <a:pt x="7" y="16"/>
                      <a:pt x="7" y="16"/>
                      <a:pt x="7" y="15"/>
                    </a:cubicBezTo>
                    <a:cubicBezTo>
                      <a:pt x="7" y="15"/>
                      <a:pt x="7" y="14"/>
                      <a:pt x="7" y="13"/>
                    </a:cubicBezTo>
                    <a:cubicBezTo>
                      <a:pt x="7" y="12"/>
                      <a:pt x="7" y="12"/>
                      <a:pt x="6" y="11"/>
                    </a:cubicBezTo>
                    <a:cubicBezTo>
                      <a:pt x="6" y="10"/>
                      <a:pt x="5" y="9"/>
                      <a:pt x="4" y="9"/>
                    </a:cubicBezTo>
                    <a:cubicBezTo>
                      <a:pt x="4" y="8"/>
                      <a:pt x="3" y="7"/>
                      <a:pt x="3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3" y="5"/>
                      <a:pt x="4" y="6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7" y="8"/>
                    </a:cubicBezTo>
                    <a:cubicBezTo>
                      <a:pt x="7" y="8"/>
                      <a:pt x="7" y="8"/>
                      <a:pt x="8" y="9"/>
                    </a:cubicBezTo>
                    <a:cubicBezTo>
                      <a:pt x="8" y="9"/>
                      <a:pt x="9" y="9"/>
                      <a:pt x="10" y="9"/>
                    </a:cubicBezTo>
                    <a:cubicBezTo>
                      <a:pt x="12" y="10"/>
                      <a:pt x="15" y="11"/>
                      <a:pt x="18" y="12"/>
                    </a:cubicBezTo>
                    <a:cubicBezTo>
                      <a:pt x="18" y="12"/>
                      <a:pt x="19" y="12"/>
                      <a:pt x="20" y="12"/>
                    </a:cubicBezTo>
                    <a:cubicBezTo>
                      <a:pt x="21" y="12"/>
                      <a:pt x="21" y="12"/>
                      <a:pt x="22" y="12"/>
                    </a:cubicBezTo>
                    <a:cubicBezTo>
                      <a:pt x="23" y="12"/>
                      <a:pt x="25" y="11"/>
                      <a:pt x="26" y="11"/>
                    </a:cubicBezTo>
                    <a:cubicBezTo>
                      <a:pt x="29" y="10"/>
                      <a:pt x="31" y="9"/>
                      <a:pt x="34" y="7"/>
                    </a:cubicBezTo>
                    <a:cubicBezTo>
                      <a:pt x="32" y="8"/>
                      <a:pt x="31" y="9"/>
                      <a:pt x="30" y="10"/>
                    </a:cubicBezTo>
                    <a:cubicBezTo>
                      <a:pt x="29" y="10"/>
                      <a:pt x="27" y="11"/>
                      <a:pt x="26" y="11"/>
                    </a:cubicBezTo>
                    <a:cubicBezTo>
                      <a:pt x="25" y="12"/>
                      <a:pt x="23" y="12"/>
                      <a:pt x="22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8" y="12"/>
                      <a:pt x="18" y="12"/>
                    </a:cubicBezTo>
                    <a:cubicBezTo>
                      <a:pt x="16" y="12"/>
                      <a:pt x="15" y="12"/>
                      <a:pt x="13" y="12"/>
                    </a:cubicBezTo>
                    <a:cubicBezTo>
                      <a:pt x="12" y="11"/>
                      <a:pt x="11" y="11"/>
                      <a:pt x="9" y="10"/>
                    </a:cubicBezTo>
                    <a:cubicBezTo>
                      <a:pt x="9" y="10"/>
                      <a:pt x="8" y="10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9" y="11"/>
                      <a:pt x="10" y="13"/>
                      <a:pt x="12" y="14"/>
                    </a:cubicBezTo>
                    <a:cubicBezTo>
                      <a:pt x="12" y="15"/>
                      <a:pt x="13" y="15"/>
                      <a:pt x="13" y="15"/>
                    </a:cubicBezTo>
                    <a:cubicBezTo>
                      <a:pt x="14" y="15"/>
                      <a:pt x="14" y="16"/>
                      <a:pt x="15" y="16"/>
                    </a:cubicBezTo>
                    <a:cubicBezTo>
                      <a:pt x="16" y="16"/>
                      <a:pt x="18" y="17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2" y="17"/>
                      <a:pt x="23" y="17"/>
                      <a:pt x="24" y="17"/>
                    </a:cubicBezTo>
                    <a:cubicBezTo>
                      <a:pt x="25" y="17"/>
                      <a:pt x="27" y="17"/>
                      <a:pt x="28" y="17"/>
                    </a:cubicBezTo>
                    <a:cubicBezTo>
                      <a:pt x="31" y="17"/>
                      <a:pt x="35" y="17"/>
                      <a:pt x="38" y="18"/>
                    </a:cubicBezTo>
                    <a:cubicBezTo>
                      <a:pt x="39" y="18"/>
                      <a:pt x="41" y="19"/>
                      <a:pt x="42" y="19"/>
                    </a:cubicBezTo>
                    <a:cubicBezTo>
                      <a:pt x="44" y="20"/>
                      <a:pt x="45" y="21"/>
                      <a:pt x="46" y="22"/>
                    </a:cubicBezTo>
                    <a:cubicBezTo>
                      <a:pt x="45" y="21"/>
                      <a:pt x="43" y="21"/>
                      <a:pt x="42" y="2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4" name="Freeform 1575"/>
              <p:cNvSpPr/>
              <p:nvPr/>
            </p:nvSpPr>
            <p:spPr>
              <a:xfrm>
                <a:off x="8332767" y="5392769"/>
                <a:ext cx="49213" cy="153989"/>
              </a:xfrm>
              <a:custGeom>
                <a:avLst/>
                <a:gdLst>
                  <a:gd name="txL" fmla="*/ 0 w 13"/>
                  <a:gd name="txT" fmla="*/ 0 h 41"/>
                  <a:gd name="txR" fmla="*/ 13 w 13"/>
                  <a:gd name="txB" fmla="*/ 41 h 41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3" h="41">
                    <a:moveTo>
                      <a:pt x="13" y="0"/>
                    </a:moveTo>
                    <a:cubicBezTo>
                      <a:pt x="11" y="6"/>
                      <a:pt x="7" y="13"/>
                      <a:pt x="6" y="20"/>
                    </a:cubicBezTo>
                    <a:cubicBezTo>
                      <a:pt x="6" y="24"/>
                      <a:pt x="6" y="27"/>
                      <a:pt x="6" y="31"/>
                    </a:cubicBezTo>
                    <a:cubicBezTo>
                      <a:pt x="7" y="34"/>
                      <a:pt x="8" y="38"/>
                      <a:pt x="6" y="41"/>
                    </a:cubicBezTo>
                    <a:cubicBezTo>
                      <a:pt x="4" y="37"/>
                      <a:pt x="2" y="32"/>
                      <a:pt x="0" y="28"/>
                    </a:cubicBezTo>
                    <a:cubicBezTo>
                      <a:pt x="0" y="23"/>
                      <a:pt x="2" y="17"/>
                      <a:pt x="4" y="15"/>
                    </a:cubicBezTo>
                    <a:cubicBezTo>
                      <a:pt x="6" y="9"/>
                      <a:pt x="10" y="5"/>
                      <a:pt x="13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75" name="Picture 1576"/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277204" y="5211793"/>
                <a:ext cx="236539" cy="382590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76" name="Picture 1577"/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8375630" y="5291168"/>
                <a:ext cx="146051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77" name="Freeform 1578"/>
              <p:cNvSpPr/>
              <p:nvPr/>
            </p:nvSpPr>
            <p:spPr>
              <a:xfrm>
                <a:off x="8396267" y="5364194"/>
                <a:ext cx="82550" cy="165101"/>
              </a:xfrm>
              <a:custGeom>
                <a:avLst/>
                <a:gdLst>
                  <a:gd name="txL" fmla="*/ 0 w 22"/>
                  <a:gd name="txT" fmla="*/ 0 h 44"/>
                  <a:gd name="txR" fmla="*/ 22 w 22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44">
                    <a:moveTo>
                      <a:pt x="10" y="18"/>
                    </a:moveTo>
                    <a:cubicBezTo>
                      <a:pt x="8" y="15"/>
                      <a:pt x="4" y="10"/>
                      <a:pt x="2" y="7"/>
                    </a:cubicBezTo>
                    <a:cubicBezTo>
                      <a:pt x="1" y="5"/>
                      <a:pt x="0" y="0"/>
                      <a:pt x="0" y="0"/>
                    </a:cubicBezTo>
                    <a:cubicBezTo>
                      <a:pt x="2" y="3"/>
                      <a:pt x="4" y="7"/>
                      <a:pt x="8" y="10"/>
                    </a:cubicBezTo>
                    <a:cubicBezTo>
                      <a:pt x="11" y="13"/>
                      <a:pt x="15" y="16"/>
                      <a:pt x="18" y="19"/>
                    </a:cubicBezTo>
                    <a:cubicBezTo>
                      <a:pt x="22" y="22"/>
                      <a:pt x="22" y="27"/>
                      <a:pt x="22" y="31"/>
                    </a:cubicBezTo>
                    <a:cubicBezTo>
                      <a:pt x="21" y="32"/>
                      <a:pt x="21" y="33"/>
                      <a:pt x="21" y="33"/>
                    </a:cubicBezTo>
                    <a:cubicBezTo>
                      <a:pt x="18" y="37"/>
                      <a:pt x="14" y="41"/>
                      <a:pt x="10" y="44"/>
                    </a:cubicBezTo>
                    <a:cubicBezTo>
                      <a:pt x="11" y="42"/>
                      <a:pt x="13" y="40"/>
                      <a:pt x="13" y="38"/>
                    </a:cubicBezTo>
                    <a:cubicBezTo>
                      <a:pt x="15" y="28"/>
                      <a:pt x="13" y="21"/>
                      <a:pt x="10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8" name="Freeform 1579"/>
              <p:cNvSpPr/>
              <p:nvPr/>
            </p:nvSpPr>
            <p:spPr>
              <a:xfrm>
                <a:off x="8321654" y="5287993"/>
                <a:ext cx="138113" cy="274639"/>
              </a:xfrm>
              <a:custGeom>
                <a:avLst/>
                <a:gdLst>
                  <a:gd name="txL" fmla="*/ 0 w 37"/>
                  <a:gd name="txT" fmla="*/ 0 h 73"/>
                  <a:gd name="txR" fmla="*/ 37 w 37"/>
                  <a:gd name="txB" fmla="*/ 73 h 7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73">
                    <a:moveTo>
                      <a:pt x="33" y="45"/>
                    </a:moveTo>
                    <a:cubicBezTo>
                      <a:pt x="32" y="43"/>
                      <a:pt x="32" y="42"/>
                      <a:pt x="31" y="41"/>
                    </a:cubicBezTo>
                    <a:cubicBezTo>
                      <a:pt x="29" y="38"/>
                      <a:pt x="28" y="35"/>
                      <a:pt x="26" y="33"/>
                    </a:cubicBezTo>
                    <a:cubicBezTo>
                      <a:pt x="25" y="32"/>
                      <a:pt x="24" y="31"/>
                      <a:pt x="23" y="29"/>
                    </a:cubicBezTo>
                    <a:cubicBezTo>
                      <a:pt x="22" y="29"/>
                      <a:pt x="22" y="28"/>
                      <a:pt x="21" y="28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0" y="27"/>
                      <a:pt x="20" y="26"/>
                      <a:pt x="20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5"/>
                      <a:pt x="19" y="24"/>
                      <a:pt x="18" y="24"/>
                    </a:cubicBezTo>
                    <a:cubicBezTo>
                      <a:pt x="18" y="25"/>
                      <a:pt x="19" y="26"/>
                      <a:pt x="19" y="27"/>
                    </a:cubicBezTo>
                    <a:cubicBezTo>
                      <a:pt x="19" y="28"/>
                      <a:pt x="19" y="29"/>
                      <a:pt x="20" y="30"/>
                    </a:cubicBezTo>
                    <a:cubicBezTo>
                      <a:pt x="20" y="30"/>
                      <a:pt x="20" y="31"/>
                      <a:pt x="20" y="32"/>
                    </a:cubicBezTo>
                    <a:cubicBezTo>
                      <a:pt x="21" y="33"/>
                      <a:pt x="21" y="35"/>
                      <a:pt x="21" y="37"/>
                    </a:cubicBezTo>
                    <a:cubicBezTo>
                      <a:pt x="21" y="38"/>
                      <a:pt x="21" y="39"/>
                      <a:pt x="21" y="40"/>
                    </a:cubicBezTo>
                    <a:cubicBezTo>
                      <a:pt x="22" y="42"/>
                      <a:pt x="23" y="43"/>
                      <a:pt x="23" y="45"/>
                    </a:cubicBezTo>
                    <a:cubicBezTo>
                      <a:pt x="23" y="46"/>
                      <a:pt x="24" y="46"/>
                      <a:pt x="24" y="47"/>
                    </a:cubicBezTo>
                    <a:cubicBezTo>
                      <a:pt x="24" y="48"/>
                      <a:pt x="24" y="49"/>
                      <a:pt x="24" y="50"/>
                    </a:cubicBezTo>
                    <a:cubicBezTo>
                      <a:pt x="24" y="52"/>
                      <a:pt x="25" y="54"/>
                      <a:pt x="25" y="55"/>
                    </a:cubicBezTo>
                    <a:cubicBezTo>
                      <a:pt x="25" y="56"/>
                      <a:pt x="25" y="57"/>
                      <a:pt x="24" y="58"/>
                    </a:cubicBezTo>
                    <a:cubicBezTo>
                      <a:pt x="24" y="59"/>
                      <a:pt x="24" y="60"/>
                      <a:pt x="23" y="61"/>
                    </a:cubicBezTo>
                    <a:cubicBezTo>
                      <a:pt x="24" y="59"/>
                      <a:pt x="24" y="57"/>
                      <a:pt x="24" y="55"/>
                    </a:cubicBezTo>
                    <a:cubicBezTo>
                      <a:pt x="24" y="54"/>
                      <a:pt x="24" y="52"/>
                      <a:pt x="23" y="50"/>
                    </a:cubicBezTo>
                    <a:cubicBezTo>
                      <a:pt x="23" y="49"/>
                      <a:pt x="23" y="48"/>
                      <a:pt x="23" y="47"/>
                    </a:cubicBezTo>
                    <a:cubicBezTo>
                      <a:pt x="23" y="47"/>
                      <a:pt x="22" y="46"/>
                      <a:pt x="22" y="45"/>
                    </a:cubicBezTo>
                    <a:cubicBezTo>
                      <a:pt x="22" y="45"/>
                      <a:pt x="22" y="44"/>
                      <a:pt x="22" y="44"/>
                    </a:cubicBezTo>
                    <a:cubicBezTo>
                      <a:pt x="22" y="48"/>
                      <a:pt x="21" y="52"/>
                      <a:pt x="21" y="56"/>
                    </a:cubicBezTo>
                    <a:cubicBezTo>
                      <a:pt x="20" y="59"/>
                      <a:pt x="19" y="62"/>
                      <a:pt x="18" y="65"/>
                    </a:cubicBezTo>
                    <a:cubicBezTo>
                      <a:pt x="18" y="66"/>
                      <a:pt x="17" y="68"/>
                      <a:pt x="16" y="69"/>
                    </a:cubicBezTo>
                    <a:cubicBezTo>
                      <a:pt x="16" y="71"/>
                      <a:pt x="15" y="72"/>
                      <a:pt x="14" y="73"/>
                    </a:cubicBezTo>
                    <a:cubicBezTo>
                      <a:pt x="14" y="73"/>
                      <a:pt x="15" y="72"/>
                      <a:pt x="15" y="71"/>
                    </a:cubicBezTo>
                    <a:cubicBezTo>
                      <a:pt x="15" y="70"/>
                      <a:pt x="15" y="70"/>
                      <a:pt x="16" y="69"/>
                    </a:cubicBezTo>
                    <a:cubicBezTo>
                      <a:pt x="16" y="67"/>
                      <a:pt x="16" y="66"/>
                      <a:pt x="17" y="64"/>
                    </a:cubicBezTo>
                    <a:cubicBezTo>
                      <a:pt x="18" y="61"/>
                      <a:pt x="19" y="58"/>
                      <a:pt x="19" y="55"/>
                    </a:cubicBezTo>
                    <a:cubicBezTo>
                      <a:pt x="20" y="49"/>
                      <a:pt x="20" y="43"/>
                      <a:pt x="19" y="37"/>
                    </a:cubicBezTo>
                    <a:cubicBezTo>
                      <a:pt x="19" y="35"/>
                      <a:pt x="19" y="34"/>
                      <a:pt x="19" y="32"/>
                    </a:cubicBezTo>
                    <a:cubicBezTo>
                      <a:pt x="18" y="32"/>
                      <a:pt x="18" y="31"/>
                      <a:pt x="18" y="30"/>
                    </a:cubicBezTo>
                    <a:cubicBezTo>
                      <a:pt x="18" y="29"/>
                      <a:pt x="18" y="29"/>
                      <a:pt x="17" y="28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9"/>
                      <a:pt x="17" y="30"/>
                      <a:pt x="17" y="30"/>
                    </a:cubicBezTo>
                    <a:cubicBezTo>
                      <a:pt x="16" y="31"/>
                      <a:pt x="16" y="32"/>
                      <a:pt x="16" y="33"/>
                    </a:cubicBezTo>
                    <a:cubicBezTo>
                      <a:pt x="14" y="36"/>
                      <a:pt x="12" y="39"/>
                      <a:pt x="11" y="42"/>
                    </a:cubicBezTo>
                    <a:cubicBezTo>
                      <a:pt x="11" y="43"/>
                      <a:pt x="10" y="44"/>
                      <a:pt x="10" y="44"/>
                    </a:cubicBezTo>
                    <a:cubicBezTo>
                      <a:pt x="10" y="45"/>
                      <a:pt x="10" y="46"/>
                      <a:pt x="10" y="47"/>
                    </a:cubicBezTo>
                    <a:cubicBezTo>
                      <a:pt x="9" y="49"/>
                      <a:pt x="9" y="50"/>
                      <a:pt x="9" y="52"/>
                    </a:cubicBezTo>
                    <a:cubicBezTo>
                      <a:pt x="9" y="54"/>
                      <a:pt x="9" y="56"/>
                      <a:pt x="9" y="57"/>
                    </a:cubicBezTo>
                    <a:cubicBezTo>
                      <a:pt x="9" y="59"/>
                      <a:pt x="10" y="61"/>
                      <a:pt x="10" y="62"/>
                    </a:cubicBezTo>
                    <a:cubicBezTo>
                      <a:pt x="10" y="61"/>
                      <a:pt x="9" y="59"/>
                      <a:pt x="9" y="57"/>
                    </a:cubicBezTo>
                    <a:cubicBezTo>
                      <a:pt x="9" y="56"/>
                      <a:pt x="9" y="54"/>
                      <a:pt x="9" y="52"/>
                    </a:cubicBezTo>
                    <a:cubicBezTo>
                      <a:pt x="9" y="50"/>
                      <a:pt x="9" y="49"/>
                      <a:pt x="9" y="47"/>
                    </a:cubicBezTo>
                    <a:cubicBezTo>
                      <a:pt x="9" y="46"/>
                      <a:pt x="9" y="45"/>
                      <a:pt x="9" y="44"/>
                    </a:cubicBezTo>
                    <a:cubicBezTo>
                      <a:pt x="10" y="43"/>
                      <a:pt x="10" y="43"/>
                      <a:pt x="10" y="42"/>
                    </a:cubicBezTo>
                    <a:cubicBezTo>
                      <a:pt x="11" y="38"/>
                      <a:pt x="13" y="35"/>
                      <a:pt x="15" y="32"/>
                    </a:cubicBezTo>
                    <a:cubicBezTo>
                      <a:pt x="15" y="31"/>
                      <a:pt x="16" y="29"/>
                      <a:pt x="16" y="28"/>
                    </a:cubicBezTo>
                    <a:cubicBezTo>
                      <a:pt x="16" y="27"/>
                      <a:pt x="17" y="26"/>
                      <a:pt x="17" y="25"/>
                    </a:cubicBezTo>
                    <a:cubicBezTo>
                      <a:pt x="17" y="25"/>
                      <a:pt x="17" y="24"/>
                      <a:pt x="17" y="24"/>
                    </a:cubicBezTo>
                    <a:cubicBezTo>
                      <a:pt x="16" y="22"/>
                      <a:pt x="16" y="20"/>
                      <a:pt x="16" y="18"/>
                    </a:cubicBezTo>
                    <a:cubicBezTo>
                      <a:pt x="16" y="17"/>
                      <a:pt x="16" y="15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5" y="15"/>
                      <a:pt x="15" y="15"/>
                      <a:pt x="14" y="16"/>
                    </a:cubicBezTo>
                    <a:cubicBezTo>
                      <a:pt x="14" y="16"/>
                      <a:pt x="13" y="16"/>
                      <a:pt x="12" y="17"/>
                    </a:cubicBezTo>
                    <a:cubicBezTo>
                      <a:pt x="11" y="18"/>
                      <a:pt x="10" y="19"/>
                      <a:pt x="10" y="20"/>
                    </a:cubicBezTo>
                    <a:cubicBezTo>
                      <a:pt x="9" y="21"/>
                      <a:pt x="8" y="22"/>
                      <a:pt x="7" y="23"/>
                    </a:cubicBezTo>
                    <a:cubicBezTo>
                      <a:pt x="5" y="25"/>
                      <a:pt x="4" y="28"/>
                      <a:pt x="3" y="31"/>
                    </a:cubicBezTo>
                    <a:cubicBezTo>
                      <a:pt x="2" y="32"/>
                      <a:pt x="2" y="33"/>
                      <a:pt x="2" y="34"/>
                    </a:cubicBezTo>
                    <a:cubicBezTo>
                      <a:pt x="1" y="36"/>
                      <a:pt x="1" y="37"/>
                      <a:pt x="0" y="39"/>
                    </a:cubicBezTo>
                    <a:cubicBezTo>
                      <a:pt x="1" y="37"/>
                      <a:pt x="1" y="36"/>
                      <a:pt x="1" y="34"/>
                    </a:cubicBezTo>
                    <a:cubicBezTo>
                      <a:pt x="2" y="33"/>
                      <a:pt x="2" y="32"/>
                      <a:pt x="2" y="30"/>
                    </a:cubicBezTo>
                    <a:cubicBezTo>
                      <a:pt x="3" y="28"/>
                      <a:pt x="5" y="25"/>
                      <a:pt x="6" y="23"/>
                    </a:cubicBezTo>
                    <a:cubicBezTo>
                      <a:pt x="7" y="21"/>
                      <a:pt x="8" y="20"/>
                      <a:pt x="9" y="19"/>
                    </a:cubicBezTo>
                    <a:cubicBezTo>
                      <a:pt x="10" y="18"/>
                      <a:pt x="11" y="17"/>
                      <a:pt x="12" y="16"/>
                    </a:cubicBezTo>
                    <a:cubicBezTo>
                      <a:pt x="12" y="16"/>
                      <a:pt x="12" y="16"/>
                      <a:pt x="13" y="15"/>
                    </a:cubicBezTo>
                    <a:cubicBezTo>
                      <a:pt x="13" y="15"/>
                      <a:pt x="13" y="15"/>
                      <a:pt x="14" y="15"/>
                    </a:cubicBezTo>
                    <a:cubicBezTo>
                      <a:pt x="14" y="14"/>
                      <a:pt x="15" y="14"/>
                      <a:pt x="15" y="14"/>
                    </a:cubicBezTo>
                    <a:cubicBezTo>
                      <a:pt x="16" y="13"/>
                      <a:pt x="16" y="12"/>
                      <a:pt x="17" y="12"/>
                    </a:cubicBezTo>
                    <a:cubicBezTo>
                      <a:pt x="17" y="11"/>
                      <a:pt x="17" y="10"/>
                      <a:pt x="17" y="9"/>
                    </a:cubicBezTo>
                    <a:cubicBezTo>
                      <a:pt x="17" y="8"/>
                      <a:pt x="18" y="7"/>
                      <a:pt x="18" y="6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4"/>
                      <a:pt x="18" y="4"/>
                    </a:cubicBezTo>
                    <a:cubicBezTo>
                      <a:pt x="19" y="3"/>
                      <a:pt x="19" y="1"/>
                      <a:pt x="20" y="0"/>
                    </a:cubicBezTo>
                    <a:cubicBezTo>
                      <a:pt x="20" y="1"/>
                      <a:pt x="20" y="1"/>
                      <a:pt x="20" y="2"/>
                    </a:cubicBezTo>
                    <a:cubicBezTo>
                      <a:pt x="19" y="3"/>
                      <a:pt x="19" y="4"/>
                      <a:pt x="19" y="4"/>
                    </a:cubicBezTo>
                    <a:cubicBezTo>
                      <a:pt x="19" y="5"/>
                      <a:pt x="19" y="7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2"/>
                      <a:pt x="20" y="13"/>
                      <a:pt x="20" y="13"/>
                    </a:cubicBezTo>
                    <a:cubicBezTo>
                      <a:pt x="21" y="16"/>
                      <a:pt x="22" y="18"/>
                      <a:pt x="24" y="21"/>
                    </a:cubicBezTo>
                    <a:cubicBezTo>
                      <a:pt x="24" y="21"/>
                      <a:pt x="24" y="22"/>
                      <a:pt x="25" y="22"/>
                    </a:cubicBezTo>
                    <a:cubicBezTo>
                      <a:pt x="25" y="23"/>
                      <a:pt x="26" y="24"/>
                      <a:pt x="26" y="24"/>
                    </a:cubicBezTo>
                    <a:cubicBezTo>
                      <a:pt x="27" y="25"/>
                      <a:pt x="28" y="26"/>
                      <a:pt x="29" y="27"/>
                    </a:cubicBezTo>
                    <a:cubicBezTo>
                      <a:pt x="32" y="28"/>
                      <a:pt x="35" y="29"/>
                      <a:pt x="37" y="30"/>
                    </a:cubicBezTo>
                    <a:cubicBezTo>
                      <a:pt x="36" y="30"/>
                      <a:pt x="35" y="29"/>
                      <a:pt x="33" y="29"/>
                    </a:cubicBezTo>
                    <a:cubicBezTo>
                      <a:pt x="32" y="28"/>
                      <a:pt x="31" y="28"/>
                      <a:pt x="29" y="27"/>
                    </a:cubicBezTo>
                    <a:cubicBezTo>
                      <a:pt x="28" y="26"/>
                      <a:pt x="27" y="26"/>
                      <a:pt x="26" y="25"/>
                    </a:cubicBezTo>
                    <a:cubicBezTo>
                      <a:pt x="25" y="24"/>
                      <a:pt x="25" y="23"/>
                      <a:pt x="24" y="23"/>
                    </a:cubicBezTo>
                    <a:cubicBezTo>
                      <a:pt x="24" y="22"/>
                      <a:pt x="23" y="22"/>
                      <a:pt x="23" y="21"/>
                    </a:cubicBezTo>
                    <a:cubicBezTo>
                      <a:pt x="22" y="20"/>
                      <a:pt x="21" y="19"/>
                      <a:pt x="21" y="17"/>
                    </a:cubicBezTo>
                    <a:cubicBezTo>
                      <a:pt x="20" y="16"/>
                      <a:pt x="19" y="15"/>
                      <a:pt x="19" y="14"/>
                    </a:cubicBezTo>
                    <a:cubicBezTo>
                      <a:pt x="19" y="13"/>
                      <a:pt x="18" y="12"/>
                      <a:pt x="18" y="12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4"/>
                      <a:pt x="18" y="16"/>
                      <a:pt x="18" y="18"/>
                    </a:cubicBezTo>
                    <a:cubicBezTo>
                      <a:pt x="18" y="19"/>
                      <a:pt x="18" y="19"/>
                      <a:pt x="18" y="20"/>
                    </a:cubicBezTo>
                    <a:cubicBezTo>
                      <a:pt x="18" y="20"/>
                      <a:pt x="18" y="21"/>
                      <a:pt x="19" y="21"/>
                    </a:cubicBezTo>
                    <a:cubicBezTo>
                      <a:pt x="19" y="23"/>
                      <a:pt x="20" y="24"/>
                      <a:pt x="21" y="2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2" y="28"/>
                      <a:pt x="23" y="28"/>
                      <a:pt x="23" y="29"/>
                    </a:cubicBezTo>
                    <a:cubicBezTo>
                      <a:pt x="24" y="30"/>
                      <a:pt x="25" y="31"/>
                      <a:pt x="26" y="32"/>
                    </a:cubicBezTo>
                    <a:cubicBezTo>
                      <a:pt x="28" y="35"/>
                      <a:pt x="30" y="37"/>
                      <a:pt x="32" y="40"/>
                    </a:cubicBezTo>
                    <a:cubicBezTo>
                      <a:pt x="33" y="41"/>
                      <a:pt x="33" y="43"/>
                      <a:pt x="34" y="44"/>
                    </a:cubicBezTo>
                    <a:cubicBezTo>
                      <a:pt x="34" y="46"/>
                      <a:pt x="34" y="48"/>
                      <a:pt x="34" y="49"/>
                    </a:cubicBezTo>
                    <a:cubicBezTo>
                      <a:pt x="34" y="48"/>
                      <a:pt x="33" y="46"/>
                      <a:pt x="33" y="4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9" name="Freeform 1580"/>
              <p:cNvSpPr/>
              <p:nvPr/>
            </p:nvSpPr>
            <p:spPr>
              <a:xfrm>
                <a:off x="8685194" y="5032404"/>
                <a:ext cx="49213" cy="230189"/>
              </a:xfrm>
              <a:custGeom>
                <a:avLst/>
                <a:gdLst>
                  <a:gd name="txL" fmla="*/ 0 w 13"/>
                  <a:gd name="txT" fmla="*/ 0 h 61"/>
                  <a:gd name="txR" fmla="*/ 13 w 13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61">
                    <a:moveTo>
                      <a:pt x="12" y="46"/>
                    </a:moveTo>
                    <a:cubicBezTo>
                      <a:pt x="12" y="45"/>
                      <a:pt x="13" y="44"/>
                      <a:pt x="13" y="43"/>
                    </a:cubicBezTo>
                    <a:cubicBezTo>
                      <a:pt x="13" y="39"/>
                      <a:pt x="13" y="36"/>
                      <a:pt x="12" y="32"/>
                    </a:cubicBezTo>
                    <a:cubicBezTo>
                      <a:pt x="12" y="27"/>
                      <a:pt x="10" y="22"/>
                      <a:pt x="9" y="16"/>
                    </a:cubicBezTo>
                    <a:cubicBezTo>
                      <a:pt x="8" y="12"/>
                      <a:pt x="9" y="9"/>
                      <a:pt x="10" y="6"/>
                    </a:cubicBezTo>
                    <a:cubicBezTo>
                      <a:pt x="10" y="4"/>
                      <a:pt x="10" y="2"/>
                      <a:pt x="10" y="0"/>
                    </a:cubicBezTo>
                    <a:cubicBezTo>
                      <a:pt x="9" y="4"/>
                      <a:pt x="7" y="8"/>
                      <a:pt x="7" y="9"/>
                    </a:cubicBezTo>
                    <a:cubicBezTo>
                      <a:pt x="3" y="19"/>
                      <a:pt x="5" y="28"/>
                      <a:pt x="4" y="38"/>
                    </a:cubicBezTo>
                    <a:cubicBezTo>
                      <a:pt x="4" y="42"/>
                      <a:pt x="3" y="46"/>
                      <a:pt x="2" y="51"/>
                    </a:cubicBezTo>
                    <a:cubicBezTo>
                      <a:pt x="2" y="54"/>
                      <a:pt x="1" y="57"/>
                      <a:pt x="0" y="6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3" y="55"/>
                      <a:pt x="8" y="51"/>
                      <a:pt x="12" y="4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0" name="Freeform 1583"/>
              <p:cNvSpPr/>
              <p:nvPr/>
            </p:nvSpPr>
            <p:spPr>
              <a:xfrm>
                <a:off x="8647094" y="5119717"/>
                <a:ext cx="53975" cy="96838"/>
              </a:xfrm>
              <a:custGeom>
                <a:avLst/>
                <a:gdLst>
                  <a:gd name="txL" fmla="*/ 0 w 14"/>
                  <a:gd name="txT" fmla="*/ 0 h 26"/>
                  <a:gd name="txR" fmla="*/ 14 w 14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6">
                    <a:moveTo>
                      <a:pt x="13" y="13"/>
                    </a:moveTo>
                    <a:cubicBezTo>
                      <a:pt x="14" y="9"/>
                      <a:pt x="14" y="5"/>
                      <a:pt x="14" y="0"/>
                    </a:cubicBezTo>
                    <a:cubicBezTo>
                      <a:pt x="13" y="2"/>
                      <a:pt x="13" y="5"/>
                      <a:pt x="12" y="7"/>
                    </a:cubicBezTo>
                    <a:cubicBezTo>
                      <a:pt x="11" y="9"/>
                      <a:pt x="8" y="10"/>
                      <a:pt x="5" y="10"/>
                    </a:cubicBezTo>
                    <a:cubicBezTo>
                      <a:pt x="4" y="11"/>
                      <a:pt x="1" y="11"/>
                      <a:pt x="0" y="12"/>
                    </a:cubicBezTo>
                    <a:cubicBezTo>
                      <a:pt x="2" y="17"/>
                      <a:pt x="4" y="21"/>
                      <a:pt x="6" y="26"/>
                    </a:cubicBezTo>
                    <a:cubicBezTo>
                      <a:pt x="10" y="23"/>
                      <a:pt x="11" y="17"/>
                      <a:pt x="13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1" name="Freeform 1584"/>
              <p:cNvSpPr/>
              <p:nvPr/>
            </p:nvSpPr>
            <p:spPr>
              <a:xfrm>
                <a:off x="8723294" y="4927628"/>
                <a:ext cx="60325" cy="222252"/>
              </a:xfrm>
              <a:custGeom>
                <a:avLst/>
                <a:gdLst>
                  <a:gd name="txL" fmla="*/ 0 w 16"/>
                  <a:gd name="txT" fmla="*/ 0 h 59"/>
                  <a:gd name="txR" fmla="*/ 16 w 16"/>
                  <a:gd name="txB" fmla="*/ 59 h 59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6" h="59">
                    <a:moveTo>
                      <a:pt x="0" y="28"/>
                    </a:moveTo>
                    <a:cubicBezTo>
                      <a:pt x="1" y="30"/>
                      <a:pt x="3" y="33"/>
                      <a:pt x="3" y="34"/>
                    </a:cubicBezTo>
                    <a:cubicBezTo>
                      <a:pt x="5" y="37"/>
                      <a:pt x="7" y="39"/>
                      <a:pt x="8" y="41"/>
                    </a:cubicBezTo>
                    <a:cubicBezTo>
                      <a:pt x="12" y="47"/>
                      <a:pt x="14" y="52"/>
                      <a:pt x="13" y="58"/>
                    </a:cubicBezTo>
                    <a:cubicBezTo>
                      <a:pt x="13" y="58"/>
                      <a:pt x="13" y="59"/>
                      <a:pt x="13" y="59"/>
                    </a:cubicBezTo>
                    <a:cubicBezTo>
                      <a:pt x="15" y="52"/>
                      <a:pt x="16" y="45"/>
                      <a:pt x="14" y="39"/>
                    </a:cubicBezTo>
                    <a:cubicBezTo>
                      <a:pt x="13" y="35"/>
                      <a:pt x="8" y="26"/>
                      <a:pt x="1" y="25"/>
                    </a:cubicBezTo>
                    <a:cubicBezTo>
                      <a:pt x="0" y="20"/>
                      <a:pt x="3" y="18"/>
                      <a:pt x="4" y="14"/>
                    </a:cubicBezTo>
                    <a:cubicBezTo>
                      <a:pt x="5" y="12"/>
                      <a:pt x="6" y="9"/>
                      <a:pt x="7" y="7"/>
                    </a:cubicBezTo>
                    <a:cubicBezTo>
                      <a:pt x="7" y="4"/>
                      <a:pt x="7" y="2"/>
                      <a:pt x="7" y="0"/>
                    </a:cubicBezTo>
                    <a:cubicBezTo>
                      <a:pt x="6" y="0"/>
                      <a:pt x="5" y="1"/>
                      <a:pt x="5" y="0"/>
                    </a:cubicBezTo>
                    <a:cubicBezTo>
                      <a:pt x="5" y="2"/>
                      <a:pt x="6" y="4"/>
                      <a:pt x="6" y="6"/>
                    </a:cubicBezTo>
                    <a:cubicBezTo>
                      <a:pt x="5" y="9"/>
                      <a:pt x="4" y="12"/>
                      <a:pt x="3" y="14"/>
                    </a:cubicBezTo>
                    <a:cubicBezTo>
                      <a:pt x="2" y="18"/>
                      <a:pt x="0" y="22"/>
                      <a:pt x="0" y="25"/>
                    </a:cubicBezTo>
                    <a:cubicBezTo>
                      <a:pt x="0" y="26"/>
                      <a:pt x="0" y="27"/>
                      <a:pt x="0" y="2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2" name="Freeform 1585"/>
              <p:cNvSpPr>
                <a:spLocks noEditPoints="1"/>
              </p:cNvSpPr>
              <p:nvPr/>
            </p:nvSpPr>
            <p:spPr>
              <a:xfrm>
                <a:off x="8651856" y="5021292"/>
                <a:ext cx="120651" cy="230189"/>
              </a:xfrm>
              <a:custGeom>
                <a:avLst/>
                <a:gdLst>
                  <a:gd name="txL" fmla="*/ 0 w 32"/>
                  <a:gd name="txT" fmla="*/ 0 h 61"/>
                  <a:gd name="txR" fmla="*/ 32 w 32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61">
                    <a:moveTo>
                      <a:pt x="8" y="23"/>
                    </a:moveTo>
                    <a:cubicBezTo>
                      <a:pt x="8" y="23"/>
                      <a:pt x="9" y="22"/>
                      <a:pt x="9" y="22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1" y="19"/>
                      <a:pt x="12" y="18"/>
                      <a:pt x="13" y="16"/>
                    </a:cubicBezTo>
                    <a:cubicBezTo>
                      <a:pt x="12" y="17"/>
                      <a:pt x="12" y="18"/>
                      <a:pt x="12" y="19"/>
                    </a:cubicBezTo>
                    <a:cubicBezTo>
                      <a:pt x="12" y="21"/>
                      <a:pt x="12" y="22"/>
                      <a:pt x="12" y="23"/>
                    </a:cubicBezTo>
                    <a:cubicBezTo>
                      <a:pt x="12" y="25"/>
                      <a:pt x="12" y="26"/>
                      <a:pt x="12" y="27"/>
                    </a:cubicBezTo>
                    <a:cubicBezTo>
                      <a:pt x="12" y="27"/>
                      <a:pt x="12" y="28"/>
                      <a:pt x="12" y="28"/>
                    </a:cubicBezTo>
                    <a:cubicBezTo>
                      <a:pt x="12" y="28"/>
                      <a:pt x="12" y="29"/>
                      <a:pt x="12" y="30"/>
                    </a:cubicBezTo>
                    <a:cubicBezTo>
                      <a:pt x="11" y="31"/>
                      <a:pt x="11" y="31"/>
                      <a:pt x="11" y="32"/>
                    </a:cubicBezTo>
                    <a:cubicBezTo>
                      <a:pt x="10" y="33"/>
                      <a:pt x="10" y="33"/>
                      <a:pt x="9" y="34"/>
                    </a:cubicBezTo>
                    <a:cubicBezTo>
                      <a:pt x="9" y="34"/>
                      <a:pt x="8" y="34"/>
                      <a:pt x="7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36"/>
                      <a:pt x="5" y="36"/>
                      <a:pt x="5" y="36"/>
                    </a:cubicBezTo>
                    <a:cubicBezTo>
                      <a:pt x="4" y="36"/>
                      <a:pt x="3" y="36"/>
                      <a:pt x="3" y="37"/>
                    </a:cubicBezTo>
                    <a:cubicBezTo>
                      <a:pt x="2" y="37"/>
                      <a:pt x="1" y="37"/>
                      <a:pt x="0" y="37"/>
                    </a:cubicBezTo>
                    <a:cubicBezTo>
                      <a:pt x="2" y="37"/>
                      <a:pt x="4" y="37"/>
                      <a:pt x="5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8" y="35"/>
                      <a:pt x="9" y="35"/>
                      <a:pt x="10" y="34"/>
                    </a:cubicBezTo>
                    <a:cubicBezTo>
                      <a:pt x="10" y="34"/>
                      <a:pt x="11" y="33"/>
                      <a:pt x="12" y="33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2"/>
                      <a:pt x="12" y="33"/>
                      <a:pt x="12" y="33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2" y="35"/>
                      <a:pt x="12" y="36"/>
                      <a:pt x="12" y="37"/>
                    </a:cubicBezTo>
                    <a:cubicBezTo>
                      <a:pt x="12" y="38"/>
                      <a:pt x="11" y="40"/>
                      <a:pt x="11" y="42"/>
                    </a:cubicBezTo>
                    <a:cubicBezTo>
                      <a:pt x="11" y="42"/>
                      <a:pt x="10" y="43"/>
                      <a:pt x="10" y="44"/>
                    </a:cubicBezTo>
                    <a:cubicBezTo>
                      <a:pt x="10" y="45"/>
                      <a:pt x="9" y="46"/>
                      <a:pt x="9" y="46"/>
                    </a:cubicBezTo>
                    <a:cubicBezTo>
                      <a:pt x="9" y="47"/>
                      <a:pt x="8" y="48"/>
                      <a:pt x="8" y="48"/>
                    </a:cubicBezTo>
                    <a:cubicBezTo>
                      <a:pt x="7" y="49"/>
                      <a:pt x="7" y="50"/>
                      <a:pt x="7" y="51"/>
                    </a:cubicBezTo>
                    <a:cubicBezTo>
                      <a:pt x="8" y="49"/>
                      <a:pt x="9" y="48"/>
                      <a:pt x="9" y="47"/>
                    </a:cubicBezTo>
                    <a:cubicBezTo>
                      <a:pt x="10" y="45"/>
                      <a:pt x="11" y="44"/>
                      <a:pt x="12" y="42"/>
                    </a:cubicBezTo>
                    <a:cubicBezTo>
                      <a:pt x="12" y="41"/>
                      <a:pt x="12" y="40"/>
                      <a:pt x="13" y="39"/>
                    </a:cubicBezTo>
                    <a:cubicBezTo>
                      <a:pt x="13" y="40"/>
                      <a:pt x="13" y="41"/>
                      <a:pt x="13" y="42"/>
                    </a:cubicBezTo>
                    <a:cubicBezTo>
                      <a:pt x="13" y="44"/>
                      <a:pt x="13" y="45"/>
                      <a:pt x="12" y="46"/>
                    </a:cubicBezTo>
                    <a:cubicBezTo>
                      <a:pt x="12" y="49"/>
                      <a:pt x="12" y="51"/>
                      <a:pt x="11" y="54"/>
                    </a:cubicBezTo>
                    <a:cubicBezTo>
                      <a:pt x="11" y="56"/>
                      <a:pt x="10" y="59"/>
                      <a:pt x="10" y="61"/>
                    </a:cubicBezTo>
                    <a:cubicBezTo>
                      <a:pt x="11" y="56"/>
                      <a:pt x="13" y="51"/>
                      <a:pt x="13" y="46"/>
                    </a:cubicBezTo>
                    <a:cubicBezTo>
                      <a:pt x="13" y="45"/>
                      <a:pt x="14" y="44"/>
                      <a:pt x="14" y="42"/>
                    </a:cubicBezTo>
                    <a:cubicBezTo>
                      <a:pt x="14" y="41"/>
                      <a:pt x="14" y="40"/>
                      <a:pt x="14" y="39"/>
                    </a:cubicBezTo>
                    <a:cubicBezTo>
                      <a:pt x="14" y="36"/>
                      <a:pt x="14" y="33"/>
                      <a:pt x="13" y="31"/>
                    </a:cubicBezTo>
                    <a:cubicBezTo>
                      <a:pt x="13" y="28"/>
                      <a:pt x="13" y="26"/>
                      <a:pt x="13" y="23"/>
                    </a:cubicBezTo>
                    <a:cubicBezTo>
                      <a:pt x="13" y="22"/>
                      <a:pt x="14" y="21"/>
                      <a:pt x="14" y="20"/>
                    </a:cubicBezTo>
                    <a:cubicBezTo>
                      <a:pt x="14" y="18"/>
                      <a:pt x="14" y="17"/>
                      <a:pt x="15" y="16"/>
                    </a:cubicBezTo>
                    <a:cubicBezTo>
                      <a:pt x="15" y="15"/>
                      <a:pt x="16" y="14"/>
                      <a:pt x="16" y="13"/>
                    </a:cubicBezTo>
                    <a:cubicBezTo>
                      <a:pt x="17" y="12"/>
                      <a:pt x="17" y="11"/>
                      <a:pt x="18" y="10"/>
                    </a:cubicBezTo>
                    <a:cubicBezTo>
                      <a:pt x="17" y="11"/>
                      <a:pt x="17" y="13"/>
                      <a:pt x="17" y="14"/>
                    </a:cubicBezTo>
                    <a:cubicBezTo>
                      <a:pt x="17" y="15"/>
                      <a:pt x="17" y="16"/>
                      <a:pt x="17" y="17"/>
                    </a:cubicBezTo>
                    <a:cubicBezTo>
                      <a:pt x="17" y="18"/>
                      <a:pt x="17" y="19"/>
                      <a:pt x="17" y="20"/>
                    </a:cubicBezTo>
                    <a:cubicBezTo>
                      <a:pt x="18" y="22"/>
                      <a:pt x="18" y="24"/>
                      <a:pt x="19" y="25"/>
                    </a:cubicBezTo>
                    <a:cubicBezTo>
                      <a:pt x="19" y="27"/>
                      <a:pt x="20" y="29"/>
                      <a:pt x="21" y="31"/>
                    </a:cubicBezTo>
                    <a:cubicBezTo>
                      <a:pt x="21" y="33"/>
                      <a:pt x="21" y="34"/>
                      <a:pt x="22" y="36"/>
                    </a:cubicBezTo>
                    <a:cubicBezTo>
                      <a:pt x="22" y="38"/>
                      <a:pt x="22" y="40"/>
                      <a:pt x="22" y="42"/>
                    </a:cubicBezTo>
                    <a:cubicBezTo>
                      <a:pt x="22" y="43"/>
                      <a:pt x="22" y="45"/>
                      <a:pt x="21" y="47"/>
                    </a:cubicBezTo>
                    <a:cubicBezTo>
                      <a:pt x="22" y="44"/>
                      <a:pt x="23" y="40"/>
                      <a:pt x="22" y="36"/>
                    </a:cubicBezTo>
                    <a:cubicBezTo>
                      <a:pt x="22" y="34"/>
                      <a:pt x="22" y="32"/>
                      <a:pt x="21" y="31"/>
                    </a:cubicBezTo>
                    <a:cubicBezTo>
                      <a:pt x="21" y="29"/>
                      <a:pt x="20" y="27"/>
                      <a:pt x="20" y="25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8" y="19"/>
                      <a:pt x="18" y="18"/>
                      <a:pt x="18" y="17"/>
                    </a:cubicBezTo>
                    <a:cubicBezTo>
                      <a:pt x="18" y="16"/>
                      <a:pt x="18" y="15"/>
                      <a:pt x="18" y="14"/>
                    </a:cubicBezTo>
                    <a:cubicBezTo>
                      <a:pt x="19" y="13"/>
                      <a:pt x="19" y="11"/>
                      <a:pt x="19" y="9"/>
                    </a:cubicBezTo>
                    <a:cubicBezTo>
                      <a:pt x="19" y="8"/>
                      <a:pt x="19" y="7"/>
                      <a:pt x="19" y="6"/>
                    </a:cubicBezTo>
                    <a:cubicBezTo>
                      <a:pt x="19" y="6"/>
                      <a:pt x="19" y="6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20" y="7"/>
                      <a:pt x="21" y="8"/>
                      <a:pt x="22" y="10"/>
                    </a:cubicBezTo>
                    <a:cubicBezTo>
                      <a:pt x="23" y="11"/>
                      <a:pt x="24" y="12"/>
                      <a:pt x="24" y="13"/>
                    </a:cubicBezTo>
                    <a:cubicBezTo>
                      <a:pt x="25" y="14"/>
                      <a:pt x="26" y="15"/>
                      <a:pt x="27" y="16"/>
                    </a:cubicBezTo>
                    <a:cubicBezTo>
                      <a:pt x="29" y="18"/>
                      <a:pt x="30" y="21"/>
                      <a:pt x="31" y="23"/>
                    </a:cubicBezTo>
                    <a:cubicBezTo>
                      <a:pt x="31" y="24"/>
                      <a:pt x="31" y="26"/>
                      <a:pt x="32" y="27"/>
                    </a:cubicBezTo>
                    <a:cubicBezTo>
                      <a:pt x="32" y="28"/>
                      <a:pt x="32" y="29"/>
                      <a:pt x="32" y="31"/>
                    </a:cubicBezTo>
                    <a:cubicBezTo>
                      <a:pt x="32" y="28"/>
                      <a:pt x="32" y="25"/>
                      <a:pt x="31" y="23"/>
                    </a:cubicBezTo>
                    <a:cubicBezTo>
                      <a:pt x="31" y="22"/>
                      <a:pt x="30" y="20"/>
                      <a:pt x="30" y="19"/>
                    </a:cubicBezTo>
                    <a:cubicBezTo>
                      <a:pt x="29" y="19"/>
                      <a:pt x="29" y="18"/>
                      <a:pt x="29" y="17"/>
                    </a:cubicBezTo>
                    <a:cubicBezTo>
                      <a:pt x="29" y="17"/>
                      <a:pt x="28" y="17"/>
                      <a:pt x="28" y="17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6" y="14"/>
                      <a:pt x="24" y="12"/>
                      <a:pt x="23" y="9"/>
                    </a:cubicBezTo>
                    <a:cubicBezTo>
                      <a:pt x="22" y="8"/>
                      <a:pt x="22" y="7"/>
                      <a:pt x="21" y="6"/>
                    </a:cubicBezTo>
                    <a:cubicBezTo>
                      <a:pt x="21" y="5"/>
                      <a:pt x="20" y="4"/>
                      <a:pt x="20" y="3"/>
                    </a:cubicBezTo>
                    <a:cubicBezTo>
                      <a:pt x="20" y="3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19" y="0"/>
                      <a:pt x="19" y="1"/>
                      <a:pt x="18" y="1"/>
                    </a:cubicBezTo>
                    <a:cubicBezTo>
                      <a:pt x="18" y="2"/>
                      <a:pt x="18" y="4"/>
                      <a:pt x="18" y="5"/>
                    </a:cubicBezTo>
                    <a:cubicBezTo>
                      <a:pt x="17" y="6"/>
                      <a:pt x="17" y="6"/>
                      <a:pt x="17" y="7"/>
                    </a:cubicBezTo>
                    <a:cubicBezTo>
                      <a:pt x="17" y="7"/>
                      <a:pt x="16" y="7"/>
                      <a:pt x="16" y="7"/>
                    </a:cubicBezTo>
                    <a:cubicBezTo>
                      <a:pt x="16" y="7"/>
                      <a:pt x="15" y="8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9"/>
                      <a:pt x="11" y="9"/>
                      <a:pt x="11" y="9"/>
                    </a:cubicBezTo>
                    <a:cubicBezTo>
                      <a:pt x="10" y="10"/>
                      <a:pt x="9" y="11"/>
                      <a:pt x="8" y="11"/>
                    </a:cubicBezTo>
                    <a:cubicBezTo>
                      <a:pt x="7" y="12"/>
                      <a:pt x="7" y="12"/>
                      <a:pt x="6" y="13"/>
                    </a:cubicBezTo>
                    <a:cubicBezTo>
                      <a:pt x="6" y="13"/>
                      <a:pt x="5" y="14"/>
                      <a:pt x="5" y="14"/>
                    </a:cubicBezTo>
                    <a:cubicBezTo>
                      <a:pt x="5" y="14"/>
                      <a:pt x="6" y="13"/>
                      <a:pt x="6" y="13"/>
                    </a:cubicBezTo>
                    <a:cubicBezTo>
                      <a:pt x="7" y="13"/>
                      <a:pt x="7" y="12"/>
                      <a:pt x="8" y="12"/>
                    </a:cubicBezTo>
                    <a:cubicBezTo>
                      <a:pt x="9" y="11"/>
                      <a:pt x="10" y="11"/>
                      <a:pt x="11" y="10"/>
                    </a:cubicBezTo>
                    <a:cubicBezTo>
                      <a:pt x="12" y="10"/>
                      <a:pt x="12" y="10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5" y="9"/>
                      <a:pt x="15" y="9"/>
                    </a:cubicBezTo>
                    <a:cubicBezTo>
                      <a:pt x="15" y="9"/>
                      <a:pt x="16" y="9"/>
                      <a:pt x="16" y="9"/>
                    </a:cubicBezTo>
                    <a:cubicBezTo>
                      <a:pt x="16" y="9"/>
                      <a:pt x="16" y="10"/>
                      <a:pt x="15" y="10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1" y="17"/>
                      <a:pt x="10" y="18"/>
                      <a:pt x="9" y="20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2"/>
                      <a:pt x="8" y="22"/>
                      <a:pt x="7" y="23"/>
                    </a:cubicBezTo>
                    <a:cubicBezTo>
                      <a:pt x="7" y="23"/>
                      <a:pt x="6" y="24"/>
                      <a:pt x="5" y="25"/>
                    </a:cubicBezTo>
                    <a:cubicBezTo>
                      <a:pt x="5" y="26"/>
                      <a:pt x="4" y="26"/>
                      <a:pt x="3" y="27"/>
                    </a:cubicBezTo>
                    <a:cubicBezTo>
                      <a:pt x="2" y="27"/>
                      <a:pt x="1" y="28"/>
                      <a:pt x="0" y="28"/>
                    </a:cubicBezTo>
                    <a:cubicBezTo>
                      <a:pt x="2" y="28"/>
                      <a:pt x="4" y="27"/>
                      <a:pt x="6" y="25"/>
                    </a:cubicBezTo>
                    <a:cubicBezTo>
                      <a:pt x="6" y="25"/>
                      <a:pt x="7" y="24"/>
                      <a:pt x="8" y="23"/>
                    </a:cubicBezTo>
                    <a:close/>
                    <a:moveTo>
                      <a:pt x="12" y="32"/>
                    </a:move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2"/>
                      <a:pt x="12" y="32"/>
                      <a:pt x="12" y="3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3" name="Freeform 1586"/>
              <p:cNvSpPr/>
              <p:nvPr/>
            </p:nvSpPr>
            <p:spPr>
              <a:xfrm>
                <a:off x="8404205" y="5054629"/>
                <a:ext cx="165101" cy="95251"/>
              </a:xfrm>
              <a:custGeom>
                <a:avLst/>
                <a:gdLst>
                  <a:gd name="txL" fmla="*/ 0 w 44"/>
                  <a:gd name="txT" fmla="*/ 0 h 25"/>
                  <a:gd name="txR" fmla="*/ 44 w 44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25">
                    <a:moveTo>
                      <a:pt x="15" y="25"/>
                    </a:moveTo>
                    <a:cubicBezTo>
                      <a:pt x="16" y="25"/>
                      <a:pt x="17" y="24"/>
                      <a:pt x="17" y="24"/>
                    </a:cubicBezTo>
                    <a:cubicBezTo>
                      <a:pt x="20" y="22"/>
                      <a:pt x="22" y="20"/>
                      <a:pt x="24" y="18"/>
                    </a:cubicBezTo>
                    <a:cubicBezTo>
                      <a:pt x="28" y="15"/>
                      <a:pt x="30" y="11"/>
                      <a:pt x="33" y="8"/>
                    </a:cubicBezTo>
                    <a:cubicBezTo>
                      <a:pt x="35" y="5"/>
                      <a:pt x="37" y="4"/>
                      <a:pt x="40" y="3"/>
                    </a:cubicBezTo>
                    <a:cubicBezTo>
                      <a:pt x="41" y="2"/>
                      <a:pt x="43" y="1"/>
                      <a:pt x="44" y="0"/>
                    </a:cubicBezTo>
                    <a:cubicBezTo>
                      <a:pt x="41" y="1"/>
                      <a:pt x="37" y="2"/>
                      <a:pt x="36" y="3"/>
                    </a:cubicBezTo>
                    <a:cubicBezTo>
                      <a:pt x="28" y="5"/>
                      <a:pt x="23" y="11"/>
                      <a:pt x="17" y="16"/>
                    </a:cubicBezTo>
                    <a:cubicBezTo>
                      <a:pt x="14" y="18"/>
                      <a:pt x="11" y="19"/>
                      <a:pt x="8" y="21"/>
                    </a:cubicBezTo>
                    <a:cubicBezTo>
                      <a:pt x="5" y="22"/>
                      <a:pt x="2" y="23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5" y="24"/>
                      <a:pt x="10" y="24"/>
                      <a:pt x="15" y="2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4" name="Freeform 1589"/>
              <p:cNvSpPr/>
              <p:nvPr/>
            </p:nvSpPr>
            <p:spPr>
              <a:xfrm>
                <a:off x="8426430" y="5073679"/>
                <a:ext cx="74613" cy="46038"/>
              </a:xfrm>
              <a:custGeom>
                <a:avLst/>
                <a:gdLst>
                  <a:gd name="txL" fmla="*/ 0 w 20"/>
                  <a:gd name="txT" fmla="*/ 0 h 12"/>
                  <a:gd name="txR" fmla="*/ 20 w 20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12">
                    <a:moveTo>
                      <a:pt x="11" y="9"/>
                    </a:moveTo>
                    <a:cubicBezTo>
                      <a:pt x="14" y="8"/>
                      <a:pt x="17" y="5"/>
                      <a:pt x="20" y="3"/>
                    </a:cubicBezTo>
                    <a:cubicBezTo>
                      <a:pt x="18" y="4"/>
                      <a:pt x="16" y="5"/>
                      <a:pt x="15" y="5"/>
                    </a:cubicBezTo>
                    <a:cubicBezTo>
                      <a:pt x="12" y="5"/>
                      <a:pt x="10" y="4"/>
                      <a:pt x="9" y="3"/>
                    </a:cubicBezTo>
                    <a:cubicBezTo>
                      <a:pt x="8" y="2"/>
                      <a:pt x="7" y="1"/>
                      <a:pt x="5" y="0"/>
                    </a:cubicBezTo>
                    <a:cubicBezTo>
                      <a:pt x="3" y="3"/>
                      <a:pt x="2" y="7"/>
                      <a:pt x="0" y="11"/>
                    </a:cubicBezTo>
                    <a:cubicBezTo>
                      <a:pt x="3" y="12"/>
                      <a:pt x="8" y="10"/>
                      <a:pt x="11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5" name="Freeform 1590"/>
              <p:cNvSpPr/>
              <p:nvPr/>
            </p:nvSpPr>
            <p:spPr>
              <a:xfrm>
                <a:off x="8520093" y="5013354"/>
                <a:ext cx="127001" cy="131763"/>
              </a:xfrm>
              <a:custGeom>
                <a:avLst/>
                <a:gdLst>
                  <a:gd name="txL" fmla="*/ 0 w 34"/>
                  <a:gd name="txT" fmla="*/ 0 h 35"/>
                  <a:gd name="txR" fmla="*/ 34 w 34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4" h="35">
                    <a:moveTo>
                      <a:pt x="13" y="11"/>
                    </a:moveTo>
                    <a:cubicBezTo>
                      <a:pt x="12" y="13"/>
                      <a:pt x="11" y="15"/>
                      <a:pt x="10" y="17"/>
                    </a:cubicBezTo>
                    <a:cubicBezTo>
                      <a:pt x="9" y="19"/>
                      <a:pt x="9" y="21"/>
                      <a:pt x="8" y="23"/>
                    </a:cubicBezTo>
                    <a:cubicBezTo>
                      <a:pt x="7" y="28"/>
                      <a:pt x="4" y="32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5" y="33"/>
                      <a:pt x="9" y="30"/>
                      <a:pt x="13" y="25"/>
                    </a:cubicBezTo>
                    <a:cubicBezTo>
                      <a:pt x="15" y="23"/>
                      <a:pt x="18" y="16"/>
                      <a:pt x="15" y="11"/>
                    </a:cubicBezTo>
                    <a:cubicBezTo>
                      <a:pt x="18" y="8"/>
                      <a:pt x="20" y="8"/>
                      <a:pt x="23" y="7"/>
                    </a:cubicBezTo>
                    <a:cubicBezTo>
                      <a:pt x="26" y="6"/>
                      <a:pt x="28" y="6"/>
                      <a:pt x="30" y="5"/>
                    </a:cubicBezTo>
                    <a:cubicBezTo>
                      <a:pt x="31" y="4"/>
                      <a:pt x="32" y="3"/>
                      <a:pt x="34" y="1"/>
                    </a:cubicBezTo>
                    <a:cubicBezTo>
                      <a:pt x="33" y="1"/>
                      <a:pt x="33" y="1"/>
                      <a:pt x="32" y="0"/>
                    </a:cubicBezTo>
                    <a:cubicBezTo>
                      <a:pt x="32" y="2"/>
                      <a:pt x="31" y="3"/>
                      <a:pt x="29" y="4"/>
                    </a:cubicBezTo>
                    <a:cubicBezTo>
                      <a:pt x="27" y="5"/>
                      <a:pt x="25" y="6"/>
                      <a:pt x="23" y="6"/>
                    </a:cubicBezTo>
                    <a:cubicBezTo>
                      <a:pt x="20" y="7"/>
                      <a:pt x="16" y="8"/>
                      <a:pt x="15" y="10"/>
                    </a:cubicBezTo>
                    <a:cubicBezTo>
                      <a:pt x="14" y="10"/>
                      <a:pt x="13" y="11"/>
                      <a:pt x="13" y="1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6" name="Freeform 1591"/>
              <p:cNvSpPr>
                <a:spLocks noEditPoints="1"/>
              </p:cNvSpPr>
              <p:nvPr/>
            </p:nvSpPr>
            <p:spPr>
              <a:xfrm>
                <a:off x="8410555" y="5043517"/>
                <a:ext cx="166689" cy="101601"/>
              </a:xfrm>
              <a:custGeom>
                <a:avLst/>
                <a:gdLst>
                  <a:gd name="txL" fmla="*/ 0 w 44"/>
                  <a:gd name="txT" fmla="*/ 0 h 27"/>
                  <a:gd name="txR" fmla="*/ 44 w 44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27">
                    <a:moveTo>
                      <a:pt x="23" y="6"/>
                    </a:moveTo>
                    <a:cubicBezTo>
                      <a:pt x="24" y="6"/>
                      <a:pt x="24" y="6"/>
                      <a:pt x="25" y="6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7" y="6"/>
                      <a:pt x="28" y="6"/>
                      <a:pt x="30" y="6"/>
                    </a:cubicBezTo>
                    <a:cubicBezTo>
                      <a:pt x="29" y="6"/>
                      <a:pt x="28" y="7"/>
                      <a:pt x="28" y="7"/>
                    </a:cubicBezTo>
                    <a:cubicBezTo>
                      <a:pt x="27" y="8"/>
                      <a:pt x="26" y="8"/>
                      <a:pt x="25" y="9"/>
                    </a:cubicBezTo>
                    <a:cubicBezTo>
                      <a:pt x="24" y="9"/>
                      <a:pt x="23" y="10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1" y="12"/>
                      <a:pt x="21" y="12"/>
                    </a:cubicBezTo>
                    <a:cubicBezTo>
                      <a:pt x="20" y="12"/>
                      <a:pt x="20" y="13"/>
                      <a:pt x="19" y="13"/>
                    </a:cubicBezTo>
                    <a:cubicBezTo>
                      <a:pt x="18" y="13"/>
                      <a:pt x="18" y="12"/>
                      <a:pt x="17" y="12"/>
                    </a:cubicBezTo>
                    <a:cubicBezTo>
                      <a:pt x="17" y="12"/>
                      <a:pt x="16" y="12"/>
                      <a:pt x="15" y="12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2" y="10"/>
                      <a:pt x="12" y="10"/>
                    </a:cubicBezTo>
                    <a:cubicBezTo>
                      <a:pt x="11" y="9"/>
                      <a:pt x="11" y="9"/>
                      <a:pt x="10" y="9"/>
                    </a:cubicBezTo>
                    <a:cubicBezTo>
                      <a:pt x="11" y="10"/>
                      <a:pt x="12" y="10"/>
                      <a:pt x="13" y="11"/>
                    </a:cubicBezTo>
                    <a:cubicBezTo>
                      <a:pt x="14" y="11"/>
                      <a:pt x="14" y="12"/>
                      <a:pt x="14" y="12"/>
                    </a:cubicBezTo>
                    <a:cubicBezTo>
                      <a:pt x="14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3"/>
                      <a:pt x="16" y="13"/>
                      <a:pt x="17" y="13"/>
                    </a:cubicBezTo>
                    <a:cubicBezTo>
                      <a:pt x="18" y="13"/>
                      <a:pt x="18" y="13"/>
                      <a:pt x="19" y="13"/>
                    </a:cubicBezTo>
                    <a:cubicBezTo>
                      <a:pt x="19" y="13"/>
                      <a:pt x="19" y="13"/>
                      <a:pt x="20" y="13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8" y="14"/>
                      <a:pt x="18" y="15"/>
                    </a:cubicBezTo>
                    <a:cubicBezTo>
                      <a:pt x="17" y="15"/>
                      <a:pt x="17" y="15"/>
                      <a:pt x="16" y="16"/>
                    </a:cubicBezTo>
                    <a:cubicBezTo>
                      <a:pt x="15" y="16"/>
                      <a:pt x="14" y="17"/>
                      <a:pt x="13" y="17"/>
                    </a:cubicBezTo>
                    <a:cubicBezTo>
                      <a:pt x="12" y="18"/>
                      <a:pt x="12" y="18"/>
                      <a:pt x="11" y="18"/>
                    </a:cubicBezTo>
                    <a:cubicBezTo>
                      <a:pt x="10" y="18"/>
                      <a:pt x="10" y="19"/>
                      <a:pt x="9" y="19"/>
                    </a:cubicBezTo>
                    <a:cubicBezTo>
                      <a:pt x="8" y="19"/>
                      <a:pt x="8" y="19"/>
                      <a:pt x="7" y="19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6" y="19"/>
                      <a:pt x="8" y="19"/>
                      <a:pt x="9" y="19"/>
                    </a:cubicBezTo>
                    <a:cubicBezTo>
                      <a:pt x="10" y="19"/>
                      <a:pt x="12" y="19"/>
                      <a:pt x="13" y="18"/>
                    </a:cubicBezTo>
                    <a:cubicBezTo>
                      <a:pt x="14" y="18"/>
                      <a:pt x="15" y="18"/>
                      <a:pt x="15" y="17"/>
                    </a:cubicBezTo>
                    <a:cubicBezTo>
                      <a:pt x="15" y="18"/>
                      <a:pt x="14" y="18"/>
                      <a:pt x="13" y="19"/>
                    </a:cubicBezTo>
                    <a:cubicBezTo>
                      <a:pt x="12" y="20"/>
                      <a:pt x="12" y="20"/>
                      <a:pt x="11" y="21"/>
                    </a:cubicBezTo>
                    <a:cubicBezTo>
                      <a:pt x="9" y="22"/>
                      <a:pt x="7" y="23"/>
                      <a:pt x="5" y="24"/>
                    </a:cubicBezTo>
                    <a:cubicBezTo>
                      <a:pt x="4" y="25"/>
                      <a:pt x="2" y="26"/>
                      <a:pt x="0" y="27"/>
                    </a:cubicBezTo>
                    <a:cubicBezTo>
                      <a:pt x="4" y="25"/>
                      <a:pt x="7" y="24"/>
                      <a:pt x="11" y="21"/>
                    </a:cubicBezTo>
                    <a:cubicBezTo>
                      <a:pt x="12" y="21"/>
                      <a:pt x="13" y="20"/>
                      <a:pt x="14" y="20"/>
                    </a:cubicBezTo>
                    <a:cubicBezTo>
                      <a:pt x="15" y="19"/>
                      <a:pt x="15" y="18"/>
                      <a:pt x="16" y="18"/>
                    </a:cubicBezTo>
                    <a:cubicBezTo>
                      <a:pt x="18" y="16"/>
                      <a:pt x="19" y="15"/>
                      <a:pt x="21" y="14"/>
                    </a:cubicBezTo>
                    <a:cubicBezTo>
                      <a:pt x="23" y="12"/>
                      <a:pt x="24" y="11"/>
                      <a:pt x="26" y="10"/>
                    </a:cubicBezTo>
                    <a:cubicBezTo>
                      <a:pt x="27" y="9"/>
                      <a:pt x="28" y="9"/>
                      <a:pt x="28" y="8"/>
                    </a:cubicBezTo>
                    <a:cubicBezTo>
                      <a:pt x="29" y="8"/>
                      <a:pt x="30" y="7"/>
                      <a:pt x="31" y="7"/>
                    </a:cubicBezTo>
                    <a:cubicBezTo>
                      <a:pt x="32" y="7"/>
                      <a:pt x="33" y="6"/>
                      <a:pt x="34" y="6"/>
                    </a:cubicBezTo>
                    <a:cubicBezTo>
                      <a:pt x="35" y="6"/>
                      <a:pt x="36" y="6"/>
                      <a:pt x="36" y="6"/>
                    </a:cubicBezTo>
                    <a:cubicBezTo>
                      <a:pt x="35" y="6"/>
                      <a:pt x="34" y="7"/>
                      <a:pt x="33" y="8"/>
                    </a:cubicBezTo>
                    <a:cubicBezTo>
                      <a:pt x="33" y="8"/>
                      <a:pt x="32" y="9"/>
                      <a:pt x="32" y="9"/>
                    </a:cubicBezTo>
                    <a:cubicBezTo>
                      <a:pt x="31" y="10"/>
                      <a:pt x="30" y="10"/>
                      <a:pt x="30" y="11"/>
                    </a:cubicBezTo>
                    <a:cubicBezTo>
                      <a:pt x="29" y="12"/>
                      <a:pt x="28" y="13"/>
                      <a:pt x="27" y="14"/>
                    </a:cubicBezTo>
                    <a:cubicBezTo>
                      <a:pt x="26" y="16"/>
                      <a:pt x="26" y="17"/>
                      <a:pt x="25" y="18"/>
                    </a:cubicBezTo>
                    <a:cubicBezTo>
                      <a:pt x="24" y="19"/>
                      <a:pt x="23" y="21"/>
                      <a:pt x="22" y="22"/>
                    </a:cubicBezTo>
                    <a:cubicBezTo>
                      <a:pt x="21" y="23"/>
                      <a:pt x="20" y="24"/>
                      <a:pt x="18" y="25"/>
                    </a:cubicBezTo>
                    <a:cubicBezTo>
                      <a:pt x="17" y="25"/>
                      <a:pt x="16" y="26"/>
                      <a:pt x="15" y="27"/>
                    </a:cubicBezTo>
                    <a:cubicBezTo>
                      <a:pt x="17" y="26"/>
                      <a:pt x="20" y="24"/>
                      <a:pt x="22" y="22"/>
                    </a:cubicBezTo>
                    <a:cubicBezTo>
                      <a:pt x="23" y="21"/>
                      <a:pt x="24" y="20"/>
                      <a:pt x="25" y="19"/>
                    </a:cubicBezTo>
                    <a:cubicBezTo>
                      <a:pt x="26" y="17"/>
                      <a:pt x="27" y="16"/>
                      <a:pt x="28" y="15"/>
                    </a:cubicBezTo>
                    <a:cubicBezTo>
                      <a:pt x="29" y="14"/>
                      <a:pt x="30" y="12"/>
                      <a:pt x="31" y="11"/>
                    </a:cubicBezTo>
                    <a:cubicBezTo>
                      <a:pt x="31" y="11"/>
                      <a:pt x="32" y="10"/>
                      <a:pt x="32" y="10"/>
                    </a:cubicBezTo>
                    <a:cubicBezTo>
                      <a:pt x="33" y="10"/>
                      <a:pt x="33" y="9"/>
                      <a:pt x="34" y="9"/>
                    </a:cubicBezTo>
                    <a:cubicBezTo>
                      <a:pt x="35" y="8"/>
                      <a:pt x="36" y="7"/>
                      <a:pt x="38" y="6"/>
                    </a:cubicBezTo>
                    <a:cubicBezTo>
                      <a:pt x="38" y="6"/>
                      <a:pt x="39" y="5"/>
                      <a:pt x="39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6"/>
                      <a:pt x="39" y="7"/>
                      <a:pt x="39" y="9"/>
                    </a:cubicBezTo>
                    <a:cubicBezTo>
                      <a:pt x="38" y="10"/>
                      <a:pt x="38" y="11"/>
                      <a:pt x="38" y="12"/>
                    </a:cubicBezTo>
                    <a:cubicBezTo>
                      <a:pt x="37" y="13"/>
                      <a:pt x="37" y="14"/>
                      <a:pt x="37" y="15"/>
                    </a:cubicBezTo>
                    <a:cubicBezTo>
                      <a:pt x="37" y="17"/>
                      <a:pt x="36" y="19"/>
                      <a:pt x="35" y="21"/>
                    </a:cubicBezTo>
                    <a:cubicBezTo>
                      <a:pt x="34" y="22"/>
                      <a:pt x="33" y="22"/>
                      <a:pt x="33" y="23"/>
                    </a:cubicBezTo>
                    <a:cubicBezTo>
                      <a:pt x="32" y="24"/>
                      <a:pt x="31" y="25"/>
                      <a:pt x="31" y="26"/>
                    </a:cubicBezTo>
                    <a:cubicBezTo>
                      <a:pt x="32" y="24"/>
                      <a:pt x="34" y="23"/>
                      <a:pt x="35" y="21"/>
                    </a:cubicBezTo>
                    <a:cubicBezTo>
                      <a:pt x="36" y="20"/>
                      <a:pt x="36" y="19"/>
                      <a:pt x="37" y="18"/>
                    </a:cubicBezTo>
                    <a:cubicBezTo>
                      <a:pt x="37" y="18"/>
                      <a:pt x="37" y="17"/>
                      <a:pt x="37" y="17"/>
                    </a:cubicBezTo>
                    <a:cubicBezTo>
                      <a:pt x="37" y="16"/>
                      <a:pt x="37" y="16"/>
                      <a:pt x="38" y="16"/>
                    </a:cubicBezTo>
                    <a:cubicBezTo>
                      <a:pt x="38" y="16"/>
                      <a:pt x="38" y="15"/>
                      <a:pt x="38" y="15"/>
                    </a:cubicBezTo>
                    <a:cubicBezTo>
                      <a:pt x="38" y="13"/>
                      <a:pt x="39" y="11"/>
                      <a:pt x="40" y="9"/>
                    </a:cubicBezTo>
                    <a:cubicBezTo>
                      <a:pt x="40" y="8"/>
                      <a:pt x="40" y="7"/>
                      <a:pt x="41" y="6"/>
                    </a:cubicBezTo>
                    <a:cubicBezTo>
                      <a:pt x="41" y="5"/>
                      <a:pt x="41" y="5"/>
                      <a:pt x="42" y="4"/>
                    </a:cubicBezTo>
                    <a:cubicBezTo>
                      <a:pt x="42" y="4"/>
                      <a:pt x="43" y="4"/>
                      <a:pt x="43" y="3"/>
                    </a:cubicBezTo>
                    <a:cubicBezTo>
                      <a:pt x="44" y="3"/>
                      <a:pt x="44" y="3"/>
                      <a:pt x="43" y="2"/>
                    </a:cubicBezTo>
                    <a:cubicBezTo>
                      <a:pt x="43" y="2"/>
                      <a:pt x="43" y="2"/>
                      <a:pt x="42" y="2"/>
                    </a:cubicBezTo>
                    <a:cubicBezTo>
                      <a:pt x="42" y="2"/>
                      <a:pt x="41" y="3"/>
                      <a:pt x="40" y="3"/>
                    </a:cubicBezTo>
                    <a:cubicBezTo>
                      <a:pt x="39" y="3"/>
                      <a:pt x="38" y="4"/>
                      <a:pt x="38" y="4"/>
                    </a:cubicBezTo>
                    <a:cubicBezTo>
                      <a:pt x="38" y="4"/>
                      <a:pt x="38" y="4"/>
                      <a:pt x="37" y="4"/>
                    </a:cubicBezTo>
                    <a:cubicBezTo>
                      <a:pt x="37" y="3"/>
                      <a:pt x="37" y="3"/>
                      <a:pt x="36" y="3"/>
                    </a:cubicBezTo>
                    <a:cubicBezTo>
                      <a:pt x="36" y="3"/>
                      <a:pt x="36" y="3"/>
                      <a:pt x="36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4" y="2"/>
                      <a:pt x="34" y="1"/>
                      <a:pt x="33" y="1"/>
                    </a:cubicBezTo>
                    <a:cubicBezTo>
                      <a:pt x="32" y="1"/>
                      <a:pt x="31" y="1"/>
                      <a:pt x="30" y="0"/>
                    </a:cubicBezTo>
                    <a:cubicBezTo>
                      <a:pt x="30" y="0"/>
                      <a:pt x="29" y="0"/>
                      <a:pt x="29" y="0"/>
                    </a:cubicBezTo>
                    <a:cubicBezTo>
                      <a:pt x="28" y="0"/>
                      <a:pt x="28" y="0"/>
                      <a:pt x="27" y="0"/>
                    </a:cubicBezTo>
                    <a:cubicBezTo>
                      <a:pt x="28" y="0"/>
                      <a:pt x="28" y="0"/>
                      <a:pt x="29" y="0"/>
                    </a:cubicBezTo>
                    <a:cubicBezTo>
                      <a:pt x="29" y="0"/>
                      <a:pt x="30" y="1"/>
                      <a:pt x="30" y="1"/>
                    </a:cubicBezTo>
                    <a:cubicBezTo>
                      <a:pt x="31" y="1"/>
                      <a:pt x="32" y="2"/>
                      <a:pt x="33" y="2"/>
                    </a:cubicBezTo>
                    <a:cubicBezTo>
                      <a:pt x="34" y="2"/>
                      <a:pt x="34" y="2"/>
                      <a:pt x="34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3"/>
                      <a:pt x="35" y="3"/>
                      <a:pt x="36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6" y="4"/>
                      <a:pt x="36" y="4"/>
                      <a:pt x="35" y="4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29" y="5"/>
                      <a:pt x="27" y="5"/>
                      <a:pt x="26" y="5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6"/>
                    </a:cubicBezTo>
                    <a:cubicBezTo>
                      <a:pt x="20" y="5"/>
                      <a:pt x="19" y="5"/>
                      <a:pt x="18" y="5"/>
                    </a:cubicBezTo>
                    <a:cubicBezTo>
                      <a:pt x="18" y="5"/>
                      <a:pt x="17" y="5"/>
                      <a:pt x="16" y="4"/>
                    </a:cubicBezTo>
                    <a:cubicBezTo>
                      <a:pt x="17" y="5"/>
                      <a:pt x="19" y="6"/>
                      <a:pt x="21" y="6"/>
                    </a:cubicBezTo>
                    <a:cubicBezTo>
                      <a:pt x="22" y="6"/>
                      <a:pt x="22" y="6"/>
                      <a:pt x="23" y="6"/>
                    </a:cubicBezTo>
                    <a:close/>
                    <a:moveTo>
                      <a:pt x="20" y="13"/>
                    </a:move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7" name="Freeform 1592"/>
              <p:cNvSpPr/>
              <p:nvPr/>
            </p:nvSpPr>
            <p:spPr>
              <a:xfrm>
                <a:off x="8602643" y="5265768"/>
                <a:ext cx="57150" cy="79376"/>
              </a:xfrm>
              <a:custGeom>
                <a:avLst/>
                <a:gdLst>
                  <a:gd name="txL" fmla="*/ 0 w 15"/>
                  <a:gd name="txT" fmla="*/ 0 h 21"/>
                  <a:gd name="txR" fmla="*/ 15 w 15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21">
                    <a:moveTo>
                      <a:pt x="15" y="13"/>
                    </a:moveTo>
                    <a:cubicBezTo>
                      <a:pt x="14" y="13"/>
                      <a:pt x="14" y="13"/>
                      <a:pt x="14" y="12"/>
                    </a:cubicBezTo>
                    <a:cubicBezTo>
                      <a:pt x="13" y="11"/>
                      <a:pt x="12" y="10"/>
                      <a:pt x="10" y="9"/>
                    </a:cubicBezTo>
                    <a:cubicBezTo>
                      <a:pt x="9" y="7"/>
                      <a:pt x="6" y="7"/>
                      <a:pt x="5" y="5"/>
                    </a:cubicBezTo>
                    <a:cubicBezTo>
                      <a:pt x="3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1" y="1"/>
                      <a:pt x="2" y="3"/>
                      <a:pt x="2" y="4"/>
                    </a:cubicBezTo>
                    <a:cubicBezTo>
                      <a:pt x="3" y="8"/>
                      <a:pt x="7" y="10"/>
                      <a:pt x="10" y="13"/>
                    </a:cubicBezTo>
                    <a:cubicBezTo>
                      <a:pt x="11" y="14"/>
                      <a:pt x="12" y="16"/>
                      <a:pt x="13" y="17"/>
                    </a:cubicBezTo>
                    <a:cubicBezTo>
                      <a:pt x="14" y="19"/>
                      <a:pt x="14" y="20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19"/>
                      <a:pt x="15" y="16"/>
                      <a:pt x="15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88" name="Picture 1593"/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588356" y="5251481"/>
                <a:ext cx="88901" cy="793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89" name="Picture 1594"/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8574068" y="5246718"/>
                <a:ext cx="100013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90" name="Freeform 1595"/>
              <p:cNvSpPr/>
              <p:nvPr/>
            </p:nvSpPr>
            <p:spPr>
              <a:xfrm>
                <a:off x="8621694" y="5299106"/>
                <a:ext cx="22225" cy="38100"/>
              </a:xfrm>
              <a:custGeom>
                <a:avLst/>
                <a:gdLst>
                  <a:gd name="txL" fmla="*/ 0 w 6"/>
                  <a:gd name="txT" fmla="*/ 0 h 10"/>
                  <a:gd name="txR" fmla="*/ 6 w 6"/>
                  <a:gd name="txB" fmla="*/ 10 h 10"/>
                </a:gdLst>
                <a:ahLst/>
                <a:cxnLst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" h="10">
                    <a:moveTo>
                      <a:pt x="4" y="4"/>
                    </a:moveTo>
                    <a:cubicBezTo>
                      <a:pt x="3" y="2"/>
                      <a:pt x="1" y="1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2" y="3"/>
                      <a:pt x="1" y="5"/>
                      <a:pt x="1" y="5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1" y="8"/>
                      <a:pt x="4" y="9"/>
                      <a:pt x="6" y="10"/>
                    </a:cubicBezTo>
                    <a:cubicBezTo>
                      <a:pt x="6" y="8"/>
                      <a:pt x="4" y="5"/>
                      <a:pt x="4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91" name="Freeform 1596"/>
              <p:cNvSpPr/>
              <p:nvPr/>
            </p:nvSpPr>
            <p:spPr>
              <a:xfrm>
                <a:off x="8577243" y="5227668"/>
                <a:ext cx="74613" cy="57150"/>
              </a:xfrm>
              <a:custGeom>
                <a:avLst/>
                <a:gdLst>
                  <a:gd name="txL" fmla="*/ 0 w 20"/>
                  <a:gd name="txT" fmla="*/ 0 h 15"/>
                  <a:gd name="txR" fmla="*/ 20 w 20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15">
                    <a:moveTo>
                      <a:pt x="7" y="10"/>
                    </a:moveTo>
                    <a:cubicBezTo>
                      <a:pt x="8" y="10"/>
                      <a:pt x="9" y="11"/>
                      <a:pt x="10" y="11"/>
                    </a:cubicBezTo>
                    <a:cubicBezTo>
                      <a:pt x="11" y="12"/>
                      <a:pt x="12" y="11"/>
                      <a:pt x="14" y="12"/>
                    </a:cubicBezTo>
                    <a:cubicBezTo>
                      <a:pt x="16" y="12"/>
                      <a:pt x="18" y="13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13"/>
                      <a:pt x="17" y="11"/>
                      <a:pt x="14" y="9"/>
                    </a:cubicBezTo>
                    <a:cubicBezTo>
                      <a:pt x="13" y="8"/>
                      <a:pt x="9" y="7"/>
                      <a:pt x="7" y="9"/>
                    </a:cubicBezTo>
                    <a:cubicBezTo>
                      <a:pt x="5" y="8"/>
                      <a:pt x="5" y="6"/>
                      <a:pt x="4" y="5"/>
                    </a:cubicBezTo>
                    <a:cubicBezTo>
                      <a:pt x="4" y="4"/>
                      <a:pt x="3" y="3"/>
                      <a:pt x="3" y="2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3" y="3"/>
                      <a:pt x="3" y="4"/>
                      <a:pt x="4" y="5"/>
                    </a:cubicBezTo>
                    <a:cubicBezTo>
                      <a:pt x="4" y="6"/>
                      <a:pt x="5" y="8"/>
                      <a:pt x="6" y="9"/>
                    </a:cubicBezTo>
                    <a:cubicBezTo>
                      <a:pt x="6" y="9"/>
                      <a:pt x="7" y="10"/>
                      <a:pt x="7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92" name="Freeform 1597"/>
              <p:cNvSpPr>
                <a:spLocks noEditPoints="1"/>
              </p:cNvSpPr>
              <p:nvPr/>
            </p:nvSpPr>
            <p:spPr>
              <a:xfrm>
                <a:off x="8599468" y="5262593"/>
                <a:ext cx="60325" cy="77788"/>
              </a:xfrm>
              <a:custGeom>
                <a:avLst/>
                <a:gdLst>
                  <a:gd name="txL" fmla="*/ 0 w 16"/>
                  <a:gd name="txT" fmla="*/ 0 h 21"/>
                  <a:gd name="txR" fmla="*/ 16 w 16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6" h="21">
                    <a:moveTo>
                      <a:pt x="4" y="10"/>
                    </a:moveTo>
                    <a:cubicBezTo>
                      <a:pt x="4" y="10"/>
                      <a:pt x="4" y="10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8"/>
                      <a:pt x="3" y="8"/>
                      <a:pt x="3" y="7"/>
                    </a:cubicBezTo>
                    <a:cubicBezTo>
                      <a:pt x="3" y="7"/>
                      <a:pt x="4" y="8"/>
                      <a:pt x="4" y="8"/>
                    </a:cubicBezTo>
                    <a:cubicBezTo>
                      <a:pt x="4" y="8"/>
                      <a:pt x="5" y="9"/>
                      <a:pt x="5" y="9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7" y="11"/>
                      <a:pt x="7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3"/>
                      <a:pt x="7" y="13"/>
                    </a:cubicBezTo>
                    <a:cubicBezTo>
                      <a:pt x="7" y="13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6" y="16"/>
                      <a:pt x="6" y="16"/>
                    </a:cubicBezTo>
                    <a:cubicBezTo>
                      <a:pt x="6" y="16"/>
                      <a:pt x="6" y="17"/>
                      <a:pt x="6" y="17"/>
                    </a:cubicBezTo>
                    <a:cubicBezTo>
                      <a:pt x="6" y="16"/>
                      <a:pt x="7" y="16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8" y="14"/>
                      <a:pt x="8" y="13"/>
                    </a:cubicBezTo>
                    <a:cubicBezTo>
                      <a:pt x="8" y="13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4"/>
                      <a:pt x="10" y="14"/>
                      <a:pt x="10" y="15"/>
                    </a:cubicBezTo>
                    <a:cubicBezTo>
                      <a:pt x="10" y="15"/>
                      <a:pt x="10" y="16"/>
                      <a:pt x="11" y="16"/>
                    </a:cubicBezTo>
                    <a:cubicBezTo>
                      <a:pt x="11" y="16"/>
                      <a:pt x="11" y="17"/>
                      <a:pt x="11" y="17"/>
                    </a:cubicBezTo>
                    <a:cubicBezTo>
                      <a:pt x="11" y="17"/>
                      <a:pt x="11" y="18"/>
                      <a:pt x="11" y="18"/>
                    </a:cubicBezTo>
                    <a:cubicBezTo>
                      <a:pt x="11" y="18"/>
                      <a:pt x="11" y="19"/>
                      <a:pt x="12" y="19"/>
                    </a:cubicBezTo>
                    <a:cubicBezTo>
                      <a:pt x="11" y="18"/>
                      <a:pt x="11" y="18"/>
                      <a:pt x="11" y="17"/>
                    </a:cubicBezTo>
                    <a:cubicBezTo>
                      <a:pt x="11" y="16"/>
                      <a:pt x="11" y="16"/>
                      <a:pt x="11" y="15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1" y="14"/>
                      <a:pt x="11" y="15"/>
                    </a:cubicBezTo>
                    <a:cubicBezTo>
                      <a:pt x="11" y="15"/>
                      <a:pt x="12" y="16"/>
                      <a:pt x="12" y="16"/>
                    </a:cubicBezTo>
                    <a:cubicBezTo>
                      <a:pt x="13" y="17"/>
                      <a:pt x="13" y="18"/>
                      <a:pt x="14" y="19"/>
                    </a:cubicBezTo>
                    <a:cubicBezTo>
                      <a:pt x="15" y="19"/>
                      <a:pt x="15" y="20"/>
                      <a:pt x="16" y="21"/>
                    </a:cubicBezTo>
                    <a:cubicBezTo>
                      <a:pt x="15" y="19"/>
                      <a:pt x="14" y="17"/>
                      <a:pt x="12" y="16"/>
                    </a:cubicBezTo>
                    <a:cubicBezTo>
                      <a:pt x="12" y="15"/>
                      <a:pt x="12" y="15"/>
                      <a:pt x="11" y="14"/>
                    </a:cubicBezTo>
                    <a:cubicBezTo>
                      <a:pt x="11" y="14"/>
                      <a:pt x="10" y="14"/>
                      <a:pt x="10" y="13"/>
                    </a:cubicBezTo>
                    <a:cubicBezTo>
                      <a:pt x="9" y="13"/>
                      <a:pt x="9" y="12"/>
                      <a:pt x="8" y="11"/>
                    </a:cubicBezTo>
                    <a:cubicBezTo>
                      <a:pt x="7" y="10"/>
                      <a:pt x="6" y="10"/>
                      <a:pt x="5" y="9"/>
                    </a:cubicBezTo>
                    <a:cubicBezTo>
                      <a:pt x="5" y="8"/>
                      <a:pt x="5" y="8"/>
                      <a:pt x="4" y="8"/>
                    </a:cubicBezTo>
                    <a:cubicBezTo>
                      <a:pt x="4" y="7"/>
                      <a:pt x="4" y="7"/>
                      <a:pt x="4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4" y="5"/>
                      <a:pt x="5" y="6"/>
                      <a:pt x="5" y="6"/>
                    </a:cubicBezTo>
                    <a:cubicBezTo>
                      <a:pt x="5" y="6"/>
                      <a:pt x="5" y="6"/>
                      <a:pt x="6" y="7"/>
                    </a:cubicBezTo>
                    <a:cubicBezTo>
                      <a:pt x="6" y="7"/>
                      <a:pt x="7" y="7"/>
                      <a:pt x="8" y="8"/>
                    </a:cubicBezTo>
                    <a:cubicBezTo>
                      <a:pt x="8" y="8"/>
                      <a:pt x="9" y="9"/>
                      <a:pt x="10" y="9"/>
                    </a:cubicBezTo>
                    <a:cubicBezTo>
                      <a:pt x="10" y="9"/>
                      <a:pt x="11" y="10"/>
                      <a:pt x="12" y="10"/>
                    </a:cubicBezTo>
                    <a:cubicBezTo>
                      <a:pt x="12" y="11"/>
                      <a:pt x="13" y="11"/>
                      <a:pt x="13" y="12"/>
                    </a:cubicBezTo>
                    <a:cubicBezTo>
                      <a:pt x="14" y="12"/>
                      <a:pt x="15" y="13"/>
                      <a:pt x="15" y="14"/>
                    </a:cubicBezTo>
                    <a:cubicBezTo>
                      <a:pt x="14" y="12"/>
                      <a:pt x="13" y="11"/>
                      <a:pt x="12" y="10"/>
                    </a:cubicBezTo>
                    <a:cubicBezTo>
                      <a:pt x="11" y="9"/>
                      <a:pt x="11" y="9"/>
                      <a:pt x="10" y="9"/>
                    </a:cubicBezTo>
                    <a:cubicBezTo>
                      <a:pt x="9" y="8"/>
                      <a:pt x="9" y="8"/>
                      <a:pt x="8" y="7"/>
                    </a:cubicBezTo>
                    <a:cubicBezTo>
                      <a:pt x="7" y="7"/>
                      <a:pt x="7" y="7"/>
                      <a:pt x="6" y="6"/>
                    </a:cubicBezTo>
                    <a:cubicBezTo>
                      <a:pt x="6" y="6"/>
                      <a:pt x="5" y="6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4" y="4"/>
                      <a:pt x="3" y="3"/>
                      <a:pt x="3" y="3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5" y="2"/>
                      <a:pt x="5" y="2"/>
                      <a:pt x="6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3"/>
                      <a:pt x="10" y="3"/>
                      <a:pt x="11" y="4"/>
                    </a:cubicBezTo>
                    <a:cubicBezTo>
                      <a:pt x="11" y="4"/>
                      <a:pt x="12" y="4"/>
                      <a:pt x="12" y="4"/>
                    </a:cubicBezTo>
                    <a:cubicBezTo>
                      <a:pt x="12" y="5"/>
                      <a:pt x="13" y="5"/>
                      <a:pt x="13" y="5"/>
                    </a:cubicBezTo>
                    <a:cubicBezTo>
                      <a:pt x="13" y="5"/>
                      <a:pt x="12" y="4"/>
                      <a:pt x="11" y="3"/>
                    </a:cubicBezTo>
                    <a:cubicBezTo>
                      <a:pt x="10" y="3"/>
                      <a:pt x="10" y="3"/>
                      <a:pt x="9" y="3"/>
                    </a:cubicBezTo>
                    <a:cubicBezTo>
                      <a:pt x="9" y="3"/>
                      <a:pt x="9" y="3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7" y="2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4" y="2"/>
                      <a:pt x="3" y="1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1" y="7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8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1"/>
                      <a:pt x="3" y="11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3"/>
                      <a:pt x="3" y="14"/>
                      <a:pt x="3" y="14"/>
                    </a:cubicBezTo>
                    <a:cubicBezTo>
                      <a:pt x="3" y="13"/>
                      <a:pt x="4" y="13"/>
                      <a:pt x="4" y="12"/>
                    </a:cubicBezTo>
                    <a:cubicBezTo>
                      <a:pt x="4" y="11"/>
                      <a:pt x="4" y="11"/>
                      <a:pt x="4" y="10"/>
                    </a:cubicBezTo>
                    <a:close/>
                    <a:moveTo>
                      <a:pt x="8" y="12"/>
                    </a:move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93" name="Freeform 1598"/>
              <p:cNvSpPr/>
              <p:nvPr/>
            </p:nvSpPr>
            <p:spPr>
              <a:xfrm>
                <a:off x="9196372" y="4443438"/>
                <a:ext cx="134938" cy="187326"/>
              </a:xfrm>
              <a:custGeom>
                <a:avLst/>
                <a:gdLst>
                  <a:gd name="txL" fmla="*/ 0 w 36"/>
                  <a:gd name="txT" fmla="*/ 0 h 50"/>
                  <a:gd name="txR" fmla="*/ 36 w 36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50">
                    <a:moveTo>
                      <a:pt x="34" y="31"/>
                    </a:moveTo>
                    <a:cubicBezTo>
                      <a:pt x="34" y="31"/>
                      <a:pt x="33" y="30"/>
                      <a:pt x="33" y="29"/>
                    </a:cubicBezTo>
                    <a:cubicBezTo>
                      <a:pt x="30" y="26"/>
                      <a:pt x="28" y="24"/>
                      <a:pt x="25" y="21"/>
                    </a:cubicBezTo>
                    <a:cubicBezTo>
                      <a:pt x="20" y="18"/>
                      <a:pt x="15" y="15"/>
                      <a:pt x="11" y="12"/>
                    </a:cubicBezTo>
                    <a:cubicBezTo>
                      <a:pt x="8" y="10"/>
                      <a:pt x="6" y="8"/>
                      <a:pt x="4" y="5"/>
                    </a:cubicBezTo>
                    <a:cubicBezTo>
                      <a:pt x="3" y="3"/>
                      <a:pt x="1" y="1"/>
                      <a:pt x="0" y="0"/>
                    </a:cubicBezTo>
                    <a:cubicBezTo>
                      <a:pt x="2" y="3"/>
                      <a:pt x="4" y="7"/>
                      <a:pt x="4" y="9"/>
                    </a:cubicBezTo>
                    <a:cubicBezTo>
                      <a:pt x="8" y="18"/>
                      <a:pt x="16" y="24"/>
                      <a:pt x="23" y="31"/>
                    </a:cubicBezTo>
                    <a:cubicBezTo>
                      <a:pt x="26" y="34"/>
                      <a:pt x="28" y="38"/>
                      <a:pt x="31" y="41"/>
                    </a:cubicBezTo>
                    <a:cubicBezTo>
                      <a:pt x="32" y="44"/>
                      <a:pt x="34" y="47"/>
                      <a:pt x="36" y="50"/>
                    </a:cubicBezTo>
                    <a:cubicBezTo>
                      <a:pt x="36" y="50"/>
                      <a:pt x="36" y="50"/>
                      <a:pt x="36" y="50"/>
                    </a:cubicBezTo>
                    <a:cubicBezTo>
                      <a:pt x="35" y="44"/>
                      <a:pt x="35" y="38"/>
                      <a:pt x="34" y="3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94" name="Freeform 1601"/>
              <p:cNvSpPr/>
              <p:nvPr/>
            </p:nvSpPr>
            <p:spPr>
              <a:xfrm>
                <a:off x="9237647" y="4521226"/>
                <a:ext cx="52388" cy="87313"/>
              </a:xfrm>
              <a:custGeom>
                <a:avLst/>
                <a:gdLst>
                  <a:gd name="txL" fmla="*/ 0 w 14"/>
                  <a:gd name="txT" fmla="*/ 0 h 23"/>
                  <a:gd name="txR" fmla="*/ 14 w 14"/>
                  <a:gd name="txB" fmla="*/ 23 h 2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3">
                    <a:moveTo>
                      <a:pt x="10" y="10"/>
                    </a:moveTo>
                    <a:cubicBezTo>
                      <a:pt x="8" y="6"/>
                      <a:pt x="4" y="3"/>
                      <a:pt x="1" y="0"/>
                    </a:cubicBezTo>
                    <a:cubicBezTo>
                      <a:pt x="2" y="2"/>
                      <a:pt x="4" y="4"/>
                      <a:pt x="4" y="6"/>
                    </a:cubicBezTo>
                    <a:cubicBezTo>
                      <a:pt x="5" y="9"/>
                      <a:pt x="4" y="11"/>
                      <a:pt x="2" y="13"/>
                    </a:cubicBezTo>
                    <a:cubicBezTo>
                      <a:pt x="1" y="15"/>
                      <a:pt x="0" y="16"/>
                      <a:pt x="0" y="18"/>
                    </a:cubicBezTo>
                    <a:cubicBezTo>
                      <a:pt x="4" y="20"/>
                      <a:pt x="9" y="22"/>
                      <a:pt x="14" y="23"/>
                    </a:cubicBezTo>
                    <a:cubicBezTo>
                      <a:pt x="14" y="19"/>
                      <a:pt x="11" y="13"/>
                      <a:pt x="10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95" name="Freeform 1602"/>
              <p:cNvSpPr/>
              <p:nvPr/>
            </p:nvSpPr>
            <p:spPr>
              <a:xfrm>
                <a:off x="9136047" y="4349774"/>
                <a:ext cx="176214" cy="138113"/>
              </a:xfrm>
              <a:custGeom>
                <a:avLst/>
                <a:gdLst>
                  <a:gd name="txL" fmla="*/ 0 w 47"/>
                  <a:gd name="txT" fmla="*/ 0 h 37"/>
                  <a:gd name="txR" fmla="*/ 47 w 47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37">
                    <a:moveTo>
                      <a:pt x="16" y="25"/>
                    </a:moveTo>
                    <a:cubicBezTo>
                      <a:pt x="18" y="26"/>
                      <a:pt x="21" y="26"/>
                      <a:pt x="23" y="27"/>
                    </a:cubicBezTo>
                    <a:cubicBezTo>
                      <a:pt x="26" y="29"/>
                      <a:pt x="29" y="28"/>
                      <a:pt x="32" y="29"/>
                    </a:cubicBezTo>
                    <a:cubicBezTo>
                      <a:pt x="38" y="30"/>
                      <a:pt x="43" y="32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4" y="31"/>
                      <a:pt x="39" y="26"/>
                      <a:pt x="33" y="23"/>
                    </a:cubicBezTo>
                    <a:cubicBezTo>
                      <a:pt x="30" y="21"/>
                      <a:pt x="21" y="18"/>
                      <a:pt x="15" y="22"/>
                    </a:cubicBezTo>
                    <a:cubicBezTo>
                      <a:pt x="11" y="20"/>
                      <a:pt x="11" y="16"/>
                      <a:pt x="9" y="12"/>
                    </a:cubicBezTo>
                    <a:cubicBezTo>
                      <a:pt x="8" y="10"/>
                      <a:pt x="7" y="7"/>
                      <a:pt x="6" y="5"/>
                    </a:cubicBezTo>
                    <a:cubicBezTo>
                      <a:pt x="4" y="3"/>
                      <a:pt x="3" y="2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2" y="3"/>
                      <a:pt x="4" y="4"/>
                      <a:pt x="5" y="6"/>
                    </a:cubicBezTo>
                    <a:cubicBezTo>
                      <a:pt x="6" y="8"/>
                      <a:pt x="8" y="11"/>
                      <a:pt x="9" y="13"/>
                    </a:cubicBezTo>
                    <a:cubicBezTo>
                      <a:pt x="10" y="17"/>
                      <a:pt x="11" y="21"/>
                      <a:pt x="14" y="23"/>
                    </a:cubicBezTo>
                    <a:cubicBezTo>
                      <a:pt x="15" y="23"/>
                      <a:pt x="15" y="24"/>
                      <a:pt x="16" y="2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96" name="Freeform 1603"/>
              <p:cNvSpPr>
                <a:spLocks noEditPoints="1"/>
              </p:cNvSpPr>
              <p:nvPr/>
            </p:nvSpPr>
            <p:spPr>
              <a:xfrm>
                <a:off x="9188434" y="4435500"/>
                <a:ext cx="139701" cy="187326"/>
              </a:xfrm>
              <a:custGeom>
                <a:avLst/>
                <a:gdLst>
                  <a:gd name="txL" fmla="*/ 0 w 37"/>
                  <a:gd name="txT" fmla="*/ 0 h 50"/>
                  <a:gd name="txR" fmla="*/ 37 w 37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50">
                    <a:moveTo>
                      <a:pt x="8" y="24"/>
                    </a:moveTo>
                    <a:cubicBezTo>
                      <a:pt x="8" y="24"/>
                      <a:pt x="8" y="23"/>
                      <a:pt x="8" y="23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19"/>
                      <a:pt x="7" y="18"/>
                      <a:pt x="7" y="16"/>
                    </a:cubicBezTo>
                    <a:cubicBezTo>
                      <a:pt x="8" y="17"/>
                      <a:pt x="8" y="18"/>
                      <a:pt x="9" y="18"/>
                    </a:cubicBezTo>
                    <a:cubicBezTo>
                      <a:pt x="9" y="20"/>
                      <a:pt x="10" y="21"/>
                      <a:pt x="11" y="22"/>
                    </a:cubicBezTo>
                    <a:cubicBezTo>
                      <a:pt x="12" y="23"/>
                      <a:pt x="13" y="24"/>
                      <a:pt x="14" y="24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6"/>
                      <a:pt x="16" y="27"/>
                    </a:cubicBezTo>
                    <a:cubicBezTo>
                      <a:pt x="16" y="27"/>
                      <a:pt x="17" y="28"/>
                      <a:pt x="17" y="28"/>
                    </a:cubicBezTo>
                    <a:cubicBezTo>
                      <a:pt x="17" y="29"/>
                      <a:pt x="17" y="30"/>
                      <a:pt x="17" y="31"/>
                    </a:cubicBezTo>
                    <a:cubicBezTo>
                      <a:pt x="17" y="32"/>
                      <a:pt x="16" y="32"/>
                      <a:pt x="16" y="33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6" y="35"/>
                      <a:pt x="16" y="35"/>
                      <a:pt x="15" y="35"/>
                    </a:cubicBezTo>
                    <a:cubicBezTo>
                      <a:pt x="15" y="36"/>
                      <a:pt x="15" y="37"/>
                      <a:pt x="14" y="37"/>
                    </a:cubicBezTo>
                    <a:cubicBezTo>
                      <a:pt x="14" y="38"/>
                      <a:pt x="13" y="39"/>
                      <a:pt x="13" y="40"/>
                    </a:cubicBezTo>
                    <a:cubicBezTo>
                      <a:pt x="14" y="38"/>
                      <a:pt x="15" y="37"/>
                      <a:pt x="16" y="36"/>
                    </a:cubicBezTo>
                    <a:cubicBezTo>
                      <a:pt x="16" y="35"/>
                      <a:pt x="16" y="35"/>
                      <a:pt x="16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3"/>
                      <a:pt x="17" y="32"/>
                      <a:pt x="18" y="31"/>
                    </a:cubicBezTo>
                    <a:cubicBezTo>
                      <a:pt x="18" y="30"/>
                      <a:pt x="18" y="29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28"/>
                      <a:pt x="18" y="28"/>
                      <a:pt x="19" y="28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20" y="30"/>
                      <a:pt x="20" y="31"/>
                      <a:pt x="21" y="31"/>
                    </a:cubicBezTo>
                    <a:cubicBezTo>
                      <a:pt x="22" y="33"/>
                      <a:pt x="23" y="34"/>
                      <a:pt x="24" y="35"/>
                    </a:cubicBezTo>
                    <a:cubicBezTo>
                      <a:pt x="24" y="36"/>
                      <a:pt x="24" y="37"/>
                      <a:pt x="25" y="38"/>
                    </a:cubicBezTo>
                    <a:cubicBezTo>
                      <a:pt x="25" y="38"/>
                      <a:pt x="25" y="39"/>
                      <a:pt x="26" y="40"/>
                    </a:cubicBezTo>
                    <a:cubicBezTo>
                      <a:pt x="26" y="41"/>
                      <a:pt x="26" y="41"/>
                      <a:pt x="26" y="42"/>
                    </a:cubicBezTo>
                    <a:cubicBezTo>
                      <a:pt x="27" y="43"/>
                      <a:pt x="27" y="44"/>
                      <a:pt x="27" y="45"/>
                    </a:cubicBezTo>
                    <a:cubicBezTo>
                      <a:pt x="27" y="43"/>
                      <a:pt x="27" y="41"/>
                      <a:pt x="26" y="40"/>
                    </a:cubicBezTo>
                    <a:cubicBezTo>
                      <a:pt x="26" y="38"/>
                      <a:pt x="25" y="36"/>
                      <a:pt x="25" y="35"/>
                    </a:cubicBezTo>
                    <a:cubicBezTo>
                      <a:pt x="24" y="34"/>
                      <a:pt x="24" y="33"/>
                      <a:pt x="23" y="32"/>
                    </a:cubicBezTo>
                    <a:cubicBezTo>
                      <a:pt x="24" y="33"/>
                      <a:pt x="25" y="34"/>
                      <a:pt x="26" y="35"/>
                    </a:cubicBezTo>
                    <a:cubicBezTo>
                      <a:pt x="26" y="36"/>
                      <a:pt x="27" y="36"/>
                      <a:pt x="28" y="37"/>
                    </a:cubicBezTo>
                    <a:cubicBezTo>
                      <a:pt x="30" y="39"/>
                      <a:pt x="31" y="41"/>
                      <a:pt x="33" y="44"/>
                    </a:cubicBezTo>
                    <a:cubicBezTo>
                      <a:pt x="34" y="46"/>
                      <a:pt x="36" y="48"/>
                      <a:pt x="37" y="50"/>
                    </a:cubicBezTo>
                    <a:cubicBezTo>
                      <a:pt x="35" y="45"/>
                      <a:pt x="32" y="41"/>
                      <a:pt x="29" y="37"/>
                    </a:cubicBezTo>
                    <a:cubicBezTo>
                      <a:pt x="28" y="36"/>
                      <a:pt x="27" y="35"/>
                      <a:pt x="26" y="34"/>
                    </a:cubicBezTo>
                    <a:cubicBezTo>
                      <a:pt x="25" y="33"/>
                      <a:pt x="24" y="32"/>
                      <a:pt x="24" y="31"/>
                    </a:cubicBezTo>
                    <a:cubicBezTo>
                      <a:pt x="22" y="29"/>
                      <a:pt x="20" y="28"/>
                      <a:pt x="18" y="26"/>
                    </a:cubicBezTo>
                    <a:cubicBezTo>
                      <a:pt x="16" y="24"/>
                      <a:pt x="14" y="22"/>
                      <a:pt x="12" y="20"/>
                    </a:cubicBezTo>
                    <a:cubicBezTo>
                      <a:pt x="12" y="20"/>
                      <a:pt x="11" y="19"/>
                      <a:pt x="10" y="18"/>
                    </a:cubicBezTo>
                    <a:cubicBezTo>
                      <a:pt x="9" y="16"/>
                      <a:pt x="9" y="15"/>
                      <a:pt x="8" y="14"/>
                    </a:cubicBezTo>
                    <a:cubicBezTo>
                      <a:pt x="8" y="13"/>
                      <a:pt x="7" y="12"/>
                      <a:pt x="7" y="11"/>
                    </a:cubicBezTo>
                    <a:cubicBezTo>
                      <a:pt x="7" y="10"/>
                      <a:pt x="6" y="9"/>
                      <a:pt x="6" y="8"/>
                    </a:cubicBezTo>
                    <a:cubicBezTo>
                      <a:pt x="7" y="9"/>
                      <a:pt x="8" y="10"/>
                      <a:pt x="9" y="11"/>
                    </a:cubicBezTo>
                    <a:cubicBezTo>
                      <a:pt x="10" y="12"/>
                      <a:pt x="10" y="13"/>
                      <a:pt x="11" y="13"/>
                    </a:cubicBezTo>
                    <a:cubicBezTo>
                      <a:pt x="12" y="14"/>
                      <a:pt x="12" y="15"/>
                      <a:pt x="13" y="15"/>
                    </a:cubicBezTo>
                    <a:cubicBezTo>
                      <a:pt x="15" y="16"/>
                      <a:pt x="16" y="17"/>
                      <a:pt x="18" y="18"/>
                    </a:cubicBezTo>
                    <a:cubicBezTo>
                      <a:pt x="20" y="19"/>
                      <a:pt x="21" y="20"/>
                      <a:pt x="23" y="21"/>
                    </a:cubicBezTo>
                    <a:cubicBezTo>
                      <a:pt x="24" y="22"/>
                      <a:pt x="26" y="23"/>
                      <a:pt x="27" y="24"/>
                    </a:cubicBezTo>
                    <a:cubicBezTo>
                      <a:pt x="29" y="25"/>
                      <a:pt x="30" y="26"/>
                      <a:pt x="32" y="27"/>
                    </a:cubicBezTo>
                    <a:cubicBezTo>
                      <a:pt x="33" y="29"/>
                      <a:pt x="34" y="30"/>
                      <a:pt x="35" y="32"/>
                    </a:cubicBezTo>
                    <a:cubicBezTo>
                      <a:pt x="33" y="29"/>
                      <a:pt x="31" y="26"/>
                      <a:pt x="28" y="23"/>
                    </a:cubicBezTo>
                    <a:cubicBezTo>
                      <a:pt x="26" y="22"/>
                      <a:pt x="25" y="21"/>
                      <a:pt x="23" y="20"/>
                    </a:cubicBezTo>
                    <a:cubicBezTo>
                      <a:pt x="22" y="19"/>
                      <a:pt x="20" y="18"/>
                      <a:pt x="18" y="17"/>
                    </a:cubicBezTo>
                    <a:cubicBezTo>
                      <a:pt x="17" y="16"/>
                      <a:pt x="15" y="15"/>
                      <a:pt x="14" y="14"/>
                    </a:cubicBezTo>
                    <a:cubicBezTo>
                      <a:pt x="13" y="14"/>
                      <a:pt x="12" y="13"/>
                      <a:pt x="12" y="13"/>
                    </a:cubicBezTo>
                    <a:cubicBezTo>
                      <a:pt x="11" y="12"/>
                      <a:pt x="10" y="11"/>
                      <a:pt x="10" y="11"/>
                    </a:cubicBezTo>
                    <a:cubicBezTo>
                      <a:pt x="9" y="9"/>
                      <a:pt x="7" y="8"/>
                      <a:pt x="6" y="6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4"/>
                      <a:pt x="8" y="4"/>
                      <a:pt x="9" y="5"/>
                    </a:cubicBezTo>
                    <a:cubicBezTo>
                      <a:pt x="11" y="5"/>
                      <a:pt x="12" y="5"/>
                      <a:pt x="13" y="6"/>
                    </a:cubicBezTo>
                    <a:cubicBezTo>
                      <a:pt x="14" y="6"/>
                      <a:pt x="16" y="6"/>
                      <a:pt x="17" y="6"/>
                    </a:cubicBezTo>
                    <a:cubicBezTo>
                      <a:pt x="20" y="6"/>
                      <a:pt x="22" y="7"/>
                      <a:pt x="25" y="8"/>
                    </a:cubicBezTo>
                    <a:cubicBezTo>
                      <a:pt x="26" y="9"/>
                      <a:pt x="27" y="9"/>
                      <a:pt x="28" y="10"/>
                    </a:cubicBezTo>
                    <a:cubicBezTo>
                      <a:pt x="29" y="11"/>
                      <a:pt x="30" y="11"/>
                      <a:pt x="31" y="12"/>
                    </a:cubicBezTo>
                    <a:cubicBezTo>
                      <a:pt x="29" y="10"/>
                      <a:pt x="27" y="9"/>
                      <a:pt x="25" y="8"/>
                    </a:cubicBezTo>
                    <a:cubicBezTo>
                      <a:pt x="24" y="7"/>
                      <a:pt x="22" y="6"/>
                      <a:pt x="21" y="6"/>
                    </a:cubicBezTo>
                    <a:cubicBezTo>
                      <a:pt x="21" y="6"/>
                      <a:pt x="20" y="6"/>
                      <a:pt x="19" y="5"/>
                    </a:cubicBezTo>
                    <a:cubicBezTo>
                      <a:pt x="19" y="5"/>
                      <a:pt x="19" y="5"/>
                      <a:pt x="18" y="5"/>
                    </a:cubicBezTo>
                    <a:cubicBezTo>
                      <a:pt x="18" y="5"/>
                      <a:pt x="18" y="5"/>
                      <a:pt x="17" y="5"/>
                    </a:cubicBezTo>
                    <a:cubicBezTo>
                      <a:pt x="15" y="5"/>
                      <a:pt x="12" y="4"/>
                      <a:pt x="10" y="4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2" y="9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0" y="14"/>
                      <a:pt x="0" y="15"/>
                      <a:pt x="0" y="16"/>
                    </a:cubicBezTo>
                    <a:cubicBezTo>
                      <a:pt x="0" y="17"/>
                      <a:pt x="0" y="17"/>
                      <a:pt x="0" y="18"/>
                    </a:cubicBezTo>
                    <a:cubicBezTo>
                      <a:pt x="0" y="19"/>
                      <a:pt x="0" y="19"/>
                      <a:pt x="0" y="20"/>
                    </a:cubicBezTo>
                    <a:cubicBezTo>
                      <a:pt x="0" y="19"/>
                      <a:pt x="0" y="19"/>
                      <a:pt x="0" y="18"/>
                    </a:cubicBezTo>
                    <a:cubicBezTo>
                      <a:pt x="0" y="18"/>
                      <a:pt x="0" y="17"/>
                      <a:pt x="1" y="16"/>
                    </a:cubicBezTo>
                    <a:cubicBezTo>
                      <a:pt x="1" y="15"/>
                      <a:pt x="1" y="14"/>
                      <a:pt x="2" y="13"/>
                    </a:cubicBezTo>
                    <a:cubicBezTo>
                      <a:pt x="2" y="12"/>
                      <a:pt x="2" y="11"/>
                      <a:pt x="2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9"/>
                    </a:cubicBezTo>
                    <a:cubicBezTo>
                      <a:pt x="4" y="9"/>
                      <a:pt x="4" y="9"/>
                      <a:pt x="4" y="8"/>
                    </a:cubicBezTo>
                    <a:cubicBezTo>
                      <a:pt x="4" y="9"/>
                      <a:pt x="4" y="9"/>
                      <a:pt x="5" y="10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7"/>
                      <a:pt x="7" y="19"/>
                      <a:pt x="7" y="21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3"/>
                      <a:pt x="8" y="24"/>
                      <a:pt x="8" y="24"/>
                    </a:cubicBezTo>
                    <a:cubicBezTo>
                      <a:pt x="8" y="25"/>
                      <a:pt x="8" y="26"/>
                      <a:pt x="8" y="27"/>
                    </a:cubicBezTo>
                    <a:cubicBezTo>
                      <a:pt x="8" y="28"/>
                      <a:pt x="8" y="29"/>
                      <a:pt x="8" y="30"/>
                    </a:cubicBezTo>
                    <a:cubicBezTo>
                      <a:pt x="7" y="31"/>
                      <a:pt x="7" y="32"/>
                      <a:pt x="7" y="33"/>
                    </a:cubicBezTo>
                    <a:cubicBezTo>
                      <a:pt x="8" y="31"/>
                      <a:pt x="8" y="29"/>
                      <a:pt x="8" y="27"/>
                    </a:cubicBezTo>
                    <a:cubicBezTo>
                      <a:pt x="8" y="26"/>
                      <a:pt x="8" y="25"/>
                      <a:pt x="8" y="24"/>
                    </a:cubicBezTo>
                    <a:close/>
                    <a:moveTo>
                      <a:pt x="18" y="27"/>
                    </a:moveTo>
                    <a:cubicBezTo>
                      <a:pt x="18" y="27"/>
                      <a:pt x="18" y="28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28"/>
                      <a:pt x="18" y="28"/>
                      <a:pt x="18" y="2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97" name="Freeform 1604"/>
              <p:cNvSpPr/>
              <p:nvPr/>
            </p:nvSpPr>
            <p:spPr>
              <a:xfrm>
                <a:off x="8704244" y="4443438"/>
                <a:ext cx="60325" cy="142876"/>
              </a:xfrm>
              <a:custGeom>
                <a:avLst/>
                <a:gdLst>
                  <a:gd name="txL" fmla="*/ 0 w 16"/>
                  <a:gd name="txT" fmla="*/ 0 h 38"/>
                  <a:gd name="txR" fmla="*/ 16 w 16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6" h="38">
                    <a:moveTo>
                      <a:pt x="15" y="38"/>
                    </a:moveTo>
                    <a:cubicBezTo>
                      <a:pt x="14" y="31"/>
                      <a:pt x="14" y="24"/>
                      <a:pt x="11" y="17"/>
                    </a:cubicBezTo>
                    <a:cubicBezTo>
                      <a:pt x="10" y="14"/>
                      <a:pt x="8" y="11"/>
                      <a:pt x="5" y="8"/>
                    </a:cubicBezTo>
                    <a:cubicBezTo>
                      <a:pt x="3" y="6"/>
                      <a:pt x="1" y="3"/>
                      <a:pt x="0" y="0"/>
                    </a:cubicBezTo>
                    <a:cubicBezTo>
                      <a:pt x="4" y="2"/>
                      <a:pt x="8" y="5"/>
                      <a:pt x="12" y="7"/>
                    </a:cubicBezTo>
                    <a:cubicBezTo>
                      <a:pt x="15" y="11"/>
                      <a:pt x="16" y="18"/>
                      <a:pt x="16" y="21"/>
                    </a:cubicBezTo>
                    <a:cubicBezTo>
                      <a:pt x="16" y="27"/>
                      <a:pt x="15" y="32"/>
                      <a:pt x="15" y="3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98" name="Picture 1606"/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626456" y="4595839"/>
                <a:ext cx="180976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99" name="Freeform 1607"/>
              <p:cNvSpPr/>
              <p:nvPr/>
            </p:nvSpPr>
            <p:spPr>
              <a:xfrm>
                <a:off x="8632806" y="4499000"/>
                <a:ext cx="131763" cy="120651"/>
              </a:xfrm>
              <a:custGeom>
                <a:avLst/>
                <a:gdLst>
                  <a:gd name="txL" fmla="*/ 0 w 35"/>
                  <a:gd name="txT" fmla="*/ 0 h 32"/>
                  <a:gd name="txR" fmla="*/ 35 w 35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32">
                    <a:moveTo>
                      <a:pt x="17" y="22"/>
                    </a:moveTo>
                    <a:cubicBezTo>
                      <a:pt x="21" y="23"/>
                      <a:pt x="27" y="25"/>
                      <a:pt x="29" y="27"/>
                    </a:cubicBezTo>
                    <a:cubicBezTo>
                      <a:pt x="32" y="28"/>
                      <a:pt x="35" y="32"/>
                      <a:pt x="35" y="32"/>
                    </a:cubicBezTo>
                    <a:cubicBezTo>
                      <a:pt x="32" y="30"/>
                      <a:pt x="28" y="28"/>
                      <a:pt x="24" y="27"/>
                    </a:cubicBezTo>
                    <a:cubicBezTo>
                      <a:pt x="19" y="26"/>
                      <a:pt x="14" y="26"/>
                      <a:pt x="10" y="25"/>
                    </a:cubicBezTo>
                    <a:cubicBezTo>
                      <a:pt x="5" y="24"/>
                      <a:pt x="2" y="20"/>
                      <a:pt x="1" y="16"/>
                    </a:cubicBezTo>
                    <a:cubicBezTo>
                      <a:pt x="0" y="15"/>
                      <a:pt x="0" y="15"/>
                      <a:pt x="0" y="14"/>
                    </a:cubicBezTo>
                    <a:cubicBezTo>
                      <a:pt x="1" y="9"/>
                      <a:pt x="2" y="4"/>
                      <a:pt x="4" y="0"/>
                    </a:cubicBezTo>
                    <a:cubicBezTo>
                      <a:pt x="4" y="2"/>
                      <a:pt x="4" y="4"/>
                      <a:pt x="5" y="6"/>
                    </a:cubicBezTo>
                    <a:cubicBezTo>
                      <a:pt x="7" y="15"/>
                      <a:pt x="13" y="20"/>
                      <a:pt x="17" y="2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0" name="Freeform 1608"/>
              <p:cNvSpPr/>
              <p:nvPr/>
            </p:nvSpPr>
            <p:spPr>
              <a:xfrm>
                <a:off x="8662969" y="4435500"/>
                <a:ext cx="142876" cy="247652"/>
              </a:xfrm>
              <a:custGeom>
                <a:avLst/>
                <a:gdLst>
                  <a:gd name="txL" fmla="*/ 0 w 38"/>
                  <a:gd name="txT" fmla="*/ 0 h 66"/>
                  <a:gd name="txR" fmla="*/ 38 w 38"/>
                  <a:gd name="txB" fmla="*/ 66 h 6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66">
                    <a:moveTo>
                      <a:pt x="4" y="34"/>
                    </a:moveTo>
                    <a:cubicBezTo>
                      <a:pt x="5" y="35"/>
                      <a:pt x="6" y="36"/>
                      <a:pt x="7" y="37"/>
                    </a:cubicBezTo>
                    <a:cubicBezTo>
                      <a:pt x="10" y="38"/>
                      <a:pt x="13" y="39"/>
                      <a:pt x="16" y="41"/>
                    </a:cubicBezTo>
                    <a:cubicBezTo>
                      <a:pt x="17" y="41"/>
                      <a:pt x="19" y="42"/>
                      <a:pt x="20" y="42"/>
                    </a:cubicBezTo>
                    <a:cubicBezTo>
                      <a:pt x="21" y="42"/>
                      <a:pt x="21" y="43"/>
                      <a:pt x="22" y="43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3" y="43"/>
                      <a:pt x="24" y="43"/>
                      <a:pt x="24" y="43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5" y="44"/>
                      <a:pt x="26" y="44"/>
                      <a:pt x="27" y="45"/>
                    </a:cubicBezTo>
                    <a:cubicBezTo>
                      <a:pt x="26" y="44"/>
                      <a:pt x="25" y="43"/>
                      <a:pt x="24" y="42"/>
                    </a:cubicBezTo>
                    <a:cubicBezTo>
                      <a:pt x="24" y="41"/>
                      <a:pt x="23" y="41"/>
                      <a:pt x="22" y="40"/>
                    </a:cubicBezTo>
                    <a:cubicBezTo>
                      <a:pt x="22" y="40"/>
                      <a:pt x="21" y="39"/>
                      <a:pt x="21" y="39"/>
                    </a:cubicBezTo>
                    <a:cubicBezTo>
                      <a:pt x="20" y="38"/>
                      <a:pt x="19" y="36"/>
                      <a:pt x="18" y="35"/>
                    </a:cubicBezTo>
                    <a:cubicBezTo>
                      <a:pt x="17" y="34"/>
                      <a:pt x="16" y="33"/>
                      <a:pt x="15" y="32"/>
                    </a:cubicBezTo>
                    <a:cubicBezTo>
                      <a:pt x="14" y="31"/>
                      <a:pt x="13" y="30"/>
                      <a:pt x="12" y="29"/>
                    </a:cubicBezTo>
                    <a:cubicBezTo>
                      <a:pt x="11" y="29"/>
                      <a:pt x="11" y="28"/>
                      <a:pt x="10" y="27"/>
                    </a:cubicBezTo>
                    <a:cubicBezTo>
                      <a:pt x="9" y="27"/>
                      <a:pt x="9" y="26"/>
                      <a:pt x="8" y="25"/>
                    </a:cubicBezTo>
                    <a:cubicBezTo>
                      <a:pt x="7" y="24"/>
                      <a:pt x="6" y="23"/>
                      <a:pt x="5" y="21"/>
                    </a:cubicBezTo>
                    <a:cubicBezTo>
                      <a:pt x="5" y="20"/>
                      <a:pt x="4" y="19"/>
                      <a:pt x="4" y="19"/>
                    </a:cubicBezTo>
                    <a:cubicBezTo>
                      <a:pt x="4" y="18"/>
                      <a:pt x="4" y="17"/>
                      <a:pt x="4" y="16"/>
                    </a:cubicBezTo>
                    <a:cubicBezTo>
                      <a:pt x="4" y="18"/>
                      <a:pt x="4" y="19"/>
                      <a:pt x="5" y="21"/>
                    </a:cubicBezTo>
                    <a:cubicBezTo>
                      <a:pt x="6" y="22"/>
                      <a:pt x="8" y="24"/>
                      <a:pt x="9" y="25"/>
                    </a:cubicBezTo>
                    <a:cubicBezTo>
                      <a:pt x="9" y="25"/>
                      <a:pt x="10" y="26"/>
                      <a:pt x="11" y="27"/>
                    </a:cubicBezTo>
                    <a:cubicBezTo>
                      <a:pt x="11" y="27"/>
                      <a:pt x="12" y="28"/>
                      <a:pt x="13" y="29"/>
                    </a:cubicBezTo>
                    <a:cubicBezTo>
                      <a:pt x="13" y="29"/>
                      <a:pt x="13" y="29"/>
                      <a:pt x="14" y="29"/>
                    </a:cubicBezTo>
                    <a:cubicBezTo>
                      <a:pt x="12" y="26"/>
                      <a:pt x="10" y="22"/>
                      <a:pt x="8" y="19"/>
                    </a:cubicBezTo>
                    <a:cubicBezTo>
                      <a:pt x="7" y="16"/>
                      <a:pt x="6" y="13"/>
                      <a:pt x="6" y="10"/>
                    </a:cubicBezTo>
                    <a:cubicBezTo>
                      <a:pt x="5" y="8"/>
                      <a:pt x="5" y="7"/>
                      <a:pt x="5" y="5"/>
                    </a:cubicBezTo>
                    <a:cubicBezTo>
                      <a:pt x="5" y="3"/>
                      <a:pt x="5" y="2"/>
                      <a:pt x="5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6" y="3"/>
                      <a:pt x="6" y="4"/>
                      <a:pt x="6" y="5"/>
                    </a:cubicBezTo>
                    <a:cubicBezTo>
                      <a:pt x="6" y="6"/>
                      <a:pt x="7" y="8"/>
                      <a:pt x="7" y="9"/>
                    </a:cubicBezTo>
                    <a:cubicBezTo>
                      <a:pt x="8" y="12"/>
                      <a:pt x="9" y="15"/>
                      <a:pt x="10" y="18"/>
                    </a:cubicBezTo>
                    <a:cubicBezTo>
                      <a:pt x="12" y="24"/>
                      <a:pt x="15" y="29"/>
                      <a:pt x="19" y="34"/>
                    </a:cubicBezTo>
                    <a:cubicBezTo>
                      <a:pt x="20" y="35"/>
                      <a:pt x="21" y="36"/>
                      <a:pt x="22" y="38"/>
                    </a:cubicBezTo>
                    <a:cubicBezTo>
                      <a:pt x="22" y="38"/>
                      <a:pt x="23" y="39"/>
                      <a:pt x="24" y="39"/>
                    </a:cubicBezTo>
                    <a:cubicBezTo>
                      <a:pt x="24" y="40"/>
                      <a:pt x="25" y="40"/>
                      <a:pt x="25" y="41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5" y="40"/>
                      <a:pt x="25" y="39"/>
                      <a:pt x="25" y="38"/>
                    </a:cubicBezTo>
                    <a:cubicBezTo>
                      <a:pt x="25" y="37"/>
                      <a:pt x="24" y="36"/>
                      <a:pt x="24" y="36"/>
                    </a:cubicBezTo>
                    <a:cubicBezTo>
                      <a:pt x="24" y="32"/>
                      <a:pt x="24" y="29"/>
                      <a:pt x="24" y="25"/>
                    </a:cubicBezTo>
                    <a:cubicBezTo>
                      <a:pt x="23" y="25"/>
                      <a:pt x="23" y="24"/>
                      <a:pt x="23" y="23"/>
                    </a:cubicBezTo>
                    <a:cubicBezTo>
                      <a:pt x="23" y="22"/>
                      <a:pt x="22" y="21"/>
                      <a:pt x="22" y="21"/>
                    </a:cubicBezTo>
                    <a:cubicBezTo>
                      <a:pt x="21" y="19"/>
                      <a:pt x="21" y="17"/>
                      <a:pt x="20" y="16"/>
                    </a:cubicBezTo>
                    <a:cubicBezTo>
                      <a:pt x="19" y="14"/>
                      <a:pt x="18" y="13"/>
                      <a:pt x="17" y="12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9"/>
                      <a:pt x="16" y="10"/>
                      <a:pt x="17" y="11"/>
                    </a:cubicBezTo>
                    <a:cubicBezTo>
                      <a:pt x="18" y="13"/>
                      <a:pt x="19" y="14"/>
                      <a:pt x="20" y="16"/>
                    </a:cubicBezTo>
                    <a:cubicBezTo>
                      <a:pt x="21" y="17"/>
                      <a:pt x="22" y="19"/>
                      <a:pt x="23" y="20"/>
                    </a:cubicBezTo>
                    <a:cubicBezTo>
                      <a:pt x="23" y="21"/>
                      <a:pt x="23" y="22"/>
                      <a:pt x="24" y="23"/>
                    </a:cubicBezTo>
                    <a:cubicBezTo>
                      <a:pt x="24" y="24"/>
                      <a:pt x="24" y="24"/>
                      <a:pt x="24" y="25"/>
                    </a:cubicBezTo>
                    <a:cubicBezTo>
                      <a:pt x="25" y="29"/>
                      <a:pt x="25" y="32"/>
                      <a:pt x="25" y="35"/>
                    </a:cubicBezTo>
                    <a:cubicBezTo>
                      <a:pt x="26" y="37"/>
                      <a:pt x="26" y="39"/>
                      <a:pt x="26" y="40"/>
                    </a:cubicBezTo>
                    <a:cubicBezTo>
                      <a:pt x="27" y="41"/>
                      <a:pt x="27" y="42"/>
                      <a:pt x="27" y="43"/>
                    </a:cubicBezTo>
                    <a:cubicBezTo>
                      <a:pt x="27" y="43"/>
                      <a:pt x="28" y="43"/>
                      <a:pt x="28" y="44"/>
                    </a:cubicBezTo>
                    <a:cubicBezTo>
                      <a:pt x="29" y="45"/>
                      <a:pt x="30" y="47"/>
                      <a:pt x="31" y="48"/>
                    </a:cubicBezTo>
                    <a:cubicBezTo>
                      <a:pt x="32" y="50"/>
                      <a:pt x="33" y="51"/>
                      <a:pt x="33" y="52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4" y="51"/>
                      <a:pt x="34" y="50"/>
                      <a:pt x="34" y="49"/>
                    </a:cubicBezTo>
                    <a:cubicBezTo>
                      <a:pt x="35" y="49"/>
                      <a:pt x="35" y="48"/>
                      <a:pt x="35" y="48"/>
                    </a:cubicBezTo>
                    <a:cubicBezTo>
                      <a:pt x="35" y="46"/>
                      <a:pt x="36" y="45"/>
                      <a:pt x="36" y="44"/>
                    </a:cubicBezTo>
                    <a:cubicBezTo>
                      <a:pt x="36" y="42"/>
                      <a:pt x="37" y="41"/>
                      <a:pt x="37" y="39"/>
                    </a:cubicBezTo>
                    <a:cubicBezTo>
                      <a:pt x="37" y="37"/>
                      <a:pt x="37" y="34"/>
                      <a:pt x="36" y="31"/>
                    </a:cubicBezTo>
                    <a:cubicBezTo>
                      <a:pt x="36" y="30"/>
                      <a:pt x="36" y="28"/>
                      <a:pt x="35" y="27"/>
                    </a:cubicBezTo>
                    <a:cubicBezTo>
                      <a:pt x="35" y="26"/>
                      <a:pt x="35" y="24"/>
                      <a:pt x="34" y="23"/>
                    </a:cubicBezTo>
                    <a:cubicBezTo>
                      <a:pt x="35" y="24"/>
                      <a:pt x="35" y="26"/>
                      <a:pt x="36" y="27"/>
                    </a:cubicBezTo>
                    <a:cubicBezTo>
                      <a:pt x="36" y="28"/>
                      <a:pt x="36" y="30"/>
                      <a:pt x="37" y="31"/>
                    </a:cubicBezTo>
                    <a:cubicBezTo>
                      <a:pt x="37" y="34"/>
                      <a:pt x="38" y="37"/>
                      <a:pt x="37" y="39"/>
                    </a:cubicBezTo>
                    <a:cubicBezTo>
                      <a:pt x="37" y="41"/>
                      <a:pt x="37" y="42"/>
                      <a:pt x="37" y="44"/>
                    </a:cubicBezTo>
                    <a:cubicBezTo>
                      <a:pt x="37" y="45"/>
                      <a:pt x="36" y="47"/>
                      <a:pt x="36" y="48"/>
                    </a:cubicBezTo>
                    <a:cubicBezTo>
                      <a:pt x="36" y="48"/>
                      <a:pt x="36" y="49"/>
                      <a:pt x="36" y="49"/>
                    </a:cubicBezTo>
                    <a:cubicBezTo>
                      <a:pt x="36" y="49"/>
                      <a:pt x="35" y="50"/>
                      <a:pt x="35" y="50"/>
                    </a:cubicBezTo>
                    <a:cubicBezTo>
                      <a:pt x="35" y="51"/>
                      <a:pt x="35" y="51"/>
                      <a:pt x="35" y="52"/>
                    </a:cubicBezTo>
                    <a:cubicBezTo>
                      <a:pt x="34" y="53"/>
                      <a:pt x="34" y="53"/>
                      <a:pt x="34" y="54"/>
                    </a:cubicBezTo>
                    <a:cubicBezTo>
                      <a:pt x="35" y="55"/>
                      <a:pt x="35" y="56"/>
                      <a:pt x="35" y="57"/>
                    </a:cubicBezTo>
                    <a:cubicBezTo>
                      <a:pt x="36" y="58"/>
                      <a:pt x="36" y="59"/>
                      <a:pt x="36" y="60"/>
                    </a:cubicBezTo>
                    <a:cubicBezTo>
                      <a:pt x="36" y="60"/>
                      <a:pt x="36" y="60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7" y="61"/>
                    </a:cubicBezTo>
                    <a:cubicBezTo>
                      <a:pt x="37" y="63"/>
                      <a:pt x="37" y="65"/>
                      <a:pt x="37" y="66"/>
                    </a:cubicBezTo>
                    <a:cubicBezTo>
                      <a:pt x="37" y="65"/>
                      <a:pt x="37" y="65"/>
                      <a:pt x="36" y="64"/>
                    </a:cubicBezTo>
                    <a:cubicBezTo>
                      <a:pt x="36" y="63"/>
                      <a:pt x="36" y="62"/>
                      <a:pt x="36" y="62"/>
                    </a:cubicBezTo>
                    <a:cubicBezTo>
                      <a:pt x="35" y="61"/>
                      <a:pt x="35" y="60"/>
                      <a:pt x="34" y="59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6"/>
                      <a:pt x="32" y="56"/>
                      <a:pt x="32" y="56"/>
                    </a:cubicBezTo>
                    <a:cubicBezTo>
                      <a:pt x="32" y="55"/>
                      <a:pt x="31" y="55"/>
                      <a:pt x="31" y="54"/>
                    </a:cubicBezTo>
                    <a:cubicBezTo>
                      <a:pt x="28" y="53"/>
                      <a:pt x="26" y="51"/>
                      <a:pt x="24" y="50"/>
                    </a:cubicBezTo>
                    <a:cubicBezTo>
                      <a:pt x="23" y="50"/>
                      <a:pt x="22" y="49"/>
                      <a:pt x="22" y="49"/>
                    </a:cubicBezTo>
                    <a:cubicBezTo>
                      <a:pt x="21" y="49"/>
                      <a:pt x="20" y="49"/>
                      <a:pt x="20" y="48"/>
                    </a:cubicBezTo>
                    <a:cubicBezTo>
                      <a:pt x="18" y="48"/>
                      <a:pt x="17" y="48"/>
                      <a:pt x="16" y="48"/>
                    </a:cubicBezTo>
                    <a:cubicBezTo>
                      <a:pt x="13" y="48"/>
                      <a:pt x="10" y="49"/>
                      <a:pt x="7" y="49"/>
                    </a:cubicBezTo>
                    <a:cubicBezTo>
                      <a:pt x="9" y="49"/>
                      <a:pt x="10" y="48"/>
                      <a:pt x="11" y="48"/>
                    </a:cubicBezTo>
                    <a:cubicBezTo>
                      <a:pt x="13" y="48"/>
                      <a:pt x="14" y="48"/>
                      <a:pt x="16" y="48"/>
                    </a:cubicBezTo>
                    <a:cubicBezTo>
                      <a:pt x="17" y="47"/>
                      <a:pt x="18" y="48"/>
                      <a:pt x="20" y="48"/>
                    </a:cubicBezTo>
                    <a:cubicBezTo>
                      <a:pt x="21" y="48"/>
                      <a:pt x="21" y="48"/>
                      <a:pt x="22" y="48"/>
                    </a:cubicBezTo>
                    <a:cubicBezTo>
                      <a:pt x="23" y="49"/>
                      <a:pt x="23" y="49"/>
                      <a:pt x="24" y="49"/>
                    </a:cubicBezTo>
                    <a:cubicBezTo>
                      <a:pt x="25" y="50"/>
                      <a:pt x="26" y="51"/>
                      <a:pt x="28" y="51"/>
                    </a:cubicBezTo>
                    <a:cubicBezTo>
                      <a:pt x="29" y="52"/>
                      <a:pt x="30" y="53"/>
                      <a:pt x="31" y="54"/>
                    </a:cubicBezTo>
                    <a:cubicBezTo>
                      <a:pt x="32" y="54"/>
                      <a:pt x="32" y="55"/>
                      <a:pt x="33" y="55"/>
                    </a:cubicBezTo>
                    <a:cubicBezTo>
                      <a:pt x="33" y="55"/>
                      <a:pt x="33" y="55"/>
                      <a:pt x="33" y="55"/>
                    </a:cubicBezTo>
                    <a:cubicBezTo>
                      <a:pt x="32" y="53"/>
                      <a:pt x="31" y="51"/>
                      <a:pt x="30" y="49"/>
                    </a:cubicBezTo>
                    <a:cubicBezTo>
                      <a:pt x="30" y="49"/>
                      <a:pt x="29" y="48"/>
                      <a:pt x="29" y="48"/>
                    </a:cubicBezTo>
                    <a:cubicBezTo>
                      <a:pt x="29" y="48"/>
                      <a:pt x="28" y="47"/>
                      <a:pt x="28" y="47"/>
                    </a:cubicBezTo>
                    <a:cubicBezTo>
                      <a:pt x="27" y="46"/>
                      <a:pt x="25" y="45"/>
                      <a:pt x="24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1" y="44"/>
                      <a:pt x="20" y="43"/>
                      <a:pt x="20" y="43"/>
                    </a:cubicBezTo>
                    <a:cubicBezTo>
                      <a:pt x="18" y="43"/>
                      <a:pt x="17" y="42"/>
                      <a:pt x="15" y="42"/>
                    </a:cubicBezTo>
                    <a:cubicBezTo>
                      <a:pt x="12" y="40"/>
                      <a:pt x="9" y="39"/>
                      <a:pt x="7" y="38"/>
                    </a:cubicBezTo>
                    <a:cubicBezTo>
                      <a:pt x="5" y="37"/>
                      <a:pt x="4" y="36"/>
                      <a:pt x="3" y="35"/>
                    </a:cubicBezTo>
                    <a:cubicBezTo>
                      <a:pt x="2" y="34"/>
                      <a:pt x="1" y="32"/>
                      <a:pt x="0" y="31"/>
                    </a:cubicBezTo>
                    <a:cubicBezTo>
                      <a:pt x="1" y="32"/>
                      <a:pt x="2" y="33"/>
                      <a:pt x="4" y="3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1" name="Freeform 1609"/>
              <p:cNvSpPr/>
              <p:nvPr/>
            </p:nvSpPr>
            <p:spPr>
              <a:xfrm>
                <a:off x="8550256" y="4638701"/>
                <a:ext cx="109538" cy="63500"/>
              </a:xfrm>
              <a:custGeom>
                <a:avLst/>
                <a:gdLst>
                  <a:gd name="txL" fmla="*/ 0 w 29"/>
                  <a:gd name="txT" fmla="*/ 0 h 17"/>
                  <a:gd name="txR" fmla="*/ 29 w 29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17">
                    <a:moveTo>
                      <a:pt x="29" y="17"/>
                    </a:moveTo>
                    <a:cubicBezTo>
                      <a:pt x="24" y="15"/>
                      <a:pt x="18" y="14"/>
                      <a:pt x="13" y="11"/>
                    </a:cubicBezTo>
                    <a:cubicBezTo>
                      <a:pt x="10" y="10"/>
                      <a:pt x="8" y="8"/>
                      <a:pt x="6" y="5"/>
                    </a:cubicBezTo>
                    <a:cubicBezTo>
                      <a:pt x="5" y="3"/>
                      <a:pt x="2" y="1"/>
                      <a:pt x="0" y="0"/>
                    </a:cubicBezTo>
                    <a:cubicBezTo>
                      <a:pt x="1" y="4"/>
                      <a:pt x="3" y="7"/>
                      <a:pt x="5" y="11"/>
                    </a:cubicBezTo>
                    <a:cubicBezTo>
                      <a:pt x="8" y="13"/>
                      <a:pt x="13" y="15"/>
                      <a:pt x="15" y="15"/>
                    </a:cubicBezTo>
                    <a:cubicBezTo>
                      <a:pt x="20" y="16"/>
                      <a:pt x="25" y="16"/>
                      <a:pt x="29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2" name="Picture 1611"/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8670906" y="4592664"/>
                <a:ext cx="90488" cy="1571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3" name="Freeform 1612"/>
              <p:cNvSpPr/>
              <p:nvPr/>
            </p:nvSpPr>
            <p:spPr>
              <a:xfrm>
                <a:off x="8602643" y="4592664"/>
                <a:ext cx="82550" cy="117476"/>
              </a:xfrm>
              <a:custGeom>
                <a:avLst/>
                <a:gdLst>
                  <a:gd name="txL" fmla="*/ 0 w 22"/>
                  <a:gd name="txT" fmla="*/ 0 h 31"/>
                  <a:gd name="txR" fmla="*/ 22 w 22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31">
                    <a:moveTo>
                      <a:pt x="16" y="15"/>
                    </a:moveTo>
                    <a:cubicBezTo>
                      <a:pt x="17" y="18"/>
                      <a:pt x="18" y="23"/>
                      <a:pt x="19" y="25"/>
                    </a:cubicBezTo>
                    <a:cubicBezTo>
                      <a:pt x="19" y="27"/>
                      <a:pt x="22" y="31"/>
                      <a:pt x="22" y="31"/>
                    </a:cubicBezTo>
                    <a:cubicBezTo>
                      <a:pt x="21" y="28"/>
                      <a:pt x="20" y="24"/>
                      <a:pt x="20" y="21"/>
                    </a:cubicBezTo>
                    <a:cubicBezTo>
                      <a:pt x="20" y="17"/>
                      <a:pt x="20" y="13"/>
                      <a:pt x="20" y="9"/>
                    </a:cubicBezTo>
                    <a:cubicBezTo>
                      <a:pt x="19" y="5"/>
                      <a:pt x="16" y="3"/>
                      <a:pt x="13" y="1"/>
                    </a:cubicBezTo>
                    <a:cubicBezTo>
                      <a:pt x="13" y="1"/>
                      <a:pt x="12" y="0"/>
                      <a:pt x="12" y="0"/>
                    </a:cubicBezTo>
                    <a:cubicBezTo>
                      <a:pt x="8" y="0"/>
                      <a:pt x="4" y="1"/>
                      <a:pt x="0" y="2"/>
                    </a:cubicBezTo>
                    <a:cubicBezTo>
                      <a:pt x="2" y="2"/>
                      <a:pt x="4" y="2"/>
                      <a:pt x="5" y="3"/>
                    </a:cubicBezTo>
                    <a:cubicBezTo>
                      <a:pt x="12" y="6"/>
                      <a:pt x="15" y="12"/>
                      <a:pt x="16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" name="Freeform 1613"/>
              <p:cNvSpPr/>
              <p:nvPr/>
            </p:nvSpPr>
            <p:spPr>
              <a:xfrm>
                <a:off x="8550256" y="4619651"/>
                <a:ext cx="184151" cy="127001"/>
              </a:xfrm>
              <a:custGeom>
                <a:avLst/>
                <a:gdLst>
                  <a:gd name="txL" fmla="*/ 0 w 49"/>
                  <a:gd name="txT" fmla="*/ 0 h 34"/>
                  <a:gd name="txR" fmla="*/ 49 w 49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34">
                    <a:moveTo>
                      <a:pt x="27" y="3"/>
                    </a:moveTo>
                    <a:cubicBezTo>
                      <a:pt x="28" y="4"/>
                      <a:pt x="28" y="5"/>
                      <a:pt x="29" y="6"/>
                    </a:cubicBezTo>
                    <a:cubicBezTo>
                      <a:pt x="30" y="8"/>
                      <a:pt x="30" y="11"/>
                      <a:pt x="31" y="13"/>
                    </a:cubicBezTo>
                    <a:cubicBezTo>
                      <a:pt x="31" y="15"/>
                      <a:pt x="31" y="16"/>
                      <a:pt x="32" y="17"/>
                    </a:cubicBezTo>
                    <a:cubicBezTo>
                      <a:pt x="32" y="18"/>
                      <a:pt x="32" y="18"/>
                      <a:pt x="32" y="19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3" y="21"/>
                      <a:pt x="33" y="22"/>
                      <a:pt x="33" y="23"/>
                    </a:cubicBezTo>
                    <a:cubicBezTo>
                      <a:pt x="32" y="22"/>
                      <a:pt x="32" y="21"/>
                      <a:pt x="31" y="20"/>
                    </a:cubicBezTo>
                    <a:cubicBezTo>
                      <a:pt x="31" y="20"/>
                      <a:pt x="30" y="19"/>
                      <a:pt x="30" y="19"/>
                    </a:cubicBezTo>
                    <a:cubicBezTo>
                      <a:pt x="30" y="18"/>
                      <a:pt x="29" y="18"/>
                      <a:pt x="29" y="17"/>
                    </a:cubicBezTo>
                    <a:cubicBezTo>
                      <a:pt x="28" y="16"/>
                      <a:pt x="27" y="15"/>
                      <a:pt x="26" y="14"/>
                    </a:cubicBezTo>
                    <a:cubicBezTo>
                      <a:pt x="26" y="14"/>
                      <a:pt x="25" y="13"/>
                      <a:pt x="24" y="12"/>
                    </a:cubicBezTo>
                    <a:cubicBezTo>
                      <a:pt x="24" y="11"/>
                      <a:pt x="23" y="10"/>
                      <a:pt x="22" y="9"/>
                    </a:cubicBezTo>
                    <a:cubicBezTo>
                      <a:pt x="22" y="8"/>
                      <a:pt x="21" y="8"/>
                      <a:pt x="21" y="7"/>
                    </a:cubicBezTo>
                    <a:cubicBezTo>
                      <a:pt x="20" y="7"/>
                      <a:pt x="20" y="6"/>
                      <a:pt x="19" y="6"/>
                    </a:cubicBezTo>
                    <a:cubicBezTo>
                      <a:pt x="18" y="4"/>
                      <a:pt x="18" y="3"/>
                      <a:pt x="16" y="2"/>
                    </a:cubicBezTo>
                    <a:cubicBezTo>
                      <a:pt x="16" y="2"/>
                      <a:pt x="15" y="2"/>
                      <a:pt x="14" y="1"/>
                    </a:cubicBezTo>
                    <a:cubicBezTo>
                      <a:pt x="14" y="1"/>
                      <a:pt x="13" y="1"/>
                      <a:pt x="12" y="1"/>
                    </a:cubicBezTo>
                    <a:cubicBezTo>
                      <a:pt x="14" y="1"/>
                      <a:pt x="15" y="2"/>
                      <a:pt x="16" y="3"/>
                    </a:cubicBezTo>
                    <a:cubicBezTo>
                      <a:pt x="17" y="4"/>
                      <a:pt x="18" y="5"/>
                      <a:pt x="19" y="6"/>
                    </a:cubicBezTo>
                    <a:cubicBezTo>
                      <a:pt x="19" y="7"/>
                      <a:pt x="20" y="7"/>
                      <a:pt x="20" y="8"/>
                    </a:cubicBezTo>
                    <a:cubicBezTo>
                      <a:pt x="21" y="8"/>
                      <a:pt x="21" y="9"/>
                      <a:pt x="22" y="9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0" y="8"/>
                      <a:pt x="17" y="6"/>
                      <a:pt x="14" y="5"/>
                    </a:cubicBezTo>
                    <a:cubicBezTo>
                      <a:pt x="12" y="4"/>
                      <a:pt x="10" y="3"/>
                      <a:pt x="7" y="2"/>
                    </a:cubicBezTo>
                    <a:cubicBezTo>
                      <a:pt x="6" y="1"/>
                      <a:pt x="5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4" y="2"/>
                      <a:pt x="6" y="2"/>
                      <a:pt x="7" y="3"/>
                    </a:cubicBezTo>
                    <a:cubicBezTo>
                      <a:pt x="9" y="4"/>
                      <a:pt x="11" y="5"/>
                      <a:pt x="13" y="6"/>
                    </a:cubicBezTo>
                    <a:cubicBezTo>
                      <a:pt x="18" y="8"/>
                      <a:pt x="22" y="12"/>
                      <a:pt x="25" y="15"/>
                    </a:cubicBezTo>
                    <a:cubicBezTo>
                      <a:pt x="26" y="16"/>
                      <a:pt x="27" y="17"/>
                      <a:pt x="28" y="18"/>
                    </a:cubicBezTo>
                    <a:cubicBezTo>
                      <a:pt x="28" y="19"/>
                      <a:pt x="29" y="19"/>
                      <a:pt x="29" y="20"/>
                    </a:cubicBezTo>
                    <a:cubicBezTo>
                      <a:pt x="29" y="20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29" y="21"/>
                      <a:pt x="29" y="21"/>
                      <a:pt x="28" y="20"/>
                    </a:cubicBezTo>
                    <a:cubicBezTo>
                      <a:pt x="27" y="20"/>
                      <a:pt x="27" y="20"/>
                      <a:pt x="26" y="20"/>
                    </a:cubicBezTo>
                    <a:cubicBezTo>
                      <a:pt x="23" y="19"/>
                      <a:pt x="20" y="19"/>
                      <a:pt x="18" y="18"/>
                    </a:cubicBezTo>
                    <a:cubicBezTo>
                      <a:pt x="17" y="18"/>
                      <a:pt x="16" y="18"/>
                      <a:pt x="16" y="17"/>
                    </a:cubicBezTo>
                    <a:cubicBezTo>
                      <a:pt x="15" y="17"/>
                      <a:pt x="15" y="17"/>
                      <a:pt x="14" y="16"/>
                    </a:cubicBezTo>
                    <a:cubicBezTo>
                      <a:pt x="13" y="15"/>
                      <a:pt x="12" y="15"/>
                      <a:pt x="11" y="14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6" y="10"/>
                      <a:pt x="5" y="9"/>
                      <a:pt x="4" y="8"/>
                    </a:cubicBezTo>
                    <a:cubicBezTo>
                      <a:pt x="5" y="9"/>
                      <a:pt x="6" y="10"/>
                      <a:pt x="7" y="11"/>
                    </a:cubicBezTo>
                    <a:cubicBezTo>
                      <a:pt x="8" y="12"/>
                      <a:pt x="9" y="13"/>
                      <a:pt x="10" y="14"/>
                    </a:cubicBezTo>
                    <a:cubicBezTo>
                      <a:pt x="11" y="15"/>
                      <a:pt x="13" y="16"/>
                      <a:pt x="14" y="17"/>
                    </a:cubicBezTo>
                    <a:cubicBezTo>
                      <a:pt x="14" y="17"/>
                      <a:pt x="15" y="17"/>
                      <a:pt x="15" y="18"/>
                    </a:cubicBezTo>
                    <a:cubicBezTo>
                      <a:pt x="16" y="18"/>
                      <a:pt x="17" y="18"/>
                      <a:pt x="17" y="19"/>
                    </a:cubicBezTo>
                    <a:cubicBezTo>
                      <a:pt x="20" y="20"/>
                      <a:pt x="23" y="20"/>
                      <a:pt x="26" y="21"/>
                    </a:cubicBezTo>
                    <a:cubicBezTo>
                      <a:pt x="27" y="21"/>
                      <a:pt x="28" y="21"/>
                      <a:pt x="29" y="22"/>
                    </a:cubicBezTo>
                    <a:cubicBezTo>
                      <a:pt x="30" y="22"/>
                      <a:pt x="31" y="23"/>
                      <a:pt x="31" y="23"/>
                    </a:cubicBezTo>
                    <a:cubicBezTo>
                      <a:pt x="32" y="23"/>
                      <a:pt x="32" y="23"/>
                      <a:pt x="32" y="24"/>
                    </a:cubicBezTo>
                    <a:cubicBezTo>
                      <a:pt x="33" y="25"/>
                      <a:pt x="34" y="26"/>
                      <a:pt x="35" y="27"/>
                    </a:cubicBezTo>
                    <a:cubicBezTo>
                      <a:pt x="36" y="28"/>
                      <a:pt x="37" y="28"/>
                      <a:pt x="38" y="29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7" y="29"/>
                      <a:pt x="36" y="29"/>
                      <a:pt x="36" y="29"/>
                    </a:cubicBezTo>
                    <a:cubicBezTo>
                      <a:pt x="35" y="30"/>
                      <a:pt x="35" y="30"/>
                      <a:pt x="34" y="30"/>
                    </a:cubicBezTo>
                    <a:cubicBezTo>
                      <a:pt x="33" y="30"/>
                      <a:pt x="32" y="30"/>
                      <a:pt x="31" y="30"/>
                    </a:cubicBezTo>
                    <a:cubicBezTo>
                      <a:pt x="30" y="30"/>
                      <a:pt x="29" y="30"/>
                      <a:pt x="27" y="30"/>
                    </a:cubicBezTo>
                    <a:cubicBezTo>
                      <a:pt x="25" y="30"/>
                      <a:pt x="23" y="30"/>
                      <a:pt x="21" y="29"/>
                    </a:cubicBezTo>
                    <a:cubicBezTo>
                      <a:pt x="20" y="29"/>
                      <a:pt x="19" y="28"/>
                      <a:pt x="18" y="28"/>
                    </a:cubicBezTo>
                    <a:cubicBezTo>
                      <a:pt x="17" y="27"/>
                      <a:pt x="15" y="27"/>
                      <a:pt x="14" y="26"/>
                    </a:cubicBezTo>
                    <a:cubicBezTo>
                      <a:pt x="15" y="27"/>
                      <a:pt x="16" y="27"/>
                      <a:pt x="18" y="28"/>
                    </a:cubicBezTo>
                    <a:cubicBezTo>
                      <a:pt x="19" y="28"/>
                      <a:pt x="20" y="29"/>
                      <a:pt x="21" y="29"/>
                    </a:cubicBezTo>
                    <a:cubicBezTo>
                      <a:pt x="23" y="30"/>
                      <a:pt x="25" y="31"/>
                      <a:pt x="27" y="31"/>
                    </a:cubicBezTo>
                    <a:cubicBezTo>
                      <a:pt x="29" y="31"/>
                      <a:pt x="30" y="31"/>
                      <a:pt x="31" y="31"/>
                    </a:cubicBezTo>
                    <a:cubicBezTo>
                      <a:pt x="32" y="31"/>
                      <a:pt x="33" y="31"/>
                      <a:pt x="34" y="31"/>
                    </a:cubicBezTo>
                    <a:cubicBezTo>
                      <a:pt x="35" y="31"/>
                      <a:pt x="35" y="31"/>
                      <a:pt x="35" y="30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7" y="30"/>
                      <a:pt x="37" y="30"/>
                      <a:pt x="38" y="30"/>
                    </a:cubicBezTo>
                    <a:cubicBezTo>
                      <a:pt x="38" y="30"/>
                      <a:pt x="39" y="30"/>
                      <a:pt x="39" y="30"/>
                    </a:cubicBezTo>
                    <a:cubicBezTo>
                      <a:pt x="40" y="30"/>
                      <a:pt x="41" y="31"/>
                      <a:pt x="42" y="31"/>
                    </a:cubicBezTo>
                    <a:cubicBezTo>
                      <a:pt x="42" y="32"/>
                      <a:pt x="43" y="32"/>
                      <a:pt x="44" y="32"/>
                    </a:cubicBezTo>
                    <a:cubicBezTo>
                      <a:pt x="44" y="32"/>
                      <a:pt x="44" y="32"/>
                      <a:pt x="45" y="32"/>
                    </a:cubicBezTo>
                    <a:cubicBezTo>
                      <a:pt x="45" y="32"/>
                      <a:pt x="45" y="32"/>
                      <a:pt x="45" y="32"/>
                    </a:cubicBezTo>
                    <a:cubicBezTo>
                      <a:pt x="45" y="32"/>
                      <a:pt x="45" y="33"/>
                      <a:pt x="45" y="33"/>
                    </a:cubicBezTo>
                    <a:cubicBezTo>
                      <a:pt x="46" y="33"/>
                      <a:pt x="48" y="33"/>
                      <a:pt x="49" y="34"/>
                    </a:cubicBezTo>
                    <a:cubicBezTo>
                      <a:pt x="48" y="33"/>
                      <a:pt x="48" y="33"/>
                      <a:pt x="47" y="33"/>
                    </a:cubicBezTo>
                    <a:cubicBezTo>
                      <a:pt x="47" y="33"/>
                      <a:pt x="46" y="32"/>
                      <a:pt x="46" y="32"/>
                    </a:cubicBezTo>
                    <a:cubicBezTo>
                      <a:pt x="45" y="32"/>
                      <a:pt x="44" y="31"/>
                      <a:pt x="43" y="31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30"/>
                      <a:pt x="43" y="30"/>
                      <a:pt x="42" y="30"/>
                    </a:cubicBezTo>
                    <a:cubicBezTo>
                      <a:pt x="42" y="30"/>
                      <a:pt x="42" y="29"/>
                      <a:pt x="42" y="29"/>
                    </a:cubicBezTo>
                    <a:cubicBezTo>
                      <a:pt x="42" y="29"/>
                      <a:pt x="41" y="29"/>
                      <a:pt x="41" y="28"/>
                    </a:cubicBezTo>
                    <a:cubicBezTo>
                      <a:pt x="41" y="28"/>
                      <a:pt x="41" y="27"/>
                      <a:pt x="40" y="27"/>
                    </a:cubicBezTo>
                    <a:cubicBezTo>
                      <a:pt x="39" y="25"/>
                      <a:pt x="38" y="23"/>
                      <a:pt x="38" y="21"/>
                    </a:cubicBezTo>
                    <a:cubicBezTo>
                      <a:pt x="37" y="20"/>
                      <a:pt x="37" y="20"/>
                      <a:pt x="37" y="19"/>
                    </a:cubicBezTo>
                    <a:cubicBezTo>
                      <a:pt x="37" y="19"/>
                      <a:pt x="37" y="18"/>
                      <a:pt x="37" y="18"/>
                    </a:cubicBezTo>
                    <a:cubicBezTo>
                      <a:pt x="37" y="16"/>
                      <a:pt x="37" y="15"/>
                      <a:pt x="37" y="14"/>
                    </a:cubicBezTo>
                    <a:cubicBezTo>
                      <a:pt x="37" y="12"/>
                      <a:pt x="38" y="10"/>
                      <a:pt x="39" y="8"/>
                    </a:cubicBezTo>
                    <a:cubicBezTo>
                      <a:pt x="38" y="9"/>
                      <a:pt x="38" y="10"/>
                      <a:pt x="37" y="11"/>
                    </a:cubicBezTo>
                    <a:cubicBezTo>
                      <a:pt x="37" y="12"/>
                      <a:pt x="37" y="13"/>
                      <a:pt x="36" y="14"/>
                    </a:cubicBezTo>
                    <a:cubicBezTo>
                      <a:pt x="36" y="15"/>
                      <a:pt x="36" y="16"/>
                      <a:pt x="36" y="18"/>
                    </a:cubicBezTo>
                    <a:cubicBezTo>
                      <a:pt x="36" y="18"/>
                      <a:pt x="36" y="19"/>
                      <a:pt x="36" y="19"/>
                    </a:cubicBezTo>
                    <a:cubicBezTo>
                      <a:pt x="37" y="20"/>
                      <a:pt x="37" y="20"/>
                      <a:pt x="37" y="21"/>
                    </a:cubicBezTo>
                    <a:cubicBezTo>
                      <a:pt x="37" y="22"/>
                      <a:pt x="38" y="23"/>
                      <a:pt x="38" y="24"/>
                    </a:cubicBezTo>
                    <a:cubicBezTo>
                      <a:pt x="39" y="25"/>
                      <a:pt x="39" y="26"/>
                      <a:pt x="40" y="27"/>
                    </a:cubicBezTo>
                    <a:cubicBezTo>
                      <a:pt x="40" y="28"/>
                      <a:pt x="40" y="28"/>
                      <a:pt x="41" y="29"/>
                    </a:cubicBezTo>
                    <a:cubicBezTo>
                      <a:pt x="41" y="29"/>
                      <a:pt x="41" y="29"/>
                      <a:pt x="41" y="29"/>
                    </a:cubicBezTo>
                    <a:cubicBezTo>
                      <a:pt x="39" y="28"/>
                      <a:pt x="38" y="27"/>
                      <a:pt x="36" y="26"/>
                    </a:cubicBezTo>
                    <a:cubicBezTo>
                      <a:pt x="36" y="25"/>
                      <a:pt x="36" y="25"/>
                      <a:pt x="35" y="25"/>
                    </a:cubicBezTo>
                    <a:cubicBezTo>
                      <a:pt x="35" y="25"/>
                      <a:pt x="35" y="24"/>
                      <a:pt x="35" y="24"/>
                    </a:cubicBezTo>
                    <a:cubicBezTo>
                      <a:pt x="34" y="23"/>
                      <a:pt x="33" y="22"/>
                      <a:pt x="33" y="21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3" y="18"/>
                      <a:pt x="33" y="17"/>
                      <a:pt x="32" y="17"/>
                    </a:cubicBezTo>
                    <a:cubicBezTo>
                      <a:pt x="32" y="16"/>
                      <a:pt x="32" y="14"/>
                      <a:pt x="32" y="13"/>
                    </a:cubicBezTo>
                    <a:cubicBezTo>
                      <a:pt x="31" y="11"/>
                      <a:pt x="31" y="8"/>
                      <a:pt x="30" y="6"/>
                    </a:cubicBezTo>
                    <a:cubicBezTo>
                      <a:pt x="29" y="5"/>
                      <a:pt x="29" y="3"/>
                      <a:pt x="28" y="2"/>
                    </a:cubicBezTo>
                    <a:cubicBezTo>
                      <a:pt x="27" y="1"/>
                      <a:pt x="26" y="1"/>
                      <a:pt x="25" y="0"/>
                    </a:cubicBezTo>
                    <a:cubicBezTo>
                      <a:pt x="26" y="1"/>
                      <a:pt x="27" y="2"/>
                      <a:pt x="27" y="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" name="Freeform 1614"/>
              <p:cNvSpPr/>
              <p:nvPr/>
            </p:nvSpPr>
            <p:spPr>
              <a:xfrm>
                <a:off x="8632806" y="4781577"/>
                <a:ext cx="109538" cy="60325"/>
              </a:xfrm>
              <a:custGeom>
                <a:avLst/>
                <a:gdLst>
                  <a:gd name="txL" fmla="*/ 0 w 29"/>
                  <a:gd name="txT" fmla="*/ 0 h 16"/>
                  <a:gd name="txR" fmla="*/ 29 w 29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16">
                    <a:moveTo>
                      <a:pt x="10" y="16"/>
                    </a:moveTo>
                    <a:cubicBezTo>
                      <a:pt x="10" y="16"/>
                      <a:pt x="11" y="15"/>
                      <a:pt x="11" y="15"/>
                    </a:cubicBezTo>
                    <a:cubicBezTo>
                      <a:pt x="13" y="14"/>
                      <a:pt x="15" y="13"/>
                      <a:pt x="16" y="11"/>
                    </a:cubicBezTo>
                    <a:cubicBezTo>
                      <a:pt x="18" y="9"/>
                      <a:pt x="20" y="7"/>
                      <a:pt x="22" y="4"/>
                    </a:cubicBezTo>
                    <a:cubicBezTo>
                      <a:pt x="23" y="3"/>
                      <a:pt x="24" y="2"/>
                      <a:pt x="26" y="1"/>
                    </a:cubicBezTo>
                    <a:cubicBezTo>
                      <a:pt x="27" y="1"/>
                      <a:pt x="28" y="0"/>
                      <a:pt x="29" y="0"/>
                    </a:cubicBezTo>
                    <a:cubicBezTo>
                      <a:pt x="27" y="0"/>
                      <a:pt x="25" y="1"/>
                      <a:pt x="24" y="1"/>
                    </a:cubicBezTo>
                    <a:cubicBezTo>
                      <a:pt x="19" y="3"/>
                      <a:pt x="15" y="7"/>
                      <a:pt x="11" y="10"/>
                    </a:cubicBezTo>
                    <a:cubicBezTo>
                      <a:pt x="9" y="11"/>
                      <a:pt x="7" y="12"/>
                      <a:pt x="5" y="13"/>
                    </a:cubicBezTo>
                    <a:cubicBezTo>
                      <a:pt x="3" y="14"/>
                      <a:pt x="2" y="1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" y="15"/>
                      <a:pt x="7" y="16"/>
                      <a:pt x="10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" name="Freeform 1617"/>
              <p:cNvSpPr/>
              <p:nvPr/>
            </p:nvSpPr>
            <p:spPr>
              <a:xfrm>
                <a:off x="8647094" y="4792690"/>
                <a:ext cx="49213" cy="30163"/>
              </a:xfrm>
              <a:custGeom>
                <a:avLst/>
                <a:gdLst>
                  <a:gd name="txL" fmla="*/ 0 w 13"/>
                  <a:gd name="txT" fmla="*/ 0 h 8"/>
                  <a:gd name="txR" fmla="*/ 13 w 13"/>
                  <a:gd name="txB" fmla="*/ 8 h 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8">
                    <a:moveTo>
                      <a:pt x="7" y="6"/>
                    </a:moveTo>
                    <a:cubicBezTo>
                      <a:pt x="9" y="5"/>
                      <a:pt x="11" y="3"/>
                      <a:pt x="13" y="2"/>
                    </a:cubicBezTo>
                    <a:cubicBezTo>
                      <a:pt x="12" y="2"/>
                      <a:pt x="11" y="3"/>
                      <a:pt x="10" y="3"/>
                    </a:cubicBezTo>
                    <a:cubicBezTo>
                      <a:pt x="8" y="3"/>
                      <a:pt x="7" y="2"/>
                      <a:pt x="6" y="1"/>
                    </a:cubicBezTo>
                    <a:cubicBezTo>
                      <a:pt x="5" y="1"/>
                      <a:pt x="4" y="0"/>
                      <a:pt x="4" y="0"/>
                    </a:cubicBezTo>
                    <a:cubicBezTo>
                      <a:pt x="2" y="2"/>
                      <a:pt x="1" y="5"/>
                      <a:pt x="0" y="7"/>
                    </a:cubicBezTo>
                    <a:cubicBezTo>
                      <a:pt x="2" y="8"/>
                      <a:pt x="5" y="6"/>
                      <a:pt x="7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" name="Freeform 1619"/>
              <p:cNvSpPr>
                <a:spLocks noEditPoints="1"/>
              </p:cNvSpPr>
              <p:nvPr/>
            </p:nvSpPr>
            <p:spPr>
              <a:xfrm>
                <a:off x="8635981" y="4770465"/>
                <a:ext cx="109538" cy="66675"/>
              </a:xfrm>
              <a:custGeom>
                <a:avLst/>
                <a:gdLst>
                  <a:gd name="txL" fmla="*/ 0 w 29"/>
                  <a:gd name="txT" fmla="*/ 0 h 18"/>
                  <a:gd name="txR" fmla="*/ 29 w 29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18">
                    <a:moveTo>
                      <a:pt x="16" y="5"/>
                    </a:moveTo>
                    <a:cubicBezTo>
                      <a:pt x="16" y="5"/>
                      <a:pt x="16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8" y="5"/>
                      <a:pt x="19" y="4"/>
                      <a:pt x="20" y="4"/>
                    </a:cubicBezTo>
                    <a:cubicBezTo>
                      <a:pt x="20" y="5"/>
                      <a:pt x="19" y="5"/>
                      <a:pt x="19" y="5"/>
                    </a:cubicBezTo>
                    <a:cubicBezTo>
                      <a:pt x="18" y="5"/>
                      <a:pt x="17" y="6"/>
                      <a:pt x="17" y="6"/>
                    </a:cubicBezTo>
                    <a:cubicBezTo>
                      <a:pt x="16" y="7"/>
                      <a:pt x="16" y="7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4" y="9"/>
                      <a:pt x="13" y="9"/>
                      <a:pt x="13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8"/>
                      <a:pt x="11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7"/>
                      <a:pt x="9" y="7"/>
                      <a:pt x="8" y="7"/>
                    </a:cubicBezTo>
                    <a:cubicBezTo>
                      <a:pt x="8" y="7"/>
                      <a:pt x="8" y="6"/>
                      <a:pt x="7" y="6"/>
                    </a:cubicBezTo>
                    <a:cubicBezTo>
                      <a:pt x="8" y="7"/>
                      <a:pt x="8" y="7"/>
                      <a:pt x="9" y="8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9"/>
                      <a:pt x="12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3" y="10"/>
                      <a:pt x="12" y="10"/>
                      <a:pt x="12" y="10"/>
                    </a:cubicBezTo>
                    <a:cubicBezTo>
                      <a:pt x="12" y="10"/>
                      <a:pt x="11" y="11"/>
                      <a:pt x="11" y="11"/>
                    </a:cubicBezTo>
                    <a:cubicBezTo>
                      <a:pt x="10" y="11"/>
                      <a:pt x="10" y="12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7" y="13"/>
                      <a:pt x="7" y="13"/>
                      <a:pt x="6" y="13"/>
                    </a:cubicBezTo>
                    <a:cubicBezTo>
                      <a:pt x="6" y="13"/>
                      <a:pt x="5" y="13"/>
                      <a:pt x="5" y="13"/>
                    </a:cubicBezTo>
                    <a:cubicBezTo>
                      <a:pt x="5" y="13"/>
                      <a:pt x="4" y="13"/>
                      <a:pt x="4" y="13"/>
                    </a:cubicBezTo>
                    <a:cubicBezTo>
                      <a:pt x="5" y="13"/>
                      <a:pt x="5" y="13"/>
                      <a:pt x="6" y="13"/>
                    </a:cubicBezTo>
                    <a:cubicBezTo>
                      <a:pt x="7" y="13"/>
                      <a:pt x="8" y="13"/>
                      <a:pt x="9" y="12"/>
                    </a:cubicBezTo>
                    <a:cubicBezTo>
                      <a:pt x="9" y="12"/>
                      <a:pt x="10" y="12"/>
                      <a:pt x="10" y="12"/>
                    </a:cubicBezTo>
                    <a:cubicBezTo>
                      <a:pt x="10" y="12"/>
                      <a:pt x="10" y="13"/>
                      <a:pt x="9" y="13"/>
                    </a:cubicBezTo>
                    <a:cubicBezTo>
                      <a:pt x="9" y="13"/>
                      <a:pt x="8" y="14"/>
                      <a:pt x="7" y="14"/>
                    </a:cubicBezTo>
                    <a:cubicBezTo>
                      <a:pt x="6" y="15"/>
                      <a:pt x="5" y="16"/>
                      <a:pt x="4" y="16"/>
                    </a:cubicBezTo>
                    <a:cubicBezTo>
                      <a:pt x="3" y="17"/>
                      <a:pt x="1" y="17"/>
                      <a:pt x="0" y="18"/>
                    </a:cubicBezTo>
                    <a:cubicBezTo>
                      <a:pt x="3" y="17"/>
                      <a:pt x="5" y="16"/>
                      <a:pt x="8" y="15"/>
                    </a:cubicBezTo>
                    <a:cubicBezTo>
                      <a:pt x="8" y="14"/>
                      <a:pt x="9" y="14"/>
                      <a:pt x="9" y="13"/>
                    </a:cubicBezTo>
                    <a:cubicBezTo>
                      <a:pt x="10" y="13"/>
                      <a:pt x="10" y="13"/>
                      <a:pt x="11" y="12"/>
                    </a:cubicBezTo>
                    <a:cubicBezTo>
                      <a:pt x="12" y="11"/>
                      <a:pt x="13" y="10"/>
                      <a:pt x="14" y="10"/>
                    </a:cubicBezTo>
                    <a:cubicBezTo>
                      <a:pt x="15" y="9"/>
                      <a:pt x="16" y="8"/>
                      <a:pt x="17" y="7"/>
                    </a:cubicBezTo>
                    <a:cubicBezTo>
                      <a:pt x="18" y="7"/>
                      <a:pt x="18" y="6"/>
                      <a:pt x="19" y="6"/>
                    </a:cubicBezTo>
                    <a:cubicBezTo>
                      <a:pt x="20" y="6"/>
                      <a:pt x="20" y="5"/>
                      <a:pt x="21" y="5"/>
                    </a:cubicBezTo>
                    <a:cubicBezTo>
                      <a:pt x="22" y="5"/>
                      <a:pt x="22" y="5"/>
                      <a:pt x="23" y="5"/>
                    </a:cubicBezTo>
                    <a:cubicBezTo>
                      <a:pt x="23" y="5"/>
                      <a:pt x="24" y="4"/>
                      <a:pt x="24" y="4"/>
                    </a:cubicBezTo>
                    <a:cubicBezTo>
                      <a:pt x="24" y="5"/>
                      <a:pt x="23" y="5"/>
                      <a:pt x="22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7"/>
                      <a:pt x="20" y="7"/>
                      <a:pt x="20" y="8"/>
                    </a:cubicBezTo>
                    <a:cubicBezTo>
                      <a:pt x="19" y="8"/>
                      <a:pt x="19" y="9"/>
                      <a:pt x="18" y="10"/>
                    </a:cubicBezTo>
                    <a:cubicBezTo>
                      <a:pt x="18" y="11"/>
                      <a:pt x="17" y="12"/>
                      <a:pt x="17" y="12"/>
                    </a:cubicBezTo>
                    <a:cubicBezTo>
                      <a:pt x="16" y="13"/>
                      <a:pt x="15" y="14"/>
                      <a:pt x="15" y="15"/>
                    </a:cubicBezTo>
                    <a:cubicBezTo>
                      <a:pt x="14" y="15"/>
                      <a:pt x="13" y="16"/>
                      <a:pt x="12" y="17"/>
                    </a:cubicBezTo>
                    <a:cubicBezTo>
                      <a:pt x="12" y="17"/>
                      <a:pt x="11" y="18"/>
                      <a:pt x="10" y="18"/>
                    </a:cubicBezTo>
                    <a:cubicBezTo>
                      <a:pt x="12" y="17"/>
                      <a:pt x="13" y="16"/>
                      <a:pt x="15" y="15"/>
                    </a:cubicBezTo>
                    <a:cubicBezTo>
                      <a:pt x="16" y="14"/>
                      <a:pt x="16" y="13"/>
                      <a:pt x="17" y="13"/>
                    </a:cubicBezTo>
                    <a:cubicBezTo>
                      <a:pt x="18" y="12"/>
                      <a:pt x="18" y="11"/>
                      <a:pt x="19" y="10"/>
                    </a:cubicBezTo>
                    <a:cubicBezTo>
                      <a:pt x="19" y="10"/>
                      <a:pt x="20" y="9"/>
                      <a:pt x="20" y="8"/>
                    </a:cubicBezTo>
                    <a:cubicBezTo>
                      <a:pt x="21" y="8"/>
                      <a:pt x="21" y="7"/>
                      <a:pt x="22" y="7"/>
                    </a:cubicBezTo>
                    <a:cubicBezTo>
                      <a:pt x="22" y="7"/>
                      <a:pt x="22" y="6"/>
                      <a:pt x="23" y="6"/>
                    </a:cubicBezTo>
                    <a:cubicBezTo>
                      <a:pt x="24" y="6"/>
                      <a:pt x="24" y="5"/>
                      <a:pt x="25" y="5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4"/>
                      <a:pt x="26" y="5"/>
                      <a:pt x="26" y="6"/>
                    </a:cubicBezTo>
                    <a:cubicBezTo>
                      <a:pt x="26" y="7"/>
                      <a:pt x="25" y="8"/>
                      <a:pt x="25" y="8"/>
                    </a:cubicBezTo>
                    <a:cubicBezTo>
                      <a:pt x="25" y="9"/>
                      <a:pt x="25" y="10"/>
                      <a:pt x="25" y="10"/>
                    </a:cubicBezTo>
                    <a:cubicBezTo>
                      <a:pt x="24" y="12"/>
                      <a:pt x="24" y="13"/>
                      <a:pt x="23" y="14"/>
                    </a:cubicBezTo>
                    <a:cubicBezTo>
                      <a:pt x="23" y="15"/>
                      <a:pt x="22" y="15"/>
                      <a:pt x="22" y="16"/>
                    </a:cubicBezTo>
                    <a:cubicBezTo>
                      <a:pt x="21" y="16"/>
                      <a:pt x="21" y="17"/>
                      <a:pt x="20" y="17"/>
                    </a:cubicBezTo>
                    <a:cubicBezTo>
                      <a:pt x="22" y="16"/>
                      <a:pt x="23" y="15"/>
                      <a:pt x="23" y="14"/>
                    </a:cubicBezTo>
                    <a:cubicBezTo>
                      <a:pt x="24" y="14"/>
                      <a:pt x="24" y="13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5" y="10"/>
                    </a:cubicBezTo>
                    <a:cubicBezTo>
                      <a:pt x="25" y="9"/>
                      <a:pt x="26" y="8"/>
                      <a:pt x="26" y="7"/>
                    </a:cubicBezTo>
                    <a:cubicBezTo>
                      <a:pt x="27" y="6"/>
                      <a:pt x="27" y="5"/>
                      <a:pt x="27" y="5"/>
                    </a:cubicBezTo>
                    <a:cubicBezTo>
                      <a:pt x="27" y="4"/>
                      <a:pt x="28" y="4"/>
                      <a:pt x="28" y="3"/>
                    </a:cubicBezTo>
                    <a:cubicBezTo>
                      <a:pt x="28" y="3"/>
                      <a:pt x="28" y="3"/>
                      <a:pt x="29" y="3"/>
                    </a:cubicBezTo>
                    <a:cubicBezTo>
                      <a:pt x="29" y="3"/>
                      <a:pt x="29" y="2"/>
                      <a:pt x="29" y="2"/>
                    </a:cubicBezTo>
                    <a:cubicBezTo>
                      <a:pt x="29" y="2"/>
                      <a:pt x="29" y="2"/>
                      <a:pt x="28" y="2"/>
                    </a:cubicBezTo>
                    <a:cubicBezTo>
                      <a:pt x="28" y="2"/>
                      <a:pt x="27" y="2"/>
                      <a:pt x="26" y="3"/>
                    </a:cubicBezTo>
                    <a:cubicBezTo>
                      <a:pt x="26" y="3"/>
                      <a:pt x="26" y="3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4" y="3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3" y="2"/>
                      <a:pt x="23" y="2"/>
                    </a:cubicBezTo>
                    <a:cubicBezTo>
                      <a:pt x="23" y="2"/>
                      <a:pt x="23" y="1"/>
                      <a:pt x="22" y="1"/>
                    </a:cubicBezTo>
                    <a:cubicBezTo>
                      <a:pt x="22" y="1"/>
                      <a:pt x="21" y="1"/>
                      <a:pt x="20" y="1"/>
                    </a:cubicBezTo>
                    <a:cubicBezTo>
                      <a:pt x="20" y="1"/>
                      <a:pt x="20" y="1"/>
                      <a:pt x="19" y="0"/>
                    </a:cubicBezTo>
                    <a:cubicBezTo>
                      <a:pt x="19" y="0"/>
                      <a:pt x="19" y="0"/>
                      <a:pt x="18" y="0"/>
                    </a:cubicBezTo>
                    <a:cubicBezTo>
                      <a:pt x="19" y="0"/>
                      <a:pt x="19" y="1"/>
                      <a:pt x="19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1" y="1"/>
                      <a:pt x="22" y="2"/>
                      <a:pt x="22" y="2"/>
                    </a:cubicBezTo>
                    <a:cubicBezTo>
                      <a:pt x="22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18" y="4"/>
                      <a:pt x="17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5" y="4"/>
                      <a:pt x="14" y="4"/>
                    </a:cubicBezTo>
                    <a:cubicBezTo>
                      <a:pt x="14" y="4"/>
                      <a:pt x="13" y="4"/>
                      <a:pt x="12" y="4"/>
                    </a:cubicBezTo>
                    <a:cubicBezTo>
                      <a:pt x="12" y="4"/>
                      <a:pt x="11" y="3"/>
                      <a:pt x="11" y="3"/>
                    </a:cubicBezTo>
                    <a:cubicBezTo>
                      <a:pt x="12" y="4"/>
                      <a:pt x="13" y="4"/>
                      <a:pt x="14" y="4"/>
                    </a:cubicBezTo>
                    <a:cubicBezTo>
                      <a:pt x="15" y="5"/>
                      <a:pt x="15" y="5"/>
                      <a:pt x="16" y="5"/>
                    </a:cubicBezTo>
                    <a:close/>
                    <a:moveTo>
                      <a:pt x="13" y="9"/>
                    </a:move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" name="Freeform 1620"/>
              <p:cNvSpPr/>
              <p:nvPr/>
            </p:nvSpPr>
            <p:spPr>
              <a:xfrm>
                <a:off x="6440455" y="5397532"/>
                <a:ext cx="355602" cy="363540"/>
              </a:xfrm>
              <a:custGeom>
                <a:avLst/>
                <a:gdLst>
                  <a:gd name="txL" fmla="*/ 0 w 95"/>
                  <a:gd name="txT" fmla="*/ 0 h 97"/>
                  <a:gd name="txR" fmla="*/ 95 w 95"/>
                  <a:gd name="txB" fmla="*/ 97 h 9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5" h="97">
                    <a:moveTo>
                      <a:pt x="19" y="81"/>
                    </a:moveTo>
                    <a:cubicBezTo>
                      <a:pt x="26" y="88"/>
                      <a:pt x="35" y="90"/>
                      <a:pt x="44" y="92"/>
                    </a:cubicBezTo>
                    <a:cubicBezTo>
                      <a:pt x="53" y="94"/>
                      <a:pt x="61" y="95"/>
                      <a:pt x="69" y="94"/>
                    </a:cubicBezTo>
                    <a:cubicBezTo>
                      <a:pt x="76" y="94"/>
                      <a:pt x="95" y="97"/>
                      <a:pt x="95" y="97"/>
                    </a:cubicBezTo>
                    <a:cubicBezTo>
                      <a:pt x="88" y="86"/>
                      <a:pt x="93" y="72"/>
                      <a:pt x="93" y="59"/>
                    </a:cubicBezTo>
                    <a:cubicBezTo>
                      <a:pt x="92" y="51"/>
                      <a:pt x="90" y="41"/>
                      <a:pt x="86" y="32"/>
                    </a:cubicBezTo>
                    <a:cubicBezTo>
                      <a:pt x="82" y="23"/>
                      <a:pt x="75" y="15"/>
                      <a:pt x="66" y="10"/>
                    </a:cubicBezTo>
                    <a:cubicBezTo>
                      <a:pt x="57" y="4"/>
                      <a:pt x="47" y="4"/>
                      <a:pt x="38" y="7"/>
                    </a:cubicBezTo>
                    <a:cubicBezTo>
                      <a:pt x="29" y="10"/>
                      <a:pt x="21" y="17"/>
                      <a:pt x="14" y="24"/>
                    </a:cubicBezTo>
                    <a:cubicBezTo>
                      <a:pt x="12" y="22"/>
                      <a:pt x="9" y="19"/>
                      <a:pt x="7" y="15"/>
                    </a:cubicBezTo>
                    <a:cubicBezTo>
                      <a:pt x="5" y="11"/>
                      <a:pt x="3" y="5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2" y="8"/>
                      <a:pt x="5" y="13"/>
                    </a:cubicBezTo>
                    <a:cubicBezTo>
                      <a:pt x="7" y="18"/>
                      <a:pt x="10" y="23"/>
                      <a:pt x="14" y="26"/>
                    </a:cubicBezTo>
                    <a:cubicBezTo>
                      <a:pt x="10" y="31"/>
                      <a:pt x="7" y="36"/>
                      <a:pt x="5" y="42"/>
                    </a:cubicBezTo>
                    <a:cubicBezTo>
                      <a:pt x="3" y="48"/>
                      <a:pt x="3" y="53"/>
                      <a:pt x="4" y="58"/>
                    </a:cubicBezTo>
                    <a:cubicBezTo>
                      <a:pt x="5" y="62"/>
                      <a:pt x="7" y="66"/>
                      <a:pt x="10" y="70"/>
                    </a:cubicBezTo>
                    <a:cubicBezTo>
                      <a:pt x="12" y="74"/>
                      <a:pt x="15" y="78"/>
                      <a:pt x="19" y="8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" name="Freeform 1621"/>
              <p:cNvSpPr/>
              <p:nvPr/>
            </p:nvSpPr>
            <p:spPr>
              <a:xfrm>
                <a:off x="4438606" y="7385096"/>
                <a:ext cx="157163" cy="280989"/>
              </a:xfrm>
              <a:custGeom>
                <a:avLst/>
                <a:gdLst>
                  <a:gd name="txL" fmla="*/ 0 w 42"/>
                  <a:gd name="txT" fmla="*/ 0 h 75"/>
                  <a:gd name="txR" fmla="*/ 42 w 42"/>
                  <a:gd name="txB" fmla="*/ 75 h 7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75">
                    <a:moveTo>
                      <a:pt x="1" y="43"/>
                    </a:moveTo>
                    <a:cubicBezTo>
                      <a:pt x="1" y="49"/>
                      <a:pt x="4" y="53"/>
                      <a:pt x="8" y="56"/>
                    </a:cubicBezTo>
                    <a:cubicBezTo>
                      <a:pt x="10" y="60"/>
                      <a:pt x="13" y="62"/>
                      <a:pt x="17" y="65"/>
                    </a:cubicBezTo>
                    <a:cubicBezTo>
                      <a:pt x="18" y="66"/>
                      <a:pt x="20" y="68"/>
                      <a:pt x="22" y="70"/>
                    </a:cubicBezTo>
                    <a:cubicBezTo>
                      <a:pt x="24" y="73"/>
                      <a:pt x="26" y="75"/>
                      <a:pt x="26" y="75"/>
                    </a:cubicBezTo>
                    <a:cubicBezTo>
                      <a:pt x="27" y="67"/>
                      <a:pt x="33" y="61"/>
                      <a:pt x="36" y="55"/>
                    </a:cubicBezTo>
                    <a:cubicBezTo>
                      <a:pt x="38" y="51"/>
                      <a:pt x="40" y="47"/>
                      <a:pt x="41" y="42"/>
                    </a:cubicBezTo>
                    <a:cubicBezTo>
                      <a:pt x="42" y="38"/>
                      <a:pt x="42" y="34"/>
                      <a:pt x="41" y="30"/>
                    </a:cubicBezTo>
                    <a:cubicBezTo>
                      <a:pt x="40" y="26"/>
                      <a:pt x="37" y="23"/>
                      <a:pt x="34" y="20"/>
                    </a:cubicBezTo>
                    <a:cubicBezTo>
                      <a:pt x="30" y="17"/>
                      <a:pt x="26" y="14"/>
                      <a:pt x="21" y="13"/>
                    </a:cubicBezTo>
                    <a:cubicBezTo>
                      <a:pt x="22" y="11"/>
                      <a:pt x="23" y="9"/>
                      <a:pt x="24" y="7"/>
                    </a:cubicBezTo>
                    <a:cubicBezTo>
                      <a:pt x="27" y="4"/>
                      <a:pt x="29" y="2"/>
                      <a:pt x="32" y="2"/>
                    </a:cubicBezTo>
                    <a:cubicBezTo>
                      <a:pt x="32" y="1"/>
                      <a:pt x="32" y="1"/>
                      <a:pt x="32" y="0"/>
                    </a:cubicBezTo>
                    <a:cubicBezTo>
                      <a:pt x="30" y="1"/>
                      <a:pt x="28" y="3"/>
                      <a:pt x="25" y="5"/>
                    </a:cubicBezTo>
                    <a:cubicBezTo>
                      <a:pt x="23" y="8"/>
                      <a:pt x="21" y="11"/>
                      <a:pt x="20" y="13"/>
                    </a:cubicBezTo>
                    <a:cubicBezTo>
                      <a:pt x="17" y="13"/>
                      <a:pt x="14" y="14"/>
                      <a:pt x="11" y="15"/>
                    </a:cubicBezTo>
                    <a:cubicBezTo>
                      <a:pt x="8" y="17"/>
                      <a:pt x="5" y="20"/>
                      <a:pt x="3" y="24"/>
                    </a:cubicBezTo>
                    <a:cubicBezTo>
                      <a:pt x="1" y="29"/>
                      <a:pt x="0" y="38"/>
                      <a:pt x="1" y="4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" name="Freeform 1622"/>
              <p:cNvSpPr/>
              <p:nvPr/>
            </p:nvSpPr>
            <p:spPr>
              <a:xfrm>
                <a:off x="6570631" y="2049471"/>
                <a:ext cx="244476" cy="376240"/>
              </a:xfrm>
              <a:custGeom>
                <a:avLst/>
                <a:gdLst>
                  <a:gd name="txL" fmla="*/ 0 w 65"/>
                  <a:gd name="txT" fmla="*/ 0 h 100"/>
                  <a:gd name="txR" fmla="*/ 65 w 65"/>
                  <a:gd name="txB" fmla="*/ 100 h 10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100">
                    <a:moveTo>
                      <a:pt x="2" y="35"/>
                    </a:moveTo>
                    <a:cubicBezTo>
                      <a:pt x="0" y="45"/>
                      <a:pt x="3" y="56"/>
                      <a:pt x="8" y="66"/>
                    </a:cubicBezTo>
                    <a:cubicBezTo>
                      <a:pt x="12" y="73"/>
                      <a:pt x="20" y="83"/>
                      <a:pt x="20" y="92"/>
                    </a:cubicBezTo>
                    <a:cubicBezTo>
                      <a:pt x="21" y="94"/>
                      <a:pt x="22" y="97"/>
                      <a:pt x="22" y="100"/>
                    </a:cubicBezTo>
                    <a:cubicBezTo>
                      <a:pt x="23" y="96"/>
                      <a:pt x="27" y="92"/>
                      <a:pt x="31" y="88"/>
                    </a:cubicBezTo>
                    <a:cubicBezTo>
                      <a:pt x="36" y="85"/>
                      <a:pt x="41" y="81"/>
                      <a:pt x="44" y="78"/>
                    </a:cubicBezTo>
                    <a:cubicBezTo>
                      <a:pt x="49" y="73"/>
                      <a:pt x="55" y="68"/>
                      <a:pt x="59" y="61"/>
                    </a:cubicBezTo>
                    <a:cubicBezTo>
                      <a:pt x="62" y="55"/>
                      <a:pt x="65" y="47"/>
                      <a:pt x="64" y="38"/>
                    </a:cubicBezTo>
                    <a:cubicBezTo>
                      <a:pt x="63" y="28"/>
                      <a:pt x="59" y="21"/>
                      <a:pt x="53" y="17"/>
                    </a:cubicBezTo>
                    <a:cubicBezTo>
                      <a:pt x="47" y="12"/>
                      <a:pt x="40" y="11"/>
                      <a:pt x="32" y="12"/>
                    </a:cubicBezTo>
                    <a:cubicBezTo>
                      <a:pt x="32" y="10"/>
                      <a:pt x="32" y="8"/>
                      <a:pt x="32" y="6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2"/>
                      <a:pt x="30" y="3"/>
                      <a:pt x="30" y="5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29" y="12"/>
                      <a:pt x="27" y="13"/>
                      <a:pt x="25" y="13"/>
                    </a:cubicBezTo>
                    <a:cubicBezTo>
                      <a:pt x="19" y="14"/>
                      <a:pt x="14" y="17"/>
                      <a:pt x="9" y="20"/>
                    </a:cubicBezTo>
                    <a:cubicBezTo>
                      <a:pt x="5" y="24"/>
                      <a:pt x="3" y="29"/>
                      <a:pt x="2" y="35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" name="Freeform 1623"/>
              <p:cNvSpPr/>
              <p:nvPr/>
            </p:nvSpPr>
            <p:spPr>
              <a:xfrm>
                <a:off x="6630956" y="1960570"/>
                <a:ext cx="206376" cy="292102"/>
              </a:xfrm>
              <a:custGeom>
                <a:avLst/>
                <a:gdLst>
                  <a:gd name="txL" fmla="*/ 0 w 55"/>
                  <a:gd name="txT" fmla="*/ 0 h 78"/>
                  <a:gd name="txR" fmla="*/ 55 w 55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78">
                    <a:moveTo>
                      <a:pt x="4" y="22"/>
                    </a:moveTo>
                    <a:cubicBezTo>
                      <a:pt x="0" y="30"/>
                      <a:pt x="0" y="39"/>
                      <a:pt x="2" y="48"/>
                    </a:cubicBezTo>
                    <a:cubicBezTo>
                      <a:pt x="3" y="54"/>
                      <a:pt x="7" y="64"/>
                      <a:pt x="3" y="71"/>
                    </a:cubicBezTo>
                    <a:cubicBezTo>
                      <a:pt x="3" y="73"/>
                      <a:pt x="3" y="75"/>
                      <a:pt x="2" y="78"/>
                    </a:cubicBezTo>
                    <a:cubicBezTo>
                      <a:pt x="4" y="75"/>
                      <a:pt x="8" y="73"/>
                      <a:pt x="13" y="71"/>
                    </a:cubicBezTo>
                    <a:cubicBezTo>
                      <a:pt x="18" y="70"/>
                      <a:pt x="23" y="68"/>
                      <a:pt x="26" y="67"/>
                    </a:cubicBezTo>
                    <a:cubicBezTo>
                      <a:pt x="38" y="61"/>
                      <a:pt x="49" y="53"/>
                      <a:pt x="52" y="41"/>
                    </a:cubicBezTo>
                    <a:cubicBezTo>
                      <a:pt x="55" y="26"/>
                      <a:pt x="47" y="16"/>
                      <a:pt x="35" y="11"/>
                    </a:cubicBezTo>
                    <a:cubicBezTo>
                      <a:pt x="37" y="7"/>
                      <a:pt x="39" y="4"/>
                      <a:pt x="42" y="1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39" y="2"/>
                      <a:pt x="36" y="6"/>
                      <a:pt x="34" y="11"/>
                    </a:cubicBezTo>
                    <a:cubicBezTo>
                      <a:pt x="33" y="10"/>
                      <a:pt x="31" y="10"/>
                      <a:pt x="30" y="10"/>
                    </a:cubicBezTo>
                    <a:cubicBezTo>
                      <a:pt x="24" y="9"/>
                      <a:pt x="19" y="9"/>
                      <a:pt x="14" y="12"/>
                    </a:cubicBezTo>
                    <a:cubicBezTo>
                      <a:pt x="10" y="14"/>
                      <a:pt x="6" y="18"/>
                      <a:pt x="4" y="22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2" name="Freeform 1624"/>
              <p:cNvSpPr/>
              <p:nvPr/>
            </p:nvSpPr>
            <p:spPr>
              <a:xfrm>
                <a:off x="6292817" y="2087571"/>
                <a:ext cx="165101" cy="192089"/>
              </a:xfrm>
              <a:custGeom>
                <a:avLst/>
                <a:gdLst>
                  <a:gd name="txL" fmla="*/ 0 w 44"/>
                  <a:gd name="txT" fmla="*/ 0 h 51"/>
                  <a:gd name="txR" fmla="*/ 44 w 44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51">
                    <a:moveTo>
                      <a:pt x="5" y="13"/>
                    </a:moveTo>
                    <a:cubicBezTo>
                      <a:pt x="2" y="16"/>
                      <a:pt x="1" y="21"/>
                      <a:pt x="0" y="26"/>
                    </a:cubicBezTo>
                    <a:cubicBezTo>
                      <a:pt x="0" y="30"/>
                      <a:pt x="0" y="34"/>
                      <a:pt x="1" y="38"/>
                    </a:cubicBezTo>
                    <a:cubicBezTo>
                      <a:pt x="1" y="41"/>
                      <a:pt x="1" y="51"/>
                      <a:pt x="1" y="51"/>
                    </a:cubicBezTo>
                    <a:cubicBezTo>
                      <a:pt x="6" y="47"/>
                      <a:pt x="13" y="48"/>
                      <a:pt x="19" y="47"/>
                    </a:cubicBezTo>
                    <a:cubicBezTo>
                      <a:pt x="23" y="47"/>
                      <a:pt x="27" y="45"/>
                      <a:pt x="32" y="43"/>
                    </a:cubicBezTo>
                    <a:cubicBezTo>
                      <a:pt x="36" y="41"/>
                      <a:pt x="39" y="37"/>
                      <a:pt x="42" y="33"/>
                    </a:cubicBezTo>
                    <a:cubicBezTo>
                      <a:pt x="44" y="28"/>
                      <a:pt x="44" y="23"/>
                      <a:pt x="42" y="18"/>
                    </a:cubicBezTo>
                    <a:cubicBezTo>
                      <a:pt x="40" y="14"/>
                      <a:pt x="36" y="11"/>
                      <a:pt x="32" y="8"/>
                    </a:cubicBezTo>
                    <a:cubicBezTo>
                      <a:pt x="33" y="6"/>
                      <a:pt x="34" y="5"/>
                      <a:pt x="36" y="4"/>
                    </a:cubicBezTo>
                    <a:cubicBezTo>
                      <a:pt x="38" y="3"/>
                      <a:pt x="40" y="1"/>
                      <a:pt x="43" y="1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1" y="0"/>
                      <a:pt x="39" y="1"/>
                      <a:pt x="37" y="3"/>
                    </a:cubicBezTo>
                    <a:cubicBezTo>
                      <a:pt x="35" y="4"/>
                      <a:pt x="32" y="6"/>
                      <a:pt x="31" y="8"/>
                    </a:cubicBezTo>
                    <a:cubicBezTo>
                      <a:pt x="26" y="4"/>
                      <a:pt x="20" y="3"/>
                      <a:pt x="15" y="4"/>
                    </a:cubicBezTo>
                    <a:cubicBezTo>
                      <a:pt x="12" y="6"/>
                      <a:pt x="7" y="9"/>
                      <a:pt x="5" y="1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3" name="Freeform 1625"/>
              <p:cNvSpPr/>
              <p:nvPr/>
            </p:nvSpPr>
            <p:spPr>
              <a:xfrm>
                <a:off x="6149941" y="1735144"/>
                <a:ext cx="200026" cy="138113"/>
              </a:xfrm>
              <a:custGeom>
                <a:avLst/>
                <a:gdLst>
                  <a:gd name="txL" fmla="*/ 0 w 53"/>
                  <a:gd name="txT" fmla="*/ 0 h 37"/>
                  <a:gd name="txR" fmla="*/ 53 w 53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37">
                    <a:moveTo>
                      <a:pt x="32" y="2"/>
                    </a:moveTo>
                    <a:cubicBezTo>
                      <a:pt x="25" y="0"/>
                      <a:pt x="18" y="2"/>
                      <a:pt x="13" y="5"/>
                    </a:cubicBezTo>
                    <a:cubicBezTo>
                      <a:pt x="9" y="8"/>
                      <a:pt x="4" y="13"/>
                      <a:pt x="1" y="16"/>
                    </a:cubicBezTo>
                    <a:cubicBezTo>
                      <a:pt x="1" y="17"/>
                      <a:pt x="0" y="18"/>
                      <a:pt x="0" y="20"/>
                    </a:cubicBezTo>
                    <a:cubicBezTo>
                      <a:pt x="0" y="19"/>
                      <a:pt x="1" y="19"/>
                      <a:pt x="2" y="19"/>
                    </a:cubicBezTo>
                    <a:cubicBezTo>
                      <a:pt x="2" y="19"/>
                      <a:pt x="3" y="20"/>
                      <a:pt x="4" y="21"/>
                    </a:cubicBezTo>
                    <a:cubicBezTo>
                      <a:pt x="6" y="22"/>
                      <a:pt x="7" y="24"/>
                      <a:pt x="9" y="26"/>
                    </a:cubicBezTo>
                    <a:cubicBezTo>
                      <a:pt x="13" y="31"/>
                      <a:pt x="18" y="36"/>
                      <a:pt x="26" y="36"/>
                    </a:cubicBezTo>
                    <a:cubicBezTo>
                      <a:pt x="30" y="36"/>
                      <a:pt x="34" y="35"/>
                      <a:pt x="37" y="33"/>
                    </a:cubicBezTo>
                    <a:cubicBezTo>
                      <a:pt x="41" y="30"/>
                      <a:pt x="43" y="27"/>
                      <a:pt x="44" y="23"/>
                    </a:cubicBezTo>
                    <a:cubicBezTo>
                      <a:pt x="46" y="23"/>
                      <a:pt x="47" y="24"/>
                      <a:pt x="48" y="25"/>
                    </a:cubicBezTo>
                    <a:cubicBezTo>
                      <a:pt x="49" y="25"/>
                      <a:pt x="49" y="25"/>
                      <a:pt x="49" y="26"/>
                    </a:cubicBezTo>
                    <a:cubicBezTo>
                      <a:pt x="50" y="26"/>
                      <a:pt x="50" y="26"/>
                      <a:pt x="50" y="26"/>
                    </a:cubicBezTo>
                    <a:cubicBezTo>
                      <a:pt x="50" y="26"/>
                      <a:pt x="50" y="27"/>
                      <a:pt x="51" y="27"/>
                    </a:cubicBezTo>
                    <a:cubicBezTo>
                      <a:pt x="51" y="27"/>
                      <a:pt x="51" y="27"/>
                      <a:pt x="51" y="28"/>
                    </a:cubicBezTo>
                    <a:cubicBezTo>
                      <a:pt x="51" y="28"/>
                      <a:pt x="51" y="28"/>
                      <a:pt x="51" y="28"/>
                    </a:cubicBezTo>
                    <a:cubicBezTo>
                      <a:pt x="51" y="28"/>
                      <a:pt x="52" y="29"/>
                      <a:pt x="52" y="29"/>
                    </a:cubicBezTo>
                    <a:cubicBezTo>
                      <a:pt x="52" y="30"/>
                      <a:pt x="52" y="30"/>
                      <a:pt x="52" y="30"/>
                    </a:cubicBezTo>
                    <a:cubicBezTo>
                      <a:pt x="52" y="30"/>
                      <a:pt x="52" y="30"/>
                      <a:pt x="52" y="30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2" y="32"/>
                      <a:pt x="51" y="33"/>
                      <a:pt x="51" y="34"/>
                    </a:cubicBezTo>
                    <a:cubicBezTo>
                      <a:pt x="50" y="35"/>
                      <a:pt x="50" y="35"/>
                      <a:pt x="49" y="35"/>
                    </a:cubicBezTo>
                    <a:cubicBezTo>
                      <a:pt x="49" y="35"/>
                      <a:pt x="49" y="35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7" y="35"/>
                      <a:pt x="47" y="35"/>
                      <a:pt x="46" y="35"/>
                    </a:cubicBezTo>
                    <a:cubicBezTo>
                      <a:pt x="45" y="35"/>
                      <a:pt x="45" y="35"/>
                      <a:pt x="45" y="35"/>
                    </a:cubicBezTo>
                    <a:cubicBezTo>
                      <a:pt x="44" y="35"/>
                      <a:pt x="44" y="34"/>
                      <a:pt x="44" y="34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43" y="35"/>
                      <a:pt x="44" y="36"/>
                      <a:pt x="44" y="36"/>
                    </a:cubicBezTo>
                    <a:cubicBezTo>
                      <a:pt x="44" y="36"/>
                      <a:pt x="44" y="36"/>
                      <a:pt x="45" y="36"/>
                    </a:cubicBezTo>
                    <a:cubicBezTo>
                      <a:pt x="45" y="36"/>
                      <a:pt x="45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7"/>
                      <a:pt x="48" y="36"/>
                      <a:pt x="48" y="36"/>
                    </a:cubicBezTo>
                    <a:cubicBezTo>
                      <a:pt x="49" y="36"/>
                      <a:pt x="49" y="36"/>
                      <a:pt x="50" y="36"/>
                    </a:cubicBezTo>
                    <a:cubicBezTo>
                      <a:pt x="50" y="36"/>
                      <a:pt x="50" y="35"/>
                      <a:pt x="51" y="35"/>
                    </a:cubicBezTo>
                    <a:cubicBezTo>
                      <a:pt x="51" y="35"/>
                      <a:pt x="52" y="35"/>
                      <a:pt x="52" y="34"/>
                    </a:cubicBezTo>
                    <a:cubicBezTo>
                      <a:pt x="52" y="34"/>
                      <a:pt x="52" y="33"/>
                      <a:pt x="53" y="33"/>
                    </a:cubicBezTo>
                    <a:cubicBezTo>
                      <a:pt x="53" y="32"/>
                      <a:pt x="53" y="32"/>
                      <a:pt x="53" y="31"/>
                    </a:cubicBezTo>
                    <a:cubicBezTo>
                      <a:pt x="53" y="31"/>
                      <a:pt x="53" y="31"/>
                      <a:pt x="53" y="30"/>
                    </a:cubicBezTo>
                    <a:cubicBezTo>
                      <a:pt x="53" y="30"/>
                      <a:pt x="53" y="30"/>
                      <a:pt x="53" y="30"/>
                    </a:cubicBezTo>
                    <a:cubicBezTo>
                      <a:pt x="53" y="29"/>
                      <a:pt x="53" y="29"/>
                      <a:pt x="53" y="29"/>
                    </a:cubicBezTo>
                    <a:cubicBezTo>
                      <a:pt x="53" y="29"/>
                      <a:pt x="52" y="28"/>
                      <a:pt x="52" y="28"/>
                    </a:cubicBezTo>
                    <a:cubicBezTo>
                      <a:pt x="52" y="27"/>
                      <a:pt x="52" y="27"/>
                      <a:pt x="52" y="27"/>
                    </a:cubicBezTo>
                    <a:cubicBezTo>
                      <a:pt x="51" y="26"/>
                      <a:pt x="51" y="26"/>
                      <a:pt x="51" y="25"/>
                    </a:cubicBezTo>
                    <a:cubicBezTo>
                      <a:pt x="50" y="25"/>
                      <a:pt x="50" y="25"/>
                      <a:pt x="49" y="25"/>
                    </a:cubicBezTo>
                    <a:cubicBezTo>
                      <a:pt x="48" y="24"/>
                      <a:pt x="46" y="23"/>
                      <a:pt x="44" y="22"/>
                    </a:cubicBezTo>
                    <a:cubicBezTo>
                      <a:pt x="45" y="21"/>
                      <a:pt x="45" y="20"/>
                      <a:pt x="45" y="19"/>
                    </a:cubicBezTo>
                    <a:cubicBezTo>
                      <a:pt x="46" y="12"/>
                      <a:pt x="40" y="4"/>
                      <a:pt x="32" y="2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4" name="Freeform 1626"/>
              <p:cNvSpPr/>
              <p:nvPr/>
            </p:nvSpPr>
            <p:spPr>
              <a:xfrm>
                <a:off x="6165816" y="1944695"/>
                <a:ext cx="296864" cy="277814"/>
              </a:xfrm>
              <a:custGeom>
                <a:avLst/>
                <a:gdLst>
                  <a:gd name="txL" fmla="*/ 0 w 79"/>
                  <a:gd name="txT" fmla="*/ 0 h 74"/>
                  <a:gd name="txR" fmla="*/ 79 w 79"/>
                  <a:gd name="txB" fmla="*/ 74 h 7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74">
                    <a:moveTo>
                      <a:pt x="20" y="10"/>
                    </a:moveTo>
                    <a:cubicBezTo>
                      <a:pt x="11" y="18"/>
                      <a:pt x="8" y="28"/>
                      <a:pt x="8" y="39"/>
                    </a:cubicBezTo>
                    <a:cubicBezTo>
                      <a:pt x="7" y="47"/>
                      <a:pt x="9" y="59"/>
                      <a:pt x="3" y="66"/>
                    </a:cubicBezTo>
                    <a:cubicBezTo>
                      <a:pt x="2" y="69"/>
                      <a:pt x="1" y="71"/>
                      <a:pt x="0" y="74"/>
                    </a:cubicBezTo>
                    <a:cubicBezTo>
                      <a:pt x="3" y="71"/>
                      <a:pt x="8" y="70"/>
                      <a:pt x="14" y="69"/>
                    </a:cubicBezTo>
                    <a:cubicBezTo>
                      <a:pt x="20" y="69"/>
                      <a:pt x="26" y="68"/>
                      <a:pt x="30" y="67"/>
                    </a:cubicBezTo>
                    <a:cubicBezTo>
                      <a:pt x="37" y="66"/>
                      <a:pt x="44" y="65"/>
                      <a:pt x="50" y="62"/>
                    </a:cubicBezTo>
                    <a:cubicBezTo>
                      <a:pt x="56" y="60"/>
                      <a:pt x="60" y="56"/>
                      <a:pt x="64" y="51"/>
                    </a:cubicBezTo>
                    <a:cubicBezTo>
                      <a:pt x="67" y="45"/>
                      <a:pt x="69" y="39"/>
                      <a:pt x="69" y="32"/>
                    </a:cubicBezTo>
                    <a:cubicBezTo>
                      <a:pt x="69" y="26"/>
                      <a:pt x="68" y="18"/>
                      <a:pt x="63" y="12"/>
                    </a:cubicBezTo>
                    <a:cubicBezTo>
                      <a:pt x="68" y="9"/>
                      <a:pt x="74" y="8"/>
                      <a:pt x="79" y="9"/>
                    </a:cubicBezTo>
                    <a:cubicBezTo>
                      <a:pt x="79" y="8"/>
                      <a:pt x="79" y="8"/>
                      <a:pt x="79" y="7"/>
                    </a:cubicBezTo>
                    <a:cubicBezTo>
                      <a:pt x="76" y="6"/>
                      <a:pt x="68" y="8"/>
                      <a:pt x="63" y="11"/>
                    </a:cubicBezTo>
                    <a:cubicBezTo>
                      <a:pt x="62" y="10"/>
                      <a:pt x="60" y="8"/>
                      <a:pt x="59" y="7"/>
                    </a:cubicBezTo>
                    <a:cubicBezTo>
                      <a:pt x="54" y="2"/>
                      <a:pt x="47" y="0"/>
                      <a:pt x="40" y="1"/>
                    </a:cubicBezTo>
                    <a:cubicBezTo>
                      <a:pt x="32" y="2"/>
                      <a:pt x="25" y="5"/>
                      <a:pt x="20" y="1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5" name="Freeform 1627"/>
              <p:cNvSpPr/>
              <p:nvPr/>
            </p:nvSpPr>
            <p:spPr>
              <a:xfrm>
                <a:off x="5984840" y="1949458"/>
                <a:ext cx="274639" cy="220664"/>
              </a:xfrm>
              <a:custGeom>
                <a:avLst/>
                <a:gdLst>
                  <a:gd name="txL" fmla="*/ 0 w 73"/>
                  <a:gd name="txT" fmla="*/ 0 h 59"/>
                  <a:gd name="txR" fmla="*/ 73 w 73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59">
                    <a:moveTo>
                      <a:pt x="15" y="7"/>
                    </a:moveTo>
                    <a:cubicBezTo>
                      <a:pt x="9" y="12"/>
                      <a:pt x="6" y="18"/>
                      <a:pt x="4" y="24"/>
                    </a:cubicBezTo>
                    <a:cubicBezTo>
                      <a:pt x="2" y="30"/>
                      <a:pt x="1" y="36"/>
                      <a:pt x="1" y="41"/>
                    </a:cubicBezTo>
                    <a:cubicBezTo>
                      <a:pt x="1" y="43"/>
                      <a:pt x="1" y="48"/>
                      <a:pt x="0" y="52"/>
                    </a:cubicBezTo>
                    <a:cubicBezTo>
                      <a:pt x="0" y="55"/>
                      <a:pt x="0" y="58"/>
                      <a:pt x="0" y="58"/>
                    </a:cubicBezTo>
                    <a:cubicBezTo>
                      <a:pt x="3" y="56"/>
                      <a:pt x="7" y="56"/>
                      <a:pt x="11" y="57"/>
                    </a:cubicBezTo>
                    <a:cubicBezTo>
                      <a:pt x="15" y="57"/>
                      <a:pt x="19" y="58"/>
                      <a:pt x="23" y="59"/>
                    </a:cubicBezTo>
                    <a:cubicBezTo>
                      <a:pt x="28" y="59"/>
                      <a:pt x="34" y="59"/>
                      <a:pt x="40" y="58"/>
                    </a:cubicBezTo>
                    <a:cubicBezTo>
                      <a:pt x="46" y="56"/>
                      <a:pt x="52" y="53"/>
                      <a:pt x="56" y="49"/>
                    </a:cubicBezTo>
                    <a:cubicBezTo>
                      <a:pt x="61" y="44"/>
                      <a:pt x="63" y="37"/>
                      <a:pt x="62" y="31"/>
                    </a:cubicBezTo>
                    <a:cubicBezTo>
                      <a:pt x="62" y="24"/>
                      <a:pt x="59" y="17"/>
                      <a:pt x="55" y="12"/>
                    </a:cubicBezTo>
                    <a:cubicBezTo>
                      <a:pt x="57" y="11"/>
                      <a:pt x="60" y="10"/>
                      <a:pt x="62" y="9"/>
                    </a:cubicBezTo>
                    <a:cubicBezTo>
                      <a:pt x="66" y="8"/>
                      <a:pt x="6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71" y="7"/>
                      <a:pt x="68" y="7"/>
                      <a:pt x="64" y="8"/>
                    </a:cubicBezTo>
                    <a:cubicBezTo>
                      <a:pt x="60" y="9"/>
                      <a:pt x="57" y="10"/>
                      <a:pt x="54" y="11"/>
                    </a:cubicBezTo>
                    <a:cubicBezTo>
                      <a:pt x="52" y="8"/>
                      <a:pt x="49" y="5"/>
                      <a:pt x="45" y="3"/>
                    </a:cubicBezTo>
                    <a:cubicBezTo>
                      <a:pt x="42" y="1"/>
                      <a:pt x="38" y="0"/>
                      <a:pt x="34" y="0"/>
                    </a:cubicBezTo>
                    <a:cubicBezTo>
                      <a:pt x="28" y="0"/>
                      <a:pt x="20" y="4"/>
                      <a:pt x="15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6" name="Freeform 1628"/>
              <p:cNvSpPr/>
              <p:nvPr/>
            </p:nvSpPr>
            <p:spPr>
              <a:xfrm>
                <a:off x="5981665" y="1911357"/>
                <a:ext cx="203201" cy="134938"/>
              </a:xfrm>
              <a:custGeom>
                <a:avLst/>
                <a:gdLst>
                  <a:gd name="txL" fmla="*/ 0 w 54"/>
                  <a:gd name="txT" fmla="*/ 0 h 36"/>
                  <a:gd name="txR" fmla="*/ 54 w 54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36">
                    <a:moveTo>
                      <a:pt x="24" y="1"/>
                    </a:moveTo>
                    <a:cubicBezTo>
                      <a:pt x="20" y="1"/>
                      <a:pt x="17" y="4"/>
                      <a:pt x="14" y="6"/>
                    </a:cubicBezTo>
                    <a:cubicBezTo>
                      <a:pt x="11" y="9"/>
                      <a:pt x="9" y="11"/>
                      <a:pt x="7" y="14"/>
                    </a:cubicBezTo>
                    <a:cubicBezTo>
                      <a:pt x="6" y="15"/>
                      <a:pt x="4" y="17"/>
                      <a:pt x="3" y="19"/>
                    </a:cubicBezTo>
                    <a:cubicBezTo>
                      <a:pt x="1" y="21"/>
                      <a:pt x="0" y="22"/>
                      <a:pt x="0" y="22"/>
                    </a:cubicBezTo>
                    <a:cubicBezTo>
                      <a:pt x="2" y="22"/>
                      <a:pt x="5" y="24"/>
                      <a:pt x="7" y="25"/>
                    </a:cubicBezTo>
                    <a:cubicBezTo>
                      <a:pt x="9" y="27"/>
                      <a:pt x="11" y="29"/>
                      <a:pt x="13" y="30"/>
                    </a:cubicBezTo>
                    <a:cubicBezTo>
                      <a:pt x="16" y="32"/>
                      <a:pt x="19" y="34"/>
                      <a:pt x="23" y="35"/>
                    </a:cubicBezTo>
                    <a:cubicBezTo>
                      <a:pt x="27" y="36"/>
                      <a:pt x="32" y="36"/>
                      <a:pt x="36" y="34"/>
                    </a:cubicBezTo>
                    <a:cubicBezTo>
                      <a:pt x="40" y="33"/>
                      <a:pt x="43" y="29"/>
                      <a:pt x="44" y="25"/>
                    </a:cubicBezTo>
                    <a:cubicBezTo>
                      <a:pt x="45" y="21"/>
                      <a:pt x="44" y="17"/>
                      <a:pt x="43" y="13"/>
                    </a:cubicBezTo>
                    <a:cubicBezTo>
                      <a:pt x="45" y="13"/>
                      <a:pt x="46" y="13"/>
                      <a:pt x="47" y="13"/>
                    </a:cubicBezTo>
                    <a:cubicBezTo>
                      <a:pt x="49" y="13"/>
                      <a:pt x="51" y="13"/>
                      <a:pt x="54" y="13"/>
                    </a:cubicBezTo>
                    <a:cubicBezTo>
                      <a:pt x="53" y="12"/>
                      <a:pt x="53" y="12"/>
                      <a:pt x="53" y="12"/>
                    </a:cubicBezTo>
                    <a:cubicBezTo>
                      <a:pt x="52" y="12"/>
                      <a:pt x="50" y="12"/>
                      <a:pt x="49" y="12"/>
                    </a:cubicBezTo>
                    <a:cubicBezTo>
                      <a:pt x="47" y="12"/>
                      <a:pt x="45" y="12"/>
                      <a:pt x="43" y="13"/>
                    </a:cubicBezTo>
                    <a:cubicBezTo>
                      <a:pt x="41" y="7"/>
                      <a:pt x="39" y="3"/>
                      <a:pt x="35" y="2"/>
                    </a:cubicBezTo>
                    <a:cubicBezTo>
                      <a:pt x="32" y="0"/>
                      <a:pt x="27" y="0"/>
                      <a:pt x="24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7" name="Freeform 1629"/>
              <p:cNvSpPr/>
              <p:nvPr/>
            </p:nvSpPr>
            <p:spPr>
              <a:xfrm>
                <a:off x="6518243" y="1771656"/>
                <a:ext cx="508003" cy="307977"/>
              </a:xfrm>
              <a:custGeom>
                <a:avLst/>
                <a:gdLst>
                  <a:gd name="txL" fmla="*/ 0 w 135"/>
                  <a:gd name="txT" fmla="*/ 0 h 82"/>
                  <a:gd name="txR" fmla="*/ 135 w 135"/>
                  <a:gd name="txB" fmla="*/ 82 h 8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5" h="82">
                    <a:moveTo>
                      <a:pt x="72" y="1"/>
                    </a:moveTo>
                    <a:cubicBezTo>
                      <a:pt x="69" y="1"/>
                      <a:pt x="66" y="2"/>
                      <a:pt x="63" y="3"/>
                    </a:cubicBezTo>
                    <a:cubicBezTo>
                      <a:pt x="60" y="4"/>
                      <a:pt x="57" y="6"/>
                      <a:pt x="54" y="7"/>
                    </a:cubicBezTo>
                    <a:cubicBezTo>
                      <a:pt x="48" y="10"/>
                      <a:pt x="42" y="14"/>
                      <a:pt x="37" y="19"/>
                    </a:cubicBezTo>
                    <a:cubicBezTo>
                      <a:pt x="29" y="26"/>
                      <a:pt x="19" y="38"/>
                      <a:pt x="9" y="41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5" y="46"/>
                      <a:pt x="10" y="50"/>
                      <a:pt x="16" y="54"/>
                    </a:cubicBezTo>
                    <a:cubicBezTo>
                      <a:pt x="22" y="58"/>
                      <a:pt x="28" y="63"/>
                      <a:pt x="32" y="66"/>
                    </a:cubicBezTo>
                    <a:cubicBezTo>
                      <a:pt x="40" y="72"/>
                      <a:pt x="49" y="77"/>
                      <a:pt x="59" y="80"/>
                    </a:cubicBezTo>
                    <a:cubicBezTo>
                      <a:pt x="69" y="82"/>
                      <a:pt x="78" y="82"/>
                      <a:pt x="86" y="79"/>
                    </a:cubicBezTo>
                    <a:cubicBezTo>
                      <a:pt x="96" y="75"/>
                      <a:pt x="102" y="69"/>
                      <a:pt x="107" y="62"/>
                    </a:cubicBezTo>
                    <a:cubicBezTo>
                      <a:pt x="111" y="54"/>
                      <a:pt x="114" y="45"/>
                      <a:pt x="114" y="35"/>
                    </a:cubicBezTo>
                    <a:cubicBezTo>
                      <a:pt x="121" y="35"/>
                      <a:pt x="128" y="38"/>
                      <a:pt x="134" y="42"/>
                    </a:cubicBezTo>
                    <a:cubicBezTo>
                      <a:pt x="134" y="41"/>
                      <a:pt x="135" y="40"/>
                      <a:pt x="135" y="39"/>
                    </a:cubicBezTo>
                    <a:cubicBezTo>
                      <a:pt x="133" y="38"/>
                      <a:pt x="130" y="37"/>
                      <a:pt x="126" y="35"/>
                    </a:cubicBezTo>
                    <a:cubicBezTo>
                      <a:pt x="122" y="34"/>
                      <a:pt x="118" y="34"/>
                      <a:pt x="114" y="34"/>
                    </a:cubicBezTo>
                    <a:cubicBezTo>
                      <a:pt x="113" y="31"/>
                      <a:pt x="113" y="29"/>
                      <a:pt x="112" y="27"/>
                    </a:cubicBezTo>
                    <a:cubicBezTo>
                      <a:pt x="110" y="18"/>
                      <a:pt x="104" y="11"/>
                      <a:pt x="96" y="7"/>
                    </a:cubicBezTo>
                    <a:cubicBezTo>
                      <a:pt x="88" y="2"/>
                      <a:pt x="79" y="0"/>
                      <a:pt x="72" y="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8" name="Freeform 1630"/>
              <p:cNvSpPr/>
              <p:nvPr/>
            </p:nvSpPr>
            <p:spPr>
              <a:xfrm>
                <a:off x="6672232" y="1689106"/>
                <a:ext cx="296864" cy="211139"/>
              </a:xfrm>
              <a:custGeom>
                <a:avLst/>
                <a:gdLst>
                  <a:gd name="txL" fmla="*/ 0 w 79"/>
                  <a:gd name="txT" fmla="*/ 0 h 56"/>
                  <a:gd name="txR" fmla="*/ 79 w 79"/>
                  <a:gd name="txB" fmla="*/ 56 h 5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56">
                    <a:moveTo>
                      <a:pt x="59" y="5"/>
                    </a:moveTo>
                    <a:cubicBezTo>
                      <a:pt x="51" y="1"/>
                      <a:pt x="41" y="0"/>
                      <a:pt x="32" y="1"/>
                    </a:cubicBezTo>
                    <a:cubicBezTo>
                      <a:pt x="25" y="2"/>
                      <a:pt x="14" y="5"/>
                      <a:pt x="7" y="1"/>
                    </a:cubicBezTo>
                    <a:cubicBezTo>
                      <a:pt x="5" y="1"/>
                      <a:pt x="2" y="0"/>
                      <a:pt x="0" y="0"/>
                    </a:cubicBezTo>
                    <a:cubicBezTo>
                      <a:pt x="2" y="2"/>
                      <a:pt x="4" y="7"/>
                      <a:pt x="6" y="12"/>
                    </a:cubicBezTo>
                    <a:cubicBezTo>
                      <a:pt x="7" y="17"/>
                      <a:pt x="9" y="22"/>
                      <a:pt x="10" y="26"/>
                    </a:cubicBezTo>
                    <a:cubicBezTo>
                      <a:pt x="15" y="39"/>
                      <a:pt x="22" y="51"/>
                      <a:pt x="35" y="54"/>
                    </a:cubicBezTo>
                    <a:cubicBezTo>
                      <a:pt x="42" y="56"/>
                      <a:pt x="49" y="56"/>
                      <a:pt x="54" y="53"/>
                    </a:cubicBezTo>
                    <a:cubicBezTo>
                      <a:pt x="60" y="51"/>
                      <a:pt x="65" y="46"/>
                      <a:pt x="68" y="40"/>
                    </a:cubicBezTo>
                    <a:cubicBezTo>
                      <a:pt x="72" y="42"/>
                      <a:pt x="75" y="46"/>
                      <a:pt x="77" y="50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7" y="46"/>
                      <a:pt x="73" y="42"/>
                      <a:pt x="68" y="39"/>
                    </a:cubicBezTo>
                    <a:cubicBezTo>
                      <a:pt x="69" y="38"/>
                      <a:pt x="70" y="36"/>
                      <a:pt x="70" y="35"/>
                    </a:cubicBezTo>
                    <a:cubicBezTo>
                      <a:pt x="72" y="29"/>
                      <a:pt x="72" y="23"/>
                      <a:pt x="69" y="18"/>
                    </a:cubicBezTo>
                    <a:cubicBezTo>
                      <a:pt x="67" y="12"/>
                      <a:pt x="63" y="8"/>
                      <a:pt x="59" y="5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9" name="Freeform 1631"/>
              <p:cNvSpPr/>
              <p:nvPr/>
            </p:nvSpPr>
            <p:spPr>
              <a:xfrm>
                <a:off x="6837333" y="1658943"/>
                <a:ext cx="244476" cy="230189"/>
              </a:xfrm>
              <a:custGeom>
                <a:avLst/>
                <a:gdLst>
                  <a:gd name="txL" fmla="*/ 0 w 65"/>
                  <a:gd name="txT" fmla="*/ 0 h 61"/>
                  <a:gd name="txR" fmla="*/ 65 w 65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61">
                    <a:moveTo>
                      <a:pt x="52" y="14"/>
                    </a:moveTo>
                    <a:cubicBezTo>
                      <a:pt x="45" y="9"/>
                      <a:pt x="37" y="7"/>
                      <a:pt x="28" y="6"/>
                    </a:cubicBezTo>
                    <a:cubicBezTo>
                      <a:pt x="22" y="6"/>
                      <a:pt x="12" y="7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  <a:cubicBezTo>
                      <a:pt x="2" y="2"/>
                      <a:pt x="3" y="7"/>
                      <a:pt x="3" y="12"/>
                    </a:cubicBezTo>
                    <a:cubicBezTo>
                      <a:pt x="4" y="17"/>
                      <a:pt x="4" y="22"/>
                      <a:pt x="5" y="25"/>
                    </a:cubicBezTo>
                    <a:cubicBezTo>
                      <a:pt x="7" y="37"/>
                      <a:pt x="13" y="50"/>
                      <a:pt x="24" y="55"/>
                    </a:cubicBezTo>
                    <a:cubicBezTo>
                      <a:pt x="37" y="61"/>
                      <a:pt x="49" y="56"/>
                      <a:pt x="56" y="45"/>
                    </a:cubicBezTo>
                    <a:cubicBezTo>
                      <a:pt x="59" y="48"/>
                      <a:pt x="61" y="51"/>
                      <a:pt x="64" y="54"/>
                    </a:cubicBezTo>
                    <a:cubicBezTo>
                      <a:pt x="65" y="53"/>
                      <a:pt x="65" y="53"/>
                      <a:pt x="65" y="53"/>
                    </a:cubicBezTo>
                    <a:cubicBezTo>
                      <a:pt x="64" y="51"/>
                      <a:pt x="60" y="47"/>
                      <a:pt x="56" y="45"/>
                    </a:cubicBezTo>
                    <a:cubicBezTo>
                      <a:pt x="57" y="43"/>
                      <a:pt x="57" y="42"/>
                      <a:pt x="58" y="41"/>
                    </a:cubicBezTo>
                    <a:cubicBezTo>
                      <a:pt x="60" y="36"/>
                      <a:pt x="61" y="31"/>
                      <a:pt x="59" y="26"/>
                    </a:cubicBezTo>
                    <a:cubicBezTo>
                      <a:pt x="58" y="21"/>
                      <a:pt x="55" y="17"/>
                      <a:pt x="52" y="1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20" name="Freeform 1632"/>
              <p:cNvSpPr/>
              <p:nvPr/>
            </p:nvSpPr>
            <p:spPr>
              <a:xfrm>
                <a:off x="6630956" y="1449392"/>
                <a:ext cx="357190" cy="217489"/>
              </a:xfrm>
              <a:custGeom>
                <a:avLst/>
                <a:gdLst>
                  <a:gd name="txL" fmla="*/ 0 w 95"/>
                  <a:gd name="txT" fmla="*/ 0 h 58"/>
                  <a:gd name="txR" fmla="*/ 95 w 95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5" h="58">
                    <a:moveTo>
                      <a:pt x="57" y="1"/>
                    </a:moveTo>
                    <a:cubicBezTo>
                      <a:pt x="46" y="0"/>
                      <a:pt x="37" y="4"/>
                      <a:pt x="29" y="10"/>
                    </a:cubicBezTo>
                    <a:cubicBezTo>
                      <a:pt x="23" y="15"/>
                      <a:pt x="15" y="23"/>
                      <a:pt x="7" y="23"/>
                    </a:cubicBezTo>
                    <a:cubicBezTo>
                      <a:pt x="5" y="24"/>
                      <a:pt x="2" y="25"/>
                      <a:pt x="0" y="25"/>
                    </a:cubicBezTo>
                    <a:cubicBezTo>
                      <a:pt x="3" y="26"/>
                      <a:pt x="7" y="29"/>
                      <a:pt x="11" y="33"/>
                    </a:cubicBezTo>
                    <a:cubicBezTo>
                      <a:pt x="15" y="37"/>
                      <a:pt x="19" y="41"/>
                      <a:pt x="22" y="43"/>
                    </a:cubicBezTo>
                    <a:cubicBezTo>
                      <a:pt x="27" y="48"/>
                      <a:pt x="33" y="52"/>
                      <a:pt x="38" y="54"/>
                    </a:cubicBezTo>
                    <a:cubicBezTo>
                      <a:pt x="44" y="57"/>
                      <a:pt x="50" y="58"/>
                      <a:pt x="56" y="57"/>
                    </a:cubicBezTo>
                    <a:cubicBezTo>
                      <a:pt x="63" y="56"/>
                      <a:pt x="68" y="53"/>
                      <a:pt x="73" y="48"/>
                    </a:cubicBezTo>
                    <a:cubicBezTo>
                      <a:pt x="77" y="44"/>
                      <a:pt x="80" y="38"/>
                      <a:pt x="82" y="31"/>
                    </a:cubicBezTo>
                    <a:cubicBezTo>
                      <a:pt x="86" y="32"/>
                      <a:pt x="91" y="35"/>
                      <a:pt x="94" y="38"/>
                    </a:cubicBezTo>
                    <a:cubicBezTo>
                      <a:pt x="94" y="38"/>
                      <a:pt x="95" y="37"/>
                      <a:pt x="95" y="37"/>
                    </a:cubicBezTo>
                    <a:cubicBezTo>
                      <a:pt x="93" y="34"/>
                      <a:pt x="87" y="31"/>
                      <a:pt x="82" y="30"/>
                    </a:cubicBezTo>
                    <a:cubicBezTo>
                      <a:pt x="82" y="29"/>
                      <a:pt x="82" y="27"/>
                      <a:pt x="82" y="25"/>
                    </a:cubicBezTo>
                    <a:cubicBezTo>
                      <a:pt x="82" y="19"/>
                      <a:pt x="79" y="13"/>
                      <a:pt x="74" y="9"/>
                    </a:cubicBezTo>
                    <a:cubicBezTo>
                      <a:pt x="69" y="4"/>
                      <a:pt x="62" y="1"/>
                      <a:pt x="57" y="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21" name="Freeform 1633"/>
              <p:cNvSpPr/>
              <p:nvPr/>
            </p:nvSpPr>
            <p:spPr>
              <a:xfrm>
                <a:off x="4633869" y="6445289"/>
                <a:ext cx="352427" cy="549279"/>
              </a:xfrm>
              <a:custGeom>
                <a:avLst/>
                <a:gdLst>
                  <a:gd name="txL" fmla="*/ 0 w 94"/>
                  <a:gd name="txT" fmla="*/ 0 h 146"/>
                  <a:gd name="txR" fmla="*/ 94 w 94"/>
                  <a:gd name="txB" fmla="*/ 146 h 1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4" h="146">
                    <a:moveTo>
                      <a:pt x="1" y="77"/>
                    </a:moveTo>
                    <a:cubicBezTo>
                      <a:pt x="0" y="91"/>
                      <a:pt x="5" y="102"/>
                      <a:pt x="10" y="112"/>
                    </a:cubicBezTo>
                    <a:cubicBezTo>
                      <a:pt x="14" y="121"/>
                      <a:pt x="21" y="127"/>
                      <a:pt x="28" y="133"/>
                    </a:cubicBezTo>
                    <a:cubicBezTo>
                      <a:pt x="30" y="135"/>
                      <a:pt x="35" y="140"/>
                      <a:pt x="40" y="142"/>
                    </a:cubicBezTo>
                    <a:cubicBezTo>
                      <a:pt x="45" y="145"/>
                      <a:pt x="50" y="146"/>
                      <a:pt x="50" y="146"/>
                    </a:cubicBezTo>
                    <a:cubicBezTo>
                      <a:pt x="49" y="145"/>
                      <a:pt x="49" y="143"/>
                      <a:pt x="49" y="142"/>
                    </a:cubicBezTo>
                    <a:cubicBezTo>
                      <a:pt x="49" y="141"/>
                      <a:pt x="49" y="140"/>
                      <a:pt x="50" y="139"/>
                    </a:cubicBezTo>
                    <a:cubicBezTo>
                      <a:pt x="51" y="137"/>
                      <a:pt x="52" y="134"/>
                      <a:pt x="54" y="131"/>
                    </a:cubicBezTo>
                    <a:cubicBezTo>
                      <a:pt x="58" y="126"/>
                      <a:pt x="63" y="121"/>
                      <a:pt x="67" y="116"/>
                    </a:cubicBezTo>
                    <a:cubicBezTo>
                      <a:pt x="73" y="108"/>
                      <a:pt x="78" y="99"/>
                      <a:pt x="82" y="90"/>
                    </a:cubicBezTo>
                    <a:cubicBezTo>
                      <a:pt x="84" y="85"/>
                      <a:pt x="86" y="80"/>
                      <a:pt x="87" y="75"/>
                    </a:cubicBezTo>
                    <a:cubicBezTo>
                      <a:pt x="87" y="74"/>
                      <a:pt x="87" y="74"/>
                      <a:pt x="87" y="74"/>
                    </a:cubicBezTo>
                    <a:cubicBezTo>
                      <a:pt x="87" y="73"/>
                      <a:pt x="87" y="73"/>
                      <a:pt x="88" y="73"/>
                    </a:cubicBezTo>
                    <a:cubicBezTo>
                      <a:pt x="88" y="71"/>
                      <a:pt x="88" y="71"/>
                      <a:pt x="88" y="71"/>
                    </a:cubicBezTo>
                    <a:cubicBezTo>
                      <a:pt x="88" y="70"/>
                      <a:pt x="88" y="69"/>
                      <a:pt x="88" y="68"/>
                    </a:cubicBezTo>
                    <a:cubicBezTo>
                      <a:pt x="88" y="66"/>
                      <a:pt x="88" y="64"/>
                      <a:pt x="88" y="63"/>
                    </a:cubicBezTo>
                    <a:cubicBezTo>
                      <a:pt x="88" y="59"/>
                      <a:pt x="86" y="56"/>
                      <a:pt x="84" y="52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75" y="32"/>
                      <a:pt x="69" y="23"/>
                      <a:pt x="61" y="18"/>
                    </a:cubicBezTo>
                    <a:cubicBezTo>
                      <a:pt x="65" y="13"/>
                      <a:pt x="70" y="10"/>
                      <a:pt x="74" y="8"/>
                    </a:cubicBezTo>
                    <a:cubicBezTo>
                      <a:pt x="81" y="5"/>
                      <a:pt x="88" y="3"/>
                      <a:pt x="94" y="3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1" y="0"/>
                      <a:pt x="84" y="2"/>
                      <a:pt x="78" y="5"/>
                    </a:cubicBezTo>
                    <a:cubicBezTo>
                      <a:pt x="74" y="7"/>
                      <a:pt x="71" y="8"/>
                      <a:pt x="68" y="10"/>
                    </a:cubicBezTo>
                    <a:cubicBezTo>
                      <a:pt x="65" y="12"/>
                      <a:pt x="62" y="15"/>
                      <a:pt x="60" y="17"/>
                    </a:cubicBezTo>
                    <a:cubicBezTo>
                      <a:pt x="54" y="14"/>
                      <a:pt x="46" y="13"/>
                      <a:pt x="38" y="16"/>
                    </a:cubicBezTo>
                    <a:cubicBezTo>
                      <a:pt x="30" y="19"/>
                      <a:pt x="21" y="26"/>
                      <a:pt x="15" y="35"/>
                    </a:cubicBezTo>
                    <a:cubicBezTo>
                      <a:pt x="13" y="38"/>
                      <a:pt x="11" y="42"/>
                      <a:pt x="10" y="46"/>
                    </a:cubicBezTo>
                    <a:cubicBezTo>
                      <a:pt x="8" y="49"/>
                      <a:pt x="7" y="52"/>
                      <a:pt x="6" y="56"/>
                    </a:cubicBezTo>
                    <a:cubicBezTo>
                      <a:pt x="3" y="63"/>
                      <a:pt x="2" y="70"/>
                      <a:pt x="1" y="77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22" name="Freeform 1634"/>
              <p:cNvSpPr/>
              <p:nvPr/>
            </p:nvSpPr>
            <p:spPr>
              <a:xfrm>
                <a:off x="7026246" y="1557342"/>
                <a:ext cx="307977" cy="379415"/>
              </a:xfrm>
              <a:custGeom>
                <a:avLst/>
                <a:gdLst>
                  <a:gd name="txL" fmla="*/ 0 w 82"/>
                  <a:gd name="txT" fmla="*/ 0 h 101"/>
                  <a:gd name="txR" fmla="*/ 82 w 82"/>
                  <a:gd name="txB" fmla="*/ 101 h 10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101">
                    <a:moveTo>
                      <a:pt x="72" y="38"/>
                    </a:moveTo>
                    <a:cubicBezTo>
                      <a:pt x="67" y="32"/>
                      <a:pt x="62" y="29"/>
                      <a:pt x="56" y="27"/>
                    </a:cubicBezTo>
                    <a:cubicBezTo>
                      <a:pt x="51" y="24"/>
                      <a:pt x="44" y="23"/>
                      <a:pt x="38" y="22"/>
                    </a:cubicBezTo>
                    <a:cubicBezTo>
                      <a:pt x="33" y="22"/>
                      <a:pt x="27" y="21"/>
                      <a:pt x="22" y="20"/>
                    </a:cubicBezTo>
                    <a:cubicBezTo>
                      <a:pt x="19" y="19"/>
                      <a:pt x="16" y="18"/>
                      <a:pt x="14" y="16"/>
                    </a:cubicBezTo>
                    <a:cubicBezTo>
                      <a:pt x="11" y="14"/>
                      <a:pt x="9" y="12"/>
                      <a:pt x="8" y="9"/>
                    </a:cubicBezTo>
                    <a:cubicBezTo>
                      <a:pt x="5" y="6"/>
                      <a:pt x="3" y="3"/>
                      <a:pt x="1" y="0"/>
                    </a:cubicBezTo>
                    <a:cubicBezTo>
                      <a:pt x="1" y="2"/>
                      <a:pt x="1" y="6"/>
                      <a:pt x="1" y="10"/>
                    </a:cubicBezTo>
                    <a:cubicBezTo>
                      <a:pt x="0" y="14"/>
                      <a:pt x="0" y="19"/>
                      <a:pt x="0" y="23"/>
                    </a:cubicBezTo>
                    <a:cubicBezTo>
                      <a:pt x="0" y="32"/>
                      <a:pt x="0" y="41"/>
                      <a:pt x="0" y="46"/>
                    </a:cubicBezTo>
                    <a:cubicBezTo>
                      <a:pt x="1" y="56"/>
                      <a:pt x="3" y="65"/>
                      <a:pt x="6" y="73"/>
                    </a:cubicBezTo>
                    <a:cubicBezTo>
                      <a:pt x="7" y="75"/>
                      <a:pt x="8" y="76"/>
                      <a:pt x="9" y="78"/>
                    </a:cubicBezTo>
                    <a:cubicBezTo>
                      <a:pt x="9" y="79"/>
                      <a:pt x="9" y="79"/>
                      <a:pt x="10" y="80"/>
                    </a:cubicBezTo>
                    <a:cubicBezTo>
                      <a:pt x="10" y="80"/>
                      <a:pt x="10" y="81"/>
                      <a:pt x="11" y="82"/>
                    </a:cubicBezTo>
                    <a:cubicBezTo>
                      <a:pt x="13" y="84"/>
                      <a:pt x="16" y="88"/>
                      <a:pt x="19" y="91"/>
                    </a:cubicBezTo>
                    <a:cubicBezTo>
                      <a:pt x="23" y="94"/>
                      <a:pt x="28" y="97"/>
                      <a:pt x="32" y="98"/>
                    </a:cubicBezTo>
                    <a:cubicBezTo>
                      <a:pt x="37" y="100"/>
                      <a:pt x="41" y="101"/>
                      <a:pt x="46" y="100"/>
                    </a:cubicBezTo>
                    <a:cubicBezTo>
                      <a:pt x="54" y="100"/>
                      <a:pt x="62" y="95"/>
                      <a:pt x="68" y="88"/>
                    </a:cubicBezTo>
                    <a:cubicBezTo>
                      <a:pt x="72" y="92"/>
                      <a:pt x="75" y="96"/>
                      <a:pt x="78" y="100"/>
                    </a:cubicBezTo>
                    <a:cubicBezTo>
                      <a:pt x="79" y="98"/>
                      <a:pt x="79" y="98"/>
                      <a:pt x="79" y="98"/>
                    </a:cubicBezTo>
                    <a:cubicBezTo>
                      <a:pt x="78" y="96"/>
                      <a:pt x="74" y="92"/>
                      <a:pt x="69" y="87"/>
                    </a:cubicBezTo>
                    <a:cubicBezTo>
                      <a:pt x="71" y="85"/>
                      <a:pt x="72" y="84"/>
                      <a:pt x="73" y="82"/>
                    </a:cubicBezTo>
                    <a:cubicBezTo>
                      <a:pt x="78" y="76"/>
                      <a:pt x="81" y="69"/>
                      <a:pt x="81" y="62"/>
                    </a:cubicBezTo>
                    <a:cubicBezTo>
                      <a:pt x="82" y="58"/>
                      <a:pt x="81" y="54"/>
                      <a:pt x="79" y="50"/>
                    </a:cubicBezTo>
                    <a:cubicBezTo>
                      <a:pt x="79" y="48"/>
                      <a:pt x="78" y="47"/>
                      <a:pt x="77" y="44"/>
                    </a:cubicBezTo>
                    <a:cubicBezTo>
                      <a:pt x="75" y="42"/>
                      <a:pt x="74" y="40"/>
                      <a:pt x="72" y="38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23" name="Freeform 1635"/>
              <p:cNvSpPr/>
              <p:nvPr/>
            </p:nvSpPr>
            <p:spPr>
              <a:xfrm>
                <a:off x="7258023" y="1639893"/>
                <a:ext cx="217489" cy="268289"/>
              </a:xfrm>
              <a:custGeom>
                <a:avLst/>
                <a:gdLst>
                  <a:gd name="txL" fmla="*/ 0 w 58"/>
                  <a:gd name="txT" fmla="*/ 0 h 71"/>
                  <a:gd name="txR" fmla="*/ 58 w 58"/>
                  <a:gd name="txB" fmla="*/ 71 h 7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71">
                    <a:moveTo>
                      <a:pt x="51" y="27"/>
                    </a:moveTo>
                    <a:cubicBezTo>
                      <a:pt x="45" y="21"/>
                      <a:pt x="37" y="18"/>
                      <a:pt x="28" y="16"/>
                    </a:cubicBezTo>
                    <a:cubicBezTo>
                      <a:pt x="25" y="15"/>
                      <a:pt x="21" y="14"/>
                      <a:pt x="17" y="13"/>
                    </a:cubicBezTo>
                    <a:cubicBezTo>
                      <a:pt x="13" y="12"/>
                      <a:pt x="9" y="9"/>
                      <a:pt x="7" y="6"/>
                    </a:cubicBezTo>
                    <a:cubicBezTo>
                      <a:pt x="5" y="4"/>
                      <a:pt x="3" y="3"/>
                      <a:pt x="2" y="0"/>
                    </a:cubicBezTo>
                    <a:cubicBezTo>
                      <a:pt x="3" y="4"/>
                      <a:pt x="2" y="9"/>
                      <a:pt x="1" y="15"/>
                    </a:cubicBezTo>
                    <a:cubicBezTo>
                      <a:pt x="1" y="21"/>
                      <a:pt x="0" y="26"/>
                      <a:pt x="0" y="30"/>
                    </a:cubicBezTo>
                    <a:cubicBezTo>
                      <a:pt x="0" y="44"/>
                      <a:pt x="4" y="58"/>
                      <a:pt x="16" y="66"/>
                    </a:cubicBezTo>
                    <a:cubicBezTo>
                      <a:pt x="22" y="70"/>
                      <a:pt x="28" y="71"/>
                      <a:pt x="34" y="70"/>
                    </a:cubicBezTo>
                    <a:cubicBezTo>
                      <a:pt x="40" y="69"/>
                      <a:pt x="45" y="66"/>
                      <a:pt x="50" y="61"/>
                    </a:cubicBezTo>
                    <a:cubicBezTo>
                      <a:pt x="53" y="64"/>
                      <a:pt x="55" y="67"/>
                      <a:pt x="57" y="71"/>
                    </a:cubicBezTo>
                    <a:cubicBezTo>
                      <a:pt x="58" y="70"/>
                      <a:pt x="58" y="70"/>
                      <a:pt x="58" y="70"/>
                    </a:cubicBezTo>
                    <a:cubicBezTo>
                      <a:pt x="57" y="68"/>
                      <a:pt x="54" y="63"/>
                      <a:pt x="50" y="60"/>
                    </a:cubicBezTo>
                    <a:cubicBezTo>
                      <a:pt x="51" y="59"/>
                      <a:pt x="52" y="58"/>
                      <a:pt x="53" y="56"/>
                    </a:cubicBezTo>
                    <a:cubicBezTo>
                      <a:pt x="56" y="51"/>
                      <a:pt x="57" y="46"/>
                      <a:pt x="57" y="41"/>
                    </a:cubicBezTo>
                    <a:cubicBezTo>
                      <a:pt x="56" y="35"/>
                      <a:pt x="54" y="31"/>
                      <a:pt x="51" y="27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24" name="Freeform 1636"/>
              <p:cNvSpPr/>
              <p:nvPr/>
            </p:nvSpPr>
            <p:spPr>
              <a:xfrm>
                <a:off x="7307236" y="2012958"/>
                <a:ext cx="209551" cy="269877"/>
              </a:xfrm>
              <a:custGeom>
                <a:avLst/>
                <a:gdLst>
                  <a:gd name="txL" fmla="*/ 0 w 56"/>
                  <a:gd name="txT" fmla="*/ 0 h 72"/>
                  <a:gd name="txR" fmla="*/ 56 w 56"/>
                  <a:gd name="txB" fmla="*/ 72 h 7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72">
                    <a:moveTo>
                      <a:pt x="55" y="28"/>
                    </a:moveTo>
                    <a:cubicBezTo>
                      <a:pt x="52" y="17"/>
                      <a:pt x="43" y="8"/>
                      <a:pt x="34" y="5"/>
                    </a:cubicBezTo>
                    <a:cubicBezTo>
                      <a:pt x="31" y="4"/>
                      <a:pt x="26" y="3"/>
                      <a:pt x="22" y="2"/>
                    </a:cubicBezTo>
                    <a:cubicBezTo>
                      <a:pt x="18" y="2"/>
                      <a:pt x="14" y="1"/>
                      <a:pt x="11" y="0"/>
                    </a:cubicBezTo>
                    <a:cubicBezTo>
                      <a:pt x="9" y="0"/>
                      <a:pt x="7" y="0"/>
                      <a:pt x="5" y="1"/>
                    </a:cubicBezTo>
                    <a:cubicBezTo>
                      <a:pt x="7" y="1"/>
                      <a:pt x="8" y="4"/>
                      <a:pt x="8" y="8"/>
                    </a:cubicBezTo>
                    <a:cubicBezTo>
                      <a:pt x="7" y="11"/>
                      <a:pt x="6" y="15"/>
                      <a:pt x="6" y="17"/>
                    </a:cubicBezTo>
                    <a:cubicBezTo>
                      <a:pt x="3" y="27"/>
                      <a:pt x="0" y="36"/>
                      <a:pt x="6" y="46"/>
                    </a:cubicBezTo>
                    <a:cubicBezTo>
                      <a:pt x="9" y="52"/>
                      <a:pt x="14" y="56"/>
                      <a:pt x="19" y="58"/>
                    </a:cubicBezTo>
                    <a:cubicBezTo>
                      <a:pt x="25" y="61"/>
                      <a:pt x="31" y="61"/>
                      <a:pt x="37" y="59"/>
                    </a:cubicBezTo>
                    <a:cubicBezTo>
                      <a:pt x="38" y="63"/>
                      <a:pt x="38" y="68"/>
                      <a:pt x="37" y="72"/>
                    </a:cubicBezTo>
                    <a:cubicBezTo>
                      <a:pt x="39" y="72"/>
                      <a:pt x="39" y="72"/>
                      <a:pt x="39" y="72"/>
                    </a:cubicBezTo>
                    <a:cubicBezTo>
                      <a:pt x="40" y="69"/>
                      <a:pt x="39" y="64"/>
                      <a:pt x="38" y="59"/>
                    </a:cubicBezTo>
                    <a:cubicBezTo>
                      <a:pt x="40" y="59"/>
                      <a:pt x="41" y="58"/>
                      <a:pt x="43" y="58"/>
                    </a:cubicBezTo>
                    <a:cubicBezTo>
                      <a:pt x="48" y="55"/>
                      <a:pt x="52" y="51"/>
                      <a:pt x="54" y="46"/>
                    </a:cubicBezTo>
                    <a:cubicBezTo>
                      <a:pt x="56" y="40"/>
                      <a:pt x="56" y="34"/>
                      <a:pt x="55" y="2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25" name="Freeform 1637"/>
              <p:cNvSpPr/>
              <p:nvPr/>
            </p:nvSpPr>
            <p:spPr>
              <a:xfrm>
                <a:off x="7618387" y="2166947"/>
                <a:ext cx="134938" cy="198439"/>
              </a:xfrm>
              <a:custGeom>
                <a:avLst/>
                <a:gdLst>
                  <a:gd name="txL" fmla="*/ 0 w 36"/>
                  <a:gd name="txT" fmla="*/ 0 h 53"/>
                  <a:gd name="txR" fmla="*/ 36 w 36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53">
                    <a:moveTo>
                      <a:pt x="2" y="18"/>
                    </a:moveTo>
                    <a:cubicBezTo>
                      <a:pt x="0" y="25"/>
                      <a:pt x="1" y="32"/>
                      <a:pt x="5" y="38"/>
                    </a:cubicBezTo>
                    <a:cubicBezTo>
                      <a:pt x="7" y="42"/>
                      <a:pt x="13" y="47"/>
                      <a:pt x="14" y="50"/>
                    </a:cubicBezTo>
                    <a:cubicBezTo>
                      <a:pt x="15" y="51"/>
                      <a:pt x="16" y="52"/>
                      <a:pt x="18" y="53"/>
                    </a:cubicBezTo>
                    <a:cubicBezTo>
                      <a:pt x="17" y="52"/>
                      <a:pt x="18" y="50"/>
                      <a:pt x="20" y="48"/>
                    </a:cubicBezTo>
                    <a:cubicBezTo>
                      <a:pt x="21" y="46"/>
                      <a:pt x="24" y="44"/>
                      <a:pt x="25" y="43"/>
                    </a:cubicBezTo>
                    <a:cubicBezTo>
                      <a:pt x="30" y="38"/>
                      <a:pt x="35" y="34"/>
                      <a:pt x="36" y="27"/>
                    </a:cubicBezTo>
                    <a:cubicBezTo>
                      <a:pt x="36" y="23"/>
                      <a:pt x="35" y="19"/>
                      <a:pt x="34" y="16"/>
                    </a:cubicBezTo>
                    <a:cubicBezTo>
                      <a:pt x="32" y="13"/>
                      <a:pt x="29" y="9"/>
                      <a:pt x="25" y="7"/>
                    </a:cubicBezTo>
                    <a:cubicBezTo>
                      <a:pt x="26" y="6"/>
                      <a:pt x="27" y="4"/>
                      <a:pt x="29" y="3"/>
                    </a:cubicBezTo>
                    <a:cubicBezTo>
                      <a:pt x="30" y="2"/>
                      <a:pt x="32" y="2"/>
                      <a:pt x="34" y="1"/>
                    </a:cubicBezTo>
                    <a:cubicBezTo>
                      <a:pt x="33" y="1"/>
                      <a:pt x="33" y="1"/>
                      <a:pt x="33" y="0"/>
                    </a:cubicBezTo>
                    <a:cubicBezTo>
                      <a:pt x="32" y="0"/>
                      <a:pt x="30" y="1"/>
                      <a:pt x="29" y="2"/>
                    </a:cubicBezTo>
                    <a:cubicBezTo>
                      <a:pt x="27" y="4"/>
                      <a:pt x="26" y="5"/>
                      <a:pt x="25" y="7"/>
                    </a:cubicBezTo>
                    <a:cubicBezTo>
                      <a:pt x="24" y="6"/>
                      <a:pt x="23" y="6"/>
                      <a:pt x="22" y="5"/>
                    </a:cubicBezTo>
                    <a:cubicBezTo>
                      <a:pt x="18" y="4"/>
                      <a:pt x="14" y="5"/>
                      <a:pt x="10" y="8"/>
                    </a:cubicBezTo>
                    <a:cubicBezTo>
                      <a:pt x="6" y="10"/>
                      <a:pt x="3" y="14"/>
                      <a:pt x="2" y="1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26" name="Freeform 1638"/>
              <p:cNvSpPr/>
              <p:nvPr/>
            </p:nvSpPr>
            <p:spPr>
              <a:xfrm>
                <a:off x="7078634" y="1295403"/>
                <a:ext cx="247651" cy="255589"/>
              </a:xfrm>
              <a:custGeom>
                <a:avLst/>
                <a:gdLst>
                  <a:gd name="txL" fmla="*/ 0 w 66"/>
                  <a:gd name="txT" fmla="*/ 0 h 68"/>
                  <a:gd name="txR" fmla="*/ 66 w 66"/>
                  <a:gd name="txB" fmla="*/ 68 h 6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6" h="68">
                    <a:moveTo>
                      <a:pt x="51" y="20"/>
                    </a:moveTo>
                    <a:cubicBezTo>
                      <a:pt x="45" y="16"/>
                      <a:pt x="37" y="14"/>
                      <a:pt x="28" y="13"/>
                    </a:cubicBezTo>
                    <a:cubicBezTo>
                      <a:pt x="25" y="13"/>
                      <a:pt x="20" y="12"/>
                      <a:pt x="16" y="11"/>
                    </a:cubicBezTo>
                    <a:cubicBezTo>
                      <a:pt x="12" y="10"/>
                      <a:pt x="8" y="8"/>
                      <a:pt x="6" y="5"/>
                    </a:cubicBezTo>
                    <a:cubicBezTo>
                      <a:pt x="4" y="3"/>
                      <a:pt x="2" y="2"/>
                      <a:pt x="0" y="0"/>
                    </a:cubicBezTo>
                    <a:cubicBezTo>
                      <a:pt x="2" y="3"/>
                      <a:pt x="1" y="8"/>
                      <a:pt x="1" y="14"/>
                    </a:cubicBezTo>
                    <a:cubicBezTo>
                      <a:pt x="1" y="20"/>
                      <a:pt x="1" y="26"/>
                      <a:pt x="2" y="30"/>
                    </a:cubicBezTo>
                    <a:cubicBezTo>
                      <a:pt x="2" y="37"/>
                      <a:pt x="4" y="44"/>
                      <a:pt x="8" y="50"/>
                    </a:cubicBezTo>
                    <a:cubicBezTo>
                      <a:pt x="12" y="57"/>
                      <a:pt x="17" y="62"/>
                      <a:pt x="24" y="65"/>
                    </a:cubicBezTo>
                    <a:cubicBezTo>
                      <a:pt x="31" y="68"/>
                      <a:pt x="38" y="67"/>
                      <a:pt x="44" y="65"/>
                    </a:cubicBezTo>
                    <a:cubicBezTo>
                      <a:pt x="49" y="62"/>
                      <a:pt x="53" y="57"/>
                      <a:pt x="56" y="51"/>
                    </a:cubicBezTo>
                    <a:cubicBezTo>
                      <a:pt x="59" y="53"/>
                      <a:pt x="62" y="55"/>
                      <a:pt x="65" y="57"/>
                    </a:cubicBezTo>
                    <a:cubicBezTo>
                      <a:pt x="66" y="56"/>
                      <a:pt x="66" y="56"/>
                      <a:pt x="66" y="56"/>
                    </a:cubicBezTo>
                    <a:cubicBezTo>
                      <a:pt x="64" y="54"/>
                      <a:pt x="60" y="52"/>
                      <a:pt x="56" y="50"/>
                    </a:cubicBezTo>
                    <a:cubicBezTo>
                      <a:pt x="56" y="49"/>
                      <a:pt x="57" y="47"/>
                      <a:pt x="57" y="46"/>
                    </a:cubicBezTo>
                    <a:cubicBezTo>
                      <a:pt x="59" y="41"/>
                      <a:pt x="59" y="35"/>
                      <a:pt x="58" y="31"/>
                    </a:cubicBezTo>
                    <a:cubicBezTo>
                      <a:pt x="57" y="27"/>
                      <a:pt x="54" y="23"/>
                      <a:pt x="51" y="2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27" name="Freeform 1639"/>
              <p:cNvSpPr/>
              <p:nvPr/>
            </p:nvSpPr>
            <p:spPr>
              <a:xfrm>
                <a:off x="7243735" y="1171577"/>
                <a:ext cx="195264" cy="292102"/>
              </a:xfrm>
              <a:custGeom>
                <a:avLst/>
                <a:gdLst>
                  <a:gd name="txL" fmla="*/ 0 w 52"/>
                  <a:gd name="txT" fmla="*/ 0 h 78"/>
                  <a:gd name="txR" fmla="*/ 52 w 52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78">
                    <a:moveTo>
                      <a:pt x="51" y="38"/>
                    </a:moveTo>
                    <a:cubicBezTo>
                      <a:pt x="48" y="31"/>
                      <a:pt x="42" y="25"/>
                      <a:pt x="35" y="19"/>
                    </a:cubicBezTo>
                    <a:cubicBezTo>
                      <a:pt x="29" y="16"/>
                      <a:pt x="20" y="11"/>
                      <a:pt x="17" y="5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4" y="3"/>
                      <a:pt x="12" y="7"/>
                      <a:pt x="10" y="11"/>
                    </a:cubicBezTo>
                    <a:cubicBezTo>
                      <a:pt x="8" y="15"/>
                      <a:pt x="6" y="20"/>
                      <a:pt x="4" y="23"/>
                    </a:cubicBezTo>
                    <a:cubicBezTo>
                      <a:pt x="2" y="29"/>
                      <a:pt x="0" y="35"/>
                      <a:pt x="0" y="42"/>
                    </a:cubicBezTo>
                    <a:cubicBezTo>
                      <a:pt x="0" y="48"/>
                      <a:pt x="1" y="55"/>
                      <a:pt x="5" y="61"/>
                    </a:cubicBezTo>
                    <a:cubicBezTo>
                      <a:pt x="10" y="67"/>
                      <a:pt x="16" y="71"/>
                      <a:pt x="22" y="71"/>
                    </a:cubicBezTo>
                    <a:cubicBezTo>
                      <a:pt x="27" y="72"/>
                      <a:pt x="33" y="70"/>
                      <a:pt x="39" y="67"/>
                    </a:cubicBezTo>
                    <a:cubicBezTo>
                      <a:pt x="41" y="70"/>
                      <a:pt x="42" y="74"/>
                      <a:pt x="43" y="78"/>
                    </a:cubicBezTo>
                    <a:cubicBezTo>
                      <a:pt x="44" y="77"/>
                      <a:pt x="44" y="77"/>
                      <a:pt x="44" y="77"/>
                    </a:cubicBezTo>
                    <a:cubicBezTo>
                      <a:pt x="44" y="75"/>
                      <a:pt x="42" y="70"/>
                      <a:pt x="39" y="66"/>
                    </a:cubicBezTo>
                    <a:cubicBezTo>
                      <a:pt x="41" y="65"/>
                      <a:pt x="42" y="65"/>
                      <a:pt x="43" y="64"/>
                    </a:cubicBezTo>
                    <a:cubicBezTo>
                      <a:pt x="47" y="60"/>
                      <a:pt x="50" y="56"/>
                      <a:pt x="51" y="51"/>
                    </a:cubicBezTo>
                    <a:cubicBezTo>
                      <a:pt x="52" y="47"/>
                      <a:pt x="52" y="43"/>
                      <a:pt x="51" y="3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28" name="Freeform 1640"/>
              <p:cNvSpPr/>
              <p:nvPr/>
            </p:nvSpPr>
            <p:spPr>
              <a:xfrm>
                <a:off x="7458049" y="1119189"/>
                <a:ext cx="195264" cy="296865"/>
              </a:xfrm>
              <a:custGeom>
                <a:avLst/>
                <a:gdLst>
                  <a:gd name="txL" fmla="*/ 0 w 52"/>
                  <a:gd name="txT" fmla="*/ 0 h 79"/>
                  <a:gd name="txR" fmla="*/ 52 w 52"/>
                  <a:gd name="txB" fmla="*/ 79 h 7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79">
                    <a:moveTo>
                      <a:pt x="50" y="54"/>
                    </a:moveTo>
                    <a:cubicBezTo>
                      <a:pt x="52" y="45"/>
                      <a:pt x="51" y="36"/>
                      <a:pt x="47" y="28"/>
                    </a:cubicBezTo>
                    <a:cubicBezTo>
                      <a:pt x="45" y="22"/>
                      <a:pt x="39" y="13"/>
                      <a:pt x="39" y="6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5"/>
                      <a:pt x="25" y="11"/>
                      <a:pt x="20" y="15"/>
                    </a:cubicBezTo>
                    <a:cubicBezTo>
                      <a:pt x="10" y="22"/>
                      <a:pt x="1" y="31"/>
                      <a:pt x="0" y="45"/>
                    </a:cubicBezTo>
                    <a:cubicBezTo>
                      <a:pt x="0" y="53"/>
                      <a:pt x="2" y="59"/>
                      <a:pt x="7" y="63"/>
                    </a:cubicBezTo>
                    <a:cubicBezTo>
                      <a:pt x="11" y="67"/>
                      <a:pt x="17" y="69"/>
                      <a:pt x="23" y="69"/>
                    </a:cubicBezTo>
                    <a:cubicBezTo>
                      <a:pt x="23" y="71"/>
                      <a:pt x="23" y="73"/>
                      <a:pt x="22" y="74"/>
                    </a:cubicBezTo>
                    <a:cubicBezTo>
                      <a:pt x="22" y="76"/>
                      <a:pt x="22" y="77"/>
                      <a:pt x="21" y="79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3" y="78"/>
                      <a:pt x="23" y="76"/>
                      <a:pt x="23" y="75"/>
                    </a:cubicBezTo>
                    <a:cubicBezTo>
                      <a:pt x="24" y="69"/>
                      <a:pt x="24" y="69"/>
                      <a:pt x="24" y="69"/>
                    </a:cubicBezTo>
                    <a:cubicBezTo>
                      <a:pt x="25" y="69"/>
                      <a:pt x="27" y="69"/>
                      <a:pt x="28" y="69"/>
                    </a:cubicBezTo>
                    <a:cubicBezTo>
                      <a:pt x="34" y="69"/>
                      <a:pt x="38" y="68"/>
                      <a:pt x="42" y="65"/>
                    </a:cubicBezTo>
                    <a:cubicBezTo>
                      <a:pt x="46" y="62"/>
                      <a:pt x="48" y="58"/>
                      <a:pt x="50" y="5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29" name="Freeform 1641"/>
              <p:cNvSpPr/>
              <p:nvPr/>
            </p:nvSpPr>
            <p:spPr>
              <a:xfrm>
                <a:off x="4652920" y="6208750"/>
                <a:ext cx="431803" cy="327027"/>
              </a:xfrm>
              <a:custGeom>
                <a:avLst/>
                <a:gdLst>
                  <a:gd name="txL" fmla="*/ 0 w 115"/>
                  <a:gd name="txT" fmla="*/ 0 h 87"/>
                  <a:gd name="txR" fmla="*/ 115 w 115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5" h="87">
                    <a:moveTo>
                      <a:pt x="47" y="16"/>
                    </a:moveTo>
                    <a:cubicBezTo>
                      <a:pt x="40" y="20"/>
                      <a:pt x="36" y="27"/>
                      <a:pt x="30" y="34"/>
                    </a:cubicBezTo>
                    <a:cubicBezTo>
                      <a:pt x="26" y="40"/>
                      <a:pt x="22" y="46"/>
                      <a:pt x="18" y="53"/>
                    </a:cubicBezTo>
                    <a:cubicBezTo>
                      <a:pt x="17" y="55"/>
                      <a:pt x="13" y="60"/>
                      <a:pt x="9" y="63"/>
                    </a:cubicBezTo>
                    <a:cubicBezTo>
                      <a:pt x="5" y="67"/>
                      <a:pt x="0" y="70"/>
                      <a:pt x="0" y="70"/>
                    </a:cubicBezTo>
                    <a:cubicBezTo>
                      <a:pt x="8" y="71"/>
                      <a:pt x="15" y="73"/>
                      <a:pt x="22" y="76"/>
                    </a:cubicBezTo>
                    <a:cubicBezTo>
                      <a:pt x="28" y="79"/>
                      <a:pt x="35" y="82"/>
                      <a:pt x="42" y="84"/>
                    </a:cubicBezTo>
                    <a:cubicBezTo>
                      <a:pt x="51" y="86"/>
                      <a:pt x="62" y="87"/>
                      <a:pt x="74" y="84"/>
                    </a:cubicBezTo>
                    <a:cubicBezTo>
                      <a:pt x="85" y="82"/>
                      <a:pt x="97" y="77"/>
                      <a:pt x="105" y="68"/>
                    </a:cubicBezTo>
                    <a:cubicBezTo>
                      <a:pt x="109" y="63"/>
                      <a:pt x="112" y="57"/>
                      <a:pt x="114" y="52"/>
                    </a:cubicBezTo>
                    <a:cubicBezTo>
                      <a:pt x="115" y="47"/>
                      <a:pt x="115" y="41"/>
                      <a:pt x="113" y="37"/>
                    </a:cubicBezTo>
                    <a:cubicBezTo>
                      <a:pt x="111" y="33"/>
                      <a:pt x="109" y="29"/>
                      <a:pt x="105" y="27"/>
                    </a:cubicBezTo>
                    <a:cubicBezTo>
                      <a:pt x="102" y="24"/>
                      <a:pt x="98" y="22"/>
                      <a:pt x="94" y="20"/>
                    </a:cubicBezTo>
                    <a:cubicBezTo>
                      <a:pt x="95" y="17"/>
                      <a:pt x="97" y="15"/>
                      <a:pt x="98" y="13"/>
                    </a:cubicBezTo>
                    <a:cubicBezTo>
                      <a:pt x="100" y="9"/>
                      <a:pt x="103" y="5"/>
                      <a:pt x="105" y="1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101" y="2"/>
                      <a:pt x="100" y="7"/>
                      <a:pt x="98" y="10"/>
                    </a:cubicBezTo>
                    <a:cubicBezTo>
                      <a:pt x="97" y="14"/>
                      <a:pt x="94" y="17"/>
                      <a:pt x="93" y="19"/>
                    </a:cubicBezTo>
                    <a:cubicBezTo>
                      <a:pt x="88" y="17"/>
                      <a:pt x="83" y="14"/>
                      <a:pt x="79" y="12"/>
                    </a:cubicBezTo>
                    <a:cubicBezTo>
                      <a:pt x="75" y="10"/>
                      <a:pt x="72" y="9"/>
                      <a:pt x="68" y="9"/>
                    </a:cubicBezTo>
                    <a:cubicBezTo>
                      <a:pt x="65" y="9"/>
                      <a:pt x="62" y="10"/>
                      <a:pt x="58" y="11"/>
                    </a:cubicBezTo>
                    <a:cubicBezTo>
                      <a:pt x="55" y="12"/>
                      <a:pt x="51" y="14"/>
                      <a:pt x="47" y="16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30" name="Freeform 1642"/>
              <p:cNvSpPr/>
              <p:nvPr/>
            </p:nvSpPr>
            <p:spPr>
              <a:xfrm>
                <a:off x="7235798" y="1370016"/>
                <a:ext cx="431803" cy="522291"/>
              </a:xfrm>
              <a:custGeom>
                <a:avLst/>
                <a:gdLst>
                  <a:gd name="txL" fmla="*/ 0 w 115"/>
                  <a:gd name="txT" fmla="*/ 0 h 139"/>
                  <a:gd name="txR" fmla="*/ 115 w 115"/>
                  <a:gd name="txB" fmla="*/ 139 h 1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5" h="139">
                    <a:moveTo>
                      <a:pt x="105" y="41"/>
                    </a:moveTo>
                    <a:cubicBezTo>
                      <a:pt x="99" y="31"/>
                      <a:pt x="91" y="25"/>
                      <a:pt x="83" y="20"/>
                    </a:cubicBezTo>
                    <a:cubicBezTo>
                      <a:pt x="75" y="16"/>
                      <a:pt x="66" y="13"/>
                      <a:pt x="57" y="12"/>
                    </a:cubicBezTo>
                    <a:cubicBezTo>
                      <a:pt x="44" y="10"/>
                      <a:pt x="24" y="12"/>
                      <a:pt x="12" y="4"/>
                    </a:cubicBezTo>
                    <a:cubicBezTo>
                      <a:pt x="8" y="3"/>
                      <a:pt x="4" y="2"/>
                      <a:pt x="0" y="0"/>
                    </a:cubicBezTo>
                    <a:cubicBezTo>
                      <a:pt x="4" y="4"/>
                      <a:pt x="6" y="13"/>
                      <a:pt x="7" y="22"/>
                    </a:cubicBezTo>
                    <a:cubicBezTo>
                      <a:pt x="8" y="31"/>
                      <a:pt x="7" y="40"/>
                      <a:pt x="8" y="46"/>
                    </a:cubicBezTo>
                    <a:cubicBezTo>
                      <a:pt x="8" y="57"/>
                      <a:pt x="9" y="68"/>
                      <a:pt x="11" y="76"/>
                    </a:cubicBezTo>
                    <a:cubicBezTo>
                      <a:pt x="13" y="85"/>
                      <a:pt x="17" y="93"/>
                      <a:pt x="24" y="99"/>
                    </a:cubicBezTo>
                    <a:cubicBezTo>
                      <a:pt x="28" y="102"/>
                      <a:pt x="32" y="105"/>
                      <a:pt x="37" y="108"/>
                    </a:cubicBezTo>
                    <a:cubicBezTo>
                      <a:pt x="42" y="110"/>
                      <a:pt x="47" y="112"/>
                      <a:pt x="52" y="114"/>
                    </a:cubicBezTo>
                    <a:cubicBezTo>
                      <a:pt x="63" y="116"/>
                      <a:pt x="75" y="117"/>
                      <a:pt x="87" y="113"/>
                    </a:cubicBezTo>
                    <a:cubicBezTo>
                      <a:pt x="89" y="121"/>
                      <a:pt x="88" y="131"/>
                      <a:pt x="86" y="139"/>
                    </a:cubicBezTo>
                    <a:cubicBezTo>
                      <a:pt x="87" y="139"/>
                      <a:pt x="88" y="139"/>
                      <a:pt x="89" y="139"/>
                    </a:cubicBezTo>
                    <a:cubicBezTo>
                      <a:pt x="90" y="137"/>
                      <a:pt x="91" y="133"/>
                      <a:pt x="90" y="128"/>
                    </a:cubicBezTo>
                    <a:cubicBezTo>
                      <a:pt x="90" y="123"/>
                      <a:pt x="90" y="117"/>
                      <a:pt x="88" y="112"/>
                    </a:cubicBezTo>
                    <a:cubicBezTo>
                      <a:pt x="91" y="111"/>
                      <a:pt x="94" y="110"/>
                      <a:pt x="96" y="108"/>
                    </a:cubicBezTo>
                    <a:cubicBezTo>
                      <a:pt x="101" y="105"/>
                      <a:pt x="105" y="101"/>
                      <a:pt x="108" y="96"/>
                    </a:cubicBezTo>
                    <a:cubicBezTo>
                      <a:pt x="111" y="91"/>
                      <a:pt x="113" y="85"/>
                      <a:pt x="113" y="78"/>
                    </a:cubicBezTo>
                    <a:cubicBezTo>
                      <a:pt x="115" y="65"/>
                      <a:pt x="111" y="51"/>
                      <a:pt x="105" y="4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31" name="Freeform 1643"/>
              <p:cNvSpPr/>
              <p:nvPr/>
            </p:nvSpPr>
            <p:spPr>
              <a:xfrm>
                <a:off x="7599337" y="1644656"/>
                <a:ext cx="98426" cy="146051"/>
              </a:xfrm>
              <a:custGeom>
                <a:avLst/>
                <a:gdLst>
                  <a:gd name="txL" fmla="*/ 0 w 26"/>
                  <a:gd name="txT" fmla="*/ 0 h 39"/>
                  <a:gd name="txR" fmla="*/ 26 w 26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39">
                    <a:moveTo>
                      <a:pt x="26" y="24"/>
                    </a:moveTo>
                    <a:cubicBezTo>
                      <a:pt x="26" y="21"/>
                      <a:pt x="24" y="18"/>
                      <a:pt x="23" y="14"/>
                    </a:cubicBezTo>
                    <a:cubicBezTo>
                      <a:pt x="22" y="12"/>
                      <a:pt x="21" y="11"/>
                      <a:pt x="21" y="9"/>
                    </a:cubicBezTo>
                    <a:cubicBezTo>
                      <a:pt x="21" y="7"/>
                      <a:pt x="21" y="4"/>
                      <a:pt x="23" y="3"/>
                    </a:cubicBezTo>
                    <a:cubicBezTo>
                      <a:pt x="23" y="2"/>
                      <a:pt x="24" y="1"/>
                      <a:pt x="25" y="0"/>
                    </a:cubicBezTo>
                    <a:cubicBezTo>
                      <a:pt x="23" y="1"/>
                      <a:pt x="20" y="1"/>
                      <a:pt x="17" y="2"/>
                    </a:cubicBezTo>
                    <a:cubicBezTo>
                      <a:pt x="14" y="3"/>
                      <a:pt x="11" y="5"/>
                      <a:pt x="10" y="6"/>
                    </a:cubicBezTo>
                    <a:cubicBezTo>
                      <a:pt x="4" y="11"/>
                      <a:pt x="0" y="19"/>
                      <a:pt x="1" y="26"/>
                    </a:cubicBezTo>
                    <a:cubicBezTo>
                      <a:pt x="3" y="30"/>
                      <a:pt x="5" y="33"/>
                      <a:pt x="7" y="34"/>
                    </a:cubicBezTo>
                    <a:cubicBezTo>
                      <a:pt x="10" y="35"/>
                      <a:pt x="13" y="35"/>
                      <a:pt x="16" y="34"/>
                    </a:cubicBezTo>
                    <a:cubicBezTo>
                      <a:pt x="17" y="36"/>
                      <a:pt x="17" y="37"/>
                      <a:pt x="17" y="39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8" y="38"/>
                      <a:pt x="17" y="36"/>
                      <a:pt x="16" y="34"/>
                    </a:cubicBezTo>
                    <a:cubicBezTo>
                      <a:pt x="17" y="33"/>
                      <a:pt x="18" y="33"/>
                      <a:pt x="19" y="33"/>
                    </a:cubicBezTo>
                    <a:cubicBezTo>
                      <a:pt x="23" y="31"/>
                      <a:pt x="26" y="27"/>
                      <a:pt x="26" y="2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32" name="Freeform 1644"/>
              <p:cNvSpPr/>
              <p:nvPr/>
            </p:nvSpPr>
            <p:spPr>
              <a:xfrm>
                <a:off x="7716813" y="1531942"/>
                <a:ext cx="220664" cy="341315"/>
              </a:xfrm>
              <a:custGeom>
                <a:avLst/>
                <a:gdLst>
                  <a:gd name="txL" fmla="*/ 0 w 59"/>
                  <a:gd name="txT" fmla="*/ 0 h 91"/>
                  <a:gd name="txR" fmla="*/ 59 w 59"/>
                  <a:gd name="txB" fmla="*/ 91 h 9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9" h="91">
                    <a:moveTo>
                      <a:pt x="59" y="50"/>
                    </a:moveTo>
                    <a:cubicBezTo>
                      <a:pt x="59" y="44"/>
                      <a:pt x="57" y="40"/>
                      <a:pt x="54" y="34"/>
                    </a:cubicBezTo>
                    <a:cubicBezTo>
                      <a:pt x="53" y="29"/>
                      <a:pt x="51" y="24"/>
                      <a:pt x="49" y="19"/>
                    </a:cubicBezTo>
                    <a:cubicBezTo>
                      <a:pt x="48" y="17"/>
                      <a:pt x="48" y="12"/>
                      <a:pt x="48" y="8"/>
                    </a:cubicBezTo>
                    <a:cubicBezTo>
                      <a:pt x="49" y="4"/>
                      <a:pt x="50" y="0"/>
                      <a:pt x="50" y="0"/>
                    </a:cubicBezTo>
                    <a:cubicBezTo>
                      <a:pt x="45" y="3"/>
                      <a:pt x="40" y="5"/>
                      <a:pt x="34" y="7"/>
                    </a:cubicBezTo>
                    <a:cubicBezTo>
                      <a:pt x="29" y="10"/>
                      <a:pt x="23" y="12"/>
                      <a:pt x="19" y="15"/>
                    </a:cubicBezTo>
                    <a:cubicBezTo>
                      <a:pt x="13" y="20"/>
                      <a:pt x="8" y="26"/>
                      <a:pt x="5" y="32"/>
                    </a:cubicBezTo>
                    <a:cubicBezTo>
                      <a:pt x="2" y="38"/>
                      <a:pt x="0" y="45"/>
                      <a:pt x="1" y="50"/>
                    </a:cubicBezTo>
                    <a:cubicBezTo>
                      <a:pt x="1" y="56"/>
                      <a:pt x="5" y="62"/>
                      <a:pt x="10" y="66"/>
                    </a:cubicBezTo>
                    <a:cubicBezTo>
                      <a:pt x="14" y="70"/>
                      <a:pt x="21" y="74"/>
                      <a:pt x="27" y="75"/>
                    </a:cubicBezTo>
                    <a:cubicBezTo>
                      <a:pt x="26" y="78"/>
                      <a:pt x="25" y="81"/>
                      <a:pt x="23" y="83"/>
                    </a:cubicBezTo>
                    <a:cubicBezTo>
                      <a:pt x="20" y="86"/>
                      <a:pt x="16" y="89"/>
                      <a:pt x="13" y="90"/>
                    </a:cubicBezTo>
                    <a:cubicBezTo>
                      <a:pt x="13" y="90"/>
                      <a:pt x="13" y="91"/>
                      <a:pt x="13" y="91"/>
                    </a:cubicBezTo>
                    <a:cubicBezTo>
                      <a:pt x="15" y="91"/>
                      <a:pt x="19" y="88"/>
                      <a:pt x="22" y="85"/>
                    </a:cubicBezTo>
                    <a:cubicBezTo>
                      <a:pt x="25" y="82"/>
                      <a:pt x="27" y="79"/>
                      <a:pt x="28" y="76"/>
                    </a:cubicBezTo>
                    <a:cubicBezTo>
                      <a:pt x="33" y="77"/>
                      <a:pt x="37" y="76"/>
                      <a:pt x="41" y="75"/>
                    </a:cubicBezTo>
                    <a:cubicBezTo>
                      <a:pt x="45" y="74"/>
                      <a:pt x="49" y="71"/>
                      <a:pt x="52" y="68"/>
                    </a:cubicBezTo>
                    <a:cubicBezTo>
                      <a:pt x="54" y="65"/>
                      <a:pt x="55" y="62"/>
                      <a:pt x="57" y="59"/>
                    </a:cubicBezTo>
                    <a:cubicBezTo>
                      <a:pt x="58" y="56"/>
                      <a:pt x="59" y="53"/>
                      <a:pt x="59" y="5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33" name="Freeform 1645"/>
              <p:cNvSpPr/>
              <p:nvPr/>
            </p:nvSpPr>
            <p:spPr>
              <a:xfrm>
                <a:off x="7753326" y="1185865"/>
                <a:ext cx="161926" cy="169864"/>
              </a:xfrm>
              <a:custGeom>
                <a:avLst/>
                <a:gdLst>
                  <a:gd name="txL" fmla="*/ 0 w 43"/>
                  <a:gd name="txT" fmla="*/ 0 h 45"/>
                  <a:gd name="txR" fmla="*/ 43 w 43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3" h="45">
                    <a:moveTo>
                      <a:pt x="38" y="13"/>
                    </a:moveTo>
                    <a:cubicBezTo>
                      <a:pt x="34" y="8"/>
                      <a:pt x="28" y="4"/>
                      <a:pt x="21" y="3"/>
                    </a:cubicBezTo>
                    <a:cubicBezTo>
                      <a:pt x="16" y="2"/>
                      <a:pt x="9" y="3"/>
                      <a:pt x="5" y="1"/>
                    </a:cubicBezTo>
                    <a:cubicBezTo>
                      <a:pt x="3" y="1"/>
                      <a:pt x="2" y="0"/>
                      <a:pt x="0" y="0"/>
                    </a:cubicBezTo>
                    <a:cubicBezTo>
                      <a:pt x="2" y="1"/>
                      <a:pt x="3" y="4"/>
                      <a:pt x="3" y="7"/>
                    </a:cubicBezTo>
                    <a:cubicBezTo>
                      <a:pt x="3" y="10"/>
                      <a:pt x="3" y="13"/>
                      <a:pt x="3" y="15"/>
                    </a:cubicBezTo>
                    <a:cubicBezTo>
                      <a:pt x="3" y="23"/>
                      <a:pt x="4" y="31"/>
                      <a:pt x="10" y="37"/>
                    </a:cubicBezTo>
                    <a:cubicBezTo>
                      <a:pt x="18" y="43"/>
                      <a:pt x="27" y="43"/>
                      <a:pt x="34" y="37"/>
                    </a:cubicBezTo>
                    <a:cubicBezTo>
                      <a:pt x="36" y="40"/>
                      <a:pt x="37" y="42"/>
                      <a:pt x="38" y="45"/>
                    </a:cubicBezTo>
                    <a:cubicBezTo>
                      <a:pt x="39" y="45"/>
                      <a:pt x="39" y="45"/>
                      <a:pt x="39" y="45"/>
                    </a:cubicBezTo>
                    <a:cubicBezTo>
                      <a:pt x="38" y="43"/>
                      <a:pt x="37" y="40"/>
                      <a:pt x="35" y="37"/>
                    </a:cubicBezTo>
                    <a:cubicBezTo>
                      <a:pt x="36" y="36"/>
                      <a:pt x="36" y="35"/>
                      <a:pt x="37" y="35"/>
                    </a:cubicBezTo>
                    <a:cubicBezTo>
                      <a:pt x="43" y="29"/>
                      <a:pt x="43" y="20"/>
                      <a:pt x="38" y="1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34" name="Freeform 1646"/>
              <p:cNvSpPr/>
              <p:nvPr/>
            </p:nvSpPr>
            <p:spPr>
              <a:xfrm>
                <a:off x="7889852" y="1141415"/>
                <a:ext cx="101601" cy="153989"/>
              </a:xfrm>
              <a:custGeom>
                <a:avLst/>
                <a:gdLst>
                  <a:gd name="txL" fmla="*/ 0 w 27"/>
                  <a:gd name="txT" fmla="*/ 0 h 41"/>
                  <a:gd name="txR" fmla="*/ 27 w 27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41">
                    <a:moveTo>
                      <a:pt x="27" y="22"/>
                    </a:moveTo>
                    <a:cubicBezTo>
                      <a:pt x="26" y="18"/>
                      <a:pt x="24" y="14"/>
                      <a:pt x="21" y="11"/>
                    </a:cubicBezTo>
                    <a:cubicBezTo>
                      <a:pt x="18" y="8"/>
                      <a:pt x="14" y="6"/>
                      <a:pt x="13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3"/>
                      <a:pt x="7" y="8"/>
                      <a:pt x="6" y="10"/>
                    </a:cubicBezTo>
                    <a:cubicBezTo>
                      <a:pt x="3" y="15"/>
                      <a:pt x="0" y="21"/>
                      <a:pt x="2" y="27"/>
                    </a:cubicBezTo>
                    <a:cubicBezTo>
                      <a:pt x="5" y="33"/>
                      <a:pt x="10" y="36"/>
                      <a:pt x="16" y="35"/>
                    </a:cubicBezTo>
                    <a:cubicBezTo>
                      <a:pt x="17" y="37"/>
                      <a:pt x="17" y="39"/>
                      <a:pt x="16" y="40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7" y="39"/>
                      <a:pt x="17" y="37"/>
                      <a:pt x="17" y="35"/>
                    </a:cubicBezTo>
                    <a:cubicBezTo>
                      <a:pt x="18" y="34"/>
                      <a:pt x="18" y="34"/>
                      <a:pt x="19" y="34"/>
                    </a:cubicBezTo>
                    <a:cubicBezTo>
                      <a:pt x="24" y="32"/>
                      <a:pt x="27" y="27"/>
                      <a:pt x="27" y="22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35" name="Freeform 1647"/>
              <p:cNvSpPr/>
              <p:nvPr/>
            </p:nvSpPr>
            <p:spPr>
              <a:xfrm>
                <a:off x="7942239" y="1336678"/>
                <a:ext cx="214314" cy="173039"/>
              </a:xfrm>
              <a:custGeom>
                <a:avLst/>
                <a:gdLst>
                  <a:gd name="txL" fmla="*/ 0 w 57"/>
                  <a:gd name="txT" fmla="*/ 0 h 46"/>
                  <a:gd name="txR" fmla="*/ 57 w 57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7" h="46">
                    <a:moveTo>
                      <a:pt x="37" y="41"/>
                    </a:moveTo>
                    <a:cubicBezTo>
                      <a:pt x="43" y="36"/>
                      <a:pt x="45" y="29"/>
                      <a:pt x="46" y="22"/>
                    </a:cubicBezTo>
                    <a:cubicBezTo>
                      <a:pt x="47" y="19"/>
                      <a:pt x="47" y="16"/>
                      <a:pt x="48" y="13"/>
                    </a:cubicBezTo>
                    <a:cubicBezTo>
                      <a:pt x="48" y="10"/>
                      <a:pt x="50" y="6"/>
                      <a:pt x="53" y="5"/>
                    </a:cubicBezTo>
                    <a:cubicBezTo>
                      <a:pt x="54" y="3"/>
                      <a:pt x="56" y="2"/>
                      <a:pt x="57" y="0"/>
                    </a:cubicBezTo>
                    <a:cubicBezTo>
                      <a:pt x="56" y="1"/>
                      <a:pt x="54" y="1"/>
                      <a:pt x="52" y="1"/>
                    </a:cubicBezTo>
                    <a:cubicBezTo>
                      <a:pt x="49" y="1"/>
                      <a:pt x="47" y="1"/>
                      <a:pt x="45" y="1"/>
                    </a:cubicBezTo>
                    <a:cubicBezTo>
                      <a:pt x="40" y="1"/>
                      <a:pt x="36" y="1"/>
                      <a:pt x="33" y="1"/>
                    </a:cubicBezTo>
                    <a:cubicBezTo>
                      <a:pt x="23" y="2"/>
                      <a:pt x="13" y="4"/>
                      <a:pt x="7" y="13"/>
                    </a:cubicBezTo>
                    <a:cubicBezTo>
                      <a:pt x="4" y="17"/>
                      <a:pt x="3" y="22"/>
                      <a:pt x="3" y="27"/>
                    </a:cubicBezTo>
                    <a:cubicBezTo>
                      <a:pt x="4" y="31"/>
                      <a:pt x="6" y="36"/>
                      <a:pt x="10" y="40"/>
                    </a:cubicBezTo>
                    <a:cubicBezTo>
                      <a:pt x="7" y="42"/>
                      <a:pt x="4" y="43"/>
                      <a:pt x="0" y="44"/>
                    </a:cubicBezTo>
                    <a:cubicBezTo>
                      <a:pt x="0" y="45"/>
                      <a:pt x="0" y="45"/>
                      <a:pt x="1" y="46"/>
                    </a:cubicBezTo>
                    <a:cubicBezTo>
                      <a:pt x="3" y="45"/>
                      <a:pt x="7" y="43"/>
                      <a:pt x="10" y="40"/>
                    </a:cubicBezTo>
                    <a:cubicBezTo>
                      <a:pt x="11" y="41"/>
                      <a:pt x="12" y="42"/>
                      <a:pt x="13" y="42"/>
                    </a:cubicBezTo>
                    <a:cubicBezTo>
                      <a:pt x="17" y="45"/>
                      <a:pt x="21" y="46"/>
                      <a:pt x="25" y="46"/>
                    </a:cubicBezTo>
                    <a:cubicBezTo>
                      <a:pt x="30" y="45"/>
                      <a:pt x="34" y="44"/>
                      <a:pt x="37" y="4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36" name="Freeform 1648"/>
              <p:cNvSpPr/>
              <p:nvPr/>
            </p:nvSpPr>
            <p:spPr>
              <a:xfrm>
                <a:off x="7956527" y="1516067"/>
                <a:ext cx="211139" cy="153989"/>
              </a:xfrm>
              <a:custGeom>
                <a:avLst/>
                <a:gdLst>
                  <a:gd name="txL" fmla="*/ 0 w 56"/>
                  <a:gd name="txT" fmla="*/ 0 h 41"/>
                  <a:gd name="txR" fmla="*/ 56 w 56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41">
                    <a:moveTo>
                      <a:pt x="39" y="34"/>
                    </a:moveTo>
                    <a:cubicBezTo>
                      <a:pt x="41" y="32"/>
                      <a:pt x="42" y="28"/>
                      <a:pt x="43" y="25"/>
                    </a:cubicBezTo>
                    <a:cubicBezTo>
                      <a:pt x="44" y="21"/>
                      <a:pt x="45" y="18"/>
                      <a:pt x="47" y="15"/>
                    </a:cubicBezTo>
                    <a:cubicBezTo>
                      <a:pt x="47" y="13"/>
                      <a:pt x="49" y="11"/>
                      <a:pt x="51" y="9"/>
                    </a:cubicBezTo>
                    <a:cubicBezTo>
                      <a:pt x="54" y="8"/>
                      <a:pt x="56" y="7"/>
                      <a:pt x="56" y="7"/>
                    </a:cubicBezTo>
                    <a:cubicBezTo>
                      <a:pt x="54" y="6"/>
                      <a:pt x="52" y="5"/>
                      <a:pt x="50" y="5"/>
                    </a:cubicBezTo>
                    <a:cubicBezTo>
                      <a:pt x="48" y="4"/>
                      <a:pt x="46" y="3"/>
                      <a:pt x="44" y="3"/>
                    </a:cubicBezTo>
                    <a:cubicBezTo>
                      <a:pt x="41" y="2"/>
                      <a:pt x="37" y="1"/>
                      <a:pt x="33" y="1"/>
                    </a:cubicBezTo>
                    <a:cubicBezTo>
                      <a:pt x="29" y="0"/>
                      <a:pt x="24" y="1"/>
                      <a:pt x="19" y="3"/>
                    </a:cubicBezTo>
                    <a:cubicBezTo>
                      <a:pt x="15" y="5"/>
                      <a:pt x="12" y="7"/>
                      <a:pt x="9" y="10"/>
                    </a:cubicBezTo>
                    <a:cubicBezTo>
                      <a:pt x="7" y="14"/>
                      <a:pt x="6" y="18"/>
                      <a:pt x="7" y="22"/>
                    </a:cubicBezTo>
                    <a:cubicBezTo>
                      <a:pt x="8" y="27"/>
                      <a:pt x="10" y="31"/>
                      <a:pt x="13" y="34"/>
                    </a:cubicBezTo>
                    <a:cubicBezTo>
                      <a:pt x="12" y="35"/>
                      <a:pt x="10" y="36"/>
                      <a:pt x="8" y="36"/>
                    </a:cubicBezTo>
                    <a:cubicBezTo>
                      <a:pt x="5" y="37"/>
                      <a:pt x="3" y="37"/>
                      <a:pt x="0" y="37"/>
                    </a:cubicBezTo>
                    <a:cubicBezTo>
                      <a:pt x="0" y="37"/>
                      <a:pt x="0" y="37"/>
                      <a:pt x="0" y="38"/>
                    </a:cubicBezTo>
                    <a:cubicBezTo>
                      <a:pt x="2" y="38"/>
                      <a:pt x="4" y="38"/>
                      <a:pt x="7" y="37"/>
                    </a:cubicBezTo>
                    <a:cubicBezTo>
                      <a:pt x="9" y="37"/>
                      <a:pt x="12" y="36"/>
                      <a:pt x="13" y="35"/>
                    </a:cubicBezTo>
                    <a:cubicBezTo>
                      <a:pt x="17" y="39"/>
                      <a:pt x="23" y="41"/>
                      <a:pt x="28" y="40"/>
                    </a:cubicBezTo>
                    <a:cubicBezTo>
                      <a:pt x="32" y="39"/>
                      <a:pt x="36" y="37"/>
                      <a:pt x="39" y="3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37" name="Freeform 1649"/>
              <p:cNvSpPr/>
              <p:nvPr/>
            </p:nvSpPr>
            <p:spPr>
              <a:xfrm>
                <a:off x="8013677" y="1682756"/>
                <a:ext cx="173039" cy="127001"/>
              </a:xfrm>
              <a:custGeom>
                <a:avLst/>
                <a:gdLst>
                  <a:gd name="txL" fmla="*/ 0 w 46"/>
                  <a:gd name="txT" fmla="*/ 0 h 34"/>
                  <a:gd name="txR" fmla="*/ 46 w 46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34">
                    <a:moveTo>
                      <a:pt x="33" y="31"/>
                    </a:moveTo>
                    <a:cubicBezTo>
                      <a:pt x="36" y="29"/>
                      <a:pt x="38" y="26"/>
                      <a:pt x="39" y="22"/>
                    </a:cubicBezTo>
                    <a:cubicBezTo>
                      <a:pt x="41" y="20"/>
                      <a:pt x="42" y="17"/>
                      <a:pt x="42" y="14"/>
                    </a:cubicBezTo>
                    <a:cubicBezTo>
                      <a:pt x="43" y="11"/>
                      <a:pt x="46" y="5"/>
                      <a:pt x="46" y="5"/>
                    </a:cubicBezTo>
                    <a:cubicBezTo>
                      <a:pt x="41" y="6"/>
                      <a:pt x="37" y="3"/>
                      <a:pt x="32" y="2"/>
                    </a:cubicBezTo>
                    <a:cubicBezTo>
                      <a:pt x="26" y="0"/>
                      <a:pt x="18" y="1"/>
                      <a:pt x="13" y="5"/>
                    </a:cubicBezTo>
                    <a:cubicBezTo>
                      <a:pt x="7" y="10"/>
                      <a:pt x="7" y="19"/>
                      <a:pt x="11" y="25"/>
                    </a:cubicBezTo>
                    <a:cubicBezTo>
                      <a:pt x="10" y="26"/>
                      <a:pt x="8" y="26"/>
                      <a:pt x="7" y="27"/>
                    </a:cubicBezTo>
                    <a:cubicBezTo>
                      <a:pt x="5" y="27"/>
                      <a:pt x="3" y="26"/>
                      <a:pt x="1" y="26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3" y="27"/>
                      <a:pt x="8" y="27"/>
                      <a:pt x="11" y="26"/>
                    </a:cubicBezTo>
                    <a:cubicBezTo>
                      <a:pt x="14" y="30"/>
                      <a:pt x="17" y="33"/>
                      <a:pt x="22" y="33"/>
                    </a:cubicBezTo>
                    <a:cubicBezTo>
                      <a:pt x="25" y="34"/>
                      <a:pt x="30" y="32"/>
                      <a:pt x="33" y="3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38" name="Freeform 1650"/>
              <p:cNvSpPr/>
              <p:nvPr/>
            </p:nvSpPr>
            <p:spPr>
              <a:xfrm>
                <a:off x="8050190" y="1752606"/>
                <a:ext cx="147638" cy="214314"/>
              </a:xfrm>
              <a:custGeom>
                <a:avLst/>
                <a:gdLst>
                  <a:gd name="txL" fmla="*/ 0 w 39"/>
                  <a:gd name="txT" fmla="*/ 0 h 57"/>
                  <a:gd name="txR" fmla="*/ 39 w 39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57">
                    <a:moveTo>
                      <a:pt x="38" y="34"/>
                    </a:moveTo>
                    <a:cubicBezTo>
                      <a:pt x="39" y="30"/>
                      <a:pt x="38" y="26"/>
                      <a:pt x="37" y="22"/>
                    </a:cubicBezTo>
                    <a:cubicBezTo>
                      <a:pt x="36" y="19"/>
                      <a:pt x="35" y="16"/>
                      <a:pt x="34" y="12"/>
                    </a:cubicBezTo>
                    <a:cubicBezTo>
                      <a:pt x="33" y="11"/>
                      <a:pt x="33" y="8"/>
                      <a:pt x="33" y="5"/>
                    </a:cubicBezTo>
                    <a:cubicBezTo>
                      <a:pt x="33" y="2"/>
                      <a:pt x="34" y="0"/>
                      <a:pt x="34" y="0"/>
                    </a:cubicBezTo>
                    <a:cubicBezTo>
                      <a:pt x="33" y="1"/>
                      <a:pt x="31" y="2"/>
                      <a:pt x="29" y="3"/>
                    </a:cubicBezTo>
                    <a:cubicBezTo>
                      <a:pt x="27" y="4"/>
                      <a:pt x="26" y="4"/>
                      <a:pt x="24" y="5"/>
                    </a:cubicBezTo>
                    <a:cubicBezTo>
                      <a:pt x="21" y="6"/>
                      <a:pt x="18" y="7"/>
                      <a:pt x="15" y="9"/>
                    </a:cubicBezTo>
                    <a:cubicBezTo>
                      <a:pt x="8" y="13"/>
                      <a:pt x="1" y="21"/>
                      <a:pt x="0" y="29"/>
                    </a:cubicBezTo>
                    <a:cubicBezTo>
                      <a:pt x="0" y="34"/>
                      <a:pt x="2" y="38"/>
                      <a:pt x="5" y="41"/>
                    </a:cubicBezTo>
                    <a:cubicBezTo>
                      <a:pt x="8" y="44"/>
                      <a:pt x="12" y="46"/>
                      <a:pt x="16" y="47"/>
                    </a:cubicBezTo>
                    <a:cubicBezTo>
                      <a:pt x="16" y="48"/>
                      <a:pt x="15" y="50"/>
                      <a:pt x="14" y="51"/>
                    </a:cubicBezTo>
                    <a:cubicBezTo>
                      <a:pt x="14" y="52"/>
                      <a:pt x="13" y="53"/>
                      <a:pt x="13" y="54"/>
                    </a:cubicBezTo>
                    <a:cubicBezTo>
                      <a:pt x="12" y="55"/>
                      <a:pt x="11" y="55"/>
                      <a:pt x="11" y="56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6"/>
                      <a:pt x="13" y="54"/>
                      <a:pt x="14" y="52"/>
                    </a:cubicBezTo>
                    <a:cubicBezTo>
                      <a:pt x="15" y="51"/>
                      <a:pt x="17" y="49"/>
                      <a:pt x="17" y="47"/>
                    </a:cubicBezTo>
                    <a:cubicBezTo>
                      <a:pt x="23" y="48"/>
                      <a:pt x="28" y="48"/>
                      <a:pt x="32" y="44"/>
                    </a:cubicBezTo>
                    <a:cubicBezTo>
                      <a:pt x="34" y="42"/>
                      <a:pt x="37" y="38"/>
                      <a:pt x="38" y="3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39" name="Freeform 1651"/>
              <p:cNvSpPr/>
              <p:nvPr/>
            </p:nvSpPr>
            <p:spPr>
              <a:xfrm>
                <a:off x="5178385" y="5114955"/>
                <a:ext cx="473078" cy="312740"/>
              </a:xfrm>
              <a:custGeom>
                <a:avLst/>
                <a:gdLst>
                  <a:gd name="txL" fmla="*/ 0 w 126"/>
                  <a:gd name="txT" fmla="*/ 0 h 83"/>
                  <a:gd name="txR" fmla="*/ 126 w 126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6" h="83">
                    <a:moveTo>
                      <a:pt x="44" y="1"/>
                    </a:moveTo>
                    <a:cubicBezTo>
                      <a:pt x="33" y="4"/>
                      <a:pt x="26" y="11"/>
                      <a:pt x="20" y="19"/>
                    </a:cubicBezTo>
                    <a:cubicBezTo>
                      <a:pt x="14" y="26"/>
                      <a:pt x="11" y="33"/>
                      <a:pt x="8" y="41"/>
                    </a:cubicBezTo>
                    <a:cubicBezTo>
                      <a:pt x="7" y="44"/>
                      <a:pt x="5" y="50"/>
                      <a:pt x="3" y="55"/>
                    </a:cubicBezTo>
                    <a:cubicBezTo>
                      <a:pt x="1" y="60"/>
                      <a:pt x="0" y="64"/>
                      <a:pt x="0" y="64"/>
                    </a:cubicBezTo>
                    <a:cubicBezTo>
                      <a:pt x="5" y="62"/>
                      <a:pt x="10" y="64"/>
                      <a:pt x="15" y="67"/>
                    </a:cubicBezTo>
                    <a:cubicBezTo>
                      <a:pt x="20" y="69"/>
                      <a:pt x="25" y="73"/>
                      <a:pt x="29" y="75"/>
                    </a:cubicBezTo>
                    <a:cubicBezTo>
                      <a:pt x="35" y="78"/>
                      <a:pt x="43" y="81"/>
                      <a:pt x="51" y="82"/>
                    </a:cubicBezTo>
                    <a:cubicBezTo>
                      <a:pt x="52" y="82"/>
                      <a:pt x="53" y="82"/>
                      <a:pt x="54" y="83"/>
                    </a:cubicBezTo>
                    <a:cubicBezTo>
                      <a:pt x="56" y="83"/>
                      <a:pt x="56" y="83"/>
                      <a:pt x="56" y="83"/>
                    </a:cubicBezTo>
                    <a:cubicBezTo>
                      <a:pt x="57" y="83"/>
                      <a:pt x="57" y="83"/>
                      <a:pt x="58" y="83"/>
                    </a:cubicBezTo>
                    <a:cubicBezTo>
                      <a:pt x="61" y="83"/>
                      <a:pt x="64" y="83"/>
                      <a:pt x="66" y="82"/>
                    </a:cubicBezTo>
                    <a:cubicBezTo>
                      <a:pt x="71" y="82"/>
                      <a:pt x="75" y="80"/>
                      <a:pt x="78" y="78"/>
                    </a:cubicBezTo>
                    <a:cubicBezTo>
                      <a:pt x="86" y="74"/>
                      <a:pt x="91" y="67"/>
                      <a:pt x="94" y="58"/>
                    </a:cubicBezTo>
                    <a:cubicBezTo>
                      <a:pt x="97" y="49"/>
                      <a:pt x="99" y="39"/>
                      <a:pt x="97" y="29"/>
                    </a:cubicBezTo>
                    <a:cubicBezTo>
                      <a:pt x="101" y="29"/>
                      <a:pt x="106" y="30"/>
                      <a:pt x="110" y="31"/>
                    </a:cubicBezTo>
                    <a:cubicBezTo>
                      <a:pt x="116" y="34"/>
                      <a:pt x="121" y="38"/>
                      <a:pt x="124" y="43"/>
                    </a:cubicBezTo>
                    <a:cubicBezTo>
                      <a:pt x="124" y="42"/>
                      <a:pt x="125" y="42"/>
                      <a:pt x="126" y="42"/>
                    </a:cubicBezTo>
                    <a:cubicBezTo>
                      <a:pt x="125" y="40"/>
                      <a:pt x="124" y="38"/>
                      <a:pt x="121" y="37"/>
                    </a:cubicBezTo>
                    <a:cubicBezTo>
                      <a:pt x="119" y="35"/>
                      <a:pt x="117" y="33"/>
                      <a:pt x="114" y="32"/>
                    </a:cubicBezTo>
                    <a:cubicBezTo>
                      <a:pt x="108" y="29"/>
                      <a:pt x="101" y="28"/>
                      <a:pt x="97" y="28"/>
                    </a:cubicBezTo>
                    <a:cubicBezTo>
                      <a:pt x="95" y="22"/>
                      <a:pt x="93" y="16"/>
                      <a:pt x="88" y="11"/>
                    </a:cubicBezTo>
                    <a:cubicBezTo>
                      <a:pt x="84" y="7"/>
                      <a:pt x="79" y="3"/>
                      <a:pt x="73" y="1"/>
                    </a:cubicBezTo>
                    <a:cubicBezTo>
                      <a:pt x="70" y="1"/>
                      <a:pt x="68" y="0"/>
                      <a:pt x="66" y="0"/>
                    </a:cubicBezTo>
                    <a:cubicBezTo>
                      <a:pt x="64" y="0"/>
                      <a:pt x="61" y="0"/>
                      <a:pt x="60" y="0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5" y="0"/>
                      <a:pt x="53" y="0"/>
                      <a:pt x="52" y="0"/>
                    </a:cubicBezTo>
                    <a:cubicBezTo>
                      <a:pt x="49" y="0"/>
                      <a:pt x="47" y="1"/>
                      <a:pt x="44" y="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40" name="Freeform 1652"/>
              <p:cNvSpPr/>
              <p:nvPr/>
            </p:nvSpPr>
            <p:spPr>
              <a:xfrm>
                <a:off x="5426037" y="4646639"/>
                <a:ext cx="307977" cy="225427"/>
              </a:xfrm>
              <a:custGeom>
                <a:avLst/>
                <a:gdLst>
                  <a:gd name="txL" fmla="*/ 0 w 82"/>
                  <a:gd name="txT" fmla="*/ 0 h 60"/>
                  <a:gd name="txR" fmla="*/ 82 w 82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60">
                    <a:moveTo>
                      <a:pt x="45" y="2"/>
                    </a:moveTo>
                    <a:cubicBezTo>
                      <a:pt x="37" y="0"/>
                      <a:pt x="31" y="2"/>
                      <a:pt x="24" y="5"/>
                    </a:cubicBezTo>
                    <a:cubicBezTo>
                      <a:pt x="19" y="7"/>
                      <a:pt x="14" y="11"/>
                      <a:pt x="10" y="15"/>
                    </a:cubicBezTo>
                    <a:cubicBezTo>
                      <a:pt x="9" y="17"/>
                      <a:pt x="5" y="19"/>
                      <a:pt x="3" y="22"/>
                    </a:cubicBezTo>
                    <a:cubicBezTo>
                      <a:pt x="1" y="25"/>
                      <a:pt x="0" y="28"/>
                      <a:pt x="0" y="28"/>
                    </a:cubicBezTo>
                    <a:cubicBezTo>
                      <a:pt x="2" y="27"/>
                      <a:pt x="5" y="30"/>
                      <a:pt x="7" y="33"/>
                    </a:cubicBezTo>
                    <a:cubicBezTo>
                      <a:pt x="9" y="36"/>
                      <a:pt x="10" y="39"/>
                      <a:pt x="12" y="42"/>
                    </a:cubicBezTo>
                    <a:cubicBezTo>
                      <a:pt x="15" y="46"/>
                      <a:pt x="19" y="50"/>
                      <a:pt x="24" y="54"/>
                    </a:cubicBezTo>
                    <a:cubicBezTo>
                      <a:pt x="29" y="57"/>
                      <a:pt x="35" y="59"/>
                      <a:pt x="41" y="60"/>
                    </a:cubicBezTo>
                    <a:cubicBezTo>
                      <a:pt x="48" y="60"/>
                      <a:pt x="55" y="57"/>
                      <a:pt x="59" y="52"/>
                    </a:cubicBezTo>
                    <a:cubicBezTo>
                      <a:pt x="64" y="48"/>
                      <a:pt x="66" y="41"/>
                      <a:pt x="67" y="35"/>
                    </a:cubicBezTo>
                    <a:cubicBezTo>
                      <a:pt x="70" y="35"/>
                      <a:pt x="72" y="36"/>
                      <a:pt x="74" y="37"/>
                    </a:cubicBezTo>
                    <a:cubicBezTo>
                      <a:pt x="76" y="39"/>
                      <a:pt x="79" y="41"/>
                      <a:pt x="82" y="42"/>
                    </a:cubicBezTo>
                    <a:cubicBezTo>
                      <a:pt x="82" y="40"/>
                      <a:pt x="82" y="40"/>
                      <a:pt x="82" y="40"/>
                    </a:cubicBezTo>
                    <a:cubicBezTo>
                      <a:pt x="81" y="40"/>
                      <a:pt x="78" y="39"/>
                      <a:pt x="76" y="37"/>
                    </a:cubicBezTo>
                    <a:cubicBezTo>
                      <a:pt x="73" y="36"/>
                      <a:pt x="70" y="34"/>
                      <a:pt x="68" y="34"/>
                    </a:cubicBezTo>
                    <a:cubicBezTo>
                      <a:pt x="68" y="29"/>
                      <a:pt x="68" y="25"/>
                      <a:pt x="68" y="21"/>
                    </a:cubicBezTo>
                    <a:cubicBezTo>
                      <a:pt x="67" y="17"/>
                      <a:pt x="66" y="14"/>
                      <a:pt x="63" y="11"/>
                    </a:cubicBezTo>
                    <a:cubicBezTo>
                      <a:pt x="59" y="7"/>
                      <a:pt x="51" y="3"/>
                      <a:pt x="45" y="2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41" name="Freeform 1653"/>
              <p:cNvSpPr/>
              <p:nvPr/>
            </p:nvSpPr>
            <p:spPr>
              <a:xfrm>
                <a:off x="3732164" y="5972211"/>
                <a:ext cx="0" cy="3175"/>
              </a:xfrm>
              <a:custGeom>
                <a:avLst/>
                <a:gdLst>
                  <a:gd name="txL" fmla="*/ 0 w 0"/>
                  <a:gd name="txT" fmla="*/ 0 h 1"/>
                  <a:gd name="txR" fmla="*/ 0 w 0"/>
                  <a:gd name="txB" fmla="*/ 1 h 1"/>
                </a:gdLst>
                <a:ahLst/>
                <a:cxnLst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42" name="Freeform 1654"/>
              <p:cNvSpPr/>
              <p:nvPr/>
            </p:nvSpPr>
            <p:spPr>
              <a:xfrm>
                <a:off x="3728989" y="5972211"/>
                <a:ext cx="3175" cy="3175"/>
              </a:xfrm>
              <a:custGeom>
                <a:avLst/>
                <a:gdLst>
                  <a:gd name="txL" fmla="*/ 0 w 1"/>
                  <a:gd name="txT" fmla="*/ 0 h 1"/>
                  <a:gd name="txR" fmla="*/ 1 w 1"/>
                  <a:gd name="txB" fmla="*/ 1 h 1"/>
                </a:gdLst>
                <a:ahLst/>
                <a:cxnLst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43" name="Freeform 1655"/>
              <p:cNvSpPr/>
              <p:nvPr/>
            </p:nvSpPr>
            <p:spPr>
              <a:xfrm>
                <a:off x="6157879" y="5156230"/>
                <a:ext cx="371477" cy="560391"/>
              </a:xfrm>
              <a:custGeom>
                <a:avLst/>
                <a:gdLst>
                  <a:gd name="txL" fmla="*/ 0 w 99"/>
                  <a:gd name="txT" fmla="*/ 0 h 149"/>
                  <a:gd name="txR" fmla="*/ 99 w 99"/>
                  <a:gd name="txB" fmla="*/ 149 h 14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9" h="149">
                    <a:moveTo>
                      <a:pt x="7" y="101"/>
                    </a:moveTo>
                    <a:cubicBezTo>
                      <a:pt x="12" y="112"/>
                      <a:pt x="21" y="118"/>
                      <a:pt x="30" y="124"/>
                    </a:cubicBezTo>
                    <a:cubicBezTo>
                      <a:pt x="38" y="130"/>
                      <a:pt x="47" y="133"/>
                      <a:pt x="56" y="136"/>
                    </a:cubicBezTo>
                    <a:cubicBezTo>
                      <a:pt x="63" y="138"/>
                      <a:pt x="82" y="149"/>
                      <a:pt x="82" y="149"/>
                    </a:cubicBezTo>
                    <a:cubicBezTo>
                      <a:pt x="80" y="135"/>
                      <a:pt x="90" y="121"/>
                      <a:pt x="95" y="108"/>
                    </a:cubicBezTo>
                    <a:cubicBezTo>
                      <a:pt x="98" y="99"/>
                      <a:pt x="99" y="88"/>
                      <a:pt x="99" y="78"/>
                    </a:cubicBezTo>
                    <a:cubicBezTo>
                      <a:pt x="98" y="67"/>
                      <a:pt x="95" y="56"/>
                      <a:pt x="89" y="48"/>
                    </a:cubicBezTo>
                    <a:cubicBezTo>
                      <a:pt x="88" y="47"/>
                      <a:pt x="88" y="46"/>
                      <a:pt x="87" y="45"/>
                    </a:cubicBezTo>
                    <a:cubicBezTo>
                      <a:pt x="86" y="44"/>
                      <a:pt x="86" y="44"/>
                      <a:pt x="85" y="43"/>
                    </a:cubicBezTo>
                    <a:cubicBezTo>
                      <a:pt x="85" y="43"/>
                      <a:pt x="84" y="43"/>
                      <a:pt x="84" y="42"/>
                    </a:cubicBezTo>
                    <a:cubicBezTo>
                      <a:pt x="82" y="41"/>
                      <a:pt x="80" y="40"/>
                      <a:pt x="78" y="39"/>
                    </a:cubicBezTo>
                    <a:cubicBezTo>
                      <a:pt x="73" y="37"/>
                      <a:pt x="68" y="35"/>
                      <a:pt x="63" y="34"/>
                    </a:cubicBezTo>
                    <a:cubicBezTo>
                      <a:pt x="52" y="32"/>
                      <a:pt x="40" y="31"/>
                      <a:pt x="30" y="35"/>
                    </a:cubicBezTo>
                    <a:cubicBezTo>
                      <a:pt x="29" y="30"/>
                      <a:pt x="29" y="24"/>
                      <a:pt x="30" y="20"/>
                    </a:cubicBezTo>
                    <a:cubicBezTo>
                      <a:pt x="32" y="13"/>
                      <a:pt x="36" y="7"/>
                      <a:pt x="40" y="2"/>
                    </a:cubicBezTo>
                    <a:cubicBezTo>
                      <a:pt x="40" y="2"/>
                      <a:pt x="39" y="1"/>
                      <a:pt x="38" y="0"/>
                    </a:cubicBezTo>
                    <a:cubicBezTo>
                      <a:pt x="36" y="3"/>
                      <a:pt x="32" y="8"/>
                      <a:pt x="30" y="15"/>
                    </a:cubicBezTo>
                    <a:cubicBezTo>
                      <a:pt x="28" y="22"/>
                      <a:pt x="27" y="30"/>
                      <a:pt x="28" y="35"/>
                    </a:cubicBezTo>
                    <a:cubicBezTo>
                      <a:pt x="21" y="38"/>
                      <a:pt x="15" y="42"/>
                      <a:pt x="10" y="48"/>
                    </a:cubicBezTo>
                    <a:cubicBezTo>
                      <a:pt x="7" y="51"/>
                      <a:pt x="6" y="54"/>
                      <a:pt x="4" y="58"/>
                    </a:cubicBezTo>
                    <a:cubicBezTo>
                      <a:pt x="3" y="61"/>
                      <a:pt x="2" y="64"/>
                      <a:pt x="1" y="68"/>
                    </a:cubicBezTo>
                    <a:cubicBezTo>
                      <a:pt x="0" y="78"/>
                      <a:pt x="2" y="92"/>
                      <a:pt x="7" y="10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44" name="Freeform 1656"/>
              <p:cNvSpPr/>
              <p:nvPr/>
            </p:nvSpPr>
            <p:spPr>
              <a:xfrm>
                <a:off x="5564150" y="4559326"/>
                <a:ext cx="417515" cy="312740"/>
              </a:xfrm>
              <a:custGeom>
                <a:avLst/>
                <a:gdLst>
                  <a:gd name="txL" fmla="*/ 0 w 111"/>
                  <a:gd name="txT" fmla="*/ 0 h 83"/>
                  <a:gd name="txR" fmla="*/ 111 w 111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1" h="83">
                    <a:moveTo>
                      <a:pt x="70" y="4"/>
                    </a:moveTo>
                    <a:cubicBezTo>
                      <a:pt x="62" y="0"/>
                      <a:pt x="53" y="2"/>
                      <a:pt x="44" y="3"/>
                    </a:cubicBezTo>
                    <a:cubicBezTo>
                      <a:pt x="37" y="4"/>
                      <a:pt x="30" y="6"/>
                      <a:pt x="22" y="9"/>
                    </a:cubicBezTo>
                    <a:cubicBezTo>
                      <a:pt x="20" y="10"/>
                      <a:pt x="14" y="11"/>
                      <a:pt x="9" y="13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9" y="22"/>
                      <a:pt x="9" y="36"/>
                      <a:pt x="14" y="46"/>
                    </a:cubicBezTo>
                    <a:cubicBezTo>
                      <a:pt x="17" y="53"/>
                      <a:pt x="21" y="61"/>
                      <a:pt x="28" y="67"/>
                    </a:cubicBezTo>
                    <a:cubicBezTo>
                      <a:pt x="34" y="74"/>
                      <a:pt x="42" y="79"/>
                      <a:pt x="51" y="81"/>
                    </a:cubicBezTo>
                    <a:cubicBezTo>
                      <a:pt x="60" y="83"/>
                      <a:pt x="69" y="80"/>
                      <a:pt x="76" y="74"/>
                    </a:cubicBezTo>
                    <a:cubicBezTo>
                      <a:pt x="83" y="69"/>
                      <a:pt x="88" y="61"/>
                      <a:pt x="91" y="52"/>
                    </a:cubicBezTo>
                    <a:cubicBezTo>
                      <a:pt x="95" y="54"/>
                      <a:pt x="98" y="56"/>
                      <a:pt x="100" y="58"/>
                    </a:cubicBezTo>
                    <a:cubicBezTo>
                      <a:pt x="104" y="61"/>
                      <a:pt x="107" y="65"/>
                      <a:pt x="109" y="69"/>
                    </a:cubicBezTo>
                    <a:cubicBezTo>
                      <a:pt x="111" y="68"/>
                      <a:pt x="111" y="68"/>
                      <a:pt x="111" y="68"/>
                    </a:cubicBezTo>
                    <a:cubicBezTo>
                      <a:pt x="110" y="66"/>
                      <a:pt x="106" y="62"/>
                      <a:pt x="103" y="59"/>
                    </a:cubicBezTo>
                    <a:cubicBezTo>
                      <a:pt x="99" y="56"/>
                      <a:pt x="95" y="52"/>
                      <a:pt x="92" y="51"/>
                    </a:cubicBezTo>
                    <a:cubicBezTo>
                      <a:pt x="94" y="45"/>
                      <a:pt x="95" y="40"/>
                      <a:pt x="95" y="34"/>
                    </a:cubicBezTo>
                    <a:cubicBezTo>
                      <a:pt x="94" y="29"/>
                      <a:pt x="93" y="24"/>
                      <a:pt x="90" y="20"/>
                    </a:cubicBezTo>
                    <a:cubicBezTo>
                      <a:pt x="86" y="14"/>
                      <a:pt x="78" y="8"/>
                      <a:pt x="70" y="4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45" name="Freeform 1657"/>
              <p:cNvSpPr/>
              <p:nvPr/>
            </p:nvSpPr>
            <p:spPr>
              <a:xfrm>
                <a:off x="5294273" y="4841903"/>
                <a:ext cx="473078" cy="292102"/>
              </a:xfrm>
              <a:custGeom>
                <a:avLst/>
                <a:gdLst>
                  <a:gd name="txL" fmla="*/ 0 w 126"/>
                  <a:gd name="txT" fmla="*/ 0 h 78"/>
                  <a:gd name="txR" fmla="*/ 126 w 126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6" h="78">
                    <a:moveTo>
                      <a:pt x="43" y="7"/>
                    </a:moveTo>
                    <a:cubicBezTo>
                      <a:pt x="39" y="9"/>
                      <a:pt x="37" y="12"/>
                      <a:pt x="35" y="16"/>
                    </a:cubicBezTo>
                    <a:cubicBezTo>
                      <a:pt x="33" y="19"/>
                      <a:pt x="32" y="22"/>
                      <a:pt x="30" y="26"/>
                    </a:cubicBezTo>
                    <a:cubicBezTo>
                      <a:pt x="27" y="32"/>
                      <a:pt x="25" y="38"/>
                      <a:pt x="21" y="45"/>
                    </a:cubicBezTo>
                    <a:cubicBezTo>
                      <a:pt x="19" y="47"/>
                      <a:pt x="15" y="51"/>
                      <a:pt x="10" y="54"/>
                    </a:cubicBezTo>
                    <a:cubicBezTo>
                      <a:pt x="5" y="57"/>
                      <a:pt x="0" y="59"/>
                      <a:pt x="0" y="59"/>
                    </a:cubicBezTo>
                    <a:cubicBezTo>
                      <a:pt x="4" y="60"/>
                      <a:pt x="8" y="62"/>
                      <a:pt x="11" y="64"/>
                    </a:cubicBezTo>
                    <a:cubicBezTo>
                      <a:pt x="15" y="66"/>
                      <a:pt x="19" y="67"/>
                      <a:pt x="23" y="69"/>
                    </a:cubicBezTo>
                    <a:cubicBezTo>
                      <a:pt x="30" y="72"/>
                      <a:pt x="38" y="75"/>
                      <a:pt x="44" y="76"/>
                    </a:cubicBezTo>
                    <a:cubicBezTo>
                      <a:pt x="53" y="78"/>
                      <a:pt x="63" y="78"/>
                      <a:pt x="69" y="77"/>
                    </a:cubicBezTo>
                    <a:cubicBezTo>
                      <a:pt x="71" y="77"/>
                      <a:pt x="72" y="76"/>
                      <a:pt x="73" y="76"/>
                    </a:cubicBezTo>
                    <a:cubicBezTo>
                      <a:pt x="75" y="76"/>
                      <a:pt x="75" y="76"/>
                      <a:pt x="75" y="76"/>
                    </a:cubicBezTo>
                    <a:cubicBezTo>
                      <a:pt x="76" y="75"/>
                      <a:pt x="77" y="75"/>
                      <a:pt x="78" y="75"/>
                    </a:cubicBezTo>
                    <a:cubicBezTo>
                      <a:pt x="81" y="74"/>
                      <a:pt x="84" y="72"/>
                      <a:pt x="87" y="70"/>
                    </a:cubicBezTo>
                    <a:cubicBezTo>
                      <a:pt x="93" y="66"/>
                      <a:pt x="97" y="59"/>
                      <a:pt x="100" y="50"/>
                    </a:cubicBezTo>
                    <a:cubicBezTo>
                      <a:pt x="102" y="42"/>
                      <a:pt x="102" y="32"/>
                      <a:pt x="100" y="24"/>
                    </a:cubicBezTo>
                    <a:cubicBezTo>
                      <a:pt x="103" y="23"/>
                      <a:pt x="107" y="23"/>
                      <a:pt x="111" y="24"/>
                    </a:cubicBezTo>
                    <a:cubicBezTo>
                      <a:pt x="116" y="25"/>
                      <a:pt x="121" y="28"/>
                      <a:pt x="125" y="31"/>
                    </a:cubicBezTo>
                    <a:cubicBezTo>
                      <a:pt x="125" y="30"/>
                      <a:pt x="125" y="30"/>
                      <a:pt x="126" y="29"/>
                    </a:cubicBezTo>
                    <a:cubicBezTo>
                      <a:pt x="124" y="27"/>
                      <a:pt x="119" y="25"/>
                      <a:pt x="114" y="24"/>
                    </a:cubicBezTo>
                    <a:cubicBezTo>
                      <a:pt x="109" y="23"/>
                      <a:pt x="103" y="22"/>
                      <a:pt x="99" y="23"/>
                    </a:cubicBezTo>
                    <a:cubicBezTo>
                      <a:pt x="96" y="12"/>
                      <a:pt x="87" y="2"/>
                      <a:pt x="75" y="1"/>
                    </a:cubicBezTo>
                    <a:cubicBezTo>
                      <a:pt x="72" y="0"/>
                      <a:pt x="70" y="0"/>
                      <a:pt x="67" y="0"/>
                    </a:cubicBezTo>
                    <a:cubicBezTo>
                      <a:pt x="66" y="0"/>
                      <a:pt x="65" y="1"/>
                      <a:pt x="63" y="1"/>
                    </a:cubicBezTo>
                    <a:cubicBezTo>
                      <a:pt x="63" y="1"/>
                      <a:pt x="62" y="1"/>
                      <a:pt x="61" y="1"/>
                    </a:cubicBezTo>
                    <a:cubicBezTo>
                      <a:pt x="60" y="1"/>
                      <a:pt x="59" y="1"/>
                      <a:pt x="59" y="2"/>
                    </a:cubicBezTo>
                    <a:cubicBezTo>
                      <a:pt x="52" y="3"/>
                      <a:pt x="47" y="5"/>
                      <a:pt x="43" y="7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46" name="Freeform 1658"/>
              <p:cNvSpPr/>
              <p:nvPr/>
            </p:nvSpPr>
            <p:spPr>
              <a:xfrm>
                <a:off x="5594313" y="5221318"/>
                <a:ext cx="255589" cy="385765"/>
              </a:xfrm>
              <a:custGeom>
                <a:avLst/>
                <a:gdLst>
                  <a:gd name="txL" fmla="*/ 0 w 68"/>
                  <a:gd name="txT" fmla="*/ 0 h 103"/>
                  <a:gd name="txR" fmla="*/ 68 w 68"/>
                  <a:gd name="txB" fmla="*/ 103 h 10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103">
                    <a:moveTo>
                      <a:pt x="4" y="68"/>
                    </a:moveTo>
                    <a:cubicBezTo>
                      <a:pt x="8" y="76"/>
                      <a:pt x="14" y="80"/>
                      <a:pt x="20" y="84"/>
                    </a:cubicBezTo>
                    <a:cubicBezTo>
                      <a:pt x="25" y="88"/>
                      <a:pt x="31" y="90"/>
                      <a:pt x="37" y="92"/>
                    </a:cubicBezTo>
                    <a:cubicBezTo>
                      <a:pt x="40" y="93"/>
                      <a:pt x="44" y="96"/>
                      <a:pt x="48" y="98"/>
                    </a:cubicBezTo>
                    <a:cubicBezTo>
                      <a:pt x="52" y="101"/>
                      <a:pt x="55" y="103"/>
                      <a:pt x="55" y="103"/>
                    </a:cubicBezTo>
                    <a:cubicBezTo>
                      <a:pt x="54" y="93"/>
                      <a:pt x="61" y="83"/>
                      <a:pt x="64" y="74"/>
                    </a:cubicBezTo>
                    <a:cubicBezTo>
                      <a:pt x="67" y="67"/>
                      <a:pt x="68" y="60"/>
                      <a:pt x="68" y="53"/>
                    </a:cubicBezTo>
                    <a:cubicBezTo>
                      <a:pt x="67" y="46"/>
                      <a:pt x="66" y="40"/>
                      <a:pt x="62" y="34"/>
                    </a:cubicBezTo>
                    <a:cubicBezTo>
                      <a:pt x="59" y="29"/>
                      <a:pt x="52" y="25"/>
                      <a:pt x="45" y="23"/>
                    </a:cubicBezTo>
                    <a:cubicBezTo>
                      <a:pt x="38" y="21"/>
                      <a:pt x="30" y="21"/>
                      <a:pt x="22" y="23"/>
                    </a:cubicBezTo>
                    <a:cubicBezTo>
                      <a:pt x="22" y="20"/>
                      <a:pt x="22" y="16"/>
                      <a:pt x="22" y="13"/>
                    </a:cubicBezTo>
                    <a:cubicBezTo>
                      <a:pt x="23" y="9"/>
                      <a:pt x="25" y="5"/>
                      <a:pt x="28" y="1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5" y="2"/>
                      <a:pt x="23" y="6"/>
                      <a:pt x="22" y="10"/>
                    </a:cubicBezTo>
                    <a:cubicBezTo>
                      <a:pt x="21" y="15"/>
                      <a:pt x="20" y="20"/>
                      <a:pt x="21" y="23"/>
                    </a:cubicBezTo>
                    <a:cubicBezTo>
                      <a:pt x="11" y="26"/>
                      <a:pt x="3" y="33"/>
                      <a:pt x="1" y="44"/>
                    </a:cubicBezTo>
                    <a:cubicBezTo>
                      <a:pt x="0" y="51"/>
                      <a:pt x="2" y="61"/>
                      <a:pt x="4" y="6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47" name="Freeform 1659"/>
              <p:cNvSpPr/>
              <p:nvPr/>
            </p:nvSpPr>
            <p:spPr>
              <a:xfrm>
                <a:off x="5297448" y="5438807"/>
                <a:ext cx="365127" cy="511179"/>
              </a:xfrm>
              <a:custGeom>
                <a:avLst/>
                <a:gdLst>
                  <a:gd name="txL" fmla="*/ 0 w 97"/>
                  <a:gd name="txT" fmla="*/ 0 h 136"/>
                  <a:gd name="txR" fmla="*/ 97 w 97"/>
                  <a:gd name="txB" fmla="*/ 136 h 1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7" h="136">
                    <a:moveTo>
                      <a:pt x="3" y="52"/>
                    </a:moveTo>
                    <a:cubicBezTo>
                      <a:pt x="0" y="60"/>
                      <a:pt x="1" y="70"/>
                      <a:pt x="2" y="80"/>
                    </a:cubicBezTo>
                    <a:cubicBezTo>
                      <a:pt x="2" y="89"/>
                      <a:pt x="4" y="98"/>
                      <a:pt x="6" y="107"/>
                    </a:cubicBezTo>
                    <a:cubicBezTo>
                      <a:pt x="7" y="110"/>
                      <a:pt x="8" y="118"/>
                      <a:pt x="8" y="124"/>
                    </a:cubicBezTo>
                    <a:cubicBezTo>
                      <a:pt x="8" y="130"/>
                      <a:pt x="8" y="136"/>
                      <a:pt x="8" y="136"/>
                    </a:cubicBezTo>
                    <a:cubicBezTo>
                      <a:pt x="13" y="131"/>
                      <a:pt x="20" y="129"/>
                      <a:pt x="28" y="127"/>
                    </a:cubicBezTo>
                    <a:cubicBezTo>
                      <a:pt x="35" y="126"/>
                      <a:pt x="43" y="125"/>
                      <a:pt x="50" y="122"/>
                    </a:cubicBezTo>
                    <a:cubicBezTo>
                      <a:pt x="60" y="118"/>
                      <a:pt x="71" y="112"/>
                      <a:pt x="79" y="103"/>
                    </a:cubicBezTo>
                    <a:cubicBezTo>
                      <a:pt x="87" y="93"/>
                      <a:pt x="94" y="82"/>
                      <a:pt x="95" y="70"/>
                    </a:cubicBezTo>
                    <a:cubicBezTo>
                      <a:pt x="97" y="58"/>
                      <a:pt x="92" y="47"/>
                      <a:pt x="84" y="40"/>
                    </a:cubicBezTo>
                    <a:cubicBezTo>
                      <a:pt x="76" y="33"/>
                      <a:pt x="65" y="28"/>
                      <a:pt x="55" y="26"/>
                    </a:cubicBezTo>
                    <a:cubicBezTo>
                      <a:pt x="56" y="22"/>
                      <a:pt x="58" y="19"/>
                      <a:pt x="60" y="15"/>
                    </a:cubicBezTo>
                    <a:cubicBezTo>
                      <a:pt x="63" y="10"/>
                      <a:pt x="67" y="6"/>
                      <a:pt x="72" y="2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67" y="2"/>
                      <a:pt x="64" y="7"/>
                      <a:pt x="61" y="12"/>
                    </a:cubicBezTo>
                    <a:cubicBezTo>
                      <a:pt x="57" y="17"/>
                      <a:pt x="54" y="22"/>
                      <a:pt x="53" y="26"/>
                    </a:cubicBezTo>
                    <a:cubicBezTo>
                      <a:pt x="46" y="25"/>
                      <a:pt x="39" y="25"/>
                      <a:pt x="33" y="26"/>
                    </a:cubicBezTo>
                    <a:cubicBezTo>
                      <a:pt x="27" y="27"/>
                      <a:pt x="22" y="29"/>
                      <a:pt x="18" y="32"/>
                    </a:cubicBezTo>
                    <a:cubicBezTo>
                      <a:pt x="15" y="34"/>
                      <a:pt x="12" y="37"/>
                      <a:pt x="9" y="41"/>
                    </a:cubicBezTo>
                    <a:cubicBezTo>
                      <a:pt x="7" y="44"/>
                      <a:pt x="5" y="48"/>
                      <a:pt x="3" y="52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48" name="Freeform 1660"/>
              <p:cNvSpPr/>
              <p:nvPr/>
            </p:nvSpPr>
            <p:spPr>
              <a:xfrm>
                <a:off x="5076785" y="5453095"/>
                <a:ext cx="420690" cy="552454"/>
              </a:xfrm>
              <a:custGeom>
                <a:avLst/>
                <a:gdLst>
                  <a:gd name="txL" fmla="*/ 0 w 112"/>
                  <a:gd name="txT" fmla="*/ 0 h 147"/>
                  <a:gd name="txR" fmla="*/ 112 w 112"/>
                  <a:gd name="txB" fmla="*/ 147 h 1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2" h="147">
                    <a:moveTo>
                      <a:pt x="6" y="49"/>
                    </a:moveTo>
                    <a:cubicBezTo>
                      <a:pt x="0" y="60"/>
                      <a:pt x="1" y="71"/>
                      <a:pt x="1" y="83"/>
                    </a:cubicBezTo>
                    <a:cubicBezTo>
                      <a:pt x="1" y="93"/>
                      <a:pt x="3" y="103"/>
                      <a:pt x="5" y="114"/>
                    </a:cubicBezTo>
                    <a:cubicBezTo>
                      <a:pt x="6" y="118"/>
                      <a:pt x="7" y="126"/>
                      <a:pt x="6" y="133"/>
                    </a:cubicBezTo>
                    <a:cubicBezTo>
                      <a:pt x="6" y="141"/>
                      <a:pt x="6" y="147"/>
                      <a:pt x="6" y="147"/>
                    </a:cubicBezTo>
                    <a:cubicBezTo>
                      <a:pt x="13" y="142"/>
                      <a:pt x="21" y="140"/>
                      <a:pt x="30" y="138"/>
                    </a:cubicBezTo>
                    <a:cubicBezTo>
                      <a:pt x="38" y="136"/>
                      <a:pt x="47" y="135"/>
                      <a:pt x="55" y="133"/>
                    </a:cubicBezTo>
                    <a:cubicBezTo>
                      <a:pt x="66" y="129"/>
                      <a:pt x="78" y="123"/>
                      <a:pt x="87" y="115"/>
                    </a:cubicBezTo>
                    <a:cubicBezTo>
                      <a:pt x="97" y="107"/>
                      <a:pt x="105" y="96"/>
                      <a:pt x="108" y="84"/>
                    </a:cubicBezTo>
                    <a:cubicBezTo>
                      <a:pt x="112" y="71"/>
                      <a:pt x="109" y="59"/>
                      <a:pt x="102" y="49"/>
                    </a:cubicBezTo>
                    <a:cubicBezTo>
                      <a:pt x="95" y="38"/>
                      <a:pt x="84" y="31"/>
                      <a:pt x="73" y="26"/>
                    </a:cubicBezTo>
                    <a:cubicBezTo>
                      <a:pt x="75" y="22"/>
                      <a:pt x="78" y="18"/>
                      <a:pt x="82" y="14"/>
                    </a:cubicBezTo>
                    <a:cubicBezTo>
                      <a:pt x="86" y="10"/>
                      <a:pt x="92" y="6"/>
                      <a:pt x="98" y="3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3" y="2"/>
                      <a:pt x="88" y="6"/>
                      <a:pt x="83" y="11"/>
                    </a:cubicBezTo>
                    <a:cubicBezTo>
                      <a:pt x="78" y="15"/>
                      <a:pt x="74" y="20"/>
                      <a:pt x="71" y="25"/>
                    </a:cubicBezTo>
                    <a:cubicBezTo>
                      <a:pt x="64" y="22"/>
                      <a:pt x="56" y="20"/>
                      <a:pt x="49" y="20"/>
                    </a:cubicBezTo>
                    <a:cubicBezTo>
                      <a:pt x="42" y="20"/>
                      <a:pt x="35" y="21"/>
                      <a:pt x="29" y="25"/>
                    </a:cubicBezTo>
                    <a:cubicBezTo>
                      <a:pt x="20" y="30"/>
                      <a:pt x="11" y="40"/>
                      <a:pt x="6" y="49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49" name="Freeform 1661"/>
              <p:cNvSpPr/>
              <p:nvPr/>
            </p:nvSpPr>
            <p:spPr>
              <a:xfrm>
                <a:off x="4918034" y="5389594"/>
                <a:ext cx="395290" cy="469903"/>
              </a:xfrm>
              <a:custGeom>
                <a:avLst/>
                <a:gdLst>
                  <a:gd name="txL" fmla="*/ 0 w 105"/>
                  <a:gd name="txT" fmla="*/ 0 h 125"/>
                  <a:gd name="txR" fmla="*/ 105 w 105"/>
                  <a:gd name="txB" fmla="*/ 125 h 1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5" h="125">
                    <a:moveTo>
                      <a:pt x="4" y="48"/>
                    </a:moveTo>
                    <a:cubicBezTo>
                      <a:pt x="0" y="60"/>
                      <a:pt x="3" y="70"/>
                      <a:pt x="6" y="80"/>
                    </a:cubicBezTo>
                    <a:cubicBezTo>
                      <a:pt x="9" y="89"/>
                      <a:pt x="13" y="96"/>
                      <a:pt x="19" y="103"/>
                    </a:cubicBezTo>
                    <a:cubicBezTo>
                      <a:pt x="21" y="105"/>
                      <a:pt x="24" y="111"/>
                      <a:pt x="27" y="116"/>
                    </a:cubicBezTo>
                    <a:cubicBezTo>
                      <a:pt x="32" y="125"/>
                      <a:pt x="32" y="125"/>
                      <a:pt x="32" y="125"/>
                    </a:cubicBezTo>
                    <a:cubicBezTo>
                      <a:pt x="38" y="113"/>
                      <a:pt x="54" y="108"/>
                      <a:pt x="64" y="101"/>
                    </a:cubicBezTo>
                    <a:cubicBezTo>
                      <a:pt x="71" y="96"/>
                      <a:pt x="78" y="90"/>
                      <a:pt x="84" y="84"/>
                    </a:cubicBezTo>
                    <a:cubicBezTo>
                      <a:pt x="89" y="78"/>
                      <a:pt x="93" y="71"/>
                      <a:pt x="95" y="63"/>
                    </a:cubicBezTo>
                    <a:cubicBezTo>
                      <a:pt x="96" y="55"/>
                      <a:pt x="94" y="46"/>
                      <a:pt x="90" y="38"/>
                    </a:cubicBezTo>
                    <a:cubicBezTo>
                      <a:pt x="86" y="29"/>
                      <a:pt x="80" y="20"/>
                      <a:pt x="71" y="14"/>
                    </a:cubicBezTo>
                    <a:cubicBezTo>
                      <a:pt x="75" y="10"/>
                      <a:pt x="79" y="7"/>
                      <a:pt x="84" y="5"/>
                    </a:cubicBezTo>
                    <a:cubicBezTo>
                      <a:pt x="91" y="3"/>
                      <a:pt x="98" y="2"/>
                      <a:pt x="104" y="4"/>
                    </a:cubicBezTo>
                    <a:cubicBezTo>
                      <a:pt x="104" y="3"/>
                      <a:pt x="104" y="2"/>
                      <a:pt x="105" y="1"/>
                    </a:cubicBezTo>
                    <a:cubicBezTo>
                      <a:pt x="102" y="0"/>
                      <a:pt x="95" y="0"/>
                      <a:pt x="88" y="3"/>
                    </a:cubicBezTo>
                    <a:cubicBezTo>
                      <a:pt x="81" y="5"/>
                      <a:pt x="74" y="9"/>
                      <a:pt x="70" y="13"/>
                    </a:cubicBezTo>
                    <a:cubicBezTo>
                      <a:pt x="64" y="10"/>
                      <a:pt x="57" y="7"/>
                      <a:pt x="50" y="8"/>
                    </a:cubicBezTo>
                    <a:cubicBezTo>
                      <a:pt x="43" y="8"/>
                      <a:pt x="35" y="11"/>
                      <a:pt x="28" y="16"/>
                    </a:cubicBezTo>
                    <a:cubicBezTo>
                      <a:pt x="23" y="20"/>
                      <a:pt x="18" y="25"/>
                      <a:pt x="14" y="31"/>
                    </a:cubicBezTo>
                    <a:cubicBezTo>
                      <a:pt x="9" y="37"/>
                      <a:pt x="6" y="43"/>
                      <a:pt x="4" y="4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50" name="Freeform 1662"/>
              <p:cNvSpPr/>
              <p:nvPr/>
            </p:nvSpPr>
            <p:spPr>
              <a:xfrm>
                <a:off x="4614819" y="5472145"/>
                <a:ext cx="349252" cy="522291"/>
              </a:xfrm>
              <a:custGeom>
                <a:avLst/>
                <a:gdLst>
                  <a:gd name="txL" fmla="*/ 0 w 93"/>
                  <a:gd name="txT" fmla="*/ 0 h 139"/>
                  <a:gd name="txR" fmla="*/ 93 w 93"/>
                  <a:gd name="txB" fmla="*/ 139 h 139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93" h="139">
                    <a:moveTo>
                      <a:pt x="0" y="71"/>
                    </a:moveTo>
                    <a:cubicBezTo>
                      <a:pt x="0" y="84"/>
                      <a:pt x="6" y="93"/>
                      <a:pt x="12" y="102"/>
                    </a:cubicBezTo>
                    <a:cubicBezTo>
                      <a:pt x="17" y="110"/>
                      <a:pt x="24" y="115"/>
                      <a:pt x="32" y="121"/>
                    </a:cubicBezTo>
                    <a:cubicBezTo>
                      <a:pt x="34" y="123"/>
                      <a:pt x="40" y="127"/>
                      <a:pt x="44" y="131"/>
                    </a:cubicBezTo>
                    <a:cubicBezTo>
                      <a:pt x="52" y="139"/>
                      <a:pt x="52" y="139"/>
                      <a:pt x="52" y="139"/>
                    </a:cubicBezTo>
                    <a:cubicBezTo>
                      <a:pt x="53" y="133"/>
                      <a:pt x="56" y="127"/>
                      <a:pt x="61" y="122"/>
                    </a:cubicBezTo>
                    <a:cubicBezTo>
                      <a:pt x="65" y="117"/>
                      <a:pt x="70" y="113"/>
                      <a:pt x="74" y="108"/>
                    </a:cubicBezTo>
                    <a:cubicBezTo>
                      <a:pt x="80" y="102"/>
                      <a:pt x="85" y="95"/>
                      <a:pt x="88" y="87"/>
                    </a:cubicBezTo>
                    <a:cubicBezTo>
                      <a:pt x="91" y="80"/>
                      <a:pt x="93" y="72"/>
                      <a:pt x="92" y="64"/>
                    </a:cubicBezTo>
                    <a:cubicBezTo>
                      <a:pt x="91" y="55"/>
                      <a:pt x="86" y="47"/>
                      <a:pt x="79" y="40"/>
                    </a:cubicBezTo>
                    <a:cubicBezTo>
                      <a:pt x="72" y="32"/>
                      <a:pt x="62" y="26"/>
                      <a:pt x="52" y="23"/>
                    </a:cubicBezTo>
                    <a:cubicBezTo>
                      <a:pt x="54" y="18"/>
                      <a:pt x="57" y="14"/>
                      <a:pt x="60" y="11"/>
                    </a:cubicBezTo>
                    <a:cubicBezTo>
                      <a:pt x="65" y="7"/>
                      <a:pt x="71" y="4"/>
                      <a:pt x="77" y="3"/>
                    </a:cubicBezTo>
                    <a:cubicBezTo>
                      <a:pt x="77" y="2"/>
                      <a:pt x="77" y="1"/>
                      <a:pt x="76" y="0"/>
                    </a:cubicBezTo>
                    <a:cubicBezTo>
                      <a:pt x="73" y="1"/>
                      <a:pt x="68" y="3"/>
                      <a:pt x="62" y="8"/>
                    </a:cubicBezTo>
                    <a:cubicBezTo>
                      <a:pt x="57" y="12"/>
                      <a:pt x="52" y="18"/>
                      <a:pt x="51" y="22"/>
                    </a:cubicBezTo>
                    <a:cubicBezTo>
                      <a:pt x="44" y="20"/>
                      <a:pt x="37" y="20"/>
                      <a:pt x="30" y="22"/>
                    </a:cubicBezTo>
                    <a:cubicBezTo>
                      <a:pt x="23" y="24"/>
                      <a:pt x="17" y="29"/>
                      <a:pt x="12" y="35"/>
                    </a:cubicBezTo>
                    <a:cubicBezTo>
                      <a:pt x="5" y="45"/>
                      <a:pt x="0" y="60"/>
                      <a:pt x="0" y="7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51" name="Freeform 1663"/>
              <p:cNvSpPr/>
              <p:nvPr/>
            </p:nvSpPr>
            <p:spPr>
              <a:xfrm>
                <a:off x="5060910" y="5400707"/>
                <a:ext cx="206376" cy="323852"/>
              </a:xfrm>
              <a:custGeom>
                <a:avLst/>
                <a:gdLst>
                  <a:gd name="txL" fmla="*/ 0 w 55"/>
                  <a:gd name="txT" fmla="*/ 0 h 86"/>
                  <a:gd name="txR" fmla="*/ 55 w 55"/>
                  <a:gd name="txB" fmla="*/ 86 h 86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55" h="86">
                    <a:moveTo>
                      <a:pt x="0" y="42"/>
                    </a:moveTo>
                    <a:cubicBezTo>
                      <a:pt x="0" y="47"/>
                      <a:pt x="3" y="52"/>
                      <a:pt x="6" y="57"/>
                    </a:cubicBezTo>
                    <a:cubicBezTo>
                      <a:pt x="9" y="62"/>
                      <a:pt x="12" y="66"/>
                      <a:pt x="15" y="70"/>
                    </a:cubicBezTo>
                    <a:cubicBezTo>
                      <a:pt x="16" y="72"/>
                      <a:pt x="18" y="75"/>
                      <a:pt x="20" y="79"/>
                    </a:cubicBezTo>
                    <a:cubicBezTo>
                      <a:pt x="21" y="82"/>
                      <a:pt x="22" y="86"/>
                      <a:pt x="22" y="86"/>
                    </a:cubicBezTo>
                    <a:cubicBezTo>
                      <a:pt x="24" y="82"/>
                      <a:pt x="28" y="79"/>
                      <a:pt x="31" y="76"/>
                    </a:cubicBezTo>
                    <a:cubicBezTo>
                      <a:pt x="35" y="73"/>
                      <a:pt x="39" y="70"/>
                      <a:pt x="42" y="67"/>
                    </a:cubicBezTo>
                    <a:cubicBezTo>
                      <a:pt x="46" y="63"/>
                      <a:pt x="50" y="57"/>
                      <a:pt x="52" y="50"/>
                    </a:cubicBezTo>
                    <a:cubicBezTo>
                      <a:pt x="54" y="44"/>
                      <a:pt x="55" y="36"/>
                      <a:pt x="53" y="30"/>
                    </a:cubicBezTo>
                    <a:cubicBezTo>
                      <a:pt x="51" y="23"/>
                      <a:pt x="46" y="18"/>
                      <a:pt x="40" y="16"/>
                    </a:cubicBezTo>
                    <a:cubicBezTo>
                      <a:pt x="34" y="14"/>
                      <a:pt x="27" y="14"/>
                      <a:pt x="21" y="16"/>
                    </a:cubicBezTo>
                    <a:cubicBezTo>
                      <a:pt x="21" y="14"/>
                      <a:pt x="21" y="12"/>
                      <a:pt x="21" y="9"/>
                    </a:cubicBezTo>
                    <a:cubicBezTo>
                      <a:pt x="21" y="6"/>
                      <a:pt x="22" y="3"/>
                      <a:pt x="23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2"/>
                      <a:pt x="21" y="5"/>
                      <a:pt x="20" y="8"/>
                    </a:cubicBezTo>
                    <a:cubicBezTo>
                      <a:pt x="20" y="11"/>
                      <a:pt x="20" y="14"/>
                      <a:pt x="21" y="16"/>
                    </a:cubicBezTo>
                    <a:cubicBezTo>
                      <a:pt x="17" y="17"/>
                      <a:pt x="13" y="19"/>
                      <a:pt x="10" y="21"/>
                    </a:cubicBezTo>
                    <a:cubicBezTo>
                      <a:pt x="7" y="22"/>
                      <a:pt x="4" y="24"/>
                      <a:pt x="3" y="27"/>
                    </a:cubicBezTo>
                    <a:cubicBezTo>
                      <a:pt x="1" y="31"/>
                      <a:pt x="0" y="37"/>
                      <a:pt x="0" y="42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52" name="Freeform 1664"/>
              <p:cNvSpPr/>
              <p:nvPr/>
            </p:nvSpPr>
            <p:spPr>
              <a:xfrm>
                <a:off x="4337005" y="5483257"/>
                <a:ext cx="427040" cy="409578"/>
              </a:xfrm>
              <a:custGeom>
                <a:avLst/>
                <a:gdLst>
                  <a:gd name="txL" fmla="*/ 0 w 114"/>
                  <a:gd name="txT" fmla="*/ 0 h 109"/>
                  <a:gd name="txR" fmla="*/ 114 w 114"/>
                  <a:gd name="txB" fmla="*/ 109 h 10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4" h="109">
                    <a:moveTo>
                      <a:pt x="19" y="23"/>
                    </a:moveTo>
                    <a:cubicBezTo>
                      <a:pt x="11" y="32"/>
                      <a:pt x="10" y="42"/>
                      <a:pt x="8" y="52"/>
                    </a:cubicBezTo>
                    <a:cubicBezTo>
                      <a:pt x="7" y="61"/>
                      <a:pt x="7" y="70"/>
                      <a:pt x="7" y="80"/>
                    </a:cubicBezTo>
                    <a:cubicBezTo>
                      <a:pt x="7" y="83"/>
                      <a:pt x="6" y="91"/>
                      <a:pt x="4" y="97"/>
                    </a:cubicBezTo>
                    <a:cubicBezTo>
                      <a:pt x="2" y="103"/>
                      <a:pt x="0" y="109"/>
                      <a:pt x="0" y="109"/>
                    </a:cubicBezTo>
                    <a:cubicBezTo>
                      <a:pt x="7" y="106"/>
                      <a:pt x="15" y="105"/>
                      <a:pt x="24" y="105"/>
                    </a:cubicBezTo>
                    <a:cubicBezTo>
                      <a:pt x="32" y="105"/>
                      <a:pt x="40" y="106"/>
                      <a:pt x="48" y="105"/>
                    </a:cubicBezTo>
                    <a:cubicBezTo>
                      <a:pt x="58" y="104"/>
                      <a:pt x="68" y="100"/>
                      <a:pt x="77" y="96"/>
                    </a:cubicBezTo>
                    <a:cubicBezTo>
                      <a:pt x="79" y="95"/>
                      <a:pt x="81" y="94"/>
                      <a:pt x="83" y="93"/>
                    </a:cubicBezTo>
                    <a:cubicBezTo>
                      <a:pt x="84" y="92"/>
                      <a:pt x="85" y="92"/>
                      <a:pt x="85" y="91"/>
                    </a:cubicBezTo>
                    <a:cubicBezTo>
                      <a:pt x="86" y="91"/>
                      <a:pt x="86" y="90"/>
                      <a:pt x="87" y="90"/>
                    </a:cubicBezTo>
                    <a:cubicBezTo>
                      <a:pt x="87" y="89"/>
                      <a:pt x="88" y="89"/>
                      <a:pt x="89" y="88"/>
                    </a:cubicBezTo>
                    <a:cubicBezTo>
                      <a:pt x="95" y="84"/>
                      <a:pt x="100" y="79"/>
                      <a:pt x="103" y="73"/>
                    </a:cubicBezTo>
                    <a:cubicBezTo>
                      <a:pt x="106" y="68"/>
                      <a:pt x="107" y="62"/>
                      <a:pt x="107" y="57"/>
                    </a:cubicBezTo>
                    <a:cubicBezTo>
                      <a:pt x="107" y="52"/>
                      <a:pt x="105" y="46"/>
                      <a:pt x="103" y="41"/>
                    </a:cubicBezTo>
                    <a:cubicBezTo>
                      <a:pt x="99" y="32"/>
                      <a:pt x="92" y="22"/>
                      <a:pt x="83" y="16"/>
                    </a:cubicBezTo>
                    <a:cubicBezTo>
                      <a:pt x="86" y="12"/>
                      <a:pt x="90" y="9"/>
                      <a:pt x="94" y="7"/>
                    </a:cubicBezTo>
                    <a:cubicBezTo>
                      <a:pt x="100" y="4"/>
                      <a:pt x="107" y="3"/>
                      <a:pt x="114" y="4"/>
                    </a:cubicBezTo>
                    <a:cubicBezTo>
                      <a:pt x="113" y="3"/>
                      <a:pt x="114" y="2"/>
                      <a:pt x="114" y="1"/>
                    </a:cubicBezTo>
                    <a:cubicBezTo>
                      <a:pt x="110" y="0"/>
                      <a:pt x="103" y="2"/>
                      <a:pt x="97" y="4"/>
                    </a:cubicBezTo>
                    <a:cubicBezTo>
                      <a:pt x="91" y="7"/>
                      <a:pt x="85" y="11"/>
                      <a:pt x="81" y="15"/>
                    </a:cubicBezTo>
                    <a:cubicBezTo>
                      <a:pt x="75" y="11"/>
                      <a:pt x="69" y="8"/>
                      <a:pt x="62" y="7"/>
                    </a:cubicBezTo>
                    <a:cubicBezTo>
                      <a:pt x="56" y="5"/>
                      <a:pt x="49" y="6"/>
                      <a:pt x="45" y="6"/>
                    </a:cubicBezTo>
                    <a:cubicBezTo>
                      <a:pt x="43" y="7"/>
                      <a:pt x="41" y="7"/>
                      <a:pt x="40" y="8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6" y="10"/>
                      <a:pt x="34" y="11"/>
                      <a:pt x="33" y="12"/>
                    </a:cubicBezTo>
                    <a:cubicBezTo>
                      <a:pt x="27" y="15"/>
                      <a:pt x="22" y="19"/>
                      <a:pt x="19" y="23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53" name="Freeform 1666"/>
              <p:cNvSpPr/>
              <p:nvPr/>
            </p:nvSpPr>
            <p:spPr>
              <a:xfrm>
                <a:off x="4141741" y="5532470"/>
                <a:ext cx="217489" cy="142876"/>
              </a:xfrm>
              <a:custGeom>
                <a:avLst/>
                <a:gdLst>
                  <a:gd name="txL" fmla="*/ 0 w 58"/>
                  <a:gd name="txT" fmla="*/ 0 h 38"/>
                  <a:gd name="txR" fmla="*/ 58 w 58"/>
                  <a:gd name="txB" fmla="*/ 38 h 38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58" h="38">
                    <a:moveTo>
                      <a:pt x="31" y="0"/>
                    </a:moveTo>
                    <a:cubicBezTo>
                      <a:pt x="28" y="0"/>
                      <a:pt x="25" y="2"/>
                      <a:pt x="21" y="3"/>
                    </a:cubicBezTo>
                    <a:cubicBezTo>
                      <a:pt x="18" y="4"/>
                      <a:pt x="15" y="5"/>
                      <a:pt x="12" y="6"/>
                    </a:cubicBezTo>
                    <a:cubicBezTo>
                      <a:pt x="10" y="6"/>
                      <a:pt x="7" y="7"/>
                      <a:pt x="5" y="6"/>
                    </a:cubicBezTo>
                    <a:cubicBezTo>
                      <a:pt x="2" y="6"/>
                      <a:pt x="0" y="5"/>
                      <a:pt x="0" y="5"/>
                    </a:cubicBezTo>
                    <a:cubicBezTo>
                      <a:pt x="2" y="8"/>
                      <a:pt x="3" y="12"/>
                      <a:pt x="4" y="15"/>
                    </a:cubicBezTo>
                    <a:cubicBezTo>
                      <a:pt x="5" y="19"/>
                      <a:pt x="7" y="22"/>
                      <a:pt x="9" y="25"/>
                    </a:cubicBezTo>
                    <a:cubicBezTo>
                      <a:pt x="12" y="29"/>
                      <a:pt x="16" y="32"/>
                      <a:pt x="20" y="34"/>
                    </a:cubicBezTo>
                    <a:cubicBezTo>
                      <a:pt x="24" y="37"/>
                      <a:pt x="29" y="38"/>
                      <a:pt x="33" y="37"/>
                    </a:cubicBezTo>
                    <a:cubicBezTo>
                      <a:pt x="37" y="37"/>
                      <a:pt x="40" y="34"/>
                      <a:pt x="43" y="31"/>
                    </a:cubicBezTo>
                    <a:cubicBezTo>
                      <a:pt x="45" y="27"/>
                      <a:pt x="47" y="23"/>
                      <a:pt x="47" y="19"/>
                    </a:cubicBezTo>
                    <a:cubicBezTo>
                      <a:pt x="49" y="19"/>
                      <a:pt x="51" y="20"/>
                      <a:pt x="52" y="21"/>
                    </a:cubicBezTo>
                    <a:cubicBezTo>
                      <a:pt x="55" y="22"/>
                      <a:pt x="56" y="24"/>
                      <a:pt x="57" y="27"/>
                    </a:cubicBezTo>
                    <a:cubicBezTo>
                      <a:pt x="58" y="27"/>
                      <a:pt x="58" y="26"/>
                      <a:pt x="58" y="26"/>
                    </a:cubicBezTo>
                    <a:cubicBezTo>
                      <a:pt x="58" y="25"/>
                      <a:pt x="56" y="23"/>
                      <a:pt x="54" y="21"/>
                    </a:cubicBezTo>
                    <a:cubicBezTo>
                      <a:pt x="52" y="20"/>
                      <a:pt x="49" y="19"/>
                      <a:pt x="47" y="18"/>
                    </a:cubicBezTo>
                    <a:cubicBezTo>
                      <a:pt x="48" y="13"/>
                      <a:pt x="46" y="7"/>
                      <a:pt x="42" y="4"/>
                    </a:cubicBezTo>
                    <a:cubicBezTo>
                      <a:pt x="39" y="2"/>
                      <a:pt x="34" y="0"/>
                      <a:pt x="31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54" name="Freeform 1667"/>
              <p:cNvSpPr/>
              <p:nvPr/>
            </p:nvSpPr>
            <p:spPr>
              <a:xfrm>
                <a:off x="7029421" y="3132153"/>
                <a:ext cx="382590" cy="423865"/>
              </a:xfrm>
              <a:custGeom>
                <a:avLst/>
                <a:gdLst>
                  <a:gd name="txL" fmla="*/ 0 w 102"/>
                  <a:gd name="txT" fmla="*/ 0 h 113"/>
                  <a:gd name="txR" fmla="*/ 102 w 102"/>
                  <a:gd name="txB" fmla="*/ 113 h 11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2" h="113">
                    <a:moveTo>
                      <a:pt x="94" y="30"/>
                    </a:moveTo>
                    <a:cubicBezTo>
                      <a:pt x="89" y="20"/>
                      <a:pt x="81" y="12"/>
                      <a:pt x="72" y="7"/>
                    </a:cubicBezTo>
                    <a:cubicBezTo>
                      <a:pt x="64" y="2"/>
                      <a:pt x="54" y="0"/>
                      <a:pt x="46" y="1"/>
                    </a:cubicBezTo>
                    <a:cubicBezTo>
                      <a:pt x="40" y="1"/>
                      <a:pt x="33" y="3"/>
                      <a:pt x="26" y="6"/>
                    </a:cubicBezTo>
                    <a:cubicBezTo>
                      <a:pt x="20" y="8"/>
                      <a:pt x="14" y="11"/>
                      <a:pt x="9" y="12"/>
                    </a:cubicBezTo>
                    <a:cubicBezTo>
                      <a:pt x="6" y="14"/>
                      <a:pt x="3" y="15"/>
                      <a:pt x="0" y="17"/>
                    </a:cubicBezTo>
                    <a:cubicBezTo>
                      <a:pt x="4" y="16"/>
                      <a:pt x="8" y="20"/>
                      <a:pt x="10" y="25"/>
                    </a:cubicBezTo>
                    <a:cubicBezTo>
                      <a:pt x="12" y="30"/>
                      <a:pt x="12" y="36"/>
                      <a:pt x="12" y="39"/>
                    </a:cubicBezTo>
                    <a:cubicBezTo>
                      <a:pt x="12" y="46"/>
                      <a:pt x="12" y="52"/>
                      <a:pt x="12" y="58"/>
                    </a:cubicBezTo>
                    <a:cubicBezTo>
                      <a:pt x="13" y="63"/>
                      <a:pt x="16" y="69"/>
                      <a:pt x="21" y="75"/>
                    </a:cubicBezTo>
                    <a:cubicBezTo>
                      <a:pt x="28" y="82"/>
                      <a:pt x="36" y="88"/>
                      <a:pt x="45" y="91"/>
                    </a:cubicBezTo>
                    <a:cubicBezTo>
                      <a:pt x="54" y="94"/>
                      <a:pt x="64" y="94"/>
                      <a:pt x="74" y="91"/>
                    </a:cubicBezTo>
                    <a:cubicBezTo>
                      <a:pt x="76" y="98"/>
                      <a:pt x="76" y="106"/>
                      <a:pt x="74" y="113"/>
                    </a:cubicBezTo>
                    <a:cubicBezTo>
                      <a:pt x="75" y="113"/>
                      <a:pt x="76" y="113"/>
                      <a:pt x="77" y="113"/>
                    </a:cubicBezTo>
                    <a:cubicBezTo>
                      <a:pt x="78" y="109"/>
                      <a:pt x="78" y="99"/>
                      <a:pt x="76" y="91"/>
                    </a:cubicBezTo>
                    <a:cubicBezTo>
                      <a:pt x="78" y="90"/>
                      <a:pt x="81" y="89"/>
                      <a:pt x="83" y="88"/>
                    </a:cubicBezTo>
                    <a:cubicBezTo>
                      <a:pt x="91" y="83"/>
                      <a:pt x="97" y="75"/>
                      <a:pt x="99" y="64"/>
                    </a:cubicBezTo>
                    <a:cubicBezTo>
                      <a:pt x="102" y="53"/>
                      <a:pt x="100" y="41"/>
                      <a:pt x="94" y="3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55" name="Freeform 1668"/>
              <p:cNvSpPr/>
              <p:nvPr/>
            </p:nvSpPr>
            <p:spPr>
              <a:xfrm>
                <a:off x="6905596" y="3151204"/>
                <a:ext cx="344490" cy="344490"/>
              </a:xfrm>
              <a:custGeom>
                <a:avLst/>
                <a:gdLst>
                  <a:gd name="txL" fmla="*/ 0 w 92"/>
                  <a:gd name="txT" fmla="*/ 0 h 92"/>
                  <a:gd name="txR" fmla="*/ 92 w 92"/>
                  <a:gd name="txB" fmla="*/ 92 h 9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2" h="92">
                    <a:moveTo>
                      <a:pt x="69" y="6"/>
                    </a:moveTo>
                    <a:cubicBezTo>
                      <a:pt x="60" y="0"/>
                      <a:pt x="50" y="1"/>
                      <a:pt x="42" y="2"/>
                    </a:cubicBezTo>
                    <a:cubicBezTo>
                      <a:pt x="34" y="2"/>
                      <a:pt x="27" y="5"/>
                      <a:pt x="20" y="8"/>
                    </a:cubicBezTo>
                    <a:cubicBezTo>
                      <a:pt x="18" y="9"/>
                      <a:pt x="12" y="11"/>
                      <a:pt x="8" y="13"/>
                    </a:cubicBezTo>
                    <a:cubicBezTo>
                      <a:pt x="3" y="15"/>
                      <a:pt x="0" y="17"/>
                      <a:pt x="0" y="17"/>
                    </a:cubicBezTo>
                    <a:cubicBezTo>
                      <a:pt x="4" y="19"/>
                      <a:pt x="6" y="24"/>
                      <a:pt x="8" y="29"/>
                    </a:cubicBezTo>
                    <a:cubicBezTo>
                      <a:pt x="10" y="34"/>
                      <a:pt x="10" y="39"/>
                      <a:pt x="12" y="43"/>
                    </a:cubicBezTo>
                    <a:cubicBezTo>
                      <a:pt x="14" y="50"/>
                      <a:pt x="17" y="56"/>
                      <a:pt x="20" y="61"/>
                    </a:cubicBezTo>
                    <a:cubicBezTo>
                      <a:pt x="24" y="66"/>
                      <a:pt x="28" y="71"/>
                      <a:pt x="34" y="73"/>
                    </a:cubicBezTo>
                    <a:cubicBezTo>
                      <a:pt x="41" y="76"/>
                      <a:pt x="48" y="76"/>
                      <a:pt x="57" y="75"/>
                    </a:cubicBezTo>
                    <a:cubicBezTo>
                      <a:pt x="65" y="73"/>
                      <a:pt x="74" y="70"/>
                      <a:pt x="80" y="64"/>
                    </a:cubicBezTo>
                    <a:cubicBezTo>
                      <a:pt x="82" y="68"/>
                      <a:pt x="84" y="72"/>
                      <a:pt x="84" y="75"/>
                    </a:cubicBezTo>
                    <a:cubicBezTo>
                      <a:pt x="85" y="81"/>
                      <a:pt x="84" y="86"/>
                      <a:pt x="82" y="91"/>
                    </a:cubicBezTo>
                    <a:cubicBezTo>
                      <a:pt x="83" y="91"/>
                      <a:pt x="84" y="91"/>
                      <a:pt x="84" y="92"/>
                    </a:cubicBezTo>
                    <a:cubicBezTo>
                      <a:pt x="86" y="89"/>
                      <a:pt x="86" y="84"/>
                      <a:pt x="86" y="78"/>
                    </a:cubicBezTo>
                    <a:cubicBezTo>
                      <a:pt x="85" y="73"/>
                      <a:pt x="84" y="67"/>
                      <a:pt x="81" y="63"/>
                    </a:cubicBezTo>
                    <a:cubicBezTo>
                      <a:pt x="86" y="60"/>
                      <a:pt x="89" y="55"/>
                      <a:pt x="90" y="49"/>
                    </a:cubicBezTo>
                    <a:cubicBezTo>
                      <a:pt x="92" y="44"/>
                      <a:pt x="92" y="37"/>
                      <a:pt x="89" y="31"/>
                    </a:cubicBezTo>
                    <a:cubicBezTo>
                      <a:pt x="86" y="22"/>
                      <a:pt x="77" y="11"/>
                      <a:pt x="69" y="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56" name="Freeform 1669"/>
              <p:cNvSpPr/>
              <p:nvPr/>
            </p:nvSpPr>
            <p:spPr>
              <a:xfrm>
                <a:off x="7288185" y="3267092"/>
                <a:ext cx="206376" cy="312740"/>
              </a:xfrm>
              <a:custGeom>
                <a:avLst/>
                <a:gdLst>
                  <a:gd name="txL" fmla="*/ 0 w 55"/>
                  <a:gd name="txT" fmla="*/ 0 h 83"/>
                  <a:gd name="txR" fmla="*/ 55 w 55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83">
                    <a:moveTo>
                      <a:pt x="54" y="47"/>
                    </a:moveTo>
                    <a:cubicBezTo>
                      <a:pt x="55" y="41"/>
                      <a:pt x="53" y="36"/>
                      <a:pt x="51" y="31"/>
                    </a:cubicBezTo>
                    <a:cubicBezTo>
                      <a:pt x="50" y="26"/>
                      <a:pt x="48" y="22"/>
                      <a:pt x="46" y="17"/>
                    </a:cubicBezTo>
                    <a:cubicBezTo>
                      <a:pt x="45" y="15"/>
                      <a:pt x="44" y="11"/>
                      <a:pt x="44" y="7"/>
                    </a:cubicBezTo>
                    <a:cubicBezTo>
                      <a:pt x="43" y="3"/>
                      <a:pt x="44" y="0"/>
                      <a:pt x="44" y="0"/>
                    </a:cubicBezTo>
                    <a:cubicBezTo>
                      <a:pt x="40" y="3"/>
                      <a:pt x="36" y="5"/>
                      <a:pt x="31" y="8"/>
                    </a:cubicBezTo>
                    <a:cubicBezTo>
                      <a:pt x="27" y="10"/>
                      <a:pt x="23" y="12"/>
                      <a:pt x="19" y="14"/>
                    </a:cubicBezTo>
                    <a:cubicBezTo>
                      <a:pt x="9" y="21"/>
                      <a:pt x="0" y="33"/>
                      <a:pt x="1" y="45"/>
                    </a:cubicBezTo>
                    <a:cubicBezTo>
                      <a:pt x="1" y="52"/>
                      <a:pt x="4" y="57"/>
                      <a:pt x="9" y="61"/>
                    </a:cubicBezTo>
                    <a:cubicBezTo>
                      <a:pt x="14" y="65"/>
                      <a:pt x="20" y="67"/>
                      <a:pt x="26" y="68"/>
                    </a:cubicBezTo>
                    <a:cubicBezTo>
                      <a:pt x="25" y="70"/>
                      <a:pt x="25" y="73"/>
                      <a:pt x="23" y="75"/>
                    </a:cubicBezTo>
                    <a:cubicBezTo>
                      <a:pt x="22" y="78"/>
                      <a:pt x="20" y="80"/>
                      <a:pt x="17" y="82"/>
                    </a:cubicBezTo>
                    <a:cubicBezTo>
                      <a:pt x="18" y="83"/>
                      <a:pt x="18" y="83"/>
                      <a:pt x="18" y="83"/>
                    </a:cubicBezTo>
                    <a:cubicBezTo>
                      <a:pt x="20" y="82"/>
                      <a:pt x="21" y="80"/>
                      <a:pt x="23" y="77"/>
                    </a:cubicBezTo>
                    <a:cubicBezTo>
                      <a:pt x="25" y="74"/>
                      <a:pt x="26" y="71"/>
                      <a:pt x="27" y="68"/>
                    </a:cubicBezTo>
                    <a:cubicBezTo>
                      <a:pt x="35" y="69"/>
                      <a:pt x="43" y="67"/>
                      <a:pt x="47" y="62"/>
                    </a:cubicBezTo>
                    <a:cubicBezTo>
                      <a:pt x="51" y="58"/>
                      <a:pt x="53" y="52"/>
                      <a:pt x="54" y="4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57" name="Freeform 1670"/>
              <p:cNvSpPr/>
              <p:nvPr/>
            </p:nvSpPr>
            <p:spPr>
              <a:xfrm>
                <a:off x="7464399" y="2868627"/>
                <a:ext cx="184151" cy="200026"/>
              </a:xfrm>
              <a:custGeom>
                <a:avLst/>
                <a:gdLst>
                  <a:gd name="txL" fmla="*/ 0 w 49"/>
                  <a:gd name="txT" fmla="*/ 0 h 53"/>
                  <a:gd name="txR" fmla="*/ 49 w 49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53">
                    <a:moveTo>
                      <a:pt x="8" y="20"/>
                    </a:moveTo>
                    <a:cubicBezTo>
                      <a:pt x="6" y="23"/>
                      <a:pt x="7" y="27"/>
                      <a:pt x="8" y="31"/>
                    </a:cubicBezTo>
                    <a:cubicBezTo>
                      <a:pt x="8" y="32"/>
                      <a:pt x="8" y="34"/>
                      <a:pt x="8" y="36"/>
                    </a:cubicBezTo>
                    <a:cubicBezTo>
                      <a:pt x="8" y="38"/>
                      <a:pt x="7" y="40"/>
                      <a:pt x="7" y="42"/>
                    </a:cubicBezTo>
                    <a:cubicBezTo>
                      <a:pt x="7" y="43"/>
                      <a:pt x="6" y="46"/>
                      <a:pt x="4" y="48"/>
                    </a:cubicBezTo>
                    <a:cubicBezTo>
                      <a:pt x="3" y="49"/>
                      <a:pt x="2" y="50"/>
                      <a:pt x="1" y="51"/>
                    </a:cubicBezTo>
                    <a:cubicBezTo>
                      <a:pt x="0" y="51"/>
                      <a:pt x="0" y="52"/>
                      <a:pt x="0" y="52"/>
                    </a:cubicBezTo>
                    <a:cubicBezTo>
                      <a:pt x="4" y="52"/>
                      <a:pt x="8" y="53"/>
                      <a:pt x="13" y="53"/>
                    </a:cubicBezTo>
                    <a:cubicBezTo>
                      <a:pt x="18" y="53"/>
                      <a:pt x="22" y="53"/>
                      <a:pt x="26" y="51"/>
                    </a:cubicBezTo>
                    <a:cubicBezTo>
                      <a:pt x="31" y="50"/>
                      <a:pt x="36" y="47"/>
                      <a:pt x="40" y="43"/>
                    </a:cubicBezTo>
                    <a:cubicBezTo>
                      <a:pt x="43" y="39"/>
                      <a:pt x="46" y="35"/>
                      <a:pt x="47" y="31"/>
                    </a:cubicBezTo>
                    <a:cubicBezTo>
                      <a:pt x="49" y="22"/>
                      <a:pt x="41" y="13"/>
                      <a:pt x="33" y="10"/>
                    </a:cubicBezTo>
                    <a:cubicBezTo>
                      <a:pt x="34" y="8"/>
                      <a:pt x="35" y="6"/>
                      <a:pt x="36" y="5"/>
                    </a:cubicBezTo>
                    <a:cubicBezTo>
                      <a:pt x="38" y="3"/>
                      <a:pt x="40" y="2"/>
                      <a:pt x="43" y="1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0" y="1"/>
                      <a:pt x="34" y="6"/>
                      <a:pt x="32" y="9"/>
                    </a:cubicBezTo>
                    <a:cubicBezTo>
                      <a:pt x="26" y="7"/>
                      <a:pt x="20" y="7"/>
                      <a:pt x="15" y="10"/>
                    </a:cubicBezTo>
                    <a:cubicBezTo>
                      <a:pt x="12" y="13"/>
                      <a:pt x="9" y="17"/>
                      <a:pt x="8" y="2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58" name="Freeform 1671"/>
              <p:cNvSpPr/>
              <p:nvPr/>
            </p:nvSpPr>
            <p:spPr>
              <a:xfrm>
                <a:off x="7134197" y="2541599"/>
                <a:ext cx="334965" cy="384178"/>
              </a:xfrm>
              <a:custGeom>
                <a:avLst/>
                <a:gdLst>
                  <a:gd name="txL" fmla="*/ 0 w 89"/>
                  <a:gd name="txT" fmla="*/ 0 h 102"/>
                  <a:gd name="txR" fmla="*/ 89 w 89"/>
                  <a:gd name="txB" fmla="*/ 102 h 10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9" h="102">
                    <a:moveTo>
                      <a:pt x="72" y="11"/>
                    </a:moveTo>
                    <a:cubicBezTo>
                      <a:pt x="64" y="3"/>
                      <a:pt x="55" y="2"/>
                      <a:pt x="46" y="1"/>
                    </a:cubicBezTo>
                    <a:cubicBezTo>
                      <a:pt x="38" y="0"/>
                      <a:pt x="31" y="1"/>
                      <a:pt x="23" y="2"/>
                    </a:cubicBezTo>
                    <a:cubicBezTo>
                      <a:pt x="17" y="3"/>
                      <a:pt x="0" y="3"/>
                      <a:pt x="0" y="3"/>
                    </a:cubicBezTo>
                    <a:cubicBezTo>
                      <a:pt x="7" y="12"/>
                      <a:pt x="5" y="25"/>
                      <a:pt x="6" y="36"/>
                    </a:cubicBezTo>
                    <a:cubicBezTo>
                      <a:pt x="7" y="43"/>
                      <a:pt x="9" y="50"/>
                      <a:pt x="11" y="56"/>
                    </a:cubicBezTo>
                    <a:cubicBezTo>
                      <a:pt x="14" y="62"/>
                      <a:pt x="17" y="67"/>
                      <a:pt x="22" y="70"/>
                    </a:cubicBezTo>
                    <a:cubicBezTo>
                      <a:pt x="28" y="74"/>
                      <a:pt x="35" y="76"/>
                      <a:pt x="44" y="76"/>
                    </a:cubicBezTo>
                    <a:cubicBezTo>
                      <a:pt x="52" y="77"/>
                      <a:pt x="62" y="77"/>
                      <a:pt x="70" y="73"/>
                    </a:cubicBezTo>
                    <a:cubicBezTo>
                      <a:pt x="71" y="77"/>
                      <a:pt x="72" y="82"/>
                      <a:pt x="71" y="86"/>
                    </a:cubicBezTo>
                    <a:cubicBezTo>
                      <a:pt x="70" y="92"/>
                      <a:pt x="67" y="97"/>
                      <a:pt x="63" y="100"/>
                    </a:cubicBezTo>
                    <a:cubicBezTo>
                      <a:pt x="63" y="101"/>
                      <a:pt x="64" y="101"/>
                      <a:pt x="64" y="102"/>
                    </a:cubicBezTo>
                    <a:cubicBezTo>
                      <a:pt x="67" y="100"/>
                      <a:pt x="69" y="95"/>
                      <a:pt x="71" y="89"/>
                    </a:cubicBezTo>
                    <a:cubicBezTo>
                      <a:pt x="73" y="84"/>
                      <a:pt x="73" y="77"/>
                      <a:pt x="71" y="73"/>
                    </a:cubicBezTo>
                    <a:cubicBezTo>
                      <a:pt x="77" y="70"/>
                      <a:pt x="81" y="66"/>
                      <a:pt x="84" y="60"/>
                    </a:cubicBezTo>
                    <a:cubicBezTo>
                      <a:pt x="87" y="55"/>
                      <a:pt x="89" y="48"/>
                      <a:pt x="88" y="41"/>
                    </a:cubicBezTo>
                    <a:cubicBezTo>
                      <a:pt x="87" y="35"/>
                      <a:pt x="84" y="29"/>
                      <a:pt x="81" y="24"/>
                    </a:cubicBezTo>
                    <a:cubicBezTo>
                      <a:pt x="79" y="19"/>
                      <a:pt x="75" y="14"/>
                      <a:pt x="72" y="1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59" name="Freeform 1672"/>
              <p:cNvSpPr/>
              <p:nvPr/>
            </p:nvSpPr>
            <p:spPr>
              <a:xfrm>
                <a:off x="6965921" y="2808301"/>
                <a:ext cx="415928" cy="279402"/>
              </a:xfrm>
              <a:custGeom>
                <a:avLst/>
                <a:gdLst>
                  <a:gd name="txL" fmla="*/ 0 w 111"/>
                  <a:gd name="txT" fmla="*/ 0 h 74"/>
                  <a:gd name="txR" fmla="*/ 111 w 111"/>
                  <a:gd name="txB" fmla="*/ 74 h 7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1" h="74">
                    <a:moveTo>
                      <a:pt x="56" y="3"/>
                    </a:moveTo>
                    <a:cubicBezTo>
                      <a:pt x="46" y="6"/>
                      <a:pt x="38" y="14"/>
                      <a:pt x="31" y="24"/>
                    </a:cubicBezTo>
                    <a:cubicBezTo>
                      <a:pt x="28" y="27"/>
                      <a:pt x="25" y="32"/>
                      <a:pt x="22" y="36"/>
                    </a:cubicBezTo>
                    <a:cubicBezTo>
                      <a:pt x="18" y="40"/>
                      <a:pt x="14" y="44"/>
                      <a:pt x="9" y="45"/>
                    </a:cubicBezTo>
                    <a:cubicBezTo>
                      <a:pt x="6" y="47"/>
                      <a:pt x="3" y="48"/>
                      <a:pt x="0" y="49"/>
                    </a:cubicBezTo>
                    <a:cubicBezTo>
                      <a:pt x="5" y="49"/>
                      <a:pt x="11" y="52"/>
                      <a:pt x="17" y="56"/>
                    </a:cubicBezTo>
                    <a:cubicBezTo>
                      <a:pt x="23" y="59"/>
                      <a:pt x="29" y="63"/>
                      <a:pt x="34" y="64"/>
                    </a:cubicBezTo>
                    <a:cubicBezTo>
                      <a:pt x="50" y="71"/>
                      <a:pt x="69" y="74"/>
                      <a:pt x="84" y="64"/>
                    </a:cubicBezTo>
                    <a:cubicBezTo>
                      <a:pt x="92" y="59"/>
                      <a:pt x="97" y="52"/>
                      <a:pt x="98" y="44"/>
                    </a:cubicBezTo>
                    <a:cubicBezTo>
                      <a:pt x="100" y="37"/>
                      <a:pt x="99" y="29"/>
                      <a:pt x="95" y="21"/>
                    </a:cubicBezTo>
                    <a:cubicBezTo>
                      <a:pt x="100" y="19"/>
                      <a:pt x="106" y="18"/>
                      <a:pt x="111" y="18"/>
                    </a:cubicBezTo>
                    <a:cubicBezTo>
                      <a:pt x="111" y="16"/>
                      <a:pt x="111" y="16"/>
                      <a:pt x="111" y="16"/>
                    </a:cubicBezTo>
                    <a:cubicBezTo>
                      <a:pt x="107" y="16"/>
                      <a:pt x="101" y="17"/>
                      <a:pt x="95" y="20"/>
                    </a:cubicBezTo>
                    <a:cubicBezTo>
                      <a:pt x="94" y="18"/>
                      <a:pt x="93" y="17"/>
                      <a:pt x="92" y="15"/>
                    </a:cubicBezTo>
                    <a:cubicBezTo>
                      <a:pt x="88" y="9"/>
                      <a:pt x="81" y="5"/>
                      <a:pt x="75" y="3"/>
                    </a:cubicBezTo>
                    <a:cubicBezTo>
                      <a:pt x="69" y="1"/>
                      <a:pt x="62" y="0"/>
                      <a:pt x="56" y="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60" name="Freeform 1673"/>
              <p:cNvSpPr/>
              <p:nvPr/>
            </p:nvSpPr>
            <p:spPr>
              <a:xfrm>
                <a:off x="7772376" y="3038490"/>
                <a:ext cx="153988" cy="217489"/>
              </a:xfrm>
              <a:custGeom>
                <a:avLst/>
                <a:gdLst>
                  <a:gd name="txL" fmla="*/ 0 w 41"/>
                  <a:gd name="txT" fmla="*/ 0 h 58"/>
                  <a:gd name="txR" fmla="*/ 41 w 41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1" h="58">
                    <a:moveTo>
                      <a:pt x="40" y="30"/>
                    </a:moveTo>
                    <a:cubicBezTo>
                      <a:pt x="41" y="24"/>
                      <a:pt x="39" y="20"/>
                      <a:pt x="36" y="16"/>
                    </a:cubicBezTo>
                    <a:cubicBezTo>
                      <a:pt x="34" y="12"/>
                      <a:pt x="31" y="9"/>
                      <a:pt x="28" y="7"/>
                    </a:cubicBezTo>
                    <a:cubicBezTo>
                      <a:pt x="27" y="6"/>
                      <a:pt x="25" y="4"/>
                      <a:pt x="23" y="2"/>
                    </a:cubicBezTo>
                    <a:cubicBezTo>
                      <a:pt x="21" y="1"/>
                      <a:pt x="19" y="0"/>
                      <a:pt x="19" y="0"/>
                    </a:cubicBezTo>
                    <a:cubicBezTo>
                      <a:pt x="19" y="2"/>
                      <a:pt x="17" y="4"/>
                      <a:pt x="16" y="6"/>
                    </a:cubicBezTo>
                    <a:cubicBezTo>
                      <a:pt x="14" y="8"/>
                      <a:pt x="11" y="9"/>
                      <a:pt x="9" y="11"/>
                    </a:cubicBezTo>
                    <a:cubicBezTo>
                      <a:pt x="4" y="15"/>
                      <a:pt x="0" y="22"/>
                      <a:pt x="0" y="29"/>
                    </a:cubicBezTo>
                    <a:cubicBezTo>
                      <a:pt x="0" y="37"/>
                      <a:pt x="7" y="46"/>
                      <a:pt x="16" y="49"/>
                    </a:cubicBezTo>
                    <a:cubicBezTo>
                      <a:pt x="15" y="50"/>
                      <a:pt x="14" y="52"/>
                      <a:pt x="13" y="53"/>
                    </a:cubicBezTo>
                    <a:cubicBezTo>
                      <a:pt x="10" y="55"/>
                      <a:pt x="8" y="57"/>
                      <a:pt x="5" y="57"/>
                    </a:cubicBezTo>
                    <a:cubicBezTo>
                      <a:pt x="6" y="58"/>
                      <a:pt x="6" y="58"/>
                      <a:pt x="6" y="58"/>
                    </a:cubicBezTo>
                    <a:cubicBezTo>
                      <a:pt x="9" y="58"/>
                      <a:pt x="15" y="53"/>
                      <a:pt x="17" y="49"/>
                    </a:cubicBezTo>
                    <a:cubicBezTo>
                      <a:pt x="23" y="51"/>
                      <a:pt x="29" y="50"/>
                      <a:pt x="34" y="45"/>
                    </a:cubicBezTo>
                    <a:cubicBezTo>
                      <a:pt x="37" y="41"/>
                      <a:pt x="40" y="35"/>
                      <a:pt x="40" y="3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61" name="Freeform 1674"/>
              <p:cNvSpPr/>
              <p:nvPr/>
            </p:nvSpPr>
            <p:spPr>
              <a:xfrm>
                <a:off x="7731101" y="2813064"/>
                <a:ext cx="255589" cy="285752"/>
              </a:xfrm>
              <a:custGeom>
                <a:avLst/>
                <a:gdLst>
                  <a:gd name="txL" fmla="*/ 0 w 68"/>
                  <a:gd name="txT" fmla="*/ 0 h 76"/>
                  <a:gd name="txR" fmla="*/ 68 w 68"/>
                  <a:gd name="txB" fmla="*/ 76 h 7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76">
                    <a:moveTo>
                      <a:pt x="65" y="55"/>
                    </a:moveTo>
                    <a:cubicBezTo>
                      <a:pt x="68" y="47"/>
                      <a:pt x="67" y="41"/>
                      <a:pt x="66" y="34"/>
                    </a:cubicBezTo>
                    <a:cubicBezTo>
                      <a:pt x="65" y="28"/>
                      <a:pt x="63" y="23"/>
                      <a:pt x="60" y="18"/>
                    </a:cubicBezTo>
                    <a:cubicBezTo>
                      <a:pt x="58" y="14"/>
                      <a:pt x="55" y="0"/>
                      <a:pt x="55" y="0"/>
                    </a:cubicBezTo>
                    <a:cubicBezTo>
                      <a:pt x="50" y="8"/>
                      <a:pt x="39" y="9"/>
                      <a:pt x="32" y="13"/>
                    </a:cubicBezTo>
                    <a:cubicBezTo>
                      <a:pt x="27" y="15"/>
                      <a:pt x="22" y="18"/>
                      <a:pt x="18" y="21"/>
                    </a:cubicBezTo>
                    <a:cubicBezTo>
                      <a:pt x="14" y="25"/>
                      <a:pt x="11" y="29"/>
                      <a:pt x="9" y="34"/>
                    </a:cubicBezTo>
                    <a:cubicBezTo>
                      <a:pt x="8" y="39"/>
                      <a:pt x="8" y="45"/>
                      <a:pt x="10" y="51"/>
                    </a:cubicBezTo>
                    <a:cubicBezTo>
                      <a:pt x="12" y="58"/>
                      <a:pt x="16" y="64"/>
                      <a:pt x="21" y="69"/>
                    </a:cubicBezTo>
                    <a:cubicBezTo>
                      <a:pt x="19" y="71"/>
                      <a:pt x="16" y="72"/>
                      <a:pt x="13" y="73"/>
                    </a:cubicBezTo>
                    <a:cubicBezTo>
                      <a:pt x="9" y="74"/>
                      <a:pt x="4" y="74"/>
                      <a:pt x="1" y="73"/>
                    </a:cubicBezTo>
                    <a:cubicBezTo>
                      <a:pt x="0" y="74"/>
                      <a:pt x="0" y="74"/>
                      <a:pt x="0" y="75"/>
                    </a:cubicBezTo>
                    <a:cubicBezTo>
                      <a:pt x="2" y="76"/>
                      <a:pt x="6" y="76"/>
                      <a:pt x="11" y="75"/>
                    </a:cubicBezTo>
                    <a:cubicBezTo>
                      <a:pt x="15" y="74"/>
                      <a:pt x="19" y="72"/>
                      <a:pt x="22" y="70"/>
                    </a:cubicBezTo>
                    <a:cubicBezTo>
                      <a:pt x="25" y="73"/>
                      <a:pt x="29" y="75"/>
                      <a:pt x="34" y="75"/>
                    </a:cubicBezTo>
                    <a:cubicBezTo>
                      <a:pt x="38" y="76"/>
                      <a:pt x="43" y="75"/>
                      <a:pt x="48" y="73"/>
                    </a:cubicBezTo>
                    <a:cubicBezTo>
                      <a:pt x="55" y="69"/>
                      <a:pt x="62" y="61"/>
                      <a:pt x="65" y="5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62" name="Freeform 1675"/>
              <p:cNvSpPr/>
              <p:nvPr/>
            </p:nvSpPr>
            <p:spPr>
              <a:xfrm>
                <a:off x="7386611" y="3033728"/>
                <a:ext cx="119063" cy="166689"/>
              </a:xfrm>
              <a:custGeom>
                <a:avLst/>
                <a:gdLst>
                  <a:gd name="txL" fmla="*/ 0 w 32"/>
                  <a:gd name="txT" fmla="*/ 0 h 44"/>
                  <a:gd name="txR" fmla="*/ 32 w 32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44">
                    <a:moveTo>
                      <a:pt x="32" y="19"/>
                    </a:moveTo>
                    <a:cubicBezTo>
                      <a:pt x="32" y="15"/>
                      <a:pt x="29" y="11"/>
                      <a:pt x="27" y="9"/>
                    </a:cubicBezTo>
                    <a:cubicBezTo>
                      <a:pt x="25" y="6"/>
                      <a:pt x="22" y="5"/>
                      <a:pt x="19" y="4"/>
                    </a:cubicBezTo>
                    <a:cubicBezTo>
                      <a:pt x="18" y="3"/>
                      <a:pt x="16" y="2"/>
                      <a:pt x="14" y="1"/>
                    </a:cubicBezTo>
                    <a:cubicBezTo>
                      <a:pt x="12" y="1"/>
                      <a:pt x="11" y="0"/>
                      <a:pt x="11" y="0"/>
                    </a:cubicBezTo>
                    <a:cubicBezTo>
                      <a:pt x="11" y="2"/>
                      <a:pt x="11" y="4"/>
                      <a:pt x="10" y="5"/>
                    </a:cubicBezTo>
                    <a:cubicBezTo>
                      <a:pt x="8" y="7"/>
                      <a:pt x="7" y="8"/>
                      <a:pt x="6" y="10"/>
                    </a:cubicBezTo>
                    <a:cubicBezTo>
                      <a:pt x="3" y="13"/>
                      <a:pt x="0" y="18"/>
                      <a:pt x="1" y="23"/>
                    </a:cubicBezTo>
                    <a:cubicBezTo>
                      <a:pt x="2" y="26"/>
                      <a:pt x="3" y="28"/>
                      <a:pt x="6" y="31"/>
                    </a:cubicBezTo>
                    <a:cubicBezTo>
                      <a:pt x="8" y="33"/>
                      <a:pt x="11" y="36"/>
                      <a:pt x="15" y="37"/>
                    </a:cubicBezTo>
                    <a:cubicBezTo>
                      <a:pt x="14" y="38"/>
                      <a:pt x="13" y="40"/>
                      <a:pt x="12" y="41"/>
                    </a:cubicBezTo>
                    <a:cubicBezTo>
                      <a:pt x="10" y="42"/>
                      <a:pt x="8" y="43"/>
                      <a:pt x="6" y="43"/>
                    </a:cubicBezTo>
                    <a:cubicBezTo>
                      <a:pt x="6" y="43"/>
                      <a:pt x="6" y="44"/>
                      <a:pt x="6" y="44"/>
                    </a:cubicBezTo>
                    <a:cubicBezTo>
                      <a:pt x="7" y="44"/>
                      <a:pt x="9" y="43"/>
                      <a:pt x="11" y="42"/>
                    </a:cubicBezTo>
                    <a:cubicBezTo>
                      <a:pt x="13" y="40"/>
                      <a:pt x="14" y="39"/>
                      <a:pt x="15" y="37"/>
                    </a:cubicBezTo>
                    <a:cubicBezTo>
                      <a:pt x="20" y="38"/>
                      <a:pt x="25" y="37"/>
                      <a:pt x="28" y="33"/>
                    </a:cubicBezTo>
                    <a:cubicBezTo>
                      <a:pt x="31" y="29"/>
                      <a:pt x="32" y="23"/>
                      <a:pt x="32" y="1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63" name="Freeform 1676"/>
              <p:cNvSpPr/>
              <p:nvPr/>
            </p:nvSpPr>
            <p:spPr>
              <a:xfrm>
                <a:off x="7386611" y="2524137"/>
                <a:ext cx="115888" cy="160339"/>
              </a:xfrm>
              <a:custGeom>
                <a:avLst/>
                <a:gdLst>
                  <a:gd name="txL" fmla="*/ 0 w 31"/>
                  <a:gd name="txT" fmla="*/ 0 h 43"/>
                  <a:gd name="txR" fmla="*/ 31 w 31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43">
                    <a:moveTo>
                      <a:pt x="30" y="27"/>
                    </a:moveTo>
                    <a:cubicBezTo>
                      <a:pt x="31" y="24"/>
                      <a:pt x="31" y="21"/>
                      <a:pt x="30" y="18"/>
                    </a:cubicBezTo>
                    <a:cubicBezTo>
                      <a:pt x="30" y="15"/>
                      <a:pt x="29" y="12"/>
                      <a:pt x="29" y="9"/>
                    </a:cubicBezTo>
                    <a:cubicBezTo>
                      <a:pt x="29" y="8"/>
                      <a:pt x="28" y="6"/>
                      <a:pt x="28" y="4"/>
                    </a:cubicBezTo>
                    <a:cubicBezTo>
                      <a:pt x="28" y="2"/>
                      <a:pt x="29" y="0"/>
                      <a:pt x="29" y="0"/>
                    </a:cubicBezTo>
                    <a:cubicBezTo>
                      <a:pt x="25" y="3"/>
                      <a:pt x="19" y="3"/>
                      <a:pt x="14" y="5"/>
                    </a:cubicBezTo>
                    <a:cubicBezTo>
                      <a:pt x="11" y="6"/>
                      <a:pt x="7" y="8"/>
                      <a:pt x="5" y="12"/>
                    </a:cubicBezTo>
                    <a:cubicBezTo>
                      <a:pt x="2" y="15"/>
                      <a:pt x="0" y="19"/>
                      <a:pt x="0" y="24"/>
                    </a:cubicBezTo>
                    <a:cubicBezTo>
                      <a:pt x="0" y="29"/>
                      <a:pt x="2" y="33"/>
                      <a:pt x="6" y="35"/>
                    </a:cubicBezTo>
                    <a:cubicBezTo>
                      <a:pt x="9" y="36"/>
                      <a:pt x="13" y="36"/>
                      <a:pt x="16" y="35"/>
                    </a:cubicBezTo>
                    <a:cubicBezTo>
                      <a:pt x="16" y="36"/>
                      <a:pt x="16" y="37"/>
                      <a:pt x="16" y="38"/>
                    </a:cubicBezTo>
                    <a:cubicBezTo>
                      <a:pt x="16" y="40"/>
                      <a:pt x="16" y="42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7" y="42"/>
                      <a:pt x="17" y="41"/>
                      <a:pt x="17" y="39"/>
                    </a:cubicBezTo>
                    <a:cubicBezTo>
                      <a:pt x="17" y="37"/>
                      <a:pt x="17" y="36"/>
                      <a:pt x="17" y="35"/>
                    </a:cubicBezTo>
                    <a:cubicBezTo>
                      <a:pt x="19" y="34"/>
                      <a:pt x="21" y="34"/>
                      <a:pt x="23" y="34"/>
                    </a:cubicBezTo>
                    <a:cubicBezTo>
                      <a:pt x="25" y="33"/>
                      <a:pt x="26" y="33"/>
                      <a:pt x="27" y="33"/>
                    </a:cubicBezTo>
                    <a:cubicBezTo>
                      <a:pt x="28" y="32"/>
                      <a:pt x="29" y="29"/>
                      <a:pt x="30" y="2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64" name="Freeform 1677"/>
              <p:cNvSpPr/>
              <p:nvPr/>
            </p:nvSpPr>
            <p:spPr>
              <a:xfrm>
                <a:off x="7516787" y="2538424"/>
                <a:ext cx="184151" cy="266702"/>
              </a:xfrm>
              <a:custGeom>
                <a:avLst/>
                <a:gdLst>
                  <a:gd name="txL" fmla="*/ 0 w 49"/>
                  <a:gd name="txT" fmla="*/ 0 h 71"/>
                  <a:gd name="txR" fmla="*/ 49 w 49"/>
                  <a:gd name="txB" fmla="*/ 71 h 7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71">
                    <a:moveTo>
                      <a:pt x="47" y="21"/>
                    </a:moveTo>
                    <a:cubicBezTo>
                      <a:pt x="44" y="14"/>
                      <a:pt x="39" y="11"/>
                      <a:pt x="34" y="8"/>
                    </a:cubicBezTo>
                    <a:cubicBezTo>
                      <a:pt x="29" y="6"/>
                      <a:pt x="25" y="5"/>
                      <a:pt x="20" y="4"/>
                    </a:cubicBezTo>
                    <a:cubicBezTo>
                      <a:pt x="18" y="4"/>
                      <a:pt x="15" y="3"/>
                      <a:pt x="12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7"/>
                      <a:pt x="4" y="14"/>
                      <a:pt x="3" y="20"/>
                    </a:cubicBezTo>
                    <a:cubicBezTo>
                      <a:pt x="1" y="24"/>
                      <a:pt x="1" y="28"/>
                      <a:pt x="0" y="31"/>
                    </a:cubicBezTo>
                    <a:cubicBezTo>
                      <a:pt x="0" y="35"/>
                      <a:pt x="1" y="39"/>
                      <a:pt x="3" y="42"/>
                    </a:cubicBezTo>
                    <a:cubicBezTo>
                      <a:pt x="5" y="45"/>
                      <a:pt x="9" y="48"/>
                      <a:pt x="13" y="51"/>
                    </a:cubicBezTo>
                    <a:cubicBezTo>
                      <a:pt x="18" y="54"/>
                      <a:pt x="23" y="56"/>
                      <a:pt x="29" y="57"/>
                    </a:cubicBezTo>
                    <a:cubicBezTo>
                      <a:pt x="28" y="59"/>
                      <a:pt x="27" y="62"/>
                      <a:pt x="26" y="64"/>
                    </a:cubicBezTo>
                    <a:cubicBezTo>
                      <a:pt x="24" y="67"/>
                      <a:pt x="21" y="69"/>
                      <a:pt x="18" y="70"/>
                    </a:cubicBezTo>
                    <a:cubicBezTo>
                      <a:pt x="18" y="70"/>
                      <a:pt x="18" y="71"/>
                      <a:pt x="18" y="71"/>
                    </a:cubicBezTo>
                    <a:cubicBezTo>
                      <a:pt x="20" y="71"/>
                      <a:pt x="23" y="69"/>
                      <a:pt x="25" y="66"/>
                    </a:cubicBezTo>
                    <a:cubicBezTo>
                      <a:pt x="27" y="63"/>
                      <a:pt x="29" y="60"/>
                      <a:pt x="30" y="57"/>
                    </a:cubicBezTo>
                    <a:cubicBezTo>
                      <a:pt x="34" y="57"/>
                      <a:pt x="37" y="56"/>
                      <a:pt x="40" y="54"/>
                    </a:cubicBezTo>
                    <a:cubicBezTo>
                      <a:pt x="44" y="51"/>
                      <a:pt x="46" y="48"/>
                      <a:pt x="48" y="43"/>
                    </a:cubicBezTo>
                    <a:cubicBezTo>
                      <a:pt x="49" y="40"/>
                      <a:pt x="49" y="36"/>
                      <a:pt x="49" y="32"/>
                    </a:cubicBezTo>
                    <a:cubicBezTo>
                      <a:pt x="49" y="28"/>
                      <a:pt x="48" y="24"/>
                      <a:pt x="47" y="2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65" name="Freeform 1678"/>
              <p:cNvSpPr/>
              <p:nvPr/>
            </p:nvSpPr>
            <p:spPr>
              <a:xfrm>
                <a:off x="7769201" y="2549537"/>
                <a:ext cx="206376" cy="211139"/>
              </a:xfrm>
              <a:custGeom>
                <a:avLst/>
                <a:gdLst>
                  <a:gd name="txL" fmla="*/ 0 w 55"/>
                  <a:gd name="txT" fmla="*/ 0 h 56"/>
                  <a:gd name="txR" fmla="*/ 55 w 55"/>
                  <a:gd name="txB" fmla="*/ 56 h 5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56">
                    <a:moveTo>
                      <a:pt x="45" y="37"/>
                    </a:moveTo>
                    <a:cubicBezTo>
                      <a:pt x="47" y="34"/>
                      <a:pt x="46" y="29"/>
                      <a:pt x="47" y="25"/>
                    </a:cubicBezTo>
                    <a:cubicBezTo>
                      <a:pt x="47" y="21"/>
                      <a:pt x="47" y="17"/>
                      <a:pt x="48" y="12"/>
                    </a:cubicBezTo>
                    <a:cubicBezTo>
                      <a:pt x="48" y="11"/>
                      <a:pt x="49" y="7"/>
                      <a:pt x="51" y="5"/>
                    </a:cubicBezTo>
                    <a:cubicBezTo>
                      <a:pt x="53" y="2"/>
                      <a:pt x="55" y="0"/>
                      <a:pt x="55" y="0"/>
                    </a:cubicBezTo>
                    <a:cubicBezTo>
                      <a:pt x="50" y="0"/>
                      <a:pt x="45" y="0"/>
                      <a:pt x="41" y="0"/>
                    </a:cubicBezTo>
                    <a:cubicBezTo>
                      <a:pt x="36" y="0"/>
                      <a:pt x="32" y="0"/>
                      <a:pt x="28" y="1"/>
                    </a:cubicBezTo>
                    <a:cubicBezTo>
                      <a:pt x="22" y="2"/>
                      <a:pt x="17" y="5"/>
                      <a:pt x="12" y="8"/>
                    </a:cubicBezTo>
                    <a:cubicBezTo>
                      <a:pt x="8" y="12"/>
                      <a:pt x="5" y="16"/>
                      <a:pt x="3" y="21"/>
                    </a:cubicBezTo>
                    <a:cubicBezTo>
                      <a:pt x="0" y="31"/>
                      <a:pt x="7" y="41"/>
                      <a:pt x="16" y="46"/>
                    </a:cubicBezTo>
                    <a:cubicBezTo>
                      <a:pt x="15" y="48"/>
                      <a:pt x="14" y="49"/>
                      <a:pt x="12" y="50"/>
                    </a:cubicBezTo>
                    <a:cubicBezTo>
                      <a:pt x="10" y="52"/>
                      <a:pt x="7" y="53"/>
                      <a:pt x="5" y="54"/>
                    </a:cubicBezTo>
                    <a:cubicBezTo>
                      <a:pt x="5" y="55"/>
                      <a:pt x="5" y="55"/>
                      <a:pt x="5" y="56"/>
                    </a:cubicBezTo>
                    <a:cubicBezTo>
                      <a:pt x="8" y="55"/>
                      <a:pt x="15" y="50"/>
                      <a:pt x="17" y="46"/>
                    </a:cubicBezTo>
                    <a:cubicBezTo>
                      <a:pt x="23" y="49"/>
                      <a:pt x="30" y="50"/>
                      <a:pt x="35" y="47"/>
                    </a:cubicBezTo>
                    <a:cubicBezTo>
                      <a:pt x="39" y="45"/>
                      <a:pt x="43" y="41"/>
                      <a:pt x="45" y="3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66" name="Freeform 1680"/>
              <p:cNvSpPr/>
              <p:nvPr/>
            </p:nvSpPr>
            <p:spPr>
              <a:xfrm>
                <a:off x="7585050" y="3046428"/>
                <a:ext cx="222251" cy="223839"/>
              </a:xfrm>
              <a:custGeom>
                <a:avLst/>
                <a:gdLst>
                  <a:gd name="txL" fmla="*/ 0 w 59"/>
                  <a:gd name="txT" fmla="*/ 0 h 60"/>
                  <a:gd name="txR" fmla="*/ 59 w 59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9" h="60">
                    <a:moveTo>
                      <a:pt x="4" y="15"/>
                    </a:moveTo>
                    <a:cubicBezTo>
                      <a:pt x="0" y="20"/>
                      <a:pt x="1" y="25"/>
                      <a:pt x="1" y="31"/>
                    </a:cubicBezTo>
                    <a:cubicBezTo>
                      <a:pt x="0" y="35"/>
                      <a:pt x="1" y="40"/>
                      <a:pt x="2" y="45"/>
                    </a:cubicBezTo>
                    <a:cubicBezTo>
                      <a:pt x="2" y="46"/>
                      <a:pt x="2" y="50"/>
                      <a:pt x="1" y="54"/>
                    </a:cubicBezTo>
                    <a:cubicBezTo>
                      <a:pt x="1" y="57"/>
                      <a:pt x="0" y="60"/>
                      <a:pt x="0" y="60"/>
                    </a:cubicBezTo>
                    <a:cubicBezTo>
                      <a:pt x="4" y="58"/>
                      <a:pt x="8" y="57"/>
                      <a:pt x="12" y="56"/>
                    </a:cubicBezTo>
                    <a:cubicBezTo>
                      <a:pt x="16" y="56"/>
                      <a:pt x="21" y="55"/>
                      <a:pt x="24" y="54"/>
                    </a:cubicBezTo>
                    <a:cubicBezTo>
                      <a:pt x="29" y="53"/>
                      <a:pt x="35" y="51"/>
                      <a:pt x="39" y="48"/>
                    </a:cubicBezTo>
                    <a:cubicBezTo>
                      <a:pt x="43" y="45"/>
                      <a:pt x="46" y="42"/>
                      <a:pt x="47" y="38"/>
                    </a:cubicBezTo>
                    <a:cubicBezTo>
                      <a:pt x="49" y="34"/>
                      <a:pt x="49" y="29"/>
                      <a:pt x="48" y="23"/>
                    </a:cubicBezTo>
                    <a:cubicBezTo>
                      <a:pt x="46" y="18"/>
                      <a:pt x="44" y="12"/>
                      <a:pt x="41" y="8"/>
                    </a:cubicBezTo>
                    <a:cubicBezTo>
                      <a:pt x="43" y="6"/>
                      <a:pt x="46" y="5"/>
                      <a:pt x="48" y="5"/>
                    </a:cubicBezTo>
                    <a:cubicBezTo>
                      <a:pt x="52" y="5"/>
                      <a:pt x="56" y="5"/>
                      <a:pt x="58" y="7"/>
                    </a:cubicBezTo>
                    <a:cubicBezTo>
                      <a:pt x="59" y="7"/>
                      <a:pt x="59" y="6"/>
                      <a:pt x="59" y="6"/>
                    </a:cubicBezTo>
                    <a:cubicBezTo>
                      <a:pt x="58" y="5"/>
                      <a:pt x="54" y="4"/>
                      <a:pt x="50" y="4"/>
                    </a:cubicBezTo>
                    <a:cubicBezTo>
                      <a:pt x="46" y="4"/>
                      <a:pt x="42" y="5"/>
                      <a:pt x="40" y="7"/>
                    </a:cubicBezTo>
                    <a:cubicBezTo>
                      <a:pt x="37" y="4"/>
                      <a:pt x="34" y="2"/>
                      <a:pt x="30" y="1"/>
                    </a:cubicBezTo>
                    <a:cubicBezTo>
                      <a:pt x="27" y="0"/>
                      <a:pt x="22" y="1"/>
                      <a:pt x="18" y="2"/>
                    </a:cubicBezTo>
                    <a:cubicBezTo>
                      <a:pt x="12" y="5"/>
                      <a:pt x="6" y="10"/>
                      <a:pt x="4" y="1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67" name="Freeform 1681"/>
              <p:cNvSpPr/>
              <p:nvPr/>
            </p:nvSpPr>
            <p:spPr>
              <a:xfrm>
                <a:off x="7340573" y="2816239"/>
                <a:ext cx="112713" cy="104776"/>
              </a:xfrm>
              <a:custGeom>
                <a:avLst/>
                <a:gdLst>
                  <a:gd name="txL" fmla="*/ 0 w 30"/>
                  <a:gd name="txT" fmla="*/ 0 h 28"/>
                  <a:gd name="txR" fmla="*/ 30 w 30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28">
                    <a:moveTo>
                      <a:pt x="7" y="7"/>
                    </a:moveTo>
                    <a:cubicBezTo>
                      <a:pt x="5" y="9"/>
                      <a:pt x="5" y="11"/>
                      <a:pt x="5" y="14"/>
                    </a:cubicBezTo>
                    <a:cubicBezTo>
                      <a:pt x="4" y="16"/>
                      <a:pt x="4" y="18"/>
                      <a:pt x="3" y="20"/>
                    </a:cubicBezTo>
                    <a:cubicBezTo>
                      <a:pt x="3" y="21"/>
                      <a:pt x="2" y="23"/>
                      <a:pt x="1" y="24"/>
                    </a:cubicBezTo>
                    <a:cubicBezTo>
                      <a:pt x="1" y="26"/>
                      <a:pt x="0" y="27"/>
                      <a:pt x="0" y="27"/>
                    </a:cubicBezTo>
                    <a:cubicBezTo>
                      <a:pt x="2" y="27"/>
                      <a:pt x="4" y="27"/>
                      <a:pt x="6" y="27"/>
                    </a:cubicBezTo>
                    <a:cubicBezTo>
                      <a:pt x="8" y="28"/>
                      <a:pt x="11" y="28"/>
                      <a:pt x="13" y="28"/>
                    </a:cubicBezTo>
                    <a:cubicBezTo>
                      <a:pt x="16" y="28"/>
                      <a:pt x="19" y="27"/>
                      <a:pt x="21" y="25"/>
                    </a:cubicBezTo>
                    <a:cubicBezTo>
                      <a:pt x="24" y="23"/>
                      <a:pt x="26" y="21"/>
                      <a:pt x="27" y="19"/>
                    </a:cubicBezTo>
                    <a:cubicBezTo>
                      <a:pt x="30" y="13"/>
                      <a:pt x="26" y="8"/>
                      <a:pt x="22" y="5"/>
                    </a:cubicBezTo>
                    <a:cubicBezTo>
                      <a:pt x="22" y="4"/>
                      <a:pt x="23" y="3"/>
                      <a:pt x="24" y="3"/>
                    </a:cubicBezTo>
                    <a:cubicBezTo>
                      <a:pt x="25" y="2"/>
                      <a:pt x="27" y="1"/>
                      <a:pt x="28" y="1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7" y="1"/>
                      <a:pt x="23" y="3"/>
                      <a:pt x="21" y="5"/>
                    </a:cubicBezTo>
                    <a:cubicBezTo>
                      <a:pt x="18" y="3"/>
                      <a:pt x="15" y="2"/>
                      <a:pt x="12" y="3"/>
                    </a:cubicBezTo>
                    <a:cubicBezTo>
                      <a:pt x="10" y="4"/>
                      <a:pt x="8" y="6"/>
                      <a:pt x="7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68" name="Freeform 1682"/>
              <p:cNvSpPr/>
              <p:nvPr/>
            </p:nvSpPr>
            <p:spPr>
              <a:xfrm>
                <a:off x="6229317" y="2962290"/>
                <a:ext cx="236539" cy="320677"/>
              </a:xfrm>
              <a:custGeom>
                <a:avLst/>
                <a:gdLst>
                  <a:gd name="txL" fmla="*/ 0 w 63"/>
                  <a:gd name="txT" fmla="*/ 0 h 85"/>
                  <a:gd name="txR" fmla="*/ 63 w 63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3" h="85">
                    <a:moveTo>
                      <a:pt x="56" y="16"/>
                    </a:moveTo>
                    <a:cubicBezTo>
                      <a:pt x="53" y="11"/>
                      <a:pt x="50" y="8"/>
                      <a:pt x="46" y="6"/>
                    </a:cubicBezTo>
                    <a:cubicBezTo>
                      <a:pt x="42" y="3"/>
                      <a:pt x="38" y="2"/>
                      <a:pt x="34" y="1"/>
                    </a:cubicBezTo>
                    <a:cubicBezTo>
                      <a:pt x="27" y="0"/>
                      <a:pt x="21" y="1"/>
                      <a:pt x="15" y="4"/>
                    </a:cubicBezTo>
                    <a:cubicBezTo>
                      <a:pt x="13" y="4"/>
                      <a:pt x="9" y="6"/>
                      <a:pt x="6" y="8"/>
                    </a:cubicBezTo>
                    <a:cubicBezTo>
                      <a:pt x="2" y="10"/>
                      <a:pt x="0" y="12"/>
                      <a:pt x="0" y="12"/>
                    </a:cubicBezTo>
                    <a:cubicBezTo>
                      <a:pt x="3" y="13"/>
                      <a:pt x="4" y="16"/>
                      <a:pt x="4" y="19"/>
                    </a:cubicBezTo>
                    <a:cubicBezTo>
                      <a:pt x="4" y="23"/>
                      <a:pt x="3" y="26"/>
                      <a:pt x="2" y="28"/>
                    </a:cubicBezTo>
                    <a:cubicBezTo>
                      <a:pt x="2" y="32"/>
                      <a:pt x="1" y="35"/>
                      <a:pt x="1" y="39"/>
                    </a:cubicBezTo>
                    <a:cubicBezTo>
                      <a:pt x="2" y="43"/>
                      <a:pt x="3" y="47"/>
                      <a:pt x="6" y="51"/>
                    </a:cubicBezTo>
                    <a:cubicBezTo>
                      <a:pt x="9" y="56"/>
                      <a:pt x="14" y="60"/>
                      <a:pt x="21" y="62"/>
                    </a:cubicBezTo>
                    <a:cubicBezTo>
                      <a:pt x="27" y="65"/>
                      <a:pt x="35" y="66"/>
                      <a:pt x="42" y="65"/>
                    </a:cubicBezTo>
                    <a:cubicBezTo>
                      <a:pt x="42" y="68"/>
                      <a:pt x="41" y="71"/>
                      <a:pt x="40" y="74"/>
                    </a:cubicBezTo>
                    <a:cubicBezTo>
                      <a:pt x="39" y="78"/>
                      <a:pt x="36" y="81"/>
                      <a:pt x="33" y="84"/>
                    </a:cubicBezTo>
                    <a:cubicBezTo>
                      <a:pt x="35" y="85"/>
                      <a:pt x="35" y="85"/>
                      <a:pt x="35" y="85"/>
                    </a:cubicBezTo>
                    <a:cubicBezTo>
                      <a:pt x="36" y="84"/>
                      <a:pt x="39" y="80"/>
                      <a:pt x="40" y="76"/>
                    </a:cubicBezTo>
                    <a:cubicBezTo>
                      <a:pt x="42" y="72"/>
                      <a:pt x="43" y="68"/>
                      <a:pt x="43" y="64"/>
                    </a:cubicBezTo>
                    <a:cubicBezTo>
                      <a:pt x="52" y="63"/>
                      <a:pt x="60" y="57"/>
                      <a:pt x="62" y="45"/>
                    </a:cubicBezTo>
                    <a:cubicBezTo>
                      <a:pt x="63" y="41"/>
                      <a:pt x="63" y="36"/>
                      <a:pt x="62" y="31"/>
                    </a:cubicBezTo>
                    <a:cubicBezTo>
                      <a:pt x="61" y="25"/>
                      <a:pt x="59" y="20"/>
                      <a:pt x="56" y="1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69" name="Freeform 1683"/>
              <p:cNvSpPr/>
              <p:nvPr/>
            </p:nvSpPr>
            <p:spPr>
              <a:xfrm>
                <a:off x="6465856" y="2678126"/>
                <a:ext cx="214314" cy="292102"/>
              </a:xfrm>
              <a:custGeom>
                <a:avLst/>
                <a:gdLst>
                  <a:gd name="txL" fmla="*/ 0 w 57"/>
                  <a:gd name="txT" fmla="*/ 0 h 78"/>
                  <a:gd name="txR" fmla="*/ 57 w 57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7" h="78">
                    <a:moveTo>
                      <a:pt x="57" y="33"/>
                    </a:moveTo>
                    <a:cubicBezTo>
                      <a:pt x="57" y="24"/>
                      <a:pt x="53" y="18"/>
                      <a:pt x="49" y="13"/>
                    </a:cubicBezTo>
                    <a:cubicBezTo>
                      <a:pt x="45" y="8"/>
                      <a:pt x="40" y="5"/>
                      <a:pt x="34" y="3"/>
                    </a:cubicBezTo>
                    <a:cubicBezTo>
                      <a:pt x="32" y="3"/>
                      <a:pt x="28" y="1"/>
                      <a:pt x="25" y="0"/>
                    </a:cubicBezTo>
                    <a:cubicBezTo>
                      <a:pt x="22" y="0"/>
                      <a:pt x="19" y="0"/>
                      <a:pt x="19" y="0"/>
                    </a:cubicBezTo>
                    <a:cubicBezTo>
                      <a:pt x="20" y="2"/>
                      <a:pt x="19" y="5"/>
                      <a:pt x="17" y="7"/>
                    </a:cubicBezTo>
                    <a:cubicBezTo>
                      <a:pt x="15" y="10"/>
                      <a:pt x="12" y="12"/>
                      <a:pt x="10" y="14"/>
                    </a:cubicBezTo>
                    <a:cubicBezTo>
                      <a:pt x="8" y="17"/>
                      <a:pt x="5" y="20"/>
                      <a:pt x="3" y="24"/>
                    </a:cubicBezTo>
                    <a:cubicBezTo>
                      <a:pt x="1" y="29"/>
                      <a:pt x="0" y="33"/>
                      <a:pt x="1" y="38"/>
                    </a:cubicBezTo>
                    <a:cubicBezTo>
                      <a:pt x="2" y="49"/>
                      <a:pt x="13" y="60"/>
                      <a:pt x="25" y="64"/>
                    </a:cubicBezTo>
                    <a:cubicBezTo>
                      <a:pt x="24" y="66"/>
                      <a:pt x="23" y="69"/>
                      <a:pt x="21" y="70"/>
                    </a:cubicBezTo>
                    <a:cubicBezTo>
                      <a:pt x="20" y="72"/>
                      <a:pt x="19" y="73"/>
                      <a:pt x="17" y="74"/>
                    </a:cubicBezTo>
                    <a:cubicBezTo>
                      <a:pt x="16" y="75"/>
                      <a:pt x="14" y="76"/>
                      <a:pt x="13" y="77"/>
                    </a:cubicBezTo>
                    <a:cubicBezTo>
                      <a:pt x="13" y="77"/>
                      <a:pt x="13" y="77"/>
                      <a:pt x="13" y="77"/>
                    </a:cubicBezTo>
                    <a:cubicBezTo>
                      <a:pt x="13" y="78"/>
                      <a:pt x="14" y="78"/>
                      <a:pt x="14" y="78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4" y="77"/>
                      <a:pt x="15" y="77"/>
                      <a:pt x="15" y="77"/>
                    </a:cubicBezTo>
                    <a:cubicBezTo>
                      <a:pt x="15" y="77"/>
                      <a:pt x="16" y="76"/>
                      <a:pt x="17" y="76"/>
                    </a:cubicBezTo>
                    <a:cubicBezTo>
                      <a:pt x="18" y="75"/>
                      <a:pt x="19" y="74"/>
                      <a:pt x="20" y="73"/>
                    </a:cubicBezTo>
                    <a:cubicBezTo>
                      <a:pt x="23" y="70"/>
                      <a:pt x="25" y="67"/>
                      <a:pt x="26" y="64"/>
                    </a:cubicBezTo>
                    <a:cubicBezTo>
                      <a:pt x="35" y="66"/>
                      <a:pt x="44" y="64"/>
                      <a:pt x="50" y="56"/>
                    </a:cubicBezTo>
                    <a:cubicBezTo>
                      <a:pt x="54" y="51"/>
                      <a:pt x="57" y="41"/>
                      <a:pt x="57" y="3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70" name="Freeform 1684"/>
              <p:cNvSpPr/>
              <p:nvPr/>
            </p:nvSpPr>
            <p:spPr>
              <a:xfrm>
                <a:off x="6451568" y="2951177"/>
                <a:ext cx="160338" cy="123826"/>
              </a:xfrm>
              <a:custGeom>
                <a:avLst/>
                <a:gdLst>
                  <a:gd name="txL" fmla="*/ 0 w 43"/>
                  <a:gd name="txT" fmla="*/ 0 h 33"/>
                  <a:gd name="txR" fmla="*/ 43 w 43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3" h="33">
                    <a:moveTo>
                      <a:pt x="29" y="29"/>
                    </a:moveTo>
                    <a:cubicBezTo>
                      <a:pt x="31" y="27"/>
                      <a:pt x="32" y="24"/>
                      <a:pt x="34" y="21"/>
                    </a:cubicBezTo>
                    <a:cubicBezTo>
                      <a:pt x="35" y="19"/>
                      <a:pt x="36" y="16"/>
                      <a:pt x="37" y="13"/>
                    </a:cubicBezTo>
                    <a:cubicBezTo>
                      <a:pt x="37" y="12"/>
                      <a:pt x="38" y="10"/>
                      <a:pt x="40" y="8"/>
                    </a:cubicBezTo>
                    <a:cubicBezTo>
                      <a:pt x="41" y="7"/>
                      <a:pt x="43" y="5"/>
                      <a:pt x="43" y="5"/>
                    </a:cubicBezTo>
                    <a:cubicBezTo>
                      <a:pt x="40" y="5"/>
                      <a:pt x="37" y="4"/>
                      <a:pt x="34" y="4"/>
                    </a:cubicBezTo>
                    <a:cubicBezTo>
                      <a:pt x="32" y="3"/>
                      <a:pt x="29" y="2"/>
                      <a:pt x="27" y="1"/>
                    </a:cubicBezTo>
                    <a:cubicBezTo>
                      <a:pt x="20" y="0"/>
                      <a:pt x="11" y="2"/>
                      <a:pt x="7" y="8"/>
                    </a:cubicBezTo>
                    <a:cubicBezTo>
                      <a:pt x="4" y="11"/>
                      <a:pt x="3" y="14"/>
                      <a:pt x="4" y="18"/>
                    </a:cubicBezTo>
                    <a:cubicBezTo>
                      <a:pt x="5" y="21"/>
                      <a:pt x="7" y="24"/>
                      <a:pt x="9" y="27"/>
                    </a:cubicBezTo>
                    <a:cubicBezTo>
                      <a:pt x="8" y="28"/>
                      <a:pt x="7" y="29"/>
                      <a:pt x="6" y="29"/>
                    </a:cubicBezTo>
                    <a:cubicBezTo>
                      <a:pt x="4" y="30"/>
                      <a:pt x="2" y="30"/>
                      <a:pt x="0" y="30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3" y="30"/>
                      <a:pt x="5" y="30"/>
                    </a:cubicBezTo>
                    <a:cubicBezTo>
                      <a:pt x="6" y="29"/>
                      <a:pt x="8" y="28"/>
                      <a:pt x="9" y="27"/>
                    </a:cubicBezTo>
                    <a:cubicBezTo>
                      <a:pt x="13" y="31"/>
                      <a:pt x="16" y="33"/>
                      <a:pt x="20" y="33"/>
                    </a:cubicBezTo>
                    <a:cubicBezTo>
                      <a:pt x="23" y="32"/>
                      <a:pt x="26" y="31"/>
                      <a:pt x="29" y="2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71" name="Freeform 1685"/>
              <p:cNvSpPr/>
              <p:nvPr/>
            </p:nvSpPr>
            <p:spPr>
              <a:xfrm>
                <a:off x="5861014" y="3233754"/>
                <a:ext cx="146051" cy="146051"/>
              </a:xfrm>
              <a:custGeom>
                <a:avLst/>
                <a:gdLst>
                  <a:gd name="txL" fmla="*/ 0 w 39"/>
                  <a:gd name="txT" fmla="*/ 0 h 39"/>
                  <a:gd name="txR" fmla="*/ 39 w 39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39">
                    <a:moveTo>
                      <a:pt x="29" y="5"/>
                    </a:moveTo>
                    <a:cubicBezTo>
                      <a:pt x="26" y="3"/>
                      <a:pt x="23" y="3"/>
                      <a:pt x="19" y="3"/>
                    </a:cubicBezTo>
                    <a:cubicBezTo>
                      <a:pt x="16" y="3"/>
                      <a:pt x="13" y="3"/>
                      <a:pt x="10" y="3"/>
                    </a:cubicBezTo>
                    <a:cubicBezTo>
                      <a:pt x="9" y="3"/>
                      <a:pt x="6" y="3"/>
                      <a:pt x="4" y="2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1" y="3"/>
                      <a:pt x="1" y="6"/>
                      <a:pt x="2" y="9"/>
                    </a:cubicBezTo>
                    <a:cubicBezTo>
                      <a:pt x="2" y="12"/>
                      <a:pt x="2" y="15"/>
                      <a:pt x="3" y="18"/>
                    </a:cubicBezTo>
                    <a:cubicBezTo>
                      <a:pt x="4" y="25"/>
                      <a:pt x="9" y="32"/>
                      <a:pt x="15" y="34"/>
                    </a:cubicBezTo>
                    <a:cubicBezTo>
                      <a:pt x="18" y="35"/>
                      <a:pt x="21" y="35"/>
                      <a:pt x="25" y="34"/>
                    </a:cubicBezTo>
                    <a:cubicBezTo>
                      <a:pt x="28" y="32"/>
                      <a:pt x="32" y="30"/>
                      <a:pt x="34" y="28"/>
                    </a:cubicBezTo>
                    <a:cubicBezTo>
                      <a:pt x="35" y="28"/>
                      <a:pt x="35" y="29"/>
                      <a:pt x="36" y="30"/>
                    </a:cubicBezTo>
                    <a:cubicBezTo>
                      <a:pt x="36" y="30"/>
                      <a:pt x="36" y="31"/>
                      <a:pt x="36" y="31"/>
                    </a:cubicBezTo>
                    <a:cubicBezTo>
                      <a:pt x="37" y="32"/>
                      <a:pt x="37" y="33"/>
                      <a:pt x="37" y="35"/>
                    </a:cubicBezTo>
                    <a:cubicBezTo>
                      <a:pt x="37" y="35"/>
                      <a:pt x="36" y="36"/>
                      <a:pt x="36" y="37"/>
                    </a:cubicBezTo>
                    <a:cubicBezTo>
                      <a:pt x="35" y="38"/>
                      <a:pt x="35" y="38"/>
                      <a:pt x="34" y="38"/>
                    </a:cubicBezTo>
                    <a:cubicBezTo>
                      <a:pt x="33" y="39"/>
                      <a:pt x="32" y="39"/>
                      <a:pt x="32" y="39"/>
                    </a:cubicBezTo>
                    <a:cubicBezTo>
                      <a:pt x="30" y="39"/>
                      <a:pt x="30" y="38"/>
                      <a:pt x="29" y="38"/>
                    </a:cubicBezTo>
                    <a:cubicBezTo>
                      <a:pt x="28" y="37"/>
                      <a:pt x="28" y="36"/>
                      <a:pt x="27" y="35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7" y="37"/>
                      <a:pt x="27" y="37"/>
                      <a:pt x="28" y="38"/>
                    </a:cubicBezTo>
                    <a:cubicBezTo>
                      <a:pt x="28" y="38"/>
                      <a:pt x="29" y="38"/>
                      <a:pt x="29" y="39"/>
                    </a:cubicBezTo>
                    <a:cubicBezTo>
                      <a:pt x="30" y="39"/>
                      <a:pt x="31" y="39"/>
                      <a:pt x="32" y="39"/>
                    </a:cubicBezTo>
                    <a:cubicBezTo>
                      <a:pt x="33" y="39"/>
                      <a:pt x="34" y="39"/>
                      <a:pt x="36" y="38"/>
                    </a:cubicBezTo>
                    <a:cubicBezTo>
                      <a:pt x="36" y="37"/>
                      <a:pt x="37" y="36"/>
                      <a:pt x="37" y="35"/>
                    </a:cubicBezTo>
                    <a:cubicBezTo>
                      <a:pt x="37" y="34"/>
                      <a:pt x="37" y="34"/>
                      <a:pt x="37" y="33"/>
                    </a:cubicBezTo>
                    <a:cubicBezTo>
                      <a:pt x="37" y="32"/>
                      <a:pt x="37" y="31"/>
                      <a:pt x="36" y="30"/>
                    </a:cubicBezTo>
                    <a:cubicBezTo>
                      <a:pt x="36" y="29"/>
                      <a:pt x="35" y="28"/>
                      <a:pt x="34" y="27"/>
                    </a:cubicBezTo>
                    <a:cubicBezTo>
                      <a:pt x="38" y="23"/>
                      <a:pt x="39" y="18"/>
                      <a:pt x="36" y="13"/>
                    </a:cubicBezTo>
                    <a:cubicBezTo>
                      <a:pt x="35" y="10"/>
                      <a:pt x="32" y="7"/>
                      <a:pt x="29" y="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72" name="Freeform 1686"/>
              <p:cNvSpPr/>
              <p:nvPr/>
            </p:nvSpPr>
            <p:spPr>
              <a:xfrm>
                <a:off x="5861014" y="3417906"/>
                <a:ext cx="57150" cy="60325"/>
              </a:xfrm>
              <a:custGeom>
                <a:avLst/>
                <a:gdLst>
                  <a:gd name="txL" fmla="*/ 0 w 15"/>
                  <a:gd name="txT" fmla="*/ 0 h 16"/>
                  <a:gd name="txR" fmla="*/ 15 w 15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16">
                    <a:moveTo>
                      <a:pt x="12" y="1"/>
                    </a:moveTo>
                    <a:cubicBezTo>
                      <a:pt x="11" y="0"/>
                      <a:pt x="9" y="0"/>
                      <a:pt x="8" y="0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3" y="0"/>
                      <a:pt x="0" y="0"/>
                      <a:pt x="0" y="0"/>
                    </a:cubicBezTo>
                    <a:cubicBezTo>
                      <a:pt x="1" y="2"/>
                      <a:pt x="1" y="4"/>
                      <a:pt x="1" y="6"/>
                    </a:cubicBezTo>
                    <a:cubicBezTo>
                      <a:pt x="2" y="8"/>
                      <a:pt x="3" y="10"/>
                      <a:pt x="4" y="12"/>
                    </a:cubicBezTo>
                    <a:cubicBezTo>
                      <a:pt x="5" y="12"/>
                      <a:pt x="7" y="12"/>
                      <a:pt x="8" y="12"/>
                    </a:cubicBezTo>
                    <a:cubicBezTo>
                      <a:pt x="9" y="12"/>
                      <a:pt x="11" y="12"/>
                      <a:pt x="12" y="11"/>
                    </a:cubicBezTo>
                    <a:cubicBezTo>
                      <a:pt x="13" y="12"/>
                      <a:pt x="13" y="13"/>
                      <a:pt x="13" y="13"/>
                    </a:cubicBezTo>
                    <a:cubicBezTo>
                      <a:pt x="13" y="14"/>
                      <a:pt x="12" y="15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15"/>
                      <a:pt x="13" y="12"/>
                      <a:pt x="12" y="11"/>
                    </a:cubicBezTo>
                    <a:cubicBezTo>
                      <a:pt x="14" y="10"/>
                      <a:pt x="15" y="8"/>
                      <a:pt x="15" y="6"/>
                    </a:cubicBezTo>
                    <a:cubicBezTo>
                      <a:pt x="14" y="4"/>
                      <a:pt x="13" y="2"/>
                      <a:pt x="12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73" name="Freeform 1687"/>
              <p:cNvSpPr/>
              <p:nvPr/>
            </p:nvSpPr>
            <p:spPr>
              <a:xfrm>
                <a:off x="6019765" y="2752739"/>
                <a:ext cx="217489" cy="236539"/>
              </a:xfrm>
              <a:custGeom>
                <a:avLst/>
                <a:gdLst>
                  <a:gd name="txL" fmla="*/ 0 w 58"/>
                  <a:gd name="txT" fmla="*/ 0 h 63"/>
                  <a:gd name="txR" fmla="*/ 58 w 58"/>
                  <a:gd name="txB" fmla="*/ 63 h 6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63">
                    <a:moveTo>
                      <a:pt x="46" y="8"/>
                    </a:moveTo>
                    <a:cubicBezTo>
                      <a:pt x="42" y="3"/>
                      <a:pt x="36" y="2"/>
                      <a:pt x="30" y="1"/>
                    </a:cubicBezTo>
                    <a:cubicBezTo>
                      <a:pt x="25" y="0"/>
                      <a:pt x="20" y="1"/>
                      <a:pt x="15" y="1"/>
                    </a:cubicBezTo>
                    <a:cubicBezTo>
                      <a:pt x="13" y="2"/>
                      <a:pt x="9" y="2"/>
                      <a:pt x="6" y="2"/>
                    </a:cubicBezTo>
                    <a:cubicBezTo>
                      <a:pt x="2" y="2"/>
                      <a:pt x="0" y="2"/>
                      <a:pt x="0" y="2"/>
                    </a:cubicBezTo>
                    <a:cubicBezTo>
                      <a:pt x="2" y="5"/>
                      <a:pt x="2" y="8"/>
                      <a:pt x="3" y="12"/>
                    </a:cubicBezTo>
                    <a:cubicBezTo>
                      <a:pt x="3" y="16"/>
                      <a:pt x="2" y="20"/>
                      <a:pt x="3" y="23"/>
                    </a:cubicBezTo>
                    <a:cubicBezTo>
                      <a:pt x="3" y="32"/>
                      <a:pt x="7" y="44"/>
                      <a:pt x="16" y="49"/>
                    </a:cubicBezTo>
                    <a:cubicBezTo>
                      <a:pt x="25" y="56"/>
                      <a:pt x="38" y="53"/>
                      <a:pt x="47" y="45"/>
                    </a:cubicBezTo>
                    <a:cubicBezTo>
                      <a:pt x="49" y="47"/>
                      <a:pt x="50" y="50"/>
                      <a:pt x="50" y="52"/>
                    </a:cubicBezTo>
                    <a:cubicBezTo>
                      <a:pt x="51" y="54"/>
                      <a:pt x="51" y="55"/>
                      <a:pt x="51" y="57"/>
                    </a:cubicBezTo>
                    <a:cubicBezTo>
                      <a:pt x="51" y="58"/>
                      <a:pt x="51" y="59"/>
                      <a:pt x="51" y="59"/>
                    </a:cubicBezTo>
                    <a:cubicBezTo>
                      <a:pt x="51" y="59"/>
                      <a:pt x="51" y="59"/>
                      <a:pt x="51" y="59"/>
                    </a:cubicBezTo>
                    <a:cubicBezTo>
                      <a:pt x="51" y="60"/>
                      <a:pt x="51" y="60"/>
                      <a:pt x="51" y="60"/>
                    </a:cubicBezTo>
                    <a:cubicBezTo>
                      <a:pt x="50" y="60"/>
                      <a:pt x="50" y="60"/>
                      <a:pt x="50" y="60"/>
                    </a:cubicBezTo>
                    <a:cubicBezTo>
                      <a:pt x="50" y="60"/>
                      <a:pt x="50" y="60"/>
                      <a:pt x="50" y="60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48" y="61"/>
                      <a:pt x="48" y="62"/>
                      <a:pt x="48" y="61"/>
                    </a:cubicBezTo>
                    <a:cubicBezTo>
                      <a:pt x="47" y="62"/>
                      <a:pt x="46" y="62"/>
                      <a:pt x="45" y="62"/>
                    </a:cubicBezTo>
                    <a:cubicBezTo>
                      <a:pt x="45" y="63"/>
                      <a:pt x="45" y="63"/>
                      <a:pt x="45" y="63"/>
                    </a:cubicBezTo>
                    <a:cubicBezTo>
                      <a:pt x="45" y="63"/>
                      <a:pt x="45" y="63"/>
                      <a:pt x="45" y="63"/>
                    </a:cubicBezTo>
                    <a:cubicBezTo>
                      <a:pt x="45" y="63"/>
                      <a:pt x="45" y="63"/>
                      <a:pt x="45" y="63"/>
                    </a:cubicBezTo>
                    <a:cubicBezTo>
                      <a:pt x="45" y="62"/>
                      <a:pt x="45" y="62"/>
                      <a:pt x="45" y="62"/>
                    </a:cubicBezTo>
                    <a:cubicBezTo>
                      <a:pt x="45" y="62"/>
                      <a:pt x="45" y="62"/>
                      <a:pt x="45" y="62"/>
                    </a:cubicBezTo>
                    <a:cubicBezTo>
                      <a:pt x="45" y="61"/>
                      <a:pt x="45" y="61"/>
                      <a:pt x="45" y="61"/>
                    </a:cubicBezTo>
                    <a:cubicBezTo>
                      <a:pt x="44" y="61"/>
                      <a:pt x="44" y="61"/>
                      <a:pt x="44" y="61"/>
                    </a:cubicBezTo>
                    <a:cubicBezTo>
                      <a:pt x="44" y="61"/>
                      <a:pt x="44" y="62"/>
                      <a:pt x="44" y="62"/>
                    </a:cubicBezTo>
                    <a:cubicBezTo>
                      <a:pt x="43" y="62"/>
                      <a:pt x="43" y="63"/>
                      <a:pt x="43" y="63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5" y="62"/>
                      <a:pt x="45" y="62"/>
                      <a:pt x="45" y="62"/>
                    </a:cubicBezTo>
                    <a:cubicBezTo>
                      <a:pt x="46" y="62"/>
                      <a:pt x="46" y="62"/>
                      <a:pt x="47" y="62"/>
                    </a:cubicBezTo>
                    <a:cubicBezTo>
                      <a:pt x="47" y="62"/>
                      <a:pt x="47" y="62"/>
                      <a:pt x="48" y="62"/>
                    </a:cubicBezTo>
                    <a:cubicBezTo>
                      <a:pt x="48" y="61"/>
                      <a:pt x="48" y="62"/>
                      <a:pt x="48" y="61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48" y="61"/>
                      <a:pt x="49" y="61"/>
                      <a:pt x="49" y="61"/>
                    </a:cubicBezTo>
                    <a:cubicBezTo>
                      <a:pt x="49" y="60"/>
                      <a:pt x="50" y="60"/>
                      <a:pt x="50" y="60"/>
                    </a:cubicBezTo>
                    <a:cubicBezTo>
                      <a:pt x="52" y="59"/>
                      <a:pt x="52" y="59"/>
                      <a:pt x="52" y="59"/>
                    </a:cubicBezTo>
                    <a:cubicBezTo>
                      <a:pt x="52" y="59"/>
                      <a:pt x="52" y="59"/>
                      <a:pt x="52" y="59"/>
                    </a:cubicBezTo>
                    <a:cubicBezTo>
                      <a:pt x="52" y="59"/>
                      <a:pt x="52" y="59"/>
                      <a:pt x="52" y="58"/>
                    </a:cubicBezTo>
                    <a:cubicBezTo>
                      <a:pt x="52" y="57"/>
                      <a:pt x="52" y="55"/>
                      <a:pt x="52" y="54"/>
                    </a:cubicBezTo>
                    <a:cubicBezTo>
                      <a:pt x="51" y="50"/>
                      <a:pt x="50" y="47"/>
                      <a:pt x="48" y="45"/>
                    </a:cubicBezTo>
                    <a:cubicBezTo>
                      <a:pt x="54" y="40"/>
                      <a:pt x="58" y="33"/>
                      <a:pt x="56" y="25"/>
                    </a:cubicBezTo>
                    <a:cubicBezTo>
                      <a:pt x="55" y="19"/>
                      <a:pt x="51" y="12"/>
                      <a:pt x="46" y="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74" name="Freeform 1688"/>
              <p:cNvSpPr/>
              <p:nvPr/>
            </p:nvSpPr>
            <p:spPr>
              <a:xfrm>
                <a:off x="5775289" y="2895615"/>
                <a:ext cx="244476" cy="165101"/>
              </a:xfrm>
              <a:custGeom>
                <a:avLst/>
                <a:gdLst>
                  <a:gd name="txL" fmla="*/ 0 w 65"/>
                  <a:gd name="txT" fmla="*/ 0 h 44"/>
                  <a:gd name="txR" fmla="*/ 65 w 65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44">
                    <a:moveTo>
                      <a:pt x="37" y="1"/>
                    </a:moveTo>
                    <a:cubicBezTo>
                      <a:pt x="33" y="0"/>
                      <a:pt x="29" y="2"/>
                      <a:pt x="25" y="3"/>
                    </a:cubicBezTo>
                    <a:cubicBezTo>
                      <a:pt x="21" y="4"/>
                      <a:pt x="18" y="5"/>
                      <a:pt x="13" y="6"/>
                    </a:cubicBezTo>
                    <a:cubicBezTo>
                      <a:pt x="12" y="7"/>
                      <a:pt x="8" y="7"/>
                      <a:pt x="5" y="6"/>
                    </a:cubicBezTo>
                    <a:cubicBezTo>
                      <a:pt x="2" y="5"/>
                      <a:pt x="0" y="4"/>
                      <a:pt x="0" y="4"/>
                    </a:cubicBezTo>
                    <a:cubicBezTo>
                      <a:pt x="1" y="8"/>
                      <a:pt x="3" y="12"/>
                      <a:pt x="4" y="16"/>
                    </a:cubicBezTo>
                    <a:cubicBezTo>
                      <a:pt x="6" y="21"/>
                      <a:pt x="7" y="25"/>
                      <a:pt x="9" y="28"/>
                    </a:cubicBezTo>
                    <a:cubicBezTo>
                      <a:pt x="12" y="32"/>
                      <a:pt x="16" y="36"/>
                      <a:pt x="21" y="39"/>
                    </a:cubicBezTo>
                    <a:cubicBezTo>
                      <a:pt x="25" y="42"/>
                      <a:pt x="30" y="44"/>
                      <a:pt x="35" y="44"/>
                    </a:cubicBezTo>
                    <a:cubicBezTo>
                      <a:pt x="45" y="43"/>
                      <a:pt x="52" y="34"/>
                      <a:pt x="54" y="24"/>
                    </a:cubicBezTo>
                    <a:cubicBezTo>
                      <a:pt x="56" y="24"/>
                      <a:pt x="57" y="25"/>
                      <a:pt x="59" y="26"/>
                    </a:cubicBezTo>
                    <a:cubicBezTo>
                      <a:pt x="60" y="27"/>
                      <a:pt x="61" y="28"/>
                      <a:pt x="62" y="29"/>
                    </a:cubicBezTo>
                    <a:cubicBezTo>
                      <a:pt x="63" y="30"/>
                      <a:pt x="63" y="30"/>
                      <a:pt x="64" y="31"/>
                    </a:cubicBezTo>
                    <a:cubicBezTo>
                      <a:pt x="64" y="31"/>
                      <a:pt x="64" y="31"/>
                      <a:pt x="64" y="32"/>
                    </a:cubicBezTo>
                    <a:cubicBezTo>
                      <a:pt x="65" y="32"/>
                      <a:pt x="65" y="32"/>
                      <a:pt x="65" y="32"/>
                    </a:cubicBezTo>
                    <a:cubicBezTo>
                      <a:pt x="65" y="32"/>
                      <a:pt x="64" y="33"/>
                      <a:pt x="64" y="33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64" y="32"/>
                      <a:pt x="64" y="31"/>
                      <a:pt x="65" y="31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5" y="30"/>
                      <a:pt x="65" y="30"/>
                      <a:pt x="64" y="29"/>
                    </a:cubicBezTo>
                    <a:cubicBezTo>
                      <a:pt x="63" y="28"/>
                      <a:pt x="62" y="28"/>
                      <a:pt x="61" y="27"/>
                    </a:cubicBezTo>
                    <a:cubicBezTo>
                      <a:pt x="58" y="25"/>
                      <a:pt x="56" y="24"/>
                      <a:pt x="54" y="23"/>
                    </a:cubicBezTo>
                    <a:cubicBezTo>
                      <a:pt x="55" y="17"/>
                      <a:pt x="53" y="10"/>
                      <a:pt x="49" y="6"/>
                    </a:cubicBezTo>
                    <a:cubicBezTo>
                      <a:pt x="46" y="4"/>
                      <a:pt x="41" y="1"/>
                      <a:pt x="37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75" name="Freeform 1689"/>
              <p:cNvSpPr/>
              <p:nvPr/>
            </p:nvSpPr>
            <p:spPr>
              <a:xfrm>
                <a:off x="5918165" y="2324111"/>
                <a:ext cx="396877" cy="638179"/>
              </a:xfrm>
              <a:custGeom>
                <a:avLst/>
                <a:gdLst>
                  <a:gd name="txL" fmla="*/ 0 w 106"/>
                  <a:gd name="txT" fmla="*/ 0 h 170"/>
                  <a:gd name="txR" fmla="*/ 106 w 106"/>
                  <a:gd name="txB" fmla="*/ 170 h 1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6" h="170">
                    <a:moveTo>
                      <a:pt x="106" y="84"/>
                    </a:moveTo>
                    <a:cubicBezTo>
                      <a:pt x="105" y="74"/>
                      <a:pt x="99" y="66"/>
                      <a:pt x="94" y="56"/>
                    </a:cubicBezTo>
                    <a:cubicBezTo>
                      <a:pt x="89" y="47"/>
                      <a:pt x="84" y="39"/>
                      <a:pt x="78" y="30"/>
                    </a:cubicBezTo>
                    <a:cubicBezTo>
                      <a:pt x="76" y="27"/>
                      <a:pt x="73" y="19"/>
                      <a:pt x="70" y="13"/>
                    </a:cubicBezTo>
                    <a:cubicBezTo>
                      <a:pt x="68" y="6"/>
                      <a:pt x="66" y="0"/>
                      <a:pt x="66" y="0"/>
                    </a:cubicBezTo>
                    <a:cubicBezTo>
                      <a:pt x="62" y="7"/>
                      <a:pt x="55" y="12"/>
                      <a:pt x="47" y="17"/>
                    </a:cubicBezTo>
                    <a:cubicBezTo>
                      <a:pt x="40" y="22"/>
                      <a:pt x="32" y="27"/>
                      <a:pt x="26" y="34"/>
                    </a:cubicBezTo>
                    <a:cubicBezTo>
                      <a:pt x="17" y="43"/>
                      <a:pt x="9" y="55"/>
                      <a:pt x="5" y="69"/>
                    </a:cubicBezTo>
                    <a:cubicBezTo>
                      <a:pt x="1" y="82"/>
                      <a:pt x="0" y="97"/>
                      <a:pt x="4" y="108"/>
                    </a:cubicBezTo>
                    <a:cubicBezTo>
                      <a:pt x="5" y="112"/>
                      <a:pt x="7" y="114"/>
                      <a:pt x="8" y="117"/>
                    </a:cubicBezTo>
                    <a:cubicBezTo>
                      <a:pt x="9" y="118"/>
                      <a:pt x="10" y="119"/>
                      <a:pt x="11" y="121"/>
                    </a:cubicBezTo>
                    <a:cubicBezTo>
                      <a:pt x="12" y="121"/>
                      <a:pt x="12" y="121"/>
                      <a:pt x="12" y="121"/>
                    </a:cubicBezTo>
                    <a:cubicBezTo>
                      <a:pt x="12" y="121"/>
                      <a:pt x="12" y="121"/>
                      <a:pt x="12" y="122"/>
                    </a:cubicBezTo>
                    <a:cubicBezTo>
                      <a:pt x="12" y="122"/>
                      <a:pt x="12" y="122"/>
                      <a:pt x="13" y="123"/>
                    </a:cubicBezTo>
                    <a:cubicBezTo>
                      <a:pt x="13" y="124"/>
                      <a:pt x="14" y="124"/>
                      <a:pt x="14" y="125"/>
                    </a:cubicBezTo>
                    <a:cubicBezTo>
                      <a:pt x="17" y="127"/>
                      <a:pt x="19" y="129"/>
                      <a:pt x="22" y="130"/>
                    </a:cubicBezTo>
                    <a:cubicBezTo>
                      <a:pt x="24" y="132"/>
                      <a:pt x="27" y="133"/>
                      <a:pt x="30" y="134"/>
                    </a:cubicBezTo>
                    <a:cubicBezTo>
                      <a:pt x="41" y="137"/>
                      <a:pt x="54" y="138"/>
                      <a:pt x="66" y="135"/>
                    </a:cubicBezTo>
                    <a:cubicBezTo>
                      <a:pt x="66" y="140"/>
                      <a:pt x="66" y="146"/>
                      <a:pt x="64" y="152"/>
                    </a:cubicBezTo>
                    <a:cubicBezTo>
                      <a:pt x="61" y="160"/>
                      <a:pt x="55" y="166"/>
                      <a:pt x="46" y="168"/>
                    </a:cubicBezTo>
                    <a:cubicBezTo>
                      <a:pt x="46" y="168"/>
                      <a:pt x="47" y="169"/>
                      <a:pt x="47" y="169"/>
                    </a:cubicBezTo>
                    <a:cubicBezTo>
                      <a:pt x="47" y="170"/>
                      <a:pt x="47" y="170"/>
                      <a:pt x="47" y="170"/>
                    </a:cubicBezTo>
                    <a:cubicBezTo>
                      <a:pt x="49" y="170"/>
                      <a:pt x="50" y="170"/>
                      <a:pt x="51" y="169"/>
                    </a:cubicBezTo>
                    <a:cubicBezTo>
                      <a:pt x="53" y="169"/>
                      <a:pt x="54" y="168"/>
                      <a:pt x="56" y="167"/>
                    </a:cubicBezTo>
                    <a:cubicBezTo>
                      <a:pt x="58" y="164"/>
                      <a:pt x="61" y="161"/>
                      <a:pt x="63" y="157"/>
                    </a:cubicBezTo>
                    <a:cubicBezTo>
                      <a:pt x="65" y="153"/>
                      <a:pt x="66" y="149"/>
                      <a:pt x="67" y="145"/>
                    </a:cubicBezTo>
                    <a:cubicBezTo>
                      <a:pt x="68" y="141"/>
                      <a:pt x="68" y="137"/>
                      <a:pt x="67" y="134"/>
                    </a:cubicBezTo>
                    <a:cubicBezTo>
                      <a:pt x="71" y="133"/>
                      <a:pt x="75" y="132"/>
                      <a:pt x="78" y="130"/>
                    </a:cubicBezTo>
                    <a:cubicBezTo>
                      <a:pt x="82" y="128"/>
                      <a:pt x="85" y="126"/>
                      <a:pt x="88" y="125"/>
                    </a:cubicBezTo>
                    <a:cubicBezTo>
                      <a:pt x="89" y="124"/>
                      <a:pt x="89" y="124"/>
                      <a:pt x="90" y="123"/>
                    </a:cubicBezTo>
                    <a:cubicBezTo>
                      <a:pt x="90" y="123"/>
                      <a:pt x="91" y="123"/>
                      <a:pt x="91" y="123"/>
                    </a:cubicBezTo>
                    <a:cubicBezTo>
                      <a:pt x="91" y="123"/>
                      <a:pt x="92" y="123"/>
                      <a:pt x="92" y="122"/>
                    </a:cubicBezTo>
                    <a:cubicBezTo>
                      <a:pt x="93" y="121"/>
                      <a:pt x="95" y="120"/>
                      <a:pt x="96" y="119"/>
                    </a:cubicBezTo>
                    <a:cubicBezTo>
                      <a:pt x="98" y="116"/>
                      <a:pt x="100" y="114"/>
                      <a:pt x="101" y="111"/>
                    </a:cubicBezTo>
                    <a:cubicBezTo>
                      <a:pt x="103" y="107"/>
                      <a:pt x="105" y="102"/>
                      <a:pt x="105" y="97"/>
                    </a:cubicBezTo>
                    <a:cubicBezTo>
                      <a:pt x="106" y="93"/>
                      <a:pt x="106" y="88"/>
                      <a:pt x="106" y="84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76" name="Freeform 1690"/>
              <p:cNvSpPr/>
              <p:nvPr/>
            </p:nvSpPr>
            <p:spPr>
              <a:xfrm>
                <a:off x="5580025" y="2749564"/>
                <a:ext cx="382590" cy="242889"/>
              </a:xfrm>
              <a:custGeom>
                <a:avLst/>
                <a:gdLst>
                  <a:gd name="txL" fmla="*/ 0 w 102"/>
                  <a:gd name="txT" fmla="*/ 0 h 65"/>
                  <a:gd name="txR" fmla="*/ 102 w 102"/>
                  <a:gd name="txB" fmla="*/ 65 h 65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02" h="65">
                    <a:moveTo>
                      <a:pt x="49" y="0"/>
                    </a:moveTo>
                    <a:cubicBezTo>
                      <a:pt x="47" y="1"/>
                      <a:pt x="45" y="2"/>
                      <a:pt x="43" y="3"/>
                    </a:cubicBezTo>
                    <a:cubicBezTo>
                      <a:pt x="41" y="5"/>
                      <a:pt x="39" y="7"/>
                      <a:pt x="36" y="8"/>
                    </a:cubicBezTo>
                    <a:cubicBezTo>
                      <a:pt x="31" y="10"/>
                      <a:pt x="26" y="11"/>
                      <a:pt x="19" y="12"/>
                    </a:cubicBezTo>
                    <a:cubicBezTo>
                      <a:pt x="17" y="12"/>
                      <a:pt x="12" y="11"/>
                      <a:pt x="8" y="10"/>
                    </a:cubicBezTo>
                    <a:cubicBezTo>
                      <a:pt x="3" y="8"/>
                      <a:pt x="0" y="6"/>
                      <a:pt x="0" y="6"/>
                    </a:cubicBezTo>
                    <a:cubicBezTo>
                      <a:pt x="1" y="12"/>
                      <a:pt x="2" y="19"/>
                      <a:pt x="4" y="26"/>
                    </a:cubicBezTo>
                    <a:cubicBezTo>
                      <a:pt x="6" y="33"/>
                      <a:pt x="9" y="40"/>
                      <a:pt x="14" y="45"/>
                    </a:cubicBezTo>
                    <a:cubicBezTo>
                      <a:pt x="21" y="54"/>
                      <a:pt x="30" y="59"/>
                      <a:pt x="38" y="62"/>
                    </a:cubicBezTo>
                    <a:cubicBezTo>
                      <a:pt x="47" y="64"/>
                      <a:pt x="55" y="65"/>
                      <a:pt x="61" y="63"/>
                    </a:cubicBezTo>
                    <a:cubicBezTo>
                      <a:pt x="68" y="60"/>
                      <a:pt x="72" y="55"/>
                      <a:pt x="76" y="49"/>
                    </a:cubicBezTo>
                    <a:cubicBezTo>
                      <a:pt x="79" y="42"/>
                      <a:pt x="81" y="35"/>
                      <a:pt x="81" y="27"/>
                    </a:cubicBezTo>
                    <a:cubicBezTo>
                      <a:pt x="84" y="28"/>
                      <a:pt x="88" y="29"/>
                      <a:pt x="90" y="30"/>
                    </a:cubicBezTo>
                    <a:cubicBezTo>
                      <a:pt x="95" y="32"/>
                      <a:pt x="98" y="36"/>
                      <a:pt x="100" y="40"/>
                    </a:cubicBezTo>
                    <a:cubicBezTo>
                      <a:pt x="100" y="40"/>
                      <a:pt x="101" y="39"/>
                      <a:pt x="102" y="39"/>
                    </a:cubicBezTo>
                    <a:cubicBezTo>
                      <a:pt x="101" y="37"/>
                      <a:pt x="97" y="33"/>
                      <a:pt x="93" y="31"/>
                    </a:cubicBezTo>
                    <a:cubicBezTo>
                      <a:pt x="89" y="28"/>
                      <a:pt x="84" y="26"/>
                      <a:pt x="81" y="26"/>
                    </a:cubicBezTo>
                    <a:cubicBezTo>
                      <a:pt x="81" y="21"/>
                      <a:pt x="79" y="17"/>
                      <a:pt x="77" y="13"/>
                    </a:cubicBezTo>
                    <a:cubicBezTo>
                      <a:pt x="74" y="9"/>
                      <a:pt x="70" y="5"/>
                      <a:pt x="66" y="3"/>
                    </a:cubicBezTo>
                    <a:cubicBezTo>
                      <a:pt x="63" y="2"/>
                      <a:pt x="60" y="1"/>
                      <a:pt x="57" y="0"/>
                    </a:cubicBezTo>
                    <a:cubicBezTo>
                      <a:pt x="54" y="0"/>
                      <a:pt x="51" y="0"/>
                      <a:pt x="49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77" name="Freeform 1691"/>
              <p:cNvSpPr/>
              <p:nvPr/>
            </p:nvSpPr>
            <p:spPr>
              <a:xfrm>
                <a:off x="5091072" y="3921147"/>
                <a:ext cx="150813" cy="96838"/>
              </a:xfrm>
              <a:custGeom>
                <a:avLst/>
                <a:gdLst>
                  <a:gd name="txL" fmla="*/ 0 w 40"/>
                  <a:gd name="txT" fmla="*/ 0 h 26"/>
                  <a:gd name="txR" fmla="*/ 40 w 40"/>
                  <a:gd name="txB" fmla="*/ 26 h 26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40" h="26">
                    <a:moveTo>
                      <a:pt x="22" y="0"/>
                    </a:moveTo>
                    <a:cubicBezTo>
                      <a:pt x="20" y="0"/>
                      <a:pt x="17" y="1"/>
                      <a:pt x="15" y="2"/>
                    </a:cubicBezTo>
                    <a:cubicBezTo>
                      <a:pt x="13" y="2"/>
                      <a:pt x="10" y="3"/>
                      <a:pt x="8" y="4"/>
                    </a:cubicBezTo>
                    <a:cubicBezTo>
                      <a:pt x="7" y="4"/>
                      <a:pt x="5" y="4"/>
                      <a:pt x="3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2" y="8"/>
                      <a:pt x="3" y="10"/>
                    </a:cubicBezTo>
                    <a:cubicBezTo>
                      <a:pt x="4" y="12"/>
                      <a:pt x="4" y="15"/>
                      <a:pt x="6" y="17"/>
                    </a:cubicBezTo>
                    <a:cubicBezTo>
                      <a:pt x="8" y="19"/>
                      <a:pt x="10" y="22"/>
                      <a:pt x="13" y="23"/>
                    </a:cubicBezTo>
                    <a:cubicBezTo>
                      <a:pt x="16" y="25"/>
                      <a:pt x="20" y="26"/>
                      <a:pt x="23" y="25"/>
                    </a:cubicBezTo>
                    <a:cubicBezTo>
                      <a:pt x="26" y="25"/>
                      <a:pt x="29" y="23"/>
                      <a:pt x="30" y="21"/>
                    </a:cubicBezTo>
                    <a:cubicBezTo>
                      <a:pt x="32" y="18"/>
                      <a:pt x="32" y="15"/>
                      <a:pt x="32" y="12"/>
                    </a:cubicBezTo>
                    <a:cubicBezTo>
                      <a:pt x="33" y="12"/>
                      <a:pt x="34" y="12"/>
                      <a:pt x="35" y="13"/>
                    </a:cubicBezTo>
                    <a:cubicBezTo>
                      <a:pt x="37" y="13"/>
                      <a:pt x="38" y="14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39" y="14"/>
                      <a:pt x="34" y="12"/>
                      <a:pt x="32" y="12"/>
                    </a:cubicBezTo>
                    <a:cubicBezTo>
                      <a:pt x="32" y="8"/>
                      <a:pt x="30" y="4"/>
                      <a:pt x="28" y="2"/>
                    </a:cubicBezTo>
                    <a:cubicBezTo>
                      <a:pt x="26" y="1"/>
                      <a:pt x="24" y="0"/>
                      <a:pt x="22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78" name="Freeform 1692"/>
              <p:cNvSpPr/>
              <p:nvPr/>
            </p:nvSpPr>
            <p:spPr>
              <a:xfrm>
                <a:off x="5076785" y="3478231"/>
                <a:ext cx="206376" cy="220664"/>
              </a:xfrm>
              <a:custGeom>
                <a:avLst/>
                <a:gdLst>
                  <a:gd name="txL" fmla="*/ 0 w 55"/>
                  <a:gd name="txT" fmla="*/ 0 h 59"/>
                  <a:gd name="txR" fmla="*/ 55 w 55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59">
                    <a:moveTo>
                      <a:pt x="44" y="10"/>
                    </a:moveTo>
                    <a:cubicBezTo>
                      <a:pt x="39" y="7"/>
                      <a:pt x="34" y="6"/>
                      <a:pt x="29" y="5"/>
                    </a:cubicBezTo>
                    <a:cubicBezTo>
                      <a:pt x="24" y="4"/>
                      <a:pt x="19" y="4"/>
                      <a:pt x="15" y="4"/>
                    </a:cubicBezTo>
                    <a:cubicBezTo>
                      <a:pt x="13" y="4"/>
                      <a:pt x="9" y="3"/>
                      <a:pt x="6" y="2"/>
                    </a:cubicBezTo>
                    <a:cubicBezTo>
                      <a:pt x="3" y="1"/>
                      <a:pt x="0" y="0"/>
                      <a:pt x="0" y="0"/>
                    </a:cubicBezTo>
                    <a:cubicBezTo>
                      <a:pt x="1" y="4"/>
                      <a:pt x="2" y="8"/>
                      <a:pt x="2" y="12"/>
                    </a:cubicBezTo>
                    <a:cubicBezTo>
                      <a:pt x="1" y="16"/>
                      <a:pt x="1" y="21"/>
                      <a:pt x="1" y="24"/>
                    </a:cubicBezTo>
                    <a:cubicBezTo>
                      <a:pt x="2" y="35"/>
                      <a:pt x="8" y="47"/>
                      <a:pt x="17" y="52"/>
                    </a:cubicBezTo>
                    <a:cubicBezTo>
                      <a:pt x="26" y="57"/>
                      <a:pt x="39" y="53"/>
                      <a:pt x="47" y="44"/>
                    </a:cubicBezTo>
                    <a:cubicBezTo>
                      <a:pt x="48" y="46"/>
                      <a:pt x="49" y="48"/>
                      <a:pt x="50" y="50"/>
                    </a:cubicBezTo>
                    <a:cubicBezTo>
                      <a:pt x="52" y="53"/>
                      <a:pt x="52" y="56"/>
                      <a:pt x="52" y="59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3" y="59"/>
                      <a:pt x="53" y="59"/>
                      <a:pt x="53" y="58"/>
                    </a:cubicBezTo>
                    <a:cubicBezTo>
                      <a:pt x="53" y="58"/>
                      <a:pt x="53" y="58"/>
                      <a:pt x="53" y="58"/>
                    </a:cubicBezTo>
                    <a:cubicBezTo>
                      <a:pt x="53" y="57"/>
                      <a:pt x="53" y="57"/>
                      <a:pt x="53" y="56"/>
                    </a:cubicBezTo>
                    <a:cubicBezTo>
                      <a:pt x="53" y="55"/>
                      <a:pt x="52" y="53"/>
                      <a:pt x="52" y="52"/>
                    </a:cubicBezTo>
                    <a:cubicBezTo>
                      <a:pt x="50" y="49"/>
                      <a:pt x="49" y="46"/>
                      <a:pt x="47" y="44"/>
                    </a:cubicBezTo>
                    <a:cubicBezTo>
                      <a:pt x="52" y="38"/>
                      <a:pt x="55" y="31"/>
                      <a:pt x="53" y="24"/>
                    </a:cubicBezTo>
                    <a:cubicBezTo>
                      <a:pt x="51" y="19"/>
                      <a:pt x="47" y="14"/>
                      <a:pt x="44" y="1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79" name="Freeform 1693"/>
              <p:cNvSpPr/>
              <p:nvPr/>
            </p:nvSpPr>
            <p:spPr>
              <a:xfrm>
                <a:off x="5440324" y="3341705"/>
                <a:ext cx="120651" cy="184151"/>
              </a:xfrm>
              <a:custGeom>
                <a:avLst/>
                <a:gdLst>
                  <a:gd name="txL" fmla="*/ 0 w 32"/>
                  <a:gd name="txT" fmla="*/ 0 h 49"/>
                  <a:gd name="txR" fmla="*/ 32 w 32"/>
                  <a:gd name="txB" fmla="*/ 49 h 4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49">
                    <a:moveTo>
                      <a:pt x="30" y="16"/>
                    </a:moveTo>
                    <a:cubicBezTo>
                      <a:pt x="28" y="12"/>
                      <a:pt x="25" y="10"/>
                      <a:pt x="22" y="8"/>
                    </a:cubicBezTo>
                    <a:cubicBezTo>
                      <a:pt x="19" y="6"/>
                      <a:pt x="17" y="5"/>
                      <a:pt x="13" y="4"/>
                    </a:cubicBezTo>
                    <a:cubicBezTo>
                      <a:pt x="12" y="4"/>
                      <a:pt x="10" y="3"/>
                      <a:pt x="8" y="2"/>
                    </a:cubicBezTo>
                    <a:cubicBezTo>
                      <a:pt x="6" y="1"/>
                      <a:pt x="5" y="0"/>
                      <a:pt x="5" y="0"/>
                    </a:cubicBezTo>
                    <a:cubicBezTo>
                      <a:pt x="6" y="5"/>
                      <a:pt x="2" y="10"/>
                      <a:pt x="1" y="14"/>
                    </a:cubicBezTo>
                    <a:cubicBezTo>
                      <a:pt x="0" y="17"/>
                      <a:pt x="0" y="20"/>
                      <a:pt x="0" y="23"/>
                    </a:cubicBezTo>
                    <a:cubicBezTo>
                      <a:pt x="0" y="26"/>
                      <a:pt x="0" y="28"/>
                      <a:pt x="2" y="30"/>
                    </a:cubicBezTo>
                    <a:cubicBezTo>
                      <a:pt x="3" y="33"/>
                      <a:pt x="6" y="34"/>
                      <a:pt x="9" y="36"/>
                    </a:cubicBezTo>
                    <a:cubicBezTo>
                      <a:pt x="12" y="38"/>
                      <a:pt x="16" y="39"/>
                      <a:pt x="19" y="39"/>
                    </a:cubicBezTo>
                    <a:cubicBezTo>
                      <a:pt x="19" y="41"/>
                      <a:pt x="18" y="43"/>
                      <a:pt x="17" y="44"/>
                    </a:cubicBezTo>
                    <a:cubicBezTo>
                      <a:pt x="16" y="46"/>
                      <a:pt x="14" y="47"/>
                      <a:pt x="12" y="48"/>
                    </a:cubicBezTo>
                    <a:cubicBezTo>
                      <a:pt x="12" y="48"/>
                      <a:pt x="12" y="49"/>
                      <a:pt x="12" y="49"/>
                    </a:cubicBezTo>
                    <a:cubicBezTo>
                      <a:pt x="13" y="49"/>
                      <a:pt x="15" y="47"/>
                      <a:pt x="17" y="45"/>
                    </a:cubicBezTo>
                    <a:cubicBezTo>
                      <a:pt x="18" y="44"/>
                      <a:pt x="20" y="41"/>
                      <a:pt x="20" y="39"/>
                    </a:cubicBezTo>
                    <a:cubicBezTo>
                      <a:pt x="22" y="39"/>
                      <a:pt x="25" y="38"/>
                      <a:pt x="27" y="37"/>
                    </a:cubicBezTo>
                    <a:cubicBezTo>
                      <a:pt x="29" y="35"/>
                      <a:pt x="30" y="33"/>
                      <a:pt x="31" y="30"/>
                    </a:cubicBezTo>
                    <a:cubicBezTo>
                      <a:pt x="32" y="25"/>
                      <a:pt x="31" y="19"/>
                      <a:pt x="30" y="1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80" name="Freeform 1694"/>
              <p:cNvSpPr/>
              <p:nvPr/>
            </p:nvSpPr>
            <p:spPr>
              <a:xfrm>
                <a:off x="5602250" y="3398855"/>
                <a:ext cx="131763" cy="146051"/>
              </a:xfrm>
              <a:custGeom>
                <a:avLst/>
                <a:gdLst>
                  <a:gd name="txL" fmla="*/ 0 w 35"/>
                  <a:gd name="txT" fmla="*/ 0 h 39"/>
                  <a:gd name="txR" fmla="*/ 35 w 35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39">
                    <a:moveTo>
                      <a:pt x="33" y="28"/>
                    </a:moveTo>
                    <a:cubicBezTo>
                      <a:pt x="35" y="24"/>
                      <a:pt x="34" y="21"/>
                      <a:pt x="34" y="17"/>
                    </a:cubicBezTo>
                    <a:cubicBezTo>
                      <a:pt x="33" y="14"/>
                      <a:pt x="32" y="12"/>
                      <a:pt x="31" y="9"/>
                    </a:cubicBezTo>
                    <a:cubicBezTo>
                      <a:pt x="30" y="7"/>
                      <a:pt x="28" y="0"/>
                      <a:pt x="28" y="0"/>
                    </a:cubicBezTo>
                    <a:cubicBezTo>
                      <a:pt x="26" y="4"/>
                      <a:pt x="20" y="5"/>
                      <a:pt x="17" y="6"/>
                    </a:cubicBezTo>
                    <a:cubicBezTo>
                      <a:pt x="14" y="8"/>
                      <a:pt x="12" y="9"/>
                      <a:pt x="10" y="11"/>
                    </a:cubicBezTo>
                    <a:cubicBezTo>
                      <a:pt x="8" y="12"/>
                      <a:pt x="6" y="14"/>
                      <a:pt x="6" y="17"/>
                    </a:cubicBezTo>
                    <a:cubicBezTo>
                      <a:pt x="5" y="19"/>
                      <a:pt x="5" y="22"/>
                      <a:pt x="6" y="26"/>
                    </a:cubicBezTo>
                    <a:cubicBezTo>
                      <a:pt x="7" y="29"/>
                      <a:pt x="8" y="32"/>
                      <a:pt x="11" y="34"/>
                    </a:cubicBezTo>
                    <a:cubicBezTo>
                      <a:pt x="10" y="35"/>
                      <a:pt x="8" y="36"/>
                      <a:pt x="7" y="36"/>
                    </a:cubicBezTo>
                    <a:cubicBezTo>
                      <a:pt x="5" y="37"/>
                      <a:pt x="2" y="37"/>
                      <a:pt x="1" y="36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" y="37"/>
                      <a:pt x="3" y="37"/>
                      <a:pt x="6" y="37"/>
                    </a:cubicBezTo>
                    <a:cubicBezTo>
                      <a:pt x="8" y="37"/>
                      <a:pt x="10" y="36"/>
                      <a:pt x="11" y="35"/>
                    </a:cubicBezTo>
                    <a:cubicBezTo>
                      <a:pt x="14" y="38"/>
                      <a:pt x="19" y="39"/>
                      <a:pt x="24" y="37"/>
                    </a:cubicBezTo>
                    <a:cubicBezTo>
                      <a:pt x="28" y="35"/>
                      <a:pt x="32" y="31"/>
                      <a:pt x="33" y="2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81" name="Freeform 1695"/>
              <p:cNvSpPr/>
              <p:nvPr/>
            </p:nvSpPr>
            <p:spPr>
              <a:xfrm>
                <a:off x="4997409" y="3751283"/>
                <a:ext cx="252414" cy="173039"/>
              </a:xfrm>
              <a:custGeom>
                <a:avLst/>
                <a:gdLst>
                  <a:gd name="txL" fmla="*/ 0 w 67"/>
                  <a:gd name="txT" fmla="*/ 0 h 46"/>
                  <a:gd name="txR" fmla="*/ 67 w 67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7" h="46">
                    <a:moveTo>
                      <a:pt x="32" y="1"/>
                    </a:moveTo>
                    <a:cubicBezTo>
                      <a:pt x="26" y="0"/>
                      <a:pt x="21" y="3"/>
                      <a:pt x="17" y="6"/>
                    </a:cubicBezTo>
                    <a:cubicBezTo>
                      <a:pt x="13" y="8"/>
                      <a:pt x="10" y="12"/>
                      <a:pt x="7" y="16"/>
                    </a:cubicBezTo>
                    <a:cubicBezTo>
                      <a:pt x="7" y="17"/>
                      <a:pt x="4" y="19"/>
                      <a:pt x="3" y="22"/>
                    </a:cubicBezTo>
                    <a:cubicBezTo>
                      <a:pt x="1" y="24"/>
                      <a:pt x="0" y="26"/>
                      <a:pt x="0" y="26"/>
                    </a:cubicBezTo>
                    <a:cubicBezTo>
                      <a:pt x="2" y="26"/>
                      <a:pt x="5" y="28"/>
                      <a:pt x="7" y="30"/>
                    </a:cubicBezTo>
                    <a:cubicBezTo>
                      <a:pt x="9" y="32"/>
                      <a:pt x="11" y="34"/>
                      <a:pt x="13" y="36"/>
                    </a:cubicBezTo>
                    <a:cubicBezTo>
                      <a:pt x="16" y="39"/>
                      <a:pt x="19" y="41"/>
                      <a:pt x="22" y="43"/>
                    </a:cubicBezTo>
                    <a:cubicBezTo>
                      <a:pt x="26" y="45"/>
                      <a:pt x="30" y="46"/>
                      <a:pt x="35" y="46"/>
                    </a:cubicBezTo>
                    <a:cubicBezTo>
                      <a:pt x="40" y="46"/>
                      <a:pt x="44" y="43"/>
                      <a:pt x="48" y="39"/>
                    </a:cubicBezTo>
                    <a:cubicBezTo>
                      <a:pt x="51" y="36"/>
                      <a:pt x="53" y="31"/>
                      <a:pt x="55" y="26"/>
                    </a:cubicBezTo>
                    <a:cubicBezTo>
                      <a:pt x="57" y="26"/>
                      <a:pt x="58" y="27"/>
                      <a:pt x="60" y="29"/>
                    </a:cubicBezTo>
                    <a:cubicBezTo>
                      <a:pt x="62" y="30"/>
                      <a:pt x="64" y="33"/>
                      <a:pt x="66" y="35"/>
                    </a:cubicBezTo>
                    <a:cubicBezTo>
                      <a:pt x="67" y="34"/>
                      <a:pt x="67" y="34"/>
                      <a:pt x="67" y="34"/>
                    </a:cubicBezTo>
                    <a:cubicBezTo>
                      <a:pt x="65" y="32"/>
                      <a:pt x="59" y="26"/>
                      <a:pt x="55" y="25"/>
                    </a:cubicBezTo>
                    <a:cubicBezTo>
                      <a:pt x="56" y="18"/>
                      <a:pt x="55" y="12"/>
                      <a:pt x="49" y="7"/>
                    </a:cubicBezTo>
                    <a:cubicBezTo>
                      <a:pt x="45" y="4"/>
                      <a:pt x="38" y="1"/>
                      <a:pt x="32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82" name="Freeform 1696"/>
              <p:cNvSpPr/>
              <p:nvPr/>
            </p:nvSpPr>
            <p:spPr>
              <a:xfrm>
                <a:off x="4876758" y="2989278"/>
                <a:ext cx="406402" cy="439741"/>
              </a:xfrm>
              <a:custGeom>
                <a:avLst/>
                <a:gdLst>
                  <a:gd name="txL" fmla="*/ 0 w 108"/>
                  <a:gd name="txT" fmla="*/ 0 h 117"/>
                  <a:gd name="txR" fmla="*/ 108 w 108"/>
                  <a:gd name="txB" fmla="*/ 117 h 1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8" h="117">
                    <a:moveTo>
                      <a:pt x="77" y="8"/>
                    </a:moveTo>
                    <a:cubicBezTo>
                      <a:pt x="71" y="4"/>
                      <a:pt x="65" y="2"/>
                      <a:pt x="60" y="1"/>
                    </a:cubicBezTo>
                    <a:cubicBezTo>
                      <a:pt x="55" y="0"/>
                      <a:pt x="49" y="0"/>
                      <a:pt x="44" y="0"/>
                    </a:cubicBezTo>
                    <a:cubicBezTo>
                      <a:pt x="36" y="1"/>
                      <a:pt x="29" y="4"/>
                      <a:pt x="22" y="7"/>
                    </a:cubicBezTo>
                    <a:cubicBezTo>
                      <a:pt x="20" y="9"/>
                      <a:pt x="14" y="11"/>
                      <a:pt x="9" y="13"/>
                    </a:cubicBezTo>
                    <a:cubicBezTo>
                      <a:pt x="4" y="15"/>
                      <a:pt x="0" y="17"/>
                      <a:pt x="0" y="17"/>
                    </a:cubicBezTo>
                    <a:cubicBezTo>
                      <a:pt x="7" y="19"/>
                      <a:pt x="11" y="23"/>
                      <a:pt x="15" y="28"/>
                    </a:cubicBezTo>
                    <a:cubicBezTo>
                      <a:pt x="18" y="33"/>
                      <a:pt x="21" y="39"/>
                      <a:pt x="24" y="44"/>
                    </a:cubicBezTo>
                    <a:cubicBezTo>
                      <a:pt x="27" y="50"/>
                      <a:pt x="31" y="57"/>
                      <a:pt x="35" y="62"/>
                    </a:cubicBezTo>
                    <a:cubicBezTo>
                      <a:pt x="39" y="68"/>
                      <a:pt x="44" y="73"/>
                      <a:pt x="49" y="77"/>
                    </a:cubicBezTo>
                    <a:cubicBezTo>
                      <a:pt x="54" y="81"/>
                      <a:pt x="62" y="84"/>
                      <a:pt x="70" y="85"/>
                    </a:cubicBezTo>
                    <a:cubicBezTo>
                      <a:pt x="77" y="87"/>
                      <a:pt x="86" y="87"/>
                      <a:pt x="93" y="83"/>
                    </a:cubicBezTo>
                    <a:cubicBezTo>
                      <a:pt x="95" y="88"/>
                      <a:pt x="95" y="93"/>
                      <a:pt x="94" y="98"/>
                    </a:cubicBezTo>
                    <a:cubicBezTo>
                      <a:pt x="93" y="105"/>
                      <a:pt x="90" y="111"/>
                      <a:pt x="87" y="116"/>
                    </a:cubicBezTo>
                    <a:cubicBezTo>
                      <a:pt x="87" y="116"/>
                      <a:pt x="88" y="117"/>
                      <a:pt x="88" y="117"/>
                    </a:cubicBezTo>
                    <a:cubicBezTo>
                      <a:pt x="90" y="115"/>
                      <a:pt x="93" y="109"/>
                      <a:pt x="94" y="102"/>
                    </a:cubicBezTo>
                    <a:cubicBezTo>
                      <a:pt x="96" y="96"/>
                      <a:pt x="96" y="88"/>
                      <a:pt x="95" y="82"/>
                    </a:cubicBezTo>
                    <a:cubicBezTo>
                      <a:pt x="99" y="80"/>
                      <a:pt x="103" y="75"/>
                      <a:pt x="106" y="68"/>
                    </a:cubicBezTo>
                    <a:cubicBezTo>
                      <a:pt x="108" y="62"/>
                      <a:pt x="108" y="54"/>
                      <a:pt x="105" y="44"/>
                    </a:cubicBezTo>
                    <a:cubicBezTo>
                      <a:pt x="103" y="38"/>
                      <a:pt x="99" y="30"/>
                      <a:pt x="93" y="24"/>
                    </a:cubicBezTo>
                    <a:cubicBezTo>
                      <a:pt x="88" y="17"/>
                      <a:pt x="82" y="12"/>
                      <a:pt x="77" y="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83" name="Freeform 1697"/>
              <p:cNvSpPr/>
              <p:nvPr/>
            </p:nvSpPr>
            <p:spPr>
              <a:xfrm>
                <a:off x="5448262" y="3121041"/>
                <a:ext cx="225426" cy="300040"/>
              </a:xfrm>
              <a:custGeom>
                <a:avLst/>
                <a:gdLst>
                  <a:gd name="txL" fmla="*/ 0 w 60"/>
                  <a:gd name="txT" fmla="*/ 0 h 80"/>
                  <a:gd name="txR" fmla="*/ 60 w 60"/>
                  <a:gd name="txB" fmla="*/ 80 h 8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0" h="80">
                    <a:moveTo>
                      <a:pt x="58" y="23"/>
                    </a:moveTo>
                    <a:cubicBezTo>
                      <a:pt x="56" y="14"/>
                      <a:pt x="50" y="10"/>
                      <a:pt x="44" y="6"/>
                    </a:cubicBezTo>
                    <a:cubicBezTo>
                      <a:pt x="38" y="2"/>
                      <a:pt x="33" y="1"/>
                      <a:pt x="27" y="1"/>
                    </a:cubicBezTo>
                    <a:cubicBezTo>
                      <a:pt x="25" y="0"/>
                      <a:pt x="20" y="0"/>
                      <a:pt x="17" y="0"/>
                    </a:cubicBezTo>
                    <a:cubicBezTo>
                      <a:pt x="13" y="0"/>
                      <a:pt x="10" y="0"/>
                      <a:pt x="10" y="0"/>
                    </a:cubicBezTo>
                    <a:cubicBezTo>
                      <a:pt x="12" y="2"/>
                      <a:pt x="12" y="6"/>
                      <a:pt x="11" y="9"/>
                    </a:cubicBezTo>
                    <a:cubicBezTo>
                      <a:pt x="10" y="12"/>
                      <a:pt x="8" y="15"/>
                      <a:pt x="6" y="18"/>
                    </a:cubicBezTo>
                    <a:cubicBezTo>
                      <a:pt x="3" y="26"/>
                      <a:pt x="0" y="34"/>
                      <a:pt x="4" y="43"/>
                    </a:cubicBezTo>
                    <a:cubicBezTo>
                      <a:pt x="6" y="48"/>
                      <a:pt x="10" y="52"/>
                      <a:pt x="15" y="56"/>
                    </a:cubicBezTo>
                    <a:cubicBezTo>
                      <a:pt x="20" y="60"/>
                      <a:pt x="27" y="63"/>
                      <a:pt x="33" y="63"/>
                    </a:cubicBezTo>
                    <a:cubicBezTo>
                      <a:pt x="33" y="66"/>
                      <a:pt x="31" y="69"/>
                      <a:pt x="30" y="71"/>
                    </a:cubicBezTo>
                    <a:cubicBezTo>
                      <a:pt x="27" y="75"/>
                      <a:pt x="24" y="77"/>
                      <a:pt x="20" y="79"/>
                    </a:cubicBezTo>
                    <a:cubicBezTo>
                      <a:pt x="20" y="79"/>
                      <a:pt x="21" y="79"/>
                      <a:pt x="21" y="80"/>
                    </a:cubicBezTo>
                    <a:cubicBezTo>
                      <a:pt x="23" y="79"/>
                      <a:pt x="26" y="77"/>
                      <a:pt x="29" y="74"/>
                    </a:cubicBezTo>
                    <a:cubicBezTo>
                      <a:pt x="31" y="70"/>
                      <a:pt x="34" y="67"/>
                      <a:pt x="34" y="63"/>
                    </a:cubicBezTo>
                    <a:cubicBezTo>
                      <a:pt x="39" y="64"/>
                      <a:pt x="43" y="63"/>
                      <a:pt x="47" y="61"/>
                    </a:cubicBezTo>
                    <a:cubicBezTo>
                      <a:pt x="51" y="59"/>
                      <a:pt x="54" y="55"/>
                      <a:pt x="57" y="50"/>
                    </a:cubicBezTo>
                    <a:cubicBezTo>
                      <a:pt x="58" y="46"/>
                      <a:pt x="59" y="42"/>
                      <a:pt x="59" y="37"/>
                    </a:cubicBezTo>
                    <a:cubicBezTo>
                      <a:pt x="60" y="32"/>
                      <a:pt x="59" y="27"/>
                      <a:pt x="58" y="2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84" name="Freeform 1698"/>
              <p:cNvSpPr/>
              <p:nvPr/>
            </p:nvSpPr>
            <p:spPr>
              <a:xfrm>
                <a:off x="6432518" y="3657620"/>
                <a:ext cx="134938" cy="131763"/>
              </a:xfrm>
              <a:custGeom>
                <a:avLst/>
                <a:gdLst>
                  <a:gd name="txL" fmla="*/ 0 w 36"/>
                  <a:gd name="txT" fmla="*/ 0 h 35"/>
                  <a:gd name="txR" fmla="*/ 36 w 36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35">
                    <a:moveTo>
                      <a:pt x="24" y="1"/>
                    </a:moveTo>
                    <a:cubicBezTo>
                      <a:pt x="20" y="0"/>
                      <a:pt x="17" y="0"/>
                      <a:pt x="14" y="2"/>
                    </a:cubicBezTo>
                    <a:cubicBezTo>
                      <a:pt x="11" y="2"/>
                      <a:pt x="9" y="4"/>
                      <a:pt x="6" y="6"/>
                    </a:cubicBezTo>
                    <a:cubicBezTo>
                      <a:pt x="6" y="7"/>
                      <a:pt x="4" y="8"/>
                      <a:pt x="2" y="9"/>
                    </a:cubicBezTo>
                    <a:cubicBezTo>
                      <a:pt x="1" y="10"/>
                      <a:pt x="0" y="11"/>
                      <a:pt x="0" y="11"/>
                    </a:cubicBezTo>
                    <a:cubicBezTo>
                      <a:pt x="3" y="12"/>
                      <a:pt x="5" y="17"/>
                      <a:pt x="6" y="20"/>
                    </a:cubicBezTo>
                    <a:cubicBezTo>
                      <a:pt x="7" y="22"/>
                      <a:pt x="9" y="24"/>
                      <a:pt x="10" y="25"/>
                    </a:cubicBezTo>
                    <a:cubicBezTo>
                      <a:pt x="12" y="27"/>
                      <a:pt x="13" y="28"/>
                      <a:pt x="15" y="28"/>
                    </a:cubicBezTo>
                    <a:cubicBezTo>
                      <a:pt x="17" y="29"/>
                      <a:pt x="20" y="28"/>
                      <a:pt x="23" y="28"/>
                    </a:cubicBezTo>
                    <a:cubicBezTo>
                      <a:pt x="26" y="27"/>
                      <a:pt x="30" y="26"/>
                      <a:pt x="32" y="24"/>
                    </a:cubicBezTo>
                    <a:cubicBezTo>
                      <a:pt x="33" y="25"/>
                      <a:pt x="33" y="27"/>
                      <a:pt x="34" y="29"/>
                    </a:cubicBezTo>
                    <a:cubicBezTo>
                      <a:pt x="34" y="31"/>
                      <a:pt x="33" y="33"/>
                      <a:pt x="32" y="34"/>
                    </a:cubicBezTo>
                    <a:cubicBezTo>
                      <a:pt x="32" y="35"/>
                      <a:pt x="32" y="35"/>
                      <a:pt x="33" y="35"/>
                    </a:cubicBezTo>
                    <a:cubicBezTo>
                      <a:pt x="33" y="34"/>
                      <a:pt x="34" y="32"/>
                      <a:pt x="34" y="30"/>
                    </a:cubicBezTo>
                    <a:cubicBezTo>
                      <a:pt x="34" y="28"/>
                      <a:pt x="33" y="25"/>
                      <a:pt x="33" y="24"/>
                    </a:cubicBezTo>
                    <a:cubicBezTo>
                      <a:pt x="34" y="22"/>
                      <a:pt x="35" y="20"/>
                      <a:pt x="36" y="18"/>
                    </a:cubicBezTo>
                    <a:cubicBezTo>
                      <a:pt x="36" y="16"/>
                      <a:pt x="36" y="13"/>
                      <a:pt x="35" y="10"/>
                    </a:cubicBezTo>
                    <a:cubicBezTo>
                      <a:pt x="33" y="7"/>
                      <a:pt x="28" y="3"/>
                      <a:pt x="24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85" name="Freeform 1699"/>
              <p:cNvSpPr/>
              <p:nvPr/>
            </p:nvSpPr>
            <p:spPr>
              <a:xfrm>
                <a:off x="6688107" y="3857646"/>
                <a:ext cx="250827" cy="157164"/>
              </a:xfrm>
              <a:custGeom>
                <a:avLst/>
                <a:gdLst>
                  <a:gd name="txL" fmla="*/ 0 w 67"/>
                  <a:gd name="txT" fmla="*/ 0 h 42"/>
                  <a:gd name="txR" fmla="*/ 67 w 67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7" h="42">
                    <a:moveTo>
                      <a:pt x="31" y="1"/>
                    </a:moveTo>
                    <a:cubicBezTo>
                      <a:pt x="27" y="2"/>
                      <a:pt x="24" y="5"/>
                      <a:pt x="21" y="7"/>
                    </a:cubicBezTo>
                    <a:cubicBezTo>
                      <a:pt x="18" y="10"/>
                      <a:pt x="16" y="12"/>
                      <a:pt x="13" y="14"/>
                    </a:cubicBezTo>
                    <a:cubicBezTo>
                      <a:pt x="12" y="15"/>
                      <a:pt x="9" y="17"/>
                      <a:pt x="6" y="17"/>
                    </a:cubicBezTo>
                    <a:cubicBezTo>
                      <a:pt x="3" y="17"/>
                      <a:pt x="0" y="17"/>
                      <a:pt x="1" y="17"/>
                    </a:cubicBezTo>
                    <a:cubicBezTo>
                      <a:pt x="3" y="20"/>
                      <a:pt x="6" y="23"/>
                      <a:pt x="9" y="27"/>
                    </a:cubicBezTo>
                    <a:cubicBezTo>
                      <a:pt x="12" y="30"/>
                      <a:pt x="15" y="32"/>
                      <a:pt x="18" y="34"/>
                    </a:cubicBezTo>
                    <a:cubicBezTo>
                      <a:pt x="26" y="39"/>
                      <a:pt x="36" y="42"/>
                      <a:pt x="44" y="39"/>
                    </a:cubicBezTo>
                    <a:cubicBezTo>
                      <a:pt x="48" y="37"/>
                      <a:pt x="50" y="33"/>
                      <a:pt x="52" y="29"/>
                    </a:cubicBezTo>
                    <a:cubicBezTo>
                      <a:pt x="54" y="25"/>
                      <a:pt x="55" y="20"/>
                      <a:pt x="54" y="16"/>
                    </a:cubicBezTo>
                    <a:cubicBezTo>
                      <a:pt x="56" y="16"/>
                      <a:pt x="58" y="16"/>
                      <a:pt x="60" y="17"/>
                    </a:cubicBezTo>
                    <a:cubicBezTo>
                      <a:pt x="61" y="17"/>
                      <a:pt x="62" y="18"/>
                      <a:pt x="63" y="19"/>
                    </a:cubicBezTo>
                    <a:cubicBezTo>
                      <a:pt x="64" y="19"/>
                      <a:pt x="64" y="20"/>
                      <a:pt x="65" y="21"/>
                    </a:cubicBezTo>
                    <a:cubicBezTo>
                      <a:pt x="66" y="22"/>
                      <a:pt x="66" y="22"/>
                      <a:pt x="66" y="23"/>
                    </a:cubicBezTo>
                    <a:cubicBezTo>
                      <a:pt x="66" y="24"/>
                      <a:pt x="66" y="25"/>
                      <a:pt x="65" y="25"/>
                    </a:cubicBezTo>
                    <a:cubicBezTo>
                      <a:pt x="65" y="26"/>
                      <a:pt x="64" y="27"/>
                      <a:pt x="64" y="27"/>
                    </a:cubicBezTo>
                    <a:cubicBezTo>
                      <a:pt x="63" y="27"/>
                      <a:pt x="63" y="27"/>
                      <a:pt x="62" y="28"/>
                    </a:cubicBezTo>
                    <a:cubicBezTo>
                      <a:pt x="62" y="28"/>
                      <a:pt x="61" y="28"/>
                      <a:pt x="60" y="28"/>
                    </a:cubicBezTo>
                    <a:cubicBezTo>
                      <a:pt x="60" y="28"/>
                      <a:pt x="60" y="28"/>
                      <a:pt x="60" y="29"/>
                    </a:cubicBezTo>
                    <a:cubicBezTo>
                      <a:pt x="61" y="29"/>
                      <a:pt x="62" y="29"/>
                      <a:pt x="63" y="28"/>
                    </a:cubicBezTo>
                    <a:cubicBezTo>
                      <a:pt x="64" y="28"/>
                      <a:pt x="64" y="28"/>
                      <a:pt x="65" y="27"/>
                    </a:cubicBezTo>
                    <a:cubicBezTo>
                      <a:pt x="65" y="27"/>
                      <a:pt x="66" y="26"/>
                      <a:pt x="66" y="25"/>
                    </a:cubicBezTo>
                    <a:cubicBezTo>
                      <a:pt x="67" y="24"/>
                      <a:pt x="67" y="23"/>
                      <a:pt x="66" y="22"/>
                    </a:cubicBezTo>
                    <a:cubicBezTo>
                      <a:pt x="66" y="21"/>
                      <a:pt x="65" y="20"/>
                      <a:pt x="65" y="19"/>
                    </a:cubicBezTo>
                    <a:cubicBezTo>
                      <a:pt x="64" y="19"/>
                      <a:pt x="63" y="18"/>
                      <a:pt x="63" y="18"/>
                    </a:cubicBezTo>
                    <a:cubicBezTo>
                      <a:pt x="61" y="16"/>
                      <a:pt x="59" y="16"/>
                      <a:pt x="58" y="16"/>
                    </a:cubicBezTo>
                    <a:cubicBezTo>
                      <a:pt x="56" y="15"/>
                      <a:pt x="55" y="15"/>
                      <a:pt x="54" y="15"/>
                    </a:cubicBezTo>
                    <a:cubicBezTo>
                      <a:pt x="53" y="9"/>
                      <a:pt x="49" y="4"/>
                      <a:pt x="44" y="2"/>
                    </a:cubicBezTo>
                    <a:cubicBezTo>
                      <a:pt x="40" y="0"/>
                      <a:pt x="34" y="0"/>
                      <a:pt x="31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86" name="Freeform 1700"/>
              <p:cNvSpPr/>
              <p:nvPr/>
            </p:nvSpPr>
            <p:spPr>
              <a:xfrm>
                <a:off x="7007196" y="3797321"/>
                <a:ext cx="77788" cy="104776"/>
              </a:xfrm>
              <a:custGeom>
                <a:avLst/>
                <a:gdLst>
                  <a:gd name="txL" fmla="*/ 0 w 21"/>
                  <a:gd name="txT" fmla="*/ 0 h 28"/>
                  <a:gd name="txR" fmla="*/ 21 w 21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28">
                    <a:moveTo>
                      <a:pt x="20" y="8"/>
                    </a:moveTo>
                    <a:cubicBezTo>
                      <a:pt x="18" y="5"/>
                      <a:pt x="16" y="4"/>
                      <a:pt x="14" y="3"/>
                    </a:cubicBezTo>
                    <a:cubicBezTo>
                      <a:pt x="12" y="2"/>
                      <a:pt x="11" y="1"/>
                      <a:pt x="9" y="1"/>
                    </a:cubicBezTo>
                    <a:cubicBezTo>
                      <a:pt x="7" y="1"/>
                      <a:pt x="3" y="0"/>
                      <a:pt x="3" y="0"/>
                    </a:cubicBezTo>
                    <a:cubicBezTo>
                      <a:pt x="4" y="2"/>
                      <a:pt x="2" y="5"/>
                      <a:pt x="1" y="8"/>
                    </a:cubicBezTo>
                    <a:cubicBezTo>
                      <a:pt x="1" y="9"/>
                      <a:pt x="1" y="11"/>
                      <a:pt x="0" y="12"/>
                    </a:cubicBezTo>
                    <a:cubicBezTo>
                      <a:pt x="0" y="14"/>
                      <a:pt x="1" y="15"/>
                      <a:pt x="1" y="16"/>
                    </a:cubicBezTo>
                    <a:cubicBezTo>
                      <a:pt x="2" y="18"/>
                      <a:pt x="4" y="19"/>
                      <a:pt x="6" y="20"/>
                    </a:cubicBezTo>
                    <a:cubicBezTo>
                      <a:pt x="7" y="21"/>
                      <a:pt x="10" y="23"/>
                      <a:pt x="12" y="23"/>
                    </a:cubicBezTo>
                    <a:cubicBezTo>
                      <a:pt x="12" y="24"/>
                      <a:pt x="11" y="25"/>
                      <a:pt x="10" y="26"/>
                    </a:cubicBezTo>
                    <a:cubicBezTo>
                      <a:pt x="9" y="27"/>
                      <a:pt x="8" y="28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7" y="28"/>
                      <a:pt x="9" y="28"/>
                      <a:pt x="10" y="27"/>
                    </a:cubicBezTo>
                    <a:cubicBezTo>
                      <a:pt x="11" y="26"/>
                      <a:pt x="12" y="24"/>
                      <a:pt x="12" y="23"/>
                    </a:cubicBezTo>
                    <a:cubicBezTo>
                      <a:pt x="14" y="23"/>
                      <a:pt x="15" y="23"/>
                      <a:pt x="17" y="22"/>
                    </a:cubicBezTo>
                    <a:cubicBezTo>
                      <a:pt x="18" y="21"/>
                      <a:pt x="19" y="19"/>
                      <a:pt x="20" y="17"/>
                    </a:cubicBezTo>
                    <a:cubicBezTo>
                      <a:pt x="21" y="14"/>
                      <a:pt x="21" y="10"/>
                      <a:pt x="20" y="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87" name="Freeform 1701"/>
              <p:cNvSpPr/>
              <p:nvPr/>
            </p:nvSpPr>
            <p:spPr>
              <a:xfrm>
                <a:off x="7208810" y="3687782"/>
                <a:ext cx="128588" cy="150814"/>
              </a:xfrm>
              <a:custGeom>
                <a:avLst/>
                <a:gdLst>
                  <a:gd name="txL" fmla="*/ 0 w 34"/>
                  <a:gd name="txT" fmla="*/ 0 h 40"/>
                  <a:gd name="txR" fmla="*/ 34 w 34"/>
                  <a:gd name="txB" fmla="*/ 40 h 4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4" h="40">
                    <a:moveTo>
                      <a:pt x="29" y="5"/>
                    </a:moveTo>
                    <a:cubicBezTo>
                      <a:pt x="26" y="1"/>
                      <a:pt x="22" y="1"/>
                      <a:pt x="18" y="0"/>
                    </a:cubicBezTo>
                    <a:cubicBezTo>
                      <a:pt x="15" y="0"/>
                      <a:pt x="12" y="0"/>
                      <a:pt x="9" y="0"/>
                    </a:cubicBezTo>
                    <a:cubicBezTo>
                      <a:pt x="7" y="1"/>
                      <a:pt x="0" y="1"/>
                      <a:pt x="0" y="1"/>
                    </a:cubicBezTo>
                    <a:cubicBezTo>
                      <a:pt x="3" y="4"/>
                      <a:pt x="2" y="10"/>
                      <a:pt x="2" y="13"/>
                    </a:cubicBezTo>
                    <a:cubicBezTo>
                      <a:pt x="2" y="16"/>
                      <a:pt x="3" y="19"/>
                      <a:pt x="3" y="20"/>
                    </a:cubicBezTo>
                    <a:cubicBezTo>
                      <a:pt x="4" y="22"/>
                      <a:pt x="4" y="23"/>
                      <a:pt x="5" y="23"/>
                    </a:cubicBezTo>
                    <a:cubicBezTo>
                      <a:pt x="6" y="24"/>
                      <a:pt x="7" y="24"/>
                      <a:pt x="8" y="25"/>
                    </a:cubicBezTo>
                    <a:cubicBezTo>
                      <a:pt x="10" y="26"/>
                      <a:pt x="11" y="26"/>
                      <a:pt x="12" y="27"/>
                    </a:cubicBezTo>
                    <a:cubicBezTo>
                      <a:pt x="15" y="29"/>
                      <a:pt x="18" y="31"/>
                      <a:pt x="22" y="32"/>
                    </a:cubicBezTo>
                    <a:cubicBezTo>
                      <a:pt x="21" y="34"/>
                      <a:pt x="20" y="35"/>
                      <a:pt x="19" y="36"/>
                    </a:cubicBezTo>
                    <a:cubicBezTo>
                      <a:pt x="17" y="38"/>
                      <a:pt x="15" y="39"/>
                      <a:pt x="13" y="39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4" y="40"/>
                      <a:pt x="16" y="39"/>
                      <a:pt x="18" y="38"/>
                    </a:cubicBezTo>
                    <a:cubicBezTo>
                      <a:pt x="20" y="36"/>
                      <a:pt x="22" y="34"/>
                      <a:pt x="22" y="32"/>
                    </a:cubicBezTo>
                    <a:cubicBezTo>
                      <a:pt x="25" y="32"/>
                      <a:pt x="27" y="32"/>
                      <a:pt x="29" y="30"/>
                    </a:cubicBezTo>
                    <a:cubicBezTo>
                      <a:pt x="32" y="28"/>
                      <a:pt x="33" y="25"/>
                      <a:pt x="34" y="21"/>
                    </a:cubicBezTo>
                    <a:cubicBezTo>
                      <a:pt x="34" y="18"/>
                      <a:pt x="33" y="15"/>
                      <a:pt x="32" y="12"/>
                    </a:cubicBezTo>
                    <a:cubicBezTo>
                      <a:pt x="31" y="9"/>
                      <a:pt x="30" y="7"/>
                      <a:pt x="29" y="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88" name="Freeform 1702"/>
              <p:cNvSpPr/>
              <p:nvPr/>
            </p:nvSpPr>
            <p:spPr>
              <a:xfrm>
                <a:off x="6746845" y="3533794"/>
                <a:ext cx="169864" cy="115888"/>
              </a:xfrm>
              <a:custGeom>
                <a:avLst/>
                <a:gdLst>
                  <a:gd name="txL" fmla="*/ 0 w 45"/>
                  <a:gd name="txT" fmla="*/ 0 h 31"/>
                  <a:gd name="txR" fmla="*/ 45 w 45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31">
                    <a:moveTo>
                      <a:pt x="12" y="2"/>
                    </a:moveTo>
                    <a:cubicBezTo>
                      <a:pt x="8" y="4"/>
                      <a:pt x="7" y="7"/>
                      <a:pt x="5" y="11"/>
                    </a:cubicBezTo>
                    <a:cubicBezTo>
                      <a:pt x="4" y="13"/>
                      <a:pt x="3" y="16"/>
                      <a:pt x="3" y="19"/>
                    </a:cubicBezTo>
                    <a:cubicBezTo>
                      <a:pt x="2" y="21"/>
                      <a:pt x="0" y="28"/>
                      <a:pt x="0" y="28"/>
                    </a:cubicBezTo>
                    <a:cubicBezTo>
                      <a:pt x="4" y="26"/>
                      <a:pt x="9" y="29"/>
                      <a:pt x="13" y="30"/>
                    </a:cubicBezTo>
                    <a:cubicBezTo>
                      <a:pt x="16" y="31"/>
                      <a:pt x="18" y="31"/>
                      <a:pt x="21" y="31"/>
                    </a:cubicBezTo>
                    <a:cubicBezTo>
                      <a:pt x="23" y="31"/>
                      <a:pt x="26" y="30"/>
                      <a:pt x="28" y="29"/>
                    </a:cubicBezTo>
                    <a:cubicBezTo>
                      <a:pt x="30" y="27"/>
                      <a:pt x="31" y="25"/>
                      <a:pt x="33" y="22"/>
                    </a:cubicBezTo>
                    <a:cubicBezTo>
                      <a:pt x="34" y="19"/>
                      <a:pt x="35" y="15"/>
                      <a:pt x="35" y="12"/>
                    </a:cubicBezTo>
                    <a:cubicBezTo>
                      <a:pt x="37" y="12"/>
                      <a:pt x="39" y="12"/>
                      <a:pt x="40" y="13"/>
                    </a:cubicBezTo>
                    <a:cubicBezTo>
                      <a:pt x="42" y="14"/>
                      <a:pt x="43" y="16"/>
                      <a:pt x="44" y="18"/>
                    </a:cubicBezTo>
                    <a:cubicBezTo>
                      <a:pt x="45" y="18"/>
                      <a:pt x="45" y="18"/>
                      <a:pt x="45" y="18"/>
                    </a:cubicBezTo>
                    <a:cubicBezTo>
                      <a:pt x="45" y="17"/>
                      <a:pt x="43" y="15"/>
                      <a:pt x="41" y="13"/>
                    </a:cubicBezTo>
                    <a:cubicBezTo>
                      <a:pt x="39" y="12"/>
                      <a:pt x="37" y="11"/>
                      <a:pt x="35" y="11"/>
                    </a:cubicBezTo>
                    <a:cubicBezTo>
                      <a:pt x="35" y="9"/>
                      <a:pt x="34" y="6"/>
                      <a:pt x="33" y="5"/>
                    </a:cubicBezTo>
                    <a:cubicBezTo>
                      <a:pt x="31" y="3"/>
                      <a:pt x="29" y="1"/>
                      <a:pt x="26" y="1"/>
                    </a:cubicBezTo>
                    <a:cubicBezTo>
                      <a:pt x="22" y="0"/>
                      <a:pt x="16" y="1"/>
                      <a:pt x="12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89" name="Freeform 1703"/>
              <p:cNvSpPr/>
              <p:nvPr/>
            </p:nvSpPr>
            <p:spPr>
              <a:xfrm>
                <a:off x="7175472" y="3819546"/>
                <a:ext cx="82551" cy="123826"/>
              </a:xfrm>
              <a:custGeom>
                <a:avLst/>
                <a:gdLst>
                  <a:gd name="txL" fmla="*/ 0 w 22"/>
                  <a:gd name="txT" fmla="*/ 0 h 33"/>
                  <a:gd name="txR" fmla="*/ 22 w 22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33">
                    <a:moveTo>
                      <a:pt x="22" y="11"/>
                    </a:moveTo>
                    <a:cubicBezTo>
                      <a:pt x="21" y="8"/>
                      <a:pt x="19" y="7"/>
                      <a:pt x="17" y="5"/>
                    </a:cubicBezTo>
                    <a:cubicBezTo>
                      <a:pt x="15" y="3"/>
                      <a:pt x="13" y="2"/>
                      <a:pt x="11" y="2"/>
                    </a:cubicBezTo>
                    <a:cubicBezTo>
                      <a:pt x="10" y="2"/>
                      <a:pt x="9" y="1"/>
                      <a:pt x="7" y="0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6" y="2"/>
                      <a:pt x="3" y="5"/>
                      <a:pt x="2" y="8"/>
                    </a:cubicBezTo>
                    <a:cubicBezTo>
                      <a:pt x="1" y="9"/>
                      <a:pt x="0" y="11"/>
                      <a:pt x="0" y="13"/>
                    </a:cubicBezTo>
                    <a:cubicBezTo>
                      <a:pt x="0" y="16"/>
                      <a:pt x="0" y="18"/>
                      <a:pt x="1" y="20"/>
                    </a:cubicBezTo>
                    <a:cubicBezTo>
                      <a:pt x="2" y="23"/>
                      <a:pt x="4" y="24"/>
                      <a:pt x="6" y="25"/>
                    </a:cubicBezTo>
                    <a:cubicBezTo>
                      <a:pt x="9" y="26"/>
                      <a:pt x="11" y="26"/>
                      <a:pt x="14" y="26"/>
                    </a:cubicBezTo>
                    <a:cubicBezTo>
                      <a:pt x="14" y="27"/>
                      <a:pt x="14" y="28"/>
                      <a:pt x="14" y="29"/>
                    </a:cubicBezTo>
                    <a:cubicBezTo>
                      <a:pt x="14" y="30"/>
                      <a:pt x="13" y="31"/>
                      <a:pt x="12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4" y="31"/>
                      <a:pt x="15" y="28"/>
                      <a:pt x="14" y="25"/>
                    </a:cubicBezTo>
                    <a:cubicBezTo>
                      <a:pt x="18" y="25"/>
                      <a:pt x="20" y="23"/>
                      <a:pt x="22" y="20"/>
                    </a:cubicBezTo>
                    <a:cubicBezTo>
                      <a:pt x="22" y="18"/>
                      <a:pt x="22" y="14"/>
                      <a:pt x="22" y="1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90" name="Freeform 1704"/>
              <p:cNvSpPr/>
              <p:nvPr/>
            </p:nvSpPr>
            <p:spPr>
              <a:xfrm>
                <a:off x="7145310" y="4171973"/>
                <a:ext cx="101601" cy="128588"/>
              </a:xfrm>
              <a:custGeom>
                <a:avLst/>
                <a:gdLst>
                  <a:gd name="txL" fmla="*/ 0 w 27"/>
                  <a:gd name="txT" fmla="*/ 0 h 34"/>
                  <a:gd name="txR" fmla="*/ 27 w 27"/>
                  <a:gd name="txB" fmla="*/ 34 h 34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27" h="34">
                    <a:moveTo>
                      <a:pt x="0" y="17"/>
                    </a:moveTo>
                    <a:cubicBezTo>
                      <a:pt x="0" y="21"/>
                      <a:pt x="2" y="23"/>
                      <a:pt x="4" y="26"/>
                    </a:cubicBezTo>
                    <a:cubicBezTo>
                      <a:pt x="6" y="28"/>
                      <a:pt x="8" y="29"/>
                      <a:pt x="10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7" y="34"/>
                    </a:cubicBezTo>
                    <a:cubicBezTo>
                      <a:pt x="16" y="33"/>
                      <a:pt x="17" y="31"/>
                      <a:pt x="18" y="30"/>
                    </a:cubicBezTo>
                    <a:cubicBezTo>
                      <a:pt x="19" y="29"/>
                      <a:pt x="21" y="27"/>
                      <a:pt x="22" y="26"/>
                    </a:cubicBezTo>
                    <a:cubicBezTo>
                      <a:pt x="24" y="23"/>
                      <a:pt x="27" y="17"/>
                      <a:pt x="26" y="12"/>
                    </a:cubicBezTo>
                    <a:cubicBezTo>
                      <a:pt x="25" y="10"/>
                      <a:pt x="23" y="7"/>
                      <a:pt x="21" y="6"/>
                    </a:cubicBezTo>
                    <a:cubicBezTo>
                      <a:pt x="19" y="4"/>
                      <a:pt x="16" y="3"/>
                      <a:pt x="13" y="3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3" y="1"/>
                      <a:pt x="13" y="1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1"/>
                      <a:pt x="18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3"/>
                      <a:pt x="16" y="3"/>
                      <a:pt x="15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7" y="4"/>
                      <a:pt x="17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8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5" y="0"/>
                      <a:pt x="15" y="0"/>
                    </a:cubicBezTo>
                    <a:cubicBezTo>
                      <a:pt x="14" y="0"/>
                      <a:pt x="14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1"/>
                      <a:pt x="13" y="1"/>
                    </a:cubicBezTo>
                    <a:cubicBezTo>
                      <a:pt x="12" y="2"/>
                      <a:pt x="12" y="2"/>
                      <a:pt x="12" y="3"/>
                    </a:cubicBezTo>
                    <a:cubicBezTo>
                      <a:pt x="8" y="3"/>
                      <a:pt x="5" y="4"/>
                      <a:pt x="2" y="7"/>
                    </a:cubicBezTo>
                    <a:cubicBezTo>
                      <a:pt x="1" y="10"/>
                      <a:pt x="0" y="14"/>
                      <a:pt x="0" y="1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91" name="Freeform 1705"/>
              <p:cNvSpPr/>
              <p:nvPr/>
            </p:nvSpPr>
            <p:spPr>
              <a:xfrm>
                <a:off x="6608731" y="3740170"/>
                <a:ext cx="153988" cy="184151"/>
              </a:xfrm>
              <a:custGeom>
                <a:avLst/>
                <a:gdLst>
                  <a:gd name="txL" fmla="*/ 0 w 41"/>
                  <a:gd name="txT" fmla="*/ 0 h 49"/>
                  <a:gd name="txR" fmla="*/ 41 w 41"/>
                  <a:gd name="txB" fmla="*/ 49 h 4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1" h="49">
                    <a:moveTo>
                      <a:pt x="2" y="13"/>
                    </a:moveTo>
                    <a:cubicBezTo>
                      <a:pt x="0" y="18"/>
                      <a:pt x="0" y="22"/>
                      <a:pt x="1" y="27"/>
                    </a:cubicBezTo>
                    <a:cubicBezTo>
                      <a:pt x="1" y="31"/>
                      <a:pt x="2" y="34"/>
                      <a:pt x="4" y="38"/>
                    </a:cubicBezTo>
                    <a:cubicBezTo>
                      <a:pt x="5" y="39"/>
                      <a:pt x="5" y="42"/>
                      <a:pt x="6" y="45"/>
                    </a:cubicBezTo>
                    <a:cubicBezTo>
                      <a:pt x="7" y="47"/>
                      <a:pt x="8" y="49"/>
                      <a:pt x="8" y="49"/>
                    </a:cubicBezTo>
                    <a:cubicBezTo>
                      <a:pt x="9" y="47"/>
                      <a:pt x="12" y="46"/>
                      <a:pt x="14" y="45"/>
                    </a:cubicBezTo>
                    <a:cubicBezTo>
                      <a:pt x="17" y="44"/>
                      <a:pt x="20" y="43"/>
                      <a:pt x="23" y="42"/>
                    </a:cubicBezTo>
                    <a:cubicBezTo>
                      <a:pt x="30" y="39"/>
                      <a:pt x="37" y="34"/>
                      <a:pt x="40" y="26"/>
                    </a:cubicBezTo>
                    <a:cubicBezTo>
                      <a:pt x="41" y="21"/>
                      <a:pt x="40" y="17"/>
                      <a:pt x="38" y="13"/>
                    </a:cubicBezTo>
                    <a:cubicBezTo>
                      <a:pt x="36" y="9"/>
                      <a:pt x="32" y="6"/>
                      <a:pt x="28" y="4"/>
                    </a:cubicBezTo>
                    <a:cubicBezTo>
                      <a:pt x="29" y="2"/>
                      <a:pt x="30" y="1"/>
                      <a:pt x="31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3" y="1"/>
                      <a:pt x="33" y="1"/>
                      <a:pt x="34" y="1"/>
                    </a:cubicBezTo>
                    <a:cubicBezTo>
                      <a:pt x="35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2"/>
                      <a:pt x="36" y="2"/>
                    </a:cubicBezTo>
                    <a:cubicBezTo>
                      <a:pt x="36" y="2"/>
                      <a:pt x="36" y="3"/>
                      <a:pt x="36" y="4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7" y="5"/>
                      <a:pt x="36" y="5"/>
                      <a:pt x="36" y="5"/>
                    </a:cubicBezTo>
                    <a:cubicBezTo>
                      <a:pt x="35" y="5"/>
                      <a:pt x="34" y="5"/>
                      <a:pt x="33" y="5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4" y="6"/>
                      <a:pt x="35" y="6"/>
                    </a:cubicBezTo>
                    <a:cubicBezTo>
                      <a:pt x="36" y="6"/>
                      <a:pt x="36" y="6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7" y="4"/>
                      <a:pt x="36" y="3"/>
                      <a:pt x="36" y="3"/>
                    </a:cubicBezTo>
                    <a:cubicBezTo>
                      <a:pt x="36" y="2"/>
                      <a:pt x="36" y="1"/>
                      <a:pt x="36" y="1"/>
                    </a:cubicBezTo>
                    <a:cubicBezTo>
                      <a:pt x="36" y="2"/>
                      <a:pt x="34" y="1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1"/>
                    </a:cubicBezTo>
                    <a:cubicBezTo>
                      <a:pt x="29" y="2"/>
                      <a:pt x="28" y="2"/>
                      <a:pt x="28" y="3"/>
                    </a:cubicBezTo>
                    <a:cubicBezTo>
                      <a:pt x="22" y="0"/>
                      <a:pt x="16" y="0"/>
                      <a:pt x="11" y="3"/>
                    </a:cubicBezTo>
                    <a:cubicBezTo>
                      <a:pt x="8" y="5"/>
                      <a:pt x="4" y="9"/>
                      <a:pt x="2" y="1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92" name="Freeform 1706"/>
              <p:cNvSpPr/>
              <p:nvPr/>
            </p:nvSpPr>
            <p:spPr>
              <a:xfrm>
                <a:off x="7048472" y="3579832"/>
                <a:ext cx="179389" cy="266702"/>
              </a:xfrm>
              <a:custGeom>
                <a:avLst/>
                <a:gdLst>
                  <a:gd name="txL" fmla="*/ 0 w 48"/>
                  <a:gd name="txT" fmla="*/ 0 h 71"/>
                  <a:gd name="txR" fmla="*/ 48 w 48"/>
                  <a:gd name="txB" fmla="*/ 71 h 7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71">
                    <a:moveTo>
                      <a:pt x="1" y="31"/>
                    </a:moveTo>
                    <a:cubicBezTo>
                      <a:pt x="0" y="37"/>
                      <a:pt x="2" y="42"/>
                      <a:pt x="4" y="47"/>
                    </a:cubicBezTo>
                    <a:cubicBezTo>
                      <a:pt x="6" y="51"/>
                      <a:pt x="9" y="54"/>
                      <a:pt x="11" y="58"/>
                    </a:cubicBezTo>
                    <a:cubicBezTo>
                      <a:pt x="14" y="61"/>
                      <a:pt x="18" y="71"/>
                      <a:pt x="18" y="71"/>
                    </a:cubicBezTo>
                    <a:cubicBezTo>
                      <a:pt x="21" y="64"/>
                      <a:pt x="29" y="61"/>
                      <a:pt x="35" y="57"/>
                    </a:cubicBezTo>
                    <a:cubicBezTo>
                      <a:pt x="38" y="54"/>
                      <a:pt x="42" y="51"/>
                      <a:pt x="44" y="47"/>
                    </a:cubicBezTo>
                    <a:cubicBezTo>
                      <a:pt x="47" y="43"/>
                      <a:pt x="48" y="39"/>
                      <a:pt x="48" y="34"/>
                    </a:cubicBezTo>
                    <a:cubicBezTo>
                      <a:pt x="48" y="30"/>
                      <a:pt x="46" y="25"/>
                      <a:pt x="43" y="21"/>
                    </a:cubicBezTo>
                    <a:cubicBezTo>
                      <a:pt x="40" y="17"/>
                      <a:pt x="35" y="13"/>
                      <a:pt x="30" y="11"/>
                    </a:cubicBezTo>
                    <a:cubicBezTo>
                      <a:pt x="31" y="9"/>
                      <a:pt x="33" y="7"/>
                      <a:pt x="34" y="6"/>
                    </a:cubicBezTo>
                    <a:cubicBezTo>
                      <a:pt x="37" y="3"/>
                      <a:pt x="40" y="2"/>
                      <a:pt x="43" y="1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1" y="1"/>
                      <a:pt x="38" y="2"/>
                      <a:pt x="35" y="4"/>
                    </a:cubicBezTo>
                    <a:cubicBezTo>
                      <a:pt x="33" y="6"/>
                      <a:pt x="30" y="9"/>
                      <a:pt x="29" y="11"/>
                    </a:cubicBezTo>
                    <a:cubicBezTo>
                      <a:pt x="23" y="8"/>
                      <a:pt x="15" y="9"/>
                      <a:pt x="9" y="15"/>
                    </a:cubicBezTo>
                    <a:cubicBezTo>
                      <a:pt x="5" y="19"/>
                      <a:pt x="2" y="26"/>
                      <a:pt x="1" y="3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93" name="Freeform 1707"/>
              <p:cNvSpPr/>
              <p:nvPr/>
            </p:nvSpPr>
            <p:spPr>
              <a:xfrm>
                <a:off x="6518243" y="3454418"/>
                <a:ext cx="274639" cy="285752"/>
              </a:xfrm>
              <a:custGeom>
                <a:avLst/>
                <a:gdLst>
                  <a:gd name="txL" fmla="*/ 0 w 73"/>
                  <a:gd name="txT" fmla="*/ 0 h 76"/>
                  <a:gd name="txR" fmla="*/ 73 w 73"/>
                  <a:gd name="txB" fmla="*/ 76 h 7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76">
                    <a:moveTo>
                      <a:pt x="47" y="4"/>
                    </a:moveTo>
                    <a:cubicBezTo>
                      <a:pt x="39" y="0"/>
                      <a:pt x="33" y="1"/>
                      <a:pt x="26" y="2"/>
                    </a:cubicBezTo>
                    <a:cubicBezTo>
                      <a:pt x="20" y="3"/>
                      <a:pt x="16" y="6"/>
                      <a:pt x="12" y="9"/>
                    </a:cubicBezTo>
                    <a:cubicBezTo>
                      <a:pt x="10" y="10"/>
                      <a:pt x="7" y="12"/>
                      <a:pt x="4" y="15"/>
                    </a:cubicBezTo>
                    <a:cubicBezTo>
                      <a:pt x="2" y="17"/>
                      <a:pt x="1" y="19"/>
                      <a:pt x="0" y="19"/>
                    </a:cubicBezTo>
                    <a:cubicBezTo>
                      <a:pt x="1" y="20"/>
                      <a:pt x="2" y="20"/>
                      <a:pt x="2" y="20"/>
                    </a:cubicBezTo>
                    <a:cubicBezTo>
                      <a:pt x="3" y="21"/>
                      <a:pt x="3" y="21"/>
                      <a:pt x="4" y="22"/>
                    </a:cubicBezTo>
                    <a:cubicBezTo>
                      <a:pt x="5" y="23"/>
                      <a:pt x="6" y="25"/>
                      <a:pt x="7" y="27"/>
                    </a:cubicBezTo>
                    <a:cubicBezTo>
                      <a:pt x="9" y="30"/>
                      <a:pt x="11" y="35"/>
                      <a:pt x="13" y="38"/>
                    </a:cubicBezTo>
                    <a:cubicBezTo>
                      <a:pt x="15" y="43"/>
                      <a:pt x="18" y="47"/>
                      <a:pt x="22" y="51"/>
                    </a:cubicBezTo>
                    <a:cubicBezTo>
                      <a:pt x="25" y="55"/>
                      <a:pt x="29" y="59"/>
                      <a:pt x="34" y="60"/>
                    </a:cubicBezTo>
                    <a:cubicBezTo>
                      <a:pt x="39" y="62"/>
                      <a:pt x="44" y="61"/>
                      <a:pt x="50" y="60"/>
                    </a:cubicBezTo>
                    <a:cubicBezTo>
                      <a:pt x="56" y="59"/>
                      <a:pt x="62" y="56"/>
                      <a:pt x="67" y="52"/>
                    </a:cubicBezTo>
                    <a:cubicBezTo>
                      <a:pt x="69" y="55"/>
                      <a:pt x="70" y="58"/>
                      <a:pt x="71" y="62"/>
                    </a:cubicBezTo>
                    <a:cubicBezTo>
                      <a:pt x="72" y="67"/>
                      <a:pt x="72" y="71"/>
                      <a:pt x="69" y="74"/>
                    </a:cubicBezTo>
                    <a:cubicBezTo>
                      <a:pt x="70" y="75"/>
                      <a:pt x="70" y="75"/>
                      <a:pt x="71" y="76"/>
                    </a:cubicBezTo>
                    <a:cubicBezTo>
                      <a:pt x="72" y="75"/>
                      <a:pt x="72" y="73"/>
                      <a:pt x="73" y="71"/>
                    </a:cubicBezTo>
                    <a:cubicBezTo>
                      <a:pt x="73" y="69"/>
                      <a:pt x="73" y="67"/>
                      <a:pt x="73" y="64"/>
                    </a:cubicBezTo>
                    <a:cubicBezTo>
                      <a:pt x="72" y="59"/>
                      <a:pt x="70" y="54"/>
                      <a:pt x="67" y="51"/>
                    </a:cubicBezTo>
                    <a:cubicBezTo>
                      <a:pt x="70" y="48"/>
                      <a:pt x="72" y="44"/>
                      <a:pt x="72" y="39"/>
                    </a:cubicBezTo>
                    <a:cubicBezTo>
                      <a:pt x="72" y="34"/>
                      <a:pt x="71" y="29"/>
                      <a:pt x="68" y="24"/>
                    </a:cubicBezTo>
                    <a:cubicBezTo>
                      <a:pt x="66" y="20"/>
                      <a:pt x="62" y="16"/>
                      <a:pt x="59" y="12"/>
                    </a:cubicBezTo>
                    <a:cubicBezTo>
                      <a:pt x="55" y="9"/>
                      <a:pt x="51" y="6"/>
                      <a:pt x="47" y="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94" name="Freeform 1708"/>
              <p:cNvSpPr/>
              <p:nvPr/>
            </p:nvSpPr>
            <p:spPr>
              <a:xfrm>
                <a:off x="7123085" y="4048147"/>
                <a:ext cx="109538" cy="136526"/>
              </a:xfrm>
              <a:custGeom>
                <a:avLst/>
                <a:gdLst>
                  <a:gd name="txL" fmla="*/ 0 w 29"/>
                  <a:gd name="txT" fmla="*/ 0 h 36"/>
                  <a:gd name="txR" fmla="*/ 29 w 29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36">
                    <a:moveTo>
                      <a:pt x="2" y="10"/>
                    </a:moveTo>
                    <a:cubicBezTo>
                      <a:pt x="0" y="13"/>
                      <a:pt x="0" y="16"/>
                      <a:pt x="0" y="19"/>
                    </a:cubicBezTo>
                    <a:cubicBezTo>
                      <a:pt x="0" y="22"/>
                      <a:pt x="1" y="25"/>
                      <a:pt x="1" y="28"/>
                    </a:cubicBezTo>
                    <a:cubicBezTo>
                      <a:pt x="2" y="30"/>
                      <a:pt x="2" y="36"/>
                      <a:pt x="2" y="36"/>
                    </a:cubicBezTo>
                    <a:cubicBezTo>
                      <a:pt x="5" y="33"/>
                      <a:pt x="10" y="33"/>
                      <a:pt x="14" y="32"/>
                    </a:cubicBezTo>
                    <a:cubicBezTo>
                      <a:pt x="20" y="31"/>
                      <a:pt x="26" y="27"/>
                      <a:pt x="28" y="21"/>
                    </a:cubicBezTo>
                    <a:cubicBezTo>
                      <a:pt x="29" y="18"/>
                      <a:pt x="29" y="15"/>
                      <a:pt x="27" y="12"/>
                    </a:cubicBezTo>
                    <a:cubicBezTo>
                      <a:pt x="26" y="9"/>
                      <a:pt x="24" y="7"/>
                      <a:pt x="21" y="5"/>
                    </a:cubicBezTo>
                    <a:cubicBezTo>
                      <a:pt x="22" y="4"/>
                      <a:pt x="22" y="3"/>
                      <a:pt x="23" y="3"/>
                    </a:cubicBezTo>
                    <a:cubicBezTo>
                      <a:pt x="24" y="2"/>
                      <a:pt x="25" y="2"/>
                      <a:pt x="25" y="1"/>
                    </a:cubicBezTo>
                    <a:cubicBezTo>
                      <a:pt x="26" y="1"/>
                      <a:pt x="27" y="1"/>
                      <a:pt x="28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6" y="0"/>
                      <a:pt x="25" y="1"/>
                      <a:pt x="24" y="2"/>
                    </a:cubicBezTo>
                    <a:cubicBezTo>
                      <a:pt x="23" y="3"/>
                      <a:pt x="21" y="4"/>
                      <a:pt x="20" y="5"/>
                    </a:cubicBezTo>
                    <a:cubicBezTo>
                      <a:pt x="17" y="3"/>
                      <a:pt x="13" y="2"/>
                      <a:pt x="9" y="3"/>
                    </a:cubicBezTo>
                    <a:cubicBezTo>
                      <a:pt x="6" y="5"/>
                      <a:pt x="3" y="8"/>
                      <a:pt x="2" y="1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95" name="Freeform 1709"/>
              <p:cNvSpPr/>
              <p:nvPr/>
            </p:nvSpPr>
            <p:spPr>
              <a:xfrm>
                <a:off x="5316499" y="4289449"/>
                <a:ext cx="247652" cy="374653"/>
              </a:xfrm>
              <a:custGeom>
                <a:avLst/>
                <a:gdLst>
                  <a:gd name="txL" fmla="*/ 0 w 66"/>
                  <a:gd name="txT" fmla="*/ 0 h 100"/>
                  <a:gd name="txR" fmla="*/ 66 w 66"/>
                  <a:gd name="txB" fmla="*/ 100 h 10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6" h="100">
                    <a:moveTo>
                      <a:pt x="1" y="45"/>
                    </a:moveTo>
                    <a:cubicBezTo>
                      <a:pt x="0" y="51"/>
                      <a:pt x="2" y="58"/>
                      <a:pt x="4" y="65"/>
                    </a:cubicBezTo>
                    <a:cubicBezTo>
                      <a:pt x="6" y="71"/>
                      <a:pt x="9" y="76"/>
                      <a:pt x="12" y="82"/>
                    </a:cubicBezTo>
                    <a:cubicBezTo>
                      <a:pt x="15" y="86"/>
                      <a:pt x="19" y="100"/>
                      <a:pt x="19" y="100"/>
                    </a:cubicBezTo>
                    <a:cubicBezTo>
                      <a:pt x="24" y="92"/>
                      <a:pt x="36" y="89"/>
                      <a:pt x="44" y="84"/>
                    </a:cubicBezTo>
                    <a:cubicBezTo>
                      <a:pt x="50" y="80"/>
                      <a:pt x="55" y="74"/>
                      <a:pt x="60" y="67"/>
                    </a:cubicBezTo>
                    <a:cubicBezTo>
                      <a:pt x="64" y="61"/>
                      <a:pt x="66" y="52"/>
                      <a:pt x="66" y="45"/>
                    </a:cubicBezTo>
                    <a:cubicBezTo>
                      <a:pt x="66" y="36"/>
                      <a:pt x="61" y="29"/>
                      <a:pt x="55" y="25"/>
                    </a:cubicBezTo>
                    <a:cubicBezTo>
                      <a:pt x="49" y="21"/>
                      <a:pt x="41" y="19"/>
                      <a:pt x="33" y="19"/>
                    </a:cubicBezTo>
                    <a:cubicBezTo>
                      <a:pt x="34" y="17"/>
                      <a:pt x="34" y="14"/>
                      <a:pt x="35" y="11"/>
                    </a:cubicBezTo>
                    <a:cubicBezTo>
                      <a:pt x="36" y="8"/>
                      <a:pt x="38" y="4"/>
                      <a:pt x="41" y="1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8" y="2"/>
                      <a:pt x="36" y="6"/>
                      <a:pt x="35" y="9"/>
                    </a:cubicBezTo>
                    <a:cubicBezTo>
                      <a:pt x="34" y="13"/>
                      <a:pt x="32" y="16"/>
                      <a:pt x="32" y="19"/>
                    </a:cubicBezTo>
                    <a:cubicBezTo>
                      <a:pt x="27" y="19"/>
                      <a:pt x="23" y="20"/>
                      <a:pt x="19" y="21"/>
                    </a:cubicBezTo>
                    <a:cubicBezTo>
                      <a:pt x="15" y="23"/>
                      <a:pt x="11" y="24"/>
                      <a:pt x="9" y="27"/>
                    </a:cubicBezTo>
                    <a:cubicBezTo>
                      <a:pt x="5" y="31"/>
                      <a:pt x="2" y="38"/>
                      <a:pt x="1" y="4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96" name="Freeform 1710"/>
              <p:cNvSpPr/>
              <p:nvPr/>
            </p:nvSpPr>
            <p:spPr>
              <a:xfrm>
                <a:off x="5208548" y="4443438"/>
                <a:ext cx="119063" cy="157164"/>
              </a:xfrm>
              <a:custGeom>
                <a:avLst/>
                <a:gdLst>
                  <a:gd name="txL" fmla="*/ 0 w 32"/>
                  <a:gd name="txT" fmla="*/ 0 h 42"/>
                  <a:gd name="txR" fmla="*/ 32 w 32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42">
                    <a:moveTo>
                      <a:pt x="1" y="15"/>
                    </a:moveTo>
                    <a:cubicBezTo>
                      <a:pt x="0" y="18"/>
                      <a:pt x="1" y="21"/>
                      <a:pt x="1" y="25"/>
                    </a:cubicBezTo>
                    <a:cubicBezTo>
                      <a:pt x="1" y="27"/>
                      <a:pt x="2" y="30"/>
                      <a:pt x="2" y="33"/>
                    </a:cubicBezTo>
                    <a:cubicBezTo>
                      <a:pt x="3" y="34"/>
                      <a:pt x="3" y="36"/>
                      <a:pt x="3" y="38"/>
                    </a:cubicBezTo>
                    <a:cubicBezTo>
                      <a:pt x="3" y="41"/>
                      <a:pt x="2" y="42"/>
                      <a:pt x="2" y="42"/>
                    </a:cubicBezTo>
                    <a:cubicBezTo>
                      <a:pt x="4" y="41"/>
                      <a:pt x="7" y="40"/>
                      <a:pt x="9" y="40"/>
                    </a:cubicBezTo>
                    <a:cubicBezTo>
                      <a:pt x="12" y="39"/>
                      <a:pt x="15" y="39"/>
                      <a:pt x="17" y="38"/>
                    </a:cubicBezTo>
                    <a:cubicBezTo>
                      <a:pt x="23" y="35"/>
                      <a:pt x="29" y="29"/>
                      <a:pt x="30" y="23"/>
                    </a:cubicBezTo>
                    <a:cubicBezTo>
                      <a:pt x="32" y="16"/>
                      <a:pt x="26" y="10"/>
                      <a:pt x="20" y="7"/>
                    </a:cubicBezTo>
                    <a:cubicBezTo>
                      <a:pt x="20" y="6"/>
                      <a:pt x="21" y="5"/>
                      <a:pt x="22" y="4"/>
                    </a:cubicBezTo>
                    <a:cubicBezTo>
                      <a:pt x="24" y="2"/>
                      <a:pt x="25" y="1"/>
                      <a:pt x="27" y="1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5" y="1"/>
                      <a:pt x="21" y="4"/>
                      <a:pt x="19" y="7"/>
                    </a:cubicBezTo>
                    <a:cubicBezTo>
                      <a:pt x="15" y="5"/>
                      <a:pt x="10" y="5"/>
                      <a:pt x="7" y="8"/>
                    </a:cubicBezTo>
                    <a:cubicBezTo>
                      <a:pt x="5" y="10"/>
                      <a:pt x="2" y="13"/>
                      <a:pt x="1" y="1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97" name="Freeform 1711"/>
              <p:cNvSpPr/>
              <p:nvPr/>
            </p:nvSpPr>
            <p:spPr>
              <a:xfrm>
                <a:off x="5759414" y="3692545"/>
                <a:ext cx="98426" cy="138113"/>
              </a:xfrm>
              <a:custGeom>
                <a:avLst/>
                <a:gdLst>
                  <a:gd name="txL" fmla="*/ 0 w 26"/>
                  <a:gd name="txT" fmla="*/ 0 h 37"/>
                  <a:gd name="txR" fmla="*/ 26 w 26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37">
                    <a:moveTo>
                      <a:pt x="1" y="22"/>
                    </a:moveTo>
                    <a:cubicBezTo>
                      <a:pt x="1" y="26"/>
                      <a:pt x="3" y="28"/>
                      <a:pt x="5" y="30"/>
                    </a:cubicBezTo>
                    <a:cubicBezTo>
                      <a:pt x="7" y="32"/>
                      <a:pt x="9" y="33"/>
                      <a:pt x="12" y="34"/>
                    </a:cubicBezTo>
                    <a:cubicBezTo>
                      <a:pt x="13" y="34"/>
                      <a:pt x="14" y="35"/>
                      <a:pt x="16" y="36"/>
                    </a:cubicBezTo>
                    <a:cubicBezTo>
                      <a:pt x="17" y="36"/>
                      <a:pt x="19" y="37"/>
                      <a:pt x="19" y="37"/>
                    </a:cubicBezTo>
                    <a:cubicBezTo>
                      <a:pt x="18" y="35"/>
                      <a:pt x="19" y="34"/>
                      <a:pt x="19" y="32"/>
                    </a:cubicBezTo>
                    <a:cubicBezTo>
                      <a:pt x="20" y="31"/>
                      <a:pt x="21" y="29"/>
                      <a:pt x="22" y="28"/>
                    </a:cubicBezTo>
                    <a:cubicBezTo>
                      <a:pt x="24" y="25"/>
                      <a:pt x="26" y="21"/>
                      <a:pt x="25" y="17"/>
                    </a:cubicBezTo>
                    <a:cubicBezTo>
                      <a:pt x="23" y="12"/>
                      <a:pt x="18" y="8"/>
                      <a:pt x="12" y="7"/>
                    </a:cubicBezTo>
                    <a:cubicBezTo>
                      <a:pt x="13" y="6"/>
                      <a:pt x="13" y="5"/>
                      <a:pt x="14" y="4"/>
                    </a:cubicBezTo>
                    <a:cubicBezTo>
                      <a:pt x="15" y="3"/>
                      <a:pt x="16" y="2"/>
                      <a:pt x="18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1"/>
                      <a:pt x="12" y="5"/>
                      <a:pt x="12" y="7"/>
                    </a:cubicBezTo>
                    <a:cubicBezTo>
                      <a:pt x="8" y="7"/>
                      <a:pt x="4" y="8"/>
                      <a:pt x="2" y="12"/>
                    </a:cubicBezTo>
                    <a:cubicBezTo>
                      <a:pt x="1" y="15"/>
                      <a:pt x="0" y="19"/>
                      <a:pt x="1" y="2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98" name="Freeform 1712"/>
              <p:cNvSpPr/>
              <p:nvPr/>
            </p:nvSpPr>
            <p:spPr>
              <a:xfrm>
                <a:off x="5406987" y="3932259"/>
                <a:ext cx="115888" cy="142876"/>
              </a:xfrm>
              <a:custGeom>
                <a:avLst/>
                <a:gdLst>
                  <a:gd name="txL" fmla="*/ 0 w 31"/>
                  <a:gd name="txT" fmla="*/ 0 h 38"/>
                  <a:gd name="txR" fmla="*/ 31 w 31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38">
                    <a:moveTo>
                      <a:pt x="4" y="30"/>
                    </a:moveTo>
                    <a:cubicBezTo>
                      <a:pt x="7" y="33"/>
                      <a:pt x="10" y="35"/>
                      <a:pt x="13" y="36"/>
                    </a:cubicBezTo>
                    <a:cubicBezTo>
                      <a:pt x="16" y="37"/>
                      <a:pt x="19" y="37"/>
                      <a:pt x="22" y="37"/>
                    </a:cubicBezTo>
                    <a:cubicBezTo>
                      <a:pt x="24" y="37"/>
                      <a:pt x="30" y="38"/>
                      <a:pt x="30" y="38"/>
                    </a:cubicBezTo>
                    <a:cubicBezTo>
                      <a:pt x="28" y="34"/>
                      <a:pt x="30" y="30"/>
                      <a:pt x="30" y="26"/>
                    </a:cubicBezTo>
                    <a:cubicBezTo>
                      <a:pt x="31" y="20"/>
                      <a:pt x="29" y="14"/>
                      <a:pt x="25" y="10"/>
                    </a:cubicBezTo>
                    <a:cubicBezTo>
                      <a:pt x="21" y="5"/>
                      <a:pt x="13" y="6"/>
                      <a:pt x="7" y="9"/>
                    </a:cubicBezTo>
                    <a:cubicBezTo>
                      <a:pt x="6" y="8"/>
                      <a:pt x="6" y="7"/>
                      <a:pt x="6" y="5"/>
                    </a:cubicBezTo>
                    <a:cubicBezTo>
                      <a:pt x="6" y="3"/>
                      <a:pt x="6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2"/>
                      <a:pt x="5" y="7"/>
                      <a:pt x="7" y="10"/>
                    </a:cubicBezTo>
                    <a:cubicBezTo>
                      <a:pt x="3" y="12"/>
                      <a:pt x="0" y="16"/>
                      <a:pt x="0" y="20"/>
                    </a:cubicBezTo>
                    <a:cubicBezTo>
                      <a:pt x="1" y="23"/>
                      <a:pt x="2" y="28"/>
                      <a:pt x="4" y="3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99" name="Freeform 1713"/>
              <p:cNvSpPr/>
              <p:nvPr/>
            </p:nvSpPr>
            <p:spPr>
              <a:xfrm>
                <a:off x="6259479" y="4421212"/>
                <a:ext cx="150813" cy="231777"/>
              </a:xfrm>
              <a:custGeom>
                <a:avLst/>
                <a:gdLst>
                  <a:gd name="txL" fmla="*/ 0 w 40"/>
                  <a:gd name="txT" fmla="*/ 0 h 62"/>
                  <a:gd name="txR" fmla="*/ 40 w 40"/>
                  <a:gd name="txB" fmla="*/ 62 h 6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62">
                    <a:moveTo>
                      <a:pt x="1" y="34"/>
                    </a:moveTo>
                    <a:cubicBezTo>
                      <a:pt x="2" y="37"/>
                      <a:pt x="5" y="40"/>
                      <a:pt x="7" y="43"/>
                    </a:cubicBezTo>
                    <a:cubicBezTo>
                      <a:pt x="9" y="46"/>
                      <a:pt x="12" y="48"/>
                      <a:pt x="15" y="51"/>
                    </a:cubicBezTo>
                    <a:cubicBezTo>
                      <a:pt x="16" y="52"/>
                      <a:pt x="17" y="55"/>
                      <a:pt x="18" y="57"/>
                    </a:cubicBezTo>
                    <a:cubicBezTo>
                      <a:pt x="19" y="60"/>
                      <a:pt x="20" y="62"/>
                      <a:pt x="20" y="62"/>
                    </a:cubicBezTo>
                    <a:cubicBezTo>
                      <a:pt x="22" y="59"/>
                      <a:pt x="24" y="56"/>
                      <a:pt x="27" y="53"/>
                    </a:cubicBezTo>
                    <a:cubicBezTo>
                      <a:pt x="29" y="51"/>
                      <a:pt x="31" y="48"/>
                      <a:pt x="33" y="46"/>
                    </a:cubicBezTo>
                    <a:cubicBezTo>
                      <a:pt x="38" y="38"/>
                      <a:pt x="40" y="27"/>
                      <a:pt x="36" y="19"/>
                    </a:cubicBezTo>
                    <a:cubicBezTo>
                      <a:pt x="34" y="15"/>
                      <a:pt x="31" y="12"/>
                      <a:pt x="26" y="11"/>
                    </a:cubicBezTo>
                    <a:cubicBezTo>
                      <a:pt x="22" y="10"/>
                      <a:pt x="17" y="11"/>
                      <a:pt x="13" y="12"/>
                    </a:cubicBezTo>
                    <a:cubicBezTo>
                      <a:pt x="13" y="10"/>
                      <a:pt x="13" y="9"/>
                      <a:pt x="13" y="7"/>
                    </a:cubicBezTo>
                    <a:cubicBezTo>
                      <a:pt x="13" y="4"/>
                      <a:pt x="14" y="2"/>
                      <a:pt x="15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1"/>
                      <a:pt x="13" y="3"/>
                      <a:pt x="13" y="5"/>
                    </a:cubicBezTo>
                    <a:cubicBezTo>
                      <a:pt x="12" y="8"/>
                      <a:pt x="12" y="10"/>
                      <a:pt x="13" y="12"/>
                    </a:cubicBezTo>
                    <a:cubicBezTo>
                      <a:pt x="7" y="14"/>
                      <a:pt x="3" y="17"/>
                      <a:pt x="1" y="22"/>
                    </a:cubicBezTo>
                    <a:cubicBezTo>
                      <a:pt x="0" y="26"/>
                      <a:pt x="0" y="30"/>
                      <a:pt x="1" y="3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00" name="Freeform 1714"/>
              <p:cNvSpPr/>
              <p:nvPr/>
            </p:nvSpPr>
            <p:spPr>
              <a:xfrm>
                <a:off x="6226142" y="4432325"/>
                <a:ext cx="52388" cy="77788"/>
              </a:xfrm>
              <a:custGeom>
                <a:avLst/>
                <a:gdLst>
                  <a:gd name="txL" fmla="*/ 0 w 14"/>
                  <a:gd name="txT" fmla="*/ 0 h 21"/>
                  <a:gd name="txR" fmla="*/ 14 w 14"/>
                  <a:gd name="txB" fmla="*/ 21 h 21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4" h="21">
                    <a:moveTo>
                      <a:pt x="0" y="10"/>
                    </a:moveTo>
                    <a:cubicBezTo>
                      <a:pt x="0" y="11"/>
                      <a:pt x="0" y="13"/>
                      <a:pt x="1" y="14"/>
                    </a:cubicBezTo>
                    <a:cubicBezTo>
                      <a:pt x="2" y="15"/>
                      <a:pt x="2" y="16"/>
                      <a:pt x="3" y="17"/>
                    </a:cubicBezTo>
                    <a:cubicBezTo>
                      <a:pt x="4" y="18"/>
                      <a:pt x="5" y="21"/>
                      <a:pt x="5" y="21"/>
                    </a:cubicBezTo>
                    <a:cubicBezTo>
                      <a:pt x="6" y="19"/>
                      <a:pt x="8" y="19"/>
                      <a:pt x="10" y="17"/>
                    </a:cubicBezTo>
                    <a:cubicBezTo>
                      <a:pt x="12" y="16"/>
                      <a:pt x="14" y="12"/>
                      <a:pt x="14" y="9"/>
                    </a:cubicBezTo>
                    <a:cubicBezTo>
                      <a:pt x="14" y="6"/>
                      <a:pt x="11" y="4"/>
                      <a:pt x="7" y="4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8" y="1"/>
                      <a:pt x="9" y="0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7" y="2"/>
                      <a:pt x="7" y="4"/>
                    </a:cubicBezTo>
                    <a:cubicBezTo>
                      <a:pt x="5" y="3"/>
                      <a:pt x="3" y="4"/>
                      <a:pt x="2" y="5"/>
                    </a:cubicBezTo>
                    <a:cubicBezTo>
                      <a:pt x="1" y="6"/>
                      <a:pt x="0" y="8"/>
                      <a:pt x="0" y="1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01" name="Freeform 1715"/>
              <p:cNvSpPr/>
              <p:nvPr/>
            </p:nvSpPr>
            <p:spPr>
              <a:xfrm>
                <a:off x="5819739" y="3687782"/>
                <a:ext cx="134938" cy="200026"/>
              </a:xfrm>
              <a:custGeom>
                <a:avLst/>
                <a:gdLst>
                  <a:gd name="txL" fmla="*/ 0 w 36"/>
                  <a:gd name="txT" fmla="*/ 0 h 53"/>
                  <a:gd name="txR" fmla="*/ 36 w 36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53">
                    <a:moveTo>
                      <a:pt x="3" y="39"/>
                    </a:moveTo>
                    <a:cubicBezTo>
                      <a:pt x="5" y="43"/>
                      <a:pt x="9" y="45"/>
                      <a:pt x="12" y="46"/>
                    </a:cubicBezTo>
                    <a:cubicBezTo>
                      <a:pt x="15" y="48"/>
                      <a:pt x="19" y="49"/>
                      <a:pt x="22" y="50"/>
                    </a:cubicBezTo>
                    <a:cubicBezTo>
                      <a:pt x="25" y="50"/>
                      <a:pt x="32" y="53"/>
                      <a:pt x="32" y="53"/>
                    </a:cubicBezTo>
                    <a:cubicBezTo>
                      <a:pt x="31" y="48"/>
                      <a:pt x="34" y="43"/>
                      <a:pt x="35" y="38"/>
                    </a:cubicBezTo>
                    <a:cubicBezTo>
                      <a:pt x="36" y="35"/>
                      <a:pt x="36" y="31"/>
                      <a:pt x="36" y="28"/>
                    </a:cubicBezTo>
                    <a:cubicBezTo>
                      <a:pt x="35" y="25"/>
                      <a:pt x="35" y="22"/>
                      <a:pt x="33" y="20"/>
                    </a:cubicBezTo>
                    <a:cubicBezTo>
                      <a:pt x="31" y="17"/>
                      <a:pt x="28" y="15"/>
                      <a:pt x="24" y="13"/>
                    </a:cubicBezTo>
                    <a:cubicBezTo>
                      <a:pt x="20" y="12"/>
                      <a:pt x="16" y="12"/>
                      <a:pt x="12" y="13"/>
                    </a:cubicBezTo>
                    <a:cubicBezTo>
                      <a:pt x="12" y="12"/>
                      <a:pt x="11" y="10"/>
                      <a:pt x="12" y="8"/>
                    </a:cubicBezTo>
                    <a:cubicBezTo>
                      <a:pt x="12" y="7"/>
                      <a:pt x="12" y="6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3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1"/>
                      <a:pt x="15" y="1"/>
                    </a:cubicBezTo>
                    <a:cubicBezTo>
                      <a:pt x="15" y="1"/>
                      <a:pt x="16" y="1"/>
                      <a:pt x="16" y="1"/>
                    </a:cubicBezTo>
                    <a:cubicBezTo>
                      <a:pt x="16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1"/>
                      <a:pt x="18" y="1"/>
                      <a:pt x="18" y="2"/>
                    </a:cubicBezTo>
                    <a:cubicBezTo>
                      <a:pt x="19" y="2"/>
                      <a:pt x="19" y="3"/>
                      <a:pt x="19" y="3"/>
                    </a:cubicBezTo>
                    <a:cubicBezTo>
                      <a:pt x="19" y="3"/>
                      <a:pt x="19" y="4"/>
                      <a:pt x="19" y="4"/>
                    </a:cubicBezTo>
                    <a:cubicBezTo>
                      <a:pt x="19" y="4"/>
                      <a:pt x="19" y="4"/>
                      <a:pt x="20" y="4"/>
                    </a:cubicBezTo>
                    <a:cubicBezTo>
                      <a:pt x="20" y="4"/>
                      <a:pt x="20" y="3"/>
                      <a:pt x="20" y="3"/>
                    </a:cubicBezTo>
                    <a:cubicBezTo>
                      <a:pt x="20" y="3"/>
                      <a:pt x="20" y="2"/>
                      <a:pt x="20" y="2"/>
                    </a:cubicBezTo>
                    <a:cubicBezTo>
                      <a:pt x="20" y="2"/>
                      <a:pt x="20" y="2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5" y="0"/>
                      <a:pt x="15" y="0"/>
                      <a:pt x="14" y="0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3" y="3"/>
                      <a:pt x="12" y="3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1" y="9"/>
                      <a:pt x="11" y="12"/>
                      <a:pt x="11" y="13"/>
                    </a:cubicBezTo>
                    <a:cubicBezTo>
                      <a:pt x="9" y="14"/>
                      <a:pt x="6" y="14"/>
                      <a:pt x="4" y="16"/>
                    </a:cubicBezTo>
                    <a:cubicBezTo>
                      <a:pt x="2" y="18"/>
                      <a:pt x="1" y="21"/>
                      <a:pt x="1" y="24"/>
                    </a:cubicBezTo>
                    <a:cubicBezTo>
                      <a:pt x="0" y="28"/>
                      <a:pt x="1" y="35"/>
                      <a:pt x="3" y="3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02" name="Freeform 1716"/>
              <p:cNvSpPr/>
              <p:nvPr/>
            </p:nvSpPr>
            <p:spPr>
              <a:xfrm>
                <a:off x="5841964" y="4341837"/>
                <a:ext cx="255589" cy="296865"/>
              </a:xfrm>
              <a:custGeom>
                <a:avLst/>
                <a:gdLst>
                  <a:gd name="txL" fmla="*/ 0 w 68"/>
                  <a:gd name="txT" fmla="*/ 0 h 79"/>
                  <a:gd name="txR" fmla="*/ 68 w 68"/>
                  <a:gd name="txB" fmla="*/ 79 h 7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79">
                    <a:moveTo>
                      <a:pt x="19" y="35"/>
                    </a:moveTo>
                    <a:cubicBezTo>
                      <a:pt x="15" y="40"/>
                      <a:pt x="13" y="46"/>
                      <a:pt x="11" y="51"/>
                    </a:cubicBezTo>
                    <a:cubicBezTo>
                      <a:pt x="9" y="56"/>
                      <a:pt x="8" y="60"/>
                      <a:pt x="7" y="65"/>
                    </a:cubicBezTo>
                    <a:cubicBezTo>
                      <a:pt x="7" y="66"/>
                      <a:pt x="6" y="70"/>
                      <a:pt x="4" y="73"/>
                    </a:cubicBezTo>
                    <a:cubicBezTo>
                      <a:pt x="2" y="76"/>
                      <a:pt x="0" y="79"/>
                      <a:pt x="0" y="79"/>
                    </a:cubicBezTo>
                    <a:cubicBezTo>
                      <a:pt x="3" y="78"/>
                      <a:pt x="6" y="77"/>
                      <a:pt x="8" y="76"/>
                    </a:cubicBezTo>
                    <a:cubicBezTo>
                      <a:pt x="11" y="76"/>
                      <a:pt x="13" y="75"/>
                      <a:pt x="16" y="75"/>
                    </a:cubicBezTo>
                    <a:cubicBezTo>
                      <a:pt x="21" y="74"/>
                      <a:pt x="26" y="73"/>
                      <a:pt x="31" y="72"/>
                    </a:cubicBezTo>
                    <a:cubicBezTo>
                      <a:pt x="37" y="70"/>
                      <a:pt x="44" y="66"/>
                      <a:pt x="50" y="62"/>
                    </a:cubicBezTo>
                    <a:cubicBezTo>
                      <a:pt x="56" y="57"/>
                      <a:pt x="62" y="51"/>
                      <a:pt x="65" y="44"/>
                    </a:cubicBezTo>
                    <a:cubicBezTo>
                      <a:pt x="68" y="37"/>
                      <a:pt x="68" y="30"/>
                      <a:pt x="66" y="25"/>
                    </a:cubicBezTo>
                    <a:cubicBezTo>
                      <a:pt x="63" y="20"/>
                      <a:pt x="58" y="18"/>
                      <a:pt x="54" y="17"/>
                    </a:cubicBezTo>
                    <a:cubicBezTo>
                      <a:pt x="55" y="15"/>
                      <a:pt x="56" y="12"/>
                      <a:pt x="57" y="10"/>
                    </a:cubicBezTo>
                    <a:cubicBezTo>
                      <a:pt x="58" y="7"/>
                      <a:pt x="59" y="4"/>
                      <a:pt x="59" y="0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58" y="2"/>
                      <a:pt x="58" y="5"/>
                      <a:pt x="57" y="8"/>
                    </a:cubicBezTo>
                    <a:cubicBezTo>
                      <a:pt x="56" y="11"/>
                      <a:pt x="54" y="14"/>
                      <a:pt x="53" y="17"/>
                    </a:cubicBezTo>
                    <a:cubicBezTo>
                      <a:pt x="50" y="17"/>
                      <a:pt x="47" y="17"/>
                      <a:pt x="44" y="17"/>
                    </a:cubicBezTo>
                    <a:cubicBezTo>
                      <a:pt x="40" y="18"/>
                      <a:pt x="37" y="19"/>
                      <a:pt x="34" y="21"/>
                    </a:cubicBezTo>
                    <a:cubicBezTo>
                      <a:pt x="29" y="25"/>
                      <a:pt x="23" y="30"/>
                      <a:pt x="19" y="3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03" name="Freeform 1717"/>
              <p:cNvSpPr/>
              <p:nvPr/>
            </p:nvSpPr>
            <p:spPr>
              <a:xfrm>
                <a:off x="5853077" y="4089423"/>
                <a:ext cx="433390" cy="447678"/>
              </a:xfrm>
              <a:custGeom>
                <a:avLst/>
                <a:gdLst>
                  <a:gd name="txL" fmla="*/ 0 w 115"/>
                  <a:gd name="txT" fmla="*/ 0 h 119"/>
                  <a:gd name="txR" fmla="*/ 115 w 115"/>
                  <a:gd name="txB" fmla="*/ 119 h 1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5" h="119">
                    <a:moveTo>
                      <a:pt x="87" y="7"/>
                    </a:moveTo>
                    <a:cubicBezTo>
                      <a:pt x="76" y="0"/>
                      <a:pt x="65" y="0"/>
                      <a:pt x="54" y="0"/>
                    </a:cubicBezTo>
                    <a:cubicBezTo>
                      <a:pt x="45" y="1"/>
                      <a:pt x="36" y="3"/>
                      <a:pt x="27" y="7"/>
                    </a:cubicBezTo>
                    <a:cubicBezTo>
                      <a:pt x="24" y="8"/>
                      <a:pt x="17" y="9"/>
                      <a:pt x="11" y="10"/>
                    </a:cubicBezTo>
                    <a:cubicBezTo>
                      <a:pt x="5" y="11"/>
                      <a:pt x="0" y="12"/>
                      <a:pt x="0" y="12"/>
                    </a:cubicBezTo>
                    <a:cubicBezTo>
                      <a:pt x="5" y="17"/>
                      <a:pt x="8" y="23"/>
                      <a:pt x="10" y="30"/>
                    </a:cubicBezTo>
                    <a:cubicBezTo>
                      <a:pt x="12" y="37"/>
                      <a:pt x="13" y="44"/>
                      <a:pt x="14" y="50"/>
                    </a:cubicBezTo>
                    <a:cubicBezTo>
                      <a:pt x="16" y="58"/>
                      <a:pt x="20" y="66"/>
                      <a:pt x="24" y="72"/>
                    </a:cubicBezTo>
                    <a:cubicBezTo>
                      <a:pt x="28" y="79"/>
                      <a:pt x="32" y="83"/>
                      <a:pt x="38" y="85"/>
                    </a:cubicBezTo>
                    <a:cubicBezTo>
                      <a:pt x="41" y="87"/>
                      <a:pt x="44" y="87"/>
                      <a:pt x="48" y="87"/>
                    </a:cubicBezTo>
                    <a:cubicBezTo>
                      <a:pt x="62" y="88"/>
                      <a:pt x="62" y="88"/>
                      <a:pt x="62" y="88"/>
                    </a:cubicBezTo>
                    <a:cubicBezTo>
                      <a:pt x="72" y="89"/>
                      <a:pt x="84" y="90"/>
                      <a:pt x="94" y="86"/>
                    </a:cubicBezTo>
                    <a:cubicBezTo>
                      <a:pt x="95" y="91"/>
                      <a:pt x="95" y="97"/>
                      <a:pt x="92" y="102"/>
                    </a:cubicBezTo>
                    <a:cubicBezTo>
                      <a:pt x="89" y="110"/>
                      <a:pt x="83" y="114"/>
                      <a:pt x="76" y="117"/>
                    </a:cubicBezTo>
                    <a:cubicBezTo>
                      <a:pt x="77" y="117"/>
                      <a:pt x="77" y="118"/>
                      <a:pt x="78" y="119"/>
                    </a:cubicBezTo>
                    <a:cubicBezTo>
                      <a:pt x="81" y="118"/>
                      <a:pt x="87" y="114"/>
                      <a:pt x="91" y="107"/>
                    </a:cubicBezTo>
                    <a:cubicBezTo>
                      <a:pt x="93" y="103"/>
                      <a:pt x="95" y="100"/>
                      <a:pt x="96" y="96"/>
                    </a:cubicBezTo>
                    <a:cubicBezTo>
                      <a:pt x="96" y="92"/>
                      <a:pt x="96" y="88"/>
                      <a:pt x="96" y="85"/>
                    </a:cubicBezTo>
                    <a:cubicBezTo>
                      <a:pt x="102" y="82"/>
                      <a:pt x="108" y="77"/>
                      <a:pt x="111" y="69"/>
                    </a:cubicBezTo>
                    <a:cubicBezTo>
                      <a:pt x="114" y="61"/>
                      <a:pt x="115" y="52"/>
                      <a:pt x="112" y="42"/>
                    </a:cubicBezTo>
                    <a:cubicBezTo>
                      <a:pt x="110" y="35"/>
                      <a:pt x="106" y="28"/>
                      <a:pt x="101" y="22"/>
                    </a:cubicBezTo>
                    <a:cubicBezTo>
                      <a:pt x="97" y="16"/>
                      <a:pt x="91" y="11"/>
                      <a:pt x="87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04" name="Freeform 1718"/>
              <p:cNvSpPr/>
              <p:nvPr/>
            </p:nvSpPr>
            <p:spPr>
              <a:xfrm>
                <a:off x="6007065" y="4965729"/>
                <a:ext cx="282577" cy="390528"/>
              </a:xfrm>
              <a:custGeom>
                <a:avLst/>
                <a:gdLst>
                  <a:gd name="txL" fmla="*/ 0 w 75"/>
                  <a:gd name="txT" fmla="*/ 0 h 104"/>
                  <a:gd name="txR" fmla="*/ 75 w 75"/>
                  <a:gd name="txB" fmla="*/ 104 h 10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5" h="104">
                    <a:moveTo>
                      <a:pt x="3" y="39"/>
                    </a:moveTo>
                    <a:cubicBezTo>
                      <a:pt x="0" y="46"/>
                      <a:pt x="2" y="54"/>
                      <a:pt x="2" y="62"/>
                    </a:cubicBezTo>
                    <a:cubicBezTo>
                      <a:pt x="3" y="69"/>
                      <a:pt x="5" y="75"/>
                      <a:pt x="7" y="82"/>
                    </a:cubicBezTo>
                    <a:cubicBezTo>
                      <a:pt x="7" y="84"/>
                      <a:pt x="8" y="90"/>
                      <a:pt x="8" y="95"/>
                    </a:cubicBezTo>
                    <a:cubicBezTo>
                      <a:pt x="9" y="100"/>
                      <a:pt x="9" y="104"/>
                      <a:pt x="9" y="104"/>
                    </a:cubicBezTo>
                    <a:cubicBezTo>
                      <a:pt x="13" y="100"/>
                      <a:pt x="18" y="98"/>
                      <a:pt x="24" y="97"/>
                    </a:cubicBezTo>
                    <a:cubicBezTo>
                      <a:pt x="30" y="95"/>
                      <a:pt x="36" y="94"/>
                      <a:pt x="41" y="92"/>
                    </a:cubicBezTo>
                    <a:cubicBezTo>
                      <a:pt x="48" y="89"/>
                      <a:pt x="55" y="84"/>
                      <a:pt x="61" y="77"/>
                    </a:cubicBezTo>
                    <a:cubicBezTo>
                      <a:pt x="68" y="71"/>
                      <a:pt x="72" y="63"/>
                      <a:pt x="73" y="55"/>
                    </a:cubicBezTo>
                    <a:cubicBezTo>
                      <a:pt x="75" y="46"/>
                      <a:pt x="72" y="37"/>
                      <a:pt x="66" y="31"/>
                    </a:cubicBezTo>
                    <a:cubicBezTo>
                      <a:pt x="61" y="25"/>
                      <a:pt x="53" y="21"/>
                      <a:pt x="45" y="19"/>
                    </a:cubicBezTo>
                    <a:cubicBezTo>
                      <a:pt x="46" y="16"/>
                      <a:pt x="47" y="14"/>
                      <a:pt x="49" y="11"/>
                    </a:cubicBezTo>
                    <a:cubicBezTo>
                      <a:pt x="51" y="7"/>
                      <a:pt x="55" y="4"/>
                      <a:pt x="58" y="2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5" y="2"/>
                      <a:pt x="52" y="5"/>
                      <a:pt x="50" y="9"/>
                    </a:cubicBezTo>
                    <a:cubicBezTo>
                      <a:pt x="47" y="12"/>
                      <a:pt x="44" y="16"/>
                      <a:pt x="43" y="19"/>
                    </a:cubicBezTo>
                    <a:cubicBezTo>
                      <a:pt x="38" y="18"/>
                      <a:pt x="33" y="17"/>
                      <a:pt x="28" y="18"/>
                    </a:cubicBezTo>
                    <a:cubicBezTo>
                      <a:pt x="23" y="18"/>
                      <a:pt x="19" y="20"/>
                      <a:pt x="16" y="22"/>
                    </a:cubicBezTo>
                    <a:cubicBezTo>
                      <a:pt x="11" y="26"/>
                      <a:pt x="6" y="33"/>
                      <a:pt x="3" y="3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05" name="Freeform 1719"/>
              <p:cNvSpPr/>
              <p:nvPr/>
            </p:nvSpPr>
            <p:spPr>
              <a:xfrm>
                <a:off x="6638894" y="4721252"/>
                <a:ext cx="307977" cy="390528"/>
              </a:xfrm>
              <a:custGeom>
                <a:avLst/>
                <a:gdLst>
                  <a:gd name="txL" fmla="*/ 0 w 82"/>
                  <a:gd name="txT" fmla="*/ 0 h 104"/>
                  <a:gd name="txR" fmla="*/ 82 w 82"/>
                  <a:gd name="txB" fmla="*/ 104 h 10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104">
                    <a:moveTo>
                      <a:pt x="11" y="88"/>
                    </a:moveTo>
                    <a:cubicBezTo>
                      <a:pt x="18" y="97"/>
                      <a:pt x="27" y="100"/>
                      <a:pt x="36" y="102"/>
                    </a:cubicBezTo>
                    <a:cubicBezTo>
                      <a:pt x="44" y="104"/>
                      <a:pt x="51" y="104"/>
                      <a:pt x="59" y="103"/>
                    </a:cubicBezTo>
                    <a:cubicBezTo>
                      <a:pt x="62" y="103"/>
                      <a:pt x="68" y="103"/>
                      <a:pt x="73" y="102"/>
                    </a:cubicBezTo>
                    <a:cubicBezTo>
                      <a:pt x="78" y="102"/>
                      <a:pt x="82" y="102"/>
                      <a:pt x="82" y="102"/>
                    </a:cubicBezTo>
                    <a:cubicBezTo>
                      <a:pt x="79" y="98"/>
                      <a:pt x="78" y="93"/>
                      <a:pt x="78" y="87"/>
                    </a:cubicBezTo>
                    <a:cubicBezTo>
                      <a:pt x="78" y="82"/>
                      <a:pt x="79" y="76"/>
                      <a:pt x="80" y="72"/>
                    </a:cubicBezTo>
                    <a:cubicBezTo>
                      <a:pt x="80" y="65"/>
                      <a:pt x="79" y="58"/>
                      <a:pt x="78" y="52"/>
                    </a:cubicBezTo>
                    <a:cubicBezTo>
                      <a:pt x="76" y="45"/>
                      <a:pt x="73" y="39"/>
                      <a:pt x="68" y="34"/>
                    </a:cubicBezTo>
                    <a:cubicBezTo>
                      <a:pt x="63" y="29"/>
                      <a:pt x="56" y="26"/>
                      <a:pt x="47" y="25"/>
                    </a:cubicBezTo>
                    <a:cubicBezTo>
                      <a:pt x="38" y="24"/>
                      <a:pt x="29" y="24"/>
                      <a:pt x="20" y="27"/>
                    </a:cubicBezTo>
                    <a:cubicBezTo>
                      <a:pt x="19" y="24"/>
                      <a:pt x="19" y="19"/>
                      <a:pt x="20" y="16"/>
                    </a:cubicBezTo>
                    <a:cubicBezTo>
                      <a:pt x="20" y="10"/>
                      <a:pt x="23" y="5"/>
                      <a:pt x="26" y="1"/>
                    </a:cubicBezTo>
                    <a:cubicBezTo>
                      <a:pt x="26" y="1"/>
                      <a:pt x="25" y="0"/>
                      <a:pt x="24" y="0"/>
                    </a:cubicBezTo>
                    <a:cubicBezTo>
                      <a:pt x="22" y="2"/>
                      <a:pt x="20" y="7"/>
                      <a:pt x="19" y="12"/>
                    </a:cubicBezTo>
                    <a:cubicBezTo>
                      <a:pt x="18" y="18"/>
                      <a:pt x="18" y="24"/>
                      <a:pt x="19" y="28"/>
                    </a:cubicBezTo>
                    <a:cubicBezTo>
                      <a:pt x="14" y="30"/>
                      <a:pt x="9" y="34"/>
                      <a:pt x="5" y="39"/>
                    </a:cubicBezTo>
                    <a:cubicBezTo>
                      <a:pt x="2" y="43"/>
                      <a:pt x="0" y="50"/>
                      <a:pt x="0" y="56"/>
                    </a:cubicBezTo>
                    <a:cubicBezTo>
                      <a:pt x="0" y="67"/>
                      <a:pt x="5" y="80"/>
                      <a:pt x="11" y="8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06" name="Freeform 1720"/>
              <p:cNvSpPr/>
              <p:nvPr/>
            </p:nvSpPr>
            <p:spPr>
              <a:xfrm>
                <a:off x="6897658" y="4699027"/>
                <a:ext cx="198439" cy="217489"/>
              </a:xfrm>
              <a:custGeom>
                <a:avLst/>
                <a:gdLst>
                  <a:gd name="txL" fmla="*/ 0 w 53"/>
                  <a:gd name="txT" fmla="*/ 0 h 58"/>
                  <a:gd name="txR" fmla="*/ 53 w 53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58">
                    <a:moveTo>
                      <a:pt x="10" y="46"/>
                    </a:moveTo>
                    <a:cubicBezTo>
                      <a:pt x="14" y="50"/>
                      <a:pt x="19" y="51"/>
                      <a:pt x="24" y="52"/>
                    </a:cubicBezTo>
                    <a:cubicBezTo>
                      <a:pt x="29" y="53"/>
                      <a:pt x="33" y="54"/>
                      <a:pt x="38" y="54"/>
                    </a:cubicBezTo>
                    <a:cubicBezTo>
                      <a:pt x="40" y="54"/>
                      <a:pt x="43" y="54"/>
                      <a:pt x="47" y="55"/>
                    </a:cubicBezTo>
                    <a:cubicBezTo>
                      <a:pt x="50" y="56"/>
                      <a:pt x="53" y="58"/>
                      <a:pt x="53" y="58"/>
                    </a:cubicBezTo>
                    <a:cubicBezTo>
                      <a:pt x="51" y="53"/>
                      <a:pt x="51" y="50"/>
                      <a:pt x="51" y="46"/>
                    </a:cubicBezTo>
                    <a:cubicBezTo>
                      <a:pt x="51" y="42"/>
                      <a:pt x="52" y="38"/>
                      <a:pt x="52" y="34"/>
                    </a:cubicBezTo>
                    <a:cubicBezTo>
                      <a:pt x="51" y="24"/>
                      <a:pt x="47" y="13"/>
                      <a:pt x="38" y="7"/>
                    </a:cubicBezTo>
                    <a:cubicBezTo>
                      <a:pt x="33" y="4"/>
                      <a:pt x="27" y="3"/>
                      <a:pt x="22" y="5"/>
                    </a:cubicBezTo>
                    <a:cubicBezTo>
                      <a:pt x="17" y="6"/>
                      <a:pt x="12" y="10"/>
                      <a:pt x="8" y="14"/>
                    </a:cubicBezTo>
                    <a:cubicBezTo>
                      <a:pt x="7" y="12"/>
                      <a:pt x="6" y="10"/>
                      <a:pt x="5" y="8"/>
                    </a:cubicBezTo>
                    <a:cubicBezTo>
                      <a:pt x="3" y="6"/>
                      <a:pt x="3" y="3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2" y="5"/>
                      <a:pt x="3" y="7"/>
                    </a:cubicBezTo>
                    <a:cubicBezTo>
                      <a:pt x="5" y="10"/>
                      <a:pt x="6" y="13"/>
                      <a:pt x="8" y="14"/>
                    </a:cubicBezTo>
                    <a:cubicBezTo>
                      <a:pt x="3" y="20"/>
                      <a:pt x="0" y="26"/>
                      <a:pt x="2" y="33"/>
                    </a:cubicBezTo>
                    <a:cubicBezTo>
                      <a:pt x="3" y="37"/>
                      <a:pt x="6" y="43"/>
                      <a:pt x="10" y="4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07" name="Freeform 1721"/>
              <p:cNvSpPr/>
              <p:nvPr/>
            </p:nvSpPr>
            <p:spPr>
              <a:xfrm>
                <a:off x="5921340" y="5953161"/>
                <a:ext cx="239714" cy="352427"/>
              </a:xfrm>
              <a:custGeom>
                <a:avLst/>
                <a:gdLst>
                  <a:gd name="txL" fmla="*/ 0 w 64"/>
                  <a:gd name="txT" fmla="*/ 0 h 94"/>
                  <a:gd name="txR" fmla="*/ 64 w 64"/>
                  <a:gd name="txB" fmla="*/ 94 h 9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94">
                    <a:moveTo>
                      <a:pt x="2" y="39"/>
                    </a:moveTo>
                    <a:cubicBezTo>
                      <a:pt x="0" y="45"/>
                      <a:pt x="2" y="51"/>
                      <a:pt x="3" y="58"/>
                    </a:cubicBezTo>
                    <a:cubicBezTo>
                      <a:pt x="4" y="64"/>
                      <a:pt x="6" y="69"/>
                      <a:pt x="9" y="75"/>
                    </a:cubicBezTo>
                    <a:cubicBezTo>
                      <a:pt x="9" y="77"/>
                      <a:pt x="10" y="82"/>
                      <a:pt x="11" y="86"/>
                    </a:cubicBezTo>
                    <a:cubicBezTo>
                      <a:pt x="11" y="90"/>
                      <a:pt x="12" y="94"/>
                      <a:pt x="12" y="94"/>
                    </a:cubicBezTo>
                    <a:cubicBezTo>
                      <a:pt x="15" y="91"/>
                      <a:pt x="20" y="89"/>
                      <a:pt x="24" y="87"/>
                    </a:cubicBezTo>
                    <a:cubicBezTo>
                      <a:pt x="29" y="85"/>
                      <a:pt x="35" y="84"/>
                      <a:pt x="39" y="81"/>
                    </a:cubicBezTo>
                    <a:cubicBezTo>
                      <a:pt x="45" y="78"/>
                      <a:pt x="51" y="73"/>
                      <a:pt x="56" y="66"/>
                    </a:cubicBezTo>
                    <a:cubicBezTo>
                      <a:pt x="61" y="60"/>
                      <a:pt x="64" y="52"/>
                      <a:pt x="64" y="45"/>
                    </a:cubicBezTo>
                    <a:cubicBezTo>
                      <a:pt x="64" y="38"/>
                      <a:pt x="61" y="31"/>
                      <a:pt x="55" y="27"/>
                    </a:cubicBezTo>
                    <a:cubicBezTo>
                      <a:pt x="50" y="22"/>
                      <a:pt x="43" y="19"/>
                      <a:pt x="36" y="17"/>
                    </a:cubicBezTo>
                    <a:cubicBezTo>
                      <a:pt x="37" y="15"/>
                      <a:pt x="38" y="12"/>
                      <a:pt x="40" y="10"/>
                    </a:cubicBezTo>
                    <a:cubicBezTo>
                      <a:pt x="42" y="6"/>
                      <a:pt x="45" y="3"/>
                      <a:pt x="48" y="1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4" y="2"/>
                      <a:pt x="36" y="11"/>
                      <a:pt x="35" y="17"/>
                    </a:cubicBezTo>
                    <a:cubicBezTo>
                      <a:pt x="26" y="16"/>
                      <a:pt x="16" y="18"/>
                      <a:pt x="11" y="23"/>
                    </a:cubicBezTo>
                    <a:cubicBezTo>
                      <a:pt x="7" y="27"/>
                      <a:pt x="3" y="34"/>
                      <a:pt x="2" y="3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08" name="Freeform 1722"/>
              <p:cNvSpPr/>
              <p:nvPr/>
            </p:nvSpPr>
            <p:spPr>
              <a:xfrm>
                <a:off x="5676863" y="5032404"/>
                <a:ext cx="373065" cy="296865"/>
              </a:xfrm>
              <a:custGeom>
                <a:avLst/>
                <a:gdLst>
                  <a:gd name="txL" fmla="*/ 0 w 99"/>
                  <a:gd name="txT" fmla="*/ 0 h 79"/>
                  <a:gd name="txR" fmla="*/ 99 w 99"/>
                  <a:gd name="txB" fmla="*/ 79 h 7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9" h="79">
                    <a:moveTo>
                      <a:pt x="35" y="76"/>
                    </a:moveTo>
                    <a:cubicBezTo>
                      <a:pt x="44" y="79"/>
                      <a:pt x="51" y="76"/>
                      <a:pt x="59" y="74"/>
                    </a:cubicBezTo>
                    <a:cubicBezTo>
                      <a:pt x="65" y="72"/>
                      <a:pt x="71" y="68"/>
                      <a:pt x="78" y="65"/>
                    </a:cubicBezTo>
                    <a:cubicBezTo>
                      <a:pt x="80" y="64"/>
                      <a:pt x="85" y="62"/>
                      <a:pt x="90" y="61"/>
                    </a:cubicBezTo>
                    <a:cubicBezTo>
                      <a:pt x="95" y="60"/>
                      <a:pt x="99" y="59"/>
                      <a:pt x="99" y="59"/>
                    </a:cubicBezTo>
                    <a:cubicBezTo>
                      <a:pt x="94" y="55"/>
                      <a:pt x="91" y="50"/>
                      <a:pt x="88" y="45"/>
                    </a:cubicBezTo>
                    <a:cubicBezTo>
                      <a:pt x="86" y="40"/>
                      <a:pt x="83" y="34"/>
                      <a:pt x="80" y="29"/>
                    </a:cubicBezTo>
                    <a:cubicBezTo>
                      <a:pt x="76" y="23"/>
                      <a:pt x="71" y="17"/>
                      <a:pt x="66" y="13"/>
                    </a:cubicBezTo>
                    <a:cubicBezTo>
                      <a:pt x="61" y="9"/>
                      <a:pt x="55" y="6"/>
                      <a:pt x="49" y="5"/>
                    </a:cubicBezTo>
                    <a:cubicBezTo>
                      <a:pt x="43" y="5"/>
                      <a:pt x="36" y="7"/>
                      <a:pt x="29" y="10"/>
                    </a:cubicBezTo>
                    <a:cubicBezTo>
                      <a:pt x="22" y="14"/>
                      <a:pt x="14" y="19"/>
                      <a:pt x="9" y="25"/>
                    </a:cubicBezTo>
                    <a:cubicBezTo>
                      <a:pt x="7" y="23"/>
                      <a:pt x="4" y="19"/>
                      <a:pt x="3" y="16"/>
                    </a:cubicBezTo>
                    <a:cubicBezTo>
                      <a:pt x="1" y="11"/>
                      <a:pt x="1" y="5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3"/>
                      <a:pt x="0" y="8"/>
                      <a:pt x="1" y="13"/>
                    </a:cubicBezTo>
                    <a:cubicBezTo>
                      <a:pt x="3" y="18"/>
                      <a:pt x="6" y="24"/>
                      <a:pt x="9" y="27"/>
                    </a:cubicBezTo>
                    <a:cubicBezTo>
                      <a:pt x="6" y="31"/>
                      <a:pt x="4" y="37"/>
                      <a:pt x="4" y="42"/>
                    </a:cubicBezTo>
                    <a:cubicBezTo>
                      <a:pt x="4" y="48"/>
                      <a:pt x="6" y="54"/>
                      <a:pt x="10" y="59"/>
                    </a:cubicBezTo>
                    <a:cubicBezTo>
                      <a:pt x="13" y="63"/>
                      <a:pt x="17" y="67"/>
                      <a:pt x="22" y="70"/>
                    </a:cubicBezTo>
                    <a:cubicBezTo>
                      <a:pt x="26" y="73"/>
                      <a:pt x="31" y="75"/>
                      <a:pt x="35" y="7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09" name="Freeform 1723"/>
              <p:cNvSpPr/>
              <p:nvPr/>
            </p:nvSpPr>
            <p:spPr>
              <a:xfrm>
                <a:off x="5670513" y="5576920"/>
                <a:ext cx="225426" cy="323852"/>
              </a:xfrm>
              <a:custGeom>
                <a:avLst/>
                <a:gdLst>
                  <a:gd name="txL" fmla="*/ 0 w 60"/>
                  <a:gd name="txT" fmla="*/ 0 h 86"/>
                  <a:gd name="txR" fmla="*/ 60 w 60"/>
                  <a:gd name="txB" fmla="*/ 86 h 8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0" h="86">
                    <a:moveTo>
                      <a:pt x="4" y="58"/>
                    </a:moveTo>
                    <a:cubicBezTo>
                      <a:pt x="7" y="65"/>
                      <a:pt x="13" y="68"/>
                      <a:pt x="18" y="72"/>
                    </a:cubicBezTo>
                    <a:cubicBezTo>
                      <a:pt x="23" y="75"/>
                      <a:pt x="28" y="77"/>
                      <a:pt x="34" y="78"/>
                    </a:cubicBezTo>
                    <a:cubicBezTo>
                      <a:pt x="38" y="80"/>
                      <a:pt x="50" y="86"/>
                      <a:pt x="50" y="86"/>
                    </a:cubicBezTo>
                    <a:cubicBezTo>
                      <a:pt x="50" y="85"/>
                      <a:pt x="49" y="84"/>
                      <a:pt x="49" y="83"/>
                    </a:cubicBezTo>
                    <a:cubicBezTo>
                      <a:pt x="49" y="82"/>
                      <a:pt x="50" y="81"/>
                      <a:pt x="50" y="80"/>
                    </a:cubicBezTo>
                    <a:cubicBezTo>
                      <a:pt x="50" y="77"/>
                      <a:pt x="51" y="75"/>
                      <a:pt x="51" y="73"/>
                    </a:cubicBezTo>
                    <a:cubicBezTo>
                      <a:pt x="53" y="69"/>
                      <a:pt x="55" y="65"/>
                      <a:pt x="56" y="61"/>
                    </a:cubicBezTo>
                    <a:cubicBezTo>
                      <a:pt x="60" y="51"/>
                      <a:pt x="60" y="38"/>
                      <a:pt x="55" y="29"/>
                    </a:cubicBezTo>
                    <a:cubicBezTo>
                      <a:pt x="52" y="25"/>
                      <a:pt x="46" y="21"/>
                      <a:pt x="40" y="19"/>
                    </a:cubicBezTo>
                    <a:cubicBezTo>
                      <a:pt x="34" y="17"/>
                      <a:pt x="27" y="16"/>
                      <a:pt x="21" y="17"/>
                    </a:cubicBezTo>
                    <a:cubicBezTo>
                      <a:pt x="21" y="15"/>
                      <a:pt x="21" y="11"/>
                      <a:pt x="22" y="8"/>
                    </a:cubicBezTo>
                    <a:cubicBezTo>
                      <a:pt x="23" y="6"/>
                      <a:pt x="25" y="4"/>
                      <a:pt x="26" y="3"/>
                    </a:cubicBezTo>
                    <a:cubicBezTo>
                      <a:pt x="28" y="1"/>
                      <a:pt x="31" y="0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2" y="0"/>
                      <a:pt x="31" y="0"/>
                      <a:pt x="30" y="0"/>
                    </a:cubicBezTo>
                    <a:cubicBezTo>
                      <a:pt x="29" y="0"/>
                      <a:pt x="28" y="0"/>
                      <a:pt x="28" y="1"/>
                    </a:cubicBezTo>
                    <a:cubicBezTo>
                      <a:pt x="26" y="1"/>
                      <a:pt x="24" y="3"/>
                      <a:pt x="23" y="5"/>
                    </a:cubicBezTo>
                    <a:cubicBezTo>
                      <a:pt x="22" y="7"/>
                      <a:pt x="21" y="10"/>
                      <a:pt x="20" y="12"/>
                    </a:cubicBezTo>
                    <a:cubicBezTo>
                      <a:pt x="20" y="14"/>
                      <a:pt x="20" y="16"/>
                      <a:pt x="20" y="18"/>
                    </a:cubicBezTo>
                    <a:cubicBezTo>
                      <a:pt x="11" y="20"/>
                      <a:pt x="4" y="26"/>
                      <a:pt x="2" y="35"/>
                    </a:cubicBezTo>
                    <a:cubicBezTo>
                      <a:pt x="0" y="42"/>
                      <a:pt x="2" y="52"/>
                      <a:pt x="4" y="5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10" name="Freeform 1724"/>
              <p:cNvSpPr/>
              <p:nvPr/>
            </p:nvSpPr>
            <p:spPr>
              <a:xfrm>
                <a:off x="6248367" y="5626133"/>
                <a:ext cx="274639" cy="401640"/>
              </a:xfrm>
              <a:custGeom>
                <a:avLst/>
                <a:gdLst>
                  <a:gd name="txL" fmla="*/ 0 w 73"/>
                  <a:gd name="txT" fmla="*/ 0 h 107"/>
                  <a:gd name="txR" fmla="*/ 73 w 73"/>
                  <a:gd name="txB" fmla="*/ 107 h 107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73" h="107">
                    <a:moveTo>
                      <a:pt x="0" y="54"/>
                    </a:moveTo>
                    <a:cubicBezTo>
                      <a:pt x="1" y="62"/>
                      <a:pt x="5" y="68"/>
                      <a:pt x="9" y="75"/>
                    </a:cubicBezTo>
                    <a:cubicBezTo>
                      <a:pt x="13" y="82"/>
                      <a:pt x="17" y="87"/>
                      <a:pt x="22" y="91"/>
                    </a:cubicBezTo>
                    <a:cubicBezTo>
                      <a:pt x="24" y="93"/>
                      <a:pt x="28" y="97"/>
                      <a:pt x="31" y="101"/>
                    </a:cubicBezTo>
                    <a:cubicBezTo>
                      <a:pt x="34" y="105"/>
                      <a:pt x="37" y="107"/>
                      <a:pt x="37" y="107"/>
                    </a:cubicBezTo>
                    <a:cubicBezTo>
                      <a:pt x="37" y="103"/>
                      <a:pt x="41" y="99"/>
                      <a:pt x="45" y="95"/>
                    </a:cubicBezTo>
                    <a:cubicBezTo>
                      <a:pt x="49" y="92"/>
                      <a:pt x="53" y="89"/>
                      <a:pt x="57" y="85"/>
                    </a:cubicBezTo>
                    <a:cubicBezTo>
                      <a:pt x="62" y="80"/>
                      <a:pt x="66" y="73"/>
                      <a:pt x="69" y="65"/>
                    </a:cubicBezTo>
                    <a:cubicBezTo>
                      <a:pt x="72" y="56"/>
                      <a:pt x="73" y="47"/>
                      <a:pt x="71" y="38"/>
                    </a:cubicBezTo>
                    <a:cubicBezTo>
                      <a:pt x="69" y="33"/>
                      <a:pt x="67" y="29"/>
                      <a:pt x="64" y="26"/>
                    </a:cubicBezTo>
                    <a:cubicBezTo>
                      <a:pt x="61" y="22"/>
                      <a:pt x="57" y="20"/>
                      <a:pt x="53" y="19"/>
                    </a:cubicBezTo>
                    <a:cubicBezTo>
                      <a:pt x="45" y="16"/>
                      <a:pt x="37" y="17"/>
                      <a:pt x="29" y="20"/>
                    </a:cubicBezTo>
                    <a:cubicBezTo>
                      <a:pt x="28" y="17"/>
                      <a:pt x="28" y="15"/>
                      <a:pt x="28" y="12"/>
                    </a:cubicBezTo>
                    <a:cubicBezTo>
                      <a:pt x="28" y="8"/>
                      <a:pt x="28" y="4"/>
                      <a:pt x="28" y="0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3"/>
                      <a:pt x="27" y="7"/>
                      <a:pt x="27" y="10"/>
                    </a:cubicBezTo>
                    <a:cubicBezTo>
                      <a:pt x="27" y="14"/>
                      <a:pt x="27" y="17"/>
                      <a:pt x="28" y="20"/>
                    </a:cubicBezTo>
                    <a:cubicBezTo>
                      <a:pt x="23" y="22"/>
                      <a:pt x="18" y="24"/>
                      <a:pt x="14" y="26"/>
                    </a:cubicBezTo>
                    <a:cubicBezTo>
                      <a:pt x="10" y="28"/>
                      <a:pt x="7" y="30"/>
                      <a:pt x="5" y="33"/>
                    </a:cubicBezTo>
                    <a:cubicBezTo>
                      <a:pt x="3" y="36"/>
                      <a:pt x="2" y="39"/>
                      <a:pt x="2" y="43"/>
                    </a:cubicBezTo>
                    <a:cubicBezTo>
                      <a:pt x="1" y="46"/>
                      <a:pt x="0" y="50"/>
                      <a:pt x="0" y="5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11" name="Freeform 1725"/>
              <p:cNvSpPr/>
              <p:nvPr/>
            </p:nvSpPr>
            <p:spPr>
              <a:xfrm>
                <a:off x="7037359" y="4506938"/>
                <a:ext cx="176214" cy="247652"/>
              </a:xfrm>
              <a:custGeom>
                <a:avLst/>
                <a:gdLst>
                  <a:gd name="txL" fmla="*/ 0 w 47"/>
                  <a:gd name="txT" fmla="*/ 0 h 66"/>
                  <a:gd name="txR" fmla="*/ 47 w 47"/>
                  <a:gd name="txB" fmla="*/ 66 h 6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66">
                    <a:moveTo>
                      <a:pt x="3" y="39"/>
                    </a:moveTo>
                    <a:cubicBezTo>
                      <a:pt x="5" y="43"/>
                      <a:pt x="9" y="45"/>
                      <a:pt x="13" y="48"/>
                    </a:cubicBezTo>
                    <a:cubicBezTo>
                      <a:pt x="17" y="51"/>
                      <a:pt x="20" y="53"/>
                      <a:pt x="24" y="55"/>
                    </a:cubicBezTo>
                    <a:cubicBezTo>
                      <a:pt x="26" y="56"/>
                      <a:pt x="29" y="59"/>
                      <a:pt x="31" y="61"/>
                    </a:cubicBezTo>
                    <a:cubicBezTo>
                      <a:pt x="33" y="63"/>
                      <a:pt x="34" y="66"/>
                      <a:pt x="34" y="66"/>
                    </a:cubicBezTo>
                    <a:cubicBezTo>
                      <a:pt x="35" y="62"/>
                      <a:pt x="37" y="58"/>
                      <a:pt x="39" y="55"/>
                    </a:cubicBezTo>
                    <a:cubicBezTo>
                      <a:pt x="41" y="51"/>
                      <a:pt x="43" y="48"/>
                      <a:pt x="45" y="44"/>
                    </a:cubicBezTo>
                    <a:cubicBezTo>
                      <a:pt x="46" y="39"/>
                      <a:pt x="47" y="33"/>
                      <a:pt x="47" y="27"/>
                    </a:cubicBezTo>
                    <a:cubicBezTo>
                      <a:pt x="46" y="21"/>
                      <a:pt x="44" y="15"/>
                      <a:pt x="40" y="10"/>
                    </a:cubicBezTo>
                    <a:cubicBezTo>
                      <a:pt x="36" y="5"/>
                      <a:pt x="30" y="3"/>
                      <a:pt x="24" y="4"/>
                    </a:cubicBezTo>
                    <a:cubicBezTo>
                      <a:pt x="19" y="5"/>
                      <a:pt x="14" y="8"/>
                      <a:pt x="11" y="12"/>
                    </a:cubicBezTo>
                    <a:cubicBezTo>
                      <a:pt x="9" y="10"/>
                      <a:pt x="8" y="9"/>
                      <a:pt x="8" y="8"/>
                    </a:cubicBezTo>
                    <a:cubicBezTo>
                      <a:pt x="7" y="5"/>
                      <a:pt x="6" y="3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5" y="5"/>
                      <a:pt x="6" y="7"/>
                    </a:cubicBezTo>
                    <a:cubicBezTo>
                      <a:pt x="8" y="9"/>
                      <a:pt x="9" y="11"/>
                      <a:pt x="10" y="12"/>
                    </a:cubicBezTo>
                    <a:cubicBezTo>
                      <a:pt x="7" y="15"/>
                      <a:pt x="5" y="17"/>
                      <a:pt x="4" y="20"/>
                    </a:cubicBezTo>
                    <a:cubicBezTo>
                      <a:pt x="2" y="22"/>
                      <a:pt x="1" y="24"/>
                      <a:pt x="0" y="27"/>
                    </a:cubicBezTo>
                    <a:cubicBezTo>
                      <a:pt x="0" y="30"/>
                      <a:pt x="1" y="35"/>
                      <a:pt x="3" y="39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12" name="Freeform 1726"/>
              <p:cNvSpPr/>
              <p:nvPr/>
            </p:nvSpPr>
            <p:spPr>
              <a:xfrm>
                <a:off x="6680169" y="4679977"/>
                <a:ext cx="225426" cy="311152"/>
              </a:xfrm>
              <a:custGeom>
                <a:avLst/>
                <a:gdLst>
                  <a:gd name="txL" fmla="*/ 0 w 60"/>
                  <a:gd name="txT" fmla="*/ 0 h 83"/>
                  <a:gd name="txR" fmla="*/ 60 w 60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0" h="83">
                    <a:moveTo>
                      <a:pt x="2" y="31"/>
                    </a:moveTo>
                    <a:cubicBezTo>
                      <a:pt x="0" y="37"/>
                      <a:pt x="1" y="43"/>
                      <a:pt x="2" y="49"/>
                    </a:cubicBezTo>
                    <a:cubicBezTo>
                      <a:pt x="3" y="55"/>
                      <a:pt x="5" y="60"/>
                      <a:pt x="7" y="65"/>
                    </a:cubicBezTo>
                    <a:cubicBezTo>
                      <a:pt x="8" y="67"/>
                      <a:pt x="9" y="71"/>
                      <a:pt x="9" y="75"/>
                    </a:cubicBezTo>
                    <a:cubicBezTo>
                      <a:pt x="10" y="79"/>
                      <a:pt x="9" y="83"/>
                      <a:pt x="9" y="83"/>
                    </a:cubicBezTo>
                    <a:cubicBezTo>
                      <a:pt x="11" y="81"/>
                      <a:pt x="13" y="80"/>
                      <a:pt x="15" y="78"/>
                    </a:cubicBezTo>
                    <a:cubicBezTo>
                      <a:pt x="18" y="77"/>
                      <a:pt x="20" y="76"/>
                      <a:pt x="22" y="76"/>
                    </a:cubicBezTo>
                    <a:cubicBezTo>
                      <a:pt x="26" y="74"/>
                      <a:pt x="31" y="73"/>
                      <a:pt x="35" y="71"/>
                    </a:cubicBezTo>
                    <a:cubicBezTo>
                      <a:pt x="40" y="68"/>
                      <a:pt x="46" y="64"/>
                      <a:pt x="50" y="59"/>
                    </a:cubicBezTo>
                    <a:cubicBezTo>
                      <a:pt x="55" y="53"/>
                      <a:pt x="58" y="47"/>
                      <a:pt x="59" y="40"/>
                    </a:cubicBezTo>
                    <a:cubicBezTo>
                      <a:pt x="60" y="33"/>
                      <a:pt x="57" y="26"/>
                      <a:pt x="52" y="21"/>
                    </a:cubicBezTo>
                    <a:cubicBezTo>
                      <a:pt x="48" y="16"/>
                      <a:pt x="41" y="14"/>
                      <a:pt x="34" y="13"/>
                    </a:cubicBezTo>
                    <a:cubicBezTo>
                      <a:pt x="35" y="12"/>
                      <a:pt x="35" y="11"/>
                      <a:pt x="35" y="10"/>
                    </a:cubicBezTo>
                    <a:cubicBezTo>
                      <a:pt x="36" y="9"/>
                      <a:pt x="36" y="8"/>
                      <a:pt x="36" y="7"/>
                    </a:cubicBezTo>
                    <a:cubicBezTo>
                      <a:pt x="37" y="6"/>
                      <a:pt x="37" y="4"/>
                      <a:pt x="37" y="3"/>
                    </a:cubicBezTo>
                    <a:cubicBezTo>
                      <a:pt x="37" y="2"/>
                      <a:pt x="37" y="1"/>
                      <a:pt x="37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6" y="1"/>
                      <a:pt x="36" y="2"/>
                    </a:cubicBezTo>
                    <a:cubicBezTo>
                      <a:pt x="36" y="3"/>
                      <a:pt x="36" y="4"/>
                      <a:pt x="36" y="5"/>
                    </a:cubicBezTo>
                    <a:cubicBezTo>
                      <a:pt x="36" y="7"/>
                      <a:pt x="35" y="8"/>
                      <a:pt x="35" y="9"/>
                    </a:cubicBezTo>
                    <a:cubicBezTo>
                      <a:pt x="34" y="10"/>
                      <a:pt x="34" y="11"/>
                      <a:pt x="34" y="11"/>
                    </a:cubicBezTo>
                    <a:cubicBezTo>
                      <a:pt x="34" y="12"/>
                      <a:pt x="34" y="12"/>
                      <a:pt x="33" y="13"/>
                    </a:cubicBezTo>
                    <a:cubicBezTo>
                      <a:pt x="29" y="12"/>
                      <a:pt x="25" y="12"/>
                      <a:pt x="21" y="12"/>
                    </a:cubicBezTo>
                    <a:cubicBezTo>
                      <a:pt x="18" y="13"/>
                      <a:pt x="14" y="14"/>
                      <a:pt x="12" y="16"/>
                    </a:cubicBezTo>
                    <a:cubicBezTo>
                      <a:pt x="10" y="17"/>
                      <a:pt x="8" y="20"/>
                      <a:pt x="6" y="22"/>
                    </a:cubicBezTo>
                    <a:cubicBezTo>
                      <a:pt x="4" y="25"/>
                      <a:pt x="3" y="28"/>
                      <a:pt x="2" y="3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13" name="Freeform 1727"/>
              <p:cNvSpPr/>
              <p:nvPr/>
            </p:nvSpPr>
            <p:spPr>
              <a:xfrm>
                <a:off x="6575394" y="4954616"/>
                <a:ext cx="220664" cy="330202"/>
              </a:xfrm>
              <a:custGeom>
                <a:avLst/>
                <a:gdLst>
                  <a:gd name="txL" fmla="*/ 0 w 59"/>
                  <a:gd name="txT" fmla="*/ 0 h 88"/>
                  <a:gd name="txR" fmla="*/ 59 w 59"/>
                  <a:gd name="txB" fmla="*/ 88 h 88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59" h="88">
                    <a:moveTo>
                      <a:pt x="0" y="40"/>
                    </a:moveTo>
                    <a:cubicBezTo>
                      <a:pt x="0" y="47"/>
                      <a:pt x="3" y="52"/>
                      <a:pt x="6" y="58"/>
                    </a:cubicBezTo>
                    <a:cubicBezTo>
                      <a:pt x="9" y="63"/>
                      <a:pt x="12" y="67"/>
                      <a:pt x="16" y="71"/>
                    </a:cubicBezTo>
                    <a:cubicBezTo>
                      <a:pt x="17" y="73"/>
                      <a:pt x="19" y="77"/>
                      <a:pt x="21" y="81"/>
                    </a:cubicBezTo>
                    <a:cubicBezTo>
                      <a:pt x="23" y="84"/>
                      <a:pt x="23" y="88"/>
                      <a:pt x="23" y="88"/>
                    </a:cubicBezTo>
                    <a:cubicBezTo>
                      <a:pt x="25" y="85"/>
                      <a:pt x="26" y="83"/>
                      <a:pt x="28" y="82"/>
                    </a:cubicBezTo>
                    <a:cubicBezTo>
                      <a:pt x="29" y="80"/>
                      <a:pt x="31" y="78"/>
                      <a:pt x="33" y="77"/>
                    </a:cubicBezTo>
                    <a:cubicBezTo>
                      <a:pt x="37" y="74"/>
                      <a:pt x="41" y="72"/>
                      <a:pt x="44" y="68"/>
                    </a:cubicBezTo>
                    <a:cubicBezTo>
                      <a:pt x="49" y="64"/>
                      <a:pt x="53" y="59"/>
                      <a:pt x="55" y="52"/>
                    </a:cubicBezTo>
                    <a:cubicBezTo>
                      <a:pt x="58" y="46"/>
                      <a:pt x="59" y="39"/>
                      <a:pt x="58" y="32"/>
                    </a:cubicBezTo>
                    <a:cubicBezTo>
                      <a:pt x="57" y="25"/>
                      <a:pt x="52" y="19"/>
                      <a:pt x="46" y="16"/>
                    </a:cubicBezTo>
                    <a:cubicBezTo>
                      <a:pt x="40" y="13"/>
                      <a:pt x="33" y="13"/>
                      <a:pt x="26" y="14"/>
                    </a:cubicBezTo>
                    <a:cubicBezTo>
                      <a:pt x="26" y="13"/>
                      <a:pt x="26" y="12"/>
                      <a:pt x="26" y="11"/>
                    </a:cubicBezTo>
                    <a:cubicBezTo>
                      <a:pt x="26" y="10"/>
                      <a:pt x="26" y="9"/>
                      <a:pt x="26" y="8"/>
                    </a:cubicBezTo>
                    <a:cubicBezTo>
                      <a:pt x="26" y="6"/>
                      <a:pt x="26" y="5"/>
                      <a:pt x="26" y="3"/>
                    </a:cubicBezTo>
                    <a:cubicBezTo>
                      <a:pt x="26" y="2"/>
                      <a:pt x="25" y="1"/>
                      <a:pt x="25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4" y="2"/>
                      <a:pt x="25" y="3"/>
                    </a:cubicBezTo>
                    <a:cubicBezTo>
                      <a:pt x="25" y="3"/>
                      <a:pt x="26" y="5"/>
                      <a:pt x="26" y="6"/>
                    </a:cubicBezTo>
                    <a:cubicBezTo>
                      <a:pt x="26" y="7"/>
                      <a:pt x="26" y="9"/>
                      <a:pt x="25" y="10"/>
                    </a:cubicBezTo>
                    <a:cubicBezTo>
                      <a:pt x="25" y="11"/>
                      <a:pt x="25" y="11"/>
                      <a:pt x="25" y="12"/>
                    </a:cubicBezTo>
                    <a:cubicBezTo>
                      <a:pt x="25" y="13"/>
                      <a:pt x="25" y="13"/>
                      <a:pt x="25" y="14"/>
                    </a:cubicBezTo>
                    <a:cubicBezTo>
                      <a:pt x="21" y="15"/>
                      <a:pt x="17" y="15"/>
                      <a:pt x="14" y="17"/>
                    </a:cubicBezTo>
                    <a:cubicBezTo>
                      <a:pt x="10" y="18"/>
                      <a:pt x="7" y="20"/>
                      <a:pt x="5" y="23"/>
                    </a:cubicBezTo>
                    <a:cubicBezTo>
                      <a:pt x="4" y="25"/>
                      <a:pt x="3" y="28"/>
                      <a:pt x="2" y="31"/>
                    </a:cubicBezTo>
                    <a:cubicBezTo>
                      <a:pt x="1" y="34"/>
                      <a:pt x="1" y="37"/>
                      <a:pt x="0" y="4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14" name="Freeform 1728"/>
              <p:cNvSpPr/>
              <p:nvPr/>
            </p:nvSpPr>
            <p:spPr>
              <a:xfrm>
                <a:off x="6427755" y="4619651"/>
                <a:ext cx="263527" cy="288927"/>
              </a:xfrm>
              <a:custGeom>
                <a:avLst/>
                <a:gdLst>
                  <a:gd name="txL" fmla="*/ 0 w 70"/>
                  <a:gd name="txT" fmla="*/ 0 h 77"/>
                  <a:gd name="txR" fmla="*/ 70 w 70"/>
                  <a:gd name="txB" fmla="*/ 77 h 7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77">
                    <a:moveTo>
                      <a:pt x="57" y="20"/>
                    </a:moveTo>
                    <a:cubicBezTo>
                      <a:pt x="52" y="15"/>
                      <a:pt x="46" y="13"/>
                      <a:pt x="39" y="11"/>
                    </a:cubicBezTo>
                    <a:cubicBezTo>
                      <a:pt x="33" y="9"/>
                      <a:pt x="27" y="8"/>
                      <a:pt x="21" y="7"/>
                    </a:cubicBezTo>
                    <a:cubicBezTo>
                      <a:pt x="18" y="7"/>
                      <a:pt x="13" y="6"/>
                      <a:pt x="9" y="4"/>
                    </a:cubicBezTo>
                    <a:cubicBezTo>
                      <a:pt x="5" y="3"/>
                      <a:pt x="2" y="0"/>
                      <a:pt x="2" y="0"/>
                    </a:cubicBezTo>
                    <a:cubicBezTo>
                      <a:pt x="2" y="3"/>
                      <a:pt x="3" y="6"/>
                      <a:pt x="3" y="9"/>
                    </a:cubicBezTo>
                    <a:cubicBezTo>
                      <a:pt x="3" y="11"/>
                      <a:pt x="3" y="14"/>
                      <a:pt x="2" y="17"/>
                    </a:cubicBezTo>
                    <a:cubicBezTo>
                      <a:pt x="2" y="22"/>
                      <a:pt x="1" y="27"/>
                      <a:pt x="1" y="32"/>
                    </a:cubicBezTo>
                    <a:cubicBezTo>
                      <a:pt x="0" y="39"/>
                      <a:pt x="2" y="46"/>
                      <a:pt x="4" y="53"/>
                    </a:cubicBezTo>
                    <a:cubicBezTo>
                      <a:pt x="7" y="60"/>
                      <a:pt x="12" y="67"/>
                      <a:pt x="18" y="71"/>
                    </a:cubicBezTo>
                    <a:cubicBezTo>
                      <a:pt x="25" y="76"/>
                      <a:pt x="33" y="77"/>
                      <a:pt x="40" y="75"/>
                    </a:cubicBezTo>
                    <a:cubicBezTo>
                      <a:pt x="47" y="73"/>
                      <a:pt x="53" y="67"/>
                      <a:pt x="58" y="61"/>
                    </a:cubicBezTo>
                    <a:cubicBezTo>
                      <a:pt x="58" y="62"/>
                      <a:pt x="59" y="63"/>
                      <a:pt x="60" y="63"/>
                    </a:cubicBezTo>
                    <a:cubicBezTo>
                      <a:pt x="61" y="64"/>
                      <a:pt x="62" y="65"/>
                      <a:pt x="62" y="66"/>
                    </a:cubicBezTo>
                    <a:cubicBezTo>
                      <a:pt x="64" y="67"/>
                      <a:pt x="65" y="68"/>
                      <a:pt x="66" y="69"/>
                    </a:cubicBezTo>
                    <a:cubicBezTo>
                      <a:pt x="67" y="70"/>
                      <a:pt x="68" y="70"/>
                      <a:pt x="69" y="70"/>
                    </a:cubicBezTo>
                    <a:cubicBezTo>
                      <a:pt x="70" y="69"/>
                      <a:pt x="70" y="69"/>
                      <a:pt x="70" y="69"/>
                    </a:cubicBezTo>
                    <a:cubicBezTo>
                      <a:pt x="70" y="69"/>
                      <a:pt x="69" y="69"/>
                      <a:pt x="68" y="68"/>
                    </a:cubicBezTo>
                    <a:cubicBezTo>
                      <a:pt x="67" y="68"/>
                      <a:pt x="65" y="68"/>
                      <a:pt x="64" y="67"/>
                    </a:cubicBezTo>
                    <a:cubicBezTo>
                      <a:pt x="63" y="66"/>
                      <a:pt x="62" y="64"/>
                      <a:pt x="61" y="63"/>
                    </a:cubicBezTo>
                    <a:cubicBezTo>
                      <a:pt x="61" y="63"/>
                      <a:pt x="60" y="62"/>
                      <a:pt x="60" y="62"/>
                    </a:cubicBezTo>
                    <a:cubicBezTo>
                      <a:pt x="59" y="61"/>
                      <a:pt x="59" y="61"/>
                      <a:pt x="58" y="60"/>
                    </a:cubicBezTo>
                    <a:cubicBezTo>
                      <a:pt x="61" y="56"/>
                      <a:pt x="63" y="52"/>
                      <a:pt x="65" y="49"/>
                    </a:cubicBezTo>
                    <a:cubicBezTo>
                      <a:pt x="67" y="45"/>
                      <a:pt x="67" y="41"/>
                      <a:pt x="67" y="37"/>
                    </a:cubicBezTo>
                    <a:cubicBezTo>
                      <a:pt x="66" y="34"/>
                      <a:pt x="65" y="31"/>
                      <a:pt x="63" y="28"/>
                    </a:cubicBezTo>
                    <a:cubicBezTo>
                      <a:pt x="61" y="25"/>
                      <a:pt x="59" y="22"/>
                      <a:pt x="57" y="2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15" name="Freeform 1729"/>
              <p:cNvSpPr/>
              <p:nvPr/>
            </p:nvSpPr>
            <p:spPr>
              <a:xfrm>
                <a:off x="6218204" y="4754590"/>
                <a:ext cx="266702" cy="334965"/>
              </a:xfrm>
              <a:custGeom>
                <a:avLst/>
                <a:gdLst>
                  <a:gd name="txL" fmla="*/ 0 w 71"/>
                  <a:gd name="txT" fmla="*/ 0 h 89"/>
                  <a:gd name="txR" fmla="*/ 71 w 71"/>
                  <a:gd name="txB" fmla="*/ 89 h 8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89">
                    <a:moveTo>
                      <a:pt x="11" y="76"/>
                    </a:moveTo>
                    <a:cubicBezTo>
                      <a:pt x="17" y="84"/>
                      <a:pt x="24" y="86"/>
                      <a:pt x="32" y="87"/>
                    </a:cubicBezTo>
                    <a:cubicBezTo>
                      <a:pt x="39" y="89"/>
                      <a:pt x="45" y="88"/>
                      <a:pt x="51" y="87"/>
                    </a:cubicBezTo>
                    <a:cubicBezTo>
                      <a:pt x="54" y="87"/>
                      <a:pt x="59" y="87"/>
                      <a:pt x="63" y="87"/>
                    </a:cubicBezTo>
                    <a:cubicBezTo>
                      <a:pt x="71" y="87"/>
                      <a:pt x="71" y="87"/>
                      <a:pt x="71" y="87"/>
                    </a:cubicBezTo>
                    <a:cubicBezTo>
                      <a:pt x="68" y="83"/>
                      <a:pt x="67" y="78"/>
                      <a:pt x="67" y="74"/>
                    </a:cubicBezTo>
                    <a:cubicBezTo>
                      <a:pt x="67" y="69"/>
                      <a:pt x="68" y="64"/>
                      <a:pt x="68" y="60"/>
                    </a:cubicBezTo>
                    <a:cubicBezTo>
                      <a:pt x="67" y="55"/>
                      <a:pt x="67" y="49"/>
                      <a:pt x="65" y="44"/>
                    </a:cubicBezTo>
                    <a:cubicBezTo>
                      <a:pt x="64" y="39"/>
                      <a:pt x="62" y="35"/>
                      <a:pt x="58" y="32"/>
                    </a:cubicBezTo>
                    <a:cubicBezTo>
                      <a:pt x="55" y="29"/>
                      <a:pt x="49" y="26"/>
                      <a:pt x="42" y="24"/>
                    </a:cubicBezTo>
                    <a:cubicBezTo>
                      <a:pt x="35" y="22"/>
                      <a:pt x="27" y="21"/>
                      <a:pt x="19" y="23"/>
                    </a:cubicBezTo>
                    <a:cubicBezTo>
                      <a:pt x="19" y="19"/>
                      <a:pt x="20" y="15"/>
                      <a:pt x="21" y="12"/>
                    </a:cubicBezTo>
                    <a:cubicBezTo>
                      <a:pt x="23" y="7"/>
                      <a:pt x="27" y="4"/>
                      <a:pt x="31" y="2"/>
                    </a:cubicBezTo>
                    <a:cubicBezTo>
                      <a:pt x="30" y="1"/>
                      <a:pt x="30" y="1"/>
                      <a:pt x="30" y="0"/>
                    </a:cubicBezTo>
                    <a:cubicBezTo>
                      <a:pt x="28" y="1"/>
                      <a:pt x="24" y="4"/>
                      <a:pt x="22" y="9"/>
                    </a:cubicBezTo>
                    <a:cubicBezTo>
                      <a:pt x="19" y="13"/>
                      <a:pt x="18" y="19"/>
                      <a:pt x="18" y="23"/>
                    </a:cubicBezTo>
                    <a:cubicBezTo>
                      <a:pt x="13" y="24"/>
                      <a:pt x="9" y="27"/>
                      <a:pt x="5" y="31"/>
                    </a:cubicBezTo>
                    <a:cubicBezTo>
                      <a:pt x="2" y="35"/>
                      <a:pt x="0" y="41"/>
                      <a:pt x="0" y="48"/>
                    </a:cubicBezTo>
                    <a:cubicBezTo>
                      <a:pt x="0" y="53"/>
                      <a:pt x="1" y="58"/>
                      <a:pt x="3" y="63"/>
                    </a:cubicBezTo>
                    <a:cubicBezTo>
                      <a:pt x="5" y="68"/>
                      <a:pt x="8" y="73"/>
                      <a:pt x="11" y="76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16" name="Freeform 1730"/>
              <p:cNvSpPr/>
              <p:nvPr/>
            </p:nvSpPr>
            <p:spPr>
              <a:xfrm>
                <a:off x="4629107" y="4191023"/>
                <a:ext cx="436565" cy="334965"/>
              </a:xfrm>
              <a:custGeom>
                <a:avLst/>
                <a:gdLst>
                  <a:gd name="txL" fmla="*/ 0 w 116"/>
                  <a:gd name="txT" fmla="*/ 0 h 89"/>
                  <a:gd name="txR" fmla="*/ 116 w 116"/>
                  <a:gd name="txB" fmla="*/ 89 h 8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6" h="89">
                    <a:moveTo>
                      <a:pt x="35" y="7"/>
                    </a:moveTo>
                    <a:cubicBezTo>
                      <a:pt x="26" y="13"/>
                      <a:pt x="22" y="21"/>
                      <a:pt x="17" y="30"/>
                    </a:cubicBezTo>
                    <a:cubicBezTo>
                      <a:pt x="12" y="38"/>
                      <a:pt x="10" y="46"/>
                      <a:pt x="8" y="54"/>
                    </a:cubicBezTo>
                    <a:cubicBezTo>
                      <a:pt x="8" y="58"/>
                      <a:pt x="5" y="64"/>
                      <a:pt x="3" y="69"/>
                    </a:cubicBezTo>
                    <a:cubicBezTo>
                      <a:pt x="2" y="75"/>
                      <a:pt x="0" y="79"/>
                      <a:pt x="0" y="79"/>
                    </a:cubicBezTo>
                    <a:cubicBezTo>
                      <a:pt x="6" y="77"/>
                      <a:pt x="12" y="78"/>
                      <a:pt x="18" y="80"/>
                    </a:cubicBezTo>
                    <a:cubicBezTo>
                      <a:pt x="24" y="82"/>
                      <a:pt x="30" y="85"/>
                      <a:pt x="37" y="87"/>
                    </a:cubicBezTo>
                    <a:cubicBezTo>
                      <a:pt x="45" y="89"/>
                      <a:pt x="55" y="89"/>
                      <a:pt x="65" y="88"/>
                    </a:cubicBezTo>
                    <a:cubicBezTo>
                      <a:pt x="75" y="86"/>
                      <a:pt x="85" y="82"/>
                      <a:pt x="93" y="75"/>
                    </a:cubicBezTo>
                    <a:cubicBezTo>
                      <a:pt x="101" y="67"/>
                      <a:pt x="105" y="57"/>
                      <a:pt x="104" y="47"/>
                    </a:cubicBezTo>
                    <a:cubicBezTo>
                      <a:pt x="103" y="37"/>
                      <a:pt x="98" y="27"/>
                      <a:pt x="92" y="19"/>
                    </a:cubicBezTo>
                    <a:cubicBezTo>
                      <a:pt x="95" y="17"/>
                      <a:pt x="98" y="15"/>
                      <a:pt x="101" y="14"/>
                    </a:cubicBezTo>
                    <a:cubicBezTo>
                      <a:pt x="106" y="13"/>
                      <a:pt x="111" y="12"/>
                      <a:pt x="116" y="11"/>
                    </a:cubicBezTo>
                    <a:cubicBezTo>
                      <a:pt x="115" y="9"/>
                      <a:pt x="115" y="9"/>
                      <a:pt x="115" y="9"/>
                    </a:cubicBezTo>
                    <a:cubicBezTo>
                      <a:pt x="113" y="9"/>
                      <a:pt x="108" y="11"/>
                      <a:pt x="103" y="12"/>
                    </a:cubicBezTo>
                    <a:cubicBezTo>
                      <a:pt x="99" y="14"/>
                      <a:pt x="94" y="16"/>
                      <a:pt x="91" y="18"/>
                    </a:cubicBezTo>
                    <a:cubicBezTo>
                      <a:pt x="87" y="13"/>
                      <a:pt x="82" y="8"/>
                      <a:pt x="77" y="5"/>
                    </a:cubicBezTo>
                    <a:cubicBezTo>
                      <a:pt x="72" y="2"/>
                      <a:pt x="68" y="0"/>
                      <a:pt x="62" y="0"/>
                    </a:cubicBezTo>
                    <a:cubicBezTo>
                      <a:pt x="58" y="0"/>
                      <a:pt x="54" y="0"/>
                      <a:pt x="49" y="2"/>
                    </a:cubicBezTo>
                    <a:cubicBezTo>
                      <a:pt x="44" y="3"/>
                      <a:pt x="39" y="5"/>
                      <a:pt x="35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17" name="Freeform 1731"/>
              <p:cNvSpPr/>
              <p:nvPr/>
            </p:nvSpPr>
            <p:spPr>
              <a:xfrm>
                <a:off x="4468768" y="5167343"/>
                <a:ext cx="149226" cy="131763"/>
              </a:xfrm>
              <a:custGeom>
                <a:avLst/>
                <a:gdLst>
                  <a:gd name="txL" fmla="*/ 0 w 40"/>
                  <a:gd name="txT" fmla="*/ 0 h 35"/>
                  <a:gd name="txR" fmla="*/ 40 w 40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35">
                    <a:moveTo>
                      <a:pt x="28" y="4"/>
                    </a:moveTo>
                    <a:cubicBezTo>
                      <a:pt x="25" y="3"/>
                      <a:pt x="22" y="3"/>
                      <a:pt x="19" y="3"/>
                    </a:cubicBezTo>
                    <a:cubicBezTo>
                      <a:pt x="16" y="2"/>
                      <a:pt x="13" y="2"/>
                      <a:pt x="10" y="3"/>
                    </a:cubicBezTo>
                    <a:cubicBezTo>
                      <a:pt x="8" y="3"/>
                      <a:pt x="6" y="2"/>
                      <a:pt x="4" y="2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1" y="3"/>
                      <a:pt x="1" y="6"/>
                      <a:pt x="2" y="8"/>
                    </a:cubicBezTo>
                    <a:cubicBezTo>
                      <a:pt x="2" y="11"/>
                      <a:pt x="2" y="14"/>
                      <a:pt x="2" y="17"/>
                    </a:cubicBezTo>
                    <a:cubicBezTo>
                      <a:pt x="3" y="20"/>
                      <a:pt x="5" y="24"/>
                      <a:pt x="7" y="27"/>
                    </a:cubicBezTo>
                    <a:cubicBezTo>
                      <a:pt x="10" y="30"/>
                      <a:pt x="13" y="32"/>
                      <a:pt x="16" y="33"/>
                    </a:cubicBezTo>
                    <a:cubicBezTo>
                      <a:pt x="19" y="35"/>
                      <a:pt x="23" y="34"/>
                      <a:pt x="26" y="32"/>
                    </a:cubicBezTo>
                    <a:cubicBezTo>
                      <a:pt x="29" y="31"/>
                      <a:pt x="32" y="28"/>
                      <a:pt x="34" y="25"/>
                    </a:cubicBezTo>
                    <a:cubicBezTo>
                      <a:pt x="35" y="26"/>
                      <a:pt x="36" y="27"/>
                      <a:pt x="37" y="28"/>
                    </a:cubicBezTo>
                    <a:cubicBezTo>
                      <a:pt x="38" y="30"/>
                      <a:pt x="39" y="32"/>
                      <a:pt x="39" y="34"/>
                    </a:cubicBezTo>
                    <a:cubicBezTo>
                      <a:pt x="40" y="34"/>
                      <a:pt x="40" y="34"/>
                      <a:pt x="40" y="34"/>
                    </a:cubicBezTo>
                    <a:cubicBezTo>
                      <a:pt x="39" y="32"/>
                      <a:pt x="37" y="26"/>
                      <a:pt x="34" y="24"/>
                    </a:cubicBezTo>
                    <a:cubicBezTo>
                      <a:pt x="36" y="20"/>
                      <a:pt x="37" y="15"/>
                      <a:pt x="35" y="11"/>
                    </a:cubicBezTo>
                    <a:cubicBezTo>
                      <a:pt x="33" y="9"/>
                      <a:pt x="30" y="6"/>
                      <a:pt x="28" y="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18" name="Freeform 1732"/>
              <p:cNvSpPr/>
              <p:nvPr/>
            </p:nvSpPr>
            <p:spPr>
              <a:xfrm>
                <a:off x="4208417" y="4492650"/>
                <a:ext cx="338140" cy="220664"/>
              </a:xfrm>
              <a:custGeom>
                <a:avLst/>
                <a:gdLst>
                  <a:gd name="txL" fmla="*/ 0 w 90"/>
                  <a:gd name="txT" fmla="*/ 0 h 59"/>
                  <a:gd name="txR" fmla="*/ 90 w 90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0" h="59">
                    <a:moveTo>
                      <a:pt x="48" y="1"/>
                    </a:moveTo>
                    <a:cubicBezTo>
                      <a:pt x="42" y="0"/>
                      <a:pt x="37" y="2"/>
                      <a:pt x="31" y="5"/>
                    </a:cubicBezTo>
                    <a:cubicBezTo>
                      <a:pt x="25" y="7"/>
                      <a:pt x="21" y="9"/>
                      <a:pt x="16" y="12"/>
                    </a:cubicBezTo>
                    <a:cubicBezTo>
                      <a:pt x="14" y="14"/>
                      <a:pt x="10" y="15"/>
                      <a:pt x="7" y="17"/>
                    </a:cubicBezTo>
                    <a:cubicBezTo>
                      <a:pt x="3" y="18"/>
                      <a:pt x="0" y="19"/>
                      <a:pt x="0" y="19"/>
                    </a:cubicBezTo>
                    <a:cubicBezTo>
                      <a:pt x="7" y="24"/>
                      <a:pt x="10" y="34"/>
                      <a:pt x="16" y="41"/>
                    </a:cubicBezTo>
                    <a:cubicBezTo>
                      <a:pt x="20" y="46"/>
                      <a:pt x="25" y="50"/>
                      <a:pt x="31" y="54"/>
                    </a:cubicBezTo>
                    <a:cubicBezTo>
                      <a:pt x="37" y="57"/>
                      <a:pt x="44" y="59"/>
                      <a:pt x="50" y="58"/>
                    </a:cubicBezTo>
                    <a:cubicBezTo>
                      <a:pt x="57" y="58"/>
                      <a:pt x="63" y="54"/>
                      <a:pt x="67" y="49"/>
                    </a:cubicBezTo>
                    <a:cubicBezTo>
                      <a:pt x="71" y="43"/>
                      <a:pt x="72" y="36"/>
                      <a:pt x="73" y="30"/>
                    </a:cubicBezTo>
                    <a:cubicBezTo>
                      <a:pt x="75" y="30"/>
                      <a:pt x="78" y="31"/>
                      <a:pt x="80" y="32"/>
                    </a:cubicBezTo>
                    <a:cubicBezTo>
                      <a:pt x="83" y="33"/>
                      <a:pt x="86" y="36"/>
                      <a:pt x="89" y="38"/>
                    </a:cubicBezTo>
                    <a:cubicBezTo>
                      <a:pt x="90" y="37"/>
                      <a:pt x="90" y="37"/>
                      <a:pt x="90" y="37"/>
                    </a:cubicBezTo>
                    <a:cubicBezTo>
                      <a:pt x="89" y="35"/>
                      <a:pt x="86" y="34"/>
                      <a:pt x="82" y="32"/>
                    </a:cubicBezTo>
                    <a:cubicBezTo>
                      <a:pt x="79" y="30"/>
                      <a:pt x="76" y="29"/>
                      <a:pt x="73" y="29"/>
                    </a:cubicBezTo>
                    <a:cubicBezTo>
                      <a:pt x="73" y="20"/>
                      <a:pt x="71" y="12"/>
                      <a:pt x="65" y="7"/>
                    </a:cubicBezTo>
                    <a:cubicBezTo>
                      <a:pt x="61" y="4"/>
                      <a:pt x="54" y="1"/>
                      <a:pt x="48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19" name="Freeform 1733"/>
              <p:cNvSpPr/>
              <p:nvPr/>
            </p:nvSpPr>
            <p:spPr>
              <a:xfrm>
                <a:off x="4175079" y="5180043"/>
                <a:ext cx="157163" cy="179389"/>
              </a:xfrm>
              <a:custGeom>
                <a:avLst/>
                <a:gdLst>
                  <a:gd name="txL" fmla="*/ 0 w 42"/>
                  <a:gd name="txT" fmla="*/ 0 h 48"/>
                  <a:gd name="txR" fmla="*/ 42 w 42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48">
                    <a:moveTo>
                      <a:pt x="36" y="12"/>
                    </a:moveTo>
                    <a:cubicBezTo>
                      <a:pt x="33" y="9"/>
                      <a:pt x="29" y="7"/>
                      <a:pt x="25" y="5"/>
                    </a:cubicBezTo>
                    <a:cubicBezTo>
                      <a:pt x="21" y="4"/>
                      <a:pt x="17" y="3"/>
                      <a:pt x="14" y="3"/>
                    </a:cubicBezTo>
                    <a:cubicBezTo>
                      <a:pt x="11" y="3"/>
                      <a:pt x="2" y="0"/>
                      <a:pt x="2" y="0"/>
                    </a:cubicBezTo>
                    <a:cubicBezTo>
                      <a:pt x="4" y="5"/>
                      <a:pt x="1" y="12"/>
                      <a:pt x="1" y="18"/>
                    </a:cubicBezTo>
                    <a:cubicBezTo>
                      <a:pt x="0" y="21"/>
                      <a:pt x="1" y="26"/>
                      <a:pt x="2" y="31"/>
                    </a:cubicBezTo>
                    <a:cubicBezTo>
                      <a:pt x="4" y="35"/>
                      <a:pt x="7" y="40"/>
                      <a:pt x="10" y="43"/>
                    </a:cubicBezTo>
                    <a:cubicBezTo>
                      <a:pt x="15" y="46"/>
                      <a:pt x="20" y="46"/>
                      <a:pt x="24" y="45"/>
                    </a:cubicBezTo>
                    <a:cubicBezTo>
                      <a:pt x="28" y="44"/>
                      <a:pt x="32" y="41"/>
                      <a:pt x="35" y="37"/>
                    </a:cubicBezTo>
                    <a:cubicBezTo>
                      <a:pt x="36" y="38"/>
                      <a:pt x="37" y="40"/>
                      <a:pt x="38" y="41"/>
                    </a:cubicBezTo>
                    <a:cubicBezTo>
                      <a:pt x="39" y="43"/>
                      <a:pt x="40" y="46"/>
                      <a:pt x="41" y="48"/>
                    </a:cubicBezTo>
                    <a:cubicBezTo>
                      <a:pt x="42" y="48"/>
                      <a:pt x="42" y="48"/>
                      <a:pt x="42" y="48"/>
                    </a:cubicBezTo>
                    <a:cubicBezTo>
                      <a:pt x="42" y="46"/>
                      <a:pt x="40" y="44"/>
                      <a:pt x="39" y="42"/>
                    </a:cubicBezTo>
                    <a:cubicBezTo>
                      <a:pt x="38" y="40"/>
                      <a:pt x="37" y="38"/>
                      <a:pt x="35" y="37"/>
                    </a:cubicBezTo>
                    <a:cubicBezTo>
                      <a:pt x="37" y="34"/>
                      <a:pt x="39" y="32"/>
                      <a:pt x="40" y="29"/>
                    </a:cubicBezTo>
                    <a:cubicBezTo>
                      <a:pt x="41" y="27"/>
                      <a:pt x="41" y="25"/>
                      <a:pt x="41" y="23"/>
                    </a:cubicBezTo>
                    <a:cubicBezTo>
                      <a:pt x="41" y="19"/>
                      <a:pt x="38" y="15"/>
                      <a:pt x="36" y="1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20" name="Freeform 1734"/>
              <p:cNvSpPr/>
              <p:nvPr/>
            </p:nvSpPr>
            <p:spPr>
              <a:xfrm>
                <a:off x="4521156" y="4830790"/>
                <a:ext cx="209551" cy="325440"/>
              </a:xfrm>
              <a:custGeom>
                <a:avLst/>
                <a:gdLst>
                  <a:gd name="txL" fmla="*/ 0 w 56"/>
                  <a:gd name="txT" fmla="*/ 0 h 87"/>
                  <a:gd name="txR" fmla="*/ 56 w 56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87">
                    <a:moveTo>
                      <a:pt x="55" y="40"/>
                    </a:moveTo>
                    <a:cubicBezTo>
                      <a:pt x="54" y="35"/>
                      <a:pt x="51" y="30"/>
                      <a:pt x="47" y="25"/>
                    </a:cubicBezTo>
                    <a:cubicBezTo>
                      <a:pt x="44" y="21"/>
                      <a:pt x="41" y="18"/>
                      <a:pt x="37" y="14"/>
                    </a:cubicBezTo>
                    <a:cubicBezTo>
                      <a:pt x="36" y="13"/>
                      <a:pt x="33" y="9"/>
                      <a:pt x="32" y="6"/>
                    </a:cubicBezTo>
                    <a:cubicBezTo>
                      <a:pt x="30" y="3"/>
                      <a:pt x="29" y="0"/>
                      <a:pt x="29" y="0"/>
                    </a:cubicBezTo>
                    <a:cubicBezTo>
                      <a:pt x="27" y="4"/>
                      <a:pt x="24" y="7"/>
                      <a:pt x="21" y="11"/>
                    </a:cubicBezTo>
                    <a:cubicBezTo>
                      <a:pt x="17" y="14"/>
                      <a:pt x="14" y="17"/>
                      <a:pt x="11" y="20"/>
                    </a:cubicBezTo>
                    <a:cubicBezTo>
                      <a:pt x="4" y="30"/>
                      <a:pt x="0" y="43"/>
                      <a:pt x="3" y="54"/>
                    </a:cubicBezTo>
                    <a:cubicBezTo>
                      <a:pt x="5" y="60"/>
                      <a:pt x="10" y="65"/>
                      <a:pt x="15" y="67"/>
                    </a:cubicBezTo>
                    <a:cubicBezTo>
                      <a:pt x="21" y="70"/>
                      <a:pt x="27" y="70"/>
                      <a:pt x="34" y="70"/>
                    </a:cubicBezTo>
                    <a:cubicBezTo>
                      <a:pt x="34" y="72"/>
                      <a:pt x="33" y="75"/>
                      <a:pt x="33" y="77"/>
                    </a:cubicBezTo>
                    <a:cubicBezTo>
                      <a:pt x="32" y="80"/>
                      <a:pt x="30" y="83"/>
                      <a:pt x="28" y="86"/>
                    </a:cubicBezTo>
                    <a:cubicBezTo>
                      <a:pt x="29" y="87"/>
                      <a:pt x="29" y="87"/>
                      <a:pt x="29" y="87"/>
                    </a:cubicBezTo>
                    <a:cubicBezTo>
                      <a:pt x="31" y="84"/>
                      <a:pt x="35" y="75"/>
                      <a:pt x="34" y="69"/>
                    </a:cubicBezTo>
                    <a:cubicBezTo>
                      <a:pt x="42" y="68"/>
                      <a:pt x="50" y="64"/>
                      <a:pt x="53" y="58"/>
                    </a:cubicBezTo>
                    <a:cubicBezTo>
                      <a:pt x="55" y="53"/>
                      <a:pt x="56" y="45"/>
                      <a:pt x="55" y="4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21" name="Freeform 1735"/>
              <p:cNvSpPr/>
              <p:nvPr/>
            </p:nvSpPr>
            <p:spPr>
              <a:xfrm>
                <a:off x="4722770" y="4545038"/>
                <a:ext cx="188914" cy="288927"/>
              </a:xfrm>
              <a:custGeom>
                <a:avLst/>
                <a:gdLst>
                  <a:gd name="txL" fmla="*/ 0 w 50"/>
                  <a:gd name="txT" fmla="*/ 0 h 77"/>
                  <a:gd name="txR" fmla="*/ 50 w 50"/>
                  <a:gd name="txB" fmla="*/ 77 h 7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77">
                    <a:moveTo>
                      <a:pt x="1" y="37"/>
                    </a:moveTo>
                    <a:cubicBezTo>
                      <a:pt x="0" y="43"/>
                      <a:pt x="3" y="47"/>
                      <a:pt x="5" y="52"/>
                    </a:cubicBezTo>
                    <a:cubicBezTo>
                      <a:pt x="7" y="57"/>
                      <a:pt x="10" y="60"/>
                      <a:pt x="13" y="64"/>
                    </a:cubicBezTo>
                    <a:cubicBezTo>
                      <a:pt x="15" y="67"/>
                      <a:pt x="21" y="77"/>
                      <a:pt x="21" y="77"/>
                    </a:cubicBezTo>
                    <a:cubicBezTo>
                      <a:pt x="23" y="70"/>
                      <a:pt x="31" y="67"/>
                      <a:pt x="37" y="62"/>
                    </a:cubicBezTo>
                    <a:cubicBezTo>
                      <a:pt x="40" y="59"/>
                      <a:pt x="44" y="55"/>
                      <a:pt x="46" y="49"/>
                    </a:cubicBezTo>
                    <a:cubicBezTo>
                      <a:pt x="49" y="44"/>
                      <a:pt x="50" y="39"/>
                      <a:pt x="49" y="33"/>
                    </a:cubicBezTo>
                    <a:cubicBezTo>
                      <a:pt x="49" y="27"/>
                      <a:pt x="45" y="23"/>
                      <a:pt x="41" y="20"/>
                    </a:cubicBezTo>
                    <a:cubicBezTo>
                      <a:pt x="36" y="17"/>
                      <a:pt x="30" y="15"/>
                      <a:pt x="25" y="15"/>
                    </a:cubicBezTo>
                    <a:cubicBezTo>
                      <a:pt x="25" y="13"/>
                      <a:pt x="26" y="11"/>
                      <a:pt x="26" y="9"/>
                    </a:cubicBezTo>
                    <a:cubicBezTo>
                      <a:pt x="28" y="6"/>
                      <a:pt x="30" y="3"/>
                      <a:pt x="32" y="1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1"/>
                      <a:pt x="28" y="4"/>
                      <a:pt x="27" y="7"/>
                    </a:cubicBezTo>
                    <a:cubicBezTo>
                      <a:pt x="25" y="10"/>
                      <a:pt x="24" y="13"/>
                      <a:pt x="24" y="15"/>
                    </a:cubicBezTo>
                    <a:cubicBezTo>
                      <a:pt x="17" y="15"/>
                      <a:pt x="10" y="17"/>
                      <a:pt x="6" y="23"/>
                    </a:cubicBezTo>
                    <a:cubicBezTo>
                      <a:pt x="3" y="26"/>
                      <a:pt x="1" y="32"/>
                      <a:pt x="1" y="3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22" name="Freeform 1736"/>
              <p:cNvSpPr/>
              <p:nvPr/>
            </p:nvSpPr>
            <p:spPr>
              <a:xfrm>
                <a:off x="4930734" y="4457725"/>
                <a:ext cx="231776" cy="373065"/>
              </a:xfrm>
              <a:custGeom>
                <a:avLst/>
                <a:gdLst>
                  <a:gd name="txL" fmla="*/ 0 w 62"/>
                  <a:gd name="txT" fmla="*/ 0 h 99"/>
                  <a:gd name="txR" fmla="*/ 62 w 62"/>
                  <a:gd name="txB" fmla="*/ 99 h 99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62" h="99">
                    <a:moveTo>
                      <a:pt x="0" y="45"/>
                    </a:moveTo>
                    <a:cubicBezTo>
                      <a:pt x="0" y="52"/>
                      <a:pt x="3" y="58"/>
                      <a:pt x="5" y="65"/>
                    </a:cubicBezTo>
                    <a:cubicBezTo>
                      <a:pt x="7" y="70"/>
                      <a:pt x="10" y="75"/>
                      <a:pt x="14" y="80"/>
                    </a:cubicBezTo>
                    <a:cubicBezTo>
                      <a:pt x="15" y="82"/>
                      <a:pt x="17" y="87"/>
                      <a:pt x="18" y="91"/>
                    </a:cubicBezTo>
                    <a:cubicBezTo>
                      <a:pt x="19" y="93"/>
                      <a:pt x="19" y="95"/>
                      <a:pt x="20" y="97"/>
                    </a:cubicBezTo>
                    <a:cubicBezTo>
                      <a:pt x="20" y="98"/>
                      <a:pt x="20" y="99"/>
                      <a:pt x="20" y="99"/>
                    </a:cubicBezTo>
                    <a:cubicBezTo>
                      <a:pt x="22" y="96"/>
                      <a:pt x="24" y="94"/>
                      <a:pt x="26" y="92"/>
                    </a:cubicBezTo>
                    <a:cubicBezTo>
                      <a:pt x="27" y="90"/>
                      <a:pt x="30" y="88"/>
                      <a:pt x="32" y="87"/>
                    </a:cubicBezTo>
                    <a:cubicBezTo>
                      <a:pt x="36" y="83"/>
                      <a:pt x="41" y="80"/>
                      <a:pt x="44" y="76"/>
                    </a:cubicBezTo>
                    <a:cubicBezTo>
                      <a:pt x="49" y="71"/>
                      <a:pt x="54" y="64"/>
                      <a:pt x="57" y="56"/>
                    </a:cubicBezTo>
                    <a:cubicBezTo>
                      <a:pt x="60" y="48"/>
                      <a:pt x="62" y="39"/>
                      <a:pt x="60" y="31"/>
                    </a:cubicBezTo>
                    <a:cubicBezTo>
                      <a:pt x="59" y="26"/>
                      <a:pt x="58" y="22"/>
                      <a:pt x="55" y="18"/>
                    </a:cubicBezTo>
                    <a:cubicBezTo>
                      <a:pt x="52" y="15"/>
                      <a:pt x="49" y="13"/>
                      <a:pt x="46" y="11"/>
                    </a:cubicBezTo>
                    <a:cubicBezTo>
                      <a:pt x="39" y="9"/>
                      <a:pt x="32" y="11"/>
                      <a:pt x="25" y="14"/>
                    </a:cubicBezTo>
                    <a:cubicBezTo>
                      <a:pt x="25" y="11"/>
                      <a:pt x="24" y="9"/>
                      <a:pt x="23" y="7"/>
                    </a:cubicBezTo>
                    <a:cubicBezTo>
                      <a:pt x="21" y="4"/>
                      <a:pt x="20" y="2"/>
                      <a:pt x="18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1"/>
                      <a:pt x="19" y="3"/>
                      <a:pt x="21" y="6"/>
                    </a:cubicBezTo>
                    <a:cubicBezTo>
                      <a:pt x="23" y="8"/>
                      <a:pt x="24" y="12"/>
                      <a:pt x="24" y="14"/>
                    </a:cubicBezTo>
                    <a:cubicBezTo>
                      <a:pt x="20" y="16"/>
                      <a:pt x="16" y="17"/>
                      <a:pt x="13" y="19"/>
                    </a:cubicBezTo>
                    <a:cubicBezTo>
                      <a:pt x="10" y="21"/>
                      <a:pt x="7" y="23"/>
                      <a:pt x="5" y="26"/>
                    </a:cubicBezTo>
                    <a:cubicBezTo>
                      <a:pt x="4" y="28"/>
                      <a:pt x="3" y="31"/>
                      <a:pt x="2" y="35"/>
                    </a:cubicBezTo>
                    <a:cubicBezTo>
                      <a:pt x="1" y="38"/>
                      <a:pt x="0" y="42"/>
                      <a:pt x="0" y="4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23" name="Freeform 1737"/>
              <p:cNvSpPr/>
              <p:nvPr/>
            </p:nvSpPr>
            <p:spPr>
              <a:xfrm>
                <a:off x="4032203" y="4735540"/>
                <a:ext cx="357190" cy="319090"/>
              </a:xfrm>
              <a:custGeom>
                <a:avLst/>
                <a:gdLst>
                  <a:gd name="txL" fmla="*/ 0 w 95"/>
                  <a:gd name="txT" fmla="*/ 0 h 85"/>
                  <a:gd name="txR" fmla="*/ 95 w 95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5" h="85">
                    <a:moveTo>
                      <a:pt x="15" y="14"/>
                    </a:moveTo>
                    <a:cubicBezTo>
                      <a:pt x="7" y="21"/>
                      <a:pt x="4" y="30"/>
                      <a:pt x="2" y="39"/>
                    </a:cubicBezTo>
                    <a:cubicBezTo>
                      <a:pt x="0" y="47"/>
                      <a:pt x="1" y="54"/>
                      <a:pt x="2" y="62"/>
                    </a:cubicBezTo>
                    <a:cubicBezTo>
                      <a:pt x="2" y="65"/>
                      <a:pt x="3" y="71"/>
                      <a:pt x="3" y="76"/>
                    </a:cubicBezTo>
                    <a:cubicBezTo>
                      <a:pt x="4" y="81"/>
                      <a:pt x="5" y="85"/>
                      <a:pt x="5" y="85"/>
                    </a:cubicBezTo>
                    <a:cubicBezTo>
                      <a:pt x="8" y="82"/>
                      <a:pt x="13" y="81"/>
                      <a:pt x="18" y="81"/>
                    </a:cubicBezTo>
                    <a:cubicBezTo>
                      <a:pt x="24" y="81"/>
                      <a:pt x="29" y="82"/>
                      <a:pt x="34" y="82"/>
                    </a:cubicBezTo>
                    <a:cubicBezTo>
                      <a:pt x="41" y="82"/>
                      <a:pt x="48" y="81"/>
                      <a:pt x="55" y="78"/>
                    </a:cubicBezTo>
                    <a:cubicBezTo>
                      <a:pt x="62" y="76"/>
                      <a:pt x="70" y="71"/>
                      <a:pt x="75" y="65"/>
                    </a:cubicBezTo>
                    <a:cubicBezTo>
                      <a:pt x="81" y="58"/>
                      <a:pt x="83" y="49"/>
                      <a:pt x="82" y="40"/>
                    </a:cubicBezTo>
                    <a:cubicBezTo>
                      <a:pt x="81" y="32"/>
                      <a:pt x="77" y="23"/>
                      <a:pt x="71" y="16"/>
                    </a:cubicBezTo>
                    <a:cubicBezTo>
                      <a:pt x="74" y="14"/>
                      <a:pt x="77" y="12"/>
                      <a:pt x="80" y="12"/>
                    </a:cubicBezTo>
                    <a:cubicBezTo>
                      <a:pt x="85" y="10"/>
                      <a:pt x="90" y="10"/>
                      <a:pt x="95" y="10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92" y="8"/>
                      <a:pt x="88" y="9"/>
                      <a:pt x="83" y="10"/>
                    </a:cubicBezTo>
                    <a:cubicBezTo>
                      <a:pt x="78" y="11"/>
                      <a:pt x="73" y="13"/>
                      <a:pt x="70" y="15"/>
                    </a:cubicBezTo>
                    <a:cubicBezTo>
                      <a:pt x="66" y="10"/>
                      <a:pt x="62" y="7"/>
                      <a:pt x="57" y="4"/>
                    </a:cubicBezTo>
                    <a:cubicBezTo>
                      <a:pt x="52" y="2"/>
                      <a:pt x="47" y="0"/>
                      <a:pt x="41" y="1"/>
                    </a:cubicBezTo>
                    <a:cubicBezTo>
                      <a:pt x="37" y="2"/>
                      <a:pt x="33" y="3"/>
                      <a:pt x="28" y="6"/>
                    </a:cubicBezTo>
                    <a:cubicBezTo>
                      <a:pt x="23" y="8"/>
                      <a:pt x="19" y="11"/>
                      <a:pt x="15" y="1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24" name="Freeform 1738"/>
              <p:cNvSpPr/>
              <p:nvPr/>
            </p:nvSpPr>
            <p:spPr>
              <a:xfrm>
                <a:off x="4213179" y="4589489"/>
                <a:ext cx="382590" cy="390528"/>
              </a:xfrm>
              <a:custGeom>
                <a:avLst/>
                <a:gdLst>
                  <a:gd name="txL" fmla="*/ 0 w 102"/>
                  <a:gd name="txT" fmla="*/ 0 h 104"/>
                  <a:gd name="txR" fmla="*/ 102 w 102"/>
                  <a:gd name="txB" fmla="*/ 104 h 104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2" h="104">
                    <a:moveTo>
                      <a:pt x="5" y="32"/>
                    </a:moveTo>
                    <a:cubicBezTo>
                      <a:pt x="1" y="39"/>
                      <a:pt x="0" y="46"/>
                      <a:pt x="0" y="52"/>
                    </a:cubicBezTo>
                    <a:cubicBezTo>
                      <a:pt x="0" y="58"/>
                      <a:pt x="2" y="64"/>
                      <a:pt x="4" y="69"/>
                    </a:cubicBezTo>
                    <a:cubicBezTo>
                      <a:pt x="7" y="79"/>
                      <a:pt x="13" y="85"/>
                      <a:pt x="20" y="90"/>
                    </a:cubicBezTo>
                    <a:cubicBezTo>
                      <a:pt x="23" y="92"/>
                      <a:pt x="28" y="96"/>
                      <a:pt x="33" y="99"/>
                    </a:cubicBezTo>
                    <a:cubicBezTo>
                      <a:pt x="37" y="102"/>
                      <a:pt x="41" y="104"/>
                      <a:pt x="41" y="104"/>
                    </a:cubicBezTo>
                    <a:cubicBezTo>
                      <a:pt x="41" y="99"/>
                      <a:pt x="44" y="94"/>
                      <a:pt x="48" y="92"/>
                    </a:cubicBezTo>
                    <a:cubicBezTo>
                      <a:pt x="51" y="89"/>
                      <a:pt x="56" y="88"/>
                      <a:pt x="60" y="87"/>
                    </a:cubicBezTo>
                    <a:cubicBezTo>
                      <a:pt x="64" y="85"/>
                      <a:pt x="69" y="84"/>
                      <a:pt x="73" y="81"/>
                    </a:cubicBezTo>
                    <a:cubicBezTo>
                      <a:pt x="77" y="78"/>
                      <a:pt x="81" y="73"/>
                      <a:pt x="84" y="67"/>
                    </a:cubicBezTo>
                    <a:cubicBezTo>
                      <a:pt x="88" y="60"/>
                      <a:pt x="89" y="50"/>
                      <a:pt x="87" y="41"/>
                    </a:cubicBezTo>
                    <a:cubicBezTo>
                      <a:pt x="85" y="31"/>
                      <a:pt x="80" y="21"/>
                      <a:pt x="74" y="14"/>
                    </a:cubicBezTo>
                    <a:cubicBezTo>
                      <a:pt x="77" y="12"/>
                      <a:pt x="81" y="10"/>
                      <a:pt x="85" y="9"/>
                    </a:cubicBezTo>
                    <a:cubicBezTo>
                      <a:pt x="91" y="7"/>
                      <a:pt x="96" y="7"/>
                      <a:pt x="102" y="8"/>
                    </a:cubicBezTo>
                    <a:cubicBezTo>
                      <a:pt x="102" y="6"/>
                      <a:pt x="102" y="6"/>
                      <a:pt x="102" y="6"/>
                    </a:cubicBezTo>
                    <a:cubicBezTo>
                      <a:pt x="96" y="5"/>
                      <a:pt x="80" y="7"/>
                      <a:pt x="73" y="13"/>
                    </a:cubicBezTo>
                    <a:cubicBezTo>
                      <a:pt x="68" y="8"/>
                      <a:pt x="63" y="4"/>
                      <a:pt x="57" y="2"/>
                    </a:cubicBezTo>
                    <a:cubicBezTo>
                      <a:pt x="51" y="0"/>
                      <a:pt x="44" y="0"/>
                      <a:pt x="37" y="3"/>
                    </a:cubicBezTo>
                    <a:cubicBezTo>
                      <a:pt x="31" y="5"/>
                      <a:pt x="25" y="9"/>
                      <a:pt x="19" y="14"/>
                    </a:cubicBezTo>
                    <a:cubicBezTo>
                      <a:pt x="14" y="19"/>
                      <a:pt x="8" y="26"/>
                      <a:pt x="5" y="32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25" name="Freeform 1739"/>
              <p:cNvSpPr/>
              <p:nvPr/>
            </p:nvSpPr>
            <p:spPr>
              <a:xfrm>
                <a:off x="4287792" y="3725883"/>
                <a:ext cx="376240" cy="558804"/>
              </a:xfrm>
              <a:custGeom>
                <a:avLst/>
                <a:gdLst>
                  <a:gd name="txL" fmla="*/ 0 w 100"/>
                  <a:gd name="txT" fmla="*/ 0 h 149"/>
                  <a:gd name="txR" fmla="*/ 100 w 100"/>
                  <a:gd name="txB" fmla="*/ 149 h 14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0" h="149">
                    <a:moveTo>
                      <a:pt x="96" y="60"/>
                    </a:moveTo>
                    <a:cubicBezTo>
                      <a:pt x="92" y="52"/>
                      <a:pt x="85" y="44"/>
                      <a:pt x="77" y="36"/>
                    </a:cubicBezTo>
                    <a:cubicBezTo>
                      <a:pt x="70" y="29"/>
                      <a:pt x="62" y="24"/>
                      <a:pt x="54" y="19"/>
                    </a:cubicBezTo>
                    <a:cubicBezTo>
                      <a:pt x="51" y="17"/>
                      <a:pt x="45" y="12"/>
                      <a:pt x="40" y="8"/>
                    </a:cubicBezTo>
                    <a:cubicBezTo>
                      <a:pt x="35" y="3"/>
                      <a:pt x="30" y="0"/>
                      <a:pt x="30" y="0"/>
                    </a:cubicBezTo>
                    <a:cubicBezTo>
                      <a:pt x="30" y="7"/>
                      <a:pt x="27" y="13"/>
                      <a:pt x="22" y="19"/>
                    </a:cubicBezTo>
                    <a:cubicBezTo>
                      <a:pt x="18" y="25"/>
                      <a:pt x="12" y="31"/>
                      <a:pt x="9" y="38"/>
                    </a:cubicBezTo>
                    <a:cubicBezTo>
                      <a:pt x="6" y="43"/>
                      <a:pt x="4" y="49"/>
                      <a:pt x="2" y="55"/>
                    </a:cubicBezTo>
                    <a:cubicBezTo>
                      <a:pt x="1" y="61"/>
                      <a:pt x="0" y="68"/>
                      <a:pt x="0" y="75"/>
                    </a:cubicBezTo>
                    <a:cubicBezTo>
                      <a:pt x="0" y="82"/>
                      <a:pt x="1" y="90"/>
                      <a:pt x="3" y="97"/>
                    </a:cubicBezTo>
                    <a:cubicBezTo>
                      <a:pt x="6" y="105"/>
                      <a:pt x="9" y="111"/>
                      <a:pt x="14" y="117"/>
                    </a:cubicBezTo>
                    <a:cubicBezTo>
                      <a:pt x="15" y="118"/>
                      <a:pt x="16" y="120"/>
                      <a:pt x="18" y="121"/>
                    </a:cubicBezTo>
                    <a:cubicBezTo>
                      <a:pt x="18" y="121"/>
                      <a:pt x="19" y="122"/>
                      <a:pt x="20" y="123"/>
                    </a:cubicBezTo>
                    <a:cubicBezTo>
                      <a:pt x="22" y="124"/>
                      <a:pt x="22" y="124"/>
                      <a:pt x="22" y="124"/>
                    </a:cubicBezTo>
                    <a:cubicBezTo>
                      <a:pt x="23" y="126"/>
                      <a:pt x="25" y="127"/>
                      <a:pt x="27" y="128"/>
                    </a:cubicBezTo>
                    <a:cubicBezTo>
                      <a:pt x="28" y="129"/>
                      <a:pt x="30" y="129"/>
                      <a:pt x="31" y="130"/>
                    </a:cubicBezTo>
                    <a:cubicBezTo>
                      <a:pt x="37" y="131"/>
                      <a:pt x="43" y="131"/>
                      <a:pt x="49" y="130"/>
                    </a:cubicBezTo>
                    <a:cubicBezTo>
                      <a:pt x="60" y="127"/>
                      <a:pt x="70" y="120"/>
                      <a:pt x="78" y="112"/>
                    </a:cubicBezTo>
                    <a:cubicBezTo>
                      <a:pt x="81" y="116"/>
                      <a:pt x="84" y="120"/>
                      <a:pt x="86" y="126"/>
                    </a:cubicBezTo>
                    <a:cubicBezTo>
                      <a:pt x="88" y="134"/>
                      <a:pt x="87" y="142"/>
                      <a:pt x="83" y="148"/>
                    </a:cubicBezTo>
                    <a:cubicBezTo>
                      <a:pt x="84" y="148"/>
                      <a:pt x="85" y="149"/>
                      <a:pt x="85" y="149"/>
                    </a:cubicBezTo>
                    <a:cubicBezTo>
                      <a:pt x="87" y="147"/>
                      <a:pt x="88" y="145"/>
                      <a:pt x="88" y="141"/>
                    </a:cubicBezTo>
                    <a:cubicBezTo>
                      <a:pt x="89" y="138"/>
                      <a:pt x="89" y="134"/>
                      <a:pt x="88" y="130"/>
                    </a:cubicBezTo>
                    <a:cubicBezTo>
                      <a:pt x="87" y="126"/>
                      <a:pt x="86" y="122"/>
                      <a:pt x="84" y="119"/>
                    </a:cubicBezTo>
                    <a:cubicBezTo>
                      <a:pt x="83" y="115"/>
                      <a:pt x="81" y="113"/>
                      <a:pt x="79" y="111"/>
                    </a:cubicBezTo>
                    <a:cubicBezTo>
                      <a:pt x="82" y="108"/>
                      <a:pt x="84" y="105"/>
                      <a:pt x="86" y="102"/>
                    </a:cubicBezTo>
                    <a:cubicBezTo>
                      <a:pt x="88" y="99"/>
                      <a:pt x="90" y="96"/>
                      <a:pt x="91" y="93"/>
                    </a:cubicBezTo>
                    <a:cubicBezTo>
                      <a:pt x="92" y="92"/>
                      <a:pt x="93" y="91"/>
                      <a:pt x="94" y="90"/>
                    </a:cubicBezTo>
                    <a:cubicBezTo>
                      <a:pt x="95" y="89"/>
                      <a:pt x="95" y="89"/>
                      <a:pt x="95" y="89"/>
                    </a:cubicBezTo>
                    <a:cubicBezTo>
                      <a:pt x="96" y="88"/>
                      <a:pt x="96" y="88"/>
                      <a:pt x="96" y="87"/>
                    </a:cubicBezTo>
                    <a:cubicBezTo>
                      <a:pt x="98" y="85"/>
                      <a:pt x="98" y="83"/>
                      <a:pt x="99" y="81"/>
                    </a:cubicBezTo>
                    <a:cubicBezTo>
                      <a:pt x="100" y="78"/>
                      <a:pt x="100" y="75"/>
                      <a:pt x="99" y="72"/>
                    </a:cubicBezTo>
                    <a:cubicBezTo>
                      <a:pt x="98" y="68"/>
                      <a:pt x="97" y="64"/>
                      <a:pt x="96" y="6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26" name="Freeform 1740"/>
              <p:cNvSpPr/>
              <p:nvPr/>
            </p:nvSpPr>
            <p:spPr>
              <a:xfrm>
                <a:off x="4486231" y="4413275"/>
                <a:ext cx="455615" cy="319090"/>
              </a:xfrm>
              <a:custGeom>
                <a:avLst/>
                <a:gdLst>
                  <a:gd name="txL" fmla="*/ 0 w 121"/>
                  <a:gd name="txT" fmla="*/ 0 h 85"/>
                  <a:gd name="txR" fmla="*/ 121 w 121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1" h="85">
                    <a:moveTo>
                      <a:pt x="44" y="4"/>
                    </a:moveTo>
                    <a:cubicBezTo>
                      <a:pt x="35" y="8"/>
                      <a:pt x="29" y="15"/>
                      <a:pt x="23" y="23"/>
                    </a:cubicBezTo>
                    <a:cubicBezTo>
                      <a:pt x="18" y="30"/>
                      <a:pt x="15" y="37"/>
                      <a:pt x="12" y="45"/>
                    </a:cubicBezTo>
                    <a:cubicBezTo>
                      <a:pt x="11" y="48"/>
                      <a:pt x="7" y="53"/>
                      <a:pt x="5" y="58"/>
                    </a:cubicBezTo>
                    <a:cubicBezTo>
                      <a:pt x="2" y="63"/>
                      <a:pt x="0" y="67"/>
                      <a:pt x="0" y="67"/>
                    </a:cubicBezTo>
                    <a:cubicBezTo>
                      <a:pt x="6" y="66"/>
                      <a:pt x="11" y="68"/>
                      <a:pt x="17" y="71"/>
                    </a:cubicBezTo>
                    <a:cubicBezTo>
                      <a:pt x="23" y="74"/>
                      <a:pt x="28" y="77"/>
                      <a:pt x="34" y="80"/>
                    </a:cubicBezTo>
                    <a:cubicBezTo>
                      <a:pt x="42" y="83"/>
                      <a:pt x="51" y="85"/>
                      <a:pt x="61" y="85"/>
                    </a:cubicBezTo>
                    <a:cubicBezTo>
                      <a:pt x="71" y="85"/>
                      <a:pt x="81" y="82"/>
                      <a:pt x="89" y="76"/>
                    </a:cubicBezTo>
                    <a:cubicBezTo>
                      <a:pt x="99" y="70"/>
                      <a:pt x="103" y="61"/>
                      <a:pt x="104" y="51"/>
                    </a:cubicBezTo>
                    <a:cubicBezTo>
                      <a:pt x="104" y="41"/>
                      <a:pt x="101" y="31"/>
                      <a:pt x="96" y="23"/>
                    </a:cubicBezTo>
                    <a:cubicBezTo>
                      <a:pt x="99" y="21"/>
                      <a:pt x="102" y="20"/>
                      <a:pt x="106" y="20"/>
                    </a:cubicBezTo>
                    <a:cubicBezTo>
                      <a:pt x="111" y="19"/>
                      <a:pt x="115" y="18"/>
                      <a:pt x="121" y="18"/>
                    </a:cubicBezTo>
                    <a:cubicBezTo>
                      <a:pt x="120" y="16"/>
                      <a:pt x="120" y="16"/>
                      <a:pt x="120" y="16"/>
                    </a:cubicBezTo>
                    <a:cubicBezTo>
                      <a:pt x="117" y="16"/>
                      <a:pt x="113" y="17"/>
                      <a:pt x="108" y="18"/>
                    </a:cubicBezTo>
                    <a:cubicBezTo>
                      <a:pt x="103" y="19"/>
                      <a:pt x="99" y="20"/>
                      <a:pt x="95" y="22"/>
                    </a:cubicBezTo>
                    <a:cubicBezTo>
                      <a:pt x="92" y="16"/>
                      <a:pt x="88" y="12"/>
                      <a:pt x="84" y="8"/>
                    </a:cubicBezTo>
                    <a:cubicBezTo>
                      <a:pt x="80" y="4"/>
                      <a:pt x="76" y="1"/>
                      <a:pt x="70" y="1"/>
                    </a:cubicBezTo>
                    <a:cubicBezTo>
                      <a:pt x="67" y="0"/>
                      <a:pt x="62" y="0"/>
                      <a:pt x="58" y="1"/>
                    </a:cubicBezTo>
                    <a:cubicBezTo>
                      <a:pt x="53" y="1"/>
                      <a:pt x="48" y="3"/>
                      <a:pt x="44" y="4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27" name="Freeform 1741"/>
              <p:cNvSpPr/>
              <p:nvPr/>
            </p:nvSpPr>
            <p:spPr>
              <a:xfrm>
                <a:off x="6330917" y="3808433"/>
                <a:ext cx="168276" cy="228602"/>
              </a:xfrm>
              <a:custGeom>
                <a:avLst/>
                <a:gdLst>
                  <a:gd name="txL" fmla="*/ 0 w 45"/>
                  <a:gd name="txT" fmla="*/ 0 h 61"/>
                  <a:gd name="txR" fmla="*/ 45 w 45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61">
                    <a:moveTo>
                      <a:pt x="1" y="40"/>
                    </a:moveTo>
                    <a:cubicBezTo>
                      <a:pt x="2" y="47"/>
                      <a:pt x="6" y="52"/>
                      <a:pt x="11" y="55"/>
                    </a:cubicBezTo>
                    <a:cubicBezTo>
                      <a:pt x="15" y="58"/>
                      <a:pt x="19" y="60"/>
                      <a:pt x="23" y="60"/>
                    </a:cubicBezTo>
                    <a:cubicBezTo>
                      <a:pt x="25" y="60"/>
                      <a:pt x="28" y="61"/>
                      <a:pt x="31" y="61"/>
                    </a:cubicBezTo>
                    <a:cubicBezTo>
                      <a:pt x="34" y="61"/>
                      <a:pt x="36" y="61"/>
                      <a:pt x="36" y="61"/>
                    </a:cubicBezTo>
                    <a:cubicBezTo>
                      <a:pt x="35" y="59"/>
                      <a:pt x="35" y="57"/>
                      <a:pt x="36" y="54"/>
                    </a:cubicBezTo>
                    <a:cubicBezTo>
                      <a:pt x="37" y="52"/>
                      <a:pt x="39" y="50"/>
                      <a:pt x="40" y="48"/>
                    </a:cubicBezTo>
                    <a:cubicBezTo>
                      <a:pt x="42" y="45"/>
                      <a:pt x="43" y="43"/>
                      <a:pt x="44" y="40"/>
                    </a:cubicBezTo>
                    <a:cubicBezTo>
                      <a:pt x="45" y="37"/>
                      <a:pt x="45" y="33"/>
                      <a:pt x="44" y="30"/>
                    </a:cubicBezTo>
                    <a:cubicBezTo>
                      <a:pt x="43" y="26"/>
                      <a:pt x="40" y="22"/>
                      <a:pt x="37" y="19"/>
                    </a:cubicBezTo>
                    <a:cubicBezTo>
                      <a:pt x="33" y="15"/>
                      <a:pt x="28" y="13"/>
                      <a:pt x="23" y="12"/>
                    </a:cubicBezTo>
                    <a:cubicBezTo>
                      <a:pt x="24" y="10"/>
                      <a:pt x="25" y="8"/>
                      <a:pt x="26" y="6"/>
                    </a:cubicBezTo>
                    <a:cubicBezTo>
                      <a:pt x="28" y="4"/>
                      <a:pt x="31" y="2"/>
                      <a:pt x="33" y="1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1" y="0"/>
                      <a:pt x="29" y="2"/>
                      <a:pt x="27" y="4"/>
                    </a:cubicBezTo>
                    <a:cubicBezTo>
                      <a:pt x="25" y="7"/>
                      <a:pt x="23" y="9"/>
                      <a:pt x="22" y="12"/>
                    </a:cubicBezTo>
                    <a:cubicBezTo>
                      <a:pt x="15" y="11"/>
                      <a:pt x="8" y="13"/>
                      <a:pt x="4" y="20"/>
                    </a:cubicBezTo>
                    <a:cubicBezTo>
                      <a:pt x="3" y="22"/>
                      <a:pt x="2" y="26"/>
                      <a:pt x="1" y="29"/>
                    </a:cubicBezTo>
                    <a:cubicBezTo>
                      <a:pt x="0" y="33"/>
                      <a:pt x="0" y="37"/>
                      <a:pt x="1" y="4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28" name="Freeform 1742"/>
              <p:cNvSpPr/>
              <p:nvPr/>
            </p:nvSpPr>
            <p:spPr>
              <a:xfrm>
                <a:off x="6507131" y="4130698"/>
                <a:ext cx="244476" cy="342902"/>
              </a:xfrm>
              <a:custGeom>
                <a:avLst/>
                <a:gdLst>
                  <a:gd name="txL" fmla="*/ 0 w 65"/>
                  <a:gd name="txT" fmla="*/ 0 h 91"/>
                  <a:gd name="txR" fmla="*/ 65 w 65"/>
                  <a:gd name="txB" fmla="*/ 91 h 9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91">
                    <a:moveTo>
                      <a:pt x="65" y="35"/>
                    </a:moveTo>
                    <a:cubicBezTo>
                      <a:pt x="64" y="26"/>
                      <a:pt x="59" y="21"/>
                      <a:pt x="54" y="16"/>
                    </a:cubicBezTo>
                    <a:cubicBezTo>
                      <a:pt x="49" y="12"/>
                      <a:pt x="44" y="9"/>
                      <a:pt x="38" y="7"/>
                    </a:cubicBezTo>
                    <a:cubicBezTo>
                      <a:pt x="36" y="6"/>
                      <a:pt x="32" y="4"/>
                      <a:pt x="29" y="2"/>
                    </a:cubicBezTo>
                    <a:cubicBezTo>
                      <a:pt x="25" y="0"/>
                      <a:pt x="22" y="0"/>
                      <a:pt x="22" y="0"/>
                    </a:cubicBezTo>
                    <a:cubicBezTo>
                      <a:pt x="22" y="1"/>
                      <a:pt x="22" y="3"/>
                      <a:pt x="21" y="5"/>
                    </a:cubicBezTo>
                    <a:cubicBezTo>
                      <a:pt x="20" y="7"/>
                      <a:pt x="19" y="9"/>
                      <a:pt x="18" y="11"/>
                    </a:cubicBezTo>
                    <a:cubicBezTo>
                      <a:pt x="16" y="15"/>
                      <a:pt x="12" y="18"/>
                      <a:pt x="10" y="22"/>
                    </a:cubicBezTo>
                    <a:cubicBezTo>
                      <a:pt x="7" y="26"/>
                      <a:pt x="4" y="32"/>
                      <a:pt x="2" y="37"/>
                    </a:cubicBezTo>
                    <a:cubicBezTo>
                      <a:pt x="1" y="42"/>
                      <a:pt x="0" y="48"/>
                      <a:pt x="1" y="52"/>
                    </a:cubicBezTo>
                    <a:cubicBezTo>
                      <a:pt x="3" y="58"/>
                      <a:pt x="7" y="62"/>
                      <a:pt x="12" y="66"/>
                    </a:cubicBezTo>
                    <a:cubicBezTo>
                      <a:pt x="18" y="70"/>
                      <a:pt x="24" y="74"/>
                      <a:pt x="31" y="75"/>
                    </a:cubicBezTo>
                    <a:cubicBezTo>
                      <a:pt x="30" y="78"/>
                      <a:pt x="28" y="82"/>
                      <a:pt x="25" y="84"/>
                    </a:cubicBezTo>
                    <a:cubicBezTo>
                      <a:pt x="21" y="88"/>
                      <a:pt x="16" y="90"/>
                      <a:pt x="11" y="90"/>
                    </a:cubicBezTo>
                    <a:cubicBezTo>
                      <a:pt x="11" y="90"/>
                      <a:pt x="11" y="91"/>
                      <a:pt x="11" y="91"/>
                    </a:cubicBezTo>
                    <a:cubicBezTo>
                      <a:pt x="13" y="91"/>
                      <a:pt x="14" y="91"/>
                      <a:pt x="16" y="90"/>
                    </a:cubicBezTo>
                    <a:cubicBezTo>
                      <a:pt x="19" y="90"/>
                      <a:pt x="21" y="88"/>
                      <a:pt x="23" y="87"/>
                    </a:cubicBezTo>
                    <a:cubicBezTo>
                      <a:pt x="28" y="83"/>
                      <a:pt x="31" y="79"/>
                      <a:pt x="32" y="75"/>
                    </a:cubicBezTo>
                    <a:cubicBezTo>
                      <a:pt x="37" y="76"/>
                      <a:pt x="42" y="75"/>
                      <a:pt x="47" y="73"/>
                    </a:cubicBezTo>
                    <a:cubicBezTo>
                      <a:pt x="52" y="70"/>
                      <a:pt x="61" y="59"/>
                      <a:pt x="59" y="61"/>
                    </a:cubicBezTo>
                    <a:cubicBezTo>
                      <a:pt x="61" y="57"/>
                      <a:pt x="63" y="53"/>
                      <a:pt x="64" y="48"/>
                    </a:cubicBezTo>
                    <a:cubicBezTo>
                      <a:pt x="65" y="43"/>
                      <a:pt x="65" y="39"/>
                      <a:pt x="65" y="35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29" name="Freeform 1743"/>
              <p:cNvSpPr/>
              <p:nvPr/>
            </p:nvSpPr>
            <p:spPr>
              <a:xfrm>
                <a:off x="6322980" y="3932259"/>
                <a:ext cx="214314" cy="319090"/>
              </a:xfrm>
              <a:custGeom>
                <a:avLst/>
                <a:gdLst>
                  <a:gd name="txL" fmla="*/ 0 w 57"/>
                  <a:gd name="txT" fmla="*/ 0 h 85"/>
                  <a:gd name="txR" fmla="*/ 57 w 57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7" h="85">
                    <a:moveTo>
                      <a:pt x="56" y="41"/>
                    </a:moveTo>
                    <a:cubicBezTo>
                      <a:pt x="57" y="35"/>
                      <a:pt x="53" y="29"/>
                      <a:pt x="50" y="24"/>
                    </a:cubicBezTo>
                    <a:cubicBezTo>
                      <a:pt x="47" y="19"/>
                      <a:pt x="43" y="15"/>
                      <a:pt x="39" y="12"/>
                    </a:cubicBezTo>
                    <a:cubicBezTo>
                      <a:pt x="38" y="11"/>
                      <a:pt x="35" y="7"/>
                      <a:pt x="32" y="5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7" y="7"/>
                      <a:pt x="18" y="12"/>
                      <a:pt x="13" y="18"/>
                    </a:cubicBezTo>
                    <a:cubicBezTo>
                      <a:pt x="6" y="25"/>
                      <a:pt x="0" y="37"/>
                      <a:pt x="1" y="48"/>
                    </a:cubicBezTo>
                    <a:cubicBezTo>
                      <a:pt x="2" y="54"/>
                      <a:pt x="6" y="60"/>
                      <a:pt x="11" y="63"/>
                    </a:cubicBezTo>
                    <a:cubicBezTo>
                      <a:pt x="16" y="67"/>
                      <a:pt x="23" y="69"/>
                      <a:pt x="29" y="69"/>
                    </a:cubicBezTo>
                    <a:cubicBezTo>
                      <a:pt x="28" y="72"/>
                      <a:pt x="28" y="74"/>
                      <a:pt x="27" y="77"/>
                    </a:cubicBezTo>
                    <a:cubicBezTo>
                      <a:pt x="26" y="78"/>
                      <a:pt x="25" y="80"/>
                      <a:pt x="24" y="81"/>
                    </a:cubicBezTo>
                    <a:cubicBezTo>
                      <a:pt x="23" y="82"/>
                      <a:pt x="22" y="83"/>
                      <a:pt x="21" y="85"/>
                    </a:cubicBezTo>
                    <a:cubicBezTo>
                      <a:pt x="21" y="85"/>
                      <a:pt x="22" y="85"/>
                      <a:pt x="22" y="85"/>
                    </a:cubicBezTo>
                    <a:cubicBezTo>
                      <a:pt x="22" y="85"/>
                      <a:pt x="23" y="84"/>
                      <a:pt x="24" y="82"/>
                    </a:cubicBezTo>
                    <a:cubicBezTo>
                      <a:pt x="25" y="81"/>
                      <a:pt x="25" y="80"/>
                      <a:pt x="26" y="79"/>
                    </a:cubicBezTo>
                    <a:cubicBezTo>
                      <a:pt x="28" y="76"/>
                      <a:pt x="30" y="72"/>
                      <a:pt x="30" y="70"/>
                    </a:cubicBezTo>
                    <a:cubicBezTo>
                      <a:pt x="38" y="70"/>
                      <a:pt x="46" y="67"/>
                      <a:pt x="51" y="61"/>
                    </a:cubicBezTo>
                    <a:cubicBezTo>
                      <a:pt x="54" y="56"/>
                      <a:pt x="56" y="48"/>
                      <a:pt x="56" y="4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30" name="Freeform 1744"/>
              <p:cNvSpPr/>
              <p:nvPr/>
            </p:nvSpPr>
            <p:spPr>
              <a:xfrm>
                <a:off x="6349967" y="3995760"/>
                <a:ext cx="303214" cy="481016"/>
              </a:xfrm>
              <a:custGeom>
                <a:avLst/>
                <a:gdLst>
                  <a:gd name="txL" fmla="*/ 0 w 81"/>
                  <a:gd name="txT" fmla="*/ 0 h 128"/>
                  <a:gd name="txR" fmla="*/ 81 w 81"/>
                  <a:gd name="txB" fmla="*/ 128 h 1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1" h="128">
                    <a:moveTo>
                      <a:pt x="80" y="69"/>
                    </a:moveTo>
                    <a:cubicBezTo>
                      <a:pt x="81" y="61"/>
                      <a:pt x="77" y="54"/>
                      <a:pt x="74" y="46"/>
                    </a:cubicBezTo>
                    <a:cubicBezTo>
                      <a:pt x="71" y="39"/>
                      <a:pt x="68" y="32"/>
                      <a:pt x="64" y="25"/>
                    </a:cubicBezTo>
                    <a:cubicBezTo>
                      <a:pt x="63" y="22"/>
                      <a:pt x="62" y="17"/>
                      <a:pt x="61" y="11"/>
                    </a:cubicBezTo>
                    <a:cubicBezTo>
                      <a:pt x="61" y="5"/>
                      <a:pt x="62" y="0"/>
                      <a:pt x="62" y="0"/>
                    </a:cubicBezTo>
                    <a:cubicBezTo>
                      <a:pt x="55" y="5"/>
                      <a:pt x="49" y="9"/>
                      <a:pt x="43" y="12"/>
                    </a:cubicBezTo>
                    <a:cubicBezTo>
                      <a:pt x="36" y="16"/>
                      <a:pt x="29" y="19"/>
                      <a:pt x="24" y="23"/>
                    </a:cubicBezTo>
                    <a:cubicBezTo>
                      <a:pt x="17" y="29"/>
                      <a:pt x="10" y="37"/>
                      <a:pt x="6" y="46"/>
                    </a:cubicBezTo>
                    <a:cubicBezTo>
                      <a:pt x="4" y="50"/>
                      <a:pt x="2" y="54"/>
                      <a:pt x="1" y="59"/>
                    </a:cubicBezTo>
                    <a:cubicBezTo>
                      <a:pt x="1" y="61"/>
                      <a:pt x="0" y="64"/>
                      <a:pt x="0" y="66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71"/>
                      <a:pt x="0" y="72"/>
                      <a:pt x="0" y="74"/>
                    </a:cubicBezTo>
                    <a:cubicBezTo>
                      <a:pt x="0" y="79"/>
                      <a:pt x="2" y="83"/>
                      <a:pt x="5" y="87"/>
                    </a:cubicBezTo>
                    <a:cubicBezTo>
                      <a:pt x="8" y="90"/>
                      <a:pt x="11" y="93"/>
                      <a:pt x="15" y="95"/>
                    </a:cubicBezTo>
                    <a:cubicBezTo>
                      <a:pt x="23" y="100"/>
                      <a:pt x="32" y="103"/>
                      <a:pt x="41" y="103"/>
                    </a:cubicBezTo>
                    <a:cubicBezTo>
                      <a:pt x="40" y="107"/>
                      <a:pt x="39" y="112"/>
                      <a:pt x="36" y="115"/>
                    </a:cubicBezTo>
                    <a:cubicBezTo>
                      <a:pt x="35" y="118"/>
                      <a:pt x="32" y="120"/>
                      <a:pt x="30" y="122"/>
                    </a:cubicBezTo>
                    <a:cubicBezTo>
                      <a:pt x="27" y="124"/>
                      <a:pt x="25" y="125"/>
                      <a:pt x="22" y="125"/>
                    </a:cubicBezTo>
                    <a:cubicBezTo>
                      <a:pt x="22" y="126"/>
                      <a:pt x="22" y="127"/>
                      <a:pt x="23" y="128"/>
                    </a:cubicBezTo>
                    <a:cubicBezTo>
                      <a:pt x="25" y="127"/>
                      <a:pt x="31" y="124"/>
                      <a:pt x="35" y="119"/>
                    </a:cubicBezTo>
                    <a:cubicBezTo>
                      <a:pt x="39" y="114"/>
                      <a:pt x="42" y="108"/>
                      <a:pt x="42" y="103"/>
                    </a:cubicBezTo>
                    <a:cubicBezTo>
                      <a:pt x="48" y="103"/>
                      <a:pt x="54" y="102"/>
                      <a:pt x="59" y="99"/>
                    </a:cubicBezTo>
                    <a:cubicBezTo>
                      <a:pt x="62" y="98"/>
                      <a:pt x="64" y="97"/>
                      <a:pt x="66" y="95"/>
                    </a:cubicBezTo>
                    <a:cubicBezTo>
                      <a:pt x="67" y="95"/>
                      <a:pt x="68" y="94"/>
                      <a:pt x="69" y="93"/>
                    </a:cubicBezTo>
                    <a:cubicBezTo>
                      <a:pt x="70" y="92"/>
                      <a:pt x="70" y="92"/>
                      <a:pt x="70" y="92"/>
                    </a:cubicBezTo>
                    <a:cubicBezTo>
                      <a:pt x="71" y="92"/>
                      <a:pt x="71" y="92"/>
                      <a:pt x="71" y="92"/>
                    </a:cubicBezTo>
                    <a:cubicBezTo>
                      <a:pt x="71" y="92"/>
                      <a:pt x="71" y="92"/>
                      <a:pt x="71" y="92"/>
                    </a:cubicBezTo>
                    <a:cubicBezTo>
                      <a:pt x="71" y="91"/>
                      <a:pt x="71" y="91"/>
                      <a:pt x="71" y="91"/>
                    </a:cubicBezTo>
                    <a:cubicBezTo>
                      <a:pt x="76" y="85"/>
                      <a:pt x="79" y="76"/>
                      <a:pt x="80" y="69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31" name="Freeform 1745"/>
              <p:cNvSpPr/>
              <p:nvPr/>
            </p:nvSpPr>
            <p:spPr>
              <a:xfrm>
                <a:off x="7642200" y="3887809"/>
                <a:ext cx="165101" cy="212726"/>
              </a:xfrm>
              <a:custGeom>
                <a:avLst/>
                <a:gdLst>
                  <a:gd name="txL" fmla="*/ 0 w 44"/>
                  <a:gd name="txT" fmla="*/ 0 h 57"/>
                  <a:gd name="txR" fmla="*/ 44 w 44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57">
                    <a:moveTo>
                      <a:pt x="2" y="38"/>
                    </a:moveTo>
                    <a:cubicBezTo>
                      <a:pt x="4" y="43"/>
                      <a:pt x="7" y="46"/>
                      <a:pt x="10" y="49"/>
                    </a:cubicBezTo>
                    <a:cubicBezTo>
                      <a:pt x="13" y="52"/>
                      <a:pt x="17" y="53"/>
                      <a:pt x="21" y="54"/>
                    </a:cubicBezTo>
                    <a:cubicBezTo>
                      <a:pt x="26" y="55"/>
                      <a:pt x="34" y="55"/>
                      <a:pt x="39" y="57"/>
                    </a:cubicBezTo>
                    <a:cubicBezTo>
                      <a:pt x="41" y="57"/>
                      <a:pt x="43" y="57"/>
                      <a:pt x="44" y="57"/>
                    </a:cubicBezTo>
                    <a:cubicBezTo>
                      <a:pt x="42" y="56"/>
                      <a:pt x="41" y="53"/>
                      <a:pt x="41" y="50"/>
                    </a:cubicBezTo>
                    <a:cubicBezTo>
                      <a:pt x="41" y="47"/>
                      <a:pt x="41" y="43"/>
                      <a:pt x="42" y="41"/>
                    </a:cubicBezTo>
                    <a:cubicBezTo>
                      <a:pt x="42" y="37"/>
                      <a:pt x="43" y="34"/>
                      <a:pt x="42" y="31"/>
                    </a:cubicBezTo>
                    <a:cubicBezTo>
                      <a:pt x="42" y="27"/>
                      <a:pt x="41" y="24"/>
                      <a:pt x="39" y="21"/>
                    </a:cubicBezTo>
                    <a:cubicBezTo>
                      <a:pt x="36" y="17"/>
                      <a:pt x="33" y="14"/>
                      <a:pt x="29" y="12"/>
                    </a:cubicBezTo>
                    <a:cubicBezTo>
                      <a:pt x="24" y="10"/>
                      <a:pt x="20" y="10"/>
                      <a:pt x="15" y="11"/>
                    </a:cubicBezTo>
                    <a:cubicBezTo>
                      <a:pt x="14" y="7"/>
                      <a:pt x="15" y="4"/>
                      <a:pt x="16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2"/>
                      <a:pt x="13" y="7"/>
                      <a:pt x="14" y="11"/>
                    </a:cubicBezTo>
                    <a:cubicBezTo>
                      <a:pt x="13" y="11"/>
                      <a:pt x="12" y="12"/>
                      <a:pt x="10" y="12"/>
                    </a:cubicBezTo>
                    <a:cubicBezTo>
                      <a:pt x="6" y="14"/>
                      <a:pt x="3" y="18"/>
                      <a:pt x="1" y="22"/>
                    </a:cubicBezTo>
                    <a:cubicBezTo>
                      <a:pt x="0" y="27"/>
                      <a:pt x="0" y="33"/>
                      <a:pt x="2" y="3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32" name="Freeform 1746"/>
              <p:cNvSpPr/>
              <p:nvPr/>
            </p:nvSpPr>
            <p:spPr>
              <a:xfrm>
                <a:off x="7837464" y="3871934"/>
                <a:ext cx="254002" cy="176214"/>
              </a:xfrm>
              <a:custGeom>
                <a:avLst/>
                <a:gdLst>
                  <a:gd name="txL" fmla="*/ 0 w 68"/>
                  <a:gd name="txT" fmla="*/ 0 h 47"/>
                  <a:gd name="txR" fmla="*/ 68 w 68"/>
                  <a:gd name="txB" fmla="*/ 47 h 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47">
                    <a:moveTo>
                      <a:pt x="39" y="1"/>
                    </a:moveTo>
                    <a:cubicBezTo>
                      <a:pt x="38" y="1"/>
                      <a:pt x="38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4"/>
                      <a:pt x="36" y="5"/>
                      <a:pt x="35" y="5"/>
                    </a:cubicBezTo>
                    <a:cubicBezTo>
                      <a:pt x="35" y="6"/>
                      <a:pt x="35" y="7"/>
                      <a:pt x="35" y="7"/>
                    </a:cubicBezTo>
                    <a:cubicBezTo>
                      <a:pt x="34" y="8"/>
                      <a:pt x="34" y="8"/>
                      <a:pt x="34" y="9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29" y="16"/>
                      <a:pt x="38" y="3"/>
                      <a:pt x="37" y="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3" y="4"/>
                      <a:pt x="33" y="5"/>
                      <a:pt x="32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6"/>
                      <a:pt x="30" y="6"/>
                      <a:pt x="29" y="6"/>
                    </a:cubicBezTo>
                    <a:cubicBezTo>
                      <a:pt x="28" y="7"/>
                      <a:pt x="26" y="7"/>
                      <a:pt x="24" y="8"/>
                    </a:cubicBezTo>
                    <a:cubicBezTo>
                      <a:pt x="22" y="9"/>
                      <a:pt x="18" y="9"/>
                      <a:pt x="15" y="9"/>
                    </a:cubicBezTo>
                    <a:cubicBezTo>
                      <a:pt x="13" y="8"/>
                      <a:pt x="11" y="8"/>
                      <a:pt x="9" y="7"/>
                    </a:cubicBezTo>
                    <a:cubicBezTo>
                      <a:pt x="8" y="6"/>
                      <a:pt x="6" y="6"/>
                      <a:pt x="5" y="5"/>
                    </a:cubicBezTo>
                    <a:cubicBezTo>
                      <a:pt x="3" y="4"/>
                      <a:pt x="1" y="3"/>
                      <a:pt x="0" y="2"/>
                    </a:cubicBezTo>
                    <a:cubicBezTo>
                      <a:pt x="1" y="3"/>
                      <a:pt x="1" y="5"/>
                      <a:pt x="1" y="6"/>
                    </a:cubicBezTo>
                    <a:cubicBezTo>
                      <a:pt x="1" y="7"/>
                      <a:pt x="1" y="8"/>
                      <a:pt x="1" y="9"/>
                    </a:cubicBezTo>
                    <a:cubicBezTo>
                      <a:pt x="2" y="10"/>
                      <a:pt x="2" y="11"/>
                      <a:pt x="2" y="13"/>
                    </a:cubicBezTo>
                    <a:cubicBezTo>
                      <a:pt x="2" y="16"/>
                      <a:pt x="3" y="19"/>
                      <a:pt x="4" y="22"/>
                    </a:cubicBezTo>
                    <a:cubicBezTo>
                      <a:pt x="4" y="24"/>
                      <a:pt x="6" y="27"/>
                      <a:pt x="7" y="29"/>
                    </a:cubicBezTo>
                    <a:cubicBezTo>
                      <a:pt x="8" y="30"/>
                      <a:pt x="9" y="32"/>
                      <a:pt x="10" y="34"/>
                    </a:cubicBezTo>
                    <a:cubicBezTo>
                      <a:pt x="12" y="35"/>
                      <a:pt x="13" y="36"/>
                      <a:pt x="14" y="38"/>
                    </a:cubicBezTo>
                    <a:cubicBezTo>
                      <a:pt x="14" y="38"/>
                      <a:pt x="14" y="38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7" y="41"/>
                      <a:pt x="18" y="41"/>
                      <a:pt x="20" y="42"/>
                    </a:cubicBezTo>
                    <a:cubicBezTo>
                      <a:pt x="22" y="43"/>
                      <a:pt x="24" y="44"/>
                      <a:pt x="26" y="45"/>
                    </a:cubicBezTo>
                    <a:cubicBezTo>
                      <a:pt x="30" y="46"/>
                      <a:pt x="33" y="47"/>
                      <a:pt x="36" y="47"/>
                    </a:cubicBezTo>
                    <a:cubicBezTo>
                      <a:pt x="40" y="47"/>
                      <a:pt x="43" y="47"/>
                      <a:pt x="45" y="46"/>
                    </a:cubicBezTo>
                    <a:cubicBezTo>
                      <a:pt x="52" y="43"/>
                      <a:pt x="55" y="39"/>
                      <a:pt x="58" y="35"/>
                    </a:cubicBezTo>
                    <a:cubicBezTo>
                      <a:pt x="60" y="30"/>
                      <a:pt x="61" y="25"/>
                      <a:pt x="60" y="19"/>
                    </a:cubicBezTo>
                    <a:cubicBezTo>
                      <a:pt x="61" y="19"/>
                      <a:pt x="62" y="19"/>
                      <a:pt x="63" y="19"/>
                    </a:cubicBezTo>
                    <a:cubicBezTo>
                      <a:pt x="64" y="19"/>
                      <a:pt x="65" y="20"/>
                      <a:pt x="66" y="20"/>
                    </a:cubicBezTo>
                    <a:cubicBezTo>
                      <a:pt x="67" y="20"/>
                      <a:pt x="67" y="20"/>
                      <a:pt x="68" y="21"/>
                    </a:cubicBezTo>
                    <a:cubicBezTo>
                      <a:pt x="68" y="21"/>
                      <a:pt x="68" y="22"/>
                      <a:pt x="68" y="22"/>
                    </a:cubicBezTo>
                    <a:cubicBezTo>
                      <a:pt x="67" y="22"/>
                      <a:pt x="67" y="22"/>
                      <a:pt x="67" y="23"/>
                    </a:cubicBezTo>
                    <a:cubicBezTo>
                      <a:pt x="66" y="23"/>
                      <a:pt x="66" y="23"/>
                      <a:pt x="66" y="23"/>
                    </a:cubicBezTo>
                    <a:cubicBezTo>
                      <a:pt x="66" y="23"/>
                      <a:pt x="66" y="23"/>
                      <a:pt x="66" y="24"/>
                    </a:cubicBezTo>
                    <a:cubicBezTo>
                      <a:pt x="65" y="24"/>
                      <a:pt x="65" y="24"/>
                      <a:pt x="65" y="24"/>
                    </a:cubicBezTo>
                    <a:cubicBezTo>
                      <a:pt x="65" y="24"/>
                      <a:pt x="65" y="23"/>
                      <a:pt x="65" y="23"/>
                    </a:cubicBezTo>
                    <a:cubicBezTo>
                      <a:pt x="66" y="22"/>
                      <a:pt x="66" y="22"/>
                      <a:pt x="66" y="22"/>
                    </a:cubicBezTo>
                    <a:cubicBezTo>
                      <a:pt x="66" y="22"/>
                      <a:pt x="66" y="21"/>
                      <a:pt x="66" y="21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67" y="21"/>
                      <a:pt x="67" y="21"/>
                      <a:pt x="68" y="21"/>
                    </a:cubicBezTo>
                    <a:cubicBezTo>
                      <a:pt x="68" y="21"/>
                      <a:pt x="68" y="20"/>
                      <a:pt x="68" y="20"/>
                    </a:cubicBezTo>
                    <a:cubicBezTo>
                      <a:pt x="68" y="20"/>
                      <a:pt x="68" y="19"/>
                      <a:pt x="67" y="19"/>
                    </a:cubicBezTo>
                    <a:cubicBezTo>
                      <a:pt x="66" y="19"/>
                      <a:pt x="65" y="19"/>
                      <a:pt x="63" y="18"/>
                    </a:cubicBezTo>
                    <a:cubicBezTo>
                      <a:pt x="62" y="18"/>
                      <a:pt x="61" y="18"/>
                      <a:pt x="59" y="19"/>
                    </a:cubicBezTo>
                    <a:cubicBezTo>
                      <a:pt x="59" y="17"/>
                      <a:pt x="59" y="16"/>
                      <a:pt x="58" y="15"/>
                    </a:cubicBezTo>
                    <a:cubicBezTo>
                      <a:pt x="55" y="5"/>
                      <a:pt x="44" y="0"/>
                      <a:pt x="39" y="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33" name="Freeform 1747"/>
              <p:cNvSpPr/>
              <p:nvPr/>
            </p:nvSpPr>
            <p:spPr>
              <a:xfrm>
                <a:off x="7780314" y="4022747"/>
                <a:ext cx="315914" cy="307977"/>
              </a:xfrm>
              <a:custGeom>
                <a:avLst/>
                <a:gdLst>
                  <a:gd name="txL" fmla="*/ 0 w 84"/>
                  <a:gd name="txT" fmla="*/ 0 h 82"/>
                  <a:gd name="txR" fmla="*/ 84 w 84"/>
                  <a:gd name="txB" fmla="*/ 82 h 8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4" h="82">
                    <a:moveTo>
                      <a:pt x="9" y="17"/>
                    </a:moveTo>
                    <a:cubicBezTo>
                      <a:pt x="5" y="22"/>
                      <a:pt x="3" y="27"/>
                      <a:pt x="1" y="32"/>
                    </a:cubicBezTo>
                    <a:cubicBezTo>
                      <a:pt x="0" y="37"/>
                      <a:pt x="0" y="43"/>
                      <a:pt x="1" y="47"/>
                    </a:cubicBezTo>
                    <a:cubicBezTo>
                      <a:pt x="1" y="56"/>
                      <a:pt x="5" y="62"/>
                      <a:pt x="10" y="67"/>
                    </a:cubicBezTo>
                    <a:cubicBezTo>
                      <a:pt x="12" y="69"/>
                      <a:pt x="15" y="74"/>
                      <a:pt x="19" y="77"/>
                    </a:cubicBezTo>
                    <a:cubicBezTo>
                      <a:pt x="22" y="80"/>
                      <a:pt x="25" y="82"/>
                      <a:pt x="25" y="82"/>
                    </a:cubicBezTo>
                    <a:cubicBezTo>
                      <a:pt x="25" y="78"/>
                      <a:pt x="28" y="75"/>
                      <a:pt x="32" y="74"/>
                    </a:cubicBezTo>
                    <a:cubicBezTo>
                      <a:pt x="35" y="73"/>
                      <a:pt x="39" y="73"/>
                      <a:pt x="42" y="73"/>
                    </a:cubicBezTo>
                    <a:cubicBezTo>
                      <a:pt x="46" y="73"/>
                      <a:pt x="50" y="73"/>
                      <a:pt x="55" y="70"/>
                    </a:cubicBezTo>
                    <a:cubicBezTo>
                      <a:pt x="60" y="68"/>
                      <a:pt x="66" y="64"/>
                      <a:pt x="71" y="58"/>
                    </a:cubicBezTo>
                    <a:cubicBezTo>
                      <a:pt x="76" y="51"/>
                      <a:pt x="77" y="42"/>
                      <a:pt x="76" y="34"/>
                    </a:cubicBezTo>
                    <a:cubicBezTo>
                      <a:pt x="74" y="26"/>
                      <a:pt x="69" y="18"/>
                      <a:pt x="63" y="13"/>
                    </a:cubicBezTo>
                    <a:cubicBezTo>
                      <a:pt x="66" y="11"/>
                      <a:pt x="68" y="9"/>
                      <a:pt x="71" y="8"/>
                    </a:cubicBezTo>
                    <a:cubicBezTo>
                      <a:pt x="75" y="6"/>
                      <a:pt x="79" y="5"/>
                      <a:pt x="84" y="4"/>
                    </a:cubicBezTo>
                    <a:cubicBezTo>
                      <a:pt x="83" y="2"/>
                      <a:pt x="83" y="2"/>
                      <a:pt x="83" y="2"/>
                    </a:cubicBezTo>
                    <a:cubicBezTo>
                      <a:pt x="80" y="3"/>
                      <a:pt x="77" y="4"/>
                      <a:pt x="73" y="6"/>
                    </a:cubicBezTo>
                    <a:cubicBezTo>
                      <a:pt x="69" y="8"/>
                      <a:pt x="65" y="9"/>
                      <a:pt x="63" y="12"/>
                    </a:cubicBezTo>
                    <a:cubicBezTo>
                      <a:pt x="59" y="8"/>
                      <a:pt x="54" y="5"/>
                      <a:pt x="50" y="3"/>
                    </a:cubicBezTo>
                    <a:cubicBezTo>
                      <a:pt x="46" y="1"/>
                      <a:pt x="41" y="0"/>
                      <a:pt x="36" y="1"/>
                    </a:cubicBezTo>
                    <a:cubicBezTo>
                      <a:pt x="32" y="2"/>
                      <a:pt x="27" y="4"/>
                      <a:pt x="22" y="7"/>
                    </a:cubicBezTo>
                    <a:cubicBezTo>
                      <a:pt x="18" y="9"/>
                      <a:pt x="13" y="13"/>
                      <a:pt x="9" y="17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34" name="Freeform 1748"/>
              <p:cNvSpPr/>
              <p:nvPr/>
            </p:nvSpPr>
            <p:spPr>
              <a:xfrm>
                <a:off x="7926364" y="4097360"/>
                <a:ext cx="165101" cy="236539"/>
              </a:xfrm>
              <a:custGeom>
                <a:avLst/>
                <a:gdLst>
                  <a:gd name="txL" fmla="*/ 0 w 44"/>
                  <a:gd name="txT" fmla="*/ 0 h 63"/>
                  <a:gd name="txR" fmla="*/ 44 w 44"/>
                  <a:gd name="txB" fmla="*/ 63 h 6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63">
                    <a:moveTo>
                      <a:pt x="1" y="42"/>
                    </a:moveTo>
                    <a:cubicBezTo>
                      <a:pt x="3" y="49"/>
                      <a:pt x="7" y="52"/>
                      <a:pt x="11" y="55"/>
                    </a:cubicBezTo>
                    <a:cubicBezTo>
                      <a:pt x="15" y="58"/>
                      <a:pt x="19" y="60"/>
                      <a:pt x="23" y="61"/>
                    </a:cubicBezTo>
                    <a:cubicBezTo>
                      <a:pt x="25" y="61"/>
                      <a:pt x="28" y="62"/>
                      <a:pt x="31" y="62"/>
                    </a:cubicBezTo>
                    <a:cubicBezTo>
                      <a:pt x="34" y="63"/>
                      <a:pt x="36" y="63"/>
                      <a:pt x="36" y="63"/>
                    </a:cubicBezTo>
                    <a:cubicBezTo>
                      <a:pt x="35" y="62"/>
                      <a:pt x="35" y="61"/>
                      <a:pt x="35" y="60"/>
                    </a:cubicBezTo>
                    <a:cubicBezTo>
                      <a:pt x="36" y="58"/>
                      <a:pt x="36" y="57"/>
                      <a:pt x="37" y="56"/>
                    </a:cubicBezTo>
                    <a:cubicBezTo>
                      <a:pt x="38" y="53"/>
                      <a:pt x="39" y="51"/>
                      <a:pt x="40" y="48"/>
                    </a:cubicBezTo>
                    <a:cubicBezTo>
                      <a:pt x="42" y="45"/>
                      <a:pt x="43" y="42"/>
                      <a:pt x="44" y="38"/>
                    </a:cubicBezTo>
                    <a:cubicBezTo>
                      <a:pt x="44" y="34"/>
                      <a:pt x="44" y="31"/>
                      <a:pt x="43" y="28"/>
                    </a:cubicBezTo>
                    <a:cubicBezTo>
                      <a:pt x="41" y="24"/>
                      <a:pt x="38" y="21"/>
                      <a:pt x="34" y="18"/>
                    </a:cubicBezTo>
                    <a:cubicBezTo>
                      <a:pt x="30" y="15"/>
                      <a:pt x="25" y="13"/>
                      <a:pt x="20" y="13"/>
                    </a:cubicBezTo>
                    <a:cubicBezTo>
                      <a:pt x="21" y="10"/>
                      <a:pt x="22" y="8"/>
                      <a:pt x="23" y="6"/>
                    </a:cubicBezTo>
                    <a:cubicBezTo>
                      <a:pt x="25" y="4"/>
                      <a:pt x="29" y="2"/>
                      <a:pt x="32" y="1"/>
                    </a:cubicBezTo>
                    <a:cubicBezTo>
                      <a:pt x="32" y="1"/>
                      <a:pt x="31" y="1"/>
                      <a:pt x="31" y="0"/>
                    </a:cubicBezTo>
                    <a:cubicBezTo>
                      <a:pt x="30" y="0"/>
                      <a:pt x="27" y="2"/>
                      <a:pt x="24" y="4"/>
                    </a:cubicBezTo>
                    <a:cubicBezTo>
                      <a:pt x="22" y="7"/>
                      <a:pt x="20" y="10"/>
                      <a:pt x="19" y="12"/>
                    </a:cubicBezTo>
                    <a:cubicBezTo>
                      <a:pt x="16" y="12"/>
                      <a:pt x="13" y="13"/>
                      <a:pt x="10" y="15"/>
                    </a:cubicBezTo>
                    <a:cubicBezTo>
                      <a:pt x="7" y="16"/>
                      <a:pt x="4" y="19"/>
                      <a:pt x="3" y="23"/>
                    </a:cubicBezTo>
                    <a:cubicBezTo>
                      <a:pt x="0" y="29"/>
                      <a:pt x="0" y="37"/>
                      <a:pt x="1" y="42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35" name="Freeform 1749"/>
              <p:cNvSpPr/>
              <p:nvPr/>
            </p:nvSpPr>
            <p:spPr>
              <a:xfrm>
                <a:off x="8058128" y="4067198"/>
                <a:ext cx="98426" cy="142876"/>
              </a:xfrm>
              <a:custGeom>
                <a:avLst/>
                <a:gdLst>
                  <a:gd name="txL" fmla="*/ 0 w 26"/>
                  <a:gd name="txT" fmla="*/ 0 h 38"/>
                  <a:gd name="txR" fmla="*/ 26 w 26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38">
                    <a:moveTo>
                      <a:pt x="1" y="22"/>
                    </a:moveTo>
                    <a:cubicBezTo>
                      <a:pt x="1" y="25"/>
                      <a:pt x="3" y="27"/>
                      <a:pt x="5" y="29"/>
                    </a:cubicBezTo>
                    <a:cubicBezTo>
                      <a:pt x="7" y="30"/>
                      <a:pt x="9" y="32"/>
                      <a:pt x="11" y="33"/>
                    </a:cubicBezTo>
                    <a:cubicBezTo>
                      <a:pt x="12" y="34"/>
                      <a:pt x="16" y="38"/>
                      <a:pt x="16" y="38"/>
                    </a:cubicBezTo>
                    <a:cubicBezTo>
                      <a:pt x="16" y="35"/>
                      <a:pt x="20" y="32"/>
                      <a:pt x="22" y="29"/>
                    </a:cubicBezTo>
                    <a:cubicBezTo>
                      <a:pt x="24" y="25"/>
                      <a:pt x="26" y="19"/>
                      <a:pt x="24" y="14"/>
                    </a:cubicBezTo>
                    <a:cubicBezTo>
                      <a:pt x="22" y="9"/>
                      <a:pt x="16" y="6"/>
                      <a:pt x="10" y="7"/>
                    </a:cubicBezTo>
                    <a:cubicBezTo>
                      <a:pt x="10" y="6"/>
                      <a:pt x="10" y="5"/>
                      <a:pt x="10" y="4"/>
                    </a:cubicBezTo>
                    <a:cubicBezTo>
                      <a:pt x="11" y="3"/>
                      <a:pt x="12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9" y="5"/>
                      <a:pt x="10" y="8"/>
                    </a:cubicBezTo>
                    <a:cubicBezTo>
                      <a:pt x="6" y="8"/>
                      <a:pt x="3" y="10"/>
                      <a:pt x="2" y="13"/>
                    </a:cubicBezTo>
                    <a:cubicBezTo>
                      <a:pt x="1" y="16"/>
                      <a:pt x="0" y="19"/>
                      <a:pt x="1" y="2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36" name="Freeform 1750"/>
              <p:cNvSpPr/>
              <p:nvPr/>
            </p:nvSpPr>
            <p:spPr>
              <a:xfrm>
                <a:off x="7799364" y="4289449"/>
                <a:ext cx="176214" cy="255589"/>
              </a:xfrm>
              <a:custGeom>
                <a:avLst/>
                <a:gdLst>
                  <a:gd name="txL" fmla="*/ 0 w 47"/>
                  <a:gd name="txT" fmla="*/ 0 h 68"/>
                  <a:gd name="txR" fmla="*/ 47 w 47"/>
                  <a:gd name="txB" fmla="*/ 68 h 6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68">
                    <a:moveTo>
                      <a:pt x="1" y="33"/>
                    </a:moveTo>
                    <a:cubicBezTo>
                      <a:pt x="0" y="39"/>
                      <a:pt x="2" y="44"/>
                      <a:pt x="5" y="49"/>
                    </a:cubicBezTo>
                    <a:cubicBezTo>
                      <a:pt x="8" y="53"/>
                      <a:pt x="11" y="56"/>
                      <a:pt x="14" y="59"/>
                    </a:cubicBezTo>
                    <a:cubicBezTo>
                      <a:pt x="16" y="60"/>
                      <a:pt x="18" y="63"/>
                      <a:pt x="21" y="64"/>
                    </a:cubicBezTo>
                    <a:cubicBezTo>
                      <a:pt x="23" y="66"/>
                      <a:pt x="25" y="68"/>
                      <a:pt x="25" y="68"/>
                    </a:cubicBezTo>
                    <a:cubicBezTo>
                      <a:pt x="25" y="65"/>
                      <a:pt x="27" y="62"/>
                      <a:pt x="29" y="60"/>
                    </a:cubicBezTo>
                    <a:cubicBezTo>
                      <a:pt x="31" y="58"/>
                      <a:pt x="34" y="56"/>
                      <a:pt x="36" y="55"/>
                    </a:cubicBezTo>
                    <a:cubicBezTo>
                      <a:pt x="42" y="49"/>
                      <a:pt x="47" y="42"/>
                      <a:pt x="47" y="33"/>
                    </a:cubicBezTo>
                    <a:cubicBezTo>
                      <a:pt x="47" y="24"/>
                      <a:pt x="38" y="15"/>
                      <a:pt x="28" y="11"/>
                    </a:cubicBezTo>
                    <a:cubicBezTo>
                      <a:pt x="29" y="9"/>
                      <a:pt x="31" y="7"/>
                      <a:pt x="32" y="6"/>
                    </a:cubicBezTo>
                    <a:cubicBezTo>
                      <a:pt x="35" y="4"/>
                      <a:pt x="37" y="2"/>
                      <a:pt x="41" y="1"/>
                    </a:cubicBezTo>
                    <a:cubicBezTo>
                      <a:pt x="40" y="1"/>
                      <a:pt x="40" y="1"/>
                      <a:pt x="40" y="0"/>
                    </a:cubicBezTo>
                    <a:cubicBezTo>
                      <a:pt x="37" y="1"/>
                      <a:pt x="30" y="7"/>
                      <a:pt x="28" y="11"/>
                    </a:cubicBezTo>
                    <a:cubicBezTo>
                      <a:pt x="21" y="9"/>
                      <a:pt x="14" y="10"/>
                      <a:pt x="8" y="16"/>
                    </a:cubicBezTo>
                    <a:cubicBezTo>
                      <a:pt x="5" y="20"/>
                      <a:pt x="2" y="27"/>
                      <a:pt x="1" y="3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37" name="Freeform 1751"/>
              <p:cNvSpPr/>
              <p:nvPr/>
            </p:nvSpPr>
            <p:spPr>
              <a:xfrm>
                <a:off x="8143853" y="4064023"/>
                <a:ext cx="106363" cy="107951"/>
              </a:xfrm>
              <a:custGeom>
                <a:avLst/>
                <a:gdLst>
                  <a:gd name="txL" fmla="*/ 0 w 28"/>
                  <a:gd name="txT" fmla="*/ 0 h 29"/>
                  <a:gd name="txR" fmla="*/ 28 w 28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29">
                    <a:moveTo>
                      <a:pt x="4" y="7"/>
                    </a:moveTo>
                    <a:cubicBezTo>
                      <a:pt x="2" y="9"/>
                      <a:pt x="2" y="12"/>
                      <a:pt x="1" y="14"/>
                    </a:cubicBezTo>
                    <a:cubicBezTo>
                      <a:pt x="1" y="17"/>
                      <a:pt x="1" y="19"/>
                      <a:pt x="1" y="22"/>
                    </a:cubicBezTo>
                    <a:cubicBezTo>
                      <a:pt x="1" y="24"/>
                      <a:pt x="0" y="29"/>
                      <a:pt x="0" y="29"/>
                    </a:cubicBezTo>
                    <a:cubicBezTo>
                      <a:pt x="3" y="27"/>
                      <a:pt x="8" y="29"/>
                      <a:pt x="12" y="28"/>
                    </a:cubicBezTo>
                    <a:cubicBezTo>
                      <a:pt x="14" y="28"/>
                      <a:pt x="17" y="27"/>
                      <a:pt x="20" y="26"/>
                    </a:cubicBezTo>
                    <a:cubicBezTo>
                      <a:pt x="22" y="24"/>
                      <a:pt x="25" y="22"/>
                      <a:pt x="26" y="20"/>
                    </a:cubicBezTo>
                    <a:cubicBezTo>
                      <a:pt x="27" y="17"/>
                      <a:pt x="27" y="14"/>
                      <a:pt x="26" y="11"/>
                    </a:cubicBezTo>
                    <a:cubicBezTo>
                      <a:pt x="25" y="9"/>
                      <a:pt x="23" y="6"/>
                      <a:pt x="21" y="5"/>
                    </a:cubicBezTo>
                    <a:cubicBezTo>
                      <a:pt x="21" y="4"/>
                      <a:pt x="22" y="3"/>
                      <a:pt x="23" y="2"/>
                    </a:cubicBezTo>
                    <a:cubicBezTo>
                      <a:pt x="25" y="2"/>
                      <a:pt x="26" y="1"/>
                      <a:pt x="28" y="1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6" y="0"/>
                      <a:pt x="22" y="3"/>
                      <a:pt x="20" y="4"/>
                    </a:cubicBezTo>
                    <a:cubicBezTo>
                      <a:pt x="17" y="2"/>
                      <a:pt x="14" y="1"/>
                      <a:pt x="11" y="2"/>
                    </a:cubicBezTo>
                    <a:cubicBezTo>
                      <a:pt x="8" y="3"/>
                      <a:pt x="6" y="5"/>
                      <a:pt x="4" y="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38" name="Freeform 1752"/>
              <p:cNvSpPr/>
              <p:nvPr/>
            </p:nvSpPr>
            <p:spPr>
              <a:xfrm>
                <a:off x="8297842" y="3962422"/>
                <a:ext cx="180976" cy="179389"/>
              </a:xfrm>
              <a:custGeom>
                <a:avLst/>
                <a:gdLst>
                  <a:gd name="txL" fmla="*/ 0 w 48"/>
                  <a:gd name="txT" fmla="*/ 0 h 48"/>
                  <a:gd name="txR" fmla="*/ 48 w 48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48">
                    <a:moveTo>
                      <a:pt x="13" y="45"/>
                    </a:moveTo>
                    <a:cubicBezTo>
                      <a:pt x="18" y="48"/>
                      <a:pt x="23" y="47"/>
                      <a:pt x="27" y="46"/>
                    </a:cubicBezTo>
                    <a:cubicBezTo>
                      <a:pt x="31" y="46"/>
                      <a:pt x="34" y="44"/>
                      <a:pt x="37" y="42"/>
                    </a:cubicBezTo>
                    <a:cubicBezTo>
                      <a:pt x="40" y="41"/>
                      <a:pt x="48" y="38"/>
                      <a:pt x="48" y="38"/>
                    </a:cubicBezTo>
                    <a:cubicBezTo>
                      <a:pt x="43" y="35"/>
                      <a:pt x="42" y="29"/>
                      <a:pt x="40" y="25"/>
                    </a:cubicBezTo>
                    <a:cubicBezTo>
                      <a:pt x="39" y="22"/>
                      <a:pt x="37" y="19"/>
                      <a:pt x="36" y="17"/>
                    </a:cubicBezTo>
                    <a:cubicBezTo>
                      <a:pt x="35" y="15"/>
                      <a:pt x="34" y="14"/>
                      <a:pt x="31" y="13"/>
                    </a:cubicBezTo>
                    <a:cubicBezTo>
                      <a:pt x="29" y="12"/>
                      <a:pt x="25" y="11"/>
                      <a:pt x="21" y="11"/>
                    </a:cubicBezTo>
                    <a:cubicBezTo>
                      <a:pt x="17" y="11"/>
                      <a:pt x="12" y="11"/>
                      <a:pt x="8" y="13"/>
                    </a:cubicBezTo>
                    <a:cubicBezTo>
                      <a:pt x="8" y="11"/>
                      <a:pt x="7" y="9"/>
                      <a:pt x="8" y="7"/>
                    </a:cubicBezTo>
                    <a:cubicBezTo>
                      <a:pt x="8" y="5"/>
                      <a:pt x="9" y="2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1"/>
                      <a:pt x="8" y="3"/>
                      <a:pt x="7" y="6"/>
                    </a:cubicBezTo>
                    <a:cubicBezTo>
                      <a:pt x="7" y="8"/>
                      <a:pt x="7" y="11"/>
                      <a:pt x="8" y="13"/>
                    </a:cubicBezTo>
                    <a:cubicBezTo>
                      <a:pt x="5" y="15"/>
                      <a:pt x="3" y="17"/>
                      <a:pt x="2" y="19"/>
                    </a:cubicBezTo>
                    <a:cubicBezTo>
                      <a:pt x="0" y="22"/>
                      <a:pt x="0" y="26"/>
                      <a:pt x="1" y="30"/>
                    </a:cubicBezTo>
                    <a:cubicBezTo>
                      <a:pt x="2" y="33"/>
                      <a:pt x="4" y="36"/>
                      <a:pt x="6" y="39"/>
                    </a:cubicBezTo>
                    <a:cubicBezTo>
                      <a:pt x="8" y="41"/>
                      <a:pt x="11" y="43"/>
                      <a:pt x="13" y="45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39" name="Freeform 1753"/>
              <p:cNvSpPr/>
              <p:nvPr/>
            </p:nvSpPr>
            <p:spPr>
              <a:xfrm>
                <a:off x="8220054" y="4086248"/>
                <a:ext cx="206376" cy="319090"/>
              </a:xfrm>
              <a:custGeom>
                <a:avLst/>
                <a:gdLst>
                  <a:gd name="txL" fmla="*/ 0 w 55"/>
                  <a:gd name="txT" fmla="*/ 0 h 85"/>
                  <a:gd name="txR" fmla="*/ 55 w 55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85">
                    <a:moveTo>
                      <a:pt x="7" y="57"/>
                    </a:moveTo>
                    <a:cubicBezTo>
                      <a:pt x="9" y="59"/>
                      <a:pt x="11" y="60"/>
                      <a:pt x="13" y="60"/>
                    </a:cubicBezTo>
                    <a:cubicBezTo>
                      <a:pt x="15" y="61"/>
                      <a:pt x="17" y="62"/>
                      <a:pt x="19" y="63"/>
                    </a:cubicBezTo>
                    <a:cubicBezTo>
                      <a:pt x="23" y="65"/>
                      <a:pt x="28" y="68"/>
                      <a:pt x="32" y="71"/>
                    </a:cubicBezTo>
                    <a:cubicBezTo>
                      <a:pt x="33" y="72"/>
                      <a:pt x="36" y="75"/>
                      <a:pt x="38" y="78"/>
                    </a:cubicBezTo>
                    <a:cubicBezTo>
                      <a:pt x="39" y="82"/>
                      <a:pt x="40" y="85"/>
                      <a:pt x="40" y="85"/>
                    </a:cubicBezTo>
                    <a:cubicBezTo>
                      <a:pt x="42" y="80"/>
                      <a:pt x="46" y="76"/>
                      <a:pt x="48" y="71"/>
                    </a:cubicBezTo>
                    <a:cubicBezTo>
                      <a:pt x="51" y="66"/>
                      <a:pt x="53" y="61"/>
                      <a:pt x="54" y="55"/>
                    </a:cubicBezTo>
                    <a:cubicBezTo>
                      <a:pt x="55" y="48"/>
                      <a:pt x="55" y="41"/>
                      <a:pt x="53" y="34"/>
                    </a:cubicBezTo>
                    <a:cubicBezTo>
                      <a:pt x="51" y="28"/>
                      <a:pt x="48" y="24"/>
                      <a:pt x="44" y="21"/>
                    </a:cubicBezTo>
                    <a:cubicBezTo>
                      <a:pt x="40" y="18"/>
                      <a:pt x="35" y="17"/>
                      <a:pt x="29" y="17"/>
                    </a:cubicBezTo>
                    <a:cubicBezTo>
                      <a:pt x="24" y="17"/>
                      <a:pt x="17" y="17"/>
                      <a:pt x="12" y="20"/>
                    </a:cubicBezTo>
                    <a:cubicBezTo>
                      <a:pt x="11" y="17"/>
                      <a:pt x="11" y="14"/>
                      <a:pt x="11" y="11"/>
                    </a:cubicBezTo>
                    <a:cubicBezTo>
                      <a:pt x="12" y="7"/>
                      <a:pt x="14" y="3"/>
                      <a:pt x="17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4" y="1"/>
                      <a:pt x="12" y="5"/>
                      <a:pt x="11" y="9"/>
                    </a:cubicBezTo>
                    <a:cubicBezTo>
                      <a:pt x="10" y="13"/>
                      <a:pt x="10" y="17"/>
                      <a:pt x="11" y="20"/>
                    </a:cubicBezTo>
                    <a:cubicBezTo>
                      <a:pt x="8" y="22"/>
                      <a:pt x="5" y="25"/>
                      <a:pt x="3" y="29"/>
                    </a:cubicBezTo>
                    <a:cubicBezTo>
                      <a:pt x="1" y="33"/>
                      <a:pt x="0" y="37"/>
                      <a:pt x="1" y="41"/>
                    </a:cubicBezTo>
                    <a:cubicBezTo>
                      <a:pt x="1" y="44"/>
                      <a:pt x="2" y="48"/>
                      <a:pt x="3" y="50"/>
                    </a:cubicBezTo>
                    <a:cubicBezTo>
                      <a:pt x="5" y="53"/>
                      <a:pt x="6" y="55"/>
                      <a:pt x="7" y="57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40" name="Freeform 1754"/>
              <p:cNvSpPr/>
              <p:nvPr/>
            </p:nvSpPr>
            <p:spPr>
              <a:xfrm>
                <a:off x="8151791" y="4221186"/>
                <a:ext cx="90488" cy="131763"/>
              </a:xfrm>
              <a:custGeom>
                <a:avLst/>
                <a:gdLst>
                  <a:gd name="txL" fmla="*/ 0 w 24"/>
                  <a:gd name="txT" fmla="*/ 0 h 35"/>
                  <a:gd name="txR" fmla="*/ 24 w 24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35">
                    <a:moveTo>
                      <a:pt x="1" y="15"/>
                    </a:moveTo>
                    <a:cubicBezTo>
                      <a:pt x="0" y="18"/>
                      <a:pt x="1" y="20"/>
                      <a:pt x="2" y="23"/>
                    </a:cubicBezTo>
                    <a:cubicBezTo>
                      <a:pt x="2" y="25"/>
                      <a:pt x="3" y="27"/>
                      <a:pt x="5" y="29"/>
                    </a:cubicBezTo>
                    <a:cubicBezTo>
                      <a:pt x="6" y="30"/>
                      <a:pt x="8" y="35"/>
                      <a:pt x="8" y="35"/>
                    </a:cubicBezTo>
                    <a:cubicBezTo>
                      <a:pt x="9" y="32"/>
                      <a:pt x="13" y="31"/>
                      <a:pt x="16" y="30"/>
                    </a:cubicBezTo>
                    <a:cubicBezTo>
                      <a:pt x="20" y="27"/>
                      <a:pt x="24" y="23"/>
                      <a:pt x="24" y="18"/>
                    </a:cubicBezTo>
                    <a:cubicBezTo>
                      <a:pt x="24" y="15"/>
                      <a:pt x="23" y="12"/>
                      <a:pt x="21" y="10"/>
                    </a:cubicBezTo>
                    <a:cubicBezTo>
                      <a:pt x="20" y="8"/>
                      <a:pt x="17" y="7"/>
                      <a:pt x="14" y="7"/>
                    </a:cubicBezTo>
                    <a:cubicBezTo>
                      <a:pt x="15" y="6"/>
                      <a:pt x="15" y="5"/>
                      <a:pt x="16" y="4"/>
                    </a:cubicBezTo>
                    <a:cubicBezTo>
                      <a:pt x="17" y="3"/>
                      <a:pt x="18" y="2"/>
                      <a:pt x="19" y="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1"/>
                      <a:pt x="15" y="4"/>
                      <a:pt x="14" y="6"/>
                    </a:cubicBezTo>
                    <a:cubicBezTo>
                      <a:pt x="11" y="6"/>
                      <a:pt x="7" y="6"/>
                      <a:pt x="5" y="8"/>
                    </a:cubicBezTo>
                    <a:cubicBezTo>
                      <a:pt x="3" y="10"/>
                      <a:pt x="2" y="13"/>
                      <a:pt x="1" y="1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41" name="Freeform 1755"/>
              <p:cNvSpPr/>
              <p:nvPr/>
            </p:nvSpPr>
            <p:spPr>
              <a:xfrm>
                <a:off x="8440718" y="3868759"/>
                <a:ext cx="153988" cy="187326"/>
              </a:xfrm>
              <a:custGeom>
                <a:avLst/>
                <a:gdLst>
                  <a:gd name="txL" fmla="*/ 0 w 41"/>
                  <a:gd name="txT" fmla="*/ 0 h 50"/>
                  <a:gd name="txR" fmla="*/ 41 w 41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1" h="50">
                    <a:moveTo>
                      <a:pt x="6" y="43"/>
                    </a:moveTo>
                    <a:cubicBezTo>
                      <a:pt x="10" y="48"/>
                      <a:pt x="14" y="48"/>
                      <a:pt x="18" y="49"/>
                    </a:cubicBezTo>
                    <a:cubicBezTo>
                      <a:pt x="22" y="50"/>
                      <a:pt x="26" y="50"/>
                      <a:pt x="29" y="49"/>
                    </a:cubicBezTo>
                    <a:cubicBezTo>
                      <a:pt x="32" y="49"/>
                      <a:pt x="41" y="49"/>
                      <a:pt x="41" y="49"/>
                    </a:cubicBezTo>
                    <a:cubicBezTo>
                      <a:pt x="37" y="45"/>
                      <a:pt x="39" y="38"/>
                      <a:pt x="38" y="34"/>
                    </a:cubicBezTo>
                    <a:cubicBezTo>
                      <a:pt x="38" y="30"/>
                      <a:pt x="38" y="27"/>
                      <a:pt x="37" y="24"/>
                    </a:cubicBezTo>
                    <a:cubicBezTo>
                      <a:pt x="36" y="22"/>
                      <a:pt x="35" y="19"/>
                      <a:pt x="33" y="17"/>
                    </a:cubicBezTo>
                    <a:cubicBezTo>
                      <a:pt x="31" y="15"/>
                      <a:pt x="27" y="14"/>
                      <a:pt x="23" y="13"/>
                    </a:cubicBezTo>
                    <a:cubicBezTo>
                      <a:pt x="19" y="12"/>
                      <a:pt x="14" y="12"/>
                      <a:pt x="10" y="13"/>
                    </a:cubicBezTo>
                    <a:cubicBezTo>
                      <a:pt x="10" y="12"/>
                      <a:pt x="10" y="10"/>
                      <a:pt x="10" y="8"/>
                    </a:cubicBezTo>
                    <a:cubicBezTo>
                      <a:pt x="11" y="5"/>
                      <a:pt x="12" y="3"/>
                      <a:pt x="14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1"/>
                      <a:pt x="11" y="4"/>
                      <a:pt x="10" y="6"/>
                    </a:cubicBezTo>
                    <a:cubicBezTo>
                      <a:pt x="9" y="9"/>
                      <a:pt x="9" y="12"/>
                      <a:pt x="10" y="14"/>
                    </a:cubicBezTo>
                    <a:cubicBezTo>
                      <a:pt x="7" y="15"/>
                      <a:pt x="5" y="16"/>
                      <a:pt x="3" y="18"/>
                    </a:cubicBezTo>
                    <a:cubicBezTo>
                      <a:pt x="1" y="21"/>
                      <a:pt x="0" y="24"/>
                      <a:pt x="0" y="27"/>
                    </a:cubicBezTo>
                    <a:cubicBezTo>
                      <a:pt x="0" y="33"/>
                      <a:pt x="3" y="40"/>
                      <a:pt x="6" y="4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42" name="Freeform 1756"/>
              <p:cNvSpPr/>
              <p:nvPr/>
            </p:nvSpPr>
            <p:spPr>
              <a:xfrm>
                <a:off x="8516918" y="3775096"/>
                <a:ext cx="85726" cy="93663"/>
              </a:xfrm>
              <a:custGeom>
                <a:avLst/>
                <a:gdLst>
                  <a:gd name="txL" fmla="*/ 0 w 23"/>
                  <a:gd name="txT" fmla="*/ 0 h 25"/>
                  <a:gd name="txR" fmla="*/ 23 w 23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25">
                    <a:moveTo>
                      <a:pt x="5" y="22"/>
                    </a:moveTo>
                    <a:cubicBezTo>
                      <a:pt x="7" y="24"/>
                      <a:pt x="10" y="25"/>
                      <a:pt x="12" y="25"/>
                    </a:cubicBezTo>
                    <a:cubicBezTo>
                      <a:pt x="14" y="25"/>
                      <a:pt x="16" y="25"/>
                      <a:pt x="18" y="24"/>
                    </a:cubicBezTo>
                    <a:cubicBezTo>
                      <a:pt x="18" y="24"/>
                      <a:pt x="20" y="23"/>
                      <a:pt x="21" y="23"/>
                    </a:cubicBezTo>
                    <a:cubicBezTo>
                      <a:pt x="22" y="23"/>
                      <a:pt x="23" y="22"/>
                      <a:pt x="23" y="22"/>
                    </a:cubicBezTo>
                    <a:cubicBezTo>
                      <a:pt x="21" y="21"/>
                      <a:pt x="21" y="18"/>
                      <a:pt x="21" y="15"/>
                    </a:cubicBezTo>
                    <a:cubicBezTo>
                      <a:pt x="21" y="12"/>
                      <a:pt x="20" y="9"/>
                      <a:pt x="17" y="7"/>
                    </a:cubicBezTo>
                    <a:cubicBezTo>
                      <a:pt x="16" y="6"/>
                      <a:pt x="14" y="5"/>
                      <a:pt x="12" y="5"/>
                    </a:cubicBezTo>
                    <a:cubicBezTo>
                      <a:pt x="9" y="5"/>
                      <a:pt x="7" y="6"/>
                      <a:pt x="5" y="7"/>
                    </a:cubicBezTo>
                    <a:cubicBezTo>
                      <a:pt x="5" y="6"/>
                      <a:pt x="5" y="5"/>
                      <a:pt x="5" y="4"/>
                    </a:cubicBezTo>
                    <a:cubicBezTo>
                      <a:pt x="5" y="2"/>
                      <a:pt x="5" y="1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2"/>
                      <a:pt x="4" y="3"/>
                    </a:cubicBezTo>
                    <a:cubicBezTo>
                      <a:pt x="4" y="4"/>
                      <a:pt x="4" y="6"/>
                      <a:pt x="5" y="7"/>
                    </a:cubicBezTo>
                    <a:cubicBezTo>
                      <a:pt x="2" y="8"/>
                      <a:pt x="0" y="11"/>
                      <a:pt x="1" y="15"/>
                    </a:cubicBezTo>
                    <a:cubicBezTo>
                      <a:pt x="1" y="17"/>
                      <a:pt x="3" y="20"/>
                      <a:pt x="5" y="22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43" name="Freeform 1757"/>
              <p:cNvSpPr/>
              <p:nvPr/>
            </p:nvSpPr>
            <p:spPr>
              <a:xfrm>
                <a:off x="8550256" y="3695720"/>
                <a:ext cx="71438" cy="63500"/>
              </a:xfrm>
              <a:custGeom>
                <a:avLst/>
                <a:gdLst>
                  <a:gd name="txL" fmla="*/ 0 w 19"/>
                  <a:gd name="txT" fmla="*/ 0 h 17"/>
                  <a:gd name="txR" fmla="*/ 19 w 19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9" h="17">
                    <a:moveTo>
                      <a:pt x="6" y="15"/>
                    </a:moveTo>
                    <a:cubicBezTo>
                      <a:pt x="7" y="15"/>
                      <a:pt x="9" y="15"/>
                      <a:pt x="10" y="15"/>
                    </a:cubicBezTo>
                    <a:cubicBezTo>
                      <a:pt x="12" y="15"/>
                      <a:pt x="13" y="15"/>
                      <a:pt x="15" y="15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7"/>
                      <a:pt x="19" y="17"/>
                    </a:cubicBezTo>
                    <a:cubicBezTo>
                      <a:pt x="18" y="14"/>
                      <a:pt x="19" y="11"/>
                      <a:pt x="18" y="8"/>
                    </a:cubicBezTo>
                    <a:cubicBezTo>
                      <a:pt x="17" y="5"/>
                      <a:pt x="15" y="1"/>
                      <a:pt x="12" y="1"/>
                    </a:cubicBezTo>
                    <a:cubicBezTo>
                      <a:pt x="8" y="0"/>
                      <a:pt x="5" y="2"/>
                      <a:pt x="3" y="5"/>
                    </a:cubicBezTo>
                    <a:cubicBezTo>
                      <a:pt x="2" y="4"/>
                      <a:pt x="2" y="4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2" y="4"/>
                      <a:pt x="3" y="5"/>
                    </a:cubicBezTo>
                    <a:cubicBezTo>
                      <a:pt x="2" y="7"/>
                      <a:pt x="1" y="9"/>
                      <a:pt x="3" y="11"/>
                    </a:cubicBezTo>
                    <a:cubicBezTo>
                      <a:pt x="3" y="13"/>
                      <a:pt x="5" y="14"/>
                      <a:pt x="6" y="1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44" name="Freeform 1758"/>
              <p:cNvSpPr/>
              <p:nvPr/>
            </p:nvSpPr>
            <p:spPr>
              <a:xfrm>
                <a:off x="8396267" y="3778271"/>
                <a:ext cx="115888" cy="120651"/>
              </a:xfrm>
              <a:custGeom>
                <a:avLst/>
                <a:gdLst>
                  <a:gd name="txL" fmla="*/ 0 w 31"/>
                  <a:gd name="txT" fmla="*/ 0 h 32"/>
                  <a:gd name="txR" fmla="*/ 31 w 31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32">
                    <a:moveTo>
                      <a:pt x="3" y="7"/>
                    </a:moveTo>
                    <a:cubicBezTo>
                      <a:pt x="1" y="10"/>
                      <a:pt x="0" y="13"/>
                      <a:pt x="0" y="16"/>
                    </a:cubicBezTo>
                    <a:cubicBezTo>
                      <a:pt x="0" y="19"/>
                      <a:pt x="0" y="21"/>
                      <a:pt x="0" y="24"/>
                    </a:cubicBezTo>
                    <a:cubicBezTo>
                      <a:pt x="1" y="26"/>
                      <a:pt x="0" y="32"/>
                      <a:pt x="0" y="32"/>
                    </a:cubicBezTo>
                    <a:cubicBezTo>
                      <a:pt x="4" y="30"/>
                      <a:pt x="8" y="31"/>
                      <a:pt x="12" y="30"/>
                    </a:cubicBezTo>
                    <a:cubicBezTo>
                      <a:pt x="17" y="29"/>
                      <a:pt x="23" y="27"/>
                      <a:pt x="26" y="22"/>
                    </a:cubicBezTo>
                    <a:cubicBezTo>
                      <a:pt x="29" y="17"/>
                      <a:pt x="27" y="9"/>
                      <a:pt x="23" y="5"/>
                    </a:cubicBezTo>
                    <a:cubicBezTo>
                      <a:pt x="24" y="4"/>
                      <a:pt x="25" y="4"/>
                      <a:pt x="26" y="3"/>
                    </a:cubicBezTo>
                    <a:cubicBezTo>
                      <a:pt x="28" y="2"/>
                      <a:pt x="30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29" y="1"/>
                      <a:pt x="24" y="3"/>
                      <a:pt x="22" y="5"/>
                    </a:cubicBezTo>
                    <a:cubicBezTo>
                      <a:pt x="19" y="2"/>
                      <a:pt x="15" y="0"/>
                      <a:pt x="11" y="1"/>
                    </a:cubicBezTo>
                    <a:cubicBezTo>
                      <a:pt x="9" y="2"/>
                      <a:pt x="5" y="5"/>
                      <a:pt x="3" y="7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45" name="Freeform 1760"/>
              <p:cNvSpPr/>
              <p:nvPr/>
            </p:nvSpPr>
            <p:spPr>
              <a:xfrm>
                <a:off x="4268742" y="5213380"/>
                <a:ext cx="195264" cy="220664"/>
              </a:xfrm>
              <a:custGeom>
                <a:avLst/>
                <a:gdLst>
                  <a:gd name="txL" fmla="*/ 0 w 52"/>
                  <a:gd name="txT" fmla="*/ 0 h 59"/>
                  <a:gd name="txR" fmla="*/ 52 w 52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59">
                    <a:moveTo>
                      <a:pt x="41" y="9"/>
                    </a:moveTo>
                    <a:cubicBezTo>
                      <a:pt x="37" y="6"/>
                      <a:pt x="32" y="5"/>
                      <a:pt x="27" y="4"/>
                    </a:cubicBezTo>
                    <a:cubicBezTo>
                      <a:pt x="23" y="4"/>
                      <a:pt x="19" y="4"/>
                      <a:pt x="14" y="3"/>
                    </a:cubicBezTo>
                    <a:cubicBezTo>
                      <a:pt x="12" y="3"/>
                      <a:pt x="9" y="3"/>
                      <a:pt x="6" y="2"/>
                    </a:cubicBezTo>
                    <a:cubicBezTo>
                      <a:pt x="3" y="1"/>
                      <a:pt x="0" y="0"/>
                      <a:pt x="0" y="0"/>
                    </a:cubicBezTo>
                    <a:cubicBezTo>
                      <a:pt x="2" y="4"/>
                      <a:pt x="2" y="7"/>
                      <a:pt x="2" y="11"/>
                    </a:cubicBezTo>
                    <a:cubicBezTo>
                      <a:pt x="2" y="15"/>
                      <a:pt x="1" y="19"/>
                      <a:pt x="2" y="23"/>
                    </a:cubicBezTo>
                    <a:cubicBezTo>
                      <a:pt x="2" y="27"/>
                      <a:pt x="4" y="33"/>
                      <a:pt x="6" y="37"/>
                    </a:cubicBezTo>
                    <a:cubicBezTo>
                      <a:pt x="8" y="41"/>
                      <a:pt x="11" y="45"/>
                      <a:pt x="15" y="47"/>
                    </a:cubicBezTo>
                    <a:cubicBezTo>
                      <a:pt x="19" y="49"/>
                      <a:pt x="24" y="49"/>
                      <a:pt x="29" y="49"/>
                    </a:cubicBezTo>
                    <a:cubicBezTo>
                      <a:pt x="34" y="48"/>
                      <a:pt x="39" y="46"/>
                      <a:pt x="43" y="43"/>
                    </a:cubicBezTo>
                    <a:cubicBezTo>
                      <a:pt x="44" y="45"/>
                      <a:pt x="45" y="47"/>
                      <a:pt x="45" y="49"/>
                    </a:cubicBezTo>
                    <a:cubicBezTo>
                      <a:pt x="46" y="52"/>
                      <a:pt x="45" y="56"/>
                      <a:pt x="44" y="58"/>
                    </a:cubicBezTo>
                    <a:cubicBezTo>
                      <a:pt x="46" y="59"/>
                      <a:pt x="46" y="59"/>
                      <a:pt x="46" y="59"/>
                    </a:cubicBezTo>
                    <a:cubicBezTo>
                      <a:pt x="46" y="57"/>
                      <a:pt x="47" y="54"/>
                      <a:pt x="46" y="51"/>
                    </a:cubicBezTo>
                    <a:cubicBezTo>
                      <a:pt x="46" y="48"/>
                      <a:pt x="45" y="44"/>
                      <a:pt x="44" y="42"/>
                    </a:cubicBezTo>
                    <a:cubicBezTo>
                      <a:pt x="49" y="38"/>
                      <a:pt x="52" y="31"/>
                      <a:pt x="50" y="23"/>
                    </a:cubicBezTo>
                    <a:cubicBezTo>
                      <a:pt x="48" y="18"/>
                      <a:pt x="44" y="12"/>
                      <a:pt x="41" y="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46" name="Freeform 1761"/>
              <p:cNvSpPr/>
              <p:nvPr/>
            </p:nvSpPr>
            <p:spPr>
              <a:xfrm>
                <a:off x="6965921" y="2216160"/>
                <a:ext cx="228601" cy="231777"/>
              </a:xfrm>
              <a:custGeom>
                <a:avLst/>
                <a:gdLst>
                  <a:gd name="txL" fmla="*/ 0 w 61"/>
                  <a:gd name="txT" fmla="*/ 0 h 62"/>
                  <a:gd name="txR" fmla="*/ 61 w 61"/>
                  <a:gd name="txB" fmla="*/ 62 h 6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1" h="62">
                    <a:moveTo>
                      <a:pt x="53" y="13"/>
                    </a:moveTo>
                    <a:cubicBezTo>
                      <a:pt x="46" y="6"/>
                      <a:pt x="37" y="4"/>
                      <a:pt x="28" y="4"/>
                    </a:cubicBezTo>
                    <a:cubicBezTo>
                      <a:pt x="25" y="4"/>
                      <a:pt x="21" y="5"/>
                      <a:pt x="18" y="5"/>
                    </a:cubicBezTo>
                    <a:cubicBezTo>
                      <a:pt x="14" y="5"/>
                      <a:pt x="10" y="5"/>
                      <a:pt x="7" y="3"/>
                    </a:cubicBezTo>
                    <a:cubicBezTo>
                      <a:pt x="5" y="2"/>
                      <a:pt x="2" y="1"/>
                      <a:pt x="0" y="0"/>
                    </a:cubicBezTo>
                    <a:cubicBezTo>
                      <a:pt x="1" y="1"/>
                      <a:pt x="2" y="3"/>
                      <a:pt x="3" y="5"/>
                    </a:cubicBezTo>
                    <a:cubicBezTo>
                      <a:pt x="4" y="7"/>
                      <a:pt x="5" y="10"/>
                      <a:pt x="5" y="12"/>
                    </a:cubicBezTo>
                    <a:cubicBezTo>
                      <a:pt x="6" y="16"/>
                      <a:pt x="7" y="21"/>
                      <a:pt x="8" y="24"/>
                    </a:cubicBezTo>
                    <a:cubicBezTo>
                      <a:pt x="10" y="34"/>
                      <a:pt x="14" y="44"/>
                      <a:pt x="22" y="48"/>
                    </a:cubicBezTo>
                    <a:cubicBezTo>
                      <a:pt x="26" y="50"/>
                      <a:pt x="31" y="51"/>
                      <a:pt x="36" y="51"/>
                    </a:cubicBezTo>
                    <a:cubicBezTo>
                      <a:pt x="41" y="51"/>
                      <a:pt x="46" y="51"/>
                      <a:pt x="52" y="48"/>
                    </a:cubicBezTo>
                    <a:cubicBezTo>
                      <a:pt x="53" y="53"/>
                      <a:pt x="53" y="58"/>
                      <a:pt x="50" y="62"/>
                    </a:cubicBezTo>
                    <a:cubicBezTo>
                      <a:pt x="51" y="62"/>
                      <a:pt x="51" y="62"/>
                      <a:pt x="52" y="62"/>
                    </a:cubicBezTo>
                    <a:cubicBezTo>
                      <a:pt x="52" y="62"/>
                      <a:pt x="52" y="62"/>
                      <a:pt x="53" y="61"/>
                    </a:cubicBezTo>
                    <a:cubicBezTo>
                      <a:pt x="53" y="61"/>
                      <a:pt x="53" y="60"/>
                      <a:pt x="53" y="60"/>
                    </a:cubicBezTo>
                    <a:cubicBezTo>
                      <a:pt x="54" y="59"/>
                      <a:pt x="54" y="58"/>
                      <a:pt x="54" y="56"/>
                    </a:cubicBezTo>
                    <a:cubicBezTo>
                      <a:pt x="54" y="54"/>
                      <a:pt x="54" y="51"/>
                      <a:pt x="53" y="48"/>
                    </a:cubicBezTo>
                    <a:cubicBezTo>
                      <a:pt x="54" y="47"/>
                      <a:pt x="55" y="46"/>
                      <a:pt x="56" y="45"/>
                    </a:cubicBezTo>
                    <a:cubicBezTo>
                      <a:pt x="60" y="41"/>
                      <a:pt x="61" y="34"/>
                      <a:pt x="60" y="28"/>
                    </a:cubicBezTo>
                    <a:cubicBezTo>
                      <a:pt x="59" y="22"/>
                      <a:pt x="57" y="16"/>
                      <a:pt x="53" y="1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47" name="Freeform 1762"/>
              <p:cNvSpPr/>
              <p:nvPr/>
            </p:nvSpPr>
            <p:spPr>
              <a:xfrm>
                <a:off x="5541925" y="4187848"/>
                <a:ext cx="187326" cy="277814"/>
              </a:xfrm>
              <a:custGeom>
                <a:avLst/>
                <a:gdLst>
                  <a:gd name="txL" fmla="*/ 0 w 50"/>
                  <a:gd name="txT" fmla="*/ 0 h 74"/>
                  <a:gd name="txR" fmla="*/ 50 w 50"/>
                  <a:gd name="txB" fmla="*/ 74 h 74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50" h="74">
                    <a:moveTo>
                      <a:pt x="0" y="42"/>
                    </a:moveTo>
                    <a:cubicBezTo>
                      <a:pt x="0" y="48"/>
                      <a:pt x="4" y="53"/>
                      <a:pt x="8" y="57"/>
                    </a:cubicBezTo>
                    <a:cubicBezTo>
                      <a:pt x="11" y="61"/>
                      <a:pt x="15" y="64"/>
                      <a:pt x="19" y="67"/>
                    </a:cubicBezTo>
                    <a:cubicBezTo>
                      <a:pt x="21" y="68"/>
                      <a:pt x="24" y="70"/>
                      <a:pt x="26" y="72"/>
                    </a:cubicBezTo>
                    <a:cubicBezTo>
                      <a:pt x="29" y="73"/>
                      <a:pt x="31" y="74"/>
                      <a:pt x="31" y="74"/>
                    </a:cubicBezTo>
                    <a:cubicBezTo>
                      <a:pt x="31" y="72"/>
                      <a:pt x="32" y="69"/>
                      <a:pt x="35" y="66"/>
                    </a:cubicBezTo>
                    <a:cubicBezTo>
                      <a:pt x="37" y="63"/>
                      <a:pt x="39" y="61"/>
                      <a:pt x="41" y="58"/>
                    </a:cubicBezTo>
                    <a:cubicBezTo>
                      <a:pt x="44" y="55"/>
                      <a:pt x="47" y="51"/>
                      <a:pt x="48" y="45"/>
                    </a:cubicBezTo>
                    <a:cubicBezTo>
                      <a:pt x="49" y="40"/>
                      <a:pt x="50" y="34"/>
                      <a:pt x="48" y="28"/>
                    </a:cubicBezTo>
                    <a:cubicBezTo>
                      <a:pt x="47" y="22"/>
                      <a:pt x="42" y="18"/>
                      <a:pt x="37" y="16"/>
                    </a:cubicBezTo>
                    <a:cubicBezTo>
                      <a:pt x="31" y="14"/>
                      <a:pt x="25" y="14"/>
                      <a:pt x="20" y="15"/>
                    </a:cubicBezTo>
                    <a:cubicBezTo>
                      <a:pt x="19" y="13"/>
                      <a:pt x="19" y="11"/>
                      <a:pt x="20" y="9"/>
                    </a:cubicBezTo>
                    <a:cubicBezTo>
                      <a:pt x="20" y="6"/>
                      <a:pt x="21" y="3"/>
                      <a:pt x="22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2"/>
                      <a:pt x="20" y="5"/>
                      <a:pt x="19" y="7"/>
                    </a:cubicBezTo>
                    <a:cubicBezTo>
                      <a:pt x="19" y="10"/>
                      <a:pt x="18" y="13"/>
                      <a:pt x="19" y="15"/>
                    </a:cubicBezTo>
                    <a:cubicBezTo>
                      <a:pt x="15" y="16"/>
                      <a:pt x="12" y="18"/>
                      <a:pt x="9" y="19"/>
                    </a:cubicBezTo>
                    <a:cubicBezTo>
                      <a:pt x="6" y="21"/>
                      <a:pt x="4" y="23"/>
                      <a:pt x="3" y="25"/>
                    </a:cubicBezTo>
                    <a:cubicBezTo>
                      <a:pt x="2" y="27"/>
                      <a:pt x="1" y="30"/>
                      <a:pt x="0" y="33"/>
                    </a:cubicBezTo>
                    <a:cubicBezTo>
                      <a:pt x="0" y="36"/>
                      <a:pt x="0" y="39"/>
                      <a:pt x="0" y="4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48" name="Freeform 1763"/>
              <p:cNvSpPr/>
              <p:nvPr/>
            </p:nvSpPr>
            <p:spPr>
              <a:xfrm>
                <a:off x="4972009" y="4029097"/>
                <a:ext cx="228601" cy="150814"/>
              </a:xfrm>
              <a:custGeom>
                <a:avLst/>
                <a:gdLst>
                  <a:gd name="txL" fmla="*/ 0 w 61"/>
                  <a:gd name="txT" fmla="*/ 0 h 40"/>
                  <a:gd name="txR" fmla="*/ 61 w 61"/>
                  <a:gd name="txB" fmla="*/ 40 h 4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61" h="40">
                    <a:moveTo>
                      <a:pt x="32" y="0"/>
                    </a:moveTo>
                    <a:cubicBezTo>
                      <a:pt x="28" y="1"/>
                      <a:pt x="25" y="3"/>
                      <a:pt x="21" y="5"/>
                    </a:cubicBezTo>
                    <a:cubicBezTo>
                      <a:pt x="18" y="6"/>
                      <a:pt x="15" y="8"/>
                      <a:pt x="12" y="10"/>
                    </a:cubicBezTo>
                    <a:cubicBezTo>
                      <a:pt x="11" y="11"/>
                      <a:pt x="8" y="12"/>
                      <a:pt x="6" y="12"/>
                    </a:cubicBezTo>
                    <a:cubicBezTo>
                      <a:pt x="3" y="13"/>
                      <a:pt x="0" y="12"/>
                      <a:pt x="0" y="12"/>
                    </a:cubicBezTo>
                    <a:cubicBezTo>
                      <a:pt x="3" y="15"/>
                      <a:pt x="5" y="18"/>
                      <a:pt x="7" y="21"/>
                    </a:cubicBezTo>
                    <a:cubicBezTo>
                      <a:pt x="9" y="24"/>
                      <a:pt x="11" y="27"/>
                      <a:pt x="13" y="29"/>
                    </a:cubicBezTo>
                    <a:cubicBezTo>
                      <a:pt x="20" y="35"/>
                      <a:pt x="30" y="40"/>
                      <a:pt x="39" y="37"/>
                    </a:cubicBezTo>
                    <a:cubicBezTo>
                      <a:pt x="43" y="36"/>
                      <a:pt x="46" y="33"/>
                      <a:pt x="48" y="29"/>
                    </a:cubicBezTo>
                    <a:cubicBezTo>
                      <a:pt x="50" y="25"/>
                      <a:pt x="50" y="21"/>
                      <a:pt x="50" y="16"/>
                    </a:cubicBezTo>
                    <a:cubicBezTo>
                      <a:pt x="51" y="16"/>
                      <a:pt x="53" y="16"/>
                      <a:pt x="54" y="17"/>
                    </a:cubicBezTo>
                    <a:cubicBezTo>
                      <a:pt x="57" y="17"/>
                      <a:pt x="59" y="18"/>
                      <a:pt x="61" y="19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60" y="18"/>
                      <a:pt x="58" y="17"/>
                      <a:pt x="56" y="17"/>
                    </a:cubicBezTo>
                    <a:cubicBezTo>
                      <a:pt x="54" y="16"/>
                      <a:pt x="51" y="16"/>
                      <a:pt x="50" y="16"/>
                    </a:cubicBezTo>
                    <a:cubicBezTo>
                      <a:pt x="49" y="10"/>
                      <a:pt x="46" y="5"/>
                      <a:pt x="42" y="3"/>
                    </a:cubicBezTo>
                    <a:cubicBezTo>
                      <a:pt x="39" y="1"/>
                      <a:pt x="35" y="0"/>
                      <a:pt x="32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49" name="Freeform 1764"/>
              <p:cNvSpPr/>
              <p:nvPr/>
            </p:nvSpPr>
            <p:spPr>
              <a:xfrm>
                <a:off x="7164360" y="2032009"/>
                <a:ext cx="38100" cy="146051"/>
              </a:xfrm>
              <a:custGeom>
                <a:avLst/>
                <a:gdLst>
                  <a:gd name="txL" fmla="*/ 0 w 10"/>
                  <a:gd name="txT" fmla="*/ 0 h 39"/>
                  <a:gd name="txR" fmla="*/ 10 w 10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39">
                    <a:moveTo>
                      <a:pt x="2" y="39"/>
                    </a:moveTo>
                    <a:cubicBezTo>
                      <a:pt x="3" y="33"/>
                      <a:pt x="5" y="26"/>
                      <a:pt x="5" y="19"/>
                    </a:cubicBezTo>
                    <a:cubicBezTo>
                      <a:pt x="4" y="16"/>
                      <a:pt x="3" y="12"/>
                      <a:pt x="2" y="9"/>
                    </a:cubicBezTo>
                    <a:cubicBezTo>
                      <a:pt x="1" y="6"/>
                      <a:pt x="0" y="3"/>
                      <a:pt x="0" y="0"/>
                    </a:cubicBezTo>
                    <a:cubicBezTo>
                      <a:pt x="3" y="3"/>
                      <a:pt x="6" y="7"/>
                      <a:pt x="9" y="10"/>
                    </a:cubicBezTo>
                    <a:cubicBezTo>
                      <a:pt x="10" y="15"/>
                      <a:pt x="8" y="21"/>
                      <a:pt x="8" y="24"/>
                    </a:cubicBezTo>
                    <a:cubicBezTo>
                      <a:pt x="6" y="29"/>
                      <a:pt x="4" y="34"/>
                      <a:pt x="2" y="3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50" name="Freeform 1767"/>
              <p:cNvSpPr/>
              <p:nvPr/>
            </p:nvSpPr>
            <p:spPr>
              <a:xfrm>
                <a:off x="7067522" y="2065346"/>
                <a:ext cx="96838" cy="142876"/>
              </a:xfrm>
              <a:custGeom>
                <a:avLst/>
                <a:gdLst>
                  <a:gd name="txL" fmla="*/ 0 w 26"/>
                  <a:gd name="txT" fmla="*/ 0 h 38"/>
                  <a:gd name="txR" fmla="*/ 26 w 26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38">
                    <a:moveTo>
                      <a:pt x="13" y="24"/>
                    </a:moveTo>
                    <a:cubicBezTo>
                      <a:pt x="16" y="26"/>
                      <a:pt x="20" y="29"/>
                      <a:pt x="22" y="32"/>
                    </a:cubicBezTo>
                    <a:cubicBezTo>
                      <a:pt x="24" y="34"/>
                      <a:pt x="26" y="38"/>
                      <a:pt x="26" y="38"/>
                    </a:cubicBezTo>
                    <a:cubicBezTo>
                      <a:pt x="24" y="35"/>
                      <a:pt x="20" y="33"/>
                      <a:pt x="17" y="31"/>
                    </a:cubicBezTo>
                    <a:cubicBezTo>
                      <a:pt x="13" y="28"/>
                      <a:pt x="9" y="27"/>
                      <a:pt x="5" y="24"/>
                    </a:cubicBezTo>
                    <a:cubicBezTo>
                      <a:pt x="1" y="22"/>
                      <a:pt x="0" y="17"/>
                      <a:pt x="0" y="13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2" y="7"/>
                      <a:pt x="5" y="3"/>
                      <a:pt x="8" y="0"/>
                    </a:cubicBezTo>
                    <a:cubicBezTo>
                      <a:pt x="7" y="2"/>
                      <a:pt x="6" y="4"/>
                      <a:pt x="6" y="6"/>
                    </a:cubicBezTo>
                    <a:cubicBezTo>
                      <a:pt x="6" y="15"/>
                      <a:pt x="10" y="21"/>
                      <a:pt x="13" y="2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51" name="Freeform 1768"/>
              <p:cNvSpPr/>
              <p:nvPr/>
            </p:nvSpPr>
            <p:spPr>
              <a:xfrm>
                <a:off x="7092922" y="2019308"/>
                <a:ext cx="123826" cy="260352"/>
              </a:xfrm>
              <a:custGeom>
                <a:avLst/>
                <a:gdLst>
                  <a:gd name="txL" fmla="*/ 0 w 33"/>
                  <a:gd name="txT" fmla="*/ 0 h 69"/>
                  <a:gd name="txR" fmla="*/ 33 w 33"/>
                  <a:gd name="txB" fmla="*/ 69 h 6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69">
                    <a:moveTo>
                      <a:pt x="2" y="30"/>
                    </a:moveTo>
                    <a:cubicBezTo>
                      <a:pt x="3" y="31"/>
                      <a:pt x="4" y="32"/>
                      <a:pt x="5" y="33"/>
                    </a:cubicBezTo>
                    <a:cubicBezTo>
                      <a:pt x="7" y="35"/>
                      <a:pt x="9" y="37"/>
                      <a:pt x="11" y="39"/>
                    </a:cubicBezTo>
                    <a:cubicBezTo>
                      <a:pt x="12" y="40"/>
                      <a:pt x="14" y="41"/>
                      <a:pt x="15" y="42"/>
                    </a:cubicBezTo>
                    <a:cubicBezTo>
                      <a:pt x="15" y="42"/>
                      <a:pt x="16" y="43"/>
                      <a:pt x="16" y="43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7" y="44"/>
                      <a:pt x="18" y="44"/>
                      <a:pt x="18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9" y="45"/>
                      <a:pt x="19" y="46"/>
                      <a:pt x="20" y="46"/>
                    </a:cubicBezTo>
                    <a:cubicBezTo>
                      <a:pt x="19" y="45"/>
                      <a:pt x="19" y="44"/>
                      <a:pt x="18" y="43"/>
                    </a:cubicBezTo>
                    <a:cubicBezTo>
                      <a:pt x="18" y="42"/>
                      <a:pt x="18" y="42"/>
                      <a:pt x="17" y="41"/>
                    </a:cubicBezTo>
                    <a:cubicBezTo>
                      <a:pt x="17" y="40"/>
                      <a:pt x="17" y="40"/>
                      <a:pt x="16" y="39"/>
                    </a:cubicBezTo>
                    <a:cubicBezTo>
                      <a:pt x="16" y="38"/>
                      <a:pt x="15" y="36"/>
                      <a:pt x="15" y="35"/>
                    </a:cubicBezTo>
                    <a:cubicBezTo>
                      <a:pt x="14" y="34"/>
                      <a:pt x="14" y="33"/>
                      <a:pt x="14" y="32"/>
                    </a:cubicBezTo>
                    <a:cubicBezTo>
                      <a:pt x="13" y="30"/>
                      <a:pt x="12" y="29"/>
                      <a:pt x="11" y="28"/>
                    </a:cubicBezTo>
                    <a:cubicBezTo>
                      <a:pt x="11" y="27"/>
                      <a:pt x="10" y="26"/>
                      <a:pt x="10" y="26"/>
                    </a:cubicBezTo>
                    <a:cubicBezTo>
                      <a:pt x="10" y="25"/>
                      <a:pt x="9" y="24"/>
                      <a:pt x="9" y="23"/>
                    </a:cubicBezTo>
                    <a:cubicBezTo>
                      <a:pt x="9" y="22"/>
                      <a:pt x="8" y="20"/>
                      <a:pt x="8" y="18"/>
                    </a:cubicBezTo>
                    <a:cubicBezTo>
                      <a:pt x="7" y="17"/>
                      <a:pt x="7" y="17"/>
                      <a:pt x="7" y="16"/>
                    </a:cubicBezTo>
                    <a:cubicBezTo>
                      <a:pt x="7" y="15"/>
                      <a:pt x="8" y="14"/>
                      <a:pt x="8" y="13"/>
                    </a:cubicBezTo>
                    <a:cubicBezTo>
                      <a:pt x="7" y="15"/>
                      <a:pt x="7" y="17"/>
                      <a:pt x="8" y="18"/>
                    </a:cubicBezTo>
                    <a:cubicBezTo>
                      <a:pt x="8" y="20"/>
                      <a:pt x="9" y="21"/>
                      <a:pt x="10" y="23"/>
                    </a:cubicBezTo>
                    <a:cubicBezTo>
                      <a:pt x="10" y="24"/>
                      <a:pt x="10" y="24"/>
                      <a:pt x="11" y="25"/>
                    </a:cubicBezTo>
                    <a:cubicBezTo>
                      <a:pt x="11" y="26"/>
                      <a:pt x="12" y="27"/>
                      <a:pt x="12" y="27"/>
                    </a:cubicBezTo>
                    <a:cubicBezTo>
                      <a:pt x="12" y="28"/>
                      <a:pt x="13" y="28"/>
                      <a:pt x="13" y="29"/>
                    </a:cubicBezTo>
                    <a:cubicBezTo>
                      <a:pt x="12" y="25"/>
                      <a:pt x="11" y="21"/>
                      <a:pt x="11" y="17"/>
                    </a:cubicBezTo>
                    <a:cubicBezTo>
                      <a:pt x="11" y="14"/>
                      <a:pt x="11" y="11"/>
                      <a:pt x="12" y="8"/>
                    </a:cubicBezTo>
                    <a:cubicBezTo>
                      <a:pt x="12" y="7"/>
                      <a:pt x="12" y="5"/>
                      <a:pt x="12" y="4"/>
                    </a:cubicBezTo>
                    <a:cubicBezTo>
                      <a:pt x="13" y="2"/>
                      <a:pt x="13" y="1"/>
                      <a:pt x="14" y="0"/>
                    </a:cubicBezTo>
                    <a:cubicBezTo>
                      <a:pt x="14" y="0"/>
                      <a:pt x="14" y="1"/>
                      <a:pt x="14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5"/>
                      <a:pt x="13" y="7"/>
                      <a:pt x="13" y="8"/>
                    </a:cubicBezTo>
                    <a:cubicBezTo>
                      <a:pt x="13" y="11"/>
                      <a:pt x="13" y="14"/>
                      <a:pt x="13" y="17"/>
                    </a:cubicBezTo>
                    <a:cubicBezTo>
                      <a:pt x="13" y="23"/>
                      <a:pt x="14" y="29"/>
                      <a:pt x="16" y="34"/>
                    </a:cubicBezTo>
                    <a:cubicBezTo>
                      <a:pt x="17" y="36"/>
                      <a:pt x="17" y="37"/>
                      <a:pt x="18" y="38"/>
                    </a:cubicBezTo>
                    <a:cubicBezTo>
                      <a:pt x="18" y="39"/>
                      <a:pt x="18" y="40"/>
                      <a:pt x="19" y="40"/>
                    </a:cubicBezTo>
                    <a:cubicBezTo>
                      <a:pt x="19" y="41"/>
                      <a:pt x="19" y="42"/>
                      <a:pt x="20" y="42"/>
                    </a:cubicBezTo>
                    <a:cubicBezTo>
                      <a:pt x="20" y="42"/>
                      <a:pt x="20" y="43"/>
                      <a:pt x="20" y="43"/>
                    </a:cubicBezTo>
                    <a:cubicBezTo>
                      <a:pt x="20" y="43"/>
                      <a:pt x="20" y="42"/>
                      <a:pt x="20" y="42"/>
                    </a:cubicBezTo>
                    <a:cubicBezTo>
                      <a:pt x="20" y="41"/>
                      <a:pt x="20" y="41"/>
                      <a:pt x="20" y="40"/>
                    </a:cubicBezTo>
                    <a:cubicBezTo>
                      <a:pt x="20" y="39"/>
                      <a:pt x="20" y="38"/>
                      <a:pt x="21" y="37"/>
                    </a:cubicBezTo>
                    <a:cubicBezTo>
                      <a:pt x="21" y="34"/>
                      <a:pt x="23" y="31"/>
                      <a:pt x="23" y="28"/>
                    </a:cubicBezTo>
                    <a:cubicBezTo>
                      <a:pt x="23" y="27"/>
                      <a:pt x="23" y="26"/>
                      <a:pt x="23" y="26"/>
                    </a:cubicBezTo>
                    <a:cubicBezTo>
                      <a:pt x="23" y="25"/>
                      <a:pt x="23" y="24"/>
                      <a:pt x="23" y="23"/>
                    </a:cubicBezTo>
                    <a:cubicBezTo>
                      <a:pt x="23" y="21"/>
                      <a:pt x="23" y="20"/>
                      <a:pt x="22" y="18"/>
                    </a:cubicBezTo>
                    <a:cubicBezTo>
                      <a:pt x="22" y="17"/>
                      <a:pt x="22" y="15"/>
                      <a:pt x="21" y="13"/>
                    </a:cubicBezTo>
                    <a:cubicBezTo>
                      <a:pt x="21" y="12"/>
                      <a:pt x="20" y="10"/>
                      <a:pt x="20" y="9"/>
                    </a:cubicBezTo>
                    <a:cubicBezTo>
                      <a:pt x="21" y="10"/>
                      <a:pt x="21" y="12"/>
                      <a:pt x="22" y="13"/>
                    </a:cubicBezTo>
                    <a:cubicBezTo>
                      <a:pt x="22" y="15"/>
                      <a:pt x="23" y="17"/>
                      <a:pt x="23" y="18"/>
                    </a:cubicBezTo>
                    <a:cubicBezTo>
                      <a:pt x="23" y="20"/>
                      <a:pt x="24" y="21"/>
                      <a:pt x="24" y="23"/>
                    </a:cubicBezTo>
                    <a:cubicBezTo>
                      <a:pt x="24" y="24"/>
                      <a:pt x="24" y="25"/>
                      <a:pt x="24" y="26"/>
                    </a:cubicBezTo>
                    <a:cubicBezTo>
                      <a:pt x="24" y="26"/>
                      <a:pt x="24" y="27"/>
                      <a:pt x="24" y="28"/>
                    </a:cubicBezTo>
                    <a:cubicBezTo>
                      <a:pt x="23" y="31"/>
                      <a:pt x="22" y="34"/>
                      <a:pt x="22" y="38"/>
                    </a:cubicBezTo>
                    <a:cubicBezTo>
                      <a:pt x="21" y="39"/>
                      <a:pt x="21" y="41"/>
                      <a:pt x="21" y="42"/>
                    </a:cubicBezTo>
                    <a:cubicBezTo>
                      <a:pt x="21" y="43"/>
                      <a:pt x="21" y="44"/>
                      <a:pt x="21" y="45"/>
                    </a:cubicBezTo>
                    <a:cubicBezTo>
                      <a:pt x="21" y="45"/>
                      <a:pt x="21" y="45"/>
                      <a:pt x="21" y="46"/>
                    </a:cubicBezTo>
                    <a:cubicBezTo>
                      <a:pt x="22" y="48"/>
                      <a:pt x="22" y="49"/>
                      <a:pt x="23" y="51"/>
                    </a:cubicBezTo>
                    <a:cubicBezTo>
                      <a:pt x="23" y="52"/>
                      <a:pt x="23" y="54"/>
                      <a:pt x="24" y="55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4" y="54"/>
                      <a:pt x="25" y="53"/>
                      <a:pt x="25" y="53"/>
                    </a:cubicBezTo>
                    <a:cubicBezTo>
                      <a:pt x="26" y="52"/>
                      <a:pt x="26" y="52"/>
                      <a:pt x="27" y="51"/>
                    </a:cubicBezTo>
                    <a:cubicBezTo>
                      <a:pt x="27" y="50"/>
                      <a:pt x="28" y="49"/>
                      <a:pt x="29" y="48"/>
                    </a:cubicBezTo>
                    <a:cubicBezTo>
                      <a:pt x="29" y="47"/>
                      <a:pt x="30" y="46"/>
                      <a:pt x="30" y="45"/>
                    </a:cubicBezTo>
                    <a:cubicBezTo>
                      <a:pt x="31" y="42"/>
                      <a:pt x="32" y="40"/>
                      <a:pt x="33" y="37"/>
                    </a:cubicBezTo>
                    <a:cubicBezTo>
                      <a:pt x="33" y="36"/>
                      <a:pt x="33" y="34"/>
                      <a:pt x="33" y="33"/>
                    </a:cubicBezTo>
                    <a:cubicBezTo>
                      <a:pt x="33" y="32"/>
                      <a:pt x="33" y="30"/>
                      <a:pt x="33" y="29"/>
                    </a:cubicBezTo>
                    <a:cubicBezTo>
                      <a:pt x="33" y="30"/>
                      <a:pt x="33" y="32"/>
                      <a:pt x="33" y="33"/>
                    </a:cubicBezTo>
                    <a:cubicBezTo>
                      <a:pt x="33" y="34"/>
                      <a:pt x="33" y="36"/>
                      <a:pt x="33" y="37"/>
                    </a:cubicBezTo>
                    <a:cubicBezTo>
                      <a:pt x="33" y="40"/>
                      <a:pt x="32" y="42"/>
                      <a:pt x="31" y="45"/>
                    </a:cubicBezTo>
                    <a:cubicBezTo>
                      <a:pt x="31" y="46"/>
                      <a:pt x="30" y="47"/>
                      <a:pt x="29" y="49"/>
                    </a:cubicBezTo>
                    <a:cubicBezTo>
                      <a:pt x="29" y="50"/>
                      <a:pt x="28" y="51"/>
                      <a:pt x="27" y="52"/>
                    </a:cubicBezTo>
                    <a:cubicBezTo>
                      <a:pt x="27" y="52"/>
                      <a:pt x="27" y="53"/>
                      <a:pt x="27" y="53"/>
                    </a:cubicBezTo>
                    <a:cubicBezTo>
                      <a:pt x="26" y="53"/>
                      <a:pt x="26" y="53"/>
                      <a:pt x="26" y="54"/>
                    </a:cubicBezTo>
                    <a:cubicBezTo>
                      <a:pt x="26" y="54"/>
                      <a:pt x="25" y="55"/>
                      <a:pt x="25" y="55"/>
                    </a:cubicBezTo>
                    <a:cubicBezTo>
                      <a:pt x="24" y="56"/>
                      <a:pt x="24" y="56"/>
                      <a:pt x="24" y="57"/>
                    </a:cubicBezTo>
                    <a:cubicBezTo>
                      <a:pt x="24" y="58"/>
                      <a:pt x="24" y="59"/>
                      <a:pt x="24" y="60"/>
                    </a:cubicBezTo>
                    <a:cubicBezTo>
                      <a:pt x="24" y="61"/>
                      <a:pt x="24" y="62"/>
                      <a:pt x="24" y="63"/>
                    </a:cubicBezTo>
                    <a:cubicBezTo>
                      <a:pt x="24" y="63"/>
                      <a:pt x="24" y="63"/>
                      <a:pt x="24" y="64"/>
                    </a:cubicBezTo>
                    <a:cubicBezTo>
                      <a:pt x="24" y="64"/>
                      <a:pt x="24" y="64"/>
                      <a:pt x="24" y="64"/>
                    </a:cubicBezTo>
                    <a:cubicBezTo>
                      <a:pt x="24" y="64"/>
                      <a:pt x="24" y="64"/>
                      <a:pt x="24" y="64"/>
                    </a:cubicBezTo>
                    <a:cubicBezTo>
                      <a:pt x="23" y="66"/>
                      <a:pt x="23" y="67"/>
                      <a:pt x="23" y="69"/>
                    </a:cubicBezTo>
                    <a:cubicBezTo>
                      <a:pt x="23" y="68"/>
                      <a:pt x="23" y="67"/>
                      <a:pt x="23" y="67"/>
                    </a:cubicBezTo>
                    <a:cubicBezTo>
                      <a:pt x="23" y="66"/>
                      <a:pt x="23" y="65"/>
                      <a:pt x="23" y="64"/>
                    </a:cubicBezTo>
                    <a:cubicBezTo>
                      <a:pt x="23" y="63"/>
                      <a:pt x="23" y="62"/>
                      <a:pt x="23" y="61"/>
                    </a:cubicBezTo>
                    <a:cubicBezTo>
                      <a:pt x="23" y="61"/>
                      <a:pt x="22" y="61"/>
                      <a:pt x="22" y="61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2" y="60"/>
                      <a:pt x="22" y="59"/>
                      <a:pt x="22" y="59"/>
                    </a:cubicBezTo>
                    <a:cubicBezTo>
                      <a:pt x="22" y="59"/>
                      <a:pt x="22" y="58"/>
                      <a:pt x="21" y="58"/>
                    </a:cubicBezTo>
                    <a:cubicBezTo>
                      <a:pt x="21" y="57"/>
                      <a:pt x="21" y="57"/>
                      <a:pt x="20" y="56"/>
                    </a:cubicBezTo>
                    <a:cubicBezTo>
                      <a:pt x="19" y="54"/>
                      <a:pt x="17" y="52"/>
                      <a:pt x="15" y="50"/>
                    </a:cubicBezTo>
                    <a:cubicBezTo>
                      <a:pt x="15" y="50"/>
                      <a:pt x="15" y="49"/>
                      <a:pt x="14" y="49"/>
                    </a:cubicBezTo>
                    <a:cubicBezTo>
                      <a:pt x="14" y="48"/>
                      <a:pt x="13" y="48"/>
                      <a:pt x="12" y="48"/>
                    </a:cubicBezTo>
                    <a:cubicBezTo>
                      <a:pt x="11" y="47"/>
                      <a:pt x="10" y="46"/>
                      <a:pt x="9" y="46"/>
                    </a:cubicBezTo>
                    <a:cubicBezTo>
                      <a:pt x="6" y="45"/>
                      <a:pt x="4" y="45"/>
                      <a:pt x="1" y="44"/>
                    </a:cubicBezTo>
                    <a:cubicBezTo>
                      <a:pt x="2" y="44"/>
                      <a:pt x="4" y="45"/>
                      <a:pt x="5" y="45"/>
                    </a:cubicBezTo>
                    <a:cubicBezTo>
                      <a:pt x="6" y="45"/>
                      <a:pt x="8" y="45"/>
                      <a:pt x="9" y="45"/>
                    </a:cubicBezTo>
                    <a:cubicBezTo>
                      <a:pt x="10" y="46"/>
                      <a:pt x="12" y="46"/>
                      <a:pt x="13" y="47"/>
                    </a:cubicBezTo>
                    <a:cubicBezTo>
                      <a:pt x="13" y="47"/>
                      <a:pt x="14" y="48"/>
                      <a:pt x="14" y="48"/>
                    </a:cubicBezTo>
                    <a:cubicBezTo>
                      <a:pt x="15" y="49"/>
                      <a:pt x="15" y="49"/>
                      <a:pt x="16" y="50"/>
                    </a:cubicBezTo>
                    <a:cubicBezTo>
                      <a:pt x="17" y="51"/>
                      <a:pt x="18" y="52"/>
                      <a:pt x="19" y="53"/>
                    </a:cubicBezTo>
                    <a:cubicBezTo>
                      <a:pt x="20" y="54"/>
                      <a:pt x="20" y="55"/>
                      <a:pt x="21" y="56"/>
                    </a:cubicBezTo>
                    <a:cubicBezTo>
                      <a:pt x="22" y="56"/>
                      <a:pt x="22" y="57"/>
                      <a:pt x="22" y="58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2" y="56"/>
                      <a:pt x="22" y="53"/>
                      <a:pt x="21" y="51"/>
                    </a:cubicBezTo>
                    <a:cubicBezTo>
                      <a:pt x="21" y="51"/>
                      <a:pt x="21" y="50"/>
                      <a:pt x="21" y="50"/>
                    </a:cubicBezTo>
                    <a:cubicBezTo>
                      <a:pt x="21" y="50"/>
                      <a:pt x="20" y="49"/>
                      <a:pt x="20" y="49"/>
                    </a:cubicBezTo>
                    <a:cubicBezTo>
                      <a:pt x="19" y="47"/>
                      <a:pt x="19" y="46"/>
                      <a:pt x="17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5" y="44"/>
                      <a:pt x="15" y="43"/>
                      <a:pt x="14" y="43"/>
                    </a:cubicBezTo>
                    <a:cubicBezTo>
                      <a:pt x="13" y="42"/>
                      <a:pt x="12" y="41"/>
                      <a:pt x="11" y="40"/>
                    </a:cubicBezTo>
                    <a:cubicBezTo>
                      <a:pt x="8" y="38"/>
                      <a:pt x="6" y="36"/>
                      <a:pt x="4" y="34"/>
                    </a:cubicBezTo>
                    <a:cubicBezTo>
                      <a:pt x="3" y="33"/>
                      <a:pt x="2" y="32"/>
                      <a:pt x="1" y="30"/>
                    </a:cubicBezTo>
                    <a:cubicBezTo>
                      <a:pt x="1" y="29"/>
                      <a:pt x="0" y="27"/>
                      <a:pt x="0" y="26"/>
                    </a:cubicBezTo>
                    <a:cubicBezTo>
                      <a:pt x="1" y="27"/>
                      <a:pt x="1" y="29"/>
                      <a:pt x="2" y="3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52" name="Freeform 1769"/>
              <p:cNvSpPr/>
              <p:nvPr/>
            </p:nvSpPr>
            <p:spPr>
              <a:xfrm>
                <a:off x="7351686" y="1776419"/>
                <a:ext cx="46038" cy="146051"/>
              </a:xfrm>
              <a:custGeom>
                <a:avLst/>
                <a:gdLst>
                  <a:gd name="txL" fmla="*/ 0 w 12"/>
                  <a:gd name="txT" fmla="*/ 0 h 39"/>
                  <a:gd name="txR" fmla="*/ 12 w 12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" h="39">
                    <a:moveTo>
                      <a:pt x="12" y="39"/>
                    </a:moveTo>
                    <a:cubicBezTo>
                      <a:pt x="10" y="32"/>
                      <a:pt x="7" y="26"/>
                      <a:pt x="6" y="19"/>
                    </a:cubicBezTo>
                    <a:cubicBezTo>
                      <a:pt x="6" y="16"/>
                      <a:pt x="6" y="12"/>
                      <a:pt x="7" y="9"/>
                    </a:cubicBezTo>
                    <a:cubicBezTo>
                      <a:pt x="7" y="6"/>
                      <a:pt x="8" y="2"/>
                      <a:pt x="7" y="0"/>
                    </a:cubicBezTo>
                    <a:cubicBezTo>
                      <a:pt x="5" y="3"/>
                      <a:pt x="3" y="7"/>
                      <a:pt x="0" y="11"/>
                    </a:cubicBezTo>
                    <a:cubicBezTo>
                      <a:pt x="0" y="16"/>
                      <a:pt x="3" y="22"/>
                      <a:pt x="4" y="24"/>
                    </a:cubicBezTo>
                    <a:cubicBezTo>
                      <a:pt x="6" y="29"/>
                      <a:pt x="9" y="34"/>
                      <a:pt x="12" y="3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53" name="Freeform 1772"/>
              <p:cNvSpPr/>
              <p:nvPr/>
            </p:nvSpPr>
            <p:spPr>
              <a:xfrm>
                <a:off x="7408836" y="1795469"/>
                <a:ext cx="82551" cy="153989"/>
              </a:xfrm>
              <a:custGeom>
                <a:avLst/>
                <a:gdLst>
                  <a:gd name="txL" fmla="*/ 0 w 22"/>
                  <a:gd name="txT" fmla="*/ 0 h 41"/>
                  <a:gd name="txR" fmla="*/ 22 w 22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41">
                    <a:moveTo>
                      <a:pt x="11" y="25"/>
                    </a:moveTo>
                    <a:cubicBezTo>
                      <a:pt x="8" y="27"/>
                      <a:pt x="4" y="32"/>
                      <a:pt x="3" y="34"/>
                    </a:cubicBezTo>
                    <a:cubicBezTo>
                      <a:pt x="1" y="36"/>
                      <a:pt x="0" y="41"/>
                      <a:pt x="0" y="41"/>
                    </a:cubicBezTo>
                    <a:cubicBezTo>
                      <a:pt x="2" y="38"/>
                      <a:pt x="5" y="35"/>
                      <a:pt x="8" y="32"/>
                    </a:cubicBezTo>
                    <a:cubicBezTo>
                      <a:pt x="11" y="29"/>
                      <a:pt x="15" y="27"/>
                      <a:pt x="19" y="24"/>
                    </a:cubicBezTo>
                    <a:cubicBezTo>
                      <a:pt x="22" y="21"/>
                      <a:pt x="22" y="16"/>
                      <a:pt x="22" y="12"/>
                    </a:cubicBezTo>
                    <a:cubicBezTo>
                      <a:pt x="22" y="12"/>
                      <a:pt x="22" y="11"/>
                      <a:pt x="22" y="10"/>
                    </a:cubicBezTo>
                    <a:cubicBezTo>
                      <a:pt x="19" y="7"/>
                      <a:pt x="15" y="3"/>
                      <a:pt x="12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6" y="15"/>
                      <a:pt x="13" y="22"/>
                      <a:pt x="11" y="2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54" name="Freeform 1773"/>
              <p:cNvSpPr/>
              <p:nvPr/>
            </p:nvSpPr>
            <p:spPr>
              <a:xfrm>
                <a:off x="7345336" y="1757369"/>
                <a:ext cx="127001" cy="261939"/>
              </a:xfrm>
              <a:custGeom>
                <a:avLst/>
                <a:gdLst>
                  <a:gd name="txL" fmla="*/ 0 w 34"/>
                  <a:gd name="txT" fmla="*/ 0 h 70"/>
                  <a:gd name="txR" fmla="*/ 34 w 34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4" h="70">
                    <a:moveTo>
                      <a:pt x="30" y="28"/>
                    </a:moveTo>
                    <a:cubicBezTo>
                      <a:pt x="30" y="30"/>
                      <a:pt x="29" y="31"/>
                      <a:pt x="28" y="32"/>
                    </a:cubicBezTo>
                    <a:cubicBezTo>
                      <a:pt x="27" y="35"/>
                      <a:pt x="25" y="37"/>
                      <a:pt x="23" y="39"/>
                    </a:cubicBezTo>
                    <a:cubicBezTo>
                      <a:pt x="22" y="40"/>
                      <a:pt x="21" y="41"/>
                      <a:pt x="20" y="42"/>
                    </a:cubicBezTo>
                    <a:cubicBezTo>
                      <a:pt x="20" y="43"/>
                      <a:pt x="19" y="43"/>
                      <a:pt x="19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7" y="46"/>
                      <a:pt x="16" y="47"/>
                      <a:pt x="16" y="48"/>
                    </a:cubicBezTo>
                    <a:cubicBezTo>
                      <a:pt x="16" y="46"/>
                      <a:pt x="16" y="45"/>
                      <a:pt x="17" y="44"/>
                    </a:cubicBezTo>
                    <a:cubicBezTo>
                      <a:pt x="17" y="43"/>
                      <a:pt x="17" y="43"/>
                      <a:pt x="17" y="42"/>
                    </a:cubicBezTo>
                    <a:cubicBezTo>
                      <a:pt x="18" y="41"/>
                      <a:pt x="18" y="41"/>
                      <a:pt x="18" y="40"/>
                    </a:cubicBezTo>
                    <a:cubicBezTo>
                      <a:pt x="18" y="38"/>
                      <a:pt x="19" y="37"/>
                      <a:pt x="19" y="35"/>
                    </a:cubicBezTo>
                    <a:cubicBezTo>
                      <a:pt x="19" y="34"/>
                      <a:pt x="19" y="33"/>
                      <a:pt x="20" y="32"/>
                    </a:cubicBezTo>
                    <a:cubicBezTo>
                      <a:pt x="20" y="31"/>
                      <a:pt x="21" y="29"/>
                      <a:pt x="21" y="28"/>
                    </a:cubicBezTo>
                    <a:cubicBezTo>
                      <a:pt x="21" y="27"/>
                      <a:pt x="22" y="26"/>
                      <a:pt x="22" y="25"/>
                    </a:cubicBezTo>
                    <a:cubicBezTo>
                      <a:pt x="22" y="25"/>
                      <a:pt x="22" y="24"/>
                      <a:pt x="22" y="23"/>
                    </a:cubicBezTo>
                    <a:cubicBezTo>
                      <a:pt x="23" y="21"/>
                      <a:pt x="23" y="20"/>
                      <a:pt x="23" y="18"/>
                    </a:cubicBezTo>
                    <a:cubicBezTo>
                      <a:pt x="23" y="17"/>
                      <a:pt x="23" y="16"/>
                      <a:pt x="23" y="15"/>
                    </a:cubicBezTo>
                    <a:cubicBezTo>
                      <a:pt x="23" y="14"/>
                      <a:pt x="23" y="14"/>
                      <a:pt x="22" y="13"/>
                    </a:cubicBezTo>
                    <a:cubicBezTo>
                      <a:pt x="23" y="14"/>
                      <a:pt x="23" y="16"/>
                      <a:pt x="23" y="18"/>
                    </a:cubicBezTo>
                    <a:cubicBezTo>
                      <a:pt x="23" y="20"/>
                      <a:pt x="22" y="21"/>
                      <a:pt x="22" y="23"/>
                    </a:cubicBezTo>
                    <a:cubicBezTo>
                      <a:pt x="22" y="24"/>
                      <a:pt x="21" y="24"/>
                      <a:pt x="21" y="25"/>
                    </a:cubicBezTo>
                    <a:cubicBezTo>
                      <a:pt x="21" y="26"/>
                      <a:pt x="21" y="27"/>
                      <a:pt x="20" y="28"/>
                    </a:cubicBezTo>
                    <a:cubicBezTo>
                      <a:pt x="20" y="28"/>
                      <a:pt x="20" y="28"/>
                      <a:pt x="20" y="29"/>
                    </a:cubicBezTo>
                    <a:cubicBezTo>
                      <a:pt x="20" y="25"/>
                      <a:pt x="20" y="21"/>
                      <a:pt x="19" y="17"/>
                    </a:cubicBezTo>
                    <a:cubicBezTo>
                      <a:pt x="19" y="14"/>
                      <a:pt x="18" y="12"/>
                      <a:pt x="18" y="9"/>
                    </a:cubicBezTo>
                    <a:cubicBezTo>
                      <a:pt x="17" y="7"/>
                      <a:pt x="17" y="6"/>
                      <a:pt x="16" y="4"/>
                    </a:cubicBezTo>
                    <a:cubicBezTo>
                      <a:pt x="15" y="3"/>
                      <a:pt x="15" y="2"/>
                      <a:pt x="14" y="0"/>
                    </a:cubicBezTo>
                    <a:cubicBezTo>
                      <a:pt x="14" y="1"/>
                      <a:pt x="14" y="2"/>
                      <a:pt x="15" y="3"/>
                    </a:cubicBezTo>
                    <a:cubicBezTo>
                      <a:pt x="15" y="3"/>
                      <a:pt x="15" y="4"/>
                      <a:pt x="15" y="5"/>
                    </a:cubicBezTo>
                    <a:cubicBezTo>
                      <a:pt x="16" y="6"/>
                      <a:pt x="16" y="8"/>
                      <a:pt x="16" y="9"/>
                    </a:cubicBezTo>
                    <a:cubicBezTo>
                      <a:pt x="17" y="12"/>
                      <a:pt x="17" y="15"/>
                      <a:pt x="18" y="18"/>
                    </a:cubicBezTo>
                    <a:cubicBezTo>
                      <a:pt x="19" y="23"/>
                      <a:pt x="19" y="29"/>
                      <a:pt x="17" y="35"/>
                    </a:cubicBezTo>
                    <a:cubicBezTo>
                      <a:pt x="17" y="37"/>
                      <a:pt x="17" y="38"/>
                      <a:pt x="17" y="39"/>
                    </a:cubicBezTo>
                    <a:cubicBezTo>
                      <a:pt x="16" y="40"/>
                      <a:pt x="16" y="41"/>
                      <a:pt x="16" y="42"/>
                    </a:cubicBezTo>
                    <a:cubicBezTo>
                      <a:pt x="16" y="42"/>
                      <a:pt x="15" y="43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5" y="43"/>
                      <a:pt x="15" y="42"/>
                      <a:pt x="14" y="41"/>
                    </a:cubicBezTo>
                    <a:cubicBezTo>
                      <a:pt x="14" y="40"/>
                      <a:pt x="14" y="40"/>
                      <a:pt x="14" y="39"/>
                    </a:cubicBezTo>
                    <a:cubicBezTo>
                      <a:pt x="12" y="36"/>
                      <a:pt x="11" y="33"/>
                      <a:pt x="10" y="30"/>
                    </a:cubicBezTo>
                    <a:cubicBezTo>
                      <a:pt x="9" y="29"/>
                      <a:pt x="9" y="28"/>
                      <a:pt x="9" y="28"/>
                    </a:cubicBezTo>
                    <a:cubicBezTo>
                      <a:pt x="9" y="27"/>
                      <a:pt x="9" y="26"/>
                      <a:pt x="9" y="25"/>
                    </a:cubicBezTo>
                    <a:cubicBezTo>
                      <a:pt x="9" y="24"/>
                      <a:pt x="8" y="22"/>
                      <a:pt x="8" y="20"/>
                    </a:cubicBezTo>
                    <a:cubicBezTo>
                      <a:pt x="9" y="19"/>
                      <a:pt x="9" y="17"/>
                      <a:pt x="9" y="15"/>
                    </a:cubicBezTo>
                    <a:cubicBezTo>
                      <a:pt x="9" y="14"/>
                      <a:pt x="9" y="12"/>
                      <a:pt x="10" y="11"/>
                    </a:cubicBezTo>
                    <a:cubicBezTo>
                      <a:pt x="9" y="12"/>
                      <a:pt x="9" y="14"/>
                      <a:pt x="9" y="15"/>
                    </a:cubicBezTo>
                    <a:cubicBezTo>
                      <a:pt x="8" y="17"/>
                      <a:pt x="8" y="19"/>
                      <a:pt x="8" y="20"/>
                    </a:cubicBezTo>
                    <a:cubicBezTo>
                      <a:pt x="8" y="22"/>
                      <a:pt x="8" y="24"/>
                      <a:pt x="8" y="25"/>
                    </a:cubicBezTo>
                    <a:cubicBezTo>
                      <a:pt x="8" y="26"/>
                      <a:pt x="8" y="27"/>
                      <a:pt x="8" y="28"/>
                    </a:cubicBezTo>
                    <a:cubicBezTo>
                      <a:pt x="8" y="29"/>
                      <a:pt x="9" y="29"/>
                      <a:pt x="9" y="30"/>
                    </a:cubicBezTo>
                    <a:cubicBezTo>
                      <a:pt x="10" y="33"/>
                      <a:pt x="11" y="36"/>
                      <a:pt x="13" y="39"/>
                    </a:cubicBezTo>
                    <a:cubicBezTo>
                      <a:pt x="13" y="41"/>
                      <a:pt x="14" y="42"/>
                      <a:pt x="14" y="44"/>
                    </a:cubicBezTo>
                    <a:cubicBezTo>
                      <a:pt x="14" y="45"/>
                      <a:pt x="14" y="45"/>
                      <a:pt x="14" y="46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4" y="49"/>
                      <a:pt x="14" y="51"/>
                      <a:pt x="14" y="53"/>
                    </a:cubicBezTo>
                    <a:cubicBezTo>
                      <a:pt x="14" y="54"/>
                      <a:pt x="14" y="55"/>
                      <a:pt x="14" y="57"/>
                    </a:cubicBezTo>
                    <a:cubicBezTo>
                      <a:pt x="13" y="57"/>
                      <a:pt x="13" y="57"/>
                      <a:pt x="13" y="56"/>
                    </a:cubicBezTo>
                    <a:cubicBezTo>
                      <a:pt x="13" y="56"/>
                      <a:pt x="12" y="55"/>
                      <a:pt x="12" y="55"/>
                    </a:cubicBezTo>
                    <a:cubicBezTo>
                      <a:pt x="11" y="55"/>
                      <a:pt x="11" y="54"/>
                      <a:pt x="10" y="54"/>
                    </a:cubicBezTo>
                    <a:cubicBezTo>
                      <a:pt x="9" y="53"/>
                      <a:pt x="8" y="52"/>
                      <a:pt x="7" y="51"/>
                    </a:cubicBezTo>
                    <a:cubicBezTo>
                      <a:pt x="7" y="50"/>
                      <a:pt x="6" y="49"/>
                      <a:pt x="5" y="48"/>
                    </a:cubicBezTo>
                    <a:cubicBezTo>
                      <a:pt x="4" y="45"/>
                      <a:pt x="2" y="43"/>
                      <a:pt x="2" y="41"/>
                    </a:cubicBezTo>
                    <a:cubicBezTo>
                      <a:pt x="1" y="39"/>
                      <a:pt x="1" y="38"/>
                      <a:pt x="0" y="37"/>
                    </a:cubicBezTo>
                    <a:cubicBezTo>
                      <a:pt x="0" y="35"/>
                      <a:pt x="0" y="34"/>
                      <a:pt x="0" y="33"/>
                    </a:cubicBezTo>
                    <a:cubicBezTo>
                      <a:pt x="0" y="34"/>
                      <a:pt x="0" y="35"/>
                      <a:pt x="0" y="37"/>
                    </a:cubicBezTo>
                    <a:cubicBezTo>
                      <a:pt x="0" y="38"/>
                      <a:pt x="1" y="39"/>
                      <a:pt x="1" y="41"/>
                    </a:cubicBezTo>
                    <a:cubicBezTo>
                      <a:pt x="2" y="43"/>
                      <a:pt x="3" y="46"/>
                      <a:pt x="4" y="48"/>
                    </a:cubicBezTo>
                    <a:cubicBezTo>
                      <a:pt x="5" y="49"/>
                      <a:pt x="6" y="50"/>
                      <a:pt x="7" y="51"/>
                    </a:cubicBezTo>
                    <a:cubicBezTo>
                      <a:pt x="8" y="53"/>
                      <a:pt x="8" y="54"/>
                      <a:pt x="9" y="54"/>
                    </a:cubicBezTo>
                    <a:cubicBezTo>
                      <a:pt x="10" y="55"/>
                      <a:pt x="10" y="55"/>
                      <a:pt x="10" y="55"/>
                    </a:cubicBezTo>
                    <a:cubicBezTo>
                      <a:pt x="10" y="55"/>
                      <a:pt x="11" y="56"/>
                      <a:pt x="11" y="56"/>
                    </a:cubicBezTo>
                    <a:cubicBezTo>
                      <a:pt x="11" y="56"/>
                      <a:pt x="12" y="57"/>
                      <a:pt x="12" y="57"/>
                    </a:cubicBezTo>
                    <a:cubicBezTo>
                      <a:pt x="13" y="58"/>
                      <a:pt x="13" y="58"/>
                      <a:pt x="14" y="59"/>
                    </a:cubicBezTo>
                    <a:cubicBezTo>
                      <a:pt x="14" y="60"/>
                      <a:pt x="14" y="61"/>
                      <a:pt x="14" y="62"/>
                    </a:cubicBezTo>
                    <a:cubicBezTo>
                      <a:pt x="14" y="63"/>
                      <a:pt x="14" y="64"/>
                      <a:pt x="15" y="65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5" y="66"/>
                      <a:pt x="15" y="66"/>
                      <a:pt x="15" y="66"/>
                    </a:cubicBezTo>
                    <a:cubicBezTo>
                      <a:pt x="16" y="68"/>
                      <a:pt x="16" y="69"/>
                      <a:pt x="17" y="70"/>
                    </a:cubicBezTo>
                    <a:cubicBezTo>
                      <a:pt x="17" y="70"/>
                      <a:pt x="16" y="69"/>
                      <a:pt x="16" y="68"/>
                    </a:cubicBezTo>
                    <a:cubicBezTo>
                      <a:pt x="16" y="67"/>
                      <a:pt x="16" y="67"/>
                      <a:pt x="16" y="66"/>
                    </a:cubicBezTo>
                    <a:cubicBezTo>
                      <a:pt x="16" y="65"/>
                      <a:pt x="16" y="64"/>
                      <a:pt x="16" y="63"/>
                    </a:cubicBezTo>
                    <a:cubicBezTo>
                      <a:pt x="16" y="63"/>
                      <a:pt x="16" y="62"/>
                      <a:pt x="16" y="62"/>
                    </a:cubicBezTo>
                    <a:cubicBezTo>
                      <a:pt x="16" y="62"/>
                      <a:pt x="16" y="62"/>
                      <a:pt x="16" y="61"/>
                    </a:cubicBezTo>
                    <a:cubicBezTo>
                      <a:pt x="16" y="61"/>
                      <a:pt x="16" y="61"/>
                      <a:pt x="16" y="60"/>
                    </a:cubicBezTo>
                    <a:cubicBezTo>
                      <a:pt x="16" y="60"/>
                      <a:pt x="16" y="60"/>
                      <a:pt x="16" y="59"/>
                    </a:cubicBezTo>
                    <a:cubicBezTo>
                      <a:pt x="16" y="59"/>
                      <a:pt x="17" y="58"/>
                      <a:pt x="17" y="58"/>
                    </a:cubicBezTo>
                    <a:cubicBezTo>
                      <a:pt x="18" y="55"/>
                      <a:pt x="19" y="53"/>
                      <a:pt x="21" y="51"/>
                    </a:cubicBezTo>
                    <a:cubicBezTo>
                      <a:pt x="21" y="50"/>
                      <a:pt x="22" y="50"/>
                      <a:pt x="22" y="49"/>
                    </a:cubicBezTo>
                    <a:cubicBezTo>
                      <a:pt x="22" y="48"/>
                      <a:pt x="23" y="48"/>
                      <a:pt x="23" y="48"/>
                    </a:cubicBezTo>
                    <a:cubicBezTo>
                      <a:pt x="24" y="47"/>
                      <a:pt x="25" y="46"/>
                      <a:pt x="27" y="45"/>
                    </a:cubicBezTo>
                    <a:cubicBezTo>
                      <a:pt x="29" y="44"/>
                      <a:pt x="31" y="43"/>
                      <a:pt x="34" y="42"/>
                    </a:cubicBezTo>
                    <a:cubicBezTo>
                      <a:pt x="33" y="43"/>
                      <a:pt x="31" y="43"/>
                      <a:pt x="30" y="43"/>
                    </a:cubicBezTo>
                    <a:cubicBezTo>
                      <a:pt x="29" y="44"/>
                      <a:pt x="28" y="44"/>
                      <a:pt x="26" y="45"/>
                    </a:cubicBezTo>
                    <a:cubicBezTo>
                      <a:pt x="25" y="45"/>
                      <a:pt x="24" y="46"/>
                      <a:pt x="23" y="47"/>
                    </a:cubicBezTo>
                    <a:cubicBezTo>
                      <a:pt x="22" y="48"/>
                      <a:pt x="22" y="48"/>
                      <a:pt x="21" y="49"/>
                    </a:cubicBezTo>
                    <a:cubicBezTo>
                      <a:pt x="21" y="49"/>
                      <a:pt x="21" y="50"/>
                      <a:pt x="20" y="50"/>
                    </a:cubicBezTo>
                    <a:cubicBezTo>
                      <a:pt x="19" y="51"/>
                      <a:pt x="19" y="52"/>
                      <a:pt x="18" y="54"/>
                    </a:cubicBezTo>
                    <a:cubicBezTo>
                      <a:pt x="17" y="55"/>
                      <a:pt x="17" y="56"/>
                      <a:pt x="16" y="57"/>
                    </a:cubicBezTo>
                    <a:cubicBezTo>
                      <a:pt x="16" y="58"/>
                      <a:pt x="16" y="58"/>
                      <a:pt x="15" y="59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15" y="57"/>
                      <a:pt x="15" y="55"/>
                      <a:pt x="15" y="53"/>
                    </a:cubicBezTo>
                    <a:cubicBezTo>
                      <a:pt x="15" y="52"/>
                      <a:pt x="15" y="52"/>
                      <a:pt x="15" y="51"/>
                    </a:cubicBezTo>
                    <a:cubicBezTo>
                      <a:pt x="16" y="51"/>
                      <a:pt x="16" y="50"/>
                      <a:pt x="16" y="50"/>
                    </a:cubicBezTo>
                    <a:cubicBezTo>
                      <a:pt x="16" y="49"/>
                      <a:pt x="17" y="47"/>
                      <a:pt x="18" y="46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19" y="45"/>
                      <a:pt x="19" y="45"/>
                      <a:pt x="19" y="45"/>
                    </a:cubicBezTo>
                    <a:cubicBezTo>
                      <a:pt x="20" y="44"/>
                      <a:pt x="20" y="44"/>
                      <a:pt x="21" y="43"/>
                    </a:cubicBezTo>
                    <a:cubicBezTo>
                      <a:pt x="22" y="42"/>
                      <a:pt x="23" y="41"/>
                      <a:pt x="24" y="40"/>
                    </a:cubicBezTo>
                    <a:cubicBezTo>
                      <a:pt x="26" y="38"/>
                      <a:pt x="28" y="35"/>
                      <a:pt x="29" y="33"/>
                    </a:cubicBezTo>
                    <a:cubicBezTo>
                      <a:pt x="30" y="31"/>
                      <a:pt x="31" y="30"/>
                      <a:pt x="31" y="29"/>
                    </a:cubicBezTo>
                    <a:cubicBezTo>
                      <a:pt x="32" y="27"/>
                      <a:pt x="32" y="26"/>
                      <a:pt x="32" y="24"/>
                    </a:cubicBezTo>
                    <a:cubicBezTo>
                      <a:pt x="31" y="26"/>
                      <a:pt x="31" y="27"/>
                      <a:pt x="30" y="2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55" name="Freeform 1774"/>
              <p:cNvSpPr/>
              <p:nvPr/>
            </p:nvSpPr>
            <p:spPr>
              <a:xfrm>
                <a:off x="4884696" y="5054629"/>
                <a:ext cx="117476" cy="173039"/>
              </a:xfrm>
              <a:custGeom>
                <a:avLst/>
                <a:gdLst>
                  <a:gd name="txL" fmla="*/ 0 w 31"/>
                  <a:gd name="txT" fmla="*/ 0 h 46"/>
                  <a:gd name="txR" fmla="*/ 31 w 31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46">
                    <a:moveTo>
                      <a:pt x="31" y="24"/>
                    </a:moveTo>
                    <a:cubicBezTo>
                      <a:pt x="31" y="20"/>
                      <a:pt x="29" y="18"/>
                      <a:pt x="27" y="15"/>
                    </a:cubicBezTo>
                    <a:cubicBezTo>
                      <a:pt x="26" y="12"/>
                      <a:pt x="24" y="10"/>
                      <a:pt x="22" y="8"/>
                    </a:cubicBezTo>
                    <a:cubicBezTo>
                      <a:pt x="21" y="7"/>
                      <a:pt x="20" y="5"/>
                      <a:pt x="19" y="4"/>
                    </a:cubicBezTo>
                    <a:cubicBezTo>
                      <a:pt x="18" y="2"/>
                      <a:pt x="17" y="0"/>
                      <a:pt x="17" y="0"/>
                    </a:cubicBezTo>
                    <a:cubicBezTo>
                      <a:pt x="15" y="5"/>
                      <a:pt x="10" y="7"/>
                      <a:pt x="7" y="11"/>
                    </a:cubicBezTo>
                    <a:cubicBezTo>
                      <a:pt x="5" y="13"/>
                      <a:pt x="3" y="16"/>
                      <a:pt x="2" y="18"/>
                    </a:cubicBezTo>
                    <a:cubicBezTo>
                      <a:pt x="1" y="21"/>
                      <a:pt x="0" y="23"/>
                      <a:pt x="1" y="25"/>
                    </a:cubicBezTo>
                    <a:cubicBezTo>
                      <a:pt x="1" y="28"/>
                      <a:pt x="3" y="31"/>
                      <a:pt x="5" y="33"/>
                    </a:cubicBezTo>
                    <a:cubicBezTo>
                      <a:pt x="7" y="36"/>
                      <a:pt x="10" y="38"/>
                      <a:pt x="13" y="40"/>
                    </a:cubicBezTo>
                    <a:cubicBezTo>
                      <a:pt x="12" y="41"/>
                      <a:pt x="11" y="42"/>
                      <a:pt x="9" y="43"/>
                    </a:cubicBezTo>
                    <a:cubicBezTo>
                      <a:pt x="7" y="45"/>
                      <a:pt x="5" y="45"/>
                      <a:pt x="3" y="45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4" y="46"/>
                      <a:pt x="6" y="45"/>
                      <a:pt x="8" y="44"/>
                    </a:cubicBezTo>
                    <a:cubicBezTo>
                      <a:pt x="10" y="43"/>
                      <a:pt x="12" y="42"/>
                      <a:pt x="13" y="40"/>
                    </a:cubicBezTo>
                    <a:cubicBezTo>
                      <a:pt x="15" y="41"/>
                      <a:pt x="18" y="41"/>
                      <a:pt x="20" y="41"/>
                    </a:cubicBezTo>
                    <a:cubicBezTo>
                      <a:pt x="22" y="40"/>
                      <a:pt x="25" y="38"/>
                      <a:pt x="27" y="36"/>
                    </a:cubicBezTo>
                    <a:cubicBezTo>
                      <a:pt x="29" y="33"/>
                      <a:pt x="31" y="28"/>
                      <a:pt x="31" y="2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56" name="Freeform 1775"/>
              <p:cNvSpPr/>
              <p:nvPr/>
            </p:nvSpPr>
            <p:spPr>
              <a:xfrm>
                <a:off x="6281704" y="2767026"/>
                <a:ext cx="217489" cy="260352"/>
              </a:xfrm>
              <a:custGeom>
                <a:avLst/>
                <a:gdLst>
                  <a:gd name="txL" fmla="*/ 0 w 58"/>
                  <a:gd name="txT" fmla="*/ 0 h 69"/>
                  <a:gd name="txR" fmla="*/ 58 w 58"/>
                  <a:gd name="txB" fmla="*/ 69 h 6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69">
                    <a:moveTo>
                      <a:pt x="48" y="9"/>
                    </a:moveTo>
                    <a:cubicBezTo>
                      <a:pt x="43" y="4"/>
                      <a:pt x="37" y="2"/>
                      <a:pt x="31" y="1"/>
                    </a:cubicBezTo>
                    <a:cubicBezTo>
                      <a:pt x="26" y="0"/>
                      <a:pt x="21" y="0"/>
                      <a:pt x="16" y="1"/>
                    </a:cubicBezTo>
                    <a:cubicBezTo>
                      <a:pt x="14" y="1"/>
                      <a:pt x="10" y="1"/>
                      <a:pt x="6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1" y="2"/>
                      <a:pt x="2" y="4"/>
                      <a:pt x="2" y="6"/>
                    </a:cubicBezTo>
                    <a:cubicBezTo>
                      <a:pt x="2" y="7"/>
                      <a:pt x="3" y="9"/>
                      <a:pt x="3" y="11"/>
                    </a:cubicBezTo>
                    <a:cubicBezTo>
                      <a:pt x="3" y="15"/>
                      <a:pt x="2" y="19"/>
                      <a:pt x="2" y="23"/>
                    </a:cubicBezTo>
                    <a:cubicBezTo>
                      <a:pt x="2" y="27"/>
                      <a:pt x="3" y="32"/>
                      <a:pt x="5" y="37"/>
                    </a:cubicBezTo>
                    <a:cubicBezTo>
                      <a:pt x="6" y="42"/>
                      <a:pt x="9" y="45"/>
                      <a:pt x="12" y="48"/>
                    </a:cubicBezTo>
                    <a:cubicBezTo>
                      <a:pt x="16" y="51"/>
                      <a:pt x="21" y="52"/>
                      <a:pt x="27" y="53"/>
                    </a:cubicBezTo>
                    <a:cubicBezTo>
                      <a:pt x="33" y="53"/>
                      <a:pt x="40" y="53"/>
                      <a:pt x="45" y="50"/>
                    </a:cubicBezTo>
                    <a:cubicBezTo>
                      <a:pt x="46" y="53"/>
                      <a:pt x="46" y="56"/>
                      <a:pt x="45" y="59"/>
                    </a:cubicBezTo>
                    <a:cubicBezTo>
                      <a:pt x="44" y="64"/>
                      <a:pt x="42" y="67"/>
                      <a:pt x="37" y="68"/>
                    </a:cubicBezTo>
                    <a:cubicBezTo>
                      <a:pt x="38" y="69"/>
                      <a:pt x="38" y="69"/>
                      <a:pt x="38" y="69"/>
                    </a:cubicBezTo>
                    <a:cubicBezTo>
                      <a:pt x="39" y="69"/>
                      <a:pt x="41" y="68"/>
                      <a:pt x="42" y="67"/>
                    </a:cubicBezTo>
                    <a:cubicBezTo>
                      <a:pt x="43" y="66"/>
                      <a:pt x="45" y="64"/>
                      <a:pt x="45" y="62"/>
                    </a:cubicBezTo>
                    <a:cubicBezTo>
                      <a:pt x="46" y="60"/>
                      <a:pt x="47" y="58"/>
                      <a:pt x="47" y="55"/>
                    </a:cubicBezTo>
                    <a:cubicBezTo>
                      <a:pt x="47" y="53"/>
                      <a:pt x="46" y="51"/>
                      <a:pt x="46" y="50"/>
                    </a:cubicBezTo>
                    <a:cubicBezTo>
                      <a:pt x="50" y="48"/>
                      <a:pt x="53" y="45"/>
                      <a:pt x="55" y="42"/>
                    </a:cubicBezTo>
                    <a:cubicBezTo>
                      <a:pt x="57" y="38"/>
                      <a:pt x="58" y="34"/>
                      <a:pt x="57" y="29"/>
                    </a:cubicBezTo>
                    <a:cubicBezTo>
                      <a:pt x="56" y="22"/>
                      <a:pt x="52" y="14"/>
                      <a:pt x="48" y="9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57" name="Freeform 1776"/>
              <p:cNvSpPr/>
              <p:nvPr/>
            </p:nvSpPr>
            <p:spPr>
              <a:xfrm>
                <a:off x="6676994" y="3181366"/>
                <a:ext cx="100013" cy="149226"/>
              </a:xfrm>
              <a:custGeom>
                <a:avLst/>
                <a:gdLst>
                  <a:gd name="txL" fmla="*/ 0 w 27"/>
                  <a:gd name="txT" fmla="*/ 0 h 40"/>
                  <a:gd name="txR" fmla="*/ 27 w 27"/>
                  <a:gd name="txB" fmla="*/ 40 h 4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40">
                    <a:moveTo>
                      <a:pt x="27" y="19"/>
                    </a:moveTo>
                    <a:cubicBezTo>
                      <a:pt x="27" y="16"/>
                      <a:pt x="25" y="13"/>
                      <a:pt x="23" y="11"/>
                    </a:cubicBezTo>
                    <a:cubicBezTo>
                      <a:pt x="22" y="8"/>
                      <a:pt x="20" y="7"/>
                      <a:pt x="18" y="5"/>
                    </a:cubicBezTo>
                    <a:cubicBezTo>
                      <a:pt x="16" y="4"/>
                      <a:pt x="12" y="0"/>
                      <a:pt x="12" y="0"/>
                    </a:cubicBezTo>
                    <a:cubicBezTo>
                      <a:pt x="11" y="4"/>
                      <a:pt x="8" y="6"/>
                      <a:pt x="5" y="9"/>
                    </a:cubicBezTo>
                    <a:cubicBezTo>
                      <a:pt x="2" y="13"/>
                      <a:pt x="0" y="18"/>
                      <a:pt x="1" y="22"/>
                    </a:cubicBezTo>
                    <a:cubicBezTo>
                      <a:pt x="1" y="25"/>
                      <a:pt x="3" y="27"/>
                      <a:pt x="5" y="29"/>
                    </a:cubicBezTo>
                    <a:cubicBezTo>
                      <a:pt x="7" y="31"/>
                      <a:pt x="10" y="33"/>
                      <a:pt x="13" y="33"/>
                    </a:cubicBezTo>
                    <a:cubicBezTo>
                      <a:pt x="12" y="35"/>
                      <a:pt x="12" y="36"/>
                      <a:pt x="11" y="37"/>
                    </a:cubicBezTo>
                    <a:cubicBezTo>
                      <a:pt x="10" y="38"/>
                      <a:pt x="8" y="39"/>
                      <a:pt x="6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9" y="40"/>
                      <a:pt x="12" y="36"/>
                      <a:pt x="13" y="33"/>
                    </a:cubicBezTo>
                    <a:cubicBezTo>
                      <a:pt x="17" y="34"/>
                      <a:pt x="21" y="33"/>
                      <a:pt x="24" y="29"/>
                    </a:cubicBezTo>
                    <a:cubicBezTo>
                      <a:pt x="26" y="27"/>
                      <a:pt x="27" y="22"/>
                      <a:pt x="27" y="1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58" name="Freeform 1777"/>
              <p:cNvSpPr/>
              <p:nvPr/>
            </p:nvSpPr>
            <p:spPr>
              <a:xfrm>
                <a:off x="6161054" y="3838596"/>
                <a:ext cx="211139" cy="206376"/>
              </a:xfrm>
              <a:custGeom>
                <a:avLst/>
                <a:gdLst>
                  <a:gd name="txL" fmla="*/ 0 w 56"/>
                  <a:gd name="txT" fmla="*/ 0 h 55"/>
                  <a:gd name="txR" fmla="*/ 56 w 56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55">
                    <a:moveTo>
                      <a:pt x="3" y="15"/>
                    </a:moveTo>
                    <a:cubicBezTo>
                      <a:pt x="0" y="21"/>
                      <a:pt x="1" y="27"/>
                      <a:pt x="2" y="32"/>
                    </a:cubicBezTo>
                    <a:cubicBezTo>
                      <a:pt x="2" y="37"/>
                      <a:pt x="4" y="41"/>
                      <a:pt x="7" y="45"/>
                    </a:cubicBezTo>
                    <a:cubicBezTo>
                      <a:pt x="8" y="46"/>
                      <a:pt x="9" y="49"/>
                      <a:pt x="11" y="51"/>
                    </a:cubicBezTo>
                    <a:cubicBezTo>
                      <a:pt x="13" y="53"/>
                      <a:pt x="15" y="55"/>
                      <a:pt x="15" y="55"/>
                    </a:cubicBezTo>
                    <a:cubicBezTo>
                      <a:pt x="15" y="54"/>
                      <a:pt x="15" y="54"/>
                      <a:pt x="15" y="53"/>
                    </a:cubicBezTo>
                    <a:cubicBezTo>
                      <a:pt x="16" y="53"/>
                      <a:pt x="16" y="53"/>
                      <a:pt x="16" y="52"/>
                    </a:cubicBezTo>
                    <a:cubicBezTo>
                      <a:pt x="17" y="52"/>
                      <a:pt x="18" y="51"/>
                      <a:pt x="20" y="51"/>
                    </a:cubicBezTo>
                    <a:cubicBezTo>
                      <a:pt x="22" y="50"/>
                      <a:pt x="26" y="49"/>
                      <a:pt x="28" y="48"/>
                    </a:cubicBezTo>
                    <a:cubicBezTo>
                      <a:pt x="35" y="45"/>
                      <a:pt x="42" y="41"/>
                      <a:pt x="45" y="34"/>
                    </a:cubicBezTo>
                    <a:cubicBezTo>
                      <a:pt x="47" y="30"/>
                      <a:pt x="46" y="25"/>
                      <a:pt x="45" y="20"/>
                    </a:cubicBezTo>
                    <a:cubicBezTo>
                      <a:pt x="44" y="16"/>
                      <a:pt x="42" y="10"/>
                      <a:pt x="39" y="6"/>
                    </a:cubicBezTo>
                    <a:cubicBezTo>
                      <a:pt x="41" y="5"/>
                      <a:pt x="43" y="4"/>
                      <a:pt x="46" y="4"/>
                    </a:cubicBezTo>
                    <a:cubicBezTo>
                      <a:pt x="49" y="3"/>
                      <a:pt x="53" y="4"/>
                      <a:pt x="55" y="6"/>
                    </a:cubicBezTo>
                    <a:cubicBezTo>
                      <a:pt x="56" y="6"/>
                      <a:pt x="56" y="6"/>
                      <a:pt x="56" y="5"/>
                    </a:cubicBezTo>
                    <a:cubicBezTo>
                      <a:pt x="55" y="4"/>
                      <a:pt x="52" y="3"/>
                      <a:pt x="48" y="3"/>
                    </a:cubicBezTo>
                    <a:cubicBezTo>
                      <a:pt x="44" y="3"/>
                      <a:pt x="40" y="4"/>
                      <a:pt x="38" y="6"/>
                    </a:cubicBezTo>
                    <a:cubicBezTo>
                      <a:pt x="36" y="3"/>
                      <a:pt x="33" y="1"/>
                      <a:pt x="29" y="1"/>
                    </a:cubicBezTo>
                    <a:cubicBezTo>
                      <a:pt x="26" y="0"/>
                      <a:pt x="22" y="0"/>
                      <a:pt x="18" y="2"/>
                    </a:cubicBezTo>
                    <a:cubicBezTo>
                      <a:pt x="12" y="4"/>
                      <a:pt x="6" y="10"/>
                      <a:pt x="3" y="1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59" name="Freeform 1778"/>
              <p:cNvSpPr/>
              <p:nvPr/>
            </p:nvSpPr>
            <p:spPr>
              <a:xfrm>
                <a:off x="6127716" y="3382980"/>
                <a:ext cx="49213" cy="60325"/>
              </a:xfrm>
              <a:custGeom>
                <a:avLst/>
                <a:gdLst>
                  <a:gd name="txL" fmla="*/ 0 w 13"/>
                  <a:gd name="txT" fmla="*/ 0 h 16"/>
                  <a:gd name="txR" fmla="*/ 13 w 13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16">
                    <a:moveTo>
                      <a:pt x="11" y="3"/>
                    </a:moveTo>
                    <a:cubicBezTo>
                      <a:pt x="10" y="1"/>
                      <a:pt x="9" y="1"/>
                      <a:pt x="7" y="1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3" y="1"/>
                      <a:pt x="0" y="0"/>
                      <a:pt x="0" y="0"/>
                    </a:cubicBezTo>
                    <a:cubicBezTo>
                      <a:pt x="1" y="2"/>
                      <a:pt x="1" y="4"/>
                      <a:pt x="1" y="5"/>
                    </a:cubicBezTo>
                    <a:cubicBezTo>
                      <a:pt x="1" y="7"/>
                      <a:pt x="1" y="9"/>
                      <a:pt x="3" y="11"/>
                    </a:cubicBezTo>
                    <a:cubicBezTo>
                      <a:pt x="4" y="12"/>
                      <a:pt x="7" y="13"/>
                      <a:pt x="10" y="12"/>
                    </a:cubicBezTo>
                    <a:cubicBezTo>
                      <a:pt x="10" y="12"/>
                      <a:pt x="10" y="13"/>
                      <a:pt x="10" y="13"/>
                    </a:cubicBezTo>
                    <a:cubicBezTo>
                      <a:pt x="10" y="14"/>
                      <a:pt x="9" y="15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5"/>
                      <a:pt x="10" y="13"/>
                      <a:pt x="10" y="12"/>
                    </a:cubicBezTo>
                    <a:cubicBezTo>
                      <a:pt x="11" y="11"/>
                      <a:pt x="13" y="10"/>
                      <a:pt x="13" y="7"/>
                    </a:cubicBezTo>
                    <a:cubicBezTo>
                      <a:pt x="13" y="6"/>
                      <a:pt x="12" y="4"/>
                      <a:pt x="11" y="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60" name="Freeform 1779"/>
              <p:cNvSpPr/>
              <p:nvPr/>
            </p:nvSpPr>
            <p:spPr>
              <a:xfrm>
                <a:off x="5700676" y="4202136"/>
                <a:ext cx="58738" cy="90488"/>
              </a:xfrm>
              <a:custGeom>
                <a:avLst/>
                <a:gdLst>
                  <a:gd name="txL" fmla="*/ 0 w 16"/>
                  <a:gd name="txT" fmla="*/ 0 h 24"/>
                  <a:gd name="txR" fmla="*/ 16 w 16"/>
                  <a:gd name="txB" fmla="*/ 24 h 24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6" h="24">
                    <a:moveTo>
                      <a:pt x="0" y="13"/>
                    </a:moveTo>
                    <a:cubicBezTo>
                      <a:pt x="1" y="15"/>
                      <a:pt x="2" y="16"/>
                      <a:pt x="3" y="17"/>
                    </a:cubicBezTo>
                    <a:cubicBezTo>
                      <a:pt x="4" y="18"/>
                      <a:pt x="5" y="19"/>
                      <a:pt x="6" y="20"/>
                    </a:cubicBezTo>
                    <a:cubicBezTo>
                      <a:pt x="6" y="20"/>
                      <a:pt x="7" y="21"/>
                      <a:pt x="8" y="22"/>
                    </a:cubicBezTo>
                    <a:cubicBezTo>
                      <a:pt x="8" y="23"/>
                      <a:pt x="9" y="24"/>
                      <a:pt x="9" y="24"/>
                    </a:cubicBezTo>
                    <a:cubicBezTo>
                      <a:pt x="9" y="21"/>
                      <a:pt x="11" y="20"/>
                      <a:pt x="13" y="18"/>
                    </a:cubicBezTo>
                    <a:cubicBezTo>
                      <a:pt x="14" y="15"/>
                      <a:pt x="16" y="12"/>
                      <a:pt x="14" y="9"/>
                    </a:cubicBezTo>
                    <a:cubicBezTo>
                      <a:pt x="13" y="6"/>
                      <a:pt x="10" y="4"/>
                      <a:pt x="6" y="5"/>
                    </a:cubicBezTo>
                    <a:cubicBezTo>
                      <a:pt x="6" y="4"/>
                      <a:pt x="6" y="3"/>
                      <a:pt x="7" y="2"/>
                    </a:cubicBezTo>
                    <a:cubicBezTo>
                      <a:pt x="7" y="2"/>
                      <a:pt x="7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1"/>
                      <a:pt x="6" y="3"/>
                      <a:pt x="6" y="5"/>
                    </a:cubicBezTo>
                    <a:cubicBezTo>
                      <a:pt x="4" y="5"/>
                      <a:pt x="2" y="6"/>
                      <a:pt x="1" y="8"/>
                    </a:cubicBezTo>
                    <a:cubicBezTo>
                      <a:pt x="0" y="9"/>
                      <a:pt x="0" y="11"/>
                      <a:pt x="0" y="1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61" name="Freeform 1780"/>
              <p:cNvSpPr/>
              <p:nvPr/>
            </p:nvSpPr>
            <p:spPr>
              <a:xfrm>
                <a:off x="6078503" y="4408512"/>
                <a:ext cx="53975" cy="79376"/>
              </a:xfrm>
              <a:custGeom>
                <a:avLst/>
                <a:gdLst>
                  <a:gd name="txL" fmla="*/ 0 w 14"/>
                  <a:gd name="txT" fmla="*/ 0 h 21"/>
                  <a:gd name="txR" fmla="*/ 14 w 14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1">
                    <a:moveTo>
                      <a:pt x="1" y="12"/>
                    </a:moveTo>
                    <a:cubicBezTo>
                      <a:pt x="1" y="13"/>
                      <a:pt x="2" y="14"/>
                      <a:pt x="3" y="16"/>
                    </a:cubicBezTo>
                    <a:cubicBezTo>
                      <a:pt x="4" y="17"/>
                      <a:pt x="5" y="17"/>
                      <a:pt x="6" y="18"/>
                    </a:cubicBezTo>
                    <a:cubicBezTo>
                      <a:pt x="7" y="19"/>
                      <a:pt x="9" y="21"/>
                      <a:pt x="9" y="21"/>
                    </a:cubicBezTo>
                    <a:cubicBezTo>
                      <a:pt x="9" y="19"/>
                      <a:pt x="11" y="17"/>
                      <a:pt x="12" y="16"/>
                    </a:cubicBezTo>
                    <a:cubicBezTo>
                      <a:pt x="13" y="14"/>
                      <a:pt x="14" y="10"/>
                      <a:pt x="13" y="8"/>
                    </a:cubicBezTo>
                    <a:cubicBezTo>
                      <a:pt x="12" y="5"/>
                      <a:pt x="9" y="4"/>
                      <a:pt x="6" y="4"/>
                    </a:cubicBezTo>
                    <a:cubicBezTo>
                      <a:pt x="6" y="4"/>
                      <a:pt x="6" y="3"/>
                      <a:pt x="6" y="2"/>
                    </a:cubicBezTo>
                    <a:cubicBezTo>
                      <a:pt x="6" y="2"/>
                      <a:pt x="6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5" y="3"/>
                      <a:pt x="5" y="4"/>
                    </a:cubicBezTo>
                    <a:cubicBezTo>
                      <a:pt x="3" y="5"/>
                      <a:pt x="2" y="6"/>
                      <a:pt x="1" y="7"/>
                    </a:cubicBezTo>
                    <a:cubicBezTo>
                      <a:pt x="1" y="9"/>
                      <a:pt x="0" y="10"/>
                      <a:pt x="1" y="1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62" name="Freeform 1781"/>
              <p:cNvSpPr/>
              <p:nvPr/>
            </p:nvSpPr>
            <p:spPr>
              <a:xfrm>
                <a:off x="6281704" y="4462488"/>
                <a:ext cx="180976" cy="261939"/>
              </a:xfrm>
              <a:custGeom>
                <a:avLst/>
                <a:gdLst>
                  <a:gd name="txL" fmla="*/ 0 w 48"/>
                  <a:gd name="txT" fmla="*/ 0 h 70"/>
                  <a:gd name="txR" fmla="*/ 48 w 48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70">
                    <a:moveTo>
                      <a:pt x="1" y="32"/>
                    </a:moveTo>
                    <a:cubicBezTo>
                      <a:pt x="0" y="37"/>
                      <a:pt x="2" y="42"/>
                      <a:pt x="4" y="47"/>
                    </a:cubicBezTo>
                    <a:cubicBezTo>
                      <a:pt x="6" y="52"/>
                      <a:pt x="8" y="55"/>
                      <a:pt x="11" y="59"/>
                    </a:cubicBezTo>
                    <a:cubicBezTo>
                      <a:pt x="12" y="60"/>
                      <a:pt x="14" y="63"/>
                      <a:pt x="16" y="66"/>
                    </a:cubicBezTo>
                    <a:cubicBezTo>
                      <a:pt x="17" y="68"/>
                      <a:pt x="19" y="70"/>
                      <a:pt x="19" y="70"/>
                    </a:cubicBezTo>
                    <a:cubicBezTo>
                      <a:pt x="19" y="69"/>
                      <a:pt x="20" y="68"/>
                      <a:pt x="21" y="67"/>
                    </a:cubicBezTo>
                    <a:cubicBezTo>
                      <a:pt x="22" y="65"/>
                      <a:pt x="24" y="64"/>
                      <a:pt x="25" y="63"/>
                    </a:cubicBezTo>
                    <a:cubicBezTo>
                      <a:pt x="28" y="61"/>
                      <a:pt x="31" y="60"/>
                      <a:pt x="34" y="58"/>
                    </a:cubicBezTo>
                    <a:cubicBezTo>
                      <a:pt x="41" y="52"/>
                      <a:pt x="48" y="44"/>
                      <a:pt x="48" y="34"/>
                    </a:cubicBezTo>
                    <a:cubicBezTo>
                      <a:pt x="48" y="25"/>
                      <a:pt x="39" y="15"/>
                      <a:pt x="29" y="12"/>
                    </a:cubicBezTo>
                    <a:cubicBezTo>
                      <a:pt x="30" y="10"/>
                      <a:pt x="31" y="8"/>
                      <a:pt x="33" y="6"/>
                    </a:cubicBezTo>
                    <a:cubicBezTo>
                      <a:pt x="34" y="5"/>
                      <a:pt x="35" y="4"/>
                      <a:pt x="37" y="3"/>
                    </a:cubicBezTo>
                    <a:cubicBezTo>
                      <a:pt x="38" y="3"/>
                      <a:pt x="40" y="2"/>
                      <a:pt x="41" y="2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0"/>
                      <a:pt x="39" y="1"/>
                      <a:pt x="38" y="2"/>
                    </a:cubicBezTo>
                    <a:cubicBezTo>
                      <a:pt x="36" y="3"/>
                      <a:pt x="35" y="4"/>
                      <a:pt x="34" y="5"/>
                    </a:cubicBezTo>
                    <a:cubicBezTo>
                      <a:pt x="31" y="7"/>
                      <a:pt x="29" y="10"/>
                      <a:pt x="28" y="12"/>
                    </a:cubicBezTo>
                    <a:cubicBezTo>
                      <a:pt x="21" y="10"/>
                      <a:pt x="14" y="11"/>
                      <a:pt x="9" y="16"/>
                    </a:cubicBezTo>
                    <a:cubicBezTo>
                      <a:pt x="5" y="20"/>
                      <a:pt x="2" y="26"/>
                      <a:pt x="1" y="32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63" name="Freeform 1782"/>
              <p:cNvSpPr/>
              <p:nvPr/>
            </p:nvSpPr>
            <p:spPr>
              <a:xfrm>
                <a:off x="6965921" y="4116410"/>
                <a:ext cx="168276" cy="203201"/>
              </a:xfrm>
              <a:custGeom>
                <a:avLst/>
                <a:gdLst>
                  <a:gd name="txL" fmla="*/ 0 w 45"/>
                  <a:gd name="txT" fmla="*/ 0 h 54"/>
                  <a:gd name="txR" fmla="*/ 45 w 45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54">
                    <a:moveTo>
                      <a:pt x="2" y="17"/>
                    </a:moveTo>
                    <a:cubicBezTo>
                      <a:pt x="0" y="23"/>
                      <a:pt x="0" y="28"/>
                      <a:pt x="2" y="33"/>
                    </a:cubicBezTo>
                    <a:cubicBezTo>
                      <a:pt x="3" y="38"/>
                      <a:pt x="5" y="41"/>
                      <a:pt x="7" y="44"/>
                    </a:cubicBezTo>
                    <a:cubicBezTo>
                      <a:pt x="8" y="46"/>
                      <a:pt x="10" y="48"/>
                      <a:pt x="12" y="50"/>
                    </a:cubicBezTo>
                    <a:cubicBezTo>
                      <a:pt x="13" y="53"/>
                      <a:pt x="15" y="54"/>
                      <a:pt x="15" y="54"/>
                    </a:cubicBezTo>
                    <a:cubicBezTo>
                      <a:pt x="15" y="52"/>
                      <a:pt x="18" y="50"/>
                      <a:pt x="20" y="49"/>
                    </a:cubicBezTo>
                    <a:cubicBezTo>
                      <a:pt x="22" y="47"/>
                      <a:pt x="25" y="47"/>
                      <a:pt x="27" y="46"/>
                    </a:cubicBezTo>
                    <a:cubicBezTo>
                      <a:pt x="30" y="44"/>
                      <a:pt x="33" y="43"/>
                      <a:pt x="36" y="40"/>
                    </a:cubicBezTo>
                    <a:cubicBezTo>
                      <a:pt x="39" y="38"/>
                      <a:pt x="41" y="35"/>
                      <a:pt x="42" y="31"/>
                    </a:cubicBezTo>
                    <a:cubicBezTo>
                      <a:pt x="45" y="23"/>
                      <a:pt x="40" y="12"/>
                      <a:pt x="33" y="7"/>
                    </a:cubicBezTo>
                    <a:cubicBezTo>
                      <a:pt x="34" y="5"/>
                      <a:pt x="36" y="4"/>
                      <a:pt x="37" y="3"/>
                    </a:cubicBezTo>
                    <a:cubicBezTo>
                      <a:pt x="40" y="2"/>
                      <a:pt x="42" y="1"/>
                      <a:pt x="45" y="1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2" y="0"/>
                      <a:pt x="35" y="3"/>
                      <a:pt x="32" y="6"/>
                    </a:cubicBezTo>
                    <a:cubicBezTo>
                      <a:pt x="27" y="3"/>
                      <a:pt x="20" y="1"/>
                      <a:pt x="14" y="4"/>
                    </a:cubicBezTo>
                    <a:cubicBezTo>
                      <a:pt x="10" y="7"/>
                      <a:pt x="5" y="12"/>
                      <a:pt x="2" y="1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64" name="Freeform 1783"/>
              <p:cNvSpPr/>
              <p:nvPr/>
            </p:nvSpPr>
            <p:spPr>
              <a:xfrm>
                <a:off x="7002434" y="4083073"/>
                <a:ext cx="123826" cy="82551"/>
              </a:xfrm>
              <a:custGeom>
                <a:avLst/>
                <a:gdLst>
                  <a:gd name="txL" fmla="*/ 0 w 33"/>
                  <a:gd name="txT" fmla="*/ 0 h 22"/>
                  <a:gd name="txR" fmla="*/ 33 w 33"/>
                  <a:gd name="txB" fmla="*/ 22 h 22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33" h="22">
                    <a:moveTo>
                      <a:pt x="19" y="0"/>
                    </a:moveTo>
                    <a:cubicBezTo>
                      <a:pt x="17" y="0"/>
                      <a:pt x="15" y="1"/>
                      <a:pt x="13" y="2"/>
                    </a:cubicBezTo>
                    <a:cubicBezTo>
                      <a:pt x="11" y="3"/>
                      <a:pt x="9" y="3"/>
                      <a:pt x="7" y="4"/>
                    </a:cubicBezTo>
                    <a:cubicBezTo>
                      <a:pt x="7" y="4"/>
                      <a:pt x="5" y="5"/>
                      <a:pt x="3" y="4"/>
                    </a:cubicBezTo>
                    <a:cubicBezTo>
                      <a:pt x="2" y="4"/>
                      <a:pt x="0" y="4"/>
                      <a:pt x="0" y="4"/>
                    </a:cubicBezTo>
                    <a:cubicBezTo>
                      <a:pt x="2" y="6"/>
                      <a:pt x="2" y="8"/>
                      <a:pt x="3" y="10"/>
                    </a:cubicBezTo>
                    <a:cubicBezTo>
                      <a:pt x="4" y="12"/>
                      <a:pt x="5" y="14"/>
                      <a:pt x="6" y="15"/>
                    </a:cubicBezTo>
                    <a:cubicBezTo>
                      <a:pt x="8" y="18"/>
                      <a:pt x="11" y="20"/>
                      <a:pt x="14" y="21"/>
                    </a:cubicBezTo>
                    <a:cubicBezTo>
                      <a:pt x="17" y="22"/>
                      <a:pt x="20" y="22"/>
                      <a:pt x="23" y="21"/>
                    </a:cubicBezTo>
                    <a:cubicBezTo>
                      <a:pt x="27" y="20"/>
                      <a:pt x="29" y="18"/>
                      <a:pt x="29" y="15"/>
                    </a:cubicBezTo>
                    <a:cubicBezTo>
                      <a:pt x="29" y="13"/>
                      <a:pt x="28" y="10"/>
                      <a:pt x="27" y="8"/>
                    </a:cubicBezTo>
                    <a:cubicBezTo>
                      <a:pt x="28" y="8"/>
                      <a:pt x="29" y="7"/>
                      <a:pt x="30" y="7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2" y="6"/>
                      <a:pt x="31" y="6"/>
                      <a:pt x="30" y="7"/>
                    </a:cubicBezTo>
                    <a:cubicBezTo>
                      <a:pt x="29" y="7"/>
                      <a:pt x="28" y="7"/>
                      <a:pt x="27" y="8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4" y="3"/>
                      <a:pt x="24" y="2"/>
                      <a:pt x="23" y="1"/>
                    </a:cubicBezTo>
                    <a:cubicBezTo>
                      <a:pt x="22" y="0"/>
                      <a:pt x="20" y="0"/>
                      <a:pt x="19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65" name="Freeform 1784"/>
              <p:cNvSpPr/>
              <p:nvPr/>
            </p:nvSpPr>
            <p:spPr>
              <a:xfrm>
                <a:off x="6984971" y="3910034"/>
                <a:ext cx="119063" cy="115888"/>
              </a:xfrm>
              <a:custGeom>
                <a:avLst/>
                <a:gdLst>
                  <a:gd name="txL" fmla="*/ 0 w 32"/>
                  <a:gd name="txT" fmla="*/ 0 h 31"/>
                  <a:gd name="txR" fmla="*/ 32 w 32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31">
                    <a:moveTo>
                      <a:pt x="3" y="7"/>
                    </a:moveTo>
                    <a:cubicBezTo>
                      <a:pt x="0" y="10"/>
                      <a:pt x="0" y="14"/>
                      <a:pt x="0" y="17"/>
                    </a:cubicBezTo>
                    <a:cubicBezTo>
                      <a:pt x="0" y="19"/>
                      <a:pt x="1" y="22"/>
                      <a:pt x="2" y="24"/>
                    </a:cubicBezTo>
                    <a:cubicBezTo>
                      <a:pt x="2" y="25"/>
                      <a:pt x="3" y="27"/>
                      <a:pt x="3" y="28"/>
                    </a:cubicBezTo>
                    <a:cubicBezTo>
                      <a:pt x="4" y="30"/>
                      <a:pt x="5" y="31"/>
                      <a:pt x="5" y="31"/>
                    </a:cubicBezTo>
                    <a:cubicBezTo>
                      <a:pt x="5" y="30"/>
                      <a:pt x="7" y="29"/>
                      <a:pt x="9" y="29"/>
                    </a:cubicBezTo>
                    <a:cubicBezTo>
                      <a:pt x="10" y="28"/>
                      <a:pt x="12" y="28"/>
                      <a:pt x="14" y="28"/>
                    </a:cubicBezTo>
                    <a:cubicBezTo>
                      <a:pt x="18" y="27"/>
                      <a:pt x="22" y="25"/>
                      <a:pt x="24" y="22"/>
                    </a:cubicBezTo>
                    <a:cubicBezTo>
                      <a:pt x="25" y="20"/>
                      <a:pt x="26" y="17"/>
                      <a:pt x="25" y="14"/>
                    </a:cubicBezTo>
                    <a:cubicBezTo>
                      <a:pt x="25" y="11"/>
                      <a:pt x="24" y="8"/>
                      <a:pt x="23" y="6"/>
                    </a:cubicBezTo>
                    <a:cubicBezTo>
                      <a:pt x="24" y="5"/>
                      <a:pt x="25" y="5"/>
                      <a:pt x="27" y="5"/>
                    </a:cubicBezTo>
                    <a:cubicBezTo>
                      <a:pt x="28" y="5"/>
                      <a:pt x="30" y="5"/>
                      <a:pt x="32" y="6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1" y="5"/>
                      <a:pt x="29" y="4"/>
                      <a:pt x="28" y="4"/>
                    </a:cubicBezTo>
                    <a:cubicBezTo>
                      <a:pt x="26" y="4"/>
                      <a:pt x="24" y="5"/>
                      <a:pt x="23" y="5"/>
                    </a:cubicBezTo>
                    <a:cubicBezTo>
                      <a:pt x="20" y="2"/>
                      <a:pt x="17" y="0"/>
                      <a:pt x="12" y="1"/>
                    </a:cubicBezTo>
                    <a:cubicBezTo>
                      <a:pt x="9" y="2"/>
                      <a:pt x="5" y="5"/>
                      <a:pt x="3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66" name="Freeform 1785"/>
              <p:cNvSpPr/>
              <p:nvPr/>
            </p:nvSpPr>
            <p:spPr>
              <a:xfrm>
                <a:off x="6965921" y="3289317"/>
                <a:ext cx="214314" cy="161926"/>
              </a:xfrm>
              <a:custGeom>
                <a:avLst/>
                <a:gdLst>
                  <a:gd name="txL" fmla="*/ 0 w 57"/>
                  <a:gd name="txT" fmla="*/ 0 h 43"/>
                  <a:gd name="txR" fmla="*/ 57 w 57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7" h="43">
                    <a:moveTo>
                      <a:pt x="37" y="2"/>
                    </a:moveTo>
                    <a:cubicBezTo>
                      <a:pt x="34" y="0"/>
                      <a:pt x="29" y="1"/>
                      <a:pt x="25" y="1"/>
                    </a:cubicBezTo>
                    <a:cubicBezTo>
                      <a:pt x="21" y="0"/>
                      <a:pt x="17" y="1"/>
                      <a:pt x="13" y="1"/>
                    </a:cubicBezTo>
                    <a:cubicBezTo>
                      <a:pt x="12" y="1"/>
                      <a:pt x="8" y="1"/>
                      <a:pt x="6" y="1"/>
                    </a:cubicBezTo>
                    <a:cubicBezTo>
                      <a:pt x="3" y="0"/>
                      <a:pt x="0" y="0"/>
                      <a:pt x="0" y="0"/>
                    </a:cubicBezTo>
                    <a:cubicBezTo>
                      <a:pt x="2" y="3"/>
                      <a:pt x="3" y="6"/>
                      <a:pt x="3" y="9"/>
                    </a:cubicBezTo>
                    <a:cubicBezTo>
                      <a:pt x="3" y="13"/>
                      <a:pt x="4" y="17"/>
                      <a:pt x="4" y="20"/>
                    </a:cubicBezTo>
                    <a:cubicBezTo>
                      <a:pt x="6" y="24"/>
                      <a:pt x="8" y="29"/>
                      <a:pt x="12" y="33"/>
                    </a:cubicBezTo>
                    <a:cubicBezTo>
                      <a:pt x="16" y="37"/>
                      <a:pt x="20" y="40"/>
                      <a:pt x="25" y="42"/>
                    </a:cubicBezTo>
                    <a:cubicBezTo>
                      <a:pt x="30" y="43"/>
                      <a:pt x="35" y="41"/>
                      <a:pt x="39" y="38"/>
                    </a:cubicBezTo>
                    <a:cubicBezTo>
                      <a:pt x="42" y="35"/>
                      <a:pt x="45" y="31"/>
                      <a:pt x="46" y="26"/>
                    </a:cubicBezTo>
                    <a:cubicBezTo>
                      <a:pt x="48" y="27"/>
                      <a:pt x="50" y="28"/>
                      <a:pt x="51" y="29"/>
                    </a:cubicBezTo>
                    <a:cubicBezTo>
                      <a:pt x="53" y="31"/>
                      <a:pt x="55" y="33"/>
                      <a:pt x="56" y="35"/>
                    </a:cubicBezTo>
                    <a:cubicBezTo>
                      <a:pt x="57" y="35"/>
                      <a:pt x="57" y="35"/>
                      <a:pt x="57" y="35"/>
                    </a:cubicBezTo>
                    <a:cubicBezTo>
                      <a:pt x="56" y="33"/>
                      <a:pt x="54" y="32"/>
                      <a:pt x="52" y="30"/>
                    </a:cubicBezTo>
                    <a:cubicBezTo>
                      <a:pt x="50" y="28"/>
                      <a:pt x="48" y="26"/>
                      <a:pt x="46" y="26"/>
                    </a:cubicBezTo>
                    <a:cubicBezTo>
                      <a:pt x="48" y="20"/>
                      <a:pt x="48" y="14"/>
                      <a:pt x="46" y="10"/>
                    </a:cubicBezTo>
                    <a:cubicBezTo>
                      <a:pt x="44" y="7"/>
                      <a:pt x="40" y="4"/>
                      <a:pt x="37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67" name="Freeform 1786"/>
              <p:cNvSpPr/>
              <p:nvPr/>
            </p:nvSpPr>
            <p:spPr>
              <a:xfrm>
                <a:off x="7096097" y="3116279"/>
                <a:ext cx="147638" cy="169864"/>
              </a:xfrm>
              <a:custGeom>
                <a:avLst/>
                <a:gdLst>
                  <a:gd name="txL" fmla="*/ 0 w 39"/>
                  <a:gd name="txT" fmla="*/ 0 h 45"/>
                  <a:gd name="txR" fmla="*/ 39 w 39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45">
                    <a:moveTo>
                      <a:pt x="32" y="5"/>
                    </a:moveTo>
                    <a:cubicBezTo>
                      <a:pt x="29" y="1"/>
                      <a:pt x="24" y="0"/>
                      <a:pt x="20" y="0"/>
                    </a:cubicBezTo>
                    <a:cubicBezTo>
                      <a:pt x="17" y="0"/>
                      <a:pt x="13" y="0"/>
                      <a:pt x="10" y="1"/>
                    </a:cubicBezTo>
                    <a:cubicBezTo>
                      <a:pt x="9" y="2"/>
                      <a:pt x="6" y="2"/>
                      <a:pt x="4" y="3"/>
                    </a:cubicBezTo>
                    <a:cubicBezTo>
                      <a:pt x="2" y="3"/>
                      <a:pt x="0" y="4"/>
                      <a:pt x="0" y="4"/>
                    </a:cubicBezTo>
                    <a:cubicBezTo>
                      <a:pt x="2" y="5"/>
                      <a:pt x="3" y="7"/>
                      <a:pt x="3" y="10"/>
                    </a:cubicBezTo>
                    <a:cubicBezTo>
                      <a:pt x="3" y="12"/>
                      <a:pt x="3" y="14"/>
                      <a:pt x="3" y="16"/>
                    </a:cubicBezTo>
                    <a:cubicBezTo>
                      <a:pt x="3" y="19"/>
                      <a:pt x="4" y="22"/>
                      <a:pt x="5" y="24"/>
                    </a:cubicBezTo>
                    <a:cubicBezTo>
                      <a:pt x="6" y="27"/>
                      <a:pt x="7" y="29"/>
                      <a:pt x="9" y="31"/>
                    </a:cubicBezTo>
                    <a:cubicBezTo>
                      <a:pt x="12" y="33"/>
                      <a:pt x="15" y="34"/>
                      <a:pt x="19" y="34"/>
                    </a:cubicBezTo>
                    <a:cubicBezTo>
                      <a:pt x="23" y="35"/>
                      <a:pt x="27" y="34"/>
                      <a:pt x="31" y="33"/>
                    </a:cubicBezTo>
                    <a:cubicBezTo>
                      <a:pt x="31" y="35"/>
                      <a:pt x="31" y="37"/>
                      <a:pt x="31" y="38"/>
                    </a:cubicBezTo>
                    <a:cubicBezTo>
                      <a:pt x="30" y="41"/>
                      <a:pt x="29" y="43"/>
                      <a:pt x="27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9" y="45"/>
                      <a:pt x="30" y="42"/>
                      <a:pt x="31" y="40"/>
                    </a:cubicBezTo>
                    <a:cubicBezTo>
                      <a:pt x="31" y="37"/>
                      <a:pt x="32" y="35"/>
                      <a:pt x="31" y="33"/>
                    </a:cubicBezTo>
                    <a:cubicBezTo>
                      <a:pt x="34" y="32"/>
                      <a:pt x="36" y="30"/>
                      <a:pt x="37" y="28"/>
                    </a:cubicBezTo>
                    <a:cubicBezTo>
                      <a:pt x="39" y="25"/>
                      <a:pt x="39" y="22"/>
                      <a:pt x="39" y="19"/>
                    </a:cubicBezTo>
                    <a:cubicBezTo>
                      <a:pt x="38" y="14"/>
                      <a:pt x="35" y="8"/>
                      <a:pt x="32" y="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68" name="Freeform 1787"/>
              <p:cNvSpPr/>
              <p:nvPr/>
            </p:nvSpPr>
            <p:spPr>
              <a:xfrm>
                <a:off x="6894483" y="3016265"/>
                <a:ext cx="206376" cy="187326"/>
              </a:xfrm>
              <a:custGeom>
                <a:avLst/>
                <a:gdLst>
                  <a:gd name="txL" fmla="*/ 0 w 55"/>
                  <a:gd name="txT" fmla="*/ 0 h 50"/>
                  <a:gd name="txR" fmla="*/ 55 w 55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50">
                    <a:moveTo>
                      <a:pt x="38" y="3"/>
                    </a:moveTo>
                    <a:cubicBezTo>
                      <a:pt x="33" y="0"/>
                      <a:pt x="28" y="2"/>
                      <a:pt x="23" y="3"/>
                    </a:cubicBezTo>
                    <a:cubicBezTo>
                      <a:pt x="19" y="4"/>
                      <a:pt x="15" y="6"/>
                      <a:pt x="12" y="8"/>
                    </a:cubicBezTo>
                    <a:cubicBezTo>
                      <a:pt x="9" y="10"/>
                      <a:pt x="0" y="14"/>
                      <a:pt x="0" y="14"/>
                    </a:cubicBezTo>
                    <a:cubicBezTo>
                      <a:pt x="6" y="17"/>
                      <a:pt x="8" y="24"/>
                      <a:pt x="10" y="29"/>
                    </a:cubicBezTo>
                    <a:cubicBezTo>
                      <a:pt x="12" y="32"/>
                      <a:pt x="14" y="35"/>
                      <a:pt x="16" y="38"/>
                    </a:cubicBezTo>
                    <a:cubicBezTo>
                      <a:pt x="18" y="40"/>
                      <a:pt x="21" y="42"/>
                      <a:pt x="24" y="43"/>
                    </a:cubicBezTo>
                    <a:cubicBezTo>
                      <a:pt x="28" y="44"/>
                      <a:pt x="32" y="44"/>
                      <a:pt x="37" y="42"/>
                    </a:cubicBezTo>
                    <a:cubicBezTo>
                      <a:pt x="41" y="41"/>
                      <a:pt x="46" y="39"/>
                      <a:pt x="49" y="35"/>
                    </a:cubicBezTo>
                    <a:cubicBezTo>
                      <a:pt x="51" y="37"/>
                      <a:pt x="52" y="39"/>
                      <a:pt x="52" y="41"/>
                    </a:cubicBezTo>
                    <a:cubicBezTo>
                      <a:pt x="53" y="44"/>
                      <a:pt x="53" y="47"/>
                      <a:pt x="52" y="50"/>
                    </a:cubicBezTo>
                    <a:cubicBezTo>
                      <a:pt x="54" y="50"/>
                      <a:pt x="54" y="50"/>
                      <a:pt x="54" y="50"/>
                    </a:cubicBezTo>
                    <a:cubicBezTo>
                      <a:pt x="54" y="48"/>
                      <a:pt x="54" y="46"/>
                      <a:pt x="53" y="43"/>
                    </a:cubicBezTo>
                    <a:cubicBezTo>
                      <a:pt x="53" y="40"/>
                      <a:pt x="51" y="37"/>
                      <a:pt x="50" y="35"/>
                    </a:cubicBezTo>
                    <a:cubicBezTo>
                      <a:pt x="52" y="33"/>
                      <a:pt x="54" y="30"/>
                      <a:pt x="55" y="26"/>
                    </a:cubicBezTo>
                    <a:cubicBezTo>
                      <a:pt x="55" y="23"/>
                      <a:pt x="55" y="20"/>
                      <a:pt x="53" y="16"/>
                    </a:cubicBezTo>
                    <a:cubicBezTo>
                      <a:pt x="51" y="13"/>
                      <a:pt x="49" y="11"/>
                      <a:pt x="47" y="8"/>
                    </a:cubicBezTo>
                    <a:cubicBezTo>
                      <a:pt x="44" y="6"/>
                      <a:pt x="41" y="4"/>
                      <a:pt x="38" y="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69" name="Freeform 1788"/>
              <p:cNvSpPr/>
              <p:nvPr/>
            </p:nvSpPr>
            <p:spPr>
              <a:xfrm>
                <a:off x="7161185" y="2955940"/>
                <a:ext cx="82551" cy="115888"/>
              </a:xfrm>
              <a:custGeom>
                <a:avLst/>
                <a:gdLst>
                  <a:gd name="txL" fmla="*/ 0 w 22"/>
                  <a:gd name="txT" fmla="*/ 0 h 31"/>
                  <a:gd name="txR" fmla="*/ 22 w 22"/>
                  <a:gd name="txB" fmla="*/ 31 h 31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22" h="31">
                    <a:moveTo>
                      <a:pt x="0" y="20"/>
                    </a:moveTo>
                    <a:cubicBezTo>
                      <a:pt x="1" y="23"/>
                      <a:pt x="3" y="25"/>
                      <a:pt x="5" y="27"/>
                    </a:cubicBezTo>
                    <a:cubicBezTo>
                      <a:pt x="7" y="28"/>
                      <a:pt x="9" y="29"/>
                      <a:pt x="12" y="29"/>
                    </a:cubicBezTo>
                    <a:cubicBezTo>
                      <a:pt x="12" y="30"/>
                      <a:pt x="14" y="30"/>
                      <a:pt x="15" y="30"/>
                    </a:cubicBezTo>
                    <a:cubicBezTo>
                      <a:pt x="17" y="31"/>
                      <a:pt x="18" y="31"/>
                      <a:pt x="18" y="31"/>
                    </a:cubicBezTo>
                    <a:cubicBezTo>
                      <a:pt x="17" y="30"/>
                      <a:pt x="17" y="28"/>
                      <a:pt x="18" y="27"/>
                    </a:cubicBezTo>
                    <a:cubicBezTo>
                      <a:pt x="19" y="26"/>
                      <a:pt x="19" y="24"/>
                      <a:pt x="20" y="23"/>
                    </a:cubicBezTo>
                    <a:cubicBezTo>
                      <a:pt x="21" y="22"/>
                      <a:pt x="21" y="20"/>
                      <a:pt x="22" y="19"/>
                    </a:cubicBezTo>
                    <a:cubicBezTo>
                      <a:pt x="22" y="18"/>
                      <a:pt x="22" y="16"/>
                      <a:pt x="22" y="15"/>
                    </a:cubicBezTo>
                    <a:cubicBezTo>
                      <a:pt x="21" y="13"/>
                      <a:pt x="20" y="11"/>
                      <a:pt x="18" y="10"/>
                    </a:cubicBezTo>
                    <a:cubicBezTo>
                      <a:pt x="16" y="8"/>
                      <a:pt x="14" y="6"/>
                      <a:pt x="12" y="5"/>
                    </a:cubicBezTo>
                    <a:cubicBezTo>
                      <a:pt x="13" y="4"/>
                      <a:pt x="13" y="3"/>
                      <a:pt x="14" y="2"/>
                    </a:cubicBezTo>
                    <a:cubicBezTo>
                      <a:pt x="16" y="1"/>
                      <a:pt x="17" y="1"/>
                      <a:pt x="19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8" y="0"/>
                      <a:pt x="17" y="1"/>
                      <a:pt x="15" y="2"/>
                    </a:cubicBezTo>
                    <a:cubicBezTo>
                      <a:pt x="14" y="2"/>
                      <a:pt x="12" y="4"/>
                      <a:pt x="12" y="5"/>
                    </a:cubicBezTo>
                    <a:cubicBezTo>
                      <a:pt x="8" y="4"/>
                      <a:pt x="4" y="5"/>
                      <a:pt x="2" y="9"/>
                    </a:cubicBezTo>
                    <a:cubicBezTo>
                      <a:pt x="0" y="12"/>
                      <a:pt x="0" y="17"/>
                      <a:pt x="0" y="2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70" name="Freeform 1789"/>
              <p:cNvSpPr/>
              <p:nvPr/>
            </p:nvSpPr>
            <p:spPr>
              <a:xfrm>
                <a:off x="6784945" y="2703526"/>
                <a:ext cx="315914" cy="206376"/>
              </a:xfrm>
              <a:custGeom>
                <a:avLst/>
                <a:gdLst>
                  <a:gd name="txL" fmla="*/ 0 w 84"/>
                  <a:gd name="txT" fmla="*/ 0 h 55"/>
                  <a:gd name="txR" fmla="*/ 84 w 84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4" h="55">
                    <a:moveTo>
                      <a:pt x="48" y="2"/>
                    </a:moveTo>
                    <a:cubicBezTo>
                      <a:pt x="40" y="4"/>
                      <a:pt x="35" y="9"/>
                      <a:pt x="28" y="15"/>
                    </a:cubicBezTo>
                    <a:cubicBezTo>
                      <a:pt x="26" y="18"/>
                      <a:pt x="23" y="21"/>
                      <a:pt x="20" y="23"/>
                    </a:cubicBezTo>
                    <a:cubicBezTo>
                      <a:pt x="16" y="25"/>
                      <a:pt x="12" y="27"/>
                      <a:pt x="7" y="25"/>
                    </a:cubicBezTo>
                    <a:cubicBezTo>
                      <a:pt x="5" y="25"/>
                      <a:pt x="2" y="25"/>
                      <a:pt x="0" y="24"/>
                    </a:cubicBezTo>
                    <a:cubicBezTo>
                      <a:pt x="3" y="27"/>
                      <a:pt x="6" y="31"/>
                      <a:pt x="11" y="36"/>
                    </a:cubicBezTo>
                    <a:cubicBezTo>
                      <a:pt x="16" y="41"/>
                      <a:pt x="21" y="44"/>
                      <a:pt x="25" y="46"/>
                    </a:cubicBezTo>
                    <a:cubicBezTo>
                      <a:pt x="31" y="50"/>
                      <a:pt x="38" y="53"/>
                      <a:pt x="45" y="54"/>
                    </a:cubicBezTo>
                    <a:cubicBezTo>
                      <a:pt x="52" y="55"/>
                      <a:pt x="59" y="54"/>
                      <a:pt x="66" y="50"/>
                    </a:cubicBezTo>
                    <a:cubicBezTo>
                      <a:pt x="73" y="46"/>
                      <a:pt x="77" y="40"/>
                      <a:pt x="79" y="34"/>
                    </a:cubicBezTo>
                    <a:cubicBezTo>
                      <a:pt x="80" y="28"/>
                      <a:pt x="78" y="22"/>
                      <a:pt x="74" y="17"/>
                    </a:cubicBezTo>
                    <a:cubicBezTo>
                      <a:pt x="76" y="16"/>
                      <a:pt x="78" y="15"/>
                      <a:pt x="79" y="14"/>
                    </a:cubicBezTo>
                    <a:cubicBezTo>
                      <a:pt x="81" y="14"/>
                      <a:pt x="82" y="13"/>
                      <a:pt x="84" y="13"/>
                    </a:cubicBezTo>
                    <a:cubicBezTo>
                      <a:pt x="83" y="11"/>
                      <a:pt x="83" y="11"/>
                      <a:pt x="83" y="11"/>
                    </a:cubicBezTo>
                    <a:cubicBezTo>
                      <a:pt x="82" y="11"/>
                      <a:pt x="82" y="11"/>
                      <a:pt x="81" y="12"/>
                    </a:cubicBezTo>
                    <a:cubicBezTo>
                      <a:pt x="81" y="12"/>
                      <a:pt x="80" y="12"/>
                      <a:pt x="79" y="13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3" y="15"/>
                      <a:pt x="72" y="13"/>
                      <a:pt x="71" y="12"/>
                    </a:cubicBezTo>
                    <a:cubicBezTo>
                      <a:pt x="65" y="3"/>
                      <a:pt x="56" y="0"/>
                      <a:pt x="48" y="2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71" name="Freeform 1790"/>
              <p:cNvSpPr/>
              <p:nvPr/>
            </p:nvSpPr>
            <p:spPr>
              <a:xfrm>
                <a:off x="6900833" y="2662250"/>
                <a:ext cx="101601" cy="68263"/>
              </a:xfrm>
              <a:custGeom>
                <a:avLst/>
                <a:gdLst>
                  <a:gd name="txL" fmla="*/ 0 w 27"/>
                  <a:gd name="txT" fmla="*/ 0 h 18"/>
                  <a:gd name="txR" fmla="*/ 27 w 27"/>
                  <a:gd name="txB" fmla="*/ 18 h 18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27" h="18">
                    <a:moveTo>
                      <a:pt x="15" y="0"/>
                    </a:moveTo>
                    <a:cubicBezTo>
                      <a:pt x="13" y="0"/>
                      <a:pt x="11" y="0"/>
                      <a:pt x="9" y="1"/>
                    </a:cubicBezTo>
                    <a:cubicBezTo>
                      <a:pt x="8" y="2"/>
                      <a:pt x="6" y="3"/>
                      <a:pt x="5" y="4"/>
                    </a:cubicBezTo>
                    <a:cubicBezTo>
                      <a:pt x="4" y="5"/>
                      <a:pt x="0" y="6"/>
                      <a:pt x="0" y="6"/>
                    </a:cubicBezTo>
                    <a:cubicBezTo>
                      <a:pt x="2" y="8"/>
                      <a:pt x="3" y="11"/>
                      <a:pt x="5" y="13"/>
                    </a:cubicBezTo>
                    <a:cubicBezTo>
                      <a:pt x="7" y="16"/>
                      <a:pt x="11" y="18"/>
                      <a:pt x="14" y="18"/>
                    </a:cubicBezTo>
                    <a:cubicBezTo>
                      <a:pt x="16" y="18"/>
                      <a:pt x="18" y="17"/>
                      <a:pt x="19" y="16"/>
                    </a:cubicBezTo>
                    <a:cubicBezTo>
                      <a:pt x="21" y="15"/>
                      <a:pt x="22" y="13"/>
                      <a:pt x="23" y="11"/>
                    </a:cubicBezTo>
                    <a:cubicBezTo>
                      <a:pt x="24" y="12"/>
                      <a:pt x="25" y="12"/>
                      <a:pt x="25" y="13"/>
                    </a:cubicBezTo>
                    <a:cubicBezTo>
                      <a:pt x="26" y="14"/>
                      <a:pt x="27" y="15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5"/>
                      <a:pt x="25" y="12"/>
                      <a:pt x="23" y="11"/>
                    </a:cubicBezTo>
                    <a:cubicBezTo>
                      <a:pt x="24" y="8"/>
                      <a:pt x="24" y="5"/>
                      <a:pt x="22" y="3"/>
                    </a:cubicBezTo>
                    <a:cubicBezTo>
                      <a:pt x="20" y="1"/>
                      <a:pt x="17" y="0"/>
                      <a:pt x="15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72" name="Freeform 1791"/>
              <p:cNvSpPr/>
              <p:nvPr/>
            </p:nvSpPr>
            <p:spPr>
              <a:xfrm>
                <a:off x="7096097" y="2640025"/>
                <a:ext cx="147638" cy="161926"/>
              </a:xfrm>
              <a:custGeom>
                <a:avLst/>
                <a:gdLst>
                  <a:gd name="txL" fmla="*/ 0 w 39"/>
                  <a:gd name="txT" fmla="*/ 0 h 43"/>
                  <a:gd name="txR" fmla="*/ 39 w 39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43">
                    <a:moveTo>
                      <a:pt x="29" y="3"/>
                    </a:moveTo>
                    <a:cubicBezTo>
                      <a:pt x="25" y="0"/>
                      <a:pt x="21" y="0"/>
                      <a:pt x="17" y="1"/>
                    </a:cubicBezTo>
                    <a:cubicBezTo>
                      <a:pt x="13" y="1"/>
                      <a:pt x="10" y="2"/>
                      <a:pt x="7" y="4"/>
                    </a:cubicBezTo>
                    <a:cubicBezTo>
                      <a:pt x="6" y="5"/>
                      <a:pt x="4" y="6"/>
                      <a:pt x="2" y="7"/>
                    </a:cubicBezTo>
                    <a:cubicBezTo>
                      <a:pt x="1" y="8"/>
                      <a:pt x="0" y="9"/>
                      <a:pt x="0" y="9"/>
                    </a:cubicBezTo>
                    <a:cubicBezTo>
                      <a:pt x="1" y="10"/>
                      <a:pt x="2" y="11"/>
                      <a:pt x="3" y="13"/>
                    </a:cubicBezTo>
                    <a:cubicBezTo>
                      <a:pt x="4" y="15"/>
                      <a:pt x="4" y="17"/>
                      <a:pt x="4" y="19"/>
                    </a:cubicBezTo>
                    <a:cubicBezTo>
                      <a:pt x="5" y="22"/>
                      <a:pt x="6" y="24"/>
                      <a:pt x="7" y="26"/>
                    </a:cubicBezTo>
                    <a:cubicBezTo>
                      <a:pt x="8" y="28"/>
                      <a:pt x="10" y="30"/>
                      <a:pt x="12" y="31"/>
                    </a:cubicBezTo>
                    <a:cubicBezTo>
                      <a:pt x="14" y="32"/>
                      <a:pt x="17" y="32"/>
                      <a:pt x="21" y="32"/>
                    </a:cubicBezTo>
                    <a:cubicBezTo>
                      <a:pt x="25" y="32"/>
                      <a:pt x="29" y="32"/>
                      <a:pt x="32" y="30"/>
                    </a:cubicBezTo>
                    <a:cubicBezTo>
                      <a:pt x="32" y="32"/>
                      <a:pt x="33" y="34"/>
                      <a:pt x="32" y="36"/>
                    </a:cubicBezTo>
                    <a:cubicBezTo>
                      <a:pt x="32" y="38"/>
                      <a:pt x="30" y="41"/>
                      <a:pt x="28" y="42"/>
                    </a:cubicBezTo>
                    <a:cubicBezTo>
                      <a:pt x="28" y="42"/>
                      <a:pt x="29" y="42"/>
                      <a:pt x="29" y="43"/>
                    </a:cubicBezTo>
                    <a:cubicBezTo>
                      <a:pt x="30" y="42"/>
                      <a:pt x="31" y="40"/>
                      <a:pt x="32" y="37"/>
                    </a:cubicBezTo>
                    <a:cubicBezTo>
                      <a:pt x="33" y="35"/>
                      <a:pt x="33" y="32"/>
                      <a:pt x="32" y="30"/>
                    </a:cubicBezTo>
                    <a:cubicBezTo>
                      <a:pt x="35" y="29"/>
                      <a:pt x="36" y="27"/>
                      <a:pt x="38" y="24"/>
                    </a:cubicBezTo>
                    <a:cubicBezTo>
                      <a:pt x="39" y="22"/>
                      <a:pt x="39" y="19"/>
                      <a:pt x="38" y="16"/>
                    </a:cubicBezTo>
                    <a:cubicBezTo>
                      <a:pt x="37" y="11"/>
                      <a:pt x="32" y="6"/>
                      <a:pt x="29" y="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73" name="Freeform 1792"/>
              <p:cNvSpPr/>
              <p:nvPr/>
            </p:nvSpPr>
            <p:spPr>
              <a:xfrm>
                <a:off x="7235798" y="2406661"/>
                <a:ext cx="150813" cy="225427"/>
              </a:xfrm>
              <a:custGeom>
                <a:avLst/>
                <a:gdLst>
                  <a:gd name="txL" fmla="*/ 0 w 40"/>
                  <a:gd name="txT" fmla="*/ 0 h 60"/>
                  <a:gd name="txR" fmla="*/ 40 w 40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60">
                    <a:moveTo>
                      <a:pt x="36" y="20"/>
                    </a:moveTo>
                    <a:cubicBezTo>
                      <a:pt x="33" y="17"/>
                      <a:pt x="30" y="16"/>
                      <a:pt x="26" y="14"/>
                    </a:cubicBezTo>
                    <a:cubicBezTo>
                      <a:pt x="23" y="12"/>
                      <a:pt x="20" y="11"/>
                      <a:pt x="17" y="9"/>
                    </a:cubicBezTo>
                    <a:cubicBezTo>
                      <a:pt x="16" y="8"/>
                      <a:pt x="13" y="6"/>
                      <a:pt x="12" y="4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8" y="4"/>
                      <a:pt x="6" y="7"/>
                      <a:pt x="5" y="10"/>
                    </a:cubicBezTo>
                    <a:cubicBezTo>
                      <a:pt x="3" y="14"/>
                      <a:pt x="2" y="17"/>
                      <a:pt x="1" y="21"/>
                    </a:cubicBezTo>
                    <a:cubicBezTo>
                      <a:pt x="0" y="25"/>
                      <a:pt x="0" y="31"/>
                      <a:pt x="1" y="35"/>
                    </a:cubicBezTo>
                    <a:cubicBezTo>
                      <a:pt x="2" y="40"/>
                      <a:pt x="4" y="44"/>
                      <a:pt x="7" y="46"/>
                    </a:cubicBezTo>
                    <a:cubicBezTo>
                      <a:pt x="10" y="49"/>
                      <a:pt x="14" y="50"/>
                      <a:pt x="19" y="50"/>
                    </a:cubicBezTo>
                    <a:cubicBezTo>
                      <a:pt x="23" y="50"/>
                      <a:pt x="28" y="49"/>
                      <a:pt x="31" y="47"/>
                    </a:cubicBezTo>
                    <a:cubicBezTo>
                      <a:pt x="32" y="48"/>
                      <a:pt x="33" y="50"/>
                      <a:pt x="33" y="52"/>
                    </a:cubicBezTo>
                    <a:cubicBezTo>
                      <a:pt x="33" y="55"/>
                      <a:pt x="32" y="58"/>
                      <a:pt x="31" y="60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3" y="59"/>
                      <a:pt x="33" y="57"/>
                      <a:pt x="33" y="54"/>
                    </a:cubicBezTo>
                    <a:cubicBezTo>
                      <a:pt x="33" y="51"/>
                      <a:pt x="33" y="48"/>
                      <a:pt x="32" y="46"/>
                    </a:cubicBezTo>
                    <a:cubicBezTo>
                      <a:pt x="37" y="43"/>
                      <a:pt x="40" y="38"/>
                      <a:pt x="40" y="32"/>
                    </a:cubicBezTo>
                    <a:cubicBezTo>
                      <a:pt x="40" y="27"/>
                      <a:pt x="38" y="23"/>
                      <a:pt x="36" y="2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74" name="Freeform 1793"/>
              <p:cNvSpPr/>
              <p:nvPr/>
            </p:nvSpPr>
            <p:spPr>
              <a:xfrm>
                <a:off x="7708876" y="2767026"/>
                <a:ext cx="176214" cy="150814"/>
              </a:xfrm>
              <a:custGeom>
                <a:avLst/>
                <a:gdLst>
                  <a:gd name="txL" fmla="*/ 0 w 47"/>
                  <a:gd name="txT" fmla="*/ 0 h 40"/>
                  <a:gd name="txR" fmla="*/ 47 w 47"/>
                  <a:gd name="txB" fmla="*/ 40 h 4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40">
                    <a:moveTo>
                      <a:pt x="38" y="33"/>
                    </a:moveTo>
                    <a:cubicBezTo>
                      <a:pt x="41" y="30"/>
                      <a:pt x="42" y="26"/>
                      <a:pt x="43" y="22"/>
                    </a:cubicBezTo>
                    <a:cubicBezTo>
                      <a:pt x="44" y="18"/>
                      <a:pt x="44" y="15"/>
                      <a:pt x="44" y="11"/>
                    </a:cubicBezTo>
                    <a:cubicBezTo>
                      <a:pt x="44" y="8"/>
                      <a:pt x="47" y="0"/>
                      <a:pt x="47" y="0"/>
                    </a:cubicBezTo>
                    <a:cubicBezTo>
                      <a:pt x="41" y="2"/>
                      <a:pt x="35" y="0"/>
                      <a:pt x="29" y="0"/>
                    </a:cubicBezTo>
                    <a:cubicBezTo>
                      <a:pt x="22" y="0"/>
                      <a:pt x="12" y="4"/>
                      <a:pt x="8" y="10"/>
                    </a:cubicBezTo>
                    <a:cubicBezTo>
                      <a:pt x="3" y="17"/>
                      <a:pt x="6" y="27"/>
                      <a:pt x="12" y="33"/>
                    </a:cubicBezTo>
                    <a:cubicBezTo>
                      <a:pt x="10" y="34"/>
                      <a:pt x="9" y="35"/>
                      <a:pt x="7" y="36"/>
                    </a:cubicBezTo>
                    <a:cubicBezTo>
                      <a:pt x="5" y="37"/>
                      <a:pt x="3" y="37"/>
                      <a:pt x="0" y="37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3" y="38"/>
                      <a:pt x="9" y="36"/>
                      <a:pt x="12" y="34"/>
                    </a:cubicBezTo>
                    <a:cubicBezTo>
                      <a:pt x="16" y="38"/>
                      <a:pt x="22" y="40"/>
                      <a:pt x="27" y="39"/>
                    </a:cubicBezTo>
                    <a:cubicBezTo>
                      <a:pt x="30" y="38"/>
                      <a:pt x="35" y="35"/>
                      <a:pt x="38" y="3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75" name="Freeform 1794"/>
              <p:cNvSpPr/>
              <p:nvPr/>
            </p:nvSpPr>
            <p:spPr>
              <a:xfrm>
                <a:off x="7156422" y="3128979"/>
                <a:ext cx="214314" cy="141288"/>
              </a:xfrm>
              <a:custGeom>
                <a:avLst/>
                <a:gdLst>
                  <a:gd name="txL" fmla="*/ 0 w 57"/>
                  <a:gd name="txT" fmla="*/ 0 h 38"/>
                  <a:gd name="txR" fmla="*/ 57 w 57"/>
                  <a:gd name="txB" fmla="*/ 38 h 38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57" h="38">
                    <a:moveTo>
                      <a:pt x="30" y="0"/>
                    </a:moveTo>
                    <a:cubicBezTo>
                      <a:pt x="26" y="0"/>
                      <a:pt x="23" y="3"/>
                      <a:pt x="20" y="5"/>
                    </a:cubicBezTo>
                    <a:cubicBezTo>
                      <a:pt x="17" y="6"/>
                      <a:pt x="14" y="9"/>
                      <a:pt x="11" y="10"/>
                    </a:cubicBezTo>
                    <a:cubicBezTo>
                      <a:pt x="10" y="11"/>
                      <a:pt x="7" y="12"/>
                      <a:pt x="5" y="12"/>
                    </a:cubicBezTo>
                    <a:cubicBezTo>
                      <a:pt x="2" y="13"/>
                      <a:pt x="0" y="12"/>
                      <a:pt x="0" y="12"/>
                    </a:cubicBezTo>
                    <a:cubicBezTo>
                      <a:pt x="1" y="14"/>
                      <a:pt x="2" y="15"/>
                      <a:pt x="3" y="17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9" y="24"/>
                      <a:pt x="11" y="27"/>
                      <a:pt x="14" y="29"/>
                    </a:cubicBezTo>
                    <a:cubicBezTo>
                      <a:pt x="20" y="34"/>
                      <a:pt x="29" y="38"/>
                      <a:pt x="36" y="36"/>
                    </a:cubicBezTo>
                    <a:cubicBezTo>
                      <a:pt x="39" y="35"/>
                      <a:pt x="42" y="33"/>
                      <a:pt x="45" y="29"/>
                    </a:cubicBezTo>
                    <a:cubicBezTo>
                      <a:pt x="47" y="26"/>
                      <a:pt x="48" y="22"/>
                      <a:pt x="49" y="18"/>
                    </a:cubicBezTo>
                    <a:cubicBezTo>
                      <a:pt x="50" y="18"/>
                      <a:pt x="51" y="18"/>
                      <a:pt x="52" y="19"/>
                    </a:cubicBezTo>
                    <a:cubicBezTo>
                      <a:pt x="52" y="19"/>
                      <a:pt x="53" y="19"/>
                      <a:pt x="54" y="20"/>
                    </a:cubicBezTo>
                    <a:cubicBezTo>
                      <a:pt x="54" y="20"/>
                      <a:pt x="54" y="20"/>
                      <a:pt x="55" y="21"/>
                    </a:cubicBezTo>
                    <a:cubicBezTo>
                      <a:pt x="55" y="21"/>
                      <a:pt x="56" y="22"/>
                      <a:pt x="56" y="23"/>
                    </a:cubicBezTo>
                    <a:cubicBezTo>
                      <a:pt x="56" y="24"/>
                      <a:pt x="57" y="25"/>
                      <a:pt x="56" y="26"/>
                    </a:cubicBezTo>
                    <a:cubicBezTo>
                      <a:pt x="56" y="27"/>
                      <a:pt x="55" y="28"/>
                      <a:pt x="55" y="29"/>
                    </a:cubicBezTo>
                    <a:cubicBezTo>
                      <a:pt x="54" y="29"/>
                      <a:pt x="54" y="29"/>
                      <a:pt x="53" y="29"/>
                    </a:cubicBezTo>
                    <a:cubicBezTo>
                      <a:pt x="53" y="30"/>
                      <a:pt x="52" y="30"/>
                      <a:pt x="52" y="30"/>
                    </a:cubicBezTo>
                    <a:cubicBezTo>
                      <a:pt x="51" y="30"/>
                      <a:pt x="50" y="30"/>
                      <a:pt x="50" y="30"/>
                    </a:cubicBezTo>
                    <a:cubicBezTo>
                      <a:pt x="48" y="29"/>
                      <a:pt x="47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30"/>
                      <a:pt x="47" y="30"/>
                      <a:pt x="48" y="30"/>
                    </a:cubicBezTo>
                    <a:cubicBezTo>
                      <a:pt x="49" y="30"/>
                      <a:pt x="51" y="31"/>
                      <a:pt x="52" y="30"/>
                    </a:cubicBezTo>
                    <a:cubicBezTo>
                      <a:pt x="53" y="30"/>
                      <a:pt x="54" y="30"/>
                      <a:pt x="54" y="29"/>
                    </a:cubicBezTo>
                    <a:cubicBezTo>
                      <a:pt x="55" y="29"/>
                      <a:pt x="56" y="28"/>
                      <a:pt x="56" y="27"/>
                    </a:cubicBezTo>
                    <a:cubicBezTo>
                      <a:pt x="56" y="27"/>
                      <a:pt x="56" y="27"/>
                      <a:pt x="57" y="26"/>
                    </a:cubicBezTo>
                    <a:cubicBezTo>
                      <a:pt x="57" y="26"/>
                      <a:pt x="57" y="26"/>
                      <a:pt x="57" y="25"/>
                    </a:cubicBezTo>
                    <a:cubicBezTo>
                      <a:pt x="57" y="24"/>
                      <a:pt x="57" y="23"/>
                      <a:pt x="57" y="23"/>
                    </a:cubicBezTo>
                    <a:cubicBezTo>
                      <a:pt x="56" y="21"/>
                      <a:pt x="55" y="21"/>
                      <a:pt x="55" y="20"/>
                    </a:cubicBezTo>
                    <a:cubicBezTo>
                      <a:pt x="55" y="20"/>
                      <a:pt x="54" y="20"/>
                      <a:pt x="54" y="19"/>
                    </a:cubicBezTo>
                    <a:cubicBezTo>
                      <a:pt x="53" y="19"/>
                      <a:pt x="53" y="19"/>
                      <a:pt x="53" y="18"/>
                    </a:cubicBezTo>
                    <a:cubicBezTo>
                      <a:pt x="51" y="17"/>
                      <a:pt x="50" y="17"/>
                      <a:pt x="49" y="17"/>
                    </a:cubicBezTo>
                    <a:cubicBezTo>
                      <a:pt x="49" y="11"/>
                      <a:pt x="46" y="6"/>
                      <a:pt x="42" y="3"/>
                    </a:cubicBezTo>
                    <a:cubicBezTo>
                      <a:pt x="38" y="1"/>
                      <a:pt x="33" y="0"/>
                      <a:pt x="30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76" name="Freeform 1795"/>
              <p:cNvSpPr/>
              <p:nvPr/>
            </p:nvSpPr>
            <p:spPr>
              <a:xfrm>
                <a:off x="7021484" y="2936890"/>
                <a:ext cx="150813" cy="195264"/>
              </a:xfrm>
              <a:custGeom>
                <a:avLst/>
                <a:gdLst>
                  <a:gd name="txL" fmla="*/ 0 w 40"/>
                  <a:gd name="txT" fmla="*/ 0 h 52"/>
                  <a:gd name="txR" fmla="*/ 40 w 40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52">
                    <a:moveTo>
                      <a:pt x="37" y="14"/>
                    </a:moveTo>
                    <a:cubicBezTo>
                      <a:pt x="35" y="9"/>
                      <a:pt x="31" y="7"/>
                      <a:pt x="27" y="5"/>
                    </a:cubicBezTo>
                    <a:cubicBezTo>
                      <a:pt x="23" y="3"/>
                      <a:pt x="19" y="2"/>
                      <a:pt x="16" y="1"/>
                    </a:cubicBezTo>
                    <a:cubicBezTo>
                      <a:pt x="14" y="1"/>
                      <a:pt x="11" y="1"/>
                      <a:pt x="9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5" y="2"/>
                      <a:pt x="5" y="4"/>
                      <a:pt x="5" y="7"/>
                    </a:cubicBezTo>
                    <a:cubicBezTo>
                      <a:pt x="4" y="9"/>
                      <a:pt x="3" y="12"/>
                      <a:pt x="2" y="14"/>
                    </a:cubicBezTo>
                    <a:cubicBezTo>
                      <a:pt x="0" y="21"/>
                      <a:pt x="0" y="30"/>
                      <a:pt x="5" y="36"/>
                    </a:cubicBezTo>
                    <a:cubicBezTo>
                      <a:pt x="7" y="39"/>
                      <a:pt x="11" y="42"/>
                      <a:pt x="15" y="42"/>
                    </a:cubicBezTo>
                    <a:cubicBezTo>
                      <a:pt x="20" y="43"/>
                      <a:pt x="24" y="43"/>
                      <a:pt x="29" y="41"/>
                    </a:cubicBezTo>
                    <a:cubicBezTo>
                      <a:pt x="29" y="43"/>
                      <a:pt x="29" y="45"/>
                      <a:pt x="29" y="46"/>
                    </a:cubicBezTo>
                    <a:cubicBezTo>
                      <a:pt x="29" y="47"/>
                      <a:pt x="29" y="48"/>
                      <a:pt x="29" y="49"/>
                    </a:cubicBezTo>
                    <a:cubicBezTo>
                      <a:pt x="29" y="50"/>
                      <a:pt x="29" y="51"/>
                      <a:pt x="29" y="51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0"/>
                    </a:cubicBezTo>
                    <a:cubicBezTo>
                      <a:pt x="29" y="49"/>
                      <a:pt x="30" y="48"/>
                      <a:pt x="30" y="47"/>
                    </a:cubicBezTo>
                    <a:cubicBezTo>
                      <a:pt x="30" y="45"/>
                      <a:pt x="30" y="43"/>
                      <a:pt x="29" y="41"/>
                    </a:cubicBezTo>
                    <a:cubicBezTo>
                      <a:pt x="35" y="38"/>
                      <a:pt x="39" y="34"/>
                      <a:pt x="40" y="28"/>
                    </a:cubicBezTo>
                    <a:cubicBezTo>
                      <a:pt x="40" y="24"/>
                      <a:pt x="39" y="18"/>
                      <a:pt x="37" y="14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77" name="Freeform 1796"/>
              <p:cNvSpPr/>
              <p:nvPr/>
            </p:nvSpPr>
            <p:spPr>
              <a:xfrm>
                <a:off x="6705569" y="3046428"/>
                <a:ext cx="320677" cy="363540"/>
              </a:xfrm>
              <a:custGeom>
                <a:avLst/>
                <a:gdLst>
                  <a:gd name="txL" fmla="*/ 0 w 85"/>
                  <a:gd name="txT" fmla="*/ 0 h 97"/>
                  <a:gd name="txR" fmla="*/ 85 w 85"/>
                  <a:gd name="txB" fmla="*/ 97 h 9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5" h="97">
                    <a:moveTo>
                      <a:pt x="69" y="10"/>
                    </a:moveTo>
                    <a:cubicBezTo>
                      <a:pt x="61" y="2"/>
                      <a:pt x="52" y="1"/>
                      <a:pt x="43" y="0"/>
                    </a:cubicBezTo>
                    <a:cubicBezTo>
                      <a:pt x="36" y="0"/>
                      <a:pt x="29" y="1"/>
                      <a:pt x="22" y="3"/>
                    </a:cubicBezTo>
                    <a:cubicBezTo>
                      <a:pt x="19" y="4"/>
                      <a:pt x="14" y="5"/>
                      <a:pt x="9" y="6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11"/>
                      <a:pt x="6" y="16"/>
                      <a:pt x="7" y="21"/>
                    </a:cubicBezTo>
                    <a:cubicBezTo>
                      <a:pt x="8" y="26"/>
                      <a:pt x="8" y="31"/>
                      <a:pt x="8" y="35"/>
                    </a:cubicBezTo>
                    <a:cubicBezTo>
                      <a:pt x="9" y="41"/>
                      <a:pt x="10" y="47"/>
                      <a:pt x="12" y="52"/>
                    </a:cubicBezTo>
                    <a:cubicBezTo>
                      <a:pt x="14" y="57"/>
                      <a:pt x="16" y="60"/>
                      <a:pt x="20" y="63"/>
                    </a:cubicBezTo>
                    <a:cubicBezTo>
                      <a:pt x="22" y="64"/>
                      <a:pt x="25" y="65"/>
                      <a:pt x="28" y="66"/>
                    </a:cubicBezTo>
                    <a:cubicBezTo>
                      <a:pt x="31" y="68"/>
                      <a:pt x="35" y="69"/>
                      <a:pt x="38" y="70"/>
                    </a:cubicBezTo>
                    <a:cubicBezTo>
                      <a:pt x="46" y="72"/>
                      <a:pt x="55" y="74"/>
                      <a:pt x="63" y="72"/>
                    </a:cubicBezTo>
                    <a:cubicBezTo>
                      <a:pt x="63" y="77"/>
                      <a:pt x="62" y="81"/>
                      <a:pt x="61" y="84"/>
                    </a:cubicBezTo>
                    <a:cubicBezTo>
                      <a:pt x="58" y="90"/>
                      <a:pt x="54" y="93"/>
                      <a:pt x="49" y="95"/>
                    </a:cubicBezTo>
                    <a:cubicBezTo>
                      <a:pt x="50" y="96"/>
                      <a:pt x="50" y="97"/>
                      <a:pt x="51" y="97"/>
                    </a:cubicBezTo>
                    <a:cubicBezTo>
                      <a:pt x="53" y="96"/>
                      <a:pt x="57" y="93"/>
                      <a:pt x="60" y="88"/>
                    </a:cubicBezTo>
                    <a:cubicBezTo>
                      <a:pt x="63" y="83"/>
                      <a:pt x="65" y="77"/>
                      <a:pt x="64" y="72"/>
                    </a:cubicBezTo>
                    <a:cubicBezTo>
                      <a:pt x="70" y="71"/>
                      <a:pt x="75" y="68"/>
                      <a:pt x="79" y="63"/>
                    </a:cubicBezTo>
                    <a:cubicBezTo>
                      <a:pt x="82" y="58"/>
                      <a:pt x="85" y="51"/>
                      <a:pt x="84" y="43"/>
                    </a:cubicBezTo>
                    <a:cubicBezTo>
                      <a:pt x="84" y="37"/>
                      <a:pt x="82" y="30"/>
                      <a:pt x="79" y="25"/>
                    </a:cubicBezTo>
                    <a:cubicBezTo>
                      <a:pt x="76" y="19"/>
                      <a:pt x="72" y="14"/>
                      <a:pt x="69" y="1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78" name="Freeform 1797"/>
              <p:cNvSpPr/>
              <p:nvPr/>
            </p:nvSpPr>
            <p:spPr>
              <a:xfrm>
                <a:off x="5737189" y="2981340"/>
                <a:ext cx="469903" cy="296865"/>
              </a:xfrm>
              <a:custGeom>
                <a:avLst/>
                <a:gdLst>
                  <a:gd name="txL" fmla="*/ 0 w 125"/>
                  <a:gd name="txT" fmla="*/ 0 h 79"/>
                  <a:gd name="txR" fmla="*/ 125 w 125"/>
                  <a:gd name="txB" fmla="*/ 79 h 7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5" h="79">
                    <a:moveTo>
                      <a:pt x="61" y="1"/>
                    </a:moveTo>
                    <a:cubicBezTo>
                      <a:pt x="59" y="2"/>
                      <a:pt x="57" y="4"/>
                      <a:pt x="54" y="6"/>
                    </a:cubicBezTo>
                    <a:cubicBezTo>
                      <a:pt x="52" y="8"/>
                      <a:pt x="49" y="10"/>
                      <a:pt x="46" y="12"/>
                    </a:cubicBezTo>
                    <a:cubicBezTo>
                      <a:pt x="40" y="15"/>
                      <a:pt x="33" y="18"/>
                      <a:pt x="25" y="19"/>
                    </a:cubicBezTo>
                    <a:cubicBezTo>
                      <a:pt x="22" y="20"/>
                      <a:pt x="16" y="19"/>
                      <a:pt x="11" y="18"/>
                    </a:cubicBezTo>
                    <a:cubicBezTo>
                      <a:pt x="5" y="16"/>
                      <a:pt x="0" y="14"/>
                      <a:pt x="0" y="14"/>
                    </a:cubicBezTo>
                    <a:cubicBezTo>
                      <a:pt x="2" y="17"/>
                      <a:pt x="3" y="21"/>
                      <a:pt x="4" y="25"/>
                    </a:cubicBezTo>
                    <a:cubicBezTo>
                      <a:pt x="5" y="29"/>
                      <a:pt x="7" y="34"/>
                      <a:pt x="8" y="38"/>
                    </a:cubicBezTo>
                    <a:cubicBezTo>
                      <a:pt x="11" y="46"/>
                      <a:pt x="16" y="55"/>
                      <a:pt x="22" y="61"/>
                    </a:cubicBezTo>
                    <a:cubicBezTo>
                      <a:pt x="26" y="65"/>
                      <a:pt x="32" y="69"/>
                      <a:pt x="38" y="72"/>
                    </a:cubicBezTo>
                    <a:cubicBezTo>
                      <a:pt x="43" y="75"/>
                      <a:pt x="50" y="77"/>
                      <a:pt x="56" y="78"/>
                    </a:cubicBezTo>
                    <a:cubicBezTo>
                      <a:pt x="59" y="79"/>
                      <a:pt x="63" y="79"/>
                      <a:pt x="66" y="79"/>
                    </a:cubicBezTo>
                    <a:cubicBezTo>
                      <a:pt x="67" y="79"/>
                      <a:pt x="69" y="79"/>
                      <a:pt x="70" y="79"/>
                    </a:cubicBezTo>
                    <a:cubicBezTo>
                      <a:pt x="72" y="79"/>
                      <a:pt x="72" y="79"/>
                      <a:pt x="72" y="79"/>
                    </a:cubicBezTo>
                    <a:cubicBezTo>
                      <a:pt x="72" y="79"/>
                      <a:pt x="72" y="79"/>
                      <a:pt x="72" y="79"/>
                    </a:cubicBezTo>
                    <a:cubicBezTo>
                      <a:pt x="73" y="79"/>
                      <a:pt x="74" y="79"/>
                      <a:pt x="74" y="79"/>
                    </a:cubicBezTo>
                    <a:cubicBezTo>
                      <a:pt x="79" y="78"/>
                      <a:pt x="83" y="76"/>
                      <a:pt x="87" y="74"/>
                    </a:cubicBezTo>
                    <a:cubicBezTo>
                      <a:pt x="96" y="70"/>
                      <a:pt x="101" y="62"/>
                      <a:pt x="103" y="53"/>
                    </a:cubicBezTo>
                    <a:cubicBezTo>
                      <a:pt x="104" y="44"/>
                      <a:pt x="103" y="34"/>
                      <a:pt x="100" y="26"/>
                    </a:cubicBezTo>
                    <a:cubicBezTo>
                      <a:pt x="103" y="25"/>
                      <a:pt x="107" y="24"/>
                      <a:pt x="110" y="24"/>
                    </a:cubicBezTo>
                    <a:cubicBezTo>
                      <a:pt x="115" y="25"/>
                      <a:pt x="120" y="26"/>
                      <a:pt x="125" y="27"/>
                    </a:cubicBezTo>
                    <a:cubicBezTo>
                      <a:pt x="125" y="25"/>
                      <a:pt x="125" y="25"/>
                      <a:pt x="125" y="25"/>
                    </a:cubicBezTo>
                    <a:cubicBezTo>
                      <a:pt x="122" y="24"/>
                      <a:pt x="118" y="24"/>
                      <a:pt x="113" y="23"/>
                    </a:cubicBezTo>
                    <a:cubicBezTo>
                      <a:pt x="108" y="23"/>
                      <a:pt x="103" y="23"/>
                      <a:pt x="100" y="24"/>
                    </a:cubicBezTo>
                    <a:cubicBezTo>
                      <a:pt x="95" y="13"/>
                      <a:pt x="88" y="4"/>
                      <a:pt x="78" y="1"/>
                    </a:cubicBezTo>
                    <a:cubicBezTo>
                      <a:pt x="76" y="1"/>
                      <a:pt x="74" y="1"/>
                      <a:pt x="72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8" y="0"/>
                      <a:pt x="68" y="0"/>
                      <a:pt x="67" y="0"/>
                    </a:cubicBezTo>
                    <a:cubicBezTo>
                      <a:pt x="65" y="0"/>
                      <a:pt x="63" y="1"/>
                      <a:pt x="61" y="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79" name="Freeform 1798"/>
              <p:cNvSpPr/>
              <p:nvPr/>
            </p:nvSpPr>
            <p:spPr>
              <a:xfrm>
                <a:off x="5824502" y="2632088"/>
                <a:ext cx="295277" cy="301627"/>
              </a:xfrm>
              <a:custGeom>
                <a:avLst/>
                <a:gdLst>
                  <a:gd name="txL" fmla="*/ 0 w 79"/>
                  <a:gd name="txT" fmla="*/ 0 h 80"/>
                  <a:gd name="txR" fmla="*/ 79 w 79"/>
                  <a:gd name="txB" fmla="*/ 80 h 8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80">
                    <a:moveTo>
                      <a:pt x="60" y="20"/>
                    </a:moveTo>
                    <a:cubicBezTo>
                      <a:pt x="56" y="16"/>
                      <a:pt x="49" y="14"/>
                      <a:pt x="42" y="11"/>
                    </a:cubicBezTo>
                    <a:cubicBezTo>
                      <a:pt x="36" y="9"/>
                      <a:pt x="30" y="7"/>
                      <a:pt x="23" y="6"/>
                    </a:cubicBezTo>
                    <a:cubicBezTo>
                      <a:pt x="21" y="6"/>
                      <a:pt x="16" y="4"/>
                      <a:pt x="12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7" y="9"/>
                      <a:pt x="1" y="19"/>
                      <a:pt x="0" y="30"/>
                    </a:cubicBezTo>
                    <a:cubicBezTo>
                      <a:pt x="0" y="38"/>
                      <a:pt x="1" y="47"/>
                      <a:pt x="5" y="56"/>
                    </a:cubicBezTo>
                    <a:cubicBezTo>
                      <a:pt x="7" y="59"/>
                      <a:pt x="8" y="61"/>
                      <a:pt x="9" y="63"/>
                    </a:cubicBezTo>
                    <a:cubicBezTo>
                      <a:pt x="11" y="65"/>
                      <a:pt x="13" y="67"/>
                      <a:pt x="14" y="69"/>
                    </a:cubicBezTo>
                    <a:cubicBezTo>
                      <a:pt x="17" y="71"/>
                      <a:pt x="20" y="74"/>
                      <a:pt x="24" y="76"/>
                    </a:cubicBezTo>
                    <a:cubicBezTo>
                      <a:pt x="28" y="79"/>
                      <a:pt x="33" y="80"/>
                      <a:pt x="37" y="80"/>
                    </a:cubicBezTo>
                    <a:cubicBezTo>
                      <a:pt x="42" y="80"/>
                      <a:pt x="46" y="78"/>
                      <a:pt x="49" y="76"/>
                    </a:cubicBezTo>
                    <a:cubicBezTo>
                      <a:pt x="55" y="72"/>
                      <a:pt x="60" y="65"/>
                      <a:pt x="63" y="58"/>
                    </a:cubicBezTo>
                    <a:cubicBezTo>
                      <a:pt x="65" y="59"/>
                      <a:pt x="68" y="61"/>
                      <a:pt x="70" y="63"/>
                    </a:cubicBezTo>
                    <a:cubicBezTo>
                      <a:pt x="73" y="66"/>
                      <a:pt x="76" y="69"/>
                      <a:pt x="78" y="73"/>
                    </a:cubicBezTo>
                    <a:cubicBezTo>
                      <a:pt x="79" y="72"/>
                      <a:pt x="79" y="72"/>
                      <a:pt x="79" y="72"/>
                    </a:cubicBezTo>
                    <a:cubicBezTo>
                      <a:pt x="78" y="70"/>
                      <a:pt x="76" y="67"/>
                      <a:pt x="73" y="64"/>
                    </a:cubicBezTo>
                    <a:cubicBezTo>
                      <a:pt x="69" y="61"/>
                      <a:pt x="66" y="58"/>
                      <a:pt x="63" y="57"/>
                    </a:cubicBezTo>
                    <a:cubicBezTo>
                      <a:pt x="65" y="52"/>
                      <a:pt x="67" y="47"/>
                      <a:pt x="68" y="43"/>
                    </a:cubicBezTo>
                    <a:cubicBezTo>
                      <a:pt x="69" y="39"/>
                      <a:pt x="70" y="36"/>
                      <a:pt x="69" y="33"/>
                    </a:cubicBezTo>
                    <a:cubicBezTo>
                      <a:pt x="68" y="32"/>
                      <a:pt x="68" y="30"/>
                      <a:pt x="67" y="29"/>
                    </a:cubicBezTo>
                    <a:cubicBezTo>
                      <a:pt x="66" y="27"/>
                      <a:pt x="66" y="27"/>
                      <a:pt x="66" y="27"/>
                    </a:cubicBezTo>
                    <a:cubicBezTo>
                      <a:pt x="65" y="27"/>
                      <a:pt x="65" y="26"/>
                      <a:pt x="65" y="26"/>
                    </a:cubicBezTo>
                    <a:cubicBezTo>
                      <a:pt x="63" y="24"/>
                      <a:pt x="62" y="22"/>
                      <a:pt x="60" y="20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80" name="Freeform 1799"/>
              <p:cNvSpPr/>
              <p:nvPr/>
            </p:nvSpPr>
            <p:spPr>
              <a:xfrm>
                <a:off x="5324436" y="3132154"/>
                <a:ext cx="209551" cy="244477"/>
              </a:xfrm>
              <a:custGeom>
                <a:avLst/>
                <a:gdLst>
                  <a:gd name="txL" fmla="*/ 0 w 56"/>
                  <a:gd name="txT" fmla="*/ 0 h 65"/>
                  <a:gd name="txR" fmla="*/ 56 w 56"/>
                  <a:gd name="txB" fmla="*/ 65 h 6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65">
                    <a:moveTo>
                      <a:pt x="49" y="14"/>
                    </a:moveTo>
                    <a:cubicBezTo>
                      <a:pt x="45" y="8"/>
                      <a:pt x="39" y="5"/>
                      <a:pt x="33" y="3"/>
                    </a:cubicBezTo>
                    <a:cubicBezTo>
                      <a:pt x="28" y="1"/>
                      <a:pt x="23" y="0"/>
                      <a:pt x="17" y="1"/>
                    </a:cubicBezTo>
                    <a:cubicBezTo>
                      <a:pt x="15" y="1"/>
                      <a:pt x="11" y="0"/>
                      <a:pt x="8" y="0"/>
                    </a:cubicBezTo>
                    <a:cubicBezTo>
                      <a:pt x="4" y="0"/>
                      <a:pt x="2" y="0"/>
                      <a:pt x="2" y="0"/>
                    </a:cubicBezTo>
                    <a:cubicBezTo>
                      <a:pt x="4" y="2"/>
                      <a:pt x="4" y="6"/>
                      <a:pt x="3" y="10"/>
                    </a:cubicBezTo>
                    <a:cubicBezTo>
                      <a:pt x="3" y="13"/>
                      <a:pt x="1" y="17"/>
                      <a:pt x="1" y="21"/>
                    </a:cubicBezTo>
                    <a:cubicBezTo>
                      <a:pt x="0" y="30"/>
                      <a:pt x="1" y="42"/>
                      <a:pt x="9" y="50"/>
                    </a:cubicBezTo>
                    <a:cubicBezTo>
                      <a:pt x="13" y="55"/>
                      <a:pt x="19" y="57"/>
                      <a:pt x="25" y="57"/>
                    </a:cubicBezTo>
                    <a:cubicBezTo>
                      <a:pt x="31" y="57"/>
                      <a:pt x="38" y="55"/>
                      <a:pt x="43" y="52"/>
                    </a:cubicBezTo>
                    <a:cubicBezTo>
                      <a:pt x="44" y="54"/>
                      <a:pt x="45" y="56"/>
                      <a:pt x="45" y="58"/>
                    </a:cubicBezTo>
                    <a:cubicBezTo>
                      <a:pt x="45" y="60"/>
                      <a:pt x="45" y="61"/>
                      <a:pt x="46" y="63"/>
                    </a:cubicBezTo>
                    <a:cubicBezTo>
                      <a:pt x="46" y="63"/>
                      <a:pt x="46" y="64"/>
                      <a:pt x="46" y="64"/>
                    </a:cubicBezTo>
                    <a:cubicBezTo>
                      <a:pt x="46" y="65"/>
                      <a:pt x="47" y="65"/>
                      <a:pt x="47" y="65"/>
                    </a:cubicBezTo>
                    <a:cubicBezTo>
                      <a:pt x="47" y="64"/>
                      <a:pt x="48" y="64"/>
                      <a:pt x="48" y="63"/>
                    </a:cubicBezTo>
                    <a:cubicBezTo>
                      <a:pt x="48" y="63"/>
                      <a:pt x="48" y="64"/>
                      <a:pt x="48" y="64"/>
                    </a:cubicBezTo>
                    <a:cubicBezTo>
                      <a:pt x="48" y="64"/>
                      <a:pt x="47" y="64"/>
                      <a:pt x="47" y="63"/>
                    </a:cubicBezTo>
                    <a:cubicBezTo>
                      <a:pt x="46" y="63"/>
                      <a:pt x="46" y="61"/>
                      <a:pt x="46" y="60"/>
                    </a:cubicBezTo>
                    <a:cubicBezTo>
                      <a:pt x="46" y="57"/>
                      <a:pt x="45" y="54"/>
                      <a:pt x="44" y="51"/>
                    </a:cubicBezTo>
                    <a:cubicBezTo>
                      <a:pt x="51" y="47"/>
                      <a:pt x="56" y="41"/>
                      <a:pt x="56" y="33"/>
                    </a:cubicBezTo>
                    <a:cubicBezTo>
                      <a:pt x="55" y="27"/>
                      <a:pt x="53" y="19"/>
                      <a:pt x="49" y="1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81" name="Freeform 1800"/>
              <p:cNvSpPr/>
              <p:nvPr/>
            </p:nvSpPr>
            <p:spPr>
              <a:xfrm>
                <a:off x="5054559" y="3195654"/>
                <a:ext cx="366715" cy="247652"/>
              </a:xfrm>
              <a:custGeom>
                <a:avLst/>
                <a:gdLst>
                  <a:gd name="txL" fmla="*/ 0 w 98"/>
                  <a:gd name="txT" fmla="*/ 0 h 66"/>
                  <a:gd name="txR" fmla="*/ 98 w 98"/>
                  <a:gd name="txB" fmla="*/ 66 h 66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98" h="66">
                    <a:moveTo>
                      <a:pt x="57" y="0"/>
                    </a:moveTo>
                    <a:cubicBezTo>
                      <a:pt x="54" y="0"/>
                      <a:pt x="51" y="0"/>
                      <a:pt x="48" y="1"/>
                    </a:cubicBezTo>
                    <a:cubicBezTo>
                      <a:pt x="45" y="2"/>
                      <a:pt x="41" y="4"/>
                      <a:pt x="38" y="5"/>
                    </a:cubicBezTo>
                    <a:cubicBezTo>
                      <a:pt x="33" y="7"/>
                      <a:pt x="27" y="10"/>
                      <a:pt x="21" y="12"/>
                    </a:cubicBezTo>
                    <a:cubicBezTo>
                      <a:pt x="19" y="13"/>
                      <a:pt x="14" y="13"/>
                      <a:pt x="9" y="13"/>
                    </a:cubicBezTo>
                    <a:cubicBezTo>
                      <a:pt x="4" y="13"/>
                      <a:pt x="0" y="12"/>
                      <a:pt x="0" y="12"/>
                    </a:cubicBezTo>
                    <a:cubicBezTo>
                      <a:pt x="4" y="17"/>
                      <a:pt x="6" y="23"/>
                      <a:pt x="9" y="29"/>
                    </a:cubicBezTo>
                    <a:cubicBezTo>
                      <a:pt x="12" y="35"/>
                      <a:pt x="15" y="41"/>
                      <a:pt x="18" y="45"/>
                    </a:cubicBezTo>
                    <a:cubicBezTo>
                      <a:pt x="23" y="52"/>
                      <a:pt x="29" y="57"/>
                      <a:pt x="36" y="61"/>
                    </a:cubicBezTo>
                    <a:cubicBezTo>
                      <a:pt x="42" y="64"/>
                      <a:pt x="47" y="66"/>
                      <a:pt x="53" y="66"/>
                    </a:cubicBezTo>
                    <a:cubicBezTo>
                      <a:pt x="59" y="65"/>
                      <a:pt x="64" y="62"/>
                      <a:pt x="70" y="58"/>
                    </a:cubicBezTo>
                    <a:cubicBezTo>
                      <a:pt x="76" y="54"/>
                      <a:pt x="82" y="48"/>
                      <a:pt x="85" y="41"/>
                    </a:cubicBezTo>
                    <a:cubicBezTo>
                      <a:pt x="88" y="43"/>
                      <a:pt x="91" y="46"/>
                      <a:pt x="93" y="49"/>
                    </a:cubicBezTo>
                    <a:cubicBezTo>
                      <a:pt x="95" y="54"/>
                      <a:pt x="96" y="58"/>
                      <a:pt x="96" y="63"/>
                    </a:cubicBezTo>
                    <a:cubicBezTo>
                      <a:pt x="96" y="63"/>
                      <a:pt x="97" y="63"/>
                      <a:pt x="98" y="63"/>
                    </a:cubicBezTo>
                    <a:cubicBezTo>
                      <a:pt x="98" y="60"/>
                      <a:pt x="97" y="56"/>
                      <a:pt x="95" y="51"/>
                    </a:cubicBezTo>
                    <a:cubicBezTo>
                      <a:pt x="93" y="47"/>
                      <a:pt x="89" y="42"/>
                      <a:pt x="86" y="40"/>
                    </a:cubicBezTo>
                    <a:cubicBezTo>
                      <a:pt x="88" y="36"/>
                      <a:pt x="89" y="30"/>
                      <a:pt x="88" y="25"/>
                    </a:cubicBezTo>
                    <a:cubicBezTo>
                      <a:pt x="87" y="20"/>
                      <a:pt x="84" y="15"/>
                      <a:pt x="79" y="11"/>
                    </a:cubicBezTo>
                    <a:cubicBezTo>
                      <a:pt x="76" y="8"/>
                      <a:pt x="72" y="6"/>
                      <a:pt x="68" y="4"/>
                    </a:cubicBezTo>
                    <a:cubicBezTo>
                      <a:pt x="64" y="2"/>
                      <a:pt x="60" y="1"/>
                      <a:pt x="57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82" name="Freeform 1801"/>
              <p:cNvSpPr/>
              <p:nvPr/>
            </p:nvSpPr>
            <p:spPr>
              <a:xfrm>
                <a:off x="5087897" y="3454418"/>
                <a:ext cx="217489" cy="139701"/>
              </a:xfrm>
              <a:custGeom>
                <a:avLst/>
                <a:gdLst>
                  <a:gd name="txL" fmla="*/ 0 w 58"/>
                  <a:gd name="txT" fmla="*/ 0 h 37"/>
                  <a:gd name="txR" fmla="*/ 58 w 58"/>
                  <a:gd name="txB" fmla="*/ 37 h 37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58" h="37">
                    <a:moveTo>
                      <a:pt x="28" y="0"/>
                    </a:moveTo>
                    <a:cubicBezTo>
                      <a:pt x="25" y="1"/>
                      <a:pt x="22" y="3"/>
                      <a:pt x="19" y="5"/>
                    </a:cubicBezTo>
                    <a:cubicBezTo>
                      <a:pt x="16" y="7"/>
                      <a:pt x="14" y="9"/>
                      <a:pt x="11" y="11"/>
                    </a:cubicBezTo>
                    <a:cubicBezTo>
                      <a:pt x="10" y="12"/>
                      <a:pt x="8" y="13"/>
                      <a:pt x="5" y="14"/>
                    </a:cubicBezTo>
                    <a:cubicBezTo>
                      <a:pt x="3" y="15"/>
                      <a:pt x="0" y="15"/>
                      <a:pt x="0" y="15"/>
                    </a:cubicBezTo>
                    <a:cubicBezTo>
                      <a:pt x="3" y="17"/>
                      <a:pt x="5" y="20"/>
                      <a:pt x="8" y="22"/>
                    </a:cubicBezTo>
                    <a:cubicBezTo>
                      <a:pt x="10" y="25"/>
                      <a:pt x="12" y="27"/>
                      <a:pt x="14" y="29"/>
                    </a:cubicBezTo>
                    <a:cubicBezTo>
                      <a:pt x="21" y="34"/>
                      <a:pt x="31" y="37"/>
                      <a:pt x="38" y="34"/>
                    </a:cubicBezTo>
                    <a:cubicBezTo>
                      <a:pt x="46" y="31"/>
                      <a:pt x="49" y="22"/>
                      <a:pt x="48" y="14"/>
                    </a:cubicBezTo>
                    <a:cubicBezTo>
                      <a:pt x="49" y="14"/>
                      <a:pt x="51" y="14"/>
                      <a:pt x="53" y="15"/>
                    </a:cubicBezTo>
                    <a:cubicBezTo>
                      <a:pt x="53" y="15"/>
                      <a:pt x="54" y="15"/>
                      <a:pt x="55" y="15"/>
                    </a:cubicBezTo>
                    <a:cubicBezTo>
                      <a:pt x="55" y="16"/>
                      <a:pt x="56" y="16"/>
                      <a:pt x="56" y="16"/>
                    </a:cubicBezTo>
                    <a:cubicBezTo>
                      <a:pt x="57" y="17"/>
                      <a:pt x="58" y="17"/>
                      <a:pt x="58" y="18"/>
                    </a:cubicBezTo>
                    <a:cubicBezTo>
                      <a:pt x="58" y="18"/>
                      <a:pt x="58" y="19"/>
                      <a:pt x="58" y="19"/>
                    </a:cubicBezTo>
                    <a:cubicBezTo>
                      <a:pt x="57" y="19"/>
                      <a:pt x="57" y="20"/>
                      <a:pt x="57" y="20"/>
                    </a:cubicBezTo>
                    <a:cubicBezTo>
                      <a:pt x="57" y="20"/>
                      <a:pt x="57" y="19"/>
                      <a:pt x="57" y="19"/>
                    </a:cubicBezTo>
                    <a:cubicBezTo>
                      <a:pt x="57" y="19"/>
                      <a:pt x="57" y="19"/>
                      <a:pt x="57" y="19"/>
                    </a:cubicBezTo>
                    <a:cubicBezTo>
                      <a:pt x="57" y="18"/>
                      <a:pt x="57" y="18"/>
                      <a:pt x="58" y="18"/>
                    </a:cubicBezTo>
                    <a:cubicBezTo>
                      <a:pt x="58" y="18"/>
                      <a:pt x="58" y="17"/>
                      <a:pt x="58" y="17"/>
                    </a:cubicBezTo>
                    <a:cubicBezTo>
                      <a:pt x="58" y="16"/>
                      <a:pt x="57" y="16"/>
                      <a:pt x="56" y="16"/>
                    </a:cubicBezTo>
                    <a:cubicBezTo>
                      <a:pt x="56" y="15"/>
                      <a:pt x="55" y="15"/>
                      <a:pt x="54" y="15"/>
                    </a:cubicBezTo>
                    <a:cubicBezTo>
                      <a:pt x="52" y="14"/>
                      <a:pt x="49" y="13"/>
                      <a:pt x="48" y="13"/>
                    </a:cubicBezTo>
                    <a:cubicBezTo>
                      <a:pt x="47" y="8"/>
                      <a:pt x="44" y="3"/>
                      <a:pt x="39" y="1"/>
                    </a:cubicBezTo>
                    <a:cubicBezTo>
                      <a:pt x="36" y="0"/>
                      <a:pt x="31" y="0"/>
                      <a:pt x="28" y="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83" name="Freeform 1802"/>
              <p:cNvSpPr/>
              <p:nvPr/>
            </p:nvSpPr>
            <p:spPr>
              <a:xfrm>
                <a:off x="5324436" y="3519506"/>
                <a:ext cx="157163" cy="138113"/>
              </a:xfrm>
              <a:custGeom>
                <a:avLst/>
                <a:gdLst>
                  <a:gd name="txL" fmla="*/ 0 w 42"/>
                  <a:gd name="txT" fmla="*/ 0 h 37"/>
                  <a:gd name="txR" fmla="*/ 42 w 42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37">
                    <a:moveTo>
                      <a:pt x="10" y="6"/>
                    </a:moveTo>
                    <a:cubicBezTo>
                      <a:pt x="7" y="8"/>
                      <a:pt x="6" y="12"/>
                      <a:pt x="4" y="16"/>
                    </a:cubicBezTo>
                    <a:cubicBezTo>
                      <a:pt x="3" y="19"/>
                      <a:pt x="3" y="22"/>
                      <a:pt x="2" y="26"/>
                    </a:cubicBezTo>
                    <a:cubicBezTo>
                      <a:pt x="2" y="28"/>
                      <a:pt x="0" y="36"/>
                      <a:pt x="0" y="36"/>
                    </a:cubicBezTo>
                    <a:cubicBezTo>
                      <a:pt x="5" y="34"/>
                      <a:pt x="11" y="37"/>
                      <a:pt x="16" y="37"/>
                    </a:cubicBezTo>
                    <a:cubicBezTo>
                      <a:pt x="19" y="37"/>
                      <a:pt x="23" y="36"/>
                      <a:pt x="27" y="35"/>
                    </a:cubicBezTo>
                    <a:cubicBezTo>
                      <a:pt x="31" y="33"/>
                      <a:pt x="35" y="31"/>
                      <a:pt x="37" y="28"/>
                    </a:cubicBezTo>
                    <a:cubicBezTo>
                      <a:pt x="40" y="24"/>
                      <a:pt x="40" y="20"/>
                      <a:pt x="39" y="16"/>
                    </a:cubicBezTo>
                    <a:cubicBezTo>
                      <a:pt x="38" y="12"/>
                      <a:pt x="36" y="8"/>
                      <a:pt x="33" y="6"/>
                    </a:cubicBezTo>
                    <a:cubicBezTo>
                      <a:pt x="34" y="5"/>
                      <a:pt x="35" y="4"/>
                      <a:pt x="36" y="3"/>
                    </a:cubicBezTo>
                    <a:cubicBezTo>
                      <a:pt x="38" y="2"/>
                      <a:pt x="40" y="1"/>
                      <a:pt x="42" y="1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0" y="0"/>
                      <a:pt x="38" y="1"/>
                      <a:pt x="37" y="2"/>
                    </a:cubicBezTo>
                    <a:cubicBezTo>
                      <a:pt x="35" y="3"/>
                      <a:pt x="33" y="4"/>
                      <a:pt x="32" y="5"/>
                    </a:cubicBezTo>
                    <a:cubicBezTo>
                      <a:pt x="28" y="2"/>
                      <a:pt x="24" y="0"/>
                      <a:pt x="19" y="1"/>
                    </a:cubicBezTo>
                    <a:cubicBezTo>
                      <a:pt x="16" y="1"/>
                      <a:pt x="12" y="3"/>
                      <a:pt x="10" y="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84" name="Freeform 1803"/>
              <p:cNvSpPr/>
              <p:nvPr/>
            </p:nvSpPr>
            <p:spPr>
              <a:xfrm>
                <a:off x="5426037" y="3789383"/>
                <a:ext cx="153988" cy="239714"/>
              </a:xfrm>
              <a:custGeom>
                <a:avLst/>
                <a:gdLst>
                  <a:gd name="txL" fmla="*/ 0 w 41"/>
                  <a:gd name="txT" fmla="*/ 0 h 64"/>
                  <a:gd name="txR" fmla="*/ 41 w 41"/>
                  <a:gd name="txB" fmla="*/ 64 h 64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41" h="64">
                    <a:moveTo>
                      <a:pt x="0" y="30"/>
                    </a:moveTo>
                    <a:cubicBezTo>
                      <a:pt x="0" y="35"/>
                      <a:pt x="2" y="38"/>
                      <a:pt x="5" y="42"/>
                    </a:cubicBezTo>
                    <a:cubicBezTo>
                      <a:pt x="6" y="45"/>
                      <a:pt x="9" y="48"/>
                      <a:pt x="11" y="51"/>
                    </a:cubicBezTo>
                    <a:cubicBezTo>
                      <a:pt x="12" y="52"/>
                      <a:pt x="13" y="55"/>
                      <a:pt x="13" y="58"/>
                    </a:cubicBezTo>
                    <a:cubicBezTo>
                      <a:pt x="13" y="61"/>
                      <a:pt x="13" y="64"/>
                      <a:pt x="13" y="64"/>
                    </a:cubicBezTo>
                    <a:cubicBezTo>
                      <a:pt x="16" y="61"/>
                      <a:pt x="19" y="59"/>
                      <a:pt x="23" y="56"/>
                    </a:cubicBezTo>
                    <a:cubicBezTo>
                      <a:pt x="26" y="54"/>
                      <a:pt x="29" y="52"/>
                      <a:pt x="31" y="49"/>
                    </a:cubicBezTo>
                    <a:cubicBezTo>
                      <a:pt x="34" y="46"/>
                      <a:pt x="37" y="41"/>
                      <a:pt x="39" y="37"/>
                    </a:cubicBezTo>
                    <a:cubicBezTo>
                      <a:pt x="40" y="33"/>
                      <a:pt x="41" y="29"/>
                      <a:pt x="40" y="25"/>
                    </a:cubicBezTo>
                    <a:cubicBezTo>
                      <a:pt x="39" y="21"/>
                      <a:pt x="36" y="18"/>
                      <a:pt x="33" y="15"/>
                    </a:cubicBezTo>
                    <a:cubicBezTo>
                      <a:pt x="29" y="12"/>
                      <a:pt x="25" y="10"/>
                      <a:pt x="20" y="9"/>
                    </a:cubicBezTo>
                    <a:cubicBezTo>
                      <a:pt x="21" y="7"/>
                      <a:pt x="22" y="5"/>
                      <a:pt x="23" y="3"/>
                    </a:cubicBezTo>
                    <a:cubicBezTo>
                      <a:pt x="25" y="2"/>
                      <a:pt x="26" y="1"/>
                      <a:pt x="28" y="1"/>
                    </a:cubicBezTo>
                    <a:cubicBezTo>
                      <a:pt x="29" y="0"/>
                      <a:pt x="31" y="0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2" y="0"/>
                      <a:pt x="30" y="0"/>
                      <a:pt x="29" y="0"/>
                    </a:cubicBezTo>
                    <a:cubicBezTo>
                      <a:pt x="27" y="0"/>
                      <a:pt x="26" y="0"/>
                      <a:pt x="25" y="1"/>
                    </a:cubicBezTo>
                    <a:cubicBezTo>
                      <a:pt x="23" y="2"/>
                      <a:pt x="22" y="4"/>
                      <a:pt x="21" y="5"/>
                    </a:cubicBezTo>
                    <a:cubicBezTo>
                      <a:pt x="20" y="7"/>
                      <a:pt x="20" y="8"/>
                      <a:pt x="19" y="9"/>
                    </a:cubicBezTo>
                    <a:cubicBezTo>
                      <a:pt x="13" y="8"/>
                      <a:pt x="7" y="11"/>
                      <a:pt x="3" y="17"/>
                    </a:cubicBezTo>
                    <a:cubicBezTo>
                      <a:pt x="1" y="21"/>
                      <a:pt x="0" y="26"/>
                      <a:pt x="0" y="3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85" name="Freeform 1804"/>
              <p:cNvSpPr/>
              <p:nvPr/>
            </p:nvSpPr>
            <p:spPr>
              <a:xfrm>
                <a:off x="5718139" y="3643332"/>
                <a:ext cx="93663" cy="142876"/>
              </a:xfrm>
              <a:custGeom>
                <a:avLst/>
                <a:gdLst>
                  <a:gd name="txL" fmla="*/ 0 w 25"/>
                  <a:gd name="txT" fmla="*/ 0 h 38"/>
                  <a:gd name="txR" fmla="*/ 25 w 25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38">
                    <a:moveTo>
                      <a:pt x="1" y="22"/>
                    </a:moveTo>
                    <a:cubicBezTo>
                      <a:pt x="2" y="24"/>
                      <a:pt x="4" y="25"/>
                      <a:pt x="6" y="27"/>
                    </a:cubicBezTo>
                    <a:cubicBezTo>
                      <a:pt x="7" y="29"/>
                      <a:pt x="9" y="30"/>
                      <a:pt x="11" y="32"/>
                    </a:cubicBezTo>
                    <a:cubicBezTo>
                      <a:pt x="12" y="32"/>
                      <a:pt x="13" y="34"/>
                      <a:pt x="14" y="35"/>
                    </a:cubicBezTo>
                    <a:cubicBezTo>
                      <a:pt x="15" y="36"/>
                      <a:pt x="15" y="38"/>
                      <a:pt x="15" y="38"/>
                    </a:cubicBezTo>
                    <a:cubicBezTo>
                      <a:pt x="16" y="36"/>
                      <a:pt x="17" y="34"/>
                      <a:pt x="18" y="32"/>
                    </a:cubicBezTo>
                    <a:cubicBezTo>
                      <a:pt x="20" y="31"/>
                      <a:pt x="21" y="29"/>
                      <a:pt x="22" y="27"/>
                    </a:cubicBezTo>
                    <a:cubicBezTo>
                      <a:pt x="25" y="22"/>
                      <a:pt x="25" y="15"/>
                      <a:pt x="22" y="10"/>
                    </a:cubicBezTo>
                    <a:cubicBezTo>
                      <a:pt x="21" y="8"/>
                      <a:pt x="18" y="6"/>
                      <a:pt x="15" y="6"/>
                    </a:cubicBezTo>
                    <a:cubicBezTo>
                      <a:pt x="13" y="6"/>
                      <a:pt x="10" y="6"/>
                      <a:pt x="7" y="8"/>
                    </a:cubicBezTo>
                    <a:cubicBezTo>
                      <a:pt x="7" y="7"/>
                      <a:pt x="7" y="5"/>
                      <a:pt x="7" y="4"/>
                    </a:cubicBezTo>
                    <a:cubicBezTo>
                      <a:pt x="7" y="3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6" y="6"/>
                      <a:pt x="7" y="8"/>
                    </a:cubicBezTo>
                    <a:cubicBezTo>
                      <a:pt x="4" y="9"/>
                      <a:pt x="1" y="12"/>
                      <a:pt x="1" y="15"/>
                    </a:cubicBezTo>
                    <a:cubicBezTo>
                      <a:pt x="0" y="17"/>
                      <a:pt x="1" y="20"/>
                      <a:pt x="1" y="22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86" name="Freeform 1805"/>
              <p:cNvSpPr/>
              <p:nvPr/>
            </p:nvSpPr>
            <p:spPr>
              <a:xfrm>
                <a:off x="7329461" y="3616344"/>
                <a:ext cx="233364" cy="323852"/>
              </a:xfrm>
              <a:custGeom>
                <a:avLst/>
                <a:gdLst>
                  <a:gd name="txL" fmla="*/ 0 w 62"/>
                  <a:gd name="txT" fmla="*/ 0 h 86"/>
                  <a:gd name="txR" fmla="*/ 62 w 62"/>
                  <a:gd name="txB" fmla="*/ 86 h 8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86">
                    <a:moveTo>
                      <a:pt x="60" y="33"/>
                    </a:moveTo>
                    <a:cubicBezTo>
                      <a:pt x="59" y="25"/>
                      <a:pt x="55" y="19"/>
                      <a:pt x="51" y="14"/>
                    </a:cubicBezTo>
                    <a:cubicBezTo>
                      <a:pt x="46" y="9"/>
                      <a:pt x="41" y="6"/>
                      <a:pt x="35" y="5"/>
                    </a:cubicBezTo>
                    <a:cubicBezTo>
                      <a:pt x="31" y="4"/>
                      <a:pt x="26" y="3"/>
                      <a:pt x="21" y="3"/>
                    </a:cubicBezTo>
                    <a:cubicBezTo>
                      <a:pt x="16" y="2"/>
                      <a:pt x="12" y="2"/>
                      <a:pt x="8" y="0"/>
                    </a:cubicBezTo>
                    <a:cubicBezTo>
                      <a:pt x="6" y="0"/>
                      <a:pt x="4" y="0"/>
                      <a:pt x="1" y="0"/>
                    </a:cubicBezTo>
                    <a:cubicBezTo>
                      <a:pt x="4" y="1"/>
                      <a:pt x="5" y="5"/>
                      <a:pt x="5" y="10"/>
                    </a:cubicBezTo>
                    <a:cubicBezTo>
                      <a:pt x="5" y="14"/>
                      <a:pt x="4" y="19"/>
                      <a:pt x="3" y="21"/>
                    </a:cubicBezTo>
                    <a:cubicBezTo>
                      <a:pt x="2" y="27"/>
                      <a:pt x="1" y="31"/>
                      <a:pt x="0" y="35"/>
                    </a:cubicBezTo>
                    <a:cubicBezTo>
                      <a:pt x="0" y="39"/>
                      <a:pt x="0" y="43"/>
                      <a:pt x="2" y="47"/>
                    </a:cubicBezTo>
                    <a:cubicBezTo>
                      <a:pt x="5" y="52"/>
                      <a:pt x="9" y="57"/>
                      <a:pt x="14" y="62"/>
                    </a:cubicBezTo>
                    <a:cubicBezTo>
                      <a:pt x="19" y="66"/>
                      <a:pt x="25" y="70"/>
                      <a:pt x="32" y="71"/>
                    </a:cubicBezTo>
                    <a:cubicBezTo>
                      <a:pt x="31" y="76"/>
                      <a:pt x="28" y="81"/>
                      <a:pt x="24" y="85"/>
                    </a:cubicBezTo>
                    <a:cubicBezTo>
                      <a:pt x="25" y="85"/>
                      <a:pt x="25" y="85"/>
                      <a:pt x="26" y="86"/>
                    </a:cubicBezTo>
                    <a:cubicBezTo>
                      <a:pt x="28" y="84"/>
                      <a:pt x="32" y="78"/>
                      <a:pt x="33" y="71"/>
                    </a:cubicBezTo>
                    <a:cubicBezTo>
                      <a:pt x="35" y="71"/>
                      <a:pt x="37" y="71"/>
                      <a:pt x="39" y="71"/>
                    </a:cubicBezTo>
                    <a:cubicBezTo>
                      <a:pt x="46" y="71"/>
                      <a:pt x="52" y="66"/>
                      <a:pt x="56" y="59"/>
                    </a:cubicBezTo>
                    <a:cubicBezTo>
                      <a:pt x="61" y="51"/>
                      <a:pt x="62" y="41"/>
                      <a:pt x="60" y="3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87" name="Freeform 1806"/>
              <p:cNvSpPr/>
              <p:nvPr/>
            </p:nvSpPr>
            <p:spPr>
              <a:xfrm>
                <a:off x="6773832" y="3946547"/>
                <a:ext cx="382590" cy="260352"/>
              </a:xfrm>
              <a:custGeom>
                <a:avLst/>
                <a:gdLst>
                  <a:gd name="txL" fmla="*/ 0 w 102"/>
                  <a:gd name="txT" fmla="*/ 0 h 69"/>
                  <a:gd name="txR" fmla="*/ 102 w 102"/>
                  <a:gd name="txB" fmla="*/ 69 h 6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2" h="69">
                    <a:moveTo>
                      <a:pt x="40" y="7"/>
                    </a:moveTo>
                    <a:cubicBezTo>
                      <a:pt x="35" y="10"/>
                      <a:pt x="33" y="16"/>
                      <a:pt x="29" y="22"/>
                    </a:cubicBezTo>
                    <a:cubicBezTo>
                      <a:pt x="26" y="27"/>
                      <a:pt x="23" y="32"/>
                      <a:pt x="19" y="37"/>
                    </a:cubicBezTo>
                    <a:cubicBezTo>
                      <a:pt x="17" y="39"/>
                      <a:pt x="13" y="42"/>
                      <a:pt x="9" y="44"/>
                    </a:cubicBezTo>
                    <a:cubicBezTo>
                      <a:pt x="4" y="46"/>
                      <a:pt x="0" y="47"/>
                      <a:pt x="0" y="47"/>
                    </a:cubicBezTo>
                    <a:cubicBezTo>
                      <a:pt x="6" y="51"/>
                      <a:pt x="12" y="55"/>
                      <a:pt x="18" y="58"/>
                    </a:cubicBezTo>
                    <a:cubicBezTo>
                      <a:pt x="24" y="62"/>
                      <a:pt x="30" y="65"/>
                      <a:pt x="36" y="67"/>
                    </a:cubicBezTo>
                    <a:cubicBezTo>
                      <a:pt x="45" y="69"/>
                      <a:pt x="54" y="69"/>
                      <a:pt x="63" y="67"/>
                    </a:cubicBezTo>
                    <a:cubicBezTo>
                      <a:pt x="71" y="66"/>
                      <a:pt x="79" y="62"/>
                      <a:pt x="84" y="56"/>
                    </a:cubicBezTo>
                    <a:cubicBezTo>
                      <a:pt x="90" y="50"/>
                      <a:pt x="92" y="42"/>
                      <a:pt x="91" y="35"/>
                    </a:cubicBezTo>
                    <a:cubicBezTo>
                      <a:pt x="90" y="27"/>
                      <a:pt x="86" y="20"/>
                      <a:pt x="82" y="14"/>
                    </a:cubicBezTo>
                    <a:cubicBezTo>
                      <a:pt x="84" y="12"/>
                      <a:pt x="87" y="11"/>
                      <a:pt x="90" y="10"/>
                    </a:cubicBezTo>
                    <a:cubicBezTo>
                      <a:pt x="94" y="9"/>
                      <a:pt x="98" y="9"/>
                      <a:pt x="102" y="9"/>
                    </a:cubicBezTo>
                    <a:cubicBezTo>
                      <a:pt x="102" y="7"/>
                      <a:pt x="102" y="7"/>
                      <a:pt x="102" y="7"/>
                    </a:cubicBezTo>
                    <a:cubicBezTo>
                      <a:pt x="100" y="7"/>
                      <a:pt x="96" y="8"/>
                      <a:pt x="92" y="9"/>
                    </a:cubicBezTo>
                    <a:cubicBezTo>
                      <a:pt x="88" y="10"/>
                      <a:pt x="83" y="11"/>
                      <a:pt x="81" y="13"/>
                    </a:cubicBezTo>
                    <a:cubicBezTo>
                      <a:pt x="74" y="5"/>
                      <a:pt x="66" y="0"/>
                      <a:pt x="57" y="1"/>
                    </a:cubicBezTo>
                    <a:cubicBezTo>
                      <a:pt x="54" y="1"/>
                      <a:pt x="51" y="2"/>
                      <a:pt x="48" y="3"/>
                    </a:cubicBezTo>
                    <a:cubicBezTo>
                      <a:pt x="45" y="4"/>
                      <a:pt x="42" y="5"/>
                      <a:pt x="40" y="7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88" name="Freeform 1807"/>
              <p:cNvSpPr/>
              <p:nvPr/>
            </p:nvSpPr>
            <p:spPr>
              <a:xfrm>
                <a:off x="8186716" y="3976709"/>
                <a:ext cx="77788" cy="52388"/>
              </a:xfrm>
              <a:custGeom>
                <a:avLst/>
                <a:gdLst>
                  <a:gd name="txL" fmla="*/ 0 w 21"/>
                  <a:gd name="txT" fmla="*/ 0 h 14"/>
                  <a:gd name="txR" fmla="*/ 21 w 21"/>
                  <a:gd name="txB" fmla="*/ 14 h 14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21" h="14">
                    <a:moveTo>
                      <a:pt x="12" y="0"/>
                    </a:moveTo>
                    <a:cubicBezTo>
                      <a:pt x="11" y="0"/>
                      <a:pt x="9" y="1"/>
                      <a:pt x="8" y="1"/>
                    </a:cubicBezTo>
                    <a:cubicBezTo>
                      <a:pt x="7" y="1"/>
                      <a:pt x="5" y="2"/>
                      <a:pt x="4" y="2"/>
                    </a:cubicBezTo>
                    <a:cubicBezTo>
                      <a:pt x="3" y="2"/>
                      <a:pt x="0" y="2"/>
                      <a:pt x="0" y="2"/>
                    </a:cubicBezTo>
                    <a:cubicBezTo>
                      <a:pt x="1" y="4"/>
                      <a:pt x="1" y="7"/>
                      <a:pt x="3" y="9"/>
                    </a:cubicBezTo>
                    <a:cubicBezTo>
                      <a:pt x="4" y="11"/>
                      <a:pt x="5" y="12"/>
                      <a:pt x="7" y="13"/>
                    </a:cubicBezTo>
                    <a:cubicBezTo>
                      <a:pt x="9" y="14"/>
                      <a:pt x="11" y="14"/>
                      <a:pt x="13" y="14"/>
                    </a:cubicBezTo>
                    <a:cubicBezTo>
                      <a:pt x="15" y="13"/>
                      <a:pt x="16" y="12"/>
                      <a:pt x="17" y="11"/>
                    </a:cubicBezTo>
                    <a:cubicBezTo>
                      <a:pt x="17" y="9"/>
                      <a:pt x="17" y="7"/>
                      <a:pt x="17" y="6"/>
                    </a:cubicBezTo>
                    <a:cubicBezTo>
                      <a:pt x="18" y="6"/>
                      <a:pt x="18" y="6"/>
                      <a:pt x="19" y="6"/>
                    </a:cubicBezTo>
                    <a:cubicBezTo>
                      <a:pt x="20" y="6"/>
                      <a:pt x="20" y="6"/>
                      <a:pt x="21" y="7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0" y="6"/>
                      <a:pt x="18" y="5"/>
                      <a:pt x="17" y="6"/>
                    </a:cubicBezTo>
                    <a:cubicBezTo>
                      <a:pt x="16" y="4"/>
                      <a:pt x="15" y="2"/>
                      <a:pt x="14" y="1"/>
                    </a:cubicBezTo>
                    <a:cubicBezTo>
                      <a:pt x="13" y="0"/>
                      <a:pt x="12" y="0"/>
                      <a:pt x="12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89" name="Freeform 1808"/>
              <p:cNvSpPr/>
              <p:nvPr/>
            </p:nvSpPr>
            <p:spPr>
              <a:xfrm>
                <a:off x="7100859" y="4391050"/>
                <a:ext cx="311152" cy="327027"/>
              </a:xfrm>
              <a:custGeom>
                <a:avLst/>
                <a:gdLst>
                  <a:gd name="txL" fmla="*/ 0 w 83"/>
                  <a:gd name="txT" fmla="*/ 0 h 87"/>
                  <a:gd name="txR" fmla="*/ 83 w 83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3" h="87">
                    <a:moveTo>
                      <a:pt x="20" y="81"/>
                    </a:moveTo>
                    <a:cubicBezTo>
                      <a:pt x="28" y="87"/>
                      <a:pt x="36" y="86"/>
                      <a:pt x="44" y="86"/>
                    </a:cubicBezTo>
                    <a:cubicBezTo>
                      <a:pt x="51" y="85"/>
                      <a:pt x="57" y="83"/>
                      <a:pt x="64" y="81"/>
                    </a:cubicBezTo>
                    <a:cubicBezTo>
                      <a:pt x="66" y="80"/>
                      <a:pt x="71" y="78"/>
                      <a:pt x="75" y="77"/>
                    </a:cubicBezTo>
                    <a:cubicBezTo>
                      <a:pt x="83" y="75"/>
                      <a:pt x="83" y="75"/>
                      <a:pt x="83" y="75"/>
                    </a:cubicBezTo>
                    <a:cubicBezTo>
                      <a:pt x="79" y="72"/>
                      <a:pt x="77" y="68"/>
                      <a:pt x="76" y="63"/>
                    </a:cubicBezTo>
                    <a:cubicBezTo>
                      <a:pt x="74" y="58"/>
                      <a:pt x="74" y="53"/>
                      <a:pt x="72" y="49"/>
                    </a:cubicBezTo>
                    <a:cubicBezTo>
                      <a:pt x="71" y="43"/>
                      <a:pt x="68" y="38"/>
                      <a:pt x="65" y="33"/>
                    </a:cubicBezTo>
                    <a:cubicBezTo>
                      <a:pt x="63" y="29"/>
                      <a:pt x="59" y="25"/>
                      <a:pt x="55" y="23"/>
                    </a:cubicBezTo>
                    <a:cubicBezTo>
                      <a:pt x="50" y="21"/>
                      <a:pt x="43" y="20"/>
                      <a:pt x="35" y="20"/>
                    </a:cubicBezTo>
                    <a:cubicBezTo>
                      <a:pt x="28" y="21"/>
                      <a:pt x="20" y="22"/>
                      <a:pt x="13" y="26"/>
                    </a:cubicBezTo>
                    <a:cubicBezTo>
                      <a:pt x="12" y="22"/>
                      <a:pt x="11" y="18"/>
                      <a:pt x="11" y="15"/>
                    </a:cubicBezTo>
                    <a:cubicBezTo>
                      <a:pt x="12" y="9"/>
                      <a:pt x="14" y="5"/>
                      <a:pt x="18" y="2"/>
                    </a:cubicBezTo>
                    <a:cubicBezTo>
                      <a:pt x="17" y="1"/>
                      <a:pt x="17" y="1"/>
                      <a:pt x="16" y="0"/>
                    </a:cubicBezTo>
                    <a:cubicBezTo>
                      <a:pt x="14" y="2"/>
                      <a:pt x="12" y="6"/>
                      <a:pt x="11" y="12"/>
                    </a:cubicBezTo>
                    <a:cubicBezTo>
                      <a:pt x="10" y="17"/>
                      <a:pt x="10" y="23"/>
                      <a:pt x="12" y="27"/>
                    </a:cubicBezTo>
                    <a:cubicBezTo>
                      <a:pt x="7" y="29"/>
                      <a:pt x="4" y="33"/>
                      <a:pt x="2" y="39"/>
                    </a:cubicBezTo>
                    <a:cubicBezTo>
                      <a:pt x="0" y="44"/>
                      <a:pt x="0" y="50"/>
                      <a:pt x="2" y="56"/>
                    </a:cubicBezTo>
                    <a:cubicBezTo>
                      <a:pt x="3" y="61"/>
                      <a:pt x="6" y="66"/>
                      <a:pt x="9" y="70"/>
                    </a:cubicBezTo>
                    <a:cubicBezTo>
                      <a:pt x="13" y="75"/>
                      <a:pt x="17" y="79"/>
                      <a:pt x="20" y="81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90" name="Freeform 1809"/>
              <p:cNvSpPr/>
              <p:nvPr/>
            </p:nvSpPr>
            <p:spPr>
              <a:xfrm>
                <a:off x="8024790" y="3068653"/>
                <a:ext cx="104776" cy="66675"/>
              </a:xfrm>
              <a:custGeom>
                <a:avLst/>
                <a:gdLst>
                  <a:gd name="txL" fmla="*/ 0 w 28"/>
                  <a:gd name="txT" fmla="*/ 0 h 18"/>
                  <a:gd name="txR" fmla="*/ 28 w 28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18">
                    <a:moveTo>
                      <a:pt x="12" y="1"/>
                    </a:moveTo>
                    <a:cubicBezTo>
                      <a:pt x="10" y="2"/>
                      <a:pt x="9" y="3"/>
                      <a:pt x="8" y="4"/>
                    </a:cubicBezTo>
                    <a:cubicBezTo>
                      <a:pt x="7" y="6"/>
                      <a:pt x="6" y="7"/>
                      <a:pt x="5" y="8"/>
                    </a:cubicBezTo>
                    <a:cubicBezTo>
                      <a:pt x="4" y="9"/>
                      <a:pt x="3" y="10"/>
                      <a:pt x="2" y="10"/>
                    </a:cubicBezTo>
                    <a:cubicBezTo>
                      <a:pt x="1" y="11"/>
                      <a:pt x="0" y="11"/>
                      <a:pt x="0" y="11"/>
                    </a:cubicBezTo>
                    <a:cubicBezTo>
                      <a:pt x="2" y="12"/>
                      <a:pt x="3" y="13"/>
                      <a:pt x="4" y="14"/>
                    </a:cubicBezTo>
                    <a:cubicBezTo>
                      <a:pt x="6" y="15"/>
                      <a:pt x="7" y="15"/>
                      <a:pt x="8" y="16"/>
                    </a:cubicBezTo>
                    <a:cubicBezTo>
                      <a:pt x="11" y="18"/>
                      <a:pt x="16" y="18"/>
                      <a:pt x="19" y="17"/>
                    </a:cubicBezTo>
                    <a:cubicBezTo>
                      <a:pt x="23" y="15"/>
                      <a:pt x="23" y="10"/>
                      <a:pt x="22" y="6"/>
                    </a:cubicBezTo>
                    <a:cubicBezTo>
                      <a:pt x="23" y="6"/>
                      <a:pt x="24" y="6"/>
                      <a:pt x="25" y="6"/>
                    </a:cubicBezTo>
                    <a:cubicBezTo>
                      <a:pt x="25" y="6"/>
                      <a:pt x="26" y="6"/>
                      <a:pt x="26" y="7"/>
                    </a:cubicBezTo>
                    <a:cubicBezTo>
                      <a:pt x="27" y="7"/>
                      <a:pt x="28" y="7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7" y="7"/>
                      <a:pt x="27" y="7"/>
                    </a:cubicBezTo>
                    <a:cubicBezTo>
                      <a:pt x="27" y="6"/>
                      <a:pt x="26" y="6"/>
                      <a:pt x="25" y="6"/>
                    </a:cubicBezTo>
                    <a:cubicBezTo>
                      <a:pt x="24" y="6"/>
                      <a:pt x="23" y="6"/>
                      <a:pt x="22" y="6"/>
                    </a:cubicBezTo>
                    <a:cubicBezTo>
                      <a:pt x="21" y="3"/>
                      <a:pt x="20" y="1"/>
                      <a:pt x="17" y="1"/>
                    </a:cubicBezTo>
                    <a:cubicBezTo>
                      <a:pt x="16" y="0"/>
                      <a:pt x="13" y="1"/>
                      <a:pt x="12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91" name="Freeform 1810"/>
              <p:cNvSpPr/>
              <p:nvPr/>
            </p:nvSpPr>
            <p:spPr>
              <a:xfrm>
                <a:off x="8069240" y="2909902"/>
                <a:ext cx="52388" cy="79376"/>
              </a:xfrm>
              <a:custGeom>
                <a:avLst/>
                <a:gdLst>
                  <a:gd name="txL" fmla="*/ 0 w 14"/>
                  <a:gd name="txT" fmla="*/ 0 h 21"/>
                  <a:gd name="txR" fmla="*/ 14 w 14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1">
                    <a:moveTo>
                      <a:pt x="13" y="6"/>
                    </a:moveTo>
                    <a:cubicBezTo>
                      <a:pt x="12" y="4"/>
                      <a:pt x="11" y="3"/>
                      <a:pt x="9" y="3"/>
                    </a:cubicBezTo>
                    <a:cubicBezTo>
                      <a:pt x="8" y="2"/>
                      <a:pt x="7" y="2"/>
                      <a:pt x="5" y="1"/>
                    </a:cubicBezTo>
                    <a:cubicBezTo>
                      <a:pt x="4" y="1"/>
                      <a:pt x="1" y="0"/>
                      <a:pt x="1" y="0"/>
                    </a:cubicBezTo>
                    <a:cubicBezTo>
                      <a:pt x="2" y="2"/>
                      <a:pt x="1" y="4"/>
                      <a:pt x="0" y="6"/>
                    </a:cubicBezTo>
                    <a:cubicBezTo>
                      <a:pt x="0" y="9"/>
                      <a:pt x="0" y="12"/>
                      <a:pt x="1" y="14"/>
                    </a:cubicBezTo>
                    <a:cubicBezTo>
                      <a:pt x="3" y="17"/>
                      <a:pt x="7" y="17"/>
                      <a:pt x="10" y="16"/>
                    </a:cubicBezTo>
                    <a:cubicBezTo>
                      <a:pt x="10" y="16"/>
                      <a:pt x="11" y="17"/>
                      <a:pt x="11" y="18"/>
                    </a:cubicBezTo>
                    <a:cubicBezTo>
                      <a:pt x="10" y="19"/>
                      <a:pt x="10" y="20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1" y="20"/>
                      <a:pt x="11" y="17"/>
                      <a:pt x="11" y="16"/>
                    </a:cubicBezTo>
                    <a:cubicBezTo>
                      <a:pt x="13" y="15"/>
                      <a:pt x="14" y="13"/>
                      <a:pt x="14" y="11"/>
                    </a:cubicBezTo>
                    <a:cubicBezTo>
                      <a:pt x="14" y="9"/>
                      <a:pt x="14" y="7"/>
                      <a:pt x="13" y="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92" name="Freeform 1811"/>
              <p:cNvSpPr/>
              <p:nvPr/>
            </p:nvSpPr>
            <p:spPr>
              <a:xfrm>
                <a:off x="8189891" y="2579700"/>
                <a:ext cx="134938" cy="180976"/>
              </a:xfrm>
              <a:custGeom>
                <a:avLst/>
                <a:gdLst>
                  <a:gd name="txL" fmla="*/ 0 w 36"/>
                  <a:gd name="txT" fmla="*/ 0 h 48"/>
                  <a:gd name="txR" fmla="*/ 36 w 36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48">
                    <a:moveTo>
                      <a:pt x="35" y="25"/>
                    </a:moveTo>
                    <a:cubicBezTo>
                      <a:pt x="34" y="21"/>
                      <a:pt x="32" y="19"/>
                      <a:pt x="29" y="16"/>
                    </a:cubicBezTo>
                    <a:cubicBezTo>
                      <a:pt x="27" y="13"/>
                      <a:pt x="25" y="11"/>
                      <a:pt x="22" y="9"/>
                    </a:cubicBezTo>
                    <a:cubicBezTo>
                      <a:pt x="21" y="8"/>
                      <a:pt x="19" y="6"/>
                      <a:pt x="18" y="4"/>
                    </a:cubicBezTo>
                    <a:cubicBezTo>
                      <a:pt x="16" y="2"/>
                      <a:pt x="16" y="0"/>
                      <a:pt x="16" y="0"/>
                    </a:cubicBezTo>
                    <a:cubicBezTo>
                      <a:pt x="15" y="2"/>
                      <a:pt x="14" y="3"/>
                      <a:pt x="14" y="5"/>
                    </a:cubicBezTo>
                    <a:cubicBezTo>
                      <a:pt x="13" y="6"/>
                      <a:pt x="12" y="7"/>
                      <a:pt x="11" y="8"/>
                    </a:cubicBezTo>
                    <a:cubicBezTo>
                      <a:pt x="9" y="10"/>
                      <a:pt x="7" y="12"/>
                      <a:pt x="6" y="15"/>
                    </a:cubicBezTo>
                    <a:cubicBezTo>
                      <a:pt x="2" y="21"/>
                      <a:pt x="0" y="29"/>
                      <a:pt x="2" y="36"/>
                    </a:cubicBezTo>
                    <a:cubicBezTo>
                      <a:pt x="5" y="43"/>
                      <a:pt x="14" y="46"/>
                      <a:pt x="21" y="45"/>
                    </a:cubicBezTo>
                    <a:cubicBezTo>
                      <a:pt x="21" y="46"/>
                      <a:pt x="21" y="47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19" y="48"/>
                      <a:pt x="19" y="48"/>
                      <a:pt x="19" y="48"/>
                    </a:cubicBezTo>
                    <a:cubicBezTo>
                      <a:pt x="18" y="48"/>
                      <a:pt x="18" y="48"/>
                      <a:pt x="18" y="48"/>
                    </a:cubicBezTo>
                    <a:cubicBezTo>
                      <a:pt x="18" y="48"/>
                      <a:pt x="17" y="48"/>
                      <a:pt x="17" y="48"/>
                    </a:cubicBezTo>
                    <a:cubicBezTo>
                      <a:pt x="17" y="48"/>
                      <a:pt x="16" y="48"/>
                      <a:pt x="16" y="48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5" y="48"/>
                      <a:pt x="15" y="48"/>
                      <a:pt x="14" y="48"/>
                    </a:cubicBezTo>
                    <a:cubicBezTo>
                      <a:pt x="12" y="48"/>
                      <a:pt x="12" y="48"/>
                      <a:pt x="12" y="48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3" y="44"/>
                      <a:pt x="14" y="42"/>
                      <a:pt x="16" y="41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4" y="41"/>
                      <a:pt x="13" y="43"/>
                      <a:pt x="12" y="45"/>
                    </a:cubicBezTo>
                    <a:cubicBezTo>
                      <a:pt x="12" y="46"/>
                      <a:pt x="12" y="46"/>
                      <a:pt x="12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2" y="48"/>
                      <a:pt x="12" y="48"/>
                      <a:pt x="12" y="48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5" y="48"/>
                      <a:pt x="15" y="48"/>
                      <a:pt x="16" y="48"/>
                    </a:cubicBezTo>
                    <a:cubicBezTo>
                      <a:pt x="16" y="48"/>
                      <a:pt x="16" y="48"/>
                      <a:pt x="17" y="48"/>
                    </a:cubicBezTo>
                    <a:cubicBezTo>
                      <a:pt x="17" y="48"/>
                      <a:pt x="17" y="48"/>
                      <a:pt x="18" y="48"/>
                    </a:cubicBezTo>
                    <a:cubicBezTo>
                      <a:pt x="19" y="48"/>
                      <a:pt x="19" y="48"/>
                      <a:pt x="19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2" y="47"/>
                      <a:pt x="22" y="46"/>
                      <a:pt x="22" y="45"/>
                    </a:cubicBezTo>
                    <a:cubicBezTo>
                      <a:pt x="27" y="44"/>
                      <a:pt x="32" y="42"/>
                      <a:pt x="34" y="37"/>
                    </a:cubicBezTo>
                    <a:cubicBezTo>
                      <a:pt x="35" y="34"/>
                      <a:pt x="36" y="29"/>
                      <a:pt x="35" y="2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93" name="Freeform 1812"/>
              <p:cNvSpPr/>
              <p:nvPr/>
            </p:nvSpPr>
            <p:spPr>
              <a:xfrm>
                <a:off x="8291492" y="2978165"/>
                <a:ext cx="77788" cy="109538"/>
              </a:xfrm>
              <a:custGeom>
                <a:avLst/>
                <a:gdLst>
                  <a:gd name="txL" fmla="*/ 0 w 21"/>
                  <a:gd name="txT" fmla="*/ 0 h 29"/>
                  <a:gd name="txR" fmla="*/ 21 w 21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29">
                    <a:moveTo>
                      <a:pt x="20" y="12"/>
                    </a:moveTo>
                    <a:cubicBezTo>
                      <a:pt x="20" y="9"/>
                      <a:pt x="18" y="8"/>
                      <a:pt x="17" y="6"/>
                    </a:cubicBezTo>
                    <a:cubicBezTo>
                      <a:pt x="15" y="5"/>
                      <a:pt x="14" y="4"/>
                      <a:pt x="12" y="3"/>
                    </a:cubicBezTo>
                    <a:cubicBezTo>
                      <a:pt x="11" y="2"/>
                      <a:pt x="10" y="1"/>
                      <a:pt x="9" y="1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3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1" y="10"/>
                      <a:pt x="0" y="14"/>
                      <a:pt x="1" y="19"/>
                    </a:cubicBezTo>
                    <a:cubicBezTo>
                      <a:pt x="2" y="21"/>
                      <a:pt x="4" y="23"/>
                      <a:pt x="6" y="23"/>
                    </a:cubicBezTo>
                    <a:cubicBezTo>
                      <a:pt x="9" y="24"/>
                      <a:pt x="11" y="24"/>
                      <a:pt x="13" y="23"/>
                    </a:cubicBezTo>
                    <a:cubicBezTo>
                      <a:pt x="13" y="24"/>
                      <a:pt x="13" y="25"/>
                      <a:pt x="13" y="26"/>
                    </a:cubicBezTo>
                    <a:cubicBezTo>
                      <a:pt x="13" y="27"/>
                      <a:pt x="13" y="28"/>
                      <a:pt x="13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8"/>
                      <a:pt x="14" y="27"/>
                      <a:pt x="14" y="26"/>
                    </a:cubicBezTo>
                    <a:cubicBezTo>
                      <a:pt x="14" y="25"/>
                      <a:pt x="14" y="24"/>
                      <a:pt x="14" y="23"/>
                    </a:cubicBezTo>
                    <a:cubicBezTo>
                      <a:pt x="16" y="22"/>
                      <a:pt x="19" y="21"/>
                      <a:pt x="20" y="18"/>
                    </a:cubicBezTo>
                    <a:cubicBezTo>
                      <a:pt x="20" y="17"/>
                      <a:pt x="21" y="14"/>
                      <a:pt x="20" y="1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94" name="Freeform 1813"/>
              <p:cNvSpPr/>
              <p:nvPr/>
            </p:nvSpPr>
            <p:spPr>
              <a:xfrm>
                <a:off x="8369280" y="2835289"/>
                <a:ext cx="131763" cy="165101"/>
              </a:xfrm>
              <a:custGeom>
                <a:avLst/>
                <a:gdLst>
                  <a:gd name="txL" fmla="*/ 0 w 35"/>
                  <a:gd name="txT" fmla="*/ 0 h 44"/>
                  <a:gd name="txR" fmla="*/ 35 w 35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44">
                    <a:moveTo>
                      <a:pt x="33" y="28"/>
                    </a:moveTo>
                    <a:cubicBezTo>
                      <a:pt x="35" y="24"/>
                      <a:pt x="34" y="20"/>
                      <a:pt x="33" y="16"/>
                    </a:cubicBezTo>
                    <a:cubicBezTo>
                      <a:pt x="32" y="13"/>
                      <a:pt x="30" y="10"/>
                      <a:pt x="28" y="7"/>
                    </a:cubicBezTo>
                    <a:cubicBezTo>
                      <a:pt x="27" y="7"/>
                      <a:pt x="26" y="4"/>
                      <a:pt x="25" y="3"/>
                    </a:cubicBezTo>
                    <a:cubicBezTo>
                      <a:pt x="24" y="1"/>
                      <a:pt x="22" y="0"/>
                      <a:pt x="22" y="0"/>
                    </a:cubicBezTo>
                    <a:cubicBezTo>
                      <a:pt x="22" y="2"/>
                      <a:pt x="20" y="3"/>
                      <a:pt x="18" y="4"/>
                    </a:cubicBezTo>
                    <a:cubicBezTo>
                      <a:pt x="17" y="5"/>
                      <a:pt x="14" y="6"/>
                      <a:pt x="13" y="7"/>
                    </a:cubicBezTo>
                    <a:cubicBezTo>
                      <a:pt x="8" y="9"/>
                      <a:pt x="3" y="14"/>
                      <a:pt x="1" y="20"/>
                    </a:cubicBezTo>
                    <a:cubicBezTo>
                      <a:pt x="0" y="26"/>
                      <a:pt x="4" y="34"/>
                      <a:pt x="11" y="38"/>
                    </a:cubicBezTo>
                    <a:cubicBezTo>
                      <a:pt x="10" y="39"/>
                      <a:pt x="9" y="40"/>
                      <a:pt x="7" y="41"/>
                    </a:cubicBezTo>
                    <a:cubicBezTo>
                      <a:pt x="6" y="42"/>
                      <a:pt x="4" y="43"/>
                      <a:pt x="1" y="44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4" y="44"/>
                      <a:pt x="9" y="41"/>
                      <a:pt x="11" y="38"/>
                    </a:cubicBezTo>
                    <a:cubicBezTo>
                      <a:pt x="16" y="41"/>
                      <a:pt x="21" y="41"/>
                      <a:pt x="25" y="38"/>
                    </a:cubicBezTo>
                    <a:cubicBezTo>
                      <a:pt x="28" y="36"/>
                      <a:pt x="32" y="32"/>
                      <a:pt x="33" y="2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95" name="Freeform 1814"/>
              <p:cNvSpPr/>
              <p:nvPr/>
            </p:nvSpPr>
            <p:spPr>
              <a:xfrm>
                <a:off x="7769201" y="3470293"/>
                <a:ext cx="101601" cy="138113"/>
              </a:xfrm>
              <a:custGeom>
                <a:avLst/>
                <a:gdLst>
                  <a:gd name="txL" fmla="*/ 0 w 27"/>
                  <a:gd name="txT" fmla="*/ 0 h 37"/>
                  <a:gd name="txR" fmla="*/ 27 w 27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37">
                    <a:moveTo>
                      <a:pt x="1" y="26"/>
                    </a:moveTo>
                    <a:cubicBezTo>
                      <a:pt x="2" y="31"/>
                      <a:pt x="5" y="33"/>
                      <a:pt x="8" y="35"/>
                    </a:cubicBezTo>
                    <a:cubicBezTo>
                      <a:pt x="11" y="37"/>
                      <a:pt x="13" y="37"/>
                      <a:pt x="16" y="37"/>
                    </a:cubicBezTo>
                    <a:cubicBezTo>
                      <a:pt x="17" y="37"/>
                      <a:pt x="19" y="37"/>
                      <a:pt x="21" y="36"/>
                    </a:cubicBezTo>
                    <a:cubicBezTo>
                      <a:pt x="22" y="36"/>
                      <a:pt x="24" y="36"/>
                      <a:pt x="24" y="36"/>
                    </a:cubicBezTo>
                    <a:cubicBezTo>
                      <a:pt x="23" y="35"/>
                      <a:pt x="22" y="33"/>
                      <a:pt x="23" y="32"/>
                    </a:cubicBezTo>
                    <a:cubicBezTo>
                      <a:pt x="23" y="30"/>
                      <a:pt x="24" y="29"/>
                      <a:pt x="25" y="28"/>
                    </a:cubicBezTo>
                    <a:cubicBezTo>
                      <a:pt x="25" y="27"/>
                      <a:pt x="26" y="25"/>
                      <a:pt x="27" y="24"/>
                    </a:cubicBezTo>
                    <a:cubicBezTo>
                      <a:pt x="27" y="23"/>
                      <a:pt x="27" y="21"/>
                      <a:pt x="27" y="19"/>
                    </a:cubicBezTo>
                    <a:cubicBezTo>
                      <a:pt x="25" y="14"/>
                      <a:pt x="20" y="9"/>
                      <a:pt x="14" y="8"/>
                    </a:cubicBezTo>
                    <a:cubicBezTo>
                      <a:pt x="15" y="6"/>
                      <a:pt x="15" y="5"/>
                      <a:pt x="16" y="4"/>
                    </a:cubicBezTo>
                    <a:cubicBezTo>
                      <a:pt x="17" y="3"/>
                      <a:pt x="19" y="2"/>
                      <a:pt x="21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8" y="1"/>
                      <a:pt x="15" y="5"/>
                      <a:pt x="14" y="8"/>
                    </a:cubicBezTo>
                    <a:cubicBezTo>
                      <a:pt x="10" y="7"/>
                      <a:pt x="5" y="8"/>
                      <a:pt x="3" y="12"/>
                    </a:cubicBezTo>
                    <a:cubicBezTo>
                      <a:pt x="2" y="14"/>
                      <a:pt x="1" y="16"/>
                      <a:pt x="0" y="19"/>
                    </a:cubicBezTo>
                    <a:cubicBezTo>
                      <a:pt x="0" y="21"/>
                      <a:pt x="0" y="24"/>
                      <a:pt x="1" y="2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96" name="Freeform 1815"/>
              <p:cNvSpPr/>
              <p:nvPr/>
            </p:nvSpPr>
            <p:spPr>
              <a:xfrm>
                <a:off x="7953352" y="3379805"/>
                <a:ext cx="168276" cy="180976"/>
              </a:xfrm>
              <a:custGeom>
                <a:avLst/>
                <a:gdLst>
                  <a:gd name="txL" fmla="*/ 0 w 45"/>
                  <a:gd name="txT" fmla="*/ 0 h 48"/>
                  <a:gd name="txR" fmla="*/ 45 w 45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48">
                    <a:moveTo>
                      <a:pt x="10" y="44"/>
                    </a:moveTo>
                    <a:cubicBezTo>
                      <a:pt x="14" y="47"/>
                      <a:pt x="19" y="47"/>
                      <a:pt x="23" y="48"/>
                    </a:cubicBezTo>
                    <a:cubicBezTo>
                      <a:pt x="27" y="48"/>
                      <a:pt x="30" y="47"/>
                      <a:pt x="34" y="46"/>
                    </a:cubicBezTo>
                    <a:cubicBezTo>
                      <a:pt x="35" y="46"/>
                      <a:pt x="38" y="46"/>
                      <a:pt x="41" y="46"/>
                    </a:cubicBezTo>
                    <a:cubicBezTo>
                      <a:pt x="43" y="46"/>
                      <a:pt x="45" y="46"/>
                      <a:pt x="45" y="46"/>
                    </a:cubicBezTo>
                    <a:cubicBezTo>
                      <a:pt x="42" y="41"/>
                      <a:pt x="42" y="35"/>
                      <a:pt x="41" y="29"/>
                    </a:cubicBezTo>
                    <a:cubicBezTo>
                      <a:pt x="40" y="26"/>
                      <a:pt x="39" y="22"/>
                      <a:pt x="37" y="20"/>
                    </a:cubicBezTo>
                    <a:cubicBezTo>
                      <a:pt x="36" y="17"/>
                      <a:pt x="34" y="15"/>
                      <a:pt x="32" y="14"/>
                    </a:cubicBezTo>
                    <a:cubicBezTo>
                      <a:pt x="29" y="12"/>
                      <a:pt x="26" y="12"/>
                      <a:pt x="21" y="12"/>
                    </a:cubicBezTo>
                    <a:cubicBezTo>
                      <a:pt x="17" y="12"/>
                      <a:pt x="13" y="12"/>
                      <a:pt x="9" y="13"/>
                    </a:cubicBezTo>
                    <a:cubicBezTo>
                      <a:pt x="8" y="11"/>
                      <a:pt x="8" y="9"/>
                      <a:pt x="8" y="7"/>
                    </a:cubicBezTo>
                    <a:cubicBezTo>
                      <a:pt x="9" y="4"/>
                      <a:pt x="11" y="2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9" y="3"/>
                      <a:pt x="8" y="5"/>
                    </a:cubicBezTo>
                    <a:cubicBezTo>
                      <a:pt x="8" y="8"/>
                      <a:pt x="7" y="12"/>
                      <a:pt x="8" y="14"/>
                    </a:cubicBezTo>
                    <a:cubicBezTo>
                      <a:pt x="5" y="15"/>
                      <a:pt x="3" y="17"/>
                      <a:pt x="2" y="20"/>
                    </a:cubicBezTo>
                    <a:cubicBezTo>
                      <a:pt x="1" y="23"/>
                      <a:pt x="0" y="26"/>
                      <a:pt x="1" y="30"/>
                    </a:cubicBezTo>
                    <a:cubicBezTo>
                      <a:pt x="2" y="33"/>
                      <a:pt x="3" y="36"/>
                      <a:pt x="5" y="38"/>
                    </a:cubicBezTo>
                    <a:cubicBezTo>
                      <a:pt x="7" y="41"/>
                      <a:pt x="9" y="43"/>
                      <a:pt x="10" y="4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97" name="Freeform 1816"/>
              <p:cNvSpPr/>
              <p:nvPr/>
            </p:nvSpPr>
            <p:spPr>
              <a:xfrm>
                <a:off x="8459768" y="2565412"/>
                <a:ext cx="266702" cy="236539"/>
              </a:xfrm>
              <a:custGeom>
                <a:avLst/>
                <a:gdLst>
                  <a:gd name="txL" fmla="*/ 0 w 71"/>
                  <a:gd name="txT" fmla="*/ 0 h 63"/>
                  <a:gd name="txR" fmla="*/ 71 w 71"/>
                  <a:gd name="txB" fmla="*/ 63 h 6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63">
                    <a:moveTo>
                      <a:pt x="58" y="9"/>
                    </a:moveTo>
                    <a:cubicBezTo>
                      <a:pt x="48" y="1"/>
                      <a:pt x="37" y="0"/>
                      <a:pt x="27" y="3"/>
                    </a:cubicBezTo>
                    <a:cubicBezTo>
                      <a:pt x="20" y="6"/>
                      <a:pt x="12" y="12"/>
                      <a:pt x="5" y="13"/>
                    </a:cubicBezTo>
                    <a:cubicBezTo>
                      <a:pt x="4" y="14"/>
                      <a:pt x="2" y="14"/>
                      <a:pt x="0" y="16"/>
                    </a:cubicBezTo>
                    <a:cubicBezTo>
                      <a:pt x="2" y="15"/>
                      <a:pt x="5" y="18"/>
                      <a:pt x="7" y="21"/>
                    </a:cubicBezTo>
                    <a:cubicBezTo>
                      <a:pt x="10" y="25"/>
                      <a:pt x="11" y="29"/>
                      <a:pt x="12" y="31"/>
                    </a:cubicBezTo>
                    <a:cubicBezTo>
                      <a:pt x="14" y="36"/>
                      <a:pt x="16" y="40"/>
                      <a:pt x="19" y="44"/>
                    </a:cubicBezTo>
                    <a:cubicBezTo>
                      <a:pt x="21" y="47"/>
                      <a:pt x="24" y="50"/>
                      <a:pt x="28" y="52"/>
                    </a:cubicBezTo>
                    <a:cubicBezTo>
                      <a:pt x="33" y="54"/>
                      <a:pt x="39" y="54"/>
                      <a:pt x="44" y="54"/>
                    </a:cubicBezTo>
                    <a:cubicBezTo>
                      <a:pt x="50" y="54"/>
                      <a:pt x="56" y="53"/>
                      <a:pt x="62" y="49"/>
                    </a:cubicBezTo>
                    <a:cubicBezTo>
                      <a:pt x="64" y="53"/>
                      <a:pt x="65" y="58"/>
                      <a:pt x="64" y="63"/>
                    </a:cubicBezTo>
                    <a:cubicBezTo>
                      <a:pt x="65" y="63"/>
                      <a:pt x="66" y="63"/>
                      <a:pt x="66" y="63"/>
                    </a:cubicBezTo>
                    <a:cubicBezTo>
                      <a:pt x="67" y="60"/>
                      <a:pt x="65" y="53"/>
                      <a:pt x="62" y="48"/>
                    </a:cubicBezTo>
                    <a:cubicBezTo>
                      <a:pt x="64" y="47"/>
                      <a:pt x="65" y="46"/>
                      <a:pt x="66" y="45"/>
                    </a:cubicBezTo>
                    <a:cubicBezTo>
                      <a:pt x="70" y="41"/>
                      <a:pt x="71" y="34"/>
                      <a:pt x="69" y="27"/>
                    </a:cubicBezTo>
                    <a:cubicBezTo>
                      <a:pt x="68" y="20"/>
                      <a:pt x="64" y="13"/>
                      <a:pt x="58" y="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98" name="Freeform 1817"/>
              <p:cNvSpPr/>
              <p:nvPr/>
            </p:nvSpPr>
            <p:spPr>
              <a:xfrm>
                <a:off x="8731232" y="2692413"/>
                <a:ext cx="88901" cy="131763"/>
              </a:xfrm>
              <a:custGeom>
                <a:avLst/>
                <a:gdLst>
                  <a:gd name="txL" fmla="*/ 0 w 24"/>
                  <a:gd name="txT" fmla="*/ 0 h 35"/>
                  <a:gd name="txR" fmla="*/ 24 w 24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35">
                    <a:moveTo>
                      <a:pt x="23" y="13"/>
                    </a:moveTo>
                    <a:cubicBezTo>
                      <a:pt x="22" y="10"/>
                      <a:pt x="20" y="8"/>
                      <a:pt x="18" y="6"/>
                    </a:cubicBezTo>
                    <a:cubicBezTo>
                      <a:pt x="16" y="5"/>
                      <a:pt x="14" y="4"/>
                      <a:pt x="12" y="3"/>
                    </a:cubicBezTo>
                    <a:cubicBezTo>
                      <a:pt x="10" y="2"/>
                      <a:pt x="5" y="0"/>
                      <a:pt x="5" y="0"/>
                    </a:cubicBezTo>
                    <a:cubicBezTo>
                      <a:pt x="6" y="3"/>
                      <a:pt x="3" y="7"/>
                      <a:pt x="2" y="9"/>
                    </a:cubicBezTo>
                    <a:cubicBezTo>
                      <a:pt x="1" y="11"/>
                      <a:pt x="0" y="13"/>
                      <a:pt x="0" y="14"/>
                    </a:cubicBezTo>
                    <a:cubicBezTo>
                      <a:pt x="0" y="16"/>
                      <a:pt x="0" y="18"/>
                      <a:pt x="0" y="19"/>
                    </a:cubicBezTo>
                    <a:cubicBezTo>
                      <a:pt x="1" y="21"/>
                      <a:pt x="2" y="23"/>
                      <a:pt x="4" y="25"/>
                    </a:cubicBezTo>
                    <a:cubicBezTo>
                      <a:pt x="6" y="27"/>
                      <a:pt x="9" y="28"/>
                      <a:pt x="11" y="29"/>
                    </a:cubicBezTo>
                    <a:cubicBezTo>
                      <a:pt x="11" y="30"/>
                      <a:pt x="10" y="31"/>
                      <a:pt x="10" y="32"/>
                    </a:cubicBezTo>
                    <a:cubicBezTo>
                      <a:pt x="8" y="33"/>
                      <a:pt x="7" y="34"/>
                      <a:pt x="5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35"/>
                      <a:pt x="8" y="34"/>
                      <a:pt x="9" y="33"/>
                    </a:cubicBezTo>
                    <a:cubicBezTo>
                      <a:pt x="10" y="32"/>
                      <a:pt x="11" y="30"/>
                      <a:pt x="12" y="29"/>
                    </a:cubicBezTo>
                    <a:cubicBezTo>
                      <a:pt x="15" y="30"/>
                      <a:pt x="19" y="29"/>
                      <a:pt x="22" y="24"/>
                    </a:cubicBezTo>
                    <a:cubicBezTo>
                      <a:pt x="23" y="21"/>
                      <a:pt x="24" y="16"/>
                      <a:pt x="23" y="1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99" name="Freeform 1818"/>
              <p:cNvSpPr/>
              <p:nvPr/>
            </p:nvSpPr>
            <p:spPr>
              <a:xfrm>
                <a:off x="8828070" y="2749564"/>
                <a:ext cx="57150" cy="71438"/>
              </a:xfrm>
              <a:custGeom>
                <a:avLst/>
                <a:gdLst>
                  <a:gd name="txL" fmla="*/ 0 w 15"/>
                  <a:gd name="txT" fmla="*/ 0 h 19"/>
                  <a:gd name="txR" fmla="*/ 15 w 15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19">
                    <a:moveTo>
                      <a:pt x="14" y="9"/>
                    </a:moveTo>
                    <a:cubicBezTo>
                      <a:pt x="15" y="7"/>
                      <a:pt x="13" y="6"/>
                      <a:pt x="12" y="4"/>
                    </a:cubicBezTo>
                    <a:cubicBezTo>
                      <a:pt x="11" y="3"/>
                      <a:pt x="10" y="2"/>
                      <a:pt x="9" y="2"/>
                    </a:cubicBezTo>
                    <a:cubicBezTo>
                      <a:pt x="8" y="2"/>
                      <a:pt x="8" y="1"/>
                      <a:pt x="7" y="1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6" y="2"/>
                      <a:pt x="4" y="3"/>
                      <a:pt x="3" y="4"/>
                    </a:cubicBezTo>
                    <a:cubicBezTo>
                      <a:pt x="1" y="6"/>
                      <a:pt x="0" y="8"/>
                      <a:pt x="0" y="10"/>
                    </a:cubicBezTo>
                    <a:cubicBezTo>
                      <a:pt x="1" y="11"/>
                      <a:pt x="1" y="12"/>
                      <a:pt x="2" y="13"/>
                    </a:cubicBezTo>
                    <a:cubicBezTo>
                      <a:pt x="3" y="15"/>
                      <a:pt x="4" y="16"/>
                      <a:pt x="5" y="17"/>
                    </a:cubicBezTo>
                    <a:cubicBezTo>
                      <a:pt x="5" y="17"/>
                      <a:pt x="4" y="18"/>
                      <a:pt x="4" y="18"/>
                    </a:cubicBezTo>
                    <a:cubicBezTo>
                      <a:pt x="3" y="19"/>
                      <a:pt x="2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2" y="19"/>
                      <a:pt x="3" y="19"/>
                    </a:cubicBezTo>
                    <a:cubicBezTo>
                      <a:pt x="4" y="18"/>
                      <a:pt x="5" y="18"/>
                      <a:pt x="6" y="17"/>
                    </a:cubicBezTo>
                    <a:cubicBezTo>
                      <a:pt x="7" y="18"/>
                      <a:pt x="10" y="18"/>
                      <a:pt x="12" y="16"/>
                    </a:cubicBezTo>
                    <a:cubicBezTo>
                      <a:pt x="13" y="14"/>
                      <a:pt x="14" y="11"/>
                      <a:pt x="14" y="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00" name="Freeform 1819"/>
              <p:cNvSpPr/>
              <p:nvPr/>
            </p:nvSpPr>
            <p:spPr>
              <a:xfrm>
                <a:off x="8696307" y="2951177"/>
                <a:ext cx="153988" cy="206376"/>
              </a:xfrm>
              <a:custGeom>
                <a:avLst/>
                <a:gdLst>
                  <a:gd name="txL" fmla="*/ 0 w 41"/>
                  <a:gd name="txT" fmla="*/ 0 h 55"/>
                  <a:gd name="txR" fmla="*/ 41 w 41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1" h="55">
                    <a:moveTo>
                      <a:pt x="1" y="25"/>
                    </a:moveTo>
                    <a:cubicBezTo>
                      <a:pt x="0" y="31"/>
                      <a:pt x="2" y="35"/>
                      <a:pt x="4" y="40"/>
                    </a:cubicBezTo>
                    <a:cubicBezTo>
                      <a:pt x="6" y="43"/>
                      <a:pt x="9" y="46"/>
                      <a:pt x="12" y="48"/>
                    </a:cubicBezTo>
                    <a:cubicBezTo>
                      <a:pt x="13" y="49"/>
                      <a:pt x="15" y="51"/>
                      <a:pt x="17" y="53"/>
                    </a:cubicBezTo>
                    <a:cubicBezTo>
                      <a:pt x="19" y="54"/>
                      <a:pt x="21" y="55"/>
                      <a:pt x="21" y="55"/>
                    </a:cubicBezTo>
                    <a:cubicBezTo>
                      <a:pt x="21" y="53"/>
                      <a:pt x="22" y="51"/>
                      <a:pt x="24" y="49"/>
                    </a:cubicBezTo>
                    <a:cubicBezTo>
                      <a:pt x="26" y="48"/>
                      <a:pt x="28" y="47"/>
                      <a:pt x="30" y="45"/>
                    </a:cubicBezTo>
                    <a:cubicBezTo>
                      <a:pt x="35" y="42"/>
                      <a:pt x="40" y="36"/>
                      <a:pt x="41" y="29"/>
                    </a:cubicBezTo>
                    <a:cubicBezTo>
                      <a:pt x="41" y="25"/>
                      <a:pt x="40" y="21"/>
                      <a:pt x="37" y="17"/>
                    </a:cubicBezTo>
                    <a:cubicBezTo>
                      <a:pt x="34" y="14"/>
                      <a:pt x="31" y="11"/>
                      <a:pt x="27" y="9"/>
                    </a:cubicBezTo>
                    <a:cubicBezTo>
                      <a:pt x="27" y="7"/>
                      <a:pt x="29" y="6"/>
                      <a:pt x="30" y="5"/>
                    </a:cubicBezTo>
                    <a:cubicBezTo>
                      <a:pt x="31" y="4"/>
                      <a:pt x="32" y="3"/>
                      <a:pt x="33" y="3"/>
                    </a:cubicBezTo>
                    <a:cubicBezTo>
                      <a:pt x="34" y="2"/>
                      <a:pt x="35" y="1"/>
                      <a:pt x="36" y="1"/>
                    </a:cubicBezTo>
                    <a:cubicBezTo>
                      <a:pt x="35" y="1"/>
                      <a:pt x="35" y="0"/>
                      <a:pt x="35" y="0"/>
                    </a:cubicBezTo>
                    <a:cubicBezTo>
                      <a:pt x="34" y="0"/>
                      <a:pt x="34" y="1"/>
                      <a:pt x="33" y="1"/>
                    </a:cubicBezTo>
                    <a:cubicBezTo>
                      <a:pt x="32" y="2"/>
                      <a:pt x="31" y="3"/>
                      <a:pt x="31" y="3"/>
                    </a:cubicBezTo>
                    <a:cubicBezTo>
                      <a:pt x="29" y="5"/>
                      <a:pt x="27" y="7"/>
                      <a:pt x="26" y="9"/>
                    </a:cubicBezTo>
                    <a:cubicBezTo>
                      <a:pt x="20" y="6"/>
                      <a:pt x="14" y="6"/>
                      <a:pt x="9" y="11"/>
                    </a:cubicBezTo>
                    <a:cubicBezTo>
                      <a:pt x="6" y="14"/>
                      <a:pt x="3" y="20"/>
                      <a:pt x="1" y="2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01" name="Freeform 1820"/>
              <p:cNvSpPr/>
              <p:nvPr/>
            </p:nvSpPr>
            <p:spPr>
              <a:xfrm>
                <a:off x="8869345" y="2951177"/>
                <a:ext cx="57150" cy="71438"/>
              </a:xfrm>
              <a:custGeom>
                <a:avLst/>
                <a:gdLst>
                  <a:gd name="txL" fmla="*/ 0 w 15"/>
                  <a:gd name="txT" fmla="*/ 0 h 19"/>
                  <a:gd name="txR" fmla="*/ 15 w 15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19">
                    <a:moveTo>
                      <a:pt x="1" y="7"/>
                    </a:moveTo>
                    <a:cubicBezTo>
                      <a:pt x="0" y="9"/>
                      <a:pt x="1" y="12"/>
                      <a:pt x="2" y="13"/>
                    </a:cubicBezTo>
                    <a:cubicBezTo>
                      <a:pt x="2" y="14"/>
                      <a:pt x="3" y="15"/>
                      <a:pt x="4" y="16"/>
                    </a:cubicBezTo>
                    <a:cubicBezTo>
                      <a:pt x="5" y="16"/>
                      <a:pt x="7" y="19"/>
                      <a:pt x="7" y="19"/>
                    </a:cubicBezTo>
                    <a:cubicBezTo>
                      <a:pt x="7" y="18"/>
                      <a:pt x="8" y="17"/>
                      <a:pt x="9" y="16"/>
                    </a:cubicBezTo>
                    <a:cubicBezTo>
                      <a:pt x="9" y="15"/>
                      <a:pt x="10" y="14"/>
                      <a:pt x="11" y="14"/>
                    </a:cubicBezTo>
                    <a:cubicBezTo>
                      <a:pt x="12" y="14"/>
                      <a:pt x="14" y="12"/>
                      <a:pt x="14" y="10"/>
                    </a:cubicBezTo>
                    <a:cubicBezTo>
                      <a:pt x="15" y="7"/>
                      <a:pt x="13" y="4"/>
                      <a:pt x="10" y="2"/>
                    </a:cubicBezTo>
                    <a:cubicBezTo>
                      <a:pt x="10" y="2"/>
                      <a:pt x="11" y="1"/>
                      <a:pt x="11" y="1"/>
                    </a:cubicBezTo>
                    <a:cubicBezTo>
                      <a:pt x="12" y="1"/>
                      <a:pt x="13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0" y="1"/>
                      <a:pt x="10" y="2"/>
                    </a:cubicBezTo>
                    <a:cubicBezTo>
                      <a:pt x="8" y="1"/>
                      <a:pt x="6" y="1"/>
                      <a:pt x="4" y="3"/>
                    </a:cubicBezTo>
                    <a:cubicBezTo>
                      <a:pt x="3" y="3"/>
                      <a:pt x="1" y="5"/>
                      <a:pt x="1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02" name="Freeform 1821"/>
              <p:cNvSpPr/>
              <p:nvPr/>
            </p:nvSpPr>
            <p:spPr>
              <a:xfrm>
                <a:off x="8599468" y="2827352"/>
                <a:ext cx="206376" cy="203201"/>
              </a:xfrm>
              <a:custGeom>
                <a:avLst/>
                <a:gdLst>
                  <a:gd name="txL" fmla="*/ 0 w 55"/>
                  <a:gd name="txT" fmla="*/ 0 h 54"/>
                  <a:gd name="txR" fmla="*/ 55 w 55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54">
                    <a:moveTo>
                      <a:pt x="16" y="13"/>
                    </a:moveTo>
                    <a:cubicBezTo>
                      <a:pt x="12" y="19"/>
                      <a:pt x="12" y="25"/>
                      <a:pt x="12" y="32"/>
                    </a:cubicBezTo>
                    <a:cubicBezTo>
                      <a:pt x="12" y="35"/>
                      <a:pt x="12" y="38"/>
                      <a:pt x="11" y="41"/>
                    </a:cubicBezTo>
                    <a:cubicBezTo>
                      <a:pt x="10" y="45"/>
                      <a:pt x="9" y="48"/>
                      <a:pt x="5" y="49"/>
                    </a:cubicBezTo>
                    <a:cubicBezTo>
                      <a:pt x="4" y="51"/>
                      <a:pt x="2" y="52"/>
                      <a:pt x="0" y="53"/>
                    </a:cubicBezTo>
                    <a:cubicBezTo>
                      <a:pt x="2" y="53"/>
                      <a:pt x="4" y="53"/>
                      <a:pt x="6" y="53"/>
                    </a:cubicBezTo>
                    <a:cubicBezTo>
                      <a:pt x="8" y="53"/>
                      <a:pt x="11" y="54"/>
                      <a:pt x="14" y="54"/>
                    </a:cubicBezTo>
                    <a:cubicBezTo>
                      <a:pt x="19" y="54"/>
                      <a:pt x="24" y="53"/>
                      <a:pt x="27" y="52"/>
                    </a:cubicBezTo>
                    <a:cubicBezTo>
                      <a:pt x="33" y="51"/>
                      <a:pt x="39" y="48"/>
                      <a:pt x="43" y="45"/>
                    </a:cubicBezTo>
                    <a:cubicBezTo>
                      <a:pt x="48" y="42"/>
                      <a:pt x="51" y="38"/>
                      <a:pt x="53" y="34"/>
                    </a:cubicBezTo>
                    <a:cubicBezTo>
                      <a:pt x="55" y="28"/>
                      <a:pt x="54" y="23"/>
                      <a:pt x="52" y="19"/>
                    </a:cubicBezTo>
                    <a:cubicBezTo>
                      <a:pt x="51" y="15"/>
                      <a:pt x="48" y="11"/>
                      <a:pt x="43" y="8"/>
                    </a:cubicBezTo>
                    <a:cubicBezTo>
                      <a:pt x="46" y="5"/>
                      <a:pt x="49" y="2"/>
                      <a:pt x="53" y="1"/>
                    </a:cubicBezTo>
                    <a:cubicBezTo>
                      <a:pt x="53" y="1"/>
                      <a:pt x="53" y="0"/>
                      <a:pt x="52" y="0"/>
                    </a:cubicBezTo>
                    <a:cubicBezTo>
                      <a:pt x="51" y="0"/>
                      <a:pt x="49" y="1"/>
                      <a:pt x="48" y="2"/>
                    </a:cubicBezTo>
                    <a:cubicBezTo>
                      <a:pt x="46" y="4"/>
                      <a:pt x="44" y="5"/>
                      <a:pt x="43" y="7"/>
                    </a:cubicBezTo>
                    <a:cubicBezTo>
                      <a:pt x="42" y="7"/>
                      <a:pt x="41" y="6"/>
                      <a:pt x="40" y="6"/>
                    </a:cubicBezTo>
                    <a:cubicBezTo>
                      <a:pt x="35" y="4"/>
                      <a:pt x="30" y="4"/>
                      <a:pt x="26" y="6"/>
                    </a:cubicBezTo>
                    <a:cubicBezTo>
                      <a:pt x="22" y="7"/>
                      <a:pt x="18" y="10"/>
                      <a:pt x="16" y="1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03" name="Freeform 1822"/>
              <p:cNvSpPr/>
              <p:nvPr/>
            </p:nvSpPr>
            <p:spPr>
              <a:xfrm>
                <a:off x="8580418" y="2794014"/>
                <a:ext cx="101601" cy="74613"/>
              </a:xfrm>
              <a:custGeom>
                <a:avLst/>
                <a:gdLst>
                  <a:gd name="txL" fmla="*/ 0 w 27"/>
                  <a:gd name="txT" fmla="*/ 0 h 20"/>
                  <a:gd name="txR" fmla="*/ 27 w 27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20">
                    <a:moveTo>
                      <a:pt x="9" y="2"/>
                    </a:moveTo>
                    <a:cubicBezTo>
                      <a:pt x="7" y="3"/>
                      <a:pt x="6" y="5"/>
                      <a:pt x="5" y="6"/>
                    </a:cubicBezTo>
                    <a:cubicBezTo>
                      <a:pt x="4" y="8"/>
                      <a:pt x="3" y="10"/>
                      <a:pt x="3" y="12"/>
                    </a:cubicBezTo>
                    <a:cubicBezTo>
                      <a:pt x="2" y="13"/>
                      <a:pt x="0" y="17"/>
                      <a:pt x="0" y="17"/>
                    </a:cubicBezTo>
                    <a:cubicBezTo>
                      <a:pt x="3" y="16"/>
                      <a:pt x="6" y="18"/>
                      <a:pt x="9" y="19"/>
                    </a:cubicBezTo>
                    <a:cubicBezTo>
                      <a:pt x="12" y="20"/>
                      <a:pt x="17" y="20"/>
                      <a:pt x="21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3" y="7"/>
                      <a:pt x="21" y="5"/>
                    </a:cubicBezTo>
                    <a:cubicBezTo>
                      <a:pt x="22" y="4"/>
                      <a:pt x="23" y="4"/>
                      <a:pt x="24" y="4"/>
                    </a:cubicBezTo>
                    <a:cubicBezTo>
                      <a:pt x="25" y="4"/>
                      <a:pt x="26" y="4"/>
                      <a:pt x="27" y="4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6" y="3"/>
                      <a:pt x="23" y="4"/>
                      <a:pt x="21" y="4"/>
                    </a:cubicBezTo>
                    <a:cubicBezTo>
                      <a:pt x="20" y="2"/>
                      <a:pt x="17" y="0"/>
                      <a:pt x="15" y="0"/>
                    </a:cubicBezTo>
                    <a:cubicBezTo>
                      <a:pt x="13" y="0"/>
                      <a:pt x="11" y="1"/>
                      <a:pt x="9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04" name="Freeform 1823"/>
              <p:cNvSpPr/>
              <p:nvPr/>
            </p:nvSpPr>
            <p:spPr>
              <a:xfrm>
                <a:off x="7431061" y="3406793"/>
                <a:ext cx="101601" cy="153989"/>
              </a:xfrm>
              <a:custGeom>
                <a:avLst/>
                <a:gdLst>
                  <a:gd name="txL" fmla="*/ 0 w 27"/>
                  <a:gd name="txT" fmla="*/ 0 h 41"/>
                  <a:gd name="txR" fmla="*/ 27 w 27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41">
                    <a:moveTo>
                      <a:pt x="27" y="20"/>
                    </a:moveTo>
                    <a:cubicBezTo>
                      <a:pt x="27" y="17"/>
                      <a:pt x="25" y="15"/>
                      <a:pt x="24" y="12"/>
                    </a:cubicBezTo>
                    <a:cubicBezTo>
                      <a:pt x="22" y="10"/>
                      <a:pt x="21" y="8"/>
                      <a:pt x="19" y="6"/>
                    </a:cubicBezTo>
                    <a:cubicBezTo>
                      <a:pt x="17" y="5"/>
                      <a:pt x="14" y="0"/>
                      <a:pt x="14" y="0"/>
                    </a:cubicBezTo>
                    <a:cubicBezTo>
                      <a:pt x="13" y="4"/>
                      <a:pt x="9" y="6"/>
                      <a:pt x="6" y="9"/>
                    </a:cubicBezTo>
                    <a:cubicBezTo>
                      <a:pt x="3" y="13"/>
                      <a:pt x="0" y="18"/>
                      <a:pt x="1" y="23"/>
                    </a:cubicBezTo>
                    <a:cubicBezTo>
                      <a:pt x="1" y="28"/>
                      <a:pt x="7" y="32"/>
                      <a:pt x="13" y="34"/>
                    </a:cubicBezTo>
                    <a:cubicBezTo>
                      <a:pt x="12" y="35"/>
                      <a:pt x="12" y="36"/>
                      <a:pt x="11" y="37"/>
                    </a:cubicBezTo>
                    <a:cubicBezTo>
                      <a:pt x="10" y="38"/>
                      <a:pt x="9" y="39"/>
                      <a:pt x="7" y="40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9" y="40"/>
                      <a:pt x="13" y="36"/>
                      <a:pt x="13" y="34"/>
                    </a:cubicBezTo>
                    <a:cubicBezTo>
                      <a:pt x="17" y="34"/>
                      <a:pt x="21" y="33"/>
                      <a:pt x="24" y="30"/>
                    </a:cubicBezTo>
                    <a:cubicBezTo>
                      <a:pt x="26" y="27"/>
                      <a:pt x="27" y="23"/>
                      <a:pt x="27" y="2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05" name="Freeform 1824"/>
              <p:cNvSpPr/>
              <p:nvPr/>
            </p:nvSpPr>
            <p:spPr>
              <a:xfrm>
                <a:off x="6864320" y="3305192"/>
                <a:ext cx="209551" cy="138113"/>
              </a:xfrm>
              <a:custGeom>
                <a:avLst/>
                <a:gdLst>
                  <a:gd name="txL" fmla="*/ 0 w 56"/>
                  <a:gd name="txT" fmla="*/ 0 h 37"/>
                  <a:gd name="txR" fmla="*/ 56 w 56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37">
                    <a:moveTo>
                      <a:pt x="31" y="1"/>
                    </a:moveTo>
                    <a:cubicBezTo>
                      <a:pt x="27" y="0"/>
                      <a:pt x="24" y="2"/>
                      <a:pt x="20" y="3"/>
                    </a:cubicBezTo>
                    <a:cubicBezTo>
                      <a:pt x="17" y="4"/>
                      <a:pt x="14" y="5"/>
                      <a:pt x="11" y="7"/>
                    </a:cubicBezTo>
                    <a:cubicBezTo>
                      <a:pt x="10" y="8"/>
                      <a:pt x="7" y="8"/>
                      <a:pt x="5" y="9"/>
                    </a:cubicBezTo>
                    <a:cubicBezTo>
                      <a:pt x="3" y="9"/>
                      <a:pt x="0" y="10"/>
                      <a:pt x="0" y="10"/>
                    </a:cubicBezTo>
                    <a:cubicBezTo>
                      <a:pt x="3" y="12"/>
                      <a:pt x="4" y="14"/>
                      <a:pt x="6" y="17"/>
                    </a:cubicBezTo>
                    <a:cubicBezTo>
                      <a:pt x="7" y="19"/>
                      <a:pt x="8" y="22"/>
                      <a:pt x="10" y="25"/>
                    </a:cubicBezTo>
                    <a:cubicBezTo>
                      <a:pt x="15" y="31"/>
                      <a:pt x="23" y="37"/>
                      <a:pt x="31" y="36"/>
                    </a:cubicBezTo>
                    <a:cubicBezTo>
                      <a:pt x="39" y="35"/>
                      <a:pt x="45" y="27"/>
                      <a:pt x="45" y="19"/>
                    </a:cubicBezTo>
                    <a:cubicBezTo>
                      <a:pt x="47" y="19"/>
                      <a:pt x="48" y="20"/>
                      <a:pt x="50" y="20"/>
                    </a:cubicBezTo>
                    <a:cubicBezTo>
                      <a:pt x="52" y="22"/>
                      <a:pt x="54" y="23"/>
                      <a:pt x="55" y="25"/>
                    </a:cubicBezTo>
                    <a:cubicBezTo>
                      <a:pt x="56" y="24"/>
                      <a:pt x="56" y="24"/>
                      <a:pt x="56" y="24"/>
                    </a:cubicBezTo>
                    <a:cubicBezTo>
                      <a:pt x="54" y="22"/>
                      <a:pt x="49" y="19"/>
                      <a:pt x="45" y="18"/>
                    </a:cubicBezTo>
                    <a:cubicBezTo>
                      <a:pt x="46" y="13"/>
                      <a:pt x="44" y="8"/>
                      <a:pt x="41" y="5"/>
                    </a:cubicBezTo>
                    <a:cubicBezTo>
                      <a:pt x="38" y="3"/>
                      <a:pt x="34" y="1"/>
                      <a:pt x="31" y="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06" name="Freeform 1825"/>
              <p:cNvSpPr/>
              <p:nvPr/>
            </p:nvSpPr>
            <p:spPr>
              <a:xfrm>
                <a:off x="7502499" y="2087571"/>
                <a:ext cx="280989" cy="423865"/>
              </a:xfrm>
              <a:custGeom>
                <a:avLst/>
                <a:gdLst>
                  <a:gd name="txL" fmla="*/ 0 w 75"/>
                  <a:gd name="txT" fmla="*/ 0 h 113"/>
                  <a:gd name="txR" fmla="*/ 75 w 75"/>
                  <a:gd name="txB" fmla="*/ 113 h 11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5" h="113">
                    <a:moveTo>
                      <a:pt x="74" y="40"/>
                    </a:moveTo>
                    <a:cubicBezTo>
                      <a:pt x="71" y="29"/>
                      <a:pt x="63" y="23"/>
                      <a:pt x="56" y="18"/>
                    </a:cubicBezTo>
                    <a:cubicBezTo>
                      <a:pt x="50" y="14"/>
                      <a:pt x="43" y="11"/>
                      <a:pt x="36" y="9"/>
                    </a:cubicBezTo>
                    <a:cubicBezTo>
                      <a:pt x="31" y="8"/>
                      <a:pt x="15" y="0"/>
                      <a:pt x="15" y="0"/>
                    </a:cubicBezTo>
                    <a:cubicBezTo>
                      <a:pt x="18" y="11"/>
                      <a:pt x="10" y="22"/>
                      <a:pt x="6" y="30"/>
                    </a:cubicBezTo>
                    <a:cubicBezTo>
                      <a:pt x="4" y="36"/>
                      <a:pt x="2" y="42"/>
                      <a:pt x="1" y="48"/>
                    </a:cubicBezTo>
                    <a:cubicBezTo>
                      <a:pt x="0" y="53"/>
                      <a:pt x="0" y="58"/>
                      <a:pt x="2" y="64"/>
                    </a:cubicBezTo>
                    <a:cubicBezTo>
                      <a:pt x="4" y="69"/>
                      <a:pt x="9" y="76"/>
                      <a:pt x="16" y="81"/>
                    </a:cubicBezTo>
                    <a:cubicBezTo>
                      <a:pt x="23" y="86"/>
                      <a:pt x="31" y="90"/>
                      <a:pt x="39" y="92"/>
                    </a:cubicBezTo>
                    <a:cubicBezTo>
                      <a:pt x="38" y="95"/>
                      <a:pt x="37" y="99"/>
                      <a:pt x="34" y="102"/>
                    </a:cubicBezTo>
                    <a:cubicBezTo>
                      <a:pt x="31" y="106"/>
                      <a:pt x="27" y="109"/>
                      <a:pt x="22" y="111"/>
                    </a:cubicBezTo>
                    <a:cubicBezTo>
                      <a:pt x="23" y="111"/>
                      <a:pt x="23" y="112"/>
                      <a:pt x="24" y="113"/>
                    </a:cubicBezTo>
                    <a:cubicBezTo>
                      <a:pt x="26" y="112"/>
                      <a:pt x="30" y="109"/>
                      <a:pt x="33" y="105"/>
                    </a:cubicBezTo>
                    <a:cubicBezTo>
                      <a:pt x="37" y="101"/>
                      <a:pt x="40" y="96"/>
                      <a:pt x="41" y="92"/>
                    </a:cubicBezTo>
                    <a:cubicBezTo>
                      <a:pt x="46" y="93"/>
                      <a:pt x="52" y="92"/>
                      <a:pt x="58" y="89"/>
                    </a:cubicBezTo>
                    <a:cubicBezTo>
                      <a:pt x="63" y="87"/>
                      <a:pt x="68" y="82"/>
                      <a:pt x="71" y="76"/>
                    </a:cubicBezTo>
                    <a:cubicBezTo>
                      <a:pt x="73" y="71"/>
                      <a:pt x="74" y="64"/>
                      <a:pt x="75" y="58"/>
                    </a:cubicBezTo>
                    <a:cubicBezTo>
                      <a:pt x="75" y="51"/>
                      <a:pt x="75" y="45"/>
                      <a:pt x="74" y="4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07" name="Freeform 1826"/>
              <p:cNvSpPr/>
              <p:nvPr/>
            </p:nvSpPr>
            <p:spPr>
              <a:xfrm>
                <a:off x="7618388" y="2482862"/>
                <a:ext cx="266702" cy="371478"/>
              </a:xfrm>
              <a:custGeom>
                <a:avLst/>
                <a:gdLst>
                  <a:gd name="txL" fmla="*/ 0 w 71"/>
                  <a:gd name="txT" fmla="*/ 0 h 99"/>
                  <a:gd name="txR" fmla="*/ 71 w 71"/>
                  <a:gd name="txB" fmla="*/ 99 h 9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99">
                    <a:moveTo>
                      <a:pt x="65" y="67"/>
                    </a:moveTo>
                    <a:cubicBezTo>
                      <a:pt x="71" y="52"/>
                      <a:pt x="67" y="37"/>
                      <a:pt x="59" y="27"/>
                    </a:cubicBezTo>
                    <a:cubicBezTo>
                      <a:pt x="57" y="23"/>
                      <a:pt x="52" y="19"/>
                      <a:pt x="48" y="15"/>
                    </a:cubicBezTo>
                    <a:cubicBezTo>
                      <a:pt x="44" y="12"/>
                      <a:pt x="41" y="8"/>
                      <a:pt x="38" y="5"/>
                    </a:cubicBezTo>
                    <a:cubicBezTo>
                      <a:pt x="36" y="3"/>
                      <a:pt x="34" y="1"/>
                      <a:pt x="32" y="0"/>
                    </a:cubicBezTo>
                    <a:cubicBezTo>
                      <a:pt x="34" y="2"/>
                      <a:pt x="32" y="7"/>
                      <a:pt x="29" y="10"/>
                    </a:cubicBezTo>
                    <a:cubicBezTo>
                      <a:pt x="26" y="14"/>
                      <a:pt x="22" y="18"/>
                      <a:pt x="19" y="20"/>
                    </a:cubicBezTo>
                    <a:cubicBezTo>
                      <a:pt x="15" y="24"/>
                      <a:pt x="10" y="28"/>
                      <a:pt x="7" y="32"/>
                    </a:cubicBezTo>
                    <a:cubicBezTo>
                      <a:pt x="3" y="37"/>
                      <a:pt x="1" y="41"/>
                      <a:pt x="0" y="48"/>
                    </a:cubicBezTo>
                    <a:cubicBezTo>
                      <a:pt x="0" y="55"/>
                      <a:pt x="1" y="62"/>
                      <a:pt x="4" y="69"/>
                    </a:cubicBezTo>
                    <a:cubicBezTo>
                      <a:pt x="7" y="76"/>
                      <a:pt x="11" y="82"/>
                      <a:pt x="18" y="87"/>
                    </a:cubicBezTo>
                    <a:cubicBezTo>
                      <a:pt x="14" y="92"/>
                      <a:pt x="8" y="95"/>
                      <a:pt x="2" y="97"/>
                    </a:cubicBezTo>
                    <a:cubicBezTo>
                      <a:pt x="2" y="98"/>
                      <a:pt x="3" y="99"/>
                      <a:pt x="3" y="99"/>
                    </a:cubicBezTo>
                    <a:cubicBezTo>
                      <a:pt x="5" y="99"/>
                      <a:pt x="8" y="98"/>
                      <a:pt x="11" y="96"/>
                    </a:cubicBezTo>
                    <a:cubicBezTo>
                      <a:pt x="14" y="94"/>
                      <a:pt x="16" y="91"/>
                      <a:pt x="19" y="88"/>
                    </a:cubicBezTo>
                    <a:cubicBezTo>
                      <a:pt x="21" y="89"/>
                      <a:pt x="22" y="90"/>
                      <a:pt x="24" y="91"/>
                    </a:cubicBezTo>
                    <a:cubicBezTo>
                      <a:pt x="31" y="94"/>
                      <a:pt x="40" y="92"/>
                      <a:pt x="48" y="88"/>
                    </a:cubicBezTo>
                    <a:cubicBezTo>
                      <a:pt x="55" y="83"/>
                      <a:pt x="62" y="76"/>
                      <a:pt x="65" y="67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08" name="Freeform 1827"/>
              <p:cNvSpPr/>
              <p:nvPr/>
            </p:nvSpPr>
            <p:spPr>
              <a:xfrm>
                <a:off x="7761263" y="2700351"/>
                <a:ext cx="203201" cy="277814"/>
              </a:xfrm>
              <a:custGeom>
                <a:avLst/>
                <a:gdLst>
                  <a:gd name="txL" fmla="*/ 0 w 54"/>
                  <a:gd name="txT" fmla="*/ 0 h 74"/>
                  <a:gd name="txR" fmla="*/ 54 w 54"/>
                  <a:gd name="txB" fmla="*/ 74 h 7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74">
                    <a:moveTo>
                      <a:pt x="47" y="51"/>
                    </a:moveTo>
                    <a:cubicBezTo>
                      <a:pt x="50" y="43"/>
                      <a:pt x="49" y="36"/>
                      <a:pt x="48" y="28"/>
                    </a:cubicBezTo>
                    <a:cubicBezTo>
                      <a:pt x="47" y="25"/>
                      <a:pt x="46" y="21"/>
                      <a:pt x="46" y="17"/>
                    </a:cubicBezTo>
                    <a:cubicBezTo>
                      <a:pt x="46" y="15"/>
                      <a:pt x="46" y="13"/>
                      <a:pt x="47" y="11"/>
                    </a:cubicBezTo>
                    <a:cubicBezTo>
                      <a:pt x="47" y="9"/>
                      <a:pt x="48" y="8"/>
                      <a:pt x="50" y="6"/>
                    </a:cubicBezTo>
                    <a:cubicBezTo>
                      <a:pt x="51" y="4"/>
                      <a:pt x="52" y="2"/>
                      <a:pt x="54" y="0"/>
                    </a:cubicBezTo>
                    <a:cubicBezTo>
                      <a:pt x="53" y="1"/>
                      <a:pt x="50" y="2"/>
                      <a:pt x="48" y="2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2" y="3"/>
                      <a:pt x="41" y="4"/>
                      <a:pt x="39" y="4"/>
                    </a:cubicBezTo>
                    <a:cubicBezTo>
                      <a:pt x="34" y="6"/>
                      <a:pt x="28" y="8"/>
                      <a:pt x="25" y="9"/>
                    </a:cubicBezTo>
                    <a:cubicBezTo>
                      <a:pt x="13" y="15"/>
                      <a:pt x="2" y="25"/>
                      <a:pt x="1" y="37"/>
                    </a:cubicBezTo>
                    <a:cubicBezTo>
                      <a:pt x="1" y="37"/>
                      <a:pt x="1" y="38"/>
                      <a:pt x="1" y="38"/>
                    </a:cubicBezTo>
                    <a:cubicBezTo>
                      <a:pt x="0" y="39"/>
                      <a:pt x="0" y="40"/>
                      <a:pt x="0" y="40"/>
                    </a:cubicBezTo>
                    <a:cubicBezTo>
                      <a:pt x="0" y="42"/>
                      <a:pt x="0" y="43"/>
                      <a:pt x="0" y="44"/>
                    </a:cubicBezTo>
                    <a:cubicBezTo>
                      <a:pt x="0" y="45"/>
                      <a:pt x="1" y="47"/>
                      <a:pt x="1" y="48"/>
                    </a:cubicBezTo>
                    <a:cubicBezTo>
                      <a:pt x="2" y="51"/>
                      <a:pt x="4" y="53"/>
                      <a:pt x="6" y="55"/>
                    </a:cubicBezTo>
                    <a:cubicBezTo>
                      <a:pt x="8" y="57"/>
                      <a:pt x="10" y="58"/>
                      <a:pt x="12" y="60"/>
                    </a:cubicBezTo>
                    <a:cubicBezTo>
                      <a:pt x="14" y="61"/>
                      <a:pt x="17" y="63"/>
                      <a:pt x="20" y="63"/>
                    </a:cubicBezTo>
                    <a:cubicBezTo>
                      <a:pt x="19" y="66"/>
                      <a:pt x="18" y="68"/>
                      <a:pt x="16" y="70"/>
                    </a:cubicBezTo>
                    <a:cubicBezTo>
                      <a:pt x="16" y="70"/>
                      <a:pt x="15" y="71"/>
                      <a:pt x="14" y="72"/>
                    </a:cubicBezTo>
                    <a:cubicBezTo>
                      <a:pt x="13" y="72"/>
                      <a:pt x="12" y="72"/>
                      <a:pt x="12" y="73"/>
                    </a:cubicBezTo>
                    <a:cubicBezTo>
                      <a:pt x="12" y="73"/>
                      <a:pt x="11" y="73"/>
                      <a:pt x="11" y="73"/>
                    </a:cubicBezTo>
                    <a:cubicBezTo>
                      <a:pt x="11" y="73"/>
                      <a:pt x="10" y="73"/>
                      <a:pt x="10" y="73"/>
                    </a:cubicBezTo>
                    <a:cubicBezTo>
                      <a:pt x="10" y="73"/>
                      <a:pt x="11" y="74"/>
                      <a:pt x="11" y="74"/>
                    </a:cubicBezTo>
                    <a:cubicBezTo>
                      <a:pt x="11" y="74"/>
                      <a:pt x="11" y="74"/>
                      <a:pt x="11" y="74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13" y="74"/>
                      <a:pt x="13" y="74"/>
                      <a:pt x="14" y="73"/>
                    </a:cubicBezTo>
                    <a:cubicBezTo>
                      <a:pt x="15" y="73"/>
                      <a:pt x="16" y="72"/>
                      <a:pt x="17" y="71"/>
                    </a:cubicBezTo>
                    <a:cubicBezTo>
                      <a:pt x="18" y="70"/>
                      <a:pt x="18" y="69"/>
                      <a:pt x="19" y="68"/>
                    </a:cubicBezTo>
                    <a:cubicBezTo>
                      <a:pt x="20" y="66"/>
                      <a:pt x="21" y="65"/>
                      <a:pt x="21" y="63"/>
                    </a:cubicBezTo>
                    <a:cubicBezTo>
                      <a:pt x="22" y="64"/>
                      <a:pt x="24" y="64"/>
                      <a:pt x="25" y="64"/>
                    </a:cubicBezTo>
                    <a:cubicBezTo>
                      <a:pt x="28" y="64"/>
                      <a:pt x="31" y="63"/>
                      <a:pt x="33" y="62"/>
                    </a:cubicBezTo>
                    <a:cubicBezTo>
                      <a:pt x="34" y="62"/>
                      <a:pt x="35" y="61"/>
                      <a:pt x="36" y="61"/>
                    </a:cubicBezTo>
                    <a:cubicBezTo>
                      <a:pt x="37" y="60"/>
                      <a:pt x="38" y="60"/>
                      <a:pt x="39" y="60"/>
                    </a:cubicBezTo>
                    <a:cubicBezTo>
                      <a:pt x="39" y="60"/>
                      <a:pt x="39" y="60"/>
                      <a:pt x="39" y="60"/>
                    </a:cubicBezTo>
                    <a:cubicBezTo>
                      <a:pt x="39" y="60"/>
                      <a:pt x="39" y="60"/>
                      <a:pt x="40" y="60"/>
                    </a:cubicBezTo>
                    <a:cubicBezTo>
                      <a:pt x="40" y="60"/>
                      <a:pt x="40" y="60"/>
                      <a:pt x="40" y="60"/>
                    </a:cubicBezTo>
                    <a:cubicBezTo>
                      <a:pt x="40" y="59"/>
                      <a:pt x="41" y="59"/>
                      <a:pt x="41" y="59"/>
                    </a:cubicBezTo>
                    <a:cubicBezTo>
                      <a:pt x="42" y="58"/>
                      <a:pt x="43" y="57"/>
                      <a:pt x="44" y="56"/>
                    </a:cubicBezTo>
                    <a:cubicBezTo>
                      <a:pt x="45" y="54"/>
                      <a:pt x="47" y="53"/>
                      <a:pt x="47" y="51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09" name="Freeform 1828"/>
              <p:cNvSpPr/>
              <p:nvPr/>
            </p:nvSpPr>
            <p:spPr>
              <a:xfrm>
                <a:off x="7348511" y="2233622"/>
                <a:ext cx="247652" cy="342902"/>
              </a:xfrm>
              <a:custGeom>
                <a:avLst/>
                <a:gdLst>
                  <a:gd name="txL" fmla="*/ 0 w 66"/>
                  <a:gd name="txT" fmla="*/ 0 h 91"/>
                  <a:gd name="txR" fmla="*/ 66 w 66"/>
                  <a:gd name="txB" fmla="*/ 91 h 9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6" h="91">
                    <a:moveTo>
                      <a:pt x="61" y="27"/>
                    </a:moveTo>
                    <a:cubicBezTo>
                      <a:pt x="58" y="20"/>
                      <a:pt x="52" y="15"/>
                      <a:pt x="45" y="11"/>
                    </a:cubicBezTo>
                    <a:cubicBezTo>
                      <a:pt x="40" y="8"/>
                      <a:pt x="34" y="6"/>
                      <a:pt x="28" y="5"/>
                    </a:cubicBezTo>
                    <a:cubicBezTo>
                      <a:pt x="25" y="5"/>
                      <a:pt x="21" y="3"/>
                      <a:pt x="17" y="2"/>
                    </a:cubicBezTo>
                    <a:cubicBezTo>
                      <a:pt x="13" y="1"/>
                      <a:pt x="9" y="0"/>
                      <a:pt x="9" y="0"/>
                    </a:cubicBezTo>
                    <a:cubicBezTo>
                      <a:pt x="11" y="4"/>
                      <a:pt x="10" y="8"/>
                      <a:pt x="9" y="12"/>
                    </a:cubicBezTo>
                    <a:cubicBezTo>
                      <a:pt x="8" y="17"/>
                      <a:pt x="5" y="21"/>
                      <a:pt x="4" y="24"/>
                    </a:cubicBezTo>
                    <a:cubicBezTo>
                      <a:pt x="1" y="35"/>
                      <a:pt x="0" y="49"/>
                      <a:pt x="6" y="59"/>
                    </a:cubicBezTo>
                    <a:cubicBezTo>
                      <a:pt x="13" y="71"/>
                      <a:pt x="30" y="75"/>
                      <a:pt x="44" y="71"/>
                    </a:cubicBezTo>
                    <a:cubicBezTo>
                      <a:pt x="44" y="74"/>
                      <a:pt x="44" y="77"/>
                      <a:pt x="44" y="80"/>
                    </a:cubicBezTo>
                    <a:cubicBezTo>
                      <a:pt x="43" y="84"/>
                      <a:pt x="41" y="88"/>
                      <a:pt x="39" y="91"/>
                    </a:cubicBezTo>
                    <a:cubicBezTo>
                      <a:pt x="39" y="91"/>
                      <a:pt x="39" y="91"/>
                      <a:pt x="39" y="91"/>
                    </a:cubicBezTo>
                    <a:cubicBezTo>
                      <a:pt x="40" y="91"/>
                      <a:pt x="40" y="91"/>
                      <a:pt x="40" y="91"/>
                    </a:cubicBezTo>
                    <a:cubicBezTo>
                      <a:pt x="41" y="91"/>
                      <a:pt x="41" y="91"/>
                      <a:pt x="41" y="91"/>
                    </a:cubicBezTo>
                    <a:cubicBezTo>
                      <a:pt x="41" y="91"/>
                      <a:pt x="41" y="91"/>
                      <a:pt x="41" y="91"/>
                    </a:cubicBezTo>
                    <a:cubicBezTo>
                      <a:pt x="41" y="91"/>
                      <a:pt x="41" y="91"/>
                      <a:pt x="41" y="90"/>
                    </a:cubicBezTo>
                    <a:cubicBezTo>
                      <a:pt x="42" y="90"/>
                      <a:pt x="42" y="89"/>
                      <a:pt x="42" y="88"/>
                    </a:cubicBezTo>
                    <a:cubicBezTo>
                      <a:pt x="43" y="87"/>
                      <a:pt x="44" y="85"/>
                      <a:pt x="44" y="83"/>
                    </a:cubicBezTo>
                    <a:cubicBezTo>
                      <a:pt x="45" y="79"/>
                      <a:pt x="46" y="74"/>
                      <a:pt x="45" y="71"/>
                    </a:cubicBezTo>
                    <a:cubicBezTo>
                      <a:pt x="54" y="68"/>
                      <a:pt x="62" y="62"/>
                      <a:pt x="64" y="52"/>
                    </a:cubicBezTo>
                    <a:cubicBezTo>
                      <a:pt x="66" y="45"/>
                      <a:pt x="64" y="34"/>
                      <a:pt x="61" y="2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10" name="Freeform 1829"/>
              <p:cNvSpPr/>
              <p:nvPr/>
            </p:nvSpPr>
            <p:spPr>
              <a:xfrm>
                <a:off x="7043709" y="2392374"/>
                <a:ext cx="395290" cy="379415"/>
              </a:xfrm>
              <a:custGeom>
                <a:avLst/>
                <a:gdLst>
                  <a:gd name="txL" fmla="*/ 0 w 105"/>
                  <a:gd name="txT" fmla="*/ 0 h 101"/>
                  <a:gd name="txR" fmla="*/ 105 w 105"/>
                  <a:gd name="txB" fmla="*/ 101 h 10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5" h="101">
                    <a:moveTo>
                      <a:pt x="77" y="5"/>
                    </a:moveTo>
                    <a:cubicBezTo>
                      <a:pt x="67" y="0"/>
                      <a:pt x="58" y="1"/>
                      <a:pt x="48" y="2"/>
                    </a:cubicBezTo>
                    <a:cubicBezTo>
                      <a:pt x="39" y="2"/>
                      <a:pt x="32" y="5"/>
                      <a:pt x="24" y="8"/>
                    </a:cubicBezTo>
                    <a:cubicBezTo>
                      <a:pt x="21" y="10"/>
                      <a:pt x="15" y="11"/>
                      <a:pt x="10" y="13"/>
                    </a:cubicBezTo>
                    <a:cubicBezTo>
                      <a:pt x="4" y="14"/>
                      <a:pt x="0" y="16"/>
                      <a:pt x="0" y="16"/>
                    </a:cubicBezTo>
                    <a:cubicBezTo>
                      <a:pt x="2" y="17"/>
                      <a:pt x="4" y="20"/>
                      <a:pt x="6" y="22"/>
                    </a:cubicBezTo>
                    <a:cubicBezTo>
                      <a:pt x="7" y="25"/>
                      <a:pt x="8" y="28"/>
                      <a:pt x="9" y="31"/>
                    </a:cubicBezTo>
                    <a:cubicBezTo>
                      <a:pt x="11" y="37"/>
                      <a:pt x="12" y="43"/>
                      <a:pt x="14" y="48"/>
                    </a:cubicBezTo>
                    <a:cubicBezTo>
                      <a:pt x="17" y="56"/>
                      <a:pt x="21" y="63"/>
                      <a:pt x="26" y="69"/>
                    </a:cubicBezTo>
                    <a:cubicBezTo>
                      <a:pt x="30" y="75"/>
                      <a:pt x="36" y="80"/>
                      <a:pt x="43" y="83"/>
                    </a:cubicBezTo>
                    <a:cubicBezTo>
                      <a:pt x="50" y="85"/>
                      <a:pt x="59" y="84"/>
                      <a:pt x="68" y="82"/>
                    </a:cubicBezTo>
                    <a:cubicBezTo>
                      <a:pt x="77" y="80"/>
                      <a:pt x="87" y="76"/>
                      <a:pt x="94" y="69"/>
                    </a:cubicBezTo>
                    <a:cubicBezTo>
                      <a:pt x="95" y="71"/>
                      <a:pt x="96" y="73"/>
                      <a:pt x="97" y="75"/>
                    </a:cubicBezTo>
                    <a:cubicBezTo>
                      <a:pt x="98" y="78"/>
                      <a:pt x="99" y="80"/>
                      <a:pt x="99" y="82"/>
                    </a:cubicBezTo>
                    <a:cubicBezTo>
                      <a:pt x="99" y="86"/>
                      <a:pt x="99" y="89"/>
                      <a:pt x="97" y="93"/>
                    </a:cubicBezTo>
                    <a:cubicBezTo>
                      <a:pt x="96" y="96"/>
                      <a:pt x="94" y="98"/>
                      <a:pt x="91" y="100"/>
                    </a:cubicBezTo>
                    <a:cubicBezTo>
                      <a:pt x="91" y="100"/>
                      <a:pt x="91" y="100"/>
                      <a:pt x="91" y="101"/>
                    </a:cubicBezTo>
                    <a:cubicBezTo>
                      <a:pt x="91" y="101"/>
                      <a:pt x="92" y="101"/>
                      <a:pt x="92" y="101"/>
                    </a:cubicBezTo>
                    <a:cubicBezTo>
                      <a:pt x="92" y="101"/>
                      <a:pt x="93" y="101"/>
                      <a:pt x="93" y="100"/>
                    </a:cubicBezTo>
                    <a:cubicBezTo>
                      <a:pt x="94" y="100"/>
                      <a:pt x="94" y="100"/>
                      <a:pt x="95" y="99"/>
                    </a:cubicBezTo>
                    <a:cubicBezTo>
                      <a:pt x="96" y="98"/>
                      <a:pt x="97" y="97"/>
                      <a:pt x="97" y="96"/>
                    </a:cubicBezTo>
                    <a:cubicBezTo>
                      <a:pt x="99" y="93"/>
                      <a:pt x="100" y="90"/>
                      <a:pt x="100" y="87"/>
                    </a:cubicBezTo>
                    <a:cubicBezTo>
                      <a:pt x="100" y="83"/>
                      <a:pt x="100" y="79"/>
                      <a:pt x="99" y="76"/>
                    </a:cubicBezTo>
                    <a:cubicBezTo>
                      <a:pt x="98" y="73"/>
                      <a:pt x="96" y="70"/>
                      <a:pt x="95" y="68"/>
                    </a:cubicBezTo>
                    <a:cubicBezTo>
                      <a:pt x="99" y="63"/>
                      <a:pt x="103" y="58"/>
                      <a:pt x="104" y="51"/>
                    </a:cubicBezTo>
                    <a:cubicBezTo>
                      <a:pt x="105" y="44"/>
                      <a:pt x="104" y="37"/>
                      <a:pt x="101" y="31"/>
                    </a:cubicBezTo>
                    <a:cubicBezTo>
                      <a:pt x="99" y="26"/>
                      <a:pt x="95" y="21"/>
                      <a:pt x="91" y="16"/>
                    </a:cubicBezTo>
                    <a:cubicBezTo>
                      <a:pt x="86" y="12"/>
                      <a:pt x="82" y="8"/>
                      <a:pt x="77" y="5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11" name="Freeform 1830"/>
              <p:cNvSpPr/>
              <p:nvPr/>
            </p:nvSpPr>
            <p:spPr>
              <a:xfrm>
                <a:off x="7002434" y="2678126"/>
                <a:ext cx="293689" cy="195264"/>
              </a:xfrm>
              <a:custGeom>
                <a:avLst/>
                <a:gdLst>
                  <a:gd name="txL" fmla="*/ 0 w 78"/>
                  <a:gd name="txT" fmla="*/ 0 h 52"/>
                  <a:gd name="txR" fmla="*/ 78 w 78"/>
                  <a:gd name="txB" fmla="*/ 52 h 52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78" h="52">
                    <a:moveTo>
                      <a:pt x="38" y="0"/>
                    </a:moveTo>
                    <a:cubicBezTo>
                      <a:pt x="32" y="0"/>
                      <a:pt x="27" y="3"/>
                      <a:pt x="22" y="6"/>
                    </a:cubicBezTo>
                    <a:cubicBezTo>
                      <a:pt x="18" y="9"/>
                      <a:pt x="14" y="12"/>
                      <a:pt x="11" y="16"/>
                    </a:cubicBezTo>
                    <a:cubicBezTo>
                      <a:pt x="10" y="17"/>
                      <a:pt x="7" y="20"/>
                      <a:pt x="5" y="22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7" y="27"/>
                      <a:pt x="12" y="35"/>
                      <a:pt x="16" y="40"/>
                    </a:cubicBezTo>
                    <a:cubicBezTo>
                      <a:pt x="23" y="46"/>
                      <a:pt x="33" y="52"/>
                      <a:pt x="43" y="50"/>
                    </a:cubicBezTo>
                    <a:cubicBezTo>
                      <a:pt x="53" y="49"/>
                      <a:pt x="62" y="38"/>
                      <a:pt x="64" y="27"/>
                    </a:cubicBezTo>
                    <a:cubicBezTo>
                      <a:pt x="66" y="27"/>
                      <a:pt x="68" y="28"/>
                      <a:pt x="70" y="30"/>
                    </a:cubicBezTo>
                    <a:cubicBezTo>
                      <a:pt x="73" y="32"/>
                      <a:pt x="75" y="34"/>
                      <a:pt x="77" y="37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76" y="33"/>
                      <a:pt x="69" y="27"/>
                      <a:pt x="64" y="26"/>
                    </a:cubicBezTo>
                    <a:cubicBezTo>
                      <a:pt x="65" y="18"/>
                      <a:pt x="63" y="11"/>
                      <a:pt x="56" y="6"/>
                    </a:cubicBezTo>
                    <a:cubicBezTo>
                      <a:pt x="52" y="3"/>
                      <a:pt x="44" y="1"/>
                      <a:pt x="38" y="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12" name="Freeform 1831"/>
              <p:cNvSpPr/>
              <p:nvPr/>
            </p:nvSpPr>
            <p:spPr>
              <a:xfrm>
                <a:off x="6072153" y="2595575"/>
                <a:ext cx="250827" cy="379415"/>
              </a:xfrm>
              <a:custGeom>
                <a:avLst/>
                <a:gdLst>
                  <a:gd name="txL" fmla="*/ 0 w 67"/>
                  <a:gd name="txT" fmla="*/ 0 h 101"/>
                  <a:gd name="txR" fmla="*/ 67 w 67"/>
                  <a:gd name="txB" fmla="*/ 101 h 10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7" h="101">
                    <a:moveTo>
                      <a:pt x="66" y="38"/>
                    </a:moveTo>
                    <a:cubicBezTo>
                      <a:pt x="64" y="29"/>
                      <a:pt x="58" y="23"/>
                      <a:pt x="52" y="18"/>
                    </a:cubicBezTo>
                    <a:cubicBezTo>
                      <a:pt x="47" y="14"/>
                      <a:pt x="41" y="11"/>
                      <a:pt x="35" y="8"/>
                    </a:cubicBezTo>
                    <a:cubicBezTo>
                      <a:pt x="33" y="8"/>
                      <a:pt x="28" y="5"/>
                      <a:pt x="24" y="3"/>
                    </a:cubicBezTo>
                    <a:cubicBezTo>
                      <a:pt x="20" y="1"/>
                      <a:pt x="17" y="0"/>
                      <a:pt x="17" y="0"/>
                    </a:cubicBezTo>
                    <a:cubicBezTo>
                      <a:pt x="18" y="4"/>
                      <a:pt x="16" y="8"/>
                      <a:pt x="14" y="13"/>
                    </a:cubicBezTo>
                    <a:cubicBezTo>
                      <a:pt x="12" y="17"/>
                      <a:pt x="9" y="21"/>
                      <a:pt x="7" y="24"/>
                    </a:cubicBezTo>
                    <a:cubicBezTo>
                      <a:pt x="4" y="30"/>
                      <a:pt x="2" y="36"/>
                      <a:pt x="1" y="41"/>
                    </a:cubicBezTo>
                    <a:cubicBezTo>
                      <a:pt x="0" y="47"/>
                      <a:pt x="0" y="53"/>
                      <a:pt x="2" y="58"/>
                    </a:cubicBezTo>
                    <a:cubicBezTo>
                      <a:pt x="4" y="64"/>
                      <a:pt x="9" y="69"/>
                      <a:pt x="15" y="73"/>
                    </a:cubicBezTo>
                    <a:cubicBezTo>
                      <a:pt x="22" y="77"/>
                      <a:pt x="29" y="80"/>
                      <a:pt x="37" y="81"/>
                    </a:cubicBezTo>
                    <a:cubicBezTo>
                      <a:pt x="36" y="84"/>
                      <a:pt x="35" y="88"/>
                      <a:pt x="33" y="91"/>
                    </a:cubicBezTo>
                    <a:cubicBezTo>
                      <a:pt x="30" y="95"/>
                      <a:pt x="26" y="98"/>
                      <a:pt x="21" y="99"/>
                    </a:cubicBezTo>
                    <a:cubicBezTo>
                      <a:pt x="21" y="99"/>
                      <a:pt x="22" y="100"/>
                      <a:pt x="22" y="101"/>
                    </a:cubicBezTo>
                    <a:cubicBezTo>
                      <a:pt x="24" y="100"/>
                      <a:pt x="28" y="97"/>
                      <a:pt x="31" y="93"/>
                    </a:cubicBezTo>
                    <a:cubicBezTo>
                      <a:pt x="35" y="90"/>
                      <a:pt x="37" y="85"/>
                      <a:pt x="38" y="81"/>
                    </a:cubicBezTo>
                    <a:cubicBezTo>
                      <a:pt x="43" y="81"/>
                      <a:pt x="48" y="80"/>
                      <a:pt x="53" y="78"/>
                    </a:cubicBezTo>
                    <a:cubicBezTo>
                      <a:pt x="57" y="75"/>
                      <a:pt x="61" y="71"/>
                      <a:pt x="63" y="66"/>
                    </a:cubicBezTo>
                    <a:cubicBezTo>
                      <a:pt x="65" y="62"/>
                      <a:pt x="66" y="57"/>
                      <a:pt x="66" y="52"/>
                    </a:cubicBezTo>
                    <a:cubicBezTo>
                      <a:pt x="67" y="47"/>
                      <a:pt x="66" y="42"/>
                      <a:pt x="66" y="3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13" name="Freeform 1832"/>
              <p:cNvSpPr/>
              <p:nvPr/>
            </p:nvSpPr>
            <p:spPr>
              <a:xfrm>
                <a:off x="5805452" y="2989278"/>
                <a:ext cx="261939" cy="176214"/>
              </a:xfrm>
              <a:custGeom>
                <a:avLst/>
                <a:gdLst>
                  <a:gd name="txL" fmla="*/ 0 w 70"/>
                  <a:gd name="txT" fmla="*/ 0 h 47"/>
                  <a:gd name="txR" fmla="*/ 70 w 70"/>
                  <a:gd name="txB" fmla="*/ 47 h 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47">
                    <a:moveTo>
                      <a:pt x="27" y="3"/>
                    </a:moveTo>
                    <a:cubicBezTo>
                      <a:pt x="23" y="5"/>
                      <a:pt x="21" y="9"/>
                      <a:pt x="18" y="13"/>
                    </a:cubicBezTo>
                    <a:cubicBezTo>
                      <a:pt x="16" y="16"/>
                      <a:pt x="14" y="20"/>
                      <a:pt x="11" y="24"/>
                    </a:cubicBezTo>
                    <a:cubicBezTo>
                      <a:pt x="10" y="25"/>
                      <a:pt x="8" y="27"/>
                      <a:pt x="6" y="29"/>
                    </a:cubicBezTo>
                    <a:cubicBezTo>
                      <a:pt x="3" y="31"/>
                      <a:pt x="0" y="33"/>
                      <a:pt x="0" y="33"/>
                    </a:cubicBezTo>
                    <a:cubicBezTo>
                      <a:pt x="5" y="34"/>
                      <a:pt x="8" y="36"/>
                      <a:pt x="12" y="38"/>
                    </a:cubicBezTo>
                    <a:cubicBezTo>
                      <a:pt x="15" y="40"/>
                      <a:pt x="19" y="42"/>
                      <a:pt x="23" y="43"/>
                    </a:cubicBezTo>
                    <a:cubicBezTo>
                      <a:pt x="32" y="47"/>
                      <a:pt x="46" y="46"/>
                      <a:pt x="54" y="40"/>
                    </a:cubicBezTo>
                    <a:cubicBezTo>
                      <a:pt x="58" y="36"/>
                      <a:pt x="60" y="31"/>
                      <a:pt x="60" y="26"/>
                    </a:cubicBezTo>
                    <a:cubicBezTo>
                      <a:pt x="60" y="21"/>
                      <a:pt x="58" y="16"/>
                      <a:pt x="56" y="11"/>
                    </a:cubicBezTo>
                    <a:cubicBezTo>
                      <a:pt x="58" y="10"/>
                      <a:pt x="60" y="10"/>
                      <a:pt x="62" y="9"/>
                    </a:cubicBezTo>
                    <a:cubicBezTo>
                      <a:pt x="64" y="9"/>
                      <a:pt x="67" y="9"/>
                      <a:pt x="70" y="10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8" y="8"/>
                      <a:pt x="66" y="8"/>
                      <a:pt x="63" y="9"/>
                    </a:cubicBezTo>
                    <a:cubicBezTo>
                      <a:pt x="60" y="9"/>
                      <a:pt x="57" y="10"/>
                      <a:pt x="55" y="11"/>
                    </a:cubicBezTo>
                    <a:cubicBezTo>
                      <a:pt x="52" y="5"/>
                      <a:pt x="47" y="1"/>
                      <a:pt x="41" y="0"/>
                    </a:cubicBezTo>
                    <a:cubicBezTo>
                      <a:pt x="37" y="0"/>
                      <a:pt x="31" y="1"/>
                      <a:pt x="27" y="3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14" name="Freeform 1833"/>
              <p:cNvSpPr/>
              <p:nvPr/>
            </p:nvSpPr>
            <p:spPr>
              <a:xfrm>
                <a:off x="5902290" y="3090878"/>
                <a:ext cx="296864" cy="214314"/>
              </a:xfrm>
              <a:custGeom>
                <a:avLst/>
                <a:gdLst>
                  <a:gd name="txL" fmla="*/ 0 w 79"/>
                  <a:gd name="txT" fmla="*/ 0 h 57"/>
                  <a:gd name="txR" fmla="*/ 79 w 79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57">
                    <a:moveTo>
                      <a:pt x="17" y="6"/>
                    </a:moveTo>
                    <a:cubicBezTo>
                      <a:pt x="10" y="10"/>
                      <a:pt x="8" y="16"/>
                      <a:pt x="5" y="22"/>
                    </a:cubicBezTo>
                    <a:cubicBezTo>
                      <a:pt x="3" y="27"/>
                      <a:pt x="3" y="33"/>
                      <a:pt x="3" y="38"/>
                    </a:cubicBezTo>
                    <a:cubicBezTo>
                      <a:pt x="2" y="40"/>
                      <a:pt x="2" y="45"/>
                      <a:pt x="1" y="48"/>
                    </a:cubicBezTo>
                    <a:cubicBezTo>
                      <a:pt x="1" y="52"/>
                      <a:pt x="0" y="55"/>
                      <a:pt x="0" y="55"/>
                    </a:cubicBezTo>
                    <a:cubicBezTo>
                      <a:pt x="4" y="53"/>
                      <a:pt x="8" y="53"/>
                      <a:pt x="12" y="54"/>
                    </a:cubicBezTo>
                    <a:cubicBezTo>
                      <a:pt x="16" y="54"/>
                      <a:pt x="20" y="55"/>
                      <a:pt x="23" y="56"/>
                    </a:cubicBezTo>
                    <a:cubicBezTo>
                      <a:pt x="28" y="57"/>
                      <a:pt x="33" y="57"/>
                      <a:pt x="38" y="56"/>
                    </a:cubicBezTo>
                    <a:cubicBezTo>
                      <a:pt x="42" y="56"/>
                      <a:pt x="46" y="54"/>
                      <a:pt x="50" y="51"/>
                    </a:cubicBezTo>
                    <a:cubicBezTo>
                      <a:pt x="53" y="48"/>
                      <a:pt x="56" y="43"/>
                      <a:pt x="58" y="38"/>
                    </a:cubicBezTo>
                    <a:cubicBezTo>
                      <a:pt x="60" y="32"/>
                      <a:pt x="62" y="25"/>
                      <a:pt x="61" y="19"/>
                    </a:cubicBezTo>
                    <a:cubicBezTo>
                      <a:pt x="64" y="19"/>
                      <a:pt x="67" y="20"/>
                      <a:pt x="70" y="21"/>
                    </a:cubicBezTo>
                    <a:cubicBezTo>
                      <a:pt x="74" y="23"/>
                      <a:pt x="77" y="27"/>
                      <a:pt x="78" y="31"/>
                    </a:cubicBezTo>
                    <a:cubicBezTo>
                      <a:pt x="78" y="30"/>
                      <a:pt x="79" y="30"/>
                      <a:pt x="79" y="30"/>
                    </a:cubicBezTo>
                    <a:cubicBezTo>
                      <a:pt x="79" y="28"/>
                      <a:pt x="77" y="24"/>
                      <a:pt x="73" y="22"/>
                    </a:cubicBezTo>
                    <a:cubicBezTo>
                      <a:pt x="69" y="19"/>
                      <a:pt x="64" y="18"/>
                      <a:pt x="61" y="18"/>
                    </a:cubicBezTo>
                    <a:cubicBezTo>
                      <a:pt x="60" y="13"/>
                      <a:pt x="58" y="9"/>
                      <a:pt x="55" y="6"/>
                    </a:cubicBezTo>
                    <a:cubicBezTo>
                      <a:pt x="52" y="3"/>
                      <a:pt x="47" y="1"/>
                      <a:pt x="42" y="0"/>
                    </a:cubicBezTo>
                    <a:cubicBezTo>
                      <a:pt x="38" y="0"/>
                      <a:pt x="33" y="0"/>
                      <a:pt x="29" y="1"/>
                    </a:cubicBezTo>
                    <a:cubicBezTo>
                      <a:pt x="24" y="2"/>
                      <a:pt x="20" y="4"/>
                      <a:pt x="17" y="6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15" name="Freeform 1834"/>
              <p:cNvSpPr/>
              <p:nvPr/>
            </p:nvSpPr>
            <p:spPr>
              <a:xfrm>
                <a:off x="5962615" y="5730909"/>
                <a:ext cx="228601" cy="357190"/>
              </a:xfrm>
              <a:custGeom>
                <a:avLst/>
                <a:gdLst>
                  <a:gd name="txL" fmla="*/ 0 w 61"/>
                  <a:gd name="txT" fmla="*/ 0 h 95"/>
                  <a:gd name="txR" fmla="*/ 61 w 61"/>
                  <a:gd name="txB" fmla="*/ 95 h 9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1" h="95">
                    <a:moveTo>
                      <a:pt x="2" y="60"/>
                    </a:moveTo>
                    <a:cubicBezTo>
                      <a:pt x="4" y="68"/>
                      <a:pt x="10" y="72"/>
                      <a:pt x="15" y="76"/>
                    </a:cubicBezTo>
                    <a:cubicBezTo>
                      <a:pt x="20" y="80"/>
                      <a:pt x="25" y="82"/>
                      <a:pt x="31" y="85"/>
                    </a:cubicBezTo>
                    <a:cubicBezTo>
                      <a:pt x="33" y="85"/>
                      <a:pt x="37" y="88"/>
                      <a:pt x="40" y="90"/>
                    </a:cubicBezTo>
                    <a:cubicBezTo>
                      <a:pt x="44" y="92"/>
                      <a:pt x="47" y="95"/>
                      <a:pt x="47" y="95"/>
                    </a:cubicBezTo>
                    <a:cubicBezTo>
                      <a:pt x="46" y="90"/>
                      <a:pt x="48" y="85"/>
                      <a:pt x="50" y="81"/>
                    </a:cubicBezTo>
                    <a:cubicBezTo>
                      <a:pt x="52" y="76"/>
                      <a:pt x="55" y="72"/>
                      <a:pt x="56" y="68"/>
                    </a:cubicBezTo>
                    <a:cubicBezTo>
                      <a:pt x="58" y="63"/>
                      <a:pt x="60" y="57"/>
                      <a:pt x="60" y="51"/>
                    </a:cubicBezTo>
                    <a:cubicBezTo>
                      <a:pt x="61" y="46"/>
                      <a:pt x="60" y="41"/>
                      <a:pt x="58" y="36"/>
                    </a:cubicBezTo>
                    <a:cubicBezTo>
                      <a:pt x="55" y="32"/>
                      <a:pt x="51" y="28"/>
                      <a:pt x="45" y="25"/>
                    </a:cubicBezTo>
                    <a:cubicBezTo>
                      <a:pt x="39" y="21"/>
                      <a:pt x="32" y="18"/>
                      <a:pt x="25" y="18"/>
                    </a:cubicBezTo>
                    <a:cubicBezTo>
                      <a:pt x="26" y="15"/>
                      <a:pt x="27" y="11"/>
                      <a:pt x="29" y="9"/>
                    </a:cubicBezTo>
                    <a:cubicBezTo>
                      <a:pt x="32" y="4"/>
                      <a:pt x="37" y="2"/>
                      <a:pt x="41" y="2"/>
                    </a:cubicBezTo>
                    <a:cubicBezTo>
                      <a:pt x="41" y="1"/>
                      <a:pt x="41" y="1"/>
                      <a:pt x="41" y="0"/>
                    </a:cubicBezTo>
                    <a:cubicBezTo>
                      <a:pt x="38" y="0"/>
                      <a:pt x="34" y="2"/>
                      <a:pt x="30" y="6"/>
                    </a:cubicBezTo>
                    <a:cubicBezTo>
                      <a:pt x="27" y="9"/>
                      <a:pt x="24" y="14"/>
                      <a:pt x="24" y="18"/>
                    </a:cubicBezTo>
                    <a:cubicBezTo>
                      <a:pt x="19" y="18"/>
                      <a:pt x="14" y="19"/>
                      <a:pt x="10" y="22"/>
                    </a:cubicBezTo>
                    <a:cubicBezTo>
                      <a:pt x="6" y="25"/>
                      <a:pt x="3" y="29"/>
                      <a:pt x="2" y="35"/>
                    </a:cubicBezTo>
                    <a:cubicBezTo>
                      <a:pt x="0" y="39"/>
                      <a:pt x="0" y="43"/>
                      <a:pt x="0" y="48"/>
                    </a:cubicBezTo>
                    <a:cubicBezTo>
                      <a:pt x="0" y="52"/>
                      <a:pt x="1" y="57"/>
                      <a:pt x="2" y="6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16" name="Freeform 1835"/>
              <p:cNvSpPr/>
              <p:nvPr/>
            </p:nvSpPr>
            <p:spPr>
              <a:xfrm>
                <a:off x="4835483" y="3140091"/>
                <a:ext cx="469903" cy="311152"/>
              </a:xfrm>
              <a:custGeom>
                <a:avLst/>
                <a:gdLst>
                  <a:gd name="txL" fmla="*/ 0 w 125"/>
                  <a:gd name="txT" fmla="*/ 0 h 83"/>
                  <a:gd name="txR" fmla="*/ 125 w 125"/>
                  <a:gd name="txB" fmla="*/ 83 h 83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25" h="83">
                    <a:moveTo>
                      <a:pt x="55" y="0"/>
                    </a:moveTo>
                    <a:cubicBezTo>
                      <a:pt x="43" y="1"/>
                      <a:pt x="36" y="7"/>
                      <a:pt x="29" y="14"/>
                    </a:cubicBezTo>
                    <a:cubicBezTo>
                      <a:pt x="22" y="20"/>
                      <a:pt x="18" y="26"/>
                      <a:pt x="14" y="33"/>
                    </a:cubicBezTo>
                    <a:cubicBezTo>
                      <a:pt x="13" y="36"/>
                      <a:pt x="9" y="41"/>
                      <a:pt x="6" y="46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6" y="53"/>
                      <a:pt x="11" y="56"/>
                      <a:pt x="16" y="59"/>
                    </a:cubicBezTo>
                    <a:cubicBezTo>
                      <a:pt x="21" y="63"/>
                      <a:pt x="26" y="67"/>
                      <a:pt x="30" y="70"/>
                    </a:cubicBezTo>
                    <a:cubicBezTo>
                      <a:pt x="36" y="74"/>
                      <a:pt x="43" y="78"/>
                      <a:pt x="49" y="80"/>
                    </a:cubicBezTo>
                    <a:cubicBezTo>
                      <a:pt x="56" y="82"/>
                      <a:pt x="63" y="83"/>
                      <a:pt x="69" y="81"/>
                    </a:cubicBezTo>
                    <a:cubicBezTo>
                      <a:pt x="76" y="79"/>
                      <a:pt x="83" y="74"/>
                      <a:pt x="90" y="68"/>
                    </a:cubicBezTo>
                    <a:cubicBezTo>
                      <a:pt x="96" y="61"/>
                      <a:pt x="101" y="52"/>
                      <a:pt x="104" y="43"/>
                    </a:cubicBezTo>
                    <a:cubicBezTo>
                      <a:pt x="108" y="45"/>
                      <a:pt x="112" y="47"/>
                      <a:pt x="114" y="50"/>
                    </a:cubicBezTo>
                    <a:cubicBezTo>
                      <a:pt x="119" y="54"/>
                      <a:pt x="121" y="60"/>
                      <a:pt x="123" y="65"/>
                    </a:cubicBezTo>
                    <a:cubicBezTo>
                      <a:pt x="123" y="65"/>
                      <a:pt x="124" y="65"/>
                      <a:pt x="125" y="64"/>
                    </a:cubicBezTo>
                    <a:cubicBezTo>
                      <a:pt x="124" y="62"/>
                      <a:pt x="122" y="57"/>
                      <a:pt x="118" y="52"/>
                    </a:cubicBezTo>
                    <a:cubicBezTo>
                      <a:pt x="114" y="47"/>
                      <a:pt x="108" y="43"/>
                      <a:pt x="104" y="42"/>
                    </a:cubicBezTo>
                    <a:cubicBezTo>
                      <a:pt x="105" y="36"/>
                      <a:pt x="105" y="29"/>
                      <a:pt x="103" y="23"/>
                    </a:cubicBezTo>
                    <a:cubicBezTo>
                      <a:pt x="101" y="17"/>
                      <a:pt x="96" y="12"/>
                      <a:pt x="90" y="8"/>
                    </a:cubicBezTo>
                    <a:cubicBezTo>
                      <a:pt x="85" y="5"/>
                      <a:pt x="79" y="3"/>
                      <a:pt x="73" y="1"/>
                    </a:cubicBezTo>
                    <a:cubicBezTo>
                      <a:pt x="66" y="0"/>
                      <a:pt x="60" y="0"/>
                      <a:pt x="55" y="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17" name="Freeform 1836"/>
              <p:cNvSpPr/>
              <p:nvPr/>
            </p:nvSpPr>
            <p:spPr>
              <a:xfrm>
                <a:off x="4783095" y="3525856"/>
                <a:ext cx="473078" cy="304802"/>
              </a:xfrm>
              <a:custGeom>
                <a:avLst/>
                <a:gdLst>
                  <a:gd name="txL" fmla="*/ 0 w 126"/>
                  <a:gd name="txT" fmla="*/ 0 h 81"/>
                  <a:gd name="txR" fmla="*/ 126 w 126"/>
                  <a:gd name="txB" fmla="*/ 81 h 8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6" h="81">
                    <a:moveTo>
                      <a:pt x="58" y="3"/>
                    </a:moveTo>
                    <a:cubicBezTo>
                      <a:pt x="55" y="5"/>
                      <a:pt x="53" y="7"/>
                      <a:pt x="51" y="9"/>
                    </a:cubicBezTo>
                    <a:cubicBezTo>
                      <a:pt x="48" y="12"/>
                      <a:pt x="45" y="15"/>
                      <a:pt x="42" y="17"/>
                    </a:cubicBezTo>
                    <a:cubicBezTo>
                      <a:pt x="37" y="22"/>
                      <a:pt x="32" y="27"/>
                      <a:pt x="25" y="31"/>
                    </a:cubicBezTo>
                    <a:cubicBezTo>
                      <a:pt x="24" y="32"/>
                      <a:pt x="22" y="33"/>
                      <a:pt x="19" y="34"/>
                    </a:cubicBezTo>
                    <a:cubicBezTo>
                      <a:pt x="17" y="35"/>
                      <a:pt x="14" y="36"/>
                      <a:pt x="11" y="36"/>
                    </a:cubicBezTo>
                    <a:cubicBezTo>
                      <a:pt x="5" y="37"/>
                      <a:pt x="0" y="37"/>
                      <a:pt x="0" y="37"/>
                    </a:cubicBezTo>
                    <a:cubicBezTo>
                      <a:pt x="6" y="42"/>
                      <a:pt x="11" y="49"/>
                      <a:pt x="16" y="55"/>
                    </a:cubicBezTo>
                    <a:cubicBezTo>
                      <a:pt x="22" y="62"/>
                      <a:pt x="28" y="68"/>
                      <a:pt x="35" y="72"/>
                    </a:cubicBezTo>
                    <a:cubicBezTo>
                      <a:pt x="44" y="78"/>
                      <a:pt x="56" y="81"/>
                      <a:pt x="68" y="81"/>
                    </a:cubicBezTo>
                    <a:cubicBezTo>
                      <a:pt x="73" y="81"/>
                      <a:pt x="79" y="81"/>
                      <a:pt x="84" y="79"/>
                    </a:cubicBezTo>
                    <a:cubicBezTo>
                      <a:pt x="87" y="79"/>
                      <a:pt x="89" y="78"/>
                      <a:pt x="91" y="77"/>
                    </a:cubicBezTo>
                    <a:cubicBezTo>
                      <a:pt x="92" y="76"/>
                      <a:pt x="94" y="76"/>
                      <a:pt x="95" y="75"/>
                    </a:cubicBezTo>
                    <a:cubicBezTo>
                      <a:pt x="95" y="75"/>
                      <a:pt x="96" y="74"/>
                      <a:pt x="97" y="73"/>
                    </a:cubicBezTo>
                    <a:cubicBezTo>
                      <a:pt x="101" y="70"/>
                      <a:pt x="104" y="67"/>
                      <a:pt x="106" y="63"/>
                    </a:cubicBezTo>
                    <a:cubicBezTo>
                      <a:pt x="109" y="59"/>
                      <a:pt x="110" y="54"/>
                      <a:pt x="110" y="50"/>
                    </a:cubicBezTo>
                    <a:cubicBezTo>
                      <a:pt x="111" y="40"/>
                      <a:pt x="108" y="31"/>
                      <a:pt x="104" y="23"/>
                    </a:cubicBezTo>
                    <a:cubicBezTo>
                      <a:pt x="107" y="21"/>
                      <a:pt x="110" y="20"/>
                      <a:pt x="113" y="20"/>
                    </a:cubicBezTo>
                    <a:cubicBezTo>
                      <a:pt x="115" y="19"/>
                      <a:pt x="117" y="19"/>
                      <a:pt x="120" y="19"/>
                    </a:cubicBezTo>
                    <a:cubicBezTo>
                      <a:pt x="122" y="19"/>
                      <a:pt x="124" y="18"/>
                      <a:pt x="126" y="18"/>
                    </a:cubicBezTo>
                    <a:cubicBezTo>
                      <a:pt x="125" y="17"/>
                      <a:pt x="125" y="16"/>
                      <a:pt x="125" y="15"/>
                    </a:cubicBezTo>
                    <a:cubicBezTo>
                      <a:pt x="124" y="16"/>
                      <a:pt x="123" y="16"/>
                      <a:pt x="121" y="17"/>
                    </a:cubicBezTo>
                    <a:cubicBezTo>
                      <a:pt x="119" y="18"/>
                      <a:pt x="117" y="18"/>
                      <a:pt x="115" y="18"/>
                    </a:cubicBezTo>
                    <a:cubicBezTo>
                      <a:pt x="111" y="19"/>
                      <a:pt x="106" y="20"/>
                      <a:pt x="103" y="21"/>
                    </a:cubicBezTo>
                    <a:cubicBezTo>
                      <a:pt x="100" y="16"/>
                      <a:pt x="97" y="11"/>
                      <a:pt x="93" y="8"/>
                    </a:cubicBezTo>
                    <a:cubicBezTo>
                      <a:pt x="88" y="4"/>
                      <a:pt x="84" y="2"/>
                      <a:pt x="78" y="1"/>
                    </a:cubicBezTo>
                    <a:cubicBezTo>
                      <a:pt x="75" y="0"/>
                      <a:pt x="71" y="1"/>
                      <a:pt x="68" y="1"/>
                    </a:cubicBezTo>
                    <a:cubicBezTo>
                      <a:pt x="64" y="1"/>
                      <a:pt x="61" y="2"/>
                      <a:pt x="58" y="3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18" name="Freeform 1837"/>
              <p:cNvSpPr/>
              <p:nvPr/>
            </p:nvSpPr>
            <p:spPr>
              <a:xfrm>
                <a:off x="4576719" y="3852884"/>
                <a:ext cx="341315" cy="274639"/>
              </a:xfrm>
              <a:custGeom>
                <a:avLst/>
                <a:gdLst>
                  <a:gd name="txL" fmla="*/ 0 w 91"/>
                  <a:gd name="txT" fmla="*/ 0 h 73"/>
                  <a:gd name="txR" fmla="*/ 91 w 91"/>
                  <a:gd name="txB" fmla="*/ 73 h 7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1" h="73">
                    <a:moveTo>
                      <a:pt x="63" y="4"/>
                    </a:moveTo>
                    <a:cubicBezTo>
                      <a:pt x="55" y="0"/>
                      <a:pt x="48" y="1"/>
                      <a:pt x="40" y="2"/>
                    </a:cubicBezTo>
                    <a:cubicBezTo>
                      <a:pt x="33" y="3"/>
                      <a:pt x="27" y="5"/>
                      <a:pt x="20" y="8"/>
                    </a:cubicBezTo>
                    <a:cubicBezTo>
                      <a:pt x="16" y="9"/>
                      <a:pt x="0" y="12"/>
                      <a:pt x="0" y="12"/>
                    </a:cubicBezTo>
                    <a:cubicBezTo>
                      <a:pt x="8" y="19"/>
                      <a:pt x="9" y="31"/>
                      <a:pt x="12" y="40"/>
                    </a:cubicBezTo>
                    <a:cubicBezTo>
                      <a:pt x="17" y="52"/>
                      <a:pt x="27" y="65"/>
                      <a:pt x="39" y="69"/>
                    </a:cubicBezTo>
                    <a:cubicBezTo>
                      <a:pt x="46" y="72"/>
                      <a:pt x="54" y="70"/>
                      <a:pt x="61" y="67"/>
                    </a:cubicBezTo>
                    <a:cubicBezTo>
                      <a:pt x="68" y="64"/>
                      <a:pt x="74" y="59"/>
                      <a:pt x="79" y="52"/>
                    </a:cubicBezTo>
                    <a:cubicBezTo>
                      <a:pt x="81" y="54"/>
                      <a:pt x="84" y="57"/>
                      <a:pt x="85" y="60"/>
                    </a:cubicBezTo>
                    <a:cubicBezTo>
                      <a:pt x="87" y="64"/>
                      <a:pt x="88" y="68"/>
                      <a:pt x="89" y="73"/>
                    </a:cubicBezTo>
                    <a:cubicBezTo>
                      <a:pt x="91" y="73"/>
                      <a:pt x="91" y="73"/>
                      <a:pt x="91" y="73"/>
                    </a:cubicBezTo>
                    <a:cubicBezTo>
                      <a:pt x="90" y="68"/>
                      <a:pt x="85" y="56"/>
                      <a:pt x="79" y="51"/>
                    </a:cubicBezTo>
                    <a:cubicBezTo>
                      <a:pt x="85" y="42"/>
                      <a:pt x="87" y="32"/>
                      <a:pt x="82" y="22"/>
                    </a:cubicBezTo>
                    <a:cubicBezTo>
                      <a:pt x="78" y="15"/>
                      <a:pt x="70" y="8"/>
                      <a:pt x="63" y="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19" name="Freeform 1838"/>
              <p:cNvSpPr/>
              <p:nvPr/>
            </p:nvSpPr>
            <p:spPr>
              <a:xfrm>
                <a:off x="3746452" y="4386287"/>
                <a:ext cx="331790" cy="327027"/>
              </a:xfrm>
              <a:custGeom>
                <a:avLst/>
                <a:gdLst>
                  <a:gd name="txL" fmla="*/ 0 w 88"/>
                  <a:gd name="txT" fmla="*/ 0 h 87"/>
                  <a:gd name="txR" fmla="*/ 88 w 88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8" h="87">
                    <a:moveTo>
                      <a:pt x="5" y="22"/>
                    </a:moveTo>
                    <a:cubicBezTo>
                      <a:pt x="2" y="27"/>
                      <a:pt x="1" y="32"/>
                      <a:pt x="0" y="37"/>
                    </a:cubicBezTo>
                    <a:cubicBezTo>
                      <a:pt x="0" y="41"/>
                      <a:pt x="0" y="46"/>
                      <a:pt x="0" y="51"/>
                    </a:cubicBezTo>
                    <a:cubicBezTo>
                      <a:pt x="1" y="59"/>
                      <a:pt x="4" y="66"/>
                      <a:pt x="9" y="72"/>
                    </a:cubicBezTo>
                    <a:cubicBezTo>
                      <a:pt x="10" y="73"/>
                      <a:pt x="11" y="75"/>
                      <a:pt x="12" y="77"/>
                    </a:cubicBezTo>
                    <a:cubicBezTo>
                      <a:pt x="14" y="78"/>
                      <a:pt x="16" y="80"/>
                      <a:pt x="17" y="82"/>
                    </a:cubicBezTo>
                    <a:cubicBezTo>
                      <a:pt x="21" y="85"/>
                      <a:pt x="24" y="87"/>
                      <a:pt x="24" y="87"/>
                    </a:cubicBezTo>
                    <a:cubicBezTo>
                      <a:pt x="24" y="85"/>
                      <a:pt x="25" y="84"/>
                      <a:pt x="26" y="83"/>
                    </a:cubicBezTo>
                    <a:cubicBezTo>
                      <a:pt x="27" y="82"/>
                      <a:pt x="29" y="81"/>
                      <a:pt x="31" y="81"/>
                    </a:cubicBezTo>
                    <a:cubicBezTo>
                      <a:pt x="35" y="80"/>
                      <a:pt x="39" y="79"/>
                      <a:pt x="43" y="78"/>
                    </a:cubicBezTo>
                    <a:cubicBezTo>
                      <a:pt x="49" y="77"/>
                      <a:pt x="55" y="74"/>
                      <a:pt x="60" y="70"/>
                    </a:cubicBezTo>
                    <a:cubicBezTo>
                      <a:pt x="63" y="69"/>
                      <a:pt x="65" y="66"/>
                      <a:pt x="68" y="64"/>
                    </a:cubicBezTo>
                    <a:cubicBezTo>
                      <a:pt x="69" y="62"/>
                      <a:pt x="70" y="61"/>
                      <a:pt x="71" y="59"/>
                    </a:cubicBezTo>
                    <a:cubicBezTo>
                      <a:pt x="72" y="59"/>
                      <a:pt x="72" y="58"/>
                      <a:pt x="73" y="57"/>
                    </a:cubicBezTo>
                    <a:cubicBezTo>
                      <a:pt x="73" y="57"/>
                      <a:pt x="73" y="56"/>
                      <a:pt x="73" y="56"/>
                    </a:cubicBezTo>
                    <a:cubicBezTo>
                      <a:pt x="74" y="55"/>
                      <a:pt x="74" y="55"/>
                      <a:pt x="74" y="55"/>
                    </a:cubicBezTo>
                    <a:cubicBezTo>
                      <a:pt x="74" y="54"/>
                      <a:pt x="74" y="54"/>
                      <a:pt x="74" y="54"/>
                    </a:cubicBezTo>
                    <a:cubicBezTo>
                      <a:pt x="77" y="48"/>
                      <a:pt x="76" y="39"/>
                      <a:pt x="74" y="31"/>
                    </a:cubicBezTo>
                    <a:cubicBezTo>
                      <a:pt x="72" y="23"/>
                      <a:pt x="67" y="15"/>
                      <a:pt x="61" y="10"/>
                    </a:cubicBezTo>
                    <a:cubicBezTo>
                      <a:pt x="64" y="7"/>
                      <a:pt x="67" y="5"/>
                      <a:pt x="71" y="4"/>
                    </a:cubicBezTo>
                    <a:cubicBezTo>
                      <a:pt x="73" y="3"/>
                      <a:pt x="76" y="3"/>
                      <a:pt x="79" y="3"/>
                    </a:cubicBezTo>
                    <a:cubicBezTo>
                      <a:pt x="82" y="3"/>
                      <a:pt x="85" y="3"/>
                      <a:pt x="87" y="5"/>
                    </a:cubicBezTo>
                    <a:cubicBezTo>
                      <a:pt x="87" y="4"/>
                      <a:pt x="87" y="4"/>
                      <a:pt x="88" y="3"/>
                    </a:cubicBezTo>
                    <a:cubicBezTo>
                      <a:pt x="86" y="2"/>
                      <a:pt x="84" y="1"/>
                      <a:pt x="82" y="1"/>
                    </a:cubicBezTo>
                    <a:cubicBezTo>
                      <a:pt x="79" y="1"/>
                      <a:pt x="76" y="1"/>
                      <a:pt x="74" y="2"/>
                    </a:cubicBezTo>
                    <a:cubicBezTo>
                      <a:pt x="68" y="3"/>
                      <a:pt x="63" y="6"/>
                      <a:pt x="60" y="9"/>
                    </a:cubicBezTo>
                    <a:cubicBezTo>
                      <a:pt x="55" y="5"/>
                      <a:pt x="50" y="2"/>
                      <a:pt x="45" y="1"/>
                    </a:cubicBezTo>
                    <a:cubicBezTo>
                      <a:pt x="42" y="0"/>
                      <a:pt x="39" y="0"/>
                      <a:pt x="36" y="1"/>
                    </a:cubicBezTo>
                    <a:cubicBezTo>
                      <a:pt x="35" y="1"/>
                      <a:pt x="34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2"/>
                      <a:pt x="29" y="2"/>
                      <a:pt x="28" y="3"/>
                    </a:cubicBezTo>
                    <a:cubicBezTo>
                      <a:pt x="24" y="4"/>
                      <a:pt x="20" y="7"/>
                      <a:pt x="16" y="10"/>
                    </a:cubicBezTo>
                    <a:cubicBezTo>
                      <a:pt x="12" y="14"/>
                      <a:pt x="8" y="18"/>
                      <a:pt x="5" y="22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20" name="Freeform 1839"/>
              <p:cNvSpPr/>
              <p:nvPr/>
            </p:nvSpPr>
            <p:spPr>
              <a:xfrm>
                <a:off x="4314780" y="5216555"/>
                <a:ext cx="303214" cy="263527"/>
              </a:xfrm>
              <a:custGeom>
                <a:avLst/>
                <a:gdLst>
                  <a:gd name="txL" fmla="*/ 0 w 81"/>
                  <a:gd name="txT" fmla="*/ 0 h 70"/>
                  <a:gd name="txR" fmla="*/ 81 w 81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1" h="70">
                    <a:moveTo>
                      <a:pt x="59" y="6"/>
                    </a:moveTo>
                    <a:cubicBezTo>
                      <a:pt x="55" y="3"/>
                      <a:pt x="51" y="1"/>
                      <a:pt x="46" y="1"/>
                    </a:cubicBezTo>
                    <a:cubicBezTo>
                      <a:pt x="42" y="0"/>
                      <a:pt x="38" y="0"/>
                      <a:pt x="34" y="1"/>
                    </a:cubicBezTo>
                    <a:cubicBezTo>
                      <a:pt x="27" y="2"/>
                      <a:pt x="21" y="5"/>
                      <a:pt x="16" y="9"/>
                    </a:cubicBezTo>
                    <a:cubicBezTo>
                      <a:pt x="14" y="10"/>
                      <a:pt x="10" y="12"/>
                      <a:pt x="6" y="15"/>
                    </a:cubicBezTo>
                    <a:cubicBezTo>
                      <a:pt x="3" y="17"/>
                      <a:pt x="0" y="20"/>
                      <a:pt x="0" y="20"/>
                    </a:cubicBezTo>
                    <a:cubicBezTo>
                      <a:pt x="4" y="21"/>
                      <a:pt x="7" y="24"/>
                      <a:pt x="8" y="28"/>
                    </a:cubicBezTo>
                    <a:cubicBezTo>
                      <a:pt x="10" y="31"/>
                      <a:pt x="10" y="35"/>
                      <a:pt x="11" y="39"/>
                    </a:cubicBezTo>
                    <a:cubicBezTo>
                      <a:pt x="12" y="43"/>
                      <a:pt x="13" y="47"/>
                      <a:pt x="16" y="52"/>
                    </a:cubicBezTo>
                    <a:cubicBezTo>
                      <a:pt x="19" y="57"/>
                      <a:pt x="24" y="61"/>
                      <a:pt x="30" y="65"/>
                    </a:cubicBezTo>
                    <a:cubicBezTo>
                      <a:pt x="36" y="68"/>
                      <a:pt x="44" y="69"/>
                      <a:pt x="51" y="66"/>
                    </a:cubicBezTo>
                    <a:cubicBezTo>
                      <a:pt x="58" y="64"/>
                      <a:pt x="65" y="58"/>
                      <a:pt x="69" y="53"/>
                    </a:cubicBezTo>
                    <a:cubicBezTo>
                      <a:pt x="71" y="55"/>
                      <a:pt x="73" y="57"/>
                      <a:pt x="74" y="59"/>
                    </a:cubicBezTo>
                    <a:cubicBezTo>
                      <a:pt x="76" y="62"/>
                      <a:pt x="78" y="66"/>
                      <a:pt x="79" y="70"/>
                    </a:cubicBezTo>
                    <a:cubicBezTo>
                      <a:pt x="81" y="69"/>
                      <a:pt x="81" y="69"/>
                      <a:pt x="81" y="69"/>
                    </a:cubicBezTo>
                    <a:cubicBezTo>
                      <a:pt x="80" y="67"/>
                      <a:pt x="78" y="64"/>
                      <a:pt x="76" y="60"/>
                    </a:cubicBezTo>
                    <a:cubicBezTo>
                      <a:pt x="74" y="57"/>
                      <a:pt x="72" y="54"/>
                      <a:pt x="70" y="52"/>
                    </a:cubicBezTo>
                    <a:cubicBezTo>
                      <a:pt x="73" y="48"/>
                      <a:pt x="75" y="44"/>
                      <a:pt x="76" y="39"/>
                    </a:cubicBezTo>
                    <a:cubicBezTo>
                      <a:pt x="77" y="35"/>
                      <a:pt x="78" y="31"/>
                      <a:pt x="76" y="26"/>
                    </a:cubicBezTo>
                    <a:cubicBezTo>
                      <a:pt x="75" y="23"/>
                      <a:pt x="73" y="19"/>
                      <a:pt x="70" y="16"/>
                    </a:cubicBezTo>
                    <a:cubicBezTo>
                      <a:pt x="67" y="12"/>
                      <a:pt x="63" y="8"/>
                      <a:pt x="59" y="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21" name="Freeform 1840"/>
              <p:cNvSpPr/>
              <p:nvPr/>
            </p:nvSpPr>
            <p:spPr>
              <a:xfrm>
                <a:off x="4603707" y="5153055"/>
                <a:ext cx="344490" cy="233364"/>
              </a:xfrm>
              <a:custGeom>
                <a:avLst/>
                <a:gdLst>
                  <a:gd name="txL" fmla="*/ 0 w 92"/>
                  <a:gd name="txT" fmla="*/ 0 h 62"/>
                  <a:gd name="txR" fmla="*/ 92 w 92"/>
                  <a:gd name="txB" fmla="*/ 62 h 62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92" h="62">
                    <a:moveTo>
                      <a:pt x="49" y="0"/>
                    </a:moveTo>
                    <a:cubicBezTo>
                      <a:pt x="41" y="0"/>
                      <a:pt x="35" y="3"/>
                      <a:pt x="29" y="7"/>
                    </a:cubicBezTo>
                    <a:cubicBezTo>
                      <a:pt x="23" y="10"/>
                      <a:pt x="19" y="14"/>
                      <a:pt x="15" y="19"/>
                    </a:cubicBezTo>
                    <a:cubicBezTo>
                      <a:pt x="12" y="22"/>
                      <a:pt x="0" y="30"/>
                      <a:pt x="0" y="30"/>
                    </a:cubicBezTo>
                    <a:cubicBezTo>
                      <a:pt x="10" y="33"/>
                      <a:pt x="15" y="42"/>
                      <a:pt x="21" y="48"/>
                    </a:cubicBezTo>
                    <a:cubicBezTo>
                      <a:pt x="25" y="52"/>
                      <a:pt x="30" y="56"/>
                      <a:pt x="35" y="58"/>
                    </a:cubicBezTo>
                    <a:cubicBezTo>
                      <a:pt x="40" y="61"/>
                      <a:pt x="45" y="62"/>
                      <a:pt x="50" y="62"/>
                    </a:cubicBezTo>
                    <a:cubicBezTo>
                      <a:pt x="55" y="62"/>
                      <a:pt x="61" y="59"/>
                      <a:pt x="66" y="54"/>
                    </a:cubicBezTo>
                    <a:cubicBezTo>
                      <a:pt x="72" y="50"/>
                      <a:pt x="77" y="44"/>
                      <a:pt x="80" y="38"/>
                    </a:cubicBezTo>
                    <a:cubicBezTo>
                      <a:pt x="82" y="40"/>
                      <a:pt x="85" y="42"/>
                      <a:pt x="87" y="44"/>
                    </a:cubicBezTo>
                    <a:cubicBezTo>
                      <a:pt x="89" y="48"/>
                      <a:pt x="91" y="53"/>
                      <a:pt x="90" y="57"/>
                    </a:cubicBezTo>
                    <a:cubicBezTo>
                      <a:pt x="91" y="57"/>
                      <a:pt x="92" y="57"/>
                      <a:pt x="92" y="57"/>
                    </a:cubicBezTo>
                    <a:cubicBezTo>
                      <a:pt x="92" y="55"/>
                      <a:pt x="91" y="50"/>
                      <a:pt x="89" y="46"/>
                    </a:cubicBezTo>
                    <a:cubicBezTo>
                      <a:pt x="87" y="42"/>
                      <a:pt x="83" y="39"/>
                      <a:pt x="80" y="37"/>
                    </a:cubicBezTo>
                    <a:cubicBezTo>
                      <a:pt x="82" y="32"/>
                      <a:pt x="82" y="28"/>
                      <a:pt x="81" y="23"/>
                    </a:cubicBezTo>
                    <a:cubicBezTo>
                      <a:pt x="80" y="18"/>
                      <a:pt x="77" y="14"/>
                      <a:pt x="73" y="10"/>
                    </a:cubicBezTo>
                    <a:cubicBezTo>
                      <a:pt x="67" y="5"/>
                      <a:pt x="57" y="1"/>
                      <a:pt x="49" y="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22" name="Freeform 1841"/>
              <p:cNvSpPr/>
              <p:nvPr/>
            </p:nvSpPr>
            <p:spPr>
              <a:xfrm>
                <a:off x="4983122" y="4927628"/>
                <a:ext cx="333377" cy="447678"/>
              </a:xfrm>
              <a:custGeom>
                <a:avLst/>
                <a:gdLst>
                  <a:gd name="txL" fmla="*/ 0 w 89"/>
                  <a:gd name="txT" fmla="*/ 0 h 119"/>
                  <a:gd name="txR" fmla="*/ 89 w 89"/>
                  <a:gd name="txB" fmla="*/ 119 h 1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9" h="119">
                    <a:moveTo>
                      <a:pt x="80" y="23"/>
                    </a:moveTo>
                    <a:cubicBezTo>
                      <a:pt x="77" y="16"/>
                      <a:pt x="72" y="12"/>
                      <a:pt x="67" y="8"/>
                    </a:cubicBezTo>
                    <a:cubicBezTo>
                      <a:pt x="61" y="5"/>
                      <a:pt x="56" y="3"/>
                      <a:pt x="51" y="2"/>
                    </a:cubicBezTo>
                    <a:cubicBezTo>
                      <a:pt x="41" y="0"/>
                      <a:pt x="33" y="1"/>
                      <a:pt x="24" y="3"/>
                    </a:cubicBezTo>
                    <a:cubicBezTo>
                      <a:pt x="21" y="4"/>
                      <a:pt x="15" y="5"/>
                      <a:pt x="9" y="7"/>
                    </a:cubicBezTo>
                    <a:cubicBezTo>
                      <a:pt x="4" y="8"/>
                      <a:pt x="0" y="10"/>
                      <a:pt x="0" y="10"/>
                    </a:cubicBezTo>
                    <a:cubicBezTo>
                      <a:pt x="4" y="13"/>
                      <a:pt x="5" y="18"/>
                      <a:pt x="6" y="24"/>
                    </a:cubicBezTo>
                    <a:cubicBezTo>
                      <a:pt x="6" y="29"/>
                      <a:pt x="4" y="34"/>
                      <a:pt x="4" y="38"/>
                    </a:cubicBezTo>
                    <a:cubicBezTo>
                      <a:pt x="2" y="44"/>
                      <a:pt x="1" y="49"/>
                      <a:pt x="1" y="53"/>
                    </a:cubicBezTo>
                    <a:cubicBezTo>
                      <a:pt x="2" y="58"/>
                      <a:pt x="3" y="62"/>
                      <a:pt x="6" y="67"/>
                    </a:cubicBezTo>
                    <a:cubicBezTo>
                      <a:pt x="10" y="72"/>
                      <a:pt x="17" y="78"/>
                      <a:pt x="25" y="83"/>
                    </a:cubicBezTo>
                    <a:cubicBezTo>
                      <a:pt x="33" y="89"/>
                      <a:pt x="43" y="93"/>
                      <a:pt x="53" y="94"/>
                    </a:cubicBezTo>
                    <a:cubicBezTo>
                      <a:pt x="52" y="99"/>
                      <a:pt x="49" y="103"/>
                      <a:pt x="47" y="107"/>
                    </a:cubicBezTo>
                    <a:cubicBezTo>
                      <a:pt x="43" y="112"/>
                      <a:pt x="37" y="115"/>
                      <a:pt x="32" y="117"/>
                    </a:cubicBezTo>
                    <a:cubicBezTo>
                      <a:pt x="32" y="118"/>
                      <a:pt x="32" y="119"/>
                      <a:pt x="33" y="119"/>
                    </a:cubicBezTo>
                    <a:cubicBezTo>
                      <a:pt x="36" y="118"/>
                      <a:pt x="41" y="115"/>
                      <a:pt x="45" y="110"/>
                    </a:cubicBezTo>
                    <a:cubicBezTo>
                      <a:pt x="50" y="105"/>
                      <a:pt x="53" y="99"/>
                      <a:pt x="54" y="94"/>
                    </a:cubicBezTo>
                    <a:cubicBezTo>
                      <a:pt x="61" y="95"/>
                      <a:pt x="68" y="93"/>
                      <a:pt x="73" y="89"/>
                    </a:cubicBezTo>
                    <a:cubicBezTo>
                      <a:pt x="79" y="85"/>
                      <a:pt x="84" y="78"/>
                      <a:pt x="87" y="69"/>
                    </a:cubicBezTo>
                    <a:cubicBezTo>
                      <a:pt x="89" y="62"/>
                      <a:pt x="89" y="54"/>
                      <a:pt x="88" y="46"/>
                    </a:cubicBezTo>
                    <a:cubicBezTo>
                      <a:pt x="87" y="37"/>
                      <a:pt x="84" y="29"/>
                      <a:pt x="80" y="23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23" name="Freeform 1842"/>
              <p:cNvSpPr/>
              <p:nvPr/>
            </p:nvSpPr>
            <p:spPr>
              <a:xfrm>
                <a:off x="4727533" y="5126067"/>
                <a:ext cx="173039" cy="112713"/>
              </a:xfrm>
              <a:custGeom>
                <a:avLst/>
                <a:gdLst>
                  <a:gd name="txL" fmla="*/ 0 w 46"/>
                  <a:gd name="txT" fmla="*/ 0 h 30"/>
                  <a:gd name="txR" fmla="*/ 46 w 46"/>
                  <a:gd name="txB" fmla="*/ 30 h 3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46" h="30">
                    <a:moveTo>
                      <a:pt x="23" y="0"/>
                    </a:moveTo>
                    <a:cubicBezTo>
                      <a:pt x="19" y="0"/>
                      <a:pt x="17" y="2"/>
                      <a:pt x="14" y="3"/>
                    </a:cubicBezTo>
                    <a:cubicBezTo>
                      <a:pt x="12" y="5"/>
                      <a:pt x="10" y="6"/>
                      <a:pt x="7" y="8"/>
                    </a:cubicBezTo>
                    <a:cubicBezTo>
                      <a:pt x="7" y="9"/>
                      <a:pt x="5" y="10"/>
                      <a:pt x="3" y="11"/>
                    </a:cubicBezTo>
                    <a:cubicBezTo>
                      <a:pt x="1" y="12"/>
                      <a:pt x="0" y="13"/>
                      <a:pt x="0" y="13"/>
                    </a:cubicBezTo>
                    <a:cubicBezTo>
                      <a:pt x="4" y="15"/>
                      <a:pt x="6" y="19"/>
                      <a:pt x="9" y="22"/>
                    </a:cubicBezTo>
                    <a:cubicBezTo>
                      <a:pt x="14" y="27"/>
                      <a:pt x="20" y="30"/>
                      <a:pt x="26" y="29"/>
                    </a:cubicBezTo>
                    <a:cubicBezTo>
                      <a:pt x="32" y="28"/>
                      <a:pt x="36" y="22"/>
                      <a:pt x="37" y="15"/>
                    </a:cubicBezTo>
                    <a:cubicBezTo>
                      <a:pt x="39" y="15"/>
                      <a:pt x="40" y="16"/>
                      <a:pt x="41" y="17"/>
                    </a:cubicBezTo>
                    <a:cubicBezTo>
                      <a:pt x="43" y="18"/>
                      <a:pt x="44" y="19"/>
                      <a:pt x="45" y="21"/>
                    </a:cubicBezTo>
                    <a:cubicBezTo>
                      <a:pt x="46" y="21"/>
                      <a:pt x="46" y="21"/>
                      <a:pt x="46" y="21"/>
                    </a:cubicBezTo>
                    <a:cubicBezTo>
                      <a:pt x="45" y="19"/>
                      <a:pt x="40" y="15"/>
                      <a:pt x="37" y="14"/>
                    </a:cubicBezTo>
                    <a:cubicBezTo>
                      <a:pt x="38" y="10"/>
                      <a:pt x="37" y="6"/>
                      <a:pt x="33" y="3"/>
                    </a:cubicBezTo>
                    <a:cubicBezTo>
                      <a:pt x="30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24" name="Freeform 1843"/>
              <p:cNvSpPr/>
              <p:nvPr/>
            </p:nvSpPr>
            <p:spPr>
              <a:xfrm>
                <a:off x="5764176" y="5483257"/>
                <a:ext cx="409577" cy="319090"/>
              </a:xfrm>
              <a:custGeom>
                <a:avLst/>
                <a:gdLst>
                  <a:gd name="txL" fmla="*/ 0 w 109"/>
                  <a:gd name="txT" fmla="*/ 0 h 85"/>
                  <a:gd name="txR" fmla="*/ 109 w 109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9" h="85">
                    <a:moveTo>
                      <a:pt x="36" y="81"/>
                    </a:moveTo>
                    <a:cubicBezTo>
                      <a:pt x="46" y="85"/>
                      <a:pt x="55" y="84"/>
                      <a:pt x="65" y="82"/>
                    </a:cubicBezTo>
                    <a:cubicBezTo>
                      <a:pt x="73" y="80"/>
                      <a:pt x="80" y="77"/>
                      <a:pt x="87" y="73"/>
                    </a:cubicBezTo>
                    <a:cubicBezTo>
                      <a:pt x="89" y="71"/>
                      <a:pt x="95" y="69"/>
                      <a:pt x="100" y="67"/>
                    </a:cubicBezTo>
                    <a:cubicBezTo>
                      <a:pt x="105" y="64"/>
                      <a:pt x="109" y="62"/>
                      <a:pt x="109" y="62"/>
                    </a:cubicBezTo>
                    <a:cubicBezTo>
                      <a:pt x="104" y="60"/>
                      <a:pt x="101" y="55"/>
                      <a:pt x="98" y="50"/>
                    </a:cubicBezTo>
                    <a:cubicBezTo>
                      <a:pt x="96" y="44"/>
                      <a:pt x="94" y="39"/>
                      <a:pt x="92" y="34"/>
                    </a:cubicBezTo>
                    <a:cubicBezTo>
                      <a:pt x="86" y="20"/>
                      <a:pt x="75" y="7"/>
                      <a:pt x="60" y="3"/>
                    </a:cubicBezTo>
                    <a:cubicBezTo>
                      <a:pt x="52" y="0"/>
                      <a:pt x="43" y="2"/>
                      <a:pt x="35" y="6"/>
                    </a:cubicBezTo>
                    <a:cubicBezTo>
                      <a:pt x="27" y="10"/>
                      <a:pt x="19" y="17"/>
                      <a:pt x="14" y="24"/>
                    </a:cubicBezTo>
                    <a:cubicBezTo>
                      <a:pt x="11" y="22"/>
                      <a:pt x="8" y="19"/>
                      <a:pt x="6" y="16"/>
                    </a:cubicBezTo>
                    <a:cubicBezTo>
                      <a:pt x="3" y="11"/>
                      <a:pt x="2" y="5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3"/>
                      <a:pt x="1" y="8"/>
                      <a:pt x="4" y="13"/>
                    </a:cubicBezTo>
                    <a:cubicBezTo>
                      <a:pt x="6" y="18"/>
                      <a:pt x="10" y="23"/>
                      <a:pt x="13" y="26"/>
                    </a:cubicBezTo>
                    <a:cubicBezTo>
                      <a:pt x="7" y="36"/>
                      <a:pt x="5" y="49"/>
                      <a:pt x="12" y="60"/>
                    </a:cubicBezTo>
                    <a:cubicBezTo>
                      <a:pt x="17" y="68"/>
                      <a:pt x="27" y="77"/>
                      <a:pt x="36" y="8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25" name="Freeform 1844"/>
              <p:cNvSpPr/>
              <p:nvPr/>
            </p:nvSpPr>
            <p:spPr>
              <a:xfrm>
                <a:off x="6168991" y="5029229"/>
                <a:ext cx="296864" cy="401640"/>
              </a:xfrm>
              <a:custGeom>
                <a:avLst/>
                <a:gdLst>
                  <a:gd name="txL" fmla="*/ 0 w 79"/>
                  <a:gd name="txT" fmla="*/ 0 h 107"/>
                  <a:gd name="txR" fmla="*/ 79 w 79"/>
                  <a:gd name="txB" fmla="*/ 107 h 10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107">
                    <a:moveTo>
                      <a:pt x="3" y="76"/>
                    </a:moveTo>
                    <a:cubicBezTo>
                      <a:pt x="7" y="88"/>
                      <a:pt x="15" y="94"/>
                      <a:pt x="23" y="99"/>
                    </a:cubicBezTo>
                    <a:cubicBezTo>
                      <a:pt x="31" y="104"/>
                      <a:pt x="39" y="106"/>
                      <a:pt x="46" y="106"/>
                    </a:cubicBezTo>
                    <a:cubicBezTo>
                      <a:pt x="49" y="106"/>
                      <a:pt x="55" y="107"/>
                      <a:pt x="60" y="106"/>
                    </a:cubicBezTo>
                    <a:cubicBezTo>
                      <a:pt x="65" y="106"/>
                      <a:pt x="69" y="105"/>
                      <a:pt x="69" y="105"/>
                    </a:cubicBezTo>
                    <a:cubicBezTo>
                      <a:pt x="66" y="102"/>
                      <a:pt x="67" y="98"/>
                      <a:pt x="68" y="94"/>
                    </a:cubicBezTo>
                    <a:cubicBezTo>
                      <a:pt x="70" y="89"/>
                      <a:pt x="72" y="85"/>
                      <a:pt x="74" y="81"/>
                    </a:cubicBezTo>
                    <a:cubicBezTo>
                      <a:pt x="76" y="76"/>
                      <a:pt x="78" y="70"/>
                      <a:pt x="79" y="63"/>
                    </a:cubicBezTo>
                    <a:cubicBezTo>
                      <a:pt x="79" y="60"/>
                      <a:pt x="79" y="56"/>
                      <a:pt x="78" y="52"/>
                    </a:cubicBezTo>
                    <a:cubicBezTo>
                      <a:pt x="78" y="50"/>
                      <a:pt x="78" y="49"/>
                      <a:pt x="77" y="47"/>
                    </a:cubicBezTo>
                    <a:cubicBezTo>
                      <a:pt x="77" y="45"/>
                      <a:pt x="77" y="45"/>
                      <a:pt x="77" y="45"/>
                    </a:cubicBezTo>
                    <a:cubicBezTo>
                      <a:pt x="77" y="45"/>
                      <a:pt x="77" y="45"/>
                      <a:pt x="77" y="45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76" y="44"/>
                      <a:pt x="75" y="44"/>
                      <a:pt x="75" y="43"/>
                    </a:cubicBezTo>
                    <a:cubicBezTo>
                      <a:pt x="73" y="41"/>
                      <a:pt x="71" y="38"/>
                      <a:pt x="68" y="35"/>
                    </a:cubicBezTo>
                    <a:cubicBezTo>
                      <a:pt x="65" y="32"/>
                      <a:pt x="61" y="29"/>
                      <a:pt x="57" y="27"/>
                    </a:cubicBezTo>
                    <a:cubicBezTo>
                      <a:pt x="49" y="22"/>
                      <a:pt x="40" y="21"/>
                      <a:pt x="31" y="22"/>
                    </a:cubicBezTo>
                    <a:cubicBezTo>
                      <a:pt x="31" y="18"/>
                      <a:pt x="31" y="15"/>
                      <a:pt x="32" y="12"/>
                    </a:cubicBezTo>
                    <a:cubicBezTo>
                      <a:pt x="33" y="9"/>
                      <a:pt x="35" y="4"/>
                      <a:pt x="36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1"/>
                      <a:pt x="33" y="3"/>
                      <a:pt x="33" y="4"/>
                    </a:cubicBezTo>
                    <a:cubicBezTo>
                      <a:pt x="33" y="6"/>
                      <a:pt x="32" y="8"/>
                      <a:pt x="32" y="10"/>
                    </a:cubicBezTo>
                    <a:cubicBezTo>
                      <a:pt x="31" y="14"/>
                      <a:pt x="29" y="18"/>
                      <a:pt x="30" y="22"/>
                    </a:cubicBezTo>
                    <a:cubicBezTo>
                      <a:pt x="24" y="23"/>
                      <a:pt x="18" y="24"/>
                      <a:pt x="13" y="27"/>
                    </a:cubicBezTo>
                    <a:cubicBezTo>
                      <a:pt x="11" y="29"/>
                      <a:pt x="8" y="30"/>
                      <a:pt x="7" y="33"/>
                    </a:cubicBezTo>
                    <a:cubicBezTo>
                      <a:pt x="5" y="36"/>
                      <a:pt x="3" y="39"/>
                      <a:pt x="2" y="44"/>
                    </a:cubicBezTo>
                    <a:cubicBezTo>
                      <a:pt x="1" y="48"/>
                      <a:pt x="0" y="54"/>
                      <a:pt x="0" y="59"/>
                    </a:cubicBezTo>
                    <a:cubicBezTo>
                      <a:pt x="1" y="65"/>
                      <a:pt x="2" y="71"/>
                      <a:pt x="3" y="7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26" name="Freeform 1845"/>
              <p:cNvSpPr/>
              <p:nvPr/>
            </p:nvSpPr>
            <p:spPr>
              <a:xfrm>
                <a:off x="5937215" y="5318156"/>
                <a:ext cx="157163" cy="211139"/>
              </a:xfrm>
              <a:custGeom>
                <a:avLst/>
                <a:gdLst>
                  <a:gd name="txL" fmla="*/ 0 w 42"/>
                  <a:gd name="txT" fmla="*/ 0 h 56"/>
                  <a:gd name="txR" fmla="*/ 42 w 42"/>
                  <a:gd name="txB" fmla="*/ 56 h 5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56">
                    <a:moveTo>
                      <a:pt x="1" y="20"/>
                    </a:moveTo>
                    <a:cubicBezTo>
                      <a:pt x="0" y="24"/>
                      <a:pt x="1" y="28"/>
                      <a:pt x="2" y="33"/>
                    </a:cubicBezTo>
                    <a:cubicBezTo>
                      <a:pt x="3" y="36"/>
                      <a:pt x="4" y="40"/>
                      <a:pt x="5" y="43"/>
                    </a:cubicBezTo>
                    <a:cubicBezTo>
                      <a:pt x="6" y="45"/>
                      <a:pt x="7" y="48"/>
                      <a:pt x="7" y="50"/>
                    </a:cubicBezTo>
                    <a:cubicBezTo>
                      <a:pt x="7" y="53"/>
                      <a:pt x="6" y="56"/>
                      <a:pt x="6" y="56"/>
                    </a:cubicBezTo>
                    <a:cubicBezTo>
                      <a:pt x="9" y="53"/>
                      <a:pt x="12" y="52"/>
                      <a:pt x="16" y="50"/>
                    </a:cubicBezTo>
                    <a:cubicBezTo>
                      <a:pt x="19" y="49"/>
                      <a:pt x="22" y="48"/>
                      <a:pt x="25" y="47"/>
                    </a:cubicBezTo>
                    <a:cubicBezTo>
                      <a:pt x="32" y="42"/>
                      <a:pt x="39" y="35"/>
                      <a:pt x="40" y="28"/>
                    </a:cubicBezTo>
                    <a:cubicBezTo>
                      <a:pt x="41" y="23"/>
                      <a:pt x="39" y="19"/>
                      <a:pt x="37" y="16"/>
                    </a:cubicBezTo>
                    <a:cubicBezTo>
                      <a:pt x="34" y="12"/>
                      <a:pt x="31" y="9"/>
                      <a:pt x="26" y="7"/>
                    </a:cubicBezTo>
                    <a:cubicBezTo>
                      <a:pt x="28" y="5"/>
                      <a:pt x="29" y="3"/>
                      <a:pt x="31" y="2"/>
                    </a:cubicBezTo>
                    <a:cubicBezTo>
                      <a:pt x="32" y="2"/>
                      <a:pt x="33" y="1"/>
                      <a:pt x="35" y="1"/>
                    </a:cubicBezTo>
                    <a:cubicBezTo>
                      <a:pt x="36" y="1"/>
                      <a:pt x="38" y="1"/>
                      <a:pt x="39" y="2"/>
                    </a:cubicBezTo>
                    <a:cubicBezTo>
                      <a:pt x="40" y="3"/>
                      <a:pt x="41" y="4"/>
                      <a:pt x="41" y="4"/>
                    </a:cubicBezTo>
                    <a:cubicBezTo>
                      <a:pt x="41" y="6"/>
                      <a:pt x="41" y="6"/>
                      <a:pt x="41" y="7"/>
                    </a:cubicBezTo>
                    <a:cubicBezTo>
                      <a:pt x="41" y="8"/>
                      <a:pt x="40" y="9"/>
                      <a:pt x="40" y="9"/>
                    </a:cubicBezTo>
                    <a:cubicBezTo>
                      <a:pt x="40" y="9"/>
                      <a:pt x="41" y="10"/>
                      <a:pt x="41" y="10"/>
                    </a:cubicBezTo>
                    <a:cubicBezTo>
                      <a:pt x="41" y="9"/>
                      <a:pt x="42" y="8"/>
                      <a:pt x="42" y="7"/>
                    </a:cubicBezTo>
                    <a:cubicBezTo>
                      <a:pt x="42" y="6"/>
                      <a:pt x="42" y="5"/>
                      <a:pt x="41" y="3"/>
                    </a:cubicBezTo>
                    <a:cubicBezTo>
                      <a:pt x="41" y="3"/>
                      <a:pt x="41" y="2"/>
                      <a:pt x="40" y="2"/>
                    </a:cubicBezTo>
                    <a:cubicBezTo>
                      <a:pt x="40" y="1"/>
                      <a:pt x="39" y="1"/>
                      <a:pt x="38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5" y="0"/>
                      <a:pt x="35" y="0"/>
                      <a:pt x="34" y="0"/>
                    </a:cubicBezTo>
                    <a:cubicBezTo>
                      <a:pt x="32" y="1"/>
                      <a:pt x="31" y="1"/>
                      <a:pt x="31" y="2"/>
                    </a:cubicBezTo>
                    <a:cubicBezTo>
                      <a:pt x="30" y="3"/>
                      <a:pt x="29" y="3"/>
                      <a:pt x="28" y="4"/>
                    </a:cubicBezTo>
                    <a:cubicBezTo>
                      <a:pt x="27" y="5"/>
                      <a:pt x="26" y="6"/>
                      <a:pt x="26" y="7"/>
                    </a:cubicBezTo>
                    <a:cubicBezTo>
                      <a:pt x="20" y="4"/>
                      <a:pt x="14" y="4"/>
                      <a:pt x="9" y="8"/>
                    </a:cubicBezTo>
                    <a:cubicBezTo>
                      <a:pt x="5" y="11"/>
                      <a:pt x="2" y="16"/>
                      <a:pt x="1" y="2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27" name="Freeform 1846"/>
              <p:cNvSpPr/>
              <p:nvPr/>
            </p:nvSpPr>
            <p:spPr>
              <a:xfrm>
                <a:off x="5846727" y="5026054"/>
                <a:ext cx="341315" cy="250827"/>
              </a:xfrm>
              <a:custGeom>
                <a:avLst/>
                <a:gdLst>
                  <a:gd name="txL" fmla="*/ 0 w 91"/>
                  <a:gd name="txT" fmla="*/ 0 h 67"/>
                  <a:gd name="txR" fmla="*/ 91 w 91"/>
                  <a:gd name="txB" fmla="*/ 67 h 6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1" h="67">
                    <a:moveTo>
                      <a:pt x="38" y="5"/>
                    </a:moveTo>
                    <a:cubicBezTo>
                      <a:pt x="33" y="8"/>
                      <a:pt x="30" y="14"/>
                      <a:pt x="26" y="20"/>
                    </a:cubicBezTo>
                    <a:cubicBezTo>
                      <a:pt x="22" y="25"/>
                      <a:pt x="19" y="30"/>
                      <a:pt x="15" y="35"/>
                    </a:cubicBezTo>
                    <a:cubicBezTo>
                      <a:pt x="14" y="37"/>
                      <a:pt x="11" y="41"/>
                      <a:pt x="7" y="44"/>
                    </a:cubicBezTo>
                    <a:cubicBezTo>
                      <a:pt x="4" y="47"/>
                      <a:pt x="0" y="49"/>
                      <a:pt x="0" y="49"/>
                    </a:cubicBezTo>
                    <a:cubicBezTo>
                      <a:pt x="6" y="50"/>
                      <a:pt x="11" y="53"/>
                      <a:pt x="16" y="56"/>
                    </a:cubicBezTo>
                    <a:cubicBezTo>
                      <a:pt x="21" y="59"/>
                      <a:pt x="27" y="62"/>
                      <a:pt x="32" y="64"/>
                    </a:cubicBezTo>
                    <a:cubicBezTo>
                      <a:pt x="39" y="67"/>
                      <a:pt x="49" y="67"/>
                      <a:pt x="58" y="66"/>
                    </a:cubicBezTo>
                    <a:cubicBezTo>
                      <a:pt x="67" y="64"/>
                      <a:pt x="76" y="60"/>
                      <a:pt x="82" y="54"/>
                    </a:cubicBezTo>
                    <a:cubicBezTo>
                      <a:pt x="88" y="47"/>
                      <a:pt x="90" y="38"/>
                      <a:pt x="88" y="31"/>
                    </a:cubicBezTo>
                    <a:cubicBezTo>
                      <a:pt x="86" y="23"/>
                      <a:pt x="81" y="17"/>
                      <a:pt x="75" y="13"/>
                    </a:cubicBezTo>
                    <a:cubicBezTo>
                      <a:pt x="77" y="11"/>
                      <a:pt x="79" y="9"/>
                      <a:pt x="81" y="8"/>
                    </a:cubicBezTo>
                    <a:cubicBezTo>
                      <a:pt x="84" y="6"/>
                      <a:pt x="87" y="4"/>
                      <a:pt x="91" y="2"/>
                    </a:cubicBezTo>
                    <a:cubicBezTo>
                      <a:pt x="90" y="1"/>
                      <a:pt x="90" y="1"/>
                      <a:pt x="90" y="1"/>
                    </a:cubicBezTo>
                    <a:cubicBezTo>
                      <a:pt x="88" y="2"/>
                      <a:pt x="85" y="4"/>
                      <a:pt x="82" y="6"/>
                    </a:cubicBezTo>
                    <a:cubicBezTo>
                      <a:pt x="79" y="8"/>
                      <a:pt x="76" y="10"/>
                      <a:pt x="74" y="12"/>
                    </a:cubicBezTo>
                    <a:cubicBezTo>
                      <a:pt x="70" y="9"/>
                      <a:pt x="66" y="6"/>
                      <a:pt x="63" y="4"/>
                    </a:cubicBezTo>
                    <a:cubicBezTo>
                      <a:pt x="59" y="2"/>
                      <a:pt x="56" y="1"/>
                      <a:pt x="53" y="1"/>
                    </a:cubicBezTo>
                    <a:cubicBezTo>
                      <a:pt x="50" y="0"/>
                      <a:pt x="48" y="1"/>
                      <a:pt x="45" y="2"/>
                    </a:cubicBezTo>
                    <a:cubicBezTo>
                      <a:pt x="43" y="3"/>
                      <a:pt x="40" y="4"/>
                      <a:pt x="38" y="5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28" name="Freeform 1847"/>
              <p:cNvSpPr/>
              <p:nvPr/>
            </p:nvSpPr>
            <p:spPr>
              <a:xfrm>
                <a:off x="5883240" y="3860821"/>
                <a:ext cx="354015" cy="454028"/>
              </a:xfrm>
              <a:custGeom>
                <a:avLst/>
                <a:gdLst>
                  <a:gd name="txL" fmla="*/ 0 w 94"/>
                  <a:gd name="txT" fmla="*/ 0 h 121"/>
                  <a:gd name="txR" fmla="*/ 94 w 94"/>
                  <a:gd name="txB" fmla="*/ 121 h 1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4" h="121">
                    <a:moveTo>
                      <a:pt x="81" y="19"/>
                    </a:moveTo>
                    <a:cubicBezTo>
                      <a:pt x="73" y="9"/>
                      <a:pt x="63" y="6"/>
                      <a:pt x="53" y="3"/>
                    </a:cubicBezTo>
                    <a:cubicBezTo>
                      <a:pt x="44" y="0"/>
                      <a:pt x="35" y="0"/>
                      <a:pt x="26" y="1"/>
                    </a:cubicBezTo>
                    <a:cubicBezTo>
                      <a:pt x="23" y="2"/>
                      <a:pt x="16" y="1"/>
                      <a:pt x="10" y="1"/>
                    </a:cubicBezTo>
                    <a:cubicBezTo>
                      <a:pt x="5" y="2"/>
                      <a:pt x="0" y="2"/>
                      <a:pt x="0" y="2"/>
                    </a:cubicBezTo>
                    <a:cubicBezTo>
                      <a:pt x="4" y="6"/>
                      <a:pt x="4" y="12"/>
                      <a:pt x="4" y="19"/>
                    </a:cubicBezTo>
                    <a:cubicBezTo>
                      <a:pt x="4" y="25"/>
                      <a:pt x="3" y="31"/>
                      <a:pt x="2" y="37"/>
                    </a:cubicBezTo>
                    <a:cubicBezTo>
                      <a:pt x="2" y="44"/>
                      <a:pt x="2" y="53"/>
                      <a:pt x="4" y="60"/>
                    </a:cubicBezTo>
                    <a:cubicBezTo>
                      <a:pt x="6" y="67"/>
                      <a:pt x="9" y="74"/>
                      <a:pt x="15" y="79"/>
                    </a:cubicBezTo>
                    <a:cubicBezTo>
                      <a:pt x="21" y="85"/>
                      <a:pt x="29" y="88"/>
                      <a:pt x="39" y="90"/>
                    </a:cubicBezTo>
                    <a:cubicBezTo>
                      <a:pt x="49" y="92"/>
                      <a:pt x="60" y="92"/>
                      <a:pt x="69" y="89"/>
                    </a:cubicBezTo>
                    <a:cubicBezTo>
                      <a:pt x="70" y="93"/>
                      <a:pt x="70" y="98"/>
                      <a:pt x="69" y="103"/>
                    </a:cubicBezTo>
                    <a:cubicBezTo>
                      <a:pt x="67" y="109"/>
                      <a:pt x="64" y="115"/>
                      <a:pt x="59" y="119"/>
                    </a:cubicBezTo>
                    <a:cubicBezTo>
                      <a:pt x="59" y="119"/>
                      <a:pt x="60" y="120"/>
                      <a:pt x="61" y="121"/>
                    </a:cubicBezTo>
                    <a:cubicBezTo>
                      <a:pt x="63" y="119"/>
                      <a:pt x="67" y="114"/>
                      <a:pt x="69" y="107"/>
                    </a:cubicBezTo>
                    <a:cubicBezTo>
                      <a:pt x="71" y="100"/>
                      <a:pt x="72" y="93"/>
                      <a:pt x="71" y="88"/>
                    </a:cubicBezTo>
                    <a:cubicBezTo>
                      <a:pt x="77" y="86"/>
                      <a:pt x="83" y="82"/>
                      <a:pt x="87" y="76"/>
                    </a:cubicBezTo>
                    <a:cubicBezTo>
                      <a:pt x="91" y="70"/>
                      <a:pt x="94" y="63"/>
                      <a:pt x="94" y="55"/>
                    </a:cubicBezTo>
                    <a:cubicBezTo>
                      <a:pt x="93" y="49"/>
                      <a:pt x="92" y="42"/>
                      <a:pt x="90" y="36"/>
                    </a:cubicBezTo>
                    <a:cubicBezTo>
                      <a:pt x="87" y="30"/>
                      <a:pt x="84" y="24"/>
                      <a:pt x="81" y="1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29" name="Freeform 1848"/>
              <p:cNvSpPr/>
              <p:nvPr/>
            </p:nvSpPr>
            <p:spPr>
              <a:xfrm>
                <a:off x="6011828" y="3808433"/>
                <a:ext cx="300039" cy="450853"/>
              </a:xfrm>
              <a:custGeom>
                <a:avLst/>
                <a:gdLst>
                  <a:gd name="txL" fmla="*/ 0 w 80"/>
                  <a:gd name="txT" fmla="*/ 0 h 120"/>
                  <a:gd name="txR" fmla="*/ 80 w 80"/>
                  <a:gd name="txB" fmla="*/ 120 h 1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0" h="120">
                    <a:moveTo>
                      <a:pt x="77" y="44"/>
                    </a:moveTo>
                    <a:cubicBezTo>
                      <a:pt x="73" y="34"/>
                      <a:pt x="66" y="29"/>
                      <a:pt x="58" y="23"/>
                    </a:cubicBezTo>
                    <a:cubicBezTo>
                      <a:pt x="52" y="19"/>
                      <a:pt x="45" y="16"/>
                      <a:pt x="37" y="14"/>
                    </a:cubicBezTo>
                    <a:cubicBezTo>
                      <a:pt x="34" y="13"/>
                      <a:pt x="29" y="10"/>
                      <a:pt x="24" y="7"/>
                    </a:cubicBezTo>
                    <a:cubicBezTo>
                      <a:pt x="22" y="5"/>
                      <a:pt x="20" y="3"/>
                      <a:pt x="18" y="2"/>
                    </a:cubicBezTo>
                    <a:cubicBezTo>
                      <a:pt x="17" y="1"/>
                      <a:pt x="16" y="0"/>
                      <a:pt x="16" y="0"/>
                    </a:cubicBezTo>
                    <a:cubicBezTo>
                      <a:pt x="16" y="4"/>
                      <a:pt x="16" y="7"/>
                      <a:pt x="15" y="11"/>
                    </a:cubicBezTo>
                    <a:cubicBezTo>
                      <a:pt x="15" y="14"/>
                      <a:pt x="14" y="17"/>
                      <a:pt x="12" y="20"/>
                    </a:cubicBezTo>
                    <a:cubicBezTo>
                      <a:pt x="10" y="26"/>
                      <a:pt x="7" y="31"/>
                      <a:pt x="5" y="36"/>
                    </a:cubicBezTo>
                    <a:cubicBezTo>
                      <a:pt x="3" y="43"/>
                      <a:pt x="1" y="51"/>
                      <a:pt x="1" y="58"/>
                    </a:cubicBezTo>
                    <a:cubicBezTo>
                      <a:pt x="0" y="65"/>
                      <a:pt x="1" y="72"/>
                      <a:pt x="4" y="77"/>
                    </a:cubicBezTo>
                    <a:cubicBezTo>
                      <a:pt x="8" y="82"/>
                      <a:pt x="14" y="86"/>
                      <a:pt x="22" y="91"/>
                    </a:cubicBezTo>
                    <a:cubicBezTo>
                      <a:pt x="29" y="95"/>
                      <a:pt x="37" y="101"/>
                      <a:pt x="47" y="102"/>
                    </a:cubicBezTo>
                    <a:cubicBezTo>
                      <a:pt x="45" y="106"/>
                      <a:pt x="43" y="111"/>
                      <a:pt x="39" y="114"/>
                    </a:cubicBezTo>
                    <a:cubicBezTo>
                      <a:pt x="34" y="118"/>
                      <a:pt x="27" y="119"/>
                      <a:pt x="20" y="117"/>
                    </a:cubicBezTo>
                    <a:cubicBezTo>
                      <a:pt x="20" y="118"/>
                      <a:pt x="20" y="118"/>
                      <a:pt x="20" y="119"/>
                    </a:cubicBezTo>
                    <a:cubicBezTo>
                      <a:pt x="21" y="119"/>
                      <a:pt x="21" y="119"/>
                      <a:pt x="22" y="119"/>
                    </a:cubicBezTo>
                    <a:cubicBezTo>
                      <a:pt x="22" y="119"/>
                      <a:pt x="23" y="119"/>
                      <a:pt x="23" y="120"/>
                    </a:cubicBezTo>
                    <a:cubicBezTo>
                      <a:pt x="25" y="120"/>
                      <a:pt x="26" y="120"/>
                      <a:pt x="27" y="120"/>
                    </a:cubicBezTo>
                    <a:cubicBezTo>
                      <a:pt x="30" y="119"/>
                      <a:pt x="33" y="118"/>
                      <a:pt x="36" y="117"/>
                    </a:cubicBezTo>
                    <a:cubicBezTo>
                      <a:pt x="39" y="115"/>
                      <a:pt x="42" y="113"/>
                      <a:pt x="44" y="110"/>
                    </a:cubicBezTo>
                    <a:cubicBezTo>
                      <a:pt x="46" y="107"/>
                      <a:pt x="47" y="104"/>
                      <a:pt x="48" y="102"/>
                    </a:cubicBezTo>
                    <a:cubicBezTo>
                      <a:pt x="54" y="102"/>
                      <a:pt x="61" y="100"/>
                      <a:pt x="66" y="96"/>
                    </a:cubicBezTo>
                    <a:cubicBezTo>
                      <a:pt x="72" y="92"/>
                      <a:pt x="76" y="86"/>
                      <a:pt x="78" y="78"/>
                    </a:cubicBezTo>
                    <a:cubicBezTo>
                      <a:pt x="80" y="73"/>
                      <a:pt x="80" y="66"/>
                      <a:pt x="80" y="60"/>
                    </a:cubicBezTo>
                    <a:cubicBezTo>
                      <a:pt x="80" y="54"/>
                      <a:pt x="79" y="48"/>
                      <a:pt x="77" y="44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30" name="Freeform 1849"/>
              <p:cNvSpPr/>
              <p:nvPr/>
            </p:nvSpPr>
            <p:spPr>
              <a:xfrm>
                <a:off x="5665751" y="3898921"/>
                <a:ext cx="454028" cy="303215"/>
              </a:xfrm>
              <a:custGeom>
                <a:avLst/>
                <a:gdLst>
                  <a:gd name="txL" fmla="*/ 0 w 121"/>
                  <a:gd name="txT" fmla="*/ 0 h 81"/>
                  <a:gd name="txR" fmla="*/ 121 w 121"/>
                  <a:gd name="txB" fmla="*/ 81 h 8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1" h="81">
                    <a:moveTo>
                      <a:pt x="68" y="2"/>
                    </a:moveTo>
                    <a:cubicBezTo>
                      <a:pt x="59" y="0"/>
                      <a:pt x="51" y="5"/>
                      <a:pt x="43" y="8"/>
                    </a:cubicBezTo>
                    <a:cubicBezTo>
                      <a:pt x="37" y="12"/>
                      <a:pt x="31" y="16"/>
                      <a:pt x="24" y="20"/>
                    </a:cubicBezTo>
                    <a:cubicBezTo>
                      <a:pt x="22" y="22"/>
                      <a:pt x="16" y="24"/>
                      <a:pt x="11" y="25"/>
                    </a:cubicBezTo>
                    <a:cubicBezTo>
                      <a:pt x="5" y="27"/>
                      <a:pt x="0" y="26"/>
                      <a:pt x="0" y="26"/>
                    </a:cubicBezTo>
                    <a:cubicBezTo>
                      <a:pt x="3" y="29"/>
                      <a:pt x="6" y="32"/>
                      <a:pt x="8" y="35"/>
                    </a:cubicBezTo>
                    <a:cubicBezTo>
                      <a:pt x="10" y="38"/>
                      <a:pt x="12" y="40"/>
                      <a:pt x="14" y="43"/>
                    </a:cubicBezTo>
                    <a:cubicBezTo>
                      <a:pt x="18" y="49"/>
                      <a:pt x="22" y="55"/>
                      <a:pt x="26" y="60"/>
                    </a:cubicBezTo>
                    <a:cubicBezTo>
                      <a:pt x="32" y="66"/>
                      <a:pt x="39" y="71"/>
                      <a:pt x="46" y="75"/>
                    </a:cubicBezTo>
                    <a:cubicBezTo>
                      <a:pt x="53" y="79"/>
                      <a:pt x="61" y="81"/>
                      <a:pt x="68" y="81"/>
                    </a:cubicBezTo>
                    <a:cubicBezTo>
                      <a:pt x="75" y="80"/>
                      <a:pt x="82" y="76"/>
                      <a:pt x="89" y="70"/>
                    </a:cubicBezTo>
                    <a:cubicBezTo>
                      <a:pt x="95" y="64"/>
                      <a:pt x="102" y="57"/>
                      <a:pt x="105" y="48"/>
                    </a:cubicBezTo>
                    <a:cubicBezTo>
                      <a:pt x="108" y="50"/>
                      <a:pt x="112" y="53"/>
                      <a:pt x="115" y="56"/>
                    </a:cubicBezTo>
                    <a:cubicBezTo>
                      <a:pt x="119" y="62"/>
                      <a:pt x="120" y="68"/>
                      <a:pt x="119" y="74"/>
                    </a:cubicBezTo>
                    <a:cubicBezTo>
                      <a:pt x="119" y="74"/>
                      <a:pt x="120" y="74"/>
                      <a:pt x="121" y="74"/>
                    </a:cubicBezTo>
                    <a:cubicBezTo>
                      <a:pt x="121" y="72"/>
                      <a:pt x="121" y="70"/>
                      <a:pt x="121" y="67"/>
                    </a:cubicBezTo>
                    <a:cubicBezTo>
                      <a:pt x="120" y="65"/>
                      <a:pt x="119" y="62"/>
                      <a:pt x="118" y="59"/>
                    </a:cubicBezTo>
                    <a:cubicBezTo>
                      <a:pt x="114" y="53"/>
                      <a:pt x="109" y="49"/>
                      <a:pt x="105" y="47"/>
                    </a:cubicBezTo>
                    <a:cubicBezTo>
                      <a:pt x="107" y="41"/>
                      <a:pt x="107" y="35"/>
                      <a:pt x="106" y="29"/>
                    </a:cubicBezTo>
                    <a:cubicBezTo>
                      <a:pt x="104" y="23"/>
                      <a:pt x="101" y="17"/>
                      <a:pt x="95" y="13"/>
                    </a:cubicBezTo>
                    <a:cubicBezTo>
                      <a:pt x="92" y="10"/>
                      <a:pt x="87" y="7"/>
                      <a:pt x="82" y="5"/>
                    </a:cubicBezTo>
                    <a:cubicBezTo>
                      <a:pt x="77" y="3"/>
                      <a:pt x="72" y="2"/>
                      <a:pt x="68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31" name="Freeform 1850"/>
              <p:cNvSpPr/>
              <p:nvPr/>
            </p:nvSpPr>
            <p:spPr>
              <a:xfrm>
                <a:off x="5605425" y="4075135"/>
                <a:ext cx="368302" cy="236539"/>
              </a:xfrm>
              <a:custGeom>
                <a:avLst/>
                <a:gdLst>
                  <a:gd name="txL" fmla="*/ 0 w 98"/>
                  <a:gd name="txT" fmla="*/ 0 h 63"/>
                  <a:gd name="txR" fmla="*/ 98 w 98"/>
                  <a:gd name="txB" fmla="*/ 63 h 6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8" h="63">
                    <a:moveTo>
                      <a:pt x="47" y="1"/>
                    </a:moveTo>
                    <a:cubicBezTo>
                      <a:pt x="39" y="1"/>
                      <a:pt x="34" y="5"/>
                      <a:pt x="28" y="8"/>
                    </a:cubicBezTo>
                    <a:cubicBezTo>
                      <a:pt x="23" y="12"/>
                      <a:pt x="18" y="16"/>
                      <a:pt x="14" y="21"/>
                    </a:cubicBezTo>
                    <a:cubicBezTo>
                      <a:pt x="11" y="24"/>
                      <a:pt x="0" y="33"/>
                      <a:pt x="0" y="33"/>
                    </a:cubicBezTo>
                    <a:cubicBezTo>
                      <a:pt x="9" y="35"/>
                      <a:pt x="15" y="44"/>
                      <a:pt x="21" y="50"/>
                    </a:cubicBezTo>
                    <a:cubicBezTo>
                      <a:pt x="26" y="54"/>
                      <a:pt x="32" y="58"/>
                      <a:pt x="38" y="60"/>
                    </a:cubicBezTo>
                    <a:cubicBezTo>
                      <a:pt x="39" y="60"/>
                      <a:pt x="40" y="61"/>
                      <a:pt x="40" y="61"/>
                    </a:cubicBezTo>
                    <a:cubicBezTo>
                      <a:pt x="41" y="61"/>
                      <a:pt x="41" y="61"/>
                      <a:pt x="41" y="61"/>
                    </a:cubicBezTo>
                    <a:cubicBezTo>
                      <a:pt x="42" y="61"/>
                      <a:pt x="42" y="61"/>
                      <a:pt x="42" y="61"/>
                    </a:cubicBezTo>
                    <a:cubicBezTo>
                      <a:pt x="43" y="62"/>
                      <a:pt x="44" y="62"/>
                      <a:pt x="44" y="62"/>
                    </a:cubicBezTo>
                    <a:cubicBezTo>
                      <a:pt x="46" y="62"/>
                      <a:pt x="48" y="63"/>
                      <a:pt x="50" y="63"/>
                    </a:cubicBezTo>
                    <a:cubicBezTo>
                      <a:pt x="53" y="63"/>
                      <a:pt x="56" y="62"/>
                      <a:pt x="59" y="61"/>
                    </a:cubicBezTo>
                    <a:cubicBezTo>
                      <a:pt x="65" y="60"/>
                      <a:pt x="70" y="55"/>
                      <a:pt x="74" y="49"/>
                    </a:cubicBezTo>
                    <a:cubicBezTo>
                      <a:pt x="77" y="43"/>
                      <a:pt x="80" y="36"/>
                      <a:pt x="80" y="29"/>
                    </a:cubicBezTo>
                    <a:cubicBezTo>
                      <a:pt x="83" y="29"/>
                      <a:pt x="86" y="30"/>
                      <a:pt x="89" y="32"/>
                    </a:cubicBezTo>
                    <a:cubicBezTo>
                      <a:pt x="90" y="32"/>
                      <a:pt x="91" y="33"/>
                      <a:pt x="92" y="34"/>
                    </a:cubicBezTo>
                    <a:cubicBezTo>
                      <a:pt x="93" y="35"/>
                      <a:pt x="94" y="35"/>
                      <a:pt x="94" y="36"/>
                    </a:cubicBezTo>
                    <a:cubicBezTo>
                      <a:pt x="95" y="37"/>
                      <a:pt x="96" y="38"/>
                      <a:pt x="96" y="39"/>
                    </a:cubicBezTo>
                    <a:cubicBezTo>
                      <a:pt x="96" y="41"/>
                      <a:pt x="97" y="42"/>
                      <a:pt x="96" y="43"/>
                    </a:cubicBezTo>
                    <a:cubicBezTo>
                      <a:pt x="96" y="43"/>
                      <a:pt x="96" y="43"/>
                      <a:pt x="96" y="43"/>
                    </a:cubicBezTo>
                    <a:cubicBezTo>
                      <a:pt x="96" y="43"/>
                      <a:pt x="96" y="43"/>
                      <a:pt x="97" y="43"/>
                    </a:cubicBezTo>
                    <a:cubicBezTo>
                      <a:pt x="97" y="42"/>
                      <a:pt x="98" y="41"/>
                      <a:pt x="98" y="40"/>
                    </a:cubicBezTo>
                    <a:cubicBezTo>
                      <a:pt x="98" y="39"/>
                      <a:pt x="97" y="38"/>
                      <a:pt x="97" y="38"/>
                    </a:cubicBezTo>
                    <a:cubicBezTo>
                      <a:pt x="96" y="36"/>
                      <a:pt x="94" y="34"/>
                      <a:pt x="92" y="33"/>
                    </a:cubicBezTo>
                    <a:cubicBezTo>
                      <a:pt x="88" y="30"/>
                      <a:pt x="83" y="28"/>
                      <a:pt x="80" y="28"/>
                    </a:cubicBezTo>
                    <a:cubicBezTo>
                      <a:pt x="80" y="18"/>
                      <a:pt x="75" y="9"/>
                      <a:pt x="67" y="5"/>
                    </a:cubicBezTo>
                    <a:cubicBezTo>
                      <a:pt x="65" y="4"/>
                      <a:pt x="63" y="3"/>
                      <a:pt x="61" y="3"/>
                    </a:cubicBezTo>
                    <a:cubicBezTo>
                      <a:pt x="61" y="2"/>
                      <a:pt x="60" y="2"/>
                      <a:pt x="59" y="2"/>
                    </a:cubicBezTo>
                    <a:cubicBezTo>
                      <a:pt x="58" y="2"/>
                      <a:pt x="57" y="2"/>
                      <a:pt x="57" y="2"/>
                    </a:cubicBezTo>
                    <a:cubicBezTo>
                      <a:pt x="57" y="1"/>
                      <a:pt x="57" y="1"/>
                      <a:pt x="57" y="2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4" y="1"/>
                      <a:pt x="53" y="1"/>
                      <a:pt x="52" y="1"/>
                    </a:cubicBezTo>
                    <a:cubicBezTo>
                      <a:pt x="50" y="1"/>
                      <a:pt x="49" y="0"/>
                      <a:pt x="47" y="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32" name="Freeform 1851"/>
              <p:cNvSpPr/>
              <p:nvPr/>
            </p:nvSpPr>
            <p:spPr>
              <a:xfrm>
                <a:off x="5516525" y="4292624"/>
                <a:ext cx="401640" cy="252414"/>
              </a:xfrm>
              <a:custGeom>
                <a:avLst/>
                <a:gdLst>
                  <a:gd name="txL" fmla="*/ 0 w 107"/>
                  <a:gd name="txT" fmla="*/ 0 h 67"/>
                  <a:gd name="txR" fmla="*/ 107 w 107"/>
                  <a:gd name="txB" fmla="*/ 67 h 6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7" h="67">
                    <a:moveTo>
                      <a:pt x="44" y="3"/>
                    </a:moveTo>
                    <a:cubicBezTo>
                      <a:pt x="37" y="5"/>
                      <a:pt x="33" y="11"/>
                      <a:pt x="28" y="16"/>
                    </a:cubicBezTo>
                    <a:cubicBezTo>
                      <a:pt x="24" y="20"/>
                      <a:pt x="20" y="25"/>
                      <a:pt x="16" y="31"/>
                    </a:cubicBezTo>
                    <a:cubicBezTo>
                      <a:pt x="15" y="33"/>
                      <a:pt x="11" y="36"/>
                      <a:pt x="7" y="39"/>
                    </a:cubicBezTo>
                    <a:cubicBezTo>
                      <a:pt x="4" y="42"/>
                      <a:pt x="0" y="44"/>
                      <a:pt x="0" y="44"/>
                    </a:cubicBezTo>
                    <a:cubicBezTo>
                      <a:pt x="6" y="45"/>
                      <a:pt x="11" y="48"/>
                      <a:pt x="16" y="52"/>
                    </a:cubicBezTo>
                    <a:cubicBezTo>
                      <a:pt x="20" y="55"/>
                      <a:pt x="25" y="59"/>
                      <a:pt x="30" y="61"/>
                    </a:cubicBezTo>
                    <a:cubicBezTo>
                      <a:pt x="36" y="64"/>
                      <a:pt x="44" y="66"/>
                      <a:pt x="52" y="67"/>
                    </a:cubicBezTo>
                    <a:cubicBezTo>
                      <a:pt x="60" y="67"/>
                      <a:pt x="67" y="66"/>
                      <a:pt x="73" y="62"/>
                    </a:cubicBezTo>
                    <a:cubicBezTo>
                      <a:pt x="86" y="55"/>
                      <a:pt x="89" y="37"/>
                      <a:pt x="85" y="22"/>
                    </a:cubicBezTo>
                    <a:cubicBezTo>
                      <a:pt x="88" y="22"/>
                      <a:pt x="91" y="21"/>
                      <a:pt x="94" y="22"/>
                    </a:cubicBezTo>
                    <a:cubicBezTo>
                      <a:pt x="98" y="22"/>
                      <a:pt x="102" y="24"/>
                      <a:pt x="106" y="26"/>
                    </a:cubicBezTo>
                    <a:cubicBezTo>
                      <a:pt x="107" y="25"/>
                      <a:pt x="107" y="25"/>
                      <a:pt x="107" y="25"/>
                    </a:cubicBezTo>
                    <a:cubicBezTo>
                      <a:pt x="103" y="22"/>
                      <a:pt x="91" y="20"/>
                      <a:pt x="84" y="21"/>
                    </a:cubicBezTo>
                    <a:cubicBezTo>
                      <a:pt x="81" y="12"/>
                      <a:pt x="74" y="4"/>
                      <a:pt x="65" y="2"/>
                    </a:cubicBezTo>
                    <a:cubicBezTo>
                      <a:pt x="59" y="0"/>
                      <a:pt x="50" y="1"/>
                      <a:pt x="44" y="3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33" name="Freeform 1852"/>
              <p:cNvSpPr/>
              <p:nvPr/>
            </p:nvSpPr>
            <p:spPr>
              <a:xfrm>
                <a:off x="5568913" y="4314849"/>
                <a:ext cx="374652" cy="357190"/>
              </a:xfrm>
              <a:custGeom>
                <a:avLst/>
                <a:gdLst>
                  <a:gd name="txL" fmla="*/ 0 w 100"/>
                  <a:gd name="txT" fmla="*/ 0 h 95"/>
                  <a:gd name="txR" fmla="*/ 100 w 100"/>
                  <a:gd name="txB" fmla="*/ 95 h 9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0" h="95">
                    <a:moveTo>
                      <a:pt x="27" y="26"/>
                    </a:moveTo>
                    <a:cubicBezTo>
                      <a:pt x="25" y="29"/>
                      <a:pt x="25" y="32"/>
                      <a:pt x="25" y="35"/>
                    </a:cubicBezTo>
                    <a:cubicBezTo>
                      <a:pt x="25" y="38"/>
                      <a:pt x="25" y="42"/>
                      <a:pt x="24" y="46"/>
                    </a:cubicBezTo>
                    <a:cubicBezTo>
                      <a:pt x="23" y="52"/>
                      <a:pt x="20" y="59"/>
                      <a:pt x="17" y="66"/>
                    </a:cubicBezTo>
                    <a:cubicBezTo>
                      <a:pt x="16" y="69"/>
                      <a:pt x="12" y="74"/>
                      <a:pt x="8" y="78"/>
                    </a:cubicBezTo>
                    <a:cubicBezTo>
                      <a:pt x="4" y="82"/>
                      <a:pt x="0" y="85"/>
                      <a:pt x="0" y="85"/>
                    </a:cubicBezTo>
                    <a:cubicBezTo>
                      <a:pt x="7" y="86"/>
                      <a:pt x="14" y="89"/>
                      <a:pt x="22" y="91"/>
                    </a:cubicBezTo>
                    <a:cubicBezTo>
                      <a:pt x="30" y="94"/>
                      <a:pt x="39" y="95"/>
                      <a:pt x="48" y="94"/>
                    </a:cubicBezTo>
                    <a:cubicBezTo>
                      <a:pt x="58" y="93"/>
                      <a:pt x="67" y="90"/>
                      <a:pt x="75" y="86"/>
                    </a:cubicBezTo>
                    <a:cubicBezTo>
                      <a:pt x="82" y="81"/>
                      <a:pt x="88" y="76"/>
                      <a:pt x="92" y="71"/>
                    </a:cubicBezTo>
                    <a:cubicBezTo>
                      <a:pt x="92" y="71"/>
                      <a:pt x="93" y="69"/>
                      <a:pt x="93" y="68"/>
                    </a:cubicBezTo>
                    <a:cubicBezTo>
                      <a:pt x="94" y="67"/>
                      <a:pt x="95" y="65"/>
                      <a:pt x="96" y="64"/>
                    </a:cubicBezTo>
                    <a:cubicBezTo>
                      <a:pt x="100" y="55"/>
                      <a:pt x="100" y="45"/>
                      <a:pt x="97" y="37"/>
                    </a:cubicBezTo>
                    <a:cubicBezTo>
                      <a:pt x="93" y="28"/>
                      <a:pt x="86" y="21"/>
                      <a:pt x="79" y="16"/>
                    </a:cubicBezTo>
                    <a:cubicBezTo>
                      <a:pt x="81" y="14"/>
                      <a:pt x="83" y="11"/>
                      <a:pt x="86" y="10"/>
                    </a:cubicBezTo>
                    <a:cubicBezTo>
                      <a:pt x="87" y="9"/>
                      <a:pt x="89" y="7"/>
                      <a:pt x="91" y="6"/>
                    </a:cubicBezTo>
                    <a:cubicBezTo>
                      <a:pt x="92" y="5"/>
                      <a:pt x="93" y="3"/>
                      <a:pt x="94" y="2"/>
                    </a:cubicBezTo>
                    <a:cubicBezTo>
                      <a:pt x="93" y="1"/>
                      <a:pt x="93" y="1"/>
                      <a:pt x="92" y="0"/>
                    </a:cubicBezTo>
                    <a:cubicBezTo>
                      <a:pt x="92" y="1"/>
                      <a:pt x="91" y="2"/>
                      <a:pt x="90" y="4"/>
                    </a:cubicBezTo>
                    <a:cubicBezTo>
                      <a:pt x="90" y="5"/>
                      <a:pt x="88" y="6"/>
                      <a:pt x="87" y="8"/>
                    </a:cubicBezTo>
                    <a:cubicBezTo>
                      <a:pt x="85" y="9"/>
                      <a:pt x="83" y="10"/>
                      <a:pt x="82" y="11"/>
                    </a:cubicBezTo>
                    <a:cubicBezTo>
                      <a:pt x="80" y="13"/>
                      <a:pt x="79" y="14"/>
                      <a:pt x="78" y="16"/>
                    </a:cubicBezTo>
                    <a:cubicBezTo>
                      <a:pt x="73" y="12"/>
                      <a:pt x="68" y="10"/>
                      <a:pt x="62" y="8"/>
                    </a:cubicBezTo>
                    <a:cubicBezTo>
                      <a:pt x="60" y="8"/>
                      <a:pt x="57" y="7"/>
                      <a:pt x="55" y="7"/>
                    </a:cubicBezTo>
                    <a:cubicBezTo>
                      <a:pt x="52" y="7"/>
                      <a:pt x="49" y="8"/>
                      <a:pt x="47" y="9"/>
                    </a:cubicBezTo>
                    <a:cubicBezTo>
                      <a:pt x="46" y="9"/>
                      <a:pt x="45" y="10"/>
                      <a:pt x="44" y="10"/>
                    </a:cubicBezTo>
                    <a:cubicBezTo>
                      <a:pt x="43" y="11"/>
                      <a:pt x="43" y="11"/>
                      <a:pt x="42" y="12"/>
                    </a:cubicBezTo>
                    <a:cubicBezTo>
                      <a:pt x="41" y="12"/>
                      <a:pt x="41" y="13"/>
                      <a:pt x="40" y="13"/>
                    </a:cubicBezTo>
                    <a:cubicBezTo>
                      <a:pt x="34" y="18"/>
                      <a:pt x="29" y="23"/>
                      <a:pt x="27" y="26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34" name="Freeform 1853"/>
              <p:cNvSpPr/>
              <p:nvPr/>
            </p:nvSpPr>
            <p:spPr>
              <a:xfrm>
                <a:off x="3405137" y="5589621"/>
                <a:ext cx="423865" cy="273052"/>
              </a:xfrm>
              <a:custGeom>
                <a:avLst/>
                <a:gdLst>
                  <a:gd name="txL" fmla="*/ 0 w 113"/>
                  <a:gd name="txT" fmla="*/ 0 h 73"/>
                  <a:gd name="txR" fmla="*/ 113 w 113"/>
                  <a:gd name="txB" fmla="*/ 73 h 73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13" h="73">
                    <a:moveTo>
                      <a:pt x="61" y="0"/>
                    </a:moveTo>
                    <a:cubicBezTo>
                      <a:pt x="55" y="0"/>
                      <a:pt x="49" y="3"/>
                      <a:pt x="42" y="6"/>
                    </a:cubicBezTo>
                    <a:cubicBezTo>
                      <a:pt x="36" y="7"/>
                      <a:pt x="29" y="10"/>
                      <a:pt x="22" y="12"/>
                    </a:cubicBezTo>
                    <a:cubicBezTo>
                      <a:pt x="20" y="12"/>
                      <a:pt x="14" y="13"/>
                      <a:pt x="9" y="13"/>
                    </a:cubicBezTo>
                    <a:cubicBezTo>
                      <a:pt x="4" y="12"/>
                      <a:pt x="0" y="12"/>
                      <a:pt x="0" y="12"/>
                    </a:cubicBezTo>
                    <a:cubicBezTo>
                      <a:pt x="4" y="17"/>
                      <a:pt x="6" y="23"/>
                      <a:pt x="8" y="29"/>
                    </a:cubicBezTo>
                    <a:cubicBezTo>
                      <a:pt x="10" y="36"/>
                      <a:pt x="13" y="43"/>
                      <a:pt x="17" y="48"/>
                    </a:cubicBezTo>
                    <a:cubicBezTo>
                      <a:pt x="22" y="56"/>
                      <a:pt x="31" y="63"/>
                      <a:pt x="40" y="67"/>
                    </a:cubicBezTo>
                    <a:cubicBezTo>
                      <a:pt x="50" y="72"/>
                      <a:pt x="60" y="73"/>
                      <a:pt x="69" y="71"/>
                    </a:cubicBezTo>
                    <a:cubicBezTo>
                      <a:pt x="78" y="69"/>
                      <a:pt x="84" y="63"/>
                      <a:pt x="88" y="55"/>
                    </a:cubicBezTo>
                    <a:cubicBezTo>
                      <a:pt x="91" y="48"/>
                      <a:pt x="92" y="39"/>
                      <a:pt x="90" y="31"/>
                    </a:cubicBezTo>
                    <a:cubicBezTo>
                      <a:pt x="94" y="31"/>
                      <a:pt x="97" y="31"/>
                      <a:pt x="100" y="32"/>
                    </a:cubicBezTo>
                    <a:cubicBezTo>
                      <a:pt x="104" y="33"/>
                      <a:pt x="109" y="35"/>
                      <a:pt x="113" y="37"/>
                    </a:cubicBezTo>
                    <a:cubicBezTo>
                      <a:pt x="113" y="35"/>
                      <a:pt x="113" y="35"/>
                      <a:pt x="113" y="35"/>
                    </a:cubicBezTo>
                    <a:cubicBezTo>
                      <a:pt x="111" y="34"/>
                      <a:pt x="107" y="32"/>
                      <a:pt x="103" y="31"/>
                    </a:cubicBezTo>
                    <a:cubicBezTo>
                      <a:pt x="98" y="30"/>
                      <a:pt x="94" y="29"/>
                      <a:pt x="90" y="30"/>
                    </a:cubicBezTo>
                    <a:cubicBezTo>
                      <a:pt x="88" y="19"/>
                      <a:pt x="84" y="9"/>
                      <a:pt x="77" y="5"/>
                    </a:cubicBezTo>
                    <a:cubicBezTo>
                      <a:pt x="74" y="3"/>
                      <a:pt x="72" y="2"/>
                      <a:pt x="69" y="1"/>
                    </a:cubicBezTo>
                    <a:cubicBezTo>
                      <a:pt x="66" y="1"/>
                      <a:pt x="63" y="0"/>
                      <a:pt x="61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35" name="Freeform 1854"/>
              <p:cNvSpPr/>
              <p:nvPr/>
            </p:nvSpPr>
            <p:spPr>
              <a:xfrm>
                <a:off x="5368886" y="4029097"/>
                <a:ext cx="428628" cy="338140"/>
              </a:xfrm>
              <a:custGeom>
                <a:avLst/>
                <a:gdLst>
                  <a:gd name="txL" fmla="*/ 0 w 114"/>
                  <a:gd name="txT" fmla="*/ 0 h 90"/>
                  <a:gd name="txR" fmla="*/ 114 w 114"/>
                  <a:gd name="txB" fmla="*/ 90 h 9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4" h="90">
                    <a:moveTo>
                      <a:pt x="72" y="8"/>
                    </a:moveTo>
                    <a:cubicBezTo>
                      <a:pt x="65" y="5"/>
                      <a:pt x="57" y="7"/>
                      <a:pt x="48" y="7"/>
                    </a:cubicBezTo>
                    <a:cubicBezTo>
                      <a:pt x="40" y="7"/>
                      <a:pt x="33" y="8"/>
                      <a:pt x="25" y="8"/>
                    </a:cubicBezTo>
                    <a:cubicBezTo>
                      <a:pt x="22" y="8"/>
                      <a:pt x="15" y="7"/>
                      <a:pt x="10" y="5"/>
                    </a:cubicBezTo>
                    <a:cubicBezTo>
                      <a:pt x="4" y="3"/>
                      <a:pt x="0" y="0"/>
                      <a:pt x="0" y="0"/>
                    </a:cubicBezTo>
                    <a:cubicBezTo>
                      <a:pt x="2" y="8"/>
                      <a:pt x="3" y="16"/>
                      <a:pt x="4" y="24"/>
                    </a:cubicBezTo>
                    <a:cubicBezTo>
                      <a:pt x="5" y="32"/>
                      <a:pt x="6" y="40"/>
                      <a:pt x="8" y="46"/>
                    </a:cubicBezTo>
                    <a:cubicBezTo>
                      <a:pt x="11" y="56"/>
                      <a:pt x="17" y="66"/>
                      <a:pt x="25" y="73"/>
                    </a:cubicBezTo>
                    <a:cubicBezTo>
                      <a:pt x="32" y="81"/>
                      <a:pt x="42" y="87"/>
                      <a:pt x="52" y="88"/>
                    </a:cubicBezTo>
                    <a:cubicBezTo>
                      <a:pt x="63" y="90"/>
                      <a:pt x="73" y="87"/>
                      <a:pt x="79" y="80"/>
                    </a:cubicBezTo>
                    <a:cubicBezTo>
                      <a:pt x="86" y="73"/>
                      <a:pt x="90" y="64"/>
                      <a:pt x="92" y="55"/>
                    </a:cubicBezTo>
                    <a:cubicBezTo>
                      <a:pt x="96" y="56"/>
                      <a:pt x="99" y="57"/>
                      <a:pt x="102" y="59"/>
                    </a:cubicBezTo>
                    <a:cubicBezTo>
                      <a:pt x="106" y="61"/>
                      <a:pt x="109" y="65"/>
                      <a:pt x="113" y="68"/>
                    </a:cubicBezTo>
                    <a:cubicBezTo>
                      <a:pt x="114" y="66"/>
                      <a:pt x="114" y="66"/>
                      <a:pt x="114" y="66"/>
                    </a:cubicBezTo>
                    <a:cubicBezTo>
                      <a:pt x="112" y="64"/>
                      <a:pt x="108" y="62"/>
                      <a:pt x="104" y="59"/>
                    </a:cubicBezTo>
                    <a:cubicBezTo>
                      <a:pt x="100" y="57"/>
                      <a:pt x="96" y="54"/>
                      <a:pt x="93" y="53"/>
                    </a:cubicBezTo>
                    <a:cubicBezTo>
                      <a:pt x="94" y="47"/>
                      <a:pt x="94" y="41"/>
                      <a:pt x="94" y="36"/>
                    </a:cubicBezTo>
                    <a:cubicBezTo>
                      <a:pt x="93" y="31"/>
                      <a:pt x="92" y="26"/>
                      <a:pt x="89" y="22"/>
                    </a:cubicBezTo>
                    <a:cubicBezTo>
                      <a:pt x="86" y="16"/>
                      <a:pt x="78" y="11"/>
                      <a:pt x="72" y="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36" name="Freeform 1855"/>
              <p:cNvSpPr/>
              <p:nvPr/>
            </p:nvSpPr>
            <p:spPr>
              <a:xfrm>
                <a:off x="5560975" y="3838596"/>
                <a:ext cx="431803" cy="446091"/>
              </a:xfrm>
              <a:custGeom>
                <a:avLst/>
                <a:gdLst>
                  <a:gd name="txL" fmla="*/ 0 w 115"/>
                  <a:gd name="txT" fmla="*/ 0 h 119"/>
                  <a:gd name="txR" fmla="*/ 115 w 115"/>
                  <a:gd name="txB" fmla="*/ 119 h 1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5" h="119">
                    <a:moveTo>
                      <a:pt x="87" y="8"/>
                    </a:moveTo>
                    <a:cubicBezTo>
                      <a:pt x="76" y="0"/>
                      <a:pt x="65" y="0"/>
                      <a:pt x="55" y="1"/>
                    </a:cubicBezTo>
                    <a:cubicBezTo>
                      <a:pt x="45" y="1"/>
                      <a:pt x="37" y="4"/>
                      <a:pt x="28" y="7"/>
                    </a:cubicBezTo>
                    <a:cubicBezTo>
                      <a:pt x="25" y="8"/>
                      <a:pt x="18" y="9"/>
                      <a:pt x="12" y="11"/>
                    </a:cubicBezTo>
                    <a:cubicBezTo>
                      <a:pt x="6" y="12"/>
                      <a:pt x="0" y="12"/>
                      <a:pt x="0" y="12"/>
                    </a:cubicBezTo>
                    <a:cubicBezTo>
                      <a:pt x="6" y="17"/>
                      <a:pt x="9" y="23"/>
                      <a:pt x="10" y="30"/>
                    </a:cubicBezTo>
                    <a:cubicBezTo>
                      <a:pt x="12" y="37"/>
                      <a:pt x="13" y="44"/>
                      <a:pt x="15" y="50"/>
                    </a:cubicBezTo>
                    <a:cubicBezTo>
                      <a:pt x="17" y="58"/>
                      <a:pt x="20" y="66"/>
                      <a:pt x="24" y="72"/>
                    </a:cubicBezTo>
                    <a:cubicBezTo>
                      <a:pt x="28" y="79"/>
                      <a:pt x="32" y="83"/>
                      <a:pt x="38" y="86"/>
                    </a:cubicBezTo>
                    <a:cubicBezTo>
                      <a:pt x="41" y="87"/>
                      <a:pt x="45" y="87"/>
                      <a:pt x="49" y="88"/>
                    </a:cubicBezTo>
                    <a:cubicBezTo>
                      <a:pt x="63" y="88"/>
                      <a:pt x="63" y="88"/>
                      <a:pt x="63" y="88"/>
                    </a:cubicBezTo>
                    <a:cubicBezTo>
                      <a:pt x="73" y="89"/>
                      <a:pt x="85" y="90"/>
                      <a:pt x="95" y="86"/>
                    </a:cubicBezTo>
                    <a:cubicBezTo>
                      <a:pt x="96" y="91"/>
                      <a:pt x="95" y="98"/>
                      <a:pt x="93" y="102"/>
                    </a:cubicBezTo>
                    <a:cubicBezTo>
                      <a:pt x="90" y="110"/>
                      <a:pt x="84" y="115"/>
                      <a:pt x="77" y="117"/>
                    </a:cubicBezTo>
                    <a:cubicBezTo>
                      <a:pt x="77" y="117"/>
                      <a:pt x="78" y="118"/>
                      <a:pt x="78" y="119"/>
                    </a:cubicBezTo>
                    <a:cubicBezTo>
                      <a:pt x="82" y="118"/>
                      <a:pt x="88" y="114"/>
                      <a:pt x="92" y="107"/>
                    </a:cubicBezTo>
                    <a:cubicBezTo>
                      <a:pt x="94" y="104"/>
                      <a:pt x="96" y="100"/>
                      <a:pt x="96" y="96"/>
                    </a:cubicBezTo>
                    <a:cubicBezTo>
                      <a:pt x="97" y="92"/>
                      <a:pt x="97" y="88"/>
                      <a:pt x="96" y="85"/>
                    </a:cubicBezTo>
                    <a:cubicBezTo>
                      <a:pt x="103" y="82"/>
                      <a:pt x="109" y="77"/>
                      <a:pt x="112" y="69"/>
                    </a:cubicBezTo>
                    <a:cubicBezTo>
                      <a:pt x="115" y="62"/>
                      <a:pt x="115" y="52"/>
                      <a:pt x="112" y="42"/>
                    </a:cubicBezTo>
                    <a:cubicBezTo>
                      <a:pt x="110" y="35"/>
                      <a:pt x="106" y="28"/>
                      <a:pt x="102" y="22"/>
                    </a:cubicBezTo>
                    <a:cubicBezTo>
                      <a:pt x="97" y="16"/>
                      <a:pt x="92" y="11"/>
                      <a:pt x="87" y="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37" name="Freeform 1856"/>
              <p:cNvSpPr/>
              <p:nvPr/>
            </p:nvSpPr>
            <p:spPr>
              <a:xfrm>
                <a:off x="5841964" y="3863996"/>
                <a:ext cx="282577" cy="376240"/>
              </a:xfrm>
              <a:custGeom>
                <a:avLst/>
                <a:gdLst>
                  <a:gd name="txL" fmla="*/ 0 w 75"/>
                  <a:gd name="txT" fmla="*/ 0 h 100"/>
                  <a:gd name="txR" fmla="*/ 75 w 75"/>
                  <a:gd name="txB" fmla="*/ 100 h 10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5" h="100">
                    <a:moveTo>
                      <a:pt x="66" y="17"/>
                    </a:moveTo>
                    <a:cubicBezTo>
                      <a:pt x="60" y="8"/>
                      <a:pt x="52" y="5"/>
                      <a:pt x="43" y="3"/>
                    </a:cubicBezTo>
                    <a:cubicBezTo>
                      <a:pt x="36" y="0"/>
                      <a:pt x="29" y="0"/>
                      <a:pt x="22" y="1"/>
                    </a:cubicBezTo>
                    <a:cubicBezTo>
                      <a:pt x="19" y="1"/>
                      <a:pt x="14" y="1"/>
                      <a:pt x="9" y="1"/>
                    </a:cubicBezTo>
                    <a:cubicBezTo>
                      <a:pt x="4" y="1"/>
                      <a:pt x="0" y="1"/>
                      <a:pt x="0" y="1"/>
                    </a:cubicBezTo>
                    <a:cubicBezTo>
                      <a:pt x="3" y="4"/>
                      <a:pt x="4" y="9"/>
                      <a:pt x="3" y="14"/>
                    </a:cubicBezTo>
                    <a:cubicBezTo>
                      <a:pt x="3" y="20"/>
                      <a:pt x="2" y="25"/>
                      <a:pt x="1" y="29"/>
                    </a:cubicBezTo>
                    <a:cubicBezTo>
                      <a:pt x="1" y="35"/>
                      <a:pt x="1" y="41"/>
                      <a:pt x="1" y="47"/>
                    </a:cubicBezTo>
                    <a:cubicBezTo>
                      <a:pt x="2" y="53"/>
                      <a:pt x="4" y="57"/>
                      <a:pt x="8" y="61"/>
                    </a:cubicBezTo>
                    <a:cubicBezTo>
                      <a:pt x="12" y="65"/>
                      <a:pt x="18" y="68"/>
                      <a:pt x="26" y="72"/>
                    </a:cubicBezTo>
                    <a:cubicBezTo>
                      <a:pt x="33" y="75"/>
                      <a:pt x="42" y="77"/>
                      <a:pt x="50" y="76"/>
                    </a:cubicBezTo>
                    <a:cubicBezTo>
                      <a:pt x="50" y="80"/>
                      <a:pt x="49" y="85"/>
                      <a:pt x="47" y="88"/>
                    </a:cubicBezTo>
                    <a:cubicBezTo>
                      <a:pt x="44" y="93"/>
                      <a:pt x="39" y="96"/>
                      <a:pt x="35" y="98"/>
                    </a:cubicBezTo>
                    <a:cubicBezTo>
                      <a:pt x="35" y="99"/>
                      <a:pt x="35" y="99"/>
                      <a:pt x="35" y="100"/>
                    </a:cubicBezTo>
                    <a:cubicBezTo>
                      <a:pt x="38" y="99"/>
                      <a:pt x="42" y="96"/>
                      <a:pt x="46" y="91"/>
                    </a:cubicBezTo>
                    <a:cubicBezTo>
                      <a:pt x="49" y="87"/>
                      <a:pt x="51" y="80"/>
                      <a:pt x="52" y="76"/>
                    </a:cubicBezTo>
                    <a:cubicBezTo>
                      <a:pt x="57" y="75"/>
                      <a:pt x="62" y="73"/>
                      <a:pt x="67" y="69"/>
                    </a:cubicBezTo>
                    <a:cubicBezTo>
                      <a:pt x="71" y="64"/>
                      <a:pt x="74" y="58"/>
                      <a:pt x="75" y="51"/>
                    </a:cubicBezTo>
                    <a:cubicBezTo>
                      <a:pt x="75" y="45"/>
                      <a:pt x="74" y="39"/>
                      <a:pt x="73" y="33"/>
                    </a:cubicBezTo>
                    <a:cubicBezTo>
                      <a:pt x="71" y="27"/>
                      <a:pt x="69" y="22"/>
                      <a:pt x="66" y="1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38" name="Freeform 1857"/>
              <p:cNvSpPr/>
              <p:nvPr/>
            </p:nvSpPr>
            <p:spPr>
              <a:xfrm>
                <a:off x="6094378" y="3605232"/>
                <a:ext cx="300039" cy="454028"/>
              </a:xfrm>
              <a:custGeom>
                <a:avLst/>
                <a:gdLst>
                  <a:gd name="txL" fmla="*/ 0 w 80"/>
                  <a:gd name="txT" fmla="*/ 0 h 121"/>
                  <a:gd name="txR" fmla="*/ 80 w 80"/>
                  <a:gd name="txB" fmla="*/ 121 h 1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0" h="121">
                    <a:moveTo>
                      <a:pt x="79" y="69"/>
                    </a:moveTo>
                    <a:cubicBezTo>
                      <a:pt x="80" y="61"/>
                      <a:pt x="77" y="54"/>
                      <a:pt x="74" y="45"/>
                    </a:cubicBezTo>
                    <a:cubicBezTo>
                      <a:pt x="72" y="39"/>
                      <a:pt x="69" y="32"/>
                      <a:pt x="66" y="25"/>
                    </a:cubicBezTo>
                    <a:cubicBezTo>
                      <a:pt x="65" y="22"/>
                      <a:pt x="64" y="16"/>
                      <a:pt x="64" y="11"/>
                    </a:cubicBezTo>
                    <a:cubicBezTo>
                      <a:pt x="63" y="5"/>
                      <a:pt x="64" y="0"/>
                      <a:pt x="63" y="0"/>
                    </a:cubicBezTo>
                    <a:cubicBezTo>
                      <a:pt x="58" y="5"/>
                      <a:pt x="52" y="8"/>
                      <a:pt x="45" y="11"/>
                    </a:cubicBezTo>
                    <a:cubicBezTo>
                      <a:pt x="39" y="14"/>
                      <a:pt x="32" y="17"/>
                      <a:pt x="27" y="21"/>
                    </a:cubicBezTo>
                    <a:cubicBezTo>
                      <a:pt x="19" y="26"/>
                      <a:pt x="13" y="33"/>
                      <a:pt x="8" y="41"/>
                    </a:cubicBezTo>
                    <a:cubicBezTo>
                      <a:pt x="3" y="49"/>
                      <a:pt x="0" y="57"/>
                      <a:pt x="1" y="65"/>
                    </a:cubicBezTo>
                    <a:cubicBezTo>
                      <a:pt x="1" y="74"/>
                      <a:pt x="5" y="81"/>
                      <a:pt x="12" y="87"/>
                    </a:cubicBezTo>
                    <a:cubicBezTo>
                      <a:pt x="18" y="93"/>
                      <a:pt x="26" y="98"/>
                      <a:pt x="35" y="101"/>
                    </a:cubicBezTo>
                    <a:cubicBezTo>
                      <a:pt x="33" y="104"/>
                      <a:pt x="31" y="108"/>
                      <a:pt x="29" y="111"/>
                    </a:cubicBezTo>
                    <a:cubicBezTo>
                      <a:pt x="25" y="115"/>
                      <a:pt x="20" y="118"/>
                      <a:pt x="15" y="119"/>
                    </a:cubicBezTo>
                    <a:cubicBezTo>
                      <a:pt x="15" y="120"/>
                      <a:pt x="16" y="121"/>
                      <a:pt x="16" y="121"/>
                    </a:cubicBezTo>
                    <a:cubicBezTo>
                      <a:pt x="19" y="120"/>
                      <a:pt x="23" y="118"/>
                      <a:pt x="27" y="114"/>
                    </a:cubicBezTo>
                    <a:cubicBezTo>
                      <a:pt x="31" y="110"/>
                      <a:pt x="35" y="105"/>
                      <a:pt x="36" y="101"/>
                    </a:cubicBezTo>
                    <a:cubicBezTo>
                      <a:pt x="42" y="102"/>
                      <a:pt x="48" y="102"/>
                      <a:pt x="53" y="101"/>
                    </a:cubicBezTo>
                    <a:cubicBezTo>
                      <a:pt x="59" y="100"/>
                      <a:pt x="64" y="97"/>
                      <a:pt x="68" y="92"/>
                    </a:cubicBezTo>
                    <a:cubicBezTo>
                      <a:pt x="71" y="89"/>
                      <a:pt x="73" y="85"/>
                      <a:pt x="75" y="80"/>
                    </a:cubicBezTo>
                    <a:cubicBezTo>
                      <a:pt x="77" y="76"/>
                      <a:pt x="78" y="72"/>
                      <a:pt x="79" y="69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39" name="Freeform 1858"/>
              <p:cNvSpPr/>
              <p:nvPr/>
            </p:nvSpPr>
            <p:spPr>
              <a:xfrm>
                <a:off x="6026115" y="5194330"/>
                <a:ext cx="266702" cy="376240"/>
              </a:xfrm>
              <a:custGeom>
                <a:avLst/>
                <a:gdLst>
                  <a:gd name="txL" fmla="*/ 0 w 71"/>
                  <a:gd name="txT" fmla="*/ 0 h 100"/>
                  <a:gd name="txR" fmla="*/ 71 w 71"/>
                  <a:gd name="txB" fmla="*/ 100 h 10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100">
                    <a:moveTo>
                      <a:pt x="2" y="63"/>
                    </a:moveTo>
                    <a:cubicBezTo>
                      <a:pt x="4" y="72"/>
                      <a:pt x="10" y="78"/>
                      <a:pt x="17" y="83"/>
                    </a:cubicBezTo>
                    <a:cubicBezTo>
                      <a:pt x="22" y="88"/>
                      <a:pt x="28" y="91"/>
                      <a:pt x="35" y="93"/>
                    </a:cubicBezTo>
                    <a:cubicBezTo>
                      <a:pt x="38" y="94"/>
                      <a:pt x="42" y="96"/>
                      <a:pt x="47" y="98"/>
                    </a:cubicBezTo>
                    <a:cubicBezTo>
                      <a:pt x="49" y="99"/>
                      <a:pt x="51" y="99"/>
                      <a:pt x="52" y="99"/>
                    </a:cubicBezTo>
                    <a:cubicBezTo>
                      <a:pt x="53" y="100"/>
                      <a:pt x="54" y="100"/>
                      <a:pt x="54" y="100"/>
                    </a:cubicBezTo>
                    <a:cubicBezTo>
                      <a:pt x="54" y="99"/>
                      <a:pt x="54" y="99"/>
                      <a:pt x="54" y="99"/>
                    </a:cubicBezTo>
                    <a:cubicBezTo>
                      <a:pt x="54" y="98"/>
                      <a:pt x="54" y="98"/>
                      <a:pt x="54" y="98"/>
                    </a:cubicBezTo>
                    <a:cubicBezTo>
                      <a:pt x="54" y="97"/>
                      <a:pt x="54" y="96"/>
                      <a:pt x="54" y="95"/>
                    </a:cubicBezTo>
                    <a:cubicBezTo>
                      <a:pt x="55" y="93"/>
                      <a:pt x="56" y="90"/>
                      <a:pt x="57" y="88"/>
                    </a:cubicBezTo>
                    <a:cubicBezTo>
                      <a:pt x="59" y="84"/>
                      <a:pt x="62" y="80"/>
                      <a:pt x="64" y="75"/>
                    </a:cubicBezTo>
                    <a:cubicBezTo>
                      <a:pt x="67" y="70"/>
                      <a:pt x="69" y="64"/>
                      <a:pt x="70" y="57"/>
                    </a:cubicBezTo>
                    <a:cubicBezTo>
                      <a:pt x="71" y="51"/>
                      <a:pt x="71" y="45"/>
                      <a:pt x="69" y="40"/>
                    </a:cubicBezTo>
                    <a:cubicBezTo>
                      <a:pt x="66" y="34"/>
                      <a:pt x="61" y="30"/>
                      <a:pt x="55" y="25"/>
                    </a:cubicBezTo>
                    <a:cubicBezTo>
                      <a:pt x="48" y="21"/>
                      <a:pt x="40" y="17"/>
                      <a:pt x="32" y="16"/>
                    </a:cubicBezTo>
                    <a:cubicBezTo>
                      <a:pt x="33" y="12"/>
                      <a:pt x="36" y="7"/>
                      <a:pt x="39" y="5"/>
                    </a:cubicBezTo>
                    <a:cubicBezTo>
                      <a:pt x="41" y="3"/>
                      <a:pt x="44" y="2"/>
                      <a:pt x="47" y="2"/>
                    </a:cubicBezTo>
                    <a:cubicBezTo>
                      <a:pt x="50" y="2"/>
                      <a:pt x="53" y="3"/>
                      <a:pt x="56" y="5"/>
                    </a:cubicBezTo>
                    <a:cubicBezTo>
                      <a:pt x="55" y="4"/>
                      <a:pt x="55" y="4"/>
                      <a:pt x="56" y="4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5" y="3"/>
                      <a:pt x="54" y="3"/>
                      <a:pt x="54" y="3"/>
                    </a:cubicBezTo>
                    <a:cubicBezTo>
                      <a:pt x="54" y="2"/>
                      <a:pt x="53" y="2"/>
                      <a:pt x="53" y="2"/>
                    </a:cubicBezTo>
                    <a:cubicBezTo>
                      <a:pt x="52" y="2"/>
                      <a:pt x="51" y="1"/>
                      <a:pt x="49" y="1"/>
                    </a:cubicBezTo>
                    <a:cubicBezTo>
                      <a:pt x="47" y="0"/>
                      <a:pt x="44" y="1"/>
                      <a:pt x="41" y="2"/>
                    </a:cubicBezTo>
                    <a:cubicBezTo>
                      <a:pt x="36" y="5"/>
                      <a:pt x="32" y="11"/>
                      <a:pt x="31" y="15"/>
                    </a:cubicBezTo>
                    <a:cubicBezTo>
                      <a:pt x="26" y="15"/>
                      <a:pt x="20" y="16"/>
                      <a:pt x="15" y="19"/>
                    </a:cubicBezTo>
                    <a:cubicBezTo>
                      <a:pt x="10" y="22"/>
                      <a:pt x="6" y="27"/>
                      <a:pt x="4" y="33"/>
                    </a:cubicBezTo>
                    <a:cubicBezTo>
                      <a:pt x="0" y="42"/>
                      <a:pt x="0" y="54"/>
                      <a:pt x="2" y="63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40" name="Freeform 1859"/>
              <p:cNvSpPr/>
              <p:nvPr/>
            </p:nvSpPr>
            <p:spPr>
              <a:xfrm>
                <a:off x="5121235" y="5818222"/>
                <a:ext cx="211139" cy="311152"/>
              </a:xfrm>
              <a:custGeom>
                <a:avLst/>
                <a:gdLst>
                  <a:gd name="txL" fmla="*/ 0 w 56"/>
                  <a:gd name="txT" fmla="*/ 0 h 83"/>
                  <a:gd name="txR" fmla="*/ 56 w 56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83">
                    <a:moveTo>
                      <a:pt x="2" y="34"/>
                    </a:moveTo>
                    <a:cubicBezTo>
                      <a:pt x="0" y="39"/>
                      <a:pt x="2" y="45"/>
                      <a:pt x="3" y="50"/>
                    </a:cubicBezTo>
                    <a:cubicBezTo>
                      <a:pt x="4" y="55"/>
                      <a:pt x="5" y="60"/>
                      <a:pt x="6" y="65"/>
                    </a:cubicBezTo>
                    <a:cubicBezTo>
                      <a:pt x="7" y="67"/>
                      <a:pt x="7" y="72"/>
                      <a:pt x="7" y="75"/>
                    </a:cubicBezTo>
                    <a:cubicBezTo>
                      <a:pt x="6" y="79"/>
                      <a:pt x="6" y="83"/>
                      <a:pt x="6" y="83"/>
                    </a:cubicBezTo>
                    <a:cubicBezTo>
                      <a:pt x="10" y="80"/>
                      <a:pt x="14" y="78"/>
                      <a:pt x="19" y="77"/>
                    </a:cubicBezTo>
                    <a:cubicBezTo>
                      <a:pt x="24" y="76"/>
                      <a:pt x="29" y="74"/>
                      <a:pt x="33" y="72"/>
                    </a:cubicBezTo>
                    <a:cubicBezTo>
                      <a:pt x="39" y="69"/>
                      <a:pt x="45" y="65"/>
                      <a:pt x="49" y="59"/>
                    </a:cubicBezTo>
                    <a:cubicBezTo>
                      <a:pt x="53" y="53"/>
                      <a:pt x="56" y="46"/>
                      <a:pt x="56" y="40"/>
                    </a:cubicBezTo>
                    <a:cubicBezTo>
                      <a:pt x="56" y="33"/>
                      <a:pt x="53" y="27"/>
                      <a:pt x="48" y="23"/>
                    </a:cubicBezTo>
                    <a:cubicBezTo>
                      <a:pt x="43" y="19"/>
                      <a:pt x="37" y="17"/>
                      <a:pt x="31" y="16"/>
                    </a:cubicBezTo>
                    <a:cubicBezTo>
                      <a:pt x="31" y="14"/>
                      <a:pt x="32" y="11"/>
                      <a:pt x="33" y="9"/>
                    </a:cubicBezTo>
                    <a:cubicBezTo>
                      <a:pt x="35" y="6"/>
                      <a:pt x="37" y="4"/>
                      <a:pt x="39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7" y="2"/>
                      <a:pt x="35" y="4"/>
                      <a:pt x="33" y="7"/>
                    </a:cubicBezTo>
                    <a:cubicBezTo>
                      <a:pt x="32" y="10"/>
                      <a:pt x="30" y="13"/>
                      <a:pt x="30" y="16"/>
                    </a:cubicBezTo>
                    <a:cubicBezTo>
                      <a:pt x="21" y="15"/>
                      <a:pt x="14" y="17"/>
                      <a:pt x="9" y="21"/>
                    </a:cubicBezTo>
                    <a:cubicBezTo>
                      <a:pt x="6" y="25"/>
                      <a:pt x="3" y="30"/>
                      <a:pt x="2" y="34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41" name="Freeform 1860"/>
              <p:cNvSpPr/>
              <p:nvPr/>
            </p:nvSpPr>
            <p:spPr>
              <a:xfrm>
                <a:off x="4787858" y="5867435"/>
                <a:ext cx="242889" cy="292102"/>
              </a:xfrm>
              <a:custGeom>
                <a:avLst/>
                <a:gdLst>
                  <a:gd name="txL" fmla="*/ 0 w 65"/>
                  <a:gd name="txT" fmla="*/ 0 h 78"/>
                  <a:gd name="txR" fmla="*/ 65 w 65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78">
                    <a:moveTo>
                      <a:pt x="4" y="22"/>
                    </a:moveTo>
                    <a:cubicBezTo>
                      <a:pt x="0" y="28"/>
                      <a:pt x="0" y="35"/>
                      <a:pt x="0" y="42"/>
                    </a:cubicBezTo>
                    <a:cubicBezTo>
                      <a:pt x="0" y="48"/>
                      <a:pt x="1" y="53"/>
                      <a:pt x="3" y="59"/>
                    </a:cubicBezTo>
                    <a:cubicBezTo>
                      <a:pt x="4" y="64"/>
                      <a:pt x="4" y="78"/>
                      <a:pt x="4" y="78"/>
                    </a:cubicBezTo>
                    <a:cubicBezTo>
                      <a:pt x="11" y="72"/>
                      <a:pt x="22" y="72"/>
                      <a:pt x="31" y="70"/>
                    </a:cubicBezTo>
                    <a:cubicBezTo>
                      <a:pt x="43" y="67"/>
                      <a:pt x="56" y="58"/>
                      <a:pt x="60" y="46"/>
                    </a:cubicBezTo>
                    <a:cubicBezTo>
                      <a:pt x="65" y="34"/>
                      <a:pt x="57" y="19"/>
                      <a:pt x="46" y="11"/>
                    </a:cubicBezTo>
                    <a:cubicBezTo>
                      <a:pt x="48" y="8"/>
                      <a:pt x="50" y="6"/>
                      <a:pt x="52" y="5"/>
                    </a:cubicBezTo>
                    <a:cubicBezTo>
                      <a:pt x="56" y="3"/>
                      <a:pt x="60" y="2"/>
                      <a:pt x="64" y="2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59" y="0"/>
                      <a:pt x="49" y="5"/>
                      <a:pt x="45" y="10"/>
                    </a:cubicBezTo>
                    <a:cubicBezTo>
                      <a:pt x="37" y="5"/>
                      <a:pt x="28" y="3"/>
                      <a:pt x="19" y="7"/>
                    </a:cubicBezTo>
                    <a:cubicBezTo>
                      <a:pt x="13" y="10"/>
                      <a:pt x="7" y="16"/>
                      <a:pt x="4" y="2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42" name="Freeform 1861"/>
              <p:cNvSpPr/>
              <p:nvPr/>
            </p:nvSpPr>
            <p:spPr>
              <a:xfrm>
                <a:off x="4321130" y="5878548"/>
                <a:ext cx="323852" cy="476253"/>
              </a:xfrm>
              <a:custGeom>
                <a:avLst/>
                <a:gdLst>
                  <a:gd name="txL" fmla="*/ 0 w 86"/>
                  <a:gd name="txT" fmla="*/ 0 h 127"/>
                  <a:gd name="txR" fmla="*/ 86 w 86"/>
                  <a:gd name="txB" fmla="*/ 127 h 1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6" h="127">
                    <a:moveTo>
                      <a:pt x="1" y="78"/>
                    </a:moveTo>
                    <a:cubicBezTo>
                      <a:pt x="3" y="91"/>
                      <a:pt x="10" y="99"/>
                      <a:pt x="18" y="106"/>
                    </a:cubicBezTo>
                    <a:cubicBezTo>
                      <a:pt x="24" y="112"/>
                      <a:pt x="32" y="115"/>
                      <a:pt x="40" y="118"/>
                    </a:cubicBezTo>
                    <a:cubicBezTo>
                      <a:pt x="43" y="119"/>
                      <a:pt x="49" y="122"/>
                      <a:pt x="54" y="124"/>
                    </a:cubicBezTo>
                    <a:cubicBezTo>
                      <a:pt x="59" y="126"/>
                      <a:pt x="64" y="127"/>
                      <a:pt x="64" y="127"/>
                    </a:cubicBezTo>
                    <a:cubicBezTo>
                      <a:pt x="62" y="122"/>
                      <a:pt x="64" y="116"/>
                      <a:pt x="66" y="111"/>
                    </a:cubicBezTo>
                    <a:cubicBezTo>
                      <a:pt x="69" y="106"/>
                      <a:pt x="73" y="102"/>
                      <a:pt x="75" y="98"/>
                    </a:cubicBezTo>
                    <a:cubicBezTo>
                      <a:pt x="79" y="92"/>
                      <a:pt x="82" y="85"/>
                      <a:pt x="84" y="78"/>
                    </a:cubicBezTo>
                    <a:cubicBezTo>
                      <a:pt x="86" y="71"/>
                      <a:pt x="86" y="64"/>
                      <a:pt x="84" y="56"/>
                    </a:cubicBezTo>
                    <a:cubicBezTo>
                      <a:pt x="79" y="40"/>
                      <a:pt x="60" y="27"/>
                      <a:pt x="40" y="25"/>
                    </a:cubicBezTo>
                    <a:cubicBezTo>
                      <a:pt x="41" y="21"/>
                      <a:pt x="42" y="17"/>
                      <a:pt x="44" y="14"/>
                    </a:cubicBezTo>
                    <a:cubicBezTo>
                      <a:pt x="48" y="9"/>
                      <a:pt x="52" y="5"/>
                      <a:pt x="56" y="2"/>
                    </a:cubicBezTo>
                    <a:cubicBezTo>
                      <a:pt x="56" y="1"/>
                      <a:pt x="55" y="0"/>
                      <a:pt x="55" y="0"/>
                    </a:cubicBezTo>
                    <a:cubicBezTo>
                      <a:pt x="50" y="3"/>
                      <a:pt x="40" y="16"/>
                      <a:pt x="39" y="25"/>
                    </a:cubicBezTo>
                    <a:cubicBezTo>
                      <a:pt x="26" y="25"/>
                      <a:pt x="13" y="29"/>
                      <a:pt x="6" y="42"/>
                    </a:cubicBezTo>
                    <a:cubicBezTo>
                      <a:pt x="4" y="47"/>
                      <a:pt x="2" y="53"/>
                      <a:pt x="1" y="60"/>
                    </a:cubicBezTo>
                    <a:cubicBezTo>
                      <a:pt x="0" y="66"/>
                      <a:pt x="0" y="73"/>
                      <a:pt x="1" y="7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43" name="Freeform 1862"/>
              <p:cNvSpPr/>
              <p:nvPr/>
            </p:nvSpPr>
            <p:spPr>
              <a:xfrm>
                <a:off x="4408443" y="6483389"/>
                <a:ext cx="195264" cy="266702"/>
              </a:xfrm>
              <a:custGeom>
                <a:avLst/>
                <a:gdLst>
                  <a:gd name="txL" fmla="*/ 0 w 52"/>
                  <a:gd name="txT" fmla="*/ 0 h 71"/>
                  <a:gd name="txR" fmla="*/ 52 w 52"/>
                  <a:gd name="txB" fmla="*/ 71 h 7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71">
                    <a:moveTo>
                      <a:pt x="2" y="27"/>
                    </a:moveTo>
                    <a:cubicBezTo>
                      <a:pt x="0" y="32"/>
                      <a:pt x="0" y="37"/>
                      <a:pt x="1" y="42"/>
                    </a:cubicBezTo>
                    <a:cubicBezTo>
                      <a:pt x="2" y="47"/>
                      <a:pt x="3" y="52"/>
                      <a:pt x="5" y="56"/>
                    </a:cubicBezTo>
                    <a:cubicBezTo>
                      <a:pt x="5" y="58"/>
                      <a:pt x="6" y="62"/>
                      <a:pt x="6" y="65"/>
                    </a:cubicBezTo>
                    <a:cubicBezTo>
                      <a:pt x="6" y="69"/>
                      <a:pt x="7" y="71"/>
                      <a:pt x="7" y="71"/>
                    </a:cubicBezTo>
                    <a:cubicBezTo>
                      <a:pt x="9" y="69"/>
                      <a:pt x="13" y="67"/>
                      <a:pt x="17" y="66"/>
                    </a:cubicBezTo>
                    <a:cubicBezTo>
                      <a:pt x="21" y="65"/>
                      <a:pt x="25" y="64"/>
                      <a:pt x="28" y="63"/>
                    </a:cubicBezTo>
                    <a:cubicBezTo>
                      <a:pt x="33" y="61"/>
                      <a:pt x="38" y="57"/>
                      <a:pt x="42" y="53"/>
                    </a:cubicBezTo>
                    <a:cubicBezTo>
                      <a:pt x="46" y="49"/>
                      <a:pt x="49" y="44"/>
                      <a:pt x="50" y="38"/>
                    </a:cubicBezTo>
                    <a:cubicBezTo>
                      <a:pt x="52" y="32"/>
                      <a:pt x="50" y="26"/>
                      <a:pt x="46" y="22"/>
                    </a:cubicBezTo>
                    <a:cubicBezTo>
                      <a:pt x="42" y="17"/>
                      <a:pt x="37" y="15"/>
                      <a:pt x="31" y="13"/>
                    </a:cubicBezTo>
                    <a:cubicBezTo>
                      <a:pt x="32" y="11"/>
                      <a:pt x="33" y="9"/>
                      <a:pt x="34" y="8"/>
                    </a:cubicBezTo>
                    <a:cubicBezTo>
                      <a:pt x="35" y="6"/>
                      <a:pt x="37" y="3"/>
                      <a:pt x="39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7" y="2"/>
                      <a:pt x="36" y="4"/>
                      <a:pt x="34" y="6"/>
                    </a:cubicBezTo>
                    <a:cubicBezTo>
                      <a:pt x="33" y="8"/>
                      <a:pt x="31" y="11"/>
                      <a:pt x="30" y="13"/>
                    </a:cubicBezTo>
                    <a:cubicBezTo>
                      <a:pt x="27" y="12"/>
                      <a:pt x="23" y="11"/>
                      <a:pt x="20" y="12"/>
                    </a:cubicBezTo>
                    <a:cubicBezTo>
                      <a:pt x="17" y="12"/>
                      <a:pt x="14" y="12"/>
                      <a:pt x="11" y="14"/>
                    </a:cubicBezTo>
                    <a:cubicBezTo>
                      <a:pt x="8" y="17"/>
                      <a:pt x="4" y="22"/>
                      <a:pt x="2" y="2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44" name="Freeform 1863"/>
              <p:cNvSpPr/>
              <p:nvPr/>
            </p:nvSpPr>
            <p:spPr>
              <a:xfrm>
                <a:off x="4276680" y="6205575"/>
                <a:ext cx="247652" cy="220664"/>
              </a:xfrm>
              <a:custGeom>
                <a:avLst/>
                <a:gdLst>
                  <a:gd name="txL" fmla="*/ 0 w 66"/>
                  <a:gd name="txT" fmla="*/ 0 h 59"/>
                  <a:gd name="txR" fmla="*/ 66 w 66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6" h="59">
                    <a:moveTo>
                      <a:pt x="24" y="26"/>
                    </a:moveTo>
                    <a:cubicBezTo>
                      <a:pt x="20" y="30"/>
                      <a:pt x="18" y="33"/>
                      <a:pt x="15" y="38"/>
                    </a:cubicBezTo>
                    <a:cubicBezTo>
                      <a:pt x="13" y="41"/>
                      <a:pt x="11" y="44"/>
                      <a:pt x="9" y="48"/>
                    </a:cubicBezTo>
                    <a:cubicBezTo>
                      <a:pt x="8" y="49"/>
                      <a:pt x="6" y="52"/>
                      <a:pt x="4" y="54"/>
                    </a:cubicBezTo>
                    <a:cubicBezTo>
                      <a:pt x="2" y="56"/>
                      <a:pt x="0" y="58"/>
                      <a:pt x="0" y="58"/>
                    </a:cubicBezTo>
                    <a:cubicBezTo>
                      <a:pt x="5" y="58"/>
                      <a:pt x="9" y="58"/>
                      <a:pt x="14" y="59"/>
                    </a:cubicBezTo>
                    <a:cubicBezTo>
                      <a:pt x="18" y="59"/>
                      <a:pt x="23" y="59"/>
                      <a:pt x="27" y="59"/>
                    </a:cubicBezTo>
                    <a:cubicBezTo>
                      <a:pt x="33" y="58"/>
                      <a:pt x="40" y="56"/>
                      <a:pt x="47" y="53"/>
                    </a:cubicBezTo>
                    <a:cubicBezTo>
                      <a:pt x="53" y="49"/>
                      <a:pt x="59" y="44"/>
                      <a:pt x="62" y="39"/>
                    </a:cubicBezTo>
                    <a:cubicBezTo>
                      <a:pt x="65" y="33"/>
                      <a:pt x="65" y="27"/>
                      <a:pt x="64" y="23"/>
                    </a:cubicBezTo>
                    <a:cubicBezTo>
                      <a:pt x="62" y="19"/>
                      <a:pt x="58" y="16"/>
                      <a:pt x="54" y="15"/>
                    </a:cubicBezTo>
                    <a:cubicBezTo>
                      <a:pt x="56" y="12"/>
                      <a:pt x="57" y="10"/>
                      <a:pt x="59" y="8"/>
                    </a:cubicBezTo>
                    <a:cubicBezTo>
                      <a:pt x="61" y="6"/>
                      <a:pt x="63" y="3"/>
                      <a:pt x="66" y="1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64" y="1"/>
                      <a:pt x="62" y="4"/>
                      <a:pt x="60" y="6"/>
                    </a:cubicBezTo>
                    <a:cubicBezTo>
                      <a:pt x="57" y="9"/>
                      <a:pt x="55" y="12"/>
                      <a:pt x="54" y="14"/>
                    </a:cubicBezTo>
                    <a:cubicBezTo>
                      <a:pt x="48" y="13"/>
                      <a:pt x="42" y="14"/>
                      <a:pt x="37" y="17"/>
                    </a:cubicBezTo>
                    <a:cubicBezTo>
                      <a:pt x="33" y="19"/>
                      <a:pt x="28" y="23"/>
                      <a:pt x="24" y="26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45" name="Freeform 1864"/>
              <p:cNvSpPr/>
              <p:nvPr/>
            </p:nvSpPr>
            <p:spPr>
              <a:xfrm>
                <a:off x="4945021" y="5859497"/>
                <a:ext cx="101601" cy="277814"/>
              </a:xfrm>
              <a:custGeom>
                <a:avLst/>
                <a:gdLst>
                  <a:gd name="txL" fmla="*/ 0 w 27"/>
                  <a:gd name="txT" fmla="*/ 0 h 74"/>
                  <a:gd name="txR" fmla="*/ 27 w 27"/>
                  <a:gd name="txB" fmla="*/ 74 h 74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27" h="74">
                    <a:moveTo>
                      <a:pt x="0" y="0"/>
                    </a:moveTo>
                    <a:cubicBezTo>
                      <a:pt x="4" y="12"/>
                      <a:pt x="12" y="23"/>
                      <a:pt x="15" y="36"/>
                    </a:cubicBezTo>
                    <a:cubicBezTo>
                      <a:pt x="16" y="43"/>
                      <a:pt x="16" y="49"/>
                      <a:pt x="16" y="56"/>
                    </a:cubicBezTo>
                    <a:cubicBezTo>
                      <a:pt x="15" y="62"/>
                      <a:pt x="14" y="68"/>
                      <a:pt x="16" y="74"/>
                    </a:cubicBezTo>
                    <a:cubicBezTo>
                      <a:pt x="20" y="66"/>
                      <a:pt x="24" y="58"/>
                      <a:pt x="27" y="50"/>
                    </a:cubicBezTo>
                    <a:cubicBezTo>
                      <a:pt x="26" y="42"/>
                      <a:pt x="21" y="31"/>
                      <a:pt x="18" y="26"/>
                    </a:cubicBezTo>
                    <a:cubicBezTo>
                      <a:pt x="13" y="17"/>
                      <a:pt x="6" y="9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346" name="Picture 1866"/>
              <p:cNvPicPr>
                <a:picLocks noChangeAspect="1"/>
              </p:cNvPicPr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703720" y="5697571"/>
                <a:ext cx="225426" cy="247652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347" name="Freeform 1867"/>
              <p:cNvSpPr/>
              <p:nvPr/>
            </p:nvSpPr>
            <p:spPr>
              <a:xfrm>
                <a:off x="4776745" y="5807110"/>
                <a:ext cx="138113" cy="303215"/>
              </a:xfrm>
              <a:custGeom>
                <a:avLst/>
                <a:gdLst>
                  <a:gd name="txL" fmla="*/ 0 w 37"/>
                  <a:gd name="txT" fmla="*/ 0 h 81"/>
                  <a:gd name="txR" fmla="*/ 37 w 37"/>
                  <a:gd name="txB" fmla="*/ 81 h 8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81">
                    <a:moveTo>
                      <a:pt x="21" y="34"/>
                    </a:moveTo>
                    <a:cubicBezTo>
                      <a:pt x="24" y="29"/>
                      <a:pt x="31" y="20"/>
                      <a:pt x="34" y="15"/>
                    </a:cubicBezTo>
                    <a:cubicBezTo>
                      <a:pt x="36" y="10"/>
                      <a:pt x="37" y="0"/>
                      <a:pt x="37" y="0"/>
                    </a:cubicBezTo>
                    <a:cubicBezTo>
                      <a:pt x="34" y="7"/>
                      <a:pt x="30" y="14"/>
                      <a:pt x="24" y="19"/>
                    </a:cubicBezTo>
                    <a:cubicBezTo>
                      <a:pt x="18" y="26"/>
                      <a:pt x="11" y="31"/>
                      <a:pt x="6" y="37"/>
                    </a:cubicBezTo>
                    <a:cubicBezTo>
                      <a:pt x="0" y="44"/>
                      <a:pt x="0" y="52"/>
                      <a:pt x="2" y="60"/>
                    </a:cubicBezTo>
                    <a:cubicBezTo>
                      <a:pt x="2" y="61"/>
                      <a:pt x="2" y="63"/>
                      <a:pt x="3" y="64"/>
                    </a:cubicBezTo>
                    <a:cubicBezTo>
                      <a:pt x="9" y="70"/>
                      <a:pt x="16" y="76"/>
                      <a:pt x="24" y="81"/>
                    </a:cubicBezTo>
                    <a:cubicBezTo>
                      <a:pt x="22" y="78"/>
                      <a:pt x="19" y="74"/>
                      <a:pt x="17" y="70"/>
                    </a:cubicBezTo>
                    <a:cubicBezTo>
                      <a:pt x="12" y="54"/>
                      <a:pt x="16" y="41"/>
                      <a:pt x="21" y="3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48" name="Freeform 1868"/>
              <p:cNvSpPr/>
              <p:nvPr/>
            </p:nvSpPr>
            <p:spPr>
              <a:xfrm>
                <a:off x="4802145" y="5672171"/>
                <a:ext cx="252414" cy="495303"/>
              </a:xfrm>
              <a:custGeom>
                <a:avLst/>
                <a:gdLst>
                  <a:gd name="txL" fmla="*/ 0 w 67"/>
                  <a:gd name="txT" fmla="*/ 0 h 132"/>
                  <a:gd name="txR" fmla="*/ 67 w 67"/>
                  <a:gd name="txB" fmla="*/ 132 h 1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7" h="132">
                    <a:moveTo>
                      <a:pt x="10" y="83"/>
                    </a:moveTo>
                    <a:cubicBezTo>
                      <a:pt x="10" y="80"/>
                      <a:pt x="11" y="78"/>
                      <a:pt x="13" y="75"/>
                    </a:cubicBezTo>
                    <a:cubicBezTo>
                      <a:pt x="15" y="70"/>
                      <a:pt x="18" y="66"/>
                      <a:pt x="21" y="61"/>
                    </a:cubicBezTo>
                    <a:cubicBezTo>
                      <a:pt x="23" y="59"/>
                      <a:pt x="25" y="56"/>
                      <a:pt x="26" y="54"/>
                    </a:cubicBezTo>
                    <a:cubicBezTo>
                      <a:pt x="27" y="53"/>
                      <a:pt x="28" y="52"/>
                      <a:pt x="29" y="51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30" y="49"/>
                      <a:pt x="30" y="48"/>
                      <a:pt x="30" y="48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2" y="46"/>
                      <a:pt x="33" y="45"/>
                      <a:pt x="33" y="43"/>
                    </a:cubicBezTo>
                    <a:cubicBezTo>
                      <a:pt x="33" y="46"/>
                      <a:pt x="33" y="48"/>
                      <a:pt x="32" y="50"/>
                    </a:cubicBezTo>
                    <a:cubicBezTo>
                      <a:pt x="32" y="51"/>
                      <a:pt x="32" y="53"/>
                      <a:pt x="32" y="54"/>
                    </a:cubicBezTo>
                    <a:cubicBezTo>
                      <a:pt x="31" y="56"/>
                      <a:pt x="31" y="57"/>
                      <a:pt x="31" y="58"/>
                    </a:cubicBezTo>
                    <a:cubicBezTo>
                      <a:pt x="30" y="61"/>
                      <a:pt x="30" y="64"/>
                      <a:pt x="30" y="67"/>
                    </a:cubicBezTo>
                    <a:cubicBezTo>
                      <a:pt x="30" y="69"/>
                      <a:pt x="30" y="72"/>
                      <a:pt x="30" y="74"/>
                    </a:cubicBezTo>
                    <a:cubicBezTo>
                      <a:pt x="29" y="76"/>
                      <a:pt x="28" y="79"/>
                      <a:pt x="27" y="82"/>
                    </a:cubicBezTo>
                    <a:cubicBezTo>
                      <a:pt x="27" y="83"/>
                      <a:pt x="27" y="85"/>
                      <a:pt x="26" y="87"/>
                    </a:cubicBezTo>
                    <a:cubicBezTo>
                      <a:pt x="26" y="88"/>
                      <a:pt x="26" y="90"/>
                      <a:pt x="26" y="91"/>
                    </a:cubicBezTo>
                    <a:cubicBezTo>
                      <a:pt x="25" y="95"/>
                      <a:pt x="25" y="98"/>
                      <a:pt x="25" y="101"/>
                    </a:cubicBezTo>
                    <a:cubicBezTo>
                      <a:pt x="25" y="103"/>
                      <a:pt x="26" y="105"/>
                      <a:pt x="26" y="106"/>
                    </a:cubicBezTo>
                    <a:cubicBezTo>
                      <a:pt x="27" y="108"/>
                      <a:pt x="28" y="109"/>
                      <a:pt x="29" y="110"/>
                    </a:cubicBezTo>
                    <a:cubicBezTo>
                      <a:pt x="27" y="108"/>
                      <a:pt x="26" y="104"/>
                      <a:pt x="26" y="101"/>
                    </a:cubicBezTo>
                    <a:cubicBezTo>
                      <a:pt x="26" y="98"/>
                      <a:pt x="27" y="95"/>
                      <a:pt x="27" y="92"/>
                    </a:cubicBezTo>
                    <a:cubicBezTo>
                      <a:pt x="27" y="90"/>
                      <a:pt x="28" y="88"/>
                      <a:pt x="28" y="87"/>
                    </a:cubicBezTo>
                    <a:cubicBezTo>
                      <a:pt x="28" y="85"/>
                      <a:pt x="29" y="84"/>
                      <a:pt x="29" y="82"/>
                    </a:cubicBezTo>
                    <a:cubicBezTo>
                      <a:pt x="29" y="81"/>
                      <a:pt x="29" y="81"/>
                      <a:pt x="30" y="80"/>
                    </a:cubicBezTo>
                    <a:cubicBezTo>
                      <a:pt x="30" y="87"/>
                      <a:pt x="31" y="94"/>
                      <a:pt x="33" y="101"/>
                    </a:cubicBezTo>
                    <a:cubicBezTo>
                      <a:pt x="34" y="107"/>
                      <a:pt x="36" y="112"/>
                      <a:pt x="38" y="118"/>
                    </a:cubicBezTo>
                    <a:cubicBezTo>
                      <a:pt x="39" y="120"/>
                      <a:pt x="41" y="123"/>
                      <a:pt x="42" y="125"/>
                    </a:cubicBezTo>
                    <a:cubicBezTo>
                      <a:pt x="43" y="128"/>
                      <a:pt x="45" y="130"/>
                      <a:pt x="47" y="132"/>
                    </a:cubicBezTo>
                    <a:cubicBezTo>
                      <a:pt x="46" y="131"/>
                      <a:pt x="46" y="130"/>
                      <a:pt x="45" y="129"/>
                    </a:cubicBezTo>
                    <a:cubicBezTo>
                      <a:pt x="44" y="127"/>
                      <a:pt x="44" y="126"/>
                      <a:pt x="43" y="125"/>
                    </a:cubicBezTo>
                    <a:cubicBezTo>
                      <a:pt x="42" y="122"/>
                      <a:pt x="42" y="119"/>
                      <a:pt x="41" y="117"/>
                    </a:cubicBezTo>
                    <a:cubicBezTo>
                      <a:pt x="39" y="111"/>
                      <a:pt x="37" y="106"/>
                      <a:pt x="36" y="101"/>
                    </a:cubicBezTo>
                    <a:cubicBezTo>
                      <a:pt x="33" y="90"/>
                      <a:pt x="32" y="78"/>
                      <a:pt x="33" y="67"/>
                    </a:cubicBezTo>
                    <a:cubicBezTo>
                      <a:pt x="33" y="64"/>
                      <a:pt x="33" y="62"/>
                      <a:pt x="34" y="59"/>
                    </a:cubicBezTo>
                    <a:cubicBezTo>
                      <a:pt x="34" y="58"/>
                      <a:pt x="34" y="56"/>
                      <a:pt x="34" y="55"/>
                    </a:cubicBezTo>
                    <a:cubicBezTo>
                      <a:pt x="35" y="53"/>
                      <a:pt x="35" y="52"/>
                      <a:pt x="35" y="51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5" y="50"/>
                      <a:pt x="36" y="50"/>
                      <a:pt x="36" y="51"/>
                    </a:cubicBezTo>
                    <a:cubicBezTo>
                      <a:pt x="36" y="52"/>
                      <a:pt x="37" y="54"/>
                      <a:pt x="37" y="55"/>
                    </a:cubicBezTo>
                    <a:cubicBezTo>
                      <a:pt x="38" y="57"/>
                      <a:pt x="39" y="58"/>
                      <a:pt x="39" y="59"/>
                    </a:cubicBezTo>
                    <a:cubicBezTo>
                      <a:pt x="43" y="65"/>
                      <a:pt x="46" y="70"/>
                      <a:pt x="49" y="76"/>
                    </a:cubicBezTo>
                    <a:cubicBezTo>
                      <a:pt x="49" y="77"/>
                      <a:pt x="50" y="78"/>
                      <a:pt x="50" y="80"/>
                    </a:cubicBezTo>
                    <a:cubicBezTo>
                      <a:pt x="51" y="81"/>
                      <a:pt x="51" y="83"/>
                      <a:pt x="52" y="84"/>
                    </a:cubicBezTo>
                    <a:cubicBezTo>
                      <a:pt x="52" y="87"/>
                      <a:pt x="53" y="90"/>
                      <a:pt x="53" y="94"/>
                    </a:cubicBezTo>
                    <a:cubicBezTo>
                      <a:pt x="53" y="97"/>
                      <a:pt x="53" y="100"/>
                      <a:pt x="53" y="103"/>
                    </a:cubicBezTo>
                    <a:cubicBezTo>
                      <a:pt x="53" y="106"/>
                      <a:pt x="53" y="109"/>
                      <a:pt x="53" y="112"/>
                    </a:cubicBezTo>
                    <a:cubicBezTo>
                      <a:pt x="53" y="109"/>
                      <a:pt x="54" y="106"/>
                      <a:pt x="54" y="103"/>
                    </a:cubicBezTo>
                    <a:cubicBezTo>
                      <a:pt x="54" y="100"/>
                      <a:pt x="54" y="97"/>
                      <a:pt x="54" y="93"/>
                    </a:cubicBezTo>
                    <a:cubicBezTo>
                      <a:pt x="54" y="90"/>
                      <a:pt x="53" y="87"/>
                      <a:pt x="53" y="84"/>
                    </a:cubicBezTo>
                    <a:cubicBezTo>
                      <a:pt x="52" y="83"/>
                      <a:pt x="52" y="81"/>
                      <a:pt x="52" y="79"/>
                    </a:cubicBezTo>
                    <a:cubicBezTo>
                      <a:pt x="51" y="78"/>
                      <a:pt x="51" y="76"/>
                      <a:pt x="50" y="75"/>
                    </a:cubicBezTo>
                    <a:cubicBezTo>
                      <a:pt x="48" y="69"/>
                      <a:pt x="44" y="64"/>
                      <a:pt x="41" y="59"/>
                    </a:cubicBezTo>
                    <a:cubicBezTo>
                      <a:pt x="40" y="56"/>
                      <a:pt x="38" y="53"/>
                      <a:pt x="37" y="50"/>
                    </a:cubicBezTo>
                    <a:cubicBezTo>
                      <a:pt x="37" y="49"/>
                      <a:pt x="37" y="47"/>
                      <a:pt x="36" y="46"/>
                    </a:cubicBezTo>
                    <a:cubicBezTo>
                      <a:pt x="36" y="45"/>
                      <a:pt x="36" y="44"/>
                      <a:pt x="36" y="44"/>
                    </a:cubicBezTo>
                    <a:cubicBezTo>
                      <a:pt x="37" y="40"/>
                      <a:pt x="37" y="37"/>
                      <a:pt x="36" y="33"/>
                    </a:cubicBezTo>
                    <a:cubicBezTo>
                      <a:pt x="36" y="31"/>
                      <a:pt x="36" y="28"/>
                      <a:pt x="36" y="25"/>
                    </a:cubicBezTo>
                    <a:cubicBezTo>
                      <a:pt x="36" y="26"/>
                      <a:pt x="36" y="26"/>
                      <a:pt x="37" y="26"/>
                    </a:cubicBezTo>
                    <a:cubicBezTo>
                      <a:pt x="38" y="27"/>
                      <a:pt x="39" y="28"/>
                      <a:pt x="40" y="28"/>
                    </a:cubicBezTo>
                    <a:cubicBezTo>
                      <a:pt x="41" y="29"/>
                      <a:pt x="42" y="30"/>
                      <a:pt x="43" y="30"/>
                    </a:cubicBezTo>
                    <a:cubicBezTo>
                      <a:pt x="45" y="32"/>
                      <a:pt x="47" y="34"/>
                      <a:pt x="49" y="35"/>
                    </a:cubicBezTo>
                    <a:cubicBezTo>
                      <a:pt x="51" y="37"/>
                      <a:pt x="52" y="39"/>
                      <a:pt x="54" y="41"/>
                    </a:cubicBezTo>
                    <a:cubicBezTo>
                      <a:pt x="57" y="45"/>
                      <a:pt x="60" y="49"/>
                      <a:pt x="62" y="54"/>
                    </a:cubicBezTo>
                    <a:cubicBezTo>
                      <a:pt x="63" y="56"/>
                      <a:pt x="64" y="59"/>
                      <a:pt x="65" y="61"/>
                    </a:cubicBezTo>
                    <a:cubicBezTo>
                      <a:pt x="66" y="63"/>
                      <a:pt x="67" y="66"/>
                      <a:pt x="67" y="68"/>
                    </a:cubicBezTo>
                    <a:cubicBezTo>
                      <a:pt x="67" y="66"/>
                      <a:pt x="66" y="63"/>
                      <a:pt x="65" y="61"/>
                    </a:cubicBezTo>
                    <a:cubicBezTo>
                      <a:pt x="65" y="58"/>
                      <a:pt x="64" y="56"/>
                      <a:pt x="63" y="54"/>
                    </a:cubicBezTo>
                    <a:cubicBezTo>
                      <a:pt x="61" y="49"/>
                      <a:pt x="58" y="44"/>
                      <a:pt x="55" y="40"/>
                    </a:cubicBezTo>
                    <a:cubicBezTo>
                      <a:pt x="53" y="38"/>
                      <a:pt x="52" y="36"/>
                      <a:pt x="50" y="34"/>
                    </a:cubicBezTo>
                    <a:cubicBezTo>
                      <a:pt x="48" y="32"/>
                      <a:pt x="46" y="31"/>
                      <a:pt x="44" y="29"/>
                    </a:cubicBezTo>
                    <a:cubicBezTo>
                      <a:pt x="44" y="29"/>
                      <a:pt x="43" y="28"/>
                      <a:pt x="43" y="28"/>
                    </a:cubicBezTo>
                    <a:cubicBezTo>
                      <a:pt x="42" y="27"/>
                      <a:pt x="41" y="27"/>
                      <a:pt x="41" y="27"/>
                    </a:cubicBezTo>
                    <a:cubicBezTo>
                      <a:pt x="40" y="26"/>
                      <a:pt x="39" y="25"/>
                      <a:pt x="38" y="25"/>
                    </a:cubicBezTo>
                    <a:cubicBezTo>
                      <a:pt x="37" y="24"/>
                      <a:pt x="36" y="23"/>
                      <a:pt x="35" y="22"/>
                    </a:cubicBezTo>
                    <a:cubicBezTo>
                      <a:pt x="35" y="20"/>
                      <a:pt x="34" y="18"/>
                      <a:pt x="34" y="16"/>
                    </a:cubicBezTo>
                    <a:cubicBezTo>
                      <a:pt x="33" y="14"/>
                      <a:pt x="33" y="13"/>
                      <a:pt x="32" y="11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1" y="9"/>
                      <a:pt x="31" y="9"/>
                      <a:pt x="31" y="8"/>
                    </a:cubicBezTo>
                    <a:cubicBezTo>
                      <a:pt x="30" y="5"/>
                      <a:pt x="29" y="3"/>
                      <a:pt x="27" y="0"/>
                    </a:cubicBezTo>
                    <a:cubicBezTo>
                      <a:pt x="28" y="2"/>
                      <a:pt x="28" y="3"/>
                      <a:pt x="28" y="4"/>
                    </a:cubicBezTo>
                    <a:cubicBezTo>
                      <a:pt x="29" y="6"/>
                      <a:pt x="29" y="7"/>
                      <a:pt x="29" y="9"/>
                    </a:cubicBezTo>
                    <a:cubicBezTo>
                      <a:pt x="30" y="11"/>
                      <a:pt x="30" y="13"/>
                      <a:pt x="31" y="15"/>
                    </a:cubicBezTo>
                    <a:cubicBezTo>
                      <a:pt x="31" y="15"/>
                      <a:pt x="31" y="15"/>
                      <a:pt x="31" y="16"/>
                    </a:cubicBezTo>
                    <a:cubicBezTo>
                      <a:pt x="31" y="16"/>
                      <a:pt x="31" y="17"/>
                      <a:pt x="31" y="17"/>
                    </a:cubicBezTo>
                    <a:cubicBezTo>
                      <a:pt x="31" y="18"/>
                      <a:pt x="30" y="19"/>
                      <a:pt x="30" y="19"/>
                    </a:cubicBezTo>
                    <a:cubicBezTo>
                      <a:pt x="30" y="20"/>
                      <a:pt x="30" y="20"/>
                      <a:pt x="30" y="21"/>
                    </a:cubicBezTo>
                    <a:cubicBezTo>
                      <a:pt x="30" y="22"/>
                      <a:pt x="30" y="23"/>
                      <a:pt x="29" y="25"/>
                    </a:cubicBezTo>
                    <a:cubicBezTo>
                      <a:pt x="28" y="30"/>
                      <a:pt x="26" y="34"/>
                      <a:pt x="23" y="39"/>
                    </a:cubicBezTo>
                    <a:cubicBezTo>
                      <a:pt x="23" y="40"/>
                      <a:pt x="22" y="41"/>
                      <a:pt x="21" y="42"/>
                    </a:cubicBezTo>
                    <a:cubicBezTo>
                      <a:pt x="21" y="43"/>
                      <a:pt x="20" y="44"/>
                      <a:pt x="19" y="45"/>
                    </a:cubicBezTo>
                    <a:cubicBezTo>
                      <a:pt x="18" y="47"/>
                      <a:pt x="16" y="48"/>
                      <a:pt x="14" y="50"/>
                    </a:cubicBezTo>
                    <a:cubicBezTo>
                      <a:pt x="9" y="53"/>
                      <a:pt x="5" y="55"/>
                      <a:pt x="0" y="57"/>
                    </a:cubicBezTo>
                    <a:cubicBezTo>
                      <a:pt x="2" y="56"/>
                      <a:pt x="5" y="55"/>
                      <a:pt x="7" y="54"/>
                    </a:cubicBezTo>
                    <a:cubicBezTo>
                      <a:pt x="9" y="53"/>
                      <a:pt x="12" y="52"/>
                      <a:pt x="14" y="51"/>
                    </a:cubicBezTo>
                    <a:cubicBezTo>
                      <a:pt x="16" y="49"/>
                      <a:pt x="18" y="48"/>
                      <a:pt x="20" y="46"/>
                    </a:cubicBezTo>
                    <a:cubicBezTo>
                      <a:pt x="21" y="45"/>
                      <a:pt x="22" y="44"/>
                      <a:pt x="22" y="43"/>
                    </a:cubicBezTo>
                    <a:cubicBezTo>
                      <a:pt x="23" y="42"/>
                      <a:pt x="24" y="40"/>
                      <a:pt x="25" y="39"/>
                    </a:cubicBezTo>
                    <a:cubicBezTo>
                      <a:pt x="26" y="37"/>
                      <a:pt x="27" y="35"/>
                      <a:pt x="28" y="32"/>
                    </a:cubicBezTo>
                    <a:cubicBezTo>
                      <a:pt x="29" y="30"/>
                      <a:pt x="30" y="28"/>
                      <a:pt x="31" y="25"/>
                    </a:cubicBezTo>
                    <a:cubicBezTo>
                      <a:pt x="31" y="24"/>
                      <a:pt x="32" y="23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3" y="25"/>
                      <a:pt x="33" y="29"/>
                      <a:pt x="33" y="33"/>
                    </a:cubicBezTo>
                    <a:cubicBezTo>
                      <a:pt x="34" y="34"/>
                      <a:pt x="34" y="35"/>
                      <a:pt x="34" y="36"/>
                    </a:cubicBezTo>
                    <a:cubicBezTo>
                      <a:pt x="33" y="37"/>
                      <a:pt x="33" y="38"/>
                      <a:pt x="33" y="39"/>
                    </a:cubicBezTo>
                    <a:cubicBezTo>
                      <a:pt x="32" y="41"/>
                      <a:pt x="31" y="44"/>
                      <a:pt x="29" y="46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29" y="47"/>
                      <a:pt x="28" y="48"/>
                      <a:pt x="28" y="48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6" y="51"/>
                      <a:pt x="25" y="52"/>
                      <a:pt x="25" y="53"/>
                    </a:cubicBezTo>
                    <a:cubicBezTo>
                      <a:pt x="23" y="55"/>
                      <a:pt x="21" y="58"/>
                      <a:pt x="20" y="60"/>
                    </a:cubicBezTo>
                    <a:cubicBezTo>
                      <a:pt x="16" y="64"/>
                      <a:pt x="13" y="69"/>
                      <a:pt x="11" y="74"/>
                    </a:cubicBezTo>
                    <a:cubicBezTo>
                      <a:pt x="10" y="77"/>
                      <a:pt x="9" y="80"/>
                      <a:pt x="8" y="82"/>
                    </a:cubicBezTo>
                    <a:cubicBezTo>
                      <a:pt x="7" y="85"/>
                      <a:pt x="7" y="88"/>
                      <a:pt x="8" y="91"/>
                    </a:cubicBezTo>
                    <a:cubicBezTo>
                      <a:pt x="8" y="88"/>
                      <a:pt x="9" y="85"/>
                      <a:pt x="10" y="8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49" name="Freeform 1869"/>
              <p:cNvSpPr/>
              <p:nvPr/>
            </p:nvSpPr>
            <p:spPr>
              <a:xfrm>
                <a:off x="5113297" y="3330593"/>
                <a:ext cx="139701" cy="87313"/>
              </a:xfrm>
              <a:custGeom>
                <a:avLst/>
                <a:gdLst>
                  <a:gd name="txL" fmla="*/ 0 w 37"/>
                  <a:gd name="txT" fmla="*/ 0 h 23"/>
                  <a:gd name="txR" fmla="*/ 37 w 37"/>
                  <a:gd name="txB" fmla="*/ 23 h 2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3">
                    <a:moveTo>
                      <a:pt x="37" y="23"/>
                    </a:moveTo>
                    <a:cubicBezTo>
                      <a:pt x="30" y="20"/>
                      <a:pt x="23" y="19"/>
                      <a:pt x="16" y="15"/>
                    </a:cubicBezTo>
                    <a:cubicBezTo>
                      <a:pt x="13" y="13"/>
                      <a:pt x="10" y="10"/>
                      <a:pt x="8" y="7"/>
                    </a:cubicBezTo>
                    <a:cubicBezTo>
                      <a:pt x="6" y="5"/>
                      <a:pt x="3" y="1"/>
                      <a:pt x="0" y="0"/>
                    </a:cubicBezTo>
                    <a:cubicBezTo>
                      <a:pt x="2" y="5"/>
                      <a:pt x="3" y="9"/>
                      <a:pt x="5" y="14"/>
                    </a:cubicBezTo>
                    <a:cubicBezTo>
                      <a:pt x="9" y="17"/>
                      <a:pt x="16" y="19"/>
                      <a:pt x="19" y="20"/>
                    </a:cubicBezTo>
                    <a:cubicBezTo>
                      <a:pt x="25" y="22"/>
                      <a:pt x="31" y="22"/>
                      <a:pt x="37" y="2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350" name="Picture 1871"/>
              <p:cNvPicPr>
                <a:picLocks noChangeAspect="1"/>
              </p:cNvPicPr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5273636" y="3298842"/>
                <a:ext cx="112713" cy="1793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351" name="Freeform 1872"/>
              <p:cNvSpPr/>
              <p:nvPr/>
            </p:nvSpPr>
            <p:spPr>
              <a:xfrm>
                <a:off x="5184735" y="3286142"/>
                <a:ext cx="101601" cy="142876"/>
              </a:xfrm>
              <a:custGeom>
                <a:avLst/>
                <a:gdLst>
                  <a:gd name="txL" fmla="*/ 0 w 27"/>
                  <a:gd name="txT" fmla="*/ 0 h 38"/>
                  <a:gd name="txR" fmla="*/ 27 w 27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38">
                    <a:moveTo>
                      <a:pt x="20" y="18"/>
                    </a:moveTo>
                    <a:cubicBezTo>
                      <a:pt x="21" y="22"/>
                      <a:pt x="22" y="28"/>
                      <a:pt x="23" y="31"/>
                    </a:cubicBezTo>
                    <a:cubicBezTo>
                      <a:pt x="24" y="34"/>
                      <a:pt x="27" y="38"/>
                      <a:pt x="27" y="38"/>
                    </a:cubicBezTo>
                    <a:cubicBezTo>
                      <a:pt x="25" y="34"/>
                      <a:pt x="25" y="30"/>
                      <a:pt x="25" y="26"/>
                    </a:cubicBezTo>
                    <a:cubicBezTo>
                      <a:pt x="25" y="21"/>
                      <a:pt x="25" y="16"/>
                      <a:pt x="25" y="12"/>
                    </a:cubicBezTo>
                    <a:cubicBezTo>
                      <a:pt x="25" y="7"/>
                      <a:pt x="21" y="4"/>
                      <a:pt x="17" y="1"/>
                    </a:cubicBezTo>
                    <a:cubicBezTo>
                      <a:pt x="17" y="1"/>
                      <a:pt x="16" y="0"/>
                      <a:pt x="15" y="0"/>
                    </a:cubicBezTo>
                    <a:cubicBezTo>
                      <a:pt x="10" y="0"/>
                      <a:pt x="5" y="0"/>
                      <a:pt x="0" y="1"/>
                    </a:cubicBezTo>
                    <a:cubicBezTo>
                      <a:pt x="2" y="1"/>
                      <a:pt x="5" y="2"/>
                      <a:pt x="7" y="3"/>
                    </a:cubicBezTo>
                    <a:cubicBezTo>
                      <a:pt x="16" y="7"/>
                      <a:pt x="19" y="14"/>
                      <a:pt x="20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52" name="Freeform 1873"/>
              <p:cNvSpPr/>
              <p:nvPr/>
            </p:nvSpPr>
            <p:spPr>
              <a:xfrm>
                <a:off x="5113297" y="3308367"/>
                <a:ext cx="233364" cy="169864"/>
              </a:xfrm>
              <a:custGeom>
                <a:avLst/>
                <a:gdLst>
                  <a:gd name="txL" fmla="*/ 0 w 62"/>
                  <a:gd name="txT" fmla="*/ 0 h 45"/>
                  <a:gd name="txR" fmla="*/ 62 w 62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45">
                    <a:moveTo>
                      <a:pt x="35" y="6"/>
                    </a:moveTo>
                    <a:cubicBezTo>
                      <a:pt x="36" y="7"/>
                      <a:pt x="37" y="9"/>
                      <a:pt x="38" y="10"/>
                    </a:cubicBezTo>
                    <a:cubicBezTo>
                      <a:pt x="39" y="13"/>
                      <a:pt x="39" y="16"/>
                      <a:pt x="40" y="19"/>
                    </a:cubicBezTo>
                    <a:cubicBezTo>
                      <a:pt x="40" y="20"/>
                      <a:pt x="40" y="22"/>
                      <a:pt x="41" y="23"/>
                    </a:cubicBezTo>
                    <a:cubicBezTo>
                      <a:pt x="41" y="24"/>
                      <a:pt x="41" y="25"/>
                      <a:pt x="41" y="26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9"/>
                      <a:pt x="42" y="30"/>
                      <a:pt x="42" y="30"/>
                    </a:cubicBezTo>
                    <a:cubicBezTo>
                      <a:pt x="41" y="29"/>
                      <a:pt x="40" y="28"/>
                      <a:pt x="40" y="27"/>
                    </a:cubicBezTo>
                    <a:cubicBezTo>
                      <a:pt x="39" y="27"/>
                      <a:pt x="39" y="26"/>
                      <a:pt x="38" y="25"/>
                    </a:cubicBezTo>
                    <a:cubicBezTo>
                      <a:pt x="38" y="25"/>
                      <a:pt x="37" y="24"/>
                      <a:pt x="37" y="23"/>
                    </a:cubicBezTo>
                    <a:cubicBezTo>
                      <a:pt x="36" y="22"/>
                      <a:pt x="35" y="21"/>
                      <a:pt x="34" y="20"/>
                    </a:cubicBezTo>
                    <a:cubicBezTo>
                      <a:pt x="33" y="19"/>
                      <a:pt x="32" y="18"/>
                      <a:pt x="31" y="17"/>
                    </a:cubicBezTo>
                    <a:cubicBezTo>
                      <a:pt x="30" y="15"/>
                      <a:pt x="30" y="14"/>
                      <a:pt x="29" y="13"/>
                    </a:cubicBezTo>
                    <a:cubicBezTo>
                      <a:pt x="28" y="12"/>
                      <a:pt x="28" y="11"/>
                      <a:pt x="27" y="11"/>
                    </a:cubicBezTo>
                    <a:cubicBezTo>
                      <a:pt x="27" y="10"/>
                      <a:pt x="26" y="9"/>
                      <a:pt x="25" y="8"/>
                    </a:cubicBezTo>
                    <a:cubicBezTo>
                      <a:pt x="24" y="7"/>
                      <a:pt x="23" y="6"/>
                      <a:pt x="21" y="4"/>
                    </a:cubicBezTo>
                    <a:cubicBezTo>
                      <a:pt x="21" y="4"/>
                      <a:pt x="20" y="3"/>
                      <a:pt x="19" y="3"/>
                    </a:cubicBezTo>
                    <a:cubicBezTo>
                      <a:pt x="18" y="2"/>
                      <a:pt x="17" y="2"/>
                      <a:pt x="16" y="2"/>
                    </a:cubicBezTo>
                    <a:cubicBezTo>
                      <a:pt x="18" y="2"/>
                      <a:pt x="20" y="3"/>
                      <a:pt x="21" y="5"/>
                    </a:cubicBezTo>
                    <a:cubicBezTo>
                      <a:pt x="22" y="6"/>
                      <a:pt x="24" y="7"/>
                      <a:pt x="25" y="9"/>
                    </a:cubicBezTo>
                    <a:cubicBezTo>
                      <a:pt x="25" y="10"/>
                      <a:pt x="26" y="10"/>
                      <a:pt x="26" y="11"/>
                    </a:cubicBezTo>
                    <a:cubicBezTo>
                      <a:pt x="27" y="12"/>
                      <a:pt x="27" y="13"/>
                      <a:pt x="28" y="13"/>
                    </a:cubicBezTo>
                    <a:cubicBezTo>
                      <a:pt x="28" y="14"/>
                      <a:pt x="28" y="14"/>
                      <a:pt x="29" y="15"/>
                    </a:cubicBezTo>
                    <a:cubicBezTo>
                      <a:pt x="25" y="12"/>
                      <a:pt x="22" y="9"/>
                      <a:pt x="18" y="7"/>
                    </a:cubicBezTo>
                    <a:cubicBezTo>
                      <a:pt x="16" y="5"/>
                      <a:pt x="13" y="4"/>
                      <a:pt x="9" y="2"/>
                    </a:cubicBezTo>
                    <a:cubicBezTo>
                      <a:pt x="8" y="2"/>
                      <a:pt x="6" y="1"/>
                      <a:pt x="5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6" y="2"/>
                      <a:pt x="7" y="3"/>
                      <a:pt x="9" y="4"/>
                    </a:cubicBezTo>
                    <a:cubicBezTo>
                      <a:pt x="12" y="5"/>
                      <a:pt x="15" y="7"/>
                      <a:pt x="17" y="8"/>
                    </a:cubicBezTo>
                    <a:cubicBezTo>
                      <a:pt x="23" y="12"/>
                      <a:pt x="28" y="16"/>
                      <a:pt x="32" y="21"/>
                    </a:cubicBezTo>
                    <a:cubicBezTo>
                      <a:pt x="33" y="22"/>
                      <a:pt x="34" y="23"/>
                      <a:pt x="35" y="24"/>
                    </a:cubicBezTo>
                    <a:cubicBezTo>
                      <a:pt x="36" y="25"/>
                      <a:pt x="36" y="26"/>
                      <a:pt x="37" y="26"/>
                    </a:cubicBezTo>
                    <a:cubicBezTo>
                      <a:pt x="37" y="27"/>
                      <a:pt x="38" y="28"/>
                      <a:pt x="38" y="28"/>
                    </a:cubicBezTo>
                    <a:cubicBezTo>
                      <a:pt x="38" y="28"/>
                      <a:pt x="38" y="28"/>
                      <a:pt x="38" y="28"/>
                    </a:cubicBezTo>
                    <a:cubicBezTo>
                      <a:pt x="38" y="28"/>
                      <a:pt x="38" y="28"/>
                      <a:pt x="38" y="28"/>
                    </a:cubicBezTo>
                    <a:cubicBezTo>
                      <a:pt x="37" y="28"/>
                      <a:pt x="36" y="28"/>
                      <a:pt x="35" y="27"/>
                    </a:cubicBezTo>
                    <a:cubicBezTo>
                      <a:pt x="35" y="27"/>
                      <a:pt x="34" y="27"/>
                      <a:pt x="33" y="26"/>
                    </a:cubicBezTo>
                    <a:cubicBezTo>
                      <a:pt x="29" y="25"/>
                      <a:pt x="26" y="25"/>
                      <a:pt x="22" y="23"/>
                    </a:cubicBezTo>
                    <a:cubicBezTo>
                      <a:pt x="21" y="23"/>
                      <a:pt x="21" y="23"/>
                      <a:pt x="20" y="22"/>
                    </a:cubicBezTo>
                    <a:cubicBezTo>
                      <a:pt x="19" y="22"/>
                      <a:pt x="18" y="21"/>
                      <a:pt x="18" y="21"/>
                    </a:cubicBezTo>
                    <a:cubicBezTo>
                      <a:pt x="16" y="20"/>
                      <a:pt x="15" y="19"/>
                      <a:pt x="13" y="18"/>
                    </a:cubicBezTo>
                    <a:cubicBezTo>
                      <a:pt x="12" y="17"/>
                      <a:pt x="10" y="15"/>
                      <a:pt x="9" y="14"/>
                    </a:cubicBezTo>
                    <a:cubicBezTo>
                      <a:pt x="8" y="13"/>
                      <a:pt x="7" y="12"/>
                      <a:pt x="5" y="10"/>
                    </a:cubicBezTo>
                    <a:cubicBezTo>
                      <a:pt x="7" y="12"/>
                      <a:pt x="8" y="13"/>
                      <a:pt x="9" y="14"/>
                    </a:cubicBezTo>
                    <a:cubicBezTo>
                      <a:pt x="10" y="16"/>
                      <a:pt x="12" y="17"/>
                      <a:pt x="13" y="18"/>
                    </a:cubicBezTo>
                    <a:cubicBezTo>
                      <a:pt x="14" y="19"/>
                      <a:pt x="16" y="20"/>
                      <a:pt x="17" y="21"/>
                    </a:cubicBezTo>
                    <a:cubicBezTo>
                      <a:pt x="18" y="22"/>
                      <a:pt x="19" y="22"/>
                      <a:pt x="19" y="23"/>
                    </a:cubicBezTo>
                    <a:cubicBezTo>
                      <a:pt x="20" y="23"/>
                      <a:pt x="21" y="24"/>
                      <a:pt x="22" y="24"/>
                    </a:cubicBezTo>
                    <a:cubicBezTo>
                      <a:pt x="25" y="25"/>
                      <a:pt x="29" y="26"/>
                      <a:pt x="33" y="27"/>
                    </a:cubicBezTo>
                    <a:cubicBezTo>
                      <a:pt x="34" y="28"/>
                      <a:pt x="36" y="28"/>
                      <a:pt x="38" y="29"/>
                    </a:cubicBezTo>
                    <a:cubicBezTo>
                      <a:pt x="38" y="30"/>
                      <a:pt x="39" y="30"/>
                      <a:pt x="40" y="31"/>
                    </a:cubicBezTo>
                    <a:cubicBezTo>
                      <a:pt x="40" y="31"/>
                      <a:pt x="40" y="31"/>
                      <a:pt x="41" y="31"/>
                    </a:cubicBezTo>
                    <a:cubicBezTo>
                      <a:pt x="42" y="33"/>
                      <a:pt x="43" y="34"/>
                      <a:pt x="45" y="36"/>
                    </a:cubicBezTo>
                    <a:cubicBezTo>
                      <a:pt x="46" y="37"/>
                      <a:pt x="47" y="38"/>
                      <a:pt x="48" y="38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47" y="39"/>
                      <a:pt x="46" y="39"/>
                      <a:pt x="45" y="39"/>
                    </a:cubicBezTo>
                    <a:cubicBezTo>
                      <a:pt x="45" y="39"/>
                      <a:pt x="44" y="39"/>
                      <a:pt x="43" y="39"/>
                    </a:cubicBezTo>
                    <a:cubicBezTo>
                      <a:pt x="42" y="39"/>
                      <a:pt x="40" y="39"/>
                      <a:pt x="39" y="39"/>
                    </a:cubicBezTo>
                    <a:cubicBezTo>
                      <a:pt x="37" y="39"/>
                      <a:pt x="36" y="39"/>
                      <a:pt x="34" y="39"/>
                    </a:cubicBezTo>
                    <a:cubicBezTo>
                      <a:pt x="31" y="39"/>
                      <a:pt x="29" y="38"/>
                      <a:pt x="26" y="37"/>
                    </a:cubicBezTo>
                    <a:cubicBezTo>
                      <a:pt x="24" y="36"/>
                      <a:pt x="23" y="36"/>
                      <a:pt x="22" y="35"/>
                    </a:cubicBezTo>
                    <a:cubicBezTo>
                      <a:pt x="20" y="35"/>
                      <a:pt x="19" y="34"/>
                      <a:pt x="18" y="33"/>
                    </a:cubicBezTo>
                    <a:cubicBezTo>
                      <a:pt x="19" y="34"/>
                      <a:pt x="20" y="35"/>
                      <a:pt x="22" y="35"/>
                    </a:cubicBezTo>
                    <a:cubicBezTo>
                      <a:pt x="23" y="36"/>
                      <a:pt x="24" y="37"/>
                      <a:pt x="26" y="37"/>
                    </a:cubicBezTo>
                    <a:cubicBezTo>
                      <a:pt x="28" y="38"/>
                      <a:pt x="31" y="39"/>
                      <a:pt x="34" y="40"/>
                    </a:cubicBezTo>
                    <a:cubicBezTo>
                      <a:pt x="36" y="40"/>
                      <a:pt x="37" y="40"/>
                      <a:pt x="39" y="40"/>
                    </a:cubicBezTo>
                    <a:cubicBezTo>
                      <a:pt x="40" y="40"/>
                      <a:pt x="42" y="40"/>
                      <a:pt x="43" y="40"/>
                    </a:cubicBezTo>
                    <a:cubicBezTo>
                      <a:pt x="44" y="40"/>
                      <a:pt x="44" y="40"/>
                      <a:pt x="45" y="40"/>
                    </a:cubicBezTo>
                    <a:cubicBezTo>
                      <a:pt x="45" y="40"/>
                      <a:pt x="45" y="40"/>
                      <a:pt x="46" y="40"/>
                    </a:cubicBezTo>
                    <a:cubicBezTo>
                      <a:pt x="46" y="40"/>
                      <a:pt x="47" y="40"/>
                      <a:pt x="48" y="40"/>
                    </a:cubicBezTo>
                    <a:cubicBezTo>
                      <a:pt x="49" y="40"/>
                      <a:pt x="49" y="40"/>
                      <a:pt x="50" y="40"/>
                    </a:cubicBezTo>
                    <a:cubicBezTo>
                      <a:pt x="51" y="40"/>
                      <a:pt x="52" y="41"/>
                      <a:pt x="53" y="41"/>
                    </a:cubicBezTo>
                    <a:cubicBezTo>
                      <a:pt x="54" y="42"/>
                      <a:pt x="55" y="43"/>
                      <a:pt x="56" y="43"/>
                    </a:cubicBezTo>
                    <a:cubicBezTo>
                      <a:pt x="56" y="43"/>
                      <a:pt x="56" y="43"/>
                      <a:pt x="57" y="43"/>
                    </a:cubicBezTo>
                    <a:cubicBezTo>
                      <a:pt x="57" y="43"/>
                      <a:pt x="57" y="43"/>
                      <a:pt x="57" y="43"/>
                    </a:cubicBezTo>
                    <a:cubicBezTo>
                      <a:pt x="57" y="43"/>
                      <a:pt x="57" y="43"/>
                      <a:pt x="57" y="44"/>
                    </a:cubicBezTo>
                    <a:cubicBezTo>
                      <a:pt x="59" y="44"/>
                      <a:pt x="61" y="45"/>
                      <a:pt x="62" y="45"/>
                    </a:cubicBezTo>
                    <a:cubicBezTo>
                      <a:pt x="62" y="45"/>
                      <a:pt x="61" y="45"/>
                      <a:pt x="60" y="44"/>
                    </a:cubicBezTo>
                    <a:cubicBezTo>
                      <a:pt x="59" y="44"/>
                      <a:pt x="59" y="43"/>
                      <a:pt x="58" y="43"/>
                    </a:cubicBezTo>
                    <a:cubicBezTo>
                      <a:pt x="57" y="42"/>
                      <a:pt x="56" y="42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0"/>
                      <a:pt x="53" y="39"/>
                      <a:pt x="53" y="39"/>
                    </a:cubicBezTo>
                    <a:cubicBezTo>
                      <a:pt x="53" y="39"/>
                      <a:pt x="53" y="38"/>
                      <a:pt x="53" y="38"/>
                    </a:cubicBezTo>
                    <a:cubicBezTo>
                      <a:pt x="52" y="38"/>
                      <a:pt x="52" y="37"/>
                      <a:pt x="51" y="36"/>
                    </a:cubicBezTo>
                    <a:cubicBezTo>
                      <a:pt x="50" y="34"/>
                      <a:pt x="49" y="31"/>
                      <a:pt x="48" y="29"/>
                    </a:cubicBezTo>
                    <a:cubicBezTo>
                      <a:pt x="48" y="28"/>
                      <a:pt x="48" y="27"/>
                      <a:pt x="48" y="27"/>
                    </a:cubicBezTo>
                    <a:cubicBezTo>
                      <a:pt x="47" y="26"/>
                      <a:pt x="47" y="25"/>
                      <a:pt x="47" y="25"/>
                    </a:cubicBezTo>
                    <a:cubicBezTo>
                      <a:pt x="47" y="23"/>
                      <a:pt x="47" y="22"/>
                      <a:pt x="48" y="20"/>
                    </a:cubicBezTo>
                    <a:cubicBezTo>
                      <a:pt x="48" y="18"/>
                      <a:pt x="49" y="15"/>
                      <a:pt x="50" y="13"/>
                    </a:cubicBezTo>
                    <a:cubicBezTo>
                      <a:pt x="50" y="14"/>
                      <a:pt x="49" y="15"/>
                      <a:pt x="49" y="16"/>
                    </a:cubicBezTo>
                    <a:cubicBezTo>
                      <a:pt x="48" y="18"/>
                      <a:pt x="47" y="19"/>
                      <a:pt x="47" y="20"/>
                    </a:cubicBezTo>
                    <a:cubicBezTo>
                      <a:pt x="47" y="22"/>
                      <a:pt x="47" y="23"/>
                      <a:pt x="47" y="25"/>
                    </a:cubicBezTo>
                    <a:cubicBezTo>
                      <a:pt x="47" y="25"/>
                      <a:pt x="47" y="26"/>
                      <a:pt x="47" y="27"/>
                    </a:cubicBezTo>
                    <a:cubicBezTo>
                      <a:pt x="47" y="27"/>
                      <a:pt x="47" y="28"/>
                      <a:pt x="47" y="29"/>
                    </a:cubicBezTo>
                    <a:cubicBezTo>
                      <a:pt x="48" y="30"/>
                      <a:pt x="48" y="32"/>
                      <a:pt x="49" y="33"/>
                    </a:cubicBezTo>
                    <a:cubicBezTo>
                      <a:pt x="49" y="34"/>
                      <a:pt x="50" y="36"/>
                      <a:pt x="50" y="37"/>
                    </a:cubicBezTo>
                    <a:cubicBezTo>
                      <a:pt x="51" y="37"/>
                      <a:pt x="51" y="38"/>
                      <a:pt x="52" y="39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50" y="37"/>
                      <a:pt x="48" y="36"/>
                      <a:pt x="46" y="34"/>
                    </a:cubicBezTo>
                    <a:cubicBezTo>
                      <a:pt x="46" y="34"/>
                      <a:pt x="45" y="34"/>
                      <a:pt x="45" y="33"/>
                    </a:cubicBezTo>
                    <a:cubicBezTo>
                      <a:pt x="45" y="33"/>
                      <a:pt x="44" y="32"/>
                      <a:pt x="44" y="32"/>
                    </a:cubicBezTo>
                    <a:cubicBezTo>
                      <a:pt x="43" y="31"/>
                      <a:pt x="43" y="29"/>
                      <a:pt x="42" y="28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5"/>
                      <a:pt x="42" y="24"/>
                      <a:pt x="42" y="23"/>
                    </a:cubicBezTo>
                    <a:cubicBezTo>
                      <a:pt x="41" y="22"/>
                      <a:pt x="41" y="20"/>
                      <a:pt x="41" y="19"/>
                    </a:cubicBezTo>
                    <a:cubicBezTo>
                      <a:pt x="40" y="16"/>
                      <a:pt x="40" y="13"/>
                      <a:pt x="39" y="10"/>
                    </a:cubicBezTo>
                    <a:cubicBezTo>
                      <a:pt x="38" y="8"/>
                      <a:pt x="37" y="7"/>
                      <a:pt x="37" y="5"/>
                    </a:cubicBezTo>
                    <a:cubicBezTo>
                      <a:pt x="35" y="4"/>
                      <a:pt x="34" y="3"/>
                      <a:pt x="33" y="2"/>
                    </a:cubicBezTo>
                    <a:cubicBezTo>
                      <a:pt x="34" y="3"/>
                      <a:pt x="35" y="5"/>
                      <a:pt x="35" y="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53" name="Freeform 1874"/>
              <p:cNvSpPr/>
              <p:nvPr/>
            </p:nvSpPr>
            <p:spPr>
              <a:xfrm>
                <a:off x="4205242" y="4078310"/>
                <a:ext cx="184151" cy="120651"/>
              </a:xfrm>
              <a:custGeom>
                <a:avLst/>
                <a:gdLst>
                  <a:gd name="txL" fmla="*/ 0 w 49"/>
                  <a:gd name="txT" fmla="*/ 0 h 32"/>
                  <a:gd name="txR" fmla="*/ 49 w 49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32">
                    <a:moveTo>
                      <a:pt x="49" y="32"/>
                    </a:moveTo>
                    <a:cubicBezTo>
                      <a:pt x="40" y="28"/>
                      <a:pt x="30" y="26"/>
                      <a:pt x="22" y="20"/>
                    </a:cubicBezTo>
                    <a:cubicBezTo>
                      <a:pt x="17" y="17"/>
                      <a:pt x="13" y="14"/>
                      <a:pt x="10" y="9"/>
                    </a:cubicBezTo>
                    <a:cubicBezTo>
                      <a:pt x="7" y="6"/>
                      <a:pt x="4" y="2"/>
                      <a:pt x="0" y="0"/>
                    </a:cubicBezTo>
                    <a:cubicBezTo>
                      <a:pt x="2" y="6"/>
                      <a:pt x="4" y="13"/>
                      <a:pt x="7" y="19"/>
                    </a:cubicBezTo>
                    <a:cubicBezTo>
                      <a:pt x="12" y="23"/>
                      <a:pt x="21" y="27"/>
                      <a:pt x="25" y="28"/>
                    </a:cubicBezTo>
                    <a:cubicBezTo>
                      <a:pt x="33" y="30"/>
                      <a:pt x="41" y="31"/>
                      <a:pt x="49" y="3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354" name="Picture 1876"/>
              <p:cNvPicPr>
                <a:picLocks noChangeAspect="1"/>
              </p:cNvPicPr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421143" y="4029097"/>
                <a:ext cx="134938" cy="2492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355" name="Freeform 1877"/>
              <p:cNvSpPr/>
              <p:nvPr/>
            </p:nvSpPr>
            <p:spPr>
              <a:xfrm>
                <a:off x="4298905" y="4011635"/>
                <a:ext cx="134938" cy="201614"/>
              </a:xfrm>
              <a:custGeom>
                <a:avLst/>
                <a:gdLst>
                  <a:gd name="txL" fmla="*/ 0 w 36"/>
                  <a:gd name="txT" fmla="*/ 0 h 54"/>
                  <a:gd name="txR" fmla="*/ 36 w 36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54">
                    <a:moveTo>
                      <a:pt x="27" y="26"/>
                    </a:moveTo>
                    <a:cubicBezTo>
                      <a:pt x="27" y="31"/>
                      <a:pt x="29" y="40"/>
                      <a:pt x="30" y="44"/>
                    </a:cubicBezTo>
                    <a:cubicBezTo>
                      <a:pt x="31" y="48"/>
                      <a:pt x="36" y="54"/>
                      <a:pt x="36" y="54"/>
                    </a:cubicBezTo>
                    <a:cubicBezTo>
                      <a:pt x="34" y="49"/>
                      <a:pt x="33" y="42"/>
                      <a:pt x="33" y="36"/>
                    </a:cubicBezTo>
                    <a:cubicBezTo>
                      <a:pt x="33" y="30"/>
                      <a:pt x="34" y="23"/>
                      <a:pt x="34" y="16"/>
                    </a:cubicBezTo>
                    <a:cubicBezTo>
                      <a:pt x="33" y="10"/>
                      <a:pt x="29" y="5"/>
                      <a:pt x="24" y="1"/>
                    </a:cubicBezTo>
                    <a:cubicBezTo>
                      <a:pt x="23" y="1"/>
                      <a:pt x="22" y="0"/>
                      <a:pt x="21" y="0"/>
                    </a:cubicBezTo>
                    <a:cubicBezTo>
                      <a:pt x="14" y="0"/>
                      <a:pt x="7" y="0"/>
                      <a:pt x="0" y="1"/>
                    </a:cubicBezTo>
                    <a:cubicBezTo>
                      <a:pt x="3" y="2"/>
                      <a:pt x="7" y="3"/>
                      <a:pt x="9" y="4"/>
                    </a:cubicBezTo>
                    <a:cubicBezTo>
                      <a:pt x="21" y="10"/>
                      <a:pt x="26" y="20"/>
                      <a:pt x="27" y="2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56" name="Freeform 1878"/>
              <p:cNvSpPr/>
              <p:nvPr/>
            </p:nvSpPr>
            <p:spPr>
              <a:xfrm>
                <a:off x="4205242" y="4044972"/>
                <a:ext cx="307977" cy="239714"/>
              </a:xfrm>
              <a:custGeom>
                <a:avLst/>
                <a:gdLst>
                  <a:gd name="txL" fmla="*/ 0 w 82"/>
                  <a:gd name="txT" fmla="*/ 0 h 64"/>
                  <a:gd name="txR" fmla="*/ 82 w 82"/>
                  <a:gd name="txB" fmla="*/ 64 h 6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64">
                    <a:moveTo>
                      <a:pt x="47" y="8"/>
                    </a:moveTo>
                    <a:cubicBezTo>
                      <a:pt x="48" y="10"/>
                      <a:pt x="49" y="12"/>
                      <a:pt x="50" y="14"/>
                    </a:cubicBezTo>
                    <a:cubicBezTo>
                      <a:pt x="51" y="18"/>
                      <a:pt x="52" y="22"/>
                      <a:pt x="53" y="26"/>
                    </a:cubicBezTo>
                    <a:cubicBezTo>
                      <a:pt x="53" y="29"/>
                      <a:pt x="53" y="31"/>
                      <a:pt x="54" y="33"/>
                    </a:cubicBezTo>
                    <a:cubicBezTo>
                      <a:pt x="54" y="34"/>
                      <a:pt x="54" y="35"/>
                      <a:pt x="54" y="36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4" y="38"/>
                      <a:pt x="54" y="38"/>
                      <a:pt x="54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41"/>
                      <a:pt x="55" y="42"/>
                      <a:pt x="55" y="43"/>
                    </a:cubicBezTo>
                    <a:cubicBezTo>
                      <a:pt x="54" y="41"/>
                      <a:pt x="53" y="40"/>
                      <a:pt x="52" y="39"/>
                    </a:cubicBezTo>
                    <a:cubicBezTo>
                      <a:pt x="52" y="38"/>
                      <a:pt x="51" y="37"/>
                      <a:pt x="51" y="36"/>
                    </a:cubicBezTo>
                    <a:cubicBezTo>
                      <a:pt x="50" y="35"/>
                      <a:pt x="49" y="34"/>
                      <a:pt x="49" y="33"/>
                    </a:cubicBezTo>
                    <a:cubicBezTo>
                      <a:pt x="47" y="31"/>
                      <a:pt x="46" y="29"/>
                      <a:pt x="45" y="28"/>
                    </a:cubicBezTo>
                    <a:cubicBezTo>
                      <a:pt x="43" y="26"/>
                      <a:pt x="42" y="25"/>
                      <a:pt x="41" y="24"/>
                    </a:cubicBezTo>
                    <a:cubicBezTo>
                      <a:pt x="40" y="22"/>
                      <a:pt x="39" y="20"/>
                      <a:pt x="38" y="18"/>
                    </a:cubicBezTo>
                    <a:cubicBezTo>
                      <a:pt x="37" y="17"/>
                      <a:pt x="37" y="16"/>
                      <a:pt x="36" y="15"/>
                    </a:cubicBezTo>
                    <a:cubicBezTo>
                      <a:pt x="35" y="14"/>
                      <a:pt x="34" y="13"/>
                      <a:pt x="34" y="12"/>
                    </a:cubicBezTo>
                    <a:cubicBezTo>
                      <a:pt x="32" y="10"/>
                      <a:pt x="31" y="8"/>
                      <a:pt x="29" y="6"/>
                    </a:cubicBezTo>
                    <a:cubicBezTo>
                      <a:pt x="28" y="5"/>
                      <a:pt x="27" y="4"/>
                      <a:pt x="25" y="4"/>
                    </a:cubicBezTo>
                    <a:cubicBezTo>
                      <a:pt x="24" y="3"/>
                      <a:pt x="23" y="3"/>
                      <a:pt x="22" y="3"/>
                    </a:cubicBezTo>
                    <a:cubicBezTo>
                      <a:pt x="24" y="3"/>
                      <a:pt x="26" y="5"/>
                      <a:pt x="28" y="6"/>
                    </a:cubicBezTo>
                    <a:cubicBezTo>
                      <a:pt x="30" y="8"/>
                      <a:pt x="31" y="10"/>
                      <a:pt x="33" y="12"/>
                    </a:cubicBezTo>
                    <a:cubicBezTo>
                      <a:pt x="34" y="13"/>
                      <a:pt x="34" y="14"/>
                      <a:pt x="35" y="15"/>
                    </a:cubicBezTo>
                    <a:cubicBezTo>
                      <a:pt x="36" y="16"/>
                      <a:pt x="36" y="18"/>
                      <a:pt x="37" y="19"/>
                    </a:cubicBezTo>
                    <a:cubicBezTo>
                      <a:pt x="37" y="19"/>
                      <a:pt x="37" y="20"/>
                      <a:pt x="38" y="20"/>
                    </a:cubicBezTo>
                    <a:cubicBezTo>
                      <a:pt x="34" y="16"/>
                      <a:pt x="29" y="13"/>
                      <a:pt x="24" y="10"/>
                    </a:cubicBezTo>
                    <a:cubicBezTo>
                      <a:pt x="21" y="8"/>
                      <a:pt x="17" y="5"/>
                      <a:pt x="13" y="3"/>
                    </a:cubicBezTo>
                    <a:cubicBezTo>
                      <a:pt x="11" y="3"/>
                      <a:pt x="8" y="2"/>
                      <a:pt x="6" y="1"/>
                    </a:cubicBezTo>
                    <a:cubicBezTo>
                      <a:pt x="4" y="1"/>
                      <a:pt x="2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4" y="2"/>
                      <a:pt x="5" y="2"/>
                      <a:pt x="6" y="3"/>
                    </a:cubicBezTo>
                    <a:cubicBezTo>
                      <a:pt x="8" y="4"/>
                      <a:pt x="10" y="5"/>
                      <a:pt x="12" y="6"/>
                    </a:cubicBezTo>
                    <a:cubicBezTo>
                      <a:pt x="16" y="7"/>
                      <a:pt x="19" y="10"/>
                      <a:pt x="23" y="12"/>
                    </a:cubicBezTo>
                    <a:cubicBezTo>
                      <a:pt x="31" y="17"/>
                      <a:pt x="37" y="22"/>
                      <a:pt x="43" y="29"/>
                    </a:cubicBezTo>
                    <a:cubicBezTo>
                      <a:pt x="44" y="31"/>
                      <a:pt x="46" y="32"/>
                      <a:pt x="47" y="34"/>
                    </a:cubicBezTo>
                    <a:cubicBezTo>
                      <a:pt x="47" y="35"/>
                      <a:pt x="48" y="36"/>
                      <a:pt x="49" y="37"/>
                    </a:cubicBezTo>
                    <a:cubicBezTo>
                      <a:pt x="49" y="38"/>
                      <a:pt x="50" y="39"/>
                      <a:pt x="50" y="40"/>
                    </a:cubicBezTo>
                    <a:cubicBezTo>
                      <a:pt x="50" y="40"/>
                      <a:pt x="50" y="40"/>
                      <a:pt x="51" y="40"/>
                    </a:cubicBezTo>
                    <a:cubicBezTo>
                      <a:pt x="50" y="40"/>
                      <a:pt x="50" y="40"/>
                      <a:pt x="50" y="40"/>
                    </a:cubicBezTo>
                    <a:cubicBezTo>
                      <a:pt x="49" y="39"/>
                      <a:pt x="48" y="39"/>
                      <a:pt x="47" y="38"/>
                    </a:cubicBezTo>
                    <a:cubicBezTo>
                      <a:pt x="46" y="38"/>
                      <a:pt x="44" y="37"/>
                      <a:pt x="43" y="37"/>
                    </a:cubicBezTo>
                    <a:cubicBezTo>
                      <a:pt x="39" y="36"/>
                      <a:pt x="34" y="35"/>
                      <a:pt x="29" y="33"/>
                    </a:cubicBezTo>
                    <a:cubicBezTo>
                      <a:pt x="28" y="33"/>
                      <a:pt x="27" y="32"/>
                      <a:pt x="26" y="32"/>
                    </a:cubicBezTo>
                    <a:cubicBezTo>
                      <a:pt x="25" y="31"/>
                      <a:pt x="24" y="30"/>
                      <a:pt x="23" y="30"/>
                    </a:cubicBezTo>
                    <a:cubicBezTo>
                      <a:pt x="21" y="28"/>
                      <a:pt x="19" y="27"/>
                      <a:pt x="17" y="25"/>
                    </a:cubicBezTo>
                    <a:cubicBezTo>
                      <a:pt x="15" y="24"/>
                      <a:pt x="14" y="22"/>
                      <a:pt x="12" y="20"/>
                    </a:cubicBezTo>
                    <a:cubicBezTo>
                      <a:pt x="10" y="18"/>
                      <a:pt x="9" y="17"/>
                      <a:pt x="7" y="15"/>
                    </a:cubicBezTo>
                    <a:cubicBezTo>
                      <a:pt x="9" y="17"/>
                      <a:pt x="10" y="19"/>
                      <a:pt x="12" y="20"/>
                    </a:cubicBezTo>
                    <a:cubicBezTo>
                      <a:pt x="13" y="22"/>
                      <a:pt x="15" y="24"/>
                      <a:pt x="17" y="26"/>
                    </a:cubicBezTo>
                    <a:cubicBezTo>
                      <a:pt x="19" y="27"/>
                      <a:pt x="21" y="29"/>
                      <a:pt x="23" y="30"/>
                    </a:cubicBezTo>
                    <a:cubicBezTo>
                      <a:pt x="23" y="31"/>
                      <a:pt x="24" y="32"/>
                      <a:pt x="26" y="32"/>
                    </a:cubicBezTo>
                    <a:cubicBezTo>
                      <a:pt x="27" y="33"/>
                      <a:pt x="28" y="34"/>
                      <a:pt x="29" y="34"/>
                    </a:cubicBezTo>
                    <a:cubicBezTo>
                      <a:pt x="33" y="36"/>
                      <a:pt x="38" y="37"/>
                      <a:pt x="43" y="38"/>
                    </a:cubicBezTo>
                    <a:cubicBezTo>
                      <a:pt x="45" y="39"/>
                      <a:pt x="47" y="40"/>
                      <a:pt x="49" y="41"/>
                    </a:cubicBezTo>
                    <a:cubicBezTo>
                      <a:pt x="50" y="42"/>
                      <a:pt x="51" y="42"/>
                      <a:pt x="52" y="43"/>
                    </a:cubicBezTo>
                    <a:cubicBezTo>
                      <a:pt x="53" y="44"/>
                      <a:pt x="53" y="44"/>
                      <a:pt x="54" y="44"/>
                    </a:cubicBezTo>
                    <a:cubicBezTo>
                      <a:pt x="55" y="46"/>
                      <a:pt x="57" y="48"/>
                      <a:pt x="59" y="50"/>
                    </a:cubicBezTo>
                    <a:cubicBezTo>
                      <a:pt x="61" y="52"/>
                      <a:pt x="62" y="53"/>
                      <a:pt x="64" y="54"/>
                    </a:cubicBezTo>
                    <a:cubicBezTo>
                      <a:pt x="63" y="54"/>
                      <a:pt x="63" y="54"/>
                      <a:pt x="63" y="54"/>
                    </a:cubicBezTo>
                    <a:cubicBezTo>
                      <a:pt x="62" y="54"/>
                      <a:pt x="61" y="55"/>
                      <a:pt x="60" y="55"/>
                    </a:cubicBezTo>
                    <a:cubicBezTo>
                      <a:pt x="59" y="55"/>
                      <a:pt x="58" y="55"/>
                      <a:pt x="57" y="55"/>
                    </a:cubicBezTo>
                    <a:cubicBezTo>
                      <a:pt x="55" y="56"/>
                      <a:pt x="53" y="56"/>
                      <a:pt x="51" y="56"/>
                    </a:cubicBezTo>
                    <a:cubicBezTo>
                      <a:pt x="49" y="56"/>
                      <a:pt x="47" y="55"/>
                      <a:pt x="45" y="55"/>
                    </a:cubicBezTo>
                    <a:cubicBezTo>
                      <a:pt x="41" y="55"/>
                      <a:pt x="37" y="54"/>
                      <a:pt x="34" y="52"/>
                    </a:cubicBezTo>
                    <a:cubicBezTo>
                      <a:pt x="32" y="52"/>
                      <a:pt x="30" y="51"/>
                      <a:pt x="28" y="50"/>
                    </a:cubicBezTo>
                    <a:cubicBezTo>
                      <a:pt x="26" y="49"/>
                      <a:pt x="25" y="48"/>
                      <a:pt x="23" y="47"/>
                    </a:cubicBezTo>
                    <a:cubicBezTo>
                      <a:pt x="25" y="48"/>
                      <a:pt x="26" y="49"/>
                      <a:pt x="28" y="50"/>
                    </a:cubicBezTo>
                    <a:cubicBezTo>
                      <a:pt x="30" y="51"/>
                      <a:pt x="32" y="52"/>
                      <a:pt x="33" y="53"/>
                    </a:cubicBezTo>
                    <a:cubicBezTo>
                      <a:pt x="37" y="54"/>
                      <a:pt x="41" y="56"/>
                      <a:pt x="45" y="56"/>
                    </a:cubicBezTo>
                    <a:cubicBezTo>
                      <a:pt x="47" y="57"/>
                      <a:pt x="49" y="57"/>
                      <a:pt x="51" y="57"/>
                    </a:cubicBezTo>
                    <a:cubicBezTo>
                      <a:pt x="53" y="57"/>
                      <a:pt x="55" y="57"/>
                      <a:pt x="57" y="57"/>
                    </a:cubicBezTo>
                    <a:cubicBezTo>
                      <a:pt x="58" y="57"/>
                      <a:pt x="58" y="57"/>
                      <a:pt x="59" y="57"/>
                    </a:cubicBezTo>
                    <a:cubicBezTo>
                      <a:pt x="59" y="56"/>
                      <a:pt x="60" y="56"/>
                      <a:pt x="60" y="56"/>
                    </a:cubicBezTo>
                    <a:cubicBezTo>
                      <a:pt x="61" y="56"/>
                      <a:pt x="62" y="56"/>
                      <a:pt x="63" y="56"/>
                    </a:cubicBezTo>
                    <a:cubicBezTo>
                      <a:pt x="64" y="56"/>
                      <a:pt x="65" y="56"/>
                      <a:pt x="66" y="56"/>
                    </a:cubicBezTo>
                    <a:cubicBezTo>
                      <a:pt x="67" y="57"/>
                      <a:pt x="68" y="58"/>
                      <a:pt x="70" y="58"/>
                    </a:cubicBezTo>
                    <a:cubicBezTo>
                      <a:pt x="71" y="59"/>
                      <a:pt x="72" y="60"/>
                      <a:pt x="74" y="60"/>
                    </a:cubicBezTo>
                    <a:cubicBezTo>
                      <a:pt x="74" y="61"/>
                      <a:pt x="74" y="61"/>
                      <a:pt x="75" y="61"/>
                    </a:cubicBezTo>
                    <a:cubicBezTo>
                      <a:pt x="75" y="61"/>
                      <a:pt x="75" y="61"/>
                      <a:pt x="75" y="61"/>
                    </a:cubicBezTo>
                    <a:cubicBezTo>
                      <a:pt x="75" y="61"/>
                      <a:pt x="75" y="61"/>
                      <a:pt x="76" y="61"/>
                    </a:cubicBezTo>
                    <a:cubicBezTo>
                      <a:pt x="78" y="62"/>
                      <a:pt x="80" y="63"/>
                      <a:pt x="82" y="64"/>
                    </a:cubicBezTo>
                    <a:cubicBezTo>
                      <a:pt x="81" y="63"/>
                      <a:pt x="80" y="63"/>
                      <a:pt x="79" y="62"/>
                    </a:cubicBezTo>
                    <a:cubicBezTo>
                      <a:pt x="78" y="61"/>
                      <a:pt x="77" y="61"/>
                      <a:pt x="76" y="60"/>
                    </a:cubicBezTo>
                    <a:cubicBezTo>
                      <a:pt x="75" y="59"/>
                      <a:pt x="74" y="58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6"/>
                      <a:pt x="71" y="56"/>
                    </a:cubicBezTo>
                    <a:cubicBezTo>
                      <a:pt x="71" y="56"/>
                      <a:pt x="70" y="55"/>
                      <a:pt x="70" y="55"/>
                    </a:cubicBezTo>
                    <a:cubicBezTo>
                      <a:pt x="70" y="54"/>
                      <a:pt x="70" y="54"/>
                      <a:pt x="69" y="54"/>
                    </a:cubicBezTo>
                    <a:cubicBezTo>
                      <a:pt x="69" y="53"/>
                      <a:pt x="68" y="52"/>
                      <a:pt x="68" y="51"/>
                    </a:cubicBezTo>
                    <a:cubicBezTo>
                      <a:pt x="66" y="48"/>
                      <a:pt x="65" y="44"/>
                      <a:pt x="64" y="40"/>
                    </a:cubicBezTo>
                    <a:cubicBezTo>
                      <a:pt x="63" y="39"/>
                      <a:pt x="63" y="38"/>
                      <a:pt x="63" y="37"/>
                    </a:cubicBezTo>
                    <a:cubicBezTo>
                      <a:pt x="63" y="36"/>
                      <a:pt x="62" y="35"/>
                      <a:pt x="62" y="34"/>
                    </a:cubicBezTo>
                    <a:cubicBezTo>
                      <a:pt x="62" y="32"/>
                      <a:pt x="63" y="30"/>
                      <a:pt x="63" y="28"/>
                    </a:cubicBezTo>
                    <a:cubicBezTo>
                      <a:pt x="64" y="25"/>
                      <a:pt x="65" y="21"/>
                      <a:pt x="67" y="17"/>
                    </a:cubicBezTo>
                    <a:cubicBezTo>
                      <a:pt x="66" y="19"/>
                      <a:pt x="65" y="21"/>
                      <a:pt x="64" y="23"/>
                    </a:cubicBezTo>
                    <a:cubicBezTo>
                      <a:pt x="64" y="24"/>
                      <a:pt x="63" y="26"/>
                      <a:pt x="62" y="28"/>
                    </a:cubicBezTo>
                    <a:cubicBezTo>
                      <a:pt x="62" y="30"/>
                      <a:pt x="62" y="32"/>
                      <a:pt x="62" y="34"/>
                    </a:cubicBezTo>
                    <a:cubicBezTo>
                      <a:pt x="62" y="35"/>
                      <a:pt x="62" y="36"/>
                      <a:pt x="62" y="37"/>
                    </a:cubicBezTo>
                    <a:cubicBezTo>
                      <a:pt x="62" y="38"/>
                      <a:pt x="62" y="39"/>
                      <a:pt x="62" y="40"/>
                    </a:cubicBezTo>
                    <a:cubicBezTo>
                      <a:pt x="63" y="42"/>
                      <a:pt x="63" y="44"/>
                      <a:pt x="64" y="46"/>
                    </a:cubicBezTo>
                    <a:cubicBezTo>
                      <a:pt x="65" y="48"/>
                      <a:pt x="66" y="50"/>
                      <a:pt x="67" y="52"/>
                    </a:cubicBezTo>
                    <a:cubicBezTo>
                      <a:pt x="67" y="53"/>
                      <a:pt x="67" y="54"/>
                      <a:pt x="68" y="54"/>
                    </a:cubicBezTo>
                    <a:cubicBezTo>
                      <a:pt x="68" y="54"/>
                      <a:pt x="68" y="54"/>
                      <a:pt x="68" y="55"/>
                    </a:cubicBezTo>
                    <a:cubicBezTo>
                      <a:pt x="65" y="53"/>
                      <a:pt x="63" y="51"/>
                      <a:pt x="61" y="48"/>
                    </a:cubicBezTo>
                    <a:cubicBezTo>
                      <a:pt x="60" y="48"/>
                      <a:pt x="60" y="47"/>
                      <a:pt x="59" y="47"/>
                    </a:cubicBezTo>
                    <a:cubicBezTo>
                      <a:pt x="59" y="46"/>
                      <a:pt x="58" y="46"/>
                      <a:pt x="58" y="45"/>
                    </a:cubicBezTo>
                    <a:cubicBezTo>
                      <a:pt x="57" y="43"/>
                      <a:pt x="56" y="41"/>
                      <a:pt x="56" y="39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8"/>
                      <a:pt x="56" y="38"/>
                      <a:pt x="56" y="37"/>
                    </a:cubicBezTo>
                    <a:cubicBezTo>
                      <a:pt x="56" y="36"/>
                      <a:pt x="56" y="36"/>
                      <a:pt x="56" y="36"/>
                    </a:cubicBezTo>
                    <a:cubicBezTo>
                      <a:pt x="55" y="35"/>
                      <a:pt x="55" y="34"/>
                      <a:pt x="55" y="33"/>
                    </a:cubicBezTo>
                    <a:cubicBezTo>
                      <a:pt x="55" y="30"/>
                      <a:pt x="54" y="28"/>
                      <a:pt x="54" y="26"/>
                    </a:cubicBezTo>
                    <a:cubicBezTo>
                      <a:pt x="54" y="22"/>
                      <a:pt x="53" y="17"/>
                      <a:pt x="51" y="13"/>
                    </a:cubicBezTo>
                    <a:cubicBezTo>
                      <a:pt x="51" y="11"/>
                      <a:pt x="50" y="9"/>
                      <a:pt x="49" y="7"/>
                    </a:cubicBezTo>
                    <a:cubicBezTo>
                      <a:pt x="47" y="5"/>
                      <a:pt x="46" y="4"/>
                      <a:pt x="44" y="2"/>
                    </a:cubicBezTo>
                    <a:cubicBezTo>
                      <a:pt x="45" y="4"/>
                      <a:pt x="46" y="6"/>
                      <a:pt x="47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57" name="Freeform 1879"/>
              <p:cNvSpPr/>
              <p:nvPr/>
            </p:nvSpPr>
            <p:spPr>
              <a:xfrm>
                <a:off x="3690889" y="5622958"/>
                <a:ext cx="184151" cy="123826"/>
              </a:xfrm>
              <a:custGeom>
                <a:avLst/>
                <a:gdLst>
                  <a:gd name="txL" fmla="*/ 0 w 49"/>
                  <a:gd name="txT" fmla="*/ 0 h 33"/>
                  <a:gd name="txR" fmla="*/ 49 w 49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33">
                    <a:moveTo>
                      <a:pt x="49" y="33"/>
                    </a:moveTo>
                    <a:cubicBezTo>
                      <a:pt x="40" y="29"/>
                      <a:pt x="30" y="26"/>
                      <a:pt x="22" y="21"/>
                    </a:cubicBezTo>
                    <a:cubicBezTo>
                      <a:pt x="17" y="18"/>
                      <a:pt x="14" y="14"/>
                      <a:pt x="10" y="10"/>
                    </a:cubicBezTo>
                    <a:cubicBezTo>
                      <a:pt x="8" y="7"/>
                      <a:pt x="4" y="2"/>
                      <a:pt x="0" y="0"/>
                    </a:cubicBezTo>
                    <a:cubicBezTo>
                      <a:pt x="2" y="7"/>
                      <a:pt x="5" y="13"/>
                      <a:pt x="7" y="19"/>
                    </a:cubicBezTo>
                    <a:cubicBezTo>
                      <a:pt x="12" y="24"/>
                      <a:pt x="21" y="27"/>
                      <a:pt x="25" y="28"/>
                    </a:cubicBezTo>
                    <a:cubicBezTo>
                      <a:pt x="33" y="31"/>
                      <a:pt x="41" y="31"/>
                      <a:pt x="49" y="3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358" name="Picture 1882"/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3906789" y="5575333"/>
                <a:ext cx="134938" cy="247652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359" name="Freeform 1883"/>
              <p:cNvSpPr/>
              <p:nvPr/>
            </p:nvSpPr>
            <p:spPr>
              <a:xfrm>
                <a:off x="3784551" y="5554696"/>
                <a:ext cx="134938" cy="203201"/>
              </a:xfrm>
              <a:custGeom>
                <a:avLst/>
                <a:gdLst>
                  <a:gd name="txL" fmla="*/ 0 w 36"/>
                  <a:gd name="txT" fmla="*/ 0 h 54"/>
                  <a:gd name="txR" fmla="*/ 36 w 36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54">
                    <a:moveTo>
                      <a:pt x="27" y="27"/>
                    </a:moveTo>
                    <a:cubicBezTo>
                      <a:pt x="28" y="31"/>
                      <a:pt x="29" y="40"/>
                      <a:pt x="30" y="45"/>
                    </a:cubicBezTo>
                    <a:cubicBezTo>
                      <a:pt x="31" y="48"/>
                      <a:pt x="36" y="54"/>
                      <a:pt x="36" y="54"/>
                    </a:cubicBezTo>
                    <a:cubicBezTo>
                      <a:pt x="34" y="49"/>
                      <a:pt x="33" y="43"/>
                      <a:pt x="33" y="37"/>
                    </a:cubicBezTo>
                    <a:cubicBezTo>
                      <a:pt x="33" y="30"/>
                      <a:pt x="34" y="23"/>
                      <a:pt x="34" y="17"/>
                    </a:cubicBezTo>
                    <a:cubicBezTo>
                      <a:pt x="33" y="10"/>
                      <a:pt x="29" y="5"/>
                      <a:pt x="24" y="2"/>
                    </a:cubicBezTo>
                    <a:cubicBezTo>
                      <a:pt x="23" y="1"/>
                      <a:pt x="22" y="1"/>
                      <a:pt x="21" y="0"/>
                    </a:cubicBezTo>
                    <a:cubicBezTo>
                      <a:pt x="14" y="0"/>
                      <a:pt x="7" y="1"/>
                      <a:pt x="0" y="2"/>
                    </a:cubicBezTo>
                    <a:cubicBezTo>
                      <a:pt x="3" y="3"/>
                      <a:pt x="7" y="3"/>
                      <a:pt x="10" y="5"/>
                    </a:cubicBezTo>
                    <a:cubicBezTo>
                      <a:pt x="21" y="11"/>
                      <a:pt x="26" y="20"/>
                      <a:pt x="27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60" name="Freeform 1884"/>
              <p:cNvSpPr/>
              <p:nvPr/>
            </p:nvSpPr>
            <p:spPr>
              <a:xfrm>
                <a:off x="3690888" y="5589621"/>
                <a:ext cx="307977" cy="239714"/>
              </a:xfrm>
              <a:custGeom>
                <a:avLst/>
                <a:gdLst>
                  <a:gd name="txL" fmla="*/ 0 w 82"/>
                  <a:gd name="txT" fmla="*/ 0 h 64"/>
                  <a:gd name="txR" fmla="*/ 82 w 82"/>
                  <a:gd name="txB" fmla="*/ 64 h 6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64">
                    <a:moveTo>
                      <a:pt x="47" y="8"/>
                    </a:moveTo>
                    <a:cubicBezTo>
                      <a:pt x="48" y="10"/>
                      <a:pt x="49" y="12"/>
                      <a:pt x="50" y="14"/>
                    </a:cubicBezTo>
                    <a:cubicBezTo>
                      <a:pt x="51" y="18"/>
                      <a:pt x="52" y="23"/>
                      <a:pt x="53" y="27"/>
                    </a:cubicBezTo>
                    <a:cubicBezTo>
                      <a:pt x="53" y="29"/>
                      <a:pt x="53" y="31"/>
                      <a:pt x="54" y="33"/>
                    </a:cubicBezTo>
                    <a:cubicBezTo>
                      <a:pt x="54" y="34"/>
                      <a:pt x="54" y="35"/>
                      <a:pt x="54" y="37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4" y="38"/>
                      <a:pt x="55" y="39"/>
                      <a:pt x="55" y="39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1"/>
                      <a:pt x="55" y="42"/>
                      <a:pt x="56" y="43"/>
                    </a:cubicBezTo>
                    <a:cubicBezTo>
                      <a:pt x="54" y="42"/>
                      <a:pt x="53" y="40"/>
                      <a:pt x="52" y="39"/>
                    </a:cubicBezTo>
                    <a:cubicBezTo>
                      <a:pt x="52" y="38"/>
                      <a:pt x="51" y="37"/>
                      <a:pt x="51" y="36"/>
                    </a:cubicBezTo>
                    <a:cubicBezTo>
                      <a:pt x="50" y="35"/>
                      <a:pt x="49" y="34"/>
                      <a:pt x="49" y="33"/>
                    </a:cubicBezTo>
                    <a:cubicBezTo>
                      <a:pt x="48" y="32"/>
                      <a:pt x="46" y="30"/>
                      <a:pt x="45" y="28"/>
                    </a:cubicBezTo>
                    <a:cubicBezTo>
                      <a:pt x="44" y="27"/>
                      <a:pt x="42" y="25"/>
                      <a:pt x="41" y="24"/>
                    </a:cubicBezTo>
                    <a:cubicBezTo>
                      <a:pt x="40" y="22"/>
                      <a:pt x="39" y="20"/>
                      <a:pt x="38" y="18"/>
                    </a:cubicBezTo>
                    <a:cubicBezTo>
                      <a:pt x="38" y="17"/>
                      <a:pt x="37" y="16"/>
                      <a:pt x="36" y="15"/>
                    </a:cubicBezTo>
                    <a:cubicBezTo>
                      <a:pt x="35" y="14"/>
                      <a:pt x="35" y="13"/>
                      <a:pt x="34" y="12"/>
                    </a:cubicBezTo>
                    <a:cubicBezTo>
                      <a:pt x="32" y="10"/>
                      <a:pt x="31" y="8"/>
                      <a:pt x="29" y="6"/>
                    </a:cubicBezTo>
                    <a:cubicBezTo>
                      <a:pt x="28" y="6"/>
                      <a:pt x="27" y="5"/>
                      <a:pt x="26" y="4"/>
                    </a:cubicBezTo>
                    <a:cubicBezTo>
                      <a:pt x="24" y="4"/>
                      <a:pt x="23" y="3"/>
                      <a:pt x="22" y="3"/>
                    </a:cubicBezTo>
                    <a:cubicBezTo>
                      <a:pt x="24" y="4"/>
                      <a:pt x="27" y="5"/>
                      <a:pt x="28" y="7"/>
                    </a:cubicBezTo>
                    <a:cubicBezTo>
                      <a:pt x="30" y="9"/>
                      <a:pt x="31" y="11"/>
                      <a:pt x="33" y="13"/>
                    </a:cubicBezTo>
                    <a:cubicBezTo>
                      <a:pt x="34" y="14"/>
                      <a:pt x="34" y="15"/>
                      <a:pt x="35" y="16"/>
                    </a:cubicBezTo>
                    <a:cubicBezTo>
                      <a:pt x="36" y="17"/>
                      <a:pt x="36" y="18"/>
                      <a:pt x="37" y="19"/>
                    </a:cubicBezTo>
                    <a:cubicBezTo>
                      <a:pt x="37" y="20"/>
                      <a:pt x="38" y="20"/>
                      <a:pt x="38" y="21"/>
                    </a:cubicBezTo>
                    <a:cubicBezTo>
                      <a:pt x="34" y="17"/>
                      <a:pt x="29" y="13"/>
                      <a:pt x="25" y="10"/>
                    </a:cubicBezTo>
                    <a:cubicBezTo>
                      <a:pt x="21" y="8"/>
                      <a:pt x="17" y="6"/>
                      <a:pt x="13" y="4"/>
                    </a:cubicBezTo>
                    <a:cubicBezTo>
                      <a:pt x="11" y="3"/>
                      <a:pt x="9" y="2"/>
                      <a:pt x="6" y="2"/>
                    </a:cubicBezTo>
                    <a:cubicBezTo>
                      <a:pt x="4" y="1"/>
                      <a:pt x="2" y="1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4" y="2"/>
                      <a:pt x="5" y="3"/>
                      <a:pt x="6" y="3"/>
                    </a:cubicBezTo>
                    <a:cubicBezTo>
                      <a:pt x="8" y="4"/>
                      <a:pt x="10" y="5"/>
                      <a:pt x="12" y="6"/>
                    </a:cubicBezTo>
                    <a:cubicBezTo>
                      <a:pt x="16" y="8"/>
                      <a:pt x="20" y="10"/>
                      <a:pt x="23" y="12"/>
                    </a:cubicBezTo>
                    <a:cubicBezTo>
                      <a:pt x="31" y="17"/>
                      <a:pt x="37" y="23"/>
                      <a:pt x="43" y="30"/>
                    </a:cubicBezTo>
                    <a:cubicBezTo>
                      <a:pt x="44" y="31"/>
                      <a:pt x="46" y="33"/>
                      <a:pt x="47" y="35"/>
                    </a:cubicBezTo>
                    <a:cubicBezTo>
                      <a:pt x="48" y="36"/>
                      <a:pt x="48" y="37"/>
                      <a:pt x="49" y="37"/>
                    </a:cubicBezTo>
                    <a:cubicBezTo>
                      <a:pt x="49" y="38"/>
                      <a:pt x="50" y="39"/>
                      <a:pt x="50" y="40"/>
                    </a:cubicBezTo>
                    <a:cubicBezTo>
                      <a:pt x="51" y="40"/>
                      <a:pt x="51" y="40"/>
                      <a:pt x="51" y="41"/>
                    </a:cubicBezTo>
                    <a:cubicBezTo>
                      <a:pt x="51" y="41"/>
                      <a:pt x="50" y="40"/>
                      <a:pt x="50" y="40"/>
                    </a:cubicBezTo>
                    <a:cubicBezTo>
                      <a:pt x="49" y="40"/>
                      <a:pt x="48" y="39"/>
                      <a:pt x="47" y="39"/>
                    </a:cubicBezTo>
                    <a:cubicBezTo>
                      <a:pt x="46" y="38"/>
                      <a:pt x="45" y="38"/>
                      <a:pt x="43" y="38"/>
                    </a:cubicBezTo>
                    <a:cubicBezTo>
                      <a:pt x="39" y="36"/>
                      <a:pt x="34" y="35"/>
                      <a:pt x="29" y="34"/>
                    </a:cubicBezTo>
                    <a:cubicBezTo>
                      <a:pt x="28" y="33"/>
                      <a:pt x="27" y="33"/>
                      <a:pt x="26" y="32"/>
                    </a:cubicBezTo>
                    <a:cubicBezTo>
                      <a:pt x="25" y="31"/>
                      <a:pt x="24" y="31"/>
                      <a:pt x="23" y="30"/>
                    </a:cubicBezTo>
                    <a:cubicBezTo>
                      <a:pt x="21" y="29"/>
                      <a:pt x="19" y="27"/>
                      <a:pt x="17" y="26"/>
                    </a:cubicBezTo>
                    <a:cubicBezTo>
                      <a:pt x="16" y="24"/>
                      <a:pt x="14" y="22"/>
                      <a:pt x="12" y="21"/>
                    </a:cubicBezTo>
                    <a:cubicBezTo>
                      <a:pt x="10" y="19"/>
                      <a:pt x="9" y="17"/>
                      <a:pt x="7" y="15"/>
                    </a:cubicBezTo>
                    <a:cubicBezTo>
                      <a:pt x="9" y="17"/>
                      <a:pt x="10" y="19"/>
                      <a:pt x="12" y="21"/>
                    </a:cubicBezTo>
                    <a:cubicBezTo>
                      <a:pt x="13" y="23"/>
                      <a:pt x="15" y="24"/>
                      <a:pt x="17" y="26"/>
                    </a:cubicBezTo>
                    <a:cubicBezTo>
                      <a:pt x="19" y="28"/>
                      <a:pt x="21" y="29"/>
                      <a:pt x="23" y="31"/>
                    </a:cubicBezTo>
                    <a:cubicBezTo>
                      <a:pt x="24" y="32"/>
                      <a:pt x="25" y="32"/>
                      <a:pt x="26" y="33"/>
                    </a:cubicBezTo>
                    <a:cubicBezTo>
                      <a:pt x="27" y="34"/>
                      <a:pt x="28" y="34"/>
                      <a:pt x="29" y="35"/>
                    </a:cubicBezTo>
                    <a:cubicBezTo>
                      <a:pt x="34" y="37"/>
                      <a:pt x="38" y="37"/>
                      <a:pt x="43" y="39"/>
                    </a:cubicBezTo>
                    <a:cubicBezTo>
                      <a:pt x="45" y="40"/>
                      <a:pt x="47" y="41"/>
                      <a:pt x="50" y="42"/>
                    </a:cubicBezTo>
                    <a:cubicBezTo>
                      <a:pt x="51" y="42"/>
                      <a:pt x="52" y="43"/>
                      <a:pt x="52" y="44"/>
                    </a:cubicBezTo>
                    <a:cubicBezTo>
                      <a:pt x="53" y="44"/>
                      <a:pt x="53" y="44"/>
                      <a:pt x="54" y="45"/>
                    </a:cubicBezTo>
                    <a:cubicBezTo>
                      <a:pt x="55" y="47"/>
                      <a:pt x="57" y="49"/>
                      <a:pt x="59" y="51"/>
                    </a:cubicBezTo>
                    <a:cubicBezTo>
                      <a:pt x="61" y="52"/>
                      <a:pt x="62" y="53"/>
                      <a:pt x="64" y="55"/>
                    </a:cubicBezTo>
                    <a:cubicBezTo>
                      <a:pt x="64" y="55"/>
                      <a:pt x="63" y="55"/>
                      <a:pt x="63" y="55"/>
                    </a:cubicBezTo>
                    <a:cubicBezTo>
                      <a:pt x="62" y="55"/>
                      <a:pt x="61" y="55"/>
                      <a:pt x="60" y="55"/>
                    </a:cubicBezTo>
                    <a:cubicBezTo>
                      <a:pt x="59" y="55"/>
                      <a:pt x="58" y="56"/>
                      <a:pt x="57" y="56"/>
                    </a:cubicBezTo>
                    <a:cubicBezTo>
                      <a:pt x="55" y="56"/>
                      <a:pt x="53" y="56"/>
                      <a:pt x="51" y="56"/>
                    </a:cubicBezTo>
                    <a:cubicBezTo>
                      <a:pt x="49" y="56"/>
                      <a:pt x="47" y="56"/>
                      <a:pt x="45" y="56"/>
                    </a:cubicBezTo>
                    <a:cubicBezTo>
                      <a:pt x="41" y="55"/>
                      <a:pt x="38" y="54"/>
                      <a:pt x="34" y="53"/>
                    </a:cubicBezTo>
                    <a:cubicBezTo>
                      <a:pt x="32" y="52"/>
                      <a:pt x="30" y="51"/>
                      <a:pt x="28" y="50"/>
                    </a:cubicBezTo>
                    <a:cubicBezTo>
                      <a:pt x="27" y="50"/>
                      <a:pt x="25" y="49"/>
                      <a:pt x="23" y="48"/>
                    </a:cubicBezTo>
                    <a:cubicBezTo>
                      <a:pt x="25" y="49"/>
                      <a:pt x="26" y="50"/>
                      <a:pt x="28" y="51"/>
                    </a:cubicBezTo>
                    <a:cubicBezTo>
                      <a:pt x="30" y="52"/>
                      <a:pt x="32" y="53"/>
                      <a:pt x="34" y="53"/>
                    </a:cubicBezTo>
                    <a:cubicBezTo>
                      <a:pt x="37" y="55"/>
                      <a:pt x="41" y="56"/>
                      <a:pt x="45" y="57"/>
                    </a:cubicBezTo>
                    <a:cubicBezTo>
                      <a:pt x="47" y="57"/>
                      <a:pt x="49" y="57"/>
                      <a:pt x="51" y="57"/>
                    </a:cubicBezTo>
                    <a:cubicBezTo>
                      <a:pt x="53" y="57"/>
                      <a:pt x="55" y="57"/>
                      <a:pt x="57" y="57"/>
                    </a:cubicBezTo>
                    <a:cubicBezTo>
                      <a:pt x="58" y="57"/>
                      <a:pt x="58" y="57"/>
                      <a:pt x="59" y="57"/>
                    </a:cubicBezTo>
                    <a:cubicBezTo>
                      <a:pt x="59" y="57"/>
                      <a:pt x="60" y="57"/>
                      <a:pt x="60" y="57"/>
                    </a:cubicBezTo>
                    <a:cubicBezTo>
                      <a:pt x="61" y="56"/>
                      <a:pt x="62" y="56"/>
                      <a:pt x="63" y="56"/>
                    </a:cubicBezTo>
                    <a:cubicBezTo>
                      <a:pt x="64" y="56"/>
                      <a:pt x="65" y="56"/>
                      <a:pt x="66" y="56"/>
                    </a:cubicBezTo>
                    <a:cubicBezTo>
                      <a:pt x="67" y="57"/>
                      <a:pt x="69" y="58"/>
                      <a:pt x="70" y="59"/>
                    </a:cubicBezTo>
                    <a:cubicBezTo>
                      <a:pt x="71" y="60"/>
                      <a:pt x="72" y="60"/>
                      <a:pt x="74" y="61"/>
                    </a:cubicBezTo>
                    <a:cubicBezTo>
                      <a:pt x="74" y="61"/>
                      <a:pt x="74" y="61"/>
                      <a:pt x="75" y="61"/>
                    </a:cubicBezTo>
                    <a:cubicBezTo>
                      <a:pt x="75" y="61"/>
                      <a:pt x="75" y="61"/>
                      <a:pt x="75" y="61"/>
                    </a:cubicBezTo>
                    <a:cubicBezTo>
                      <a:pt x="75" y="61"/>
                      <a:pt x="75" y="62"/>
                      <a:pt x="76" y="62"/>
                    </a:cubicBezTo>
                    <a:cubicBezTo>
                      <a:pt x="78" y="63"/>
                      <a:pt x="80" y="63"/>
                      <a:pt x="82" y="64"/>
                    </a:cubicBezTo>
                    <a:cubicBezTo>
                      <a:pt x="81" y="64"/>
                      <a:pt x="80" y="63"/>
                      <a:pt x="79" y="62"/>
                    </a:cubicBezTo>
                    <a:cubicBezTo>
                      <a:pt x="78" y="62"/>
                      <a:pt x="77" y="61"/>
                      <a:pt x="76" y="61"/>
                    </a:cubicBezTo>
                    <a:cubicBezTo>
                      <a:pt x="75" y="60"/>
                      <a:pt x="74" y="59"/>
                      <a:pt x="72" y="58"/>
                    </a:cubicBezTo>
                    <a:cubicBezTo>
                      <a:pt x="72" y="58"/>
                      <a:pt x="72" y="58"/>
                      <a:pt x="72" y="57"/>
                    </a:cubicBezTo>
                    <a:cubicBezTo>
                      <a:pt x="72" y="57"/>
                      <a:pt x="71" y="57"/>
                      <a:pt x="71" y="56"/>
                    </a:cubicBezTo>
                    <a:cubicBezTo>
                      <a:pt x="71" y="56"/>
                      <a:pt x="71" y="56"/>
                      <a:pt x="70" y="55"/>
                    </a:cubicBezTo>
                    <a:cubicBezTo>
                      <a:pt x="70" y="55"/>
                      <a:pt x="70" y="54"/>
                      <a:pt x="69" y="54"/>
                    </a:cubicBezTo>
                    <a:cubicBezTo>
                      <a:pt x="69" y="53"/>
                      <a:pt x="68" y="52"/>
                      <a:pt x="68" y="52"/>
                    </a:cubicBezTo>
                    <a:cubicBezTo>
                      <a:pt x="66" y="48"/>
                      <a:pt x="65" y="44"/>
                      <a:pt x="64" y="41"/>
                    </a:cubicBezTo>
                    <a:cubicBezTo>
                      <a:pt x="63" y="40"/>
                      <a:pt x="63" y="39"/>
                      <a:pt x="63" y="38"/>
                    </a:cubicBezTo>
                    <a:cubicBezTo>
                      <a:pt x="63" y="37"/>
                      <a:pt x="63" y="36"/>
                      <a:pt x="63" y="35"/>
                    </a:cubicBezTo>
                    <a:cubicBezTo>
                      <a:pt x="62" y="33"/>
                      <a:pt x="63" y="31"/>
                      <a:pt x="63" y="29"/>
                    </a:cubicBezTo>
                    <a:cubicBezTo>
                      <a:pt x="64" y="25"/>
                      <a:pt x="66" y="21"/>
                      <a:pt x="67" y="18"/>
                    </a:cubicBezTo>
                    <a:cubicBezTo>
                      <a:pt x="66" y="19"/>
                      <a:pt x="65" y="21"/>
                      <a:pt x="64" y="23"/>
                    </a:cubicBezTo>
                    <a:cubicBezTo>
                      <a:pt x="64" y="25"/>
                      <a:pt x="63" y="27"/>
                      <a:pt x="62" y="29"/>
                    </a:cubicBezTo>
                    <a:cubicBezTo>
                      <a:pt x="62" y="31"/>
                      <a:pt x="62" y="33"/>
                      <a:pt x="62" y="35"/>
                    </a:cubicBezTo>
                    <a:cubicBezTo>
                      <a:pt x="62" y="36"/>
                      <a:pt x="62" y="37"/>
                      <a:pt x="62" y="38"/>
                    </a:cubicBezTo>
                    <a:cubicBezTo>
                      <a:pt x="62" y="39"/>
                      <a:pt x="62" y="40"/>
                      <a:pt x="63" y="41"/>
                    </a:cubicBezTo>
                    <a:cubicBezTo>
                      <a:pt x="63" y="43"/>
                      <a:pt x="64" y="45"/>
                      <a:pt x="64" y="47"/>
                    </a:cubicBezTo>
                    <a:cubicBezTo>
                      <a:pt x="65" y="48"/>
                      <a:pt x="66" y="50"/>
                      <a:pt x="67" y="52"/>
                    </a:cubicBezTo>
                    <a:cubicBezTo>
                      <a:pt x="67" y="53"/>
                      <a:pt x="68" y="54"/>
                      <a:pt x="68" y="55"/>
                    </a:cubicBezTo>
                    <a:cubicBezTo>
                      <a:pt x="68" y="55"/>
                      <a:pt x="68" y="55"/>
                      <a:pt x="68" y="55"/>
                    </a:cubicBezTo>
                    <a:cubicBezTo>
                      <a:pt x="66" y="53"/>
                      <a:pt x="63" y="51"/>
                      <a:pt x="61" y="49"/>
                    </a:cubicBezTo>
                    <a:cubicBezTo>
                      <a:pt x="60" y="48"/>
                      <a:pt x="60" y="48"/>
                      <a:pt x="59" y="47"/>
                    </a:cubicBezTo>
                    <a:cubicBezTo>
                      <a:pt x="59" y="47"/>
                      <a:pt x="59" y="46"/>
                      <a:pt x="58" y="45"/>
                    </a:cubicBezTo>
                    <a:cubicBezTo>
                      <a:pt x="57" y="44"/>
                      <a:pt x="56" y="42"/>
                      <a:pt x="56" y="40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6"/>
                      <a:pt x="56" y="36"/>
                      <a:pt x="56" y="36"/>
                    </a:cubicBezTo>
                    <a:cubicBezTo>
                      <a:pt x="55" y="35"/>
                      <a:pt x="55" y="34"/>
                      <a:pt x="55" y="33"/>
                    </a:cubicBezTo>
                    <a:cubicBezTo>
                      <a:pt x="55" y="31"/>
                      <a:pt x="55" y="29"/>
                      <a:pt x="54" y="27"/>
                    </a:cubicBezTo>
                    <a:cubicBezTo>
                      <a:pt x="54" y="22"/>
                      <a:pt x="53" y="18"/>
                      <a:pt x="51" y="14"/>
                    </a:cubicBezTo>
                    <a:cubicBezTo>
                      <a:pt x="51" y="12"/>
                      <a:pt x="50" y="9"/>
                      <a:pt x="49" y="8"/>
                    </a:cubicBezTo>
                    <a:cubicBezTo>
                      <a:pt x="47" y="6"/>
                      <a:pt x="46" y="4"/>
                      <a:pt x="44" y="3"/>
                    </a:cubicBezTo>
                    <a:cubicBezTo>
                      <a:pt x="45" y="5"/>
                      <a:pt x="46" y="6"/>
                      <a:pt x="47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61" name="Freeform 1885"/>
              <p:cNvSpPr/>
              <p:nvPr/>
            </p:nvSpPr>
            <p:spPr>
              <a:xfrm>
                <a:off x="4422730" y="5160993"/>
                <a:ext cx="68263" cy="214314"/>
              </a:xfrm>
              <a:custGeom>
                <a:avLst/>
                <a:gdLst>
                  <a:gd name="txL" fmla="*/ 0 w 18"/>
                  <a:gd name="txT" fmla="*/ 0 h 57"/>
                  <a:gd name="txR" fmla="*/ 18 w 18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57">
                    <a:moveTo>
                      <a:pt x="14" y="57"/>
                    </a:moveTo>
                    <a:cubicBezTo>
                      <a:pt x="13" y="47"/>
                      <a:pt x="14" y="37"/>
                      <a:pt x="12" y="27"/>
                    </a:cubicBezTo>
                    <a:cubicBezTo>
                      <a:pt x="11" y="22"/>
                      <a:pt x="9" y="17"/>
                      <a:pt x="6" y="12"/>
                    </a:cubicBezTo>
                    <a:cubicBezTo>
                      <a:pt x="4" y="9"/>
                      <a:pt x="1" y="4"/>
                      <a:pt x="0" y="0"/>
                    </a:cubicBezTo>
                    <a:cubicBezTo>
                      <a:pt x="6" y="4"/>
                      <a:pt x="11" y="8"/>
                      <a:pt x="16" y="13"/>
                    </a:cubicBezTo>
                    <a:cubicBezTo>
                      <a:pt x="18" y="19"/>
                      <a:pt x="18" y="28"/>
                      <a:pt x="18" y="32"/>
                    </a:cubicBezTo>
                    <a:cubicBezTo>
                      <a:pt x="17" y="41"/>
                      <a:pt x="15" y="49"/>
                      <a:pt x="14" y="5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362" name="Picture 1887"/>
              <p:cNvPicPr>
                <a:picLocks noChangeAspect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283029" y="5386419"/>
                <a:ext cx="236539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363" name="Freeform 1888"/>
              <p:cNvSpPr/>
              <p:nvPr/>
            </p:nvSpPr>
            <p:spPr>
              <a:xfrm>
                <a:off x="4298904" y="5224493"/>
                <a:ext cx="173039" cy="195264"/>
              </a:xfrm>
              <a:custGeom>
                <a:avLst/>
                <a:gdLst>
                  <a:gd name="txL" fmla="*/ 0 w 46"/>
                  <a:gd name="txT" fmla="*/ 0 h 52"/>
                  <a:gd name="txR" fmla="*/ 46 w 46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52">
                    <a:moveTo>
                      <a:pt x="23" y="34"/>
                    </a:moveTo>
                    <a:cubicBezTo>
                      <a:pt x="27" y="36"/>
                      <a:pt x="35" y="40"/>
                      <a:pt x="39" y="43"/>
                    </a:cubicBezTo>
                    <a:cubicBezTo>
                      <a:pt x="42" y="46"/>
                      <a:pt x="46" y="52"/>
                      <a:pt x="46" y="52"/>
                    </a:cubicBezTo>
                    <a:cubicBezTo>
                      <a:pt x="42" y="48"/>
                      <a:pt x="36" y="46"/>
                      <a:pt x="30" y="43"/>
                    </a:cubicBezTo>
                    <a:cubicBezTo>
                      <a:pt x="24" y="41"/>
                      <a:pt x="18" y="40"/>
                      <a:pt x="11" y="37"/>
                    </a:cubicBezTo>
                    <a:cubicBezTo>
                      <a:pt x="5" y="34"/>
                      <a:pt x="2" y="28"/>
                      <a:pt x="1" y="22"/>
                    </a:cubicBezTo>
                    <a:cubicBezTo>
                      <a:pt x="1" y="21"/>
                      <a:pt x="0" y="20"/>
                      <a:pt x="0" y="19"/>
                    </a:cubicBezTo>
                    <a:cubicBezTo>
                      <a:pt x="3" y="13"/>
                      <a:pt x="6" y="6"/>
                      <a:pt x="9" y="0"/>
                    </a:cubicBezTo>
                    <a:cubicBezTo>
                      <a:pt x="9" y="3"/>
                      <a:pt x="8" y="7"/>
                      <a:pt x="8" y="10"/>
                    </a:cubicBezTo>
                    <a:cubicBezTo>
                      <a:pt x="10" y="23"/>
                      <a:pt x="18" y="31"/>
                      <a:pt x="23" y="3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64" name="Freeform 1889"/>
              <p:cNvSpPr/>
              <p:nvPr/>
            </p:nvSpPr>
            <p:spPr>
              <a:xfrm>
                <a:off x="4344942" y="5145118"/>
                <a:ext cx="190501" cy="373065"/>
              </a:xfrm>
              <a:custGeom>
                <a:avLst/>
                <a:gdLst>
                  <a:gd name="txL" fmla="*/ 0 w 51"/>
                  <a:gd name="txT" fmla="*/ 0 h 99"/>
                  <a:gd name="txR" fmla="*/ 51 w 51"/>
                  <a:gd name="txB" fmla="*/ 99 h 9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99">
                    <a:moveTo>
                      <a:pt x="4" y="47"/>
                    </a:moveTo>
                    <a:cubicBezTo>
                      <a:pt x="5" y="49"/>
                      <a:pt x="7" y="51"/>
                      <a:pt x="8" y="52"/>
                    </a:cubicBezTo>
                    <a:cubicBezTo>
                      <a:pt x="12" y="55"/>
                      <a:pt x="16" y="57"/>
                      <a:pt x="19" y="59"/>
                    </a:cubicBezTo>
                    <a:cubicBezTo>
                      <a:pt x="21" y="60"/>
                      <a:pt x="23" y="61"/>
                      <a:pt x="25" y="62"/>
                    </a:cubicBezTo>
                    <a:cubicBezTo>
                      <a:pt x="26" y="63"/>
                      <a:pt x="27" y="63"/>
                      <a:pt x="28" y="64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2" y="66"/>
                      <a:pt x="33" y="67"/>
                      <a:pt x="34" y="67"/>
                    </a:cubicBezTo>
                    <a:cubicBezTo>
                      <a:pt x="33" y="66"/>
                      <a:pt x="32" y="64"/>
                      <a:pt x="31" y="63"/>
                    </a:cubicBezTo>
                    <a:cubicBezTo>
                      <a:pt x="30" y="62"/>
                      <a:pt x="30" y="61"/>
                      <a:pt x="29" y="60"/>
                    </a:cubicBezTo>
                    <a:cubicBezTo>
                      <a:pt x="28" y="59"/>
                      <a:pt x="28" y="58"/>
                      <a:pt x="27" y="57"/>
                    </a:cubicBezTo>
                    <a:cubicBezTo>
                      <a:pt x="26" y="56"/>
                      <a:pt x="24" y="54"/>
                      <a:pt x="23" y="52"/>
                    </a:cubicBezTo>
                    <a:cubicBezTo>
                      <a:pt x="22" y="50"/>
                      <a:pt x="22" y="49"/>
                      <a:pt x="21" y="47"/>
                    </a:cubicBezTo>
                    <a:cubicBezTo>
                      <a:pt x="19" y="46"/>
                      <a:pt x="18" y="44"/>
                      <a:pt x="17" y="42"/>
                    </a:cubicBezTo>
                    <a:cubicBezTo>
                      <a:pt x="16" y="41"/>
                      <a:pt x="15" y="40"/>
                      <a:pt x="14" y="39"/>
                    </a:cubicBezTo>
                    <a:cubicBezTo>
                      <a:pt x="14" y="38"/>
                      <a:pt x="13" y="37"/>
                      <a:pt x="12" y="36"/>
                    </a:cubicBezTo>
                    <a:cubicBezTo>
                      <a:pt x="11" y="34"/>
                      <a:pt x="10" y="32"/>
                      <a:pt x="9" y="29"/>
                    </a:cubicBezTo>
                    <a:cubicBezTo>
                      <a:pt x="8" y="28"/>
                      <a:pt x="8" y="27"/>
                      <a:pt x="8" y="26"/>
                    </a:cubicBezTo>
                    <a:cubicBezTo>
                      <a:pt x="7" y="24"/>
                      <a:pt x="8" y="23"/>
                      <a:pt x="8" y="22"/>
                    </a:cubicBezTo>
                    <a:cubicBezTo>
                      <a:pt x="7" y="24"/>
                      <a:pt x="8" y="27"/>
                      <a:pt x="9" y="29"/>
                    </a:cubicBezTo>
                    <a:cubicBezTo>
                      <a:pt x="10" y="31"/>
                      <a:pt x="12" y="33"/>
                      <a:pt x="13" y="35"/>
                    </a:cubicBezTo>
                    <a:cubicBezTo>
                      <a:pt x="14" y="37"/>
                      <a:pt x="15" y="38"/>
                      <a:pt x="15" y="39"/>
                    </a:cubicBezTo>
                    <a:cubicBezTo>
                      <a:pt x="16" y="40"/>
                      <a:pt x="17" y="40"/>
                      <a:pt x="18" y="41"/>
                    </a:cubicBezTo>
                    <a:cubicBezTo>
                      <a:pt x="18" y="42"/>
                      <a:pt x="18" y="42"/>
                      <a:pt x="19" y="43"/>
                    </a:cubicBezTo>
                    <a:cubicBezTo>
                      <a:pt x="17" y="38"/>
                      <a:pt x="15" y="32"/>
                      <a:pt x="14" y="27"/>
                    </a:cubicBezTo>
                    <a:cubicBezTo>
                      <a:pt x="13" y="22"/>
                      <a:pt x="12" y="18"/>
                      <a:pt x="12" y="13"/>
                    </a:cubicBezTo>
                    <a:cubicBezTo>
                      <a:pt x="12" y="11"/>
                      <a:pt x="12" y="9"/>
                      <a:pt x="12" y="7"/>
                    </a:cubicBezTo>
                    <a:cubicBezTo>
                      <a:pt x="12" y="5"/>
                      <a:pt x="13" y="2"/>
                      <a:pt x="13" y="0"/>
                    </a:cubicBezTo>
                    <a:cubicBezTo>
                      <a:pt x="13" y="1"/>
                      <a:pt x="13" y="2"/>
                      <a:pt x="13" y="3"/>
                    </a:cubicBezTo>
                    <a:cubicBezTo>
                      <a:pt x="13" y="5"/>
                      <a:pt x="13" y="6"/>
                      <a:pt x="13" y="7"/>
                    </a:cubicBezTo>
                    <a:cubicBezTo>
                      <a:pt x="14" y="9"/>
                      <a:pt x="14" y="11"/>
                      <a:pt x="14" y="13"/>
                    </a:cubicBezTo>
                    <a:cubicBezTo>
                      <a:pt x="15" y="18"/>
                      <a:pt x="15" y="22"/>
                      <a:pt x="16" y="26"/>
                    </a:cubicBezTo>
                    <a:cubicBezTo>
                      <a:pt x="18" y="35"/>
                      <a:pt x="21" y="43"/>
                      <a:pt x="25" y="51"/>
                    </a:cubicBezTo>
                    <a:cubicBezTo>
                      <a:pt x="26" y="53"/>
                      <a:pt x="28" y="54"/>
                      <a:pt x="29" y="56"/>
                    </a:cubicBezTo>
                    <a:cubicBezTo>
                      <a:pt x="29" y="57"/>
                      <a:pt x="30" y="58"/>
                      <a:pt x="31" y="59"/>
                    </a:cubicBezTo>
                    <a:cubicBezTo>
                      <a:pt x="31" y="60"/>
                      <a:pt x="32" y="61"/>
                      <a:pt x="33" y="61"/>
                    </a:cubicBezTo>
                    <a:cubicBezTo>
                      <a:pt x="33" y="62"/>
                      <a:pt x="33" y="62"/>
                      <a:pt x="33" y="62"/>
                    </a:cubicBezTo>
                    <a:cubicBezTo>
                      <a:pt x="33" y="62"/>
                      <a:pt x="33" y="61"/>
                      <a:pt x="33" y="61"/>
                    </a:cubicBezTo>
                    <a:cubicBezTo>
                      <a:pt x="33" y="60"/>
                      <a:pt x="33" y="59"/>
                      <a:pt x="33" y="58"/>
                    </a:cubicBezTo>
                    <a:cubicBezTo>
                      <a:pt x="33" y="56"/>
                      <a:pt x="33" y="55"/>
                      <a:pt x="33" y="54"/>
                    </a:cubicBezTo>
                    <a:cubicBezTo>
                      <a:pt x="33" y="49"/>
                      <a:pt x="34" y="44"/>
                      <a:pt x="34" y="39"/>
                    </a:cubicBezTo>
                    <a:cubicBezTo>
                      <a:pt x="34" y="38"/>
                      <a:pt x="34" y="37"/>
                      <a:pt x="33" y="36"/>
                    </a:cubicBezTo>
                    <a:cubicBezTo>
                      <a:pt x="33" y="35"/>
                      <a:pt x="33" y="33"/>
                      <a:pt x="33" y="32"/>
                    </a:cubicBezTo>
                    <a:cubicBezTo>
                      <a:pt x="32" y="30"/>
                      <a:pt x="31" y="28"/>
                      <a:pt x="31" y="25"/>
                    </a:cubicBezTo>
                    <a:cubicBezTo>
                      <a:pt x="30" y="23"/>
                      <a:pt x="29" y="21"/>
                      <a:pt x="28" y="19"/>
                    </a:cubicBezTo>
                    <a:cubicBezTo>
                      <a:pt x="27" y="16"/>
                      <a:pt x="26" y="14"/>
                      <a:pt x="24" y="12"/>
                    </a:cubicBezTo>
                    <a:cubicBezTo>
                      <a:pt x="26" y="14"/>
                      <a:pt x="27" y="16"/>
                      <a:pt x="28" y="18"/>
                    </a:cubicBezTo>
                    <a:cubicBezTo>
                      <a:pt x="29" y="21"/>
                      <a:pt x="30" y="23"/>
                      <a:pt x="31" y="25"/>
                    </a:cubicBezTo>
                    <a:cubicBezTo>
                      <a:pt x="32" y="27"/>
                      <a:pt x="33" y="30"/>
                      <a:pt x="34" y="32"/>
                    </a:cubicBezTo>
                    <a:cubicBezTo>
                      <a:pt x="34" y="33"/>
                      <a:pt x="34" y="34"/>
                      <a:pt x="35" y="36"/>
                    </a:cubicBezTo>
                    <a:cubicBezTo>
                      <a:pt x="35" y="37"/>
                      <a:pt x="35" y="38"/>
                      <a:pt x="35" y="39"/>
                    </a:cubicBezTo>
                    <a:cubicBezTo>
                      <a:pt x="35" y="44"/>
                      <a:pt x="34" y="49"/>
                      <a:pt x="34" y="54"/>
                    </a:cubicBezTo>
                    <a:cubicBezTo>
                      <a:pt x="34" y="56"/>
                      <a:pt x="34" y="59"/>
                      <a:pt x="34" y="61"/>
                    </a:cubicBezTo>
                    <a:cubicBezTo>
                      <a:pt x="35" y="62"/>
                      <a:pt x="35" y="63"/>
                      <a:pt x="35" y="64"/>
                    </a:cubicBezTo>
                    <a:cubicBezTo>
                      <a:pt x="35" y="65"/>
                      <a:pt x="36" y="66"/>
                      <a:pt x="36" y="66"/>
                    </a:cubicBezTo>
                    <a:cubicBezTo>
                      <a:pt x="37" y="68"/>
                      <a:pt x="38" y="71"/>
                      <a:pt x="39" y="73"/>
                    </a:cubicBezTo>
                    <a:cubicBezTo>
                      <a:pt x="40" y="75"/>
                      <a:pt x="41" y="77"/>
                      <a:pt x="42" y="79"/>
                    </a:cubicBezTo>
                    <a:cubicBezTo>
                      <a:pt x="42" y="79"/>
                      <a:pt x="42" y="78"/>
                      <a:pt x="42" y="78"/>
                    </a:cubicBezTo>
                    <a:cubicBezTo>
                      <a:pt x="42" y="77"/>
                      <a:pt x="43" y="76"/>
                      <a:pt x="44" y="75"/>
                    </a:cubicBezTo>
                    <a:cubicBezTo>
                      <a:pt x="44" y="75"/>
                      <a:pt x="45" y="74"/>
                      <a:pt x="45" y="73"/>
                    </a:cubicBezTo>
                    <a:cubicBezTo>
                      <a:pt x="46" y="71"/>
                      <a:pt x="47" y="69"/>
                      <a:pt x="47" y="68"/>
                    </a:cubicBezTo>
                    <a:cubicBezTo>
                      <a:pt x="48" y="66"/>
                      <a:pt x="49" y="64"/>
                      <a:pt x="49" y="62"/>
                    </a:cubicBezTo>
                    <a:cubicBezTo>
                      <a:pt x="50" y="58"/>
                      <a:pt x="50" y="54"/>
                      <a:pt x="50" y="50"/>
                    </a:cubicBezTo>
                    <a:cubicBezTo>
                      <a:pt x="50" y="48"/>
                      <a:pt x="50" y="46"/>
                      <a:pt x="50" y="44"/>
                    </a:cubicBezTo>
                    <a:cubicBezTo>
                      <a:pt x="50" y="42"/>
                      <a:pt x="50" y="40"/>
                      <a:pt x="49" y="38"/>
                    </a:cubicBezTo>
                    <a:cubicBezTo>
                      <a:pt x="50" y="40"/>
                      <a:pt x="50" y="42"/>
                      <a:pt x="50" y="44"/>
                    </a:cubicBezTo>
                    <a:cubicBezTo>
                      <a:pt x="51" y="46"/>
                      <a:pt x="51" y="48"/>
                      <a:pt x="51" y="50"/>
                    </a:cubicBezTo>
                    <a:cubicBezTo>
                      <a:pt x="51" y="54"/>
                      <a:pt x="51" y="58"/>
                      <a:pt x="50" y="62"/>
                    </a:cubicBezTo>
                    <a:cubicBezTo>
                      <a:pt x="50" y="64"/>
                      <a:pt x="49" y="66"/>
                      <a:pt x="49" y="68"/>
                    </a:cubicBezTo>
                    <a:cubicBezTo>
                      <a:pt x="48" y="70"/>
                      <a:pt x="47" y="72"/>
                      <a:pt x="46" y="74"/>
                    </a:cubicBezTo>
                    <a:cubicBezTo>
                      <a:pt x="46" y="74"/>
                      <a:pt x="46" y="75"/>
                      <a:pt x="46" y="75"/>
                    </a:cubicBezTo>
                    <a:cubicBezTo>
                      <a:pt x="45" y="75"/>
                      <a:pt x="45" y="76"/>
                      <a:pt x="45" y="76"/>
                    </a:cubicBezTo>
                    <a:cubicBezTo>
                      <a:pt x="44" y="77"/>
                      <a:pt x="44" y="78"/>
                      <a:pt x="43" y="79"/>
                    </a:cubicBezTo>
                    <a:cubicBezTo>
                      <a:pt x="43" y="80"/>
                      <a:pt x="43" y="81"/>
                      <a:pt x="42" y="82"/>
                    </a:cubicBezTo>
                    <a:cubicBezTo>
                      <a:pt x="43" y="83"/>
                      <a:pt x="43" y="85"/>
                      <a:pt x="43" y="86"/>
                    </a:cubicBezTo>
                    <a:cubicBezTo>
                      <a:pt x="44" y="88"/>
                      <a:pt x="44" y="89"/>
                      <a:pt x="44" y="91"/>
                    </a:cubicBezTo>
                    <a:cubicBezTo>
                      <a:pt x="44" y="91"/>
                      <a:pt x="44" y="91"/>
                      <a:pt x="44" y="92"/>
                    </a:cubicBezTo>
                    <a:cubicBezTo>
                      <a:pt x="44" y="92"/>
                      <a:pt x="44" y="92"/>
                      <a:pt x="44" y="92"/>
                    </a:cubicBezTo>
                    <a:cubicBezTo>
                      <a:pt x="44" y="92"/>
                      <a:pt x="44" y="92"/>
                      <a:pt x="44" y="93"/>
                    </a:cubicBezTo>
                    <a:cubicBezTo>
                      <a:pt x="44" y="95"/>
                      <a:pt x="44" y="97"/>
                      <a:pt x="44" y="99"/>
                    </a:cubicBezTo>
                    <a:cubicBezTo>
                      <a:pt x="44" y="98"/>
                      <a:pt x="44" y="97"/>
                      <a:pt x="44" y="96"/>
                    </a:cubicBezTo>
                    <a:cubicBezTo>
                      <a:pt x="43" y="95"/>
                      <a:pt x="43" y="94"/>
                      <a:pt x="43" y="93"/>
                    </a:cubicBezTo>
                    <a:cubicBezTo>
                      <a:pt x="42" y="91"/>
                      <a:pt x="42" y="90"/>
                      <a:pt x="42" y="88"/>
                    </a:cubicBezTo>
                    <a:cubicBezTo>
                      <a:pt x="42" y="88"/>
                      <a:pt x="42" y="88"/>
                      <a:pt x="41" y="88"/>
                    </a:cubicBezTo>
                    <a:cubicBezTo>
                      <a:pt x="41" y="87"/>
                      <a:pt x="41" y="87"/>
                      <a:pt x="41" y="86"/>
                    </a:cubicBezTo>
                    <a:cubicBezTo>
                      <a:pt x="41" y="86"/>
                      <a:pt x="40" y="86"/>
                      <a:pt x="40" y="85"/>
                    </a:cubicBezTo>
                    <a:cubicBezTo>
                      <a:pt x="40" y="85"/>
                      <a:pt x="39" y="84"/>
                      <a:pt x="39" y="84"/>
                    </a:cubicBezTo>
                    <a:cubicBezTo>
                      <a:pt x="39" y="83"/>
                      <a:pt x="38" y="82"/>
                      <a:pt x="37" y="82"/>
                    </a:cubicBezTo>
                    <a:cubicBezTo>
                      <a:pt x="35" y="79"/>
                      <a:pt x="32" y="76"/>
                      <a:pt x="28" y="74"/>
                    </a:cubicBezTo>
                    <a:cubicBezTo>
                      <a:pt x="28" y="73"/>
                      <a:pt x="27" y="73"/>
                      <a:pt x="26" y="72"/>
                    </a:cubicBezTo>
                    <a:cubicBezTo>
                      <a:pt x="25" y="72"/>
                      <a:pt x="24" y="71"/>
                      <a:pt x="23" y="71"/>
                    </a:cubicBezTo>
                    <a:cubicBezTo>
                      <a:pt x="22" y="70"/>
                      <a:pt x="20" y="70"/>
                      <a:pt x="18" y="69"/>
                    </a:cubicBezTo>
                    <a:cubicBezTo>
                      <a:pt x="14" y="69"/>
                      <a:pt x="10" y="69"/>
                      <a:pt x="6" y="69"/>
                    </a:cubicBezTo>
                    <a:cubicBezTo>
                      <a:pt x="8" y="69"/>
                      <a:pt x="10" y="69"/>
                      <a:pt x="12" y="69"/>
                    </a:cubicBezTo>
                    <a:cubicBezTo>
                      <a:pt x="14" y="69"/>
                      <a:pt x="16" y="69"/>
                      <a:pt x="18" y="69"/>
                    </a:cubicBezTo>
                    <a:cubicBezTo>
                      <a:pt x="20" y="69"/>
                      <a:pt x="22" y="69"/>
                      <a:pt x="24" y="70"/>
                    </a:cubicBezTo>
                    <a:cubicBezTo>
                      <a:pt x="25" y="70"/>
                      <a:pt x="26" y="71"/>
                      <a:pt x="26" y="71"/>
                    </a:cubicBezTo>
                    <a:cubicBezTo>
                      <a:pt x="27" y="72"/>
                      <a:pt x="28" y="72"/>
                      <a:pt x="29" y="73"/>
                    </a:cubicBezTo>
                    <a:cubicBezTo>
                      <a:pt x="31" y="74"/>
                      <a:pt x="32" y="75"/>
                      <a:pt x="34" y="77"/>
                    </a:cubicBezTo>
                    <a:cubicBezTo>
                      <a:pt x="35" y="78"/>
                      <a:pt x="37" y="79"/>
                      <a:pt x="38" y="81"/>
                    </a:cubicBezTo>
                    <a:cubicBezTo>
                      <a:pt x="39" y="81"/>
                      <a:pt x="40" y="82"/>
                      <a:pt x="40" y="83"/>
                    </a:cubicBezTo>
                    <a:cubicBezTo>
                      <a:pt x="40" y="83"/>
                      <a:pt x="40" y="83"/>
                      <a:pt x="40" y="83"/>
                    </a:cubicBezTo>
                    <a:cubicBezTo>
                      <a:pt x="40" y="80"/>
                      <a:pt x="39" y="77"/>
                      <a:pt x="37" y="74"/>
                    </a:cubicBezTo>
                    <a:cubicBezTo>
                      <a:pt x="37" y="73"/>
                      <a:pt x="37" y="73"/>
                      <a:pt x="36" y="72"/>
                    </a:cubicBezTo>
                    <a:cubicBezTo>
                      <a:pt x="36" y="72"/>
                      <a:pt x="35" y="71"/>
                      <a:pt x="35" y="71"/>
                    </a:cubicBezTo>
                    <a:cubicBezTo>
                      <a:pt x="34" y="69"/>
                      <a:pt x="32" y="68"/>
                      <a:pt x="30" y="67"/>
                    </a:cubicBezTo>
                    <a:cubicBezTo>
                      <a:pt x="29" y="66"/>
                      <a:pt x="29" y="66"/>
                      <a:pt x="29" y="66"/>
                    </a:cubicBezTo>
                    <a:cubicBezTo>
                      <a:pt x="29" y="66"/>
                      <a:pt x="29" y="66"/>
                      <a:pt x="29" y="66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6" y="64"/>
                      <a:pt x="25" y="64"/>
                      <a:pt x="24" y="63"/>
                    </a:cubicBezTo>
                    <a:cubicBezTo>
                      <a:pt x="23" y="62"/>
                      <a:pt x="21" y="61"/>
                      <a:pt x="19" y="60"/>
                    </a:cubicBezTo>
                    <a:cubicBezTo>
                      <a:pt x="15" y="58"/>
                      <a:pt x="11" y="56"/>
                      <a:pt x="7" y="53"/>
                    </a:cubicBezTo>
                    <a:cubicBezTo>
                      <a:pt x="6" y="52"/>
                      <a:pt x="4" y="50"/>
                      <a:pt x="3" y="48"/>
                    </a:cubicBezTo>
                    <a:cubicBezTo>
                      <a:pt x="1" y="47"/>
                      <a:pt x="0" y="44"/>
                      <a:pt x="0" y="42"/>
                    </a:cubicBezTo>
                    <a:cubicBezTo>
                      <a:pt x="1" y="44"/>
                      <a:pt x="2" y="46"/>
                      <a:pt x="4" y="4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65" name="Freeform 1890"/>
              <p:cNvSpPr/>
              <p:nvPr/>
            </p:nvSpPr>
            <p:spPr>
              <a:xfrm>
                <a:off x="5373648" y="3046428"/>
                <a:ext cx="66675" cy="217489"/>
              </a:xfrm>
              <a:custGeom>
                <a:avLst/>
                <a:gdLst>
                  <a:gd name="txL" fmla="*/ 0 w 18"/>
                  <a:gd name="txT" fmla="*/ 0 h 58"/>
                  <a:gd name="txR" fmla="*/ 18 w 18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58">
                    <a:moveTo>
                      <a:pt x="13" y="58"/>
                    </a:moveTo>
                    <a:cubicBezTo>
                      <a:pt x="12" y="48"/>
                      <a:pt x="14" y="37"/>
                      <a:pt x="12" y="27"/>
                    </a:cubicBezTo>
                    <a:cubicBezTo>
                      <a:pt x="10" y="22"/>
                      <a:pt x="8" y="17"/>
                      <a:pt x="5" y="13"/>
                    </a:cubicBezTo>
                    <a:cubicBezTo>
                      <a:pt x="3" y="9"/>
                      <a:pt x="0" y="5"/>
                      <a:pt x="0" y="0"/>
                    </a:cubicBezTo>
                    <a:cubicBezTo>
                      <a:pt x="5" y="4"/>
                      <a:pt x="10" y="9"/>
                      <a:pt x="15" y="13"/>
                    </a:cubicBezTo>
                    <a:cubicBezTo>
                      <a:pt x="18" y="19"/>
                      <a:pt x="18" y="29"/>
                      <a:pt x="18" y="33"/>
                    </a:cubicBezTo>
                    <a:cubicBezTo>
                      <a:pt x="17" y="41"/>
                      <a:pt x="14" y="49"/>
                      <a:pt x="13" y="5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366" name="Picture 1892"/>
              <p:cNvPicPr>
                <a:picLocks noChangeAspect="1"/>
              </p:cNvPicPr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5230772" y="3273442"/>
                <a:ext cx="236539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367" name="Freeform 1893"/>
              <p:cNvSpPr/>
              <p:nvPr/>
            </p:nvSpPr>
            <p:spPr>
              <a:xfrm>
                <a:off x="5249823" y="3113104"/>
                <a:ext cx="168276" cy="195264"/>
              </a:xfrm>
              <a:custGeom>
                <a:avLst/>
                <a:gdLst>
                  <a:gd name="txL" fmla="*/ 0 w 45"/>
                  <a:gd name="txT" fmla="*/ 0 h 52"/>
                  <a:gd name="txR" fmla="*/ 45 w 45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52">
                    <a:moveTo>
                      <a:pt x="23" y="34"/>
                    </a:moveTo>
                    <a:cubicBezTo>
                      <a:pt x="27" y="36"/>
                      <a:pt x="35" y="40"/>
                      <a:pt x="38" y="43"/>
                    </a:cubicBezTo>
                    <a:cubicBezTo>
                      <a:pt x="41" y="45"/>
                      <a:pt x="45" y="52"/>
                      <a:pt x="45" y="52"/>
                    </a:cubicBezTo>
                    <a:cubicBezTo>
                      <a:pt x="41" y="48"/>
                      <a:pt x="36" y="45"/>
                      <a:pt x="30" y="43"/>
                    </a:cubicBezTo>
                    <a:cubicBezTo>
                      <a:pt x="24" y="40"/>
                      <a:pt x="17" y="39"/>
                      <a:pt x="11" y="36"/>
                    </a:cubicBezTo>
                    <a:cubicBezTo>
                      <a:pt x="5" y="34"/>
                      <a:pt x="2" y="28"/>
                      <a:pt x="0" y="22"/>
                    </a:cubicBezTo>
                    <a:cubicBezTo>
                      <a:pt x="0" y="21"/>
                      <a:pt x="0" y="20"/>
                      <a:pt x="0" y="19"/>
                    </a:cubicBezTo>
                    <a:cubicBezTo>
                      <a:pt x="2" y="12"/>
                      <a:pt x="5" y="6"/>
                      <a:pt x="9" y="0"/>
                    </a:cubicBezTo>
                    <a:cubicBezTo>
                      <a:pt x="8" y="3"/>
                      <a:pt x="8" y="6"/>
                      <a:pt x="8" y="9"/>
                    </a:cubicBezTo>
                    <a:cubicBezTo>
                      <a:pt x="10" y="23"/>
                      <a:pt x="17" y="31"/>
                      <a:pt x="23" y="3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68" name="Freeform 1894"/>
              <p:cNvSpPr/>
              <p:nvPr/>
            </p:nvSpPr>
            <p:spPr>
              <a:xfrm>
                <a:off x="5291098" y="3033728"/>
                <a:ext cx="195264" cy="373065"/>
              </a:xfrm>
              <a:custGeom>
                <a:avLst/>
                <a:gdLst>
                  <a:gd name="txL" fmla="*/ 0 w 52"/>
                  <a:gd name="txT" fmla="*/ 0 h 99"/>
                  <a:gd name="txR" fmla="*/ 52 w 52"/>
                  <a:gd name="txB" fmla="*/ 99 h 9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99">
                    <a:moveTo>
                      <a:pt x="4" y="47"/>
                    </a:moveTo>
                    <a:cubicBezTo>
                      <a:pt x="6" y="49"/>
                      <a:pt x="7" y="50"/>
                      <a:pt x="9" y="51"/>
                    </a:cubicBezTo>
                    <a:cubicBezTo>
                      <a:pt x="12" y="54"/>
                      <a:pt x="16" y="56"/>
                      <a:pt x="20" y="59"/>
                    </a:cubicBezTo>
                    <a:cubicBezTo>
                      <a:pt x="22" y="60"/>
                      <a:pt x="24" y="61"/>
                      <a:pt x="26" y="62"/>
                    </a:cubicBezTo>
                    <a:cubicBezTo>
                      <a:pt x="27" y="62"/>
                      <a:pt x="28" y="63"/>
                      <a:pt x="29" y="63"/>
                    </a:cubicBezTo>
                    <a:cubicBezTo>
                      <a:pt x="30" y="64"/>
                      <a:pt x="30" y="64"/>
                      <a:pt x="30" y="64"/>
                    </a:cubicBezTo>
                    <a:cubicBezTo>
                      <a:pt x="30" y="64"/>
                      <a:pt x="31" y="64"/>
                      <a:pt x="31" y="64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3" y="65"/>
                      <a:pt x="34" y="66"/>
                      <a:pt x="34" y="67"/>
                    </a:cubicBezTo>
                    <a:cubicBezTo>
                      <a:pt x="34" y="65"/>
                      <a:pt x="33" y="64"/>
                      <a:pt x="31" y="62"/>
                    </a:cubicBezTo>
                    <a:cubicBezTo>
                      <a:pt x="31" y="62"/>
                      <a:pt x="30" y="61"/>
                      <a:pt x="29" y="60"/>
                    </a:cubicBezTo>
                    <a:cubicBezTo>
                      <a:pt x="29" y="59"/>
                      <a:pt x="28" y="58"/>
                      <a:pt x="27" y="57"/>
                    </a:cubicBezTo>
                    <a:cubicBezTo>
                      <a:pt x="26" y="55"/>
                      <a:pt x="25" y="53"/>
                      <a:pt x="24" y="51"/>
                    </a:cubicBezTo>
                    <a:cubicBezTo>
                      <a:pt x="23" y="50"/>
                      <a:pt x="22" y="48"/>
                      <a:pt x="21" y="47"/>
                    </a:cubicBezTo>
                    <a:cubicBezTo>
                      <a:pt x="20" y="45"/>
                      <a:pt x="18" y="44"/>
                      <a:pt x="17" y="42"/>
                    </a:cubicBezTo>
                    <a:cubicBezTo>
                      <a:pt x="16" y="41"/>
                      <a:pt x="16" y="40"/>
                      <a:pt x="15" y="39"/>
                    </a:cubicBezTo>
                    <a:cubicBezTo>
                      <a:pt x="14" y="38"/>
                      <a:pt x="13" y="37"/>
                      <a:pt x="13" y="36"/>
                    </a:cubicBezTo>
                    <a:cubicBezTo>
                      <a:pt x="11" y="33"/>
                      <a:pt x="10" y="31"/>
                      <a:pt x="9" y="29"/>
                    </a:cubicBezTo>
                    <a:cubicBezTo>
                      <a:pt x="9" y="28"/>
                      <a:pt x="8" y="26"/>
                      <a:pt x="8" y="25"/>
                    </a:cubicBezTo>
                    <a:cubicBezTo>
                      <a:pt x="8" y="24"/>
                      <a:pt x="8" y="23"/>
                      <a:pt x="8" y="21"/>
                    </a:cubicBezTo>
                    <a:cubicBezTo>
                      <a:pt x="8" y="24"/>
                      <a:pt x="9" y="26"/>
                      <a:pt x="10" y="29"/>
                    </a:cubicBezTo>
                    <a:cubicBezTo>
                      <a:pt x="11" y="31"/>
                      <a:pt x="12" y="33"/>
                      <a:pt x="14" y="35"/>
                    </a:cubicBezTo>
                    <a:cubicBezTo>
                      <a:pt x="14" y="36"/>
                      <a:pt x="15" y="37"/>
                      <a:pt x="16" y="38"/>
                    </a:cubicBezTo>
                    <a:cubicBezTo>
                      <a:pt x="17" y="39"/>
                      <a:pt x="17" y="40"/>
                      <a:pt x="18" y="41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17" y="37"/>
                      <a:pt x="16" y="32"/>
                      <a:pt x="14" y="26"/>
                    </a:cubicBezTo>
                    <a:cubicBezTo>
                      <a:pt x="13" y="22"/>
                      <a:pt x="13" y="18"/>
                      <a:pt x="12" y="13"/>
                    </a:cubicBezTo>
                    <a:cubicBezTo>
                      <a:pt x="12" y="11"/>
                      <a:pt x="13" y="9"/>
                      <a:pt x="13" y="6"/>
                    </a:cubicBezTo>
                    <a:cubicBezTo>
                      <a:pt x="13" y="4"/>
                      <a:pt x="13" y="2"/>
                      <a:pt x="14" y="0"/>
                    </a:cubicBezTo>
                    <a:cubicBezTo>
                      <a:pt x="14" y="1"/>
                      <a:pt x="14" y="2"/>
                      <a:pt x="14" y="3"/>
                    </a:cubicBezTo>
                    <a:cubicBezTo>
                      <a:pt x="14" y="4"/>
                      <a:pt x="14" y="5"/>
                      <a:pt x="14" y="6"/>
                    </a:cubicBezTo>
                    <a:cubicBezTo>
                      <a:pt x="14" y="9"/>
                      <a:pt x="14" y="11"/>
                      <a:pt x="15" y="13"/>
                    </a:cubicBezTo>
                    <a:cubicBezTo>
                      <a:pt x="15" y="17"/>
                      <a:pt x="16" y="22"/>
                      <a:pt x="17" y="26"/>
                    </a:cubicBezTo>
                    <a:cubicBezTo>
                      <a:pt x="18" y="34"/>
                      <a:pt x="22" y="43"/>
                      <a:pt x="26" y="50"/>
                    </a:cubicBezTo>
                    <a:cubicBezTo>
                      <a:pt x="27" y="52"/>
                      <a:pt x="28" y="54"/>
                      <a:pt x="29" y="56"/>
                    </a:cubicBezTo>
                    <a:cubicBezTo>
                      <a:pt x="30" y="57"/>
                      <a:pt x="31" y="58"/>
                      <a:pt x="31" y="58"/>
                    </a:cubicBezTo>
                    <a:cubicBezTo>
                      <a:pt x="32" y="59"/>
                      <a:pt x="33" y="60"/>
                      <a:pt x="33" y="61"/>
                    </a:cubicBezTo>
                    <a:cubicBezTo>
                      <a:pt x="33" y="61"/>
                      <a:pt x="33" y="61"/>
                      <a:pt x="34" y="61"/>
                    </a:cubicBezTo>
                    <a:cubicBezTo>
                      <a:pt x="34" y="61"/>
                      <a:pt x="34" y="61"/>
                      <a:pt x="33" y="61"/>
                    </a:cubicBezTo>
                    <a:cubicBezTo>
                      <a:pt x="33" y="60"/>
                      <a:pt x="33" y="58"/>
                      <a:pt x="33" y="57"/>
                    </a:cubicBezTo>
                    <a:cubicBezTo>
                      <a:pt x="33" y="56"/>
                      <a:pt x="33" y="55"/>
                      <a:pt x="33" y="53"/>
                    </a:cubicBezTo>
                    <a:cubicBezTo>
                      <a:pt x="34" y="49"/>
                      <a:pt x="35" y="44"/>
                      <a:pt x="34" y="39"/>
                    </a:cubicBezTo>
                    <a:cubicBezTo>
                      <a:pt x="34" y="38"/>
                      <a:pt x="34" y="37"/>
                      <a:pt x="34" y="35"/>
                    </a:cubicBezTo>
                    <a:cubicBezTo>
                      <a:pt x="34" y="34"/>
                      <a:pt x="34" y="33"/>
                      <a:pt x="33" y="32"/>
                    </a:cubicBezTo>
                    <a:cubicBezTo>
                      <a:pt x="33" y="30"/>
                      <a:pt x="32" y="27"/>
                      <a:pt x="31" y="25"/>
                    </a:cubicBezTo>
                    <a:cubicBezTo>
                      <a:pt x="30" y="23"/>
                      <a:pt x="29" y="20"/>
                      <a:pt x="28" y="18"/>
                    </a:cubicBezTo>
                    <a:cubicBezTo>
                      <a:pt x="27" y="16"/>
                      <a:pt x="26" y="14"/>
                      <a:pt x="25" y="12"/>
                    </a:cubicBezTo>
                    <a:cubicBezTo>
                      <a:pt x="26" y="14"/>
                      <a:pt x="27" y="16"/>
                      <a:pt x="29" y="18"/>
                    </a:cubicBezTo>
                    <a:cubicBezTo>
                      <a:pt x="30" y="20"/>
                      <a:pt x="31" y="22"/>
                      <a:pt x="32" y="25"/>
                    </a:cubicBezTo>
                    <a:cubicBezTo>
                      <a:pt x="33" y="27"/>
                      <a:pt x="33" y="29"/>
                      <a:pt x="34" y="32"/>
                    </a:cubicBezTo>
                    <a:cubicBezTo>
                      <a:pt x="34" y="33"/>
                      <a:pt x="35" y="34"/>
                      <a:pt x="35" y="35"/>
                    </a:cubicBezTo>
                    <a:cubicBezTo>
                      <a:pt x="35" y="36"/>
                      <a:pt x="35" y="38"/>
                      <a:pt x="36" y="39"/>
                    </a:cubicBezTo>
                    <a:cubicBezTo>
                      <a:pt x="36" y="44"/>
                      <a:pt x="35" y="49"/>
                      <a:pt x="35" y="54"/>
                    </a:cubicBezTo>
                    <a:cubicBezTo>
                      <a:pt x="35" y="56"/>
                      <a:pt x="35" y="58"/>
                      <a:pt x="35" y="61"/>
                    </a:cubicBezTo>
                    <a:cubicBezTo>
                      <a:pt x="35" y="62"/>
                      <a:pt x="35" y="63"/>
                      <a:pt x="36" y="64"/>
                    </a:cubicBezTo>
                    <a:cubicBezTo>
                      <a:pt x="36" y="65"/>
                      <a:pt x="36" y="65"/>
                      <a:pt x="36" y="66"/>
                    </a:cubicBezTo>
                    <a:cubicBezTo>
                      <a:pt x="38" y="68"/>
                      <a:pt x="39" y="70"/>
                      <a:pt x="40" y="73"/>
                    </a:cubicBezTo>
                    <a:cubicBezTo>
                      <a:pt x="41" y="75"/>
                      <a:pt x="42" y="77"/>
                      <a:pt x="42" y="79"/>
                    </a:cubicBezTo>
                    <a:cubicBezTo>
                      <a:pt x="42" y="78"/>
                      <a:pt x="42" y="78"/>
                      <a:pt x="43" y="78"/>
                    </a:cubicBezTo>
                    <a:cubicBezTo>
                      <a:pt x="43" y="77"/>
                      <a:pt x="44" y="76"/>
                      <a:pt x="44" y="75"/>
                    </a:cubicBezTo>
                    <a:cubicBezTo>
                      <a:pt x="45" y="74"/>
                      <a:pt x="45" y="73"/>
                      <a:pt x="46" y="73"/>
                    </a:cubicBezTo>
                    <a:cubicBezTo>
                      <a:pt x="47" y="71"/>
                      <a:pt x="47" y="69"/>
                      <a:pt x="48" y="67"/>
                    </a:cubicBezTo>
                    <a:cubicBezTo>
                      <a:pt x="49" y="65"/>
                      <a:pt x="49" y="63"/>
                      <a:pt x="50" y="61"/>
                    </a:cubicBezTo>
                    <a:cubicBezTo>
                      <a:pt x="50" y="58"/>
                      <a:pt x="51" y="54"/>
                      <a:pt x="51" y="50"/>
                    </a:cubicBezTo>
                    <a:cubicBezTo>
                      <a:pt x="51" y="48"/>
                      <a:pt x="51" y="46"/>
                      <a:pt x="51" y="44"/>
                    </a:cubicBezTo>
                    <a:cubicBezTo>
                      <a:pt x="50" y="42"/>
                      <a:pt x="50" y="40"/>
                      <a:pt x="50" y="38"/>
                    </a:cubicBezTo>
                    <a:cubicBezTo>
                      <a:pt x="50" y="40"/>
                      <a:pt x="51" y="42"/>
                      <a:pt x="51" y="44"/>
                    </a:cubicBezTo>
                    <a:cubicBezTo>
                      <a:pt x="51" y="46"/>
                      <a:pt x="51" y="48"/>
                      <a:pt x="52" y="50"/>
                    </a:cubicBezTo>
                    <a:cubicBezTo>
                      <a:pt x="52" y="54"/>
                      <a:pt x="51" y="58"/>
                      <a:pt x="51" y="62"/>
                    </a:cubicBezTo>
                    <a:cubicBezTo>
                      <a:pt x="50" y="64"/>
                      <a:pt x="50" y="66"/>
                      <a:pt x="49" y="68"/>
                    </a:cubicBezTo>
                    <a:cubicBezTo>
                      <a:pt x="49" y="69"/>
                      <a:pt x="48" y="71"/>
                      <a:pt x="47" y="73"/>
                    </a:cubicBezTo>
                    <a:cubicBezTo>
                      <a:pt x="47" y="74"/>
                      <a:pt x="46" y="74"/>
                      <a:pt x="46" y="75"/>
                    </a:cubicBezTo>
                    <a:cubicBezTo>
                      <a:pt x="46" y="75"/>
                      <a:pt x="46" y="75"/>
                      <a:pt x="45" y="76"/>
                    </a:cubicBezTo>
                    <a:cubicBezTo>
                      <a:pt x="45" y="77"/>
                      <a:pt x="44" y="78"/>
                      <a:pt x="44" y="78"/>
                    </a:cubicBezTo>
                    <a:cubicBezTo>
                      <a:pt x="44" y="79"/>
                      <a:pt x="43" y="80"/>
                      <a:pt x="43" y="81"/>
                    </a:cubicBezTo>
                    <a:cubicBezTo>
                      <a:pt x="43" y="83"/>
                      <a:pt x="44" y="84"/>
                      <a:pt x="44" y="86"/>
                    </a:cubicBezTo>
                    <a:cubicBezTo>
                      <a:pt x="44" y="87"/>
                      <a:pt x="44" y="89"/>
                      <a:pt x="45" y="90"/>
                    </a:cubicBezTo>
                    <a:cubicBezTo>
                      <a:pt x="45" y="90"/>
                      <a:pt x="45" y="91"/>
                      <a:pt x="45" y="91"/>
                    </a:cubicBezTo>
                    <a:cubicBezTo>
                      <a:pt x="45" y="91"/>
                      <a:pt x="45" y="91"/>
                      <a:pt x="45" y="91"/>
                    </a:cubicBezTo>
                    <a:cubicBezTo>
                      <a:pt x="45" y="91"/>
                      <a:pt x="45" y="92"/>
                      <a:pt x="45" y="92"/>
                    </a:cubicBezTo>
                    <a:cubicBezTo>
                      <a:pt x="45" y="95"/>
                      <a:pt x="45" y="97"/>
                      <a:pt x="45" y="99"/>
                    </a:cubicBezTo>
                    <a:cubicBezTo>
                      <a:pt x="44" y="98"/>
                      <a:pt x="44" y="97"/>
                      <a:pt x="44" y="96"/>
                    </a:cubicBezTo>
                    <a:cubicBezTo>
                      <a:pt x="44" y="95"/>
                      <a:pt x="44" y="94"/>
                      <a:pt x="43" y="92"/>
                    </a:cubicBezTo>
                    <a:cubicBezTo>
                      <a:pt x="43" y="91"/>
                      <a:pt x="43" y="89"/>
                      <a:pt x="42" y="88"/>
                    </a:cubicBezTo>
                    <a:cubicBezTo>
                      <a:pt x="42" y="88"/>
                      <a:pt x="42" y="87"/>
                      <a:pt x="42" y="87"/>
                    </a:cubicBezTo>
                    <a:cubicBezTo>
                      <a:pt x="42" y="87"/>
                      <a:pt x="42" y="86"/>
                      <a:pt x="41" y="86"/>
                    </a:cubicBezTo>
                    <a:cubicBezTo>
                      <a:pt x="41" y="86"/>
                      <a:pt x="41" y="85"/>
                      <a:pt x="41" y="85"/>
                    </a:cubicBezTo>
                    <a:cubicBezTo>
                      <a:pt x="40" y="84"/>
                      <a:pt x="40" y="84"/>
                      <a:pt x="40" y="84"/>
                    </a:cubicBezTo>
                    <a:cubicBezTo>
                      <a:pt x="39" y="83"/>
                      <a:pt x="38" y="82"/>
                      <a:pt x="38" y="81"/>
                    </a:cubicBezTo>
                    <a:cubicBezTo>
                      <a:pt x="35" y="78"/>
                      <a:pt x="32" y="76"/>
                      <a:pt x="29" y="73"/>
                    </a:cubicBezTo>
                    <a:cubicBezTo>
                      <a:pt x="28" y="73"/>
                      <a:pt x="27" y="72"/>
                      <a:pt x="27" y="72"/>
                    </a:cubicBezTo>
                    <a:cubicBezTo>
                      <a:pt x="26" y="71"/>
                      <a:pt x="25" y="71"/>
                      <a:pt x="24" y="70"/>
                    </a:cubicBezTo>
                    <a:cubicBezTo>
                      <a:pt x="22" y="70"/>
                      <a:pt x="20" y="69"/>
                      <a:pt x="18" y="69"/>
                    </a:cubicBezTo>
                    <a:cubicBezTo>
                      <a:pt x="14" y="68"/>
                      <a:pt x="10" y="69"/>
                      <a:pt x="6" y="69"/>
                    </a:cubicBezTo>
                    <a:cubicBezTo>
                      <a:pt x="8" y="68"/>
                      <a:pt x="10" y="68"/>
                      <a:pt x="12" y="68"/>
                    </a:cubicBezTo>
                    <a:cubicBezTo>
                      <a:pt x="14" y="68"/>
                      <a:pt x="16" y="68"/>
                      <a:pt x="18" y="68"/>
                    </a:cubicBezTo>
                    <a:cubicBezTo>
                      <a:pt x="20" y="68"/>
                      <a:pt x="22" y="69"/>
                      <a:pt x="24" y="70"/>
                    </a:cubicBezTo>
                    <a:cubicBezTo>
                      <a:pt x="25" y="70"/>
                      <a:pt x="26" y="70"/>
                      <a:pt x="27" y="71"/>
                    </a:cubicBezTo>
                    <a:cubicBezTo>
                      <a:pt x="28" y="71"/>
                      <a:pt x="29" y="72"/>
                      <a:pt x="30" y="73"/>
                    </a:cubicBezTo>
                    <a:cubicBezTo>
                      <a:pt x="31" y="74"/>
                      <a:pt x="33" y="75"/>
                      <a:pt x="34" y="76"/>
                    </a:cubicBezTo>
                    <a:cubicBezTo>
                      <a:pt x="36" y="77"/>
                      <a:pt x="38" y="79"/>
                      <a:pt x="39" y="80"/>
                    </a:cubicBezTo>
                    <a:cubicBezTo>
                      <a:pt x="40" y="81"/>
                      <a:pt x="40" y="82"/>
                      <a:pt x="41" y="83"/>
                    </a:cubicBezTo>
                    <a:cubicBezTo>
                      <a:pt x="41" y="83"/>
                      <a:pt x="41" y="83"/>
                      <a:pt x="41" y="83"/>
                    </a:cubicBezTo>
                    <a:cubicBezTo>
                      <a:pt x="40" y="80"/>
                      <a:pt x="39" y="77"/>
                      <a:pt x="38" y="74"/>
                    </a:cubicBezTo>
                    <a:cubicBezTo>
                      <a:pt x="38" y="73"/>
                      <a:pt x="37" y="72"/>
                      <a:pt x="37" y="72"/>
                    </a:cubicBezTo>
                    <a:cubicBezTo>
                      <a:pt x="37" y="71"/>
                      <a:pt x="36" y="71"/>
                      <a:pt x="35" y="70"/>
                    </a:cubicBezTo>
                    <a:cubicBezTo>
                      <a:pt x="34" y="69"/>
                      <a:pt x="33" y="67"/>
                      <a:pt x="31" y="66"/>
                    </a:cubicBezTo>
                    <a:cubicBezTo>
                      <a:pt x="30" y="66"/>
                      <a:pt x="30" y="66"/>
                      <a:pt x="30" y="66"/>
                    </a:cubicBezTo>
                    <a:cubicBezTo>
                      <a:pt x="30" y="66"/>
                      <a:pt x="30" y="65"/>
                      <a:pt x="29" y="65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27" y="64"/>
                      <a:pt x="26" y="63"/>
                      <a:pt x="25" y="63"/>
                    </a:cubicBezTo>
                    <a:cubicBezTo>
                      <a:pt x="23" y="62"/>
                      <a:pt x="21" y="61"/>
                      <a:pt x="19" y="60"/>
                    </a:cubicBezTo>
                    <a:cubicBezTo>
                      <a:pt x="15" y="58"/>
                      <a:pt x="12" y="55"/>
                      <a:pt x="8" y="53"/>
                    </a:cubicBezTo>
                    <a:cubicBezTo>
                      <a:pt x="6" y="51"/>
                      <a:pt x="5" y="50"/>
                      <a:pt x="3" y="48"/>
                    </a:cubicBezTo>
                    <a:cubicBezTo>
                      <a:pt x="2" y="46"/>
                      <a:pt x="1" y="44"/>
                      <a:pt x="0" y="42"/>
                    </a:cubicBezTo>
                    <a:cubicBezTo>
                      <a:pt x="2" y="44"/>
                      <a:pt x="3" y="45"/>
                      <a:pt x="4" y="4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69" name="Freeform 1895"/>
              <p:cNvSpPr/>
              <p:nvPr/>
            </p:nvSpPr>
            <p:spPr>
              <a:xfrm>
                <a:off x="5203785" y="3467119"/>
                <a:ext cx="180976" cy="123826"/>
              </a:xfrm>
              <a:custGeom>
                <a:avLst/>
                <a:gdLst>
                  <a:gd name="txL" fmla="*/ 0 w 48"/>
                  <a:gd name="txT" fmla="*/ 0 h 33"/>
                  <a:gd name="txR" fmla="*/ 48 w 48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33">
                    <a:moveTo>
                      <a:pt x="48" y="33"/>
                    </a:moveTo>
                    <a:cubicBezTo>
                      <a:pt x="39" y="29"/>
                      <a:pt x="29" y="26"/>
                      <a:pt x="21" y="21"/>
                    </a:cubicBezTo>
                    <a:cubicBezTo>
                      <a:pt x="16" y="18"/>
                      <a:pt x="13" y="14"/>
                      <a:pt x="10" y="10"/>
                    </a:cubicBezTo>
                    <a:cubicBezTo>
                      <a:pt x="7" y="6"/>
                      <a:pt x="4" y="2"/>
                      <a:pt x="0" y="0"/>
                    </a:cubicBezTo>
                    <a:cubicBezTo>
                      <a:pt x="2" y="7"/>
                      <a:pt x="4" y="13"/>
                      <a:pt x="6" y="19"/>
                    </a:cubicBezTo>
                    <a:cubicBezTo>
                      <a:pt x="11" y="24"/>
                      <a:pt x="20" y="27"/>
                      <a:pt x="24" y="28"/>
                    </a:cubicBezTo>
                    <a:cubicBezTo>
                      <a:pt x="32" y="31"/>
                      <a:pt x="40" y="31"/>
                      <a:pt x="48" y="3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70" name="Freeform 1898"/>
              <p:cNvSpPr/>
              <p:nvPr/>
            </p:nvSpPr>
            <p:spPr>
              <a:xfrm>
                <a:off x="5294273" y="3398856"/>
                <a:ext cx="134938" cy="203201"/>
              </a:xfrm>
              <a:custGeom>
                <a:avLst/>
                <a:gdLst>
                  <a:gd name="txL" fmla="*/ 0 w 36"/>
                  <a:gd name="txT" fmla="*/ 0 h 54"/>
                  <a:gd name="txR" fmla="*/ 36 w 36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54">
                    <a:moveTo>
                      <a:pt x="27" y="26"/>
                    </a:moveTo>
                    <a:cubicBezTo>
                      <a:pt x="28" y="31"/>
                      <a:pt x="29" y="40"/>
                      <a:pt x="30" y="44"/>
                    </a:cubicBezTo>
                    <a:cubicBezTo>
                      <a:pt x="31" y="48"/>
                      <a:pt x="36" y="54"/>
                      <a:pt x="36" y="54"/>
                    </a:cubicBezTo>
                    <a:cubicBezTo>
                      <a:pt x="34" y="49"/>
                      <a:pt x="33" y="43"/>
                      <a:pt x="33" y="37"/>
                    </a:cubicBezTo>
                    <a:cubicBezTo>
                      <a:pt x="33" y="30"/>
                      <a:pt x="34" y="23"/>
                      <a:pt x="34" y="16"/>
                    </a:cubicBezTo>
                    <a:cubicBezTo>
                      <a:pt x="33" y="10"/>
                      <a:pt x="29" y="5"/>
                      <a:pt x="24" y="1"/>
                    </a:cubicBezTo>
                    <a:cubicBezTo>
                      <a:pt x="23" y="1"/>
                      <a:pt x="22" y="0"/>
                      <a:pt x="21" y="0"/>
                    </a:cubicBezTo>
                    <a:cubicBezTo>
                      <a:pt x="14" y="0"/>
                      <a:pt x="7" y="0"/>
                      <a:pt x="0" y="1"/>
                    </a:cubicBezTo>
                    <a:cubicBezTo>
                      <a:pt x="3" y="2"/>
                      <a:pt x="7" y="3"/>
                      <a:pt x="10" y="4"/>
                    </a:cubicBezTo>
                    <a:cubicBezTo>
                      <a:pt x="21" y="10"/>
                      <a:pt x="26" y="20"/>
                      <a:pt x="27" y="2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71" name="Freeform 1899"/>
              <p:cNvSpPr/>
              <p:nvPr/>
            </p:nvSpPr>
            <p:spPr>
              <a:xfrm>
                <a:off x="5200610" y="3432193"/>
                <a:ext cx="307977" cy="241302"/>
              </a:xfrm>
              <a:custGeom>
                <a:avLst/>
                <a:gdLst>
                  <a:gd name="txL" fmla="*/ 0 w 82"/>
                  <a:gd name="txT" fmla="*/ 0 h 64"/>
                  <a:gd name="txR" fmla="*/ 82 w 82"/>
                  <a:gd name="txB" fmla="*/ 64 h 6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64">
                    <a:moveTo>
                      <a:pt x="47" y="8"/>
                    </a:moveTo>
                    <a:cubicBezTo>
                      <a:pt x="49" y="10"/>
                      <a:pt x="49" y="12"/>
                      <a:pt x="50" y="14"/>
                    </a:cubicBezTo>
                    <a:cubicBezTo>
                      <a:pt x="51" y="18"/>
                      <a:pt x="52" y="22"/>
                      <a:pt x="53" y="27"/>
                    </a:cubicBezTo>
                    <a:cubicBezTo>
                      <a:pt x="53" y="29"/>
                      <a:pt x="53" y="31"/>
                      <a:pt x="54" y="33"/>
                    </a:cubicBezTo>
                    <a:cubicBezTo>
                      <a:pt x="54" y="34"/>
                      <a:pt x="54" y="35"/>
                      <a:pt x="54" y="36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4" y="38"/>
                      <a:pt x="55" y="39"/>
                      <a:pt x="55" y="39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1"/>
                      <a:pt x="55" y="42"/>
                      <a:pt x="56" y="43"/>
                    </a:cubicBezTo>
                    <a:cubicBezTo>
                      <a:pt x="54" y="42"/>
                      <a:pt x="53" y="40"/>
                      <a:pt x="52" y="39"/>
                    </a:cubicBezTo>
                    <a:cubicBezTo>
                      <a:pt x="52" y="38"/>
                      <a:pt x="51" y="37"/>
                      <a:pt x="51" y="36"/>
                    </a:cubicBezTo>
                    <a:cubicBezTo>
                      <a:pt x="50" y="35"/>
                      <a:pt x="49" y="34"/>
                      <a:pt x="49" y="33"/>
                    </a:cubicBezTo>
                    <a:cubicBezTo>
                      <a:pt x="48" y="31"/>
                      <a:pt x="46" y="30"/>
                      <a:pt x="45" y="28"/>
                    </a:cubicBezTo>
                    <a:cubicBezTo>
                      <a:pt x="44" y="26"/>
                      <a:pt x="43" y="25"/>
                      <a:pt x="41" y="24"/>
                    </a:cubicBezTo>
                    <a:cubicBezTo>
                      <a:pt x="40" y="22"/>
                      <a:pt x="39" y="20"/>
                      <a:pt x="38" y="18"/>
                    </a:cubicBezTo>
                    <a:cubicBezTo>
                      <a:pt x="38" y="17"/>
                      <a:pt x="37" y="16"/>
                      <a:pt x="36" y="15"/>
                    </a:cubicBezTo>
                    <a:cubicBezTo>
                      <a:pt x="36" y="14"/>
                      <a:pt x="35" y="13"/>
                      <a:pt x="34" y="12"/>
                    </a:cubicBezTo>
                    <a:cubicBezTo>
                      <a:pt x="32" y="10"/>
                      <a:pt x="31" y="8"/>
                      <a:pt x="29" y="6"/>
                    </a:cubicBezTo>
                    <a:cubicBezTo>
                      <a:pt x="28" y="5"/>
                      <a:pt x="27" y="4"/>
                      <a:pt x="26" y="4"/>
                    </a:cubicBezTo>
                    <a:cubicBezTo>
                      <a:pt x="25" y="3"/>
                      <a:pt x="23" y="3"/>
                      <a:pt x="22" y="3"/>
                    </a:cubicBezTo>
                    <a:cubicBezTo>
                      <a:pt x="25" y="3"/>
                      <a:pt x="27" y="5"/>
                      <a:pt x="29" y="7"/>
                    </a:cubicBezTo>
                    <a:cubicBezTo>
                      <a:pt x="30" y="8"/>
                      <a:pt x="32" y="10"/>
                      <a:pt x="33" y="13"/>
                    </a:cubicBezTo>
                    <a:cubicBezTo>
                      <a:pt x="34" y="14"/>
                      <a:pt x="35" y="15"/>
                      <a:pt x="35" y="16"/>
                    </a:cubicBezTo>
                    <a:cubicBezTo>
                      <a:pt x="36" y="17"/>
                      <a:pt x="37" y="18"/>
                      <a:pt x="37" y="19"/>
                    </a:cubicBezTo>
                    <a:cubicBezTo>
                      <a:pt x="37" y="19"/>
                      <a:pt x="38" y="20"/>
                      <a:pt x="38" y="21"/>
                    </a:cubicBezTo>
                    <a:cubicBezTo>
                      <a:pt x="34" y="17"/>
                      <a:pt x="30" y="13"/>
                      <a:pt x="25" y="10"/>
                    </a:cubicBezTo>
                    <a:cubicBezTo>
                      <a:pt x="21" y="8"/>
                      <a:pt x="17" y="6"/>
                      <a:pt x="13" y="4"/>
                    </a:cubicBezTo>
                    <a:cubicBezTo>
                      <a:pt x="11" y="3"/>
                      <a:pt x="9" y="2"/>
                      <a:pt x="7" y="2"/>
                    </a:cubicBezTo>
                    <a:cubicBezTo>
                      <a:pt x="5" y="1"/>
                      <a:pt x="2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4" y="2"/>
                      <a:pt x="5" y="2"/>
                      <a:pt x="6" y="3"/>
                    </a:cubicBezTo>
                    <a:cubicBezTo>
                      <a:pt x="8" y="4"/>
                      <a:pt x="10" y="5"/>
                      <a:pt x="12" y="6"/>
                    </a:cubicBezTo>
                    <a:cubicBezTo>
                      <a:pt x="16" y="8"/>
                      <a:pt x="20" y="10"/>
                      <a:pt x="24" y="12"/>
                    </a:cubicBezTo>
                    <a:cubicBezTo>
                      <a:pt x="31" y="17"/>
                      <a:pt x="38" y="23"/>
                      <a:pt x="43" y="29"/>
                    </a:cubicBezTo>
                    <a:cubicBezTo>
                      <a:pt x="44" y="31"/>
                      <a:pt x="46" y="33"/>
                      <a:pt x="47" y="35"/>
                    </a:cubicBezTo>
                    <a:cubicBezTo>
                      <a:pt x="48" y="35"/>
                      <a:pt x="48" y="36"/>
                      <a:pt x="49" y="37"/>
                    </a:cubicBezTo>
                    <a:cubicBezTo>
                      <a:pt x="49" y="38"/>
                      <a:pt x="50" y="39"/>
                      <a:pt x="51" y="40"/>
                    </a:cubicBezTo>
                    <a:cubicBezTo>
                      <a:pt x="51" y="40"/>
                      <a:pt x="51" y="40"/>
                      <a:pt x="51" y="40"/>
                    </a:cubicBezTo>
                    <a:cubicBezTo>
                      <a:pt x="51" y="40"/>
                      <a:pt x="50" y="40"/>
                      <a:pt x="50" y="40"/>
                    </a:cubicBezTo>
                    <a:cubicBezTo>
                      <a:pt x="49" y="40"/>
                      <a:pt x="48" y="39"/>
                      <a:pt x="47" y="39"/>
                    </a:cubicBezTo>
                    <a:cubicBezTo>
                      <a:pt x="46" y="38"/>
                      <a:pt x="45" y="38"/>
                      <a:pt x="43" y="37"/>
                    </a:cubicBezTo>
                    <a:cubicBezTo>
                      <a:pt x="39" y="36"/>
                      <a:pt x="34" y="35"/>
                      <a:pt x="30" y="33"/>
                    </a:cubicBezTo>
                    <a:cubicBezTo>
                      <a:pt x="28" y="33"/>
                      <a:pt x="27" y="32"/>
                      <a:pt x="26" y="32"/>
                    </a:cubicBezTo>
                    <a:cubicBezTo>
                      <a:pt x="25" y="31"/>
                      <a:pt x="24" y="31"/>
                      <a:pt x="23" y="30"/>
                    </a:cubicBezTo>
                    <a:cubicBezTo>
                      <a:pt x="21" y="29"/>
                      <a:pt x="20" y="27"/>
                      <a:pt x="18" y="25"/>
                    </a:cubicBezTo>
                    <a:cubicBezTo>
                      <a:pt x="16" y="24"/>
                      <a:pt x="14" y="22"/>
                      <a:pt x="12" y="20"/>
                    </a:cubicBezTo>
                    <a:cubicBezTo>
                      <a:pt x="11" y="19"/>
                      <a:pt x="9" y="17"/>
                      <a:pt x="8" y="15"/>
                    </a:cubicBezTo>
                    <a:cubicBezTo>
                      <a:pt x="9" y="17"/>
                      <a:pt x="11" y="19"/>
                      <a:pt x="12" y="21"/>
                    </a:cubicBezTo>
                    <a:cubicBezTo>
                      <a:pt x="14" y="23"/>
                      <a:pt x="15" y="24"/>
                      <a:pt x="17" y="26"/>
                    </a:cubicBezTo>
                    <a:cubicBezTo>
                      <a:pt x="19" y="28"/>
                      <a:pt x="21" y="29"/>
                      <a:pt x="23" y="31"/>
                    </a:cubicBezTo>
                    <a:cubicBezTo>
                      <a:pt x="24" y="31"/>
                      <a:pt x="25" y="32"/>
                      <a:pt x="26" y="33"/>
                    </a:cubicBezTo>
                    <a:cubicBezTo>
                      <a:pt x="27" y="33"/>
                      <a:pt x="28" y="34"/>
                      <a:pt x="29" y="34"/>
                    </a:cubicBezTo>
                    <a:cubicBezTo>
                      <a:pt x="34" y="36"/>
                      <a:pt x="39" y="37"/>
                      <a:pt x="43" y="39"/>
                    </a:cubicBezTo>
                    <a:cubicBezTo>
                      <a:pt x="45" y="40"/>
                      <a:pt x="48" y="40"/>
                      <a:pt x="50" y="42"/>
                    </a:cubicBezTo>
                    <a:cubicBezTo>
                      <a:pt x="51" y="42"/>
                      <a:pt x="52" y="43"/>
                      <a:pt x="52" y="44"/>
                    </a:cubicBezTo>
                    <a:cubicBezTo>
                      <a:pt x="53" y="44"/>
                      <a:pt x="53" y="44"/>
                      <a:pt x="54" y="45"/>
                    </a:cubicBezTo>
                    <a:cubicBezTo>
                      <a:pt x="55" y="47"/>
                      <a:pt x="57" y="49"/>
                      <a:pt x="59" y="51"/>
                    </a:cubicBezTo>
                    <a:cubicBezTo>
                      <a:pt x="61" y="52"/>
                      <a:pt x="62" y="53"/>
                      <a:pt x="64" y="55"/>
                    </a:cubicBezTo>
                    <a:cubicBezTo>
                      <a:pt x="64" y="55"/>
                      <a:pt x="63" y="55"/>
                      <a:pt x="63" y="55"/>
                    </a:cubicBezTo>
                    <a:cubicBezTo>
                      <a:pt x="62" y="55"/>
                      <a:pt x="61" y="55"/>
                      <a:pt x="60" y="55"/>
                    </a:cubicBezTo>
                    <a:cubicBezTo>
                      <a:pt x="59" y="55"/>
                      <a:pt x="58" y="56"/>
                      <a:pt x="57" y="56"/>
                    </a:cubicBezTo>
                    <a:cubicBezTo>
                      <a:pt x="55" y="56"/>
                      <a:pt x="53" y="56"/>
                      <a:pt x="51" y="56"/>
                    </a:cubicBezTo>
                    <a:cubicBezTo>
                      <a:pt x="49" y="56"/>
                      <a:pt x="47" y="56"/>
                      <a:pt x="45" y="56"/>
                    </a:cubicBezTo>
                    <a:cubicBezTo>
                      <a:pt x="41" y="55"/>
                      <a:pt x="38" y="54"/>
                      <a:pt x="34" y="53"/>
                    </a:cubicBezTo>
                    <a:cubicBezTo>
                      <a:pt x="32" y="52"/>
                      <a:pt x="30" y="51"/>
                      <a:pt x="28" y="50"/>
                    </a:cubicBezTo>
                    <a:cubicBezTo>
                      <a:pt x="27" y="50"/>
                      <a:pt x="25" y="49"/>
                      <a:pt x="23" y="48"/>
                    </a:cubicBezTo>
                    <a:cubicBezTo>
                      <a:pt x="25" y="49"/>
                      <a:pt x="27" y="50"/>
                      <a:pt x="28" y="51"/>
                    </a:cubicBezTo>
                    <a:cubicBezTo>
                      <a:pt x="30" y="52"/>
                      <a:pt x="32" y="53"/>
                      <a:pt x="34" y="53"/>
                    </a:cubicBezTo>
                    <a:cubicBezTo>
                      <a:pt x="37" y="55"/>
                      <a:pt x="41" y="56"/>
                      <a:pt x="45" y="57"/>
                    </a:cubicBezTo>
                    <a:cubicBezTo>
                      <a:pt x="47" y="57"/>
                      <a:pt x="49" y="57"/>
                      <a:pt x="51" y="57"/>
                    </a:cubicBezTo>
                    <a:cubicBezTo>
                      <a:pt x="53" y="57"/>
                      <a:pt x="55" y="57"/>
                      <a:pt x="57" y="57"/>
                    </a:cubicBezTo>
                    <a:cubicBezTo>
                      <a:pt x="58" y="57"/>
                      <a:pt x="58" y="57"/>
                      <a:pt x="59" y="57"/>
                    </a:cubicBezTo>
                    <a:cubicBezTo>
                      <a:pt x="59" y="57"/>
                      <a:pt x="60" y="57"/>
                      <a:pt x="60" y="57"/>
                    </a:cubicBezTo>
                    <a:cubicBezTo>
                      <a:pt x="61" y="56"/>
                      <a:pt x="62" y="56"/>
                      <a:pt x="63" y="56"/>
                    </a:cubicBezTo>
                    <a:cubicBezTo>
                      <a:pt x="64" y="56"/>
                      <a:pt x="65" y="56"/>
                      <a:pt x="66" y="56"/>
                    </a:cubicBezTo>
                    <a:cubicBezTo>
                      <a:pt x="67" y="57"/>
                      <a:pt x="68" y="58"/>
                      <a:pt x="70" y="59"/>
                    </a:cubicBezTo>
                    <a:cubicBezTo>
                      <a:pt x="71" y="60"/>
                      <a:pt x="72" y="60"/>
                      <a:pt x="74" y="61"/>
                    </a:cubicBezTo>
                    <a:cubicBezTo>
                      <a:pt x="74" y="61"/>
                      <a:pt x="74" y="61"/>
                      <a:pt x="75" y="61"/>
                    </a:cubicBezTo>
                    <a:cubicBezTo>
                      <a:pt x="75" y="61"/>
                      <a:pt x="75" y="61"/>
                      <a:pt x="75" y="61"/>
                    </a:cubicBezTo>
                    <a:cubicBezTo>
                      <a:pt x="75" y="61"/>
                      <a:pt x="75" y="62"/>
                      <a:pt x="76" y="62"/>
                    </a:cubicBezTo>
                    <a:cubicBezTo>
                      <a:pt x="78" y="63"/>
                      <a:pt x="80" y="63"/>
                      <a:pt x="82" y="64"/>
                    </a:cubicBezTo>
                    <a:cubicBezTo>
                      <a:pt x="81" y="64"/>
                      <a:pt x="80" y="63"/>
                      <a:pt x="79" y="62"/>
                    </a:cubicBezTo>
                    <a:cubicBezTo>
                      <a:pt x="78" y="62"/>
                      <a:pt x="77" y="61"/>
                      <a:pt x="76" y="61"/>
                    </a:cubicBezTo>
                    <a:cubicBezTo>
                      <a:pt x="75" y="60"/>
                      <a:pt x="74" y="59"/>
                      <a:pt x="72" y="58"/>
                    </a:cubicBezTo>
                    <a:cubicBezTo>
                      <a:pt x="72" y="58"/>
                      <a:pt x="72" y="58"/>
                      <a:pt x="72" y="57"/>
                    </a:cubicBezTo>
                    <a:cubicBezTo>
                      <a:pt x="72" y="57"/>
                      <a:pt x="71" y="57"/>
                      <a:pt x="71" y="56"/>
                    </a:cubicBezTo>
                    <a:cubicBezTo>
                      <a:pt x="71" y="56"/>
                      <a:pt x="70" y="56"/>
                      <a:pt x="70" y="55"/>
                    </a:cubicBezTo>
                    <a:cubicBezTo>
                      <a:pt x="70" y="55"/>
                      <a:pt x="70" y="54"/>
                      <a:pt x="69" y="54"/>
                    </a:cubicBezTo>
                    <a:cubicBezTo>
                      <a:pt x="69" y="53"/>
                      <a:pt x="68" y="52"/>
                      <a:pt x="68" y="51"/>
                    </a:cubicBezTo>
                    <a:cubicBezTo>
                      <a:pt x="66" y="48"/>
                      <a:pt x="65" y="44"/>
                      <a:pt x="64" y="40"/>
                    </a:cubicBezTo>
                    <a:cubicBezTo>
                      <a:pt x="63" y="39"/>
                      <a:pt x="63" y="38"/>
                      <a:pt x="63" y="37"/>
                    </a:cubicBezTo>
                    <a:cubicBezTo>
                      <a:pt x="63" y="36"/>
                      <a:pt x="63" y="36"/>
                      <a:pt x="63" y="35"/>
                    </a:cubicBezTo>
                    <a:cubicBezTo>
                      <a:pt x="62" y="33"/>
                      <a:pt x="63" y="31"/>
                      <a:pt x="63" y="29"/>
                    </a:cubicBezTo>
                    <a:cubicBezTo>
                      <a:pt x="64" y="25"/>
                      <a:pt x="66" y="21"/>
                      <a:pt x="67" y="17"/>
                    </a:cubicBezTo>
                    <a:cubicBezTo>
                      <a:pt x="66" y="19"/>
                      <a:pt x="65" y="21"/>
                      <a:pt x="64" y="23"/>
                    </a:cubicBezTo>
                    <a:cubicBezTo>
                      <a:pt x="64" y="25"/>
                      <a:pt x="63" y="27"/>
                      <a:pt x="62" y="28"/>
                    </a:cubicBezTo>
                    <a:cubicBezTo>
                      <a:pt x="62" y="30"/>
                      <a:pt x="62" y="33"/>
                      <a:pt x="62" y="35"/>
                    </a:cubicBezTo>
                    <a:cubicBezTo>
                      <a:pt x="62" y="36"/>
                      <a:pt x="62" y="37"/>
                      <a:pt x="62" y="38"/>
                    </a:cubicBezTo>
                    <a:cubicBezTo>
                      <a:pt x="62" y="39"/>
                      <a:pt x="62" y="40"/>
                      <a:pt x="63" y="41"/>
                    </a:cubicBezTo>
                    <a:cubicBezTo>
                      <a:pt x="63" y="43"/>
                      <a:pt x="64" y="45"/>
                      <a:pt x="64" y="46"/>
                    </a:cubicBezTo>
                    <a:cubicBezTo>
                      <a:pt x="65" y="48"/>
                      <a:pt x="66" y="50"/>
                      <a:pt x="67" y="52"/>
                    </a:cubicBezTo>
                    <a:cubicBezTo>
                      <a:pt x="67" y="53"/>
                      <a:pt x="67" y="54"/>
                      <a:pt x="68" y="55"/>
                    </a:cubicBezTo>
                    <a:cubicBezTo>
                      <a:pt x="68" y="55"/>
                      <a:pt x="68" y="55"/>
                      <a:pt x="68" y="55"/>
                    </a:cubicBezTo>
                    <a:cubicBezTo>
                      <a:pt x="66" y="53"/>
                      <a:pt x="63" y="51"/>
                      <a:pt x="61" y="49"/>
                    </a:cubicBezTo>
                    <a:cubicBezTo>
                      <a:pt x="60" y="48"/>
                      <a:pt x="60" y="48"/>
                      <a:pt x="59" y="47"/>
                    </a:cubicBezTo>
                    <a:cubicBezTo>
                      <a:pt x="59" y="47"/>
                      <a:pt x="59" y="46"/>
                      <a:pt x="58" y="45"/>
                    </a:cubicBezTo>
                    <a:cubicBezTo>
                      <a:pt x="57" y="44"/>
                      <a:pt x="56" y="42"/>
                      <a:pt x="56" y="39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6"/>
                      <a:pt x="56" y="36"/>
                      <a:pt x="56" y="36"/>
                    </a:cubicBezTo>
                    <a:cubicBezTo>
                      <a:pt x="56" y="35"/>
                      <a:pt x="55" y="34"/>
                      <a:pt x="55" y="33"/>
                    </a:cubicBezTo>
                    <a:cubicBezTo>
                      <a:pt x="55" y="31"/>
                      <a:pt x="55" y="29"/>
                      <a:pt x="54" y="26"/>
                    </a:cubicBezTo>
                    <a:cubicBezTo>
                      <a:pt x="54" y="22"/>
                      <a:pt x="53" y="18"/>
                      <a:pt x="52" y="13"/>
                    </a:cubicBezTo>
                    <a:cubicBezTo>
                      <a:pt x="51" y="11"/>
                      <a:pt x="50" y="9"/>
                      <a:pt x="49" y="7"/>
                    </a:cubicBezTo>
                    <a:cubicBezTo>
                      <a:pt x="48" y="5"/>
                      <a:pt x="46" y="4"/>
                      <a:pt x="44" y="2"/>
                    </a:cubicBezTo>
                    <a:cubicBezTo>
                      <a:pt x="46" y="4"/>
                      <a:pt x="47" y="6"/>
                      <a:pt x="47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72" name="Freeform 1901"/>
              <p:cNvSpPr/>
              <p:nvPr/>
            </p:nvSpPr>
            <p:spPr>
              <a:xfrm>
                <a:off x="4989471" y="3935434"/>
                <a:ext cx="57150" cy="101601"/>
              </a:xfrm>
              <a:custGeom>
                <a:avLst/>
                <a:gdLst>
                  <a:gd name="txL" fmla="*/ 0 w 15"/>
                  <a:gd name="txT" fmla="*/ 0 h 27"/>
                  <a:gd name="txR" fmla="*/ 15 w 15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27">
                    <a:moveTo>
                      <a:pt x="15" y="27"/>
                    </a:moveTo>
                    <a:cubicBezTo>
                      <a:pt x="13" y="22"/>
                      <a:pt x="12" y="17"/>
                      <a:pt x="10" y="12"/>
                    </a:cubicBezTo>
                    <a:cubicBezTo>
                      <a:pt x="8" y="10"/>
                      <a:pt x="7" y="8"/>
                      <a:pt x="5" y="6"/>
                    </a:cubicBezTo>
                    <a:cubicBezTo>
                      <a:pt x="3" y="4"/>
                      <a:pt x="1" y="2"/>
                      <a:pt x="0" y="0"/>
                    </a:cubicBezTo>
                    <a:cubicBezTo>
                      <a:pt x="3" y="1"/>
                      <a:pt x="7" y="3"/>
                      <a:pt x="10" y="4"/>
                    </a:cubicBezTo>
                    <a:cubicBezTo>
                      <a:pt x="12" y="7"/>
                      <a:pt x="13" y="12"/>
                      <a:pt x="14" y="14"/>
                    </a:cubicBezTo>
                    <a:cubicBezTo>
                      <a:pt x="14" y="18"/>
                      <a:pt x="14" y="23"/>
                      <a:pt x="15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373" name="Picture 1903"/>
              <p:cNvPicPr>
                <a:picLocks noChangeAspect="1"/>
              </p:cNvPicPr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945021" y="4043385"/>
                <a:ext cx="146051" cy="889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374" name="Freeform 1904"/>
              <p:cNvSpPr/>
              <p:nvPr/>
            </p:nvSpPr>
            <p:spPr>
              <a:xfrm>
                <a:off x="4948196" y="3981472"/>
                <a:ext cx="101601" cy="77788"/>
              </a:xfrm>
              <a:custGeom>
                <a:avLst/>
                <a:gdLst>
                  <a:gd name="txL" fmla="*/ 0 w 27"/>
                  <a:gd name="txT" fmla="*/ 0 h 21"/>
                  <a:gd name="txR" fmla="*/ 27 w 27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21">
                    <a:moveTo>
                      <a:pt x="13" y="15"/>
                    </a:moveTo>
                    <a:cubicBezTo>
                      <a:pt x="15" y="16"/>
                      <a:pt x="20" y="17"/>
                      <a:pt x="22" y="18"/>
                    </a:cubicBezTo>
                    <a:cubicBezTo>
                      <a:pt x="24" y="19"/>
                      <a:pt x="27" y="21"/>
                      <a:pt x="27" y="21"/>
                    </a:cubicBezTo>
                    <a:cubicBezTo>
                      <a:pt x="24" y="20"/>
                      <a:pt x="21" y="19"/>
                      <a:pt x="18" y="19"/>
                    </a:cubicBezTo>
                    <a:cubicBezTo>
                      <a:pt x="15" y="19"/>
                      <a:pt x="11" y="19"/>
                      <a:pt x="8" y="18"/>
                    </a:cubicBezTo>
                    <a:cubicBezTo>
                      <a:pt x="4" y="18"/>
                      <a:pt x="2" y="15"/>
                      <a:pt x="0" y="13"/>
                    </a:cubicBezTo>
                    <a:cubicBezTo>
                      <a:pt x="0" y="12"/>
                      <a:pt x="0" y="12"/>
                      <a:pt x="0" y="11"/>
                    </a:cubicBezTo>
                    <a:cubicBezTo>
                      <a:pt x="0" y="7"/>
                      <a:pt x="1" y="4"/>
                      <a:pt x="1" y="0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5" y="12"/>
                      <a:pt x="10" y="15"/>
                      <a:pt x="13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75" name="Freeform 1905"/>
              <p:cNvSpPr/>
              <p:nvPr/>
            </p:nvSpPr>
            <p:spPr>
              <a:xfrm>
                <a:off x="4972008" y="3935434"/>
                <a:ext cx="112713" cy="169864"/>
              </a:xfrm>
              <a:custGeom>
                <a:avLst/>
                <a:gdLst>
                  <a:gd name="txL" fmla="*/ 0 w 30"/>
                  <a:gd name="txT" fmla="*/ 0 h 45"/>
                  <a:gd name="txR" fmla="*/ 30 w 30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45">
                    <a:moveTo>
                      <a:pt x="2" y="25"/>
                    </a:moveTo>
                    <a:cubicBezTo>
                      <a:pt x="3" y="25"/>
                      <a:pt x="4" y="26"/>
                      <a:pt x="5" y="26"/>
                    </a:cubicBezTo>
                    <a:cubicBezTo>
                      <a:pt x="7" y="27"/>
                      <a:pt x="10" y="28"/>
                      <a:pt x="12" y="28"/>
                    </a:cubicBezTo>
                    <a:cubicBezTo>
                      <a:pt x="13" y="28"/>
                      <a:pt x="14" y="29"/>
                      <a:pt x="15" y="29"/>
                    </a:cubicBezTo>
                    <a:cubicBezTo>
                      <a:pt x="16" y="29"/>
                      <a:pt x="16" y="29"/>
                      <a:pt x="17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9" y="30"/>
                      <a:pt x="20" y="30"/>
                      <a:pt x="20" y="30"/>
                    </a:cubicBezTo>
                    <a:cubicBezTo>
                      <a:pt x="20" y="30"/>
                      <a:pt x="19" y="29"/>
                      <a:pt x="18" y="29"/>
                    </a:cubicBezTo>
                    <a:cubicBezTo>
                      <a:pt x="18" y="28"/>
                      <a:pt x="17" y="28"/>
                      <a:pt x="17" y="27"/>
                    </a:cubicBezTo>
                    <a:cubicBezTo>
                      <a:pt x="16" y="27"/>
                      <a:pt x="16" y="27"/>
                      <a:pt x="15" y="26"/>
                    </a:cubicBezTo>
                    <a:cubicBezTo>
                      <a:pt x="15" y="26"/>
                      <a:pt x="14" y="25"/>
                      <a:pt x="13" y="24"/>
                    </a:cubicBezTo>
                    <a:cubicBezTo>
                      <a:pt x="12" y="23"/>
                      <a:pt x="12" y="23"/>
                      <a:pt x="11" y="22"/>
                    </a:cubicBezTo>
                    <a:cubicBezTo>
                      <a:pt x="10" y="21"/>
                      <a:pt x="9" y="21"/>
                      <a:pt x="8" y="20"/>
                    </a:cubicBezTo>
                    <a:cubicBezTo>
                      <a:pt x="8" y="20"/>
                      <a:pt x="7" y="19"/>
                      <a:pt x="7" y="19"/>
                    </a:cubicBezTo>
                    <a:cubicBezTo>
                      <a:pt x="6" y="19"/>
                      <a:pt x="6" y="18"/>
                      <a:pt x="5" y="18"/>
                    </a:cubicBezTo>
                    <a:cubicBezTo>
                      <a:pt x="4" y="17"/>
                      <a:pt x="3" y="16"/>
                      <a:pt x="2" y="15"/>
                    </a:cubicBezTo>
                    <a:cubicBezTo>
                      <a:pt x="2" y="14"/>
                      <a:pt x="2" y="14"/>
                      <a:pt x="1" y="13"/>
                    </a:cubicBezTo>
                    <a:cubicBezTo>
                      <a:pt x="1" y="12"/>
                      <a:pt x="1" y="12"/>
                      <a:pt x="1" y="11"/>
                    </a:cubicBezTo>
                    <a:cubicBezTo>
                      <a:pt x="1" y="12"/>
                      <a:pt x="2" y="14"/>
                      <a:pt x="3" y="15"/>
                    </a:cubicBezTo>
                    <a:cubicBezTo>
                      <a:pt x="3" y="16"/>
                      <a:pt x="4" y="16"/>
                      <a:pt x="5" y="17"/>
                    </a:cubicBezTo>
                    <a:cubicBezTo>
                      <a:pt x="6" y="18"/>
                      <a:pt x="6" y="18"/>
                      <a:pt x="7" y="18"/>
                    </a:cubicBezTo>
                    <a:cubicBezTo>
                      <a:pt x="7" y="19"/>
                      <a:pt x="8" y="19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8" y="18"/>
                      <a:pt x="6" y="15"/>
                      <a:pt x="5" y="13"/>
                    </a:cubicBezTo>
                    <a:cubicBezTo>
                      <a:pt x="3" y="11"/>
                      <a:pt x="3" y="9"/>
                      <a:pt x="2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3" y="6"/>
                    </a:cubicBezTo>
                    <a:cubicBezTo>
                      <a:pt x="4" y="8"/>
                      <a:pt x="5" y="10"/>
                      <a:pt x="6" y="12"/>
                    </a:cubicBezTo>
                    <a:cubicBezTo>
                      <a:pt x="8" y="16"/>
                      <a:pt x="10" y="20"/>
                      <a:pt x="14" y="23"/>
                    </a:cubicBezTo>
                    <a:cubicBezTo>
                      <a:pt x="14" y="24"/>
                      <a:pt x="15" y="25"/>
                      <a:pt x="16" y="25"/>
                    </a:cubicBezTo>
                    <a:cubicBezTo>
                      <a:pt x="17" y="26"/>
                      <a:pt x="17" y="26"/>
                      <a:pt x="18" y="27"/>
                    </a:cubicBezTo>
                    <a:cubicBezTo>
                      <a:pt x="18" y="27"/>
                      <a:pt x="18" y="27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8"/>
                      <a:pt x="19" y="27"/>
                    </a:cubicBezTo>
                    <a:cubicBezTo>
                      <a:pt x="19" y="27"/>
                      <a:pt x="18" y="26"/>
                      <a:pt x="18" y="26"/>
                    </a:cubicBezTo>
                    <a:cubicBezTo>
                      <a:pt x="18" y="25"/>
                      <a:pt x="18" y="24"/>
                      <a:pt x="18" y="24"/>
                    </a:cubicBezTo>
                    <a:cubicBezTo>
                      <a:pt x="17" y="21"/>
                      <a:pt x="17" y="19"/>
                      <a:pt x="16" y="16"/>
                    </a:cubicBezTo>
                    <a:cubicBezTo>
                      <a:pt x="16" y="16"/>
                      <a:pt x="16" y="15"/>
                      <a:pt x="16" y="15"/>
                    </a:cubicBezTo>
                    <a:cubicBezTo>
                      <a:pt x="15" y="14"/>
                      <a:pt x="15" y="13"/>
                      <a:pt x="15" y="13"/>
                    </a:cubicBezTo>
                    <a:cubicBezTo>
                      <a:pt x="14" y="12"/>
                      <a:pt x="14" y="11"/>
                      <a:pt x="13" y="10"/>
                    </a:cubicBezTo>
                    <a:cubicBezTo>
                      <a:pt x="12" y="9"/>
                      <a:pt x="11" y="8"/>
                      <a:pt x="10" y="7"/>
                    </a:cubicBezTo>
                    <a:cubicBezTo>
                      <a:pt x="10" y="6"/>
                      <a:pt x="9" y="5"/>
                      <a:pt x="8" y="4"/>
                    </a:cubicBezTo>
                    <a:cubicBezTo>
                      <a:pt x="9" y="5"/>
                      <a:pt x="10" y="6"/>
                      <a:pt x="11" y="7"/>
                    </a:cubicBezTo>
                    <a:cubicBezTo>
                      <a:pt x="11" y="8"/>
                      <a:pt x="12" y="9"/>
                      <a:pt x="13" y="10"/>
                    </a:cubicBezTo>
                    <a:cubicBezTo>
                      <a:pt x="14" y="11"/>
                      <a:pt x="15" y="12"/>
                      <a:pt x="15" y="13"/>
                    </a:cubicBezTo>
                    <a:cubicBezTo>
                      <a:pt x="16" y="13"/>
                      <a:pt x="16" y="14"/>
                      <a:pt x="16" y="14"/>
                    </a:cubicBezTo>
                    <a:cubicBezTo>
                      <a:pt x="16" y="15"/>
                      <a:pt x="17" y="16"/>
                      <a:pt x="17" y="16"/>
                    </a:cubicBezTo>
                    <a:cubicBezTo>
                      <a:pt x="18" y="19"/>
                      <a:pt x="18" y="21"/>
                      <a:pt x="19" y="24"/>
                    </a:cubicBezTo>
                    <a:cubicBezTo>
                      <a:pt x="19" y="25"/>
                      <a:pt x="19" y="26"/>
                      <a:pt x="20" y="27"/>
                    </a:cubicBezTo>
                    <a:cubicBezTo>
                      <a:pt x="20" y="28"/>
                      <a:pt x="20" y="28"/>
                      <a:pt x="21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2" y="30"/>
                      <a:pt x="23" y="31"/>
                      <a:pt x="24" y="33"/>
                    </a:cubicBezTo>
                    <a:cubicBezTo>
                      <a:pt x="25" y="33"/>
                      <a:pt x="25" y="34"/>
                      <a:pt x="26" y="35"/>
                    </a:cubicBezTo>
                    <a:cubicBezTo>
                      <a:pt x="26" y="35"/>
                      <a:pt x="26" y="35"/>
                      <a:pt x="26" y="35"/>
                    </a:cubicBezTo>
                    <a:cubicBezTo>
                      <a:pt x="26" y="34"/>
                      <a:pt x="26" y="34"/>
                      <a:pt x="26" y="33"/>
                    </a:cubicBezTo>
                    <a:cubicBezTo>
                      <a:pt x="26" y="33"/>
                      <a:pt x="27" y="32"/>
                      <a:pt x="27" y="32"/>
                    </a:cubicBezTo>
                    <a:cubicBezTo>
                      <a:pt x="27" y="31"/>
                      <a:pt x="27" y="30"/>
                      <a:pt x="27" y="29"/>
                    </a:cubicBezTo>
                    <a:cubicBezTo>
                      <a:pt x="27" y="28"/>
                      <a:pt x="27" y="27"/>
                      <a:pt x="27" y="26"/>
                    </a:cubicBezTo>
                    <a:cubicBezTo>
                      <a:pt x="27" y="23"/>
                      <a:pt x="27" y="21"/>
                      <a:pt x="26" y="19"/>
                    </a:cubicBezTo>
                    <a:cubicBezTo>
                      <a:pt x="26" y="18"/>
                      <a:pt x="26" y="17"/>
                      <a:pt x="25" y="17"/>
                    </a:cubicBezTo>
                    <a:cubicBezTo>
                      <a:pt x="25" y="16"/>
                      <a:pt x="24" y="15"/>
                      <a:pt x="24" y="14"/>
                    </a:cubicBezTo>
                    <a:cubicBezTo>
                      <a:pt x="24" y="15"/>
                      <a:pt x="25" y="15"/>
                      <a:pt x="25" y="16"/>
                    </a:cubicBezTo>
                    <a:cubicBezTo>
                      <a:pt x="26" y="17"/>
                      <a:pt x="26" y="18"/>
                      <a:pt x="26" y="19"/>
                    </a:cubicBezTo>
                    <a:cubicBezTo>
                      <a:pt x="27" y="21"/>
                      <a:pt x="28" y="23"/>
                      <a:pt x="28" y="25"/>
                    </a:cubicBezTo>
                    <a:cubicBezTo>
                      <a:pt x="28" y="27"/>
                      <a:pt x="28" y="28"/>
                      <a:pt x="28" y="29"/>
                    </a:cubicBezTo>
                    <a:cubicBezTo>
                      <a:pt x="28" y="30"/>
                      <a:pt x="28" y="31"/>
                      <a:pt x="27" y="32"/>
                    </a:cubicBezTo>
                    <a:cubicBezTo>
                      <a:pt x="27" y="32"/>
                      <a:pt x="27" y="32"/>
                      <a:pt x="27" y="33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7" y="34"/>
                      <a:pt x="27" y="34"/>
                      <a:pt x="27" y="35"/>
                    </a:cubicBezTo>
                    <a:cubicBezTo>
                      <a:pt x="27" y="35"/>
                      <a:pt x="27" y="36"/>
                      <a:pt x="27" y="36"/>
                    </a:cubicBezTo>
                    <a:cubicBezTo>
                      <a:pt x="27" y="37"/>
                      <a:pt x="27" y="38"/>
                      <a:pt x="28" y="38"/>
                    </a:cubicBezTo>
                    <a:cubicBezTo>
                      <a:pt x="28" y="39"/>
                      <a:pt x="28" y="40"/>
                      <a:pt x="29" y="41"/>
                    </a:cubicBezTo>
                    <a:cubicBezTo>
                      <a:pt x="29" y="41"/>
                      <a:pt x="29" y="41"/>
                      <a:pt x="29" y="41"/>
                    </a:cubicBezTo>
                    <a:cubicBezTo>
                      <a:pt x="29" y="41"/>
                      <a:pt x="29" y="41"/>
                      <a:pt x="29" y="41"/>
                    </a:cubicBezTo>
                    <a:cubicBezTo>
                      <a:pt x="29" y="41"/>
                      <a:pt x="29" y="41"/>
                      <a:pt x="29" y="42"/>
                    </a:cubicBezTo>
                    <a:cubicBezTo>
                      <a:pt x="29" y="43"/>
                      <a:pt x="30" y="44"/>
                      <a:pt x="30" y="45"/>
                    </a:cubicBezTo>
                    <a:cubicBezTo>
                      <a:pt x="30" y="45"/>
                      <a:pt x="29" y="44"/>
                      <a:pt x="29" y="43"/>
                    </a:cubicBezTo>
                    <a:cubicBezTo>
                      <a:pt x="29" y="43"/>
                      <a:pt x="29" y="42"/>
                      <a:pt x="28" y="42"/>
                    </a:cubicBezTo>
                    <a:cubicBezTo>
                      <a:pt x="28" y="41"/>
                      <a:pt x="28" y="40"/>
                      <a:pt x="27" y="40"/>
                    </a:cubicBezTo>
                    <a:cubicBezTo>
                      <a:pt x="27" y="40"/>
                      <a:pt x="27" y="40"/>
                      <a:pt x="27" y="39"/>
                    </a:cubicBezTo>
                    <a:cubicBezTo>
                      <a:pt x="27" y="39"/>
                      <a:pt x="27" y="39"/>
                      <a:pt x="26" y="39"/>
                    </a:cubicBezTo>
                    <a:cubicBezTo>
                      <a:pt x="26" y="39"/>
                      <a:pt x="26" y="39"/>
                      <a:pt x="26" y="38"/>
                    </a:cubicBezTo>
                    <a:cubicBezTo>
                      <a:pt x="26" y="38"/>
                      <a:pt x="25" y="38"/>
                      <a:pt x="25" y="38"/>
                    </a:cubicBezTo>
                    <a:cubicBezTo>
                      <a:pt x="25" y="38"/>
                      <a:pt x="24" y="37"/>
                      <a:pt x="24" y="37"/>
                    </a:cubicBezTo>
                    <a:cubicBezTo>
                      <a:pt x="22" y="36"/>
                      <a:pt x="20" y="35"/>
                      <a:pt x="18" y="34"/>
                    </a:cubicBezTo>
                    <a:cubicBezTo>
                      <a:pt x="18" y="34"/>
                      <a:pt x="17" y="34"/>
                      <a:pt x="17" y="34"/>
                    </a:cubicBezTo>
                    <a:cubicBezTo>
                      <a:pt x="17" y="34"/>
                      <a:pt x="16" y="34"/>
                      <a:pt x="16" y="34"/>
                    </a:cubicBezTo>
                    <a:cubicBezTo>
                      <a:pt x="14" y="33"/>
                      <a:pt x="13" y="33"/>
                      <a:pt x="12" y="34"/>
                    </a:cubicBezTo>
                    <a:cubicBezTo>
                      <a:pt x="10" y="34"/>
                      <a:pt x="8" y="35"/>
                      <a:pt x="6" y="35"/>
                    </a:cubicBezTo>
                    <a:cubicBezTo>
                      <a:pt x="7" y="35"/>
                      <a:pt x="8" y="34"/>
                      <a:pt x="9" y="34"/>
                    </a:cubicBezTo>
                    <a:cubicBezTo>
                      <a:pt x="10" y="34"/>
                      <a:pt x="11" y="33"/>
                      <a:pt x="12" y="33"/>
                    </a:cubicBezTo>
                    <a:cubicBezTo>
                      <a:pt x="13" y="33"/>
                      <a:pt x="15" y="33"/>
                      <a:pt x="16" y="33"/>
                    </a:cubicBezTo>
                    <a:cubicBezTo>
                      <a:pt x="16" y="33"/>
                      <a:pt x="17" y="33"/>
                      <a:pt x="17" y="33"/>
                    </a:cubicBezTo>
                    <a:cubicBezTo>
                      <a:pt x="18" y="34"/>
                      <a:pt x="18" y="34"/>
                      <a:pt x="19" y="34"/>
                    </a:cubicBezTo>
                    <a:cubicBezTo>
                      <a:pt x="20" y="34"/>
                      <a:pt x="21" y="35"/>
                      <a:pt x="22" y="35"/>
                    </a:cubicBezTo>
                    <a:cubicBezTo>
                      <a:pt x="23" y="35"/>
                      <a:pt x="23" y="36"/>
                      <a:pt x="24" y="36"/>
                    </a:cubicBezTo>
                    <a:cubicBezTo>
                      <a:pt x="25" y="37"/>
                      <a:pt x="25" y="37"/>
                      <a:pt x="26" y="37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5" y="36"/>
                      <a:pt x="24" y="35"/>
                      <a:pt x="23" y="33"/>
                    </a:cubicBezTo>
                    <a:cubicBezTo>
                      <a:pt x="23" y="33"/>
                      <a:pt x="22" y="33"/>
                      <a:pt x="22" y="32"/>
                    </a:cubicBezTo>
                    <a:cubicBezTo>
                      <a:pt x="22" y="32"/>
                      <a:pt x="22" y="32"/>
                      <a:pt x="21" y="32"/>
                    </a:cubicBezTo>
                    <a:cubicBezTo>
                      <a:pt x="20" y="31"/>
                      <a:pt x="19" y="31"/>
                      <a:pt x="18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8" y="30"/>
                      <a:pt x="18" y="30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6" y="30"/>
                      <a:pt x="16" y="30"/>
                      <a:pt x="15" y="30"/>
                    </a:cubicBezTo>
                    <a:cubicBezTo>
                      <a:pt x="14" y="29"/>
                      <a:pt x="13" y="29"/>
                      <a:pt x="12" y="29"/>
                    </a:cubicBezTo>
                    <a:cubicBezTo>
                      <a:pt x="9" y="28"/>
                      <a:pt x="7" y="28"/>
                      <a:pt x="5" y="27"/>
                    </a:cubicBezTo>
                    <a:cubicBezTo>
                      <a:pt x="4" y="26"/>
                      <a:pt x="3" y="26"/>
                      <a:pt x="2" y="25"/>
                    </a:cubicBezTo>
                    <a:cubicBezTo>
                      <a:pt x="1" y="24"/>
                      <a:pt x="0" y="24"/>
                      <a:pt x="0" y="23"/>
                    </a:cubicBezTo>
                    <a:cubicBezTo>
                      <a:pt x="1" y="23"/>
                      <a:pt x="2" y="24"/>
                      <a:pt x="2" y="2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76" name="Freeform 1906"/>
              <p:cNvSpPr/>
              <p:nvPr/>
            </p:nvSpPr>
            <p:spPr>
              <a:xfrm>
                <a:off x="5046621" y="4848253"/>
                <a:ext cx="101601" cy="65088"/>
              </a:xfrm>
              <a:custGeom>
                <a:avLst/>
                <a:gdLst>
                  <a:gd name="txL" fmla="*/ 0 w 27"/>
                  <a:gd name="txT" fmla="*/ 0 h 17"/>
                  <a:gd name="txR" fmla="*/ 27 w 27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17">
                    <a:moveTo>
                      <a:pt x="27" y="17"/>
                    </a:moveTo>
                    <a:cubicBezTo>
                      <a:pt x="23" y="13"/>
                      <a:pt x="19" y="9"/>
                      <a:pt x="15" y="6"/>
                    </a:cubicBezTo>
                    <a:cubicBezTo>
                      <a:pt x="12" y="5"/>
                      <a:pt x="10" y="4"/>
                      <a:pt x="7" y="3"/>
                    </a:cubicBezTo>
                    <a:cubicBezTo>
                      <a:pt x="5" y="3"/>
                      <a:pt x="2" y="2"/>
                      <a:pt x="0" y="1"/>
                    </a:cubicBezTo>
                    <a:cubicBezTo>
                      <a:pt x="4" y="0"/>
                      <a:pt x="7" y="0"/>
                      <a:pt x="11" y="0"/>
                    </a:cubicBezTo>
                    <a:cubicBezTo>
                      <a:pt x="14" y="1"/>
                      <a:pt x="17" y="4"/>
                      <a:pt x="19" y="6"/>
                    </a:cubicBezTo>
                    <a:cubicBezTo>
                      <a:pt x="22" y="9"/>
                      <a:pt x="24" y="13"/>
                      <a:pt x="27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377" name="Picture 1907"/>
              <p:cNvPicPr>
                <a:picLocks noChangeAspect="1"/>
              </p:cNvPicPr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5005346" y="4829203"/>
                <a:ext cx="247652" cy="1793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378" name="Picture 1908"/>
              <p:cNvPicPr>
                <a:picLocks noChangeAspect="1"/>
              </p:cNvPicPr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076784" y="4922866"/>
                <a:ext cx="134938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379" name="Freeform 1909"/>
              <p:cNvSpPr/>
              <p:nvPr/>
            </p:nvSpPr>
            <p:spPr>
              <a:xfrm>
                <a:off x="5038684" y="4908579"/>
                <a:ext cx="123826" cy="52388"/>
              </a:xfrm>
              <a:custGeom>
                <a:avLst/>
                <a:gdLst>
                  <a:gd name="txL" fmla="*/ 0 w 33"/>
                  <a:gd name="txT" fmla="*/ 0 h 14"/>
                  <a:gd name="txR" fmla="*/ 33 w 33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14">
                    <a:moveTo>
                      <a:pt x="18" y="7"/>
                    </a:moveTo>
                    <a:cubicBezTo>
                      <a:pt x="20" y="6"/>
                      <a:pt x="25" y="5"/>
                      <a:pt x="27" y="5"/>
                    </a:cubicBezTo>
                    <a:cubicBezTo>
                      <a:pt x="29" y="4"/>
                      <a:pt x="33" y="5"/>
                      <a:pt x="33" y="5"/>
                    </a:cubicBezTo>
                    <a:cubicBezTo>
                      <a:pt x="30" y="5"/>
                      <a:pt x="27" y="6"/>
                      <a:pt x="24" y="8"/>
                    </a:cubicBezTo>
                    <a:cubicBezTo>
                      <a:pt x="21" y="9"/>
                      <a:pt x="18" y="11"/>
                      <a:pt x="15" y="13"/>
                    </a:cubicBezTo>
                    <a:cubicBezTo>
                      <a:pt x="12" y="14"/>
                      <a:pt x="8" y="13"/>
                      <a:pt x="6" y="11"/>
                    </a:cubicBezTo>
                    <a:cubicBezTo>
                      <a:pt x="5" y="11"/>
                      <a:pt x="5" y="11"/>
                      <a:pt x="4" y="10"/>
                    </a:cubicBezTo>
                    <a:cubicBezTo>
                      <a:pt x="2" y="7"/>
                      <a:pt x="1" y="4"/>
                      <a:pt x="0" y="0"/>
                    </a:cubicBezTo>
                    <a:cubicBezTo>
                      <a:pt x="1" y="1"/>
                      <a:pt x="2" y="3"/>
                      <a:pt x="4" y="4"/>
                    </a:cubicBezTo>
                    <a:cubicBezTo>
                      <a:pt x="9" y="8"/>
                      <a:pt x="15" y="8"/>
                      <a:pt x="18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80" name="Freeform 1910"/>
              <p:cNvSpPr/>
              <p:nvPr/>
            </p:nvSpPr>
            <p:spPr>
              <a:xfrm>
                <a:off x="5030746" y="4859366"/>
                <a:ext cx="180976" cy="101601"/>
              </a:xfrm>
              <a:custGeom>
                <a:avLst/>
                <a:gdLst>
                  <a:gd name="txL" fmla="*/ 0 w 48"/>
                  <a:gd name="txT" fmla="*/ 0 h 27"/>
                  <a:gd name="txR" fmla="*/ 48 w 48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27">
                    <a:moveTo>
                      <a:pt x="14" y="20"/>
                    </a:moveTo>
                    <a:cubicBezTo>
                      <a:pt x="16" y="20"/>
                      <a:pt x="17" y="20"/>
                      <a:pt x="18" y="20"/>
                    </a:cubicBezTo>
                    <a:cubicBezTo>
                      <a:pt x="20" y="20"/>
                      <a:pt x="22" y="19"/>
                      <a:pt x="24" y="18"/>
                    </a:cubicBezTo>
                    <a:cubicBezTo>
                      <a:pt x="25" y="18"/>
                      <a:pt x="26" y="18"/>
                      <a:pt x="28" y="17"/>
                    </a:cubicBezTo>
                    <a:cubicBezTo>
                      <a:pt x="28" y="17"/>
                      <a:pt x="29" y="17"/>
                      <a:pt x="29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2" y="16"/>
                      <a:pt x="33" y="16"/>
                    </a:cubicBezTo>
                    <a:cubicBezTo>
                      <a:pt x="32" y="16"/>
                      <a:pt x="31" y="16"/>
                      <a:pt x="30" y="16"/>
                    </a:cubicBezTo>
                    <a:cubicBezTo>
                      <a:pt x="29" y="15"/>
                      <a:pt x="29" y="15"/>
                      <a:pt x="28" y="15"/>
                    </a:cubicBezTo>
                    <a:cubicBezTo>
                      <a:pt x="28" y="15"/>
                      <a:pt x="27" y="15"/>
                      <a:pt x="27" y="15"/>
                    </a:cubicBezTo>
                    <a:cubicBezTo>
                      <a:pt x="25" y="15"/>
                      <a:pt x="24" y="15"/>
                      <a:pt x="23" y="14"/>
                    </a:cubicBezTo>
                    <a:cubicBezTo>
                      <a:pt x="22" y="14"/>
                      <a:pt x="21" y="14"/>
                      <a:pt x="20" y="14"/>
                    </a:cubicBezTo>
                    <a:cubicBezTo>
                      <a:pt x="19" y="14"/>
                      <a:pt x="18" y="14"/>
                      <a:pt x="17" y="14"/>
                    </a:cubicBezTo>
                    <a:cubicBezTo>
                      <a:pt x="16" y="14"/>
                      <a:pt x="16" y="13"/>
                      <a:pt x="15" y="13"/>
                    </a:cubicBezTo>
                    <a:cubicBezTo>
                      <a:pt x="14" y="13"/>
                      <a:pt x="14" y="13"/>
                      <a:pt x="13" y="13"/>
                    </a:cubicBezTo>
                    <a:cubicBezTo>
                      <a:pt x="12" y="13"/>
                      <a:pt x="11" y="12"/>
                      <a:pt x="9" y="12"/>
                    </a:cubicBezTo>
                    <a:cubicBezTo>
                      <a:pt x="9" y="12"/>
                      <a:pt x="8" y="11"/>
                      <a:pt x="8" y="11"/>
                    </a:cubicBezTo>
                    <a:cubicBezTo>
                      <a:pt x="7" y="10"/>
                      <a:pt x="7" y="10"/>
                      <a:pt x="6" y="9"/>
                    </a:cubicBezTo>
                    <a:cubicBezTo>
                      <a:pt x="7" y="10"/>
                      <a:pt x="8" y="11"/>
                      <a:pt x="9" y="12"/>
                    </a:cubicBezTo>
                    <a:cubicBezTo>
                      <a:pt x="11" y="12"/>
                      <a:pt x="12" y="12"/>
                      <a:pt x="13" y="12"/>
                    </a:cubicBezTo>
                    <a:cubicBezTo>
                      <a:pt x="14" y="12"/>
                      <a:pt x="15" y="13"/>
                      <a:pt x="15" y="13"/>
                    </a:cubicBezTo>
                    <a:cubicBezTo>
                      <a:pt x="16" y="13"/>
                      <a:pt x="16" y="13"/>
                      <a:pt x="17" y="13"/>
                    </a:cubicBezTo>
                    <a:cubicBezTo>
                      <a:pt x="17" y="13"/>
                      <a:pt x="18" y="13"/>
                      <a:pt x="18" y="13"/>
                    </a:cubicBezTo>
                    <a:cubicBezTo>
                      <a:pt x="15" y="12"/>
                      <a:pt x="13" y="11"/>
                      <a:pt x="10" y="9"/>
                    </a:cubicBezTo>
                    <a:cubicBezTo>
                      <a:pt x="8" y="8"/>
                      <a:pt x="6" y="6"/>
                      <a:pt x="5" y="5"/>
                    </a:cubicBezTo>
                    <a:cubicBezTo>
                      <a:pt x="4" y="4"/>
                      <a:pt x="3" y="3"/>
                      <a:pt x="2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7" y="5"/>
                      <a:pt x="9" y="7"/>
                      <a:pt x="11" y="8"/>
                    </a:cubicBezTo>
                    <a:cubicBezTo>
                      <a:pt x="15" y="10"/>
                      <a:pt x="19" y="12"/>
                      <a:pt x="23" y="13"/>
                    </a:cubicBezTo>
                    <a:cubicBezTo>
                      <a:pt x="24" y="14"/>
                      <a:pt x="26" y="14"/>
                      <a:pt x="27" y="14"/>
                    </a:cubicBezTo>
                    <a:cubicBezTo>
                      <a:pt x="27" y="14"/>
                      <a:pt x="28" y="14"/>
                      <a:pt x="28" y="14"/>
                    </a:cubicBezTo>
                    <a:cubicBezTo>
                      <a:pt x="29" y="14"/>
                      <a:pt x="30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4"/>
                      <a:pt x="29" y="13"/>
                      <a:pt x="29" y="13"/>
                    </a:cubicBezTo>
                    <a:cubicBezTo>
                      <a:pt x="28" y="13"/>
                      <a:pt x="28" y="12"/>
                      <a:pt x="27" y="12"/>
                    </a:cubicBezTo>
                    <a:cubicBezTo>
                      <a:pt x="25" y="10"/>
                      <a:pt x="24" y="8"/>
                      <a:pt x="22" y="6"/>
                    </a:cubicBezTo>
                    <a:cubicBezTo>
                      <a:pt x="22" y="6"/>
                      <a:pt x="21" y="5"/>
                      <a:pt x="21" y="5"/>
                    </a:cubicBezTo>
                    <a:cubicBezTo>
                      <a:pt x="20" y="5"/>
                      <a:pt x="20" y="4"/>
                      <a:pt x="19" y="4"/>
                    </a:cubicBezTo>
                    <a:cubicBezTo>
                      <a:pt x="18" y="3"/>
                      <a:pt x="17" y="3"/>
                      <a:pt x="16" y="2"/>
                    </a:cubicBezTo>
                    <a:cubicBezTo>
                      <a:pt x="15" y="2"/>
                      <a:pt x="13" y="1"/>
                      <a:pt x="12" y="1"/>
                    </a:cubicBezTo>
                    <a:cubicBezTo>
                      <a:pt x="11" y="0"/>
                      <a:pt x="10" y="0"/>
                      <a:pt x="9" y="0"/>
                    </a:cubicBezTo>
                    <a:cubicBezTo>
                      <a:pt x="10" y="0"/>
                      <a:pt x="11" y="0"/>
                      <a:pt x="12" y="1"/>
                    </a:cubicBezTo>
                    <a:cubicBezTo>
                      <a:pt x="13" y="1"/>
                      <a:pt x="15" y="1"/>
                      <a:pt x="16" y="2"/>
                    </a:cubicBezTo>
                    <a:cubicBezTo>
                      <a:pt x="17" y="2"/>
                      <a:pt x="18" y="3"/>
                      <a:pt x="19" y="3"/>
                    </a:cubicBezTo>
                    <a:cubicBezTo>
                      <a:pt x="20" y="4"/>
                      <a:pt x="20" y="4"/>
                      <a:pt x="21" y="4"/>
                    </a:cubicBezTo>
                    <a:cubicBezTo>
                      <a:pt x="22" y="5"/>
                      <a:pt x="22" y="5"/>
                      <a:pt x="23" y="6"/>
                    </a:cubicBezTo>
                    <a:cubicBezTo>
                      <a:pt x="25" y="7"/>
                      <a:pt x="26" y="9"/>
                      <a:pt x="28" y="11"/>
                    </a:cubicBezTo>
                    <a:cubicBezTo>
                      <a:pt x="29" y="12"/>
                      <a:pt x="30" y="13"/>
                      <a:pt x="31" y="14"/>
                    </a:cubicBezTo>
                    <a:cubicBezTo>
                      <a:pt x="31" y="14"/>
                      <a:pt x="32" y="14"/>
                      <a:pt x="32" y="15"/>
                    </a:cubicBezTo>
                    <a:cubicBezTo>
                      <a:pt x="32" y="15"/>
                      <a:pt x="33" y="15"/>
                      <a:pt x="33" y="15"/>
                    </a:cubicBezTo>
                    <a:cubicBezTo>
                      <a:pt x="34" y="15"/>
                      <a:pt x="36" y="16"/>
                      <a:pt x="37" y="16"/>
                    </a:cubicBezTo>
                    <a:cubicBezTo>
                      <a:pt x="38" y="16"/>
                      <a:pt x="39" y="17"/>
                      <a:pt x="40" y="17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39" y="16"/>
                      <a:pt x="39" y="16"/>
                      <a:pt x="39" y="15"/>
                    </a:cubicBezTo>
                    <a:cubicBezTo>
                      <a:pt x="39" y="15"/>
                      <a:pt x="39" y="14"/>
                      <a:pt x="39" y="14"/>
                    </a:cubicBezTo>
                    <a:cubicBezTo>
                      <a:pt x="39" y="13"/>
                      <a:pt x="38" y="12"/>
                      <a:pt x="38" y="11"/>
                    </a:cubicBezTo>
                    <a:cubicBezTo>
                      <a:pt x="37" y="10"/>
                      <a:pt x="37" y="9"/>
                      <a:pt x="36" y="8"/>
                    </a:cubicBezTo>
                    <a:cubicBezTo>
                      <a:pt x="35" y="7"/>
                      <a:pt x="34" y="5"/>
                      <a:pt x="32" y="4"/>
                    </a:cubicBezTo>
                    <a:cubicBezTo>
                      <a:pt x="31" y="3"/>
                      <a:pt x="31" y="2"/>
                      <a:pt x="30" y="2"/>
                    </a:cubicBezTo>
                    <a:cubicBezTo>
                      <a:pt x="29" y="1"/>
                      <a:pt x="28" y="0"/>
                      <a:pt x="27" y="0"/>
                    </a:cubicBezTo>
                    <a:cubicBezTo>
                      <a:pt x="28" y="0"/>
                      <a:pt x="29" y="1"/>
                      <a:pt x="30" y="1"/>
                    </a:cubicBezTo>
                    <a:cubicBezTo>
                      <a:pt x="31" y="2"/>
                      <a:pt x="32" y="3"/>
                      <a:pt x="32" y="3"/>
                    </a:cubicBezTo>
                    <a:cubicBezTo>
                      <a:pt x="34" y="5"/>
                      <a:pt x="35" y="6"/>
                      <a:pt x="37" y="8"/>
                    </a:cubicBezTo>
                    <a:cubicBezTo>
                      <a:pt x="37" y="9"/>
                      <a:pt x="38" y="10"/>
                      <a:pt x="38" y="11"/>
                    </a:cubicBezTo>
                    <a:cubicBezTo>
                      <a:pt x="39" y="12"/>
                      <a:pt x="39" y="13"/>
                      <a:pt x="40" y="14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6"/>
                      <a:pt x="40" y="16"/>
                      <a:pt x="40" y="17"/>
                    </a:cubicBezTo>
                    <a:cubicBezTo>
                      <a:pt x="41" y="17"/>
                      <a:pt x="41" y="18"/>
                      <a:pt x="41" y="18"/>
                    </a:cubicBezTo>
                    <a:cubicBezTo>
                      <a:pt x="42" y="18"/>
                      <a:pt x="43" y="19"/>
                      <a:pt x="43" y="19"/>
                    </a:cubicBezTo>
                    <a:cubicBezTo>
                      <a:pt x="44" y="20"/>
                      <a:pt x="44" y="20"/>
                      <a:pt x="45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6" y="21"/>
                      <a:pt x="46" y="21"/>
                      <a:pt x="46" y="21"/>
                    </a:cubicBezTo>
                    <a:cubicBezTo>
                      <a:pt x="47" y="22"/>
                      <a:pt x="48" y="23"/>
                      <a:pt x="48" y="24"/>
                    </a:cubicBezTo>
                    <a:cubicBezTo>
                      <a:pt x="48" y="23"/>
                      <a:pt x="47" y="23"/>
                      <a:pt x="47" y="23"/>
                    </a:cubicBezTo>
                    <a:cubicBezTo>
                      <a:pt x="47" y="23"/>
                      <a:pt x="46" y="22"/>
                      <a:pt x="46" y="22"/>
                    </a:cubicBezTo>
                    <a:cubicBezTo>
                      <a:pt x="45" y="21"/>
                      <a:pt x="44" y="21"/>
                      <a:pt x="43" y="21"/>
                    </a:cubicBezTo>
                    <a:cubicBezTo>
                      <a:pt x="43" y="21"/>
                      <a:pt x="43" y="21"/>
                      <a:pt x="43" y="21"/>
                    </a:cubicBezTo>
                    <a:cubicBezTo>
                      <a:pt x="43" y="20"/>
                      <a:pt x="43" y="20"/>
                      <a:pt x="42" y="20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40" y="20"/>
                      <a:pt x="40" y="20"/>
                      <a:pt x="39" y="20"/>
                    </a:cubicBezTo>
                    <a:cubicBezTo>
                      <a:pt x="37" y="20"/>
                      <a:pt x="35" y="20"/>
                      <a:pt x="33" y="20"/>
                    </a:cubicBezTo>
                    <a:cubicBezTo>
                      <a:pt x="33" y="21"/>
                      <a:pt x="32" y="21"/>
                      <a:pt x="32" y="21"/>
                    </a:cubicBezTo>
                    <a:cubicBezTo>
                      <a:pt x="31" y="21"/>
                      <a:pt x="31" y="21"/>
                      <a:pt x="30" y="21"/>
                    </a:cubicBezTo>
                    <a:cubicBezTo>
                      <a:pt x="29" y="22"/>
                      <a:pt x="28" y="22"/>
                      <a:pt x="28" y="23"/>
                    </a:cubicBezTo>
                    <a:cubicBezTo>
                      <a:pt x="26" y="24"/>
                      <a:pt x="25" y="26"/>
                      <a:pt x="23" y="27"/>
                    </a:cubicBezTo>
                    <a:cubicBezTo>
                      <a:pt x="24" y="26"/>
                      <a:pt x="25" y="26"/>
                      <a:pt x="25" y="25"/>
                    </a:cubicBezTo>
                    <a:cubicBezTo>
                      <a:pt x="26" y="24"/>
                      <a:pt x="27" y="23"/>
                      <a:pt x="27" y="23"/>
                    </a:cubicBezTo>
                    <a:cubicBezTo>
                      <a:pt x="28" y="22"/>
                      <a:pt x="29" y="21"/>
                      <a:pt x="30" y="21"/>
                    </a:cubicBezTo>
                    <a:cubicBezTo>
                      <a:pt x="31" y="21"/>
                      <a:pt x="31" y="20"/>
                      <a:pt x="32" y="20"/>
                    </a:cubicBezTo>
                    <a:cubicBezTo>
                      <a:pt x="32" y="20"/>
                      <a:pt x="33" y="20"/>
                      <a:pt x="33" y="20"/>
                    </a:cubicBezTo>
                    <a:cubicBezTo>
                      <a:pt x="34" y="20"/>
                      <a:pt x="35" y="19"/>
                      <a:pt x="36" y="19"/>
                    </a:cubicBezTo>
                    <a:cubicBezTo>
                      <a:pt x="37" y="19"/>
                      <a:pt x="38" y="19"/>
                      <a:pt x="39" y="19"/>
                    </a:cubicBezTo>
                    <a:cubicBezTo>
                      <a:pt x="40" y="19"/>
                      <a:pt x="40" y="19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19"/>
                      <a:pt x="38" y="18"/>
                      <a:pt x="36" y="17"/>
                    </a:cubicBezTo>
                    <a:cubicBezTo>
                      <a:pt x="36" y="17"/>
                      <a:pt x="36" y="17"/>
                      <a:pt x="35" y="17"/>
                    </a:cubicBezTo>
                    <a:cubicBezTo>
                      <a:pt x="35" y="17"/>
                      <a:pt x="35" y="17"/>
                      <a:pt x="34" y="17"/>
                    </a:cubicBezTo>
                    <a:cubicBezTo>
                      <a:pt x="33" y="17"/>
                      <a:pt x="32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0" y="17"/>
                      <a:pt x="30" y="17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8" y="18"/>
                      <a:pt x="28" y="18"/>
                    </a:cubicBezTo>
                    <a:cubicBezTo>
                      <a:pt x="27" y="19"/>
                      <a:pt x="26" y="19"/>
                      <a:pt x="25" y="19"/>
                    </a:cubicBezTo>
                    <a:cubicBezTo>
                      <a:pt x="22" y="20"/>
                      <a:pt x="20" y="21"/>
                      <a:pt x="18" y="21"/>
                    </a:cubicBezTo>
                    <a:cubicBezTo>
                      <a:pt x="17" y="21"/>
                      <a:pt x="16" y="21"/>
                      <a:pt x="14" y="21"/>
                    </a:cubicBezTo>
                    <a:cubicBezTo>
                      <a:pt x="13" y="21"/>
                      <a:pt x="12" y="20"/>
                      <a:pt x="11" y="20"/>
                    </a:cubicBezTo>
                    <a:cubicBezTo>
                      <a:pt x="12" y="20"/>
                      <a:pt x="13" y="20"/>
                      <a:pt x="14" y="2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81" name="Freeform 1911"/>
              <p:cNvSpPr/>
              <p:nvPr/>
            </p:nvSpPr>
            <p:spPr>
              <a:xfrm>
                <a:off x="7321523" y="2211397"/>
                <a:ext cx="65088" cy="214314"/>
              </a:xfrm>
              <a:custGeom>
                <a:avLst/>
                <a:gdLst>
                  <a:gd name="txL" fmla="*/ 0 w 17"/>
                  <a:gd name="txT" fmla="*/ 0 h 57"/>
                  <a:gd name="txR" fmla="*/ 17 w 17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57">
                    <a:moveTo>
                      <a:pt x="13" y="57"/>
                    </a:moveTo>
                    <a:cubicBezTo>
                      <a:pt x="12" y="47"/>
                      <a:pt x="14" y="37"/>
                      <a:pt x="11" y="27"/>
                    </a:cubicBezTo>
                    <a:cubicBezTo>
                      <a:pt x="10" y="22"/>
                      <a:pt x="8" y="17"/>
                      <a:pt x="5" y="13"/>
                    </a:cubicBezTo>
                    <a:cubicBezTo>
                      <a:pt x="3" y="9"/>
                      <a:pt x="0" y="4"/>
                      <a:pt x="0" y="0"/>
                    </a:cubicBezTo>
                    <a:cubicBezTo>
                      <a:pt x="5" y="4"/>
                      <a:pt x="10" y="8"/>
                      <a:pt x="15" y="13"/>
                    </a:cubicBezTo>
                    <a:cubicBezTo>
                      <a:pt x="17" y="19"/>
                      <a:pt x="17" y="29"/>
                      <a:pt x="17" y="33"/>
                    </a:cubicBezTo>
                    <a:cubicBezTo>
                      <a:pt x="17" y="41"/>
                      <a:pt x="14" y="49"/>
                      <a:pt x="13" y="5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382" name="Picture 1913"/>
              <p:cNvPicPr>
                <a:picLocks noChangeAspect="1"/>
              </p:cNvPicPr>
              <p:nvPr/>
            </p:nvPicPr>
            <p:blipFill>
              <a:blip r:embed="rId18"/>
              <a:stretch>
                <a:fillRect/>
              </a:stretch>
            </p:blipFill>
            <p:spPr>
              <a:xfrm>
                <a:off x="7178647" y="2438411"/>
                <a:ext cx="236539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383" name="Freeform 1914"/>
              <p:cNvSpPr/>
              <p:nvPr/>
            </p:nvSpPr>
            <p:spPr>
              <a:xfrm>
                <a:off x="7197697" y="2274898"/>
                <a:ext cx="169864" cy="200026"/>
              </a:xfrm>
              <a:custGeom>
                <a:avLst/>
                <a:gdLst>
                  <a:gd name="txL" fmla="*/ 0 w 45"/>
                  <a:gd name="txT" fmla="*/ 0 h 53"/>
                  <a:gd name="txR" fmla="*/ 45 w 45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53">
                    <a:moveTo>
                      <a:pt x="22" y="34"/>
                    </a:moveTo>
                    <a:cubicBezTo>
                      <a:pt x="26" y="37"/>
                      <a:pt x="34" y="41"/>
                      <a:pt x="38" y="44"/>
                    </a:cubicBezTo>
                    <a:cubicBezTo>
                      <a:pt x="41" y="46"/>
                      <a:pt x="45" y="53"/>
                      <a:pt x="45" y="53"/>
                    </a:cubicBezTo>
                    <a:cubicBezTo>
                      <a:pt x="41" y="49"/>
                      <a:pt x="35" y="46"/>
                      <a:pt x="30" y="44"/>
                    </a:cubicBezTo>
                    <a:cubicBezTo>
                      <a:pt x="23" y="41"/>
                      <a:pt x="17" y="40"/>
                      <a:pt x="11" y="37"/>
                    </a:cubicBezTo>
                    <a:cubicBezTo>
                      <a:pt x="5" y="34"/>
                      <a:pt x="2" y="29"/>
                      <a:pt x="0" y="23"/>
                    </a:cubicBezTo>
                    <a:cubicBezTo>
                      <a:pt x="0" y="22"/>
                      <a:pt x="0" y="21"/>
                      <a:pt x="0" y="20"/>
                    </a:cubicBezTo>
                    <a:cubicBezTo>
                      <a:pt x="2" y="13"/>
                      <a:pt x="5" y="7"/>
                      <a:pt x="8" y="0"/>
                    </a:cubicBezTo>
                    <a:cubicBezTo>
                      <a:pt x="8" y="4"/>
                      <a:pt x="7" y="7"/>
                      <a:pt x="8" y="10"/>
                    </a:cubicBezTo>
                    <a:cubicBezTo>
                      <a:pt x="9" y="23"/>
                      <a:pt x="17" y="31"/>
                      <a:pt x="22" y="3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84" name="Freeform 1915"/>
              <p:cNvSpPr/>
              <p:nvPr/>
            </p:nvSpPr>
            <p:spPr>
              <a:xfrm>
                <a:off x="7238972" y="2200285"/>
                <a:ext cx="192089" cy="371478"/>
              </a:xfrm>
              <a:custGeom>
                <a:avLst/>
                <a:gdLst>
                  <a:gd name="txL" fmla="*/ 0 w 51"/>
                  <a:gd name="txT" fmla="*/ 0 h 99"/>
                  <a:gd name="txR" fmla="*/ 51 w 51"/>
                  <a:gd name="txB" fmla="*/ 99 h 9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99">
                    <a:moveTo>
                      <a:pt x="4" y="47"/>
                    </a:moveTo>
                    <a:cubicBezTo>
                      <a:pt x="5" y="48"/>
                      <a:pt x="7" y="50"/>
                      <a:pt x="9" y="51"/>
                    </a:cubicBezTo>
                    <a:cubicBezTo>
                      <a:pt x="12" y="54"/>
                      <a:pt x="16" y="56"/>
                      <a:pt x="20" y="58"/>
                    </a:cubicBezTo>
                    <a:cubicBezTo>
                      <a:pt x="22" y="59"/>
                      <a:pt x="23" y="60"/>
                      <a:pt x="25" y="61"/>
                    </a:cubicBezTo>
                    <a:cubicBezTo>
                      <a:pt x="26" y="62"/>
                      <a:pt x="27" y="62"/>
                      <a:pt x="28" y="63"/>
                    </a:cubicBezTo>
                    <a:cubicBezTo>
                      <a:pt x="30" y="64"/>
                      <a:pt x="30" y="64"/>
                      <a:pt x="30" y="64"/>
                    </a:cubicBezTo>
                    <a:cubicBezTo>
                      <a:pt x="30" y="64"/>
                      <a:pt x="30" y="64"/>
                      <a:pt x="30" y="64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2" y="65"/>
                      <a:pt x="33" y="66"/>
                      <a:pt x="34" y="67"/>
                    </a:cubicBezTo>
                    <a:cubicBezTo>
                      <a:pt x="33" y="65"/>
                      <a:pt x="32" y="64"/>
                      <a:pt x="31" y="62"/>
                    </a:cubicBezTo>
                    <a:cubicBezTo>
                      <a:pt x="30" y="61"/>
                      <a:pt x="30" y="60"/>
                      <a:pt x="29" y="60"/>
                    </a:cubicBezTo>
                    <a:cubicBezTo>
                      <a:pt x="28" y="59"/>
                      <a:pt x="28" y="58"/>
                      <a:pt x="27" y="57"/>
                    </a:cubicBezTo>
                    <a:cubicBezTo>
                      <a:pt x="26" y="55"/>
                      <a:pt x="25" y="53"/>
                      <a:pt x="24" y="51"/>
                    </a:cubicBezTo>
                    <a:cubicBezTo>
                      <a:pt x="23" y="50"/>
                      <a:pt x="22" y="48"/>
                      <a:pt x="21" y="46"/>
                    </a:cubicBezTo>
                    <a:cubicBezTo>
                      <a:pt x="20" y="45"/>
                      <a:pt x="18" y="43"/>
                      <a:pt x="17" y="42"/>
                    </a:cubicBezTo>
                    <a:cubicBezTo>
                      <a:pt x="16" y="41"/>
                      <a:pt x="15" y="40"/>
                      <a:pt x="14" y="39"/>
                    </a:cubicBezTo>
                    <a:cubicBezTo>
                      <a:pt x="14" y="38"/>
                      <a:pt x="13" y="36"/>
                      <a:pt x="12" y="35"/>
                    </a:cubicBezTo>
                    <a:cubicBezTo>
                      <a:pt x="11" y="33"/>
                      <a:pt x="10" y="31"/>
                      <a:pt x="9" y="29"/>
                    </a:cubicBezTo>
                    <a:cubicBezTo>
                      <a:pt x="8" y="27"/>
                      <a:pt x="8" y="26"/>
                      <a:pt x="8" y="25"/>
                    </a:cubicBezTo>
                    <a:cubicBezTo>
                      <a:pt x="8" y="24"/>
                      <a:pt x="8" y="22"/>
                      <a:pt x="8" y="21"/>
                    </a:cubicBezTo>
                    <a:cubicBezTo>
                      <a:pt x="8" y="24"/>
                      <a:pt x="8" y="26"/>
                      <a:pt x="9" y="28"/>
                    </a:cubicBezTo>
                    <a:cubicBezTo>
                      <a:pt x="11" y="31"/>
                      <a:pt x="12" y="33"/>
                      <a:pt x="13" y="35"/>
                    </a:cubicBezTo>
                    <a:cubicBezTo>
                      <a:pt x="14" y="36"/>
                      <a:pt x="15" y="37"/>
                      <a:pt x="16" y="38"/>
                    </a:cubicBezTo>
                    <a:cubicBezTo>
                      <a:pt x="16" y="39"/>
                      <a:pt x="17" y="40"/>
                      <a:pt x="18" y="41"/>
                    </a:cubicBezTo>
                    <a:cubicBezTo>
                      <a:pt x="18" y="41"/>
                      <a:pt x="19" y="42"/>
                      <a:pt x="19" y="42"/>
                    </a:cubicBezTo>
                    <a:cubicBezTo>
                      <a:pt x="17" y="37"/>
                      <a:pt x="15" y="32"/>
                      <a:pt x="14" y="26"/>
                    </a:cubicBezTo>
                    <a:cubicBezTo>
                      <a:pt x="13" y="22"/>
                      <a:pt x="12" y="17"/>
                      <a:pt x="12" y="13"/>
                    </a:cubicBezTo>
                    <a:cubicBezTo>
                      <a:pt x="12" y="11"/>
                      <a:pt x="12" y="8"/>
                      <a:pt x="12" y="6"/>
                    </a:cubicBezTo>
                    <a:cubicBezTo>
                      <a:pt x="13" y="4"/>
                      <a:pt x="13" y="2"/>
                      <a:pt x="13" y="0"/>
                    </a:cubicBezTo>
                    <a:cubicBezTo>
                      <a:pt x="13" y="1"/>
                      <a:pt x="13" y="2"/>
                      <a:pt x="13" y="3"/>
                    </a:cubicBezTo>
                    <a:cubicBezTo>
                      <a:pt x="13" y="4"/>
                      <a:pt x="14" y="5"/>
                      <a:pt x="14" y="6"/>
                    </a:cubicBezTo>
                    <a:cubicBezTo>
                      <a:pt x="14" y="8"/>
                      <a:pt x="14" y="11"/>
                      <a:pt x="14" y="13"/>
                    </a:cubicBezTo>
                    <a:cubicBezTo>
                      <a:pt x="15" y="17"/>
                      <a:pt x="15" y="21"/>
                      <a:pt x="16" y="26"/>
                    </a:cubicBezTo>
                    <a:cubicBezTo>
                      <a:pt x="18" y="34"/>
                      <a:pt x="21" y="42"/>
                      <a:pt x="26" y="50"/>
                    </a:cubicBezTo>
                    <a:cubicBezTo>
                      <a:pt x="27" y="52"/>
                      <a:pt x="28" y="54"/>
                      <a:pt x="29" y="56"/>
                    </a:cubicBezTo>
                    <a:cubicBezTo>
                      <a:pt x="30" y="56"/>
                      <a:pt x="30" y="57"/>
                      <a:pt x="31" y="58"/>
                    </a:cubicBezTo>
                    <a:cubicBezTo>
                      <a:pt x="32" y="59"/>
                      <a:pt x="32" y="60"/>
                      <a:pt x="33" y="61"/>
                    </a:cubicBezTo>
                    <a:cubicBezTo>
                      <a:pt x="33" y="61"/>
                      <a:pt x="33" y="61"/>
                      <a:pt x="33" y="61"/>
                    </a:cubicBezTo>
                    <a:cubicBezTo>
                      <a:pt x="33" y="61"/>
                      <a:pt x="33" y="61"/>
                      <a:pt x="33" y="61"/>
                    </a:cubicBezTo>
                    <a:cubicBezTo>
                      <a:pt x="33" y="59"/>
                      <a:pt x="33" y="58"/>
                      <a:pt x="33" y="57"/>
                    </a:cubicBezTo>
                    <a:cubicBezTo>
                      <a:pt x="33" y="56"/>
                      <a:pt x="33" y="54"/>
                      <a:pt x="33" y="53"/>
                    </a:cubicBezTo>
                    <a:cubicBezTo>
                      <a:pt x="33" y="48"/>
                      <a:pt x="34" y="44"/>
                      <a:pt x="34" y="39"/>
                    </a:cubicBezTo>
                    <a:cubicBezTo>
                      <a:pt x="34" y="38"/>
                      <a:pt x="34" y="36"/>
                      <a:pt x="34" y="35"/>
                    </a:cubicBezTo>
                    <a:cubicBezTo>
                      <a:pt x="34" y="34"/>
                      <a:pt x="33" y="33"/>
                      <a:pt x="33" y="32"/>
                    </a:cubicBezTo>
                    <a:cubicBezTo>
                      <a:pt x="32" y="29"/>
                      <a:pt x="32" y="27"/>
                      <a:pt x="31" y="25"/>
                    </a:cubicBezTo>
                    <a:cubicBezTo>
                      <a:pt x="30" y="22"/>
                      <a:pt x="29" y="20"/>
                      <a:pt x="28" y="18"/>
                    </a:cubicBezTo>
                    <a:cubicBezTo>
                      <a:pt x="27" y="16"/>
                      <a:pt x="26" y="14"/>
                      <a:pt x="24" y="12"/>
                    </a:cubicBezTo>
                    <a:cubicBezTo>
                      <a:pt x="26" y="14"/>
                      <a:pt x="27" y="16"/>
                      <a:pt x="28" y="18"/>
                    </a:cubicBezTo>
                    <a:cubicBezTo>
                      <a:pt x="29" y="20"/>
                      <a:pt x="30" y="22"/>
                      <a:pt x="31" y="25"/>
                    </a:cubicBezTo>
                    <a:cubicBezTo>
                      <a:pt x="32" y="27"/>
                      <a:pt x="33" y="29"/>
                      <a:pt x="34" y="31"/>
                    </a:cubicBezTo>
                    <a:cubicBezTo>
                      <a:pt x="34" y="33"/>
                      <a:pt x="34" y="34"/>
                      <a:pt x="35" y="35"/>
                    </a:cubicBezTo>
                    <a:cubicBezTo>
                      <a:pt x="35" y="36"/>
                      <a:pt x="35" y="37"/>
                      <a:pt x="35" y="39"/>
                    </a:cubicBezTo>
                    <a:cubicBezTo>
                      <a:pt x="35" y="44"/>
                      <a:pt x="35" y="49"/>
                      <a:pt x="34" y="53"/>
                    </a:cubicBezTo>
                    <a:cubicBezTo>
                      <a:pt x="34" y="56"/>
                      <a:pt x="34" y="58"/>
                      <a:pt x="35" y="60"/>
                    </a:cubicBezTo>
                    <a:cubicBezTo>
                      <a:pt x="35" y="62"/>
                      <a:pt x="35" y="63"/>
                      <a:pt x="35" y="64"/>
                    </a:cubicBezTo>
                    <a:cubicBezTo>
                      <a:pt x="36" y="64"/>
                      <a:pt x="36" y="65"/>
                      <a:pt x="36" y="65"/>
                    </a:cubicBezTo>
                    <a:cubicBezTo>
                      <a:pt x="37" y="68"/>
                      <a:pt x="39" y="70"/>
                      <a:pt x="40" y="73"/>
                    </a:cubicBezTo>
                    <a:cubicBezTo>
                      <a:pt x="40" y="75"/>
                      <a:pt x="41" y="76"/>
                      <a:pt x="42" y="78"/>
                    </a:cubicBezTo>
                    <a:cubicBezTo>
                      <a:pt x="42" y="78"/>
                      <a:pt x="42" y="78"/>
                      <a:pt x="42" y="78"/>
                    </a:cubicBezTo>
                    <a:cubicBezTo>
                      <a:pt x="43" y="77"/>
                      <a:pt x="43" y="76"/>
                      <a:pt x="44" y="75"/>
                    </a:cubicBezTo>
                    <a:cubicBezTo>
                      <a:pt x="44" y="74"/>
                      <a:pt x="45" y="73"/>
                      <a:pt x="45" y="72"/>
                    </a:cubicBezTo>
                    <a:cubicBezTo>
                      <a:pt x="46" y="71"/>
                      <a:pt x="47" y="69"/>
                      <a:pt x="48" y="67"/>
                    </a:cubicBezTo>
                    <a:cubicBezTo>
                      <a:pt x="48" y="65"/>
                      <a:pt x="49" y="63"/>
                      <a:pt x="49" y="61"/>
                    </a:cubicBezTo>
                    <a:cubicBezTo>
                      <a:pt x="50" y="57"/>
                      <a:pt x="51" y="53"/>
                      <a:pt x="51" y="50"/>
                    </a:cubicBezTo>
                    <a:cubicBezTo>
                      <a:pt x="51" y="48"/>
                      <a:pt x="50" y="46"/>
                      <a:pt x="50" y="44"/>
                    </a:cubicBezTo>
                    <a:cubicBezTo>
                      <a:pt x="50" y="42"/>
                      <a:pt x="50" y="40"/>
                      <a:pt x="50" y="38"/>
                    </a:cubicBezTo>
                    <a:cubicBezTo>
                      <a:pt x="50" y="40"/>
                      <a:pt x="50" y="42"/>
                      <a:pt x="51" y="44"/>
                    </a:cubicBezTo>
                    <a:cubicBezTo>
                      <a:pt x="51" y="46"/>
                      <a:pt x="51" y="48"/>
                      <a:pt x="51" y="50"/>
                    </a:cubicBezTo>
                    <a:cubicBezTo>
                      <a:pt x="51" y="54"/>
                      <a:pt x="51" y="58"/>
                      <a:pt x="50" y="62"/>
                    </a:cubicBezTo>
                    <a:cubicBezTo>
                      <a:pt x="50" y="63"/>
                      <a:pt x="49" y="65"/>
                      <a:pt x="49" y="67"/>
                    </a:cubicBezTo>
                    <a:cubicBezTo>
                      <a:pt x="48" y="69"/>
                      <a:pt x="47" y="71"/>
                      <a:pt x="47" y="73"/>
                    </a:cubicBezTo>
                    <a:cubicBezTo>
                      <a:pt x="46" y="73"/>
                      <a:pt x="46" y="74"/>
                      <a:pt x="46" y="74"/>
                    </a:cubicBezTo>
                    <a:cubicBezTo>
                      <a:pt x="46" y="75"/>
                      <a:pt x="45" y="75"/>
                      <a:pt x="45" y="76"/>
                    </a:cubicBezTo>
                    <a:cubicBezTo>
                      <a:pt x="44" y="76"/>
                      <a:pt x="44" y="77"/>
                      <a:pt x="44" y="78"/>
                    </a:cubicBezTo>
                    <a:cubicBezTo>
                      <a:pt x="43" y="79"/>
                      <a:pt x="43" y="80"/>
                      <a:pt x="43" y="81"/>
                    </a:cubicBezTo>
                    <a:cubicBezTo>
                      <a:pt x="43" y="82"/>
                      <a:pt x="43" y="84"/>
                      <a:pt x="44" y="85"/>
                    </a:cubicBezTo>
                    <a:cubicBezTo>
                      <a:pt x="44" y="87"/>
                      <a:pt x="44" y="88"/>
                      <a:pt x="44" y="90"/>
                    </a:cubicBezTo>
                    <a:cubicBezTo>
                      <a:pt x="44" y="90"/>
                      <a:pt x="44" y="91"/>
                      <a:pt x="44" y="91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4" y="91"/>
                      <a:pt x="44" y="92"/>
                      <a:pt x="44" y="92"/>
                    </a:cubicBezTo>
                    <a:cubicBezTo>
                      <a:pt x="44" y="94"/>
                      <a:pt x="44" y="97"/>
                      <a:pt x="44" y="99"/>
                    </a:cubicBezTo>
                    <a:cubicBezTo>
                      <a:pt x="44" y="98"/>
                      <a:pt x="44" y="97"/>
                      <a:pt x="44" y="96"/>
                    </a:cubicBezTo>
                    <a:cubicBezTo>
                      <a:pt x="44" y="94"/>
                      <a:pt x="43" y="93"/>
                      <a:pt x="43" y="92"/>
                    </a:cubicBezTo>
                    <a:cubicBezTo>
                      <a:pt x="43" y="91"/>
                      <a:pt x="42" y="89"/>
                      <a:pt x="42" y="88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1" y="87"/>
                      <a:pt x="41" y="86"/>
                      <a:pt x="41" y="86"/>
                    </a:cubicBezTo>
                    <a:cubicBezTo>
                      <a:pt x="41" y="85"/>
                      <a:pt x="40" y="85"/>
                      <a:pt x="40" y="85"/>
                    </a:cubicBezTo>
                    <a:cubicBezTo>
                      <a:pt x="40" y="84"/>
                      <a:pt x="40" y="84"/>
                      <a:pt x="39" y="83"/>
                    </a:cubicBezTo>
                    <a:cubicBezTo>
                      <a:pt x="39" y="83"/>
                      <a:pt x="38" y="82"/>
                      <a:pt x="37" y="81"/>
                    </a:cubicBezTo>
                    <a:cubicBezTo>
                      <a:pt x="35" y="78"/>
                      <a:pt x="32" y="76"/>
                      <a:pt x="29" y="73"/>
                    </a:cubicBezTo>
                    <a:cubicBezTo>
                      <a:pt x="28" y="73"/>
                      <a:pt x="27" y="72"/>
                      <a:pt x="26" y="72"/>
                    </a:cubicBezTo>
                    <a:cubicBezTo>
                      <a:pt x="25" y="71"/>
                      <a:pt x="24" y="71"/>
                      <a:pt x="24" y="70"/>
                    </a:cubicBezTo>
                    <a:cubicBezTo>
                      <a:pt x="22" y="69"/>
                      <a:pt x="20" y="69"/>
                      <a:pt x="18" y="69"/>
                    </a:cubicBezTo>
                    <a:cubicBezTo>
                      <a:pt x="14" y="68"/>
                      <a:pt x="10" y="68"/>
                      <a:pt x="6" y="68"/>
                    </a:cubicBezTo>
                    <a:cubicBezTo>
                      <a:pt x="8" y="68"/>
                      <a:pt x="10" y="68"/>
                      <a:pt x="12" y="68"/>
                    </a:cubicBezTo>
                    <a:cubicBezTo>
                      <a:pt x="14" y="68"/>
                      <a:pt x="16" y="68"/>
                      <a:pt x="18" y="68"/>
                    </a:cubicBezTo>
                    <a:cubicBezTo>
                      <a:pt x="20" y="68"/>
                      <a:pt x="22" y="69"/>
                      <a:pt x="24" y="69"/>
                    </a:cubicBezTo>
                    <a:cubicBezTo>
                      <a:pt x="25" y="70"/>
                      <a:pt x="26" y="70"/>
                      <a:pt x="27" y="71"/>
                    </a:cubicBezTo>
                    <a:cubicBezTo>
                      <a:pt x="28" y="71"/>
                      <a:pt x="28" y="72"/>
                      <a:pt x="29" y="72"/>
                    </a:cubicBezTo>
                    <a:cubicBezTo>
                      <a:pt x="31" y="73"/>
                      <a:pt x="33" y="75"/>
                      <a:pt x="34" y="76"/>
                    </a:cubicBezTo>
                    <a:cubicBezTo>
                      <a:pt x="36" y="77"/>
                      <a:pt x="37" y="79"/>
                      <a:pt x="39" y="80"/>
                    </a:cubicBezTo>
                    <a:cubicBezTo>
                      <a:pt x="39" y="81"/>
                      <a:pt x="40" y="82"/>
                      <a:pt x="41" y="82"/>
                    </a:cubicBezTo>
                    <a:cubicBezTo>
                      <a:pt x="41" y="83"/>
                      <a:pt x="41" y="83"/>
                      <a:pt x="41" y="83"/>
                    </a:cubicBezTo>
                    <a:cubicBezTo>
                      <a:pt x="40" y="79"/>
                      <a:pt x="39" y="76"/>
                      <a:pt x="38" y="73"/>
                    </a:cubicBezTo>
                    <a:cubicBezTo>
                      <a:pt x="37" y="73"/>
                      <a:pt x="37" y="72"/>
                      <a:pt x="37" y="72"/>
                    </a:cubicBezTo>
                    <a:cubicBezTo>
                      <a:pt x="36" y="71"/>
                      <a:pt x="36" y="71"/>
                      <a:pt x="35" y="70"/>
                    </a:cubicBezTo>
                    <a:cubicBezTo>
                      <a:pt x="34" y="68"/>
                      <a:pt x="32" y="67"/>
                      <a:pt x="30" y="66"/>
                    </a:cubicBezTo>
                    <a:cubicBezTo>
                      <a:pt x="30" y="66"/>
                      <a:pt x="30" y="66"/>
                      <a:pt x="30" y="66"/>
                    </a:cubicBezTo>
                    <a:cubicBezTo>
                      <a:pt x="29" y="65"/>
                      <a:pt x="29" y="65"/>
                      <a:pt x="29" y="65"/>
                    </a:cubicBezTo>
                    <a:cubicBezTo>
                      <a:pt x="28" y="64"/>
                      <a:pt x="28" y="64"/>
                      <a:pt x="28" y="64"/>
                    </a:cubicBezTo>
                    <a:cubicBezTo>
                      <a:pt x="27" y="64"/>
                      <a:pt x="26" y="63"/>
                      <a:pt x="25" y="63"/>
                    </a:cubicBezTo>
                    <a:cubicBezTo>
                      <a:pt x="23" y="62"/>
                      <a:pt x="21" y="61"/>
                      <a:pt x="19" y="60"/>
                    </a:cubicBezTo>
                    <a:cubicBezTo>
                      <a:pt x="15" y="58"/>
                      <a:pt x="11" y="55"/>
                      <a:pt x="8" y="52"/>
                    </a:cubicBezTo>
                    <a:cubicBezTo>
                      <a:pt x="6" y="51"/>
                      <a:pt x="4" y="50"/>
                      <a:pt x="3" y="48"/>
                    </a:cubicBezTo>
                    <a:cubicBezTo>
                      <a:pt x="2" y="46"/>
                      <a:pt x="1" y="44"/>
                      <a:pt x="0" y="42"/>
                    </a:cubicBezTo>
                    <a:cubicBezTo>
                      <a:pt x="1" y="44"/>
                      <a:pt x="3" y="45"/>
                      <a:pt x="4" y="4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85" name="Freeform 1916"/>
              <p:cNvSpPr/>
              <p:nvPr/>
            </p:nvSpPr>
            <p:spPr>
              <a:xfrm>
                <a:off x="8339116" y="2654313"/>
                <a:ext cx="34925" cy="136526"/>
              </a:xfrm>
              <a:custGeom>
                <a:avLst/>
                <a:gdLst>
                  <a:gd name="txL" fmla="*/ 0 w 9"/>
                  <a:gd name="txT" fmla="*/ 0 h 36"/>
                  <a:gd name="txR" fmla="*/ 9 w 9"/>
                  <a:gd name="txB" fmla="*/ 36 h 36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9" h="36">
                    <a:moveTo>
                      <a:pt x="0" y="36"/>
                    </a:moveTo>
                    <a:cubicBezTo>
                      <a:pt x="1" y="30"/>
                      <a:pt x="4" y="24"/>
                      <a:pt x="4" y="18"/>
                    </a:cubicBezTo>
                    <a:cubicBezTo>
                      <a:pt x="4" y="15"/>
                      <a:pt x="3" y="11"/>
                      <a:pt x="2" y="8"/>
                    </a:cubicBezTo>
                    <a:cubicBezTo>
                      <a:pt x="2" y="6"/>
                      <a:pt x="1" y="3"/>
                      <a:pt x="1" y="0"/>
                    </a:cubicBezTo>
                    <a:cubicBezTo>
                      <a:pt x="4" y="3"/>
                      <a:pt x="6" y="7"/>
                      <a:pt x="9" y="10"/>
                    </a:cubicBezTo>
                    <a:cubicBezTo>
                      <a:pt x="9" y="14"/>
                      <a:pt x="7" y="20"/>
                      <a:pt x="7" y="22"/>
                    </a:cubicBezTo>
                    <a:cubicBezTo>
                      <a:pt x="5" y="27"/>
                      <a:pt x="2" y="32"/>
                      <a:pt x="0" y="3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86" name="Freeform 1919"/>
              <p:cNvSpPr/>
              <p:nvPr/>
            </p:nvSpPr>
            <p:spPr>
              <a:xfrm>
                <a:off x="8245453" y="2678126"/>
                <a:ext cx="87313" cy="142876"/>
              </a:xfrm>
              <a:custGeom>
                <a:avLst/>
                <a:gdLst>
                  <a:gd name="txL" fmla="*/ 0 w 23"/>
                  <a:gd name="txT" fmla="*/ 0 h 38"/>
                  <a:gd name="txR" fmla="*/ 23 w 23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38">
                    <a:moveTo>
                      <a:pt x="12" y="23"/>
                    </a:moveTo>
                    <a:cubicBezTo>
                      <a:pt x="14" y="25"/>
                      <a:pt x="18" y="29"/>
                      <a:pt x="20" y="31"/>
                    </a:cubicBezTo>
                    <a:cubicBezTo>
                      <a:pt x="21" y="33"/>
                      <a:pt x="23" y="38"/>
                      <a:pt x="23" y="38"/>
                    </a:cubicBezTo>
                    <a:cubicBezTo>
                      <a:pt x="21" y="34"/>
                      <a:pt x="18" y="32"/>
                      <a:pt x="15" y="30"/>
                    </a:cubicBezTo>
                    <a:cubicBezTo>
                      <a:pt x="11" y="27"/>
                      <a:pt x="8" y="25"/>
                      <a:pt x="4" y="23"/>
                    </a:cubicBezTo>
                    <a:cubicBezTo>
                      <a:pt x="1" y="20"/>
                      <a:pt x="0" y="16"/>
                      <a:pt x="0" y="12"/>
                    </a:cubicBezTo>
                    <a:cubicBezTo>
                      <a:pt x="0" y="12"/>
                      <a:pt x="1" y="11"/>
                      <a:pt x="1" y="11"/>
                    </a:cubicBezTo>
                    <a:cubicBezTo>
                      <a:pt x="3" y="7"/>
                      <a:pt x="6" y="4"/>
                      <a:pt x="9" y="0"/>
                    </a:cubicBezTo>
                    <a:cubicBezTo>
                      <a:pt x="8" y="2"/>
                      <a:pt x="7" y="4"/>
                      <a:pt x="7" y="6"/>
                    </a:cubicBezTo>
                    <a:cubicBezTo>
                      <a:pt x="6" y="14"/>
                      <a:pt x="9" y="20"/>
                      <a:pt x="12" y="2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87" name="Freeform 1920"/>
              <p:cNvSpPr/>
              <p:nvPr/>
            </p:nvSpPr>
            <p:spPr>
              <a:xfrm>
                <a:off x="8272441" y="2640025"/>
                <a:ext cx="112713" cy="244477"/>
              </a:xfrm>
              <a:custGeom>
                <a:avLst/>
                <a:gdLst>
                  <a:gd name="txL" fmla="*/ 0 w 30"/>
                  <a:gd name="txT" fmla="*/ 0 h 65"/>
                  <a:gd name="txR" fmla="*/ 30 w 30"/>
                  <a:gd name="txB" fmla="*/ 65 h 6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65">
                    <a:moveTo>
                      <a:pt x="2" y="27"/>
                    </a:moveTo>
                    <a:cubicBezTo>
                      <a:pt x="2" y="28"/>
                      <a:pt x="3" y="30"/>
                      <a:pt x="4" y="31"/>
                    </a:cubicBezTo>
                    <a:cubicBezTo>
                      <a:pt x="5" y="33"/>
                      <a:pt x="7" y="35"/>
                      <a:pt x="9" y="37"/>
                    </a:cubicBezTo>
                    <a:cubicBezTo>
                      <a:pt x="10" y="38"/>
                      <a:pt x="11" y="38"/>
                      <a:pt x="12" y="39"/>
                    </a:cubicBezTo>
                    <a:cubicBezTo>
                      <a:pt x="13" y="40"/>
                      <a:pt x="13" y="40"/>
                      <a:pt x="14" y="41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6" y="43"/>
                      <a:pt x="16" y="43"/>
                      <a:pt x="17" y="44"/>
                    </a:cubicBezTo>
                    <a:cubicBezTo>
                      <a:pt x="16" y="43"/>
                      <a:pt x="16" y="42"/>
                      <a:pt x="16" y="41"/>
                    </a:cubicBezTo>
                    <a:cubicBezTo>
                      <a:pt x="15" y="40"/>
                      <a:pt x="15" y="40"/>
                      <a:pt x="15" y="39"/>
                    </a:cubicBezTo>
                    <a:cubicBezTo>
                      <a:pt x="14" y="38"/>
                      <a:pt x="14" y="38"/>
                      <a:pt x="14" y="37"/>
                    </a:cubicBezTo>
                    <a:cubicBezTo>
                      <a:pt x="14" y="36"/>
                      <a:pt x="13" y="34"/>
                      <a:pt x="13" y="33"/>
                    </a:cubicBezTo>
                    <a:cubicBezTo>
                      <a:pt x="12" y="32"/>
                      <a:pt x="12" y="31"/>
                      <a:pt x="12" y="30"/>
                    </a:cubicBezTo>
                    <a:cubicBezTo>
                      <a:pt x="11" y="29"/>
                      <a:pt x="11" y="27"/>
                      <a:pt x="10" y="26"/>
                    </a:cubicBezTo>
                    <a:cubicBezTo>
                      <a:pt x="10" y="26"/>
                      <a:pt x="10" y="25"/>
                      <a:pt x="9" y="24"/>
                    </a:cubicBezTo>
                    <a:cubicBezTo>
                      <a:pt x="9" y="23"/>
                      <a:pt x="9" y="23"/>
                      <a:pt x="9" y="22"/>
                    </a:cubicBezTo>
                    <a:cubicBezTo>
                      <a:pt x="8" y="20"/>
                      <a:pt x="8" y="19"/>
                      <a:pt x="8" y="17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8" y="14"/>
                      <a:pt x="8" y="13"/>
                      <a:pt x="8" y="13"/>
                    </a:cubicBezTo>
                    <a:cubicBezTo>
                      <a:pt x="8" y="14"/>
                      <a:pt x="8" y="16"/>
                      <a:pt x="8" y="17"/>
                    </a:cubicBezTo>
                    <a:cubicBezTo>
                      <a:pt x="8" y="19"/>
                      <a:pt x="9" y="20"/>
                      <a:pt x="9" y="22"/>
                    </a:cubicBezTo>
                    <a:cubicBezTo>
                      <a:pt x="10" y="22"/>
                      <a:pt x="10" y="23"/>
                      <a:pt x="10" y="24"/>
                    </a:cubicBezTo>
                    <a:cubicBezTo>
                      <a:pt x="10" y="24"/>
                      <a:pt x="11" y="25"/>
                      <a:pt x="11" y="26"/>
                    </a:cubicBezTo>
                    <a:cubicBezTo>
                      <a:pt x="11" y="26"/>
                      <a:pt x="11" y="27"/>
                      <a:pt x="12" y="27"/>
                    </a:cubicBezTo>
                    <a:cubicBezTo>
                      <a:pt x="11" y="23"/>
                      <a:pt x="11" y="20"/>
                      <a:pt x="11" y="16"/>
                    </a:cubicBezTo>
                    <a:cubicBezTo>
                      <a:pt x="11" y="14"/>
                      <a:pt x="12" y="11"/>
                      <a:pt x="12" y="8"/>
                    </a:cubicBezTo>
                    <a:cubicBezTo>
                      <a:pt x="12" y="7"/>
                      <a:pt x="13" y="6"/>
                      <a:pt x="13" y="4"/>
                    </a:cubicBezTo>
                    <a:cubicBezTo>
                      <a:pt x="14" y="3"/>
                      <a:pt x="14" y="2"/>
                      <a:pt x="15" y="0"/>
                    </a:cubicBezTo>
                    <a:cubicBezTo>
                      <a:pt x="15" y="1"/>
                      <a:pt x="15" y="2"/>
                      <a:pt x="14" y="2"/>
                    </a:cubicBezTo>
                    <a:cubicBezTo>
                      <a:pt x="14" y="3"/>
                      <a:pt x="14" y="4"/>
                      <a:pt x="14" y="4"/>
                    </a:cubicBezTo>
                    <a:cubicBezTo>
                      <a:pt x="14" y="6"/>
                      <a:pt x="14" y="7"/>
                      <a:pt x="13" y="8"/>
                    </a:cubicBezTo>
                    <a:cubicBezTo>
                      <a:pt x="13" y="11"/>
                      <a:pt x="13" y="14"/>
                      <a:pt x="13" y="17"/>
                    </a:cubicBezTo>
                    <a:cubicBezTo>
                      <a:pt x="12" y="22"/>
                      <a:pt x="13" y="27"/>
                      <a:pt x="14" y="33"/>
                    </a:cubicBezTo>
                    <a:cubicBezTo>
                      <a:pt x="15" y="34"/>
                      <a:pt x="15" y="35"/>
                      <a:pt x="15" y="36"/>
                    </a:cubicBezTo>
                    <a:cubicBezTo>
                      <a:pt x="16" y="37"/>
                      <a:pt x="16" y="38"/>
                      <a:pt x="16" y="38"/>
                    </a:cubicBezTo>
                    <a:cubicBezTo>
                      <a:pt x="16" y="39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1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39"/>
                      <a:pt x="17" y="39"/>
                      <a:pt x="17" y="38"/>
                    </a:cubicBezTo>
                    <a:cubicBezTo>
                      <a:pt x="18" y="37"/>
                      <a:pt x="18" y="36"/>
                      <a:pt x="18" y="36"/>
                    </a:cubicBezTo>
                    <a:cubicBezTo>
                      <a:pt x="19" y="33"/>
                      <a:pt x="20" y="30"/>
                      <a:pt x="21" y="27"/>
                    </a:cubicBezTo>
                    <a:cubicBezTo>
                      <a:pt x="21" y="27"/>
                      <a:pt x="21" y="26"/>
                      <a:pt x="21" y="25"/>
                    </a:cubicBezTo>
                    <a:cubicBezTo>
                      <a:pt x="21" y="24"/>
                      <a:pt x="21" y="24"/>
                      <a:pt x="21" y="23"/>
                    </a:cubicBezTo>
                    <a:cubicBezTo>
                      <a:pt x="22" y="21"/>
                      <a:pt x="21" y="20"/>
                      <a:pt x="21" y="18"/>
                    </a:cubicBezTo>
                    <a:cubicBezTo>
                      <a:pt x="21" y="17"/>
                      <a:pt x="21" y="15"/>
                      <a:pt x="21" y="14"/>
                    </a:cubicBezTo>
                    <a:cubicBezTo>
                      <a:pt x="20" y="12"/>
                      <a:pt x="20" y="11"/>
                      <a:pt x="20" y="9"/>
                    </a:cubicBezTo>
                    <a:cubicBezTo>
                      <a:pt x="20" y="11"/>
                      <a:pt x="21" y="12"/>
                      <a:pt x="21" y="14"/>
                    </a:cubicBezTo>
                    <a:cubicBezTo>
                      <a:pt x="21" y="15"/>
                      <a:pt x="22" y="17"/>
                      <a:pt x="22" y="18"/>
                    </a:cubicBezTo>
                    <a:cubicBezTo>
                      <a:pt x="22" y="20"/>
                      <a:pt x="22" y="21"/>
                      <a:pt x="22" y="23"/>
                    </a:cubicBezTo>
                    <a:cubicBezTo>
                      <a:pt x="22" y="24"/>
                      <a:pt x="22" y="24"/>
                      <a:pt x="22" y="25"/>
                    </a:cubicBezTo>
                    <a:cubicBezTo>
                      <a:pt x="22" y="26"/>
                      <a:pt x="22" y="27"/>
                      <a:pt x="22" y="27"/>
                    </a:cubicBezTo>
                    <a:cubicBezTo>
                      <a:pt x="21" y="30"/>
                      <a:pt x="20" y="33"/>
                      <a:pt x="19" y="36"/>
                    </a:cubicBezTo>
                    <a:cubicBezTo>
                      <a:pt x="18" y="37"/>
                      <a:pt x="18" y="39"/>
                      <a:pt x="18" y="40"/>
                    </a:cubicBezTo>
                    <a:cubicBezTo>
                      <a:pt x="18" y="41"/>
                      <a:pt x="18" y="42"/>
                      <a:pt x="18" y="43"/>
                    </a:cubicBezTo>
                    <a:cubicBezTo>
                      <a:pt x="18" y="43"/>
                      <a:pt x="18" y="43"/>
                      <a:pt x="18" y="44"/>
                    </a:cubicBezTo>
                    <a:cubicBezTo>
                      <a:pt x="18" y="45"/>
                      <a:pt x="19" y="47"/>
                      <a:pt x="19" y="48"/>
                    </a:cubicBezTo>
                    <a:cubicBezTo>
                      <a:pt x="19" y="50"/>
                      <a:pt x="19" y="51"/>
                      <a:pt x="19" y="52"/>
                    </a:cubicBezTo>
                    <a:cubicBezTo>
                      <a:pt x="19" y="52"/>
                      <a:pt x="20" y="52"/>
                      <a:pt x="20" y="52"/>
                    </a:cubicBezTo>
                    <a:cubicBezTo>
                      <a:pt x="20" y="51"/>
                      <a:pt x="21" y="51"/>
                      <a:pt x="21" y="50"/>
                    </a:cubicBezTo>
                    <a:cubicBezTo>
                      <a:pt x="22" y="50"/>
                      <a:pt x="22" y="50"/>
                      <a:pt x="22" y="49"/>
                    </a:cubicBezTo>
                    <a:cubicBezTo>
                      <a:pt x="23" y="48"/>
                      <a:pt x="24" y="47"/>
                      <a:pt x="25" y="46"/>
                    </a:cubicBezTo>
                    <a:cubicBezTo>
                      <a:pt x="25" y="45"/>
                      <a:pt x="26" y="44"/>
                      <a:pt x="27" y="43"/>
                    </a:cubicBezTo>
                    <a:cubicBezTo>
                      <a:pt x="28" y="41"/>
                      <a:pt x="29" y="39"/>
                      <a:pt x="29" y="36"/>
                    </a:cubicBezTo>
                    <a:cubicBezTo>
                      <a:pt x="30" y="35"/>
                      <a:pt x="30" y="34"/>
                      <a:pt x="30" y="33"/>
                    </a:cubicBezTo>
                    <a:cubicBezTo>
                      <a:pt x="30" y="31"/>
                      <a:pt x="30" y="30"/>
                      <a:pt x="30" y="29"/>
                    </a:cubicBezTo>
                    <a:cubicBezTo>
                      <a:pt x="30" y="30"/>
                      <a:pt x="30" y="32"/>
                      <a:pt x="30" y="33"/>
                    </a:cubicBezTo>
                    <a:cubicBezTo>
                      <a:pt x="30" y="34"/>
                      <a:pt x="30" y="35"/>
                      <a:pt x="30" y="36"/>
                    </a:cubicBezTo>
                    <a:cubicBezTo>
                      <a:pt x="29" y="39"/>
                      <a:pt x="28" y="41"/>
                      <a:pt x="27" y="43"/>
                    </a:cubicBezTo>
                    <a:cubicBezTo>
                      <a:pt x="27" y="45"/>
                      <a:pt x="26" y="46"/>
                      <a:pt x="25" y="47"/>
                    </a:cubicBezTo>
                    <a:cubicBezTo>
                      <a:pt x="25" y="48"/>
                      <a:pt x="24" y="49"/>
                      <a:pt x="23" y="50"/>
                    </a:cubicBezTo>
                    <a:cubicBezTo>
                      <a:pt x="23" y="50"/>
                      <a:pt x="23" y="50"/>
                      <a:pt x="22" y="50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1" y="52"/>
                      <a:pt x="21" y="52"/>
                      <a:pt x="20" y="52"/>
                    </a:cubicBezTo>
                    <a:cubicBezTo>
                      <a:pt x="20" y="53"/>
                      <a:pt x="20" y="53"/>
                      <a:pt x="19" y="54"/>
                    </a:cubicBezTo>
                    <a:cubicBezTo>
                      <a:pt x="19" y="55"/>
                      <a:pt x="19" y="56"/>
                      <a:pt x="19" y="57"/>
                    </a:cubicBezTo>
                    <a:cubicBezTo>
                      <a:pt x="19" y="58"/>
                      <a:pt x="19" y="59"/>
                      <a:pt x="19" y="60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9" y="60"/>
                      <a:pt x="19" y="61"/>
                      <a:pt x="19" y="61"/>
                    </a:cubicBezTo>
                    <a:cubicBezTo>
                      <a:pt x="18" y="62"/>
                      <a:pt x="18" y="64"/>
                      <a:pt x="18" y="65"/>
                    </a:cubicBezTo>
                    <a:cubicBezTo>
                      <a:pt x="18" y="64"/>
                      <a:pt x="18" y="63"/>
                      <a:pt x="18" y="63"/>
                    </a:cubicBezTo>
                    <a:cubicBezTo>
                      <a:pt x="18" y="62"/>
                      <a:pt x="18" y="61"/>
                      <a:pt x="18" y="61"/>
                    </a:cubicBezTo>
                    <a:cubicBezTo>
                      <a:pt x="18" y="60"/>
                      <a:pt x="18" y="59"/>
                      <a:pt x="18" y="58"/>
                    </a:cubicBezTo>
                    <a:cubicBezTo>
                      <a:pt x="18" y="58"/>
                      <a:pt x="18" y="57"/>
                      <a:pt x="18" y="57"/>
                    </a:cubicBezTo>
                    <a:cubicBezTo>
                      <a:pt x="18" y="57"/>
                      <a:pt x="18" y="57"/>
                      <a:pt x="18" y="57"/>
                    </a:cubicBezTo>
                    <a:cubicBezTo>
                      <a:pt x="18" y="56"/>
                      <a:pt x="18" y="56"/>
                      <a:pt x="17" y="56"/>
                    </a:cubicBezTo>
                    <a:cubicBezTo>
                      <a:pt x="17" y="55"/>
                      <a:pt x="17" y="55"/>
                      <a:pt x="17" y="55"/>
                    </a:cubicBezTo>
                    <a:cubicBezTo>
                      <a:pt x="17" y="54"/>
                      <a:pt x="17" y="54"/>
                      <a:pt x="16" y="53"/>
                    </a:cubicBezTo>
                    <a:cubicBezTo>
                      <a:pt x="15" y="51"/>
                      <a:pt x="14" y="49"/>
                      <a:pt x="12" y="47"/>
                    </a:cubicBezTo>
                    <a:cubicBezTo>
                      <a:pt x="12" y="47"/>
                      <a:pt x="12" y="46"/>
                      <a:pt x="11" y="46"/>
                    </a:cubicBezTo>
                    <a:cubicBezTo>
                      <a:pt x="11" y="45"/>
                      <a:pt x="10" y="45"/>
                      <a:pt x="10" y="44"/>
                    </a:cubicBezTo>
                    <a:cubicBezTo>
                      <a:pt x="9" y="44"/>
                      <a:pt x="8" y="43"/>
                      <a:pt x="7" y="43"/>
                    </a:cubicBezTo>
                    <a:cubicBezTo>
                      <a:pt x="4" y="42"/>
                      <a:pt x="2" y="41"/>
                      <a:pt x="0" y="41"/>
                    </a:cubicBezTo>
                    <a:cubicBezTo>
                      <a:pt x="1" y="41"/>
                      <a:pt x="2" y="41"/>
                      <a:pt x="3" y="41"/>
                    </a:cubicBezTo>
                    <a:cubicBezTo>
                      <a:pt x="4" y="41"/>
                      <a:pt x="6" y="42"/>
                      <a:pt x="7" y="42"/>
                    </a:cubicBezTo>
                    <a:cubicBezTo>
                      <a:pt x="8" y="43"/>
                      <a:pt x="9" y="43"/>
                      <a:pt x="10" y="44"/>
                    </a:cubicBezTo>
                    <a:cubicBezTo>
                      <a:pt x="11" y="44"/>
                      <a:pt x="11" y="45"/>
                      <a:pt x="12" y="45"/>
                    </a:cubicBezTo>
                    <a:cubicBezTo>
                      <a:pt x="12" y="46"/>
                      <a:pt x="12" y="46"/>
                      <a:pt x="13" y="47"/>
                    </a:cubicBezTo>
                    <a:cubicBezTo>
                      <a:pt x="14" y="48"/>
                      <a:pt x="14" y="49"/>
                      <a:pt x="15" y="50"/>
                    </a:cubicBezTo>
                    <a:cubicBezTo>
                      <a:pt x="16" y="51"/>
                      <a:pt x="17" y="52"/>
                      <a:pt x="17" y="53"/>
                    </a:cubicBezTo>
                    <a:cubicBezTo>
                      <a:pt x="17" y="53"/>
                      <a:pt x="18" y="54"/>
                      <a:pt x="18" y="54"/>
                    </a:cubicBezTo>
                    <a:cubicBezTo>
                      <a:pt x="18" y="54"/>
                      <a:pt x="18" y="55"/>
                      <a:pt x="18" y="55"/>
                    </a:cubicBezTo>
                    <a:cubicBezTo>
                      <a:pt x="18" y="53"/>
                      <a:pt x="18" y="51"/>
                      <a:pt x="18" y="49"/>
                    </a:cubicBezTo>
                    <a:cubicBezTo>
                      <a:pt x="18" y="48"/>
                      <a:pt x="17" y="48"/>
                      <a:pt x="17" y="47"/>
                    </a:cubicBezTo>
                    <a:cubicBezTo>
                      <a:pt x="17" y="47"/>
                      <a:pt x="17" y="47"/>
                      <a:pt x="17" y="46"/>
                    </a:cubicBezTo>
                    <a:cubicBezTo>
                      <a:pt x="16" y="45"/>
                      <a:pt x="15" y="44"/>
                      <a:pt x="15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3" y="41"/>
                      <a:pt x="12" y="41"/>
                      <a:pt x="12" y="40"/>
                    </a:cubicBezTo>
                    <a:cubicBezTo>
                      <a:pt x="11" y="39"/>
                      <a:pt x="10" y="38"/>
                      <a:pt x="9" y="37"/>
                    </a:cubicBezTo>
                    <a:cubicBezTo>
                      <a:pt x="7" y="35"/>
                      <a:pt x="5" y="33"/>
                      <a:pt x="3" y="31"/>
                    </a:cubicBezTo>
                    <a:cubicBezTo>
                      <a:pt x="2" y="30"/>
                      <a:pt x="2" y="29"/>
                      <a:pt x="1" y="28"/>
                    </a:cubicBezTo>
                    <a:cubicBezTo>
                      <a:pt x="1" y="26"/>
                      <a:pt x="0" y="25"/>
                      <a:pt x="0" y="24"/>
                    </a:cubicBezTo>
                    <a:cubicBezTo>
                      <a:pt x="1" y="25"/>
                      <a:pt x="1" y="26"/>
                      <a:pt x="2" y="2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88" name="Freeform 1921"/>
              <p:cNvSpPr/>
              <p:nvPr/>
            </p:nvSpPr>
            <p:spPr>
              <a:xfrm>
                <a:off x="8174015" y="2986103"/>
                <a:ext cx="53975" cy="119063"/>
              </a:xfrm>
              <a:custGeom>
                <a:avLst/>
                <a:gdLst>
                  <a:gd name="txL" fmla="*/ 0 w 14"/>
                  <a:gd name="txT" fmla="*/ 0 h 32"/>
                  <a:gd name="txR" fmla="*/ 14 w 14"/>
                  <a:gd name="txB" fmla="*/ 32 h 32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4" h="32">
                    <a:moveTo>
                      <a:pt x="0" y="32"/>
                    </a:moveTo>
                    <a:cubicBezTo>
                      <a:pt x="2" y="27"/>
                      <a:pt x="6" y="23"/>
                      <a:pt x="8" y="17"/>
                    </a:cubicBezTo>
                    <a:cubicBezTo>
                      <a:pt x="9" y="14"/>
                      <a:pt x="9" y="11"/>
                      <a:pt x="9" y="8"/>
                    </a:cubicBezTo>
                    <a:cubicBezTo>
                      <a:pt x="9" y="6"/>
                      <a:pt x="9" y="2"/>
                      <a:pt x="10" y="0"/>
                    </a:cubicBezTo>
                    <a:cubicBezTo>
                      <a:pt x="11" y="4"/>
                      <a:pt x="13" y="8"/>
                      <a:pt x="14" y="11"/>
                    </a:cubicBezTo>
                    <a:cubicBezTo>
                      <a:pt x="13" y="15"/>
                      <a:pt x="11" y="20"/>
                      <a:pt x="9" y="22"/>
                    </a:cubicBezTo>
                    <a:cubicBezTo>
                      <a:pt x="6" y="26"/>
                      <a:pt x="3" y="29"/>
                      <a:pt x="0" y="3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389" name="Picture 1923"/>
              <p:cNvPicPr>
                <a:picLocks noChangeAspect="1"/>
              </p:cNvPicPr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8056540" y="3049603"/>
                <a:ext cx="111126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390" name="Freeform 1924"/>
              <p:cNvSpPr/>
              <p:nvPr/>
            </p:nvSpPr>
            <p:spPr>
              <a:xfrm>
                <a:off x="8102578" y="2989278"/>
                <a:ext cx="57150" cy="139701"/>
              </a:xfrm>
              <a:custGeom>
                <a:avLst/>
                <a:gdLst>
                  <a:gd name="txL" fmla="*/ 0 w 15"/>
                  <a:gd name="txT" fmla="*/ 0 h 37"/>
                  <a:gd name="txR" fmla="*/ 15 w 15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37">
                    <a:moveTo>
                      <a:pt x="9" y="21"/>
                    </a:moveTo>
                    <a:cubicBezTo>
                      <a:pt x="10" y="23"/>
                      <a:pt x="13" y="28"/>
                      <a:pt x="14" y="30"/>
                    </a:cubicBezTo>
                    <a:cubicBezTo>
                      <a:pt x="14" y="32"/>
                      <a:pt x="15" y="37"/>
                      <a:pt x="15" y="37"/>
                    </a:cubicBezTo>
                    <a:cubicBezTo>
                      <a:pt x="14" y="34"/>
                      <a:pt x="12" y="31"/>
                      <a:pt x="9" y="28"/>
                    </a:cubicBezTo>
                    <a:cubicBezTo>
                      <a:pt x="7" y="24"/>
                      <a:pt x="4" y="22"/>
                      <a:pt x="2" y="18"/>
                    </a:cubicBezTo>
                    <a:cubicBezTo>
                      <a:pt x="0" y="15"/>
                      <a:pt x="0" y="11"/>
                      <a:pt x="1" y="8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5" y="4"/>
                      <a:pt x="8" y="2"/>
                      <a:pt x="12" y="0"/>
                    </a:cubicBezTo>
                    <a:cubicBezTo>
                      <a:pt x="11" y="1"/>
                      <a:pt x="9" y="3"/>
                      <a:pt x="8" y="4"/>
                    </a:cubicBezTo>
                    <a:cubicBezTo>
                      <a:pt x="5" y="11"/>
                      <a:pt x="7" y="17"/>
                      <a:pt x="9" y="2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91" name="Freeform 1925"/>
              <p:cNvSpPr/>
              <p:nvPr/>
            </p:nvSpPr>
            <p:spPr>
              <a:xfrm>
                <a:off x="8110515" y="2970228"/>
                <a:ext cx="117476" cy="217489"/>
              </a:xfrm>
              <a:custGeom>
                <a:avLst/>
                <a:gdLst>
                  <a:gd name="txL" fmla="*/ 0 w 31"/>
                  <a:gd name="txT" fmla="*/ 0 h 58"/>
                  <a:gd name="txR" fmla="*/ 31 w 31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58">
                    <a:moveTo>
                      <a:pt x="5" y="20"/>
                    </a:moveTo>
                    <a:cubicBezTo>
                      <a:pt x="5" y="21"/>
                      <a:pt x="6" y="22"/>
                      <a:pt x="6" y="23"/>
                    </a:cubicBezTo>
                    <a:cubicBezTo>
                      <a:pt x="7" y="26"/>
                      <a:pt x="8" y="28"/>
                      <a:pt x="10" y="30"/>
                    </a:cubicBezTo>
                    <a:cubicBezTo>
                      <a:pt x="10" y="31"/>
                      <a:pt x="11" y="33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3" y="36"/>
                      <a:pt x="13" y="37"/>
                      <a:pt x="13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4" y="38"/>
                      <a:pt x="14" y="38"/>
                      <a:pt x="14" y="39"/>
                    </a:cubicBezTo>
                    <a:cubicBezTo>
                      <a:pt x="14" y="38"/>
                      <a:pt x="14" y="37"/>
                      <a:pt x="14" y="36"/>
                    </a:cubicBezTo>
                    <a:cubicBezTo>
                      <a:pt x="14" y="35"/>
                      <a:pt x="14" y="35"/>
                      <a:pt x="14" y="34"/>
                    </a:cubicBezTo>
                    <a:cubicBezTo>
                      <a:pt x="14" y="33"/>
                      <a:pt x="14" y="33"/>
                      <a:pt x="14" y="32"/>
                    </a:cubicBezTo>
                    <a:cubicBezTo>
                      <a:pt x="14" y="31"/>
                      <a:pt x="14" y="29"/>
                      <a:pt x="14" y="28"/>
                    </a:cubicBezTo>
                    <a:cubicBezTo>
                      <a:pt x="14" y="27"/>
                      <a:pt x="14" y="26"/>
                      <a:pt x="14" y="25"/>
                    </a:cubicBezTo>
                    <a:cubicBezTo>
                      <a:pt x="13" y="24"/>
                      <a:pt x="13" y="23"/>
                      <a:pt x="13" y="21"/>
                    </a:cubicBezTo>
                    <a:cubicBezTo>
                      <a:pt x="13" y="21"/>
                      <a:pt x="13" y="20"/>
                      <a:pt x="13" y="19"/>
                    </a:cubicBezTo>
                    <a:cubicBezTo>
                      <a:pt x="13" y="18"/>
                      <a:pt x="13" y="18"/>
                      <a:pt x="13" y="17"/>
                    </a:cubicBezTo>
                    <a:cubicBezTo>
                      <a:pt x="13" y="15"/>
                      <a:pt x="13" y="14"/>
                      <a:pt x="13" y="12"/>
                    </a:cubicBezTo>
                    <a:cubicBezTo>
                      <a:pt x="13" y="12"/>
                      <a:pt x="13" y="11"/>
                      <a:pt x="14" y="10"/>
                    </a:cubicBezTo>
                    <a:cubicBezTo>
                      <a:pt x="14" y="10"/>
                      <a:pt x="14" y="9"/>
                      <a:pt x="15" y="9"/>
                    </a:cubicBezTo>
                    <a:cubicBezTo>
                      <a:pt x="14" y="10"/>
                      <a:pt x="13" y="11"/>
                      <a:pt x="13" y="12"/>
                    </a:cubicBezTo>
                    <a:cubicBezTo>
                      <a:pt x="13" y="14"/>
                      <a:pt x="13" y="15"/>
                      <a:pt x="13" y="17"/>
                    </a:cubicBezTo>
                    <a:cubicBezTo>
                      <a:pt x="13" y="18"/>
                      <a:pt x="13" y="18"/>
                      <a:pt x="14" y="19"/>
                    </a:cubicBezTo>
                    <a:cubicBezTo>
                      <a:pt x="14" y="20"/>
                      <a:pt x="14" y="21"/>
                      <a:pt x="14" y="21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5" y="19"/>
                      <a:pt x="15" y="16"/>
                      <a:pt x="16" y="13"/>
                    </a:cubicBezTo>
                    <a:cubicBezTo>
                      <a:pt x="17" y="10"/>
                      <a:pt x="18" y="8"/>
                      <a:pt x="19" y="6"/>
                    </a:cubicBezTo>
                    <a:cubicBezTo>
                      <a:pt x="20" y="5"/>
                      <a:pt x="21" y="4"/>
                      <a:pt x="21" y="3"/>
                    </a:cubicBezTo>
                    <a:cubicBezTo>
                      <a:pt x="22" y="2"/>
                      <a:pt x="23" y="1"/>
                      <a:pt x="24" y="0"/>
                    </a:cubicBezTo>
                    <a:cubicBezTo>
                      <a:pt x="24" y="0"/>
                      <a:pt x="23" y="1"/>
                      <a:pt x="23" y="1"/>
                    </a:cubicBezTo>
                    <a:cubicBezTo>
                      <a:pt x="23" y="2"/>
                      <a:pt x="22" y="2"/>
                      <a:pt x="22" y="3"/>
                    </a:cubicBezTo>
                    <a:cubicBezTo>
                      <a:pt x="22" y="4"/>
                      <a:pt x="21" y="5"/>
                      <a:pt x="21" y="6"/>
                    </a:cubicBezTo>
                    <a:cubicBezTo>
                      <a:pt x="19" y="9"/>
                      <a:pt x="18" y="11"/>
                      <a:pt x="18" y="13"/>
                    </a:cubicBezTo>
                    <a:cubicBezTo>
                      <a:pt x="16" y="18"/>
                      <a:pt x="15" y="23"/>
                      <a:pt x="15" y="28"/>
                    </a:cubicBezTo>
                    <a:cubicBezTo>
                      <a:pt x="15" y="30"/>
                      <a:pt x="15" y="31"/>
                      <a:pt x="15" y="32"/>
                    </a:cubicBezTo>
                    <a:cubicBezTo>
                      <a:pt x="15" y="33"/>
                      <a:pt x="15" y="33"/>
                      <a:pt x="15" y="34"/>
                    </a:cubicBezTo>
                    <a:cubicBezTo>
                      <a:pt x="15" y="35"/>
                      <a:pt x="15" y="35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5"/>
                      <a:pt x="16" y="35"/>
                      <a:pt x="17" y="34"/>
                    </a:cubicBezTo>
                    <a:cubicBezTo>
                      <a:pt x="17" y="33"/>
                      <a:pt x="17" y="33"/>
                      <a:pt x="18" y="32"/>
                    </a:cubicBezTo>
                    <a:cubicBezTo>
                      <a:pt x="19" y="30"/>
                      <a:pt x="21" y="28"/>
                      <a:pt x="23" y="26"/>
                    </a:cubicBezTo>
                    <a:cubicBezTo>
                      <a:pt x="23" y="25"/>
                      <a:pt x="23" y="24"/>
                      <a:pt x="24" y="24"/>
                    </a:cubicBezTo>
                    <a:cubicBezTo>
                      <a:pt x="24" y="23"/>
                      <a:pt x="24" y="22"/>
                      <a:pt x="24" y="22"/>
                    </a:cubicBezTo>
                    <a:cubicBezTo>
                      <a:pt x="25" y="20"/>
                      <a:pt x="25" y="19"/>
                      <a:pt x="25" y="18"/>
                    </a:cubicBezTo>
                    <a:cubicBezTo>
                      <a:pt x="25" y="16"/>
                      <a:pt x="26" y="15"/>
                      <a:pt x="26" y="13"/>
                    </a:cubicBezTo>
                    <a:cubicBezTo>
                      <a:pt x="26" y="12"/>
                      <a:pt x="26" y="11"/>
                      <a:pt x="26" y="9"/>
                    </a:cubicBezTo>
                    <a:cubicBezTo>
                      <a:pt x="26" y="11"/>
                      <a:pt x="26" y="12"/>
                      <a:pt x="26" y="14"/>
                    </a:cubicBezTo>
                    <a:cubicBezTo>
                      <a:pt x="26" y="15"/>
                      <a:pt x="26" y="16"/>
                      <a:pt x="26" y="18"/>
                    </a:cubicBezTo>
                    <a:cubicBezTo>
                      <a:pt x="25" y="19"/>
                      <a:pt x="25" y="21"/>
                      <a:pt x="25" y="22"/>
                    </a:cubicBezTo>
                    <a:cubicBezTo>
                      <a:pt x="25" y="23"/>
                      <a:pt x="24" y="23"/>
                      <a:pt x="24" y="24"/>
                    </a:cubicBezTo>
                    <a:cubicBezTo>
                      <a:pt x="24" y="25"/>
                      <a:pt x="24" y="25"/>
                      <a:pt x="23" y="26"/>
                    </a:cubicBezTo>
                    <a:cubicBezTo>
                      <a:pt x="22" y="28"/>
                      <a:pt x="20" y="30"/>
                      <a:pt x="18" y="33"/>
                    </a:cubicBezTo>
                    <a:cubicBezTo>
                      <a:pt x="18" y="34"/>
                      <a:pt x="17" y="35"/>
                      <a:pt x="16" y="36"/>
                    </a:cubicBezTo>
                    <a:cubicBezTo>
                      <a:pt x="16" y="37"/>
                      <a:pt x="16" y="38"/>
                      <a:pt x="16" y="38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6" y="41"/>
                      <a:pt x="16" y="42"/>
                      <a:pt x="15" y="44"/>
                    </a:cubicBezTo>
                    <a:cubicBezTo>
                      <a:pt x="15" y="45"/>
                      <a:pt x="15" y="46"/>
                      <a:pt x="15" y="47"/>
                    </a:cubicBezTo>
                    <a:cubicBezTo>
                      <a:pt x="15" y="47"/>
                      <a:pt x="15" y="47"/>
                      <a:pt x="15" y="47"/>
                    </a:cubicBezTo>
                    <a:cubicBezTo>
                      <a:pt x="16" y="47"/>
                      <a:pt x="16" y="46"/>
                      <a:pt x="17" y="46"/>
                    </a:cubicBezTo>
                    <a:cubicBezTo>
                      <a:pt x="17" y="46"/>
                      <a:pt x="18" y="46"/>
                      <a:pt x="18" y="46"/>
                    </a:cubicBezTo>
                    <a:cubicBezTo>
                      <a:pt x="19" y="45"/>
                      <a:pt x="20" y="44"/>
                      <a:pt x="21" y="44"/>
                    </a:cubicBezTo>
                    <a:cubicBezTo>
                      <a:pt x="22" y="43"/>
                      <a:pt x="23" y="42"/>
                      <a:pt x="24" y="41"/>
                    </a:cubicBezTo>
                    <a:cubicBezTo>
                      <a:pt x="25" y="40"/>
                      <a:pt x="27" y="38"/>
                      <a:pt x="28" y="36"/>
                    </a:cubicBezTo>
                    <a:cubicBezTo>
                      <a:pt x="28" y="35"/>
                      <a:pt x="29" y="34"/>
                      <a:pt x="29" y="33"/>
                    </a:cubicBezTo>
                    <a:cubicBezTo>
                      <a:pt x="30" y="32"/>
                      <a:pt x="30" y="31"/>
                      <a:pt x="31" y="30"/>
                    </a:cubicBezTo>
                    <a:cubicBezTo>
                      <a:pt x="30" y="31"/>
                      <a:pt x="30" y="32"/>
                      <a:pt x="30" y="33"/>
                    </a:cubicBezTo>
                    <a:cubicBezTo>
                      <a:pt x="29" y="34"/>
                      <a:pt x="29" y="35"/>
                      <a:pt x="28" y="36"/>
                    </a:cubicBezTo>
                    <a:cubicBezTo>
                      <a:pt x="27" y="38"/>
                      <a:pt x="26" y="40"/>
                      <a:pt x="24" y="42"/>
                    </a:cubicBezTo>
                    <a:cubicBezTo>
                      <a:pt x="23" y="43"/>
                      <a:pt x="22" y="44"/>
                      <a:pt x="22" y="44"/>
                    </a:cubicBezTo>
                    <a:cubicBezTo>
                      <a:pt x="21" y="45"/>
                      <a:pt x="20" y="46"/>
                      <a:pt x="19" y="46"/>
                    </a:cubicBezTo>
                    <a:cubicBezTo>
                      <a:pt x="18" y="46"/>
                      <a:pt x="18" y="47"/>
                      <a:pt x="18" y="47"/>
                    </a:cubicBezTo>
                    <a:cubicBezTo>
                      <a:pt x="18" y="47"/>
                      <a:pt x="17" y="47"/>
                      <a:pt x="17" y="47"/>
                    </a:cubicBezTo>
                    <a:cubicBezTo>
                      <a:pt x="17" y="47"/>
                      <a:pt x="16" y="48"/>
                      <a:pt x="16" y="48"/>
                    </a:cubicBezTo>
                    <a:cubicBezTo>
                      <a:pt x="15" y="48"/>
                      <a:pt x="15" y="48"/>
                      <a:pt x="14" y="49"/>
                    </a:cubicBezTo>
                    <a:cubicBezTo>
                      <a:pt x="14" y="50"/>
                      <a:pt x="14" y="51"/>
                      <a:pt x="14" y="51"/>
                    </a:cubicBezTo>
                    <a:cubicBezTo>
                      <a:pt x="13" y="52"/>
                      <a:pt x="13" y="53"/>
                      <a:pt x="13" y="54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2" y="54"/>
                      <a:pt x="12" y="55"/>
                      <a:pt x="12" y="55"/>
                    </a:cubicBezTo>
                    <a:cubicBezTo>
                      <a:pt x="11" y="56"/>
                      <a:pt x="11" y="57"/>
                      <a:pt x="10" y="58"/>
                    </a:cubicBezTo>
                    <a:cubicBezTo>
                      <a:pt x="10" y="58"/>
                      <a:pt x="10" y="57"/>
                      <a:pt x="11" y="56"/>
                    </a:cubicBezTo>
                    <a:cubicBezTo>
                      <a:pt x="11" y="56"/>
                      <a:pt x="11" y="55"/>
                      <a:pt x="11" y="55"/>
                    </a:cubicBezTo>
                    <a:cubicBezTo>
                      <a:pt x="12" y="54"/>
                      <a:pt x="12" y="53"/>
                      <a:pt x="12" y="52"/>
                    </a:cubicBezTo>
                    <a:cubicBezTo>
                      <a:pt x="12" y="52"/>
                      <a:pt x="12" y="52"/>
                      <a:pt x="12" y="51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2" y="50"/>
                      <a:pt x="12" y="49"/>
                      <a:pt x="12" y="49"/>
                    </a:cubicBezTo>
                    <a:cubicBezTo>
                      <a:pt x="12" y="48"/>
                      <a:pt x="12" y="48"/>
                      <a:pt x="12" y="47"/>
                    </a:cubicBezTo>
                    <a:cubicBezTo>
                      <a:pt x="11" y="45"/>
                      <a:pt x="11" y="43"/>
                      <a:pt x="10" y="41"/>
                    </a:cubicBezTo>
                    <a:cubicBezTo>
                      <a:pt x="9" y="40"/>
                      <a:pt x="9" y="39"/>
                      <a:pt x="9" y="39"/>
                    </a:cubicBezTo>
                    <a:cubicBezTo>
                      <a:pt x="9" y="38"/>
                      <a:pt x="8" y="38"/>
                      <a:pt x="8" y="37"/>
                    </a:cubicBezTo>
                    <a:cubicBezTo>
                      <a:pt x="7" y="37"/>
                      <a:pt x="6" y="36"/>
                      <a:pt x="6" y="35"/>
                    </a:cubicBezTo>
                    <a:cubicBezTo>
                      <a:pt x="4" y="33"/>
                      <a:pt x="2" y="32"/>
                      <a:pt x="0" y="31"/>
                    </a:cubicBezTo>
                    <a:cubicBezTo>
                      <a:pt x="1" y="31"/>
                      <a:pt x="2" y="32"/>
                      <a:pt x="3" y="33"/>
                    </a:cubicBezTo>
                    <a:cubicBezTo>
                      <a:pt x="4" y="33"/>
                      <a:pt x="5" y="34"/>
                      <a:pt x="6" y="35"/>
                    </a:cubicBezTo>
                    <a:cubicBezTo>
                      <a:pt x="7" y="35"/>
                      <a:pt x="8" y="36"/>
                      <a:pt x="8" y="37"/>
                    </a:cubicBezTo>
                    <a:cubicBezTo>
                      <a:pt x="9" y="38"/>
                      <a:pt x="9" y="38"/>
                      <a:pt x="9" y="39"/>
                    </a:cubicBezTo>
                    <a:cubicBezTo>
                      <a:pt x="10" y="39"/>
                      <a:pt x="10" y="40"/>
                      <a:pt x="10" y="40"/>
                    </a:cubicBezTo>
                    <a:cubicBezTo>
                      <a:pt x="11" y="41"/>
                      <a:pt x="11" y="43"/>
                      <a:pt x="12" y="44"/>
                    </a:cubicBezTo>
                    <a:cubicBezTo>
                      <a:pt x="12" y="45"/>
                      <a:pt x="12" y="46"/>
                      <a:pt x="13" y="47"/>
                    </a:cubicBezTo>
                    <a:cubicBezTo>
                      <a:pt x="13" y="48"/>
                      <a:pt x="13" y="48"/>
                      <a:pt x="13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3" y="47"/>
                      <a:pt x="14" y="45"/>
                      <a:pt x="14" y="44"/>
                    </a:cubicBezTo>
                    <a:cubicBezTo>
                      <a:pt x="14" y="43"/>
                      <a:pt x="14" y="43"/>
                      <a:pt x="14" y="42"/>
                    </a:cubicBezTo>
                    <a:cubicBezTo>
                      <a:pt x="14" y="42"/>
                      <a:pt x="14" y="42"/>
                      <a:pt x="14" y="41"/>
                    </a:cubicBezTo>
                    <a:cubicBezTo>
                      <a:pt x="14" y="40"/>
                      <a:pt x="13" y="39"/>
                      <a:pt x="13" y="38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1" y="35"/>
                      <a:pt x="11" y="35"/>
                      <a:pt x="11" y="34"/>
                    </a:cubicBezTo>
                    <a:cubicBezTo>
                      <a:pt x="10" y="33"/>
                      <a:pt x="9" y="32"/>
                      <a:pt x="9" y="31"/>
                    </a:cubicBezTo>
                    <a:cubicBezTo>
                      <a:pt x="7" y="28"/>
                      <a:pt x="6" y="26"/>
                      <a:pt x="5" y="24"/>
                    </a:cubicBezTo>
                    <a:cubicBezTo>
                      <a:pt x="5" y="22"/>
                      <a:pt x="4" y="21"/>
                      <a:pt x="4" y="20"/>
                    </a:cubicBezTo>
                    <a:cubicBezTo>
                      <a:pt x="4" y="18"/>
                      <a:pt x="4" y="17"/>
                      <a:pt x="5" y="16"/>
                    </a:cubicBezTo>
                    <a:cubicBezTo>
                      <a:pt x="5" y="17"/>
                      <a:pt x="5" y="18"/>
                      <a:pt x="5" y="2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92" name="Freeform 1926"/>
              <p:cNvSpPr/>
              <p:nvPr/>
            </p:nvSpPr>
            <p:spPr>
              <a:xfrm>
                <a:off x="7123084" y="3706833"/>
                <a:ext cx="38100" cy="104776"/>
              </a:xfrm>
              <a:custGeom>
                <a:avLst/>
                <a:gdLst>
                  <a:gd name="txL" fmla="*/ 0 w 10"/>
                  <a:gd name="txT" fmla="*/ 0 h 28"/>
                  <a:gd name="txR" fmla="*/ 10 w 10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28">
                    <a:moveTo>
                      <a:pt x="7" y="28"/>
                    </a:moveTo>
                    <a:cubicBezTo>
                      <a:pt x="7" y="23"/>
                      <a:pt x="8" y="18"/>
                      <a:pt x="6" y="13"/>
                    </a:cubicBezTo>
                    <a:cubicBezTo>
                      <a:pt x="6" y="10"/>
                      <a:pt x="5" y="8"/>
                      <a:pt x="3" y="6"/>
                    </a:cubicBezTo>
                    <a:cubicBezTo>
                      <a:pt x="2" y="4"/>
                      <a:pt x="0" y="2"/>
                      <a:pt x="0" y="0"/>
                    </a:cubicBezTo>
                    <a:cubicBezTo>
                      <a:pt x="3" y="2"/>
                      <a:pt x="6" y="4"/>
                      <a:pt x="8" y="6"/>
                    </a:cubicBezTo>
                    <a:cubicBezTo>
                      <a:pt x="10" y="9"/>
                      <a:pt x="10" y="14"/>
                      <a:pt x="9" y="16"/>
                    </a:cubicBezTo>
                    <a:cubicBezTo>
                      <a:pt x="9" y="20"/>
                      <a:pt x="8" y="24"/>
                      <a:pt x="7" y="2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93" name="Freeform 1929"/>
              <p:cNvSpPr/>
              <p:nvPr/>
            </p:nvSpPr>
            <p:spPr>
              <a:xfrm>
                <a:off x="7059584" y="3736995"/>
                <a:ext cx="90488" cy="96838"/>
              </a:xfrm>
              <a:custGeom>
                <a:avLst/>
                <a:gdLst>
                  <a:gd name="txL" fmla="*/ 0 w 24"/>
                  <a:gd name="txT" fmla="*/ 0 h 26"/>
                  <a:gd name="txR" fmla="*/ 24 w 24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26">
                    <a:moveTo>
                      <a:pt x="12" y="17"/>
                    </a:moveTo>
                    <a:cubicBezTo>
                      <a:pt x="14" y="18"/>
                      <a:pt x="18" y="20"/>
                      <a:pt x="20" y="21"/>
                    </a:cubicBezTo>
                    <a:cubicBezTo>
                      <a:pt x="22" y="22"/>
                      <a:pt x="24" y="26"/>
                      <a:pt x="24" y="26"/>
                    </a:cubicBezTo>
                    <a:cubicBezTo>
                      <a:pt x="22" y="24"/>
                      <a:pt x="19" y="22"/>
                      <a:pt x="16" y="21"/>
                    </a:cubicBezTo>
                    <a:cubicBezTo>
                      <a:pt x="13" y="20"/>
                      <a:pt x="9" y="19"/>
                      <a:pt x="6" y="18"/>
                    </a:cubicBezTo>
                    <a:cubicBezTo>
                      <a:pt x="3" y="17"/>
                      <a:pt x="2" y="14"/>
                      <a:pt x="1" y="11"/>
                    </a:cubicBezTo>
                    <a:cubicBezTo>
                      <a:pt x="1" y="10"/>
                      <a:pt x="1" y="10"/>
                      <a:pt x="0" y="9"/>
                    </a:cubicBezTo>
                    <a:cubicBezTo>
                      <a:pt x="2" y="6"/>
                      <a:pt x="3" y="3"/>
                      <a:pt x="5" y="0"/>
                    </a:cubicBezTo>
                    <a:cubicBezTo>
                      <a:pt x="5" y="2"/>
                      <a:pt x="4" y="3"/>
                      <a:pt x="5" y="5"/>
                    </a:cubicBezTo>
                    <a:cubicBezTo>
                      <a:pt x="6" y="11"/>
                      <a:pt x="9" y="15"/>
                      <a:pt x="12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94" name="Freeform 1930"/>
              <p:cNvSpPr/>
              <p:nvPr/>
            </p:nvSpPr>
            <p:spPr>
              <a:xfrm>
                <a:off x="7081809" y="3698895"/>
                <a:ext cx="101601" cy="184151"/>
              </a:xfrm>
              <a:custGeom>
                <a:avLst/>
                <a:gdLst>
                  <a:gd name="txL" fmla="*/ 0 w 27"/>
                  <a:gd name="txT" fmla="*/ 0 h 49"/>
                  <a:gd name="txR" fmla="*/ 27 w 27"/>
                  <a:gd name="txB" fmla="*/ 49 h 4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49">
                    <a:moveTo>
                      <a:pt x="3" y="23"/>
                    </a:moveTo>
                    <a:cubicBezTo>
                      <a:pt x="3" y="24"/>
                      <a:pt x="4" y="24"/>
                      <a:pt x="5" y="25"/>
                    </a:cubicBezTo>
                    <a:cubicBezTo>
                      <a:pt x="7" y="26"/>
                      <a:pt x="9" y="28"/>
                      <a:pt x="11" y="29"/>
                    </a:cubicBezTo>
                    <a:cubicBezTo>
                      <a:pt x="12" y="29"/>
                      <a:pt x="13" y="30"/>
                      <a:pt x="14" y="30"/>
                    </a:cubicBezTo>
                    <a:cubicBezTo>
                      <a:pt x="14" y="30"/>
                      <a:pt x="15" y="31"/>
                      <a:pt x="15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2"/>
                      <a:pt x="18" y="32"/>
                      <a:pt x="18" y="33"/>
                    </a:cubicBezTo>
                    <a:cubicBezTo>
                      <a:pt x="18" y="32"/>
                      <a:pt x="17" y="31"/>
                      <a:pt x="16" y="31"/>
                    </a:cubicBezTo>
                    <a:cubicBezTo>
                      <a:pt x="16" y="30"/>
                      <a:pt x="16" y="30"/>
                      <a:pt x="15" y="29"/>
                    </a:cubicBezTo>
                    <a:cubicBezTo>
                      <a:pt x="15" y="29"/>
                      <a:pt x="15" y="28"/>
                      <a:pt x="14" y="28"/>
                    </a:cubicBezTo>
                    <a:cubicBezTo>
                      <a:pt x="14" y="27"/>
                      <a:pt x="13" y="26"/>
                      <a:pt x="13" y="25"/>
                    </a:cubicBezTo>
                    <a:cubicBezTo>
                      <a:pt x="12" y="24"/>
                      <a:pt x="12" y="24"/>
                      <a:pt x="11" y="23"/>
                    </a:cubicBezTo>
                    <a:cubicBezTo>
                      <a:pt x="10" y="22"/>
                      <a:pt x="10" y="21"/>
                      <a:pt x="9" y="20"/>
                    </a:cubicBezTo>
                    <a:cubicBezTo>
                      <a:pt x="9" y="20"/>
                      <a:pt x="8" y="19"/>
                      <a:pt x="8" y="19"/>
                    </a:cubicBezTo>
                    <a:cubicBezTo>
                      <a:pt x="7" y="18"/>
                      <a:pt x="7" y="18"/>
                      <a:pt x="7" y="17"/>
                    </a:cubicBezTo>
                    <a:cubicBezTo>
                      <a:pt x="6" y="16"/>
                      <a:pt x="5" y="15"/>
                      <a:pt x="5" y="14"/>
                    </a:cubicBezTo>
                    <a:cubicBezTo>
                      <a:pt x="5" y="13"/>
                      <a:pt x="4" y="13"/>
                      <a:pt x="4" y="12"/>
                    </a:cubicBezTo>
                    <a:cubicBezTo>
                      <a:pt x="4" y="12"/>
                      <a:pt x="4" y="11"/>
                      <a:pt x="4" y="10"/>
                    </a:cubicBezTo>
                    <a:cubicBezTo>
                      <a:pt x="4" y="12"/>
                      <a:pt x="5" y="13"/>
                      <a:pt x="5" y="14"/>
                    </a:cubicBezTo>
                    <a:cubicBezTo>
                      <a:pt x="6" y="15"/>
                      <a:pt x="6" y="16"/>
                      <a:pt x="7" y="17"/>
                    </a:cubicBezTo>
                    <a:cubicBezTo>
                      <a:pt x="8" y="18"/>
                      <a:pt x="8" y="18"/>
                      <a:pt x="8" y="19"/>
                    </a:cubicBezTo>
                    <a:cubicBezTo>
                      <a:pt x="9" y="19"/>
                      <a:pt x="9" y="20"/>
                      <a:pt x="10" y="20"/>
                    </a:cubicBezTo>
                    <a:cubicBezTo>
                      <a:pt x="10" y="20"/>
                      <a:pt x="10" y="21"/>
                      <a:pt x="10" y="21"/>
                    </a:cubicBezTo>
                    <a:cubicBezTo>
                      <a:pt x="9" y="18"/>
                      <a:pt x="8" y="16"/>
                      <a:pt x="7" y="13"/>
                    </a:cubicBezTo>
                    <a:cubicBezTo>
                      <a:pt x="7" y="11"/>
                      <a:pt x="7" y="9"/>
                      <a:pt x="6" y="6"/>
                    </a:cubicBezTo>
                    <a:cubicBezTo>
                      <a:pt x="6" y="5"/>
                      <a:pt x="6" y="4"/>
                      <a:pt x="7" y="3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4"/>
                      <a:pt x="7" y="5"/>
                      <a:pt x="8" y="6"/>
                    </a:cubicBezTo>
                    <a:cubicBezTo>
                      <a:pt x="8" y="8"/>
                      <a:pt x="8" y="11"/>
                      <a:pt x="9" y="13"/>
                    </a:cubicBezTo>
                    <a:cubicBezTo>
                      <a:pt x="10" y="17"/>
                      <a:pt x="11" y="21"/>
                      <a:pt x="14" y="25"/>
                    </a:cubicBezTo>
                    <a:cubicBezTo>
                      <a:pt x="14" y="26"/>
                      <a:pt x="15" y="26"/>
                      <a:pt x="15" y="27"/>
                    </a:cubicBezTo>
                    <a:cubicBezTo>
                      <a:pt x="16" y="28"/>
                      <a:pt x="16" y="28"/>
                      <a:pt x="16" y="29"/>
                    </a:cubicBezTo>
                    <a:cubicBezTo>
                      <a:pt x="17" y="29"/>
                      <a:pt x="17" y="29"/>
                      <a:pt x="17" y="30"/>
                    </a:cubicBezTo>
                    <a:cubicBezTo>
                      <a:pt x="17" y="30"/>
                      <a:pt x="18" y="30"/>
                      <a:pt x="18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7" y="29"/>
                      <a:pt x="17" y="29"/>
                      <a:pt x="17" y="28"/>
                    </a:cubicBezTo>
                    <a:cubicBezTo>
                      <a:pt x="17" y="27"/>
                      <a:pt x="17" y="27"/>
                      <a:pt x="17" y="26"/>
                    </a:cubicBezTo>
                    <a:cubicBezTo>
                      <a:pt x="17" y="24"/>
                      <a:pt x="18" y="21"/>
                      <a:pt x="18" y="19"/>
                    </a:cubicBezTo>
                    <a:cubicBezTo>
                      <a:pt x="18" y="19"/>
                      <a:pt x="18" y="18"/>
                      <a:pt x="18" y="17"/>
                    </a:cubicBezTo>
                    <a:cubicBezTo>
                      <a:pt x="18" y="17"/>
                      <a:pt x="17" y="16"/>
                      <a:pt x="17" y="16"/>
                    </a:cubicBezTo>
                    <a:cubicBezTo>
                      <a:pt x="17" y="15"/>
                      <a:pt x="17" y="13"/>
                      <a:pt x="16" y="12"/>
                    </a:cubicBezTo>
                    <a:cubicBezTo>
                      <a:pt x="16" y="11"/>
                      <a:pt x="15" y="10"/>
                      <a:pt x="15" y="9"/>
                    </a:cubicBezTo>
                    <a:cubicBezTo>
                      <a:pt x="14" y="8"/>
                      <a:pt x="13" y="7"/>
                      <a:pt x="13" y="6"/>
                    </a:cubicBezTo>
                    <a:cubicBezTo>
                      <a:pt x="14" y="7"/>
                      <a:pt x="14" y="8"/>
                      <a:pt x="15" y="9"/>
                    </a:cubicBezTo>
                    <a:cubicBezTo>
                      <a:pt x="15" y="10"/>
                      <a:pt x="16" y="11"/>
                      <a:pt x="16" y="12"/>
                    </a:cubicBezTo>
                    <a:cubicBezTo>
                      <a:pt x="17" y="13"/>
                      <a:pt x="17" y="14"/>
                      <a:pt x="18" y="16"/>
                    </a:cubicBezTo>
                    <a:cubicBezTo>
                      <a:pt x="18" y="16"/>
                      <a:pt x="18" y="17"/>
                      <a:pt x="18" y="17"/>
                    </a:cubicBezTo>
                    <a:cubicBezTo>
                      <a:pt x="18" y="18"/>
                      <a:pt x="18" y="19"/>
                      <a:pt x="18" y="19"/>
                    </a:cubicBezTo>
                    <a:cubicBezTo>
                      <a:pt x="19" y="22"/>
                      <a:pt x="18" y="24"/>
                      <a:pt x="18" y="26"/>
                    </a:cubicBezTo>
                    <a:cubicBezTo>
                      <a:pt x="18" y="27"/>
                      <a:pt x="18" y="29"/>
                      <a:pt x="18" y="30"/>
                    </a:cubicBezTo>
                    <a:cubicBezTo>
                      <a:pt x="18" y="30"/>
                      <a:pt x="19" y="31"/>
                      <a:pt x="19" y="31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0" y="33"/>
                      <a:pt x="20" y="35"/>
                      <a:pt x="21" y="36"/>
                    </a:cubicBezTo>
                    <a:cubicBezTo>
                      <a:pt x="21" y="37"/>
                      <a:pt x="22" y="38"/>
                      <a:pt x="22" y="39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23" y="38"/>
                      <a:pt x="23" y="37"/>
                      <a:pt x="23" y="37"/>
                    </a:cubicBezTo>
                    <a:cubicBezTo>
                      <a:pt x="23" y="36"/>
                      <a:pt x="24" y="36"/>
                      <a:pt x="24" y="36"/>
                    </a:cubicBezTo>
                    <a:cubicBezTo>
                      <a:pt x="24" y="35"/>
                      <a:pt x="25" y="34"/>
                      <a:pt x="25" y="33"/>
                    </a:cubicBezTo>
                    <a:cubicBezTo>
                      <a:pt x="25" y="32"/>
                      <a:pt x="26" y="31"/>
                      <a:pt x="26" y="30"/>
                    </a:cubicBezTo>
                    <a:cubicBezTo>
                      <a:pt x="26" y="28"/>
                      <a:pt x="26" y="26"/>
                      <a:pt x="26" y="24"/>
                    </a:cubicBezTo>
                    <a:cubicBezTo>
                      <a:pt x="26" y="24"/>
                      <a:pt x="26" y="23"/>
                      <a:pt x="26" y="22"/>
                    </a:cubicBezTo>
                    <a:cubicBezTo>
                      <a:pt x="26" y="21"/>
                      <a:pt x="26" y="20"/>
                      <a:pt x="26" y="19"/>
                    </a:cubicBezTo>
                    <a:cubicBezTo>
                      <a:pt x="26" y="20"/>
                      <a:pt x="26" y="21"/>
                      <a:pt x="26" y="22"/>
                    </a:cubicBezTo>
                    <a:cubicBezTo>
                      <a:pt x="27" y="23"/>
                      <a:pt x="27" y="24"/>
                      <a:pt x="27" y="24"/>
                    </a:cubicBezTo>
                    <a:cubicBezTo>
                      <a:pt x="27" y="26"/>
                      <a:pt x="27" y="28"/>
                      <a:pt x="26" y="30"/>
                    </a:cubicBezTo>
                    <a:cubicBezTo>
                      <a:pt x="26" y="31"/>
                      <a:pt x="26" y="32"/>
                      <a:pt x="26" y="33"/>
                    </a:cubicBezTo>
                    <a:cubicBezTo>
                      <a:pt x="25" y="34"/>
                      <a:pt x="25" y="35"/>
                      <a:pt x="24" y="36"/>
                    </a:cubicBezTo>
                    <a:cubicBezTo>
                      <a:pt x="24" y="36"/>
                      <a:pt x="24" y="36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3" y="39"/>
                      <a:pt x="23" y="39"/>
                      <a:pt x="22" y="40"/>
                    </a:cubicBezTo>
                    <a:cubicBezTo>
                      <a:pt x="23" y="41"/>
                      <a:pt x="23" y="41"/>
                      <a:pt x="23" y="42"/>
                    </a:cubicBezTo>
                    <a:cubicBezTo>
                      <a:pt x="23" y="43"/>
                      <a:pt x="23" y="43"/>
                      <a:pt x="23" y="44"/>
                    </a:cubicBezTo>
                    <a:cubicBezTo>
                      <a:pt x="23" y="44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4" y="46"/>
                      <a:pt x="24" y="47"/>
                      <a:pt x="23" y="49"/>
                    </a:cubicBezTo>
                    <a:cubicBezTo>
                      <a:pt x="23" y="48"/>
                      <a:pt x="23" y="47"/>
                      <a:pt x="23" y="47"/>
                    </a:cubicBezTo>
                    <a:cubicBezTo>
                      <a:pt x="23" y="46"/>
                      <a:pt x="23" y="46"/>
                      <a:pt x="23" y="45"/>
                    </a:cubicBezTo>
                    <a:cubicBezTo>
                      <a:pt x="23" y="45"/>
                      <a:pt x="22" y="44"/>
                      <a:pt x="22" y="43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2" y="43"/>
                      <a:pt x="22" y="42"/>
                      <a:pt x="22" y="42"/>
                    </a:cubicBezTo>
                    <a:cubicBezTo>
                      <a:pt x="22" y="42"/>
                      <a:pt x="21" y="42"/>
                      <a:pt x="21" y="42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0" y="40"/>
                      <a:pt x="20" y="40"/>
                    </a:cubicBezTo>
                    <a:cubicBezTo>
                      <a:pt x="19" y="38"/>
                      <a:pt x="17" y="37"/>
                      <a:pt x="15" y="36"/>
                    </a:cubicBezTo>
                    <a:cubicBezTo>
                      <a:pt x="15" y="36"/>
                      <a:pt x="14" y="35"/>
                      <a:pt x="14" y="35"/>
                    </a:cubicBezTo>
                    <a:cubicBezTo>
                      <a:pt x="14" y="35"/>
                      <a:pt x="13" y="35"/>
                      <a:pt x="13" y="34"/>
                    </a:cubicBezTo>
                    <a:cubicBezTo>
                      <a:pt x="12" y="34"/>
                      <a:pt x="11" y="34"/>
                      <a:pt x="10" y="34"/>
                    </a:cubicBezTo>
                    <a:cubicBezTo>
                      <a:pt x="8" y="33"/>
                      <a:pt x="6" y="33"/>
                      <a:pt x="4" y="33"/>
                    </a:cubicBezTo>
                    <a:cubicBezTo>
                      <a:pt x="5" y="33"/>
                      <a:pt x="6" y="33"/>
                      <a:pt x="7" y="33"/>
                    </a:cubicBezTo>
                    <a:cubicBezTo>
                      <a:pt x="8" y="33"/>
                      <a:pt x="9" y="33"/>
                      <a:pt x="10" y="33"/>
                    </a:cubicBezTo>
                    <a:cubicBezTo>
                      <a:pt x="11" y="33"/>
                      <a:pt x="12" y="34"/>
                      <a:pt x="13" y="34"/>
                    </a:cubicBezTo>
                    <a:cubicBezTo>
                      <a:pt x="13" y="34"/>
                      <a:pt x="14" y="34"/>
                      <a:pt x="14" y="35"/>
                    </a:cubicBezTo>
                    <a:cubicBezTo>
                      <a:pt x="15" y="35"/>
                      <a:pt x="15" y="35"/>
                      <a:pt x="16" y="36"/>
                    </a:cubicBezTo>
                    <a:cubicBezTo>
                      <a:pt x="16" y="36"/>
                      <a:pt x="17" y="37"/>
                      <a:pt x="18" y="37"/>
                    </a:cubicBezTo>
                    <a:cubicBezTo>
                      <a:pt x="19" y="38"/>
                      <a:pt x="20" y="39"/>
                      <a:pt x="20" y="39"/>
                    </a:cubicBezTo>
                    <a:cubicBezTo>
                      <a:pt x="21" y="40"/>
                      <a:pt x="21" y="40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39"/>
                      <a:pt x="20" y="38"/>
                      <a:pt x="20" y="36"/>
                    </a:cubicBezTo>
                    <a:cubicBezTo>
                      <a:pt x="20" y="36"/>
                      <a:pt x="20" y="36"/>
                      <a:pt x="19" y="35"/>
                    </a:cubicBezTo>
                    <a:cubicBezTo>
                      <a:pt x="19" y="35"/>
                      <a:pt x="19" y="35"/>
                      <a:pt x="19" y="34"/>
                    </a:cubicBezTo>
                    <a:cubicBezTo>
                      <a:pt x="18" y="34"/>
                      <a:pt x="17" y="33"/>
                      <a:pt x="16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2"/>
                      <a:pt x="16" y="32"/>
                      <a:pt x="15" y="32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4" y="31"/>
                      <a:pt x="14" y="31"/>
                      <a:pt x="13" y="31"/>
                    </a:cubicBezTo>
                    <a:cubicBezTo>
                      <a:pt x="12" y="30"/>
                      <a:pt x="11" y="30"/>
                      <a:pt x="10" y="29"/>
                    </a:cubicBezTo>
                    <a:cubicBezTo>
                      <a:pt x="8" y="28"/>
                      <a:pt x="6" y="27"/>
                      <a:pt x="4" y="26"/>
                    </a:cubicBezTo>
                    <a:cubicBezTo>
                      <a:pt x="3" y="25"/>
                      <a:pt x="3" y="24"/>
                      <a:pt x="2" y="23"/>
                    </a:cubicBezTo>
                    <a:cubicBezTo>
                      <a:pt x="1" y="22"/>
                      <a:pt x="1" y="21"/>
                      <a:pt x="0" y="20"/>
                    </a:cubicBezTo>
                    <a:cubicBezTo>
                      <a:pt x="1" y="21"/>
                      <a:pt x="2" y="22"/>
                      <a:pt x="3" y="2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95" name="Freeform 1931"/>
              <p:cNvSpPr/>
              <p:nvPr/>
            </p:nvSpPr>
            <p:spPr>
              <a:xfrm>
                <a:off x="4625931" y="5757897"/>
                <a:ext cx="112713" cy="134938"/>
              </a:xfrm>
              <a:custGeom>
                <a:avLst/>
                <a:gdLst>
                  <a:gd name="txL" fmla="*/ 0 w 30"/>
                  <a:gd name="txT" fmla="*/ 0 h 36"/>
                  <a:gd name="txR" fmla="*/ 30 w 30"/>
                  <a:gd name="txB" fmla="*/ 36 h 36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30" h="36">
                    <a:moveTo>
                      <a:pt x="30" y="0"/>
                    </a:moveTo>
                    <a:cubicBezTo>
                      <a:pt x="26" y="7"/>
                      <a:pt x="23" y="15"/>
                      <a:pt x="18" y="21"/>
                    </a:cubicBezTo>
                    <a:cubicBezTo>
                      <a:pt x="15" y="24"/>
                      <a:pt x="12" y="27"/>
                      <a:pt x="8" y="29"/>
                    </a:cubicBezTo>
                    <a:cubicBezTo>
                      <a:pt x="6" y="31"/>
                      <a:pt x="2" y="33"/>
                      <a:pt x="0" y="36"/>
                    </a:cubicBezTo>
                    <a:cubicBezTo>
                      <a:pt x="5" y="35"/>
                      <a:pt x="11" y="34"/>
                      <a:pt x="16" y="33"/>
                    </a:cubicBezTo>
                    <a:cubicBezTo>
                      <a:pt x="20" y="29"/>
                      <a:pt x="23" y="22"/>
                      <a:pt x="24" y="19"/>
                    </a:cubicBezTo>
                    <a:cubicBezTo>
                      <a:pt x="27" y="13"/>
                      <a:pt x="28" y="7"/>
                      <a:pt x="3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96" name="Freeform 1934"/>
              <p:cNvSpPr/>
              <p:nvPr/>
            </p:nvSpPr>
            <p:spPr>
              <a:xfrm>
                <a:off x="4584656" y="5719797"/>
                <a:ext cx="168276" cy="93663"/>
              </a:xfrm>
              <a:custGeom>
                <a:avLst/>
                <a:gdLst>
                  <a:gd name="txL" fmla="*/ 0 w 45"/>
                  <a:gd name="txT" fmla="*/ 0 h 25"/>
                  <a:gd name="txR" fmla="*/ 45 w 45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25">
                    <a:moveTo>
                      <a:pt x="22" y="6"/>
                    </a:moveTo>
                    <a:cubicBezTo>
                      <a:pt x="26" y="6"/>
                      <a:pt x="33" y="6"/>
                      <a:pt x="37" y="5"/>
                    </a:cubicBezTo>
                    <a:cubicBezTo>
                      <a:pt x="40" y="4"/>
                      <a:pt x="45" y="1"/>
                      <a:pt x="45" y="1"/>
                    </a:cubicBezTo>
                    <a:cubicBezTo>
                      <a:pt x="41" y="3"/>
                      <a:pt x="36" y="3"/>
                      <a:pt x="31" y="2"/>
                    </a:cubicBezTo>
                    <a:cubicBezTo>
                      <a:pt x="26" y="1"/>
                      <a:pt x="21" y="0"/>
                      <a:pt x="15" y="0"/>
                    </a:cubicBezTo>
                    <a:cubicBezTo>
                      <a:pt x="10" y="0"/>
                      <a:pt x="6" y="2"/>
                      <a:pt x="2" y="6"/>
                    </a:cubicBezTo>
                    <a:cubicBezTo>
                      <a:pt x="2" y="7"/>
                      <a:pt x="1" y="7"/>
                      <a:pt x="1" y="8"/>
                    </a:cubicBezTo>
                    <a:cubicBezTo>
                      <a:pt x="0" y="14"/>
                      <a:pt x="0" y="19"/>
                      <a:pt x="0" y="25"/>
                    </a:cubicBezTo>
                    <a:cubicBezTo>
                      <a:pt x="1" y="23"/>
                      <a:pt x="2" y="20"/>
                      <a:pt x="3" y="18"/>
                    </a:cubicBezTo>
                    <a:cubicBezTo>
                      <a:pt x="9" y="9"/>
                      <a:pt x="17" y="6"/>
                      <a:pt x="22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97" name="Freeform 1935"/>
              <p:cNvSpPr/>
              <p:nvPr/>
            </p:nvSpPr>
            <p:spPr>
              <a:xfrm>
                <a:off x="4598944" y="5667409"/>
                <a:ext cx="219076" cy="222252"/>
              </a:xfrm>
              <a:custGeom>
                <a:avLst/>
                <a:gdLst>
                  <a:gd name="txL" fmla="*/ 0 w 58"/>
                  <a:gd name="txT" fmla="*/ 0 h 59"/>
                  <a:gd name="txR" fmla="*/ 58 w 58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59">
                    <a:moveTo>
                      <a:pt x="11" y="23"/>
                    </a:moveTo>
                    <a:cubicBezTo>
                      <a:pt x="12" y="22"/>
                      <a:pt x="14" y="22"/>
                      <a:pt x="15" y="21"/>
                    </a:cubicBezTo>
                    <a:cubicBezTo>
                      <a:pt x="19" y="20"/>
                      <a:pt x="22" y="20"/>
                      <a:pt x="26" y="20"/>
                    </a:cubicBezTo>
                    <a:cubicBezTo>
                      <a:pt x="27" y="20"/>
                      <a:pt x="29" y="20"/>
                      <a:pt x="31" y="20"/>
                    </a:cubicBezTo>
                    <a:cubicBezTo>
                      <a:pt x="32" y="20"/>
                      <a:pt x="33" y="20"/>
                      <a:pt x="34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7" y="20"/>
                      <a:pt x="38" y="20"/>
                      <a:pt x="39" y="20"/>
                    </a:cubicBezTo>
                    <a:cubicBezTo>
                      <a:pt x="38" y="20"/>
                      <a:pt x="37" y="21"/>
                      <a:pt x="35" y="22"/>
                    </a:cubicBezTo>
                    <a:cubicBezTo>
                      <a:pt x="35" y="22"/>
                      <a:pt x="34" y="22"/>
                      <a:pt x="33" y="23"/>
                    </a:cubicBezTo>
                    <a:cubicBezTo>
                      <a:pt x="32" y="23"/>
                      <a:pt x="31" y="24"/>
                      <a:pt x="31" y="24"/>
                    </a:cubicBezTo>
                    <a:cubicBezTo>
                      <a:pt x="29" y="25"/>
                      <a:pt x="27" y="26"/>
                      <a:pt x="26" y="27"/>
                    </a:cubicBezTo>
                    <a:cubicBezTo>
                      <a:pt x="25" y="27"/>
                      <a:pt x="24" y="28"/>
                      <a:pt x="22" y="29"/>
                    </a:cubicBezTo>
                    <a:cubicBezTo>
                      <a:pt x="21" y="30"/>
                      <a:pt x="19" y="30"/>
                      <a:pt x="18" y="31"/>
                    </a:cubicBezTo>
                    <a:cubicBezTo>
                      <a:pt x="17" y="31"/>
                      <a:pt x="16" y="32"/>
                      <a:pt x="15" y="32"/>
                    </a:cubicBezTo>
                    <a:cubicBezTo>
                      <a:pt x="14" y="33"/>
                      <a:pt x="13" y="33"/>
                      <a:pt x="12" y="34"/>
                    </a:cubicBezTo>
                    <a:cubicBezTo>
                      <a:pt x="11" y="35"/>
                      <a:pt x="9" y="36"/>
                      <a:pt x="7" y="37"/>
                    </a:cubicBezTo>
                    <a:cubicBezTo>
                      <a:pt x="7" y="38"/>
                      <a:pt x="6" y="39"/>
                      <a:pt x="5" y="40"/>
                    </a:cubicBezTo>
                    <a:cubicBezTo>
                      <a:pt x="5" y="40"/>
                      <a:pt x="4" y="41"/>
                      <a:pt x="4" y="42"/>
                    </a:cubicBezTo>
                    <a:cubicBezTo>
                      <a:pt x="5" y="40"/>
                      <a:pt x="6" y="39"/>
                      <a:pt x="8" y="38"/>
                    </a:cubicBezTo>
                    <a:cubicBezTo>
                      <a:pt x="9" y="36"/>
                      <a:pt x="11" y="36"/>
                      <a:pt x="13" y="35"/>
                    </a:cubicBezTo>
                    <a:cubicBezTo>
                      <a:pt x="14" y="34"/>
                      <a:pt x="15" y="34"/>
                      <a:pt x="15" y="33"/>
                    </a:cubicBezTo>
                    <a:cubicBezTo>
                      <a:pt x="16" y="33"/>
                      <a:pt x="17" y="32"/>
                      <a:pt x="18" y="32"/>
                    </a:cubicBezTo>
                    <a:cubicBezTo>
                      <a:pt x="19" y="32"/>
                      <a:pt x="19" y="32"/>
                      <a:pt x="20" y="31"/>
                    </a:cubicBezTo>
                    <a:cubicBezTo>
                      <a:pt x="16" y="34"/>
                      <a:pt x="13" y="37"/>
                      <a:pt x="10" y="41"/>
                    </a:cubicBezTo>
                    <a:cubicBezTo>
                      <a:pt x="8" y="44"/>
                      <a:pt x="6" y="47"/>
                      <a:pt x="4" y="50"/>
                    </a:cubicBezTo>
                    <a:cubicBezTo>
                      <a:pt x="3" y="51"/>
                      <a:pt x="2" y="53"/>
                      <a:pt x="2" y="54"/>
                    </a:cubicBezTo>
                    <a:cubicBezTo>
                      <a:pt x="1" y="56"/>
                      <a:pt x="0" y="58"/>
                      <a:pt x="0" y="59"/>
                    </a:cubicBezTo>
                    <a:cubicBezTo>
                      <a:pt x="0" y="59"/>
                      <a:pt x="1" y="58"/>
                      <a:pt x="1" y="57"/>
                    </a:cubicBezTo>
                    <a:cubicBezTo>
                      <a:pt x="2" y="56"/>
                      <a:pt x="2" y="56"/>
                      <a:pt x="3" y="55"/>
                    </a:cubicBezTo>
                    <a:cubicBezTo>
                      <a:pt x="3" y="53"/>
                      <a:pt x="4" y="52"/>
                      <a:pt x="5" y="51"/>
                    </a:cubicBezTo>
                    <a:cubicBezTo>
                      <a:pt x="7" y="48"/>
                      <a:pt x="9" y="45"/>
                      <a:pt x="12" y="42"/>
                    </a:cubicBezTo>
                    <a:cubicBezTo>
                      <a:pt x="16" y="37"/>
                      <a:pt x="21" y="32"/>
                      <a:pt x="27" y="28"/>
                    </a:cubicBezTo>
                    <a:cubicBezTo>
                      <a:pt x="28" y="27"/>
                      <a:pt x="30" y="26"/>
                      <a:pt x="31" y="26"/>
                    </a:cubicBezTo>
                    <a:cubicBezTo>
                      <a:pt x="32" y="25"/>
                      <a:pt x="33" y="25"/>
                      <a:pt x="34" y="24"/>
                    </a:cubicBezTo>
                    <a:cubicBezTo>
                      <a:pt x="34" y="24"/>
                      <a:pt x="35" y="24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4"/>
                      <a:pt x="35" y="25"/>
                      <a:pt x="35" y="26"/>
                    </a:cubicBezTo>
                    <a:cubicBezTo>
                      <a:pt x="34" y="27"/>
                      <a:pt x="34" y="28"/>
                      <a:pt x="33" y="29"/>
                    </a:cubicBezTo>
                    <a:cubicBezTo>
                      <a:pt x="32" y="32"/>
                      <a:pt x="31" y="36"/>
                      <a:pt x="29" y="39"/>
                    </a:cubicBezTo>
                    <a:cubicBezTo>
                      <a:pt x="28" y="40"/>
                      <a:pt x="28" y="41"/>
                      <a:pt x="27" y="42"/>
                    </a:cubicBezTo>
                    <a:cubicBezTo>
                      <a:pt x="27" y="42"/>
                      <a:pt x="26" y="43"/>
                      <a:pt x="25" y="44"/>
                    </a:cubicBezTo>
                    <a:cubicBezTo>
                      <a:pt x="24" y="45"/>
                      <a:pt x="23" y="47"/>
                      <a:pt x="21" y="48"/>
                    </a:cubicBezTo>
                    <a:cubicBezTo>
                      <a:pt x="20" y="49"/>
                      <a:pt x="19" y="51"/>
                      <a:pt x="17" y="52"/>
                    </a:cubicBezTo>
                    <a:cubicBezTo>
                      <a:pt x="15" y="53"/>
                      <a:pt x="14" y="54"/>
                      <a:pt x="12" y="55"/>
                    </a:cubicBezTo>
                    <a:cubicBezTo>
                      <a:pt x="14" y="54"/>
                      <a:pt x="16" y="53"/>
                      <a:pt x="17" y="52"/>
                    </a:cubicBezTo>
                    <a:cubicBezTo>
                      <a:pt x="19" y="51"/>
                      <a:pt x="20" y="50"/>
                      <a:pt x="22" y="48"/>
                    </a:cubicBezTo>
                    <a:cubicBezTo>
                      <a:pt x="23" y="47"/>
                      <a:pt x="25" y="46"/>
                      <a:pt x="26" y="44"/>
                    </a:cubicBezTo>
                    <a:cubicBezTo>
                      <a:pt x="27" y="44"/>
                      <a:pt x="27" y="43"/>
                      <a:pt x="28" y="42"/>
                    </a:cubicBezTo>
                    <a:cubicBezTo>
                      <a:pt x="29" y="41"/>
                      <a:pt x="29" y="41"/>
                      <a:pt x="30" y="40"/>
                    </a:cubicBezTo>
                    <a:cubicBezTo>
                      <a:pt x="32" y="36"/>
                      <a:pt x="33" y="33"/>
                      <a:pt x="34" y="29"/>
                    </a:cubicBezTo>
                    <a:cubicBezTo>
                      <a:pt x="35" y="27"/>
                      <a:pt x="36" y="26"/>
                      <a:pt x="37" y="24"/>
                    </a:cubicBezTo>
                    <a:cubicBezTo>
                      <a:pt x="38" y="23"/>
                      <a:pt x="38" y="23"/>
                      <a:pt x="39" y="22"/>
                    </a:cubicBezTo>
                    <a:cubicBezTo>
                      <a:pt x="39" y="22"/>
                      <a:pt x="40" y="21"/>
                      <a:pt x="40" y="21"/>
                    </a:cubicBezTo>
                    <a:cubicBezTo>
                      <a:pt x="42" y="20"/>
                      <a:pt x="43" y="19"/>
                      <a:pt x="45" y="17"/>
                    </a:cubicBezTo>
                    <a:cubicBezTo>
                      <a:pt x="46" y="16"/>
                      <a:pt x="48" y="15"/>
                      <a:pt x="49" y="14"/>
                    </a:cubicBezTo>
                    <a:cubicBezTo>
                      <a:pt x="49" y="14"/>
                      <a:pt x="49" y="15"/>
                      <a:pt x="49" y="15"/>
                    </a:cubicBezTo>
                    <a:cubicBezTo>
                      <a:pt x="49" y="16"/>
                      <a:pt x="49" y="16"/>
                      <a:pt x="49" y="17"/>
                    </a:cubicBezTo>
                    <a:cubicBezTo>
                      <a:pt x="49" y="18"/>
                      <a:pt x="49" y="19"/>
                      <a:pt x="49" y="20"/>
                    </a:cubicBezTo>
                    <a:cubicBezTo>
                      <a:pt x="49" y="21"/>
                      <a:pt x="49" y="23"/>
                      <a:pt x="49" y="24"/>
                    </a:cubicBezTo>
                    <a:cubicBezTo>
                      <a:pt x="48" y="26"/>
                      <a:pt x="48" y="27"/>
                      <a:pt x="48" y="29"/>
                    </a:cubicBezTo>
                    <a:cubicBezTo>
                      <a:pt x="47" y="32"/>
                      <a:pt x="46" y="35"/>
                      <a:pt x="44" y="38"/>
                    </a:cubicBezTo>
                    <a:cubicBezTo>
                      <a:pt x="44" y="39"/>
                      <a:pt x="43" y="40"/>
                      <a:pt x="42" y="42"/>
                    </a:cubicBezTo>
                    <a:cubicBezTo>
                      <a:pt x="41" y="43"/>
                      <a:pt x="40" y="44"/>
                      <a:pt x="39" y="46"/>
                    </a:cubicBezTo>
                    <a:cubicBezTo>
                      <a:pt x="40" y="44"/>
                      <a:pt x="41" y="43"/>
                      <a:pt x="42" y="42"/>
                    </a:cubicBezTo>
                    <a:cubicBezTo>
                      <a:pt x="43" y="41"/>
                      <a:pt x="44" y="39"/>
                      <a:pt x="45" y="38"/>
                    </a:cubicBezTo>
                    <a:cubicBezTo>
                      <a:pt x="46" y="35"/>
                      <a:pt x="48" y="32"/>
                      <a:pt x="49" y="29"/>
                    </a:cubicBezTo>
                    <a:cubicBezTo>
                      <a:pt x="49" y="28"/>
                      <a:pt x="49" y="26"/>
                      <a:pt x="50" y="24"/>
                    </a:cubicBezTo>
                    <a:cubicBezTo>
                      <a:pt x="50" y="23"/>
                      <a:pt x="50" y="21"/>
                      <a:pt x="50" y="20"/>
                    </a:cubicBezTo>
                    <a:cubicBezTo>
                      <a:pt x="50" y="19"/>
                      <a:pt x="50" y="19"/>
                      <a:pt x="50" y="18"/>
                    </a:cubicBezTo>
                    <a:cubicBezTo>
                      <a:pt x="50" y="18"/>
                      <a:pt x="50" y="18"/>
                      <a:pt x="50" y="17"/>
                    </a:cubicBezTo>
                    <a:cubicBezTo>
                      <a:pt x="50" y="16"/>
                      <a:pt x="50" y="16"/>
                      <a:pt x="50" y="15"/>
                    </a:cubicBezTo>
                    <a:cubicBezTo>
                      <a:pt x="50" y="14"/>
                      <a:pt x="50" y="13"/>
                      <a:pt x="50" y="12"/>
                    </a:cubicBezTo>
                    <a:cubicBezTo>
                      <a:pt x="51" y="12"/>
                      <a:pt x="52" y="11"/>
                      <a:pt x="53" y="10"/>
                    </a:cubicBezTo>
                    <a:cubicBezTo>
                      <a:pt x="53" y="9"/>
                      <a:pt x="54" y="8"/>
                      <a:pt x="55" y="7"/>
                    </a:cubicBezTo>
                    <a:cubicBezTo>
                      <a:pt x="55" y="7"/>
                      <a:pt x="55" y="6"/>
                      <a:pt x="55" y="6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55" y="6"/>
                      <a:pt x="55" y="5"/>
                      <a:pt x="55" y="5"/>
                    </a:cubicBezTo>
                    <a:cubicBezTo>
                      <a:pt x="56" y="4"/>
                      <a:pt x="57" y="2"/>
                      <a:pt x="58" y="0"/>
                    </a:cubicBezTo>
                    <a:cubicBezTo>
                      <a:pt x="57" y="1"/>
                      <a:pt x="57" y="2"/>
                      <a:pt x="56" y="3"/>
                    </a:cubicBezTo>
                    <a:cubicBezTo>
                      <a:pt x="56" y="3"/>
                      <a:pt x="55" y="4"/>
                      <a:pt x="55" y="5"/>
                    </a:cubicBezTo>
                    <a:cubicBezTo>
                      <a:pt x="54" y="6"/>
                      <a:pt x="53" y="7"/>
                      <a:pt x="52" y="8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1" y="8"/>
                      <a:pt x="51" y="8"/>
                      <a:pt x="51" y="9"/>
                    </a:cubicBezTo>
                    <a:cubicBezTo>
                      <a:pt x="51" y="9"/>
                      <a:pt x="50" y="9"/>
                      <a:pt x="50" y="9"/>
                    </a:cubicBezTo>
                    <a:cubicBezTo>
                      <a:pt x="49" y="9"/>
                      <a:pt x="49" y="9"/>
                      <a:pt x="49" y="10"/>
                    </a:cubicBezTo>
                    <a:cubicBezTo>
                      <a:pt x="48" y="10"/>
                      <a:pt x="47" y="10"/>
                      <a:pt x="47" y="11"/>
                    </a:cubicBezTo>
                    <a:cubicBezTo>
                      <a:pt x="44" y="12"/>
                      <a:pt x="41" y="12"/>
                      <a:pt x="38" y="13"/>
                    </a:cubicBezTo>
                    <a:cubicBezTo>
                      <a:pt x="37" y="13"/>
                      <a:pt x="36" y="13"/>
                      <a:pt x="35" y="13"/>
                    </a:cubicBezTo>
                    <a:cubicBezTo>
                      <a:pt x="34" y="13"/>
                      <a:pt x="34" y="13"/>
                      <a:pt x="33" y="13"/>
                    </a:cubicBezTo>
                    <a:cubicBezTo>
                      <a:pt x="31" y="13"/>
                      <a:pt x="30" y="13"/>
                      <a:pt x="28" y="12"/>
                    </a:cubicBezTo>
                    <a:cubicBezTo>
                      <a:pt x="25" y="11"/>
                      <a:pt x="23" y="10"/>
                      <a:pt x="20" y="8"/>
                    </a:cubicBezTo>
                    <a:cubicBezTo>
                      <a:pt x="21" y="9"/>
                      <a:pt x="22" y="10"/>
                      <a:pt x="24" y="11"/>
                    </a:cubicBezTo>
                    <a:cubicBezTo>
                      <a:pt x="25" y="11"/>
                      <a:pt x="27" y="12"/>
                      <a:pt x="28" y="13"/>
                    </a:cubicBezTo>
                    <a:cubicBezTo>
                      <a:pt x="30" y="13"/>
                      <a:pt x="31" y="14"/>
                      <a:pt x="33" y="14"/>
                    </a:cubicBezTo>
                    <a:cubicBezTo>
                      <a:pt x="34" y="14"/>
                      <a:pt x="34" y="14"/>
                      <a:pt x="35" y="14"/>
                    </a:cubicBezTo>
                    <a:cubicBezTo>
                      <a:pt x="36" y="14"/>
                      <a:pt x="37" y="14"/>
                      <a:pt x="38" y="14"/>
                    </a:cubicBezTo>
                    <a:cubicBezTo>
                      <a:pt x="39" y="14"/>
                      <a:pt x="41" y="13"/>
                      <a:pt x="42" y="13"/>
                    </a:cubicBezTo>
                    <a:cubicBezTo>
                      <a:pt x="44" y="13"/>
                      <a:pt x="46" y="12"/>
                      <a:pt x="47" y="12"/>
                    </a:cubicBezTo>
                    <a:cubicBezTo>
                      <a:pt x="48" y="11"/>
                      <a:pt x="49" y="11"/>
                      <a:pt x="49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8" y="13"/>
                      <a:pt x="46" y="14"/>
                      <a:pt x="44" y="16"/>
                    </a:cubicBezTo>
                    <a:cubicBezTo>
                      <a:pt x="43" y="16"/>
                      <a:pt x="43" y="17"/>
                      <a:pt x="43" y="17"/>
                    </a:cubicBezTo>
                    <a:cubicBezTo>
                      <a:pt x="42" y="17"/>
                      <a:pt x="42" y="17"/>
                      <a:pt x="41" y="18"/>
                    </a:cubicBezTo>
                    <a:cubicBezTo>
                      <a:pt x="39" y="18"/>
                      <a:pt x="38" y="19"/>
                      <a:pt x="36" y="19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3" y="19"/>
                      <a:pt x="32" y="19"/>
                      <a:pt x="31" y="19"/>
                    </a:cubicBezTo>
                    <a:cubicBezTo>
                      <a:pt x="29" y="19"/>
                      <a:pt x="27" y="19"/>
                      <a:pt x="26" y="19"/>
                    </a:cubicBezTo>
                    <a:cubicBezTo>
                      <a:pt x="22" y="19"/>
                      <a:pt x="19" y="19"/>
                      <a:pt x="15" y="20"/>
                    </a:cubicBezTo>
                    <a:cubicBezTo>
                      <a:pt x="13" y="20"/>
                      <a:pt x="12" y="21"/>
                      <a:pt x="10" y="22"/>
                    </a:cubicBezTo>
                    <a:cubicBezTo>
                      <a:pt x="9" y="22"/>
                      <a:pt x="7" y="24"/>
                      <a:pt x="6" y="25"/>
                    </a:cubicBezTo>
                    <a:cubicBezTo>
                      <a:pt x="7" y="24"/>
                      <a:pt x="9" y="23"/>
                      <a:pt x="11" y="2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98" name="Freeform 1936"/>
              <p:cNvSpPr/>
              <p:nvPr/>
            </p:nvSpPr>
            <p:spPr>
              <a:xfrm>
                <a:off x="5189497" y="4765703"/>
                <a:ext cx="90488" cy="158751"/>
              </a:xfrm>
              <a:custGeom>
                <a:avLst/>
                <a:gdLst>
                  <a:gd name="txL" fmla="*/ 0 w 24"/>
                  <a:gd name="txT" fmla="*/ 0 h 42"/>
                  <a:gd name="txR" fmla="*/ 24 w 24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42">
                    <a:moveTo>
                      <a:pt x="24" y="42"/>
                    </a:moveTo>
                    <a:cubicBezTo>
                      <a:pt x="20" y="35"/>
                      <a:pt x="13" y="30"/>
                      <a:pt x="10" y="23"/>
                    </a:cubicBezTo>
                    <a:cubicBezTo>
                      <a:pt x="8" y="19"/>
                      <a:pt x="6" y="15"/>
                      <a:pt x="6" y="11"/>
                    </a:cubicBezTo>
                    <a:cubicBezTo>
                      <a:pt x="5" y="7"/>
                      <a:pt x="4" y="3"/>
                      <a:pt x="2" y="0"/>
                    </a:cubicBezTo>
                    <a:cubicBezTo>
                      <a:pt x="1" y="6"/>
                      <a:pt x="0" y="11"/>
                      <a:pt x="0" y="16"/>
                    </a:cubicBezTo>
                    <a:cubicBezTo>
                      <a:pt x="2" y="21"/>
                      <a:pt x="7" y="27"/>
                      <a:pt x="9" y="29"/>
                    </a:cubicBezTo>
                    <a:cubicBezTo>
                      <a:pt x="14" y="34"/>
                      <a:pt x="19" y="37"/>
                      <a:pt x="24" y="4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399" name="Picture 1938"/>
              <p:cNvPicPr>
                <a:picLocks noChangeAspect="1"/>
              </p:cNvPicPr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5300623" y="4826028"/>
                <a:ext cx="134938" cy="1920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400" name="Freeform 1939"/>
              <p:cNvSpPr/>
              <p:nvPr/>
            </p:nvSpPr>
            <p:spPr>
              <a:xfrm>
                <a:off x="5286335" y="4759353"/>
                <a:ext cx="76200" cy="190501"/>
              </a:xfrm>
              <a:custGeom>
                <a:avLst/>
                <a:gdLst>
                  <a:gd name="txL" fmla="*/ 0 w 20"/>
                  <a:gd name="txT" fmla="*/ 0 h 51"/>
                  <a:gd name="txR" fmla="*/ 20 w 20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51">
                    <a:moveTo>
                      <a:pt x="9" y="28"/>
                    </a:moveTo>
                    <a:cubicBezTo>
                      <a:pt x="8" y="31"/>
                      <a:pt x="6" y="38"/>
                      <a:pt x="5" y="41"/>
                    </a:cubicBezTo>
                    <a:cubicBezTo>
                      <a:pt x="4" y="44"/>
                      <a:pt x="5" y="51"/>
                      <a:pt x="5" y="51"/>
                    </a:cubicBezTo>
                    <a:cubicBezTo>
                      <a:pt x="6" y="46"/>
                      <a:pt x="8" y="41"/>
                      <a:pt x="10" y="37"/>
                    </a:cubicBezTo>
                    <a:cubicBezTo>
                      <a:pt x="12" y="32"/>
                      <a:pt x="16" y="28"/>
                      <a:pt x="18" y="23"/>
                    </a:cubicBezTo>
                    <a:cubicBezTo>
                      <a:pt x="20" y="18"/>
                      <a:pt x="19" y="13"/>
                      <a:pt x="17" y="9"/>
                    </a:cubicBezTo>
                    <a:cubicBezTo>
                      <a:pt x="16" y="8"/>
                      <a:pt x="16" y="8"/>
                      <a:pt x="15" y="7"/>
                    </a:cubicBezTo>
                    <a:cubicBezTo>
                      <a:pt x="10" y="4"/>
                      <a:pt x="5" y="2"/>
                      <a:pt x="0" y="0"/>
                    </a:cubicBezTo>
                    <a:cubicBezTo>
                      <a:pt x="2" y="2"/>
                      <a:pt x="4" y="3"/>
                      <a:pt x="6" y="6"/>
                    </a:cubicBezTo>
                    <a:cubicBezTo>
                      <a:pt x="11" y="14"/>
                      <a:pt x="11" y="23"/>
                      <a:pt x="9" y="2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01" name="Freeform 1940"/>
              <p:cNvSpPr/>
              <p:nvPr/>
            </p:nvSpPr>
            <p:spPr>
              <a:xfrm>
                <a:off x="5203785" y="4743477"/>
                <a:ext cx="158751" cy="282577"/>
              </a:xfrm>
              <a:custGeom>
                <a:avLst/>
                <a:gdLst>
                  <a:gd name="txL" fmla="*/ 0 w 42"/>
                  <a:gd name="txT" fmla="*/ 0 h 75"/>
                  <a:gd name="txR" fmla="*/ 42 w 42"/>
                  <a:gd name="txB" fmla="*/ 75 h 7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75">
                    <a:moveTo>
                      <a:pt x="32" y="23"/>
                    </a:moveTo>
                    <a:cubicBezTo>
                      <a:pt x="32" y="25"/>
                      <a:pt x="32" y="27"/>
                      <a:pt x="31" y="28"/>
                    </a:cubicBezTo>
                    <a:cubicBezTo>
                      <a:pt x="31" y="32"/>
                      <a:pt x="30" y="35"/>
                      <a:pt x="28" y="38"/>
                    </a:cubicBezTo>
                    <a:cubicBezTo>
                      <a:pt x="28" y="40"/>
                      <a:pt x="27" y="42"/>
                      <a:pt x="27" y="43"/>
                    </a:cubicBezTo>
                    <a:cubicBezTo>
                      <a:pt x="26" y="44"/>
                      <a:pt x="26" y="45"/>
                      <a:pt x="26" y="46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25" y="47"/>
                      <a:pt x="25" y="47"/>
                      <a:pt x="25" y="48"/>
                    </a:cubicBezTo>
                    <a:cubicBezTo>
                      <a:pt x="25" y="48"/>
                      <a:pt x="25" y="48"/>
                      <a:pt x="25" y="48"/>
                    </a:cubicBezTo>
                    <a:cubicBezTo>
                      <a:pt x="25" y="49"/>
                      <a:pt x="24" y="50"/>
                      <a:pt x="24" y="51"/>
                    </a:cubicBezTo>
                    <a:cubicBezTo>
                      <a:pt x="24" y="50"/>
                      <a:pt x="24" y="48"/>
                      <a:pt x="24" y="47"/>
                    </a:cubicBezTo>
                    <a:cubicBezTo>
                      <a:pt x="24" y="46"/>
                      <a:pt x="24" y="45"/>
                      <a:pt x="23" y="44"/>
                    </a:cubicBezTo>
                    <a:cubicBezTo>
                      <a:pt x="23" y="43"/>
                      <a:pt x="23" y="42"/>
                      <a:pt x="23" y="41"/>
                    </a:cubicBezTo>
                    <a:cubicBezTo>
                      <a:pt x="23" y="40"/>
                      <a:pt x="23" y="38"/>
                      <a:pt x="22" y="36"/>
                    </a:cubicBezTo>
                    <a:cubicBezTo>
                      <a:pt x="22" y="35"/>
                      <a:pt x="22" y="33"/>
                      <a:pt x="21" y="32"/>
                    </a:cubicBezTo>
                    <a:cubicBezTo>
                      <a:pt x="22" y="30"/>
                      <a:pt x="22" y="29"/>
                      <a:pt x="21" y="27"/>
                    </a:cubicBezTo>
                    <a:cubicBezTo>
                      <a:pt x="21" y="26"/>
                      <a:pt x="21" y="25"/>
                      <a:pt x="21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0" y="19"/>
                      <a:pt x="20" y="17"/>
                      <a:pt x="19" y="15"/>
                    </a:cubicBezTo>
                    <a:cubicBezTo>
                      <a:pt x="19" y="14"/>
                      <a:pt x="19" y="13"/>
                      <a:pt x="18" y="12"/>
                    </a:cubicBezTo>
                    <a:cubicBezTo>
                      <a:pt x="17" y="11"/>
                      <a:pt x="17" y="11"/>
                      <a:pt x="16" y="10"/>
                    </a:cubicBezTo>
                    <a:cubicBezTo>
                      <a:pt x="17" y="11"/>
                      <a:pt x="18" y="13"/>
                      <a:pt x="19" y="15"/>
                    </a:cubicBezTo>
                    <a:cubicBezTo>
                      <a:pt x="19" y="17"/>
                      <a:pt x="20" y="19"/>
                      <a:pt x="20" y="21"/>
                    </a:cubicBezTo>
                    <a:cubicBezTo>
                      <a:pt x="20" y="22"/>
                      <a:pt x="20" y="23"/>
                      <a:pt x="20" y="24"/>
                    </a:cubicBezTo>
                    <a:cubicBezTo>
                      <a:pt x="20" y="25"/>
                      <a:pt x="20" y="26"/>
                      <a:pt x="20" y="27"/>
                    </a:cubicBezTo>
                    <a:cubicBezTo>
                      <a:pt x="20" y="27"/>
                      <a:pt x="20" y="28"/>
                      <a:pt x="20" y="28"/>
                    </a:cubicBezTo>
                    <a:cubicBezTo>
                      <a:pt x="19" y="24"/>
                      <a:pt x="17" y="20"/>
                      <a:pt x="15" y="16"/>
                    </a:cubicBezTo>
                    <a:cubicBezTo>
                      <a:pt x="13" y="13"/>
                      <a:pt x="11" y="10"/>
                      <a:pt x="9" y="7"/>
                    </a:cubicBezTo>
                    <a:cubicBezTo>
                      <a:pt x="8" y="6"/>
                      <a:pt x="7" y="5"/>
                      <a:pt x="5" y="3"/>
                    </a:cubicBezTo>
                    <a:cubicBezTo>
                      <a:pt x="4" y="2"/>
                      <a:pt x="3" y="1"/>
                      <a:pt x="1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4" y="3"/>
                      <a:pt x="4" y="3"/>
                      <a:pt x="5" y="4"/>
                    </a:cubicBezTo>
                    <a:cubicBezTo>
                      <a:pt x="6" y="5"/>
                      <a:pt x="7" y="7"/>
                      <a:pt x="8" y="8"/>
                    </a:cubicBezTo>
                    <a:cubicBezTo>
                      <a:pt x="10" y="11"/>
                      <a:pt x="12" y="14"/>
                      <a:pt x="13" y="17"/>
                    </a:cubicBezTo>
                    <a:cubicBezTo>
                      <a:pt x="17" y="23"/>
                      <a:pt x="19" y="30"/>
                      <a:pt x="21" y="36"/>
                    </a:cubicBezTo>
                    <a:cubicBezTo>
                      <a:pt x="21" y="38"/>
                      <a:pt x="21" y="40"/>
                      <a:pt x="21" y="42"/>
                    </a:cubicBezTo>
                    <a:cubicBezTo>
                      <a:pt x="21" y="42"/>
                      <a:pt x="22" y="43"/>
                      <a:pt x="22" y="44"/>
                    </a:cubicBezTo>
                    <a:cubicBezTo>
                      <a:pt x="22" y="45"/>
                      <a:pt x="22" y="46"/>
                      <a:pt x="22" y="47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1" y="46"/>
                      <a:pt x="20" y="45"/>
                      <a:pt x="20" y="44"/>
                    </a:cubicBezTo>
                    <a:cubicBezTo>
                      <a:pt x="19" y="44"/>
                      <a:pt x="19" y="43"/>
                      <a:pt x="18" y="42"/>
                    </a:cubicBezTo>
                    <a:cubicBezTo>
                      <a:pt x="15" y="39"/>
                      <a:pt x="12" y="37"/>
                      <a:pt x="10" y="34"/>
                    </a:cubicBezTo>
                    <a:cubicBezTo>
                      <a:pt x="9" y="33"/>
                      <a:pt x="8" y="33"/>
                      <a:pt x="8" y="32"/>
                    </a:cubicBezTo>
                    <a:cubicBezTo>
                      <a:pt x="7" y="31"/>
                      <a:pt x="7" y="30"/>
                      <a:pt x="7" y="29"/>
                    </a:cubicBezTo>
                    <a:cubicBezTo>
                      <a:pt x="6" y="28"/>
                      <a:pt x="5" y="26"/>
                      <a:pt x="4" y="24"/>
                    </a:cubicBezTo>
                    <a:cubicBezTo>
                      <a:pt x="4" y="22"/>
                      <a:pt x="3" y="20"/>
                      <a:pt x="2" y="19"/>
                    </a:cubicBezTo>
                    <a:cubicBezTo>
                      <a:pt x="2" y="17"/>
                      <a:pt x="1" y="15"/>
                      <a:pt x="1" y="13"/>
                    </a:cubicBezTo>
                    <a:cubicBezTo>
                      <a:pt x="1" y="15"/>
                      <a:pt x="2" y="17"/>
                      <a:pt x="2" y="19"/>
                    </a:cubicBezTo>
                    <a:cubicBezTo>
                      <a:pt x="3" y="21"/>
                      <a:pt x="3" y="22"/>
                      <a:pt x="4" y="24"/>
                    </a:cubicBezTo>
                    <a:cubicBezTo>
                      <a:pt x="4" y="26"/>
                      <a:pt x="5" y="28"/>
                      <a:pt x="6" y="30"/>
                    </a:cubicBezTo>
                    <a:cubicBezTo>
                      <a:pt x="6" y="31"/>
                      <a:pt x="7" y="31"/>
                      <a:pt x="7" y="32"/>
                    </a:cubicBezTo>
                    <a:cubicBezTo>
                      <a:pt x="8" y="33"/>
                      <a:pt x="8" y="34"/>
                      <a:pt x="9" y="35"/>
                    </a:cubicBezTo>
                    <a:cubicBezTo>
                      <a:pt x="11" y="38"/>
                      <a:pt x="14" y="40"/>
                      <a:pt x="17" y="43"/>
                    </a:cubicBezTo>
                    <a:cubicBezTo>
                      <a:pt x="18" y="44"/>
                      <a:pt x="20" y="46"/>
                      <a:pt x="21" y="47"/>
                    </a:cubicBezTo>
                    <a:cubicBezTo>
                      <a:pt x="21" y="48"/>
                      <a:pt x="22" y="49"/>
                      <a:pt x="22" y="50"/>
                    </a:cubicBezTo>
                    <a:cubicBezTo>
                      <a:pt x="22" y="50"/>
                      <a:pt x="22" y="51"/>
                      <a:pt x="22" y="51"/>
                    </a:cubicBezTo>
                    <a:cubicBezTo>
                      <a:pt x="23" y="53"/>
                      <a:pt x="23" y="55"/>
                      <a:pt x="24" y="57"/>
                    </a:cubicBezTo>
                    <a:cubicBezTo>
                      <a:pt x="24" y="59"/>
                      <a:pt x="25" y="61"/>
                      <a:pt x="26" y="62"/>
                    </a:cubicBezTo>
                    <a:cubicBezTo>
                      <a:pt x="26" y="62"/>
                      <a:pt x="25" y="62"/>
                      <a:pt x="25" y="62"/>
                    </a:cubicBezTo>
                    <a:cubicBezTo>
                      <a:pt x="24" y="61"/>
                      <a:pt x="23" y="61"/>
                      <a:pt x="23" y="61"/>
                    </a:cubicBezTo>
                    <a:cubicBezTo>
                      <a:pt x="22" y="61"/>
                      <a:pt x="21" y="60"/>
                      <a:pt x="20" y="60"/>
                    </a:cubicBezTo>
                    <a:cubicBezTo>
                      <a:pt x="19" y="60"/>
                      <a:pt x="18" y="59"/>
                      <a:pt x="16" y="58"/>
                    </a:cubicBezTo>
                    <a:cubicBezTo>
                      <a:pt x="15" y="57"/>
                      <a:pt x="14" y="57"/>
                      <a:pt x="12" y="56"/>
                    </a:cubicBezTo>
                    <a:cubicBezTo>
                      <a:pt x="10" y="54"/>
                      <a:pt x="7" y="52"/>
                      <a:pt x="5" y="49"/>
                    </a:cubicBezTo>
                    <a:cubicBezTo>
                      <a:pt x="4" y="48"/>
                      <a:pt x="3" y="47"/>
                      <a:pt x="2" y="46"/>
                    </a:cubicBezTo>
                    <a:cubicBezTo>
                      <a:pt x="1" y="44"/>
                      <a:pt x="1" y="43"/>
                      <a:pt x="0" y="42"/>
                    </a:cubicBezTo>
                    <a:cubicBezTo>
                      <a:pt x="1" y="43"/>
                      <a:pt x="1" y="44"/>
                      <a:pt x="2" y="46"/>
                    </a:cubicBezTo>
                    <a:cubicBezTo>
                      <a:pt x="3" y="47"/>
                      <a:pt x="4" y="48"/>
                      <a:pt x="5" y="50"/>
                    </a:cubicBezTo>
                    <a:cubicBezTo>
                      <a:pt x="7" y="52"/>
                      <a:pt x="9" y="54"/>
                      <a:pt x="12" y="56"/>
                    </a:cubicBezTo>
                    <a:cubicBezTo>
                      <a:pt x="13" y="57"/>
                      <a:pt x="14" y="58"/>
                      <a:pt x="16" y="59"/>
                    </a:cubicBezTo>
                    <a:cubicBezTo>
                      <a:pt x="17" y="60"/>
                      <a:pt x="19" y="61"/>
                      <a:pt x="20" y="61"/>
                    </a:cubicBezTo>
                    <a:cubicBezTo>
                      <a:pt x="20" y="61"/>
                      <a:pt x="21" y="62"/>
                      <a:pt x="21" y="62"/>
                    </a:cubicBezTo>
                    <a:cubicBezTo>
                      <a:pt x="22" y="62"/>
                      <a:pt x="22" y="62"/>
                      <a:pt x="22" y="62"/>
                    </a:cubicBezTo>
                    <a:cubicBezTo>
                      <a:pt x="23" y="62"/>
                      <a:pt x="24" y="62"/>
                      <a:pt x="25" y="63"/>
                    </a:cubicBezTo>
                    <a:cubicBezTo>
                      <a:pt x="25" y="63"/>
                      <a:pt x="26" y="63"/>
                      <a:pt x="27" y="64"/>
                    </a:cubicBezTo>
                    <a:cubicBezTo>
                      <a:pt x="27" y="65"/>
                      <a:pt x="28" y="66"/>
                      <a:pt x="28" y="67"/>
                    </a:cubicBezTo>
                    <a:cubicBezTo>
                      <a:pt x="29" y="68"/>
                      <a:pt x="30" y="69"/>
                      <a:pt x="30" y="70"/>
                    </a:cubicBezTo>
                    <a:cubicBezTo>
                      <a:pt x="30" y="70"/>
                      <a:pt x="31" y="71"/>
                      <a:pt x="31" y="71"/>
                    </a:cubicBezTo>
                    <a:cubicBezTo>
                      <a:pt x="31" y="71"/>
                      <a:pt x="31" y="71"/>
                      <a:pt x="31" y="71"/>
                    </a:cubicBezTo>
                    <a:cubicBezTo>
                      <a:pt x="31" y="71"/>
                      <a:pt x="31" y="71"/>
                      <a:pt x="31" y="72"/>
                    </a:cubicBezTo>
                    <a:cubicBezTo>
                      <a:pt x="33" y="73"/>
                      <a:pt x="34" y="74"/>
                      <a:pt x="35" y="75"/>
                    </a:cubicBezTo>
                    <a:cubicBezTo>
                      <a:pt x="34" y="75"/>
                      <a:pt x="34" y="74"/>
                      <a:pt x="34" y="73"/>
                    </a:cubicBezTo>
                    <a:cubicBezTo>
                      <a:pt x="33" y="72"/>
                      <a:pt x="33" y="72"/>
                      <a:pt x="32" y="71"/>
                    </a:cubicBezTo>
                    <a:cubicBezTo>
                      <a:pt x="32" y="70"/>
                      <a:pt x="31" y="69"/>
                      <a:pt x="30" y="68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30" y="67"/>
                      <a:pt x="30" y="66"/>
                      <a:pt x="30" y="66"/>
                    </a:cubicBezTo>
                    <a:cubicBezTo>
                      <a:pt x="30" y="66"/>
                      <a:pt x="30" y="65"/>
                      <a:pt x="30" y="65"/>
                    </a:cubicBezTo>
                    <a:cubicBezTo>
                      <a:pt x="30" y="64"/>
                      <a:pt x="30" y="64"/>
                      <a:pt x="30" y="64"/>
                    </a:cubicBezTo>
                    <a:cubicBezTo>
                      <a:pt x="30" y="63"/>
                      <a:pt x="30" y="62"/>
                      <a:pt x="30" y="61"/>
                    </a:cubicBezTo>
                    <a:cubicBezTo>
                      <a:pt x="30" y="58"/>
                      <a:pt x="30" y="55"/>
                      <a:pt x="31" y="52"/>
                    </a:cubicBezTo>
                    <a:cubicBezTo>
                      <a:pt x="31" y="51"/>
                      <a:pt x="31" y="50"/>
                      <a:pt x="32" y="50"/>
                    </a:cubicBezTo>
                    <a:cubicBezTo>
                      <a:pt x="32" y="49"/>
                      <a:pt x="32" y="48"/>
                      <a:pt x="32" y="48"/>
                    </a:cubicBezTo>
                    <a:cubicBezTo>
                      <a:pt x="33" y="46"/>
                      <a:pt x="34" y="45"/>
                      <a:pt x="35" y="44"/>
                    </a:cubicBezTo>
                    <a:cubicBezTo>
                      <a:pt x="37" y="41"/>
                      <a:pt x="39" y="39"/>
                      <a:pt x="42" y="37"/>
                    </a:cubicBezTo>
                    <a:cubicBezTo>
                      <a:pt x="41" y="38"/>
                      <a:pt x="39" y="39"/>
                      <a:pt x="38" y="40"/>
                    </a:cubicBezTo>
                    <a:cubicBezTo>
                      <a:pt x="37" y="41"/>
                      <a:pt x="36" y="42"/>
                      <a:pt x="35" y="43"/>
                    </a:cubicBezTo>
                    <a:cubicBezTo>
                      <a:pt x="33" y="45"/>
                      <a:pt x="32" y="46"/>
                      <a:pt x="32" y="47"/>
                    </a:cubicBezTo>
                    <a:cubicBezTo>
                      <a:pt x="31" y="48"/>
                      <a:pt x="31" y="49"/>
                      <a:pt x="31" y="49"/>
                    </a:cubicBezTo>
                    <a:cubicBezTo>
                      <a:pt x="30" y="50"/>
                      <a:pt x="30" y="51"/>
                      <a:pt x="30" y="52"/>
                    </a:cubicBezTo>
                    <a:cubicBezTo>
                      <a:pt x="30" y="53"/>
                      <a:pt x="29" y="55"/>
                      <a:pt x="29" y="56"/>
                    </a:cubicBezTo>
                    <a:cubicBezTo>
                      <a:pt x="29" y="58"/>
                      <a:pt x="29" y="60"/>
                      <a:pt x="29" y="61"/>
                    </a:cubicBezTo>
                    <a:cubicBezTo>
                      <a:pt x="29" y="62"/>
                      <a:pt x="29" y="63"/>
                      <a:pt x="29" y="64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28" y="62"/>
                      <a:pt x="27" y="59"/>
                      <a:pt x="26" y="57"/>
                    </a:cubicBezTo>
                    <a:cubicBezTo>
                      <a:pt x="26" y="56"/>
                      <a:pt x="25" y="56"/>
                      <a:pt x="25" y="55"/>
                    </a:cubicBezTo>
                    <a:cubicBezTo>
                      <a:pt x="25" y="55"/>
                      <a:pt x="25" y="54"/>
                      <a:pt x="25" y="53"/>
                    </a:cubicBezTo>
                    <a:cubicBezTo>
                      <a:pt x="25" y="52"/>
                      <a:pt x="25" y="50"/>
                      <a:pt x="26" y="49"/>
                    </a:cubicBezTo>
                    <a:cubicBezTo>
                      <a:pt x="26" y="48"/>
                      <a:pt x="26" y="48"/>
                      <a:pt x="26" y="48"/>
                    </a:cubicBezTo>
                    <a:cubicBezTo>
                      <a:pt x="26" y="48"/>
                      <a:pt x="26" y="48"/>
                      <a:pt x="26" y="47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7" y="45"/>
                      <a:pt x="27" y="44"/>
                      <a:pt x="28" y="44"/>
                    </a:cubicBezTo>
                    <a:cubicBezTo>
                      <a:pt x="28" y="42"/>
                      <a:pt x="29" y="40"/>
                      <a:pt x="30" y="39"/>
                    </a:cubicBezTo>
                    <a:cubicBezTo>
                      <a:pt x="31" y="35"/>
                      <a:pt x="32" y="32"/>
                      <a:pt x="33" y="29"/>
                    </a:cubicBezTo>
                    <a:cubicBezTo>
                      <a:pt x="33" y="27"/>
                      <a:pt x="33" y="25"/>
                      <a:pt x="33" y="23"/>
                    </a:cubicBezTo>
                    <a:cubicBezTo>
                      <a:pt x="33" y="22"/>
                      <a:pt x="32" y="20"/>
                      <a:pt x="31" y="18"/>
                    </a:cubicBezTo>
                    <a:cubicBezTo>
                      <a:pt x="32" y="20"/>
                      <a:pt x="32" y="22"/>
                      <a:pt x="32" y="2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02" name="Freeform 1941"/>
              <p:cNvSpPr/>
              <p:nvPr/>
            </p:nvSpPr>
            <p:spPr>
              <a:xfrm>
                <a:off x="4483055" y="4386287"/>
                <a:ext cx="90488" cy="68263"/>
              </a:xfrm>
              <a:custGeom>
                <a:avLst/>
                <a:gdLst>
                  <a:gd name="txL" fmla="*/ 0 w 24"/>
                  <a:gd name="txT" fmla="*/ 0 h 18"/>
                  <a:gd name="txR" fmla="*/ 24 w 24"/>
                  <a:gd name="txB" fmla="*/ 18 h 18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24" h="18">
                    <a:moveTo>
                      <a:pt x="24" y="0"/>
                    </a:moveTo>
                    <a:cubicBezTo>
                      <a:pt x="20" y="3"/>
                      <a:pt x="17" y="8"/>
                      <a:pt x="13" y="11"/>
                    </a:cubicBezTo>
                    <a:cubicBezTo>
                      <a:pt x="11" y="13"/>
                      <a:pt x="9" y="14"/>
                      <a:pt x="6" y="15"/>
                    </a:cubicBezTo>
                    <a:cubicBezTo>
                      <a:pt x="4" y="15"/>
                      <a:pt x="1" y="16"/>
                      <a:pt x="0" y="18"/>
                    </a:cubicBezTo>
                    <a:cubicBezTo>
                      <a:pt x="3" y="18"/>
                      <a:pt x="7" y="18"/>
                      <a:pt x="10" y="18"/>
                    </a:cubicBezTo>
                    <a:cubicBezTo>
                      <a:pt x="13" y="16"/>
                      <a:pt x="16" y="12"/>
                      <a:pt x="17" y="11"/>
                    </a:cubicBezTo>
                    <a:cubicBezTo>
                      <a:pt x="20" y="7"/>
                      <a:pt x="22" y="3"/>
                      <a:pt x="24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03" name="Freeform 1944"/>
              <p:cNvSpPr/>
              <p:nvPr/>
            </p:nvSpPr>
            <p:spPr>
              <a:xfrm>
                <a:off x="4468768" y="4341837"/>
                <a:ext cx="119063" cy="55563"/>
              </a:xfrm>
              <a:custGeom>
                <a:avLst/>
                <a:gdLst>
                  <a:gd name="txL" fmla="*/ 0 w 32"/>
                  <a:gd name="txT" fmla="*/ 0 h 15"/>
                  <a:gd name="txR" fmla="*/ 32 w 32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15">
                    <a:moveTo>
                      <a:pt x="17" y="6"/>
                    </a:moveTo>
                    <a:cubicBezTo>
                      <a:pt x="19" y="7"/>
                      <a:pt x="23" y="8"/>
                      <a:pt x="26" y="8"/>
                    </a:cubicBezTo>
                    <a:cubicBezTo>
                      <a:pt x="28" y="8"/>
                      <a:pt x="32" y="6"/>
                      <a:pt x="32" y="6"/>
                    </a:cubicBezTo>
                    <a:cubicBezTo>
                      <a:pt x="29" y="7"/>
                      <a:pt x="26" y="6"/>
                      <a:pt x="23" y="5"/>
                    </a:cubicBezTo>
                    <a:cubicBezTo>
                      <a:pt x="19" y="4"/>
                      <a:pt x="16" y="2"/>
                      <a:pt x="13" y="1"/>
                    </a:cubicBezTo>
                    <a:cubicBezTo>
                      <a:pt x="10" y="0"/>
                      <a:pt x="7" y="2"/>
                      <a:pt x="4" y="3"/>
                    </a:cubicBezTo>
                    <a:cubicBezTo>
                      <a:pt x="4" y="4"/>
                      <a:pt x="3" y="4"/>
                      <a:pt x="3" y="4"/>
                    </a:cubicBezTo>
                    <a:cubicBezTo>
                      <a:pt x="2" y="8"/>
                      <a:pt x="1" y="11"/>
                      <a:pt x="0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8" y="6"/>
                      <a:pt x="13" y="6"/>
                      <a:pt x="17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04" name="Freeform 1945"/>
              <p:cNvSpPr/>
              <p:nvPr/>
            </p:nvSpPr>
            <p:spPr>
              <a:xfrm>
                <a:off x="4464005" y="4338662"/>
                <a:ext cx="169864" cy="107951"/>
              </a:xfrm>
              <a:custGeom>
                <a:avLst/>
                <a:gdLst>
                  <a:gd name="txL" fmla="*/ 0 w 45"/>
                  <a:gd name="txT" fmla="*/ 0 h 29"/>
                  <a:gd name="txR" fmla="*/ 45 w 45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29">
                    <a:moveTo>
                      <a:pt x="12" y="8"/>
                    </a:moveTo>
                    <a:cubicBezTo>
                      <a:pt x="13" y="8"/>
                      <a:pt x="14" y="8"/>
                      <a:pt x="16" y="8"/>
                    </a:cubicBezTo>
                    <a:cubicBezTo>
                      <a:pt x="18" y="8"/>
                      <a:pt x="20" y="8"/>
                      <a:pt x="22" y="8"/>
                    </a:cubicBezTo>
                    <a:cubicBezTo>
                      <a:pt x="23" y="9"/>
                      <a:pt x="24" y="9"/>
                      <a:pt x="25" y="9"/>
                    </a:cubicBezTo>
                    <a:cubicBezTo>
                      <a:pt x="26" y="9"/>
                      <a:pt x="27" y="9"/>
                      <a:pt x="27" y="9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30" y="10"/>
                      <a:pt x="31" y="10"/>
                    </a:cubicBezTo>
                    <a:cubicBezTo>
                      <a:pt x="30" y="10"/>
                      <a:pt x="29" y="10"/>
                      <a:pt x="28" y="11"/>
                    </a:cubicBezTo>
                    <a:cubicBezTo>
                      <a:pt x="27" y="11"/>
                      <a:pt x="27" y="11"/>
                      <a:pt x="26" y="11"/>
                    </a:cubicBezTo>
                    <a:cubicBezTo>
                      <a:pt x="26" y="11"/>
                      <a:pt x="25" y="11"/>
                      <a:pt x="25" y="11"/>
                    </a:cubicBezTo>
                    <a:cubicBezTo>
                      <a:pt x="24" y="12"/>
                      <a:pt x="22" y="12"/>
                      <a:pt x="21" y="12"/>
                    </a:cubicBezTo>
                    <a:cubicBezTo>
                      <a:pt x="21" y="13"/>
                      <a:pt x="20" y="13"/>
                      <a:pt x="19" y="13"/>
                    </a:cubicBezTo>
                    <a:cubicBezTo>
                      <a:pt x="18" y="14"/>
                      <a:pt x="17" y="14"/>
                      <a:pt x="16" y="14"/>
                    </a:cubicBezTo>
                    <a:cubicBezTo>
                      <a:pt x="15" y="14"/>
                      <a:pt x="14" y="14"/>
                      <a:pt x="14" y="14"/>
                    </a:cubicBezTo>
                    <a:cubicBezTo>
                      <a:pt x="13" y="15"/>
                      <a:pt x="12" y="15"/>
                      <a:pt x="12" y="15"/>
                    </a:cubicBezTo>
                    <a:cubicBezTo>
                      <a:pt x="11" y="15"/>
                      <a:pt x="9" y="16"/>
                      <a:pt x="8" y="16"/>
                    </a:cubicBezTo>
                    <a:cubicBezTo>
                      <a:pt x="8" y="17"/>
                      <a:pt x="7" y="17"/>
                      <a:pt x="7" y="18"/>
                    </a:cubicBezTo>
                    <a:cubicBezTo>
                      <a:pt x="6" y="18"/>
                      <a:pt x="6" y="19"/>
                      <a:pt x="5" y="19"/>
                    </a:cubicBezTo>
                    <a:cubicBezTo>
                      <a:pt x="6" y="18"/>
                      <a:pt x="7" y="17"/>
                      <a:pt x="8" y="17"/>
                    </a:cubicBezTo>
                    <a:cubicBezTo>
                      <a:pt x="10" y="16"/>
                      <a:pt x="11" y="16"/>
                      <a:pt x="12" y="16"/>
                    </a:cubicBezTo>
                    <a:cubicBezTo>
                      <a:pt x="13" y="15"/>
                      <a:pt x="13" y="15"/>
                      <a:pt x="14" y="15"/>
                    </a:cubicBezTo>
                    <a:cubicBezTo>
                      <a:pt x="14" y="15"/>
                      <a:pt x="15" y="15"/>
                      <a:pt x="16" y="15"/>
                    </a:cubicBezTo>
                    <a:cubicBezTo>
                      <a:pt x="16" y="15"/>
                      <a:pt x="16" y="15"/>
                      <a:pt x="17" y="15"/>
                    </a:cubicBezTo>
                    <a:cubicBezTo>
                      <a:pt x="14" y="16"/>
                      <a:pt x="12" y="17"/>
                      <a:pt x="9" y="19"/>
                    </a:cubicBezTo>
                    <a:cubicBezTo>
                      <a:pt x="8" y="21"/>
                      <a:pt x="6" y="22"/>
                      <a:pt x="4" y="24"/>
                    </a:cubicBezTo>
                    <a:cubicBezTo>
                      <a:pt x="4" y="25"/>
                      <a:pt x="3" y="26"/>
                      <a:pt x="2" y="27"/>
                    </a:cubicBezTo>
                    <a:cubicBezTo>
                      <a:pt x="2" y="27"/>
                      <a:pt x="1" y="28"/>
                      <a:pt x="0" y="29"/>
                    </a:cubicBezTo>
                    <a:cubicBezTo>
                      <a:pt x="1" y="29"/>
                      <a:pt x="1" y="29"/>
                      <a:pt x="2" y="28"/>
                    </a:cubicBezTo>
                    <a:cubicBezTo>
                      <a:pt x="2" y="28"/>
                      <a:pt x="2" y="27"/>
                      <a:pt x="3" y="27"/>
                    </a:cubicBezTo>
                    <a:cubicBezTo>
                      <a:pt x="3" y="26"/>
                      <a:pt x="4" y="25"/>
                      <a:pt x="5" y="25"/>
                    </a:cubicBezTo>
                    <a:cubicBezTo>
                      <a:pt x="7" y="23"/>
                      <a:pt x="8" y="22"/>
                      <a:pt x="10" y="20"/>
                    </a:cubicBezTo>
                    <a:cubicBezTo>
                      <a:pt x="14" y="17"/>
                      <a:pt x="18" y="15"/>
                      <a:pt x="22" y="14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26" y="12"/>
                      <a:pt x="26" y="12"/>
                      <a:pt x="27" y="12"/>
                    </a:cubicBezTo>
                    <a:cubicBezTo>
                      <a:pt x="27" y="12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7" y="13"/>
                      <a:pt x="27" y="13"/>
                    </a:cubicBezTo>
                    <a:cubicBezTo>
                      <a:pt x="27" y="14"/>
                      <a:pt x="26" y="14"/>
                      <a:pt x="26" y="15"/>
                    </a:cubicBezTo>
                    <a:cubicBezTo>
                      <a:pt x="24" y="17"/>
                      <a:pt x="23" y="19"/>
                      <a:pt x="21" y="21"/>
                    </a:cubicBezTo>
                    <a:cubicBezTo>
                      <a:pt x="21" y="21"/>
                      <a:pt x="21" y="22"/>
                      <a:pt x="20" y="22"/>
                    </a:cubicBezTo>
                    <a:cubicBezTo>
                      <a:pt x="20" y="22"/>
                      <a:pt x="19" y="23"/>
                      <a:pt x="19" y="23"/>
                    </a:cubicBezTo>
                    <a:cubicBezTo>
                      <a:pt x="18" y="24"/>
                      <a:pt x="17" y="25"/>
                      <a:pt x="16" y="25"/>
                    </a:cubicBezTo>
                    <a:cubicBezTo>
                      <a:pt x="14" y="26"/>
                      <a:pt x="13" y="26"/>
                      <a:pt x="12" y="27"/>
                    </a:cubicBezTo>
                    <a:cubicBezTo>
                      <a:pt x="11" y="27"/>
                      <a:pt x="10" y="28"/>
                      <a:pt x="9" y="28"/>
                    </a:cubicBezTo>
                    <a:cubicBezTo>
                      <a:pt x="10" y="28"/>
                      <a:pt x="11" y="28"/>
                      <a:pt x="12" y="27"/>
                    </a:cubicBezTo>
                    <a:cubicBezTo>
                      <a:pt x="13" y="27"/>
                      <a:pt x="15" y="26"/>
                      <a:pt x="16" y="26"/>
                    </a:cubicBezTo>
                    <a:cubicBezTo>
                      <a:pt x="17" y="25"/>
                      <a:pt x="18" y="24"/>
                      <a:pt x="19" y="24"/>
                    </a:cubicBezTo>
                    <a:cubicBezTo>
                      <a:pt x="19" y="23"/>
                      <a:pt x="20" y="23"/>
                      <a:pt x="20" y="23"/>
                    </a:cubicBezTo>
                    <a:cubicBezTo>
                      <a:pt x="21" y="22"/>
                      <a:pt x="21" y="22"/>
                      <a:pt x="22" y="21"/>
                    </a:cubicBezTo>
                    <a:cubicBezTo>
                      <a:pt x="24" y="19"/>
                      <a:pt x="25" y="17"/>
                      <a:pt x="26" y="15"/>
                    </a:cubicBezTo>
                    <a:cubicBezTo>
                      <a:pt x="27" y="14"/>
                      <a:pt x="28" y="13"/>
                      <a:pt x="29" y="12"/>
                    </a:cubicBezTo>
                    <a:cubicBezTo>
                      <a:pt x="29" y="12"/>
                      <a:pt x="30" y="12"/>
                      <a:pt x="30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2" y="10"/>
                      <a:pt x="34" y="10"/>
                      <a:pt x="35" y="9"/>
                    </a:cubicBezTo>
                    <a:cubicBezTo>
                      <a:pt x="36" y="9"/>
                      <a:pt x="37" y="8"/>
                      <a:pt x="38" y="8"/>
                    </a:cubicBezTo>
                    <a:cubicBezTo>
                      <a:pt x="38" y="8"/>
                      <a:pt x="37" y="8"/>
                      <a:pt x="37" y="8"/>
                    </a:cubicBezTo>
                    <a:cubicBezTo>
                      <a:pt x="37" y="9"/>
                      <a:pt x="37" y="9"/>
                      <a:pt x="37" y="10"/>
                    </a:cubicBezTo>
                    <a:cubicBezTo>
                      <a:pt x="37" y="10"/>
                      <a:pt x="37" y="11"/>
                      <a:pt x="37" y="11"/>
                    </a:cubicBezTo>
                    <a:cubicBezTo>
                      <a:pt x="37" y="12"/>
                      <a:pt x="36" y="13"/>
                      <a:pt x="36" y="14"/>
                    </a:cubicBezTo>
                    <a:cubicBezTo>
                      <a:pt x="36" y="15"/>
                      <a:pt x="35" y="16"/>
                      <a:pt x="35" y="17"/>
                    </a:cubicBezTo>
                    <a:cubicBezTo>
                      <a:pt x="34" y="19"/>
                      <a:pt x="33" y="20"/>
                      <a:pt x="31" y="22"/>
                    </a:cubicBezTo>
                    <a:cubicBezTo>
                      <a:pt x="31" y="23"/>
                      <a:pt x="30" y="24"/>
                      <a:pt x="29" y="24"/>
                    </a:cubicBezTo>
                    <a:cubicBezTo>
                      <a:pt x="29" y="25"/>
                      <a:pt x="28" y="26"/>
                      <a:pt x="27" y="26"/>
                    </a:cubicBezTo>
                    <a:cubicBezTo>
                      <a:pt x="28" y="26"/>
                      <a:pt x="29" y="25"/>
                      <a:pt x="30" y="24"/>
                    </a:cubicBezTo>
                    <a:cubicBezTo>
                      <a:pt x="30" y="24"/>
                      <a:pt x="31" y="23"/>
                      <a:pt x="32" y="22"/>
                    </a:cubicBezTo>
                    <a:cubicBezTo>
                      <a:pt x="33" y="21"/>
                      <a:pt x="34" y="19"/>
                      <a:pt x="35" y="17"/>
                    </a:cubicBezTo>
                    <a:cubicBezTo>
                      <a:pt x="36" y="16"/>
                      <a:pt x="36" y="15"/>
                      <a:pt x="37" y="14"/>
                    </a:cubicBezTo>
                    <a:cubicBezTo>
                      <a:pt x="37" y="13"/>
                      <a:pt x="37" y="12"/>
                      <a:pt x="38" y="11"/>
                    </a:cubicBezTo>
                    <a:cubicBezTo>
                      <a:pt x="38" y="11"/>
                      <a:pt x="38" y="11"/>
                      <a:pt x="38" y="11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8" y="9"/>
                      <a:pt x="38" y="9"/>
                      <a:pt x="38" y="8"/>
                    </a:cubicBezTo>
                    <a:cubicBezTo>
                      <a:pt x="38" y="8"/>
                      <a:pt x="38" y="7"/>
                      <a:pt x="39" y="7"/>
                    </a:cubicBezTo>
                    <a:cubicBezTo>
                      <a:pt x="39" y="7"/>
                      <a:pt x="40" y="6"/>
                      <a:pt x="41" y="6"/>
                    </a:cubicBezTo>
                    <a:cubicBezTo>
                      <a:pt x="41" y="5"/>
                      <a:pt x="42" y="5"/>
                      <a:pt x="42" y="4"/>
                    </a:cubicBezTo>
                    <a:cubicBezTo>
                      <a:pt x="42" y="4"/>
                      <a:pt x="43" y="4"/>
                      <a:pt x="43" y="4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4" y="2"/>
                      <a:pt x="45" y="1"/>
                      <a:pt x="45" y="1"/>
                    </a:cubicBezTo>
                    <a:cubicBezTo>
                      <a:pt x="45" y="1"/>
                      <a:pt x="44" y="1"/>
                      <a:pt x="44" y="2"/>
                    </a:cubicBezTo>
                    <a:cubicBezTo>
                      <a:pt x="43" y="2"/>
                      <a:pt x="43" y="2"/>
                      <a:pt x="43" y="3"/>
                    </a:cubicBezTo>
                    <a:cubicBezTo>
                      <a:pt x="42" y="3"/>
                      <a:pt x="41" y="4"/>
                      <a:pt x="41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0" y="4"/>
                      <a:pt x="40" y="5"/>
                      <a:pt x="40" y="5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9" y="5"/>
                      <a:pt x="38" y="5"/>
                      <a:pt x="38" y="5"/>
                    </a:cubicBezTo>
                    <a:cubicBezTo>
                      <a:pt x="38" y="5"/>
                      <a:pt x="37" y="5"/>
                      <a:pt x="37" y="5"/>
                    </a:cubicBezTo>
                    <a:cubicBezTo>
                      <a:pt x="35" y="6"/>
                      <a:pt x="33" y="6"/>
                      <a:pt x="31" y="5"/>
                    </a:cubicBezTo>
                    <a:cubicBezTo>
                      <a:pt x="30" y="5"/>
                      <a:pt x="30" y="5"/>
                      <a:pt x="29" y="5"/>
                    </a:cubicBezTo>
                    <a:cubicBezTo>
                      <a:pt x="29" y="5"/>
                      <a:pt x="28" y="5"/>
                      <a:pt x="28" y="5"/>
                    </a:cubicBezTo>
                    <a:cubicBezTo>
                      <a:pt x="27" y="5"/>
                      <a:pt x="26" y="4"/>
                      <a:pt x="25" y="4"/>
                    </a:cubicBezTo>
                    <a:cubicBezTo>
                      <a:pt x="23" y="3"/>
                      <a:pt x="22" y="1"/>
                      <a:pt x="20" y="0"/>
                    </a:cubicBezTo>
                    <a:cubicBezTo>
                      <a:pt x="21" y="1"/>
                      <a:pt x="22" y="1"/>
                      <a:pt x="22" y="2"/>
                    </a:cubicBezTo>
                    <a:cubicBezTo>
                      <a:pt x="23" y="3"/>
                      <a:pt x="24" y="3"/>
                      <a:pt x="25" y="4"/>
                    </a:cubicBezTo>
                    <a:cubicBezTo>
                      <a:pt x="26" y="5"/>
                      <a:pt x="27" y="5"/>
                      <a:pt x="28" y="5"/>
                    </a:cubicBezTo>
                    <a:cubicBezTo>
                      <a:pt x="28" y="6"/>
                      <a:pt x="29" y="6"/>
                      <a:pt x="29" y="6"/>
                    </a:cubicBezTo>
                    <a:cubicBezTo>
                      <a:pt x="30" y="6"/>
                      <a:pt x="30" y="6"/>
                      <a:pt x="31" y="6"/>
                    </a:cubicBezTo>
                    <a:cubicBezTo>
                      <a:pt x="32" y="6"/>
                      <a:pt x="33" y="6"/>
                      <a:pt x="34" y="6"/>
                    </a:cubicBezTo>
                    <a:cubicBezTo>
                      <a:pt x="35" y="6"/>
                      <a:pt x="36" y="6"/>
                      <a:pt x="37" y="6"/>
                    </a:cubicBezTo>
                    <a:cubicBezTo>
                      <a:pt x="37" y="6"/>
                      <a:pt x="38" y="6"/>
                      <a:pt x="38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7" y="7"/>
                      <a:pt x="36" y="8"/>
                      <a:pt x="34" y="8"/>
                    </a:cubicBezTo>
                    <a:cubicBezTo>
                      <a:pt x="34" y="8"/>
                      <a:pt x="34" y="9"/>
                      <a:pt x="33" y="9"/>
                    </a:cubicBezTo>
                    <a:cubicBezTo>
                      <a:pt x="33" y="9"/>
                      <a:pt x="33" y="9"/>
                      <a:pt x="32" y="9"/>
                    </a:cubicBezTo>
                    <a:cubicBezTo>
                      <a:pt x="31" y="9"/>
                      <a:pt x="30" y="9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6" y="8"/>
                      <a:pt x="26" y="8"/>
                    </a:cubicBezTo>
                    <a:cubicBezTo>
                      <a:pt x="25" y="8"/>
                      <a:pt x="23" y="8"/>
                      <a:pt x="22" y="8"/>
                    </a:cubicBezTo>
                    <a:cubicBezTo>
                      <a:pt x="20" y="7"/>
                      <a:pt x="18" y="7"/>
                      <a:pt x="16" y="7"/>
                    </a:cubicBezTo>
                    <a:cubicBezTo>
                      <a:pt x="14" y="7"/>
                      <a:pt x="13" y="7"/>
                      <a:pt x="12" y="7"/>
                    </a:cubicBezTo>
                    <a:cubicBezTo>
                      <a:pt x="11" y="7"/>
                      <a:pt x="10" y="8"/>
                      <a:pt x="9" y="9"/>
                    </a:cubicBezTo>
                    <a:cubicBezTo>
                      <a:pt x="10" y="8"/>
                      <a:pt x="11" y="8"/>
                      <a:pt x="12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05" name="Freeform 1946"/>
              <p:cNvSpPr/>
              <p:nvPr/>
            </p:nvSpPr>
            <p:spPr>
              <a:xfrm>
                <a:off x="4983121" y="4611714"/>
                <a:ext cx="30163" cy="112713"/>
              </a:xfrm>
              <a:custGeom>
                <a:avLst/>
                <a:gdLst>
                  <a:gd name="txL" fmla="*/ 0 w 8"/>
                  <a:gd name="txT" fmla="*/ 0 h 30"/>
                  <a:gd name="txR" fmla="*/ 8 w 8"/>
                  <a:gd name="txB" fmla="*/ 30 h 3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8" h="30">
                    <a:moveTo>
                      <a:pt x="4" y="0"/>
                    </a:moveTo>
                    <a:cubicBezTo>
                      <a:pt x="4" y="6"/>
                      <a:pt x="5" y="11"/>
                      <a:pt x="5" y="16"/>
                    </a:cubicBezTo>
                    <a:cubicBezTo>
                      <a:pt x="4" y="19"/>
                      <a:pt x="3" y="21"/>
                      <a:pt x="2" y="24"/>
                    </a:cubicBezTo>
                    <a:cubicBezTo>
                      <a:pt x="1" y="26"/>
                      <a:pt x="0" y="28"/>
                      <a:pt x="0" y="30"/>
                    </a:cubicBezTo>
                    <a:cubicBezTo>
                      <a:pt x="2" y="28"/>
                      <a:pt x="5" y="26"/>
                      <a:pt x="7" y="23"/>
                    </a:cubicBezTo>
                    <a:cubicBezTo>
                      <a:pt x="8" y="20"/>
                      <a:pt x="8" y="15"/>
                      <a:pt x="7" y="13"/>
                    </a:cubicBezTo>
                    <a:cubicBezTo>
                      <a:pt x="7" y="9"/>
                      <a:pt x="5" y="5"/>
                      <a:pt x="4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06" name="Freeform 1949"/>
              <p:cNvSpPr/>
              <p:nvPr/>
            </p:nvSpPr>
            <p:spPr>
              <a:xfrm>
                <a:off x="4911683" y="4589489"/>
                <a:ext cx="82551" cy="104776"/>
              </a:xfrm>
              <a:custGeom>
                <a:avLst/>
                <a:gdLst>
                  <a:gd name="txL" fmla="*/ 0 w 22"/>
                  <a:gd name="txT" fmla="*/ 0 h 28"/>
                  <a:gd name="txR" fmla="*/ 22 w 22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28">
                    <a:moveTo>
                      <a:pt x="11" y="10"/>
                    </a:moveTo>
                    <a:cubicBezTo>
                      <a:pt x="13" y="9"/>
                      <a:pt x="17" y="7"/>
                      <a:pt x="19" y="5"/>
                    </a:cubicBezTo>
                    <a:cubicBezTo>
                      <a:pt x="20" y="4"/>
                      <a:pt x="22" y="0"/>
                      <a:pt x="22" y="0"/>
                    </a:cubicBezTo>
                    <a:cubicBezTo>
                      <a:pt x="20" y="2"/>
                      <a:pt x="18" y="4"/>
                      <a:pt x="15" y="5"/>
                    </a:cubicBezTo>
                    <a:cubicBezTo>
                      <a:pt x="12" y="7"/>
                      <a:pt x="8" y="8"/>
                      <a:pt x="5" y="9"/>
                    </a:cubicBezTo>
                    <a:cubicBezTo>
                      <a:pt x="2" y="11"/>
                      <a:pt x="1" y="14"/>
                      <a:pt x="0" y="17"/>
                    </a:cubicBezTo>
                    <a:cubicBezTo>
                      <a:pt x="0" y="18"/>
                      <a:pt x="0" y="18"/>
                      <a:pt x="0" y="19"/>
                    </a:cubicBezTo>
                    <a:cubicBezTo>
                      <a:pt x="2" y="22"/>
                      <a:pt x="4" y="25"/>
                      <a:pt x="6" y="28"/>
                    </a:cubicBezTo>
                    <a:cubicBezTo>
                      <a:pt x="5" y="27"/>
                      <a:pt x="5" y="25"/>
                      <a:pt x="5" y="23"/>
                    </a:cubicBezTo>
                    <a:cubicBezTo>
                      <a:pt x="5" y="17"/>
                      <a:pt x="9" y="12"/>
                      <a:pt x="11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07" name="Freeform 1950"/>
              <p:cNvSpPr/>
              <p:nvPr/>
            </p:nvSpPr>
            <p:spPr>
              <a:xfrm>
                <a:off x="4933908" y="4537101"/>
                <a:ext cx="96838" cy="195264"/>
              </a:xfrm>
              <a:custGeom>
                <a:avLst/>
                <a:gdLst>
                  <a:gd name="txL" fmla="*/ 0 w 26"/>
                  <a:gd name="txT" fmla="*/ 0 h 52"/>
                  <a:gd name="txR" fmla="*/ 26 w 26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52">
                    <a:moveTo>
                      <a:pt x="2" y="29"/>
                    </a:moveTo>
                    <a:cubicBezTo>
                      <a:pt x="3" y="28"/>
                      <a:pt x="3" y="27"/>
                      <a:pt x="4" y="26"/>
                    </a:cubicBezTo>
                    <a:cubicBezTo>
                      <a:pt x="6" y="25"/>
                      <a:pt x="8" y="23"/>
                      <a:pt x="9" y="22"/>
                    </a:cubicBezTo>
                    <a:cubicBezTo>
                      <a:pt x="10" y="21"/>
                      <a:pt x="11" y="21"/>
                      <a:pt x="12" y="20"/>
                    </a:cubicBezTo>
                    <a:cubicBezTo>
                      <a:pt x="13" y="20"/>
                      <a:pt x="13" y="20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6" y="18"/>
                      <a:pt x="16" y="18"/>
                      <a:pt x="17" y="17"/>
                    </a:cubicBezTo>
                    <a:cubicBezTo>
                      <a:pt x="16" y="18"/>
                      <a:pt x="16" y="19"/>
                      <a:pt x="15" y="20"/>
                    </a:cubicBezTo>
                    <a:cubicBezTo>
                      <a:pt x="15" y="20"/>
                      <a:pt x="15" y="21"/>
                      <a:pt x="14" y="21"/>
                    </a:cubicBezTo>
                    <a:cubicBezTo>
                      <a:pt x="14" y="22"/>
                      <a:pt x="14" y="22"/>
                      <a:pt x="13" y="23"/>
                    </a:cubicBezTo>
                    <a:cubicBezTo>
                      <a:pt x="13" y="24"/>
                      <a:pt x="12" y="25"/>
                      <a:pt x="12" y="26"/>
                    </a:cubicBezTo>
                    <a:cubicBezTo>
                      <a:pt x="11" y="26"/>
                      <a:pt x="11" y="27"/>
                      <a:pt x="11" y="28"/>
                    </a:cubicBezTo>
                    <a:cubicBezTo>
                      <a:pt x="10" y="29"/>
                      <a:pt x="9" y="30"/>
                      <a:pt x="9" y="31"/>
                    </a:cubicBezTo>
                    <a:cubicBezTo>
                      <a:pt x="8" y="31"/>
                      <a:pt x="8" y="32"/>
                      <a:pt x="8" y="32"/>
                    </a:cubicBezTo>
                    <a:cubicBezTo>
                      <a:pt x="7" y="33"/>
                      <a:pt x="7" y="34"/>
                      <a:pt x="7" y="34"/>
                    </a:cubicBezTo>
                    <a:cubicBezTo>
                      <a:pt x="6" y="35"/>
                      <a:pt x="5" y="36"/>
                      <a:pt x="5" y="38"/>
                    </a:cubicBezTo>
                    <a:cubicBezTo>
                      <a:pt x="5" y="38"/>
                      <a:pt x="5" y="39"/>
                      <a:pt x="5" y="40"/>
                    </a:cubicBezTo>
                    <a:cubicBezTo>
                      <a:pt x="5" y="40"/>
                      <a:pt x="5" y="41"/>
                      <a:pt x="5" y="42"/>
                    </a:cubicBezTo>
                    <a:cubicBezTo>
                      <a:pt x="5" y="40"/>
                      <a:pt x="5" y="39"/>
                      <a:pt x="5" y="38"/>
                    </a:cubicBezTo>
                    <a:cubicBezTo>
                      <a:pt x="6" y="37"/>
                      <a:pt x="7" y="35"/>
                      <a:pt x="7" y="34"/>
                    </a:cubicBezTo>
                    <a:cubicBezTo>
                      <a:pt x="8" y="34"/>
                      <a:pt x="8" y="33"/>
                      <a:pt x="8" y="33"/>
                    </a:cubicBezTo>
                    <a:cubicBezTo>
                      <a:pt x="9" y="32"/>
                      <a:pt x="9" y="32"/>
                      <a:pt x="9" y="31"/>
                    </a:cubicBezTo>
                    <a:cubicBezTo>
                      <a:pt x="9" y="31"/>
                      <a:pt x="10" y="31"/>
                      <a:pt x="10" y="30"/>
                    </a:cubicBezTo>
                    <a:cubicBezTo>
                      <a:pt x="9" y="33"/>
                      <a:pt x="8" y="36"/>
                      <a:pt x="8" y="39"/>
                    </a:cubicBezTo>
                    <a:cubicBezTo>
                      <a:pt x="8" y="41"/>
                      <a:pt x="7" y="43"/>
                      <a:pt x="7" y="46"/>
                    </a:cubicBezTo>
                    <a:cubicBezTo>
                      <a:pt x="7" y="47"/>
                      <a:pt x="8" y="48"/>
                      <a:pt x="8" y="49"/>
                    </a:cubicBezTo>
                    <a:cubicBezTo>
                      <a:pt x="8" y="50"/>
                      <a:pt x="8" y="51"/>
                      <a:pt x="8" y="52"/>
                    </a:cubicBezTo>
                    <a:cubicBezTo>
                      <a:pt x="8" y="52"/>
                      <a:pt x="8" y="51"/>
                      <a:pt x="8" y="51"/>
                    </a:cubicBezTo>
                    <a:cubicBezTo>
                      <a:pt x="8" y="50"/>
                      <a:pt x="8" y="50"/>
                      <a:pt x="8" y="49"/>
                    </a:cubicBezTo>
                    <a:cubicBezTo>
                      <a:pt x="8" y="48"/>
                      <a:pt x="8" y="47"/>
                      <a:pt x="9" y="46"/>
                    </a:cubicBezTo>
                    <a:cubicBezTo>
                      <a:pt x="9" y="43"/>
                      <a:pt x="9" y="41"/>
                      <a:pt x="9" y="39"/>
                    </a:cubicBezTo>
                    <a:cubicBezTo>
                      <a:pt x="10" y="35"/>
                      <a:pt x="11" y="30"/>
                      <a:pt x="13" y="26"/>
                    </a:cubicBezTo>
                    <a:cubicBezTo>
                      <a:pt x="13" y="25"/>
                      <a:pt x="14" y="24"/>
                      <a:pt x="14" y="23"/>
                    </a:cubicBezTo>
                    <a:cubicBezTo>
                      <a:pt x="15" y="23"/>
                      <a:pt x="15" y="22"/>
                      <a:pt x="15" y="22"/>
                    </a:cubicBezTo>
                    <a:cubicBezTo>
                      <a:pt x="16" y="21"/>
                      <a:pt x="16" y="21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1"/>
                      <a:pt x="16" y="22"/>
                      <a:pt x="16" y="22"/>
                    </a:cubicBezTo>
                    <a:cubicBezTo>
                      <a:pt x="16" y="23"/>
                      <a:pt x="16" y="24"/>
                      <a:pt x="16" y="24"/>
                    </a:cubicBezTo>
                    <a:cubicBezTo>
                      <a:pt x="17" y="27"/>
                      <a:pt x="17" y="29"/>
                      <a:pt x="18" y="32"/>
                    </a:cubicBezTo>
                    <a:cubicBezTo>
                      <a:pt x="18" y="32"/>
                      <a:pt x="18" y="33"/>
                      <a:pt x="18" y="33"/>
                    </a:cubicBezTo>
                    <a:cubicBezTo>
                      <a:pt x="18" y="34"/>
                      <a:pt x="17" y="35"/>
                      <a:pt x="17" y="35"/>
                    </a:cubicBezTo>
                    <a:cubicBezTo>
                      <a:pt x="17" y="36"/>
                      <a:pt x="17" y="38"/>
                      <a:pt x="16" y="39"/>
                    </a:cubicBezTo>
                    <a:cubicBezTo>
                      <a:pt x="16" y="40"/>
                      <a:pt x="16" y="41"/>
                      <a:pt x="15" y="42"/>
                    </a:cubicBezTo>
                    <a:cubicBezTo>
                      <a:pt x="15" y="44"/>
                      <a:pt x="14" y="45"/>
                      <a:pt x="14" y="46"/>
                    </a:cubicBezTo>
                    <a:cubicBezTo>
                      <a:pt x="14" y="45"/>
                      <a:pt x="15" y="44"/>
                      <a:pt x="15" y="42"/>
                    </a:cubicBezTo>
                    <a:cubicBezTo>
                      <a:pt x="16" y="41"/>
                      <a:pt x="16" y="40"/>
                      <a:pt x="17" y="39"/>
                    </a:cubicBezTo>
                    <a:cubicBezTo>
                      <a:pt x="17" y="38"/>
                      <a:pt x="18" y="37"/>
                      <a:pt x="18" y="35"/>
                    </a:cubicBezTo>
                    <a:cubicBezTo>
                      <a:pt x="18" y="35"/>
                      <a:pt x="18" y="34"/>
                      <a:pt x="18" y="33"/>
                    </a:cubicBezTo>
                    <a:cubicBezTo>
                      <a:pt x="18" y="33"/>
                      <a:pt x="18" y="32"/>
                      <a:pt x="18" y="32"/>
                    </a:cubicBezTo>
                    <a:cubicBezTo>
                      <a:pt x="18" y="29"/>
                      <a:pt x="18" y="27"/>
                      <a:pt x="17" y="24"/>
                    </a:cubicBezTo>
                    <a:cubicBezTo>
                      <a:pt x="17" y="23"/>
                      <a:pt x="17" y="22"/>
                      <a:pt x="17" y="20"/>
                    </a:cubicBezTo>
                    <a:cubicBezTo>
                      <a:pt x="17" y="20"/>
                      <a:pt x="17" y="19"/>
                      <a:pt x="17" y="19"/>
                    </a:cubicBezTo>
                    <a:cubicBezTo>
                      <a:pt x="17" y="18"/>
                      <a:pt x="18" y="18"/>
                      <a:pt x="18" y="18"/>
                    </a:cubicBezTo>
                    <a:cubicBezTo>
                      <a:pt x="18" y="17"/>
                      <a:pt x="19" y="15"/>
                      <a:pt x="19" y="14"/>
                    </a:cubicBezTo>
                    <a:cubicBezTo>
                      <a:pt x="20" y="13"/>
                      <a:pt x="20" y="12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1" y="12"/>
                      <a:pt x="21" y="12"/>
                      <a:pt x="21" y="13"/>
                    </a:cubicBezTo>
                    <a:cubicBezTo>
                      <a:pt x="22" y="13"/>
                      <a:pt x="22" y="14"/>
                      <a:pt x="22" y="14"/>
                    </a:cubicBezTo>
                    <a:cubicBezTo>
                      <a:pt x="23" y="15"/>
                      <a:pt x="23" y="16"/>
                      <a:pt x="23" y="17"/>
                    </a:cubicBezTo>
                    <a:cubicBezTo>
                      <a:pt x="24" y="18"/>
                      <a:pt x="24" y="19"/>
                      <a:pt x="25" y="19"/>
                    </a:cubicBezTo>
                    <a:cubicBezTo>
                      <a:pt x="25" y="21"/>
                      <a:pt x="25" y="23"/>
                      <a:pt x="26" y="25"/>
                    </a:cubicBezTo>
                    <a:cubicBezTo>
                      <a:pt x="26" y="26"/>
                      <a:pt x="26" y="27"/>
                      <a:pt x="26" y="28"/>
                    </a:cubicBezTo>
                    <a:cubicBezTo>
                      <a:pt x="26" y="30"/>
                      <a:pt x="26" y="31"/>
                      <a:pt x="26" y="32"/>
                    </a:cubicBezTo>
                    <a:cubicBezTo>
                      <a:pt x="26" y="31"/>
                      <a:pt x="26" y="30"/>
                      <a:pt x="26" y="28"/>
                    </a:cubicBezTo>
                    <a:cubicBezTo>
                      <a:pt x="26" y="27"/>
                      <a:pt x="26" y="26"/>
                      <a:pt x="26" y="25"/>
                    </a:cubicBezTo>
                    <a:cubicBezTo>
                      <a:pt x="26" y="23"/>
                      <a:pt x="26" y="21"/>
                      <a:pt x="25" y="19"/>
                    </a:cubicBezTo>
                    <a:cubicBezTo>
                      <a:pt x="25" y="18"/>
                      <a:pt x="24" y="17"/>
                      <a:pt x="24" y="16"/>
                    </a:cubicBezTo>
                    <a:cubicBezTo>
                      <a:pt x="24" y="15"/>
                      <a:pt x="23" y="14"/>
                      <a:pt x="23" y="14"/>
                    </a:cubicBezTo>
                    <a:cubicBezTo>
                      <a:pt x="23" y="13"/>
                      <a:pt x="22" y="13"/>
                      <a:pt x="22" y="13"/>
                    </a:cubicBezTo>
                    <a:cubicBezTo>
                      <a:pt x="22" y="13"/>
                      <a:pt x="22" y="12"/>
                      <a:pt x="22" y="12"/>
                    </a:cubicBezTo>
                    <a:cubicBezTo>
                      <a:pt x="22" y="12"/>
                      <a:pt x="21" y="11"/>
                      <a:pt x="21" y="11"/>
                    </a:cubicBezTo>
                    <a:cubicBezTo>
                      <a:pt x="21" y="11"/>
                      <a:pt x="21" y="10"/>
                      <a:pt x="20" y="10"/>
                    </a:cubicBezTo>
                    <a:cubicBezTo>
                      <a:pt x="21" y="9"/>
                      <a:pt x="21" y="8"/>
                      <a:pt x="21" y="7"/>
                    </a:cubicBezTo>
                    <a:cubicBezTo>
                      <a:pt x="21" y="7"/>
                      <a:pt x="21" y="6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3"/>
                      <a:pt x="21" y="2"/>
                      <a:pt x="21" y="0"/>
                    </a:cubicBezTo>
                    <a:cubicBezTo>
                      <a:pt x="21" y="1"/>
                      <a:pt x="21" y="2"/>
                      <a:pt x="20" y="2"/>
                    </a:cubicBezTo>
                    <a:cubicBezTo>
                      <a:pt x="20" y="3"/>
                      <a:pt x="20" y="3"/>
                      <a:pt x="20" y="4"/>
                    </a:cubicBezTo>
                    <a:cubicBezTo>
                      <a:pt x="20" y="5"/>
                      <a:pt x="20" y="5"/>
                      <a:pt x="20" y="6"/>
                    </a:cubicBezTo>
                    <a:cubicBezTo>
                      <a:pt x="20" y="6"/>
                      <a:pt x="20" y="7"/>
                      <a:pt x="20" y="7"/>
                    </a:cubicBezTo>
                    <a:cubicBezTo>
                      <a:pt x="20" y="7"/>
                      <a:pt x="20" y="7"/>
                      <a:pt x="19" y="7"/>
                    </a:cubicBezTo>
                    <a:cubicBezTo>
                      <a:pt x="19" y="7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9"/>
                    </a:cubicBezTo>
                    <a:cubicBezTo>
                      <a:pt x="18" y="9"/>
                      <a:pt x="18" y="9"/>
                      <a:pt x="18" y="10"/>
                    </a:cubicBezTo>
                    <a:cubicBezTo>
                      <a:pt x="17" y="11"/>
                      <a:pt x="15" y="13"/>
                      <a:pt x="14" y="14"/>
                    </a:cubicBezTo>
                    <a:cubicBezTo>
                      <a:pt x="13" y="14"/>
                      <a:pt x="13" y="15"/>
                      <a:pt x="12" y="15"/>
                    </a:cubicBezTo>
                    <a:cubicBezTo>
                      <a:pt x="12" y="15"/>
                      <a:pt x="12" y="16"/>
                      <a:pt x="11" y="16"/>
                    </a:cubicBezTo>
                    <a:cubicBezTo>
                      <a:pt x="10" y="16"/>
                      <a:pt x="9" y="17"/>
                      <a:pt x="8" y="17"/>
                    </a:cubicBezTo>
                    <a:cubicBezTo>
                      <a:pt x="6" y="17"/>
                      <a:pt x="4" y="17"/>
                      <a:pt x="2" y="17"/>
                    </a:cubicBezTo>
                    <a:cubicBezTo>
                      <a:pt x="3" y="17"/>
                      <a:pt x="4" y="17"/>
                      <a:pt x="5" y="17"/>
                    </a:cubicBezTo>
                    <a:cubicBezTo>
                      <a:pt x="6" y="17"/>
                      <a:pt x="7" y="17"/>
                      <a:pt x="8" y="17"/>
                    </a:cubicBezTo>
                    <a:cubicBezTo>
                      <a:pt x="9" y="17"/>
                      <a:pt x="10" y="17"/>
                      <a:pt x="11" y="16"/>
                    </a:cubicBezTo>
                    <a:cubicBezTo>
                      <a:pt x="12" y="16"/>
                      <a:pt x="12" y="16"/>
                      <a:pt x="13" y="15"/>
                    </a:cubicBezTo>
                    <a:cubicBezTo>
                      <a:pt x="13" y="15"/>
                      <a:pt x="14" y="15"/>
                      <a:pt x="14" y="15"/>
                    </a:cubicBezTo>
                    <a:cubicBezTo>
                      <a:pt x="15" y="14"/>
                      <a:pt x="16" y="13"/>
                      <a:pt x="16" y="13"/>
                    </a:cubicBezTo>
                    <a:cubicBezTo>
                      <a:pt x="17" y="12"/>
                      <a:pt x="18" y="11"/>
                      <a:pt x="18" y="10"/>
                    </a:cubicBezTo>
                    <a:cubicBezTo>
                      <a:pt x="19" y="10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11"/>
                      <a:pt x="19" y="12"/>
                      <a:pt x="18" y="14"/>
                    </a:cubicBezTo>
                    <a:cubicBezTo>
                      <a:pt x="18" y="14"/>
                      <a:pt x="18" y="14"/>
                      <a:pt x="18" y="15"/>
                    </a:cubicBezTo>
                    <a:cubicBezTo>
                      <a:pt x="17" y="15"/>
                      <a:pt x="17" y="15"/>
                      <a:pt x="17" y="16"/>
                    </a:cubicBezTo>
                    <a:cubicBezTo>
                      <a:pt x="16" y="16"/>
                      <a:pt x="16" y="17"/>
                      <a:pt x="15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2" y="19"/>
                      <a:pt x="12" y="20"/>
                    </a:cubicBezTo>
                    <a:cubicBezTo>
                      <a:pt x="11" y="20"/>
                      <a:pt x="10" y="21"/>
                      <a:pt x="9" y="21"/>
                    </a:cubicBezTo>
                    <a:cubicBezTo>
                      <a:pt x="7" y="23"/>
                      <a:pt x="5" y="24"/>
                      <a:pt x="4" y="26"/>
                    </a:cubicBezTo>
                    <a:cubicBezTo>
                      <a:pt x="3" y="26"/>
                      <a:pt x="2" y="27"/>
                      <a:pt x="1" y="28"/>
                    </a:cubicBezTo>
                    <a:cubicBezTo>
                      <a:pt x="1" y="29"/>
                      <a:pt x="0" y="30"/>
                      <a:pt x="0" y="31"/>
                    </a:cubicBezTo>
                    <a:cubicBezTo>
                      <a:pt x="1" y="30"/>
                      <a:pt x="1" y="29"/>
                      <a:pt x="2" y="2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08" name="Freeform 1951"/>
              <p:cNvSpPr/>
              <p:nvPr/>
            </p:nvSpPr>
            <p:spPr>
              <a:xfrm>
                <a:off x="3968702" y="4210074"/>
                <a:ext cx="112713" cy="30163"/>
              </a:xfrm>
              <a:custGeom>
                <a:avLst/>
                <a:gdLst>
                  <a:gd name="txL" fmla="*/ 0 w 30"/>
                  <a:gd name="txT" fmla="*/ 0 h 8"/>
                  <a:gd name="txR" fmla="*/ 30 w 30"/>
                  <a:gd name="txB" fmla="*/ 8 h 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8">
                    <a:moveTo>
                      <a:pt x="30" y="3"/>
                    </a:moveTo>
                    <a:cubicBezTo>
                      <a:pt x="25" y="4"/>
                      <a:pt x="20" y="5"/>
                      <a:pt x="15" y="5"/>
                    </a:cubicBezTo>
                    <a:cubicBezTo>
                      <a:pt x="12" y="4"/>
                      <a:pt x="10" y="3"/>
                      <a:pt x="7" y="2"/>
                    </a:cubicBezTo>
                    <a:cubicBezTo>
                      <a:pt x="5" y="1"/>
                      <a:pt x="3" y="0"/>
                      <a:pt x="0" y="0"/>
                    </a:cubicBezTo>
                    <a:cubicBezTo>
                      <a:pt x="3" y="3"/>
                      <a:pt x="5" y="5"/>
                      <a:pt x="8" y="7"/>
                    </a:cubicBezTo>
                    <a:cubicBezTo>
                      <a:pt x="11" y="8"/>
                      <a:pt x="16" y="8"/>
                      <a:pt x="18" y="7"/>
                    </a:cubicBezTo>
                    <a:cubicBezTo>
                      <a:pt x="22" y="6"/>
                      <a:pt x="26" y="5"/>
                      <a:pt x="30" y="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409" name="Picture 1952"/>
              <p:cNvPicPr>
                <a:picLocks noChangeAspect="1"/>
              </p:cNvPicPr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935365" y="4110061"/>
                <a:ext cx="280989" cy="1920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410" name="Picture 1953"/>
              <p:cNvPicPr>
                <a:picLocks noChangeAspect="1"/>
              </p:cNvPicPr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4068715" y="4121173"/>
                <a:ext cx="101601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411" name="Freeform 1954"/>
              <p:cNvSpPr/>
              <p:nvPr/>
            </p:nvSpPr>
            <p:spPr>
              <a:xfrm>
                <a:off x="3998865" y="4138636"/>
                <a:ext cx="109538" cy="79376"/>
              </a:xfrm>
              <a:custGeom>
                <a:avLst/>
                <a:gdLst>
                  <a:gd name="txL" fmla="*/ 0 w 29"/>
                  <a:gd name="txT" fmla="*/ 0 h 21"/>
                  <a:gd name="txR" fmla="*/ 29 w 29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21">
                    <a:moveTo>
                      <a:pt x="18" y="11"/>
                    </a:moveTo>
                    <a:cubicBezTo>
                      <a:pt x="19" y="13"/>
                      <a:pt x="22" y="17"/>
                      <a:pt x="24" y="18"/>
                    </a:cubicBezTo>
                    <a:cubicBezTo>
                      <a:pt x="25" y="20"/>
                      <a:pt x="29" y="21"/>
                      <a:pt x="29" y="21"/>
                    </a:cubicBezTo>
                    <a:cubicBezTo>
                      <a:pt x="26" y="19"/>
                      <a:pt x="24" y="17"/>
                      <a:pt x="23" y="14"/>
                    </a:cubicBezTo>
                    <a:cubicBezTo>
                      <a:pt x="21" y="11"/>
                      <a:pt x="20" y="8"/>
                      <a:pt x="18" y="5"/>
                    </a:cubicBezTo>
                    <a:cubicBezTo>
                      <a:pt x="17" y="2"/>
                      <a:pt x="14" y="1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  <a:cubicBezTo>
                      <a:pt x="6" y="2"/>
                      <a:pt x="3" y="4"/>
                      <a:pt x="0" y="6"/>
                    </a:cubicBezTo>
                    <a:cubicBezTo>
                      <a:pt x="1" y="6"/>
                      <a:pt x="3" y="5"/>
                      <a:pt x="5" y="5"/>
                    </a:cubicBezTo>
                    <a:cubicBezTo>
                      <a:pt x="11" y="5"/>
                      <a:pt x="16" y="8"/>
                      <a:pt x="18" y="1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12" name="Freeform 1955"/>
              <p:cNvSpPr/>
              <p:nvPr/>
            </p:nvSpPr>
            <p:spPr>
              <a:xfrm>
                <a:off x="3960765" y="4160861"/>
                <a:ext cx="200026" cy="98426"/>
              </a:xfrm>
              <a:custGeom>
                <a:avLst/>
                <a:gdLst>
                  <a:gd name="txL" fmla="*/ 0 w 53"/>
                  <a:gd name="txT" fmla="*/ 0 h 26"/>
                  <a:gd name="txR" fmla="*/ 53 w 53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26">
                    <a:moveTo>
                      <a:pt x="23" y="2"/>
                    </a:moveTo>
                    <a:cubicBezTo>
                      <a:pt x="24" y="2"/>
                      <a:pt x="25" y="3"/>
                      <a:pt x="26" y="4"/>
                    </a:cubicBezTo>
                    <a:cubicBezTo>
                      <a:pt x="28" y="5"/>
                      <a:pt x="29" y="7"/>
                      <a:pt x="30" y="9"/>
                    </a:cubicBezTo>
                    <a:cubicBezTo>
                      <a:pt x="31" y="10"/>
                      <a:pt x="32" y="11"/>
                      <a:pt x="32" y="12"/>
                    </a:cubicBezTo>
                    <a:cubicBezTo>
                      <a:pt x="33" y="12"/>
                      <a:pt x="33" y="12"/>
                      <a:pt x="33" y="13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5" y="15"/>
                      <a:pt x="35" y="15"/>
                      <a:pt x="36" y="16"/>
                    </a:cubicBezTo>
                    <a:cubicBezTo>
                      <a:pt x="35" y="15"/>
                      <a:pt x="34" y="15"/>
                      <a:pt x="33" y="14"/>
                    </a:cubicBezTo>
                    <a:cubicBezTo>
                      <a:pt x="33" y="14"/>
                      <a:pt x="32" y="14"/>
                      <a:pt x="32" y="14"/>
                    </a:cubicBezTo>
                    <a:cubicBezTo>
                      <a:pt x="31" y="13"/>
                      <a:pt x="31" y="13"/>
                      <a:pt x="30" y="13"/>
                    </a:cubicBezTo>
                    <a:cubicBezTo>
                      <a:pt x="29" y="12"/>
                      <a:pt x="28" y="12"/>
                      <a:pt x="27" y="11"/>
                    </a:cubicBezTo>
                    <a:cubicBezTo>
                      <a:pt x="26" y="11"/>
                      <a:pt x="25" y="11"/>
                      <a:pt x="24" y="10"/>
                    </a:cubicBezTo>
                    <a:cubicBezTo>
                      <a:pt x="24" y="10"/>
                      <a:pt x="23" y="9"/>
                      <a:pt x="22" y="8"/>
                    </a:cubicBezTo>
                    <a:cubicBezTo>
                      <a:pt x="21" y="8"/>
                      <a:pt x="21" y="8"/>
                      <a:pt x="20" y="7"/>
                    </a:cubicBezTo>
                    <a:cubicBezTo>
                      <a:pt x="19" y="7"/>
                      <a:pt x="19" y="7"/>
                      <a:pt x="18" y="7"/>
                    </a:cubicBezTo>
                    <a:cubicBezTo>
                      <a:pt x="17" y="6"/>
                      <a:pt x="16" y="6"/>
                      <a:pt x="15" y="5"/>
                    </a:cubicBezTo>
                    <a:cubicBezTo>
                      <a:pt x="14" y="5"/>
                      <a:pt x="13" y="5"/>
                      <a:pt x="13" y="5"/>
                    </a:cubicBezTo>
                    <a:cubicBezTo>
                      <a:pt x="12" y="5"/>
                      <a:pt x="11" y="5"/>
                      <a:pt x="11" y="5"/>
                    </a:cubicBezTo>
                    <a:cubicBezTo>
                      <a:pt x="12" y="5"/>
                      <a:pt x="13" y="5"/>
                      <a:pt x="14" y="6"/>
                    </a:cubicBezTo>
                    <a:cubicBezTo>
                      <a:pt x="16" y="6"/>
                      <a:pt x="17" y="7"/>
                      <a:pt x="18" y="7"/>
                    </a:cubicBezTo>
                    <a:cubicBezTo>
                      <a:pt x="19" y="7"/>
                      <a:pt x="19" y="8"/>
                      <a:pt x="20" y="8"/>
                    </a:cubicBezTo>
                    <a:cubicBezTo>
                      <a:pt x="20" y="8"/>
                      <a:pt x="21" y="9"/>
                      <a:pt x="21" y="9"/>
                    </a:cubicBezTo>
                    <a:cubicBezTo>
                      <a:pt x="22" y="9"/>
                      <a:pt x="22" y="9"/>
                      <a:pt x="22" y="10"/>
                    </a:cubicBezTo>
                    <a:cubicBezTo>
                      <a:pt x="19" y="9"/>
                      <a:pt x="16" y="8"/>
                      <a:pt x="14" y="8"/>
                    </a:cubicBezTo>
                    <a:cubicBezTo>
                      <a:pt x="11" y="8"/>
                      <a:pt x="9" y="8"/>
                      <a:pt x="7" y="8"/>
                    </a:cubicBezTo>
                    <a:cubicBezTo>
                      <a:pt x="6" y="8"/>
                      <a:pt x="4" y="8"/>
                      <a:pt x="3" y="9"/>
                    </a:cubicBezTo>
                    <a:cubicBezTo>
                      <a:pt x="2" y="9"/>
                      <a:pt x="1" y="9"/>
                      <a:pt x="0" y="9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5" y="9"/>
                      <a:pt x="6" y="9"/>
                      <a:pt x="7" y="9"/>
                    </a:cubicBezTo>
                    <a:cubicBezTo>
                      <a:pt x="9" y="9"/>
                      <a:pt x="11" y="9"/>
                      <a:pt x="13" y="9"/>
                    </a:cubicBezTo>
                    <a:cubicBezTo>
                      <a:pt x="18" y="10"/>
                      <a:pt x="22" y="11"/>
                      <a:pt x="27" y="12"/>
                    </a:cubicBezTo>
                    <a:cubicBezTo>
                      <a:pt x="28" y="13"/>
                      <a:pt x="29" y="13"/>
                      <a:pt x="30" y="14"/>
                    </a:cubicBezTo>
                    <a:cubicBezTo>
                      <a:pt x="30" y="14"/>
                      <a:pt x="31" y="14"/>
                      <a:pt x="31" y="15"/>
                    </a:cubicBezTo>
                    <a:cubicBezTo>
                      <a:pt x="31" y="15"/>
                      <a:pt x="32" y="15"/>
                      <a:pt x="32" y="15"/>
                    </a:cubicBezTo>
                    <a:cubicBezTo>
                      <a:pt x="33" y="15"/>
                      <a:pt x="33" y="16"/>
                      <a:pt x="33" y="16"/>
                    </a:cubicBezTo>
                    <a:cubicBezTo>
                      <a:pt x="33" y="16"/>
                      <a:pt x="32" y="16"/>
                      <a:pt x="32" y="16"/>
                    </a:cubicBezTo>
                    <a:cubicBezTo>
                      <a:pt x="32" y="16"/>
                      <a:pt x="31" y="16"/>
                      <a:pt x="30" y="16"/>
                    </a:cubicBezTo>
                    <a:cubicBezTo>
                      <a:pt x="30" y="16"/>
                      <a:pt x="29" y="16"/>
                      <a:pt x="29" y="16"/>
                    </a:cubicBezTo>
                    <a:cubicBezTo>
                      <a:pt x="26" y="16"/>
                      <a:pt x="24" y="17"/>
                      <a:pt x="21" y="17"/>
                    </a:cubicBezTo>
                    <a:cubicBezTo>
                      <a:pt x="21" y="17"/>
                      <a:pt x="20" y="18"/>
                      <a:pt x="19" y="17"/>
                    </a:cubicBezTo>
                    <a:cubicBezTo>
                      <a:pt x="19" y="17"/>
                      <a:pt x="18" y="17"/>
                      <a:pt x="18" y="17"/>
                    </a:cubicBezTo>
                    <a:cubicBezTo>
                      <a:pt x="16" y="17"/>
                      <a:pt x="15" y="17"/>
                      <a:pt x="14" y="17"/>
                    </a:cubicBezTo>
                    <a:cubicBezTo>
                      <a:pt x="13" y="16"/>
                      <a:pt x="12" y="16"/>
                      <a:pt x="10" y="16"/>
                    </a:cubicBezTo>
                    <a:cubicBezTo>
                      <a:pt x="9" y="15"/>
                      <a:pt x="8" y="15"/>
                      <a:pt x="7" y="14"/>
                    </a:cubicBezTo>
                    <a:cubicBezTo>
                      <a:pt x="8" y="15"/>
                      <a:pt x="9" y="15"/>
                      <a:pt x="10" y="16"/>
                    </a:cubicBezTo>
                    <a:cubicBezTo>
                      <a:pt x="11" y="16"/>
                      <a:pt x="13" y="17"/>
                      <a:pt x="14" y="17"/>
                    </a:cubicBezTo>
                    <a:cubicBezTo>
                      <a:pt x="15" y="17"/>
                      <a:pt x="16" y="18"/>
                      <a:pt x="18" y="18"/>
                    </a:cubicBezTo>
                    <a:cubicBezTo>
                      <a:pt x="18" y="18"/>
                      <a:pt x="19" y="18"/>
                      <a:pt x="19" y="18"/>
                    </a:cubicBezTo>
                    <a:cubicBezTo>
                      <a:pt x="20" y="18"/>
                      <a:pt x="21" y="18"/>
                      <a:pt x="21" y="18"/>
                    </a:cubicBezTo>
                    <a:cubicBezTo>
                      <a:pt x="24" y="18"/>
                      <a:pt x="26" y="17"/>
                      <a:pt x="29" y="17"/>
                    </a:cubicBezTo>
                    <a:cubicBezTo>
                      <a:pt x="30" y="16"/>
                      <a:pt x="31" y="16"/>
                      <a:pt x="32" y="16"/>
                    </a:cubicBezTo>
                    <a:cubicBezTo>
                      <a:pt x="33" y="16"/>
                      <a:pt x="34" y="16"/>
                      <a:pt x="34" y="17"/>
                    </a:cubicBezTo>
                    <a:cubicBezTo>
                      <a:pt x="34" y="17"/>
                      <a:pt x="35" y="17"/>
                      <a:pt x="35" y="17"/>
                    </a:cubicBezTo>
                    <a:cubicBezTo>
                      <a:pt x="36" y="17"/>
                      <a:pt x="38" y="18"/>
                      <a:pt x="39" y="18"/>
                    </a:cubicBezTo>
                    <a:cubicBezTo>
                      <a:pt x="40" y="18"/>
                      <a:pt x="41" y="19"/>
                      <a:pt x="42" y="19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1" y="19"/>
                      <a:pt x="41" y="20"/>
                      <a:pt x="40" y="20"/>
                    </a:cubicBezTo>
                    <a:cubicBezTo>
                      <a:pt x="40" y="20"/>
                      <a:pt x="40" y="21"/>
                      <a:pt x="39" y="21"/>
                    </a:cubicBezTo>
                    <a:cubicBezTo>
                      <a:pt x="38" y="22"/>
                      <a:pt x="37" y="22"/>
                      <a:pt x="37" y="22"/>
                    </a:cubicBezTo>
                    <a:cubicBezTo>
                      <a:pt x="36" y="23"/>
                      <a:pt x="35" y="23"/>
                      <a:pt x="34" y="24"/>
                    </a:cubicBezTo>
                    <a:cubicBezTo>
                      <a:pt x="32" y="24"/>
                      <a:pt x="30" y="25"/>
                      <a:pt x="28" y="25"/>
                    </a:cubicBezTo>
                    <a:cubicBezTo>
                      <a:pt x="27" y="25"/>
                      <a:pt x="26" y="25"/>
                      <a:pt x="25" y="25"/>
                    </a:cubicBezTo>
                    <a:cubicBezTo>
                      <a:pt x="24" y="25"/>
                      <a:pt x="23" y="25"/>
                      <a:pt x="22" y="25"/>
                    </a:cubicBezTo>
                    <a:cubicBezTo>
                      <a:pt x="23" y="25"/>
                      <a:pt x="24" y="26"/>
                      <a:pt x="25" y="26"/>
                    </a:cubicBezTo>
                    <a:cubicBezTo>
                      <a:pt x="26" y="26"/>
                      <a:pt x="27" y="26"/>
                      <a:pt x="28" y="25"/>
                    </a:cubicBezTo>
                    <a:cubicBezTo>
                      <a:pt x="30" y="25"/>
                      <a:pt x="32" y="25"/>
                      <a:pt x="34" y="24"/>
                    </a:cubicBezTo>
                    <a:cubicBezTo>
                      <a:pt x="35" y="24"/>
                      <a:pt x="36" y="24"/>
                      <a:pt x="37" y="23"/>
                    </a:cubicBezTo>
                    <a:cubicBezTo>
                      <a:pt x="38" y="23"/>
                      <a:pt x="39" y="22"/>
                      <a:pt x="40" y="22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40" y="21"/>
                      <a:pt x="41" y="21"/>
                      <a:pt x="41" y="21"/>
                    </a:cubicBezTo>
                    <a:cubicBezTo>
                      <a:pt x="41" y="20"/>
                      <a:pt x="42" y="20"/>
                      <a:pt x="42" y="20"/>
                    </a:cubicBezTo>
                    <a:cubicBezTo>
                      <a:pt x="42" y="19"/>
                      <a:pt x="43" y="19"/>
                      <a:pt x="43" y="19"/>
                    </a:cubicBezTo>
                    <a:cubicBezTo>
                      <a:pt x="44" y="19"/>
                      <a:pt x="45" y="19"/>
                      <a:pt x="46" y="19"/>
                    </a:cubicBezTo>
                    <a:cubicBezTo>
                      <a:pt x="46" y="19"/>
                      <a:pt x="47" y="19"/>
                      <a:pt x="48" y="19"/>
                    </a:cubicBezTo>
                    <a:cubicBezTo>
                      <a:pt x="48" y="19"/>
                      <a:pt x="48" y="19"/>
                      <a:pt x="49" y="19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50" y="19"/>
                      <a:pt x="51" y="19"/>
                      <a:pt x="53" y="19"/>
                    </a:cubicBezTo>
                    <a:cubicBezTo>
                      <a:pt x="52" y="19"/>
                      <a:pt x="51" y="19"/>
                      <a:pt x="51" y="19"/>
                    </a:cubicBezTo>
                    <a:cubicBezTo>
                      <a:pt x="50" y="19"/>
                      <a:pt x="50" y="19"/>
                      <a:pt x="49" y="19"/>
                    </a:cubicBezTo>
                    <a:cubicBezTo>
                      <a:pt x="48" y="18"/>
                      <a:pt x="47" y="18"/>
                      <a:pt x="47" y="18"/>
                    </a:cubicBezTo>
                    <a:cubicBezTo>
                      <a:pt x="47" y="18"/>
                      <a:pt x="46" y="18"/>
                      <a:pt x="46" y="18"/>
                    </a:cubicBezTo>
                    <a:cubicBezTo>
                      <a:pt x="46" y="18"/>
                      <a:pt x="46" y="18"/>
                      <a:pt x="46" y="18"/>
                    </a:cubicBezTo>
                    <a:cubicBezTo>
                      <a:pt x="45" y="18"/>
                      <a:pt x="45" y="18"/>
                      <a:pt x="45" y="18"/>
                    </a:cubicBezTo>
                    <a:cubicBezTo>
                      <a:pt x="45" y="17"/>
                      <a:pt x="45" y="17"/>
                      <a:pt x="44" y="17"/>
                    </a:cubicBezTo>
                    <a:cubicBezTo>
                      <a:pt x="44" y="17"/>
                      <a:pt x="43" y="17"/>
                      <a:pt x="43" y="16"/>
                    </a:cubicBezTo>
                    <a:cubicBezTo>
                      <a:pt x="41" y="15"/>
                      <a:pt x="40" y="14"/>
                      <a:pt x="39" y="12"/>
                    </a:cubicBezTo>
                    <a:cubicBezTo>
                      <a:pt x="38" y="12"/>
                      <a:pt x="38" y="12"/>
                      <a:pt x="38" y="11"/>
                    </a:cubicBezTo>
                    <a:cubicBezTo>
                      <a:pt x="37" y="11"/>
                      <a:pt x="37" y="10"/>
                      <a:pt x="37" y="10"/>
                    </a:cubicBezTo>
                    <a:cubicBezTo>
                      <a:pt x="36" y="9"/>
                      <a:pt x="36" y="8"/>
                      <a:pt x="36" y="7"/>
                    </a:cubicBezTo>
                    <a:cubicBezTo>
                      <a:pt x="35" y="5"/>
                      <a:pt x="35" y="3"/>
                      <a:pt x="35" y="1"/>
                    </a:cubicBezTo>
                    <a:cubicBezTo>
                      <a:pt x="35" y="2"/>
                      <a:pt x="35" y="3"/>
                      <a:pt x="35" y="4"/>
                    </a:cubicBezTo>
                    <a:cubicBezTo>
                      <a:pt x="35" y="5"/>
                      <a:pt x="35" y="6"/>
                      <a:pt x="35" y="7"/>
                    </a:cubicBezTo>
                    <a:cubicBezTo>
                      <a:pt x="35" y="8"/>
                      <a:pt x="36" y="9"/>
                      <a:pt x="36" y="10"/>
                    </a:cubicBezTo>
                    <a:cubicBezTo>
                      <a:pt x="37" y="11"/>
                      <a:pt x="37" y="11"/>
                      <a:pt x="37" y="12"/>
                    </a:cubicBezTo>
                    <a:cubicBezTo>
                      <a:pt x="37" y="12"/>
                      <a:pt x="38" y="12"/>
                      <a:pt x="38" y="13"/>
                    </a:cubicBezTo>
                    <a:cubicBezTo>
                      <a:pt x="39" y="14"/>
                      <a:pt x="39" y="14"/>
                      <a:pt x="40" y="15"/>
                    </a:cubicBezTo>
                    <a:cubicBezTo>
                      <a:pt x="41" y="16"/>
                      <a:pt x="42" y="16"/>
                      <a:pt x="43" y="17"/>
                    </a:cubicBezTo>
                    <a:cubicBezTo>
                      <a:pt x="43" y="17"/>
                      <a:pt x="44" y="18"/>
                      <a:pt x="44" y="18"/>
                    </a:cubicBezTo>
                    <a:cubicBezTo>
                      <a:pt x="44" y="18"/>
                      <a:pt x="44" y="18"/>
                      <a:pt x="44" y="18"/>
                    </a:cubicBezTo>
                    <a:cubicBezTo>
                      <a:pt x="42" y="18"/>
                      <a:pt x="41" y="17"/>
                      <a:pt x="39" y="17"/>
                    </a:cubicBezTo>
                    <a:cubicBezTo>
                      <a:pt x="39" y="17"/>
                      <a:pt x="39" y="17"/>
                      <a:pt x="38" y="17"/>
                    </a:cubicBezTo>
                    <a:cubicBezTo>
                      <a:pt x="38" y="16"/>
                      <a:pt x="38" y="16"/>
                      <a:pt x="37" y="16"/>
                    </a:cubicBezTo>
                    <a:cubicBezTo>
                      <a:pt x="36" y="15"/>
                      <a:pt x="36" y="15"/>
                      <a:pt x="35" y="14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3"/>
                      <a:pt x="34" y="13"/>
                      <a:pt x="34" y="13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2"/>
                      <a:pt x="33" y="12"/>
                      <a:pt x="33" y="11"/>
                    </a:cubicBezTo>
                    <a:cubicBezTo>
                      <a:pt x="32" y="10"/>
                      <a:pt x="32" y="9"/>
                      <a:pt x="31" y="8"/>
                    </a:cubicBezTo>
                    <a:cubicBezTo>
                      <a:pt x="30" y="7"/>
                      <a:pt x="28" y="5"/>
                      <a:pt x="27" y="3"/>
                    </a:cubicBezTo>
                    <a:cubicBezTo>
                      <a:pt x="26" y="2"/>
                      <a:pt x="25" y="2"/>
                      <a:pt x="24" y="1"/>
                    </a:cubicBezTo>
                    <a:cubicBezTo>
                      <a:pt x="23" y="1"/>
                      <a:pt x="22" y="0"/>
                      <a:pt x="21" y="0"/>
                    </a:cubicBezTo>
                    <a:cubicBezTo>
                      <a:pt x="22" y="0"/>
                      <a:pt x="23" y="1"/>
                      <a:pt x="23" y="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13" name="Freeform 1956"/>
              <p:cNvSpPr/>
              <p:nvPr/>
            </p:nvSpPr>
            <p:spPr>
              <a:xfrm>
                <a:off x="5849901" y="5480083"/>
                <a:ext cx="68263" cy="90488"/>
              </a:xfrm>
              <a:custGeom>
                <a:avLst/>
                <a:gdLst>
                  <a:gd name="txL" fmla="*/ 0 w 18"/>
                  <a:gd name="txT" fmla="*/ 0 h 24"/>
                  <a:gd name="txR" fmla="*/ 18 w 18"/>
                  <a:gd name="txB" fmla="*/ 24 h 24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18" h="24">
                    <a:moveTo>
                      <a:pt x="0" y="0"/>
                    </a:moveTo>
                    <a:cubicBezTo>
                      <a:pt x="3" y="3"/>
                      <a:pt x="8" y="6"/>
                      <a:pt x="11" y="10"/>
                    </a:cubicBezTo>
                    <a:cubicBezTo>
                      <a:pt x="13" y="13"/>
                      <a:pt x="14" y="15"/>
                      <a:pt x="14" y="18"/>
                    </a:cubicBezTo>
                    <a:cubicBezTo>
                      <a:pt x="15" y="20"/>
                      <a:pt x="16" y="22"/>
                      <a:pt x="18" y="24"/>
                    </a:cubicBezTo>
                    <a:cubicBezTo>
                      <a:pt x="18" y="21"/>
                      <a:pt x="18" y="17"/>
                      <a:pt x="18" y="14"/>
                    </a:cubicBezTo>
                    <a:cubicBezTo>
                      <a:pt x="16" y="11"/>
                      <a:pt x="12" y="7"/>
                      <a:pt x="11" y="6"/>
                    </a:cubicBezTo>
                    <a:cubicBezTo>
                      <a:pt x="7" y="3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414" name="Picture 1958"/>
              <p:cNvPicPr>
                <a:picLocks noChangeAspect="1"/>
              </p:cNvPicPr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748301" y="5418170"/>
                <a:ext cx="90488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415" name="Freeform 1959"/>
              <p:cNvSpPr/>
              <p:nvPr/>
            </p:nvSpPr>
            <p:spPr>
              <a:xfrm>
                <a:off x="5805451" y="5464207"/>
                <a:ext cx="55563" cy="120651"/>
              </a:xfrm>
              <a:custGeom>
                <a:avLst/>
                <a:gdLst>
                  <a:gd name="txL" fmla="*/ 0 w 15"/>
                  <a:gd name="txT" fmla="*/ 0 h 32"/>
                  <a:gd name="txR" fmla="*/ 15 w 15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32">
                    <a:moveTo>
                      <a:pt x="6" y="15"/>
                    </a:moveTo>
                    <a:cubicBezTo>
                      <a:pt x="7" y="12"/>
                      <a:pt x="8" y="8"/>
                      <a:pt x="8" y="5"/>
                    </a:cubicBezTo>
                    <a:cubicBezTo>
                      <a:pt x="8" y="4"/>
                      <a:pt x="7" y="0"/>
                      <a:pt x="7" y="0"/>
                    </a:cubicBezTo>
                    <a:cubicBezTo>
                      <a:pt x="7" y="3"/>
                      <a:pt x="6" y="6"/>
                      <a:pt x="5" y="9"/>
                    </a:cubicBezTo>
                    <a:cubicBezTo>
                      <a:pt x="4" y="12"/>
                      <a:pt x="2" y="15"/>
                      <a:pt x="1" y="18"/>
                    </a:cubicBezTo>
                    <a:cubicBezTo>
                      <a:pt x="0" y="22"/>
                      <a:pt x="1" y="25"/>
                      <a:pt x="3" y="27"/>
                    </a:cubicBezTo>
                    <a:cubicBezTo>
                      <a:pt x="3" y="28"/>
                      <a:pt x="4" y="28"/>
                      <a:pt x="4" y="28"/>
                    </a:cubicBezTo>
                    <a:cubicBezTo>
                      <a:pt x="8" y="30"/>
                      <a:pt x="11" y="31"/>
                      <a:pt x="15" y="32"/>
                    </a:cubicBezTo>
                    <a:cubicBezTo>
                      <a:pt x="13" y="31"/>
                      <a:pt x="12" y="30"/>
                      <a:pt x="11" y="28"/>
                    </a:cubicBezTo>
                    <a:cubicBezTo>
                      <a:pt x="6" y="23"/>
                      <a:pt x="5" y="18"/>
                      <a:pt x="6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16" name="Freeform 1960"/>
              <p:cNvSpPr/>
              <p:nvPr/>
            </p:nvSpPr>
            <p:spPr>
              <a:xfrm>
                <a:off x="5800688" y="5416582"/>
                <a:ext cx="109538" cy="168276"/>
              </a:xfrm>
              <a:custGeom>
                <a:avLst/>
                <a:gdLst>
                  <a:gd name="txL" fmla="*/ 0 w 29"/>
                  <a:gd name="txT" fmla="*/ 0 h 45"/>
                  <a:gd name="txR" fmla="*/ 29 w 29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45">
                    <a:moveTo>
                      <a:pt x="8" y="33"/>
                    </a:moveTo>
                    <a:cubicBezTo>
                      <a:pt x="7" y="32"/>
                      <a:pt x="7" y="31"/>
                      <a:pt x="7" y="30"/>
                    </a:cubicBezTo>
                    <a:cubicBezTo>
                      <a:pt x="8" y="28"/>
                      <a:pt x="8" y="25"/>
                      <a:pt x="8" y="23"/>
                    </a:cubicBezTo>
                    <a:cubicBezTo>
                      <a:pt x="9" y="22"/>
                      <a:pt x="9" y="21"/>
                      <a:pt x="9" y="20"/>
                    </a:cubicBezTo>
                    <a:cubicBezTo>
                      <a:pt x="9" y="19"/>
                      <a:pt x="9" y="19"/>
                      <a:pt x="10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6"/>
                      <a:pt x="10" y="15"/>
                      <a:pt x="10" y="15"/>
                    </a:cubicBezTo>
                    <a:cubicBezTo>
                      <a:pt x="10" y="16"/>
                      <a:pt x="11" y="16"/>
                      <a:pt x="11" y="17"/>
                    </a:cubicBezTo>
                    <a:cubicBezTo>
                      <a:pt x="11" y="18"/>
                      <a:pt x="11" y="18"/>
                      <a:pt x="11" y="19"/>
                    </a:cubicBezTo>
                    <a:cubicBezTo>
                      <a:pt x="11" y="20"/>
                      <a:pt x="11" y="20"/>
                      <a:pt x="11" y="21"/>
                    </a:cubicBezTo>
                    <a:cubicBezTo>
                      <a:pt x="12" y="22"/>
                      <a:pt x="12" y="23"/>
                      <a:pt x="12" y="24"/>
                    </a:cubicBezTo>
                    <a:cubicBezTo>
                      <a:pt x="13" y="25"/>
                      <a:pt x="13" y="26"/>
                      <a:pt x="13" y="27"/>
                    </a:cubicBezTo>
                    <a:cubicBezTo>
                      <a:pt x="14" y="28"/>
                      <a:pt x="14" y="29"/>
                      <a:pt x="14" y="30"/>
                    </a:cubicBezTo>
                    <a:cubicBezTo>
                      <a:pt x="14" y="30"/>
                      <a:pt x="14" y="31"/>
                      <a:pt x="14" y="32"/>
                    </a:cubicBezTo>
                    <a:cubicBezTo>
                      <a:pt x="14" y="32"/>
                      <a:pt x="15" y="33"/>
                      <a:pt x="15" y="34"/>
                    </a:cubicBezTo>
                    <a:cubicBezTo>
                      <a:pt x="15" y="35"/>
                      <a:pt x="16" y="36"/>
                      <a:pt x="16" y="37"/>
                    </a:cubicBezTo>
                    <a:cubicBezTo>
                      <a:pt x="17" y="38"/>
                      <a:pt x="17" y="38"/>
                      <a:pt x="17" y="39"/>
                    </a:cubicBezTo>
                    <a:cubicBezTo>
                      <a:pt x="18" y="39"/>
                      <a:pt x="18" y="40"/>
                      <a:pt x="19" y="40"/>
                    </a:cubicBezTo>
                    <a:cubicBezTo>
                      <a:pt x="18" y="39"/>
                      <a:pt x="17" y="38"/>
                      <a:pt x="17" y="37"/>
                    </a:cubicBezTo>
                    <a:cubicBezTo>
                      <a:pt x="16" y="36"/>
                      <a:pt x="16" y="35"/>
                      <a:pt x="15" y="33"/>
                    </a:cubicBezTo>
                    <a:cubicBezTo>
                      <a:pt x="15" y="33"/>
                      <a:pt x="15" y="32"/>
                      <a:pt x="15" y="32"/>
                    </a:cubicBezTo>
                    <a:cubicBezTo>
                      <a:pt x="15" y="31"/>
                      <a:pt x="15" y="30"/>
                      <a:pt x="15" y="30"/>
                    </a:cubicBezTo>
                    <a:cubicBezTo>
                      <a:pt x="15" y="29"/>
                      <a:pt x="14" y="29"/>
                      <a:pt x="14" y="29"/>
                    </a:cubicBezTo>
                    <a:cubicBezTo>
                      <a:pt x="16" y="31"/>
                      <a:pt x="17" y="34"/>
                      <a:pt x="19" y="36"/>
                    </a:cubicBezTo>
                    <a:cubicBezTo>
                      <a:pt x="20" y="38"/>
                      <a:pt x="22" y="40"/>
                      <a:pt x="23" y="41"/>
                    </a:cubicBezTo>
                    <a:cubicBezTo>
                      <a:pt x="24" y="42"/>
                      <a:pt x="25" y="43"/>
                      <a:pt x="26" y="43"/>
                    </a:cubicBezTo>
                    <a:cubicBezTo>
                      <a:pt x="27" y="44"/>
                      <a:pt x="28" y="45"/>
                      <a:pt x="29" y="45"/>
                    </a:cubicBezTo>
                    <a:cubicBezTo>
                      <a:pt x="29" y="45"/>
                      <a:pt x="28" y="45"/>
                      <a:pt x="28" y="44"/>
                    </a:cubicBezTo>
                    <a:cubicBezTo>
                      <a:pt x="27" y="44"/>
                      <a:pt x="27" y="43"/>
                      <a:pt x="27" y="43"/>
                    </a:cubicBezTo>
                    <a:cubicBezTo>
                      <a:pt x="26" y="42"/>
                      <a:pt x="25" y="41"/>
                      <a:pt x="24" y="41"/>
                    </a:cubicBezTo>
                    <a:cubicBezTo>
                      <a:pt x="23" y="39"/>
                      <a:pt x="21" y="37"/>
                      <a:pt x="20" y="35"/>
                    </a:cubicBezTo>
                    <a:cubicBezTo>
                      <a:pt x="17" y="32"/>
                      <a:pt x="15" y="28"/>
                      <a:pt x="14" y="24"/>
                    </a:cubicBezTo>
                    <a:cubicBezTo>
                      <a:pt x="13" y="23"/>
                      <a:pt x="13" y="21"/>
                      <a:pt x="13" y="20"/>
                    </a:cubicBezTo>
                    <a:cubicBezTo>
                      <a:pt x="13" y="20"/>
                      <a:pt x="12" y="19"/>
                      <a:pt x="12" y="19"/>
                    </a:cubicBezTo>
                    <a:cubicBezTo>
                      <a:pt x="12" y="18"/>
                      <a:pt x="12" y="18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8"/>
                      <a:pt x="13" y="18"/>
                      <a:pt x="13" y="18"/>
                    </a:cubicBezTo>
                    <a:cubicBezTo>
                      <a:pt x="14" y="19"/>
                      <a:pt x="14" y="19"/>
                      <a:pt x="15" y="20"/>
                    </a:cubicBezTo>
                    <a:cubicBezTo>
                      <a:pt x="17" y="21"/>
                      <a:pt x="19" y="22"/>
                      <a:pt x="21" y="24"/>
                    </a:cubicBezTo>
                    <a:cubicBezTo>
                      <a:pt x="21" y="25"/>
                      <a:pt x="22" y="25"/>
                      <a:pt x="22" y="25"/>
                    </a:cubicBezTo>
                    <a:cubicBezTo>
                      <a:pt x="22" y="26"/>
                      <a:pt x="23" y="26"/>
                      <a:pt x="23" y="27"/>
                    </a:cubicBezTo>
                    <a:cubicBezTo>
                      <a:pt x="24" y="28"/>
                      <a:pt x="25" y="29"/>
                      <a:pt x="25" y="30"/>
                    </a:cubicBezTo>
                    <a:cubicBezTo>
                      <a:pt x="26" y="31"/>
                      <a:pt x="26" y="32"/>
                      <a:pt x="27" y="33"/>
                    </a:cubicBezTo>
                    <a:cubicBezTo>
                      <a:pt x="27" y="35"/>
                      <a:pt x="28" y="36"/>
                      <a:pt x="28" y="37"/>
                    </a:cubicBezTo>
                    <a:cubicBezTo>
                      <a:pt x="28" y="36"/>
                      <a:pt x="27" y="35"/>
                      <a:pt x="27" y="33"/>
                    </a:cubicBezTo>
                    <a:cubicBezTo>
                      <a:pt x="27" y="32"/>
                      <a:pt x="26" y="31"/>
                      <a:pt x="25" y="30"/>
                    </a:cubicBezTo>
                    <a:cubicBezTo>
                      <a:pt x="25" y="29"/>
                      <a:pt x="24" y="28"/>
                      <a:pt x="24" y="27"/>
                    </a:cubicBezTo>
                    <a:cubicBezTo>
                      <a:pt x="23" y="26"/>
                      <a:pt x="23" y="26"/>
                      <a:pt x="23" y="25"/>
                    </a:cubicBezTo>
                    <a:cubicBezTo>
                      <a:pt x="22" y="25"/>
                      <a:pt x="22" y="24"/>
                      <a:pt x="21" y="24"/>
                    </a:cubicBezTo>
                    <a:cubicBezTo>
                      <a:pt x="19" y="22"/>
                      <a:pt x="17" y="21"/>
                      <a:pt x="15" y="19"/>
                    </a:cubicBezTo>
                    <a:cubicBezTo>
                      <a:pt x="14" y="18"/>
                      <a:pt x="13" y="18"/>
                      <a:pt x="13" y="17"/>
                    </a:cubicBezTo>
                    <a:cubicBezTo>
                      <a:pt x="12" y="16"/>
                      <a:pt x="12" y="16"/>
                      <a:pt x="12" y="15"/>
                    </a:cubicBezTo>
                    <a:cubicBezTo>
                      <a:pt x="11" y="15"/>
                      <a:pt x="11" y="15"/>
                      <a:pt x="11" y="14"/>
                    </a:cubicBezTo>
                    <a:cubicBezTo>
                      <a:pt x="11" y="13"/>
                      <a:pt x="10" y="12"/>
                      <a:pt x="10" y="11"/>
                    </a:cubicBezTo>
                    <a:cubicBezTo>
                      <a:pt x="9" y="10"/>
                      <a:pt x="9" y="9"/>
                      <a:pt x="8" y="8"/>
                    </a:cubicBezTo>
                    <a:cubicBezTo>
                      <a:pt x="8" y="8"/>
                      <a:pt x="8" y="8"/>
                      <a:pt x="9" y="8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8"/>
                      <a:pt x="11" y="8"/>
                      <a:pt x="12" y="9"/>
                    </a:cubicBezTo>
                    <a:cubicBezTo>
                      <a:pt x="13" y="9"/>
                      <a:pt x="14" y="9"/>
                      <a:pt x="14" y="9"/>
                    </a:cubicBezTo>
                    <a:cubicBezTo>
                      <a:pt x="15" y="10"/>
                      <a:pt x="16" y="10"/>
                      <a:pt x="17" y="11"/>
                    </a:cubicBezTo>
                    <a:cubicBezTo>
                      <a:pt x="19" y="12"/>
                      <a:pt x="21" y="13"/>
                      <a:pt x="22" y="14"/>
                    </a:cubicBezTo>
                    <a:cubicBezTo>
                      <a:pt x="23" y="15"/>
                      <a:pt x="24" y="15"/>
                      <a:pt x="24" y="16"/>
                    </a:cubicBezTo>
                    <a:cubicBezTo>
                      <a:pt x="25" y="17"/>
                      <a:pt x="26" y="18"/>
                      <a:pt x="26" y="18"/>
                    </a:cubicBezTo>
                    <a:cubicBezTo>
                      <a:pt x="26" y="18"/>
                      <a:pt x="25" y="17"/>
                      <a:pt x="25" y="16"/>
                    </a:cubicBezTo>
                    <a:cubicBezTo>
                      <a:pt x="24" y="15"/>
                      <a:pt x="23" y="15"/>
                      <a:pt x="22" y="14"/>
                    </a:cubicBezTo>
                    <a:cubicBezTo>
                      <a:pt x="21" y="12"/>
                      <a:pt x="19" y="11"/>
                      <a:pt x="17" y="10"/>
                    </a:cubicBezTo>
                    <a:cubicBezTo>
                      <a:pt x="17" y="10"/>
                      <a:pt x="16" y="9"/>
                      <a:pt x="15" y="9"/>
                    </a:cubicBezTo>
                    <a:cubicBezTo>
                      <a:pt x="14" y="8"/>
                      <a:pt x="13" y="8"/>
                      <a:pt x="12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0" y="8"/>
                      <a:pt x="10" y="7"/>
                    </a:cubicBezTo>
                    <a:cubicBezTo>
                      <a:pt x="10" y="7"/>
                      <a:pt x="9" y="7"/>
                      <a:pt x="9" y="7"/>
                    </a:cubicBezTo>
                    <a:cubicBezTo>
                      <a:pt x="8" y="7"/>
                      <a:pt x="8" y="7"/>
                      <a:pt x="7" y="7"/>
                    </a:cubicBezTo>
                    <a:cubicBezTo>
                      <a:pt x="7" y="6"/>
                      <a:pt x="6" y="5"/>
                      <a:pt x="6" y="5"/>
                    </a:cubicBezTo>
                    <a:cubicBezTo>
                      <a:pt x="5" y="4"/>
                      <a:pt x="5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3"/>
                    </a:cubicBezTo>
                    <a:cubicBezTo>
                      <a:pt x="4" y="3"/>
                      <a:pt x="4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6" y="8"/>
                      <a:pt x="6" y="9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5"/>
                      <a:pt x="6" y="16"/>
                      <a:pt x="5" y="16"/>
                    </a:cubicBezTo>
                    <a:cubicBezTo>
                      <a:pt x="5" y="17"/>
                      <a:pt x="5" y="17"/>
                      <a:pt x="5" y="18"/>
                    </a:cubicBezTo>
                    <a:cubicBezTo>
                      <a:pt x="5" y="19"/>
                      <a:pt x="4" y="19"/>
                      <a:pt x="4" y="20"/>
                    </a:cubicBezTo>
                    <a:cubicBezTo>
                      <a:pt x="3" y="22"/>
                      <a:pt x="1" y="23"/>
                      <a:pt x="0" y="25"/>
                    </a:cubicBezTo>
                    <a:cubicBezTo>
                      <a:pt x="1" y="24"/>
                      <a:pt x="1" y="24"/>
                      <a:pt x="2" y="23"/>
                    </a:cubicBezTo>
                    <a:cubicBezTo>
                      <a:pt x="3" y="22"/>
                      <a:pt x="3" y="21"/>
                      <a:pt x="4" y="20"/>
                    </a:cubicBezTo>
                    <a:cubicBezTo>
                      <a:pt x="5" y="20"/>
                      <a:pt x="5" y="19"/>
                      <a:pt x="6" y="18"/>
                    </a:cubicBezTo>
                    <a:cubicBezTo>
                      <a:pt x="6" y="17"/>
                      <a:pt x="6" y="17"/>
                      <a:pt x="6" y="16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4"/>
                      <a:pt x="6" y="13"/>
                      <a:pt x="6" y="12"/>
                    </a:cubicBezTo>
                    <a:cubicBezTo>
                      <a:pt x="6" y="11"/>
                      <a:pt x="6" y="10"/>
                      <a:pt x="6" y="8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8"/>
                      <a:pt x="8" y="10"/>
                      <a:pt x="9" y="11"/>
                    </a:cubicBezTo>
                    <a:cubicBezTo>
                      <a:pt x="9" y="11"/>
                      <a:pt x="9" y="12"/>
                      <a:pt x="9" y="12"/>
                    </a:cubicBezTo>
                    <a:cubicBezTo>
                      <a:pt x="9" y="12"/>
                      <a:pt x="9" y="13"/>
                      <a:pt x="9" y="13"/>
                    </a:cubicBezTo>
                    <a:cubicBezTo>
                      <a:pt x="9" y="14"/>
                      <a:pt x="9" y="15"/>
                      <a:pt x="9" y="16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8" y="19"/>
                      <a:pt x="8" y="20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7" y="25"/>
                      <a:pt x="7" y="27"/>
                      <a:pt x="7" y="30"/>
                    </a:cubicBezTo>
                    <a:cubicBezTo>
                      <a:pt x="7" y="31"/>
                      <a:pt x="7" y="32"/>
                      <a:pt x="7" y="33"/>
                    </a:cubicBezTo>
                    <a:cubicBezTo>
                      <a:pt x="7" y="34"/>
                      <a:pt x="8" y="35"/>
                      <a:pt x="8" y="36"/>
                    </a:cubicBezTo>
                    <a:cubicBezTo>
                      <a:pt x="8" y="35"/>
                      <a:pt x="8" y="34"/>
                      <a:pt x="8" y="3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17" name="Freeform 1961"/>
              <p:cNvSpPr/>
              <p:nvPr/>
            </p:nvSpPr>
            <p:spPr>
              <a:xfrm>
                <a:off x="4202066" y="5986499"/>
                <a:ext cx="33338" cy="112713"/>
              </a:xfrm>
              <a:custGeom>
                <a:avLst/>
                <a:gdLst>
                  <a:gd name="txL" fmla="*/ 0 w 9"/>
                  <a:gd name="txT" fmla="*/ 0 h 30"/>
                  <a:gd name="txR" fmla="*/ 9 w 9"/>
                  <a:gd name="txB" fmla="*/ 30 h 3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9" h="30">
                    <a:moveTo>
                      <a:pt x="5" y="0"/>
                    </a:moveTo>
                    <a:cubicBezTo>
                      <a:pt x="5" y="5"/>
                      <a:pt x="6" y="11"/>
                      <a:pt x="5" y="16"/>
                    </a:cubicBezTo>
                    <a:cubicBezTo>
                      <a:pt x="5" y="18"/>
                      <a:pt x="4" y="21"/>
                      <a:pt x="3" y="23"/>
                    </a:cubicBezTo>
                    <a:cubicBezTo>
                      <a:pt x="2" y="25"/>
                      <a:pt x="0" y="28"/>
                      <a:pt x="0" y="30"/>
                    </a:cubicBezTo>
                    <a:cubicBezTo>
                      <a:pt x="3" y="28"/>
                      <a:pt x="5" y="25"/>
                      <a:pt x="8" y="23"/>
                    </a:cubicBezTo>
                    <a:cubicBezTo>
                      <a:pt x="9" y="19"/>
                      <a:pt x="8" y="15"/>
                      <a:pt x="8" y="13"/>
                    </a:cubicBezTo>
                    <a:cubicBezTo>
                      <a:pt x="7" y="8"/>
                      <a:pt x="6" y="4"/>
                      <a:pt x="5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418" name="Picture 1963"/>
              <p:cNvPicPr>
                <a:picLocks noChangeAspect="1"/>
              </p:cNvPicPr>
              <p:nvPr/>
            </p:nvPicPr>
            <p:blipFill>
              <a:blip r:embed="rId24"/>
              <a:stretch>
                <a:fillRect/>
              </a:stretch>
            </p:blipFill>
            <p:spPr>
              <a:xfrm>
                <a:off x="4113166" y="5907123"/>
                <a:ext cx="134938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419" name="Freeform 1964"/>
              <p:cNvSpPr/>
              <p:nvPr/>
            </p:nvSpPr>
            <p:spPr>
              <a:xfrm>
                <a:off x="4133803" y="5964273"/>
                <a:ext cx="82551" cy="104776"/>
              </a:xfrm>
              <a:custGeom>
                <a:avLst/>
                <a:gdLst>
                  <a:gd name="txL" fmla="*/ 0 w 22"/>
                  <a:gd name="txT" fmla="*/ 0 h 28"/>
                  <a:gd name="txR" fmla="*/ 22 w 22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28">
                    <a:moveTo>
                      <a:pt x="11" y="10"/>
                    </a:moveTo>
                    <a:cubicBezTo>
                      <a:pt x="13" y="9"/>
                      <a:pt x="17" y="6"/>
                      <a:pt x="19" y="5"/>
                    </a:cubicBezTo>
                    <a:cubicBezTo>
                      <a:pt x="20" y="3"/>
                      <a:pt x="22" y="0"/>
                      <a:pt x="22" y="0"/>
                    </a:cubicBezTo>
                    <a:cubicBezTo>
                      <a:pt x="20" y="2"/>
                      <a:pt x="17" y="4"/>
                      <a:pt x="14" y="5"/>
                    </a:cubicBezTo>
                    <a:cubicBezTo>
                      <a:pt x="11" y="7"/>
                      <a:pt x="8" y="8"/>
                      <a:pt x="5" y="9"/>
                    </a:cubicBezTo>
                    <a:cubicBezTo>
                      <a:pt x="2" y="11"/>
                      <a:pt x="1" y="14"/>
                      <a:pt x="0" y="17"/>
                    </a:cubicBezTo>
                    <a:cubicBezTo>
                      <a:pt x="0" y="18"/>
                      <a:pt x="0" y="18"/>
                      <a:pt x="0" y="19"/>
                    </a:cubicBezTo>
                    <a:cubicBezTo>
                      <a:pt x="1" y="22"/>
                      <a:pt x="3" y="25"/>
                      <a:pt x="5" y="28"/>
                    </a:cubicBezTo>
                    <a:cubicBezTo>
                      <a:pt x="5" y="27"/>
                      <a:pt x="4" y="25"/>
                      <a:pt x="4" y="23"/>
                    </a:cubicBezTo>
                    <a:cubicBezTo>
                      <a:pt x="5" y="16"/>
                      <a:pt x="8" y="12"/>
                      <a:pt x="11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20" name="Freeform 1965"/>
              <p:cNvSpPr/>
              <p:nvPr/>
            </p:nvSpPr>
            <p:spPr>
              <a:xfrm>
                <a:off x="4156028" y="5911886"/>
                <a:ext cx="98426" cy="195264"/>
              </a:xfrm>
              <a:custGeom>
                <a:avLst/>
                <a:gdLst>
                  <a:gd name="txL" fmla="*/ 0 w 26"/>
                  <a:gd name="txT" fmla="*/ 0 h 52"/>
                  <a:gd name="txR" fmla="*/ 26 w 26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52">
                    <a:moveTo>
                      <a:pt x="2" y="28"/>
                    </a:moveTo>
                    <a:cubicBezTo>
                      <a:pt x="2" y="28"/>
                      <a:pt x="3" y="27"/>
                      <a:pt x="4" y="26"/>
                    </a:cubicBezTo>
                    <a:cubicBezTo>
                      <a:pt x="5" y="24"/>
                      <a:pt x="7" y="23"/>
                      <a:pt x="9" y="22"/>
                    </a:cubicBezTo>
                    <a:cubicBezTo>
                      <a:pt x="10" y="21"/>
                      <a:pt x="11" y="21"/>
                      <a:pt x="12" y="20"/>
                    </a:cubicBezTo>
                    <a:cubicBezTo>
                      <a:pt x="12" y="20"/>
                      <a:pt x="13" y="19"/>
                      <a:pt x="13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4" y="18"/>
                      <a:pt x="14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6" y="17"/>
                      <a:pt x="16" y="17"/>
                    </a:cubicBezTo>
                    <a:cubicBezTo>
                      <a:pt x="16" y="18"/>
                      <a:pt x="15" y="19"/>
                      <a:pt x="15" y="19"/>
                    </a:cubicBezTo>
                    <a:cubicBezTo>
                      <a:pt x="14" y="20"/>
                      <a:pt x="14" y="20"/>
                      <a:pt x="14" y="21"/>
                    </a:cubicBezTo>
                    <a:cubicBezTo>
                      <a:pt x="14" y="21"/>
                      <a:pt x="13" y="22"/>
                      <a:pt x="13" y="22"/>
                    </a:cubicBezTo>
                    <a:cubicBezTo>
                      <a:pt x="12" y="23"/>
                      <a:pt x="12" y="24"/>
                      <a:pt x="11" y="25"/>
                    </a:cubicBezTo>
                    <a:cubicBezTo>
                      <a:pt x="11" y="26"/>
                      <a:pt x="11" y="27"/>
                      <a:pt x="10" y="28"/>
                    </a:cubicBezTo>
                    <a:cubicBezTo>
                      <a:pt x="10" y="29"/>
                      <a:pt x="9" y="30"/>
                      <a:pt x="8" y="30"/>
                    </a:cubicBezTo>
                    <a:cubicBezTo>
                      <a:pt x="8" y="31"/>
                      <a:pt x="8" y="32"/>
                      <a:pt x="7" y="32"/>
                    </a:cubicBezTo>
                    <a:cubicBezTo>
                      <a:pt x="7" y="33"/>
                      <a:pt x="7" y="33"/>
                      <a:pt x="6" y="34"/>
                    </a:cubicBezTo>
                    <a:cubicBezTo>
                      <a:pt x="6" y="35"/>
                      <a:pt x="5" y="36"/>
                      <a:pt x="5" y="37"/>
                    </a:cubicBezTo>
                    <a:cubicBezTo>
                      <a:pt x="5" y="38"/>
                      <a:pt x="4" y="39"/>
                      <a:pt x="4" y="39"/>
                    </a:cubicBezTo>
                    <a:cubicBezTo>
                      <a:pt x="4" y="40"/>
                      <a:pt x="4" y="41"/>
                      <a:pt x="5" y="41"/>
                    </a:cubicBezTo>
                    <a:cubicBezTo>
                      <a:pt x="4" y="40"/>
                      <a:pt x="5" y="39"/>
                      <a:pt x="5" y="38"/>
                    </a:cubicBezTo>
                    <a:cubicBezTo>
                      <a:pt x="6" y="36"/>
                      <a:pt x="6" y="35"/>
                      <a:pt x="7" y="34"/>
                    </a:cubicBezTo>
                    <a:cubicBezTo>
                      <a:pt x="7" y="34"/>
                      <a:pt x="7" y="33"/>
                      <a:pt x="8" y="32"/>
                    </a:cubicBezTo>
                    <a:cubicBezTo>
                      <a:pt x="8" y="32"/>
                      <a:pt x="8" y="31"/>
                      <a:pt x="9" y="31"/>
                    </a:cubicBezTo>
                    <a:cubicBezTo>
                      <a:pt x="9" y="31"/>
                      <a:pt x="9" y="30"/>
                      <a:pt x="9" y="30"/>
                    </a:cubicBezTo>
                    <a:cubicBezTo>
                      <a:pt x="9" y="33"/>
                      <a:pt x="8" y="36"/>
                      <a:pt x="8" y="39"/>
                    </a:cubicBezTo>
                    <a:cubicBezTo>
                      <a:pt x="7" y="41"/>
                      <a:pt x="7" y="43"/>
                      <a:pt x="7" y="45"/>
                    </a:cubicBezTo>
                    <a:cubicBezTo>
                      <a:pt x="7" y="47"/>
                      <a:pt x="7" y="48"/>
                      <a:pt x="8" y="49"/>
                    </a:cubicBezTo>
                    <a:cubicBezTo>
                      <a:pt x="8" y="50"/>
                      <a:pt x="8" y="51"/>
                      <a:pt x="8" y="52"/>
                    </a:cubicBezTo>
                    <a:cubicBezTo>
                      <a:pt x="8" y="52"/>
                      <a:pt x="8" y="51"/>
                      <a:pt x="8" y="50"/>
                    </a:cubicBezTo>
                    <a:cubicBezTo>
                      <a:pt x="8" y="50"/>
                      <a:pt x="8" y="49"/>
                      <a:pt x="8" y="49"/>
                    </a:cubicBezTo>
                    <a:cubicBezTo>
                      <a:pt x="8" y="48"/>
                      <a:pt x="8" y="47"/>
                      <a:pt x="8" y="45"/>
                    </a:cubicBezTo>
                    <a:cubicBezTo>
                      <a:pt x="8" y="43"/>
                      <a:pt x="8" y="41"/>
                      <a:pt x="9" y="39"/>
                    </a:cubicBezTo>
                    <a:cubicBezTo>
                      <a:pt x="9" y="34"/>
                      <a:pt x="10" y="30"/>
                      <a:pt x="12" y="26"/>
                    </a:cubicBezTo>
                    <a:cubicBezTo>
                      <a:pt x="13" y="25"/>
                      <a:pt x="13" y="24"/>
                      <a:pt x="14" y="23"/>
                    </a:cubicBezTo>
                    <a:cubicBezTo>
                      <a:pt x="14" y="22"/>
                      <a:pt x="15" y="22"/>
                      <a:pt x="15" y="21"/>
                    </a:cubicBezTo>
                    <a:cubicBezTo>
                      <a:pt x="15" y="21"/>
                      <a:pt x="15" y="21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1"/>
                      <a:pt x="16" y="21"/>
                      <a:pt x="16" y="22"/>
                    </a:cubicBezTo>
                    <a:cubicBezTo>
                      <a:pt x="16" y="23"/>
                      <a:pt x="16" y="23"/>
                      <a:pt x="16" y="24"/>
                    </a:cubicBezTo>
                    <a:cubicBezTo>
                      <a:pt x="16" y="26"/>
                      <a:pt x="17" y="29"/>
                      <a:pt x="17" y="31"/>
                    </a:cubicBezTo>
                    <a:cubicBezTo>
                      <a:pt x="17" y="32"/>
                      <a:pt x="17" y="32"/>
                      <a:pt x="17" y="33"/>
                    </a:cubicBezTo>
                    <a:cubicBezTo>
                      <a:pt x="17" y="34"/>
                      <a:pt x="17" y="34"/>
                      <a:pt x="17" y="35"/>
                    </a:cubicBezTo>
                    <a:cubicBezTo>
                      <a:pt x="17" y="36"/>
                      <a:pt x="16" y="37"/>
                      <a:pt x="16" y="39"/>
                    </a:cubicBezTo>
                    <a:cubicBezTo>
                      <a:pt x="16" y="40"/>
                      <a:pt x="15" y="41"/>
                      <a:pt x="15" y="42"/>
                    </a:cubicBezTo>
                    <a:cubicBezTo>
                      <a:pt x="15" y="43"/>
                      <a:pt x="14" y="44"/>
                      <a:pt x="13" y="46"/>
                    </a:cubicBezTo>
                    <a:cubicBezTo>
                      <a:pt x="14" y="44"/>
                      <a:pt x="15" y="43"/>
                      <a:pt x="15" y="42"/>
                    </a:cubicBezTo>
                    <a:cubicBezTo>
                      <a:pt x="16" y="41"/>
                      <a:pt x="16" y="40"/>
                      <a:pt x="16" y="39"/>
                    </a:cubicBezTo>
                    <a:cubicBezTo>
                      <a:pt x="17" y="37"/>
                      <a:pt x="17" y="36"/>
                      <a:pt x="17" y="35"/>
                    </a:cubicBezTo>
                    <a:cubicBezTo>
                      <a:pt x="18" y="34"/>
                      <a:pt x="18" y="34"/>
                      <a:pt x="18" y="33"/>
                    </a:cubicBezTo>
                    <a:cubicBezTo>
                      <a:pt x="18" y="33"/>
                      <a:pt x="18" y="32"/>
                      <a:pt x="18" y="31"/>
                    </a:cubicBezTo>
                    <a:cubicBezTo>
                      <a:pt x="18" y="29"/>
                      <a:pt x="17" y="26"/>
                      <a:pt x="17" y="24"/>
                    </a:cubicBezTo>
                    <a:cubicBezTo>
                      <a:pt x="17" y="23"/>
                      <a:pt x="17" y="21"/>
                      <a:pt x="17" y="20"/>
                    </a:cubicBezTo>
                    <a:cubicBezTo>
                      <a:pt x="17" y="20"/>
                      <a:pt x="17" y="19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8" y="16"/>
                      <a:pt x="18" y="15"/>
                      <a:pt x="19" y="14"/>
                    </a:cubicBezTo>
                    <a:cubicBezTo>
                      <a:pt x="19" y="13"/>
                      <a:pt x="19" y="12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2"/>
                      <a:pt x="20" y="12"/>
                      <a:pt x="21" y="12"/>
                    </a:cubicBezTo>
                    <a:cubicBezTo>
                      <a:pt x="21" y="13"/>
                      <a:pt x="21" y="13"/>
                      <a:pt x="22" y="14"/>
                    </a:cubicBezTo>
                    <a:cubicBezTo>
                      <a:pt x="22" y="14"/>
                      <a:pt x="23" y="15"/>
                      <a:pt x="23" y="16"/>
                    </a:cubicBezTo>
                    <a:cubicBezTo>
                      <a:pt x="23" y="17"/>
                      <a:pt x="24" y="18"/>
                      <a:pt x="24" y="19"/>
                    </a:cubicBezTo>
                    <a:cubicBezTo>
                      <a:pt x="25" y="21"/>
                      <a:pt x="25" y="23"/>
                      <a:pt x="25" y="25"/>
                    </a:cubicBezTo>
                    <a:cubicBezTo>
                      <a:pt x="25" y="26"/>
                      <a:pt x="25" y="27"/>
                      <a:pt x="25" y="28"/>
                    </a:cubicBezTo>
                    <a:cubicBezTo>
                      <a:pt x="25" y="29"/>
                      <a:pt x="25" y="30"/>
                      <a:pt x="25" y="31"/>
                    </a:cubicBezTo>
                    <a:cubicBezTo>
                      <a:pt x="25" y="30"/>
                      <a:pt x="25" y="29"/>
                      <a:pt x="25" y="28"/>
                    </a:cubicBezTo>
                    <a:cubicBezTo>
                      <a:pt x="26" y="27"/>
                      <a:pt x="26" y="26"/>
                      <a:pt x="26" y="25"/>
                    </a:cubicBezTo>
                    <a:cubicBezTo>
                      <a:pt x="25" y="23"/>
                      <a:pt x="25" y="21"/>
                      <a:pt x="25" y="19"/>
                    </a:cubicBezTo>
                    <a:cubicBezTo>
                      <a:pt x="24" y="18"/>
                      <a:pt x="24" y="17"/>
                      <a:pt x="24" y="16"/>
                    </a:cubicBezTo>
                    <a:cubicBezTo>
                      <a:pt x="23" y="15"/>
                      <a:pt x="23" y="14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1" y="11"/>
                      <a:pt x="20" y="11"/>
                    </a:cubicBezTo>
                    <a:cubicBezTo>
                      <a:pt x="20" y="10"/>
                      <a:pt x="20" y="10"/>
                      <a:pt x="20" y="9"/>
                    </a:cubicBezTo>
                    <a:cubicBezTo>
                      <a:pt x="20" y="9"/>
                      <a:pt x="20" y="8"/>
                      <a:pt x="20" y="7"/>
                    </a:cubicBezTo>
                    <a:cubicBezTo>
                      <a:pt x="20" y="6"/>
                      <a:pt x="20" y="5"/>
                      <a:pt x="20" y="5"/>
                    </a:cubicBezTo>
                    <a:cubicBezTo>
                      <a:pt x="20" y="5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2"/>
                      <a:pt x="20" y="1"/>
                      <a:pt x="20" y="0"/>
                    </a:cubicBezTo>
                    <a:cubicBezTo>
                      <a:pt x="20" y="1"/>
                      <a:pt x="20" y="1"/>
                      <a:pt x="20" y="2"/>
                    </a:cubicBezTo>
                    <a:cubicBezTo>
                      <a:pt x="20" y="2"/>
                      <a:pt x="20" y="3"/>
                      <a:pt x="20" y="4"/>
                    </a:cubicBezTo>
                    <a:cubicBezTo>
                      <a:pt x="19" y="4"/>
                      <a:pt x="19" y="5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9"/>
                      <a:pt x="17" y="9"/>
                      <a:pt x="17" y="9"/>
                    </a:cubicBezTo>
                    <a:cubicBezTo>
                      <a:pt x="16" y="11"/>
                      <a:pt x="15" y="13"/>
                      <a:pt x="13" y="14"/>
                    </a:cubicBezTo>
                    <a:cubicBezTo>
                      <a:pt x="13" y="14"/>
                      <a:pt x="12" y="15"/>
                      <a:pt x="12" y="15"/>
                    </a:cubicBezTo>
                    <a:cubicBezTo>
                      <a:pt x="11" y="15"/>
                      <a:pt x="11" y="15"/>
                      <a:pt x="11" y="16"/>
                    </a:cubicBezTo>
                    <a:cubicBezTo>
                      <a:pt x="10" y="16"/>
                      <a:pt x="9" y="16"/>
                      <a:pt x="8" y="17"/>
                    </a:cubicBezTo>
                    <a:cubicBezTo>
                      <a:pt x="6" y="17"/>
                      <a:pt x="4" y="17"/>
                      <a:pt x="2" y="17"/>
                    </a:cubicBezTo>
                    <a:cubicBezTo>
                      <a:pt x="3" y="17"/>
                      <a:pt x="4" y="17"/>
                      <a:pt x="5" y="17"/>
                    </a:cubicBezTo>
                    <a:cubicBezTo>
                      <a:pt x="6" y="17"/>
                      <a:pt x="7" y="17"/>
                      <a:pt x="8" y="17"/>
                    </a:cubicBezTo>
                    <a:cubicBezTo>
                      <a:pt x="9" y="17"/>
                      <a:pt x="10" y="16"/>
                      <a:pt x="11" y="16"/>
                    </a:cubicBezTo>
                    <a:cubicBezTo>
                      <a:pt x="11" y="16"/>
                      <a:pt x="12" y="16"/>
                      <a:pt x="12" y="15"/>
                    </a:cubicBezTo>
                    <a:cubicBezTo>
                      <a:pt x="13" y="15"/>
                      <a:pt x="13" y="15"/>
                      <a:pt x="13" y="14"/>
                    </a:cubicBezTo>
                    <a:cubicBezTo>
                      <a:pt x="14" y="14"/>
                      <a:pt x="15" y="13"/>
                      <a:pt x="16" y="12"/>
                    </a:cubicBezTo>
                    <a:cubicBezTo>
                      <a:pt x="16" y="12"/>
                      <a:pt x="17" y="11"/>
                      <a:pt x="18" y="10"/>
                    </a:cubicBezTo>
                    <a:cubicBezTo>
                      <a:pt x="18" y="10"/>
                      <a:pt x="18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10"/>
                      <a:pt x="18" y="12"/>
                      <a:pt x="18" y="13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5"/>
                      <a:pt x="17" y="15"/>
                      <a:pt x="16" y="15"/>
                    </a:cubicBezTo>
                    <a:cubicBezTo>
                      <a:pt x="16" y="16"/>
                      <a:pt x="15" y="17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9"/>
                      <a:pt x="12" y="19"/>
                      <a:pt x="11" y="19"/>
                    </a:cubicBezTo>
                    <a:cubicBezTo>
                      <a:pt x="10" y="20"/>
                      <a:pt x="10" y="21"/>
                      <a:pt x="9" y="21"/>
                    </a:cubicBezTo>
                    <a:cubicBezTo>
                      <a:pt x="7" y="22"/>
                      <a:pt x="5" y="24"/>
                      <a:pt x="3" y="25"/>
                    </a:cubicBezTo>
                    <a:cubicBezTo>
                      <a:pt x="2" y="26"/>
                      <a:pt x="2" y="27"/>
                      <a:pt x="1" y="28"/>
                    </a:cubicBezTo>
                    <a:cubicBezTo>
                      <a:pt x="0" y="29"/>
                      <a:pt x="0" y="30"/>
                      <a:pt x="0" y="31"/>
                    </a:cubicBezTo>
                    <a:cubicBezTo>
                      <a:pt x="0" y="30"/>
                      <a:pt x="1" y="29"/>
                      <a:pt x="2" y="2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21" name="Freeform 1966"/>
              <p:cNvSpPr/>
              <p:nvPr/>
            </p:nvSpPr>
            <p:spPr>
              <a:xfrm>
                <a:off x="3938540" y="5769010"/>
                <a:ext cx="112713" cy="30163"/>
              </a:xfrm>
              <a:custGeom>
                <a:avLst/>
                <a:gdLst>
                  <a:gd name="txL" fmla="*/ 0 w 30"/>
                  <a:gd name="txT" fmla="*/ 0 h 8"/>
                  <a:gd name="txR" fmla="*/ 30 w 30"/>
                  <a:gd name="txB" fmla="*/ 8 h 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8">
                    <a:moveTo>
                      <a:pt x="30" y="3"/>
                    </a:moveTo>
                    <a:cubicBezTo>
                      <a:pt x="25" y="3"/>
                      <a:pt x="20" y="5"/>
                      <a:pt x="15" y="4"/>
                    </a:cubicBezTo>
                    <a:cubicBezTo>
                      <a:pt x="12" y="4"/>
                      <a:pt x="10" y="3"/>
                      <a:pt x="7" y="2"/>
                    </a:cubicBezTo>
                    <a:cubicBezTo>
                      <a:pt x="5" y="1"/>
                      <a:pt x="3" y="0"/>
                      <a:pt x="0" y="0"/>
                    </a:cubicBezTo>
                    <a:cubicBezTo>
                      <a:pt x="3" y="3"/>
                      <a:pt x="5" y="5"/>
                      <a:pt x="8" y="7"/>
                    </a:cubicBezTo>
                    <a:cubicBezTo>
                      <a:pt x="11" y="8"/>
                      <a:pt x="16" y="7"/>
                      <a:pt x="18" y="7"/>
                    </a:cubicBezTo>
                    <a:cubicBezTo>
                      <a:pt x="23" y="6"/>
                      <a:pt x="26" y="4"/>
                      <a:pt x="30" y="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422" name="Picture 1968"/>
              <p:cNvPicPr>
                <a:picLocks noChangeAspect="1"/>
              </p:cNvPicPr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036965" y="5676934"/>
                <a:ext cx="101601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423" name="Freeform 1969"/>
              <p:cNvSpPr/>
              <p:nvPr/>
            </p:nvSpPr>
            <p:spPr>
              <a:xfrm>
                <a:off x="3965527" y="5697572"/>
                <a:ext cx="112713" cy="74613"/>
              </a:xfrm>
              <a:custGeom>
                <a:avLst/>
                <a:gdLst>
                  <a:gd name="txL" fmla="*/ 0 w 30"/>
                  <a:gd name="txT" fmla="*/ 0 h 20"/>
                  <a:gd name="txR" fmla="*/ 30 w 30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20">
                    <a:moveTo>
                      <a:pt x="19" y="10"/>
                    </a:moveTo>
                    <a:cubicBezTo>
                      <a:pt x="20" y="12"/>
                      <a:pt x="23" y="16"/>
                      <a:pt x="25" y="18"/>
                    </a:cubicBezTo>
                    <a:cubicBezTo>
                      <a:pt x="26" y="19"/>
                      <a:pt x="30" y="20"/>
                      <a:pt x="30" y="20"/>
                    </a:cubicBezTo>
                    <a:cubicBezTo>
                      <a:pt x="27" y="19"/>
                      <a:pt x="25" y="16"/>
                      <a:pt x="24" y="13"/>
                    </a:cubicBezTo>
                    <a:cubicBezTo>
                      <a:pt x="22" y="10"/>
                      <a:pt x="21" y="7"/>
                      <a:pt x="19" y="4"/>
                    </a:cubicBezTo>
                    <a:cubicBezTo>
                      <a:pt x="17" y="1"/>
                      <a:pt x="14" y="0"/>
                      <a:pt x="11" y="0"/>
                    </a:cubicBezTo>
                    <a:cubicBezTo>
                      <a:pt x="11" y="0"/>
                      <a:pt x="10" y="0"/>
                      <a:pt x="10" y="0"/>
                    </a:cubicBezTo>
                    <a:cubicBezTo>
                      <a:pt x="6" y="1"/>
                      <a:pt x="3" y="4"/>
                      <a:pt x="0" y="6"/>
                    </a:cubicBezTo>
                    <a:cubicBezTo>
                      <a:pt x="2" y="5"/>
                      <a:pt x="4" y="5"/>
                      <a:pt x="5" y="5"/>
                    </a:cubicBezTo>
                    <a:cubicBezTo>
                      <a:pt x="12" y="5"/>
                      <a:pt x="17" y="8"/>
                      <a:pt x="19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24" name="Freeform 1970"/>
              <p:cNvSpPr/>
              <p:nvPr/>
            </p:nvSpPr>
            <p:spPr>
              <a:xfrm>
                <a:off x="3930602" y="5719797"/>
                <a:ext cx="200026" cy="93663"/>
              </a:xfrm>
              <a:custGeom>
                <a:avLst/>
                <a:gdLst>
                  <a:gd name="txL" fmla="*/ 0 w 53"/>
                  <a:gd name="txT" fmla="*/ 0 h 25"/>
                  <a:gd name="txR" fmla="*/ 53 w 53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25">
                    <a:moveTo>
                      <a:pt x="23" y="1"/>
                    </a:moveTo>
                    <a:cubicBezTo>
                      <a:pt x="24" y="2"/>
                      <a:pt x="25" y="2"/>
                      <a:pt x="26" y="3"/>
                    </a:cubicBezTo>
                    <a:cubicBezTo>
                      <a:pt x="28" y="5"/>
                      <a:pt x="29" y="6"/>
                      <a:pt x="30" y="8"/>
                    </a:cubicBezTo>
                    <a:cubicBezTo>
                      <a:pt x="31" y="9"/>
                      <a:pt x="32" y="10"/>
                      <a:pt x="32" y="11"/>
                    </a:cubicBezTo>
                    <a:cubicBezTo>
                      <a:pt x="33" y="11"/>
                      <a:pt x="33" y="12"/>
                      <a:pt x="33" y="12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5" y="14"/>
                      <a:pt x="35" y="14"/>
                      <a:pt x="36" y="15"/>
                    </a:cubicBezTo>
                    <a:cubicBezTo>
                      <a:pt x="35" y="15"/>
                      <a:pt x="34" y="14"/>
                      <a:pt x="33" y="14"/>
                    </a:cubicBezTo>
                    <a:cubicBezTo>
                      <a:pt x="33" y="13"/>
                      <a:pt x="32" y="13"/>
                      <a:pt x="32" y="13"/>
                    </a:cubicBezTo>
                    <a:cubicBezTo>
                      <a:pt x="31" y="13"/>
                      <a:pt x="31" y="12"/>
                      <a:pt x="30" y="12"/>
                    </a:cubicBezTo>
                    <a:cubicBezTo>
                      <a:pt x="29" y="12"/>
                      <a:pt x="28" y="11"/>
                      <a:pt x="27" y="11"/>
                    </a:cubicBezTo>
                    <a:cubicBezTo>
                      <a:pt x="26" y="10"/>
                      <a:pt x="25" y="10"/>
                      <a:pt x="24" y="10"/>
                    </a:cubicBezTo>
                    <a:cubicBezTo>
                      <a:pt x="23" y="9"/>
                      <a:pt x="23" y="9"/>
                      <a:pt x="22" y="8"/>
                    </a:cubicBezTo>
                    <a:cubicBezTo>
                      <a:pt x="21" y="8"/>
                      <a:pt x="21" y="7"/>
                      <a:pt x="20" y="7"/>
                    </a:cubicBezTo>
                    <a:cubicBezTo>
                      <a:pt x="19" y="7"/>
                      <a:pt x="19" y="6"/>
                      <a:pt x="18" y="6"/>
                    </a:cubicBezTo>
                    <a:cubicBezTo>
                      <a:pt x="17" y="6"/>
                      <a:pt x="16" y="5"/>
                      <a:pt x="14" y="5"/>
                    </a:cubicBezTo>
                    <a:cubicBezTo>
                      <a:pt x="14" y="5"/>
                      <a:pt x="13" y="5"/>
                      <a:pt x="12" y="5"/>
                    </a:cubicBezTo>
                    <a:cubicBezTo>
                      <a:pt x="12" y="5"/>
                      <a:pt x="11" y="5"/>
                      <a:pt x="11" y="5"/>
                    </a:cubicBezTo>
                    <a:cubicBezTo>
                      <a:pt x="12" y="5"/>
                      <a:pt x="13" y="5"/>
                      <a:pt x="14" y="5"/>
                    </a:cubicBezTo>
                    <a:cubicBezTo>
                      <a:pt x="16" y="6"/>
                      <a:pt x="17" y="6"/>
                      <a:pt x="18" y="7"/>
                    </a:cubicBezTo>
                    <a:cubicBezTo>
                      <a:pt x="18" y="7"/>
                      <a:pt x="19" y="7"/>
                      <a:pt x="20" y="8"/>
                    </a:cubicBezTo>
                    <a:cubicBezTo>
                      <a:pt x="20" y="8"/>
                      <a:pt x="21" y="8"/>
                      <a:pt x="21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19" y="8"/>
                      <a:pt x="16" y="8"/>
                      <a:pt x="14" y="8"/>
                    </a:cubicBezTo>
                    <a:cubicBezTo>
                      <a:pt x="11" y="8"/>
                      <a:pt x="9" y="8"/>
                      <a:pt x="7" y="8"/>
                    </a:cubicBezTo>
                    <a:cubicBezTo>
                      <a:pt x="6" y="8"/>
                      <a:pt x="4" y="8"/>
                      <a:pt x="3" y="8"/>
                    </a:cubicBezTo>
                    <a:cubicBezTo>
                      <a:pt x="2" y="9"/>
                      <a:pt x="1" y="9"/>
                      <a:pt x="0" y="9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4" y="9"/>
                      <a:pt x="6" y="9"/>
                      <a:pt x="7" y="9"/>
                    </a:cubicBezTo>
                    <a:cubicBezTo>
                      <a:pt x="9" y="9"/>
                      <a:pt x="11" y="9"/>
                      <a:pt x="13" y="9"/>
                    </a:cubicBezTo>
                    <a:cubicBezTo>
                      <a:pt x="18" y="9"/>
                      <a:pt x="22" y="10"/>
                      <a:pt x="27" y="12"/>
                    </a:cubicBezTo>
                    <a:cubicBezTo>
                      <a:pt x="28" y="12"/>
                      <a:pt x="29" y="13"/>
                      <a:pt x="30" y="13"/>
                    </a:cubicBezTo>
                    <a:cubicBezTo>
                      <a:pt x="30" y="13"/>
                      <a:pt x="31" y="14"/>
                      <a:pt x="31" y="14"/>
                    </a:cubicBezTo>
                    <a:cubicBezTo>
                      <a:pt x="32" y="14"/>
                      <a:pt x="32" y="14"/>
                      <a:pt x="33" y="15"/>
                    </a:cubicBezTo>
                    <a:cubicBezTo>
                      <a:pt x="33" y="15"/>
                      <a:pt x="33" y="15"/>
                      <a:pt x="33" y="15"/>
                    </a:cubicBezTo>
                    <a:cubicBezTo>
                      <a:pt x="33" y="15"/>
                      <a:pt x="33" y="15"/>
                      <a:pt x="32" y="15"/>
                    </a:cubicBezTo>
                    <a:cubicBezTo>
                      <a:pt x="32" y="15"/>
                      <a:pt x="31" y="15"/>
                      <a:pt x="31" y="15"/>
                    </a:cubicBezTo>
                    <a:cubicBezTo>
                      <a:pt x="30" y="15"/>
                      <a:pt x="29" y="15"/>
                      <a:pt x="29" y="15"/>
                    </a:cubicBezTo>
                    <a:cubicBezTo>
                      <a:pt x="26" y="16"/>
                      <a:pt x="24" y="17"/>
                      <a:pt x="21" y="17"/>
                    </a:cubicBezTo>
                    <a:cubicBezTo>
                      <a:pt x="21" y="17"/>
                      <a:pt x="20" y="17"/>
                      <a:pt x="20" y="17"/>
                    </a:cubicBezTo>
                    <a:cubicBezTo>
                      <a:pt x="19" y="17"/>
                      <a:pt x="18" y="17"/>
                      <a:pt x="18" y="17"/>
                    </a:cubicBezTo>
                    <a:cubicBezTo>
                      <a:pt x="17" y="17"/>
                      <a:pt x="15" y="17"/>
                      <a:pt x="14" y="16"/>
                    </a:cubicBezTo>
                    <a:cubicBezTo>
                      <a:pt x="13" y="16"/>
                      <a:pt x="12" y="16"/>
                      <a:pt x="10" y="15"/>
                    </a:cubicBezTo>
                    <a:cubicBezTo>
                      <a:pt x="9" y="15"/>
                      <a:pt x="8" y="15"/>
                      <a:pt x="7" y="14"/>
                    </a:cubicBezTo>
                    <a:cubicBezTo>
                      <a:pt x="8" y="15"/>
                      <a:pt x="9" y="15"/>
                      <a:pt x="10" y="16"/>
                    </a:cubicBezTo>
                    <a:cubicBezTo>
                      <a:pt x="12" y="16"/>
                      <a:pt x="13" y="16"/>
                      <a:pt x="14" y="17"/>
                    </a:cubicBezTo>
                    <a:cubicBezTo>
                      <a:pt x="15" y="17"/>
                      <a:pt x="16" y="17"/>
                      <a:pt x="18" y="17"/>
                    </a:cubicBezTo>
                    <a:cubicBezTo>
                      <a:pt x="18" y="17"/>
                      <a:pt x="19" y="18"/>
                      <a:pt x="20" y="18"/>
                    </a:cubicBezTo>
                    <a:cubicBezTo>
                      <a:pt x="20" y="18"/>
                      <a:pt x="21" y="18"/>
                      <a:pt x="21" y="18"/>
                    </a:cubicBezTo>
                    <a:cubicBezTo>
                      <a:pt x="24" y="17"/>
                      <a:pt x="26" y="16"/>
                      <a:pt x="29" y="16"/>
                    </a:cubicBezTo>
                    <a:cubicBezTo>
                      <a:pt x="30" y="16"/>
                      <a:pt x="31" y="16"/>
                      <a:pt x="32" y="16"/>
                    </a:cubicBezTo>
                    <a:cubicBezTo>
                      <a:pt x="33" y="16"/>
                      <a:pt x="34" y="16"/>
                      <a:pt x="34" y="16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6" y="16"/>
                      <a:pt x="38" y="17"/>
                      <a:pt x="39" y="17"/>
                    </a:cubicBezTo>
                    <a:cubicBezTo>
                      <a:pt x="40" y="18"/>
                      <a:pt x="41" y="18"/>
                      <a:pt x="42" y="18"/>
                    </a:cubicBezTo>
                    <a:cubicBezTo>
                      <a:pt x="42" y="18"/>
                      <a:pt x="42" y="18"/>
                      <a:pt x="42" y="18"/>
                    </a:cubicBezTo>
                    <a:cubicBezTo>
                      <a:pt x="41" y="19"/>
                      <a:pt x="41" y="19"/>
                      <a:pt x="40" y="19"/>
                    </a:cubicBezTo>
                    <a:cubicBezTo>
                      <a:pt x="40" y="20"/>
                      <a:pt x="40" y="20"/>
                      <a:pt x="39" y="20"/>
                    </a:cubicBezTo>
                    <a:cubicBezTo>
                      <a:pt x="38" y="21"/>
                      <a:pt x="38" y="21"/>
                      <a:pt x="37" y="22"/>
                    </a:cubicBezTo>
                    <a:cubicBezTo>
                      <a:pt x="36" y="22"/>
                      <a:pt x="35" y="23"/>
                      <a:pt x="34" y="23"/>
                    </a:cubicBezTo>
                    <a:cubicBezTo>
                      <a:pt x="32" y="24"/>
                      <a:pt x="30" y="24"/>
                      <a:pt x="28" y="24"/>
                    </a:cubicBezTo>
                    <a:cubicBezTo>
                      <a:pt x="27" y="25"/>
                      <a:pt x="26" y="25"/>
                      <a:pt x="25" y="25"/>
                    </a:cubicBezTo>
                    <a:cubicBezTo>
                      <a:pt x="24" y="25"/>
                      <a:pt x="23" y="25"/>
                      <a:pt x="22" y="25"/>
                    </a:cubicBezTo>
                    <a:cubicBezTo>
                      <a:pt x="23" y="25"/>
                      <a:pt x="24" y="25"/>
                      <a:pt x="25" y="25"/>
                    </a:cubicBezTo>
                    <a:cubicBezTo>
                      <a:pt x="26" y="25"/>
                      <a:pt x="27" y="25"/>
                      <a:pt x="28" y="25"/>
                    </a:cubicBezTo>
                    <a:cubicBezTo>
                      <a:pt x="30" y="25"/>
                      <a:pt x="32" y="24"/>
                      <a:pt x="34" y="24"/>
                    </a:cubicBezTo>
                    <a:cubicBezTo>
                      <a:pt x="35" y="23"/>
                      <a:pt x="36" y="23"/>
                      <a:pt x="37" y="22"/>
                    </a:cubicBezTo>
                    <a:cubicBezTo>
                      <a:pt x="38" y="22"/>
                      <a:pt x="39" y="21"/>
                      <a:pt x="40" y="21"/>
                    </a:cubicBezTo>
                    <a:cubicBezTo>
                      <a:pt x="40" y="21"/>
                      <a:pt x="40" y="20"/>
                      <a:pt x="40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41" y="19"/>
                      <a:pt x="42" y="19"/>
                      <a:pt x="42" y="19"/>
                    </a:cubicBezTo>
                    <a:cubicBezTo>
                      <a:pt x="43" y="19"/>
                      <a:pt x="43" y="18"/>
                      <a:pt x="44" y="18"/>
                    </a:cubicBezTo>
                    <a:cubicBezTo>
                      <a:pt x="44" y="18"/>
                      <a:pt x="45" y="18"/>
                      <a:pt x="46" y="18"/>
                    </a:cubicBezTo>
                    <a:cubicBezTo>
                      <a:pt x="47" y="18"/>
                      <a:pt x="47" y="18"/>
                      <a:pt x="48" y="18"/>
                    </a:cubicBezTo>
                    <a:cubicBezTo>
                      <a:pt x="48" y="18"/>
                      <a:pt x="48" y="18"/>
                      <a:pt x="49" y="18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50" y="18"/>
                      <a:pt x="52" y="18"/>
                      <a:pt x="53" y="18"/>
                    </a:cubicBezTo>
                    <a:cubicBezTo>
                      <a:pt x="52" y="18"/>
                      <a:pt x="52" y="18"/>
                      <a:pt x="51" y="18"/>
                    </a:cubicBezTo>
                    <a:cubicBezTo>
                      <a:pt x="50" y="18"/>
                      <a:pt x="50" y="18"/>
                      <a:pt x="49" y="18"/>
                    </a:cubicBezTo>
                    <a:cubicBezTo>
                      <a:pt x="48" y="18"/>
                      <a:pt x="48" y="17"/>
                      <a:pt x="47" y="17"/>
                    </a:cubicBezTo>
                    <a:cubicBezTo>
                      <a:pt x="47" y="17"/>
                      <a:pt x="47" y="17"/>
                      <a:pt x="46" y="17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6" y="17"/>
                      <a:pt x="45" y="17"/>
                      <a:pt x="45" y="17"/>
                    </a:cubicBezTo>
                    <a:cubicBezTo>
                      <a:pt x="45" y="17"/>
                      <a:pt x="45" y="16"/>
                      <a:pt x="44" y="16"/>
                    </a:cubicBezTo>
                    <a:cubicBezTo>
                      <a:pt x="44" y="16"/>
                      <a:pt x="44" y="16"/>
                      <a:pt x="43" y="16"/>
                    </a:cubicBezTo>
                    <a:cubicBezTo>
                      <a:pt x="41" y="14"/>
                      <a:pt x="40" y="13"/>
                      <a:pt x="39" y="12"/>
                    </a:cubicBezTo>
                    <a:cubicBezTo>
                      <a:pt x="38" y="11"/>
                      <a:pt x="38" y="11"/>
                      <a:pt x="38" y="11"/>
                    </a:cubicBezTo>
                    <a:cubicBezTo>
                      <a:pt x="37" y="10"/>
                      <a:pt x="37" y="10"/>
                      <a:pt x="37" y="9"/>
                    </a:cubicBezTo>
                    <a:cubicBezTo>
                      <a:pt x="36" y="8"/>
                      <a:pt x="36" y="8"/>
                      <a:pt x="35" y="7"/>
                    </a:cubicBezTo>
                    <a:cubicBezTo>
                      <a:pt x="35" y="5"/>
                      <a:pt x="35" y="3"/>
                      <a:pt x="34" y="1"/>
                    </a:cubicBezTo>
                    <a:cubicBezTo>
                      <a:pt x="34" y="2"/>
                      <a:pt x="35" y="3"/>
                      <a:pt x="35" y="4"/>
                    </a:cubicBezTo>
                    <a:cubicBezTo>
                      <a:pt x="35" y="5"/>
                      <a:pt x="35" y="6"/>
                      <a:pt x="35" y="7"/>
                    </a:cubicBezTo>
                    <a:cubicBezTo>
                      <a:pt x="35" y="8"/>
                      <a:pt x="36" y="9"/>
                      <a:pt x="36" y="10"/>
                    </a:cubicBezTo>
                    <a:cubicBezTo>
                      <a:pt x="36" y="10"/>
                      <a:pt x="37" y="10"/>
                      <a:pt x="37" y="11"/>
                    </a:cubicBezTo>
                    <a:cubicBezTo>
                      <a:pt x="37" y="11"/>
                      <a:pt x="38" y="12"/>
                      <a:pt x="38" y="12"/>
                    </a:cubicBezTo>
                    <a:cubicBezTo>
                      <a:pt x="39" y="13"/>
                      <a:pt x="40" y="14"/>
                      <a:pt x="40" y="14"/>
                    </a:cubicBezTo>
                    <a:cubicBezTo>
                      <a:pt x="41" y="15"/>
                      <a:pt x="42" y="16"/>
                      <a:pt x="43" y="16"/>
                    </a:cubicBezTo>
                    <a:cubicBezTo>
                      <a:pt x="43" y="16"/>
                      <a:pt x="4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3" y="17"/>
                      <a:pt x="41" y="17"/>
                      <a:pt x="39" y="16"/>
                    </a:cubicBezTo>
                    <a:cubicBezTo>
                      <a:pt x="39" y="16"/>
                      <a:pt x="39" y="16"/>
                      <a:pt x="38" y="16"/>
                    </a:cubicBezTo>
                    <a:cubicBezTo>
                      <a:pt x="38" y="16"/>
                      <a:pt x="38" y="15"/>
                      <a:pt x="37" y="15"/>
                    </a:cubicBezTo>
                    <a:cubicBezTo>
                      <a:pt x="36" y="15"/>
                      <a:pt x="36" y="14"/>
                      <a:pt x="35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3"/>
                      <a:pt x="35" y="13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1"/>
                      <a:pt x="33" y="11"/>
                      <a:pt x="33" y="10"/>
                    </a:cubicBezTo>
                    <a:cubicBezTo>
                      <a:pt x="32" y="9"/>
                      <a:pt x="32" y="9"/>
                      <a:pt x="31" y="8"/>
                    </a:cubicBezTo>
                    <a:cubicBezTo>
                      <a:pt x="30" y="6"/>
                      <a:pt x="28" y="4"/>
                      <a:pt x="26" y="3"/>
                    </a:cubicBezTo>
                    <a:cubicBezTo>
                      <a:pt x="26" y="2"/>
                      <a:pt x="25" y="1"/>
                      <a:pt x="24" y="0"/>
                    </a:cubicBezTo>
                    <a:cubicBezTo>
                      <a:pt x="23" y="0"/>
                      <a:pt x="22" y="0"/>
                      <a:pt x="20" y="0"/>
                    </a:cubicBezTo>
                    <a:cubicBezTo>
                      <a:pt x="21" y="0"/>
                      <a:pt x="22" y="1"/>
                      <a:pt x="23" y="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25" name="Freeform 1971"/>
              <p:cNvSpPr/>
              <p:nvPr/>
            </p:nvSpPr>
            <p:spPr>
              <a:xfrm>
                <a:off x="4167141" y="5400707"/>
                <a:ext cx="139701" cy="112713"/>
              </a:xfrm>
              <a:custGeom>
                <a:avLst/>
                <a:gdLst>
                  <a:gd name="txL" fmla="*/ 0 w 37"/>
                  <a:gd name="txT" fmla="*/ 0 h 30"/>
                  <a:gd name="txR" fmla="*/ 37 w 37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30">
                    <a:moveTo>
                      <a:pt x="37" y="30"/>
                    </a:moveTo>
                    <a:cubicBezTo>
                      <a:pt x="30" y="26"/>
                      <a:pt x="22" y="24"/>
                      <a:pt x="15" y="18"/>
                    </a:cubicBezTo>
                    <a:cubicBezTo>
                      <a:pt x="12" y="16"/>
                      <a:pt x="9" y="12"/>
                      <a:pt x="7" y="9"/>
                    </a:cubicBezTo>
                    <a:cubicBezTo>
                      <a:pt x="5" y="6"/>
                      <a:pt x="3" y="2"/>
                      <a:pt x="0" y="0"/>
                    </a:cubicBezTo>
                    <a:cubicBezTo>
                      <a:pt x="1" y="6"/>
                      <a:pt x="2" y="11"/>
                      <a:pt x="4" y="16"/>
                    </a:cubicBezTo>
                    <a:cubicBezTo>
                      <a:pt x="7" y="20"/>
                      <a:pt x="14" y="23"/>
                      <a:pt x="17" y="25"/>
                    </a:cubicBezTo>
                    <a:cubicBezTo>
                      <a:pt x="24" y="27"/>
                      <a:pt x="30" y="28"/>
                      <a:pt x="37" y="3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426" name="Picture 1973"/>
              <p:cNvPicPr>
                <a:picLocks noChangeAspect="1"/>
              </p:cNvPicPr>
              <p:nvPr/>
            </p:nvPicPr>
            <p:blipFill>
              <a:blip r:embed="rId26"/>
              <a:stretch>
                <a:fillRect/>
              </a:stretch>
            </p:blipFill>
            <p:spPr>
              <a:xfrm>
                <a:off x="4330654" y="5373719"/>
                <a:ext cx="112713" cy="21431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427" name="Freeform 1974"/>
              <p:cNvSpPr/>
              <p:nvPr/>
            </p:nvSpPr>
            <p:spPr>
              <a:xfrm>
                <a:off x="4246516" y="5356257"/>
                <a:ext cx="98426" cy="173039"/>
              </a:xfrm>
              <a:custGeom>
                <a:avLst/>
                <a:gdLst>
                  <a:gd name="txL" fmla="*/ 0 w 26"/>
                  <a:gd name="txT" fmla="*/ 0 h 46"/>
                  <a:gd name="txR" fmla="*/ 26 w 26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46">
                    <a:moveTo>
                      <a:pt x="20" y="23"/>
                    </a:moveTo>
                    <a:cubicBezTo>
                      <a:pt x="20" y="27"/>
                      <a:pt x="20" y="34"/>
                      <a:pt x="21" y="38"/>
                    </a:cubicBezTo>
                    <a:cubicBezTo>
                      <a:pt x="22" y="41"/>
                      <a:pt x="25" y="46"/>
                      <a:pt x="25" y="46"/>
                    </a:cubicBezTo>
                    <a:cubicBezTo>
                      <a:pt x="24" y="42"/>
                      <a:pt x="24" y="37"/>
                      <a:pt x="24" y="32"/>
                    </a:cubicBezTo>
                    <a:cubicBezTo>
                      <a:pt x="25" y="26"/>
                      <a:pt x="26" y="21"/>
                      <a:pt x="26" y="15"/>
                    </a:cubicBezTo>
                    <a:cubicBezTo>
                      <a:pt x="26" y="10"/>
                      <a:pt x="23" y="6"/>
                      <a:pt x="19" y="2"/>
                    </a:cubicBezTo>
                    <a:cubicBezTo>
                      <a:pt x="19" y="2"/>
                      <a:pt x="18" y="1"/>
                      <a:pt x="17" y="1"/>
                    </a:cubicBezTo>
                    <a:cubicBezTo>
                      <a:pt x="12" y="0"/>
                      <a:pt x="6" y="0"/>
                      <a:pt x="0" y="1"/>
                    </a:cubicBezTo>
                    <a:cubicBezTo>
                      <a:pt x="2" y="2"/>
                      <a:pt x="5" y="2"/>
                      <a:pt x="7" y="4"/>
                    </a:cubicBezTo>
                    <a:cubicBezTo>
                      <a:pt x="16" y="10"/>
                      <a:pt x="20" y="18"/>
                      <a:pt x="20" y="2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28" name="Freeform 1975"/>
              <p:cNvSpPr/>
              <p:nvPr/>
            </p:nvSpPr>
            <p:spPr>
              <a:xfrm>
                <a:off x="4167141" y="5375307"/>
                <a:ext cx="233364" cy="217489"/>
              </a:xfrm>
              <a:custGeom>
                <a:avLst/>
                <a:gdLst>
                  <a:gd name="txL" fmla="*/ 0 w 62"/>
                  <a:gd name="txT" fmla="*/ 0 h 58"/>
                  <a:gd name="txR" fmla="*/ 62 w 62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58">
                    <a:moveTo>
                      <a:pt x="38" y="10"/>
                    </a:moveTo>
                    <a:cubicBezTo>
                      <a:pt x="39" y="11"/>
                      <a:pt x="39" y="13"/>
                      <a:pt x="40" y="15"/>
                    </a:cubicBezTo>
                    <a:cubicBezTo>
                      <a:pt x="40" y="18"/>
                      <a:pt x="41" y="22"/>
                      <a:pt x="41" y="25"/>
                    </a:cubicBezTo>
                    <a:cubicBezTo>
                      <a:pt x="41" y="27"/>
                      <a:pt x="41" y="29"/>
                      <a:pt x="41" y="31"/>
                    </a:cubicBezTo>
                    <a:cubicBezTo>
                      <a:pt x="41" y="32"/>
                      <a:pt x="41" y="32"/>
                      <a:pt x="41" y="33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1" y="37"/>
                      <a:pt x="42" y="38"/>
                      <a:pt x="42" y="39"/>
                    </a:cubicBezTo>
                    <a:cubicBezTo>
                      <a:pt x="41" y="38"/>
                      <a:pt x="40" y="36"/>
                      <a:pt x="40" y="35"/>
                    </a:cubicBezTo>
                    <a:cubicBezTo>
                      <a:pt x="39" y="34"/>
                      <a:pt x="39" y="34"/>
                      <a:pt x="38" y="33"/>
                    </a:cubicBezTo>
                    <a:cubicBezTo>
                      <a:pt x="38" y="32"/>
                      <a:pt x="38" y="31"/>
                      <a:pt x="37" y="30"/>
                    </a:cubicBezTo>
                    <a:cubicBezTo>
                      <a:pt x="36" y="29"/>
                      <a:pt x="35" y="27"/>
                      <a:pt x="34" y="26"/>
                    </a:cubicBezTo>
                    <a:cubicBezTo>
                      <a:pt x="33" y="25"/>
                      <a:pt x="33" y="23"/>
                      <a:pt x="32" y="22"/>
                    </a:cubicBezTo>
                    <a:cubicBezTo>
                      <a:pt x="31" y="21"/>
                      <a:pt x="30" y="19"/>
                      <a:pt x="30" y="17"/>
                    </a:cubicBezTo>
                    <a:cubicBezTo>
                      <a:pt x="29" y="16"/>
                      <a:pt x="29" y="16"/>
                      <a:pt x="28" y="15"/>
                    </a:cubicBezTo>
                    <a:cubicBezTo>
                      <a:pt x="28" y="14"/>
                      <a:pt x="27" y="13"/>
                      <a:pt x="27" y="12"/>
                    </a:cubicBezTo>
                    <a:cubicBezTo>
                      <a:pt x="25" y="10"/>
                      <a:pt x="24" y="8"/>
                      <a:pt x="23" y="7"/>
                    </a:cubicBezTo>
                    <a:cubicBezTo>
                      <a:pt x="22" y="6"/>
                      <a:pt x="21" y="5"/>
                      <a:pt x="21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20" y="4"/>
                      <a:pt x="21" y="6"/>
                      <a:pt x="23" y="7"/>
                    </a:cubicBezTo>
                    <a:cubicBezTo>
                      <a:pt x="24" y="9"/>
                      <a:pt x="25" y="11"/>
                      <a:pt x="26" y="12"/>
                    </a:cubicBezTo>
                    <a:cubicBezTo>
                      <a:pt x="26" y="13"/>
                      <a:pt x="27" y="14"/>
                      <a:pt x="27" y="15"/>
                    </a:cubicBezTo>
                    <a:cubicBezTo>
                      <a:pt x="28" y="16"/>
                      <a:pt x="28" y="17"/>
                      <a:pt x="29" y="18"/>
                    </a:cubicBezTo>
                    <a:cubicBezTo>
                      <a:pt x="29" y="18"/>
                      <a:pt x="29" y="19"/>
                      <a:pt x="29" y="19"/>
                    </a:cubicBezTo>
                    <a:cubicBezTo>
                      <a:pt x="26" y="16"/>
                      <a:pt x="23" y="13"/>
                      <a:pt x="19" y="10"/>
                    </a:cubicBezTo>
                    <a:cubicBezTo>
                      <a:pt x="16" y="8"/>
                      <a:pt x="13" y="6"/>
                      <a:pt x="10" y="4"/>
                    </a:cubicBezTo>
                    <a:cubicBezTo>
                      <a:pt x="8" y="3"/>
                      <a:pt x="7" y="2"/>
                      <a:pt x="5" y="2"/>
                    </a:cubicBezTo>
                    <a:cubicBezTo>
                      <a:pt x="3" y="1"/>
                      <a:pt x="2" y="0"/>
                      <a:pt x="0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3" y="2"/>
                      <a:pt x="4" y="2"/>
                      <a:pt x="5" y="2"/>
                    </a:cubicBezTo>
                    <a:cubicBezTo>
                      <a:pt x="6" y="3"/>
                      <a:pt x="8" y="4"/>
                      <a:pt x="9" y="5"/>
                    </a:cubicBezTo>
                    <a:cubicBezTo>
                      <a:pt x="12" y="7"/>
                      <a:pt x="15" y="9"/>
                      <a:pt x="18" y="11"/>
                    </a:cubicBezTo>
                    <a:cubicBezTo>
                      <a:pt x="24" y="16"/>
                      <a:pt x="29" y="21"/>
                      <a:pt x="33" y="27"/>
                    </a:cubicBezTo>
                    <a:cubicBezTo>
                      <a:pt x="34" y="28"/>
                      <a:pt x="35" y="30"/>
                      <a:pt x="36" y="31"/>
                    </a:cubicBezTo>
                    <a:cubicBezTo>
                      <a:pt x="36" y="32"/>
                      <a:pt x="36" y="33"/>
                      <a:pt x="37" y="34"/>
                    </a:cubicBezTo>
                    <a:cubicBezTo>
                      <a:pt x="37" y="34"/>
                      <a:pt x="38" y="35"/>
                      <a:pt x="38" y="36"/>
                    </a:cubicBezTo>
                    <a:cubicBezTo>
                      <a:pt x="38" y="36"/>
                      <a:pt x="38" y="36"/>
                      <a:pt x="38" y="36"/>
                    </a:cubicBezTo>
                    <a:cubicBezTo>
                      <a:pt x="38" y="36"/>
                      <a:pt x="38" y="36"/>
                      <a:pt x="38" y="36"/>
                    </a:cubicBezTo>
                    <a:cubicBezTo>
                      <a:pt x="37" y="36"/>
                      <a:pt x="36" y="35"/>
                      <a:pt x="35" y="35"/>
                    </a:cubicBezTo>
                    <a:cubicBezTo>
                      <a:pt x="34" y="34"/>
                      <a:pt x="33" y="34"/>
                      <a:pt x="32" y="33"/>
                    </a:cubicBezTo>
                    <a:cubicBezTo>
                      <a:pt x="29" y="32"/>
                      <a:pt x="25" y="31"/>
                      <a:pt x="21" y="29"/>
                    </a:cubicBezTo>
                    <a:cubicBezTo>
                      <a:pt x="21" y="29"/>
                      <a:pt x="20" y="28"/>
                      <a:pt x="19" y="28"/>
                    </a:cubicBezTo>
                    <a:cubicBezTo>
                      <a:pt x="18" y="27"/>
                      <a:pt x="17" y="26"/>
                      <a:pt x="17" y="26"/>
                    </a:cubicBezTo>
                    <a:cubicBezTo>
                      <a:pt x="15" y="24"/>
                      <a:pt x="14" y="23"/>
                      <a:pt x="12" y="22"/>
                    </a:cubicBezTo>
                    <a:cubicBezTo>
                      <a:pt x="11" y="20"/>
                      <a:pt x="10" y="19"/>
                      <a:pt x="8" y="17"/>
                    </a:cubicBezTo>
                    <a:cubicBezTo>
                      <a:pt x="7" y="16"/>
                      <a:pt x="6" y="14"/>
                      <a:pt x="5" y="12"/>
                    </a:cubicBezTo>
                    <a:cubicBezTo>
                      <a:pt x="6" y="14"/>
                      <a:pt x="7" y="16"/>
                      <a:pt x="8" y="17"/>
                    </a:cubicBezTo>
                    <a:cubicBezTo>
                      <a:pt x="9" y="19"/>
                      <a:pt x="11" y="21"/>
                      <a:pt x="12" y="22"/>
                    </a:cubicBezTo>
                    <a:cubicBezTo>
                      <a:pt x="13" y="24"/>
                      <a:pt x="15" y="25"/>
                      <a:pt x="16" y="26"/>
                    </a:cubicBezTo>
                    <a:cubicBezTo>
                      <a:pt x="17" y="27"/>
                      <a:pt x="18" y="28"/>
                      <a:pt x="18" y="28"/>
                    </a:cubicBezTo>
                    <a:cubicBezTo>
                      <a:pt x="19" y="29"/>
                      <a:pt x="20" y="29"/>
                      <a:pt x="21" y="30"/>
                    </a:cubicBezTo>
                    <a:cubicBezTo>
                      <a:pt x="25" y="32"/>
                      <a:pt x="28" y="33"/>
                      <a:pt x="32" y="34"/>
                    </a:cubicBezTo>
                    <a:cubicBezTo>
                      <a:pt x="34" y="35"/>
                      <a:pt x="36" y="36"/>
                      <a:pt x="37" y="37"/>
                    </a:cubicBezTo>
                    <a:cubicBezTo>
                      <a:pt x="38" y="38"/>
                      <a:pt x="39" y="38"/>
                      <a:pt x="39" y="39"/>
                    </a:cubicBezTo>
                    <a:cubicBezTo>
                      <a:pt x="40" y="39"/>
                      <a:pt x="40" y="40"/>
                      <a:pt x="40" y="40"/>
                    </a:cubicBezTo>
                    <a:cubicBezTo>
                      <a:pt x="42" y="42"/>
                      <a:pt x="43" y="44"/>
                      <a:pt x="44" y="45"/>
                    </a:cubicBezTo>
                    <a:cubicBezTo>
                      <a:pt x="45" y="46"/>
                      <a:pt x="47" y="48"/>
                      <a:pt x="48" y="49"/>
                    </a:cubicBezTo>
                    <a:cubicBezTo>
                      <a:pt x="48" y="49"/>
                      <a:pt x="47" y="49"/>
                      <a:pt x="47" y="49"/>
                    </a:cubicBezTo>
                    <a:cubicBezTo>
                      <a:pt x="46" y="49"/>
                      <a:pt x="45" y="49"/>
                      <a:pt x="45" y="49"/>
                    </a:cubicBezTo>
                    <a:cubicBezTo>
                      <a:pt x="44" y="49"/>
                      <a:pt x="43" y="49"/>
                      <a:pt x="42" y="49"/>
                    </a:cubicBezTo>
                    <a:cubicBezTo>
                      <a:pt x="41" y="49"/>
                      <a:pt x="39" y="49"/>
                      <a:pt x="37" y="49"/>
                    </a:cubicBezTo>
                    <a:cubicBezTo>
                      <a:pt x="36" y="49"/>
                      <a:pt x="34" y="49"/>
                      <a:pt x="33" y="48"/>
                    </a:cubicBezTo>
                    <a:cubicBezTo>
                      <a:pt x="29" y="47"/>
                      <a:pt x="26" y="46"/>
                      <a:pt x="23" y="45"/>
                    </a:cubicBezTo>
                    <a:cubicBezTo>
                      <a:pt x="22" y="44"/>
                      <a:pt x="21" y="43"/>
                      <a:pt x="19" y="43"/>
                    </a:cubicBezTo>
                    <a:cubicBezTo>
                      <a:pt x="18" y="42"/>
                      <a:pt x="16" y="41"/>
                      <a:pt x="15" y="40"/>
                    </a:cubicBezTo>
                    <a:cubicBezTo>
                      <a:pt x="16" y="41"/>
                      <a:pt x="18" y="42"/>
                      <a:pt x="19" y="43"/>
                    </a:cubicBezTo>
                    <a:cubicBezTo>
                      <a:pt x="20" y="44"/>
                      <a:pt x="22" y="45"/>
                      <a:pt x="23" y="45"/>
                    </a:cubicBezTo>
                    <a:cubicBezTo>
                      <a:pt x="26" y="47"/>
                      <a:pt x="29" y="48"/>
                      <a:pt x="32" y="49"/>
                    </a:cubicBezTo>
                    <a:cubicBezTo>
                      <a:pt x="34" y="49"/>
                      <a:pt x="36" y="50"/>
                      <a:pt x="37" y="50"/>
                    </a:cubicBezTo>
                    <a:cubicBezTo>
                      <a:pt x="39" y="50"/>
                      <a:pt x="41" y="50"/>
                      <a:pt x="42" y="50"/>
                    </a:cubicBezTo>
                    <a:cubicBezTo>
                      <a:pt x="43" y="50"/>
                      <a:pt x="43" y="50"/>
                      <a:pt x="43" y="50"/>
                    </a:cubicBezTo>
                    <a:cubicBezTo>
                      <a:pt x="44" y="50"/>
                      <a:pt x="44" y="50"/>
                      <a:pt x="45" y="50"/>
                    </a:cubicBezTo>
                    <a:cubicBezTo>
                      <a:pt x="45" y="50"/>
                      <a:pt x="46" y="50"/>
                      <a:pt x="47" y="50"/>
                    </a:cubicBezTo>
                    <a:cubicBezTo>
                      <a:pt x="48" y="50"/>
                      <a:pt x="49" y="50"/>
                      <a:pt x="49" y="50"/>
                    </a:cubicBezTo>
                    <a:cubicBezTo>
                      <a:pt x="50" y="51"/>
                      <a:pt x="51" y="52"/>
                      <a:pt x="52" y="53"/>
                    </a:cubicBezTo>
                    <a:cubicBezTo>
                      <a:pt x="53" y="53"/>
                      <a:pt x="54" y="54"/>
                      <a:pt x="55" y="55"/>
                    </a:cubicBezTo>
                    <a:cubicBezTo>
                      <a:pt x="56" y="55"/>
                      <a:pt x="56" y="55"/>
                      <a:pt x="56" y="55"/>
                    </a:cubicBezTo>
                    <a:cubicBezTo>
                      <a:pt x="56" y="55"/>
                      <a:pt x="56" y="55"/>
                      <a:pt x="56" y="55"/>
                    </a:cubicBezTo>
                    <a:cubicBezTo>
                      <a:pt x="56" y="55"/>
                      <a:pt x="57" y="55"/>
                      <a:pt x="57" y="56"/>
                    </a:cubicBezTo>
                    <a:cubicBezTo>
                      <a:pt x="59" y="56"/>
                      <a:pt x="60" y="57"/>
                      <a:pt x="62" y="58"/>
                    </a:cubicBezTo>
                    <a:cubicBezTo>
                      <a:pt x="61" y="57"/>
                      <a:pt x="60" y="57"/>
                      <a:pt x="60" y="56"/>
                    </a:cubicBezTo>
                    <a:cubicBezTo>
                      <a:pt x="59" y="56"/>
                      <a:pt x="58" y="55"/>
                      <a:pt x="58" y="55"/>
                    </a:cubicBezTo>
                    <a:cubicBezTo>
                      <a:pt x="57" y="54"/>
                      <a:pt x="56" y="53"/>
                      <a:pt x="55" y="52"/>
                    </a:cubicBezTo>
                    <a:cubicBezTo>
                      <a:pt x="54" y="52"/>
                      <a:pt x="54" y="52"/>
                      <a:pt x="54" y="52"/>
                    </a:cubicBezTo>
                    <a:cubicBezTo>
                      <a:pt x="54" y="51"/>
                      <a:pt x="54" y="51"/>
                      <a:pt x="53" y="51"/>
                    </a:cubicBezTo>
                    <a:cubicBezTo>
                      <a:pt x="53" y="50"/>
                      <a:pt x="53" y="50"/>
                      <a:pt x="53" y="50"/>
                    </a:cubicBezTo>
                    <a:cubicBezTo>
                      <a:pt x="53" y="49"/>
                      <a:pt x="52" y="49"/>
                      <a:pt x="52" y="49"/>
                    </a:cubicBezTo>
                    <a:cubicBezTo>
                      <a:pt x="52" y="48"/>
                      <a:pt x="52" y="47"/>
                      <a:pt x="51" y="47"/>
                    </a:cubicBezTo>
                    <a:cubicBezTo>
                      <a:pt x="50" y="44"/>
                      <a:pt x="49" y="40"/>
                      <a:pt x="49" y="37"/>
                    </a:cubicBezTo>
                    <a:cubicBezTo>
                      <a:pt x="49" y="36"/>
                      <a:pt x="48" y="36"/>
                      <a:pt x="48" y="35"/>
                    </a:cubicBezTo>
                    <a:cubicBezTo>
                      <a:pt x="48" y="34"/>
                      <a:pt x="48" y="33"/>
                      <a:pt x="48" y="33"/>
                    </a:cubicBezTo>
                    <a:cubicBezTo>
                      <a:pt x="48" y="31"/>
                      <a:pt x="49" y="29"/>
                      <a:pt x="49" y="28"/>
                    </a:cubicBezTo>
                    <a:cubicBezTo>
                      <a:pt x="50" y="25"/>
                      <a:pt x="52" y="22"/>
                      <a:pt x="53" y="19"/>
                    </a:cubicBezTo>
                    <a:cubicBezTo>
                      <a:pt x="52" y="20"/>
                      <a:pt x="51" y="22"/>
                      <a:pt x="51" y="23"/>
                    </a:cubicBezTo>
                    <a:cubicBezTo>
                      <a:pt x="50" y="25"/>
                      <a:pt x="49" y="26"/>
                      <a:pt x="49" y="28"/>
                    </a:cubicBezTo>
                    <a:cubicBezTo>
                      <a:pt x="48" y="29"/>
                      <a:pt x="48" y="31"/>
                      <a:pt x="48" y="32"/>
                    </a:cubicBezTo>
                    <a:cubicBezTo>
                      <a:pt x="47" y="33"/>
                      <a:pt x="47" y="34"/>
                      <a:pt x="48" y="35"/>
                    </a:cubicBezTo>
                    <a:cubicBezTo>
                      <a:pt x="48" y="36"/>
                      <a:pt x="48" y="37"/>
                      <a:pt x="48" y="37"/>
                    </a:cubicBezTo>
                    <a:cubicBezTo>
                      <a:pt x="48" y="39"/>
                      <a:pt x="48" y="41"/>
                      <a:pt x="49" y="42"/>
                    </a:cubicBezTo>
                    <a:cubicBezTo>
                      <a:pt x="49" y="44"/>
                      <a:pt x="50" y="45"/>
                      <a:pt x="50" y="47"/>
                    </a:cubicBezTo>
                    <a:cubicBezTo>
                      <a:pt x="51" y="48"/>
                      <a:pt x="51" y="49"/>
                      <a:pt x="51" y="49"/>
                    </a:cubicBezTo>
                    <a:cubicBezTo>
                      <a:pt x="51" y="49"/>
                      <a:pt x="51" y="49"/>
                      <a:pt x="51" y="49"/>
                    </a:cubicBezTo>
                    <a:cubicBezTo>
                      <a:pt x="49" y="48"/>
                      <a:pt x="47" y="46"/>
                      <a:pt x="46" y="44"/>
                    </a:cubicBezTo>
                    <a:cubicBezTo>
                      <a:pt x="45" y="43"/>
                      <a:pt x="45" y="43"/>
                      <a:pt x="45" y="43"/>
                    </a:cubicBezTo>
                    <a:cubicBezTo>
                      <a:pt x="44" y="42"/>
                      <a:pt x="44" y="41"/>
                      <a:pt x="44" y="41"/>
                    </a:cubicBezTo>
                    <a:cubicBezTo>
                      <a:pt x="43" y="39"/>
                      <a:pt x="43" y="38"/>
                      <a:pt x="43" y="36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2" y="32"/>
                      <a:pt x="42" y="32"/>
                      <a:pt x="42" y="31"/>
                    </a:cubicBezTo>
                    <a:cubicBezTo>
                      <a:pt x="42" y="29"/>
                      <a:pt x="42" y="27"/>
                      <a:pt x="42" y="25"/>
                    </a:cubicBezTo>
                    <a:cubicBezTo>
                      <a:pt x="42" y="22"/>
                      <a:pt x="42" y="18"/>
                      <a:pt x="41" y="15"/>
                    </a:cubicBezTo>
                    <a:cubicBezTo>
                      <a:pt x="40" y="13"/>
                      <a:pt x="40" y="11"/>
                      <a:pt x="39" y="9"/>
                    </a:cubicBezTo>
                    <a:cubicBezTo>
                      <a:pt x="38" y="8"/>
                      <a:pt x="37" y="6"/>
                      <a:pt x="36" y="5"/>
                    </a:cubicBezTo>
                    <a:cubicBezTo>
                      <a:pt x="37" y="7"/>
                      <a:pt x="37" y="8"/>
                      <a:pt x="38" y="1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29" name="Freeform 1976"/>
              <p:cNvSpPr/>
              <p:nvPr/>
            </p:nvSpPr>
            <p:spPr>
              <a:xfrm>
                <a:off x="5305385" y="6032536"/>
                <a:ext cx="60325" cy="176214"/>
              </a:xfrm>
              <a:custGeom>
                <a:avLst/>
                <a:gdLst>
                  <a:gd name="txL" fmla="*/ 0 w 16"/>
                  <a:gd name="txT" fmla="*/ 0 h 47"/>
                  <a:gd name="txR" fmla="*/ 16 w 16"/>
                  <a:gd name="txB" fmla="*/ 47 h 47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6" h="47">
                    <a:moveTo>
                      <a:pt x="14" y="0"/>
                    </a:moveTo>
                    <a:cubicBezTo>
                      <a:pt x="13" y="8"/>
                      <a:pt x="14" y="17"/>
                      <a:pt x="11" y="25"/>
                    </a:cubicBezTo>
                    <a:cubicBezTo>
                      <a:pt x="10" y="29"/>
                      <a:pt x="8" y="33"/>
                      <a:pt x="5" y="37"/>
                    </a:cubicBezTo>
                    <a:cubicBezTo>
                      <a:pt x="3" y="39"/>
                      <a:pt x="0" y="43"/>
                      <a:pt x="0" y="47"/>
                    </a:cubicBezTo>
                    <a:cubicBezTo>
                      <a:pt x="4" y="44"/>
                      <a:pt x="9" y="40"/>
                      <a:pt x="13" y="37"/>
                    </a:cubicBezTo>
                    <a:cubicBezTo>
                      <a:pt x="16" y="32"/>
                      <a:pt x="16" y="24"/>
                      <a:pt x="16" y="21"/>
                    </a:cubicBezTo>
                    <a:cubicBezTo>
                      <a:pt x="16" y="14"/>
                      <a:pt x="15" y="7"/>
                      <a:pt x="14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30" name="Freeform 1979"/>
              <p:cNvSpPr/>
              <p:nvPr/>
            </p:nvSpPr>
            <p:spPr>
              <a:xfrm>
                <a:off x="5211722" y="5994436"/>
                <a:ext cx="146051" cy="153989"/>
              </a:xfrm>
              <a:custGeom>
                <a:avLst/>
                <a:gdLst>
                  <a:gd name="txL" fmla="*/ 0 w 39"/>
                  <a:gd name="txT" fmla="*/ 0 h 41"/>
                  <a:gd name="txR" fmla="*/ 39 w 39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41">
                    <a:moveTo>
                      <a:pt x="19" y="13"/>
                    </a:moveTo>
                    <a:cubicBezTo>
                      <a:pt x="23" y="12"/>
                      <a:pt x="30" y="9"/>
                      <a:pt x="33" y="7"/>
                    </a:cubicBezTo>
                    <a:cubicBezTo>
                      <a:pt x="35" y="5"/>
                      <a:pt x="39" y="0"/>
                      <a:pt x="39" y="0"/>
                    </a:cubicBezTo>
                    <a:cubicBezTo>
                      <a:pt x="36" y="3"/>
                      <a:pt x="31" y="5"/>
                      <a:pt x="26" y="6"/>
                    </a:cubicBezTo>
                    <a:cubicBezTo>
                      <a:pt x="21" y="8"/>
                      <a:pt x="15" y="9"/>
                      <a:pt x="10" y="10"/>
                    </a:cubicBezTo>
                    <a:cubicBezTo>
                      <a:pt x="5" y="12"/>
                      <a:pt x="2" y="17"/>
                      <a:pt x="0" y="22"/>
                    </a:cubicBezTo>
                    <a:cubicBezTo>
                      <a:pt x="0" y="23"/>
                      <a:pt x="0" y="23"/>
                      <a:pt x="0" y="24"/>
                    </a:cubicBezTo>
                    <a:cubicBezTo>
                      <a:pt x="1" y="30"/>
                      <a:pt x="3" y="35"/>
                      <a:pt x="6" y="41"/>
                    </a:cubicBezTo>
                    <a:cubicBezTo>
                      <a:pt x="6" y="38"/>
                      <a:pt x="5" y="35"/>
                      <a:pt x="6" y="33"/>
                    </a:cubicBezTo>
                    <a:cubicBezTo>
                      <a:pt x="8" y="22"/>
                      <a:pt x="15" y="16"/>
                      <a:pt x="19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31" name="Freeform 1980"/>
              <p:cNvSpPr/>
              <p:nvPr/>
            </p:nvSpPr>
            <p:spPr>
              <a:xfrm>
                <a:off x="5245060" y="5915061"/>
                <a:ext cx="165101" cy="301627"/>
              </a:xfrm>
              <a:custGeom>
                <a:avLst/>
                <a:gdLst>
                  <a:gd name="txL" fmla="*/ 0 w 44"/>
                  <a:gd name="txT" fmla="*/ 0 h 80"/>
                  <a:gd name="txR" fmla="*/ 44 w 44"/>
                  <a:gd name="txB" fmla="*/ 80 h 8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80">
                    <a:moveTo>
                      <a:pt x="4" y="40"/>
                    </a:moveTo>
                    <a:cubicBezTo>
                      <a:pt x="5" y="39"/>
                      <a:pt x="7" y="38"/>
                      <a:pt x="8" y="37"/>
                    </a:cubicBezTo>
                    <a:cubicBezTo>
                      <a:pt x="11" y="35"/>
                      <a:pt x="14" y="33"/>
                      <a:pt x="17" y="32"/>
                    </a:cubicBezTo>
                    <a:cubicBezTo>
                      <a:pt x="19" y="31"/>
                      <a:pt x="21" y="30"/>
                      <a:pt x="22" y="29"/>
                    </a:cubicBezTo>
                    <a:cubicBezTo>
                      <a:pt x="23" y="29"/>
                      <a:pt x="24" y="29"/>
                      <a:pt x="25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8"/>
                      <a:pt x="27" y="28"/>
                      <a:pt x="27" y="27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8" y="27"/>
                      <a:pt x="29" y="26"/>
                      <a:pt x="30" y="26"/>
                    </a:cubicBezTo>
                    <a:cubicBezTo>
                      <a:pt x="29" y="27"/>
                      <a:pt x="28" y="28"/>
                      <a:pt x="27" y="29"/>
                    </a:cubicBezTo>
                    <a:cubicBezTo>
                      <a:pt x="27" y="30"/>
                      <a:pt x="26" y="30"/>
                      <a:pt x="25" y="31"/>
                    </a:cubicBezTo>
                    <a:cubicBezTo>
                      <a:pt x="25" y="32"/>
                      <a:pt x="24" y="33"/>
                      <a:pt x="24" y="33"/>
                    </a:cubicBezTo>
                    <a:cubicBezTo>
                      <a:pt x="22" y="35"/>
                      <a:pt x="21" y="36"/>
                      <a:pt x="20" y="38"/>
                    </a:cubicBezTo>
                    <a:cubicBezTo>
                      <a:pt x="19" y="39"/>
                      <a:pt x="19" y="40"/>
                      <a:pt x="18" y="42"/>
                    </a:cubicBezTo>
                    <a:cubicBezTo>
                      <a:pt x="17" y="43"/>
                      <a:pt x="15" y="44"/>
                      <a:pt x="14" y="45"/>
                    </a:cubicBezTo>
                    <a:cubicBezTo>
                      <a:pt x="13" y="46"/>
                      <a:pt x="13" y="47"/>
                      <a:pt x="12" y="48"/>
                    </a:cubicBezTo>
                    <a:cubicBezTo>
                      <a:pt x="11" y="49"/>
                      <a:pt x="11" y="49"/>
                      <a:pt x="10" y="50"/>
                    </a:cubicBezTo>
                    <a:cubicBezTo>
                      <a:pt x="9" y="52"/>
                      <a:pt x="8" y="54"/>
                      <a:pt x="7" y="56"/>
                    </a:cubicBezTo>
                    <a:cubicBezTo>
                      <a:pt x="6" y="57"/>
                      <a:pt x="6" y="58"/>
                      <a:pt x="6" y="59"/>
                    </a:cubicBezTo>
                    <a:cubicBezTo>
                      <a:pt x="6" y="60"/>
                      <a:pt x="5" y="61"/>
                      <a:pt x="6" y="62"/>
                    </a:cubicBezTo>
                    <a:cubicBezTo>
                      <a:pt x="6" y="60"/>
                      <a:pt x="6" y="58"/>
                      <a:pt x="7" y="56"/>
                    </a:cubicBezTo>
                    <a:cubicBezTo>
                      <a:pt x="8" y="54"/>
                      <a:pt x="10" y="52"/>
                      <a:pt x="11" y="51"/>
                    </a:cubicBezTo>
                    <a:cubicBezTo>
                      <a:pt x="12" y="50"/>
                      <a:pt x="12" y="49"/>
                      <a:pt x="13" y="48"/>
                    </a:cubicBezTo>
                    <a:cubicBezTo>
                      <a:pt x="14" y="48"/>
                      <a:pt x="14" y="47"/>
                      <a:pt x="15" y="46"/>
                    </a:cubicBezTo>
                    <a:cubicBezTo>
                      <a:pt x="15" y="46"/>
                      <a:pt x="16" y="45"/>
                      <a:pt x="16" y="45"/>
                    </a:cubicBezTo>
                    <a:cubicBezTo>
                      <a:pt x="14" y="49"/>
                      <a:pt x="12" y="54"/>
                      <a:pt x="11" y="58"/>
                    </a:cubicBezTo>
                    <a:cubicBezTo>
                      <a:pt x="10" y="62"/>
                      <a:pt x="9" y="65"/>
                      <a:pt x="9" y="69"/>
                    </a:cubicBezTo>
                    <a:cubicBezTo>
                      <a:pt x="8" y="71"/>
                      <a:pt x="8" y="73"/>
                      <a:pt x="8" y="75"/>
                    </a:cubicBezTo>
                    <a:cubicBezTo>
                      <a:pt x="8" y="76"/>
                      <a:pt x="8" y="78"/>
                      <a:pt x="9" y="80"/>
                    </a:cubicBezTo>
                    <a:cubicBezTo>
                      <a:pt x="9" y="79"/>
                      <a:pt x="9" y="78"/>
                      <a:pt x="9" y="77"/>
                    </a:cubicBezTo>
                    <a:cubicBezTo>
                      <a:pt x="9" y="76"/>
                      <a:pt x="9" y="76"/>
                      <a:pt x="9" y="75"/>
                    </a:cubicBezTo>
                    <a:cubicBezTo>
                      <a:pt x="10" y="73"/>
                      <a:pt x="10" y="71"/>
                      <a:pt x="10" y="69"/>
                    </a:cubicBezTo>
                    <a:cubicBezTo>
                      <a:pt x="11" y="66"/>
                      <a:pt x="12" y="62"/>
                      <a:pt x="13" y="59"/>
                    </a:cubicBezTo>
                    <a:cubicBezTo>
                      <a:pt x="15" y="52"/>
                      <a:pt x="18" y="45"/>
                      <a:pt x="22" y="39"/>
                    </a:cubicBezTo>
                    <a:cubicBezTo>
                      <a:pt x="23" y="37"/>
                      <a:pt x="24" y="36"/>
                      <a:pt x="25" y="35"/>
                    </a:cubicBezTo>
                    <a:cubicBezTo>
                      <a:pt x="26" y="34"/>
                      <a:pt x="26" y="33"/>
                      <a:pt x="27" y="32"/>
                    </a:cubicBezTo>
                    <a:cubicBezTo>
                      <a:pt x="27" y="32"/>
                      <a:pt x="28" y="31"/>
                      <a:pt x="29" y="30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9" y="30"/>
                      <a:pt x="29" y="30"/>
                      <a:pt x="29" y="31"/>
                    </a:cubicBezTo>
                    <a:cubicBezTo>
                      <a:pt x="29" y="32"/>
                      <a:pt x="28" y="33"/>
                      <a:pt x="28" y="34"/>
                    </a:cubicBezTo>
                    <a:cubicBezTo>
                      <a:pt x="28" y="35"/>
                      <a:pt x="28" y="36"/>
                      <a:pt x="28" y="37"/>
                    </a:cubicBezTo>
                    <a:cubicBezTo>
                      <a:pt x="28" y="41"/>
                      <a:pt x="29" y="45"/>
                      <a:pt x="28" y="49"/>
                    </a:cubicBezTo>
                    <a:cubicBezTo>
                      <a:pt x="28" y="50"/>
                      <a:pt x="28" y="51"/>
                      <a:pt x="28" y="52"/>
                    </a:cubicBezTo>
                    <a:cubicBezTo>
                      <a:pt x="28" y="53"/>
                      <a:pt x="27" y="54"/>
                      <a:pt x="27" y="55"/>
                    </a:cubicBezTo>
                    <a:cubicBezTo>
                      <a:pt x="26" y="56"/>
                      <a:pt x="26" y="58"/>
                      <a:pt x="25" y="60"/>
                    </a:cubicBezTo>
                    <a:cubicBezTo>
                      <a:pt x="24" y="62"/>
                      <a:pt x="23" y="64"/>
                      <a:pt x="22" y="66"/>
                    </a:cubicBezTo>
                    <a:cubicBezTo>
                      <a:pt x="21" y="67"/>
                      <a:pt x="20" y="69"/>
                      <a:pt x="19" y="71"/>
                    </a:cubicBezTo>
                    <a:cubicBezTo>
                      <a:pt x="20" y="69"/>
                      <a:pt x="21" y="67"/>
                      <a:pt x="22" y="66"/>
                    </a:cubicBezTo>
                    <a:cubicBezTo>
                      <a:pt x="23" y="64"/>
                      <a:pt x="24" y="62"/>
                      <a:pt x="25" y="60"/>
                    </a:cubicBezTo>
                    <a:cubicBezTo>
                      <a:pt x="26" y="59"/>
                      <a:pt x="27" y="57"/>
                      <a:pt x="28" y="55"/>
                    </a:cubicBezTo>
                    <a:cubicBezTo>
                      <a:pt x="28" y="54"/>
                      <a:pt x="28" y="53"/>
                      <a:pt x="29" y="52"/>
                    </a:cubicBezTo>
                    <a:cubicBezTo>
                      <a:pt x="29" y="51"/>
                      <a:pt x="29" y="50"/>
                      <a:pt x="29" y="49"/>
                    </a:cubicBezTo>
                    <a:cubicBezTo>
                      <a:pt x="30" y="45"/>
                      <a:pt x="29" y="41"/>
                      <a:pt x="29" y="37"/>
                    </a:cubicBezTo>
                    <a:cubicBezTo>
                      <a:pt x="29" y="35"/>
                      <a:pt x="30" y="33"/>
                      <a:pt x="30" y="31"/>
                    </a:cubicBezTo>
                    <a:cubicBezTo>
                      <a:pt x="30" y="30"/>
                      <a:pt x="31" y="29"/>
                      <a:pt x="31" y="28"/>
                    </a:cubicBezTo>
                    <a:cubicBezTo>
                      <a:pt x="31" y="28"/>
                      <a:pt x="31" y="27"/>
                      <a:pt x="32" y="27"/>
                    </a:cubicBezTo>
                    <a:cubicBezTo>
                      <a:pt x="33" y="25"/>
                      <a:pt x="34" y="23"/>
                      <a:pt x="35" y="21"/>
                    </a:cubicBezTo>
                    <a:cubicBezTo>
                      <a:pt x="36" y="19"/>
                      <a:pt x="36" y="18"/>
                      <a:pt x="37" y="16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8" y="18"/>
                      <a:pt x="38" y="19"/>
                      <a:pt x="38" y="19"/>
                    </a:cubicBezTo>
                    <a:cubicBezTo>
                      <a:pt x="39" y="20"/>
                      <a:pt x="39" y="21"/>
                      <a:pt x="40" y="22"/>
                    </a:cubicBezTo>
                    <a:cubicBezTo>
                      <a:pt x="40" y="23"/>
                      <a:pt x="41" y="25"/>
                      <a:pt x="41" y="26"/>
                    </a:cubicBezTo>
                    <a:cubicBezTo>
                      <a:pt x="42" y="28"/>
                      <a:pt x="42" y="29"/>
                      <a:pt x="42" y="31"/>
                    </a:cubicBezTo>
                    <a:cubicBezTo>
                      <a:pt x="43" y="34"/>
                      <a:pt x="43" y="38"/>
                      <a:pt x="43" y="41"/>
                    </a:cubicBezTo>
                    <a:cubicBezTo>
                      <a:pt x="42" y="42"/>
                      <a:pt x="42" y="44"/>
                      <a:pt x="42" y="46"/>
                    </a:cubicBezTo>
                    <a:cubicBezTo>
                      <a:pt x="42" y="47"/>
                      <a:pt x="41" y="49"/>
                      <a:pt x="41" y="51"/>
                    </a:cubicBezTo>
                    <a:cubicBezTo>
                      <a:pt x="42" y="49"/>
                      <a:pt x="42" y="47"/>
                      <a:pt x="42" y="46"/>
                    </a:cubicBezTo>
                    <a:cubicBezTo>
                      <a:pt x="43" y="44"/>
                      <a:pt x="43" y="43"/>
                      <a:pt x="43" y="41"/>
                    </a:cubicBezTo>
                    <a:cubicBezTo>
                      <a:pt x="44" y="38"/>
                      <a:pt x="44" y="34"/>
                      <a:pt x="43" y="31"/>
                    </a:cubicBezTo>
                    <a:cubicBezTo>
                      <a:pt x="43" y="29"/>
                      <a:pt x="43" y="28"/>
                      <a:pt x="42" y="26"/>
                    </a:cubicBezTo>
                    <a:cubicBezTo>
                      <a:pt x="42" y="24"/>
                      <a:pt x="41" y="23"/>
                      <a:pt x="41" y="21"/>
                    </a:cubicBezTo>
                    <a:cubicBezTo>
                      <a:pt x="40" y="21"/>
                      <a:pt x="40" y="20"/>
                      <a:pt x="40" y="20"/>
                    </a:cubicBezTo>
                    <a:cubicBezTo>
                      <a:pt x="40" y="20"/>
                      <a:pt x="40" y="19"/>
                      <a:pt x="40" y="19"/>
                    </a:cubicBezTo>
                    <a:cubicBezTo>
                      <a:pt x="39" y="18"/>
                      <a:pt x="39" y="17"/>
                      <a:pt x="39" y="17"/>
                    </a:cubicBezTo>
                    <a:cubicBezTo>
                      <a:pt x="38" y="16"/>
                      <a:pt x="38" y="15"/>
                      <a:pt x="38" y="14"/>
                    </a:cubicBezTo>
                    <a:cubicBezTo>
                      <a:pt x="38" y="13"/>
                      <a:pt x="39" y="12"/>
                      <a:pt x="39" y="11"/>
                    </a:cubicBezTo>
                    <a:cubicBezTo>
                      <a:pt x="39" y="9"/>
                      <a:pt x="40" y="8"/>
                      <a:pt x="40" y="7"/>
                    </a:cubicBezTo>
                    <a:cubicBezTo>
                      <a:pt x="40" y="7"/>
                      <a:pt x="40" y="6"/>
                      <a:pt x="40" y="6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40" y="6"/>
                      <a:pt x="40" y="5"/>
                      <a:pt x="40" y="5"/>
                    </a:cubicBezTo>
                    <a:cubicBezTo>
                      <a:pt x="40" y="3"/>
                      <a:pt x="40" y="1"/>
                      <a:pt x="40" y="0"/>
                    </a:cubicBezTo>
                    <a:cubicBezTo>
                      <a:pt x="40" y="0"/>
                      <a:pt x="40" y="1"/>
                      <a:pt x="40" y="2"/>
                    </a:cubicBezTo>
                    <a:cubicBezTo>
                      <a:pt x="39" y="3"/>
                      <a:pt x="39" y="4"/>
                      <a:pt x="39" y="5"/>
                    </a:cubicBezTo>
                    <a:cubicBezTo>
                      <a:pt x="39" y="6"/>
                      <a:pt x="38" y="7"/>
                      <a:pt x="38" y="9"/>
                    </a:cubicBezTo>
                    <a:cubicBezTo>
                      <a:pt x="38" y="9"/>
                      <a:pt x="37" y="9"/>
                      <a:pt x="37" y="9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7" y="10"/>
                      <a:pt x="36" y="11"/>
                      <a:pt x="36" y="11"/>
                    </a:cubicBezTo>
                    <a:cubicBezTo>
                      <a:pt x="36" y="11"/>
                      <a:pt x="36" y="12"/>
                      <a:pt x="35" y="12"/>
                    </a:cubicBezTo>
                    <a:cubicBezTo>
                      <a:pt x="35" y="13"/>
                      <a:pt x="34" y="13"/>
                      <a:pt x="34" y="14"/>
                    </a:cubicBezTo>
                    <a:cubicBezTo>
                      <a:pt x="31" y="16"/>
                      <a:pt x="29" y="18"/>
                      <a:pt x="26" y="20"/>
                    </a:cubicBezTo>
                    <a:cubicBezTo>
                      <a:pt x="25" y="20"/>
                      <a:pt x="24" y="21"/>
                      <a:pt x="24" y="21"/>
                    </a:cubicBezTo>
                    <a:cubicBezTo>
                      <a:pt x="23" y="21"/>
                      <a:pt x="22" y="22"/>
                      <a:pt x="21" y="22"/>
                    </a:cubicBezTo>
                    <a:cubicBezTo>
                      <a:pt x="20" y="23"/>
                      <a:pt x="18" y="23"/>
                      <a:pt x="17" y="23"/>
                    </a:cubicBezTo>
                    <a:cubicBezTo>
                      <a:pt x="13" y="23"/>
                      <a:pt x="10" y="23"/>
                      <a:pt x="7" y="23"/>
                    </a:cubicBezTo>
                    <a:cubicBezTo>
                      <a:pt x="8" y="23"/>
                      <a:pt x="10" y="23"/>
                      <a:pt x="12" y="23"/>
                    </a:cubicBezTo>
                    <a:cubicBezTo>
                      <a:pt x="13" y="23"/>
                      <a:pt x="15" y="24"/>
                      <a:pt x="17" y="24"/>
                    </a:cubicBezTo>
                    <a:cubicBezTo>
                      <a:pt x="18" y="23"/>
                      <a:pt x="20" y="23"/>
                      <a:pt x="22" y="23"/>
                    </a:cubicBezTo>
                    <a:cubicBezTo>
                      <a:pt x="23" y="22"/>
                      <a:pt x="23" y="22"/>
                      <a:pt x="24" y="22"/>
                    </a:cubicBezTo>
                    <a:cubicBezTo>
                      <a:pt x="25" y="21"/>
                      <a:pt x="26" y="21"/>
                      <a:pt x="26" y="21"/>
                    </a:cubicBezTo>
                    <a:cubicBezTo>
                      <a:pt x="28" y="20"/>
                      <a:pt x="29" y="19"/>
                      <a:pt x="31" y="18"/>
                    </a:cubicBezTo>
                    <a:cubicBezTo>
                      <a:pt x="32" y="17"/>
                      <a:pt x="33" y="16"/>
                      <a:pt x="34" y="15"/>
                    </a:cubicBezTo>
                    <a:cubicBezTo>
                      <a:pt x="35" y="14"/>
                      <a:pt x="36" y="14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5"/>
                      <a:pt x="34" y="18"/>
                      <a:pt x="33" y="20"/>
                    </a:cubicBezTo>
                    <a:cubicBezTo>
                      <a:pt x="33" y="21"/>
                      <a:pt x="33" y="21"/>
                      <a:pt x="32" y="22"/>
                    </a:cubicBezTo>
                    <a:cubicBezTo>
                      <a:pt x="32" y="22"/>
                      <a:pt x="31" y="23"/>
                      <a:pt x="31" y="23"/>
                    </a:cubicBezTo>
                    <a:cubicBezTo>
                      <a:pt x="30" y="24"/>
                      <a:pt x="28" y="25"/>
                      <a:pt x="27" y="26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6" y="26"/>
                      <a:pt x="26" y="26"/>
                      <a:pt x="26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8"/>
                      <a:pt x="23" y="28"/>
                      <a:pt x="22" y="28"/>
                    </a:cubicBezTo>
                    <a:cubicBezTo>
                      <a:pt x="20" y="29"/>
                      <a:pt x="19" y="30"/>
                      <a:pt x="17" y="31"/>
                    </a:cubicBezTo>
                    <a:cubicBezTo>
                      <a:pt x="14" y="32"/>
                      <a:pt x="10" y="34"/>
                      <a:pt x="7" y="36"/>
                    </a:cubicBezTo>
                    <a:cubicBezTo>
                      <a:pt x="6" y="37"/>
                      <a:pt x="4" y="38"/>
                      <a:pt x="3" y="39"/>
                    </a:cubicBezTo>
                    <a:cubicBezTo>
                      <a:pt x="2" y="41"/>
                      <a:pt x="1" y="43"/>
                      <a:pt x="0" y="44"/>
                    </a:cubicBezTo>
                    <a:cubicBezTo>
                      <a:pt x="1" y="43"/>
                      <a:pt x="3" y="41"/>
                      <a:pt x="4" y="4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32" name="Freeform 1981"/>
              <p:cNvSpPr/>
              <p:nvPr/>
            </p:nvSpPr>
            <p:spPr>
              <a:xfrm>
                <a:off x="3811539" y="6024599"/>
                <a:ext cx="176214" cy="74613"/>
              </a:xfrm>
              <a:custGeom>
                <a:avLst/>
                <a:gdLst>
                  <a:gd name="txL" fmla="*/ 0 w 47"/>
                  <a:gd name="txT" fmla="*/ 0 h 20"/>
                  <a:gd name="txR" fmla="*/ 47 w 47"/>
                  <a:gd name="txB" fmla="*/ 20 h 2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47" h="20">
                    <a:moveTo>
                      <a:pt x="47" y="0"/>
                    </a:moveTo>
                    <a:cubicBezTo>
                      <a:pt x="39" y="4"/>
                      <a:pt x="32" y="9"/>
                      <a:pt x="24" y="11"/>
                    </a:cubicBezTo>
                    <a:cubicBezTo>
                      <a:pt x="20" y="12"/>
                      <a:pt x="15" y="13"/>
                      <a:pt x="11" y="12"/>
                    </a:cubicBezTo>
                    <a:cubicBezTo>
                      <a:pt x="7" y="12"/>
                      <a:pt x="3" y="12"/>
                      <a:pt x="0" y="13"/>
                    </a:cubicBezTo>
                    <a:cubicBezTo>
                      <a:pt x="5" y="16"/>
                      <a:pt x="10" y="18"/>
                      <a:pt x="15" y="20"/>
                    </a:cubicBezTo>
                    <a:cubicBezTo>
                      <a:pt x="21" y="19"/>
                      <a:pt x="28" y="15"/>
                      <a:pt x="31" y="13"/>
                    </a:cubicBezTo>
                    <a:cubicBezTo>
                      <a:pt x="36" y="10"/>
                      <a:pt x="41" y="5"/>
                      <a:pt x="47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433" name="Picture 1982"/>
              <p:cNvPicPr>
                <a:picLocks noChangeAspect="1"/>
              </p:cNvPicPr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752801" y="5872198"/>
                <a:ext cx="428628" cy="269877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434" name="Picture 1983"/>
              <p:cNvPicPr>
                <a:picLocks noChangeAspect="1"/>
              </p:cNvPicPr>
              <p:nvPr/>
            </p:nvPicPr>
            <p:blipFill>
              <a:blip r:embed="rId28"/>
              <a:stretch>
                <a:fillRect/>
              </a:stretch>
            </p:blipFill>
            <p:spPr>
              <a:xfrm>
                <a:off x="3919489" y="5862673"/>
                <a:ext cx="180976" cy="1571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435" name="Freeform 1984"/>
              <p:cNvSpPr/>
              <p:nvPr/>
            </p:nvSpPr>
            <p:spPr>
              <a:xfrm>
                <a:off x="3822651" y="5922998"/>
                <a:ext cx="198439" cy="82551"/>
              </a:xfrm>
              <a:custGeom>
                <a:avLst/>
                <a:gdLst>
                  <a:gd name="txL" fmla="*/ 0 w 53"/>
                  <a:gd name="txT" fmla="*/ 0 h 22"/>
                  <a:gd name="txR" fmla="*/ 53 w 53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22">
                    <a:moveTo>
                      <a:pt x="30" y="13"/>
                    </a:moveTo>
                    <a:cubicBezTo>
                      <a:pt x="33" y="15"/>
                      <a:pt x="40" y="19"/>
                      <a:pt x="43" y="20"/>
                    </a:cubicBezTo>
                    <a:cubicBezTo>
                      <a:pt x="46" y="22"/>
                      <a:pt x="53" y="22"/>
                      <a:pt x="53" y="22"/>
                    </a:cubicBezTo>
                    <a:cubicBezTo>
                      <a:pt x="48" y="21"/>
                      <a:pt x="44" y="18"/>
                      <a:pt x="40" y="14"/>
                    </a:cubicBezTo>
                    <a:cubicBezTo>
                      <a:pt x="36" y="11"/>
                      <a:pt x="32" y="6"/>
                      <a:pt x="27" y="3"/>
                    </a:cubicBezTo>
                    <a:cubicBezTo>
                      <a:pt x="23" y="0"/>
                      <a:pt x="18" y="0"/>
                      <a:pt x="13" y="1"/>
                    </a:cubicBezTo>
                    <a:cubicBezTo>
                      <a:pt x="12" y="1"/>
                      <a:pt x="11" y="1"/>
                      <a:pt x="10" y="2"/>
                    </a:cubicBezTo>
                    <a:cubicBezTo>
                      <a:pt x="6" y="6"/>
                      <a:pt x="3" y="11"/>
                      <a:pt x="0" y="16"/>
                    </a:cubicBezTo>
                    <a:cubicBezTo>
                      <a:pt x="2" y="14"/>
                      <a:pt x="4" y="12"/>
                      <a:pt x="7" y="11"/>
                    </a:cubicBezTo>
                    <a:cubicBezTo>
                      <a:pt x="17" y="8"/>
                      <a:pt x="26" y="10"/>
                      <a:pt x="30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36" name="Freeform 1985"/>
              <p:cNvSpPr/>
              <p:nvPr/>
            </p:nvSpPr>
            <p:spPr>
              <a:xfrm>
                <a:off x="3787726" y="5934111"/>
                <a:ext cx="320677" cy="165101"/>
              </a:xfrm>
              <a:custGeom>
                <a:avLst/>
                <a:gdLst>
                  <a:gd name="txL" fmla="*/ 0 w 85"/>
                  <a:gd name="txT" fmla="*/ 0 h 44"/>
                  <a:gd name="txR" fmla="*/ 85 w 85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5" h="44">
                    <a:moveTo>
                      <a:pt x="31" y="7"/>
                    </a:moveTo>
                    <a:cubicBezTo>
                      <a:pt x="32" y="8"/>
                      <a:pt x="34" y="8"/>
                      <a:pt x="36" y="9"/>
                    </a:cubicBezTo>
                    <a:cubicBezTo>
                      <a:pt x="39" y="10"/>
                      <a:pt x="42" y="12"/>
                      <a:pt x="45" y="14"/>
                    </a:cubicBezTo>
                    <a:cubicBezTo>
                      <a:pt x="47" y="15"/>
                      <a:pt x="48" y="16"/>
                      <a:pt x="50" y="17"/>
                    </a:cubicBezTo>
                    <a:cubicBezTo>
                      <a:pt x="51" y="18"/>
                      <a:pt x="51" y="18"/>
                      <a:pt x="52" y="19"/>
                    </a:cubicBezTo>
                    <a:cubicBezTo>
                      <a:pt x="53" y="19"/>
                      <a:pt x="53" y="19"/>
                      <a:pt x="53" y="19"/>
                    </a:cubicBezTo>
                    <a:cubicBezTo>
                      <a:pt x="53" y="19"/>
                      <a:pt x="54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5" y="21"/>
                      <a:pt x="56" y="21"/>
                      <a:pt x="57" y="21"/>
                    </a:cubicBezTo>
                    <a:cubicBezTo>
                      <a:pt x="56" y="21"/>
                      <a:pt x="54" y="21"/>
                      <a:pt x="53" y="21"/>
                    </a:cubicBezTo>
                    <a:cubicBezTo>
                      <a:pt x="52" y="21"/>
                      <a:pt x="51" y="21"/>
                      <a:pt x="50" y="20"/>
                    </a:cubicBezTo>
                    <a:cubicBezTo>
                      <a:pt x="49" y="20"/>
                      <a:pt x="48" y="20"/>
                      <a:pt x="47" y="20"/>
                    </a:cubicBezTo>
                    <a:cubicBezTo>
                      <a:pt x="45" y="20"/>
                      <a:pt x="43" y="20"/>
                      <a:pt x="42" y="20"/>
                    </a:cubicBezTo>
                    <a:cubicBezTo>
                      <a:pt x="40" y="20"/>
                      <a:pt x="39" y="20"/>
                      <a:pt x="37" y="20"/>
                    </a:cubicBezTo>
                    <a:cubicBezTo>
                      <a:pt x="35" y="19"/>
                      <a:pt x="34" y="19"/>
                      <a:pt x="32" y="19"/>
                    </a:cubicBezTo>
                    <a:cubicBezTo>
                      <a:pt x="31" y="18"/>
                      <a:pt x="30" y="18"/>
                      <a:pt x="29" y="18"/>
                    </a:cubicBezTo>
                    <a:cubicBezTo>
                      <a:pt x="28" y="18"/>
                      <a:pt x="27" y="18"/>
                      <a:pt x="26" y="18"/>
                    </a:cubicBezTo>
                    <a:cubicBezTo>
                      <a:pt x="24" y="18"/>
                      <a:pt x="21" y="18"/>
                      <a:pt x="19" y="18"/>
                    </a:cubicBezTo>
                    <a:cubicBezTo>
                      <a:pt x="18" y="18"/>
                      <a:pt x="17" y="18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5" y="19"/>
                      <a:pt x="17" y="19"/>
                      <a:pt x="19" y="18"/>
                    </a:cubicBezTo>
                    <a:cubicBezTo>
                      <a:pt x="21" y="18"/>
                      <a:pt x="23" y="19"/>
                      <a:pt x="26" y="19"/>
                    </a:cubicBezTo>
                    <a:cubicBezTo>
                      <a:pt x="27" y="19"/>
                      <a:pt x="28" y="19"/>
                      <a:pt x="29" y="19"/>
                    </a:cubicBezTo>
                    <a:cubicBezTo>
                      <a:pt x="30" y="19"/>
                      <a:pt x="31" y="19"/>
                      <a:pt x="32" y="20"/>
                    </a:cubicBezTo>
                    <a:cubicBezTo>
                      <a:pt x="32" y="20"/>
                      <a:pt x="33" y="20"/>
                      <a:pt x="33" y="20"/>
                    </a:cubicBezTo>
                    <a:cubicBezTo>
                      <a:pt x="29" y="20"/>
                      <a:pt x="24" y="21"/>
                      <a:pt x="20" y="23"/>
                    </a:cubicBezTo>
                    <a:cubicBezTo>
                      <a:pt x="16" y="24"/>
                      <a:pt x="12" y="25"/>
                      <a:pt x="9" y="27"/>
                    </a:cubicBezTo>
                    <a:cubicBezTo>
                      <a:pt x="7" y="27"/>
                      <a:pt x="6" y="28"/>
                      <a:pt x="4" y="29"/>
                    </a:cubicBezTo>
                    <a:cubicBezTo>
                      <a:pt x="3" y="30"/>
                      <a:pt x="1" y="31"/>
                      <a:pt x="0" y="33"/>
                    </a:cubicBezTo>
                    <a:cubicBezTo>
                      <a:pt x="1" y="32"/>
                      <a:pt x="1" y="32"/>
                      <a:pt x="2" y="31"/>
                    </a:cubicBezTo>
                    <a:cubicBezTo>
                      <a:pt x="3" y="31"/>
                      <a:pt x="4" y="31"/>
                      <a:pt x="5" y="30"/>
                    </a:cubicBezTo>
                    <a:cubicBezTo>
                      <a:pt x="6" y="30"/>
                      <a:pt x="8" y="29"/>
                      <a:pt x="10" y="28"/>
                    </a:cubicBezTo>
                    <a:cubicBezTo>
                      <a:pt x="13" y="27"/>
                      <a:pt x="17" y="26"/>
                      <a:pt x="20" y="25"/>
                    </a:cubicBezTo>
                    <a:cubicBezTo>
                      <a:pt x="27" y="23"/>
                      <a:pt x="34" y="21"/>
                      <a:pt x="42" y="22"/>
                    </a:cubicBezTo>
                    <a:cubicBezTo>
                      <a:pt x="43" y="22"/>
                      <a:pt x="45" y="22"/>
                      <a:pt x="47" y="22"/>
                    </a:cubicBezTo>
                    <a:cubicBezTo>
                      <a:pt x="48" y="22"/>
                      <a:pt x="49" y="22"/>
                      <a:pt x="50" y="22"/>
                    </a:cubicBezTo>
                    <a:cubicBezTo>
                      <a:pt x="51" y="23"/>
                      <a:pt x="51" y="23"/>
                      <a:pt x="52" y="23"/>
                    </a:cubicBezTo>
                    <a:cubicBezTo>
                      <a:pt x="52" y="23"/>
                      <a:pt x="53" y="23"/>
                      <a:pt x="53" y="23"/>
                    </a:cubicBezTo>
                    <a:cubicBezTo>
                      <a:pt x="53" y="23"/>
                      <a:pt x="52" y="23"/>
                      <a:pt x="52" y="23"/>
                    </a:cubicBezTo>
                    <a:cubicBezTo>
                      <a:pt x="51" y="23"/>
                      <a:pt x="50" y="24"/>
                      <a:pt x="49" y="24"/>
                    </a:cubicBezTo>
                    <a:cubicBezTo>
                      <a:pt x="49" y="25"/>
                      <a:pt x="48" y="25"/>
                      <a:pt x="47" y="26"/>
                    </a:cubicBezTo>
                    <a:cubicBezTo>
                      <a:pt x="43" y="28"/>
                      <a:pt x="40" y="31"/>
                      <a:pt x="37" y="32"/>
                    </a:cubicBezTo>
                    <a:cubicBezTo>
                      <a:pt x="36" y="33"/>
                      <a:pt x="35" y="33"/>
                      <a:pt x="34" y="34"/>
                    </a:cubicBezTo>
                    <a:cubicBezTo>
                      <a:pt x="33" y="34"/>
                      <a:pt x="32" y="34"/>
                      <a:pt x="31" y="34"/>
                    </a:cubicBezTo>
                    <a:cubicBezTo>
                      <a:pt x="29" y="35"/>
                      <a:pt x="27" y="35"/>
                      <a:pt x="25" y="35"/>
                    </a:cubicBezTo>
                    <a:cubicBezTo>
                      <a:pt x="23" y="36"/>
                      <a:pt x="21" y="36"/>
                      <a:pt x="19" y="36"/>
                    </a:cubicBezTo>
                    <a:cubicBezTo>
                      <a:pt x="17" y="36"/>
                      <a:pt x="15" y="36"/>
                      <a:pt x="13" y="36"/>
                    </a:cubicBezTo>
                    <a:cubicBezTo>
                      <a:pt x="15" y="36"/>
                      <a:pt x="17" y="36"/>
                      <a:pt x="19" y="36"/>
                    </a:cubicBezTo>
                    <a:cubicBezTo>
                      <a:pt x="21" y="36"/>
                      <a:pt x="23" y="36"/>
                      <a:pt x="25" y="36"/>
                    </a:cubicBezTo>
                    <a:cubicBezTo>
                      <a:pt x="27" y="36"/>
                      <a:pt x="29" y="35"/>
                      <a:pt x="31" y="35"/>
                    </a:cubicBezTo>
                    <a:cubicBezTo>
                      <a:pt x="32" y="35"/>
                      <a:pt x="33" y="35"/>
                      <a:pt x="34" y="34"/>
                    </a:cubicBezTo>
                    <a:cubicBezTo>
                      <a:pt x="35" y="34"/>
                      <a:pt x="36" y="34"/>
                      <a:pt x="37" y="33"/>
                    </a:cubicBezTo>
                    <a:cubicBezTo>
                      <a:pt x="41" y="31"/>
                      <a:pt x="44" y="29"/>
                      <a:pt x="47" y="27"/>
                    </a:cubicBezTo>
                    <a:cubicBezTo>
                      <a:pt x="49" y="26"/>
                      <a:pt x="51" y="25"/>
                      <a:pt x="53" y="24"/>
                    </a:cubicBezTo>
                    <a:cubicBezTo>
                      <a:pt x="54" y="24"/>
                      <a:pt x="55" y="24"/>
                      <a:pt x="56" y="23"/>
                    </a:cubicBezTo>
                    <a:cubicBezTo>
                      <a:pt x="56" y="23"/>
                      <a:pt x="57" y="23"/>
                      <a:pt x="57" y="23"/>
                    </a:cubicBezTo>
                    <a:cubicBezTo>
                      <a:pt x="59" y="23"/>
                      <a:pt x="61" y="23"/>
                      <a:pt x="64" y="23"/>
                    </a:cubicBezTo>
                    <a:cubicBezTo>
                      <a:pt x="65" y="23"/>
                      <a:pt x="67" y="23"/>
                      <a:pt x="69" y="22"/>
                    </a:cubicBezTo>
                    <a:cubicBezTo>
                      <a:pt x="69" y="23"/>
                      <a:pt x="68" y="23"/>
                      <a:pt x="68" y="23"/>
                    </a:cubicBezTo>
                    <a:cubicBezTo>
                      <a:pt x="68" y="24"/>
                      <a:pt x="67" y="24"/>
                      <a:pt x="67" y="25"/>
                    </a:cubicBezTo>
                    <a:cubicBezTo>
                      <a:pt x="66" y="26"/>
                      <a:pt x="66" y="27"/>
                      <a:pt x="66" y="27"/>
                    </a:cubicBezTo>
                    <a:cubicBezTo>
                      <a:pt x="65" y="29"/>
                      <a:pt x="64" y="30"/>
                      <a:pt x="63" y="31"/>
                    </a:cubicBezTo>
                    <a:cubicBezTo>
                      <a:pt x="62" y="32"/>
                      <a:pt x="60" y="33"/>
                      <a:pt x="59" y="35"/>
                    </a:cubicBezTo>
                    <a:cubicBezTo>
                      <a:pt x="57" y="37"/>
                      <a:pt x="54" y="39"/>
                      <a:pt x="51" y="40"/>
                    </a:cubicBezTo>
                    <a:cubicBezTo>
                      <a:pt x="50" y="41"/>
                      <a:pt x="48" y="42"/>
                      <a:pt x="47" y="42"/>
                    </a:cubicBezTo>
                    <a:cubicBezTo>
                      <a:pt x="45" y="43"/>
                      <a:pt x="44" y="44"/>
                      <a:pt x="42" y="44"/>
                    </a:cubicBezTo>
                    <a:cubicBezTo>
                      <a:pt x="44" y="44"/>
                      <a:pt x="45" y="43"/>
                      <a:pt x="47" y="43"/>
                    </a:cubicBezTo>
                    <a:cubicBezTo>
                      <a:pt x="48" y="42"/>
                      <a:pt x="50" y="41"/>
                      <a:pt x="51" y="41"/>
                    </a:cubicBezTo>
                    <a:cubicBezTo>
                      <a:pt x="54" y="39"/>
                      <a:pt x="57" y="37"/>
                      <a:pt x="60" y="35"/>
                    </a:cubicBezTo>
                    <a:cubicBezTo>
                      <a:pt x="61" y="34"/>
                      <a:pt x="62" y="33"/>
                      <a:pt x="63" y="32"/>
                    </a:cubicBezTo>
                    <a:cubicBezTo>
                      <a:pt x="65" y="31"/>
                      <a:pt x="66" y="29"/>
                      <a:pt x="67" y="28"/>
                    </a:cubicBezTo>
                    <a:cubicBezTo>
                      <a:pt x="67" y="28"/>
                      <a:pt x="67" y="27"/>
                      <a:pt x="67" y="27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8" y="25"/>
                      <a:pt x="69" y="24"/>
                      <a:pt x="69" y="24"/>
                    </a:cubicBezTo>
                    <a:cubicBezTo>
                      <a:pt x="70" y="23"/>
                      <a:pt x="70" y="22"/>
                      <a:pt x="71" y="22"/>
                    </a:cubicBezTo>
                    <a:cubicBezTo>
                      <a:pt x="72" y="22"/>
                      <a:pt x="73" y="21"/>
                      <a:pt x="75" y="21"/>
                    </a:cubicBezTo>
                    <a:cubicBezTo>
                      <a:pt x="76" y="21"/>
                      <a:pt x="77" y="20"/>
                      <a:pt x="78" y="20"/>
                    </a:cubicBezTo>
                    <a:cubicBezTo>
                      <a:pt x="78" y="19"/>
                      <a:pt x="79" y="19"/>
                      <a:pt x="79" y="19"/>
                    </a:cubicBezTo>
                    <a:cubicBezTo>
                      <a:pt x="79" y="19"/>
                      <a:pt x="79" y="19"/>
                      <a:pt x="79" y="19"/>
                    </a:cubicBezTo>
                    <a:cubicBezTo>
                      <a:pt x="79" y="19"/>
                      <a:pt x="79" y="19"/>
                      <a:pt x="80" y="19"/>
                    </a:cubicBezTo>
                    <a:cubicBezTo>
                      <a:pt x="81" y="18"/>
                      <a:pt x="83" y="17"/>
                      <a:pt x="85" y="16"/>
                    </a:cubicBezTo>
                    <a:cubicBezTo>
                      <a:pt x="84" y="16"/>
                      <a:pt x="83" y="17"/>
                      <a:pt x="82" y="17"/>
                    </a:cubicBezTo>
                    <a:cubicBezTo>
                      <a:pt x="81" y="17"/>
                      <a:pt x="80" y="18"/>
                      <a:pt x="79" y="18"/>
                    </a:cubicBezTo>
                    <a:cubicBezTo>
                      <a:pt x="78" y="18"/>
                      <a:pt x="77" y="18"/>
                      <a:pt x="75" y="19"/>
                    </a:cubicBezTo>
                    <a:cubicBezTo>
                      <a:pt x="75" y="19"/>
                      <a:pt x="75" y="19"/>
                      <a:pt x="75" y="19"/>
                    </a:cubicBezTo>
                    <a:cubicBezTo>
                      <a:pt x="75" y="19"/>
                      <a:pt x="74" y="19"/>
                      <a:pt x="74" y="19"/>
                    </a:cubicBezTo>
                    <a:cubicBezTo>
                      <a:pt x="73" y="19"/>
                      <a:pt x="73" y="19"/>
                      <a:pt x="73" y="19"/>
                    </a:cubicBezTo>
                    <a:cubicBezTo>
                      <a:pt x="72" y="19"/>
                      <a:pt x="72" y="19"/>
                      <a:pt x="71" y="19"/>
                    </a:cubicBezTo>
                    <a:cubicBezTo>
                      <a:pt x="71" y="18"/>
                      <a:pt x="70" y="18"/>
                      <a:pt x="69" y="18"/>
                    </a:cubicBezTo>
                    <a:cubicBezTo>
                      <a:pt x="66" y="17"/>
                      <a:pt x="63" y="16"/>
                      <a:pt x="60" y="15"/>
                    </a:cubicBezTo>
                    <a:cubicBezTo>
                      <a:pt x="59" y="14"/>
                      <a:pt x="58" y="14"/>
                      <a:pt x="58" y="14"/>
                    </a:cubicBezTo>
                    <a:cubicBezTo>
                      <a:pt x="57" y="13"/>
                      <a:pt x="56" y="13"/>
                      <a:pt x="56" y="12"/>
                    </a:cubicBezTo>
                    <a:cubicBezTo>
                      <a:pt x="54" y="11"/>
                      <a:pt x="53" y="10"/>
                      <a:pt x="52" y="9"/>
                    </a:cubicBezTo>
                    <a:cubicBezTo>
                      <a:pt x="50" y="6"/>
                      <a:pt x="49" y="3"/>
                      <a:pt x="47" y="0"/>
                    </a:cubicBezTo>
                    <a:cubicBezTo>
                      <a:pt x="48" y="2"/>
                      <a:pt x="49" y="3"/>
                      <a:pt x="49" y="5"/>
                    </a:cubicBezTo>
                    <a:cubicBezTo>
                      <a:pt x="50" y="6"/>
                      <a:pt x="51" y="8"/>
                      <a:pt x="52" y="9"/>
                    </a:cubicBezTo>
                    <a:cubicBezTo>
                      <a:pt x="53" y="10"/>
                      <a:pt x="54" y="12"/>
                      <a:pt x="55" y="13"/>
                    </a:cubicBezTo>
                    <a:cubicBezTo>
                      <a:pt x="56" y="13"/>
                      <a:pt x="56" y="14"/>
                      <a:pt x="57" y="14"/>
                    </a:cubicBezTo>
                    <a:cubicBezTo>
                      <a:pt x="58" y="15"/>
                      <a:pt x="59" y="15"/>
                      <a:pt x="59" y="16"/>
                    </a:cubicBezTo>
                    <a:cubicBezTo>
                      <a:pt x="61" y="16"/>
                      <a:pt x="62" y="17"/>
                      <a:pt x="64" y="18"/>
                    </a:cubicBezTo>
                    <a:cubicBezTo>
                      <a:pt x="65" y="18"/>
                      <a:pt x="67" y="19"/>
                      <a:pt x="69" y="19"/>
                    </a:cubicBezTo>
                    <a:cubicBezTo>
                      <a:pt x="70" y="19"/>
                      <a:pt x="70" y="20"/>
                      <a:pt x="71" y="20"/>
                    </a:cubicBezTo>
                    <a:cubicBezTo>
                      <a:pt x="71" y="20"/>
                      <a:pt x="71" y="20"/>
                      <a:pt x="71" y="20"/>
                    </a:cubicBezTo>
                    <a:cubicBezTo>
                      <a:pt x="69" y="20"/>
                      <a:pt x="66" y="21"/>
                      <a:pt x="63" y="21"/>
                    </a:cubicBezTo>
                    <a:cubicBezTo>
                      <a:pt x="63" y="21"/>
                      <a:pt x="62" y="21"/>
                      <a:pt x="62" y="21"/>
                    </a:cubicBezTo>
                    <a:cubicBezTo>
                      <a:pt x="61" y="21"/>
                      <a:pt x="61" y="21"/>
                      <a:pt x="60" y="21"/>
                    </a:cubicBezTo>
                    <a:cubicBezTo>
                      <a:pt x="58" y="20"/>
                      <a:pt x="57" y="20"/>
                      <a:pt x="55" y="19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4" y="18"/>
                      <a:pt x="54" y="18"/>
                      <a:pt x="54" y="18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2" y="17"/>
                      <a:pt x="51" y="16"/>
                      <a:pt x="50" y="16"/>
                    </a:cubicBezTo>
                    <a:cubicBezTo>
                      <a:pt x="49" y="15"/>
                      <a:pt x="47" y="14"/>
                      <a:pt x="46" y="13"/>
                    </a:cubicBezTo>
                    <a:cubicBezTo>
                      <a:pt x="43" y="11"/>
                      <a:pt x="40" y="9"/>
                      <a:pt x="36" y="8"/>
                    </a:cubicBezTo>
                    <a:cubicBezTo>
                      <a:pt x="35" y="7"/>
                      <a:pt x="33" y="6"/>
                      <a:pt x="31" y="6"/>
                    </a:cubicBezTo>
                    <a:cubicBezTo>
                      <a:pt x="29" y="6"/>
                      <a:pt x="27" y="6"/>
                      <a:pt x="25" y="6"/>
                    </a:cubicBezTo>
                    <a:cubicBezTo>
                      <a:pt x="27" y="6"/>
                      <a:pt x="29" y="7"/>
                      <a:pt x="31" y="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37" name="Freeform 1986"/>
              <p:cNvSpPr/>
              <p:nvPr/>
            </p:nvSpPr>
            <p:spPr>
              <a:xfrm>
                <a:off x="6900833" y="4754590"/>
                <a:ext cx="71438" cy="87313"/>
              </a:xfrm>
              <a:custGeom>
                <a:avLst/>
                <a:gdLst>
                  <a:gd name="txL" fmla="*/ 0 w 19"/>
                  <a:gd name="txT" fmla="*/ 0 h 23"/>
                  <a:gd name="txR" fmla="*/ 19 w 19"/>
                  <a:gd name="txB" fmla="*/ 23 h 23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19" h="23">
                    <a:moveTo>
                      <a:pt x="0" y="0"/>
                    </a:moveTo>
                    <a:cubicBezTo>
                      <a:pt x="4" y="4"/>
                      <a:pt x="8" y="6"/>
                      <a:pt x="12" y="10"/>
                    </a:cubicBezTo>
                    <a:cubicBezTo>
                      <a:pt x="14" y="12"/>
                      <a:pt x="15" y="15"/>
                      <a:pt x="16" y="17"/>
                    </a:cubicBezTo>
                    <a:cubicBezTo>
                      <a:pt x="17" y="19"/>
                      <a:pt x="18" y="22"/>
                      <a:pt x="19" y="23"/>
                    </a:cubicBezTo>
                    <a:cubicBezTo>
                      <a:pt x="19" y="20"/>
                      <a:pt x="19" y="16"/>
                      <a:pt x="19" y="13"/>
                    </a:cubicBezTo>
                    <a:cubicBezTo>
                      <a:pt x="17" y="10"/>
                      <a:pt x="13" y="7"/>
                      <a:pt x="11" y="6"/>
                    </a:cubicBezTo>
                    <a:cubicBezTo>
                      <a:pt x="8" y="4"/>
                      <a:pt x="4" y="2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438" name="Picture 1988"/>
              <p:cNvPicPr>
                <a:picLocks noChangeAspect="1"/>
              </p:cNvPicPr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802407" y="4699027"/>
                <a:ext cx="88901" cy="1365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439" name="Freeform 1989"/>
              <p:cNvSpPr/>
              <p:nvPr/>
            </p:nvSpPr>
            <p:spPr>
              <a:xfrm>
                <a:off x="6864320" y="4743477"/>
                <a:ext cx="55563" cy="115888"/>
              </a:xfrm>
              <a:custGeom>
                <a:avLst/>
                <a:gdLst>
                  <a:gd name="txL" fmla="*/ 0 w 15"/>
                  <a:gd name="txT" fmla="*/ 0 h 31"/>
                  <a:gd name="txR" fmla="*/ 15 w 15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31">
                    <a:moveTo>
                      <a:pt x="5" y="15"/>
                    </a:moveTo>
                    <a:cubicBezTo>
                      <a:pt x="5" y="12"/>
                      <a:pt x="6" y="8"/>
                      <a:pt x="6" y="5"/>
                    </a:cubicBezTo>
                    <a:cubicBezTo>
                      <a:pt x="6" y="3"/>
                      <a:pt x="5" y="0"/>
                      <a:pt x="5" y="0"/>
                    </a:cubicBezTo>
                    <a:cubicBezTo>
                      <a:pt x="5" y="3"/>
                      <a:pt x="4" y="6"/>
                      <a:pt x="4" y="9"/>
                    </a:cubicBezTo>
                    <a:cubicBezTo>
                      <a:pt x="3" y="12"/>
                      <a:pt x="1" y="15"/>
                      <a:pt x="0" y="19"/>
                    </a:cubicBezTo>
                    <a:cubicBezTo>
                      <a:pt x="0" y="22"/>
                      <a:pt x="1" y="25"/>
                      <a:pt x="3" y="27"/>
                    </a:cubicBezTo>
                    <a:cubicBezTo>
                      <a:pt x="3" y="28"/>
                      <a:pt x="4" y="28"/>
                      <a:pt x="4" y="28"/>
                    </a:cubicBezTo>
                    <a:cubicBezTo>
                      <a:pt x="7" y="30"/>
                      <a:pt x="11" y="30"/>
                      <a:pt x="15" y="31"/>
                    </a:cubicBezTo>
                    <a:cubicBezTo>
                      <a:pt x="13" y="30"/>
                      <a:pt x="12" y="29"/>
                      <a:pt x="10" y="28"/>
                    </a:cubicBezTo>
                    <a:cubicBezTo>
                      <a:pt x="6" y="23"/>
                      <a:pt x="5" y="18"/>
                      <a:pt x="5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40" name="Freeform 1990"/>
              <p:cNvSpPr/>
              <p:nvPr/>
            </p:nvSpPr>
            <p:spPr>
              <a:xfrm>
                <a:off x="6853207" y="4694265"/>
                <a:ext cx="115888" cy="165101"/>
              </a:xfrm>
              <a:custGeom>
                <a:avLst/>
                <a:gdLst>
                  <a:gd name="txL" fmla="*/ 0 w 31"/>
                  <a:gd name="txT" fmla="*/ 0 h 44"/>
                  <a:gd name="txR" fmla="*/ 31 w 31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44">
                    <a:moveTo>
                      <a:pt x="9" y="33"/>
                    </a:moveTo>
                    <a:cubicBezTo>
                      <a:pt x="9" y="32"/>
                      <a:pt x="9" y="31"/>
                      <a:pt x="9" y="30"/>
                    </a:cubicBezTo>
                    <a:cubicBezTo>
                      <a:pt x="8" y="27"/>
                      <a:pt x="9" y="25"/>
                      <a:pt x="9" y="23"/>
                    </a:cubicBezTo>
                    <a:cubicBezTo>
                      <a:pt x="9" y="22"/>
                      <a:pt x="9" y="21"/>
                      <a:pt x="10" y="20"/>
                    </a:cubicBezTo>
                    <a:cubicBezTo>
                      <a:pt x="10" y="19"/>
                      <a:pt x="10" y="19"/>
                      <a:pt x="10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5"/>
                      <a:pt x="10" y="14"/>
                    </a:cubicBezTo>
                    <a:cubicBezTo>
                      <a:pt x="10" y="15"/>
                      <a:pt x="11" y="16"/>
                      <a:pt x="11" y="17"/>
                    </a:cubicBezTo>
                    <a:cubicBezTo>
                      <a:pt x="11" y="18"/>
                      <a:pt x="11" y="18"/>
                      <a:pt x="11" y="19"/>
                    </a:cubicBezTo>
                    <a:cubicBezTo>
                      <a:pt x="12" y="19"/>
                      <a:pt x="12" y="20"/>
                      <a:pt x="12" y="20"/>
                    </a:cubicBezTo>
                    <a:cubicBezTo>
                      <a:pt x="12" y="21"/>
                      <a:pt x="13" y="23"/>
                      <a:pt x="13" y="24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4" y="27"/>
                      <a:pt x="15" y="28"/>
                      <a:pt x="15" y="29"/>
                    </a:cubicBezTo>
                    <a:cubicBezTo>
                      <a:pt x="15" y="30"/>
                      <a:pt x="15" y="31"/>
                      <a:pt x="15" y="31"/>
                    </a:cubicBezTo>
                    <a:cubicBezTo>
                      <a:pt x="16" y="32"/>
                      <a:pt x="16" y="32"/>
                      <a:pt x="16" y="33"/>
                    </a:cubicBezTo>
                    <a:cubicBezTo>
                      <a:pt x="17" y="34"/>
                      <a:pt x="17" y="35"/>
                      <a:pt x="18" y="37"/>
                    </a:cubicBezTo>
                    <a:cubicBezTo>
                      <a:pt x="18" y="37"/>
                      <a:pt x="19" y="38"/>
                      <a:pt x="19" y="38"/>
                    </a:cubicBezTo>
                    <a:cubicBezTo>
                      <a:pt x="20" y="39"/>
                      <a:pt x="20" y="39"/>
                      <a:pt x="21" y="39"/>
                    </a:cubicBezTo>
                    <a:cubicBezTo>
                      <a:pt x="20" y="39"/>
                      <a:pt x="19" y="38"/>
                      <a:pt x="18" y="36"/>
                    </a:cubicBezTo>
                    <a:cubicBezTo>
                      <a:pt x="18" y="35"/>
                      <a:pt x="17" y="34"/>
                      <a:pt x="17" y="33"/>
                    </a:cubicBezTo>
                    <a:cubicBezTo>
                      <a:pt x="17" y="32"/>
                      <a:pt x="16" y="32"/>
                      <a:pt x="16" y="31"/>
                    </a:cubicBezTo>
                    <a:cubicBezTo>
                      <a:pt x="16" y="30"/>
                      <a:pt x="16" y="30"/>
                      <a:pt x="16" y="29"/>
                    </a:cubicBezTo>
                    <a:cubicBezTo>
                      <a:pt x="16" y="29"/>
                      <a:pt x="16" y="28"/>
                      <a:pt x="15" y="28"/>
                    </a:cubicBezTo>
                    <a:cubicBezTo>
                      <a:pt x="17" y="31"/>
                      <a:pt x="19" y="33"/>
                      <a:pt x="20" y="35"/>
                    </a:cubicBezTo>
                    <a:cubicBezTo>
                      <a:pt x="22" y="37"/>
                      <a:pt x="24" y="39"/>
                      <a:pt x="25" y="40"/>
                    </a:cubicBezTo>
                    <a:cubicBezTo>
                      <a:pt x="26" y="41"/>
                      <a:pt x="27" y="42"/>
                      <a:pt x="28" y="42"/>
                    </a:cubicBezTo>
                    <a:cubicBezTo>
                      <a:pt x="29" y="43"/>
                      <a:pt x="30" y="43"/>
                      <a:pt x="31" y="44"/>
                    </a:cubicBezTo>
                    <a:cubicBezTo>
                      <a:pt x="31" y="43"/>
                      <a:pt x="30" y="43"/>
                      <a:pt x="30" y="43"/>
                    </a:cubicBezTo>
                    <a:cubicBezTo>
                      <a:pt x="29" y="42"/>
                      <a:pt x="29" y="42"/>
                      <a:pt x="28" y="42"/>
                    </a:cubicBezTo>
                    <a:cubicBezTo>
                      <a:pt x="28" y="41"/>
                      <a:pt x="27" y="40"/>
                      <a:pt x="26" y="39"/>
                    </a:cubicBezTo>
                    <a:cubicBezTo>
                      <a:pt x="24" y="38"/>
                      <a:pt x="23" y="36"/>
                      <a:pt x="21" y="34"/>
                    </a:cubicBezTo>
                    <a:cubicBezTo>
                      <a:pt x="18" y="31"/>
                      <a:pt x="16" y="27"/>
                      <a:pt x="14" y="23"/>
                    </a:cubicBezTo>
                    <a:cubicBezTo>
                      <a:pt x="14" y="22"/>
                      <a:pt x="13" y="21"/>
                      <a:pt x="13" y="20"/>
                    </a:cubicBezTo>
                    <a:cubicBezTo>
                      <a:pt x="13" y="19"/>
                      <a:pt x="13" y="19"/>
                      <a:pt x="13" y="18"/>
                    </a:cubicBezTo>
                    <a:cubicBezTo>
                      <a:pt x="12" y="18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3" y="18"/>
                      <a:pt x="14" y="18"/>
                    </a:cubicBezTo>
                    <a:cubicBezTo>
                      <a:pt x="14" y="18"/>
                      <a:pt x="15" y="19"/>
                      <a:pt x="15" y="19"/>
                    </a:cubicBezTo>
                    <a:cubicBezTo>
                      <a:pt x="17" y="21"/>
                      <a:pt x="20" y="22"/>
                      <a:pt x="22" y="23"/>
                    </a:cubicBezTo>
                    <a:cubicBezTo>
                      <a:pt x="22" y="24"/>
                      <a:pt x="22" y="24"/>
                      <a:pt x="23" y="24"/>
                    </a:cubicBezTo>
                    <a:cubicBezTo>
                      <a:pt x="23" y="25"/>
                      <a:pt x="24" y="25"/>
                      <a:pt x="24" y="26"/>
                    </a:cubicBezTo>
                    <a:cubicBezTo>
                      <a:pt x="25" y="27"/>
                      <a:pt x="26" y="28"/>
                      <a:pt x="26" y="29"/>
                    </a:cubicBezTo>
                    <a:cubicBezTo>
                      <a:pt x="27" y="30"/>
                      <a:pt x="28" y="31"/>
                      <a:pt x="28" y="32"/>
                    </a:cubicBezTo>
                    <a:cubicBezTo>
                      <a:pt x="29" y="33"/>
                      <a:pt x="29" y="34"/>
                      <a:pt x="30" y="36"/>
                    </a:cubicBezTo>
                    <a:cubicBezTo>
                      <a:pt x="29" y="34"/>
                      <a:pt x="29" y="33"/>
                      <a:pt x="28" y="32"/>
                    </a:cubicBezTo>
                    <a:cubicBezTo>
                      <a:pt x="28" y="31"/>
                      <a:pt x="27" y="30"/>
                      <a:pt x="27" y="29"/>
                    </a:cubicBezTo>
                    <a:cubicBezTo>
                      <a:pt x="26" y="28"/>
                      <a:pt x="25" y="27"/>
                      <a:pt x="24" y="26"/>
                    </a:cubicBezTo>
                    <a:cubicBezTo>
                      <a:pt x="24" y="25"/>
                      <a:pt x="24" y="25"/>
                      <a:pt x="23" y="24"/>
                    </a:cubicBezTo>
                    <a:cubicBezTo>
                      <a:pt x="23" y="24"/>
                      <a:pt x="22" y="23"/>
                      <a:pt x="22" y="23"/>
                    </a:cubicBezTo>
                    <a:cubicBezTo>
                      <a:pt x="20" y="21"/>
                      <a:pt x="18" y="20"/>
                      <a:pt x="16" y="19"/>
                    </a:cubicBezTo>
                    <a:cubicBezTo>
                      <a:pt x="15" y="18"/>
                      <a:pt x="14" y="17"/>
                      <a:pt x="13" y="16"/>
                    </a:cubicBezTo>
                    <a:cubicBezTo>
                      <a:pt x="12" y="16"/>
                      <a:pt x="12" y="15"/>
                      <a:pt x="12" y="15"/>
                    </a:cubicBezTo>
                    <a:cubicBezTo>
                      <a:pt x="12" y="15"/>
                      <a:pt x="11" y="14"/>
                      <a:pt x="11" y="14"/>
                    </a:cubicBezTo>
                    <a:cubicBezTo>
                      <a:pt x="11" y="13"/>
                      <a:pt x="10" y="12"/>
                      <a:pt x="9" y="10"/>
                    </a:cubicBezTo>
                    <a:cubicBezTo>
                      <a:pt x="9" y="9"/>
                      <a:pt x="8" y="9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9" y="8"/>
                      <a:pt x="10" y="8"/>
                    </a:cubicBezTo>
                    <a:cubicBezTo>
                      <a:pt x="10" y="8"/>
                      <a:pt x="11" y="8"/>
                      <a:pt x="11" y="8"/>
                    </a:cubicBezTo>
                    <a:cubicBezTo>
                      <a:pt x="12" y="8"/>
                      <a:pt x="13" y="9"/>
                      <a:pt x="14" y="9"/>
                    </a:cubicBezTo>
                    <a:cubicBezTo>
                      <a:pt x="15" y="9"/>
                      <a:pt x="16" y="10"/>
                      <a:pt x="17" y="10"/>
                    </a:cubicBezTo>
                    <a:cubicBezTo>
                      <a:pt x="19" y="11"/>
                      <a:pt x="21" y="12"/>
                      <a:pt x="22" y="13"/>
                    </a:cubicBezTo>
                    <a:cubicBezTo>
                      <a:pt x="23" y="14"/>
                      <a:pt x="24" y="14"/>
                      <a:pt x="25" y="15"/>
                    </a:cubicBezTo>
                    <a:cubicBezTo>
                      <a:pt x="25" y="16"/>
                      <a:pt x="26" y="16"/>
                      <a:pt x="27" y="17"/>
                    </a:cubicBezTo>
                    <a:cubicBezTo>
                      <a:pt x="26" y="16"/>
                      <a:pt x="25" y="16"/>
                      <a:pt x="25" y="15"/>
                    </a:cubicBezTo>
                    <a:cubicBezTo>
                      <a:pt x="24" y="14"/>
                      <a:pt x="23" y="13"/>
                      <a:pt x="22" y="13"/>
                    </a:cubicBezTo>
                    <a:cubicBezTo>
                      <a:pt x="21" y="12"/>
                      <a:pt x="19" y="10"/>
                      <a:pt x="17" y="9"/>
                    </a:cubicBezTo>
                    <a:cubicBezTo>
                      <a:pt x="16" y="9"/>
                      <a:pt x="15" y="9"/>
                      <a:pt x="14" y="8"/>
                    </a:cubicBezTo>
                    <a:cubicBezTo>
                      <a:pt x="13" y="8"/>
                      <a:pt x="12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7"/>
                      <a:pt x="8" y="7"/>
                    </a:cubicBezTo>
                    <a:cubicBezTo>
                      <a:pt x="8" y="7"/>
                      <a:pt x="7" y="7"/>
                      <a:pt x="7" y="7"/>
                    </a:cubicBezTo>
                    <a:cubicBezTo>
                      <a:pt x="6" y="6"/>
                      <a:pt x="6" y="5"/>
                      <a:pt x="5" y="5"/>
                    </a:cubicBezTo>
                    <a:cubicBezTo>
                      <a:pt x="5" y="4"/>
                      <a:pt x="4" y="4"/>
                      <a:pt x="4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3" y="3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5"/>
                      <a:pt x="6" y="16"/>
                      <a:pt x="6" y="16"/>
                    </a:cubicBezTo>
                    <a:cubicBezTo>
                      <a:pt x="6" y="17"/>
                      <a:pt x="6" y="17"/>
                      <a:pt x="5" y="18"/>
                    </a:cubicBezTo>
                    <a:cubicBezTo>
                      <a:pt x="5" y="19"/>
                      <a:pt x="5" y="20"/>
                      <a:pt x="4" y="20"/>
                    </a:cubicBezTo>
                    <a:cubicBezTo>
                      <a:pt x="3" y="22"/>
                      <a:pt x="2" y="24"/>
                      <a:pt x="1" y="25"/>
                    </a:cubicBezTo>
                    <a:cubicBezTo>
                      <a:pt x="1" y="25"/>
                      <a:pt x="2" y="24"/>
                      <a:pt x="3" y="23"/>
                    </a:cubicBezTo>
                    <a:cubicBezTo>
                      <a:pt x="3" y="22"/>
                      <a:pt x="4" y="21"/>
                      <a:pt x="5" y="21"/>
                    </a:cubicBezTo>
                    <a:cubicBezTo>
                      <a:pt x="5" y="20"/>
                      <a:pt x="6" y="19"/>
                      <a:pt x="6" y="18"/>
                    </a:cubicBezTo>
                    <a:cubicBezTo>
                      <a:pt x="6" y="17"/>
                      <a:pt x="6" y="17"/>
                      <a:pt x="6" y="16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4"/>
                      <a:pt x="6" y="13"/>
                      <a:pt x="6" y="12"/>
                    </a:cubicBezTo>
                    <a:cubicBezTo>
                      <a:pt x="6" y="11"/>
                      <a:pt x="6" y="10"/>
                      <a:pt x="6" y="8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8"/>
                      <a:pt x="8" y="10"/>
                      <a:pt x="8" y="11"/>
                    </a:cubicBezTo>
                    <a:cubicBezTo>
                      <a:pt x="9" y="11"/>
                      <a:pt x="9" y="12"/>
                      <a:pt x="9" y="12"/>
                    </a:cubicBezTo>
                    <a:cubicBezTo>
                      <a:pt x="9" y="12"/>
                      <a:pt x="9" y="13"/>
                      <a:pt x="9" y="13"/>
                    </a:cubicBezTo>
                    <a:cubicBezTo>
                      <a:pt x="9" y="14"/>
                      <a:pt x="9" y="15"/>
                      <a:pt x="9" y="16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9"/>
                      <a:pt x="9" y="20"/>
                    </a:cubicBezTo>
                    <a:cubicBezTo>
                      <a:pt x="9" y="21"/>
                      <a:pt x="8" y="22"/>
                      <a:pt x="8" y="23"/>
                    </a:cubicBezTo>
                    <a:cubicBezTo>
                      <a:pt x="8" y="25"/>
                      <a:pt x="8" y="27"/>
                      <a:pt x="8" y="30"/>
                    </a:cubicBezTo>
                    <a:cubicBezTo>
                      <a:pt x="8" y="31"/>
                      <a:pt x="8" y="32"/>
                      <a:pt x="8" y="33"/>
                    </a:cubicBezTo>
                    <a:cubicBezTo>
                      <a:pt x="9" y="34"/>
                      <a:pt x="9" y="35"/>
                      <a:pt x="10" y="36"/>
                    </a:cubicBezTo>
                    <a:cubicBezTo>
                      <a:pt x="9" y="35"/>
                      <a:pt x="9" y="34"/>
                      <a:pt x="9" y="3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41" name="Freeform 1991"/>
              <p:cNvSpPr/>
              <p:nvPr/>
            </p:nvSpPr>
            <p:spPr>
              <a:xfrm>
                <a:off x="5167272" y="6219863"/>
                <a:ext cx="190501" cy="300040"/>
              </a:xfrm>
              <a:custGeom>
                <a:avLst/>
                <a:gdLst>
                  <a:gd name="txL" fmla="*/ 0 w 51"/>
                  <a:gd name="txT" fmla="*/ 0 h 80"/>
                  <a:gd name="txR" fmla="*/ 51 w 51"/>
                  <a:gd name="txB" fmla="*/ 80 h 8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80">
                    <a:moveTo>
                      <a:pt x="3" y="42"/>
                    </a:moveTo>
                    <a:cubicBezTo>
                      <a:pt x="4" y="43"/>
                      <a:pt x="5" y="44"/>
                      <a:pt x="6" y="46"/>
                    </a:cubicBezTo>
                    <a:cubicBezTo>
                      <a:pt x="7" y="48"/>
                      <a:pt x="8" y="50"/>
                      <a:pt x="9" y="52"/>
                    </a:cubicBezTo>
                    <a:cubicBezTo>
                      <a:pt x="10" y="56"/>
                      <a:pt x="10" y="61"/>
                      <a:pt x="9" y="66"/>
                    </a:cubicBezTo>
                    <a:cubicBezTo>
                      <a:pt x="9" y="67"/>
                      <a:pt x="8" y="71"/>
                      <a:pt x="5" y="74"/>
                    </a:cubicBezTo>
                    <a:cubicBezTo>
                      <a:pt x="4" y="76"/>
                      <a:pt x="3" y="77"/>
                      <a:pt x="2" y="78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6" y="79"/>
                      <a:pt x="12" y="80"/>
                      <a:pt x="19" y="79"/>
                    </a:cubicBezTo>
                    <a:cubicBezTo>
                      <a:pt x="25" y="79"/>
                      <a:pt x="32" y="77"/>
                      <a:pt x="37" y="73"/>
                    </a:cubicBezTo>
                    <a:cubicBezTo>
                      <a:pt x="41" y="70"/>
                      <a:pt x="44" y="67"/>
                      <a:pt x="47" y="62"/>
                    </a:cubicBezTo>
                    <a:cubicBezTo>
                      <a:pt x="49" y="57"/>
                      <a:pt x="51" y="52"/>
                      <a:pt x="51" y="46"/>
                    </a:cubicBezTo>
                    <a:cubicBezTo>
                      <a:pt x="51" y="41"/>
                      <a:pt x="51" y="34"/>
                      <a:pt x="50" y="31"/>
                    </a:cubicBezTo>
                    <a:cubicBezTo>
                      <a:pt x="48" y="27"/>
                      <a:pt x="47" y="23"/>
                      <a:pt x="45" y="21"/>
                    </a:cubicBezTo>
                    <a:cubicBezTo>
                      <a:pt x="40" y="15"/>
                      <a:pt x="34" y="12"/>
                      <a:pt x="29" y="12"/>
                    </a:cubicBezTo>
                    <a:cubicBezTo>
                      <a:pt x="23" y="12"/>
                      <a:pt x="17" y="15"/>
                      <a:pt x="13" y="18"/>
                    </a:cubicBezTo>
                    <a:cubicBezTo>
                      <a:pt x="11" y="16"/>
                      <a:pt x="10" y="13"/>
                      <a:pt x="10" y="11"/>
                    </a:cubicBezTo>
                    <a:cubicBezTo>
                      <a:pt x="9" y="7"/>
                      <a:pt x="8" y="4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2"/>
                      <a:pt x="8" y="6"/>
                      <a:pt x="8" y="9"/>
                    </a:cubicBezTo>
                    <a:cubicBezTo>
                      <a:pt x="9" y="13"/>
                      <a:pt x="10" y="16"/>
                      <a:pt x="12" y="19"/>
                    </a:cubicBezTo>
                    <a:cubicBezTo>
                      <a:pt x="6" y="23"/>
                      <a:pt x="2" y="30"/>
                      <a:pt x="1" y="36"/>
                    </a:cubicBezTo>
                    <a:cubicBezTo>
                      <a:pt x="1" y="37"/>
                      <a:pt x="1" y="38"/>
                      <a:pt x="1" y="39"/>
                    </a:cubicBezTo>
                    <a:cubicBezTo>
                      <a:pt x="1" y="40"/>
                      <a:pt x="1" y="40"/>
                      <a:pt x="1" y="41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41"/>
                      <a:pt x="1" y="41"/>
                      <a:pt x="2" y="41"/>
                    </a:cubicBezTo>
                    <a:cubicBezTo>
                      <a:pt x="2" y="42"/>
                      <a:pt x="2" y="42"/>
                      <a:pt x="3" y="4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42" name="Freeform 1992"/>
              <p:cNvSpPr/>
              <p:nvPr/>
            </p:nvSpPr>
            <p:spPr>
              <a:xfrm>
                <a:off x="4527506" y="6494502"/>
                <a:ext cx="255589" cy="300040"/>
              </a:xfrm>
              <a:custGeom>
                <a:avLst/>
                <a:gdLst>
                  <a:gd name="txL" fmla="*/ 0 w 68"/>
                  <a:gd name="txT" fmla="*/ 0 h 80"/>
                  <a:gd name="txR" fmla="*/ 68 w 68"/>
                  <a:gd name="txB" fmla="*/ 80 h 8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80">
                    <a:moveTo>
                      <a:pt x="3" y="30"/>
                    </a:moveTo>
                    <a:cubicBezTo>
                      <a:pt x="0" y="39"/>
                      <a:pt x="1" y="46"/>
                      <a:pt x="3" y="53"/>
                    </a:cubicBezTo>
                    <a:cubicBezTo>
                      <a:pt x="5" y="59"/>
                      <a:pt x="8" y="64"/>
                      <a:pt x="11" y="68"/>
                    </a:cubicBezTo>
                    <a:cubicBezTo>
                      <a:pt x="13" y="70"/>
                      <a:pt x="15" y="73"/>
                      <a:pt x="18" y="76"/>
                    </a:cubicBezTo>
                    <a:cubicBezTo>
                      <a:pt x="20" y="79"/>
                      <a:pt x="22" y="80"/>
                      <a:pt x="22" y="80"/>
                    </a:cubicBezTo>
                    <a:cubicBezTo>
                      <a:pt x="22" y="79"/>
                      <a:pt x="23" y="77"/>
                      <a:pt x="24" y="76"/>
                    </a:cubicBezTo>
                    <a:cubicBezTo>
                      <a:pt x="25" y="75"/>
                      <a:pt x="27" y="73"/>
                      <a:pt x="28" y="72"/>
                    </a:cubicBezTo>
                    <a:cubicBezTo>
                      <a:pt x="31" y="70"/>
                      <a:pt x="35" y="68"/>
                      <a:pt x="38" y="66"/>
                    </a:cubicBezTo>
                    <a:cubicBezTo>
                      <a:pt x="47" y="61"/>
                      <a:pt x="56" y="52"/>
                      <a:pt x="59" y="42"/>
                    </a:cubicBezTo>
                    <a:cubicBezTo>
                      <a:pt x="61" y="36"/>
                      <a:pt x="60" y="30"/>
                      <a:pt x="58" y="24"/>
                    </a:cubicBezTo>
                    <a:cubicBezTo>
                      <a:pt x="56" y="18"/>
                      <a:pt x="52" y="13"/>
                      <a:pt x="47" y="9"/>
                    </a:cubicBezTo>
                    <a:cubicBezTo>
                      <a:pt x="49" y="7"/>
                      <a:pt x="52" y="5"/>
                      <a:pt x="55" y="3"/>
                    </a:cubicBezTo>
                    <a:cubicBezTo>
                      <a:pt x="59" y="2"/>
                      <a:pt x="64" y="1"/>
                      <a:pt x="68" y="2"/>
                    </a:cubicBezTo>
                    <a:cubicBezTo>
                      <a:pt x="68" y="1"/>
                      <a:pt x="68" y="1"/>
                      <a:pt x="68" y="0"/>
                    </a:cubicBezTo>
                    <a:cubicBezTo>
                      <a:pt x="66" y="0"/>
                      <a:pt x="62" y="0"/>
                      <a:pt x="57" y="2"/>
                    </a:cubicBezTo>
                    <a:cubicBezTo>
                      <a:pt x="53" y="3"/>
                      <a:pt x="48" y="6"/>
                      <a:pt x="46" y="8"/>
                    </a:cubicBezTo>
                    <a:cubicBezTo>
                      <a:pt x="39" y="4"/>
                      <a:pt x="29" y="3"/>
                      <a:pt x="20" y="9"/>
                    </a:cubicBezTo>
                    <a:cubicBezTo>
                      <a:pt x="13" y="14"/>
                      <a:pt x="6" y="23"/>
                      <a:pt x="3" y="3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43" name="Freeform 1993"/>
              <p:cNvSpPr/>
              <p:nvPr/>
            </p:nvSpPr>
            <p:spPr>
              <a:xfrm>
                <a:off x="4532268" y="6865980"/>
                <a:ext cx="198439" cy="330202"/>
              </a:xfrm>
              <a:custGeom>
                <a:avLst/>
                <a:gdLst>
                  <a:gd name="txL" fmla="*/ 0 w 53"/>
                  <a:gd name="txT" fmla="*/ 0 h 88"/>
                  <a:gd name="txR" fmla="*/ 53 w 53"/>
                  <a:gd name="txB" fmla="*/ 88 h 8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88">
                    <a:moveTo>
                      <a:pt x="1" y="54"/>
                    </a:moveTo>
                    <a:cubicBezTo>
                      <a:pt x="2" y="62"/>
                      <a:pt x="6" y="68"/>
                      <a:pt x="10" y="73"/>
                    </a:cubicBezTo>
                    <a:cubicBezTo>
                      <a:pt x="14" y="77"/>
                      <a:pt x="19" y="80"/>
                      <a:pt x="24" y="82"/>
                    </a:cubicBezTo>
                    <a:cubicBezTo>
                      <a:pt x="25" y="83"/>
                      <a:pt x="29" y="85"/>
                      <a:pt x="32" y="86"/>
                    </a:cubicBezTo>
                    <a:cubicBezTo>
                      <a:pt x="35" y="88"/>
                      <a:pt x="38" y="88"/>
                      <a:pt x="38" y="88"/>
                    </a:cubicBezTo>
                    <a:cubicBezTo>
                      <a:pt x="37" y="85"/>
                      <a:pt x="38" y="82"/>
                      <a:pt x="39" y="78"/>
                    </a:cubicBezTo>
                    <a:cubicBezTo>
                      <a:pt x="41" y="75"/>
                      <a:pt x="44" y="72"/>
                      <a:pt x="45" y="69"/>
                    </a:cubicBezTo>
                    <a:cubicBezTo>
                      <a:pt x="48" y="65"/>
                      <a:pt x="50" y="60"/>
                      <a:pt x="51" y="55"/>
                    </a:cubicBezTo>
                    <a:cubicBezTo>
                      <a:pt x="52" y="49"/>
                      <a:pt x="53" y="44"/>
                      <a:pt x="52" y="38"/>
                    </a:cubicBezTo>
                    <a:cubicBezTo>
                      <a:pt x="50" y="27"/>
                      <a:pt x="38" y="18"/>
                      <a:pt x="26" y="18"/>
                    </a:cubicBezTo>
                    <a:cubicBezTo>
                      <a:pt x="26" y="16"/>
                      <a:pt x="27" y="13"/>
                      <a:pt x="28" y="10"/>
                    </a:cubicBezTo>
                    <a:cubicBezTo>
                      <a:pt x="30" y="7"/>
                      <a:pt x="32" y="4"/>
                      <a:pt x="35" y="1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1" y="3"/>
                      <a:pt x="26" y="12"/>
                      <a:pt x="25" y="18"/>
                    </a:cubicBezTo>
                    <a:cubicBezTo>
                      <a:pt x="17" y="19"/>
                      <a:pt x="9" y="22"/>
                      <a:pt x="5" y="31"/>
                    </a:cubicBezTo>
                    <a:cubicBezTo>
                      <a:pt x="2" y="37"/>
                      <a:pt x="0" y="47"/>
                      <a:pt x="1" y="5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44" name="Freeform 1994"/>
              <p:cNvSpPr/>
              <p:nvPr/>
            </p:nvSpPr>
            <p:spPr>
              <a:xfrm>
                <a:off x="6653181" y="5026054"/>
                <a:ext cx="123826" cy="187326"/>
              </a:xfrm>
              <a:custGeom>
                <a:avLst/>
                <a:gdLst>
                  <a:gd name="txL" fmla="*/ 0 w 33"/>
                  <a:gd name="txT" fmla="*/ 0 h 50"/>
                  <a:gd name="txR" fmla="*/ 33 w 33"/>
                  <a:gd name="txB" fmla="*/ 50 h 50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33" h="50">
                    <a:moveTo>
                      <a:pt x="0" y="0"/>
                    </a:moveTo>
                    <a:cubicBezTo>
                      <a:pt x="4" y="9"/>
                      <a:pt x="7" y="19"/>
                      <a:pt x="12" y="28"/>
                    </a:cubicBezTo>
                    <a:cubicBezTo>
                      <a:pt x="15" y="33"/>
                      <a:pt x="19" y="36"/>
                      <a:pt x="23" y="40"/>
                    </a:cubicBezTo>
                    <a:cubicBezTo>
                      <a:pt x="27" y="42"/>
                      <a:pt x="31" y="45"/>
                      <a:pt x="33" y="50"/>
                    </a:cubicBezTo>
                    <a:cubicBezTo>
                      <a:pt x="26" y="47"/>
                      <a:pt x="20" y="45"/>
                      <a:pt x="14" y="43"/>
                    </a:cubicBezTo>
                    <a:cubicBezTo>
                      <a:pt x="9" y="38"/>
                      <a:pt x="6" y="29"/>
                      <a:pt x="5" y="25"/>
                    </a:cubicBezTo>
                    <a:cubicBezTo>
                      <a:pt x="2" y="17"/>
                      <a:pt x="2" y="8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445" name="Picture 1996"/>
              <p:cNvPicPr>
                <a:picLocks noChangeAspect="1"/>
              </p:cNvPicPr>
              <p:nvPr/>
            </p:nvPicPr>
            <p:blipFill>
              <a:blip r:embed="rId30"/>
              <a:stretch>
                <a:fillRect/>
              </a:stretch>
            </p:blipFill>
            <p:spPr>
              <a:xfrm>
                <a:off x="6575393" y="4859366"/>
                <a:ext cx="247652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446" name="Freeform 1997"/>
              <p:cNvSpPr/>
              <p:nvPr/>
            </p:nvSpPr>
            <p:spPr>
              <a:xfrm>
                <a:off x="6638894" y="4980017"/>
                <a:ext cx="206376" cy="139701"/>
              </a:xfrm>
              <a:custGeom>
                <a:avLst/>
                <a:gdLst>
                  <a:gd name="txL" fmla="*/ 0 w 55"/>
                  <a:gd name="txT" fmla="*/ 0 h 37"/>
                  <a:gd name="txR" fmla="*/ 55 w 55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37">
                    <a:moveTo>
                      <a:pt x="28" y="9"/>
                    </a:moveTo>
                    <a:cubicBezTo>
                      <a:pt x="24" y="9"/>
                      <a:pt x="15" y="8"/>
                      <a:pt x="10" y="6"/>
                    </a:cubicBezTo>
                    <a:cubicBezTo>
                      <a:pt x="7" y="5"/>
                      <a:pt x="0" y="0"/>
                      <a:pt x="0" y="0"/>
                    </a:cubicBezTo>
                    <a:cubicBezTo>
                      <a:pt x="6" y="3"/>
                      <a:pt x="12" y="3"/>
                      <a:pt x="18" y="3"/>
                    </a:cubicBezTo>
                    <a:cubicBezTo>
                      <a:pt x="25" y="3"/>
                      <a:pt x="32" y="2"/>
                      <a:pt x="38" y="3"/>
                    </a:cubicBezTo>
                    <a:cubicBezTo>
                      <a:pt x="45" y="3"/>
                      <a:pt x="50" y="8"/>
                      <a:pt x="53" y="13"/>
                    </a:cubicBezTo>
                    <a:cubicBezTo>
                      <a:pt x="54" y="13"/>
                      <a:pt x="55" y="14"/>
                      <a:pt x="55" y="15"/>
                    </a:cubicBezTo>
                    <a:cubicBezTo>
                      <a:pt x="55" y="22"/>
                      <a:pt x="54" y="29"/>
                      <a:pt x="54" y="37"/>
                    </a:cubicBezTo>
                    <a:cubicBezTo>
                      <a:pt x="53" y="33"/>
                      <a:pt x="52" y="30"/>
                      <a:pt x="51" y="27"/>
                    </a:cubicBezTo>
                    <a:cubicBezTo>
                      <a:pt x="44" y="15"/>
                      <a:pt x="35" y="10"/>
                      <a:pt x="28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47" name="Freeform 1998"/>
              <p:cNvSpPr/>
              <p:nvPr/>
            </p:nvSpPr>
            <p:spPr>
              <a:xfrm>
                <a:off x="6570631" y="4900641"/>
                <a:ext cx="241301" cy="312740"/>
              </a:xfrm>
              <a:custGeom>
                <a:avLst/>
                <a:gdLst>
                  <a:gd name="txL" fmla="*/ 0 w 64"/>
                  <a:gd name="txT" fmla="*/ 0 h 83"/>
                  <a:gd name="txR" fmla="*/ 64 w 64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83">
                    <a:moveTo>
                      <a:pt x="56" y="35"/>
                    </a:moveTo>
                    <a:cubicBezTo>
                      <a:pt x="54" y="34"/>
                      <a:pt x="52" y="33"/>
                      <a:pt x="50" y="32"/>
                    </a:cubicBezTo>
                    <a:cubicBezTo>
                      <a:pt x="46" y="31"/>
                      <a:pt x="41" y="30"/>
                      <a:pt x="37" y="30"/>
                    </a:cubicBezTo>
                    <a:cubicBezTo>
                      <a:pt x="35" y="29"/>
                      <a:pt x="33" y="29"/>
                      <a:pt x="31" y="29"/>
                    </a:cubicBezTo>
                    <a:cubicBezTo>
                      <a:pt x="29" y="29"/>
                      <a:pt x="28" y="29"/>
                      <a:pt x="27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3" y="28"/>
                      <a:pt x="22" y="27"/>
                      <a:pt x="21" y="27"/>
                    </a:cubicBezTo>
                    <a:cubicBezTo>
                      <a:pt x="22" y="28"/>
                      <a:pt x="23" y="29"/>
                      <a:pt x="25" y="30"/>
                    </a:cubicBezTo>
                    <a:cubicBezTo>
                      <a:pt x="26" y="31"/>
                      <a:pt x="27" y="31"/>
                      <a:pt x="28" y="32"/>
                    </a:cubicBezTo>
                    <a:cubicBezTo>
                      <a:pt x="29" y="32"/>
                      <a:pt x="30" y="33"/>
                      <a:pt x="31" y="34"/>
                    </a:cubicBezTo>
                    <a:cubicBezTo>
                      <a:pt x="32" y="35"/>
                      <a:pt x="34" y="36"/>
                      <a:pt x="36" y="38"/>
                    </a:cubicBezTo>
                    <a:cubicBezTo>
                      <a:pt x="37" y="39"/>
                      <a:pt x="39" y="40"/>
                      <a:pt x="40" y="41"/>
                    </a:cubicBezTo>
                    <a:cubicBezTo>
                      <a:pt x="42" y="42"/>
                      <a:pt x="44" y="43"/>
                      <a:pt x="46" y="44"/>
                    </a:cubicBezTo>
                    <a:cubicBezTo>
                      <a:pt x="47" y="45"/>
                      <a:pt x="48" y="46"/>
                      <a:pt x="49" y="46"/>
                    </a:cubicBezTo>
                    <a:cubicBezTo>
                      <a:pt x="50" y="47"/>
                      <a:pt x="51" y="48"/>
                      <a:pt x="52" y="49"/>
                    </a:cubicBezTo>
                    <a:cubicBezTo>
                      <a:pt x="54" y="50"/>
                      <a:pt x="56" y="52"/>
                      <a:pt x="58" y="54"/>
                    </a:cubicBezTo>
                    <a:cubicBezTo>
                      <a:pt x="59" y="55"/>
                      <a:pt x="59" y="56"/>
                      <a:pt x="60" y="57"/>
                    </a:cubicBezTo>
                    <a:cubicBezTo>
                      <a:pt x="61" y="58"/>
                      <a:pt x="61" y="59"/>
                      <a:pt x="61" y="61"/>
                    </a:cubicBezTo>
                    <a:cubicBezTo>
                      <a:pt x="61" y="58"/>
                      <a:pt x="59" y="56"/>
                      <a:pt x="57" y="54"/>
                    </a:cubicBezTo>
                    <a:cubicBezTo>
                      <a:pt x="55" y="53"/>
                      <a:pt x="53" y="51"/>
                      <a:pt x="51" y="50"/>
                    </a:cubicBezTo>
                    <a:cubicBezTo>
                      <a:pt x="50" y="49"/>
                      <a:pt x="49" y="48"/>
                      <a:pt x="48" y="48"/>
                    </a:cubicBezTo>
                    <a:cubicBezTo>
                      <a:pt x="47" y="47"/>
                      <a:pt x="46" y="46"/>
                      <a:pt x="45" y="46"/>
                    </a:cubicBezTo>
                    <a:cubicBezTo>
                      <a:pt x="44" y="45"/>
                      <a:pt x="44" y="45"/>
                      <a:pt x="43" y="45"/>
                    </a:cubicBezTo>
                    <a:cubicBezTo>
                      <a:pt x="47" y="49"/>
                      <a:pt x="51" y="53"/>
                      <a:pt x="54" y="58"/>
                    </a:cubicBezTo>
                    <a:cubicBezTo>
                      <a:pt x="56" y="62"/>
                      <a:pt x="58" y="66"/>
                      <a:pt x="60" y="70"/>
                    </a:cubicBezTo>
                    <a:cubicBezTo>
                      <a:pt x="61" y="72"/>
                      <a:pt x="62" y="74"/>
                      <a:pt x="62" y="76"/>
                    </a:cubicBezTo>
                    <a:cubicBezTo>
                      <a:pt x="63" y="78"/>
                      <a:pt x="64" y="81"/>
                      <a:pt x="64" y="83"/>
                    </a:cubicBezTo>
                    <a:cubicBezTo>
                      <a:pt x="64" y="82"/>
                      <a:pt x="63" y="81"/>
                      <a:pt x="63" y="80"/>
                    </a:cubicBezTo>
                    <a:cubicBezTo>
                      <a:pt x="62" y="79"/>
                      <a:pt x="62" y="78"/>
                      <a:pt x="61" y="77"/>
                    </a:cubicBezTo>
                    <a:cubicBezTo>
                      <a:pt x="60" y="75"/>
                      <a:pt x="59" y="73"/>
                      <a:pt x="58" y="71"/>
                    </a:cubicBezTo>
                    <a:cubicBezTo>
                      <a:pt x="56" y="67"/>
                      <a:pt x="54" y="63"/>
                      <a:pt x="52" y="59"/>
                    </a:cubicBezTo>
                    <a:cubicBezTo>
                      <a:pt x="47" y="52"/>
                      <a:pt x="41" y="45"/>
                      <a:pt x="34" y="40"/>
                    </a:cubicBezTo>
                    <a:cubicBezTo>
                      <a:pt x="33" y="38"/>
                      <a:pt x="31" y="37"/>
                      <a:pt x="29" y="36"/>
                    </a:cubicBezTo>
                    <a:cubicBezTo>
                      <a:pt x="28" y="35"/>
                      <a:pt x="27" y="34"/>
                      <a:pt x="26" y="34"/>
                    </a:cubicBezTo>
                    <a:cubicBezTo>
                      <a:pt x="26" y="33"/>
                      <a:pt x="25" y="33"/>
                      <a:pt x="24" y="32"/>
                    </a:cubicBezTo>
                    <a:cubicBezTo>
                      <a:pt x="24" y="32"/>
                      <a:pt x="23" y="32"/>
                      <a:pt x="23" y="32"/>
                    </a:cubicBezTo>
                    <a:cubicBezTo>
                      <a:pt x="23" y="32"/>
                      <a:pt x="23" y="32"/>
                      <a:pt x="24" y="32"/>
                    </a:cubicBezTo>
                    <a:cubicBezTo>
                      <a:pt x="24" y="33"/>
                      <a:pt x="25" y="34"/>
                      <a:pt x="25" y="36"/>
                    </a:cubicBezTo>
                    <a:cubicBezTo>
                      <a:pt x="26" y="37"/>
                      <a:pt x="26" y="38"/>
                      <a:pt x="26" y="39"/>
                    </a:cubicBezTo>
                    <a:cubicBezTo>
                      <a:pt x="28" y="44"/>
                      <a:pt x="29" y="49"/>
                      <a:pt x="30" y="53"/>
                    </a:cubicBezTo>
                    <a:cubicBezTo>
                      <a:pt x="31" y="54"/>
                      <a:pt x="31" y="55"/>
                      <a:pt x="32" y="56"/>
                    </a:cubicBezTo>
                    <a:cubicBezTo>
                      <a:pt x="33" y="58"/>
                      <a:pt x="33" y="59"/>
                      <a:pt x="34" y="60"/>
                    </a:cubicBezTo>
                    <a:cubicBezTo>
                      <a:pt x="35" y="62"/>
                      <a:pt x="37" y="63"/>
                      <a:pt x="38" y="65"/>
                    </a:cubicBezTo>
                    <a:cubicBezTo>
                      <a:pt x="40" y="67"/>
                      <a:pt x="42" y="69"/>
                      <a:pt x="44" y="71"/>
                    </a:cubicBezTo>
                    <a:cubicBezTo>
                      <a:pt x="45" y="72"/>
                      <a:pt x="47" y="74"/>
                      <a:pt x="49" y="75"/>
                    </a:cubicBezTo>
                    <a:cubicBezTo>
                      <a:pt x="47" y="74"/>
                      <a:pt x="45" y="73"/>
                      <a:pt x="43" y="71"/>
                    </a:cubicBezTo>
                    <a:cubicBezTo>
                      <a:pt x="41" y="69"/>
                      <a:pt x="40" y="68"/>
                      <a:pt x="38" y="66"/>
                    </a:cubicBezTo>
                    <a:cubicBezTo>
                      <a:pt x="36" y="64"/>
                      <a:pt x="35" y="62"/>
                      <a:pt x="33" y="60"/>
                    </a:cubicBezTo>
                    <a:cubicBezTo>
                      <a:pt x="33" y="59"/>
                      <a:pt x="32" y="58"/>
                      <a:pt x="31" y="57"/>
                    </a:cubicBezTo>
                    <a:cubicBezTo>
                      <a:pt x="30" y="56"/>
                      <a:pt x="30" y="55"/>
                      <a:pt x="29" y="54"/>
                    </a:cubicBezTo>
                    <a:cubicBezTo>
                      <a:pt x="27" y="49"/>
                      <a:pt x="26" y="44"/>
                      <a:pt x="25" y="40"/>
                    </a:cubicBezTo>
                    <a:cubicBezTo>
                      <a:pt x="24" y="37"/>
                      <a:pt x="23" y="35"/>
                      <a:pt x="22" y="33"/>
                    </a:cubicBezTo>
                    <a:cubicBezTo>
                      <a:pt x="22" y="32"/>
                      <a:pt x="21" y="31"/>
                      <a:pt x="20" y="30"/>
                    </a:cubicBezTo>
                    <a:cubicBezTo>
                      <a:pt x="20" y="30"/>
                      <a:pt x="19" y="29"/>
                      <a:pt x="19" y="29"/>
                    </a:cubicBezTo>
                    <a:cubicBezTo>
                      <a:pt x="17" y="27"/>
                      <a:pt x="15" y="25"/>
                      <a:pt x="13" y="23"/>
                    </a:cubicBezTo>
                    <a:cubicBezTo>
                      <a:pt x="12" y="22"/>
                      <a:pt x="10" y="20"/>
                      <a:pt x="9" y="19"/>
                    </a:cubicBezTo>
                    <a:cubicBezTo>
                      <a:pt x="9" y="19"/>
                      <a:pt x="9" y="19"/>
                      <a:pt x="9" y="20"/>
                    </a:cubicBezTo>
                    <a:cubicBezTo>
                      <a:pt x="9" y="21"/>
                      <a:pt x="9" y="22"/>
                      <a:pt x="9" y="23"/>
                    </a:cubicBezTo>
                    <a:cubicBezTo>
                      <a:pt x="8" y="24"/>
                      <a:pt x="8" y="25"/>
                      <a:pt x="8" y="26"/>
                    </a:cubicBezTo>
                    <a:cubicBezTo>
                      <a:pt x="8" y="27"/>
                      <a:pt x="8" y="29"/>
                      <a:pt x="8" y="31"/>
                    </a:cubicBezTo>
                    <a:cubicBezTo>
                      <a:pt x="8" y="33"/>
                      <a:pt x="8" y="35"/>
                      <a:pt x="8" y="37"/>
                    </a:cubicBezTo>
                    <a:cubicBezTo>
                      <a:pt x="9" y="41"/>
                      <a:pt x="10" y="45"/>
                      <a:pt x="11" y="49"/>
                    </a:cubicBezTo>
                    <a:cubicBezTo>
                      <a:pt x="12" y="51"/>
                      <a:pt x="13" y="53"/>
                      <a:pt x="13" y="54"/>
                    </a:cubicBezTo>
                    <a:cubicBezTo>
                      <a:pt x="14" y="56"/>
                      <a:pt x="15" y="58"/>
                      <a:pt x="16" y="60"/>
                    </a:cubicBezTo>
                    <a:cubicBezTo>
                      <a:pt x="15" y="58"/>
                      <a:pt x="14" y="56"/>
                      <a:pt x="13" y="55"/>
                    </a:cubicBezTo>
                    <a:cubicBezTo>
                      <a:pt x="12" y="53"/>
                      <a:pt x="11" y="51"/>
                      <a:pt x="10" y="49"/>
                    </a:cubicBezTo>
                    <a:cubicBezTo>
                      <a:pt x="9" y="45"/>
                      <a:pt x="8" y="42"/>
                      <a:pt x="7" y="38"/>
                    </a:cubicBezTo>
                    <a:cubicBezTo>
                      <a:pt x="7" y="36"/>
                      <a:pt x="6" y="34"/>
                      <a:pt x="6" y="31"/>
                    </a:cubicBezTo>
                    <a:cubicBezTo>
                      <a:pt x="6" y="29"/>
                      <a:pt x="6" y="27"/>
                      <a:pt x="7" y="25"/>
                    </a:cubicBezTo>
                    <a:cubicBezTo>
                      <a:pt x="7" y="25"/>
                      <a:pt x="7" y="24"/>
                      <a:pt x="7" y="24"/>
                    </a:cubicBezTo>
                    <a:cubicBezTo>
                      <a:pt x="7" y="23"/>
                      <a:pt x="7" y="23"/>
                      <a:pt x="7" y="22"/>
                    </a:cubicBezTo>
                    <a:cubicBezTo>
                      <a:pt x="7" y="21"/>
                      <a:pt x="7" y="20"/>
                      <a:pt x="7" y="19"/>
                    </a:cubicBezTo>
                    <a:cubicBezTo>
                      <a:pt x="8" y="18"/>
                      <a:pt x="8" y="17"/>
                      <a:pt x="7" y="16"/>
                    </a:cubicBezTo>
                    <a:cubicBezTo>
                      <a:pt x="7" y="15"/>
                      <a:pt x="6" y="14"/>
                      <a:pt x="5" y="13"/>
                    </a:cubicBezTo>
                    <a:cubicBezTo>
                      <a:pt x="4" y="11"/>
                      <a:pt x="3" y="10"/>
                      <a:pt x="3" y="9"/>
                    </a:cubicBezTo>
                    <a:cubicBezTo>
                      <a:pt x="3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4"/>
                      <a:pt x="0" y="2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2" y="4"/>
                      <a:pt x="2" y="5"/>
                      <a:pt x="3" y="6"/>
                    </a:cubicBezTo>
                    <a:cubicBezTo>
                      <a:pt x="4" y="7"/>
                      <a:pt x="5" y="9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3"/>
                      <a:pt x="9" y="13"/>
                      <a:pt x="10" y="13"/>
                    </a:cubicBezTo>
                    <a:cubicBezTo>
                      <a:pt x="10" y="14"/>
                      <a:pt x="11" y="14"/>
                      <a:pt x="12" y="15"/>
                    </a:cubicBezTo>
                    <a:cubicBezTo>
                      <a:pt x="16" y="16"/>
                      <a:pt x="19" y="18"/>
                      <a:pt x="23" y="19"/>
                    </a:cubicBezTo>
                    <a:cubicBezTo>
                      <a:pt x="24" y="19"/>
                      <a:pt x="25" y="19"/>
                      <a:pt x="26" y="19"/>
                    </a:cubicBezTo>
                    <a:cubicBezTo>
                      <a:pt x="27" y="20"/>
                      <a:pt x="28" y="20"/>
                      <a:pt x="29" y="20"/>
                    </a:cubicBezTo>
                    <a:cubicBezTo>
                      <a:pt x="31" y="20"/>
                      <a:pt x="33" y="20"/>
                      <a:pt x="35" y="19"/>
                    </a:cubicBezTo>
                    <a:cubicBezTo>
                      <a:pt x="39" y="18"/>
                      <a:pt x="43" y="17"/>
                      <a:pt x="46" y="15"/>
                    </a:cubicBezTo>
                    <a:cubicBezTo>
                      <a:pt x="45" y="16"/>
                      <a:pt x="43" y="17"/>
                      <a:pt x="41" y="18"/>
                    </a:cubicBezTo>
                    <a:cubicBezTo>
                      <a:pt x="39" y="19"/>
                      <a:pt x="37" y="19"/>
                      <a:pt x="35" y="20"/>
                    </a:cubicBezTo>
                    <a:cubicBezTo>
                      <a:pt x="33" y="20"/>
                      <a:pt x="31" y="21"/>
                      <a:pt x="29" y="21"/>
                    </a:cubicBezTo>
                    <a:cubicBezTo>
                      <a:pt x="28" y="21"/>
                      <a:pt x="27" y="21"/>
                      <a:pt x="26" y="20"/>
                    </a:cubicBezTo>
                    <a:cubicBezTo>
                      <a:pt x="25" y="20"/>
                      <a:pt x="24" y="20"/>
                      <a:pt x="23" y="20"/>
                    </a:cubicBezTo>
                    <a:cubicBezTo>
                      <a:pt x="21" y="19"/>
                      <a:pt x="19" y="19"/>
                      <a:pt x="17" y="18"/>
                    </a:cubicBezTo>
                    <a:cubicBezTo>
                      <a:pt x="15" y="18"/>
                      <a:pt x="13" y="17"/>
                      <a:pt x="12" y="16"/>
                    </a:cubicBezTo>
                    <a:cubicBezTo>
                      <a:pt x="11" y="15"/>
                      <a:pt x="10" y="15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1" y="17"/>
                      <a:pt x="13" y="19"/>
                      <a:pt x="15" y="22"/>
                    </a:cubicBezTo>
                    <a:cubicBezTo>
                      <a:pt x="15" y="22"/>
                      <a:pt x="16" y="23"/>
                      <a:pt x="16" y="23"/>
                    </a:cubicBezTo>
                    <a:cubicBezTo>
                      <a:pt x="17" y="24"/>
                      <a:pt x="18" y="24"/>
                      <a:pt x="18" y="24"/>
                    </a:cubicBezTo>
                    <a:cubicBezTo>
                      <a:pt x="20" y="25"/>
                      <a:pt x="22" y="26"/>
                      <a:pt x="24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6" y="27"/>
                      <a:pt x="26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9" y="27"/>
                      <a:pt x="30" y="27"/>
                      <a:pt x="31" y="27"/>
                    </a:cubicBezTo>
                    <a:cubicBezTo>
                      <a:pt x="33" y="28"/>
                      <a:pt x="35" y="28"/>
                      <a:pt x="37" y="28"/>
                    </a:cubicBezTo>
                    <a:cubicBezTo>
                      <a:pt x="42" y="29"/>
                      <a:pt x="46" y="30"/>
                      <a:pt x="50" y="31"/>
                    </a:cubicBezTo>
                    <a:cubicBezTo>
                      <a:pt x="53" y="32"/>
                      <a:pt x="55" y="33"/>
                      <a:pt x="57" y="34"/>
                    </a:cubicBezTo>
                    <a:cubicBezTo>
                      <a:pt x="58" y="35"/>
                      <a:pt x="60" y="37"/>
                      <a:pt x="61" y="38"/>
                    </a:cubicBezTo>
                    <a:cubicBezTo>
                      <a:pt x="60" y="37"/>
                      <a:pt x="58" y="36"/>
                      <a:pt x="56" y="3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48" name="Freeform 1999"/>
              <p:cNvSpPr/>
              <p:nvPr/>
            </p:nvSpPr>
            <p:spPr>
              <a:xfrm>
                <a:off x="6256304" y="5656296"/>
                <a:ext cx="123826" cy="184151"/>
              </a:xfrm>
              <a:custGeom>
                <a:avLst/>
                <a:gdLst>
                  <a:gd name="txL" fmla="*/ 0 w 33"/>
                  <a:gd name="txT" fmla="*/ 0 h 49"/>
                  <a:gd name="txR" fmla="*/ 33 w 33"/>
                  <a:gd name="txB" fmla="*/ 49 h 49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33" h="49">
                    <a:moveTo>
                      <a:pt x="0" y="0"/>
                    </a:moveTo>
                    <a:cubicBezTo>
                      <a:pt x="5" y="9"/>
                      <a:pt x="7" y="19"/>
                      <a:pt x="12" y="28"/>
                    </a:cubicBezTo>
                    <a:cubicBezTo>
                      <a:pt x="15" y="32"/>
                      <a:pt x="19" y="36"/>
                      <a:pt x="24" y="39"/>
                    </a:cubicBezTo>
                    <a:cubicBezTo>
                      <a:pt x="27" y="42"/>
                      <a:pt x="31" y="45"/>
                      <a:pt x="33" y="49"/>
                    </a:cubicBezTo>
                    <a:cubicBezTo>
                      <a:pt x="27" y="47"/>
                      <a:pt x="20" y="45"/>
                      <a:pt x="14" y="43"/>
                    </a:cubicBezTo>
                    <a:cubicBezTo>
                      <a:pt x="9" y="38"/>
                      <a:pt x="6" y="29"/>
                      <a:pt x="5" y="25"/>
                    </a:cubicBezTo>
                    <a:cubicBezTo>
                      <a:pt x="2" y="17"/>
                      <a:pt x="2" y="8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449" name="Picture 2000"/>
              <p:cNvPicPr>
                <a:picLocks noChangeAspect="1"/>
              </p:cNvPicPr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116603" y="5422932"/>
                <a:ext cx="349252" cy="45085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450" name="Picture 2001"/>
              <p:cNvPicPr>
                <a:picLocks noChangeAspect="1"/>
              </p:cNvPicPr>
              <p:nvPr/>
            </p:nvPicPr>
            <p:blipFill>
              <a:blip r:embed="rId32"/>
              <a:stretch>
                <a:fillRect/>
              </a:stretch>
            </p:blipFill>
            <p:spPr>
              <a:xfrm>
                <a:off x="6178516" y="5489608"/>
                <a:ext cx="247652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451" name="Freeform 2002"/>
              <p:cNvSpPr/>
              <p:nvPr/>
            </p:nvSpPr>
            <p:spPr>
              <a:xfrm>
                <a:off x="6245191" y="5611846"/>
                <a:ext cx="201614" cy="134938"/>
              </a:xfrm>
              <a:custGeom>
                <a:avLst/>
                <a:gdLst>
                  <a:gd name="txL" fmla="*/ 0 w 54"/>
                  <a:gd name="txT" fmla="*/ 0 h 36"/>
                  <a:gd name="txR" fmla="*/ 54 w 54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36">
                    <a:moveTo>
                      <a:pt x="28" y="9"/>
                    </a:moveTo>
                    <a:cubicBezTo>
                      <a:pt x="23" y="9"/>
                      <a:pt x="14" y="8"/>
                      <a:pt x="10" y="6"/>
                    </a:cubicBezTo>
                    <a:cubicBezTo>
                      <a:pt x="6" y="5"/>
                      <a:pt x="0" y="0"/>
                      <a:pt x="0" y="0"/>
                    </a:cubicBezTo>
                    <a:cubicBezTo>
                      <a:pt x="5" y="2"/>
                      <a:pt x="11" y="3"/>
                      <a:pt x="17" y="3"/>
                    </a:cubicBezTo>
                    <a:cubicBezTo>
                      <a:pt x="24" y="3"/>
                      <a:pt x="31" y="2"/>
                      <a:pt x="38" y="3"/>
                    </a:cubicBezTo>
                    <a:cubicBezTo>
                      <a:pt x="44" y="3"/>
                      <a:pt x="49" y="7"/>
                      <a:pt x="53" y="12"/>
                    </a:cubicBezTo>
                    <a:cubicBezTo>
                      <a:pt x="53" y="13"/>
                      <a:pt x="54" y="14"/>
                      <a:pt x="54" y="15"/>
                    </a:cubicBezTo>
                    <a:cubicBezTo>
                      <a:pt x="54" y="22"/>
                      <a:pt x="54" y="29"/>
                      <a:pt x="53" y="36"/>
                    </a:cubicBezTo>
                    <a:cubicBezTo>
                      <a:pt x="52" y="33"/>
                      <a:pt x="51" y="30"/>
                      <a:pt x="50" y="27"/>
                    </a:cubicBezTo>
                    <a:cubicBezTo>
                      <a:pt x="44" y="15"/>
                      <a:pt x="34" y="10"/>
                      <a:pt x="28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52" name="Freeform 2003"/>
              <p:cNvSpPr/>
              <p:nvPr/>
            </p:nvSpPr>
            <p:spPr>
              <a:xfrm>
                <a:off x="6173753" y="5532470"/>
                <a:ext cx="239714" cy="311152"/>
              </a:xfrm>
              <a:custGeom>
                <a:avLst/>
                <a:gdLst>
                  <a:gd name="txL" fmla="*/ 0 w 64"/>
                  <a:gd name="txT" fmla="*/ 0 h 83"/>
                  <a:gd name="txR" fmla="*/ 64 w 64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83">
                    <a:moveTo>
                      <a:pt x="56" y="35"/>
                    </a:moveTo>
                    <a:cubicBezTo>
                      <a:pt x="54" y="34"/>
                      <a:pt x="52" y="33"/>
                      <a:pt x="50" y="32"/>
                    </a:cubicBezTo>
                    <a:cubicBezTo>
                      <a:pt x="46" y="31"/>
                      <a:pt x="42" y="30"/>
                      <a:pt x="37" y="30"/>
                    </a:cubicBezTo>
                    <a:cubicBezTo>
                      <a:pt x="35" y="29"/>
                      <a:pt x="33" y="29"/>
                      <a:pt x="31" y="29"/>
                    </a:cubicBezTo>
                    <a:cubicBezTo>
                      <a:pt x="30" y="29"/>
                      <a:pt x="29" y="28"/>
                      <a:pt x="28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8"/>
                      <a:pt x="25" y="28"/>
                      <a:pt x="25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3" y="28"/>
                      <a:pt x="22" y="27"/>
                      <a:pt x="21" y="27"/>
                    </a:cubicBezTo>
                    <a:cubicBezTo>
                      <a:pt x="22" y="28"/>
                      <a:pt x="24" y="29"/>
                      <a:pt x="25" y="30"/>
                    </a:cubicBezTo>
                    <a:cubicBezTo>
                      <a:pt x="26" y="31"/>
                      <a:pt x="27" y="31"/>
                      <a:pt x="28" y="32"/>
                    </a:cubicBezTo>
                    <a:cubicBezTo>
                      <a:pt x="29" y="32"/>
                      <a:pt x="30" y="33"/>
                      <a:pt x="31" y="34"/>
                    </a:cubicBezTo>
                    <a:cubicBezTo>
                      <a:pt x="33" y="35"/>
                      <a:pt x="34" y="36"/>
                      <a:pt x="36" y="38"/>
                    </a:cubicBezTo>
                    <a:cubicBezTo>
                      <a:pt x="38" y="39"/>
                      <a:pt x="39" y="40"/>
                      <a:pt x="40" y="41"/>
                    </a:cubicBezTo>
                    <a:cubicBezTo>
                      <a:pt x="42" y="42"/>
                      <a:pt x="44" y="43"/>
                      <a:pt x="46" y="44"/>
                    </a:cubicBezTo>
                    <a:cubicBezTo>
                      <a:pt x="47" y="45"/>
                      <a:pt x="48" y="46"/>
                      <a:pt x="49" y="46"/>
                    </a:cubicBezTo>
                    <a:cubicBezTo>
                      <a:pt x="50" y="47"/>
                      <a:pt x="51" y="48"/>
                      <a:pt x="52" y="49"/>
                    </a:cubicBezTo>
                    <a:cubicBezTo>
                      <a:pt x="54" y="50"/>
                      <a:pt x="56" y="52"/>
                      <a:pt x="58" y="54"/>
                    </a:cubicBezTo>
                    <a:cubicBezTo>
                      <a:pt x="59" y="55"/>
                      <a:pt x="60" y="56"/>
                      <a:pt x="60" y="57"/>
                    </a:cubicBezTo>
                    <a:cubicBezTo>
                      <a:pt x="61" y="58"/>
                      <a:pt x="61" y="59"/>
                      <a:pt x="61" y="61"/>
                    </a:cubicBezTo>
                    <a:cubicBezTo>
                      <a:pt x="61" y="58"/>
                      <a:pt x="59" y="56"/>
                      <a:pt x="58" y="54"/>
                    </a:cubicBezTo>
                    <a:cubicBezTo>
                      <a:pt x="56" y="52"/>
                      <a:pt x="54" y="51"/>
                      <a:pt x="52" y="50"/>
                    </a:cubicBezTo>
                    <a:cubicBezTo>
                      <a:pt x="51" y="49"/>
                      <a:pt x="50" y="48"/>
                      <a:pt x="48" y="47"/>
                    </a:cubicBezTo>
                    <a:cubicBezTo>
                      <a:pt x="47" y="47"/>
                      <a:pt x="46" y="46"/>
                      <a:pt x="45" y="45"/>
                    </a:cubicBezTo>
                    <a:cubicBezTo>
                      <a:pt x="45" y="45"/>
                      <a:pt x="44" y="45"/>
                      <a:pt x="44" y="45"/>
                    </a:cubicBezTo>
                    <a:cubicBezTo>
                      <a:pt x="47" y="49"/>
                      <a:pt x="51" y="53"/>
                      <a:pt x="54" y="58"/>
                    </a:cubicBezTo>
                    <a:cubicBezTo>
                      <a:pt x="56" y="62"/>
                      <a:pt x="59" y="66"/>
                      <a:pt x="61" y="70"/>
                    </a:cubicBezTo>
                    <a:cubicBezTo>
                      <a:pt x="61" y="72"/>
                      <a:pt x="62" y="74"/>
                      <a:pt x="63" y="76"/>
                    </a:cubicBezTo>
                    <a:cubicBezTo>
                      <a:pt x="63" y="78"/>
                      <a:pt x="64" y="81"/>
                      <a:pt x="64" y="83"/>
                    </a:cubicBezTo>
                    <a:cubicBezTo>
                      <a:pt x="64" y="82"/>
                      <a:pt x="63" y="81"/>
                      <a:pt x="63" y="80"/>
                    </a:cubicBezTo>
                    <a:cubicBezTo>
                      <a:pt x="62" y="79"/>
                      <a:pt x="62" y="78"/>
                      <a:pt x="62" y="77"/>
                    </a:cubicBezTo>
                    <a:cubicBezTo>
                      <a:pt x="61" y="75"/>
                      <a:pt x="60" y="73"/>
                      <a:pt x="58" y="71"/>
                    </a:cubicBezTo>
                    <a:cubicBezTo>
                      <a:pt x="57" y="67"/>
                      <a:pt x="54" y="63"/>
                      <a:pt x="52" y="59"/>
                    </a:cubicBezTo>
                    <a:cubicBezTo>
                      <a:pt x="47" y="52"/>
                      <a:pt x="41" y="45"/>
                      <a:pt x="35" y="40"/>
                    </a:cubicBezTo>
                    <a:cubicBezTo>
                      <a:pt x="33" y="38"/>
                      <a:pt x="31" y="37"/>
                      <a:pt x="29" y="36"/>
                    </a:cubicBezTo>
                    <a:cubicBezTo>
                      <a:pt x="29" y="35"/>
                      <a:pt x="28" y="34"/>
                      <a:pt x="27" y="34"/>
                    </a:cubicBezTo>
                    <a:cubicBezTo>
                      <a:pt x="26" y="33"/>
                      <a:pt x="25" y="33"/>
                      <a:pt x="24" y="32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3"/>
                      <a:pt x="25" y="34"/>
                      <a:pt x="25" y="36"/>
                    </a:cubicBezTo>
                    <a:cubicBezTo>
                      <a:pt x="26" y="37"/>
                      <a:pt x="26" y="38"/>
                      <a:pt x="27" y="39"/>
                    </a:cubicBezTo>
                    <a:cubicBezTo>
                      <a:pt x="28" y="44"/>
                      <a:pt x="29" y="49"/>
                      <a:pt x="31" y="53"/>
                    </a:cubicBezTo>
                    <a:cubicBezTo>
                      <a:pt x="31" y="54"/>
                      <a:pt x="32" y="55"/>
                      <a:pt x="32" y="56"/>
                    </a:cubicBezTo>
                    <a:cubicBezTo>
                      <a:pt x="33" y="57"/>
                      <a:pt x="34" y="58"/>
                      <a:pt x="34" y="59"/>
                    </a:cubicBezTo>
                    <a:cubicBezTo>
                      <a:pt x="36" y="61"/>
                      <a:pt x="37" y="63"/>
                      <a:pt x="39" y="65"/>
                    </a:cubicBezTo>
                    <a:cubicBezTo>
                      <a:pt x="40" y="67"/>
                      <a:pt x="42" y="69"/>
                      <a:pt x="44" y="71"/>
                    </a:cubicBezTo>
                    <a:cubicBezTo>
                      <a:pt x="46" y="72"/>
                      <a:pt x="47" y="74"/>
                      <a:pt x="49" y="75"/>
                    </a:cubicBezTo>
                    <a:cubicBezTo>
                      <a:pt x="47" y="74"/>
                      <a:pt x="45" y="72"/>
                      <a:pt x="44" y="71"/>
                    </a:cubicBezTo>
                    <a:cubicBezTo>
                      <a:pt x="42" y="69"/>
                      <a:pt x="40" y="67"/>
                      <a:pt x="38" y="66"/>
                    </a:cubicBezTo>
                    <a:cubicBezTo>
                      <a:pt x="37" y="64"/>
                      <a:pt x="35" y="62"/>
                      <a:pt x="34" y="60"/>
                    </a:cubicBezTo>
                    <a:cubicBezTo>
                      <a:pt x="33" y="59"/>
                      <a:pt x="32" y="58"/>
                      <a:pt x="31" y="57"/>
                    </a:cubicBezTo>
                    <a:cubicBezTo>
                      <a:pt x="31" y="56"/>
                      <a:pt x="30" y="55"/>
                      <a:pt x="30" y="54"/>
                    </a:cubicBezTo>
                    <a:cubicBezTo>
                      <a:pt x="28" y="49"/>
                      <a:pt x="27" y="44"/>
                      <a:pt x="25" y="40"/>
                    </a:cubicBezTo>
                    <a:cubicBezTo>
                      <a:pt x="25" y="37"/>
                      <a:pt x="24" y="35"/>
                      <a:pt x="22" y="33"/>
                    </a:cubicBezTo>
                    <a:cubicBezTo>
                      <a:pt x="22" y="32"/>
                      <a:pt x="21" y="31"/>
                      <a:pt x="20" y="30"/>
                    </a:cubicBezTo>
                    <a:cubicBezTo>
                      <a:pt x="20" y="30"/>
                      <a:pt x="20" y="29"/>
                      <a:pt x="19" y="29"/>
                    </a:cubicBezTo>
                    <a:cubicBezTo>
                      <a:pt x="17" y="27"/>
                      <a:pt x="15" y="25"/>
                      <a:pt x="13" y="23"/>
                    </a:cubicBezTo>
                    <a:cubicBezTo>
                      <a:pt x="12" y="22"/>
                      <a:pt x="11" y="20"/>
                      <a:pt x="9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2"/>
                      <a:pt x="9" y="23"/>
                    </a:cubicBezTo>
                    <a:cubicBezTo>
                      <a:pt x="9" y="24"/>
                      <a:pt x="8" y="24"/>
                      <a:pt x="8" y="25"/>
                    </a:cubicBezTo>
                    <a:cubicBezTo>
                      <a:pt x="8" y="27"/>
                      <a:pt x="8" y="29"/>
                      <a:pt x="8" y="31"/>
                    </a:cubicBezTo>
                    <a:cubicBezTo>
                      <a:pt x="8" y="33"/>
                      <a:pt x="8" y="35"/>
                      <a:pt x="8" y="37"/>
                    </a:cubicBezTo>
                    <a:cubicBezTo>
                      <a:pt x="9" y="41"/>
                      <a:pt x="10" y="45"/>
                      <a:pt x="11" y="49"/>
                    </a:cubicBezTo>
                    <a:cubicBezTo>
                      <a:pt x="12" y="51"/>
                      <a:pt x="13" y="53"/>
                      <a:pt x="14" y="54"/>
                    </a:cubicBezTo>
                    <a:cubicBezTo>
                      <a:pt x="15" y="56"/>
                      <a:pt x="16" y="58"/>
                      <a:pt x="17" y="60"/>
                    </a:cubicBezTo>
                    <a:cubicBezTo>
                      <a:pt x="15" y="58"/>
                      <a:pt x="14" y="56"/>
                      <a:pt x="13" y="55"/>
                    </a:cubicBezTo>
                    <a:cubicBezTo>
                      <a:pt x="12" y="53"/>
                      <a:pt x="12" y="51"/>
                      <a:pt x="11" y="49"/>
                    </a:cubicBezTo>
                    <a:cubicBezTo>
                      <a:pt x="9" y="45"/>
                      <a:pt x="8" y="41"/>
                      <a:pt x="7" y="37"/>
                    </a:cubicBezTo>
                    <a:cubicBezTo>
                      <a:pt x="7" y="35"/>
                      <a:pt x="7" y="33"/>
                      <a:pt x="7" y="31"/>
                    </a:cubicBezTo>
                    <a:cubicBezTo>
                      <a:pt x="7" y="29"/>
                      <a:pt x="7" y="27"/>
                      <a:pt x="7" y="25"/>
                    </a:cubicBezTo>
                    <a:cubicBezTo>
                      <a:pt x="7" y="25"/>
                      <a:pt x="7" y="24"/>
                      <a:pt x="7" y="24"/>
                    </a:cubicBezTo>
                    <a:cubicBezTo>
                      <a:pt x="7" y="23"/>
                      <a:pt x="7" y="23"/>
                      <a:pt x="7" y="22"/>
                    </a:cubicBezTo>
                    <a:cubicBezTo>
                      <a:pt x="8" y="21"/>
                      <a:pt x="8" y="20"/>
                      <a:pt x="8" y="19"/>
                    </a:cubicBezTo>
                    <a:cubicBezTo>
                      <a:pt x="8" y="18"/>
                      <a:pt x="8" y="17"/>
                      <a:pt x="8" y="16"/>
                    </a:cubicBezTo>
                    <a:cubicBezTo>
                      <a:pt x="7" y="15"/>
                      <a:pt x="6" y="14"/>
                      <a:pt x="5" y="13"/>
                    </a:cubicBezTo>
                    <a:cubicBezTo>
                      <a:pt x="4" y="11"/>
                      <a:pt x="4" y="10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1" y="4"/>
                      <a:pt x="0" y="2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4" y="7"/>
                      <a:pt x="5" y="9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7" y="11"/>
                      <a:pt x="7" y="11"/>
                      <a:pt x="8" y="11"/>
                    </a:cubicBezTo>
                    <a:cubicBezTo>
                      <a:pt x="8" y="12"/>
                      <a:pt x="8" y="12"/>
                      <a:pt x="9" y="12"/>
                    </a:cubicBezTo>
                    <a:cubicBezTo>
                      <a:pt x="9" y="12"/>
                      <a:pt x="10" y="13"/>
                      <a:pt x="10" y="13"/>
                    </a:cubicBezTo>
                    <a:cubicBezTo>
                      <a:pt x="11" y="13"/>
                      <a:pt x="12" y="14"/>
                      <a:pt x="12" y="14"/>
                    </a:cubicBezTo>
                    <a:cubicBezTo>
                      <a:pt x="16" y="16"/>
                      <a:pt x="20" y="18"/>
                      <a:pt x="24" y="19"/>
                    </a:cubicBezTo>
                    <a:cubicBezTo>
                      <a:pt x="25" y="19"/>
                      <a:pt x="26" y="19"/>
                      <a:pt x="26" y="19"/>
                    </a:cubicBezTo>
                    <a:cubicBezTo>
                      <a:pt x="27" y="20"/>
                      <a:pt x="28" y="20"/>
                      <a:pt x="29" y="20"/>
                    </a:cubicBezTo>
                    <a:cubicBezTo>
                      <a:pt x="31" y="20"/>
                      <a:pt x="33" y="20"/>
                      <a:pt x="35" y="19"/>
                    </a:cubicBezTo>
                    <a:cubicBezTo>
                      <a:pt x="39" y="18"/>
                      <a:pt x="43" y="17"/>
                      <a:pt x="47" y="15"/>
                    </a:cubicBezTo>
                    <a:cubicBezTo>
                      <a:pt x="45" y="16"/>
                      <a:pt x="43" y="17"/>
                      <a:pt x="41" y="18"/>
                    </a:cubicBezTo>
                    <a:cubicBezTo>
                      <a:pt x="39" y="19"/>
                      <a:pt x="37" y="19"/>
                      <a:pt x="35" y="20"/>
                    </a:cubicBezTo>
                    <a:cubicBezTo>
                      <a:pt x="33" y="20"/>
                      <a:pt x="31" y="21"/>
                      <a:pt x="29" y="21"/>
                    </a:cubicBezTo>
                    <a:cubicBezTo>
                      <a:pt x="28" y="21"/>
                      <a:pt x="27" y="21"/>
                      <a:pt x="26" y="20"/>
                    </a:cubicBezTo>
                    <a:cubicBezTo>
                      <a:pt x="25" y="20"/>
                      <a:pt x="24" y="20"/>
                      <a:pt x="23" y="20"/>
                    </a:cubicBezTo>
                    <a:cubicBezTo>
                      <a:pt x="21" y="19"/>
                      <a:pt x="19" y="19"/>
                      <a:pt x="17" y="18"/>
                    </a:cubicBezTo>
                    <a:cubicBezTo>
                      <a:pt x="16" y="17"/>
                      <a:pt x="14" y="17"/>
                      <a:pt x="12" y="16"/>
                    </a:cubicBezTo>
                    <a:cubicBezTo>
                      <a:pt x="11" y="15"/>
                      <a:pt x="10" y="15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1" y="17"/>
                      <a:pt x="13" y="19"/>
                      <a:pt x="15" y="22"/>
                    </a:cubicBezTo>
                    <a:cubicBezTo>
                      <a:pt x="16" y="22"/>
                      <a:pt x="16" y="23"/>
                      <a:pt x="17" y="23"/>
                    </a:cubicBezTo>
                    <a:cubicBezTo>
                      <a:pt x="17" y="23"/>
                      <a:pt x="18" y="24"/>
                      <a:pt x="19" y="24"/>
                    </a:cubicBezTo>
                    <a:cubicBezTo>
                      <a:pt x="20" y="25"/>
                      <a:pt x="22" y="26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9" y="27"/>
                      <a:pt x="30" y="27"/>
                      <a:pt x="31" y="27"/>
                    </a:cubicBezTo>
                    <a:cubicBezTo>
                      <a:pt x="33" y="27"/>
                      <a:pt x="35" y="28"/>
                      <a:pt x="38" y="28"/>
                    </a:cubicBezTo>
                    <a:cubicBezTo>
                      <a:pt x="42" y="29"/>
                      <a:pt x="46" y="29"/>
                      <a:pt x="51" y="31"/>
                    </a:cubicBezTo>
                    <a:cubicBezTo>
                      <a:pt x="53" y="32"/>
                      <a:pt x="55" y="33"/>
                      <a:pt x="57" y="34"/>
                    </a:cubicBezTo>
                    <a:cubicBezTo>
                      <a:pt x="59" y="35"/>
                      <a:pt x="60" y="37"/>
                      <a:pt x="62" y="38"/>
                    </a:cubicBezTo>
                    <a:cubicBezTo>
                      <a:pt x="60" y="37"/>
                      <a:pt x="58" y="36"/>
                      <a:pt x="56" y="3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53" name="Freeform 2004"/>
              <p:cNvSpPr/>
              <p:nvPr/>
            </p:nvSpPr>
            <p:spPr>
              <a:xfrm>
                <a:off x="7645375" y="2643200"/>
                <a:ext cx="112713" cy="65088"/>
              </a:xfrm>
              <a:custGeom>
                <a:avLst/>
                <a:gdLst>
                  <a:gd name="txL" fmla="*/ 0 w 30"/>
                  <a:gd name="txT" fmla="*/ 0 h 17"/>
                  <a:gd name="txR" fmla="*/ 30 w 30"/>
                  <a:gd name="txB" fmla="*/ 17 h 17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30" h="17">
                    <a:moveTo>
                      <a:pt x="0" y="17"/>
                    </a:moveTo>
                    <a:cubicBezTo>
                      <a:pt x="6" y="15"/>
                      <a:pt x="12" y="14"/>
                      <a:pt x="17" y="11"/>
                    </a:cubicBezTo>
                    <a:cubicBezTo>
                      <a:pt x="19" y="10"/>
                      <a:pt x="22" y="8"/>
                      <a:pt x="24" y="5"/>
                    </a:cubicBezTo>
                    <a:cubicBezTo>
                      <a:pt x="25" y="3"/>
                      <a:pt x="27" y="1"/>
                      <a:pt x="30" y="0"/>
                    </a:cubicBezTo>
                    <a:cubicBezTo>
                      <a:pt x="28" y="4"/>
                      <a:pt x="27" y="7"/>
                      <a:pt x="25" y="11"/>
                    </a:cubicBezTo>
                    <a:cubicBezTo>
                      <a:pt x="22" y="13"/>
                      <a:pt x="17" y="15"/>
                      <a:pt x="15" y="16"/>
                    </a:cubicBezTo>
                    <a:cubicBezTo>
                      <a:pt x="10" y="17"/>
                      <a:pt x="5" y="17"/>
                      <a:pt x="0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454" name="Picture 2006"/>
              <p:cNvPicPr>
                <a:picLocks noChangeAspect="1"/>
              </p:cNvPicPr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539012" y="2600338"/>
                <a:ext cx="90488" cy="1587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455" name="Freeform 2007"/>
              <p:cNvSpPr/>
              <p:nvPr/>
            </p:nvSpPr>
            <p:spPr>
              <a:xfrm>
                <a:off x="7618387" y="2598750"/>
                <a:ext cx="87313" cy="115888"/>
              </a:xfrm>
              <a:custGeom>
                <a:avLst/>
                <a:gdLst>
                  <a:gd name="txL" fmla="*/ 0 w 23"/>
                  <a:gd name="txT" fmla="*/ 0 h 31"/>
                  <a:gd name="txR" fmla="*/ 23 w 23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31">
                    <a:moveTo>
                      <a:pt x="6" y="15"/>
                    </a:moveTo>
                    <a:cubicBezTo>
                      <a:pt x="6" y="18"/>
                      <a:pt x="5" y="23"/>
                      <a:pt x="4" y="26"/>
                    </a:cubicBezTo>
                    <a:cubicBezTo>
                      <a:pt x="3" y="28"/>
                      <a:pt x="0" y="31"/>
                      <a:pt x="0" y="31"/>
                    </a:cubicBezTo>
                    <a:cubicBezTo>
                      <a:pt x="2" y="28"/>
                      <a:pt x="2" y="25"/>
                      <a:pt x="2" y="21"/>
                    </a:cubicBezTo>
                    <a:cubicBezTo>
                      <a:pt x="3" y="17"/>
                      <a:pt x="2" y="13"/>
                      <a:pt x="3" y="9"/>
                    </a:cubicBezTo>
                    <a:cubicBezTo>
                      <a:pt x="3" y="5"/>
                      <a:pt x="6" y="3"/>
                      <a:pt x="9" y="1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5" y="0"/>
                      <a:pt x="19" y="1"/>
                      <a:pt x="23" y="1"/>
                    </a:cubicBezTo>
                    <a:cubicBezTo>
                      <a:pt x="21" y="2"/>
                      <a:pt x="19" y="2"/>
                      <a:pt x="17" y="3"/>
                    </a:cubicBezTo>
                    <a:cubicBezTo>
                      <a:pt x="10" y="6"/>
                      <a:pt x="7" y="12"/>
                      <a:pt x="6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56" name="Freeform 2008"/>
              <p:cNvSpPr/>
              <p:nvPr/>
            </p:nvSpPr>
            <p:spPr>
              <a:xfrm>
                <a:off x="7570762" y="2624150"/>
                <a:ext cx="187326" cy="131763"/>
              </a:xfrm>
              <a:custGeom>
                <a:avLst/>
                <a:gdLst>
                  <a:gd name="txL" fmla="*/ 0 w 50"/>
                  <a:gd name="txT" fmla="*/ 0 h 35"/>
                  <a:gd name="txR" fmla="*/ 50 w 50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35">
                    <a:moveTo>
                      <a:pt x="22" y="3"/>
                    </a:moveTo>
                    <a:cubicBezTo>
                      <a:pt x="22" y="4"/>
                      <a:pt x="21" y="5"/>
                      <a:pt x="21" y="6"/>
                    </a:cubicBezTo>
                    <a:cubicBezTo>
                      <a:pt x="20" y="9"/>
                      <a:pt x="19" y="11"/>
                      <a:pt x="19" y="14"/>
                    </a:cubicBezTo>
                    <a:cubicBezTo>
                      <a:pt x="18" y="15"/>
                      <a:pt x="18" y="16"/>
                      <a:pt x="18" y="17"/>
                    </a:cubicBezTo>
                    <a:cubicBezTo>
                      <a:pt x="18" y="18"/>
                      <a:pt x="18" y="19"/>
                      <a:pt x="18" y="19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21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7" y="22"/>
                      <a:pt x="17" y="23"/>
                      <a:pt x="16" y="23"/>
                    </a:cubicBezTo>
                    <a:cubicBezTo>
                      <a:pt x="17" y="22"/>
                      <a:pt x="18" y="22"/>
                      <a:pt x="18" y="21"/>
                    </a:cubicBezTo>
                    <a:cubicBezTo>
                      <a:pt x="19" y="20"/>
                      <a:pt x="19" y="20"/>
                      <a:pt x="20" y="19"/>
                    </a:cubicBezTo>
                    <a:cubicBezTo>
                      <a:pt x="20" y="19"/>
                      <a:pt x="20" y="18"/>
                      <a:pt x="21" y="18"/>
                    </a:cubicBezTo>
                    <a:cubicBezTo>
                      <a:pt x="22" y="17"/>
                      <a:pt x="22" y="16"/>
                      <a:pt x="23" y="15"/>
                    </a:cubicBezTo>
                    <a:cubicBezTo>
                      <a:pt x="24" y="14"/>
                      <a:pt x="25" y="13"/>
                      <a:pt x="25" y="12"/>
                    </a:cubicBezTo>
                    <a:cubicBezTo>
                      <a:pt x="26" y="11"/>
                      <a:pt x="27" y="10"/>
                      <a:pt x="27" y="9"/>
                    </a:cubicBezTo>
                    <a:cubicBezTo>
                      <a:pt x="28" y="8"/>
                      <a:pt x="28" y="8"/>
                      <a:pt x="29" y="7"/>
                    </a:cubicBezTo>
                    <a:cubicBezTo>
                      <a:pt x="29" y="7"/>
                      <a:pt x="30" y="6"/>
                      <a:pt x="30" y="6"/>
                    </a:cubicBezTo>
                    <a:cubicBezTo>
                      <a:pt x="31" y="4"/>
                      <a:pt x="32" y="3"/>
                      <a:pt x="33" y="2"/>
                    </a:cubicBezTo>
                    <a:cubicBezTo>
                      <a:pt x="34" y="2"/>
                      <a:pt x="34" y="1"/>
                      <a:pt x="35" y="1"/>
                    </a:cubicBezTo>
                    <a:cubicBezTo>
                      <a:pt x="36" y="1"/>
                      <a:pt x="37" y="1"/>
                      <a:pt x="37" y="1"/>
                    </a:cubicBezTo>
                    <a:cubicBezTo>
                      <a:pt x="36" y="1"/>
                      <a:pt x="35" y="2"/>
                      <a:pt x="33" y="3"/>
                    </a:cubicBezTo>
                    <a:cubicBezTo>
                      <a:pt x="32" y="4"/>
                      <a:pt x="32" y="5"/>
                      <a:pt x="31" y="6"/>
                    </a:cubicBezTo>
                    <a:cubicBezTo>
                      <a:pt x="30" y="7"/>
                      <a:pt x="30" y="7"/>
                      <a:pt x="29" y="8"/>
                    </a:cubicBezTo>
                    <a:cubicBezTo>
                      <a:pt x="29" y="8"/>
                      <a:pt x="28" y="9"/>
                      <a:pt x="28" y="10"/>
                    </a:cubicBezTo>
                    <a:cubicBezTo>
                      <a:pt x="28" y="10"/>
                      <a:pt x="28" y="10"/>
                      <a:pt x="27" y="11"/>
                    </a:cubicBezTo>
                    <a:cubicBezTo>
                      <a:pt x="30" y="8"/>
                      <a:pt x="33" y="6"/>
                      <a:pt x="36" y="5"/>
                    </a:cubicBezTo>
                    <a:cubicBezTo>
                      <a:pt x="38" y="3"/>
                      <a:pt x="40" y="2"/>
                      <a:pt x="43" y="1"/>
                    </a:cubicBezTo>
                    <a:cubicBezTo>
                      <a:pt x="44" y="1"/>
                      <a:pt x="45" y="1"/>
                      <a:pt x="46" y="0"/>
                    </a:cubicBezTo>
                    <a:cubicBezTo>
                      <a:pt x="48" y="0"/>
                      <a:pt x="49" y="0"/>
                      <a:pt x="50" y="0"/>
                    </a:cubicBezTo>
                    <a:cubicBezTo>
                      <a:pt x="50" y="0"/>
                      <a:pt x="49" y="0"/>
                      <a:pt x="48" y="0"/>
                    </a:cubicBezTo>
                    <a:cubicBezTo>
                      <a:pt x="48" y="0"/>
                      <a:pt x="47" y="1"/>
                      <a:pt x="47" y="1"/>
                    </a:cubicBezTo>
                    <a:cubicBezTo>
                      <a:pt x="45" y="1"/>
                      <a:pt x="44" y="2"/>
                      <a:pt x="43" y="3"/>
                    </a:cubicBezTo>
                    <a:cubicBezTo>
                      <a:pt x="41" y="4"/>
                      <a:pt x="38" y="5"/>
                      <a:pt x="36" y="6"/>
                    </a:cubicBezTo>
                    <a:cubicBezTo>
                      <a:pt x="32" y="8"/>
                      <a:pt x="28" y="12"/>
                      <a:pt x="24" y="15"/>
                    </a:cubicBezTo>
                    <a:cubicBezTo>
                      <a:pt x="23" y="16"/>
                      <a:pt x="23" y="17"/>
                      <a:pt x="22" y="18"/>
                    </a:cubicBezTo>
                    <a:cubicBezTo>
                      <a:pt x="21" y="19"/>
                      <a:pt x="21" y="19"/>
                      <a:pt x="21" y="20"/>
                    </a:cubicBezTo>
                    <a:cubicBezTo>
                      <a:pt x="20" y="20"/>
                      <a:pt x="20" y="21"/>
                      <a:pt x="20" y="22"/>
                    </a:cubicBezTo>
                    <a:cubicBezTo>
                      <a:pt x="20" y="22"/>
                      <a:pt x="19" y="22"/>
                      <a:pt x="19" y="22"/>
                    </a:cubicBezTo>
                    <a:cubicBezTo>
                      <a:pt x="19" y="22"/>
                      <a:pt x="20" y="22"/>
                      <a:pt x="20" y="22"/>
                    </a:cubicBezTo>
                    <a:cubicBezTo>
                      <a:pt x="20" y="21"/>
                      <a:pt x="21" y="21"/>
                      <a:pt x="22" y="21"/>
                    </a:cubicBezTo>
                    <a:cubicBezTo>
                      <a:pt x="22" y="21"/>
                      <a:pt x="23" y="20"/>
                      <a:pt x="24" y="20"/>
                    </a:cubicBezTo>
                    <a:cubicBezTo>
                      <a:pt x="27" y="19"/>
                      <a:pt x="29" y="19"/>
                      <a:pt x="32" y="18"/>
                    </a:cubicBezTo>
                    <a:cubicBezTo>
                      <a:pt x="33" y="18"/>
                      <a:pt x="33" y="18"/>
                      <a:pt x="34" y="17"/>
                    </a:cubicBezTo>
                    <a:cubicBezTo>
                      <a:pt x="35" y="17"/>
                      <a:pt x="35" y="17"/>
                      <a:pt x="36" y="16"/>
                    </a:cubicBezTo>
                    <a:cubicBezTo>
                      <a:pt x="37" y="16"/>
                      <a:pt x="38" y="15"/>
                      <a:pt x="39" y="14"/>
                    </a:cubicBezTo>
                    <a:cubicBezTo>
                      <a:pt x="40" y="13"/>
                      <a:pt x="42" y="12"/>
                      <a:pt x="43" y="11"/>
                    </a:cubicBezTo>
                    <a:cubicBezTo>
                      <a:pt x="44" y="10"/>
                      <a:pt x="45" y="9"/>
                      <a:pt x="46" y="8"/>
                    </a:cubicBezTo>
                    <a:cubicBezTo>
                      <a:pt x="45" y="9"/>
                      <a:pt x="44" y="10"/>
                      <a:pt x="43" y="11"/>
                    </a:cubicBezTo>
                    <a:cubicBezTo>
                      <a:pt x="42" y="12"/>
                      <a:pt x="41" y="13"/>
                      <a:pt x="40" y="14"/>
                    </a:cubicBezTo>
                    <a:cubicBezTo>
                      <a:pt x="38" y="15"/>
                      <a:pt x="37" y="16"/>
                      <a:pt x="36" y="17"/>
                    </a:cubicBezTo>
                    <a:cubicBezTo>
                      <a:pt x="36" y="17"/>
                      <a:pt x="35" y="18"/>
                      <a:pt x="34" y="18"/>
                    </a:cubicBezTo>
                    <a:cubicBezTo>
                      <a:pt x="34" y="18"/>
                      <a:pt x="33" y="19"/>
                      <a:pt x="32" y="19"/>
                    </a:cubicBezTo>
                    <a:cubicBezTo>
                      <a:pt x="30" y="20"/>
                      <a:pt x="27" y="20"/>
                      <a:pt x="24" y="21"/>
                    </a:cubicBezTo>
                    <a:cubicBezTo>
                      <a:pt x="23" y="21"/>
                      <a:pt x="21" y="22"/>
                      <a:pt x="20" y="22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18" y="24"/>
                      <a:pt x="18" y="24"/>
                      <a:pt x="17" y="24"/>
                    </a:cubicBezTo>
                    <a:cubicBezTo>
                      <a:pt x="16" y="25"/>
                      <a:pt x="15" y="26"/>
                      <a:pt x="14" y="27"/>
                    </a:cubicBezTo>
                    <a:cubicBezTo>
                      <a:pt x="13" y="28"/>
                      <a:pt x="12" y="29"/>
                      <a:pt x="11" y="30"/>
                    </a:cubicBezTo>
                    <a:cubicBezTo>
                      <a:pt x="11" y="30"/>
                      <a:pt x="12" y="30"/>
                      <a:pt x="12" y="30"/>
                    </a:cubicBezTo>
                    <a:cubicBezTo>
                      <a:pt x="12" y="30"/>
                      <a:pt x="13" y="30"/>
                      <a:pt x="14" y="30"/>
                    </a:cubicBezTo>
                    <a:cubicBezTo>
                      <a:pt x="14" y="30"/>
                      <a:pt x="15" y="30"/>
                      <a:pt x="15" y="30"/>
                    </a:cubicBezTo>
                    <a:cubicBezTo>
                      <a:pt x="16" y="31"/>
                      <a:pt x="18" y="31"/>
                      <a:pt x="19" y="31"/>
                    </a:cubicBezTo>
                    <a:cubicBezTo>
                      <a:pt x="20" y="31"/>
                      <a:pt x="21" y="31"/>
                      <a:pt x="22" y="31"/>
                    </a:cubicBezTo>
                    <a:cubicBezTo>
                      <a:pt x="25" y="31"/>
                      <a:pt x="27" y="30"/>
                      <a:pt x="29" y="29"/>
                    </a:cubicBezTo>
                    <a:cubicBezTo>
                      <a:pt x="30" y="29"/>
                      <a:pt x="31" y="29"/>
                      <a:pt x="32" y="28"/>
                    </a:cubicBezTo>
                    <a:cubicBezTo>
                      <a:pt x="33" y="28"/>
                      <a:pt x="34" y="27"/>
                      <a:pt x="35" y="27"/>
                    </a:cubicBezTo>
                    <a:cubicBezTo>
                      <a:pt x="34" y="27"/>
                      <a:pt x="33" y="28"/>
                      <a:pt x="32" y="28"/>
                    </a:cubicBezTo>
                    <a:cubicBezTo>
                      <a:pt x="31" y="29"/>
                      <a:pt x="30" y="29"/>
                      <a:pt x="29" y="30"/>
                    </a:cubicBezTo>
                    <a:cubicBezTo>
                      <a:pt x="27" y="31"/>
                      <a:pt x="25" y="31"/>
                      <a:pt x="22" y="31"/>
                    </a:cubicBezTo>
                    <a:cubicBezTo>
                      <a:pt x="21" y="32"/>
                      <a:pt x="20" y="32"/>
                      <a:pt x="19" y="32"/>
                    </a:cubicBezTo>
                    <a:cubicBezTo>
                      <a:pt x="18" y="32"/>
                      <a:pt x="16" y="32"/>
                      <a:pt x="15" y="31"/>
                    </a:cubicBezTo>
                    <a:cubicBezTo>
                      <a:pt x="15" y="31"/>
                      <a:pt x="15" y="31"/>
                      <a:pt x="14" y="31"/>
                    </a:cubicBezTo>
                    <a:cubicBezTo>
                      <a:pt x="14" y="31"/>
                      <a:pt x="14" y="31"/>
                      <a:pt x="13" y="31"/>
                    </a:cubicBezTo>
                    <a:cubicBezTo>
                      <a:pt x="13" y="31"/>
                      <a:pt x="12" y="31"/>
                      <a:pt x="12" y="31"/>
                    </a:cubicBezTo>
                    <a:cubicBezTo>
                      <a:pt x="11" y="31"/>
                      <a:pt x="11" y="31"/>
                      <a:pt x="10" y="31"/>
                    </a:cubicBezTo>
                    <a:cubicBezTo>
                      <a:pt x="9" y="31"/>
                      <a:pt x="8" y="32"/>
                      <a:pt x="8" y="32"/>
                    </a:cubicBezTo>
                    <a:cubicBezTo>
                      <a:pt x="7" y="32"/>
                      <a:pt x="6" y="33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5" y="33"/>
                      <a:pt x="4" y="33"/>
                      <a:pt x="4" y="34"/>
                    </a:cubicBezTo>
                    <a:cubicBezTo>
                      <a:pt x="3" y="34"/>
                      <a:pt x="2" y="34"/>
                      <a:pt x="0" y="35"/>
                    </a:cubicBezTo>
                    <a:cubicBezTo>
                      <a:pt x="1" y="34"/>
                      <a:pt x="2" y="34"/>
                      <a:pt x="2" y="34"/>
                    </a:cubicBezTo>
                    <a:cubicBezTo>
                      <a:pt x="3" y="33"/>
                      <a:pt x="3" y="33"/>
                      <a:pt x="4" y="33"/>
                    </a:cubicBezTo>
                    <a:cubicBezTo>
                      <a:pt x="5" y="32"/>
                      <a:pt x="5" y="32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0"/>
                      <a:pt x="7" y="30"/>
                      <a:pt x="8" y="30"/>
                    </a:cubicBezTo>
                    <a:cubicBezTo>
                      <a:pt x="8" y="30"/>
                      <a:pt x="8" y="29"/>
                      <a:pt x="8" y="29"/>
                    </a:cubicBezTo>
                    <a:cubicBezTo>
                      <a:pt x="8" y="29"/>
                      <a:pt x="9" y="28"/>
                      <a:pt x="9" y="28"/>
                    </a:cubicBezTo>
                    <a:cubicBezTo>
                      <a:pt x="10" y="26"/>
                      <a:pt x="11" y="24"/>
                      <a:pt x="12" y="21"/>
                    </a:cubicBezTo>
                    <a:cubicBezTo>
                      <a:pt x="12" y="21"/>
                      <a:pt x="12" y="20"/>
                      <a:pt x="12" y="20"/>
                    </a:cubicBezTo>
                    <a:cubicBezTo>
                      <a:pt x="12" y="19"/>
                      <a:pt x="13" y="19"/>
                      <a:pt x="13" y="18"/>
                    </a:cubicBezTo>
                    <a:cubicBezTo>
                      <a:pt x="13" y="17"/>
                      <a:pt x="13" y="16"/>
                      <a:pt x="12" y="15"/>
                    </a:cubicBezTo>
                    <a:cubicBezTo>
                      <a:pt x="12" y="12"/>
                      <a:pt x="11" y="10"/>
                      <a:pt x="11" y="8"/>
                    </a:cubicBezTo>
                    <a:cubicBezTo>
                      <a:pt x="11" y="9"/>
                      <a:pt x="11" y="10"/>
                      <a:pt x="12" y="11"/>
                    </a:cubicBezTo>
                    <a:cubicBezTo>
                      <a:pt x="12" y="12"/>
                      <a:pt x="13" y="13"/>
                      <a:pt x="13" y="14"/>
                    </a:cubicBezTo>
                    <a:cubicBezTo>
                      <a:pt x="13" y="16"/>
                      <a:pt x="13" y="17"/>
                      <a:pt x="13" y="18"/>
                    </a:cubicBezTo>
                    <a:cubicBezTo>
                      <a:pt x="13" y="19"/>
                      <a:pt x="13" y="19"/>
                      <a:pt x="13" y="20"/>
                    </a:cubicBezTo>
                    <a:cubicBezTo>
                      <a:pt x="13" y="20"/>
                      <a:pt x="13" y="21"/>
                      <a:pt x="12" y="22"/>
                    </a:cubicBezTo>
                    <a:cubicBezTo>
                      <a:pt x="12" y="23"/>
                      <a:pt x="12" y="24"/>
                      <a:pt x="11" y="25"/>
                    </a:cubicBezTo>
                    <a:cubicBezTo>
                      <a:pt x="11" y="26"/>
                      <a:pt x="10" y="27"/>
                      <a:pt x="10" y="28"/>
                    </a:cubicBezTo>
                    <a:cubicBezTo>
                      <a:pt x="9" y="29"/>
                      <a:pt x="9" y="29"/>
                      <a:pt x="9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0" y="29"/>
                      <a:pt x="12" y="28"/>
                      <a:pt x="13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5"/>
                      <a:pt x="15" y="25"/>
                      <a:pt x="15" y="24"/>
                    </a:cubicBezTo>
                    <a:cubicBezTo>
                      <a:pt x="15" y="23"/>
                      <a:pt x="16" y="22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8"/>
                      <a:pt x="17" y="17"/>
                    </a:cubicBezTo>
                    <a:cubicBezTo>
                      <a:pt x="17" y="16"/>
                      <a:pt x="17" y="15"/>
                      <a:pt x="18" y="13"/>
                    </a:cubicBezTo>
                    <a:cubicBezTo>
                      <a:pt x="18" y="11"/>
                      <a:pt x="19" y="8"/>
                      <a:pt x="20" y="6"/>
                    </a:cubicBezTo>
                    <a:cubicBezTo>
                      <a:pt x="20" y="5"/>
                      <a:pt x="21" y="4"/>
                      <a:pt x="21" y="2"/>
                    </a:cubicBezTo>
                    <a:cubicBezTo>
                      <a:pt x="22" y="1"/>
                      <a:pt x="23" y="0"/>
                      <a:pt x="24" y="0"/>
                    </a:cubicBezTo>
                    <a:cubicBezTo>
                      <a:pt x="24" y="1"/>
                      <a:pt x="23" y="2"/>
                      <a:pt x="22" y="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57" name="Freeform 2009"/>
              <p:cNvSpPr/>
              <p:nvPr/>
            </p:nvSpPr>
            <p:spPr>
              <a:xfrm>
                <a:off x="5895939" y="5348319"/>
                <a:ext cx="119063" cy="266702"/>
              </a:xfrm>
              <a:custGeom>
                <a:avLst/>
                <a:gdLst>
                  <a:gd name="txL" fmla="*/ 0 w 32"/>
                  <a:gd name="txT" fmla="*/ 0 h 71"/>
                  <a:gd name="txR" fmla="*/ 32 w 32"/>
                  <a:gd name="txB" fmla="*/ 71 h 71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32" h="71">
                    <a:moveTo>
                      <a:pt x="32" y="0"/>
                    </a:moveTo>
                    <a:cubicBezTo>
                      <a:pt x="26" y="12"/>
                      <a:pt x="18" y="22"/>
                      <a:pt x="14" y="34"/>
                    </a:cubicBezTo>
                    <a:cubicBezTo>
                      <a:pt x="12" y="41"/>
                      <a:pt x="12" y="47"/>
                      <a:pt x="12" y="54"/>
                    </a:cubicBezTo>
                    <a:cubicBezTo>
                      <a:pt x="13" y="59"/>
                      <a:pt x="13" y="66"/>
                      <a:pt x="11" y="71"/>
                    </a:cubicBezTo>
                    <a:cubicBezTo>
                      <a:pt x="7" y="63"/>
                      <a:pt x="3" y="56"/>
                      <a:pt x="0" y="48"/>
                    </a:cubicBezTo>
                    <a:cubicBezTo>
                      <a:pt x="1" y="40"/>
                      <a:pt x="8" y="30"/>
                      <a:pt x="11" y="25"/>
                    </a:cubicBezTo>
                    <a:cubicBezTo>
                      <a:pt x="17" y="16"/>
                      <a:pt x="25" y="9"/>
                      <a:pt x="32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458" name="Picture 2011"/>
              <p:cNvPicPr>
                <a:picLocks noChangeAspect="1"/>
              </p:cNvPicPr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6032465" y="5192743"/>
                <a:ext cx="236539" cy="2365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459" name="Freeform 2012"/>
              <p:cNvSpPr/>
              <p:nvPr/>
            </p:nvSpPr>
            <p:spPr>
              <a:xfrm>
                <a:off x="6049927" y="5299106"/>
                <a:ext cx="138113" cy="290515"/>
              </a:xfrm>
              <a:custGeom>
                <a:avLst/>
                <a:gdLst>
                  <a:gd name="txL" fmla="*/ 0 w 37"/>
                  <a:gd name="txT" fmla="*/ 0 h 77"/>
                  <a:gd name="txR" fmla="*/ 37 w 37"/>
                  <a:gd name="txB" fmla="*/ 77 h 7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77">
                    <a:moveTo>
                      <a:pt x="16" y="32"/>
                    </a:moveTo>
                    <a:cubicBezTo>
                      <a:pt x="12" y="28"/>
                      <a:pt x="5" y="19"/>
                      <a:pt x="3" y="14"/>
                    </a:cubicBezTo>
                    <a:cubicBezTo>
                      <a:pt x="1" y="10"/>
                      <a:pt x="0" y="0"/>
                      <a:pt x="0" y="0"/>
                    </a:cubicBezTo>
                    <a:cubicBezTo>
                      <a:pt x="2" y="7"/>
                      <a:pt x="7" y="13"/>
                      <a:pt x="13" y="18"/>
                    </a:cubicBezTo>
                    <a:cubicBezTo>
                      <a:pt x="19" y="24"/>
                      <a:pt x="26" y="29"/>
                      <a:pt x="32" y="35"/>
                    </a:cubicBezTo>
                    <a:cubicBezTo>
                      <a:pt x="37" y="41"/>
                      <a:pt x="37" y="49"/>
                      <a:pt x="35" y="57"/>
                    </a:cubicBezTo>
                    <a:cubicBezTo>
                      <a:pt x="35" y="58"/>
                      <a:pt x="34" y="59"/>
                      <a:pt x="34" y="60"/>
                    </a:cubicBezTo>
                    <a:cubicBezTo>
                      <a:pt x="27" y="67"/>
                      <a:pt x="19" y="72"/>
                      <a:pt x="11" y="77"/>
                    </a:cubicBezTo>
                    <a:cubicBezTo>
                      <a:pt x="13" y="74"/>
                      <a:pt x="16" y="70"/>
                      <a:pt x="18" y="67"/>
                    </a:cubicBezTo>
                    <a:cubicBezTo>
                      <a:pt x="24" y="51"/>
                      <a:pt x="20" y="38"/>
                      <a:pt x="16" y="3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60" name="Freeform 2013"/>
              <p:cNvSpPr/>
              <p:nvPr/>
            </p:nvSpPr>
            <p:spPr>
              <a:xfrm>
                <a:off x="5891177" y="5172105"/>
                <a:ext cx="274639" cy="473078"/>
              </a:xfrm>
              <a:custGeom>
                <a:avLst/>
                <a:gdLst>
                  <a:gd name="txL" fmla="*/ 0 w 73"/>
                  <a:gd name="txT" fmla="*/ 0 h 126"/>
                  <a:gd name="txR" fmla="*/ 73 w 73"/>
                  <a:gd name="txB" fmla="*/ 126 h 1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126">
                    <a:moveTo>
                      <a:pt x="61" y="78"/>
                    </a:moveTo>
                    <a:cubicBezTo>
                      <a:pt x="61" y="76"/>
                      <a:pt x="60" y="73"/>
                      <a:pt x="59" y="71"/>
                    </a:cubicBezTo>
                    <a:cubicBezTo>
                      <a:pt x="56" y="66"/>
                      <a:pt x="53" y="62"/>
                      <a:pt x="50" y="58"/>
                    </a:cubicBezTo>
                    <a:cubicBezTo>
                      <a:pt x="48" y="55"/>
                      <a:pt x="47" y="53"/>
                      <a:pt x="45" y="51"/>
                    </a:cubicBezTo>
                    <a:cubicBezTo>
                      <a:pt x="44" y="50"/>
                      <a:pt x="43" y="49"/>
                      <a:pt x="43" y="48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1" y="46"/>
                      <a:pt x="41" y="46"/>
                      <a:pt x="41" y="45"/>
                    </a:cubicBezTo>
                    <a:cubicBezTo>
                      <a:pt x="40" y="45"/>
                      <a:pt x="40" y="45"/>
                      <a:pt x="40" y="45"/>
                    </a:cubicBezTo>
                    <a:cubicBezTo>
                      <a:pt x="39" y="43"/>
                      <a:pt x="38" y="42"/>
                      <a:pt x="38" y="41"/>
                    </a:cubicBezTo>
                    <a:cubicBezTo>
                      <a:pt x="38" y="43"/>
                      <a:pt x="38" y="45"/>
                      <a:pt x="39" y="47"/>
                    </a:cubicBezTo>
                    <a:cubicBezTo>
                      <a:pt x="39" y="49"/>
                      <a:pt x="39" y="50"/>
                      <a:pt x="39" y="51"/>
                    </a:cubicBezTo>
                    <a:cubicBezTo>
                      <a:pt x="40" y="53"/>
                      <a:pt x="40" y="54"/>
                      <a:pt x="40" y="55"/>
                    </a:cubicBezTo>
                    <a:cubicBezTo>
                      <a:pt x="40" y="58"/>
                      <a:pt x="41" y="61"/>
                      <a:pt x="41" y="63"/>
                    </a:cubicBezTo>
                    <a:cubicBezTo>
                      <a:pt x="41" y="66"/>
                      <a:pt x="41" y="68"/>
                      <a:pt x="41" y="70"/>
                    </a:cubicBezTo>
                    <a:cubicBezTo>
                      <a:pt x="41" y="72"/>
                      <a:pt x="42" y="75"/>
                      <a:pt x="43" y="77"/>
                    </a:cubicBezTo>
                    <a:cubicBezTo>
                      <a:pt x="43" y="79"/>
                      <a:pt x="43" y="80"/>
                      <a:pt x="43" y="82"/>
                    </a:cubicBezTo>
                    <a:cubicBezTo>
                      <a:pt x="44" y="84"/>
                      <a:pt x="44" y="85"/>
                      <a:pt x="44" y="87"/>
                    </a:cubicBezTo>
                    <a:cubicBezTo>
                      <a:pt x="44" y="90"/>
                      <a:pt x="44" y="93"/>
                      <a:pt x="44" y="96"/>
                    </a:cubicBezTo>
                    <a:cubicBezTo>
                      <a:pt x="44" y="98"/>
                      <a:pt x="43" y="99"/>
                      <a:pt x="43" y="101"/>
                    </a:cubicBezTo>
                    <a:cubicBezTo>
                      <a:pt x="42" y="102"/>
                      <a:pt x="41" y="103"/>
                      <a:pt x="40" y="105"/>
                    </a:cubicBezTo>
                    <a:cubicBezTo>
                      <a:pt x="42" y="102"/>
                      <a:pt x="43" y="99"/>
                      <a:pt x="43" y="96"/>
                    </a:cubicBezTo>
                    <a:cubicBezTo>
                      <a:pt x="43" y="93"/>
                      <a:pt x="43" y="90"/>
                      <a:pt x="42" y="87"/>
                    </a:cubicBezTo>
                    <a:cubicBezTo>
                      <a:pt x="42" y="85"/>
                      <a:pt x="42" y="84"/>
                      <a:pt x="42" y="82"/>
                    </a:cubicBezTo>
                    <a:cubicBezTo>
                      <a:pt x="41" y="81"/>
                      <a:pt x="41" y="79"/>
                      <a:pt x="41" y="78"/>
                    </a:cubicBezTo>
                    <a:cubicBezTo>
                      <a:pt x="41" y="77"/>
                      <a:pt x="40" y="76"/>
                      <a:pt x="40" y="76"/>
                    </a:cubicBezTo>
                    <a:cubicBezTo>
                      <a:pt x="40" y="82"/>
                      <a:pt x="38" y="89"/>
                      <a:pt x="36" y="96"/>
                    </a:cubicBezTo>
                    <a:cubicBezTo>
                      <a:pt x="34" y="101"/>
                      <a:pt x="32" y="107"/>
                      <a:pt x="30" y="112"/>
                    </a:cubicBezTo>
                    <a:cubicBezTo>
                      <a:pt x="28" y="114"/>
                      <a:pt x="27" y="117"/>
                      <a:pt x="25" y="119"/>
                    </a:cubicBezTo>
                    <a:cubicBezTo>
                      <a:pt x="23" y="121"/>
                      <a:pt x="22" y="124"/>
                      <a:pt x="20" y="126"/>
                    </a:cubicBezTo>
                    <a:cubicBezTo>
                      <a:pt x="20" y="125"/>
                      <a:pt x="21" y="123"/>
                      <a:pt x="22" y="122"/>
                    </a:cubicBezTo>
                    <a:cubicBezTo>
                      <a:pt x="22" y="121"/>
                      <a:pt x="23" y="120"/>
                      <a:pt x="23" y="118"/>
                    </a:cubicBezTo>
                    <a:cubicBezTo>
                      <a:pt x="25" y="116"/>
                      <a:pt x="26" y="113"/>
                      <a:pt x="27" y="111"/>
                    </a:cubicBezTo>
                    <a:cubicBezTo>
                      <a:pt x="29" y="106"/>
                      <a:pt x="31" y="101"/>
                      <a:pt x="33" y="95"/>
                    </a:cubicBezTo>
                    <a:cubicBezTo>
                      <a:pt x="36" y="85"/>
                      <a:pt x="38" y="74"/>
                      <a:pt x="37" y="64"/>
                    </a:cubicBezTo>
                    <a:cubicBezTo>
                      <a:pt x="37" y="61"/>
                      <a:pt x="37" y="58"/>
                      <a:pt x="37" y="56"/>
                    </a:cubicBezTo>
                    <a:cubicBezTo>
                      <a:pt x="37" y="54"/>
                      <a:pt x="36" y="53"/>
                      <a:pt x="36" y="52"/>
                    </a:cubicBezTo>
                    <a:cubicBezTo>
                      <a:pt x="36" y="50"/>
                      <a:pt x="36" y="49"/>
                      <a:pt x="35" y="48"/>
                    </a:cubicBezTo>
                    <a:cubicBezTo>
                      <a:pt x="35" y="48"/>
                      <a:pt x="35" y="47"/>
                      <a:pt x="35" y="47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5" y="49"/>
                      <a:pt x="34" y="51"/>
                      <a:pt x="33" y="52"/>
                    </a:cubicBezTo>
                    <a:cubicBezTo>
                      <a:pt x="32" y="54"/>
                      <a:pt x="31" y="55"/>
                      <a:pt x="31" y="56"/>
                    </a:cubicBezTo>
                    <a:cubicBezTo>
                      <a:pt x="27" y="62"/>
                      <a:pt x="23" y="66"/>
                      <a:pt x="20" y="72"/>
                    </a:cubicBezTo>
                    <a:cubicBezTo>
                      <a:pt x="19" y="73"/>
                      <a:pt x="18" y="74"/>
                      <a:pt x="18" y="76"/>
                    </a:cubicBezTo>
                    <a:cubicBezTo>
                      <a:pt x="17" y="77"/>
                      <a:pt x="17" y="79"/>
                      <a:pt x="17" y="80"/>
                    </a:cubicBezTo>
                    <a:cubicBezTo>
                      <a:pt x="16" y="83"/>
                      <a:pt x="15" y="86"/>
                      <a:pt x="15" y="89"/>
                    </a:cubicBezTo>
                    <a:cubicBezTo>
                      <a:pt x="14" y="92"/>
                      <a:pt x="14" y="95"/>
                      <a:pt x="14" y="98"/>
                    </a:cubicBezTo>
                    <a:cubicBezTo>
                      <a:pt x="14" y="101"/>
                      <a:pt x="14" y="104"/>
                      <a:pt x="14" y="107"/>
                    </a:cubicBezTo>
                    <a:cubicBezTo>
                      <a:pt x="13" y="104"/>
                      <a:pt x="13" y="101"/>
                      <a:pt x="13" y="98"/>
                    </a:cubicBezTo>
                    <a:cubicBezTo>
                      <a:pt x="13" y="95"/>
                      <a:pt x="13" y="92"/>
                      <a:pt x="14" y="89"/>
                    </a:cubicBezTo>
                    <a:cubicBezTo>
                      <a:pt x="14" y="86"/>
                      <a:pt x="15" y="83"/>
                      <a:pt x="15" y="80"/>
                    </a:cubicBezTo>
                    <a:cubicBezTo>
                      <a:pt x="16" y="78"/>
                      <a:pt x="16" y="77"/>
                      <a:pt x="16" y="75"/>
                    </a:cubicBezTo>
                    <a:cubicBezTo>
                      <a:pt x="17" y="74"/>
                      <a:pt x="18" y="72"/>
                      <a:pt x="18" y="71"/>
                    </a:cubicBezTo>
                    <a:cubicBezTo>
                      <a:pt x="21" y="65"/>
                      <a:pt x="25" y="61"/>
                      <a:pt x="29" y="55"/>
                    </a:cubicBezTo>
                    <a:cubicBezTo>
                      <a:pt x="31" y="53"/>
                      <a:pt x="32" y="50"/>
                      <a:pt x="33" y="47"/>
                    </a:cubicBezTo>
                    <a:cubicBezTo>
                      <a:pt x="34" y="46"/>
                      <a:pt x="34" y="45"/>
                      <a:pt x="34" y="43"/>
                    </a:cubicBezTo>
                    <a:cubicBezTo>
                      <a:pt x="34" y="42"/>
                      <a:pt x="35" y="42"/>
                      <a:pt x="35" y="41"/>
                    </a:cubicBezTo>
                    <a:cubicBezTo>
                      <a:pt x="35" y="38"/>
                      <a:pt x="35" y="35"/>
                      <a:pt x="35" y="31"/>
                    </a:cubicBezTo>
                    <a:cubicBezTo>
                      <a:pt x="35" y="29"/>
                      <a:pt x="36" y="26"/>
                      <a:pt x="36" y="24"/>
                    </a:cubicBezTo>
                    <a:cubicBezTo>
                      <a:pt x="36" y="24"/>
                      <a:pt x="35" y="24"/>
                      <a:pt x="35" y="25"/>
                    </a:cubicBezTo>
                    <a:cubicBezTo>
                      <a:pt x="34" y="25"/>
                      <a:pt x="33" y="26"/>
                      <a:pt x="31" y="27"/>
                    </a:cubicBezTo>
                    <a:cubicBezTo>
                      <a:pt x="30" y="27"/>
                      <a:pt x="29" y="28"/>
                      <a:pt x="28" y="29"/>
                    </a:cubicBezTo>
                    <a:cubicBezTo>
                      <a:pt x="26" y="30"/>
                      <a:pt x="24" y="32"/>
                      <a:pt x="22" y="33"/>
                    </a:cubicBezTo>
                    <a:cubicBezTo>
                      <a:pt x="20" y="35"/>
                      <a:pt x="18" y="37"/>
                      <a:pt x="16" y="39"/>
                    </a:cubicBezTo>
                    <a:cubicBezTo>
                      <a:pt x="12" y="43"/>
                      <a:pt x="9" y="47"/>
                      <a:pt x="7" y="51"/>
                    </a:cubicBezTo>
                    <a:cubicBezTo>
                      <a:pt x="5" y="53"/>
                      <a:pt x="4" y="56"/>
                      <a:pt x="3" y="58"/>
                    </a:cubicBezTo>
                    <a:cubicBezTo>
                      <a:pt x="2" y="60"/>
                      <a:pt x="1" y="62"/>
                      <a:pt x="0" y="65"/>
                    </a:cubicBezTo>
                    <a:cubicBezTo>
                      <a:pt x="1" y="62"/>
                      <a:pt x="2" y="60"/>
                      <a:pt x="3" y="58"/>
                    </a:cubicBezTo>
                    <a:cubicBezTo>
                      <a:pt x="4" y="55"/>
                      <a:pt x="5" y="53"/>
                      <a:pt x="6" y="51"/>
                    </a:cubicBezTo>
                    <a:cubicBezTo>
                      <a:pt x="8" y="46"/>
                      <a:pt x="11" y="42"/>
                      <a:pt x="15" y="38"/>
                    </a:cubicBezTo>
                    <a:cubicBezTo>
                      <a:pt x="16" y="36"/>
                      <a:pt x="18" y="34"/>
                      <a:pt x="20" y="32"/>
                    </a:cubicBezTo>
                    <a:cubicBezTo>
                      <a:pt x="22" y="30"/>
                      <a:pt x="24" y="29"/>
                      <a:pt x="27" y="27"/>
                    </a:cubicBezTo>
                    <a:cubicBezTo>
                      <a:pt x="27" y="27"/>
                      <a:pt x="28" y="27"/>
                      <a:pt x="29" y="26"/>
                    </a:cubicBezTo>
                    <a:cubicBezTo>
                      <a:pt x="29" y="26"/>
                      <a:pt x="30" y="25"/>
                      <a:pt x="30" y="25"/>
                    </a:cubicBezTo>
                    <a:cubicBezTo>
                      <a:pt x="32" y="24"/>
                      <a:pt x="33" y="24"/>
                      <a:pt x="34" y="23"/>
                    </a:cubicBezTo>
                    <a:cubicBezTo>
                      <a:pt x="35" y="22"/>
                      <a:pt x="36" y="21"/>
                      <a:pt x="37" y="20"/>
                    </a:cubicBezTo>
                    <a:cubicBezTo>
                      <a:pt x="37" y="19"/>
                      <a:pt x="38" y="17"/>
                      <a:pt x="38" y="15"/>
                    </a:cubicBezTo>
                    <a:cubicBezTo>
                      <a:pt x="39" y="13"/>
                      <a:pt x="40" y="12"/>
                      <a:pt x="41" y="10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1" y="8"/>
                      <a:pt x="42" y="8"/>
                      <a:pt x="42" y="7"/>
                    </a:cubicBezTo>
                    <a:cubicBezTo>
                      <a:pt x="43" y="5"/>
                      <a:pt x="45" y="2"/>
                      <a:pt x="46" y="0"/>
                    </a:cubicBezTo>
                    <a:cubicBezTo>
                      <a:pt x="46" y="1"/>
                      <a:pt x="45" y="3"/>
                      <a:pt x="45" y="4"/>
                    </a:cubicBezTo>
                    <a:cubicBezTo>
                      <a:pt x="44" y="5"/>
                      <a:pt x="44" y="6"/>
                      <a:pt x="44" y="8"/>
                    </a:cubicBezTo>
                    <a:cubicBezTo>
                      <a:pt x="43" y="10"/>
                      <a:pt x="42" y="12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2" y="15"/>
                      <a:pt x="42" y="16"/>
                      <a:pt x="42" y="16"/>
                    </a:cubicBezTo>
                    <a:cubicBezTo>
                      <a:pt x="42" y="17"/>
                      <a:pt x="42" y="17"/>
                      <a:pt x="42" y="18"/>
                    </a:cubicBezTo>
                    <a:cubicBezTo>
                      <a:pt x="42" y="18"/>
                      <a:pt x="42" y="19"/>
                      <a:pt x="42" y="20"/>
                    </a:cubicBezTo>
                    <a:cubicBezTo>
                      <a:pt x="43" y="21"/>
                      <a:pt x="43" y="22"/>
                      <a:pt x="43" y="23"/>
                    </a:cubicBezTo>
                    <a:cubicBezTo>
                      <a:pt x="44" y="28"/>
                      <a:pt x="46" y="32"/>
                      <a:pt x="49" y="36"/>
                    </a:cubicBezTo>
                    <a:cubicBezTo>
                      <a:pt x="49" y="37"/>
                      <a:pt x="50" y="38"/>
                      <a:pt x="51" y="39"/>
                    </a:cubicBezTo>
                    <a:cubicBezTo>
                      <a:pt x="51" y="40"/>
                      <a:pt x="52" y="41"/>
                      <a:pt x="53" y="42"/>
                    </a:cubicBezTo>
                    <a:cubicBezTo>
                      <a:pt x="55" y="44"/>
                      <a:pt x="57" y="46"/>
                      <a:pt x="59" y="47"/>
                    </a:cubicBezTo>
                    <a:cubicBezTo>
                      <a:pt x="63" y="50"/>
                      <a:pt x="68" y="51"/>
                      <a:pt x="73" y="54"/>
                    </a:cubicBezTo>
                    <a:cubicBezTo>
                      <a:pt x="71" y="53"/>
                      <a:pt x="68" y="52"/>
                      <a:pt x="66" y="51"/>
                    </a:cubicBezTo>
                    <a:cubicBezTo>
                      <a:pt x="63" y="50"/>
                      <a:pt x="61" y="49"/>
                      <a:pt x="58" y="48"/>
                    </a:cubicBezTo>
                    <a:cubicBezTo>
                      <a:pt x="56" y="46"/>
                      <a:pt x="54" y="45"/>
                      <a:pt x="52" y="43"/>
                    </a:cubicBezTo>
                    <a:cubicBezTo>
                      <a:pt x="51" y="42"/>
                      <a:pt x="50" y="41"/>
                      <a:pt x="50" y="40"/>
                    </a:cubicBezTo>
                    <a:cubicBezTo>
                      <a:pt x="49" y="39"/>
                      <a:pt x="48" y="38"/>
                      <a:pt x="47" y="37"/>
                    </a:cubicBezTo>
                    <a:cubicBezTo>
                      <a:pt x="46" y="35"/>
                      <a:pt x="45" y="33"/>
                      <a:pt x="44" y="30"/>
                    </a:cubicBezTo>
                    <a:cubicBezTo>
                      <a:pt x="43" y="28"/>
                      <a:pt x="42" y="26"/>
                      <a:pt x="41" y="24"/>
                    </a:cubicBezTo>
                    <a:cubicBezTo>
                      <a:pt x="41" y="22"/>
                      <a:pt x="41" y="21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24"/>
                      <a:pt x="39" y="28"/>
                      <a:pt x="38" y="31"/>
                    </a:cubicBezTo>
                    <a:cubicBezTo>
                      <a:pt x="38" y="32"/>
                      <a:pt x="38" y="33"/>
                      <a:pt x="38" y="34"/>
                    </a:cubicBezTo>
                    <a:cubicBezTo>
                      <a:pt x="38" y="35"/>
                      <a:pt x="38" y="36"/>
                      <a:pt x="39" y="37"/>
                    </a:cubicBezTo>
                    <a:cubicBezTo>
                      <a:pt x="39" y="39"/>
                      <a:pt x="40" y="41"/>
                      <a:pt x="42" y="44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43" y="45"/>
                      <a:pt x="43" y="45"/>
                      <a:pt x="43" y="45"/>
                    </a:cubicBezTo>
                    <a:cubicBezTo>
                      <a:pt x="44" y="47"/>
                      <a:pt x="44" y="47"/>
                      <a:pt x="44" y="47"/>
                    </a:cubicBezTo>
                    <a:cubicBezTo>
                      <a:pt x="45" y="48"/>
                      <a:pt x="46" y="49"/>
                      <a:pt x="47" y="50"/>
                    </a:cubicBezTo>
                    <a:cubicBezTo>
                      <a:pt x="48" y="52"/>
                      <a:pt x="50" y="54"/>
                      <a:pt x="52" y="56"/>
                    </a:cubicBezTo>
                    <a:cubicBezTo>
                      <a:pt x="55" y="61"/>
                      <a:pt x="58" y="65"/>
                      <a:pt x="61" y="70"/>
                    </a:cubicBezTo>
                    <a:cubicBezTo>
                      <a:pt x="62" y="73"/>
                      <a:pt x="63" y="75"/>
                      <a:pt x="64" y="78"/>
                    </a:cubicBezTo>
                    <a:cubicBezTo>
                      <a:pt x="64" y="81"/>
                      <a:pt x="64" y="83"/>
                      <a:pt x="63" y="86"/>
                    </a:cubicBezTo>
                    <a:cubicBezTo>
                      <a:pt x="63" y="83"/>
                      <a:pt x="62" y="81"/>
                      <a:pt x="61" y="7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61" name="Freeform 2014"/>
              <p:cNvSpPr/>
              <p:nvPr/>
            </p:nvSpPr>
            <p:spPr>
              <a:xfrm>
                <a:off x="5387936" y="4113236"/>
                <a:ext cx="247652" cy="104776"/>
              </a:xfrm>
              <a:custGeom>
                <a:avLst/>
                <a:gdLst>
                  <a:gd name="txL" fmla="*/ 0 w 66"/>
                  <a:gd name="txT" fmla="*/ 0 h 28"/>
                  <a:gd name="txR" fmla="*/ 66 w 66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6" h="28">
                    <a:moveTo>
                      <a:pt x="66" y="28"/>
                    </a:moveTo>
                    <a:cubicBezTo>
                      <a:pt x="56" y="23"/>
                      <a:pt x="46" y="16"/>
                      <a:pt x="34" y="12"/>
                    </a:cubicBezTo>
                    <a:cubicBezTo>
                      <a:pt x="28" y="11"/>
                      <a:pt x="22" y="10"/>
                      <a:pt x="16" y="10"/>
                    </a:cubicBezTo>
                    <a:cubicBezTo>
                      <a:pt x="11" y="10"/>
                      <a:pt x="5" y="11"/>
                      <a:pt x="0" y="8"/>
                    </a:cubicBezTo>
                    <a:cubicBezTo>
                      <a:pt x="7" y="5"/>
                      <a:pt x="15" y="3"/>
                      <a:pt x="22" y="0"/>
                    </a:cubicBezTo>
                    <a:cubicBezTo>
                      <a:pt x="30" y="1"/>
                      <a:pt x="40" y="7"/>
                      <a:pt x="44" y="10"/>
                    </a:cubicBezTo>
                    <a:cubicBezTo>
                      <a:pt x="52" y="15"/>
                      <a:pt x="58" y="22"/>
                      <a:pt x="66" y="2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462" name="Picture 2016"/>
              <p:cNvPicPr>
                <a:picLocks noChangeAspect="1"/>
              </p:cNvPicPr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543512" y="4237061"/>
                <a:ext cx="236539" cy="20161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463" name="Freeform 2017"/>
              <p:cNvSpPr/>
              <p:nvPr/>
            </p:nvSpPr>
            <p:spPr>
              <a:xfrm>
                <a:off x="5403811" y="4248174"/>
                <a:ext cx="277814" cy="115888"/>
              </a:xfrm>
              <a:custGeom>
                <a:avLst/>
                <a:gdLst>
                  <a:gd name="txL" fmla="*/ 0 w 74"/>
                  <a:gd name="txT" fmla="*/ 0 h 31"/>
                  <a:gd name="txR" fmla="*/ 74 w 74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4" h="31">
                    <a:moveTo>
                      <a:pt x="42" y="13"/>
                    </a:moveTo>
                    <a:cubicBezTo>
                      <a:pt x="47" y="10"/>
                      <a:pt x="56" y="4"/>
                      <a:pt x="61" y="2"/>
                    </a:cubicBezTo>
                    <a:cubicBezTo>
                      <a:pt x="65" y="1"/>
                      <a:pt x="74" y="0"/>
                      <a:pt x="74" y="0"/>
                    </a:cubicBezTo>
                    <a:cubicBezTo>
                      <a:pt x="68" y="2"/>
                      <a:pt x="62" y="6"/>
                      <a:pt x="56" y="11"/>
                    </a:cubicBezTo>
                    <a:cubicBezTo>
                      <a:pt x="50" y="16"/>
                      <a:pt x="45" y="22"/>
                      <a:pt x="38" y="26"/>
                    </a:cubicBezTo>
                    <a:cubicBezTo>
                      <a:pt x="32" y="31"/>
                      <a:pt x="24" y="31"/>
                      <a:pt x="18" y="29"/>
                    </a:cubicBezTo>
                    <a:cubicBezTo>
                      <a:pt x="16" y="28"/>
                      <a:pt x="15" y="28"/>
                      <a:pt x="14" y="27"/>
                    </a:cubicBezTo>
                    <a:cubicBezTo>
                      <a:pt x="9" y="21"/>
                      <a:pt x="4" y="14"/>
                      <a:pt x="0" y="7"/>
                    </a:cubicBezTo>
                    <a:cubicBezTo>
                      <a:pt x="3" y="9"/>
                      <a:pt x="6" y="12"/>
                      <a:pt x="9" y="14"/>
                    </a:cubicBezTo>
                    <a:cubicBezTo>
                      <a:pt x="24" y="19"/>
                      <a:pt x="36" y="17"/>
                      <a:pt x="42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64" name="Freeform 2018"/>
              <p:cNvSpPr/>
              <p:nvPr/>
            </p:nvSpPr>
            <p:spPr>
              <a:xfrm>
                <a:off x="5357773" y="4113236"/>
                <a:ext cx="447678" cy="231777"/>
              </a:xfrm>
              <a:custGeom>
                <a:avLst/>
                <a:gdLst>
                  <a:gd name="txL" fmla="*/ 0 w 119"/>
                  <a:gd name="txT" fmla="*/ 0 h 62"/>
                  <a:gd name="txR" fmla="*/ 119 w 119"/>
                  <a:gd name="txB" fmla="*/ 62 h 6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9" h="62">
                    <a:moveTo>
                      <a:pt x="42" y="52"/>
                    </a:moveTo>
                    <a:cubicBezTo>
                      <a:pt x="45" y="51"/>
                      <a:pt x="47" y="51"/>
                      <a:pt x="50" y="50"/>
                    </a:cubicBezTo>
                    <a:cubicBezTo>
                      <a:pt x="54" y="48"/>
                      <a:pt x="59" y="45"/>
                      <a:pt x="63" y="43"/>
                    </a:cubicBezTo>
                    <a:cubicBezTo>
                      <a:pt x="65" y="41"/>
                      <a:pt x="68" y="40"/>
                      <a:pt x="70" y="39"/>
                    </a:cubicBezTo>
                    <a:cubicBezTo>
                      <a:pt x="71" y="38"/>
                      <a:pt x="72" y="37"/>
                      <a:pt x="73" y="37"/>
                    </a:cubicBezTo>
                    <a:cubicBezTo>
                      <a:pt x="75" y="36"/>
                      <a:pt x="75" y="36"/>
                      <a:pt x="75" y="36"/>
                    </a:cubicBezTo>
                    <a:cubicBezTo>
                      <a:pt x="75" y="35"/>
                      <a:pt x="75" y="35"/>
                      <a:pt x="76" y="35"/>
                    </a:cubicBezTo>
                    <a:cubicBezTo>
                      <a:pt x="76" y="35"/>
                      <a:pt x="76" y="35"/>
                      <a:pt x="76" y="35"/>
                    </a:cubicBezTo>
                    <a:cubicBezTo>
                      <a:pt x="78" y="34"/>
                      <a:pt x="79" y="33"/>
                      <a:pt x="80" y="33"/>
                    </a:cubicBezTo>
                    <a:cubicBezTo>
                      <a:pt x="78" y="33"/>
                      <a:pt x="76" y="33"/>
                      <a:pt x="74" y="33"/>
                    </a:cubicBezTo>
                    <a:cubicBezTo>
                      <a:pt x="73" y="33"/>
                      <a:pt x="71" y="34"/>
                      <a:pt x="70" y="34"/>
                    </a:cubicBezTo>
                    <a:cubicBezTo>
                      <a:pt x="69" y="34"/>
                      <a:pt x="67" y="34"/>
                      <a:pt x="66" y="34"/>
                    </a:cubicBezTo>
                    <a:cubicBezTo>
                      <a:pt x="63" y="34"/>
                      <a:pt x="61" y="34"/>
                      <a:pt x="58" y="34"/>
                    </a:cubicBezTo>
                    <a:cubicBezTo>
                      <a:pt x="56" y="34"/>
                      <a:pt x="54" y="34"/>
                      <a:pt x="52" y="34"/>
                    </a:cubicBezTo>
                    <a:cubicBezTo>
                      <a:pt x="50" y="35"/>
                      <a:pt x="47" y="35"/>
                      <a:pt x="45" y="36"/>
                    </a:cubicBezTo>
                    <a:cubicBezTo>
                      <a:pt x="43" y="36"/>
                      <a:pt x="42" y="36"/>
                      <a:pt x="40" y="36"/>
                    </a:cubicBezTo>
                    <a:cubicBezTo>
                      <a:pt x="39" y="37"/>
                      <a:pt x="37" y="37"/>
                      <a:pt x="36" y="37"/>
                    </a:cubicBezTo>
                    <a:cubicBezTo>
                      <a:pt x="33" y="37"/>
                      <a:pt x="30" y="37"/>
                      <a:pt x="27" y="36"/>
                    </a:cubicBezTo>
                    <a:cubicBezTo>
                      <a:pt x="25" y="36"/>
                      <a:pt x="24" y="36"/>
                      <a:pt x="22" y="35"/>
                    </a:cubicBezTo>
                    <a:cubicBezTo>
                      <a:pt x="21" y="35"/>
                      <a:pt x="20" y="34"/>
                      <a:pt x="19" y="33"/>
                    </a:cubicBezTo>
                    <a:cubicBezTo>
                      <a:pt x="21" y="35"/>
                      <a:pt x="24" y="35"/>
                      <a:pt x="27" y="36"/>
                    </a:cubicBezTo>
                    <a:cubicBezTo>
                      <a:pt x="30" y="36"/>
                      <a:pt x="33" y="36"/>
                      <a:pt x="36" y="35"/>
                    </a:cubicBezTo>
                    <a:cubicBezTo>
                      <a:pt x="37" y="35"/>
                      <a:pt x="39" y="35"/>
                      <a:pt x="40" y="35"/>
                    </a:cubicBezTo>
                    <a:cubicBezTo>
                      <a:pt x="41" y="35"/>
                      <a:pt x="43" y="34"/>
                      <a:pt x="44" y="34"/>
                    </a:cubicBezTo>
                    <a:cubicBezTo>
                      <a:pt x="45" y="34"/>
                      <a:pt x="46" y="34"/>
                      <a:pt x="47" y="34"/>
                    </a:cubicBezTo>
                    <a:cubicBezTo>
                      <a:pt x="40" y="33"/>
                      <a:pt x="33" y="32"/>
                      <a:pt x="27" y="30"/>
                    </a:cubicBezTo>
                    <a:cubicBezTo>
                      <a:pt x="22" y="28"/>
                      <a:pt x="17" y="26"/>
                      <a:pt x="12" y="24"/>
                    </a:cubicBezTo>
                    <a:cubicBezTo>
                      <a:pt x="10" y="22"/>
                      <a:pt x="8" y="21"/>
                      <a:pt x="6" y="20"/>
                    </a:cubicBezTo>
                    <a:cubicBezTo>
                      <a:pt x="4" y="18"/>
                      <a:pt x="1" y="17"/>
                      <a:pt x="0" y="15"/>
                    </a:cubicBezTo>
                    <a:cubicBezTo>
                      <a:pt x="1" y="15"/>
                      <a:pt x="2" y="16"/>
                      <a:pt x="3" y="17"/>
                    </a:cubicBezTo>
                    <a:cubicBezTo>
                      <a:pt x="4" y="17"/>
                      <a:pt x="5" y="18"/>
                      <a:pt x="6" y="18"/>
                    </a:cubicBezTo>
                    <a:cubicBezTo>
                      <a:pt x="9" y="19"/>
                      <a:pt x="11" y="20"/>
                      <a:pt x="14" y="21"/>
                    </a:cubicBezTo>
                    <a:cubicBezTo>
                      <a:pt x="18" y="24"/>
                      <a:pt x="23" y="25"/>
                      <a:pt x="28" y="27"/>
                    </a:cubicBezTo>
                    <a:cubicBezTo>
                      <a:pt x="38" y="30"/>
                      <a:pt x="48" y="32"/>
                      <a:pt x="58" y="32"/>
                    </a:cubicBezTo>
                    <a:cubicBezTo>
                      <a:pt x="61" y="32"/>
                      <a:pt x="63" y="32"/>
                      <a:pt x="66" y="31"/>
                    </a:cubicBezTo>
                    <a:cubicBezTo>
                      <a:pt x="67" y="31"/>
                      <a:pt x="68" y="31"/>
                      <a:pt x="70" y="31"/>
                    </a:cubicBezTo>
                    <a:cubicBezTo>
                      <a:pt x="71" y="31"/>
                      <a:pt x="72" y="31"/>
                      <a:pt x="74" y="30"/>
                    </a:cubicBezTo>
                    <a:cubicBezTo>
                      <a:pt x="74" y="30"/>
                      <a:pt x="74" y="30"/>
                      <a:pt x="74" y="30"/>
                    </a:cubicBezTo>
                    <a:cubicBezTo>
                      <a:pt x="74" y="30"/>
                      <a:pt x="74" y="30"/>
                      <a:pt x="73" y="30"/>
                    </a:cubicBezTo>
                    <a:cubicBezTo>
                      <a:pt x="72" y="30"/>
                      <a:pt x="71" y="29"/>
                      <a:pt x="70" y="28"/>
                    </a:cubicBezTo>
                    <a:cubicBezTo>
                      <a:pt x="68" y="28"/>
                      <a:pt x="67" y="27"/>
                      <a:pt x="66" y="26"/>
                    </a:cubicBezTo>
                    <a:cubicBezTo>
                      <a:pt x="61" y="23"/>
                      <a:pt x="57" y="19"/>
                      <a:pt x="52" y="17"/>
                    </a:cubicBezTo>
                    <a:cubicBezTo>
                      <a:pt x="50" y="16"/>
                      <a:pt x="49" y="15"/>
                      <a:pt x="48" y="15"/>
                    </a:cubicBezTo>
                    <a:cubicBezTo>
                      <a:pt x="47" y="14"/>
                      <a:pt x="45" y="14"/>
                      <a:pt x="44" y="14"/>
                    </a:cubicBezTo>
                    <a:cubicBezTo>
                      <a:pt x="41" y="13"/>
                      <a:pt x="38" y="12"/>
                      <a:pt x="35" y="12"/>
                    </a:cubicBezTo>
                    <a:cubicBezTo>
                      <a:pt x="33" y="11"/>
                      <a:pt x="30" y="11"/>
                      <a:pt x="27" y="11"/>
                    </a:cubicBezTo>
                    <a:cubicBezTo>
                      <a:pt x="24" y="10"/>
                      <a:pt x="21" y="10"/>
                      <a:pt x="18" y="10"/>
                    </a:cubicBezTo>
                    <a:cubicBezTo>
                      <a:pt x="21" y="10"/>
                      <a:pt x="24" y="10"/>
                      <a:pt x="27" y="10"/>
                    </a:cubicBezTo>
                    <a:cubicBezTo>
                      <a:pt x="30" y="10"/>
                      <a:pt x="33" y="11"/>
                      <a:pt x="36" y="11"/>
                    </a:cubicBezTo>
                    <a:cubicBezTo>
                      <a:pt x="38" y="11"/>
                      <a:pt x="41" y="12"/>
                      <a:pt x="44" y="12"/>
                    </a:cubicBezTo>
                    <a:cubicBezTo>
                      <a:pt x="45" y="13"/>
                      <a:pt x="47" y="13"/>
                      <a:pt x="48" y="14"/>
                    </a:cubicBezTo>
                    <a:cubicBezTo>
                      <a:pt x="50" y="14"/>
                      <a:pt x="51" y="15"/>
                      <a:pt x="52" y="15"/>
                    </a:cubicBezTo>
                    <a:cubicBezTo>
                      <a:pt x="57" y="18"/>
                      <a:pt x="62" y="22"/>
                      <a:pt x="67" y="25"/>
                    </a:cubicBezTo>
                    <a:cubicBezTo>
                      <a:pt x="69" y="26"/>
                      <a:pt x="72" y="28"/>
                      <a:pt x="74" y="29"/>
                    </a:cubicBezTo>
                    <a:cubicBezTo>
                      <a:pt x="75" y="29"/>
                      <a:pt x="77" y="29"/>
                      <a:pt x="78" y="30"/>
                    </a:cubicBezTo>
                    <a:cubicBezTo>
                      <a:pt x="79" y="30"/>
                      <a:pt x="79" y="30"/>
                      <a:pt x="80" y="30"/>
                    </a:cubicBezTo>
                    <a:cubicBezTo>
                      <a:pt x="83" y="30"/>
                      <a:pt x="86" y="30"/>
                      <a:pt x="89" y="31"/>
                    </a:cubicBezTo>
                    <a:cubicBezTo>
                      <a:pt x="92" y="31"/>
                      <a:pt x="94" y="31"/>
                      <a:pt x="97" y="32"/>
                    </a:cubicBezTo>
                    <a:cubicBezTo>
                      <a:pt x="96" y="31"/>
                      <a:pt x="96" y="31"/>
                      <a:pt x="96" y="31"/>
                    </a:cubicBezTo>
                    <a:cubicBezTo>
                      <a:pt x="95" y="30"/>
                      <a:pt x="95" y="29"/>
                      <a:pt x="94" y="28"/>
                    </a:cubicBezTo>
                    <a:cubicBezTo>
                      <a:pt x="94" y="27"/>
                      <a:pt x="93" y="26"/>
                      <a:pt x="92" y="25"/>
                    </a:cubicBezTo>
                    <a:cubicBezTo>
                      <a:pt x="91" y="23"/>
                      <a:pt x="90" y="21"/>
                      <a:pt x="88" y="19"/>
                    </a:cubicBezTo>
                    <a:cubicBezTo>
                      <a:pt x="87" y="17"/>
                      <a:pt x="85" y="16"/>
                      <a:pt x="83" y="14"/>
                    </a:cubicBezTo>
                    <a:cubicBezTo>
                      <a:pt x="80" y="11"/>
                      <a:pt x="76" y="8"/>
                      <a:pt x="72" y="6"/>
                    </a:cubicBezTo>
                    <a:cubicBezTo>
                      <a:pt x="70" y="5"/>
                      <a:pt x="68" y="4"/>
                      <a:pt x="66" y="3"/>
                    </a:cubicBezTo>
                    <a:cubicBezTo>
                      <a:pt x="64" y="2"/>
                      <a:pt x="62" y="1"/>
                      <a:pt x="60" y="0"/>
                    </a:cubicBezTo>
                    <a:cubicBezTo>
                      <a:pt x="62" y="1"/>
                      <a:pt x="64" y="2"/>
                      <a:pt x="66" y="2"/>
                    </a:cubicBezTo>
                    <a:cubicBezTo>
                      <a:pt x="68" y="3"/>
                      <a:pt x="71" y="4"/>
                      <a:pt x="73" y="5"/>
                    </a:cubicBezTo>
                    <a:cubicBezTo>
                      <a:pt x="77" y="7"/>
                      <a:pt x="81" y="10"/>
                      <a:pt x="84" y="13"/>
                    </a:cubicBezTo>
                    <a:cubicBezTo>
                      <a:pt x="86" y="15"/>
                      <a:pt x="88" y="16"/>
                      <a:pt x="89" y="18"/>
                    </a:cubicBezTo>
                    <a:cubicBezTo>
                      <a:pt x="91" y="20"/>
                      <a:pt x="93" y="22"/>
                      <a:pt x="94" y="24"/>
                    </a:cubicBezTo>
                    <a:cubicBezTo>
                      <a:pt x="94" y="24"/>
                      <a:pt x="95" y="25"/>
                      <a:pt x="95" y="25"/>
                    </a:cubicBezTo>
                    <a:cubicBezTo>
                      <a:pt x="95" y="26"/>
                      <a:pt x="95" y="26"/>
                      <a:pt x="96" y="27"/>
                    </a:cubicBezTo>
                    <a:cubicBezTo>
                      <a:pt x="96" y="28"/>
                      <a:pt x="97" y="29"/>
                      <a:pt x="97" y="30"/>
                    </a:cubicBezTo>
                    <a:cubicBezTo>
                      <a:pt x="98" y="31"/>
                      <a:pt x="99" y="32"/>
                      <a:pt x="100" y="32"/>
                    </a:cubicBezTo>
                    <a:cubicBezTo>
                      <a:pt x="101" y="33"/>
                      <a:pt x="103" y="33"/>
                      <a:pt x="105" y="34"/>
                    </a:cubicBezTo>
                    <a:cubicBezTo>
                      <a:pt x="107" y="35"/>
                      <a:pt x="108" y="35"/>
                      <a:pt x="110" y="36"/>
                    </a:cubicBezTo>
                    <a:cubicBezTo>
                      <a:pt x="110" y="36"/>
                      <a:pt x="111" y="36"/>
                      <a:pt x="111" y="36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2" y="37"/>
                      <a:pt x="112" y="37"/>
                    </a:cubicBezTo>
                    <a:cubicBezTo>
                      <a:pt x="114" y="38"/>
                      <a:pt x="117" y="40"/>
                      <a:pt x="119" y="41"/>
                    </a:cubicBezTo>
                    <a:cubicBezTo>
                      <a:pt x="118" y="41"/>
                      <a:pt x="116" y="40"/>
                      <a:pt x="115" y="40"/>
                    </a:cubicBezTo>
                    <a:cubicBezTo>
                      <a:pt x="114" y="39"/>
                      <a:pt x="113" y="39"/>
                      <a:pt x="112" y="39"/>
                    </a:cubicBezTo>
                    <a:cubicBezTo>
                      <a:pt x="110" y="38"/>
                      <a:pt x="108" y="37"/>
                      <a:pt x="106" y="37"/>
                    </a:cubicBezTo>
                    <a:cubicBezTo>
                      <a:pt x="106" y="37"/>
                      <a:pt x="106" y="37"/>
                      <a:pt x="105" y="37"/>
                    </a:cubicBezTo>
                    <a:cubicBezTo>
                      <a:pt x="105" y="37"/>
                      <a:pt x="104" y="37"/>
                      <a:pt x="104" y="37"/>
                    </a:cubicBezTo>
                    <a:cubicBezTo>
                      <a:pt x="103" y="37"/>
                      <a:pt x="103" y="37"/>
                      <a:pt x="102" y="37"/>
                    </a:cubicBezTo>
                    <a:cubicBezTo>
                      <a:pt x="101" y="37"/>
                      <a:pt x="101" y="37"/>
                      <a:pt x="100" y="37"/>
                    </a:cubicBezTo>
                    <a:cubicBezTo>
                      <a:pt x="99" y="37"/>
                      <a:pt x="98" y="37"/>
                      <a:pt x="97" y="38"/>
                    </a:cubicBezTo>
                    <a:cubicBezTo>
                      <a:pt x="92" y="39"/>
                      <a:pt x="88" y="40"/>
                      <a:pt x="84" y="42"/>
                    </a:cubicBezTo>
                    <a:cubicBezTo>
                      <a:pt x="83" y="43"/>
                      <a:pt x="82" y="43"/>
                      <a:pt x="81" y="44"/>
                    </a:cubicBezTo>
                    <a:cubicBezTo>
                      <a:pt x="80" y="44"/>
                      <a:pt x="79" y="45"/>
                      <a:pt x="78" y="46"/>
                    </a:cubicBezTo>
                    <a:cubicBezTo>
                      <a:pt x="76" y="47"/>
                      <a:pt x="74" y="49"/>
                      <a:pt x="73" y="50"/>
                    </a:cubicBezTo>
                    <a:cubicBezTo>
                      <a:pt x="70" y="54"/>
                      <a:pt x="68" y="58"/>
                      <a:pt x="66" y="62"/>
                    </a:cubicBezTo>
                    <a:cubicBezTo>
                      <a:pt x="67" y="60"/>
                      <a:pt x="68" y="58"/>
                      <a:pt x="69" y="56"/>
                    </a:cubicBezTo>
                    <a:cubicBezTo>
                      <a:pt x="70" y="54"/>
                      <a:pt x="71" y="52"/>
                      <a:pt x="72" y="50"/>
                    </a:cubicBezTo>
                    <a:cubicBezTo>
                      <a:pt x="74" y="48"/>
                      <a:pt x="75" y="46"/>
                      <a:pt x="77" y="45"/>
                    </a:cubicBezTo>
                    <a:cubicBezTo>
                      <a:pt x="78" y="44"/>
                      <a:pt x="79" y="43"/>
                      <a:pt x="80" y="43"/>
                    </a:cubicBezTo>
                    <a:cubicBezTo>
                      <a:pt x="81" y="42"/>
                      <a:pt x="82" y="42"/>
                      <a:pt x="83" y="41"/>
                    </a:cubicBezTo>
                    <a:cubicBezTo>
                      <a:pt x="85" y="40"/>
                      <a:pt x="87" y="39"/>
                      <a:pt x="90" y="38"/>
                    </a:cubicBezTo>
                    <a:cubicBezTo>
                      <a:pt x="92" y="37"/>
                      <a:pt x="94" y="37"/>
                      <a:pt x="96" y="36"/>
                    </a:cubicBezTo>
                    <a:cubicBezTo>
                      <a:pt x="98" y="36"/>
                      <a:pt x="99" y="36"/>
                      <a:pt x="100" y="35"/>
                    </a:cubicBezTo>
                    <a:cubicBezTo>
                      <a:pt x="100" y="35"/>
                      <a:pt x="100" y="35"/>
                      <a:pt x="100" y="35"/>
                    </a:cubicBezTo>
                    <a:cubicBezTo>
                      <a:pt x="97" y="34"/>
                      <a:pt x="93" y="34"/>
                      <a:pt x="89" y="33"/>
                    </a:cubicBezTo>
                    <a:cubicBezTo>
                      <a:pt x="88" y="33"/>
                      <a:pt x="88" y="33"/>
                      <a:pt x="87" y="33"/>
                    </a:cubicBezTo>
                    <a:cubicBezTo>
                      <a:pt x="86" y="33"/>
                      <a:pt x="85" y="33"/>
                      <a:pt x="84" y="34"/>
                    </a:cubicBezTo>
                    <a:cubicBezTo>
                      <a:pt x="82" y="34"/>
                      <a:pt x="79" y="35"/>
                      <a:pt x="77" y="36"/>
                    </a:cubicBezTo>
                    <a:cubicBezTo>
                      <a:pt x="76" y="37"/>
                      <a:pt x="76" y="37"/>
                      <a:pt x="76" y="37"/>
                    </a:cubicBezTo>
                    <a:cubicBezTo>
                      <a:pt x="76" y="37"/>
                      <a:pt x="76" y="37"/>
                      <a:pt x="76" y="37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73" y="39"/>
                      <a:pt x="72" y="39"/>
                      <a:pt x="71" y="40"/>
                    </a:cubicBezTo>
                    <a:cubicBezTo>
                      <a:pt x="69" y="41"/>
                      <a:pt x="66" y="43"/>
                      <a:pt x="64" y="44"/>
                    </a:cubicBezTo>
                    <a:cubicBezTo>
                      <a:pt x="60" y="47"/>
                      <a:pt x="55" y="49"/>
                      <a:pt x="50" y="51"/>
                    </a:cubicBezTo>
                    <a:cubicBezTo>
                      <a:pt x="48" y="52"/>
                      <a:pt x="45" y="53"/>
                      <a:pt x="43" y="54"/>
                    </a:cubicBezTo>
                    <a:cubicBezTo>
                      <a:pt x="40" y="54"/>
                      <a:pt x="37" y="54"/>
                      <a:pt x="35" y="53"/>
                    </a:cubicBezTo>
                    <a:cubicBezTo>
                      <a:pt x="37" y="53"/>
                      <a:pt x="40" y="52"/>
                      <a:pt x="42" y="5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65" name="Freeform 2019"/>
              <p:cNvSpPr/>
              <p:nvPr/>
            </p:nvSpPr>
            <p:spPr>
              <a:xfrm>
                <a:off x="6083265" y="3981472"/>
                <a:ext cx="96838" cy="179389"/>
              </a:xfrm>
              <a:custGeom>
                <a:avLst/>
                <a:gdLst>
                  <a:gd name="txL" fmla="*/ 0 w 26"/>
                  <a:gd name="txT" fmla="*/ 0 h 48"/>
                  <a:gd name="txR" fmla="*/ 26 w 26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48">
                    <a:moveTo>
                      <a:pt x="26" y="48"/>
                    </a:moveTo>
                    <a:cubicBezTo>
                      <a:pt x="23" y="39"/>
                      <a:pt x="22" y="30"/>
                      <a:pt x="18" y="21"/>
                    </a:cubicBezTo>
                    <a:cubicBezTo>
                      <a:pt x="15" y="17"/>
                      <a:pt x="12" y="13"/>
                      <a:pt x="8" y="10"/>
                    </a:cubicBezTo>
                    <a:cubicBezTo>
                      <a:pt x="5" y="7"/>
                      <a:pt x="2" y="4"/>
                      <a:pt x="0" y="0"/>
                    </a:cubicBezTo>
                    <a:cubicBezTo>
                      <a:pt x="6" y="2"/>
                      <a:pt x="12" y="5"/>
                      <a:pt x="18" y="8"/>
                    </a:cubicBezTo>
                    <a:cubicBezTo>
                      <a:pt x="21" y="13"/>
                      <a:pt x="23" y="21"/>
                      <a:pt x="24" y="25"/>
                    </a:cubicBezTo>
                    <a:cubicBezTo>
                      <a:pt x="26" y="33"/>
                      <a:pt x="26" y="40"/>
                      <a:pt x="26" y="4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66" name="Freeform 2022"/>
              <p:cNvSpPr/>
              <p:nvPr/>
            </p:nvSpPr>
            <p:spPr>
              <a:xfrm>
                <a:off x="6007065" y="4064023"/>
                <a:ext cx="184151" cy="138113"/>
              </a:xfrm>
              <a:custGeom>
                <a:avLst/>
                <a:gdLst>
                  <a:gd name="txL" fmla="*/ 0 w 49"/>
                  <a:gd name="txT" fmla="*/ 0 h 37"/>
                  <a:gd name="txR" fmla="*/ 49 w 49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37">
                    <a:moveTo>
                      <a:pt x="24" y="27"/>
                    </a:moveTo>
                    <a:cubicBezTo>
                      <a:pt x="28" y="28"/>
                      <a:pt x="36" y="29"/>
                      <a:pt x="40" y="31"/>
                    </a:cubicBezTo>
                    <a:cubicBezTo>
                      <a:pt x="43" y="32"/>
                      <a:pt x="49" y="37"/>
                      <a:pt x="49" y="37"/>
                    </a:cubicBezTo>
                    <a:cubicBezTo>
                      <a:pt x="44" y="35"/>
                      <a:pt x="38" y="34"/>
                      <a:pt x="33" y="33"/>
                    </a:cubicBezTo>
                    <a:cubicBezTo>
                      <a:pt x="26" y="33"/>
                      <a:pt x="20" y="33"/>
                      <a:pt x="14" y="32"/>
                    </a:cubicBezTo>
                    <a:cubicBezTo>
                      <a:pt x="8" y="31"/>
                      <a:pt x="4" y="27"/>
                      <a:pt x="1" y="22"/>
                    </a:cubicBezTo>
                    <a:cubicBezTo>
                      <a:pt x="0" y="21"/>
                      <a:pt x="0" y="20"/>
                      <a:pt x="0" y="19"/>
                    </a:cubicBezTo>
                    <a:cubicBezTo>
                      <a:pt x="0" y="13"/>
                      <a:pt x="1" y="6"/>
                      <a:pt x="3" y="0"/>
                    </a:cubicBezTo>
                    <a:cubicBezTo>
                      <a:pt x="3" y="2"/>
                      <a:pt x="3" y="6"/>
                      <a:pt x="5" y="9"/>
                    </a:cubicBezTo>
                    <a:cubicBezTo>
                      <a:pt x="10" y="20"/>
                      <a:pt x="18" y="25"/>
                      <a:pt x="24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67" name="Freeform 2023"/>
              <p:cNvSpPr/>
              <p:nvPr/>
            </p:nvSpPr>
            <p:spPr>
              <a:xfrm>
                <a:off x="6049927" y="3976710"/>
                <a:ext cx="201614" cy="304802"/>
              </a:xfrm>
              <a:custGeom>
                <a:avLst/>
                <a:gdLst>
                  <a:gd name="txL" fmla="*/ 0 w 54"/>
                  <a:gd name="txT" fmla="*/ 0 h 81"/>
                  <a:gd name="txR" fmla="*/ 54 w 54"/>
                  <a:gd name="txB" fmla="*/ 81 h 8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81">
                    <a:moveTo>
                      <a:pt x="4" y="45"/>
                    </a:moveTo>
                    <a:cubicBezTo>
                      <a:pt x="6" y="46"/>
                      <a:pt x="8" y="47"/>
                      <a:pt x="10" y="47"/>
                    </a:cubicBezTo>
                    <a:cubicBezTo>
                      <a:pt x="13" y="49"/>
                      <a:pt x="17" y="50"/>
                      <a:pt x="21" y="51"/>
                    </a:cubicBezTo>
                    <a:cubicBezTo>
                      <a:pt x="23" y="52"/>
                      <a:pt x="25" y="52"/>
                      <a:pt x="27" y="52"/>
                    </a:cubicBezTo>
                    <a:cubicBezTo>
                      <a:pt x="28" y="53"/>
                      <a:pt x="29" y="53"/>
                      <a:pt x="30" y="53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4" y="54"/>
                      <a:pt x="35" y="55"/>
                      <a:pt x="36" y="55"/>
                    </a:cubicBezTo>
                    <a:cubicBezTo>
                      <a:pt x="35" y="54"/>
                      <a:pt x="34" y="53"/>
                      <a:pt x="33" y="52"/>
                    </a:cubicBezTo>
                    <a:cubicBezTo>
                      <a:pt x="32" y="51"/>
                      <a:pt x="31" y="51"/>
                      <a:pt x="30" y="50"/>
                    </a:cubicBezTo>
                    <a:cubicBezTo>
                      <a:pt x="29" y="49"/>
                      <a:pt x="29" y="49"/>
                      <a:pt x="28" y="48"/>
                    </a:cubicBezTo>
                    <a:cubicBezTo>
                      <a:pt x="26" y="47"/>
                      <a:pt x="25" y="45"/>
                      <a:pt x="23" y="44"/>
                    </a:cubicBezTo>
                    <a:cubicBezTo>
                      <a:pt x="22" y="43"/>
                      <a:pt x="21" y="41"/>
                      <a:pt x="20" y="40"/>
                    </a:cubicBezTo>
                    <a:cubicBezTo>
                      <a:pt x="18" y="39"/>
                      <a:pt x="16" y="38"/>
                      <a:pt x="15" y="37"/>
                    </a:cubicBezTo>
                    <a:cubicBezTo>
                      <a:pt x="14" y="36"/>
                      <a:pt x="13" y="35"/>
                      <a:pt x="12" y="35"/>
                    </a:cubicBezTo>
                    <a:cubicBezTo>
                      <a:pt x="11" y="34"/>
                      <a:pt x="10" y="33"/>
                      <a:pt x="9" y="32"/>
                    </a:cubicBezTo>
                    <a:cubicBezTo>
                      <a:pt x="7" y="31"/>
                      <a:pt x="6" y="29"/>
                      <a:pt x="4" y="27"/>
                    </a:cubicBezTo>
                    <a:cubicBezTo>
                      <a:pt x="3" y="26"/>
                      <a:pt x="3" y="25"/>
                      <a:pt x="2" y="24"/>
                    </a:cubicBezTo>
                    <a:cubicBezTo>
                      <a:pt x="2" y="23"/>
                      <a:pt x="2" y="22"/>
                      <a:pt x="2" y="20"/>
                    </a:cubicBezTo>
                    <a:cubicBezTo>
                      <a:pt x="2" y="23"/>
                      <a:pt x="3" y="25"/>
                      <a:pt x="5" y="27"/>
                    </a:cubicBezTo>
                    <a:cubicBezTo>
                      <a:pt x="6" y="28"/>
                      <a:pt x="8" y="30"/>
                      <a:pt x="10" y="31"/>
                    </a:cubicBezTo>
                    <a:cubicBezTo>
                      <a:pt x="11" y="32"/>
                      <a:pt x="12" y="33"/>
                      <a:pt x="13" y="34"/>
                    </a:cubicBezTo>
                    <a:cubicBezTo>
                      <a:pt x="13" y="34"/>
                      <a:pt x="14" y="35"/>
                      <a:pt x="15" y="36"/>
                    </a:cubicBezTo>
                    <a:cubicBezTo>
                      <a:pt x="16" y="36"/>
                      <a:pt x="16" y="36"/>
                      <a:pt x="17" y="37"/>
                    </a:cubicBezTo>
                    <a:cubicBezTo>
                      <a:pt x="14" y="33"/>
                      <a:pt x="11" y="28"/>
                      <a:pt x="8" y="23"/>
                    </a:cubicBezTo>
                    <a:cubicBezTo>
                      <a:pt x="6" y="20"/>
                      <a:pt x="5" y="16"/>
                      <a:pt x="3" y="12"/>
                    </a:cubicBezTo>
                    <a:cubicBezTo>
                      <a:pt x="3" y="10"/>
                      <a:pt x="2" y="8"/>
                      <a:pt x="2" y="6"/>
                    </a:cubicBezTo>
                    <a:cubicBezTo>
                      <a:pt x="1" y="4"/>
                      <a:pt x="1" y="2"/>
                      <a:pt x="1" y="0"/>
                    </a:cubicBezTo>
                    <a:cubicBezTo>
                      <a:pt x="1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3" y="6"/>
                    </a:cubicBezTo>
                    <a:cubicBezTo>
                      <a:pt x="4" y="8"/>
                      <a:pt x="4" y="9"/>
                      <a:pt x="5" y="11"/>
                    </a:cubicBezTo>
                    <a:cubicBezTo>
                      <a:pt x="7" y="15"/>
                      <a:pt x="8" y="19"/>
                      <a:pt x="10" y="22"/>
                    </a:cubicBezTo>
                    <a:cubicBezTo>
                      <a:pt x="14" y="30"/>
                      <a:pt x="19" y="36"/>
                      <a:pt x="25" y="42"/>
                    </a:cubicBezTo>
                    <a:cubicBezTo>
                      <a:pt x="26" y="44"/>
                      <a:pt x="28" y="45"/>
                      <a:pt x="29" y="46"/>
                    </a:cubicBezTo>
                    <a:cubicBezTo>
                      <a:pt x="30" y="47"/>
                      <a:pt x="31" y="48"/>
                      <a:pt x="31" y="48"/>
                    </a:cubicBezTo>
                    <a:cubicBezTo>
                      <a:pt x="32" y="49"/>
                      <a:pt x="33" y="49"/>
                      <a:pt x="34" y="50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4" y="49"/>
                      <a:pt x="33" y="48"/>
                      <a:pt x="33" y="47"/>
                    </a:cubicBezTo>
                    <a:cubicBezTo>
                      <a:pt x="33" y="45"/>
                      <a:pt x="32" y="44"/>
                      <a:pt x="32" y="43"/>
                    </a:cubicBezTo>
                    <a:cubicBezTo>
                      <a:pt x="31" y="39"/>
                      <a:pt x="31" y="34"/>
                      <a:pt x="29" y="30"/>
                    </a:cubicBezTo>
                    <a:cubicBezTo>
                      <a:pt x="29" y="29"/>
                      <a:pt x="29" y="28"/>
                      <a:pt x="28" y="27"/>
                    </a:cubicBezTo>
                    <a:cubicBezTo>
                      <a:pt x="28" y="26"/>
                      <a:pt x="27" y="25"/>
                      <a:pt x="27" y="24"/>
                    </a:cubicBezTo>
                    <a:cubicBezTo>
                      <a:pt x="26" y="22"/>
                      <a:pt x="24" y="20"/>
                      <a:pt x="23" y="18"/>
                    </a:cubicBezTo>
                    <a:cubicBezTo>
                      <a:pt x="22" y="16"/>
                      <a:pt x="20" y="14"/>
                      <a:pt x="19" y="13"/>
                    </a:cubicBezTo>
                    <a:cubicBezTo>
                      <a:pt x="17" y="11"/>
                      <a:pt x="16" y="9"/>
                      <a:pt x="14" y="8"/>
                    </a:cubicBezTo>
                    <a:cubicBezTo>
                      <a:pt x="16" y="9"/>
                      <a:pt x="17" y="11"/>
                      <a:pt x="19" y="12"/>
                    </a:cubicBezTo>
                    <a:cubicBezTo>
                      <a:pt x="21" y="14"/>
                      <a:pt x="22" y="16"/>
                      <a:pt x="23" y="18"/>
                    </a:cubicBezTo>
                    <a:cubicBezTo>
                      <a:pt x="25" y="19"/>
                      <a:pt x="26" y="21"/>
                      <a:pt x="27" y="23"/>
                    </a:cubicBezTo>
                    <a:cubicBezTo>
                      <a:pt x="28" y="24"/>
                      <a:pt x="29" y="25"/>
                      <a:pt x="29" y="26"/>
                    </a:cubicBezTo>
                    <a:cubicBezTo>
                      <a:pt x="30" y="27"/>
                      <a:pt x="30" y="28"/>
                      <a:pt x="30" y="30"/>
                    </a:cubicBezTo>
                    <a:cubicBezTo>
                      <a:pt x="32" y="34"/>
                      <a:pt x="32" y="39"/>
                      <a:pt x="33" y="43"/>
                    </a:cubicBezTo>
                    <a:cubicBezTo>
                      <a:pt x="34" y="45"/>
                      <a:pt x="34" y="47"/>
                      <a:pt x="35" y="49"/>
                    </a:cubicBezTo>
                    <a:cubicBezTo>
                      <a:pt x="36" y="50"/>
                      <a:pt x="36" y="51"/>
                      <a:pt x="37" y="52"/>
                    </a:cubicBezTo>
                    <a:cubicBezTo>
                      <a:pt x="37" y="53"/>
                      <a:pt x="38" y="53"/>
                      <a:pt x="38" y="53"/>
                    </a:cubicBezTo>
                    <a:cubicBezTo>
                      <a:pt x="40" y="55"/>
                      <a:pt x="41" y="57"/>
                      <a:pt x="43" y="59"/>
                    </a:cubicBezTo>
                    <a:cubicBezTo>
                      <a:pt x="44" y="60"/>
                      <a:pt x="45" y="62"/>
                      <a:pt x="46" y="64"/>
                    </a:cubicBezTo>
                    <a:cubicBezTo>
                      <a:pt x="46" y="63"/>
                      <a:pt x="46" y="63"/>
                      <a:pt x="46" y="63"/>
                    </a:cubicBezTo>
                    <a:cubicBezTo>
                      <a:pt x="47" y="62"/>
                      <a:pt x="47" y="61"/>
                      <a:pt x="47" y="60"/>
                    </a:cubicBezTo>
                    <a:cubicBezTo>
                      <a:pt x="47" y="59"/>
                      <a:pt x="48" y="58"/>
                      <a:pt x="48" y="57"/>
                    </a:cubicBezTo>
                    <a:cubicBezTo>
                      <a:pt x="48" y="56"/>
                      <a:pt x="48" y="54"/>
                      <a:pt x="49" y="52"/>
                    </a:cubicBezTo>
                    <a:cubicBezTo>
                      <a:pt x="49" y="50"/>
                      <a:pt x="49" y="48"/>
                      <a:pt x="49" y="46"/>
                    </a:cubicBezTo>
                    <a:cubicBezTo>
                      <a:pt x="49" y="43"/>
                      <a:pt x="48" y="39"/>
                      <a:pt x="47" y="35"/>
                    </a:cubicBezTo>
                    <a:cubicBezTo>
                      <a:pt x="46" y="34"/>
                      <a:pt x="46" y="32"/>
                      <a:pt x="45" y="30"/>
                    </a:cubicBezTo>
                    <a:cubicBezTo>
                      <a:pt x="45" y="28"/>
                      <a:pt x="44" y="27"/>
                      <a:pt x="43" y="25"/>
                    </a:cubicBezTo>
                    <a:cubicBezTo>
                      <a:pt x="44" y="27"/>
                      <a:pt x="45" y="28"/>
                      <a:pt x="46" y="30"/>
                    </a:cubicBezTo>
                    <a:cubicBezTo>
                      <a:pt x="46" y="32"/>
                      <a:pt x="47" y="33"/>
                      <a:pt x="48" y="35"/>
                    </a:cubicBezTo>
                    <a:cubicBezTo>
                      <a:pt x="49" y="39"/>
                      <a:pt x="50" y="43"/>
                      <a:pt x="50" y="46"/>
                    </a:cubicBezTo>
                    <a:cubicBezTo>
                      <a:pt x="50" y="48"/>
                      <a:pt x="50" y="50"/>
                      <a:pt x="50" y="52"/>
                    </a:cubicBezTo>
                    <a:cubicBezTo>
                      <a:pt x="50" y="54"/>
                      <a:pt x="50" y="56"/>
                      <a:pt x="49" y="58"/>
                    </a:cubicBezTo>
                    <a:cubicBezTo>
                      <a:pt x="49" y="58"/>
                      <a:pt x="49" y="59"/>
                      <a:pt x="49" y="59"/>
                    </a:cubicBezTo>
                    <a:cubicBezTo>
                      <a:pt x="49" y="59"/>
                      <a:pt x="49" y="60"/>
                      <a:pt x="48" y="60"/>
                    </a:cubicBezTo>
                    <a:cubicBezTo>
                      <a:pt x="48" y="61"/>
                      <a:pt x="48" y="62"/>
                      <a:pt x="48" y="63"/>
                    </a:cubicBezTo>
                    <a:cubicBezTo>
                      <a:pt x="48" y="64"/>
                      <a:pt x="48" y="65"/>
                      <a:pt x="48" y="66"/>
                    </a:cubicBezTo>
                    <a:cubicBezTo>
                      <a:pt x="48" y="67"/>
                      <a:pt x="49" y="68"/>
                      <a:pt x="50" y="70"/>
                    </a:cubicBezTo>
                    <a:cubicBezTo>
                      <a:pt x="50" y="71"/>
                      <a:pt x="51" y="72"/>
                      <a:pt x="51" y="73"/>
                    </a:cubicBezTo>
                    <a:cubicBezTo>
                      <a:pt x="51" y="74"/>
                      <a:pt x="52" y="74"/>
                      <a:pt x="52" y="74"/>
                    </a:cubicBezTo>
                    <a:cubicBezTo>
                      <a:pt x="52" y="74"/>
                      <a:pt x="52" y="74"/>
                      <a:pt x="52" y="74"/>
                    </a:cubicBezTo>
                    <a:cubicBezTo>
                      <a:pt x="52" y="75"/>
                      <a:pt x="52" y="75"/>
                      <a:pt x="52" y="75"/>
                    </a:cubicBezTo>
                    <a:cubicBezTo>
                      <a:pt x="53" y="77"/>
                      <a:pt x="53" y="79"/>
                      <a:pt x="54" y="81"/>
                    </a:cubicBezTo>
                    <a:cubicBezTo>
                      <a:pt x="53" y="80"/>
                      <a:pt x="53" y="80"/>
                      <a:pt x="52" y="79"/>
                    </a:cubicBezTo>
                    <a:cubicBezTo>
                      <a:pt x="52" y="78"/>
                      <a:pt x="51" y="77"/>
                      <a:pt x="51" y="76"/>
                    </a:cubicBezTo>
                    <a:cubicBezTo>
                      <a:pt x="50" y="75"/>
                      <a:pt x="49" y="73"/>
                      <a:pt x="49" y="72"/>
                    </a:cubicBezTo>
                    <a:cubicBezTo>
                      <a:pt x="49" y="72"/>
                      <a:pt x="48" y="72"/>
                      <a:pt x="48" y="71"/>
                    </a:cubicBezTo>
                    <a:cubicBezTo>
                      <a:pt x="48" y="71"/>
                      <a:pt x="48" y="71"/>
                      <a:pt x="47" y="70"/>
                    </a:cubicBezTo>
                    <a:cubicBezTo>
                      <a:pt x="47" y="70"/>
                      <a:pt x="47" y="70"/>
                      <a:pt x="46" y="70"/>
                    </a:cubicBezTo>
                    <a:cubicBezTo>
                      <a:pt x="46" y="69"/>
                      <a:pt x="46" y="69"/>
                      <a:pt x="45" y="69"/>
                    </a:cubicBezTo>
                    <a:cubicBezTo>
                      <a:pt x="45" y="68"/>
                      <a:pt x="44" y="68"/>
                      <a:pt x="43" y="67"/>
                    </a:cubicBezTo>
                    <a:cubicBezTo>
                      <a:pt x="40" y="65"/>
                      <a:pt x="37" y="64"/>
                      <a:pt x="33" y="62"/>
                    </a:cubicBezTo>
                    <a:cubicBezTo>
                      <a:pt x="32" y="62"/>
                      <a:pt x="31" y="62"/>
                      <a:pt x="31" y="61"/>
                    </a:cubicBezTo>
                    <a:cubicBezTo>
                      <a:pt x="30" y="61"/>
                      <a:pt x="29" y="61"/>
                      <a:pt x="28" y="61"/>
                    </a:cubicBezTo>
                    <a:cubicBezTo>
                      <a:pt x="26" y="61"/>
                      <a:pt x="24" y="61"/>
                      <a:pt x="22" y="61"/>
                    </a:cubicBezTo>
                    <a:cubicBezTo>
                      <a:pt x="19" y="61"/>
                      <a:pt x="15" y="63"/>
                      <a:pt x="12" y="64"/>
                    </a:cubicBezTo>
                    <a:cubicBezTo>
                      <a:pt x="13" y="63"/>
                      <a:pt x="15" y="62"/>
                      <a:pt x="17" y="62"/>
                    </a:cubicBezTo>
                    <a:cubicBezTo>
                      <a:pt x="19" y="61"/>
                      <a:pt x="20" y="61"/>
                      <a:pt x="22" y="60"/>
                    </a:cubicBezTo>
                    <a:cubicBezTo>
                      <a:pt x="24" y="60"/>
                      <a:pt x="26" y="60"/>
                      <a:pt x="28" y="60"/>
                    </a:cubicBezTo>
                    <a:cubicBezTo>
                      <a:pt x="29" y="60"/>
                      <a:pt x="30" y="60"/>
                      <a:pt x="31" y="61"/>
                    </a:cubicBezTo>
                    <a:cubicBezTo>
                      <a:pt x="32" y="61"/>
                      <a:pt x="33" y="61"/>
                      <a:pt x="34" y="61"/>
                    </a:cubicBezTo>
                    <a:cubicBezTo>
                      <a:pt x="35" y="62"/>
                      <a:pt x="37" y="63"/>
                      <a:pt x="39" y="63"/>
                    </a:cubicBezTo>
                    <a:cubicBezTo>
                      <a:pt x="40" y="64"/>
                      <a:pt x="42" y="65"/>
                      <a:pt x="44" y="66"/>
                    </a:cubicBezTo>
                    <a:cubicBezTo>
                      <a:pt x="45" y="67"/>
                      <a:pt x="45" y="67"/>
                      <a:pt x="46" y="68"/>
                    </a:cubicBezTo>
                    <a:cubicBezTo>
                      <a:pt x="46" y="68"/>
                      <a:pt x="46" y="68"/>
                      <a:pt x="46" y="68"/>
                    </a:cubicBezTo>
                    <a:cubicBezTo>
                      <a:pt x="45" y="65"/>
                      <a:pt x="43" y="63"/>
                      <a:pt x="41" y="60"/>
                    </a:cubicBezTo>
                    <a:cubicBezTo>
                      <a:pt x="41" y="60"/>
                      <a:pt x="40" y="59"/>
                      <a:pt x="40" y="59"/>
                    </a:cubicBezTo>
                    <a:cubicBezTo>
                      <a:pt x="39" y="58"/>
                      <a:pt x="39" y="58"/>
                      <a:pt x="38" y="58"/>
                    </a:cubicBezTo>
                    <a:cubicBezTo>
                      <a:pt x="37" y="57"/>
                      <a:pt x="35" y="56"/>
                      <a:pt x="33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5"/>
                      <a:pt x="32" y="55"/>
                      <a:pt x="31" y="55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29" y="54"/>
                      <a:pt x="28" y="54"/>
                      <a:pt x="27" y="54"/>
                    </a:cubicBezTo>
                    <a:cubicBezTo>
                      <a:pt x="25" y="53"/>
                      <a:pt x="23" y="53"/>
                      <a:pt x="21" y="53"/>
                    </a:cubicBezTo>
                    <a:cubicBezTo>
                      <a:pt x="17" y="52"/>
                      <a:pt x="13" y="50"/>
                      <a:pt x="9" y="49"/>
                    </a:cubicBezTo>
                    <a:cubicBezTo>
                      <a:pt x="7" y="48"/>
                      <a:pt x="5" y="47"/>
                      <a:pt x="4" y="46"/>
                    </a:cubicBezTo>
                    <a:cubicBezTo>
                      <a:pt x="2" y="44"/>
                      <a:pt x="1" y="43"/>
                      <a:pt x="0" y="41"/>
                    </a:cubicBezTo>
                    <a:cubicBezTo>
                      <a:pt x="1" y="42"/>
                      <a:pt x="3" y="44"/>
                      <a:pt x="4" y="4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68" name="Freeform 2024"/>
              <p:cNvSpPr/>
              <p:nvPr/>
            </p:nvSpPr>
            <p:spPr>
              <a:xfrm>
                <a:off x="6221379" y="3206767"/>
                <a:ext cx="68263" cy="153989"/>
              </a:xfrm>
              <a:custGeom>
                <a:avLst/>
                <a:gdLst>
                  <a:gd name="txL" fmla="*/ 0 w 18"/>
                  <a:gd name="txT" fmla="*/ 0 h 41"/>
                  <a:gd name="txR" fmla="*/ 18 w 18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41">
                    <a:moveTo>
                      <a:pt x="17" y="41"/>
                    </a:moveTo>
                    <a:cubicBezTo>
                      <a:pt x="15" y="34"/>
                      <a:pt x="15" y="26"/>
                      <a:pt x="12" y="19"/>
                    </a:cubicBezTo>
                    <a:cubicBezTo>
                      <a:pt x="10" y="15"/>
                      <a:pt x="8" y="12"/>
                      <a:pt x="5" y="9"/>
                    </a:cubicBezTo>
                    <a:cubicBezTo>
                      <a:pt x="3" y="7"/>
                      <a:pt x="0" y="4"/>
                      <a:pt x="0" y="0"/>
                    </a:cubicBezTo>
                    <a:cubicBezTo>
                      <a:pt x="4" y="3"/>
                      <a:pt x="9" y="5"/>
                      <a:pt x="13" y="8"/>
                    </a:cubicBezTo>
                    <a:cubicBezTo>
                      <a:pt x="15" y="12"/>
                      <a:pt x="17" y="19"/>
                      <a:pt x="17" y="23"/>
                    </a:cubicBezTo>
                    <a:cubicBezTo>
                      <a:pt x="18" y="29"/>
                      <a:pt x="17" y="35"/>
                      <a:pt x="17" y="4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69" name="Freeform 2027"/>
              <p:cNvSpPr/>
              <p:nvPr/>
            </p:nvSpPr>
            <p:spPr>
              <a:xfrm>
                <a:off x="6146766" y="3270267"/>
                <a:ext cx="142876" cy="128588"/>
              </a:xfrm>
              <a:custGeom>
                <a:avLst/>
                <a:gdLst>
                  <a:gd name="txL" fmla="*/ 0 w 38"/>
                  <a:gd name="txT" fmla="*/ 0 h 34"/>
                  <a:gd name="txR" fmla="*/ 38 w 38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34">
                    <a:moveTo>
                      <a:pt x="19" y="23"/>
                    </a:moveTo>
                    <a:cubicBezTo>
                      <a:pt x="22" y="24"/>
                      <a:pt x="29" y="26"/>
                      <a:pt x="32" y="28"/>
                    </a:cubicBezTo>
                    <a:cubicBezTo>
                      <a:pt x="34" y="29"/>
                      <a:pt x="38" y="34"/>
                      <a:pt x="38" y="34"/>
                    </a:cubicBezTo>
                    <a:cubicBezTo>
                      <a:pt x="35" y="31"/>
                      <a:pt x="30" y="30"/>
                      <a:pt x="25" y="29"/>
                    </a:cubicBezTo>
                    <a:cubicBezTo>
                      <a:pt x="20" y="28"/>
                      <a:pt x="15" y="28"/>
                      <a:pt x="10" y="27"/>
                    </a:cubicBezTo>
                    <a:cubicBezTo>
                      <a:pt x="6" y="26"/>
                      <a:pt x="3" y="22"/>
                      <a:pt x="1" y="17"/>
                    </a:cubicBezTo>
                    <a:cubicBezTo>
                      <a:pt x="0" y="17"/>
                      <a:pt x="0" y="16"/>
                      <a:pt x="0" y="15"/>
                    </a:cubicBezTo>
                    <a:cubicBezTo>
                      <a:pt x="1" y="10"/>
                      <a:pt x="2" y="5"/>
                      <a:pt x="4" y="0"/>
                    </a:cubicBezTo>
                    <a:cubicBezTo>
                      <a:pt x="4" y="2"/>
                      <a:pt x="4" y="5"/>
                      <a:pt x="5" y="7"/>
                    </a:cubicBezTo>
                    <a:cubicBezTo>
                      <a:pt x="8" y="17"/>
                      <a:pt x="14" y="22"/>
                      <a:pt x="19" y="2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70" name="Freeform 2028"/>
              <p:cNvSpPr/>
              <p:nvPr/>
            </p:nvSpPr>
            <p:spPr>
              <a:xfrm>
                <a:off x="6180103" y="3203592"/>
                <a:ext cx="150813" cy="263527"/>
              </a:xfrm>
              <a:custGeom>
                <a:avLst/>
                <a:gdLst>
                  <a:gd name="txL" fmla="*/ 0 w 40"/>
                  <a:gd name="txT" fmla="*/ 0 h 70"/>
                  <a:gd name="txR" fmla="*/ 40 w 40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70">
                    <a:moveTo>
                      <a:pt x="3" y="36"/>
                    </a:moveTo>
                    <a:cubicBezTo>
                      <a:pt x="5" y="37"/>
                      <a:pt x="6" y="38"/>
                      <a:pt x="7" y="39"/>
                    </a:cubicBezTo>
                    <a:cubicBezTo>
                      <a:pt x="10" y="41"/>
                      <a:pt x="13" y="42"/>
                      <a:pt x="16" y="43"/>
                    </a:cubicBezTo>
                    <a:cubicBezTo>
                      <a:pt x="18" y="43"/>
                      <a:pt x="20" y="44"/>
                      <a:pt x="21" y="45"/>
                    </a:cubicBezTo>
                    <a:cubicBezTo>
                      <a:pt x="22" y="45"/>
                      <a:pt x="23" y="45"/>
                      <a:pt x="24" y="45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7" y="46"/>
                      <a:pt x="28" y="47"/>
                      <a:pt x="28" y="47"/>
                    </a:cubicBezTo>
                    <a:cubicBezTo>
                      <a:pt x="27" y="46"/>
                      <a:pt x="27" y="45"/>
                      <a:pt x="26" y="44"/>
                    </a:cubicBezTo>
                    <a:cubicBezTo>
                      <a:pt x="25" y="44"/>
                      <a:pt x="24" y="43"/>
                      <a:pt x="24" y="43"/>
                    </a:cubicBezTo>
                    <a:cubicBezTo>
                      <a:pt x="23" y="42"/>
                      <a:pt x="22" y="41"/>
                      <a:pt x="22" y="41"/>
                    </a:cubicBezTo>
                    <a:cubicBezTo>
                      <a:pt x="21" y="40"/>
                      <a:pt x="19" y="38"/>
                      <a:pt x="18" y="37"/>
                    </a:cubicBezTo>
                    <a:cubicBezTo>
                      <a:pt x="18" y="36"/>
                      <a:pt x="17" y="35"/>
                      <a:pt x="16" y="34"/>
                    </a:cubicBezTo>
                    <a:cubicBezTo>
                      <a:pt x="15" y="33"/>
                      <a:pt x="13" y="32"/>
                      <a:pt x="12" y="31"/>
                    </a:cubicBezTo>
                    <a:cubicBezTo>
                      <a:pt x="11" y="30"/>
                      <a:pt x="11" y="30"/>
                      <a:pt x="10" y="29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5"/>
                      <a:pt x="5" y="24"/>
                      <a:pt x="4" y="22"/>
                    </a:cubicBezTo>
                    <a:cubicBezTo>
                      <a:pt x="4" y="21"/>
                      <a:pt x="3" y="21"/>
                      <a:pt x="3" y="20"/>
                    </a:cubicBezTo>
                    <a:cubicBezTo>
                      <a:pt x="3" y="19"/>
                      <a:pt x="3" y="18"/>
                      <a:pt x="3" y="17"/>
                    </a:cubicBezTo>
                    <a:cubicBezTo>
                      <a:pt x="3" y="19"/>
                      <a:pt x="4" y="20"/>
                      <a:pt x="5" y="22"/>
                    </a:cubicBezTo>
                    <a:cubicBezTo>
                      <a:pt x="6" y="24"/>
                      <a:pt x="7" y="25"/>
                      <a:pt x="9" y="26"/>
                    </a:cubicBezTo>
                    <a:cubicBezTo>
                      <a:pt x="9" y="27"/>
                      <a:pt x="10" y="28"/>
                      <a:pt x="11" y="28"/>
                    </a:cubicBezTo>
                    <a:cubicBezTo>
                      <a:pt x="11" y="29"/>
                      <a:pt x="12" y="30"/>
                      <a:pt x="13" y="30"/>
                    </a:cubicBezTo>
                    <a:cubicBezTo>
                      <a:pt x="13" y="30"/>
                      <a:pt x="14" y="31"/>
                      <a:pt x="14" y="31"/>
                    </a:cubicBezTo>
                    <a:cubicBezTo>
                      <a:pt x="12" y="27"/>
                      <a:pt x="10" y="24"/>
                      <a:pt x="8" y="20"/>
                    </a:cubicBezTo>
                    <a:cubicBezTo>
                      <a:pt x="7" y="17"/>
                      <a:pt x="6" y="13"/>
                      <a:pt x="5" y="10"/>
                    </a:cubicBezTo>
                    <a:cubicBezTo>
                      <a:pt x="4" y="8"/>
                      <a:pt x="4" y="7"/>
                      <a:pt x="4" y="5"/>
                    </a:cubicBezTo>
                    <a:cubicBezTo>
                      <a:pt x="4" y="3"/>
                      <a:pt x="4" y="2"/>
                      <a:pt x="4" y="0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5" y="3"/>
                      <a:pt x="5" y="4"/>
                      <a:pt x="5" y="5"/>
                    </a:cubicBezTo>
                    <a:cubicBezTo>
                      <a:pt x="5" y="6"/>
                      <a:pt x="6" y="8"/>
                      <a:pt x="6" y="10"/>
                    </a:cubicBezTo>
                    <a:cubicBezTo>
                      <a:pt x="7" y="13"/>
                      <a:pt x="8" y="16"/>
                      <a:pt x="10" y="19"/>
                    </a:cubicBezTo>
                    <a:cubicBezTo>
                      <a:pt x="12" y="25"/>
                      <a:pt x="16" y="31"/>
                      <a:pt x="20" y="36"/>
                    </a:cubicBezTo>
                    <a:cubicBezTo>
                      <a:pt x="21" y="37"/>
                      <a:pt x="22" y="38"/>
                      <a:pt x="23" y="40"/>
                    </a:cubicBezTo>
                    <a:cubicBezTo>
                      <a:pt x="24" y="40"/>
                      <a:pt x="24" y="41"/>
                      <a:pt x="25" y="41"/>
                    </a:cubicBezTo>
                    <a:cubicBezTo>
                      <a:pt x="25" y="42"/>
                      <a:pt x="26" y="42"/>
                      <a:pt x="27" y="43"/>
                    </a:cubicBezTo>
                    <a:cubicBezTo>
                      <a:pt x="27" y="43"/>
                      <a:pt x="27" y="43"/>
                      <a:pt x="27" y="43"/>
                    </a:cubicBezTo>
                    <a:cubicBezTo>
                      <a:pt x="27" y="43"/>
                      <a:pt x="27" y="43"/>
                      <a:pt x="27" y="43"/>
                    </a:cubicBezTo>
                    <a:cubicBezTo>
                      <a:pt x="27" y="42"/>
                      <a:pt x="26" y="41"/>
                      <a:pt x="26" y="40"/>
                    </a:cubicBezTo>
                    <a:cubicBezTo>
                      <a:pt x="26" y="39"/>
                      <a:pt x="26" y="38"/>
                      <a:pt x="26" y="37"/>
                    </a:cubicBezTo>
                    <a:cubicBezTo>
                      <a:pt x="25" y="34"/>
                      <a:pt x="25" y="30"/>
                      <a:pt x="25" y="26"/>
                    </a:cubicBezTo>
                    <a:cubicBezTo>
                      <a:pt x="24" y="26"/>
                      <a:pt x="24" y="25"/>
                      <a:pt x="24" y="24"/>
                    </a:cubicBezTo>
                    <a:cubicBezTo>
                      <a:pt x="24" y="23"/>
                      <a:pt x="23" y="22"/>
                      <a:pt x="23" y="21"/>
                    </a:cubicBezTo>
                    <a:cubicBezTo>
                      <a:pt x="22" y="20"/>
                      <a:pt x="21" y="18"/>
                      <a:pt x="20" y="16"/>
                    </a:cubicBezTo>
                    <a:cubicBezTo>
                      <a:pt x="19" y="15"/>
                      <a:pt x="18" y="13"/>
                      <a:pt x="17" y="12"/>
                    </a:cubicBezTo>
                    <a:cubicBezTo>
                      <a:pt x="16" y="10"/>
                      <a:pt x="15" y="9"/>
                      <a:pt x="14" y="7"/>
                    </a:cubicBezTo>
                    <a:cubicBezTo>
                      <a:pt x="15" y="9"/>
                      <a:pt x="16" y="10"/>
                      <a:pt x="18" y="12"/>
                    </a:cubicBezTo>
                    <a:cubicBezTo>
                      <a:pt x="19" y="13"/>
                      <a:pt x="20" y="15"/>
                      <a:pt x="21" y="16"/>
                    </a:cubicBezTo>
                    <a:cubicBezTo>
                      <a:pt x="22" y="18"/>
                      <a:pt x="23" y="19"/>
                      <a:pt x="23" y="21"/>
                    </a:cubicBezTo>
                    <a:cubicBezTo>
                      <a:pt x="24" y="22"/>
                      <a:pt x="24" y="23"/>
                      <a:pt x="25" y="24"/>
                    </a:cubicBezTo>
                    <a:cubicBezTo>
                      <a:pt x="25" y="24"/>
                      <a:pt x="25" y="25"/>
                      <a:pt x="25" y="26"/>
                    </a:cubicBezTo>
                    <a:cubicBezTo>
                      <a:pt x="26" y="30"/>
                      <a:pt x="26" y="34"/>
                      <a:pt x="27" y="37"/>
                    </a:cubicBezTo>
                    <a:cubicBezTo>
                      <a:pt x="27" y="39"/>
                      <a:pt x="27" y="41"/>
                      <a:pt x="28" y="43"/>
                    </a:cubicBezTo>
                    <a:cubicBezTo>
                      <a:pt x="28" y="43"/>
                      <a:pt x="29" y="44"/>
                      <a:pt x="29" y="45"/>
                    </a:cubicBezTo>
                    <a:cubicBezTo>
                      <a:pt x="29" y="45"/>
                      <a:pt x="29" y="46"/>
                      <a:pt x="30" y="46"/>
                    </a:cubicBezTo>
                    <a:cubicBezTo>
                      <a:pt x="31" y="48"/>
                      <a:pt x="32" y="49"/>
                      <a:pt x="33" y="51"/>
                    </a:cubicBezTo>
                    <a:cubicBezTo>
                      <a:pt x="34" y="52"/>
                      <a:pt x="35" y="54"/>
                      <a:pt x="36" y="55"/>
                    </a:cubicBezTo>
                    <a:cubicBezTo>
                      <a:pt x="36" y="55"/>
                      <a:pt x="36" y="55"/>
                      <a:pt x="36" y="54"/>
                    </a:cubicBezTo>
                    <a:cubicBezTo>
                      <a:pt x="36" y="54"/>
                      <a:pt x="36" y="53"/>
                      <a:pt x="37" y="52"/>
                    </a:cubicBezTo>
                    <a:cubicBezTo>
                      <a:pt x="37" y="51"/>
                      <a:pt x="37" y="51"/>
                      <a:pt x="37" y="50"/>
                    </a:cubicBezTo>
                    <a:cubicBezTo>
                      <a:pt x="38" y="49"/>
                      <a:pt x="38" y="47"/>
                      <a:pt x="38" y="46"/>
                    </a:cubicBezTo>
                    <a:cubicBezTo>
                      <a:pt x="39" y="44"/>
                      <a:pt x="39" y="43"/>
                      <a:pt x="39" y="41"/>
                    </a:cubicBezTo>
                    <a:cubicBezTo>
                      <a:pt x="39" y="38"/>
                      <a:pt x="39" y="35"/>
                      <a:pt x="38" y="32"/>
                    </a:cubicBezTo>
                    <a:cubicBezTo>
                      <a:pt x="38" y="31"/>
                      <a:pt x="38" y="29"/>
                      <a:pt x="37" y="28"/>
                    </a:cubicBezTo>
                    <a:cubicBezTo>
                      <a:pt x="37" y="26"/>
                      <a:pt x="36" y="25"/>
                      <a:pt x="36" y="24"/>
                    </a:cubicBezTo>
                    <a:cubicBezTo>
                      <a:pt x="37" y="25"/>
                      <a:pt x="37" y="26"/>
                      <a:pt x="38" y="28"/>
                    </a:cubicBezTo>
                    <a:cubicBezTo>
                      <a:pt x="38" y="29"/>
                      <a:pt x="38" y="31"/>
                      <a:pt x="39" y="32"/>
                    </a:cubicBezTo>
                    <a:cubicBezTo>
                      <a:pt x="40" y="35"/>
                      <a:pt x="40" y="38"/>
                      <a:pt x="40" y="41"/>
                    </a:cubicBezTo>
                    <a:cubicBezTo>
                      <a:pt x="40" y="43"/>
                      <a:pt x="40" y="44"/>
                      <a:pt x="39" y="46"/>
                    </a:cubicBezTo>
                    <a:cubicBezTo>
                      <a:pt x="39" y="47"/>
                      <a:pt x="39" y="49"/>
                      <a:pt x="38" y="50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8" y="52"/>
                      <a:pt x="38" y="52"/>
                      <a:pt x="38" y="53"/>
                    </a:cubicBezTo>
                    <a:cubicBezTo>
                      <a:pt x="37" y="53"/>
                      <a:pt x="37" y="54"/>
                      <a:pt x="37" y="55"/>
                    </a:cubicBezTo>
                    <a:cubicBezTo>
                      <a:pt x="37" y="55"/>
                      <a:pt x="37" y="56"/>
                      <a:pt x="37" y="57"/>
                    </a:cubicBezTo>
                    <a:cubicBezTo>
                      <a:pt x="37" y="58"/>
                      <a:pt x="38" y="59"/>
                      <a:pt x="38" y="60"/>
                    </a:cubicBezTo>
                    <a:cubicBezTo>
                      <a:pt x="38" y="61"/>
                      <a:pt x="39" y="62"/>
                      <a:pt x="39" y="63"/>
                    </a:cubicBezTo>
                    <a:cubicBezTo>
                      <a:pt x="39" y="64"/>
                      <a:pt x="39" y="64"/>
                      <a:pt x="39" y="64"/>
                    </a:cubicBezTo>
                    <a:cubicBezTo>
                      <a:pt x="39" y="64"/>
                      <a:pt x="39" y="64"/>
                      <a:pt x="39" y="64"/>
                    </a:cubicBezTo>
                    <a:cubicBezTo>
                      <a:pt x="39" y="64"/>
                      <a:pt x="39" y="65"/>
                      <a:pt x="39" y="65"/>
                    </a:cubicBezTo>
                    <a:cubicBezTo>
                      <a:pt x="40" y="67"/>
                      <a:pt x="40" y="68"/>
                      <a:pt x="40" y="70"/>
                    </a:cubicBezTo>
                    <a:cubicBezTo>
                      <a:pt x="40" y="69"/>
                      <a:pt x="40" y="68"/>
                      <a:pt x="39" y="68"/>
                    </a:cubicBezTo>
                    <a:cubicBezTo>
                      <a:pt x="39" y="67"/>
                      <a:pt x="39" y="66"/>
                      <a:pt x="38" y="65"/>
                    </a:cubicBezTo>
                    <a:cubicBezTo>
                      <a:pt x="38" y="64"/>
                      <a:pt x="37" y="63"/>
                      <a:pt x="37" y="62"/>
                    </a:cubicBezTo>
                    <a:cubicBezTo>
                      <a:pt x="37" y="62"/>
                      <a:pt x="37" y="62"/>
                      <a:pt x="37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0"/>
                      <a:pt x="36" y="60"/>
                      <a:pt x="35" y="60"/>
                    </a:cubicBezTo>
                    <a:cubicBezTo>
                      <a:pt x="35" y="60"/>
                      <a:pt x="35" y="59"/>
                      <a:pt x="34" y="59"/>
                    </a:cubicBezTo>
                    <a:cubicBezTo>
                      <a:pt x="34" y="59"/>
                      <a:pt x="33" y="58"/>
                      <a:pt x="33" y="58"/>
                    </a:cubicBezTo>
                    <a:cubicBezTo>
                      <a:pt x="30" y="56"/>
                      <a:pt x="28" y="54"/>
                      <a:pt x="25" y="53"/>
                    </a:cubicBezTo>
                    <a:cubicBezTo>
                      <a:pt x="24" y="53"/>
                      <a:pt x="24" y="52"/>
                      <a:pt x="23" y="52"/>
                    </a:cubicBezTo>
                    <a:cubicBezTo>
                      <a:pt x="22" y="52"/>
                      <a:pt x="22" y="52"/>
                      <a:pt x="21" y="51"/>
                    </a:cubicBezTo>
                    <a:cubicBezTo>
                      <a:pt x="20" y="51"/>
                      <a:pt x="18" y="51"/>
                      <a:pt x="17" y="51"/>
                    </a:cubicBezTo>
                    <a:cubicBezTo>
                      <a:pt x="14" y="51"/>
                      <a:pt x="11" y="52"/>
                      <a:pt x="8" y="52"/>
                    </a:cubicBezTo>
                    <a:cubicBezTo>
                      <a:pt x="9" y="52"/>
                      <a:pt x="11" y="52"/>
                      <a:pt x="12" y="51"/>
                    </a:cubicBezTo>
                    <a:cubicBezTo>
                      <a:pt x="13" y="51"/>
                      <a:pt x="15" y="51"/>
                      <a:pt x="17" y="50"/>
                    </a:cubicBezTo>
                    <a:cubicBezTo>
                      <a:pt x="18" y="50"/>
                      <a:pt x="20" y="50"/>
                      <a:pt x="21" y="51"/>
                    </a:cubicBezTo>
                    <a:cubicBezTo>
                      <a:pt x="22" y="51"/>
                      <a:pt x="23" y="51"/>
                      <a:pt x="23" y="51"/>
                    </a:cubicBezTo>
                    <a:cubicBezTo>
                      <a:pt x="24" y="52"/>
                      <a:pt x="25" y="52"/>
                      <a:pt x="25" y="52"/>
                    </a:cubicBezTo>
                    <a:cubicBezTo>
                      <a:pt x="27" y="53"/>
                      <a:pt x="28" y="53"/>
                      <a:pt x="30" y="54"/>
                    </a:cubicBezTo>
                    <a:cubicBezTo>
                      <a:pt x="31" y="55"/>
                      <a:pt x="32" y="56"/>
                      <a:pt x="33" y="57"/>
                    </a:cubicBezTo>
                    <a:cubicBezTo>
                      <a:pt x="34" y="57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4" y="56"/>
                      <a:pt x="33" y="54"/>
                      <a:pt x="32" y="52"/>
                    </a:cubicBezTo>
                    <a:cubicBezTo>
                      <a:pt x="32" y="51"/>
                      <a:pt x="31" y="51"/>
                      <a:pt x="31" y="51"/>
                    </a:cubicBezTo>
                    <a:cubicBezTo>
                      <a:pt x="30" y="50"/>
                      <a:pt x="30" y="50"/>
                      <a:pt x="30" y="50"/>
                    </a:cubicBezTo>
                    <a:cubicBezTo>
                      <a:pt x="28" y="49"/>
                      <a:pt x="27" y="48"/>
                      <a:pt x="25" y="47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25" y="47"/>
                      <a:pt x="24" y="47"/>
                      <a:pt x="24" y="47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2" y="46"/>
                      <a:pt x="22" y="46"/>
                      <a:pt x="21" y="46"/>
                    </a:cubicBezTo>
                    <a:cubicBezTo>
                      <a:pt x="19" y="45"/>
                      <a:pt x="18" y="45"/>
                      <a:pt x="16" y="44"/>
                    </a:cubicBezTo>
                    <a:cubicBezTo>
                      <a:pt x="13" y="43"/>
                      <a:pt x="10" y="42"/>
                      <a:pt x="7" y="40"/>
                    </a:cubicBezTo>
                    <a:cubicBezTo>
                      <a:pt x="5" y="39"/>
                      <a:pt x="4" y="38"/>
                      <a:pt x="3" y="37"/>
                    </a:cubicBezTo>
                    <a:cubicBezTo>
                      <a:pt x="1" y="36"/>
                      <a:pt x="0" y="35"/>
                      <a:pt x="0" y="33"/>
                    </a:cubicBezTo>
                    <a:cubicBezTo>
                      <a:pt x="1" y="34"/>
                      <a:pt x="2" y="35"/>
                      <a:pt x="3" y="3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71" name="Freeform 2029"/>
              <p:cNvSpPr/>
              <p:nvPr/>
            </p:nvSpPr>
            <p:spPr>
              <a:xfrm>
                <a:off x="6256304" y="2835289"/>
                <a:ext cx="71438" cy="98426"/>
              </a:xfrm>
              <a:custGeom>
                <a:avLst/>
                <a:gdLst>
                  <a:gd name="txL" fmla="*/ 0 w 19"/>
                  <a:gd name="txT" fmla="*/ 0 h 26"/>
                  <a:gd name="txR" fmla="*/ 19 w 19"/>
                  <a:gd name="txB" fmla="*/ 26 h 26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9" h="26">
                    <a:moveTo>
                      <a:pt x="0" y="26"/>
                    </a:moveTo>
                    <a:cubicBezTo>
                      <a:pt x="4" y="22"/>
                      <a:pt x="9" y="19"/>
                      <a:pt x="12" y="14"/>
                    </a:cubicBezTo>
                    <a:cubicBezTo>
                      <a:pt x="13" y="12"/>
                      <a:pt x="14" y="9"/>
                      <a:pt x="15" y="7"/>
                    </a:cubicBezTo>
                    <a:cubicBezTo>
                      <a:pt x="16" y="4"/>
                      <a:pt x="17" y="2"/>
                      <a:pt x="18" y="0"/>
                    </a:cubicBezTo>
                    <a:cubicBezTo>
                      <a:pt x="19" y="3"/>
                      <a:pt x="19" y="7"/>
                      <a:pt x="19" y="11"/>
                    </a:cubicBezTo>
                    <a:cubicBezTo>
                      <a:pt x="17" y="14"/>
                      <a:pt x="13" y="17"/>
                      <a:pt x="12" y="19"/>
                    </a:cubicBezTo>
                    <a:cubicBezTo>
                      <a:pt x="8" y="22"/>
                      <a:pt x="4" y="24"/>
                      <a:pt x="0" y="2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72" name="Freeform 2032"/>
              <p:cNvSpPr/>
              <p:nvPr/>
            </p:nvSpPr>
            <p:spPr>
              <a:xfrm>
                <a:off x="6207091" y="2824177"/>
                <a:ext cx="55563" cy="127001"/>
              </a:xfrm>
              <a:custGeom>
                <a:avLst/>
                <a:gdLst>
                  <a:gd name="txL" fmla="*/ 0 w 15"/>
                  <a:gd name="txT" fmla="*/ 0 h 34"/>
                  <a:gd name="txR" fmla="*/ 15 w 15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34">
                    <a:moveTo>
                      <a:pt x="7" y="18"/>
                    </a:moveTo>
                    <a:cubicBezTo>
                      <a:pt x="8" y="20"/>
                      <a:pt x="9" y="25"/>
                      <a:pt x="9" y="27"/>
                    </a:cubicBezTo>
                    <a:cubicBezTo>
                      <a:pt x="9" y="29"/>
                      <a:pt x="8" y="34"/>
                      <a:pt x="8" y="34"/>
                    </a:cubicBezTo>
                    <a:cubicBezTo>
                      <a:pt x="8" y="30"/>
                      <a:pt x="7" y="27"/>
                      <a:pt x="6" y="24"/>
                    </a:cubicBezTo>
                    <a:cubicBezTo>
                      <a:pt x="5" y="21"/>
                      <a:pt x="3" y="18"/>
                      <a:pt x="1" y="14"/>
                    </a:cubicBezTo>
                    <a:cubicBezTo>
                      <a:pt x="0" y="11"/>
                      <a:pt x="2" y="7"/>
                      <a:pt x="3" y="5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8" y="2"/>
                      <a:pt x="12" y="1"/>
                      <a:pt x="15" y="0"/>
                    </a:cubicBezTo>
                    <a:cubicBezTo>
                      <a:pt x="14" y="1"/>
                      <a:pt x="12" y="2"/>
                      <a:pt x="11" y="3"/>
                    </a:cubicBezTo>
                    <a:cubicBezTo>
                      <a:pt x="7" y="9"/>
                      <a:pt x="6" y="14"/>
                      <a:pt x="7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73" name="Freeform 2033"/>
              <p:cNvSpPr/>
              <p:nvPr/>
            </p:nvSpPr>
            <p:spPr>
              <a:xfrm>
                <a:off x="6202328" y="2816239"/>
                <a:ext cx="117476" cy="184151"/>
              </a:xfrm>
              <a:custGeom>
                <a:avLst/>
                <a:gdLst>
                  <a:gd name="txL" fmla="*/ 0 w 31"/>
                  <a:gd name="txT" fmla="*/ 0 h 49"/>
                  <a:gd name="txR" fmla="*/ 31 w 31"/>
                  <a:gd name="txB" fmla="*/ 49 h 4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49">
                    <a:moveTo>
                      <a:pt x="8" y="14"/>
                    </a:moveTo>
                    <a:cubicBezTo>
                      <a:pt x="8" y="15"/>
                      <a:pt x="8" y="16"/>
                      <a:pt x="8" y="18"/>
                    </a:cubicBezTo>
                    <a:cubicBezTo>
                      <a:pt x="8" y="20"/>
                      <a:pt x="9" y="22"/>
                      <a:pt x="9" y="25"/>
                    </a:cubicBezTo>
                    <a:cubicBezTo>
                      <a:pt x="10" y="26"/>
                      <a:pt x="10" y="27"/>
                      <a:pt x="10" y="28"/>
                    </a:cubicBezTo>
                    <a:cubicBezTo>
                      <a:pt x="11" y="29"/>
                      <a:pt x="11" y="29"/>
                      <a:pt x="11" y="30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2"/>
                      <a:pt x="11" y="33"/>
                      <a:pt x="11" y="33"/>
                    </a:cubicBezTo>
                    <a:cubicBezTo>
                      <a:pt x="12" y="32"/>
                      <a:pt x="12" y="31"/>
                      <a:pt x="12" y="31"/>
                    </a:cubicBezTo>
                    <a:cubicBezTo>
                      <a:pt x="12" y="30"/>
                      <a:pt x="12" y="29"/>
                      <a:pt x="12" y="29"/>
                    </a:cubicBezTo>
                    <a:cubicBezTo>
                      <a:pt x="13" y="28"/>
                      <a:pt x="13" y="28"/>
                      <a:pt x="13" y="27"/>
                    </a:cubicBezTo>
                    <a:cubicBezTo>
                      <a:pt x="13" y="26"/>
                      <a:pt x="13" y="25"/>
                      <a:pt x="14" y="23"/>
                    </a:cubicBezTo>
                    <a:cubicBezTo>
                      <a:pt x="14" y="22"/>
                      <a:pt x="14" y="22"/>
                      <a:pt x="15" y="21"/>
                    </a:cubicBezTo>
                    <a:cubicBezTo>
                      <a:pt x="15" y="20"/>
                      <a:pt x="15" y="18"/>
                      <a:pt x="15" y="17"/>
                    </a:cubicBezTo>
                    <a:cubicBezTo>
                      <a:pt x="15" y="17"/>
                      <a:pt x="15" y="16"/>
                      <a:pt x="15" y="15"/>
                    </a:cubicBezTo>
                    <a:cubicBezTo>
                      <a:pt x="16" y="14"/>
                      <a:pt x="16" y="14"/>
                      <a:pt x="16" y="13"/>
                    </a:cubicBezTo>
                    <a:cubicBezTo>
                      <a:pt x="16" y="12"/>
                      <a:pt x="17" y="10"/>
                      <a:pt x="17" y="9"/>
                    </a:cubicBezTo>
                    <a:cubicBezTo>
                      <a:pt x="18" y="9"/>
                      <a:pt x="18" y="8"/>
                      <a:pt x="18" y="7"/>
                    </a:cubicBezTo>
                    <a:cubicBezTo>
                      <a:pt x="19" y="7"/>
                      <a:pt x="19" y="6"/>
                      <a:pt x="20" y="6"/>
                    </a:cubicBezTo>
                    <a:cubicBezTo>
                      <a:pt x="19" y="7"/>
                      <a:pt x="18" y="8"/>
                      <a:pt x="18" y="9"/>
                    </a:cubicBezTo>
                    <a:cubicBezTo>
                      <a:pt x="17" y="11"/>
                      <a:pt x="17" y="12"/>
                      <a:pt x="17" y="13"/>
                    </a:cubicBezTo>
                    <a:cubicBezTo>
                      <a:pt x="16" y="14"/>
                      <a:pt x="16" y="15"/>
                      <a:pt x="16" y="15"/>
                    </a:cubicBezTo>
                    <a:cubicBezTo>
                      <a:pt x="16" y="16"/>
                      <a:pt x="16" y="17"/>
                      <a:pt x="16" y="17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7" y="16"/>
                      <a:pt x="18" y="13"/>
                      <a:pt x="20" y="10"/>
                    </a:cubicBezTo>
                    <a:cubicBezTo>
                      <a:pt x="22" y="8"/>
                      <a:pt x="23" y="6"/>
                      <a:pt x="25" y="5"/>
                    </a:cubicBezTo>
                    <a:cubicBezTo>
                      <a:pt x="26" y="4"/>
                      <a:pt x="27" y="3"/>
                      <a:pt x="28" y="2"/>
                    </a:cubicBezTo>
                    <a:cubicBezTo>
                      <a:pt x="28" y="1"/>
                      <a:pt x="29" y="1"/>
                      <a:pt x="31" y="0"/>
                    </a:cubicBezTo>
                    <a:cubicBezTo>
                      <a:pt x="30" y="1"/>
                      <a:pt x="30" y="1"/>
                      <a:pt x="29" y="1"/>
                    </a:cubicBezTo>
                    <a:cubicBezTo>
                      <a:pt x="29" y="2"/>
                      <a:pt x="28" y="2"/>
                      <a:pt x="28" y="3"/>
                    </a:cubicBezTo>
                    <a:cubicBezTo>
                      <a:pt x="27" y="4"/>
                      <a:pt x="26" y="5"/>
                      <a:pt x="26" y="5"/>
                    </a:cubicBezTo>
                    <a:cubicBezTo>
                      <a:pt x="24" y="7"/>
                      <a:pt x="23" y="9"/>
                      <a:pt x="21" y="11"/>
                    </a:cubicBezTo>
                    <a:cubicBezTo>
                      <a:pt x="19" y="15"/>
                      <a:pt x="16" y="19"/>
                      <a:pt x="15" y="24"/>
                    </a:cubicBezTo>
                    <a:cubicBezTo>
                      <a:pt x="15" y="25"/>
                      <a:pt x="14" y="26"/>
                      <a:pt x="14" y="27"/>
                    </a:cubicBezTo>
                    <a:cubicBezTo>
                      <a:pt x="14" y="28"/>
                      <a:pt x="14" y="28"/>
                      <a:pt x="14" y="29"/>
                    </a:cubicBezTo>
                    <a:cubicBezTo>
                      <a:pt x="14" y="30"/>
                      <a:pt x="14" y="30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3" y="31"/>
                      <a:pt x="14" y="31"/>
                    </a:cubicBezTo>
                    <a:cubicBezTo>
                      <a:pt x="14" y="30"/>
                      <a:pt x="14" y="30"/>
                      <a:pt x="15" y="29"/>
                    </a:cubicBezTo>
                    <a:cubicBezTo>
                      <a:pt x="15" y="29"/>
                      <a:pt x="16" y="28"/>
                      <a:pt x="16" y="28"/>
                    </a:cubicBezTo>
                    <a:cubicBezTo>
                      <a:pt x="18" y="26"/>
                      <a:pt x="21" y="25"/>
                      <a:pt x="23" y="23"/>
                    </a:cubicBezTo>
                    <a:cubicBezTo>
                      <a:pt x="23" y="23"/>
                      <a:pt x="24" y="22"/>
                      <a:pt x="24" y="22"/>
                    </a:cubicBezTo>
                    <a:cubicBezTo>
                      <a:pt x="24" y="21"/>
                      <a:pt x="25" y="20"/>
                      <a:pt x="25" y="20"/>
                    </a:cubicBezTo>
                    <a:cubicBezTo>
                      <a:pt x="26" y="19"/>
                      <a:pt x="26" y="18"/>
                      <a:pt x="27" y="16"/>
                    </a:cubicBezTo>
                    <a:cubicBezTo>
                      <a:pt x="28" y="15"/>
                      <a:pt x="28" y="14"/>
                      <a:pt x="29" y="13"/>
                    </a:cubicBezTo>
                    <a:cubicBezTo>
                      <a:pt x="29" y="12"/>
                      <a:pt x="29" y="10"/>
                      <a:pt x="30" y="9"/>
                    </a:cubicBezTo>
                    <a:cubicBezTo>
                      <a:pt x="30" y="10"/>
                      <a:pt x="29" y="12"/>
                      <a:pt x="29" y="13"/>
                    </a:cubicBezTo>
                    <a:cubicBezTo>
                      <a:pt x="28" y="14"/>
                      <a:pt x="28" y="15"/>
                      <a:pt x="27" y="17"/>
                    </a:cubicBezTo>
                    <a:cubicBezTo>
                      <a:pt x="27" y="18"/>
                      <a:pt x="26" y="19"/>
                      <a:pt x="25" y="20"/>
                    </a:cubicBezTo>
                    <a:cubicBezTo>
                      <a:pt x="25" y="21"/>
                      <a:pt x="25" y="21"/>
                      <a:pt x="24" y="22"/>
                    </a:cubicBezTo>
                    <a:cubicBezTo>
                      <a:pt x="24" y="22"/>
                      <a:pt x="24" y="23"/>
                      <a:pt x="23" y="23"/>
                    </a:cubicBezTo>
                    <a:cubicBezTo>
                      <a:pt x="21" y="25"/>
                      <a:pt x="19" y="27"/>
                      <a:pt x="17" y="29"/>
                    </a:cubicBezTo>
                    <a:cubicBezTo>
                      <a:pt x="16" y="29"/>
                      <a:pt x="15" y="30"/>
                      <a:pt x="14" y="31"/>
                    </a:cubicBezTo>
                    <a:cubicBezTo>
                      <a:pt x="14" y="32"/>
                      <a:pt x="13" y="32"/>
                      <a:pt x="13" y="33"/>
                    </a:cubicBezTo>
                    <a:cubicBezTo>
                      <a:pt x="13" y="33"/>
                      <a:pt x="13" y="33"/>
                      <a:pt x="13" y="34"/>
                    </a:cubicBezTo>
                    <a:cubicBezTo>
                      <a:pt x="12" y="35"/>
                      <a:pt x="12" y="36"/>
                      <a:pt x="11" y="38"/>
                    </a:cubicBezTo>
                    <a:cubicBezTo>
                      <a:pt x="11" y="39"/>
                      <a:pt x="10" y="40"/>
                      <a:pt x="10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1" y="40"/>
                      <a:pt x="11" y="40"/>
                      <a:pt x="12" y="40"/>
                    </a:cubicBezTo>
                    <a:cubicBezTo>
                      <a:pt x="12" y="40"/>
                      <a:pt x="13" y="40"/>
                      <a:pt x="13" y="40"/>
                    </a:cubicBezTo>
                    <a:cubicBezTo>
                      <a:pt x="14" y="40"/>
                      <a:pt x="15" y="39"/>
                      <a:pt x="16" y="39"/>
                    </a:cubicBezTo>
                    <a:cubicBezTo>
                      <a:pt x="17" y="38"/>
                      <a:pt x="18" y="38"/>
                      <a:pt x="19" y="37"/>
                    </a:cubicBezTo>
                    <a:cubicBezTo>
                      <a:pt x="21" y="36"/>
                      <a:pt x="23" y="35"/>
                      <a:pt x="24" y="34"/>
                    </a:cubicBezTo>
                    <a:cubicBezTo>
                      <a:pt x="25" y="33"/>
                      <a:pt x="26" y="32"/>
                      <a:pt x="27" y="31"/>
                    </a:cubicBezTo>
                    <a:cubicBezTo>
                      <a:pt x="27" y="30"/>
                      <a:pt x="28" y="30"/>
                      <a:pt x="29" y="29"/>
                    </a:cubicBezTo>
                    <a:cubicBezTo>
                      <a:pt x="28" y="30"/>
                      <a:pt x="28" y="31"/>
                      <a:pt x="27" y="31"/>
                    </a:cubicBezTo>
                    <a:cubicBezTo>
                      <a:pt x="26" y="32"/>
                      <a:pt x="25" y="33"/>
                      <a:pt x="25" y="34"/>
                    </a:cubicBezTo>
                    <a:cubicBezTo>
                      <a:pt x="23" y="35"/>
                      <a:pt x="21" y="37"/>
                      <a:pt x="20" y="38"/>
                    </a:cubicBezTo>
                    <a:cubicBezTo>
                      <a:pt x="19" y="39"/>
                      <a:pt x="18" y="39"/>
                      <a:pt x="17" y="40"/>
                    </a:cubicBezTo>
                    <a:cubicBezTo>
                      <a:pt x="16" y="40"/>
                      <a:pt x="15" y="40"/>
                      <a:pt x="14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3" y="41"/>
                      <a:pt x="12" y="41"/>
                      <a:pt x="12" y="41"/>
                    </a:cubicBezTo>
                    <a:cubicBezTo>
                      <a:pt x="11" y="41"/>
                      <a:pt x="11" y="41"/>
                      <a:pt x="10" y="41"/>
                    </a:cubicBezTo>
                    <a:cubicBezTo>
                      <a:pt x="10" y="42"/>
                      <a:pt x="9" y="42"/>
                      <a:pt x="9" y="42"/>
                    </a:cubicBezTo>
                    <a:cubicBezTo>
                      <a:pt x="9" y="43"/>
                      <a:pt x="8" y="43"/>
                      <a:pt x="8" y="44"/>
                    </a:cubicBezTo>
                    <a:cubicBezTo>
                      <a:pt x="7" y="45"/>
                      <a:pt x="7" y="45"/>
                      <a:pt x="6" y="46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4" y="48"/>
                      <a:pt x="3" y="49"/>
                      <a:pt x="2" y="49"/>
                    </a:cubicBezTo>
                    <a:cubicBezTo>
                      <a:pt x="3" y="49"/>
                      <a:pt x="3" y="48"/>
                      <a:pt x="4" y="48"/>
                    </a:cubicBezTo>
                    <a:cubicBezTo>
                      <a:pt x="4" y="47"/>
                      <a:pt x="4" y="47"/>
                      <a:pt x="5" y="46"/>
                    </a:cubicBezTo>
                    <a:cubicBezTo>
                      <a:pt x="5" y="46"/>
                      <a:pt x="6" y="45"/>
                      <a:pt x="6" y="44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6" y="44"/>
                      <a:pt x="6" y="43"/>
                      <a:pt x="6" y="43"/>
                    </a:cubicBezTo>
                    <a:cubicBezTo>
                      <a:pt x="7" y="43"/>
                      <a:pt x="7" y="43"/>
                      <a:pt x="7" y="42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7" y="41"/>
                      <a:pt x="7" y="41"/>
                      <a:pt x="7" y="40"/>
                    </a:cubicBezTo>
                    <a:cubicBezTo>
                      <a:pt x="7" y="38"/>
                      <a:pt x="7" y="36"/>
                      <a:pt x="7" y="34"/>
                    </a:cubicBezTo>
                    <a:cubicBezTo>
                      <a:pt x="7" y="33"/>
                      <a:pt x="7" y="33"/>
                      <a:pt x="7" y="32"/>
                    </a:cubicBezTo>
                    <a:cubicBezTo>
                      <a:pt x="6" y="32"/>
                      <a:pt x="6" y="31"/>
                      <a:pt x="6" y="31"/>
                    </a:cubicBezTo>
                    <a:cubicBezTo>
                      <a:pt x="6" y="30"/>
                      <a:pt x="5" y="29"/>
                      <a:pt x="5" y="28"/>
                    </a:cubicBezTo>
                    <a:cubicBezTo>
                      <a:pt x="3" y="26"/>
                      <a:pt x="2" y="24"/>
                      <a:pt x="0" y="23"/>
                    </a:cubicBezTo>
                    <a:cubicBezTo>
                      <a:pt x="1" y="24"/>
                      <a:pt x="2" y="24"/>
                      <a:pt x="3" y="25"/>
                    </a:cubicBezTo>
                    <a:cubicBezTo>
                      <a:pt x="4" y="26"/>
                      <a:pt x="4" y="27"/>
                      <a:pt x="5" y="27"/>
                    </a:cubicBezTo>
                    <a:cubicBezTo>
                      <a:pt x="6" y="28"/>
                      <a:pt x="6" y="29"/>
                      <a:pt x="7" y="30"/>
                    </a:cubicBezTo>
                    <a:cubicBezTo>
                      <a:pt x="7" y="31"/>
                      <a:pt x="7" y="31"/>
                      <a:pt x="7" y="32"/>
                    </a:cubicBezTo>
                    <a:cubicBezTo>
                      <a:pt x="7" y="32"/>
                      <a:pt x="7" y="33"/>
                      <a:pt x="7" y="34"/>
                    </a:cubicBezTo>
                    <a:cubicBezTo>
                      <a:pt x="8" y="35"/>
                      <a:pt x="8" y="36"/>
                      <a:pt x="8" y="37"/>
                    </a:cubicBezTo>
                    <a:cubicBezTo>
                      <a:pt x="8" y="38"/>
                      <a:pt x="8" y="39"/>
                      <a:pt x="8" y="40"/>
                    </a:cubicBezTo>
                    <a:cubicBezTo>
                      <a:pt x="8" y="41"/>
                      <a:pt x="8" y="41"/>
                      <a:pt x="8" y="42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9" y="40"/>
                      <a:pt x="9" y="39"/>
                      <a:pt x="10" y="37"/>
                    </a:cubicBezTo>
                    <a:cubicBezTo>
                      <a:pt x="10" y="37"/>
                      <a:pt x="10" y="37"/>
                      <a:pt x="10" y="36"/>
                    </a:cubicBezTo>
                    <a:cubicBezTo>
                      <a:pt x="11" y="36"/>
                      <a:pt x="11" y="35"/>
                      <a:pt x="11" y="35"/>
                    </a:cubicBezTo>
                    <a:cubicBezTo>
                      <a:pt x="11" y="34"/>
                      <a:pt x="11" y="33"/>
                      <a:pt x="10" y="32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9"/>
                      <a:pt x="10" y="29"/>
                      <a:pt x="10" y="28"/>
                    </a:cubicBezTo>
                    <a:cubicBezTo>
                      <a:pt x="9" y="27"/>
                      <a:pt x="9" y="26"/>
                      <a:pt x="9" y="25"/>
                    </a:cubicBezTo>
                    <a:cubicBezTo>
                      <a:pt x="8" y="22"/>
                      <a:pt x="8" y="20"/>
                      <a:pt x="7" y="18"/>
                    </a:cubicBezTo>
                    <a:cubicBezTo>
                      <a:pt x="7" y="16"/>
                      <a:pt x="7" y="15"/>
                      <a:pt x="7" y="14"/>
                    </a:cubicBezTo>
                    <a:cubicBezTo>
                      <a:pt x="8" y="13"/>
                      <a:pt x="8" y="12"/>
                      <a:pt x="9" y="11"/>
                    </a:cubicBezTo>
                    <a:cubicBezTo>
                      <a:pt x="9" y="12"/>
                      <a:pt x="8" y="13"/>
                      <a:pt x="8" y="1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74" name="Freeform 2034"/>
              <p:cNvSpPr/>
              <p:nvPr/>
            </p:nvSpPr>
            <p:spPr>
              <a:xfrm>
                <a:off x="5805451" y="2763851"/>
                <a:ext cx="168276" cy="150814"/>
              </a:xfrm>
              <a:custGeom>
                <a:avLst/>
                <a:gdLst>
                  <a:gd name="txL" fmla="*/ 0 w 45"/>
                  <a:gd name="txT" fmla="*/ 0 h 40"/>
                  <a:gd name="txR" fmla="*/ 45 w 45"/>
                  <a:gd name="txB" fmla="*/ 40 h 4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40">
                    <a:moveTo>
                      <a:pt x="45" y="40"/>
                    </a:moveTo>
                    <a:cubicBezTo>
                      <a:pt x="36" y="34"/>
                      <a:pt x="26" y="31"/>
                      <a:pt x="19" y="24"/>
                    </a:cubicBezTo>
                    <a:cubicBezTo>
                      <a:pt x="15" y="20"/>
                      <a:pt x="12" y="16"/>
                      <a:pt x="9" y="11"/>
                    </a:cubicBezTo>
                    <a:cubicBezTo>
                      <a:pt x="7" y="7"/>
                      <a:pt x="4" y="3"/>
                      <a:pt x="0" y="0"/>
                    </a:cubicBezTo>
                    <a:cubicBezTo>
                      <a:pt x="2" y="7"/>
                      <a:pt x="3" y="14"/>
                      <a:pt x="4" y="20"/>
                    </a:cubicBezTo>
                    <a:cubicBezTo>
                      <a:pt x="9" y="25"/>
                      <a:pt x="17" y="30"/>
                      <a:pt x="21" y="32"/>
                    </a:cubicBezTo>
                    <a:cubicBezTo>
                      <a:pt x="28" y="35"/>
                      <a:pt x="37" y="37"/>
                      <a:pt x="45" y="4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75" name="Freeform 2037"/>
              <p:cNvSpPr/>
              <p:nvPr/>
            </p:nvSpPr>
            <p:spPr>
              <a:xfrm>
                <a:off x="5910227" y="2714638"/>
                <a:ext cx="115888" cy="219077"/>
              </a:xfrm>
              <a:custGeom>
                <a:avLst/>
                <a:gdLst>
                  <a:gd name="txL" fmla="*/ 0 w 31"/>
                  <a:gd name="txT" fmla="*/ 0 h 58"/>
                  <a:gd name="txR" fmla="*/ 31 w 31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58">
                    <a:moveTo>
                      <a:pt x="23" y="29"/>
                    </a:moveTo>
                    <a:cubicBezTo>
                      <a:pt x="23" y="34"/>
                      <a:pt x="22" y="43"/>
                      <a:pt x="23" y="48"/>
                    </a:cubicBezTo>
                    <a:cubicBezTo>
                      <a:pt x="24" y="51"/>
                      <a:pt x="28" y="58"/>
                      <a:pt x="28" y="58"/>
                    </a:cubicBezTo>
                    <a:cubicBezTo>
                      <a:pt x="26" y="53"/>
                      <a:pt x="26" y="46"/>
                      <a:pt x="27" y="40"/>
                    </a:cubicBezTo>
                    <a:cubicBezTo>
                      <a:pt x="28" y="33"/>
                      <a:pt x="30" y="27"/>
                      <a:pt x="31" y="20"/>
                    </a:cubicBezTo>
                    <a:cubicBezTo>
                      <a:pt x="31" y="14"/>
                      <a:pt x="28" y="8"/>
                      <a:pt x="23" y="4"/>
                    </a:cubicBezTo>
                    <a:cubicBezTo>
                      <a:pt x="22" y="3"/>
                      <a:pt x="22" y="3"/>
                      <a:pt x="21" y="2"/>
                    </a:cubicBezTo>
                    <a:cubicBezTo>
                      <a:pt x="14" y="1"/>
                      <a:pt x="7" y="1"/>
                      <a:pt x="0" y="0"/>
                    </a:cubicBezTo>
                    <a:cubicBezTo>
                      <a:pt x="3" y="2"/>
                      <a:pt x="6" y="3"/>
                      <a:pt x="9" y="5"/>
                    </a:cubicBezTo>
                    <a:cubicBezTo>
                      <a:pt x="19" y="13"/>
                      <a:pt x="23" y="23"/>
                      <a:pt x="23" y="2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76" name="Freeform 2038"/>
              <p:cNvSpPr/>
              <p:nvPr/>
            </p:nvSpPr>
            <p:spPr>
              <a:xfrm>
                <a:off x="5808626" y="2730513"/>
                <a:ext cx="274639" cy="285752"/>
              </a:xfrm>
              <a:custGeom>
                <a:avLst/>
                <a:gdLst>
                  <a:gd name="txL" fmla="*/ 0 w 73"/>
                  <a:gd name="txT" fmla="*/ 0 h 76"/>
                  <a:gd name="txR" fmla="*/ 73 w 73"/>
                  <a:gd name="txB" fmla="*/ 76 h 7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76">
                    <a:moveTo>
                      <a:pt x="46" y="15"/>
                    </a:moveTo>
                    <a:cubicBezTo>
                      <a:pt x="47" y="17"/>
                      <a:pt x="48" y="19"/>
                      <a:pt x="48" y="21"/>
                    </a:cubicBezTo>
                    <a:cubicBezTo>
                      <a:pt x="49" y="26"/>
                      <a:pt x="49" y="30"/>
                      <a:pt x="49" y="34"/>
                    </a:cubicBezTo>
                    <a:cubicBezTo>
                      <a:pt x="49" y="37"/>
                      <a:pt x="49" y="39"/>
                      <a:pt x="49" y="41"/>
                    </a:cubicBezTo>
                    <a:cubicBezTo>
                      <a:pt x="49" y="42"/>
                      <a:pt x="49" y="43"/>
                      <a:pt x="49" y="44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9" y="46"/>
                      <a:pt x="49" y="47"/>
                      <a:pt x="49" y="47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9" y="49"/>
                      <a:pt x="49" y="50"/>
                      <a:pt x="49" y="51"/>
                    </a:cubicBezTo>
                    <a:cubicBezTo>
                      <a:pt x="49" y="50"/>
                      <a:pt x="48" y="48"/>
                      <a:pt x="47" y="46"/>
                    </a:cubicBezTo>
                    <a:cubicBezTo>
                      <a:pt x="46" y="46"/>
                      <a:pt x="46" y="44"/>
                      <a:pt x="46" y="43"/>
                    </a:cubicBezTo>
                    <a:cubicBezTo>
                      <a:pt x="45" y="42"/>
                      <a:pt x="45" y="41"/>
                      <a:pt x="44" y="40"/>
                    </a:cubicBezTo>
                    <a:cubicBezTo>
                      <a:pt x="43" y="38"/>
                      <a:pt x="42" y="36"/>
                      <a:pt x="41" y="34"/>
                    </a:cubicBezTo>
                    <a:cubicBezTo>
                      <a:pt x="40" y="33"/>
                      <a:pt x="39" y="31"/>
                      <a:pt x="38" y="30"/>
                    </a:cubicBezTo>
                    <a:cubicBezTo>
                      <a:pt x="37" y="28"/>
                      <a:pt x="37" y="26"/>
                      <a:pt x="36" y="24"/>
                    </a:cubicBezTo>
                    <a:cubicBezTo>
                      <a:pt x="35" y="23"/>
                      <a:pt x="35" y="22"/>
                      <a:pt x="34" y="20"/>
                    </a:cubicBezTo>
                    <a:cubicBezTo>
                      <a:pt x="34" y="19"/>
                      <a:pt x="33" y="18"/>
                      <a:pt x="32" y="17"/>
                    </a:cubicBezTo>
                    <a:cubicBezTo>
                      <a:pt x="31" y="15"/>
                      <a:pt x="30" y="13"/>
                      <a:pt x="28" y="11"/>
                    </a:cubicBezTo>
                    <a:cubicBezTo>
                      <a:pt x="27" y="10"/>
                      <a:pt x="26" y="9"/>
                      <a:pt x="25" y="8"/>
                    </a:cubicBezTo>
                    <a:cubicBezTo>
                      <a:pt x="24" y="7"/>
                      <a:pt x="23" y="7"/>
                      <a:pt x="22" y="6"/>
                    </a:cubicBezTo>
                    <a:cubicBezTo>
                      <a:pt x="24" y="7"/>
                      <a:pt x="26" y="9"/>
                      <a:pt x="28" y="11"/>
                    </a:cubicBezTo>
                    <a:cubicBezTo>
                      <a:pt x="29" y="13"/>
                      <a:pt x="30" y="15"/>
                      <a:pt x="31" y="18"/>
                    </a:cubicBezTo>
                    <a:cubicBezTo>
                      <a:pt x="32" y="19"/>
                      <a:pt x="33" y="20"/>
                      <a:pt x="33" y="21"/>
                    </a:cubicBezTo>
                    <a:cubicBezTo>
                      <a:pt x="34" y="22"/>
                      <a:pt x="34" y="23"/>
                      <a:pt x="35" y="24"/>
                    </a:cubicBezTo>
                    <a:cubicBezTo>
                      <a:pt x="35" y="25"/>
                      <a:pt x="35" y="26"/>
                      <a:pt x="35" y="26"/>
                    </a:cubicBezTo>
                    <a:cubicBezTo>
                      <a:pt x="32" y="22"/>
                      <a:pt x="28" y="18"/>
                      <a:pt x="23" y="14"/>
                    </a:cubicBezTo>
                    <a:cubicBezTo>
                      <a:pt x="20" y="11"/>
                      <a:pt x="16" y="8"/>
                      <a:pt x="13" y="6"/>
                    </a:cubicBezTo>
                    <a:cubicBezTo>
                      <a:pt x="11" y="5"/>
                      <a:pt x="9" y="4"/>
                      <a:pt x="7" y="3"/>
                    </a:cubicBezTo>
                    <a:cubicBezTo>
                      <a:pt x="5" y="2"/>
                      <a:pt x="3" y="1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4" y="3"/>
                      <a:pt x="5" y="3"/>
                      <a:pt x="6" y="4"/>
                    </a:cubicBezTo>
                    <a:cubicBezTo>
                      <a:pt x="8" y="5"/>
                      <a:pt x="10" y="6"/>
                      <a:pt x="11" y="8"/>
                    </a:cubicBezTo>
                    <a:cubicBezTo>
                      <a:pt x="15" y="10"/>
                      <a:pt x="19" y="13"/>
                      <a:pt x="22" y="16"/>
                    </a:cubicBezTo>
                    <a:cubicBezTo>
                      <a:pt x="29" y="21"/>
                      <a:pt x="34" y="28"/>
                      <a:pt x="39" y="36"/>
                    </a:cubicBezTo>
                    <a:cubicBezTo>
                      <a:pt x="40" y="38"/>
                      <a:pt x="41" y="39"/>
                      <a:pt x="42" y="41"/>
                    </a:cubicBezTo>
                    <a:cubicBezTo>
                      <a:pt x="43" y="42"/>
                      <a:pt x="43" y="43"/>
                      <a:pt x="44" y="44"/>
                    </a:cubicBezTo>
                    <a:cubicBezTo>
                      <a:pt x="44" y="45"/>
                      <a:pt x="44" y="46"/>
                      <a:pt x="45" y="47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44" y="47"/>
                      <a:pt x="43" y="46"/>
                      <a:pt x="42" y="45"/>
                    </a:cubicBezTo>
                    <a:cubicBezTo>
                      <a:pt x="40" y="45"/>
                      <a:pt x="39" y="44"/>
                      <a:pt x="38" y="44"/>
                    </a:cubicBezTo>
                    <a:cubicBezTo>
                      <a:pt x="34" y="42"/>
                      <a:pt x="29" y="40"/>
                      <a:pt x="25" y="38"/>
                    </a:cubicBezTo>
                    <a:cubicBezTo>
                      <a:pt x="24" y="37"/>
                      <a:pt x="23" y="36"/>
                      <a:pt x="22" y="36"/>
                    </a:cubicBezTo>
                    <a:cubicBezTo>
                      <a:pt x="21" y="35"/>
                      <a:pt x="20" y="34"/>
                      <a:pt x="19" y="33"/>
                    </a:cubicBezTo>
                    <a:cubicBezTo>
                      <a:pt x="17" y="32"/>
                      <a:pt x="16" y="30"/>
                      <a:pt x="14" y="28"/>
                    </a:cubicBezTo>
                    <a:cubicBezTo>
                      <a:pt x="13" y="26"/>
                      <a:pt x="11" y="24"/>
                      <a:pt x="10" y="22"/>
                    </a:cubicBezTo>
                    <a:cubicBezTo>
                      <a:pt x="8" y="20"/>
                      <a:pt x="7" y="18"/>
                      <a:pt x="6" y="16"/>
                    </a:cubicBezTo>
                    <a:cubicBezTo>
                      <a:pt x="7" y="18"/>
                      <a:pt x="8" y="20"/>
                      <a:pt x="9" y="22"/>
                    </a:cubicBezTo>
                    <a:cubicBezTo>
                      <a:pt x="11" y="24"/>
                      <a:pt x="12" y="26"/>
                      <a:pt x="14" y="28"/>
                    </a:cubicBezTo>
                    <a:cubicBezTo>
                      <a:pt x="15" y="30"/>
                      <a:pt x="17" y="32"/>
                      <a:pt x="19" y="34"/>
                    </a:cubicBezTo>
                    <a:cubicBezTo>
                      <a:pt x="19" y="35"/>
                      <a:pt x="20" y="36"/>
                      <a:pt x="21" y="36"/>
                    </a:cubicBezTo>
                    <a:cubicBezTo>
                      <a:pt x="22" y="37"/>
                      <a:pt x="23" y="38"/>
                      <a:pt x="24" y="39"/>
                    </a:cubicBezTo>
                    <a:cubicBezTo>
                      <a:pt x="29" y="41"/>
                      <a:pt x="33" y="43"/>
                      <a:pt x="38" y="45"/>
                    </a:cubicBezTo>
                    <a:cubicBezTo>
                      <a:pt x="40" y="46"/>
                      <a:pt x="42" y="47"/>
                      <a:pt x="44" y="49"/>
                    </a:cubicBezTo>
                    <a:cubicBezTo>
                      <a:pt x="45" y="49"/>
                      <a:pt x="46" y="50"/>
                      <a:pt x="46" y="51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9" y="55"/>
                      <a:pt x="50" y="57"/>
                      <a:pt x="52" y="59"/>
                    </a:cubicBezTo>
                    <a:cubicBezTo>
                      <a:pt x="53" y="61"/>
                      <a:pt x="55" y="62"/>
                      <a:pt x="56" y="64"/>
                    </a:cubicBezTo>
                    <a:cubicBezTo>
                      <a:pt x="56" y="64"/>
                      <a:pt x="55" y="64"/>
                      <a:pt x="55" y="64"/>
                    </a:cubicBezTo>
                    <a:cubicBezTo>
                      <a:pt x="54" y="64"/>
                      <a:pt x="53" y="64"/>
                      <a:pt x="52" y="64"/>
                    </a:cubicBezTo>
                    <a:cubicBezTo>
                      <a:pt x="51" y="64"/>
                      <a:pt x="50" y="64"/>
                      <a:pt x="49" y="64"/>
                    </a:cubicBezTo>
                    <a:cubicBezTo>
                      <a:pt x="47" y="64"/>
                      <a:pt x="45" y="64"/>
                      <a:pt x="43" y="63"/>
                    </a:cubicBezTo>
                    <a:cubicBezTo>
                      <a:pt x="41" y="63"/>
                      <a:pt x="39" y="63"/>
                      <a:pt x="37" y="62"/>
                    </a:cubicBezTo>
                    <a:cubicBezTo>
                      <a:pt x="34" y="61"/>
                      <a:pt x="30" y="59"/>
                      <a:pt x="26" y="57"/>
                    </a:cubicBezTo>
                    <a:cubicBezTo>
                      <a:pt x="25" y="56"/>
                      <a:pt x="23" y="55"/>
                      <a:pt x="21" y="54"/>
                    </a:cubicBezTo>
                    <a:cubicBezTo>
                      <a:pt x="20" y="53"/>
                      <a:pt x="18" y="52"/>
                      <a:pt x="16" y="51"/>
                    </a:cubicBezTo>
                    <a:cubicBezTo>
                      <a:pt x="18" y="52"/>
                      <a:pt x="19" y="53"/>
                      <a:pt x="21" y="55"/>
                    </a:cubicBezTo>
                    <a:cubicBezTo>
                      <a:pt x="23" y="56"/>
                      <a:pt x="24" y="57"/>
                      <a:pt x="26" y="58"/>
                    </a:cubicBezTo>
                    <a:cubicBezTo>
                      <a:pt x="29" y="60"/>
                      <a:pt x="33" y="62"/>
                      <a:pt x="37" y="63"/>
                    </a:cubicBezTo>
                    <a:cubicBezTo>
                      <a:pt x="39" y="64"/>
                      <a:pt x="41" y="64"/>
                      <a:pt x="43" y="65"/>
                    </a:cubicBezTo>
                    <a:cubicBezTo>
                      <a:pt x="45" y="65"/>
                      <a:pt x="47" y="65"/>
                      <a:pt x="49" y="65"/>
                    </a:cubicBezTo>
                    <a:cubicBezTo>
                      <a:pt x="50" y="65"/>
                      <a:pt x="50" y="65"/>
                      <a:pt x="51" y="65"/>
                    </a:cubicBezTo>
                    <a:cubicBezTo>
                      <a:pt x="51" y="65"/>
                      <a:pt x="52" y="65"/>
                      <a:pt x="52" y="65"/>
                    </a:cubicBezTo>
                    <a:cubicBezTo>
                      <a:pt x="53" y="65"/>
                      <a:pt x="54" y="65"/>
                      <a:pt x="55" y="65"/>
                    </a:cubicBezTo>
                    <a:cubicBezTo>
                      <a:pt x="56" y="65"/>
                      <a:pt x="57" y="65"/>
                      <a:pt x="58" y="66"/>
                    </a:cubicBezTo>
                    <a:cubicBezTo>
                      <a:pt x="59" y="67"/>
                      <a:pt x="60" y="68"/>
                      <a:pt x="61" y="69"/>
                    </a:cubicBezTo>
                    <a:cubicBezTo>
                      <a:pt x="63" y="70"/>
                      <a:pt x="64" y="71"/>
                      <a:pt x="65" y="71"/>
                    </a:cubicBezTo>
                    <a:cubicBezTo>
                      <a:pt x="65" y="72"/>
                      <a:pt x="66" y="72"/>
                      <a:pt x="66" y="72"/>
                    </a:cubicBezTo>
                    <a:cubicBezTo>
                      <a:pt x="66" y="72"/>
                      <a:pt x="66" y="72"/>
                      <a:pt x="66" y="72"/>
                    </a:cubicBezTo>
                    <a:cubicBezTo>
                      <a:pt x="66" y="72"/>
                      <a:pt x="67" y="72"/>
                      <a:pt x="67" y="73"/>
                    </a:cubicBezTo>
                    <a:cubicBezTo>
                      <a:pt x="69" y="74"/>
                      <a:pt x="71" y="75"/>
                      <a:pt x="73" y="76"/>
                    </a:cubicBezTo>
                    <a:cubicBezTo>
                      <a:pt x="72" y="75"/>
                      <a:pt x="71" y="75"/>
                      <a:pt x="70" y="74"/>
                    </a:cubicBezTo>
                    <a:cubicBezTo>
                      <a:pt x="69" y="73"/>
                      <a:pt x="68" y="72"/>
                      <a:pt x="68" y="72"/>
                    </a:cubicBezTo>
                    <a:cubicBezTo>
                      <a:pt x="66" y="71"/>
                      <a:pt x="65" y="69"/>
                      <a:pt x="64" y="68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3" y="67"/>
                      <a:pt x="63" y="67"/>
                      <a:pt x="63" y="67"/>
                    </a:cubicBezTo>
                    <a:cubicBezTo>
                      <a:pt x="63" y="66"/>
                      <a:pt x="62" y="66"/>
                      <a:pt x="62" y="65"/>
                    </a:cubicBezTo>
                    <a:cubicBezTo>
                      <a:pt x="62" y="65"/>
                      <a:pt x="62" y="64"/>
                      <a:pt x="62" y="64"/>
                    </a:cubicBezTo>
                    <a:cubicBezTo>
                      <a:pt x="61" y="63"/>
                      <a:pt x="61" y="62"/>
                      <a:pt x="61" y="61"/>
                    </a:cubicBezTo>
                    <a:cubicBezTo>
                      <a:pt x="59" y="58"/>
                      <a:pt x="58" y="54"/>
                      <a:pt x="58" y="50"/>
                    </a:cubicBezTo>
                    <a:cubicBezTo>
                      <a:pt x="58" y="49"/>
                      <a:pt x="58" y="48"/>
                      <a:pt x="58" y="47"/>
                    </a:cubicBezTo>
                    <a:cubicBezTo>
                      <a:pt x="58" y="46"/>
                      <a:pt x="58" y="45"/>
                      <a:pt x="58" y="44"/>
                    </a:cubicBezTo>
                    <a:cubicBezTo>
                      <a:pt x="58" y="42"/>
                      <a:pt x="58" y="40"/>
                      <a:pt x="59" y="38"/>
                    </a:cubicBezTo>
                    <a:cubicBezTo>
                      <a:pt x="60" y="34"/>
                      <a:pt x="63" y="31"/>
                      <a:pt x="65" y="27"/>
                    </a:cubicBezTo>
                    <a:cubicBezTo>
                      <a:pt x="64" y="29"/>
                      <a:pt x="62" y="31"/>
                      <a:pt x="61" y="32"/>
                    </a:cubicBezTo>
                    <a:cubicBezTo>
                      <a:pt x="60" y="34"/>
                      <a:pt x="59" y="36"/>
                      <a:pt x="58" y="38"/>
                    </a:cubicBezTo>
                    <a:cubicBezTo>
                      <a:pt x="58" y="40"/>
                      <a:pt x="57" y="42"/>
                      <a:pt x="57" y="44"/>
                    </a:cubicBezTo>
                    <a:cubicBezTo>
                      <a:pt x="57" y="45"/>
                      <a:pt x="57" y="46"/>
                      <a:pt x="57" y="47"/>
                    </a:cubicBezTo>
                    <a:cubicBezTo>
                      <a:pt x="57" y="48"/>
                      <a:pt x="57" y="49"/>
                      <a:pt x="57" y="50"/>
                    </a:cubicBezTo>
                    <a:cubicBezTo>
                      <a:pt x="57" y="52"/>
                      <a:pt x="57" y="54"/>
                      <a:pt x="58" y="56"/>
                    </a:cubicBezTo>
                    <a:cubicBezTo>
                      <a:pt x="58" y="58"/>
                      <a:pt x="59" y="60"/>
                      <a:pt x="59" y="62"/>
                    </a:cubicBezTo>
                    <a:cubicBezTo>
                      <a:pt x="59" y="63"/>
                      <a:pt x="60" y="64"/>
                      <a:pt x="60" y="65"/>
                    </a:cubicBezTo>
                    <a:cubicBezTo>
                      <a:pt x="60" y="65"/>
                      <a:pt x="60" y="65"/>
                      <a:pt x="60" y="65"/>
                    </a:cubicBezTo>
                    <a:cubicBezTo>
                      <a:pt x="58" y="63"/>
                      <a:pt x="56" y="60"/>
                      <a:pt x="54" y="58"/>
                    </a:cubicBezTo>
                    <a:cubicBezTo>
                      <a:pt x="53" y="57"/>
                      <a:pt x="53" y="56"/>
                      <a:pt x="53" y="56"/>
                    </a:cubicBezTo>
                    <a:cubicBezTo>
                      <a:pt x="52" y="55"/>
                      <a:pt x="52" y="55"/>
                      <a:pt x="52" y="54"/>
                    </a:cubicBezTo>
                    <a:cubicBezTo>
                      <a:pt x="51" y="52"/>
                      <a:pt x="51" y="50"/>
                      <a:pt x="51" y="48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1" y="47"/>
                      <a:pt x="51" y="46"/>
                      <a:pt x="51" y="46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1" y="43"/>
                      <a:pt x="51" y="42"/>
                      <a:pt x="51" y="41"/>
                    </a:cubicBezTo>
                    <a:cubicBezTo>
                      <a:pt x="51" y="39"/>
                      <a:pt x="51" y="37"/>
                      <a:pt x="51" y="34"/>
                    </a:cubicBezTo>
                    <a:cubicBezTo>
                      <a:pt x="51" y="30"/>
                      <a:pt x="51" y="26"/>
                      <a:pt x="50" y="21"/>
                    </a:cubicBezTo>
                    <a:cubicBezTo>
                      <a:pt x="49" y="19"/>
                      <a:pt x="49" y="17"/>
                      <a:pt x="48" y="15"/>
                    </a:cubicBezTo>
                    <a:cubicBezTo>
                      <a:pt x="47" y="13"/>
                      <a:pt x="46" y="11"/>
                      <a:pt x="44" y="9"/>
                    </a:cubicBezTo>
                    <a:cubicBezTo>
                      <a:pt x="45" y="11"/>
                      <a:pt x="46" y="13"/>
                      <a:pt x="46" y="1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77" name="Freeform 2039"/>
              <p:cNvSpPr/>
              <p:nvPr/>
            </p:nvSpPr>
            <p:spPr>
              <a:xfrm>
                <a:off x="5610187" y="3248042"/>
                <a:ext cx="47625" cy="139701"/>
              </a:xfrm>
              <a:custGeom>
                <a:avLst/>
                <a:gdLst>
                  <a:gd name="txL" fmla="*/ 0 w 13"/>
                  <a:gd name="txT" fmla="*/ 0 h 37"/>
                  <a:gd name="txR" fmla="*/ 13 w 13"/>
                  <a:gd name="txB" fmla="*/ 37 h 37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3" h="37">
                    <a:moveTo>
                      <a:pt x="0" y="37"/>
                    </a:moveTo>
                    <a:cubicBezTo>
                      <a:pt x="3" y="32"/>
                      <a:pt x="6" y="26"/>
                      <a:pt x="8" y="20"/>
                    </a:cubicBezTo>
                    <a:cubicBezTo>
                      <a:pt x="9" y="16"/>
                      <a:pt x="9" y="13"/>
                      <a:pt x="9" y="9"/>
                    </a:cubicBezTo>
                    <a:cubicBezTo>
                      <a:pt x="9" y="6"/>
                      <a:pt x="9" y="2"/>
                      <a:pt x="10" y="0"/>
                    </a:cubicBezTo>
                    <a:cubicBezTo>
                      <a:pt x="11" y="4"/>
                      <a:pt x="12" y="9"/>
                      <a:pt x="13" y="13"/>
                    </a:cubicBezTo>
                    <a:cubicBezTo>
                      <a:pt x="13" y="18"/>
                      <a:pt x="10" y="23"/>
                      <a:pt x="9" y="25"/>
                    </a:cubicBezTo>
                    <a:cubicBezTo>
                      <a:pt x="6" y="30"/>
                      <a:pt x="3" y="33"/>
                      <a:pt x="0" y="3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478" name="Picture 2041"/>
              <p:cNvPicPr>
                <a:picLocks noChangeAspect="1"/>
              </p:cNvPicPr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5505412" y="3321068"/>
                <a:ext cx="100013" cy="1571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479" name="Freeform 2042"/>
              <p:cNvSpPr/>
              <p:nvPr/>
            </p:nvSpPr>
            <p:spPr>
              <a:xfrm>
                <a:off x="5549862" y="3248042"/>
                <a:ext cx="44450" cy="165101"/>
              </a:xfrm>
              <a:custGeom>
                <a:avLst/>
                <a:gdLst>
                  <a:gd name="txL" fmla="*/ 0 w 12"/>
                  <a:gd name="txT" fmla="*/ 0 h 44"/>
                  <a:gd name="txR" fmla="*/ 12 w 12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" h="44">
                    <a:moveTo>
                      <a:pt x="7" y="25"/>
                    </a:moveTo>
                    <a:cubicBezTo>
                      <a:pt x="9" y="28"/>
                      <a:pt x="11" y="33"/>
                      <a:pt x="12" y="36"/>
                    </a:cubicBezTo>
                    <a:cubicBezTo>
                      <a:pt x="12" y="39"/>
                      <a:pt x="12" y="44"/>
                      <a:pt x="12" y="44"/>
                    </a:cubicBezTo>
                    <a:cubicBezTo>
                      <a:pt x="12" y="40"/>
                      <a:pt x="10" y="37"/>
                      <a:pt x="8" y="33"/>
                    </a:cubicBezTo>
                    <a:cubicBezTo>
                      <a:pt x="6" y="29"/>
                      <a:pt x="3" y="26"/>
                      <a:pt x="1" y="22"/>
                    </a:cubicBezTo>
                    <a:cubicBezTo>
                      <a:pt x="0" y="18"/>
                      <a:pt x="0" y="14"/>
                      <a:pt x="1" y="10"/>
                    </a:cubicBezTo>
                    <a:cubicBezTo>
                      <a:pt x="1" y="9"/>
                      <a:pt x="1" y="8"/>
                      <a:pt x="1" y="8"/>
                    </a:cubicBezTo>
                    <a:cubicBezTo>
                      <a:pt x="4" y="5"/>
                      <a:pt x="7" y="2"/>
                      <a:pt x="11" y="0"/>
                    </a:cubicBezTo>
                    <a:cubicBezTo>
                      <a:pt x="10" y="2"/>
                      <a:pt x="8" y="4"/>
                      <a:pt x="8" y="5"/>
                    </a:cubicBezTo>
                    <a:cubicBezTo>
                      <a:pt x="5" y="14"/>
                      <a:pt x="6" y="21"/>
                      <a:pt x="7" y="2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80" name="Freeform 2043"/>
              <p:cNvSpPr/>
              <p:nvPr/>
            </p:nvSpPr>
            <p:spPr>
              <a:xfrm>
                <a:off x="5553037" y="3225817"/>
                <a:ext cx="104776" cy="258764"/>
              </a:xfrm>
              <a:custGeom>
                <a:avLst/>
                <a:gdLst>
                  <a:gd name="txL" fmla="*/ 0 w 28"/>
                  <a:gd name="txT" fmla="*/ 0 h 69"/>
                  <a:gd name="txR" fmla="*/ 28 w 28"/>
                  <a:gd name="txB" fmla="*/ 69 h 6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69">
                    <a:moveTo>
                      <a:pt x="5" y="24"/>
                    </a:moveTo>
                    <a:cubicBezTo>
                      <a:pt x="5" y="25"/>
                      <a:pt x="6" y="27"/>
                      <a:pt x="6" y="28"/>
                    </a:cubicBezTo>
                    <a:cubicBezTo>
                      <a:pt x="7" y="31"/>
                      <a:pt x="8" y="34"/>
                      <a:pt x="9" y="36"/>
                    </a:cubicBezTo>
                    <a:cubicBezTo>
                      <a:pt x="10" y="38"/>
                      <a:pt x="10" y="39"/>
                      <a:pt x="11" y="40"/>
                    </a:cubicBezTo>
                    <a:cubicBezTo>
                      <a:pt x="11" y="41"/>
                      <a:pt x="11" y="42"/>
                      <a:pt x="12" y="42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3" y="45"/>
                      <a:pt x="13" y="46"/>
                      <a:pt x="13" y="47"/>
                    </a:cubicBezTo>
                    <a:cubicBezTo>
                      <a:pt x="13" y="46"/>
                      <a:pt x="13" y="44"/>
                      <a:pt x="13" y="43"/>
                    </a:cubicBezTo>
                    <a:cubicBezTo>
                      <a:pt x="13" y="42"/>
                      <a:pt x="13" y="42"/>
                      <a:pt x="13" y="41"/>
                    </a:cubicBezTo>
                    <a:cubicBezTo>
                      <a:pt x="13" y="40"/>
                      <a:pt x="13" y="39"/>
                      <a:pt x="13" y="38"/>
                    </a:cubicBezTo>
                    <a:cubicBezTo>
                      <a:pt x="13" y="37"/>
                      <a:pt x="13" y="35"/>
                      <a:pt x="13" y="34"/>
                    </a:cubicBezTo>
                    <a:cubicBezTo>
                      <a:pt x="13" y="33"/>
                      <a:pt x="13" y="31"/>
                      <a:pt x="13" y="30"/>
                    </a:cubicBezTo>
                    <a:cubicBezTo>
                      <a:pt x="13" y="29"/>
                      <a:pt x="12" y="27"/>
                      <a:pt x="12" y="26"/>
                    </a:cubicBezTo>
                    <a:cubicBezTo>
                      <a:pt x="12" y="25"/>
                      <a:pt x="12" y="24"/>
                      <a:pt x="12" y="23"/>
                    </a:cubicBezTo>
                    <a:cubicBezTo>
                      <a:pt x="12" y="22"/>
                      <a:pt x="12" y="21"/>
                      <a:pt x="12" y="21"/>
                    </a:cubicBezTo>
                    <a:cubicBezTo>
                      <a:pt x="12" y="19"/>
                      <a:pt x="12" y="17"/>
                      <a:pt x="12" y="15"/>
                    </a:cubicBezTo>
                    <a:cubicBezTo>
                      <a:pt x="12" y="14"/>
                      <a:pt x="13" y="14"/>
                      <a:pt x="13" y="13"/>
                    </a:cubicBezTo>
                    <a:cubicBezTo>
                      <a:pt x="13" y="12"/>
                      <a:pt x="14" y="11"/>
                      <a:pt x="14" y="11"/>
                    </a:cubicBezTo>
                    <a:cubicBezTo>
                      <a:pt x="13" y="12"/>
                      <a:pt x="13" y="14"/>
                      <a:pt x="13" y="15"/>
                    </a:cubicBezTo>
                    <a:cubicBezTo>
                      <a:pt x="13" y="17"/>
                      <a:pt x="13" y="19"/>
                      <a:pt x="13" y="21"/>
                    </a:cubicBezTo>
                    <a:cubicBezTo>
                      <a:pt x="13" y="21"/>
                      <a:pt x="13" y="22"/>
                      <a:pt x="13" y="23"/>
                    </a:cubicBezTo>
                    <a:cubicBezTo>
                      <a:pt x="13" y="24"/>
                      <a:pt x="13" y="25"/>
                      <a:pt x="13" y="26"/>
                    </a:cubicBezTo>
                    <a:cubicBezTo>
                      <a:pt x="13" y="26"/>
                      <a:pt x="13" y="27"/>
                      <a:pt x="13" y="27"/>
                    </a:cubicBezTo>
                    <a:cubicBezTo>
                      <a:pt x="14" y="23"/>
                      <a:pt x="14" y="19"/>
                      <a:pt x="15" y="16"/>
                    </a:cubicBezTo>
                    <a:cubicBezTo>
                      <a:pt x="16" y="13"/>
                      <a:pt x="17" y="10"/>
                      <a:pt x="18" y="8"/>
                    </a:cubicBezTo>
                    <a:cubicBezTo>
                      <a:pt x="19" y="6"/>
                      <a:pt x="19" y="5"/>
                      <a:pt x="20" y="4"/>
                    </a:cubicBezTo>
                    <a:cubicBezTo>
                      <a:pt x="21" y="3"/>
                      <a:pt x="22" y="1"/>
                      <a:pt x="22" y="0"/>
                    </a:cubicBezTo>
                    <a:cubicBezTo>
                      <a:pt x="22" y="1"/>
                      <a:pt x="22" y="2"/>
                      <a:pt x="21" y="2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0" y="6"/>
                      <a:pt x="20" y="7"/>
                      <a:pt x="19" y="8"/>
                    </a:cubicBezTo>
                    <a:cubicBezTo>
                      <a:pt x="18" y="11"/>
                      <a:pt x="17" y="14"/>
                      <a:pt x="16" y="16"/>
                    </a:cubicBezTo>
                    <a:cubicBezTo>
                      <a:pt x="15" y="22"/>
                      <a:pt x="14" y="28"/>
                      <a:pt x="14" y="34"/>
                    </a:cubicBezTo>
                    <a:cubicBezTo>
                      <a:pt x="14" y="35"/>
                      <a:pt x="14" y="37"/>
                      <a:pt x="14" y="38"/>
                    </a:cubicBezTo>
                    <a:cubicBezTo>
                      <a:pt x="14" y="39"/>
                      <a:pt x="14" y="40"/>
                      <a:pt x="14" y="41"/>
                    </a:cubicBezTo>
                    <a:cubicBezTo>
                      <a:pt x="14" y="41"/>
                      <a:pt x="14" y="42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5" y="42"/>
                      <a:pt x="15" y="41"/>
                      <a:pt x="15" y="41"/>
                    </a:cubicBezTo>
                    <a:cubicBezTo>
                      <a:pt x="15" y="40"/>
                      <a:pt x="16" y="39"/>
                      <a:pt x="16" y="39"/>
                    </a:cubicBezTo>
                    <a:cubicBezTo>
                      <a:pt x="18" y="36"/>
                      <a:pt x="19" y="34"/>
                      <a:pt x="21" y="31"/>
                    </a:cubicBezTo>
                    <a:cubicBezTo>
                      <a:pt x="21" y="30"/>
                      <a:pt x="21" y="29"/>
                      <a:pt x="22" y="29"/>
                    </a:cubicBezTo>
                    <a:cubicBezTo>
                      <a:pt x="22" y="28"/>
                      <a:pt x="22" y="27"/>
                      <a:pt x="22" y="26"/>
                    </a:cubicBezTo>
                    <a:cubicBezTo>
                      <a:pt x="23" y="25"/>
                      <a:pt x="23" y="23"/>
                      <a:pt x="23" y="22"/>
                    </a:cubicBezTo>
                    <a:cubicBezTo>
                      <a:pt x="23" y="20"/>
                      <a:pt x="24" y="18"/>
                      <a:pt x="24" y="17"/>
                    </a:cubicBezTo>
                    <a:cubicBezTo>
                      <a:pt x="24" y="15"/>
                      <a:pt x="24" y="13"/>
                      <a:pt x="24" y="12"/>
                    </a:cubicBezTo>
                    <a:cubicBezTo>
                      <a:pt x="24" y="13"/>
                      <a:pt x="24" y="15"/>
                      <a:pt x="24" y="17"/>
                    </a:cubicBezTo>
                    <a:cubicBezTo>
                      <a:pt x="24" y="18"/>
                      <a:pt x="24" y="20"/>
                      <a:pt x="23" y="22"/>
                    </a:cubicBezTo>
                    <a:cubicBezTo>
                      <a:pt x="23" y="23"/>
                      <a:pt x="23" y="25"/>
                      <a:pt x="23" y="27"/>
                    </a:cubicBezTo>
                    <a:cubicBezTo>
                      <a:pt x="22" y="27"/>
                      <a:pt x="22" y="28"/>
                      <a:pt x="22" y="29"/>
                    </a:cubicBezTo>
                    <a:cubicBezTo>
                      <a:pt x="22" y="30"/>
                      <a:pt x="22" y="31"/>
                      <a:pt x="21" y="31"/>
                    </a:cubicBezTo>
                    <a:cubicBezTo>
                      <a:pt x="20" y="34"/>
                      <a:pt x="18" y="37"/>
                      <a:pt x="17" y="39"/>
                    </a:cubicBezTo>
                    <a:cubicBezTo>
                      <a:pt x="16" y="41"/>
                      <a:pt x="15" y="42"/>
                      <a:pt x="15" y="43"/>
                    </a:cubicBezTo>
                    <a:cubicBezTo>
                      <a:pt x="15" y="44"/>
                      <a:pt x="15" y="45"/>
                      <a:pt x="14" y="46"/>
                    </a:cubicBezTo>
                    <a:cubicBezTo>
                      <a:pt x="14" y="46"/>
                      <a:pt x="14" y="46"/>
                      <a:pt x="14" y="47"/>
                    </a:cubicBezTo>
                    <a:cubicBezTo>
                      <a:pt x="14" y="49"/>
                      <a:pt x="14" y="51"/>
                      <a:pt x="14" y="52"/>
                    </a:cubicBezTo>
                    <a:cubicBezTo>
                      <a:pt x="14" y="54"/>
                      <a:pt x="13" y="55"/>
                      <a:pt x="13" y="56"/>
                    </a:cubicBezTo>
                    <a:cubicBezTo>
                      <a:pt x="13" y="56"/>
                      <a:pt x="14" y="56"/>
                      <a:pt x="14" y="56"/>
                    </a:cubicBezTo>
                    <a:cubicBezTo>
                      <a:pt x="14" y="56"/>
                      <a:pt x="15" y="55"/>
                      <a:pt x="15" y="55"/>
                    </a:cubicBezTo>
                    <a:cubicBezTo>
                      <a:pt x="16" y="55"/>
                      <a:pt x="16" y="55"/>
                      <a:pt x="16" y="54"/>
                    </a:cubicBezTo>
                    <a:cubicBezTo>
                      <a:pt x="17" y="54"/>
                      <a:pt x="18" y="53"/>
                      <a:pt x="19" y="52"/>
                    </a:cubicBezTo>
                    <a:cubicBezTo>
                      <a:pt x="20" y="51"/>
                      <a:pt x="20" y="51"/>
                      <a:pt x="21" y="50"/>
                    </a:cubicBezTo>
                    <a:cubicBezTo>
                      <a:pt x="23" y="48"/>
                      <a:pt x="24" y="46"/>
                      <a:pt x="25" y="43"/>
                    </a:cubicBezTo>
                    <a:cubicBezTo>
                      <a:pt x="26" y="42"/>
                      <a:pt x="26" y="41"/>
                      <a:pt x="27" y="40"/>
                    </a:cubicBezTo>
                    <a:cubicBezTo>
                      <a:pt x="27" y="39"/>
                      <a:pt x="27" y="37"/>
                      <a:pt x="28" y="36"/>
                    </a:cubicBezTo>
                    <a:cubicBezTo>
                      <a:pt x="28" y="38"/>
                      <a:pt x="27" y="39"/>
                      <a:pt x="27" y="40"/>
                    </a:cubicBezTo>
                    <a:cubicBezTo>
                      <a:pt x="26" y="41"/>
                      <a:pt x="26" y="42"/>
                      <a:pt x="25" y="44"/>
                    </a:cubicBezTo>
                    <a:cubicBezTo>
                      <a:pt x="24" y="46"/>
                      <a:pt x="23" y="48"/>
                      <a:pt x="22" y="50"/>
                    </a:cubicBezTo>
                    <a:cubicBezTo>
                      <a:pt x="21" y="51"/>
                      <a:pt x="20" y="52"/>
                      <a:pt x="19" y="53"/>
                    </a:cubicBezTo>
                    <a:cubicBezTo>
                      <a:pt x="19" y="54"/>
                      <a:pt x="18" y="55"/>
                      <a:pt x="17" y="55"/>
                    </a:cubicBezTo>
                    <a:cubicBezTo>
                      <a:pt x="17" y="55"/>
                      <a:pt x="16" y="56"/>
                      <a:pt x="16" y="56"/>
                    </a:cubicBezTo>
                    <a:cubicBezTo>
                      <a:pt x="16" y="56"/>
                      <a:pt x="16" y="56"/>
                      <a:pt x="15" y="56"/>
                    </a:cubicBezTo>
                    <a:cubicBezTo>
                      <a:pt x="15" y="56"/>
                      <a:pt x="15" y="57"/>
                      <a:pt x="14" y="57"/>
                    </a:cubicBezTo>
                    <a:cubicBezTo>
                      <a:pt x="14" y="57"/>
                      <a:pt x="13" y="58"/>
                      <a:pt x="13" y="58"/>
                    </a:cubicBezTo>
                    <a:cubicBezTo>
                      <a:pt x="13" y="59"/>
                      <a:pt x="12" y="60"/>
                      <a:pt x="12" y="61"/>
                    </a:cubicBezTo>
                    <a:cubicBezTo>
                      <a:pt x="12" y="62"/>
                      <a:pt x="11" y="63"/>
                      <a:pt x="11" y="64"/>
                    </a:cubicBezTo>
                    <a:cubicBezTo>
                      <a:pt x="11" y="64"/>
                      <a:pt x="11" y="64"/>
                      <a:pt x="11" y="65"/>
                    </a:cubicBezTo>
                    <a:cubicBezTo>
                      <a:pt x="11" y="65"/>
                      <a:pt x="11" y="65"/>
                      <a:pt x="11" y="65"/>
                    </a:cubicBezTo>
                    <a:cubicBezTo>
                      <a:pt x="11" y="65"/>
                      <a:pt x="11" y="65"/>
                      <a:pt x="11" y="65"/>
                    </a:cubicBezTo>
                    <a:cubicBezTo>
                      <a:pt x="10" y="67"/>
                      <a:pt x="9" y="68"/>
                      <a:pt x="9" y="69"/>
                    </a:cubicBezTo>
                    <a:cubicBezTo>
                      <a:pt x="9" y="68"/>
                      <a:pt x="9" y="68"/>
                      <a:pt x="9" y="67"/>
                    </a:cubicBezTo>
                    <a:cubicBezTo>
                      <a:pt x="10" y="66"/>
                      <a:pt x="10" y="66"/>
                      <a:pt x="10" y="65"/>
                    </a:cubicBezTo>
                    <a:cubicBezTo>
                      <a:pt x="10" y="64"/>
                      <a:pt x="11" y="63"/>
                      <a:pt x="11" y="62"/>
                    </a:cubicBezTo>
                    <a:cubicBezTo>
                      <a:pt x="11" y="62"/>
                      <a:pt x="11" y="61"/>
                      <a:pt x="11" y="61"/>
                    </a:cubicBezTo>
                    <a:cubicBezTo>
                      <a:pt x="11" y="61"/>
                      <a:pt x="11" y="61"/>
                      <a:pt x="11" y="60"/>
                    </a:cubicBezTo>
                    <a:cubicBezTo>
                      <a:pt x="11" y="60"/>
                      <a:pt x="11" y="60"/>
                      <a:pt x="11" y="59"/>
                    </a:cubicBezTo>
                    <a:cubicBezTo>
                      <a:pt x="11" y="59"/>
                      <a:pt x="11" y="59"/>
                      <a:pt x="11" y="58"/>
                    </a:cubicBezTo>
                    <a:cubicBezTo>
                      <a:pt x="11" y="58"/>
                      <a:pt x="11" y="57"/>
                      <a:pt x="11" y="56"/>
                    </a:cubicBezTo>
                    <a:cubicBezTo>
                      <a:pt x="10" y="54"/>
                      <a:pt x="10" y="51"/>
                      <a:pt x="9" y="48"/>
                    </a:cubicBezTo>
                    <a:cubicBezTo>
                      <a:pt x="9" y="48"/>
                      <a:pt x="8" y="47"/>
                      <a:pt x="8" y="47"/>
                    </a:cubicBezTo>
                    <a:cubicBezTo>
                      <a:pt x="8" y="46"/>
                      <a:pt x="8" y="45"/>
                      <a:pt x="7" y="45"/>
                    </a:cubicBezTo>
                    <a:cubicBezTo>
                      <a:pt x="7" y="44"/>
                      <a:pt x="6" y="43"/>
                      <a:pt x="5" y="42"/>
                    </a:cubicBezTo>
                    <a:cubicBezTo>
                      <a:pt x="4" y="40"/>
                      <a:pt x="2" y="38"/>
                      <a:pt x="0" y="37"/>
                    </a:cubicBezTo>
                    <a:cubicBezTo>
                      <a:pt x="1" y="38"/>
                      <a:pt x="2" y="38"/>
                      <a:pt x="3" y="39"/>
                    </a:cubicBezTo>
                    <a:cubicBezTo>
                      <a:pt x="4" y="40"/>
                      <a:pt x="5" y="40"/>
                      <a:pt x="6" y="41"/>
                    </a:cubicBezTo>
                    <a:cubicBezTo>
                      <a:pt x="6" y="42"/>
                      <a:pt x="7" y="43"/>
                      <a:pt x="8" y="44"/>
                    </a:cubicBezTo>
                    <a:cubicBezTo>
                      <a:pt x="8" y="45"/>
                      <a:pt x="8" y="46"/>
                      <a:pt x="9" y="46"/>
                    </a:cubicBezTo>
                    <a:cubicBezTo>
                      <a:pt x="9" y="47"/>
                      <a:pt x="9" y="47"/>
                      <a:pt x="9" y="48"/>
                    </a:cubicBezTo>
                    <a:cubicBezTo>
                      <a:pt x="10" y="49"/>
                      <a:pt x="10" y="51"/>
                      <a:pt x="11" y="52"/>
                    </a:cubicBezTo>
                    <a:cubicBezTo>
                      <a:pt x="11" y="53"/>
                      <a:pt x="11" y="55"/>
                      <a:pt x="11" y="56"/>
                    </a:cubicBezTo>
                    <a:cubicBezTo>
                      <a:pt x="11" y="57"/>
                      <a:pt x="11" y="58"/>
                      <a:pt x="12" y="58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2" y="56"/>
                      <a:pt x="12" y="54"/>
                      <a:pt x="13" y="52"/>
                    </a:cubicBezTo>
                    <a:cubicBezTo>
                      <a:pt x="13" y="52"/>
                      <a:pt x="13" y="51"/>
                      <a:pt x="13" y="51"/>
                    </a:cubicBezTo>
                    <a:cubicBezTo>
                      <a:pt x="13" y="50"/>
                      <a:pt x="13" y="50"/>
                      <a:pt x="13" y="49"/>
                    </a:cubicBezTo>
                    <a:cubicBezTo>
                      <a:pt x="12" y="48"/>
                      <a:pt x="12" y="46"/>
                      <a:pt x="12" y="45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2"/>
                      <a:pt x="10" y="42"/>
                      <a:pt x="10" y="41"/>
                    </a:cubicBezTo>
                    <a:cubicBezTo>
                      <a:pt x="9" y="40"/>
                      <a:pt x="9" y="38"/>
                      <a:pt x="8" y="37"/>
                    </a:cubicBezTo>
                    <a:cubicBezTo>
                      <a:pt x="7" y="34"/>
                      <a:pt x="6" y="31"/>
                      <a:pt x="5" y="28"/>
                    </a:cubicBezTo>
                    <a:cubicBezTo>
                      <a:pt x="5" y="27"/>
                      <a:pt x="5" y="25"/>
                      <a:pt x="5" y="24"/>
                    </a:cubicBezTo>
                    <a:cubicBezTo>
                      <a:pt x="4" y="22"/>
                      <a:pt x="5" y="21"/>
                      <a:pt x="5" y="19"/>
                    </a:cubicBezTo>
                    <a:cubicBezTo>
                      <a:pt x="5" y="21"/>
                      <a:pt x="5" y="22"/>
                      <a:pt x="5" y="2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81" name="Freeform 2044"/>
              <p:cNvSpPr/>
              <p:nvPr/>
            </p:nvSpPr>
            <p:spPr>
              <a:xfrm>
                <a:off x="4606881" y="3811608"/>
                <a:ext cx="139701" cy="180976"/>
              </a:xfrm>
              <a:custGeom>
                <a:avLst/>
                <a:gdLst>
                  <a:gd name="txL" fmla="*/ 0 w 37"/>
                  <a:gd name="txT" fmla="*/ 0 h 48"/>
                  <a:gd name="txR" fmla="*/ 37 w 37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48">
                    <a:moveTo>
                      <a:pt x="37" y="48"/>
                    </a:moveTo>
                    <a:cubicBezTo>
                      <a:pt x="32" y="40"/>
                      <a:pt x="29" y="30"/>
                      <a:pt x="22" y="22"/>
                    </a:cubicBezTo>
                    <a:cubicBezTo>
                      <a:pt x="19" y="18"/>
                      <a:pt x="15" y="14"/>
                      <a:pt x="10" y="11"/>
                    </a:cubicBezTo>
                    <a:cubicBezTo>
                      <a:pt x="7" y="8"/>
                      <a:pt x="2" y="4"/>
                      <a:pt x="0" y="0"/>
                    </a:cubicBezTo>
                    <a:cubicBezTo>
                      <a:pt x="6" y="3"/>
                      <a:pt x="13" y="6"/>
                      <a:pt x="19" y="9"/>
                    </a:cubicBezTo>
                    <a:cubicBezTo>
                      <a:pt x="24" y="14"/>
                      <a:pt x="28" y="22"/>
                      <a:pt x="30" y="26"/>
                    </a:cubicBezTo>
                    <a:cubicBezTo>
                      <a:pt x="33" y="33"/>
                      <a:pt x="35" y="41"/>
                      <a:pt x="37" y="4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482" name="Picture 2046"/>
              <p:cNvPicPr>
                <a:picLocks noChangeAspect="1"/>
              </p:cNvPicPr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584656" y="4010047"/>
                <a:ext cx="247652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483" name="Freeform 2047"/>
              <p:cNvSpPr/>
              <p:nvPr/>
            </p:nvSpPr>
            <p:spPr>
              <a:xfrm>
                <a:off x="4551318" y="3887809"/>
                <a:ext cx="212726" cy="146051"/>
              </a:xfrm>
              <a:custGeom>
                <a:avLst/>
                <a:gdLst>
                  <a:gd name="txL" fmla="*/ 0 w 57"/>
                  <a:gd name="txT" fmla="*/ 0 h 39"/>
                  <a:gd name="txR" fmla="*/ 57 w 57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7" h="39">
                    <a:moveTo>
                      <a:pt x="28" y="27"/>
                    </a:moveTo>
                    <a:cubicBezTo>
                      <a:pt x="33" y="29"/>
                      <a:pt x="42" y="31"/>
                      <a:pt x="47" y="33"/>
                    </a:cubicBezTo>
                    <a:cubicBezTo>
                      <a:pt x="50" y="34"/>
                      <a:pt x="57" y="39"/>
                      <a:pt x="57" y="39"/>
                    </a:cubicBezTo>
                    <a:cubicBezTo>
                      <a:pt x="52" y="37"/>
                      <a:pt x="45" y="35"/>
                      <a:pt x="39" y="34"/>
                    </a:cubicBezTo>
                    <a:cubicBezTo>
                      <a:pt x="32" y="33"/>
                      <a:pt x="26" y="33"/>
                      <a:pt x="19" y="32"/>
                    </a:cubicBezTo>
                    <a:cubicBezTo>
                      <a:pt x="13" y="31"/>
                      <a:pt x="7" y="26"/>
                      <a:pt x="3" y="21"/>
                    </a:cubicBezTo>
                    <a:cubicBezTo>
                      <a:pt x="3" y="20"/>
                      <a:pt x="2" y="20"/>
                      <a:pt x="1" y="19"/>
                    </a:cubicBezTo>
                    <a:cubicBezTo>
                      <a:pt x="0" y="12"/>
                      <a:pt x="1" y="6"/>
                      <a:pt x="1" y="0"/>
                    </a:cubicBezTo>
                    <a:cubicBezTo>
                      <a:pt x="2" y="3"/>
                      <a:pt x="3" y="6"/>
                      <a:pt x="4" y="9"/>
                    </a:cubicBezTo>
                    <a:cubicBezTo>
                      <a:pt x="12" y="20"/>
                      <a:pt x="22" y="26"/>
                      <a:pt x="28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84" name="Freeform 2048"/>
              <p:cNvSpPr/>
              <p:nvPr/>
            </p:nvSpPr>
            <p:spPr>
              <a:xfrm>
                <a:off x="4573543" y="3808433"/>
                <a:ext cx="269877" cy="304802"/>
              </a:xfrm>
              <a:custGeom>
                <a:avLst/>
                <a:gdLst>
                  <a:gd name="txL" fmla="*/ 0 w 72"/>
                  <a:gd name="txT" fmla="*/ 0 h 81"/>
                  <a:gd name="txR" fmla="*/ 72 w 72"/>
                  <a:gd name="txB" fmla="*/ 81 h 8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2" h="81">
                    <a:moveTo>
                      <a:pt x="13" y="43"/>
                    </a:moveTo>
                    <a:cubicBezTo>
                      <a:pt x="15" y="44"/>
                      <a:pt x="17" y="45"/>
                      <a:pt x="19" y="46"/>
                    </a:cubicBezTo>
                    <a:cubicBezTo>
                      <a:pt x="23" y="48"/>
                      <a:pt x="27" y="49"/>
                      <a:pt x="32" y="50"/>
                    </a:cubicBezTo>
                    <a:cubicBezTo>
                      <a:pt x="34" y="51"/>
                      <a:pt x="36" y="51"/>
                      <a:pt x="38" y="52"/>
                    </a:cubicBezTo>
                    <a:cubicBezTo>
                      <a:pt x="39" y="52"/>
                      <a:pt x="40" y="53"/>
                      <a:pt x="42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3" y="53"/>
                      <a:pt x="44" y="53"/>
                      <a:pt x="44" y="54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6" y="54"/>
                      <a:pt x="47" y="55"/>
                      <a:pt x="48" y="55"/>
                    </a:cubicBezTo>
                    <a:cubicBezTo>
                      <a:pt x="47" y="54"/>
                      <a:pt x="45" y="53"/>
                      <a:pt x="44" y="52"/>
                    </a:cubicBezTo>
                    <a:cubicBezTo>
                      <a:pt x="43" y="51"/>
                      <a:pt x="42" y="50"/>
                      <a:pt x="41" y="50"/>
                    </a:cubicBezTo>
                    <a:cubicBezTo>
                      <a:pt x="40" y="49"/>
                      <a:pt x="39" y="48"/>
                      <a:pt x="38" y="48"/>
                    </a:cubicBezTo>
                    <a:cubicBezTo>
                      <a:pt x="36" y="46"/>
                      <a:pt x="34" y="45"/>
                      <a:pt x="32" y="43"/>
                    </a:cubicBezTo>
                    <a:cubicBezTo>
                      <a:pt x="31" y="42"/>
                      <a:pt x="29" y="41"/>
                      <a:pt x="28" y="40"/>
                    </a:cubicBezTo>
                    <a:cubicBezTo>
                      <a:pt x="26" y="39"/>
                      <a:pt x="24" y="38"/>
                      <a:pt x="22" y="36"/>
                    </a:cubicBezTo>
                    <a:cubicBezTo>
                      <a:pt x="21" y="36"/>
                      <a:pt x="19" y="35"/>
                      <a:pt x="18" y="34"/>
                    </a:cubicBezTo>
                    <a:cubicBezTo>
                      <a:pt x="17" y="33"/>
                      <a:pt x="16" y="32"/>
                      <a:pt x="15" y="32"/>
                    </a:cubicBezTo>
                    <a:cubicBezTo>
                      <a:pt x="13" y="30"/>
                      <a:pt x="11" y="28"/>
                      <a:pt x="9" y="26"/>
                    </a:cubicBezTo>
                    <a:cubicBezTo>
                      <a:pt x="8" y="25"/>
                      <a:pt x="7" y="24"/>
                      <a:pt x="6" y="23"/>
                    </a:cubicBezTo>
                    <a:cubicBezTo>
                      <a:pt x="5" y="22"/>
                      <a:pt x="5" y="21"/>
                      <a:pt x="5" y="20"/>
                    </a:cubicBezTo>
                    <a:cubicBezTo>
                      <a:pt x="5" y="22"/>
                      <a:pt x="7" y="24"/>
                      <a:pt x="9" y="26"/>
                    </a:cubicBezTo>
                    <a:cubicBezTo>
                      <a:pt x="11" y="28"/>
                      <a:pt x="13" y="29"/>
                      <a:pt x="16" y="31"/>
                    </a:cubicBezTo>
                    <a:cubicBezTo>
                      <a:pt x="17" y="32"/>
                      <a:pt x="18" y="32"/>
                      <a:pt x="19" y="33"/>
                    </a:cubicBezTo>
                    <a:cubicBezTo>
                      <a:pt x="20" y="34"/>
                      <a:pt x="21" y="35"/>
                      <a:pt x="22" y="35"/>
                    </a:cubicBezTo>
                    <a:cubicBezTo>
                      <a:pt x="23" y="36"/>
                      <a:pt x="23" y="36"/>
                      <a:pt x="24" y="36"/>
                    </a:cubicBezTo>
                    <a:cubicBezTo>
                      <a:pt x="20" y="32"/>
                      <a:pt x="16" y="28"/>
                      <a:pt x="12" y="23"/>
                    </a:cubicBezTo>
                    <a:cubicBezTo>
                      <a:pt x="9" y="19"/>
                      <a:pt x="7" y="16"/>
                      <a:pt x="5" y="12"/>
                    </a:cubicBezTo>
                    <a:cubicBezTo>
                      <a:pt x="4" y="10"/>
                      <a:pt x="3" y="8"/>
                      <a:pt x="2" y="6"/>
                    </a:cubicBezTo>
                    <a:cubicBezTo>
                      <a:pt x="1" y="4"/>
                      <a:pt x="0" y="2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2" y="4"/>
                      <a:pt x="2" y="5"/>
                      <a:pt x="3" y="6"/>
                    </a:cubicBezTo>
                    <a:cubicBezTo>
                      <a:pt x="4" y="8"/>
                      <a:pt x="5" y="9"/>
                      <a:pt x="7" y="11"/>
                    </a:cubicBezTo>
                    <a:cubicBezTo>
                      <a:pt x="9" y="15"/>
                      <a:pt x="11" y="19"/>
                      <a:pt x="14" y="22"/>
                    </a:cubicBezTo>
                    <a:cubicBezTo>
                      <a:pt x="20" y="29"/>
                      <a:pt x="26" y="36"/>
                      <a:pt x="33" y="42"/>
                    </a:cubicBezTo>
                    <a:cubicBezTo>
                      <a:pt x="35" y="43"/>
                      <a:pt x="37" y="45"/>
                      <a:pt x="39" y="46"/>
                    </a:cubicBezTo>
                    <a:cubicBezTo>
                      <a:pt x="40" y="47"/>
                      <a:pt x="41" y="48"/>
                      <a:pt x="42" y="48"/>
                    </a:cubicBezTo>
                    <a:cubicBezTo>
                      <a:pt x="43" y="49"/>
                      <a:pt x="44" y="49"/>
                      <a:pt x="45" y="50"/>
                    </a:cubicBezTo>
                    <a:cubicBezTo>
                      <a:pt x="45" y="50"/>
                      <a:pt x="45" y="50"/>
                      <a:pt x="45" y="50"/>
                    </a:cubicBezTo>
                    <a:cubicBezTo>
                      <a:pt x="45" y="50"/>
                      <a:pt x="45" y="50"/>
                      <a:pt x="45" y="50"/>
                    </a:cubicBezTo>
                    <a:cubicBezTo>
                      <a:pt x="44" y="49"/>
                      <a:pt x="44" y="48"/>
                      <a:pt x="43" y="47"/>
                    </a:cubicBezTo>
                    <a:cubicBezTo>
                      <a:pt x="42" y="46"/>
                      <a:pt x="42" y="45"/>
                      <a:pt x="41" y="43"/>
                    </a:cubicBezTo>
                    <a:cubicBezTo>
                      <a:pt x="39" y="39"/>
                      <a:pt x="38" y="35"/>
                      <a:pt x="36" y="31"/>
                    </a:cubicBezTo>
                    <a:cubicBezTo>
                      <a:pt x="35" y="30"/>
                      <a:pt x="35" y="28"/>
                      <a:pt x="34" y="28"/>
                    </a:cubicBezTo>
                    <a:cubicBezTo>
                      <a:pt x="33" y="27"/>
                      <a:pt x="32" y="26"/>
                      <a:pt x="32" y="25"/>
                    </a:cubicBezTo>
                    <a:cubicBezTo>
                      <a:pt x="30" y="23"/>
                      <a:pt x="28" y="21"/>
                      <a:pt x="27" y="19"/>
                    </a:cubicBezTo>
                    <a:cubicBezTo>
                      <a:pt x="25" y="17"/>
                      <a:pt x="23" y="15"/>
                      <a:pt x="21" y="14"/>
                    </a:cubicBezTo>
                    <a:cubicBezTo>
                      <a:pt x="19" y="12"/>
                      <a:pt x="17" y="10"/>
                      <a:pt x="15" y="9"/>
                    </a:cubicBezTo>
                    <a:cubicBezTo>
                      <a:pt x="17" y="10"/>
                      <a:pt x="19" y="12"/>
                      <a:pt x="21" y="13"/>
                    </a:cubicBezTo>
                    <a:cubicBezTo>
                      <a:pt x="23" y="15"/>
                      <a:pt x="25" y="17"/>
                      <a:pt x="27" y="19"/>
                    </a:cubicBezTo>
                    <a:cubicBezTo>
                      <a:pt x="29" y="20"/>
                      <a:pt x="31" y="22"/>
                      <a:pt x="32" y="24"/>
                    </a:cubicBezTo>
                    <a:cubicBezTo>
                      <a:pt x="33" y="25"/>
                      <a:pt x="34" y="26"/>
                      <a:pt x="35" y="27"/>
                    </a:cubicBezTo>
                    <a:cubicBezTo>
                      <a:pt x="36" y="28"/>
                      <a:pt x="36" y="29"/>
                      <a:pt x="37" y="30"/>
                    </a:cubicBezTo>
                    <a:cubicBezTo>
                      <a:pt x="39" y="35"/>
                      <a:pt x="41" y="39"/>
                      <a:pt x="43" y="43"/>
                    </a:cubicBezTo>
                    <a:cubicBezTo>
                      <a:pt x="44" y="45"/>
                      <a:pt x="45" y="48"/>
                      <a:pt x="46" y="50"/>
                    </a:cubicBezTo>
                    <a:cubicBezTo>
                      <a:pt x="47" y="50"/>
                      <a:pt x="48" y="51"/>
                      <a:pt x="48" y="52"/>
                    </a:cubicBezTo>
                    <a:cubicBezTo>
                      <a:pt x="49" y="53"/>
                      <a:pt x="49" y="53"/>
                      <a:pt x="50" y="54"/>
                    </a:cubicBezTo>
                    <a:cubicBezTo>
                      <a:pt x="52" y="55"/>
                      <a:pt x="54" y="57"/>
                      <a:pt x="56" y="59"/>
                    </a:cubicBezTo>
                    <a:cubicBezTo>
                      <a:pt x="58" y="61"/>
                      <a:pt x="59" y="62"/>
                      <a:pt x="61" y="64"/>
                    </a:cubicBezTo>
                    <a:cubicBezTo>
                      <a:pt x="61" y="64"/>
                      <a:pt x="61" y="63"/>
                      <a:pt x="61" y="63"/>
                    </a:cubicBezTo>
                    <a:cubicBezTo>
                      <a:pt x="61" y="62"/>
                      <a:pt x="61" y="61"/>
                      <a:pt x="61" y="61"/>
                    </a:cubicBezTo>
                    <a:cubicBezTo>
                      <a:pt x="61" y="60"/>
                      <a:pt x="61" y="59"/>
                      <a:pt x="61" y="58"/>
                    </a:cubicBezTo>
                    <a:cubicBezTo>
                      <a:pt x="61" y="56"/>
                      <a:pt x="61" y="55"/>
                      <a:pt x="61" y="53"/>
                    </a:cubicBezTo>
                    <a:cubicBezTo>
                      <a:pt x="60" y="51"/>
                      <a:pt x="60" y="49"/>
                      <a:pt x="60" y="48"/>
                    </a:cubicBezTo>
                    <a:cubicBezTo>
                      <a:pt x="59" y="44"/>
                      <a:pt x="57" y="41"/>
                      <a:pt x="55" y="37"/>
                    </a:cubicBezTo>
                    <a:cubicBezTo>
                      <a:pt x="55" y="35"/>
                      <a:pt x="54" y="34"/>
                      <a:pt x="53" y="32"/>
                    </a:cubicBezTo>
                    <a:cubicBezTo>
                      <a:pt x="52" y="30"/>
                      <a:pt x="50" y="28"/>
                      <a:pt x="49" y="27"/>
                    </a:cubicBezTo>
                    <a:cubicBezTo>
                      <a:pt x="51" y="28"/>
                      <a:pt x="52" y="30"/>
                      <a:pt x="53" y="32"/>
                    </a:cubicBezTo>
                    <a:cubicBezTo>
                      <a:pt x="54" y="33"/>
                      <a:pt x="55" y="35"/>
                      <a:pt x="56" y="37"/>
                    </a:cubicBezTo>
                    <a:cubicBezTo>
                      <a:pt x="58" y="40"/>
                      <a:pt x="60" y="44"/>
                      <a:pt x="61" y="48"/>
                    </a:cubicBezTo>
                    <a:cubicBezTo>
                      <a:pt x="61" y="49"/>
                      <a:pt x="62" y="51"/>
                      <a:pt x="62" y="53"/>
                    </a:cubicBezTo>
                    <a:cubicBezTo>
                      <a:pt x="62" y="55"/>
                      <a:pt x="62" y="57"/>
                      <a:pt x="62" y="58"/>
                    </a:cubicBezTo>
                    <a:cubicBezTo>
                      <a:pt x="62" y="59"/>
                      <a:pt x="62" y="59"/>
                      <a:pt x="62" y="60"/>
                    </a:cubicBezTo>
                    <a:cubicBezTo>
                      <a:pt x="62" y="60"/>
                      <a:pt x="62" y="61"/>
                      <a:pt x="62" y="61"/>
                    </a:cubicBezTo>
                    <a:cubicBezTo>
                      <a:pt x="62" y="62"/>
                      <a:pt x="62" y="63"/>
                      <a:pt x="62" y="63"/>
                    </a:cubicBezTo>
                    <a:cubicBezTo>
                      <a:pt x="62" y="64"/>
                      <a:pt x="62" y="65"/>
                      <a:pt x="62" y="66"/>
                    </a:cubicBezTo>
                    <a:cubicBezTo>
                      <a:pt x="63" y="67"/>
                      <a:pt x="64" y="69"/>
                      <a:pt x="65" y="70"/>
                    </a:cubicBezTo>
                    <a:cubicBezTo>
                      <a:pt x="66" y="71"/>
                      <a:pt x="67" y="72"/>
                      <a:pt x="68" y="74"/>
                    </a:cubicBezTo>
                    <a:cubicBezTo>
                      <a:pt x="68" y="74"/>
                      <a:pt x="68" y="74"/>
                      <a:pt x="68" y="74"/>
                    </a:cubicBezTo>
                    <a:cubicBezTo>
                      <a:pt x="68" y="74"/>
                      <a:pt x="68" y="74"/>
                      <a:pt x="68" y="74"/>
                    </a:cubicBezTo>
                    <a:cubicBezTo>
                      <a:pt x="69" y="75"/>
                      <a:pt x="69" y="75"/>
                      <a:pt x="69" y="76"/>
                    </a:cubicBezTo>
                    <a:cubicBezTo>
                      <a:pt x="70" y="77"/>
                      <a:pt x="71" y="79"/>
                      <a:pt x="72" y="81"/>
                    </a:cubicBezTo>
                    <a:cubicBezTo>
                      <a:pt x="71" y="81"/>
                      <a:pt x="71" y="80"/>
                      <a:pt x="70" y="79"/>
                    </a:cubicBezTo>
                    <a:cubicBezTo>
                      <a:pt x="69" y="78"/>
                      <a:pt x="69" y="77"/>
                      <a:pt x="68" y="76"/>
                    </a:cubicBezTo>
                    <a:cubicBezTo>
                      <a:pt x="67" y="75"/>
                      <a:pt x="66" y="73"/>
                      <a:pt x="65" y="72"/>
                    </a:cubicBezTo>
                    <a:cubicBezTo>
                      <a:pt x="65" y="72"/>
                      <a:pt x="64" y="72"/>
                      <a:pt x="64" y="72"/>
                    </a:cubicBezTo>
                    <a:cubicBezTo>
                      <a:pt x="64" y="71"/>
                      <a:pt x="64" y="71"/>
                      <a:pt x="63" y="71"/>
                    </a:cubicBezTo>
                    <a:cubicBezTo>
                      <a:pt x="63" y="70"/>
                      <a:pt x="62" y="70"/>
                      <a:pt x="62" y="70"/>
                    </a:cubicBezTo>
                    <a:cubicBezTo>
                      <a:pt x="61" y="69"/>
                      <a:pt x="61" y="69"/>
                      <a:pt x="61" y="69"/>
                    </a:cubicBezTo>
                    <a:cubicBezTo>
                      <a:pt x="60" y="68"/>
                      <a:pt x="59" y="68"/>
                      <a:pt x="58" y="67"/>
                    </a:cubicBezTo>
                    <a:cubicBezTo>
                      <a:pt x="54" y="65"/>
                      <a:pt x="50" y="63"/>
                      <a:pt x="46" y="62"/>
                    </a:cubicBezTo>
                    <a:cubicBezTo>
                      <a:pt x="45" y="61"/>
                      <a:pt x="44" y="61"/>
                      <a:pt x="44" y="61"/>
                    </a:cubicBezTo>
                    <a:cubicBezTo>
                      <a:pt x="43" y="61"/>
                      <a:pt x="42" y="60"/>
                      <a:pt x="41" y="60"/>
                    </a:cubicBezTo>
                    <a:cubicBezTo>
                      <a:pt x="39" y="60"/>
                      <a:pt x="37" y="60"/>
                      <a:pt x="35" y="60"/>
                    </a:cubicBezTo>
                    <a:cubicBezTo>
                      <a:pt x="31" y="60"/>
                      <a:pt x="28" y="61"/>
                      <a:pt x="24" y="62"/>
                    </a:cubicBezTo>
                    <a:cubicBezTo>
                      <a:pt x="26" y="61"/>
                      <a:pt x="27" y="61"/>
                      <a:pt x="29" y="60"/>
                    </a:cubicBezTo>
                    <a:cubicBezTo>
                      <a:pt x="31" y="60"/>
                      <a:pt x="33" y="59"/>
                      <a:pt x="35" y="59"/>
                    </a:cubicBezTo>
                    <a:cubicBezTo>
                      <a:pt x="36" y="59"/>
                      <a:pt x="38" y="59"/>
                      <a:pt x="41" y="59"/>
                    </a:cubicBezTo>
                    <a:cubicBezTo>
                      <a:pt x="42" y="59"/>
                      <a:pt x="43" y="60"/>
                      <a:pt x="44" y="60"/>
                    </a:cubicBezTo>
                    <a:cubicBezTo>
                      <a:pt x="45" y="60"/>
                      <a:pt x="46" y="61"/>
                      <a:pt x="47" y="61"/>
                    </a:cubicBezTo>
                    <a:cubicBezTo>
                      <a:pt x="49" y="62"/>
                      <a:pt x="51" y="62"/>
                      <a:pt x="53" y="63"/>
                    </a:cubicBezTo>
                    <a:cubicBezTo>
                      <a:pt x="55" y="64"/>
                      <a:pt x="57" y="65"/>
                      <a:pt x="58" y="66"/>
                    </a:cubicBezTo>
                    <a:cubicBezTo>
                      <a:pt x="59" y="67"/>
                      <a:pt x="60" y="67"/>
                      <a:pt x="61" y="68"/>
                    </a:cubicBezTo>
                    <a:cubicBezTo>
                      <a:pt x="61" y="68"/>
                      <a:pt x="61" y="68"/>
                      <a:pt x="61" y="68"/>
                    </a:cubicBezTo>
                    <a:cubicBezTo>
                      <a:pt x="59" y="65"/>
                      <a:pt x="57" y="63"/>
                      <a:pt x="55" y="60"/>
                    </a:cubicBezTo>
                    <a:cubicBezTo>
                      <a:pt x="54" y="60"/>
                      <a:pt x="53" y="59"/>
                      <a:pt x="53" y="59"/>
                    </a:cubicBezTo>
                    <a:cubicBezTo>
                      <a:pt x="52" y="59"/>
                      <a:pt x="52" y="58"/>
                      <a:pt x="51" y="58"/>
                    </a:cubicBezTo>
                    <a:cubicBezTo>
                      <a:pt x="49" y="57"/>
                      <a:pt x="47" y="56"/>
                      <a:pt x="45" y="55"/>
                    </a:cubicBezTo>
                    <a:cubicBezTo>
                      <a:pt x="44" y="55"/>
                      <a:pt x="44" y="55"/>
                      <a:pt x="44" y="55"/>
                    </a:cubicBezTo>
                    <a:cubicBezTo>
                      <a:pt x="44" y="55"/>
                      <a:pt x="43" y="55"/>
                      <a:pt x="43" y="55"/>
                    </a:cubicBezTo>
                    <a:cubicBezTo>
                      <a:pt x="41" y="54"/>
                      <a:pt x="41" y="54"/>
                      <a:pt x="41" y="54"/>
                    </a:cubicBezTo>
                    <a:cubicBezTo>
                      <a:pt x="40" y="54"/>
                      <a:pt x="39" y="54"/>
                      <a:pt x="38" y="53"/>
                    </a:cubicBezTo>
                    <a:cubicBezTo>
                      <a:pt x="36" y="53"/>
                      <a:pt x="34" y="52"/>
                      <a:pt x="32" y="52"/>
                    </a:cubicBezTo>
                    <a:cubicBezTo>
                      <a:pt x="27" y="51"/>
                      <a:pt x="23" y="49"/>
                      <a:pt x="18" y="47"/>
                    </a:cubicBezTo>
                    <a:cubicBezTo>
                      <a:pt x="16" y="46"/>
                      <a:pt x="14" y="45"/>
                      <a:pt x="12" y="44"/>
                    </a:cubicBezTo>
                    <a:cubicBezTo>
                      <a:pt x="10" y="43"/>
                      <a:pt x="8" y="41"/>
                      <a:pt x="7" y="39"/>
                    </a:cubicBezTo>
                    <a:cubicBezTo>
                      <a:pt x="9" y="41"/>
                      <a:pt x="11" y="42"/>
                      <a:pt x="13" y="4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85" name="Freeform 2052"/>
              <p:cNvSpPr/>
              <p:nvPr/>
            </p:nvSpPr>
            <p:spPr>
              <a:xfrm>
                <a:off x="3438474" y="5848385"/>
                <a:ext cx="263527" cy="344490"/>
              </a:xfrm>
              <a:custGeom>
                <a:avLst/>
                <a:gdLst>
                  <a:gd name="txL" fmla="*/ 0 w 70"/>
                  <a:gd name="txT" fmla="*/ 0 h 92"/>
                  <a:gd name="txR" fmla="*/ 70 w 70"/>
                  <a:gd name="txB" fmla="*/ 92 h 9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92">
                    <a:moveTo>
                      <a:pt x="4" y="37"/>
                    </a:moveTo>
                    <a:cubicBezTo>
                      <a:pt x="0" y="46"/>
                      <a:pt x="1" y="55"/>
                      <a:pt x="3" y="64"/>
                    </a:cubicBezTo>
                    <a:cubicBezTo>
                      <a:pt x="5" y="71"/>
                      <a:pt x="9" y="76"/>
                      <a:pt x="14" y="81"/>
                    </a:cubicBezTo>
                    <a:cubicBezTo>
                      <a:pt x="16" y="82"/>
                      <a:pt x="19" y="86"/>
                      <a:pt x="22" y="88"/>
                    </a:cubicBezTo>
                    <a:cubicBezTo>
                      <a:pt x="26" y="91"/>
                      <a:pt x="29" y="92"/>
                      <a:pt x="29" y="92"/>
                    </a:cubicBezTo>
                    <a:cubicBezTo>
                      <a:pt x="28" y="89"/>
                      <a:pt x="30" y="85"/>
                      <a:pt x="33" y="83"/>
                    </a:cubicBezTo>
                    <a:cubicBezTo>
                      <a:pt x="37" y="81"/>
                      <a:pt x="40" y="79"/>
                      <a:pt x="44" y="77"/>
                    </a:cubicBezTo>
                    <a:cubicBezTo>
                      <a:pt x="48" y="75"/>
                      <a:pt x="53" y="71"/>
                      <a:pt x="57" y="67"/>
                    </a:cubicBezTo>
                    <a:cubicBezTo>
                      <a:pt x="61" y="63"/>
                      <a:pt x="65" y="58"/>
                      <a:pt x="68" y="51"/>
                    </a:cubicBezTo>
                    <a:cubicBezTo>
                      <a:pt x="70" y="45"/>
                      <a:pt x="70" y="37"/>
                      <a:pt x="67" y="30"/>
                    </a:cubicBezTo>
                    <a:cubicBezTo>
                      <a:pt x="64" y="24"/>
                      <a:pt x="59" y="18"/>
                      <a:pt x="53" y="14"/>
                    </a:cubicBezTo>
                    <a:cubicBezTo>
                      <a:pt x="55" y="11"/>
                      <a:pt x="58" y="9"/>
                      <a:pt x="60" y="7"/>
                    </a:cubicBezTo>
                    <a:cubicBezTo>
                      <a:pt x="61" y="7"/>
                      <a:pt x="62" y="6"/>
                      <a:pt x="63" y="6"/>
                    </a:cubicBezTo>
                    <a:cubicBezTo>
                      <a:pt x="66" y="4"/>
                      <a:pt x="66" y="4"/>
                      <a:pt x="66" y="4"/>
                    </a:cubicBezTo>
                    <a:cubicBezTo>
                      <a:pt x="67" y="4"/>
                      <a:pt x="67" y="3"/>
                      <a:pt x="68" y="3"/>
                    </a:cubicBezTo>
                    <a:cubicBezTo>
                      <a:pt x="69" y="2"/>
                      <a:pt x="69" y="2"/>
                      <a:pt x="69" y="1"/>
                    </a:cubicBezTo>
                    <a:cubicBezTo>
                      <a:pt x="69" y="1"/>
                      <a:pt x="68" y="0"/>
                      <a:pt x="67" y="0"/>
                    </a:cubicBezTo>
                    <a:cubicBezTo>
                      <a:pt x="67" y="0"/>
                      <a:pt x="68" y="0"/>
                      <a:pt x="67" y="1"/>
                    </a:cubicBezTo>
                    <a:cubicBezTo>
                      <a:pt x="67" y="1"/>
                      <a:pt x="67" y="2"/>
                      <a:pt x="66" y="2"/>
                    </a:cubicBezTo>
                    <a:cubicBezTo>
                      <a:pt x="65" y="3"/>
                      <a:pt x="64" y="4"/>
                      <a:pt x="62" y="5"/>
                    </a:cubicBezTo>
                    <a:cubicBezTo>
                      <a:pt x="59" y="8"/>
                      <a:pt x="55" y="11"/>
                      <a:pt x="52" y="13"/>
                    </a:cubicBezTo>
                    <a:cubicBezTo>
                      <a:pt x="44" y="9"/>
                      <a:pt x="34" y="7"/>
                      <a:pt x="24" y="13"/>
                    </a:cubicBezTo>
                    <a:cubicBezTo>
                      <a:pt x="21" y="16"/>
                      <a:pt x="17" y="19"/>
                      <a:pt x="13" y="23"/>
                    </a:cubicBezTo>
                    <a:cubicBezTo>
                      <a:pt x="10" y="27"/>
                      <a:pt x="6" y="32"/>
                      <a:pt x="4" y="37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86" name="Freeform 2053"/>
              <p:cNvSpPr/>
              <p:nvPr/>
            </p:nvSpPr>
            <p:spPr>
              <a:xfrm>
                <a:off x="4918033" y="5945223"/>
                <a:ext cx="376240" cy="360365"/>
              </a:xfrm>
              <a:custGeom>
                <a:avLst/>
                <a:gdLst>
                  <a:gd name="txL" fmla="*/ 0 w 100"/>
                  <a:gd name="txT" fmla="*/ 0 h 96"/>
                  <a:gd name="txR" fmla="*/ 100 w 100"/>
                  <a:gd name="txB" fmla="*/ 96 h 9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0" h="96">
                    <a:moveTo>
                      <a:pt x="39" y="38"/>
                    </a:moveTo>
                    <a:cubicBezTo>
                      <a:pt x="39" y="39"/>
                      <a:pt x="39" y="41"/>
                      <a:pt x="38" y="44"/>
                    </a:cubicBezTo>
                    <a:cubicBezTo>
                      <a:pt x="38" y="47"/>
                      <a:pt x="37" y="50"/>
                      <a:pt x="35" y="52"/>
                    </a:cubicBezTo>
                    <a:cubicBezTo>
                      <a:pt x="31" y="57"/>
                      <a:pt x="27" y="62"/>
                      <a:pt x="22" y="66"/>
                    </a:cubicBezTo>
                    <a:cubicBezTo>
                      <a:pt x="20" y="68"/>
                      <a:pt x="15" y="70"/>
                      <a:pt x="10" y="71"/>
                    </a:cubicBezTo>
                    <a:cubicBezTo>
                      <a:pt x="7" y="72"/>
                      <a:pt x="5" y="72"/>
                      <a:pt x="3" y="72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5" y="76"/>
                      <a:pt x="10" y="82"/>
                      <a:pt x="17" y="87"/>
                    </a:cubicBezTo>
                    <a:cubicBezTo>
                      <a:pt x="23" y="91"/>
                      <a:pt x="30" y="95"/>
                      <a:pt x="39" y="95"/>
                    </a:cubicBezTo>
                    <a:cubicBezTo>
                      <a:pt x="45" y="96"/>
                      <a:pt x="52" y="95"/>
                      <a:pt x="58" y="92"/>
                    </a:cubicBezTo>
                    <a:cubicBezTo>
                      <a:pt x="65" y="90"/>
                      <a:pt x="72" y="86"/>
                      <a:pt x="78" y="80"/>
                    </a:cubicBezTo>
                    <a:cubicBezTo>
                      <a:pt x="84" y="75"/>
                      <a:pt x="90" y="68"/>
                      <a:pt x="92" y="64"/>
                    </a:cubicBezTo>
                    <a:cubicBezTo>
                      <a:pt x="95" y="59"/>
                      <a:pt x="97" y="55"/>
                      <a:pt x="98" y="50"/>
                    </a:cubicBezTo>
                    <a:cubicBezTo>
                      <a:pt x="100" y="41"/>
                      <a:pt x="97" y="34"/>
                      <a:pt x="92" y="29"/>
                    </a:cubicBezTo>
                    <a:cubicBezTo>
                      <a:pt x="87" y="25"/>
                      <a:pt x="80" y="22"/>
                      <a:pt x="72" y="22"/>
                    </a:cubicBezTo>
                    <a:cubicBezTo>
                      <a:pt x="73" y="19"/>
                      <a:pt x="75" y="15"/>
                      <a:pt x="76" y="13"/>
                    </a:cubicBezTo>
                    <a:cubicBezTo>
                      <a:pt x="79" y="8"/>
                      <a:pt x="82" y="5"/>
                      <a:pt x="86" y="1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3" y="2"/>
                      <a:pt x="80" y="6"/>
                      <a:pt x="77" y="10"/>
                    </a:cubicBezTo>
                    <a:cubicBezTo>
                      <a:pt x="75" y="14"/>
                      <a:pt x="72" y="18"/>
                      <a:pt x="71" y="22"/>
                    </a:cubicBezTo>
                    <a:cubicBezTo>
                      <a:pt x="61" y="22"/>
                      <a:pt x="51" y="25"/>
                      <a:pt x="44" y="31"/>
                    </a:cubicBezTo>
                    <a:cubicBezTo>
                      <a:pt x="43" y="32"/>
                      <a:pt x="42" y="33"/>
                      <a:pt x="41" y="34"/>
                    </a:cubicBezTo>
                    <a:cubicBezTo>
                      <a:pt x="40" y="34"/>
                      <a:pt x="40" y="35"/>
                      <a:pt x="39" y="35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6"/>
                      <a:pt x="39" y="37"/>
                      <a:pt x="39" y="3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87" name="Freeform 2054"/>
              <p:cNvSpPr/>
              <p:nvPr/>
            </p:nvSpPr>
            <p:spPr>
              <a:xfrm>
                <a:off x="4779920" y="6365914"/>
                <a:ext cx="157163" cy="158751"/>
              </a:xfrm>
              <a:custGeom>
                <a:avLst/>
                <a:gdLst>
                  <a:gd name="txL" fmla="*/ 0 w 42"/>
                  <a:gd name="txT" fmla="*/ 0 h 42"/>
                  <a:gd name="txR" fmla="*/ 42 w 42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42">
                    <a:moveTo>
                      <a:pt x="3" y="12"/>
                    </a:moveTo>
                    <a:cubicBezTo>
                      <a:pt x="0" y="15"/>
                      <a:pt x="0" y="19"/>
                      <a:pt x="0" y="23"/>
                    </a:cubicBezTo>
                    <a:cubicBezTo>
                      <a:pt x="0" y="27"/>
                      <a:pt x="0" y="30"/>
                      <a:pt x="1" y="33"/>
                    </a:cubicBezTo>
                    <a:cubicBezTo>
                      <a:pt x="1" y="34"/>
                      <a:pt x="2" y="36"/>
                      <a:pt x="2" y="39"/>
                    </a:cubicBezTo>
                    <a:cubicBezTo>
                      <a:pt x="2" y="41"/>
                      <a:pt x="3" y="42"/>
                      <a:pt x="3" y="42"/>
                    </a:cubicBezTo>
                    <a:cubicBezTo>
                      <a:pt x="4" y="41"/>
                      <a:pt x="7" y="40"/>
                      <a:pt x="9" y="39"/>
                    </a:cubicBezTo>
                    <a:cubicBezTo>
                      <a:pt x="12" y="38"/>
                      <a:pt x="14" y="38"/>
                      <a:pt x="16" y="37"/>
                    </a:cubicBezTo>
                    <a:cubicBezTo>
                      <a:pt x="23" y="35"/>
                      <a:pt x="30" y="31"/>
                      <a:pt x="33" y="25"/>
                    </a:cubicBezTo>
                    <a:cubicBezTo>
                      <a:pt x="35" y="22"/>
                      <a:pt x="35" y="18"/>
                      <a:pt x="34" y="15"/>
                    </a:cubicBezTo>
                    <a:cubicBezTo>
                      <a:pt x="33" y="11"/>
                      <a:pt x="32" y="8"/>
                      <a:pt x="29" y="5"/>
                    </a:cubicBezTo>
                    <a:cubicBezTo>
                      <a:pt x="31" y="4"/>
                      <a:pt x="32" y="3"/>
                      <a:pt x="35" y="3"/>
                    </a:cubicBezTo>
                    <a:cubicBezTo>
                      <a:pt x="35" y="3"/>
                      <a:pt x="35" y="2"/>
                      <a:pt x="36" y="2"/>
                    </a:cubicBezTo>
                    <a:cubicBezTo>
                      <a:pt x="36" y="2"/>
                      <a:pt x="37" y="2"/>
                      <a:pt x="37" y="2"/>
                    </a:cubicBezTo>
                    <a:cubicBezTo>
                      <a:pt x="38" y="2"/>
                      <a:pt x="38" y="3"/>
                      <a:pt x="39" y="3"/>
                    </a:cubicBezTo>
                    <a:cubicBezTo>
                      <a:pt x="40" y="3"/>
                      <a:pt x="41" y="4"/>
                      <a:pt x="41" y="5"/>
                    </a:cubicBezTo>
                    <a:cubicBezTo>
                      <a:pt x="41" y="6"/>
                      <a:pt x="41" y="7"/>
                      <a:pt x="41" y="7"/>
                    </a:cubicBezTo>
                    <a:cubicBezTo>
                      <a:pt x="41" y="8"/>
                      <a:pt x="41" y="8"/>
                      <a:pt x="41" y="9"/>
                    </a:cubicBezTo>
                    <a:cubicBezTo>
                      <a:pt x="40" y="10"/>
                      <a:pt x="39" y="11"/>
                      <a:pt x="37" y="11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8" y="12"/>
                      <a:pt x="39" y="11"/>
                      <a:pt x="40" y="11"/>
                    </a:cubicBezTo>
                    <a:cubicBezTo>
                      <a:pt x="40" y="10"/>
                      <a:pt x="41" y="10"/>
                      <a:pt x="41" y="9"/>
                    </a:cubicBezTo>
                    <a:cubicBezTo>
                      <a:pt x="42" y="8"/>
                      <a:pt x="42" y="8"/>
                      <a:pt x="42" y="6"/>
                    </a:cubicBezTo>
                    <a:cubicBezTo>
                      <a:pt x="42" y="5"/>
                      <a:pt x="41" y="4"/>
                      <a:pt x="40" y="3"/>
                    </a:cubicBezTo>
                    <a:cubicBezTo>
                      <a:pt x="39" y="2"/>
                      <a:pt x="38" y="2"/>
                      <a:pt x="38" y="2"/>
                    </a:cubicBezTo>
                    <a:cubicBezTo>
                      <a:pt x="37" y="2"/>
                      <a:pt x="36" y="2"/>
                      <a:pt x="35" y="2"/>
                    </a:cubicBezTo>
                    <a:cubicBezTo>
                      <a:pt x="35" y="2"/>
                      <a:pt x="34" y="2"/>
                      <a:pt x="34" y="2"/>
                    </a:cubicBezTo>
                    <a:cubicBezTo>
                      <a:pt x="33" y="3"/>
                      <a:pt x="32" y="3"/>
                      <a:pt x="32" y="3"/>
                    </a:cubicBezTo>
                    <a:cubicBezTo>
                      <a:pt x="30" y="4"/>
                      <a:pt x="29" y="4"/>
                      <a:pt x="29" y="5"/>
                    </a:cubicBezTo>
                    <a:cubicBezTo>
                      <a:pt x="25" y="2"/>
                      <a:pt x="20" y="0"/>
                      <a:pt x="14" y="3"/>
                    </a:cubicBezTo>
                    <a:cubicBezTo>
                      <a:pt x="10" y="4"/>
                      <a:pt x="6" y="8"/>
                      <a:pt x="3" y="1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88" name="Freeform 2055"/>
              <p:cNvSpPr/>
              <p:nvPr/>
            </p:nvSpPr>
            <p:spPr>
              <a:xfrm>
                <a:off x="4862470" y="6607215"/>
                <a:ext cx="168276" cy="292102"/>
              </a:xfrm>
              <a:custGeom>
                <a:avLst/>
                <a:gdLst>
                  <a:gd name="txL" fmla="*/ 0 w 45"/>
                  <a:gd name="txT" fmla="*/ 0 h 78"/>
                  <a:gd name="txR" fmla="*/ 45 w 45"/>
                  <a:gd name="txB" fmla="*/ 78 h 78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45" h="78">
                    <a:moveTo>
                      <a:pt x="0" y="41"/>
                    </a:moveTo>
                    <a:cubicBezTo>
                      <a:pt x="0" y="48"/>
                      <a:pt x="3" y="52"/>
                      <a:pt x="6" y="57"/>
                    </a:cubicBezTo>
                    <a:cubicBezTo>
                      <a:pt x="9" y="61"/>
                      <a:pt x="12" y="64"/>
                      <a:pt x="15" y="67"/>
                    </a:cubicBezTo>
                    <a:cubicBezTo>
                      <a:pt x="16" y="68"/>
                      <a:pt x="19" y="71"/>
                      <a:pt x="21" y="73"/>
                    </a:cubicBezTo>
                    <a:cubicBezTo>
                      <a:pt x="22" y="76"/>
                      <a:pt x="24" y="78"/>
                      <a:pt x="24" y="78"/>
                    </a:cubicBezTo>
                    <a:cubicBezTo>
                      <a:pt x="25" y="70"/>
                      <a:pt x="32" y="65"/>
                      <a:pt x="36" y="59"/>
                    </a:cubicBezTo>
                    <a:cubicBezTo>
                      <a:pt x="39" y="55"/>
                      <a:pt x="41" y="50"/>
                      <a:pt x="43" y="46"/>
                    </a:cubicBezTo>
                    <a:cubicBezTo>
                      <a:pt x="45" y="41"/>
                      <a:pt x="45" y="37"/>
                      <a:pt x="45" y="33"/>
                    </a:cubicBezTo>
                    <a:cubicBezTo>
                      <a:pt x="44" y="28"/>
                      <a:pt x="42" y="24"/>
                      <a:pt x="38" y="20"/>
                    </a:cubicBezTo>
                    <a:cubicBezTo>
                      <a:pt x="35" y="17"/>
                      <a:pt x="30" y="14"/>
                      <a:pt x="25" y="13"/>
                    </a:cubicBezTo>
                    <a:cubicBezTo>
                      <a:pt x="26" y="10"/>
                      <a:pt x="28" y="8"/>
                      <a:pt x="29" y="6"/>
                    </a:cubicBezTo>
                    <a:cubicBezTo>
                      <a:pt x="32" y="3"/>
                      <a:pt x="35" y="2"/>
                      <a:pt x="38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6" y="0"/>
                      <a:pt x="33" y="2"/>
                      <a:pt x="31" y="4"/>
                    </a:cubicBezTo>
                    <a:cubicBezTo>
                      <a:pt x="28" y="7"/>
                      <a:pt x="25" y="10"/>
                      <a:pt x="24" y="12"/>
                    </a:cubicBezTo>
                    <a:cubicBezTo>
                      <a:pt x="21" y="12"/>
                      <a:pt x="18" y="12"/>
                      <a:pt x="14" y="14"/>
                    </a:cubicBezTo>
                    <a:cubicBezTo>
                      <a:pt x="11" y="15"/>
                      <a:pt x="8" y="18"/>
                      <a:pt x="5" y="21"/>
                    </a:cubicBezTo>
                    <a:cubicBezTo>
                      <a:pt x="2" y="27"/>
                      <a:pt x="0" y="36"/>
                      <a:pt x="0" y="4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89" name="Freeform 2056"/>
              <p:cNvSpPr/>
              <p:nvPr/>
            </p:nvSpPr>
            <p:spPr>
              <a:xfrm>
                <a:off x="4119516" y="4822853"/>
                <a:ext cx="239714" cy="157164"/>
              </a:xfrm>
              <a:custGeom>
                <a:avLst/>
                <a:gdLst>
                  <a:gd name="txL" fmla="*/ 0 w 64"/>
                  <a:gd name="txT" fmla="*/ 0 h 42"/>
                  <a:gd name="txR" fmla="*/ 64 w 64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42">
                    <a:moveTo>
                      <a:pt x="23" y="41"/>
                    </a:moveTo>
                    <a:cubicBezTo>
                      <a:pt x="25" y="40"/>
                      <a:pt x="26" y="39"/>
                      <a:pt x="27" y="39"/>
                    </a:cubicBezTo>
                    <a:cubicBezTo>
                      <a:pt x="30" y="36"/>
                      <a:pt x="33" y="33"/>
                      <a:pt x="37" y="29"/>
                    </a:cubicBezTo>
                    <a:cubicBezTo>
                      <a:pt x="41" y="24"/>
                      <a:pt x="44" y="18"/>
                      <a:pt x="48" y="13"/>
                    </a:cubicBezTo>
                    <a:cubicBezTo>
                      <a:pt x="51" y="9"/>
                      <a:pt x="54" y="7"/>
                      <a:pt x="58" y="5"/>
                    </a:cubicBezTo>
                    <a:cubicBezTo>
                      <a:pt x="60" y="4"/>
                      <a:pt x="63" y="2"/>
                      <a:pt x="64" y="0"/>
                    </a:cubicBezTo>
                    <a:cubicBezTo>
                      <a:pt x="60" y="2"/>
                      <a:pt x="55" y="4"/>
                      <a:pt x="53" y="5"/>
                    </a:cubicBezTo>
                    <a:cubicBezTo>
                      <a:pt x="41" y="9"/>
                      <a:pt x="34" y="19"/>
                      <a:pt x="25" y="26"/>
                    </a:cubicBezTo>
                    <a:cubicBezTo>
                      <a:pt x="21" y="30"/>
                      <a:pt x="16" y="32"/>
                      <a:pt x="12" y="35"/>
                    </a:cubicBezTo>
                    <a:cubicBezTo>
                      <a:pt x="8" y="37"/>
                      <a:pt x="4" y="40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8" y="40"/>
                      <a:pt x="16" y="40"/>
                      <a:pt x="23" y="4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490" name="Picture 2057"/>
              <p:cNvPicPr>
                <a:picLocks noChangeAspect="1"/>
              </p:cNvPicPr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4192541" y="4810153"/>
                <a:ext cx="179389" cy="1809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491" name="Picture 2058"/>
              <p:cNvPicPr>
                <a:picLocks noChangeAspect="1"/>
              </p:cNvPicPr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105228" y="4757765"/>
                <a:ext cx="282577" cy="2365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492" name="Freeform 2059"/>
              <p:cNvSpPr/>
              <p:nvPr/>
            </p:nvSpPr>
            <p:spPr>
              <a:xfrm>
                <a:off x="4149678" y="4864128"/>
                <a:ext cx="111126" cy="66675"/>
              </a:xfrm>
              <a:custGeom>
                <a:avLst/>
                <a:gdLst>
                  <a:gd name="txL" fmla="*/ 0 w 30"/>
                  <a:gd name="txT" fmla="*/ 0 h 18"/>
                  <a:gd name="txR" fmla="*/ 30 w 30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18">
                    <a:moveTo>
                      <a:pt x="17" y="13"/>
                    </a:moveTo>
                    <a:cubicBezTo>
                      <a:pt x="22" y="10"/>
                      <a:pt x="26" y="6"/>
                      <a:pt x="30" y="3"/>
                    </a:cubicBezTo>
                    <a:cubicBezTo>
                      <a:pt x="27" y="4"/>
                      <a:pt x="25" y="6"/>
                      <a:pt x="22" y="6"/>
                    </a:cubicBezTo>
                    <a:cubicBezTo>
                      <a:pt x="19" y="7"/>
                      <a:pt x="16" y="5"/>
                      <a:pt x="13" y="3"/>
                    </a:cubicBezTo>
                    <a:cubicBezTo>
                      <a:pt x="11" y="2"/>
                      <a:pt x="10" y="0"/>
                      <a:pt x="8" y="0"/>
                    </a:cubicBezTo>
                    <a:cubicBezTo>
                      <a:pt x="4" y="5"/>
                      <a:pt x="3" y="11"/>
                      <a:pt x="0" y="17"/>
                    </a:cubicBezTo>
                    <a:cubicBezTo>
                      <a:pt x="6" y="18"/>
                      <a:pt x="13" y="14"/>
                      <a:pt x="17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93" name="Freeform 2060"/>
              <p:cNvSpPr/>
              <p:nvPr/>
            </p:nvSpPr>
            <p:spPr>
              <a:xfrm>
                <a:off x="4295729" y="4751415"/>
                <a:ext cx="179389" cy="214314"/>
              </a:xfrm>
              <a:custGeom>
                <a:avLst/>
                <a:gdLst>
                  <a:gd name="txL" fmla="*/ 0 w 48"/>
                  <a:gd name="txT" fmla="*/ 0 h 57"/>
                  <a:gd name="txR" fmla="*/ 48 w 48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57">
                    <a:moveTo>
                      <a:pt x="17" y="19"/>
                    </a:moveTo>
                    <a:cubicBezTo>
                      <a:pt x="16" y="21"/>
                      <a:pt x="15" y="26"/>
                      <a:pt x="14" y="28"/>
                    </a:cubicBezTo>
                    <a:cubicBezTo>
                      <a:pt x="12" y="31"/>
                      <a:pt x="13" y="34"/>
                      <a:pt x="12" y="38"/>
                    </a:cubicBezTo>
                    <a:cubicBezTo>
                      <a:pt x="10" y="46"/>
                      <a:pt x="7" y="52"/>
                      <a:pt x="0" y="56"/>
                    </a:cubicBezTo>
                    <a:cubicBezTo>
                      <a:pt x="0" y="56"/>
                      <a:pt x="0" y="57"/>
                      <a:pt x="0" y="57"/>
                    </a:cubicBezTo>
                    <a:cubicBezTo>
                      <a:pt x="8" y="53"/>
                      <a:pt x="14" y="48"/>
                      <a:pt x="19" y="41"/>
                    </a:cubicBezTo>
                    <a:cubicBezTo>
                      <a:pt x="22" y="36"/>
                      <a:pt x="25" y="25"/>
                      <a:pt x="21" y="18"/>
                    </a:cubicBezTo>
                    <a:cubicBezTo>
                      <a:pt x="24" y="13"/>
                      <a:pt x="29" y="13"/>
                      <a:pt x="33" y="11"/>
                    </a:cubicBezTo>
                    <a:cubicBezTo>
                      <a:pt x="36" y="10"/>
                      <a:pt x="39" y="10"/>
                      <a:pt x="42" y="8"/>
                    </a:cubicBezTo>
                    <a:cubicBezTo>
                      <a:pt x="44" y="6"/>
                      <a:pt x="46" y="4"/>
                      <a:pt x="48" y="2"/>
                    </a:cubicBezTo>
                    <a:cubicBezTo>
                      <a:pt x="47" y="2"/>
                      <a:pt x="46" y="1"/>
                      <a:pt x="46" y="0"/>
                    </a:cubicBezTo>
                    <a:cubicBezTo>
                      <a:pt x="45" y="3"/>
                      <a:pt x="44" y="5"/>
                      <a:pt x="41" y="7"/>
                    </a:cubicBezTo>
                    <a:cubicBezTo>
                      <a:pt x="39" y="8"/>
                      <a:pt x="35" y="9"/>
                      <a:pt x="32" y="11"/>
                    </a:cubicBezTo>
                    <a:cubicBezTo>
                      <a:pt x="28" y="12"/>
                      <a:pt x="22" y="14"/>
                      <a:pt x="20" y="17"/>
                    </a:cubicBezTo>
                    <a:cubicBezTo>
                      <a:pt x="19" y="18"/>
                      <a:pt x="18" y="18"/>
                      <a:pt x="17" y="1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94" name="Freeform 2061"/>
              <p:cNvSpPr>
                <a:spLocks noEditPoints="1"/>
              </p:cNvSpPr>
              <p:nvPr/>
            </p:nvSpPr>
            <p:spPr>
              <a:xfrm>
                <a:off x="4130628" y="4806978"/>
                <a:ext cx="239714" cy="165101"/>
              </a:xfrm>
              <a:custGeom>
                <a:avLst/>
                <a:gdLst>
                  <a:gd name="txL" fmla="*/ 0 w 64"/>
                  <a:gd name="txT" fmla="*/ 0 h 44"/>
                  <a:gd name="txR" fmla="*/ 64 w 64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44">
                    <a:moveTo>
                      <a:pt x="34" y="11"/>
                    </a:moveTo>
                    <a:cubicBezTo>
                      <a:pt x="34" y="11"/>
                      <a:pt x="35" y="11"/>
                      <a:pt x="35" y="11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9" y="10"/>
                      <a:pt x="41" y="10"/>
                      <a:pt x="43" y="10"/>
                    </a:cubicBezTo>
                    <a:cubicBezTo>
                      <a:pt x="42" y="10"/>
                      <a:pt x="41" y="11"/>
                      <a:pt x="40" y="11"/>
                    </a:cubicBezTo>
                    <a:cubicBezTo>
                      <a:pt x="39" y="12"/>
                      <a:pt x="38" y="13"/>
                      <a:pt x="37" y="14"/>
                    </a:cubicBezTo>
                    <a:cubicBezTo>
                      <a:pt x="35" y="15"/>
                      <a:pt x="34" y="17"/>
                      <a:pt x="3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2" y="19"/>
                      <a:pt x="31" y="19"/>
                      <a:pt x="30" y="20"/>
                    </a:cubicBezTo>
                    <a:cubicBezTo>
                      <a:pt x="29" y="20"/>
                      <a:pt x="29" y="21"/>
                      <a:pt x="28" y="21"/>
                    </a:cubicBezTo>
                    <a:cubicBezTo>
                      <a:pt x="27" y="21"/>
                      <a:pt x="26" y="21"/>
                      <a:pt x="25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0" y="19"/>
                      <a:pt x="20" y="19"/>
                      <a:pt x="19" y="19"/>
                    </a:cubicBezTo>
                    <a:cubicBezTo>
                      <a:pt x="18" y="18"/>
                      <a:pt x="18" y="18"/>
                      <a:pt x="17" y="17"/>
                    </a:cubicBezTo>
                    <a:cubicBezTo>
                      <a:pt x="16" y="17"/>
                      <a:pt x="15" y="16"/>
                      <a:pt x="14" y="15"/>
                    </a:cubicBezTo>
                    <a:cubicBezTo>
                      <a:pt x="16" y="17"/>
                      <a:pt x="17" y="18"/>
                      <a:pt x="19" y="19"/>
                    </a:cubicBezTo>
                    <a:cubicBezTo>
                      <a:pt x="19" y="20"/>
                      <a:pt x="20" y="20"/>
                      <a:pt x="20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3" y="21"/>
                      <a:pt x="24" y="21"/>
                      <a:pt x="25" y="22"/>
                    </a:cubicBezTo>
                    <a:cubicBezTo>
                      <a:pt x="26" y="22"/>
                      <a:pt x="27" y="22"/>
                      <a:pt x="28" y="22"/>
                    </a:cubicBezTo>
                    <a:cubicBezTo>
                      <a:pt x="28" y="22"/>
                      <a:pt x="28" y="22"/>
                      <a:pt x="29" y="22"/>
                    </a:cubicBezTo>
                    <a:cubicBezTo>
                      <a:pt x="28" y="22"/>
                      <a:pt x="28" y="23"/>
                      <a:pt x="28" y="23"/>
                    </a:cubicBezTo>
                    <a:cubicBezTo>
                      <a:pt x="27" y="23"/>
                      <a:pt x="27" y="24"/>
                      <a:pt x="26" y="24"/>
                    </a:cubicBezTo>
                    <a:cubicBezTo>
                      <a:pt x="26" y="25"/>
                      <a:pt x="25" y="25"/>
                      <a:pt x="24" y="26"/>
                    </a:cubicBezTo>
                    <a:cubicBezTo>
                      <a:pt x="22" y="27"/>
                      <a:pt x="21" y="28"/>
                      <a:pt x="19" y="29"/>
                    </a:cubicBezTo>
                    <a:cubicBezTo>
                      <a:pt x="18" y="29"/>
                      <a:pt x="17" y="30"/>
                      <a:pt x="16" y="30"/>
                    </a:cubicBezTo>
                    <a:cubicBezTo>
                      <a:pt x="15" y="30"/>
                      <a:pt x="14" y="31"/>
                      <a:pt x="13" y="31"/>
                    </a:cubicBezTo>
                    <a:cubicBezTo>
                      <a:pt x="12" y="31"/>
                      <a:pt x="11" y="32"/>
                      <a:pt x="10" y="32"/>
                    </a:cubicBezTo>
                    <a:cubicBezTo>
                      <a:pt x="9" y="32"/>
                      <a:pt x="8" y="32"/>
                      <a:pt x="7" y="32"/>
                    </a:cubicBezTo>
                    <a:cubicBezTo>
                      <a:pt x="9" y="32"/>
                      <a:pt x="11" y="32"/>
                      <a:pt x="13" y="32"/>
                    </a:cubicBezTo>
                    <a:cubicBezTo>
                      <a:pt x="15" y="31"/>
                      <a:pt x="17" y="31"/>
                      <a:pt x="19" y="30"/>
                    </a:cubicBezTo>
                    <a:cubicBezTo>
                      <a:pt x="21" y="29"/>
                      <a:pt x="22" y="29"/>
                      <a:pt x="23" y="28"/>
                    </a:cubicBezTo>
                    <a:cubicBezTo>
                      <a:pt x="22" y="29"/>
                      <a:pt x="21" y="30"/>
                      <a:pt x="20" y="31"/>
                    </a:cubicBezTo>
                    <a:cubicBezTo>
                      <a:pt x="19" y="32"/>
                      <a:pt x="17" y="33"/>
                      <a:pt x="16" y="34"/>
                    </a:cubicBezTo>
                    <a:cubicBezTo>
                      <a:pt x="14" y="36"/>
                      <a:pt x="11" y="38"/>
                      <a:pt x="8" y="40"/>
                    </a:cubicBezTo>
                    <a:cubicBezTo>
                      <a:pt x="6" y="41"/>
                      <a:pt x="3" y="43"/>
                      <a:pt x="0" y="44"/>
                    </a:cubicBezTo>
                    <a:cubicBezTo>
                      <a:pt x="6" y="42"/>
                      <a:pt x="11" y="39"/>
                      <a:pt x="17" y="35"/>
                    </a:cubicBezTo>
                    <a:cubicBezTo>
                      <a:pt x="18" y="34"/>
                      <a:pt x="19" y="33"/>
                      <a:pt x="20" y="32"/>
                    </a:cubicBezTo>
                    <a:cubicBezTo>
                      <a:pt x="22" y="31"/>
                      <a:pt x="23" y="30"/>
                      <a:pt x="24" y="29"/>
                    </a:cubicBezTo>
                    <a:cubicBezTo>
                      <a:pt x="26" y="27"/>
                      <a:pt x="29" y="24"/>
                      <a:pt x="31" y="22"/>
                    </a:cubicBezTo>
                    <a:cubicBezTo>
                      <a:pt x="33" y="20"/>
                      <a:pt x="35" y="18"/>
                      <a:pt x="38" y="16"/>
                    </a:cubicBezTo>
                    <a:cubicBezTo>
                      <a:pt x="39" y="15"/>
                      <a:pt x="40" y="14"/>
                      <a:pt x="42" y="13"/>
                    </a:cubicBezTo>
                    <a:cubicBezTo>
                      <a:pt x="43" y="12"/>
                      <a:pt x="44" y="12"/>
                      <a:pt x="46" y="11"/>
                    </a:cubicBezTo>
                    <a:cubicBezTo>
                      <a:pt x="47" y="10"/>
                      <a:pt x="48" y="10"/>
                      <a:pt x="50" y="10"/>
                    </a:cubicBezTo>
                    <a:cubicBezTo>
                      <a:pt x="51" y="9"/>
                      <a:pt x="52" y="9"/>
                      <a:pt x="53" y="9"/>
                    </a:cubicBezTo>
                    <a:cubicBezTo>
                      <a:pt x="52" y="10"/>
                      <a:pt x="51" y="11"/>
                      <a:pt x="49" y="12"/>
                    </a:cubicBezTo>
                    <a:cubicBezTo>
                      <a:pt x="48" y="13"/>
                      <a:pt x="47" y="14"/>
                      <a:pt x="47" y="14"/>
                    </a:cubicBezTo>
                    <a:cubicBezTo>
                      <a:pt x="46" y="15"/>
                      <a:pt x="45" y="16"/>
                      <a:pt x="44" y="17"/>
                    </a:cubicBezTo>
                    <a:cubicBezTo>
                      <a:pt x="43" y="19"/>
                      <a:pt x="42" y="21"/>
                      <a:pt x="40" y="23"/>
                    </a:cubicBezTo>
                    <a:cubicBezTo>
                      <a:pt x="39" y="25"/>
                      <a:pt x="38" y="27"/>
                      <a:pt x="37" y="29"/>
                    </a:cubicBezTo>
                    <a:cubicBezTo>
                      <a:pt x="36" y="31"/>
                      <a:pt x="34" y="32"/>
                      <a:pt x="33" y="34"/>
                    </a:cubicBezTo>
                    <a:cubicBezTo>
                      <a:pt x="31" y="36"/>
                      <a:pt x="30" y="37"/>
                      <a:pt x="28" y="39"/>
                    </a:cubicBezTo>
                    <a:cubicBezTo>
                      <a:pt x="26" y="40"/>
                      <a:pt x="25" y="42"/>
                      <a:pt x="23" y="43"/>
                    </a:cubicBezTo>
                    <a:cubicBezTo>
                      <a:pt x="27" y="41"/>
                      <a:pt x="30" y="38"/>
                      <a:pt x="33" y="35"/>
                    </a:cubicBezTo>
                    <a:cubicBezTo>
                      <a:pt x="35" y="33"/>
                      <a:pt x="36" y="31"/>
                      <a:pt x="38" y="29"/>
                    </a:cubicBezTo>
                    <a:cubicBezTo>
                      <a:pt x="39" y="27"/>
                      <a:pt x="40" y="25"/>
                      <a:pt x="41" y="23"/>
                    </a:cubicBezTo>
                    <a:cubicBezTo>
                      <a:pt x="43" y="21"/>
                      <a:pt x="44" y="19"/>
                      <a:pt x="45" y="18"/>
                    </a:cubicBezTo>
                    <a:cubicBezTo>
                      <a:pt x="46" y="17"/>
                      <a:pt x="47" y="16"/>
                      <a:pt x="48" y="15"/>
                    </a:cubicBezTo>
                    <a:cubicBezTo>
                      <a:pt x="48" y="15"/>
                      <a:pt x="49" y="14"/>
                      <a:pt x="50" y="13"/>
                    </a:cubicBezTo>
                    <a:cubicBezTo>
                      <a:pt x="52" y="12"/>
                      <a:pt x="54" y="10"/>
                      <a:pt x="55" y="9"/>
                    </a:cubicBezTo>
                    <a:cubicBezTo>
                      <a:pt x="56" y="8"/>
                      <a:pt x="57" y="8"/>
                      <a:pt x="58" y="7"/>
                    </a:cubicBezTo>
                    <a:cubicBezTo>
                      <a:pt x="58" y="7"/>
                      <a:pt x="59" y="7"/>
                      <a:pt x="59" y="7"/>
                    </a:cubicBezTo>
                    <a:cubicBezTo>
                      <a:pt x="59" y="7"/>
                      <a:pt x="59" y="7"/>
                      <a:pt x="59" y="6"/>
                    </a:cubicBezTo>
                    <a:cubicBezTo>
                      <a:pt x="58" y="9"/>
                      <a:pt x="58" y="11"/>
                      <a:pt x="57" y="13"/>
                    </a:cubicBezTo>
                    <a:cubicBezTo>
                      <a:pt x="57" y="14"/>
                      <a:pt x="56" y="16"/>
                      <a:pt x="56" y="18"/>
                    </a:cubicBezTo>
                    <a:cubicBezTo>
                      <a:pt x="56" y="19"/>
                      <a:pt x="55" y="21"/>
                      <a:pt x="55" y="22"/>
                    </a:cubicBezTo>
                    <a:cubicBezTo>
                      <a:pt x="55" y="26"/>
                      <a:pt x="54" y="29"/>
                      <a:pt x="52" y="31"/>
                    </a:cubicBezTo>
                    <a:cubicBezTo>
                      <a:pt x="52" y="33"/>
                      <a:pt x="51" y="34"/>
                      <a:pt x="50" y="36"/>
                    </a:cubicBezTo>
                    <a:cubicBezTo>
                      <a:pt x="49" y="37"/>
                      <a:pt x="48" y="38"/>
                      <a:pt x="47" y="39"/>
                    </a:cubicBezTo>
                    <a:cubicBezTo>
                      <a:pt x="49" y="37"/>
                      <a:pt x="51" y="35"/>
                      <a:pt x="53" y="32"/>
                    </a:cubicBezTo>
                    <a:cubicBezTo>
                      <a:pt x="54" y="30"/>
                      <a:pt x="55" y="29"/>
                      <a:pt x="55" y="27"/>
                    </a:cubicBezTo>
                    <a:cubicBezTo>
                      <a:pt x="55" y="27"/>
                      <a:pt x="56" y="26"/>
                      <a:pt x="56" y="25"/>
                    </a:cubicBezTo>
                    <a:cubicBezTo>
                      <a:pt x="56" y="25"/>
                      <a:pt x="56" y="24"/>
                      <a:pt x="56" y="24"/>
                    </a:cubicBezTo>
                    <a:cubicBezTo>
                      <a:pt x="56" y="23"/>
                      <a:pt x="56" y="23"/>
                      <a:pt x="56" y="23"/>
                    </a:cubicBezTo>
                    <a:cubicBezTo>
                      <a:pt x="57" y="19"/>
                      <a:pt x="58" y="16"/>
                      <a:pt x="59" y="13"/>
                    </a:cubicBezTo>
                    <a:cubicBezTo>
                      <a:pt x="59" y="12"/>
                      <a:pt x="60" y="10"/>
                      <a:pt x="60" y="9"/>
                    </a:cubicBezTo>
                    <a:cubicBezTo>
                      <a:pt x="61" y="8"/>
                      <a:pt x="61" y="6"/>
                      <a:pt x="61" y="5"/>
                    </a:cubicBezTo>
                    <a:cubicBezTo>
                      <a:pt x="62" y="5"/>
                      <a:pt x="63" y="5"/>
                      <a:pt x="63" y="4"/>
                    </a:cubicBezTo>
                    <a:cubicBezTo>
                      <a:pt x="64" y="4"/>
                      <a:pt x="64" y="3"/>
                      <a:pt x="64" y="2"/>
                    </a:cubicBezTo>
                    <a:cubicBezTo>
                      <a:pt x="63" y="2"/>
                      <a:pt x="63" y="2"/>
                      <a:pt x="62" y="2"/>
                    </a:cubicBezTo>
                    <a:cubicBezTo>
                      <a:pt x="61" y="3"/>
                      <a:pt x="60" y="4"/>
                      <a:pt x="58" y="4"/>
                    </a:cubicBezTo>
                    <a:cubicBezTo>
                      <a:pt x="57" y="5"/>
                      <a:pt x="56" y="5"/>
                      <a:pt x="56" y="5"/>
                    </a:cubicBezTo>
                    <a:cubicBezTo>
                      <a:pt x="55" y="5"/>
                      <a:pt x="55" y="5"/>
                      <a:pt x="55" y="5"/>
                    </a:cubicBezTo>
                    <a:cubicBezTo>
                      <a:pt x="54" y="5"/>
                      <a:pt x="53" y="4"/>
                      <a:pt x="53" y="4"/>
                    </a:cubicBezTo>
                    <a:cubicBezTo>
                      <a:pt x="53" y="4"/>
                      <a:pt x="52" y="4"/>
                      <a:pt x="52" y="4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0" y="2"/>
                      <a:pt x="49" y="2"/>
                      <a:pt x="48" y="2"/>
                    </a:cubicBezTo>
                    <a:cubicBezTo>
                      <a:pt x="47" y="1"/>
                      <a:pt x="45" y="1"/>
                      <a:pt x="44" y="1"/>
                    </a:cubicBezTo>
                    <a:cubicBezTo>
                      <a:pt x="43" y="1"/>
                      <a:pt x="42" y="1"/>
                      <a:pt x="41" y="1"/>
                    </a:cubicBezTo>
                    <a:cubicBezTo>
                      <a:pt x="41" y="0"/>
                      <a:pt x="40" y="0"/>
                      <a:pt x="39" y="0"/>
                    </a:cubicBezTo>
                    <a:cubicBezTo>
                      <a:pt x="40" y="0"/>
                      <a:pt x="41" y="1"/>
                      <a:pt x="41" y="1"/>
                    </a:cubicBezTo>
                    <a:cubicBezTo>
                      <a:pt x="42" y="1"/>
                      <a:pt x="43" y="1"/>
                      <a:pt x="44" y="2"/>
                    </a:cubicBezTo>
                    <a:cubicBezTo>
                      <a:pt x="45" y="2"/>
                      <a:pt x="47" y="3"/>
                      <a:pt x="48" y="3"/>
                    </a:cubicBezTo>
                    <a:cubicBezTo>
                      <a:pt x="49" y="3"/>
                      <a:pt x="49" y="4"/>
                      <a:pt x="50" y="4"/>
                    </a:cubicBezTo>
                    <a:cubicBezTo>
                      <a:pt x="50" y="4"/>
                      <a:pt x="50" y="4"/>
                      <a:pt x="51" y="4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1" y="5"/>
                      <a:pt x="52" y="5"/>
                      <a:pt x="52" y="5"/>
                    </a:cubicBezTo>
                    <a:cubicBezTo>
                      <a:pt x="52" y="6"/>
                      <a:pt x="53" y="6"/>
                      <a:pt x="53" y="6"/>
                    </a:cubicBezTo>
                    <a:cubicBezTo>
                      <a:pt x="53" y="6"/>
                      <a:pt x="52" y="7"/>
                      <a:pt x="51" y="7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2" y="8"/>
                      <a:pt x="40" y="9"/>
                      <a:pt x="37" y="9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0"/>
                      <a:pt x="34" y="10"/>
                      <a:pt x="33" y="10"/>
                    </a:cubicBezTo>
                    <a:cubicBezTo>
                      <a:pt x="32" y="10"/>
                      <a:pt x="31" y="10"/>
                      <a:pt x="30" y="10"/>
                    </a:cubicBezTo>
                    <a:cubicBezTo>
                      <a:pt x="28" y="10"/>
                      <a:pt x="27" y="10"/>
                      <a:pt x="26" y="9"/>
                    </a:cubicBezTo>
                    <a:cubicBezTo>
                      <a:pt x="25" y="9"/>
                      <a:pt x="23" y="9"/>
                      <a:pt x="22" y="8"/>
                    </a:cubicBezTo>
                    <a:cubicBezTo>
                      <a:pt x="25" y="10"/>
                      <a:pt x="27" y="10"/>
                      <a:pt x="30" y="10"/>
                    </a:cubicBezTo>
                    <a:cubicBezTo>
                      <a:pt x="31" y="11"/>
                      <a:pt x="32" y="11"/>
                      <a:pt x="34" y="11"/>
                    </a:cubicBezTo>
                    <a:close/>
                    <a:moveTo>
                      <a:pt x="29" y="22"/>
                    </a:move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95" name="Freeform 2062"/>
              <p:cNvSpPr/>
              <p:nvPr/>
            </p:nvSpPr>
            <p:spPr>
              <a:xfrm>
                <a:off x="4337005" y="4641877"/>
                <a:ext cx="338140" cy="128588"/>
              </a:xfrm>
              <a:custGeom>
                <a:avLst/>
                <a:gdLst>
                  <a:gd name="txL" fmla="*/ 0 w 90"/>
                  <a:gd name="txT" fmla="*/ 0 h 34"/>
                  <a:gd name="txR" fmla="*/ 90 w 90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0" h="34">
                    <a:moveTo>
                      <a:pt x="28" y="34"/>
                    </a:moveTo>
                    <a:cubicBezTo>
                      <a:pt x="29" y="34"/>
                      <a:pt x="31" y="33"/>
                      <a:pt x="32" y="33"/>
                    </a:cubicBezTo>
                    <a:cubicBezTo>
                      <a:pt x="38" y="31"/>
                      <a:pt x="42" y="28"/>
                      <a:pt x="47" y="25"/>
                    </a:cubicBezTo>
                    <a:cubicBezTo>
                      <a:pt x="55" y="21"/>
                      <a:pt x="60" y="14"/>
                      <a:pt x="67" y="9"/>
                    </a:cubicBezTo>
                    <a:cubicBezTo>
                      <a:pt x="71" y="6"/>
                      <a:pt x="76" y="4"/>
                      <a:pt x="81" y="3"/>
                    </a:cubicBezTo>
                    <a:cubicBezTo>
                      <a:pt x="84" y="3"/>
                      <a:pt x="87" y="1"/>
                      <a:pt x="90" y="0"/>
                    </a:cubicBezTo>
                    <a:cubicBezTo>
                      <a:pt x="84" y="1"/>
                      <a:pt x="77" y="1"/>
                      <a:pt x="74" y="2"/>
                    </a:cubicBezTo>
                    <a:cubicBezTo>
                      <a:pt x="59" y="3"/>
                      <a:pt x="47" y="11"/>
                      <a:pt x="34" y="17"/>
                    </a:cubicBezTo>
                    <a:cubicBezTo>
                      <a:pt x="28" y="20"/>
                      <a:pt x="22" y="22"/>
                      <a:pt x="16" y="24"/>
                    </a:cubicBezTo>
                    <a:cubicBezTo>
                      <a:pt x="11" y="25"/>
                      <a:pt x="5" y="26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0" y="28"/>
                      <a:pt x="19" y="31"/>
                      <a:pt x="28" y="3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96" name="Freeform 2065"/>
              <p:cNvSpPr/>
              <p:nvPr/>
            </p:nvSpPr>
            <p:spPr>
              <a:xfrm>
                <a:off x="4389392" y="4627589"/>
                <a:ext cx="150813" cy="77788"/>
              </a:xfrm>
              <a:custGeom>
                <a:avLst/>
                <a:gdLst>
                  <a:gd name="txL" fmla="*/ 0 w 40"/>
                  <a:gd name="txT" fmla="*/ 0 h 21"/>
                  <a:gd name="txR" fmla="*/ 40 w 40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21">
                    <a:moveTo>
                      <a:pt x="21" y="18"/>
                    </a:moveTo>
                    <a:cubicBezTo>
                      <a:pt x="28" y="18"/>
                      <a:pt x="34" y="14"/>
                      <a:pt x="40" y="11"/>
                    </a:cubicBezTo>
                    <a:cubicBezTo>
                      <a:pt x="37" y="12"/>
                      <a:pt x="33" y="13"/>
                      <a:pt x="30" y="13"/>
                    </a:cubicBezTo>
                    <a:cubicBezTo>
                      <a:pt x="25" y="13"/>
                      <a:pt x="22" y="9"/>
                      <a:pt x="20" y="6"/>
                    </a:cubicBezTo>
                    <a:cubicBezTo>
                      <a:pt x="18" y="4"/>
                      <a:pt x="17" y="2"/>
                      <a:pt x="15" y="0"/>
                    </a:cubicBezTo>
                    <a:cubicBezTo>
                      <a:pt x="9" y="6"/>
                      <a:pt x="5" y="12"/>
                      <a:pt x="0" y="18"/>
                    </a:cubicBezTo>
                    <a:cubicBezTo>
                      <a:pt x="6" y="21"/>
                      <a:pt x="16" y="19"/>
                      <a:pt x="21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97" name="Freeform 2066"/>
              <p:cNvSpPr/>
              <p:nvPr/>
            </p:nvSpPr>
            <p:spPr>
              <a:xfrm>
                <a:off x="4551318" y="4592664"/>
                <a:ext cx="280989" cy="192089"/>
              </a:xfrm>
              <a:custGeom>
                <a:avLst/>
                <a:gdLst>
                  <a:gd name="txL" fmla="*/ 0 w 75"/>
                  <a:gd name="txT" fmla="*/ 0 h 51"/>
                  <a:gd name="txR" fmla="*/ 75 w 75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5" h="51">
                    <a:moveTo>
                      <a:pt x="33" y="13"/>
                    </a:moveTo>
                    <a:cubicBezTo>
                      <a:pt x="31" y="15"/>
                      <a:pt x="28" y="20"/>
                      <a:pt x="26" y="22"/>
                    </a:cubicBezTo>
                    <a:cubicBezTo>
                      <a:pt x="23" y="25"/>
                      <a:pt x="22" y="29"/>
                      <a:pt x="20" y="33"/>
                    </a:cubicBezTo>
                    <a:cubicBezTo>
                      <a:pt x="15" y="42"/>
                      <a:pt x="9" y="48"/>
                      <a:pt x="0" y="51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10" y="50"/>
                      <a:pt x="20" y="46"/>
                      <a:pt x="27" y="39"/>
                    </a:cubicBezTo>
                    <a:cubicBezTo>
                      <a:pt x="32" y="35"/>
                      <a:pt x="40" y="23"/>
                      <a:pt x="38" y="13"/>
                    </a:cubicBezTo>
                    <a:cubicBezTo>
                      <a:pt x="43" y="8"/>
                      <a:pt x="48" y="9"/>
                      <a:pt x="54" y="9"/>
                    </a:cubicBezTo>
                    <a:cubicBezTo>
                      <a:pt x="58" y="9"/>
                      <a:pt x="62" y="9"/>
                      <a:pt x="66" y="8"/>
                    </a:cubicBezTo>
                    <a:cubicBezTo>
                      <a:pt x="69" y="7"/>
                      <a:pt x="72" y="5"/>
                      <a:pt x="75" y="3"/>
                    </a:cubicBezTo>
                    <a:cubicBezTo>
                      <a:pt x="74" y="3"/>
                      <a:pt x="73" y="2"/>
                      <a:pt x="73" y="0"/>
                    </a:cubicBezTo>
                    <a:cubicBezTo>
                      <a:pt x="71" y="3"/>
                      <a:pt x="69" y="5"/>
                      <a:pt x="66" y="6"/>
                    </a:cubicBezTo>
                    <a:cubicBezTo>
                      <a:pt x="62" y="7"/>
                      <a:pt x="57" y="8"/>
                      <a:pt x="53" y="8"/>
                    </a:cubicBezTo>
                    <a:cubicBezTo>
                      <a:pt x="48" y="8"/>
                      <a:pt x="41" y="8"/>
                      <a:pt x="37" y="11"/>
                    </a:cubicBezTo>
                    <a:cubicBezTo>
                      <a:pt x="36" y="12"/>
                      <a:pt x="34" y="12"/>
                      <a:pt x="33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98" name="Freeform 2068"/>
              <p:cNvSpPr/>
              <p:nvPr/>
            </p:nvSpPr>
            <p:spPr>
              <a:xfrm>
                <a:off x="4490993" y="4837141"/>
                <a:ext cx="217489" cy="158751"/>
              </a:xfrm>
              <a:custGeom>
                <a:avLst/>
                <a:gdLst>
                  <a:gd name="txL" fmla="*/ 0 w 58"/>
                  <a:gd name="txT" fmla="*/ 0 h 42"/>
                  <a:gd name="txR" fmla="*/ 58 w 58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42">
                    <a:moveTo>
                      <a:pt x="21" y="40"/>
                    </a:moveTo>
                    <a:cubicBezTo>
                      <a:pt x="22" y="39"/>
                      <a:pt x="23" y="39"/>
                      <a:pt x="24" y="38"/>
                    </a:cubicBezTo>
                    <a:cubicBezTo>
                      <a:pt x="28" y="35"/>
                      <a:pt x="30" y="32"/>
                      <a:pt x="33" y="29"/>
                    </a:cubicBezTo>
                    <a:cubicBezTo>
                      <a:pt x="37" y="24"/>
                      <a:pt x="40" y="18"/>
                      <a:pt x="43" y="13"/>
                    </a:cubicBezTo>
                    <a:cubicBezTo>
                      <a:pt x="46" y="9"/>
                      <a:pt x="49" y="7"/>
                      <a:pt x="52" y="5"/>
                    </a:cubicBezTo>
                    <a:cubicBezTo>
                      <a:pt x="54" y="4"/>
                      <a:pt x="56" y="2"/>
                      <a:pt x="58" y="0"/>
                    </a:cubicBezTo>
                    <a:cubicBezTo>
                      <a:pt x="54" y="2"/>
                      <a:pt x="49" y="4"/>
                      <a:pt x="47" y="5"/>
                    </a:cubicBezTo>
                    <a:cubicBezTo>
                      <a:pt x="37" y="10"/>
                      <a:pt x="30" y="19"/>
                      <a:pt x="22" y="26"/>
                    </a:cubicBezTo>
                    <a:cubicBezTo>
                      <a:pt x="18" y="30"/>
                      <a:pt x="14" y="32"/>
                      <a:pt x="10" y="35"/>
                    </a:cubicBezTo>
                    <a:cubicBezTo>
                      <a:pt x="7" y="37"/>
                      <a:pt x="3" y="40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7" y="40"/>
                      <a:pt x="14" y="40"/>
                      <a:pt x="21" y="4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499" name="Picture 2069"/>
              <p:cNvPicPr>
                <a:picLocks noChangeAspect="1"/>
              </p:cNvPicPr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4556081" y="4821265"/>
                <a:ext cx="168276" cy="1809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500" name="Picture 2070"/>
              <p:cNvPicPr>
                <a:picLocks noChangeAspect="1"/>
              </p:cNvPicPr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475118" y="4784753"/>
                <a:ext cx="258764" cy="225427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501" name="Freeform 2071"/>
              <p:cNvSpPr/>
              <p:nvPr/>
            </p:nvSpPr>
            <p:spPr>
              <a:xfrm>
                <a:off x="4516393" y="4883178"/>
                <a:ext cx="98426" cy="63500"/>
              </a:xfrm>
              <a:custGeom>
                <a:avLst/>
                <a:gdLst>
                  <a:gd name="txL" fmla="*/ 0 w 26"/>
                  <a:gd name="txT" fmla="*/ 0 h 17"/>
                  <a:gd name="txR" fmla="*/ 26 w 26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17">
                    <a:moveTo>
                      <a:pt x="15" y="12"/>
                    </a:moveTo>
                    <a:cubicBezTo>
                      <a:pt x="20" y="9"/>
                      <a:pt x="23" y="6"/>
                      <a:pt x="26" y="2"/>
                    </a:cubicBezTo>
                    <a:cubicBezTo>
                      <a:pt x="24" y="3"/>
                      <a:pt x="22" y="5"/>
                      <a:pt x="20" y="6"/>
                    </a:cubicBezTo>
                    <a:cubicBezTo>
                      <a:pt x="16" y="7"/>
                      <a:pt x="14" y="5"/>
                      <a:pt x="11" y="3"/>
                    </a:cubicBezTo>
                    <a:cubicBezTo>
                      <a:pt x="9" y="2"/>
                      <a:pt x="8" y="1"/>
                      <a:pt x="6" y="0"/>
                    </a:cubicBezTo>
                    <a:cubicBezTo>
                      <a:pt x="3" y="6"/>
                      <a:pt x="1" y="11"/>
                      <a:pt x="0" y="17"/>
                    </a:cubicBezTo>
                    <a:cubicBezTo>
                      <a:pt x="5" y="17"/>
                      <a:pt x="11" y="14"/>
                      <a:pt x="15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02" name="Freeform 2072"/>
              <p:cNvSpPr/>
              <p:nvPr/>
            </p:nvSpPr>
            <p:spPr>
              <a:xfrm>
                <a:off x="4652919" y="4765703"/>
                <a:ext cx="160338" cy="206376"/>
              </a:xfrm>
              <a:custGeom>
                <a:avLst/>
                <a:gdLst>
                  <a:gd name="txL" fmla="*/ 0 w 43"/>
                  <a:gd name="txT" fmla="*/ 0 h 55"/>
                  <a:gd name="txR" fmla="*/ 43 w 43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3" h="55">
                    <a:moveTo>
                      <a:pt x="15" y="19"/>
                    </a:moveTo>
                    <a:cubicBezTo>
                      <a:pt x="14" y="21"/>
                      <a:pt x="13" y="25"/>
                      <a:pt x="12" y="27"/>
                    </a:cubicBezTo>
                    <a:cubicBezTo>
                      <a:pt x="10" y="31"/>
                      <a:pt x="11" y="34"/>
                      <a:pt x="10" y="37"/>
                    </a:cubicBezTo>
                    <a:cubicBezTo>
                      <a:pt x="9" y="44"/>
                      <a:pt x="6" y="50"/>
                      <a:pt x="0" y="55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7" y="52"/>
                      <a:pt x="13" y="46"/>
                      <a:pt x="17" y="39"/>
                    </a:cubicBezTo>
                    <a:cubicBezTo>
                      <a:pt x="19" y="35"/>
                      <a:pt x="22" y="25"/>
                      <a:pt x="18" y="18"/>
                    </a:cubicBezTo>
                    <a:cubicBezTo>
                      <a:pt x="21" y="13"/>
                      <a:pt x="25" y="13"/>
                      <a:pt x="29" y="11"/>
                    </a:cubicBezTo>
                    <a:cubicBezTo>
                      <a:pt x="32" y="10"/>
                      <a:pt x="35" y="9"/>
                      <a:pt x="37" y="7"/>
                    </a:cubicBezTo>
                    <a:cubicBezTo>
                      <a:pt x="39" y="6"/>
                      <a:pt x="41" y="4"/>
                      <a:pt x="43" y="2"/>
                    </a:cubicBezTo>
                    <a:cubicBezTo>
                      <a:pt x="42" y="2"/>
                      <a:pt x="41" y="1"/>
                      <a:pt x="41" y="0"/>
                    </a:cubicBezTo>
                    <a:cubicBezTo>
                      <a:pt x="40" y="3"/>
                      <a:pt x="39" y="5"/>
                      <a:pt x="37" y="7"/>
                    </a:cubicBezTo>
                    <a:cubicBezTo>
                      <a:pt x="34" y="8"/>
                      <a:pt x="31" y="10"/>
                      <a:pt x="28" y="11"/>
                    </a:cubicBezTo>
                    <a:cubicBezTo>
                      <a:pt x="24" y="12"/>
                      <a:pt x="19" y="14"/>
                      <a:pt x="17" y="17"/>
                    </a:cubicBezTo>
                    <a:cubicBezTo>
                      <a:pt x="16" y="18"/>
                      <a:pt x="16" y="18"/>
                      <a:pt x="15" y="1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03" name="Freeform 2073"/>
              <p:cNvSpPr>
                <a:spLocks noEditPoints="1"/>
              </p:cNvSpPr>
              <p:nvPr/>
            </p:nvSpPr>
            <p:spPr>
              <a:xfrm>
                <a:off x="4498931" y="4830791"/>
                <a:ext cx="217489" cy="157164"/>
              </a:xfrm>
              <a:custGeom>
                <a:avLst/>
                <a:gdLst>
                  <a:gd name="txL" fmla="*/ 0 w 58"/>
                  <a:gd name="txT" fmla="*/ 0 h 42"/>
                  <a:gd name="txR" fmla="*/ 58 w 58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42">
                    <a:moveTo>
                      <a:pt x="30" y="10"/>
                    </a:moveTo>
                    <a:cubicBezTo>
                      <a:pt x="31" y="9"/>
                      <a:pt x="31" y="9"/>
                      <a:pt x="32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5" y="9"/>
                      <a:pt x="37" y="8"/>
                      <a:pt x="39" y="8"/>
                    </a:cubicBezTo>
                    <a:cubicBezTo>
                      <a:pt x="38" y="9"/>
                      <a:pt x="37" y="9"/>
                      <a:pt x="37" y="10"/>
                    </a:cubicBezTo>
                    <a:cubicBezTo>
                      <a:pt x="35" y="11"/>
                      <a:pt x="34" y="12"/>
                      <a:pt x="33" y="13"/>
                    </a:cubicBezTo>
                    <a:cubicBezTo>
                      <a:pt x="32" y="14"/>
                      <a:pt x="31" y="15"/>
                      <a:pt x="30" y="16"/>
                    </a:cubicBezTo>
                    <a:cubicBezTo>
                      <a:pt x="30" y="16"/>
                      <a:pt x="29" y="16"/>
                      <a:pt x="29" y="16"/>
                    </a:cubicBezTo>
                    <a:cubicBezTo>
                      <a:pt x="29" y="17"/>
                      <a:pt x="28" y="18"/>
                      <a:pt x="27" y="18"/>
                    </a:cubicBezTo>
                    <a:cubicBezTo>
                      <a:pt x="27" y="19"/>
                      <a:pt x="26" y="19"/>
                      <a:pt x="25" y="19"/>
                    </a:cubicBezTo>
                    <a:cubicBezTo>
                      <a:pt x="24" y="19"/>
                      <a:pt x="23" y="19"/>
                      <a:pt x="22" y="19"/>
                    </a:cubicBezTo>
                    <a:cubicBezTo>
                      <a:pt x="22" y="19"/>
                      <a:pt x="21" y="19"/>
                      <a:pt x="20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8" y="18"/>
                    </a:cubicBezTo>
                    <a:cubicBezTo>
                      <a:pt x="18" y="18"/>
                      <a:pt x="18" y="18"/>
                      <a:pt x="17" y="18"/>
                    </a:cubicBezTo>
                    <a:cubicBezTo>
                      <a:pt x="16" y="17"/>
                      <a:pt x="15" y="17"/>
                      <a:pt x="15" y="16"/>
                    </a:cubicBezTo>
                    <a:cubicBezTo>
                      <a:pt x="14" y="16"/>
                      <a:pt x="13" y="15"/>
                      <a:pt x="12" y="15"/>
                    </a:cubicBezTo>
                    <a:cubicBezTo>
                      <a:pt x="14" y="16"/>
                      <a:pt x="15" y="17"/>
                      <a:pt x="17" y="18"/>
                    </a:cubicBezTo>
                    <a:cubicBezTo>
                      <a:pt x="17" y="18"/>
                      <a:pt x="18" y="19"/>
                      <a:pt x="18" y="19"/>
                    </a:cubicBezTo>
                    <a:cubicBezTo>
                      <a:pt x="18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20"/>
                      <a:pt x="21" y="20"/>
                      <a:pt x="22" y="20"/>
                    </a:cubicBezTo>
                    <a:cubicBezTo>
                      <a:pt x="23" y="20"/>
                      <a:pt x="24" y="21"/>
                      <a:pt x="25" y="20"/>
                    </a:cubicBezTo>
                    <a:cubicBezTo>
                      <a:pt x="25" y="20"/>
                      <a:pt x="26" y="20"/>
                      <a:pt x="26" y="20"/>
                    </a:cubicBezTo>
                    <a:cubicBezTo>
                      <a:pt x="26" y="21"/>
                      <a:pt x="25" y="21"/>
                      <a:pt x="25" y="21"/>
                    </a:cubicBezTo>
                    <a:cubicBezTo>
                      <a:pt x="25" y="22"/>
                      <a:pt x="24" y="22"/>
                      <a:pt x="24" y="22"/>
                    </a:cubicBezTo>
                    <a:cubicBezTo>
                      <a:pt x="23" y="23"/>
                      <a:pt x="23" y="23"/>
                      <a:pt x="22" y="24"/>
                    </a:cubicBezTo>
                    <a:cubicBezTo>
                      <a:pt x="20" y="25"/>
                      <a:pt x="19" y="26"/>
                      <a:pt x="17" y="27"/>
                    </a:cubicBezTo>
                    <a:cubicBezTo>
                      <a:pt x="16" y="28"/>
                      <a:pt x="15" y="28"/>
                      <a:pt x="15" y="28"/>
                    </a:cubicBezTo>
                    <a:cubicBezTo>
                      <a:pt x="14" y="29"/>
                      <a:pt x="13" y="29"/>
                      <a:pt x="12" y="29"/>
                    </a:cubicBezTo>
                    <a:cubicBezTo>
                      <a:pt x="11" y="30"/>
                      <a:pt x="10" y="30"/>
                      <a:pt x="9" y="30"/>
                    </a:cubicBezTo>
                    <a:cubicBezTo>
                      <a:pt x="8" y="30"/>
                      <a:pt x="7" y="31"/>
                      <a:pt x="6" y="31"/>
                    </a:cubicBezTo>
                    <a:cubicBezTo>
                      <a:pt x="8" y="31"/>
                      <a:pt x="10" y="30"/>
                      <a:pt x="12" y="30"/>
                    </a:cubicBezTo>
                    <a:cubicBezTo>
                      <a:pt x="14" y="30"/>
                      <a:pt x="16" y="29"/>
                      <a:pt x="18" y="28"/>
                    </a:cubicBezTo>
                    <a:cubicBezTo>
                      <a:pt x="19" y="28"/>
                      <a:pt x="20" y="27"/>
                      <a:pt x="21" y="26"/>
                    </a:cubicBezTo>
                    <a:cubicBezTo>
                      <a:pt x="20" y="27"/>
                      <a:pt x="19" y="28"/>
                      <a:pt x="18" y="29"/>
                    </a:cubicBezTo>
                    <a:cubicBezTo>
                      <a:pt x="17" y="30"/>
                      <a:pt x="16" y="31"/>
                      <a:pt x="15" y="32"/>
                    </a:cubicBezTo>
                    <a:cubicBezTo>
                      <a:pt x="12" y="34"/>
                      <a:pt x="10" y="36"/>
                      <a:pt x="8" y="38"/>
                    </a:cubicBezTo>
                    <a:cubicBezTo>
                      <a:pt x="5" y="39"/>
                      <a:pt x="3" y="41"/>
                      <a:pt x="0" y="42"/>
                    </a:cubicBezTo>
                    <a:cubicBezTo>
                      <a:pt x="5" y="40"/>
                      <a:pt x="11" y="37"/>
                      <a:pt x="15" y="33"/>
                    </a:cubicBezTo>
                    <a:cubicBezTo>
                      <a:pt x="16" y="32"/>
                      <a:pt x="18" y="31"/>
                      <a:pt x="19" y="30"/>
                    </a:cubicBezTo>
                    <a:cubicBezTo>
                      <a:pt x="20" y="29"/>
                      <a:pt x="21" y="28"/>
                      <a:pt x="22" y="27"/>
                    </a:cubicBezTo>
                    <a:cubicBezTo>
                      <a:pt x="24" y="25"/>
                      <a:pt x="26" y="23"/>
                      <a:pt x="28" y="20"/>
                    </a:cubicBezTo>
                    <a:cubicBezTo>
                      <a:pt x="30" y="18"/>
                      <a:pt x="32" y="16"/>
                      <a:pt x="34" y="14"/>
                    </a:cubicBezTo>
                    <a:cubicBezTo>
                      <a:pt x="35" y="13"/>
                      <a:pt x="36" y="12"/>
                      <a:pt x="38" y="12"/>
                    </a:cubicBezTo>
                    <a:cubicBezTo>
                      <a:pt x="39" y="11"/>
                      <a:pt x="40" y="10"/>
                      <a:pt x="41" y="9"/>
                    </a:cubicBezTo>
                    <a:cubicBezTo>
                      <a:pt x="43" y="9"/>
                      <a:pt x="44" y="8"/>
                      <a:pt x="45" y="8"/>
                    </a:cubicBezTo>
                    <a:cubicBezTo>
                      <a:pt x="46" y="7"/>
                      <a:pt x="47" y="7"/>
                      <a:pt x="48" y="7"/>
                    </a:cubicBezTo>
                    <a:cubicBezTo>
                      <a:pt x="47" y="8"/>
                      <a:pt x="46" y="9"/>
                      <a:pt x="45" y="10"/>
                    </a:cubicBezTo>
                    <a:cubicBezTo>
                      <a:pt x="44" y="11"/>
                      <a:pt x="43" y="12"/>
                      <a:pt x="42" y="12"/>
                    </a:cubicBezTo>
                    <a:cubicBezTo>
                      <a:pt x="42" y="13"/>
                      <a:pt x="41" y="14"/>
                      <a:pt x="40" y="15"/>
                    </a:cubicBezTo>
                    <a:cubicBezTo>
                      <a:pt x="39" y="17"/>
                      <a:pt x="38" y="19"/>
                      <a:pt x="37" y="21"/>
                    </a:cubicBezTo>
                    <a:cubicBezTo>
                      <a:pt x="36" y="22"/>
                      <a:pt x="35" y="24"/>
                      <a:pt x="34" y="26"/>
                    </a:cubicBezTo>
                    <a:cubicBezTo>
                      <a:pt x="33" y="28"/>
                      <a:pt x="32" y="30"/>
                      <a:pt x="30" y="31"/>
                    </a:cubicBezTo>
                    <a:cubicBezTo>
                      <a:pt x="29" y="33"/>
                      <a:pt x="28" y="35"/>
                      <a:pt x="26" y="36"/>
                    </a:cubicBezTo>
                    <a:cubicBezTo>
                      <a:pt x="25" y="38"/>
                      <a:pt x="23" y="39"/>
                      <a:pt x="21" y="40"/>
                    </a:cubicBezTo>
                    <a:cubicBezTo>
                      <a:pt x="25" y="38"/>
                      <a:pt x="28" y="35"/>
                      <a:pt x="31" y="32"/>
                    </a:cubicBezTo>
                    <a:cubicBezTo>
                      <a:pt x="32" y="30"/>
                      <a:pt x="34" y="28"/>
                      <a:pt x="35" y="27"/>
                    </a:cubicBezTo>
                    <a:cubicBezTo>
                      <a:pt x="36" y="25"/>
                      <a:pt x="37" y="23"/>
                      <a:pt x="38" y="21"/>
                    </a:cubicBezTo>
                    <a:cubicBezTo>
                      <a:pt x="39" y="19"/>
                      <a:pt x="40" y="17"/>
                      <a:pt x="41" y="16"/>
                    </a:cubicBezTo>
                    <a:cubicBezTo>
                      <a:pt x="42" y="15"/>
                      <a:pt x="43" y="14"/>
                      <a:pt x="43" y="13"/>
                    </a:cubicBezTo>
                    <a:cubicBezTo>
                      <a:pt x="44" y="13"/>
                      <a:pt x="45" y="12"/>
                      <a:pt x="46" y="11"/>
                    </a:cubicBezTo>
                    <a:cubicBezTo>
                      <a:pt x="47" y="10"/>
                      <a:pt x="49" y="8"/>
                      <a:pt x="50" y="7"/>
                    </a:cubicBezTo>
                    <a:cubicBezTo>
                      <a:pt x="51" y="6"/>
                      <a:pt x="52" y="6"/>
                      <a:pt x="53" y="5"/>
                    </a:cubicBezTo>
                    <a:cubicBezTo>
                      <a:pt x="53" y="5"/>
                      <a:pt x="53" y="5"/>
                      <a:pt x="54" y="5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3" y="7"/>
                      <a:pt x="53" y="9"/>
                      <a:pt x="52" y="11"/>
                    </a:cubicBezTo>
                    <a:cubicBezTo>
                      <a:pt x="52" y="12"/>
                      <a:pt x="52" y="14"/>
                      <a:pt x="51" y="15"/>
                    </a:cubicBezTo>
                    <a:cubicBezTo>
                      <a:pt x="51" y="17"/>
                      <a:pt x="51" y="18"/>
                      <a:pt x="51" y="20"/>
                    </a:cubicBezTo>
                    <a:cubicBezTo>
                      <a:pt x="51" y="23"/>
                      <a:pt x="50" y="25"/>
                      <a:pt x="49" y="28"/>
                    </a:cubicBezTo>
                    <a:cubicBezTo>
                      <a:pt x="48" y="30"/>
                      <a:pt x="47" y="31"/>
                      <a:pt x="46" y="32"/>
                    </a:cubicBezTo>
                    <a:cubicBezTo>
                      <a:pt x="45" y="33"/>
                      <a:pt x="45" y="35"/>
                      <a:pt x="44" y="36"/>
                    </a:cubicBezTo>
                    <a:cubicBezTo>
                      <a:pt x="46" y="34"/>
                      <a:pt x="48" y="31"/>
                      <a:pt x="49" y="28"/>
                    </a:cubicBezTo>
                    <a:cubicBezTo>
                      <a:pt x="50" y="27"/>
                      <a:pt x="50" y="26"/>
                      <a:pt x="51" y="24"/>
                    </a:cubicBezTo>
                    <a:cubicBezTo>
                      <a:pt x="51" y="24"/>
                      <a:pt x="51" y="23"/>
                      <a:pt x="52" y="22"/>
                    </a:cubicBezTo>
                    <a:cubicBezTo>
                      <a:pt x="52" y="22"/>
                      <a:pt x="52" y="21"/>
                      <a:pt x="52" y="21"/>
                    </a:cubicBezTo>
                    <a:cubicBezTo>
                      <a:pt x="52" y="20"/>
                      <a:pt x="52" y="20"/>
                      <a:pt x="52" y="20"/>
                    </a:cubicBezTo>
                    <a:cubicBezTo>
                      <a:pt x="52" y="17"/>
                      <a:pt x="53" y="14"/>
                      <a:pt x="54" y="11"/>
                    </a:cubicBezTo>
                    <a:cubicBezTo>
                      <a:pt x="54" y="9"/>
                      <a:pt x="54" y="8"/>
                      <a:pt x="55" y="7"/>
                    </a:cubicBezTo>
                    <a:cubicBezTo>
                      <a:pt x="55" y="6"/>
                      <a:pt x="55" y="4"/>
                      <a:pt x="56" y="3"/>
                    </a:cubicBezTo>
                    <a:cubicBezTo>
                      <a:pt x="56" y="3"/>
                      <a:pt x="57" y="3"/>
                      <a:pt x="58" y="2"/>
                    </a:cubicBezTo>
                    <a:cubicBezTo>
                      <a:pt x="58" y="2"/>
                      <a:pt x="58" y="1"/>
                      <a:pt x="58" y="1"/>
                    </a:cubicBezTo>
                    <a:cubicBezTo>
                      <a:pt x="58" y="0"/>
                      <a:pt x="57" y="0"/>
                      <a:pt x="56" y="0"/>
                    </a:cubicBezTo>
                    <a:cubicBezTo>
                      <a:pt x="55" y="1"/>
                      <a:pt x="54" y="2"/>
                      <a:pt x="53" y="3"/>
                    </a:cubicBezTo>
                    <a:cubicBezTo>
                      <a:pt x="52" y="3"/>
                      <a:pt x="51" y="3"/>
                      <a:pt x="50" y="4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9" y="3"/>
                      <a:pt x="48" y="3"/>
                      <a:pt x="48" y="3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5" y="1"/>
                      <a:pt x="44" y="1"/>
                      <a:pt x="44" y="1"/>
                    </a:cubicBezTo>
                    <a:cubicBezTo>
                      <a:pt x="42" y="0"/>
                      <a:pt x="41" y="0"/>
                      <a:pt x="39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5" y="0"/>
                      <a:pt x="36" y="0"/>
                      <a:pt x="37" y="0"/>
                    </a:cubicBezTo>
                    <a:cubicBezTo>
                      <a:pt x="38" y="0"/>
                      <a:pt x="38" y="0"/>
                      <a:pt x="39" y="1"/>
                    </a:cubicBezTo>
                    <a:cubicBezTo>
                      <a:pt x="40" y="1"/>
                      <a:pt x="42" y="1"/>
                      <a:pt x="43" y="2"/>
                    </a:cubicBezTo>
                    <a:cubicBezTo>
                      <a:pt x="44" y="2"/>
                      <a:pt x="45" y="2"/>
                      <a:pt x="45" y="3"/>
                    </a:cubicBezTo>
                    <a:cubicBezTo>
                      <a:pt x="45" y="3"/>
                      <a:pt x="46" y="3"/>
                      <a:pt x="46" y="3"/>
                    </a:cubicBezTo>
                    <a:cubicBezTo>
                      <a:pt x="46" y="3"/>
                      <a:pt x="46" y="3"/>
                      <a:pt x="46" y="3"/>
                    </a:cubicBezTo>
                    <a:cubicBezTo>
                      <a:pt x="46" y="3"/>
                      <a:pt x="47" y="4"/>
                      <a:pt x="47" y="4"/>
                    </a:cubicBezTo>
                    <a:cubicBezTo>
                      <a:pt x="48" y="4"/>
                      <a:pt x="48" y="4"/>
                      <a:pt x="48" y="5"/>
                    </a:cubicBezTo>
                    <a:cubicBezTo>
                      <a:pt x="48" y="5"/>
                      <a:pt x="47" y="5"/>
                      <a:pt x="47" y="5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38" y="7"/>
                      <a:pt x="36" y="8"/>
                      <a:pt x="33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9"/>
                      <a:pt x="30" y="9"/>
                    </a:cubicBezTo>
                    <a:cubicBezTo>
                      <a:pt x="29" y="9"/>
                      <a:pt x="28" y="9"/>
                      <a:pt x="26" y="9"/>
                    </a:cubicBezTo>
                    <a:cubicBezTo>
                      <a:pt x="25" y="9"/>
                      <a:pt x="24" y="9"/>
                      <a:pt x="23" y="9"/>
                    </a:cubicBezTo>
                    <a:cubicBezTo>
                      <a:pt x="22" y="8"/>
                      <a:pt x="21" y="8"/>
                      <a:pt x="19" y="8"/>
                    </a:cubicBezTo>
                    <a:cubicBezTo>
                      <a:pt x="22" y="9"/>
                      <a:pt x="24" y="9"/>
                      <a:pt x="26" y="10"/>
                    </a:cubicBezTo>
                    <a:cubicBezTo>
                      <a:pt x="28" y="10"/>
                      <a:pt x="29" y="10"/>
                      <a:pt x="30" y="10"/>
                    </a:cubicBezTo>
                    <a:close/>
                    <a:moveTo>
                      <a:pt x="26" y="20"/>
                    </a:moveTo>
                    <a:cubicBezTo>
                      <a:pt x="26" y="20"/>
                      <a:pt x="26" y="20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04" name="Freeform 2074"/>
              <p:cNvSpPr/>
              <p:nvPr/>
            </p:nvSpPr>
            <p:spPr>
              <a:xfrm>
                <a:off x="3946477" y="4345012"/>
                <a:ext cx="217489" cy="158751"/>
              </a:xfrm>
              <a:custGeom>
                <a:avLst/>
                <a:gdLst>
                  <a:gd name="txL" fmla="*/ 0 w 58"/>
                  <a:gd name="txT" fmla="*/ 0 h 42"/>
                  <a:gd name="txR" fmla="*/ 58 w 58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42">
                    <a:moveTo>
                      <a:pt x="22" y="40"/>
                    </a:moveTo>
                    <a:cubicBezTo>
                      <a:pt x="23" y="39"/>
                      <a:pt x="24" y="39"/>
                      <a:pt x="25" y="38"/>
                    </a:cubicBezTo>
                    <a:cubicBezTo>
                      <a:pt x="28" y="35"/>
                      <a:pt x="31" y="32"/>
                      <a:pt x="33" y="29"/>
                    </a:cubicBezTo>
                    <a:cubicBezTo>
                      <a:pt x="38" y="24"/>
                      <a:pt x="40" y="18"/>
                      <a:pt x="44" y="13"/>
                    </a:cubicBezTo>
                    <a:cubicBezTo>
                      <a:pt x="46" y="9"/>
                      <a:pt x="49" y="7"/>
                      <a:pt x="53" y="5"/>
                    </a:cubicBezTo>
                    <a:cubicBezTo>
                      <a:pt x="54" y="4"/>
                      <a:pt x="57" y="2"/>
                      <a:pt x="58" y="0"/>
                    </a:cubicBezTo>
                    <a:cubicBezTo>
                      <a:pt x="54" y="2"/>
                      <a:pt x="49" y="4"/>
                      <a:pt x="47" y="5"/>
                    </a:cubicBezTo>
                    <a:cubicBezTo>
                      <a:pt x="37" y="10"/>
                      <a:pt x="30" y="19"/>
                      <a:pt x="22" y="26"/>
                    </a:cubicBezTo>
                    <a:cubicBezTo>
                      <a:pt x="18" y="30"/>
                      <a:pt x="14" y="32"/>
                      <a:pt x="10" y="35"/>
                    </a:cubicBezTo>
                    <a:cubicBezTo>
                      <a:pt x="7" y="37"/>
                      <a:pt x="3" y="40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7" y="40"/>
                      <a:pt x="14" y="40"/>
                      <a:pt x="22" y="4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505" name="Picture 2075"/>
              <p:cNvPicPr>
                <a:picLocks noChangeAspect="1"/>
              </p:cNvPicPr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4011565" y="4329137"/>
                <a:ext cx="169864" cy="1809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506" name="Picture 2076"/>
              <p:cNvPicPr>
                <a:picLocks noChangeAspect="1"/>
              </p:cNvPicPr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932190" y="4292624"/>
                <a:ext cx="258764" cy="225427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507" name="Freeform 2077"/>
              <p:cNvSpPr/>
              <p:nvPr/>
            </p:nvSpPr>
            <p:spPr>
              <a:xfrm>
                <a:off x="3971877" y="4391050"/>
                <a:ext cx="101601" cy="63500"/>
              </a:xfrm>
              <a:custGeom>
                <a:avLst/>
                <a:gdLst>
                  <a:gd name="txL" fmla="*/ 0 w 27"/>
                  <a:gd name="txT" fmla="*/ 0 h 17"/>
                  <a:gd name="txR" fmla="*/ 27 w 27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17">
                    <a:moveTo>
                      <a:pt x="15" y="12"/>
                    </a:moveTo>
                    <a:cubicBezTo>
                      <a:pt x="20" y="9"/>
                      <a:pt x="23" y="6"/>
                      <a:pt x="27" y="2"/>
                    </a:cubicBezTo>
                    <a:cubicBezTo>
                      <a:pt x="25" y="3"/>
                      <a:pt x="22" y="5"/>
                      <a:pt x="20" y="6"/>
                    </a:cubicBezTo>
                    <a:cubicBezTo>
                      <a:pt x="17" y="7"/>
                      <a:pt x="14" y="5"/>
                      <a:pt x="11" y="3"/>
                    </a:cubicBezTo>
                    <a:cubicBezTo>
                      <a:pt x="10" y="2"/>
                      <a:pt x="8" y="1"/>
                      <a:pt x="6" y="0"/>
                    </a:cubicBezTo>
                    <a:cubicBezTo>
                      <a:pt x="3" y="6"/>
                      <a:pt x="2" y="11"/>
                      <a:pt x="0" y="17"/>
                    </a:cubicBezTo>
                    <a:cubicBezTo>
                      <a:pt x="5" y="17"/>
                      <a:pt x="11" y="14"/>
                      <a:pt x="15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08" name="Freeform 2078"/>
              <p:cNvSpPr/>
              <p:nvPr/>
            </p:nvSpPr>
            <p:spPr>
              <a:xfrm>
                <a:off x="4108403" y="4273574"/>
                <a:ext cx="160338" cy="206376"/>
              </a:xfrm>
              <a:custGeom>
                <a:avLst/>
                <a:gdLst>
                  <a:gd name="txL" fmla="*/ 0 w 43"/>
                  <a:gd name="txT" fmla="*/ 0 h 55"/>
                  <a:gd name="txR" fmla="*/ 43 w 43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3" h="55">
                    <a:moveTo>
                      <a:pt x="15" y="19"/>
                    </a:moveTo>
                    <a:cubicBezTo>
                      <a:pt x="14" y="21"/>
                      <a:pt x="13" y="25"/>
                      <a:pt x="12" y="27"/>
                    </a:cubicBezTo>
                    <a:cubicBezTo>
                      <a:pt x="11" y="31"/>
                      <a:pt x="11" y="34"/>
                      <a:pt x="11" y="37"/>
                    </a:cubicBezTo>
                    <a:cubicBezTo>
                      <a:pt x="9" y="44"/>
                      <a:pt x="7" y="50"/>
                      <a:pt x="1" y="55"/>
                    </a:cubicBezTo>
                    <a:cubicBezTo>
                      <a:pt x="1" y="55"/>
                      <a:pt x="1" y="55"/>
                      <a:pt x="0" y="55"/>
                    </a:cubicBezTo>
                    <a:cubicBezTo>
                      <a:pt x="7" y="52"/>
                      <a:pt x="13" y="46"/>
                      <a:pt x="17" y="39"/>
                    </a:cubicBezTo>
                    <a:cubicBezTo>
                      <a:pt x="20" y="35"/>
                      <a:pt x="23" y="25"/>
                      <a:pt x="18" y="18"/>
                    </a:cubicBezTo>
                    <a:cubicBezTo>
                      <a:pt x="21" y="13"/>
                      <a:pt x="25" y="13"/>
                      <a:pt x="29" y="11"/>
                    </a:cubicBezTo>
                    <a:cubicBezTo>
                      <a:pt x="32" y="10"/>
                      <a:pt x="35" y="9"/>
                      <a:pt x="38" y="7"/>
                    </a:cubicBezTo>
                    <a:cubicBezTo>
                      <a:pt x="40" y="6"/>
                      <a:pt x="42" y="4"/>
                      <a:pt x="43" y="2"/>
                    </a:cubicBezTo>
                    <a:cubicBezTo>
                      <a:pt x="42" y="2"/>
                      <a:pt x="41" y="1"/>
                      <a:pt x="41" y="0"/>
                    </a:cubicBezTo>
                    <a:cubicBezTo>
                      <a:pt x="40" y="3"/>
                      <a:pt x="39" y="5"/>
                      <a:pt x="37" y="7"/>
                    </a:cubicBezTo>
                    <a:cubicBezTo>
                      <a:pt x="35" y="8"/>
                      <a:pt x="31" y="10"/>
                      <a:pt x="29" y="11"/>
                    </a:cubicBezTo>
                    <a:cubicBezTo>
                      <a:pt x="25" y="12"/>
                      <a:pt x="20" y="14"/>
                      <a:pt x="18" y="17"/>
                    </a:cubicBezTo>
                    <a:cubicBezTo>
                      <a:pt x="17" y="18"/>
                      <a:pt x="16" y="18"/>
                      <a:pt x="15" y="1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09" name="Freeform 2079"/>
              <p:cNvSpPr>
                <a:spLocks noEditPoints="1"/>
              </p:cNvSpPr>
              <p:nvPr/>
            </p:nvSpPr>
            <p:spPr>
              <a:xfrm>
                <a:off x="3957590" y="4338662"/>
                <a:ext cx="217489" cy="157164"/>
              </a:xfrm>
              <a:custGeom>
                <a:avLst/>
                <a:gdLst>
                  <a:gd name="txL" fmla="*/ 0 w 58"/>
                  <a:gd name="txT" fmla="*/ 0 h 42"/>
                  <a:gd name="txR" fmla="*/ 58 w 58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42">
                    <a:moveTo>
                      <a:pt x="29" y="10"/>
                    </a:moveTo>
                    <a:cubicBezTo>
                      <a:pt x="30" y="9"/>
                      <a:pt x="31" y="9"/>
                      <a:pt x="31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5" y="9"/>
                      <a:pt x="37" y="8"/>
                      <a:pt x="39" y="8"/>
                    </a:cubicBezTo>
                    <a:cubicBezTo>
                      <a:pt x="38" y="9"/>
                      <a:pt x="37" y="9"/>
                      <a:pt x="36" y="10"/>
                    </a:cubicBezTo>
                    <a:cubicBezTo>
                      <a:pt x="35" y="11"/>
                      <a:pt x="33" y="12"/>
                      <a:pt x="32" y="13"/>
                    </a:cubicBezTo>
                    <a:cubicBezTo>
                      <a:pt x="31" y="14"/>
                      <a:pt x="30" y="15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8" y="17"/>
                      <a:pt x="27" y="18"/>
                      <a:pt x="27" y="18"/>
                    </a:cubicBezTo>
                    <a:cubicBezTo>
                      <a:pt x="26" y="19"/>
                      <a:pt x="25" y="19"/>
                      <a:pt x="24" y="19"/>
                    </a:cubicBezTo>
                    <a:cubicBezTo>
                      <a:pt x="24" y="19"/>
                      <a:pt x="23" y="19"/>
                      <a:pt x="22" y="19"/>
                    </a:cubicBezTo>
                    <a:cubicBezTo>
                      <a:pt x="21" y="19"/>
                      <a:pt x="20" y="19"/>
                      <a:pt x="19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6" y="17"/>
                      <a:pt x="15" y="17"/>
                      <a:pt x="14" y="16"/>
                    </a:cubicBezTo>
                    <a:cubicBezTo>
                      <a:pt x="13" y="16"/>
                      <a:pt x="12" y="15"/>
                      <a:pt x="12" y="15"/>
                    </a:cubicBezTo>
                    <a:cubicBezTo>
                      <a:pt x="13" y="16"/>
                      <a:pt x="15" y="17"/>
                      <a:pt x="16" y="18"/>
                    </a:cubicBezTo>
                    <a:cubicBezTo>
                      <a:pt x="17" y="18"/>
                      <a:pt x="17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20"/>
                      <a:pt x="21" y="20"/>
                      <a:pt x="22" y="20"/>
                    </a:cubicBezTo>
                    <a:cubicBezTo>
                      <a:pt x="23" y="20"/>
                      <a:pt x="24" y="21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1"/>
                      <a:pt x="25" y="21"/>
                      <a:pt x="24" y="21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3" y="23"/>
                      <a:pt x="22" y="23"/>
                      <a:pt x="21" y="24"/>
                    </a:cubicBezTo>
                    <a:cubicBezTo>
                      <a:pt x="20" y="25"/>
                      <a:pt x="18" y="26"/>
                      <a:pt x="16" y="27"/>
                    </a:cubicBezTo>
                    <a:cubicBezTo>
                      <a:pt x="16" y="28"/>
                      <a:pt x="15" y="28"/>
                      <a:pt x="14" y="28"/>
                    </a:cubicBezTo>
                    <a:cubicBezTo>
                      <a:pt x="13" y="29"/>
                      <a:pt x="12" y="29"/>
                      <a:pt x="11" y="29"/>
                    </a:cubicBezTo>
                    <a:cubicBezTo>
                      <a:pt x="10" y="30"/>
                      <a:pt x="9" y="30"/>
                      <a:pt x="8" y="30"/>
                    </a:cubicBezTo>
                    <a:cubicBezTo>
                      <a:pt x="8" y="30"/>
                      <a:pt x="7" y="31"/>
                      <a:pt x="6" y="31"/>
                    </a:cubicBezTo>
                    <a:cubicBezTo>
                      <a:pt x="8" y="31"/>
                      <a:pt x="10" y="30"/>
                      <a:pt x="11" y="30"/>
                    </a:cubicBezTo>
                    <a:cubicBezTo>
                      <a:pt x="13" y="30"/>
                      <a:pt x="15" y="29"/>
                      <a:pt x="17" y="28"/>
                    </a:cubicBezTo>
                    <a:cubicBezTo>
                      <a:pt x="18" y="28"/>
                      <a:pt x="19" y="27"/>
                      <a:pt x="20" y="26"/>
                    </a:cubicBezTo>
                    <a:cubicBezTo>
                      <a:pt x="19" y="27"/>
                      <a:pt x="18" y="28"/>
                      <a:pt x="17" y="29"/>
                    </a:cubicBezTo>
                    <a:cubicBezTo>
                      <a:pt x="16" y="30"/>
                      <a:pt x="15" y="31"/>
                      <a:pt x="14" y="32"/>
                    </a:cubicBezTo>
                    <a:cubicBezTo>
                      <a:pt x="12" y="34"/>
                      <a:pt x="9" y="36"/>
                      <a:pt x="7" y="38"/>
                    </a:cubicBezTo>
                    <a:cubicBezTo>
                      <a:pt x="5" y="39"/>
                      <a:pt x="2" y="41"/>
                      <a:pt x="0" y="42"/>
                    </a:cubicBezTo>
                    <a:cubicBezTo>
                      <a:pt x="5" y="40"/>
                      <a:pt x="10" y="37"/>
                      <a:pt x="15" y="33"/>
                    </a:cubicBezTo>
                    <a:cubicBezTo>
                      <a:pt x="16" y="32"/>
                      <a:pt x="17" y="31"/>
                      <a:pt x="18" y="30"/>
                    </a:cubicBezTo>
                    <a:cubicBezTo>
                      <a:pt x="19" y="29"/>
                      <a:pt x="20" y="28"/>
                      <a:pt x="21" y="27"/>
                    </a:cubicBezTo>
                    <a:cubicBezTo>
                      <a:pt x="23" y="25"/>
                      <a:pt x="25" y="23"/>
                      <a:pt x="27" y="20"/>
                    </a:cubicBezTo>
                    <a:cubicBezTo>
                      <a:pt x="29" y="18"/>
                      <a:pt x="31" y="16"/>
                      <a:pt x="34" y="14"/>
                    </a:cubicBezTo>
                    <a:cubicBezTo>
                      <a:pt x="35" y="13"/>
                      <a:pt x="36" y="12"/>
                      <a:pt x="37" y="12"/>
                    </a:cubicBezTo>
                    <a:cubicBezTo>
                      <a:pt x="38" y="11"/>
                      <a:pt x="39" y="10"/>
                      <a:pt x="41" y="9"/>
                    </a:cubicBezTo>
                    <a:cubicBezTo>
                      <a:pt x="42" y="9"/>
                      <a:pt x="43" y="8"/>
                      <a:pt x="45" y="8"/>
                    </a:cubicBezTo>
                    <a:cubicBezTo>
                      <a:pt x="46" y="7"/>
                      <a:pt x="47" y="7"/>
                      <a:pt x="48" y="7"/>
                    </a:cubicBezTo>
                    <a:cubicBezTo>
                      <a:pt x="47" y="8"/>
                      <a:pt x="45" y="9"/>
                      <a:pt x="44" y="10"/>
                    </a:cubicBezTo>
                    <a:cubicBezTo>
                      <a:pt x="43" y="11"/>
                      <a:pt x="42" y="12"/>
                      <a:pt x="42" y="12"/>
                    </a:cubicBezTo>
                    <a:cubicBezTo>
                      <a:pt x="41" y="13"/>
                      <a:pt x="40" y="14"/>
                      <a:pt x="40" y="15"/>
                    </a:cubicBezTo>
                    <a:cubicBezTo>
                      <a:pt x="38" y="17"/>
                      <a:pt x="37" y="19"/>
                      <a:pt x="36" y="21"/>
                    </a:cubicBezTo>
                    <a:cubicBezTo>
                      <a:pt x="35" y="22"/>
                      <a:pt x="34" y="24"/>
                      <a:pt x="33" y="26"/>
                    </a:cubicBezTo>
                    <a:cubicBezTo>
                      <a:pt x="32" y="28"/>
                      <a:pt x="31" y="30"/>
                      <a:pt x="30" y="31"/>
                    </a:cubicBezTo>
                    <a:cubicBezTo>
                      <a:pt x="29" y="33"/>
                      <a:pt x="27" y="35"/>
                      <a:pt x="26" y="36"/>
                    </a:cubicBezTo>
                    <a:cubicBezTo>
                      <a:pt x="24" y="38"/>
                      <a:pt x="22" y="39"/>
                      <a:pt x="21" y="40"/>
                    </a:cubicBezTo>
                    <a:cubicBezTo>
                      <a:pt x="24" y="38"/>
                      <a:pt x="28" y="35"/>
                      <a:pt x="30" y="32"/>
                    </a:cubicBezTo>
                    <a:cubicBezTo>
                      <a:pt x="32" y="30"/>
                      <a:pt x="33" y="28"/>
                      <a:pt x="34" y="27"/>
                    </a:cubicBezTo>
                    <a:cubicBezTo>
                      <a:pt x="35" y="25"/>
                      <a:pt x="36" y="23"/>
                      <a:pt x="37" y="21"/>
                    </a:cubicBezTo>
                    <a:cubicBezTo>
                      <a:pt x="38" y="19"/>
                      <a:pt x="39" y="17"/>
                      <a:pt x="41" y="16"/>
                    </a:cubicBezTo>
                    <a:cubicBezTo>
                      <a:pt x="41" y="15"/>
                      <a:pt x="42" y="14"/>
                      <a:pt x="43" y="13"/>
                    </a:cubicBezTo>
                    <a:cubicBezTo>
                      <a:pt x="43" y="13"/>
                      <a:pt x="44" y="12"/>
                      <a:pt x="45" y="11"/>
                    </a:cubicBezTo>
                    <a:cubicBezTo>
                      <a:pt x="47" y="10"/>
                      <a:pt x="48" y="8"/>
                      <a:pt x="50" y="7"/>
                    </a:cubicBezTo>
                    <a:cubicBezTo>
                      <a:pt x="51" y="6"/>
                      <a:pt x="51" y="6"/>
                      <a:pt x="52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7"/>
                      <a:pt x="52" y="9"/>
                      <a:pt x="52" y="11"/>
                    </a:cubicBezTo>
                    <a:cubicBezTo>
                      <a:pt x="51" y="12"/>
                      <a:pt x="51" y="14"/>
                      <a:pt x="51" y="15"/>
                    </a:cubicBezTo>
                    <a:cubicBezTo>
                      <a:pt x="50" y="17"/>
                      <a:pt x="50" y="18"/>
                      <a:pt x="50" y="20"/>
                    </a:cubicBezTo>
                    <a:cubicBezTo>
                      <a:pt x="50" y="23"/>
                      <a:pt x="49" y="25"/>
                      <a:pt x="48" y="28"/>
                    </a:cubicBezTo>
                    <a:cubicBezTo>
                      <a:pt x="47" y="30"/>
                      <a:pt x="46" y="31"/>
                      <a:pt x="46" y="32"/>
                    </a:cubicBezTo>
                    <a:cubicBezTo>
                      <a:pt x="45" y="33"/>
                      <a:pt x="44" y="35"/>
                      <a:pt x="43" y="36"/>
                    </a:cubicBezTo>
                    <a:cubicBezTo>
                      <a:pt x="45" y="34"/>
                      <a:pt x="47" y="31"/>
                      <a:pt x="48" y="28"/>
                    </a:cubicBezTo>
                    <a:cubicBezTo>
                      <a:pt x="49" y="27"/>
                      <a:pt x="50" y="26"/>
                      <a:pt x="50" y="24"/>
                    </a:cubicBezTo>
                    <a:cubicBezTo>
                      <a:pt x="51" y="24"/>
                      <a:pt x="51" y="23"/>
                      <a:pt x="51" y="22"/>
                    </a:cubicBezTo>
                    <a:cubicBezTo>
                      <a:pt x="51" y="22"/>
                      <a:pt x="51" y="21"/>
                      <a:pt x="51" y="21"/>
                    </a:cubicBezTo>
                    <a:cubicBezTo>
                      <a:pt x="51" y="20"/>
                      <a:pt x="51" y="20"/>
                      <a:pt x="51" y="20"/>
                    </a:cubicBezTo>
                    <a:cubicBezTo>
                      <a:pt x="52" y="17"/>
                      <a:pt x="52" y="14"/>
                      <a:pt x="53" y="11"/>
                    </a:cubicBezTo>
                    <a:cubicBezTo>
                      <a:pt x="53" y="9"/>
                      <a:pt x="54" y="8"/>
                      <a:pt x="54" y="7"/>
                    </a:cubicBezTo>
                    <a:cubicBezTo>
                      <a:pt x="54" y="6"/>
                      <a:pt x="55" y="4"/>
                      <a:pt x="55" y="3"/>
                    </a:cubicBezTo>
                    <a:cubicBezTo>
                      <a:pt x="56" y="3"/>
                      <a:pt x="56" y="3"/>
                      <a:pt x="57" y="2"/>
                    </a:cubicBezTo>
                    <a:cubicBezTo>
                      <a:pt x="58" y="2"/>
                      <a:pt x="58" y="1"/>
                      <a:pt x="57" y="1"/>
                    </a:cubicBezTo>
                    <a:cubicBezTo>
                      <a:pt x="57" y="0"/>
                      <a:pt x="56" y="0"/>
                      <a:pt x="56" y="0"/>
                    </a:cubicBezTo>
                    <a:cubicBezTo>
                      <a:pt x="55" y="1"/>
                      <a:pt x="53" y="2"/>
                      <a:pt x="52" y="3"/>
                    </a:cubicBezTo>
                    <a:cubicBezTo>
                      <a:pt x="51" y="3"/>
                      <a:pt x="51" y="3"/>
                      <a:pt x="50" y="4"/>
                    </a:cubicBezTo>
                    <a:cubicBezTo>
                      <a:pt x="49" y="4"/>
                      <a:pt x="49" y="4"/>
                      <a:pt x="49" y="4"/>
                    </a:cubicBezTo>
                    <a:cubicBezTo>
                      <a:pt x="48" y="3"/>
                      <a:pt x="48" y="3"/>
                      <a:pt x="47" y="3"/>
                    </a:cubicBezTo>
                    <a:cubicBezTo>
                      <a:pt x="47" y="2"/>
                      <a:pt x="47" y="2"/>
                      <a:pt x="46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6" y="2"/>
                      <a:pt x="45" y="2"/>
                      <a:pt x="45" y="2"/>
                    </a:cubicBezTo>
                    <a:cubicBezTo>
                      <a:pt x="44" y="1"/>
                      <a:pt x="44" y="1"/>
                      <a:pt x="43" y="1"/>
                    </a:cubicBezTo>
                    <a:cubicBezTo>
                      <a:pt x="42" y="0"/>
                      <a:pt x="40" y="0"/>
                      <a:pt x="39" y="0"/>
                    </a:cubicBezTo>
                    <a:cubicBezTo>
                      <a:pt x="38" y="0"/>
                      <a:pt x="37" y="0"/>
                      <a:pt x="36" y="0"/>
                    </a:cubicBezTo>
                    <a:cubicBezTo>
                      <a:pt x="36" y="0"/>
                      <a:pt x="35" y="0"/>
                      <a:pt x="34" y="0"/>
                    </a:cubicBezTo>
                    <a:cubicBezTo>
                      <a:pt x="35" y="0"/>
                      <a:pt x="36" y="0"/>
                      <a:pt x="36" y="0"/>
                    </a:cubicBezTo>
                    <a:cubicBezTo>
                      <a:pt x="37" y="0"/>
                      <a:pt x="38" y="0"/>
                      <a:pt x="38" y="1"/>
                    </a:cubicBezTo>
                    <a:cubicBezTo>
                      <a:pt x="40" y="1"/>
                      <a:pt x="41" y="1"/>
                      <a:pt x="43" y="2"/>
                    </a:cubicBezTo>
                    <a:cubicBezTo>
                      <a:pt x="43" y="2"/>
                      <a:pt x="44" y="2"/>
                      <a:pt x="45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6" y="3"/>
                      <a:pt x="46" y="4"/>
                      <a:pt x="46" y="4"/>
                    </a:cubicBezTo>
                    <a:cubicBezTo>
                      <a:pt x="47" y="4"/>
                      <a:pt x="47" y="4"/>
                      <a:pt x="48" y="5"/>
                    </a:cubicBezTo>
                    <a:cubicBezTo>
                      <a:pt x="47" y="5"/>
                      <a:pt x="47" y="5"/>
                      <a:pt x="46" y="5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37" y="7"/>
                      <a:pt x="35" y="8"/>
                      <a:pt x="33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9"/>
                      <a:pt x="29" y="9"/>
                    </a:cubicBezTo>
                    <a:cubicBezTo>
                      <a:pt x="28" y="9"/>
                      <a:pt x="27" y="9"/>
                      <a:pt x="26" y="9"/>
                    </a:cubicBezTo>
                    <a:cubicBezTo>
                      <a:pt x="25" y="9"/>
                      <a:pt x="23" y="9"/>
                      <a:pt x="22" y="9"/>
                    </a:cubicBezTo>
                    <a:cubicBezTo>
                      <a:pt x="21" y="8"/>
                      <a:pt x="20" y="8"/>
                      <a:pt x="19" y="8"/>
                    </a:cubicBezTo>
                    <a:cubicBezTo>
                      <a:pt x="21" y="9"/>
                      <a:pt x="23" y="9"/>
                      <a:pt x="26" y="10"/>
                    </a:cubicBezTo>
                    <a:cubicBezTo>
                      <a:pt x="27" y="10"/>
                      <a:pt x="28" y="10"/>
                      <a:pt x="29" y="10"/>
                    </a:cubicBezTo>
                    <a:close/>
                    <a:moveTo>
                      <a:pt x="26" y="20"/>
                    </a:moveTo>
                    <a:cubicBezTo>
                      <a:pt x="26" y="20"/>
                      <a:pt x="26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6" y="20"/>
                      <a:pt x="26" y="2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10" name="Freeform 2080"/>
              <p:cNvSpPr/>
              <p:nvPr/>
            </p:nvSpPr>
            <p:spPr>
              <a:xfrm>
                <a:off x="6007065" y="3121041"/>
                <a:ext cx="139701" cy="101601"/>
              </a:xfrm>
              <a:custGeom>
                <a:avLst/>
                <a:gdLst>
                  <a:gd name="txL" fmla="*/ 0 w 37"/>
                  <a:gd name="txT" fmla="*/ 0 h 27"/>
                  <a:gd name="txR" fmla="*/ 37 w 37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7">
                    <a:moveTo>
                      <a:pt x="14" y="26"/>
                    </a:moveTo>
                    <a:cubicBezTo>
                      <a:pt x="15" y="25"/>
                      <a:pt x="15" y="25"/>
                      <a:pt x="16" y="24"/>
                    </a:cubicBezTo>
                    <a:cubicBezTo>
                      <a:pt x="18" y="22"/>
                      <a:pt x="20" y="21"/>
                      <a:pt x="22" y="18"/>
                    </a:cubicBezTo>
                    <a:cubicBezTo>
                      <a:pt x="24" y="15"/>
                      <a:pt x="26" y="11"/>
                      <a:pt x="28" y="8"/>
                    </a:cubicBezTo>
                    <a:cubicBezTo>
                      <a:pt x="30" y="6"/>
                      <a:pt x="32" y="4"/>
                      <a:pt x="34" y="3"/>
                    </a:cubicBezTo>
                    <a:cubicBezTo>
                      <a:pt x="35" y="2"/>
                      <a:pt x="37" y="1"/>
                      <a:pt x="37" y="0"/>
                    </a:cubicBezTo>
                    <a:cubicBezTo>
                      <a:pt x="35" y="2"/>
                      <a:pt x="32" y="3"/>
                      <a:pt x="31" y="3"/>
                    </a:cubicBezTo>
                    <a:cubicBezTo>
                      <a:pt x="24" y="6"/>
                      <a:pt x="20" y="12"/>
                      <a:pt x="14" y="17"/>
                    </a:cubicBezTo>
                    <a:cubicBezTo>
                      <a:pt x="12" y="19"/>
                      <a:pt x="9" y="21"/>
                      <a:pt x="7" y="23"/>
                    </a:cubicBezTo>
                    <a:cubicBezTo>
                      <a:pt x="5" y="24"/>
                      <a:pt x="2" y="26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5" y="26"/>
                      <a:pt x="9" y="26"/>
                      <a:pt x="14" y="2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511" name="Picture 2082"/>
              <p:cNvPicPr>
                <a:picLocks noChangeAspect="1"/>
              </p:cNvPicPr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6045165" y="3108341"/>
                <a:ext cx="112713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512" name="Picture 2083"/>
              <p:cNvPicPr>
                <a:picLocks noChangeAspect="1"/>
              </p:cNvPicPr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5992777" y="3079765"/>
                <a:ext cx="180976" cy="1571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513" name="Freeform 2084"/>
              <p:cNvSpPr/>
              <p:nvPr/>
            </p:nvSpPr>
            <p:spPr>
              <a:xfrm>
                <a:off x="6026115" y="3151203"/>
                <a:ext cx="65088" cy="41275"/>
              </a:xfrm>
              <a:custGeom>
                <a:avLst/>
                <a:gdLst>
                  <a:gd name="txL" fmla="*/ 0 w 17"/>
                  <a:gd name="txT" fmla="*/ 0 h 11"/>
                  <a:gd name="txR" fmla="*/ 17 w 17"/>
                  <a:gd name="txB" fmla="*/ 11 h 1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11">
                    <a:moveTo>
                      <a:pt x="9" y="7"/>
                    </a:moveTo>
                    <a:cubicBezTo>
                      <a:pt x="12" y="6"/>
                      <a:pt x="14" y="3"/>
                      <a:pt x="17" y="1"/>
                    </a:cubicBezTo>
                    <a:cubicBezTo>
                      <a:pt x="16" y="2"/>
                      <a:pt x="14" y="3"/>
                      <a:pt x="12" y="3"/>
                    </a:cubicBezTo>
                    <a:cubicBezTo>
                      <a:pt x="10" y="4"/>
                      <a:pt x="9" y="3"/>
                      <a:pt x="7" y="2"/>
                    </a:cubicBezTo>
                    <a:cubicBezTo>
                      <a:pt x="6" y="1"/>
                      <a:pt x="5" y="0"/>
                      <a:pt x="3" y="0"/>
                    </a:cubicBezTo>
                    <a:cubicBezTo>
                      <a:pt x="2" y="3"/>
                      <a:pt x="1" y="7"/>
                      <a:pt x="0" y="11"/>
                    </a:cubicBezTo>
                    <a:cubicBezTo>
                      <a:pt x="3" y="11"/>
                      <a:pt x="7" y="9"/>
                      <a:pt x="9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14" name="Freeform 2085"/>
              <p:cNvSpPr/>
              <p:nvPr/>
            </p:nvSpPr>
            <p:spPr>
              <a:xfrm>
                <a:off x="6113428" y="3075003"/>
                <a:ext cx="104776" cy="131763"/>
              </a:xfrm>
              <a:custGeom>
                <a:avLst/>
                <a:gdLst>
                  <a:gd name="txL" fmla="*/ 0 w 28"/>
                  <a:gd name="txT" fmla="*/ 0 h 35"/>
                  <a:gd name="txR" fmla="*/ 28 w 28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35">
                    <a:moveTo>
                      <a:pt x="9" y="12"/>
                    </a:moveTo>
                    <a:cubicBezTo>
                      <a:pt x="9" y="13"/>
                      <a:pt x="8" y="16"/>
                      <a:pt x="8" y="17"/>
                    </a:cubicBezTo>
                    <a:cubicBezTo>
                      <a:pt x="7" y="19"/>
                      <a:pt x="7" y="21"/>
                      <a:pt x="7" y="24"/>
                    </a:cubicBezTo>
                    <a:cubicBezTo>
                      <a:pt x="6" y="28"/>
                      <a:pt x="4" y="32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5" y="33"/>
                      <a:pt x="8" y="29"/>
                      <a:pt x="11" y="25"/>
                    </a:cubicBezTo>
                    <a:cubicBezTo>
                      <a:pt x="13" y="22"/>
                      <a:pt x="14" y="16"/>
                      <a:pt x="12" y="11"/>
                    </a:cubicBezTo>
                    <a:cubicBezTo>
                      <a:pt x="13" y="8"/>
                      <a:pt x="16" y="8"/>
                      <a:pt x="19" y="7"/>
                    </a:cubicBezTo>
                    <a:cubicBezTo>
                      <a:pt x="21" y="6"/>
                      <a:pt x="23" y="6"/>
                      <a:pt x="24" y="4"/>
                    </a:cubicBezTo>
                    <a:cubicBezTo>
                      <a:pt x="26" y="3"/>
                      <a:pt x="27" y="2"/>
                      <a:pt x="28" y="1"/>
                    </a:cubicBezTo>
                    <a:cubicBezTo>
                      <a:pt x="27" y="1"/>
                      <a:pt x="27" y="1"/>
                      <a:pt x="26" y="0"/>
                    </a:cubicBezTo>
                    <a:cubicBezTo>
                      <a:pt x="26" y="1"/>
                      <a:pt x="25" y="3"/>
                      <a:pt x="24" y="4"/>
                    </a:cubicBezTo>
                    <a:cubicBezTo>
                      <a:pt x="22" y="5"/>
                      <a:pt x="20" y="6"/>
                      <a:pt x="18" y="7"/>
                    </a:cubicBezTo>
                    <a:cubicBezTo>
                      <a:pt x="16" y="8"/>
                      <a:pt x="12" y="9"/>
                      <a:pt x="11" y="11"/>
                    </a:cubicBezTo>
                    <a:cubicBezTo>
                      <a:pt x="11" y="11"/>
                      <a:pt x="10" y="12"/>
                      <a:pt x="9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15" name="Freeform 2086"/>
              <p:cNvSpPr>
                <a:spLocks noEditPoints="1"/>
              </p:cNvSpPr>
              <p:nvPr/>
            </p:nvSpPr>
            <p:spPr>
              <a:xfrm>
                <a:off x="6015003" y="3113103"/>
                <a:ext cx="139701" cy="104776"/>
              </a:xfrm>
              <a:custGeom>
                <a:avLst/>
                <a:gdLst>
                  <a:gd name="txL" fmla="*/ 0 w 37"/>
                  <a:gd name="txT" fmla="*/ 0 h 28"/>
                  <a:gd name="txR" fmla="*/ 37 w 37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8">
                    <a:moveTo>
                      <a:pt x="19" y="7"/>
                    </a:moveTo>
                    <a:cubicBezTo>
                      <a:pt x="19" y="7"/>
                      <a:pt x="20" y="7"/>
                      <a:pt x="20" y="7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2" y="6"/>
                      <a:pt x="24" y="6"/>
                      <a:pt x="25" y="6"/>
                    </a:cubicBezTo>
                    <a:cubicBezTo>
                      <a:pt x="24" y="6"/>
                      <a:pt x="24" y="7"/>
                      <a:pt x="23" y="7"/>
                    </a:cubicBezTo>
                    <a:cubicBezTo>
                      <a:pt x="22" y="8"/>
                      <a:pt x="22" y="8"/>
                      <a:pt x="21" y="9"/>
                    </a:cubicBezTo>
                    <a:cubicBezTo>
                      <a:pt x="20" y="10"/>
                      <a:pt x="19" y="10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2"/>
                      <a:pt x="18" y="12"/>
                      <a:pt x="17" y="12"/>
                    </a:cubicBezTo>
                    <a:cubicBezTo>
                      <a:pt x="17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3" y="13"/>
                      <a:pt x="13" y="13"/>
                      <a:pt x="12" y="13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2"/>
                      <a:pt x="10" y="11"/>
                      <a:pt x="9" y="11"/>
                    </a:cubicBezTo>
                    <a:cubicBezTo>
                      <a:pt x="9" y="11"/>
                      <a:pt x="8" y="11"/>
                      <a:pt x="8" y="10"/>
                    </a:cubicBezTo>
                    <a:cubicBezTo>
                      <a:pt x="8" y="11"/>
                      <a:pt x="9" y="12"/>
                      <a:pt x="10" y="12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3" y="13"/>
                      <a:pt x="13" y="14"/>
                      <a:pt x="14" y="14"/>
                    </a:cubicBezTo>
                    <a:cubicBezTo>
                      <a:pt x="15" y="14"/>
                      <a:pt x="15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5" y="15"/>
                      <a:pt x="15" y="15"/>
                    </a:cubicBezTo>
                    <a:cubicBezTo>
                      <a:pt x="15" y="15"/>
                      <a:pt x="14" y="16"/>
                      <a:pt x="14" y="16"/>
                    </a:cubicBezTo>
                    <a:cubicBezTo>
                      <a:pt x="13" y="17"/>
                      <a:pt x="12" y="18"/>
                      <a:pt x="11" y="18"/>
                    </a:cubicBezTo>
                    <a:cubicBezTo>
                      <a:pt x="10" y="18"/>
                      <a:pt x="10" y="19"/>
                      <a:pt x="9" y="19"/>
                    </a:cubicBezTo>
                    <a:cubicBezTo>
                      <a:pt x="8" y="19"/>
                      <a:pt x="8" y="19"/>
                      <a:pt x="7" y="20"/>
                    </a:cubicBezTo>
                    <a:cubicBezTo>
                      <a:pt x="7" y="20"/>
                      <a:pt x="6" y="20"/>
                      <a:pt x="5" y="20"/>
                    </a:cubicBezTo>
                    <a:cubicBezTo>
                      <a:pt x="5" y="20"/>
                      <a:pt x="4" y="20"/>
                      <a:pt x="4" y="21"/>
                    </a:cubicBezTo>
                    <a:cubicBezTo>
                      <a:pt x="5" y="21"/>
                      <a:pt x="6" y="20"/>
                      <a:pt x="7" y="20"/>
                    </a:cubicBezTo>
                    <a:cubicBezTo>
                      <a:pt x="9" y="20"/>
                      <a:pt x="10" y="19"/>
                      <a:pt x="11" y="19"/>
                    </a:cubicBezTo>
                    <a:cubicBezTo>
                      <a:pt x="12" y="18"/>
                      <a:pt x="12" y="18"/>
                      <a:pt x="13" y="18"/>
                    </a:cubicBezTo>
                    <a:cubicBezTo>
                      <a:pt x="12" y="18"/>
                      <a:pt x="12" y="19"/>
                      <a:pt x="11" y="20"/>
                    </a:cubicBezTo>
                    <a:cubicBezTo>
                      <a:pt x="10" y="20"/>
                      <a:pt x="10" y="21"/>
                      <a:pt x="9" y="21"/>
                    </a:cubicBezTo>
                    <a:cubicBezTo>
                      <a:pt x="8" y="23"/>
                      <a:pt x="6" y="24"/>
                      <a:pt x="4" y="25"/>
                    </a:cubicBezTo>
                    <a:cubicBezTo>
                      <a:pt x="3" y="26"/>
                      <a:pt x="1" y="27"/>
                      <a:pt x="0" y="28"/>
                    </a:cubicBezTo>
                    <a:cubicBezTo>
                      <a:pt x="3" y="26"/>
                      <a:pt x="6" y="24"/>
                      <a:pt x="9" y="22"/>
                    </a:cubicBezTo>
                    <a:cubicBezTo>
                      <a:pt x="10" y="21"/>
                      <a:pt x="11" y="21"/>
                      <a:pt x="12" y="20"/>
                    </a:cubicBezTo>
                    <a:cubicBezTo>
                      <a:pt x="12" y="19"/>
                      <a:pt x="13" y="19"/>
                      <a:pt x="14" y="18"/>
                    </a:cubicBezTo>
                    <a:cubicBezTo>
                      <a:pt x="15" y="17"/>
                      <a:pt x="16" y="15"/>
                      <a:pt x="18" y="14"/>
                    </a:cubicBezTo>
                    <a:cubicBezTo>
                      <a:pt x="19" y="12"/>
                      <a:pt x="20" y="11"/>
                      <a:pt x="22" y="10"/>
                    </a:cubicBezTo>
                    <a:cubicBezTo>
                      <a:pt x="22" y="9"/>
                      <a:pt x="23" y="9"/>
                      <a:pt x="24" y="8"/>
                    </a:cubicBezTo>
                    <a:cubicBezTo>
                      <a:pt x="25" y="8"/>
                      <a:pt x="25" y="7"/>
                      <a:pt x="26" y="7"/>
                    </a:cubicBezTo>
                    <a:cubicBezTo>
                      <a:pt x="27" y="6"/>
                      <a:pt x="28" y="6"/>
                      <a:pt x="29" y="6"/>
                    </a:cubicBezTo>
                    <a:cubicBezTo>
                      <a:pt x="29" y="5"/>
                      <a:pt x="30" y="5"/>
                      <a:pt x="31" y="5"/>
                    </a:cubicBezTo>
                    <a:cubicBezTo>
                      <a:pt x="30" y="6"/>
                      <a:pt x="29" y="6"/>
                      <a:pt x="28" y="7"/>
                    </a:cubicBezTo>
                    <a:cubicBezTo>
                      <a:pt x="28" y="8"/>
                      <a:pt x="27" y="8"/>
                      <a:pt x="27" y="9"/>
                    </a:cubicBezTo>
                    <a:cubicBezTo>
                      <a:pt x="26" y="9"/>
                      <a:pt x="26" y="10"/>
                      <a:pt x="26" y="10"/>
                    </a:cubicBezTo>
                    <a:cubicBezTo>
                      <a:pt x="25" y="11"/>
                      <a:pt x="24" y="13"/>
                      <a:pt x="23" y="14"/>
                    </a:cubicBezTo>
                    <a:cubicBezTo>
                      <a:pt x="23" y="15"/>
                      <a:pt x="22" y="16"/>
                      <a:pt x="21" y="18"/>
                    </a:cubicBezTo>
                    <a:cubicBezTo>
                      <a:pt x="21" y="19"/>
                      <a:pt x="20" y="20"/>
                      <a:pt x="19" y="21"/>
                    </a:cubicBezTo>
                    <a:cubicBezTo>
                      <a:pt x="18" y="22"/>
                      <a:pt x="17" y="23"/>
                      <a:pt x="16" y="24"/>
                    </a:cubicBezTo>
                    <a:cubicBezTo>
                      <a:pt x="15" y="25"/>
                      <a:pt x="14" y="26"/>
                      <a:pt x="13" y="27"/>
                    </a:cubicBezTo>
                    <a:cubicBezTo>
                      <a:pt x="16" y="25"/>
                      <a:pt x="18" y="23"/>
                      <a:pt x="20" y="21"/>
                    </a:cubicBezTo>
                    <a:cubicBezTo>
                      <a:pt x="20" y="20"/>
                      <a:pt x="21" y="19"/>
                      <a:pt x="22" y="18"/>
                    </a:cubicBezTo>
                    <a:cubicBezTo>
                      <a:pt x="23" y="17"/>
                      <a:pt x="23" y="15"/>
                      <a:pt x="24" y="14"/>
                    </a:cubicBezTo>
                    <a:cubicBezTo>
                      <a:pt x="25" y="13"/>
                      <a:pt x="25" y="12"/>
                      <a:pt x="26" y="11"/>
                    </a:cubicBezTo>
                    <a:cubicBezTo>
                      <a:pt x="27" y="10"/>
                      <a:pt x="27" y="10"/>
                      <a:pt x="28" y="9"/>
                    </a:cubicBezTo>
                    <a:cubicBezTo>
                      <a:pt x="28" y="9"/>
                      <a:pt x="29" y="8"/>
                      <a:pt x="29" y="8"/>
                    </a:cubicBezTo>
                    <a:cubicBezTo>
                      <a:pt x="30" y="7"/>
                      <a:pt x="31" y="6"/>
                      <a:pt x="32" y="5"/>
                    </a:cubicBezTo>
                    <a:cubicBezTo>
                      <a:pt x="33" y="5"/>
                      <a:pt x="33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5"/>
                      <a:pt x="34" y="6"/>
                      <a:pt x="33" y="7"/>
                    </a:cubicBezTo>
                    <a:cubicBezTo>
                      <a:pt x="33" y="8"/>
                      <a:pt x="33" y="9"/>
                      <a:pt x="33" y="10"/>
                    </a:cubicBezTo>
                    <a:cubicBezTo>
                      <a:pt x="33" y="11"/>
                      <a:pt x="32" y="12"/>
                      <a:pt x="32" y="13"/>
                    </a:cubicBezTo>
                    <a:cubicBezTo>
                      <a:pt x="32" y="15"/>
                      <a:pt x="32" y="17"/>
                      <a:pt x="31" y="19"/>
                    </a:cubicBezTo>
                    <a:cubicBezTo>
                      <a:pt x="30" y="20"/>
                      <a:pt x="30" y="21"/>
                      <a:pt x="29" y="21"/>
                    </a:cubicBezTo>
                    <a:cubicBezTo>
                      <a:pt x="29" y="22"/>
                      <a:pt x="28" y="23"/>
                      <a:pt x="28" y="24"/>
                    </a:cubicBezTo>
                    <a:cubicBezTo>
                      <a:pt x="29" y="22"/>
                      <a:pt x="30" y="21"/>
                      <a:pt x="31" y="19"/>
                    </a:cubicBezTo>
                    <a:cubicBezTo>
                      <a:pt x="32" y="18"/>
                      <a:pt x="32" y="17"/>
                      <a:pt x="32" y="16"/>
                    </a:cubicBezTo>
                    <a:cubicBezTo>
                      <a:pt x="33" y="16"/>
                      <a:pt x="33" y="15"/>
                      <a:pt x="33" y="15"/>
                    </a:cubicBezTo>
                    <a:cubicBezTo>
                      <a:pt x="33" y="15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3"/>
                    </a:cubicBezTo>
                    <a:cubicBezTo>
                      <a:pt x="33" y="11"/>
                      <a:pt x="34" y="10"/>
                      <a:pt x="34" y="8"/>
                    </a:cubicBezTo>
                    <a:cubicBezTo>
                      <a:pt x="34" y="7"/>
                      <a:pt x="35" y="6"/>
                      <a:pt x="35" y="5"/>
                    </a:cubicBezTo>
                    <a:cubicBezTo>
                      <a:pt x="35" y="4"/>
                      <a:pt x="35" y="4"/>
                      <a:pt x="36" y="3"/>
                    </a:cubicBezTo>
                    <a:cubicBezTo>
                      <a:pt x="36" y="3"/>
                      <a:pt x="36" y="2"/>
                      <a:pt x="37" y="2"/>
                    </a:cubicBezTo>
                    <a:cubicBezTo>
                      <a:pt x="37" y="2"/>
                      <a:pt x="37" y="1"/>
                      <a:pt x="37" y="1"/>
                    </a:cubicBezTo>
                    <a:cubicBezTo>
                      <a:pt x="37" y="1"/>
                      <a:pt x="36" y="1"/>
                      <a:pt x="36" y="1"/>
                    </a:cubicBezTo>
                    <a:cubicBezTo>
                      <a:pt x="35" y="1"/>
                      <a:pt x="34" y="2"/>
                      <a:pt x="34" y="2"/>
                    </a:cubicBezTo>
                    <a:cubicBezTo>
                      <a:pt x="33" y="3"/>
                      <a:pt x="33" y="3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1" y="3"/>
                      <a:pt x="31" y="3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1"/>
                      <a:pt x="28" y="1"/>
                      <a:pt x="28" y="1"/>
                    </a:cubicBezTo>
                    <a:cubicBezTo>
                      <a:pt x="27" y="1"/>
                      <a:pt x="26" y="1"/>
                      <a:pt x="25" y="1"/>
                    </a:cubicBezTo>
                    <a:cubicBezTo>
                      <a:pt x="24" y="1"/>
                      <a:pt x="24" y="0"/>
                      <a:pt x="23" y="0"/>
                    </a:cubicBezTo>
                    <a:cubicBezTo>
                      <a:pt x="23" y="0"/>
                      <a:pt x="23" y="0"/>
                      <a:pt x="22" y="0"/>
                    </a:cubicBezTo>
                    <a:cubicBezTo>
                      <a:pt x="22" y="0"/>
                      <a:pt x="23" y="1"/>
                      <a:pt x="23" y="1"/>
                    </a:cubicBezTo>
                    <a:cubicBezTo>
                      <a:pt x="24" y="1"/>
                      <a:pt x="24" y="1"/>
                      <a:pt x="25" y="1"/>
                    </a:cubicBezTo>
                    <a:cubicBezTo>
                      <a:pt x="26" y="1"/>
                      <a:pt x="27" y="2"/>
                      <a:pt x="28" y="2"/>
                    </a:cubicBezTo>
                    <a:cubicBezTo>
                      <a:pt x="28" y="2"/>
                      <a:pt x="28" y="2"/>
                      <a:pt x="29" y="2"/>
                    </a:cubicBezTo>
                    <a:cubicBezTo>
                      <a:pt x="29" y="2"/>
                      <a:pt x="29" y="2"/>
                      <a:pt x="29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1" y="3"/>
                      <a:pt x="31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4" y="5"/>
                      <a:pt x="23" y="6"/>
                      <a:pt x="21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19" y="6"/>
                      <a:pt x="19" y="6"/>
                    </a:cubicBezTo>
                    <a:cubicBezTo>
                      <a:pt x="18" y="6"/>
                      <a:pt x="17" y="6"/>
                      <a:pt x="17" y="6"/>
                    </a:cubicBezTo>
                    <a:cubicBezTo>
                      <a:pt x="16" y="6"/>
                      <a:pt x="15" y="6"/>
                      <a:pt x="14" y="6"/>
                    </a:cubicBezTo>
                    <a:cubicBezTo>
                      <a:pt x="14" y="6"/>
                      <a:pt x="13" y="6"/>
                      <a:pt x="12" y="6"/>
                    </a:cubicBezTo>
                    <a:cubicBezTo>
                      <a:pt x="13" y="6"/>
                      <a:pt x="15" y="7"/>
                      <a:pt x="17" y="7"/>
                    </a:cubicBezTo>
                    <a:cubicBezTo>
                      <a:pt x="17" y="7"/>
                      <a:pt x="18" y="7"/>
                      <a:pt x="19" y="7"/>
                    </a:cubicBezTo>
                    <a:close/>
                    <a:moveTo>
                      <a:pt x="16" y="14"/>
                    </a:move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16" name="Freeform 2087"/>
              <p:cNvSpPr/>
              <p:nvPr/>
            </p:nvSpPr>
            <p:spPr>
              <a:xfrm>
                <a:off x="4427493" y="4514875"/>
                <a:ext cx="134938" cy="71438"/>
              </a:xfrm>
              <a:custGeom>
                <a:avLst/>
                <a:gdLst>
                  <a:gd name="txL" fmla="*/ 0 w 36"/>
                  <a:gd name="txT" fmla="*/ 0 h 19"/>
                  <a:gd name="txR" fmla="*/ 36 w 36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19">
                    <a:moveTo>
                      <a:pt x="6" y="10"/>
                    </a:moveTo>
                    <a:cubicBezTo>
                      <a:pt x="7" y="11"/>
                      <a:pt x="7" y="11"/>
                      <a:pt x="8" y="11"/>
                    </a:cubicBezTo>
                    <a:cubicBezTo>
                      <a:pt x="10" y="12"/>
                      <a:pt x="13" y="13"/>
                      <a:pt x="15" y="13"/>
                    </a:cubicBezTo>
                    <a:cubicBezTo>
                      <a:pt x="19" y="14"/>
                      <a:pt x="22" y="14"/>
                      <a:pt x="26" y="15"/>
                    </a:cubicBezTo>
                    <a:cubicBezTo>
                      <a:pt x="28" y="15"/>
                      <a:pt x="30" y="16"/>
                      <a:pt x="32" y="17"/>
                    </a:cubicBezTo>
                    <a:cubicBezTo>
                      <a:pt x="33" y="18"/>
                      <a:pt x="35" y="19"/>
                      <a:pt x="36" y="19"/>
                    </a:cubicBezTo>
                    <a:cubicBezTo>
                      <a:pt x="34" y="17"/>
                      <a:pt x="32" y="15"/>
                      <a:pt x="31" y="15"/>
                    </a:cubicBezTo>
                    <a:cubicBezTo>
                      <a:pt x="26" y="10"/>
                      <a:pt x="19" y="9"/>
                      <a:pt x="13" y="7"/>
                    </a:cubicBezTo>
                    <a:cubicBezTo>
                      <a:pt x="11" y="6"/>
                      <a:pt x="8" y="4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4" y="6"/>
                      <a:pt x="6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517" name="Picture 2088"/>
              <p:cNvPicPr>
                <a:picLocks noChangeAspect="1"/>
              </p:cNvPicPr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4435431" y="4533926"/>
                <a:ext cx="146051" cy="793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518" name="Picture 2089"/>
              <p:cNvPicPr>
                <a:picLocks noChangeAspect="1"/>
              </p:cNvPicPr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410030" y="4491063"/>
                <a:ext cx="180976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519" name="Freeform 2090"/>
              <p:cNvSpPr/>
              <p:nvPr/>
            </p:nvSpPr>
            <p:spPr>
              <a:xfrm>
                <a:off x="4457656" y="4510113"/>
                <a:ext cx="52388" cy="41275"/>
              </a:xfrm>
              <a:custGeom>
                <a:avLst/>
                <a:gdLst>
                  <a:gd name="txL" fmla="*/ 0 w 14"/>
                  <a:gd name="txT" fmla="*/ 0 h 11"/>
                  <a:gd name="txR" fmla="*/ 14 w 14"/>
                  <a:gd name="txB" fmla="*/ 11 h 1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11">
                    <a:moveTo>
                      <a:pt x="7" y="7"/>
                    </a:moveTo>
                    <a:cubicBezTo>
                      <a:pt x="9" y="9"/>
                      <a:pt x="12" y="10"/>
                      <a:pt x="14" y="11"/>
                    </a:cubicBezTo>
                    <a:cubicBezTo>
                      <a:pt x="13" y="10"/>
                      <a:pt x="12" y="9"/>
                      <a:pt x="11" y="8"/>
                    </a:cubicBezTo>
                    <a:cubicBezTo>
                      <a:pt x="10" y="7"/>
                      <a:pt x="10" y="5"/>
                      <a:pt x="10" y="3"/>
                    </a:cubicBezTo>
                    <a:cubicBezTo>
                      <a:pt x="10" y="2"/>
                      <a:pt x="10" y="1"/>
                      <a:pt x="10" y="0"/>
                    </a:cubicBezTo>
                    <a:cubicBezTo>
                      <a:pt x="7" y="0"/>
                      <a:pt x="3" y="0"/>
                      <a:pt x="0" y="1"/>
                    </a:cubicBezTo>
                    <a:cubicBezTo>
                      <a:pt x="1" y="4"/>
                      <a:pt x="5" y="6"/>
                      <a:pt x="7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20" name="Freeform 2091"/>
              <p:cNvSpPr/>
              <p:nvPr/>
            </p:nvSpPr>
            <p:spPr>
              <a:xfrm>
                <a:off x="4479881" y="4586313"/>
                <a:ext cx="142876" cy="36513"/>
              </a:xfrm>
              <a:custGeom>
                <a:avLst/>
                <a:gdLst>
                  <a:gd name="txL" fmla="*/ 0 w 38"/>
                  <a:gd name="txT" fmla="*/ 0 h 10"/>
                  <a:gd name="txR" fmla="*/ 38 w 38"/>
                  <a:gd name="txB" fmla="*/ 10 h 1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38" h="10">
                    <a:moveTo>
                      <a:pt x="22" y="0"/>
                    </a:moveTo>
                    <a:cubicBezTo>
                      <a:pt x="20" y="0"/>
                      <a:pt x="18" y="1"/>
                      <a:pt x="17" y="1"/>
                    </a:cubicBezTo>
                    <a:cubicBezTo>
                      <a:pt x="15" y="1"/>
                      <a:pt x="13" y="2"/>
                      <a:pt x="11" y="2"/>
                    </a:cubicBezTo>
                    <a:cubicBezTo>
                      <a:pt x="7" y="3"/>
                      <a:pt x="4" y="3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" y="4"/>
                      <a:pt x="8" y="6"/>
                      <a:pt x="12" y="6"/>
                    </a:cubicBezTo>
                    <a:cubicBezTo>
                      <a:pt x="15" y="6"/>
                      <a:pt x="21" y="5"/>
                      <a:pt x="23" y="1"/>
                    </a:cubicBezTo>
                    <a:cubicBezTo>
                      <a:pt x="26" y="2"/>
                      <a:pt x="28" y="4"/>
                      <a:pt x="29" y="5"/>
                    </a:cubicBezTo>
                    <a:cubicBezTo>
                      <a:pt x="31" y="6"/>
                      <a:pt x="32" y="8"/>
                      <a:pt x="34" y="9"/>
                    </a:cubicBezTo>
                    <a:cubicBezTo>
                      <a:pt x="35" y="9"/>
                      <a:pt x="36" y="10"/>
                      <a:pt x="38" y="10"/>
                    </a:cubicBezTo>
                    <a:cubicBezTo>
                      <a:pt x="38" y="10"/>
                      <a:pt x="38" y="9"/>
                      <a:pt x="38" y="9"/>
                    </a:cubicBezTo>
                    <a:cubicBezTo>
                      <a:pt x="37" y="9"/>
                      <a:pt x="35" y="9"/>
                      <a:pt x="34" y="8"/>
                    </a:cubicBezTo>
                    <a:cubicBezTo>
                      <a:pt x="32" y="7"/>
                      <a:pt x="31" y="6"/>
                      <a:pt x="30" y="5"/>
                    </a:cubicBezTo>
                    <a:cubicBezTo>
                      <a:pt x="28" y="3"/>
                      <a:pt x="26" y="1"/>
                      <a:pt x="24" y="1"/>
                    </a:cubicBezTo>
                    <a:cubicBezTo>
                      <a:pt x="23" y="0"/>
                      <a:pt x="22" y="0"/>
                      <a:pt x="22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21" name="Freeform 2092"/>
              <p:cNvSpPr>
                <a:spLocks noEditPoints="1"/>
              </p:cNvSpPr>
              <p:nvPr/>
            </p:nvSpPr>
            <p:spPr>
              <a:xfrm>
                <a:off x="4430668" y="4514875"/>
                <a:ext cx="134938" cy="82551"/>
              </a:xfrm>
              <a:custGeom>
                <a:avLst/>
                <a:gdLst>
                  <a:gd name="txL" fmla="*/ 0 w 36"/>
                  <a:gd name="txT" fmla="*/ 0 h 22"/>
                  <a:gd name="txR" fmla="*/ 36 w 36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22">
                    <a:moveTo>
                      <a:pt x="25" y="8"/>
                    </a:moveTo>
                    <a:cubicBezTo>
                      <a:pt x="25" y="8"/>
                      <a:pt x="25" y="8"/>
                      <a:pt x="25" y="8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10"/>
                      <a:pt x="27" y="11"/>
                      <a:pt x="28" y="12"/>
                    </a:cubicBezTo>
                    <a:cubicBezTo>
                      <a:pt x="27" y="12"/>
                      <a:pt x="27" y="11"/>
                      <a:pt x="26" y="11"/>
                    </a:cubicBezTo>
                    <a:cubicBezTo>
                      <a:pt x="25" y="11"/>
                      <a:pt x="24" y="10"/>
                      <a:pt x="24" y="10"/>
                    </a:cubicBezTo>
                    <a:cubicBezTo>
                      <a:pt x="23" y="10"/>
                      <a:pt x="22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0" y="9"/>
                      <a:pt x="20" y="9"/>
                      <a:pt x="19" y="8"/>
                    </a:cubicBezTo>
                    <a:cubicBezTo>
                      <a:pt x="19" y="8"/>
                      <a:pt x="19" y="8"/>
                      <a:pt x="18" y="7"/>
                    </a:cubicBezTo>
                    <a:cubicBezTo>
                      <a:pt x="18" y="7"/>
                      <a:pt x="18" y="7"/>
                      <a:pt x="18" y="6"/>
                    </a:cubicBezTo>
                    <a:cubicBezTo>
                      <a:pt x="18" y="6"/>
                      <a:pt x="17" y="5"/>
                      <a:pt x="17" y="5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1"/>
                    </a:cubicBezTo>
                    <a:cubicBezTo>
                      <a:pt x="17" y="1"/>
                      <a:pt x="17" y="0"/>
                      <a:pt x="17" y="0"/>
                    </a:cubicBezTo>
                    <a:cubicBezTo>
                      <a:pt x="17" y="1"/>
                      <a:pt x="17" y="2"/>
                      <a:pt x="17" y="3"/>
                    </a:cubicBezTo>
                    <a:cubicBezTo>
                      <a:pt x="17" y="3"/>
                      <a:pt x="17" y="3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6"/>
                      <a:pt x="17" y="6"/>
                    </a:cubicBezTo>
                    <a:cubicBezTo>
                      <a:pt x="17" y="7"/>
                      <a:pt x="17" y="7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6" y="7"/>
                      <a:pt x="15" y="7"/>
                    </a:cubicBezTo>
                    <a:cubicBezTo>
                      <a:pt x="14" y="7"/>
                      <a:pt x="13" y="6"/>
                      <a:pt x="12" y="5"/>
                    </a:cubicBezTo>
                    <a:cubicBezTo>
                      <a:pt x="12" y="5"/>
                      <a:pt x="11" y="5"/>
                      <a:pt x="11" y="4"/>
                    </a:cubicBezTo>
                    <a:cubicBezTo>
                      <a:pt x="11" y="4"/>
                      <a:pt x="10" y="4"/>
                      <a:pt x="10" y="3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8" y="2"/>
                      <a:pt x="8" y="1"/>
                      <a:pt x="8" y="1"/>
                    </a:cubicBezTo>
                    <a:cubicBezTo>
                      <a:pt x="8" y="2"/>
                      <a:pt x="9" y="3"/>
                      <a:pt x="9" y="3"/>
                    </a:cubicBezTo>
                    <a:cubicBezTo>
                      <a:pt x="10" y="4"/>
                      <a:pt x="11" y="5"/>
                      <a:pt x="12" y="6"/>
                    </a:cubicBezTo>
                    <a:cubicBezTo>
                      <a:pt x="12" y="6"/>
                      <a:pt x="13" y="7"/>
                      <a:pt x="14" y="7"/>
                    </a:cubicBezTo>
                    <a:cubicBezTo>
                      <a:pt x="13" y="7"/>
                      <a:pt x="12" y="7"/>
                      <a:pt x="11" y="6"/>
                    </a:cubicBezTo>
                    <a:cubicBezTo>
                      <a:pt x="11" y="6"/>
                      <a:pt x="10" y="6"/>
                      <a:pt x="9" y="5"/>
                    </a:cubicBezTo>
                    <a:cubicBezTo>
                      <a:pt x="7" y="5"/>
                      <a:pt x="6" y="4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  <a:cubicBezTo>
                      <a:pt x="3" y="3"/>
                      <a:pt x="6" y="4"/>
                      <a:pt x="9" y="6"/>
                    </a:cubicBezTo>
                    <a:cubicBezTo>
                      <a:pt x="10" y="6"/>
                      <a:pt x="10" y="7"/>
                      <a:pt x="11" y="7"/>
                    </a:cubicBezTo>
                    <a:cubicBezTo>
                      <a:pt x="12" y="7"/>
                      <a:pt x="13" y="8"/>
                      <a:pt x="14" y="8"/>
                    </a:cubicBezTo>
                    <a:cubicBezTo>
                      <a:pt x="15" y="8"/>
                      <a:pt x="17" y="9"/>
                      <a:pt x="18" y="9"/>
                    </a:cubicBezTo>
                    <a:cubicBezTo>
                      <a:pt x="20" y="10"/>
                      <a:pt x="22" y="10"/>
                      <a:pt x="23" y="11"/>
                    </a:cubicBezTo>
                    <a:cubicBezTo>
                      <a:pt x="24" y="11"/>
                      <a:pt x="25" y="12"/>
                      <a:pt x="25" y="12"/>
                    </a:cubicBezTo>
                    <a:cubicBezTo>
                      <a:pt x="26" y="12"/>
                      <a:pt x="27" y="13"/>
                      <a:pt x="27" y="13"/>
                    </a:cubicBezTo>
                    <a:cubicBezTo>
                      <a:pt x="28" y="14"/>
                      <a:pt x="29" y="14"/>
                      <a:pt x="29" y="15"/>
                    </a:cubicBezTo>
                    <a:cubicBezTo>
                      <a:pt x="30" y="15"/>
                      <a:pt x="30" y="16"/>
                      <a:pt x="31" y="16"/>
                    </a:cubicBezTo>
                    <a:cubicBezTo>
                      <a:pt x="30" y="16"/>
                      <a:pt x="29" y="16"/>
                      <a:pt x="28" y="15"/>
                    </a:cubicBezTo>
                    <a:cubicBezTo>
                      <a:pt x="27" y="15"/>
                      <a:pt x="27" y="15"/>
                      <a:pt x="26" y="15"/>
                    </a:cubicBezTo>
                    <a:cubicBezTo>
                      <a:pt x="26" y="14"/>
                      <a:pt x="25" y="14"/>
                      <a:pt x="24" y="14"/>
                    </a:cubicBezTo>
                    <a:cubicBezTo>
                      <a:pt x="23" y="14"/>
                      <a:pt x="22" y="14"/>
                      <a:pt x="21" y="14"/>
                    </a:cubicBezTo>
                    <a:cubicBezTo>
                      <a:pt x="19" y="14"/>
                      <a:pt x="18" y="14"/>
                      <a:pt x="17" y="14"/>
                    </a:cubicBezTo>
                    <a:cubicBezTo>
                      <a:pt x="16" y="14"/>
                      <a:pt x="15" y="14"/>
                      <a:pt x="13" y="13"/>
                    </a:cubicBezTo>
                    <a:cubicBezTo>
                      <a:pt x="12" y="13"/>
                      <a:pt x="11" y="13"/>
                      <a:pt x="10" y="12"/>
                    </a:cubicBezTo>
                    <a:cubicBezTo>
                      <a:pt x="9" y="12"/>
                      <a:pt x="8" y="11"/>
                      <a:pt x="7" y="11"/>
                    </a:cubicBezTo>
                    <a:cubicBezTo>
                      <a:pt x="9" y="12"/>
                      <a:pt x="11" y="13"/>
                      <a:pt x="13" y="14"/>
                    </a:cubicBezTo>
                    <a:cubicBezTo>
                      <a:pt x="14" y="14"/>
                      <a:pt x="16" y="14"/>
                      <a:pt x="17" y="14"/>
                    </a:cubicBezTo>
                    <a:cubicBezTo>
                      <a:pt x="18" y="14"/>
                      <a:pt x="19" y="14"/>
                      <a:pt x="21" y="14"/>
                    </a:cubicBezTo>
                    <a:cubicBezTo>
                      <a:pt x="22" y="15"/>
                      <a:pt x="23" y="15"/>
                      <a:pt x="24" y="15"/>
                    </a:cubicBezTo>
                    <a:cubicBezTo>
                      <a:pt x="25" y="15"/>
                      <a:pt x="25" y="15"/>
                      <a:pt x="26" y="15"/>
                    </a:cubicBezTo>
                    <a:cubicBezTo>
                      <a:pt x="26" y="16"/>
                      <a:pt x="27" y="16"/>
                      <a:pt x="28" y="16"/>
                    </a:cubicBezTo>
                    <a:cubicBezTo>
                      <a:pt x="29" y="16"/>
                      <a:pt x="30" y="17"/>
                      <a:pt x="31" y="17"/>
                    </a:cubicBezTo>
                    <a:cubicBezTo>
                      <a:pt x="31" y="18"/>
                      <a:pt x="32" y="18"/>
                      <a:pt x="33" y="18"/>
                    </a:cubicBezTo>
                    <a:cubicBezTo>
                      <a:pt x="33" y="18"/>
                      <a:pt x="33" y="18"/>
                      <a:pt x="33" y="19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2" y="19"/>
                      <a:pt x="31" y="19"/>
                      <a:pt x="30" y="19"/>
                    </a:cubicBezTo>
                    <a:cubicBezTo>
                      <a:pt x="29" y="19"/>
                      <a:pt x="28" y="20"/>
                      <a:pt x="27" y="20"/>
                    </a:cubicBezTo>
                    <a:cubicBezTo>
                      <a:pt x="26" y="20"/>
                      <a:pt x="25" y="20"/>
                      <a:pt x="25" y="21"/>
                    </a:cubicBezTo>
                    <a:cubicBezTo>
                      <a:pt x="23" y="21"/>
                      <a:pt x="21" y="22"/>
                      <a:pt x="20" y="22"/>
                    </a:cubicBezTo>
                    <a:cubicBezTo>
                      <a:pt x="19" y="22"/>
                      <a:pt x="18" y="22"/>
                      <a:pt x="17" y="22"/>
                    </a:cubicBezTo>
                    <a:cubicBezTo>
                      <a:pt x="16" y="21"/>
                      <a:pt x="15" y="21"/>
                      <a:pt x="15" y="21"/>
                    </a:cubicBezTo>
                    <a:cubicBezTo>
                      <a:pt x="16" y="22"/>
                      <a:pt x="18" y="22"/>
                      <a:pt x="20" y="22"/>
                    </a:cubicBezTo>
                    <a:cubicBezTo>
                      <a:pt x="20" y="22"/>
                      <a:pt x="21" y="22"/>
                      <a:pt x="22" y="22"/>
                    </a:cubicBezTo>
                    <a:cubicBezTo>
                      <a:pt x="23" y="22"/>
                      <a:pt x="23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1"/>
                      <a:pt x="25" y="21"/>
                      <a:pt x="25" y="21"/>
                    </a:cubicBezTo>
                    <a:cubicBezTo>
                      <a:pt x="26" y="21"/>
                      <a:pt x="28" y="20"/>
                      <a:pt x="30" y="20"/>
                    </a:cubicBezTo>
                    <a:cubicBezTo>
                      <a:pt x="31" y="20"/>
                      <a:pt x="31" y="20"/>
                      <a:pt x="32" y="20"/>
                    </a:cubicBezTo>
                    <a:cubicBezTo>
                      <a:pt x="33" y="19"/>
                      <a:pt x="34" y="19"/>
                      <a:pt x="34" y="19"/>
                    </a:cubicBezTo>
                    <a:cubicBezTo>
                      <a:pt x="35" y="19"/>
                      <a:pt x="35" y="20"/>
                      <a:pt x="35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19"/>
                      <a:pt x="36" y="19"/>
                      <a:pt x="36" y="19"/>
                    </a:cubicBezTo>
                    <a:cubicBezTo>
                      <a:pt x="35" y="18"/>
                      <a:pt x="34" y="18"/>
                      <a:pt x="34" y="17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3" y="16"/>
                      <a:pt x="33" y="15"/>
                      <a:pt x="33" y="15"/>
                    </a:cubicBezTo>
                    <a:cubicBezTo>
                      <a:pt x="33" y="15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13"/>
                      <a:pt x="33" y="13"/>
                      <a:pt x="32" y="12"/>
                    </a:cubicBezTo>
                    <a:cubicBezTo>
                      <a:pt x="32" y="11"/>
                      <a:pt x="32" y="11"/>
                      <a:pt x="32" y="10"/>
                    </a:cubicBezTo>
                    <a:cubicBezTo>
                      <a:pt x="32" y="9"/>
                      <a:pt x="32" y="9"/>
                      <a:pt x="31" y="9"/>
                    </a:cubicBezTo>
                    <a:cubicBezTo>
                      <a:pt x="31" y="8"/>
                      <a:pt x="31" y="8"/>
                      <a:pt x="31" y="7"/>
                    </a:cubicBezTo>
                    <a:cubicBezTo>
                      <a:pt x="31" y="8"/>
                      <a:pt x="31" y="8"/>
                      <a:pt x="31" y="9"/>
                    </a:cubicBezTo>
                    <a:cubicBezTo>
                      <a:pt x="31" y="9"/>
                      <a:pt x="31" y="10"/>
                      <a:pt x="31" y="10"/>
                    </a:cubicBezTo>
                    <a:cubicBezTo>
                      <a:pt x="32" y="11"/>
                      <a:pt x="32" y="12"/>
                      <a:pt x="32" y="12"/>
                    </a:cubicBezTo>
                    <a:cubicBezTo>
                      <a:pt x="32" y="13"/>
                      <a:pt x="32" y="13"/>
                      <a:pt x="32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2" y="14"/>
                      <a:pt x="32" y="15"/>
                      <a:pt x="32" y="15"/>
                    </a:cubicBezTo>
                    <a:cubicBezTo>
                      <a:pt x="32" y="15"/>
                      <a:pt x="32" y="15"/>
                      <a:pt x="32" y="16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8" y="11"/>
                      <a:pt x="27" y="10"/>
                      <a:pt x="26" y="9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5" y="8"/>
                      <a:pt x="25" y="8"/>
                      <a:pt x="25" y="7"/>
                    </a:cubicBezTo>
                    <a:cubicBezTo>
                      <a:pt x="25" y="7"/>
                      <a:pt x="24" y="6"/>
                      <a:pt x="24" y="6"/>
                    </a:cubicBezTo>
                    <a:cubicBezTo>
                      <a:pt x="24" y="5"/>
                      <a:pt x="23" y="4"/>
                      <a:pt x="23" y="4"/>
                    </a:cubicBezTo>
                    <a:cubicBezTo>
                      <a:pt x="23" y="3"/>
                      <a:pt x="23" y="2"/>
                      <a:pt x="23" y="2"/>
                    </a:cubicBezTo>
                    <a:cubicBezTo>
                      <a:pt x="23" y="3"/>
                      <a:pt x="23" y="4"/>
                      <a:pt x="24" y="6"/>
                    </a:cubicBezTo>
                    <a:cubicBezTo>
                      <a:pt x="24" y="6"/>
                      <a:pt x="24" y="7"/>
                      <a:pt x="25" y="8"/>
                    </a:cubicBezTo>
                    <a:close/>
                    <a:moveTo>
                      <a:pt x="18" y="8"/>
                    </a:move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22" name="Freeform 2093"/>
              <p:cNvSpPr/>
              <p:nvPr/>
            </p:nvSpPr>
            <p:spPr>
              <a:xfrm>
                <a:off x="3528963" y="5994436"/>
                <a:ext cx="142876" cy="63500"/>
              </a:xfrm>
              <a:custGeom>
                <a:avLst/>
                <a:gdLst>
                  <a:gd name="txL" fmla="*/ 0 w 38"/>
                  <a:gd name="txT" fmla="*/ 0 h 17"/>
                  <a:gd name="txR" fmla="*/ 38 w 38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17">
                    <a:moveTo>
                      <a:pt x="12" y="17"/>
                    </a:moveTo>
                    <a:cubicBezTo>
                      <a:pt x="13" y="17"/>
                      <a:pt x="14" y="17"/>
                      <a:pt x="14" y="16"/>
                    </a:cubicBezTo>
                    <a:cubicBezTo>
                      <a:pt x="16" y="15"/>
                      <a:pt x="18" y="14"/>
                      <a:pt x="20" y="12"/>
                    </a:cubicBezTo>
                    <a:cubicBezTo>
                      <a:pt x="23" y="10"/>
                      <a:pt x="26" y="7"/>
                      <a:pt x="28" y="5"/>
                    </a:cubicBezTo>
                    <a:cubicBezTo>
                      <a:pt x="30" y="3"/>
                      <a:pt x="32" y="2"/>
                      <a:pt x="34" y="2"/>
                    </a:cubicBezTo>
                    <a:cubicBezTo>
                      <a:pt x="35" y="1"/>
                      <a:pt x="37" y="1"/>
                      <a:pt x="38" y="0"/>
                    </a:cubicBezTo>
                    <a:cubicBezTo>
                      <a:pt x="35" y="1"/>
                      <a:pt x="33" y="1"/>
                      <a:pt x="31" y="1"/>
                    </a:cubicBezTo>
                    <a:cubicBezTo>
                      <a:pt x="25" y="2"/>
                      <a:pt x="20" y="6"/>
                      <a:pt x="14" y="10"/>
                    </a:cubicBezTo>
                    <a:cubicBezTo>
                      <a:pt x="12" y="11"/>
                      <a:pt x="9" y="12"/>
                      <a:pt x="7" y="13"/>
                    </a:cubicBezTo>
                    <a:cubicBezTo>
                      <a:pt x="5" y="14"/>
                      <a:pt x="2" y="1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" y="15"/>
                      <a:pt x="8" y="16"/>
                      <a:pt x="12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523" name="Picture 2094"/>
              <p:cNvPicPr>
                <a:picLocks noChangeAspect="1"/>
              </p:cNvPicPr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3560713" y="5976973"/>
                <a:ext cx="123826" cy="1016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524" name="Picture 2095"/>
              <p:cNvPicPr>
                <a:picLocks noChangeAspect="1"/>
              </p:cNvPicPr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514675" y="5943636"/>
                <a:ext cx="179389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525" name="Freeform 2096"/>
              <p:cNvSpPr/>
              <p:nvPr/>
            </p:nvSpPr>
            <p:spPr>
              <a:xfrm>
                <a:off x="3551188" y="5997611"/>
                <a:ext cx="60325" cy="34925"/>
              </a:xfrm>
              <a:custGeom>
                <a:avLst/>
                <a:gdLst>
                  <a:gd name="txL" fmla="*/ 0 w 16"/>
                  <a:gd name="txT" fmla="*/ 0 h 9"/>
                  <a:gd name="txR" fmla="*/ 16 w 16"/>
                  <a:gd name="txB" fmla="*/ 9 h 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6" h="9">
                    <a:moveTo>
                      <a:pt x="9" y="7"/>
                    </a:moveTo>
                    <a:cubicBezTo>
                      <a:pt x="12" y="7"/>
                      <a:pt x="14" y="5"/>
                      <a:pt x="16" y="3"/>
                    </a:cubicBezTo>
                    <a:cubicBezTo>
                      <a:pt x="15" y="4"/>
                      <a:pt x="14" y="4"/>
                      <a:pt x="12" y="5"/>
                    </a:cubicBezTo>
                    <a:cubicBezTo>
                      <a:pt x="10" y="5"/>
                      <a:pt x="9" y="3"/>
                      <a:pt x="8" y="2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3" y="2"/>
                      <a:pt x="1" y="5"/>
                      <a:pt x="0" y="8"/>
                    </a:cubicBezTo>
                    <a:cubicBezTo>
                      <a:pt x="2" y="9"/>
                      <a:pt x="6" y="8"/>
                      <a:pt x="9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26" name="Freeform 2097"/>
              <p:cNvSpPr/>
              <p:nvPr/>
            </p:nvSpPr>
            <p:spPr>
              <a:xfrm>
                <a:off x="3622626" y="5969036"/>
                <a:ext cx="117476" cy="93663"/>
              </a:xfrm>
              <a:custGeom>
                <a:avLst/>
                <a:gdLst>
                  <a:gd name="txL" fmla="*/ 0 w 31"/>
                  <a:gd name="txT" fmla="*/ 0 h 25"/>
                  <a:gd name="txR" fmla="*/ 31 w 31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25">
                    <a:moveTo>
                      <a:pt x="13" y="7"/>
                    </a:moveTo>
                    <a:cubicBezTo>
                      <a:pt x="12" y="8"/>
                      <a:pt x="11" y="10"/>
                      <a:pt x="10" y="11"/>
                    </a:cubicBezTo>
                    <a:cubicBezTo>
                      <a:pt x="9" y="13"/>
                      <a:pt x="9" y="14"/>
                      <a:pt x="8" y="16"/>
                    </a:cubicBezTo>
                    <a:cubicBezTo>
                      <a:pt x="6" y="20"/>
                      <a:pt x="4" y="23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4" y="24"/>
                      <a:pt x="8" y="22"/>
                      <a:pt x="11" y="18"/>
                    </a:cubicBezTo>
                    <a:cubicBezTo>
                      <a:pt x="13" y="17"/>
                      <a:pt x="16" y="11"/>
                      <a:pt x="15" y="7"/>
                    </a:cubicBezTo>
                    <a:cubicBezTo>
                      <a:pt x="17" y="5"/>
                      <a:pt x="19" y="5"/>
                      <a:pt x="22" y="5"/>
                    </a:cubicBezTo>
                    <a:cubicBezTo>
                      <a:pt x="24" y="4"/>
                      <a:pt x="25" y="4"/>
                      <a:pt x="27" y="4"/>
                    </a:cubicBezTo>
                    <a:cubicBezTo>
                      <a:pt x="29" y="3"/>
                      <a:pt x="30" y="2"/>
                      <a:pt x="31" y="1"/>
                    </a:cubicBezTo>
                    <a:cubicBezTo>
                      <a:pt x="30" y="1"/>
                      <a:pt x="30" y="1"/>
                      <a:pt x="30" y="0"/>
                    </a:cubicBezTo>
                    <a:cubicBezTo>
                      <a:pt x="29" y="1"/>
                      <a:pt x="28" y="3"/>
                      <a:pt x="27" y="3"/>
                    </a:cubicBezTo>
                    <a:cubicBezTo>
                      <a:pt x="25" y="4"/>
                      <a:pt x="23" y="4"/>
                      <a:pt x="22" y="4"/>
                    </a:cubicBezTo>
                    <a:cubicBezTo>
                      <a:pt x="19" y="4"/>
                      <a:pt x="16" y="5"/>
                      <a:pt x="15" y="6"/>
                    </a:cubicBezTo>
                    <a:cubicBezTo>
                      <a:pt x="14" y="6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27" name="Freeform 2098"/>
              <p:cNvSpPr>
                <a:spLocks noEditPoints="1"/>
              </p:cNvSpPr>
              <p:nvPr/>
            </p:nvSpPr>
            <p:spPr>
              <a:xfrm>
                <a:off x="3536900" y="5980148"/>
                <a:ext cx="142876" cy="77788"/>
              </a:xfrm>
              <a:custGeom>
                <a:avLst/>
                <a:gdLst>
                  <a:gd name="txL" fmla="*/ 0 w 38"/>
                  <a:gd name="txT" fmla="*/ 0 h 21"/>
                  <a:gd name="txR" fmla="*/ 38 w 38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21">
                    <a:moveTo>
                      <a:pt x="21" y="5"/>
                    </a:moveTo>
                    <a:cubicBezTo>
                      <a:pt x="21" y="5"/>
                      <a:pt x="21" y="5"/>
                      <a:pt x="22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4" y="5"/>
                      <a:pt x="25" y="5"/>
                      <a:pt x="26" y="5"/>
                    </a:cubicBezTo>
                    <a:cubicBezTo>
                      <a:pt x="25" y="5"/>
                      <a:pt x="25" y="5"/>
                      <a:pt x="24" y="6"/>
                    </a:cubicBezTo>
                    <a:cubicBezTo>
                      <a:pt x="23" y="6"/>
                      <a:pt x="23" y="6"/>
                      <a:pt x="22" y="7"/>
                    </a:cubicBezTo>
                    <a:cubicBezTo>
                      <a:pt x="21" y="7"/>
                      <a:pt x="20" y="8"/>
                      <a:pt x="20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9"/>
                      <a:pt x="18" y="9"/>
                      <a:pt x="18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6" y="9"/>
                      <a:pt x="16" y="9"/>
                      <a:pt x="15" y="9"/>
                    </a:cubicBezTo>
                    <a:cubicBezTo>
                      <a:pt x="15" y="9"/>
                      <a:pt x="14" y="8"/>
                      <a:pt x="14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7"/>
                      <a:pt x="12" y="7"/>
                    </a:cubicBezTo>
                    <a:cubicBezTo>
                      <a:pt x="12" y="7"/>
                      <a:pt x="12" y="7"/>
                      <a:pt x="11" y="6"/>
                    </a:cubicBezTo>
                    <a:cubicBezTo>
                      <a:pt x="11" y="6"/>
                      <a:pt x="10" y="5"/>
                      <a:pt x="10" y="5"/>
                    </a:cubicBezTo>
                    <a:cubicBezTo>
                      <a:pt x="11" y="6"/>
                      <a:pt x="11" y="7"/>
                      <a:pt x="12" y="8"/>
                    </a:cubicBezTo>
                    <a:cubicBezTo>
                      <a:pt x="12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9"/>
                      <a:pt x="14" y="9"/>
                      <a:pt x="15" y="9"/>
                    </a:cubicBezTo>
                    <a:cubicBezTo>
                      <a:pt x="15" y="10"/>
                      <a:pt x="16" y="10"/>
                      <a:pt x="16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6" y="10"/>
                      <a:pt x="16" y="10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5" y="11"/>
                      <a:pt x="15" y="11"/>
                      <a:pt x="14" y="11"/>
                    </a:cubicBezTo>
                    <a:cubicBezTo>
                      <a:pt x="13" y="12"/>
                      <a:pt x="12" y="12"/>
                      <a:pt x="11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6" y="13"/>
                    </a:cubicBezTo>
                    <a:cubicBezTo>
                      <a:pt x="6" y="13"/>
                      <a:pt x="5" y="13"/>
                      <a:pt x="5" y="13"/>
                    </a:cubicBezTo>
                    <a:cubicBezTo>
                      <a:pt x="6" y="13"/>
                      <a:pt x="7" y="13"/>
                      <a:pt x="8" y="13"/>
                    </a:cubicBezTo>
                    <a:cubicBezTo>
                      <a:pt x="9" y="13"/>
                      <a:pt x="10" y="13"/>
                      <a:pt x="11" y="13"/>
                    </a:cubicBezTo>
                    <a:cubicBezTo>
                      <a:pt x="12" y="13"/>
                      <a:pt x="13" y="13"/>
                      <a:pt x="13" y="13"/>
                    </a:cubicBezTo>
                    <a:cubicBezTo>
                      <a:pt x="13" y="13"/>
                      <a:pt x="12" y="13"/>
                      <a:pt x="11" y="14"/>
                    </a:cubicBezTo>
                    <a:cubicBezTo>
                      <a:pt x="11" y="14"/>
                      <a:pt x="10" y="15"/>
                      <a:pt x="9" y="15"/>
                    </a:cubicBezTo>
                    <a:cubicBezTo>
                      <a:pt x="8" y="16"/>
                      <a:pt x="6" y="16"/>
                      <a:pt x="4" y="17"/>
                    </a:cubicBezTo>
                    <a:cubicBezTo>
                      <a:pt x="3" y="18"/>
                      <a:pt x="1" y="18"/>
                      <a:pt x="0" y="19"/>
                    </a:cubicBezTo>
                    <a:cubicBezTo>
                      <a:pt x="3" y="18"/>
                      <a:pt x="6" y="17"/>
                      <a:pt x="9" y="16"/>
                    </a:cubicBezTo>
                    <a:cubicBezTo>
                      <a:pt x="10" y="15"/>
                      <a:pt x="11" y="15"/>
                      <a:pt x="12" y="14"/>
                    </a:cubicBezTo>
                    <a:cubicBezTo>
                      <a:pt x="12" y="14"/>
                      <a:pt x="13" y="14"/>
                      <a:pt x="14" y="13"/>
                    </a:cubicBezTo>
                    <a:cubicBezTo>
                      <a:pt x="15" y="12"/>
                      <a:pt x="17" y="11"/>
                      <a:pt x="18" y="10"/>
                    </a:cubicBezTo>
                    <a:cubicBezTo>
                      <a:pt x="19" y="9"/>
                      <a:pt x="21" y="9"/>
                      <a:pt x="22" y="8"/>
                    </a:cubicBezTo>
                    <a:cubicBezTo>
                      <a:pt x="23" y="7"/>
                      <a:pt x="24" y="7"/>
                      <a:pt x="25" y="7"/>
                    </a:cubicBezTo>
                    <a:cubicBezTo>
                      <a:pt x="25" y="6"/>
                      <a:pt x="26" y="6"/>
                      <a:pt x="27" y="6"/>
                    </a:cubicBezTo>
                    <a:cubicBezTo>
                      <a:pt x="28" y="6"/>
                      <a:pt x="29" y="6"/>
                      <a:pt x="29" y="6"/>
                    </a:cubicBezTo>
                    <a:cubicBezTo>
                      <a:pt x="30" y="6"/>
                      <a:pt x="31" y="6"/>
                      <a:pt x="31" y="6"/>
                    </a:cubicBezTo>
                    <a:cubicBezTo>
                      <a:pt x="30" y="6"/>
                      <a:pt x="30" y="6"/>
                      <a:pt x="29" y="7"/>
                    </a:cubicBezTo>
                    <a:cubicBezTo>
                      <a:pt x="28" y="7"/>
                      <a:pt x="28" y="8"/>
                      <a:pt x="27" y="8"/>
                    </a:cubicBezTo>
                    <a:cubicBezTo>
                      <a:pt x="27" y="8"/>
                      <a:pt x="26" y="9"/>
                      <a:pt x="26" y="9"/>
                    </a:cubicBezTo>
                    <a:cubicBezTo>
                      <a:pt x="25" y="10"/>
                      <a:pt x="24" y="11"/>
                      <a:pt x="23" y="12"/>
                    </a:cubicBezTo>
                    <a:cubicBezTo>
                      <a:pt x="22" y="13"/>
                      <a:pt x="21" y="13"/>
                      <a:pt x="21" y="14"/>
                    </a:cubicBezTo>
                    <a:cubicBezTo>
                      <a:pt x="20" y="15"/>
                      <a:pt x="19" y="16"/>
                      <a:pt x="18" y="17"/>
                    </a:cubicBezTo>
                    <a:cubicBezTo>
                      <a:pt x="17" y="18"/>
                      <a:pt x="16" y="18"/>
                      <a:pt x="15" y="19"/>
                    </a:cubicBezTo>
                    <a:cubicBezTo>
                      <a:pt x="14" y="19"/>
                      <a:pt x="13" y="20"/>
                      <a:pt x="12" y="20"/>
                    </a:cubicBezTo>
                    <a:cubicBezTo>
                      <a:pt x="14" y="20"/>
                      <a:pt x="16" y="19"/>
                      <a:pt x="18" y="17"/>
                    </a:cubicBezTo>
                    <a:cubicBezTo>
                      <a:pt x="19" y="16"/>
                      <a:pt x="20" y="16"/>
                      <a:pt x="21" y="15"/>
                    </a:cubicBezTo>
                    <a:cubicBezTo>
                      <a:pt x="22" y="14"/>
                      <a:pt x="23" y="13"/>
                      <a:pt x="23" y="12"/>
                    </a:cubicBezTo>
                    <a:cubicBezTo>
                      <a:pt x="24" y="11"/>
                      <a:pt x="25" y="10"/>
                      <a:pt x="26" y="9"/>
                    </a:cubicBezTo>
                    <a:cubicBezTo>
                      <a:pt x="26" y="9"/>
                      <a:pt x="27" y="9"/>
                      <a:pt x="27" y="9"/>
                    </a:cubicBezTo>
                    <a:cubicBezTo>
                      <a:pt x="28" y="8"/>
                      <a:pt x="29" y="8"/>
                      <a:pt x="29" y="8"/>
                    </a:cubicBezTo>
                    <a:cubicBezTo>
                      <a:pt x="30" y="7"/>
                      <a:pt x="31" y="6"/>
                      <a:pt x="32" y="6"/>
                    </a:cubicBezTo>
                    <a:cubicBezTo>
                      <a:pt x="33" y="6"/>
                      <a:pt x="33" y="5"/>
                      <a:pt x="34" y="5"/>
                    </a:cubicBezTo>
                    <a:cubicBezTo>
                      <a:pt x="34" y="5"/>
                      <a:pt x="34" y="5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4" y="6"/>
                      <a:pt x="33" y="7"/>
                      <a:pt x="33" y="8"/>
                    </a:cubicBezTo>
                    <a:cubicBezTo>
                      <a:pt x="32" y="9"/>
                      <a:pt x="32" y="10"/>
                      <a:pt x="32" y="11"/>
                    </a:cubicBezTo>
                    <a:cubicBezTo>
                      <a:pt x="31" y="11"/>
                      <a:pt x="31" y="12"/>
                      <a:pt x="31" y="13"/>
                    </a:cubicBezTo>
                    <a:cubicBezTo>
                      <a:pt x="30" y="15"/>
                      <a:pt x="29" y="16"/>
                      <a:pt x="28" y="17"/>
                    </a:cubicBezTo>
                    <a:cubicBezTo>
                      <a:pt x="28" y="18"/>
                      <a:pt x="27" y="19"/>
                      <a:pt x="27" y="19"/>
                    </a:cubicBezTo>
                    <a:cubicBezTo>
                      <a:pt x="26" y="20"/>
                      <a:pt x="25" y="20"/>
                      <a:pt x="25" y="21"/>
                    </a:cubicBezTo>
                    <a:cubicBezTo>
                      <a:pt x="26" y="20"/>
                      <a:pt x="27" y="19"/>
                      <a:pt x="29" y="18"/>
                    </a:cubicBezTo>
                    <a:cubicBezTo>
                      <a:pt x="29" y="17"/>
                      <a:pt x="30" y="16"/>
                      <a:pt x="30" y="16"/>
                    </a:cubicBezTo>
                    <a:cubicBezTo>
                      <a:pt x="30" y="15"/>
                      <a:pt x="31" y="15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1" y="14"/>
                      <a:pt x="31" y="13"/>
                      <a:pt x="31" y="13"/>
                    </a:cubicBezTo>
                    <a:cubicBezTo>
                      <a:pt x="32" y="12"/>
                      <a:pt x="33" y="10"/>
                      <a:pt x="34" y="9"/>
                    </a:cubicBezTo>
                    <a:cubicBezTo>
                      <a:pt x="34" y="8"/>
                      <a:pt x="34" y="7"/>
                      <a:pt x="35" y="6"/>
                    </a:cubicBezTo>
                    <a:cubicBezTo>
                      <a:pt x="35" y="6"/>
                      <a:pt x="35" y="5"/>
                      <a:pt x="36" y="5"/>
                    </a:cubicBezTo>
                    <a:cubicBezTo>
                      <a:pt x="36" y="5"/>
                      <a:pt x="37" y="4"/>
                      <a:pt x="37" y="4"/>
                    </a:cubicBezTo>
                    <a:cubicBezTo>
                      <a:pt x="37" y="4"/>
                      <a:pt x="38" y="4"/>
                      <a:pt x="37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6" y="3"/>
                      <a:pt x="35" y="4"/>
                      <a:pt x="34" y="4"/>
                    </a:cubicBezTo>
                    <a:cubicBezTo>
                      <a:pt x="34" y="4"/>
                      <a:pt x="33" y="4"/>
                      <a:pt x="33" y="4"/>
                    </a:cubicBezTo>
                    <a:cubicBezTo>
                      <a:pt x="33" y="4"/>
                      <a:pt x="33" y="4"/>
                      <a:pt x="32" y="4"/>
                    </a:cubicBezTo>
                    <a:cubicBezTo>
                      <a:pt x="32" y="4"/>
                      <a:pt x="32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0" y="2"/>
                      <a:pt x="30" y="2"/>
                      <a:pt x="29" y="2"/>
                    </a:cubicBezTo>
                    <a:cubicBezTo>
                      <a:pt x="29" y="1"/>
                      <a:pt x="28" y="1"/>
                      <a:pt x="27" y="0"/>
                    </a:cubicBezTo>
                    <a:cubicBezTo>
                      <a:pt x="27" y="0"/>
                      <a:pt x="26" y="0"/>
                      <a:pt x="26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5" y="0"/>
                      <a:pt x="25" y="0"/>
                      <a:pt x="26" y="0"/>
                    </a:cubicBezTo>
                    <a:cubicBezTo>
                      <a:pt x="26" y="0"/>
                      <a:pt x="27" y="1"/>
                      <a:pt x="27" y="1"/>
                    </a:cubicBezTo>
                    <a:cubicBezTo>
                      <a:pt x="28" y="1"/>
                      <a:pt x="28" y="2"/>
                      <a:pt x="29" y="2"/>
                    </a:cubicBezTo>
                    <a:cubicBezTo>
                      <a:pt x="29" y="2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1" y="3"/>
                      <a:pt x="31" y="4"/>
                      <a:pt x="31" y="4"/>
                    </a:cubicBezTo>
                    <a:cubicBezTo>
                      <a:pt x="31" y="4"/>
                      <a:pt x="31" y="4"/>
                      <a:pt x="32" y="4"/>
                    </a:cubicBezTo>
                    <a:cubicBezTo>
                      <a:pt x="31" y="4"/>
                      <a:pt x="31" y="4"/>
                      <a:pt x="30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5" y="4"/>
                      <a:pt x="24" y="4"/>
                      <a:pt x="23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19" y="4"/>
                      <a:pt x="19" y="4"/>
                    </a:cubicBezTo>
                    <a:cubicBezTo>
                      <a:pt x="18" y="4"/>
                      <a:pt x="17" y="3"/>
                      <a:pt x="17" y="3"/>
                    </a:cubicBezTo>
                    <a:cubicBezTo>
                      <a:pt x="16" y="3"/>
                      <a:pt x="16" y="3"/>
                      <a:pt x="15" y="2"/>
                    </a:cubicBezTo>
                    <a:cubicBezTo>
                      <a:pt x="16" y="3"/>
                      <a:pt x="17" y="4"/>
                      <a:pt x="19" y="4"/>
                    </a:cubicBezTo>
                    <a:cubicBezTo>
                      <a:pt x="19" y="4"/>
                      <a:pt x="20" y="4"/>
                      <a:pt x="21" y="5"/>
                    </a:cubicBezTo>
                    <a:close/>
                    <a:moveTo>
                      <a:pt x="17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28" name="Freeform 2099"/>
              <p:cNvSpPr/>
              <p:nvPr/>
            </p:nvSpPr>
            <p:spPr>
              <a:xfrm>
                <a:off x="5954677" y="3560781"/>
                <a:ext cx="38100" cy="153989"/>
              </a:xfrm>
              <a:custGeom>
                <a:avLst/>
                <a:gdLst>
                  <a:gd name="txL" fmla="*/ 0 w 10"/>
                  <a:gd name="txT" fmla="*/ 0 h 41"/>
                  <a:gd name="txR" fmla="*/ 10 w 10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41">
                    <a:moveTo>
                      <a:pt x="10" y="30"/>
                    </a:moveTo>
                    <a:cubicBezTo>
                      <a:pt x="10" y="29"/>
                      <a:pt x="10" y="28"/>
                      <a:pt x="10" y="27"/>
                    </a:cubicBezTo>
                    <a:cubicBezTo>
                      <a:pt x="9" y="25"/>
                      <a:pt x="9" y="23"/>
                      <a:pt x="8" y="20"/>
                    </a:cubicBezTo>
                    <a:cubicBezTo>
                      <a:pt x="7" y="17"/>
                      <a:pt x="4" y="14"/>
                      <a:pt x="3" y="11"/>
                    </a:cubicBezTo>
                    <a:cubicBezTo>
                      <a:pt x="2" y="8"/>
                      <a:pt x="2" y="6"/>
                      <a:pt x="2" y="4"/>
                    </a:cubicBezTo>
                    <a:cubicBezTo>
                      <a:pt x="2" y="3"/>
                      <a:pt x="1" y="1"/>
                      <a:pt x="1" y="0"/>
                    </a:cubicBezTo>
                    <a:cubicBezTo>
                      <a:pt x="1" y="2"/>
                      <a:pt x="1" y="5"/>
                      <a:pt x="0" y="7"/>
                    </a:cubicBezTo>
                    <a:cubicBezTo>
                      <a:pt x="0" y="13"/>
                      <a:pt x="2" y="19"/>
                      <a:pt x="3" y="25"/>
                    </a:cubicBezTo>
                    <a:cubicBezTo>
                      <a:pt x="4" y="28"/>
                      <a:pt x="4" y="31"/>
                      <a:pt x="4" y="34"/>
                    </a:cubicBezTo>
                    <a:cubicBezTo>
                      <a:pt x="4" y="36"/>
                      <a:pt x="4" y="38"/>
                      <a:pt x="5" y="41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6" y="37"/>
                      <a:pt x="8" y="33"/>
                      <a:pt x="10" y="3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29" name="Freeform 2102"/>
              <p:cNvSpPr/>
              <p:nvPr/>
            </p:nvSpPr>
            <p:spPr>
              <a:xfrm>
                <a:off x="5932452" y="3621107"/>
                <a:ext cx="30163" cy="63500"/>
              </a:xfrm>
              <a:custGeom>
                <a:avLst/>
                <a:gdLst>
                  <a:gd name="txL" fmla="*/ 0 w 8"/>
                  <a:gd name="txT" fmla="*/ 0 h 17"/>
                  <a:gd name="txR" fmla="*/ 8 w 8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" h="17">
                    <a:moveTo>
                      <a:pt x="8" y="8"/>
                    </a:moveTo>
                    <a:cubicBezTo>
                      <a:pt x="8" y="5"/>
                      <a:pt x="7" y="3"/>
                      <a:pt x="7" y="0"/>
                    </a:cubicBezTo>
                    <a:cubicBezTo>
                      <a:pt x="7" y="1"/>
                      <a:pt x="7" y="3"/>
                      <a:pt x="7" y="4"/>
                    </a:cubicBezTo>
                    <a:cubicBezTo>
                      <a:pt x="6" y="6"/>
                      <a:pt x="4" y="7"/>
                      <a:pt x="3" y="8"/>
                    </a:cubicBezTo>
                    <a:cubicBezTo>
                      <a:pt x="2" y="8"/>
                      <a:pt x="1" y="9"/>
                      <a:pt x="0" y="10"/>
                    </a:cubicBezTo>
                    <a:cubicBezTo>
                      <a:pt x="2" y="12"/>
                      <a:pt x="4" y="15"/>
                      <a:pt x="6" y="17"/>
                    </a:cubicBezTo>
                    <a:cubicBezTo>
                      <a:pt x="8" y="15"/>
                      <a:pt x="8" y="11"/>
                      <a:pt x="8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30" name="Freeform 2103"/>
              <p:cNvSpPr/>
              <p:nvPr/>
            </p:nvSpPr>
            <p:spPr>
              <a:xfrm>
                <a:off x="5954677" y="3489343"/>
                <a:ext cx="57150" cy="138113"/>
              </a:xfrm>
              <a:custGeom>
                <a:avLst/>
                <a:gdLst>
                  <a:gd name="txL" fmla="*/ 0 w 15"/>
                  <a:gd name="txT" fmla="*/ 0 h 37"/>
                  <a:gd name="txR" fmla="*/ 15 w 15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37">
                    <a:moveTo>
                      <a:pt x="1" y="19"/>
                    </a:moveTo>
                    <a:cubicBezTo>
                      <a:pt x="2" y="20"/>
                      <a:pt x="4" y="22"/>
                      <a:pt x="4" y="23"/>
                    </a:cubicBezTo>
                    <a:cubicBezTo>
                      <a:pt x="5" y="24"/>
                      <a:pt x="7" y="25"/>
                      <a:pt x="9" y="26"/>
                    </a:cubicBezTo>
                    <a:cubicBezTo>
                      <a:pt x="12" y="29"/>
                      <a:pt x="14" y="32"/>
                      <a:pt x="14" y="37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5" y="32"/>
                      <a:pt x="14" y="28"/>
                      <a:pt x="12" y="24"/>
                    </a:cubicBezTo>
                    <a:cubicBezTo>
                      <a:pt x="10" y="21"/>
                      <a:pt x="6" y="17"/>
                      <a:pt x="1" y="17"/>
                    </a:cubicBezTo>
                    <a:cubicBezTo>
                      <a:pt x="0" y="14"/>
                      <a:pt x="1" y="12"/>
                      <a:pt x="1" y="10"/>
                    </a:cubicBezTo>
                    <a:cubicBezTo>
                      <a:pt x="2" y="8"/>
                      <a:pt x="2" y="6"/>
                      <a:pt x="2" y="4"/>
                    </a:cubicBezTo>
                    <a:cubicBezTo>
                      <a:pt x="2" y="3"/>
                      <a:pt x="1" y="1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1" y="6"/>
                      <a:pt x="1" y="8"/>
                      <a:pt x="1" y="10"/>
                    </a:cubicBezTo>
                    <a:cubicBezTo>
                      <a:pt x="0" y="12"/>
                      <a:pt x="0" y="15"/>
                      <a:pt x="1" y="17"/>
                    </a:cubicBezTo>
                    <a:cubicBezTo>
                      <a:pt x="1" y="18"/>
                      <a:pt x="1" y="18"/>
                      <a:pt x="1" y="1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31" name="Freeform 2104"/>
              <p:cNvSpPr>
                <a:spLocks noEditPoints="1"/>
              </p:cNvSpPr>
              <p:nvPr/>
            </p:nvSpPr>
            <p:spPr>
              <a:xfrm>
                <a:off x="5929277" y="3552844"/>
                <a:ext cx="77788" cy="153989"/>
              </a:xfrm>
              <a:custGeom>
                <a:avLst/>
                <a:gdLst>
                  <a:gd name="txL" fmla="*/ 0 w 21"/>
                  <a:gd name="txT" fmla="*/ 0 h 41"/>
                  <a:gd name="txR" fmla="*/ 21 w 21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41">
                    <a:moveTo>
                      <a:pt x="4" y="17"/>
                    </a:moveTo>
                    <a:cubicBezTo>
                      <a:pt x="4" y="16"/>
                      <a:pt x="4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6" y="13"/>
                      <a:pt x="6" y="12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5"/>
                      <a:pt x="6" y="15"/>
                      <a:pt x="7" y="16"/>
                    </a:cubicBezTo>
                    <a:cubicBezTo>
                      <a:pt x="7" y="17"/>
                      <a:pt x="7" y="18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20"/>
                      <a:pt x="8" y="20"/>
                      <a:pt x="8" y="21"/>
                    </a:cubicBezTo>
                    <a:cubicBezTo>
                      <a:pt x="8" y="21"/>
                      <a:pt x="8" y="22"/>
                      <a:pt x="7" y="22"/>
                    </a:cubicBezTo>
                    <a:cubicBezTo>
                      <a:pt x="7" y="22"/>
                      <a:pt x="7" y="23"/>
                      <a:pt x="7" y="23"/>
                    </a:cubicBezTo>
                    <a:cubicBezTo>
                      <a:pt x="6" y="24"/>
                      <a:pt x="6" y="24"/>
                      <a:pt x="5" y="24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4" y="25"/>
                    </a:cubicBezTo>
                    <a:cubicBezTo>
                      <a:pt x="4" y="26"/>
                      <a:pt x="3" y="26"/>
                      <a:pt x="3" y="26"/>
                    </a:cubicBezTo>
                    <a:cubicBezTo>
                      <a:pt x="2" y="26"/>
                      <a:pt x="2" y="27"/>
                      <a:pt x="2" y="27"/>
                    </a:cubicBezTo>
                    <a:cubicBezTo>
                      <a:pt x="3" y="27"/>
                      <a:pt x="4" y="26"/>
                      <a:pt x="4" y="26"/>
                    </a:cubicBezTo>
                    <a:cubicBezTo>
                      <a:pt x="5" y="26"/>
                      <a:pt x="5" y="25"/>
                      <a:pt x="5" y="25"/>
                    </a:cubicBezTo>
                    <a:cubicBezTo>
                      <a:pt x="5" y="25"/>
                      <a:pt x="5" y="25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4"/>
                      <a:pt x="7" y="24"/>
                      <a:pt x="7" y="24"/>
                    </a:cubicBezTo>
                    <a:cubicBezTo>
                      <a:pt x="7" y="23"/>
                      <a:pt x="8" y="23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3"/>
                    </a:cubicBezTo>
                    <a:cubicBezTo>
                      <a:pt x="8" y="23"/>
                      <a:pt x="9" y="23"/>
                      <a:pt x="9" y="23"/>
                    </a:cubicBezTo>
                    <a:cubicBezTo>
                      <a:pt x="9" y="24"/>
                      <a:pt x="9" y="24"/>
                      <a:pt x="9" y="25"/>
                    </a:cubicBezTo>
                    <a:cubicBezTo>
                      <a:pt x="9" y="26"/>
                      <a:pt x="9" y="27"/>
                      <a:pt x="9" y="28"/>
                    </a:cubicBezTo>
                    <a:cubicBezTo>
                      <a:pt x="9" y="29"/>
                      <a:pt x="9" y="29"/>
                      <a:pt x="9" y="30"/>
                    </a:cubicBezTo>
                    <a:cubicBezTo>
                      <a:pt x="9" y="30"/>
                      <a:pt x="9" y="31"/>
                      <a:pt x="9" y="31"/>
                    </a:cubicBezTo>
                    <a:cubicBezTo>
                      <a:pt x="8" y="32"/>
                      <a:pt x="8" y="33"/>
                      <a:pt x="8" y="33"/>
                    </a:cubicBezTo>
                    <a:cubicBezTo>
                      <a:pt x="8" y="34"/>
                      <a:pt x="8" y="34"/>
                      <a:pt x="8" y="35"/>
                    </a:cubicBezTo>
                    <a:cubicBezTo>
                      <a:pt x="8" y="34"/>
                      <a:pt x="9" y="33"/>
                      <a:pt x="9" y="32"/>
                    </a:cubicBezTo>
                    <a:cubicBezTo>
                      <a:pt x="9" y="30"/>
                      <a:pt x="9" y="29"/>
                      <a:pt x="10" y="28"/>
                    </a:cubicBezTo>
                    <a:cubicBezTo>
                      <a:pt x="10" y="28"/>
                      <a:pt x="10" y="27"/>
                      <a:pt x="10" y="26"/>
                    </a:cubicBezTo>
                    <a:cubicBezTo>
                      <a:pt x="10" y="27"/>
                      <a:pt x="10" y="28"/>
                      <a:pt x="10" y="28"/>
                    </a:cubicBezTo>
                    <a:cubicBezTo>
                      <a:pt x="10" y="29"/>
                      <a:pt x="11" y="30"/>
                      <a:pt x="11" y="31"/>
                    </a:cubicBezTo>
                    <a:cubicBezTo>
                      <a:pt x="11" y="33"/>
                      <a:pt x="11" y="34"/>
                      <a:pt x="11" y="36"/>
                    </a:cubicBezTo>
                    <a:cubicBezTo>
                      <a:pt x="11" y="38"/>
                      <a:pt x="11" y="39"/>
                      <a:pt x="11" y="41"/>
                    </a:cubicBezTo>
                    <a:cubicBezTo>
                      <a:pt x="12" y="38"/>
                      <a:pt x="12" y="34"/>
                      <a:pt x="11" y="31"/>
                    </a:cubicBezTo>
                    <a:cubicBezTo>
                      <a:pt x="11" y="30"/>
                      <a:pt x="11" y="29"/>
                      <a:pt x="11" y="28"/>
                    </a:cubicBezTo>
                    <a:cubicBezTo>
                      <a:pt x="11" y="27"/>
                      <a:pt x="11" y="27"/>
                      <a:pt x="10" y="26"/>
                    </a:cubicBezTo>
                    <a:cubicBezTo>
                      <a:pt x="10" y="24"/>
                      <a:pt x="9" y="23"/>
                      <a:pt x="9" y="21"/>
                    </a:cubicBezTo>
                    <a:cubicBezTo>
                      <a:pt x="8" y="19"/>
                      <a:pt x="8" y="18"/>
                      <a:pt x="8" y="16"/>
                    </a:cubicBezTo>
                    <a:cubicBezTo>
                      <a:pt x="8" y="15"/>
                      <a:pt x="7" y="14"/>
                      <a:pt x="7" y="14"/>
                    </a:cubicBezTo>
                    <a:cubicBezTo>
                      <a:pt x="7" y="13"/>
                      <a:pt x="7" y="12"/>
                      <a:pt x="7" y="11"/>
                    </a:cubicBezTo>
                    <a:cubicBezTo>
                      <a:pt x="7" y="10"/>
                      <a:pt x="8" y="9"/>
                      <a:pt x="8" y="9"/>
                    </a:cubicBezTo>
                    <a:cubicBezTo>
                      <a:pt x="8" y="8"/>
                      <a:pt x="8" y="7"/>
                      <a:pt x="8" y="7"/>
                    </a:cubicBezTo>
                    <a:cubicBezTo>
                      <a:pt x="8" y="8"/>
                      <a:pt x="9" y="9"/>
                      <a:pt x="9" y="10"/>
                    </a:cubicBezTo>
                    <a:cubicBezTo>
                      <a:pt x="9" y="10"/>
                      <a:pt x="9" y="11"/>
                      <a:pt x="9" y="12"/>
                    </a:cubicBezTo>
                    <a:cubicBezTo>
                      <a:pt x="9" y="12"/>
                      <a:pt x="10" y="13"/>
                      <a:pt x="10" y="13"/>
                    </a:cubicBezTo>
                    <a:cubicBezTo>
                      <a:pt x="10" y="14"/>
                      <a:pt x="11" y="16"/>
                      <a:pt x="12" y="17"/>
                    </a:cubicBezTo>
                    <a:cubicBezTo>
                      <a:pt x="12" y="18"/>
                      <a:pt x="13" y="19"/>
                      <a:pt x="13" y="20"/>
                    </a:cubicBezTo>
                    <a:cubicBezTo>
                      <a:pt x="14" y="21"/>
                      <a:pt x="15" y="22"/>
                      <a:pt x="15" y="23"/>
                    </a:cubicBezTo>
                    <a:cubicBezTo>
                      <a:pt x="15" y="24"/>
                      <a:pt x="16" y="25"/>
                      <a:pt x="16" y="26"/>
                    </a:cubicBezTo>
                    <a:cubicBezTo>
                      <a:pt x="16" y="28"/>
                      <a:pt x="17" y="29"/>
                      <a:pt x="17" y="30"/>
                    </a:cubicBezTo>
                    <a:cubicBezTo>
                      <a:pt x="17" y="28"/>
                      <a:pt x="16" y="25"/>
                      <a:pt x="15" y="23"/>
                    </a:cubicBezTo>
                    <a:cubicBezTo>
                      <a:pt x="15" y="22"/>
                      <a:pt x="14" y="21"/>
                      <a:pt x="14" y="19"/>
                    </a:cubicBezTo>
                    <a:cubicBezTo>
                      <a:pt x="13" y="18"/>
                      <a:pt x="13" y="17"/>
                      <a:pt x="12" y="16"/>
                    </a:cubicBezTo>
                    <a:cubicBezTo>
                      <a:pt x="12" y="15"/>
                      <a:pt x="11" y="14"/>
                      <a:pt x="10" y="13"/>
                    </a:cubicBezTo>
                    <a:cubicBezTo>
                      <a:pt x="10" y="12"/>
                      <a:pt x="10" y="12"/>
                      <a:pt x="10" y="11"/>
                    </a:cubicBezTo>
                    <a:cubicBezTo>
                      <a:pt x="10" y="11"/>
                      <a:pt x="10" y="10"/>
                      <a:pt x="10" y="10"/>
                    </a:cubicBezTo>
                    <a:cubicBezTo>
                      <a:pt x="9" y="8"/>
                      <a:pt x="9" y="7"/>
                      <a:pt x="9" y="6"/>
                    </a:cubicBezTo>
                    <a:cubicBezTo>
                      <a:pt x="9" y="5"/>
                      <a:pt x="9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5"/>
                      <a:pt x="11" y="6"/>
                    </a:cubicBezTo>
                    <a:cubicBezTo>
                      <a:pt x="12" y="7"/>
                      <a:pt x="12" y="7"/>
                      <a:pt x="13" y="8"/>
                    </a:cubicBezTo>
                    <a:cubicBezTo>
                      <a:pt x="14" y="8"/>
                      <a:pt x="14" y="9"/>
                      <a:pt x="15" y="9"/>
                    </a:cubicBezTo>
                    <a:cubicBezTo>
                      <a:pt x="17" y="10"/>
                      <a:pt x="18" y="12"/>
                      <a:pt x="19" y="13"/>
                    </a:cubicBezTo>
                    <a:cubicBezTo>
                      <a:pt x="19" y="14"/>
                      <a:pt x="20" y="15"/>
                      <a:pt x="20" y="15"/>
                    </a:cubicBezTo>
                    <a:cubicBezTo>
                      <a:pt x="20" y="16"/>
                      <a:pt x="21" y="17"/>
                      <a:pt x="21" y="18"/>
                    </a:cubicBezTo>
                    <a:cubicBezTo>
                      <a:pt x="21" y="16"/>
                      <a:pt x="20" y="14"/>
                      <a:pt x="19" y="13"/>
                    </a:cubicBezTo>
                    <a:cubicBezTo>
                      <a:pt x="19" y="12"/>
                      <a:pt x="18" y="11"/>
                      <a:pt x="18" y="11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10"/>
                      <a:pt x="16" y="10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4" y="8"/>
                      <a:pt x="13" y="7"/>
                      <a:pt x="12" y="6"/>
                    </a:cubicBezTo>
                    <a:cubicBezTo>
                      <a:pt x="11" y="5"/>
                      <a:pt x="11" y="4"/>
                      <a:pt x="10" y="4"/>
                    </a:cubicBezTo>
                    <a:cubicBezTo>
                      <a:pt x="10" y="3"/>
                      <a:pt x="9" y="3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8" y="0"/>
                      <a:pt x="7" y="1"/>
                      <a:pt x="7" y="1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6" y="6"/>
                      <a:pt x="6" y="6"/>
                    </a:cubicBezTo>
                    <a:cubicBezTo>
                      <a:pt x="6" y="6"/>
                      <a:pt x="6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8"/>
                      <a:pt x="3" y="9"/>
                      <a:pt x="2" y="9"/>
                    </a:cubicBezTo>
                    <a:cubicBezTo>
                      <a:pt x="2" y="10"/>
                      <a:pt x="2" y="10"/>
                      <a:pt x="1" y="10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4" y="8"/>
                      <a:pt x="4" y="8"/>
                    </a:cubicBezTo>
                    <a:cubicBezTo>
                      <a:pt x="5" y="8"/>
                      <a:pt x="5" y="7"/>
                      <a:pt x="5" y="7"/>
                    </a:cubicBezTo>
                    <a:cubicBezTo>
                      <a:pt x="5" y="7"/>
                      <a:pt x="5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2"/>
                      <a:pt x="5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7"/>
                      <a:pt x="3" y="18"/>
                      <a:pt x="3" y="18"/>
                    </a:cubicBezTo>
                    <a:cubicBezTo>
                      <a:pt x="2" y="19"/>
                      <a:pt x="2" y="19"/>
                      <a:pt x="2" y="20"/>
                    </a:cubicBezTo>
                    <a:cubicBezTo>
                      <a:pt x="1" y="20"/>
                      <a:pt x="1" y="21"/>
                      <a:pt x="0" y="21"/>
                    </a:cubicBezTo>
                    <a:cubicBezTo>
                      <a:pt x="1" y="21"/>
                      <a:pt x="2" y="20"/>
                      <a:pt x="3" y="18"/>
                    </a:cubicBezTo>
                    <a:cubicBezTo>
                      <a:pt x="3" y="18"/>
                      <a:pt x="4" y="17"/>
                      <a:pt x="4" y="17"/>
                    </a:cubicBezTo>
                    <a:close/>
                    <a:moveTo>
                      <a:pt x="8" y="22"/>
                    </a:move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32" name="Freeform 2105"/>
              <p:cNvSpPr/>
              <p:nvPr/>
            </p:nvSpPr>
            <p:spPr>
              <a:xfrm>
                <a:off x="5019634" y="5573745"/>
                <a:ext cx="123826" cy="90488"/>
              </a:xfrm>
              <a:custGeom>
                <a:avLst/>
                <a:gdLst>
                  <a:gd name="txL" fmla="*/ 0 w 33"/>
                  <a:gd name="txT" fmla="*/ 0 h 24"/>
                  <a:gd name="txR" fmla="*/ 33 w 33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24">
                    <a:moveTo>
                      <a:pt x="28" y="13"/>
                    </a:moveTo>
                    <a:cubicBezTo>
                      <a:pt x="28" y="13"/>
                      <a:pt x="27" y="12"/>
                      <a:pt x="27" y="12"/>
                    </a:cubicBezTo>
                    <a:cubicBezTo>
                      <a:pt x="25" y="10"/>
                      <a:pt x="23" y="10"/>
                      <a:pt x="20" y="9"/>
                    </a:cubicBezTo>
                    <a:cubicBezTo>
                      <a:pt x="17" y="7"/>
                      <a:pt x="13" y="7"/>
                      <a:pt x="10" y="6"/>
                    </a:cubicBezTo>
                    <a:cubicBezTo>
                      <a:pt x="7" y="5"/>
                      <a:pt x="6" y="4"/>
                      <a:pt x="4" y="2"/>
                    </a:cubicBezTo>
                    <a:cubicBezTo>
                      <a:pt x="3" y="2"/>
                      <a:pt x="2" y="1"/>
                      <a:pt x="0" y="0"/>
                    </a:cubicBezTo>
                    <a:cubicBezTo>
                      <a:pt x="2" y="2"/>
                      <a:pt x="4" y="4"/>
                      <a:pt x="5" y="5"/>
                    </a:cubicBezTo>
                    <a:cubicBezTo>
                      <a:pt x="9" y="10"/>
                      <a:pt x="15" y="12"/>
                      <a:pt x="21" y="15"/>
                    </a:cubicBezTo>
                    <a:cubicBezTo>
                      <a:pt x="23" y="17"/>
                      <a:pt x="26" y="18"/>
                      <a:pt x="28" y="20"/>
                    </a:cubicBezTo>
                    <a:cubicBezTo>
                      <a:pt x="30" y="21"/>
                      <a:pt x="32" y="23"/>
                      <a:pt x="33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1" y="21"/>
                      <a:pt x="30" y="17"/>
                      <a:pt x="28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533" name="Picture 2106"/>
              <p:cNvPicPr>
                <a:picLocks noChangeAspect="1"/>
              </p:cNvPicPr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5006934" y="5559458"/>
                <a:ext cx="134938" cy="793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534" name="Picture 2107"/>
              <p:cNvPicPr>
                <a:picLocks noChangeAspect="1"/>
              </p:cNvPicPr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991059" y="5556283"/>
                <a:ext cx="169864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535" name="Freeform 2108"/>
              <p:cNvSpPr/>
              <p:nvPr/>
            </p:nvSpPr>
            <p:spPr>
              <a:xfrm>
                <a:off x="5065672" y="5615021"/>
                <a:ext cx="47625" cy="44450"/>
              </a:xfrm>
              <a:custGeom>
                <a:avLst/>
                <a:gdLst>
                  <a:gd name="txL" fmla="*/ 0 w 13"/>
                  <a:gd name="txT" fmla="*/ 0 h 12"/>
                  <a:gd name="txR" fmla="*/ 13 w 13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12">
                    <a:moveTo>
                      <a:pt x="8" y="4"/>
                    </a:moveTo>
                    <a:cubicBezTo>
                      <a:pt x="6" y="2"/>
                      <a:pt x="3" y="1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5" y="5"/>
                      <a:pt x="4" y="6"/>
                      <a:pt x="4" y="8"/>
                    </a:cubicBezTo>
                    <a:cubicBezTo>
                      <a:pt x="3" y="9"/>
                      <a:pt x="3" y="10"/>
                      <a:pt x="3" y="12"/>
                    </a:cubicBezTo>
                    <a:cubicBezTo>
                      <a:pt x="6" y="12"/>
                      <a:pt x="10" y="12"/>
                      <a:pt x="13" y="12"/>
                    </a:cubicBezTo>
                    <a:cubicBezTo>
                      <a:pt x="12" y="9"/>
                      <a:pt x="9" y="6"/>
                      <a:pt x="8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36" name="Freeform 2109"/>
              <p:cNvSpPr/>
              <p:nvPr/>
            </p:nvSpPr>
            <p:spPr>
              <a:xfrm>
                <a:off x="4967246" y="5529295"/>
                <a:ext cx="139701" cy="52388"/>
              </a:xfrm>
              <a:custGeom>
                <a:avLst/>
                <a:gdLst>
                  <a:gd name="txL" fmla="*/ 0 w 37"/>
                  <a:gd name="txT" fmla="*/ 0 h 14"/>
                  <a:gd name="txR" fmla="*/ 37 w 37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14">
                    <a:moveTo>
                      <a:pt x="14" y="12"/>
                    </a:moveTo>
                    <a:cubicBezTo>
                      <a:pt x="16" y="12"/>
                      <a:pt x="18" y="12"/>
                      <a:pt x="19" y="12"/>
                    </a:cubicBezTo>
                    <a:cubicBezTo>
                      <a:pt x="22" y="12"/>
                      <a:pt x="23" y="12"/>
                      <a:pt x="25" y="11"/>
                    </a:cubicBezTo>
                    <a:cubicBezTo>
                      <a:pt x="29" y="11"/>
                      <a:pt x="33" y="11"/>
                      <a:pt x="36" y="14"/>
                    </a:cubicBezTo>
                    <a:cubicBezTo>
                      <a:pt x="36" y="14"/>
                      <a:pt x="37" y="14"/>
                      <a:pt x="37" y="14"/>
                    </a:cubicBezTo>
                    <a:cubicBezTo>
                      <a:pt x="34" y="11"/>
                      <a:pt x="29" y="8"/>
                      <a:pt x="25" y="7"/>
                    </a:cubicBezTo>
                    <a:cubicBezTo>
                      <a:pt x="22" y="7"/>
                      <a:pt x="16" y="7"/>
                      <a:pt x="13" y="10"/>
                    </a:cubicBezTo>
                    <a:cubicBezTo>
                      <a:pt x="10" y="10"/>
                      <a:pt x="9" y="8"/>
                      <a:pt x="8" y="6"/>
                    </a:cubicBezTo>
                    <a:cubicBezTo>
                      <a:pt x="7" y="4"/>
                      <a:pt x="6" y="3"/>
                      <a:pt x="4" y="2"/>
                    </a:cubicBezTo>
                    <a:cubicBezTo>
                      <a:pt x="3" y="1"/>
                      <a:pt x="2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2"/>
                    </a:cubicBezTo>
                    <a:cubicBezTo>
                      <a:pt x="5" y="3"/>
                      <a:pt x="6" y="5"/>
                      <a:pt x="8" y="6"/>
                    </a:cubicBezTo>
                    <a:cubicBezTo>
                      <a:pt x="9" y="8"/>
                      <a:pt x="11" y="11"/>
                      <a:pt x="13" y="11"/>
                    </a:cubicBezTo>
                    <a:cubicBezTo>
                      <a:pt x="13" y="11"/>
                      <a:pt x="14" y="12"/>
                      <a:pt x="14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37" name="Freeform 2110"/>
              <p:cNvSpPr>
                <a:spLocks noEditPoints="1"/>
              </p:cNvSpPr>
              <p:nvPr/>
            </p:nvSpPr>
            <p:spPr>
              <a:xfrm>
                <a:off x="5016459" y="5570570"/>
                <a:ext cx="123826" cy="88901"/>
              </a:xfrm>
              <a:custGeom>
                <a:avLst/>
                <a:gdLst>
                  <a:gd name="txL" fmla="*/ 0 w 33"/>
                  <a:gd name="txT" fmla="*/ 0 h 24"/>
                  <a:gd name="txR" fmla="*/ 33 w 33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24">
                    <a:moveTo>
                      <a:pt x="10" y="14"/>
                    </a:moveTo>
                    <a:cubicBezTo>
                      <a:pt x="10" y="14"/>
                      <a:pt x="10" y="13"/>
                      <a:pt x="10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1"/>
                      <a:pt x="8" y="10"/>
                      <a:pt x="8" y="9"/>
                    </a:cubicBezTo>
                    <a:cubicBezTo>
                      <a:pt x="8" y="9"/>
                      <a:pt x="9" y="10"/>
                      <a:pt x="9" y="10"/>
                    </a:cubicBezTo>
                    <a:cubicBezTo>
                      <a:pt x="10" y="11"/>
                      <a:pt x="11" y="11"/>
                      <a:pt x="11" y="12"/>
                    </a:cubicBezTo>
                    <a:cubicBezTo>
                      <a:pt x="12" y="12"/>
                      <a:pt x="13" y="12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5" y="14"/>
                      <a:pt x="15" y="14"/>
                    </a:cubicBezTo>
                    <a:cubicBezTo>
                      <a:pt x="16" y="14"/>
                      <a:pt x="16" y="14"/>
                      <a:pt x="16" y="15"/>
                    </a:cubicBezTo>
                    <a:cubicBezTo>
                      <a:pt x="16" y="15"/>
                      <a:pt x="16" y="16"/>
                      <a:pt x="17" y="16"/>
                    </a:cubicBezTo>
                    <a:cubicBezTo>
                      <a:pt x="17" y="17"/>
                      <a:pt x="17" y="17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20"/>
                      <a:pt x="16" y="21"/>
                      <a:pt x="16" y="21"/>
                    </a:cubicBezTo>
                    <a:cubicBezTo>
                      <a:pt x="16" y="22"/>
                      <a:pt x="16" y="22"/>
                      <a:pt x="16" y="23"/>
                    </a:cubicBezTo>
                    <a:cubicBezTo>
                      <a:pt x="16" y="22"/>
                      <a:pt x="17" y="21"/>
                      <a:pt x="17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7"/>
                      <a:pt x="17" y="17"/>
                      <a:pt x="17" y="16"/>
                    </a:cubicBezTo>
                    <a:cubicBezTo>
                      <a:pt x="17" y="16"/>
                      <a:pt x="17" y="15"/>
                      <a:pt x="17" y="15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5"/>
                    </a:cubicBezTo>
                    <a:cubicBezTo>
                      <a:pt x="17" y="15"/>
                      <a:pt x="18" y="15"/>
                      <a:pt x="18" y="15"/>
                    </a:cubicBezTo>
                    <a:cubicBezTo>
                      <a:pt x="18" y="15"/>
                      <a:pt x="19" y="15"/>
                      <a:pt x="19" y="16"/>
                    </a:cubicBezTo>
                    <a:cubicBezTo>
                      <a:pt x="20" y="16"/>
                      <a:pt x="21" y="17"/>
                      <a:pt x="22" y="18"/>
                    </a:cubicBezTo>
                    <a:cubicBezTo>
                      <a:pt x="22" y="18"/>
                      <a:pt x="23" y="19"/>
                      <a:pt x="23" y="19"/>
                    </a:cubicBezTo>
                    <a:cubicBezTo>
                      <a:pt x="23" y="19"/>
                      <a:pt x="24" y="20"/>
                      <a:pt x="24" y="20"/>
                    </a:cubicBezTo>
                    <a:cubicBezTo>
                      <a:pt x="24" y="21"/>
                      <a:pt x="25" y="21"/>
                      <a:pt x="25" y="22"/>
                    </a:cubicBezTo>
                    <a:cubicBezTo>
                      <a:pt x="25" y="22"/>
                      <a:pt x="25" y="23"/>
                      <a:pt x="26" y="23"/>
                    </a:cubicBezTo>
                    <a:cubicBezTo>
                      <a:pt x="25" y="22"/>
                      <a:pt x="25" y="21"/>
                      <a:pt x="24" y="20"/>
                    </a:cubicBezTo>
                    <a:cubicBezTo>
                      <a:pt x="24" y="19"/>
                      <a:pt x="23" y="18"/>
                      <a:pt x="22" y="17"/>
                    </a:cubicBezTo>
                    <a:cubicBezTo>
                      <a:pt x="22" y="17"/>
                      <a:pt x="21" y="16"/>
                      <a:pt x="21" y="16"/>
                    </a:cubicBezTo>
                    <a:cubicBezTo>
                      <a:pt x="21" y="16"/>
                      <a:pt x="22" y="17"/>
                      <a:pt x="23" y="17"/>
                    </a:cubicBezTo>
                    <a:cubicBezTo>
                      <a:pt x="24" y="17"/>
                      <a:pt x="24" y="18"/>
                      <a:pt x="25" y="18"/>
                    </a:cubicBezTo>
                    <a:cubicBezTo>
                      <a:pt x="26" y="19"/>
                      <a:pt x="28" y="20"/>
                      <a:pt x="29" y="21"/>
                    </a:cubicBezTo>
                    <a:cubicBezTo>
                      <a:pt x="31" y="22"/>
                      <a:pt x="32" y="23"/>
                      <a:pt x="33" y="24"/>
                    </a:cubicBezTo>
                    <a:cubicBezTo>
                      <a:pt x="31" y="22"/>
                      <a:pt x="28" y="20"/>
                      <a:pt x="25" y="18"/>
                    </a:cubicBezTo>
                    <a:cubicBezTo>
                      <a:pt x="25" y="17"/>
                      <a:pt x="24" y="17"/>
                      <a:pt x="23" y="16"/>
                    </a:cubicBezTo>
                    <a:cubicBezTo>
                      <a:pt x="22" y="16"/>
                      <a:pt x="22" y="16"/>
                      <a:pt x="21" y="15"/>
                    </a:cubicBezTo>
                    <a:cubicBezTo>
                      <a:pt x="19" y="14"/>
                      <a:pt x="18" y="14"/>
                      <a:pt x="16" y="13"/>
                    </a:cubicBezTo>
                    <a:cubicBezTo>
                      <a:pt x="15" y="12"/>
                      <a:pt x="13" y="12"/>
                      <a:pt x="12" y="11"/>
                    </a:cubicBezTo>
                    <a:cubicBezTo>
                      <a:pt x="11" y="10"/>
                      <a:pt x="10" y="10"/>
                      <a:pt x="10" y="9"/>
                    </a:cubicBezTo>
                    <a:cubicBezTo>
                      <a:pt x="9" y="9"/>
                      <a:pt x="8" y="8"/>
                      <a:pt x="8" y="8"/>
                    </a:cubicBezTo>
                    <a:cubicBezTo>
                      <a:pt x="7" y="7"/>
                      <a:pt x="7" y="6"/>
                      <a:pt x="6" y="6"/>
                    </a:cubicBezTo>
                    <a:cubicBezTo>
                      <a:pt x="6" y="5"/>
                      <a:pt x="6" y="5"/>
                      <a:pt x="5" y="4"/>
                    </a:cubicBezTo>
                    <a:cubicBezTo>
                      <a:pt x="6" y="5"/>
                      <a:pt x="7" y="5"/>
                      <a:pt x="8" y="6"/>
                    </a:cubicBezTo>
                    <a:cubicBezTo>
                      <a:pt x="8" y="6"/>
                      <a:pt x="9" y="6"/>
                      <a:pt x="9" y="7"/>
                    </a:cubicBezTo>
                    <a:cubicBezTo>
                      <a:pt x="10" y="7"/>
                      <a:pt x="11" y="7"/>
                      <a:pt x="11" y="7"/>
                    </a:cubicBezTo>
                    <a:cubicBezTo>
                      <a:pt x="12" y="8"/>
                      <a:pt x="14" y="8"/>
                      <a:pt x="15" y="8"/>
                    </a:cubicBezTo>
                    <a:cubicBezTo>
                      <a:pt x="16" y="8"/>
                      <a:pt x="17" y="9"/>
                      <a:pt x="18" y="9"/>
                    </a:cubicBezTo>
                    <a:cubicBezTo>
                      <a:pt x="20" y="9"/>
                      <a:pt x="21" y="9"/>
                      <a:pt x="22" y="10"/>
                    </a:cubicBezTo>
                    <a:cubicBezTo>
                      <a:pt x="23" y="10"/>
                      <a:pt x="24" y="11"/>
                      <a:pt x="25" y="11"/>
                    </a:cubicBezTo>
                    <a:cubicBezTo>
                      <a:pt x="26" y="12"/>
                      <a:pt x="27" y="13"/>
                      <a:pt x="28" y="13"/>
                    </a:cubicBezTo>
                    <a:cubicBezTo>
                      <a:pt x="26" y="12"/>
                      <a:pt x="24" y="10"/>
                      <a:pt x="22" y="9"/>
                    </a:cubicBezTo>
                    <a:cubicBezTo>
                      <a:pt x="21" y="9"/>
                      <a:pt x="20" y="9"/>
                      <a:pt x="19" y="8"/>
                    </a:cubicBezTo>
                    <a:cubicBezTo>
                      <a:pt x="17" y="8"/>
                      <a:pt x="16" y="8"/>
                      <a:pt x="15" y="8"/>
                    </a:cubicBezTo>
                    <a:cubicBezTo>
                      <a:pt x="14" y="7"/>
                      <a:pt x="13" y="7"/>
                      <a:pt x="11" y="7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9" y="6"/>
                      <a:pt x="9" y="5"/>
                      <a:pt x="8" y="5"/>
                    </a:cubicBezTo>
                    <a:cubicBezTo>
                      <a:pt x="7" y="4"/>
                      <a:pt x="6" y="4"/>
                      <a:pt x="5" y="3"/>
                    </a:cubicBezTo>
                    <a:cubicBezTo>
                      <a:pt x="5" y="3"/>
                      <a:pt x="4" y="3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6" y="2"/>
                      <a:pt x="7" y="2"/>
                    </a:cubicBezTo>
                    <a:cubicBezTo>
                      <a:pt x="8" y="2"/>
                      <a:pt x="8" y="1"/>
                      <a:pt x="9" y="1"/>
                    </a:cubicBezTo>
                    <a:cubicBezTo>
                      <a:pt x="10" y="1"/>
                      <a:pt x="11" y="1"/>
                      <a:pt x="12" y="1"/>
                    </a:cubicBezTo>
                    <a:cubicBezTo>
                      <a:pt x="14" y="0"/>
                      <a:pt x="15" y="0"/>
                      <a:pt x="17" y="1"/>
                    </a:cubicBezTo>
                    <a:cubicBezTo>
                      <a:pt x="18" y="1"/>
                      <a:pt x="19" y="1"/>
                      <a:pt x="19" y="1"/>
                    </a:cubicBezTo>
                    <a:cubicBezTo>
                      <a:pt x="20" y="1"/>
                      <a:pt x="21" y="2"/>
                      <a:pt x="22" y="2"/>
                    </a:cubicBezTo>
                    <a:cubicBezTo>
                      <a:pt x="20" y="1"/>
                      <a:pt x="19" y="1"/>
                      <a:pt x="17" y="0"/>
                    </a:cubicBezTo>
                    <a:cubicBezTo>
                      <a:pt x="16" y="0"/>
                      <a:pt x="15" y="0"/>
                      <a:pt x="14" y="0"/>
                    </a:cubicBezTo>
                    <a:cubicBezTo>
                      <a:pt x="14" y="0"/>
                      <a:pt x="14" y="0"/>
                      <a:pt x="13" y="0"/>
                    </a:cubicBezTo>
                    <a:cubicBezTo>
                      <a:pt x="13" y="0"/>
                      <a:pt x="13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0" y="1"/>
                      <a:pt x="8" y="1"/>
                      <a:pt x="7" y="1"/>
                    </a:cubicBezTo>
                    <a:cubicBezTo>
                      <a:pt x="6" y="1"/>
                      <a:pt x="5" y="1"/>
                      <a:pt x="4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3" y="7"/>
                      <a:pt x="3" y="8"/>
                      <a:pt x="3" y="8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3" y="11"/>
                      <a:pt x="3" y="11"/>
                      <a:pt x="3" y="12"/>
                    </a:cubicBezTo>
                    <a:cubicBezTo>
                      <a:pt x="4" y="12"/>
                      <a:pt x="4" y="13"/>
                      <a:pt x="4" y="13"/>
                    </a:cubicBezTo>
                    <a:cubicBezTo>
                      <a:pt x="4" y="13"/>
                      <a:pt x="4" y="12"/>
                      <a:pt x="4" y="12"/>
                    </a:cubicBezTo>
                    <a:cubicBezTo>
                      <a:pt x="4" y="11"/>
                      <a:pt x="4" y="11"/>
                      <a:pt x="4" y="10"/>
                    </a:cubicBezTo>
                    <a:cubicBezTo>
                      <a:pt x="4" y="10"/>
                      <a:pt x="3" y="9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6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8" y="11"/>
                      <a:pt x="9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4"/>
                      <a:pt x="10" y="14"/>
                    </a:cubicBezTo>
                    <a:cubicBezTo>
                      <a:pt x="10" y="15"/>
                      <a:pt x="10" y="15"/>
                      <a:pt x="10" y="16"/>
                    </a:cubicBezTo>
                    <a:cubicBezTo>
                      <a:pt x="10" y="17"/>
                      <a:pt x="11" y="17"/>
                      <a:pt x="11" y="18"/>
                    </a:cubicBezTo>
                    <a:cubicBezTo>
                      <a:pt x="11" y="19"/>
                      <a:pt x="11" y="19"/>
                      <a:pt x="11" y="20"/>
                    </a:cubicBezTo>
                    <a:cubicBezTo>
                      <a:pt x="11" y="19"/>
                      <a:pt x="11" y="17"/>
                      <a:pt x="11" y="16"/>
                    </a:cubicBezTo>
                    <a:cubicBezTo>
                      <a:pt x="10" y="15"/>
                      <a:pt x="10" y="14"/>
                      <a:pt x="10" y="14"/>
                    </a:cubicBezTo>
                    <a:close/>
                    <a:moveTo>
                      <a:pt x="16" y="14"/>
                    </a:moveTo>
                    <a:cubicBezTo>
                      <a:pt x="16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6" y="14"/>
                      <a:pt x="16" y="1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38" name="Freeform 2111"/>
              <p:cNvSpPr/>
              <p:nvPr/>
            </p:nvSpPr>
            <p:spPr>
              <a:xfrm>
                <a:off x="6930996" y="4679977"/>
                <a:ext cx="123826" cy="90488"/>
              </a:xfrm>
              <a:custGeom>
                <a:avLst/>
                <a:gdLst>
                  <a:gd name="txL" fmla="*/ 0 w 33"/>
                  <a:gd name="txT" fmla="*/ 0 h 24"/>
                  <a:gd name="txR" fmla="*/ 33 w 33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24">
                    <a:moveTo>
                      <a:pt x="28" y="13"/>
                    </a:moveTo>
                    <a:cubicBezTo>
                      <a:pt x="27" y="13"/>
                      <a:pt x="27" y="12"/>
                      <a:pt x="26" y="12"/>
                    </a:cubicBezTo>
                    <a:cubicBezTo>
                      <a:pt x="24" y="10"/>
                      <a:pt x="22" y="9"/>
                      <a:pt x="20" y="9"/>
                    </a:cubicBezTo>
                    <a:cubicBezTo>
                      <a:pt x="16" y="7"/>
                      <a:pt x="13" y="7"/>
                      <a:pt x="9" y="6"/>
                    </a:cubicBezTo>
                    <a:cubicBezTo>
                      <a:pt x="7" y="5"/>
                      <a:pt x="5" y="4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2" y="2"/>
                      <a:pt x="4" y="4"/>
                      <a:pt x="4" y="5"/>
                    </a:cubicBezTo>
                    <a:cubicBezTo>
                      <a:pt x="9" y="10"/>
                      <a:pt x="15" y="12"/>
                      <a:pt x="20" y="15"/>
                    </a:cubicBezTo>
                    <a:cubicBezTo>
                      <a:pt x="23" y="17"/>
                      <a:pt x="25" y="18"/>
                      <a:pt x="27" y="20"/>
                    </a:cubicBezTo>
                    <a:cubicBezTo>
                      <a:pt x="29" y="21"/>
                      <a:pt x="31" y="23"/>
                      <a:pt x="33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0" y="21"/>
                      <a:pt x="29" y="17"/>
                      <a:pt x="28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539" name="Picture 2112"/>
              <p:cNvPicPr>
                <a:picLocks noChangeAspect="1"/>
              </p:cNvPicPr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6915121" y="4664102"/>
                <a:ext cx="136526" cy="793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540" name="Picture 2113"/>
              <p:cNvPicPr>
                <a:picLocks noChangeAspect="1"/>
              </p:cNvPicPr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900833" y="4662514"/>
                <a:ext cx="168276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541" name="Freeform 2114"/>
              <p:cNvSpPr/>
              <p:nvPr/>
            </p:nvSpPr>
            <p:spPr>
              <a:xfrm>
                <a:off x="6977033" y="4721252"/>
                <a:ext cx="44450" cy="44450"/>
              </a:xfrm>
              <a:custGeom>
                <a:avLst/>
                <a:gdLst>
                  <a:gd name="txL" fmla="*/ 0 w 12"/>
                  <a:gd name="txT" fmla="*/ 0 h 12"/>
                  <a:gd name="txR" fmla="*/ 12 w 12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" h="12">
                    <a:moveTo>
                      <a:pt x="7" y="4"/>
                    </a:moveTo>
                    <a:cubicBezTo>
                      <a:pt x="5" y="2"/>
                      <a:pt x="2" y="1"/>
                      <a:pt x="0" y="0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4" y="4"/>
                      <a:pt x="3" y="6"/>
                      <a:pt x="3" y="8"/>
                    </a:cubicBezTo>
                    <a:cubicBezTo>
                      <a:pt x="3" y="9"/>
                      <a:pt x="2" y="10"/>
                      <a:pt x="2" y="11"/>
                    </a:cubicBezTo>
                    <a:cubicBezTo>
                      <a:pt x="6" y="12"/>
                      <a:pt x="9" y="12"/>
                      <a:pt x="12" y="12"/>
                    </a:cubicBezTo>
                    <a:cubicBezTo>
                      <a:pt x="12" y="9"/>
                      <a:pt x="9" y="6"/>
                      <a:pt x="7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42" name="Freeform 2115"/>
              <p:cNvSpPr/>
              <p:nvPr/>
            </p:nvSpPr>
            <p:spPr>
              <a:xfrm>
                <a:off x="6875433" y="4633939"/>
                <a:ext cx="138113" cy="53975"/>
              </a:xfrm>
              <a:custGeom>
                <a:avLst/>
                <a:gdLst>
                  <a:gd name="txL" fmla="*/ 0 w 37"/>
                  <a:gd name="txT" fmla="*/ 0 h 14"/>
                  <a:gd name="txR" fmla="*/ 37 w 37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14">
                    <a:moveTo>
                      <a:pt x="15" y="12"/>
                    </a:moveTo>
                    <a:cubicBezTo>
                      <a:pt x="16" y="12"/>
                      <a:pt x="18" y="12"/>
                      <a:pt x="20" y="12"/>
                    </a:cubicBezTo>
                    <a:cubicBezTo>
                      <a:pt x="22" y="12"/>
                      <a:pt x="23" y="12"/>
                      <a:pt x="25" y="11"/>
                    </a:cubicBezTo>
                    <a:cubicBezTo>
                      <a:pt x="30" y="11"/>
                      <a:pt x="33" y="11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4" y="11"/>
                      <a:pt x="30" y="8"/>
                      <a:pt x="25" y="7"/>
                    </a:cubicBezTo>
                    <a:cubicBezTo>
                      <a:pt x="23" y="7"/>
                      <a:pt x="16" y="7"/>
                      <a:pt x="14" y="10"/>
                    </a:cubicBezTo>
                    <a:cubicBezTo>
                      <a:pt x="11" y="10"/>
                      <a:pt x="10" y="8"/>
                      <a:pt x="8" y="6"/>
                    </a:cubicBezTo>
                    <a:cubicBezTo>
                      <a:pt x="7" y="4"/>
                      <a:pt x="6" y="3"/>
                      <a:pt x="4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3" y="1"/>
                      <a:pt x="4" y="2"/>
                    </a:cubicBezTo>
                    <a:cubicBezTo>
                      <a:pt x="5" y="3"/>
                      <a:pt x="7" y="5"/>
                      <a:pt x="8" y="6"/>
                    </a:cubicBezTo>
                    <a:cubicBezTo>
                      <a:pt x="9" y="8"/>
                      <a:pt x="11" y="10"/>
                      <a:pt x="13" y="11"/>
                    </a:cubicBezTo>
                    <a:cubicBezTo>
                      <a:pt x="14" y="11"/>
                      <a:pt x="14" y="12"/>
                      <a:pt x="15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43" name="Freeform 2116"/>
              <p:cNvSpPr>
                <a:spLocks noEditPoints="1"/>
              </p:cNvSpPr>
              <p:nvPr/>
            </p:nvSpPr>
            <p:spPr>
              <a:xfrm>
                <a:off x="6924646" y="4675214"/>
                <a:ext cx="123826" cy="90488"/>
              </a:xfrm>
              <a:custGeom>
                <a:avLst/>
                <a:gdLst>
                  <a:gd name="txL" fmla="*/ 0 w 33"/>
                  <a:gd name="txT" fmla="*/ 0 h 24"/>
                  <a:gd name="txR" fmla="*/ 33 w 33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24">
                    <a:moveTo>
                      <a:pt x="10" y="14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1"/>
                      <a:pt x="8" y="10"/>
                      <a:pt x="8" y="9"/>
                    </a:cubicBezTo>
                    <a:cubicBezTo>
                      <a:pt x="8" y="9"/>
                      <a:pt x="9" y="10"/>
                      <a:pt x="9" y="10"/>
                    </a:cubicBezTo>
                    <a:cubicBezTo>
                      <a:pt x="10" y="11"/>
                      <a:pt x="11" y="11"/>
                      <a:pt x="12" y="12"/>
                    </a:cubicBezTo>
                    <a:cubicBezTo>
                      <a:pt x="12" y="12"/>
                      <a:pt x="13" y="12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3"/>
                      <a:pt x="15" y="14"/>
                    </a:cubicBezTo>
                    <a:cubicBezTo>
                      <a:pt x="16" y="14"/>
                      <a:pt x="16" y="14"/>
                      <a:pt x="16" y="15"/>
                    </a:cubicBezTo>
                    <a:cubicBezTo>
                      <a:pt x="17" y="15"/>
                      <a:pt x="17" y="16"/>
                      <a:pt x="17" y="16"/>
                    </a:cubicBezTo>
                    <a:cubicBezTo>
                      <a:pt x="17" y="17"/>
                      <a:pt x="17" y="17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20"/>
                      <a:pt x="17" y="20"/>
                      <a:pt x="17" y="21"/>
                    </a:cubicBezTo>
                    <a:cubicBezTo>
                      <a:pt x="17" y="21"/>
                      <a:pt x="16" y="22"/>
                      <a:pt x="16" y="22"/>
                    </a:cubicBezTo>
                    <a:cubicBezTo>
                      <a:pt x="17" y="22"/>
                      <a:pt x="17" y="20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7"/>
                      <a:pt x="17" y="17"/>
                      <a:pt x="17" y="16"/>
                    </a:cubicBezTo>
                    <a:cubicBezTo>
                      <a:pt x="17" y="16"/>
                      <a:pt x="17" y="15"/>
                      <a:pt x="17" y="15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8" y="14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5"/>
                      <a:pt x="19" y="15"/>
                      <a:pt x="20" y="16"/>
                    </a:cubicBezTo>
                    <a:cubicBezTo>
                      <a:pt x="20" y="16"/>
                      <a:pt x="21" y="17"/>
                      <a:pt x="22" y="18"/>
                    </a:cubicBezTo>
                    <a:cubicBezTo>
                      <a:pt x="23" y="18"/>
                      <a:pt x="23" y="19"/>
                      <a:pt x="23" y="19"/>
                    </a:cubicBezTo>
                    <a:cubicBezTo>
                      <a:pt x="24" y="19"/>
                      <a:pt x="24" y="20"/>
                      <a:pt x="24" y="20"/>
                    </a:cubicBezTo>
                    <a:cubicBezTo>
                      <a:pt x="25" y="21"/>
                      <a:pt x="25" y="21"/>
                      <a:pt x="25" y="22"/>
                    </a:cubicBezTo>
                    <a:cubicBezTo>
                      <a:pt x="25" y="22"/>
                      <a:pt x="26" y="22"/>
                      <a:pt x="26" y="23"/>
                    </a:cubicBezTo>
                    <a:cubicBezTo>
                      <a:pt x="26" y="22"/>
                      <a:pt x="25" y="21"/>
                      <a:pt x="25" y="20"/>
                    </a:cubicBezTo>
                    <a:cubicBezTo>
                      <a:pt x="24" y="19"/>
                      <a:pt x="23" y="18"/>
                      <a:pt x="23" y="17"/>
                    </a:cubicBezTo>
                    <a:cubicBezTo>
                      <a:pt x="22" y="17"/>
                      <a:pt x="22" y="16"/>
                      <a:pt x="21" y="16"/>
                    </a:cubicBezTo>
                    <a:cubicBezTo>
                      <a:pt x="22" y="16"/>
                      <a:pt x="22" y="17"/>
                      <a:pt x="23" y="17"/>
                    </a:cubicBezTo>
                    <a:cubicBezTo>
                      <a:pt x="24" y="17"/>
                      <a:pt x="25" y="18"/>
                      <a:pt x="25" y="18"/>
                    </a:cubicBezTo>
                    <a:cubicBezTo>
                      <a:pt x="27" y="19"/>
                      <a:pt x="28" y="20"/>
                      <a:pt x="29" y="21"/>
                    </a:cubicBezTo>
                    <a:cubicBezTo>
                      <a:pt x="31" y="22"/>
                      <a:pt x="32" y="23"/>
                      <a:pt x="33" y="24"/>
                    </a:cubicBezTo>
                    <a:cubicBezTo>
                      <a:pt x="31" y="22"/>
                      <a:pt x="28" y="20"/>
                      <a:pt x="26" y="18"/>
                    </a:cubicBezTo>
                    <a:cubicBezTo>
                      <a:pt x="25" y="17"/>
                      <a:pt x="24" y="17"/>
                      <a:pt x="23" y="16"/>
                    </a:cubicBezTo>
                    <a:cubicBezTo>
                      <a:pt x="23" y="16"/>
                      <a:pt x="22" y="15"/>
                      <a:pt x="21" y="15"/>
                    </a:cubicBezTo>
                    <a:cubicBezTo>
                      <a:pt x="20" y="14"/>
                      <a:pt x="18" y="14"/>
                      <a:pt x="17" y="13"/>
                    </a:cubicBezTo>
                    <a:cubicBezTo>
                      <a:pt x="15" y="12"/>
                      <a:pt x="14" y="11"/>
                      <a:pt x="12" y="11"/>
                    </a:cubicBezTo>
                    <a:cubicBezTo>
                      <a:pt x="11" y="10"/>
                      <a:pt x="11" y="10"/>
                      <a:pt x="10" y="9"/>
                    </a:cubicBezTo>
                    <a:cubicBezTo>
                      <a:pt x="9" y="9"/>
                      <a:pt x="9" y="8"/>
                      <a:pt x="8" y="8"/>
                    </a:cubicBezTo>
                    <a:cubicBezTo>
                      <a:pt x="8" y="7"/>
                      <a:pt x="7" y="6"/>
                      <a:pt x="7" y="6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6" y="5"/>
                      <a:pt x="7" y="5"/>
                      <a:pt x="8" y="6"/>
                    </a:cubicBezTo>
                    <a:cubicBezTo>
                      <a:pt x="9" y="6"/>
                      <a:pt x="9" y="6"/>
                      <a:pt x="10" y="7"/>
                    </a:cubicBezTo>
                    <a:cubicBezTo>
                      <a:pt x="10" y="7"/>
                      <a:pt x="11" y="7"/>
                      <a:pt x="11" y="7"/>
                    </a:cubicBezTo>
                    <a:cubicBezTo>
                      <a:pt x="13" y="8"/>
                      <a:pt x="14" y="8"/>
                      <a:pt x="15" y="8"/>
                    </a:cubicBezTo>
                    <a:cubicBezTo>
                      <a:pt x="16" y="8"/>
                      <a:pt x="17" y="8"/>
                      <a:pt x="19" y="9"/>
                    </a:cubicBezTo>
                    <a:cubicBezTo>
                      <a:pt x="20" y="9"/>
                      <a:pt x="21" y="9"/>
                      <a:pt x="22" y="10"/>
                    </a:cubicBezTo>
                    <a:cubicBezTo>
                      <a:pt x="23" y="10"/>
                      <a:pt x="24" y="11"/>
                      <a:pt x="25" y="11"/>
                    </a:cubicBezTo>
                    <a:cubicBezTo>
                      <a:pt x="27" y="12"/>
                      <a:pt x="28" y="12"/>
                      <a:pt x="29" y="13"/>
                    </a:cubicBezTo>
                    <a:cubicBezTo>
                      <a:pt x="27" y="12"/>
                      <a:pt x="25" y="10"/>
                      <a:pt x="22" y="9"/>
                    </a:cubicBezTo>
                    <a:cubicBezTo>
                      <a:pt x="21" y="9"/>
                      <a:pt x="20" y="9"/>
                      <a:pt x="19" y="8"/>
                    </a:cubicBezTo>
                    <a:cubicBezTo>
                      <a:pt x="18" y="8"/>
                      <a:pt x="16" y="8"/>
                      <a:pt x="15" y="7"/>
                    </a:cubicBezTo>
                    <a:cubicBezTo>
                      <a:pt x="14" y="7"/>
                      <a:pt x="13" y="7"/>
                      <a:pt x="12" y="7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10" y="6"/>
                      <a:pt x="9" y="5"/>
                      <a:pt x="8" y="5"/>
                    </a:cubicBezTo>
                    <a:cubicBezTo>
                      <a:pt x="7" y="4"/>
                      <a:pt x="6" y="4"/>
                      <a:pt x="5" y="3"/>
                    </a:cubicBezTo>
                    <a:cubicBezTo>
                      <a:pt x="5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2"/>
                      <a:pt x="6" y="2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0" y="1"/>
                      <a:pt x="11" y="1"/>
                      <a:pt x="12" y="1"/>
                    </a:cubicBezTo>
                    <a:cubicBezTo>
                      <a:pt x="14" y="0"/>
                      <a:pt x="16" y="0"/>
                      <a:pt x="17" y="0"/>
                    </a:cubicBezTo>
                    <a:cubicBezTo>
                      <a:pt x="18" y="1"/>
                      <a:pt x="19" y="1"/>
                      <a:pt x="20" y="1"/>
                    </a:cubicBezTo>
                    <a:cubicBezTo>
                      <a:pt x="21" y="1"/>
                      <a:pt x="21" y="1"/>
                      <a:pt x="22" y="2"/>
                    </a:cubicBezTo>
                    <a:cubicBezTo>
                      <a:pt x="21" y="1"/>
                      <a:pt x="19" y="0"/>
                      <a:pt x="17" y="0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4" y="0"/>
                      <a:pt x="14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0" y="0"/>
                      <a:pt x="9" y="1"/>
                      <a:pt x="7" y="1"/>
                    </a:cubicBezTo>
                    <a:cubicBezTo>
                      <a:pt x="6" y="1"/>
                      <a:pt x="5" y="1"/>
                      <a:pt x="4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3" y="3"/>
                      <a:pt x="3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7"/>
                    </a:cubicBezTo>
                    <a:cubicBezTo>
                      <a:pt x="3" y="7"/>
                      <a:pt x="3" y="7"/>
                      <a:pt x="3" y="8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4" y="11"/>
                      <a:pt x="4" y="11"/>
                      <a:pt x="4" y="12"/>
                    </a:cubicBezTo>
                    <a:cubicBezTo>
                      <a:pt x="4" y="12"/>
                      <a:pt x="4" y="12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1"/>
                      <a:pt x="4" y="11"/>
                      <a:pt x="4" y="10"/>
                    </a:cubicBezTo>
                    <a:cubicBezTo>
                      <a:pt x="4" y="10"/>
                      <a:pt x="4" y="9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10"/>
                      <a:pt x="8" y="11"/>
                      <a:pt x="9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3"/>
                      <a:pt x="10" y="14"/>
                      <a:pt x="10" y="14"/>
                    </a:cubicBezTo>
                    <a:cubicBezTo>
                      <a:pt x="10" y="15"/>
                      <a:pt x="10" y="15"/>
                      <a:pt x="11" y="16"/>
                    </a:cubicBezTo>
                    <a:cubicBezTo>
                      <a:pt x="11" y="16"/>
                      <a:pt x="11" y="17"/>
                      <a:pt x="11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1" y="18"/>
                      <a:pt x="11" y="17"/>
                      <a:pt x="11" y="16"/>
                    </a:cubicBezTo>
                    <a:cubicBezTo>
                      <a:pt x="11" y="15"/>
                      <a:pt x="11" y="14"/>
                      <a:pt x="10" y="14"/>
                    </a:cubicBezTo>
                    <a:close/>
                    <a:moveTo>
                      <a:pt x="17" y="14"/>
                    </a:move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44" name="Freeform 2117"/>
              <p:cNvSpPr/>
              <p:nvPr/>
            </p:nvSpPr>
            <p:spPr>
              <a:xfrm>
                <a:off x="5335548" y="6035711"/>
                <a:ext cx="82550" cy="228602"/>
              </a:xfrm>
              <a:custGeom>
                <a:avLst/>
                <a:gdLst>
                  <a:gd name="txL" fmla="*/ 0 w 22"/>
                  <a:gd name="txT" fmla="*/ 0 h 61"/>
                  <a:gd name="txR" fmla="*/ 22 w 22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61">
                    <a:moveTo>
                      <a:pt x="22" y="43"/>
                    </a:moveTo>
                    <a:cubicBezTo>
                      <a:pt x="22" y="41"/>
                      <a:pt x="22" y="40"/>
                      <a:pt x="21" y="39"/>
                    </a:cubicBezTo>
                    <a:cubicBezTo>
                      <a:pt x="20" y="36"/>
                      <a:pt x="18" y="33"/>
                      <a:pt x="16" y="29"/>
                    </a:cubicBezTo>
                    <a:cubicBezTo>
                      <a:pt x="13" y="24"/>
                      <a:pt x="9" y="20"/>
                      <a:pt x="6" y="16"/>
                    </a:cubicBezTo>
                    <a:cubicBezTo>
                      <a:pt x="4" y="13"/>
                      <a:pt x="3" y="10"/>
                      <a:pt x="2" y="6"/>
                    </a:cubicBezTo>
                    <a:cubicBezTo>
                      <a:pt x="2" y="4"/>
                      <a:pt x="1" y="2"/>
                      <a:pt x="0" y="0"/>
                    </a:cubicBezTo>
                    <a:cubicBezTo>
                      <a:pt x="1" y="4"/>
                      <a:pt x="1" y="8"/>
                      <a:pt x="1" y="10"/>
                    </a:cubicBezTo>
                    <a:cubicBezTo>
                      <a:pt x="1" y="21"/>
                      <a:pt x="7" y="29"/>
                      <a:pt x="11" y="38"/>
                    </a:cubicBezTo>
                    <a:cubicBezTo>
                      <a:pt x="12" y="42"/>
                      <a:pt x="13" y="46"/>
                      <a:pt x="15" y="51"/>
                    </a:cubicBezTo>
                    <a:cubicBezTo>
                      <a:pt x="16" y="54"/>
                      <a:pt x="16" y="58"/>
                      <a:pt x="17" y="61"/>
                    </a:cubicBezTo>
                    <a:cubicBezTo>
                      <a:pt x="17" y="61"/>
                      <a:pt x="17" y="61"/>
                      <a:pt x="17" y="61"/>
                    </a:cubicBezTo>
                    <a:cubicBezTo>
                      <a:pt x="18" y="55"/>
                      <a:pt x="20" y="49"/>
                      <a:pt x="22" y="4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545" name="Picture 2118"/>
              <p:cNvPicPr>
                <a:picLocks noChangeAspect="1"/>
              </p:cNvPicPr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5319673" y="6019836"/>
                <a:ext cx="123826" cy="1905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546" name="Picture 2119"/>
              <p:cNvPicPr>
                <a:picLocks noChangeAspect="1"/>
              </p:cNvPicPr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260936" y="6010311"/>
                <a:ext cx="157163" cy="269877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547" name="Freeform 2120"/>
              <p:cNvSpPr/>
              <p:nvPr/>
            </p:nvSpPr>
            <p:spPr>
              <a:xfrm>
                <a:off x="5321261" y="6129374"/>
                <a:ext cx="52388" cy="98426"/>
              </a:xfrm>
              <a:custGeom>
                <a:avLst/>
                <a:gdLst>
                  <a:gd name="txL" fmla="*/ 0 w 14"/>
                  <a:gd name="txT" fmla="*/ 0 h 26"/>
                  <a:gd name="txR" fmla="*/ 14 w 14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6">
                    <a:moveTo>
                      <a:pt x="13" y="12"/>
                    </a:moveTo>
                    <a:cubicBezTo>
                      <a:pt x="12" y="7"/>
                      <a:pt x="10" y="4"/>
                      <a:pt x="8" y="0"/>
                    </a:cubicBezTo>
                    <a:cubicBezTo>
                      <a:pt x="9" y="2"/>
                      <a:pt x="9" y="4"/>
                      <a:pt x="9" y="6"/>
                    </a:cubicBezTo>
                    <a:cubicBezTo>
                      <a:pt x="9" y="9"/>
                      <a:pt x="7" y="11"/>
                      <a:pt x="5" y="13"/>
                    </a:cubicBezTo>
                    <a:cubicBezTo>
                      <a:pt x="3" y="14"/>
                      <a:pt x="1" y="15"/>
                      <a:pt x="0" y="16"/>
                    </a:cubicBezTo>
                    <a:cubicBezTo>
                      <a:pt x="4" y="20"/>
                      <a:pt x="8" y="23"/>
                      <a:pt x="12" y="26"/>
                    </a:cubicBezTo>
                    <a:cubicBezTo>
                      <a:pt x="14" y="22"/>
                      <a:pt x="13" y="16"/>
                      <a:pt x="13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48" name="Freeform 2121"/>
              <p:cNvSpPr/>
              <p:nvPr/>
            </p:nvSpPr>
            <p:spPr>
              <a:xfrm>
                <a:off x="5305386" y="5926173"/>
                <a:ext cx="123826" cy="196851"/>
              </a:xfrm>
              <a:custGeom>
                <a:avLst/>
                <a:gdLst>
                  <a:gd name="txL" fmla="*/ 0 w 33"/>
                  <a:gd name="txT" fmla="*/ 0 h 52"/>
                  <a:gd name="txR" fmla="*/ 33 w 33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52">
                    <a:moveTo>
                      <a:pt x="8" y="29"/>
                    </a:moveTo>
                    <a:cubicBezTo>
                      <a:pt x="10" y="30"/>
                      <a:pt x="13" y="32"/>
                      <a:pt x="14" y="34"/>
                    </a:cubicBezTo>
                    <a:cubicBezTo>
                      <a:pt x="16" y="36"/>
                      <a:pt x="19" y="36"/>
                      <a:pt x="22" y="38"/>
                    </a:cubicBezTo>
                    <a:cubicBezTo>
                      <a:pt x="27" y="42"/>
                      <a:pt x="31" y="45"/>
                      <a:pt x="33" y="52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3" y="45"/>
                      <a:pt x="30" y="39"/>
                      <a:pt x="25" y="33"/>
                    </a:cubicBezTo>
                    <a:cubicBezTo>
                      <a:pt x="23" y="30"/>
                      <a:pt x="15" y="24"/>
                      <a:pt x="8" y="26"/>
                    </a:cubicBezTo>
                    <a:cubicBezTo>
                      <a:pt x="5" y="22"/>
                      <a:pt x="6" y="19"/>
                      <a:pt x="6" y="15"/>
                    </a:cubicBezTo>
                    <a:cubicBezTo>
                      <a:pt x="6" y="12"/>
                      <a:pt x="6" y="9"/>
                      <a:pt x="5" y="6"/>
                    </a:cubicBezTo>
                    <a:cubicBezTo>
                      <a:pt x="4" y="4"/>
                      <a:pt x="3" y="2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2" y="3"/>
                      <a:pt x="4" y="5"/>
                      <a:pt x="4" y="7"/>
                    </a:cubicBezTo>
                    <a:cubicBezTo>
                      <a:pt x="5" y="9"/>
                      <a:pt x="5" y="12"/>
                      <a:pt x="5" y="15"/>
                    </a:cubicBezTo>
                    <a:cubicBezTo>
                      <a:pt x="5" y="19"/>
                      <a:pt x="5" y="24"/>
                      <a:pt x="7" y="26"/>
                    </a:cubicBezTo>
                    <a:cubicBezTo>
                      <a:pt x="7" y="27"/>
                      <a:pt x="8" y="28"/>
                      <a:pt x="8" y="2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49" name="Freeform 2122"/>
              <p:cNvSpPr>
                <a:spLocks noEditPoints="1"/>
              </p:cNvSpPr>
              <p:nvPr/>
            </p:nvSpPr>
            <p:spPr>
              <a:xfrm>
                <a:off x="5302211" y="6024599"/>
                <a:ext cx="123826" cy="233364"/>
              </a:xfrm>
              <a:custGeom>
                <a:avLst/>
                <a:gdLst>
                  <a:gd name="txL" fmla="*/ 0 w 33"/>
                  <a:gd name="txT" fmla="*/ 0 h 62"/>
                  <a:gd name="txR" fmla="*/ 33 w 33"/>
                  <a:gd name="txB" fmla="*/ 62 h 6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62">
                    <a:moveTo>
                      <a:pt x="7" y="27"/>
                    </a:moveTo>
                    <a:cubicBezTo>
                      <a:pt x="7" y="26"/>
                      <a:pt x="8" y="26"/>
                      <a:pt x="8" y="25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2"/>
                      <a:pt x="9" y="20"/>
                      <a:pt x="9" y="19"/>
                    </a:cubicBezTo>
                    <a:cubicBezTo>
                      <a:pt x="9" y="19"/>
                      <a:pt x="9" y="20"/>
                      <a:pt x="10" y="21"/>
                    </a:cubicBezTo>
                    <a:cubicBezTo>
                      <a:pt x="10" y="23"/>
                      <a:pt x="10" y="24"/>
                      <a:pt x="11" y="25"/>
                    </a:cubicBezTo>
                    <a:cubicBezTo>
                      <a:pt x="12" y="27"/>
                      <a:pt x="12" y="28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30"/>
                      <a:pt x="13" y="31"/>
                      <a:pt x="14" y="32"/>
                    </a:cubicBezTo>
                    <a:cubicBezTo>
                      <a:pt x="14" y="32"/>
                      <a:pt x="14" y="33"/>
                      <a:pt x="14" y="34"/>
                    </a:cubicBezTo>
                    <a:cubicBezTo>
                      <a:pt x="14" y="35"/>
                      <a:pt x="13" y="35"/>
                      <a:pt x="13" y="36"/>
                    </a:cubicBezTo>
                    <a:cubicBezTo>
                      <a:pt x="13" y="37"/>
                      <a:pt x="12" y="37"/>
                      <a:pt x="12" y="38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1" y="39"/>
                      <a:pt x="10" y="40"/>
                      <a:pt x="10" y="40"/>
                    </a:cubicBezTo>
                    <a:cubicBezTo>
                      <a:pt x="10" y="40"/>
                      <a:pt x="9" y="41"/>
                      <a:pt x="8" y="42"/>
                    </a:cubicBezTo>
                    <a:cubicBezTo>
                      <a:pt x="8" y="42"/>
                      <a:pt x="7" y="43"/>
                      <a:pt x="6" y="43"/>
                    </a:cubicBezTo>
                    <a:cubicBezTo>
                      <a:pt x="8" y="42"/>
                      <a:pt x="9" y="41"/>
                      <a:pt x="10" y="40"/>
                    </a:cubicBezTo>
                    <a:cubicBezTo>
                      <a:pt x="11" y="40"/>
                      <a:pt x="11" y="40"/>
                      <a:pt x="11" y="39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3" y="38"/>
                      <a:pt x="13" y="37"/>
                      <a:pt x="14" y="36"/>
                    </a:cubicBezTo>
                    <a:cubicBezTo>
                      <a:pt x="14" y="36"/>
                      <a:pt x="15" y="35"/>
                      <a:pt x="15" y="34"/>
                    </a:cubicBezTo>
                    <a:cubicBezTo>
                      <a:pt x="15" y="34"/>
                      <a:pt x="15" y="34"/>
                      <a:pt x="15" y="33"/>
                    </a:cubicBezTo>
                    <a:cubicBezTo>
                      <a:pt x="15" y="34"/>
                      <a:pt x="15" y="34"/>
                      <a:pt x="16" y="34"/>
                    </a:cubicBezTo>
                    <a:cubicBezTo>
                      <a:pt x="16" y="35"/>
                      <a:pt x="16" y="35"/>
                      <a:pt x="16" y="36"/>
                    </a:cubicBezTo>
                    <a:cubicBezTo>
                      <a:pt x="16" y="36"/>
                      <a:pt x="17" y="37"/>
                      <a:pt x="17" y="38"/>
                    </a:cubicBezTo>
                    <a:cubicBezTo>
                      <a:pt x="17" y="40"/>
                      <a:pt x="18" y="41"/>
                      <a:pt x="18" y="43"/>
                    </a:cubicBezTo>
                    <a:cubicBezTo>
                      <a:pt x="18" y="44"/>
                      <a:pt x="18" y="45"/>
                      <a:pt x="18" y="45"/>
                    </a:cubicBezTo>
                    <a:cubicBezTo>
                      <a:pt x="18" y="46"/>
                      <a:pt x="18" y="47"/>
                      <a:pt x="18" y="48"/>
                    </a:cubicBezTo>
                    <a:cubicBezTo>
                      <a:pt x="18" y="49"/>
                      <a:pt x="18" y="50"/>
                      <a:pt x="18" y="50"/>
                    </a:cubicBezTo>
                    <a:cubicBezTo>
                      <a:pt x="18" y="51"/>
                      <a:pt x="18" y="52"/>
                      <a:pt x="18" y="53"/>
                    </a:cubicBezTo>
                    <a:cubicBezTo>
                      <a:pt x="18" y="51"/>
                      <a:pt x="19" y="50"/>
                      <a:pt x="19" y="48"/>
                    </a:cubicBezTo>
                    <a:cubicBezTo>
                      <a:pt x="19" y="46"/>
                      <a:pt x="19" y="44"/>
                      <a:pt x="19" y="43"/>
                    </a:cubicBezTo>
                    <a:cubicBezTo>
                      <a:pt x="19" y="42"/>
                      <a:pt x="19" y="41"/>
                      <a:pt x="19" y="40"/>
                    </a:cubicBezTo>
                    <a:cubicBezTo>
                      <a:pt x="19" y="41"/>
                      <a:pt x="20" y="42"/>
                      <a:pt x="20" y="43"/>
                    </a:cubicBezTo>
                    <a:cubicBezTo>
                      <a:pt x="21" y="44"/>
                      <a:pt x="21" y="45"/>
                      <a:pt x="22" y="46"/>
                    </a:cubicBezTo>
                    <a:cubicBezTo>
                      <a:pt x="22" y="49"/>
                      <a:pt x="23" y="51"/>
                      <a:pt x="24" y="54"/>
                    </a:cubicBezTo>
                    <a:cubicBezTo>
                      <a:pt x="25" y="56"/>
                      <a:pt x="25" y="59"/>
                      <a:pt x="26" y="62"/>
                    </a:cubicBezTo>
                    <a:cubicBezTo>
                      <a:pt x="25" y="56"/>
                      <a:pt x="24" y="51"/>
                      <a:pt x="22" y="46"/>
                    </a:cubicBezTo>
                    <a:cubicBezTo>
                      <a:pt x="22" y="45"/>
                      <a:pt x="21" y="44"/>
                      <a:pt x="21" y="42"/>
                    </a:cubicBezTo>
                    <a:cubicBezTo>
                      <a:pt x="21" y="41"/>
                      <a:pt x="20" y="40"/>
                      <a:pt x="19" y="39"/>
                    </a:cubicBezTo>
                    <a:cubicBezTo>
                      <a:pt x="18" y="36"/>
                      <a:pt x="17" y="34"/>
                      <a:pt x="16" y="32"/>
                    </a:cubicBezTo>
                    <a:cubicBezTo>
                      <a:pt x="15" y="29"/>
                      <a:pt x="13" y="27"/>
                      <a:pt x="12" y="25"/>
                    </a:cubicBezTo>
                    <a:cubicBezTo>
                      <a:pt x="12" y="23"/>
                      <a:pt x="12" y="22"/>
                      <a:pt x="11" y="21"/>
                    </a:cubicBezTo>
                    <a:cubicBezTo>
                      <a:pt x="11" y="20"/>
                      <a:pt x="11" y="18"/>
                      <a:pt x="11" y="17"/>
                    </a:cubicBezTo>
                    <a:cubicBezTo>
                      <a:pt x="10" y="16"/>
                      <a:pt x="10" y="15"/>
                      <a:pt x="10" y="13"/>
                    </a:cubicBezTo>
                    <a:cubicBezTo>
                      <a:pt x="10" y="12"/>
                      <a:pt x="11" y="11"/>
                      <a:pt x="11" y="10"/>
                    </a:cubicBezTo>
                    <a:cubicBezTo>
                      <a:pt x="11" y="12"/>
                      <a:pt x="12" y="13"/>
                      <a:pt x="12" y="15"/>
                    </a:cubicBezTo>
                    <a:cubicBezTo>
                      <a:pt x="13" y="16"/>
                      <a:pt x="13" y="16"/>
                      <a:pt x="13" y="17"/>
                    </a:cubicBezTo>
                    <a:cubicBezTo>
                      <a:pt x="14" y="18"/>
                      <a:pt x="14" y="19"/>
                      <a:pt x="15" y="20"/>
                    </a:cubicBezTo>
                    <a:cubicBezTo>
                      <a:pt x="16" y="21"/>
                      <a:pt x="17" y="23"/>
                      <a:pt x="19" y="24"/>
                    </a:cubicBezTo>
                    <a:cubicBezTo>
                      <a:pt x="20" y="26"/>
                      <a:pt x="21" y="27"/>
                      <a:pt x="22" y="28"/>
                    </a:cubicBezTo>
                    <a:cubicBezTo>
                      <a:pt x="24" y="30"/>
                      <a:pt x="25" y="31"/>
                      <a:pt x="26" y="33"/>
                    </a:cubicBezTo>
                    <a:cubicBezTo>
                      <a:pt x="27" y="35"/>
                      <a:pt x="28" y="36"/>
                      <a:pt x="28" y="38"/>
                    </a:cubicBezTo>
                    <a:cubicBezTo>
                      <a:pt x="29" y="40"/>
                      <a:pt x="30" y="42"/>
                      <a:pt x="30" y="43"/>
                    </a:cubicBezTo>
                    <a:cubicBezTo>
                      <a:pt x="30" y="40"/>
                      <a:pt x="28" y="36"/>
                      <a:pt x="26" y="33"/>
                    </a:cubicBezTo>
                    <a:cubicBezTo>
                      <a:pt x="25" y="31"/>
                      <a:pt x="24" y="29"/>
                      <a:pt x="23" y="28"/>
                    </a:cubicBezTo>
                    <a:cubicBezTo>
                      <a:pt x="22" y="26"/>
                      <a:pt x="21" y="25"/>
                      <a:pt x="19" y="24"/>
                    </a:cubicBezTo>
                    <a:cubicBezTo>
                      <a:pt x="18" y="22"/>
                      <a:pt x="17" y="21"/>
                      <a:pt x="16" y="19"/>
                    </a:cubicBezTo>
                    <a:cubicBezTo>
                      <a:pt x="15" y="18"/>
                      <a:pt x="15" y="18"/>
                      <a:pt x="15" y="17"/>
                    </a:cubicBezTo>
                    <a:cubicBezTo>
                      <a:pt x="14" y="16"/>
                      <a:pt x="14" y="15"/>
                      <a:pt x="13" y="14"/>
                    </a:cubicBezTo>
                    <a:cubicBezTo>
                      <a:pt x="13" y="12"/>
                      <a:pt x="12" y="11"/>
                      <a:pt x="11" y="9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2" y="6"/>
                      <a:pt x="13" y="7"/>
                      <a:pt x="15" y="8"/>
                    </a:cubicBezTo>
                    <a:cubicBezTo>
                      <a:pt x="16" y="9"/>
                      <a:pt x="17" y="10"/>
                      <a:pt x="18" y="11"/>
                    </a:cubicBezTo>
                    <a:cubicBezTo>
                      <a:pt x="20" y="11"/>
                      <a:pt x="21" y="12"/>
                      <a:pt x="22" y="12"/>
                    </a:cubicBezTo>
                    <a:cubicBezTo>
                      <a:pt x="25" y="13"/>
                      <a:pt x="27" y="15"/>
                      <a:pt x="29" y="17"/>
                    </a:cubicBezTo>
                    <a:cubicBezTo>
                      <a:pt x="29" y="18"/>
                      <a:pt x="30" y="19"/>
                      <a:pt x="31" y="20"/>
                    </a:cubicBezTo>
                    <a:cubicBezTo>
                      <a:pt x="32" y="21"/>
                      <a:pt x="33" y="22"/>
                      <a:pt x="33" y="23"/>
                    </a:cubicBezTo>
                    <a:cubicBezTo>
                      <a:pt x="32" y="21"/>
                      <a:pt x="31" y="19"/>
                      <a:pt x="29" y="17"/>
                    </a:cubicBezTo>
                    <a:cubicBezTo>
                      <a:pt x="28" y="15"/>
                      <a:pt x="27" y="15"/>
                      <a:pt x="26" y="14"/>
                    </a:cubicBezTo>
                    <a:cubicBezTo>
                      <a:pt x="25" y="13"/>
                      <a:pt x="25" y="13"/>
                      <a:pt x="24" y="12"/>
                    </a:cubicBezTo>
                    <a:cubicBezTo>
                      <a:pt x="24" y="12"/>
                      <a:pt x="24" y="12"/>
                      <a:pt x="23" y="12"/>
                    </a:cubicBezTo>
                    <a:cubicBezTo>
                      <a:pt x="23" y="12"/>
                      <a:pt x="23" y="12"/>
                      <a:pt x="22" y="12"/>
                    </a:cubicBezTo>
                    <a:cubicBezTo>
                      <a:pt x="20" y="10"/>
                      <a:pt x="18" y="9"/>
                      <a:pt x="16" y="7"/>
                    </a:cubicBezTo>
                    <a:cubicBezTo>
                      <a:pt x="14" y="7"/>
                      <a:pt x="13" y="6"/>
                      <a:pt x="12" y="5"/>
                    </a:cubicBezTo>
                    <a:cubicBezTo>
                      <a:pt x="12" y="4"/>
                      <a:pt x="11" y="4"/>
                      <a:pt x="10" y="3"/>
                    </a:cubicBezTo>
                    <a:cubicBezTo>
                      <a:pt x="10" y="3"/>
                      <a:pt x="10" y="2"/>
                      <a:pt x="10" y="1"/>
                    </a:cubicBezTo>
                    <a:cubicBezTo>
                      <a:pt x="9" y="1"/>
                      <a:pt x="9" y="0"/>
                      <a:pt x="8" y="1"/>
                    </a:cubicBezTo>
                    <a:cubicBezTo>
                      <a:pt x="8" y="1"/>
                      <a:pt x="7" y="1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9" y="8"/>
                      <a:pt x="8" y="8"/>
                      <a:pt x="8" y="8"/>
                    </a:cubicBezTo>
                    <a:cubicBezTo>
                      <a:pt x="8" y="9"/>
                      <a:pt x="7" y="9"/>
                      <a:pt x="7" y="10"/>
                    </a:cubicBezTo>
                    <a:cubicBezTo>
                      <a:pt x="7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5" y="11"/>
                    </a:cubicBezTo>
                    <a:cubicBezTo>
                      <a:pt x="5" y="12"/>
                      <a:pt x="4" y="12"/>
                      <a:pt x="4" y="13"/>
                    </a:cubicBezTo>
                    <a:cubicBezTo>
                      <a:pt x="3" y="14"/>
                      <a:pt x="3" y="15"/>
                      <a:pt x="2" y="16"/>
                    </a:cubicBezTo>
                    <a:cubicBezTo>
                      <a:pt x="2" y="17"/>
                      <a:pt x="1" y="17"/>
                      <a:pt x="1" y="18"/>
                    </a:cubicBezTo>
                    <a:cubicBezTo>
                      <a:pt x="1" y="18"/>
                      <a:pt x="1" y="19"/>
                      <a:pt x="0" y="20"/>
                    </a:cubicBezTo>
                    <a:cubicBezTo>
                      <a:pt x="1" y="19"/>
                      <a:pt x="1" y="19"/>
                      <a:pt x="1" y="18"/>
                    </a:cubicBezTo>
                    <a:cubicBezTo>
                      <a:pt x="2" y="17"/>
                      <a:pt x="2" y="17"/>
                      <a:pt x="3" y="16"/>
                    </a:cubicBezTo>
                    <a:cubicBezTo>
                      <a:pt x="3" y="15"/>
                      <a:pt x="4" y="14"/>
                      <a:pt x="5" y="13"/>
                    </a:cubicBezTo>
                    <a:cubicBezTo>
                      <a:pt x="5" y="13"/>
                      <a:pt x="6" y="12"/>
                      <a:pt x="6" y="12"/>
                    </a:cubicBezTo>
                    <a:cubicBezTo>
                      <a:pt x="6" y="12"/>
                      <a:pt x="6" y="12"/>
                      <a:pt x="7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8" y="11"/>
                    </a:cubicBezTo>
                    <a:cubicBezTo>
                      <a:pt x="8" y="10"/>
                      <a:pt x="8" y="10"/>
                      <a:pt x="9" y="10"/>
                    </a:cubicBezTo>
                    <a:cubicBezTo>
                      <a:pt x="9" y="10"/>
                      <a:pt x="9" y="11"/>
                      <a:pt x="9" y="11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9"/>
                      <a:pt x="7" y="21"/>
                      <a:pt x="7" y="23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7" y="26"/>
                      <a:pt x="7" y="27"/>
                    </a:cubicBezTo>
                    <a:cubicBezTo>
                      <a:pt x="6" y="28"/>
                      <a:pt x="6" y="29"/>
                      <a:pt x="6" y="30"/>
                    </a:cubicBezTo>
                    <a:cubicBezTo>
                      <a:pt x="5" y="31"/>
                      <a:pt x="5" y="31"/>
                      <a:pt x="4" y="32"/>
                    </a:cubicBezTo>
                    <a:cubicBezTo>
                      <a:pt x="4" y="33"/>
                      <a:pt x="3" y="34"/>
                      <a:pt x="3" y="35"/>
                    </a:cubicBezTo>
                    <a:cubicBezTo>
                      <a:pt x="4" y="34"/>
                      <a:pt x="5" y="32"/>
                      <a:pt x="6" y="30"/>
                    </a:cubicBezTo>
                    <a:cubicBezTo>
                      <a:pt x="7" y="29"/>
                      <a:pt x="7" y="28"/>
                      <a:pt x="7" y="27"/>
                    </a:cubicBezTo>
                    <a:close/>
                    <a:moveTo>
                      <a:pt x="15" y="33"/>
                    </a:move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50" name="Freeform 2123"/>
              <p:cNvSpPr/>
              <p:nvPr/>
            </p:nvSpPr>
            <p:spPr>
              <a:xfrm>
                <a:off x="5797514" y="4465663"/>
                <a:ext cx="233364" cy="101601"/>
              </a:xfrm>
              <a:custGeom>
                <a:avLst/>
                <a:gdLst>
                  <a:gd name="txL" fmla="*/ 0 w 62"/>
                  <a:gd name="txT" fmla="*/ 0 h 27"/>
                  <a:gd name="txR" fmla="*/ 62 w 62"/>
                  <a:gd name="txB" fmla="*/ 27 h 27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62" h="27">
                    <a:moveTo>
                      <a:pt x="62" y="0"/>
                    </a:moveTo>
                    <a:cubicBezTo>
                      <a:pt x="52" y="5"/>
                      <a:pt x="44" y="12"/>
                      <a:pt x="33" y="15"/>
                    </a:cubicBezTo>
                    <a:cubicBezTo>
                      <a:pt x="27" y="17"/>
                      <a:pt x="21" y="17"/>
                      <a:pt x="15" y="17"/>
                    </a:cubicBezTo>
                    <a:cubicBezTo>
                      <a:pt x="10" y="17"/>
                      <a:pt x="4" y="16"/>
                      <a:pt x="0" y="18"/>
                    </a:cubicBezTo>
                    <a:cubicBezTo>
                      <a:pt x="7" y="21"/>
                      <a:pt x="14" y="24"/>
                      <a:pt x="22" y="27"/>
                    </a:cubicBezTo>
                    <a:cubicBezTo>
                      <a:pt x="29" y="26"/>
                      <a:pt x="38" y="21"/>
                      <a:pt x="42" y="18"/>
                    </a:cubicBezTo>
                    <a:cubicBezTo>
                      <a:pt x="50" y="13"/>
                      <a:pt x="55" y="6"/>
                      <a:pt x="62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51" name="Freeform 2126"/>
              <p:cNvSpPr/>
              <p:nvPr/>
            </p:nvSpPr>
            <p:spPr>
              <a:xfrm>
                <a:off x="5800689" y="4322787"/>
                <a:ext cx="274639" cy="115888"/>
              </a:xfrm>
              <a:custGeom>
                <a:avLst/>
                <a:gdLst>
                  <a:gd name="txL" fmla="*/ 0 w 73"/>
                  <a:gd name="txT" fmla="*/ 0 h 31"/>
                  <a:gd name="txR" fmla="*/ 73 w 73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31">
                    <a:moveTo>
                      <a:pt x="41" y="18"/>
                    </a:moveTo>
                    <a:cubicBezTo>
                      <a:pt x="45" y="21"/>
                      <a:pt x="55" y="27"/>
                      <a:pt x="60" y="29"/>
                    </a:cubicBezTo>
                    <a:cubicBezTo>
                      <a:pt x="64" y="30"/>
                      <a:pt x="73" y="31"/>
                      <a:pt x="73" y="31"/>
                    </a:cubicBezTo>
                    <a:cubicBezTo>
                      <a:pt x="66" y="29"/>
                      <a:pt x="60" y="25"/>
                      <a:pt x="54" y="20"/>
                    </a:cubicBezTo>
                    <a:cubicBezTo>
                      <a:pt x="48" y="15"/>
                      <a:pt x="43" y="9"/>
                      <a:pt x="36" y="4"/>
                    </a:cubicBezTo>
                    <a:cubicBezTo>
                      <a:pt x="30" y="0"/>
                      <a:pt x="22" y="0"/>
                      <a:pt x="16" y="1"/>
                    </a:cubicBezTo>
                    <a:cubicBezTo>
                      <a:pt x="15" y="2"/>
                      <a:pt x="14" y="2"/>
                      <a:pt x="13" y="3"/>
                    </a:cubicBezTo>
                    <a:cubicBezTo>
                      <a:pt x="8" y="9"/>
                      <a:pt x="4" y="15"/>
                      <a:pt x="0" y="22"/>
                    </a:cubicBezTo>
                    <a:cubicBezTo>
                      <a:pt x="3" y="20"/>
                      <a:pt x="6" y="17"/>
                      <a:pt x="9" y="16"/>
                    </a:cubicBezTo>
                    <a:cubicBezTo>
                      <a:pt x="22" y="11"/>
                      <a:pt x="35" y="14"/>
                      <a:pt x="41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52" name="Freeform 2127"/>
              <p:cNvSpPr/>
              <p:nvPr/>
            </p:nvSpPr>
            <p:spPr>
              <a:xfrm>
                <a:off x="5764176" y="4341837"/>
                <a:ext cx="427040" cy="228602"/>
              </a:xfrm>
              <a:custGeom>
                <a:avLst/>
                <a:gdLst>
                  <a:gd name="txL" fmla="*/ 0 w 114"/>
                  <a:gd name="txT" fmla="*/ 0 h 61"/>
                  <a:gd name="txR" fmla="*/ 114 w 114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4" h="61">
                    <a:moveTo>
                      <a:pt x="39" y="10"/>
                    </a:moveTo>
                    <a:cubicBezTo>
                      <a:pt x="42" y="10"/>
                      <a:pt x="44" y="11"/>
                      <a:pt x="46" y="12"/>
                    </a:cubicBezTo>
                    <a:cubicBezTo>
                      <a:pt x="51" y="14"/>
                      <a:pt x="55" y="16"/>
                      <a:pt x="60" y="19"/>
                    </a:cubicBezTo>
                    <a:cubicBezTo>
                      <a:pt x="62" y="20"/>
                      <a:pt x="64" y="22"/>
                      <a:pt x="66" y="23"/>
                    </a:cubicBezTo>
                    <a:cubicBezTo>
                      <a:pt x="67" y="24"/>
                      <a:pt x="69" y="25"/>
                      <a:pt x="70" y="25"/>
                    </a:cubicBezTo>
                    <a:cubicBezTo>
                      <a:pt x="71" y="26"/>
                      <a:pt x="71" y="26"/>
                      <a:pt x="71" y="26"/>
                    </a:cubicBezTo>
                    <a:cubicBezTo>
                      <a:pt x="72" y="27"/>
                      <a:pt x="72" y="27"/>
                      <a:pt x="72" y="27"/>
                    </a:cubicBezTo>
                    <a:cubicBezTo>
                      <a:pt x="73" y="27"/>
                      <a:pt x="73" y="27"/>
                      <a:pt x="73" y="27"/>
                    </a:cubicBezTo>
                    <a:cubicBezTo>
                      <a:pt x="74" y="28"/>
                      <a:pt x="76" y="29"/>
                      <a:pt x="77" y="29"/>
                    </a:cubicBezTo>
                    <a:cubicBezTo>
                      <a:pt x="75" y="29"/>
                      <a:pt x="73" y="29"/>
                      <a:pt x="71" y="29"/>
                    </a:cubicBezTo>
                    <a:cubicBezTo>
                      <a:pt x="70" y="28"/>
                      <a:pt x="68" y="28"/>
                      <a:pt x="67" y="28"/>
                    </a:cubicBezTo>
                    <a:cubicBezTo>
                      <a:pt x="66" y="28"/>
                      <a:pt x="64" y="28"/>
                      <a:pt x="63" y="28"/>
                    </a:cubicBezTo>
                    <a:cubicBezTo>
                      <a:pt x="61" y="27"/>
                      <a:pt x="58" y="27"/>
                      <a:pt x="56" y="27"/>
                    </a:cubicBezTo>
                    <a:cubicBezTo>
                      <a:pt x="54" y="27"/>
                      <a:pt x="52" y="27"/>
                      <a:pt x="50" y="27"/>
                    </a:cubicBezTo>
                    <a:cubicBezTo>
                      <a:pt x="47" y="26"/>
                      <a:pt x="45" y="26"/>
                      <a:pt x="42" y="25"/>
                    </a:cubicBezTo>
                    <a:cubicBezTo>
                      <a:pt x="41" y="25"/>
                      <a:pt x="39" y="25"/>
                      <a:pt x="38" y="25"/>
                    </a:cubicBezTo>
                    <a:cubicBezTo>
                      <a:pt x="37" y="24"/>
                      <a:pt x="35" y="24"/>
                      <a:pt x="34" y="24"/>
                    </a:cubicBezTo>
                    <a:cubicBezTo>
                      <a:pt x="31" y="24"/>
                      <a:pt x="28" y="24"/>
                      <a:pt x="25" y="24"/>
                    </a:cubicBezTo>
                    <a:cubicBezTo>
                      <a:pt x="24" y="24"/>
                      <a:pt x="22" y="25"/>
                      <a:pt x="21" y="25"/>
                    </a:cubicBezTo>
                    <a:cubicBezTo>
                      <a:pt x="20" y="26"/>
                      <a:pt x="18" y="27"/>
                      <a:pt x="17" y="28"/>
                    </a:cubicBezTo>
                    <a:cubicBezTo>
                      <a:pt x="20" y="26"/>
                      <a:pt x="22" y="25"/>
                      <a:pt x="25" y="25"/>
                    </a:cubicBezTo>
                    <a:cubicBezTo>
                      <a:pt x="28" y="25"/>
                      <a:pt x="31" y="25"/>
                      <a:pt x="34" y="26"/>
                    </a:cubicBezTo>
                    <a:cubicBezTo>
                      <a:pt x="35" y="26"/>
                      <a:pt x="37" y="26"/>
                      <a:pt x="38" y="26"/>
                    </a:cubicBezTo>
                    <a:cubicBezTo>
                      <a:pt x="39" y="26"/>
                      <a:pt x="41" y="27"/>
                      <a:pt x="42" y="27"/>
                    </a:cubicBezTo>
                    <a:cubicBezTo>
                      <a:pt x="43" y="27"/>
                      <a:pt x="44" y="27"/>
                      <a:pt x="44" y="27"/>
                    </a:cubicBezTo>
                    <a:cubicBezTo>
                      <a:pt x="38" y="28"/>
                      <a:pt x="32" y="29"/>
                      <a:pt x="26" y="31"/>
                    </a:cubicBezTo>
                    <a:cubicBezTo>
                      <a:pt x="21" y="32"/>
                      <a:pt x="17" y="34"/>
                      <a:pt x="12" y="36"/>
                    </a:cubicBezTo>
                    <a:cubicBezTo>
                      <a:pt x="10" y="38"/>
                      <a:pt x="8" y="39"/>
                      <a:pt x="6" y="40"/>
                    </a:cubicBezTo>
                    <a:cubicBezTo>
                      <a:pt x="4" y="42"/>
                      <a:pt x="2" y="43"/>
                      <a:pt x="0" y="45"/>
                    </a:cubicBezTo>
                    <a:cubicBezTo>
                      <a:pt x="1" y="44"/>
                      <a:pt x="2" y="44"/>
                      <a:pt x="3" y="43"/>
                    </a:cubicBezTo>
                    <a:cubicBezTo>
                      <a:pt x="5" y="42"/>
                      <a:pt x="6" y="42"/>
                      <a:pt x="7" y="41"/>
                    </a:cubicBezTo>
                    <a:cubicBezTo>
                      <a:pt x="9" y="40"/>
                      <a:pt x="11" y="40"/>
                      <a:pt x="13" y="39"/>
                    </a:cubicBezTo>
                    <a:cubicBezTo>
                      <a:pt x="18" y="37"/>
                      <a:pt x="22" y="35"/>
                      <a:pt x="27" y="34"/>
                    </a:cubicBezTo>
                    <a:cubicBezTo>
                      <a:pt x="36" y="31"/>
                      <a:pt x="46" y="29"/>
                      <a:pt x="56" y="30"/>
                    </a:cubicBezTo>
                    <a:cubicBezTo>
                      <a:pt x="58" y="30"/>
                      <a:pt x="61" y="30"/>
                      <a:pt x="63" y="30"/>
                    </a:cubicBezTo>
                    <a:cubicBezTo>
                      <a:pt x="64" y="30"/>
                      <a:pt x="66" y="30"/>
                      <a:pt x="67" y="31"/>
                    </a:cubicBezTo>
                    <a:cubicBezTo>
                      <a:pt x="68" y="31"/>
                      <a:pt x="69" y="31"/>
                      <a:pt x="71" y="31"/>
                    </a:cubicBezTo>
                    <a:cubicBezTo>
                      <a:pt x="71" y="31"/>
                      <a:pt x="71" y="31"/>
                      <a:pt x="71" y="31"/>
                    </a:cubicBezTo>
                    <a:cubicBezTo>
                      <a:pt x="71" y="31"/>
                      <a:pt x="71" y="31"/>
                      <a:pt x="71" y="32"/>
                    </a:cubicBezTo>
                    <a:cubicBezTo>
                      <a:pt x="69" y="32"/>
                      <a:pt x="68" y="33"/>
                      <a:pt x="67" y="33"/>
                    </a:cubicBezTo>
                    <a:cubicBezTo>
                      <a:pt x="66" y="34"/>
                      <a:pt x="65" y="35"/>
                      <a:pt x="63" y="35"/>
                    </a:cubicBezTo>
                    <a:cubicBezTo>
                      <a:pt x="59" y="38"/>
                      <a:pt x="55" y="42"/>
                      <a:pt x="50" y="44"/>
                    </a:cubicBezTo>
                    <a:cubicBezTo>
                      <a:pt x="49" y="45"/>
                      <a:pt x="48" y="46"/>
                      <a:pt x="47" y="46"/>
                    </a:cubicBezTo>
                    <a:cubicBezTo>
                      <a:pt x="46" y="46"/>
                      <a:pt x="44" y="47"/>
                      <a:pt x="43" y="47"/>
                    </a:cubicBezTo>
                    <a:cubicBezTo>
                      <a:pt x="40" y="48"/>
                      <a:pt x="38" y="48"/>
                      <a:pt x="35" y="49"/>
                    </a:cubicBezTo>
                    <a:cubicBezTo>
                      <a:pt x="32" y="49"/>
                      <a:pt x="30" y="49"/>
                      <a:pt x="27" y="50"/>
                    </a:cubicBezTo>
                    <a:cubicBezTo>
                      <a:pt x="24" y="50"/>
                      <a:pt x="22" y="50"/>
                      <a:pt x="19" y="50"/>
                    </a:cubicBezTo>
                    <a:cubicBezTo>
                      <a:pt x="22" y="50"/>
                      <a:pt x="24" y="50"/>
                      <a:pt x="27" y="50"/>
                    </a:cubicBezTo>
                    <a:cubicBezTo>
                      <a:pt x="30" y="50"/>
                      <a:pt x="33" y="50"/>
                      <a:pt x="35" y="50"/>
                    </a:cubicBezTo>
                    <a:cubicBezTo>
                      <a:pt x="38" y="49"/>
                      <a:pt x="41" y="49"/>
                      <a:pt x="43" y="48"/>
                    </a:cubicBezTo>
                    <a:cubicBezTo>
                      <a:pt x="45" y="48"/>
                      <a:pt x="46" y="48"/>
                      <a:pt x="47" y="47"/>
                    </a:cubicBezTo>
                    <a:cubicBezTo>
                      <a:pt x="49" y="47"/>
                      <a:pt x="50" y="46"/>
                      <a:pt x="51" y="46"/>
                    </a:cubicBezTo>
                    <a:cubicBezTo>
                      <a:pt x="56" y="43"/>
                      <a:pt x="60" y="40"/>
                      <a:pt x="64" y="37"/>
                    </a:cubicBezTo>
                    <a:cubicBezTo>
                      <a:pt x="67" y="35"/>
                      <a:pt x="69" y="34"/>
                      <a:pt x="71" y="33"/>
                    </a:cubicBezTo>
                    <a:cubicBezTo>
                      <a:pt x="73" y="33"/>
                      <a:pt x="74" y="32"/>
                      <a:pt x="75" y="32"/>
                    </a:cubicBezTo>
                    <a:cubicBezTo>
                      <a:pt x="76" y="32"/>
                      <a:pt x="76" y="32"/>
                      <a:pt x="77" y="32"/>
                    </a:cubicBezTo>
                    <a:cubicBezTo>
                      <a:pt x="80" y="32"/>
                      <a:pt x="83" y="32"/>
                      <a:pt x="86" y="32"/>
                    </a:cubicBezTo>
                    <a:cubicBezTo>
                      <a:pt x="88" y="31"/>
                      <a:pt x="91" y="31"/>
                      <a:pt x="93" y="31"/>
                    </a:cubicBezTo>
                    <a:cubicBezTo>
                      <a:pt x="93" y="31"/>
                      <a:pt x="92" y="31"/>
                      <a:pt x="92" y="32"/>
                    </a:cubicBezTo>
                    <a:cubicBezTo>
                      <a:pt x="92" y="33"/>
                      <a:pt x="91" y="34"/>
                      <a:pt x="91" y="35"/>
                    </a:cubicBezTo>
                    <a:cubicBezTo>
                      <a:pt x="90" y="36"/>
                      <a:pt x="90" y="37"/>
                      <a:pt x="89" y="37"/>
                    </a:cubicBezTo>
                    <a:cubicBezTo>
                      <a:pt x="88" y="39"/>
                      <a:pt x="87" y="41"/>
                      <a:pt x="86" y="43"/>
                    </a:cubicBezTo>
                    <a:cubicBezTo>
                      <a:pt x="84" y="44"/>
                      <a:pt x="83" y="46"/>
                      <a:pt x="81" y="48"/>
                    </a:cubicBezTo>
                    <a:cubicBezTo>
                      <a:pt x="78" y="51"/>
                      <a:pt x="75" y="53"/>
                      <a:pt x="71" y="55"/>
                    </a:cubicBezTo>
                    <a:cubicBezTo>
                      <a:pt x="69" y="56"/>
                      <a:pt x="67" y="57"/>
                      <a:pt x="65" y="58"/>
                    </a:cubicBezTo>
                    <a:cubicBezTo>
                      <a:pt x="63" y="59"/>
                      <a:pt x="61" y="60"/>
                      <a:pt x="59" y="61"/>
                    </a:cubicBezTo>
                    <a:cubicBezTo>
                      <a:pt x="61" y="60"/>
                      <a:pt x="63" y="59"/>
                      <a:pt x="65" y="59"/>
                    </a:cubicBezTo>
                    <a:cubicBezTo>
                      <a:pt x="67" y="58"/>
                      <a:pt x="69" y="57"/>
                      <a:pt x="71" y="56"/>
                    </a:cubicBezTo>
                    <a:cubicBezTo>
                      <a:pt x="75" y="54"/>
                      <a:pt x="79" y="52"/>
                      <a:pt x="82" y="49"/>
                    </a:cubicBezTo>
                    <a:cubicBezTo>
                      <a:pt x="84" y="47"/>
                      <a:pt x="85" y="46"/>
                      <a:pt x="87" y="44"/>
                    </a:cubicBezTo>
                    <a:cubicBezTo>
                      <a:pt x="88" y="42"/>
                      <a:pt x="90" y="40"/>
                      <a:pt x="91" y="38"/>
                    </a:cubicBezTo>
                    <a:cubicBezTo>
                      <a:pt x="91" y="38"/>
                      <a:pt x="91" y="37"/>
                      <a:pt x="92" y="37"/>
                    </a:cubicBezTo>
                    <a:cubicBezTo>
                      <a:pt x="92" y="36"/>
                      <a:pt x="92" y="36"/>
                      <a:pt x="92" y="35"/>
                    </a:cubicBezTo>
                    <a:cubicBezTo>
                      <a:pt x="93" y="34"/>
                      <a:pt x="93" y="33"/>
                      <a:pt x="94" y="33"/>
                    </a:cubicBezTo>
                    <a:cubicBezTo>
                      <a:pt x="94" y="32"/>
                      <a:pt x="95" y="31"/>
                      <a:pt x="96" y="30"/>
                    </a:cubicBezTo>
                    <a:cubicBezTo>
                      <a:pt x="97" y="30"/>
                      <a:pt x="99" y="29"/>
                      <a:pt x="101" y="29"/>
                    </a:cubicBezTo>
                    <a:cubicBezTo>
                      <a:pt x="102" y="28"/>
                      <a:pt x="104" y="27"/>
                      <a:pt x="105" y="27"/>
                    </a:cubicBezTo>
                    <a:cubicBezTo>
                      <a:pt x="106" y="27"/>
                      <a:pt x="106" y="27"/>
                      <a:pt x="106" y="26"/>
                    </a:cubicBezTo>
                    <a:cubicBezTo>
                      <a:pt x="106" y="26"/>
                      <a:pt x="106" y="26"/>
                      <a:pt x="106" y="26"/>
                    </a:cubicBezTo>
                    <a:cubicBezTo>
                      <a:pt x="107" y="26"/>
                      <a:pt x="107" y="26"/>
                      <a:pt x="107" y="26"/>
                    </a:cubicBezTo>
                    <a:cubicBezTo>
                      <a:pt x="110" y="25"/>
                      <a:pt x="112" y="23"/>
                      <a:pt x="114" y="22"/>
                    </a:cubicBezTo>
                    <a:cubicBezTo>
                      <a:pt x="113" y="22"/>
                      <a:pt x="111" y="23"/>
                      <a:pt x="110" y="23"/>
                    </a:cubicBezTo>
                    <a:cubicBezTo>
                      <a:pt x="109" y="24"/>
                      <a:pt x="108" y="24"/>
                      <a:pt x="107" y="24"/>
                    </a:cubicBezTo>
                    <a:cubicBezTo>
                      <a:pt x="105" y="25"/>
                      <a:pt x="103" y="25"/>
                      <a:pt x="102" y="26"/>
                    </a:cubicBezTo>
                    <a:cubicBezTo>
                      <a:pt x="101" y="26"/>
                      <a:pt x="101" y="26"/>
                      <a:pt x="101" y="26"/>
                    </a:cubicBezTo>
                    <a:cubicBezTo>
                      <a:pt x="100" y="26"/>
                      <a:pt x="100" y="26"/>
                      <a:pt x="99" y="26"/>
                    </a:cubicBezTo>
                    <a:cubicBezTo>
                      <a:pt x="99" y="26"/>
                      <a:pt x="98" y="26"/>
                      <a:pt x="98" y="26"/>
                    </a:cubicBezTo>
                    <a:cubicBezTo>
                      <a:pt x="97" y="26"/>
                      <a:pt x="96" y="26"/>
                      <a:pt x="96" y="25"/>
                    </a:cubicBezTo>
                    <a:cubicBezTo>
                      <a:pt x="95" y="25"/>
                      <a:pt x="94" y="25"/>
                      <a:pt x="93" y="25"/>
                    </a:cubicBezTo>
                    <a:cubicBezTo>
                      <a:pt x="88" y="24"/>
                      <a:pt x="84" y="22"/>
                      <a:pt x="80" y="20"/>
                    </a:cubicBezTo>
                    <a:cubicBezTo>
                      <a:pt x="79" y="20"/>
                      <a:pt x="78" y="19"/>
                      <a:pt x="77" y="18"/>
                    </a:cubicBezTo>
                    <a:cubicBezTo>
                      <a:pt x="76" y="18"/>
                      <a:pt x="75" y="17"/>
                      <a:pt x="74" y="17"/>
                    </a:cubicBezTo>
                    <a:cubicBezTo>
                      <a:pt x="72" y="15"/>
                      <a:pt x="70" y="14"/>
                      <a:pt x="69" y="12"/>
                    </a:cubicBezTo>
                    <a:cubicBezTo>
                      <a:pt x="66" y="8"/>
                      <a:pt x="63" y="4"/>
                      <a:pt x="61" y="0"/>
                    </a:cubicBezTo>
                    <a:cubicBezTo>
                      <a:pt x="62" y="2"/>
                      <a:pt x="63" y="4"/>
                      <a:pt x="64" y="6"/>
                    </a:cubicBezTo>
                    <a:cubicBezTo>
                      <a:pt x="65" y="8"/>
                      <a:pt x="67" y="10"/>
                      <a:pt x="68" y="12"/>
                    </a:cubicBezTo>
                    <a:cubicBezTo>
                      <a:pt x="69" y="14"/>
                      <a:pt x="71" y="16"/>
                      <a:pt x="73" y="17"/>
                    </a:cubicBezTo>
                    <a:cubicBezTo>
                      <a:pt x="74" y="18"/>
                      <a:pt x="75" y="19"/>
                      <a:pt x="76" y="19"/>
                    </a:cubicBezTo>
                    <a:cubicBezTo>
                      <a:pt x="77" y="20"/>
                      <a:pt x="78" y="21"/>
                      <a:pt x="79" y="21"/>
                    </a:cubicBezTo>
                    <a:cubicBezTo>
                      <a:pt x="81" y="22"/>
                      <a:pt x="83" y="23"/>
                      <a:pt x="86" y="24"/>
                    </a:cubicBezTo>
                    <a:cubicBezTo>
                      <a:pt x="88" y="25"/>
                      <a:pt x="90" y="26"/>
                      <a:pt x="92" y="26"/>
                    </a:cubicBezTo>
                    <a:cubicBezTo>
                      <a:pt x="94" y="27"/>
                      <a:pt x="95" y="27"/>
                      <a:pt x="96" y="27"/>
                    </a:cubicBezTo>
                    <a:cubicBezTo>
                      <a:pt x="96" y="27"/>
                      <a:pt x="96" y="27"/>
                      <a:pt x="96" y="27"/>
                    </a:cubicBezTo>
                    <a:cubicBezTo>
                      <a:pt x="93" y="28"/>
                      <a:pt x="89" y="29"/>
                      <a:pt x="85" y="29"/>
                    </a:cubicBezTo>
                    <a:cubicBezTo>
                      <a:pt x="85" y="29"/>
                      <a:pt x="84" y="29"/>
                      <a:pt x="83" y="29"/>
                    </a:cubicBezTo>
                    <a:cubicBezTo>
                      <a:pt x="82" y="29"/>
                      <a:pt x="81" y="29"/>
                      <a:pt x="81" y="28"/>
                    </a:cubicBezTo>
                    <a:cubicBezTo>
                      <a:pt x="78" y="28"/>
                      <a:pt x="76" y="27"/>
                      <a:pt x="74" y="26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3" y="25"/>
                      <a:pt x="72" y="25"/>
                      <a:pt x="72" y="25"/>
                    </a:cubicBezTo>
                    <a:cubicBezTo>
                      <a:pt x="71" y="24"/>
                      <a:pt x="71" y="24"/>
                      <a:pt x="71" y="24"/>
                    </a:cubicBezTo>
                    <a:cubicBezTo>
                      <a:pt x="69" y="23"/>
                      <a:pt x="68" y="22"/>
                      <a:pt x="67" y="22"/>
                    </a:cubicBezTo>
                    <a:cubicBezTo>
                      <a:pt x="65" y="20"/>
                      <a:pt x="63" y="19"/>
                      <a:pt x="61" y="18"/>
                    </a:cubicBezTo>
                    <a:cubicBezTo>
                      <a:pt x="56" y="15"/>
                      <a:pt x="52" y="12"/>
                      <a:pt x="47" y="10"/>
                    </a:cubicBezTo>
                    <a:cubicBezTo>
                      <a:pt x="44" y="9"/>
                      <a:pt x="42" y="8"/>
                      <a:pt x="39" y="8"/>
                    </a:cubicBezTo>
                    <a:cubicBezTo>
                      <a:pt x="37" y="8"/>
                      <a:pt x="34" y="8"/>
                      <a:pt x="32" y="8"/>
                    </a:cubicBezTo>
                    <a:cubicBezTo>
                      <a:pt x="34" y="8"/>
                      <a:pt x="37" y="9"/>
                      <a:pt x="39" y="1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53" name="Freeform 2128"/>
              <p:cNvSpPr/>
              <p:nvPr/>
            </p:nvSpPr>
            <p:spPr>
              <a:xfrm>
                <a:off x="6589681" y="5246718"/>
                <a:ext cx="82550" cy="230189"/>
              </a:xfrm>
              <a:custGeom>
                <a:avLst/>
                <a:gdLst>
                  <a:gd name="txL" fmla="*/ 0 w 22"/>
                  <a:gd name="txT" fmla="*/ 0 h 61"/>
                  <a:gd name="txR" fmla="*/ 22 w 22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61">
                    <a:moveTo>
                      <a:pt x="22" y="43"/>
                    </a:moveTo>
                    <a:cubicBezTo>
                      <a:pt x="22" y="42"/>
                      <a:pt x="22" y="41"/>
                      <a:pt x="21" y="39"/>
                    </a:cubicBezTo>
                    <a:cubicBezTo>
                      <a:pt x="20" y="36"/>
                      <a:pt x="18" y="33"/>
                      <a:pt x="17" y="29"/>
                    </a:cubicBezTo>
                    <a:cubicBezTo>
                      <a:pt x="14" y="24"/>
                      <a:pt x="9" y="20"/>
                      <a:pt x="6" y="16"/>
                    </a:cubicBezTo>
                    <a:cubicBezTo>
                      <a:pt x="4" y="13"/>
                      <a:pt x="3" y="10"/>
                      <a:pt x="2" y="6"/>
                    </a:cubicBezTo>
                    <a:cubicBezTo>
                      <a:pt x="2" y="4"/>
                      <a:pt x="1" y="2"/>
                      <a:pt x="0" y="0"/>
                    </a:cubicBezTo>
                    <a:cubicBezTo>
                      <a:pt x="1" y="4"/>
                      <a:pt x="1" y="8"/>
                      <a:pt x="1" y="11"/>
                    </a:cubicBezTo>
                    <a:cubicBezTo>
                      <a:pt x="2" y="21"/>
                      <a:pt x="7" y="29"/>
                      <a:pt x="11" y="38"/>
                    </a:cubicBezTo>
                    <a:cubicBezTo>
                      <a:pt x="13" y="42"/>
                      <a:pt x="14" y="46"/>
                      <a:pt x="15" y="51"/>
                    </a:cubicBezTo>
                    <a:cubicBezTo>
                      <a:pt x="16" y="54"/>
                      <a:pt x="17" y="58"/>
                      <a:pt x="18" y="61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8" y="55"/>
                      <a:pt x="20" y="49"/>
                      <a:pt x="22" y="4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554" name="Picture 2129"/>
              <p:cNvPicPr>
                <a:picLocks noChangeAspect="1"/>
              </p:cNvPicPr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6575393" y="5230843"/>
                <a:ext cx="123826" cy="1920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555" name="Picture 2130"/>
              <p:cNvPicPr>
                <a:picLocks noChangeAspect="1"/>
              </p:cNvPicPr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516656" y="5221318"/>
                <a:ext cx="157163" cy="269877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556" name="Freeform 2131"/>
              <p:cNvSpPr/>
              <p:nvPr/>
            </p:nvSpPr>
            <p:spPr>
              <a:xfrm>
                <a:off x="6578568" y="5340381"/>
                <a:ext cx="52388" cy="101601"/>
              </a:xfrm>
              <a:custGeom>
                <a:avLst/>
                <a:gdLst>
                  <a:gd name="txL" fmla="*/ 0 w 14"/>
                  <a:gd name="txT" fmla="*/ 0 h 27"/>
                  <a:gd name="txR" fmla="*/ 14 w 14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7">
                    <a:moveTo>
                      <a:pt x="12" y="12"/>
                    </a:moveTo>
                    <a:cubicBezTo>
                      <a:pt x="12" y="8"/>
                      <a:pt x="9" y="4"/>
                      <a:pt x="8" y="0"/>
                    </a:cubicBezTo>
                    <a:cubicBezTo>
                      <a:pt x="8" y="2"/>
                      <a:pt x="9" y="4"/>
                      <a:pt x="9" y="6"/>
                    </a:cubicBezTo>
                    <a:cubicBezTo>
                      <a:pt x="8" y="9"/>
                      <a:pt x="6" y="11"/>
                      <a:pt x="4" y="13"/>
                    </a:cubicBezTo>
                    <a:cubicBezTo>
                      <a:pt x="3" y="14"/>
                      <a:pt x="1" y="15"/>
                      <a:pt x="0" y="16"/>
                    </a:cubicBezTo>
                    <a:cubicBezTo>
                      <a:pt x="3" y="20"/>
                      <a:pt x="8" y="23"/>
                      <a:pt x="12" y="27"/>
                    </a:cubicBezTo>
                    <a:cubicBezTo>
                      <a:pt x="14" y="22"/>
                      <a:pt x="13" y="16"/>
                      <a:pt x="12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57" name="Freeform 2132"/>
              <p:cNvSpPr/>
              <p:nvPr/>
            </p:nvSpPr>
            <p:spPr>
              <a:xfrm>
                <a:off x="6564281" y="5138767"/>
                <a:ext cx="123826" cy="195264"/>
              </a:xfrm>
              <a:custGeom>
                <a:avLst/>
                <a:gdLst>
                  <a:gd name="txL" fmla="*/ 0 w 33"/>
                  <a:gd name="txT" fmla="*/ 0 h 52"/>
                  <a:gd name="txR" fmla="*/ 33 w 33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52">
                    <a:moveTo>
                      <a:pt x="7" y="29"/>
                    </a:moveTo>
                    <a:cubicBezTo>
                      <a:pt x="9" y="30"/>
                      <a:pt x="12" y="32"/>
                      <a:pt x="13" y="34"/>
                    </a:cubicBezTo>
                    <a:cubicBezTo>
                      <a:pt x="16" y="36"/>
                      <a:pt x="18" y="37"/>
                      <a:pt x="21" y="38"/>
                    </a:cubicBezTo>
                    <a:cubicBezTo>
                      <a:pt x="26" y="42"/>
                      <a:pt x="31" y="45"/>
                      <a:pt x="33" y="52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2" y="45"/>
                      <a:pt x="29" y="39"/>
                      <a:pt x="25" y="33"/>
                    </a:cubicBezTo>
                    <a:cubicBezTo>
                      <a:pt x="22" y="30"/>
                      <a:pt x="14" y="24"/>
                      <a:pt x="7" y="26"/>
                    </a:cubicBezTo>
                    <a:cubicBezTo>
                      <a:pt x="4" y="22"/>
                      <a:pt x="5" y="19"/>
                      <a:pt x="5" y="15"/>
                    </a:cubicBezTo>
                    <a:cubicBezTo>
                      <a:pt x="5" y="12"/>
                      <a:pt x="5" y="9"/>
                      <a:pt x="4" y="6"/>
                    </a:cubicBezTo>
                    <a:cubicBezTo>
                      <a:pt x="4" y="4"/>
                      <a:pt x="3" y="2"/>
                      <a:pt x="2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1" y="3"/>
                      <a:pt x="3" y="5"/>
                      <a:pt x="3" y="7"/>
                    </a:cubicBezTo>
                    <a:cubicBezTo>
                      <a:pt x="4" y="9"/>
                      <a:pt x="4" y="12"/>
                      <a:pt x="4" y="15"/>
                    </a:cubicBezTo>
                    <a:cubicBezTo>
                      <a:pt x="4" y="19"/>
                      <a:pt x="4" y="24"/>
                      <a:pt x="6" y="26"/>
                    </a:cubicBezTo>
                    <a:cubicBezTo>
                      <a:pt x="7" y="27"/>
                      <a:pt x="7" y="28"/>
                      <a:pt x="7" y="2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58" name="Freeform 2133"/>
              <p:cNvSpPr>
                <a:spLocks noEditPoints="1"/>
              </p:cNvSpPr>
              <p:nvPr/>
            </p:nvSpPr>
            <p:spPr>
              <a:xfrm>
                <a:off x="6559518" y="5238781"/>
                <a:ext cx="123826" cy="230189"/>
              </a:xfrm>
              <a:custGeom>
                <a:avLst/>
                <a:gdLst>
                  <a:gd name="txL" fmla="*/ 0 w 33"/>
                  <a:gd name="txT" fmla="*/ 0 h 61"/>
                  <a:gd name="txR" fmla="*/ 33 w 33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61">
                    <a:moveTo>
                      <a:pt x="7" y="26"/>
                    </a:moveTo>
                    <a:cubicBezTo>
                      <a:pt x="7" y="25"/>
                      <a:pt x="7" y="25"/>
                      <a:pt x="7" y="24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8" y="21"/>
                      <a:pt x="8" y="19"/>
                      <a:pt x="8" y="18"/>
                    </a:cubicBezTo>
                    <a:cubicBezTo>
                      <a:pt x="8" y="19"/>
                      <a:pt x="9" y="20"/>
                      <a:pt x="9" y="20"/>
                    </a:cubicBezTo>
                    <a:cubicBezTo>
                      <a:pt x="9" y="22"/>
                      <a:pt x="10" y="23"/>
                      <a:pt x="10" y="24"/>
                    </a:cubicBezTo>
                    <a:cubicBezTo>
                      <a:pt x="11" y="26"/>
                      <a:pt x="11" y="27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9"/>
                      <a:pt x="13" y="30"/>
                      <a:pt x="13" y="31"/>
                    </a:cubicBezTo>
                    <a:cubicBezTo>
                      <a:pt x="13" y="31"/>
                      <a:pt x="13" y="32"/>
                      <a:pt x="13" y="33"/>
                    </a:cubicBezTo>
                    <a:cubicBezTo>
                      <a:pt x="13" y="34"/>
                      <a:pt x="13" y="34"/>
                      <a:pt x="12" y="35"/>
                    </a:cubicBezTo>
                    <a:cubicBezTo>
                      <a:pt x="12" y="36"/>
                      <a:pt x="11" y="36"/>
                      <a:pt x="11" y="37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0" y="38"/>
                      <a:pt x="10" y="39"/>
                      <a:pt x="9" y="39"/>
                    </a:cubicBezTo>
                    <a:cubicBezTo>
                      <a:pt x="9" y="40"/>
                      <a:pt x="8" y="40"/>
                      <a:pt x="8" y="41"/>
                    </a:cubicBezTo>
                    <a:cubicBezTo>
                      <a:pt x="7" y="41"/>
                      <a:pt x="6" y="42"/>
                      <a:pt x="6" y="42"/>
                    </a:cubicBezTo>
                    <a:cubicBezTo>
                      <a:pt x="7" y="41"/>
                      <a:pt x="9" y="41"/>
                      <a:pt x="10" y="39"/>
                    </a:cubicBezTo>
                    <a:cubicBezTo>
                      <a:pt x="10" y="39"/>
                      <a:pt x="10" y="39"/>
                      <a:pt x="11" y="39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2" y="37"/>
                      <a:pt x="13" y="36"/>
                      <a:pt x="13" y="36"/>
                    </a:cubicBezTo>
                    <a:cubicBezTo>
                      <a:pt x="14" y="35"/>
                      <a:pt x="14" y="34"/>
                      <a:pt x="14" y="33"/>
                    </a:cubicBezTo>
                    <a:cubicBezTo>
                      <a:pt x="14" y="33"/>
                      <a:pt x="14" y="33"/>
                      <a:pt x="14" y="32"/>
                    </a:cubicBezTo>
                    <a:cubicBezTo>
                      <a:pt x="15" y="33"/>
                      <a:pt x="15" y="33"/>
                      <a:pt x="15" y="34"/>
                    </a:cubicBezTo>
                    <a:cubicBezTo>
                      <a:pt x="15" y="34"/>
                      <a:pt x="15" y="34"/>
                      <a:pt x="15" y="35"/>
                    </a:cubicBezTo>
                    <a:cubicBezTo>
                      <a:pt x="16" y="35"/>
                      <a:pt x="16" y="36"/>
                      <a:pt x="16" y="37"/>
                    </a:cubicBezTo>
                    <a:cubicBezTo>
                      <a:pt x="17" y="39"/>
                      <a:pt x="17" y="40"/>
                      <a:pt x="17" y="42"/>
                    </a:cubicBezTo>
                    <a:cubicBezTo>
                      <a:pt x="17" y="43"/>
                      <a:pt x="18" y="44"/>
                      <a:pt x="18" y="44"/>
                    </a:cubicBezTo>
                    <a:cubicBezTo>
                      <a:pt x="18" y="45"/>
                      <a:pt x="18" y="46"/>
                      <a:pt x="18" y="47"/>
                    </a:cubicBezTo>
                    <a:cubicBezTo>
                      <a:pt x="18" y="48"/>
                      <a:pt x="18" y="49"/>
                      <a:pt x="18" y="50"/>
                    </a:cubicBezTo>
                    <a:cubicBezTo>
                      <a:pt x="17" y="50"/>
                      <a:pt x="17" y="51"/>
                      <a:pt x="17" y="52"/>
                    </a:cubicBezTo>
                    <a:cubicBezTo>
                      <a:pt x="18" y="50"/>
                      <a:pt x="18" y="49"/>
                      <a:pt x="18" y="47"/>
                    </a:cubicBezTo>
                    <a:cubicBezTo>
                      <a:pt x="18" y="45"/>
                      <a:pt x="18" y="44"/>
                      <a:pt x="18" y="42"/>
                    </a:cubicBezTo>
                    <a:cubicBezTo>
                      <a:pt x="18" y="41"/>
                      <a:pt x="18" y="40"/>
                      <a:pt x="18" y="39"/>
                    </a:cubicBezTo>
                    <a:cubicBezTo>
                      <a:pt x="18" y="40"/>
                      <a:pt x="19" y="41"/>
                      <a:pt x="19" y="42"/>
                    </a:cubicBezTo>
                    <a:cubicBezTo>
                      <a:pt x="20" y="43"/>
                      <a:pt x="20" y="44"/>
                      <a:pt x="21" y="45"/>
                    </a:cubicBezTo>
                    <a:cubicBezTo>
                      <a:pt x="22" y="48"/>
                      <a:pt x="23" y="50"/>
                      <a:pt x="23" y="53"/>
                    </a:cubicBezTo>
                    <a:cubicBezTo>
                      <a:pt x="24" y="56"/>
                      <a:pt x="24" y="58"/>
                      <a:pt x="25" y="61"/>
                    </a:cubicBezTo>
                    <a:cubicBezTo>
                      <a:pt x="24" y="55"/>
                      <a:pt x="23" y="50"/>
                      <a:pt x="22" y="45"/>
                    </a:cubicBezTo>
                    <a:cubicBezTo>
                      <a:pt x="21" y="44"/>
                      <a:pt x="21" y="43"/>
                      <a:pt x="20" y="41"/>
                    </a:cubicBezTo>
                    <a:cubicBezTo>
                      <a:pt x="20" y="40"/>
                      <a:pt x="19" y="39"/>
                      <a:pt x="19" y="38"/>
                    </a:cubicBezTo>
                    <a:cubicBezTo>
                      <a:pt x="18" y="35"/>
                      <a:pt x="16" y="33"/>
                      <a:pt x="15" y="31"/>
                    </a:cubicBezTo>
                    <a:cubicBezTo>
                      <a:pt x="14" y="28"/>
                      <a:pt x="13" y="26"/>
                      <a:pt x="12" y="24"/>
                    </a:cubicBezTo>
                    <a:cubicBezTo>
                      <a:pt x="11" y="22"/>
                      <a:pt x="11" y="21"/>
                      <a:pt x="11" y="20"/>
                    </a:cubicBezTo>
                    <a:cubicBezTo>
                      <a:pt x="10" y="19"/>
                      <a:pt x="10" y="18"/>
                      <a:pt x="10" y="16"/>
                    </a:cubicBezTo>
                    <a:cubicBezTo>
                      <a:pt x="10" y="15"/>
                      <a:pt x="10" y="14"/>
                      <a:pt x="10" y="12"/>
                    </a:cubicBezTo>
                    <a:cubicBezTo>
                      <a:pt x="10" y="12"/>
                      <a:pt x="10" y="11"/>
                      <a:pt x="10" y="10"/>
                    </a:cubicBezTo>
                    <a:cubicBezTo>
                      <a:pt x="10" y="11"/>
                      <a:pt x="11" y="12"/>
                      <a:pt x="12" y="14"/>
                    </a:cubicBezTo>
                    <a:cubicBezTo>
                      <a:pt x="12" y="15"/>
                      <a:pt x="12" y="15"/>
                      <a:pt x="13" y="16"/>
                    </a:cubicBezTo>
                    <a:cubicBezTo>
                      <a:pt x="13" y="17"/>
                      <a:pt x="14" y="18"/>
                      <a:pt x="14" y="19"/>
                    </a:cubicBezTo>
                    <a:cubicBezTo>
                      <a:pt x="15" y="21"/>
                      <a:pt x="17" y="22"/>
                      <a:pt x="18" y="23"/>
                    </a:cubicBezTo>
                    <a:cubicBezTo>
                      <a:pt x="19" y="25"/>
                      <a:pt x="21" y="26"/>
                      <a:pt x="22" y="28"/>
                    </a:cubicBezTo>
                    <a:cubicBezTo>
                      <a:pt x="23" y="29"/>
                      <a:pt x="24" y="30"/>
                      <a:pt x="25" y="32"/>
                    </a:cubicBezTo>
                    <a:cubicBezTo>
                      <a:pt x="26" y="34"/>
                      <a:pt x="27" y="35"/>
                      <a:pt x="28" y="37"/>
                    </a:cubicBezTo>
                    <a:cubicBezTo>
                      <a:pt x="28" y="39"/>
                      <a:pt x="29" y="41"/>
                      <a:pt x="30" y="42"/>
                    </a:cubicBezTo>
                    <a:cubicBezTo>
                      <a:pt x="29" y="39"/>
                      <a:pt x="27" y="35"/>
                      <a:pt x="26" y="32"/>
                    </a:cubicBezTo>
                    <a:cubicBezTo>
                      <a:pt x="25" y="30"/>
                      <a:pt x="24" y="29"/>
                      <a:pt x="22" y="27"/>
                    </a:cubicBezTo>
                    <a:cubicBezTo>
                      <a:pt x="21" y="26"/>
                      <a:pt x="20" y="24"/>
                      <a:pt x="19" y="23"/>
                    </a:cubicBezTo>
                    <a:cubicBezTo>
                      <a:pt x="17" y="21"/>
                      <a:pt x="16" y="20"/>
                      <a:pt x="15" y="18"/>
                    </a:cubicBezTo>
                    <a:cubicBezTo>
                      <a:pt x="15" y="18"/>
                      <a:pt x="14" y="17"/>
                      <a:pt x="14" y="16"/>
                    </a:cubicBezTo>
                    <a:cubicBezTo>
                      <a:pt x="14" y="15"/>
                      <a:pt x="13" y="14"/>
                      <a:pt x="13" y="13"/>
                    </a:cubicBezTo>
                    <a:cubicBezTo>
                      <a:pt x="12" y="12"/>
                      <a:pt x="11" y="10"/>
                      <a:pt x="11" y="8"/>
                    </a:cubicBezTo>
                    <a:cubicBezTo>
                      <a:pt x="10" y="7"/>
                      <a:pt x="10" y="6"/>
                      <a:pt x="10" y="5"/>
                    </a:cubicBezTo>
                    <a:cubicBezTo>
                      <a:pt x="10" y="5"/>
                      <a:pt x="10" y="5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5"/>
                      <a:pt x="13" y="7"/>
                      <a:pt x="14" y="8"/>
                    </a:cubicBezTo>
                    <a:cubicBezTo>
                      <a:pt x="15" y="8"/>
                      <a:pt x="17" y="9"/>
                      <a:pt x="18" y="10"/>
                    </a:cubicBezTo>
                    <a:cubicBezTo>
                      <a:pt x="19" y="10"/>
                      <a:pt x="20" y="11"/>
                      <a:pt x="21" y="11"/>
                    </a:cubicBezTo>
                    <a:cubicBezTo>
                      <a:pt x="24" y="12"/>
                      <a:pt x="26" y="14"/>
                      <a:pt x="28" y="16"/>
                    </a:cubicBezTo>
                    <a:cubicBezTo>
                      <a:pt x="29" y="17"/>
                      <a:pt x="30" y="18"/>
                      <a:pt x="30" y="19"/>
                    </a:cubicBezTo>
                    <a:cubicBezTo>
                      <a:pt x="31" y="20"/>
                      <a:pt x="32" y="21"/>
                      <a:pt x="33" y="22"/>
                    </a:cubicBezTo>
                    <a:cubicBezTo>
                      <a:pt x="31" y="20"/>
                      <a:pt x="30" y="18"/>
                      <a:pt x="28" y="16"/>
                    </a:cubicBezTo>
                    <a:cubicBezTo>
                      <a:pt x="27" y="15"/>
                      <a:pt x="26" y="14"/>
                      <a:pt x="25" y="13"/>
                    </a:cubicBezTo>
                    <a:cubicBezTo>
                      <a:pt x="25" y="12"/>
                      <a:pt x="24" y="12"/>
                      <a:pt x="24" y="12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19" y="9"/>
                      <a:pt x="17" y="8"/>
                      <a:pt x="15" y="7"/>
                    </a:cubicBezTo>
                    <a:cubicBezTo>
                      <a:pt x="14" y="6"/>
                      <a:pt x="13" y="5"/>
                      <a:pt x="12" y="4"/>
                    </a:cubicBezTo>
                    <a:cubicBezTo>
                      <a:pt x="11" y="4"/>
                      <a:pt x="10" y="3"/>
                      <a:pt x="9" y="2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7" y="1"/>
                    </a:cubicBezTo>
                    <a:cubicBezTo>
                      <a:pt x="7" y="2"/>
                      <a:pt x="8" y="3"/>
                      <a:pt x="8" y="5"/>
                    </a:cubicBezTo>
                    <a:cubicBezTo>
                      <a:pt x="8" y="5"/>
                      <a:pt x="8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8"/>
                      <a:pt x="7" y="8"/>
                      <a:pt x="6" y="9"/>
                    </a:cubicBezTo>
                    <a:cubicBezTo>
                      <a:pt x="6" y="9"/>
                      <a:pt x="6" y="9"/>
                      <a:pt x="5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1"/>
                      <a:pt x="4" y="11"/>
                      <a:pt x="3" y="12"/>
                    </a:cubicBezTo>
                    <a:cubicBezTo>
                      <a:pt x="3" y="13"/>
                      <a:pt x="2" y="14"/>
                      <a:pt x="1" y="15"/>
                    </a:cubicBezTo>
                    <a:cubicBezTo>
                      <a:pt x="1" y="16"/>
                      <a:pt x="1" y="16"/>
                      <a:pt x="1" y="17"/>
                    </a:cubicBezTo>
                    <a:cubicBezTo>
                      <a:pt x="0" y="18"/>
                      <a:pt x="0" y="18"/>
                      <a:pt x="0" y="19"/>
                    </a:cubicBezTo>
                    <a:cubicBezTo>
                      <a:pt x="0" y="18"/>
                      <a:pt x="0" y="18"/>
                      <a:pt x="1" y="17"/>
                    </a:cubicBezTo>
                    <a:cubicBezTo>
                      <a:pt x="1" y="17"/>
                      <a:pt x="2" y="16"/>
                      <a:pt x="2" y="15"/>
                    </a:cubicBezTo>
                    <a:cubicBezTo>
                      <a:pt x="3" y="14"/>
                      <a:pt x="3" y="13"/>
                      <a:pt x="4" y="12"/>
                    </a:cubicBezTo>
                    <a:cubicBezTo>
                      <a:pt x="5" y="12"/>
                      <a:pt x="5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9"/>
                      <a:pt x="8" y="9"/>
                    </a:cubicBezTo>
                    <a:cubicBezTo>
                      <a:pt x="8" y="9"/>
                      <a:pt x="8" y="10"/>
                      <a:pt x="8" y="11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8"/>
                      <a:pt x="7" y="20"/>
                      <a:pt x="6" y="22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5"/>
                      <a:pt x="6" y="25"/>
                      <a:pt x="6" y="26"/>
                    </a:cubicBezTo>
                    <a:cubicBezTo>
                      <a:pt x="6" y="27"/>
                      <a:pt x="5" y="28"/>
                      <a:pt x="5" y="29"/>
                    </a:cubicBezTo>
                    <a:cubicBezTo>
                      <a:pt x="5" y="30"/>
                      <a:pt x="4" y="31"/>
                      <a:pt x="4" y="31"/>
                    </a:cubicBezTo>
                    <a:cubicBezTo>
                      <a:pt x="3" y="32"/>
                      <a:pt x="3" y="33"/>
                      <a:pt x="2" y="34"/>
                    </a:cubicBezTo>
                    <a:cubicBezTo>
                      <a:pt x="3" y="33"/>
                      <a:pt x="5" y="31"/>
                      <a:pt x="5" y="29"/>
                    </a:cubicBezTo>
                    <a:cubicBezTo>
                      <a:pt x="6" y="28"/>
                      <a:pt x="6" y="27"/>
                      <a:pt x="7" y="26"/>
                    </a:cubicBezTo>
                    <a:close/>
                    <a:moveTo>
                      <a:pt x="14" y="32"/>
                    </a:move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2"/>
                      <a:pt x="14" y="32"/>
                      <a:pt x="14" y="3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59" name="Freeform 2134"/>
              <p:cNvSpPr/>
              <p:nvPr/>
            </p:nvSpPr>
            <p:spPr>
              <a:xfrm>
                <a:off x="5500649" y="5738847"/>
                <a:ext cx="57150" cy="158751"/>
              </a:xfrm>
              <a:custGeom>
                <a:avLst/>
                <a:gdLst>
                  <a:gd name="txL" fmla="*/ 0 w 15"/>
                  <a:gd name="txT" fmla="*/ 0 h 42"/>
                  <a:gd name="txR" fmla="*/ 15 w 15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42">
                    <a:moveTo>
                      <a:pt x="15" y="29"/>
                    </a:moveTo>
                    <a:cubicBezTo>
                      <a:pt x="15" y="28"/>
                      <a:pt x="15" y="27"/>
                      <a:pt x="14" y="27"/>
                    </a:cubicBezTo>
                    <a:cubicBezTo>
                      <a:pt x="13" y="24"/>
                      <a:pt x="12" y="22"/>
                      <a:pt x="11" y="20"/>
                    </a:cubicBezTo>
                    <a:cubicBezTo>
                      <a:pt x="9" y="16"/>
                      <a:pt x="6" y="14"/>
                      <a:pt x="4" y="10"/>
                    </a:cubicBezTo>
                    <a:cubicBezTo>
                      <a:pt x="2" y="8"/>
                      <a:pt x="2" y="6"/>
                      <a:pt x="1" y="4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2"/>
                      <a:pt x="0" y="5"/>
                      <a:pt x="0" y="7"/>
                    </a:cubicBezTo>
                    <a:cubicBezTo>
                      <a:pt x="1" y="14"/>
                      <a:pt x="5" y="19"/>
                      <a:pt x="7" y="26"/>
                    </a:cubicBezTo>
                    <a:cubicBezTo>
                      <a:pt x="8" y="29"/>
                      <a:pt x="9" y="32"/>
                      <a:pt x="10" y="34"/>
                    </a:cubicBezTo>
                    <a:cubicBezTo>
                      <a:pt x="11" y="37"/>
                      <a:pt x="11" y="39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2" y="37"/>
                      <a:pt x="14" y="33"/>
                      <a:pt x="15" y="2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560" name="Picture 2135"/>
              <p:cNvPicPr>
                <a:picLocks noChangeAspect="1"/>
              </p:cNvPicPr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5484774" y="5727734"/>
                <a:ext cx="101601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561" name="Freeform 2137"/>
              <p:cNvSpPr/>
              <p:nvPr/>
            </p:nvSpPr>
            <p:spPr>
              <a:xfrm>
                <a:off x="5489537" y="5802347"/>
                <a:ext cx="38100" cy="68263"/>
              </a:xfrm>
              <a:custGeom>
                <a:avLst/>
                <a:gdLst>
                  <a:gd name="txL" fmla="*/ 0 w 10"/>
                  <a:gd name="txT" fmla="*/ 0 h 18"/>
                  <a:gd name="txR" fmla="*/ 10 w 10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18">
                    <a:moveTo>
                      <a:pt x="9" y="8"/>
                    </a:moveTo>
                    <a:cubicBezTo>
                      <a:pt x="9" y="5"/>
                      <a:pt x="7" y="2"/>
                      <a:pt x="6" y="0"/>
                    </a:cubicBezTo>
                    <a:cubicBezTo>
                      <a:pt x="6" y="1"/>
                      <a:pt x="7" y="3"/>
                      <a:pt x="6" y="4"/>
                    </a:cubicBezTo>
                    <a:cubicBezTo>
                      <a:pt x="6" y="6"/>
                      <a:pt x="5" y="8"/>
                      <a:pt x="3" y="9"/>
                    </a:cubicBezTo>
                    <a:cubicBezTo>
                      <a:pt x="2" y="9"/>
                      <a:pt x="1" y="10"/>
                      <a:pt x="0" y="11"/>
                    </a:cubicBezTo>
                    <a:cubicBezTo>
                      <a:pt x="3" y="14"/>
                      <a:pt x="6" y="16"/>
                      <a:pt x="9" y="18"/>
                    </a:cubicBezTo>
                    <a:cubicBezTo>
                      <a:pt x="10" y="15"/>
                      <a:pt x="9" y="11"/>
                      <a:pt x="9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62" name="Freeform 2138"/>
              <p:cNvSpPr/>
              <p:nvPr/>
            </p:nvSpPr>
            <p:spPr>
              <a:xfrm>
                <a:off x="5481599" y="5664234"/>
                <a:ext cx="82550" cy="134938"/>
              </a:xfrm>
              <a:custGeom>
                <a:avLst/>
                <a:gdLst>
                  <a:gd name="txL" fmla="*/ 0 w 22"/>
                  <a:gd name="txT" fmla="*/ 0 h 36"/>
                  <a:gd name="txR" fmla="*/ 22 w 22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36">
                    <a:moveTo>
                      <a:pt x="5" y="20"/>
                    </a:moveTo>
                    <a:cubicBezTo>
                      <a:pt x="6" y="21"/>
                      <a:pt x="8" y="22"/>
                      <a:pt x="9" y="23"/>
                    </a:cubicBezTo>
                    <a:cubicBezTo>
                      <a:pt x="11" y="25"/>
                      <a:pt x="12" y="25"/>
                      <a:pt x="14" y="26"/>
                    </a:cubicBezTo>
                    <a:cubicBezTo>
                      <a:pt x="18" y="28"/>
                      <a:pt x="21" y="31"/>
                      <a:pt x="22" y="35"/>
                    </a:cubicBezTo>
                    <a:cubicBezTo>
                      <a:pt x="22" y="35"/>
                      <a:pt x="22" y="35"/>
                      <a:pt x="22" y="36"/>
                    </a:cubicBezTo>
                    <a:cubicBezTo>
                      <a:pt x="22" y="31"/>
                      <a:pt x="20" y="26"/>
                      <a:pt x="17" y="23"/>
                    </a:cubicBezTo>
                    <a:cubicBezTo>
                      <a:pt x="15" y="20"/>
                      <a:pt x="10" y="16"/>
                      <a:pt x="5" y="17"/>
                    </a:cubicBezTo>
                    <a:cubicBezTo>
                      <a:pt x="3" y="15"/>
                      <a:pt x="3" y="13"/>
                      <a:pt x="3" y="10"/>
                    </a:cubicBezTo>
                    <a:cubicBezTo>
                      <a:pt x="3" y="8"/>
                      <a:pt x="3" y="6"/>
                      <a:pt x="3" y="4"/>
                    </a:cubicBezTo>
                    <a:cubicBezTo>
                      <a:pt x="2" y="3"/>
                      <a:pt x="2" y="1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3" y="6"/>
                      <a:pt x="3" y="8"/>
                      <a:pt x="3" y="10"/>
                    </a:cubicBezTo>
                    <a:cubicBezTo>
                      <a:pt x="3" y="13"/>
                      <a:pt x="3" y="16"/>
                      <a:pt x="4" y="18"/>
                    </a:cubicBezTo>
                    <a:cubicBezTo>
                      <a:pt x="4" y="18"/>
                      <a:pt x="5" y="19"/>
                      <a:pt x="5" y="2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63" name="Freeform 2139"/>
              <p:cNvSpPr>
                <a:spLocks noEditPoints="1"/>
              </p:cNvSpPr>
              <p:nvPr/>
            </p:nvSpPr>
            <p:spPr>
              <a:xfrm>
                <a:off x="5478424" y="5730909"/>
                <a:ext cx="85726" cy="158751"/>
              </a:xfrm>
              <a:custGeom>
                <a:avLst/>
                <a:gdLst>
                  <a:gd name="txL" fmla="*/ 0 w 23"/>
                  <a:gd name="txT" fmla="*/ 0 h 42"/>
                  <a:gd name="txR" fmla="*/ 23 w 23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42">
                    <a:moveTo>
                      <a:pt x="5" y="18"/>
                    </a:moveTo>
                    <a:cubicBezTo>
                      <a:pt x="5" y="18"/>
                      <a:pt x="5" y="17"/>
                      <a:pt x="5" y="17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6" y="14"/>
                      <a:pt x="6" y="12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7" y="15"/>
                      <a:pt x="7" y="16"/>
                      <a:pt x="7" y="17"/>
                    </a:cubicBezTo>
                    <a:cubicBezTo>
                      <a:pt x="8" y="18"/>
                      <a:pt x="8" y="19"/>
                      <a:pt x="8" y="20"/>
                    </a:cubicBezTo>
                    <a:cubicBezTo>
                      <a:pt x="8" y="20"/>
                      <a:pt x="9" y="20"/>
                      <a:pt x="9" y="20"/>
                    </a:cubicBezTo>
                    <a:cubicBezTo>
                      <a:pt x="9" y="20"/>
                      <a:pt x="9" y="21"/>
                      <a:pt x="9" y="21"/>
                    </a:cubicBezTo>
                    <a:cubicBezTo>
                      <a:pt x="9" y="22"/>
                      <a:pt x="9" y="22"/>
                      <a:pt x="9" y="23"/>
                    </a:cubicBezTo>
                    <a:cubicBezTo>
                      <a:pt x="9" y="23"/>
                      <a:pt x="9" y="24"/>
                      <a:pt x="9" y="24"/>
                    </a:cubicBezTo>
                    <a:cubicBezTo>
                      <a:pt x="8" y="25"/>
                      <a:pt x="8" y="25"/>
                      <a:pt x="8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7"/>
                      <a:pt x="6" y="28"/>
                      <a:pt x="5" y="28"/>
                    </a:cubicBezTo>
                    <a:cubicBezTo>
                      <a:pt x="5" y="29"/>
                      <a:pt x="4" y="29"/>
                      <a:pt x="4" y="29"/>
                    </a:cubicBezTo>
                    <a:cubicBezTo>
                      <a:pt x="5" y="29"/>
                      <a:pt x="6" y="28"/>
                      <a:pt x="7" y="27"/>
                    </a:cubicBezTo>
                    <a:cubicBezTo>
                      <a:pt x="7" y="27"/>
                      <a:pt x="7" y="27"/>
                      <a:pt x="8" y="27"/>
                    </a:cubicBezTo>
                    <a:cubicBezTo>
                      <a:pt x="8" y="27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9" y="25"/>
                      <a:pt x="9" y="25"/>
                    </a:cubicBezTo>
                    <a:cubicBezTo>
                      <a:pt x="9" y="24"/>
                      <a:pt x="10" y="24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4"/>
                      <a:pt x="11" y="24"/>
                      <a:pt x="11" y="24"/>
                    </a:cubicBezTo>
                    <a:cubicBezTo>
                      <a:pt x="11" y="25"/>
                      <a:pt x="11" y="25"/>
                      <a:pt x="11" y="26"/>
                    </a:cubicBezTo>
                    <a:cubicBezTo>
                      <a:pt x="12" y="27"/>
                      <a:pt x="12" y="28"/>
                      <a:pt x="12" y="29"/>
                    </a:cubicBezTo>
                    <a:cubicBezTo>
                      <a:pt x="12" y="30"/>
                      <a:pt x="12" y="30"/>
                      <a:pt x="12" y="31"/>
                    </a:cubicBezTo>
                    <a:cubicBezTo>
                      <a:pt x="12" y="31"/>
                      <a:pt x="12" y="32"/>
                      <a:pt x="12" y="33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2" y="35"/>
                      <a:pt x="12" y="36"/>
                    </a:cubicBezTo>
                    <a:cubicBezTo>
                      <a:pt x="12" y="35"/>
                      <a:pt x="13" y="34"/>
                      <a:pt x="13" y="33"/>
                    </a:cubicBezTo>
                    <a:cubicBezTo>
                      <a:pt x="13" y="31"/>
                      <a:pt x="13" y="30"/>
                      <a:pt x="13" y="29"/>
                    </a:cubicBezTo>
                    <a:cubicBezTo>
                      <a:pt x="13" y="28"/>
                      <a:pt x="13" y="28"/>
                      <a:pt x="12" y="27"/>
                    </a:cubicBezTo>
                    <a:cubicBezTo>
                      <a:pt x="13" y="28"/>
                      <a:pt x="13" y="28"/>
                      <a:pt x="13" y="29"/>
                    </a:cubicBezTo>
                    <a:cubicBezTo>
                      <a:pt x="14" y="30"/>
                      <a:pt x="14" y="31"/>
                      <a:pt x="14" y="31"/>
                    </a:cubicBezTo>
                    <a:cubicBezTo>
                      <a:pt x="15" y="33"/>
                      <a:pt x="16" y="35"/>
                      <a:pt x="16" y="37"/>
                    </a:cubicBezTo>
                    <a:cubicBezTo>
                      <a:pt x="17" y="38"/>
                      <a:pt x="17" y="40"/>
                      <a:pt x="17" y="42"/>
                    </a:cubicBezTo>
                    <a:cubicBezTo>
                      <a:pt x="17" y="38"/>
                      <a:pt x="16" y="35"/>
                      <a:pt x="15" y="31"/>
                    </a:cubicBezTo>
                    <a:cubicBezTo>
                      <a:pt x="15" y="30"/>
                      <a:pt x="14" y="30"/>
                      <a:pt x="14" y="29"/>
                    </a:cubicBezTo>
                    <a:cubicBezTo>
                      <a:pt x="14" y="28"/>
                      <a:pt x="13" y="27"/>
                      <a:pt x="13" y="26"/>
                    </a:cubicBezTo>
                    <a:cubicBezTo>
                      <a:pt x="12" y="25"/>
                      <a:pt x="11" y="23"/>
                      <a:pt x="11" y="21"/>
                    </a:cubicBezTo>
                    <a:cubicBezTo>
                      <a:pt x="10" y="20"/>
                      <a:pt x="9" y="18"/>
                      <a:pt x="8" y="16"/>
                    </a:cubicBezTo>
                    <a:cubicBezTo>
                      <a:pt x="8" y="16"/>
                      <a:pt x="8" y="15"/>
                      <a:pt x="7" y="14"/>
                    </a:cubicBezTo>
                    <a:cubicBezTo>
                      <a:pt x="7" y="13"/>
                      <a:pt x="7" y="12"/>
                      <a:pt x="7" y="11"/>
                    </a:cubicBezTo>
                    <a:cubicBezTo>
                      <a:pt x="7" y="11"/>
                      <a:pt x="7" y="10"/>
                      <a:pt x="7" y="9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7" y="8"/>
                      <a:pt x="8" y="9"/>
                      <a:pt x="8" y="10"/>
                    </a:cubicBezTo>
                    <a:cubicBezTo>
                      <a:pt x="8" y="10"/>
                      <a:pt x="9" y="11"/>
                      <a:pt x="9" y="11"/>
                    </a:cubicBezTo>
                    <a:cubicBezTo>
                      <a:pt x="9" y="12"/>
                      <a:pt x="10" y="13"/>
                      <a:pt x="10" y="13"/>
                    </a:cubicBezTo>
                    <a:cubicBezTo>
                      <a:pt x="11" y="14"/>
                      <a:pt x="12" y="15"/>
                      <a:pt x="12" y="16"/>
                    </a:cubicBezTo>
                    <a:cubicBezTo>
                      <a:pt x="13" y="17"/>
                      <a:pt x="14" y="18"/>
                      <a:pt x="15" y="19"/>
                    </a:cubicBezTo>
                    <a:cubicBezTo>
                      <a:pt x="16" y="20"/>
                      <a:pt x="17" y="21"/>
                      <a:pt x="17" y="22"/>
                    </a:cubicBezTo>
                    <a:cubicBezTo>
                      <a:pt x="18" y="23"/>
                      <a:pt x="19" y="25"/>
                      <a:pt x="19" y="26"/>
                    </a:cubicBezTo>
                    <a:cubicBezTo>
                      <a:pt x="20" y="27"/>
                      <a:pt x="20" y="28"/>
                      <a:pt x="20" y="29"/>
                    </a:cubicBezTo>
                    <a:cubicBezTo>
                      <a:pt x="20" y="27"/>
                      <a:pt x="19" y="24"/>
                      <a:pt x="18" y="22"/>
                    </a:cubicBezTo>
                    <a:cubicBezTo>
                      <a:pt x="17" y="21"/>
                      <a:pt x="16" y="20"/>
                      <a:pt x="15" y="19"/>
                    </a:cubicBezTo>
                    <a:cubicBezTo>
                      <a:pt x="15" y="18"/>
                      <a:pt x="14" y="17"/>
                      <a:pt x="13" y="16"/>
                    </a:cubicBezTo>
                    <a:cubicBezTo>
                      <a:pt x="12" y="15"/>
                      <a:pt x="11" y="14"/>
                      <a:pt x="11" y="13"/>
                    </a:cubicBezTo>
                    <a:cubicBezTo>
                      <a:pt x="10" y="12"/>
                      <a:pt x="10" y="12"/>
                      <a:pt x="10" y="11"/>
                    </a:cubicBezTo>
                    <a:cubicBezTo>
                      <a:pt x="9" y="11"/>
                      <a:pt x="9" y="10"/>
                      <a:pt x="9" y="9"/>
                    </a:cubicBezTo>
                    <a:cubicBezTo>
                      <a:pt x="8" y="8"/>
                      <a:pt x="8" y="7"/>
                      <a:pt x="8" y="6"/>
                    </a:cubicBezTo>
                    <a:cubicBezTo>
                      <a:pt x="7" y="5"/>
                      <a:pt x="7" y="5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4"/>
                      <a:pt x="9" y="5"/>
                      <a:pt x="10" y="5"/>
                    </a:cubicBezTo>
                    <a:cubicBezTo>
                      <a:pt x="11" y="6"/>
                      <a:pt x="11" y="6"/>
                      <a:pt x="12" y="7"/>
                    </a:cubicBezTo>
                    <a:cubicBezTo>
                      <a:pt x="13" y="7"/>
                      <a:pt x="14" y="8"/>
                      <a:pt x="15" y="8"/>
                    </a:cubicBezTo>
                    <a:cubicBezTo>
                      <a:pt x="17" y="9"/>
                      <a:pt x="18" y="10"/>
                      <a:pt x="19" y="11"/>
                    </a:cubicBezTo>
                    <a:cubicBezTo>
                      <a:pt x="20" y="12"/>
                      <a:pt x="20" y="13"/>
                      <a:pt x="21" y="13"/>
                    </a:cubicBezTo>
                    <a:cubicBezTo>
                      <a:pt x="22" y="14"/>
                      <a:pt x="22" y="15"/>
                      <a:pt x="23" y="16"/>
                    </a:cubicBezTo>
                    <a:cubicBezTo>
                      <a:pt x="22" y="14"/>
                      <a:pt x="21" y="12"/>
                      <a:pt x="20" y="11"/>
                    </a:cubicBezTo>
                    <a:cubicBezTo>
                      <a:pt x="19" y="10"/>
                      <a:pt x="18" y="10"/>
                      <a:pt x="18" y="9"/>
                    </a:cubicBezTo>
                    <a:cubicBezTo>
                      <a:pt x="17" y="9"/>
                      <a:pt x="17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5" y="8"/>
                      <a:pt x="15" y="8"/>
                    </a:cubicBezTo>
                    <a:cubicBezTo>
                      <a:pt x="13" y="7"/>
                      <a:pt x="12" y="6"/>
                      <a:pt x="10" y="5"/>
                    </a:cubicBezTo>
                    <a:cubicBezTo>
                      <a:pt x="10" y="4"/>
                      <a:pt x="9" y="4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5" y="0"/>
                      <a:pt x="5" y="1"/>
                      <a:pt x="5" y="1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5" y="6"/>
                      <a:pt x="5" y="6"/>
                      <a:pt x="4" y="6"/>
                    </a:cubicBezTo>
                    <a:cubicBezTo>
                      <a:pt x="4" y="6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9"/>
                      <a:pt x="2" y="10"/>
                      <a:pt x="1" y="11"/>
                    </a:cubicBezTo>
                    <a:cubicBezTo>
                      <a:pt x="1" y="11"/>
                      <a:pt x="1" y="11"/>
                      <a:pt x="0" y="12"/>
                    </a:cubicBezTo>
                    <a:cubicBezTo>
                      <a:pt x="0" y="12"/>
                      <a:pt x="0" y="13"/>
                      <a:pt x="0" y="13"/>
                    </a:cubicBezTo>
                    <a:cubicBezTo>
                      <a:pt x="0" y="13"/>
                      <a:pt x="0" y="12"/>
                      <a:pt x="1" y="12"/>
                    </a:cubicBezTo>
                    <a:cubicBezTo>
                      <a:pt x="1" y="12"/>
                      <a:pt x="1" y="11"/>
                      <a:pt x="1" y="11"/>
                    </a:cubicBezTo>
                    <a:cubicBezTo>
                      <a:pt x="2" y="10"/>
                      <a:pt x="2" y="9"/>
                      <a:pt x="3" y="9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6" y="6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3"/>
                      <a:pt x="5" y="14"/>
                      <a:pt x="5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8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3" y="23"/>
                      <a:pt x="3" y="21"/>
                      <a:pt x="4" y="20"/>
                    </a:cubicBezTo>
                    <a:cubicBezTo>
                      <a:pt x="4" y="19"/>
                      <a:pt x="4" y="19"/>
                      <a:pt x="5" y="18"/>
                    </a:cubicBezTo>
                    <a:close/>
                    <a:moveTo>
                      <a:pt x="10" y="22"/>
                    </a:move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2"/>
                      <a:pt x="10" y="22"/>
                      <a:pt x="10" y="2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64" name="Freeform 2140"/>
              <p:cNvSpPr/>
              <p:nvPr/>
            </p:nvSpPr>
            <p:spPr>
              <a:xfrm>
                <a:off x="6803995" y="3267092"/>
                <a:ext cx="263527" cy="57150"/>
              </a:xfrm>
              <a:custGeom>
                <a:avLst/>
                <a:gdLst>
                  <a:gd name="txL" fmla="*/ 0 w 70"/>
                  <a:gd name="txT" fmla="*/ 0 h 15"/>
                  <a:gd name="txR" fmla="*/ 70 w 70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15">
                    <a:moveTo>
                      <a:pt x="18" y="15"/>
                    </a:moveTo>
                    <a:cubicBezTo>
                      <a:pt x="19" y="15"/>
                      <a:pt x="20" y="15"/>
                      <a:pt x="22" y="15"/>
                    </a:cubicBezTo>
                    <a:cubicBezTo>
                      <a:pt x="26" y="15"/>
                      <a:pt x="30" y="14"/>
                      <a:pt x="34" y="13"/>
                    </a:cubicBezTo>
                    <a:cubicBezTo>
                      <a:pt x="40" y="12"/>
                      <a:pt x="45" y="8"/>
                      <a:pt x="51" y="6"/>
                    </a:cubicBezTo>
                    <a:cubicBezTo>
                      <a:pt x="55" y="5"/>
                      <a:pt x="59" y="5"/>
                      <a:pt x="63" y="5"/>
                    </a:cubicBezTo>
                    <a:cubicBezTo>
                      <a:pt x="65" y="6"/>
                      <a:pt x="68" y="6"/>
                      <a:pt x="70" y="5"/>
                    </a:cubicBezTo>
                    <a:cubicBezTo>
                      <a:pt x="66" y="5"/>
                      <a:pt x="61" y="3"/>
                      <a:pt x="59" y="3"/>
                    </a:cubicBezTo>
                    <a:cubicBezTo>
                      <a:pt x="48" y="0"/>
                      <a:pt x="37" y="3"/>
                      <a:pt x="26" y="4"/>
                    </a:cubicBezTo>
                    <a:cubicBezTo>
                      <a:pt x="21" y="5"/>
                      <a:pt x="17" y="5"/>
                      <a:pt x="12" y="4"/>
                    </a:cubicBezTo>
                    <a:cubicBezTo>
                      <a:pt x="8" y="4"/>
                      <a:pt x="4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6" y="6"/>
                      <a:pt x="12" y="11"/>
                      <a:pt x="18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565" name="Picture 2141"/>
              <p:cNvPicPr>
                <a:picLocks noChangeAspect="1"/>
              </p:cNvPicPr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6856383" y="3273442"/>
                <a:ext cx="225426" cy="1016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566" name="Freeform 2143"/>
              <p:cNvSpPr/>
              <p:nvPr/>
            </p:nvSpPr>
            <p:spPr>
              <a:xfrm>
                <a:off x="6853208" y="3222641"/>
                <a:ext cx="112713" cy="60325"/>
              </a:xfrm>
              <a:custGeom>
                <a:avLst/>
                <a:gdLst>
                  <a:gd name="txL" fmla="*/ 0 w 30"/>
                  <a:gd name="txT" fmla="*/ 0 h 16"/>
                  <a:gd name="txR" fmla="*/ 30 w 30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16">
                    <a:moveTo>
                      <a:pt x="15" y="15"/>
                    </a:moveTo>
                    <a:cubicBezTo>
                      <a:pt x="20" y="16"/>
                      <a:pt x="25" y="14"/>
                      <a:pt x="30" y="14"/>
                    </a:cubicBezTo>
                    <a:cubicBezTo>
                      <a:pt x="27" y="14"/>
                      <a:pt x="24" y="13"/>
                      <a:pt x="22" y="13"/>
                    </a:cubicBezTo>
                    <a:cubicBezTo>
                      <a:pt x="19" y="12"/>
                      <a:pt x="18" y="8"/>
                      <a:pt x="17" y="6"/>
                    </a:cubicBezTo>
                    <a:cubicBezTo>
                      <a:pt x="16" y="4"/>
                      <a:pt x="16" y="2"/>
                      <a:pt x="14" y="0"/>
                    </a:cubicBezTo>
                    <a:cubicBezTo>
                      <a:pt x="9" y="3"/>
                      <a:pt x="5" y="6"/>
                      <a:pt x="0" y="9"/>
                    </a:cubicBezTo>
                    <a:cubicBezTo>
                      <a:pt x="4" y="13"/>
                      <a:pt x="11" y="14"/>
                      <a:pt x="15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67" name="Freeform 2144"/>
              <p:cNvSpPr/>
              <p:nvPr/>
            </p:nvSpPr>
            <p:spPr>
              <a:xfrm>
                <a:off x="6943696" y="3282967"/>
                <a:ext cx="242889" cy="82551"/>
              </a:xfrm>
              <a:custGeom>
                <a:avLst/>
                <a:gdLst>
                  <a:gd name="txL" fmla="*/ 0 w 65"/>
                  <a:gd name="txT" fmla="*/ 0 h 22"/>
                  <a:gd name="txR" fmla="*/ 65 w 65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22">
                    <a:moveTo>
                      <a:pt x="33" y="1"/>
                    </a:moveTo>
                    <a:cubicBezTo>
                      <a:pt x="31" y="2"/>
                      <a:pt x="28" y="5"/>
                      <a:pt x="26" y="6"/>
                    </a:cubicBezTo>
                    <a:cubicBezTo>
                      <a:pt x="23" y="8"/>
                      <a:pt x="22" y="10"/>
                      <a:pt x="19" y="13"/>
                    </a:cubicBezTo>
                    <a:cubicBezTo>
                      <a:pt x="13" y="17"/>
                      <a:pt x="8" y="20"/>
                      <a:pt x="1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8" y="22"/>
                      <a:pt x="16" y="21"/>
                      <a:pt x="23" y="18"/>
                    </a:cubicBezTo>
                    <a:cubicBezTo>
                      <a:pt x="27" y="17"/>
                      <a:pt x="36" y="10"/>
                      <a:pt x="36" y="2"/>
                    </a:cubicBezTo>
                    <a:cubicBezTo>
                      <a:pt x="41" y="0"/>
                      <a:pt x="45" y="2"/>
                      <a:pt x="49" y="3"/>
                    </a:cubicBezTo>
                    <a:cubicBezTo>
                      <a:pt x="52" y="4"/>
                      <a:pt x="55" y="5"/>
                      <a:pt x="58" y="5"/>
                    </a:cubicBezTo>
                    <a:cubicBezTo>
                      <a:pt x="60" y="5"/>
                      <a:pt x="63" y="5"/>
                      <a:pt x="65" y="4"/>
                    </a:cubicBezTo>
                    <a:cubicBezTo>
                      <a:pt x="65" y="4"/>
                      <a:pt x="64" y="3"/>
                      <a:pt x="64" y="2"/>
                    </a:cubicBezTo>
                    <a:cubicBezTo>
                      <a:pt x="62" y="3"/>
                      <a:pt x="60" y="4"/>
                      <a:pt x="58" y="4"/>
                    </a:cubicBezTo>
                    <a:cubicBezTo>
                      <a:pt x="55" y="4"/>
                      <a:pt x="52" y="3"/>
                      <a:pt x="49" y="2"/>
                    </a:cubicBezTo>
                    <a:cubicBezTo>
                      <a:pt x="45" y="1"/>
                      <a:pt x="40" y="0"/>
                      <a:pt x="36" y="1"/>
                    </a:cubicBezTo>
                    <a:cubicBezTo>
                      <a:pt x="35" y="1"/>
                      <a:pt x="34" y="1"/>
                      <a:pt x="33" y="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68" name="Freeform 2145"/>
              <p:cNvSpPr>
                <a:spLocks noEditPoints="1"/>
              </p:cNvSpPr>
              <p:nvPr/>
            </p:nvSpPr>
            <p:spPr>
              <a:xfrm>
                <a:off x="6815107" y="3222641"/>
                <a:ext cx="263527" cy="134938"/>
              </a:xfrm>
              <a:custGeom>
                <a:avLst/>
                <a:gdLst>
                  <a:gd name="txL" fmla="*/ 0 w 70"/>
                  <a:gd name="txT" fmla="*/ 0 h 36"/>
                  <a:gd name="txR" fmla="*/ 70 w 70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36">
                    <a:moveTo>
                      <a:pt x="42" y="8"/>
                    </a:moveTo>
                    <a:cubicBezTo>
                      <a:pt x="43" y="8"/>
                      <a:pt x="43" y="8"/>
                      <a:pt x="44" y="9"/>
                    </a:cubicBezTo>
                    <a:cubicBezTo>
                      <a:pt x="46" y="10"/>
                      <a:pt x="46" y="10"/>
                      <a:pt x="46" y="10"/>
                    </a:cubicBezTo>
                    <a:cubicBezTo>
                      <a:pt x="47" y="10"/>
                      <a:pt x="49" y="11"/>
                      <a:pt x="51" y="12"/>
                    </a:cubicBezTo>
                    <a:cubicBezTo>
                      <a:pt x="49" y="12"/>
                      <a:pt x="48" y="12"/>
                      <a:pt x="47" y="12"/>
                    </a:cubicBezTo>
                    <a:cubicBezTo>
                      <a:pt x="46" y="12"/>
                      <a:pt x="44" y="12"/>
                      <a:pt x="43" y="12"/>
                    </a:cubicBezTo>
                    <a:cubicBezTo>
                      <a:pt x="41" y="12"/>
                      <a:pt x="40" y="13"/>
                      <a:pt x="38" y="13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7" y="13"/>
                      <a:pt x="36" y="13"/>
                      <a:pt x="35" y="13"/>
                    </a:cubicBezTo>
                    <a:cubicBezTo>
                      <a:pt x="34" y="13"/>
                      <a:pt x="34" y="13"/>
                      <a:pt x="33" y="12"/>
                    </a:cubicBezTo>
                    <a:cubicBezTo>
                      <a:pt x="32" y="12"/>
                      <a:pt x="31" y="11"/>
                      <a:pt x="31" y="11"/>
                    </a:cubicBezTo>
                    <a:cubicBezTo>
                      <a:pt x="30" y="10"/>
                      <a:pt x="30" y="9"/>
                      <a:pt x="29" y="9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8" y="8"/>
                      <a:pt x="28" y="8"/>
                    </a:cubicBezTo>
                    <a:cubicBezTo>
                      <a:pt x="28" y="7"/>
                      <a:pt x="28" y="7"/>
                      <a:pt x="28" y="6"/>
                    </a:cubicBezTo>
                    <a:cubicBezTo>
                      <a:pt x="27" y="6"/>
                      <a:pt x="27" y="5"/>
                      <a:pt x="26" y="4"/>
                    </a:cubicBezTo>
                    <a:cubicBezTo>
                      <a:pt x="26" y="3"/>
                      <a:pt x="26" y="2"/>
                      <a:pt x="25" y="1"/>
                    </a:cubicBezTo>
                    <a:cubicBezTo>
                      <a:pt x="26" y="3"/>
                      <a:pt x="26" y="5"/>
                      <a:pt x="27" y="7"/>
                    </a:cubicBezTo>
                    <a:cubicBezTo>
                      <a:pt x="27" y="7"/>
                      <a:pt x="27" y="8"/>
                      <a:pt x="28" y="8"/>
                    </a:cubicBezTo>
                    <a:cubicBezTo>
                      <a:pt x="28" y="8"/>
                      <a:pt x="28" y="8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9" y="10"/>
                      <a:pt x="29" y="11"/>
                      <a:pt x="30" y="11"/>
                    </a:cubicBezTo>
                    <a:cubicBezTo>
                      <a:pt x="31" y="12"/>
                      <a:pt x="31" y="13"/>
                      <a:pt x="32" y="13"/>
                    </a:cubicBezTo>
                    <a:cubicBezTo>
                      <a:pt x="32" y="14"/>
                      <a:pt x="33" y="14"/>
                      <a:pt x="33" y="14"/>
                    </a:cubicBezTo>
                    <a:cubicBezTo>
                      <a:pt x="33" y="14"/>
                      <a:pt x="32" y="14"/>
                      <a:pt x="32" y="14"/>
                    </a:cubicBezTo>
                    <a:cubicBezTo>
                      <a:pt x="31" y="14"/>
                      <a:pt x="31" y="14"/>
                      <a:pt x="30" y="14"/>
                    </a:cubicBezTo>
                    <a:cubicBezTo>
                      <a:pt x="29" y="14"/>
                      <a:pt x="28" y="14"/>
                      <a:pt x="27" y="14"/>
                    </a:cubicBezTo>
                    <a:cubicBezTo>
                      <a:pt x="26" y="14"/>
                      <a:pt x="24" y="14"/>
                      <a:pt x="22" y="14"/>
                    </a:cubicBezTo>
                    <a:cubicBezTo>
                      <a:pt x="21" y="14"/>
                      <a:pt x="20" y="14"/>
                      <a:pt x="19" y="13"/>
                    </a:cubicBezTo>
                    <a:cubicBezTo>
                      <a:pt x="18" y="13"/>
                      <a:pt x="17" y="13"/>
                      <a:pt x="16" y="13"/>
                    </a:cubicBezTo>
                    <a:cubicBezTo>
                      <a:pt x="16" y="12"/>
                      <a:pt x="15" y="12"/>
                      <a:pt x="14" y="12"/>
                    </a:cubicBezTo>
                    <a:cubicBezTo>
                      <a:pt x="13" y="11"/>
                      <a:pt x="12" y="11"/>
                      <a:pt x="11" y="10"/>
                    </a:cubicBezTo>
                    <a:cubicBezTo>
                      <a:pt x="13" y="12"/>
                      <a:pt x="14" y="12"/>
                      <a:pt x="16" y="13"/>
                    </a:cubicBezTo>
                    <a:cubicBezTo>
                      <a:pt x="18" y="14"/>
                      <a:pt x="20" y="15"/>
                      <a:pt x="22" y="15"/>
                    </a:cubicBezTo>
                    <a:cubicBezTo>
                      <a:pt x="23" y="15"/>
                      <a:pt x="24" y="15"/>
                      <a:pt x="25" y="16"/>
                    </a:cubicBezTo>
                    <a:cubicBezTo>
                      <a:pt x="24" y="16"/>
                      <a:pt x="23" y="16"/>
                      <a:pt x="21" y="16"/>
                    </a:cubicBezTo>
                    <a:cubicBezTo>
                      <a:pt x="20" y="16"/>
                      <a:pt x="18" y="16"/>
                      <a:pt x="17" y="16"/>
                    </a:cubicBezTo>
                    <a:cubicBezTo>
                      <a:pt x="14" y="17"/>
                      <a:pt x="11" y="17"/>
                      <a:pt x="8" y="16"/>
                    </a:cubicBezTo>
                    <a:cubicBezTo>
                      <a:pt x="5" y="16"/>
                      <a:pt x="2" y="16"/>
                      <a:pt x="0" y="16"/>
                    </a:cubicBezTo>
                    <a:cubicBezTo>
                      <a:pt x="5" y="17"/>
                      <a:pt x="11" y="17"/>
                      <a:pt x="17" y="17"/>
                    </a:cubicBezTo>
                    <a:cubicBezTo>
                      <a:pt x="19" y="17"/>
                      <a:pt x="20" y="17"/>
                      <a:pt x="21" y="17"/>
                    </a:cubicBezTo>
                    <a:cubicBezTo>
                      <a:pt x="23" y="17"/>
                      <a:pt x="24" y="17"/>
                      <a:pt x="26" y="17"/>
                    </a:cubicBezTo>
                    <a:cubicBezTo>
                      <a:pt x="29" y="16"/>
                      <a:pt x="32" y="16"/>
                      <a:pt x="34" y="15"/>
                    </a:cubicBezTo>
                    <a:cubicBezTo>
                      <a:pt x="37" y="15"/>
                      <a:pt x="40" y="14"/>
                      <a:pt x="43" y="14"/>
                    </a:cubicBezTo>
                    <a:cubicBezTo>
                      <a:pt x="44" y="14"/>
                      <a:pt x="46" y="14"/>
                      <a:pt x="47" y="14"/>
                    </a:cubicBezTo>
                    <a:cubicBezTo>
                      <a:pt x="49" y="14"/>
                      <a:pt x="50" y="14"/>
                      <a:pt x="51" y="14"/>
                    </a:cubicBezTo>
                    <a:cubicBezTo>
                      <a:pt x="53" y="15"/>
                      <a:pt x="54" y="15"/>
                      <a:pt x="56" y="15"/>
                    </a:cubicBezTo>
                    <a:cubicBezTo>
                      <a:pt x="57" y="16"/>
                      <a:pt x="58" y="16"/>
                      <a:pt x="59" y="17"/>
                    </a:cubicBezTo>
                    <a:cubicBezTo>
                      <a:pt x="57" y="17"/>
                      <a:pt x="55" y="17"/>
                      <a:pt x="54" y="17"/>
                    </a:cubicBezTo>
                    <a:cubicBezTo>
                      <a:pt x="53" y="17"/>
                      <a:pt x="51" y="17"/>
                      <a:pt x="50" y="17"/>
                    </a:cubicBezTo>
                    <a:cubicBezTo>
                      <a:pt x="49" y="18"/>
                      <a:pt x="48" y="18"/>
                      <a:pt x="47" y="18"/>
                    </a:cubicBezTo>
                    <a:cubicBezTo>
                      <a:pt x="45" y="19"/>
                      <a:pt x="43" y="20"/>
                      <a:pt x="41" y="21"/>
                    </a:cubicBezTo>
                    <a:cubicBezTo>
                      <a:pt x="39" y="21"/>
                      <a:pt x="38" y="22"/>
                      <a:pt x="36" y="23"/>
                    </a:cubicBezTo>
                    <a:cubicBezTo>
                      <a:pt x="34" y="24"/>
                      <a:pt x="32" y="25"/>
                      <a:pt x="30" y="25"/>
                    </a:cubicBezTo>
                    <a:cubicBezTo>
                      <a:pt x="28" y="26"/>
                      <a:pt x="26" y="26"/>
                      <a:pt x="24" y="26"/>
                    </a:cubicBezTo>
                    <a:cubicBezTo>
                      <a:pt x="22" y="27"/>
                      <a:pt x="20" y="27"/>
                      <a:pt x="17" y="27"/>
                    </a:cubicBezTo>
                    <a:cubicBezTo>
                      <a:pt x="22" y="27"/>
                      <a:pt x="26" y="27"/>
                      <a:pt x="30" y="26"/>
                    </a:cubicBezTo>
                    <a:cubicBezTo>
                      <a:pt x="32" y="25"/>
                      <a:pt x="34" y="25"/>
                      <a:pt x="36" y="24"/>
                    </a:cubicBezTo>
                    <a:cubicBezTo>
                      <a:pt x="38" y="23"/>
                      <a:pt x="40" y="22"/>
                      <a:pt x="42" y="21"/>
                    </a:cubicBezTo>
                    <a:cubicBezTo>
                      <a:pt x="44" y="21"/>
                      <a:pt x="46" y="20"/>
                      <a:pt x="48" y="19"/>
                    </a:cubicBezTo>
                    <a:cubicBezTo>
                      <a:pt x="49" y="19"/>
                      <a:pt x="50" y="19"/>
                      <a:pt x="51" y="19"/>
                    </a:cubicBezTo>
                    <a:cubicBezTo>
                      <a:pt x="52" y="19"/>
                      <a:pt x="53" y="18"/>
                      <a:pt x="54" y="18"/>
                    </a:cubicBezTo>
                    <a:cubicBezTo>
                      <a:pt x="56" y="18"/>
                      <a:pt x="58" y="18"/>
                      <a:pt x="60" y="18"/>
                    </a:cubicBezTo>
                    <a:cubicBezTo>
                      <a:pt x="61" y="18"/>
                      <a:pt x="62" y="18"/>
                      <a:pt x="63" y="18"/>
                    </a:cubicBezTo>
                    <a:cubicBezTo>
                      <a:pt x="63" y="18"/>
                      <a:pt x="64" y="18"/>
                      <a:pt x="64" y="18"/>
                    </a:cubicBezTo>
                    <a:cubicBezTo>
                      <a:pt x="64" y="18"/>
                      <a:pt x="64" y="18"/>
                      <a:pt x="64" y="18"/>
                    </a:cubicBezTo>
                    <a:cubicBezTo>
                      <a:pt x="62" y="19"/>
                      <a:pt x="61" y="20"/>
                      <a:pt x="59" y="22"/>
                    </a:cubicBezTo>
                    <a:cubicBezTo>
                      <a:pt x="58" y="23"/>
                      <a:pt x="57" y="24"/>
                      <a:pt x="56" y="25"/>
                    </a:cubicBezTo>
                    <a:cubicBezTo>
                      <a:pt x="55" y="26"/>
                      <a:pt x="54" y="27"/>
                      <a:pt x="53" y="28"/>
                    </a:cubicBezTo>
                    <a:cubicBezTo>
                      <a:pt x="51" y="30"/>
                      <a:pt x="49" y="32"/>
                      <a:pt x="46" y="33"/>
                    </a:cubicBezTo>
                    <a:cubicBezTo>
                      <a:pt x="45" y="34"/>
                      <a:pt x="43" y="35"/>
                      <a:pt x="42" y="35"/>
                    </a:cubicBezTo>
                    <a:cubicBezTo>
                      <a:pt x="40" y="36"/>
                      <a:pt x="39" y="36"/>
                      <a:pt x="38" y="36"/>
                    </a:cubicBezTo>
                    <a:cubicBezTo>
                      <a:pt x="41" y="36"/>
                      <a:pt x="43" y="35"/>
                      <a:pt x="46" y="34"/>
                    </a:cubicBezTo>
                    <a:cubicBezTo>
                      <a:pt x="48" y="33"/>
                      <a:pt x="49" y="33"/>
                      <a:pt x="50" y="32"/>
                    </a:cubicBezTo>
                    <a:cubicBezTo>
                      <a:pt x="51" y="31"/>
                      <a:pt x="51" y="31"/>
                      <a:pt x="52" y="30"/>
                    </a:cubicBezTo>
                    <a:cubicBezTo>
                      <a:pt x="52" y="30"/>
                      <a:pt x="53" y="30"/>
                      <a:pt x="53" y="30"/>
                    </a:cubicBezTo>
                    <a:cubicBezTo>
                      <a:pt x="53" y="29"/>
                      <a:pt x="53" y="29"/>
                      <a:pt x="54" y="29"/>
                    </a:cubicBezTo>
                    <a:cubicBezTo>
                      <a:pt x="56" y="27"/>
                      <a:pt x="58" y="25"/>
                      <a:pt x="60" y="23"/>
                    </a:cubicBezTo>
                    <a:cubicBezTo>
                      <a:pt x="61" y="22"/>
                      <a:pt x="62" y="21"/>
                      <a:pt x="64" y="20"/>
                    </a:cubicBezTo>
                    <a:cubicBezTo>
                      <a:pt x="65" y="19"/>
                      <a:pt x="65" y="19"/>
                      <a:pt x="66" y="18"/>
                    </a:cubicBezTo>
                    <a:cubicBezTo>
                      <a:pt x="67" y="18"/>
                      <a:pt x="68" y="18"/>
                      <a:pt x="69" y="18"/>
                    </a:cubicBezTo>
                    <a:cubicBezTo>
                      <a:pt x="69" y="18"/>
                      <a:pt x="70" y="18"/>
                      <a:pt x="70" y="17"/>
                    </a:cubicBezTo>
                    <a:cubicBezTo>
                      <a:pt x="70" y="17"/>
                      <a:pt x="69" y="16"/>
                      <a:pt x="69" y="16"/>
                    </a:cubicBezTo>
                    <a:cubicBezTo>
                      <a:pt x="67" y="16"/>
                      <a:pt x="66" y="16"/>
                      <a:pt x="64" y="16"/>
                    </a:cubicBezTo>
                    <a:cubicBezTo>
                      <a:pt x="64" y="16"/>
                      <a:pt x="63" y="15"/>
                      <a:pt x="62" y="15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1" y="14"/>
                      <a:pt x="61" y="13"/>
                      <a:pt x="61" y="13"/>
                    </a:cubicBezTo>
                    <a:cubicBezTo>
                      <a:pt x="60" y="12"/>
                      <a:pt x="60" y="12"/>
                      <a:pt x="60" y="12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59" y="10"/>
                      <a:pt x="59" y="10"/>
                      <a:pt x="58" y="9"/>
                    </a:cubicBezTo>
                    <a:cubicBezTo>
                      <a:pt x="57" y="8"/>
                      <a:pt x="56" y="7"/>
                      <a:pt x="55" y="6"/>
                    </a:cubicBezTo>
                    <a:cubicBezTo>
                      <a:pt x="55" y="5"/>
                      <a:pt x="54" y="5"/>
                      <a:pt x="54" y="4"/>
                    </a:cubicBezTo>
                    <a:cubicBezTo>
                      <a:pt x="53" y="4"/>
                      <a:pt x="53" y="3"/>
                      <a:pt x="52" y="3"/>
                    </a:cubicBezTo>
                    <a:cubicBezTo>
                      <a:pt x="53" y="3"/>
                      <a:pt x="53" y="4"/>
                      <a:pt x="53" y="4"/>
                    </a:cubicBezTo>
                    <a:cubicBezTo>
                      <a:pt x="54" y="5"/>
                      <a:pt x="54" y="6"/>
                      <a:pt x="55" y="6"/>
                    </a:cubicBezTo>
                    <a:cubicBezTo>
                      <a:pt x="56" y="7"/>
                      <a:pt x="57" y="8"/>
                      <a:pt x="57" y="10"/>
                    </a:cubicBezTo>
                    <a:cubicBezTo>
                      <a:pt x="58" y="10"/>
                      <a:pt x="58" y="11"/>
                      <a:pt x="58" y="11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59" y="13"/>
                      <a:pt x="59" y="13"/>
                      <a:pt x="59" y="13"/>
                    </a:cubicBezTo>
                    <a:cubicBezTo>
                      <a:pt x="59" y="14"/>
                      <a:pt x="60" y="14"/>
                      <a:pt x="60" y="15"/>
                    </a:cubicBezTo>
                    <a:cubicBezTo>
                      <a:pt x="59" y="14"/>
                      <a:pt x="59" y="14"/>
                      <a:pt x="58" y="14"/>
                    </a:cubicBezTo>
                    <a:cubicBezTo>
                      <a:pt x="52" y="12"/>
                      <a:pt x="52" y="12"/>
                      <a:pt x="52" y="12"/>
                    </a:cubicBezTo>
                    <a:cubicBezTo>
                      <a:pt x="50" y="11"/>
                      <a:pt x="48" y="10"/>
                      <a:pt x="46" y="9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4" y="8"/>
                      <a:pt x="43" y="7"/>
                      <a:pt x="43" y="7"/>
                    </a:cubicBezTo>
                    <a:cubicBezTo>
                      <a:pt x="42" y="6"/>
                      <a:pt x="41" y="6"/>
                      <a:pt x="40" y="5"/>
                    </a:cubicBezTo>
                    <a:cubicBezTo>
                      <a:pt x="39" y="4"/>
                      <a:pt x="38" y="4"/>
                      <a:pt x="37" y="3"/>
                    </a:cubicBezTo>
                    <a:cubicBezTo>
                      <a:pt x="37" y="2"/>
                      <a:pt x="36" y="1"/>
                      <a:pt x="35" y="0"/>
                    </a:cubicBezTo>
                    <a:cubicBezTo>
                      <a:pt x="36" y="2"/>
                      <a:pt x="38" y="4"/>
                      <a:pt x="40" y="6"/>
                    </a:cubicBezTo>
                    <a:cubicBezTo>
                      <a:pt x="40" y="6"/>
                      <a:pt x="41" y="7"/>
                      <a:pt x="42" y="8"/>
                    </a:cubicBezTo>
                    <a:close/>
                    <a:moveTo>
                      <a:pt x="33" y="14"/>
                    </a:move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69" name="Freeform 2146"/>
              <p:cNvSpPr/>
              <p:nvPr/>
            </p:nvSpPr>
            <p:spPr>
              <a:xfrm>
                <a:off x="7002434" y="3003565"/>
                <a:ext cx="98426" cy="173039"/>
              </a:xfrm>
              <a:custGeom>
                <a:avLst/>
                <a:gdLst>
                  <a:gd name="txL" fmla="*/ 0 w 26"/>
                  <a:gd name="txT" fmla="*/ 0 h 46"/>
                  <a:gd name="txR" fmla="*/ 26 w 26"/>
                  <a:gd name="txB" fmla="*/ 46 h 46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26" h="46">
                    <a:moveTo>
                      <a:pt x="0" y="16"/>
                    </a:moveTo>
                    <a:cubicBezTo>
                      <a:pt x="0" y="17"/>
                      <a:pt x="1" y="18"/>
                      <a:pt x="1" y="19"/>
                    </a:cubicBezTo>
                    <a:cubicBezTo>
                      <a:pt x="3" y="21"/>
                      <a:pt x="5" y="24"/>
                      <a:pt x="7" y="26"/>
                    </a:cubicBezTo>
                    <a:cubicBezTo>
                      <a:pt x="10" y="29"/>
                      <a:pt x="15" y="32"/>
                      <a:pt x="18" y="35"/>
                    </a:cubicBezTo>
                    <a:cubicBezTo>
                      <a:pt x="20" y="37"/>
                      <a:pt x="22" y="39"/>
                      <a:pt x="23" y="42"/>
                    </a:cubicBezTo>
                    <a:cubicBezTo>
                      <a:pt x="24" y="43"/>
                      <a:pt x="25" y="45"/>
                      <a:pt x="26" y="46"/>
                    </a:cubicBezTo>
                    <a:cubicBezTo>
                      <a:pt x="25" y="43"/>
                      <a:pt x="24" y="40"/>
                      <a:pt x="23" y="38"/>
                    </a:cubicBezTo>
                    <a:cubicBezTo>
                      <a:pt x="21" y="30"/>
                      <a:pt x="15" y="24"/>
                      <a:pt x="10" y="18"/>
                    </a:cubicBezTo>
                    <a:cubicBezTo>
                      <a:pt x="8" y="15"/>
                      <a:pt x="6" y="12"/>
                      <a:pt x="4" y="8"/>
                    </a:cubicBezTo>
                    <a:cubicBezTo>
                      <a:pt x="3" y="6"/>
                      <a:pt x="2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6"/>
                      <a:pt x="0" y="11"/>
                      <a:pt x="0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70" name="Freeform 2149"/>
              <p:cNvSpPr/>
              <p:nvPr/>
            </p:nvSpPr>
            <p:spPr>
              <a:xfrm>
                <a:off x="7032596" y="3030552"/>
                <a:ext cx="49213" cy="74613"/>
              </a:xfrm>
              <a:custGeom>
                <a:avLst/>
                <a:gdLst>
                  <a:gd name="txL" fmla="*/ 0 w 13"/>
                  <a:gd name="txT" fmla="*/ 0 h 20"/>
                  <a:gd name="txR" fmla="*/ 13 w 13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20">
                    <a:moveTo>
                      <a:pt x="4" y="11"/>
                    </a:moveTo>
                    <a:cubicBezTo>
                      <a:pt x="5" y="15"/>
                      <a:pt x="7" y="17"/>
                      <a:pt x="10" y="20"/>
                    </a:cubicBezTo>
                    <a:cubicBezTo>
                      <a:pt x="9" y="19"/>
                      <a:pt x="8" y="17"/>
                      <a:pt x="8" y="15"/>
                    </a:cubicBezTo>
                    <a:cubicBezTo>
                      <a:pt x="7" y="13"/>
                      <a:pt x="9" y="11"/>
                      <a:pt x="10" y="9"/>
                    </a:cubicBezTo>
                    <a:cubicBezTo>
                      <a:pt x="11" y="8"/>
                      <a:pt x="12" y="7"/>
                      <a:pt x="13" y="5"/>
                    </a:cubicBezTo>
                    <a:cubicBezTo>
                      <a:pt x="9" y="3"/>
                      <a:pt x="5" y="1"/>
                      <a:pt x="1" y="0"/>
                    </a:cubicBezTo>
                    <a:cubicBezTo>
                      <a:pt x="0" y="3"/>
                      <a:pt x="3" y="8"/>
                      <a:pt x="4" y="1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71" name="Freeform 2150"/>
              <p:cNvSpPr/>
              <p:nvPr/>
            </p:nvSpPr>
            <p:spPr>
              <a:xfrm>
                <a:off x="7007196" y="3128978"/>
                <a:ext cx="138113" cy="130176"/>
              </a:xfrm>
              <a:custGeom>
                <a:avLst/>
                <a:gdLst>
                  <a:gd name="txL" fmla="*/ 0 w 37"/>
                  <a:gd name="txT" fmla="*/ 0 h 35"/>
                  <a:gd name="txR" fmla="*/ 37 w 37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35">
                    <a:moveTo>
                      <a:pt x="25" y="13"/>
                    </a:moveTo>
                    <a:cubicBezTo>
                      <a:pt x="23" y="12"/>
                      <a:pt x="21" y="11"/>
                      <a:pt x="19" y="11"/>
                    </a:cubicBezTo>
                    <a:cubicBezTo>
                      <a:pt x="17" y="9"/>
                      <a:pt x="15" y="9"/>
                      <a:pt x="12" y="9"/>
                    </a:cubicBezTo>
                    <a:cubicBezTo>
                      <a:pt x="7" y="7"/>
                      <a:pt x="3" y="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5"/>
                      <a:pt x="6" y="10"/>
                      <a:pt x="10" y="13"/>
                    </a:cubicBezTo>
                    <a:cubicBezTo>
                      <a:pt x="13" y="15"/>
                      <a:pt x="20" y="18"/>
                      <a:pt x="26" y="16"/>
                    </a:cubicBezTo>
                    <a:cubicBezTo>
                      <a:pt x="29" y="18"/>
                      <a:pt x="29" y="21"/>
                      <a:pt x="30" y="24"/>
                    </a:cubicBezTo>
                    <a:cubicBezTo>
                      <a:pt x="30" y="27"/>
                      <a:pt x="31" y="29"/>
                      <a:pt x="32" y="31"/>
                    </a:cubicBezTo>
                    <a:cubicBezTo>
                      <a:pt x="33" y="33"/>
                      <a:pt x="34" y="34"/>
                      <a:pt x="35" y="35"/>
                    </a:cubicBezTo>
                    <a:cubicBezTo>
                      <a:pt x="35" y="35"/>
                      <a:pt x="36" y="34"/>
                      <a:pt x="37" y="34"/>
                    </a:cubicBezTo>
                    <a:cubicBezTo>
                      <a:pt x="35" y="33"/>
                      <a:pt x="33" y="32"/>
                      <a:pt x="32" y="30"/>
                    </a:cubicBezTo>
                    <a:cubicBezTo>
                      <a:pt x="31" y="29"/>
                      <a:pt x="31" y="26"/>
                      <a:pt x="30" y="24"/>
                    </a:cubicBezTo>
                    <a:cubicBezTo>
                      <a:pt x="29" y="21"/>
                      <a:pt x="29" y="17"/>
                      <a:pt x="26" y="15"/>
                    </a:cubicBezTo>
                    <a:cubicBezTo>
                      <a:pt x="26" y="15"/>
                      <a:pt x="25" y="14"/>
                      <a:pt x="25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72" name="Freeform 2151"/>
              <p:cNvSpPr>
                <a:spLocks noEditPoints="1"/>
              </p:cNvSpPr>
              <p:nvPr/>
            </p:nvSpPr>
            <p:spPr>
              <a:xfrm>
                <a:off x="7007196" y="3011502"/>
                <a:ext cx="107951" cy="173039"/>
              </a:xfrm>
              <a:custGeom>
                <a:avLst/>
                <a:gdLst>
                  <a:gd name="txL" fmla="*/ 0 w 29"/>
                  <a:gd name="txT" fmla="*/ 0 h 46"/>
                  <a:gd name="txR" fmla="*/ 29 w 29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46">
                    <a:moveTo>
                      <a:pt x="22" y="25"/>
                    </a:moveTo>
                    <a:cubicBezTo>
                      <a:pt x="22" y="25"/>
                      <a:pt x="22" y="26"/>
                      <a:pt x="22" y="26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9"/>
                      <a:pt x="22" y="30"/>
                      <a:pt x="22" y="32"/>
                    </a:cubicBezTo>
                    <a:cubicBezTo>
                      <a:pt x="22" y="31"/>
                      <a:pt x="21" y="30"/>
                      <a:pt x="21" y="30"/>
                    </a:cubicBezTo>
                    <a:cubicBezTo>
                      <a:pt x="20" y="29"/>
                      <a:pt x="20" y="28"/>
                      <a:pt x="19" y="27"/>
                    </a:cubicBezTo>
                    <a:cubicBezTo>
                      <a:pt x="18" y="26"/>
                      <a:pt x="18" y="25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6" y="23"/>
                      <a:pt x="16" y="23"/>
                      <a:pt x="16" y="22"/>
                    </a:cubicBezTo>
                    <a:cubicBezTo>
                      <a:pt x="15" y="22"/>
                      <a:pt x="15" y="21"/>
                      <a:pt x="15" y="20"/>
                    </a:cubicBezTo>
                    <a:cubicBezTo>
                      <a:pt x="15" y="20"/>
                      <a:pt x="15" y="19"/>
                      <a:pt x="15" y="19"/>
                    </a:cubicBezTo>
                    <a:cubicBezTo>
                      <a:pt x="15" y="18"/>
                      <a:pt x="16" y="17"/>
                      <a:pt x="16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4"/>
                      <a:pt x="18" y="14"/>
                      <a:pt x="18" y="13"/>
                    </a:cubicBezTo>
                    <a:cubicBezTo>
                      <a:pt x="18" y="13"/>
                      <a:pt x="19" y="12"/>
                      <a:pt x="19" y="11"/>
                    </a:cubicBezTo>
                    <a:cubicBezTo>
                      <a:pt x="18" y="12"/>
                      <a:pt x="17" y="13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7"/>
                      <a:pt x="15" y="18"/>
                      <a:pt x="15" y="18"/>
                    </a:cubicBezTo>
                    <a:cubicBezTo>
                      <a:pt x="14" y="19"/>
                      <a:pt x="14" y="20"/>
                      <a:pt x="14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0"/>
                    </a:cubicBezTo>
                    <a:cubicBezTo>
                      <a:pt x="13" y="20"/>
                      <a:pt x="13" y="20"/>
                      <a:pt x="13" y="19"/>
                    </a:cubicBezTo>
                    <a:cubicBezTo>
                      <a:pt x="12" y="19"/>
                      <a:pt x="12" y="18"/>
                      <a:pt x="12" y="18"/>
                    </a:cubicBezTo>
                    <a:cubicBezTo>
                      <a:pt x="11" y="17"/>
                      <a:pt x="10" y="15"/>
                      <a:pt x="10" y="14"/>
                    </a:cubicBezTo>
                    <a:cubicBezTo>
                      <a:pt x="10" y="13"/>
                      <a:pt x="9" y="13"/>
                      <a:pt x="9" y="12"/>
                    </a:cubicBezTo>
                    <a:cubicBezTo>
                      <a:pt x="9" y="11"/>
                      <a:pt x="9" y="11"/>
                      <a:pt x="9" y="10"/>
                    </a:cubicBezTo>
                    <a:cubicBezTo>
                      <a:pt x="8" y="9"/>
                      <a:pt x="8" y="9"/>
                      <a:pt x="8" y="8"/>
                    </a:cubicBezTo>
                    <a:cubicBezTo>
                      <a:pt x="8" y="7"/>
                      <a:pt x="8" y="6"/>
                      <a:pt x="8" y="6"/>
                    </a:cubicBezTo>
                    <a:cubicBezTo>
                      <a:pt x="8" y="7"/>
                      <a:pt x="8" y="9"/>
                      <a:pt x="8" y="10"/>
                    </a:cubicBezTo>
                    <a:cubicBezTo>
                      <a:pt x="8" y="11"/>
                      <a:pt x="9" y="13"/>
                      <a:pt x="9" y="14"/>
                    </a:cubicBezTo>
                    <a:cubicBezTo>
                      <a:pt x="9" y="15"/>
                      <a:pt x="10" y="16"/>
                      <a:pt x="10" y="17"/>
                    </a:cubicBezTo>
                    <a:cubicBezTo>
                      <a:pt x="9" y="16"/>
                      <a:pt x="9" y="15"/>
                      <a:pt x="8" y="14"/>
                    </a:cubicBezTo>
                    <a:cubicBezTo>
                      <a:pt x="8" y="14"/>
                      <a:pt x="7" y="13"/>
                      <a:pt x="6" y="12"/>
                    </a:cubicBezTo>
                    <a:cubicBezTo>
                      <a:pt x="5" y="10"/>
                      <a:pt x="4" y="8"/>
                      <a:pt x="3" y="6"/>
                    </a:cubicBezTo>
                    <a:cubicBezTo>
                      <a:pt x="2" y="4"/>
                      <a:pt x="1" y="2"/>
                      <a:pt x="0" y="0"/>
                    </a:cubicBezTo>
                    <a:cubicBezTo>
                      <a:pt x="2" y="4"/>
                      <a:pt x="3" y="8"/>
                      <a:pt x="6" y="12"/>
                    </a:cubicBezTo>
                    <a:cubicBezTo>
                      <a:pt x="6" y="13"/>
                      <a:pt x="7" y="14"/>
                      <a:pt x="8" y="15"/>
                    </a:cubicBezTo>
                    <a:cubicBezTo>
                      <a:pt x="8" y="16"/>
                      <a:pt x="9" y="17"/>
                      <a:pt x="10" y="18"/>
                    </a:cubicBezTo>
                    <a:cubicBezTo>
                      <a:pt x="11" y="19"/>
                      <a:pt x="12" y="21"/>
                      <a:pt x="14" y="23"/>
                    </a:cubicBezTo>
                    <a:cubicBezTo>
                      <a:pt x="15" y="24"/>
                      <a:pt x="17" y="26"/>
                      <a:pt x="18" y="28"/>
                    </a:cubicBezTo>
                    <a:cubicBezTo>
                      <a:pt x="19" y="28"/>
                      <a:pt x="19" y="29"/>
                      <a:pt x="20" y="30"/>
                    </a:cubicBezTo>
                    <a:cubicBezTo>
                      <a:pt x="20" y="31"/>
                      <a:pt x="21" y="32"/>
                      <a:pt x="21" y="33"/>
                    </a:cubicBezTo>
                    <a:cubicBezTo>
                      <a:pt x="21" y="34"/>
                      <a:pt x="22" y="35"/>
                      <a:pt x="22" y="36"/>
                    </a:cubicBezTo>
                    <a:cubicBezTo>
                      <a:pt x="22" y="37"/>
                      <a:pt x="22" y="38"/>
                      <a:pt x="22" y="39"/>
                    </a:cubicBezTo>
                    <a:cubicBezTo>
                      <a:pt x="21" y="38"/>
                      <a:pt x="21" y="37"/>
                      <a:pt x="20" y="36"/>
                    </a:cubicBezTo>
                    <a:cubicBezTo>
                      <a:pt x="20" y="35"/>
                      <a:pt x="19" y="34"/>
                      <a:pt x="19" y="34"/>
                    </a:cubicBezTo>
                    <a:cubicBezTo>
                      <a:pt x="18" y="33"/>
                      <a:pt x="17" y="32"/>
                      <a:pt x="17" y="32"/>
                    </a:cubicBezTo>
                    <a:cubicBezTo>
                      <a:pt x="16" y="31"/>
                      <a:pt x="14" y="30"/>
                      <a:pt x="13" y="29"/>
                    </a:cubicBezTo>
                    <a:cubicBezTo>
                      <a:pt x="12" y="28"/>
                      <a:pt x="10" y="27"/>
                      <a:pt x="9" y="26"/>
                    </a:cubicBezTo>
                    <a:cubicBezTo>
                      <a:pt x="8" y="26"/>
                      <a:pt x="7" y="25"/>
                      <a:pt x="6" y="23"/>
                    </a:cubicBezTo>
                    <a:cubicBezTo>
                      <a:pt x="4" y="22"/>
                      <a:pt x="3" y="21"/>
                      <a:pt x="2" y="20"/>
                    </a:cubicBezTo>
                    <a:cubicBezTo>
                      <a:pt x="2" y="19"/>
                      <a:pt x="1" y="17"/>
                      <a:pt x="0" y="16"/>
                    </a:cubicBezTo>
                    <a:cubicBezTo>
                      <a:pt x="1" y="19"/>
                      <a:pt x="3" y="21"/>
                      <a:pt x="5" y="24"/>
                    </a:cubicBezTo>
                    <a:cubicBezTo>
                      <a:pt x="6" y="25"/>
                      <a:pt x="8" y="26"/>
                      <a:pt x="9" y="27"/>
                    </a:cubicBezTo>
                    <a:cubicBezTo>
                      <a:pt x="10" y="28"/>
                      <a:pt x="11" y="29"/>
                      <a:pt x="13" y="30"/>
                    </a:cubicBezTo>
                    <a:cubicBezTo>
                      <a:pt x="14" y="31"/>
                      <a:pt x="15" y="32"/>
                      <a:pt x="16" y="33"/>
                    </a:cubicBezTo>
                    <a:cubicBezTo>
                      <a:pt x="17" y="33"/>
                      <a:pt x="17" y="34"/>
                      <a:pt x="18" y="34"/>
                    </a:cubicBezTo>
                    <a:cubicBezTo>
                      <a:pt x="18" y="35"/>
                      <a:pt x="19" y="36"/>
                      <a:pt x="19" y="36"/>
                    </a:cubicBezTo>
                    <a:cubicBezTo>
                      <a:pt x="20" y="37"/>
                      <a:pt x="21" y="39"/>
                      <a:pt x="22" y="40"/>
                    </a:cubicBezTo>
                    <a:cubicBezTo>
                      <a:pt x="22" y="41"/>
                      <a:pt x="23" y="41"/>
                      <a:pt x="23" y="42"/>
                    </a:cubicBezTo>
                    <a:cubicBezTo>
                      <a:pt x="23" y="42"/>
                      <a:pt x="23" y="42"/>
                      <a:pt x="23" y="43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2" y="42"/>
                      <a:pt x="21" y="42"/>
                      <a:pt x="19" y="41"/>
                    </a:cubicBezTo>
                    <a:cubicBezTo>
                      <a:pt x="18" y="41"/>
                      <a:pt x="17" y="40"/>
                      <a:pt x="16" y="40"/>
                    </a:cubicBezTo>
                    <a:cubicBezTo>
                      <a:pt x="15" y="40"/>
                      <a:pt x="14" y="39"/>
                      <a:pt x="13" y="39"/>
                    </a:cubicBezTo>
                    <a:cubicBezTo>
                      <a:pt x="10" y="39"/>
                      <a:pt x="8" y="38"/>
                      <a:pt x="7" y="37"/>
                    </a:cubicBezTo>
                    <a:cubicBezTo>
                      <a:pt x="6" y="36"/>
                      <a:pt x="5" y="36"/>
                      <a:pt x="4" y="35"/>
                    </a:cubicBezTo>
                    <a:cubicBezTo>
                      <a:pt x="3" y="34"/>
                      <a:pt x="2" y="33"/>
                      <a:pt x="1" y="33"/>
                    </a:cubicBezTo>
                    <a:cubicBezTo>
                      <a:pt x="3" y="34"/>
                      <a:pt x="4" y="36"/>
                      <a:pt x="6" y="37"/>
                    </a:cubicBezTo>
                    <a:cubicBezTo>
                      <a:pt x="7" y="38"/>
                      <a:pt x="8" y="39"/>
                      <a:pt x="9" y="39"/>
                    </a:cubicBezTo>
                    <a:cubicBezTo>
                      <a:pt x="10" y="39"/>
                      <a:pt x="10" y="39"/>
                      <a:pt x="11" y="40"/>
                    </a:cubicBezTo>
                    <a:cubicBezTo>
                      <a:pt x="11" y="40"/>
                      <a:pt x="11" y="40"/>
                      <a:pt x="1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5" y="40"/>
                      <a:pt x="17" y="41"/>
                      <a:pt x="19" y="42"/>
                    </a:cubicBezTo>
                    <a:cubicBezTo>
                      <a:pt x="20" y="42"/>
                      <a:pt x="21" y="43"/>
                      <a:pt x="22" y="43"/>
                    </a:cubicBezTo>
                    <a:cubicBezTo>
                      <a:pt x="23" y="44"/>
                      <a:pt x="23" y="44"/>
                      <a:pt x="24" y="44"/>
                    </a:cubicBezTo>
                    <a:cubicBezTo>
                      <a:pt x="24" y="45"/>
                      <a:pt x="25" y="45"/>
                      <a:pt x="25" y="46"/>
                    </a:cubicBezTo>
                    <a:cubicBezTo>
                      <a:pt x="25" y="46"/>
                      <a:pt x="26" y="46"/>
                      <a:pt x="26" y="46"/>
                    </a:cubicBezTo>
                    <a:cubicBezTo>
                      <a:pt x="26" y="46"/>
                      <a:pt x="26" y="45"/>
                      <a:pt x="26" y="45"/>
                    </a:cubicBezTo>
                    <a:cubicBezTo>
                      <a:pt x="26" y="44"/>
                      <a:pt x="25" y="43"/>
                      <a:pt x="25" y="42"/>
                    </a:cubicBezTo>
                    <a:cubicBezTo>
                      <a:pt x="25" y="41"/>
                      <a:pt x="24" y="41"/>
                      <a:pt x="24" y="40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25" y="39"/>
                      <a:pt x="25" y="39"/>
                      <a:pt x="25" y="38"/>
                    </a:cubicBezTo>
                    <a:cubicBezTo>
                      <a:pt x="25" y="38"/>
                      <a:pt x="26" y="38"/>
                      <a:pt x="26" y="38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7" y="37"/>
                      <a:pt x="27" y="36"/>
                      <a:pt x="27" y="36"/>
                    </a:cubicBezTo>
                    <a:cubicBezTo>
                      <a:pt x="27" y="35"/>
                      <a:pt x="28" y="33"/>
                      <a:pt x="28" y="32"/>
                    </a:cubicBezTo>
                    <a:cubicBezTo>
                      <a:pt x="28" y="32"/>
                      <a:pt x="28" y="31"/>
                      <a:pt x="28" y="31"/>
                    </a:cubicBezTo>
                    <a:cubicBezTo>
                      <a:pt x="28" y="30"/>
                      <a:pt x="29" y="30"/>
                      <a:pt x="29" y="29"/>
                    </a:cubicBezTo>
                    <a:cubicBezTo>
                      <a:pt x="28" y="30"/>
                      <a:pt x="28" y="30"/>
                      <a:pt x="28" y="31"/>
                    </a:cubicBezTo>
                    <a:cubicBezTo>
                      <a:pt x="28" y="31"/>
                      <a:pt x="28" y="32"/>
                      <a:pt x="27" y="32"/>
                    </a:cubicBezTo>
                    <a:cubicBezTo>
                      <a:pt x="27" y="33"/>
                      <a:pt x="27" y="34"/>
                      <a:pt x="26" y="35"/>
                    </a:cubicBezTo>
                    <a:cubicBezTo>
                      <a:pt x="26" y="36"/>
                      <a:pt x="26" y="36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8"/>
                      <a:pt x="24" y="38"/>
                    </a:cubicBezTo>
                    <a:cubicBezTo>
                      <a:pt x="24" y="38"/>
                      <a:pt x="24" y="38"/>
                      <a:pt x="24" y="39"/>
                    </a:cubicBezTo>
                    <a:cubicBezTo>
                      <a:pt x="24" y="38"/>
                      <a:pt x="24" y="38"/>
                      <a:pt x="24" y="37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1"/>
                      <a:pt x="23" y="29"/>
                      <a:pt x="23" y="27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2" y="26"/>
                      <a:pt x="22" y="25"/>
                      <a:pt x="22" y="25"/>
                    </a:cubicBezTo>
                    <a:cubicBezTo>
                      <a:pt x="22" y="24"/>
                      <a:pt x="22" y="23"/>
                      <a:pt x="22" y="22"/>
                    </a:cubicBezTo>
                    <a:cubicBezTo>
                      <a:pt x="23" y="21"/>
                      <a:pt x="23" y="21"/>
                      <a:pt x="23" y="20"/>
                    </a:cubicBezTo>
                    <a:cubicBezTo>
                      <a:pt x="23" y="19"/>
                      <a:pt x="23" y="18"/>
                      <a:pt x="24" y="17"/>
                    </a:cubicBezTo>
                    <a:cubicBezTo>
                      <a:pt x="23" y="19"/>
                      <a:pt x="22" y="20"/>
                      <a:pt x="22" y="22"/>
                    </a:cubicBezTo>
                    <a:cubicBezTo>
                      <a:pt x="22" y="23"/>
                      <a:pt x="22" y="24"/>
                      <a:pt x="22" y="25"/>
                    </a:cubicBezTo>
                    <a:close/>
                    <a:moveTo>
                      <a:pt x="14" y="21"/>
                    </a:move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73" name="Freeform 2152"/>
              <p:cNvSpPr/>
              <p:nvPr/>
            </p:nvSpPr>
            <p:spPr>
              <a:xfrm>
                <a:off x="7953352" y="2662250"/>
                <a:ext cx="90488" cy="371478"/>
              </a:xfrm>
              <a:custGeom>
                <a:avLst/>
                <a:gdLst>
                  <a:gd name="txL" fmla="*/ 0 w 24"/>
                  <a:gd name="txT" fmla="*/ 0 h 99"/>
                  <a:gd name="txR" fmla="*/ 24 w 24"/>
                  <a:gd name="txB" fmla="*/ 99 h 99"/>
                </a:gdLst>
                <a:ahLst/>
                <a:cxnLst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24" h="99">
                    <a:moveTo>
                      <a:pt x="0" y="27"/>
                    </a:moveTo>
                    <a:cubicBezTo>
                      <a:pt x="0" y="29"/>
                      <a:pt x="0" y="30"/>
                      <a:pt x="0" y="32"/>
                    </a:cubicBezTo>
                    <a:cubicBezTo>
                      <a:pt x="1" y="38"/>
                      <a:pt x="2" y="43"/>
                      <a:pt x="4" y="49"/>
                    </a:cubicBezTo>
                    <a:cubicBezTo>
                      <a:pt x="7" y="58"/>
                      <a:pt x="12" y="65"/>
                      <a:pt x="15" y="73"/>
                    </a:cubicBezTo>
                    <a:cubicBezTo>
                      <a:pt x="18" y="79"/>
                      <a:pt x="18" y="84"/>
                      <a:pt x="18" y="90"/>
                    </a:cubicBezTo>
                    <a:cubicBezTo>
                      <a:pt x="18" y="93"/>
                      <a:pt x="18" y="96"/>
                      <a:pt x="19" y="99"/>
                    </a:cubicBezTo>
                    <a:cubicBezTo>
                      <a:pt x="19" y="93"/>
                      <a:pt x="21" y="86"/>
                      <a:pt x="21" y="83"/>
                    </a:cubicBezTo>
                    <a:cubicBezTo>
                      <a:pt x="24" y="67"/>
                      <a:pt x="18" y="53"/>
                      <a:pt x="15" y="38"/>
                    </a:cubicBezTo>
                    <a:cubicBezTo>
                      <a:pt x="14" y="31"/>
                      <a:pt x="14" y="24"/>
                      <a:pt x="14" y="17"/>
                    </a:cubicBezTo>
                    <a:cubicBezTo>
                      <a:pt x="13" y="12"/>
                      <a:pt x="14" y="6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0" y="10"/>
                      <a:pt x="5" y="18"/>
                      <a:pt x="0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574" name="Picture 2153"/>
              <p:cNvPicPr>
                <a:picLocks noChangeAspect="1"/>
              </p:cNvPicPr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7893026" y="2746388"/>
                <a:ext cx="146051" cy="304802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575" name="Freeform 2155"/>
              <p:cNvSpPr/>
              <p:nvPr/>
            </p:nvSpPr>
            <p:spPr>
              <a:xfrm>
                <a:off x="8016852" y="2730513"/>
                <a:ext cx="79375" cy="157164"/>
              </a:xfrm>
              <a:custGeom>
                <a:avLst/>
                <a:gdLst>
                  <a:gd name="txL" fmla="*/ 0 w 21"/>
                  <a:gd name="txT" fmla="*/ 0 h 42"/>
                  <a:gd name="txR" fmla="*/ 21 w 21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42">
                    <a:moveTo>
                      <a:pt x="1" y="22"/>
                    </a:moveTo>
                    <a:cubicBezTo>
                      <a:pt x="0" y="29"/>
                      <a:pt x="2" y="35"/>
                      <a:pt x="4" y="42"/>
                    </a:cubicBezTo>
                    <a:cubicBezTo>
                      <a:pt x="4" y="39"/>
                      <a:pt x="4" y="35"/>
                      <a:pt x="5" y="32"/>
                    </a:cubicBezTo>
                    <a:cubicBezTo>
                      <a:pt x="6" y="27"/>
                      <a:pt x="10" y="25"/>
                      <a:pt x="14" y="23"/>
                    </a:cubicBezTo>
                    <a:cubicBezTo>
                      <a:pt x="16" y="22"/>
                      <a:pt x="19" y="21"/>
                      <a:pt x="21" y="19"/>
                    </a:cubicBezTo>
                    <a:cubicBezTo>
                      <a:pt x="17" y="12"/>
                      <a:pt x="12" y="6"/>
                      <a:pt x="7" y="0"/>
                    </a:cubicBezTo>
                    <a:cubicBezTo>
                      <a:pt x="2" y="5"/>
                      <a:pt x="2" y="16"/>
                      <a:pt x="1" y="2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76" name="Freeform 2156"/>
              <p:cNvSpPr/>
              <p:nvPr/>
            </p:nvSpPr>
            <p:spPr>
              <a:xfrm>
                <a:off x="7904139" y="2873389"/>
                <a:ext cx="131763" cy="333377"/>
              </a:xfrm>
              <a:custGeom>
                <a:avLst/>
                <a:gdLst>
                  <a:gd name="txL" fmla="*/ 0 w 35"/>
                  <a:gd name="txT" fmla="*/ 0 h 89"/>
                  <a:gd name="txR" fmla="*/ 35 w 35"/>
                  <a:gd name="txB" fmla="*/ 89 h 8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89">
                    <a:moveTo>
                      <a:pt x="32" y="43"/>
                    </a:moveTo>
                    <a:cubicBezTo>
                      <a:pt x="30" y="41"/>
                      <a:pt x="26" y="37"/>
                      <a:pt x="25" y="34"/>
                    </a:cubicBezTo>
                    <a:cubicBezTo>
                      <a:pt x="22" y="30"/>
                      <a:pt x="18" y="28"/>
                      <a:pt x="14" y="25"/>
                    </a:cubicBezTo>
                    <a:cubicBezTo>
                      <a:pt x="7" y="18"/>
                      <a:pt x="2" y="1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0"/>
                      <a:pt x="2" y="21"/>
                      <a:pt x="7" y="31"/>
                    </a:cubicBezTo>
                    <a:cubicBezTo>
                      <a:pt x="10" y="37"/>
                      <a:pt x="20" y="48"/>
                      <a:pt x="31" y="48"/>
                    </a:cubicBezTo>
                    <a:cubicBezTo>
                      <a:pt x="34" y="55"/>
                      <a:pt x="32" y="60"/>
                      <a:pt x="31" y="66"/>
                    </a:cubicBezTo>
                    <a:cubicBezTo>
                      <a:pt x="30" y="71"/>
                      <a:pt x="29" y="74"/>
                      <a:pt x="29" y="79"/>
                    </a:cubicBezTo>
                    <a:cubicBezTo>
                      <a:pt x="29" y="83"/>
                      <a:pt x="30" y="86"/>
                      <a:pt x="31" y="89"/>
                    </a:cubicBezTo>
                    <a:cubicBezTo>
                      <a:pt x="32" y="88"/>
                      <a:pt x="33" y="88"/>
                      <a:pt x="35" y="88"/>
                    </a:cubicBezTo>
                    <a:cubicBezTo>
                      <a:pt x="33" y="85"/>
                      <a:pt x="31" y="82"/>
                      <a:pt x="30" y="79"/>
                    </a:cubicBezTo>
                    <a:cubicBezTo>
                      <a:pt x="30" y="75"/>
                      <a:pt x="31" y="70"/>
                      <a:pt x="32" y="66"/>
                    </a:cubicBezTo>
                    <a:cubicBezTo>
                      <a:pt x="33" y="60"/>
                      <a:pt x="35" y="53"/>
                      <a:pt x="33" y="48"/>
                    </a:cubicBezTo>
                    <a:cubicBezTo>
                      <a:pt x="32" y="47"/>
                      <a:pt x="32" y="45"/>
                      <a:pt x="32" y="4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77" name="Freeform 2157"/>
              <p:cNvSpPr>
                <a:spLocks noEditPoints="1"/>
              </p:cNvSpPr>
              <p:nvPr/>
            </p:nvSpPr>
            <p:spPr>
              <a:xfrm>
                <a:off x="7912077" y="2678125"/>
                <a:ext cx="190501" cy="371478"/>
              </a:xfrm>
              <a:custGeom>
                <a:avLst/>
                <a:gdLst>
                  <a:gd name="txL" fmla="*/ 0 w 51"/>
                  <a:gd name="txT" fmla="*/ 0 h 99"/>
                  <a:gd name="txR" fmla="*/ 51 w 51"/>
                  <a:gd name="txB" fmla="*/ 99 h 9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99">
                    <a:moveTo>
                      <a:pt x="41" y="60"/>
                    </a:moveTo>
                    <a:cubicBezTo>
                      <a:pt x="40" y="60"/>
                      <a:pt x="40" y="61"/>
                      <a:pt x="39" y="62"/>
                    </a:cubicBezTo>
                    <a:cubicBezTo>
                      <a:pt x="38" y="64"/>
                      <a:pt x="38" y="64"/>
                      <a:pt x="38" y="64"/>
                    </a:cubicBezTo>
                    <a:cubicBezTo>
                      <a:pt x="37" y="67"/>
                      <a:pt x="36" y="69"/>
                      <a:pt x="35" y="72"/>
                    </a:cubicBezTo>
                    <a:cubicBezTo>
                      <a:pt x="35" y="70"/>
                      <a:pt x="35" y="69"/>
                      <a:pt x="35" y="67"/>
                    </a:cubicBezTo>
                    <a:cubicBezTo>
                      <a:pt x="35" y="65"/>
                      <a:pt x="35" y="63"/>
                      <a:pt x="34" y="61"/>
                    </a:cubicBezTo>
                    <a:cubicBezTo>
                      <a:pt x="34" y="59"/>
                      <a:pt x="34" y="56"/>
                      <a:pt x="33" y="54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3" y="53"/>
                      <a:pt x="33" y="51"/>
                      <a:pt x="33" y="50"/>
                    </a:cubicBezTo>
                    <a:cubicBezTo>
                      <a:pt x="32" y="49"/>
                      <a:pt x="33" y="48"/>
                      <a:pt x="33" y="47"/>
                    </a:cubicBezTo>
                    <a:cubicBezTo>
                      <a:pt x="34" y="46"/>
                      <a:pt x="34" y="45"/>
                      <a:pt x="35" y="44"/>
                    </a:cubicBezTo>
                    <a:cubicBezTo>
                      <a:pt x="36" y="43"/>
                      <a:pt x="37" y="42"/>
                      <a:pt x="38" y="41"/>
                    </a:cubicBezTo>
                    <a:cubicBezTo>
                      <a:pt x="39" y="40"/>
                      <a:pt x="39" y="40"/>
                      <a:pt x="39" y="40"/>
                    </a:cubicBezTo>
                    <a:cubicBezTo>
                      <a:pt x="39" y="40"/>
                      <a:pt x="39" y="40"/>
                      <a:pt x="39" y="40"/>
                    </a:cubicBezTo>
                    <a:cubicBezTo>
                      <a:pt x="40" y="39"/>
                      <a:pt x="40" y="39"/>
                      <a:pt x="41" y="39"/>
                    </a:cubicBezTo>
                    <a:cubicBezTo>
                      <a:pt x="42" y="38"/>
                      <a:pt x="43" y="37"/>
                      <a:pt x="44" y="37"/>
                    </a:cubicBezTo>
                    <a:cubicBezTo>
                      <a:pt x="45" y="36"/>
                      <a:pt x="46" y="35"/>
                      <a:pt x="48" y="35"/>
                    </a:cubicBezTo>
                    <a:cubicBezTo>
                      <a:pt x="45" y="36"/>
                      <a:pt x="43" y="37"/>
                      <a:pt x="40" y="38"/>
                    </a:cubicBezTo>
                    <a:cubicBezTo>
                      <a:pt x="40" y="38"/>
                      <a:pt x="39" y="38"/>
                      <a:pt x="39" y="39"/>
                    </a:cubicBezTo>
                    <a:cubicBezTo>
                      <a:pt x="38" y="39"/>
                      <a:pt x="38" y="39"/>
                      <a:pt x="38" y="39"/>
                    </a:cubicBezTo>
                    <a:cubicBezTo>
                      <a:pt x="37" y="40"/>
                      <a:pt x="37" y="40"/>
                      <a:pt x="37" y="40"/>
                    </a:cubicBezTo>
                    <a:cubicBezTo>
                      <a:pt x="36" y="41"/>
                      <a:pt x="35" y="42"/>
                      <a:pt x="34" y="43"/>
                    </a:cubicBezTo>
                    <a:cubicBezTo>
                      <a:pt x="33" y="44"/>
                      <a:pt x="32" y="45"/>
                      <a:pt x="31" y="46"/>
                    </a:cubicBezTo>
                    <a:cubicBezTo>
                      <a:pt x="31" y="46"/>
                      <a:pt x="31" y="47"/>
                      <a:pt x="31" y="47"/>
                    </a:cubicBezTo>
                    <a:cubicBezTo>
                      <a:pt x="31" y="46"/>
                      <a:pt x="31" y="46"/>
                      <a:pt x="31" y="45"/>
                    </a:cubicBezTo>
                    <a:cubicBezTo>
                      <a:pt x="30" y="44"/>
                      <a:pt x="30" y="44"/>
                      <a:pt x="30" y="43"/>
                    </a:cubicBezTo>
                    <a:cubicBezTo>
                      <a:pt x="30" y="42"/>
                      <a:pt x="30" y="41"/>
                      <a:pt x="30" y="39"/>
                    </a:cubicBezTo>
                    <a:cubicBezTo>
                      <a:pt x="29" y="37"/>
                      <a:pt x="29" y="34"/>
                      <a:pt x="30" y="31"/>
                    </a:cubicBezTo>
                    <a:cubicBezTo>
                      <a:pt x="30" y="30"/>
                      <a:pt x="30" y="29"/>
                      <a:pt x="30" y="27"/>
                    </a:cubicBezTo>
                    <a:cubicBezTo>
                      <a:pt x="30" y="26"/>
                      <a:pt x="31" y="25"/>
                      <a:pt x="31" y="23"/>
                    </a:cubicBezTo>
                    <a:cubicBezTo>
                      <a:pt x="31" y="22"/>
                      <a:pt x="32" y="21"/>
                      <a:pt x="32" y="20"/>
                    </a:cubicBezTo>
                    <a:cubicBezTo>
                      <a:pt x="32" y="18"/>
                      <a:pt x="33" y="17"/>
                      <a:pt x="33" y="16"/>
                    </a:cubicBezTo>
                    <a:cubicBezTo>
                      <a:pt x="32" y="18"/>
                      <a:pt x="31" y="21"/>
                      <a:pt x="30" y="23"/>
                    </a:cubicBezTo>
                    <a:cubicBezTo>
                      <a:pt x="29" y="26"/>
                      <a:pt x="28" y="28"/>
                      <a:pt x="28" y="31"/>
                    </a:cubicBezTo>
                    <a:cubicBezTo>
                      <a:pt x="28" y="33"/>
                      <a:pt x="28" y="35"/>
                      <a:pt x="28" y="36"/>
                    </a:cubicBezTo>
                    <a:cubicBezTo>
                      <a:pt x="27" y="34"/>
                      <a:pt x="27" y="33"/>
                      <a:pt x="26" y="31"/>
                    </a:cubicBezTo>
                    <a:cubicBezTo>
                      <a:pt x="26" y="29"/>
                      <a:pt x="26" y="27"/>
                      <a:pt x="25" y="25"/>
                    </a:cubicBezTo>
                    <a:cubicBezTo>
                      <a:pt x="25" y="21"/>
                      <a:pt x="25" y="17"/>
                      <a:pt x="24" y="12"/>
                    </a:cubicBezTo>
                    <a:cubicBezTo>
                      <a:pt x="24" y="8"/>
                      <a:pt x="24" y="4"/>
                      <a:pt x="24" y="0"/>
                    </a:cubicBezTo>
                    <a:cubicBezTo>
                      <a:pt x="24" y="8"/>
                      <a:pt x="23" y="17"/>
                      <a:pt x="24" y="25"/>
                    </a:cubicBezTo>
                    <a:cubicBezTo>
                      <a:pt x="24" y="27"/>
                      <a:pt x="25" y="29"/>
                      <a:pt x="25" y="31"/>
                    </a:cubicBezTo>
                    <a:cubicBezTo>
                      <a:pt x="25" y="33"/>
                      <a:pt x="26" y="35"/>
                      <a:pt x="26" y="37"/>
                    </a:cubicBezTo>
                    <a:cubicBezTo>
                      <a:pt x="27" y="41"/>
                      <a:pt x="28" y="45"/>
                      <a:pt x="29" y="49"/>
                    </a:cubicBezTo>
                    <a:cubicBezTo>
                      <a:pt x="30" y="53"/>
                      <a:pt x="31" y="57"/>
                      <a:pt x="32" y="61"/>
                    </a:cubicBezTo>
                    <a:cubicBezTo>
                      <a:pt x="32" y="63"/>
                      <a:pt x="33" y="65"/>
                      <a:pt x="33" y="67"/>
                    </a:cubicBezTo>
                    <a:cubicBezTo>
                      <a:pt x="33" y="69"/>
                      <a:pt x="33" y="71"/>
                      <a:pt x="32" y="73"/>
                    </a:cubicBezTo>
                    <a:cubicBezTo>
                      <a:pt x="32" y="75"/>
                      <a:pt x="32" y="77"/>
                      <a:pt x="31" y="79"/>
                    </a:cubicBezTo>
                    <a:cubicBezTo>
                      <a:pt x="31" y="80"/>
                      <a:pt x="30" y="82"/>
                      <a:pt x="30" y="83"/>
                    </a:cubicBezTo>
                    <a:cubicBezTo>
                      <a:pt x="30" y="81"/>
                      <a:pt x="29" y="79"/>
                      <a:pt x="29" y="76"/>
                    </a:cubicBezTo>
                    <a:cubicBezTo>
                      <a:pt x="29" y="75"/>
                      <a:pt x="28" y="74"/>
                      <a:pt x="28" y="72"/>
                    </a:cubicBezTo>
                    <a:cubicBezTo>
                      <a:pt x="28" y="71"/>
                      <a:pt x="27" y="69"/>
                      <a:pt x="27" y="68"/>
                    </a:cubicBezTo>
                    <a:cubicBezTo>
                      <a:pt x="25" y="65"/>
                      <a:pt x="24" y="62"/>
                      <a:pt x="22" y="60"/>
                    </a:cubicBezTo>
                    <a:cubicBezTo>
                      <a:pt x="21" y="57"/>
                      <a:pt x="19" y="55"/>
                      <a:pt x="18" y="52"/>
                    </a:cubicBezTo>
                    <a:cubicBezTo>
                      <a:pt x="17" y="49"/>
                      <a:pt x="15" y="47"/>
                      <a:pt x="14" y="44"/>
                    </a:cubicBezTo>
                    <a:cubicBezTo>
                      <a:pt x="13" y="41"/>
                      <a:pt x="13" y="38"/>
                      <a:pt x="12" y="35"/>
                    </a:cubicBezTo>
                    <a:cubicBezTo>
                      <a:pt x="12" y="32"/>
                      <a:pt x="11" y="29"/>
                      <a:pt x="11" y="26"/>
                    </a:cubicBezTo>
                    <a:cubicBezTo>
                      <a:pt x="11" y="32"/>
                      <a:pt x="12" y="38"/>
                      <a:pt x="14" y="44"/>
                    </a:cubicBezTo>
                    <a:cubicBezTo>
                      <a:pt x="14" y="47"/>
                      <a:pt x="16" y="50"/>
                      <a:pt x="17" y="52"/>
                    </a:cubicBezTo>
                    <a:cubicBezTo>
                      <a:pt x="18" y="55"/>
                      <a:pt x="20" y="58"/>
                      <a:pt x="21" y="60"/>
                    </a:cubicBezTo>
                    <a:cubicBezTo>
                      <a:pt x="23" y="63"/>
                      <a:pt x="24" y="66"/>
                      <a:pt x="25" y="68"/>
                    </a:cubicBezTo>
                    <a:cubicBezTo>
                      <a:pt x="25" y="70"/>
                      <a:pt x="26" y="71"/>
                      <a:pt x="26" y="72"/>
                    </a:cubicBezTo>
                    <a:cubicBezTo>
                      <a:pt x="26" y="74"/>
                      <a:pt x="27" y="75"/>
                      <a:pt x="27" y="77"/>
                    </a:cubicBezTo>
                    <a:cubicBezTo>
                      <a:pt x="27" y="80"/>
                      <a:pt x="28" y="83"/>
                      <a:pt x="28" y="86"/>
                    </a:cubicBezTo>
                    <a:cubicBezTo>
                      <a:pt x="28" y="87"/>
                      <a:pt x="29" y="88"/>
                      <a:pt x="29" y="90"/>
                    </a:cubicBezTo>
                    <a:cubicBezTo>
                      <a:pt x="29" y="90"/>
                      <a:pt x="29" y="91"/>
                      <a:pt x="29" y="91"/>
                    </a:cubicBezTo>
                    <a:cubicBezTo>
                      <a:pt x="29" y="91"/>
                      <a:pt x="29" y="92"/>
                      <a:pt x="29" y="92"/>
                    </a:cubicBezTo>
                    <a:cubicBezTo>
                      <a:pt x="27" y="89"/>
                      <a:pt x="25" y="87"/>
                      <a:pt x="23" y="85"/>
                    </a:cubicBezTo>
                    <a:cubicBezTo>
                      <a:pt x="21" y="84"/>
                      <a:pt x="20" y="82"/>
                      <a:pt x="18" y="81"/>
                    </a:cubicBezTo>
                    <a:cubicBezTo>
                      <a:pt x="17" y="79"/>
                      <a:pt x="15" y="78"/>
                      <a:pt x="13" y="77"/>
                    </a:cubicBezTo>
                    <a:cubicBezTo>
                      <a:pt x="10" y="74"/>
                      <a:pt x="7" y="71"/>
                      <a:pt x="5" y="68"/>
                    </a:cubicBezTo>
                    <a:cubicBezTo>
                      <a:pt x="4" y="66"/>
                      <a:pt x="3" y="64"/>
                      <a:pt x="2" y="62"/>
                    </a:cubicBezTo>
                    <a:cubicBezTo>
                      <a:pt x="1" y="60"/>
                      <a:pt x="0" y="58"/>
                      <a:pt x="0" y="56"/>
                    </a:cubicBezTo>
                    <a:cubicBezTo>
                      <a:pt x="1" y="60"/>
                      <a:pt x="2" y="64"/>
                      <a:pt x="4" y="68"/>
                    </a:cubicBezTo>
                    <a:cubicBezTo>
                      <a:pt x="5" y="70"/>
                      <a:pt x="6" y="72"/>
                      <a:pt x="8" y="73"/>
                    </a:cubicBezTo>
                    <a:cubicBezTo>
                      <a:pt x="8" y="74"/>
                      <a:pt x="9" y="75"/>
                      <a:pt x="10" y="76"/>
                    </a:cubicBezTo>
                    <a:cubicBezTo>
                      <a:pt x="10" y="76"/>
                      <a:pt x="11" y="76"/>
                      <a:pt x="11" y="77"/>
                    </a:cubicBezTo>
                    <a:cubicBezTo>
                      <a:pt x="11" y="77"/>
                      <a:pt x="12" y="78"/>
                      <a:pt x="12" y="78"/>
                    </a:cubicBezTo>
                    <a:cubicBezTo>
                      <a:pt x="16" y="80"/>
                      <a:pt x="19" y="83"/>
                      <a:pt x="21" y="86"/>
                    </a:cubicBezTo>
                    <a:cubicBezTo>
                      <a:pt x="23" y="88"/>
                      <a:pt x="24" y="89"/>
                      <a:pt x="26" y="91"/>
                    </a:cubicBezTo>
                    <a:cubicBezTo>
                      <a:pt x="27" y="92"/>
                      <a:pt x="28" y="94"/>
                      <a:pt x="29" y="95"/>
                    </a:cubicBezTo>
                    <a:cubicBezTo>
                      <a:pt x="29" y="96"/>
                      <a:pt x="29" y="97"/>
                      <a:pt x="29" y="98"/>
                    </a:cubicBezTo>
                    <a:cubicBezTo>
                      <a:pt x="29" y="99"/>
                      <a:pt x="29" y="99"/>
                      <a:pt x="30" y="99"/>
                    </a:cubicBezTo>
                    <a:cubicBezTo>
                      <a:pt x="31" y="99"/>
                      <a:pt x="32" y="99"/>
                      <a:pt x="32" y="98"/>
                    </a:cubicBezTo>
                    <a:cubicBezTo>
                      <a:pt x="32" y="96"/>
                      <a:pt x="32" y="94"/>
                      <a:pt x="32" y="92"/>
                    </a:cubicBezTo>
                    <a:cubicBezTo>
                      <a:pt x="32" y="90"/>
                      <a:pt x="32" y="89"/>
                      <a:pt x="32" y="88"/>
                    </a:cubicBezTo>
                    <a:cubicBezTo>
                      <a:pt x="32" y="88"/>
                      <a:pt x="33" y="88"/>
                      <a:pt x="33" y="87"/>
                    </a:cubicBezTo>
                    <a:cubicBezTo>
                      <a:pt x="34" y="87"/>
                      <a:pt x="35" y="86"/>
                      <a:pt x="36" y="86"/>
                    </a:cubicBezTo>
                    <a:cubicBezTo>
                      <a:pt x="36" y="86"/>
                      <a:pt x="36" y="85"/>
                      <a:pt x="37" y="85"/>
                    </a:cubicBezTo>
                    <a:cubicBezTo>
                      <a:pt x="38" y="85"/>
                      <a:pt x="38" y="85"/>
                      <a:pt x="38" y="85"/>
                    </a:cubicBezTo>
                    <a:cubicBezTo>
                      <a:pt x="38" y="85"/>
                      <a:pt x="38" y="84"/>
                      <a:pt x="38" y="84"/>
                    </a:cubicBezTo>
                    <a:cubicBezTo>
                      <a:pt x="39" y="84"/>
                      <a:pt x="40" y="83"/>
                      <a:pt x="41" y="82"/>
                    </a:cubicBezTo>
                    <a:cubicBezTo>
                      <a:pt x="42" y="81"/>
                      <a:pt x="44" y="79"/>
                      <a:pt x="45" y="78"/>
                    </a:cubicBezTo>
                    <a:cubicBezTo>
                      <a:pt x="46" y="77"/>
                      <a:pt x="46" y="76"/>
                      <a:pt x="47" y="75"/>
                    </a:cubicBezTo>
                    <a:cubicBezTo>
                      <a:pt x="48" y="74"/>
                      <a:pt x="48" y="74"/>
                      <a:pt x="49" y="73"/>
                    </a:cubicBezTo>
                    <a:cubicBezTo>
                      <a:pt x="48" y="73"/>
                      <a:pt x="47" y="74"/>
                      <a:pt x="47" y="75"/>
                    </a:cubicBezTo>
                    <a:cubicBezTo>
                      <a:pt x="46" y="76"/>
                      <a:pt x="45" y="76"/>
                      <a:pt x="44" y="77"/>
                    </a:cubicBezTo>
                    <a:cubicBezTo>
                      <a:pt x="43" y="78"/>
                      <a:pt x="41" y="80"/>
                      <a:pt x="40" y="81"/>
                    </a:cubicBezTo>
                    <a:cubicBezTo>
                      <a:pt x="39" y="82"/>
                      <a:pt x="38" y="82"/>
                      <a:pt x="37" y="83"/>
                    </a:cubicBezTo>
                    <a:cubicBezTo>
                      <a:pt x="37" y="83"/>
                      <a:pt x="37" y="83"/>
                      <a:pt x="37" y="83"/>
                    </a:cubicBezTo>
                    <a:cubicBezTo>
                      <a:pt x="36" y="83"/>
                      <a:pt x="36" y="83"/>
                      <a:pt x="36" y="83"/>
                    </a:cubicBezTo>
                    <a:cubicBezTo>
                      <a:pt x="36" y="84"/>
                      <a:pt x="35" y="84"/>
                      <a:pt x="35" y="84"/>
                    </a:cubicBezTo>
                    <a:cubicBezTo>
                      <a:pt x="34" y="84"/>
                      <a:pt x="33" y="85"/>
                      <a:pt x="33" y="85"/>
                    </a:cubicBezTo>
                    <a:cubicBezTo>
                      <a:pt x="33" y="84"/>
                      <a:pt x="33" y="83"/>
                      <a:pt x="33" y="83"/>
                    </a:cubicBezTo>
                    <a:cubicBezTo>
                      <a:pt x="36" y="74"/>
                      <a:pt x="36" y="74"/>
                      <a:pt x="36" y="74"/>
                    </a:cubicBezTo>
                    <a:cubicBezTo>
                      <a:pt x="38" y="71"/>
                      <a:pt x="39" y="68"/>
                      <a:pt x="40" y="65"/>
                    </a:cubicBezTo>
                    <a:cubicBezTo>
                      <a:pt x="41" y="63"/>
                      <a:pt x="41" y="63"/>
                      <a:pt x="41" y="63"/>
                    </a:cubicBezTo>
                    <a:cubicBezTo>
                      <a:pt x="41" y="62"/>
                      <a:pt x="41" y="61"/>
                      <a:pt x="42" y="60"/>
                    </a:cubicBezTo>
                    <a:cubicBezTo>
                      <a:pt x="42" y="59"/>
                      <a:pt x="43" y="57"/>
                      <a:pt x="44" y="56"/>
                    </a:cubicBezTo>
                    <a:cubicBezTo>
                      <a:pt x="45" y="55"/>
                      <a:pt x="46" y="53"/>
                      <a:pt x="47" y="52"/>
                    </a:cubicBezTo>
                    <a:cubicBezTo>
                      <a:pt x="48" y="51"/>
                      <a:pt x="49" y="50"/>
                      <a:pt x="51" y="48"/>
                    </a:cubicBezTo>
                    <a:cubicBezTo>
                      <a:pt x="48" y="50"/>
                      <a:pt x="45" y="53"/>
                      <a:pt x="43" y="55"/>
                    </a:cubicBezTo>
                    <a:cubicBezTo>
                      <a:pt x="42" y="57"/>
                      <a:pt x="41" y="58"/>
                      <a:pt x="41" y="60"/>
                    </a:cubicBezTo>
                    <a:close/>
                    <a:moveTo>
                      <a:pt x="31" y="47"/>
                    </a:moveTo>
                    <a:cubicBezTo>
                      <a:pt x="31" y="47"/>
                      <a:pt x="31" y="47"/>
                      <a:pt x="31" y="47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1" y="47"/>
                      <a:pt x="31" y="47"/>
                      <a:pt x="31" y="4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78" name="Freeform 2158"/>
              <p:cNvSpPr/>
              <p:nvPr/>
            </p:nvSpPr>
            <p:spPr>
              <a:xfrm>
                <a:off x="7419949" y="3382980"/>
                <a:ext cx="304802" cy="219077"/>
              </a:xfrm>
              <a:custGeom>
                <a:avLst/>
                <a:gdLst>
                  <a:gd name="txL" fmla="*/ 0 w 81"/>
                  <a:gd name="txT" fmla="*/ 0 h 58"/>
                  <a:gd name="txR" fmla="*/ 81 w 81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1" h="58">
                    <a:moveTo>
                      <a:pt x="12" y="27"/>
                    </a:moveTo>
                    <a:cubicBezTo>
                      <a:pt x="14" y="28"/>
                      <a:pt x="15" y="29"/>
                      <a:pt x="17" y="30"/>
                    </a:cubicBezTo>
                    <a:cubicBezTo>
                      <a:pt x="22" y="33"/>
                      <a:pt x="27" y="35"/>
                      <a:pt x="33" y="38"/>
                    </a:cubicBezTo>
                    <a:cubicBezTo>
                      <a:pt x="41" y="41"/>
                      <a:pt x="50" y="42"/>
                      <a:pt x="58" y="44"/>
                    </a:cubicBezTo>
                    <a:cubicBezTo>
                      <a:pt x="64" y="46"/>
                      <a:pt x="68" y="49"/>
                      <a:pt x="73" y="52"/>
                    </a:cubicBezTo>
                    <a:cubicBezTo>
                      <a:pt x="75" y="54"/>
                      <a:pt x="78" y="57"/>
                      <a:pt x="81" y="58"/>
                    </a:cubicBezTo>
                    <a:cubicBezTo>
                      <a:pt x="76" y="54"/>
                      <a:pt x="72" y="48"/>
                      <a:pt x="70" y="46"/>
                    </a:cubicBezTo>
                    <a:cubicBezTo>
                      <a:pt x="59" y="34"/>
                      <a:pt x="44" y="29"/>
                      <a:pt x="31" y="22"/>
                    </a:cubicBezTo>
                    <a:cubicBezTo>
                      <a:pt x="25" y="18"/>
                      <a:pt x="19" y="14"/>
                      <a:pt x="14" y="10"/>
                    </a:cubicBezTo>
                    <a:cubicBezTo>
                      <a:pt x="9" y="7"/>
                      <a:pt x="5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" y="8"/>
                      <a:pt x="9" y="17"/>
                      <a:pt x="12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79" name="Freeform 2161"/>
              <p:cNvSpPr/>
              <p:nvPr/>
            </p:nvSpPr>
            <p:spPr>
              <a:xfrm>
                <a:off x="7499324" y="3390918"/>
                <a:ext cx="115888" cy="112713"/>
              </a:xfrm>
              <a:custGeom>
                <a:avLst/>
                <a:gdLst>
                  <a:gd name="txL" fmla="*/ 0 w 31"/>
                  <a:gd name="txT" fmla="*/ 0 h 30"/>
                  <a:gd name="txR" fmla="*/ 31 w 31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30">
                    <a:moveTo>
                      <a:pt x="13" y="19"/>
                    </a:moveTo>
                    <a:cubicBezTo>
                      <a:pt x="18" y="24"/>
                      <a:pt x="25" y="27"/>
                      <a:pt x="31" y="30"/>
                    </a:cubicBezTo>
                    <a:cubicBezTo>
                      <a:pt x="28" y="28"/>
                      <a:pt x="25" y="25"/>
                      <a:pt x="23" y="22"/>
                    </a:cubicBezTo>
                    <a:cubicBezTo>
                      <a:pt x="20" y="19"/>
                      <a:pt x="21" y="14"/>
                      <a:pt x="22" y="10"/>
                    </a:cubicBezTo>
                    <a:cubicBezTo>
                      <a:pt x="23" y="7"/>
                      <a:pt x="24" y="4"/>
                      <a:pt x="24" y="2"/>
                    </a:cubicBezTo>
                    <a:cubicBezTo>
                      <a:pt x="16" y="0"/>
                      <a:pt x="8" y="1"/>
                      <a:pt x="0" y="1"/>
                    </a:cubicBezTo>
                    <a:cubicBezTo>
                      <a:pt x="1" y="8"/>
                      <a:pt x="9" y="14"/>
                      <a:pt x="13" y="1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80" name="Freeform 2162"/>
              <p:cNvSpPr/>
              <p:nvPr/>
            </p:nvSpPr>
            <p:spPr>
              <a:xfrm>
                <a:off x="7521549" y="3586181"/>
                <a:ext cx="338140" cy="128588"/>
              </a:xfrm>
              <a:custGeom>
                <a:avLst/>
                <a:gdLst>
                  <a:gd name="txL" fmla="*/ 0 w 90"/>
                  <a:gd name="txT" fmla="*/ 0 h 34"/>
                  <a:gd name="txR" fmla="*/ 90 w 90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0" h="34">
                    <a:moveTo>
                      <a:pt x="54" y="4"/>
                    </a:moveTo>
                    <a:cubicBezTo>
                      <a:pt x="51" y="4"/>
                      <a:pt x="45" y="4"/>
                      <a:pt x="42" y="4"/>
                    </a:cubicBezTo>
                    <a:cubicBezTo>
                      <a:pt x="37" y="3"/>
                      <a:pt x="33" y="5"/>
                      <a:pt x="28" y="6"/>
                    </a:cubicBezTo>
                    <a:cubicBezTo>
                      <a:pt x="18" y="7"/>
                      <a:pt x="9" y="6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8"/>
                      <a:pt x="18" y="13"/>
                      <a:pt x="28" y="16"/>
                    </a:cubicBezTo>
                    <a:cubicBezTo>
                      <a:pt x="35" y="17"/>
                      <a:pt x="50" y="16"/>
                      <a:pt x="57" y="8"/>
                    </a:cubicBezTo>
                    <a:cubicBezTo>
                      <a:pt x="65" y="9"/>
                      <a:pt x="67" y="15"/>
                      <a:pt x="71" y="19"/>
                    </a:cubicBezTo>
                    <a:cubicBezTo>
                      <a:pt x="74" y="23"/>
                      <a:pt x="76" y="26"/>
                      <a:pt x="80" y="29"/>
                    </a:cubicBezTo>
                    <a:cubicBezTo>
                      <a:pt x="83" y="31"/>
                      <a:pt x="86" y="32"/>
                      <a:pt x="89" y="34"/>
                    </a:cubicBezTo>
                    <a:cubicBezTo>
                      <a:pt x="89" y="32"/>
                      <a:pt x="89" y="31"/>
                      <a:pt x="90" y="30"/>
                    </a:cubicBezTo>
                    <a:cubicBezTo>
                      <a:pt x="87" y="30"/>
                      <a:pt x="83" y="29"/>
                      <a:pt x="80" y="27"/>
                    </a:cubicBezTo>
                    <a:cubicBezTo>
                      <a:pt x="77" y="25"/>
                      <a:pt x="74" y="21"/>
                      <a:pt x="71" y="18"/>
                    </a:cubicBezTo>
                    <a:cubicBezTo>
                      <a:pt x="67" y="13"/>
                      <a:pt x="63" y="7"/>
                      <a:pt x="58" y="6"/>
                    </a:cubicBezTo>
                    <a:cubicBezTo>
                      <a:pt x="57" y="5"/>
                      <a:pt x="55" y="5"/>
                      <a:pt x="54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81" name="Freeform 2163"/>
              <p:cNvSpPr>
                <a:spLocks noEditPoints="1"/>
              </p:cNvSpPr>
              <p:nvPr/>
            </p:nvSpPr>
            <p:spPr>
              <a:xfrm>
                <a:off x="7431061" y="3390918"/>
                <a:ext cx="307977" cy="222252"/>
              </a:xfrm>
              <a:custGeom>
                <a:avLst/>
                <a:gdLst>
                  <a:gd name="txL" fmla="*/ 0 w 82"/>
                  <a:gd name="txT" fmla="*/ 0 h 59"/>
                  <a:gd name="txR" fmla="*/ 82 w 82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59">
                    <a:moveTo>
                      <a:pt x="57" y="25"/>
                    </a:moveTo>
                    <a:cubicBezTo>
                      <a:pt x="57" y="26"/>
                      <a:pt x="58" y="27"/>
                      <a:pt x="58" y="27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60" y="32"/>
                      <a:pt x="62" y="34"/>
                      <a:pt x="63" y="37"/>
                    </a:cubicBezTo>
                    <a:cubicBezTo>
                      <a:pt x="62" y="36"/>
                      <a:pt x="61" y="35"/>
                      <a:pt x="59" y="34"/>
                    </a:cubicBezTo>
                    <a:cubicBezTo>
                      <a:pt x="58" y="33"/>
                      <a:pt x="56" y="31"/>
                      <a:pt x="54" y="30"/>
                    </a:cubicBezTo>
                    <a:cubicBezTo>
                      <a:pt x="52" y="29"/>
                      <a:pt x="50" y="28"/>
                      <a:pt x="48" y="28"/>
                    </a:cubicBezTo>
                    <a:cubicBezTo>
                      <a:pt x="48" y="27"/>
                      <a:pt x="48" y="27"/>
                      <a:pt x="48" y="27"/>
                    </a:cubicBezTo>
                    <a:cubicBezTo>
                      <a:pt x="46" y="27"/>
                      <a:pt x="45" y="26"/>
                      <a:pt x="44" y="25"/>
                    </a:cubicBezTo>
                    <a:cubicBezTo>
                      <a:pt x="43" y="24"/>
                      <a:pt x="43" y="24"/>
                      <a:pt x="42" y="23"/>
                    </a:cubicBezTo>
                    <a:cubicBezTo>
                      <a:pt x="41" y="22"/>
                      <a:pt x="41" y="20"/>
                      <a:pt x="41" y="19"/>
                    </a:cubicBezTo>
                    <a:cubicBezTo>
                      <a:pt x="41" y="18"/>
                      <a:pt x="41" y="17"/>
                      <a:pt x="41" y="15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1" y="14"/>
                      <a:pt x="41" y="13"/>
                    </a:cubicBezTo>
                    <a:cubicBezTo>
                      <a:pt x="41" y="13"/>
                      <a:pt x="41" y="12"/>
                      <a:pt x="41" y="12"/>
                    </a:cubicBezTo>
                    <a:cubicBezTo>
                      <a:pt x="41" y="10"/>
                      <a:pt x="41" y="9"/>
                      <a:pt x="41" y="8"/>
                    </a:cubicBezTo>
                    <a:cubicBezTo>
                      <a:pt x="41" y="6"/>
                      <a:pt x="42" y="5"/>
                      <a:pt x="42" y="4"/>
                    </a:cubicBezTo>
                    <a:cubicBezTo>
                      <a:pt x="41" y="6"/>
                      <a:pt x="40" y="9"/>
                      <a:pt x="40" y="11"/>
                    </a:cubicBezTo>
                    <a:cubicBezTo>
                      <a:pt x="40" y="12"/>
                      <a:pt x="40" y="13"/>
                      <a:pt x="39" y="13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39" y="17"/>
                      <a:pt x="39" y="18"/>
                      <a:pt x="39" y="19"/>
                    </a:cubicBezTo>
                    <a:cubicBezTo>
                      <a:pt x="40" y="21"/>
                      <a:pt x="40" y="22"/>
                      <a:pt x="40" y="23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0" y="24"/>
                      <a:pt x="40" y="24"/>
                      <a:pt x="39" y="24"/>
                    </a:cubicBezTo>
                    <a:cubicBezTo>
                      <a:pt x="39" y="23"/>
                      <a:pt x="38" y="23"/>
                      <a:pt x="38" y="23"/>
                    </a:cubicBezTo>
                    <a:cubicBezTo>
                      <a:pt x="36" y="22"/>
                      <a:pt x="35" y="21"/>
                      <a:pt x="34" y="21"/>
                    </a:cubicBezTo>
                    <a:cubicBezTo>
                      <a:pt x="32" y="19"/>
                      <a:pt x="30" y="18"/>
                      <a:pt x="28" y="16"/>
                    </a:cubicBezTo>
                    <a:cubicBezTo>
                      <a:pt x="27" y="15"/>
                      <a:pt x="26" y="14"/>
                      <a:pt x="25" y="13"/>
                    </a:cubicBezTo>
                    <a:cubicBezTo>
                      <a:pt x="24" y="12"/>
                      <a:pt x="24" y="11"/>
                      <a:pt x="23" y="10"/>
                    </a:cubicBezTo>
                    <a:cubicBezTo>
                      <a:pt x="22" y="9"/>
                      <a:pt x="21" y="8"/>
                      <a:pt x="20" y="6"/>
                    </a:cubicBezTo>
                    <a:cubicBezTo>
                      <a:pt x="20" y="5"/>
                      <a:pt x="19" y="4"/>
                      <a:pt x="18" y="3"/>
                    </a:cubicBezTo>
                    <a:cubicBezTo>
                      <a:pt x="19" y="6"/>
                      <a:pt x="21" y="8"/>
                      <a:pt x="22" y="10"/>
                    </a:cubicBezTo>
                    <a:cubicBezTo>
                      <a:pt x="23" y="13"/>
                      <a:pt x="25" y="15"/>
                      <a:pt x="27" y="17"/>
                    </a:cubicBezTo>
                    <a:cubicBezTo>
                      <a:pt x="28" y="18"/>
                      <a:pt x="29" y="19"/>
                      <a:pt x="31" y="20"/>
                    </a:cubicBezTo>
                    <a:cubicBezTo>
                      <a:pt x="29" y="19"/>
                      <a:pt x="27" y="19"/>
                      <a:pt x="26" y="18"/>
                    </a:cubicBezTo>
                    <a:cubicBezTo>
                      <a:pt x="24" y="17"/>
                      <a:pt x="22" y="16"/>
                      <a:pt x="20" y="15"/>
                    </a:cubicBezTo>
                    <a:cubicBezTo>
                      <a:pt x="17" y="13"/>
                      <a:pt x="13" y="10"/>
                      <a:pt x="10" y="8"/>
                    </a:cubicBezTo>
                    <a:cubicBezTo>
                      <a:pt x="7" y="5"/>
                      <a:pt x="4" y="3"/>
                      <a:pt x="0" y="0"/>
                    </a:cubicBezTo>
                    <a:cubicBezTo>
                      <a:pt x="6" y="6"/>
                      <a:pt x="13" y="11"/>
                      <a:pt x="20" y="16"/>
                    </a:cubicBezTo>
                    <a:cubicBezTo>
                      <a:pt x="21" y="17"/>
                      <a:pt x="23" y="18"/>
                      <a:pt x="25" y="19"/>
                    </a:cubicBezTo>
                    <a:cubicBezTo>
                      <a:pt x="27" y="20"/>
                      <a:pt x="28" y="21"/>
                      <a:pt x="30" y="22"/>
                    </a:cubicBezTo>
                    <a:cubicBezTo>
                      <a:pt x="34" y="24"/>
                      <a:pt x="38" y="26"/>
                      <a:pt x="42" y="27"/>
                    </a:cubicBezTo>
                    <a:cubicBezTo>
                      <a:pt x="45" y="29"/>
                      <a:pt x="49" y="31"/>
                      <a:pt x="53" y="33"/>
                    </a:cubicBezTo>
                    <a:cubicBezTo>
                      <a:pt x="54" y="34"/>
                      <a:pt x="56" y="35"/>
                      <a:pt x="58" y="36"/>
                    </a:cubicBezTo>
                    <a:cubicBezTo>
                      <a:pt x="59" y="37"/>
                      <a:pt x="61" y="39"/>
                      <a:pt x="62" y="40"/>
                    </a:cubicBezTo>
                    <a:cubicBezTo>
                      <a:pt x="64" y="41"/>
                      <a:pt x="65" y="43"/>
                      <a:pt x="66" y="45"/>
                    </a:cubicBezTo>
                    <a:cubicBezTo>
                      <a:pt x="67" y="46"/>
                      <a:pt x="68" y="47"/>
                      <a:pt x="69" y="48"/>
                    </a:cubicBezTo>
                    <a:cubicBezTo>
                      <a:pt x="67" y="47"/>
                      <a:pt x="65" y="46"/>
                      <a:pt x="63" y="45"/>
                    </a:cubicBezTo>
                    <a:cubicBezTo>
                      <a:pt x="61" y="44"/>
                      <a:pt x="60" y="43"/>
                      <a:pt x="59" y="43"/>
                    </a:cubicBezTo>
                    <a:cubicBezTo>
                      <a:pt x="57" y="42"/>
                      <a:pt x="56" y="41"/>
                      <a:pt x="54" y="41"/>
                    </a:cubicBezTo>
                    <a:cubicBezTo>
                      <a:pt x="51" y="40"/>
                      <a:pt x="48" y="40"/>
                      <a:pt x="45" y="39"/>
                    </a:cubicBezTo>
                    <a:cubicBezTo>
                      <a:pt x="42" y="39"/>
                      <a:pt x="40" y="38"/>
                      <a:pt x="37" y="38"/>
                    </a:cubicBezTo>
                    <a:cubicBezTo>
                      <a:pt x="34" y="37"/>
                      <a:pt x="31" y="36"/>
                      <a:pt x="28" y="35"/>
                    </a:cubicBezTo>
                    <a:cubicBezTo>
                      <a:pt x="25" y="34"/>
                      <a:pt x="23" y="33"/>
                      <a:pt x="20" y="32"/>
                    </a:cubicBezTo>
                    <a:cubicBezTo>
                      <a:pt x="17" y="30"/>
                      <a:pt x="15" y="29"/>
                      <a:pt x="13" y="27"/>
                    </a:cubicBezTo>
                    <a:cubicBezTo>
                      <a:pt x="17" y="31"/>
                      <a:pt x="22" y="34"/>
                      <a:pt x="28" y="36"/>
                    </a:cubicBezTo>
                    <a:cubicBezTo>
                      <a:pt x="31" y="37"/>
                      <a:pt x="33" y="38"/>
                      <a:pt x="36" y="39"/>
                    </a:cubicBezTo>
                    <a:cubicBezTo>
                      <a:pt x="39" y="40"/>
                      <a:pt x="42" y="40"/>
                      <a:pt x="45" y="41"/>
                    </a:cubicBezTo>
                    <a:cubicBezTo>
                      <a:pt x="48" y="41"/>
                      <a:pt x="51" y="42"/>
                      <a:pt x="54" y="43"/>
                    </a:cubicBezTo>
                    <a:cubicBezTo>
                      <a:pt x="55" y="43"/>
                      <a:pt x="56" y="44"/>
                      <a:pt x="58" y="44"/>
                    </a:cubicBezTo>
                    <a:cubicBezTo>
                      <a:pt x="59" y="45"/>
                      <a:pt x="60" y="46"/>
                      <a:pt x="62" y="46"/>
                    </a:cubicBezTo>
                    <a:cubicBezTo>
                      <a:pt x="64" y="48"/>
                      <a:pt x="67" y="49"/>
                      <a:pt x="69" y="51"/>
                    </a:cubicBezTo>
                    <a:cubicBezTo>
                      <a:pt x="70" y="52"/>
                      <a:pt x="72" y="52"/>
                      <a:pt x="73" y="53"/>
                    </a:cubicBezTo>
                    <a:cubicBezTo>
                      <a:pt x="73" y="54"/>
                      <a:pt x="74" y="54"/>
                      <a:pt x="74" y="54"/>
                    </a:cubicBezTo>
                    <a:cubicBezTo>
                      <a:pt x="74" y="54"/>
                      <a:pt x="74" y="54"/>
                      <a:pt x="74" y="54"/>
                    </a:cubicBezTo>
                    <a:cubicBezTo>
                      <a:pt x="71" y="54"/>
                      <a:pt x="68" y="55"/>
                      <a:pt x="65" y="55"/>
                    </a:cubicBezTo>
                    <a:cubicBezTo>
                      <a:pt x="63" y="55"/>
                      <a:pt x="61" y="55"/>
                      <a:pt x="59" y="56"/>
                    </a:cubicBezTo>
                    <a:cubicBezTo>
                      <a:pt x="57" y="56"/>
                      <a:pt x="55" y="56"/>
                      <a:pt x="53" y="57"/>
                    </a:cubicBezTo>
                    <a:cubicBezTo>
                      <a:pt x="49" y="58"/>
                      <a:pt x="45" y="58"/>
                      <a:pt x="40" y="58"/>
                    </a:cubicBezTo>
                    <a:cubicBezTo>
                      <a:pt x="38" y="57"/>
                      <a:pt x="36" y="57"/>
                      <a:pt x="34" y="56"/>
                    </a:cubicBezTo>
                    <a:cubicBezTo>
                      <a:pt x="32" y="56"/>
                      <a:pt x="30" y="55"/>
                      <a:pt x="28" y="54"/>
                    </a:cubicBezTo>
                    <a:cubicBezTo>
                      <a:pt x="32" y="56"/>
                      <a:pt x="36" y="58"/>
                      <a:pt x="40" y="59"/>
                    </a:cubicBezTo>
                    <a:cubicBezTo>
                      <a:pt x="42" y="59"/>
                      <a:pt x="45" y="59"/>
                      <a:pt x="47" y="59"/>
                    </a:cubicBezTo>
                    <a:cubicBezTo>
                      <a:pt x="48" y="59"/>
                      <a:pt x="49" y="59"/>
                      <a:pt x="50" y="59"/>
                    </a:cubicBezTo>
                    <a:cubicBezTo>
                      <a:pt x="50" y="59"/>
                      <a:pt x="51" y="59"/>
                      <a:pt x="52" y="59"/>
                    </a:cubicBezTo>
                    <a:cubicBezTo>
                      <a:pt x="52" y="59"/>
                      <a:pt x="53" y="59"/>
                      <a:pt x="53" y="58"/>
                    </a:cubicBezTo>
                    <a:cubicBezTo>
                      <a:pt x="57" y="57"/>
                      <a:pt x="61" y="57"/>
                      <a:pt x="66" y="57"/>
                    </a:cubicBezTo>
                    <a:cubicBezTo>
                      <a:pt x="68" y="57"/>
                      <a:pt x="70" y="57"/>
                      <a:pt x="72" y="57"/>
                    </a:cubicBezTo>
                    <a:cubicBezTo>
                      <a:pt x="73" y="57"/>
                      <a:pt x="75" y="57"/>
                      <a:pt x="76" y="57"/>
                    </a:cubicBezTo>
                    <a:cubicBezTo>
                      <a:pt x="77" y="57"/>
                      <a:pt x="78" y="58"/>
                      <a:pt x="79" y="58"/>
                    </a:cubicBezTo>
                    <a:cubicBezTo>
                      <a:pt x="80" y="59"/>
                      <a:pt x="81" y="59"/>
                      <a:pt x="81" y="58"/>
                    </a:cubicBezTo>
                    <a:cubicBezTo>
                      <a:pt x="82" y="57"/>
                      <a:pt x="81" y="56"/>
                      <a:pt x="81" y="56"/>
                    </a:cubicBezTo>
                    <a:cubicBezTo>
                      <a:pt x="79" y="55"/>
                      <a:pt x="78" y="53"/>
                      <a:pt x="76" y="52"/>
                    </a:cubicBezTo>
                    <a:cubicBezTo>
                      <a:pt x="75" y="51"/>
                      <a:pt x="74" y="50"/>
                      <a:pt x="74" y="49"/>
                    </a:cubicBezTo>
                    <a:cubicBezTo>
                      <a:pt x="74" y="49"/>
                      <a:pt x="74" y="49"/>
                      <a:pt x="74" y="48"/>
                    </a:cubicBezTo>
                    <a:cubicBezTo>
                      <a:pt x="74" y="47"/>
                      <a:pt x="74" y="46"/>
                      <a:pt x="74" y="45"/>
                    </a:cubicBezTo>
                    <a:cubicBezTo>
                      <a:pt x="74" y="45"/>
                      <a:pt x="74" y="44"/>
                      <a:pt x="74" y="44"/>
                    </a:cubicBezTo>
                    <a:cubicBezTo>
                      <a:pt x="74" y="43"/>
                      <a:pt x="74" y="43"/>
                      <a:pt x="74" y="43"/>
                    </a:cubicBezTo>
                    <a:cubicBezTo>
                      <a:pt x="74" y="43"/>
                      <a:pt x="75" y="43"/>
                      <a:pt x="75" y="42"/>
                    </a:cubicBezTo>
                    <a:cubicBezTo>
                      <a:pt x="75" y="41"/>
                      <a:pt x="75" y="40"/>
                      <a:pt x="75" y="39"/>
                    </a:cubicBezTo>
                    <a:cubicBezTo>
                      <a:pt x="74" y="37"/>
                      <a:pt x="74" y="35"/>
                      <a:pt x="74" y="33"/>
                    </a:cubicBezTo>
                    <a:cubicBezTo>
                      <a:pt x="74" y="32"/>
                      <a:pt x="73" y="31"/>
                      <a:pt x="73" y="30"/>
                    </a:cubicBezTo>
                    <a:cubicBezTo>
                      <a:pt x="73" y="29"/>
                      <a:pt x="73" y="28"/>
                      <a:pt x="72" y="27"/>
                    </a:cubicBezTo>
                    <a:cubicBezTo>
                      <a:pt x="72" y="28"/>
                      <a:pt x="72" y="29"/>
                      <a:pt x="73" y="30"/>
                    </a:cubicBezTo>
                    <a:cubicBezTo>
                      <a:pt x="73" y="31"/>
                      <a:pt x="73" y="32"/>
                      <a:pt x="73" y="33"/>
                    </a:cubicBezTo>
                    <a:cubicBezTo>
                      <a:pt x="73" y="35"/>
                      <a:pt x="73" y="37"/>
                      <a:pt x="73" y="39"/>
                    </a:cubicBezTo>
                    <a:cubicBezTo>
                      <a:pt x="73" y="40"/>
                      <a:pt x="73" y="41"/>
                      <a:pt x="73" y="42"/>
                    </a:cubicBezTo>
                    <a:cubicBezTo>
                      <a:pt x="73" y="42"/>
                      <a:pt x="73" y="43"/>
                      <a:pt x="73" y="43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2" y="44"/>
                      <a:pt x="72" y="45"/>
                      <a:pt x="72" y="45"/>
                    </a:cubicBezTo>
                    <a:cubicBezTo>
                      <a:pt x="72" y="46"/>
                      <a:pt x="72" y="46"/>
                      <a:pt x="72" y="47"/>
                    </a:cubicBezTo>
                    <a:cubicBezTo>
                      <a:pt x="71" y="46"/>
                      <a:pt x="71" y="46"/>
                      <a:pt x="70" y="45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64" y="35"/>
                      <a:pt x="62" y="32"/>
                      <a:pt x="60" y="29"/>
                    </a:cubicBezTo>
                    <a:cubicBezTo>
                      <a:pt x="59" y="27"/>
                      <a:pt x="59" y="27"/>
                      <a:pt x="59" y="27"/>
                    </a:cubicBezTo>
                    <a:cubicBezTo>
                      <a:pt x="59" y="26"/>
                      <a:pt x="58" y="25"/>
                      <a:pt x="58" y="25"/>
                    </a:cubicBezTo>
                    <a:cubicBezTo>
                      <a:pt x="57" y="23"/>
                      <a:pt x="57" y="22"/>
                      <a:pt x="56" y="20"/>
                    </a:cubicBezTo>
                    <a:cubicBezTo>
                      <a:pt x="56" y="18"/>
                      <a:pt x="55" y="17"/>
                      <a:pt x="55" y="15"/>
                    </a:cubicBezTo>
                    <a:cubicBezTo>
                      <a:pt x="55" y="14"/>
                      <a:pt x="55" y="12"/>
                      <a:pt x="54" y="10"/>
                    </a:cubicBezTo>
                    <a:cubicBezTo>
                      <a:pt x="54" y="14"/>
                      <a:pt x="55" y="17"/>
                      <a:pt x="55" y="20"/>
                    </a:cubicBezTo>
                    <a:cubicBezTo>
                      <a:pt x="56" y="22"/>
                      <a:pt x="56" y="23"/>
                      <a:pt x="57" y="25"/>
                    </a:cubicBezTo>
                    <a:close/>
                    <a:moveTo>
                      <a:pt x="41" y="25"/>
                    </a:move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1" y="25"/>
                      <a:pt x="41" y="25"/>
                      <a:pt x="41" y="2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82" name="Freeform 2164"/>
              <p:cNvSpPr/>
              <p:nvPr/>
            </p:nvSpPr>
            <p:spPr>
              <a:xfrm>
                <a:off x="6784945" y="3819546"/>
                <a:ext cx="266702" cy="192089"/>
              </a:xfrm>
              <a:custGeom>
                <a:avLst/>
                <a:gdLst>
                  <a:gd name="txL" fmla="*/ 0 w 71"/>
                  <a:gd name="txT" fmla="*/ 0 h 51"/>
                  <a:gd name="txR" fmla="*/ 71 w 71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51">
                    <a:moveTo>
                      <a:pt x="11" y="24"/>
                    </a:moveTo>
                    <a:cubicBezTo>
                      <a:pt x="12" y="25"/>
                      <a:pt x="13" y="26"/>
                      <a:pt x="15" y="27"/>
                    </a:cubicBezTo>
                    <a:cubicBezTo>
                      <a:pt x="19" y="30"/>
                      <a:pt x="24" y="32"/>
                      <a:pt x="29" y="34"/>
                    </a:cubicBezTo>
                    <a:cubicBezTo>
                      <a:pt x="36" y="37"/>
                      <a:pt x="44" y="37"/>
                      <a:pt x="51" y="39"/>
                    </a:cubicBezTo>
                    <a:cubicBezTo>
                      <a:pt x="56" y="41"/>
                      <a:pt x="60" y="43"/>
                      <a:pt x="64" y="47"/>
                    </a:cubicBezTo>
                    <a:cubicBezTo>
                      <a:pt x="66" y="48"/>
                      <a:pt x="69" y="50"/>
                      <a:pt x="71" y="51"/>
                    </a:cubicBezTo>
                    <a:cubicBezTo>
                      <a:pt x="67" y="48"/>
                      <a:pt x="63" y="43"/>
                      <a:pt x="61" y="41"/>
                    </a:cubicBezTo>
                    <a:cubicBezTo>
                      <a:pt x="52" y="30"/>
                      <a:pt x="39" y="26"/>
                      <a:pt x="27" y="20"/>
                    </a:cubicBezTo>
                    <a:cubicBezTo>
                      <a:pt x="22" y="17"/>
                      <a:pt x="17" y="13"/>
                      <a:pt x="12" y="9"/>
                    </a:cubicBezTo>
                    <a:cubicBezTo>
                      <a:pt x="8" y="6"/>
                      <a:pt x="4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7"/>
                      <a:pt x="8" y="16"/>
                      <a:pt x="11" y="2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83" name="Freeform 2167"/>
              <p:cNvSpPr/>
              <p:nvPr/>
            </p:nvSpPr>
            <p:spPr>
              <a:xfrm>
                <a:off x="6853208" y="3827483"/>
                <a:ext cx="104776" cy="96838"/>
              </a:xfrm>
              <a:custGeom>
                <a:avLst/>
                <a:gdLst>
                  <a:gd name="txL" fmla="*/ 0 w 28"/>
                  <a:gd name="txT" fmla="*/ 0 h 26"/>
                  <a:gd name="txR" fmla="*/ 28 w 28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26">
                    <a:moveTo>
                      <a:pt x="12" y="17"/>
                    </a:moveTo>
                    <a:cubicBezTo>
                      <a:pt x="16" y="21"/>
                      <a:pt x="22" y="24"/>
                      <a:pt x="28" y="26"/>
                    </a:cubicBezTo>
                    <a:cubicBezTo>
                      <a:pt x="25" y="25"/>
                      <a:pt x="22" y="22"/>
                      <a:pt x="21" y="20"/>
                    </a:cubicBezTo>
                    <a:cubicBezTo>
                      <a:pt x="18" y="17"/>
                      <a:pt x="19" y="12"/>
                      <a:pt x="20" y="9"/>
                    </a:cubicBezTo>
                    <a:cubicBezTo>
                      <a:pt x="21" y="7"/>
                      <a:pt x="22" y="4"/>
                      <a:pt x="22" y="2"/>
                    </a:cubicBezTo>
                    <a:cubicBezTo>
                      <a:pt x="15" y="0"/>
                      <a:pt x="7" y="1"/>
                      <a:pt x="0" y="1"/>
                    </a:cubicBezTo>
                    <a:cubicBezTo>
                      <a:pt x="1" y="7"/>
                      <a:pt x="8" y="13"/>
                      <a:pt x="12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84" name="Freeform 2168"/>
              <p:cNvSpPr/>
              <p:nvPr/>
            </p:nvSpPr>
            <p:spPr>
              <a:xfrm>
                <a:off x="6875433" y="4000522"/>
                <a:ext cx="296864" cy="112713"/>
              </a:xfrm>
              <a:custGeom>
                <a:avLst/>
                <a:gdLst>
                  <a:gd name="txL" fmla="*/ 0 w 79"/>
                  <a:gd name="txT" fmla="*/ 0 h 30"/>
                  <a:gd name="txR" fmla="*/ 79 w 79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30">
                    <a:moveTo>
                      <a:pt x="47" y="3"/>
                    </a:moveTo>
                    <a:cubicBezTo>
                      <a:pt x="44" y="3"/>
                      <a:pt x="39" y="4"/>
                      <a:pt x="37" y="3"/>
                    </a:cubicBezTo>
                    <a:cubicBezTo>
                      <a:pt x="32" y="3"/>
                      <a:pt x="29" y="5"/>
                      <a:pt x="25" y="5"/>
                    </a:cubicBezTo>
                    <a:cubicBezTo>
                      <a:pt x="16" y="6"/>
                      <a:pt x="8" y="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" y="7"/>
                      <a:pt x="15" y="12"/>
                      <a:pt x="25" y="14"/>
                    </a:cubicBezTo>
                    <a:cubicBezTo>
                      <a:pt x="30" y="15"/>
                      <a:pt x="44" y="14"/>
                      <a:pt x="50" y="7"/>
                    </a:cubicBezTo>
                    <a:cubicBezTo>
                      <a:pt x="57" y="8"/>
                      <a:pt x="59" y="13"/>
                      <a:pt x="62" y="17"/>
                    </a:cubicBezTo>
                    <a:cubicBezTo>
                      <a:pt x="65" y="20"/>
                      <a:pt x="67" y="23"/>
                      <a:pt x="70" y="25"/>
                    </a:cubicBezTo>
                    <a:cubicBezTo>
                      <a:pt x="73" y="27"/>
                      <a:pt x="75" y="28"/>
                      <a:pt x="78" y="30"/>
                    </a:cubicBezTo>
                    <a:cubicBezTo>
                      <a:pt x="78" y="28"/>
                      <a:pt x="78" y="27"/>
                      <a:pt x="79" y="26"/>
                    </a:cubicBezTo>
                    <a:cubicBezTo>
                      <a:pt x="76" y="26"/>
                      <a:pt x="73" y="26"/>
                      <a:pt x="71" y="24"/>
                    </a:cubicBezTo>
                    <a:cubicBezTo>
                      <a:pt x="68" y="22"/>
                      <a:pt x="65" y="19"/>
                      <a:pt x="63" y="16"/>
                    </a:cubicBezTo>
                    <a:cubicBezTo>
                      <a:pt x="59" y="12"/>
                      <a:pt x="55" y="7"/>
                      <a:pt x="51" y="5"/>
                    </a:cubicBezTo>
                    <a:cubicBezTo>
                      <a:pt x="50" y="5"/>
                      <a:pt x="49" y="4"/>
                      <a:pt x="47" y="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85" name="Freeform 2169"/>
              <p:cNvSpPr>
                <a:spLocks noEditPoints="1"/>
              </p:cNvSpPr>
              <p:nvPr/>
            </p:nvSpPr>
            <p:spPr>
              <a:xfrm>
                <a:off x="6796057" y="3827483"/>
                <a:ext cx="271464" cy="195264"/>
              </a:xfrm>
              <a:custGeom>
                <a:avLst/>
                <a:gdLst>
                  <a:gd name="txL" fmla="*/ 0 w 72"/>
                  <a:gd name="txT" fmla="*/ 0 h 52"/>
                  <a:gd name="txR" fmla="*/ 72 w 72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2" h="52">
                    <a:moveTo>
                      <a:pt x="50" y="22"/>
                    </a:moveTo>
                    <a:cubicBezTo>
                      <a:pt x="50" y="23"/>
                      <a:pt x="50" y="24"/>
                      <a:pt x="51" y="24"/>
                    </a:cubicBezTo>
                    <a:cubicBezTo>
                      <a:pt x="52" y="26"/>
                      <a:pt x="52" y="26"/>
                      <a:pt x="52" y="26"/>
                    </a:cubicBezTo>
                    <a:cubicBezTo>
                      <a:pt x="53" y="28"/>
                      <a:pt x="54" y="30"/>
                      <a:pt x="55" y="32"/>
                    </a:cubicBezTo>
                    <a:cubicBezTo>
                      <a:pt x="54" y="32"/>
                      <a:pt x="53" y="31"/>
                      <a:pt x="52" y="30"/>
                    </a:cubicBezTo>
                    <a:cubicBezTo>
                      <a:pt x="50" y="29"/>
                      <a:pt x="49" y="28"/>
                      <a:pt x="47" y="27"/>
                    </a:cubicBezTo>
                    <a:cubicBezTo>
                      <a:pt x="45" y="26"/>
                      <a:pt x="44" y="25"/>
                      <a:pt x="42" y="24"/>
                    </a:cubicBezTo>
                    <a:cubicBezTo>
                      <a:pt x="42" y="24"/>
                      <a:pt x="42" y="24"/>
                      <a:pt x="41" y="24"/>
                    </a:cubicBezTo>
                    <a:cubicBezTo>
                      <a:pt x="41" y="24"/>
                      <a:pt x="40" y="23"/>
                      <a:pt x="39" y="22"/>
                    </a:cubicBezTo>
                    <a:cubicBezTo>
                      <a:pt x="38" y="22"/>
                      <a:pt x="37" y="21"/>
                      <a:pt x="37" y="20"/>
                    </a:cubicBezTo>
                    <a:cubicBezTo>
                      <a:pt x="36" y="19"/>
                      <a:pt x="36" y="18"/>
                      <a:pt x="36" y="17"/>
                    </a:cubicBezTo>
                    <a:cubicBezTo>
                      <a:pt x="36" y="16"/>
                      <a:pt x="35" y="15"/>
                      <a:pt x="35" y="14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3"/>
                      <a:pt x="35" y="12"/>
                      <a:pt x="35" y="12"/>
                    </a:cubicBezTo>
                    <a:cubicBezTo>
                      <a:pt x="35" y="11"/>
                      <a:pt x="35" y="11"/>
                      <a:pt x="35" y="10"/>
                    </a:cubicBezTo>
                    <a:cubicBezTo>
                      <a:pt x="36" y="9"/>
                      <a:pt x="36" y="8"/>
                      <a:pt x="36" y="7"/>
                    </a:cubicBezTo>
                    <a:cubicBezTo>
                      <a:pt x="36" y="6"/>
                      <a:pt x="36" y="5"/>
                      <a:pt x="37" y="4"/>
                    </a:cubicBezTo>
                    <a:cubicBezTo>
                      <a:pt x="36" y="6"/>
                      <a:pt x="35" y="8"/>
                      <a:pt x="35" y="10"/>
                    </a:cubicBezTo>
                    <a:cubicBezTo>
                      <a:pt x="35" y="11"/>
                      <a:pt x="34" y="11"/>
                      <a:pt x="34" y="12"/>
                    </a:cubicBezTo>
                    <a:cubicBezTo>
                      <a:pt x="34" y="12"/>
                      <a:pt x="34" y="13"/>
                      <a:pt x="34" y="13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4" y="15"/>
                      <a:pt x="34" y="16"/>
                      <a:pt x="34" y="17"/>
                    </a:cubicBezTo>
                    <a:cubicBezTo>
                      <a:pt x="34" y="18"/>
                      <a:pt x="35" y="20"/>
                      <a:pt x="35" y="21"/>
                    </a:cubicBezTo>
                    <a:cubicBezTo>
                      <a:pt x="35" y="21"/>
                      <a:pt x="36" y="21"/>
                      <a:pt x="36" y="22"/>
                    </a:cubicBezTo>
                    <a:cubicBezTo>
                      <a:pt x="35" y="21"/>
                      <a:pt x="35" y="21"/>
                      <a:pt x="34" y="21"/>
                    </a:cubicBezTo>
                    <a:cubicBezTo>
                      <a:pt x="34" y="21"/>
                      <a:pt x="33" y="20"/>
                      <a:pt x="33" y="20"/>
                    </a:cubicBezTo>
                    <a:cubicBezTo>
                      <a:pt x="32" y="20"/>
                      <a:pt x="31" y="19"/>
                      <a:pt x="30" y="18"/>
                    </a:cubicBezTo>
                    <a:cubicBezTo>
                      <a:pt x="28" y="17"/>
                      <a:pt x="26" y="16"/>
                      <a:pt x="24" y="14"/>
                    </a:cubicBezTo>
                    <a:cubicBezTo>
                      <a:pt x="23" y="13"/>
                      <a:pt x="23" y="12"/>
                      <a:pt x="22" y="12"/>
                    </a:cubicBezTo>
                    <a:cubicBezTo>
                      <a:pt x="21" y="11"/>
                      <a:pt x="20" y="10"/>
                      <a:pt x="20" y="9"/>
                    </a:cubicBezTo>
                    <a:cubicBezTo>
                      <a:pt x="19" y="8"/>
                      <a:pt x="18" y="7"/>
                      <a:pt x="18" y="6"/>
                    </a:cubicBezTo>
                    <a:cubicBezTo>
                      <a:pt x="17" y="5"/>
                      <a:pt x="16" y="4"/>
                      <a:pt x="16" y="3"/>
                    </a:cubicBezTo>
                    <a:cubicBezTo>
                      <a:pt x="17" y="5"/>
                      <a:pt x="18" y="7"/>
                      <a:pt x="19" y="9"/>
                    </a:cubicBezTo>
                    <a:cubicBezTo>
                      <a:pt x="20" y="11"/>
                      <a:pt x="22" y="13"/>
                      <a:pt x="23" y="15"/>
                    </a:cubicBezTo>
                    <a:cubicBezTo>
                      <a:pt x="24" y="16"/>
                      <a:pt x="25" y="17"/>
                      <a:pt x="27" y="18"/>
                    </a:cubicBezTo>
                    <a:cubicBezTo>
                      <a:pt x="25" y="17"/>
                      <a:pt x="24" y="17"/>
                      <a:pt x="22" y="16"/>
                    </a:cubicBezTo>
                    <a:cubicBezTo>
                      <a:pt x="21" y="15"/>
                      <a:pt x="19" y="14"/>
                      <a:pt x="17" y="13"/>
                    </a:cubicBezTo>
                    <a:cubicBezTo>
                      <a:pt x="14" y="11"/>
                      <a:pt x="11" y="9"/>
                      <a:pt x="8" y="7"/>
                    </a:cubicBezTo>
                    <a:cubicBezTo>
                      <a:pt x="6" y="5"/>
                      <a:pt x="3" y="3"/>
                      <a:pt x="0" y="0"/>
                    </a:cubicBezTo>
                    <a:cubicBezTo>
                      <a:pt x="5" y="5"/>
                      <a:pt x="11" y="10"/>
                      <a:pt x="17" y="14"/>
                    </a:cubicBezTo>
                    <a:cubicBezTo>
                      <a:pt x="18" y="15"/>
                      <a:pt x="20" y="16"/>
                      <a:pt x="21" y="17"/>
                    </a:cubicBezTo>
                    <a:cubicBezTo>
                      <a:pt x="23" y="18"/>
                      <a:pt x="25" y="19"/>
                      <a:pt x="26" y="20"/>
                    </a:cubicBezTo>
                    <a:cubicBezTo>
                      <a:pt x="30" y="21"/>
                      <a:pt x="33" y="23"/>
                      <a:pt x="36" y="24"/>
                    </a:cubicBezTo>
                    <a:cubicBezTo>
                      <a:pt x="40" y="26"/>
                      <a:pt x="43" y="27"/>
                      <a:pt x="46" y="29"/>
                    </a:cubicBezTo>
                    <a:cubicBezTo>
                      <a:pt x="48" y="30"/>
                      <a:pt x="49" y="31"/>
                      <a:pt x="50" y="32"/>
                    </a:cubicBezTo>
                    <a:cubicBezTo>
                      <a:pt x="52" y="33"/>
                      <a:pt x="53" y="34"/>
                      <a:pt x="54" y="35"/>
                    </a:cubicBezTo>
                    <a:cubicBezTo>
                      <a:pt x="56" y="37"/>
                      <a:pt x="57" y="38"/>
                      <a:pt x="58" y="39"/>
                    </a:cubicBezTo>
                    <a:cubicBezTo>
                      <a:pt x="59" y="40"/>
                      <a:pt x="59" y="42"/>
                      <a:pt x="60" y="43"/>
                    </a:cubicBezTo>
                    <a:cubicBezTo>
                      <a:pt x="58" y="42"/>
                      <a:pt x="57" y="41"/>
                      <a:pt x="55" y="40"/>
                    </a:cubicBezTo>
                    <a:cubicBezTo>
                      <a:pt x="54" y="39"/>
                      <a:pt x="52" y="38"/>
                      <a:pt x="51" y="38"/>
                    </a:cubicBezTo>
                    <a:cubicBezTo>
                      <a:pt x="50" y="37"/>
                      <a:pt x="49" y="37"/>
                      <a:pt x="47" y="36"/>
                    </a:cubicBezTo>
                    <a:cubicBezTo>
                      <a:pt x="45" y="35"/>
                      <a:pt x="42" y="35"/>
                      <a:pt x="40" y="35"/>
                    </a:cubicBezTo>
                    <a:cubicBezTo>
                      <a:pt x="37" y="34"/>
                      <a:pt x="34" y="34"/>
                      <a:pt x="32" y="33"/>
                    </a:cubicBezTo>
                    <a:cubicBezTo>
                      <a:pt x="29" y="33"/>
                      <a:pt x="27" y="32"/>
                      <a:pt x="24" y="31"/>
                    </a:cubicBezTo>
                    <a:cubicBezTo>
                      <a:pt x="22" y="30"/>
                      <a:pt x="20" y="29"/>
                      <a:pt x="17" y="28"/>
                    </a:cubicBezTo>
                    <a:cubicBezTo>
                      <a:pt x="15" y="27"/>
                      <a:pt x="13" y="26"/>
                      <a:pt x="11" y="24"/>
                    </a:cubicBezTo>
                    <a:cubicBezTo>
                      <a:pt x="15" y="27"/>
                      <a:pt x="19" y="30"/>
                      <a:pt x="24" y="32"/>
                    </a:cubicBezTo>
                    <a:cubicBezTo>
                      <a:pt x="27" y="33"/>
                      <a:pt x="29" y="34"/>
                      <a:pt x="32" y="34"/>
                    </a:cubicBezTo>
                    <a:cubicBezTo>
                      <a:pt x="34" y="35"/>
                      <a:pt x="37" y="35"/>
                      <a:pt x="39" y="36"/>
                    </a:cubicBezTo>
                    <a:cubicBezTo>
                      <a:pt x="42" y="36"/>
                      <a:pt x="45" y="37"/>
                      <a:pt x="47" y="38"/>
                    </a:cubicBezTo>
                    <a:cubicBezTo>
                      <a:pt x="48" y="38"/>
                      <a:pt x="49" y="39"/>
                      <a:pt x="50" y="39"/>
                    </a:cubicBezTo>
                    <a:cubicBezTo>
                      <a:pt x="52" y="40"/>
                      <a:pt x="53" y="40"/>
                      <a:pt x="54" y="41"/>
                    </a:cubicBezTo>
                    <a:cubicBezTo>
                      <a:pt x="56" y="42"/>
                      <a:pt x="58" y="44"/>
                      <a:pt x="61" y="45"/>
                    </a:cubicBezTo>
                    <a:cubicBezTo>
                      <a:pt x="62" y="46"/>
                      <a:pt x="63" y="46"/>
                      <a:pt x="64" y="47"/>
                    </a:cubicBezTo>
                    <a:cubicBezTo>
                      <a:pt x="64" y="47"/>
                      <a:pt x="65" y="48"/>
                      <a:pt x="65" y="48"/>
                    </a:cubicBezTo>
                    <a:cubicBezTo>
                      <a:pt x="65" y="48"/>
                      <a:pt x="65" y="48"/>
                      <a:pt x="65" y="48"/>
                    </a:cubicBezTo>
                    <a:cubicBezTo>
                      <a:pt x="62" y="48"/>
                      <a:pt x="60" y="48"/>
                      <a:pt x="57" y="49"/>
                    </a:cubicBezTo>
                    <a:cubicBezTo>
                      <a:pt x="55" y="49"/>
                      <a:pt x="53" y="49"/>
                      <a:pt x="52" y="49"/>
                    </a:cubicBezTo>
                    <a:cubicBezTo>
                      <a:pt x="50" y="50"/>
                      <a:pt x="48" y="50"/>
                      <a:pt x="46" y="50"/>
                    </a:cubicBezTo>
                    <a:cubicBezTo>
                      <a:pt x="43" y="52"/>
                      <a:pt x="39" y="52"/>
                      <a:pt x="35" y="51"/>
                    </a:cubicBezTo>
                    <a:cubicBezTo>
                      <a:pt x="33" y="51"/>
                      <a:pt x="32" y="50"/>
                      <a:pt x="30" y="50"/>
                    </a:cubicBezTo>
                    <a:cubicBezTo>
                      <a:pt x="28" y="50"/>
                      <a:pt x="26" y="49"/>
                      <a:pt x="25" y="48"/>
                    </a:cubicBezTo>
                    <a:cubicBezTo>
                      <a:pt x="28" y="50"/>
                      <a:pt x="31" y="51"/>
                      <a:pt x="35" y="52"/>
                    </a:cubicBezTo>
                    <a:cubicBezTo>
                      <a:pt x="37" y="52"/>
                      <a:pt x="39" y="52"/>
                      <a:pt x="41" y="52"/>
                    </a:cubicBezTo>
                    <a:cubicBezTo>
                      <a:pt x="42" y="52"/>
                      <a:pt x="43" y="52"/>
                      <a:pt x="44" y="52"/>
                    </a:cubicBezTo>
                    <a:cubicBezTo>
                      <a:pt x="44" y="52"/>
                      <a:pt x="45" y="52"/>
                      <a:pt x="45" y="52"/>
                    </a:cubicBezTo>
                    <a:cubicBezTo>
                      <a:pt x="46" y="52"/>
                      <a:pt x="46" y="52"/>
                      <a:pt x="46" y="52"/>
                    </a:cubicBezTo>
                    <a:cubicBezTo>
                      <a:pt x="50" y="51"/>
                      <a:pt x="54" y="50"/>
                      <a:pt x="57" y="50"/>
                    </a:cubicBezTo>
                    <a:cubicBezTo>
                      <a:pt x="59" y="50"/>
                      <a:pt x="61" y="50"/>
                      <a:pt x="63" y="50"/>
                    </a:cubicBezTo>
                    <a:cubicBezTo>
                      <a:pt x="64" y="50"/>
                      <a:pt x="66" y="50"/>
                      <a:pt x="67" y="50"/>
                    </a:cubicBezTo>
                    <a:cubicBezTo>
                      <a:pt x="68" y="51"/>
                      <a:pt x="68" y="51"/>
                      <a:pt x="69" y="52"/>
                    </a:cubicBezTo>
                    <a:cubicBezTo>
                      <a:pt x="70" y="52"/>
                      <a:pt x="71" y="52"/>
                      <a:pt x="71" y="51"/>
                    </a:cubicBezTo>
                    <a:cubicBezTo>
                      <a:pt x="72" y="51"/>
                      <a:pt x="71" y="50"/>
                      <a:pt x="71" y="49"/>
                    </a:cubicBezTo>
                    <a:cubicBezTo>
                      <a:pt x="69" y="48"/>
                      <a:pt x="68" y="47"/>
                      <a:pt x="67" y="46"/>
                    </a:cubicBezTo>
                    <a:cubicBezTo>
                      <a:pt x="66" y="45"/>
                      <a:pt x="65" y="45"/>
                      <a:pt x="64" y="44"/>
                    </a:cubicBezTo>
                    <a:cubicBezTo>
                      <a:pt x="64" y="43"/>
                      <a:pt x="64" y="43"/>
                      <a:pt x="64" y="43"/>
                    </a:cubicBezTo>
                    <a:cubicBezTo>
                      <a:pt x="65" y="42"/>
                      <a:pt x="65" y="41"/>
                      <a:pt x="65" y="40"/>
                    </a:cubicBezTo>
                    <a:cubicBezTo>
                      <a:pt x="65" y="40"/>
                      <a:pt x="65" y="39"/>
                      <a:pt x="65" y="39"/>
                    </a:cubicBezTo>
                    <a:cubicBezTo>
                      <a:pt x="65" y="38"/>
                      <a:pt x="65" y="38"/>
                      <a:pt x="65" y="38"/>
                    </a:cubicBezTo>
                    <a:cubicBezTo>
                      <a:pt x="65" y="38"/>
                      <a:pt x="65" y="38"/>
                      <a:pt x="65" y="38"/>
                    </a:cubicBezTo>
                    <a:cubicBezTo>
                      <a:pt x="65" y="37"/>
                      <a:pt x="65" y="36"/>
                      <a:pt x="65" y="35"/>
                    </a:cubicBezTo>
                    <a:cubicBezTo>
                      <a:pt x="65" y="33"/>
                      <a:pt x="65" y="31"/>
                      <a:pt x="65" y="29"/>
                    </a:cubicBezTo>
                    <a:cubicBezTo>
                      <a:pt x="64" y="28"/>
                      <a:pt x="64" y="27"/>
                      <a:pt x="64" y="27"/>
                    </a:cubicBezTo>
                    <a:cubicBezTo>
                      <a:pt x="64" y="26"/>
                      <a:pt x="64" y="25"/>
                      <a:pt x="63" y="24"/>
                    </a:cubicBezTo>
                    <a:cubicBezTo>
                      <a:pt x="63" y="25"/>
                      <a:pt x="63" y="26"/>
                      <a:pt x="64" y="27"/>
                    </a:cubicBezTo>
                    <a:cubicBezTo>
                      <a:pt x="64" y="28"/>
                      <a:pt x="64" y="28"/>
                      <a:pt x="64" y="29"/>
                    </a:cubicBezTo>
                    <a:cubicBezTo>
                      <a:pt x="64" y="31"/>
                      <a:pt x="64" y="33"/>
                      <a:pt x="64" y="35"/>
                    </a:cubicBezTo>
                    <a:cubicBezTo>
                      <a:pt x="64" y="36"/>
                      <a:pt x="64" y="37"/>
                      <a:pt x="64" y="37"/>
                    </a:cubicBezTo>
                    <a:cubicBezTo>
                      <a:pt x="64" y="38"/>
                      <a:pt x="64" y="38"/>
                      <a:pt x="64" y="38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9"/>
                      <a:pt x="63" y="40"/>
                      <a:pt x="63" y="40"/>
                    </a:cubicBezTo>
                    <a:cubicBezTo>
                      <a:pt x="63" y="41"/>
                      <a:pt x="63" y="41"/>
                      <a:pt x="63" y="42"/>
                    </a:cubicBezTo>
                    <a:cubicBezTo>
                      <a:pt x="62" y="41"/>
                      <a:pt x="62" y="41"/>
                      <a:pt x="61" y="40"/>
                    </a:cubicBezTo>
                    <a:cubicBezTo>
                      <a:pt x="57" y="33"/>
                      <a:pt x="57" y="33"/>
                      <a:pt x="57" y="33"/>
                    </a:cubicBezTo>
                    <a:cubicBezTo>
                      <a:pt x="56" y="31"/>
                      <a:pt x="54" y="28"/>
                      <a:pt x="53" y="26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51" y="23"/>
                      <a:pt x="51" y="22"/>
                      <a:pt x="51" y="22"/>
                    </a:cubicBezTo>
                    <a:cubicBezTo>
                      <a:pt x="50" y="21"/>
                      <a:pt x="50" y="19"/>
                      <a:pt x="49" y="18"/>
                    </a:cubicBezTo>
                    <a:cubicBezTo>
                      <a:pt x="49" y="16"/>
                      <a:pt x="48" y="15"/>
                      <a:pt x="48" y="14"/>
                    </a:cubicBezTo>
                    <a:cubicBezTo>
                      <a:pt x="48" y="12"/>
                      <a:pt x="48" y="11"/>
                      <a:pt x="48" y="9"/>
                    </a:cubicBezTo>
                    <a:cubicBezTo>
                      <a:pt x="47" y="12"/>
                      <a:pt x="48" y="15"/>
                      <a:pt x="48" y="18"/>
                    </a:cubicBezTo>
                    <a:cubicBezTo>
                      <a:pt x="49" y="19"/>
                      <a:pt x="49" y="21"/>
                      <a:pt x="50" y="22"/>
                    </a:cubicBezTo>
                    <a:close/>
                    <a:moveTo>
                      <a:pt x="36" y="22"/>
                    </a:move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86" name="Freeform 2170"/>
              <p:cNvSpPr/>
              <p:nvPr/>
            </p:nvSpPr>
            <p:spPr>
              <a:xfrm>
                <a:off x="7573937" y="4248174"/>
                <a:ext cx="292102" cy="157164"/>
              </a:xfrm>
              <a:custGeom>
                <a:avLst/>
                <a:gdLst>
                  <a:gd name="txL" fmla="*/ 0 w 78"/>
                  <a:gd name="txT" fmla="*/ 0 h 42"/>
                  <a:gd name="txR" fmla="*/ 78 w 78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8" h="42">
                    <a:moveTo>
                      <a:pt x="27" y="42"/>
                    </a:moveTo>
                    <a:cubicBezTo>
                      <a:pt x="28" y="41"/>
                      <a:pt x="29" y="41"/>
                      <a:pt x="31" y="40"/>
                    </a:cubicBezTo>
                    <a:cubicBezTo>
                      <a:pt x="35" y="37"/>
                      <a:pt x="39" y="34"/>
                      <a:pt x="43" y="30"/>
                    </a:cubicBezTo>
                    <a:cubicBezTo>
                      <a:pt x="49" y="25"/>
                      <a:pt x="53" y="18"/>
                      <a:pt x="59" y="13"/>
                    </a:cubicBezTo>
                    <a:cubicBezTo>
                      <a:pt x="62" y="9"/>
                      <a:pt x="66" y="7"/>
                      <a:pt x="71" y="5"/>
                    </a:cubicBezTo>
                    <a:cubicBezTo>
                      <a:pt x="73" y="4"/>
                      <a:pt x="76" y="2"/>
                      <a:pt x="78" y="0"/>
                    </a:cubicBezTo>
                    <a:cubicBezTo>
                      <a:pt x="73" y="2"/>
                      <a:pt x="67" y="4"/>
                      <a:pt x="64" y="4"/>
                    </a:cubicBezTo>
                    <a:cubicBezTo>
                      <a:pt x="51" y="8"/>
                      <a:pt x="41" y="18"/>
                      <a:pt x="30" y="25"/>
                    </a:cubicBezTo>
                    <a:cubicBezTo>
                      <a:pt x="25" y="29"/>
                      <a:pt x="19" y="31"/>
                      <a:pt x="14" y="34"/>
                    </a:cubicBezTo>
                    <a:cubicBezTo>
                      <a:pt x="9" y="36"/>
                      <a:pt x="4" y="38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9" y="39"/>
                      <a:pt x="18" y="41"/>
                      <a:pt x="27" y="4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587" name="Picture 2171"/>
              <p:cNvPicPr>
                <a:picLocks noChangeAspect="1"/>
              </p:cNvPicPr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658075" y="4233886"/>
                <a:ext cx="225426" cy="1920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588" name="Picture 2172"/>
              <p:cNvPicPr>
                <a:picLocks noChangeAspect="1"/>
              </p:cNvPicPr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7559649" y="4178323"/>
                <a:ext cx="338140" cy="2365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589" name="Freeform 2173"/>
              <p:cNvSpPr/>
              <p:nvPr/>
            </p:nvSpPr>
            <p:spPr>
              <a:xfrm>
                <a:off x="7615212" y="4273574"/>
                <a:ext cx="131763" cy="76201"/>
              </a:xfrm>
              <a:custGeom>
                <a:avLst/>
                <a:gdLst>
                  <a:gd name="txL" fmla="*/ 0 w 35"/>
                  <a:gd name="txT" fmla="*/ 0 h 20"/>
                  <a:gd name="txR" fmla="*/ 35 w 35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20">
                    <a:moveTo>
                      <a:pt x="19" y="15"/>
                    </a:moveTo>
                    <a:cubicBezTo>
                      <a:pt x="26" y="14"/>
                      <a:pt x="30" y="9"/>
                      <a:pt x="35" y="6"/>
                    </a:cubicBezTo>
                    <a:cubicBezTo>
                      <a:pt x="32" y="7"/>
                      <a:pt x="29" y="9"/>
                      <a:pt x="26" y="9"/>
                    </a:cubicBezTo>
                    <a:cubicBezTo>
                      <a:pt x="22" y="10"/>
                      <a:pt x="19" y="7"/>
                      <a:pt x="16" y="4"/>
                    </a:cubicBezTo>
                    <a:cubicBezTo>
                      <a:pt x="14" y="3"/>
                      <a:pt x="12" y="1"/>
                      <a:pt x="10" y="0"/>
                    </a:cubicBezTo>
                    <a:cubicBezTo>
                      <a:pt x="6" y="6"/>
                      <a:pt x="3" y="12"/>
                      <a:pt x="0" y="19"/>
                    </a:cubicBezTo>
                    <a:cubicBezTo>
                      <a:pt x="6" y="20"/>
                      <a:pt x="14" y="17"/>
                      <a:pt x="19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90" name="Freeform 2174"/>
              <p:cNvSpPr/>
              <p:nvPr/>
            </p:nvSpPr>
            <p:spPr>
              <a:xfrm>
                <a:off x="7777138" y="4179911"/>
                <a:ext cx="231776" cy="222252"/>
              </a:xfrm>
              <a:custGeom>
                <a:avLst/>
                <a:gdLst>
                  <a:gd name="txL" fmla="*/ 0 w 62"/>
                  <a:gd name="txT" fmla="*/ 0 h 59"/>
                  <a:gd name="txR" fmla="*/ 62 w 62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59">
                    <a:moveTo>
                      <a:pt x="24" y="18"/>
                    </a:moveTo>
                    <a:cubicBezTo>
                      <a:pt x="23" y="21"/>
                      <a:pt x="21" y="26"/>
                      <a:pt x="19" y="28"/>
                    </a:cubicBezTo>
                    <a:cubicBezTo>
                      <a:pt x="17" y="31"/>
                      <a:pt x="17" y="35"/>
                      <a:pt x="16" y="39"/>
                    </a:cubicBezTo>
                    <a:cubicBezTo>
                      <a:pt x="12" y="48"/>
                      <a:pt x="8" y="54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9" y="56"/>
                      <a:pt x="17" y="51"/>
                      <a:pt x="23" y="43"/>
                    </a:cubicBezTo>
                    <a:cubicBezTo>
                      <a:pt x="27" y="39"/>
                      <a:pt x="32" y="26"/>
                      <a:pt x="29" y="17"/>
                    </a:cubicBezTo>
                    <a:cubicBezTo>
                      <a:pt x="33" y="12"/>
                      <a:pt x="38" y="13"/>
                      <a:pt x="43" y="11"/>
                    </a:cubicBezTo>
                    <a:cubicBezTo>
                      <a:pt x="47" y="10"/>
                      <a:pt x="51" y="10"/>
                      <a:pt x="54" y="8"/>
                    </a:cubicBezTo>
                    <a:cubicBezTo>
                      <a:pt x="57" y="7"/>
                      <a:pt x="59" y="5"/>
                      <a:pt x="62" y="3"/>
                    </a:cubicBezTo>
                    <a:cubicBezTo>
                      <a:pt x="61" y="2"/>
                      <a:pt x="60" y="2"/>
                      <a:pt x="59" y="0"/>
                    </a:cubicBezTo>
                    <a:cubicBezTo>
                      <a:pt x="58" y="3"/>
                      <a:pt x="56" y="6"/>
                      <a:pt x="53" y="7"/>
                    </a:cubicBezTo>
                    <a:cubicBezTo>
                      <a:pt x="50" y="9"/>
                      <a:pt x="46" y="10"/>
                      <a:pt x="42" y="10"/>
                    </a:cubicBezTo>
                    <a:cubicBezTo>
                      <a:pt x="37" y="12"/>
                      <a:pt x="31" y="13"/>
                      <a:pt x="28" y="16"/>
                    </a:cubicBezTo>
                    <a:cubicBezTo>
                      <a:pt x="27" y="17"/>
                      <a:pt x="25" y="18"/>
                      <a:pt x="24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91" name="Freeform 2175"/>
              <p:cNvSpPr>
                <a:spLocks noEditPoints="1"/>
              </p:cNvSpPr>
              <p:nvPr/>
            </p:nvSpPr>
            <p:spPr>
              <a:xfrm>
                <a:off x="7585050" y="4221186"/>
                <a:ext cx="296864" cy="176214"/>
              </a:xfrm>
              <a:custGeom>
                <a:avLst/>
                <a:gdLst>
                  <a:gd name="txL" fmla="*/ 0 w 79"/>
                  <a:gd name="txT" fmla="*/ 0 h 47"/>
                  <a:gd name="txR" fmla="*/ 79 w 79"/>
                  <a:gd name="txB" fmla="*/ 47 h 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47">
                    <a:moveTo>
                      <a:pt x="43" y="12"/>
                    </a:moveTo>
                    <a:cubicBezTo>
                      <a:pt x="43" y="12"/>
                      <a:pt x="44" y="12"/>
                      <a:pt x="45" y="12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9" y="12"/>
                      <a:pt x="52" y="12"/>
                      <a:pt x="54" y="12"/>
                    </a:cubicBezTo>
                    <a:cubicBezTo>
                      <a:pt x="53" y="12"/>
                      <a:pt x="52" y="13"/>
                      <a:pt x="50" y="13"/>
                    </a:cubicBezTo>
                    <a:cubicBezTo>
                      <a:pt x="49" y="14"/>
                      <a:pt x="47" y="15"/>
                      <a:pt x="46" y="16"/>
                    </a:cubicBezTo>
                    <a:cubicBezTo>
                      <a:pt x="44" y="17"/>
                      <a:pt x="43" y="18"/>
                      <a:pt x="41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40" y="20"/>
                      <a:pt x="39" y="21"/>
                      <a:pt x="38" y="22"/>
                    </a:cubicBezTo>
                    <a:cubicBezTo>
                      <a:pt x="37" y="22"/>
                      <a:pt x="36" y="22"/>
                      <a:pt x="35" y="22"/>
                    </a:cubicBezTo>
                    <a:cubicBezTo>
                      <a:pt x="34" y="22"/>
                      <a:pt x="33" y="22"/>
                      <a:pt x="32" y="22"/>
                    </a:cubicBezTo>
                    <a:cubicBezTo>
                      <a:pt x="31" y="21"/>
                      <a:pt x="30" y="21"/>
                      <a:pt x="29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6" y="20"/>
                      <a:pt x="26" y="19"/>
                      <a:pt x="26" y="19"/>
                    </a:cubicBezTo>
                    <a:cubicBezTo>
                      <a:pt x="25" y="18"/>
                      <a:pt x="24" y="18"/>
                      <a:pt x="23" y="17"/>
                    </a:cubicBezTo>
                    <a:cubicBezTo>
                      <a:pt x="22" y="16"/>
                      <a:pt x="21" y="16"/>
                      <a:pt x="20" y="15"/>
                    </a:cubicBezTo>
                    <a:cubicBezTo>
                      <a:pt x="22" y="17"/>
                      <a:pt x="23" y="18"/>
                      <a:pt x="25" y="20"/>
                    </a:cubicBezTo>
                    <a:cubicBezTo>
                      <a:pt x="26" y="20"/>
                      <a:pt x="26" y="20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9" y="22"/>
                      <a:pt x="30" y="23"/>
                      <a:pt x="31" y="23"/>
                    </a:cubicBezTo>
                    <a:cubicBezTo>
                      <a:pt x="32" y="23"/>
                      <a:pt x="33" y="24"/>
                      <a:pt x="35" y="24"/>
                    </a:cubicBezTo>
                    <a:cubicBezTo>
                      <a:pt x="35" y="24"/>
                      <a:pt x="35" y="24"/>
                      <a:pt x="36" y="24"/>
                    </a:cubicBezTo>
                    <a:cubicBezTo>
                      <a:pt x="35" y="24"/>
                      <a:pt x="35" y="25"/>
                      <a:pt x="34" y="25"/>
                    </a:cubicBezTo>
                    <a:cubicBezTo>
                      <a:pt x="34" y="25"/>
                      <a:pt x="33" y="26"/>
                      <a:pt x="33" y="26"/>
                    </a:cubicBezTo>
                    <a:cubicBezTo>
                      <a:pt x="32" y="26"/>
                      <a:pt x="31" y="27"/>
                      <a:pt x="30" y="28"/>
                    </a:cubicBezTo>
                    <a:cubicBezTo>
                      <a:pt x="28" y="29"/>
                      <a:pt x="26" y="30"/>
                      <a:pt x="24" y="31"/>
                    </a:cubicBezTo>
                    <a:cubicBezTo>
                      <a:pt x="23" y="31"/>
                      <a:pt x="22" y="31"/>
                      <a:pt x="20" y="32"/>
                    </a:cubicBezTo>
                    <a:cubicBezTo>
                      <a:pt x="19" y="32"/>
                      <a:pt x="18" y="32"/>
                      <a:pt x="17" y="32"/>
                    </a:cubicBezTo>
                    <a:cubicBezTo>
                      <a:pt x="16" y="33"/>
                      <a:pt x="15" y="33"/>
                      <a:pt x="13" y="33"/>
                    </a:cubicBezTo>
                    <a:cubicBezTo>
                      <a:pt x="12" y="33"/>
                      <a:pt x="11" y="33"/>
                      <a:pt x="10" y="33"/>
                    </a:cubicBezTo>
                    <a:cubicBezTo>
                      <a:pt x="12" y="33"/>
                      <a:pt x="15" y="33"/>
                      <a:pt x="17" y="33"/>
                    </a:cubicBezTo>
                    <a:cubicBezTo>
                      <a:pt x="19" y="33"/>
                      <a:pt x="22" y="32"/>
                      <a:pt x="24" y="32"/>
                    </a:cubicBezTo>
                    <a:cubicBezTo>
                      <a:pt x="26" y="31"/>
                      <a:pt x="27" y="31"/>
                      <a:pt x="28" y="30"/>
                    </a:cubicBezTo>
                    <a:cubicBezTo>
                      <a:pt x="27" y="31"/>
                      <a:pt x="26" y="32"/>
                      <a:pt x="24" y="33"/>
                    </a:cubicBezTo>
                    <a:cubicBezTo>
                      <a:pt x="23" y="34"/>
                      <a:pt x="21" y="35"/>
                      <a:pt x="20" y="36"/>
                    </a:cubicBezTo>
                    <a:cubicBezTo>
                      <a:pt x="17" y="38"/>
                      <a:pt x="14" y="40"/>
                      <a:pt x="10" y="41"/>
                    </a:cubicBezTo>
                    <a:cubicBezTo>
                      <a:pt x="7" y="43"/>
                      <a:pt x="4" y="45"/>
                      <a:pt x="0" y="46"/>
                    </a:cubicBezTo>
                    <a:cubicBezTo>
                      <a:pt x="7" y="44"/>
                      <a:pt x="14" y="41"/>
                      <a:pt x="20" y="37"/>
                    </a:cubicBezTo>
                    <a:cubicBezTo>
                      <a:pt x="22" y="36"/>
                      <a:pt x="24" y="35"/>
                      <a:pt x="25" y="34"/>
                    </a:cubicBezTo>
                    <a:cubicBezTo>
                      <a:pt x="27" y="33"/>
                      <a:pt x="28" y="32"/>
                      <a:pt x="30" y="31"/>
                    </a:cubicBezTo>
                    <a:cubicBezTo>
                      <a:pt x="33" y="29"/>
                      <a:pt x="35" y="27"/>
                      <a:pt x="38" y="24"/>
                    </a:cubicBezTo>
                    <a:cubicBezTo>
                      <a:pt x="41" y="22"/>
                      <a:pt x="44" y="20"/>
                      <a:pt x="47" y="18"/>
                    </a:cubicBezTo>
                    <a:cubicBezTo>
                      <a:pt x="48" y="17"/>
                      <a:pt x="50" y="16"/>
                      <a:pt x="52" y="15"/>
                    </a:cubicBezTo>
                    <a:cubicBezTo>
                      <a:pt x="53" y="15"/>
                      <a:pt x="55" y="14"/>
                      <a:pt x="56" y="13"/>
                    </a:cubicBezTo>
                    <a:cubicBezTo>
                      <a:pt x="58" y="13"/>
                      <a:pt x="60" y="12"/>
                      <a:pt x="62" y="12"/>
                    </a:cubicBezTo>
                    <a:cubicBezTo>
                      <a:pt x="63" y="12"/>
                      <a:pt x="64" y="12"/>
                      <a:pt x="66" y="12"/>
                    </a:cubicBezTo>
                    <a:cubicBezTo>
                      <a:pt x="64" y="13"/>
                      <a:pt x="62" y="14"/>
                      <a:pt x="60" y="15"/>
                    </a:cubicBezTo>
                    <a:cubicBezTo>
                      <a:pt x="59" y="16"/>
                      <a:pt x="58" y="17"/>
                      <a:pt x="57" y="17"/>
                    </a:cubicBezTo>
                    <a:cubicBezTo>
                      <a:pt x="56" y="18"/>
                      <a:pt x="55" y="19"/>
                      <a:pt x="54" y="20"/>
                    </a:cubicBezTo>
                    <a:cubicBezTo>
                      <a:pt x="52" y="22"/>
                      <a:pt x="51" y="24"/>
                      <a:pt x="49" y="26"/>
                    </a:cubicBezTo>
                    <a:cubicBezTo>
                      <a:pt x="48" y="28"/>
                      <a:pt x="46" y="30"/>
                      <a:pt x="44" y="33"/>
                    </a:cubicBezTo>
                    <a:cubicBezTo>
                      <a:pt x="43" y="35"/>
                      <a:pt x="41" y="37"/>
                      <a:pt x="39" y="38"/>
                    </a:cubicBezTo>
                    <a:cubicBezTo>
                      <a:pt x="37" y="40"/>
                      <a:pt x="35" y="42"/>
                      <a:pt x="33" y="43"/>
                    </a:cubicBezTo>
                    <a:cubicBezTo>
                      <a:pt x="31" y="45"/>
                      <a:pt x="29" y="46"/>
                      <a:pt x="26" y="47"/>
                    </a:cubicBezTo>
                    <a:cubicBezTo>
                      <a:pt x="31" y="45"/>
                      <a:pt x="36" y="42"/>
                      <a:pt x="40" y="39"/>
                    </a:cubicBezTo>
                    <a:cubicBezTo>
                      <a:pt x="42" y="37"/>
                      <a:pt x="44" y="35"/>
                      <a:pt x="45" y="33"/>
                    </a:cubicBezTo>
                    <a:cubicBezTo>
                      <a:pt x="47" y="31"/>
                      <a:pt x="49" y="29"/>
                      <a:pt x="50" y="27"/>
                    </a:cubicBezTo>
                    <a:cubicBezTo>
                      <a:pt x="52" y="25"/>
                      <a:pt x="53" y="23"/>
                      <a:pt x="55" y="21"/>
                    </a:cubicBezTo>
                    <a:cubicBezTo>
                      <a:pt x="56" y="20"/>
                      <a:pt x="57" y="19"/>
                      <a:pt x="58" y="19"/>
                    </a:cubicBezTo>
                    <a:cubicBezTo>
                      <a:pt x="59" y="18"/>
                      <a:pt x="60" y="17"/>
                      <a:pt x="61" y="16"/>
                    </a:cubicBezTo>
                    <a:cubicBezTo>
                      <a:pt x="63" y="15"/>
                      <a:pt x="66" y="14"/>
                      <a:pt x="68" y="12"/>
                    </a:cubicBezTo>
                    <a:cubicBezTo>
                      <a:pt x="69" y="12"/>
                      <a:pt x="70" y="11"/>
                      <a:pt x="71" y="10"/>
                    </a:cubicBezTo>
                    <a:cubicBezTo>
                      <a:pt x="72" y="10"/>
                      <a:pt x="72" y="10"/>
                      <a:pt x="73" y="10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1" y="12"/>
                      <a:pt x="70" y="15"/>
                      <a:pt x="69" y="17"/>
                    </a:cubicBezTo>
                    <a:cubicBezTo>
                      <a:pt x="69" y="19"/>
                      <a:pt x="68" y="20"/>
                      <a:pt x="68" y="22"/>
                    </a:cubicBezTo>
                    <a:cubicBezTo>
                      <a:pt x="67" y="24"/>
                      <a:pt x="66" y="26"/>
                      <a:pt x="66" y="28"/>
                    </a:cubicBezTo>
                    <a:cubicBezTo>
                      <a:pt x="65" y="31"/>
                      <a:pt x="64" y="35"/>
                      <a:pt x="62" y="38"/>
                    </a:cubicBezTo>
                    <a:cubicBezTo>
                      <a:pt x="61" y="39"/>
                      <a:pt x="60" y="41"/>
                      <a:pt x="58" y="42"/>
                    </a:cubicBezTo>
                    <a:cubicBezTo>
                      <a:pt x="57" y="43"/>
                      <a:pt x="56" y="45"/>
                      <a:pt x="54" y="46"/>
                    </a:cubicBezTo>
                    <a:cubicBezTo>
                      <a:pt x="57" y="44"/>
                      <a:pt x="60" y="41"/>
                      <a:pt x="62" y="38"/>
                    </a:cubicBezTo>
                    <a:cubicBezTo>
                      <a:pt x="64" y="37"/>
                      <a:pt x="65" y="35"/>
                      <a:pt x="65" y="33"/>
                    </a:cubicBezTo>
                    <a:cubicBezTo>
                      <a:pt x="66" y="32"/>
                      <a:pt x="66" y="32"/>
                      <a:pt x="67" y="31"/>
                    </a:cubicBezTo>
                    <a:cubicBezTo>
                      <a:pt x="67" y="30"/>
                      <a:pt x="67" y="30"/>
                      <a:pt x="67" y="29"/>
                    </a:cubicBezTo>
                    <a:cubicBezTo>
                      <a:pt x="67" y="29"/>
                      <a:pt x="67" y="28"/>
                      <a:pt x="67" y="28"/>
                    </a:cubicBezTo>
                    <a:cubicBezTo>
                      <a:pt x="68" y="24"/>
                      <a:pt x="70" y="21"/>
                      <a:pt x="71" y="18"/>
                    </a:cubicBezTo>
                    <a:cubicBezTo>
                      <a:pt x="72" y="16"/>
                      <a:pt x="73" y="14"/>
                      <a:pt x="73" y="13"/>
                    </a:cubicBezTo>
                    <a:cubicBezTo>
                      <a:pt x="74" y="11"/>
                      <a:pt x="75" y="10"/>
                      <a:pt x="75" y="9"/>
                    </a:cubicBezTo>
                    <a:cubicBezTo>
                      <a:pt x="76" y="9"/>
                      <a:pt x="77" y="8"/>
                      <a:pt x="78" y="8"/>
                    </a:cubicBezTo>
                    <a:cubicBezTo>
                      <a:pt x="78" y="7"/>
                      <a:pt x="79" y="7"/>
                      <a:pt x="78" y="6"/>
                    </a:cubicBezTo>
                    <a:cubicBezTo>
                      <a:pt x="78" y="5"/>
                      <a:pt x="77" y="5"/>
                      <a:pt x="76" y="5"/>
                    </a:cubicBezTo>
                    <a:cubicBezTo>
                      <a:pt x="75" y="6"/>
                      <a:pt x="73" y="7"/>
                      <a:pt x="72" y="7"/>
                    </a:cubicBezTo>
                    <a:cubicBezTo>
                      <a:pt x="71" y="8"/>
                      <a:pt x="69" y="8"/>
                      <a:pt x="68" y="8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67" y="7"/>
                      <a:pt x="66" y="7"/>
                      <a:pt x="66" y="6"/>
                    </a:cubicBezTo>
                    <a:cubicBezTo>
                      <a:pt x="65" y="6"/>
                      <a:pt x="65" y="6"/>
                      <a:pt x="64" y="6"/>
                    </a:cubicBezTo>
                    <a:cubicBezTo>
                      <a:pt x="64" y="5"/>
                      <a:pt x="64" y="5"/>
                      <a:pt x="64" y="5"/>
                    </a:cubicBezTo>
                    <a:cubicBezTo>
                      <a:pt x="64" y="5"/>
                      <a:pt x="64" y="5"/>
                      <a:pt x="63" y="5"/>
                    </a:cubicBezTo>
                    <a:cubicBezTo>
                      <a:pt x="63" y="4"/>
                      <a:pt x="62" y="4"/>
                      <a:pt x="61" y="3"/>
                    </a:cubicBezTo>
                    <a:cubicBezTo>
                      <a:pt x="59" y="3"/>
                      <a:pt x="57" y="2"/>
                      <a:pt x="56" y="2"/>
                    </a:cubicBezTo>
                    <a:cubicBezTo>
                      <a:pt x="55" y="1"/>
                      <a:pt x="54" y="1"/>
                      <a:pt x="53" y="1"/>
                    </a:cubicBezTo>
                    <a:cubicBezTo>
                      <a:pt x="52" y="1"/>
                      <a:pt x="51" y="0"/>
                      <a:pt x="50" y="0"/>
                    </a:cubicBezTo>
                    <a:cubicBezTo>
                      <a:pt x="51" y="1"/>
                      <a:pt x="52" y="1"/>
                      <a:pt x="53" y="1"/>
                    </a:cubicBezTo>
                    <a:cubicBezTo>
                      <a:pt x="54" y="2"/>
                      <a:pt x="54" y="2"/>
                      <a:pt x="55" y="2"/>
                    </a:cubicBezTo>
                    <a:cubicBezTo>
                      <a:pt x="57" y="3"/>
                      <a:pt x="59" y="4"/>
                      <a:pt x="60" y="5"/>
                    </a:cubicBezTo>
                    <a:cubicBezTo>
                      <a:pt x="61" y="5"/>
                      <a:pt x="62" y="6"/>
                      <a:pt x="62" y="6"/>
                    </a:cubicBezTo>
                    <a:cubicBezTo>
                      <a:pt x="63" y="6"/>
                      <a:pt x="63" y="6"/>
                      <a:pt x="63" y="6"/>
                    </a:cubicBezTo>
                    <a:cubicBezTo>
                      <a:pt x="63" y="7"/>
                      <a:pt x="63" y="7"/>
                      <a:pt x="63" y="7"/>
                    </a:cubicBezTo>
                    <a:cubicBezTo>
                      <a:pt x="64" y="7"/>
                      <a:pt x="64" y="7"/>
                      <a:pt x="64" y="8"/>
                    </a:cubicBezTo>
                    <a:cubicBezTo>
                      <a:pt x="65" y="8"/>
                      <a:pt x="65" y="9"/>
                      <a:pt x="66" y="9"/>
                    </a:cubicBezTo>
                    <a:cubicBezTo>
                      <a:pt x="65" y="9"/>
                      <a:pt x="64" y="9"/>
                      <a:pt x="64" y="9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53" y="10"/>
                      <a:pt x="50" y="10"/>
                      <a:pt x="47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4" y="10"/>
                      <a:pt x="43" y="11"/>
                      <a:pt x="43" y="10"/>
                    </a:cubicBezTo>
                    <a:cubicBezTo>
                      <a:pt x="41" y="10"/>
                      <a:pt x="40" y="10"/>
                      <a:pt x="38" y="10"/>
                    </a:cubicBezTo>
                    <a:cubicBezTo>
                      <a:pt x="37" y="10"/>
                      <a:pt x="36" y="10"/>
                      <a:pt x="34" y="9"/>
                    </a:cubicBezTo>
                    <a:cubicBezTo>
                      <a:pt x="33" y="9"/>
                      <a:pt x="31" y="8"/>
                      <a:pt x="30" y="8"/>
                    </a:cubicBezTo>
                    <a:cubicBezTo>
                      <a:pt x="33" y="9"/>
                      <a:pt x="35" y="10"/>
                      <a:pt x="38" y="11"/>
                    </a:cubicBezTo>
                    <a:cubicBezTo>
                      <a:pt x="40" y="11"/>
                      <a:pt x="41" y="11"/>
                      <a:pt x="43" y="12"/>
                    </a:cubicBezTo>
                    <a:close/>
                    <a:moveTo>
                      <a:pt x="36" y="24"/>
                    </a:move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92" name="Freeform 2176"/>
              <p:cNvSpPr/>
              <p:nvPr/>
            </p:nvSpPr>
            <p:spPr>
              <a:xfrm>
                <a:off x="6488080" y="4894291"/>
                <a:ext cx="93663" cy="315915"/>
              </a:xfrm>
              <a:custGeom>
                <a:avLst/>
                <a:gdLst>
                  <a:gd name="txL" fmla="*/ 0 w 25"/>
                  <a:gd name="txT" fmla="*/ 0 h 84"/>
                  <a:gd name="txR" fmla="*/ 25 w 25"/>
                  <a:gd name="txB" fmla="*/ 84 h 8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84">
                    <a:moveTo>
                      <a:pt x="19" y="66"/>
                    </a:moveTo>
                    <a:cubicBezTo>
                      <a:pt x="20" y="65"/>
                      <a:pt x="20" y="63"/>
                      <a:pt x="20" y="62"/>
                    </a:cubicBezTo>
                    <a:cubicBezTo>
                      <a:pt x="21" y="56"/>
                      <a:pt x="22" y="51"/>
                      <a:pt x="22" y="46"/>
                    </a:cubicBezTo>
                    <a:cubicBezTo>
                      <a:pt x="22" y="38"/>
                      <a:pt x="20" y="31"/>
                      <a:pt x="20" y="23"/>
                    </a:cubicBezTo>
                    <a:cubicBezTo>
                      <a:pt x="20" y="18"/>
                      <a:pt x="21" y="13"/>
                      <a:pt x="23" y="9"/>
                    </a:cubicBezTo>
                    <a:cubicBezTo>
                      <a:pt x="24" y="6"/>
                      <a:pt x="25" y="3"/>
                      <a:pt x="25" y="0"/>
                    </a:cubicBezTo>
                    <a:cubicBezTo>
                      <a:pt x="23" y="5"/>
                      <a:pt x="19" y="10"/>
                      <a:pt x="18" y="13"/>
                    </a:cubicBezTo>
                    <a:cubicBezTo>
                      <a:pt x="11" y="25"/>
                      <a:pt x="12" y="39"/>
                      <a:pt x="9" y="52"/>
                    </a:cubicBezTo>
                    <a:cubicBezTo>
                      <a:pt x="8" y="58"/>
                      <a:pt x="6" y="64"/>
                      <a:pt x="4" y="70"/>
                    </a:cubicBezTo>
                    <a:cubicBezTo>
                      <a:pt x="3" y="75"/>
                      <a:pt x="1" y="79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5" y="77"/>
                      <a:pt x="12" y="72"/>
                      <a:pt x="19" y="6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593" name="Picture 2177"/>
              <p:cNvPicPr>
                <a:picLocks noChangeAspect="1"/>
              </p:cNvPicPr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6545231" y="4875241"/>
                <a:ext cx="111126" cy="2809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594" name="Freeform 2179"/>
              <p:cNvSpPr/>
              <p:nvPr/>
            </p:nvSpPr>
            <p:spPr>
              <a:xfrm>
                <a:off x="6451568" y="5013354"/>
                <a:ext cx="77788" cy="128588"/>
              </a:xfrm>
              <a:custGeom>
                <a:avLst/>
                <a:gdLst>
                  <a:gd name="txL" fmla="*/ 0 w 21"/>
                  <a:gd name="txT" fmla="*/ 0 h 34"/>
                  <a:gd name="txR" fmla="*/ 21 w 21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34">
                    <a:moveTo>
                      <a:pt x="18" y="18"/>
                    </a:moveTo>
                    <a:cubicBezTo>
                      <a:pt x="20" y="12"/>
                      <a:pt x="21" y="6"/>
                      <a:pt x="21" y="0"/>
                    </a:cubicBezTo>
                    <a:cubicBezTo>
                      <a:pt x="20" y="3"/>
                      <a:pt x="19" y="6"/>
                      <a:pt x="18" y="8"/>
                    </a:cubicBezTo>
                    <a:cubicBezTo>
                      <a:pt x="15" y="12"/>
                      <a:pt x="11" y="12"/>
                      <a:pt x="7" y="13"/>
                    </a:cubicBezTo>
                    <a:cubicBezTo>
                      <a:pt x="5" y="13"/>
                      <a:pt x="2" y="13"/>
                      <a:pt x="0" y="14"/>
                    </a:cubicBezTo>
                    <a:cubicBezTo>
                      <a:pt x="1" y="21"/>
                      <a:pt x="4" y="27"/>
                      <a:pt x="6" y="34"/>
                    </a:cubicBezTo>
                    <a:cubicBezTo>
                      <a:pt x="12" y="31"/>
                      <a:pt x="15" y="23"/>
                      <a:pt x="18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95" name="Freeform 2180"/>
              <p:cNvSpPr/>
              <p:nvPr/>
            </p:nvSpPr>
            <p:spPr>
              <a:xfrm>
                <a:off x="6581744" y="4751415"/>
                <a:ext cx="68263" cy="315915"/>
              </a:xfrm>
              <a:custGeom>
                <a:avLst/>
                <a:gdLst>
                  <a:gd name="txL" fmla="*/ 0 w 18"/>
                  <a:gd name="txT" fmla="*/ 0 h 84"/>
                  <a:gd name="txR" fmla="*/ 18 w 18"/>
                  <a:gd name="txB" fmla="*/ 84 h 84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8" h="84">
                    <a:moveTo>
                      <a:pt x="0" y="38"/>
                    </a:moveTo>
                    <a:cubicBezTo>
                      <a:pt x="1" y="41"/>
                      <a:pt x="3" y="45"/>
                      <a:pt x="3" y="48"/>
                    </a:cubicBezTo>
                    <a:cubicBezTo>
                      <a:pt x="4" y="52"/>
                      <a:pt x="7" y="55"/>
                      <a:pt x="9" y="59"/>
                    </a:cubicBezTo>
                    <a:cubicBezTo>
                      <a:pt x="13" y="67"/>
                      <a:pt x="15" y="74"/>
                      <a:pt x="12" y="84"/>
                    </a:cubicBezTo>
                    <a:cubicBezTo>
                      <a:pt x="12" y="84"/>
                      <a:pt x="12" y="84"/>
                      <a:pt x="12" y="84"/>
                    </a:cubicBezTo>
                    <a:cubicBezTo>
                      <a:pt x="17" y="75"/>
                      <a:pt x="18" y="65"/>
                      <a:pt x="17" y="56"/>
                    </a:cubicBezTo>
                    <a:cubicBezTo>
                      <a:pt x="16" y="50"/>
                      <a:pt x="11" y="38"/>
                      <a:pt x="2" y="34"/>
                    </a:cubicBezTo>
                    <a:cubicBezTo>
                      <a:pt x="1" y="28"/>
                      <a:pt x="5" y="24"/>
                      <a:pt x="8" y="20"/>
                    </a:cubicBezTo>
                    <a:cubicBezTo>
                      <a:pt x="10" y="16"/>
                      <a:pt x="12" y="13"/>
                      <a:pt x="13" y="10"/>
                    </a:cubicBezTo>
                    <a:cubicBezTo>
                      <a:pt x="14" y="6"/>
                      <a:pt x="14" y="3"/>
                      <a:pt x="14" y="0"/>
                    </a:cubicBezTo>
                    <a:cubicBezTo>
                      <a:pt x="13" y="1"/>
                      <a:pt x="12" y="1"/>
                      <a:pt x="11" y="0"/>
                    </a:cubicBezTo>
                    <a:cubicBezTo>
                      <a:pt x="12" y="3"/>
                      <a:pt x="13" y="6"/>
                      <a:pt x="12" y="9"/>
                    </a:cubicBezTo>
                    <a:cubicBezTo>
                      <a:pt x="11" y="13"/>
                      <a:pt x="8" y="16"/>
                      <a:pt x="7" y="20"/>
                    </a:cubicBezTo>
                    <a:cubicBezTo>
                      <a:pt x="4" y="24"/>
                      <a:pt x="0" y="29"/>
                      <a:pt x="1" y="34"/>
                    </a:cubicBezTo>
                    <a:cubicBezTo>
                      <a:pt x="0" y="35"/>
                      <a:pt x="0" y="37"/>
                      <a:pt x="0" y="3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96" name="Freeform 2181"/>
              <p:cNvSpPr>
                <a:spLocks noEditPoints="1"/>
              </p:cNvSpPr>
              <p:nvPr/>
            </p:nvSpPr>
            <p:spPr>
              <a:xfrm>
                <a:off x="6457918" y="4883178"/>
                <a:ext cx="177801" cy="314327"/>
              </a:xfrm>
              <a:custGeom>
                <a:avLst/>
                <a:gdLst>
                  <a:gd name="txL" fmla="*/ 0 w 47"/>
                  <a:gd name="txT" fmla="*/ 0 h 84"/>
                  <a:gd name="txR" fmla="*/ 47 w 47"/>
                  <a:gd name="txB" fmla="*/ 84 h 8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84">
                    <a:moveTo>
                      <a:pt x="13" y="29"/>
                    </a:moveTo>
                    <a:cubicBezTo>
                      <a:pt x="14" y="29"/>
                      <a:pt x="14" y="28"/>
                      <a:pt x="15" y="28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8" y="25"/>
                      <a:pt x="20" y="23"/>
                      <a:pt x="21" y="21"/>
                    </a:cubicBezTo>
                    <a:cubicBezTo>
                      <a:pt x="21" y="22"/>
                      <a:pt x="20" y="24"/>
                      <a:pt x="20" y="25"/>
                    </a:cubicBezTo>
                    <a:cubicBezTo>
                      <a:pt x="19" y="27"/>
                      <a:pt x="19" y="29"/>
                      <a:pt x="19" y="30"/>
                    </a:cubicBezTo>
                    <a:cubicBezTo>
                      <a:pt x="18" y="32"/>
                      <a:pt x="18" y="34"/>
                      <a:pt x="18" y="36"/>
                    </a:cubicBezTo>
                    <a:cubicBezTo>
                      <a:pt x="18" y="36"/>
                      <a:pt x="18" y="36"/>
                      <a:pt x="18" y="37"/>
                    </a:cubicBezTo>
                    <a:cubicBezTo>
                      <a:pt x="18" y="38"/>
                      <a:pt x="17" y="39"/>
                      <a:pt x="17" y="40"/>
                    </a:cubicBezTo>
                    <a:cubicBezTo>
                      <a:pt x="17" y="41"/>
                      <a:pt x="16" y="42"/>
                      <a:pt x="16" y="43"/>
                    </a:cubicBezTo>
                    <a:cubicBezTo>
                      <a:pt x="15" y="43"/>
                      <a:pt x="14" y="44"/>
                      <a:pt x="13" y="44"/>
                    </a:cubicBezTo>
                    <a:cubicBezTo>
                      <a:pt x="12" y="45"/>
                      <a:pt x="11" y="45"/>
                      <a:pt x="10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8" y="46"/>
                    </a:cubicBezTo>
                    <a:cubicBezTo>
                      <a:pt x="8" y="47"/>
                      <a:pt x="7" y="47"/>
                      <a:pt x="7" y="47"/>
                    </a:cubicBezTo>
                    <a:cubicBezTo>
                      <a:pt x="6" y="47"/>
                      <a:pt x="5" y="47"/>
                      <a:pt x="3" y="48"/>
                    </a:cubicBezTo>
                    <a:cubicBezTo>
                      <a:pt x="2" y="48"/>
                      <a:pt x="1" y="48"/>
                      <a:pt x="0" y="48"/>
                    </a:cubicBezTo>
                    <a:cubicBezTo>
                      <a:pt x="2" y="48"/>
                      <a:pt x="5" y="48"/>
                      <a:pt x="7" y="48"/>
                    </a:cubicBezTo>
                    <a:cubicBezTo>
                      <a:pt x="7" y="48"/>
                      <a:pt x="8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1" y="46"/>
                      <a:pt x="12" y="46"/>
                      <a:pt x="14" y="46"/>
                    </a:cubicBezTo>
                    <a:cubicBezTo>
                      <a:pt x="15" y="45"/>
                      <a:pt x="16" y="45"/>
                      <a:pt x="17" y="44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7" y="43"/>
                      <a:pt x="17" y="44"/>
                      <a:pt x="17" y="45"/>
                    </a:cubicBezTo>
                    <a:cubicBezTo>
                      <a:pt x="17" y="45"/>
                      <a:pt x="17" y="46"/>
                      <a:pt x="17" y="46"/>
                    </a:cubicBezTo>
                    <a:cubicBezTo>
                      <a:pt x="17" y="47"/>
                      <a:pt x="16" y="49"/>
                      <a:pt x="16" y="50"/>
                    </a:cubicBezTo>
                    <a:cubicBezTo>
                      <a:pt x="16" y="52"/>
                      <a:pt x="15" y="54"/>
                      <a:pt x="14" y="56"/>
                    </a:cubicBezTo>
                    <a:cubicBezTo>
                      <a:pt x="13" y="57"/>
                      <a:pt x="13" y="58"/>
                      <a:pt x="12" y="59"/>
                    </a:cubicBezTo>
                    <a:cubicBezTo>
                      <a:pt x="12" y="60"/>
                      <a:pt x="11" y="61"/>
                      <a:pt x="10" y="62"/>
                    </a:cubicBezTo>
                    <a:cubicBezTo>
                      <a:pt x="10" y="63"/>
                      <a:pt x="9" y="64"/>
                      <a:pt x="8" y="65"/>
                    </a:cubicBezTo>
                    <a:cubicBezTo>
                      <a:pt x="8" y="66"/>
                      <a:pt x="7" y="67"/>
                      <a:pt x="6" y="68"/>
                    </a:cubicBezTo>
                    <a:cubicBezTo>
                      <a:pt x="8" y="66"/>
                      <a:pt x="10" y="65"/>
                      <a:pt x="11" y="63"/>
                    </a:cubicBezTo>
                    <a:cubicBezTo>
                      <a:pt x="13" y="61"/>
                      <a:pt x="14" y="59"/>
                      <a:pt x="15" y="57"/>
                    </a:cubicBezTo>
                    <a:cubicBezTo>
                      <a:pt x="16" y="56"/>
                      <a:pt x="16" y="54"/>
                      <a:pt x="17" y="53"/>
                    </a:cubicBezTo>
                    <a:cubicBezTo>
                      <a:pt x="17" y="54"/>
                      <a:pt x="16" y="56"/>
                      <a:pt x="16" y="58"/>
                    </a:cubicBezTo>
                    <a:cubicBezTo>
                      <a:pt x="16" y="59"/>
                      <a:pt x="16" y="61"/>
                      <a:pt x="15" y="63"/>
                    </a:cubicBezTo>
                    <a:cubicBezTo>
                      <a:pt x="15" y="67"/>
                      <a:pt x="14" y="70"/>
                      <a:pt x="12" y="73"/>
                    </a:cubicBezTo>
                    <a:cubicBezTo>
                      <a:pt x="11" y="77"/>
                      <a:pt x="10" y="80"/>
                      <a:pt x="9" y="84"/>
                    </a:cubicBezTo>
                    <a:cubicBezTo>
                      <a:pt x="12" y="77"/>
                      <a:pt x="14" y="70"/>
                      <a:pt x="16" y="63"/>
                    </a:cubicBezTo>
                    <a:cubicBezTo>
                      <a:pt x="17" y="61"/>
                      <a:pt x="17" y="60"/>
                      <a:pt x="18" y="58"/>
                    </a:cubicBezTo>
                    <a:cubicBezTo>
                      <a:pt x="18" y="56"/>
                      <a:pt x="18" y="54"/>
                      <a:pt x="18" y="52"/>
                    </a:cubicBezTo>
                    <a:cubicBezTo>
                      <a:pt x="19" y="49"/>
                      <a:pt x="19" y="45"/>
                      <a:pt x="20" y="42"/>
                    </a:cubicBezTo>
                    <a:cubicBezTo>
                      <a:pt x="20" y="38"/>
                      <a:pt x="20" y="34"/>
                      <a:pt x="21" y="31"/>
                    </a:cubicBezTo>
                    <a:cubicBezTo>
                      <a:pt x="21" y="29"/>
                      <a:pt x="22" y="27"/>
                      <a:pt x="22" y="26"/>
                    </a:cubicBezTo>
                    <a:cubicBezTo>
                      <a:pt x="23" y="24"/>
                      <a:pt x="23" y="22"/>
                      <a:pt x="24" y="21"/>
                    </a:cubicBezTo>
                    <a:cubicBezTo>
                      <a:pt x="25" y="19"/>
                      <a:pt x="26" y="18"/>
                      <a:pt x="27" y="16"/>
                    </a:cubicBezTo>
                    <a:cubicBezTo>
                      <a:pt x="28" y="15"/>
                      <a:pt x="28" y="14"/>
                      <a:pt x="29" y="13"/>
                    </a:cubicBezTo>
                    <a:cubicBezTo>
                      <a:pt x="29" y="15"/>
                      <a:pt x="28" y="17"/>
                      <a:pt x="28" y="19"/>
                    </a:cubicBezTo>
                    <a:cubicBezTo>
                      <a:pt x="28" y="20"/>
                      <a:pt x="28" y="22"/>
                      <a:pt x="27" y="23"/>
                    </a:cubicBezTo>
                    <a:cubicBezTo>
                      <a:pt x="27" y="24"/>
                      <a:pt x="27" y="26"/>
                      <a:pt x="27" y="27"/>
                    </a:cubicBezTo>
                    <a:cubicBezTo>
                      <a:pt x="27" y="30"/>
                      <a:pt x="28" y="32"/>
                      <a:pt x="28" y="35"/>
                    </a:cubicBezTo>
                    <a:cubicBezTo>
                      <a:pt x="29" y="38"/>
                      <a:pt x="29" y="40"/>
                      <a:pt x="30" y="43"/>
                    </a:cubicBezTo>
                    <a:cubicBezTo>
                      <a:pt x="30" y="45"/>
                      <a:pt x="30" y="48"/>
                      <a:pt x="30" y="50"/>
                    </a:cubicBezTo>
                    <a:cubicBezTo>
                      <a:pt x="30" y="53"/>
                      <a:pt x="30" y="56"/>
                      <a:pt x="29" y="58"/>
                    </a:cubicBezTo>
                    <a:cubicBezTo>
                      <a:pt x="29" y="61"/>
                      <a:pt x="29" y="63"/>
                      <a:pt x="28" y="66"/>
                    </a:cubicBezTo>
                    <a:cubicBezTo>
                      <a:pt x="30" y="61"/>
                      <a:pt x="31" y="56"/>
                      <a:pt x="31" y="50"/>
                    </a:cubicBezTo>
                    <a:cubicBezTo>
                      <a:pt x="31" y="48"/>
                      <a:pt x="31" y="45"/>
                      <a:pt x="31" y="43"/>
                    </a:cubicBezTo>
                    <a:cubicBezTo>
                      <a:pt x="30" y="40"/>
                      <a:pt x="30" y="37"/>
                      <a:pt x="30" y="35"/>
                    </a:cubicBezTo>
                    <a:cubicBezTo>
                      <a:pt x="29" y="32"/>
                      <a:pt x="29" y="30"/>
                      <a:pt x="29" y="27"/>
                    </a:cubicBezTo>
                    <a:cubicBezTo>
                      <a:pt x="29" y="26"/>
                      <a:pt x="29" y="25"/>
                      <a:pt x="29" y="23"/>
                    </a:cubicBezTo>
                    <a:cubicBezTo>
                      <a:pt x="29" y="22"/>
                      <a:pt x="29" y="21"/>
                      <a:pt x="30" y="19"/>
                    </a:cubicBezTo>
                    <a:cubicBezTo>
                      <a:pt x="30" y="17"/>
                      <a:pt x="31" y="14"/>
                      <a:pt x="31" y="12"/>
                    </a:cubicBezTo>
                    <a:cubicBezTo>
                      <a:pt x="32" y="10"/>
                      <a:pt x="32" y="9"/>
                      <a:pt x="32" y="8"/>
                    </a:cubicBezTo>
                    <a:cubicBezTo>
                      <a:pt x="32" y="8"/>
                      <a:pt x="33" y="7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4" y="9"/>
                      <a:pt x="35" y="11"/>
                      <a:pt x="36" y="14"/>
                    </a:cubicBezTo>
                    <a:cubicBezTo>
                      <a:pt x="36" y="16"/>
                      <a:pt x="37" y="17"/>
                      <a:pt x="38" y="19"/>
                    </a:cubicBezTo>
                    <a:cubicBezTo>
                      <a:pt x="39" y="21"/>
                      <a:pt x="40" y="22"/>
                      <a:pt x="41" y="24"/>
                    </a:cubicBezTo>
                    <a:cubicBezTo>
                      <a:pt x="43" y="27"/>
                      <a:pt x="44" y="30"/>
                      <a:pt x="45" y="34"/>
                    </a:cubicBezTo>
                    <a:cubicBezTo>
                      <a:pt x="46" y="36"/>
                      <a:pt x="46" y="37"/>
                      <a:pt x="46" y="39"/>
                    </a:cubicBezTo>
                    <a:cubicBezTo>
                      <a:pt x="46" y="41"/>
                      <a:pt x="46" y="43"/>
                      <a:pt x="46" y="45"/>
                    </a:cubicBezTo>
                    <a:cubicBezTo>
                      <a:pt x="47" y="41"/>
                      <a:pt x="47" y="37"/>
                      <a:pt x="46" y="34"/>
                    </a:cubicBezTo>
                    <a:cubicBezTo>
                      <a:pt x="46" y="32"/>
                      <a:pt x="45" y="30"/>
                      <a:pt x="45" y="28"/>
                    </a:cubicBezTo>
                    <a:cubicBezTo>
                      <a:pt x="44" y="27"/>
                      <a:pt x="44" y="26"/>
                      <a:pt x="44" y="25"/>
                    </a:cubicBezTo>
                    <a:cubicBezTo>
                      <a:pt x="43" y="25"/>
                      <a:pt x="43" y="25"/>
                      <a:pt x="43" y="24"/>
                    </a:cubicBezTo>
                    <a:cubicBezTo>
                      <a:pt x="43" y="24"/>
                      <a:pt x="42" y="23"/>
                      <a:pt x="42" y="23"/>
                    </a:cubicBezTo>
                    <a:cubicBezTo>
                      <a:pt x="40" y="20"/>
                      <a:pt x="39" y="17"/>
                      <a:pt x="37" y="13"/>
                    </a:cubicBezTo>
                    <a:cubicBezTo>
                      <a:pt x="36" y="11"/>
                      <a:pt x="36" y="10"/>
                      <a:pt x="35" y="8"/>
                    </a:cubicBezTo>
                    <a:cubicBezTo>
                      <a:pt x="35" y="7"/>
                      <a:pt x="34" y="5"/>
                      <a:pt x="34" y="4"/>
                    </a:cubicBezTo>
                    <a:cubicBezTo>
                      <a:pt x="34" y="3"/>
                      <a:pt x="34" y="2"/>
                      <a:pt x="35" y="1"/>
                    </a:cubicBezTo>
                    <a:cubicBezTo>
                      <a:pt x="35" y="1"/>
                      <a:pt x="35" y="0"/>
                      <a:pt x="34" y="0"/>
                    </a:cubicBezTo>
                    <a:cubicBezTo>
                      <a:pt x="33" y="0"/>
                      <a:pt x="32" y="0"/>
                      <a:pt x="32" y="1"/>
                    </a:cubicBezTo>
                    <a:cubicBezTo>
                      <a:pt x="32" y="2"/>
                      <a:pt x="31" y="4"/>
                      <a:pt x="30" y="6"/>
                    </a:cubicBezTo>
                    <a:cubicBezTo>
                      <a:pt x="30" y="7"/>
                      <a:pt x="29" y="8"/>
                      <a:pt x="29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7" y="9"/>
                      <a:pt x="26" y="9"/>
                      <a:pt x="25" y="9"/>
                    </a:cubicBezTo>
                    <a:cubicBezTo>
                      <a:pt x="25" y="9"/>
                      <a:pt x="24" y="9"/>
                      <a:pt x="24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2" y="10"/>
                      <a:pt x="21" y="10"/>
                      <a:pt x="20" y="11"/>
                    </a:cubicBezTo>
                    <a:cubicBezTo>
                      <a:pt x="18" y="11"/>
                      <a:pt x="17" y="12"/>
                      <a:pt x="15" y="13"/>
                    </a:cubicBezTo>
                    <a:cubicBezTo>
                      <a:pt x="14" y="14"/>
                      <a:pt x="13" y="14"/>
                      <a:pt x="13" y="15"/>
                    </a:cubicBezTo>
                    <a:cubicBezTo>
                      <a:pt x="12" y="15"/>
                      <a:pt x="11" y="16"/>
                      <a:pt x="10" y="16"/>
                    </a:cubicBezTo>
                    <a:cubicBezTo>
                      <a:pt x="11" y="16"/>
                      <a:pt x="12" y="15"/>
                      <a:pt x="13" y="15"/>
                    </a:cubicBezTo>
                    <a:cubicBezTo>
                      <a:pt x="14" y="15"/>
                      <a:pt x="15" y="14"/>
                      <a:pt x="15" y="14"/>
                    </a:cubicBezTo>
                    <a:cubicBezTo>
                      <a:pt x="17" y="13"/>
                      <a:pt x="19" y="13"/>
                      <a:pt x="20" y="12"/>
                    </a:cubicBezTo>
                    <a:cubicBezTo>
                      <a:pt x="21" y="12"/>
                      <a:pt x="22" y="11"/>
                      <a:pt x="23" y="11"/>
                    </a:cubicBezTo>
                    <a:cubicBezTo>
                      <a:pt x="23" y="11"/>
                      <a:pt x="23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6" y="11"/>
                      <a:pt x="27" y="11"/>
                      <a:pt x="27" y="11"/>
                    </a:cubicBezTo>
                    <a:cubicBezTo>
                      <a:pt x="27" y="11"/>
                      <a:pt x="27" y="12"/>
                      <a:pt x="26" y="13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19" y="21"/>
                      <a:pt x="17" y="23"/>
                      <a:pt x="15" y="25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3" y="28"/>
                      <a:pt x="13" y="28"/>
                      <a:pt x="12" y="29"/>
                    </a:cubicBezTo>
                    <a:cubicBezTo>
                      <a:pt x="11" y="30"/>
                      <a:pt x="10" y="31"/>
                      <a:pt x="9" y="32"/>
                    </a:cubicBezTo>
                    <a:cubicBezTo>
                      <a:pt x="8" y="32"/>
                      <a:pt x="7" y="33"/>
                      <a:pt x="6" y="34"/>
                    </a:cubicBezTo>
                    <a:cubicBezTo>
                      <a:pt x="4" y="35"/>
                      <a:pt x="3" y="35"/>
                      <a:pt x="2" y="36"/>
                    </a:cubicBezTo>
                    <a:cubicBezTo>
                      <a:pt x="4" y="35"/>
                      <a:pt x="7" y="34"/>
                      <a:pt x="10" y="32"/>
                    </a:cubicBezTo>
                    <a:cubicBezTo>
                      <a:pt x="11" y="31"/>
                      <a:pt x="12" y="30"/>
                      <a:pt x="13" y="29"/>
                    </a:cubicBezTo>
                    <a:close/>
                    <a:moveTo>
                      <a:pt x="17" y="43"/>
                    </a:moveTo>
                    <a:cubicBezTo>
                      <a:pt x="17" y="43"/>
                      <a:pt x="17" y="43"/>
                      <a:pt x="17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7" y="43"/>
                      <a:pt x="17" y="43"/>
                      <a:pt x="17" y="4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97" name="Freeform 2182"/>
              <p:cNvSpPr/>
              <p:nvPr/>
            </p:nvSpPr>
            <p:spPr>
              <a:xfrm>
                <a:off x="5973727" y="4525988"/>
                <a:ext cx="255589" cy="209551"/>
              </a:xfrm>
              <a:custGeom>
                <a:avLst/>
                <a:gdLst>
                  <a:gd name="txL" fmla="*/ 0 w 68"/>
                  <a:gd name="txT" fmla="*/ 0 h 56"/>
                  <a:gd name="txR" fmla="*/ 68 w 68"/>
                  <a:gd name="txB" fmla="*/ 56 h 5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56">
                    <a:moveTo>
                      <a:pt x="26" y="52"/>
                    </a:moveTo>
                    <a:cubicBezTo>
                      <a:pt x="28" y="51"/>
                      <a:pt x="29" y="50"/>
                      <a:pt x="30" y="49"/>
                    </a:cubicBezTo>
                    <a:cubicBezTo>
                      <a:pt x="34" y="45"/>
                      <a:pt x="37" y="41"/>
                      <a:pt x="40" y="37"/>
                    </a:cubicBezTo>
                    <a:cubicBezTo>
                      <a:pt x="45" y="30"/>
                      <a:pt x="47" y="23"/>
                      <a:pt x="51" y="16"/>
                    </a:cubicBezTo>
                    <a:cubicBezTo>
                      <a:pt x="54" y="12"/>
                      <a:pt x="57" y="9"/>
                      <a:pt x="61" y="6"/>
                    </a:cubicBezTo>
                    <a:cubicBezTo>
                      <a:pt x="64" y="5"/>
                      <a:pt x="66" y="2"/>
                      <a:pt x="68" y="0"/>
                    </a:cubicBezTo>
                    <a:cubicBezTo>
                      <a:pt x="63" y="3"/>
                      <a:pt x="58" y="6"/>
                      <a:pt x="55" y="7"/>
                    </a:cubicBezTo>
                    <a:cubicBezTo>
                      <a:pt x="43" y="13"/>
                      <a:pt x="35" y="25"/>
                      <a:pt x="26" y="35"/>
                    </a:cubicBezTo>
                    <a:cubicBezTo>
                      <a:pt x="21" y="39"/>
                      <a:pt x="17" y="43"/>
                      <a:pt x="12" y="47"/>
                    </a:cubicBezTo>
                    <a:cubicBezTo>
                      <a:pt x="8" y="50"/>
                      <a:pt x="4" y="53"/>
                      <a:pt x="0" y="56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8" y="53"/>
                      <a:pt x="17" y="52"/>
                      <a:pt x="26" y="5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98" name="Freeform 2185"/>
              <p:cNvSpPr/>
              <p:nvPr/>
            </p:nvSpPr>
            <p:spPr>
              <a:xfrm>
                <a:off x="6000715" y="4597426"/>
                <a:ext cx="119063" cy="77788"/>
              </a:xfrm>
              <a:custGeom>
                <a:avLst/>
                <a:gdLst>
                  <a:gd name="txL" fmla="*/ 0 w 32"/>
                  <a:gd name="txT" fmla="*/ 0 h 21"/>
                  <a:gd name="txR" fmla="*/ 32 w 32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21">
                    <a:moveTo>
                      <a:pt x="19" y="13"/>
                    </a:moveTo>
                    <a:cubicBezTo>
                      <a:pt x="24" y="10"/>
                      <a:pt x="28" y="5"/>
                      <a:pt x="32" y="0"/>
                    </a:cubicBezTo>
                    <a:cubicBezTo>
                      <a:pt x="30" y="2"/>
                      <a:pt x="27" y="4"/>
                      <a:pt x="24" y="5"/>
                    </a:cubicBezTo>
                    <a:cubicBezTo>
                      <a:pt x="20" y="7"/>
                      <a:pt x="17" y="5"/>
                      <a:pt x="13" y="3"/>
                    </a:cubicBezTo>
                    <a:cubicBezTo>
                      <a:pt x="11" y="2"/>
                      <a:pt x="9" y="0"/>
                      <a:pt x="7" y="0"/>
                    </a:cubicBezTo>
                    <a:cubicBezTo>
                      <a:pt x="4" y="6"/>
                      <a:pt x="2" y="13"/>
                      <a:pt x="0" y="20"/>
                    </a:cubicBezTo>
                    <a:cubicBezTo>
                      <a:pt x="7" y="21"/>
                      <a:pt x="14" y="16"/>
                      <a:pt x="19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99" name="Freeform 2186"/>
              <p:cNvSpPr/>
              <p:nvPr/>
            </p:nvSpPr>
            <p:spPr>
              <a:xfrm>
                <a:off x="6173754" y="4432325"/>
                <a:ext cx="179389" cy="261939"/>
              </a:xfrm>
              <a:custGeom>
                <a:avLst/>
                <a:gdLst>
                  <a:gd name="txL" fmla="*/ 0 w 48"/>
                  <a:gd name="txT" fmla="*/ 0 h 70"/>
                  <a:gd name="txR" fmla="*/ 48 w 48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70">
                    <a:moveTo>
                      <a:pt x="15" y="25"/>
                    </a:moveTo>
                    <a:cubicBezTo>
                      <a:pt x="14" y="28"/>
                      <a:pt x="13" y="33"/>
                      <a:pt x="12" y="35"/>
                    </a:cubicBezTo>
                    <a:cubicBezTo>
                      <a:pt x="11" y="39"/>
                      <a:pt x="12" y="43"/>
                      <a:pt x="11" y="47"/>
                    </a:cubicBezTo>
                    <a:cubicBezTo>
                      <a:pt x="10" y="56"/>
                      <a:pt x="7" y="64"/>
                      <a:pt x="0" y="70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8" y="65"/>
                      <a:pt x="15" y="58"/>
                      <a:pt x="19" y="50"/>
                    </a:cubicBezTo>
                    <a:cubicBezTo>
                      <a:pt x="22" y="44"/>
                      <a:pt x="25" y="31"/>
                      <a:pt x="19" y="23"/>
                    </a:cubicBezTo>
                    <a:cubicBezTo>
                      <a:pt x="22" y="17"/>
                      <a:pt x="27" y="17"/>
                      <a:pt x="32" y="14"/>
                    </a:cubicBezTo>
                    <a:cubicBezTo>
                      <a:pt x="35" y="13"/>
                      <a:pt x="39" y="11"/>
                      <a:pt x="42" y="9"/>
                    </a:cubicBezTo>
                    <a:cubicBezTo>
                      <a:pt x="44" y="7"/>
                      <a:pt x="46" y="4"/>
                      <a:pt x="48" y="2"/>
                    </a:cubicBezTo>
                    <a:cubicBezTo>
                      <a:pt x="47" y="2"/>
                      <a:pt x="46" y="1"/>
                      <a:pt x="45" y="0"/>
                    </a:cubicBezTo>
                    <a:cubicBezTo>
                      <a:pt x="44" y="3"/>
                      <a:pt x="43" y="6"/>
                      <a:pt x="41" y="8"/>
                    </a:cubicBezTo>
                    <a:cubicBezTo>
                      <a:pt x="38" y="10"/>
                      <a:pt x="34" y="12"/>
                      <a:pt x="31" y="14"/>
                    </a:cubicBezTo>
                    <a:cubicBezTo>
                      <a:pt x="26" y="16"/>
                      <a:pt x="20" y="18"/>
                      <a:pt x="18" y="22"/>
                    </a:cubicBezTo>
                    <a:cubicBezTo>
                      <a:pt x="17" y="23"/>
                      <a:pt x="16" y="24"/>
                      <a:pt x="15" y="2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00" name="Freeform 2187"/>
              <p:cNvSpPr>
                <a:spLocks noEditPoints="1"/>
              </p:cNvSpPr>
              <p:nvPr/>
            </p:nvSpPr>
            <p:spPr>
              <a:xfrm>
                <a:off x="5984840" y="4514875"/>
                <a:ext cx="255589" cy="214314"/>
              </a:xfrm>
              <a:custGeom>
                <a:avLst/>
                <a:gdLst>
                  <a:gd name="txL" fmla="*/ 0 w 68"/>
                  <a:gd name="txT" fmla="*/ 0 h 57"/>
                  <a:gd name="txR" fmla="*/ 68 w 68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57">
                    <a:moveTo>
                      <a:pt x="34" y="14"/>
                    </a:moveTo>
                    <a:cubicBezTo>
                      <a:pt x="35" y="14"/>
                      <a:pt x="35" y="14"/>
                      <a:pt x="36" y="14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41" y="13"/>
                      <a:pt x="43" y="12"/>
                      <a:pt x="45" y="12"/>
                    </a:cubicBezTo>
                    <a:cubicBezTo>
                      <a:pt x="44" y="12"/>
                      <a:pt x="43" y="13"/>
                      <a:pt x="42" y="14"/>
                    </a:cubicBezTo>
                    <a:cubicBezTo>
                      <a:pt x="40" y="15"/>
                      <a:pt x="39" y="17"/>
                      <a:pt x="38" y="18"/>
                    </a:cubicBezTo>
                    <a:cubicBezTo>
                      <a:pt x="37" y="19"/>
                      <a:pt x="35" y="21"/>
                      <a:pt x="34" y="22"/>
                    </a:cubicBezTo>
                    <a:cubicBezTo>
                      <a:pt x="34" y="22"/>
                      <a:pt x="34" y="23"/>
                      <a:pt x="34" y="23"/>
                    </a:cubicBezTo>
                    <a:cubicBezTo>
                      <a:pt x="33" y="23"/>
                      <a:pt x="32" y="24"/>
                      <a:pt x="31" y="25"/>
                    </a:cubicBezTo>
                    <a:cubicBezTo>
                      <a:pt x="30" y="26"/>
                      <a:pt x="30" y="26"/>
                      <a:pt x="29" y="26"/>
                    </a:cubicBezTo>
                    <a:cubicBezTo>
                      <a:pt x="28" y="27"/>
                      <a:pt x="26" y="27"/>
                      <a:pt x="25" y="26"/>
                    </a:cubicBezTo>
                    <a:cubicBezTo>
                      <a:pt x="24" y="26"/>
                      <a:pt x="23" y="26"/>
                      <a:pt x="22" y="26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1" y="26"/>
                      <a:pt x="21" y="26"/>
                      <a:pt x="20" y="26"/>
                    </a:cubicBezTo>
                    <a:cubicBezTo>
                      <a:pt x="20" y="25"/>
                      <a:pt x="19" y="25"/>
                      <a:pt x="19" y="25"/>
                    </a:cubicBezTo>
                    <a:cubicBezTo>
                      <a:pt x="18" y="25"/>
                      <a:pt x="17" y="24"/>
                      <a:pt x="16" y="24"/>
                    </a:cubicBezTo>
                    <a:cubicBezTo>
                      <a:pt x="15" y="23"/>
                      <a:pt x="14" y="23"/>
                      <a:pt x="13" y="22"/>
                    </a:cubicBezTo>
                    <a:cubicBezTo>
                      <a:pt x="14" y="23"/>
                      <a:pt x="16" y="25"/>
                      <a:pt x="18" y="26"/>
                    </a:cubicBezTo>
                    <a:cubicBezTo>
                      <a:pt x="19" y="26"/>
                      <a:pt x="20" y="26"/>
                      <a:pt x="20" y="26"/>
                    </a:cubicBezTo>
                    <a:cubicBezTo>
                      <a:pt x="20" y="27"/>
                      <a:pt x="21" y="27"/>
                      <a:pt x="21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3" y="27"/>
                      <a:pt x="24" y="28"/>
                      <a:pt x="25" y="28"/>
                    </a:cubicBezTo>
                    <a:cubicBezTo>
                      <a:pt x="26" y="28"/>
                      <a:pt x="28" y="28"/>
                      <a:pt x="29" y="28"/>
                    </a:cubicBezTo>
                    <a:cubicBezTo>
                      <a:pt x="29" y="28"/>
                      <a:pt x="29" y="28"/>
                      <a:pt x="30" y="28"/>
                    </a:cubicBezTo>
                    <a:cubicBezTo>
                      <a:pt x="29" y="28"/>
                      <a:pt x="29" y="28"/>
                      <a:pt x="29" y="29"/>
                    </a:cubicBezTo>
                    <a:cubicBezTo>
                      <a:pt x="28" y="29"/>
                      <a:pt x="28" y="30"/>
                      <a:pt x="28" y="30"/>
                    </a:cubicBezTo>
                    <a:cubicBezTo>
                      <a:pt x="27" y="31"/>
                      <a:pt x="26" y="32"/>
                      <a:pt x="25" y="33"/>
                    </a:cubicBezTo>
                    <a:cubicBezTo>
                      <a:pt x="23" y="34"/>
                      <a:pt x="21" y="35"/>
                      <a:pt x="19" y="37"/>
                    </a:cubicBezTo>
                    <a:cubicBezTo>
                      <a:pt x="18" y="37"/>
                      <a:pt x="17" y="38"/>
                      <a:pt x="16" y="38"/>
                    </a:cubicBezTo>
                    <a:cubicBezTo>
                      <a:pt x="15" y="39"/>
                      <a:pt x="14" y="39"/>
                      <a:pt x="13" y="40"/>
                    </a:cubicBezTo>
                    <a:cubicBezTo>
                      <a:pt x="12" y="40"/>
                      <a:pt x="11" y="41"/>
                      <a:pt x="10" y="41"/>
                    </a:cubicBezTo>
                    <a:cubicBezTo>
                      <a:pt x="9" y="42"/>
                      <a:pt x="8" y="42"/>
                      <a:pt x="7" y="42"/>
                    </a:cubicBezTo>
                    <a:cubicBezTo>
                      <a:pt x="9" y="42"/>
                      <a:pt x="11" y="41"/>
                      <a:pt x="13" y="41"/>
                    </a:cubicBezTo>
                    <a:cubicBezTo>
                      <a:pt x="16" y="40"/>
                      <a:pt x="18" y="39"/>
                      <a:pt x="20" y="38"/>
                    </a:cubicBezTo>
                    <a:cubicBezTo>
                      <a:pt x="21" y="37"/>
                      <a:pt x="23" y="36"/>
                      <a:pt x="24" y="36"/>
                    </a:cubicBezTo>
                    <a:cubicBezTo>
                      <a:pt x="23" y="37"/>
                      <a:pt x="22" y="38"/>
                      <a:pt x="21" y="39"/>
                    </a:cubicBezTo>
                    <a:cubicBezTo>
                      <a:pt x="19" y="41"/>
                      <a:pt x="18" y="42"/>
                      <a:pt x="17" y="43"/>
                    </a:cubicBezTo>
                    <a:cubicBezTo>
                      <a:pt x="14" y="46"/>
                      <a:pt x="12" y="48"/>
                      <a:pt x="9" y="50"/>
                    </a:cubicBezTo>
                    <a:cubicBezTo>
                      <a:pt x="6" y="53"/>
                      <a:pt x="3" y="55"/>
                      <a:pt x="0" y="57"/>
                    </a:cubicBezTo>
                    <a:cubicBezTo>
                      <a:pt x="6" y="53"/>
                      <a:pt x="12" y="49"/>
                      <a:pt x="18" y="44"/>
                    </a:cubicBezTo>
                    <a:cubicBezTo>
                      <a:pt x="19" y="43"/>
                      <a:pt x="20" y="42"/>
                      <a:pt x="22" y="40"/>
                    </a:cubicBezTo>
                    <a:cubicBezTo>
                      <a:pt x="23" y="39"/>
                      <a:pt x="24" y="38"/>
                      <a:pt x="25" y="36"/>
                    </a:cubicBezTo>
                    <a:cubicBezTo>
                      <a:pt x="28" y="33"/>
                      <a:pt x="30" y="31"/>
                      <a:pt x="32" y="28"/>
                    </a:cubicBezTo>
                    <a:cubicBezTo>
                      <a:pt x="35" y="25"/>
                      <a:pt x="37" y="22"/>
                      <a:pt x="39" y="20"/>
                    </a:cubicBezTo>
                    <a:cubicBezTo>
                      <a:pt x="41" y="18"/>
                      <a:pt x="42" y="17"/>
                      <a:pt x="43" y="16"/>
                    </a:cubicBezTo>
                    <a:cubicBezTo>
                      <a:pt x="45" y="15"/>
                      <a:pt x="46" y="14"/>
                      <a:pt x="48" y="13"/>
                    </a:cubicBezTo>
                    <a:cubicBezTo>
                      <a:pt x="49" y="12"/>
                      <a:pt x="51" y="11"/>
                      <a:pt x="53" y="11"/>
                    </a:cubicBezTo>
                    <a:cubicBezTo>
                      <a:pt x="54" y="10"/>
                      <a:pt x="55" y="10"/>
                      <a:pt x="56" y="9"/>
                    </a:cubicBezTo>
                    <a:cubicBezTo>
                      <a:pt x="55" y="11"/>
                      <a:pt x="53" y="12"/>
                      <a:pt x="52" y="14"/>
                    </a:cubicBezTo>
                    <a:cubicBezTo>
                      <a:pt x="51" y="15"/>
                      <a:pt x="50" y="16"/>
                      <a:pt x="49" y="17"/>
                    </a:cubicBezTo>
                    <a:cubicBezTo>
                      <a:pt x="48" y="18"/>
                      <a:pt x="48" y="19"/>
                      <a:pt x="47" y="20"/>
                    </a:cubicBezTo>
                    <a:cubicBezTo>
                      <a:pt x="45" y="22"/>
                      <a:pt x="44" y="25"/>
                      <a:pt x="43" y="27"/>
                    </a:cubicBezTo>
                    <a:cubicBezTo>
                      <a:pt x="42" y="30"/>
                      <a:pt x="41" y="32"/>
                      <a:pt x="40" y="34"/>
                    </a:cubicBezTo>
                    <a:cubicBezTo>
                      <a:pt x="39" y="37"/>
                      <a:pt x="38" y="39"/>
                      <a:pt x="36" y="41"/>
                    </a:cubicBezTo>
                    <a:cubicBezTo>
                      <a:pt x="35" y="43"/>
                      <a:pt x="33" y="45"/>
                      <a:pt x="31" y="47"/>
                    </a:cubicBezTo>
                    <a:cubicBezTo>
                      <a:pt x="30" y="49"/>
                      <a:pt x="28" y="51"/>
                      <a:pt x="26" y="52"/>
                    </a:cubicBezTo>
                    <a:cubicBezTo>
                      <a:pt x="30" y="49"/>
                      <a:pt x="34" y="46"/>
                      <a:pt x="37" y="41"/>
                    </a:cubicBezTo>
                    <a:cubicBezTo>
                      <a:pt x="38" y="39"/>
                      <a:pt x="40" y="37"/>
                      <a:pt x="41" y="35"/>
                    </a:cubicBezTo>
                    <a:cubicBezTo>
                      <a:pt x="42" y="32"/>
                      <a:pt x="43" y="30"/>
                      <a:pt x="45" y="28"/>
                    </a:cubicBezTo>
                    <a:cubicBezTo>
                      <a:pt x="46" y="25"/>
                      <a:pt x="47" y="23"/>
                      <a:pt x="48" y="21"/>
                    </a:cubicBezTo>
                    <a:cubicBezTo>
                      <a:pt x="49" y="20"/>
                      <a:pt x="50" y="19"/>
                      <a:pt x="51" y="18"/>
                    </a:cubicBezTo>
                    <a:cubicBezTo>
                      <a:pt x="51" y="17"/>
                      <a:pt x="52" y="16"/>
                      <a:pt x="53" y="15"/>
                    </a:cubicBezTo>
                    <a:cubicBezTo>
                      <a:pt x="55" y="13"/>
                      <a:pt x="57" y="11"/>
                      <a:pt x="59" y="9"/>
                    </a:cubicBezTo>
                    <a:cubicBezTo>
                      <a:pt x="60" y="9"/>
                      <a:pt x="61" y="8"/>
                      <a:pt x="62" y="7"/>
                    </a:cubicBezTo>
                    <a:cubicBezTo>
                      <a:pt x="62" y="7"/>
                      <a:pt x="62" y="6"/>
                      <a:pt x="63" y="6"/>
                    </a:cubicBezTo>
                    <a:cubicBezTo>
                      <a:pt x="63" y="6"/>
                      <a:pt x="63" y="6"/>
                      <a:pt x="63" y="6"/>
                    </a:cubicBezTo>
                    <a:cubicBezTo>
                      <a:pt x="62" y="9"/>
                      <a:pt x="62" y="11"/>
                      <a:pt x="61" y="14"/>
                    </a:cubicBezTo>
                    <a:cubicBezTo>
                      <a:pt x="61" y="15"/>
                      <a:pt x="61" y="17"/>
                      <a:pt x="60" y="19"/>
                    </a:cubicBezTo>
                    <a:cubicBezTo>
                      <a:pt x="60" y="21"/>
                      <a:pt x="60" y="23"/>
                      <a:pt x="60" y="25"/>
                    </a:cubicBezTo>
                    <a:cubicBezTo>
                      <a:pt x="60" y="29"/>
                      <a:pt x="59" y="32"/>
                      <a:pt x="58" y="36"/>
                    </a:cubicBezTo>
                    <a:cubicBezTo>
                      <a:pt x="57" y="37"/>
                      <a:pt x="57" y="39"/>
                      <a:pt x="56" y="41"/>
                    </a:cubicBezTo>
                    <a:cubicBezTo>
                      <a:pt x="55" y="42"/>
                      <a:pt x="54" y="44"/>
                      <a:pt x="53" y="45"/>
                    </a:cubicBezTo>
                    <a:cubicBezTo>
                      <a:pt x="55" y="42"/>
                      <a:pt x="57" y="39"/>
                      <a:pt x="59" y="36"/>
                    </a:cubicBezTo>
                    <a:cubicBezTo>
                      <a:pt x="60" y="34"/>
                      <a:pt x="60" y="32"/>
                      <a:pt x="61" y="31"/>
                    </a:cubicBezTo>
                    <a:cubicBezTo>
                      <a:pt x="61" y="30"/>
                      <a:pt x="61" y="29"/>
                      <a:pt x="61" y="28"/>
                    </a:cubicBezTo>
                    <a:cubicBezTo>
                      <a:pt x="61" y="27"/>
                      <a:pt x="61" y="27"/>
                      <a:pt x="61" y="26"/>
                    </a:cubicBezTo>
                    <a:cubicBezTo>
                      <a:pt x="62" y="26"/>
                      <a:pt x="62" y="25"/>
                      <a:pt x="62" y="25"/>
                    </a:cubicBezTo>
                    <a:cubicBezTo>
                      <a:pt x="62" y="21"/>
                      <a:pt x="62" y="18"/>
                      <a:pt x="63" y="14"/>
                    </a:cubicBezTo>
                    <a:cubicBezTo>
                      <a:pt x="63" y="12"/>
                      <a:pt x="64" y="10"/>
                      <a:pt x="64" y="9"/>
                    </a:cubicBezTo>
                    <a:cubicBezTo>
                      <a:pt x="64" y="7"/>
                      <a:pt x="65" y="6"/>
                      <a:pt x="65" y="5"/>
                    </a:cubicBezTo>
                    <a:cubicBezTo>
                      <a:pt x="66" y="4"/>
                      <a:pt x="67" y="4"/>
                      <a:pt x="67" y="3"/>
                    </a:cubicBezTo>
                    <a:cubicBezTo>
                      <a:pt x="68" y="2"/>
                      <a:pt x="68" y="2"/>
                      <a:pt x="68" y="1"/>
                    </a:cubicBezTo>
                    <a:cubicBezTo>
                      <a:pt x="67" y="0"/>
                      <a:pt x="66" y="0"/>
                      <a:pt x="66" y="1"/>
                    </a:cubicBezTo>
                    <a:cubicBezTo>
                      <a:pt x="64" y="2"/>
                      <a:pt x="63" y="3"/>
                      <a:pt x="61" y="4"/>
                    </a:cubicBezTo>
                    <a:cubicBezTo>
                      <a:pt x="60" y="4"/>
                      <a:pt x="59" y="5"/>
                      <a:pt x="58" y="5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57" y="5"/>
                      <a:pt x="56" y="5"/>
                      <a:pt x="55" y="4"/>
                    </a:cubicBezTo>
                    <a:cubicBezTo>
                      <a:pt x="55" y="4"/>
                      <a:pt x="54" y="4"/>
                      <a:pt x="54" y="4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2" y="3"/>
                      <a:pt x="51" y="2"/>
                      <a:pt x="50" y="2"/>
                    </a:cubicBezTo>
                    <a:cubicBezTo>
                      <a:pt x="48" y="2"/>
                      <a:pt x="46" y="2"/>
                      <a:pt x="44" y="2"/>
                    </a:cubicBezTo>
                    <a:cubicBezTo>
                      <a:pt x="44" y="2"/>
                      <a:pt x="43" y="2"/>
                      <a:pt x="42" y="2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40" y="2"/>
                      <a:pt x="41" y="2"/>
                      <a:pt x="42" y="2"/>
                    </a:cubicBezTo>
                    <a:cubicBezTo>
                      <a:pt x="43" y="2"/>
                      <a:pt x="43" y="2"/>
                      <a:pt x="44" y="2"/>
                    </a:cubicBezTo>
                    <a:cubicBezTo>
                      <a:pt x="46" y="3"/>
                      <a:pt x="48" y="3"/>
                      <a:pt x="50" y="4"/>
                    </a:cubicBezTo>
                    <a:cubicBezTo>
                      <a:pt x="50" y="4"/>
                      <a:pt x="51" y="4"/>
                      <a:pt x="52" y="5"/>
                    </a:cubicBezTo>
                    <a:cubicBezTo>
                      <a:pt x="52" y="5"/>
                      <a:pt x="52" y="5"/>
                      <a:pt x="53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4" y="5"/>
                      <a:pt x="54" y="6"/>
                      <a:pt x="54" y="6"/>
                    </a:cubicBezTo>
                    <a:cubicBezTo>
                      <a:pt x="55" y="6"/>
                      <a:pt x="56" y="6"/>
                      <a:pt x="56" y="7"/>
                    </a:cubicBezTo>
                    <a:cubicBezTo>
                      <a:pt x="55" y="7"/>
                      <a:pt x="55" y="7"/>
                      <a:pt x="54" y="7"/>
                    </a:cubicBezTo>
                    <a:cubicBezTo>
                      <a:pt x="46" y="10"/>
                      <a:pt x="46" y="10"/>
                      <a:pt x="46" y="10"/>
                    </a:cubicBezTo>
                    <a:cubicBezTo>
                      <a:pt x="44" y="10"/>
                      <a:pt x="41" y="11"/>
                      <a:pt x="38" y="12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4" y="13"/>
                      <a:pt x="34" y="13"/>
                    </a:cubicBezTo>
                    <a:cubicBezTo>
                      <a:pt x="32" y="13"/>
                      <a:pt x="31" y="14"/>
                      <a:pt x="29" y="14"/>
                    </a:cubicBezTo>
                    <a:cubicBezTo>
                      <a:pt x="28" y="14"/>
                      <a:pt x="27" y="14"/>
                      <a:pt x="25" y="14"/>
                    </a:cubicBezTo>
                    <a:cubicBezTo>
                      <a:pt x="24" y="13"/>
                      <a:pt x="22" y="13"/>
                      <a:pt x="21" y="13"/>
                    </a:cubicBezTo>
                    <a:cubicBezTo>
                      <a:pt x="24" y="14"/>
                      <a:pt x="27" y="14"/>
                      <a:pt x="29" y="14"/>
                    </a:cubicBezTo>
                    <a:cubicBezTo>
                      <a:pt x="31" y="14"/>
                      <a:pt x="32" y="14"/>
                      <a:pt x="34" y="14"/>
                    </a:cubicBezTo>
                    <a:close/>
                    <a:moveTo>
                      <a:pt x="30" y="27"/>
                    </a:move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8"/>
                      <a:pt x="30" y="28"/>
                      <a:pt x="30" y="2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01" name="Freeform 2188"/>
              <p:cNvSpPr/>
              <p:nvPr/>
            </p:nvSpPr>
            <p:spPr>
              <a:xfrm>
                <a:off x="6019765" y="4905403"/>
                <a:ext cx="319089" cy="138113"/>
              </a:xfrm>
              <a:custGeom>
                <a:avLst/>
                <a:gdLst>
                  <a:gd name="txL" fmla="*/ 0 w 85"/>
                  <a:gd name="txT" fmla="*/ 0 h 37"/>
                  <a:gd name="txR" fmla="*/ 85 w 85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5" h="37">
                    <a:moveTo>
                      <a:pt x="27" y="37"/>
                    </a:moveTo>
                    <a:cubicBezTo>
                      <a:pt x="29" y="36"/>
                      <a:pt x="30" y="36"/>
                      <a:pt x="32" y="35"/>
                    </a:cubicBezTo>
                    <a:cubicBezTo>
                      <a:pt x="37" y="33"/>
                      <a:pt x="41" y="30"/>
                      <a:pt x="45" y="27"/>
                    </a:cubicBezTo>
                    <a:cubicBezTo>
                      <a:pt x="52" y="22"/>
                      <a:pt x="57" y="16"/>
                      <a:pt x="64" y="10"/>
                    </a:cubicBezTo>
                    <a:cubicBezTo>
                      <a:pt x="68" y="7"/>
                      <a:pt x="72" y="5"/>
                      <a:pt x="77" y="4"/>
                    </a:cubicBezTo>
                    <a:cubicBezTo>
                      <a:pt x="80" y="3"/>
                      <a:pt x="83" y="1"/>
                      <a:pt x="85" y="0"/>
                    </a:cubicBezTo>
                    <a:cubicBezTo>
                      <a:pt x="80" y="1"/>
                      <a:pt x="74" y="2"/>
                      <a:pt x="71" y="2"/>
                    </a:cubicBezTo>
                    <a:cubicBezTo>
                      <a:pt x="56" y="5"/>
                      <a:pt x="45" y="14"/>
                      <a:pt x="32" y="20"/>
                    </a:cubicBezTo>
                    <a:cubicBezTo>
                      <a:pt x="27" y="23"/>
                      <a:pt x="21" y="25"/>
                      <a:pt x="15" y="27"/>
                    </a:cubicBezTo>
                    <a:cubicBezTo>
                      <a:pt x="10" y="29"/>
                      <a:pt x="5" y="31"/>
                      <a:pt x="0" y="32"/>
                    </a:cubicBezTo>
                    <a:cubicBezTo>
                      <a:pt x="0" y="32"/>
                      <a:pt x="0" y="33"/>
                      <a:pt x="0" y="33"/>
                    </a:cubicBezTo>
                    <a:cubicBezTo>
                      <a:pt x="9" y="32"/>
                      <a:pt x="18" y="35"/>
                      <a:pt x="27" y="3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02" name="Freeform 2191"/>
              <p:cNvSpPr/>
              <p:nvPr/>
            </p:nvSpPr>
            <p:spPr>
              <a:xfrm>
                <a:off x="6067390" y="4905403"/>
                <a:ext cx="142876" cy="79376"/>
              </a:xfrm>
              <a:custGeom>
                <a:avLst/>
                <a:gdLst>
                  <a:gd name="txL" fmla="*/ 0 w 38"/>
                  <a:gd name="txT" fmla="*/ 0 h 21"/>
                  <a:gd name="txR" fmla="*/ 38 w 38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21">
                    <a:moveTo>
                      <a:pt x="21" y="17"/>
                    </a:moveTo>
                    <a:cubicBezTo>
                      <a:pt x="27" y="16"/>
                      <a:pt x="32" y="12"/>
                      <a:pt x="38" y="9"/>
                    </a:cubicBezTo>
                    <a:cubicBezTo>
                      <a:pt x="35" y="10"/>
                      <a:pt x="31" y="11"/>
                      <a:pt x="28" y="11"/>
                    </a:cubicBezTo>
                    <a:cubicBezTo>
                      <a:pt x="24" y="12"/>
                      <a:pt x="21" y="8"/>
                      <a:pt x="18" y="6"/>
                    </a:cubicBezTo>
                    <a:cubicBezTo>
                      <a:pt x="17" y="4"/>
                      <a:pt x="15" y="1"/>
                      <a:pt x="13" y="0"/>
                    </a:cubicBezTo>
                    <a:cubicBezTo>
                      <a:pt x="8" y="6"/>
                      <a:pt x="4" y="12"/>
                      <a:pt x="0" y="19"/>
                    </a:cubicBezTo>
                    <a:cubicBezTo>
                      <a:pt x="6" y="21"/>
                      <a:pt x="15" y="18"/>
                      <a:pt x="21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03" name="Freeform 2192"/>
              <p:cNvSpPr/>
              <p:nvPr/>
            </p:nvSpPr>
            <p:spPr>
              <a:xfrm>
                <a:off x="6226141" y="4848253"/>
                <a:ext cx="266702" cy="203201"/>
              </a:xfrm>
              <a:custGeom>
                <a:avLst/>
                <a:gdLst>
                  <a:gd name="txL" fmla="*/ 0 w 71"/>
                  <a:gd name="txT" fmla="*/ 0 h 54"/>
                  <a:gd name="txR" fmla="*/ 71 w 71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54">
                    <a:moveTo>
                      <a:pt x="30" y="15"/>
                    </a:moveTo>
                    <a:cubicBezTo>
                      <a:pt x="29" y="17"/>
                      <a:pt x="26" y="22"/>
                      <a:pt x="24" y="24"/>
                    </a:cubicBezTo>
                    <a:cubicBezTo>
                      <a:pt x="21" y="27"/>
                      <a:pt x="21" y="31"/>
                      <a:pt x="19" y="35"/>
                    </a:cubicBezTo>
                    <a:cubicBezTo>
                      <a:pt x="14" y="44"/>
                      <a:pt x="10" y="50"/>
                      <a:pt x="0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10" y="52"/>
                      <a:pt x="19" y="47"/>
                      <a:pt x="26" y="40"/>
                    </a:cubicBezTo>
                    <a:cubicBezTo>
                      <a:pt x="31" y="36"/>
                      <a:pt x="38" y="24"/>
                      <a:pt x="35" y="14"/>
                    </a:cubicBezTo>
                    <a:cubicBezTo>
                      <a:pt x="40" y="9"/>
                      <a:pt x="45" y="10"/>
                      <a:pt x="51" y="10"/>
                    </a:cubicBezTo>
                    <a:cubicBezTo>
                      <a:pt x="55" y="9"/>
                      <a:pt x="59" y="9"/>
                      <a:pt x="62" y="8"/>
                    </a:cubicBezTo>
                    <a:cubicBezTo>
                      <a:pt x="66" y="6"/>
                      <a:pt x="68" y="5"/>
                      <a:pt x="71" y="3"/>
                    </a:cubicBezTo>
                    <a:cubicBezTo>
                      <a:pt x="70" y="2"/>
                      <a:pt x="69" y="1"/>
                      <a:pt x="69" y="0"/>
                    </a:cubicBezTo>
                    <a:cubicBezTo>
                      <a:pt x="67" y="3"/>
                      <a:pt x="65" y="5"/>
                      <a:pt x="62" y="6"/>
                    </a:cubicBezTo>
                    <a:cubicBezTo>
                      <a:pt x="58" y="8"/>
                      <a:pt x="54" y="8"/>
                      <a:pt x="50" y="9"/>
                    </a:cubicBezTo>
                    <a:cubicBezTo>
                      <a:pt x="45" y="9"/>
                      <a:pt x="38" y="10"/>
                      <a:pt x="34" y="13"/>
                    </a:cubicBezTo>
                    <a:cubicBezTo>
                      <a:pt x="33" y="14"/>
                      <a:pt x="32" y="14"/>
                      <a:pt x="30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04" name="Freeform 2194"/>
              <p:cNvSpPr/>
              <p:nvPr/>
            </p:nvSpPr>
            <p:spPr>
              <a:xfrm>
                <a:off x="3589288" y="5795997"/>
                <a:ext cx="266702" cy="66675"/>
              </a:xfrm>
              <a:custGeom>
                <a:avLst/>
                <a:gdLst>
                  <a:gd name="txL" fmla="*/ 0 w 71"/>
                  <a:gd name="txT" fmla="*/ 0 h 18"/>
                  <a:gd name="txR" fmla="*/ 71 w 71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18">
                    <a:moveTo>
                      <a:pt x="19" y="18"/>
                    </a:moveTo>
                    <a:cubicBezTo>
                      <a:pt x="21" y="18"/>
                      <a:pt x="22" y="18"/>
                      <a:pt x="23" y="17"/>
                    </a:cubicBezTo>
                    <a:cubicBezTo>
                      <a:pt x="27" y="17"/>
                      <a:pt x="31" y="15"/>
                      <a:pt x="35" y="14"/>
                    </a:cubicBezTo>
                    <a:cubicBezTo>
                      <a:pt x="41" y="12"/>
                      <a:pt x="46" y="8"/>
                      <a:pt x="52" y="6"/>
                    </a:cubicBezTo>
                    <a:cubicBezTo>
                      <a:pt x="56" y="4"/>
                      <a:pt x="60" y="3"/>
                      <a:pt x="64" y="3"/>
                    </a:cubicBezTo>
                    <a:cubicBezTo>
                      <a:pt x="66" y="3"/>
                      <a:pt x="69" y="3"/>
                      <a:pt x="71" y="2"/>
                    </a:cubicBezTo>
                    <a:cubicBezTo>
                      <a:pt x="66" y="2"/>
                      <a:pt x="61" y="1"/>
                      <a:pt x="59" y="1"/>
                    </a:cubicBezTo>
                    <a:cubicBezTo>
                      <a:pt x="48" y="0"/>
                      <a:pt x="37" y="4"/>
                      <a:pt x="27" y="6"/>
                    </a:cubicBezTo>
                    <a:cubicBezTo>
                      <a:pt x="22" y="7"/>
                      <a:pt x="17" y="8"/>
                      <a:pt x="12" y="8"/>
                    </a:cubicBezTo>
                    <a:cubicBezTo>
                      <a:pt x="8" y="8"/>
                      <a:pt x="4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7" y="11"/>
                      <a:pt x="13" y="14"/>
                      <a:pt x="19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605" name="Picture 2195"/>
              <p:cNvPicPr>
                <a:picLocks noChangeAspect="1"/>
              </p:cNvPicPr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3646438" y="5781709"/>
                <a:ext cx="225426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606" name="Picture 2196"/>
              <p:cNvPicPr>
                <a:picLocks noChangeAspect="1"/>
              </p:cNvPicPr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573413" y="5708684"/>
                <a:ext cx="304802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607" name="Freeform 2197"/>
              <p:cNvSpPr/>
              <p:nvPr/>
            </p:nvSpPr>
            <p:spPr>
              <a:xfrm>
                <a:off x="3633738" y="5757897"/>
                <a:ext cx="117476" cy="55563"/>
              </a:xfrm>
              <a:custGeom>
                <a:avLst/>
                <a:gdLst>
                  <a:gd name="txL" fmla="*/ 0 w 31"/>
                  <a:gd name="txT" fmla="*/ 0 h 15"/>
                  <a:gd name="txR" fmla="*/ 31 w 31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15">
                    <a:moveTo>
                      <a:pt x="16" y="14"/>
                    </a:moveTo>
                    <a:cubicBezTo>
                      <a:pt x="21" y="15"/>
                      <a:pt x="26" y="13"/>
                      <a:pt x="31" y="12"/>
                    </a:cubicBezTo>
                    <a:cubicBezTo>
                      <a:pt x="28" y="12"/>
                      <a:pt x="25" y="12"/>
                      <a:pt x="23" y="12"/>
                    </a:cubicBezTo>
                    <a:cubicBezTo>
                      <a:pt x="20" y="11"/>
                      <a:pt x="18" y="8"/>
                      <a:pt x="17" y="5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9" y="3"/>
                      <a:pt x="5" y="7"/>
                      <a:pt x="0" y="11"/>
                    </a:cubicBezTo>
                    <a:cubicBezTo>
                      <a:pt x="4" y="14"/>
                      <a:pt x="12" y="14"/>
                      <a:pt x="16" y="1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08" name="Freeform 2198"/>
              <p:cNvSpPr/>
              <p:nvPr/>
            </p:nvSpPr>
            <p:spPr>
              <a:xfrm>
                <a:off x="3740101" y="5791235"/>
                <a:ext cx="239714" cy="101601"/>
              </a:xfrm>
              <a:custGeom>
                <a:avLst/>
                <a:gdLst>
                  <a:gd name="txL" fmla="*/ 0 w 64"/>
                  <a:gd name="txT" fmla="*/ 0 h 27"/>
                  <a:gd name="txR" fmla="*/ 64 w 64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27">
                    <a:moveTo>
                      <a:pt x="31" y="3"/>
                    </a:moveTo>
                    <a:cubicBezTo>
                      <a:pt x="29" y="5"/>
                      <a:pt x="26" y="8"/>
                      <a:pt x="24" y="9"/>
                    </a:cubicBezTo>
                    <a:cubicBezTo>
                      <a:pt x="21" y="11"/>
                      <a:pt x="20" y="14"/>
                      <a:pt x="18" y="16"/>
                    </a:cubicBezTo>
                    <a:cubicBezTo>
                      <a:pt x="13" y="22"/>
                      <a:pt x="8" y="25"/>
                      <a:pt x="0" y="26"/>
                    </a:cubicBezTo>
                    <a:cubicBezTo>
                      <a:pt x="0" y="26"/>
                      <a:pt x="0" y="26"/>
                      <a:pt x="0" y="27"/>
                    </a:cubicBezTo>
                    <a:cubicBezTo>
                      <a:pt x="8" y="27"/>
                      <a:pt x="16" y="25"/>
                      <a:pt x="23" y="22"/>
                    </a:cubicBezTo>
                    <a:cubicBezTo>
                      <a:pt x="27" y="19"/>
                      <a:pt x="35" y="12"/>
                      <a:pt x="34" y="4"/>
                    </a:cubicBezTo>
                    <a:cubicBezTo>
                      <a:pt x="39" y="1"/>
                      <a:pt x="43" y="3"/>
                      <a:pt x="47" y="4"/>
                    </a:cubicBezTo>
                    <a:cubicBezTo>
                      <a:pt x="50" y="4"/>
                      <a:pt x="53" y="5"/>
                      <a:pt x="56" y="5"/>
                    </a:cubicBezTo>
                    <a:cubicBezTo>
                      <a:pt x="59" y="4"/>
                      <a:pt x="61" y="4"/>
                      <a:pt x="64" y="3"/>
                    </a:cubicBezTo>
                    <a:cubicBezTo>
                      <a:pt x="63" y="2"/>
                      <a:pt x="62" y="1"/>
                      <a:pt x="63" y="0"/>
                    </a:cubicBezTo>
                    <a:cubicBezTo>
                      <a:pt x="61" y="2"/>
                      <a:pt x="59" y="3"/>
                      <a:pt x="56" y="4"/>
                    </a:cubicBezTo>
                    <a:cubicBezTo>
                      <a:pt x="53" y="4"/>
                      <a:pt x="50" y="3"/>
                      <a:pt x="47" y="3"/>
                    </a:cubicBezTo>
                    <a:cubicBezTo>
                      <a:pt x="42" y="2"/>
                      <a:pt x="37" y="1"/>
                      <a:pt x="34" y="3"/>
                    </a:cubicBezTo>
                    <a:cubicBezTo>
                      <a:pt x="33" y="3"/>
                      <a:pt x="32" y="3"/>
                      <a:pt x="31" y="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09" name="Freeform 2199"/>
              <p:cNvSpPr>
                <a:spLocks noEditPoints="1"/>
              </p:cNvSpPr>
              <p:nvPr/>
            </p:nvSpPr>
            <p:spPr>
              <a:xfrm>
                <a:off x="3600401" y="5754722"/>
                <a:ext cx="266702" cy="134938"/>
              </a:xfrm>
              <a:custGeom>
                <a:avLst/>
                <a:gdLst>
                  <a:gd name="txL" fmla="*/ 0 w 71"/>
                  <a:gd name="txT" fmla="*/ 0 h 36"/>
                  <a:gd name="txR" fmla="*/ 71 w 71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36">
                    <a:moveTo>
                      <a:pt x="42" y="6"/>
                    </a:moveTo>
                    <a:cubicBezTo>
                      <a:pt x="42" y="7"/>
                      <a:pt x="43" y="7"/>
                      <a:pt x="44" y="7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7" y="9"/>
                      <a:pt x="49" y="9"/>
                      <a:pt x="51" y="10"/>
                    </a:cubicBezTo>
                    <a:cubicBezTo>
                      <a:pt x="50" y="10"/>
                      <a:pt x="48" y="10"/>
                      <a:pt x="47" y="10"/>
                    </a:cubicBezTo>
                    <a:cubicBezTo>
                      <a:pt x="46" y="10"/>
                      <a:pt x="44" y="11"/>
                      <a:pt x="43" y="11"/>
                    </a:cubicBezTo>
                    <a:cubicBezTo>
                      <a:pt x="41" y="11"/>
                      <a:pt x="40" y="12"/>
                      <a:pt x="38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7" y="12"/>
                      <a:pt x="36" y="12"/>
                      <a:pt x="35" y="12"/>
                    </a:cubicBezTo>
                    <a:cubicBezTo>
                      <a:pt x="34" y="13"/>
                      <a:pt x="34" y="12"/>
                      <a:pt x="33" y="12"/>
                    </a:cubicBezTo>
                    <a:cubicBezTo>
                      <a:pt x="32" y="12"/>
                      <a:pt x="31" y="11"/>
                      <a:pt x="31" y="11"/>
                    </a:cubicBezTo>
                    <a:cubicBezTo>
                      <a:pt x="30" y="10"/>
                      <a:pt x="29" y="10"/>
                      <a:pt x="29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7" y="8"/>
                      <a:pt x="27" y="7"/>
                      <a:pt x="27" y="7"/>
                    </a:cubicBezTo>
                    <a:cubicBezTo>
                      <a:pt x="26" y="6"/>
                      <a:pt x="26" y="5"/>
                      <a:pt x="25" y="5"/>
                    </a:cubicBezTo>
                    <a:cubicBezTo>
                      <a:pt x="25" y="4"/>
                      <a:pt x="24" y="3"/>
                      <a:pt x="24" y="2"/>
                    </a:cubicBezTo>
                    <a:cubicBezTo>
                      <a:pt x="25" y="4"/>
                      <a:pt x="25" y="6"/>
                      <a:pt x="26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9"/>
                      <a:pt x="27" y="9"/>
                      <a:pt x="28" y="9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9" y="10"/>
                      <a:pt x="29" y="11"/>
                      <a:pt x="30" y="12"/>
                    </a:cubicBezTo>
                    <a:cubicBezTo>
                      <a:pt x="31" y="12"/>
                      <a:pt x="31" y="13"/>
                      <a:pt x="32" y="13"/>
                    </a:cubicBezTo>
                    <a:cubicBezTo>
                      <a:pt x="33" y="13"/>
                      <a:pt x="33" y="14"/>
                      <a:pt x="33" y="14"/>
                    </a:cubicBezTo>
                    <a:cubicBezTo>
                      <a:pt x="33" y="14"/>
                      <a:pt x="32" y="14"/>
                      <a:pt x="32" y="14"/>
                    </a:cubicBezTo>
                    <a:cubicBezTo>
                      <a:pt x="31" y="14"/>
                      <a:pt x="31" y="14"/>
                      <a:pt x="30" y="14"/>
                    </a:cubicBezTo>
                    <a:cubicBezTo>
                      <a:pt x="29" y="15"/>
                      <a:pt x="29" y="15"/>
                      <a:pt x="28" y="15"/>
                    </a:cubicBezTo>
                    <a:cubicBezTo>
                      <a:pt x="26" y="15"/>
                      <a:pt x="24" y="15"/>
                      <a:pt x="22" y="15"/>
                    </a:cubicBezTo>
                    <a:cubicBezTo>
                      <a:pt x="21" y="15"/>
                      <a:pt x="20" y="15"/>
                      <a:pt x="19" y="15"/>
                    </a:cubicBezTo>
                    <a:cubicBezTo>
                      <a:pt x="18" y="15"/>
                      <a:pt x="17" y="15"/>
                      <a:pt x="16" y="14"/>
                    </a:cubicBezTo>
                    <a:cubicBezTo>
                      <a:pt x="15" y="14"/>
                      <a:pt x="14" y="14"/>
                      <a:pt x="14" y="14"/>
                    </a:cubicBezTo>
                    <a:cubicBezTo>
                      <a:pt x="13" y="13"/>
                      <a:pt x="12" y="13"/>
                      <a:pt x="11" y="13"/>
                    </a:cubicBezTo>
                    <a:cubicBezTo>
                      <a:pt x="12" y="14"/>
                      <a:pt x="14" y="14"/>
                      <a:pt x="16" y="15"/>
                    </a:cubicBezTo>
                    <a:cubicBezTo>
                      <a:pt x="18" y="16"/>
                      <a:pt x="20" y="16"/>
                      <a:pt x="22" y="16"/>
                    </a:cubicBezTo>
                    <a:cubicBezTo>
                      <a:pt x="23" y="16"/>
                      <a:pt x="24" y="16"/>
                      <a:pt x="25" y="16"/>
                    </a:cubicBezTo>
                    <a:cubicBezTo>
                      <a:pt x="24" y="17"/>
                      <a:pt x="23" y="17"/>
                      <a:pt x="22" y="17"/>
                    </a:cubicBezTo>
                    <a:cubicBezTo>
                      <a:pt x="20" y="18"/>
                      <a:pt x="19" y="18"/>
                      <a:pt x="17" y="18"/>
                    </a:cubicBezTo>
                    <a:cubicBezTo>
                      <a:pt x="14" y="19"/>
                      <a:pt x="11" y="19"/>
                      <a:pt x="9" y="19"/>
                    </a:cubicBezTo>
                    <a:cubicBezTo>
                      <a:pt x="6" y="19"/>
                      <a:pt x="3" y="20"/>
                      <a:pt x="0" y="19"/>
                    </a:cubicBezTo>
                    <a:cubicBezTo>
                      <a:pt x="6" y="20"/>
                      <a:pt x="12" y="20"/>
                      <a:pt x="17" y="19"/>
                    </a:cubicBezTo>
                    <a:cubicBezTo>
                      <a:pt x="19" y="19"/>
                      <a:pt x="20" y="19"/>
                      <a:pt x="22" y="18"/>
                    </a:cubicBezTo>
                    <a:cubicBezTo>
                      <a:pt x="23" y="18"/>
                      <a:pt x="25" y="18"/>
                      <a:pt x="26" y="17"/>
                    </a:cubicBezTo>
                    <a:cubicBezTo>
                      <a:pt x="29" y="17"/>
                      <a:pt x="32" y="16"/>
                      <a:pt x="35" y="15"/>
                    </a:cubicBezTo>
                    <a:cubicBezTo>
                      <a:pt x="38" y="14"/>
                      <a:pt x="40" y="13"/>
                      <a:pt x="43" y="13"/>
                    </a:cubicBezTo>
                    <a:cubicBezTo>
                      <a:pt x="45" y="12"/>
                      <a:pt x="46" y="12"/>
                      <a:pt x="48" y="12"/>
                    </a:cubicBezTo>
                    <a:cubicBezTo>
                      <a:pt x="49" y="12"/>
                      <a:pt x="50" y="12"/>
                      <a:pt x="52" y="12"/>
                    </a:cubicBezTo>
                    <a:cubicBezTo>
                      <a:pt x="53" y="12"/>
                      <a:pt x="55" y="12"/>
                      <a:pt x="56" y="13"/>
                    </a:cubicBezTo>
                    <a:cubicBezTo>
                      <a:pt x="57" y="13"/>
                      <a:pt x="58" y="13"/>
                      <a:pt x="59" y="13"/>
                    </a:cubicBezTo>
                    <a:cubicBezTo>
                      <a:pt x="58" y="14"/>
                      <a:pt x="56" y="14"/>
                      <a:pt x="54" y="14"/>
                    </a:cubicBezTo>
                    <a:cubicBezTo>
                      <a:pt x="53" y="15"/>
                      <a:pt x="52" y="15"/>
                      <a:pt x="51" y="15"/>
                    </a:cubicBezTo>
                    <a:cubicBezTo>
                      <a:pt x="50" y="16"/>
                      <a:pt x="49" y="16"/>
                      <a:pt x="48" y="16"/>
                    </a:cubicBezTo>
                    <a:cubicBezTo>
                      <a:pt x="46" y="17"/>
                      <a:pt x="44" y="18"/>
                      <a:pt x="42" y="19"/>
                    </a:cubicBezTo>
                    <a:cubicBezTo>
                      <a:pt x="41" y="21"/>
                      <a:pt x="39" y="22"/>
                      <a:pt x="37" y="23"/>
                    </a:cubicBezTo>
                    <a:cubicBezTo>
                      <a:pt x="35" y="24"/>
                      <a:pt x="33" y="25"/>
                      <a:pt x="31" y="26"/>
                    </a:cubicBezTo>
                    <a:cubicBezTo>
                      <a:pt x="29" y="26"/>
                      <a:pt x="27" y="27"/>
                      <a:pt x="25" y="27"/>
                    </a:cubicBezTo>
                    <a:cubicBezTo>
                      <a:pt x="23" y="28"/>
                      <a:pt x="21" y="28"/>
                      <a:pt x="19" y="28"/>
                    </a:cubicBezTo>
                    <a:cubicBezTo>
                      <a:pt x="23" y="28"/>
                      <a:pt x="27" y="28"/>
                      <a:pt x="31" y="26"/>
                    </a:cubicBezTo>
                    <a:cubicBezTo>
                      <a:pt x="33" y="25"/>
                      <a:pt x="35" y="25"/>
                      <a:pt x="37" y="24"/>
                    </a:cubicBezTo>
                    <a:cubicBezTo>
                      <a:pt x="39" y="23"/>
                      <a:pt x="41" y="21"/>
                      <a:pt x="43" y="20"/>
                    </a:cubicBezTo>
                    <a:cubicBezTo>
                      <a:pt x="45" y="19"/>
                      <a:pt x="47" y="18"/>
                      <a:pt x="48" y="17"/>
                    </a:cubicBezTo>
                    <a:cubicBezTo>
                      <a:pt x="49" y="17"/>
                      <a:pt x="50" y="17"/>
                      <a:pt x="51" y="17"/>
                    </a:cubicBezTo>
                    <a:cubicBezTo>
                      <a:pt x="52" y="16"/>
                      <a:pt x="53" y="16"/>
                      <a:pt x="55" y="16"/>
                    </a:cubicBezTo>
                    <a:cubicBezTo>
                      <a:pt x="57" y="15"/>
                      <a:pt x="59" y="15"/>
                      <a:pt x="61" y="15"/>
                    </a:cubicBezTo>
                    <a:cubicBezTo>
                      <a:pt x="62" y="15"/>
                      <a:pt x="63" y="14"/>
                      <a:pt x="64" y="14"/>
                    </a:cubicBezTo>
                    <a:cubicBezTo>
                      <a:pt x="64" y="14"/>
                      <a:pt x="65" y="14"/>
                      <a:pt x="65" y="14"/>
                    </a:cubicBezTo>
                    <a:cubicBezTo>
                      <a:pt x="65" y="14"/>
                      <a:pt x="65" y="14"/>
                      <a:pt x="65" y="14"/>
                    </a:cubicBezTo>
                    <a:cubicBezTo>
                      <a:pt x="63" y="16"/>
                      <a:pt x="62" y="17"/>
                      <a:pt x="60" y="19"/>
                    </a:cubicBezTo>
                    <a:cubicBezTo>
                      <a:pt x="59" y="20"/>
                      <a:pt x="58" y="21"/>
                      <a:pt x="57" y="22"/>
                    </a:cubicBezTo>
                    <a:cubicBezTo>
                      <a:pt x="56" y="23"/>
                      <a:pt x="56" y="24"/>
                      <a:pt x="55" y="26"/>
                    </a:cubicBezTo>
                    <a:cubicBezTo>
                      <a:pt x="53" y="28"/>
                      <a:pt x="51" y="30"/>
                      <a:pt x="48" y="32"/>
                    </a:cubicBezTo>
                    <a:cubicBezTo>
                      <a:pt x="47" y="33"/>
                      <a:pt x="46" y="33"/>
                      <a:pt x="44" y="34"/>
                    </a:cubicBezTo>
                    <a:cubicBezTo>
                      <a:pt x="43" y="35"/>
                      <a:pt x="42" y="35"/>
                      <a:pt x="40" y="36"/>
                    </a:cubicBezTo>
                    <a:cubicBezTo>
                      <a:pt x="43" y="35"/>
                      <a:pt x="46" y="34"/>
                      <a:pt x="49" y="32"/>
                    </a:cubicBezTo>
                    <a:cubicBezTo>
                      <a:pt x="50" y="32"/>
                      <a:pt x="51" y="31"/>
                      <a:pt x="52" y="30"/>
                    </a:cubicBezTo>
                    <a:cubicBezTo>
                      <a:pt x="53" y="29"/>
                      <a:pt x="54" y="29"/>
                      <a:pt x="54" y="28"/>
                    </a:cubicBezTo>
                    <a:cubicBezTo>
                      <a:pt x="54" y="28"/>
                      <a:pt x="55" y="28"/>
                      <a:pt x="55" y="27"/>
                    </a:cubicBezTo>
                    <a:cubicBezTo>
                      <a:pt x="55" y="27"/>
                      <a:pt x="55" y="27"/>
                      <a:pt x="56" y="26"/>
                    </a:cubicBezTo>
                    <a:cubicBezTo>
                      <a:pt x="57" y="24"/>
                      <a:pt x="59" y="22"/>
                      <a:pt x="61" y="20"/>
                    </a:cubicBezTo>
                    <a:cubicBezTo>
                      <a:pt x="63" y="19"/>
                      <a:pt x="64" y="18"/>
                      <a:pt x="65" y="17"/>
                    </a:cubicBezTo>
                    <a:cubicBezTo>
                      <a:pt x="66" y="16"/>
                      <a:pt x="66" y="15"/>
                      <a:pt x="67" y="14"/>
                    </a:cubicBezTo>
                    <a:cubicBezTo>
                      <a:pt x="68" y="14"/>
                      <a:pt x="69" y="14"/>
                      <a:pt x="69" y="14"/>
                    </a:cubicBezTo>
                    <a:cubicBezTo>
                      <a:pt x="70" y="14"/>
                      <a:pt x="71" y="14"/>
                      <a:pt x="71" y="13"/>
                    </a:cubicBezTo>
                    <a:cubicBezTo>
                      <a:pt x="70" y="12"/>
                      <a:pt x="70" y="12"/>
                      <a:pt x="69" y="12"/>
                    </a:cubicBezTo>
                    <a:cubicBezTo>
                      <a:pt x="68" y="12"/>
                      <a:pt x="66" y="12"/>
                      <a:pt x="65" y="12"/>
                    </a:cubicBezTo>
                    <a:cubicBezTo>
                      <a:pt x="64" y="12"/>
                      <a:pt x="63" y="12"/>
                      <a:pt x="62" y="12"/>
                    </a:cubicBezTo>
                    <a:cubicBezTo>
                      <a:pt x="62" y="12"/>
                      <a:pt x="62" y="11"/>
                      <a:pt x="62" y="11"/>
                    </a:cubicBezTo>
                    <a:cubicBezTo>
                      <a:pt x="62" y="11"/>
                      <a:pt x="61" y="10"/>
                      <a:pt x="61" y="10"/>
                    </a:cubicBezTo>
                    <a:cubicBezTo>
                      <a:pt x="61" y="9"/>
                      <a:pt x="60" y="9"/>
                      <a:pt x="60" y="9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59" y="7"/>
                      <a:pt x="59" y="6"/>
                      <a:pt x="58" y="6"/>
                    </a:cubicBezTo>
                    <a:cubicBezTo>
                      <a:pt x="57" y="5"/>
                      <a:pt x="56" y="4"/>
                      <a:pt x="55" y="3"/>
                    </a:cubicBezTo>
                    <a:cubicBezTo>
                      <a:pt x="54" y="2"/>
                      <a:pt x="54" y="2"/>
                      <a:pt x="53" y="2"/>
                    </a:cubicBezTo>
                    <a:cubicBezTo>
                      <a:pt x="52" y="1"/>
                      <a:pt x="52" y="1"/>
                      <a:pt x="51" y="0"/>
                    </a:cubicBezTo>
                    <a:cubicBezTo>
                      <a:pt x="52" y="1"/>
                      <a:pt x="52" y="1"/>
                      <a:pt x="53" y="2"/>
                    </a:cubicBezTo>
                    <a:cubicBezTo>
                      <a:pt x="53" y="2"/>
                      <a:pt x="54" y="3"/>
                      <a:pt x="54" y="3"/>
                    </a:cubicBezTo>
                    <a:cubicBezTo>
                      <a:pt x="55" y="4"/>
                      <a:pt x="56" y="6"/>
                      <a:pt x="57" y="7"/>
                    </a:cubicBezTo>
                    <a:cubicBezTo>
                      <a:pt x="58" y="7"/>
                      <a:pt x="58" y="8"/>
                      <a:pt x="58" y="8"/>
                    </a:cubicBezTo>
                    <a:cubicBezTo>
                      <a:pt x="59" y="8"/>
                      <a:pt x="59" y="9"/>
                      <a:pt x="59" y="9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59" y="10"/>
                      <a:pt x="59" y="10"/>
                      <a:pt x="60" y="10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60" y="11"/>
                      <a:pt x="59" y="11"/>
                      <a:pt x="58" y="11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0" y="8"/>
                      <a:pt x="48" y="8"/>
                      <a:pt x="46" y="7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3" y="6"/>
                      <a:pt x="43" y="6"/>
                      <a:pt x="42" y="6"/>
                    </a:cubicBezTo>
                    <a:cubicBezTo>
                      <a:pt x="41" y="5"/>
                      <a:pt x="40" y="5"/>
                      <a:pt x="39" y="4"/>
                    </a:cubicBezTo>
                    <a:cubicBezTo>
                      <a:pt x="38" y="3"/>
                      <a:pt x="37" y="3"/>
                      <a:pt x="36" y="2"/>
                    </a:cubicBezTo>
                    <a:cubicBezTo>
                      <a:pt x="35" y="1"/>
                      <a:pt x="34" y="1"/>
                      <a:pt x="34" y="0"/>
                    </a:cubicBezTo>
                    <a:cubicBezTo>
                      <a:pt x="35" y="2"/>
                      <a:pt x="37" y="3"/>
                      <a:pt x="39" y="5"/>
                    </a:cubicBezTo>
                    <a:cubicBezTo>
                      <a:pt x="40" y="5"/>
                      <a:pt x="41" y="6"/>
                      <a:pt x="42" y="6"/>
                    </a:cubicBezTo>
                    <a:close/>
                    <a:moveTo>
                      <a:pt x="33" y="14"/>
                    </a:move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10" name="Freeform 2200"/>
              <p:cNvSpPr/>
              <p:nvPr/>
            </p:nvSpPr>
            <p:spPr>
              <a:xfrm>
                <a:off x="7931127" y="3805258"/>
                <a:ext cx="30163" cy="168276"/>
              </a:xfrm>
              <a:custGeom>
                <a:avLst/>
                <a:gdLst>
                  <a:gd name="txL" fmla="*/ 0 w 8"/>
                  <a:gd name="txT" fmla="*/ 0 h 45"/>
                  <a:gd name="txR" fmla="*/ 8 w 8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" h="45">
                    <a:moveTo>
                      <a:pt x="8" y="34"/>
                    </a:moveTo>
                    <a:cubicBezTo>
                      <a:pt x="8" y="33"/>
                      <a:pt x="8" y="33"/>
                      <a:pt x="8" y="32"/>
                    </a:cubicBezTo>
                    <a:cubicBezTo>
                      <a:pt x="8" y="29"/>
                      <a:pt x="8" y="27"/>
                      <a:pt x="8" y="24"/>
                    </a:cubicBezTo>
                    <a:cubicBezTo>
                      <a:pt x="7" y="20"/>
                      <a:pt x="6" y="16"/>
                      <a:pt x="5" y="12"/>
                    </a:cubicBezTo>
                    <a:cubicBezTo>
                      <a:pt x="5" y="10"/>
                      <a:pt x="5" y="7"/>
                      <a:pt x="5" y="5"/>
                    </a:cubicBezTo>
                    <a:cubicBezTo>
                      <a:pt x="6" y="4"/>
                      <a:pt x="6" y="2"/>
                      <a:pt x="6" y="0"/>
                    </a:cubicBezTo>
                    <a:cubicBezTo>
                      <a:pt x="5" y="3"/>
                      <a:pt x="4" y="6"/>
                      <a:pt x="3" y="7"/>
                    </a:cubicBezTo>
                    <a:cubicBezTo>
                      <a:pt x="1" y="14"/>
                      <a:pt x="2" y="21"/>
                      <a:pt x="2" y="28"/>
                    </a:cubicBezTo>
                    <a:cubicBezTo>
                      <a:pt x="2" y="31"/>
                      <a:pt x="1" y="34"/>
                      <a:pt x="1" y="37"/>
                    </a:cubicBezTo>
                    <a:cubicBezTo>
                      <a:pt x="1" y="40"/>
                      <a:pt x="0" y="42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2" y="41"/>
                      <a:pt x="5" y="37"/>
                      <a:pt x="8" y="3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611" name="Picture 2201"/>
              <p:cNvPicPr>
                <a:picLocks noChangeAspect="1"/>
              </p:cNvPicPr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7932714" y="3789383"/>
                <a:ext cx="66675" cy="1587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612" name="Picture 2202"/>
              <p:cNvPicPr>
                <a:picLocks noChangeAspect="1"/>
              </p:cNvPicPr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875564" y="3784620"/>
                <a:ext cx="90488" cy="2032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613" name="Freeform 2203"/>
              <p:cNvSpPr/>
              <p:nvPr/>
            </p:nvSpPr>
            <p:spPr>
              <a:xfrm>
                <a:off x="7900964" y="3868758"/>
                <a:ext cx="36513" cy="71438"/>
              </a:xfrm>
              <a:custGeom>
                <a:avLst/>
                <a:gdLst>
                  <a:gd name="txL" fmla="*/ 0 w 10"/>
                  <a:gd name="txT" fmla="*/ 0 h 19"/>
                  <a:gd name="txR" fmla="*/ 10 w 10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19">
                    <a:moveTo>
                      <a:pt x="9" y="10"/>
                    </a:moveTo>
                    <a:cubicBezTo>
                      <a:pt x="10" y="7"/>
                      <a:pt x="9" y="4"/>
                      <a:pt x="9" y="0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7" y="7"/>
                      <a:pt x="5" y="8"/>
                      <a:pt x="3" y="8"/>
                    </a:cubicBezTo>
                    <a:cubicBezTo>
                      <a:pt x="2" y="8"/>
                      <a:pt x="1" y="8"/>
                      <a:pt x="0" y="9"/>
                    </a:cubicBezTo>
                    <a:cubicBezTo>
                      <a:pt x="1" y="13"/>
                      <a:pt x="3" y="16"/>
                      <a:pt x="5" y="19"/>
                    </a:cubicBezTo>
                    <a:cubicBezTo>
                      <a:pt x="7" y="17"/>
                      <a:pt x="8" y="12"/>
                      <a:pt x="9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14" name="Freeform 2204"/>
              <p:cNvSpPr/>
              <p:nvPr/>
            </p:nvSpPr>
            <p:spPr>
              <a:xfrm>
                <a:off x="7948589" y="3729057"/>
                <a:ext cx="46038" cy="161926"/>
              </a:xfrm>
              <a:custGeom>
                <a:avLst/>
                <a:gdLst>
                  <a:gd name="txL" fmla="*/ 0 w 12"/>
                  <a:gd name="txT" fmla="*/ 0 h 43"/>
                  <a:gd name="txR" fmla="*/ 12 w 12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" h="43">
                    <a:moveTo>
                      <a:pt x="1" y="20"/>
                    </a:moveTo>
                    <a:cubicBezTo>
                      <a:pt x="1" y="22"/>
                      <a:pt x="3" y="24"/>
                      <a:pt x="3" y="25"/>
                    </a:cubicBezTo>
                    <a:cubicBezTo>
                      <a:pt x="4" y="27"/>
                      <a:pt x="6" y="28"/>
                      <a:pt x="7" y="30"/>
                    </a:cubicBezTo>
                    <a:cubicBezTo>
                      <a:pt x="9" y="34"/>
                      <a:pt x="11" y="38"/>
                      <a:pt x="11" y="42"/>
                    </a:cubicBezTo>
                    <a:cubicBezTo>
                      <a:pt x="11" y="42"/>
                      <a:pt x="11" y="42"/>
                      <a:pt x="11" y="43"/>
                    </a:cubicBezTo>
                    <a:cubicBezTo>
                      <a:pt x="12" y="38"/>
                      <a:pt x="12" y="33"/>
                      <a:pt x="11" y="28"/>
                    </a:cubicBezTo>
                    <a:cubicBezTo>
                      <a:pt x="10" y="25"/>
                      <a:pt x="6" y="19"/>
                      <a:pt x="2" y="18"/>
                    </a:cubicBezTo>
                    <a:cubicBezTo>
                      <a:pt x="1" y="15"/>
                      <a:pt x="2" y="13"/>
                      <a:pt x="3" y="11"/>
                    </a:cubicBezTo>
                    <a:cubicBezTo>
                      <a:pt x="4" y="9"/>
                      <a:pt x="5" y="7"/>
                      <a:pt x="5" y="5"/>
                    </a:cubicBezTo>
                    <a:cubicBezTo>
                      <a:pt x="5" y="3"/>
                      <a:pt x="5" y="2"/>
                      <a:pt x="5" y="0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4" y="2"/>
                      <a:pt x="5" y="4"/>
                      <a:pt x="5" y="5"/>
                    </a:cubicBezTo>
                    <a:cubicBezTo>
                      <a:pt x="4" y="7"/>
                      <a:pt x="3" y="9"/>
                      <a:pt x="3" y="11"/>
                    </a:cubicBezTo>
                    <a:cubicBezTo>
                      <a:pt x="2" y="13"/>
                      <a:pt x="0" y="16"/>
                      <a:pt x="1" y="18"/>
                    </a:cubicBezTo>
                    <a:cubicBezTo>
                      <a:pt x="1" y="19"/>
                      <a:pt x="1" y="20"/>
                      <a:pt x="1" y="2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15" name="Freeform 2205"/>
              <p:cNvSpPr>
                <a:spLocks noEditPoints="1"/>
              </p:cNvSpPr>
              <p:nvPr/>
            </p:nvSpPr>
            <p:spPr>
              <a:xfrm>
                <a:off x="7904139" y="3800495"/>
                <a:ext cx="87313" cy="165101"/>
              </a:xfrm>
              <a:custGeom>
                <a:avLst/>
                <a:gdLst>
                  <a:gd name="txL" fmla="*/ 0 w 23"/>
                  <a:gd name="txT" fmla="*/ 0 h 44"/>
                  <a:gd name="txR" fmla="*/ 23 w 23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44">
                    <a:moveTo>
                      <a:pt x="5" y="16"/>
                    </a:moveTo>
                    <a:cubicBezTo>
                      <a:pt x="5" y="16"/>
                      <a:pt x="5" y="16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3"/>
                      <a:pt x="8" y="12"/>
                      <a:pt x="8" y="11"/>
                    </a:cubicBezTo>
                    <a:cubicBezTo>
                      <a:pt x="8" y="12"/>
                      <a:pt x="8" y="13"/>
                      <a:pt x="8" y="13"/>
                    </a:cubicBezTo>
                    <a:cubicBezTo>
                      <a:pt x="8" y="14"/>
                      <a:pt x="8" y="15"/>
                      <a:pt x="8" y="16"/>
                    </a:cubicBezTo>
                    <a:cubicBezTo>
                      <a:pt x="8" y="17"/>
                      <a:pt x="8" y="18"/>
                      <a:pt x="8" y="19"/>
                    </a:cubicBezTo>
                    <a:cubicBezTo>
                      <a:pt x="8" y="19"/>
                      <a:pt x="8" y="19"/>
                      <a:pt x="8" y="20"/>
                    </a:cubicBezTo>
                    <a:cubicBezTo>
                      <a:pt x="8" y="20"/>
                      <a:pt x="8" y="21"/>
                      <a:pt x="8" y="21"/>
                    </a:cubicBezTo>
                    <a:cubicBezTo>
                      <a:pt x="8" y="22"/>
                      <a:pt x="7" y="22"/>
                      <a:pt x="7" y="23"/>
                    </a:cubicBezTo>
                    <a:cubicBezTo>
                      <a:pt x="7" y="23"/>
                      <a:pt x="6" y="23"/>
                      <a:pt x="6" y="24"/>
                    </a:cubicBezTo>
                    <a:cubicBezTo>
                      <a:pt x="5" y="24"/>
                      <a:pt x="5" y="24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3" y="25"/>
                      <a:pt x="3" y="25"/>
                      <a:pt x="3" y="26"/>
                    </a:cubicBezTo>
                    <a:cubicBezTo>
                      <a:pt x="2" y="26"/>
                      <a:pt x="2" y="26"/>
                      <a:pt x="1" y="26"/>
                    </a:cubicBezTo>
                    <a:cubicBezTo>
                      <a:pt x="1" y="26"/>
                      <a:pt x="0" y="26"/>
                      <a:pt x="0" y="27"/>
                    </a:cubicBezTo>
                    <a:cubicBezTo>
                      <a:pt x="1" y="26"/>
                      <a:pt x="2" y="26"/>
                      <a:pt x="3" y="26"/>
                    </a:cubicBezTo>
                    <a:cubicBezTo>
                      <a:pt x="3" y="26"/>
                      <a:pt x="4" y="26"/>
                      <a:pt x="4" y="26"/>
                    </a:cubicBezTo>
                    <a:cubicBezTo>
                      <a:pt x="4" y="26"/>
                      <a:pt x="4" y="25"/>
                      <a:pt x="4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6" y="25"/>
                      <a:pt x="6" y="24"/>
                    </a:cubicBezTo>
                    <a:cubicBezTo>
                      <a:pt x="7" y="24"/>
                      <a:pt x="7" y="24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5"/>
                      <a:pt x="8" y="26"/>
                      <a:pt x="8" y="26"/>
                    </a:cubicBezTo>
                    <a:cubicBezTo>
                      <a:pt x="8" y="27"/>
                      <a:pt x="8" y="29"/>
                      <a:pt x="7" y="30"/>
                    </a:cubicBezTo>
                    <a:cubicBezTo>
                      <a:pt x="7" y="30"/>
                      <a:pt x="7" y="31"/>
                      <a:pt x="7" y="31"/>
                    </a:cubicBezTo>
                    <a:cubicBezTo>
                      <a:pt x="6" y="32"/>
                      <a:pt x="6" y="32"/>
                      <a:pt x="6" y="33"/>
                    </a:cubicBezTo>
                    <a:cubicBezTo>
                      <a:pt x="6" y="34"/>
                      <a:pt x="5" y="34"/>
                      <a:pt x="5" y="35"/>
                    </a:cubicBezTo>
                    <a:cubicBezTo>
                      <a:pt x="5" y="35"/>
                      <a:pt x="5" y="36"/>
                      <a:pt x="4" y="36"/>
                    </a:cubicBezTo>
                    <a:cubicBezTo>
                      <a:pt x="5" y="35"/>
                      <a:pt x="6" y="34"/>
                      <a:pt x="6" y="33"/>
                    </a:cubicBezTo>
                    <a:cubicBezTo>
                      <a:pt x="7" y="32"/>
                      <a:pt x="7" y="31"/>
                      <a:pt x="8" y="30"/>
                    </a:cubicBezTo>
                    <a:cubicBezTo>
                      <a:pt x="8" y="29"/>
                      <a:pt x="8" y="28"/>
                      <a:pt x="8" y="28"/>
                    </a:cubicBezTo>
                    <a:cubicBezTo>
                      <a:pt x="9" y="29"/>
                      <a:pt x="9" y="29"/>
                      <a:pt x="9" y="30"/>
                    </a:cubicBezTo>
                    <a:cubicBezTo>
                      <a:pt x="9" y="31"/>
                      <a:pt x="9" y="32"/>
                      <a:pt x="8" y="33"/>
                    </a:cubicBezTo>
                    <a:cubicBezTo>
                      <a:pt x="8" y="35"/>
                      <a:pt x="8" y="37"/>
                      <a:pt x="8" y="38"/>
                    </a:cubicBezTo>
                    <a:cubicBezTo>
                      <a:pt x="8" y="40"/>
                      <a:pt x="7" y="42"/>
                      <a:pt x="7" y="44"/>
                    </a:cubicBezTo>
                    <a:cubicBezTo>
                      <a:pt x="8" y="40"/>
                      <a:pt x="9" y="37"/>
                      <a:pt x="9" y="33"/>
                    </a:cubicBezTo>
                    <a:cubicBezTo>
                      <a:pt x="9" y="32"/>
                      <a:pt x="9" y="31"/>
                      <a:pt x="9" y="30"/>
                    </a:cubicBezTo>
                    <a:cubicBezTo>
                      <a:pt x="9" y="29"/>
                      <a:pt x="9" y="28"/>
                      <a:pt x="9" y="27"/>
                    </a:cubicBezTo>
                    <a:cubicBezTo>
                      <a:pt x="9" y="26"/>
                      <a:pt x="9" y="24"/>
                      <a:pt x="9" y="22"/>
                    </a:cubicBezTo>
                    <a:cubicBezTo>
                      <a:pt x="9" y="20"/>
                      <a:pt x="9" y="18"/>
                      <a:pt x="9" y="16"/>
                    </a:cubicBezTo>
                    <a:cubicBezTo>
                      <a:pt x="9" y="15"/>
                      <a:pt x="9" y="15"/>
                      <a:pt x="9" y="14"/>
                    </a:cubicBezTo>
                    <a:cubicBezTo>
                      <a:pt x="9" y="13"/>
                      <a:pt x="9" y="12"/>
                      <a:pt x="10" y="11"/>
                    </a:cubicBezTo>
                    <a:cubicBezTo>
                      <a:pt x="10" y="10"/>
                      <a:pt x="10" y="9"/>
                      <a:pt x="11" y="9"/>
                    </a:cubicBezTo>
                    <a:cubicBezTo>
                      <a:pt x="11" y="8"/>
                      <a:pt x="11" y="7"/>
                      <a:pt x="12" y="7"/>
                    </a:cubicBezTo>
                    <a:cubicBezTo>
                      <a:pt x="12" y="8"/>
                      <a:pt x="12" y="9"/>
                      <a:pt x="12" y="10"/>
                    </a:cubicBezTo>
                    <a:cubicBezTo>
                      <a:pt x="12" y="11"/>
                      <a:pt x="12" y="11"/>
                      <a:pt x="12" y="12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5"/>
                      <a:pt x="12" y="17"/>
                      <a:pt x="13" y="18"/>
                    </a:cubicBezTo>
                    <a:cubicBezTo>
                      <a:pt x="13" y="19"/>
                      <a:pt x="14" y="20"/>
                      <a:pt x="14" y="22"/>
                    </a:cubicBezTo>
                    <a:cubicBezTo>
                      <a:pt x="15" y="23"/>
                      <a:pt x="15" y="24"/>
                      <a:pt x="15" y="26"/>
                    </a:cubicBezTo>
                    <a:cubicBezTo>
                      <a:pt x="15" y="27"/>
                      <a:pt x="15" y="28"/>
                      <a:pt x="15" y="30"/>
                    </a:cubicBezTo>
                    <a:cubicBezTo>
                      <a:pt x="15" y="31"/>
                      <a:pt x="15" y="32"/>
                      <a:pt x="15" y="33"/>
                    </a:cubicBezTo>
                    <a:cubicBezTo>
                      <a:pt x="16" y="31"/>
                      <a:pt x="16" y="28"/>
                      <a:pt x="15" y="25"/>
                    </a:cubicBezTo>
                    <a:cubicBezTo>
                      <a:pt x="15" y="24"/>
                      <a:pt x="15" y="23"/>
                      <a:pt x="15" y="22"/>
                    </a:cubicBezTo>
                    <a:cubicBezTo>
                      <a:pt x="14" y="20"/>
                      <a:pt x="14" y="19"/>
                      <a:pt x="14" y="18"/>
                    </a:cubicBezTo>
                    <a:cubicBezTo>
                      <a:pt x="13" y="16"/>
                      <a:pt x="13" y="15"/>
                      <a:pt x="13" y="14"/>
                    </a:cubicBezTo>
                    <a:cubicBezTo>
                      <a:pt x="12" y="13"/>
                      <a:pt x="12" y="13"/>
                      <a:pt x="12" y="12"/>
                    </a:cubicBezTo>
                    <a:cubicBezTo>
                      <a:pt x="12" y="11"/>
                      <a:pt x="12" y="11"/>
                      <a:pt x="12" y="10"/>
                    </a:cubicBezTo>
                    <a:cubicBezTo>
                      <a:pt x="12" y="9"/>
                      <a:pt x="12" y="7"/>
                      <a:pt x="13" y="6"/>
                    </a:cubicBezTo>
                    <a:cubicBezTo>
                      <a:pt x="13" y="5"/>
                      <a:pt x="13" y="5"/>
                      <a:pt x="13" y="4"/>
                    </a:cubicBezTo>
                    <a:cubicBezTo>
                      <a:pt x="13" y="4"/>
                      <a:pt x="13" y="4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4" y="4"/>
                      <a:pt x="14" y="6"/>
                      <a:pt x="15" y="7"/>
                    </a:cubicBezTo>
                    <a:cubicBezTo>
                      <a:pt x="15" y="7"/>
                      <a:pt x="16" y="8"/>
                      <a:pt x="17" y="9"/>
                    </a:cubicBezTo>
                    <a:cubicBezTo>
                      <a:pt x="17" y="10"/>
                      <a:pt x="18" y="11"/>
                      <a:pt x="18" y="11"/>
                    </a:cubicBezTo>
                    <a:cubicBezTo>
                      <a:pt x="20" y="13"/>
                      <a:pt x="21" y="14"/>
                      <a:pt x="21" y="16"/>
                    </a:cubicBezTo>
                    <a:cubicBezTo>
                      <a:pt x="22" y="17"/>
                      <a:pt x="22" y="18"/>
                      <a:pt x="22" y="19"/>
                    </a:cubicBezTo>
                    <a:cubicBezTo>
                      <a:pt x="22" y="20"/>
                      <a:pt x="22" y="21"/>
                      <a:pt x="23" y="21"/>
                    </a:cubicBezTo>
                    <a:cubicBezTo>
                      <a:pt x="23" y="20"/>
                      <a:pt x="22" y="18"/>
                      <a:pt x="22" y="16"/>
                    </a:cubicBezTo>
                    <a:cubicBezTo>
                      <a:pt x="21" y="15"/>
                      <a:pt x="21" y="14"/>
                      <a:pt x="21" y="13"/>
                    </a:cubicBezTo>
                    <a:cubicBezTo>
                      <a:pt x="20" y="13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9"/>
                      <a:pt x="17" y="8"/>
                      <a:pt x="16" y="6"/>
                    </a:cubicBezTo>
                    <a:cubicBezTo>
                      <a:pt x="15" y="5"/>
                      <a:pt x="15" y="5"/>
                      <a:pt x="14" y="4"/>
                    </a:cubicBezTo>
                    <a:cubicBezTo>
                      <a:pt x="14" y="3"/>
                      <a:pt x="14" y="3"/>
                      <a:pt x="13" y="2"/>
                    </a:cubicBezTo>
                    <a:cubicBezTo>
                      <a:pt x="13" y="1"/>
                      <a:pt x="13" y="1"/>
                      <a:pt x="14" y="1"/>
                    </a:cubicBezTo>
                    <a:cubicBezTo>
                      <a:pt x="14" y="0"/>
                      <a:pt x="13" y="0"/>
                      <a:pt x="13" y="0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2" y="1"/>
                      <a:pt x="12" y="2"/>
                      <a:pt x="12" y="3"/>
                    </a:cubicBezTo>
                    <a:cubicBezTo>
                      <a:pt x="11" y="4"/>
                      <a:pt x="11" y="4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7" y="6"/>
                      <a:pt x="7" y="6"/>
                    </a:cubicBezTo>
                    <a:cubicBezTo>
                      <a:pt x="6" y="7"/>
                      <a:pt x="5" y="7"/>
                      <a:pt x="5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3" y="10"/>
                      <a:pt x="3" y="9"/>
                      <a:pt x="4" y="9"/>
                    </a:cubicBezTo>
                    <a:cubicBezTo>
                      <a:pt x="4" y="9"/>
                      <a:pt x="4" y="9"/>
                      <a:pt x="5" y="8"/>
                    </a:cubicBezTo>
                    <a:cubicBezTo>
                      <a:pt x="6" y="8"/>
                      <a:pt x="6" y="7"/>
                      <a:pt x="7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10" y="6"/>
                      <a:pt x="10" y="6"/>
                      <a:pt x="10" y="7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12"/>
                      <a:pt x="6" y="13"/>
                      <a:pt x="6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6"/>
                      <a:pt x="4" y="16"/>
                    </a:cubicBezTo>
                    <a:cubicBezTo>
                      <a:pt x="4" y="17"/>
                      <a:pt x="4" y="17"/>
                      <a:pt x="3" y="18"/>
                    </a:cubicBezTo>
                    <a:cubicBezTo>
                      <a:pt x="3" y="18"/>
                      <a:pt x="2" y="19"/>
                      <a:pt x="1" y="19"/>
                    </a:cubicBezTo>
                    <a:cubicBezTo>
                      <a:pt x="1" y="20"/>
                      <a:pt x="0" y="20"/>
                      <a:pt x="0" y="20"/>
                    </a:cubicBezTo>
                    <a:cubicBezTo>
                      <a:pt x="1" y="20"/>
                      <a:pt x="2" y="19"/>
                      <a:pt x="3" y="18"/>
                    </a:cubicBezTo>
                    <a:cubicBezTo>
                      <a:pt x="4" y="17"/>
                      <a:pt x="4" y="17"/>
                      <a:pt x="5" y="16"/>
                    </a:cubicBezTo>
                    <a:close/>
                    <a:moveTo>
                      <a:pt x="8" y="23"/>
                    </a:move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16" name="Freeform 2206"/>
              <p:cNvSpPr/>
              <p:nvPr/>
            </p:nvSpPr>
            <p:spPr>
              <a:xfrm>
                <a:off x="7205635" y="2981340"/>
                <a:ext cx="49213" cy="225427"/>
              </a:xfrm>
              <a:custGeom>
                <a:avLst/>
                <a:gdLst>
                  <a:gd name="txL" fmla="*/ 0 w 13"/>
                  <a:gd name="txT" fmla="*/ 0 h 60"/>
                  <a:gd name="txR" fmla="*/ 13 w 13"/>
                  <a:gd name="txB" fmla="*/ 60 h 60"/>
                </a:gdLst>
                <a:ahLst/>
                <a:cxnLst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3" h="60">
                    <a:moveTo>
                      <a:pt x="0" y="16"/>
                    </a:moveTo>
                    <a:cubicBezTo>
                      <a:pt x="0" y="17"/>
                      <a:pt x="0" y="18"/>
                      <a:pt x="0" y="19"/>
                    </a:cubicBezTo>
                    <a:cubicBezTo>
                      <a:pt x="0" y="23"/>
                      <a:pt x="1" y="26"/>
                      <a:pt x="2" y="30"/>
                    </a:cubicBezTo>
                    <a:cubicBezTo>
                      <a:pt x="3" y="35"/>
                      <a:pt x="6" y="39"/>
                      <a:pt x="8" y="44"/>
                    </a:cubicBezTo>
                    <a:cubicBezTo>
                      <a:pt x="9" y="48"/>
                      <a:pt x="9" y="51"/>
                      <a:pt x="9" y="54"/>
                    </a:cubicBezTo>
                    <a:cubicBezTo>
                      <a:pt x="9" y="56"/>
                      <a:pt x="9" y="58"/>
                      <a:pt x="9" y="60"/>
                    </a:cubicBezTo>
                    <a:cubicBezTo>
                      <a:pt x="9" y="56"/>
                      <a:pt x="10" y="52"/>
                      <a:pt x="11" y="50"/>
                    </a:cubicBezTo>
                    <a:cubicBezTo>
                      <a:pt x="13" y="41"/>
                      <a:pt x="10" y="32"/>
                      <a:pt x="9" y="23"/>
                    </a:cubicBezTo>
                    <a:cubicBezTo>
                      <a:pt x="8" y="19"/>
                      <a:pt x="9" y="15"/>
                      <a:pt x="8" y="10"/>
                    </a:cubicBezTo>
                    <a:cubicBezTo>
                      <a:pt x="8" y="7"/>
                      <a:pt x="9" y="4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6"/>
                      <a:pt x="3" y="11"/>
                      <a:pt x="0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617" name="Picture 2207"/>
              <p:cNvPicPr>
                <a:picLocks noChangeAspect="1"/>
              </p:cNvPicPr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7159597" y="3030552"/>
                <a:ext cx="90488" cy="1920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618" name="Freeform 2209"/>
              <p:cNvSpPr/>
              <p:nvPr/>
            </p:nvSpPr>
            <p:spPr>
              <a:xfrm>
                <a:off x="7243735" y="3022615"/>
                <a:ext cx="49213" cy="98426"/>
              </a:xfrm>
              <a:custGeom>
                <a:avLst/>
                <a:gdLst>
                  <a:gd name="txL" fmla="*/ 0 w 13"/>
                  <a:gd name="txT" fmla="*/ 0 h 26"/>
                  <a:gd name="txR" fmla="*/ 13 w 13"/>
                  <a:gd name="txB" fmla="*/ 26 h 26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3" h="26">
                    <a:moveTo>
                      <a:pt x="0" y="13"/>
                    </a:moveTo>
                    <a:cubicBezTo>
                      <a:pt x="0" y="18"/>
                      <a:pt x="1" y="22"/>
                      <a:pt x="1" y="26"/>
                    </a:cubicBezTo>
                    <a:cubicBezTo>
                      <a:pt x="2" y="24"/>
                      <a:pt x="2" y="21"/>
                      <a:pt x="2" y="19"/>
                    </a:cubicBezTo>
                    <a:cubicBezTo>
                      <a:pt x="3" y="17"/>
                      <a:pt x="6" y="16"/>
                      <a:pt x="8" y="15"/>
                    </a:cubicBezTo>
                    <a:cubicBezTo>
                      <a:pt x="10" y="14"/>
                      <a:pt x="11" y="14"/>
                      <a:pt x="13" y="12"/>
                    </a:cubicBezTo>
                    <a:cubicBezTo>
                      <a:pt x="10" y="8"/>
                      <a:pt x="7" y="4"/>
                      <a:pt x="4" y="0"/>
                    </a:cubicBezTo>
                    <a:cubicBezTo>
                      <a:pt x="2" y="4"/>
                      <a:pt x="1" y="10"/>
                      <a:pt x="0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19" name="Freeform 2210"/>
              <p:cNvSpPr/>
              <p:nvPr/>
            </p:nvSpPr>
            <p:spPr>
              <a:xfrm>
                <a:off x="7172297" y="3105165"/>
                <a:ext cx="74613" cy="207964"/>
              </a:xfrm>
              <a:custGeom>
                <a:avLst/>
                <a:gdLst>
                  <a:gd name="txL" fmla="*/ 0 w 20"/>
                  <a:gd name="txT" fmla="*/ 0 h 55"/>
                  <a:gd name="txR" fmla="*/ 20 w 20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55">
                    <a:moveTo>
                      <a:pt x="18" y="27"/>
                    </a:moveTo>
                    <a:cubicBezTo>
                      <a:pt x="17" y="25"/>
                      <a:pt x="15" y="23"/>
                      <a:pt x="14" y="21"/>
                    </a:cubicBezTo>
                    <a:cubicBezTo>
                      <a:pt x="12" y="19"/>
                      <a:pt x="10" y="18"/>
                      <a:pt x="8" y="15"/>
                    </a:cubicBezTo>
                    <a:cubicBezTo>
                      <a:pt x="4" y="11"/>
                      <a:pt x="1" y="6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6"/>
                      <a:pt x="1" y="13"/>
                      <a:pt x="3" y="19"/>
                    </a:cubicBezTo>
                    <a:cubicBezTo>
                      <a:pt x="5" y="22"/>
                      <a:pt x="11" y="30"/>
                      <a:pt x="17" y="30"/>
                    </a:cubicBezTo>
                    <a:cubicBezTo>
                      <a:pt x="19" y="34"/>
                      <a:pt x="17" y="37"/>
                      <a:pt x="17" y="41"/>
                    </a:cubicBezTo>
                    <a:cubicBezTo>
                      <a:pt x="16" y="43"/>
                      <a:pt x="15" y="46"/>
                      <a:pt x="15" y="48"/>
                    </a:cubicBezTo>
                    <a:cubicBezTo>
                      <a:pt x="15" y="50"/>
                      <a:pt x="15" y="52"/>
                      <a:pt x="16" y="55"/>
                    </a:cubicBezTo>
                    <a:cubicBezTo>
                      <a:pt x="17" y="54"/>
                      <a:pt x="17" y="54"/>
                      <a:pt x="18" y="54"/>
                    </a:cubicBezTo>
                    <a:cubicBezTo>
                      <a:pt x="17" y="52"/>
                      <a:pt x="16" y="50"/>
                      <a:pt x="16" y="48"/>
                    </a:cubicBezTo>
                    <a:cubicBezTo>
                      <a:pt x="16" y="46"/>
                      <a:pt x="17" y="43"/>
                      <a:pt x="17" y="40"/>
                    </a:cubicBezTo>
                    <a:cubicBezTo>
                      <a:pt x="18" y="37"/>
                      <a:pt x="20" y="33"/>
                      <a:pt x="18" y="30"/>
                    </a:cubicBezTo>
                    <a:cubicBezTo>
                      <a:pt x="18" y="29"/>
                      <a:pt x="18" y="28"/>
                      <a:pt x="18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20" name="Freeform 2211"/>
              <p:cNvSpPr>
                <a:spLocks noEditPoints="1"/>
              </p:cNvSpPr>
              <p:nvPr/>
            </p:nvSpPr>
            <p:spPr>
              <a:xfrm>
                <a:off x="7175472" y="2992452"/>
                <a:ext cx="117476" cy="222252"/>
              </a:xfrm>
              <a:custGeom>
                <a:avLst/>
                <a:gdLst>
                  <a:gd name="txL" fmla="*/ 0 w 31"/>
                  <a:gd name="txT" fmla="*/ 0 h 59"/>
                  <a:gd name="txR" fmla="*/ 31 w 31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59">
                    <a:moveTo>
                      <a:pt x="25" y="36"/>
                    </a:moveTo>
                    <a:cubicBezTo>
                      <a:pt x="24" y="36"/>
                      <a:pt x="24" y="37"/>
                      <a:pt x="24" y="37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2" y="40"/>
                      <a:pt x="22" y="42"/>
                      <a:pt x="21" y="43"/>
                    </a:cubicBezTo>
                    <a:cubicBezTo>
                      <a:pt x="21" y="42"/>
                      <a:pt x="21" y="41"/>
                      <a:pt x="21" y="40"/>
                    </a:cubicBezTo>
                    <a:cubicBezTo>
                      <a:pt x="21" y="39"/>
                      <a:pt x="21" y="38"/>
                      <a:pt x="21" y="36"/>
                    </a:cubicBezTo>
                    <a:cubicBezTo>
                      <a:pt x="21" y="35"/>
                      <a:pt x="20" y="34"/>
                      <a:pt x="20" y="33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1"/>
                      <a:pt x="20" y="31"/>
                      <a:pt x="20" y="30"/>
                    </a:cubicBezTo>
                    <a:cubicBezTo>
                      <a:pt x="20" y="29"/>
                      <a:pt x="20" y="29"/>
                      <a:pt x="20" y="28"/>
                    </a:cubicBezTo>
                    <a:cubicBezTo>
                      <a:pt x="21" y="27"/>
                      <a:pt x="21" y="27"/>
                      <a:pt x="22" y="26"/>
                    </a:cubicBezTo>
                    <a:cubicBezTo>
                      <a:pt x="22" y="26"/>
                      <a:pt x="23" y="25"/>
                      <a:pt x="24" y="25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5" y="24"/>
                      <a:pt x="25" y="24"/>
                      <a:pt x="25" y="23"/>
                    </a:cubicBezTo>
                    <a:cubicBezTo>
                      <a:pt x="26" y="23"/>
                      <a:pt x="27" y="23"/>
                      <a:pt x="27" y="22"/>
                    </a:cubicBezTo>
                    <a:cubicBezTo>
                      <a:pt x="28" y="22"/>
                      <a:pt x="29" y="22"/>
                      <a:pt x="30" y="21"/>
                    </a:cubicBezTo>
                    <a:cubicBezTo>
                      <a:pt x="28" y="22"/>
                      <a:pt x="27" y="22"/>
                      <a:pt x="25" y="23"/>
                    </a:cubicBezTo>
                    <a:cubicBezTo>
                      <a:pt x="25" y="23"/>
                      <a:pt x="24" y="23"/>
                      <a:pt x="24" y="23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2" y="25"/>
                      <a:pt x="22" y="25"/>
                      <a:pt x="21" y="26"/>
                    </a:cubicBezTo>
                    <a:cubicBezTo>
                      <a:pt x="21" y="26"/>
                      <a:pt x="20" y="27"/>
                      <a:pt x="20" y="27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7"/>
                      <a:pt x="19" y="27"/>
                    </a:cubicBezTo>
                    <a:cubicBezTo>
                      <a:pt x="19" y="27"/>
                      <a:pt x="19" y="26"/>
                      <a:pt x="19" y="26"/>
                    </a:cubicBezTo>
                    <a:cubicBezTo>
                      <a:pt x="19" y="25"/>
                      <a:pt x="19" y="24"/>
                      <a:pt x="19" y="23"/>
                    </a:cubicBezTo>
                    <a:cubicBezTo>
                      <a:pt x="19" y="22"/>
                      <a:pt x="19" y="20"/>
                      <a:pt x="19" y="19"/>
                    </a:cubicBezTo>
                    <a:cubicBezTo>
                      <a:pt x="19" y="18"/>
                      <a:pt x="19" y="17"/>
                      <a:pt x="19" y="16"/>
                    </a:cubicBezTo>
                    <a:cubicBezTo>
                      <a:pt x="19" y="16"/>
                      <a:pt x="20" y="15"/>
                      <a:pt x="20" y="14"/>
                    </a:cubicBezTo>
                    <a:cubicBezTo>
                      <a:pt x="20" y="13"/>
                      <a:pt x="20" y="12"/>
                      <a:pt x="21" y="12"/>
                    </a:cubicBezTo>
                    <a:cubicBezTo>
                      <a:pt x="21" y="11"/>
                      <a:pt x="21" y="10"/>
                      <a:pt x="22" y="9"/>
                    </a:cubicBezTo>
                    <a:cubicBezTo>
                      <a:pt x="21" y="11"/>
                      <a:pt x="20" y="12"/>
                      <a:pt x="19" y="14"/>
                    </a:cubicBezTo>
                    <a:cubicBezTo>
                      <a:pt x="19" y="15"/>
                      <a:pt x="18" y="17"/>
                      <a:pt x="18" y="19"/>
                    </a:cubicBezTo>
                    <a:cubicBezTo>
                      <a:pt x="18" y="20"/>
                      <a:pt x="18" y="21"/>
                      <a:pt x="18" y="22"/>
                    </a:cubicBezTo>
                    <a:cubicBezTo>
                      <a:pt x="17" y="20"/>
                      <a:pt x="17" y="19"/>
                      <a:pt x="17" y="18"/>
                    </a:cubicBezTo>
                    <a:cubicBezTo>
                      <a:pt x="17" y="17"/>
                      <a:pt x="17" y="16"/>
                      <a:pt x="17" y="15"/>
                    </a:cubicBezTo>
                    <a:cubicBezTo>
                      <a:pt x="16" y="12"/>
                      <a:pt x="16" y="10"/>
                      <a:pt x="16" y="7"/>
                    </a:cubicBezTo>
                    <a:cubicBezTo>
                      <a:pt x="16" y="5"/>
                      <a:pt x="17" y="2"/>
                      <a:pt x="17" y="0"/>
                    </a:cubicBezTo>
                    <a:cubicBezTo>
                      <a:pt x="16" y="5"/>
                      <a:pt x="16" y="10"/>
                      <a:pt x="16" y="15"/>
                    </a:cubicBezTo>
                    <a:cubicBezTo>
                      <a:pt x="16" y="16"/>
                      <a:pt x="16" y="17"/>
                      <a:pt x="16" y="18"/>
                    </a:cubicBezTo>
                    <a:cubicBezTo>
                      <a:pt x="16" y="20"/>
                      <a:pt x="16" y="21"/>
                      <a:pt x="17" y="22"/>
                    </a:cubicBezTo>
                    <a:cubicBezTo>
                      <a:pt x="17" y="25"/>
                      <a:pt x="18" y="27"/>
                      <a:pt x="18" y="29"/>
                    </a:cubicBezTo>
                    <a:cubicBezTo>
                      <a:pt x="19" y="32"/>
                      <a:pt x="19" y="34"/>
                      <a:pt x="19" y="37"/>
                    </a:cubicBezTo>
                    <a:cubicBezTo>
                      <a:pt x="19" y="38"/>
                      <a:pt x="20" y="39"/>
                      <a:pt x="20" y="40"/>
                    </a:cubicBezTo>
                    <a:cubicBezTo>
                      <a:pt x="20" y="41"/>
                      <a:pt x="19" y="43"/>
                      <a:pt x="19" y="44"/>
                    </a:cubicBezTo>
                    <a:cubicBezTo>
                      <a:pt x="19" y="45"/>
                      <a:pt x="19" y="46"/>
                      <a:pt x="18" y="47"/>
                    </a:cubicBezTo>
                    <a:cubicBezTo>
                      <a:pt x="18" y="48"/>
                      <a:pt x="18" y="49"/>
                      <a:pt x="17" y="50"/>
                    </a:cubicBezTo>
                    <a:cubicBezTo>
                      <a:pt x="17" y="48"/>
                      <a:pt x="17" y="47"/>
                      <a:pt x="17" y="46"/>
                    </a:cubicBezTo>
                    <a:cubicBezTo>
                      <a:pt x="17" y="45"/>
                      <a:pt x="17" y="44"/>
                      <a:pt x="17" y="43"/>
                    </a:cubicBezTo>
                    <a:cubicBezTo>
                      <a:pt x="16" y="42"/>
                      <a:pt x="16" y="41"/>
                      <a:pt x="16" y="40"/>
                    </a:cubicBezTo>
                    <a:cubicBezTo>
                      <a:pt x="15" y="39"/>
                      <a:pt x="15" y="37"/>
                      <a:pt x="14" y="35"/>
                    </a:cubicBezTo>
                    <a:cubicBezTo>
                      <a:pt x="13" y="34"/>
                      <a:pt x="12" y="32"/>
                      <a:pt x="11" y="31"/>
                    </a:cubicBezTo>
                    <a:cubicBezTo>
                      <a:pt x="11" y="29"/>
                      <a:pt x="10" y="27"/>
                      <a:pt x="9" y="26"/>
                    </a:cubicBezTo>
                    <a:cubicBezTo>
                      <a:pt x="9" y="24"/>
                      <a:pt x="9" y="22"/>
                      <a:pt x="8" y="20"/>
                    </a:cubicBezTo>
                    <a:cubicBezTo>
                      <a:pt x="8" y="19"/>
                      <a:pt x="8" y="17"/>
                      <a:pt x="8" y="15"/>
                    </a:cubicBezTo>
                    <a:cubicBezTo>
                      <a:pt x="8" y="19"/>
                      <a:pt x="8" y="22"/>
                      <a:pt x="9" y="26"/>
                    </a:cubicBezTo>
                    <a:cubicBezTo>
                      <a:pt x="9" y="28"/>
                      <a:pt x="10" y="29"/>
                      <a:pt x="11" y="31"/>
                    </a:cubicBezTo>
                    <a:cubicBezTo>
                      <a:pt x="11" y="33"/>
                      <a:pt x="12" y="34"/>
                      <a:pt x="13" y="36"/>
                    </a:cubicBezTo>
                    <a:cubicBezTo>
                      <a:pt x="14" y="37"/>
                      <a:pt x="14" y="39"/>
                      <a:pt x="15" y="41"/>
                    </a:cubicBezTo>
                    <a:cubicBezTo>
                      <a:pt x="15" y="41"/>
                      <a:pt x="15" y="42"/>
                      <a:pt x="15" y="43"/>
                    </a:cubicBezTo>
                    <a:cubicBezTo>
                      <a:pt x="16" y="44"/>
                      <a:pt x="16" y="45"/>
                      <a:pt x="16" y="46"/>
                    </a:cubicBezTo>
                    <a:cubicBezTo>
                      <a:pt x="16" y="48"/>
                      <a:pt x="16" y="49"/>
                      <a:pt x="16" y="51"/>
                    </a:cubicBezTo>
                    <a:cubicBezTo>
                      <a:pt x="16" y="52"/>
                      <a:pt x="16" y="53"/>
                      <a:pt x="17" y="54"/>
                    </a:cubicBezTo>
                    <a:cubicBezTo>
                      <a:pt x="16" y="54"/>
                      <a:pt x="16" y="54"/>
                      <a:pt x="16" y="55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5" y="53"/>
                      <a:pt x="14" y="52"/>
                      <a:pt x="13" y="51"/>
                    </a:cubicBezTo>
                    <a:cubicBezTo>
                      <a:pt x="12" y="50"/>
                      <a:pt x="11" y="49"/>
                      <a:pt x="10" y="48"/>
                    </a:cubicBezTo>
                    <a:cubicBezTo>
                      <a:pt x="10" y="47"/>
                      <a:pt x="9" y="46"/>
                      <a:pt x="8" y="45"/>
                    </a:cubicBezTo>
                    <a:cubicBezTo>
                      <a:pt x="6" y="44"/>
                      <a:pt x="4" y="42"/>
                      <a:pt x="3" y="40"/>
                    </a:cubicBezTo>
                    <a:cubicBezTo>
                      <a:pt x="2" y="38"/>
                      <a:pt x="2" y="37"/>
                      <a:pt x="1" y="36"/>
                    </a:cubicBezTo>
                    <a:cubicBezTo>
                      <a:pt x="1" y="35"/>
                      <a:pt x="0" y="34"/>
                      <a:pt x="0" y="32"/>
                    </a:cubicBezTo>
                    <a:cubicBezTo>
                      <a:pt x="1" y="35"/>
                      <a:pt x="1" y="37"/>
                      <a:pt x="2" y="40"/>
                    </a:cubicBezTo>
                    <a:cubicBezTo>
                      <a:pt x="3" y="41"/>
                      <a:pt x="4" y="42"/>
                      <a:pt x="4" y="43"/>
                    </a:cubicBezTo>
                    <a:cubicBezTo>
                      <a:pt x="5" y="44"/>
                      <a:pt x="5" y="44"/>
                      <a:pt x="6" y="45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48"/>
                      <a:pt x="11" y="49"/>
                      <a:pt x="12" y="51"/>
                    </a:cubicBezTo>
                    <a:cubicBezTo>
                      <a:pt x="13" y="52"/>
                      <a:pt x="14" y="53"/>
                      <a:pt x="15" y="54"/>
                    </a:cubicBezTo>
                    <a:cubicBezTo>
                      <a:pt x="15" y="55"/>
                      <a:pt x="16" y="56"/>
                      <a:pt x="16" y="57"/>
                    </a:cubicBezTo>
                    <a:cubicBezTo>
                      <a:pt x="16" y="57"/>
                      <a:pt x="16" y="58"/>
                      <a:pt x="16" y="58"/>
                    </a:cubicBezTo>
                    <a:cubicBezTo>
                      <a:pt x="16" y="59"/>
                      <a:pt x="17" y="59"/>
                      <a:pt x="17" y="59"/>
                    </a:cubicBezTo>
                    <a:cubicBezTo>
                      <a:pt x="18" y="59"/>
                      <a:pt x="18" y="59"/>
                      <a:pt x="18" y="58"/>
                    </a:cubicBezTo>
                    <a:cubicBezTo>
                      <a:pt x="18" y="57"/>
                      <a:pt x="18" y="56"/>
                      <a:pt x="18" y="55"/>
                    </a:cubicBezTo>
                    <a:cubicBezTo>
                      <a:pt x="18" y="54"/>
                      <a:pt x="18" y="53"/>
                      <a:pt x="19" y="53"/>
                    </a:cubicBezTo>
                    <a:cubicBezTo>
                      <a:pt x="19" y="53"/>
                      <a:pt x="19" y="52"/>
                      <a:pt x="19" y="52"/>
                    </a:cubicBezTo>
                    <a:cubicBezTo>
                      <a:pt x="20" y="52"/>
                      <a:pt x="20" y="52"/>
                      <a:pt x="21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3" y="50"/>
                      <a:pt x="23" y="50"/>
                      <a:pt x="24" y="50"/>
                    </a:cubicBezTo>
                    <a:cubicBezTo>
                      <a:pt x="25" y="49"/>
                      <a:pt x="26" y="48"/>
                      <a:pt x="27" y="47"/>
                    </a:cubicBezTo>
                    <a:cubicBezTo>
                      <a:pt x="27" y="46"/>
                      <a:pt x="27" y="46"/>
                      <a:pt x="28" y="46"/>
                    </a:cubicBezTo>
                    <a:cubicBezTo>
                      <a:pt x="28" y="45"/>
                      <a:pt x="29" y="45"/>
                      <a:pt x="29" y="44"/>
                    </a:cubicBezTo>
                    <a:cubicBezTo>
                      <a:pt x="29" y="45"/>
                      <a:pt x="28" y="45"/>
                      <a:pt x="28" y="45"/>
                    </a:cubicBezTo>
                    <a:cubicBezTo>
                      <a:pt x="27" y="46"/>
                      <a:pt x="27" y="46"/>
                      <a:pt x="26" y="47"/>
                    </a:cubicBezTo>
                    <a:cubicBezTo>
                      <a:pt x="25" y="47"/>
                      <a:pt x="24" y="48"/>
                      <a:pt x="23" y="49"/>
                    </a:cubicBezTo>
                    <a:cubicBezTo>
                      <a:pt x="23" y="49"/>
                      <a:pt x="22" y="49"/>
                      <a:pt x="22" y="50"/>
                    </a:cubicBezTo>
                    <a:cubicBezTo>
                      <a:pt x="22" y="50"/>
                      <a:pt x="22" y="50"/>
                      <a:pt x="21" y="50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21" y="50"/>
                      <a:pt x="20" y="50"/>
                      <a:pt x="20" y="50"/>
                    </a:cubicBezTo>
                    <a:cubicBezTo>
                      <a:pt x="20" y="51"/>
                      <a:pt x="19" y="51"/>
                      <a:pt x="19" y="51"/>
                    </a:cubicBezTo>
                    <a:cubicBezTo>
                      <a:pt x="19" y="50"/>
                      <a:pt x="19" y="50"/>
                      <a:pt x="20" y="49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2" y="43"/>
                      <a:pt x="23" y="41"/>
                      <a:pt x="24" y="39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7"/>
                      <a:pt x="25" y="37"/>
                      <a:pt x="25" y="36"/>
                    </a:cubicBezTo>
                    <a:cubicBezTo>
                      <a:pt x="26" y="36"/>
                      <a:pt x="26" y="35"/>
                      <a:pt x="27" y="34"/>
                    </a:cubicBezTo>
                    <a:cubicBezTo>
                      <a:pt x="27" y="33"/>
                      <a:pt x="28" y="32"/>
                      <a:pt x="29" y="32"/>
                    </a:cubicBezTo>
                    <a:cubicBezTo>
                      <a:pt x="29" y="31"/>
                      <a:pt x="30" y="30"/>
                      <a:pt x="31" y="30"/>
                    </a:cubicBezTo>
                    <a:cubicBezTo>
                      <a:pt x="29" y="31"/>
                      <a:pt x="28" y="32"/>
                      <a:pt x="26" y="34"/>
                    </a:cubicBezTo>
                    <a:cubicBezTo>
                      <a:pt x="26" y="34"/>
                      <a:pt x="25" y="35"/>
                      <a:pt x="25" y="36"/>
                    </a:cubicBezTo>
                    <a:close/>
                    <a:moveTo>
                      <a:pt x="19" y="28"/>
                    </a:move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21" name="Freeform 2212"/>
              <p:cNvSpPr/>
              <p:nvPr/>
            </p:nvSpPr>
            <p:spPr>
              <a:xfrm>
                <a:off x="6965921" y="2617800"/>
                <a:ext cx="206376" cy="93663"/>
              </a:xfrm>
              <a:custGeom>
                <a:avLst/>
                <a:gdLst>
                  <a:gd name="txL" fmla="*/ 0 w 55"/>
                  <a:gd name="txT" fmla="*/ 0 h 25"/>
                  <a:gd name="txR" fmla="*/ 55 w 55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25">
                    <a:moveTo>
                      <a:pt x="11" y="15"/>
                    </a:moveTo>
                    <a:cubicBezTo>
                      <a:pt x="11" y="15"/>
                      <a:pt x="12" y="15"/>
                      <a:pt x="13" y="16"/>
                    </a:cubicBezTo>
                    <a:cubicBezTo>
                      <a:pt x="17" y="17"/>
                      <a:pt x="20" y="18"/>
                      <a:pt x="24" y="18"/>
                    </a:cubicBezTo>
                    <a:cubicBezTo>
                      <a:pt x="29" y="20"/>
                      <a:pt x="34" y="19"/>
                      <a:pt x="40" y="19"/>
                    </a:cubicBezTo>
                    <a:cubicBezTo>
                      <a:pt x="43" y="20"/>
                      <a:pt x="46" y="21"/>
                      <a:pt x="49" y="23"/>
                    </a:cubicBezTo>
                    <a:cubicBezTo>
                      <a:pt x="51" y="23"/>
                      <a:pt x="53" y="24"/>
                      <a:pt x="55" y="25"/>
                    </a:cubicBezTo>
                    <a:cubicBezTo>
                      <a:pt x="51" y="23"/>
                      <a:pt x="48" y="20"/>
                      <a:pt x="46" y="19"/>
                    </a:cubicBezTo>
                    <a:cubicBezTo>
                      <a:pt x="39" y="13"/>
                      <a:pt x="30" y="12"/>
                      <a:pt x="21" y="9"/>
                    </a:cubicBezTo>
                    <a:cubicBezTo>
                      <a:pt x="17" y="8"/>
                      <a:pt x="13" y="6"/>
                      <a:pt x="9" y="4"/>
                    </a:cubicBezTo>
                    <a:cubicBezTo>
                      <a:pt x="6" y="3"/>
                      <a:pt x="3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4"/>
                      <a:pt x="7" y="9"/>
                      <a:pt x="11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622" name="Picture 2213"/>
              <p:cNvPicPr>
                <a:picLocks noChangeAspect="1"/>
              </p:cNvPicPr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6989733" y="2659075"/>
                <a:ext cx="192089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623" name="Picture 2214"/>
              <p:cNvPicPr>
                <a:picLocks noChangeAspect="1"/>
              </p:cNvPicPr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6951633" y="2593987"/>
                <a:ext cx="258764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624" name="Freeform 2215"/>
              <p:cNvSpPr/>
              <p:nvPr/>
            </p:nvSpPr>
            <p:spPr>
              <a:xfrm>
                <a:off x="7010371" y="2606687"/>
                <a:ext cx="82550" cy="60325"/>
              </a:xfrm>
              <a:custGeom>
                <a:avLst/>
                <a:gdLst>
                  <a:gd name="txL" fmla="*/ 0 w 22"/>
                  <a:gd name="txT" fmla="*/ 0 h 16"/>
                  <a:gd name="txR" fmla="*/ 22 w 22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16">
                    <a:moveTo>
                      <a:pt x="11" y="11"/>
                    </a:moveTo>
                    <a:cubicBezTo>
                      <a:pt x="14" y="14"/>
                      <a:pt x="18" y="15"/>
                      <a:pt x="22" y="16"/>
                    </a:cubicBezTo>
                    <a:cubicBezTo>
                      <a:pt x="21" y="15"/>
                      <a:pt x="18" y="14"/>
                      <a:pt x="17" y="12"/>
                    </a:cubicBezTo>
                    <a:cubicBezTo>
                      <a:pt x="15" y="10"/>
                      <a:pt x="15" y="8"/>
                      <a:pt x="15" y="5"/>
                    </a:cubicBezTo>
                    <a:cubicBezTo>
                      <a:pt x="15" y="3"/>
                      <a:pt x="15" y="2"/>
                      <a:pt x="15" y="0"/>
                    </a:cubicBezTo>
                    <a:cubicBezTo>
                      <a:pt x="10" y="0"/>
                      <a:pt x="5" y="1"/>
                      <a:pt x="0" y="2"/>
                    </a:cubicBezTo>
                    <a:cubicBezTo>
                      <a:pt x="2" y="6"/>
                      <a:pt x="7" y="9"/>
                      <a:pt x="11" y="1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25" name="Freeform 2216"/>
              <p:cNvSpPr/>
              <p:nvPr/>
            </p:nvSpPr>
            <p:spPr>
              <a:xfrm>
                <a:off x="7048471" y="2711463"/>
                <a:ext cx="214314" cy="49213"/>
              </a:xfrm>
              <a:custGeom>
                <a:avLst/>
                <a:gdLst>
                  <a:gd name="txL" fmla="*/ 0 w 57"/>
                  <a:gd name="txT" fmla="*/ 0 h 13"/>
                  <a:gd name="txR" fmla="*/ 57 w 57"/>
                  <a:gd name="txB" fmla="*/ 13 h 13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57" h="13">
                    <a:moveTo>
                      <a:pt x="33" y="0"/>
                    </a:moveTo>
                    <a:cubicBezTo>
                      <a:pt x="31" y="0"/>
                      <a:pt x="27" y="1"/>
                      <a:pt x="25" y="1"/>
                    </a:cubicBezTo>
                    <a:cubicBezTo>
                      <a:pt x="22" y="1"/>
                      <a:pt x="21" y="3"/>
                      <a:pt x="18" y="4"/>
                    </a:cubicBezTo>
                    <a:cubicBezTo>
                      <a:pt x="12" y="6"/>
                      <a:pt x="7" y="6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6" y="7"/>
                      <a:pt x="12" y="10"/>
                      <a:pt x="19" y="10"/>
                    </a:cubicBezTo>
                    <a:cubicBezTo>
                      <a:pt x="23" y="10"/>
                      <a:pt x="32" y="7"/>
                      <a:pt x="35" y="2"/>
                    </a:cubicBezTo>
                    <a:cubicBezTo>
                      <a:pt x="39" y="2"/>
                      <a:pt x="41" y="5"/>
                      <a:pt x="44" y="7"/>
                    </a:cubicBezTo>
                    <a:cubicBezTo>
                      <a:pt x="46" y="8"/>
                      <a:pt x="48" y="10"/>
                      <a:pt x="50" y="11"/>
                    </a:cubicBezTo>
                    <a:cubicBezTo>
                      <a:pt x="52" y="12"/>
                      <a:pt x="54" y="13"/>
                      <a:pt x="57" y="13"/>
                    </a:cubicBezTo>
                    <a:cubicBezTo>
                      <a:pt x="56" y="12"/>
                      <a:pt x="56" y="12"/>
                      <a:pt x="57" y="11"/>
                    </a:cubicBezTo>
                    <a:cubicBezTo>
                      <a:pt x="55" y="11"/>
                      <a:pt x="53" y="11"/>
                      <a:pt x="51" y="10"/>
                    </a:cubicBezTo>
                    <a:cubicBezTo>
                      <a:pt x="49" y="9"/>
                      <a:pt x="46" y="8"/>
                      <a:pt x="44" y="6"/>
                    </a:cubicBezTo>
                    <a:cubicBezTo>
                      <a:pt x="41" y="4"/>
                      <a:pt x="38" y="1"/>
                      <a:pt x="35" y="1"/>
                    </a:cubicBezTo>
                    <a:cubicBezTo>
                      <a:pt x="34" y="0"/>
                      <a:pt x="33" y="0"/>
                      <a:pt x="33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26" name="Freeform 2217"/>
              <p:cNvSpPr>
                <a:spLocks noEditPoints="1"/>
              </p:cNvSpPr>
              <p:nvPr/>
            </p:nvSpPr>
            <p:spPr>
              <a:xfrm>
                <a:off x="6972271" y="2609862"/>
                <a:ext cx="207964" cy="123826"/>
              </a:xfrm>
              <a:custGeom>
                <a:avLst/>
                <a:gdLst>
                  <a:gd name="txL" fmla="*/ 0 w 55"/>
                  <a:gd name="txT" fmla="*/ 0 h 33"/>
                  <a:gd name="txR" fmla="*/ 55 w 55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33">
                    <a:moveTo>
                      <a:pt x="37" y="11"/>
                    </a:moveTo>
                    <a:cubicBezTo>
                      <a:pt x="37" y="11"/>
                      <a:pt x="37" y="12"/>
                      <a:pt x="37" y="12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5"/>
                      <a:pt x="40" y="16"/>
                      <a:pt x="41" y="17"/>
                    </a:cubicBezTo>
                    <a:cubicBezTo>
                      <a:pt x="41" y="17"/>
                      <a:pt x="40" y="16"/>
                      <a:pt x="39" y="16"/>
                    </a:cubicBezTo>
                    <a:cubicBezTo>
                      <a:pt x="38" y="15"/>
                      <a:pt x="37" y="15"/>
                      <a:pt x="35" y="15"/>
                    </a:cubicBezTo>
                    <a:cubicBezTo>
                      <a:pt x="34" y="14"/>
                      <a:pt x="33" y="14"/>
                      <a:pt x="32" y="14"/>
                    </a:cubicBezTo>
                    <a:cubicBezTo>
                      <a:pt x="31" y="14"/>
                      <a:pt x="31" y="13"/>
                      <a:pt x="31" y="13"/>
                    </a:cubicBezTo>
                    <a:cubicBezTo>
                      <a:pt x="31" y="13"/>
                      <a:pt x="30" y="13"/>
                      <a:pt x="29" y="13"/>
                    </a:cubicBezTo>
                    <a:cubicBezTo>
                      <a:pt x="28" y="12"/>
                      <a:pt x="28" y="12"/>
                      <a:pt x="27" y="11"/>
                    </a:cubicBezTo>
                    <a:cubicBezTo>
                      <a:pt x="27" y="11"/>
                      <a:pt x="27" y="10"/>
                      <a:pt x="26" y="9"/>
                    </a:cubicBezTo>
                    <a:cubicBezTo>
                      <a:pt x="26" y="9"/>
                      <a:pt x="26" y="8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5" y="6"/>
                      <a:pt x="25" y="5"/>
                      <a:pt x="25" y="5"/>
                    </a:cubicBezTo>
                    <a:cubicBezTo>
                      <a:pt x="25" y="4"/>
                      <a:pt x="25" y="3"/>
                      <a:pt x="25" y="3"/>
                    </a:cubicBezTo>
                    <a:cubicBezTo>
                      <a:pt x="25" y="2"/>
                      <a:pt x="25" y="1"/>
                      <a:pt x="25" y="0"/>
                    </a:cubicBezTo>
                    <a:cubicBezTo>
                      <a:pt x="25" y="2"/>
                      <a:pt x="25" y="3"/>
                      <a:pt x="25" y="5"/>
                    </a:cubicBezTo>
                    <a:cubicBezTo>
                      <a:pt x="25" y="5"/>
                      <a:pt x="25" y="6"/>
                      <a:pt x="25" y="6"/>
                    </a:cubicBezTo>
                    <a:cubicBezTo>
                      <a:pt x="25" y="6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8"/>
                      <a:pt x="25" y="9"/>
                      <a:pt x="26" y="10"/>
                    </a:cubicBezTo>
                    <a:cubicBezTo>
                      <a:pt x="26" y="11"/>
                      <a:pt x="26" y="11"/>
                      <a:pt x="27" y="12"/>
                    </a:cubicBezTo>
                    <a:cubicBezTo>
                      <a:pt x="27" y="12"/>
                      <a:pt x="27" y="12"/>
                      <a:pt x="27" y="13"/>
                    </a:cubicBezTo>
                    <a:cubicBezTo>
                      <a:pt x="27" y="12"/>
                      <a:pt x="26" y="12"/>
                      <a:pt x="26" y="12"/>
                    </a:cubicBezTo>
                    <a:cubicBezTo>
                      <a:pt x="26" y="12"/>
                      <a:pt x="25" y="12"/>
                      <a:pt x="25" y="12"/>
                    </a:cubicBezTo>
                    <a:cubicBezTo>
                      <a:pt x="24" y="12"/>
                      <a:pt x="23" y="11"/>
                      <a:pt x="23" y="11"/>
                    </a:cubicBezTo>
                    <a:cubicBezTo>
                      <a:pt x="21" y="10"/>
                      <a:pt x="20" y="10"/>
                      <a:pt x="18" y="9"/>
                    </a:cubicBezTo>
                    <a:cubicBezTo>
                      <a:pt x="18" y="8"/>
                      <a:pt x="17" y="8"/>
                      <a:pt x="16" y="8"/>
                    </a:cubicBezTo>
                    <a:cubicBezTo>
                      <a:pt x="16" y="7"/>
                      <a:pt x="15" y="7"/>
                      <a:pt x="15" y="6"/>
                    </a:cubicBezTo>
                    <a:cubicBezTo>
                      <a:pt x="14" y="6"/>
                      <a:pt x="13" y="5"/>
                      <a:pt x="13" y="4"/>
                    </a:cubicBezTo>
                    <a:cubicBezTo>
                      <a:pt x="12" y="4"/>
                      <a:pt x="12" y="3"/>
                      <a:pt x="11" y="3"/>
                    </a:cubicBezTo>
                    <a:cubicBezTo>
                      <a:pt x="12" y="4"/>
                      <a:pt x="13" y="5"/>
                      <a:pt x="14" y="6"/>
                    </a:cubicBezTo>
                    <a:cubicBezTo>
                      <a:pt x="15" y="8"/>
                      <a:pt x="17" y="9"/>
                      <a:pt x="18" y="10"/>
                    </a:cubicBezTo>
                    <a:cubicBezTo>
                      <a:pt x="19" y="10"/>
                      <a:pt x="20" y="11"/>
                      <a:pt x="20" y="11"/>
                    </a:cubicBezTo>
                    <a:cubicBezTo>
                      <a:pt x="19" y="11"/>
                      <a:pt x="18" y="11"/>
                      <a:pt x="17" y="10"/>
                    </a:cubicBezTo>
                    <a:cubicBezTo>
                      <a:pt x="16" y="10"/>
                      <a:pt x="15" y="10"/>
                      <a:pt x="14" y="9"/>
                    </a:cubicBezTo>
                    <a:cubicBezTo>
                      <a:pt x="11" y="8"/>
                      <a:pt x="9" y="7"/>
                      <a:pt x="7" y="6"/>
                    </a:cubicBezTo>
                    <a:cubicBezTo>
                      <a:pt x="5" y="5"/>
                      <a:pt x="2" y="4"/>
                      <a:pt x="0" y="3"/>
                    </a:cubicBezTo>
                    <a:cubicBezTo>
                      <a:pt x="4" y="6"/>
                      <a:pt x="9" y="8"/>
                      <a:pt x="13" y="10"/>
                    </a:cubicBezTo>
                    <a:cubicBezTo>
                      <a:pt x="15" y="10"/>
                      <a:pt x="16" y="11"/>
                      <a:pt x="17" y="11"/>
                    </a:cubicBezTo>
                    <a:cubicBezTo>
                      <a:pt x="18" y="12"/>
                      <a:pt x="19" y="12"/>
                      <a:pt x="21" y="12"/>
                    </a:cubicBezTo>
                    <a:cubicBezTo>
                      <a:pt x="23" y="13"/>
                      <a:pt x="25" y="14"/>
                      <a:pt x="28" y="14"/>
                    </a:cubicBezTo>
                    <a:cubicBezTo>
                      <a:pt x="30" y="15"/>
                      <a:pt x="33" y="15"/>
                      <a:pt x="35" y="16"/>
                    </a:cubicBezTo>
                    <a:cubicBezTo>
                      <a:pt x="36" y="16"/>
                      <a:pt x="37" y="17"/>
                      <a:pt x="38" y="17"/>
                    </a:cubicBezTo>
                    <a:cubicBezTo>
                      <a:pt x="39" y="18"/>
                      <a:pt x="40" y="19"/>
                      <a:pt x="41" y="19"/>
                    </a:cubicBezTo>
                    <a:cubicBezTo>
                      <a:pt x="42" y="20"/>
                      <a:pt x="43" y="21"/>
                      <a:pt x="44" y="21"/>
                    </a:cubicBezTo>
                    <a:cubicBezTo>
                      <a:pt x="45" y="22"/>
                      <a:pt x="45" y="23"/>
                      <a:pt x="46" y="23"/>
                    </a:cubicBezTo>
                    <a:cubicBezTo>
                      <a:pt x="45" y="23"/>
                      <a:pt x="43" y="22"/>
                      <a:pt x="42" y="22"/>
                    </a:cubicBezTo>
                    <a:cubicBezTo>
                      <a:pt x="41" y="22"/>
                      <a:pt x="40" y="21"/>
                      <a:pt x="39" y="21"/>
                    </a:cubicBezTo>
                    <a:cubicBezTo>
                      <a:pt x="39" y="21"/>
                      <a:pt x="38" y="21"/>
                      <a:pt x="37" y="21"/>
                    </a:cubicBezTo>
                    <a:cubicBezTo>
                      <a:pt x="35" y="20"/>
                      <a:pt x="33" y="21"/>
                      <a:pt x="31" y="21"/>
                    </a:cubicBezTo>
                    <a:cubicBezTo>
                      <a:pt x="30" y="21"/>
                      <a:pt x="28" y="21"/>
                      <a:pt x="26" y="21"/>
                    </a:cubicBezTo>
                    <a:cubicBezTo>
                      <a:pt x="24" y="21"/>
                      <a:pt x="23" y="21"/>
                      <a:pt x="21" y="20"/>
                    </a:cubicBezTo>
                    <a:cubicBezTo>
                      <a:pt x="19" y="20"/>
                      <a:pt x="17" y="20"/>
                      <a:pt x="16" y="19"/>
                    </a:cubicBezTo>
                    <a:cubicBezTo>
                      <a:pt x="14" y="19"/>
                      <a:pt x="12" y="18"/>
                      <a:pt x="11" y="17"/>
                    </a:cubicBezTo>
                    <a:cubicBezTo>
                      <a:pt x="14" y="19"/>
                      <a:pt x="17" y="20"/>
                      <a:pt x="21" y="21"/>
                    </a:cubicBezTo>
                    <a:cubicBezTo>
                      <a:pt x="22" y="21"/>
                      <a:pt x="24" y="21"/>
                      <a:pt x="26" y="22"/>
                    </a:cubicBezTo>
                    <a:cubicBezTo>
                      <a:pt x="28" y="22"/>
                      <a:pt x="30" y="22"/>
                      <a:pt x="31" y="22"/>
                    </a:cubicBezTo>
                    <a:cubicBezTo>
                      <a:pt x="33" y="22"/>
                      <a:pt x="35" y="21"/>
                      <a:pt x="37" y="22"/>
                    </a:cubicBezTo>
                    <a:cubicBezTo>
                      <a:pt x="38" y="22"/>
                      <a:pt x="38" y="22"/>
                      <a:pt x="39" y="22"/>
                    </a:cubicBezTo>
                    <a:cubicBezTo>
                      <a:pt x="40" y="23"/>
                      <a:pt x="41" y="23"/>
                      <a:pt x="42" y="23"/>
                    </a:cubicBezTo>
                    <a:cubicBezTo>
                      <a:pt x="43" y="24"/>
                      <a:pt x="45" y="24"/>
                      <a:pt x="47" y="25"/>
                    </a:cubicBezTo>
                    <a:cubicBezTo>
                      <a:pt x="48" y="25"/>
                      <a:pt x="48" y="25"/>
                      <a:pt x="49" y="26"/>
                    </a:cubicBezTo>
                    <a:cubicBezTo>
                      <a:pt x="49" y="26"/>
                      <a:pt x="50" y="26"/>
                      <a:pt x="50" y="26"/>
                    </a:cubicBezTo>
                    <a:cubicBezTo>
                      <a:pt x="50" y="26"/>
                      <a:pt x="50" y="26"/>
                      <a:pt x="50" y="26"/>
                    </a:cubicBezTo>
                    <a:cubicBezTo>
                      <a:pt x="48" y="27"/>
                      <a:pt x="47" y="27"/>
                      <a:pt x="45" y="28"/>
                    </a:cubicBezTo>
                    <a:cubicBezTo>
                      <a:pt x="44" y="28"/>
                      <a:pt x="43" y="28"/>
                      <a:pt x="41" y="29"/>
                    </a:cubicBezTo>
                    <a:cubicBezTo>
                      <a:pt x="40" y="29"/>
                      <a:pt x="39" y="30"/>
                      <a:pt x="38" y="30"/>
                    </a:cubicBezTo>
                    <a:cubicBezTo>
                      <a:pt x="36" y="32"/>
                      <a:pt x="33" y="32"/>
                      <a:pt x="31" y="32"/>
                    </a:cubicBezTo>
                    <a:cubicBezTo>
                      <a:pt x="29" y="32"/>
                      <a:pt x="28" y="32"/>
                      <a:pt x="27" y="32"/>
                    </a:cubicBezTo>
                    <a:cubicBezTo>
                      <a:pt x="26" y="32"/>
                      <a:pt x="24" y="32"/>
                      <a:pt x="23" y="32"/>
                    </a:cubicBezTo>
                    <a:cubicBezTo>
                      <a:pt x="26" y="32"/>
                      <a:pt x="28" y="33"/>
                      <a:pt x="31" y="33"/>
                    </a:cubicBezTo>
                    <a:cubicBezTo>
                      <a:pt x="32" y="33"/>
                      <a:pt x="33" y="33"/>
                      <a:pt x="34" y="32"/>
                    </a:cubicBezTo>
                    <a:cubicBezTo>
                      <a:pt x="35" y="32"/>
                      <a:pt x="36" y="32"/>
                      <a:pt x="36" y="32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40" y="30"/>
                      <a:pt x="43" y="29"/>
                      <a:pt x="45" y="29"/>
                    </a:cubicBezTo>
                    <a:cubicBezTo>
                      <a:pt x="46" y="28"/>
                      <a:pt x="48" y="28"/>
                      <a:pt x="49" y="28"/>
                    </a:cubicBezTo>
                    <a:cubicBezTo>
                      <a:pt x="50" y="28"/>
                      <a:pt x="51" y="27"/>
                      <a:pt x="52" y="27"/>
                    </a:cubicBezTo>
                    <a:cubicBezTo>
                      <a:pt x="52" y="28"/>
                      <a:pt x="53" y="28"/>
                      <a:pt x="53" y="28"/>
                    </a:cubicBezTo>
                    <a:cubicBezTo>
                      <a:pt x="54" y="28"/>
                      <a:pt x="54" y="28"/>
                      <a:pt x="55" y="28"/>
                    </a:cubicBezTo>
                    <a:cubicBezTo>
                      <a:pt x="55" y="27"/>
                      <a:pt x="55" y="27"/>
                      <a:pt x="54" y="26"/>
                    </a:cubicBezTo>
                    <a:cubicBezTo>
                      <a:pt x="53" y="26"/>
                      <a:pt x="52" y="25"/>
                      <a:pt x="51" y="25"/>
                    </a:cubicBezTo>
                    <a:cubicBezTo>
                      <a:pt x="50" y="24"/>
                      <a:pt x="50" y="24"/>
                      <a:pt x="49" y="23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49" y="22"/>
                      <a:pt x="49" y="22"/>
                      <a:pt x="49" y="21"/>
                    </a:cubicBezTo>
                    <a:cubicBezTo>
                      <a:pt x="49" y="21"/>
                      <a:pt x="49" y="20"/>
                      <a:pt x="49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20"/>
                      <a:pt x="49" y="19"/>
                      <a:pt x="49" y="19"/>
                    </a:cubicBezTo>
                    <a:cubicBezTo>
                      <a:pt x="49" y="19"/>
                      <a:pt x="49" y="18"/>
                      <a:pt x="49" y="17"/>
                    </a:cubicBezTo>
                    <a:cubicBezTo>
                      <a:pt x="48" y="16"/>
                      <a:pt x="48" y="15"/>
                      <a:pt x="47" y="14"/>
                    </a:cubicBezTo>
                    <a:cubicBezTo>
                      <a:pt x="47" y="13"/>
                      <a:pt x="47" y="13"/>
                      <a:pt x="47" y="12"/>
                    </a:cubicBezTo>
                    <a:cubicBezTo>
                      <a:pt x="46" y="11"/>
                      <a:pt x="46" y="11"/>
                      <a:pt x="46" y="10"/>
                    </a:cubicBezTo>
                    <a:cubicBezTo>
                      <a:pt x="46" y="11"/>
                      <a:pt x="46" y="12"/>
                      <a:pt x="46" y="12"/>
                    </a:cubicBezTo>
                    <a:cubicBezTo>
                      <a:pt x="46" y="13"/>
                      <a:pt x="47" y="13"/>
                      <a:pt x="47" y="14"/>
                    </a:cubicBezTo>
                    <a:cubicBezTo>
                      <a:pt x="47" y="15"/>
                      <a:pt x="47" y="16"/>
                      <a:pt x="48" y="18"/>
                    </a:cubicBezTo>
                    <a:cubicBezTo>
                      <a:pt x="48" y="18"/>
                      <a:pt x="48" y="19"/>
                      <a:pt x="48" y="19"/>
                    </a:cubicBezTo>
                    <a:cubicBezTo>
                      <a:pt x="48" y="19"/>
                      <a:pt x="48" y="20"/>
                      <a:pt x="48" y="20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8" y="20"/>
                      <a:pt x="48" y="21"/>
                      <a:pt x="48" y="21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7" y="22"/>
                      <a:pt x="47" y="22"/>
                      <a:pt x="47" y="21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2" y="16"/>
                      <a:pt x="40" y="14"/>
                      <a:pt x="39" y="13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8" y="11"/>
                      <a:pt x="37" y="11"/>
                      <a:pt x="37" y="11"/>
                    </a:cubicBezTo>
                    <a:cubicBezTo>
                      <a:pt x="37" y="10"/>
                      <a:pt x="36" y="9"/>
                      <a:pt x="35" y="8"/>
                    </a:cubicBezTo>
                    <a:cubicBezTo>
                      <a:pt x="35" y="7"/>
                      <a:pt x="35" y="6"/>
                      <a:pt x="34" y="5"/>
                    </a:cubicBezTo>
                    <a:cubicBezTo>
                      <a:pt x="34" y="5"/>
                      <a:pt x="34" y="4"/>
                      <a:pt x="33" y="3"/>
                    </a:cubicBezTo>
                    <a:cubicBezTo>
                      <a:pt x="34" y="5"/>
                      <a:pt x="34" y="7"/>
                      <a:pt x="35" y="8"/>
                    </a:cubicBezTo>
                    <a:cubicBezTo>
                      <a:pt x="35" y="9"/>
                      <a:pt x="36" y="10"/>
                      <a:pt x="37" y="11"/>
                    </a:cubicBezTo>
                    <a:close/>
                    <a:moveTo>
                      <a:pt x="27" y="13"/>
                    </a:move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27" name="Freeform 2218"/>
              <p:cNvSpPr/>
              <p:nvPr/>
            </p:nvSpPr>
            <p:spPr>
              <a:xfrm>
                <a:off x="7431061" y="2274897"/>
                <a:ext cx="57150" cy="293690"/>
              </a:xfrm>
              <a:custGeom>
                <a:avLst/>
                <a:gdLst>
                  <a:gd name="txL" fmla="*/ 0 w 15"/>
                  <a:gd name="txT" fmla="*/ 0 h 78"/>
                  <a:gd name="txR" fmla="*/ 15 w 15"/>
                  <a:gd name="txB" fmla="*/ 78 h 78"/>
                </a:gdLst>
                <a:ahLst/>
                <a:cxnLst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5" h="78">
                    <a:moveTo>
                      <a:pt x="0" y="20"/>
                    </a:moveTo>
                    <a:cubicBezTo>
                      <a:pt x="0" y="21"/>
                      <a:pt x="0" y="22"/>
                      <a:pt x="0" y="24"/>
                    </a:cubicBezTo>
                    <a:cubicBezTo>
                      <a:pt x="0" y="29"/>
                      <a:pt x="1" y="33"/>
                      <a:pt x="1" y="37"/>
                    </a:cubicBezTo>
                    <a:cubicBezTo>
                      <a:pt x="3" y="44"/>
                      <a:pt x="6" y="51"/>
                      <a:pt x="8" y="57"/>
                    </a:cubicBezTo>
                    <a:cubicBezTo>
                      <a:pt x="9" y="62"/>
                      <a:pt x="9" y="66"/>
                      <a:pt x="8" y="70"/>
                    </a:cubicBezTo>
                    <a:cubicBezTo>
                      <a:pt x="8" y="72"/>
                      <a:pt x="8" y="75"/>
                      <a:pt x="9" y="78"/>
                    </a:cubicBezTo>
                    <a:cubicBezTo>
                      <a:pt x="9" y="73"/>
                      <a:pt x="11" y="68"/>
                      <a:pt x="12" y="65"/>
                    </a:cubicBezTo>
                    <a:cubicBezTo>
                      <a:pt x="15" y="53"/>
                      <a:pt x="12" y="42"/>
                      <a:pt x="11" y="29"/>
                    </a:cubicBezTo>
                    <a:cubicBezTo>
                      <a:pt x="11" y="24"/>
                      <a:pt x="11" y="19"/>
                      <a:pt x="12" y="13"/>
                    </a:cubicBezTo>
                    <a:cubicBezTo>
                      <a:pt x="12" y="9"/>
                      <a:pt x="13" y="4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0" y="7"/>
                      <a:pt x="5" y="13"/>
                      <a:pt x="0" y="2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628" name="Picture 2219"/>
              <p:cNvPicPr>
                <a:picLocks noChangeAspect="1"/>
              </p:cNvPicPr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7372323" y="2335223"/>
                <a:ext cx="111126" cy="247652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629" name="Picture 2220"/>
              <p:cNvPicPr>
                <a:picLocks noChangeAspect="1"/>
              </p:cNvPicPr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7446936" y="2259022"/>
                <a:ext cx="134938" cy="338140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630" name="Freeform 2221"/>
              <p:cNvSpPr/>
              <p:nvPr/>
            </p:nvSpPr>
            <p:spPr>
              <a:xfrm>
                <a:off x="7475511" y="2332048"/>
                <a:ext cx="65088" cy="123826"/>
              </a:xfrm>
              <a:custGeom>
                <a:avLst/>
                <a:gdLst>
                  <a:gd name="txL" fmla="*/ 0 w 17"/>
                  <a:gd name="txT" fmla="*/ 0 h 33"/>
                  <a:gd name="txR" fmla="*/ 17 w 17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33">
                    <a:moveTo>
                      <a:pt x="1" y="16"/>
                    </a:moveTo>
                    <a:cubicBezTo>
                      <a:pt x="0" y="22"/>
                      <a:pt x="1" y="27"/>
                      <a:pt x="1" y="33"/>
                    </a:cubicBezTo>
                    <a:cubicBezTo>
                      <a:pt x="2" y="30"/>
                      <a:pt x="2" y="27"/>
                      <a:pt x="3" y="24"/>
                    </a:cubicBezTo>
                    <a:cubicBezTo>
                      <a:pt x="4" y="21"/>
                      <a:pt x="8" y="20"/>
                      <a:pt x="11" y="19"/>
                    </a:cubicBezTo>
                    <a:cubicBezTo>
                      <a:pt x="13" y="18"/>
                      <a:pt x="15" y="18"/>
                      <a:pt x="17" y="16"/>
                    </a:cubicBezTo>
                    <a:cubicBezTo>
                      <a:pt x="15" y="10"/>
                      <a:pt x="11" y="5"/>
                      <a:pt x="7" y="0"/>
                    </a:cubicBezTo>
                    <a:cubicBezTo>
                      <a:pt x="3" y="4"/>
                      <a:pt x="2" y="12"/>
                      <a:pt x="1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31" name="Freeform 2222"/>
              <p:cNvSpPr/>
              <p:nvPr/>
            </p:nvSpPr>
            <p:spPr>
              <a:xfrm>
                <a:off x="7378673" y="2428886"/>
                <a:ext cx="90488" cy="271464"/>
              </a:xfrm>
              <a:custGeom>
                <a:avLst/>
                <a:gdLst>
                  <a:gd name="txL" fmla="*/ 0 w 24"/>
                  <a:gd name="txT" fmla="*/ 0 h 72"/>
                  <a:gd name="txR" fmla="*/ 24 w 24"/>
                  <a:gd name="txB" fmla="*/ 72 h 7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72">
                    <a:moveTo>
                      <a:pt x="23" y="37"/>
                    </a:moveTo>
                    <a:cubicBezTo>
                      <a:pt x="21" y="35"/>
                      <a:pt x="19" y="31"/>
                      <a:pt x="17" y="29"/>
                    </a:cubicBezTo>
                    <a:cubicBezTo>
                      <a:pt x="16" y="25"/>
                      <a:pt x="13" y="24"/>
                      <a:pt x="10" y="21"/>
                    </a:cubicBezTo>
                    <a:cubicBezTo>
                      <a:pt x="5" y="14"/>
                      <a:pt x="2" y="9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8"/>
                      <a:pt x="1" y="17"/>
                      <a:pt x="4" y="25"/>
                    </a:cubicBezTo>
                    <a:cubicBezTo>
                      <a:pt x="6" y="30"/>
                      <a:pt x="13" y="39"/>
                      <a:pt x="21" y="41"/>
                    </a:cubicBezTo>
                    <a:cubicBezTo>
                      <a:pt x="23" y="46"/>
                      <a:pt x="21" y="50"/>
                      <a:pt x="19" y="54"/>
                    </a:cubicBezTo>
                    <a:cubicBezTo>
                      <a:pt x="18" y="58"/>
                      <a:pt x="17" y="61"/>
                      <a:pt x="17" y="64"/>
                    </a:cubicBezTo>
                    <a:cubicBezTo>
                      <a:pt x="17" y="67"/>
                      <a:pt x="17" y="70"/>
                      <a:pt x="18" y="72"/>
                    </a:cubicBezTo>
                    <a:cubicBezTo>
                      <a:pt x="18" y="72"/>
                      <a:pt x="19" y="71"/>
                      <a:pt x="21" y="72"/>
                    </a:cubicBezTo>
                    <a:cubicBezTo>
                      <a:pt x="19" y="69"/>
                      <a:pt x="18" y="67"/>
                      <a:pt x="18" y="64"/>
                    </a:cubicBezTo>
                    <a:cubicBezTo>
                      <a:pt x="18" y="61"/>
                      <a:pt x="20" y="57"/>
                      <a:pt x="21" y="54"/>
                    </a:cubicBezTo>
                    <a:cubicBezTo>
                      <a:pt x="22" y="50"/>
                      <a:pt x="24" y="44"/>
                      <a:pt x="23" y="40"/>
                    </a:cubicBezTo>
                    <a:cubicBezTo>
                      <a:pt x="23" y="39"/>
                      <a:pt x="23" y="38"/>
                      <a:pt x="23" y="3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32" name="Freeform 2223"/>
              <p:cNvSpPr>
                <a:spLocks noEditPoints="1"/>
              </p:cNvSpPr>
              <p:nvPr/>
            </p:nvSpPr>
            <p:spPr>
              <a:xfrm>
                <a:off x="7389786" y="2287597"/>
                <a:ext cx="150813" cy="292102"/>
              </a:xfrm>
              <a:custGeom>
                <a:avLst/>
                <a:gdLst>
                  <a:gd name="txL" fmla="*/ 0 w 40"/>
                  <a:gd name="txT" fmla="*/ 0 h 78"/>
                  <a:gd name="txR" fmla="*/ 40 w 40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78">
                    <a:moveTo>
                      <a:pt x="31" y="48"/>
                    </a:moveTo>
                    <a:cubicBezTo>
                      <a:pt x="31" y="49"/>
                      <a:pt x="30" y="49"/>
                      <a:pt x="30" y="50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28" y="53"/>
                      <a:pt x="27" y="55"/>
                      <a:pt x="26" y="57"/>
                    </a:cubicBezTo>
                    <a:cubicBezTo>
                      <a:pt x="26" y="56"/>
                      <a:pt x="26" y="54"/>
                      <a:pt x="26" y="53"/>
                    </a:cubicBezTo>
                    <a:cubicBezTo>
                      <a:pt x="26" y="52"/>
                      <a:pt x="26" y="50"/>
                      <a:pt x="26" y="48"/>
                    </a:cubicBezTo>
                    <a:cubicBezTo>
                      <a:pt x="26" y="47"/>
                      <a:pt x="26" y="45"/>
                      <a:pt x="25" y="43"/>
                    </a:cubicBezTo>
                    <a:cubicBezTo>
                      <a:pt x="25" y="43"/>
                      <a:pt x="25" y="43"/>
                      <a:pt x="25" y="43"/>
                    </a:cubicBezTo>
                    <a:cubicBezTo>
                      <a:pt x="25" y="42"/>
                      <a:pt x="25" y="41"/>
                      <a:pt x="26" y="40"/>
                    </a:cubicBezTo>
                    <a:cubicBezTo>
                      <a:pt x="26" y="39"/>
                      <a:pt x="26" y="38"/>
                      <a:pt x="26" y="37"/>
                    </a:cubicBezTo>
                    <a:cubicBezTo>
                      <a:pt x="27" y="36"/>
                      <a:pt x="27" y="36"/>
                      <a:pt x="28" y="35"/>
                    </a:cubicBezTo>
                    <a:cubicBezTo>
                      <a:pt x="29" y="34"/>
                      <a:pt x="30" y="34"/>
                      <a:pt x="30" y="33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1" y="33"/>
                      <a:pt x="31" y="32"/>
                      <a:pt x="32" y="32"/>
                    </a:cubicBezTo>
                    <a:cubicBezTo>
                      <a:pt x="32" y="32"/>
                      <a:pt x="33" y="32"/>
                      <a:pt x="33" y="32"/>
                    </a:cubicBezTo>
                    <a:cubicBezTo>
                      <a:pt x="34" y="31"/>
                      <a:pt x="35" y="31"/>
                      <a:pt x="36" y="30"/>
                    </a:cubicBezTo>
                    <a:cubicBezTo>
                      <a:pt x="37" y="30"/>
                      <a:pt x="38" y="30"/>
                      <a:pt x="39" y="29"/>
                    </a:cubicBezTo>
                    <a:cubicBezTo>
                      <a:pt x="37" y="30"/>
                      <a:pt x="35" y="30"/>
                      <a:pt x="33" y="31"/>
                    </a:cubicBezTo>
                    <a:cubicBezTo>
                      <a:pt x="32" y="31"/>
                      <a:pt x="32" y="31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29" y="33"/>
                      <a:pt x="28" y="33"/>
                      <a:pt x="27" y="34"/>
                    </a:cubicBezTo>
                    <a:cubicBezTo>
                      <a:pt x="26" y="35"/>
                      <a:pt x="26" y="35"/>
                      <a:pt x="25" y="36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6"/>
                      <a:pt x="24" y="36"/>
                    </a:cubicBezTo>
                    <a:cubicBezTo>
                      <a:pt x="24" y="35"/>
                      <a:pt x="24" y="35"/>
                      <a:pt x="24" y="34"/>
                    </a:cubicBezTo>
                    <a:cubicBezTo>
                      <a:pt x="24" y="33"/>
                      <a:pt x="24" y="32"/>
                      <a:pt x="24" y="31"/>
                    </a:cubicBezTo>
                    <a:cubicBezTo>
                      <a:pt x="24" y="29"/>
                      <a:pt x="25" y="27"/>
                      <a:pt x="25" y="25"/>
                    </a:cubicBezTo>
                    <a:cubicBezTo>
                      <a:pt x="25" y="24"/>
                      <a:pt x="25" y="23"/>
                      <a:pt x="26" y="22"/>
                    </a:cubicBezTo>
                    <a:cubicBezTo>
                      <a:pt x="26" y="21"/>
                      <a:pt x="26" y="20"/>
                      <a:pt x="27" y="19"/>
                    </a:cubicBezTo>
                    <a:cubicBezTo>
                      <a:pt x="27" y="18"/>
                      <a:pt x="27" y="17"/>
                      <a:pt x="28" y="16"/>
                    </a:cubicBezTo>
                    <a:cubicBezTo>
                      <a:pt x="28" y="15"/>
                      <a:pt x="29" y="14"/>
                      <a:pt x="29" y="13"/>
                    </a:cubicBezTo>
                    <a:cubicBezTo>
                      <a:pt x="28" y="15"/>
                      <a:pt x="27" y="17"/>
                      <a:pt x="26" y="19"/>
                    </a:cubicBezTo>
                    <a:cubicBezTo>
                      <a:pt x="25" y="21"/>
                      <a:pt x="24" y="23"/>
                      <a:pt x="24" y="25"/>
                    </a:cubicBezTo>
                    <a:cubicBezTo>
                      <a:pt x="23" y="26"/>
                      <a:pt x="23" y="27"/>
                      <a:pt x="23" y="29"/>
                    </a:cubicBezTo>
                    <a:cubicBezTo>
                      <a:pt x="23" y="27"/>
                      <a:pt x="23" y="26"/>
                      <a:pt x="23" y="24"/>
                    </a:cubicBezTo>
                    <a:cubicBezTo>
                      <a:pt x="22" y="23"/>
                      <a:pt x="22" y="21"/>
                      <a:pt x="22" y="19"/>
                    </a:cubicBezTo>
                    <a:cubicBezTo>
                      <a:pt x="22" y="16"/>
                      <a:pt x="22" y="13"/>
                      <a:pt x="23" y="10"/>
                    </a:cubicBezTo>
                    <a:cubicBezTo>
                      <a:pt x="23" y="7"/>
                      <a:pt x="23" y="3"/>
                      <a:pt x="24" y="0"/>
                    </a:cubicBezTo>
                    <a:cubicBezTo>
                      <a:pt x="22" y="7"/>
                      <a:pt x="21" y="13"/>
                      <a:pt x="21" y="19"/>
                    </a:cubicBezTo>
                    <a:cubicBezTo>
                      <a:pt x="21" y="21"/>
                      <a:pt x="21" y="23"/>
                      <a:pt x="21" y="24"/>
                    </a:cubicBezTo>
                    <a:cubicBezTo>
                      <a:pt x="21" y="26"/>
                      <a:pt x="22" y="28"/>
                      <a:pt x="22" y="29"/>
                    </a:cubicBezTo>
                    <a:cubicBezTo>
                      <a:pt x="22" y="32"/>
                      <a:pt x="23" y="36"/>
                      <a:pt x="23" y="39"/>
                    </a:cubicBezTo>
                    <a:cubicBezTo>
                      <a:pt x="23" y="42"/>
                      <a:pt x="24" y="45"/>
                      <a:pt x="24" y="48"/>
                    </a:cubicBezTo>
                    <a:cubicBezTo>
                      <a:pt x="24" y="50"/>
                      <a:pt x="24" y="52"/>
                      <a:pt x="24" y="53"/>
                    </a:cubicBezTo>
                    <a:cubicBezTo>
                      <a:pt x="24" y="55"/>
                      <a:pt x="24" y="56"/>
                      <a:pt x="23" y="58"/>
                    </a:cubicBezTo>
                    <a:cubicBezTo>
                      <a:pt x="23" y="59"/>
                      <a:pt x="23" y="61"/>
                      <a:pt x="22" y="62"/>
                    </a:cubicBezTo>
                    <a:cubicBezTo>
                      <a:pt x="22" y="63"/>
                      <a:pt x="21" y="64"/>
                      <a:pt x="21" y="65"/>
                    </a:cubicBezTo>
                    <a:cubicBezTo>
                      <a:pt x="21" y="64"/>
                      <a:pt x="20" y="62"/>
                      <a:pt x="20" y="60"/>
                    </a:cubicBezTo>
                    <a:cubicBezTo>
                      <a:pt x="20" y="59"/>
                      <a:pt x="20" y="58"/>
                      <a:pt x="20" y="56"/>
                    </a:cubicBezTo>
                    <a:cubicBezTo>
                      <a:pt x="20" y="55"/>
                      <a:pt x="20" y="54"/>
                      <a:pt x="19" y="53"/>
                    </a:cubicBezTo>
                    <a:cubicBezTo>
                      <a:pt x="19" y="51"/>
                      <a:pt x="18" y="48"/>
                      <a:pt x="17" y="46"/>
                    </a:cubicBezTo>
                    <a:cubicBezTo>
                      <a:pt x="16" y="44"/>
                      <a:pt x="15" y="42"/>
                      <a:pt x="14" y="40"/>
                    </a:cubicBezTo>
                    <a:cubicBezTo>
                      <a:pt x="13" y="38"/>
                      <a:pt x="13" y="36"/>
                      <a:pt x="12" y="33"/>
                    </a:cubicBezTo>
                    <a:cubicBezTo>
                      <a:pt x="12" y="31"/>
                      <a:pt x="11" y="29"/>
                      <a:pt x="11" y="26"/>
                    </a:cubicBezTo>
                    <a:cubicBezTo>
                      <a:pt x="11" y="24"/>
                      <a:pt x="11" y="22"/>
                      <a:pt x="11" y="20"/>
                    </a:cubicBezTo>
                    <a:cubicBezTo>
                      <a:pt x="10" y="24"/>
                      <a:pt x="11" y="29"/>
                      <a:pt x="11" y="33"/>
                    </a:cubicBezTo>
                    <a:cubicBezTo>
                      <a:pt x="12" y="36"/>
                      <a:pt x="12" y="38"/>
                      <a:pt x="13" y="40"/>
                    </a:cubicBezTo>
                    <a:cubicBezTo>
                      <a:pt x="14" y="42"/>
                      <a:pt x="15" y="45"/>
                      <a:pt x="16" y="47"/>
                    </a:cubicBezTo>
                    <a:cubicBezTo>
                      <a:pt x="17" y="49"/>
                      <a:pt x="18" y="51"/>
                      <a:pt x="18" y="53"/>
                    </a:cubicBezTo>
                    <a:cubicBezTo>
                      <a:pt x="18" y="54"/>
                      <a:pt x="18" y="55"/>
                      <a:pt x="19" y="57"/>
                    </a:cubicBezTo>
                    <a:cubicBezTo>
                      <a:pt x="19" y="58"/>
                      <a:pt x="19" y="59"/>
                      <a:pt x="19" y="60"/>
                    </a:cubicBezTo>
                    <a:cubicBezTo>
                      <a:pt x="19" y="62"/>
                      <a:pt x="19" y="65"/>
                      <a:pt x="19" y="67"/>
                    </a:cubicBezTo>
                    <a:cubicBezTo>
                      <a:pt x="19" y="68"/>
                      <a:pt x="19" y="69"/>
                      <a:pt x="19" y="70"/>
                    </a:cubicBezTo>
                    <a:cubicBezTo>
                      <a:pt x="19" y="71"/>
                      <a:pt x="19" y="71"/>
                      <a:pt x="19" y="72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18" y="70"/>
                      <a:pt x="16" y="68"/>
                      <a:pt x="15" y="66"/>
                    </a:cubicBezTo>
                    <a:cubicBezTo>
                      <a:pt x="14" y="65"/>
                      <a:pt x="13" y="63"/>
                      <a:pt x="12" y="62"/>
                    </a:cubicBezTo>
                    <a:cubicBezTo>
                      <a:pt x="11" y="61"/>
                      <a:pt x="9" y="60"/>
                      <a:pt x="8" y="59"/>
                    </a:cubicBezTo>
                    <a:cubicBezTo>
                      <a:pt x="6" y="57"/>
                      <a:pt x="4" y="54"/>
                      <a:pt x="2" y="51"/>
                    </a:cubicBezTo>
                    <a:cubicBezTo>
                      <a:pt x="2" y="49"/>
                      <a:pt x="1" y="48"/>
                      <a:pt x="1" y="46"/>
                    </a:cubicBezTo>
                    <a:cubicBezTo>
                      <a:pt x="0" y="45"/>
                      <a:pt x="0" y="43"/>
                      <a:pt x="0" y="41"/>
                    </a:cubicBezTo>
                    <a:cubicBezTo>
                      <a:pt x="0" y="45"/>
                      <a:pt x="1" y="48"/>
                      <a:pt x="2" y="51"/>
                    </a:cubicBezTo>
                    <a:cubicBezTo>
                      <a:pt x="2" y="53"/>
                      <a:pt x="3" y="54"/>
                      <a:pt x="4" y="56"/>
                    </a:cubicBezTo>
                    <a:cubicBezTo>
                      <a:pt x="5" y="56"/>
                      <a:pt x="5" y="57"/>
                      <a:pt x="6" y="58"/>
                    </a:cubicBezTo>
                    <a:cubicBezTo>
                      <a:pt x="6" y="58"/>
                      <a:pt x="6" y="58"/>
                      <a:pt x="6" y="59"/>
                    </a:cubicBezTo>
                    <a:cubicBezTo>
                      <a:pt x="7" y="59"/>
                      <a:pt x="7" y="59"/>
                      <a:pt x="7" y="60"/>
                    </a:cubicBezTo>
                    <a:cubicBezTo>
                      <a:pt x="10" y="62"/>
                      <a:pt x="12" y="64"/>
                      <a:pt x="14" y="67"/>
                    </a:cubicBezTo>
                    <a:cubicBezTo>
                      <a:pt x="15" y="68"/>
                      <a:pt x="16" y="70"/>
                      <a:pt x="16" y="71"/>
                    </a:cubicBezTo>
                    <a:cubicBezTo>
                      <a:pt x="17" y="72"/>
                      <a:pt x="18" y="73"/>
                      <a:pt x="18" y="74"/>
                    </a:cubicBezTo>
                    <a:cubicBezTo>
                      <a:pt x="18" y="75"/>
                      <a:pt x="18" y="76"/>
                      <a:pt x="18" y="77"/>
                    </a:cubicBezTo>
                    <a:cubicBezTo>
                      <a:pt x="18" y="77"/>
                      <a:pt x="19" y="78"/>
                      <a:pt x="19" y="78"/>
                    </a:cubicBezTo>
                    <a:cubicBezTo>
                      <a:pt x="20" y="78"/>
                      <a:pt x="21" y="77"/>
                      <a:pt x="21" y="77"/>
                    </a:cubicBezTo>
                    <a:cubicBezTo>
                      <a:pt x="21" y="75"/>
                      <a:pt x="21" y="74"/>
                      <a:pt x="21" y="72"/>
                    </a:cubicBezTo>
                    <a:cubicBezTo>
                      <a:pt x="21" y="71"/>
                      <a:pt x="22" y="70"/>
                      <a:pt x="22" y="69"/>
                    </a:cubicBezTo>
                    <a:cubicBezTo>
                      <a:pt x="22" y="69"/>
                      <a:pt x="22" y="69"/>
                      <a:pt x="23" y="69"/>
                    </a:cubicBezTo>
                    <a:cubicBezTo>
                      <a:pt x="23" y="68"/>
                      <a:pt x="24" y="68"/>
                      <a:pt x="25" y="68"/>
                    </a:cubicBezTo>
                    <a:cubicBezTo>
                      <a:pt x="25" y="68"/>
                      <a:pt x="25" y="68"/>
                      <a:pt x="26" y="67"/>
                    </a:cubicBez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27" y="67"/>
                      <a:pt x="27" y="67"/>
                    </a:cubicBezTo>
                    <a:cubicBezTo>
                      <a:pt x="28" y="66"/>
                      <a:pt x="28" y="66"/>
                      <a:pt x="29" y="66"/>
                    </a:cubicBezTo>
                    <a:cubicBezTo>
                      <a:pt x="30" y="65"/>
                      <a:pt x="32" y="63"/>
                      <a:pt x="33" y="62"/>
                    </a:cubicBezTo>
                    <a:cubicBezTo>
                      <a:pt x="33" y="62"/>
                      <a:pt x="34" y="61"/>
                      <a:pt x="34" y="61"/>
                    </a:cubicBezTo>
                    <a:cubicBezTo>
                      <a:pt x="35" y="60"/>
                      <a:pt x="36" y="60"/>
                      <a:pt x="36" y="59"/>
                    </a:cubicBezTo>
                    <a:cubicBezTo>
                      <a:pt x="35" y="59"/>
                      <a:pt x="35" y="60"/>
                      <a:pt x="34" y="60"/>
                    </a:cubicBezTo>
                    <a:cubicBezTo>
                      <a:pt x="34" y="61"/>
                      <a:pt x="33" y="61"/>
                      <a:pt x="32" y="62"/>
                    </a:cubicBezTo>
                    <a:cubicBezTo>
                      <a:pt x="31" y="63"/>
                      <a:pt x="30" y="64"/>
                      <a:pt x="28" y="65"/>
                    </a:cubicBezTo>
                    <a:cubicBezTo>
                      <a:pt x="28" y="65"/>
                      <a:pt x="27" y="65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5" y="66"/>
                      <a:pt x="25" y="66"/>
                      <a:pt x="25" y="66"/>
                    </a:cubicBezTo>
                    <a:cubicBezTo>
                      <a:pt x="25" y="66"/>
                      <a:pt x="24" y="66"/>
                      <a:pt x="24" y="66"/>
                    </a:cubicBezTo>
                    <a:cubicBezTo>
                      <a:pt x="24" y="67"/>
                      <a:pt x="23" y="67"/>
                      <a:pt x="23" y="67"/>
                    </a:cubicBezTo>
                    <a:cubicBezTo>
                      <a:pt x="23" y="66"/>
                      <a:pt x="23" y="66"/>
                      <a:pt x="23" y="65"/>
                    </a:cubicBezTo>
                    <a:cubicBezTo>
                      <a:pt x="26" y="59"/>
                      <a:pt x="26" y="59"/>
                      <a:pt x="26" y="59"/>
                    </a:cubicBezTo>
                    <a:cubicBezTo>
                      <a:pt x="28" y="57"/>
                      <a:pt x="29" y="54"/>
                      <a:pt x="30" y="52"/>
                    </a:cubicBezTo>
                    <a:cubicBezTo>
                      <a:pt x="31" y="50"/>
                      <a:pt x="31" y="50"/>
                      <a:pt x="31" y="50"/>
                    </a:cubicBezTo>
                    <a:cubicBezTo>
                      <a:pt x="31" y="50"/>
                      <a:pt x="31" y="49"/>
                      <a:pt x="32" y="49"/>
                    </a:cubicBezTo>
                    <a:cubicBezTo>
                      <a:pt x="32" y="47"/>
                      <a:pt x="33" y="46"/>
                      <a:pt x="34" y="45"/>
                    </a:cubicBezTo>
                    <a:cubicBezTo>
                      <a:pt x="35" y="44"/>
                      <a:pt x="36" y="43"/>
                      <a:pt x="37" y="43"/>
                    </a:cubicBezTo>
                    <a:cubicBezTo>
                      <a:pt x="38" y="42"/>
                      <a:pt x="39" y="41"/>
                      <a:pt x="40" y="40"/>
                    </a:cubicBezTo>
                    <a:cubicBezTo>
                      <a:pt x="37" y="41"/>
                      <a:pt x="35" y="43"/>
                      <a:pt x="33" y="45"/>
                    </a:cubicBezTo>
                    <a:cubicBezTo>
                      <a:pt x="33" y="46"/>
                      <a:pt x="32" y="47"/>
                      <a:pt x="31" y="48"/>
                    </a:cubicBezTo>
                    <a:close/>
                    <a:moveTo>
                      <a:pt x="25" y="37"/>
                    </a:move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lose/>
                  </a:path>
                </a:pathLst>
              </a:cu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p>
                <a:endParaRPr lang="zh-CN" altLang="en-US"/>
              </a:p>
            </p:txBody>
          </p:sp>
          <p:sp>
            <p:nvSpPr>
              <p:cNvPr id="633" name="Freeform 2224"/>
              <p:cNvSpPr/>
              <p:nvPr/>
            </p:nvSpPr>
            <p:spPr>
              <a:xfrm>
                <a:off x="7719988" y="2778138"/>
                <a:ext cx="38100" cy="147639"/>
              </a:xfrm>
              <a:custGeom>
                <a:avLst/>
                <a:gdLst>
                  <a:gd name="txL" fmla="*/ 0 w 10"/>
                  <a:gd name="txT" fmla="*/ 0 h 39"/>
                  <a:gd name="txR" fmla="*/ 10 w 10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39">
                    <a:moveTo>
                      <a:pt x="1" y="10"/>
                    </a:moveTo>
                    <a:cubicBezTo>
                      <a:pt x="0" y="11"/>
                      <a:pt x="0" y="12"/>
                      <a:pt x="0" y="12"/>
                    </a:cubicBezTo>
                    <a:cubicBezTo>
                      <a:pt x="0" y="15"/>
                      <a:pt x="1" y="17"/>
                      <a:pt x="1" y="19"/>
                    </a:cubicBezTo>
                    <a:cubicBezTo>
                      <a:pt x="2" y="23"/>
                      <a:pt x="4" y="26"/>
                      <a:pt x="5" y="29"/>
                    </a:cubicBezTo>
                    <a:cubicBezTo>
                      <a:pt x="5" y="31"/>
                      <a:pt x="5" y="33"/>
                      <a:pt x="4" y="35"/>
                    </a:cubicBezTo>
                    <a:cubicBezTo>
                      <a:pt x="4" y="36"/>
                      <a:pt x="4" y="38"/>
                      <a:pt x="4" y="39"/>
                    </a:cubicBezTo>
                    <a:cubicBezTo>
                      <a:pt x="5" y="37"/>
                      <a:pt x="6" y="34"/>
                      <a:pt x="7" y="33"/>
                    </a:cubicBezTo>
                    <a:cubicBezTo>
                      <a:pt x="9" y="27"/>
                      <a:pt x="8" y="21"/>
                      <a:pt x="8" y="15"/>
                    </a:cubicBezTo>
                    <a:cubicBezTo>
                      <a:pt x="8" y="12"/>
                      <a:pt x="8" y="9"/>
                      <a:pt x="9" y="7"/>
                    </a:cubicBezTo>
                    <a:cubicBezTo>
                      <a:pt x="9" y="5"/>
                      <a:pt x="10" y="2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4"/>
                      <a:pt x="4" y="7"/>
                      <a:pt x="1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34" name="Freeform 2227"/>
              <p:cNvSpPr/>
              <p:nvPr/>
            </p:nvSpPr>
            <p:spPr>
              <a:xfrm>
                <a:off x="7750151" y="2805126"/>
                <a:ext cx="41275" cy="63500"/>
              </a:xfrm>
              <a:custGeom>
                <a:avLst/>
                <a:gdLst>
                  <a:gd name="txL" fmla="*/ 0 w 11"/>
                  <a:gd name="txT" fmla="*/ 0 h 17"/>
                  <a:gd name="txR" fmla="*/ 11 w 11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" h="17">
                    <a:moveTo>
                      <a:pt x="1" y="9"/>
                    </a:moveTo>
                    <a:cubicBezTo>
                      <a:pt x="0" y="11"/>
                      <a:pt x="0" y="14"/>
                      <a:pt x="1" y="17"/>
                    </a:cubicBezTo>
                    <a:cubicBezTo>
                      <a:pt x="1" y="15"/>
                      <a:pt x="1" y="14"/>
                      <a:pt x="2" y="13"/>
                    </a:cubicBezTo>
                    <a:cubicBezTo>
                      <a:pt x="3" y="11"/>
                      <a:pt x="5" y="10"/>
                      <a:pt x="7" y="10"/>
                    </a:cubicBezTo>
                    <a:cubicBezTo>
                      <a:pt x="9" y="9"/>
                      <a:pt x="10" y="9"/>
                      <a:pt x="11" y="8"/>
                    </a:cubicBezTo>
                    <a:cubicBezTo>
                      <a:pt x="10" y="5"/>
                      <a:pt x="8" y="3"/>
                      <a:pt x="6" y="0"/>
                    </a:cubicBezTo>
                    <a:cubicBezTo>
                      <a:pt x="3" y="2"/>
                      <a:pt x="2" y="6"/>
                      <a:pt x="1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35" name="Freeform 2228"/>
              <p:cNvSpPr/>
              <p:nvPr/>
            </p:nvSpPr>
            <p:spPr>
              <a:xfrm>
                <a:off x="7686650" y="2857514"/>
                <a:ext cx="52388" cy="134938"/>
              </a:xfrm>
              <a:custGeom>
                <a:avLst/>
                <a:gdLst>
                  <a:gd name="txL" fmla="*/ 0 w 14"/>
                  <a:gd name="txT" fmla="*/ 0 h 36"/>
                  <a:gd name="txR" fmla="*/ 14 w 14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36">
                    <a:moveTo>
                      <a:pt x="13" y="18"/>
                    </a:moveTo>
                    <a:cubicBezTo>
                      <a:pt x="12" y="17"/>
                      <a:pt x="11" y="15"/>
                      <a:pt x="10" y="14"/>
                    </a:cubicBezTo>
                    <a:cubicBezTo>
                      <a:pt x="9" y="13"/>
                      <a:pt x="7" y="12"/>
                      <a:pt x="6" y="11"/>
                    </a:cubicBezTo>
                    <a:cubicBezTo>
                      <a:pt x="3" y="8"/>
                      <a:pt x="1" y="5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9"/>
                      <a:pt x="1" y="13"/>
                    </a:cubicBezTo>
                    <a:cubicBezTo>
                      <a:pt x="2" y="15"/>
                      <a:pt x="7" y="20"/>
                      <a:pt x="12" y="20"/>
                    </a:cubicBezTo>
                    <a:cubicBezTo>
                      <a:pt x="13" y="23"/>
                      <a:pt x="12" y="25"/>
                      <a:pt x="11" y="27"/>
                    </a:cubicBezTo>
                    <a:cubicBezTo>
                      <a:pt x="10" y="29"/>
                      <a:pt x="9" y="30"/>
                      <a:pt x="9" y="32"/>
                    </a:cubicBezTo>
                    <a:cubicBezTo>
                      <a:pt x="8" y="33"/>
                      <a:pt x="9" y="35"/>
                      <a:pt x="9" y="36"/>
                    </a:cubicBezTo>
                    <a:cubicBezTo>
                      <a:pt x="9" y="36"/>
                      <a:pt x="10" y="35"/>
                      <a:pt x="11" y="36"/>
                    </a:cubicBezTo>
                    <a:cubicBezTo>
                      <a:pt x="10" y="34"/>
                      <a:pt x="9" y="33"/>
                      <a:pt x="9" y="32"/>
                    </a:cubicBezTo>
                    <a:cubicBezTo>
                      <a:pt x="10" y="30"/>
                      <a:pt x="11" y="28"/>
                      <a:pt x="11" y="27"/>
                    </a:cubicBezTo>
                    <a:cubicBezTo>
                      <a:pt x="12" y="25"/>
                      <a:pt x="14" y="22"/>
                      <a:pt x="13" y="20"/>
                    </a:cubicBezTo>
                    <a:cubicBezTo>
                      <a:pt x="13" y="19"/>
                      <a:pt x="13" y="19"/>
                      <a:pt x="13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36" name="Freeform 2229"/>
              <p:cNvSpPr>
                <a:spLocks noEditPoints="1"/>
              </p:cNvSpPr>
              <p:nvPr/>
            </p:nvSpPr>
            <p:spPr>
              <a:xfrm>
                <a:off x="7689825" y="2786076"/>
                <a:ext cx="101601" cy="147639"/>
              </a:xfrm>
              <a:custGeom>
                <a:avLst/>
                <a:gdLst>
                  <a:gd name="txL" fmla="*/ 0 w 27"/>
                  <a:gd name="txT" fmla="*/ 0 h 39"/>
                  <a:gd name="txR" fmla="*/ 27 w 27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39">
                    <a:moveTo>
                      <a:pt x="21" y="23"/>
                    </a:moveTo>
                    <a:cubicBezTo>
                      <a:pt x="20" y="24"/>
                      <a:pt x="20" y="24"/>
                      <a:pt x="20" y="24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8" y="26"/>
                      <a:pt x="18" y="27"/>
                      <a:pt x="17" y="28"/>
                    </a:cubicBezTo>
                    <a:cubicBezTo>
                      <a:pt x="17" y="27"/>
                      <a:pt x="17" y="27"/>
                      <a:pt x="17" y="26"/>
                    </a:cubicBezTo>
                    <a:cubicBezTo>
                      <a:pt x="17" y="25"/>
                      <a:pt x="18" y="24"/>
                      <a:pt x="17" y="24"/>
                    </a:cubicBezTo>
                    <a:cubicBezTo>
                      <a:pt x="17" y="23"/>
                      <a:pt x="17" y="22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7" y="20"/>
                      <a:pt x="17" y="20"/>
                      <a:pt x="17" y="19"/>
                    </a:cubicBezTo>
                    <a:cubicBezTo>
                      <a:pt x="18" y="19"/>
                      <a:pt x="18" y="18"/>
                      <a:pt x="18" y="18"/>
                    </a:cubicBezTo>
                    <a:cubicBezTo>
                      <a:pt x="18" y="18"/>
                      <a:pt x="19" y="17"/>
                      <a:pt x="19" y="17"/>
                    </a:cubicBezTo>
                    <a:cubicBezTo>
                      <a:pt x="20" y="17"/>
                      <a:pt x="20" y="16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3" y="15"/>
                    </a:cubicBezTo>
                    <a:cubicBezTo>
                      <a:pt x="23" y="15"/>
                      <a:pt x="24" y="14"/>
                      <a:pt x="24" y="14"/>
                    </a:cubicBezTo>
                    <a:cubicBezTo>
                      <a:pt x="25" y="14"/>
                      <a:pt x="26" y="14"/>
                      <a:pt x="26" y="14"/>
                    </a:cubicBezTo>
                    <a:cubicBezTo>
                      <a:pt x="25" y="14"/>
                      <a:pt x="24" y="14"/>
                      <a:pt x="22" y="15"/>
                    </a:cubicBezTo>
                    <a:cubicBezTo>
                      <a:pt x="22" y="15"/>
                      <a:pt x="22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6"/>
                      <a:pt x="19" y="16"/>
                      <a:pt x="19" y="16"/>
                    </a:cubicBezTo>
                    <a:cubicBezTo>
                      <a:pt x="18" y="17"/>
                      <a:pt x="18" y="17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7" y="16"/>
                      <a:pt x="17" y="16"/>
                      <a:pt x="17" y="15"/>
                    </a:cubicBezTo>
                    <a:cubicBezTo>
                      <a:pt x="17" y="14"/>
                      <a:pt x="17" y="13"/>
                      <a:pt x="18" y="12"/>
                    </a:cubicBezTo>
                    <a:cubicBezTo>
                      <a:pt x="18" y="11"/>
                      <a:pt x="18" y="11"/>
                      <a:pt x="18" y="10"/>
                    </a:cubicBezTo>
                    <a:cubicBezTo>
                      <a:pt x="18" y="10"/>
                      <a:pt x="19" y="9"/>
                      <a:pt x="19" y="9"/>
                    </a:cubicBezTo>
                    <a:cubicBezTo>
                      <a:pt x="19" y="8"/>
                      <a:pt x="19" y="8"/>
                      <a:pt x="20" y="7"/>
                    </a:cubicBezTo>
                    <a:cubicBezTo>
                      <a:pt x="20" y="7"/>
                      <a:pt x="20" y="6"/>
                      <a:pt x="21" y="6"/>
                    </a:cubicBezTo>
                    <a:cubicBezTo>
                      <a:pt x="20" y="7"/>
                      <a:pt x="19" y="8"/>
                      <a:pt x="18" y="9"/>
                    </a:cubicBezTo>
                    <a:cubicBezTo>
                      <a:pt x="18" y="10"/>
                      <a:pt x="17" y="11"/>
                      <a:pt x="17" y="12"/>
                    </a:cubicBezTo>
                    <a:cubicBezTo>
                      <a:pt x="17" y="13"/>
                      <a:pt x="16" y="13"/>
                      <a:pt x="16" y="14"/>
                    </a:cubicBezTo>
                    <a:cubicBezTo>
                      <a:pt x="16" y="13"/>
                      <a:pt x="16" y="12"/>
                      <a:pt x="16" y="12"/>
                    </a:cubicBezTo>
                    <a:cubicBezTo>
                      <a:pt x="16" y="11"/>
                      <a:pt x="16" y="10"/>
                      <a:pt x="16" y="9"/>
                    </a:cubicBezTo>
                    <a:cubicBezTo>
                      <a:pt x="16" y="8"/>
                      <a:pt x="16" y="6"/>
                      <a:pt x="17" y="4"/>
                    </a:cubicBezTo>
                    <a:cubicBezTo>
                      <a:pt x="17" y="3"/>
                      <a:pt x="17" y="1"/>
                      <a:pt x="18" y="0"/>
                    </a:cubicBezTo>
                    <a:cubicBezTo>
                      <a:pt x="16" y="3"/>
                      <a:pt x="16" y="6"/>
                      <a:pt x="15" y="9"/>
                    </a:cubicBezTo>
                    <a:cubicBezTo>
                      <a:pt x="15" y="10"/>
                      <a:pt x="15" y="11"/>
                      <a:pt x="15" y="12"/>
                    </a:cubicBezTo>
                    <a:cubicBezTo>
                      <a:pt x="15" y="13"/>
                      <a:pt x="15" y="13"/>
                      <a:pt x="15" y="14"/>
                    </a:cubicBezTo>
                    <a:cubicBezTo>
                      <a:pt x="15" y="16"/>
                      <a:pt x="16" y="17"/>
                      <a:pt x="16" y="19"/>
                    </a:cubicBezTo>
                    <a:cubicBezTo>
                      <a:pt x="16" y="21"/>
                      <a:pt x="16" y="22"/>
                      <a:pt x="16" y="24"/>
                    </a:cubicBezTo>
                    <a:cubicBezTo>
                      <a:pt x="16" y="24"/>
                      <a:pt x="16" y="25"/>
                      <a:pt x="16" y="26"/>
                    </a:cubicBezTo>
                    <a:cubicBezTo>
                      <a:pt x="16" y="27"/>
                      <a:pt x="16" y="28"/>
                      <a:pt x="15" y="28"/>
                    </a:cubicBezTo>
                    <a:cubicBezTo>
                      <a:pt x="15" y="29"/>
                      <a:pt x="15" y="30"/>
                      <a:pt x="14" y="31"/>
                    </a:cubicBezTo>
                    <a:cubicBezTo>
                      <a:pt x="14" y="31"/>
                      <a:pt x="14" y="32"/>
                      <a:pt x="13" y="32"/>
                    </a:cubicBezTo>
                    <a:cubicBezTo>
                      <a:pt x="13" y="31"/>
                      <a:pt x="13" y="31"/>
                      <a:pt x="13" y="30"/>
                    </a:cubicBezTo>
                    <a:cubicBezTo>
                      <a:pt x="13" y="29"/>
                      <a:pt x="13" y="28"/>
                      <a:pt x="13" y="28"/>
                    </a:cubicBezTo>
                    <a:cubicBezTo>
                      <a:pt x="13" y="27"/>
                      <a:pt x="13" y="27"/>
                      <a:pt x="13" y="26"/>
                    </a:cubicBezTo>
                    <a:cubicBezTo>
                      <a:pt x="13" y="25"/>
                      <a:pt x="12" y="24"/>
                      <a:pt x="11" y="23"/>
                    </a:cubicBezTo>
                    <a:cubicBezTo>
                      <a:pt x="11" y="22"/>
                      <a:pt x="10" y="21"/>
                      <a:pt x="10" y="20"/>
                    </a:cubicBezTo>
                    <a:cubicBezTo>
                      <a:pt x="9" y="19"/>
                      <a:pt x="9" y="18"/>
                      <a:pt x="9" y="17"/>
                    </a:cubicBezTo>
                    <a:cubicBezTo>
                      <a:pt x="9" y="15"/>
                      <a:pt x="8" y="14"/>
                      <a:pt x="8" y="13"/>
                    </a:cubicBezTo>
                    <a:cubicBezTo>
                      <a:pt x="8" y="12"/>
                      <a:pt x="8" y="11"/>
                      <a:pt x="9" y="10"/>
                    </a:cubicBezTo>
                    <a:cubicBezTo>
                      <a:pt x="8" y="12"/>
                      <a:pt x="8" y="14"/>
                      <a:pt x="8" y="17"/>
                    </a:cubicBezTo>
                    <a:cubicBezTo>
                      <a:pt x="9" y="18"/>
                      <a:pt x="9" y="19"/>
                      <a:pt x="9" y="20"/>
                    </a:cubicBezTo>
                    <a:cubicBezTo>
                      <a:pt x="10" y="21"/>
                      <a:pt x="10" y="22"/>
                      <a:pt x="11" y="23"/>
                    </a:cubicBezTo>
                    <a:cubicBezTo>
                      <a:pt x="11" y="24"/>
                      <a:pt x="12" y="25"/>
                      <a:pt x="12" y="26"/>
                    </a:cubicBezTo>
                    <a:cubicBezTo>
                      <a:pt x="12" y="27"/>
                      <a:pt x="12" y="27"/>
                      <a:pt x="12" y="28"/>
                    </a:cubicBezTo>
                    <a:cubicBezTo>
                      <a:pt x="12" y="29"/>
                      <a:pt x="12" y="29"/>
                      <a:pt x="12" y="30"/>
                    </a:cubicBezTo>
                    <a:cubicBezTo>
                      <a:pt x="12" y="31"/>
                      <a:pt x="12" y="32"/>
                      <a:pt x="12" y="33"/>
                    </a:cubicBezTo>
                    <a:cubicBezTo>
                      <a:pt x="12" y="34"/>
                      <a:pt x="12" y="34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2" y="36"/>
                      <a:pt x="12" y="36"/>
                    </a:cubicBezTo>
                    <a:cubicBezTo>
                      <a:pt x="11" y="35"/>
                      <a:pt x="10" y="34"/>
                      <a:pt x="9" y="33"/>
                    </a:cubicBezTo>
                    <a:cubicBezTo>
                      <a:pt x="9" y="32"/>
                      <a:pt x="8" y="32"/>
                      <a:pt x="8" y="31"/>
                    </a:cubicBezTo>
                    <a:cubicBezTo>
                      <a:pt x="7" y="30"/>
                      <a:pt x="6" y="30"/>
                      <a:pt x="5" y="29"/>
                    </a:cubicBezTo>
                    <a:cubicBezTo>
                      <a:pt x="4" y="28"/>
                      <a:pt x="3" y="27"/>
                      <a:pt x="2" y="26"/>
                    </a:cubicBezTo>
                    <a:cubicBezTo>
                      <a:pt x="1" y="25"/>
                      <a:pt x="1" y="24"/>
                      <a:pt x="1" y="23"/>
                    </a:cubicBezTo>
                    <a:cubicBezTo>
                      <a:pt x="1" y="23"/>
                      <a:pt x="0" y="22"/>
                      <a:pt x="0" y="21"/>
                    </a:cubicBezTo>
                    <a:cubicBezTo>
                      <a:pt x="0" y="23"/>
                      <a:pt x="1" y="24"/>
                      <a:pt x="1" y="26"/>
                    </a:cubicBezTo>
                    <a:cubicBezTo>
                      <a:pt x="2" y="27"/>
                      <a:pt x="2" y="27"/>
                      <a:pt x="3" y="28"/>
                    </a:cubicBezTo>
                    <a:cubicBezTo>
                      <a:pt x="3" y="28"/>
                      <a:pt x="3" y="29"/>
                      <a:pt x="4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30"/>
                      <a:pt x="5" y="30"/>
                      <a:pt x="5" y="30"/>
                    </a:cubicBezTo>
                    <a:cubicBezTo>
                      <a:pt x="6" y="31"/>
                      <a:pt x="7" y="32"/>
                      <a:pt x="9" y="33"/>
                    </a:cubicBezTo>
                    <a:cubicBezTo>
                      <a:pt x="9" y="34"/>
                      <a:pt x="10" y="35"/>
                      <a:pt x="10" y="35"/>
                    </a:cubicBezTo>
                    <a:cubicBezTo>
                      <a:pt x="11" y="36"/>
                      <a:pt x="11" y="36"/>
                      <a:pt x="12" y="37"/>
                    </a:cubicBezTo>
                    <a:cubicBezTo>
                      <a:pt x="11" y="37"/>
                      <a:pt x="11" y="38"/>
                      <a:pt x="11" y="38"/>
                    </a:cubicBezTo>
                    <a:cubicBezTo>
                      <a:pt x="11" y="38"/>
                      <a:pt x="12" y="39"/>
                      <a:pt x="12" y="39"/>
                    </a:cubicBezTo>
                    <a:cubicBezTo>
                      <a:pt x="12" y="39"/>
                      <a:pt x="13" y="38"/>
                      <a:pt x="13" y="38"/>
                    </a:cubicBezTo>
                    <a:cubicBezTo>
                      <a:pt x="13" y="37"/>
                      <a:pt x="13" y="36"/>
                      <a:pt x="13" y="36"/>
                    </a:cubicBezTo>
                    <a:cubicBezTo>
                      <a:pt x="14" y="35"/>
                      <a:pt x="14" y="35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5" y="34"/>
                      <a:pt x="15" y="34"/>
                      <a:pt x="16" y="33"/>
                    </a:cubicBezTo>
                    <a:cubicBezTo>
                      <a:pt x="16" y="33"/>
                      <a:pt x="16" y="33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8" y="33"/>
                      <a:pt x="18" y="32"/>
                      <a:pt x="19" y="32"/>
                    </a:cubicBezTo>
                    <a:cubicBezTo>
                      <a:pt x="20" y="32"/>
                      <a:pt x="21" y="31"/>
                      <a:pt x="21" y="30"/>
                    </a:cubicBezTo>
                    <a:cubicBezTo>
                      <a:pt x="22" y="30"/>
                      <a:pt x="22" y="30"/>
                      <a:pt x="23" y="29"/>
                    </a:cubicBezTo>
                    <a:cubicBezTo>
                      <a:pt x="23" y="29"/>
                      <a:pt x="23" y="29"/>
                      <a:pt x="24" y="29"/>
                    </a:cubicBezTo>
                    <a:cubicBezTo>
                      <a:pt x="23" y="29"/>
                      <a:pt x="23" y="29"/>
                      <a:pt x="22" y="29"/>
                    </a:cubicBezTo>
                    <a:cubicBezTo>
                      <a:pt x="22" y="30"/>
                      <a:pt x="22" y="30"/>
                      <a:pt x="21" y="30"/>
                    </a:cubicBezTo>
                    <a:cubicBezTo>
                      <a:pt x="20" y="31"/>
                      <a:pt x="19" y="31"/>
                      <a:pt x="18" y="32"/>
                    </a:cubicBezTo>
                    <a:cubicBezTo>
                      <a:pt x="18" y="32"/>
                      <a:pt x="17" y="32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2"/>
                      <a:pt x="15" y="32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8" y="28"/>
                      <a:pt x="19" y="26"/>
                      <a:pt x="20" y="25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3"/>
                    </a:cubicBezTo>
                    <a:cubicBezTo>
                      <a:pt x="22" y="23"/>
                      <a:pt x="22" y="22"/>
                      <a:pt x="23" y="22"/>
                    </a:cubicBezTo>
                    <a:cubicBezTo>
                      <a:pt x="23" y="21"/>
                      <a:pt x="24" y="21"/>
                      <a:pt x="25" y="20"/>
                    </a:cubicBezTo>
                    <a:cubicBezTo>
                      <a:pt x="25" y="20"/>
                      <a:pt x="26" y="19"/>
                      <a:pt x="27" y="19"/>
                    </a:cubicBezTo>
                    <a:cubicBezTo>
                      <a:pt x="25" y="20"/>
                      <a:pt x="24" y="21"/>
                      <a:pt x="22" y="22"/>
                    </a:cubicBezTo>
                    <a:cubicBezTo>
                      <a:pt x="22" y="22"/>
                      <a:pt x="21" y="23"/>
                      <a:pt x="21" y="23"/>
                    </a:cubicBezTo>
                    <a:close/>
                    <a:moveTo>
                      <a:pt x="17" y="18"/>
                    </a:move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37" name="Freeform 2230"/>
              <p:cNvSpPr/>
              <p:nvPr/>
            </p:nvSpPr>
            <p:spPr>
              <a:xfrm>
                <a:off x="6635719" y="3071828"/>
                <a:ext cx="36513" cy="146051"/>
              </a:xfrm>
              <a:custGeom>
                <a:avLst/>
                <a:gdLst>
                  <a:gd name="txL" fmla="*/ 0 w 10"/>
                  <a:gd name="txT" fmla="*/ 0 h 39"/>
                  <a:gd name="txR" fmla="*/ 10 w 10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39">
                    <a:moveTo>
                      <a:pt x="1" y="10"/>
                    </a:moveTo>
                    <a:cubicBezTo>
                      <a:pt x="1" y="11"/>
                      <a:pt x="1" y="11"/>
                      <a:pt x="1" y="12"/>
                    </a:cubicBezTo>
                    <a:cubicBezTo>
                      <a:pt x="0" y="14"/>
                      <a:pt x="1" y="16"/>
                      <a:pt x="1" y="19"/>
                    </a:cubicBezTo>
                    <a:cubicBezTo>
                      <a:pt x="2" y="22"/>
                      <a:pt x="4" y="25"/>
                      <a:pt x="5" y="28"/>
                    </a:cubicBezTo>
                    <a:cubicBezTo>
                      <a:pt x="5" y="31"/>
                      <a:pt x="5" y="33"/>
                      <a:pt x="5" y="35"/>
                    </a:cubicBezTo>
                    <a:cubicBezTo>
                      <a:pt x="4" y="36"/>
                      <a:pt x="4" y="38"/>
                      <a:pt x="5" y="39"/>
                    </a:cubicBezTo>
                    <a:cubicBezTo>
                      <a:pt x="5" y="36"/>
                      <a:pt x="6" y="34"/>
                      <a:pt x="7" y="32"/>
                    </a:cubicBezTo>
                    <a:cubicBezTo>
                      <a:pt x="10" y="26"/>
                      <a:pt x="8" y="20"/>
                      <a:pt x="8" y="14"/>
                    </a:cubicBezTo>
                    <a:cubicBezTo>
                      <a:pt x="8" y="12"/>
                      <a:pt x="8" y="9"/>
                      <a:pt x="9" y="6"/>
                    </a:cubicBezTo>
                    <a:cubicBezTo>
                      <a:pt x="9" y="4"/>
                      <a:pt x="10" y="2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3"/>
                      <a:pt x="4" y="7"/>
                      <a:pt x="1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638" name="Picture 2231"/>
              <p:cNvPicPr>
                <a:picLocks noChangeAspect="1"/>
              </p:cNvPicPr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6589681" y="3097228"/>
                <a:ext cx="79375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639" name="Picture 2232"/>
              <p:cNvPicPr>
                <a:picLocks noChangeAspect="1"/>
              </p:cNvPicPr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6635719" y="3059128"/>
                <a:ext cx="101601" cy="1809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640" name="Freeform 2233"/>
              <p:cNvSpPr/>
              <p:nvPr/>
            </p:nvSpPr>
            <p:spPr>
              <a:xfrm>
                <a:off x="6664294" y="3098815"/>
                <a:ext cx="46038" cy="58738"/>
              </a:xfrm>
              <a:custGeom>
                <a:avLst/>
                <a:gdLst>
                  <a:gd name="txL" fmla="*/ 0 w 12"/>
                  <a:gd name="txT" fmla="*/ 0 h 16"/>
                  <a:gd name="txR" fmla="*/ 12 w 12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" h="16">
                    <a:moveTo>
                      <a:pt x="1" y="8"/>
                    </a:moveTo>
                    <a:cubicBezTo>
                      <a:pt x="0" y="11"/>
                      <a:pt x="1" y="14"/>
                      <a:pt x="1" y="16"/>
                    </a:cubicBezTo>
                    <a:cubicBezTo>
                      <a:pt x="1" y="15"/>
                      <a:pt x="1" y="14"/>
                      <a:pt x="2" y="12"/>
                    </a:cubicBezTo>
                    <a:cubicBezTo>
                      <a:pt x="3" y="11"/>
                      <a:pt x="5" y="10"/>
                      <a:pt x="8" y="9"/>
                    </a:cubicBezTo>
                    <a:cubicBezTo>
                      <a:pt x="9" y="9"/>
                      <a:pt x="10" y="8"/>
                      <a:pt x="12" y="8"/>
                    </a:cubicBezTo>
                    <a:cubicBezTo>
                      <a:pt x="10" y="5"/>
                      <a:pt x="8" y="2"/>
                      <a:pt x="6" y="0"/>
                    </a:cubicBezTo>
                    <a:cubicBezTo>
                      <a:pt x="3" y="2"/>
                      <a:pt x="2" y="6"/>
                      <a:pt x="1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41" name="Freeform 2234"/>
              <p:cNvSpPr/>
              <p:nvPr/>
            </p:nvSpPr>
            <p:spPr>
              <a:xfrm>
                <a:off x="6600794" y="3151203"/>
                <a:ext cx="52388" cy="134938"/>
              </a:xfrm>
              <a:custGeom>
                <a:avLst/>
                <a:gdLst>
                  <a:gd name="txL" fmla="*/ 0 w 14"/>
                  <a:gd name="txT" fmla="*/ 0 h 36"/>
                  <a:gd name="txR" fmla="*/ 14 w 14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36">
                    <a:moveTo>
                      <a:pt x="14" y="18"/>
                    </a:moveTo>
                    <a:cubicBezTo>
                      <a:pt x="13" y="17"/>
                      <a:pt x="11" y="15"/>
                      <a:pt x="10" y="14"/>
                    </a:cubicBezTo>
                    <a:cubicBezTo>
                      <a:pt x="9" y="12"/>
                      <a:pt x="8" y="12"/>
                      <a:pt x="6" y="10"/>
                    </a:cubicBezTo>
                    <a:cubicBezTo>
                      <a:pt x="3" y="7"/>
                      <a:pt x="1" y="4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9"/>
                      <a:pt x="2" y="12"/>
                    </a:cubicBezTo>
                    <a:cubicBezTo>
                      <a:pt x="3" y="15"/>
                      <a:pt x="7" y="19"/>
                      <a:pt x="13" y="20"/>
                    </a:cubicBezTo>
                    <a:cubicBezTo>
                      <a:pt x="14" y="22"/>
                      <a:pt x="12" y="24"/>
                      <a:pt x="11" y="27"/>
                    </a:cubicBezTo>
                    <a:cubicBezTo>
                      <a:pt x="10" y="28"/>
                      <a:pt x="9" y="30"/>
                      <a:pt x="9" y="32"/>
                    </a:cubicBezTo>
                    <a:cubicBezTo>
                      <a:pt x="9" y="33"/>
                      <a:pt x="9" y="34"/>
                      <a:pt x="9" y="36"/>
                    </a:cubicBezTo>
                    <a:cubicBezTo>
                      <a:pt x="10" y="35"/>
                      <a:pt x="10" y="35"/>
                      <a:pt x="11" y="35"/>
                    </a:cubicBezTo>
                    <a:cubicBezTo>
                      <a:pt x="10" y="34"/>
                      <a:pt x="9" y="33"/>
                      <a:pt x="10" y="32"/>
                    </a:cubicBezTo>
                    <a:cubicBezTo>
                      <a:pt x="10" y="30"/>
                      <a:pt x="11" y="28"/>
                      <a:pt x="12" y="26"/>
                    </a:cubicBezTo>
                    <a:cubicBezTo>
                      <a:pt x="13" y="24"/>
                      <a:pt x="14" y="21"/>
                      <a:pt x="13" y="20"/>
                    </a:cubicBezTo>
                    <a:cubicBezTo>
                      <a:pt x="13" y="19"/>
                      <a:pt x="13" y="18"/>
                      <a:pt x="14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42" name="Freeform 2235"/>
              <p:cNvSpPr>
                <a:spLocks noEditPoints="1"/>
              </p:cNvSpPr>
              <p:nvPr/>
            </p:nvSpPr>
            <p:spPr>
              <a:xfrm>
                <a:off x="6605556" y="3075003"/>
                <a:ext cx="100013" cy="147639"/>
              </a:xfrm>
              <a:custGeom>
                <a:avLst/>
                <a:gdLst>
                  <a:gd name="txL" fmla="*/ 0 w 27"/>
                  <a:gd name="txT" fmla="*/ 0 h 39"/>
                  <a:gd name="txR" fmla="*/ 27 w 27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39">
                    <a:moveTo>
                      <a:pt x="21" y="24"/>
                    </a:moveTo>
                    <a:cubicBezTo>
                      <a:pt x="21" y="24"/>
                      <a:pt x="20" y="24"/>
                      <a:pt x="20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7"/>
                      <a:pt x="18" y="28"/>
                      <a:pt x="17" y="28"/>
                    </a:cubicBezTo>
                    <a:cubicBezTo>
                      <a:pt x="17" y="28"/>
                      <a:pt x="18" y="27"/>
                      <a:pt x="18" y="27"/>
                    </a:cubicBezTo>
                    <a:cubicBezTo>
                      <a:pt x="18" y="26"/>
                      <a:pt x="18" y="25"/>
                      <a:pt x="18" y="24"/>
                    </a:cubicBezTo>
                    <a:cubicBezTo>
                      <a:pt x="18" y="23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1"/>
                    </a:cubicBezTo>
                    <a:cubicBezTo>
                      <a:pt x="18" y="21"/>
                      <a:pt x="18" y="20"/>
                      <a:pt x="18" y="20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1" y="17"/>
                      <a:pt x="21" y="17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3" y="16"/>
                      <a:pt x="23" y="16"/>
                    </a:cubicBezTo>
                    <a:cubicBezTo>
                      <a:pt x="23" y="15"/>
                      <a:pt x="24" y="15"/>
                      <a:pt x="25" y="15"/>
                    </a:cubicBezTo>
                    <a:cubicBezTo>
                      <a:pt x="25" y="15"/>
                      <a:pt x="26" y="14"/>
                      <a:pt x="27" y="14"/>
                    </a:cubicBezTo>
                    <a:cubicBezTo>
                      <a:pt x="25" y="15"/>
                      <a:pt x="24" y="15"/>
                      <a:pt x="23" y="15"/>
                    </a:cubicBezTo>
                    <a:cubicBezTo>
                      <a:pt x="22" y="15"/>
                      <a:pt x="22" y="16"/>
                      <a:pt x="22" y="16"/>
                    </a:cubicBezTo>
                    <a:cubicBezTo>
                      <a:pt x="22" y="16"/>
                      <a:pt x="21" y="16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0" y="16"/>
                      <a:pt x="20" y="17"/>
                      <a:pt x="19" y="17"/>
                    </a:cubicBezTo>
                    <a:cubicBezTo>
                      <a:pt x="18" y="17"/>
                      <a:pt x="18" y="18"/>
                      <a:pt x="17" y="18"/>
                    </a:cubicBezTo>
                    <a:cubicBezTo>
                      <a:pt x="17" y="18"/>
                      <a:pt x="17" y="19"/>
                      <a:pt x="17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7"/>
                      <a:pt x="17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17" y="15"/>
                      <a:pt x="17" y="14"/>
                      <a:pt x="18" y="13"/>
                    </a:cubicBezTo>
                    <a:cubicBezTo>
                      <a:pt x="18" y="12"/>
                      <a:pt x="18" y="12"/>
                      <a:pt x="18" y="11"/>
                    </a:cubicBezTo>
                    <a:cubicBezTo>
                      <a:pt x="19" y="11"/>
                      <a:pt x="19" y="10"/>
                      <a:pt x="19" y="10"/>
                    </a:cubicBezTo>
                    <a:cubicBezTo>
                      <a:pt x="19" y="9"/>
                      <a:pt x="20" y="9"/>
                      <a:pt x="20" y="8"/>
                    </a:cubicBezTo>
                    <a:cubicBezTo>
                      <a:pt x="20" y="8"/>
                      <a:pt x="21" y="7"/>
                      <a:pt x="21" y="7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18" y="10"/>
                      <a:pt x="17" y="11"/>
                      <a:pt x="17" y="13"/>
                    </a:cubicBezTo>
                    <a:cubicBezTo>
                      <a:pt x="17" y="13"/>
                      <a:pt x="17" y="14"/>
                      <a:pt x="16" y="14"/>
                    </a:cubicBezTo>
                    <a:cubicBezTo>
                      <a:pt x="16" y="14"/>
                      <a:pt x="16" y="13"/>
                      <a:pt x="16" y="12"/>
                    </a:cubicBezTo>
                    <a:cubicBezTo>
                      <a:pt x="16" y="12"/>
                      <a:pt x="16" y="11"/>
                      <a:pt x="16" y="10"/>
                    </a:cubicBezTo>
                    <a:cubicBezTo>
                      <a:pt x="16" y="8"/>
                      <a:pt x="16" y="7"/>
                      <a:pt x="17" y="5"/>
                    </a:cubicBezTo>
                    <a:cubicBezTo>
                      <a:pt x="17" y="3"/>
                      <a:pt x="17" y="2"/>
                      <a:pt x="18" y="0"/>
                    </a:cubicBezTo>
                    <a:cubicBezTo>
                      <a:pt x="17" y="3"/>
                      <a:pt x="16" y="7"/>
                      <a:pt x="16" y="10"/>
                    </a:cubicBezTo>
                    <a:cubicBezTo>
                      <a:pt x="15" y="11"/>
                      <a:pt x="15" y="12"/>
                      <a:pt x="15" y="12"/>
                    </a:cubicBezTo>
                    <a:cubicBezTo>
                      <a:pt x="15" y="13"/>
                      <a:pt x="15" y="14"/>
                      <a:pt x="16" y="15"/>
                    </a:cubicBezTo>
                    <a:cubicBezTo>
                      <a:pt x="16" y="16"/>
                      <a:pt x="16" y="18"/>
                      <a:pt x="16" y="20"/>
                    </a:cubicBezTo>
                    <a:cubicBezTo>
                      <a:pt x="16" y="21"/>
                      <a:pt x="16" y="23"/>
                      <a:pt x="16" y="24"/>
                    </a:cubicBezTo>
                    <a:cubicBezTo>
                      <a:pt x="16" y="25"/>
                      <a:pt x="16" y="26"/>
                      <a:pt x="16" y="27"/>
                    </a:cubicBezTo>
                    <a:cubicBezTo>
                      <a:pt x="16" y="27"/>
                      <a:pt x="16" y="28"/>
                      <a:pt x="16" y="29"/>
                    </a:cubicBezTo>
                    <a:cubicBezTo>
                      <a:pt x="15" y="30"/>
                      <a:pt x="15" y="31"/>
                      <a:pt x="15" y="31"/>
                    </a:cubicBezTo>
                    <a:cubicBezTo>
                      <a:pt x="14" y="32"/>
                      <a:pt x="14" y="32"/>
                      <a:pt x="14" y="33"/>
                    </a:cubicBezTo>
                    <a:cubicBezTo>
                      <a:pt x="14" y="32"/>
                      <a:pt x="14" y="31"/>
                      <a:pt x="14" y="30"/>
                    </a:cubicBezTo>
                    <a:cubicBezTo>
                      <a:pt x="14" y="30"/>
                      <a:pt x="13" y="29"/>
                      <a:pt x="13" y="29"/>
                    </a:cubicBezTo>
                    <a:cubicBezTo>
                      <a:pt x="13" y="28"/>
                      <a:pt x="13" y="27"/>
                      <a:pt x="13" y="27"/>
                    </a:cubicBezTo>
                    <a:cubicBezTo>
                      <a:pt x="13" y="26"/>
                      <a:pt x="12" y="25"/>
                      <a:pt x="12" y="24"/>
                    </a:cubicBezTo>
                    <a:cubicBezTo>
                      <a:pt x="11" y="23"/>
                      <a:pt x="11" y="21"/>
                      <a:pt x="10" y="20"/>
                    </a:cubicBezTo>
                    <a:cubicBezTo>
                      <a:pt x="10" y="19"/>
                      <a:pt x="9" y="18"/>
                      <a:pt x="9" y="17"/>
                    </a:cubicBezTo>
                    <a:cubicBezTo>
                      <a:pt x="9" y="16"/>
                      <a:pt x="9" y="15"/>
                      <a:pt x="9" y="14"/>
                    </a:cubicBezTo>
                    <a:cubicBezTo>
                      <a:pt x="9" y="13"/>
                      <a:pt x="9" y="12"/>
                      <a:pt x="9" y="10"/>
                    </a:cubicBezTo>
                    <a:cubicBezTo>
                      <a:pt x="8" y="13"/>
                      <a:pt x="8" y="15"/>
                      <a:pt x="9" y="17"/>
                    </a:cubicBezTo>
                    <a:cubicBezTo>
                      <a:pt x="9" y="18"/>
                      <a:pt x="9" y="20"/>
                      <a:pt x="10" y="21"/>
                    </a:cubicBezTo>
                    <a:cubicBezTo>
                      <a:pt x="10" y="22"/>
                      <a:pt x="10" y="23"/>
                      <a:pt x="11" y="24"/>
                    </a:cubicBezTo>
                    <a:cubicBezTo>
                      <a:pt x="11" y="25"/>
                      <a:pt x="12" y="26"/>
                      <a:pt x="12" y="27"/>
                    </a:cubicBezTo>
                    <a:cubicBezTo>
                      <a:pt x="12" y="28"/>
                      <a:pt x="12" y="28"/>
                      <a:pt x="12" y="29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1"/>
                      <a:pt x="12" y="33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1" y="35"/>
                      <a:pt x="11" y="34"/>
                      <a:pt x="10" y="34"/>
                    </a:cubicBezTo>
                    <a:cubicBezTo>
                      <a:pt x="9" y="33"/>
                      <a:pt x="8" y="32"/>
                      <a:pt x="8" y="32"/>
                    </a:cubicBezTo>
                    <a:cubicBezTo>
                      <a:pt x="7" y="31"/>
                      <a:pt x="6" y="31"/>
                      <a:pt x="6" y="30"/>
                    </a:cubicBezTo>
                    <a:cubicBezTo>
                      <a:pt x="4" y="29"/>
                      <a:pt x="3" y="28"/>
                      <a:pt x="2" y="26"/>
                    </a:cubicBezTo>
                    <a:cubicBezTo>
                      <a:pt x="2" y="26"/>
                      <a:pt x="1" y="25"/>
                      <a:pt x="1" y="24"/>
                    </a:cubicBezTo>
                    <a:cubicBezTo>
                      <a:pt x="1" y="23"/>
                      <a:pt x="1" y="23"/>
                      <a:pt x="0" y="22"/>
                    </a:cubicBezTo>
                    <a:cubicBezTo>
                      <a:pt x="1" y="23"/>
                      <a:pt x="1" y="25"/>
                      <a:pt x="2" y="26"/>
                    </a:cubicBezTo>
                    <a:cubicBezTo>
                      <a:pt x="2" y="27"/>
                      <a:pt x="2" y="28"/>
                      <a:pt x="3" y="29"/>
                    </a:cubicBezTo>
                    <a:cubicBezTo>
                      <a:pt x="3" y="29"/>
                      <a:pt x="4" y="29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6" y="32"/>
                      <a:pt x="8" y="33"/>
                      <a:pt x="9" y="34"/>
                    </a:cubicBezTo>
                    <a:cubicBezTo>
                      <a:pt x="9" y="35"/>
                      <a:pt x="10" y="35"/>
                      <a:pt x="11" y="36"/>
                    </a:cubicBezTo>
                    <a:cubicBezTo>
                      <a:pt x="11" y="36"/>
                      <a:pt x="11" y="37"/>
                      <a:pt x="12" y="37"/>
                    </a:cubicBezTo>
                    <a:cubicBezTo>
                      <a:pt x="12" y="38"/>
                      <a:pt x="12" y="38"/>
                      <a:pt x="12" y="39"/>
                    </a:cubicBezTo>
                    <a:cubicBezTo>
                      <a:pt x="11" y="39"/>
                      <a:pt x="12" y="39"/>
                      <a:pt x="12" y="39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3" y="38"/>
                      <a:pt x="13" y="37"/>
                      <a:pt x="14" y="36"/>
                    </a:cubicBezTo>
                    <a:cubicBezTo>
                      <a:pt x="14" y="36"/>
                      <a:pt x="14" y="35"/>
                      <a:pt x="14" y="35"/>
                    </a:cubicBezTo>
                    <a:cubicBezTo>
                      <a:pt x="14" y="35"/>
                      <a:pt x="15" y="35"/>
                      <a:pt x="15" y="35"/>
                    </a:cubicBezTo>
                    <a:cubicBezTo>
                      <a:pt x="15" y="34"/>
                      <a:pt x="16" y="34"/>
                      <a:pt x="16" y="34"/>
                    </a:cubicBezTo>
                    <a:cubicBezTo>
                      <a:pt x="16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8" y="33"/>
                    </a:cubicBezTo>
                    <a:cubicBezTo>
                      <a:pt x="18" y="33"/>
                      <a:pt x="19" y="33"/>
                      <a:pt x="19" y="33"/>
                    </a:cubicBezTo>
                    <a:cubicBezTo>
                      <a:pt x="20" y="32"/>
                      <a:pt x="21" y="32"/>
                      <a:pt x="22" y="31"/>
                    </a:cubicBezTo>
                    <a:cubicBezTo>
                      <a:pt x="22" y="31"/>
                      <a:pt x="22" y="30"/>
                      <a:pt x="23" y="30"/>
                    </a:cubicBezTo>
                    <a:cubicBezTo>
                      <a:pt x="23" y="30"/>
                      <a:pt x="24" y="29"/>
                      <a:pt x="24" y="29"/>
                    </a:cubicBezTo>
                    <a:cubicBezTo>
                      <a:pt x="24" y="29"/>
                      <a:pt x="23" y="30"/>
                      <a:pt x="23" y="30"/>
                    </a:cubicBezTo>
                    <a:cubicBezTo>
                      <a:pt x="22" y="30"/>
                      <a:pt x="22" y="30"/>
                      <a:pt x="21" y="31"/>
                    </a:cubicBezTo>
                    <a:cubicBezTo>
                      <a:pt x="20" y="31"/>
                      <a:pt x="20" y="32"/>
                      <a:pt x="19" y="32"/>
                    </a:cubicBezTo>
                    <a:cubicBezTo>
                      <a:pt x="18" y="32"/>
                      <a:pt x="18" y="33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5" y="33"/>
                      <a:pt x="15" y="34"/>
                      <a:pt x="15" y="34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28"/>
                      <a:pt x="19" y="27"/>
                      <a:pt x="20" y="26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1" y="25"/>
                      <a:pt x="21" y="24"/>
                      <a:pt x="21" y="24"/>
                    </a:cubicBezTo>
                    <a:cubicBezTo>
                      <a:pt x="22" y="24"/>
                      <a:pt x="22" y="23"/>
                      <a:pt x="23" y="22"/>
                    </a:cubicBezTo>
                    <a:cubicBezTo>
                      <a:pt x="24" y="22"/>
                      <a:pt x="24" y="21"/>
                      <a:pt x="25" y="21"/>
                    </a:cubicBezTo>
                    <a:cubicBezTo>
                      <a:pt x="25" y="20"/>
                      <a:pt x="26" y="20"/>
                      <a:pt x="27" y="20"/>
                    </a:cubicBezTo>
                    <a:cubicBezTo>
                      <a:pt x="25" y="20"/>
                      <a:pt x="24" y="21"/>
                      <a:pt x="23" y="22"/>
                    </a:cubicBezTo>
                    <a:cubicBezTo>
                      <a:pt x="22" y="23"/>
                      <a:pt x="21" y="23"/>
                      <a:pt x="21" y="24"/>
                    </a:cubicBezTo>
                    <a:close/>
                    <a:moveTo>
                      <a:pt x="17" y="19"/>
                    </a:move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43" name="Freeform 2236"/>
              <p:cNvSpPr/>
              <p:nvPr/>
            </p:nvSpPr>
            <p:spPr>
              <a:xfrm>
                <a:off x="6935758" y="2813063"/>
                <a:ext cx="138113" cy="71438"/>
              </a:xfrm>
              <a:custGeom>
                <a:avLst/>
                <a:gdLst>
                  <a:gd name="txL" fmla="*/ 0 w 37"/>
                  <a:gd name="txT" fmla="*/ 0 h 19"/>
                  <a:gd name="txR" fmla="*/ 37 w 37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19">
                    <a:moveTo>
                      <a:pt x="13" y="19"/>
                    </a:moveTo>
                    <a:cubicBezTo>
                      <a:pt x="13" y="19"/>
                      <a:pt x="14" y="18"/>
                      <a:pt x="15" y="18"/>
                    </a:cubicBezTo>
                    <a:cubicBezTo>
                      <a:pt x="17" y="17"/>
                      <a:pt x="19" y="15"/>
                      <a:pt x="21" y="14"/>
                    </a:cubicBezTo>
                    <a:cubicBezTo>
                      <a:pt x="23" y="11"/>
                      <a:pt x="25" y="8"/>
                      <a:pt x="28" y="6"/>
                    </a:cubicBezTo>
                    <a:cubicBezTo>
                      <a:pt x="30" y="4"/>
                      <a:pt x="32" y="3"/>
                      <a:pt x="34" y="2"/>
                    </a:cubicBezTo>
                    <a:cubicBezTo>
                      <a:pt x="35" y="2"/>
                      <a:pt x="37" y="1"/>
                      <a:pt x="37" y="0"/>
                    </a:cubicBezTo>
                    <a:cubicBezTo>
                      <a:pt x="35" y="1"/>
                      <a:pt x="32" y="2"/>
                      <a:pt x="31" y="2"/>
                    </a:cubicBezTo>
                    <a:cubicBezTo>
                      <a:pt x="25" y="3"/>
                      <a:pt x="20" y="8"/>
                      <a:pt x="14" y="11"/>
                    </a:cubicBezTo>
                    <a:cubicBezTo>
                      <a:pt x="12" y="13"/>
                      <a:pt x="9" y="14"/>
                      <a:pt x="7" y="15"/>
                    </a:cubicBezTo>
                    <a:cubicBezTo>
                      <a:pt x="5" y="16"/>
                      <a:pt x="2" y="17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4" y="17"/>
                      <a:pt x="9" y="18"/>
                      <a:pt x="13" y="1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644" name="Picture 2237"/>
              <p:cNvPicPr>
                <a:picLocks noChangeAspect="1"/>
              </p:cNvPicPr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6967508" y="2800363"/>
                <a:ext cx="123826" cy="1016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645" name="Picture 2238"/>
              <p:cNvPicPr>
                <a:picLocks noChangeAspect="1"/>
              </p:cNvPicPr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6921471" y="2770201"/>
                <a:ext cx="179389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646" name="Freeform 2239"/>
              <p:cNvSpPr/>
              <p:nvPr/>
            </p:nvSpPr>
            <p:spPr>
              <a:xfrm>
                <a:off x="6954808" y="2821001"/>
                <a:ext cx="63500" cy="36513"/>
              </a:xfrm>
              <a:custGeom>
                <a:avLst/>
                <a:gdLst>
                  <a:gd name="txL" fmla="*/ 0 w 17"/>
                  <a:gd name="txT" fmla="*/ 0 h 10"/>
                  <a:gd name="txR" fmla="*/ 17 w 17"/>
                  <a:gd name="txB" fmla="*/ 10 h 1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10">
                    <a:moveTo>
                      <a:pt x="10" y="8"/>
                    </a:moveTo>
                    <a:cubicBezTo>
                      <a:pt x="13" y="7"/>
                      <a:pt x="15" y="5"/>
                      <a:pt x="17" y="4"/>
                    </a:cubicBezTo>
                    <a:cubicBezTo>
                      <a:pt x="16" y="4"/>
                      <a:pt x="14" y="5"/>
                      <a:pt x="13" y="5"/>
                    </a:cubicBezTo>
                    <a:cubicBezTo>
                      <a:pt x="11" y="5"/>
                      <a:pt x="10" y="4"/>
                      <a:pt x="8" y="3"/>
                    </a:cubicBezTo>
                    <a:cubicBezTo>
                      <a:pt x="8" y="2"/>
                      <a:pt x="7" y="1"/>
                      <a:pt x="6" y="0"/>
                    </a:cubicBezTo>
                    <a:cubicBezTo>
                      <a:pt x="4" y="3"/>
                      <a:pt x="2" y="6"/>
                      <a:pt x="0" y="9"/>
                    </a:cubicBezTo>
                    <a:cubicBezTo>
                      <a:pt x="3" y="10"/>
                      <a:pt x="7" y="8"/>
                      <a:pt x="10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47" name="Freeform 2240"/>
              <p:cNvSpPr/>
              <p:nvPr/>
            </p:nvSpPr>
            <p:spPr>
              <a:xfrm>
                <a:off x="7029421" y="2782901"/>
                <a:ext cx="112713" cy="101601"/>
              </a:xfrm>
              <a:custGeom>
                <a:avLst/>
                <a:gdLst>
                  <a:gd name="txL" fmla="*/ 0 w 30"/>
                  <a:gd name="txT" fmla="*/ 0 h 27"/>
                  <a:gd name="txR" fmla="*/ 30 w 30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27">
                    <a:moveTo>
                      <a:pt x="12" y="8"/>
                    </a:moveTo>
                    <a:cubicBezTo>
                      <a:pt x="12" y="9"/>
                      <a:pt x="11" y="11"/>
                      <a:pt x="10" y="13"/>
                    </a:cubicBezTo>
                    <a:cubicBezTo>
                      <a:pt x="9" y="14"/>
                      <a:pt x="9" y="16"/>
                      <a:pt x="8" y="18"/>
                    </a:cubicBezTo>
                    <a:cubicBezTo>
                      <a:pt x="6" y="22"/>
                      <a:pt x="5" y="25"/>
                      <a:pt x="1" y="27"/>
                    </a:cubicBezTo>
                    <a:cubicBezTo>
                      <a:pt x="1" y="27"/>
                      <a:pt x="1" y="27"/>
                      <a:pt x="0" y="27"/>
                    </a:cubicBezTo>
                    <a:cubicBezTo>
                      <a:pt x="5" y="26"/>
                      <a:pt x="9" y="23"/>
                      <a:pt x="12" y="20"/>
                    </a:cubicBezTo>
                    <a:cubicBezTo>
                      <a:pt x="13" y="18"/>
                      <a:pt x="16" y="12"/>
                      <a:pt x="15" y="8"/>
                    </a:cubicBezTo>
                    <a:cubicBezTo>
                      <a:pt x="17" y="5"/>
                      <a:pt x="19" y="6"/>
                      <a:pt x="22" y="5"/>
                    </a:cubicBezTo>
                    <a:cubicBezTo>
                      <a:pt x="23" y="5"/>
                      <a:pt x="25" y="5"/>
                      <a:pt x="27" y="4"/>
                    </a:cubicBezTo>
                    <a:cubicBezTo>
                      <a:pt x="28" y="3"/>
                      <a:pt x="29" y="2"/>
                      <a:pt x="30" y="1"/>
                    </a:cubicBezTo>
                    <a:cubicBezTo>
                      <a:pt x="30" y="1"/>
                      <a:pt x="29" y="1"/>
                      <a:pt x="29" y="0"/>
                    </a:cubicBezTo>
                    <a:cubicBezTo>
                      <a:pt x="28" y="1"/>
                      <a:pt x="28" y="3"/>
                      <a:pt x="26" y="3"/>
                    </a:cubicBezTo>
                    <a:cubicBezTo>
                      <a:pt x="25" y="4"/>
                      <a:pt x="23" y="4"/>
                      <a:pt x="21" y="5"/>
                    </a:cubicBezTo>
                    <a:cubicBezTo>
                      <a:pt x="19" y="5"/>
                      <a:pt x="16" y="6"/>
                      <a:pt x="14" y="7"/>
                    </a:cubicBezTo>
                    <a:cubicBezTo>
                      <a:pt x="14" y="8"/>
                      <a:pt x="13" y="8"/>
                      <a:pt x="12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48" name="Freeform 2241"/>
              <p:cNvSpPr>
                <a:spLocks noEditPoints="1"/>
              </p:cNvSpPr>
              <p:nvPr/>
            </p:nvSpPr>
            <p:spPr>
              <a:xfrm>
                <a:off x="6943696" y="2797188"/>
                <a:ext cx="138113" cy="82551"/>
              </a:xfrm>
              <a:custGeom>
                <a:avLst/>
                <a:gdLst>
                  <a:gd name="txL" fmla="*/ 0 w 37"/>
                  <a:gd name="txT" fmla="*/ 0 h 22"/>
                  <a:gd name="txR" fmla="*/ 37 w 37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2">
                    <a:moveTo>
                      <a:pt x="20" y="6"/>
                    </a:moveTo>
                    <a:cubicBezTo>
                      <a:pt x="21" y="6"/>
                      <a:pt x="21" y="6"/>
                      <a:pt x="21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3" y="6"/>
                      <a:pt x="24" y="6"/>
                      <a:pt x="26" y="6"/>
                    </a:cubicBezTo>
                    <a:cubicBezTo>
                      <a:pt x="25" y="6"/>
                      <a:pt x="24" y="6"/>
                      <a:pt x="24" y="7"/>
                    </a:cubicBezTo>
                    <a:cubicBezTo>
                      <a:pt x="23" y="7"/>
                      <a:pt x="22" y="7"/>
                      <a:pt x="22" y="8"/>
                    </a:cubicBezTo>
                    <a:cubicBezTo>
                      <a:pt x="21" y="8"/>
                      <a:pt x="20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10"/>
                      <a:pt x="18" y="10"/>
                      <a:pt x="18" y="10"/>
                    </a:cubicBezTo>
                    <a:cubicBezTo>
                      <a:pt x="17" y="10"/>
                      <a:pt x="17" y="11"/>
                      <a:pt x="16" y="11"/>
                    </a:cubicBezTo>
                    <a:cubicBezTo>
                      <a:pt x="16" y="11"/>
                      <a:pt x="15" y="10"/>
                      <a:pt x="15" y="10"/>
                    </a:cubicBezTo>
                    <a:cubicBezTo>
                      <a:pt x="14" y="10"/>
                      <a:pt x="14" y="10"/>
                      <a:pt x="13" y="10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1" y="8"/>
                      <a:pt x="11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8"/>
                      <a:pt x="11" y="8"/>
                      <a:pt x="12" y="9"/>
                    </a:cubicBezTo>
                    <a:cubicBezTo>
                      <a:pt x="12" y="9"/>
                      <a:pt x="12" y="9"/>
                      <a:pt x="12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10"/>
                      <a:pt x="14" y="11"/>
                      <a:pt x="15" y="11"/>
                    </a:cubicBezTo>
                    <a:cubicBezTo>
                      <a:pt x="15" y="11"/>
                      <a:pt x="16" y="11"/>
                      <a:pt x="16" y="11"/>
                    </a:cubicBezTo>
                    <a:cubicBezTo>
                      <a:pt x="16" y="11"/>
                      <a:pt x="17" y="11"/>
                      <a:pt x="17" y="11"/>
                    </a:cubicBezTo>
                    <a:cubicBezTo>
                      <a:pt x="17" y="11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5" y="12"/>
                    </a:cubicBezTo>
                    <a:cubicBezTo>
                      <a:pt x="15" y="12"/>
                      <a:pt x="15" y="13"/>
                      <a:pt x="14" y="13"/>
                    </a:cubicBezTo>
                    <a:cubicBezTo>
                      <a:pt x="13" y="13"/>
                      <a:pt x="12" y="14"/>
                      <a:pt x="11" y="14"/>
                    </a:cubicBezTo>
                    <a:cubicBezTo>
                      <a:pt x="10" y="14"/>
                      <a:pt x="10" y="15"/>
                      <a:pt x="9" y="15"/>
                    </a:cubicBezTo>
                    <a:cubicBezTo>
                      <a:pt x="9" y="15"/>
                      <a:pt x="8" y="15"/>
                      <a:pt x="8" y="15"/>
                    </a:cubicBezTo>
                    <a:cubicBezTo>
                      <a:pt x="7" y="15"/>
                      <a:pt x="7" y="15"/>
                      <a:pt x="6" y="15"/>
                    </a:cubicBezTo>
                    <a:cubicBezTo>
                      <a:pt x="6" y="15"/>
                      <a:pt x="5" y="15"/>
                      <a:pt x="4" y="15"/>
                    </a:cubicBezTo>
                    <a:cubicBezTo>
                      <a:pt x="6" y="15"/>
                      <a:pt x="7" y="15"/>
                      <a:pt x="8" y="15"/>
                    </a:cubicBezTo>
                    <a:cubicBezTo>
                      <a:pt x="9" y="15"/>
                      <a:pt x="10" y="15"/>
                      <a:pt x="11" y="15"/>
                    </a:cubicBezTo>
                    <a:cubicBezTo>
                      <a:pt x="12" y="15"/>
                      <a:pt x="12" y="14"/>
                      <a:pt x="13" y="14"/>
                    </a:cubicBezTo>
                    <a:cubicBezTo>
                      <a:pt x="13" y="15"/>
                      <a:pt x="12" y="15"/>
                      <a:pt x="11" y="16"/>
                    </a:cubicBezTo>
                    <a:cubicBezTo>
                      <a:pt x="11" y="16"/>
                      <a:pt x="10" y="16"/>
                      <a:pt x="9" y="17"/>
                    </a:cubicBezTo>
                    <a:cubicBezTo>
                      <a:pt x="8" y="18"/>
                      <a:pt x="6" y="18"/>
                      <a:pt x="5" y="19"/>
                    </a:cubicBezTo>
                    <a:cubicBezTo>
                      <a:pt x="3" y="20"/>
                      <a:pt x="1" y="20"/>
                      <a:pt x="0" y="21"/>
                    </a:cubicBezTo>
                    <a:cubicBezTo>
                      <a:pt x="3" y="20"/>
                      <a:pt x="6" y="19"/>
                      <a:pt x="9" y="17"/>
                    </a:cubicBezTo>
                    <a:cubicBezTo>
                      <a:pt x="10" y="17"/>
                      <a:pt x="11" y="17"/>
                      <a:pt x="12" y="16"/>
                    </a:cubicBezTo>
                    <a:cubicBezTo>
                      <a:pt x="12" y="16"/>
                      <a:pt x="13" y="15"/>
                      <a:pt x="14" y="15"/>
                    </a:cubicBezTo>
                    <a:cubicBezTo>
                      <a:pt x="15" y="14"/>
                      <a:pt x="17" y="13"/>
                      <a:pt x="18" y="12"/>
                    </a:cubicBezTo>
                    <a:cubicBezTo>
                      <a:pt x="19" y="11"/>
                      <a:pt x="21" y="10"/>
                      <a:pt x="22" y="9"/>
                    </a:cubicBezTo>
                    <a:cubicBezTo>
                      <a:pt x="23" y="8"/>
                      <a:pt x="24" y="8"/>
                      <a:pt x="24" y="8"/>
                    </a:cubicBezTo>
                    <a:cubicBezTo>
                      <a:pt x="25" y="7"/>
                      <a:pt x="26" y="7"/>
                      <a:pt x="27" y="7"/>
                    </a:cubicBezTo>
                    <a:cubicBezTo>
                      <a:pt x="27" y="6"/>
                      <a:pt x="28" y="6"/>
                      <a:pt x="29" y="6"/>
                    </a:cubicBezTo>
                    <a:cubicBezTo>
                      <a:pt x="30" y="6"/>
                      <a:pt x="30" y="6"/>
                      <a:pt x="31" y="6"/>
                    </a:cubicBezTo>
                    <a:cubicBezTo>
                      <a:pt x="30" y="7"/>
                      <a:pt x="29" y="7"/>
                      <a:pt x="28" y="8"/>
                    </a:cubicBezTo>
                    <a:cubicBezTo>
                      <a:pt x="28" y="8"/>
                      <a:pt x="27" y="8"/>
                      <a:pt x="27" y="9"/>
                    </a:cubicBezTo>
                    <a:cubicBezTo>
                      <a:pt x="26" y="9"/>
                      <a:pt x="26" y="9"/>
                      <a:pt x="25" y="10"/>
                    </a:cubicBezTo>
                    <a:cubicBezTo>
                      <a:pt x="24" y="11"/>
                      <a:pt x="24" y="12"/>
                      <a:pt x="23" y="13"/>
                    </a:cubicBezTo>
                    <a:cubicBezTo>
                      <a:pt x="22" y="14"/>
                      <a:pt x="21" y="15"/>
                      <a:pt x="21" y="15"/>
                    </a:cubicBezTo>
                    <a:cubicBezTo>
                      <a:pt x="20" y="16"/>
                      <a:pt x="19" y="17"/>
                      <a:pt x="18" y="18"/>
                    </a:cubicBezTo>
                    <a:cubicBezTo>
                      <a:pt x="17" y="19"/>
                      <a:pt x="16" y="20"/>
                      <a:pt x="15" y="20"/>
                    </a:cubicBezTo>
                    <a:cubicBezTo>
                      <a:pt x="14" y="21"/>
                      <a:pt x="13" y="22"/>
                      <a:pt x="12" y="22"/>
                    </a:cubicBezTo>
                    <a:cubicBezTo>
                      <a:pt x="14" y="21"/>
                      <a:pt x="16" y="20"/>
                      <a:pt x="18" y="18"/>
                    </a:cubicBezTo>
                    <a:cubicBezTo>
                      <a:pt x="19" y="18"/>
                      <a:pt x="20" y="17"/>
                      <a:pt x="21" y="16"/>
                    </a:cubicBezTo>
                    <a:cubicBezTo>
                      <a:pt x="22" y="15"/>
                      <a:pt x="23" y="14"/>
                      <a:pt x="23" y="13"/>
                    </a:cubicBezTo>
                    <a:cubicBezTo>
                      <a:pt x="24" y="12"/>
                      <a:pt x="25" y="11"/>
                      <a:pt x="26" y="10"/>
                    </a:cubicBezTo>
                    <a:cubicBezTo>
                      <a:pt x="26" y="10"/>
                      <a:pt x="27" y="10"/>
                      <a:pt x="27" y="9"/>
                    </a:cubicBezTo>
                    <a:cubicBezTo>
                      <a:pt x="28" y="9"/>
                      <a:pt x="28" y="9"/>
                      <a:pt x="29" y="8"/>
                    </a:cubicBezTo>
                    <a:cubicBezTo>
                      <a:pt x="30" y="8"/>
                      <a:pt x="31" y="7"/>
                      <a:pt x="32" y="6"/>
                    </a:cubicBezTo>
                    <a:cubicBezTo>
                      <a:pt x="33" y="6"/>
                      <a:pt x="33" y="6"/>
                      <a:pt x="34" y="6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6"/>
                      <a:pt x="33" y="7"/>
                      <a:pt x="33" y="9"/>
                    </a:cubicBezTo>
                    <a:cubicBezTo>
                      <a:pt x="32" y="9"/>
                      <a:pt x="32" y="10"/>
                      <a:pt x="32" y="11"/>
                    </a:cubicBezTo>
                    <a:cubicBezTo>
                      <a:pt x="31" y="12"/>
                      <a:pt x="31" y="13"/>
                      <a:pt x="31" y="14"/>
                    </a:cubicBezTo>
                    <a:cubicBezTo>
                      <a:pt x="31" y="15"/>
                      <a:pt x="30" y="17"/>
                      <a:pt x="29" y="18"/>
                    </a:cubicBezTo>
                    <a:cubicBezTo>
                      <a:pt x="28" y="19"/>
                      <a:pt x="28" y="20"/>
                      <a:pt x="27" y="20"/>
                    </a:cubicBezTo>
                    <a:cubicBezTo>
                      <a:pt x="26" y="21"/>
                      <a:pt x="26" y="21"/>
                      <a:pt x="25" y="22"/>
                    </a:cubicBezTo>
                    <a:cubicBezTo>
                      <a:pt x="27" y="21"/>
                      <a:pt x="28" y="20"/>
                      <a:pt x="29" y="18"/>
                    </a:cubicBezTo>
                    <a:cubicBezTo>
                      <a:pt x="30" y="18"/>
                      <a:pt x="30" y="17"/>
                      <a:pt x="31" y="16"/>
                    </a:cubicBezTo>
                    <a:cubicBezTo>
                      <a:pt x="31" y="16"/>
                      <a:pt x="31" y="15"/>
                      <a:pt x="31" y="15"/>
                    </a:cubicBezTo>
                    <a:cubicBezTo>
                      <a:pt x="31" y="15"/>
                      <a:pt x="31" y="15"/>
                      <a:pt x="31" y="14"/>
                    </a:cubicBezTo>
                    <a:cubicBezTo>
                      <a:pt x="31" y="14"/>
                      <a:pt x="31" y="14"/>
                      <a:pt x="32" y="14"/>
                    </a:cubicBezTo>
                    <a:cubicBezTo>
                      <a:pt x="32" y="12"/>
                      <a:pt x="33" y="10"/>
                      <a:pt x="33" y="9"/>
                    </a:cubicBezTo>
                    <a:cubicBezTo>
                      <a:pt x="34" y="8"/>
                      <a:pt x="34" y="7"/>
                      <a:pt x="35" y="7"/>
                    </a:cubicBezTo>
                    <a:cubicBezTo>
                      <a:pt x="35" y="6"/>
                      <a:pt x="35" y="5"/>
                      <a:pt x="36" y="5"/>
                    </a:cubicBezTo>
                    <a:cubicBezTo>
                      <a:pt x="36" y="5"/>
                      <a:pt x="36" y="5"/>
                      <a:pt x="37" y="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7" y="3"/>
                      <a:pt x="36" y="3"/>
                      <a:pt x="36" y="3"/>
                    </a:cubicBezTo>
                    <a:cubicBezTo>
                      <a:pt x="35" y="4"/>
                      <a:pt x="35" y="4"/>
                      <a:pt x="34" y="4"/>
                    </a:cubicBezTo>
                    <a:cubicBezTo>
                      <a:pt x="33" y="4"/>
                      <a:pt x="33" y="4"/>
                      <a:pt x="32" y="5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4"/>
                      <a:pt x="31" y="4"/>
                      <a:pt x="31" y="4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2"/>
                      <a:pt x="29" y="2"/>
                      <a:pt x="29" y="2"/>
                    </a:cubicBezTo>
                    <a:cubicBezTo>
                      <a:pt x="28" y="2"/>
                      <a:pt x="27" y="1"/>
                      <a:pt x="26" y="1"/>
                    </a:cubicBezTo>
                    <a:cubicBezTo>
                      <a:pt x="26" y="1"/>
                      <a:pt x="26" y="1"/>
                      <a:pt x="25" y="1"/>
                    </a:cubicBezTo>
                    <a:cubicBezTo>
                      <a:pt x="25" y="1"/>
                      <a:pt x="24" y="1"/>
                      <a:pt x="24" y="0"/>
                    </a:cubicBezTo>
                    <a:cubicBezTo>
                      <a:pt x="24" y="1"/>
                      <a:pt x="25" y="1"/>
                      <a:pt x="25" y="1"/>
                    </a:cubicBezTo>
                    <a:cubicBezTo>
                      <a:pt x="26" y="1"/>
                      <a:pt x="26" y="1"/>
                      <a:pt x="26" y="2"/>
                    </a:cubicBezTo>
                    <a:cubicBezTo>
                      <a:pt x="27" y="2"/>
                      <a:pt x="28" y="2"/>
                      <a:pt x="29" y="3"/>
                    </a:cubicBezTo>
                    <a:cubicBezTo>
                      <a:pt x="29" y="3"/>
                      <a:pt x="29" y="3"/>
                      <a:pt x="30" y="3"/>
                    </a:cubicBezTo>
                    <a:cubicBezTo>
                      <a:pt x="30" y="3"/>
                      <a:pt x="30" y="3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4"/>
                      <a:pt x="31" y="5"/>
                      <a:pt x="31" y="5"/>
                    </a:cubicBezTo>
                    <a:cubicBezTo>
                      <a:pt x="31" y="5"/>
                      <a:pt x="30" y="5"/>
                      <a:pt x="30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5" y="5"/>
                      <a:pt x="24" y="5"/>
                      <a:pt x="22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0" y="5"/>
                    </a:cubicBezTo>
                    <a:cubicBezTo>
                      <a:pt x="20" y="5"/>
                      <a:pt x="19" y="5"/>
                      <a:pt x="18" y="5"/>
                    </a:cubicBezTo>
                    <a:cubicBezTo>
                      <a:pt x="18" y="5"/>
                      <a:pt x="17" y="5"/>
                      <a:pt x="16" y="4"/>
                    </a:cubicBezTo>
                    <a:cubicBezTo>
                      <a:pt x="16" y="4"/>
                      <a:pt x="15" y="4"/>
                      <a:pt x="14" y="4"/>
                    </a:cubicBezTo>
                    <a:cubicBezTo>
                      <a:pt x="15" y="4"/>
                      <a:pt x="17" y="5"/>
                      <a:pt x="18" y="5"/>
                    </a:cubicBezTo>
                    <a:cubicBezTo>
                      <a:pt x="19" y="5"/>
                      <a:pt x="19" y="6"/>
                      <a:pt x="20" y="6"/>
                    </a:cubicBezTo>
                    <a:close/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49" name="Freeform 2242"/>
              <p:cNvSpPr/>
              <p:nvPr/>
            </p:nvSpPr>
            <p:spPr>
              <a:xfrm>
                <a:off x="5403811" y="5408644"/>
                <a:ext cx="134938" cy="44450"/>
              </a:xfrm>
              <a:custGeom>
                <a:avLst/>
                <a:gdLst>
                  <a:gd name="txL" fmla="*/ 0 w 36"/>
                  <a:gd name="txT" fmla="*/ 0 h 12"/>
                  <a:gd name="txR" fmla="*/ 36 w 36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12">
                    <a:moveTo>
                      <a:pt x="11" y="12"/>
                    </a:moveTo>
                    <a:cubicBezTo>
                      <a:pt x="11" y="12"/>
                      <a:pt x="12" y="12"/>
                      <a:pt x="12" y="12"/>
                    </a:cubicBezTo>
                    <a:cubicBezTo>
                      <a:pt x="15" y="11"/>
                      <a:pt x="16" y="10"/>
                      <a:pt x="18" y="9"/>
                    </a:cubicBezTo>
                    <a:cubicBezTo>
                      <a:pt x="21" y="7"/>
                      <a:pt x="24" y="5"/>
                      <a:pt x="26" y="3"/>
                    </a:cubicBezTo>
                    <a:cubicBezTo>
                      <a:pt x="28" y="2"/>
                      <a:pt x="30" y="1"/>
                      <a:pt x="32" y="1"/>
                    </a:cubicBezTo>
                    <a:cubicBezTo>
                      <a:pt x="33" y="1"/>
                      <a:pt x="35" y="0"/>
                      <a:pt x="36" y="0"/>
                    </a:cubicBezTo>
                    <a:cubicBezTo>
                      <a:pt x="33" y="0"/>
                      <a:pt x="31" y="0"/>
                      <a:pt x="30" y="0"/>
                    </a:cubicBezTo>
                    <a:cubicBezTo>
                      <a:pt x="24" y="0"/>
                      <a:pt x="19" y="4"/>
                      <a:pt x="13" y="6"/>
                    </a:cubicBezTo>
                    <a:cubicBezTo>
                      <a:pt x="11" y="7"/>
                      <a:pt x="8" y="7"/>
                      <a:pt x="6" y="8"/>
                    </a:cubicBezTo>
                    <a:cubicBezTo>
                      <a:pt x="4" y="8"/>
                      <a:pt x="2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4" y="9"/>
                      <a:pt x="7" y="11"/>
                      <a:pt x="11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650" name="Picture 2244"/>
              <p:cNvPicPr>
                <a:picLocks noChangeAspect="1"/>
              </p:cNvPicPr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5387936" y="5356256"/>
                <a:ext cx="168276" cy="1016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651" name="Freeform 2245"/>
              <p:cNvSpPr/>
              <p:nvPr/>
            </p:nvSpPr>
            <p:spPr>
              <a:xfrm>
                <a:off x="5426037" y="5397532"/>
                <a:ext cx="55563" cy="30163"/>
              </a:xfrm>
              <a:custGeom>
                <a:avLst/>
                <a:gdLst>
                  <a:gd name="txL" fmla="*/ 0 w 15"/>
                  <a:gd name="txT" fmla="*/ 0 h 8"/>
                  <a:gd name="txR" fmla="*/ 15 w 15"/>
                  <a:gd name="txB" fmla="*/ 8 h 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8">
                    <a:moveTo>
                      <a:pt x="8" y="7"/>
                    </a:moveTo>
                    <a:cubicBezTo>
                      <a:pt x="11" y="7"/>
                      <a:pt x="13" y="6"/>
                      <a:pt x="15" y="5"/>
                    </a:cubicBezTo>
                    <a:cubicBezTo>
                      <a:pt x="14" y="5"/>
                      <a:pt x="13" y="6"/>
                      <a:pt x="11" y="5"/>
                    </a:cubicBezTo>
                    <a:cubicBezTo>
                      <a:pt x="10" y="5"/>
                      <a:pt x="9" y="4"/>
                      <a:pt x="8" y="3"/>
                    </a:cubicBezTo>
                    <a:cubicBezTo>
                      <a:pt x="7" y="2"/>
                      <a:pt x="6" y="1"/>
                      <a:pt x="6" y="0"/>
                    </a:cubicBezTo>
                    <a:cubicBezTo>
                      <a:pt x="3" y="2"/>
                      <a:pt x="2" y="5"/>
                      <a:pt x="0" y="7"/>
                    </a:cubicBezTo>
                    <a:cubicBezTo>
                      <a:pt x="2" y="8"/>
                      <a:pt x="6" y="8"/>
                      <a:pt x="8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52" name="Freeform 2246"/>
              <p:cNvSpPr/>
              <p:nvPr/>
            </p:nvSpPr>
            <p:spPr>
              <a:xfrm>
                <a:off x="5486362" y="5392769"/>
                <a:ext cx="115888" cy="68263"/>
              </a:xfrm>
              <a:custGeom>
                <a:avLst/>
                <a:gdLst>
                  <a:gd name="txL" fmla="*/ 0 w 31"/>
                  <a:gd name="txT" fmla="*/ 0 h 18"/>
                  <a:gd name="txR" fmla="*/ 31 w 31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18">
                    <a:moveTo>
                      <a:pt x="14" y="4"/>
                    </a:moveTo>
                    <a:cubicBezTo>
                      <a:pt x="13" y="5"/>
                      <a:pt x="12" y="6"/>
                      <a:pt x="11" y="7"/>
                    </a:cubicBezTo>
                    <a:cubicBezTo>
                      <a:pt x="9" y="8"/>
                      <a:pt x="9" y="10"/>
                      <a:pt x="8" y="12"/>
                    </a:cubicBezTo>
                    <a:cubicBezTo>
                      <a:pt x="6" y="15"/>
                      <a:pt x="4" y="17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4" y="18"/>
                      <a:pt x="8" y="16"/>
                      <a:pt x="11" y="14"/>
                    </a:cubicBezTo>
                    <a:cubicBezTo>
                      <a:pt x="13" y="12"/>
                      <a:pt x="16" y="8"/>
                      <a:pt x="16" y="4"/>
                    </a:cubicBezTo>
                    <a:cubicBezTo>
                      <a:pt x="18" y="2"/>
                      <a:pt x="20" y="3"/>
                      <a:pt x="22" y="3"/>
                    </a:cubicBezTo>
                    <a:cubicBezTo>
                      <a:pt x="24" y="3"/>
                      <a:pt x="25" y="3"/>
                      <a:pt x="27" y="2"/>
                    </a:cubicBezTo>
                    <a:cubicBezTo>
                      <a:pt x="28" y="2"/>
                      <a:pt x="29" y="1"/>
                      <a:pt x="31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9" y="0"/>
                      <a:pt x="28" y="1"/>
                      <a:pt x="27" y="2"/>
                    </a:cubicBezTo>
                    <a:cubicBezTo>
                      <a:pt x="25" y="2"/>
                      <a:pt x="23" y="2"/>
                      <a:pt x="22" y="2"/>
                    </a:cubicBezTo>
                    <a:cubicBezTo>
                      <a:pt x="20" y="2"/>
                      <a:pt x="17" y="2"/>
                      <a:pt x="15" y="3"/>
                    </a:cubicBezTo>
                    <a:cubicBezTo>
                      <a:pt x="15" y="3"/>
                      <a:pt x="14" y="4"/>
                      <a:pt x="14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53" name="Freeform 2247"/>
              <p:cNvSpPr>
                <a:spLocks noEditPoints="1"/>
              </p:cNvSpPr>
              <p:nvPr/>
            </p:nvSpPr>
            <p:spPr>
              <a:xfrm>
                <a:off x="5406986" y="5389594"/>
                <a:ext cx="134938" cy="71438"/>
              </a:xfrm>
              <a:custGeom>
                <a:avLst/>
                <a:gdLst>
                  <a:gd name="txL" fmla="*/ 0 w 36"/>
                  <a:gd name="txT" fmla="*/ 0 h 19"/>
                  <a:gd name="txR" fmla="*/ 36 w 36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19">
                    <a:moveTo>
                      <a:pt x="21" y="3"/>
                    </a:moveTo>
                    <a:cubicBezTo>
                      <a:pt x="21" y="4"/>
                      <a:pt x="21" y="4"/>
                      <a:pt x="22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4" y="4"/>
                      <a:pt x="25" y="4"/>
                      <a:pt x="26" y="5"/>
                    </a:cubicBezTo>
                    <a:cubicBezTo>
                      <a:pt x="25" y="5"/>
                      <a:pt x="24" y="5"/>
                      <a:pt x="24" y="5"/>
                    </a:cubicBezTo>
                    <a:cubicBezTo>
                      <a:pt x="23" y="5"/>
                      <a:pt x="22" y="5"/>
                      <a:pt x="22" y="6"/>
                    </a:cubicBezTo>
                    <a:cubicBezTo>
                      <a:pt x="21" y="6"/>
                      <a:pt x="20" y="6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8" y="7"/>
                      <a:pt x="18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7"/>
                      <a:pt x="16" y="7"/>
                      <a:pt x="15" y="7"/>
                    </a:cubicBezTo>
                    <a:cubicBezTo>
                      <a:pt x="15" y="6"/>
                      <a:pt x="15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2" y="4"/>
                      <a:pt x="12" y="4"/>
                    </a:cubicBezTo>
                    <a:cubicBezTo>
                      <a:pt x="12" y="4"/>
                      <a:pt x="12" y="3"/>
                      <a:pt x="11" y="3"/>
                    </a:cubicBezTo>
                    <a:cubicBezTo>
                      <a:pt x="12" y="4"/>
                      <a:pt x="12" y="4"/>
                      <a:pt x="13" y="5"/>
                    </a:cubicBezTo>
                    <a:cubicBezTo>
                      <a:pt x="13" y="5"/>
                      <a:pt x="13" y="6"/>
                      <a:pt x="13" y="6"/>
                    </a:cubicBezTo>
                    <a:cubicBezTo>
                      <a:pt x="13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7"/>
                      <a:pt x="15" y="7"/>
                      <a:pt x="15" y="7"/>
                    </a:cubicBezTo>
                    <a:cubicBezTo>
                      <a:pt x="16" y="7"/>
                      <a:pt x="16" y="8"/>
                      <a:pt x="16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9"/>
                      <a:pt x="15" y="9"/>
                      <a:pt x="14" y="9"/>
                    </a:cubicBezTo>
                    <a:cubicBezTo>
                      <a:pt x="13" y="9"/>
                      <a:pt x="12" y="9"/>
                      <a:pt x="11" y="10"/>
                    </a:cubicBezTo>
                    <a:cubicBezTo>
                      <a:pt x="11" y="10"/>
                      <a:pt x="10" y="10"/>
                      <a:pt x="10" y="10"/>
                    </a:cubicBezTo>
                    <a:cubicBezTo>
                      <a:pt x="9" y="10"/>
                      <a:pt x="9" y="10"/>
                      <a:pt x="8" y="10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6" y="10"/>
                      <a:pt x="6" y="9"/>
                      <a:pt x="5" y="9"/>
                    </a:cubicBezTo>
                    <a:cubicBezTo>
                      <a:pt x="6" y="10"/>
                      <a:pt x="7" y="10"/>
                      <a:pt x="8" y="10"/>
                    </a:cubicBezTo>
                    <a:cubicBezTo>
                      <a:pt x="9" y="10"/>
                      <a:pt x="10" y="10"/>
                      <a:pt x="11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3" y="10"/>
                      <a:pt x="12" y="11"/>
                      <a:pt x="11" y="11"/>
                    </a:cubicBezTo>
                    <a:cubicBezTo>
                      <a:pt x="11" y="11"/>
                      <a:pt x="10" y="11"/>
                      <a:pt x="9" y="12"/>
                    </a:cubicBezTo>
                    <a:cubicBezTo>
                      <a:pt x="8" y="12"/>
                      <a:pt x="6" y="13"/>
                      <a:pt x="5" y="13"/>
                    </a:cubicBezTo>
                    <a:cubicBezTo>
                      <a:pt x="3" y="13"/>
                      <a:pt x="2" y="14"/>
                      <a:pt x="0" y="14"/>
                    </a:cubicBezTo>
                    <a:cubicBezTo>
                      <a:pt x="3" y="13"/>
                      <a:pt x="6" y="13"/>
                      <a:pt x="9" y="12"/>
                    </a:cubicBezTo>
                    <a:cubicBezTo>
                      <a:pt x="10" y="12"/>
                      <a:pt x="11" y="12"/>
                      <a:pt x="12" y="11"/>
                    </a:cubicBezTo>
                    <a:cubicBezTo>
                      <a:pt x="12" y="11"/>
                      <a:pt x="13" y="11"/>
                      <a:pt x="14" y="10"/>
                    </a:cubicBezTo>
                    <a:cubicBezTo>
                      <a:pt x="15" y="10"/>
                      <a:pt x="17" y="9"/>
                      <a:pt x="18" y="8"/>
                    </a:cubicBezTo>
                    <a:cubicBezTo>
                      <a:pt x="19" y="8"/>
                      <a:pt x="21" y="7"/>
                      <a:pt x="22" y="7"/>
                    </a:cubicBezTo>
                    <a:cubicBezTo>
                      <a:pt x="23" y="6"/>
                      <a:pt x="23" y="6"/>
                      <a:pt x="24" y="6"/>
                    </a:cubicBezTo>
                    <a:cubicBezTo>
                      <a:pt x="25" y="6"/>
                      <a:pt x="26" y="6"/>
                      <a:pt x="26" y="6"/>
                    </a:cubicBezTo>
                    <a:cubicBezTo>
                      <a:pt x="27" y="5"/>
                      <a:pt x="28" y="5"/>
                      <a:pt x="29" y="5"/>
                    </a:cubicBezTo>
                    <a:cubicBezTo>
                      <a:pt x="29" y="6"/>
                      <a:pt x="30" y="6"/>
                      <a:pt x="30" y="6"/>
                    </a:cubicBezTo>
                    <a:cubicBezTo>
                      <a:pt x="29" y="6"/>
                      <a:pt x="29" y="6"/>
                      <a:pt x="28" y="7"/>
                    </a:cubicBezTo>
                    <a:cubicBezTo>
                      <a:pt x="27" y="7"/>
                      <a:pt x="27" y="7"/>
                      <a:pt x="26" y="7"/>
                    </a:cubicBezTo>
                    <a:cubicBezTo>
                      <a:pt x="26" y="7"/>
                      <a:pt x="25" y="8"/>
                      <a:pt x="25" y="8"/>
                    </a:cubicBezTo>
                    <a:cubicBezTo>
                      <a:pt x="24" y="9"/>
                      <a:pt x="23" y="9"/>
                      <a:pt x="22" y="10"/>
                    </a:cubicBezTo>
                    <a:cubicBezTo>
                      <a:pt x="21" y="11"/>
                      <a:pt x="21" y="12"/>
                      <a:pt x="20" y="12"/>
                    </a:cubicBezTo>
                    <a:cubicBezTo>
                      <a:pt x="19" y="13"/>
                      <a:pt x="18" y="14"/>
                      <a:pt x="17" y="14"/>
                    </a:cubicBezTo>
                    <a:cubicBezTo>
                      <a:pt x="16" y="15"/>
                      <a:pt x="15" y="15"/>
                      <a:pt x="14" y="16"/>
                    </a:cubicBezTo>
                    <a:cubicBezTo>
                      <a:pt x="13" y="16"/>
                      <a:pt x="12" y="16"/>
                      <a:pt x="11" y="17"/>
                    </a:cubicBezTo>
                    <a:cubicBezTo>
                      <a:pt x="13" y="16"/>
                      <a:pt x="15" y="16"/>
                      <a:pt x="17" y="14"/>
                    </a:cubicBezTo>
                    <a:cubicBezTo>
                      <a:pt x="18" y="14"/>
                      <a:pt x="19" y="13"/>
                      <a:pt x="20" y="13"/>
                    </a:cubicBezTo>
                    <a:cubicBezTo>
                      <a:pt x="21" y="12"/>
                      <a:pt x="22" y="11"/>
                      <a:pt x="23" y="11"/>
                    </a:cubicBezTo>
                    <a:cubicBezTo>
                      <a:pt x="23" y="10"/>
                      <a:pt x="24" y="9"/>
                      <a:pt x="25" y="9"/>
                    </a:cubicBezTo>
                    <a:cubicBezTo>
                      <a:pt x="26" y="8"/>
                      <a:pt x="26" y="8"/>
                      <a:pt x="27" y="8"/>
                    </a:cubicBezTo>
                    <a:cubicBezTo>
                      <a:pt x="27" y="8"/>
                      <a:pt x="28" y="7"/>
                      <a:pt x="28" y="7"/>
                    </a:cubicBezTo>
                    <a:cubicBezTo>
                      <a:pt x="29" y="7"/>
                      <a:pt x="30" y="6"/>
                      <a:pt x="31" y="6"/>
                    </a:cubicBezTo>
                    <a:cubicBezTo>
                      <a:pt x="32" y="6"/>
                      <a:pt x="32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2" y="7"/>
                      <a:pt x="31" y="8"/>
                    </a:cubicBezTo>
                    <a:cubicBezTo>
                      <a:pt x="31" y="9"/>
                      <a:pt x="31" y="9"/>
                      <a:pt x="30" y="10"/>
                    </a:cubicBezTo>
                    <a:cubicBezTo>
                      <a:pt x="30" y="11"/>
                      <a:pt x="29" y="12"/>
                      <a:pt x="29" y="12"/>
                    </a:cubicBezTo>
                    <a:cubicBezTo>
                      <a:pt x="28" y="14"/>
                      <a:pt x="27" y="15"/>
                      <a:pt x="26" y="16"/>
                    </a:cubicBezTo>
                    <a:cubicBezTo>
                      <a:pt x="26" y="17"/>
                      <a:pt x="25" y="17"/>
                      <a:pt x="25" y="17"/>
                    </a:cubicBezTo>
                    <a:cubicBezTo>
                      <a:pt x="24" y="18"/>
                      <a:pt x="23" y="18"/>
                      <a:pt x="23" y="19"/>
                    </a:cubicBezTo>
                    <a:cubicBezTo>
                      <a:pt x="24" y="18"/>
                      <a:pt x="25" y="17"/>
                      <a:pt x="27" y="16"/>
                    </a:cubicBezTo>
                    <a:cubicBezTo>
                      <a:pt x="27" y="16"/>
                      <a:pt x="28" y="15"/>
                      <a:pt x="28" y="15"/>
                    </a:cubicBezTo>
                    <a:cubicBezTo>
                      <a:pt x="28" y="14"/>
                      <a:pt x="29" y="14"/>
                      <a:pt x="29" y="14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30" y="13"/>
                    </a:cubicBezTo>
                    <a:cubicBezTo>
                      <a:pt x="30" y="11"/>
                      <a:pt x="31" y="10"/>
                      <a:pt x="32" y="9"/>
                    </a:cubicBezTo>
                    <a:cubicBezTo>
                      <a:pt x="32" y="8"/>
                      <a:pt x="33" y="7"/>
                      <a:pt x="33" y="7"/>
                    </a:cubicBezTo>
                    <a:cubicBezTo>
                      <a:pt x="34" y="6"/>
                      <a:pt x="34" y="6"/>
                      <a:pt x="35" y="5"/>
                    </a:cubicBezTo>
                    <a:cubicBezTo>
                      <a:pt x="35" y="5"/>
                      <a:pt x="35" y="5"/>
                      <a:pt x="36" y="5"/>
                    </a:cubicBezTo>
                    <a:cubicBezTo>
                      <a:pt x="36" y="5"/>
                      <a:pt x="36" y="5"/>
                      <a:pt x="36" y="4"/>
                    </a:cubicBezTo>
                    <a:cubicBezTo>
                      <a:pt x="36" y="4"/>
                      <a:pt x="36" y="4"/>
                      <a:pt x="35" y="4"/>
                    </a:cubicBezTo>
                    <a:cubicBezTo>
                      <a:pt x="35" y="4"/>
                      <a:pt x="34" y="4"/>
                      <a:pt x="33" y="4"/>
                    </a:cubicBezTo>
                    <a:cubicBezTo>
                      <a:pt x="33" y="4"/>
                      <a:pt x="32" y="5"/>
                      <a:pt x="32" y="5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1" y="4"/>
                      <a:pt x="31" y="4"/>
                      <a:pt x="31" y="3"/>
                    </a:cubicBezTo>
                    <a:cubicBezTo>
                      <a:pt x="31" y="3"/>
                      <a:pt x="31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2"/>
                      <a:pt x="29" y="2"/>
                      <a:pt x="29" y="2"/>
                    </a:cubicBezTo>
                    <a:cubicBezTo>
                      <a:pt x="28" y="1"/>
                      <a:pt x="28" y="1"/>
                      <a:pt x="27" y="1"/>
                    </a:cubicBezTo>
                    <a:cubicBezTo>
                      <a:pt x="27" y="0"/>
                      <a:pt x="26" y="0"/>
                      <a:pt x="26" y="0"/>
                    </a:cubicBezTo>
                    <a:cubicBezTo>
                      <a:pt x="26" y="0"/>
                      <a:pt x="25" y="0"/>
                      <a:pt x="25" y="0"/>
                    </a:cubicBezTo>
                    <a:cubicBezTo>
                      <a:pt x="25" y="0"/>
                      <a:pt x="26" y="0"/>
                      <a:pt x="26" y="0"/>
                    </a:cubicBezTo>
                    <a:cubicBezTo>
                      <a:pt x="26" y="0"/>
                      <a:pt x="27" y="1"/>
                      <a:pt x="27" y="1"/>
                    </a:cubicBezTo>
                    <a:cubicBezTo>
                      <a:pt x="28" y="1"/>
                      <a:pt x="28" y="2"/>
                      <a:pt x="29" y="2"/>
                    </a:cubicBezTo>
                    <a:cubicBezTo>
                      <a:pt x="29" y="3"/>
                      <a:pt x="29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1" y="4"/>
                      <a:pt x="31" y="5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5" y="4"/>
                      <a:pt x="24" y="4"/>
                      <a:pt x="23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1" y="3"/>
                      <a:pt x="21" y="3"/>
                    </a:cubicBezTo>
                    <a:cubicBezTo>
                      <a:pt x="20" y="3"/>
                      <a:pt x="20" y="3"/>
                      <a:pt x="19" y="3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1"/>
                      <a:pt x="17" y="1"/>
                      <a:pt x="16" y="1"/>
                    </a:cubicBezTo>
                    <a:cubicBezTo>
                      <a:pt x="17" y="2"/>
                      <a:pt x="18" y="2"/>
                      <a:pt x="19" y="3"/>
                    </a:cubicBezTo>
                    <a:cubicBezTo>
                      <a:pt x="20" y="3"/>
                      <a:pt x="20" y="3"/>
                      <a:pt x="21" y="3"/>
                    </a:cubicBezTo>
                    <a:close/>
                    <a:moveTo>
                      <a:pt x="17" y="8"/>
                    </a:move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54" name="Freeform 2248"/>
              <p:cNvSpPr/>
              <p:nvPr/>
            </p:nvSpPr>
            <p:spPr>
              <a:xfrm>
                <a:off x="6191216" y="5141942"/>
                <a:ext cx="65088" cy="123826"/>
              </a:xfrm>
              <a:custGeom>
                <a:avLst/>
                <a:gdLst>
                  <a:gd name="txL" fmla="*/ 0 w 17"/>
                  <a:gd name="txT" fmla="*/ 0 h 33"/>
                  <a:gd name="txR" fmla="*/ 17 w 17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33">
                    <a:moveTo>
                      <a:pt x="17" y="21"/>
                    </a:moveTo>
                    <a:cubicBezTo>
                      <a:pt x="17" y="21"/>
                      <a:pt x="17" y="20"/>
                      <a:pt x="16" y="20"/>
                    </a:cubicBezTo>
                    <a:cubicBezTo>
                      <a:pt x="15" y="18"/>
                      <a:pt x="14" y="16"/>
                      <a:pt x="12" y="14"/>
                    </a:cubicBezTo>
                    <a:cubicBezTo>
                      <a:pt x="10" y="12"/>
                      <a:pt x="7" y="10"/>
                      <a:pt x="5" y="8"/>
                    </a:cubicBezTo>
                    <a:cubicBezTo>
                      <a:pt x="3" y="6"/>
                      <a:pt x="2" y="5"/>
                      <a:pt x="2" y="3"/>
                    </a:cubicBezTo>
                    <a:cubicBezTo>
                      <a:pt x="1" y="2"/>
                      <a:pt x="0" y="0"/>
                      <a:pt x="0" y="0"/>
                    </a:cubicBezTo>
                    <a:cubicBezTo>
                      <a:pt x="1" y="2"/>
                      <a:pt x="1" y="4"/>
                      <a:pt x="1" y="5"/>
                    </a:cubicBezTo>
                    <a:cubicBezTo>
                      <a:pt x="3" y="11"/>
                      <a:pt x="7" y="15"/>
                      <a:pt x="10" y="20"/>
                    </a:cubicBezTo>
                    <a:cubicBezTo>
                      <a:pt x="12" y="22"/>
                      <a:pt x="13" y="24"/>
                      <a:pt x="14" y="27"/>
                    </a:cubicBezTo>
                    <a:cubicBezTo>
                      <a:pt x="15" y="29"/>
                      <a:pt x="16" y="31"/>
                      <a:pt x="17" y="32"/>
                    </a:cubicBezTo>
                    <a:cubicBezTo>
                      <a:pt x="17" y="32"/>
                      <a:pt x="17" y="32"/>
                      <a:pt x="17" y="33"/>
                    </a:cubicBezTo>
                    <a:cubicBezTo>
                      <a:pt x="16" y="29"/>
                      <a:pt x="17" y="25"/>
                      <a:pt x="17" y="2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655" name="Picture 2249"/>
              <p:cNvPicPr>
                <a:picLocks noChangeAspect="1"/>
              </p:cNvPicPr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6175341" y="5124480"/>
                <a:ext cx="101601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656" name="Picture 2250"/>
              <p:cNvPicPr>
                <a:picLocks noChangeAspect="1"/>
              </p:cNvPicPr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6149941" y="5121305"/>
                <a:ext cx="123826" cy="1571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657" name="Freeform 2251"/>
              <p:cNvSpPr/>
              <p:nvPr/>
            </p:nvSpPr>
            <p:spPr>
              <a:xfrm>
                <a:off x="6199154" y="5191155"/>
                <a:ext cx="33338" cy="55563"/>
              </a:xfrm>
              <a:custGeom>
                <a:avLst/>
                <a:gdLst>
                  <a:gd name="txL" fmla="*/ 0 w 9"/>
                  <a:gd name="txT" fmla="*/ 0 h 15"/>
                  <a:gd name="txR" fmla="*/ 9 w 9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" h="15">
                    <a:moveTo>
                      <a:pt x="7" y="7"/>
                    </a:moveTo>
                    <a:cubicBezTo>
                      <a:pt x="6" y="4"/>
                      <a:pt x="5" y="2"/>
                      <a:pt x="3" y="0"/>
                    </a:cubicBezTo>
                    <a:cubicBezTo>
                      <a:pt x="3" y="1"/>
                      <a:pt x="4" y="3"/>
                      <a:pt x="4" y="4"/>
                    </a:cubicBezTo>
                    <a:cubicBezTo>
                      <a:pt x="5" y="6"/>
                      <a:pt x="3" y="7"/>
                      <a:pt x="2" y="8"/>
                    </a:cubicBezTo>
                    <a:cubicBezTo>
                      <a:pt x="2" y="9"/>
                      <a:pt x="1" y="10"/>
                      <a:pt x="0" y="11"/>
                    </a:cubicBezTo>
                    <a:cubicBezTo>
                      <a:pt x="3" y="12"/>
                      <a:pt x="6" y="14"/>
                      <a:pt x="8" y="15"/>
                    </a:cubicBezTo>
                    <a:cubicBezTo>
                      <a:pt x="9" y="12"/>
                      <a:pt x="8" y="9"/>
                      <a:pt x="7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58" name="Freeform 2252"/>
              <p:cNvSpPr/>
              <p:nvPr/>
            </p:nvSpPr>
            <p:spPr>
              <a:xfrm>
                <a:off x="6161053" y="5081617"/>
                <a:ext cx="95251" cy="98426"/>
              </a:xfrm>
              <a:custGeom>
                <a:avLst/>
                <a:gdLst>
                  <a:gd name="txL" fmla="*/ 0 w 25"/>
                  <a:gd name="txT" fmla="*/ 0 h 26"/>
                  <a:gd name="txR" fmla="*/ 25 w 25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26">
                    <a:moveTo>
                      <a:pt x="8" y="16"/>
                    </a:moveTo>
                    <a:cubicBezTo>
                      <a:pt x="9" y="16"/>
                      <a:pt x="11" y="17"/>
                      <a:pt x="12" y="18"/>
                    </a:cubicBezTo>
                    <a:cubicBezTo>
                      <a:pt x="13" y="19"/>
                      <a:pt x="15" y="19"/>
                      <a:pt x="17" y="19"/>
                    </a:cubicBezTo>
                    <a:cubicBezTo>
                      <a:pt x="20" y="21"/>
                      <a:pt x="23" y="22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4" y="22"/>
                      <a:pt x="21" y="18"/>
                      <a:pt x="18" y="16"/>
                    </a:cubicBezTo>
                    <a:cubicBezTo>
                      <a:pt x="16" y="14"/>
                      <a:pt x="11" y="12"/>
                      <a:pt x="7" y="14"/>
                    </a:cubicBezTo>
                    <a:cubicBezTo>
                      <a:pt x="5" y="12"/>
                      <a:pt x="5" y="10"/>
                      <a:pt x="5" y="8"/>
                    </a:cubicBezTo>
                    <a:cubicBezTo>
                      <a:pt x="4" y="6"/>
                      <a:pt x="4" y="4"/>
                      <a:pt x="3" y="3"/>
                    </a:cubicBezTo>
                    <a:cubicBezTo>
                      <a:pt x="3" y="2"/>
                      <a:pt x="2" y="1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4" y="5"/>
                      <a:pt x="4" y="6"/>
                      <a:pt x="4" y="8"/>
                    </a:cubicBezTo>
                    <a:cubicBezTo>
                      <a:pt x="5" y="10"/>
                      <a:pt x="5" y="13"/>
                      <a:pt x="7" y="14"/>
                    </a:cubicBezTo>
                    <a:cubicBezTo>
                      <a:pt x="7" y="15"/>
                      <a:pt x="7" y="15"/>
                      <a:pt x="8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59" name="Freeform 2253"/>
              <p:cNvSpPr>
                <a:spLocks noEditPoints="1"/>
              </p:cNvSpPr>
              <p:nvPr/>
            </p:nvSpPr>
            <p:spPr>
              <a:xfrm>
                <a:off x="6180104" y="5134005"/>
                <a:ext cx="76200" cy="123826"/>
              </a:xfrm>
              <a:custGeom>
                <a:avLst/>
                <a:gdLst>
                  <a:gd name="txL" fmla="*/ 0 w 20"/>
                  <a:gd name="txT" fmla="*/ 0 h 33"/>
                  <a:gd name="txR" fmla="*/ 20 w 20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33">
                    <a:moveTo>
                      <a:pt x="4" y="15"/>
                    </a:moveTo>
                    <a:cubicBezTo>
                      <a:pt x="5" y="15"/>
                      <a:pt x="5" y="15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2"/>
                      <a:pt x="5" y="11"/>
                      <a:pt x="4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13"/>
                      <a:pt x="6" y="13"/>
                      <a:pt x="6" y="14"/>
                    </a:cubicBezTo>
                    <a:cubicBezTo>
                      <a:pt x="7" y="15"/>
                      <a:pt x="7" y="15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7"/>
                      <a:pt x="8" y="17"/>
                      <a:pt x="9" y="17"/>
                    </a:cubicBezTo>
                    <a:cubicBezTo>
                      <a:pt x="9" y="18"/>
                      <a:pt x="9" y="18"/>
                      <a:pt x="9" y="19"/>
                    </a:cubicBezTo>
                    <a:cubicBezTo>
                      <a:pt x="9" y="19"/>
                      <a:pt x="9" y="19"/>
                      <a:pt x="9" y="20"/>
                    </a:cubicBezTo>
                    <a:cubicBezTo>
                      <a:pt x="9" y="20"/>
                      <a:pt x="8" y="21"/>
                      <a:pt x="8" y="21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7" y="23"/>
                      <a:pt x="7" y="23"/>
                      <a:pt x="7" y="24"/>
                    </a:cubicBezTo>
                    <a:cubicBezTo>
                      <a:pt x="6" y="24"/>
                      <a:pt x="6" y="24"/>
                      <a:pt x="6" y="25"/>
                    </a:cubicBezTo>
                    <a:cubicBezTo>
                      <a:pt x="7" y="24"/>
                      <a:pt x="7" y="23"/>
                      <a:pt x="8" y="23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0"/>
                    </a:cubicBezTo>
                    <a:cubicBezTo>
                      <a:pt x="10" y="20"/>
                      <a:pt x="10" y="19"/>
                      <a:pt x="10" y="19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1" y="19"/>
                    </a:cubicBezTo>
                    <a:cubicBezTo>
                      <a:pt x="11" y="20"/>
                      <a:pt x="11" y="20"/>
                      <a:pt x="11" y="21"/>
                    </a:cubicBezTo>
                    <a:cubicBezTo>
                      <a:pt x="12" y="21"/>
                      <a:pt x="12" y="22"/>
                      <a:pt x="12" y="23"/>
                    </a:cubicBezTo>
                    <a:cubicBezTo>
                      <a:pt x="13" y="24"/>
                      <a:pt x="13" y="24"/>
                      <a:pt x="13" y="25"/>
                    </a:cubicBezTo>
                    <a:cubicBezTo>
                      <a:pt x="13" y="25"/>
                      <a:pt x="13" y="26"/>
                      <a:pt x="13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4" y="28"/>
                      <a:pt x="14" y="29"/>
                      <a:pt x="14" y="29"/>
                    </a:cubicBezTo>
                    <a:cubicBezTo>
                      <a:pt x="14" y="28"/>
                      <a:pt x="14" y="27"/>
                      <a:pt x="14" y="26"/>
                    </a:cubicBezTo>
                    <a:cubicBezTo>
                      <a:pt x="13" y="25"/>
                      <a:pt x="13" y="24"/>
                      <a:pt x="13" y="23"/>
                    </a:cubicBezTo>
                    <a:cubicBezTo>
                      <a:pt x="13" y="22"/>
                      <a:pt x="13" y="22"/>
                      <a:pt x="12" y="21"/>
                    </a:cubicBezTo>
                    <a:cubicBezTo>
                      <a:pt x="13" y="22"/>
                      <a:pt x="13" y="22"/>
                      <a:pt x="14" y="23"/>
                    </a:cubicBezTo>
                    <a:cubicBezTo>
                      <a:pt x="14" y="24"/>
                      <a:pt x="15" y="24"/>
                      <a:pt x="15" y="25"/>
                    </a:cubicBezTo>
                    <a:cubicBezTo>
                      <a:pt x="16" y="26"/>
                      <a:pt x="16" y="28"/>
                      <a:pt x="17" y="29"/>
                    </a:cubicBezTo>
                    <a:cubicBezTo>
                      <a:pt x="18" y="30"/>
                      <a:pt x="18" y="32"/>
                      <a:pt x="19" y="33"/>
                    </a:cubicBezTo>
                    <a:cubicBezTo>
                      <a:pt x="18" y="30"/>
                      <a:pt x="17" y="27"/>
                      <a:pt x="15" y="25"/>
                    </a:cubicBezTo>
                    <a:cubicBezTo>
                      <a:pt x="15" y="24"/>
                      <a:pt x="15" y="23"/>
                      <a:pt x="14" y="23"/>
                    </a:cubicBezTo>
                    <a:cubicBezTo>
                      <a:pt x="14" y="22"/>
                      <a:pt x="13" y="21"/>
                      <a:pt x="13" y="21"/>
                    </a:cubicBezTo>
                    <a:cubicBezTo>
                      <a:pt x="12" y="20"/>
                      <a:pt x="11" y="18"/>
                      <a:pt x="10" y="17"/>
                    </a:cubicBezTo>
                    <a:cubicBezTo>
                      <a:pt x="9" y="16"/>
                      <a:pt x="8" y="15"/>
                      <a:pt x="7" y="13"/>
                    </a:cubicBezTo>
                    <a:cubicBezTo>
                      <a:pt x="7" y="13"/>
                      <a:pt x="6" y="12"/>
                      <a:pt x="6" y="11"/>
                    </a:cubicBezTo>
                    <a:cubicBezTo>
                      <a:pt x="6" y="11"/>
                      <a:pt x="6" y="10"/>
                      <a:pt x="5" y="9"/>
                    </a:cubicBezTo>
                    <a:cubicBezTo>
                      <a:pt x="5" y="9"/>
                      <a:pt x="5" y="8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5" y="6"/>
                      <a:pt x="5" y="7"/>
                      <a:pt x="6" y="8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7" y="10"/>
                      <a:pt x="8" y="10"/>
                      <a:pt x="8" y="10"/>
                    </a:cubicBezTo>
                    <a:cubicBezTo>
                      <a:pt x="9" y="11"/>
                      <a:pt x="10" y="12"/>
                      <a:pt x="11" y="13"/>
                    </a:cubicBezTo>
                    <a:cubicBezTo>
                      <a:pt x="12" y="13"/>
                      <a:pt x="12" y="14"/>
                      <a:pt x="13" y="15"/>
                    </a:cubicBezTo>
                    <a:cubicBezTo>
                      <a:pt x="14" y="15"/>
                      <a:pt x="15" y="16"/>
                      <a:pt x="16" y="17"/>
                    </a:cubicBezTo>
                    <a:cubicBezTo>
                      <a:pt x="17" y="18"/>
                      <a:pt x="17" y="18"/>
                      <a:pt x="18" y="19"/>
                    </a:cubicBezTo>
                    <a:cubicBezTo>
                      <a:pt x="18" y="20"/>
                      <a:pt x="19" y="21"/>
                      <a:pt x="20" y="22"/>
                    </a:cubicBezTo>
                    <a:cubicBezTo>
                      <a:pt x="19" y="20"/>
                      <a:pt x="17" y="18"/>
                      <a:pt x="16" y="17"/>
                    </a:cubicBezTo>
                    <a:cubicBezTo>
                      <a:pt x="15" y="16"/>
                      <a:pt x="14" y="15"/>
                      <a:pt x="14" y="14"/>
                    </a:cubicBezTo>
                    <a:cubicBezTo>
                      <a:pt x="13" y="13"/>
                      <a:pt x="12" y="13"/>
                      <a:pt x="11" y="12"/>
                    </a:cubicBezTo>
                    <a:cubicBezTo>
                      <a:pt x="10" y="11"/>
                      <a:pt x="9" y="11"/>
                      <a:pt x="9" y="10"/>
                    </a:cubicBezTo>
                    <a:cubicBezTo>
                      <a:pt x="8" y="10"/>
                      <a:pt x="8" y="9"/>
                      <a:pt x="8" y="9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6" y="6"/>
                      <a:pt x="5" y="6"/>
                      <a:pt x="5" y="5"/>
                    </a:cubicBezTo>
                    <a:cubicBezTo>
                      <a:pt x="5" y="4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7" y="4"/>
                      <a:pt x="8" y="5"/>
                      <a:pt x="9" y="5"/>
                    </a:cubicBezTo>
                    <a:cubicBezTo>
                      <a:pt x="10" y="5"/>
                      <a:pt x="11" y="5"/>
                      <a:pt x="11" y="5"/>
                    </a:cubicBezTo>
                    <a:cubicBezTo>
                      <a:pt x="13" y="6"/>
                      <a:pt x="14" y="6"/>
                      <a:pt x="15" y="7"/>
                    </a:cubicBezTo>
                    <a:cubicBezTo>
                      <a:pt x="16" y="8"/>
                      <a:pt x="17" y="8"/>
                      <a:pt x="17" y="9"/>
                    </a:cubicBezTo>
                    <a:cubicBezTo>
                      <a:pt x="18" y="9"/>
                      <a:pt x="18" y="10"/>
                      <a:pt x="19" y="10"/>
                    </a:cubicBezTo>
                    <a:cubicBezTo>
                      <a:pt x="18" y="9"/>
                      <a:pt x="17" y="8"/>
                      <a:pt x="16" y="7"/>
                    </a:cubicBezTo>
                    <a:cubicBezTo>
                      <a:pt x="15" y="6"/>
                      <a:pt x="14" y="6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1" y="5"/>
                    </a:cubicBezTo>
                    <a:cubicBezTo>
                      <a:pt x="10" y="4"/>
                      <a:pt x="8" y="4"/>
                      <a:pt x="7" y="3"/>
                    </a:cubicBezTo>
                    <a:cubicBezTo>
                      <a:pt x="6" y="3"/>
                      <a:pt x="6" y="3"/>
                      <a:pt x="5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5"/>
                      <a:pt x="3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1" y="9"/>
                      <a:pt x="0" y="10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0" y="11"/>
                      <a:pt x="0" y="12"/>
                      <a:pt x="0" y="12"/>
                    </a:cubicBezTo>
                    <a:cubicBezTo>
                      <a:pt x="0" y="12"/>
                      <a:pt x="0" y="11"/>
                      <a:pt x="0" y="11"/>
                    </a:cubicBezTo>
                    <a:cubicBezTo>
                      <a:pt x="0" y="11"/>
                      <a:pt x="0" y="10"/>
                      <a:pt x="1" y="10"/>
                    </a:cubicBezTo>
                    <a:cubicBezTo>
                      <a:pt x="1" y="9"/>
                      <a:pt x="1" y="9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5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1"/>
                      <a:pt x="4" y="12"/>
                      <a:pt x="4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6"/>
                      <a:pt x="4" y="16"/>
                      <a:pt x="4" y="17"/>
                    </a:cubicBezTo>
                    <a:cubicBezTo>
                      <a:pt x="4" y="18"/>
                      <a:pt x="4" y="18"/>
                      <a:pt x="3" y="19"/>
                    </a:cubicBezTo>
                    <a:cubicBezTo>
                      <a:pt x="3" y="19"/>
                      <a:pt x="3" y="20"/>
                      <a:pt x="3" y="21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4" y="17"/>
                      <a:pt x="4" y="16"/>
                      <a:pt x="4" y="15"/>
                    </a:cubicBezTo>
                    <a:close/>
                    <a:moveTo>
                      <a:pt x="10" y="18"/>
                    </a:move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60" name="Freeform 2254"/>
              <p:cNvSpPr/>
              <p:nvPr/>
            </p:nvSpPr>
            <p:spPr>
              <a:xfrm>
                <a:off x="5861014" y="4949854"/>
                <a:ext cx="123826" cy="79376"/>
              </a:xfrm>
              <a:custGeom>
                <a:avLst/>
                <a:gdLst>
                  <a:gd name="txL" fmla="*/ 0 w 33"/>
                  <a:gd name="txT" fmla="*/ 0 h 21"/>
                  <a:gd name="txR" fmla="*/ 33 w 33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21">
                    <a:moveTo>
                      <a:pt x="12" y="21"/>
                    </a:moveTo>
                    <a:cubicBezTo>
                      <a:pt x="12" y="20"/>
                      <a:pt x="13" y="20"/>
                      <a:pt x="13" y="20"/>
                    </a:cubicBezTo>
                    <a:cubicBezTo>
                      <a:pt x="15" y="18"/>
                      <a:pt x="17" y="17"/>
                      <a:pt x="18" y="15"/>
                    </a:cubicBezTo>
                    <a:cubicBezTo>
                      <a:pt x="21" y="12"/>
                      <a:pt x="22" y="9"/>
                      <a:pt x="25" y="7"/>
                    </a:cubicBezTo>
                    <a:cubicBezTo>
                      <a:pt x="26" y="5"/>
                      <a:pt x="28" y="4"/>
                      <a:pt x="30" y="3"/>
                    </a:cubicBezTo>
                    <a:cubicBezTo>
                      <a:pt x="31" y="2"/>
                      <a:pt x="32" y="1"/>
                      <a:pt x="33" y="0"/>
                    </a:cubicBezTo>
                    <a:cubicBezTo>
                      <a:pt x="31" y="1"/>
                      <a:pt x="28" y="2"/>
                      <a:pt x="27" y="3"/>
                    </a:cubicBezTo>
                    <a:cubicBezTo>
                      <a:pt x="21" y="5"/>
                      <a:pt x="17" y="10"/>
                      <a:pt x="12" y="13"/>
                    </a:cubicBezTo>
                    <a:cubicBezTo>
                      <a:pt x="10" y="15"/>
                      <a:pt x="8" y="16"/>
                      <a:pt x="6" y="18"/>
                    </a:cubicBezTo>
                    <a:cubicBezTo>
                      <a:pt x="4" y="19"/>
                      <a:pt x="2" y="20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4" y="20"/>
                      <a:pt x="8" y="21"/>
                      <a:pt x="12" y="2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661" name="Picture 2255"/>
              <p:cNvPicPr>
                <a:picLocks noChangeAspect="1"/>
              </p:cNvPicPr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5889589" y="4930803"/>
                <a:ext cx="112713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662" name="Freeform 2257"/>
              <p:cNvSpPr/>
              <p:nvPr/>
            </p:nvSpPr>
            <p:spPr>
              <a:xfrm>
                <a:off x="5876889" y="4968904"/>
                <a:ext cx="55563" cy="38100"/>
              </a:xfrm>
              <a:custGeom>
                <a:avLst/>
                <a:gdLst>
                  <a:gd name="txL" fmla="*/ 0 w 15"/>
                  <a:gd name="txT" fmla="*/ 0 h 10"/>
                  <a:gd name="txR" fmla="*/ 15 w 15"/>
                  <a:gd name="txB" fmla="*/ 10 h 1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10">
                    <a:moveTo>
                      <a:pt x="9" y="7"/>
                    </a:moveTo>
                    <a:cubicBezTo>
                      <a:pt x="11" y="6"/>
                      <a:pt x="13" y="4"/>
                      <a:pt x="15" y="2"/>
                    </a:cubicBezTo>
                    <a:cubicBezTo>
                      <a:pt x="14" y="3"/>
                      <a:pt x="13" y="4"/>
                      <a:pt x="11" y="4"/>
                    </a:cubicBezTo>
                    <a:cubicBezTo>
                      <a:pt x="10" y="4"/>
                      <a:pt x="8" y="3"/>
                      <a:pt x="7" y="2"/>
                    </a:cubicBezTo>
                    <a:cubicBezTo>
                      <a:pt x="6" y="2"/>
                      <a:pt x="5" y="1"/>
                      <a:pt x="4" y="0"/>
                    </a:cubicBezTo>
                    <a:cubicBezTo>
                      <a:pt x="2" y="3"/>
                      <a:pt x="1" y="6"/>
                      <a:pt x="0" y="9"/>
                    </a:cubicBezTo>
                    <a:cubicBezTo>
                      <a:pt x="3" y="10"/>
                      <a:pt x="6" y="8"/>
                      <a:pt x="9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63" name="Freeform 2258"/>
              <p:cNvSpPr/>
              <p:nvPr/>
            </p:nvSpPr>
            <p:spPr>
              <a:xfrm>
                <a:off x="5951502" y="4916516"/>
                <a:ext cx="93663" cy="104776"/>
              </a:xfrm>
              <a:custGeom>
                <a:avLst/>
                <a:gdLst>
                  <a:gd name="txL" fmla="*/ 0 w 25"/>
                  <a:gd name="txT" fmla="*/ 0 h 28"/>
                  <a:gd name="txR" fmla="*/ 25 w 25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28">
                    <a:moveTo>
                      <a:pt x="9" y="9"/>
                    </a:moveTo>
                    <a:cubicBezTo>
                      <a:pt x="8" y="11"/>
                      <a:pt x="8" y="13"/>
                      <a:pt x="7" y="14"/>
                    </a:cubicBezTo>
                    <a:cubicBezTo>
                      <a:pt x="6" y="15"/>
                      <a:pt x="6" y="17"/>
                      <a:pt x="6" y="19"/>
                    </a:cubicBezTo>
                    <a:cubicBezTo>
                      <a:pt x="5" y="23"/>
                      <a:pt x="3" y="26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4" y="27"/>
                      <a:pt x="7" y="24"/>
                      <a:pt x="9" y="20"/>
                    </a:cubicBezTo>
                    <a:cubicBezTo>
                      <a:pt x="11" y="18"/>
                      <a:pt x="13" y="13"/>
                      <a:pt x="11" y="9"/>
                    </a:cubicBezTo>
                    <a:cubicBezTo>
                      <a:pt x="12" y="6"/>
                      <a:pt x="15" y="6"/>
                      <a:pt x="17" y="5"/>
                    </a:cubicBezTo>
                    <a:cubicBezTo>
                      <a:pt x="19" y="5"/>
                      <a:pt x="20" y="5"/>
                      <a:pt x="22" y="4"/>
                    </a:cubicBezTo>
                    <a:cubicBezTo>
                      <a:pt x="23" y="3"/>
                      <a:pt x="24" y="2"/>
                      <a:pt x="25" y="1"/>
                    </a:cubicBezTo>
                    <a:cubicBezTo>
                      <a:pt x="24" y="1"/>
                      <a:pt x="24" y="0"/>
                      <a:pt x="24" y="0"/>
                    </a:cubicBezTo>
                    <a:cubicBezTo>
                      <a:pt x="23" y="1"/>
                      <a:pt x="22" y="2"/>
                      <a:pt x="21" y="3"/>
                    </a:cubicBezTo>
                    <a:cubicBezTo>
                      <a:pt x="20" y="4"/>
                      <a:pt x="18" y="5"/>
                      <a:pt x="16" y="5"/>
                    </a:cubicBezTo>
                    <a:cubicBezTo>
                      <a:pt x="14" y="6"/>
                      <a:pt x="11" y="7"/>
                      <a:pt x="10" y="8"/>
                    </a:cubicBezTo>
                    <a:cubicBezTo>
                      <a:pt x="10" y="9"/>
                      <a:pt x="9" y="9"/>
                      <a:pt x="9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64" name="Freeform 2259"/>
              <p:cNvSpPr>
                <a:spLocks noEditPoints="1"/>
              </p:cNvSpPr>
              <p:nvPr/>
            </p:nvSpPr>
            <p:spPr>
              <a:xfrm>
                <a:off x="5865777" y="4943504"/>
                <a:ext cx="123826" cy="82551"/>
              </a:xfrm>
              <a:custGeom>
                <a:avLst/>
                <a:gdLst>
                  <a:gd name="txL" fmla="*/ 0 w 33"/>
                  <a:gd name="txT" fmla="*/ 0 h 22"/>
                  <a:gd name="txR" fmla="*/ 33 w 33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22">
                    <a:moveTo>
                      <a:pt x="18" y="5"/>
                    </a:moveTo>
                    <a:cubicBezTo>
                      <a:pt x="18" y="5"/>
                      <a:pt x="18" y="5"/>
                      <a:pt x="19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1" y="5"/>
                      <a:pt x="22" y="5"/>
                      <a:pt x="23" y="5"/>
                    </a:cubicBezTo>
                    <a:cubicBezTo>
                      <a:pt x="22" y="5"/>
                      <a:pt x="22" y="6"/>
                      <a:pt x="21" y="6"/>
                    </a:cubicBezTo>
                    <a:cubicBezTo>
                      <a:pt x="20" y="6"/>
                      <a:pt x="20" y="7"/>
                      <a:pt x="19" y="7"/>
                    </a:cubicBezTo>
                    <a:cubicBezTo>
                      <a:pt x="18" y="8"/>
                      <a:pt x="18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10"/>
                      <a:pt x="16" y="10"/>
                      <a:pt x="16" y="10"/>
                    </a:cubicBezTo>
                    <a:cubicBezTo>
                      <a:pt x="15" y="10"/>
                      <a:pt x="15" y="10"/>
                      <a:pt x="15" y="11"/>
                    </a:cubicBezTo>
                    <a:cubicBezTo>
                      <a:pt x="14" y="11"/>
                      <a:pt x="14" y="11"/>
                      <a:pt x="13" y="10"/>
                    </a:cubicBezTo>
                    <a:cubicBezTo>
                      <a:pt x="13" y="10"/>
                      <a:pt x="12" y="10"/>
                      <a:pt x="12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0" y="9"/>
                    </a:cubicBezTo>
                    <a:cubicBezTo>
                      <a:pt x="10" y="9"/>
                      <a:pt x="9" y="9"/>
                      <a:pt x="9" y="9"/>
                    </a:cubicBezTo>
                    <a:cubicBezTo>
                      <a:pt x="9" y="8"/>
                      <a:pt x="8" y="8"/>
                      <a:pt x="8" y="8"/>
                    </a:cubicBezTo>
                    <a:cubicBezTo>
                      <a:pt x="8" y="9"/>
                      <a:pt x="9" y="9"/>
                      <a:pt x="10" y="10"/>
                    </a:cubicBezTo>
                    <a:cubicBezTo>
                      <a:pt x="10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11"/>
                      <a:pt x="12" y="11"/>
                      <a:pt x="13" y="11"/>
                    </a:cubicBezTo>
                    <a:cubicBezTo>
                      <a:pt x="13" y="11"/>
                      <a:pt x="14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4"/>
                      <a:pt x="11" y="14"/>
                      <a:pt x="10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5"/>
                      <a:pt x="8" y="16"/>
                      <a:pt x="7" y="16"/>
                    </a:cubicBezTo>
                    <a:cubicBezTo>
                      <a:pt x="7" y="16"/>
                      <a:pt x="6" y="16"/>
                      <a:pt x="5" y="16"/>
                    </a:cubicBezTo>
                    <a:cubicBezTo>
                      <a:pt x="5" y="16"/>
                      <a:pt x="4" y="16"/>
                      <a:pt x="4" y="16"/>
                    </a:cubicBezTo>
                    <a:cubicBezTo>
                      <a:pt x="5" y="16"/>
                      <a:pt x="6" y="16"/>
                      <a:pt x="7" y="16"/>
                    </a:cubicBezTo>
                    <a:cubicBezTo>
                      <a:pt x="8" y="16"/>
                      <a:pt x="9" y="16"/>
                      <a:pt x="10" y="15"/>
                    </a:cubicBezTo>
                    <a:cubicBezTo>
                      <a:pt x="11" y="15"/>
                      <a:pt x="11" y="15"/>
                      <a:pt x="12" y="14"/>
                    </a:cubicBezTo>
                    <a:cubicBezTo>
                      <a:pt x="11" y="15"/>
                      <a:pt x="11" y="15"/>
                      <a:pt x="10" y="16"/>
                    </a:cubicBezTo>
                    <a:cubicBezTo>
                      <a:pt x="10" y="16"/>
                      <a:pt x="9" y="17"/>
                      <a:pt x="8" y="17"/>
                    </a:cubicBezTo>
                    <a:cubicBezTo>
                      <a:pt x="7" y="18"/>
                      <a:pt x="6" y="19"/>
                      <a:pt x="4" y="20"/>
                    </a:cubicBezTo>
                    <a:cubicBezTo>
                      <a:pt x="3" y="21"/>
                      <a:pt x="2" y="22"/>
                      <a:pt x="0" y="22"/>
                    </a:cubicBezTo>
                    <a:cubicBezTo>
                      <a:pt x="3" y="21"/>
                      <a:pt x="6" y="20"/>
                      <a:pt x="9" y="18"/>
                    </a:cubicBezTo>
                    <a:cubicBezTo>
                      <a:pt x="9" y="17"/>
                      <a:pt x="10" y="17"/>
                      <a:pt x="11" y="16"/>
                    </a:cubicBezTo>
                    <a:cubicBezTo>
                      <a:pt x="11" y="16"/>
                      <a:pt x="12" y="15"/>
                      <a:pt x="13" y="15"/>
                    </a:cubicBezTo>
                    <a:cubicBezTo>
                      <a:pt x="14" y="14"/>
                      <a:pt x="15" y="12"/>
                      <a:pt x="16" y="11"/>
                    </a:cubicBezTo>
                    <a:cubicBezTo>
                      <a:pt x="17" y="10"/>
                      <a:pt x="18" y="9"/>
                      <a:pt x="20" y="8"/>
                    </a:cubicBezTo>
                    <a:cubicBezTo>
                      <a:pt x="20" y="8"/>
                      <a:pt x="21" y="7"/>
                      <a:pt x="22" y="7"/>
                    </a:cubicBezTo>
                    <a:cubicBezTo>
                      <a:pt x="22" y="6"/>
                      <a:pt x="23" y="6"/>
                      <a:pt x="24" y="6"/>
                    </a:cubicBezTo>
                    <a:cubicBezTo>
                      <a:pt x="24" y="5"/>
                      <a:pt x="25" y="5"/>
                      <a:pt x="26" y="5"/>
                    </a:cubicBezTo>
                    <a:cubicBezTo>
                      <a:pt x="27" y="5"/>
                      <a:pt x="27" y="5"/>
                      <a:pt x="28" y="5"/>
                    </a:cubicBezTo>
                    <a:cubicBezTo>
                      <a:pt x="27" y="5"/>
                      <a:pt x="26" y="6"/>
                      <a:pt x="26" y="6"/>
                    </a:cubicBezTo>
                    <a:cubicBezTo>
                      <a:pt x="25" y="7"/>
                      <a:pt x="25" y="7"/>
                      <a:pt x="24" y="7"/>
                    </a:cubicBezTo>
                    <a:cubicBezTo>
                      <a:pt x="24" y="8"/>
                      <a:pt x="23" y="8"/>
                      <a:pt x="23" y="9"/>
                    </a:cubicBezTo>
                    <a:cubicBezTo>
                      <a:pt x="22" y="10"/>
                      <a:pt x="22" y="11"/>
                      <a:pt x="21" y="12"/>
                    </a:cubicBezTo>
                    <a:cubicBezTo>
                      <a:pt x="20" y="13"/>
                      <a:pt x="20" y="14"/>
                      <a:pt x="19" y="15"/>
                    </a:cubicBezTo>
                    <a:cubicBezTo>
                      <a:pt x="19" y="16"/>
                      <a:pt x="18" y="17"/>
                      <a:pt x="17" y="17"/>
                    </a:cubicBezTo>
                    <a:cubicBezTo>
                      <a:pt x="16" y="18"/>
                      <a:pt x="15" y="19"/>
                      <a:pt x="15" y="20"/>
                    </a:cubicBezTo>
                    <a:cubicBezTo>
                      <a:pt x="14" y="21"/>
                      <a:pt x="13" y="21"/>
                      <a:pt x="12" y="22"/>
                    </a:cubicBezTo>
                    <a:cubicBezTo>
                      <a:pt x="14" y="21"/>
                      <a:pt x="16" y="19"/>
                      <a:pt x="17" y="18"/>
                    </a:cubicBezTo>
                    <a:cubicBezTo>
                      <a:pt x="18" y="17"/>
                      <a:pt x="19" y="16"/>
                      <a:pt x="20" y="15"/>
                    </a:cubicBezTo>
                    <a:cubicBezTo>
                      <a:pt x="20" y="14"/>
                      <a:pt x="21" y="13"/>
                      <a:pt x="21" y="12"/>
                    </a:cubicBezTo>
                    <a:cubicBezTo>
                      <a:pt x="22" y="11"/>
                      <a:pt x="23" y="10"/>
                      <a:pt x="23" y="9"/>
                    </a:cubicBezTo>
                    <a:cubicBezTo>
                      <a:pt x="24" y="9"/>
                      <a:pt x="24" y="8"/>
                      <a:pt x="25" y="8"/>
                    </a:cubicBezTo>
                    <a:cubicBezTo>
                      <a:pt x="25" y="8"/>
                      <a:pt x="26" y="7"/>
                      <a:pt x="26" y="7"/>
                    </a:cubicBezTo>
                    <a:cubicBezTo>
                      <a:pt x="27" y="6"/>
                      <a:pt x="28" y="5"/>
                      <a:pt x="29" y="5"/>
                    </a:cubicBezTo>
                    <a:cubicBezTo>
                      <a:pt x="29" y="4"/>
                      <a:pt x="30" y="4"/>
                      <a:pt x="30" y="4"/>
                    </a:cubicBezTo>
                    <a:cubicBezTo>
                      <a:pt x="30" y="4"/>
                      <a:pt x="31" y="4"/>
                      <a:pt x="31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0" y="5"/>
                      <a:pt x="30" y="6"/>
                      <a:pt x="30" y="7"/>
                    </a:cubicBezTo>
                    <a:cubicBezTo>
                      <a:pt x="29" y="8"/>
                      <a:pt x="29" y="8"/>
                      <a:pt x="29" y="9"/>
                    </a:cubicBezTo>
                    <a:cubicBezTo>
                      <a:pt x="29" y="10"/>
                      <a:pt x="29" y="11"/>
                      <a:pt x="29" y="12"/>
                    </a:cubicBezTo>
                    <a:cubicBezTo>
                      <a:pt x="28" y="13"/>
                      <a:pt x="28" y="15"/>
                      <a:pt x="27" y="16"/>
                    </a:cubicBezTo>
                    <a:cubicBezTo>
                      <a:pt x="27" y="17"/>
                      <a:pt x="26" y="18"/>
                      <a:pt x="26" y="18"/>
                    </a:cubicBezTo>
                    <a:cubicBezTo>
                      <a:pt x="25" y="19"/>
                      <a:pt x="25" y="20"/>
                      <a:pt x="24" y="20"/>
                    </a:cubicBezTo>
                    <a:cubicBezTo>
                      <a:pt x="25" y="19"/>
                      <a:pt x="26" y="18"/>
                      <a:pt x="27" y="16"/>
                    </a:cubicBezTo>
                    <a:cubicBezTo>
                      <a:pt x="28" y="16"/>
                      <a:pt x="28" y="15"/>
                      <a:pt x="29" y="14"/>
                    </a:cubicBezTo>
                    <a:cubicBezTo>
                      <a:pt x="29" y="14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0"/>
                      <a:pt x="30" y="9"/>
                      <a:pt x="30" y="7"/>
                    </a:cubicBezTo>
                    <a:cubicBezTo>
                      <a:pt x="31" y="6"/>
                      <a:pt x="31" y="5"/>
                      <a:pt x="31" y="5"/>
                    </a:cubicBezTo>
                    <a:cubicBezTo>
                      <a:pt x="31" y="4"/>
                      <a:pt x="32" y="4"/>
                      <a:pt x="32" y="3"/>
                    </a:cubicBezTo>
                    <a:cubicBezTo>
                      <a:pt x="32" y="3"/>
                      <a:pt x="33" y="3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1"/>
                      <a:pt x="33" y="1"/>
                      <a:pt x="32" y="1"/>
                    </a:cubicBezTo>
                    <a:cubicBezTo>
                      <a:pt x="32" y="2"/>
                      <a:pt x="31" y="2"/>
                      <a:pt x="30" y="2"/>
                    </a:cubicBezTo>
                    <a:cubicBezTo>
                      <a:pt x="30" y="3"/>
                      <a:pt x="29" y="3"/>
                      <a:pt x="29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8" y="3"/>
                      <a:pt x="28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6" y="2"/>
                    </a:cubicBezTo>
                    <a:cubicBezTo>
                      <a:pt x="26" y="1"/>
                      <a:pt x="26" y="1"/>
                      <a:pt x="25" y="1"/>
                    </a:cubicBezTo>
                    <a:cubicBezTo>
                      <a:pt x="24" y="1"/>
                      <a:pt x="24" y="1"/>
                      <a:pt x="23" y="1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21" y="0"/>
                      <a:pt x="21" y="0"/>
                      <a:pt x="22" y="1"/>
                    </a:cubicBezTo>
                    <a:cubicBezTo>
                      <a:pt x="22" y="1"/>
                      <a:pt x="22" y="1"/>
                      <a:pt x="23" y="1"/>
                    </a:cubicBezTo>
                    <a:cubicBezTo>
                      <a:pt x="24" y="1"/>
                      <a:pt x="24" y="1"/>
                      <a:pt x="25" y="2"/>
                    </a:cubicBezTo>
                    <a:cubicBezTo>
                      <a:pt x="25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8" y="3"/>
                      <a:pt x="28" y="3"/>
                    </a:cubicBezTo>
                    <a:cubicBezTo>
                      <a:pt x="27" y="3"/>
                      <a:pt x="27" y="4"/>
                      <a:pt x="27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2" y="4"/>
                      <a:pt x="21" y="5"/>
                      <a:pt x="19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5"/>
                      <a:pt x="16" y="5"/>
                      <a:pt x="16" y="5"/>
                    </a:cubicBezTo>
                    <a:cubicBezTo>
                      <a:pt x="15" y="5"/>
                      <a:pt x="14" y="5"/>
                      <a:pt x="14" y="5"/>
                    </a:cubicBezTo>
                    <a:cubicBezTo>
                      <a:pt x="13" y="5"/>
                      <a:pt x="12" y="4"/>
                      <a:pt x="12" y="4"/>
                    </a:cubicBezTo>
                    <a:cubicBezTo>
                      <a:pt x="13" y="5"/>
                      <a:pt x="14" y="5"/>
                      <a:pt x="16" y="5"/>
                    </a:cubicBezTo>
                    <a:cubicBezTo>
                      <a:pt x="16" y="5"/>
                      <a:pt x="17" y="5"/>
                      <a:pt x="18" y="5"/>
                    </a:cubicBezTo>
                    <a:close/>
                    <a:moveTo>
                      <a:pt x="15" y="11"/>
                    </a:move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65" name="Freeform 2260"/>
              <p:cNvSpPr/>
              <p:nvPr/>
            </p:nvSpPr>
            <p:spPr>
              <a:xfrm>
                <a:off x="5252998" y="5584858"/>
                <a:ext cx="187326" cy="120651"/>
              </a:xfrm>
              <a:custGeom>
                <a:avLst/>
                <a:gdLst>
                  <a:gd name="txL" fmla="*/ 0 w 50"/>
                  <a:gd name="txT" fmla="*/ 0 h 32"/>
                  <a:gd name="txR" fmla="*/ 50 w 50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32">
                    <a:moveTo>
                      <a:pt x="18" y="31"/>
                    </a:moveTo>
                    <a:cubicBezTo>
                      <a:pt x="19" y="31"/>
                      <a:pt x="20" y="30"/>
                      <a:pt x="21" y="30"/>
                    </a:cubicBezTo>
                    <a:cubicBezTo>
                      <a:pt x="24" y="27"/>
                      <a:pt x="26" y="25"/>
                      <a:pt x="28" y="22"/>
                    </a:cubicBezTo>
                    <a:cubicBezTo>
                      <a:pt x="32" y="18"/>
                      <a:pt x="35" y="14"/>
                      <a:pt x="38" y="9"/>
                    </a:cubicBezTo>
                    <a:cubicBezTo>
                      <a:pt x="40" y="7"/>
                      <a:pt x="43" y="5"/>
                      <a:pt x="46" y="3"/>
                    </a:cubicBezTo>
                    <a:cubicBezTo>
                      <a:pt x="47" y="3"/>
                      <a:pt x="49" y="1"/>
                      <a:pt x="50" y="0"/>
                    </a:cubicBezTo>
                    <a:cubicBezTo>
                      <a:pt x="47" y="2"/>
                      <a:pt x="43" y="3"/>
                      <a:pt x="41" y="4"/>
                    </a:cubicBezTo>
                    <a:cubicBezTo>
                      <a:pt x="32" y="7"/>
                      <a:pt x="26" y="14"/>
                      <a:pt x="19" y="20"/>
                    </a:cubicBezTo>
                    <a:cubicBezTo>
                      <a:pt x="16" y="23"/>
                      <a:pt x="12" y="25"/>
                      <a:pt x="9" y="27"/>
                    </a:cubicBezTo>
                    <a:cubicBezTo>
                      <a:pt x="6" y="29"/>
                      <a:pt x="3" y="30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6" y="31"/>
                      <a:pt x="12" y="31"/>
                      <a:pt x="18" y="3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66" name="Freeform 2263"/>
              <p:cNvSpPr/>
              <p:nvPr/>
            </p:nvSpPr>
            <p:spPr>
              <a:xfrm>
                <a:off x="5275223" y="5615021"/>
                <a:ext cx="87313" cy="52388"/>
              </a:xfrm>
              <a:custGeom>
                <a:avLst/>
                <a:gdLst>
                  <a:gd name="txL" fmla="*/ 0 w 23"/>
                  <a:gd name="txT" fmla="*/ 0 h 14"/>
                  <a:gd name="txR" fmla="*/ 23 w 23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14">
                    <a:moveTo>
                      <a:pt x="13" y="10"/>
                    </a:moveTo>
                    <a:cubicBezTo>
                      <a:pt x="17" y="8"/>
                      <a:pt x="20" y="5"/>
                      <a:pt x="23" y="2"/>
                    </a:cubicBezTo>
                    <a:cubicBezTo>
                      <a:pt x="22" y="3"/>
                      <a:pt x="20" y="5"/>
                      <a:pt x="18" y="5"/>
                    </a:cubicBezTo>
                    <a:cubicBezTo>
                      <a:pt x="15" y="6"/>
                      <a:pt x="12" y="4"/>
                      <a:pt x="10" y="3"/>
                    </a:cubicBezTo>
                    <a:cubicBezTo>
                      <a:pt x="9" y="2"/>
                      <a:pt x="8" y="0"/>
                      <a:pt x="6" y="0"/>
                    </a:cubicBezTo>
                    <a:cubicBezTo>
                      <a:pt x="4" y="4"/>
                      <a:pt x="2" y="9"/>
                      <a:pt x="0" y="13"/>
                    </a:cubicBezTo>
                    <a:cubicBezTo>
                      <a:pt x="4" y="14"/>
                      <a:pt x="10" y="11"/>
                      <a:pt x="13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67" name="Freeform 2264"/>
              <p:cNvSpPr/>
              <p:nvPr/>
            </p:nvSpPr>
            <p:spPr>
              <a:xfrm>
                <a:off x="5387936" y="5532470"/>
                <a:ext cx="146051" cy="161926"/>
              </a:xfrm>
              <a:custGeom>
                <a:avLst/>
                <a:gdLst>
                  <a:gd name="txL" fmla="*/ 0 w 39"/>
                  <a:gd name="txT" fmla="*/ 0 h 43"/>
                  <a:gd name="txR" fmla="*/ 39 w 39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43">
                    <a:moveTo>
                      <a:pt x="14" y="14"/>
                    </a:moveTo>
                    <a:cubicBezTo>
                      <a:pt x="14" y="16"/>
                      <a:pt x="13" y="19"/>
                      <a:pt x="12" y="21"/>
                    </a:cubicBezTo>
                    <a:cubicBezTo>
                      <a:pt x="10" y="23"/>
                      <a:pt x="11" y="26"/>
                      <a:pt x="10" y="29"/>
                    </a:cubicBezTo>
                    <a:cubicBezTo>
                      <a:pt x="8" y="35"/>
                      <a:pt x="6" y="39"/>
                      <a:pt x="1" y="43"/>
                    </a:cubicBezTo>
                    <a:cubicBezTo>
                      <a:pt x="1" y="43"/>
                      <a:pt x="0" y="43"/>
                      <a:pt x="0" y="43"/>
                    </a:cubicBezTo>
                    <a:cubicBezTo>
                      <a:pt x="6" y="41"/>
                      <a:pt x="12" y="36"/>
                      <a:pt x="15" y="31"/>
                    </a:cubicBezTo>
                    <a:cubicBezTo>
                      <a:pt x="18" y="28"/>
                      <a:pt x="21" y="19"/>
                      <a:pt x="17" y="13"/>
                    </a:cubicBezTo>
                    <a:cubicBezTo>
                      <a:pt x="20" y="9"/>
                      <a:pt x="23" y="9"/>
                      <a:pt x="27" y="8"/>
                    </a:cubicBezTo>
                    <a:cubicBezTo>
                      <a:pt x="29" y="7"/>
                      <a:pt x="32" y="7"/>
                      <a:pt x="34" y="5"/>
                    </a:cubicBezTo>
                    <a:cubicBezTo>
                      <a:pt x="36" y="4"/>
                      <a:pt x="37" y="3"/>
                      <a:pt x="39" y="1"/>
                    </a:cubicBezTo>
                    <a:cubicBezTo>
                      <a:pt x="38" y="1"/>
                      <a:pt x="37" y="0"/>
                      <a:pt x="37" y="0"/>
                    </a:cubicBezTo>
                    <a:cubicBezTo>
                      <a:pt x="36" y="1"/>
                      <a:pt x="35" y="3"/>
                      <a:pt x="34" y="4"/>
                    </a:cubicBezTo>
                    <a:cubicBezTo>
                      <a:pt x="31" y="6"/>
                      <a:pt x="29" y="7"/>
                      <a:pt x="26" y="7"/>
                    </a:cubicBezTo>
                    <a:cubicBezTo>
                      <a:pt x="23" y="9"/>
                      <a:pt x="19" y="10"/>
                      <a:pt x="17" y="12"/>
                    </a:cubicBezTo>
                    <a:cubicBezTo>
                      <a:pt x="16" y="13"/>
                      <a:pt x="15" y="13"/>
                      <a:pt x="14" y="1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68" name="Freeform 2265"/>
              <p:cNvSpPr>
                <a:spLocks noEditPoints="1"/>
              </p:cNvSpPr>
              <p:nvPr/>
            </p:nvSpPr>
            <p:spPr>
              <a:xfrm>
                <a:off x="5260936" y="5573745"/>
                <a:ext cx="190501" cy="128588"/>
              </a:xfrm>
              <a:custGeom>
                <a:avLst/>
                <a:gdLst>
                  <a:gd name="txL" fmla="*/ 0 w 51"/>
                  <a:gd name="txT" fmla="*/ 0 h 34"/>
                  <a:gd name="txR" fmla="*/ 51 w 51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34">
                    <a:moveTo>
                      <a:pt x="27" y="8"/>
                    </a:moveTo>
                    <a:cubicBezTo>
                      <a:pt x="27" y="8"/>
                      <a:pt x="28" y="8"/>
                      <a:pt x="28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1" y="7"/>
                      <a:pt x="33" y="7"/>
                      <a:pt x="34" y="7"/>
                    </a:cubicBezTo>
                    <a:cubicBezTo>
                      <a:pt x="34" y="7"/>
                      <a:pt x="33" y="8"/>
                      <a:pt x="32" y="8"/>
                    </a:cubicBezTo>
                    <a:cubicBezTo>
                      <a:pt x="31" y="9"/>
                      <a:pt x="30" y="10"/>
                      <a:pt x="29" y="11"/>
                    </a:cubicBezTo>
                    <a:cubicBezTo>
                      <a:pt x="28" y="12"/>
                      <a:pt x="27" y="12"/>
                      <a:pt x="26" y="13"/>
                    </a:cubicBezTo>
                    <a:cubicBezTo>
                      <a:pt x="26" y="13"/>
                      <a:pt x="26" y="13"/>
                      <a:pt x="26" y="14"/>
                    </a:cubicBezTo>
                    <a:cubicBezTo>
                      <a:pt x="25" y="14"/>
                      <a:pt x="24" y="14"/>
                      <a:pt x="24" y="15"/>
                    </a:cubicBezTo>
                    <a:cubicBezTo>
                      <a:pt x="23" y="15"/>
                      <a:pt x="23" y="15"/>
                      <a:pt x="22" y="16"/>
                    </a:cubicBezTo>
                    <a:cubicBezTo>
                      <a:pt x="21" y="16"/>
                      <a:pt x="20" y="16"/>
                      <a:pt x="20" y="15"/>
                    </a:cubicBezTo>
                    <a:cubicBezTo>
                      <a:pt x="19" y="15"/>
                      <a:pt x="18" y="15"/>
                      <a:pt x="18" y="15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6" y="14"/>
                    </a:cubicBezTo>
                    <a:cubicBezTo>
                      <a:pt x="16" y="14"/>
                      <a:pt x="16" y="14"/>
                      <a:pt x="15" y="14"/>
                    </a:cubicBezTo>
                    <a:cubicBezTo>
                      <a:pt x="15" y="13"/>
                      <a:pt x="14" y="13"/>
                      <a:pt x="13" y="13"/>
                    </a:cubicBezTo>
                    <a:cubicBezTo>
                      <a:pt x="13" y="12"/>
                      <a:pt x="12" y="12"/>
                      <a:pt x="11" y="11"/>
                    </a:cubicBezTo>
                    <a:cubicBezTo>
                      <a:pt x="13" y="12"/>
                      <a:pt x="14" y="13"/>
                      <a:pt x="15" y="14"/>
                    </a:cubicBezTo>
                    <a:cubicBezTo>
                      <a:pt x="15" y="15"/>
                      <a:pt x="16" y="15"/>
                      <a:pt x="16" y="15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6"/>
                      <a:pt x="19" y="16"/>
                      <a:pt x="19" y="16"/>
                    </a:cubicBezTo>
                    <a:cubicBezTo>
                      <a:pt x="20" y="16"/>
                      <a:pt x="21" y="17"/>
                      <a:pt x="22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8"/>
                      <a:pt x="21" y="18"/>
                      <a:pt x="21" y="18"/>
                    </a:cubicBezTo>
                    <a:cubicBezTo>
                      <a:pt x="20" y="19"/>
                      <a:pt x="20" y="19"/>
                      <a:pt x="19" y="19"/>
                    </a:cubicBezTo>
                    <a:cubicBezTo>
                      <a:pt x="18" y="20"/>
                      <a:pt x="16" y="21"/>
                      <a:pt x="15" y="22"/>
                    </a:cubicBezTo>
                    <a:cubicBezTo>
                      <a:pt x="14" y="22"/>
                      <a:pt x="13" y="22"/>
                      <a:pt x="13" y="23"/>
                    </a:cubicBezTo>
                    <a:cubicBezTo>
                      <a:pt x="12" y="23"/>
                      <a:pt x="11" y="23"/>
                      <a:pt x="10" y="23"/>
                    </a:cubicBezTo>
                    <a:cubicBezTo>
                      <a:pt x="10" y="24"/>
                      <a:pt x="9" y="24"/>
                      <a:pt x="8" y="24"/>
                    </a:cubicBezTo>
                    <a:cubicBezTo>
                      <a:pt x="7" y="24"/>
                      <a:pt x="6" y="24"/>
                      <a:pt x="6" y="24"/>
                    </a:cubicBezTo>
                    <a:cubicBezTo>
                      <a:pt x="7" y="24"/>
                      <a:pt x="9" y="24"/>
                      <a:pt x="11" y="24"/>
                    </a:cubicBezTo>
                    <a:cubicBezTo>
                      <a:pt x="12" y="24"/>
                      <a:pt x="14" y="23"/>
                      <a:pt x="15" y="23"/>
                    </a:cubicBezTo>
                    <a:cubicBezTo>
                      <a:pt x="16" y="22"/>
                      <a:pt x="17" y="22"/>
                      <a:pt x="18" y="21"/>
                    </a:cubicBezTo>
                    <a:cubicBezTo>
                      <a:pt x="17" y="22"/>
                      <a:pt x="16" y="23"/>
                      <a:pt x="15" y="24"/>
                    </a:cubicBezTo>
                    <a:cubicBezTo>
                      <a:pt x="15" y="24"/>
                      <a:pt x="14" y="25"/>
                      <a:pt x="13" y="26"/>
                    </a:cubicBezTo>
                    <a:cubicBezTo>
                      <a:pt x="11" y="27"/>
                      <a:pt x="9" y="29"/>
                      <a:pt x="6" y="30"/>
                    </a:cubicBezTo>
                    <a:cubicBezTo>
                      <a:pt x="4" y="31"/>
                      <a:pt x="2" y="33"/>
                      <a:pt x="0" y="34"/>
                    </a:cubicBezTo>
                    <a:cubicBezTo>
                      <a:pt x="4" y="32"/>
                      <a:pt x="9" y="29"/>
                      <a:pt x="13" y="27"/>
                    </a:cubicBezTo>
                    <a:cubicBezTo>
                      <a:pt x="14" y="26"/>
                      <a:pt x="15" y="25"/>
                      <a:pt x="16" y="24"/>
                    </a:cubicBezTo>
                    <a:cubicBezTo>
                      <a:pt x="17" y="24"/>
                      <a:pt x="18" y="23"/>
                      <a:pt x="19" y="22"/>
                    </a:cubicBezTo>
                    <a:cubicBezTo>
                      <a:pt x="21" y="20"/>
                      <a:pt x="23" y="19"/>
                      <a:pt x="24" y="17"/>
                    </a:cubicBezTo>
                    <a:cubicBezTo>
                      <a:pt x="26" y="15"/>
                      <a:pt x="28" y="13"/>
                      <a:pt x="30" y="12"/>
                    </a:cubicBezTo>
                    <a:cubicBezTo>
                      <a:pt x="31" y="11"/>
                      <a:pt x="32" y="10"/>
                      <a:pt x="33" y="10"/>
                    </a:cubicBezTo>
                    <a:cubicBezTo>
                      <a:pt x="34" y="9"/>
                      <a:pt x="35" y="9"/>
                      <a:pt x="36" y="8"/>
                    </a:cubicBezTo>
                    <a:cubicBezTo>
                      <a:pt x="37" y="8"/>
                      <a:pt x="38" y="7"/>
                      <a:pt x="39" y="7"/>
                    </a:cubicBezTo>
                    <a:cubicBezTo>
                      <a:pt x="40" y="7"/>
                      <a:pt x="41" y="7"/>
                      <a:pt x="42" y="6"/>
                    </a:cubicBezTo>
                    <a:cubicBezTo>
                      <a:pt x="41" y="7"/>
                      <a:pt x="40" y="8"/>
                      <a:pt x="39" y="9"/>
                    </a:cubicBezTo>
                    <a:cubicBezTo>
                      <a:pt x="38" y="10"/>
                      <a:pt x="37" y="10"/>
                      <a:pt x="37" y="11"/>
                    </a:cubicBezTo>
                    <a:cubicBezTo>
                      <a:pt x="36" y="11"/>
                      <a:pt x="35" y="12"/>
                      <a:pt x="35" y="13"/>
                    </a:cubicBezTo>
                    <a:cubicBezTo>
                      <a:pt x="34" y="14"/>
                      <a:pt x="33" y="16"/>
                      <a:pt x="32" y="17"/>
                    </a:cubicBezTo>
                    <a:cubicBezTo>
                      <a:pt x="31" y="19"/>
                      <a:pt x="30" y="20"/>
                      <a:pt x="29" y="22"/>
                    </a:cubicBezTo>
                    <a:cubicBezTo>
                      <a:pt x="28" y="23"/>
                      <a:pt x="27" y="25"/>
                      <a:pt x="26" y="26"/>
                    </a:cubicBezTo>
                    <a:cubicBezTo>
                      <a:pt x="25" y="27"/>
                      <a:pt x="23" y="29"/>
                      <a:pt x="22" y="30"/>
                    </a:cubicBezTo>
                    <a:cubicBezTo>
                      <a:pt x="21" y="31"/>
                      <a:pt x="19" y="32"/>
                      <a:pt x="18" y="33"/>
                    </a:cubicBezTo>
                    <a:cubicBezTo>
                      <a:pt x="21" y="31"/>
                      <a:pt x="24" y="29"/>
                      <a:pt x="26" y="26"/>
                    </a:cubicBezTo>
                    <a:cubicBezTo>
                      <a:pt x="27" y="25"/>
                      <a:pt x="29" y="24"/>
                      <a:pt x="30" y="22"/>
                    </a:cubicBezTo>
                    <a:cubicBezTo>
                      <a:pt x="31" y="21"/>
                      <a:pt x="32" y="19"/>
                      <a:pt x="33" y="18"/>
                    </a:cubicBezTo>
                    <a:cubicBezTo>
                      <a:pt x="34" y="16"/>
                      <a:pt x="35" y="15"/>
                      <a:pt x="36" y="13"/>
                    </a:cubicBezTo>
                    <a:cubicBezTo>
                      <a:pt x="36" y="13"/>
                      <a:pt x="37" y="12"/>
                      <a:pt x="38" y="12"/>
                    </a:cubicBezTo>
                    <a:cubicBezTo>
                      <a:pt x="38" y="11"/>
                      <a:pt x="39" y="10"/>
                      <a:pt x="40" y="10"/>
                    </a:cubicBezTo>
                    <a:cubicBezTo>
                      <a:pt x="41" y="9"/>
                      <a:pt x="42" y="8"/>
                      <a:pt x="44" y="7"/>
                    </a:cubicBezTo>
                    <a:cubicBezTo>
                      <a:pt x="44" y="6"/>
                      <a:pt x="45" y="6"/>
                      <a:pt x="46" y="5"/>
                    </a:cubicBezTo>
                    <a:cubicBezTo>
                      <a:pt x="46" y="5"/>
                      <a:pt x="46" y="5"/>
                      <a:pt x="47" y="5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6" y="6"/>
                      <a:pt x="46" y="8"/>
                      <a:pt x="45" y="10"/>
                    </a:cubicBezTo>
                    <a:cubicBezTo>
                      <a:pt x="45" y="11"/>
                      <a:pt x="44" y="12"/>
                      <a:pt x="44" y="13"/>
                    </a:cubicBezTo>
                    <a:cubicBezTo>
                      <a:pt x="44" y="15"/>
                      <a:pt x="44" y="16"/>
                      <a:pt x="43" y="17"/>
                    </a:cubicBezTo>
                    <a:cubicBezTo>
                      <a:pt x="43" y="20"/>
                      <a:pt x="42" y="22"/>
                      <a:pt x="41" y="24"/>
                    </a:cubicBezTo>
                    <a:cubicBezTo>
                      <a:pt x="41" y="25"/>
                      <a:pt x="40" y="26"/>
                      <a:pt x="39" y="27"/>
                    </a:cubicBezTo>
                    <a:cubicBezTo>
                      <a:pt x="38" y="28"/>
                      <a:pt x="37" y="29"/>
                      <a:pt x="37" y="30"/>
                    </a:cubicBezTo>
                    <a:cubicBezTo>
                      <a:pt x="39" y="29"/>
                      <a:pt x="40" y="27"/>
                      <a:pt x="42" y="25"/>
                    </a:cubicBezTo>
                    <a:cubicBezTo>
                      <a:pt x="42" y="23"/>
                      <a:pt x="43" y="22"/>
                      <a:pt x="43" y="21"/>
                    </a:cubicBezTo>
                    <a:cubicBezTo>
                      <a:pt x="44" y="21"/>
                      <a:pt x="44" y="20"/>
                      <a:pt x="44" y="19"/>
                    </a:cubicBezTo>
                    <a:cubicBezTo>
                      <a:pt x="44" y="19"/>
                      <a:pt x="44" y="19"/>
                      <a:pt x="44" y="18"/>
                    </a:cubicBezTo>
                    <a:cubicBezTo>
                      <a:pt x="44" y="18"/>
                      <a:pt x="44" y="18"/>
                      <a:pt x="44" y="17"/>
                    </a:cubicBezTo>
                    <a:cubicBezTo>
                      <a:pt x="45" y="15"/>
                      <a:pt x="45" y="12"/>
                      <a:pt x="46" y="10"/>
                    </a:cubicBezTo>
                    <a:cubicBezTo>
                      <a:pt x="47" y="9"/>
                      <a:pt x="47" y="8"/>
                      <a:pt x="47" y="7"/>
                    </a:cubicBezTo>
                    <a:cubicBezTo>
                      <a:pt x="48" y="6"/>
                      <a:pt x="48" y="5"/>
                      <a:pt x="49" y="4"/>
                    </a:cubicBezTo>
                    <a:cubicBezTo>
                      <a:pt x="49" y="4"/>
                      <a:pt x="50" y="3"/>
                      <a:pt x="50" y="3"/>
                    </a:cubicBezTo>
                    <a:cubicBezTo>
                      <a:pt x="51" y="3"/>
                      <a:pt x="51" y="2"/>
                      <a:pt x="50" y="2"/>
                    </a:cubicBezTo>
                    <a:cubicBezTo>
                      <a:pt x="50" y="1"/>
                      <a:pt x="50" y="1"/>
                      <a:pt x="49" y="1"/>
                    </a:cubicBezTo>
                    <a:cubicBezTo>
                      <a:pt x="48" y="2"/>
                      <a:pt x="47" y="3"/>
                      <a:pt x="46" y="3"/>
                    </a:cubicBezTo>
                    <a:cubicBezTo>
                      <a:pt x="45" y="3"/>
                      <a:pt x="45" y="4"/>
                      <a:pt x="44" y="4"/>
                    </a:cubicBezTo>
                    <a:cubicBezTo>
                      <a:pt x="44" y="4"/>
                      <a:pt x="44" y="4"/>
                      <a:pt x="43" y="4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2" y="3"/>
                      <a:pt x="41" y="3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0" y="2"/>
                      <a:pt x="40" y="2"/>
                    </a:cubicBezTo>
                    <a:cubicBezTo>
                      <a:pt x="40" y="2"/>
                      <a:pt x="39" y="1"/>
                      <a:pt x="38" y="1"/>
                    </a:cubicBezTo>
                    <a:cubicBezTo>
                      <a:pt x="37" y="1"/>
                      <a:pt x="36" y="0"/>
                      <a:pt x="35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2" y="0"/>
                      <a:pt x="32" y="0"/>
                      <a:pt x="31" y="0"/>
                    </a:cubicBezTo>
                    <a:cubicBezTo>
                      <a:pt x="32" y="0"/>
                      <a:pt x="32" y="0"/>
                      <a:pt x="33" y="0"/>
                    </a:cubicBezTo>
                    <a:cubicBezTo>
                      <a:pt x="33" y="0"/>
                      <a:pt x="34" y="1"/>
                      <a:pt x="35" y="1"/>
                    </a:cubicBezTo>
                    <a:cubicBezTo>
                      <a:pt x="36" y="1"/>
                      <a:pt x="37" y="2"/>
                      <a:pt x="38" y="2"/>
                    </a:cubicBezTo>
                    <a:cubicBezTo>
                      <a:pt x="39" y="2"/>
                      <a:pt x="39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1" y="3"/>
                      <a:pt x="41" y="4"/>
                      <a:pt x="41" y="4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2" y="5"/>
                      <a:pt x="41" y="5"/>
                      <a:pt x="41" y="5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3" y="6"/>
                      <a:pt x="31" y="6"/>
                      <a:pt x="29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7" y="7"/>
                      <a:pt x="27" y="7"/>
                    </a:cubicBezTo>
                    <a:cubicBezTo>
                      <a:pt x="26" y="7"/>
                      <a:pt x="25" y="7"/>
                      <a:pt x="24" y="7"/>
                    </a:cubicBezTo>
                    <a:cubicBezTo>
                      <a:pt x="23" y="7"/>
                      <a:pt x="22" y="7"/>
                      <a:pt x="21" y="7"/>
                    </a:cubicBezTo>
                    <a:cubicBezTo>
                      <a:pt x="20" y="6"/>
                      <a:pt x="19" y="6"/>
                      <a:pt x="18" y="6"/>
                    </a:cubicBezTo>
                    <a:cubicBezTo>
                      <a:pt x="20" y="7"/>
                      <a:pt x="22" y="7"/>
                      <a:pt x="24" y="8"/>
                    </a:cubicBezTo>
                    <a:cubicBezTo>
                      <a:pt x="25" y="8"/>
                      <a:pt x="26" y="8"/>
                      <a:pt x="27" y="8"/>
                    </a:cubicBezTo>
                    <a:close/>
                    <a:moveTo>
                      <a:pt x="23" y="16"/>
                    </a:moveTo>
                    <a:cubicBezTo>
                      <a:pt x="23" y="16"/>
                      <a:pt x="23" y="17"/>
                      <a:pt x="23" y="17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69" name="Freeform 2266"/>
              <p:cNvSpPr/>
              <p:nvPr/>
            </p:nvSpPr>
            <p:spPr>
              <a:xfrm>
                <a:off x="4452893" y="3995759"/>
                <a:ext cx="104776" cy="203201"/>
              </a:xfrm>
              <a:custGeom>
                <a:avLst/>
                <a:gdLst>
                  <a:gd name="txL" fmla="*/ 0 w 28"/>
                  <a:gd name="txT" fmla="*/ 0 h 54"/>
                  <a:gd name="txR" fmla="*/ 28 w 28"/>
                  <a:gd name="txB" fmla="*/ 54 h 54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28" h="54">
                    <a:moveTo>
                      <a:pt x="0" y="18"/>
                    </a:moveTo>
                    <a:cubicBezTo>
                      <a:pt x="1" y="19"/>
                      <a:pt x="1" y="20"/>
                      <a:pt x="2" y="21"/>
                    </a:cubicBezTo>
                    <a:cubicBezTo>
                      <a:pt x="4" y="24"/>
                      <a:pt x="6" y="27"/>
                      <a:pt x="8" y="30"/>
                    </a:cubicBezTo>
                    <a:cubicBezTo>
                      <a:pt x="11" y="34"/>
                      <a:pt x="16" y="37"/>
                      <a:pt x="20" y="41"/>
                    </a:cubicBezTo>
                    <a:cubicBezTo>
                      <a:pt x="22" y="43"/>
                      <a:pt x="24" y="46"/>
                      <a:pt x="25" y="49"/>
                    </a:cubicBezTo>
                    <a:cubicBezTo>
                      <a:pt x="25" y="51"/>
                      <a:pt x="27" y="53"/>
                      <a:pt x="28" y="54"/>
                    </a:cubicBezTo>
                    <a:cubicBezTo>
                      <a:pt x="26" y="51"/>
                      <a:pt x="26" y="47"/>
                      <a:pt x="25" y="45"/>
                    </a:cubicBezTo>
                    <a:cubicBezTo>
                      <a:pt x="23" y="35"/>
                      <a:pt x="16" y="29"/>
                      <a:pt x="11" y="21"/>
                    </a:cubicBezTo>
                    <a:cubicBezTo>
                      <a:pt x="9" y="17"/>
                      <a:pt x="8" y="13"/>
                      <a:pt x="6" y="10"/>
                    </a:cubicBezTo>
                    <a:cubicBezTo>
                      <a:pt x="4" y="7"/>
                      <a:pt x="3" y="3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6"/>
                      <a:pt x="1" y="12"/>
                      <a:pt x="0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670" name="Picture 2267"/>
              <p:cNvPicPr>
                <a:picLocks noChangeAspect="1"/>
              </p:cNvPicPr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4433843" y="4044972"/>
                <a:ext cx="136526" cy="1698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671" name="Picture 2268"/>
              <p:cNvPicPr>
                <a:picLocks noChangeAspect="1"/>
              </p:cNvPicPr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4444956" y="3987822"/>
                <a:ext cx="168276" cy="2365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672" name="Freeform 2269"/>
              <p:cNvSpPr/>
              <p:nvPr/>
            </p:nvSpPr>
            <p:spPr>
              <a:xfrm>
                <a:off x="4490993" y="4025922"/>
                <a:ext cx="52388" cy="90488"/>
              </a:xfrm>
              <a:custGeom>
                <a:avLst/>
                <a:gdLst>
                  <a:gd name="txL" fmla="*/ 0 w 14"/>
                  <a:gd name="txT" fmla="*/ 0 h 24"/>
                  <a:gd name="txR" fmla="*/ 14 w 14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4">
                    <a:moveTo>
                      <a:pt x="4" y="13"/>
                    </a:moveTo>
                    <a:cubicBezTo>
                      <a:pt x="5" y="18"/>
                      <a:pt x="7" y="21"/>
                      <a:pt x="10" y="24"/>
                    </a:cubicBezTo>
                    <a:cubicBezTo>
                      <a:pt x="9" y="22"/>
                      <a:pt x="8" y="20"/>
                      <a:pt x="8" y="18"/>
                    </a:cubicBezTo>
                    <a:cubicBezTo>
                      <a:pt x="7" y="15"/>
                      <a:pt x="9" y="13"/>
                      <a:pt x="11" y="11"/>
                    </a:cubicBezTo>
                    <a:cubicBezTo>
                      <a:pt x="12" y="10"/>
                      <a:pt x="14" y="9"/>
                      <a:pt x="14" y="7"/>
                    </a:cubicBezTo>
                    <a:cubicBezTo>
                      <a:pt x="10" y="4"/>
                      <a:pt x="6" y="2"/>
                      <a:pt x="2" y="0"/>
                    </a:cubicBezTo>
                    <a:cubicBezTo>
                      <a:pt x="0" y="4"/>
                      <a:pt x="2" y="10"/>
                      <a:pt x="4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73" name="Freeform 2270"/>
              <p:cNvSpPr/>
              <p:nvPr/>
            </p:nvSpPr>
            <p:spPr>
              <a:xfrm>
                <a:off x="4452893" y="4135460"/>
                <a:ext cx="146051" cy="160339"/>
              </a:xfrm>
              <a:custGeom>
                <a:avLst/>
                <a:gdLst>
                  <a:gd name="txL" fmla="*/ 0 w 39"/>
                  <a:gd name="txT" fmla="*/ 0 h 43"/>
                  <a:gd name="txR" fmla="*/ 39 w 39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43">
                    <a:moveTo>
                      <a:pt x="28" y="17"/>
                    </a:moveTo>
                    <a:cubicBezTo>
                      <a:pt x="26" y="16"/>
                      <a:pt x="23" y="15"/>
                      <a:pt x="21" y="14"/>
                    </a:cubicBezTo>
                    <a:cubicBezTo>
                      <a:pt x="19" y="12"/>
                      <a:pt x="16" y="12"/>
                      <a:pt x="14" y="11"/>
                    </a:cubicBezTo>
                    <a:cubicBezTo>
                      <a:pt x="8" y="9"/>
                      <a:pt x="4" y="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6"/>
                      <a:pt x="6" y="12"/>
                      <a:pt x="11" y="16"/>
                    </a:cubicBezTo>
                    <a:cubicBezTo>
                      <a:pt x="14" y="19"/>
                      <a:pt x="22" y="23"/>
                      <a:pt x="28" y="20"/>
                    </a:cubicBezTo>
                    <a:cubicBezTo>
                      <a:pt x="32" y="23"/>
                      <a:pt x="31" y="27"/>
                      <a:pt x="32" y="30"/>
                    </a:cubicBezTo>
                    <a:cubicBezTo>
                      <a:pt x="33" y="33"/>
                      <a:pt x="33" y="35"/>
                      <a:pt x="34" y="38"/>
                    </a:cubicBezTo>
                    <a:cubicBezTo>
                      <a:pt x="35" y="40"/>
                      <a:pt x="36" y="41"/>
                      <a:pt x="38" y="43"/>
                    </a:cubicBezTo>
                    <a:cubicBezTo>
                      <a:pt x="38" y="42"/>
                      <a:pt x="39" y="42"/>
                      <a:pt x="39" y="41"/>
                    </a:cubicBezTo>
                    <a:cubicBezTo>
                      <a:pt x="38" y="40"/>
                      <a:pt x="36" y="39"/>
                      <a:pt x="35" y="37"/>
                    </a:cubicBezTo>
                    <a:cubicBezTo>
                      <a:pt x="34" y="35"/>
                      <a:pt x="33" y="32"/>
                      <a:pt x="33" y="30"/>
                    </a:cubicBezTo>
                    <a:cubicBezTo>
                      <a:pt x="32" y="26"/>
                      <a:pt x="32" y="22"/>
                      <a:pt x="29" y="20"/>
                    </a:cubicBezTo>
                    <a:cubicBezTo>
                      <a:pt x="29" y="19"/>
                      <a:pt x="28" y="18"/>
                      <a:pt x="28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74" name="Freeform 2271"/>
              <p:cNvSpPr>
                <a:spLocks noEditPoints="1"/>
              </p:cNvSpPr>
              <p:nvPr/>
            </p:nvSpPr>
            <p:spPr>
              <a:xfrm>
                <a:off x="4457656" y="4006872"/>
                <a:ext cx="119063" cy="203201"/>
              </a:xfrm>
              <a:custGeom>
                <a:avLst/>
                <a:gdLst>
                  <a:gd name="txL" fmla="*/ 0 w 32"/>
                  <a:gd name="txT" fmla="*/ 0 h 54"/>
                  <a:gd name="txR" fmla="*/ 32 w 32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54">
                    <a:moveTo>
                      <a:pt x="24" y="29"/>
                    </a:moveTo>
                    <a:cubicBezTo>
                      <a:pt x="24" y="29"/>
                      <a:pt x="24" y="30"/>
                      <a:pt x="24" y="31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4"/>
                      <a:pt x="24" y="35"/>
                      <a:pt x="24" y="37"/>
                    </a:cubicBezTo>
                    <a:cubicBezTo>
                      <a:pt x="24" y="36"/>
                      <a:pt x="24" y="35"/>
                      <a:pt x="23" y="34"/>
                    </a:cubicBezTo>
                    <a:cubicBezTo>
                      <a:pt x="23" y="33"/>
                      <a:pt x="22" y="32"/>
                      <a:pt x="21" y="31"/>
                    </a:cubicBezTo>
                    <a:cubicBezTo>
                      <a:pt x="21" y="30"/>
                      <a:pt x="20" y="29"/>
                      <a:pt x="19" y="28"/>
                    </a:cubicBezTo>
                    <a:cubicBezTo>
                      <a:pt x="19" y="28"/>
                      <a:pt x="19" y="28"/>
                      <a:pt x="19" y="27"/>
                    </a:cubicBezTo>
                    <a:cubicBezTo>
                      <a:pt x="18" y="27"/>
                      <a:pt x="18" y="26"/>
                      <a:pt x="18" y="25"/>
                    </a:cubicBezTo>
                    <a:cubicBezTo>
                      <a:pt x="17" y="25"/>
                      <a:pt x="17" y="24"/>
                      <a:pt x="17" y="23"/>
                    </a:cubicBezTo>
                    <a:cubicBezTo>
                      <a:pt x="17" y="23"/>
                      <a:pt x="17" y="22"/>
                      <a:pt x="18" y="21"/>
                    </a:cubicBezTo>
                    <a:cubicBezTo>
                      <a:pt x="18" y="21"/>
                      <a:pt x="18" y="20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7"/>
                    </a:cubicBezTo>
                    <a:cubicBezTo>
                      <a:pt x="20" y="17"/>
                      <a:pt x="21" y="16"/>
                      <a:pt x="21" y="15"/>
                    </a:cubicBezTo>
                    <a:cubicBezTo>
                      <a:pt x="22" y="15"/>
                      <a:pt x="22" y="14"/>
                      <a:pt x="23" y="14"/>
                    </a:cubicBezTo>
                    <a:cubicBezTo>
                      <a:pt x="21" y="15"/>
                      <a:pt x="20" y="16"/>
                      <a:pt x="19" y="17"/>
                    </a:cubicBezTo>
                    <a:cubicBezTo>
                      <a:pt x="19" y="17"/>
                      <a:pt x="19" y="17"/>
                      <a:pt x="19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20"/>
                      <a:pt x="17" y="20"/>
                      <a:pt x="17" y="21"/>
                    </a:cubicBezTo>
                    <a:cubicBezTo>
                      <a:pt x="16" y="22"/>
                      <a:pt x="16" y="23"/>
                      <a:pt x="16" y="23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3"/>
                      <a:pt x="16" y="23"/>
                    </a:cubicBezTo>
                    <a:cubicBezTo>
                      <a:pt x="15" y="23"/>
                      <a:pt x="15" y="23"/>
                      <a:pt x="15" y="22"/>
                    </a:cubicBezTo>
                    <a:cubicBezTo>
                      <a:pt x="14" y="22"/>
                      <a:pt x="14" y="21"/>
                      <a:pt x="14" y="20"/>
                    </a:cubicBezTo>
                    <a:cubicBezTo>
                      <a:pt x="13" y="19"/>
                      <a:pt x="12" y="17"/>
                      <a:pt x="12" y="16"/>
                    </a:cubicBezTo>
                    <a:cubicBezTo>
                      <a:pt x="12" y="15"/>
                      <a:pt x="11" y="14"/>
                      <a:pt x="11" y="13"/>
                    </a:cubicBezTo>
                    <a:cubicBezTo>
                      <a:pt x="11" y="13"/>
                      <a:pt x="11" y="12"/>
                      <a:pt x="11" y="11"/>
                    </a:cubicBezTo>
                    <a:cubicBezTo>
                      <a:pt x="11" y="10"/>
                      <a:pt x="10" y="10"/>
                      <a:pt x="10" y="9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0" y="8"/>
                      <a:pt x="10" y="10"/>
                      <a:pt x="10" y="11"/>
                    </a:cubicBezTo>
                    <a:cubicBezTo>
                      <a:pt x="10" y="13"/>
                      <a:pt x="11" y="14"/>
                      <a:pt x="11" y="16"/>
                    </a:cubicBezTo>
                    <a:cubicBezTo>
                      <a:pt x="11" y="17"/>
                      <a:pt x="12" y="18"/>
                      <a:pt x="12" y="19"/>
                    </a:cubicBezTo>
                    <a:cubicBezTo>
                      <a:pt x="11" y="18"/>
                      <a:pt x="11" y="17"/>
                      <a:pt x="10" y="16"/>
                    </a:cubicBezTo>
                    <a:cubicBezTo>
                      <a:pt x="9" y="15"/>
                      <a:pt x="9" y="14"/>
                      <a:pt x="8" y="13"/>
                    </a:cubicBezTo>
                    <a:cubicBezTo>
                      <a:pt x="7" y="11"/>
                      <a:pt x="6" y="9"/>
                      <a:pt x="5" y="6"/>
                    </a:cubicBezTo>
                    <a:cubicBezTo>
                      <a:pt x="4" y="4"/>
                      <a:pt x="3" y="2"/>
                      <a:pt x="2" y="0"/>
                    </a:cubicBezTo>
                    <a:cubicBezTo>
                      <a:pt x="3" y="4"/>
                      <a:pt x="5" y="9"/>
                      <a:pt x="7" y="13"/>
                    </a:cubicBezTo>
                    <a:cubicBezTo>
                      <a:pt x="8" y="15"/>
                      <a:pt x="8" y="16"/>
                      <a:pt x="9" y="17"/>
                    </a:cubicBezTo>
                    <a:cubicBezTo>
                      <a:pt x="10" y="18"/>
                      <a:pt x="11" y="19"/>
                      <a:pt x="11" y="20"/>
                    </a:cubicBezTo>
                    <a:cubicBezTo>
                      <a:pt x="13" y="22"/>
                      <a:pt x="14" y="24"/>
                      <a:pt x="16" y="26"/>
                    </a:cubicBezTo>
                    <a:cubicBezTo>
                      <a:pt x="17" y="28"/>
                      <a:pt x="19" y="30"/>
                      <a:pt x="20" y="32"/>
                    </a:cubicBezTo>
                    <a:cubicBezTo>
                      <a:pt x="21" y="33"/>
                      <a:pt x="21" y="34"/>
                      <a:pt x="22" y="35"/>
                    </a:cubicBezTo>
                    <a:cubicBezTo>
                      <a:pt x="22" y="36"/>
                      <a:pt x="23" y="37"/>
                      <a:pt x="23" y="38"/>
                    </a:cubicBezTo>
                    <a:cubicBezTo>
                      <a:pt x="23" y="40"/>
                      <a:pt x="24" y="41"/>
                      <a:pt x="24" y="42"/>
                    </a:cubicBezTo>
                    <a:cubicBezTo>
                      <a:pt x="24" y="43"/>
                      <a:pt x="24" y="44"/>
                      <a:pt x="24" y="45"/>
                    </a:cubicBezTo>
                    <a:cubicBezTo>
                      <a:pt x="23" y="43"/>
                      <a:pt x="23" y="42"/>
                      <a:pt x="22" y="41"/>
                    </a:cubicBezTo>
                    <a:cubicBezTo>
                      <a:pt x="21" y="40"/>
                      <a:pt x="21" y="39"/>
                      <a:pt x="20" y="39"/>
                    </a:cubicBezTo>
                    <a:cubicBezTo>
                      <a:pt x="20" y="38"/>
                      <a:pt x="19" y="37"/>
                      <a:pt x="18" y="37"/>
                    </a:cubicBezTo>
                    <a:cubicBezTo>
                      <a:pt x="17" y="35"/>
                      <a:pt x="16" y="34"/>
                      <a:pt x="14" y="33"/>
                    </a:cubicBezTo>
                    <a:cubicBezTo>
                      <a:pt x="13" y="32"/>
                      <a:pt x="11" y="31"/>
                      <a:pt x="10" y="30"/>
                    </a:cubicBezTo>
                    <a:cubicBezTo>
                      <a:pt x="9" y="29"/>
                      <a:pt x="7" y="27"/>
                      <a:pt x="6" y="26"/>
                    </a:cubicBezTo>
                    <a:cubicBezTo>
                      <a:pt x="5" y="25"/>
                      <a:pt x="4" y="23"/>
                      <a:pt x="3" y="22"/>
                    </a:cubicBezTo>
                    <a:cubicBezTo>
                      <a:pt x="2" y="20"/>
                      <a:pt x="1" y="19"/>
                      <a:pt x="0" y="17"/>
                    </a:cubicBezTo>
                    <a:cubicBezTo>
                      <a:pt x="2" y="21"/>
                      <a:pt x="4" y="24"/>
                      <a:pt x="6" y="27"/>
                    </a:cubicBezTo>
                    <a:cubicBezTo>
                      <a:pt x="7" y="28"/>
                      <a:pt x="8" y="29"/>
                      <a:pt x="10" y="30"/>
                    </a:cubicBezTo>
                    <a:cubicBezTo>
                      <a:pt x="11" y="32"/>
                      <a:pt x="12" y="33"/>
                      <a:pt x="14" y="34"/>
                    </a:cubicBezTo>
                    <a:cubicBezTo>
                      <a:pt x="15" y="35"/>
                      <a:pt x="17" y="36"/>
                      <a:pt x="18" y="37"/>
                    </a:cubicBezTo>
                    <a:cubicBezTo>
                      <a:pt x="18" y="38"/>
                      <a:pt x="19" y="39"/>
                      <a:pt x="19" y="39"/>
                    </a:cubicBezTo>
                    <a:cubicBezTo>
                      <a:pt x="20" y="40"/>
                      <a:pt x="20" y="41"/>
                      <a:pt x="21" y="42"/>
                    </a:cubicBezTo>
                    <a:cubicBezTo>
                      <a:pt x="22" y="43"/>
                      <a:pt x="23" y="45"/>
                      <a:pt x="24" y="46"/>
                    </a:cubicBezTo>
                    <a:cubicBezTo>
                      <a:pt x="24" y="47"/>
                      <a:pt x="24" y="48"/>
                      <a:pt x="25" y="48"/>
                    </a:cubicBezTo>
                    <a:cubicBezTo>
                      <a:pt x="25" y="49"/>
                      <a:pt x="25" y="49"/>
                      <a:pt x="25" y="49"/>
                    </a:cubicBezTo>
                    <a:cubicBezTo>
                      <a:pt x="25" y="49"/>
                      <a:pt x="25" y="49"/>
                      <a:pt x="25" y="49"/>
                    </a:cubicBezTo>
                    <a:cubicBezTo>
                      <a:pt x="24" y="49"/>
                      <a:pt x="22" y="48"/>
                      <a:pt x="20" y="47"/>
                    </a:cubicBezTo>
                    <a:cubicBezTo>
                      <a:pt x="19" y="47"/>
                      <a:pt x="18" y="46"/>
                      <a:pt x="17" y="46"/>
                    </a:cubicBezTo>
                    <a:cubicBezTo>
                      <a:pt x="16" y="45"/>
                      <a:pt x="14" y="45"/>
                      <a:pt x="13" y="45"/>
                    </a:cubicBezTo>
                    <a:cubicBezTo>
                      <a:pt x="11" y="44"/>
                      <a:pt x="8" y="43"/>
                      <a:pt x="6" y="42"/>
                    </a:cubicBezTo>
                    <a:cubicBezTo>
                      <a:pt x="5" y="41"/>
                      <a:pt x="4" y="40"/>
                      <a:pt x="3" y="39"/>
                    </a:cubicBezTo>
                    <a:cubicBezTo>
                      <a:pt x="3" y="38"/>
                      <a:pt x="2" y="37"/>
                      <a:pt x="1" y="36"/>
                    </a:cubicBezTo>
                    <a:cubicBezTo>
                      <a:pt x="2" y="38"/>
                      <a:pt x="4" y="40"/>
                      <a:pt x="6" y="42"/>
                    </a:cubicBezTo>
                    <a:cubicBezTo>
                      <a:pt x="7" y="43"/>
                      <a:pt x="8" y="44"/>
                      <a:pt x="9" y="44"/>
                    </a:cubicBezTo>
                    <a:cubicBezTo>
                      <a:pt x="10" y="44"/>
                      <a:pt x="10" y="45"/>
                      <a:pt x="11" y="45"/>
                    </a:cubicBezTo>
                    <a:cubicBezTo>
                      <a:pt x="11" y="45"/>
                      <a:pt x="12" y="45"/>
                      <a:pt x="12" y="45"/>
                    </a:cubicBezTo>
                    <a:cubicBezTo>
                      <a:pt x="12" y="45"/>
                      <a:pt x="13" y="45"/>
                      <a:pt x="13" y="46"/>
                    </a:cubicBezTo>
                    <a:cubicBezTo>
                      <a:pt x="15" y="46"/>
                      <a:pt x="18" y="47"/>
                      <a:pt x="20" y="48"/>
                    </a:cubicBezTo>
                    <a:cubicBezTo>
                      <a:pt x="21" y="49"/>
                      <a:pt x="22" y="49"/>
                      <a:pt x="23" y="50"/>
                    </a:cubicBezTo>
                    <a:cubicBezTo>
                      <a:pt x="24" y="50"/>
                      <a:pt x="25" y="51"/>
                      <a:pt x="26" y="51"/>
                    </a:cubicBezTo>
                    <a:cubicBezTo>
                      <a:pt x="26" y="52"/>
                      <a:pt x="26" y="52"/>
                      <a:pt x="26" y="53"/>
                    </a:cubicBezTo>
                    <a:cubicBezTo>
                      <a:pt x="27" y="53"/>
                      <a:pt x="27" y="54"/>
                      <a:pt x="28" y="53"/>
                    </a:cubicBezTo>
                    <a:cubicBezTo>
                      <a:pt x="28" y="53"/>
                      <a:pt x="28" y="53"/>
                      <a:pt x="28" y="52"/>
                    </a:cubicBezTo>
                    <a:cubicBezTo>
                      <a:pt x="28" y="51"/>
                      <a:pt x="27" y="50"/>
                      <a:pt x="27" y="49"/>
                    </a:cubicBezTo>
                    <a:cubicBezTo>
                      <a:pt x="27" y="48"/>
                      <a:pt x="26" y="47"/>
                      <a:pt x="26" y="47"/>
                    </a:cubicBezTo>
                    <a:cubicBezTo>
                      <a:pt x="26" y="46"/>
                      <a:pt x="26" y="46"/>
                      <a:pt x="27" y="46"/>
                    </a:cubicBezTo>
                    <a:cubicBezTo>
                      <a:pt x="27" y="46"/>
                      <a:pt x="27" y="45"/>
                      <a:pt x="28" y="45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29" y="43"/>
                      <a:pt x="29" y="42"/>
                      <a:pt x="30" y="42"/>
                    </a:cubicBezTo>
                    <a:cubicBezTo>
                      <a:pt x="30" y="40"/>
                      <a:pt x="31" y="39"/>
                      <a:pt x="31" y="38"/>
                    </a:cubicBezTo>
                    <a:cubicBezTo>
                      <a:pt x="31" y="37"/>
                      <a:pt x="31" y="37"/>
                      <a:pt x="32" y="36"/>
                    </a:cubicBezTo>
                    <a:cubicBezTo>
                      <a:pt x="32" y="36"/>
                      <a:pt x="32" y="35"/>
                      <a:pt x="32" y="34"/>
                    </a:cubicBezTo>
                    <a:cubicBezTo>
                      <a:pt x="32" y="35"/>
                      <a:pt x="32" y="36"/>
                      <a:pt x="31" y="36"/>
                    </a:cubicBezTo>
                    <a:cubicBezTo>
                      <a:pt x="31" y="37"/>
                      <a:pt x="31" y="37"/>
                      <a:pt x="30" y="38"/>
                    </a:cubicBezTo>
                    <a:cubicBezTo>
                      <a:pt x="30" y="39"/>
                      <a:pt x="29" y="40"/>
                      <a:pt x="29" y="41"/>
                    </a:cubicBezTo>
                    <a:cubicBezTo>
                      <a:pt x="29" y="42"/>
                      <a:pt x="28" y="42"/>
                      <a:pt x="28" y="43"/>
                    </a:cubicBezTo>
                    <a:cubicBezTo>
                      <a:pt x="28" y="43"/>
                      <a:pt x="28" y="43"/>
                      <a:pt x="28" y="43"/>
                    </a:cubicBezTo>
                    <a:cubicBezTo>
                      <a:pt x="27" y="43"/>
                      <a:pt x="27" y="43"/>
                      <a:pt x="27" y="43"/>
                    </a:cubicBezTo>
                    <a:cubicBezTo>
                      <a:pt x="27" y="43"/>
                      <a:pt x="27" y="44"/>
                      <a:pt x="27" y="44"/>
                    </a:cubicBezTo>
                    <a:cubicBezTo>
                      <a:pt x="26" y="44"/>
                      <a:pt x="26" y="45"/>
                      <a:pt x="26" y="45"/>
                    </a:cubicBezTo>
                    <a:cubicBezTo>
                      <a:pt x="26" y="44"/>
                      <a:pt x="26" y="44"/>
                      <a:pt x="26" y="43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5" y="34"/>
                      <a:pt x="25" y="32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5" y="30"/>
                      <a:pt x="25" y="30"/>
                      <a:pt x="25" y="29"/>
                    </a:cubicBezTo>
                    <a:cubicBezTo>
                      <a:pt x="25" y="28"/>
                      <a:pt x="25" y="27"/>
                      <a:pt x="25" y="26"/>
                    </a:cubicBezTo>
                    <a:cubicBezTo>
                      <a:pt x="26" y="25"/>
                      <a:pt x="26" y="24"/>
                      <a:pt x="26" y="23"/>
                    </a:cubicBezTo>
                    <a:cubicBezTo>
                      <a:pt x="27" y="22"/>
                      <a:pt x="27" y="21"/>
                      <a:pt x="27" y="20"/>
                    </a:cubicBezTo>
                    <a:cubicBezTo>
                      <a:pt x="26" y="22"/>
                      <a:pt x="25" y="24"/>
                      <a:pt x="25" y="26"/>
                    </a:cubicBezTo>
                    <a:cubicBezTo>
                      <a:pt x="25" y="27"/>
                      <a:pt x="25" y="28"/>
                      <a:pt x="24" y="29"/>
                    </a:cubicBezTo>
                    <a:close/>
                    <a:moveTo>
                      <a:pt x="16" y="24"/>
                    </a:move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75" name="Freeform 2272"/>
              <p:cNvSpPr/>
              <p:nvPr/>
            </p:nvSpPr>
            <p:spPr>
              <a:xfrm>
                <a:off x="4502106" y="3894159"/>
                <a:ext cx="217489" cy="203201"/>
              </a:xfrm>
              <a:custGeom>
                <a:avLst/>
                <a:gdLst>
                  <a:gd name="txL" fmla="*/ 0 w 58"/>
                  <a:gd name="txT" fmla="*/ 0 h 54"/>
                  <a:gd name="txR" fmla="*/ 58 w 58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54">
                    <a:moveTo>
                      <a:pt x="7" y="22"/>
                    </a:moveTo>
                    <a:cubicBezTo>
                      <a:pt x="7" y="23"/>
                      <a:pt x="8" y="24"/>
                      <a:pt x="10" y="25"/>
                    </a:cubicBezTo>
                    <a:cubicBezTo>
                      <a:pt x="13" y="28"/>
                      <a:pt x="17" y="31"/>
                      <a:pt x="21" y="33"/>
                    </a:cubicBezTo>
                    <a:cubicBezTo>
                      <a:pt x="28" y="36"/>
                      <a:pt x="35" y="38"/>
                      <a:pt x="41" y="41"/>
                    </a:cubicBezTo>
                    <a:cubicBezTo>
                      <a:pt x="45" y="43"/>
                      <a:pt x="48" y="45"/>
                      <a:pt x="51" y="49"/>
                    </a:cubicBezTo>
                    <a:cubicBezTo>
                      <a:pt x="53" y="50"/>
                      <a:pt x="55" y="53"/>
                      <a:pt x="58" y="54"/>
                    </a:cubicBezTo>
                    <a:cubicBezTo>
                      <a:pt x="54" y="50"/>
                      <a:pt x="51" y="45"/>
                      <a:pt x="50" y="43"/>
                    </a:cubicBezTo>
                    <a:cubicBezTo>
                      <a:pt x="43" y="33"/>
                      <a:pt x="31" y="27"/>
                      <a:pt x="21" y="20"/>
                    </a:cubicBezTo>
                    <a:cubicBezTo>
                      <a:pt x="17" y="17"/>
                      <a:pt x="13" y="13"/>
                      <a:pt x="9" y="9"/>
                    </a:cubicBezTo>
                    <a:cubicBezTo>
                      <a:pt x="6" y="6"/>
                      <a:pt x="3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7"/>
                      <a:pt x="5" y="15"/>
                      <a:pt x="7" y="2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676" name="Picture 2273"/>
              <p:cNvPicPr>
                <a:picLocks noChangeAspect="1"/>
              </p:cNvPicPr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4511631" y="3965597"/>
                <a:ext cx="225426" cy="1476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677" name="Picture 2274"/>
              <p:cNvPicPr>
                <a:picLocks noChangeAspect="1"/>
              </p:cNvPicPr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4486231" y="3871933"/>
                <a:ext cx="280989" cy="2492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678" name="Freeform 2275"/>
              <p:cNvSpPr/>
              <p:nvPr/>
            </p:nvSpPr>
            <p:spPr>
              <a:xfrm>
                <a:off x="4557669" y="3910034"/>
                <a:ext cx="82550" cy="96838"/>
              </a:xfrm>
              <a:custGeom>
                <a:avLst/>
                <a:gdLst>
                  <a:gd name="txL" fmla="*/ 0 w 22"/>
                  <a:gd name="txT" fmla="*/ 0 h 26"/>
                  <a:gd name="txR" fmla="*/ 22 w 22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26">
                    <a:moveTo>
                      <a:pt x="9" y="16"/>
                    </a:moveTo>
                    <a:cubicBezTo>
                      <a:pt x="13" y="20"/>
                      <a:pt x="18" y="23"/>
                      <a:pt x="22" y="26"/>
                    </a:cubicBezTo>
                    <a:cubicBezTo>
                      <a:pt x="20" y="24"/>
                      <a:pt x="18" y="22"/>
                      <a:pt x="17" y="20"/>
                    </a:cubicBezTo>
                    <a:cubicBezTo>
                      <a:pt x="15" y="16"/>
                      <a:pt x="16" y="13"/>
                      <a:pt x="18" y="10"/>
                    </a:cubicBezTo>
                    <a:cubicBezTo>
                      <a:pt x="18" y="8"/>
                      <a:pt x="20" y="5"/>
                      <a:pt x="20" y="3"/>
                    </a:cubicBezTo>
                    <a:cubicBezTo>
                      <a:pt x="13" y="1"/>
                      <a:pt x="7" y="1"/>
                      <a:pt x="0" y="0"/>
                    </a:cubicBezTo>
                    <a:cubicBezTo>
                      <a:pt x="1" y="6"/>
                      <a:pt x="6" y="12"/>
                      <a:pt x="9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79" name="Freeform 2276"/>
              <p:cNvSpPr/>
              <p:nvPr/>
            </p:nvSpPr>
            <p:spPr>
              <a:xfrm>
                <a:off x="4557669" y="4064022"/>
                <a:ext cx="255589" cy="134938"/>
              </a:xfrm>
              <a:custGeom>
                <a:avLst/>
                <a:gdLst>
                  <a:gd name="txL" fmla="*/ 0 w 68"/>
                  <a:gd name="txT" fmla="*/ 0 h 36"/>
                  <a:gd name="txR" fmla="*/ 68 w 68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36">
                    <a:moveTo>
                      <a:pt x="43" y="9"/>
                    </a:moveTo>
                    <a:cubicBezTo>
                      <a:pt x="40" y="8"/>
                      <a:pt x="35" y="8"/>
                      <a:pt x="33" y="8"/>
                    </a:cubicBezTo>
                    <a:cubicBezTo>
                      <a:pt x="29" y="7"/>
                      <a:pt x="26" y="8"/>
                      <a:pt x="22" y="8"/>
                    </a:cubicBezTo>
                    <a:cubicBezTo>
                      <a:pt x="14" y="8"/>
                      <a:pt x="7" y="6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6" y="7"/>
                      <a:pt x="13" y="13"/>
                      <a:pt x="21" y="15"/>
                    </a:cubicBezTo>
                    <a:cubicBezTo>
                      <a:pt x="26" y="17"/>
                      <a:pt x="38" y="18"/>
                      <a:pt x="45" y="12"/>
                    </a:cubicBezTo>
                    <a:cubicBezTo>
                      <a:pt x="50" y="14"/>
                      <a:pt x="51" y="19"/>
                      <a:pt x="54" y="23"/>
                    </a:cubicBezTo>
                    <a:cubicBezTo>
                      <a:pt x="56" y="26"/>
                      <a:pt x="57" y="29"/>
                      <a:pt x="60" y="31"/>
                    </a:cubicBezTo>
                    <a:cubicBezTo>
                      <a:pt x="62" y="33"/>
                      <a:pt x="65" y="34"/>
                      <a:pt x="67" y="36"/>
                    </a:cubicBezTo>
                    <a:cubicBezTo>
                      <a:pt x="67" y="35"/>
                      <a:pt x="67" y="34"/>
                      <a:pt x="68" y="33"/>
                    </a:cubicBezTo>
                    <a:cubicBezTo>
                      <a:pt x="66" y="32"/>
                      <a:pt x="63" y="32"/>
                      <a:pt x="61" y="30"/>
                    </a:cubicBezTo>
                    <a:cubicBezTo>
                      <a:pt x="59" y="28"/>
                      <a:pt x="56" y="24"/>
                      <a:pt x="55" y="22"/>
                    </a:cubicBezTo>
                    <a:cubicBezTo>
                      <a:pt x="52" y="18"/>
                      <a:pt x="49" y="13"/>
                      <a:pt x="45" y="11"/>
                    </a:cubicBezTo>
                    <a:cubicBezTo>
                      <a:pt x="44" y="10"/>
                      <a:pt x="43" y="9"/>
                      <a:pt x="43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80" name="Freeform 2277"/>
              <p:cNvSpPr>
                <a:spLocks noEditPoints="1"/>
              </p:cNvSpPr>
              <p:nvPr/>
            </p:nvSpPr>
            <p:spPr>
              <a:xfrm>
                <a:off x="4510044" y="3902096"/>
                <a:ext cx="217489" cy="203201"/>
              </a:xfrm>
              <a:custGeom>
                <a:avLst/>
                <a:gdLst>
                  <a:gd name="txL" fmla="*/ 0 w 58"/>
                  <a:gd name="txT" fmla="*/ 0 h 54"/>
                  <a:gd name="txR" fmla="*/ 58 w 58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54">
                    <a:moveTo>
                      <a:pt x="42" y="25"/>
                    </a:moveTo>
                    <a:cubicBezTo>
                      <a:pt x="42" y="26"/>
                      <a:pt x="42" y="27"/>
                      <a:pt x="43" y="27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4" y="31"/>
                      <a:pt x="45" y="33"/>
                      <a:pt x="46" y="35"/>
                    </a:cubicBezTo>
                    <a:cubicBezTo>
                      <a:pt x="45" y="34"/>
                      <a:pt x="44" y="33"/>
                      <a:pt x="43" y="32"/>
                    </a:cubicBezTo>
                    <a:cubicBezTo>
                      <a:pt x="42" y="31"/>
                      <a:pt x="40" y="30"/>
                      <a:pt x="39" y="29"/>
                    </a:cubicBezTo>
                    <a:cubicBezTo>
                      <a:pt x="38" y="28"/>
                      <a:pt x="36" y="27"/>
                      <a:pt x="35" y="26"/>
                    </a:cubicBezTo>
                    <a:cubicBezTo>
                      <a:pt x="35" y="26"/>
                      <a:pt x="34" y="26"/>
                      <a:pt x="34" y="26"/>
                    </a:cubicBezTo>
                    <a:cubicBezTo>
                      <a:pt x="34" y="26"/>
                      <a:pt x="33" y="25"/>
                      <a:pt x="32" y="24"/>
                    </a:cubicBezTo>
                    <a:cubicBezTo>
                      <a:pt x="31" y="24"/>
                      <a:pt x="31" y="23"/>
                      <a:pt x="31" y="22"/>
                    </a:cubicBezTo>
                    <a:cubicBezTo>
                      <a:pt x="30" y="21"/>
                      <a:pt x="30" y="20"/>
                      <a:pt x="30" y="19"/>
                    </a:cubicBezTo>
                    <a:cubicBezTo>
                      <a:pt x="30" y="18"/>
                      <a:pt x="30" y="17"/>
                      <a:pt x="30" y="1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0" y="14"/>
                      <a:pt x="30" y="14"/>
                      <a:pt x="31" y="13"/>
                    </a:cubicBezTo>
                    <a:cubicBezTo>
                      <a:pt x="31" y="12"/>
                      <a:pt x="31" y="11"/>
                      <a:pt x="31" y="10"/>
                    </a:cubicBezTo>
                    <a:cubicBezTo>
                      <a:pt x="32" y="9"/>
                      <a:pt x="32" y="8"/>
                      <a:pt x="33" y="7"/>
                    </a:cubicBezTo>
                    <a:cubicBezTo>
                      <a:pt x="31" y="9"/>
                      <a:pt x="31" y="11"/>
                      <a:pt x="30" y="13"/>
                    </a:cubicBezTo>
                    <a:cubicBezTo>
                      <a:pt x="30" y="13"/>
                      <a:pt x="30" y="14"/>
                      <a:pt x="29" y="14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7"/>
                      <a:pt x="29" y="18"/>
                      <a:pt x="29" y="19"/>
                    </a:cubicBezTo>
                    <a:cubicBezTo>
                      <a:pt x="29" y="20"/>
                      <a:pt x="29" y="21"/>
                      <a:pt x="29" y="22"/>
                    </a:cubicBezTo>
                    <a:cubicBezTo>
                      <a:pt x="29" y="23"/>
                      <a:pt x="29" y="23"/>
                      <a:pt x="30" y="23"/>
                    </a:cubicBezTo>
                    <a:cubicBezTo>
                      <a:pt x="29" y="23"/>
                      <a:pt x="29" y="23"/>
                      <a:pt x="28" y="22"/>
                    </a:cubicBezTo>
                    <a:cubicBezTo>
                      <a:pt x="28" y="22"/>
                      <a:pt x="27" y="22"/>
                      <a:pt x="27" y="21"/>
                    </a:cubicBezTo>
                    <a:cubicBezTo>
                      <a:pt x="26" y="21"/>
                      <a:pt x="25" y="20"/>
                      <a:pt x="25" y="20"/>
                    </a:cubicBezTo>
                    <a:cubicBezTo>
                      <a:pt x="23" y="18"/>
                      <a:pt x="21" y="17"/>
                      <a:pt x="20" y="15"/>
                    </a:cubicBezTo>
                    <a:cubicBezTo>
                      <a:pt x="20" y="14"/>
                      <a:pt x="19" y="13"/>
                      <a:pt x="18" y="12"/>
                    </a:cubicBezTo>
                    <a:cubicBezTo>
                      <a:pt x="18" y="12"/>
                      <a:pt x="17" y="11"/>
                      <a:pt x="17" y="10"/>
                    </a:cubicBezTo>
                    <a:cubicBezTo>
                      <a:pt x="16" y="9"/>
                      <a:pt x="16" y="8"/>
                      <a:pt x="15" y="7"/>
                    </a:cubicBezTo>
                    <a:cubicBezTo>
                      <a:pt x="15" y="6"/>
                      <a:pt x="14" y="5"/>
                      <a:pt x="14" y="4"/>
                    </a:cubicBezTo>
                    <a:cubicBezTo>
                      <a:pt x="14" y="6"/>
                      <a:pt x="15" y="8"/>
                      <a:pt x="16" y="10"/>
                    </a:cubicBezTo>
                    <a:cubicBezTo>
                      <a:pt x="17" y="12"/>
                      <a:pt x="18" y="14"/>
                      <a:pt x="19" y="16"/>
                    </a:cubicBezTo>
                    <a:cubicBezTo>
                      <a:pt x="20" y="17"/>
                      <a:pt x="21" y="18"/>
                      <a:pt x="22" y="19"/>
                    </a:cubicBezTo>
                    <a:cubicBezTo>
                      <a:pt x="20" y="18"/>
                      <a:pt x="19" y="17"/>
                      <a:pt x="18" y="16"/>
                    </a:cubicBezTo>
                    <a:cubicBezTo>
                      <a:pt x="17" y="15"/>
                      <a:pt x="15" y="14"/>
                      <a:pt x="14" y="13"/>
                    </a:cubicBezTo>
                    <a:cubicBezTo>
                      <a:pt x="12" y="11"/>
                      <a:pt x="9" y="9"/>
                      <a:pt x="7" y="7"/>
                    </a:cubicBezTo>
                    <a:cubicBezTo>
                      <a:pt x="4" y="5"/>
                      <a:pt x="2" y="2"/>
                      <a:pt x="0" y="0"/>
                    </a:cubicBezTo>
                    <a:cubicBezTo>
                      <a:pt x="4" y="5"/>
                      <a:pt x="9" y="10"/>
                      <a:pt x="13" y="14"/>
                    </a:cubicBezTo>
                    <a:cubicBezTo>
                      <a:pt x="15" y="15"/>
                      <a:pt x="16" y="16"/>
                      <a:pt x="17" y="17"/>
                    </a:cubicBezTo>
                    <a:cubicBezTo>
                      <a:pt x="19" y="18"/>
                      <a:pt x="20" y="19"/>
                      <a:pt x="21" y="20"/>
                    </a:cubicBezTo>
                    <a:cubicBezTo>
                      <a:pt x="24" y="22"/>
                      <a:pt x="27" y="24"/>
                      <a:pt x="30" y="26"/>
                    </a:cubicBezTo>
                    <a:cubicBezTo>
                      <a:pt x="33" y="27"/>
                      <a:pt x="35" y="29"/>
                      <a:pt x="38" y="31"/>
                    </a:cubicBezTo>
                    <a:cubicBezTo>
                      <a:pt x="39" y="32"/>
                      <a:pt x="40" y="33"/>
                      <a:pt x="42" y="34"/>
                    </a:cubicBezTo>
                    <a:cubicBezTo>
                      <a:pt x="43" y="35"/>
                      <a:pt x="44" y="36"/>
                      <a:pt x="45" y="38"/>
                    </a:cubicBezTo>
                    <a:cubicBezTo>
                      <a:pt x="46" y="39"/>
                      <a:pt x="46" y="40"/>
                      <a:pt x="47" y="42"/>
                    </a:cubicBezTo>
                    <a:cubicBezTo>
                      <a:pt x="48" y="43"/>
                      <a:pt x="48" y="44"/>
                      <a:pt x="49" y="45"/>
                    </a:cubicBezTo>
                    <a:cubicBezTo>
                      <a:pt x="47" y="44"/>
                      <a:pt x="46" y="43"/>
                      <a:pt x="44" y="41"/>
                    </a:cubicBezTo>
                    <a:cubicBezTo>
                      <a:pt x="43" y="41"/>
                      <a:pt x="42" y="40"/>
                      <a:pt x="41" y="39"/>
                    </a:cubicBezTo>
                    <a:cubicBezTo>
                      <a:pt x="40" y="39"/>
                      <a:pt x="39" y="38"/>
                      <a:pt x="38" y="38"/>
                    </a:cubicBezTo>
                    <a:cubicBezTo>
                      <a:pt x="36" y="37"/>
                      <a:pt x="34" y="36"/>
                      <a:pt x="32" y="35"/>
                    </a:cubicBezTo>
                    <a:cubicBezTo>
                      <a:pt x="29" y="35"/>
                      <a:pt x="27" y="34"/>
                      <a:pt x="25" y="33"/>
                    </a:cubicBezTo>
                    <a:cubicBezTo>
                      <a:pt x="23" y="32"/>
                      <a:pt x="20" y="32"/>
                      <a:pt x="18" y="30"/>
                    </a:cubicBezTo>
                    <a:cubicBezTo>
                      <a:pt x="16" y="29"/>
                      <a:pt x="14" y="28"/>
                      <a:pt x="12" y="27"/>
                    </a:cubicBezTo>
                    <a:cubicBezTo>
                      <a:pt x="10" y="25"/>
                      <a:pt x="8" y="24"/>
                      <a:pt x="7" y="22"/>
                    </a:cubicBezTo>
                    <a:cubicBezTo>
                      <a:pt x="10" y="26"/>
                      <a:pt x="14" y="29"/>
                      <a:pt x="18" y="31"/>
                    </a:cubicBezTo>
                    <a:cubicBezTo>
                      <a:pt x="20" y="32"/>
                      <a:pt x="22" y="33"/>
                      <a:pt x="24" y="34"/>
                    </a:cubicBezTo>
                    <a:cubicBezTo>
                      <a:pt x="27" y="35"/>
                      <a:pt x="29" y="36"/>
                      <a:pt x="31" y="36"/>
                    </a:cubicBezTo>
                    <a:cubicBezTo>
                      <a:pt x="33" y="37"/>
                      <a:pt x="36" y="38"/>
                      <a:pt x="38" y="39"/>
                    </a:cubicBezTo>
                    <a:cubicBezTo>
                      <a:pt x="39" y="39"/>
                      <a:pt x="40" y="40"/>
                      <a:pt x="41" y="41"/>
                    </a:cubicBezTo>
                    <a:cubicBezTo>
                      <a:pt x="42" y="41"/>
                      <a:pt x="43" y="42"/>
                      <a:pt x="44" y="43"/>
                    </a:cubicBezTo>
                    <a:cubicBezTo>
                      <a:pt x="45" y="44"/>
                      <a:pt x="47" y="46"/>
                      <a:pt x="49" y="47"/>
                    </a:cubicBezTo>
                    <a:cubicBezTo>
                      <a:pt x="50" y="48"/>
                      <a:pt x="51" y="48"/>
                      <a:pt x="52" y="49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2" y="50"/>
                      <a:pt x="53" y="50"/>
                      <a:pt x="53" y="50"/>
                    </a:cubicBezTo>
                    <a:cubicBezTo>
                      <a:pt x="50" y="50"/>
                      <a:pt x="48" y="50"/>
                      <a:pt x="46" y="50"/>
                    </a:cubicBezTo>
                    <a:cubicBezTo>
                      <a:pt x="44" y="50"/>
                      <a:pt x="42" y="50"/>
                      <a:pt x="41" y="50"/>
                    </a:cubicBezTo>
                    <a:cubicBezTo>
                      <a:pt x="39" y="50"/>
                      <a:pt x="37" y="50"/>
                      <a:pt x="35" y="50"/>
                    </a:cubicBezTo>
                    <a:cubicBezTo>
                      <a:pt x="32" y="51"/>
                      <a:pt x="29" y="50"/>
                      <a:pt x="26" y="49"/>
                    </a:cubicBezTo>
                    <a:cubicBezTo>
                      <a:pt x="24" y="49"/>
                      <a:pt x="22" y="48"/>
                      <a:pt x="21" y="48"/>
                    </a:cubicBezTo>
                    <a:cubicBezTo>
                      <a:pt x="19" y="47"/>
                      <a:pt x="18" y="46"/>
                      <a:pt x="16" y="46"/>
                    </a:cubicBezTo>
                    <a:cubicBezTo>
                      <a:pt x="19" y="48"/>
                      <a:pt x="22" y="49"/>
                      <a:pt x="25" y="50"/>
                    </a:cubicBezTo>
                    <a:cubicBezTo>
                      <a:pt x="27" y="51"/>
                      <a:pt x="29" y="51"/>
                      <a:pt x="30" y="51"/>
                    </a:cubicBezTo>
                    <a:cubicBezTo>
                      <a:pt x="31" y="51"/>
                      <a:pt x="32" y="51"/>
                      <a:pt x="33" y="51"/>
                    </a:cubicBezTo>
                    <a:cubicBezTo>
                      <a:pt x="33" y="51"/>
                      <a:pt x="34" y="51"/>
                      <a:pt x="34" y="51"/>
                    </a:cubicBezTo>
                    <a:cubicBezTo>
                      <a:pt x="35" y="51"/>
                      <a:pt x="35" y="51"/>
                      <a:pt x="36" y="51"/>
                    </a:cubicBezTo>
                    <a:cubicBezTo>
                      <a:pt x="39" y="51"/>
                      <a:pt x="42" y="51"/>
                      <a:pt x="46" y="51"/>
                    </a:cubicBezTo>
                    <a:cubicBezTo>
                      <a:pt x="47" y="51"/>
                      <a:pt x="49" y="51"/>
                      <a:pt x="51" y="52"/>
                    </a:cubicBezTo>
                    <a:cubicBezTo>
                      <a:pt x="52" y="52"/>
                      <a:pt x="53" y="52"/>
                      <a:pt x="54" y="52"/>
                    </a:cubicBezTo>
                    <a:cubicBezTo>
                      <a:pt x="55" y="53"/>
                      <a:pt x="55" y="53"/>
                      <a:pt x="56" y="54"/>
                    </a:cubicBezTo>
                    <a:cubicBezTo>
                      <a:pt x="56" y="54"/>
                      <a:pt x="57" y="54"/>
                      <a:pt x="58" y="54"/>
                    </a:cubicBezTo>
                    <a:cubicBezTo>
                      <a:pt x="58" y="53"/>
                      <a:pt x="58" y="53"/>
                      <a:pt x="58" y="52"/>
                    </a:cubicBezTo>
                    <a:cubicBezTo>
                      <a:pt x="56" y="51"/>
                      <a:pt x="55" y="50"/>
                      <a:pt x="54" y="49"/>
                    </a:cubicBezTo>
                    <a:cubicBezTo>
                      <a:pt x="54" y="48"/>
                      <a:pt x="53" y="47"/>
                      <a:pt x="53" y="46"/>
                    </a:cubicBezTo>
                    <a:cubicBezTo>
                      <a:pt x="53" y="46"/>
                      <a:pt x="53" y="46"/>
                      <a:pt x="53" y="46"/>
                    </a:cubicBezTo>
                    <a:cubicBezTo>
                      <a:pt x="53" y="45"/>
                      <a:pt x="53" y="44"/>
                      <a:pt x="53" y="43"/>
                    </a:cubicBezTo>
                    <a:cubicBezTo>
                      <a:pt x="53" y="43"/>
                      <a:pt x="54" y="42"/>
                      <a:pt x="54" y="42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0"/>
                      <a:pt x="54" y="39"/>
                      <a:pt x="54" y="38"/>
                    </a:cubicBezTo>
                    <a:cubicBezTo>
                      <a:pt x="55" y="37"/>
                      <a:pt x="55" y="35"/>
                      <a:pt x="54" y="33"/>
                    </a:cubicBezTo>
                    <a:cubicBezTo>
                      <a:pt x="54" y="32"/>
                      <a:pt x="54" y="32"/>
                      <a:pt x="54" y="31"/>
                    </a:cubicBezTo>
                    <a:cubicBezTo>
                      <a:pt x="54" y="30"/>
                      <a:pt x="54" y="29"/>
                      <a:pt x="54" y="28"/>
                    </a:cubicBezTo>
                    <a:cubicBezTo>
                      <a:pt x="54" y="29"/>
                      <a:pt x="54" y="30"/>
                      <a:pt x="54" y="31"/>
                    </a:cubicBezTo>
                    <a:cubicBezTo>
                      <a:pt x="54" y="32"/>
                      <a:pt x="54" y="33"/>
                      <a:pt x="54" y="33"/>
                    </a:cubicBezTo>
                    <a:cubicBezTo>
                      <a:pt x="54" y="35"/>
                      <a:pt x="53" y="37"/>
                      <a:pt x="53" y="38"/>
                    </a:cubicBezTo>
                    <a:cubicBezTo>
                      <a:pt x="53" y="39"/>
                      <a:pt x="53" y="40"/>
                      <a:pt x="53" y="40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52" y="42"/>
                      <a:pt x="52" y="42"/>
                      <a:pt x="52" y="42"/>
                    </a:cubicBezTo>
                    <a:cubicBezTo>
                      <a:pt x="52" y="42"/>
                      <a:pt x="52" y="42"/>
                      <a:pt x="52" y="43"/>
                    </a:cubicBezTo>
                    <a:cubicBezTo>
                      <a:pt x="52" y="43"/>
                      <a:pt x="52" y="44"/>
                      <a:pt x="51" y="44"/>
                    </a:cubicBezTo>
                    <a:cubicBezTo>
                      <a:pt x="51" y="44"/>
                      <a:pt x="51" y="43"/>
                      <a:pt x="50" y="42"/>
                    </a:cubicBezTo>
                    <a:cubicBezTo>
                      <a:pt x="48" y="36"/>
                      <a:pt x="48" y="36"/>
                      <a:pt x="48" y="36"/>
                    </a:cubicBezTo>
                    <a:cubicBezTo>
                      <a:pt x="46" y="34"/>
                      <a:pt x="45" y="31"/>
                      <a:pt x="44" y="29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3" y="26"/>
                      <a:pt x="43" y="26"/>
                      <a:pt x="43" y="25"/>
                    </a:cubicBezTo>
                    <a:cubicBezTo>
                      <a:pt x="43" y="24"/>
                      <a:pt x="42" y="23"/>
                      <a:pt x="42" y="21"/>
                    </a:cubicBezTo>
                    <a:cubicBezTo>
                      <a:pt x="42" y="20"/>
                      <a:pt x="42" y="19"/>
                      <a:pt x="41" y="17"/>
                    </a:cubicBezTo>
                    <a:cubicBezTo>
                      <a:pt x="41" y="16"/>
                      <a:pt x="41" y="15"/>
                      <a:pt x="42" y="13"/>
                    </a:cubicBezTo>
                    <a:cubicBezTo>
                      <a:pt x="41" y="16"/>
                      <a:pt x="41" y="19"/>
                      <a:pt x="41" y="21"/>
                    </a:cubicBezTo>
                    <a:cubicBezTo>
                      <a:pt x="41" y="23"/>
                      <a:pt x="42" y="24"/>
                      <a:pt x="42" y="25"/>
                    </a:cubicBezTo>
                    <a:close/>
                    <a:moveTo>
                      <a:pt x="30" y="23"/>
                    </a:moveTo>
                    <a:cubicBezTo>
                      <a:pt x="30" y="23"/>
                      <a:pt x="30" y="23"/>
                      <a:pt x="29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81" name="Freeform 2278"/>
              <p:cNvSpPr/>
              <p:nvPr/>
            </p:nvSpPr>
            <p:spPr>
              <a:xfrm>
                <a:off x="4521156" y="4338662"/>
                <a:ext cx="231776" cy="187326"/>
              </a:xfrm>
              <a:custGeom>
                <a:avLst/>
                <a:gdLst>
                  <a:gd name="txL" fmla="*/ 0 w 62"/>
                  <a:gd name="txT" fmla="*/ 0 h 50"/>
                  <a:gd name="txR" fmla="*/ 62 w 62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50">
                    <a:moveTo>
                      <a:pt x="24" y="46"/>
                    </a:moveTo>
                    <a:cubicBezTo>
                      <a:pt x="25" y="45"/>
                      <a:pt x="26" y="44"/>
                      <a:pt x="27" y="43"/>
                    </a:cubicBezTo>
                    <a:cubicBezTo>
                      <a:pt x="31" y="40"/>
                      <a:pt x="33" y="36"/>
                      <a:pt x="36" y="33"/>
                    </a:cubicBezTo>
                    <a:cubicBezTo>
                      <a:pt x="41" y="27"/>
                      <a:pt x="43" y="20"/>
                      <a:pt x="47" y="14"/>
                    </a:cubicBezTo>
                    <a:cubicBezTo>
                      <a:pt x="49" y="10"/>
                      <a:pt x="52" y="8"/>
                      <a:pt x="56" y="5"/>
                    </a:cubicBezTo>
                    <a:cubicBezTo>
                      <a:pt x="58" y="4"/>
                      <a:pt x="60" y="2"/>
                      <a:pt x="62" y="0"/>
                    </a:cubicBezTo>
                    <a:cubicBezTo>
                      <a:pt x="58" y="3"/>
                      <a:pt x="53" y="5"/>
                      <a:pt x="50" y="6"/>
                    </a:cubicBezTo>
                    <a:cubicBezTo>
                      <a:pt x="39" y="12"/>
                      <a:pt x="32" y="22"/>
                      <a:pt x="24" y="31"/>
                    </a:cubicBezTo>
                    <a:cubicBezTo>
                      <a:pt x="20" y="35"/>
                      <a:pt x="15" y="38"/>
                      <a:pt x="11" y="41"/>
                    </a:cubicBezTo>
                    <a:cubicBezTo>
                      <a:pt x="8" y="44"/>
                      <a:pt x="4" y="47"/>
                      <a:pt x="0" y="49"/>
                    </a:cubicBezTo>
                    <a:cubicBezTo>
                      <a:pt x="0" y="49"/>
                      <a:pt x="0" y="50"/>
                      <a:pt x="0" y="50"/>
                    </a:cubicBezTo>
                    <a:cubicBezTo>
                      <a:pt x="8" y="47"/>
                      <a:pt x="16" y="46"/>
                      <a:pt x="24" y="4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682" name="Picture 2279"/>
              <p:cNvPicPr>
                <a:picLocks noChangeAspect="1"/>
              </p:cNvPicPr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4595769" y="4322787"/>
                <a:ext cx="168276" cy="20161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683" name="Freeform 2281"/>
              <p:cNvSpPr/>
              <p:nvPr/>
            </p:nvSpPr>
            <p:spPr>
              <a:xfrm>
                <a:off x="4546556" y="4397400"/>
                <a:ext cx="109538" cy="71438"/>
              </a:xfrm>
              <a:custGeom>
                <a:avLst/>
                <a:gdLst>
                  <a:gd name="txL" fmla="*/ 0 w 29"/>
                  <a:gd name="txT" fmla="*/ 0 h 19"/>
                  <a:gd name="txR" fmla="*/ 29 w 29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19">
                    <a:moveTo>
                      <a:pt x="17" y="12"/>
                    </a:moveTo>
                    <a:cubicBezTo>
                      <a:pt x="22" y="9"/>
                      <a:pt x="25" y="5"/>
                      <a:pt x="29" y="1"/>
                    </a:cubicBezTo>
                    <a:cubicBezTo>
                      <a:pt x="27" y="2"/>
                      <a:pt x="24" y="4"/>
                      <a:pt x="22" y="5"/>
                    </a:cubicBezTo>
                    <a:cubicBezTo>
                      <a:pt x="18" y="6"/>
                      <a:pt x="15" y="4"/>
                      <a:pt x="12" y="3"/>
                    </a:cubicBezTo>
                    <a:cubicBezTo>
                      <a:pt x="10" y="2"/>
                      <a:pt x="8" y="0"/>
                      <a:pt x="6" y="0"/>
                    </a:cubicBezTo>
                    <a:cubicBezTo>
                      <a:pt x="3" y="6"/>
                      <a:pt x="2" y="12"/>
                      <a:pt x="0" y="19"/>
                    </a:cubicBezTo>
                    <a:cubicBezTo>
                      <a:pt x="6" y="19"/>
                      <a:pt x="12" y="14"/>
                      <a:pt x="17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84" name="Freeform 2283"/>
              <p:cNvSpPr/>
              <p:nvPr/>
            </p:nvSpPr>
            <p:spPr>
              <a:xfrm>
                <a:off x="4700545" y="4254524"/>
                <a:ext cx="165101" cy="233364"/>
              </a:xfrm>
              <a:custGeom>
                <a:avLst/>
                <a:gdLst>
                  <a:gd name="txL" fmla="*/ 0 w 44"/>
                  <a:gd name="txT" fmla="*/ 0 h 62"/>
                  <a:gd name="txR" fmla="*/ 44 w 44"/>
                  <a:gd name="txB" fmla="*/ 62 h 6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62">
                    <a:moveTo>
                      <a:pt x="14" y="22"/>
                    </a:moveTo>
                    <a:cubicBezTo>
                      <a:pt x="13" y="24"/>
                      <a:pt x="12" y="29"/>
                      <a:pt x="11" y="31"/>
                    </a:cubicBezTo>
                    <a:cubicBezTo>
                      <a:pt x="10" y="35"/>
                      <a:pt x="11" y="38"/>
                      <a:pt x="10" y="42"/>
                    </a:cubicBezTo>
                    <a:cubicBezTo>
                      <a:pt x="9" y="50"/>
                      <a:pt x="6" y="57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7" y="58"/>
                      <a:pt x="14" y="52"/>
                      <a:pt x="18" y="44"/>
                    </a:cubicBezTo>
                    <a:cubicBezTo>
                      <a:pt x="20" y="39"/>
                      <a:pt x="23" y="28"/>
                      <a:pt x="18" y="20"/>
                    </a:cubicBezTo>
                    <a:cubicBezTo>
                      <a:pt x="20" y="15"/>
                      <a:pt x="25" y="14"/>
                      <a:pt x="29" y="12"/>
                    </a:cubicBezTo>
                    <a:cubicBezTo>
                      <a:pt x="33" y="11"/>
                      <a:pt x="36" y="10"/>
                      <a:pt x="38" y="8"/>
                    </a:cubicBezTo>
                    <a:cubicBezTo>
                      <a:pt x="41" y="6"/>
                      <a:pt x="42" y="4"/>
                      <a:pt x="44" y="1"/>
                    </a:cubicBezTo>
                    <a:cubicBezTo>
                      <a:pt x="43" y="1"/>
                      <a:pt x="42" y="1"/>
                      <a:pt x="42" y="0"/>
                    </a:cubicBezTo>
                    <a:cubicBezTo>
                      <a:pt x="41" y="2"/>
                      <a:pt x="40" y="5"/>
                      <a:pt x="38" y="7"/>
                    </a:cubicBezTo>
                    <a:cubicBezTo>
                      <a:pt x="35" y="9"/>
                      <a:pt x="31" y="10"/>
                      <a:pt x="28" y="12"/>
                    </a:cubicBezTo>
                    <a:cubicBezTo>
                      <a:pt x="24" y="14"/>
                      <a:pt x="19" y="16"/>
                      <a:pt x="17" y="19"/>
                    </a:cubicBezTo>
                    <a:cubicBezTo>
                      <a:pt x="16" y="20"/>
                      <a:pt x="15" y="21"/>
                      <a:pt x="14" y="2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85" name="Freeform 2284"/>
              <p:cNvSpPr>
                <a:spLocks noEditPoints="1"/>
              </p:cNvSpPr>
              <p:nvPr/>
            </p:nvSpPr>
            <p:spPr>
              <a:xfrm>
                <a:off x="4532269" y="4325962"/>
                <a:ext cx="231776" cy="188914"/>
              </a:xfrm>
              <a:custGeom>
                <a:avLst/>
                <a:gdLst>
                  <a:gd name="txL" fmla="*/ 0 w 62"/>
                  <a:gd name="txT" fmla="*/ 0 h 50"/>
                  <a:gd name="txR" fmla="*/ 62 w 62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50">
                    <a:moveTo>
                      <a:pt x="31" y="12"/>
                    </a:moveTo>
                    <a:cubicBezTo>
                      <a:pt x="32" y="12"/>
                      <a:pt x="32" y="12"/>
                      <a:pt x="33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7" y="11"/>
                      <a:pt x="39" y="11"/>
                      <a:pt x="41" y="10"/>
                    </a:cubicBezTo>
                    <a:cubicBezTo>
                      <a:pt x="40" y="11"/>
                      <a:pt x="39" y="12"/>
                      <a:pt x="38" y="12"/>
                    </a:cubicBezTo>
                    <a:cubicBezTo>
                      <a:pt x="37" y="14"/>
                      <a:pt x="36" y="15"/>
                      <a:pt x="34" y="16"/>
                    </a:cubicBezTo>
                    <a:cubicBezTo>
                      <a:pt x="33" y="17"/>
                      <a:pt x="32" y="19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0" y="21"/>
                      <a:pt x="29" y="22"/>
                      <a:pt x="28" y="22"/>
                    </a:cubicBezTo>
                    <a:cubicBezTo>
                      <a:pt x="28" y="23"/>
                      <a:pt x="27" y="23"/>
                      <a:pt x="26" y="23"/>
                    </a:cubicBezTo>
                    <a:cubicBezTo>
                      <a:pt x="25" y="24"/>
                      <a:pt x="24" y="24"/>
                      <a:pt x="23" y="23"/>
                    </a:cubicBezTo>
                    <a:cubicBezTo>
                      <a:pt x="22" y="23"/>
                      <a:pt x="21" y="23"/>
                      <a:pt x="20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8" y="22"/>
                      <a:pt x="18" y="22"/>
                      <a:pt x="17" y="22"/>
                    </a:cubicBezTo>
                    <a:cubicBezTo>
                      <a:pt x="16" y="22"/>
                      <a:pt x="15" y="21"/>
                      <a:pt x="14" y="21"/>
                    </a:cubicBezTo>
                    <a:cubicBezTo>
                      <a:pt x="13" y="20"/>
                      <a:pt x="13" y="20"/>
                      <a:pt x="12" y="19"/>
                    </a:cubicBezTo>
                    <a:cubicBezTo>
                      <a:pt x="13" y="21"/>
                      <a:pt x="15" y="22"/>
                      <a:pt x="17" y="23"/>
                    </a:cubicBezTo>
                    <a:cubicBezTo>
                      <a:pt x="17" y="23"/>
                      <a:pt x="18" y="23"/>
                      <a:pt x="18" y="23"/>
                    </a:cubicBezTo>
                    <a:cubicBezTo>
                      <a:pt x="19" y="23"/>
                      <a:pt x="19" y="24"/>
                      <a:pt x="19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1" y="24"/>
                      <a:pt x="22" y="24"/>
                      <a:pt x="23" y="25"/>
                    </a:cubicBezTo>
                    <a:cubicBezTo>
                      <a:pt x="24" y="25"/>
                      <a:pt x="25" y="25"/>
                      <a:pt x="26" y="25"/>
                    </a:cubicBezTo>
                    <a:cubicBezTo>
                      <a:pt x="26" y="25"/>
                      <a:pt x="27" y="25"/>
                      <a:pt x="27" y="25"/>
                    </a:cubicBezTo>
                    <a:cubicBezTo>
                      <a:pt x="27" y="25"/>
                      <a:pt x="26" y="25"/>
                      <a:pt x="26" y="26"/>
                    </a:cubicBezTo>
                    <a:cubicBezTo>
                      <a:pt x="26" y="26"/>
                      <a:pt x="25" y="26"/>
                      <a:pt x="25" y="27"/>
                    </a:cubicBezTo>
                    <a:cubicBezTo>
                      <a:pt x="24" y="28"/>
                      <a:pt x="23" y="28"/>
                      <a:pt x="23" y="29"/>
                    </a:cubicBezTo>
                    <a:cubicBezTo>
                      <a:pt x="21" y="30"/>
                      <a:pt x="19" y="32"/>
                      <a:pt x="18" y="33"/>
                    </a:cubicBezTo>
                    <a:cubicBezTo>
                      <a:pt x="17" y="33"/>
                      <a:pt x="16" y="34"/>
                      <a:pt x="15" y="34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11" y="36"/>
                      <a:pt x="10" y="36"/>
                      <a:pt x="9" y="37"/>
                    </a:cubicBezTo>
                    <a:cubicBezTo>
                      <a:pt x="8" y="37"/>
                      <a:pt x="7" y="37"/>
                      <a:pt x="6" y="37"/>
                    </a:cubicBezTo>
                    <a:cubicBezTo>
                      <a:pt x="8" y="37"/>
                      <a:pt x="10" y="37"/>
                      <a:pt x="12" y="36"/>
                    </a:cubicBezTo>
                    <a:cubicBezTo>
                      <a:pt x="14" y="36"/>
                      <a:pt x="16" y="35"/>
                      <a:pt x="18" y="34"/>
                    </a:cubicBezTo>
                    <a:cubicBezTo>
                      <a:pt x="19" y="33"/>
                      <a:pt x="21" y="32"/>
                      <a:pt x="22" y="32"/>
                    </a:cubicBezTo>
                    <a:cubicBezTo>
                      <a:pt x="21" y="33"/>
                      <a:pt x="20" y="34"/>
                      <a:pt x="19" y="35"/>
                    </a:cubicBezTo>
                    <a:cubicBezTo>
                      <a:pt x="18" y="36"/>
                      <a:pt x="16" y="37"/>
                      <a:pt x="15" y="38"/>
                    </a:cubicBezTo>
                    <a:cubicBezTo>
                      <a:pt x="13" y="41"/>
                      <a:pt x="10" y="43"/>
                      <a:pt x="8" y="45"/>
                    </a:cubicBezTo>
                    <a:cubicBezTo>
                      <a:pt x="5" y="47"/>
                      <a:pt x="2" y="49"/>
                      <a:pt x="0" y="50"/>
                    </a:cubicBezTo>
                    <a:cubicBezTo>
                      <a:pt x="5" y="47"/>
                      <a:pt x="11" y="43"/>
                      <a:pt x="16" y="39"/>
                    </a:cubicBezTo>
                    <a:cubicBezTo>
                      <a:pt x="17" y="38"/>
                      <a:pt x="18" y="37"/>
                      <a:pt x="20" y="36"/>
                    </a:cubicBezTo>
                    <a:cubicBezTo>
                      <a:pt x="21" y="35"/>
                      <a:pt x="22" y="33"/>
                      <a:pt x="23" y="32"/>
                    </a:cubicBezTo>
                    <a:cubicBezTo>
                      <a:pt x="25" y="30"/>
                      <a:pt x="27" y="27"/>
                      <a:pt x="29" y="25"/>
                    </a:cubicBezTo>
                    <a:cubicBezTo>
                      <a:pt x="32" y="22"/>
                      <a:pt x="34" y="20"/>
                      <a:pt x="36" y="17"/>
                    </a:cubicBezTo>
                    <a:cubicBezTo>
                      <a:pt x="37" y="16"/>
                      <a:pt x="38" y="15"/>
                      <a:pt x="39" y="14"/>
                    </a:cubicBezTo>
                    <a:cubicBezTo>
                      <a:pt x="41" y="13"/>
                      <a:pt x="42" y="12"/>
                      <a:pt x="43" y="12"/>
                    </a:cubicBezTo>
                    <a:cubicBezTo>
                      <a:pt x="45" y="11"/>
                      <a:pt x="46" y="10"/>
                      <a:pt x="48" y="10"/>
                    </a:cubicBezTo>
                    <a:cubicBezTo>
                      <a:pt x="49" y="9"/>
                      <a:pt x="50" y="9"/>
                      <a:pt x="51" y="8"/>
                    </a:cubicBezTo>
                    <a:cubicBezTo>
                      <a:pt x="50" y="10"/>
                      <a:pt x="49" y="11"/>
                      <a:pt x="47" y="12"/>
                    </a:cubicBezTo>
                    <a:cubicBezTo>
                      <a:pt x="46" y="13"/>
                      <a:pt x="46" y="14"/>
                      <a:pt x="45" y="15"/>
                    </a:cubicBezTo>
                    <a:cubicBezTo>
                      <a:pt x="44" y="16"/>
                      <a:pt x="43" y="17"/>
                      <a:pt x="43" y="18"/>
                    </a:cubicBezTo>
                    <a:cubicBezTo>
                      <a:pt x="41" y="20"/>
                      <a:pt x="40" y="22"/>
                      <a:pt x="39" y="24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5" y="33"/>
                      <a:pt x="34" y="35"/>
                      <a:pt x="33" y="37"/>
                    </a:cubicBezTo>
                    <a:cubicBezTo>
                      <a:pt x="31" y="39"/>
                      <a:pt x="30" y="40"/>
                      <a:pt x="28" y="42"/>
                    </a:cubicBezTo>
                    <a:cubicBezTo>
                      <a:pt x="27" y="44"/>
                      <a:pt x="25" y="46"/>
                      <a:pt x="23" y="47"/>
                    </a:cubicBezTo>
                    <a:cubicBezTo>
                      <a:pt x="27" y="44"/>
                      <a:pt x="30" y="41"/>
                      <a:pt x="33" y="37"/>
                    </a:cubicBezTo>
                    <a:cubicBezTo>
                      <a:pt x="35" y="35"/>
                      <a:pt x="36" y="33"/>
                      <a:pt x="37" y="31"/>
                    </a:cubicBezTo>
                    <a:cubicBezTo>
                      <a:pt x="38" y="29"/>
                      <a:pt x="39" y="27"/>
                      <a:pt x="40" y="25"/>
                    </a:cubicBezTo>
                    <a:cubicBezTo>
                      <a:pt x="41" y="23"/>
                      <a:pt x="42" y="21"/>
                      <a:pt x="44" y="19"/>
                    </a:cubicBezTo>
                    <a:cubicBezTo>
                      <a:pt x="44" y="18"/>
                      <a:pt x="45" y="17"/>
                      <a:pt x="46" y="16"/>
                    </a:cubicBezTo>
                    <a:cubicBezTo>
                      <a:pt x="47" y="15"/>
                      <a:pt x="47" y="14"/>
                      <a:pt x="48" y="13"/>
                    </a:cubicBezTo>
                    <a:cubicBezTo>
                      <a:pt x="50" y="12"/>
                      <a:pt x="52" y="10"/>
                      <a:pt x="53" y="9"/>
                    </a:cubicBezTo>
                    <a:cubicBezTo>
                      <a:pt x="54" y="8"/>
                      <a:pt x="55" y="7"/>
                      <a:pt x="56" y="6"/>
                    </a:cubicBezTo>
                    <a:cubicBezTo>
                      <a:pt x="56" y="6"/>
                      <a:pt x="57" y="6"/>
                      <a:pt x="57" y="6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6" y="8"/>
                      <a:pt x="56" y="10"/>
                      <a:pt x="56" y="12"/>
                    </a:cubicBezTo>
                    <a:cubicBezTo>
                      <a:pt x="55" y="14"/>
                      <a:pt x="55" y="16"/>
                      <a:pt x="55" y="17"/>
                    </a:cubicBezTo>
                    <a:cubicBezTo>
                      <a:pt x="55" y="19"/>
                      <a:pt x="55" y="21"/>
                      <a:pt x="55" y="22"/>
                    </a:cubicBezTo>
                    <a:cubicBezTo>
                      <a:pt x="55" y="26"/>
                      <a:pt x="54" y="29"/>
                      <a:pt x="52" y="32"/>
                    </a:cubicBezTo>
                    <a:cubicBezTo>
                      <a:pt x="52" y="34"/>
                      <a:pt x="51" y="35"/>
                      <a:pt x="50" y="37"/>
                    </a:cubicBezTo>
                    <a:cubicBezTo>
                      <a:pt x="49" y="38"/>
                      <a:pt x="48" y="39"/>
                      <a:pt x="47" y="41"/>
                    </a:cubicBezTo>
                    <a:cubicBezTo>
                      <a:pt x="50" y="38"/>
                      <a:pt x="52" y="35"/>
                      <a:pt x="53" y="32"/>
                    </a:cubicBezTo>
                    <a:cubicBezTo>
                      <a:pt x="54" y="31"/>
                      <a:pt x="54" y="29"/>
                      <a:pt x="55" y="28"/>
                    </a:cubicBezTo>
                    <a:cubicBezTo>
                      <a:pt x="55" y="27"/>
                      <a:pt x="55" y="26"/>
                      <a:pt x="55" y="25"/>
                    </a:cubicBezTo>
                    <a:cubicBezTo>
                      <a:pt x="56" y="25"/>
                      <a:pt x="56" y="24"/>
                      <a:pt x="56" y="24"/>
                    </a:cubicBezTo>
                    <a:cubicBezTo>
                      <a:pt x="56" y="23"/>
                      <a:pt x="56" y="23"/>
                      <a:pt x="56" y="23"/>
                    </a:cubicBezTo>
                    <a:cubicBezTo>
                      <a:pt x="56" y="19"/>
                      <a:pt x="56" y="16"/>
                      <a:pt x="57" y="13"/>
                    </a:cubicBezTo>
                    <a:cubicBezTo>
                      <a:pt x="57" y="11"/>
                      <a:pt x="58" y="9"/>
                      <a:pt x="58" y="8"/>
                    </a:cubicBezTo>
                    <a:cubicBezTo>
                      <a:pt x="59" y="7"/>
                      <a:pt x="59" y="5"/>
                      <a:pt x="59" y="4"/>
                    </a:cubicBezTo>
                    <a:cubicBezTo>
                      <a:pt x="60" y="4"/>
                      <a:pt x="61" y="3"/>
                      <a:pt x="61" y="3"/>
                    </a:cubicBezTo>
                    <a:cubicBezTo>
                      <a:pt x="62" y="2"/>
                      <a:pt x="62" y="2"/>
                      <a:pt x="61" y="1"/>
                    </a:cubicBezTo>
                    <a:cubicBezTo>
                      <a:pt x="61" y="0"/>
                      <a:pt x="60" y="0"/>
                      <a:pt x="60" y="1"/>
                    </a:cubicBezTo>
                    <a:cubicBezTo>
                      <a:pt x="58" y="2"/>
                      <a:pt x="57" y="3"/>
                      <a:pt x="56" y="4"/>
                    </a:cubicBezTo>
                    <a:cubicBezTo>
                      <a:pt x="55" y="4"/>
                      <a:pt x="54" y="5"/>
                      <a:pt x="53" y="5"/>
                    </a:cubicBezTo>
                    <a:cubicBezTo>
                      <a:pt x="53" y="5"/>
                      <a:pt x="53" y="5"/>
                      <a:pt x="52" y="5"/>
                    </a:cubicBezTo>
                    <a:cubicBezTo>
                      <a:pt x="52" y="4"/>
                      <a:pt x="51" y="4"/>
                      <a:pt x="50" y="4"/>
                    </a:cubicBezTo>
                    <a:cubicBezTo>
                      <a:pt x="50" y="4"/>
                      <a:pt x="49" y="3"/>
                      <a:pt x="49" y="3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7" y="2"/>
                      <a:pt x="46" y="2"/>
                      <a:pt x="46" y="2"/>
                    </a:cubicBezTo>
                    <a:cubicBezTo>
                      <a:pt x="44" y="2"/>
                      <a:pt x="42" y="1"/>
                      <a:pt x="41" y="1"/>
                    </a:cubicBezTo>
                    <a:cubicBezTo>
                      <a:pt x="40" y="1"/>
                      <a:pt x="39" y="1"/>
                      <a:pt x="38" y="1"/>
                    </a:cubicBezTo>
                    <a:cubicBezTo>
                      <a:pt x="37" y="1"/>
                      <a:pt x="36" y="1"/>
                      <a:pt x="36" y="1"/>
                    </a:cubicBezTo>
                    <a:cubicBezTo>
                      <a:pt x="36" y="1"/>
                      <a:pt x="37" y="1"/>
                      <a:pt x="38" y="2"/>
                    </a:cubicBezTo>
                    <a:cubicBezTo>
                      <a:pt x="39" y="2"/>
                      <a:pt x="40" y="2"/>
                      <a:pt x="40" y="2"/>
                    </a:cubicBezTo>
                    <a:cubicBezTo>
                      <a:pt x="42" y="2"/>
                      <a:pt x="44" y="3"/>
                      <a:pt x="45" y="3"/>
                    </a:cubicBezTo>
                    <a:cubicBezTo>
                      <a:pt x="46" y="3"/>
                      <a:pt x="47" y="4"/>
                      <a:pt x="47" y="4"/>
                    </a:cubicBezTo>
                    <a:cubicBezTo>
                      <a:pt x="48" y="4"/>
                      <a:pt x="48" y="4"/>
                      <a:pt x="48" y="4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9" y="5"/>
                      <a:pt x="49" y="5"/>
                      <a:pt x="50" y="5"/>
                    </a:cubicBezTo>
                    <a:cubicBezTo>
                      <a:pt x="50" y="5"/>
                      <a:pt x="50" y="6"/>
                      <a:pt x="51" y="6"/>
                    </a:cubicBezTo>
                    <a:cubicBezTo>
                      <a:pt x="50" y="6"/>
                      <a:pt x="50" y="6"/>
                      <a:pt x="49" y="7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0" y="9"/>
                      <a:pt x="37" y="10"/>
                      <a:pt x="35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2" y="11"/>
                      <a:pt x="31" y="11"/>
                      <a:pt x="31" y="12"/>
                    </a:cubicBezTo>
                    <a:cubicBezTo>
                      <a:pt x="30" y="12"/>
                      <a:pt x="28" y="12"/>
                      <a:pt x="27" y="12"/>
                    </a:cubicBezTo>
                    <a:cubicBezTo>
                      <a:pt x="26" y="12"/>
                      <a:pt x="24" y="12"/>
                      <a:pt x="23" y="12"/>
                    </a:cubicBezTo>
                    <a:cubicBezTo>
                      <a:pt x="22" y="12"/>
                      <a:pt x="20" y="12"/>
                      <a:pt x="19" y="11"/>
                    </a:cubicBezTo>
                    <a:cubicBezTo>
                      <a:pt x="22" y="12"/>
                      <a:pt x="24" y="13"/>
                      <a:pt x="27" y="13"/>
                    </a:cubicBezTo>
                    <a:cubicBezTo>
                      <a:pt x="28" y="13"/>
                      <a:pt x="30" y="13"/>
                      <a:pt x="31" y="12"/>
                    </a:cubicBezTo>
                    <a:close/>
                    <a:moveTo>
                      <a:pt x="27" y="24"/>
                    </a:move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4"/>
                      <a:pt x="27" y="2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86" name="Freeform 2285"/>
              <p:cNvSpPr/>
              <p:nvPr/>
            </p:nvSpPr>
            <p:spPr>
              <a:xfrm>
                <a:off x="4317955" y="5813460"/>
                <a:ext cx="192089" cy="120651"/>
              </a:xfrm>
              <a:custGeom>
                <a:avLst/>
                <a:gdLst>
                  <a:gd name="txL" fmla="*/ 0 w 51"/>
                  <a:gd name="txT" fmla="*/ 0 h 32"/>
                  <a:gd name="txR" fmla="*/ 51 w 51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32">
                    <a:moveTo>
                      <a:pt x="18" y="31"/>
                    </a:moveTo>
                    <a:cubicBezTo>
                      <a:pt x="19" y="31"/>
                      <a:pt x="20" y="30"/>
                      <a:pt x="21" y="29"/>
                    </a:cubicBezTo>
                    <a:cubicBezTo>
                      <a:pt x="24" y="27"/>
                      <a:pt x="26" y="25"/>
                      <a:pt x="29" y="22"/>
                    </a:cubicBezTo>
                    <a:cubicBezTo>
                      <a:pt x="32" y="18"/>
                      <a:pt x="35" y="13"/>
                      <a:pt x="38" y="9"/>
                    </a:cubicBezTo>
                    <a:cubicBezTo>
                      <a:pt x="40" y="6"/>
                      <a:pt x="43" y="5"/>
                      <a:pt x="46" y="3"/>
                    </a:cubicBezTo>
                    <a:cubicBezTo>
                      <a:pt x="48" y="2"/>
                      <a:pt x="49" y="1"/>
                      <a:pt x="51" y="0"/>
                    </a:cubicBezTo>
                    <a:cubicBezTo>
                      <a:pt x="47" y="1"/>
                      <a:pt x="43" y="3"/>
                      <a:pt x="42" y="3"/>
                    </a:cubicBezTo>
                    <a:cubicBezTo>
                      <a:pt x="32" y="7"/>
                      <a:pt x="27" y="14"/>
                      <a:pt x="19" y="20"/>
                    </a:cubicBezTo>
                    <a:cubicBezTo>
                      <a:pt x="16" y="22"/>
                      <a:pt x="12" y="24"/>
                      <a:pt x="9" y="27"/>
                    </a:cubicBezTo>
                    <a:cubicBezTo>
                      <a:pt x="6" y="28"/>
                      <a:pt x="3" y="30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6" y="30"/>
                      <a:pt x="12" y="31"/>
                      <a:pt x="18" y="3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687" name="Picture 2286"/>
              <p:cNvPicPr>
                <a:picLocks noChangeAspect="1"/>
              </p:cNvPicPr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4371930" y="5799172"/>
                <a:ext cx="146051" cy="1476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688" name="Picture 2287"/>
              <p:cNvPicPr>
                <a:picLocks noChangeAspect="1"/>
              </p:cNvPicPr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4303667" y="5767422"/>
                <a:ext cx="225426" cy="1809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689" name="Freeform 2288"/>
              <p:cNvSpPr/>
              <p:nvPr/>
            </p:nvSpPr>
            <p:spPr>
              <a:xfrm>
                <a:off x="4340180" y="5843622"/>
                <a:ext cx="90488" cy="53975"/>
              </a:xfrm>
              <a:custGeom>
                <a:avLst/>
                <a:gdLst>
                  <a:gd name="txL" fmla="*/ 0 w 24"/>
                  <a:gd name="txT" fmla="*/ 0 h 14"/>
                  <a:gd name="txR" fmla="*/ 24 w 24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14">
                    <a:moveTo>
                      <a:pt x="14" y="10"/>
                    </a:moveTo>
                    <a:cubicBezTo>
                      <a:pt x="18" y="8"/>
                      <a:pt x="20" y="5"/>
                      <a:pt x="24" y="2"/>
                    </a:cubicBezTo>
                    <a:cubicBezTo>
                      <a:pt x="22" y="3"/>
                      <a:pt x="20" y="4"/>
                      <a:pt x="18" y="5"/>
                    </a:cubicBezTo>
                    <a:cubicBezTo>
                      <a:pt x="15" y="5"/>
                      <a:pt x="13" y="4"/>
                      <a:pt x="11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4" y="4"/>
                      <a:pt x="2" y="9"/>
                      <a:pt x="0" y="13"/>
                    </a:cubicBezTo>
                    <a:cubicBezTo>
                      <a:pt x="5" y="14"/>
                      <a:pt x="10" y="11"/>
                      <a:pt x="14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90" name="Freeform 2289"/>
              <p:cNvSpPr/>
              <p:nvPr/>
            </p:nvSpPr>
            <p:spPr>
              <a:xfrm>
                <a:off x="4457656" y="5757897"/>
                <a:ext cx="141288" cy="165101"/>
              </a:xfrm>
              <a:custGeom>
                <a:avLst/>
                <a:gdLst>
                  <a:gd name="txL" fmla="*/ 0 w 38"/>
                  <a:gd name="txT" fmla="*/ 0 h 44"/>
                  <a:gd name="txR" fmla="*/ 38 w 38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44">
                    <a:moveTo>
                      <a:pt x="14" y="15"/>
                    </a:moveTo>
                    <a:cubicBezTo>
                      <a:pt x="13" y="16"/>
                      <a:pt x="12" y="20"/>
                      <a:pt x="11" y="21"/>
                    </a:cubicBezTo>
                    <a:cubicBezTo>
                      <a:pt x="10" y="24"/>
                      <a:pt x="10" y="27"/>
                      <a:pt x="9" y="29"/>
                    </a:cubicBezTo>
                    <a:cubicBezTo>
                      <a:pt x="7" y="35"/>
                      <a:pt x="5" y="40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6" y="41"/>
                      <a:pt x="11" y="37"/>
                      <a:pt x="15" y="32"/>
                    </a:cubicBezTo>
                    <a:cubicBezTo>
                      <a:pt x="17" y="28"/>
                      <a:pt x="20" y="20"/>
                      <a:pt x="17" y="14"/>
                    </a:cubicBezTo>
                    <a:cubicBezTo>
                      <a:pt x="19" y="10"/>
                      <a:pt x="23" y="10"/>
                      <a:pt x="26" y="9"/>
                    </a:cubicBezTo>
                    <a:cubicBezTo>
                      <a:pt x="29" y="8"/>
                      <a:pt x="31" y="7"/>
                      <a:pt x="33" y="6"/>
                    </a:cubicBezTo>
                    <a:cubicBezTo>
                      <a:pt x="35" y="5"/>
                      <a:pt x="37" y="3"/>
                      <a:pt x="38" y="2"/>
                    </a:cubicBezTo>
                    <a:cubicBezTo>
                      <a:pt x="37" y="2"/>
                      <a:pt x="37" y="1"/>
                      <a:pt x="36" y="0"/>
                    </a:cubicBezTo>
                    <a:cubicBezTo>
                      <a:pt x="35" y="2"/>
                      <a:pt x="35" y="4"/>
                      <a:pt x="33" y="5"/>
                    </a:cubicBezTo>
                    <a:cubicBezTo>
                      <a:pt x="31" y="6"/>
                      <a:pt x="28" y="7"/>
                      <a:pt x="25" y="8"/>
                    </a:cubicBezTo>
                    <a:cubicBezTo>
                      <a:pt x="22" y="9"/>
                      <a:pt x="18" y="10"/>
                      <a:pt x="16" y="13"/>
                    </a:cubicBezTo>
                    <a:cubicBezTo>
                      <a:pt x="15" y="14"/>
                      <a:pt x="14" y="14"/>
                      <a:pt x="14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91" name="Freeform 2290"/>
              <p:cNvSpPr>
                <a:spLocks noEditPoints="1"/>
              </p:cNvSpPr>
              <p:nvPr/>
            </p:nvSpPr>
            <p:spPr>
              <a:xfrm>
                <a:off x="4325893" y="5799172"/>
                <a:ext cx="190501" cy="127001"/>
              </a:xfrm>
              <a:custGeom>
                <a:avLst/>
                <a:gdLst>
                  <a:gd name="txL" fmla="*/ 0 w 51"/>
                  <a:gd name="txT" fmla="*/ 0 h 34"/>
                  <a:gd name="txR" fmla="*/ 51 w 51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34">
                    <a:moveTo>
                      <a:pt x="27" y="9"/>
                    </a:moveTo>
                    <a:cubicBezTo>
                      <a:pt x="27" y="8"/>
                      <a:pt x="28" y="8"/>
                      <a:pt x="28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1" y="8"/>
                      <a:pt x="33" y="8"/>
                      <a:pt x="35" y="8"/>
                    </a:cubicBezTo>
                    <a:cubicBezTo>
                      <a:pt x="34" y="8"/>
                      <a:pt x="33" y="9"/>
                      <a:pt x="32" y="9"/>
                    </a:cubicBezTo>
                    <a:cubicBezTo>
                      <a:pt x="31" y="10"/>
                      <a:pt x="30" y="11"/>
                      <a:pt x="29" y="11"/>
                    </a:cubicBezTo>
                    <a:cubicBezTo>
                      <a:pt x="28" y="12"/>
                      <a:pt x="27" y="13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5" y="15"/>
                      <a:pt x="25" y="15"/>
                      <a:pt x="24" y="16"/>
                    </a:cubicBezTo>
                    <a:cubicBezTo>
                      <a:pt x="24" y="16"/>
                      <a:pt x="23" y="16"/>
                      <a:pt x="22" y="16"/>
                    </a:cubicBezTo>
                    <a:cubicBezTo>
                      <a:pt x="21" y="16"/>
                      <a:pt x="21" y="16"/>
                      <a:pt x="20" y="16"/>
                    </a:cubicBezTo>
                    <a:cubicBezTo>
                      <a:pt x="19" y="16"/>
                      <a:pt x="19" y="16"/>
                      <a:pt x="18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5" y="14"/>
                      <a:pt x="14" y="14"/>
                      <a:pt x="14" y="13"/>
                    </a:cubicBezTo>
                    <a:cubicBezTo>
                      <a:pt x="13" y="13"/>
                      <a:pt x="12" y="13"/>
                      <a:pt x="12" y="12"/>
                    </a:cubicBezTo>
                    <a:cubicBezTo>
                      <a:pt x="13" y="13"/>
                      <a:pt x="14" y="14"/>
                      <a:pt x="15" y="15"/>
                    </a:cubicBezTo>
                    <a:cubicBezTo>
                      <a:pt x="16" y="15"/>
                      <a:pt x="16" y="15"/>
                      <a:pt x="16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9" y="17"/>
                      <a:pt x="20" y="17"/>
                    </a:cubicBezTo>
                    <a:cubicBezTo>
                      <a:pt x="21" y="17"/>
                      <a:pt x="21" y="17"/>
                      <a:pt x="22" y="17"/>
                    </a:cubicBezTo>
                    <a:cubicBezTo>
                      <a:pt x="22" y="17"/>
                      <a:pt x="23" y="17"/>
                      <a:pt x="23" y="17"/>
                    </a:cubicBezTo>
                    <a:cubicBezTo>
                      <a:pt x="23" y="18"/>
                      <a:pt x="22" y="18"/>
                      <a:pt x="22" y="18"/>
                    </a:cubicBezTo>
                    <a:cubicBezTo>
                      <a:pt x="22" y="18"/>
                      <a:pt x="21" y="19"/>
                      <a:pt x="21" y="19"/>
                    </a:cubicBezTo>
                    <a:cubicBezTo>
                      <a:pt x="21" y="19"/>
                      <a:pt x="20" y="20"/>
                      <a:pt x="19" y="20"/>
                    </a:cubicBezTo>
                    <a:cubicBezTo>
                      <a:pt x="18" y="21"/>
                      <a:pt x="17" y="22"/>
                      <a:pt x="15" y="23"/>
                    </a:cubicBezTo>
                    <a:cubicBezTo>
                      <a:pt x="14" y="23"/>
                      <a:pt x="14" y="23"/>
                      <a:pt x="13" y="23"/>
                    </a:cubicBezTo>
                    <a:cubicBezTo>
                      <a:pt x="12" y="24"/>
                      <a:pt x="11" y="24"/>
                      <a:pt x="11" y="24"/>
                    </a:cubicBezTo>
                    <a:cubicBezTo>
                      <a:pt x="10" y="24"/>
                      <a:pt x="9" y="25"/>
                      <a:pt x="8" y="25"/>
                    </a:cubicBezTo>
                    <a:cubicBezTo>
                      <a:pt x="8" y="25"/>
                      <a:pt x="7" y="25"/>
                      <a:pt x="6" y="25"/>
                    </a:cubicBezTo>
                    <a:cubicBezTo>
                      <a:pt x="8" y="25"/>
                      <a:pt x="9" y="25"/>
                      <a:pt x="11" y="25"/>
                    </a:cubicBezTo>
                    <a:cubicBezTo>
                      <a:pt x="12" y="24"/>
                      <a:pt x="14" y="24"/>
                      <a:pt x="16" y="23"/>
                    </a:cubicBezTo>
                    <a:cubicBezTo>
                      <a:pt x="16" y="23"/>
                      <a:pt x="17" y="23"/>
                      <a:pt x="18" y="22"/>
                    </a:cubicBezTo>
                    <a:cubicBezTo>
                      <a:pt x="17" y="23"/>
                      <a:pt x="17" y="24"/>
                      <a:pt x="16" y="24"/>
                    </a:cubicBezTo>
                    <a:cubicBezTo>
                      <a:pt x="15" y="25"/>
                      <a:pt x="14" y="26"/>
                      <a:pt x="13" y="27"/>
                    </a:cubicBezTo>
                    <a:cubicBezTo>
                      <a:pt x="11" y="28"/>
                      <a:pt x="9" y="30"/>
                      <a:pt x="7" y="31"/>
                    </a:cubicBezTo>
                    <a:cubicBezTo>
                      <a:pt x="5" y="32"/>
                      <a:pt x="2" y="33"/>
                      <a:pt x="0" y="34"/>
                    </a:cubicBezTo>
                    <a:cubicBezTo>
                      <a:pt x="5" y="32"/>
                      <a:pt x="9" y="30"/>
                      <a:pt x="13" y="27"/>
                    </a:cubicBezTo>
                    <a:cubicBezTo>
                      <a:pt x="14" y="27"/>
                      <a:pt x="15" y="26"/>
                      <a:pt x="16" y="25"/>
                    </a:cubicBezTo>
                    <a:cubicBezTo>
                      <a:pt x="17" y="24"/>
                      <a:pt x="18" y="24"/>
                      <a:pt x="19" y="23"/>
                    </a:cubicBezTo>
                    <a:cubicBezTo>
                      <a:pt x="21" y="21"/>
                      <a:pt x="23" y="19"/>
                      <a:pt x="25" y="18"/>
                    </a:cubicBezTo>
                    <a:cubicBezTo>
                      <a:pt x="26" y="16"/>
                      <a:pt x="28" y="14"/>
                      <a:pt x="30" y="13"/>
                    </a:cubicBezTo>
                    <a:cubicBezTo>
                      <a:pt x="31" y="12"/>
                      <a:pt x="32" y="11"/>
                      <a:pt x="33" y="11"/>
                    </a:cubicBezTo>
                    <a:cubicBezTo>
                      <a:pt x="34" y="10"/>
                      <a:pt x="35" y="9"/>
                      <a:pt x="36" y="9"/>
                    </a:cubicBezTo>
                    <a:cubicBezTo>
                      <a:pt x="37" y="8"/>
                      <a:pt x="39" y="8"/>
                      <a:pt x="40" y="8"/>
                    </a:cubicBezTo>
                    <a:cubicBezTo>
                      <a:pt x="41" y="8"/>
                      <a:pt x="42" y="7"/>
                      <a:pt x="42" y="7"/>
                    </a:cubicBezTo>
                    <a:cubicBezTo>
                      <a:pt x="41" y="8"/>
                      <a:pt x="40" y="9"/>
                      <a:pt x="39" y="10"/>
                    </a:cubicBezTo>
                    <a:cubicBezTo>
                      <a:pt x="38" y="10"/>
                      <a:pt x="38" y="11"/>
                      <a:pt x="37" y="12"/>
                    </a:cubicBezTo>
                    <a:cubicBezTo>
                      <a:pt x="36" y="12"/>
                      <a:pt x="36" y="13"/>
                      <a:pt x="35" y="14"/>
                    </a:cubicBezTo>
                    <a:cubicBezTo>
                      <a:pt x="34" y="15"/>
                      <a:pt x="33" y="17"/>
                      <a:pt x="32" y="18"/>
                    </a:cubicBezTo>
                    <a:cubicBezTo>
                      <a:pt x="31" y="20"/>
                      <a:pt x="30" y="21"/>
                      <a:pt x="29" y="23"/>
                    </a:cubicBezTo>
                    <a:cubicBezTo>
                      <a:pt x="28" y="24"/>
                      <a:pt x="27" y="26"/>
                      <a:pt x="26" y="27"/>
                    </a:cubicBezTo>
                    <a:cubicBezTo>
                      <a:pt x="25" y="28"/>
                      <a:pt x="24" y="29"/>
                      <a:pt x="22" y="31"/>
                    </a:cubicBezTo>
                    <a:cubicBezTo>
                      <a:pt x="21" y="32"/>
                      <a:pt x="20" y="33"/>
                      <a:pt x="18" y="34"/>
                    </a:cubicBezTo>
                    <a:cubicBezTo>
                      <a:pt x="21" y="32"/>
                      <a:pt x="24" y="30"/>
                      <a:pt x="27" y="27"/>
                    </a:cubicBezTo>
                    <a:cubicBezTo>
                      <a:pt x="28" y="26"/>
                      <a:pt x="29" y="25"/>
                      <a:pt x="30" y="23"/>
                    </a:cubicBezTo>
                    <a:cubicBezTo>
                      <a:pt x="31" y="22"/>
                      <a:pt x="32" y="20"/>
                      <a:pt x="33" y="19"/>
                    </a:cubicBezTo>
                    <a:cubicBezTo>
                      <a:pt x="34" y="17"/>
                      <a:pt x="35" y="16"/>
                      <a:pt x="36" y="14"/>
                    </a:cubicBezTo>
                    <a:cubicBezTo>
                      <a:pt x="36" y="14"/>
                      <a:pt x="37" y="13"/>
                      <a:pt x="38" y="12"/>
                    </a:cubicBezTo>
                    <a:cubicBezTo>
                      <a:pt x="38" y="12"/>
                      <a:pt x="39" y="11"/>
                      <a:pt x="40" y="11"/>
                    </a:cubicBezTo>
                    <a:cubicBezTo>
                      <a:pt x="41" y="10"/>
                      <a:pt x="43" y="9"/>
                      <a:pt x="44" y="7"/>
                    </a:cubicBezTo>
                    <a:cubicBezTo>
                      <a:pt x="45" y="7"/>
                      <a:pt x="45" y="6"/>
                      <a:pt x="46" y="6"/>
                    </a:cubicBezTo>
                    <a:cubicBezTo>
                      <a:pt x="46" y="6"/>
                      <a:pt x="47" y="6"/>
                      <a:pt x="47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6" y="7"/>
                      <a:pt x="46" y="9"/>
                      <a:pt x="45" y="10"/>
                    </a:cubicBezTo>
                    <a:cubicBezTo>
                      <a:pt x="45" y="12"/>
                      <a:pt x="45" y="13"/>
                      <a:pt x="44" y="14"/>
                    </a:cubicBezTo>
                    <a:cubicBezTo>
                      <a:pt x="44" y="15"/>
                      <a:pt x="44" y="17"/>
                      <a:pt x="44" y="18"/>
                    </a:cubicBezTo>
                    <a:cubicBezTo>
                      <a:pt x="44" y="21"/>
                      <a:pt x="43" y="23"/>
                      <a:pt x="41" y="25"/>
                    </a:cubicBezTo>
                    <a:cubicBezTo>
                      <a:pt x="41" y="26"/>
                      <a:pt x="40" y="27"/>
                      <a:pt x="39" y="28"/>
                    </a:cubicBezTo>
                    <a:cubicBezTo>
                      <a:pt x="39" y="29"/>
                      <a:pt x="38" y="30"/>
                      <a:pt x="37" y="31"/>
                    </a:cubicBezTo>
                    <a:cubicBezTo>
                      <a:pt x="39" y="29"/>
                      <a:pt x="40" y="27"/>
                      <a:pt x="42" y="25"/>
                    </a:cubicBezTo>
                    <a:cubicBezTo>
                      <a:pt x="43" y="24"/>
                      <a:pt x="43" y="23"/>
                      <a:pt x="44" y="22"/>
                    </a:cubicBezTo>
                    <a:cubicBezTo>
                      <a:pt x="44" y="21"/>
                      <a:pt x="44" y="21"/>
                      <a:pt x="44" y="20"/>
                    </a:cubicBezTo>
                    <a:cubicBezTo>
                      <a:pt x="44" y="20"/>
                      <a:pt x="44" y="19"/>
                      <a:pt x="44" y="19"/>
                    </a:cubicBezTo>
                    <a:cubicBezTo>
                      <a:pt x="45" y="19"/>
                      <a:pt x="45" y="18"/>
                      <a:pt x="45" y="18"/>
                    </a:cubicBezTo>
                    <a:cubicBezTo>
                      <a:pt x="45" y="16"/>
                      <a:pt x="46" y="13"/>
                      <a:pt x="46" y="11"/>
                    </a:cubicBezTo>
                    <a:cubicBezTo>
                      <a:pt x="47" y="10"/>
                      <a:pt x="47" y="8"/>
                      <a:pt x="48" y="7"/>
                    </a:cubicBezTo>
                    <a:cubicBezTo>
                      <a:pt x="48" y="6"/>
                      <a:pt x="48" y="6"/>
                      <a:pt x="49" y="5"/>
                    </a:cubicBezTo>
                    <a:cubicBezTo>
                      <a:pt x="49" y="4"/>
                      <a:pt x="50" y="4"/>
                      <a:pt x="50" y="4"/>
                    </a:cubicBezTo>
                    <a:cubicBezTo>
                      <a:pt x="51" y="3"/>
                      <a:pt x="51" y="3"/>
                      <a:pt x="51" y="2"/>
                    </a:cubicBezTo>
                    <a:cubicBezTo>
                      <a:pt x="50" y="2"/>
                      <a:pt x="50" y="2"/>
                      <a:pt x="49" y="2"/>
                    </a:cubicBezTo>
                    <a:cubicBezTo>
                      <a:pt x="48" y="3"/>
                      <a:pt x="47" y="3"/>
                      <a:pt x="46" y="4"/>
                    </a:cubicBezTo>
                    <a:cubicBezTo>
                      <a:pt x="46" y="4"/>
                      <a:pt x="45" y="4"/>
                      <a:pt x="44" y="5"/>
                    </a:cubicBezTo>
                    <a:cubicBezTo>
                      <a:pt x="44" y="5"/>
                      <a:pt x="44" y="5"/>
                      <a:pt x="44" y="4"/>
                    </a:cubicBezTo>
                    <a:cubicBezTo>
                      <a:pt x="43" y="4"/>
                      <a:pt x="43" y="4"/>
                      <a:pt x="42" y="4"/>
                    </a:cubicBezTo>
                    <a:cubicBezTo>
                      <a:pt x="42" y="3"/>
                      <a:pt x="42" y="3"/>
                      <a:pt x="41" y="3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41" y="3"/>
                      <a:pt x="41" y="3"/>
                      <a:pt x="40" y="3"/>
                    </a:cubicBezTo>
                    <a:cubicBezTo>
                      <a:pt x="40" y="2"/>
                      <a:pt x="39" y="2"/>
                      <a:pt x="39" y="2"/>
                    </a:cubicBezTo>
                    <a:cubicBezTo>
                      <a:pt x="37" y="1"/>
                      <a:pt x="36" y="1"/>
                      <a:pt x="35" y="1"/>
                    </a:cubicBezTo>
                    <a:cubicBezTo>
                      <a:pt x="34" y="1"/>
                      <a:pt x="34" y="1"/>
                      <a:pt x="33" y="1"/>
                    </a:cubicBezTo>
                    <a:cubicBezTo>
                      <a:pt x="33" y="1"/>
                      <a:pt x="32" y="0"/>
                      <a:pt x="31" y="0"/>
                    </a:cubicBezTo>
                    <a:cubicBezTo>
                      <a:pt x="32" y="1"/>
                      <a:pt x="33" y="1"/>
                      <a:pt x="33" y="1"/>
                    </a:cubicBezTo>
                    <a:cubicBezTo>
                      <a:pt x="34" y="1"/>
                      <a:pt x="34" y="1"/>
                      <a:pt x="35" y="1"/>
                    </a:cubicBezTo>
                    <a:cubicBezTo>
                      <a:pt x="36" y="2"/>
                      <a:pt x="37" y="2"/>
                      <a:pt x="38" y="3"/>
                    </a:cubicBezTo>
                    <a:cubicBezTo>
                      <a:pt x="39" y="3"/>
                      <a:pt x="39" y="3"/>
                      <a:pt x="40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41" y="4"/>
                      <a:pt x="41" y="4"/>
                      <a:pt x="41" y="5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1" y="5"/>
                      <a:pt x="41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4" y="7"/>
                      <a:pt x="32" y="7"/>
                      <a:pt x="30" y="7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7" y="8"/>
                      <a:pt x="27" y="8"/>
                    </a:cubicBezTo>
                    <a:cubicBezTo>
                      <a:pt x="26" y="8"/>
                      <a:pt x="25" y="8"/>
                      <a:pt x="24" y="8"/>
                    </a:cubicBezTo>
                    <a:cubicBezTo>
                      <a:pt x="23" y="8"/>
                      <a:pt x="22" y="8"/>
                      <a:pt x="21" y="7"/>
                    </a:cubicBezTo>
                    <a:cubicBezTo>
                      <a:pt x="20" y="7"/>
                      <a:pt x="19" y="7"/>
                      <a:pt x="18" y="7"/>
                    </a:cubicBezTo>
                    <a:cubicBezTo>
                      <a:pt x="20" y="8"/>
                      <a:pt x="22" y="8"/>
                      <a:pt x="24" y="8"/>
                    </a:cubicBezTo>
                    <a:cubicBezTo>
                      <a:pt x="25" y="8"/>
                      <a:pt x="26" y="9"/>
                      <a:pt x="27" y="9"/>
                    </a:cubicBezTo>
                    <a:close/>
                    <a:moveTo>
                      <a:pt x="23" y="17"/>
                    </a:move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92" name="Freeform 2291"/>
              <p:cNvSpPr/>
              <p:nvPr/>
            </p:nvSpPr>
            <p:spPr>
              <a:xfrm>
                <a:off x="4232229" y="5224493"/>
                <a:ext cx="138113" cy="104776"/>
              </a:xfrm>
              <a:custGeom>
                <a:avLst/>
                <a:gdLst>
                  <a:gd name="txL" fmla="*/ 0 w 37"/>
                  <a:gd name="txT" fmla="*/ 0 h 28"/>
                  <a:gd name="txR" fmla="*/ 37 w 37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8">
                    <a:moveTo>
                      <a:pt x="6" y="13"/>
                    </a:moveTo>
                    <a:cubicBezTo>
                      <a:pt x="6" y="13"/>
                      <a:pt x="7" y="14"/>
                      <a:pt x="7" y="14"/>
                    </a:cubicBezTo>
                    <a:cubicBezTo>
                      <a:pt x="10" y="16"/>
                      <a:pt x="12" y="17"/>
                      <a:pt x="15" y="18"/>
                    </a:cubicBezTo>
                    <a:cubicBezTo>
                      <a:pt x="19" y="20"/>
                      <a:pt x="23" y="20"/>
                      <a:pt x="27" y="22"/>
                    </a:cubicBezTo>
                    <a:cubicBezTo>
                      <a:pt x="29" y="23"/>
                      <a:pt x="31" y="24"/>
                      <a:pt x="33" y="26"/>
                    </a:cubicBezTo>
                    <a:cubicBezTo>
                      <a:pt x="34" y="27"/>
                      <a:pt x="36" y="28"/>
                      <a:pt x="37" y="28"/>
                    </a:cubicBezTo>
                    <a:cubicBezTo>
                      <a:pt x="35" y="27"/>
                      <a:pt x="33" y="24"/>
                      <a:pt x="32" y="23"/>
                    </a:cubicBezTo>
                    <a:cubicBezTo>
                      <a:pt x="27" y="17"/>
                      <a:pt x="20" y="14"/>
                      <a:pt x="14" y="11"/>
                    </a:cubicBezTo>
                    <a:cubicBezTo>
                      <a:pt x="11" y="9"/>
                      <a:pt x="9" y="7"/>
                      <a:pt x="6" y="5"/>
                    </a:cubicBezTo>
                    <a:cubicBezTo>
                      <a:pt x="4" y="3"/>
                      <a:pt x="2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4"/>
                      <a:pt x="4" y="8"/>
                      <a:pt x="6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693" name="Picture 2292"/>
              <p:cNvPicPr>
                <a:picLocks noChangeAspect="1"/>
              </p:cNvPicPr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4236992" y="5259418"/>
                <a:ext cx="146051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694" name="Picture 2293"/>
              <p:cNvPicPr>
                <a:picLocks noChangeAspect="1"/>
              </p:cNvPicPr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4217942" y="5205443"/>
                <a:ext cx="190501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695" name="Freeform 2294"/>
              <p:cNvSpPr/>
              <p:nvPr/>
            </p:nvSpPr>
            <p:spPr>
              <a:xfrm>
                <a:off x="4268742" y="5232431"/>
                <a:ext cx="52388" cy="52388"/>
              </a:xfrm>
              <a:custGeom>
                <a:avLst/>
                <a:gdLst>
                  <a:gd name="txL" fmla="*/ 0 w 14"/>
                  <a:gd name="txT" fmla="*/ 0 h 14"/>
                  <a:gd name="txR" fmla="*/ 14 w 14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14">
                    <a:moveTo>
                      <a:pt x="6" y="8"/>
                    </a:moveTo>
                    <a:cubicBezTo>
                      <a:pt x="8" y="11"/>
                      <a:pt x="11" y="12"/>
                      <a:pt x="14" y="14"/>
                    </a:cubicBezTo>
                    <a:cubicBezTo>
                      <a:pt x="13" y="13"/>
                      <a:pt x="11" y="11"/>
                      <a:pt x="10" y="10"/>
                    </a:cubicBezTo>
                    <a:cubicBezTo>
                      <a:pt x="9" y="8"/>
                      <a:pt x="10" y="6"/>
                      <a:pt x="10" y="4"/>
                    </a:cubicBezTo>
                    <a:cubicBezTo>
                      <a:pt x="11" y="3"/>
                      <a:pt x="11" y="2"/>
                      <a:pt x="11" y="0"/>
                    </a:cubicBezTo>
                    <a:cubicBezTo>
                      <a:pt x="8" y="0"/>
                      <a:pt x="4" y="0"/>
                      <a:pt x="0" y="0"/>
                    </a:cubicBezTo>
                    <a:cubicBezTo>
                      <a:pt x="0" y="3"/>
                      <a:pt x="4" y="6"/>
                      <a:pt x="6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96" name="Freeform 2295"/>
              <p:cNvSpPr/>
              <p:nvPr/>
            </p:nvSpPr>
            <p:spPr>
              <a:xfrm>
                <a:off x="4276680" y="5322919"/>
                <a:ext cx="157163" cy="63500"/>
              </a:xfrm>
              <a:custGeom>
                <a:avLst/>
                <a:gdLst>
                  <a:gd name="txL" fmla="*/ 0 w 42"/>
                  <a:gd name="txT" fmla="*/ 0 h 17"/>
                  <a:gd name="txR" fmla="*/ 42 w 42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17">
                    <a:moveTo>
                      <a:pt x="25" y="2"/>
                    </a:moveTo>
                    <a:cubicBezTo>
                      <a:pt x="24" y="2"/>
                      <a:pt x="21" y="3"/>
                      <a:pt x="19" y="2"/>
                    </a:cubicBezTo>
                    <a:cubicBezTo>
                      <a:pt x="17" y="2"/>
                      <a:pt x="15" y="3"/>
                      <a:pt x="13" y="3"/>
                    </a:cubicBezTo>
                    <a:cubicBezTo>
                      <a:pt x="8" y="3"/>
                      <a:pt x="4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4"/>
                      <a:pt x="8" y="6"/>
                      <a:pt x="13" y="8"/>
                    </a:cubicBezTo>
                    <a:cubicBezTo>
                      <a:pt x="16" y="8"/>
                      <a:pt x="23" y="8"/>
                      <a:pt x="27" y="5"/>
                    </a:cubicBezTo>
                    <a:cubicBezTo>
                      <a:pt x="30" y="5"/>
                      <a:pt x="31" y="8"/>
                      <a:pt x="33" y="10"/>
                    </a:cubicBezTo>
                    <a:cubicBezTo>
                      <a:pt x="34" y="12"/>
                      <a:pt x="35" y="14"/>
                      <a:pt x="37" y="15"/>
                    </a:cubicBezTo>
                    <a:cubicBezTo>
                      <a:pt x="38" y="16"/>
                      <a:pt x="39" y="17"/>
                      <a:pt x="41" y="17"/>
                    </a:cubicBezTo>
                    <a:cubicBezTo>
                      <a:pt x="41" y="17"/>
                      <a:pt x="41" y="16"/>
                      <a:pt x="42" y="16"/>
                    </a:cubicBezTo>
                    <a:cubicBezTo>
                      <a:pt x="40" y="15"/>
                      <a:pt x="38" y="15"/>
                      <a:pt x="37" y="14"/>
                    </a:cubicBezTo>
                    <a:cubicBezTo>
                      <a:pt x="36" y="13"/>
                      <a:pt x="34" y="11"/>
                      <a:pt x="33" y="10"/>
                    </a:cubicBezTo>
                    <a:cubicBezTo>
                      <a:pt x="31" y="7"/>
                      <a:pt x="29" y="4"/>
                      <a:pt x="27" y="4"/>
                    </a:cubicBezTo>
                    <a:cubicBezTo>
                      <a:pt x="26" y="3"/>
                      <a:pt x="26" y="3"/>
                      <a:pt x="25" y="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97" name="Freeform 2296"/>
              <p:cNvSpPr>
                <a:spLocks noEditPoints="1"/>
              </p:cNvSpPr>
              <p:nvPr/>
            </p:nvSpPr>
            <p:spPr>
              <a:xfrm>
                <a:off x="4238580" y="5227668"/>
                <a:ext cx="139701" cy="109538"/>
              </a:xfrm>
              <a:custGeom>
                <a:avLst/>
                <a:gdLst>
                  <a:gd name="txL" fmla="*/ 0 w 37"/>
                  <a:gd name="txT" fmla="*/ 0 h 29"/>
                  <a:gd name="txR" fmla="*/ 37 w 37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9">
                    <a:moveTo>
                      <a:pt x="26" y="13"/>
                    </a:moveTo>
                    <a:cubicBezTo>
                      <a:pt x="26" y="13"/>
                      <a:pt x="26" y="13"/>
                      <a:pt x="26" y="14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16"/>
                      <a:pt x="28" y="17"/>
                      <a:pt x="28" y="18"/>
                    </a:cubicBezTo>
                    <a:cubicBezTo>
                      <a:pt x="28" y="18"/>
                      <a:pt x="27" y="17"/>
                      <a:pt x="27" y="17"/>
                    </a:cubicBezTo>
                    <a:cubicBezTo>
                      <a:pt x="26" y="16"/>
                      <a:pt x="25" y="16"/>
                      <a:pt x="24" y="15"/>
                    </a:cubicBezTo>
                    <a:cubicBezTo>
                      <a:pt x="23" y="15"/>
                      <a:pt x="22" y="14"/>
                      <a:pt x="22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3"/>
                      <a:pt x="20" y="13"/>
                      <a:pt x="20" y="13"/>
                    </a:cubicBezTo>
                    <a:cubicBezTo>
                      <a:pt x="19" y="12"/>
                      <a:pt x="19" y="12"/>
                      <a:pt x="19" y="11"/>
                    </a:cubicBezTo>
                    <a:cubicBezTo>
                      <a:pt x="19" y="11"/>
                      <a:pt x="19" y="10"/>
                      <a:pt x="18" y="10"/>
                    </a:cubicBezTo>
                    <a:cubicBezTo>
                      <a:pt x="18" y="9"/>
                      <a:pt x="18" y="8"/>
                      <a:pt x="18" y="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6"/>
                      <a:pt x="18" y="6"/>
                    </a:cubicBezTo>
                    <a:cubicBezTo>
                      <a:pt x="19" y="5"/>
                      <a:pt x="19" y="5"/>
                      <a:pt x="19" y="4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4"/>
                      <a:pt x="18" y="5"/>
                      <a:pt x="18" y="6"/>
                    </a:cubicBezTo>
                    <a:cubicBezTo>
                      <a:pt x="18" y="6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9"/>
                      <a:pt x="18" y="10"/>
                    </a:cubicBezTo>
                    <a:cubicBezTo>
                      <a:pt x="18" y="10"/>
                      <a:pt x="18" y="11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2"/>
                      <a:pt x="17" y="11"/>
                      <a:pt x="17" y="11"/>
                    </a:cubicBezTo>
                    <a:cubicBezTo>
                      <a:pt x="16" y="11"/>
                      <a:pt x="16" y="11"/>
                      <a:pt x="15" y="10"/>
                    </a:cubicBezTo>
                    <a:cubicBezTo>
                      <a:pt x="14" y="9"/>
                      <a:pt x="13" y="9"/>
                      <a:pt x="12" y="8"/>
                    </a:cubicBezTo>
                    <a:cubicBezTo>
                      <a:pt x="12" y="7"/>
                      <a:pt x="12" y="7"/>
                      <a:pt x="11" y="6"/>
                    </a:cubicBezTo>
                    <a:cubicBezTo>
                      <a:pt x="11" y="6"/>
                      <a:pt x="10" y="5"/>
                      <a:pt x="10" y="5"/>
                    </a:cubicBezTo>
                    <a:cubicBezTo>
                      <a:pt x="10" y="4"/>
                      <a:pt x="9" y="4"/>
                      <a:pt x="9" y="3"/>
                    </a:cubicBezTo>
                    <a:cubicBezTo>
                      <a:pt x="9" y="3"/>
                      <a:pt x="8" y="2"/>
                      <a:pt x="8" y="2"/>
                    </a:cubicBezTo>
                    <a:cubicBezTo>
                      <a:pt x="9" y="3"/>
                      <a:pt x="9" y="4"/>
                      <a:pt x="10" y="5"/>
                    </a:cubicBezTo>
                    <a:cubicBezTo>
                      <a:pt x="10" y="6"/>
                      <a:pt x="11" y="7"/>
                      <a:pt x="12" y="8"/>
                    </a:cubicBezTo>
                    <a:cubicBezTo>
                      <a:pt x="12" y="9"/>
                      <a:pt x="13" y="9"/>
                      <a:pt x="14" y="10"/>
                    </a:cubicBezTo>
                    <a:cubicBezTo>
                      <a:pt x="13" y="10"/>
                      <a:pt x="12" y="9"/>
                      <a:pt x="11" y="9"/>
                    </a:cubicBezTo>
                    <a:cubicBezTo>
                      <a:pt x="10" y="8"/>
                      <a:pt x="10" y="8"/>
                      <a:pt x="9" y="7"/>
                    </a:cubicBezTo>
                    <a:cubicBezTo>
                      <a:pt x="7" y="6"/>
                      <a:pt x="6" y="5"/>
                      <a:pt x="4" y="4"/>
                    </a:cubicBezTo>
                    <a:cubicBezTo>
                      <a:pt x="3" y="2"/>
                      <a:pt x="1" y="1"/>
                      <a:pt x="0" y="0"/>
                    </a:cubicBezTo>
                    <a:cubicBezTo>
                      <a:pt x="2" y="3"/>
                      <a:pt x="5" y="5"/>
                      <a:pt x="8" y="8"/>
                    </a:cubicBezTo>
                    <a:cubicBezTo>
                      <a:pt x="9" y="8"/>
                      <a:pt x="10" y="9"/>
                      <a:pt x="11" y="9"/>
                    </a:cubicBezTo>
                    <a:cubicBezTo>
                      <a:pt x="12" y="10"/>
                      <a:pt x="13" y="10"/>
                      <a:pt x="13" y="11"/>
                    </a:cubicBezTo>
                    <a:cubicBezTo>
                      <a:pt x="15" y="12"/>
                      <a:pt x="17" y="13"/>
                      <a:pt x="19" y="13"/>
                    </a:cubicBezTo>
                    <a:cubicBezTo>
                      <a:pt x="20" y="14"/>
                      <a:pt x="22" y="15"/>
                      <a:pt x="24" y="16"/>
                    </a:cubicBezTo>
                    <a:cubicBezTo>
                      <a:pt x="24" y="17"/>
                      <a:pt x="25" y="17"/>
                      <a:pt x="26" y="18"/>
                    </a:cubicBezTo>
                    <a:cubicBezTo>
                      <a:pt x="27" y="18"/>
                      <a:pt x="27" y="19"/>
                      <a:pt x="28" y="20"/>
                    </a:cubicBezTo>
                    <a:cubicBezTo>
                      <a:pt x="29" y="21"/>
                      <a:pt x="29" y="21"/>
                      <a:pt x="30" y="22"/>
                    </a:cubicBezTo>
                    <a:cubicBezTo>
                      <a:pt x="30" y="23"/>
                      <a:pt x="31" y="23"/>
                      <a:pt x="31" y="24"/>
                    </a:cubicBezTo>
                    <a:cubicBezTo>
                      <a:pt x="30" y="23"/>
                      <a:pt x="29" y="23"/>
                      <a:pt x="28" y="22"/>
                    </a:cubicBezTo>
                    <a:cubicBezTo>
                      <a:pt x="27" y="22"/>
                      <a:pt x="27" y="21"/>
                      <a:pt x="26" y="21"/>
                    </a:cubicBezTo>
                    <a:cubicBezTo>
                      <a:pt x="26" y="21"/>
                      <a:pt x="25" y="20"/>
                      <a:pt x="24" y="20"/>
                    </a:cubicBezTo>
                    <a:cubicBezTo>
                      <a:pt x="23" y="20"/>
                      <a:pt x="22" y="19"/>
                      <a:pt x="20" y="19"/>
                    </a:cubicBezTo>
                    <a:cubicBezTo>
                      <a:pt x="19" y="19"/>
                      <a:pt x="17" y="19"/>
                      <a:pt x="16" y="18"/>
                    </a:cubicBezTo>
                    <a:cubicBezTo>
                      <a:pt x="15" y="18"/>
                      <a:pt x="13" y="17"/>
                      <a:pt x="12" y="17"/>
                    </a:cubicBezTo>
                    <a:cubicBezTo>
                      <a:pt x="11" y="16"/>
                      <a:pt x="10" y="16"/>
                      <a:pt x="8" y="15"/>
                    </a:cubicBezTo>
                    <a:cubicBezTo>
                      <a:pt x="7" y="14"/>
                      <a:pt x="6" y="14"/>
                      <a:pt x="5" y="13"/>
                    </a:cubicBezTo>
                    <a:cubicBezTo>
                      <a:pt x="7" y="15"/>
                      <a:pt x="9" y="16"/>
                      <a:pt x="12" y="17"/>
                    </a:cubicBezTo>
                    <a:cubicBezTo>
                      <a:pt x="13" y="18"/>
                      <a:pt x="15" y="18"/>
                      <a:pt x="16" y="19"/>
                    </a:cubicBezTo>
                    <a:cubicBezTo>
                      <a:pt x="17" y="19"/>
                      <a:pt x="19" y="19"/>
                      <a:pt x="20" y="20"/>
                    </a:cubicBezTo>
                    <a:cubicBezTo>
                      <a:pt x="21" y="20"/>
                      <a:pt x="23" y="20"/>
                      <a:pt x="24" y="21"/>
                    </a:cubicBezTo>
                    <a:cubicBezTo>
                      <a:pt x="25" y="21"/>
                      <a:pt x="25" y="21"/>
                      <a:pt x="26" y="22"/>
                    </a:cubicBezTo>
                    <a:cubicBezTo>
                      <a:pt x="26" y="22"/>
                      <a:pt x="27" y="22"/>
                      <a:pt x="28" y="23"/>
                    </a:cubicBezTo>
                    <a:cubicBezTo>
                      <a:pt x="29" y="24"/>
                      <a:pt x="30" y="24"/>
                      <a:pt x="31" y="25"/>
                    </a:cubicBezTo>
                    <a:cubicBezTo>
                      <a:pt x="32" y="26"/>
                      <a:pt x="32" y="26"/>
                      <a:pt x="33" y="26"/>
                    </a:cubicBezTo>
                    <a:cubicBezTo>
                      <a:pt x="33" y="26"/>
                      <a:pt x="33" y="27"/>
                      <a:pt x="33" y="27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2" y="27"/>
                      <a:pt x="31" y="27"/>
                      <a:pt x="29" y="27"/>
                    </a:cubicBezTo>
                    <a:cubicBezTo>
                      <a:pt x="28" y="27"/>
                      <a:pt x="27" y="27"/>
                      <a:pt x="26" y="27"/>
                    </a:cubicBezTo>
                    <a:cubicBezTo>
                      <a:pt x="25" y="27"/>
                      <a:pt x="24" y="27"/>
                      <a:pt x="23" y="28"/>
                    </a:cubicBezTo>
                    <a:cubicBezTo>
                      <a:pt x="21" y="28"/>
                      <a:pt x="19" y="28"/>
                      <a:pt x="17" y="28"/>
                    </a:cubicBezTo>
                    <a:cubicBezTo>
                      <a:pt x="16" y="28"/>
                      <a:pt x="16" y="27"/>
                      <a:pt x="15" y="27"/>
                    </a:cubicBezTo>
                    <a:cubicBezTo>
                      <a:pt x="14" y="27"/>
                      <a:pt x="13" y="26"/>
                      <a:pt x="12" y="26"/>
                    </a:cubicBezTo>
                    <a:cubicBezTo>
                      <a:pt x="14" y="27"/>
                      <a:pt x="15" y="28"/>
                      <a:pt x="17" y="28"/>
                    </a:cubicBezTo>
                    <a:cubicBezTo>
                      <a:pt x="18" y="28"/>
                      <a:pt x="19" y="29"/>
                      <a:pt x="20" y="29"/>
                    </a:cubicBezTo>
                    <a:cubicBezTo>
                      <a:pt x="21" y="29"/>
                      <a:pt x="21" y="29"/>
                      <a:pt x="22" y="29"/>
                    </a:cubicBezTo>
                    <a:cubicBezTo>
                      <a:pt x="22" y="29"/>
                      <a:pt x="22" y="29"/>
                      <a:pt x="23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5" y="28"/>
                      <a:pt x="27" y="28"/>
                      <a:pt x="29" y="28"/>
                    </a:cubicBezTo>
                    <a:cubicBezTo>
                      <a:pt x="30" y="28"/>
                      <a:pt x="31" y="28"/>
                      <a:pt x="32" y="28"/>
                    </a:cubicBezTo>
                    <a:cubicBezTo>
                      <a:pt x="33" y="28"/>
                      <a:pt x="34" y="28"/>
                      <a:pt x="34" y="28"/>
                    </a:cubicBezTo>
                    <a:cubicBezTo>
                      <a:pt x="35" y="28"/>
                      <a:pt x="35" y="29"/>
                      <a:pt x="36" y="29"/>
                    </a:cubicBezTo>
                    <a:cubicBezTo>
                      <a:pt x="36" y="29"/>
                      <a:pt x="36" y="29"/>
                      <a:pt x="37" y="29"/>
                    </a:cubicBezTo>
                    <a:cubicBezTo>
                      <a:pt x="37" y="28"/>
                      <a:pt x="37" y="28"/>
                      <a:pt x="36" y="28"/>
                    </a:cubicBezTo>
                    <a:cubicBezTo>
                      <a:pt x="36" y="27"/>
                      <a:pt x="35" y="26"/>
                      <a:pt x="34" y="26"/>
                    </a:cubicBezTo>
                    <a:cubicBezTo>
                      <a:pt x="34" y="25"/>
                      <a:pt x="34" y="25"/>
                      <a:pt x="33" y="25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3" y="24"/>
                      <a:pt x="33" y="23"/>
                      <a:pt x="33" y="23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0"/>
                      <a:pt x="34" y="20"/>
                    </a:cubicBezTo>
                    <a:cubicBezTo>
                      <a:pt x="34" y="19"/>
                      <a:pt x="34" y="18"/>
                      <a:pt x="34" y="17"/>
                    </a:cubicBezTo>
                    <a:cubicBezTo>
                      <a:pt x="34" y="16"/>
                      <a:pt x="33" y="16"/>
                      <a:pt x="33" y="15"/>
                    </a:cubicBezTo>
                    <a:cubicBezTo>
                      <a:pt x="33" y="15"/>
                      <a:pt x="33" y="14"/>
                      <a:pt x="33" y="14"/>
                    </a:cubicBezTo>
                    <a:cubicBezTo>
                      <a:pt x="33" y="14"/>
                      <a:pt x="33" y="15"/>
                      <a:pt x="33" y="15"/>
                    </a:cubicBezTo>
                    <a:cubicBezTo>
                      <a:pt x="33" y="16"/>
                      <a:pt x="33" y="16"/>
                      <a:pt x="33" y="17"/>
                    </a:cubicBezTo>
                    <a:cubicBezTo>
                      <a:pt x="33" y="18"/>
                      <a:pt x="33" y="19"/>
                      <a:pt x="33" y="20"/>
                    </a:cubicBezTo>
                    <a:cubicBezTo>
                      <a:pt x="33" y="20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2" y="23"/>
                      <a:pt x="32" y="23"/>
                      <a:pt x="32" y="22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29" y="17"/>
                      <a:pt x="28" y="16"/>
                      <a:pt x="27" y="15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7" y="13"/>
                      <a:pt x="27" y="13"/>
                      <a:pt x="26" y="12"/>
                    </a:cubicBezTo>
                    <a:cubicBezTo>
                      <a:pt x="26" y="12"/>
                      <a:pt x="26" y="11"/>
                      <a:pt x="26" y="10"/>
                    </a:cubicBezTo>
                    <a:cubicBezTo>
                      <a:pt x="25" y="10"/>
                      <a:pt x="25" y="9"/>
                      <a:pt x="25" y="8"/>
                    </a:cubicBezTo>
                    <a:cubicBezTo>
                      <a:pt x="25" y="7"/>
                      <a:pt x="25" y="6"/>
                      <a:pt x="25" y="6"/>
                    </a:cubicBezTo>
                    <a:cubicBezTo>
                      <a:pt x="25" y="7"/>
                      <a:pt x="25" y="9"/>
                      <a:pt x="25" y="10"/>
                    </a:cubicBezTo>
                    <a:cubicBezTo>
                      <a:pt x="25" y="11"/>
                      <a:pt x="26" y="12"/>
                      <a:pt x="26" y="13"/>
                    </a:cubicBezTo>
                    <a:close/>
                    <a:moveTo>
                      <a:pt x="18" y="12"/>
                    </a:move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98" name="Freeform 2297"/>
              <p:cNvSpPr/>
              <p:nvPr/>
            </p:nvSpPr>
            <p:spPr>
              <a:xfrm>
                <a:off x="4002041" y="5172105"/>
                <a:ext cx="139701" cy="107951"/>
              </a:xfrm>
              <a:custGeom>
                <a:avLst/>
                <a:gdLst>
                  <a:gd name="txL" fmla="*/ 0 w 37"/>
                  <a:gd name="txT" fmla="*/ 0 h 29"/>
                  <a:gd name="txR" fmla="*/ 37 w 37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9">
                    <a:moveTo>
                      <a:pt x="5" y="14"/>
                    </a:moveTo>
                    <a:cubicBezTo>
                      <a:pt x="6" y="14"/>
                      <a:pt x="7" y="15"/>
                      <a:pt x="7" y="15"/>
                    </a:cubicBezTo>
                    <a:cubicBezTo>
                      <a:pt x="10" y="17"/>
                      <a:pt x="12" y="18"/>
                      <a:pt x="15" y="19"/>
                    </a:cubicBezTo>
                    <a:cubicBezTo>
                      <a:pt x="18" y="21"/>
                      <a:pt x="23" y="21"/>
                      <a:pt x="27" y="23"/>
                    </a:cubicBezTo>
                    <a:cubicBezTo>
                      <a:pt x="29" y="24"/>
                      <a:pt x="31" y="25"/>
                      <a:pt x="33" y="27"/>
                    </a:cubicBezTo>
                    <a:cubicBezTo>
                      <a:pt x="34" y="28"/>
                      <a:pt x="36" y="29"/>
                      <a:pt x="37" y="29"/>
                    </a:cubicBezTo>
                    <a:cubicBezTo>
                      <a:pt x="35" y="27"/>
                      <a:pt x="33" y="25"/>
                      <a:pt x="32" y="24"/>
                    </a:cubicBezTo>
                    <a:cubicBezTo>
                      <a:pt x="27" y="18"/>
                      <a:pt x="20" y="15"/>
                      <a:pt x="14" y="12"/>
                    </a:cubicBezTo>
                    <a:cubicBezTo>
                      <a:pt x="11" y="10"/>
                      <a:pt x="9" y="8"/>
                      <a:pt x="6" y="6"/>
                    </a:cubicBezTo>
                    <a:cubicBezTo>
                      <a:pt x="4" y="4"/>
                      <a:pt x="2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3" y="5"/>
                      <a:pt x="4" y="9"/>
                      <a:pt x="5" y="1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699" name="Picture 2298"/>
              <p:cNvPicPr>
                <a:picLocks noChangeAspect="1"/>
              </p:cNvPicPr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4006803" y="5210205"/>
                <a:ext cx="147638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700" name="Picture 2299"/>
              <p:cNvPicPr>
                <a:picLocks noChangeAspect="1"/>
              </p:cNvPicPr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987753" y="5156230"/>
                <a:ext cx="192089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701" name="Freeform 2300"/>
              <p:cNvSpPr/>
              <p:nvPr/>
            </p:nvSpPr>
            <p:spPr>
              <a:xfrm>
                <a:off x="4040141" y="5180043"/>
                <a:ext cx="52388" cy="55563"/>
              </a:xfrm>
              <a:custGeom>
                <a:avLst/>
                <a:gdLst>
                  <a:gd name="txL" fmla="*/ 0 w 14"/>
                  <a:gd name="txT" fmla="*/ 0 h 15"/>
                  <a:gd name="txR" fmla="*/ 14 w 14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15">
                    <a:moveTo>
                      <a:pt x="6" y="9"/>
                    </a:moveTo>
                    <a:cubicBezTo>
                      <a:pt x="8" y="12"/>
                      <a:pt x="11" y="13"/>
                      <a:pt x="14" y="15"/>
                    </a:cubicBezTo>
                    <a:cubicBezTo>
                      <a:pt x="13" y="14"/>
                      <a:pt x="11" y="12"/>
                      <a:pt x="10" y="11"/>
                    </a:cubicBezTo>
                    <a:cubicBezTo>
                      <a:pt x="9" y="9"/>
                      <a:pt x="10" y="7"/>
                      <a:pt x="10" y="5"/>
                    </a:cubicBezTo>
                    <a:cubicBezTo>
                      <a:pt x="11" y="4"/>
                      <a:pt x="11" y="3"/>
                      <a:pt x="11" y="1"/>
                    </a:cubicBezTo>
                    <a:cubicBezTo>
                      <a:pt x="7" y="1"/>
                      <a:pt x="3" y="1"/>
                      <a:pt x="0" y="0"/>
                    </a:cubicBezTo>
                    <a:cubicBezTo>
                      <a:pt x="0" y="4"/>
                      <a:pt x="4" y="7"/>
                      <a:pt x="6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02" name="Freeform 2301"/>
              <p:cNvSpPr/>
              <p:nvPr/>
            </p:nvSpPr>
            <p:spPr>
              <a:xfrm>
                <a:off x="4048078" y="5273706"/>
                <a:ext cx="153988" cy="63500"/>
              </a:xfrm>
              <a:custGeom>
                <a:avLst/>
                <a:gdLst>
                  <a:gd name="txL" fmla="*/ 0 w 41"/>
                  <a:gd name="txT" fmla="*/ 0 h 17"/>
                  <a:gd name="txR" fmla="*/ 41 w 41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1" h="17">
                    <a:moveTo>
                      <a:pt x="25" y="2"/>
                    </a:moveTo>
                    <a:cubicBezTo>
                      <a:pt x="23" y="2"/>
                      <a:pt x="21" y="2"/>
                      <a:pt x="19" y="2"/>
                    </a:cubicBezTo>
                    <a:cubicBezTo>
                      <a:pt x="17" y="2"/>
                      <a:pt x="15" y="3"/>
                      <a:pt x="13" y="3"/>
                    </a:cubicBezTo>
                    <a:cubicBezTo>
                      <a:pt x="8" y="3"/>
                      <a:pt x="4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4"/>
                      <a:pt x="8" y="6"/>
                      <a:pt x="13" y="8"/>
                    </a:cubicBezTo>
                    <a:cubicBezTo>
                      <a:pt x="16" y="8"/>
                      <a:pt x="23" y="8"/>
                      <a:pt x="26" y="4"/>
                    </a:cubicBezTo>
                    <a:cubicBezTo>
                      <a:pt x="30" y="5"/>
                      <a:pt x="31" y="8"/>
                      <a:pt x="33" y="10"/>
                    </a:cubicBezTo>
                    <a:cubicBezTo>
                      <a:pt x="34" y="12"/>
                      <a:pt x="35" y="13"/>
                      <a:pt x="36" y="15"/>
                    </a:cubicBezTo>
                    <a:cubicBezTo>
                      <a:pt x="38" y="16"/>
                      <a:pt x="39" y="16"/>
                      <a:pt x="41" y="17"/>
                    </a:cubicBezTo>
                    <a:cubicBezTo>
                      <a:pt x="41" y="17"/>
                      <a:pt x="41" y="16"/>
                      <a:pt x="41" y="16"/>
                    </a:cubicBezTo>
                    <a:cubicBezTo>
                      <a:pt x="40" y="15"/>
                      <a:pt x="38" y="15"/>
                      <a:pt x="37" y="14"/>
                    </a:cubicBezTo>
                    <a:cubicBezTo>
                      <a:pt x="35" y="13"/>
                      <a:pt x="34" y="11"/>
                      <a:pt x="33" y="9"/>
                    </a:cubicBezTo>
                    <a:cubicBezTo>
                      <a:pt x="31" y="7"/>
                      <a:pt x="29" y="4"/>
                      <a:pt x="27" y="4"/>
                    </a:cubicBezTo>
                    <a:cubicBezTo>
                      <a:pt x="26" y="3"/>
                      <a:pt x="26" y="3"/>
                      <a:pt x="25" y="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03" name="Freeform 2302"/>
              <p:cNvSpPr>
                <a:spLocks noEditPoints="1"/>
              </p:cNvSpPr>
              <p:nvPr/>
            </p:nvSpPr>
            <p:spPr>
              <a:xfrm>
                <a:off x="4009978" y="5180043"/>
                <a:ext cx="139701" cy="107951"/>
              </a:xfrm>
              <a:custGeom>
                <a:avLst/>
                <a:gdLst>
                  <a:gd name="txL" fmla="*/ 0 w 37"/>
                  <a:gd name="txT" fmla="*/ 0 h 29"/>
                  <a:gd name="txR" fmla="*/ 37 w 37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9">
                    <a:moveTo>
                      <a:pt x="26" y="13"/>
                    </a:moveTo>
                    <a:cubicBezTo>
                      <a:pt x="26" y="13"/>
                      <a:pt x="26" y="13"/>
                      <a:pt x="26" y="14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16"/>
                      <a:pt x="28" y="17"/>
                      <a:pt x="28" y="18"/>
                    </a:cubicBezTo>
                    <a:cubicBezTo>
                      <a:pt x="28" y="18"/>
                      <a:pt x="27" y="17"/>
                      <a:pt x="27" y="17"/>
                    </a:cubicBezTo>
                    <a:cubicBezTo>
                      <a:pt x="26" y="16"/>
                      <a:pt x="25" y="16"/>
                      <a:pt x="24" y="15"/>
                    </a:cubicBezTo>
                    <a:cubicBezTo>
                      <a:pt x="23" y="15"/>
                      <a:pt x="22" y="14"/>
                      <a:pt x="21" y="14"/>
                    </a:cubicBezTo>
                    <a:cubicBezTo>
                      <a:pt x="21" y="14"/>
                      <a:pt x="21" y="14"/>
                      <a:pt x="21" y="13"/>
                    </a:cubicBezTo>
                    <a:cubicBezTo>
                      <a:pt x="21" y="13"/>
                      <a:pt x="20" y="13"/>
                      <a:pt x="20" y="12"/>
                    </a:cubicBezTo>
                    <a:cubicBezTo>
                      <a:pt x="19" y="12"/>
                      <a:pt x="19" y="12"/>
                      <a:pt x="19" y="11"/>
                    </a:cubicBezTo>
                    <a:cubicBezTo>
                      <a:pt x="18" y="11"/>
                      <a:pt x="18" y="10"/>
                      <a:pt x="18" y="10"/>
                    </a:cubicBezTo>
                    <a:cubicBezTo>
                      <a:pt x="18" y="9"/>
                      <a:pt x="18" y="8"/>
                      <a:pt x="18" y="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6"/>
                      <a:pt x="18" y="6"/>
                    </a:cubicBezTo>
                    <a:cubicBezTo>
                      <a:pt x="18" y="5"/>
                      <a:pt x="18" y="5"/>
                      <a:pt x="19" y="4"/>
                    </a:cubicBezTo>
                    <a:cubicBezTo>
                      <a:pt x="19" y="4"/>
                      <a:pt x="19" y="3"/>
                      <a:pt x="19" y="2"/>
                    </a:cubicBezTo>
                    <a:cubicBezTo>
                      <a:pt x="19" y="4"/>
                      <a:pt x="18" y="5"/>
                      <a:pt x="18" y="6"/>
                    </a:cubicBezTo>
                    <a:cubicBezTo>
                      <a:pt x="18" y="6"/>
                      <a:pt x="18" y="6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9"/>
                      <a:pt x="18" y="10"/>
                    </a:cubicBezTo>
                    <a:cubicBezTo>
                      <a:pt x="18" y="10"/>
                      <a:pt x="18" y="11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7" y="12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11"/>
                      <a:pt x="16" y="10"/>
                      <a:pt x="15" y="10"/>
                    </a:cubicBezTo>
                    <a:cubicBezTo>
                      <a:pt x="14" y="9"/>
                      <a:pt x="13" y="9"/>
                      <a:pt x="12" y="8"/>
                    </a:cubicBezTo>
                    <a:cubicBezTo>
                      <a:pt x="12" y="7"/>
                      <a:pt x="11" y="7"/>
                      <a:pt x="11" y="6"/>
                    </a:cubicBezTo>
                    <a:cubicBezTo>
                      <a:pt x="11" y="6"/>
                      <a:pt x="10" y="5"/>
                      <a:pt x="10" y="5"/>
                    </a:cubicBezTo>
                    <a:cubicBezTo>
                      <a:pt x="10" y="4"/>
                      <a:pt x="9" y="4"/>
                      <a:pt x="9" y="3"/>
                    </a:cubicBezTo>
                    <a:cubicBezTo>
                      <a:pt x="9" y="3"/>
                      <a:pt x="8" y="2"/>
                      <a:pt x="8" y="1"/>
                    </a:cubicBezTo>
                    <a:cubicBezTo>
                      <a:pt x="8" y="3"/>
                      <a:pt x="9" y="4"/>
                      <a:pt x="10" y="5"/>
                    </a:cubicBezTo>
                    <a:cubicBezTo>
                      <a:pt x="10" y="6"/>
                      <a:pt x="11" y="7"/>
                      <a:pt x="12" y="8"/>
                    </a:cubicBezTo>
                    <a:cubicBezTo>
                      <a:pt x="12" y="9"/>
                      <a:pt x="13" y="9"/>
                      <a:pt x="13" y="10"/>
                    </a:cubicBezTo>
                    <a:cubicBezTo>
                      <a:pt x="13" y="9"/>
                      <a:pt x="12" y="9"/>
                      <a:pt x="11" y="9"/>
                    </a:cubicBezTo>
                    <a:cubicBezTo>
                      <a:pt x="10" y="8"/>
                      <a:pt x="9" y="8"/>
                      <a:pt x="9" y="7"/>
                    </a:cubicBezTo>
                    <a:cubicBezTo>
                      <a:pt x="7" y="6"/>
                      <a:pt x="5" y="5"/>
                      <a:pt x="4" y="4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2" y="3"/>
                      <a:pt x="5" y="5"/>
                      <a:pt x="8" y="8"/>
                    </a:cubicBezTo>
                    <a:cubicBezTo>
                      <a:pt x="9" y="8"/>
                      <a:pt x="10" y="9"/>
                      <a:pt x="11" y="9"/>
                    </a:cubicBezTo>
                    <a:cubicBezTo>
                      <a:pt x="12" y="10"/>
                      <a:pt x="12" y="10"/>
                      <a:pt x="13" y="11"/>
                    </a:cubicBezTo>
                    <a:cubicBezTo>
                      <a:pt x="15" y="12"/>
                      <a:pt x="17" y="12"/>
                      <a:pt x="18" y="13"/>
                    </a:cubicBezTo>
                    <a:cubicBezTo>
                      <a:pt x="20" y="14"/>
                      <a:pt x="22" y="15"/>
                      <a:pt x="23" y="16"/>
                    </a:cubicBezTo>
                    <a:cubicBezTo>
                      <a:pt x="24" y="17"/>
                      <a:pt x="25" y="17"/>
                      <a:pt x="26" y="18"/>
                    </a:cubicBezTo>
                    <a:cubicBezTo>
                      <a:pt x="27" y="18"/>
                      <a:pt x="27" y="19"/>
                      <a:pt x="28" y="20"/>
                    </a:cubicBezTo>
                    <a:cubicBezTo>
                      <a:pt x="28" y="20"/>
                      <a:pt x="29" y="21"/>
                      <a:pt x="30" y="22"/>
                    </a:cubicBezTo>
                    <a:cubicBezTo>
                      <a:pt x="30" y="23"/>
                      <a:pt x="30" y="23"/>
                      <a:pt x="31" y="24"/>
                    </a:cubicBezTo>
                    <a:cubicBezTo>
                      <a:pt x="30" y="23"/>
                      <a:pt x="29" y="23"/>
                      <a:pt x="28" y="22"/>
                    </a:cubicBezTo>
                    <a:cubicBezTo>
                      <a:pt x="27" y="22"/>
                      <a:pt x="27" y="21"/>
                      <a:pt x="26" y="21"/>
                    </a:cubicBezTo>
                    <a:cubicBezTo>
                      <a:pt x="25" y="21"/>
                      <a:pt x="25" y="20"/>
                      <a:pt x="24" y="20"/>
                    </a:cubicBezTo>
                    <a:cubicBezTo>
                      <a:pt x="23" y="20"/>
                      <a:pt x="21" y="19"/>
                      <a:pt x="20" y="19"/>
                    </a:cubicBezTo>
                    <a:cubicBezTo>
                      <a:pt x="19" y="19"/>
                      <a:pt x="17" y="18"/>
                      <a:pt x="16" y="18"/>
                    </a:cubicBezTo>
                    <a:cubicBezTo>
                      <a:pt x="15" y="18"/>
                      <a:pt x="13" y="17"/>
                      <a:pt x="12" y="17"/>
                    </a:cubicBezTo>
                    <a:cubicBezTo>
                      <a:pt x="11" y="16"/>
                      <a:pt x="9" y="16"/>
                      <a:pt x="8" y="15"/>
                    </a:cubicBezTo>
                    <a:cubicBezTo>
                      <a:pt x="7" y="14"/>
                      <a:pt x="6" y="14"/>
                      <a:pt x="5" y="13"/>
                    </a:cubicBezTo>
                    <a:cubicBezTo>
                      <a:pt x="7" y="15"/>
                      <a:pt x="9" y="16"/>
                      <a:pt x="12" y="17"/>
                    </a:cubicBezTo>
                    <a:cubicBezTo>
                      <a:pt x="13" y="18"/>
                      <a:pt x="14" y="18"/>
                      <a:pt x="16" y="19"/>
                    </a:cubicBezTo>
                    <a:cubicBezTo>
                      <a:pt x="17" y="19"/>
                      <a:pt x="18" y="19"/>
                      <a:pt x="20" y="20"/>
                    </a:cubicBezTo>
                    <a:cubicBezTo>
                      <a:pt x="21" y="20"/>
                      <a:pt x="23" y="20"/>
                      <a:pt x="24" y="21"/>
                    </a:cubicBezTo>
                    <a:cubicBezTo>
                      <a:pt x="24" y="21"/>
                      <a:pt x="25" y="21"/>
                      <a:pt x="26" y="22"/>
                    </a:cubicBezTo>
                    <a:cubicBezTo>
                      <a:pt x="26" y="22"/>
                      <a:pt x="27" y="22"/>
                      <a:pt x="27" y="23"/>
                    </a:cubicBezTo>
                    <a:cubicBezTo>
                      <a:pt x="29" y="23"/>
                      <a:pt x="30" y="24"/>
                      <a:pt x="31" y="25"/>
                    </a:cubicBezTo>
                    <a:cubicBezTo>
                      <a:pt x="31" y="25"/>
                      <a:pt x="32" y="26"/>
                      <a:pt x="33" y="26"/>
                    </a:cubicBezTo>
                    <a:cubicBezTo>
                      <a:pt x="33" y="26"/>
                      <a:pt x="33" y="27"/>
                      <a:pt x="33" y="27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2" y="27"/>
                      <a:pt x="30" y="27"/>
                      <a:pt x="29" y="27"/>
                    </a:cubicBezTo>
                    <a:cubicBezTo>
                      <a:pt x="28" y="27"/>
                      <a:pt x="27" y="27"/>
                      <a:pt x="26" y="27"/>
                    </a:cubicBezTo>
                    <a:cubicBezTo>
                      <a:pt x="25" y="27"/>
                      <a:pt x="24" y="27"/>
                      <a:pt x="23" y="28"/>
                    </a:cubicBezTo>
                    <a:cubicBezTo>
                      <a:pt x="21" y="28"/>
                      <a:pt x="19" y="28"/>
                      <a:pt x="17" y="28"/>
                    </a:cubicBezTo>
                    <a:cubicBezTo>
                      <a:pt x="16" y="27"/>
                      <a:pt x="15" y="27"/>
                      <a:pt x="14" y="27"/>
                    </a:cubicBezTo>
                    <a:cubicBezTo>
                      <a:pt x="13" y="27"/>
                      <a:pt x="12" y="26"/>
                      <a:pt x="12" y="26"/>
                    </a:cubicBezTo>
                    <a:cubicBezTo>
                      <a:pt x="13" y="27"/>
                      <a:pt x="15" y="28"/>
                      <a:pt x="17" y="28"/>
                    </a:cubicBezTo>
                    <a:cubicBezTo>
                      <a:pt x="18" y="28"/>
                      <a:pt x="19" y="28"/>
                      <a:pt x="20" y="29"/>
                    </a:cubicBezTo>
                    <a:cubicBezTo>
                      <a:pt x="21" y="29"/>
                      <a:pt x="21" y="29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5" y="28"/>
                      <a:pt x="27" y="28"/>
                      <a:pt x="29" y="28"/>
                    </a:cubicBezTo>
                    <a:cubicBezTo>
                      <a:pt x="30" y="28"/>
                      <a:pt x="31" y="28"/>
                      <a:pt x="32" y="28"/>
                    </a:cubicBezTo>
                    <a:cubicBezTo>
                      <a:pt x="33" y="28"/>
                      <a:pt x="33" y="28"/>
                      <a:pt x="34" y="28"/>
                    </a:cubicBezTo>
                    <a:cubicBezTo>
                      <a:pt x="35" y="28"/>
                      <a:pt x="35" y="28"/>
                      <a:pt x="35" y="29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7" y="28"/>
                      <a:pt x="37" y="28"/>
                      <a:pt x="36" y="28"/>
                    </a:cubicBezTo>
                    <a:cubicBezTo>
                      <a:pt x="36" y="27"/>
                      <a:pt x="35" y="26"/>
                      <a:pt x="34" y="26"/>
                    </a:cubicBezTo>
                    <a:cubicBezTo>
                      <a:pt x="34" y="25"/>
                      <a:pt x="33" y="25"/>
                      <a:pt x="33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3" y="24"/>
                      <a:pt x="33" y="23"/>
                      <a:pt x="33" y="23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0"/>
                      <a:pt x="34" y="20"/>
                    </a:cubicBezTo>
                    <a:cubicBezTo>
                      <a:pt x="34" y="19"/>
                      <a:pt x="34" y="18"/>
                      <a:pt x="33" y="17"/>
                    </a:cubicBezTo>
                    <a:cubicBezTo>
                      <a:pt x="33" y="16"/>
                      <a:pt x="33" y="16"/>
                      <a:pt x="33" y="15"/>
                    </a:cubicBezTo>
                    <a:cubicBezTo>
                      <a:pt x="33" y="15"/>
                      <a:pt x="33" y="14"/>
                      <a:pt x="33" y="14"/>
                    </a:cubicBezTo>
                    <a:cubicBezTo>
                      <a:pt x="33" y="14"/>
                      <a:pt x="33" y="15"/>
                      <a:pt x="33" y="15"/>
                    </a:cubicBezTo>
                    <a:cubicBezTo>
                      <a:pt x="33" y="16"/>
                      <a:pt x="33" y="16"/>
                      <a:pt x="33" y="17"/>
                    </a:cubicBezTo>
                    <a:cubicBezTo>
                      <a:pt x="33" y="18"/>
                      <a:pt x="33" y="19"/>
                      <a:pt x="33" y="20"/>
                    </a:cubicBezTo>
                    <a:cubicBezTo>
                      <a:pt x="33" y="20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2" y="23"/>
                      <a:pt x="32" y="23"/>
                      <a:pt x="31" y="22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7"/>
                      <a:pt x="28" y="16"/>
                      <a:pt x="27" y="14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6" y="13"/>
                      <a:pt x="26" y="12"/>
                    </a:cubicBezTo>
                    <a:cubicBezTo>
                      <a:pt x="26" y="12"/>
                      <a:pt x="26" y="11"/>
                      <a:pt x="25" y="10"/>
                    </a:cubicBezTo>
                    <a:cubicBezTo>
                      <a:pt x="25" y="9"/>
                      <a:pt x="25" y="9"/>
                      <a:pt x="25" y="8"/>
                    </a:cubicBezTo>
                    <a:cubicBezTo>
                      <a:pt x="25" y="7"/>
                      <a:pt x="25" y="6"/>
                      <a:pt x="25" y="6"/>
                    </a:cubicBezTo>
                    <a:cubicBezTo>
                      <a:pt x="25" y="7"/>
                      <a:pt x="25" y="9"/>
                      <a:pt x="25" y="10"/>
                    </a:cubicBezTo>
                    <a:cubicBezTo>
                      <a:pt x="25" y="11"/>
                      <a:pt x="25" y="12"/>
                      <a:pt x="26" y="13"/>
                    </a:cubicBezTo>
                    <a:close/>
                    <a:moveTo>
                      <a:pt x="18" y="12"/>
                    </a:move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04" name="Freeform 2303"/>
              <p:cNvSpPr/>
              <p:nvPr/>
            </p:nvSpPr>
            <p:spPr>
              <a:xfrm>
                <a:off x="4073479" y="5630896"/>
                <a:ext cx="169864" cy="58738"/>
              </a:xfrm>
              <a:custGeom>
                <a:avLst/>
                <a:gdLst>
                  <a:gd name="txL" fmla="*/ 0 w 45"/>
                  <a:gd name="txT" fmla="*/ 0 h 16"/>
                  <a:gd name="txR" fmla="*/ 45 w 45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16">
                    <a:moveTo>
                      <a:pt x="10" y="11"/>
                    </a:moveTo>
                    <a:cubicBezTo>
                      <a:pt x="10" y="12"/>
                      <a:pt x="11" y="12"/>
                      <a:pt x="12" y="12"/>
                    </a:cubicBezTo>
                    <a:cubicBezTo>
                      <a:pt x="15" y="13"/>
                      <a:pt x="17" y="13"/>
                      <a:pt x="20" y="13"/>
                    </a:cubicBezTo>
                    <a:cubicBezTo>
                      <a:pt x="24" y="14"/>
                      <a:pt x="29" y="13"/>
                      <a:pt x="33" y="13"/>
                    </a:cubicBezTo>
                    <a:cubicBezTo>
                      <a:pt x="35" y="13"/>
                      <a:pt x="38" y="13"/>
                      <a:pt x="40" y="15"/>
                    </a:cubicBezTo>
                    <a:cubicBezTo>
                      <a:pt x="42" y="15"/>
                      <a:pt x="43" y="16"/>
                      <a:pt x="45" y="16"/>
                    </a:cubicBezTo>
                    <a:cubicBezTo>
                      <a:pt x="42" y="15"/>
                      <a:pt x="39" y="13"/>
                      <a:pt x="38" y="12"/>
                    </a:cubicBezTo>
                    <a:cubicBezTo>
                      <a:pt x="32" y="8"/>
                      <a:pt x="24" y="8"/>
                      <a:pt x="17" y="6"/>
                    </a:cubicBezTo>
                    <a:cubicBezTo>
                      <a:pt x="14" y="6"/>
                      <a:pt x="11" y="4"/>
                      <a:pt x="8" y="3"/>
                    </a:cubicBezTo>
                    <a:cubicBezTo>
                      <a:pt x="6" y="3"/>
                      <a:pt x="3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3"/>
                      <a:pt x="7" y="7"/>
                      <a:pt x="10" y="1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705" name="Picture 2305"/>
              <p:cNvPicPr>
                <a:picLocks noChangeAspect="1"/>
              </p:cNvPicPr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4060778" y="5594383"/>
                <a:ext cx="214314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706" name="Freeform 2306"/>
              <p:cNvSpPr/>
              <p:nvPr/>
            </p:nvSpPr>
            <p:spPr>
              <a:xfrm>
                <a:off x="4111579" y="5615021"/>
                <a:ext cx="66675" cy="44450"/>
              </a:xfrm>
              <a:custGeom>
                <a:avLst/>
                <a:gdLst>
                  <a:gd name="txL" fmla="*/ 0 w 18"/>
                  <a:gd name="txT" fmla="*/ 0 h 12"/>
                  <a:gd name="txR" fmla="*/ 18 w 18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12">
                    <a:moveTo>
                      <a:pt x="9" y="10"/>
                    </a:moveTo>
                    <a:cubicBezTo>
                      <a:pt x="12" y="11"/>
                      <a:pt x="15" y="11"/>
                      <a:pt x="18" y="12"/>
                    </a:cubicBezTo>
                    <a:cubicBezTo>
                      <a:pt x="17" y="11"/>
                      <a:pt x="15" y="11"/>
                      <a:pt x="14" y="10"/>
                    </a:cubicBezTo>
                    <a:cubicBezTo>
                      <a:pt x="12" y="8"/>
                      <a:pt x="12" y="6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7" y="1"/>
                      <a:pt x="4" y="2"/>
                      <a:pt x="0" y="3"/>
                    </a:cubicBezTo>
                    <a:cubicBezTo>
                      <a:pt x="2" y="6"/>
                      <a:pt x="6" y="8"/>
                      <a:pt x="9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07" name="Freeform 2307"/>
              <p:cNvSpPr/>
              <p:nvPr/>
            </p:nvSpPr>
            <p:spPr>
              <a:xfrm>
                <a:off x="4149679" y="5689634"/>
                <a:ext cx="168276" cy="34925"/>
              </a:xfrm>
              <a:custGeom>
                <a:avLst/>
                <a:gdLst>
                  <a:gd name="txL" fmla="*/ 0 w 45"/>
                  <a:gd name="txT" fmla="*/ 0 h 9"/>
                  <a:gd name="txR" fmla="*/ 45 w 45"/>
                  <a:gd name="txB" fmla="*/ 9 h 9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45" h="9">
                    <a:moveTo>
                      <a:pt x="25" y="0"/>
                    </a:moveTo>
                    <a:cubicBezTo>
                      <a:pt x="23" y="0"/>
                      <a:pt x="21" y="1"/>
                      <a:pt x="19" y="1"/>
                    </a:cubicBezTo>
                    <a:cubicBezTo>
                      <a:pt x="17" y="2"/>
                      <a:pt x="16" y="3"/>
                      <a:pt x="13" y="4"/>
                    </a:cubicBezTo>
                    <a:cubicBezTo>
                      <a:pt x="9" y="6"/>
                      <a:pt x="5" y="7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4" y="8"/>
                      <a:pt x="10" y="9"/>
                      <a:pt x="15" y="9"/>
                    </a:cubicBezTo>
                    <a:cubicBezTo>
                      <a:pt x="18" y="8"/>
                      <a:pt x="25" y="6"/>
                      <a:pt x="27" y="1"/>
                    </a:cubicBezTo>
                    <a:cubicBezTo>
                      <a:pt x="30" y="1"/>
                      <a:pt x="32" y="3"/>
                      <a:pt x="34" y="5"/>
                    </a:cubicBezTo>
                    <a:cubicBezTo>
                      <a:pt x="36" y="6"/>
                      <a:pt x="38" y="7"/>
                      <a:pt x="40" y="8"/>
                    </a:cubicBezTo>
                    <a:cubicBezTo>
                      <a:pt x="41" y="8"/>
                      <a:pt x="43" y="8"/>
                      <a:pt x="44" y="9"/>
                    </a:cubicBezTo>
                    <a:cubicBezTo>
                      <a:pt x="44" y="8"/>
                      <a:pt x="44" y="7"/>
                      <a:pt x="45" y="7"/>
                    </a:cubicBezTo>
                    <a:cubicBezTo>
                      <a:pt x="43" y="7"/>
                      <a:pt x="41" y="8"/>
                      <a:pt x="40" y="7"/>
                    </a:cubicBezTo>
                    <a:cubicBezTo>
                      <a:pt x="38" y="6"/>
                      <a:pt x="36" y="5"/>
                      <a:pt x="34" y="4"/>
                    </a:cubicBezTo>
                    <a:cubicBezTo>
                      <a:pt x="32" y="2"/>
                      <a:pt x="29" y="0"/>
                      <a:pt x="27" y="0"/>
                    </a:cubicBezTo>
                    <a:cubicBezTo>
                      <a:pt x="26" y="0"/>
                      <a:pt x="25" y="0"/>
                      <a:pt x="25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08" name="Freeform 2308"/>
              <p:cNvSpPr>
                <a:spLocks noEditPoints="1"/>
              </p:cNvSpPr>
              <p:nvPr/>
            </p:nvSpPr>
            <p:spPr>
              <a:xfrm>
                <a:off x="4081416" y="5618196"/>
                <a:ext cx="168276" cy="95251"/>
              </a:xfrm>
              <a:custGeom>
                <a:avLst/>
                <a:gdLst>
                  <a:gd name="txL" fmla="*/ 0 w 45"/>
                  <a:gd name="txT" fmla="*/ 0 h 25"/>
                  <a:gd name="txR" fmla="*/ 45 w 45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25">
                    <a:moveTo>
                      <a:pt x="29" y="8"/>
                    </a:moveTo>
                    <a:cubicBezTo>
                      <a:pt x="29" y="8"/>
                      <a:pt x="30" y="8"/>
                      <a:pt x="30" y="9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2" y="10"/>
                      <a:pt x="32" y="11"/>
                      <a:pt x="33" y="12"/>
                    </a:cubicBezTo>
                    <a:cubicBezTo>
                      <a:pt x="33" y="12"/>
                      <a:pt x="32" y="12"/>
                      <a:pt x="31" y="11"/>
                    </a:cubicBezTo>
                    <a:cubicBezTo>
                      <a:pt x="30" y="11"/>
                      <a:pt x="29" y="11"/>
                      <a:pt x="28" y="11"/>
                    </a:cubicBezTo>
                    <a:cubicBezTo>
                      <a:pt x="27" y="10"/>
                      <a:pt x="26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4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2" y="8"/>
                      <a:pt x="21" y="8"/>
                      <a:pt x="21" y="7"/>
                    </a:cubicBezTo>
                    <a:cubicBezTo>
                      <a:pt x="21" y="7"/>
                      <a:pt x="21" y="6"/>
                      <a:pt x="20" y="6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4"/>
                      <a:pt x="20" y="4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2"/>
                      <a:pt x="20" y="1"/>
                      <a:pt x="20" y="0"/>
                    </a:cubicBezTo>
                    <a:cubicBezTo>
                      <a:pt x="19" y="2"/>
                      <a:pt x="19" y="3"/>
                      <a:pt x="20" y="4"/>
                    </a:cubicBezTo>
                    <a:cubicBezTo>
                      <a:pt x="20" y="4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7"/>
                      <a:pt x="20" y="8"/>
                    </a:cubicBezTo>
                    <a:cubicBezTo>
                      <a:pt x="21" y="8"/>
                      <a:pt x="21" y="9"/>
                      <a:pt x="21" y="9"/>
                    </a:cubicBezTo>
                    <a:cubicBezTo>
                      <a:pt x="22" y="9"/>
                      <a:pt x="22" y="10"/>
                      <a:pt x="22" y="10"/>
                    </a:cubicBezTo>
                    <a:cubicBezTo>
                      <a:pt x="22" y="10"/>
                      <a:pt x="21" y="10"/>
                      <a:pt x="21" y="10"/>
                    </a:cubicBezTo>
                    <a:cubicBezTo>
                      <a:pt x="21" y="9"/>
                      <a:pt x="20" y="9"/>
                      <a:pt x="20" y="9"/>
                    </a:cubicBezTo>
                    <a:cubicBezTo>
                      <a:pt x="19" y="9"/>
                      <a:pt x="19" y="9"/>
                      <a:pt x="18" y="9"/>
                    </a:cubicBezTo>
                    <a:cubicBezTo>
                      <a:pt x="17" y="8"/>
                      <a:pt x="16" y="8"/>
                      <a:pt x="15" y="7"/>
                    </a:cubicBezTo>
                    <a:cubicBezTo>
                      <a:pt x="14" y="7"/>
                      <a:pt x="14" y="7"/>
                      <a:pt x="13" y="7"/>
                    </a:cubicBezTo>
                    <a:cubicBezTo>
                      <a:pt x="13" y="6"/>
                      <a:pt x="12" y="6"/>
                      <a:pt x="12" y="6"/>
                    </a:cubicBezTo>
                    <a:cubicBezTo>
                      <a:pt x="11" y="5"/>
                      <a:pt x="11" y="5"/>
                      <a:pt x="10" y="4"/>
                    </a:cubicBezTo>
                    <a:cubicBezTo>
                      <a:pt x="10" y="4"/>
                      <a:pt x="9" y="4"/>
                      <a:pt x="9" y="3"/>
                    </a:cubicBezTo>
                    <a:cubicBezTo>
                      <a:pt x="10" y="4"/>
                      <a:pt x="10" y="5"/>
                      <a:pt x="11" y="6"/>
                    </a:cubicBezTo>
                    <a:cubicBezTo>
                      <a:pt x="12" y="7"/>
                      <a:pt x="13" y="7"/>
                      <a:pt x="14" y="8"/>
                    </a:cubicBezTo>
                    <a:cubicBezTo>
                      <a:pt x="15" y="8"/>
                      <a:pt x="16" y="9"/>
                      <a:pt x="17" y="9"/>
                    </a:cubicBezTo>
                    <a:cubicBezTo>
                      <a:pt x="16" y="9"/>
                      <a:pt x="15" y="9"/>
                      <a:pt x="14" y="9"/>
                    </a:cubicBezTo>
                    <a:cubicBezTo>
                      <a:pt x="13" y="9"/>
                      <a:pt x="12" y="8"/>
                      <a:pt x="11" y="8"/>
                    </a:cubicBezTo>
                    <a:cubicBezTo>
                      <a:pt x="9" y="8"/>
                      <a:pt x="7" y="7"/>
                      <a:pt x="6" y="6"/>
                    </a:cubicBezTo>
                    <a:cubicBezTo>
                      <a:pt x="4" y="6"/>
                      <a:pt x="2" y="5"/>
                      <a:pt x="0" y="4"/>
                    </a:cubicBezTo>
                    <a:cubicBezTo>
                      <a:pt x="4" y="6"/>
                      <a:pt x="7" y="7"/>
                      <a:pt x="11" y="9"/>
                    </a:cubicBezTo>
                    <a:cubicBezTo>
                      <a:pt x="12" y="9"/>
                      <a:pt x="13" y="9"/>
                      <a:pt x="14" y="9"/>
                    </a:cubicBezTo>
                    <a:cubicBezTo>
                      <a:pt x="15" y="10"/>
                      <a:pt x="16" y="10"/>
                      <a:pt x="17" y="10"/>
                    </a:cubicBezTo>
                    <a:cubicBezTo>
                      <a:pt x="19" y="10"/>
                      <a:pt x="21" y="11"/>
                      <a:pt x="22" y="11"/>
                    </a:cubicBezTo>
                    <a:cubicBezTo>
                      <a:pt x="24" y="11"/>
                      <a:pt x="26" y="11"/>
                      <a:pt x="28" y="12"/>
                    </a:cubicBezTo>
                    <a:cubicBezTo>
                      <a:pt x="29" y="12"/>
                      <a:pt x="30" y="12"/>
                      <a:pt x="31" y="13"/>
                    </a:cubicBezTo>
                    <a:cubicBezTo>
                      <a:pt x="32" y="13"/>
                      <a:pt x="33" y="13"/>
                      <a:pt x="33" y="14"/>
                    </a:cubicBezTo>
                    <a:cubicBezTo>
                      <a:pt x="34" y="14"/>
                      <a:pt x="35" y="15"/>
                      <a:pt x="36" y="15"/>
                    </a:cubicBezTo>
                    <a:cubicBezTo>
                      <a:pt x="36" y="16"/>
                      <a:pt x="37" y="16"/>
                      <a:pt x="37" y="17"/>
                    </a:cubicBezTo>
                    <a:cubicBezTo>
                      <a:pt x="36" y="16"/>
                      <a:pt x="35" y="16"/>
                      <a:pt x="34" y="16"/>
                    </a:cubicBezTo>
                    <a:cubicBezTo>
                      <a:pt x="34" y="16"/>
                      <a:pt x="33" y="16"/>
                      <a:pt x="32" y="16"/>
                    </a:cubicBezTo>
                    <a:cubicBezTo>
                      <a:pt x="31" y="15"/>
                      <a:pt x="31" y="15"/>
                      <a:pt x="30" y="15"/>
                    </a:cubicBezTo>
                    <a:cubicBezTo>
                      <a:pt x="29" y="15"/>
                      <a:pt x="27" y="16"/>
                      <a:pt x="26" y="16"/>
                    </a:cubicBezTo>
                    <a:cubicBezTo>
                      <a:pt x="24" y="16"/>
                      <a:pt x="23" y="16"/>
                      <a:pt x="22" y="16"/>
                    </a:cubicBezTo>
                    <a:cubicBezTo>
                      <a:pt x="20" y="16"/>
                      <a:pt x="19" y="16"/>
                      <a:pt x="17" y="16"/>
                    </a:cubicBezTo>
                    <a:cubicBezTo>
                      <a:pt x="16" y="16"/>
                      <a:pt x="15" y="16"/>
                      <a:pt x="13" y="16"/>
                    </a:cubicBezTo>
                    <a:cubicBezTo>
                      <a:pt x="12" y="16"/>
                      <a:pt x="11" y="15"/>
                      <a:pt x="9" y="15"/>
                    </a:cubicBezTo>
                    <a:cubicBezTo>
                      <a:pt x="12" y="16"/>
                      <a:pt x="15" y="16"/>
                      <a:pt x="17" y="17"/>
                    </a:cubicBezTo>
                    <a:cubicBezTo>
                      <a:pt x="19" y="17"/>
                      <a:pt x="20" y="17"/>
                      <a:pt x="22" y="17"/>
                    </a:cubicBezTo>
                    <a:cubicBezTo>
                      <a:pt x="23" y="17"/>
                      <a:pt x="24" y="17"/>
                      <a:pt x="26" y="16"/>
                    </a:cubicBezTo>
                    <a:cubicBezTo>
                      <a:pt x="27" y="16"/>
                      <a:pt x="29" y="16"/>
                      <a:pt x="30" y="16"/>
                    </a:cubicBezTo>
                    <a:cubicBezTo>
                      <a:pt x="31" y="16"/>
                      <a:pt x="31" y="16"/>
                      <a:pt x="32" y="16"/>
                    </a:cubicBezTo>
                    <a:cubicBezTo>
                      <a:pt x="33" y="17"/>
                      <a:pt x="33" y="17"/>
                      <a:pt x="34" y="17"/>
                    </a:cubicBezTo>
                    <a:cubicBezTo>
                      <a:pt x="35" y="17"/>
                      <a:pt x="37" y="17"/>
                      <a:pt x="38" y="18"/>
                    </a:cubicBezTo>
                    <a:cubicBezTo>
                      <a:pt x="39" y="18"/>
                      <a:pt x="39" y="18"/>
                      <a:pt x="40" y="18"/>
                    </a:cubicBezTo>
                    <a:cubicBezTo>
                      <a:pt x="40" y="19"/>
                      <a:pt x="40" y="19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39" y="19"/>
                      <a:pt x="38" y="20"/>
                      <a:pt x="37" y="20"/>
                    </a:cubicBezTo>
                    <a:cubicBezTo>
                      <a:pt x="36" y="21"/>
                      <a:pt x="35" y="21"/>
                      <a:pt x="34" y="21"/>
                    </a:cubicBezTo>
                    <a:cubicBezTo>
                      <a:pt x="33" y="22"/>
                      <a:pt x="32" y="22"/>
                      <a:pt x="31" y="23"/>
                    </a:cubicBezTo>
                    <a:cubicBezTo>
                      <a:pt x="30" y="24"/>
                      <a:pt x="28" y="24"/>
                      <a:pt x="26" y="25"/>
                    </a:cubicBezTo>
                    <a:cubicBezTo>
                      <a:pt x="25" y="25"/>
                      <a:pt x="24" y="25"/>
                      <a:pt x="23" y="25"/>
                    </a:cubicBezTo>
                    <a:cubicBezTo>
                      <a:pt x="22" y="25"/>
                      <a:pt x="21" y="25"/>
                      <a:pt x="20" y="25"/>
                    </a:cubicBezTo>
                    <a:cubicBezTo>
                      <a:pt x="22" y="25"/>
                      <a:pt x="24" y="25"/>
                      <a:pt x="26" y="25"/>
                    </a:cubicBezTo>
                    <a:cubicBezTo>
                      <a:pt x="27" y="25"/>
                      <a:pt x="28" y="25"/>
                      <a:pt x="29" y="25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2" y="24"/>
                      <a:pt x="32" y="23"/>
                    </a:cubicBezTo>
                    <a:cubicBezTo>
                      <a:pt x="34" y="22"/>
                      <a:pt x="35" y="22"/>
                      <a:pt x="37" y="21"/>
                    </a:cubicBezTo>
                    <a:cubicBezTo>
                      <a:pt x="38" y="21"/>
                      <a:pt x="39" y="20"/>
                      <a:pt x="40" y="20"/>
                    </a:cubicBezTo>
                    <a:cubicBezTo>
                      <a:pt x="41" y="20"/>
                      <a:pt x="41" y="20"/>
                      <a:pt x="42" y="19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5" y="19"/>
                      <a:pt x="44" y="19"/>
                      <a:pt x="44" y="19"/>
                    </a:cubicBezTo>
                    <a:cubicBezTo>
                      <a:pt x="43" y="18"/>
                      <a:pt x="42" y="18"/>
                      <a:pt x="41" y="17"/>
                    </a:cubicBezTo>
                    <a:cubicBezTo>
                      <a:pt x="41" y="17"/>
                      <a:pt x="40" y="17"/>
                      <a:pt x="40" y="17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5"/>
                      <a:pt x="40" y="15"/>
                    </a:cubicBezTo>
                    <a:cubicBezTo>
                      <a:pt x="39" y="15"/>
                      <a:pt x="39" y="14"/>
                      <a:pt x="39" y="14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4"/>
                      <a:pt x="39" y="13"/>
                      <a:pt x="39" y="13"/>
                    </a:cubicBezTo>
                    <a:cubicBezTo>
                      <a:pt x="39" y="13"/>
                      <a:pt x="39" y="12"/>
                      <a:pt x="39" y="12"/>
                    </a:cubicBezTo>
                    <a:cubicBezTo>
                      <a:pt x="39" y="11"/>
                      <a:pt x="38" y="10"/>
                      <a:pt x="38" y="9"/>
                    </a:cubicBezTo>
                    <a:cubicBezTo>
                      <a:pt x="37" y="9"/>
                      <a:pt x="37" y="8"/>
                      <a:pt x="37" y="8"/>
                    </a:cubicBezTo>
                    <a:cubicBezTo>
                      <a:pt x="37" y="7"/>
                      <a:pt x="37" y="7"/>
                      <a:pt x="36" y="7"/>
                    </a:cubicBezTo>
                    <a:cubicBezTo>
                      <a:pt x="36" y="7"/>
                      <a:pt x="37" y="8"/>
                      <a:pt x="37" y="8"/>
                    </a:cubicBezTo>
                    <a:cubicBezTo>
                      <a:pt x="37" y="8"/>
                      <a:pt x="37" y="9"/>
                      <a:pt x="37" y="9"/>
                    </a:cubicBezTo>
                    <a:cubicBezTo>
                      <a:pt x="38" y="10"/>
                      <a:pt x="38" y="11"/>
                      <a:pt x="38" y="12"/>
                    </a:cubicBezTo>
                    <a:cubicBezTo>
                      <a:pt x="38" y="13"/>
                      <a:pt x="38" y="13"/>
                      <a:pt x="39" y="13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4"/>
                      <a:pt x="39" y="15"/>
                      <a:pt x="39" y="15"/>
                    </a:cubicBezTo>
                    <a:cubicBezTo>
                      <a:pt x="39" y="15"/>
                      <a:pt x="39" y="15"/>
                      <a:pt x="39" y="16"/>
                    </a:cubicBezTo>
                    <a:cubicBezTo>
                      <a:pt x="38" y="16"/>
                      <a:pt x="38" y="15"/>
                      <a:pt x="38" y="15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3" y="11"/>
                      <a:pt x="32" y="10"/>
                      <a:pt x="31" y="9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8"/>
                      <a:pt x="30" y="8"/>
                      <a:pt x="30" y="7"/>
                    </a:cubicBezTo>
                    <a:cubicBezTo>
                      <a:pt x="29" y="7"/>
                      <a:pt x="29" y="6"/>
                      <a:pt x="28" y="6"/>
                    </a:cubicBezTo>
                    <a:cubicBezTo>
                      <a:pt x="28" y="5"/>
                      <a:pt x="27" y="4"/>
                      <a:pt x="27" y="4"/>
                    </a:cubicBezTo>
                    <a:cubicBezTo>
                      <a:pt x="27" y="3"/>
                      <a:pt x="26" y="2"/>
                      <a:pt x="26" y="1"/>
                    </a:cubicBezTo>
                    <a:cubicBezTo>
                      <a:pt x="26" y="3"/>
                      <a:pt x="27" y="4"/>
                      <a:pt x="28" y="6"/>
                    </a:cubicBezTo>
                    <a:cubicBezTo>
                      <a:pt x="28" y="7"/>
                      <a:pt x="29" y="7"/>
                      <a:pt x="29" y="8"/>
                    </a:cubicBezTo>
                    <a:close/>
                    <a:moveTo>
                      <a:pt x="22" y="10"/>
                    </a:move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09" name="Freeform 2309"/>
              <p:cNvSpPr/>
              <p:nvPr/>
            </p:nvSpPr>
            <p:spPr>
              <a:xfrm>
                <a:off x="4975184" y="3725883"/>
                <a:ext cx="173039" cy="44450"/>
              </a:xfrm>
              <a:custGeom>
                <a:avLst/>
                <a:gdLst>
                  <a:gd name="txL" fmla="*/ 0 w 46"/>
                  <a:gd name="txT" fmla="*/ 0 h 12"/>
                  <a:gd name="txR" fmla="*/ 46 w 46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12">
                    <a:moveTo>
                      <a:pt x="11" y="10"/>
                    </a:moveTo>
                    <a:cubicBezTo>
                      <a:pt x="11" y="10"/>
                      <a:pt x="12" y="10"/>
                      <a:pt x="13" y="11"/>
                    </a:cubicBezTo>
                    <a:cubicBezTo>
                      <a:pt x="16" y="11"/>
                      <a:pt x="18" y="11"/>
                      <a:pt x="21" y="11"/>
                    </a:cubicBezTo>
                    <a:cubicBezTo>
                      <a:pt x="25" y="11"/>
                      <a:pt x="29" y="10"/>
                      <a:pt x="34" y="10"/>
                    </a:cubicBezTo>
                    <a:cubicBezTo>
                      <a:pt x="36" y="9"/>
                      <a:pt x="39" y="10"/>
                      <a:pt x="41" y="11"/>
                    </a:cubicBezTo>
                    <a:cubicBezTo>
                      <a:pt x="43" y="11"/>
                      <a:pt x="44" y="12"/>
                      <a:pt x="46" y="11"/>
                    </a:cubicBezTo>
                    <a:cubicBezTo>
                      <a:pt x="43" y="11"/>
                      <a:pt x="40" y="9"/>
                      <a:pt x="39" y="8"/>
                    </a:cubicBezTo>
                    <a:cubicBezTo>
                      <a:pt x="32" y="5"/>
                      <a:pt x="25" y="5"/>
                      <a:pt x="18" y="4"/>
                    </a:cubicBezTo>
                    <a:cubicBezTo>
                      <a:pt x="14" y="4"/>
                      <a:pt x="11" y="3"/>
                      <a:pt x="8" y="2"/>
                    </a:cubicBezTo>
                    <a:cubicBezTo>
                      <a:pt x="6" y="2"/>
                      <a:pt x="3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3"/>
                      <a:pt x="7" y="6"/>
                      <a:pt x="11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710" name="Picture 2310"/>
              <p:cNvPicPr>
                <a:picLocks noChangeAspect="1"/>
              </p:cNvPicPr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998997" y="3749695"/>
                <a:ext cx="158751" cy="66675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711" name="Picture 2311"/>
              <p:cNvPicPr>
                <a:picLocks noChangeAspect="1"/>
              </p:cNvPicPr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4960896" y="3684607"/>
                <a:ext cx="214314" cy="1000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712" name="Freeform 2312"/>
              <p:cNvSpPr/>
              <p:nvPr/>
            </p:nvSpPr>
            <p:spPr>
              <a:xfrm>
                <a:off x="5013284" y="3703657"/>
                <a:ext cx="71438" cy="41275"/>
              </a:xfrm>
              <a:custGeom>
                <a:avLst/>
                <a:gdLst>
                  <a:gd name="txL" fmla="*/ 0 w 19"/>
                  <a:gd name="txT" fmla="*/ 0 h 11"/>
                  <a:gd name="txR" fmla="*/ 19 w 19"/>
                  <a:gd name="txB" fmla="*/ 11 h 1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9" h="11">
                    <a:moveTo>
                      <a:pt x="9" y="10"/>
                    </a:moveTo>
                    <a:cubicBezTo>
                      <a:pt x="12" y="11"/>
                      <a:pt x="15" y="11"/>
                      <a:pt x="19" y="11"/>
                    </a:cubicBezTo>
                    <a:cubicBezTo>
                      <a:pt x="17" y="11"/>
                      <a:pt x="15" y="10"/>
                      <a:pt x="14" y="9"/>
                    </a:cubicBezTo>
                    <a:cubicBezTo>
                      <a:pt x="12" y="8"/>
                      <a:pt x="12" y="6"/>
                      <a:pt x="11" y="4"/>
                    </a:cubicBezTo>
                    <a:cubicBezTo>
                      <a:pt x="11" y="3"/>
                      <a:pt x="11" y="1"/>
                      <a:pt x="11" y="0"/>
                    </a:cubicBezTo>
                    <a:cubicBezTo>
                      <a:pt x="7" y="1"/>
                      <a:pt x="3" y="3"/>
                      <a:pt x="0" y="4"/>
                    </a:cubicBezTo>
                    <a:cubicBezTo>
                      <a:pt x="2" y="7"/>
                      <a:pt x="6" y="8"/>
                      <a:pt x="9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13" name="Freeform 2313"/>
              <p:cNvSpPr/>
              <p:nvPr/>
            </p:nvSpPr>
            <p:spPr>
              <a:xfrm>
                <a:off x="5057734" y="3767158"/>
                <a:ext cx="165101" cy="41275"/>
              </a:xfrm>
              <a:custGeom>
                <a:avLst/>
                <a:gdLst>
                  <a:gd name="txL" fmla="*/ 0 w 44"/>
                  <a:gd name="txT" fmla="*/ 0 h 11"/>
                  <a:gd name="txR" fmla="*/ 44 w 44"/>
                  <a:gd name="txB" fmla="*/ 11 h 11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44" h="11">
                    <a:moveTo>
                      <a:pt x="24" y="0"/>
                    </a:moveTo>
                    <a:cubicBezTo>
                      <a:pt x="22" y="1"/>
                      <a:pt x="20" y="2"/>
                      <a:pt x="19" y="3"/>
                    </a:cubicBezTo>
                    <a:cubicBezTo>
                      <a:pt x="16" y="3"/>
                      <a:pt x="15" y="5"/>
                      <a:pt x="13" y="6"/>
                    </a:cubicBezTo>
                    <a:cubicBezTo>
                      <a:pt x="9" y="8"/>
                      <a:pt x="5" y="9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10"/>
                      <a:pt x="10" y="11"/>
                      <a:pt x="15" y="10"/>
                    </a:cubicBezTo>
                    <a:cubicBezTo>
                      <a:pt x="18" y="10"/>
                      <a:pt x="24" y="7"/>
                      <a:pt x="26" y="2"/>
                    </a:cubicBezTo>
                    <a:cubicBezTo>
                      <a:pt x="29" y="1"/>
                      <a:pt x="31" y="3"/>
                      <a:pt x="34" y="4"/>
                    </a:cubicBezTo>
                    <a:cubicBezTo>
                      <a:pt x="36" y="5"/>
                      <a:pt x="37" y="7"/>
                      <a:pt x="39" y="7"/>
                    </a:cubicBezTo>
                    <a:cubicBezTo>
                      <a:pt x="41" y="7"/>
                      <a:pt x="43" y="7"/>
                      <a:pt x="44" y="7"/>
                    </a:cubicBezTo>
                    <a:cubicBezTo>
                      <a:pt x="44" y="7"/>
                      <a:pt x="44" y="6"/>
                      <a:pt x="44" y="6"/>
                    </a:cubicBezTo>
                    <a:cubicBezTo>
                      <a:pt x="43" y="6"/>
                      <a:pt x="41" y="7"/>
                      <a:pt x="39" y="6"/>
                    </a:cubicBezTo>
                    <a:cubicBezTo>
                      <a:pt x="38" y="6"/>
                      <a:pt x="36" y="5"/>
                      <a:pt x="34" y="4"/>
                    </a:cubicBezTo>
                    <a:cubicBezTo>
                      <a:pt x="31" y="2"/>
                      <a:pt x="28" y="1"/>
                      <a:pt x="26" y="1"/>
                    </a:cubicBezTo>
                    <a:cubicBezTo>
                      <a:pt x="25" y="1"/>
                      <a:pt x="25" y="1"/>
                      <a:pt x="24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14" name="Freeform 2314"/>
              <p:cNvSpPr>
                <a:spLocks noEditPoints="1"/>
              </p:cNvSpPr>
              <p:nvPr/>
            </p:nvSpPr>
            <p:spPr>
              <a:xfrm>
                <a:off x="4983121" y="3706832"/>
                <a:ext cx="171451" cy="93663"/>
              </a:xfrm>
              <a:custGeom>
                <a:avLst/>
                <a:gdLst>
                  <a:gd name="txL" fmla="*/ 0 w 46"/>
                  <a:gd name="txT" fmla="*/ 0 h 25"/>
                  <a:gd name="txR" fmla="*/ 46 w 46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25">
                    <a:moveTo>
                      <a:pt x="29" y="7"/>
                    </a:moveTo>
                    <a:cubicBezTo>
                      <a:pt x="30" y="7"/>
                      <a:pt x="30" y="7"/>
                      <a:pt x="30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9"/>
                      <a:pt x="33" y="10"/>
                      <a:pt x="34" y="11"/>
                    </a:cubicBezTo>
                    <a:cubicBezTo>
                      <a:pt x="33" y="11"/>
                      <a:pt x="33" y="10"/>
                      <a:pt x="32" y="10"/>
                    </a:cubicBezTo>
                    <a:cubicBezTo>
                      <a:pt x="31" y="10"/>
                      <a:pt x="30" y="10"/>
                      <a:pt x="29" y="10"/>
                    </a:cubicBezTo>
                    <a:cubicBezTo>
                      <a:pt x="28" y="9"/>
                      <a:pt x="27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5" y="9"/>
                      <a:pt x="24" y="9"/>
                      <a:pt x="24" y="9"/>
                    </a:cubicBezTo>
                    <a:cubicBezTo>
                      <a:pt x="23" y="9"/>
                      <a:pt x="23" y="9"/>
                      <a:pt x="22" y="8"/>
                    </a:cubicBezTo>
                    <a:cubicBezTo>
                      <a:pt x="22" y="8"/>
                      <a:pt x="22" y="7"/>
                      <a:pt x="21" y="7"/>
                    </a:cubicBezTo>
                    <a:cubicBezTo>
                      <a:pt x="21" y="6"/>
                      <a:pt x="21" y="6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3"/>
                      <a:pt x="20" y="2"/>
                      <a:pt x="19" y="2"/>
                    </a:cubicBezTo>
                    <a:cubicBezTo>
                      <a:pt x="19" y="1"/>
                      <a:pt x="19" y="1"/>
                      <a:pt x="19" y="0"/>
                    </a:cubicBezTo>
                    <a:cubicBezTo>
                      <a:pt x="19" y="1"/>
                      <a:pt x="19" y="3"/>
                      <a:pt x="19" y="4"/>
                    </a:cubicBezTo>
                    <a:cubicBezTo>
                      <a:pt x="19" y="4"/>
                      <a:pt x="20" y="4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7"/>
                      <a:pt x="21" y="7"/>
                    </a:cubicBezTo>
                    <a:cubicBezTo>
                      <a:pt x="21" y="8"/>
                      <a:pt x="21" y="8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1" y="9"/>
                    </a:cubicBezTo>
                    <a:cubicBezTo>
                      <a:pt x="21" y="9"/>
                      <a:pt x="21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17" y="8"/>
                      <a:pt x="16" y="8"/>
                      <a:pt x="15" y="8"/>
                    </a:cubicBezTo>
                    <a:cubicBezTo>
                      <a:pt x="14" y="7"/>
                      <a:pt x="14" y="7"/>
                      <a:pt x="13" y="7"/>
                    </a:cubicBezTo>
                    <a:cubicBezTo>
                      <a:pt x="13" y="7"/>
                      <a:pt x="12" y="6"/>
                      <a:pt x="12" y="6"/>
                    </a:cubicBezTo>
                    <a:cubicBezTo>
                      <a:pt x="11" y="6"/>
                      <a:pt x="11" y="5"/>
                      <a:pt x="10" y="5"/>
                    </a:cubicBezTo>
                    <a:cubicBezTo>
                      <a:pt x="10" y="5"/>
                      <a:pt x="9" y="4"/>
                      <a:pt x="9" y="4"/>
                    </a:cubicBezTo>
                    <a:cubicBezTo>
                      <a:pt x="9" y="5"/>
                      <a:pt x="10" y="6"/>
                      <a:pt x="11" y="6"/>
                    </a:cubicBezTo>
                    <a:cubicBezTo>
                      <a:pt x="12" y="7"/>
                      <a:pt x="14" y="8"/>
                      <a:pt x="15" y="8"/>
                    </a:cubicBezTo>
                    <a:cubicBezTo>
                      <a:pt x="15" y="9"/>
                      <a:pt x="16" y="9"/>
                      <a:pt x="17" y="9"/>
                    </a:cubicBezTo>
                    <a:cubicBezTo>
                      <a:pt x="16" y="9"/>
                      <a:pt x="15" y="9"/>
                      <a:pt x="14" y="9"/>
                    </a:cubicBezTo>
                    <a:cubicBezTo>
                      <a:pt x="13" y="9"/>
                      <a:pt x="12" y="9"/>
                      <a:pt x="11" y="9"/>
                    </a:cubicBezTo>
                    <a:cubicBezTo>
                      <a:pt x="10" y="8"/>
                      <a:pt x="8" y="8"/>
                      <a:pt x="6" y="7"/>
                    </a:cubicBezTo>
                    <a:cubicBezTo>
                      <a:pt x="4" y="7"/>
                      <a:pt x="2" y="6"/>
                      <a:pt x="0" y="6"/>
                    </a:cubicBezTo>
                    <a:cubicBezTo>
                      <a:pt x="4" y="7"/>
                      <a:pt x="8" y="8"/>
                      <a:pt x="11" y="9"/>
                    </a:cubicBezTo>
                    <a:cubicBezTo>
                      <a:pt x="12" y="9"/>
                      <a:pt x="13" y="10"/>
                      <a:pt x="14" y="10"/>
                    </a:cubicBezTo>
                    <a:cubicBezTo>
                      <a:pt x="15" y="10"/>
                      <a:pt x="16" y="10"/>
                      <a:pt x="17" y="10"/>
                    </a:cubicBezTo>
                    <a:cubicBezTo>
                      <a:pt x="19" y="10"/>
                      <a:pt x="21" y="10"/>
                      <a:pt x="23" y="10"/>
                    </a:cubicBezTo>
                    <a:cubicBezTo>
                      <a:pt x="25" y="10"/>
                      <a:pt x="27" y="11"/>
                      <a:pt x="29" y="11"/>
                    </a:cubicBezTo>
                    <a:cubicBezTo>
                      <a:pt x="30" y="11"/>
                      <a:pt x="31" y="11"/>
                      <a:pt x="32" y="11"/>
                    </a:cubicBezTo>
                    <a:cubicBezTo>
                      <a:pt x="32" y="12"/>
                      <a:pt x="33" y="12"/>
                      <a:pt x="34" y="12"/>
                    </a:cubicBezTo>
                    <a:cubicBezTo>
                      <a:pt x="35" y="13"/>
                      <a:pt x="36" y="13"/>
                      <a:pt x="37" y="14"/>
                    </a:cubicBezTo>
                    <a:cubicBezTo>
                      <a:pt x="37" y="14"/>
                      <a:pt x="38" y="14"/>
                      <a:pt x="38" y="15"/>
                    </a:cubicBezTo>
                    <a:cubicBezTo>
                      <a:pt x="37" y="15"/>
                      <a:pt x="36" y="14"/>
                      <a:pt x="35" y="14"/>
                    </a:cubicBezTo>
                    <a:cubicBezTo>
                      <a:pt x="34" y="14"/>
                      <a:pt x="34" y="14"/>
                      <a:pt x="33" y="14"/>
                    </a:cubicBezTo>
                    <a:cubicBezTo>
                      <a:pt x="32" y="14"/>
                      <a:pt x="32" y="14"/>
                      <a:pt x="31" y="14"/>
                    </a:cubicBezTo>
                    <a:cubicBezTo>
                      <a:pt x="29" y="14"/>
                      <a:pt x="28" y="15"/>
                      <a:pt x="27" y="15"/>
                    </a:cubicBezTo>
                    <a:cubicBezTo>
                      <a:pt x="25" y="15"/>
                      <a:pt x="24" y="15"/>
                      <a:pt x="23" y="16"/>
                    </a:cubicBezTo>
                    <a:cubicBezTo>
                      <a:pt x="21" y="16"/>
                      <a:pt x="20" y="16"/>
                      <a:pt x="18" y="16"/>
                    </a:cubicBezTo>
                    <a:cubicBezTo>
                      <a:pt x="17" y="16"/>
                      <a:pt x="16" y="16"/>
                      <a:pt x="14" y="16"/>
                    </a:cubicBezTo>
                    <a:cubicBezTo>
                      <a:pt x="13" y="16"/>
                      <a:pt x="12" y="16"/>
                      <a:pt x="10" y="15"/>
                    </a:cubicBezTo>
                    <a:cubicBezTo>
                      <a:pt x="13" y="16"/>
                      <a:pt x="16" y="17"/>
                      <a:pt x="18" y="17"/>
                    </a:cubicBezTo>
                    <a:cubicBezTo>
                      <a:pt x="20" y="17"/>
                      <a:pt x="21" y="17"/>
                      <a:pt x="23" y="16"/>
                    </a:cubicBezTo>
                    <a:cubicBezTo>
                      <a:pt x="24" y="16"/>
                      <a:pt x="25" y="16"/>
                      <a:pt x="27" y="16"/>
                    </a:cubicBezTo>
                    <a:cubicBezTo>
                      <a:pt x="28" y="15"/>
                      <a:pt x="30" y="15"/>
                      <a:pt x="31" y="15"/>
                    </a:cubicBezTo>
                    <a:cubicBezTo>
                      <a:pt x="32" y="15"/>
                      <a:pt x="32" y="15"/>
                      <a:pt x="33" y="15"/>
                    </a:cubicBezTo>
                    <a:cubicBezTo>
                      <a:pt x="34" y="15"/>
                      <a:pt x="34" y="15"/>
                      <a:pt x="35" y="15"/>
                    </a:cubicBezTo>
                    <a:cubicBezTo>
                      <a:pt x="36" y="15"/>
                      <a:pt x="38" y="16"/>
                      <a:pt x="39" y="16"/>
                    </a:cubicBezTo>
                    <a:cubicBezTo>
                      <a:pt x="40" y="16"/>
                      <a:pt x="40" y="16"/>
                      <a:pt x="41" y="16"/>
                    </a:cubicBezTo>
                    <a:cubicBezTo>
                      <a:pt x="41" y="16"/>
                      <a:pt x="42" y="17"/>
                      <a:pt x="42" y="17"/>
                    </a:cubicBezTo>
                    <a:cubicBezTo>
                      <a:pt x="42" y="17"/>
                      <a:pt x="42" y="17"/>
                      <a:pt x="42" y="17"/>
                    </a:cubicBezTo>
                    <a:cubicBezTo>
                      <a:pt x="41" y="17"/>
                      <a:pt x="39" y="18"/>
                      <a:pt x="38" y="18"/>
                    </a:cubicBezTo>
                    <a:cubicBezTo>
                      <a:pt x="37" y="19"/>
                      <a:pt x="36" y="19"/>
                      <a:pt x="35" y="20"/>
                    </a:cubicBezTo>
                    <a:cubicBezTo>
                      <a:pt x="35" y="20"/>
                      <a:pt x="34" y="21"/>
                      <a:pt x="33" y="21"/>
                    </a:cubicBezTo>
                    <a:cubicBezTo>
                      <a:pt x="31" y="23"/>
                      <a:pt x="30" y="23"/>
                      <a:pt x="28" y="24"/>
                    </a:cubicBezTo>
                    <a:cubicBezTo>
                      <a:pt x="27" y="24"/>
                      <a:pt x="26" y="24"/>
                      <a:pt x="25" y="24"/>
                    </a:cubicBezTo>
                    <a:cubicBezTo>
                      <a:pt x="24" y="25"/>
                      <a:pt x="23" y="25"/>
                      <a:pt x="22" y="25"/>
                    </a:cubicBezTo>
                    <a:cubicBezTo>
                      <a:pt x="24" y="25"/>
                      <a:pt x="26" y="25"/>
                      <a:pt x="28" y="24"/>
                    </a:cubicBezTo>
                    <a:cubicBezTo>
                      <a:pt x="29" y="24"/>
                      <a:pt x="30" y="24"/>
                      <a:pt x="31" y="23"/>
                    </a:cubicBezTo>
                    <a:cubicBezTo>
                      <a:pt x="31" y="23"/>
                      <a:pt x="32" y="23"/>
                      <a:pt x="32" y="23"/>
                    </a:cubicBezTo>
                    <a:cubicBezTo>
                      <a:pt x="32" y="23"/>
                      <a:pt x="33" y="23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5" y="21"/>
                      <a:pt x="37" y="20"/>
                      <a:pt x="39" y="19"/>
                    </a:cubicBezTo>
                    <a:cubicBezTo>
                      <a:pt x="39" y="19"/>
                      <a:pt x="40" y="18"/>
                      <a:pt x="41" y="18"/>
                    </a:cubicBezTo>
                    <a:cubicBezTo>
                      <a:pt x="42" y="18"/>
                      <a:pt x="43" y="17"/>
                      <a:pt x="43" y="17"/>
                    </a:cubicBezTo>
                    <a:cubicBezTo>
                      <a:pt x="44" y="17"/>
                      <a:pt x="44" y="17"/>
                      <a:pt x="45" y="18"/>
                    </a:cubicBezTo>
                    <a:cubicBezTo>
                      <a:pt x="45" y="18"/>
                      <a:pt x="45" y="17"/>
                      <a:pt x="46" y="17"/>
                    </a:cubicBezTo>
                    <a:cubicBezTo>
                      <a:pt x="46" y="17"/>
                      <a:pt x="45" y="16"/>
                      <a:pt x="45" y="16"/>
                    </a:cubicBezTo>
                    <a:cubicBezTo>
                      <a:pt x="44" y="16"/>
                      <a:pt x="43" y="16"/>
                      <a:pt x="42" y="15"/>
                    </a:cubicBezTo>
                    <a:cubicBezTo>
                      <a:pt x="42" y="15"/>
                      <a:pt x="41" y="15"/>
                      <a:pt x="41" y="15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0" y="13"/>
                      <a:pt x="40" y="13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0" y="11"/>
                      <a:pt x="40" y="11"/>
                    </a:cubicBezTo>
                    <a:cubicBezTo>
                      <a:pt x="40" y="11"/>
                      <a:pt x="40" y="10"/>
                      <a:pt x="39" y="10"/>
                    </a:cubicBezTo>
                    <a:cubicBezTo>
                      <a:pt x="39" y="9"/>
                      <a:pt x="39" y="8"/>
                      <a:pt x="38" y="7"/>
                    </a:cubicBezTo>
                    <a:cubicBezTo>
                      <a:pt x="38" y="7"/>
                      <a:pt x="37" y="6"/>
                      <a:pt x="37" y="6"/>
                    </a:cubicBezTo>
                    <a:cubicBezTo>
                      <a:pt x="37" y="6"/>
                      <a:pt x="37" y="5"/>
                      <a:pt x="36" y="5"/>
                    </a:cubicBezTo>
                    <a:cubicBezTo>
                      <a:pt x="37" y="5"/>
                      <a:pt x="37" y="6"/>
                      <a:pt x="37" y="6"/>
                    </a:cubicBezTo>
                    <a:cubicBezTo>
                      <a:pt x="37" y="7"/>
                      <a:pt x="37" y="7"/>
                      <a:pt x="38" y="8"/>
                    </a:cubicBezTo>
                    <a:cubicBezTo>
                      <a:pt x="38" y="8"/>
                      <a:pt x="38" y="9"/>
                      <a:pt x="39" y="10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39" y="12"/>
                      <a:pt x="39" y="13"/>
                      <a:pt x="39" y="13"/>
                    </a:cubicBezTo>
                    <a:cubicBezTo>
                      <a:pt x="39" y="13"/>
                      <a:pt x="39" y="14"/>
                      <a:pt x="40" y="14"/>
                    </a:cubicBezTo>
                    <a:cubicBezTo>
                      <a:pt x="39" y="14"/>
                      <a:pt x="39" y="13"/>
                      <a:pt x="39" y="13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4" y="10"/>
                      <a:pt x="33" y="9"/>
                      <a:pt x="31" y="8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0" y="7"/>
                      <a:pt x="30" y="7"/>
                      <a:pt x="30" y="6"/>
                    </a:cubicBezTo>
                    <a:cubicBezTo>
                      <a:pt x="29" y="6"/>
                      <a:pt x="29" y="5"/>
                      <a:pt x="28" y="5"/>
                    </a:cubicBezTo>
                    <a:cubicBezTo>
                      <a:pt x="28" y="4"/>
                      <a:pt x="27" y="3"/>
                      <a:pt x="27" y="3"/>
                    </a:cubicBezTo>
                    <a:cubicBezTo>
                      <a:pt x="26" y="2"/>
                      <a:pt x="26" y="1"/>
                      <a:pt x="26" y="1"/>
                    </a:cubicBezTo>
                    <a:cubicBezTo>
                      <a:pt x="26" y="2"/>
                      <a:pt x="27" y="4"/>
                      <a:pt x="28" y="5"/>
                    </a:cubicBezTo>
                    <a:cubicBezTo>
                      <a:pt x="28" y="6"/>
                      <a:pt x="29" y="6"/>
                      <a:pt x="29" y="7"/>
                    </a:cubicBezTo>
                    <a:close/>
                    <a:moveTo>
                      <a:pt x="22" y="9"/>
                    </a:move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15" name="Freeform 2315"/>
              <p:cNvSpPr/>
              <p:nvPr/>
            </p:nvSpPr>
            <p:spPr>
              <a:xfrm>
                <a:off x="6943696" y="4130698"/>
                <a:ext cx="134938" cy="49213"/>
              </a:xfrm>
              <a:custGeom>
                <a:avLst/>
                <a:gdLst>
                  <a:gd name="txL" fmla="*/ 0 w 36"/>
                  <a:gd name="txT" fmla="*/ 0 h 13"/>
                  <a:gd name="txR" fmla="*/ 36 w 36"/>
                  <a:gd name="txB" fmla="*/ 13 h 1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13">
                    <a:moveTo>
                      <a:pt x="11" y="13"/>
                    </a:moveTo>
                    <a:cubicBezTo>
                      <a:pt x="11" y="13"/>
                      <a:pt x="12" y="13"/>
                      <a:pt x="12" y="12"/>
                    </a:cubicBezTo>
                    <a:cubicBezTo>
                      <a:pt x="15" y="12"/>
                      <a:pt x="16" y="11"/>
                      <a:pt x="18" y="10"/>
                    </a:cubicBezTo>
                    <a:cubicBezTo>
                      <a:pt x="21" y="8"/>
                      <a:pt x="24" y="6"/>
                      <a:pt x="26" y="4"/>
                    </a:cubicBezTo>
                    <a:cubicBezTo>
                      <a:pt x="28" y="3"/>
                      <a:pt x="30" y="2"/>
                      <a:pt x="32" y="2"/>
                    </a:cubicBezTo>
                    <a:cubicBezTo>
                      <a:pt x="33" y="2"/>
                      <a:pt x="35" y="1"/>
                      <a:pt x="36" y="0"/>
                    </a:cubicBezTo>
                    <a:cubicBezTo>
                      <a:pt x="33" y="1"/>
                      <a:pt x="31" y="1"/>
                      <a:pt x="30" y="1"/>
                    </a:cubicBezTo>
                    <a:cubicBezTo>
                      <a:pt x="24" y="1"/>
                      <a:pt x="19" y="4"/>
                      <a:pt x="13" y="6"/>
                    </a:cubicBezTo>
                    <a:cubicBezTo>
                      <a:pt x="11" y="7"/>
                      <a:pt x="8" y="8"/>
                      <a:pt x="6" y="9"/>
                    </a:cubicBezTo>
                    <a:cubicBezTo>
                      <a:pt x="4" y="9"/>
                      <a:pt x="2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4" y="10"/>
                      <a:pt x="7" y="12"/>
                      <a:pt x="11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716" name="Picture 2316"/>
              <p:cNvPicPr>
                <a:picLocks noChangeAspect="1"/>
              </p:cNvPicPr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6967508" y="4113235"/>
                <a:ext cx="123826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717" name="Picture 2317"/>
              <p:cNvPicPr>
                <a:picLocks noChangeAspect="1"/>
              </p:cNvPicPr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6927821" y="4083073"/>
                <a:ext cx="168276" cy="1000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718" name="Freeform 2318"/>
              <p:cNvSpPr/>
              <p:nvPr/>
            </p:nvSpPr>
            <p:spPr>
              <a:xfrm>
                <a:off x="6965921" y="4124348"/>
                <a:ext cx="55563" cy="30163"/>
              </a:xfrm>
              <a:custGeom>
                <a:avLst/>
                <a:gdLst>
                  <a:gd name="txL" fmla="*/ 0 w 15"/>
                  <a:gd name="txT" fmla="*/ 0 h 8"/>
                  <a:gd name="txR" fmla="*/ 15 w 15"/>
                  <a:gd name="txB" fmla="*/ 8 h 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8">
                    <a:moveTo>
                      <a:pt x="8" y="7"/>
                    </a:moveTo>
                    <a:cubicBezTo>
                      <a:pt x="11" y="7"/>
                      <a:pt x="13" y="6"/>
                      <a:pt x="15" y="5"/>
                    </a:cubicBezTo>
                    <a:cubicBezTo>
                      <a:pt x="14" y="5"/>
                      <a:pt x="13" y="5"/>
                      <a:pt x="11" y="5"/>
                    </a:cubicBezTo>
                    <a:cubicBezTo>
                      <a:pt x="10" y="5"/>
                      <a:pt x="8" y="4"/>
                      <a:pt x="8" y="2"/>
                    </a:cubicBezTo>
                    <a:cubicBezTo>
                      <a:pt x="7" y="2"/>
                      <a:pt x="6" y="1"/>
                      <a:pt x="6" y="0"/>
                    </a:cubicBezTo>
                    <a:cubicBezTo>
                      <a:pt x="3" y="2"/>
                      <a:pt x="1" y="5"/>
                      <a:pt x="0" y="7"/>
                    </a:cubicBezTo>
                    <a:cubicBezTo>
                      <a:pt x="2" y="8"/>
                      <a:pt x="6" y="8"/>
                      <a:pt x="8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19" name="Freeform 2319"/>
              <p:cNvSpPr/>
              <p:nvPr/>
            </p:nvSpPr>
            <p:spPr>
              <a:xfrm>
                <a:off x="7026246" y="4116410"/>
                <a:ext cx="112713" cy="71438"/>
              </a:xfrm>
              <a:custGeom>
                <a:avLst/>
                <a:gdLst>
                  <a:gd name="txL" fmla="*/ 0 w 30"/>
                  <a:gd name="txT" fmla="*/ 0 h 19"/>
                  <a:gd name="txR" fmla="*/ 30 w 30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19">
                    <a:moveTo>
                      <a:pt x="14" y="4"/>
                    </a:moveTo>
                    <a:cubicBezTo>
                      <a:pt x="13" y="6"/>
                      <a:pt x="12" y="7"/>
                      <a:pt x="11" y="8"/>
                    </a:cubicBezTo>
                    <a:cubicBezTo>
                      <a:pt x="9" y="9"/>
                      <a:pt x="9" y="11"/>
                      <a:pt x="8" y="12"/>
                    </a:cubicBezTo>
                    <a:cubicBezTo>
                      <a:pt x="6" y="16"/>
                      <a:pt x="4" y="18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4" y="19"/>
                      <a:pt x="8" y="17"/>
                      <a:pt x="11" y="15"/>
                    </a:cubicBezTo>
                    <a:cubicBezTo>
                      <a:pt x="13" y="13"/>
                      <a:pt x="16" y="9"/>
                      <a:pt x="16" y="5"/>
                    </a:cubicBezTo>
                    <a:cubicBezTo>
                      <a:pt x="18" y="3"/>
                      <a:pt x="20" y="3"/>
                      <a:pt x="22" y="3"/>
                    </a:cubicBezTo>
                    <a:cubicBezTo>
                      <a:pt x="24" y="3"/>
                      <a:pt x="25" y="4"/>
                      <a:pt x="27" y="3"/>
                    </a:cubicBezTo>
                    <a:cubicBezTo>
                      <a:pt x="28" y="3"/>
                      <a:pt x="29" y="2"/>
                      <a:pt x="30" y="2"/>
                    </a:cubicBezTo>
                    <a:cubicBezTo>
                      <a:pt x="30" y="1"/>
                      <a:pt x="30" y="1"/>
                      <a:pt x="30" y="0"/>
                    </a:cubicBezTo>
                    <a:cubicBezTo>
                      <a:pt x="29" y="1"/>
                      <a:pt x="28" y="2"/>
                      <a:pt x="27" y="3"/>
                    </a:cubicBezTo>
                    <a:cubicBezTo>
                      <a:pt x="25" y="3"/>
                      <a:pt x="23" y="3"/>
                      <a:pt x="22" y="3"/>
                    </a:cubicBezTo>
                    <a:cubicBezTo>
                      <a:pt x="20" y="3"/>
                      <a:pt x="17" y="3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20" name="Freeform 2320"/>
              <p:cNvSpPr>
                <a:spLocks noEditPoints="1"/>
              </p:cNvSpPr>
              <p:nvPr/>
            </p:nvSpPr>
            <p:spPr>
              <a:xfrm>
                <a:off x="6946871" y="4113235"/>
                <a:ext cx="134938" cy="74613"/>
              </a:xfrm>
              <a:custGeom>
                <a:avLst/>
                <a:gdLst>
                  <a:gd name="txL" fmla="*/ 0 w 36"/>
                  <a:gd name="txT" fmla="*/ 0 h 20"/>
                  <a:gd name="txR" fmla="*/ 36 w 36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20">
                    <a:moveTo>
                      <a:pt x="21" y="4"/>
                    </a:moveTo>
                    <a:cubicBezTo>
                      <a:pt x="21" y="4"/>
                      <a:pt x="21" y="5"/>
                      <a:pt x="22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4" y="5"/>
                      <a:pt x="25" y="5"/>
                      <a:pt x="26" y="5"/>
                    </a:cubicBezTo>
                    <a:cubicBezTo>
                      <a:pt x="25" y="5"/>
                      <a:pt x="24" y="6"/>
                      <a:pt x="24" y="6"/>
                    </a:cubicBezTo>
                    <a:cubicBezTo>
                      <a:pt x="23" y="6"/>
                      <a:pt x="22" y="6"/>
                      <a:pt x="22" y="6"/>
                    </a:cubicBezTo>
                    <a:cubicBezTo>
                      <a:pt x="21" y="7"/>
                      <a:pt x="20" y="7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8" y="8"/>
                      <a:pt x="18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6" y="8"/>
                      <a:pt x="15" y="8"/>
                    </a:cubicBezTo>
                    <a:cubicBezTo>
                      <a:pt x="15" y="7"/>
                      <a:pt x="15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2" y="5"/>
                      <a:pt x="12" y="5"/>
                    </a:cubicBezTo>
                    <a:cubicBezTo>
                      <a:pt x="12" y="4"/>
                      <a:pt x="12" y="4"/>
                      <a:pt x="11" y="4"/>
                    </a:cubicBezTo>
                    <a:cubicBezTo>
                      <a:pt x="12" y="4"/>
                      <a:pt x="12" y="5"/>
                      <a:pt x="13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3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5" y="8"/>
                      <a:pt x="15" y="8"/>
                    </a:cubicBezTo>
                    <a:cubicBezTo>
                      <a:pt x="15" y="8"/>
                      <a:pt x="16" y="9"/>
                      <a:pt x="16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0"/>
                      <a:pt x="15" y="10"/>
                      <a:pt x="14" y="10"/>
                    </a:cubicBezTo>
                    <a:cubicBezTo>
                      <a:pt x="13" y="10"/>
                      <a:pt x="12" y="10"/>
                      <a:pt x="11" y="10"/>
                    </a:cubicBezTo>
                    <a:cubicBezTo>
                      <a:pt x="11" y="10"/>
                      <a:pt x="10" y="11"/>
                      <a:pt x="10" y="11"/>
                    </a:cubicBezTo>
                    <a:cubicBezTo>
                      <a:pt x="9" y="11"/>
                      <a:pt x="9" y="11"/>
                      <a:pt x="8" y="11"/>
                    </a:cubicBezTo>
                    <a:cubicBezTo>
                      <a:pt x="8" y="11"/>
                      <a:pt x="7" y="10"/>
                      <a:pt x="7" y="10"/>
                    </a:cubicBezTo>
                    <a:cubicBezTo>
                      <a:pt x="6" y="10"/>
                      <a:pt x="6" y="10"/>
                      <a:pt x="5" y="10"/>
                    </a:cubicBezTo>
                    <a:cubicBezTo>
                      <a:pt x="6" y="11"/>
                      <a:pt x="7" y="11"/>
                      <a:pt x="8" y="11"/>
                    </a:cubicBezTo>
                    <a:cubicBezTo>
                      <a:pt x="9" y="11"/>
                      <a:pt x="10" y="11"/>
                      <a:pt x="11" y="11"/>
                    </a:cubicBezTo>
                    <a:cubicBezTo>
                      <a:pt x="12" y="11"/>
                      <a:pt x="13" y="11"/>
                      <a:pt x="13" y="11"/>
                    </a:cubicBezTo>
                    <a:cubicBezTo>
                      <a:pt x="13" y="11"/>
                      <a:pt x="12" y="11"/>
                      <a:pt x="11" y="12"/>
                    </a:cubicBezTo>
                    <a:cubicBezTo>
                      <a:pt x="11" y="12"/>
                      <a:pt x="10" y="12"/>
                      <a:pt x="9" y="12"/>
                    </a:cubicBezTo>
                    <a:cubicBezTo>
                      <a:pt x="8" y="13"/>
                      <a:pt x="6" y="13"/>
                      <a:pt x="5" y="14"/>
                    </a:cubicBezTo>
                    <a:cubicBezTo>
                      <a:pt x="3" y="14"/>
                      <a:pt x="2" y="14"/>
                      <a:pt x="0" y="15"/>
                    </a:cubicBezTo>
                    <a:cubicBezTo>
                      <a:pt x="3" y="14"/>
                      <a:pt x="6" y="14"/>
                      <a:pt x="9" y="13"/>
                    </a:cubicBezTo>
                    <a:cubicBezTo>
                      <a:pt x="10" y="13"/>
                      <a:pt x="11" y="12"/>
                      <a:pt x="12" y="12"/>
                    </a:cubicBezTo>
                    <a:cubicBezTo>
                      <a:pt x="12" y="12"/>
                      <a:pt x="13" y="12"/>
                      <a:pt x="14" y="11"/>
                    </a:cubicBezTo>
                    <a:cubicBezTo>
                      <a:pt x="15" y="11"/>
                      <a:pt x="16" y="10"/>
                      <a:pt x="18" y="9"/>
                    </a:cubicBezTo>
                    <a:cubicBezTo>
                      <a:pt x="19" y="9"/>
                      <a:pt x="21" y="8"/>
                      <a:pt x="22" y="7"/>
                    </a:cubicBezTo>
                    <a:cubicBezTo>
                      <a:pt x="23" y="7"/>
                      <a:pt x="23" y="7"/>
                      <a:pt x="24" y="7"/>
                    </a:cubicBezTo>
                    <a:cubicBezTo>
                      <a:pt x="25" y="7"/>
                      <a:pt x="26" y="6"/>
                      <a:pt x="26" y="6"/>
                    </a:cubicBezTo>
                    <a:cubicBezTo>
                      <a:pt x="27" y="6"/>
                      <a:pt x="28" y="6"/>
                      <a:pt x="29" y="6"/>
                    </a:cubicBezTo>
                    <a:cubicBezTo>
                      <a:pt x="29" y="6"/>
                      <a:pt x="30" y="6"/>
                      <a:pt x="30" y="6"/>
                    </a:cubicBezTo>
                    <a:cubicBezTo>
                      <a:pt x="29" y="7"/>
                      <a:pt x="29" y="7"/>
                      <a:pt x="28" y="7"/>
                    </a:cubicBezTo>
                    <a:cubicBezTo>
                      <a:pt x="27" y="8"/>
                      <a:pt x="27" y="8"/>
                      <a:pt x="26" y="8"/>
                    </a:cubicBezTo>
                    <a:cubicBezTo>
                      <a:pt x="26" y="8"/>
                      <a:pt x="25" y="9"/>
                      <a:pt x="25" y="9"/>
                    </a:cubicBezTo>
                    <a:cubicBezTo>
                      <a:pt x="24" y="9"/>
                      <a:pt x="23" y="10"/>
                      <a:pt x="22" y="11"/>
                    </a:cubicBezTo>
                    <a:cubicBezTo>
                      <a:pt x="21" y="12"/>
                      <a:pt x="20" y="12"/>
                      <a:pt x="20" y="13"/>
                    </a:cubicBezTo>
                    <a:cubicBezTo>
                      <a:pt x="19" y="14"/>
                      <a:pt x="18" y="14"/>
                      <a:pt x="17" y="15"/>
                    </a:cubicBezTo>
                    <a:cubicBezTo>
                      <a:pt x="16" y="16"/>
                      <a:pt x="15" y="16"/>
                      <a:pt x="14" y="17"/>
                    </a:cubicBezTo>
                    <a:cubicBezTo>
                      <a:pt x="13" y="17"/>
                      <a:pt x="12" y="17"/>
                      <a:pt x="11" y="18"/>
                    </a:cubicBezTo>
                    <a:cubicBezTo>
                      <a:pt x="13" y="17"/>
                      <a:pt x="15" y="16"/>
                      <a:pt x="17" y="15"/>
                    </a:cubicBezTo>
                    <a:cubicBezTo>
                      <a:pt x="18" y="15"/>
                      <a:pt x="19" y="14"/>
                      <a:pt x="20" y="13"/>
                    </a:cubicBezTo>
                    <a:cubicBezTo>
                      <a:pt x="21" y="13"/>
                      <a:pt x="22" y="12"/>
                      <a:pt x="22" y="11"/>
                    </a:cubicBezTo>
                    <a:cubicBezTo>
                      <a:pt x="23" y="11"/>
                      <a:pt x="24" y="10"/>
                      <a:pt x="25" y="9"/>
                    </a:cubicBezTo>
                    <a:cubicBezTo>
                      <a:pt x="26" y="9"/>
                      <a:pt x="26" y="9"/>
                      <a:pt x="27" y="9"/>
                    </a:cubicBezTo>
                    <a:cubicBezTo>
                      <a:pt x="27" y="8"/>
                      <a:pt x="28" y="8"/>
                      <a:pt x="28" y="8"/>
                    </a:cubicBezTo>
                    <a:cubicBezTo>
                      <a:pt x="29" y="8"/>
                      <a:pt x="30" y="7"/>
                      <a:pt x="31" y="7"/>
                    </a:cubicBezTo>
                    <a:cubicBezTo>
                      <a:pt x="32" y="7"/>
                      <a:pt x="32" y="7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7"/>
                      <a:pt x="32" y="8"/>
                      <a:pt x="31" y="9"/>
                    </a:cubicBezTo>
                    <a:cubicBezTo>
                      <a:pt x="31" y="10"/>
                      <a:pt x="30" y="10"/>
                      <a:pt x="30" y="11"/>
                    </a:cubicBezTo>
                    <a:cubicBezTo>
                      <a:pt x="30" y="12"/>
                      <a:pt x="29" y="12"/>
                      <a:pt x="29" y="13"/>
                    </a:cubicBezTo>
                    <a:cubicBezTo>
                      <a:pt x="28" y="15"/>
                      <a:pt x="27" y="16"/>
                      <a:pt x="26" y="17"/>
                    </a:cubicBezTo>
                    <a:cubicBezTo>
                      <a:pt x="26" y="17"/>
                      <a:pt x="25" y="18"/>
                      <a:pt x="24" y="18"/>
                    </a:cubicBezTo>
                    <a:cubicBezTo>
                      <a:pt x="24" y="19"/>
                      <a:pt x="23" y="19"/>
                      <a:pt x="22" y="20"/>
                    </a:cubicBezTo>
                    <a:cubicBezTo>
                      <a:pt x="24" y="19"/>
                      <a:pt x="25" y="18"/>
                      <a:pt x="26" y="17"/>
                    </a:cubicBezTo>
                    <a:cubicBezTo>
                      <a:pt x="27" y="17"/>
                      <a:pt x="28" y="16"/>
                      <a:pt x="28" y="15"/>
                    </a:cubicBezTo>
                    <a:cubicBezTo>
                      <a:pt x="28" y="15"/>
                      <a:pt x="29" y="15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4"/>
                      <a:pt x="29" y="14"/>
                      <a:pt x="29" y="13"/>
                    </a:cubicBezTo>
                    <a:cubicBezTo>
                      <a:pt x="30" y="12"/>
                      <a:pt x="31" y="11"/>
                      <a:pt x="32" y="9"/>
                    </a:cubicBezTo>
                    <a:cubicBezTo>
                      <a:pt x="32" y="9"/>
                      <a:pt x="33" y="8"/>
                      <a:pt x="33" y="8"/>
                    </a:cubicBezTo>
                    <a:cubicBezTo>
                      <a:pt x="34" y="7"/>
                      <a:pt x="34" y="7"/>
                      <a:pt x="34" y="6"/>
                    </a:cubicBezTo>
                    <a:cubicBezTo>
                      <a:pt x="35" y="6"/>
                      <a:pt x="35" y="6"/>
                      <a:pt x="36" y="6"/>
                    </a:cubicBezTo>
                    <a:cubicBezTo>
                      <a:pt x="36" y="6"/>
                      <a:pt x="36" y="6"/>
                      <a:pt x="36" y="5"/>
                    </a:cubicBezTo>
                    <a:cubicBezTo>
                      <a:pt x="36" y="5"/>
                      <a:pt x="36" y="5"/>
                      <a:pt x="35" y="5"/>
                    </a:cubicBezTo>
                    <a:cubicBezTo>
                      <a:pt x="35" y="5"/>
                      <a:pt x="34" y="5"/>
                      <a:pt x="33" y="5"/>
                    </a:cubicBezTo>
                    <a:cubicBezTo>
                      <a:pt x="33" y="5"/>
                      <a:pt x="32" y="5"/>
                      <a:pt x="32" y="5"/>
                    </a:cubicBezTo>
                    <a:cubicBezTo>
                      <a:pt x="32" y="5"/>
                      <a:pt x="32" y="5"/>
                      <a:pt x="31" y="5"/>
                    </a:cubicBezTo>
                    <a:cubicBezTo>
                      <a:pt x="31" y="5"/>
                      <a:pt x="31" y="5"/>
                      <a:pt x="31" y="4"/>
                    </a:cubicBezTo>
                    <a:cubicBezTo>
                      <a:pt x="31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3"/>
                      <a:pt x="30" y="3"/>
                    </a:cubicBezTo>
                    <a:cubicBezTo>
                      <a:pt x="30" y="3"/>
                      <a:pt x="29" y="3"/>
                      <a:pt x="29" y="3"/>
                    </a:cubicBezTo>
                    <a:cubicBezTo>
                      <a:pt x="28" y="2"/>
                      <a:pt x="28" y="2"/>
                      <a:pt x="27" y="1"/>
                    </a:cubicBezTo>
                    <a:cubicBezTo>
                      <a:pt x="27" y="1"/>
                      <a:pt x="26" y="1"/>
                      <a:pt x="26" y="1"/>
                    </a:cubicBezTo>
                    <a:cubicBezTo>
                      <a:pt x="26" y="1"/>
                      <a:pt x="25" y="1"/>
                      <a:pt x="25" y="0"/>
                    </a:cubicBezTo>
                    <a:cubicBezTo>
                      <a:pt x="25" y="1"/>
                      <a:pt x="26" y="1"/>
                      <a:pt x="26" y="1"/>
                    </a:cubicBezTo>
                    <a:cubicBezTo>
                      <a:pt x="26" y="1"/>
                      <a:pt x="27" y="1"/>
                      <a:pt x="27" y="2"/>
                    </a:cubicBezTo>
                    <a:cubicBezTo>
                      <a:pt x="27" y="2"/>
                      <a:pt x="28" y="3"/>
                      <a:pt x="29" y="3"/>
                    </a:cubicBezTo>
                    <a:cubicBezTo>
                      <a:pt x="29" y="3"/>
                      <a:pt x="29" y="4"/>
                      <a:pt x="29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5"/>
                      <a:pt x="30" y="5"/>
                    </a:cubicBezTo>
                    <a:cubicBezTo>
                      <a:pt x="30" y="5"/>
                      <a:pt x="30" y="5"/>
                      <a:pt x="31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5" y="5"/>
                      <a:pt x="24" y="4"/>
                      <a:pt x="23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1" y="4"/>
                      <a:pt x="21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19" y="3"/>
                      <a:pt x="18" y="3"/>
                      <a:pt x="18" y="3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7" y="2"/>
                      <a:pt x="18" y="3"/>
                      <a:pt x="19" y="4"/>
                    </a:cubicBezTo>
                    <a:cubicBezTo>
                      <a:pt x="20" y="4"/>
                      <a:pt x="20" y="4"/>
                      <a:pt x="21" y="4"/>
                    </a:cubicBezTo>
                    <a:close/>
                    <a:moveTo>
                      <a:pt x="17" y="9"/>
                    </a:move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21" name="Freeform 2321"/>
              <p:cNvSpPr/>
              <p:nvPr/>
            </p:nvSpPr>
            <p:spPr>
              <a:xfrm>
                <a:off x="7994627" y="4248174"/>
                <a:ext cx="38100" cy="138113"/>
              </a:xfrm>
              <a:custGeom>
                <a:avLst/>
                <a:gdLst>
                  <a:gd name="txL" fmla="*/ 0 w 10"/>
                  <a:gd name="txT" fmla="*/ 0 h 37"/>
                  <a:gd name="txR" fmla="*/ 10 w 10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37">
                    <a:moveTo>
                      <a:pt x="10" y="27"/>
                    </a:moveTo>
                    <a:cubicBezTo>
                      <a:pt x="10" y="26"/>
                      <a:pt x="10" y="26"/>
                      <a:pt x="9" y="25"/>
                    </a:cubicBezTo>
                    <a:cubicBezTo>
                      <a:pt x="9" y="23"/>
                      <a:pt x="8" y="21"/>
                      <a:pt x="8" y="19"/>
                    </a:cubicBezTo>
                    <a:cubicBezTo>
                      <a:pt x="6" y="16"/>
                      <a:pt x="4" y="13"/>
                      <a:pt x="3" y="10"/>
                    </a:cubicBezTo>
                    <a:cubicBezTo>
                      <a:pt x="2" y="8"/>
                      <a:pt x="2" y="6"/>
                      <a:pt x="2" y="4"/>
                    </a:cubicBezTo>
                    <a:cubicBezTo>
                      <a:pt x="2" y="3"/>
                      <a:pt x="2" y="1"/>
                      <a:pt x="1" y="0"/>
                    </a:cubicBezTo>
                    <a:cubicBezTo>
                      <a:pt x="1" y="3"/>
                      <a:pt x="1" y="5"/>
                      <a:pt x="1" y="6"/>
                    </a:cubicBezTo>
                    <a:cubicBezTo>
                      <a:pt x="0" y="12"/>
                      <a:pt x="2" y="18"/>
                      <a:pt x="4" y="23"/>
                    </a:cubicBezTo>
                    <a:cubicBezTo>
                      <a:pt x="4" y="26"/>
                      <a:pt x="4" y="28"/>
                      <a:pt x="5" y="31"/>
                    </a:cubicBezTo>
                    <a:cubicBezTo>
                      <a:pt x="5" y="33"/>
                      <a:pt x="5" y="35"/>
                      <a:pt x="5" y="37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6" y="34"/>
                      <a:pt x="8" y="30"/>
                      <a:pt x="10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722" name="Picture 2322"/>
              <p:cNvPicPr>
                <a:picLocks noChangeAspect="1"/>
              </p:cNvPicPr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7983515" y="4229124"/>
                <a:ext cx="79375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723" name="Picture 2323"/>
              <p:cNvPicPr>
                <a:picLocks noChangeAspect="1"/>
              </p:cNvPicPr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7942239" y="4222774"/>
                <a:ext cx="90488" cy="1793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724" name="Freeform 2324"/>
              <p:cNvSpPr/>
              <p:nvPr/>
            </p:nvSpPr>
            <p:spPr>
              <a:xfrm>
                <a:off x="7975577" y="4303737"/>
                <a:ext cx="30163" cy="60325"/>
              </a:xfrm>
              <a:custGeom>
                <a:avLst/>
                <a:gdLst>
                  <a:gd name="txL" fmla="*/ 0 w 8"/>
                  <a:gd name="txT" fmla="*/ 0 h 16"/>
                  <a:gd name="txR" fmla="*/ 8 w 8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" h="16">
                    <a:moveTo>
                      <a:pt x="8" y="8"/>
                    </a:moveTo>
                    <a:cubicBezTo>
                      <a:pt x="8" y="5"/>
                      <a:pt x="7" y="2"/>
                      <a:pt x="6" y="0"/>
                    </a:cubicBezTo>
                    <a:cubicBezTo>
                      <a:pt x="6" y="1"/>
                      <a:pt x="6" y="3"/>
                      <a:pt x="6" y="4"/>
                    </a:cubicBezTo>
                    <a:cubicBezTo>
                      <a:pt x="6" y="6"/>
                      <a:pt x="4" y="6"/>
                      <a:pt x="3" y="7"/>
                    </a:cubicBezTo>
                    <a:cubicBezTo>
                      <a:pt x="2" y="8"/>
                      <a:pt x="1" y="8"/>
                      <a:pt x="0" y="9"/>
                    </a:cubicBezTo>
                    <a:cubicBezTo>
                      <a:pt x="2" y="11"/>
                      <a:pt x="4" y="14"/>
                      <a:pt x="6" y="16"/>
                    </a:cubicBezTo>
                    <a:cubicBezTo>
                      <a:pt x="7" y="14"/>
                      <a:pt x="7" y="10"/>
                      <a:pt x="8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25" name="Freeform 2325"/>
              <p:cNvSpPr/>
              <p:nvPr/>
            </p:nvSpPr>
            <p:spPr>
              <a:xfrm>
                <a:off x="7994627" y="4184673"/>
                <a:ext cx="52388" cy="123826"/>
              </a:xfrm>
              <a:custGeom>
                <a:avLst/>
                <a:gdLst>
                  <a:gd name="txL" fmla="*/ 0 w 14"/>
                  <a:gd name="txT" fmla="*/ 0 h 33"/>
                  <a:gd name="txR" fmla="*/ 14 w 14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33">
                    <a:moveTo>
                      <a:pt x="1" y="17"/>
                    </a:moveTo>
                    <a:cubicBezTo>
                      <a:pt x="2" y="18"/>
                      <a:pt x="4" y="20"/>
                      <a:pt x="4" y="21"/>
                    </a:cubicBezTo>
                    <a:cubicBezTo>
                      <a:pt x="5" y="22"/>
                      <a:pt x="7" y="23"/>
                      <a:pt x="8" y="24"/>
                    </a:cubicBezTo>
                    <a:cubicBezTo>
                      <a:pt x="11" y="27"/>
                      <a:pt x="13" y="29"/>
                      <a:pt x="13" y="33"/>
                    </a:cubicBezTo>
                    <a:cubicBezTo>
                      <a:pt x="13" y="33"/>
                      <a:pt x="13" y="33"/>
                      <a:pt x="14" y="33"/>
                    </a:cubicBezTo>
                    <a:cubicBezTo>
                      <a:pt x="14" y="29"/>
                      <a:pt x="13" y="25"/>
                      <a:pt x="11" y="22"/>
                    </a:cubicBezTo>
                    <a:cubicBezTo>
                      <a:pt x="10" y="19"/>
                      <a:pt x="6" y="15"/>
                      <a:pt x="2" y="16"/>
                    </a:cubicBezTo>
                    <a:cubicBezTo>
                      <a:pt x="0" y="13"/>
                      <a:pt x="1" y="11"/>
                      <a:pt x="1" y="9"/>
                    </a:cubicBezTo>
                    <a:cubicBezTo>
                      <a:pt x="2" y="7"/>
                      <a:pt x="2" y="6"/>
                      <a:pt x="2" y="4"/>
                    </a:cubicBezTo>
                    <a:cubicBezTo>
                      <a:pt x="2" y="3"/>
                      <a:pt x="1" y="2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1" y="6"/>
                      <a:pt x="1" y="8"/>
                      <a:pt x="1" y="9"/>
                    </a:cubicBezTo>
                    <a:cubicBezTo>
                      <a:pt x="1" y="11"/>
                      <a:pt x="0" y="14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26" name="Freeform 2326"/>
              <p:cNvSpPr>
                <a:spLocks noEditPoints="1"/>
              </p:cNvSpPr>
              <p:nvPr/>
            </p:nvSpPr>
            <p:spPr>
              <a:xfrm>
                <a:off x="7972402" y="4243411"/>
                <a:ext cx="71438" cy="139701"/>
              </a:xfrm>
              <a:custGeom>
                <a:avLst/>
                <a:gdLst>
                  <a:gd name="txL" fmla="*/ 0 w 19"/>
                  <a:gd name="txT" fmla="*/ 0 h 37"/>
                  <a:gd name="txR" fmla="*/ 19 w 19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9" h="37">
                    <a:moveTo>
                      <a:pt x="4" y="15"/>
                    </a:moveTo>
                    <a:cubicBezTo>
                      <a:pt x="4" y="15"/>
                      <a:pt x="4" y="14"/>
                      <a:pt x="4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2"/>
                      <a:pt x="5" y="11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6" y="15"/>
                      <a:pt x="7" y="16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8"/>
                      <a:pt x="7" y="18"/>
                    </a:cubicBezTo>
                    <a:cubicBezTo>
                      <a:pt x="7" y="19"/>
                      <a:pt x="7" y="19"/>
                      <a:pt x="7" y="20"/>
                    </a:cubicBezTo>
                    <a:cubicBezTo>
                      <a:pt x="7" y="20"/>
                      <a:pt x="6" y="20"/>
                      <a:pt x="6" y="21"/>
                    </a:cubicBezTo>
                    <a:cubicBezTo>
                      <a:pt x="6" y="21"/>
                      <a:pt x="6" y="21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4" y="23"/>
                      <a:pt x="4" y="23"/>
                    </a:cubicBezTo>
                    <a:cubicBezTo>
                      <a:pt x="4" y="23"/>
                      <a:pt x="3" y="23"/>
                      <a:pt x="3" y="23"/>
                    </a:cubicBezTo>
                    <a:cubicBezTo>
                      <a:pt x="3" y="24"/>
                      <a:pt x="2" y="24"/>
                      <a:pt x="2" y="24"/>
                    </a:cubicBezTo>
                    <a:cubicBezTo>
                      <a:pt x="3" y="24"/>
                      <a:pt x="3" y="23"/>
                      <a:pt x="4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2"/>
                      <a:pt x="5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2"/>
                      <a:pt x="6" y="21"/>
                      <a:pt x="7" y="21"/>
                    </a:cubicBezTo>
                    <a:cubicBezTo>
                      <a:pt x="7" y="21"/>
                      <a:pt x="7" y="20"/>
                      <a:pt x="7" y="20"/>
                    </a:cubicBezTo>
                    <a:cubicBezTo>
                      <a:pt x="8" y="20"/>
                      <a:pt x="8" y="20"/>
                      <a:pt x="8" y="19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1"/>
                      <a:pt x="8" y="21"/>
                    </a:cubicBezTo>
                    <a:cubicBezTo>
                      <a:pt x="8" y="21"/>
                      <a:pt x="8" y="22"/>
                      <a:pt x="8" y="22"/>
                    </a:cubicBezTo>
                    <a:cubicBezTo>
                      <a:pt x="8" y="23"/>
                      <a:pt x="8" y="24"/>
                      <a:pt x="8" y="25"/>
                    </a:cubicBezTo>
                    <a:cubicBezTo>
                      <a:pt x="8" y="26"/>
                      <a:pt x="8" y="26"/>
                      <a:pt x="8" y="27"/>
                    </a:cubicBezTo>
                    <a:cubicBezTo>
                      <a:pt x="8" y="27"/>
                      <a:pt x="8" y="28"/>
                      <a:pt x="8" y="28"/>
                    </a:cubicBezTo>
                    <a:cubicBezTo>
                      <a:pt x="8" y="29"/>
                      <a:pt x="8" y="29"/>
                      <a:pt x="8" y="30"/>
                    </a:cubicBezTo>
                    <a:cubicBezTo>
                      <a:pt x="8" y="30"/>
                      <a:pt x="7" y="31"/>
                      <a:pt x="7" y="31"/>
                    </a:cubicBezTo>
                    <a:cubicBezTo>
                      <a:pt x="8" y="30"/>
                      <a:pt x="8" y="29"/>
                      <a:pt x="8" y="28"/>
                    </a:cubicBezTo>
                    <a:cubicBezTo>
                      <a:pt x="9" y="27"/>
                      <a:pt x="9" y="26"/>
                      <a:pt x="9" y="25"/>
                    </a:cubicBezTo>
                    <a:cubicBezTo>
                      <a:pt x="9" y="25"/>
                      <a:pt x="9" y="24"/>
                      <a:pt x="9" y="23"/>
                    </a:cubicBezTo>
                    <a:cubicBezTo>
                      <a:pt x="9" y="24"/>
                      <a:pt x="9" y="25"/>
                      <a:pt x="10" y="25"/>
                    </a:cubicBezTo>
                    <a:cubicBezTo>
                      <a:pt x="10" y="26"/>
                      <a:pt x="10" y="27"/>
                      <a:pt x="10" y="28"/>
                    </a:cubicBezTo>
                    <a:cubicBezTo>
                      <a:pt x="10" y="29"/>
                      <a:pt x="11" y="31"/>
                      <a:pt x="11" y="32"/>
                    </a:cubicBezTo>
                    <a:cubicBezTo>
                      <a:pt x="11" y="34"/>
                      <a:pt x="11" y="35"/>
                      <a:pt x="11" y="37"/>
                    </a:cubicBezTo>
                    <a:cubicBezTo>
                      <a:pt x="11" y="34"/>
                      <a:pt x="11" y="31"/>
                      <a:pt x="11" y="28"/>
                    </a:cubicBezTo>
                    <a:cubicBezTo>
                      <a:pt x="10" y="27"/>
                      <a:pt x="10" y="26"/>
                      <a:pt x="10" y="25"/>
                    </a:cubicBezTo>
                    <a:cubicBezTo>
                      <a:pt x="10" y="24"/>
                      <a:pt x="10" y="24"/>
                      <a:pt x="10" y="23"/>
                    </a:cubicBezTo>
                    <a:cubicBezTo>
                      <a:pt x="9" y="21"/>
                      <a:pt x="9" y="20"/>
                      <a:pt x="8" y="19"/>
                    </a:cubicBezTo>
                    <a:cubicBezTo>
                      <a:pt x="8" y="17"/>
                      <a:pt x="7" y="16"/>
                      <a:pt x="7" y="14"/>
                    </a:cubicBezTo>
                    <a:cubicBezTo>
                      <a:pt x="7" y="13"/>
                      <a:pt x="7" y="13"/>
                      <a:pt x="7" y="12"/>
                    </a:cubicBezTo>
                    <a:cubicBezTo>
                      <a:pt x="7" y="11"/>
                      <a:pt x="7" y="10"/>
                      <a:pt x="7" y="10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7" y="7"/>
                      <a:pt x="7" y="6"/>
                      <a:pt x="7" y="6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9" y="11"/>
                      <a:pt x="9" y="11"/>
                      <a:pt x="9" y="12"/>
                    </a:cubicBezTo>
                    <a:cubicBezTo>
                      <a:pt x="9" y="13"/>
                      <a:pt x="10" y="14"/>
                      <a:pt x="11" y="15"/>
                    </a:cubicBezTo>
                    <a:cubicBezTo>
                      <a:pt x="11" y="16"/>
                      <a:pt x="12" y="16"/>
                      <a:pt x="12" y="17"/>
                    </a:cubicBezTo>
                    <a:cubicBezTo>
                      <a:pt x="13" y="18"/>
                      <a:pt x="13" y="19"/>
                      <a:pt x="14" y="20"/>
                    </a:cubicBezTo>
                    <a:cubicBezTo>
                      <a:pt x="14" y="21"/>
                      <a:pt x="15" y="22"/>
                      <a:pt x="15" y="23"/>
                    </a:cubicBezTo>
                    <a:cubicBezTo>
                      <a:pt x="15" y="25"/>
                      <a:pt x="15" y="26"/>
                      <a:pt x="15" y="27"/>
                    </a:cubicBezTo>
                    <a:cubicBezTo>
                      <a:pt x="15" y="25"/>
                      <a:pt x="15" y="22"/>
                      <a:pt x="14" y="20"/>
                    </a:cubicBezTo>
                    <a:cubicBezTo>
                      <a:pt x="14" y="19"/>
                      <a:pt x="13" y="18"/>
                      <a:pt x="13" y="17"/>
                    </a:cubicBezTo>
                    <a:cubicBezTo>
                      <a:pt x="12" y="16"/>
                      <a:pt x="12" y="15"/>
                      <a:pt x="11" y="14"/>
                    </a:cubicBezTo>
                    <a:cubicBezTo>
                      <a:pt x="11" y="13"/>
                      <a:pt x="10" y="12"/>
                      <a:pt x="10" y="11"/>
                    </a:cubicBezTo>
                    <a:cubicBezTo>
                      <a:pt x="9" y="11"/>
                      <a:pt x="9" y="10"/>
                      <a:pt x="9" y="10"/>
                    </a:cubicBezTo>
                    <a:cubicBezTo>
                      <a:pt x="9" y="9"/>
                      <a:pt x="9" y="9"/>
                      <a:pt x="9" y="8"/>
                    </a:cubicBezTo>
                    <a:cubicBezTo>
                      <a:pt x="8" y="7"/>
                      <a:pt x="8" y="6"/>
                      <a:pt x="8" y="5"/>
                    </a:cubicBezTo>
                    <a:cubicBezTo>
                      <a:pt x="8" y="5"/>
                      <a:pt x="8" y="4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4"/>
                      <a:pt x="9" y="4"/>
                      <a:pt x="10" y="5"/>
                    </a:cubicBezTo>
                    <a:cubicBezTo>
                      <a:pt x="11" y="6"/>
                      <a:pt x="11" y="6"/>
                      <a:pt x="12" y="7"/>
                    </a:cubicBezTo>
                    <a:cubicBezTo>
                      <a:pt x="12" y="7"/>
                      <a:pt x="13" y="8"/>
                      <a:pt x="14" y="8"/>
                    </a:cubicBezTo>
                    <a:cubicBezTo>
                      <a:pt x="15" y="9"/>
                      <a:pt x="16" y="10"/>
                      <a:pt x="17" y="11"/>
                    </a:cubicBezTo>
                    <a:cubicBezTo>
                      <a:pt x="17" y="12"/>
                      <a:pt x="18" y="13"/>
                      <a:pt x="18" y="13"/>
                    </a:cubicBezTo>
                    <a:cubicBezTo>
                      <a:pt x="19" y="14"/>
                      <a:pt x="19" y="15"/>
                      <a:pt x="19" y="16"/>
                    </a:cubicBezTo>
                    <a:cubicBezTo>
                      <a:pt x="19" y="14"/>
                      <a:pt x="18" y="13"/>
                      <a:pt x="17" y="11"/>
                    </a:cubicBezTo>
                    <a:cubicBezTo>
                      <a:pt x="17" y="10"/>
                      <a:pt x="16" y="10"/>
                      <a:pt x="16" y="9"/>
                    </a:cubicBezTo>
                    <a:cubicBezTo>
                      <a:pt x="16" y="9"/>
                      <a:pt x="15" y="9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7"/>
                      <a:pt x="12" y="6"/>
                      <a:pt x="11" y="5"/>
                    </a:cubicBezTo>
                    <a:cubicBezTo>
                      <a:pt x="10" y="4"/>
                      <a:pt x="9" y="4"/>
                      <a:pt x="9" y="3"/>
                    </a:cubicBezTo>
                    <a:cubicBezTo>
                      <a:pt x="9" y="3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1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3" y="6"/>
                    </a:cubicBezTo>
                    <a:cubicBezTo>
                      <a:pt x="3" y="7"/>
                      <a:pt x="2" y="8"/>
                      <a:pt x="2" y="8"/>
                    </a:cubicBezTo>
                    <a:cubicBezTo>
                      <a:pt x="2" y="9"/>
                      <a:pt x="1" y="9"/>
                      <a:pt x="1" y="9"/>
                    </a:cubicBezTo>
                    <a:cubicBezTo>
                      <a:pt x="1" y="9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7"/>
                      <a:pt x="4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11"/>
                      <a:pt x="4" y="12"/>
                      <a:pt x="4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3" y="15"/>
                    </a:cubicBezTo>
                    <a:cubicBezTo>
                      <a:pt x="3" y="15"/>
                      <a:pt x="3" y="16"/>
                      <a:pt x="3" y="16"/>
                    </a:cubicBezTo>
                    <a:cubicBezTo>
                      <a:pt x="2" y="17"/>
                      <a:pt x="2" y="17"/>
                      <a:pt x="2" y="18"/>
                    </a:cubicBezTo>
                    <a:cubicBezTo>
                      <a:pt x="1" y="18"/>
                      <a:pt x="1" y="19"/>
                      <a:pt x="0" y="19"/>
                    </a:cubicBezTo>
                    <a:cubicBezTo>
                      <a:pt x="1" y="18"/>
                      <a:pt x="2" y="18"/>
                      <a:pt x="3" y="16"/>
                    </a:cubicBezTo>
                    <a:cubicBezTo>
                      <a:pt x="3" y="16"/>
                      <a:pt x="4" y="15"/>
                      <a:pt x="4" y="15"/>
                    </a:cubicBezTo>
                    <a:close/>
                    <a:moveTo>
                      <a:pt x="8" y="19"/>
                    </a:move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27" name="Freeform 2327"/>
              <p:cNvSpPr/>
              <p:nvPr/>
            </p:nvSpPr>
            <p:spPr>
              <a:xfrm>
                <a:off x="6270592" y="4033860"/>
                <a:ext cx="30163" cy="138113"/>
              </a:xfrm>
              <a:custGeom>
                <a:avLst/>
                <a:gdLst>
                  <a:gd name="txL" fmla="*/ 0 w 8"/>
                  <a:gd name="txT" fmla="*/ 0 h 37"/>
                  <a:gd name="txR" fmla="*/ 8 w 8"/>
                  <a:gd name="txB" fmla="*/ 37 h 37"/>
                </a:gdLst>
                <a:ahLst/>
                <a:cxnLst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8" h="37">
                    <a:moveTo>
                      <a:pt x="0" y="10"/>
                    </a:moveTo>
                    <a:cubicBezTo>
                      <a:pt x="0" y="11"/>
                      <a:pt x="0" y="11"/>
                      <a:pt x="0" y="12"/>
                    </a:cubicBezTo>
                    <a:cubicBezTo>
                      <a:pt x="0" y="14"/>
                      <a:pt x="1" y="16"/>
                      <a:pt x="1" y="19"/>
                    </a:cubicBezTo>
                    <a:cubicBezTo>
                      <a:pt x="2" y="22"/>
                      <a:pt x="4" y="25"/>
                      <a:pt x="5" y="28"/>
                    </a:cubicBezTo>
                    <a:cubicBezTo>
                      <a:pt x="6" y="30"/>
                      <a:pt x="6" y="32"/>
                      <a:pt x="6" y="34"/>
                    </a:cubicBezTo>
                    <a:cubicBezTo>
                      <a:pt x="6" y="35"/>
                      <a:pt x="6" y="36"/>
                      <a:pt x="7" y="37"/>
                    </a:cubicBezTo>
                    <a:cubicBezTo>
                      <a:pt x="7" y="35"/>
                      <a:pt x="7" y="32"/>
                      <a:pt x="7" y="31"/>
                    </a:cubicBezTo>
                    <a:cubicBezTo>
                      <a:pt x="8" y="25"/>
                      <a:pt x="6" y="20"/>
                      <a:pt x="6" y="14"/>
                    </a:cubicBezTo>
                    <a:cubicBezTo>
                      <a:pt x="5" y="12"/>
                      <a:pt x="5" y="9"/>
                      <a:pt x="5" y="7"/>
                    </a:cubicBezTo>
                    <a:cubicBezTo>
                      <a:pt x="5" y="5"/>
                      <a:pt x="5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4"/>
                      <a:pt x="2" y="7"/>
                      <a:pt x="0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728" name="Picture 2328"/>
              <p:cNvPicPr>
                <a:picLocks noChangeAspect="1"/>
              </p:cNvPicPr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237254" y="4052910"/>
                <a:ext cx="68263" cy="1365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729" name="Picture 2329"/>
              <p:cNvPicPr>
                <a:picLocks noChangeAspect="1"/>
              </p:cNvPicPr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6273767" y="4014810"/>
                <a:ext cx="79375" cy="1809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730" name="Freeform 2330"/>
              <p:cNvSpPr/>
              <p:nvPr/>
            </p:nvSpPr>
            <p:spPr>
              <a:xfrm>
                <a:off x="6292817" y="4059260"/>
                <a:ext cx="30163" cy="60325"/>
              </a:xfrm>
              <a:custGeom>
                <a:avLst/>
                <a:gdLst>
                  <a:gd name="txL" fmla="*/ 0 w 8"/>
                  <a:gd name="txT" fmla="*/ 0 h 16"/>
                  <a:gd name="txR" fmla="*/ 8 w 8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" h="16">
                    <a:moveTo>
                      <a:pt x="1" y="8"/>
                    </a:moveTo>
                    <a:cubicBezTo>
                      <a:pt x="0" y="11"/>
                      <a:pt x="1" y="13"/>
                      <a:pt x="1" y="16"/>
                    </a:cubicBezTo>
                    <a:cubicBezTo>
                      <a:pt x="1" y="15"/>
                      <a:pt x="1" y="13"/>
                      <a:pt x="2" y="12"/>
                    </a:cubicBezTo>
                    <a:cubicBezTo>
                      <a:pt x="2" y="10"/>
                      <a:pt x="4" y="10"/>
                      <a:pt x="5" y="9"/>
                    </a:cubicBezTo>
                    <a:cubicBezTo>
                      <a:pt x="6" y="8"/>
                      <a:pt x="7" y="8"/>
                      <a:pt x="8" y="7"/>
                    </a:cubicBezTo>
                    <a:cubicBezTo>
                      <a:pt x="7" y="5"/>
                      <a:pt x="5" y="2"/>
                      <a:pt x="3" y="0"/>
                    </a:cubicBezTo>
                    <a:cubicBezTo>
                      <a:pt x="1" y="2"/>
                      <a:pt x="1" y="6"/>
                      <a:pt x="1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31" name="Freeform 2331"/>
              <p:cNvSpPr/>
              <p:nvPr/>
            </p:nvSpPr>
            <p:spPr>
              <a:xfrm>
                <a:off x="6251542" y="4113235"/>
                <a:ext cx="46038" cy="123826"/>
              </a:xfrm>
              <a:custGeom>
                <a:avLst/>
                <a:gdLst>
                  <a:gd name="txL" fmla="*/ 0 w 12"/>
                  <a:gd name="txT" fmla="*/ 0 h 33"/>
                  <a:gd name="txR" fmla="*/ 12 w 12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" h="33">
                    <a:moveTo>
                      <a:pt x="12" y="16"/>
                    </a:moveTo>
                    <a:cubicBezTo>
                      <a:pt x="11" y="15"/>
                      <a:pt x="9" y="14"/>
                      <a:pt x="9" y="13"/>
                    </a:cubicBezTo>
                    <a:cubicBezTo>
                      <a:pt x="8" y="11"/>
                      <a:pt x="6" y="11"/>
                      <a:pt x="5" y="9"/>
                    </a:cubicBezTo>
                    <a:cubicBezTo>
                      <a:pt x="2" y="7"/>
                      <a:pt x="1" y="4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8"/>
                      <a:pt x="2" y="12"/>
                    </a:cubicBezTo>
                    <a:cubicBezTo>
                      <a:pt x="3" y="14"/>
                      <a:pt x="7" y="18"/>
                      <a:pt x="11" y="18"/>
                    </a:cubicBezTo>
                    <a:cubicBezTo>
                      <a:pt x="12" y="21"/>
                      <a:pt x="11" y="23"/>
                      <a:pt x="11" y="25"/>
                    </a:cubicBezTo>
                    <a:cubicBezTo>
                      <a:pt x="10" y="26"/>
                      <a:pt x="10" y="28"/>
                      <a:pt x="10" y="30"/>
                    </a:cubicBezTo>
                    <a:cubicBezTo>
                      <a:pt x="10" y="31"/>
                      <a:pt x="10" y="32"/>
                      <a:pt x="11" y="33"/>
                    </a:cubicBezTo>
                    <a:cubicBezTo>
                      <a:pt x="11" y="33"/>
                      <a:pt x="12" y="33"/>
                      <a:pt x="12" y="33"/>
                    </a:cubicBezTo>
                    <a:cubicBezTo>
                      <a:pt x="11" y="32"/>
                      <a:pt x="11" y="31"/>
                      <a:pt x="11" y="30"/>
                    </a:cubicBezTo>
                    <a:cubicBezTo>
                      <a:pt x="11" y="28"/>
                      <a:pt x="11" y="26"/>
                      <a:pt x="11" y="25"/>
                    </a:cubicBezTo>
                    <a:cubicBezTo>
                      <a:pt x="12" y="22"/>
                      <a:pt x="12" y="20"/>
                      <a:pt x="12" y="18"/>
                    </a:cubicBezTo>
                    <a:cubicBezTo>
                      <a:pt x="12" y="18"/>
                      <a:pt x="12" y="17"/>
                      <a:pt x="12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32" name="Freeform 2332"/>
              <p:cNvSpPr>
                <a:spLocks noEditPoints="1"/>
              </p:cNvSpPr>
              <p:nvPr/>
            </p:nvSpPr>
            <p:spPr>
              <a:xfrm>
                <a:off x="6256304" y="4041797"/>
                <a:ext cx="66675" cy="138113"/>
              </a:xfrm>
              <a:custGeom>
                <a:avLst/>
                <a:gdLst>
                  <a:gd name="txL" fmla="*/ 0 w 18"/>
                  <a:gd name="txT" fmla="*/ 0 h 37"/>
                  <a:gd name="txR" fmla="*/ 18 w 18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37">
                    <a:moveTo>
                      <a:pt x="15" y="22"/>
                    </a:moveTo>
                    <a:cubicBezTo>
                      <a:pt x="15" y="22"/>
                      <a:pt x="14" y="23"/>
                      <a:pt x="14" y="23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3" y="25"/>
                      <a:pt x="13" y="26"/>
                      <a:pt x="13" y="27"/>
                    </a:cubicBezTo>
                    <a:cubicBezTo>
                      <a:pt x="13" y="26"/>
                      <a:pt x="13" y="25"/>
                      <a:pt x="13" y="25"/>
                    </a:cubicBezTo>
                    <a:cubicBezTo>
                      <a:pt x="13" y="24"/>
                      <a:pt x="13" y="23"/>
                      <a:pt x="12" y="23"/>
                    </a:cubicBezTo>
                    <a:cubicBezTo>
                      <a:pt x="12" y="22"/>
                      <a:pt x="12" y="21"/>
                      <a:pt x="12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19"/>
                      <a:pt x="12" y="19"/>
                      <a:pt x="12" y="18"/>
                    </a:cubicBezTo>
                    <a:cubicBezTo>
                      <a:pt x="12" y="18"/>
                      <a:pt x="12" y="18"/>
                      <a:pt x="12" y="17"/>
                    </a:cubicBezTo>
                    <a:cubicBezTo>
                      <a:pt x="12" y="17"/>
                      <a:pt x="12" y="16"/>
                      <a:pt x="13" y="16"/>
                    </a:cubicBezTo>
                    <a:cubicBezTo>
                      <a:pt x="13" y="16"/>
                      <a:pt x="13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5"/>
                      <a:pt x="15" y="14"/>
                      <a:pt x="15" y="14"/>
                    </a:cubicBezTo>
                    <a:cubicBezTo>
                      <a:pt x="15" y="14"/>
                      <a:pt x="16" y="14"/>
                      <a:pt x="16" y="14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6" y="14"/>
                      <a:pt x="15" y="14"/>
                    </a:cubicBezTo>
                    <a:cubicBezTo>
                      <a:pt x="15" y="14"/>
                      <a:pt x="14" y="14"/>
                      <a:pt x="14" y="14"/>
                    </a:cubicBezTo>
                    <a:cubicBezTo>
                      <a:pt x="14" y="14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3" y="15"/>
                      <a:pt x="13" y="15"/>
                      <a:pt x="12" y="16"/>
                    </a:cubicBezTo>
                    <a:cubicBezTo>
                      <a:pt x="12" y="16"/>
                      <a:pt x="12" y="16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1" y="15"/>
                      <a:pt x="11" y="14"/>
                    </a:cubicBezTo>
                    <a:cubicBezTo>
                      <a:pt x="11" y="13"/>
                      <a:pt x="11" y="13"/>
                      <a:pt x="11" y="12"/>
                    </a:cubicBezTo>
                    <a:cubicBezTo>
                      <a:pt x="11" y="11"/>
                      <a:pt x="11" y="11"/>
                      <a:pt x="11" y="10"/>
                    </a:cubicBezTo>
                    <a:cubicBezTo>
                      <a:pt x="11" y="10"/>
                      <a:pt x="11" y="9"/>
                      <a:pt x="11" y="9"/>
                    </a:cubicBezTo>
                    <a:cubicBezTo>
                      <a:pt x="11" y="8"/>
                      <a:pt x="12" y="8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7"/>
                      <a:pt x="11" y="8"/>
                      <a:pt x="11" y="9"/>
                    </a:cubicBezTo>
                    <a:cubicBezTo>
                      <a:pt x="11" y="9"/>
                      <a:pt x="10" y="10"/>
                      <a:pt x="10" y="11"/>
                    </a:cubicBezTo>
                    <a:cubicBezTo>
                      <a:pt x="10" y="12"/>
                      <a:pt x="10" y="13"/>
                      <a:pt x="10" y="13"/>
                    </a:cubicBezTo>
                    <a:cubicBezTo>
                      <a:pt x="10" y="13"/>
                      <a:pt x="10" y="12"/>
                      <a:pt x="10" y="11"/>
                    </a:cubicBezTo>
                    <a:cubicBezTo>
                      <a:pt x="10" y="11"/>
                      <a:pt x="9" y="10"/>
                      <a:pt x="9" y="9"/>
                    </a:cubicBezTo>
                    <a:cubicBezTo>
                      <a:pt x="9" y="8"/>
                      <a:pt x="9" y="6"/>
                      <a:pt x="9" y="4"/>
                    </a:cubicBezTo>
                    <a:cubicBezTo>
                      <a:pt x="9" y="3"/>
                      <a:pt x="9" y="1"/>
                      <a:pt x="9" y="0"/>
                    </a:cubicBezTo>
                    <a:cubicBezTo>
                      <a:pt x="9" y="3"/>
                      <a:pt x="9" y="6"/>
                      <a:pt x="9" y="9"/>
                    </a:cubicBezTo>
                    <a:cubicBezTo>
                      <a:pt x="9" y="10"/>
                      <a:pt x="9" y="11"/>
                      <a:pt x="9" y="11"/>
                    </a:cubicBezTo>
                    <a:cubicBezTo>
                      <a:pt x="9" y="12"/>
                      <a:pt x="9" y="13"/>
                      <a:pt x="9" y="14"/>
                    </a:cubicBezTo>
                    <a:cubicBezTo>
                      <a:pt x="10" y="15"/>
                      <a:pt x="10" y="17"/>
                      <a:pt x="11" y="18"/>
                    </a:cubicBezTo>
                    <a:cubicBezTo>
                      <a:pt x="11" y="20"/>
                      <a:pt x="11" y="21"/>
                      <a:pt x="11" y="23"/>
                    </a:cubicBezTo>
                    <a:cubicBezTo>
                      <a:pt x="12" y="23"/>
                      <a:pt x="12" y="24"/>
                      <a:pt x="12" y="25"/>
                    </a:cubicBezTo>
                    <a:cubicBezTo>
                      <a:pt x="12" y="26"/>
                      <a:pt x="12" y="26"/>
                      <a:pt x="12" y="27"/>
                    </a:cubicBezTo>
                    <a:cubicBezTo>
                      <a:pt x="11" y="28"/>
                      <a:pt x="11" y="29"/>
                      <a:pt x="11" y="29"/>
                    </a:cubicBezTo>
                    <a:cubicBezTo>
                      <a:pt x="11" y="30"/>
                      <a:pt x="11" y="30"/>
                      <a:pt x="11" y="31"/>
                    </a:cubicBezTo>
                    <a:cubicBezTo>
                      <a:pt x="10" y="30"/>
                      <a:pt x="10" y="29"/>
                      <a:pt x="10" y="28"/>
                    </a:cubicBezTo>
                    <a:cubicBezTo>
                      <a:pt x="10" y="28"/>
                      <a:pt x="10" y="27"/>
                      <a:pt x="10" y="27"/>
                    </a:cubicBezTo>
                    <a:cubicBezTo>
                      <a:pt x="10" y="26"/>
                      <a:pt x="10" y="26"/>
                      <a:pt x="9" y="25"/>
                    </a:cubicBezTo>
                    <a:cubicBezTo>
                      <a:pt x="9" y="24"/>
                      <a:pt x="8" y="23"/>
                      <a:pt x="8" y="22"/>
                    </a:cubicBezTo>
                    <a:cubicBezTo>
                      <a:pt x="7" y="21"/>
                      <a:pt x="7" y="20"/>
                      <a:pt x="6" y="19"/>
                    </a:cubicBezTo>
                    <a:cubicBezTo>
                      <a:pt x="6" y="18"/>
                      <a:pt x="5" y="17"/>
                      <a:pt x="5" y="16"/>
                    </a:cubicBezTo>
                    <a:cubicBezTo>
                      <a:pt x="5" y="15"/>
                      <a:pt x="4" y="14"/>
                      <a:pt x="4" y="13"/>
                    </a:cubicBezTo>
                    <a:cubicBezTo>
                      <a:pt x="4" y="12"/>
                      <a:pt x="4" y="11"/>
                      <a:pt x="4" y="10"/>
                    </a:cubicBezTo>
                    <a:cubicBezTo>
                      <a:pt x="4" y="12"/>
                      <a:pt x="4" y="14"/>
                      <a:pt x="5" y="16"/>
                    </a:cubicBezTo>
                    <a:cubicBezTo>
                      <a:pt x="5" y="17"/>
                      <a:pt x="5" y="18"/>
                      <a:pt x="6" y="19"/>
                    </a:cubicBezTo>
                    <a:cubicBezTo>
                      <a:pt x="6" y="20"/>
                      <a:pt x="7" y="21"/>
                      <a:pt x="7" y="22"/>
                    </a:cubicBezTo>
                    <a:cubicBezTo>
                      <a:pt x="8" y="23"/>
                      <a:pt x="8" y="24"/>
                      <a:pt x="9" y="25"/>
                    </a:cubicBezTo>
                    <a:cubicBezTo>
                      <a:pt x="9" y="26"/>
                      <a:pt x="9" y="26"/>
                      <a:pt x="9" y="27"/>
                    </a:cubicBezTo>
                    <a:cubicBezTo>
                      <a:pt x="9" y="27"/>
                      <a:pt x="9" y="28"/>
                      <a:pt x="9" y="28"/>
                    </a:cubicBezTo>
                    <a:cubicBezTo>
                      <a:pt x="10" y="30"/>
                      <a:pt x="10" y="31"/>
                      <a:pt x="10" y="32"/>
                    </a:cubicBezTo>
                    <a:cubicBezTo>
                      <a:pt x="10" y="32"/>
                      <a:pt x="10" y="33"/>
                      <a:pt x="10" y="33"/>
                    </a:cubicBezTo>
                    <a:cubicBezTo>
                      <a:pt x="10" y="33"/>
                      <a:pt x="10" y="34"/>
                      <a:pt x="10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9" y="33"/>
                      <a:pt x="9" y="32"/>
                      <a:pt x="8" y="31"/>
                    </a:cubicBezTo>
                    <a:cubicBezTo>
                      <a:pt x="7" y="31"/>
                      <a:pt x="7" y="30"/>
                      <a:pt x="6" y="30"/>
                    </a:cubicBezTo>
                    <a:cubicBezTo>
                      <a:pt x="6" y="29"/>
                      <a:pt x="5" y="29"/>
                      <a:pt x="4" y="28"/>
                    </a:cubicBezTo>
                    <a:cubicBezTo>
                      <a:pt x="3" y="27"/>
                      <a:pt x="2" y="26"/>
                      <a:pt x="1" y="25"/>
                    </a:cubicBezTo>
                    <a:cubicBezTo>
                      <a:pt x="1" y="24"/>
                      <a:pt x="1" y="23"/>
                      <a:pt x="0" y="23"/>
                    </a:cubicBezTo>
                    <a:cubicBezTo>
                      <a:pt x="0" y="22"/>
                      <a:pt x="0" y="21"/>
                      <a:pt x="0" y="20"/>
                    </a:cubicBezTo>
                    <a:cubicBezTo>
                      <a:pt x="0" y="22"/>
                      <a:pt x="0" y="24"/>
                      <a:pt x="1" y="25"/>
                    </a:cubicBezTo>
                    <a:cubicBezTo>
                      <a:pt x="1" y="26"/>
                      <a:pt x="2" y="26"/>
                      <a:pt x="2" y="27"/>
                    </a:cubicBezTo>
                    <a:cubicBezTo>
                      <a:pt x="3" y="27"/>
                      <a:pt x="3" y="28"/>
                      <a:pt x="3" y="28"/>
                    </a:cubicBezTo>
                    <a:cubicBezTo>
                      <a:pt x="3" y="28"/>
                      <a:pt x="3" y="28"/>
                      <a:pt x="4" y="28"/>
                    </a:cubicBezTo>
                    <a:cubicBezTo>
                      <a:pt x="4" y="28"/>
                      <a:pt x="4" y="29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3"/>
                      <a:pt x="8" y="33"/>
                      <a:pt x="9" y="34"/>
                    </a:cubicBezTo>
                    <a:cubicBezTo>
                      <a:pt x="9" y="34"/>
                      <a:pt x="10" y="35"/>
                      <a:pt x="10" y="35"/>
                    </a:cubicBezTo>
                    <a:cubicBezTo>
                      <a:pt x="10" y="35"/>
                      <a:pt x="10" y="36"/>
                      <a:pt x="10" y="36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1" y="37"/>
                      <a:pt x="11" y="37"/>
                      <a:pt x="11" y="36"/>
                    </a:cubicBezTo>
                    <a:cubicBezTo>
                      <a:pt x="11" y="35"/>
                      <a:pt x="11" y="35"/>
                      <a:pt x="11" y="34"/>
                    </a:cubicBezTo>
                    <a:cubicBezTo>
                      <a:pt x="11" y="34"/>
                      <a:pt x="11" y="33"/>
                      <a:pt x="11" y="33"/>
                    </a:cubicBezTo>
                    <a:cubicBezTo>
                      <a:pt x="11" y="33"/>
                      <a:pt x="12" y="32"/>
                      <a:pt x="12" y="32"/>
                    </a:cubicBezTo>
                    <a:cubicBezTo>
                      <a:pt x="12" y="32"/>
                      <a:pt x="12" y="32"/>
                      <a:pt x="13" y="32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cubicBezTo>
                      <a:pt x="14" y="31"/>
                      <a:pt x="14" y="31"/>
                      <a:pt x="15" y="31"/>
                    </a:cubicBezTo>
                    <a:cubicBezTo>
                      <a:pt x="15" y="30"/>
                      <a:pt x="16" y="29"/>
                      <a:pt x="16" y="29"/>
                    </a:cubicBezTo>
                    <a:cubicBezTo>
                      <a:pt x="16" y="29"/>
                      <a:pt x="17" y="28"/>
                      <a:pt x="17" y="28"/>
                    </a:cubicBezTo>
                    <a:cubicBezTo>
                      <a:pt x="17" y="28"/>
                      <a:pt x="17" y="27"/>
                      <a:pt x="18" y="27"/>
                    </a:cubicBezTo>
                    <a:cubicBezTo>
                      <a:pt x="17" y="27"/>
                      <a:pt x="17" y="28"/>
                      <a:pt x="17" y="28"/>
                    </a:cubicBezTo>
                    <a:cubicBezTo>
                      <a:pt x="17" y="28"/>
                      <a:pt x="16" y="28"/>
                      <a:pt x="16" y="29"/>
                    </a:cubicBezTo>
                    <a:cubicBezTo>
                      <a:pt x="15" y="29"/>
                      <a:pt x="15" y="30"/>
                      <a:pt x="14" y="30"/>
                    </a:cubicBezTo>
                    <a:cubicBezTo>
                      <a:pt x="14" y="30"/>
                      <a:pt x="14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2" y="31"/>
                      <a:pt x="12" y="31"/>
                    </a:cubicBezTo>
                    <a:cubicBezTo>
                      <a:pt x="12" y="31"/>
                      <a:pt x="12" y="31"/>
                      <a:pt x="12" y="32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6"/>
                      <a:pt x="14" y="25"/>
                      <a:pt x="14" y="24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2"/>
                    </a:cubicBezTo>
                    <a:cubicBezTo>
                      <a:pt x="15" y="22"/>
                      <a:pt x="16" y="21"/>
                      <a:pt x="16" y="21"/>
                    </a:cubicBezTo>
                    <a:cubicBezTo>
                      <a:pt x="16" y="20"/>
                      <a:pt x="17" y="20"/>
                      <a:pt x="17" y="19"/>
                    </a:cubicBezTo>
                    <a:cubicBezTo>
                      <a:pt x="18" y="19"/>
                      <a:pt x="18" y="18"/>
                      <a:pt x="18" y="18"/>
                    </a:cubicBezTo>
                    <a:cubicBezTo>
                      <a:pt x="17" y="19"/>
                      <a:pt x="17" y="20"/>
                      <a:pt x="16" y="21"/>
                    </a:cubicBezTo>
                    <a:cubicBezTo>
                      <a:pt x="15" y="21"/>
                      <a:pt x="15" y="22"/>
                      <a:pt x="15" y="22"/>
                    </a:cubicBezTo>
                    <a:close/>
                    <a:moveTo>
                      <a:pt x="11" y="17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33" name="Freeform 2333"/>
              <p:cNvSpPr/>
              <p:nvPr/>
            </p:nvSpPr>
            <p:spPr>
              <a:xfrm>
                <a:off x="4029028" y="3805258"/>
                <a:ext cx="450853" cy="254002"/>
              </a:xfrm>
              <a:custGeom>
                <a:avLst/>
                <a:gdLst>
                  <a:gd name="txL" fmla="*/ 0 w 120"/>
                  <a:gd name="txT" fmla="*/ 0 h 68"/>
                  <a:gd name="txR" fmla="*/ 120 w 120"/>
                  <a:gd name="txB" fmla="*/ 68 h 6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0" h="68">
                    <a:moveTo>
                      <a:pt x="48" y="10"/>
                    </a:moveTo>
                    <a:cubicBezTo>
                      <a:pt x="37" y="6"/>
                      <a:pt x="37" y="6"/>
                      <a:pt x="37" y="6"/>
                    </a:cubicBezTo>
                    <a:cubicBezTo>
                      <a:pt x="31" y="3"/>
                      <a:pt x="25" y="2"/>
                      <a:pt x="19" y="1"/>
                    </a:cubicBezTo>
                    <a:cubicBezTo>
                      <a:pt x="17" y="1"/>
                      <a:pt x="12" y="0"/>
                      <a:pt x="8" y="0"/>
                    </a:cubicBezTo>
                    <a:cubicBezTo>
                      <a:pt x="3" y="0"/>
                      <a:pt x="0" y="0"/>
                      <a:pt x="0" y="0"/>
                    </a:cubicBezTo>
                    <a:cubicBezTo>
                      <a:pt x="4" y="3"/>
                      <a:pt x="6" y="8"/>
                      <a:pt x="7" y="14"/>
                    </a:cubicBezTo>
                    <a:cubicBezTo>
                      <a:pt x="8" y="19"/>
                      <a:pt x="9" y="25"/>
                      <a:pt x="11" y="31"/>
                    </a:cubicBezTo>
                    <a:cubicBezTo>
                      <a:pt x="12" y="36"/>
                      <a:pt x="15" y="40"/>
                      <a:pt x="18" y="46"/>
                    </a:cubicBezTo>
                    <a:cubicBezTo>
                      <a:pt x="22" y="51"/>
                      <a:pt x="27" y="56"/>
                      <a:pt x="34" y="60"/>
                    </a:cubicBezTo>
                    <a:cubicBezTo>
                      <a:pt x="37" y="63"/>
                      <a:pt x="56" y="68"/>
                      <a:pt x="58" y="68"/>
                    </a:cubicBezTo>
                    <a:cubicBezTo>
                      <a:pt x="62" y="68"/>
                      <a:pt x="73" y="65"/>
                      <a:pt x="75" y="65"/>
                    </a:cubicBezTo>
                    <a:cubicBezTo>
                      <a:pt x="79" y="63"/>
                      <a:pt x="82" y="60"/>
                      <a:pt x="85" y="58"/>
                    </a:cubicBezTo>
                    <a:cubicBezTo>
                      <a:pt x="88" y="55"/>
                      <a:pt x="89" y="52"/>
                      <a:pt x="91" y="49"/>
                    </a:cubicBezTo>
                    <a:cubicBezTo>
                      <a:pt x="93" y="43"/>
                      <a:pt x="93" y="37"/>
                      <a:pt x="91" y="31"/>
                    </a:cubicBezTo>
                    <a:cubicBezTo>
                      <a:pt x="95" y="30"/>
                      <a:pt x="99" y="30"/>
                      <a:pt x="104" y="31"/>
                    </a:cubicBezTo>
                    <a:cubicBezTo>
                      <a:pt x="110" y="32"/>
                      <a:pt x="117" y="34"/>
                      <a:pt x="119" y="40"/>
                    </a:cubicBezTo>
                    <a:cubicBezTo>
                      <a:pt x="120" y="39"/>
                      <a:pt x="120" y="39"/>
                      <a:pt x="120" y="39"/>
                    </a:cubicBezTo>
                    <a:cubicBezTo>
                      <a:pt x="120" y="39"/>
                      <a:pt x="120" y="39"/>
                      <a:pt x="120" y="39"/>
                    </a:cubicBezTo>
                    <a:cubicBezTo>
                      <a:pt x="120" y="38"/>
                      <a:pt x="119" y="36"/>
                      <a:pt x="116" y="34"/>
                    </a:cubicBezTo>
                    <a:cubicBezTo>
                      <a:pt x="115" y="33"/>
                      <a:pt x="114" y="33"/>
                      <a:pt x="112" y="32"/>
                    </a:cubicBezTo>
                    <a:cubicBezTo>
                      <a:pt x="111" y="31"/>
                      <a:pt x="109" y="31"/>
                      <a:pt x="108" y="31"/>
                    </a:cubicBezTo>
                    <a:cubicBezTo>
                      <a:pt x="101" y="29"/>
                      <a:pt x="95" y="29"/>
                      <a:pt x="90" y="30"/>
                    </a:cubicBezTo>
                    <a:cubicBezTo>
                      <a:pt x="88" y="26"/>
                      <a:pt x="85" y="23"/>
                      <a:pt x="81" y="21"/>
                    </a:cubicBezTo>
                    <a:cubicBezTo>
                      <a:pt x="76" y="18"/>
                      <a:pt x="71" y="17"/>
                      <a:pt x="65" y="16"/>
                    </a:cubicBezTo>
                    <a:cubicBezTo>
                      <a:pt x="64" y="16"/>
                      <a:pt x="62" y="16"/>
                      <a:pt x="61" y="15"/>
                    </a:cubicBezTo>
                    <a:cubicBezTo>
                      <a:pt x="61" y="15"/>
                      <a:pt x="61" y="15"/>
                      <a:pt x="61" y="15"/>
                    </a:cubicBezTo>
                    <a:cubicBezTo>
                      <a:pt x="63" y="16"/>
                      <a:pt x="63" y="16"/>
                      <a:pt x="63" y="16"/>
                    </a:cubicBezTo>
                    <a:cubicBezTo>
                      <a:pt x="63" y="16"/>
                      <a:pt x="63" y="16"/>
                      <a:pt x="63" y="16"/>
                    </a:cubicBezTo>
                    <a:cubicBezTo>
                      <a:pt x="63" y="16"/>
                      <a:pt x="63" y="16"/>
                      <a:pt x="63" y="16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2" y="15"/>
                      <a:pt x="51" y="11"/>
                      <a:pt x="48" y="10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34" name="Freeform 2334"/>
              <p:cNvSpPr/>
              <p:nvPr/>
            </p:nvSpPr>
            <p:spPr>
              <a:xfrm>
                <a:off x="4444956" y="5930935"/>
                <a:ext cx="331789" cy="327027"/>
              </a:xfrm>
              <a:custGeom>
                <a:avLst/>
                <a:gdLst>
                  <a:gd name="txL" fmla="*/ 0 w 88"/>
                  <a:gd name="txT" fmla="*/ 0 h 87"/>
                  <a:gd name="txR" fmla="*/ 88 w 88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8" h="87">
                    <a:moveTo>
                      <a:pt x="18" y="19"/>
                    </a:moveTo>
                    <a:cubicBezTo>
                      <a:pt x="8" y="28"/>
                      <a:pt x="4" y="37"/>
                      <a:pt x="2" y="46"/>
                    </a:cubicBezTo>
                    <a:cubicBezTo>
                      <a:pt x="0" y="53"/>
                      <a:pt x="0" y="60"/>
                      <a:pt x="2" y="67"/>
                    </a:cubicBezTo>
                    <a:cubicBezTo>
                      <a:pt x="2" y="69"/>
                      <a:pt x="3" y="74"/>
                      <a:pt x="3" y="79"/>
                    </a:cubicBezTo>
                    <a:cubicBezTo>
                      <a:pt x="4" y="83"/>
                      <a:pt x="5" y="87"/>
                      <a:pt x="5" y="87"/>
                    </a:cubicBezTo>
                    <a:cubicBezTo>
                      <a:pt x="8" y="82"/>
                      <a:pt x="13" y="79"/>
                      <a:pt x="18" y="77"/>
                    </a:cubicBezTo>
                    <a:cubicBezTo>
                      <a:pt x="23" y="75"/>
                      <a:pt x="28" y="74"/>
                      <a:pt x="33" y="72"/>
                    </a:cubicBezTo>
                    <a:cubicBezTo>
                      <a:pt x="40" y="70"/>
                      <a:pt x="47" y="68"/>
                      <a:pt x="55" y="65"/>
                    </a:cubicBezTo>
                    <a:cubicBezTo>
                      <a:pt x="62" y="61"/>
                      <a:pt x="69" y="58"/>
                      <a:pt x="75" y="53"/>
                    </a:cubicBezTo>
                    <a:cubicBezTo>
                      <a:pt x="82" y="47"/>
                      <a:pt x="86" y="40"/>
                      <a:pt x="87" y="33"/>
                    </a:cubicBezTo>
                    <a:cubicBezTo>
                      <a:pt x="88" y="26"/>
                      <a:pt x="87" y="19"/>
                      <a:pt x="83" y="13"/>
                    </a:cubicBezTo>
                    <a:cubicBezTo>
                      <a:pt x="78" y="6"/>
                      <a:pt x="66" y="0"/>
                      <a:pt x="52" y="3"/>
                    </a:cubicBezTo>
                    <a:cubicBezTo>
                      <a:pt x="46" y="4"/>
                      <a:pt x="40" y="6"/>
                      <a:pt x="34" y="9"/>
                    </a:cubicBezTo>
                    <a:cubicBezTo>
                      <a:pt x="28" y="12"/>
                      <a:pt x="22" y="16"/>
                      <a:pt x="18" y="19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35" name="Freeform 2335"/>
              <p:cNvSpPr/>
              <p:nvPr/>
            </p:nvSpPr>
            <p:spPr>
              <a:xfrm>
                <a:off x="4760870" y="6873917"/>
                <a:ext cx="211139" cy="371478"/>
              </a:xfrm>
              <a:custGeom>
                <a:avLst/>
                <a:gdLst>
                  <a:gd name="txL" fmla="*/ 0 w 56"/>
                  <a:gd name="txT" fmla="*/ 0 h 99"/>
                  <a:gd name="txR" fmla="*/ 56 w 56"/>
                  <a:gd name="txB" fmla="*/ 99 h 9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99">
                    <a:moveTo>
                      <a:pt x="2" y="62"/>
                    </a:moveTo>
                    <a:cubicBezTo>
                      <a:pt x="5" y="70"/>
                      <a:pt x="10" y="75"/>
                      <a:pt x="15" y="79"/>
                    </a:cubicBezTo>
                    <a:cubicBezTo>
                      <a:pt x="19" y="83"/>
                      <a:pt x="24" y="86"/>
                      <a:pt x="29" y="88"/>
                    </a:cubicBezTo>
                    <a:cubicBezTo>
                      <a:pt x="31" y="89"/>
                      <a:pt x="34" y="92"/>
                      <a:pt x="37" y="94"/>
                    </a:cubicBezTo>
                    <a:cubicBezTo>
                      <a:pt x="40" y="96"/>
                      <a:pt x="43" y="99"/>
                      <a:pt x="43" y="99"/>
                    </a:cubicBezTo>
                    <a:cubicBezTo>
                      <a:pt x="43" y="94"/>
                      <a:pt x="44" y="89"/>
                      <a:pt x="46" y="85"/>
                    </a:cubicBezTo>
                    <a:cubicBezTo>
                      <a:pt x="48" y="80"/>
                      <a:pt x="50" y="76"/>
                      <a:pt x="52" y="72"/>
                    </a:cubicBezTo>
                    <a:cubicBezTo>
                      <a:pt x="54" y="66"/>
                      <a:pt x="55" y="60"/>
                      <a:pt x="56" y="54"/>
                    </a:cubicBezTo>
                    <a:cubicBezTo>
                      <a:pt x="56" y="48"/>
                      <a:pt x="56" y="43"/>
                      <a:pt x="54" y="38"/>
                    </a:cubicBezTo>
                    <a:cubicBezTo>
                      <a:pt x="52" y="33"/>
                      <a:pt x="47" y="29"/>
                      <a:pt x="42" y="25"/>
                    </a:cubicBezTo>
                    <a:cubicBezTo>
                      <a:pt x="37" y="22"/>
                      <a:pt x="31" y="19"/>
                      <a:pt x="24" y="19"/>
                    </a:cubicBezTo>
                    <a:cubicBezTo>
                      <a:pt x="25" y="16"/>
                      <a:pt x="26" y="13"/>
                      <a:pt x="28" y="10"/>
                    </a:cubicBezTo>
                    <a:cubicBezTo>
                      <a:pt x="31" y="6"/>
                      <a:pt x="35" y="3"/>
                      <a:pt x="39" y="2"/>
                    </a:cubicBezTo>
                    <a:cubicBezTo>
                      <a:pt x="39" y="1"/>
                      <a:pt x="39" y="1"/>
                      <a:pt x="39" y="0"/>
                    </a:cubicBezTo>
                    <a:cubicBezTo>
                      <a:pt x="36" y="1"/>
                      <a:pt x="32" y="3"/>
                      <a:pt x="29" y="7"/>
                    </a:cubicBezTo>
                    <a:cubicBezTo>
                      <a:pt x="26" y="11"/>
                      <a:pt x="24" y="16"/>
                      <a:pt x="23" y="19"/>
                    </a:cubicBezTo>
                    <a:cubicBezTo>
                      <a:pt x="19" y="19"/>
                      <a:pt x="15" y="21"/>
                      <a:pt x="11" y="24"/>
                    </a:cubicBezTo>
                    <a:cubicBezTo>
                      <a:pt x="7" y="26"/>
                      <a:pt x="4" y="31"/>
                      <a:pt x="3" y="36"/>
                    </a:cubicBezTo>
                    <a:cubicBezTo>
                      <a:pt x="0" y="44"/>
                      <a:pt x="1" y="55"/>
                      <a:pt x="2" y="6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36" name="Freeform 2336"/>
              <p:cNvSpPr/>
              <p:nvPr/>
            </p:nvSpPr>
            <p:spPr>
              <a:xfrm>
                <a:off x="4727532" y="7159669"/>
                <a:ext cx="131763" cy="292102"/>
              </a:xfrm>
              <a:custGeom>
                <a:avLst/>
                <a:gdLst>
                  <a:gd name="txL" fmla="*/ 0 w 35"/>
                  <a:gd name="txT" fmla="*/ 0 h 78"/>
                  <a:gd name="txR" fmla="*/ 35 w 35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78">
                    <a:moveTo>
                      <a:pt x="1" y="45"/>
                    </a:moveTo>
                    <a:cubicBezTo>
                      <a:pt x="1" y="51"/>
                      <a:pt x="4" y="55"/>
                      <a:pt x="7" y="58"/>
                    </a:cubicBezTo>
                    <a:cubicBezTo>
                      <a:pt x="9" y="62"/>
                      <a:pt x="11" y="64"/>
                      <a:pt x="14" y="67"/>
                    </a:cubicBezTo>
                    <a:cubicBezTo>
                      <a:pt x="15" y="68"/>
                      <a:pt x="17" y="70"/>
                      <a:pt x="18" y="73"/>
                    </a:cubicBezTo>
                    <a:cubicBezTo>
                      <a:pt x="20" y="75"/>
                      <a:pt x="21" y="78"/>
                      <a:pt x="21" y="78"/>
                    </a:cubicBezTo>
                    <a:cubicBezTo>
                      <a:pt x="22" y="73"/>
                      <a:pt x="23" y="70"/>
                      <a:pt x="25" y="66"/>
                    </a:cubicBezTo>
                    <a:cubicBezTo>
                      <a:pt x="27" y="63"/>
                      <a:pt x="29" y="60"/>
                      <a:pt x="30" y="57"/>
                    </a:cubicBezTo>
                    <a:cubicBezTo>
                      <a:pt x="32" y="52"/>
                      <a:pt x="34" y="47"/>
                      <a:pt x="35" y="42"/>
                    </a:cubicBezTo>
                    <a:cubicBezTo>
                      <a:pt x="35" y="38"/>
                      <a:pt x="35" y="33"/>
                      <a:pt x="35" y="29"/>
                    </a:cubicBezTo>
                    <a:cubicBezTo>
                      <a:pt x="34" y="25"/>
                      <a:pt x="32" y="22"/>
                      <a:pt x="29" y="19"/>
                    </a:cubicBezTo>
                    <a:cubicBezTo>
                      <a:pt x="26" y="16"/>
                      <a:pt x="22" y="14"/>
                      <a:pt x="18" y="14"/>
                    </a:cubicBezTo>
                    <a:cubicBezTo>
                      <a:pt x="19" y="11"/>
                      <a:pt x="20" y="9"/>
                      <a:pt x="22" y="7"/>
                    </a:cubicBezTo>
                    <a:cubicBezTo>
                      <a:pt x="24" y="4"/>
                      <a:pt x="27" y="2"/>
                      <a:pt x="30" y="1"/>
                    </a:cubicBezTo>
                    <a:cubicBezTo>
                      <a:pt x="30" y="1"/>
                      <a:pt x="30" y="0"/>
                      <a:pt x="30" y="0"/>
                    </a:cubicBezTo>
                    <a:cubicBezTo>
                      <a:pt x="29" y="0"/>
                      <a:pt x="25" y="2"/>
                      <a:pt x="23" y="5"/>
                    </a:cubicBezTo>
                    <a:cubicBezTo>
                      <a:pt x="20" y="7"/>
                      <a:pt x="18" y="11"/>
                      <a:pt x="17" y="14"/>
                    </a:cubicBezTo>
                    <a:cubicBezTo>
                      <a:pt x="15" y="13"/>
                      <a:pt x="12" y="14"/>
                      <a:pt x="9" y="16"/>
                    </a:cubicBezTo>
                    <a:cubicBezTo>
                      <a:pt x="7" y="18"/>
                      <a:pt x="4" y="22"/>
                      <a:pt x="3" y="26"/>
                    </a:cubicBezTo>
                    <a:cubicBezTo>
                      <a:pt x="1" y="31"/>
                      <a:pt x="0" y="40"/>
                      <a:pt x="1" y="45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37" name="Freeform 2337"/>
              <p:cNvSpPr/>
              <p:nvPr/>
            </p:nvSpPr>
            <p:spPr>
              <a:xfrm>
                <a:off x="7694588" y="2227272"/>
                <a:ext cx="157163" cy="242889"/>
              </a:xfrm>
              <a:custGeom>
                <a:avLst/>
                <a:gdLst>
                  <a:gd name="txL" fmla="*/ 0 w 42"/>
                  <a:gd name="txT" fmla="*/ 0 h 65"/>
                  <a:gd name="txR" fmla="*/ 42 w 42"/>
                  <a:gd name="txB" fmla="*/ 65 h 6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65">
                    <a:moveTo>
                      <a:pt x="40" y="42"/>
                    </a:moveTo>
                    <a:cubicBezTo>
                      <a:pt x="42" y="35"/>
                      <a:pt x="40" y="27"/>
                      <a:pt x="37" y="21"/>
                    </a:cubicBezTo>
                    <a:cubicBezTo>
                      <a:pt x="34" y="16"/>
                      <a:pt x="29" y="10"/>
                      <a:pt x="28" y="5"/>
                    </a:cubicBezTo>
                    <a:cubicBezTo>
                      <a:pt x="28" y="3"/>
                      <a:pt x="27" y="2"/>
                      <a:pt x="26" y="0"/>
                    </a:cubicBezTo>
                    <a:cubicBezTo>
                      <a:pt x="26" y="4"/>
                      <a:pt x="18" y="10"/>
                      <a:pt x="14" y="13"/>
                    </a:cubicBezTo>
                    <a:cubicBezTo>
                      <a:pt x="7" y="19"/>
                      <a:pt x="0" y="25"/>
                      <a:pt x="0" y="36"/>
                    </a:cubicBezTo>
                    <a:cubicBezTo>
                      <a:pt x="0" y="41"/>
                      <a:pt x="2" y="46"/>
                      <a:pt x="5" y="49"/>
                    </a:cubicBezTo>
                    <a:cubicBezTo>
                      <a:pt x="8" y="53"/>
                      <a:pt x="12" y="55"/>
                      <a:pt x="17" y="56"/>
                    </a:cubicBezTo>
                    <a:cubicBezTo>
                      <a:pt x="17" y="59"/>
                      <a:pt x="15" y="62"/>
                      <a:pt x="14" y="64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6" y="63"/>
                      <a:pt x="17" y="60"/>
                      <a:pt x="18" y="56"/>
                    </a:cubicBezTo>
                    <a:cubicBezTo>
                      <a:pt x="19" y="56"/>
                      <a:pt x="20" y="56"/>
                      <a:pt x="21" y="56"/>
                    </a:cubicBezTo>
                    <a:cubicBezTo>
                      <a:pt x="30" y="56"/>
                      <a:pt x="38" y="50"/>
                      <a:pt x="40" y="42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38" name="Freeform 2338"/>
              <p:cNvSpPr/>
              <p:nvPr/>
            </p:nvSpPr>
            <p:spPr>
              <a:xfrm>
                <a:off x="8204178" y="2114559"/>
                <a:ext cx="173039" cy="258764"/>
              </a:xfrm>
              <a:custGeom>
                <a:avLst/>
                <a:gdLst>
                  <a:gd name="txL" fmla="*/ 0 w 46"/>
                  <a:gd name="txT" fmla="*/ 0 h 69"/>
                  <a:gd name="txR" fmla="*/ 46 w 46"/>
                  <a:gd name="txB" fmla="*/ 69 h 6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69">
                    <a:moveTo>
                      <a:pt x="44" y="40"/>
                    </a:moveTo>
                    <a:cubicBezTo>
                      <a:pt x="46" y="30"/>
                      <a:pt x="42" y="21"/>
                      <a:pt x="37" y="15"/>
                    </a:cubicBezTo>
                    <a:cubicBezTo>
                      <a:pt x="32" y="11"/>
                      <a:pt x="25" y="7"/>
                      <a:pt x="22" y="3"/>
                    </a:cubicBezTo>
                    <a:cubicBezTo>
                      <a:pt x="20" y="2"/>
                      <a:pt x="19" y="1"/>
                      <a:pt x="17" y="0"/>
                    </a:cubicBezTo>
                    <a:cubicBezTo>
                      <a:pt x="18" y="1"/>
                      <a:pt x="18" y="4"/>
                      <a:pt x="16" y="7"/>
                    </a:cubicBezTo>
                    <a:cubicBezTo>
                      <a:pt x="14" y="10"/>
                      <a:pt x="12" y="13"/>
                      <a:pt x="10" y="14"/>
                    </a:cubicBezTo>
                    <a:cubicBezTo>
                      <a:pt x="5" y="21"/>
                      <a:pt x="0" y="27"/>
                      <a:pt x="1" y="37"/>
                    </a:cubicBezTo>
                    <a:cubicBezTo>
                      <a:pt x="1" y="42"/>
                      <a:pt x="3" y="46"/>
                      <a:pt x="6" y="50"/>
                    </a:cubicBezTo>
                    <a:cubicBezTo>
                      <a:pt x="10" y="54"/>
                      <a:pt x="14" y="57"/>
                      <a:pt x="19" y="58"/>
                    </a:cubicBezTo>
                    <a:cubicBezTo>
                      <a:pt x="18" y="60"/>
                      <a:pt x="17" y="62"/>
                      <a:pt x="16" y="64"/>
                    </a:cubicBezTo>
                    <a:cubicBezTo>
                      <a:pt x="15" y="64"/>
                      <a:pt x="14" y="65"/>
                      <a:pt x="14" y="66"/>
                    </a:cubicBezTo>
                    <a:cubicBezTo>
                      <a:pt x="13" y="67"/>
                      <a:pt x="12" y="67"/>
                      <a:pt x="11" y="67"/>
                    </a:cubicBezTo>
                    <a:cubicBezTo>
                      <a:pt x="11" y="68"/>
                      <a:pt x="11" y="68"/>
                      <a:pt x="11" y="69"/>
                    </a:cubicBezTo>
                    <a:cubicBezTo>
                      <a:pt x="13" y="69"/>
                      <a:pt x="15" y="67"/>
                      <a:pt x="16" y="65"/>
                    </a:cubicBezTo>
                    <a:cubicBezTo>
                      <a:pt x="18" y="63"/>
                      <a:pt x="19" y="61"/>
                      <a:pt x="20" y="59"/>
                    </a:cubicBezTo>
                    <a:cubicBezTo>
                      <a:pt x="21" y="59"/>
                      <a:pt x="22" y="59"/>
                      <a:pt x="24" y="59"/>
                    </a:cubicBezTo>
                    <a:cubicBezTo>
                      <a:pt x="28" y="60"/>
                      <a:pt x="33" y="57"/>
                      <a:pt x="37" y="54"/>
                    </a:cubicBezTo>
                    <a:cubicBezTo>
                      <a:pt x="41" y="50"/>
                      <a:pt x="44" y="45"/>
                      <a:pt x="44" y="4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39" name="Freeform 2339"/>
              <p:cNvSpPr/>
              <p:nvPr/>
            </p:nvSpPr>
            <p:spPr>
              <a:xfrm>
                <a:off x="8050190" y="2200284"/>
                <a:ext cx="131763" cy="187326"/>
              </a:xfrm>
              <a:custGeom>
                <a:avLst/>
                <a:gdLst>
                  <a:gd name="txL" fmla="*/ 0 w 35"/>
                  <a:gd name="txT" fmla="*/ 0 h 50"/>
                  <a:gd name="txR" fmla="*/ 35 w 35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50">
                    <a:moveTo>
                      <a:pt x="34" y="26"/>
                    </a:moveTo>
                    <a:cubicBezTo>
                      <a:pt x="34" y="19"/>
                      <a:pt x="30" y="13"/>
                      <a:pt x="25" y="9"/>
                    </a:cubicBezTo>
                    <a:cubicBezTo>
                      <a:pt x="21" y="7"/>
                      <a:pt x="15" y="5"/>
                      <a:pt x="12" y="2"/>
                    </a:cubicBezTo>
                    <a:cubicBezTo>
                      <a:pt x="11" y="1"/>
                      <a:pt x="9" y="1"/>
                      <a:pt x="8" y="0"/>
                    </a:cubicBezTo>
                    <a:cubicBezTo>
                      <a:pt x="9" y="1"/>
                      <a:pt x="9" y="4"/>
                      <a:pt x="8" y="6"/>
                    </a:cubicBezTo>
                    <a:cubicBezTo>
                      <a:pt x="7" y="8"/>
                      <a:pt x="6" y="11"/>
                      <a:pt x="5" y="12"/>
                    </a:cubicBezTo>
                    <a:cubicBezTo>
                      <a:pt x="3" y="15"/>
                      <a:pt x="2" y="18"/>
                      <a:pt x="1" y="21"/>
                    </a:cubicBezTo>
                    <a:cubicBezTo>
                      <a:pt x="0" y="25"/>
                      <a:pt x="0" y="29"/>
                      <a:pt x="1" y="33"/>
                    </a:cubicBezTo>
                    <a:cubicBezTo>
                      <a:pt x="3" y="37"/>
                      <a:pt x="6" y="41"/>
                      <a:pt x="10" y="42"/>
                    </a:cubicBezTo>
                    <a:cubicBezTo>
                      <a:pt x="13" y="44"/>
                      <a:pt x="17" y="44"/>
                      <a:pt x="21" y="43"/>
                    </a:cubicBezTo>
                    <a:cubicBezTo>
                      <a:pt x="22" y="45"/>
                      <a:pt x="22" y="48"/>
                      <a:pt x="22" y="50"/>
                    </a:cubicBezTo>
                    <a:cubicBezTo>
                      <a:pt x="23" y="50"/>
                      <a:pt x="23" y="50"/>
                      <a:pt x="23" y="50"/>
                    </a:cubicBezTo>
                    <a:cubicBezTo>
                      <a:pt x="23" y="48"/>
                      <a:pt x="23" y="46"/>
                      <a:pt x="22" y="43"/>
                    </a:cubicBezTo>
                    <a:cubicBezTo>
                      <a:pt x="23" y="42"/>
                      <a:pt x="24" y="42"/>
                      <a:pt x="24" y="42"/>
                    </a:cubicBezTo>
                    <a:cubicBezTo>
                      <a:pt x="28" y="40"/>
                      <a:pt x="30" y="38"/>
                      <a:pt x="32" y="36"/>
                    </a:cubicBezTo>
                    <a:cubicBezTo>
                      <a:pt x="34" y="33"/>
                      <a:pt x="35" y="30"/>
                      <a:pt x="34" y="26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40" name="Freeform 2340"/>
              <p:cNvSpPr/>
              <p:nvPr/>
            </p:nvSpPr>
            <p:spPr>
              <a:xfrm>
                <a:off x="8343879" y="2324110"/>
                <a:ext cx="66675" cy="74613"/>
              </a:xfrm>
              <a:custGeom>
                <a:avLst/>
                <a:gdLst>
                  <a:gd name="txL" fmla="*/ 0 w 18"/>
                  <a:gd name="txT" fmla="*/ 0 h 20"/>
                  <a:gd name="txR" fmla="*/ 18 w 18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20">
                    <a:moveTo>
                      <a:pt x="17" y="15"/>
                    </a:moveTo>
                    <a:cubicBezTo>
                      <a:pt x="18" y="13"/>
                      <a:pt x="18" y="11"/>
                      <a:pt x="18" y="9"/>
                    </a:cubicBezTo>
                    <a:cubicBezTo>
                      <a:pt x="18" y="7"/>
                      <a:pt x="17" y="6"/>
                      <a:pt x="16" y="4"/>
                    </a:cubicBezTo>
                    <a:cubicBezTo>
                      <a:pt x="16" y="3"/>
                      <a:pt x="15" y="0"/>
                      <a:pt x="15" y="0"/>
                    </a:cubicBezTo>
                    <a:cubicBezTo>
                      <a:pt x="14" y="2"/>
                      <a:pt x="11" y="2"/>
                      <a:pt x="9" y="3"/>
                    </a:cubicBezTo>
                    <a:cubicBezTo>
                      <a:pt x="6" y="4"/>
                      <a:pt x="3" y="6"/>
                      <a:pt x="2" y="8"/>
                    </a:cubicBezTo>
                    <a:cubicBezTo>
                      <a:pt x="1" y="11"/>
                      <a:pt x="3" y="15"/>
                      <a:pt x="5" y="18"/>
                    </a:cubicBezTo>
                    <a:cubicBezTo>
                      <a:pt x="5" y="18"/>
                      <a:pt x="4" y="19"/>
                      <a:pt x="3" y="19"/>
                    </a:cubicBezTo>
                    <a:cubicBezTo>
                      <a:pt x="2" y="19"/>
                      <a:pt x="1" y="20"/>
                      <a:pt x="0" y="19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" y="20"/>
                      <a:pt x="4" y="19"/>
                      <a:pt x="6" y="18"/>
                    </a:cubicBezTo>
                    <a:cubicBezTo>
                      <a:pt x="7" y="20"/>
                      <a:pt x="10" y="20"/>
                      <a:pt x="12" y="19"/>
                    </a:cubicBezTo>
                    <a:cubicBezTo>
                      <a:pt x="14" y="18"/>
                      <a:pt x="16" y="16"/>
                      <a:pt x="17" y="1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41" name="Freeform 2341"/>
              <p:cNvSpPr/>
              <p:nvPr/>
            </p:nvSpPr>
            <p:spPr>
              <a:xfrm>
                <a:off x="8054952" y="2263785"/>
                <a:ext cx="41275" cy="117476"/>
              </a:xfrm>
              <a:custGeom>
                <a:avLst/>
                <a:gdLst>
                  <a:gd name="txL" fmla="*/ 0 w 11"/>
                  <a:gd name="txT" fmla="*/ 0 h 31"/>
                  <a:gd name="txR" fmla="*/ 11 w 11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" h="31">
                    <a:moveTo>
                      <a:pt x="9" y="31"/>
                    </a:moveTo>
                    <a:cubicBezTo>
                      <a:pt x="9" y="25"/>
                      <a:pt x="9" y="20"/>
                      <a:pt x="8" y="14"/>
                    </a:cubicBezTo>
                    <a:cubicBezTo>
                      <a:pt x="7" y="11"/>
                      <a:pt x="5" y="9"/>
                      <a:pt x="4" y="6"/>
                    </a:cubicBezTo>
                    <a:cubicBezTo>
                      <a:pt x="2" y="5"/>
                      <a:pt x="1" y="2"/>
                      <a:pt x="0" y="0"/>
                    </a:cubicBezTo>
                    <a:cubicBezTo>
                      <a:pt x="3" y="2"/>
                      <a:pt x="6" y="4"/>
                      <a:pt x="9" y="6"/>
                    </a:cubicBezTo>
                    <a:cubicBezTo>
                      <a:pt x="11" y="10"/>
                      <a:pt x="11" y="15"/>
                      <a:pt x="11" y="17"/>
                    </a:cubicBezTo>
                    <a:cubicBezTo>
                      <a:pt x="11" y="22"/>
                      <a:pt x="10" y="26"/>
                      <a:pt x="9" y="3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742" name="Picture 2342"/>
              <p:cNvPicPr>
                <a:picLocks noChangeAspect="1"/>
              </p:cNvPicPr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972402" y="2233622"/>
                <a:ext cx="201614" cy="292102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743" name="Picture 2343"/>
              <p:cNvPicPr>
                <a:picLocks noChangeAspect="1"/>
              </p:cNvPicPr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7978752" y="2386023"/>
                <a:ext cx="146051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744" name="Freeform 2344"/>
              <p:cNvSpPr/>
              <p:nvPr/>
            </p:nvSpPr>
            <p:spPr>
              <a:xfrm>
                <a:off x="7991452" y="2301885"/>
                <a:ext cx="100013" cy="104776"/>
              </a:xfrm>
              <a:custGeom>
                <a:avLst/>
                <a:gdLst>
                  <a:gd name="txL" fmla="*/ 0 w 27"/>
                  <a:gd name="txT" fmla="*/ 0 h 28"/>
                  <a:gd name="txR" fmla="*/ 27 w 27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28">
                    <a:moveTo>
                      <a:pt x="13" y="18"/>
                    </a:moveTo>
                    <a:cubicBezTo>
                      <a:pt x="16" y="19"/>
                      <a:pt x="20" y="22"/>
                      <a:pt x="22" y="23"/>
                    </a:cubicBezTo>
                    <a:cubicBezTo>
                      <a:pt x="24" y="24"/>
                      <a:pt x="27" y="28"/>
                      <a:pt x="27" y="28"/>
                    </a:cubicBezTo>
                    <a:cubicBezTo>
                      <a:pt x="24" y="26"/>
                      <a:pt x="21" y="24"/>
                      <a:pt x="18" y="23"/>
                    </a:cubicBezTo>
                    <a:cubicBezTo>
                      <a:pt x="14" y="22"/>
                      <a:pt x="10" y="22"/>
                      <a:pt x="7" y="20"/>
                    </a:cubicBezTo>
                    <a:cubicBezTo>
                      <a:pt x="4" y="19"/>
                      <a:pt x="2" y="16"/>
                      <a:pt x="1" y="13"/>
                    </a:cubicBezTo>
                    <a:cubicBezTo>
                      <a:pt x="0" y="12"/>
                      <a:pt x="0" y="12"/>
                      <a:pt x="0" y="11"/>
                    </a:cubicBezTo>
                    <a:cubicBezTo>
                      <a:pt x="1" y="7"/>
                      <a:pt x="3" y="4"/>
                      <a:pt x="4" y="0"/>
                    </a:cubicBezTo>
                    <a:cubicBezTo>
                      <a:pt x="4" y="2"/>
                      <a:pt x="4" y="4"/>
                      <a:pt x="4" y="6"/>
                    </a:cubicBezTo>
                    <a:cubicBezTo>
                      <a:pt x="6" y="13"/>
                      <a:pt x="10" y="17"/>
                      <a:pt x="13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45" name="Freeform 2345"/>
              <p:cNvSpPr/>
              <p:nvPr/>
            </p:nvSpPr>
            <p:spPr>
              <a:xfrm>
                <a:off x="8016852" y="2257435"/>
                <a:ext cx="104776" cy="201614"/>
              </a:xfrm>
              <a:custGeom>
                <a:avLst/>
                <a:gdLst>
                  <a:gd name="txL" fmla="*/ 0 w 28"/>
                  <a:gd name="txT" fmla="*/ 0 h 54"/>
                  <a:gd name="txR" fmla="*/ 28 w 28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54">
                    <a:moveTo>
                      <a:pt x="2" y="26"/>
                    </a:moveTo>
                    <a:cubicBezTo>
                      <a:pt x="3" y="27"/>
                      <a:pt x="4" y="28"/>
                      <a:pt x="5" y="29"/>
                    </a:cubicBezTo>
                    <a:cubicBezTo>
                      <a:pt x="7" y="30"/>
                      <a:pt x="9" y="31"/>
                      <a:pt x="11" y="32"/>
                    </a:cubicBezTo>
                    <a:cubicBezTo>
                      <a:pt x="12" y="33"/>
                      <a:pt x="13" y="33"/>
                      <a:pt x="14" y="34"/>
                    </a:cubicBezTo>
                    <a:cubicBezTo>
                      <a:pt x="15" y="34"/>
                      <a:pt x="15" y="34"/>
                      <a:pt x="16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6"/>
                      <a:pt x="19" y="36"/>
                      <a:pt x="19" y="36"/>
                    </a:cubicBezTo>
                    <a:cubicBezTo>
                      <a:pt x="19" y="36"/>
                      <a:pt x="18" y="35"/>
                      <a:pt x="18" y="34"/>
                    </a:cubicBezTo>
                    <a:cubicBezTo>
                      <a:pt x="17" y="34"/>
                      <a:pt x="17" y="33"/>
                      <a:pt x="16" y="33"/>
                    </a:cubicBezTo>
                    <a:cubicBezTo>
                      <a:pt x="16" y="32"/>
                      <a:pt x="16" y="32"/>
                      <a:pt x="15" y="31"/>
                    </a:cubicBezTo>
                    <a:cubicBezTo>
                      <a:pt x="14" y="30"/>
                      <a:pt x="14" y="29"/>
                      <a:pt x="13" y="28"/>
                    </a:cubicBezTo>
                    <a:cubicBezTo>
                      <a:pt x="12" y="27"/>
                      <a:pt x="12" y="27"/>
                      <a:pt x="11" y="26"/>
                    </a:cubicBezTo>
                    <a:cubicBezTo>
                      <a:pt x="11" y="25"/>
                      <a:pt x="10" y="24"/>
                      <a:pt x="9" y="23"/>
                    </a:cubicBezTo>
                    <a:cubicBezTo>
                      <a:pt x="8" y="23"/>
                      <a:pt x="8" y="22"/>
                      <a:pt x="8" y="22"/>
                    </a:cubicBezTo>
                    <a:cubicBezTo>
                      <a:pt x="7" y="21"/>
                      <a:pt x="7" y="20"/>
                      <a:pt x="6" y="20"/>
                    </a:cubicBezTo>
                    <a:cubicBezTo>
                      <a:pt x="6" y="19"/>
                      <a:pt x="5" y="18"/>
                      <a:pt x="4" y="16"/>
                    </a:cubicBezTo>
                    <a:cubicBezTo>
                      <a:pt x="4" y="16"/>
                      <a:pt x="4" y="15"/>
                      <a:pt x="3" y="14"/>
                    </a:cubicBezTo>
                    <a:cubicBezTo>
                      <a:pt x="3" y="14"/>
                      <a:pt x="3" y="13"/>
                      <a:pt x="3" y="12"/>
                    </a:cubicBezTo>
                    <a:cubicBezTo>
                      <a:pt x="3" y="14"/>
                      <a:pt x="4" y="15"/>
                      <a:pt x="4" y="16"/>
                    </a:cubicBezTo>
                    <a:cubicBezTo>
                      <a:pt x="5" y="17"/>
                      <a:pt x="6" y="18"/>
                      <a:pt x="7" y="19"/>
                    </a:cubicBezTo>
                    <a:cubicBezTo>
                      <a:pt x="7" y="20"/>
                      <a:pt x="8" y="21"/>
                      <a:pt x="8" y="21"/>
                    </a:cubicBezTo>
                    <a:cubicBezTo>
                      <a:pt x="9" y="22"/>
                      <a:pt x="9" y="22"/>
                      <a:pt x="9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9" y="21"/>
                      <a:pt x="8" y="18"/>
                      <a:pt x="7" y="15"/>
                    </a:cubicBezTo>
                    <a:cubicBezTo>
                      <a:pt x="6" y="12"/>
                      <a:pt x="6" y="10"/>
                      <a:pt x="5" y="7"/>
                    </a:cubicBezTo>
                    <a:cubicBezTo>
                      <a:pt x="5" y="6"/>
                      <a:pt x="5" y="5"/>
                      <a:pt x="5" y="4"/>
                    </a:cubicBezTo>
                    <a:cubicBezTo>
                      <a:pt x="5" y="2"/>
                      <a:pt x="5" y="1"/>
                      <a:pt x="6" y="0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5"/>
                      <a:pt x="6" y="6"/>
                      <a:pt x="7" y="7"/>
                    </a:cubicBezTo>
                    <a:cubicBezTo>
                      <a:pt x="7" y="10"/>
                      <a:pt x="7" y="12"/>
                      <a:pt x="8" y="14"/>
                    </a:cubicBezTo>
                    <a:cubicBezTo>
                      <a:pt x="9" y="19"/>
                      <a:pt x="11" y="23"/>
                      <a:pt x="14" y="27"/>
                    </a:cubicBezTo>
                    <a:cubicBezTo>
                      <a:pt x="15" y="28"/>
                      <a:pt x="15" y="29"/>
                      <a:pt x="16" y="30"/>
                    </a:cubicBezTo>
                    <a:cubicBezTo>
                      <a:pt x="17" y="31"/>
                      <a:pt x="17" y="31"/>
                      <a:pt x="17" y="32"/>
                    </a:cubicBezTo>
                    <a:cubicBezTo>
                      <a:pt x="18" y="32"/>
                      <a:pt x="18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8" y="32"/>
                      <a:pt x="18" y="32"/>
                      <a:pt x="18" y="31"/>
                    </a:cubicBezTo>
                    <a:cubicBezTo>
                      <a:pt x="18" y="30"/>
                      <a:pt x="18" y="30"/>
                      <a:pt x="18" y="29"/>
                    </a:cubicBezTo>
                    <a:cubicBezTo>
                      <a:pt x="18" y="26"/>
                      <a:pt x="19" y="24"/>
                      <a:pt x="18" y="21"/>
                    </a:cubicBezTo>
                    <a:cubicBezTo>
                      <a:pt x="18" y="20"/>
                      <a:pt x="18" y="20"/>
                      <a:pt x="18" y="19"/>
                    </a:cubicBezTo>
                    <a:cubicBezTo>
                      <a:pt x="18" y="18"/>
                      <a:pt x="18" y="18"/>
                      <a:pt x="17" y="17"/>
                    </a:cubicBezTo>
                    <a:cubicBezTo>
                      <a:pt x="17" y="16"/>
                      <a:pt x="17" y="15"/>
                      <a:pt x="16" y="13"/>
                    </a:cubicBezTo>
                    <a:cubicBezTo>
                      <a:pt x="16" y="12"/>
                      <a:pt x="15" y="11"/>
                      <a:pt x="14" y="10"/>
                    </a:cubicBezTo>
                    <a:cubicBezTo>
                      <a:pt x="14" y="9"/>
                      <a:pt x="13" y="7"/>
                      <a:pt x="12" y="6"/>
                    </a:cubicBezTo>
                    <a:cubicBezTo>
                      <a:pt x="13" y="7"/>
                      <a:pt x="14" y="8"/>
                      <a:pt x="14" y="10"/>
                    </a:cubicBezTo>
                    <a:cubicBezTo>
                      <a:pt x="15" y="11"/>
                      <a:pt x="16" y="12"/>
                      <a:pt x="16" y="13"/>
                    </a:cubicBezTo>
                    <a:cubicBezTo>
                      <a:pt x="17" y="14"/>
                      <a:pt x="18" y="16"/>
                      <a:pt x="18" y="17"/>
                    </a:cubicBezTo>
                    <a:cubicBezTo>
                      <a:pt x="18" y="18"/>
                      <a:pt x="18" y="18"/>
                      <a:pt x="19" y="19"/>
                    </a:cubicBezTo>
                    <a:cubicBezTo>
                      <a:pt x="19" y="20"/>
                      <a:pt x="19" y="20"/>
                      <a:pt x="19" y="21"/>
                    </a:cubicBezTo>
                    <a:cubicBezTo>
                      <a:pt x="19" y="24"/>
                      <a:pt x="19" y="26"/>
                      <a:pt x="19" y="29"/>
                    </a:cubicBezTo>
                    <a:cubicBezTo>
                      <a:pt x="19" y="30"/>
                      <a:pt x="19" y="32"/>
                      <a:pt x="19" y="33"/>
                    </a:cubicBezTo>
                    <a:cubicBezTo>
                      <a:pt x="20" y="34"/>
                      <a:pt x="20" y="34"/>
                      <a:pt x="20" y="35"/>
                    </a:cubicBezTo>
                    <a:cubicBezTo>
                      <a:pt x="20" y="35"/>
                      <a:pt x="20" y="35"/>
                      <a:pt x="20" y="36"/>
                    </a:cubicBezTo>
                    <a:cubicBezTo>
                      <a:pt x="21" y="37"/>
                      <a:pt x="22" y="38"/>
                      <a:pt x="23" y="39"/>
                    </a:cubicBezTo>
                    <a:cubicBezTo>
                      <a:pt x="23" y="41"/>
                      <a:pt x="24" y="42"/>
                      <a:pt x="24" y="43"/>
                    </a:cubicBezTo>
                    <a:cubicBezTo>
                      <a:pt x="24" y="42"/>
                      <a:pt x="24" y="42"/>
                      <a:pt x="24" y="42"/>
                    </a:cubicBezTo>
                    <a:cubicBezTo>
                      <a:pt x="24" y="42"/>
                      <a:pt x="25" y="41"/>
                      <a:pt x="25" y="41"/>
                    </a:cubicBezTo>
                    <a:cubicBezTo>
                      <a:pt x="25" y="40"/>
                      <a:pt x="25" y="40"/>
                      <a:pt x="26" y="39"/>
                    </a:cubicBezTo>
                    <a:cubicBezTo>
                      <a:pt x="26" y="38"/>
                      <a:pt x="26" y="37"/>
                      <a:pt x="27" y="36"/>
                    </a:cubicBezTo>
                    <a:cubicBezTo>
                      <a:pt x="27" y="35"/>
                      <a:pt x="27" y="34"/>
                      <a:pt x="27" y="33"/>
                    </a:cubicBezTo>
                    <a:cubicBezTo>
                      <a:pt x="28" y="31"/>
                      <a:pt x="28" y="29"/>
                      <a:pt x="28" y="26"/>
                    </a:cubicBezTo>
                    <a:cubicBezTo>
                      <a:pt x="28" y="25"/>
                      <a:pt x="28" y="24"/>
                      <a:pt x="27" y="23"/>
                    </a:cubicBezTo>
                    <a:cubicBezTo>
                      <a:pt x="27" y="22"/>
                      <a:pt x="27" y="21"/>
                      <a:pt x="27" y="20"/>
                    </a:cubicBezTo>
                    <a:cubicBezTo>
                      <a:pt x="27" y="21"/>
                      <a:pt x="27" y="22"/>
                      <a:pt x="28" y="23"/>
                    </a:cubicBezTo>
                    <a:cubicBezTo>
                      <a:pt x="28" y="24"/>
                      <a:pt x="28" y="25"/>
                      <a:pt x="28" y="26"/>
                    </a:cubicBezTo>
                    <a:cubicBezTo>
                      <a:pt x="28" y="29"/>
                      <a:pt x="28" y="31"/>
                      <a:pt x="28" y="33"/>
                    </a:cubicBezTo>
                    <a:cubicBezTo>
                      <a:pt x="28" y="34"/>
                      <a:pt x="28" y="35"/>
                      <a:pt x="27" y="36"/>
                    </a:cubicBezTo>
                    <a:cubicBezTo>
                      <a:pt x="27" y="37"/>
                      <a:pt x="27" y="38"/>
                      <a:pt x="26" y="39"/>
                    </a:cubicBezTo>
                    <a:cubicBezTo>
                      <a:pt x="26" y="40"/>
                      <a:pt x="26" y="40"/>
                      <a:pt x="26" y="40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5" y="41"/>
                      <a:pt x="25" y="42"/>
                      <a:pt x="25" y="42"/>
                    </a:cubicBezTo>
                    <a:cubicBezTo>
                      <a:pt x="25" y="43"/>
                      <a:pt x="25" y="43"/>
                      <a:pt x="24" y="44"/>
                    </a:cubicBezTo>
                    <a:cubicBezTo>
                      <a:pt x="25" y="45"/>
                      <a:pt x="25" y="46"/>
                      <a:pt x="25" y="46"/>
                    </a:cubicBezTo>
                    <a:cubicBezTo>
                      <a:pt x="25" y="47"/>
                      <a:pt x="26" y="48"/>
                      <a:pt x="26" y="49"/>
                    </a:cubicBezTo>
                    <a:cubicBezTo>
                      <a:pt x="26" y="49"/>
                      <a:pt x="26" y="49"/>
                      <a:pt x="26" y="49"/>
                    </a:cubicBezTo>
                    <a:cubicBezTo>
                      <a:pt x="26" y="49"/>
                      <a:pt x="26" y="49"/>
                      <a:pt x="26" y="49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6" y="51"/>
                      <a:pt x="26" y="53"/>
                      <a:pt x="26" y="54"/>
                    </a:cubicBezTo>
                    <a:cubicBezTo>
                      <a:pt x="26" y="53"/>
                      <a:pt x="26" y="53"/>
                      <a:pt x="26" y="52"/>
                    </a:cubicBezTo>
                    <a:cubicBezTo>
                      <a:pt x="25" y="51"/>
                      <a:pt x="25" y="51"/>
                      <a:pt x="25" y="50"/>
                    </a:cubicBezTo>
                    <a:cubicBezTo>
                      <a:pt x="25" y="49"/>
                      <a:pt x="25" y="49"/>
                      <a:pt x="24" y="48"/>
                    </a:cubicBezTo>
                    <a:cubicBezTo>
                      <a:pt x="24" y="48"/>
                      <a:pt x="24" y="47"/>
                      <a:pt x="24" y="47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4" y="47"/>
                      <a:pt x="23" y="46"/>
                      <a:pt x="23" y="46"/>
                    </a:cubicBezTo>
                    <a:cubicBezTo>
                      <a:pt x="23" y="46"/>
                      <a:pt x="23" y="46"/>
                      <a:pt x="23" y="45"/>
                    </a:cubicBezTo>
                    <a:cubicBezTo>
                      <a:pt x="22" y="45"/>
                      <a:pt x="22" y="45"/>
                      <a:pt x="22" y="44"/>
                    </a:cubicBezTo>
                    <a:cubicBezTo>
                      <a:pt x="20" y="43"/>
                      <a:pt x="18" y="41"/>
                      <a:pt x="17" y="40"/>
                    </a:cubicBezTo>
                    <a:cubicBezTo>
                      <a:pt x="16" y="40"/>
                      <a:pt x="16" y="40"/>
                      <a:pt x="15" y="39"/>
                    </a:cubicBezTo>
                    <a:cubicBezTo>
                      <a:pt x="15" y="39"/>
                      <a:pt x="14" y="39"/>
                      <a:pt x="14" y="39"/>
                    </a:cubicBezTo>
                    <a:cubicBezTo>
                      <a:pt x="13" y="38"/>
                      <a:pt x="12" y="38"/>
                      <a:pt x="10" y="38"/>
                    </a:cubicBezTo>
                    <a:cubicBezTo>
                      <a:pt x="8" y="38"/>
                      <a:pt x="6" y="38"/>
                      <a:pt x="4" y="38"/>
                    </a:cubicBezTo>
                    <a:cubicBezTo>
                      <a:pt x="5" y="38"/>
                      <a:pt x="6" y="38"/>
                      <a:pt x="7" y="38"/>
                    </a:cubicBezTo>
                    <a:cubicBezTo>
                      <a:pt x="8" y="38"/>
                      <a:pt x="9" y="38"/>
                      <a:pt x="10" y="38"/>
                    </a:cubicBezTo>
                    <a:cubicBezTo>
                      <a:pt x="12" y="38"/>
                      <a:pt x="13" y="38"/>
                      <a:pt x="14" y="38"/>
                    </a:cubicBezTo>
                    <a:cubicBezTo>
                      <a:pt x="14" y="38"/>
                      <a:pt x="15" y="39"/>
                      <a:pt x="15" y="39"/>
                    </a:cubicBezTo>
                    <a:cubicBezTo>
                      <a:pt x="16" y="39"/>
                      <a:pt x="16" y="39"/>
                      <a:pt x="17" y="40"/>
                    </a:cubicBezTo>
                    <a:cubicBezTo>
                      <a:pt x="18" y="40"/>
                      <a:pt x="19" y="41"/>
                      <a:pt x="20" y="42"/>
                    </a:cubicBezTo>
                    <a:cubicBezTo>
                      <a:pt x="21" y="42"/>
                      <a:pt x="21" y="43"/>
                      <a:pt x="22" y="44"/>
                    </a:cubicBezTo>
                    <a:cubicBezTo>
                      <a:pt x="23" y="44"/>
                      <a:pt x="23" y="44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3"/>
                      <a:pt x="22" y="42"/>
                      <a:pt x="21" y="40"/>
                    </a:cubicBezTo>
                    <a:cubicBezTo>
                      <a:pt x="21" y="40"/>
                      <a:pt x="21" y="39"/>
                      <a:pt x="21" y="39"/>
                    </a:cubicBezTo>
                    <a:cubicBezTo>
                      <a:pt x="21" y="39"/>
                      <a:pt x="20" y="38"/>
                      <a:pt x="20" y="38"/>
                    </a:cubicBezTo>
                    <a:cubicBezTo>
                      <a:pt x="19" y="37"/>
                      <a:pt x="18" y="37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6" y="36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5" y="35"/>
                      <a:pt x="15" y="35"/>
                      <a:pt x="14" y="35"/>
                    </a:cubicBezTo>
                    <a:cubicBezTo>
                      <a:pt x="13" y="34"/>
                      <a:pt x="12" y="34"/>
                      <a:pt x="11" y="33"/>
                    </a:cubicBezTo>
                    <a:cubicBezTo>
                      <a:pt x="8" y="32"/>
                      <a:pt x="6" y="31"/>
                      <a:pt x="4" y="29"/>
                    </a:cubicBezTo>
                    <a:cubicBezTo>
                      <a:pt x="3" y="29"/>
                      <a:pt x="2" y="28"/>
                      <a:pt x="1" y="27"/>
                    </a:cubicBezTo>
                    <a:cubicBezTo>
                      <a:pt x="1" y="26"/>
                      <a:pt x="0" y="25"/>
                      <a:pt x="0" y="24"/>
                    </a:cubicBezTo>
                    <a:cubicBezTo>
                      <a:pt x="0" y="25"/>
                      <a:pt x="1" y="26"/>
                      <a:pt x="2" y="2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46" name="Freeform 2346"/>
              <p:cNvSpPr/>
              <p:nvPr/>
            </p:nvSpPr>
            <p:spPr>
              <a:xfrm>
                <a:off x="7931127" y="2459049"/>
                <a:ext cx="85726" cy="23813"/>
              </a:xfrm>
              <a:custGeom>
                <a:avLst/>
                <a:gdLst>
                  <a:gd name="txL" fmla="*/ 0 w 23"/>
                  <a:gd name="txT" fmla="*/ 0 h 6"/>
                  <a:gd name="txR" fmla="*/ 23 w 23"/>
                  <a:gd name="txB" fmla="*/ 6 h 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6">
                    <a:moveTo>
                      <a:pt x="23" y="6"/>
                    </a:moveTo>
                    <a:cubicBezTo>
                      <a:pt x="19" y="5"/>
                      <a:pt x="16" y="3"/>
                      <a:pt x="12" y="3"/>
                    </a:cubicBezTo>
                    <a:cubicBezTo>
                      <a:pt x="10" y="3"/>
                      <a:pt x="8" y="3"/>
                      <a:pt x="6" y="4"/>
                    </a:cubicBezTo>
                    <a:cubicBezTo>
                      <a:pt x="4" y="4"/>
                      <a:pt x="2" y="5"/>
                      <a:pt x="0" y="4"/>
                    </a:cubicBezTo>
                    <a:cubicBezTo>
                      <a:pt x="3" y="3"/>
                      <a:pt x="5" y="1"/>
                      <a:pt x="7" y="0"/>
                    </a:cubicBezTo>
                    <a:cubicBezTo>
                      <a:pt x="10" y="0"/>
                      <a:pt x="13" y="1"/>
                      <a:pt x="15" y="2"/>
                    </a:cubicBezTo>
                    <a:cubicBezTo>
                      <a:pt x="18" y="3"/>
                      <a:pt x="20" y="5"/>
                      <a:pt x="23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747" name="Picture 2347"/>
              <p:cNvPicPr>
                <a:picLocks noChangeAspect="1"/>
              </p:cNvPicPr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7899377" y="2419361"/>
                <a:ext cx="225426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748" name="Picture 2348"/>
              <p:cNvPicPr>
                <a:picLocks noChangeAspect="1"/>
              </p:cNvPicPr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7991452" y="2463811"/>
                <a:ext cx="88901" cy="1016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749" name="Freeform 2349"/>
              <p:cNvSpPr/>
              <p:nvPr/>
            </p:nvSpPr>
            <p:spPr>
              <a:xfrm>
                <a:off x="7945414" y="2489211"/>
                <a:ext cx="90488" cy="49213"/>
              </a:xfrm>
              <a:custGeom>
                <a:avLst/>
                <a:gdLst>
                  <a:gd name="txL" fmla="*/ 0 w 24"/>
                  <a:gd name="txT" fmla="*/ 0 h 13"/>
                  <a:gd name="txR" fmla="*/ 24 w 24"/>
                  <a:gd name="txB" fmla="*/ 13 h 1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13">
                    <a:moveTo>
                      <a:pt x="14" y="6"/>
                    </a:moveTo>
                    <a:cubicBezTo>
                      <a:pt x="15" y="5"/>
                      <a:pt x="18" y="2"/>
                      <a:pt x="20" y="1"/>
                    </a:cubicBezTo>
                    <a:cubicBezTo>
                      <a:pt x="21" y="1"/>
                      <a:pt x="24" y="0"/>
                      <a:pt x="24" y="0"/>
                    </a:cubicBezTo>
                    <a:cubicBezTo>
                      <a:pt x="22" y="1"/>
                      <a:pt x="20" y="3"/>
                      <a:pt x="18" y="4"/>
                    </a:cubicBezTo>
                    <a:cubicBezTo>
                      <a:pt x="17" y="6"/>
                      <a:pt x="16" y="9"/>
                      <a:pt x="14" y="11"/>
                    </a:cubicBezTo>
                    <a:cubicBezTo>
                      <a:pt x="12" y="13"/>
                      <a:pt x="10" y="13"/>
                      <a:pt x="7" y="13"/>
                    </a:cubicBezTo>
                    <a:cubicBezTo>
                      <a:pt x="7" y="13"/>
                      <a:pt x="6" y="13"/>
                      <a:pt x="6" y="13"/>
                    </a:cubicBezTo>
                    <a:cubicBezTo>
                      <a:pt x="4" y="11"/>
                      <a:pt x="2" y="9"/>
                      <a:pt x="0" y="7"/>
                    </a:cubicBezTo>
                    <a:cubicBezTo>
                      <a:pt x="1" y="8"/>
                      <a:pt x="2" y="8"/>
                      <a:pt x="4" y="9"/>
                    </a:cubicBezTo>
                    <a:cubicBezTo>
                      <a:pt x="9" y="9"/>
                      <a:pt x="12" y="8"/>
                      <a:pt x="14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50" name="Freeform 2350"/>
              <p:cNvSpPr/>
              <p:nvPr/>
            </p:nvSpPr>
            <p:spPr>
              <a:xfrm>
                <a:off x="7923189" y="2452699"/>
                <a:ext cx="150813" cy="74613"/>
              </a:xfrm>
              <a:custGeom>
                <a:avLst/>
                <a:gdLst>
                  <a:gd name="txL" fmla="*/ 0 w 40"/>
                  <a:gd name="txT" fmla="*/ 0 h 20"/>
                  <a:gd name="txR" fmla="*/ 40 w 40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20">
                    <a:moveTo>
                      <a:pt x="17" y="18"/>
                    </a:moveTo>
                    <a:cubicBezTo>
                      <a:pt x="17" y="17"/>
                      <a:pt x="18" y="17"/>
                      <a:pt x="19" y="17"/>
                    </a:cubicBezTo>
                    <a:cubicBezTo>
                      <a:pt x="20" y="16"/>
                      <a:pt x="21" y="15"/>
                      <a:pt x="23" y="13"/>
                    </a:cubicBezTo>
                    <a:cubicBezTo>
                      <a:pt x="23" y="13"/>
                      <a:pt x="24" y="12"/>
                      <a:pt x="24" y="12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7" y="10"/>
                      <a:pt x="27" y="9"/>
                      <a:pt x="27" y="9"/>
                    </a:cubicBezTo>
                    <a:cubicBezTo>
                      <a:pt x="27" y="9"/>
                      <a:pt x="26" y="9"/>
                      <a:pt x="25" y="10"/>
                    </a:cubicBezTo>
                    <a:cubicBezTo>
                      <a:pt x="25" y="10"/>
                      <a:pt x="25" y="10"/>
                      <a:pt x="24" y="10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2" y="11"/>
                      <a:pt x="21" y="11"/>
                      <a:pt x="20" y="11"/>
                    </a:cubicBezTo>
                    <a:cubicBezTo>
                      <a:pt x="20" y="11"/>
                      <a:pt x="19" y="11"/>
                      <a:pt x="18" y="11"/>
                    </a:cubicBezTo>
                    <a:cubicBezTo>
                      <a:pt x="18" y="12"/>
                      <a:pt x="17" y="12"/>
                      <a:pt x="16" y="12"/>
                    </a:cubicBezTo>
                    <a:cubicBezTo>
                      <a:pt x="16" y="13"/>
                      <a:pt x="15" y="13"/>
                      <a:pt x="15" y="13"/>
                    </a:cubicBezTo>
                    <a:cubicBezTo>
                      <a:pt x="14" y="13"/>
                      <a:pt x="14" y="13"/>
                      <a:pt x="13" y="13"/>
                    </a:cubicBezTo>
                    <a:cubicBezTo>
                      <a:pt x="12" y="14"/>
                      <a:pt x="11" y="14"/>
                      <a:pt x="10" y="14"/>
                    </a:cubicBezTo>
                    <a:cubicBezTo>
                      <a:pt x="10" y="14"/>
                      <a:pt x="9" y="14"/>
                      <a:pt x="9" y="14"/>
                    </a:cubicBezTo>
                    <a:cubicBezTo>
                      <a:pt x="8" y="14"/>
                      <a:pt x="8" y="14"/>
                      <a:pt x="8" y="13"/>
                    </a:cubicBezTo>
                    <a:cubicBezTo>
                      <a:pt x="8" y="14"/>
                      <a:pt x="9" y="14"/>
                      <a:pt x="10" y="14"/>
                    </a:cubicBezTo>
                    <a:cubicBezTo>
                      <a:pt x="11" y="13"/>
                      <a:pt x="12" y="13"/>
                      <a:pt x="13" y="13"/>
                    </a:cubicBezTo>
                    <a:cubicBezTo>
                      <a:pt x="14" y="13"/>
                      <a:pt x="14" y="13"/>
                      <a:pt x="15" y="12"/>
                    </a:cubicBezTo>
                    <a:cubicBezTo>
                      <a:pt x="15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7" y="12"/>
                    </a:cubicBezTo>
                    <a:cubicBezTo>
                      <a:pt x="14" y="12"/>
                      <a:pt x="12" y="12"/>
                      <a:pt x="10" y="12"/>
                    </a:cubicBezTo>
                    <a:cubicBezTo>
                      <a:pt x="8" y="11"/>
                      <a:pt x="7" y="11"/>
                      <a:pt x="5" y="11"/>
                    </a:cubicBezTo>
                    <a:cubicBezTo>
                      <a:pt x="4" y="11"/>
                      <a:pt x="3" y="10"/>
                      <a:pt x="3" y="10"/>
                    </a:cubicBezTo>
                    <a:cubicBezTo>
                      <a:pt x="2" y="10"/>
                      <a:pt x="1" y="9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2" y="9"/>
                      <a:pt x="3" y="9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7" y="10"/>
                      <a:pt x="9" y="11"/>
                      <a:pt x="10" y="11"/>
                    </a:cubicBezTo>
                    <a:cubicBezTo>
                      <a:pt x="14" y="11"/>
                      <a:pt x="17" y="11"/>
                      <a:pt x="20" y="10"/>
                    </a:cubicBezTo>
                    <a:cubicBezTo>
                      <a:pt x="21" y="10"/>
                      <a:pt x="22" y="10"/>
                      <a:pt x="23" y="10"/>
                    </a:cubicBezTo>
                    <a:cubicBezTo>
                      <a:pt x="23" y="9"/>
                      <a:pt x="24" y="9"/>
                      <a:pt x="24" y="9"/>
                    </a:cubicBezTo>
                    <a:cubicBezTo>
                      <a:pt x="24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4" y="9"/>
                      <a:pt x="24" y="8"/>
                    </a:cubicBezTo>
                    <a:cubicBezTo>
                      <a:pt x="23" y="8"/>
                      <a:pt x="23" y="8"/>
                      <a:pt x="22" y="8"/>
                    </a:cubicBezTo>
                    <a:cubicBezTo>
                      <a:pt x="21" y="7"/>
                      <a:pt x="19" y="6"/>
                      <a:pt x="17" y="6"/>
                    </a:cubicBezTo>
                    <a:cubicBezTo>
                      <a:pt x="17" y="6"/>
                      <a:pt x="16" y="6"/>
                      <a:pt x="16" y="5"/>
                    </a:cubicBezTo>
                    <a:cubicBezTo>
                      <a:pt x="15" y="5"/>
                      <a:pt x="15" y="5"/>
                      <a:pt x="14" y="5"/>
                    </a:cubicBezTo>
                    <a:cubicBezTo>
                      <a:pt x="13" y="5"/>
                      <a:pt x="13" y="5"/>
                      <a:pt x="12" y="5"/>
                    </a:cubicBezTo>
                    <a:cubicBezTo>
                      <a:pt x="11" y="5"/>
                      <a:pt x="10" y="5"/>
                      <a:pt x="9" y="6"/>
                    </a:cubicBezTo>
                    <a:cubicBezTo>
                      <a:pt x="8" y="6"/>
                      <a:pt x="7" y="6"/>
                      <a:pt x="6" y="6"/>
                    </a:cubicBezTo>
                    <a:cubicBezTo>
                      <a:pt x="7" y="6"/>
                      <a:pt x="8" y="6"/>
                      <a:pt x="9" y="5"/>
                    </a:cubicBezTo>
                    <a:cubicBezTo>
                      <a:pt x="10" y="5"/>
                      <a:pt x="11" y="5"/>
                      <a:pt x="12" y="5"/>
                    </a:cubicBezTo>
                    <a:cubicBezTo>
                      <a:pt x="13" y="5"/>
                      <a:pt x="13" y="5"/>
                      <a:pt x="14" y="5"/>
                    </a:cubicBezTo>
                    <a:cubicBezTo>
                      <a:pt x="15" y="5"/>
                      <a:pt x="15" y="5"/>
                      <a:pt x="16" y="5"/>
                    </a:cubicBezTo>
                    <a:cubicBezTo>
                      <a:pt x="16" y="5"/>
                      <a:pt x="17" y="5"/>
                      <a:pt x="17" y="5"/>
                    </a:cubicBezTo>
                    <a:cubicBezTo>
                      <a:pt x="19" y="6"/>
                      <a:pt x="21" y="7"/>
                      <a:pt x="23" y="7"/>
                    </a:cubicBezTo>
                    <a:cubicBezTo>
                      <a:pt x="23" y="8"/>
                      <a:pt x="24" y="8"/>
                      <a:pt x="25" y="8"/>
                    </a:cubicBezTo>
                    <a:cubicBezTo>
                      <a:pt x="26" y="8"/>
                      <a:pt x="26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8" y="8"/>
                      <a:pt x="29" y="8"/>
                      <a:pt x="30" y="8"/>
                    </a:cubicBezTo>
                    <a:cubicBezTo>
                      <a:pt x="31" y="8"/>
                      <a:pt x="32" y="8"/>
                      <a:pt x="33" y="8"/>
                    </a:cubicBezTo>
                    <a:cubicBezTo>
                      <a:pt x="33" y="8"/>
                      <a:pt x="33" y="7"/>
                      <a:pt x="32" y="7"/>
                    </a:cubicBezTo>
                    <a:cubicBezTo>
                      <a:pt x="32" y="7"/>
                      <a:pt x="32" y="7"/>
                      <a:pt x="32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0" y="5"/>
                      <a:pt x="30" y="5"/>
                      <a:pt x="29" y="4"/>
                    </a:cubicBezTo>
                    <a:cubicBezTo>
                      <a:pt x="29" y="4"/>
                      <a:pt x="28" y="3"/>
                      <a:pt x="27" y="3"/>
                    </a:cubicBezTo>
                    <a:cubicBezTo>
                      <a:pt x="26" y="2"/>
                      <a:pt x="25" y="1"/>
                      <a:pt x="23" y="1"/>
                    </a:cubicBezTo>
                    <a:cubicBezTo>
                      <a:pt x="22" y="1"/>
                      <a:pt x="22" y="1"/>
                      <a:pt x="21" y="0"/>
                    </a:cubicBezTo>
                    <a:cubicBezTo>
                      <a:pt x="20" y="0"/>
                      <a:pt x="19" y="0"/>
                      <a:pt x="19" y="0"/>
                    </a:cubicBezTo>
                    <a:cubicBezTo>
                      <a:pt x="19" y="0"/>
                      <a:pt x="20" y="0"/>
                      <a:pt x="21" y="0"/>
                    </a:cubicBezTo>
                    <a:cubicBezTo>
                      <a:pt x="22" y="0"/>
                      <a:pt x="22" y="1"/>
                      <a:pt x="23" y="1"/>
                    </a:cubicBezTo>
                    <a:cubicBezTo>
                      <a:pt x="25" y="1"/>
                      <a:pt x="26" y="2"/>
                      <a:pt x="27" y="2"/>
                    </a:cubicBezTo>
                    <a:cubicBezTo>
                      <a:pt x="28" y="3"/>
                      <a:pt x="29" y="3"/>
                      <a:pt x="29" y="4"/>
                    </a:cubicBezTo>
                    <a:cubicBezTo>
                      <a:pt x="30" y="4"/>
                      <a:pt x="31" y="5"/>
                      <a:pt x="31" y="5"/>
                    </a:cubicBezTo>
                    <a:cubicBezTo>
                      <a:pt x="31" y="5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3" y="7"/>
                      <a:pt x="33" y="7"/>
                    </a:cubicBezTo>
                    <a:cubicBezTo>
                      <a:pt x="33" y="7"/>
                      <a:pt x="33" y="7"/>
                      <a:pt x="34" y="8"/>
                    </a:cubicBezTo>
                    <a:cubicBezTo>
                      <a:pt x="34" y="8"/>
                      <a:pt x="35" y="8"/>
                      <a:pt x="35" y="8"/>
                    </a:cubicBezTo>
                    <a:cubicBezTo>
                      <a:pt x="36" y="8"/>
                      <a:pt x="37" y="8"/>
                      <a:pt x="37" y="8"/>
                    </a:cubicBezTo>
                    <a:cubicBezTo>
                      <a:pt x="37" y="8"/>
                      <a:pt x="37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9"/>
                      <a:pt x="40" y="9"/>
                      <a:pt x="40" y="9"/>
                    </a:cubicBezTo>
                    <a:cubicBezTo>
                      <a:pt x="40" y="9"/>
                      <a:pt x="40" y="9"/>
                      <a:pt x="39" y="9"/>
                    </a:cubicBezTo>
                    <a:cubicBezTo>
                      <a:pt x="39" y="9"/>
                      <a:pt x="38" y="9"/>
                      <a:pt x="38" y="9"/>
                    </a:cubicBezTo>
                    <a:cubicBezTo>
                      <a:pt x="37" y="9"/>
                      <a:pt x="37" y="9"/>
                      <a:pt x="36" y="9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6" y="9"/>
                      <a:pt x="35" y="9"/>
                      <a:pt x="35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9"/>
                      <a:pt x="34" y="9"/>
                      <a:pt x="34" y="9"/>
                    </a:cubicBezTo>
                    <a:cubicBezTo>
                      <a:pt x="34" y="9"/>
                      <a:pt x="33" y="9"/>
                      <a:pt x="33" y="10"/>
                    </a:cubicBezTo>
                    <a:cubicBezTo>
                      <a:pt x="32" y="10"/>
                      <a:pt x="30" y="11"/>
                      <a:pt x="29" y="12"/>
                    </a:cubicBezTo>
                    <a:cubicBezTo>
                      <a:pt x="29" y="12"/>
                      <a:pt x="29" y="12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7" y="14"/>
                      <a:pt x="27" y="15"/>
                      <a:pt x="26" y="15"/>
                    </a:cubicBezTo>
                    <a:cubicBezTo>
                      <a:pt x="26" y="17"/>
                      <a:pt x="25" y="18"/>
                      <a:pt x="25" y="20"/>
                    </a:cubicBezTo>
                    <a:cubicBezTo>
                      <a:pt x="25" y="19"/>
                      <a:pt x="25" y="18"/>
                      <a:pt x="25" y="17"/>
                    </a:cubicBezTo>
                    <a:cubicBezTo>
                      <a:pt x="25" y="17"/>
                      <a:pt x="26" y="16"/>
                      <a:pt x="26" y="15"/>
                    </a:cubicBezTo>
                    <a:cubicBezTo>
                      <a:pt x="26" y="14"/>
                      <a:pt x="27" y="14"/>
                      <a:pt x="27" y="13"/>
                    </a:cubicBezTo>
                    <a:cubicBezTo>
                      <a:pt x="27" y="13"/>
                      <a:pt x="28" y="13"/>
                      <a:pt x="28" y="12"/>
                    </a:cubicBezTo>
                    <a:cubicBezTo>
                      <a:pt x="28" y="12"/>
                      <a:pt x="29" y="12"/>
                      <a:pt x="29" y="12"/>
                    </a:cubicBezTo>
                    <a:cubicBezTo>
                      <a:pt x="30" y="11"/>
                      <a:pt x="30" y="11"/>
                      <a:pt x="31" y="10"/>
                    </a:cubicBezTo>
                    <a:cubicBezTo>
                      <a:pt x="32" y="10"/>
                      <a:pt x="32" y="9"/>
                      <a:pt x="33" y="9"/>
                    </a:cubicBezTo>
                    <a:cubicBezTo>
                      <a:pt x="33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2" y="9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8" y="9"/>
                      <a:pt x="27" y="10"/>
                      <a:pt x="27" y="10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4" y="13"/>
                      <a:pt x="24" y="13"/>
                      <a:pt x="23" y="14"/>
                    </a:cubicBezTo>
                    <a:cubicBezTo>
                      <a:pt x="22" y="15"/>
                      <a:pt x="21" y="16"/>
                      <a:pt x="19" y="17"/>
                    </a:cubicBezTo>
                    <a:cubicBezTo>
                      <a:pt x="18" y="18"/>
                      <a:pt x="18" y="18"/>
                      <a:pt x="17" y="18"/>
                    </a:cubicBezTo>
                    <a:cubicBezTo>
                      <a:pt x="16" y="19"/>
                      <a:pt x="15" y="19"/>
                      <a:pt x="14" y="19"/>
                    </a:cubicBezTo>
                    <a:cubicBezTo>
                      <a:pt x="15" y="18"/>
                      <a:pt x="16" y="18"/>
                      <a:pt x="17" y="1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51" name="Freeform 2351"/>
              <p:cNvSpPr/>
              <p:nvPr/>
            </p:nvSpPr>
            <p:spPr>
              <a:xfrm>
                <a:off x="8280379" y="2433649"/>
                <a:ext cx="142876" cy="55563"/>
              </a:xfrm>
              <a:custGeom>
                <a:avLst/>
                <a:gdLst>
                  <a:gd name="txL" fmla="*/ 0 w 38"/>
                  <a:gd name="txT" fmla="*/ 0 h 15"/>
                  <a:gd name="txR" fmla="*/ 38 w 38"/>
                  <a:gd name="txB" fmla="*/ 15 h 15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38" h="15">
                    <a:moveTo>
                      <a:pt x="0" y="14"/>
                    </a:moveTo>
                    <a:cubicBezTo>
                      <a:pt x="6" y="13"/>
                      <a:pt x="14" y="13"/>
                      <a:pt x="20" y="10"/>
                    </a:cubicBezTo>
                    <a:cubicBezTo>
                      <a:pt x="24" y="9"/>
                      <a:pt x="27" y="7"/>
                      <a:pt x="29" y="5"/>
                    </a:cubicBezTo>
                    <a:cubicBezTo>
                      <a:pt x="32" y="3"/>
                      <a:pt x="35" y="1"/>
                      <a:pt x="38" y="0"/>
                    </a:cubicBezTo>
                    <a:cubicBezTo>
                      <a:pt x="35" y="4"/>
                      <a:pt x="33" y="8"/>
                      <a:pt x="30" y="12"/>
                    </a:cubicBezTo>
                    <a:cubicBezTo>
                      <a:pt x="26" y="14"/>
                      <a:pt x="20" y="15"/>
                      <a:pt x="17" y="15"/>
                    </a:cubicBezTo>
                    <a:cubicBezTo>
                      <a:pt x="11" y="15"/>
                      <a:pt x="5" y="14"/>
                      <a:pt x="0" y="1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752" name="Picture 2352"/>
              <p:cNvPicPr>
                <a:picLocks noChangeAspect="1"/>
              </p:cNvPicPr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8102578" y="2339985"/>
                <a:ext cx="349252" cy="247652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753" name="Picture 2353"/>
              <p:cNvPicPr>
                <a:picLocks noChangeAspect="1"/>
              </p:cNvPicPr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8161316" y="2349510"/>
                <a:ext cx="101601" cy="1793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754" name="Freeform 2354"/>
              <p:cNvSpPr/>
              <p:nvPr/>
            </p:nvSpPr>
            <p:spPr>
              <a:xfrm>
                <a:off x="8245454" y="2362211"/>
                <a:ext cx="123826" cy="127001"/>
              </a:xfrm>
              <a:custGeom>
                <a:avLst/>
                <a:gdLst>
                  <a:gd name="txL" fmla="*/ 0 w 33"/>
                  <a:gd name="txT" fmla="*/ 0 h 34"/>
                  <a:gd name="txR" fmla="*/ 33 w 33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34">
                    <a:moveTo>
                      <a:pt x="11" y="16"/>
                    </a:moveTo>
                    <a:cubicBezTo>
                      <a:pt x="10" y="19"/>
                      <a:pt x="7" y="25"/>
                      <a:pt x="6" y="28"/>
                    </a:cubicBezTo>
                    <a:cubicBezTo>
                      <a:pt x="4" y="30"/>
                      <a:pt x="0" y="34"/>
                      <a:pt x="0" y="34"/>
                    </a:cubicBezTo>
                    <a:cubicBezTo>
                      <a:pt x="3" y="30"/>
                      <a:pt x="4" y="26"/>
                      <a:pt x="5" y="22"/>
                    </a:cubicBezTo>
                    <a:cubicBezTo>
                      <a:pt x="6" y="18"/>
                      <a:pt x="6" y="13"/>
                      <a:pt x="8" y="9"/>
                    </a:cubicBezTo>
                    <a:cubicBezTo>
                      <a:pt x="9" y="4"/>
                      <a:pt x="13" y="2"/>
                      <a:pt x="17" y="0"/>
                    </a:cubicBezTo>
                    <a:cubicBezTo>
                      <a:pt x="17" y="0"/>
                      <a:pt x="18" y="0"/>
                      <a:pt x="19" y="0"/>
                    </a:cubicBezTo>
                    <a:cubicBezTo>
                      <a:pt x="23" y="1"/>
                      <a:pt x="28" y="2"/>
                      <a:pt x="33" y="4"/>
                    </a:cubicBezTo>
                    <a:cubicBezTo>
                      <a:pt x="30" y="4"/>
                      <a:pt x="28" y="4"/>
                      <a:pt x="26" y="4"/>
                    </a:cubicBezTo>
                    <a:cubicBezTo>
                      <a:pt x="17" y="7"/>
                      <a:pt x="12" y="12"/>
                      <a:pt x="11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55" name="Freeform 2355"/>
              <p:cNvSpPr/>
              <p:nvPr/>
            </p:nvSpPr>
            <p:spPr>
              <a:xfrm>
                <a:off x="8181953" y="2392373"/>
                <a:ext cx="244476" cy="134938"/>
              </a:xfrm>
              <a:custGeom>
                <a:avLst/>
                <a:gdLst>
                  <a:gd name="txL" fmla="*/ 0 w 65"/>
                  <a:gd name="txT" fmla="*/ 0 h 36"/>
                  <a:gd name="txR" fmla="*/ 65 w 65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36">
                    <a:moveTo>
                      <a:pt x="32" y="3"/>
                    </a:moveTo>
                    <a:cubicBezTo>
                      <a:pt x="31" y="4"/>
                      <a:pt x="30" y="5"/>
                      <a:pt x="30" y="6"/>
                    </a:cubicBezTo>
                    <a:cubicBezTo>
                      <a:pt x="28" y="9"/>
                      <a:pt x="27" y="12"/>
                      <a:pt x="26" y="14"/>
                    </a:cubicBezTo>
                    <a:cubicBezTo>
                      <a:pt x="25" y="16"/>
                      <a:pt x="25" y="17"/>
                      <a:pt x="24" y="19"/>
                    </a:cubicBezTo>
                    <a:cubicBezTo>
                      <a:pt x="24" y="19"/>
                      <a:pt x="24" y="20"/>
                      <a:pt x="23" y="21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4"/>
                      <a:pt x="22" y="24"/>
                      <a:pt x="21" y="25"/>
                    </a:cubicBezTo>
                    <a:cubicBezTo>
                      <a:pt x="22" y="24"/>
                      <a:pt x="23" y="23"/>
                      <a:pt x="24" y="23"/>
                    </a:cubicBezTo>
                    <a:cubicBezTo>
                      <a:pt x="25" y="22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7" y="19"/>
                    </a:cubicBezTo>
                    <a:cubicBezTo>
                      <a:pt x="29" y="18"/>
                      <a:pt x="30" y="17"/>
                      <a:pt x="31" y="16"/>
                    </a:cubicBezTo>
                    <a:cubicBezTo>
                      <a:pt x="32" y="16"/>
                      <a:pt x="33" y="15"/>
                      <a:pt x="34" y="14"/>
                    </a:cubicBezTo>
                    <a:cubicBezTo>
                      <a:pt x="35" y="13"/>
                      <a:pt x="36" y="12"/>
                      <a:pt x="37" y="11"/>
                    </a:cubicBezTo>
                    <a:cubicBezTo>
                      <a:pt x="37" y="10"/>
                      <a:pt x="38" y="10"/>
                      <a:pt x="39" y="9"/>
                    </a:cubicBezTo>
                    <a:cubicBezTo>
                      <a:pt x="39" y="9"/>
                      <a:pt x="40" y="8"/>
                      <a:pt x="41" y="8"/>
                    </a:cubicBezTo>
                    <a:cubicBezTo>
                      <a:pt x="42" y="6"/>
                      <a:pt x="43" y="5"/>
                      <a:pt x="45" y="4"/>
                    </a:cubicBezTo>
                    <a:cubicBezTo>
                      <a:pt x="46" y="4"/>
                      <a:pt x="47" y="4"/>
                      <a:pt x="47" y="3"/>
                    </a:cubicBezTo>
                    <a:cubicBezTo>
                      <a:pt x="48" y="3"/>
                      <a:pt x="49" y="3"/>
                      <a:pt x="50" y="3"/>
                    </a:cubicBezTo>
                    <a:cubicBezTo>
                      <a:pt x="48" y="3"/>
                      <a:pt x="47" y="4"/>
                      <a:pt x="45" y="5"/>
                    </a:cubicBezTo>
                    <a:cubicBezTo>
                      <a:pt x="44" y="6"/>
                      <a:pt x="43" y="7"/>
                      <a:pt x="41" y="8"/>
                    </a:cubicBezTo>
                    <a:cubicBezTo>
                      <a:pt x="41" y="9"/>
                      <a:pt x="40" y="9"/>
                      <a:pt x="39" y="10"/>
                    </a:cubicBezTo>
                    <a:cubicBezTo>
                      <a:pt x="39" y="10"/>
                      <a:pt x="38" y="11"/>
                      <a:pt x="37" y="12"/>
                    </a:cubicBezTo>
                    <a:cubicBezTo>
                      <a:pt x="37" y="12"/>
                      <a:pt x="37" y="12"/>
                      <a:pt x="37" y="13"/>
                    </a:cubicBezTo>
                    <a:cubicBezTo>
                      <a:pt x="40" y="11"/>
                      <a:pt x="44" y="9"/>
                      <a:pt x="47" y="8"/>
                    </a:cubicBezTo>
                    <a:cubicBezTo>
                      <a:pt x="50" y="7"/>
                      <a:pt x="53" y="6"/>
                      <a:pt x="56" y="5"/>
                    </a:cubicBezTo>
                    <a:cubicBezTo>
                      <a:pt x="58" y="5"/>
                      <a:pt x="59" y="5"/>
                      <a:pt x="61" y="5"/>
                    </a:cubicBezTo>
                    <a:cubicBezTo>
                      <a:pt x="62" y="5"/>
                      <a:pt x="64" y="5"/>
                      <a:pt x="65" y="5"/>
                    </a:cubicBezTo>
                    <a:cubicBezTo>
                      <a:pt x="64" y="5"/>
                      <a:pt x="64" y="5"/>
                      <a:pt x="63" y="5"/>
                    </a:cubicBezTo>
                    <a:cubicBezTo>
                      <a:pt x="62" y="5"/>
                      <a:pt x="61" y="6"/>
                      <a:pt x="61" y="6"/>
                    </a:cubicBezTo>
                    <a:cubicBezTo>
                      <a:pt x="59" y="6"/>
                      <a:pt x="58" y="6"/>
                      <a:pt x="56" y="7"/>
                    </a:cubicBezTo>
                    <a:cubicBezTo>
                      <a:pt x="53" y="8"/>
                      <a:pt x="51" y="8"/>
                      <a:pt x="48" y="9"/>
                    </a:cubicBezTo>
                    <a:cubicBezTo>
                      <a:pt x="42" y="11"/>
                      <a:pt x="37" y="14"/>
                      <a:pt x="32" y="18"/>
                    </a:cubicBezTo>
                    <a:cubicBezTo>
                      <a:pt x="31" y="19"/>
                      <a:pt x="30" y="20"/>
                      <a:pt x="28" y="21"/>
                    </a:cubicBezTo>
                    <a:cubicBezTo>
                      <a:pt x="28" y="21"/>
                      <a:pt x="27" y="22"/>
                      <a:pt x="27" y="22"/>
                    </a:cubicBezTo>
                    <a:cubicBezTo>
                      <a:pt x="26" y="23"/>
                      <a:pt x="26" y="23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6" y="24"/>
                      <a:pt x="27" y="23"/>
                      <a:pt x="28" y="23"/>
                    </a:cubicBezTo>
                    <a:cubicBezTo>
                      <a:pt x="29" y="23"/>
                      <a:pt x="29" y="23"/>
                      <a:pt x="30" y="23"/>
                    </a:cubicBezTo>
                    <a:cubicBezTo>
                      <a:pt x="34" y="23"/>
                      <a:pt x="37" y="23"/>
                      <a:pt x="40" y="23"/>
                    </a:cubicBezTo>
                    <a:cubicBezTo>
                      <a:pt x="41" y="22"/>
                      <a:pt x="42" y="22"/>
                      <a:pt x="43" y="22"/>
                    </a:cubicBezTo>
                    <a:cubicBezTo>
                      <a:pt x="43" y="22"/>
                      <a:pt x="44" y="21"/>
                      <a:pt x="45" y="21"/>
                    </a:cubicBezTo>
                    <a:cubicBezTo>
                      <a:pt x="47" y="21"/>
                      <a:pt x="48" y="20"/>
                      <a:pt x="50" y="19"/>
                    </a:cubicBezTo>
                    <a:cubicBezTo>
                      <a:pt x="51" y="18"/>
                      <a:pt x="52" y="17"/>
                      <a:pt x="54" y="17"/>
                    </a:cubicBezTo>
                    <a:cubicBezTo>
                      <a:pt x="55" y="16"/>
                      <a:pt x="57" y="15"/>
                      <a:pt x="58" y="14"/>
                    </a:cubicBezTo>
                    <a:cubicBezTo>
                      <a:pt x="57" y="15"/>
                      <a:pt x="55" y="16"/>
                      <a:pt x="54" y="17"/>
                    </a:cubicBezTo>
                    <a:cubicBezTo>
                      <a:pt x="53" y="18"/>
                      <a:pt x="51" y="19"/>
                      <a:pt x="50" y="19"/>
                    </a:cubicBezTo>
                    <a:cubicBezTo>
                      <a:pt x="48" y="20"/>
                      <a:pt x="47" y="21"/>
                      <a:pt x="45" y="22"/>
                    </a:cubicBezTo>
                    <a:cubicBezTo>
                      <a:pt x="45" y="22"/>
                      <a:pt x="44" y="22"/>
                      <a:pt x="43" y="23"/>
                    </a:cubicBezTo>
                    <a:cubicBezTo>
                      <a:pt x="42" y="23"/>
                      <a:pt x="41" y="23"/>
                      <a:pt x="40" y="23"/>
                    </a:cubicBezTo>
                    <a:cubicBezTo>
                      <a:pt x="37" y="24"/>
                      <a:pt x="34" y="24"/>
                      <a:pt x="30" y="24"/>
                    </a:cubicBezTo>
                    <a:cubicBezTo>
                      <a:pt x="29" y="24"/>
                      <a:pt x="27" y="24"/>
                      <a:pt x="26" y="25"/>
                    </a:cubicBezTo>
                    <a:cubicBezTo>
                      <a:pt x="25" y="25"/>
                      <a:pt x="24" y="25"/>
                      <a:pt x="23" y="26"/>
                    </a:cubicBezTo>
                    <a:cubicBezTo>
                      <a:pt x="23" y="26"/>
                      <a:pt x="23" y="26"/>
                      <a:pt x="22" y="26"/>
                    </a:cubicBezTo>
                    <a:cubicBezTo>
                      <a:pt x="21" y="27"/>
                      <a:pt x="19" y="28"/>
                      <a:pt x="18" y="29"/>
                    </a:cubicBezTo>
                    <a:cubicBezTo>
                      <a:pt x="17" y="30"/>
                      <a:pt x="15" y="31"/>
                      <a:pt x="14" y="31"/>
                    </a:cubicBezTo>
                    <a:cubicBezTo>
                      <a:pt x="14" y="31"/>
                      <a:pt x="14" y="31"/>
                      <a:pt x="15" y="32"/>
                    </a:cubicBezTo>
                    <a:cubicBezTo>
                      <a:pt x="15" y="32"/>
                      <a:pt x="16" y="32"/>
                      <a:pt x="17" y="32"/>
                    </a:cubicBezTo>
                    <a:cubicBezTo>
                      <a:pt x="17" y="33"/>
                      <a:pt x="18" y="33"/>
                      <a:pt x="18" y="33"/>
                    </a:cubicBezTo>
                    <a:cubicBezTo>
                      <a:pt x="20" y="34"/>
                      <a:pt x="21" y="34"/>
                      <a:pt x="22" y="34"/>
                    </a:cubicBezTo>
                    <a:cubicBezTo>
                      <a:pt x="24" y="35"/>
                      <a:pt x="25" y="35"/>
                      <a:pt x="26" y="35"/>
                    </a:cubicBezTo>
                    <a:cubicBezTo>
                      <a:pt x="29" y="35"/>
                      <a:pt x="32" y="35"/>
                      <a:pt x="34" y="35"/>
                    </a:cubicBezTo>
                    <a:cubicBezTo>
                      <a:pt x="36" y="35"/>
                      <a:pt x="37" y="34"/>
                      <a:pt x="38" y="34"/>
                    </a:cubicBezTo>
                    <a:cubicBezTo>
                      <a:pt x="40" y="34"/>
                      <a:pt x="41" y="33"/>
                      <a:pt x="42" y="33"/>
                    </a:cubicBezTo>
                    <a:cubicBezTo>
                      <a:pt x="41" y="33"/>
                      <a:pt x="40" y="34"/>
                      <a:pt x="39" y="34"/>
                    </a:cubicBezTo>
                    <a:cubicBezTo>
                      <a:pt x="37" y="35"/>
                      <a:pt x="36" y="35"/>
                      <a:pt x="35" y="35"/>
                    </a:cubicBezTo>
                    <a:cubicBezTo>
                      <a:pt x="32" y="36"/>
                      <a:pt x="29" y="36"/>
                      <a:pt x="26" y="36"/>
                    </a:cubicBezTo>
                    <a:cubicBezTo>
                      <a:pt x="25" y="36"/>
                      <a:pt x="23" y="35"/>
                      <a:pt x="22" y="35"/>
                    </a:cubicBezTo>
                    <a:cubicBezTo>
                      <a:pt x="21" y="35"/>
                      <a:pt x="19" y="35"/>
                      <a:pt x="18" y="34"/>
                    </a:cubicBezTo>
                    <a:cubicBezTo>
                      <a:pt x="18" y="34"/>
                      <a:pt x="17" y="34"/>
                      <a:pt x="17" y="34"/>
                    </a:cubicBezTo>
                    <a:cubicBezTo>
                      <a:pt x="17" y="34"/>
                      <a:pt x="16" y="33"/>
                      <a:pt x="16" y="33"/>
                    </a:cubicBezTo>
                    <a:cubicBezTo>
                      <a:pt x="16" y="33"/>
                      <a:pt x="15" y="33"/>
                      <a:pt x="14" y="33"/>
                    </a:cubicBezTo>
                    <a:cubicBezTo>
                      <a:pt x="14" y="32"/>
                      <a:pt x="13" y="32"/>
                      <a:pt x="12" y="32"/>
                    </a:cubicBezTo>
                    <a:cubicBezTo>
                      <a:pt x="11" y="32"/>
                      <a:pt x="10" y="33"/>
                      <a:pt x="9" y="33"/>
                    </a:cubicBezTo>
                    <a:cubicBezTo>
                      <a:pt x="8" y="33"/>
                      <a:pt x="7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3" y="34"/>
                      <a:pt x="2" y="35"/>
                      <a:pt x="0" y="35"/>
                    </a:cubicBezTo>
                    <a:cubicBezTo>
                      <a:pt x="1" y="35"/>
                      <a:pt x="2" y="34"/>
                      <a:pt x="2" y="34"/>
                    </a:cubicBezTo>
                    <a:cubicBezTo>
                      <a:pt x="3" y="34"/>
                      <a:pt x="4" y="34"/>
                      <a:pt x="5" y="33"/>
                    </a:cubicBezTo>
                    <a:cubicBezTo>
                      <a:pt x="6" y="33"/>
                      <a:pt x="7" y="33"/>
                      <a:pt x="8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8" y="32"/>
                      <a:pt x="9" y="32"/>
                      <a:pt x="9" y="31"/>
                    </a:cubicBezTo>
                    <a:cubicBezTo>
                      <a:pt x="9" y="31"/>
                      <a:pt x="9" y="31"/>
                      <a:pt x="10" y="31"/>
                    </a:cubicBezTo>
                    <a:cubicBezTo>
                      <a:pt x="10" y="31"/>
                      <a:pt x="10" y="30"/>
                      <a:pt x="10" y="30"/>
                    </a:cubicBezTo>
                    <a:cubicBezTo>
                      <a:pt x="11" y="30"/>
                      <a:pt x="11" y="29"/>
                      <a:pt x="12" y="29"/>
                    </a:cubicBezTo>
                    <a:cubicBezTo>
                      <a:pt x="14" y="27"/>
                      <a:pt x="15" y="24"/>
                      <a:pt x="16" y="22"/>
                    </a:cubicBezTo>
                    <a:cubicBezTo>
                      <a:pt x="17" y="21"/>
                      <a:pt x="17" y="21"/>
                      <a:pt x="17" y="20"/>
                    </a:cubicBezTo>
                    <a:cubicBezTo>
                      <a:pt x="18" y="19"/>
                      <a:pt x="18" y="19"/>
                      <a:pt x="18" y="18"/>
                    </a:cubicBezTo>
                    <a:cubicBezTo>
                      <a:pt x="18" y="17"/>
                      <a:pt x="18" y="16"/>
                      <a:pt x="19" y="14"/>
                    </a:cubicBezTo>
                    <a:cubicBezTo>
                      <a:pt x="19" y="11"/>
                      <a:pt x="18" y="9"/>
                      <a:pt x="18" y="6"/>
                    </a:cubicBezTo>
                    <a:cubicBezTo>
                      <a:pt x="18" y="7"/>
                      <a:pt x="18" y="9"/>
                      <a:pt x="18" y="10"/>
                    </a:cubicBezTo>
                    <a:cubicBezTo>
                      <a:pt x="19" y="11"/>
                      <a:pt x="19" y="13"/>
                      <a:pt x="19" y="14"/>
                    </a:cubicBezTo>
                    <a:cubicBezTo>
                      <a:pt x="19" y="16"/>
                      <a:pt x="19" y="17"/>
                      <a:pt x="19" y="18"/>
                    </a:cubicBezTo>
                    <a:cubicBezTo>
                      <a:pt x="18" y="19"/>
                      <a:pt x="18" y="20"/>
                      <a:pt x="18" y="20"/>
                    </a:cubicBezTo>
                    <a:cubicBezTo>
                      <a:pt x="18" y="21"/>
                      <a:pt x="17" y="22"/>
                      <a:pt x="17" y="22"/>
                    </a:cubicBezTo>
                    <a:cubicBezTo>
                      <a:pt x="16" y="23"/>
                      <a:pt x="16" y="25"/>
                      <a:pt x="15" y="26"/>
                    </a:cubicBezTo>
                    <a:cubicBezTo>
                      <a:pt x="14" y="27"/>
                      <a:pt x="13" y="28"/>
                      <a:pt x="13" y="29"/>
                    </a:cubicBezTo>
                    <a:cubicBezTo>
                      <a:pt x="12" y="30"/>
                      <a:pt x="12" y="30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3" y="30"/>
                      <a:pt x="15" y="29"/>
                      <a:pt x="17" y="28"/>
                    </a:cubicBezTo>
                    <a:cubicBezTo>
                      <a:pt x="17" y="28"/>
                      <a:pt x="18" y="27"/>
                      <a:pt x="18" y="27"/>
                    </a:cubicBezTo>
                    <a:cubicBezTo>
                      <a:pt x="19" y="27"/>
                      <a:pt x="19" y="26"/>
                      <a:pt x="19" y="26"/>
                    </a:cubicBezTo>
                    <a:cubicBezTo>
                      <a:pt x="20" y="25"/>
                      <a:pt x="21" y="24"/>
                      <a:pt x="21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1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3" y="20"/>
                      <a:pt x="23" y="19"/>
                      <a:pt x="23" y="18"/>
                    </a:cubicBezTo>
                    <a:cubicBezTo>
                      <a:pt x="24" y="17"/>
                      <a:pt x="24" y="15"/>
                      <a:pt x="25" y="14"/>
                    </a:cubicBezTo>
                    <a:cubicBezTo>
                      <a:pt x="26" y="11"/>
                      <a:pt x="27" y="8"/>
                      <a:pt x="29" y="6"/>
                    </a:cubicBezTo>
                    <a:cubicBezTo>
                      <a:pt x="29" y="5"/>
                      <a:pt x="30" y="3"/>
                      <a:pt x="31" y="2"/>
                    </a:cubicBezTo>
                    <a:cubicBezTo>
                      <a:pt x="33" y="1"/>
                      <a:pt x="34" y="0"/>
                      <a:pt x="35" y="0"/>
                    </a:cubicBezTo>
                    <a:cubicBezTo>
                      <a:pt x="34" y="1"/>
                      <a:pt x="33" y="2"/>
                      <a:pt x="32" y="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56" name="Freeform 2356"/>
              <p:cNvSpPr/>
              <p:nvPr/>
            </p:nvSpPr>
            <p:spPr>
              <a:xfrm>
                <a:off x="8107340" y="2433649"/>
                <a:ext cx="30163" cy="41275"/>
              </a:xfrm>
              <a:custGeom>
                <a:avLst/>
                <a:gdLst>
                  <a:gd name="txL" fmla="*/ 0 w 8"/>
                  <a:gd name="txT" fmla="*/ 0 h 11"/>
                  <a:gd name="txR" fmla="*/ 8 w 8"/>
                  <a:gd name="txB" fmla="*/ 11 h 1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" h="11">
                    <a:moveTo>
                      <a:pt x="7" y="2"/>
                    </a:moveTo>
                    <a:cubicBezTo>
                      <a:pt x="6" y="2"/>
                      <a:pt x="5" y="1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5"/>
                      <a:pt x="0" y="7"/>
                      <a:pt x="1" y="8"/>
                    </a:cubicBezTo>
                    <a:cubicBezTo>
                      <a:pt x="3" y="9"/>
                      <a:pt x="5" y="9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7" y="9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7" y="7"/>
                      <a:pt x="8" y="6"/>
                      <a:pt x="8" y="5"/>
                    </a:cubicBezTo>
                    <a:cubicBezTo>
                      <a:pt x="8" y="4"/>
                      <a:pt x="7" y="3"/>
                      <a:pt x="7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57" name="Freeform 2357"/>
              <p:cNvSpPr/>
              <p:nvPr/>
            </p:nvSpPr>
            <p:spPr>
              <a:xfrm>
                <a:off x="11063283" y="3000390"/>
                <a:ext cx="187326" cy="255589"/>
              </a:xfrm>
              <a:custGeom>
                <a:avLst/>
                <a:gdLst>
                  <a:gd name="txL" fmla="*/ 0 w 50"/>
                  <a:gd name="txT" fmla="*/ 0 h 68"/>
                  <a:gd name="txR" fmla="*/ 50 w 50"/>
                  <a:gd name="txB" fmla="*/ 68 h 6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68">
                    <a:moveTo>
                      <a:pt x="4" y="43"/>
                    </a:moveTo>
                    <a:cubicBezTo>
                      <a:pt x="9" y="50"/>
                      <a:pt x="16" y="53"/>
                      <a:pt x="25" y="56"/>
                    </a:cubicBezTo>
                    <a:cubicBezTo>
                      <a:pt x="30" y="57"/>
                      <a:pt x="40" y="59"/>
                      <a:pt x="44" y="64"/>
                    </a:cubicBezTo>
                    <a:cubicBezTo>
                      <a:pt x="46" y="65"/>
                      <a:pt x="48" y="67"/>
                      <a:pt x="49" y="68"/>
                    </a:cubicBezTo>
                    <a:cubicBezTo>
                      <a:pt x="48" y="66"/>
                      <a:pt x="48" y="61"/>
                      <a:pt x="49" y="56"/>
                    </a:cubicBezTo>
                    <a:cubicBezTo>
                      <a:pt x="49" y="51"/>
                      <a:pt x="50" y="47"/>
                      <a:pt x="50" y="43"/>
                    </a:cubicBezTo>
                    <a:cubicBezTo>
                      <a:pt x="50" y="31"/>
                      <a:pt x="49" y="20"/>
                      <a:pt x="40" y="12"/>
                    </a:cubicBezTo>
                    <a:cubicBezTo>
                      <a:pt x="35" y="8"/>
                      <a:pt x="30" y="6"/>
                      <a:pt x="24" y="6"/>
                    </a:cubicBezTo>
                    <a:cubicBezTo>
                      <a:pt x="19" y="6"/>
                      <a:pt x="14" y="8"/>
                      <a:pt x="9" y="12"/>
                    </a:cubicBezTo>
                    <a:cubicBezTo>
                      <a:pt x="7" y="8"/>
                      <a:pt x="6" y="4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4" y="3"/>
                      <a:pt x="6" y="8"/>
                      <a:pt x="8" y="12"/>
                    </a:cubicBezTo>
                    <a:cubicBezTo>
                      <a:pt x="7" y="13"/>
                      <a:pt x="6" y="14"/>
                      <a:pt x="5" y="15"/>
                    </a:cubicBezTo>
                    <a:cubicBezTo>
                      <a:pt x="2" y="19"/>
                      <a:pt x="0" y="24"/>
                      <a:pt x="0" y="29"/>
                    </a:cubicBezTo>
                    <a:cubicBezTo>
                      <a:pt x="0" y="34"/>
                      <a:pt x="1" y="39"/>
                      <a:pt x="4" y="43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58" name="Freeform 2358"/>
              <p:cNvSpPr/>
              <p:nvPr/>
            </p:nvSpPr>
            <p:spPr>
              <a:xfrm>
                <a:off x="11074396" y="3206766"/>
                <a:ext cx="160338" cy="252414"/>
              </a:xfrm>
              <a:custGeom>
                <a:avLst/>
                <a:gdLst>
                  <a:gd name="txL" fmla="*/ 0 w 43"/>
                  <a:gd name="txT" fmla="*/ 0 h 67"/>
                  <a:gd name="txR" fmla="*/ 43 w 43"/>
                  <a:gd name="txB" fmla="*/ 67 h 6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3" h="67">
                    <a:moveTo>
                      <a:pt x="2" y="38"/>
                    </a:moveTo>
                    <a:cubicBezTo>
                      <a:pt x="4" y="46"/>
                      <a:pt x="10" y="51"/>
                      <a:pt x="17" y="54"/>
                    </a:cubicBezTo>
                    <a:cubicBezTo>
                      <a:pt x="22" y="57"/>
                      <a:pt x="30" y="59"/>
                      <a:pt x="34" y="63"/>
                    </a:cubicBezTo>
                    <a:cubicBezTo>
                      <a:pt x="35" y="64"/>
                      <a:pt x="37" y="65"/>
                      <a:pt x="38" y="67"/>
                    </a:cubicBezTo>
                    <a:cubicBezTo>
                      <a:pt x="36" y="62"/>
                      <a:pt x="39" y="52"/>
                      <a:pt x="41" y="47"/>
                    </a:cubicBezTo>
                    <a:cubicBezTo>
                      <a:pt x="42" y="43"/>
                      <a:pt x="43" y="38"/>
                      <a:pt x="43" y="34"/>
                    </a:cubicBezTo>
                    <a:cubicBezTo>
                      <a:pt x="43" y="30"/>
                      <a:pt x="42" y="26"/>
                      <a:pt x="40" y="23"/>
                    </a:cubicBezTo>
                    <a:cubicBezTo>
                      <a:pt x="37" y="19"/>
                      <a:pt x="34" y="16"/>
                      <a:pt x="30" y="14"/>
                    </a:cubicBezTo>
                    <a:cubicBezTo>
                      <a:pt x="26" y="12"/>
                      <a:pt x="21" y="11"/>
                      <a:pt x="16" y="11"/>
                    </a:cubicBezTo>
                    <a:cubicBezTo>
                      <a:pt x="16" y="7"/>
                      <a:pt x="17" y="4"/>
                      <a:pt x="20" y="0"/>
                    </a:cubicBezTo>
                    <a:cubicBezTo>
                      <a:pt x="19" y="0"/>
                      <a:pt x="19" y="0"/>
                      <a:pt x="18" y="0"/>
                    </a:cubicBezTo>
                    <a:cubicBezTo>
                      <a:pt x="17" y="2"/>
                      <a:pt x="15" y="7"/>
                      <a:pt x="16" y="11"/>
                    </a:cubicBezTo>
                    <a:cubicBezTo>
                      <a:pt x="14" y="11"/>
                      <a:pt x="13" y="12"/>
                      <a:pt x="12" y="12"/>
                    </a:cubicBezTo>
                    <a:cubicBezTo>
                      <a:pt x="8" y="14"/>
                      <a:pt x="4" y="18"/>
                      <a:pt x="2" y="23"/>
                    </a:cubicBezTo>
                    <a:cubicBezTo>
                      <a:pt x="1" y="27"/>
                      <a:pt x="0" y="33"/>
                      <a:pt x="2" y="3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59" name="Freeform 2359"/>
              <p:cNvSpPr/>
              <p:nvPr/>
            </p:nvSpPr>
            <p:spPr>
              <a:xfrm>
                <a:off x="10772769" y="2974990"/>
                <a:ext cx="282577" cy="442916"/>
              </a:xfrm>
              <a:custGeom>
                <a:avLst/>
                <a:gdLst>
                  <a:gd name="txL" fmla="*/ 0 w 75"/>
                  <a:gd name="txT" fmla="*/ 0 h 118"/>
                  <a:gd name="txR" fmla="*/ 75 w 75"/>
                  <a:gd name="txB" fmla="*/ 118 h 1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5" h="118">
                    <a:moveTo>
                      <a:pt x="1" y="67"/>
                    </a:moveTo>
                    <a:cubicBezTo>
                      <a:pt x="5" y="82"/>
                      <a:pt x="16" y="92"/>
                      <a:pt x="28" y="98"/>
                    </a:cubicBezTo>
                    <a:cubicBezTo>
                      <a:pt x="37" y="103"/>
                      <a:pt x="51" y="106"/>
                      <a:pt x="58" y="113"/>
                    </a:cubicBezTo>
                    <a:cubicBezTo>
                      <a:pt x="66" y="118"/>
                      <a:pt x="66" y="118"/>
                      <a:pt x="66" y="118"/>
                    </a:cubicBezTo>
                    <a:cubicBezTo>
                      <a:pt x="64" y="115"/>
                      <a:pt x="64" y="109"/>
                      <a:pt x="66" y="103"/>
                    </a:cubicBezTo>
                    <a:cubicBezTo>
                      <a:pt x="67" y="96"/>
                      <a:pt x="69" y="90"/>
                      <a:pt x="71" y="86"/>
                    </a:cubicBezTo>
                    <a:cubicBezTo>
                      <a:pt x="73" y="78"/>
                      <a:pt x="75" y="71"/>
                      <a:pt x="75" y="63"/>
                    </a:cubicBezTo>
                    <a:cubicBezTo>
                      <a:pt x="75" y="61"/>
                      <a:pt x="75" y="59"/>
                      <a:pt x="75" y="57"/>
                    </a:cubicBezTo>
                    <a:cubicBezTo>
                      <a:pt x="75" y="57"/>
                      <a:pt x="75" y="56"/>
                      <a:pt x="75" y="55"/>
                    </a:cubicBezTo>
                    <a:cubicBezTo>
                      <a:pt x="75" y="53"/>
                      <a:pt x="75" y="53"/>
                      <a:pt x="75" y="53"/>
                    </a:cubicBezTo>
                    <a:cubicBezTo>
                      <a:pt x="75" y="53"/>
                      <a:pt x="75" y="53"/>
                      <a:pt x="75" y="52"/>
                    </a:cubicBezTo>
                    <a:cubicBezTo>
                      <a:pt x="74" y="48"/>
                      <a:pt x="73" y="46"/>
                      <a:pt x="72" y="43"/>
                    </a:cubicBezTo>
                    <a:cubicBezTo>
                      <a:pt x="71" y="41"/>
                      <a:pt x="70" y="39"/>
                      <a:pt x="69" y="37"/>
                    </a:cubicBezTo>
                    <a:cubicBezTo>
                      <a:pt x="66" y="33"/>
                      <a:pt x="63" y="30"/>
                      <a:pt x="59" y="28"/>
                    </a:cubicBezTo>
                    <a:cubicBezTo>
                      <a:pt x="56" y="26"/>
                      <a:pt x="52" y="24"/>
                      <a:pt x="48" y="23"/>
                    </a:cubicBezTo>
                    <a:cubicBezTo>
                      <a:pt x="40" y="21"/>
                      <a:pt x="32" y="20"/>
                      <a:pt x="23" y="23"/>
                    </a:cubicBezTo>
                    <a:cubicBezTo>
                      <a:pt x="22" y="19"/>
                      <a:pt x="22" y="15"/>
                      <a:pt x="23" y="12"/>
                    </a:cubicBezTo>
                    <a:cubicBezTo>
                      <a:pt x="23" y="8"/>
                      <a:pt x="25" y="4"/>
                      <a:pt x="27" y="2"/>
                    </a:cubicBezTo>
                    <a:cubicBezTo>
                      <a:pt x="27" y="1"/>
                      <a:pt x="26" y="1"/>
                      <a:pt x="25" y="0"/>
                    </a:cubicBezTo>
                    <a:cubicBezTo>
                      <a:pt x="23" y="2"/>
                      <a:pt x="22" y="6"/>
                      <a:pt x="21" y="10"/>
                    </a:cubicBezTo>
                    <a:cubicBezTo>
                      <a:pt x="21" y="12"/>
                      <a:pt x="21" y="14"/>
                      <a:pt x="21" y="16"/>
                    </a:cubicBezTo>
                    <a:cubicBezTo>
                      <a:pt x="21" y="19"/>
                      <a:pt x="21" y="21"/>
                      <a:pt x="21" y="23"/>
                    </a:cubicBezTo>
                    <a:cubicBezTo>
                      <a:pt x="19" y="24"/>
                      <a:pt x="17" y="25"/>
                      <a:pt x="16" y="26"/>
                    </a:cubicBezTo>
                    <a:cubicBezTo>
                      <a:pt x="8" y="30"/>
                      <a:pt x="4" y="38"/>
                      <a:pt x="2" y="46"/>
                    </a:cubicBezTo>
                    <a:cubicBezTo>
                      <a:pt x="0" y="50"/>
                      <a:pt x="0" y="54"/>
                      <a:pt x="0" y="57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63"/>
                      <a:pt x="1" y="65"/>
                      <a:pt x="1" y="67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60" name="Freeform 2360"/>
              <p:cNvSpPr/>
              <p:nvPr/>
            </p:nvSpPr>
            <p:spPr>
              <a:xfrm>
                <a:off x="8731232" y="2554299"/>
                <a:ext cx="63500" cy="88901"/>
              </a:xfrm>
              <a:custGeom>
                <a:avLst/>
                <a:gdLst>
                  <a:gd name="txL" fmla="*/ 0 w 17"/>
                  <a:gd name="txT" fmla="*/ 0 h 24"/>
                  <a:gd name="txR" fmla="*/ 17 w 17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24">
                    <a:moveTo>
                      <a:pt x="1" y="18"/>
                    </a:moveTo>
                    <a:cubicBezTo>
                      <a:pt x="3" y="20"/>
                      <a:pt x="4" y="20"/>
                      <a:pt x="6" y="21"/>
                    </a:cubicBezTo>
                    <a:cubicBezTo>
                      <a:pt x="7" y="22"/>
                      <a:pt x="9" y="22"/>
                      <a:pt x="11" y="22"/>
                    </a:cubicBezTo>
                    <a:cubicBezTo>
                      <a:pt x="12" y="22"/>
                      <a:pt x="15" y="24"/>
                      <a:pt x="15" y="24"/>
                    </a:cubicBezTo>
                    <a:cubicBezTo>
                      <a:pt x="14" y="21"/>
                      <a:pt x="16" y="19"/>
                      <a:pt x="16" y="17"/>
                    </a:cubicBezTo>
                    <a:cubicBezTo>
                      <a:pt x="17" y="14"/>
                      <a:pt x="16" y="10"/>
                      <a:pt x="14" y="8"/>
                    </a:cubicBezTo>
                    <a:cubicBezTo>
                      <a:pt x="12" y="5"/>
                      <a:pt x="8" y="5"/>
                      <a:pt x="4" y="6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4" y="2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3" y="4"/>
                      <a:pt x="4" y="6"/>
                    </a:cubicBezTo>
                    <a:cubicBezTo>
                      <a:pt x="2" y="7"/>
                      <a:pt x="0" y="9"/>
                      <a:pt x="0" y="12"/>
                    </a:cubicBezTo>
                    <a:cubicBezTo>
                      <a:pt x="0" y="13"/>
                      <a:pt x="0" y="16"/>
                      <a:pt x="1" y="1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61" name="Freeform 2361"/>
              <p:cNvSpPr/>
              <p:nvPr/>
            </p:nvSpPr>
            <p:spPr>
              <a:xfrm>
                <a:off x="11468098" y="2921014"/>
                <a:ext cx="30163" cy="109538"/>
              </a:xfrm>
              <a:custGeom>
                <a:avLst/>
                <a:gdLst>
                  <a:gd name="txL" fmla="*/ 0 w 8"/>
                  <a:gd name="txT" fmla="*/ 0 h 29"/>
                  <a:gd name="txR" fmla="*/ 8 w 8"/>
                  <a:gd name="txB" fmla="*/ 29 h 29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8" h="29">
                    <a:moveTo>
                      <a:pt x="8" y="0"/>
                    </a:moveTo>
                    <a:cubicBezTo>
                      <a:pt x="7" y="4"/>
                      <a:pt x="4" y="9"/>
                      <a:pt x="4" y="14"/>
                    </a:cubicBezTo>
                    <a:cubicBezTo>
                      <a:pt x="4" y="17"/>
                      <a:pt x="4" y="19"/>
                      <a:pt x="4" y="22"/>
                    </a:cubicBezTo>
                    <a:cubicBezTo>
                      <a:pt x="5" y="24"/>
                      <a:pt x="6" y="26"/>
                      <a:pt x="5" y="29"/>
                    </a:cubicBezTo>
                    <a:cubicBezTo>
                      <a:pt x="3" y="26"/>
                      <a:pt x="1" y="23"/>
                      <a:pt x="0" y="20"/>
                    </a:cubicBezTo>
                    <a:cubicBezTo>
                      <a:pt x="0" y="17"/>
                      <a:pt x="1" y="12"/>
                      <a:pt x="2" y="10"/>
                    </a:cubicBezTo>
                    <a:cubicBezTo>
                      <a:pt x="4" y="7"/>
                      <a:pt x="6" y="3"/>
                      <a:pt x="8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762" name="Picture 2362"/>
              <p:cNvPicPr>
                <a:picLocks noChangeAspect="1"/>
              </p:cNvPicPr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11420473" y="2795601"/>
                <a:ext cx="180976" cy="269877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763" name="Picture 2363"/>
              <p:cNvPicPr>
                <a:picLocks noChangeAspect="1"/>
              </p:cNvPicPr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11485561" y="2851164"/>
                <a:ext cx="112713" cy="1016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764" name="Freeform 2364"/>
              <p:cNvSpPr/>
              <p:nvPr/>
            </p:nvSpPr>
            <p:spPr>
              <a:xfrm>
                <a:off x="11506198" y="2898789"/>
                <a:ext cx="63500" cy="112713"/>
              </a:xfrm>
              <a:custGeom>
                <a:avLst/>
                <a:gdLst>
                  <a:gd name="txL" fmla="*/ 0 w 17"/>
                  <a:gd name="txT" fmla="*/ 0 h 30"/>
                  <a:gd name="txR" fmla="*/ 17 w 17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30">
                    <a:moveTo>
                      <a:pt x="8" y="12"/>
                    </a:moveTo>
                    <a:cubicBezTo>
                      <a:pt x="6" y="11"/>
                      <a:pt x="3" y="7"/>
                      <a:pt x="2" y="5"/>
                    </a:cubicBezTo>
                    <a:cubicBezTo>
                      <a:pt x="1" y="4"/>
                      <a:pt x="0" y="0"/>
                      <a:pt x="0" y="0"/>
                    </a:cubicBezTo>
                    <a:cubicBezTo>
                      <a:pt x="1" y="2"/>
                      <a:pt x="4" y="5"/>
                      <a:pt x="6" y="7"/>
                    </a:cubicBezTo>
                    <a:cubicBezTo>
                      <a:pt x="8" y="9"/>
                      <a:pt x="11" y="10"/>
                      <a:pt x="14" y="13"/>
                    </a:cubicBezTo>
                    <a:cubicBezTo>
                      <a:pt x="16" y="15"/>
                      <a:pt x="17" y="18"/>
                      <a:pt x="16" y="21"/>
                    </a:cubicBezTo>
                    <a:cubicBezTo>
                      <a:pt x="16" y="22"/>
                      <a:pt x="16" y="22"/>
                      <a:pt x="16" y="23"/>
                    </a:cubicBezTo>
                    <a:cubicBezTo>
                      <a:pt x="14" y="25"/>
                      <a:pt x="12" y="28"/>
                      <a:pt x="9" y="30"/>
                    </a:cubicBezTo>
                    <a:cubicBezTo>
                      <a:pt x="10" y="29"/>
                      <a:pt x="11" y="27"/>
                      <a:pt x="11" y="26"/>
                    </a:cubicBezTo>
                    <a:cubicBezTo>
                      <a:pt x="12" y="19"/>
                      <a:pt x="10" y="14"/>
                      <a:pt x="8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65" name="Freeform 2365"/>
              <p:cNvSpPr/>
              <p:nvPr/>
            </p:nvSpPr>
            <p:spPr>
              <a:xfrm>
                <a:off x="11456985" y="2846401"/>
                <a:ext cx="96838" cy="192089"/>
              </a:xfrm>
              <a:custGeom>
                <a:avLst/>
                <a:gdLst>
                  <a:gd name="txL" fmla="*/ 0 w 26"/>
                  <a:gd name="txT" fmla="*/ 0 h 51"/>
                  <a:gd name="txR" fmla="*/ 26 w 26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51">
                    <a:moveTo>
                      <a:pt x="23" y="31"/>
                    </a:moveTo>
                    <a:cubicBezTo>
                      <a:pt x="23" y="30"/>
                      <a:pt x="22" y="29"/>
                      <a:pt x="22" y="28"/>
                    </a:cubicBezTo>
                    <a:cubicBezTo>
                      <a:pt x="20" y="26"/>
                      <a:pt x="19" y="25"/>
                      <a:pt x="18" y="23"/>
                    </a:cubicBezTo>
                    <a:cubicBezTo>
                      <a:pt x="17" y="22"/>
                      <a:pt x="16" y="21"/>
                      <a:pt x="15" y="21"/>
                    </a:cubicBezTo>
                    <a:cubicBezTo>
                      <a:pt x="15" y="20"/>
                      <a:pt x="15" y="20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7"/>
                      <a:pt x="12" y="17"/>
                    </a:cubicBezTo>
                    <a:cubicBezTo>
                      <a:pt x="12" y="18"/>
                      <a:pt x="13" y="18"/>
                      <a:pt x="13" y="19"/>
                    </a:cubicBezTo>
                    <a:cubicBezTo>
                      <a:pt x="13" y="20"/>
                      <a:pt x="13" y="20"/>
                      <a:pt x="13" y="21"/>
                    </a:cubicBezTo>
                    <a:cubicBezTo>
                      <a:pt x="14" y="21"/>
                      <a:pt x="14" y="22"/>
                      <a:pt x="14" y="22"/>
                    </a:cubicBezTo>
                    <a:cubicBezTo>
                      <a:pt x="14" y="24"/>
                      <a:pt x="14" y="25"/>
                      <a:pt x="15" y="26"/>
                    </a:cubicBezTo>
                    <a:cubicBezTo>
                      <a:pt x="15" y="27"/>
                      <a:pt x="15" y="27"/>
                      <a:pt x="15" y="28"/>
                    </a:cubicBezTo>
                    <a:cubicBezTo>
                      <a:pt x="16" y="29"/>
                      <a:pt x="16" y="30"/>
                      <a:pt x="16" y="31"/>
                    </a:cubicBezTo>
                    <a:cubicBezTo>
                      <a:pt x="17" y="32"/>
                      <a:pt x="17" y="32"/>
                      <a:pt x="17" y="33"/>
                    </a:cubicBezTo>
                    <a:cubicBezTo>
                      <a:pt x="17" y="34"/>
                      <a:pt x="17" y="34"/>
                      <a:pt x="17" y="35"/>
                    </a:cubicBezTo>
                    <a:cubicBezTo>
                      <a:pt x="18" y="36"/>
                      <a:pt x="18" y="37"/>
                      <a:pt x="18" y="39"/>
                    </a:cubicBezTo>
                    <a:cubicBezTo>
                      <a:pt x="18" y="39"/>
                      <a:pt x="18" y="40"/>
                      <a:pt x="18" y="40"/>
                    </a:cubicBezTo>
                    <a:cubicBezTo>
                      <a:pt x="18" y="41"/>
                      <a:pt x="17" y="42"/>
                      <a:pt x="17" y="42"/>
                    </a:cubicBezTo>
                    <a:cubicBezTo>
                      <a:pt x="18" y="41"/>
                      <a:pt x="18" y="40"/>
                      <a:pt x="18" y="39"/>
                    </a:cubicBezTo>
                    <a:cubicBezTo>
                      <a:pt x="17" y="37"/>
                      <a:pt x="17" y="36"/>
                      <a:pt x="17" y="35"/>
                    </a:cubicBezTo>
                    <a:cubicBezTo>
                      <a:pt x="17" y="34"/>
                      <a:pt x="16" y="34"/>
                      <a:pt x="16" y="33"/>
                    </a:cubicBezTo>
                    <a:cubicBezTo>
                      <a:pt x="16" y="33"/>
                      <a:pt x="16" y="32"/>
                      <a:pt x="16" y="31"/>
                    </a:cubicBezTo>
                    <a:cubicBezTo>
                      <a:pt x="16" y="31"/>
                      <a:pt x="15" y="31"/>
                      <a:pt x="15" y="31"/>
                    </a:cubicBezTo>
                    <a:cubicBezTo>
                      <a:pt x="16" y="33"/>
                      <a:pt x="15" y="36"/>
                      <a:pt x="15" y="39"/>
                    </a:cubicBezTo>
                    <a:cubicBezTo>
                      <a:pt x="15" y="41"/>
                      <a:pt x="14" y="43"/>
                      <a:pt x="14" y="45"/>
                    </a:cubicBezTo>
                    <a:cubicBezTo>
                      <a:pt x="14" y="46"/>
                      <a:pt x="13" y="48"/>
                      <a:pt x="13" y="49"/>
                    </a:cubicBezTo>
                    <a:cubicBezTo>
                      <a:pt x="12" y="50"/>
                      <a:pt x="12" y="51"/>
                      <a:pt x="11" y="51"/>
                    </a:cubicBezTo>
                    <a:cubicBezTo>
                      <a:pt x="11" y="51"/>
                      <a:pt x="12" y="50"/>
                      <a:pt x="12" y="50"/>
                    </a:cubicBezTo>
                    <a:cubicBezTo>
                      <a:pt x="12" y="49"/>
                      <a:pt x="12" y="49"/>
                      <a:pt x="12" y="48"/>
                    </a:cubicBezTo>
                    <a:cubicBezTo>
                      <a:pt x="12" y="47"/>
                      <a:pt x="13" y="46"/>
                      <a:pt x="13" y="45"/>
                    </a:cubicBezTo>
                    <a:cubicBezTo>
                      <a:pt x="13" y="43"/>
                      <a:pt x="14" y="41"/>
                      <a:pt x="14" y="39"/>
                    </a:cubicBezTo>
                    <a:cubicBezTo>
                      <a:pt x="14" y="35"/>
                      <a:pt x="14" y="30"/>
                      <a:pt x="14" y="26"/>
                    </a:cubicBezTo>
                    <a:cubicBezTo>
                      <a:pt x="13" y="25"/>
                      <a:pt x="13" y="24"/>
                      <a:pt x="13" y="23"/>
                    </a:cubicBezTo>
                    <a:cubicBezTo>
                      <a:pt x="13" y="22"/>
                      <a:pt x="12" y="22"/>
                      <a:pt x="12" y="21"/>
                    </a:cubicBezTo>
                    <a:cubicBezTo>
                      <a:pt x="12" y="21"/>
                      <a:pt x="12" y="20"/>
                      <a:pt x="12" y="20"/>
                    </a:cubicBezTo>
                    <a:cubicBezTo>
                      <a:pt x="12" y="20"/>
                      <a:pt x="12" y="20"/>
                      <a:pt x="12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1" y="21"/>
                      <a:pt x="11" y="22"/>
                    </a:cubicBezTo>
                    <a:cubicBezTo>
                      <a:pt x="11" y="22"/>
                      <a:pt x="11" y="23"/>
                      <a:pt x="11" y="23"/>
                    </a:cubicBezTo>
                    <a:cubicBezTo>
                      <a:pt x="10" y="25"/>
                      <a:pt x="9" y="28"/>
                      <a:pt x="8" y="30"/>
                    </a:cubicBezTo>
                    <a:cubicBezTo>
                      <a:pt x="8" y="30"/>
                      <a:pt x="7" y="31"/>
                      <a:pt x="7" y="32"/>
                    </a:cubicBezTo>
                    <a:cubicBezTo>
                      <a:pt x="7" y="32"/>
                      <a:pt x="7" y="33"/>
                      <a:pt x="7" y="33"/>
                    </a:cubicBezTo>
                    <a:cubicBezTo>
                      <a:pt x="7" y="34"/>
                      <a:pt x="7" y="36"/>
                      <a:pt x="7" y="37"/>
                    </a:cubicBezTo>
                    <a:cubicBezTo>
                      <a:pt x="7" y="38"/>
                      <a:pt x="7" y="39"/>
                      <a:pt x="7" y="40"/>
                    </a:cubicBezTo>
                    <a:cubicBezTo>
                      <a:pt x="8" y="42"/>
                      <a:pt x="8" y="43"/>
                      <a:pt x="8" y="44"/>
                    </a:cubicBezTo>
                    <a:cubicBezTo>
                      <a:pt x="8" y="43"/>
                      <a:pt x="7" y="42"/>
                      <a:pt x="7" y="40"/>
                    </a:cubicBezTo>
                    <a:cubicBezTo>
                      <a:pt x="7" y="39"/>
                      <a:pt x="7" y="38"/>
                      <a:pt x="7" y="37"/>
                    </a:cubicBezTo>
                    <a:cubicBezTo>
                      <a:pt x="7" y="36"/>
                      <a:pt x="7" y="34"/>
                      <a:pt x="7" y="33"/>
                    </a:cubicBezTo>
                    <a:cubicBezTo>
                      <a:pt x="7" y="33"/>
                      <a:pt x="7" y="32"/>
                      <a:pt x="7" y="31"/>
                    </a:cubicBezTo>
                    <a:cubicBezTo>
                      <a:pt x="7" y="31"/>
                      <a:pt x="7" y="30"/>
                      <a:pt x="7" y="30"/>
                    </a:cubicBezTo>
                    <a:cubicBezTo>
                      <a:pt x="8" y="27"/>
                      <a:pt x="9" y="25"/>
                      <a:pt x="10" y="23"/>
                    </a:cubicBezTo>
                    <a:cubicBezTo>
                      <a:pt x="10" y="22"/>
                      <a:pt x="11" y="21"/>
                      <a:pt x="11" y="20"/>
                    </a:cubicBezTo>
                    <a:cubicBezTo>
                      <a:pt x="11" y="19"/>
                      <a:pt x="11" y="18"/>
                      <a:pt x="11" y="18"/>
                    </a:cubicBezTo>
                    <a:cubicBezTo>
                      <a:pt x="11" y="18"/>
                      <a:pt x="11" y="17"/>
                      <a:pt x="11" y="17"/>
                    </a:cubicBezTo>
                    <a:cubicBezTo>
                      <a:pt x="11" y="16"/>
                      <a:pt x="11" y="14"/>
                      <a:pt x="11" y="13"/>
                    </a:cubicBezTo>
                    <a:cubicBezTo>
                      <a:pt x="10" y="12"/>
                      <a:pt x="10" y="11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1"/>
                      <a:pt x="9" y="11"/>
                      <a:pt x="9" y="11"/>
                    </a:cubicBezTo>
                    <a:cubicBezTo>
                      <a:pt x="9" y="12"/>
                      <a:pt x="8" y="12"/>
                      <a:pt x="8" y="12"/>
                    </a:cubicBezTo>
                    <a:cubicBezTo>
                      <a:pt x="7" y="13"/>
                      <a:pt x="7" y="14"/>
                      <a:pt x="6" y="14"/>
                    </a:cubicBezTo>
                    <a:cubicBezTo>
                      <a:pt x="5" y="15"/>
                      <a:pt x="5" y="16"/>
                      <a:pt x="4" y="17"/>
                    </a:cubicBezTo>
                    <a:cubicBezTo>
                      <a:pt x="3" y="18"/>
                      <a:pt x="2" y="20"/>
                      <a:pt x="2" y="22"/>
                    </a:cubicBezTo>
                    <a:cubicBezTo>
                      <a:pt x="2" y="23"/>
                      <a:pt x="1" y="24"/>
                      <a:pt x="1" y="25"/>
                    </a:cubicBezTo>
                    <a:cubicBezTo>
                      <a:pt x="1" y="26"/>
                      <a:pt x="1" y="27"/>
                      <a:pt x="0" y="28"/>
                    </a:cubicBezTo>
                    <a:cubicBezTo>
                      <a:pt x="1" y="27"/>
                      <a:pt x="1" y="26"/>
                      <a:pt x="1" y="25"/>
                    </a:cubicBezTo>
                    <a:cubicBezTo>
                      <a:pt x="1" y="24"/>
                      <a:pt x="1" y="23"/>
                      <a:pt x="2" y="22"/>
                    </a:cubicBezTo>
                    <a:cubicBezTo>
                      <a:pt x="2" y="20"/>
                      <a:pt x="3" y="18"/>
                      <a:pt x="4" y="17"/>
                    </a:cubicBezTo>
                    <a:cubicBezTo>
                      <a:pt x="4" y="16"/>
                      <a:pt x="5" y="15"/>
                      <a:pt x="5" y="14"/>
                    </a:cubicBezTo>
                    <a:cubicBezTo>
                      <a:pt x="6" y="13"/>
                      <a:pt x="7" y="12"/>
                      <a:pt x="7" y="12"/>
                    </a:cubicBezTo>
                    <a:cubicBezTo>
                      <a:pt x="8" y="12"/>
                      <a:pt x="8" y="11"/>
                      <a:pt x="8" y="11"/>
                    </a:cubicBezTo>
                    <a:cubicBezTo>
                      <a:pt x="8" y="11"/>
                      <a:pt x="8" y="11"/>
                      <a:pt x="9" y="11"/>
                    </a:cubicBezTo>
                    <a:cubicBezTo>
                      <a:pt x="9" y="11"/>
                      <a:pt x="9" y="10"/>
                      <a:pt x="10" y="10"/>
                    </a:cubicBezTo>
                    <a:cubicBezTo>
                      <a:pt x="10" y="10"/>
                      <a:pt x="10" y="9"/>
                      <a:pt x="11" y="9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6"/>
                      <a:pt x="11" y="5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3"/>
                      <a:pt x="11" y="3"/>
                    </a:cubicBezTo>
                    <a:cubicBezTo>
                      <a:pt x="12" y="2"/>
                      <a:pt x="12" y="1"/>
                      <a:pt x="13" y="0"/>
                    </a:cubicBezTo>
                    <a:cubicBezTo>
                      <a:pt x="12" y="1"/>
                      <a:pt x="12" y="1"/>
                      <a:pt x="12" y="2"/>
                    </a:cubicBezTo>
                    <a:cubicBezTo>
                      <a:pt x="12" y="2"/>
                      <a:pt x="12" y="3"/>
                      <a:pt x="12" y="3"/>
                    </a:cubicBezTo>
                    <a:cubicBezTo>
                      <a:pt x="12" y="4"/>
                      <a:pt x="12" y="5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11"/>
                      <a:pt x="15" y="13"/>
                      <a:pt x="16" y="15"/>
                    </a:cubicBezTo>
                    <a:cubicBezTo>
                      <a:pt x="16" y="15"/>
                      <a:pt x="16" y="15"/>
                      <a:pt x="17" y="16"/>
                    </a:cubicBezTo>
                    <a:cubicBezTo>
                      <a:pt x="17" y="16"/>
                      <a:pt x="17" y="16"/>
                      <a:pt x="18" y="17"/>
                    </a:cubicBezTo>
                    <a:cubicBezTo>
                      <a:pt x="18" y="17"/>
                      <a:pt x="19" y="18"/>
                      <a:pt x="20" y="18"/>
                    </a:cubicBezTo>
                    <a:cubicBezTo>
                      <a:pt x="22" y="19"/>
                      <a:pt x="24" y="20"/>
                      <a:pt x="26" y="20"/>
                    </a:cubicBezTo>
                    <a:cubicBezTo>
                      <a:pt x="25" y="20"/>
                      <a:pt x="24" y="20"/>
                      <a:pt x="23" y="20"/>
                    </a:cubicBezTo>
                    <a:cubicBezTo>
                      <a:pt x="22" y="19"/>
                      <a:pt x="21" y="19"/>
                      <a:pt x="20" y="19"/>
                    </a:cubicBezTo>
                    <a:cubicBezTo>
                      <a:pt x="19" y="18"/>
                      <a:pt x="18" y="18"/>
                      <a:pt x="17" y="17"/>
                    </a:cubicBezTo>
                    <a:cubicBezTo>
                      <a:pt x="17" y="17"/>
                      <a:pt x="17" y="16"/>
                      <a:pt x="16" y="16"/>
                    </a:cubicBezTo>
                    <a:cubicBezTo>
                      <a:pt x="16" y="16"/>
                      <a:pt x="16" y="15"/>
                      <a:pt x="15" y="15"/>
                    </a:cubicBezTo>
                    <a:cubicBezTo>
                      <a:pt x="15" y="14"/>
                      <a:pt x="14" y="13"/>
                      <a:pt x="14" y="12"/>
                    </a:cubicBezTo>
                    <a:cubicBezTo>
                      <a:pt x="13" y="12"/>
                      <a:pt x="13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0"/>
                      <a:pt x="12" y="11"/>
                      <a:pt x="12" y="13"/>
                    </a:cubicBezTo>
                    <a:cubicBezTo>
                      <a:pt x="12" y="13"/>
                      <a:pt x="12" y="14"/>
                      <a:pt x="12" y="14"/>
                    </a:cubicBezTo>
                    <a:cubicBezTo>
                      <a:pt x="12" y="14"/>
                      <a:pt x="12" y="15"/>
                      <a:pt x="12" y="15"/>
                    </a:cubicBezTo>
                    <a:cubicBezTo>
                      <a:pt x="13" y="16"/>
                      <a:pt x="13" y="17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9"/>
                      <a:pt x="16" y="20"/>
                      <a:pt x="16" y="20"/>
                    </a:cubicBezTo>
                    <a:cubicBezTo>
                      <a:pt x="17" y="21"/>
                      <a:pt x="17" y="22"/>
                      <a:pt x="18" y="22"/>
                    </a:cubicBezTo>
                    <a:cubicBezTo>
                      <a:pt x="20" y="24"/>
                      <a:pt x="21" y="26"/>
                      <a:pt x="22" y="28"/>
                    </a:cubicBezTo>
                    <a:cubicBezTo>
                      <a:pt x="23" y="29"/>
                      <a:pt x="23" y="30"/>
                      <a:pt x="24" y="31"/>
                    </a:cubicBezTo>
                    <a:cubicBezTo>
                      <a:pt x="24" y="32"/>
                      <a:pt x="24" y="33"/>
                      <a:pt x="24" y="34"/>
                    </a:cubicBezTo>
                    <a:cubicBezTo>
                      <a:pt x="24" y="33"/>
                      <a:pt x="23" y="32"/>
                      <a:pt x="23" y="3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66" name="Freeform 2366"/>
              <p:cNvSpPr/>
              <p:nvPr/>
            </p:nvSpPr>
            <p:spPr>
              <a:xfrm>
                <a:off x="10266353" y="1193802"/>
                <a:ext cx="222251" cy="79376"/>
              </a:xfrm>
              <a:custGeom>
                <a:avLst/>
                <a:gdLst>
                  <a:gd name="txL" fmla="*/ 0 w 59"/>
                  <a:gd name="txT" fmla="*/ 0 h 21"/>
                  <a:gd name="txR" fmla="*/ 59 w 59"/>
                  <a:gd name="txB" fmla="*/ 21 h 21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59" h="21">
                    <a:moveTo>
                      <a:pt x="59" y="0"/>
                    </a:moveTo>
                    <a:cubicBezTo>
                      <a:pt x="49" y="3"/>
                      <a:pt x="41" y="9"/>
                      <a:pt x="30" y="12"/>
                    </a:cubicBezTo>
                    <a:cubicBezTo>
                      <a:pt x="25" y="13"/>
                      <a:pt x="20" y="13"/>
                      <a:pt x="14" y="13"/>
                    </a:cubicBezTo>
                    <a:cubicBezTo>
                      <a:pt x="10" y="13"/>
                      <a:pt x="5" y="13"/>
                      <a:pt x="0" y="15"/>
                    </a:cubicBezTo>
                    <a:cubicBezTo>
                      <a:pt x="6" y="17"/>
                      <a:pt x="13" y="19"/>
                      <a:pt x="19" y="21"/>
                    </a:cubicBezTo>
                    <a:cubicBezTo>
                      <a:pt x="26" y="20"/>
                      <a:pt x="34" y="16"/>
                      <a:pt x="38" y="14"/>
                    </a:cubicBezTo>
                    <a:cubicBezTo>
                      <a:pt x="46" y="10"/>
                      <a:pt x="52" y="4"/>
                      <a:pt x="59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67" name="Freeform 2369"/>
              <p:cNvSpPr/>
              <p:nvPr/>
            </p:nvSpPr>
            <p:spPr>
              <a:xfrm>
                <a:off x="10288578" y="1084264"/>
                <a:ext cx="241301" cy="87313"/>
              </a:xfrm>
              <a:custGeom>
                <a:avLst/>
                <a:gdLst>
                  <a:gd name="txL" fmla="*/ 0 w 64"/>
                  <a:gd name="txT" fmla="*/ 0 h 23"/>
                  <a:gd name="txR" fmla="*/ 64 w 64"/>
                  <a:gd name="txB" fmla="*/ 23 h 2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23">
                    <a:moveTo>
                      <a:pt x="38" y="13"/>
                    </a:moveTo>
                    <a:cubicBezTo>
                      <a:pt x="41" y="15"/>
                      <a:pt x="49" y="20"/>
                      <a:pt x="53" y="21"/>
                    </a:cubicBezTo>
                    <a:cubicBezTo>
                      <a:pt x="56" y="22"/>
                      <a:pt x="64" y="23"/>
                      <a:pt x="64" y="23"/>
                    </a:cubicBezTo>
                    <a:cubicBezTo>
                      <a:pt x="59" y="21"/>
                      <a:pt x="54" y="18"/>
                      <a:pt x="49" y="15"/>
                    </a:cubicBezTo>
                    <a:cubicBezTo>
                      <a:pt x="44" y="11"/>
                      <a:pt x="40" y="7"/>
                      <a:pt x="35" y="3"/>
                    </a:cubicBezTo>
                    <a:cubicBezTo>
                      <a:pt x="30" y="0"/>
                      <a:pt x="24" y="0"/>
                      <a:pt x="18" y="1"/>
                    </a:cubicBezTo>
                    <a:cubicBezTo>
                      <a:pt x="17" y="2"/>
                      <a:pt x="16" y="2"/>
                      <a:pt x="15" y="2"/>
                    </a:cubicBezTo>
                    <a:cubicBezTo>
                      <a:pt x="9" y="7"/>
                      <a:pt x="5" y="12"/>
                      <a:pt x="0" y="17"/>
                    </a:cubicBezTo>
                    <a:cubicBezTo>
                      <a:pt x="3" y="16"/>
                      <a:pt x="6" y="14"/>
                      <a:pt x="9" y="13"/>
                    </a:cubicBezTo>
                    <a:cubicBezTo>
                      <a:pt x="22" y="8"/>
                      <a:pt x="33" y="10"/>
                      <a:pt x="38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68" name="Freeform 2370"/>
              <p:cNvSpPr/>
              <p:nvPr/>
            </p:nvSpPr>
            <p:spPr>
              <a:xfrm>
                <a:off x="10244128" y="1095377"/>
                <a:ext cx="393702" cy="177801"/>
              </a:xfrm>
              <a:custGeom>
                <a:avLst/>
                <a:gdLst>
                  <a:gd name="txL" fmla="*/ 0 w 105"/>
                  <a:gd name="txT" fmla="*/ 0 h 47"/>
                  <a:gd name="txR" fmla="*/ 105 w 105"/>
                  <a:gd name="txB" fmla="*/ 47 h 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5" h="47">
                    <a:moveTo>
                      <a:pt x="40" y="8"/>
                    </a:moveTo>
                    <a:cubicBezTo>
                      <a:pt x="42" y="8"/>
                      <a:pt x="44" y="9"/>
                      <a:pt x="46" y="10"/>
                    </a:cubicBezTo>
                    <a:cubicBezTo>
                      <a:pt x="50" y="11"/>
                      <a:pt x="53" y="13"/>
                      <a:pt x="57" y="15"/>
                    </a:cubicBezTo>
                    <a:cubicBezTo>
                      <a:pt x="59" y="16"/>
                      <a:pt x="60" y="17"/>
                      <a:pt x="62" y="18"/>
                    </a:cubicBezTo>
                    <a:cubicBezTo>
                      <a:pt x="63" y="18"/>
                      <a:pt x="64" y="19"/>
                      <a:pt x="65" y="19"/>
                    </a:cubicBezTo>
                    <a:cubicBezTo>
                      <a:pt x="66" y="20"/>
                      <a:pt x="66" y="20"/>
                      <a:pt x="66" y="20"/>
                    </a:cubicBezTo>
                    <a:cubicBezTo>
                      <a:pt x="66" y="20"/>
                      <a:pt x="67" y="20"/>
                      <a:pt x="67" y="21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68" y="21"/>
                      <a:pt x="69" y="22"/>
                      <a:pt x="71" y="22"/>
                    </a:cubicBezTo>
                    <a:cubicBezTo>
                      <a:pt x="69" y="22"/>
                      <a:pt x="67" y="22"/>
                      <a:pt x="65" y="22"/>
                    </a:cubicBezTo>
                    <a:cubicBezTo>
                      <a:pt x="64" y="22"/>
                      <a:pt x="63" y="22"/>
                      <a:pt x="62" y="22"/>
                    </a:cubicBezTo>
                    <a:cubicBezTo>
                      <a:pt x="61" y="21"/>
                      <a:pt x="60" y="21"/>
                      <a:pt x="59" y="21"/>
                    </a:cubicBezTo>
                    <a:cubicBezTo>
                      <a:pt x="56" y="21"/>
                      <a:pt x="54" y="21"/>
                      <a:pt x="52" y="21"/>
                    </a:cubicBezTo>
                    <a:cubicBezTo>
                      <a:pt x="50" y="21"/>
                      <a:pt x="48" y="21"/>
                      <a:pt x="46" y="21"/>
                    </a:cubicBezTo>
                    <a:cubicBezTo>
                      <a:pt x="44" y="21"/>
                      <a:pt x="42" y="20"/>
                      <a:pt x="40" y="20"/>
                    </a:cubicBezTo>
                    <a:cubicBezTo>
                      <a:pt x="39" y="20"/>
                      <a:pt x="38" y="20"/>
                      <a:pt x="36" y="20"/>
                    </a:cubicBezTo>
                    <a:cubicBezTo>
                      <a:pt x="35" y="19"/>
                      <a:pt x="34" y="19"/>
                      <a:pt x="33" y="19"/>
                    </a:cubicBezTo>
                    <a:cubicBezTo>
                      <a:pt x="30" y="19"/>
                      <a:pt x="27" y="19"/>
                      <a:pt x="25" y="20"/>
                    </a:cubicBezTo>
                    <a:cubicBezTo>
                      <a:pt x="23" y="20"/>
                      <a:pt x="22" y="20"/>
                      <a:pt x="21" y="20"/>
                    </a:cubicBezTo>
                    <a:cubicBezTo>
                      <a:pt x="20" y="21"/>
                      <a:pt x="18" y="22"/>
                      <a:pt x="17" y="22"/>
                    </a:cubicBezTo>
                    <a:cubicBezTo>
                      <a:pt x="20" y="21"/>
                      <a:pt x="22" y="20"/>
                      <a:pt x="25" y="20"/>
                    </a:cubicBezTo>
                    <a:cubicBezTo>
                      <a:pt x="27" y="20"/>
                      <a:pt x="30" y="20"/>
                      <a:pt x="32" y="20"/>
                    </a:cubicBezTo>
                    <a:cubicBezTo>
                      <a:pt x="34" y="20"/>
                      <a:pt x="35" y="21"/>
                      <a:pt x="36" y="21"/>
                    </a:cubicBezTo>
                    <a:cubicBezTo>
                      <a:pt x="37" y="21"/>
                      <a:pt x="39" y="21"/>
                      <a:pt x="40" y="21"/>
                    </a:cubicBezTo>
                    <a:cubicBezTo>
                      <a:pt x="40" y="21"/>
                      <a:pt x="41" y="21"/>
                      <a:pt x="42" y="21"/>
                    </a:cubicBezTo>
                    <a:cubicBezTo>
                      <a:pt x="36" y="22"/>
                      <a:pt x="30" y="23"/>
                      <a:pt x="25" y="25"/>
                    </a:cubicBezTo>
                    <a:cubicBezTo>
                      <a:pt x="20" y="26"/>
                      <a:pt x="16" y="27"/>
                      <a:pt x="12" y="29"/>
                    </a:cubicBezTo>
                    <a:cubicBezTo>
                      <a:pt x="9" y="30"/>
                      <a:pt x="7" y="31"/>
                      <a:pt x="5" y="32"/>
                    </a:cubicBezTo>
                    <a:cubicBezTo>
                      <a:pt x="3" y="33"/>
                      <a:pt x="1" y="34"/>
                      <a:pt x="0" y="36"/>
                    </a:cubicBezTo>
                    <a:cubicBezTo>
                      <a:pt x="1" y="35"/>
                      <a:pt x="2" y="35"/>
                      <a:pt x="3" y="34"/>
                    </a:cubicBezTo>
                    <a:cubicBezTo>
                      <a:pt x="4" y="34"/>
                      <a:pt x="5" y="34"/>
                      <a:pt x="6" y="33"/>
                    </a:cubicBezTo>
                    <a:cubicBezTo>
                      <a:pt x="8" y="32"/>
                      <a:pt x="10" y="32"/>
                      <a:pt x="12" y="31"/>
                    </a:cubicBezTo>
                    <a:cubicBezTo>
                      <a:pt x="16" y="29"/>
                      <a:pt x="21" y="28"/>
                      <a:pt x="25" y="27"/>
                    </a:cubicBezTo>
                    <a:cubicBezTo>
                      <a:pt x="34" y="24"/>
                      <a:pt x="43" y="23"/>
                      <a:pt x="52" y="23"/>
                    </a:cubicBezTo>
                    <a:cubicBezTo>
                      <a:pt x="54" y="23"/>
                      <a:pt x="56" y="23"/>
                      <a:pt x="58" y="23"/>
                    </a:cubicBezTo>
                    <a:cubicBezTo>
                      <a:pt x="59" y="23"/>
                      <a:pt x="60" y="23"/>
                      <a:pt x="61" y="24"/>
                    </a:cubicBezTo>
                    <a:cubicBezTo>
                      <a:pt x="62" y="24"/>
                      <a:pt x="64" y="24"/>
                      <a:pt x="65" y="24"/>
                    </a:cubicBezTo>
                    <a:cubicBezTo>
                      <a:pt x="65" y="24"/>
                      <a:pt x="65" y="24"/>
                      <a:pt x="65" y="24"/>
                    </a:cubicBezTo>
                    <a:cubicBezTo>
                      <a:pt x="65" y="24"/>
                      <a:pt x="65" y="24"/>
                      <a:pt x="65" y="24"/>
                    </a:cubicBezTo>
                    <a:cubicBezTo>
                      <a:pt x="63" y="25"/>
                      <a:pt x="62" y="25"/>
                      <a:pt x="61" y="26"/>
                    </a:cubicBezTo>
                    <a:cubicBezTo>
                      <a:pt x="60" y="26"/>
                      <a:pt x="59" y="27"/>
                      <a:pt x="58" y="27"/>
                    </a:cubicBezTo>
                    <a:cubicBezTo>
                      <a:pt x="53" y="30"/>
                      <a:pt x="49" y="32"/>
                      <a:pt x="45" y="34"/>
                    </a:cubicBezTo>
                    <a:cubicBezTo>
                      <a:pt x="44" y="35"/>
                      <a:pt x="42" y="35"/>
                      <a:pt x="41" y="36"/>
                    </a:cubicBezTo>
                    <a:cubicBezTo>
                      <a:pt x="40" y="36"/>
                      <a:pt x="39" y="36"/>
                      <a:pt x="38" y="37"/>
                    </a:cubicBezTo>
                    <a:cubicBezTo>
                      <a:pt x="35" y="37"/>
                      <a:pt x="33" y="38"/>
                      <a:pt x="30" y="38"/>
                    </a:cubicBezTo>
                    <a:cubicBezTo>
                      <a:pt x="28" y="38"/>
                      <a:pt x="25" y="39"/>
                      <a:pt x="23" y="39"/>
                    </a:cubicBezTo>
                    <a:cubicBezTo>
                      <a:pt x="20" y="39"/>
                      <a:pt x="18" y="39"/>
                      <a:pt x="16" y="39"/>
                    </a:cubicBezTo>
                    <a:cubicBezTo>
                      <a:pt x="18" y="39"/>
                      <a:pt x="20" y="39"/>
                      <a:pt x="23" y="39"/>
                    </a:cubicBezTo>
                    <a:cubicBezTo>
                      <a:pt x="25" y="39"/>
                      <a:pt x="28" y="39"/>
                      <a:pt x="30" y="39"/>
                    </a:cubicBezTo>
                    <a:cubicBezTo>
                      <a:pt x="33" y="38"/>
                      <a:pt x="35" y="38"/>
                      <a:pt x="38" y="37"/>
                    </a:cubicBezTo>
                    <a:cubicBezTo>
                      <a:pt x="39" y="37"/>
                      <a:pt x="40" y="37"/>
                      <a:pt x="41" y="37"/>
                    </a:cubicBezTo>
                    <a:cubicBezTo>
                      <a:pt x="43" y="36"/>
                      <a:pt x="44" y="36"/>
                      <a:pt x="45" y="35"/>
                    </a:cubicBezTo>
                    <a:cubicBezTo>
                      <a:pt x="50" y="33"/>
                      <a:pt x="54" y="31"/>
                      <a:pt x="58" y="28"/>
                    </a:cubicBezTo>
                    <a:cubicBezTo>
                      <a:pt x="60" y="27"/>
                      <a:pt x="63" y="26"/>
                      <a:pt x="65" y="25"/>
                    </a:cubicBezTo>
                    <a:cubicBezTo>
                      <a:pt x="66" y="25"/>
                      <a:pt x="67" y="25"/>
                      <a:pt x="69" y="25"/>
                    </a:cubicBezTo>
                    <a:cubicBezTo>
                      <a:pt x="69" y="24"/>
                      <a:pt x="70" y="24"/>
                      <a:pt x="70" y="24"/>
                    </a:cubicBezTo>
                    <a:cubicBezTo>
                      <a:pt x="73" y="24"/>
                      <a:pt x="76" y="24"/>
                      <a:pt x="78" y="24"/>
                    </a:cubicBezTo>
                    <a:cubicBezTo>
                      <a:pt x="80" y="24"/>
                      <a:pt x="83" y="23"/>
                      <a:pt x="85" y="23"/>
                    </a:cubicBezTo>
                    <a:cubicBezTo>
                      <a:pt x="84" y="23"/>
                      <a:pt x="84" y="23"/>
                      <a:pt x="84" y="24"/>
                    </a:cubicBezTo>
                    <a:cubicBezTo>
                      <a:pt x="83" y="24"/>
                      <a:pt x="83" y="25"/>
                      <a:pt x="82" y="26"/>
                    </a:cubicBezTo>
                    <a:cubicBezTo>
                      <a:pt x="82" y="27"/>
                      <a:pt x="81" y="28"/>
                      <a:pt x="80" y="28"/>
                    </a:cubicBezTo>
                    <a:cubicBezTo>
                      <a:pt x="79" y="30"/>
                      <a:pt x="78" y="31"/>
                      <a:pt x="76" y="32"/>
                    </a:cubicBezTo>
                    <a:cubicBezTo>
                      <a:pt x="75" y="34"/>
                      <a:pt x="73" y="35"/>
                      <a:pt x="72" y="36"/>
                    </a:cubicBezTo>
                    <a:cubicBezTo>
                      <a:pt x="69" y="39"/>
                      <a:pt x="65" y="41"/>
                      <a:pt x="62" y="42"/>
                    </a:cubicBezTo>
                    <a:cubicBezTo>
                      <a:pt x="60" y="43"/>
                      <a:pt x="58" y="44"/>
                      <a:pt x="56" y="45"/>
                    </a:cubicBezTo>
                    <a:cubicBezTo>
                      <a:pt x="54" y="45"/>
                      <a:pt x="52" y="46"/>
                      <a:pt x="50" y="47"/>
                    </a:cubicBezTo>
                    <a:cubicBezTo>
                      <a:pt x="52" y="46"/>
                      <a:pt x="54" y="46"/>
                      <a:pt x="56" y="45"/>
                    </a:cubicBezTo>
                    <a:cubicBezTo>
                      <a:pt x="58" y="44"/>
                      <a:pt x="60" y="44"/>
                      <a:pt x="62" y="43"/>
                    </a:cubicBezTo>
                    <a:cubicBezTo>
                      <a:pt x="66" y="41"/>
                      <a:pt x="69" y="39"/>
                      <a:pt x="73" y="37"/>
                    </a:cubicBezTo>
                    <a:cubicBezTo>
                      <a:pt x="74" y="36"/>
                      <a:pt x="76" y="35"/>
                      <a:pt x="77" y="33"/>
                    </a:cubicBezTo>
                    <a:cubicBezTo>
                      <a:pt x="79" y="32"/>
                      <a:pt x="80" y="30"/>
                      <a:pt x="82" y="29"/>
                    </a:cubicBezTo>
                    <a:cubicBezTo>
                      <a:pt x="82" y="29"/>
                      <a:pt x="82" y="28"/>
                      <a:pt x="83" y="28"/>
                    </a:cubicBezTo>
                    <a:cubicBezTo>
                      <a:pt x="83" y="27"/>
                      <a:pt x="83" y="27"/>
                      <a:pt x="83" y="27"/>
                    </a:cubicBezTo>
                    <a:cubicBezTo>
                      <a:pt x="84" y="26"/>
                      <a:pt x="85" y="25"/>
                      <a:pt x="85" y="24"/>
                    </a:cubicBezTo>
                    <a:cubicBezTo>
                      <a:pt x="86" y="24"/>
                      <a:pt x="87" y="23"/>
                      <a:pt x="87" y="22"/>
                    </a:cubicBezTo>
                    <a:cubicBezTo>
                      <a:pt x="89" y="22"/>
                      <a:pt x="90" y="22"/>
                      <a:pt x="92" y="21"/>
                    </a:cubicBezTo>
                    <a:cubicBezTo>
                      <a:pt x="93" y="21"/>
                      <a:pt x="95" y="20"/>
                      <a:pt x="96" y="20"/>
                    </a:cubicBezTo>
                    <a:cubicBezTo>
                      <a:pt x="97" y="20"/>
                      <a:pt x="97" y="20"/>
                      <a:pt x="97" y="19"/>
                    </a:cubicBezTo>
                    <a:cubicBezTo>
                      <a:pt x="97" y="19"/>
                      <a:pt x="97" y="19"/>
                      <a:pt x="97" y="19"/>
                    </a:cubicBezTo>
                    <a:cubicBezTo>
                      <a:pt x="98" y="19"/>
                      <a:pt x="98" y="19"/>
                      <a:pt x="98" y="19"/>
                    </a:cubicBezTo>
                    <a:cubicBezTo>
                      <a:pt x="101" y="18"/>
                      <a:pt x="103" y="17"/>
                      <a:pt x="105" y="16"/>
                    </a:cubicBezTo>
                    <a:cubicBezTo>
                      <a:pt x="103" y="16"/>
                      <a:pt x="102" y="17"/>
                      <a:pt x="101" y="17"/>
                    </a:cubicBezTo>
                    <a:cubicBezTo>
                      <a:pt x="100" y="17"/>
                      <a:pt x="99" y="18"/>
                      <a:pt x="98" y="18"/>
                    </a:cubicBezTo>
                    <a:cubicBezTo>
                      <a:pt x="96" y="18"/>
                      <a:pt x="95" y="19"/>
                      <a:pt x="93" y="19"/>
                    </a:cubicBezTo>
                    <a:cubicBezTo>
                      <a:pt x="93" y="19"/>
                      <a:pt x="93" y="19"/>
                      <a:pt x="92" y="19"/>
                    </a:cubicBezTo>
                    <a:cubicBezTo>
                      <a:pt x="92" y="19"/>
                      <a:pt x="92" y="19"/>
                      <a:pt x="91" y="19"/>
                    </a:cubicBezTo>
                    <a:cubicBezTo>
                      <a:pt x="91" y="19"/>
                      <a:pt x="90" y="19"/>
                      <a:pt x="90" y="19"/>
                    </a:cubicBezTo>
                    <a:cubicBezTo>
                      <a:pt x="89" y="19"/>
                      <a:pt x="89" y="19"/>
                      <a:pt x="88" y="19"/>
                    </a:cubicBezTo>
                    <a:cubicBezTo>
                      <a:pt x="87" y="19"/>
                      <a:pt x="86" y="19"/>
                      <a:pt x="85" y="18"/>
                    </a:cubicBezTo>
                    <a:cubicBezTo>
                      <a:pt x="81" y="18"/>
                      <a:pt x="78" y="17"/>
                      <a:pt x="74" y="15"/>
                    </a:cubicBezTo>
                    <a:cubicBezTo>
                      <a:pt x="73" y="15"/>
                      <a:pt x="73" y="14"/>
                      <a:pt x="72" y="14"/>
                    </a:cubicBezTo>
                    <a:cubicBezTo>
                      <a:pt x="71" y="14"/>
                      <a:pt x="70" y="13"/>
                      <a:pt x="69" y="13"/>
                    </a:cubicBezTo>
                    <a:cubicBezTo>
                      <a:pt x="68" y="12"/>
                      <a:pt x="67" y="10"/>
                      <a:pt x="66" y="9"/>
                    </a:cubicBezTo>
                    <a:cubicBezTo>
                      <a:pt x="63" y="6"/>
                      <a:pt x="62" y="3"/>
                      <a:pt x="60" y="0"/>
                    </a:cubicBezTo>
                    <a:cubicBezTo>
                      <a:pt x="61" y="2"/>
                      <a:pt x="62" y="3"/>
                      <a:pt x="62" y="5"/>
                    </a:cubicBezTo>
                    <a:cubicBezTo>
                      <a:pt x="63" y="6"/>
                      <a:pt x="64" y="8"/>
                      <a:pt x="65" y="9"/>
                    </a:cubicBezTo>
                    <a:cubicBezTo>
                      <a:pt x="66" y="11"/>
                      <a:pt x="67" y="12"/>
                      <a:pt x="69" y="13"/>
                    </a:cubicBezTo>
                    <a:cubicBezTo>
                      <a:pt x="70" y="14"/>
                      <a:pt x="70" y="14"/>
                      <a:pt x="71" y="15"/>
                    </a:cubicBezTo>
                    <a:cubicBezTo>
                      <a:pt x="72" y="15"/>
                      <a:pt x="73" y="16"/>
                      <a:pt x="74" y="16"/>
                    </a:cubicBezTo>
                    <a:cubicBezTo>
                      <a:pt x="76" y="17"/>
                      <a:pt x="77" y="18"/>
                      <a:pt x="79" y="18"/>
                    </a:cubicBezTo>
                    <a:cubicBezTo>
                      <a:pt x="81" y="19"/>
                      <a:pt x="83" y="19"/>
                      <a:pt x="85" y="20"/>
                    </a:cubicBezTo>
                    <a:cubicBezTo>
                      <a:pt x="86" y="20"/>
                      <a:pt x="87" y="20"/>
                      <a:pt x="88" y="20"/>
                    </a:cubicBezTo>
                    <a:cubicBezTo>
                      <a:pt x="88" y="20"/>
                      <a:pt x="88" y="20"/>
                      <a:pt x="88" y="20"/>
                    </a:cubicBezTo>
                    <a:cubicBezTo>
                      <a:pt x="85" y="21"/>
                      <a:pt x="82" y="21"/>
                      <a:pt x="78" y="22"/>
                    </a:cubicBezTo>
                    <a:cubicBezTo>
                      <a:pt x="78" y="22"/>
                      <a:pt x="77" y="22"/>
                      <a:pt x="76" y="22"/>
                    </a:cubicBezTo>
                    <a:cubicBezTo>
                      <a:pt x="75" y="22"/>
                      <a:pt x="75" y="22"/>
                      <a:pt x="74" y="22"/>
                    </a:cubicBezTo>
                    <a:cubicBezTo>
                      <a:pt x="72" y="21"/>
                      <a:pt x="70" y="21"/>
                      <a:pt x="68" y="20"/>
                    </a:cubicBezTo>
                    <a:cubicBezTo>
                      <a:pt x="68" y="19"/>
                      <a:pt x="68" y="19"/>
                      <a:pt x="68" y="19"/>
                    </a:cubicBezTo>
                    <a:cubicBezTo>
                      <a:pt x="67" y="19"/>
                      <a:pt x="67" y="19"/>
                      <a:pt x="67" y="19"/>
                    </a:cubicBezTo>
                    <a:cubicBezTo>
                      <a:pt x="66" y="18"/>
                      <a:pt x="66" y="18"/>
                      <a:pt x="66" y="18"/>
                    </a:cubicBezTo>
                    <a:cubicBezTo>
                      <a:pt x="65" y="18"/>
                      <a:pt x="64" y="17"/>
                      <a:pt x="63" y="17"/>
                    </a:cubicBezTo>
                    <a:cubicBezTo>
                      <a:pt x="61" y="16"/>
                      <a:pt x="59" y="15"/>
                      <a:pt x="58" y="14"/>
                    </a:cubicBezTo>
                    <a:cubicBezTo>
                      <a:pt x="54" y="12"/>
                      <a:pt x="50" y="10"/>
                      <a:pt x="46" y="8"/>
                    </a:cubicBezTo>
                    <a:cubicBezTo>
                      <a:pt x="44" y="8"/>
                      <a:pt x="42" y="7"/>
                      <a:pt x="40" y="7"/>
                    </a:cubicBezTo>
                    <a:cubicBezTo>
                      <a:pt x="38" y="7"/>
                      <a:pt x="35" y="7"/>
                      <a:pt x="33" y="7"/>
                    </a:cubicBezTo>
                    <a:cubicBezTo>
                      <a:pt x="35" y="7"/>
                      <a:pt x="38" y="8"/>
                      <a:pt x="40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69" name="Freeform 2371"/>
              <p:cNvSpPr/>
              <p:nvPr/>
            </p:nvSpPr>
            <p:spPr>
              <a:xfrm>
                <a:off x="11050583" y="3275029"/>
                <a:ext cx="109538" cy="330202"/>
              </a:xfrm>
              <a:custGeom>
                <a:avLst/>
                <a:gdLst>
                  <a:gd name="txL" fmla="*/ 0 w 29"/>
                  <a:gd name="txT" fmla="*/ 0 h 88"/>
                  <a:gd name="txR" fmla="*/ 29 w 29"/>
                  <a:gd name="txB" fmla="*/ 88 h 8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88">
                    <a:moveTo>
                      <a:pt x="29" y="62"/>
                    </a:moveTo>
                    <a:cubicBezTo>
                      <a:pt x="28" y="60"/>
                      <a:pt x="28" y="59"/>
                      <a:pt x="28" y="57"/>
                    </a:cubicBezTo>
                    <a:cubicBezTo>
                      <a:pt x="26" y="52"/>
                      <a:pt x="24" y="48"/>
                      <a:pt x="21" y="43"/>
                    </a:cubicBezTo>
                    <a:cubicBezTo>
                      <a:pt x="18" y="35"/>
                      <a:pt x="12" y="30"/>
                      <a:pt x="8" y="23"/>
                    </a:cubicBezTo>
                    <a:cubicBezTo>
                      <a:pt x="5" y="18"/>
                      <a:pt x="4" y="14"/>
                      <a:pt x="3" y="9"/>
                    </a:cubicBezTo>
                    <a:cubicBezTo>
                      <a:pt x="2" y="6"/>
                      <a:pt x="1" y="3"/>
                      <a:pt x="0" y="0"/>
                    </a:cubicBezTo>
                    <a:cubicBezTo>
                      <a:pt x="1" y="6"/>
                      <a:pt x="1" y="12"/>
                      <a:pt x="1" y="15"/>
                    </a:cubicBezTo>
                    <a:cubicBezTo>
                      <a:pt x="1" y="29"/>
                      <a:pt x="8" y="41"/>
                      <a:pt x="13" y="55"/>
                    </a:cubicBezTo>
                    <a:cubicBezTo>
                      <a:pt x="15" y="61"/>
                      <a:pt x="16" y="67"/>
                      <a:pt x="18" y="73"/>
                    </a:cubicBezTo>
                    <a:cubicBezTo>
                      <a:pt x="19" y="78"/>
                      <a:pt x="20" y="83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2" y="79"/>
                      <a:pt x="25" y="70"/>
                      <a:pt x="29" y="6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770" name="Picture 2372"/>
              <p:cNvPicPr>
                <a:picLocks noChangeAspect="1"/>
              </p:cNvPicPr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11036295" y="3263917"/>
                <a:ext cx="157163" cy="2587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771" name="Freeform 2374"/>
              <p:cNvSpPr/>
              <p:nvPr/>
            </p:nvSpPr>
            <p:spPr>
              <a:xfrm>
                <a:off x="11025183" y="3406793"/>
                <a:ext cx="71438" cy="146051"/>
              </a:xfrm>
              <a:custGeom>
                <a:avLst/>
                <a:gdLst>
                  <a:gd name="txL" fmla="*/ 0 w 19"/>
                  <a:gd name="txT" fmla="*/ 0 h 39"/>
                  <a:gd name="txR" fmla="*/ 19 w 19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9" h="39">
                    <a:moveTo>
                      <a:pt x="17" y="18"/>
                    </a:moveTo>
                    <a:cubicBezTo>
                      <a:pt x="17" y="12"/>
                      <a:pt x="14" y="6"/>
                      <a:pt x="12" y="0"/>
                    </a:cubicBezTo>
                    <a:cubicBezTo>
                      <a:pt x="12" y="3"/>
                      <a:pt x="13" y="7"/>
                      <a:pt x="13" y="10"/>
                    </a:cubicBezTo>
                    <a:cubicBezTo>
                      <a:pt x="12" y="14"/>
                      <a:pt x="9" y="17"/>
                      <a:pt x="6" y="19"/>
                    </a:cubicBezTo>
                    <a:cubicBezTo>
                      <a:pt x="4" y="20"/>
                      <a:pt x="1" y="21"/>
                      <a:pt x="0" y="23"/>
                    </a:cubicBezTo>
                    <a:cubicBezTo>
                      <a:pt x="4" y="29"/>
                      <a:pt x="10" y="34"/>
                      <a:pt x="16" y="39"/>
                    </a:cubicBezTo>
                    <a:cubicBezTo>
                      <a:pt x="19" y="33"/>
                      <a:pt x="18" y="24"/>
                      <a:pt x="17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72" name="Freeform 2375"/>
              <p:cNvSpPr/>
              <p:nvPr/>
            </p:nvSpPr>
            <p:spPr>
              <a:xfrm>
                <a:off x="11017245" y="3121041"/>
                <a:ext cx="165101" cy="285752"/>
              </a:xfrm>
              <a:custGeom>
                <a:avLst/>
                <a:gdLst>
                  <a:gd name="txL" fmla="*/ 0 w 44"/>
                  <a:gd name="txT" fmla="*/ 0 h 76"/>
                  <a:gd name="txR" fmla="*/ 44 w 44"/>
                  <a:gd name="txB" fmla="*/ 76 h 7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76">
                    <a:moveTo>
                      <a:pt x="9" y="41"/>
                    </a:moveTo>
                    <a:cubicBezTo>
                      <a:pt x="11" y="43"/>
                      <a:pt x="15" y="46"/>
                      <a:pt x="17" y="48"/>
                    </a:cubicBezTo>
                    <a:cubicBezTo>
                      <a:pt x="20" y="52"/>
                      <a:pt x="24" y="52"/>
                      <a:pt x="28" y="55"/>
                    </a:cubicBezTo>
                    <a:cubicBezTo>
                      <a:pt x="35" y="60"/>
                      <a:pt x="41" y="66"/>
                      <a:pt x="44" y="75"/>
                    </a:cubicBezTo>
                    <a:cubicBezTo>
                      <a:pt x="44" y="75"/>
                      <a:pt x="44" y="76"/>
                      <a:pt x="44" y="76"/>
                    </a:cubicBezTo>
                    <a:cubicBezTo>
                      <a:pt x="43" y="66"/>
                      <a:pt x="39" y="56"/>
                      <a:pt x="34" y="48"/>
                    </a:cubicBezTo>
                    <a:cubicBezTo>
                      <a:pt x="30" y="44"/>
                      <a:pt x="19" y="35"/>
                      <a:pt x="9" y="37"/>
                    </a:cubicBezTo>
                    <a:cubicBezTo>
                      <a:pt x="5" y="31"/>
                      <a:pt x="7" y="26"/>
                      <a:pt x="7" y="21"/>
                    </a:cubicBezTo>
                    <a:cubicBezTo>
                      <a:pt x="7" y="17"/>
                      <a:pt x="8" y="13"/>
                      <a:pt x="7" y="9"/>
                    </a:cubicBezTo>
                    <a:cubicBezTo>
                      <a:pt x="6" y="6"/>
                      <a:pt x="4" y="3"/>
                      <a:pt x="3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2" y="4"/>
                      <a:pt x="5" y="6"/>
                      <a:pt x="5" y="9"/>
                    </a:cubicBezTo>
                    <a:cubicBezTo>
                      <a:pt x="6" y="13"/>
                      <a:pt x="6" y="17"/>
                      <a:pt x="6" y="21"/>
                    </a:cubicBezTo>
                    <a:cubicBezTo>
                      <a:pt x="6" y="27"/>
                      <a:pt x="5" y="33"/>
                      <a:pt x="8" y="37"/>
                    </a:cubicBezTo>
                    <a:cubicBezTo>
                      <a:pt x="8" y="38"/>
                      <a:pt x="9" y="40"/>
                      <a:pt x="9" y="4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73" name="Freeform 2376"/>
              <p:cNvSpPr>
                <a:spLocks noEditPoints="1"/>
              </p:cNvSpPr>
              <p:nvPr/>
            </p:nvSpPr>
            <p:spPr>
              <a:xfrm>
                <a:off x="11002958" y="3263917"/>
                <a:ext cx="173039" cy="327027"/>
              </a:xfrm>
              <a:custGeom>
                <a:avLst/>
                <a:gdLst>
                  <a:gd name="txL" fmla="*/ 0 w 46"/>
                  <a:gd name="txT" fmla="*/ 0 h 87"/>
                  <a:gd name="txR" fmla="*/ 46 w 46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87">
                    <a:moveTo>
                      <a:pt x="9" y="37"/>
                    </a:moveTo>
                    <a:cubicBezTo>
                      <a:pt x="10" y="36"/>
                      <a:pt x="10" y="35"/>
                      <a:pt x="10" y="34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1" y="30"/>
                      <a:pt x="12" y="28"/>
                      <a:pt x="12" y="25"/>
                    </a:cubicBezTo>
                    <a:cubicBezTo>
                      <a:pt x="12" y="27"/>
                      <a:pt x="13" y="28"/>
                      <a:pt x="13" y="29"/>
                    </a:cubicBezTo>
                    <a:cubicBezTo>
                      <a:pt x="13" y="31"/>
                      <a:pt x="14" y="33"/>
                      <a:pt x="15" y="35"/>
                    </a:cubicBezTo>
                    <a:cubicBezTo>
                      <a:pt x="15" y="37"/>
                      <a:pt x="16" y="38"/>
                      <a:pt x="17" y="40"/>
                    </a:cubicBezTo>
                    <a:cubicBezTo>
                      <a:pt x="17" y="40"/>
                      <a:pt x="17" y="41"/>
                      <a:pt x="17" y="41"/>
                    </a:cubicBezTo>
                    <a:cubicBezTo>
                      <a:pt x="17" y="42"/>
                      <a:pt x="18" y="43"/>
                      <a:pt x="18" y="44"/>
                    </a:cubicBezTo>
                    <a:cubicBezTo>
                      <a:pt x="18" y="45"/>
                      <a:pt x="18" y="46"/>
                      <a:pt x="18" y="47"/>
                    </a:cubicBezTo>
                    <a:cubicBezTo>
                      <a:pt x="18" y="48"/>
                      <a:pt x="17" y="49"/>
                      <a:pt x="17" y="50"/>
                    </a:cubicBezTo>
                    <a:cubicBezTo>
                      <a:pt x="16" y="51"/>
                      <a:pt x="16" y="52"/>
                      <a:pt x="15" y="53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13" y="55"/>
                      <a:pt x="13" y="55"/>
                      <a:pt x="13" y="56"/>
                    </a:cubicBezTo>
                    <a:cubicBezTo>
                      <a:pt x="12" y="56"/>
                      <a:pt x="11" y="57"/>
                      <a:pt x="10" y="58"/>
                    </a:cubicBezTo>
                    <a:cubicBezTo>
                      <a:pt x="9" y="58"/>
                      <a:pt x="8" y="59"/>
                      <a:pt x="7" y="60"/>
                    </a:cubicBezTo>
                    <a:cubicBezTo>
                      <a:pt x="9" y="59"/>
                      <a:pt x="11" y="58"/>
                      <a:pt x="13" y="56"/>
                    </a:cubicBezTo>
                    <a:cubicBezTo>
                      <a:pt x="14" y="56"/>
                      <a:pt x="14" y="55"/>
                      <a:pt x="14" y="55"/>
                    </a:cubicBezTo>
                    <a:cubicBezTo>
                      <a:pt x="15" y="55"/>
                      <a:pt x="15" y="54"/>
                      <a:pt x="15" y="54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6" y="53"/>
                      <a:pt x="17" y="52"/>
                      <a:pt x="18" y="51"/>
                    </a:cubicBezTo>
                    <a:cubicBezTo>
                      <a:pt x="19" y="50"/>
                      <a:pt x="19" y="49"/>
                      <a:pt x="20" y="48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0" y="47"/>
                      <a:pt x="20" y="48"/>
                      <a:pt x="21" y="48"/>
                    </a:cubicBezTo>
                    <a:cubicBezTo>
                      <a:pt x="21" y="49"/>
                      <a:pt x="21" y="49"/>
                      <a:pt x="21" y="50"/>
                    </a:cubicBezTo>
                    <a:cubicBezTo>
                      <a:pt x="22" y="51"/>
                      <a:pt x="22" y="52"/>
                      <a:pt x="22" y="53"/>
                    </a:cubicBezTo>
                    <a:cubicBezTo>
                      <a:pt x="23" y="55"/>
                      <a:pt x="23" y="58"/>
                      <a:pt x="24" y="60"/>
                    </a:cubicBezTo>
                    <a:cubicBezTo>
                      <a:pt x="24" y="61"/>
                      <a:pt x="24" y="63"/>
                      <a:pt x="24" y="64"/>
                    </a:cubicBezTo>
                    <a:cubicBezTo>
                      <a:pt x="24" y="65"/>
                      <a:pt x="24" y="66"/>
                      <a:pt x="24" y="67"/>
                    </a:cubicBezTo>
                    <a:cubicBezTo>
                      <a:pt x="24" y="69"/>
                      <a:pt x="23" y="70"/>
                      <a:pt x="23" y="71"/>
                    </a:cubicBezTo>
                    <a:cubicBezTo>
                      <a:pt x="23" y="72"/>
                      <a:pt x="23" y="73"/>
                      <a:pt x="23" y="75"/>
                    </a:cubicBezTo>
                    <a:cubicBezTo>
                      <a:pt x="24" y="72"/>
                      <a:pt x="24" y="70"/>
                      <a:pt x="24" y="68"/>
                    </a:cubicBezTo>
                    <a:cubicBezTo>
                      <a:pt x="25" y="65"/>
                      <a:pt x="25" y="63"/>
                      <a:pt x="25" y="60"/>
                    </a:cubicBezTo>
                    <a:cubicBezTo>
                      <a:pt x="25" y="59"/>
                      <a:pt x="25" y="57"/>
                      <a:pt x="24" y="56"/>
                    </a:cubicBezTo>
                    <a:cubicBezTo>
                      <a:pt x="25" y="57"/>
                      <a:pt x="26" y="59"/>
                      <a:pt x="26" y="60"/>
                    </a:cubicBezTo>
                    <a:cubicBezTo>
                      <a:pt x="27" y="62"/>
                      <a:pt x="28" y="64"/>
                      <a:pt x="28" y="66"/>
                    </a:cubicBezTo>
                    <a:cubicBezTo>
                      <a:pt x="29" y="69"/>
                      <a:pt x="30" y="73"/>
                      <a:pt x="31" y="76"/>
                    </a:cubicBezTo>
                    <a:cubicBezTo>
                      <a:pt x="32" y="80"/>
                      <a:pt x="32" y="84"/>
                      <a:pt x="33" y="87"/>
                    </a:cubicBezTo>
                    <a:cubicBezTo>
                      <a:pt x="32" y="80"/>
                      <a:pt x="31" y="72"/>
                      <a:pt x="29" y="65"/>
                    </a:cubicBezTo>
                    <a:cubicBezTo>
                      <a:pt x="29" y="63"/>
                      <a:pt x="28" y="62"/>
                      <a:pt x="28" y="60"/>
                    </a:cubicBezTo>
                    <a:cubicBezTo>
                      <a:pt x="27" y="58"/>
                      <a:pt x="26" y="56"/>
                      <a:pt x="26" y="54"/>
                    </a:cubicBezTo>
                    <a:cubicBezTo>
                      <a:pt x="24" y="51"/>
                      <a:pt x="23" y="48"/>
                      <a:pt x="21" y="44"/>
                    </a:cubicBezTo>
                    <a:cubicBezTo>
                      <a:pt x="20" y="41"/>
                      <a:pt x="18" y="37"/>
                      <a:pt x="17" y="34"/>
                    </a:cubicBezTo>
                    <a:cubicBezTo>
                      <a:pt x="16" y="32"/>
                      <a:pt x="16" y="30"/>
                      <a:pt x="15" y="29"/>
                    </a:cubicBezTo>
                    <a:cubicBezTo>
                      <a:pt x="15" y="27"/>
                      <a:pt x="15" y="25"/>
                      <a:pt x="15" y="23"/>
                    </a:cubicBezTo>
                    <a:cubicBezTo>
                      <a:pt x="14" y="22"/>
                      <a:pt x="15" y="20"/>
                      <a:pt x="15" y="18"/>
                    </a:cubicBezTo>
                    <a:cubicBezTo>
                      <a:pt x="15" y="17"/>
                      <a:pt x="15" y="15"/>
                      <a:pt x="15" y="14"/>
                    </a:cubicBezTo>
                    <a:cubicBezTo>
                      <a:pt x="16" y="16"/>
                      <a:pt x="16" y="18"/>
                      <a:pt x="17" y="20"/>
                    </a:cubicBezTo>
                    <a:cubicBezTo>
                      <a:pt x="18" y="21"/>
                      <a:pt x="18" y="22"/>
                      <a:pt x="19" y="24"/>
                    </a:cubicBezTo>
                    <a:cubicBezTo>
                      <a:pt x="19" y="25"/>
                      <a:pt x="20" y="26"/>
                      <a:pt x="21" y="27"/>
                    </a:cubicBezTo>
                    <a:cubicBezTo>
                      <a:pt x="22" y="30"/>
                      <a:pt x="24" y="32"/>
                      <a:pt x="25" y="34"/>
                    </a:cubicBezTo>
                    <a:cubicBezTo>
                      <a:pt x="27" y="36"/>
                      <a:pt x="29" y="38"/>
                      <a:pt x="31" y="40"/>
                    </a:cubicBezTo>
                    <a:cubicBezTo>
                      <a:pt x="32" y="42"/>
                      <a:pt x="34" y="44"/>
                      <a:pt x="35" y="47"/>
                    </a:cubicBezTo>
                    <a:cubicBezTo>
                      <a:pt x="36" y="49"/>
                      <a:pt x="37" y="52"/>
                      <a:pt x="38" y="54"/>
                    </a:cubicBezTo>
                    <a:cubicBezTo>
                      <a:pt x="39" y="57"/>
                      <a:pt x="40" y="59"/>
                      <a:pt x="41" y="62"/>
                    </a:cubicBezTo>
                    <a:cubicBezTo>
                      <a:pt x="40" y="56"/>
                      <a:pt x="38" y="51"/>
                      <a:pt x="36" y="46"/>
                    </a:cubicBezTo>
                    <a:cubicBezTo>
                      <a:pt x="34" y="44"/>
                      <a:pt x="33" y="42"/>
                      <a:pt x="31" y="39"/>
                    </a:cubicBezTo>
                    <a:cubicBezTo>
                      <a:pt x="30" y="37"/>
                      <a:pt x="28" y="35"/>
                      <a:pt x="27" y="33"/>
                    </a:cubicBezTo>
                    <a:cubicBezTo>
                      <a:pt x="25" y="31"/>
                      <a:pt x="23" y="29"/>
                      <a:pt x="22" y="27"/>
                    </a:cubicBezTo>
                    <a:cubicBezTo>
                      <a:pt x="21" y="25"/>
                      <a:pt x="21" y="24"/>
                      <a:pt x="20" y="23"/>
                    </a:cubicBezTo>
                    <a:cubicBezTo>
                      <a:pt x="20" y="22"/>
                      <a:pt x="19" y="21"/>
                      <a:pt x="19" y="19"/>
                    </a:cubicBezTo>
                    <a:cubicBezTo>
                      <a:pt x="18" y="17"/>
                      <a:pt x="17" y="14"/>
                      <a:pt x="16" y="12"/>
                    </a:cubicBezTo>
                    <a:cubicBezTo>
                      <a:pt x="16" y="10"/>
                      <a:pt x="16" y="9"/>
                      <a:pt x="15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7" y="8"/>
                      <a:pt x="19" y="10"/>
                      <a:pt x="21" y="11"/>
                    </a:cubicBezTo>
                    <a:cubicBezTo>
                      <a:pt x="23" y="12"/>
                      <a:pt x="24" y="14"/>
                      <a:pt x="26" y="15"/>
                    </a:cubicBezTo>
                    <a:cubicBezTo>
                      <a:pt x="28" y="16"/>
                      <a:pt x="29" y="17"/>
                      <a:pt x="31" y="17"/>
                    </a:cubicBezTo>
                    <a:cubicBezTo>
                      <a:pt x="34" y="19"/>
                      <a:pt x="37" y="21"/>
                      <a:pt x="40" y="24"/>
                    </a:cubicBezTo>
                    <a:cubicBezTo>
                      <a:pt x="41" y="26"/>
                      <a:pt x="42" y="27"/>
                      <a:pt x="43" y="29"/>
                    </a:cubicBezTo>
                    <a:cubicBezTo>
                      <a:pt x="44" y="30"/>
                      <a:pt x="45" y="32"/>
                      <a:pt x="46" y="34"/>
                    </a:cubicBezTo>
                    <a:cubicBezTo>
                      <a:pt x="45" y="30"/>
                      <a:pt x="43" y="27"/>
                      <a:pt x="40" y="24"/>
                    </a:cubicBezTo>
                    <a:cubicBezTo>
                      <a:pt x="39" y="22"/>
                      <a:pt x="38" y="21"/>
                      <a:pt x="37" y="19"/>
                    </a:cubicBezTo>
                    <a:cubicBezTo>
                      <a:pt x="36" y="19"/>
                      <a:pt x="35" y="18"/>
                      <a:pt x="34" y="18"/>
                    </a:cubicBezTo>
                    <a:cubicBezTo>
                      <a:pt x="34" y="17"/>
                      <a:pt x="33" y="17"/>
                      <a:pt x="33" y="17"/>
                    </a:cubicBezTo>
                    <a:cubicBezTo>
                      <a:pt x="33" y="17"/>
                      <a:pt x="32" y="16"/>
                      <a:pt x="32" y="16"/>
                    </a:cubicBezTo>
                    <a:cubicBezTo>
                      <a:pt x="28" y="14"/>
                      <a:pt x="25" y="12"/>
                      <a:pt x="22" y="10"/>
                    </a:cubicBezTo>
                    <a:cubicBezTo>
                      <a:pt x="21" y="9"/>
                      <a:pt x="19" y="8"/>
                      <a:pt x="18" y="6"/>
                    </a:cubicBezTo>
                    <a:cubicBezTo>
                      <a:pt x="17" y="5"/>
                      <a:pt x="16" y="5"/>
                      <a:pt x="15" y="4"/>
                    </a:cubicBezTo>
                    <a:cubicBezTo>
                      <a:pt x="15" y="3"/>
                      <a:pt x="14" y="2"/>
                      <a:pt x="14" y="1"/>
                    </a:cubicBezTo>
                    <a:cubicBezTo>
                      <a:pt x="14" y="0"/>
                      <a:pt x="13" y="0"/>
                      <a:pt x="13" y="0"/>
                    </a:cubicBezTo>
                    <a:cubicBezTo>
                      <a:pt x="12" y="0"/>
                      <a:pt x="11" y="1"/>
                      <a:pt x="11" y="1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8"/>
                      <a:pt x="12" y="9"/>
                      <a:pt x="12" y="10"/>
                    </a:cubicBezTo>
                    <a:cubicBezTo>
                      <a:pt x="12" y="10"/>
                      <a:pt x="12" y="11"/>
                      <a:pt x="12" y="11"/>
                    </a:cubicBezTo>
                    <a:cubicBezTo>
                      <a:pt x="11" y="11"/>
                      <a:pt x="11" y="12"/>
                      <a:pt x="10" y="13"/>
                    </a:cubicBezTo>
                    <a:cubicBezTo>
                      <a:pt x="10" y="13"/>
                      <a:pt x="9" y="13"/>
                      <a:pt x="9" y="13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5" y="18"/>
                      <a:pt x="4" y="20"/>
                      <a:pt x="3" y="21"/>
                    </a:cubicBezTo>
                    <a:cubicBezTo>
                      <a:pt x="2" y="22"/>
                      <a:pt x="2" y="23"/>
                      <a:pt x="1" y="24"/>
                    </a:cubicBezTo>
                    <a:cubicBezTo>
                      <a:pt x="1" y="25"/>
                      <a:pt x="1" y="25"/>
                      <a:pt x="0" y="26"/>
                    </a:cubicBezTo>
                    <a:cubicBezTo>
                      <a:pt x="1" y="25"/>
                      <a:pt x="1" y="25"/>
                      <a:pt x="2" y="24"/>
                    </a:cubicBezTo>
                    <a:cubicBezTo>
                      <a:pt x="2" y="23"/>
                      <a:pt x="3" y="22"/>
                      <a:pt x="3" y="22"/>
                    </a:cubicBezTo>
                    <a:cubicBezTo>
                      <a:pt x="5" y="20"/>
                      <a:pt x="6" y="19"/>
                      <a:pt x="7" y="17"/>
                    </a:cubicBezTo>
                    <a:cubicBezTo>
                      <a:pt x="8" y="17"/>
                      <a:pt x="8" y="16"/>
                      <a:pt x="9" y="16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1" y="14"/>
                      <a:pt x="11" y="14"/>
                    </a:cubicBezTo>
                    <a:cubicBezTo>
                      <a:pt x="11" y="14"/>
                      <a:pt x="12" y="13"/>
                      <a:pt x="12" y="13"/>
                    </a:cubicBezTo>
                    <a:cubicBezTo>
                      <a:pt x="12" y="14"/>
                      <a:pt x="12" y="14"/>
                      <a:pt x="12" y="15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0" y="26"/>
                      <a:pt x="10" y="29"/>
                      <a:pt x="9" y="32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5"/>
                      <a:pt x="9" y="36"/>
                      <a:pt x="8" y="36"/>
                    </a:cubicBezTo>
                    <a:cubicBezTo>
                      <a:pt x="8" y="38"/>
                      <a:pt x="7" y="39"/>
                      <a:pt x="7" y="41"/>
                    </a:cubicBezTo>
                    <a:cubicBezTo>
                      <a:pt x="6" y="42"/>
                      <a:pt x="6" y="43"/>
                      <a:pt x="5" y="44"/>
                    </a:cubicBezTo>
                    <a:cubicBezTo>
                      <a:pt x="4" y="46"/>
                      <a:pt x="3" y="47"/>
                      <a:pt x="2" y="48"/>
                    </a:cubicBezTo>
                    <a:cubicBezTo>
                      <a:pt x="5" y="46"/>
                      <a:pt x="6" y="44"/>
                      <a:pt x="8" y="41"/>
                    </a:cubicBezTo>
                    <a:cubicBezTo>
                      <a:pt x="8" y="39"/>
                      <a:pt x="9" y="38"/>
                      <a:pt x="9" y="37"/>
                    </a:cubicBezTo>
                    <a:close/>
                    <a:moveTo>
                      <a:pt x="20" y="46"/>
                    </a:moveTo>
                    <a:cubicBezTo>
                      <a:pt x="20" y="46"/>
                      <a:pt x="20" y="46"/>
                      <a:pt x="20" y="46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0" y="46"/>
                      <a:pt x="20" y="46"/>
                      <a:pt x="20" y="4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74" name="Freeform 2377"/>
              <p:cNvSpPr/>
              <p:nvPr/>
            </p:nvSpPr>
            <p:spPr>
              <a:xfrm>
                <a:off x="8418492" y="1974858"/>
                <a:ext cx="200026" cy="150814"/>
              </a:xfrm>
              <a:custGeom>
                <a:avLst/>
                <a:gdLst>
                  <a:gd name="txL" fmla="*/ 0 w 53"/>
                  <a:gd name="txT" fmla="*/ 0 h 40"/>
                  <a:gd name="txR" fmla="*/ 53 w 53"/>
                  <a:gd name="txB" fmla="*/ 40 h 4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40">
                    <a:moveTo>
                      <a:pt x="22" y="4"/>
                    </a:moveTo>
                    <a:cubicBezTo>
                      <a:pt x="17" y="7"/>
                      <a:pt x="14" y="13"/>
                      <a:pt x="11" y="19"/>
                    </a:cubicBezTo>
                    <a:cubicBezTo>
                      <a:pt x="10" y="23"/>
                      <a:pt x="8" y="30"/>
                      <a:pt x="4" y="33"/>
                    </a:cubicBezTo>
                    <a:cubicBezTo>
                      <a:pt x="3" y="34"/>
                      <a:pt x="1" y="35"/>
                      <a:pt x="0" y="36"/>
                    </a:cubicBezTo>
                    <a:cubicBezTo>
                      <a:pt x="2" y="36"/>
                      <a:pt x="6" y="36"/>
                      <a:pt x="9" y="37"/>
                    </a:cubicBezTo>
                    <a:cubicBezTo>
                      <a:pt x="13" y="38"/>
                      <a:pt x="17" y="38"/>
                      <a:pt x="19" y="39"/>
                    </a:cubicBezTo>
                    <a:cubicBezTo>
                      <a:pt x="28" y="40"/>
                      <a:pt x="37" y="39"/>
                      <a:pt x="43" y="33"/>
                    </a:cubicBezTo>
                    <a:cubicBezTo>
                      <a:pt x="47" y="29"/>
                      <a:pt x="48" y="25"/>
                      <a:pt x="49" y="21"/>
                    </a:cubicBezTo>
                    <a:cubicBezTo>
                      <a:pt x="49" y="17"/>
                      <a:pt x="48" y="13"/>
                      <a:pt x="45" y="9"/>
                    </a:cubicBezTo>
                    <a:cubicBezTo>
                      <a:pt x="47" y="8"/>
                      <a:pt x="50" y="7"/>
                      <a:pt x="53" y="7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1" y="6"/>
                      <a:pt x="48" y="7"/>
                      <a:pt x="45" y="9"/>
                    </a:cubicBezTo>
                    <a:cubicBezTo>
                      <a:pt x="44" y="8"/>
                      <a:pt x="43" y="7"/>
                      <a:pt x="43" y="6"/>
                    </a:cubicBezTo>
                    <a:cubicBezTo>
                      <a:pt x="37" y="1"/>
                      <a:pt x="28" y="0"/>
                      <a:pt x="22" y="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75" name="Freeform 2378"/>
              <p:cNvSpPr/>
              <p:nvPr/>
            </p:nvSpPr>
            <p:spPr>
              <a:xfrm>
                <a:off x="8801082" y="1727206"/>
                <a:ext cx="376240" cy="247652"/>
              </a:xfrm>
              <a:custGeom>
                <a:avLst/>
                <a:gdLst>
                  <a:gd name="txL" fmla="*/ 0 w 100"/>
                  <a:gd name="txT" fmla="*/ 0 h 66"/>
                  <a:gd name="txR" fmla="*/ 100 w 100"/>
                  <a:gd name="txB" fmla="*/ 66 h 6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0" h="66">
                    <a:moveTo>
                      <a:pt x="47" y="3"/>
                    </a:moveTo>
                    <a:cubicBezTo>
                      <a:pt x="38" y="7"/>
                      <a:pt x="31" y="16"/>
                      <a:pt x="26" y="25"/>
                    </a:cubicBezTo>
                    <a:cubicBezTo>
                      <a:pt x="24" y="29"/>
                      <a:pt x="22" y="33"/>
                      <a:pt x="20" y="37"/>
                    </a:cubicBezTo>
                    <a:cubicBezTo>
                      <a:pt x="17" y="41"/>
                      <a:pt x="13" y="45"/>
                      <a:pt x="8" y="45"/>
                    </a:cubicBezTo>
                    <a:cubicBezTo>
                      <a:pt x="6" y="46"/>
                      <a:pt x="5" y="46"/>
                      <a:pt x="4" y="46"/>
                    </a:cubicBezTo>
                    <a:cubicBezTo>
                      <a:pt x="3" y="47"/>
                      <a:pt x="2" y="47"/>
                      <a:pt x="2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7"/>
                      <a:pt x="0" y="47"/>
                      <a:pt x="0" y="47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7"/>
                      <a:pt x="1" y="47"/>
                      <a:pt x="1" y="48"/>
                    </a:cubicBezTo>
                    <a:cubicBezTo>
                      <a:pt x="3" y="49"/>
                      <a:pt x="3" y="49"/>
                      <a:pt x="3" y="49"/>
                    </a:cubicBezTo>
                    <a:cubicBezTo>
                      <a:pt x="4" y="49"/>
                      <a:pt x="5" y="50"/>
                      <a:pt x="7" y="51"/>
                    </a:cubicBezTo>
                    <a:cubicBezTo>
                      <a:pt x="10" y="52"/>
                      <a:pt x="13" y="54"/>
                      <a:pt x="17" y="55"/>
                    </a:cubicBezTo>
                    <a:cubicBezTo>
                      <a:pt x="24" y="58"/>
                      <a:pt x="30" y="60"/>
                      <a:pt x="34" y="61"/>
                    </a:cubicBezTo>
                    <a:cubicBezTo>
                      <a:pt x="50" y="65"/>
                      <a:pt x="65" y="66"/>
                      <a:pt x="77" y="57"/>
                    </a:cubicBezTo>
                    <a:cubicBezTo>
                      <a:pt x="84" y="52"/>
                      <a:pt x="88" y="45"/>
                      <a:pt x="89" y="38"/>
                    </a:cubicBezTo>
                    <a:cubicBezTo>
                      <a:pt x="90" y="31"/>
                      <a:pt x="88" y="24"/>
                      <a:pt x="85" y="17"/>
                    </a:cubicBezTo>
                    <a:cubicBezTo>
                      <a:pt x="89" y="15"/>
                      <a:pt x="94" y="14"/>
                      <a:pt x="100" y="14"/>
                    </a:cubicBezTo>
                    <a:cubicBezTo>
                      <a:pt x="99" y="14"/>
                      <a:pt x="99" y="13"/>
                      <a:pt x="99" y="12"/>
                    </a:cubicBezTo>
                    <a:cubicBezTo>
                      <a:pt x="96" y="12"/>
                      <a:pt x="90" y="14"/>
                      <a:pt x="84" y="16"/>
                    </a:cubicBezTo>
                    <a:cubicBezTo>
                      <a:pt x="83" y="15"/>
                      <a:pt x="82" y="13"/>
                      <a:pt x="81" y="12"/>
                    </a:cubicBezTo>
                    <a:cubicBezTo>
                      <a:pt x="77" y="6"/>
                      <a:pt x="71" y="3"/>
                      <a:pt x="65" y="2"/>
                    </a:cubicBezTo>
                    <a:cubicBezTo>
                      <a:pt x="59" y="0"/>
                      <a:pt x="53" y="1"/>
                      <a:pt x="47" y="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76" name="Freeform 2379"/>
              <p:cNvSpPr/>
              <p:nvPr/>
            </p:nvSpPr>
            <p:spPr>
              <a:xfrm>
                <a:off x="8756632" y="1900245"/>
                <a:ext cx="274639" cy="176214"/>
              </a:xfrm>
              <a:custGeom>
                <a:avLst/>
                <a:gdLst>
                  <a:gd name="txL" fmla="*/ 0 w 73"/>
                  <a:gd name="txT" fmla="*/ 0 h 47"/>
                  <a:gd name="txR" fmla="*/ 73 w 73"/>
                  <a:gd name="txB" fmla="*/ 47 h 47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73" h="47">
                    <a:moveTo>
                      <a:pt x="39" y="0"/>
                    </a:moveTo>
                    <a:cubicBezTo>
                      <a:pt x="31" y="2"/>
                      <a:pt x="26" y="7"/>
                      <a:pt x="21" y="12"/>
                    </a:cubicBezTo>
                    <a:cubicBezTo>
                      <a:pt x="17" y="17"/>
                      <a:pt x="12" y="24"/>
                      <a:pt x="6" y="25"/>
                    </a:cubicBezTo>
                    <a:cubicBezTo>
                      <a:pt x="4" y="26"/>
                      <a:pt x="2" y="26"/>
                      <a:pt x="0" y="27"/>
                    </a:cubicBezTo>
                    <a:cubicBezTo>
                      <a:pt x="3" y="27"/>
                      <a:pt x="7" y="30"/>
                      <a:pt x="10" y="32"/>
                    </a:cubicBezTo>
                    <a:cubicBezTo>
                      <a:pt x="14" y="35"/>
                      <a:pt x="18" y="37"/>
                      <a:pt x="21" y="39"/>
                    </a:cubicBezTo>
                    <a:cubicBezTo>
                      <a:pt x="31" y="44"/>
                      <a:pt x="42" y="47"/>
                      <a:pt x="51" y="42"/>
                    </a:cubicBezTo>
                    <a:cubicBezTo>
                      <a:pt x="57" y="39"/>
                      <a:pt x="60" y="36"/>
                      <a:pt x="62" y="31"/>
                    </a:cubicBezTo>
                    <a:cubicBezTo>
                      <a:pt x="64" y="26"/>
                      <a:pt x="64" y="21"/>
                      <a:pt x="63" y="16"/>
                    </a:cubicBezTo>
                    <a:cubicBezTo>
                      <a:pt x="66" y="15"/>
                      <a:pt x="70" y="15"/>
                      <a:pt x="73" y="16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1" y="14"/>
                      <a:pt x="67" y="14"/>
                      <a:pt x="62" y="15"/>
                    </a:cubicBezTo>
                    <a:cubicBezTo>
                      <a:pt x="62" y="14"/>
                      <a:pt x="62" y="13"/>
                      <a:pt x="61" y="12"/>
                    </a:cubicBezTo>
                    <a:cubicBezTo>
                      <a:pt x="59" y="7"/>
                      <a:pt x="56" y="4"/>
                      <a:pt x="52" y="2"/>
                    </a:cubicBezTo>
                    <a:cubicBezTo>
                      <a:pt x="47" y="0"/>
                      <a:pt x="43" y="0"/>
                      <a:pt x="39" y="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77" name="Freeform 2380"/>
              <p:cNvSpPr/>
              <p:nvPr/>
            </p:nvSpPr>
            <p:spPr>
              <a:xfrm>
                <a:off x="8701069" y="2120909"/>
                <a:ext cx="201614" cy="320677"/>
              </a:xfrm>
              <a:custGeom>
                <a:avLst/>
                <a:gdLst>
                  <a:gd name="txL" fmla="*/ 0 w 54"/>
                  <a:gd name="txT" fmla="*/ 0 h 85"/>
                  <a:gd name="txR" fmla="*/ 54 w 54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85">
                    <a:moveTo>
                      <a:pt x="3" y="28"/>
                    </a:moveTo>
                    <a:cubicBezTo>
                      <a:pt x="0" y="39"/>
                      <a:pt x="2" y="49"/>
                      <a:pt x="7" y="57"/>
                    </a:cubicBezTo>
                    <a:cubicBezTo>
                      <a:pt x="10" y="63"/>
                      <a:pt x="18" y="71"/>
                      <a:pt x="19" y="78"/>
                    </a:cubicBezTo>
                    <a:cubicBezTo>
                      <a:pt x="21" y="85"/>
                      <a:pt x="21" y="85"/>
                      <a:pt x="21" y="85"/>
                    </a:cubicBezTo>
                    <a:cubicBezTo>
                      <a:pt x="21" y="79"/>
                      <a:pt x="33" y="71"/>
                      <a:pt x="37" y="67"/>
                    </a:cubicBezTo>
                    <a:cubicBezTo>
                      <a:pt x="41" y="63"/>
                      <a:pt x="46" y="59"/>
                      <a:pt x="49" y="55"/>
                    </a:cubicBezTo>
                    <a:cubicBezTo>
                      <a:pt x="52" y="51"/>
                      <a:pt x="54" y="47"/>
                      <a:pt x="54" y="41"/>
                    </a:cubicBezTo>
                    <a:cubicBezTo>
                      <a:pt x="54" y="35"/>
                      <a:pt x="53" y="29"/>
                      <a:pt x="50" y="24"/>
                    </a:cubicBezTo>
                    <a:cubicBezTo>
                      <a:pt x="47" y="19"/>
                      <a:pt x="43" y="14"/>
                      <a:pt x="37" y="11"/>
                    </a:cubicBezTo>
                    <a:cubicBezTo>
                      <a:pt x="39" y="7"/>
                      <a:pt x="42" y="4"/>
                      <a:pt x="46" y="2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2" y="2"/>
                      <a:pt x="39" y="6"/>
                      <a:pt x="36" y="11"/>
                    </a:cubicBezTo>
                    <a:cubicBezTo>
                      <a:pt x="35" y="10"/>
                      <a:pt x="33" y="10"/>
                      <a:pt x="32" y="10"/>
                    </a:cubicBezTo>
                    <a:cubicBezTo>
                      <a:pt x="26" y="8"/>
                      <a:pt x="20" y="9"/>
                      <a:pt x="14" y="13"/>
                    </a:cubicBezTo>
                    <a:cubicBezTo>
                      <a:pt x="9" y="17"/>
                      <a:pt x="5" y="22"/>
                      <a:pt x="3" y="2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78" name="Freeform 2381"/>
              <p:cNvSpPr/>
              <p:nvPr/>
            </p:nvSpPr>
            <p:spPr>
              <a:xfrm>
                <a:off x="8888395" y="2170122"/>
                <a:ext cx="96838" cy="153989"/>
              </a:xfrm>
              <a:custGeom>
                <a:avLst/>
                <a:gdLst>
                  <a:gd name="txL" fmla="*/ 0 w 26"/>
                  <a:gd name="txT" fmla="*/ 0 h 41"/>
                  <a:gd name="txR" fmla="*/ 26 w 26"/>
                  <a:gd name="txB" fmla="*/ 41 h 41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26" h="41">
                    <a:moveTo>
                      <a:pt x="0" y="19"/>
                    </a:moveTo>
                    <a:cubicBezTo>
                      <a:pt x="0" y="24"/>
                      <a:pt x="3" y="28"/>
                      <a:pt x="6" y="31"/>
                    </a:cubicBezTo>
                    <a:cubicBezTo>
                      <a:pt x="9" y="33"/>
                      <a:pt x="13" y="35"/>
                      <a:pt x="14" y="38"/>
                    </a:cubicBezTo>
                    <a:cubicBezTo>
                      <a:pt x="15" y="39"/>
                      <a:pt x="16" y="40"/>
                      <a:pt x="16" y="41"/>
                    </a:cubicBezTo>
                    <a:cubicBezTo>
                      <a:pt x="16" y="38"/>
                      <a:pt x="19" y="33"/>
                      <a:pt x="21" y="30"/>
                    </a:cubicBezTo>
                    <a:cubicBezTo>
                      <a:pt x="23" y="25"/>
                      <a:pt x="26" y="21"/>
                      <a:pt x="24" y="17"/>
                    </a:cubicBezTo>
                    <a:cubicBezTo>
                      <a:pt x="23" y="14"/>
                      <a:pt x="22" y="12"/>
                      <a:pt x="20" y="10"/>
                    </a:cubicBezTo>
                    <a:cubicBezTo>
                      <a:pt x="18" y="8"/>
                      <a:pt x="16" y="6"/>
                      <a:pt x="13" y="6"/>
                    </a:cubicBezTo>
                    <a:cubicBezTo>
                      <a:pt x="14" y="3"/>
                      <a:pt x="15" y="1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5" y="1"/>
                      <a:pt x="14" y="2"/>
                    </a:cubicBezTo>
                    <a:cubicBezTo>
                      <a:pt x="14" y="3"/>
                      <a:pt x="13" y="4"/>
                      <a:pt x="12" y="6"/>
                    </a:cubicBezTo>
                    <a:cubicBezTo>
                      <a:pt x="12" y="5"/>
                      <a:pt x="11" y="5"/>
                      <a:pt x="10" y="5"/>
                    </a:cubicBezTo>
                    <a:cubicBezTo>
                      <a:pt x="7" y="5"/>
                      <a:pt x="5" y="7"/>
                      <a:pt x="3" y="10"/>
                    </a:cubicBezTo>
                    <a:cubicBezTo>
                      <a:pt x="1" y="12"/>
                      <a:pt x="0" y="16"/>
                      <a:pt x="0" y="1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79" name="Freeform 2382"/>
              <p:cNvSpPr/>
              <p:nvPr/>
            </p:nvSpPr>
            <p:spPr>
              <a:xfrm>
                <a:off x="9053496" y="2151072"/>
                <a:ext cx="82550" cy="109538"/>
              </a:xfrm>
              <a:custGeom>
                <a:avLst/>
                <a:gdLst>
                  <a:gd name="txL" fmla="*/ 0 w 22"/>
                  <a:gd name="txT" fmla="*/ 0 h 29"/>
                  <a:gd name="txR" fmla="*/ 22 w 22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29">
                    <a:moveTo>
                      <a:pt x="1" y="14"/>
                    </a:moveTo>
                    <a:cubicBezTo>
                      <a:pt x="1" y="18"/>
                      <a:pt x="3" y="22"/>
                      <a:pt x="6" y="24"/>
                    </a:cubicBezTo>
                    <a:cubicBezTo>
                      <a:pt x="9" y="25"/>
                      <a:pt x="12" y="27"/>
                      <a:pt x="14" y="28"/>
                    </a:cubicBezTo>
                    <a:cubicBezTo>
                      <a:pt x="15" y="29"/>
                      <a:pt x="15" y="29"/>
                      <a:pt x="16" y="29"/>
                    </a:cubicBezTo>
                    <a:cubicBezTo>
                      <a:pt x="16" y="29"/>
                      <a:pt x="16" y="27"/>
                      <a:pt x="16" y="26"/>
                    </a:cubicBezTo>
                    <a:cubicBezTo>
                      <a:pt x="17" y="25"/>
                      <a:pt x="18" y="23"/>
                      <a:pt x="18" y="22"/>
                    </a:cubicBezTo>
                    <a:cubicBezTo>
                      <a:pt x="20" y="18"/>
                      <a:pt x="22" y="14"/>
                      <a:pt x="20" y="9"/>
                    </a:cubicBezTo>
                    <a:cubicBezTo>
                      <a:pt x="18" y="6"/>
                      <a:pt x="16" y="4"/>
                      <a:pt x="14" y="4"/>
                    </a:cubicBezTo>
                    <a:cubicBezTo>
                      <a:pt x="12" y="3"/>
                      <a:pt x="10" y="3"/>
                      <a:pt x="7" y="4"/>
                    </a:cubicBezTo>
                    <a:cubicBezTo>
                      <a:pt x="7" y="3"/>
                      <a:pt x="7" y="2"/>
                      <a:pt x="7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6" y="5"/>
                      <a:pt x="6" y="5"/>
                    </a:cubicBezTo>
                    <a:cubicBezTo>
                      <a:pt x="4" y="6"/>
                      <a:pt x="2" y="7"/>
                      <a:pt x="1" y="9"/>
                    </a:cubicBezTo>
                    <a:cubicBezTo>
                      <a:pt x="1" y="10"/>
                      <a:pt x="0" y="12"/>
                      <a:pt x="1" y="1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80" name="Freeform 2383"/>
              <p:cNvSpPr/>
              <p:nvPr/>
            </p:nvSpPr>
            <p:spPr>
              <a:xfrm>
                <a:off x="9375760" y="1806582"/>
                <a:ext cx="169864" cy="171451"/>
              </a:xfrm>
              <a:custGeom>
                <a:avLst/>
                <a:gdLst>
                  <a:gd name="txL" fmla="*/ 0 w 45"/>
                  <a:gd name="txT" fmla="*/ 0 h 46"/>
                  <a:gd name="txR" fmla="*/ 45 w 45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46">
                    <a:moveTo>
                      <a:pt x="7" y="7"/>
                    </a:moveTo>
                    <a:cubicBezTo>
                      <a:pt x="2" y="12"/>
                      <a:pt x="0" y="19"/>
                      <a:pt x="0" y="26"/>
                    </a:cubicBezTo>
                    <a:cubicBezTo>
                      <a:pt x="1" y="31"/>
                      <a:pt x="3" y="37"/>
                      <a:pt x="2" y="42"/>
                    </a:cubicBezTo>
                    <a:cubicBezTo>
                      <a:pt x="2" y="43"/>
                      <a:pt x="3" y="45"/>
                      <a:pt x="3" y="46"/>
                    </a:cubicBezTo>
                    <a:cubicBezTo>
                      <a:pt x="3" y="44"/>
                      <a:pt x="5" y="43"/>
                      <a:pt x="8" y="42"/>
                    </a:cubicBezTo>
                    <a:cubicBezTo>
                      <a:pt x="11" y="42"/>
                      <a:pt x="14" y="41"/>
                      <a:pt x="16" y="41"/>
                    </a:cubicBezTo>
                    <a:cubicBezTo>
                      <a:pt x="23" y="39"/>
                      <a:pt x="31" y="37"/>
                      <a:pt x="35" y="30"/>
                    </a:cubicBezTo>
                    <a:cubicBezTo>
                      <a:pt x="37" y="25"/>
                      <a:pt x="38" y="21"/>
                      <a:pt x="37" y="17"/>
                    </a:cubicBezTo>
                    <a:cubicBezTo>
                      <a:pt x="36" y="13"/>
                      <a:pt x="34" y="10"/>
                      <a:pt x="31" y="6"/>
                    </a:cubicBezTo>
                    <a:cubicBezTo>
                      <a:pt x="32" y="5"/>
                      <a:pt x="33" y="5"/>
                      <a:pt x="35" y="4"/>
                    </a:cubicBezTo>
                    <a:cubicBezTo>
                      <a:pt x="35" y="4"/>
                      <a:pt x="35" y="3"/>
                      <a:pt x="36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3"/>
                      <a:pt x="37" y="3"/>
                      <a:pt x="38" y="3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38" y="3"/>
                      <a:pt x="38" y="3"/>
                      <a:pt x="39" y="2"/>
                    </a:cubicBezTo>
                    <a:cubicBezTo>
                      <a:pt x="39" y="2"/>
                      <a:pt x="39" y="2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3"/>
                      <a:pt x="40" y="3"/>
                      <a:pt x="41" y="3"/>
                    </a:cubicBezTo>
                    <a:cubicBezTo>
                      <a:pt x="42" y="3"/>
                      <a:pt x="43" y="4"/>
                      <a:pt x="43" y="5"/>
                    </a:cubicBezTo>
                    <a:cubicBezTo>
                      <a:pt x="44" y="5"/>
                      <a:pt x="44" y="6"/>
                      <a:pt x="44" y="7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4" y="9"/>
                      <a:pt x="44" y="9"/>
                      <a:pt x="44" y="10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3" y="10"/>
                      <a:pt x="43" y="11"/>
                      <a:pt x="43" y="11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2" y="12"/>
                      <a:pt x="41" y="12"/>
                      <a:pt x="41" y="12"/>
                    </a:cubicBezTo>
                    <a:cubicBezTo>
                      <a:pt x="41" y="12"/>
                      <a:pt x="41" y="13"/>
                      <a:pt x="40" y="13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2" y="13"/>
                      <a:pt x="43" y="13"/>
                    </a:cubicBezTo>
                    <a:cubicBezTo>
                      <a:pt x="43" y="13"/>
                      <a:pt x="43" y="12"/>
                      <a:pt x="43" y="12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1"/>
                      <a:pt x="45" y="10"/>
                      <a:pt x="45" y="10"/>
                    </a:cubicBezTo>
                    <a:cubicBezTo>
                      <a:pt x="45" y="10"/>
                      <a:pt x="45" y="10"/>
                      <a:pt x="45" y="9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5" y="8"/>
                      <a:pt x="45" y="8"/>
                      <a:pt x="45" y="7"/>
                    </a:cubicBezTo>
                    <a:cubicBezTo>
                      <a:pt x="45" y="6"/>
                      <a:pt x="45" y="5"/>
                      <a:pt x="44" y="4"/>
                    </a:cubicBezTo>
                    <a:cubicBezTo>
                      <a:pt x="44" y="3"/>
                      <a:pt x="43" y="2"/>
                      <a:pt x="42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0" y="1"/>
                      <a:pt x="39" y="1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6" y="2"/>
                      <a:pt x="35" y="2"/>
                      <a:pt x="35" y="3"/>
                    </a:cubicBezTo>
                    <a:cubicBezTo>
                      <a:pt x="33" y="4"/>
                      <a:pt x="32" y="5"/>
                      <a:pt x="31" y="6"/>
                    </a:cubicBezTo>
                    <a:cubicBezTo>
                      <a:pt x="30" y="5"/>
                      <a:pt x="29" y="5"/>
                      <a:pt x="28" y="4"/>
                    </a:cubicBezTo>
                    <a:cubicBezTo>
                      <a:pt x="22" y="0"/>
                      <a:pt x="12" y="1"/>
                      <a:pt x="7" y="7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81" name="Freeform 2384"/>
              <p:cNvSpPr/>
              <p:nvPr/>
            </p:nvSpPr>
            <p:spPr>
              <a:xfrm>
                <a:off x="9421798" y="1873257"/>
                <a:ext cx="161926" cy="225427"/>
              </a:xfrm>
              <a:custGeom>
                <a:avLst/>
                <a:gdLst>
                  <a:gd name="txL" fmla="*/ 0 w 43"/>
                  <a:gd name="txT" fmla="*/ 0 h 60"/>
                  <a:gd name="txR" fmla="*/ 43 w 43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3" h="60">
                    <a:moveTo>
                      <a:pt x="4" y="15"/>
                    </a:moveTo>
                    <a:cubicBezTo>
                      <a:pt x="0" y="23"/>
                      <a:pt x="0" y="31"/>
                      <a:pt x="2" y="39"/>
                    </a:cubicBezTo>
                    <a:cubicBezTo>
                      <a:pt x="4" y="44"/>
                      <a:pt x="9" y="51"/>
                      <a:pt x="9" y="56"/>
                    </a:cubicBezTo>
                    <a:cubicBezTo>
                      <a:pt x="10" y="57"/>
                      <a:pt x="11" y="59"/>
                      <a:pt x="12" y="60"/>
                    </a:cubicBezTo>
                    <a:cubicBezTo>
                      <a:pt x="12" y="58"/>
                      <a:pt x="14" y="56"/>
                      <a:pt x="16" y="55"/>
                    </a:cubicBezTo>
                    <a:cubicBezTo>
                      <a:pt x="19" y="53"/>
                      <a:pt x="22" y="51"/>
                      <a:pt x="24" y="50"/>
                    </a:cubicBezTo>
                    <a:cubicBezTo>
                      <a:pt x="32" y="46"/>
                      <a:pt x="39" y="42"/>
                      <a:pt x="41" y="33"/>
                    </a:cubicBezTo>
                    <a:cubicBezTo>
                      <a:pt x="43" y="28"/>
                      <a:pt x="43" y="23"/>
                      <a:pt x="41" y="19"/>
                    </a:cubicBezTo>
                    <a:cubicBezTo>
                      <a:pt x="39" y="15"/>
                      <a:pt x="36" y="11"/>
                      <a:pt x="32" y="8"/>
                    </a:cubicBezTo>
                    <a:cubicBezTo>
                      <a:pt x="34" y="5"/>
                      <a:pt x="37" y="3"/>
                      <a:pt x="40" y="1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7" y="1"/>
                      <a:pt x="34" y="4"/>
                      <a:pt x="31" y="8"/>
                    </a:cubicBezTo>
                    <a:cubicBezTo>
                      <a:pt x="30" y="7"/>
                      <a:pt x="29" y="6"/>
                      <a:pt x="28" y="6"/>
                    </a:cubicBezTo>
                    <a:cubicBezTo>
                      <a:pt x="20" y="2"/>
                      <a:pt x="9" y="7"/>
                      <a:pt x="4" y="15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82" name="Freeform 2385"/>
              <p:cNvSpPr/>
              <p:nvPr/>
            </p:nvSpPr>
            <p:spPr>
              <a:xfrm>
                <a:off x="9872651" y="1644656"/>
                <a:ext cx="130176" cy="198439"/>
              </a:xfrm>
              <a:custGeom>
                <a:avLst/>
                <a:gdLst>
                  <a:gd name="txL" fmla="*/ 0 w 35"/>
                  <a:gd name="txT" fmla="*/ 0 h 53"/>
                  <a:gd name="txR" fmla="*/ 35 w 35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53">
                    <a:moveTo>
                      <a:pt x="32" y="37"/>
                    </a:moveTo>
                    <a:cubicBezTo>
                      <a:pt x="35" y="31"/>
                      <a:pt x="33" y="25"/>
                      <a:pt x="31" y="19"/>
                    </a:cubicBezTo>
                    <a:cubicBezTo>
                      <a:pt x="29" y="15"/>
                      <a:pt x="26" y="9"/>
                      <a:pt x="26" y="4"/>
                    </a:cubicBezTo>
                    <a:cubicBezTo>
                      <a:pt x="26" y="3"/>
                      <a:pt x="26" y="1"/>
                      <a:pt x="26" y="0"/>
                    </a:cubicBezTo>
                    <a:cubicBezTo>
                      <a:pt x="25" y="2"/>
                      <a:pt x="23" y="4"/>
                      <a:pt x="20" y="6"/>
                    </a:cubicBezTo>
                    <a:cubicBezTo>
                      <a:pt x="17" y="7"/>
                      <a:pt x="14" y="9"/>
                      <a:pt x="13" y="10"/>
                    </a:cubicBezTo>
                    <a:cubicBezTo>
                      <a:pt x="9" y="13"/>
                      <a:pt x="6" y="15"/>
                      <a:pt x="4" y="18"/>
                    </a:cubicBezTo>
                    <a:cubicBezTo>
                      <a:pt x="2" y="20"/>
                      <a:pt x="0" y="23"/>
                      <a:pt x="0" y="26"/>
                    </a:cubicBezTo>
                    <a:cubicBezTo>
                      <a:pt x="0" y="30"/>
                      <a:pt x="0" y="34"/>
                      <a:pt x="2" y="37"/>
                    </a:cubicBezTo>
                    <a:cubicBezTo>
                      <a:pt x="3" y="41"/>
                      <a:pt x="6" y="44"/>
                      <a:pt x="9" y="46"/>
                    </a:cubicBezTo>
                    <a:cubicBezTo>
                      <a:pt x="7" y="49"/>
                      <a:pt x="5" y="51"/>
                      <a:pt x="2" y="52"/>
                    </a:cubicBezTo>
                    <a:cubicBezTo>
                      <a:pt x="2" y="53"/>
                      <a:pt x="2" y="53"/>
                      <a:pt x="2" y="53"/>
                    </a:cubicBezTo>
                    <a:cubicBezTo>
                      <a:pt x="4" y="52"/>
                      <a:pt x="8" y="50"/>
                      <a:pt x="10" y="47"/>
                    </a:cubicBezTo>
                    <a:cubicBezTo>
                      <a:pt x="11" y="47"/>
                      <a:pt x="12" y="48"/>
                      <a:pt x="13" y="48"/>
                    </a:cubicBezTo>
                    <a:cubicBezTo>
                      <a:pt x="16" y="49"/>
                      <a:pt x="20" y="49"/>
                      <a:pt x="24" y="46"/>
                    </a:cubicBezTo>
                    <a:cubicBezTo>
                      <a:pt x="28" y="44"/>
                      <a:pt x="31" y="41"/>
                      <a:pt x="32" y="37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83" name="Freeform 2386"/>
              <p:cNvSpPr/>
              <p:nvPr/>
            </p:nvSpPr>
            <p:spPr>
              <a:xfrm>
                <a:off x="10128240" y="2208222"/>
                <a:ext cx="138113" cy="153989"/>
              </a:xfrm>
              <a:custGeom>
                <a:avLst/>
                <a:gdLst>
                  <a:gd name="txL" fmla="*/ 0 w 37"/>
                  <a:gd name="txT" fmla="*/ 0 h 41"/>
                  <a:gd name="txR" fmla="*/ 37 w 37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41">
                    <a:moveTo>
                      <a:pt x="5" y="31"/>
                    </a:moveTo>
                    <a:cubicBezTo>
                      <a:pt x="9" y="36"/>
                      <a:pt x="15" y="37"/>
                      <a:pt x="20" y="37"/>
                    </a:cubicBezTo>
                    <a:cubicBezTo>
                      <a:pt x="23" y="37"/>
                      <a:pt x="29" y="36"/>
                      <a:pt x="33" y="39"/>
                    </a:cubicBezTo>
                    <a:cubicBezTo>
                      <a:pt x="34" y="39"/>
                      <a:pt x="35" y="40"/>
                      <a:pt x="37" y="41"/>
                    </a:cubicBezTo>
                    <a:cubicBezTo>
                      <a:pt x="35" y="39"/>
                      <a:pt x="35" y="36"/>
                      <a:pt x="34" y="33"/>
                    </a:cubicBezTo>
                    <a:cubicBezTo>
                      <a:pt x="34" y="30"/>
                      <a:pt x="33" y="27"/>
                      <a:pt x="33" y="25"/>
                    </a:cubicBezTo>
                    <a:cubicBezTo>
                      <a:pt x="31" y="18"/>
                      <a:pt x="29" y="12"/>
                      <a:pt x="25" y="10"/>
                    </a:cubicBezTo>
                    <a:cubicBezTo>
                      <a:pt x="24" y="10"/>
                      <a:pt x="23" y="9"/>
                      <a:pt x="21" y="9"/>
                    </a:cubicBezTo>
                    <a:cubicBezTo>
                      <a:pt x="20" y="9"/>
                      <a:pt x="18" y="9"/>
                      <a:pt x="17" y="8"/>
                    </a:cubicBezTo>
                    <a:cubicBezTo>
                      <a:pt x="14" y="8"/>
                      <a:pt x="11" y="7"/>
                      <a:pt x="7" y="8"/>
                    </a:cubicBezTo>
                    <a:cubicBezTo>
                      <a:pt x="7" y="5"/>
                      <a:pt x="8" y="2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6" y="5"/>
                      <a:pt x="6" y="8"/>
                    </a:cubicBezTo>
                    <a:cubicBezTo>
                      <a:pt x="6" y="9"/>
                      <a:pt x="5" y="9"/>
                      <a:pt x="4" y="9"/>
                    </a:cubicBezTo>
                    <a:cubicBezTo>
                      <a:pt x="3" y="10"/>
                      <a:pt x="1" y="12"/>
                      <a:pt x="1" y="14"/>
                    </a:cubicBezTo>
                    <a:cubicBezTo>
                      <a:pt x="0" y="16"/>
                      <a:pt x="0" y="18"/>
                      <a:pt x="0" y="20"/>
                    </a:cubicBezTo>
                    <a:cubicBezTo>
                      <a:pt x="1" y="25"/>
                      <a:pt x="3" y="29"/>
                      <a:pt x="5" y="3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84" name="Freeform 2387"/>
              <p:cNvSpPr/>
              <p:nvPr/>
            </p:nvSpPr>
            <p:spPr>
              <a:xfrm>
                <a:off x="9748825" y="1993908"/>
                <a:ext cx="390527" cy="300040"/>
              </a:xfrm>
              <a:custGeom>
                <a:avLst/>
                <a:gdLst>
                  <a:gd name="txL" fmla="*/ 0 w 104"/>
                  <a:gd name="txT" fmla="*/ 0 h 80"/>
                  <a:gd name="txR" fmla="*/ 104 w 104"/>
                  <a:gd name="txB" fmla="*/ 80 h 8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4" h="80">
                    <a:moveTo>
                      <a:pt x="23" y="68"/>
                    </a:moveTo>
                    <a:cubicBezTo>
                      <a:pt x="33" y="75"/>
                      <a:pt x="46" y="79"/>
                      <a:pt x="60" y="79"/>
                    </a:cubicBezTo>
                    <a:cubicBezTo>
                      <a:pt x="70" y="79"/>
                      <a:pt x="85" y="76"/>
                      <a:pt x="94" y="80"/>
                    </a:cubicBezTo>
                    <a:cubicBezTo>
                      <a:pt x="97" y="80"/>
                      <a:pt x="101" y="80"/>
                      <a:pt x="104" y="80"/>
                    </a:cubicBezTo>
                    <a:cubicBezTo>
                      <a:pt x="97" y="77"/>
                      <a:pt x="95" y="57"/>
                      <a:pt x="93" y="49"/>
                    </a:cubicBezTo>
                    <a:cubicBezTo>
                      <a:pt x="92" y="40"/>
                      <a:pt x="89" y="31"/>
                      <a:pt x="84" y="23"/>
                    </a:cubicBezTo>
                    <a:cubicBezTo>
                      <a:pt x="82" y="19"/>
                      <a:pt x="78" y="15"/>
                      <a:pt x="75" y="11"/>
                    </a:cubicBezTo>
                    <a:cubicBezTo>
                      <a:pt x="71" y="8"/>
                      <a:pt x="66" y="5"/>
                      <a:pt x="62" y="3"/>
                    </a:cubicBezTo>
                    <a:cubicBezTo>
                      <a:pt x="56" y="1"/>
                      <a:pt x="52" y="0"/>
                      <a:pt x="47" y="1"/>
                    </a:cubicBezTo>
                    <a:cubicBezTo>
                      <a:pt x="43" y="1"/>
                      <a:pt x="39" y="2"/>
                      <a:pt x="35" y="3"/>
                    </a:cubicBezTo>
                    <a:cubicBezTo>
                      <a:pt x="27" y="7"/>
                      <a:pt x="20" y="13"/>
                      <a:pt x="15" y="21"/>
                    </a:cubicBezTo>
                    <a:cubicBezTo>
                      <a:pt x="10" y="17"/>
                      <a:pt x="6" y="12"/>
                      <a:pt x="3" y="6"/>
                    </a:cubicBezTo>
                    <a:cubicBezTo>
                      <a:pt x="2" y="6"/>
                      <a:pt x="1" y="7"/>
                      <a:pt x="0" y="7"/>
                    </a:cubicBezTo>
                    <a:cubicBezTo>
                      <a:pt x="2" y="11"/>
                      <a:pt x="8" y="18"/>
                      <a:pt x="15" y="22"/>
                    </a:cubicBezTo>
                    <a:cubicBezTo>
                      <a:pt x="14" y="24"/>
                      <a:pt x="13" y="26"/>
                      <a:pt x="12" y="28"/>
                    </a:cubicBezTo>
                    <a:cubicBezTo>
                      <a:pt x="9" y="36"/>
                      <a:pt x="10" y="45"/>
                      <a:pt x="12" y="52"/>
                    </a:cubicBezTo>
                    <a:cubicBezTo>
                      <a:pt x="13" y="55"/>
                      <a:pt x="15" y="58"/>
                      <a:pt x="16" y="61"/>
                    </a:cubicBezTo>
                    <a:cubicBezTo>
                      <a:pt x="18" y="64"/>
                      <a:pt x="20" y="66"/>
                      <a:pt x="23" y="6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85" name="Freeform 2388"/>
              <p:cNvSpPr/>
              <p:nvPr/>
            </p:nvSpPr>
            <p:spPr>
              <a:xfrm>
                <a:off x="10044102" y="2527312"/>
                <a:ext cx="136526" cy="168276"/>
              </a:xfrm>
              <a:custGeom>
                <a:avLst/>
                <a:gdLst>
                  <a:gd name="txL" fmla="*/ 0 w 36"/>
                  <a:gd name="txT" fmla="*/ 0 h 45"/>
                  <a:gd name="txR" fmla="*/ 36 w 36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45">
                    <a:moveTo>
                      <a:pt x="4" y="28"/>
                    </a:moveTo>
                    <a:cubicBezTo>
                      <a:pt x="7" y="32"/>
                      <a:pt x="12" y="35"/>
                      <a:pt x="17" y="37"/>
                    </a:cubicBezTo>
                    <a:cubicBezTo>
                      <a:pt x="21" y="39"/>
                      <a:pt x="28" y="39"/>
                      <a:pt x="31" y="43"/>
                    </a:cubicBezTo>
                    <a:cubicBezTo>
                      <a:pt x="34" y="45"/>
                      <a:pt x="34" y="45"/>
                      <a:pt x="34" y="45"/>
                    </a:cubicBezTo>
                    <a:cubicBezTo>
                      <a:pt x="32" y="42"/>
                      <a:pt x="35" y="34"/>
                      <a:pt x="35" y="29"/>
                    </a:cubicBezTo>
                    <a:cubicBezTo>
                      <a:pt x="36" y="22"/>
                      <a:pt x="35" y="13"/>
                      <a:pt x="29" y="7"/>
                    </a:cubicBezTo>
                    <a:cubicBezTo>
                      <a:pt x="22" y="1"/>
                      <a:pt x="14" y="2"/>
                      <a:pt x="8" y="7"/>
                    </a:cubicBezTo>
                    <a:cubicBezTo>
                      <a:pt x="6" y="5"/>
                      <a:pt x="5" y="3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5" y="5"/>
                      <a:pt x="7" y="7"/>
                    </a:cubicBezTo>
                    <a:cubicBezTo>
                      <a:pt x="6" y="8"/>
                      <a:pt x="6" y="9"/>
                      <a:pt x="5" y="9"/>
                    </a:cubicBezTo>
                    <a:cubicBezTo>
                      <a:pt x="0" y="15"/>
                      <a:pt x="0" y="22"/>
                      <a:pt x="4" y="2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86" name="Freeform 2389"/>
              <p:cNvSpPr/>
              <p:nvPr/>
            </p:nvSpPr>
            <p:spPr>
              <a:xfrm>
                <a:off x="10063152" y="2647963"/>
                <a:ext cx="87313" cy="130176"/>
              </a:xfrm>
              <a:custGeom>
                <a:avLst/>
                <a:gdLst>
                  <a:gd name="txL" fmla="*/ 0 w 23"/>
                  <a:gd name="txT" fmla="*/ 0 h 35"/>
                  <a:gd name="txR" fmla="*/ 23 w 23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35">
                    <a:moveTo>
                      <a:pt x="1" y="19"/>
                    </a:moveTo>
                    <a:cubicBezTo>
                      <a:pt x="2" y="23"/>
                      <a:pt x="5" y="25"/>
                      <a:pt x="8" y="27"/>
                    </a:cubicBezTo>
                    <a:cubicBezTo>
                      <a:pt x="11" y="29"/>
                      <a:pt x="15" y="30"/>
                      <a:pt x="16" y="33"/>
                    </a:cubicBezTo>
                    <a:cubicBezTo>
                      <a:pt x="17" y="33"/>
                      <a:pt x="17" y="34"/>
                      <a:pt x="18" y="35"/>
                    </a:cubicBezTo>
                    <a:cubicBezTo>
                      <a:pt x="17" y="32"/>
                      <a:pt x="20" y="27"/>
                      <a:pt x="21" y="25"/>
                    </a:cubicBezTo>
                    <a:cubicBezTo>
                      <a:pt x="22" y="20"/>
                      <a:pt x="23" y="16"/>
                      <a:pt x="21" y="11"/>
                    </a:cubicBezTo>
                    <a:cubicBezTo>
                      <a:pt x="18" y="6"/>
                      <a:pt x="13" y="5"/>
                      <a:pt x="8" y="6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8" y="3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1"/>
                    </a:cubicBezTo>
                    <a:cubicBezTo>
                      <a:pt x="9" y="1"/>
                      <a:pt x="9" y="1"/>
                      <a:pt x="10" y="0"/>
                    </a:cubicBezTo>
                    <a:cubicBezTo>
                      <a:pt x="11" y="0"/>
                      <a:pt x="11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4" y="3"/>
                      <a:pt x="14" y="4"/>
                      <a:pt x="14" y="4"/>
                    </a:cubicBezTo>
                    <a:cubicBezTo>
                      <a:pt x="14" y="4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0"/>
                      <a:pt x="12" y="0"/>
                      <a:pt x="11" y="0"/>
                    </a:cubicBezTo>
                    <a:cubicBezTo>
                      <a:pt x="10" y="0"/>
                      <a:pt x="9" y="0"/>
                      <a:pt x="8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7" y="7"/>
                      <a:pt x="6" y="7"/>
                      <a:pt x="6" y="7"/>
                    </a:cubicBezTo>
                    <a:cubicBezTo>
                      <a:pt x="2" y="9"/>
                      <a:pt x="0" y="15"/>
                      <a:pt x="1" y="1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87" name="Freeform 2390"/>
              <p:cNvSpPr/>
              <p:nvPr/>
            </p:nvSpPr>
            <p:spPr>
              <a:xfrm>
                <a:off x="9867888" y="2505087"/>
                <a:ext cx="158751" cy="244477"/>
              </a:xfrm>
              <a:custGeom>
                <a:avLst/>
                <a:gdLst>
                  <a:gd name="txL" fmla="*/ 0 w 42"/>
                  <a:gd name="txT" fmla="*/ 0 h 65"/>
                  <a:gd name="txR" fmla="*/ 42 w 42"/>
                  <a:gd name="txB" fmla="*/ 65 h 6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65">
                    <a:moveTo>
                      <a:pt x="1" y="34"/>
                    </a:moveTo>
                    <a:cubicBezTo>
                      <a:pt x="2" y="42"/>
                      <a:pt x="7" y="47"/>
                      <a:pt x="13" y="51"/>
                    </a:cubicBezTo>
                    <a:cubicBezTo>
                      <a:pt x="17" y="54"/>
                      <a:pt x="25" y="57"/>
                      <a:pt x="28" y="61"/>
                    </a:cubicBezTo>
                    <a:cubicBezTo>
                      <a:pt x="29" y="62"/>
                      <a:pt x="30" y="63"/>
                      <a:pt x="32" y="65"/>
                    </a:cubicBezTo>
                    <a:cubicBezTo>
                      <a:pt x="30" y="61"/>
                      <a:pt x="34" y="51"/>
                      <a:pt x="36" y="47"/>
                    </a:cubicBezTo>
                    <a:cubicBezTo>
                      <a:pt x="39" y="39"/>
                      <a:pt x="42" y="31"/>
                      <a:pt x="38" y="24"/>
                    </a:cubicBezTo>
                    <a:cubicBezTo>
                      <a:pt x="36" y="20"/>
                      <a:pt x="33" y="17"/>
                      <a:pt x="30" y="15"/>
                    </a:cubicBezTo>
                    <a:cubicBezTo>
                      <a:pt x="26" y="12"/>
                      <a:pt x="22" y="11"/>
                      <a:pt x="17" y="11"/>
                    </a:cubicBezTo>
                    <a:cubicBezTo>
                      <a:pt x="17" y="7"/>
                      <a:pt x="18" y="4"/>
                      <a:pt x="21" y="1"/>
                    </a:cubicBezTo>
                    <a:cubicBezTo>
                      <a:pt x="21" y="0"/>
                      <a:pt x="20" y="0"/>
                      <a:pt x="20" y="0"/>
                    </a:cubicBezTo>
                    <a:cubicBezTo>
                      <a:pt x="19" y="1"/>
                      <a:pt x="18" y="2"/>
                      <a:pt x="17" y="4"/>
                    </a:cubicBezTo>
                    <a:cubicBezTo>
                      <a:pt x="17" y="6"/>
                      <a:pt x="16" y="9"/>
                      <a:pt x="16" y="11"/>
                    </a:cubicBezTo>
                    <a:cubicBezTo>
                      <a:pt x="15" y="11"/>
                      <a:pt x="14" y="11"/>
                      <a:pt x="13" y="11"/>
                    </a:cubicBezTo>
                    <a:cubicBezTo>
                      <a:pt x="9" y="12"/>
                      <a:pt x="5" y="16"/>
                      <a:pt x="3" y="20"/>
                    </a:cubicBezTo>
                    <a:cubicBezTo>
                      <a:pt x="1" y="24"/>
                      <a:pt x="0" y="29"/>
                      <a:pt x="1" y="34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88" name="Freeform 2391"/>
              <p:cNvSpPr/>
              <p:nvPr/>
            </p:nvSpPr>
            <p:spPr>
              <a:xfrm>
                <a:off x="9683737" y="2613037"/>
                <a:ext cx="236539" cy="376240"/>
              </a:xfrm>
              <a:custGeom>
                <a:avLst/>
                <a:gdLst>
                  <a:gd name="txL" fmla="*/ 0 w 63"/>
                  <a:gd name="txT" fmla="*/ 0 h 100"/>
                  <a:gd name="txR" fmla="*/ 63 w 63"/>
                  <a:gd name="txB" fmla="*/ 100 h 10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3" h="100">
                    <a:moveTo>
                      <a:pt x="2" y="38"/>
                    </a:moveTo>
                    <a:cubicBezTo>
                      <a:pt x="0" y="51"/>
                      <a:pt x="4" y="62"/>
                      <a:pt x="11" y="71"/>
                    </a:cubicBezTo>
                    <a:cubicBezTo>
                      <a:pt x="16" y="77"/>
                      <a:pt x="25" y="85"/>
                      <a:pt x="27" y="93"/>
                    </a:cubicBezTo>
                    <a:cubicBezTo>
                      <a:pt x="28" y="95"/>
                      <a:pt x="30" y="98"/>
                      <a:pt x="31" y="100"/>
                    </a:cubicBezTo>
                    <a:cubicBezTo>
                      <a:pt x="30" y="93"/>
                      <a:pt x="42" y="82"/>
                      <a:pt x="47" y="77"/>
                    </a:cubicBezTo>
                    <a:cubicBezTo>
                      <a:pt x="51" y="72"/>
                      <a:pt x="55" y="67"/>
                      <a:pt x="58" y="62"/>
                    </a:cubicBezTo>
                    <a:cubicBezTo>
                      <a:pt x="61" y="57"/>
                      <a:pt x="63" y="52"/>
                      <a:pt x="62" y="45"/>
                    </a:cubicBezTo>
                    <a:cubicBezTo>
                      <a:pt x="62" y="39"/>
                      <a:pt x="59" y="32"/>
                      <a:pt x="56" y="27"/>
                    </a:cubicBezTo>
                    <a:cubicBezTo>
                      <a:pt x="52" y="21"/>
                      <a:pt x="46" y="16"/>
                      <a:pt x="39" y="14"/>
                    </a:cubicBezTo>
                    <a:cubicBezTo>
                      <a:pt x="41" y="9"/>
                      <a:pt x="45" y="5"/>
                      <a:pt x="50" y="2"/>
                    </a:cubicBezTo>
                    <a:cubicBezTo>
                      <a:pt x="49" y="1"/>
                      <a:pt x="49" y="1"/>
                      <a:pt x="48" y="0"/>
                    </a:cubicBezTo>
                    <a:cubicBezTo>
                      <a:pt x="45" y="2"/>
                      <a:pt x="41" y="7"/>
                      <a:pt x="38" y="13"/>
                    </a:cubicBezTo>
                    <a:cubicBezTo>
                      <a:pt x="36" y="13"/>
                      <a:pt x="35" y="12"/>
                      <a:pt x="33" y="12"/>
                    </a:cubicBezTo>
                    <a:cubicBezTo>
                      <a:pt x="26" y="11"/>
                      <a:pt x="19" y="14"/>
                      <a:pt x="13" y="19"/>
                    </a:cubicBezTo>
                    <a:cubicBezTo>
                      <a:pt x="8" y="24"/>
                      <a:pt x="4" y="31"/>
                      <a:pt x="2" y="3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89" name="Freeform 2392"/>
              <p:cNvSpPr/>
              <p:nvPr/>
            </p:nvSpPr>
            <p:spPr>
              <a:xfrm>
                <a:off x="10296516" y="2827351"/>
                <a:ext cx="109538" cy="134938"/>
              </a:xfrm>
              <a:custGeom>
                <a:avLst/>
                <a:gdLst>
                  <a:gd name="txL" fmla="*/ 0 w 29"/>
                  <a:gd name="txT" fmla="*/ 0 h 36"/>
                  <a:gd name="txR" fmla="*/ 29 w 29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36">
                    <a:moveTo>
                      <a:pt x="3" y="20"/>
                    </a:moveTo>
                    <a:cubicBezTo>
                      <a:pt x="4" y="25"/>
                      <a:pt x="8" y="28"/>
                      <a:pt x="13" y="30"/>
                    </a:cubicBezTo>
                    <a:cubicBezTo>
                      <a:pt x="16" y="32"/>
                      <a:pt x="21" y="33"/>
                      <a:pt x="24" y="35"/>
                    </a:cubicBezTo>
                    <a:cubicBezTo>
                      <a:pt x="25" y="36"/>
                      <a:pt x="26" y="36"/>
                      <a:pt x="27" y="36"/>
                    </a:cubicBezTo>
                    <a:cubicBezTo>
                      <a:pt x="25" y="34"/>
                      <a:pt x="27" y="28"/>
                      <a:pt x="28" y="25"/>
                    </a:cubicBezTo>
                    <a:cubicBezTo>
                      <a:pt x="29" y="22"/>
                      <a:pt x="29" y="19"/>
                      <a:pt x="29" y="16"/>
                    </a:cubicBezTo>
                    <a:cubicBezTo>
                      <a:pt x="29" y="13"/>
                      <a:pt x="28" y="10"/>
                      <a:pt x="25" y="7"/>
                    </a:cubicBezTo>
                    <a:cubicBezTo>
                      <a:pt x="23" y="3"/>
                      <a:pt x="19" y="2"/>
                      <a:pt x="16" y="2"/>
                    </a:cubicBezTo>
                    <a:cubicBezTo>
                      <a:pt x="13" y="1"/>
                      <a:pt x="10" y="3"/>
                      <a:pt x="8" y="5"/>
                    </a:cubicBezTo>
                    <a:cubicBezTo>
                      <a:pt x="7" y="3"/>
                      <a:pt x="6" y="2"/>
                      <a:pt x="5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6" y="3"/>
                      <a:pt x="7" y="5"/>
                    </a:cubicBezTo>
                    <a:cubicBezTo>
                      <a:pt x="7" y="6"/>
                      <a:pt x="6" y="6"/>
                      <a:pt x="6" y="7"/>
                    </a:cubicBezTo>
                    <a:cubicBezTo>
                      <a:pt x="2" y="11"/>
                      <a:pt x="0" y="16"/>
                      <a:pt x="3" y="2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90" name="Freeform 2393"/>
              <p:cNvSpPr/>
              <p:nvPr/>
            </p:nvSpPr>
            <p:spPr>
              <a:xfrm>
                <a:off x="10371129" y="2906727"/>
                <a:ext cx="134938" cy="127001"/>
              </a:xfrm>
              <a:custGeom>
                <a:avLst/>
                <a:gdLst>
                  <a:gd name="txL" fmla="*/ 0 w 36"/>
                  <a:gd name="txT" fmla="*/ 0 h 34"/>
                  <a:gd name="txR" fmla="*/ 36 w 36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34">
                    <a:moveTo>
                      <a:pt x="5" y="27"/>
                    </a:moveTo>
                    <a:cubicBezTo>
                      <a:pt x="9" y="31"/>
                      <a:pt x="14" y="33"/>
                      <a:pt x="20" y="33"/>
                    </a:cubicBezTo>
                    <a:cubicBezTo>
                      <a:pt x="23" y="33"/>
                      <a:pt x="29" y="32"/>
                      <a:pt x="32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3" y="33"/>
                      <a:pt x="33" y="25"/>
                      <a:pt x="32" y="22"/>
                    </a:cubicBezTo>
                    <a:cubicBezTo>
                      <a:pt x="31" y="16"/>
                      <a:pt x="30" y="10"/>
                      <a:pt x="25" y="7"/>
                    </a:cubicBezTo>
                    <a:cubicBezTo>
                      <a:pt x="22" y="5"/>
                      <a:pt x="19" y="4"/>
                      <a:pt x="16" y="4"/>
                    </a:cubicBezTo>
                    <a:cubicBezTo>
                      <a:pt x="13" y="4"/>
                      <a:pt x="9" y="5"/>
                      <a:pt x="7" y="7"/>
                    </a:cubicBezTo>
                    <a:cubicBezTo>
                      <a:pt x="5" y="5"/>
                      <a:pt x="5" y="3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5" y="5"/>
                      <a:pt x="6" y="8"/>
                    </a:cubicBezTo>
                    <a:cubicBezTo>
                      <a:pt x="6" y="8"/>
                      <a:pt x="5" y="9"/>
                      <a:pt x="4" y="9"/>
                    </a:cubicBezTo>
                    <a:cubicBezTo>
                      <a:pt x="0" y="14"/>
                      <a:pt x="1" y="22"/>
                      <a:pt x="5" y="27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91" name="Freeform 2394"/>
              <p:cNvSpPr/>
              <p:nvPr/>
            </p:nvSpPr>
            <p:spPr>
              <a:xfrm>
                <a:off x="10367954" y="2813064"/>
                <a:ext cx="341315" cy="220664"/>
              </a:xfrm>
              <a:custGeom>
                <a:avLst/>
                <a:gdLst>
                  <a:gd name="txL" fmla="*/ 0 w 91"/>
                  <a:gd name="txT" fmla="*/ 0 h 59"/>
                  <a:gd name="txR" fmla="*/ 91 w 91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1" h="59">
                    <a:moveTo>
                      <a:pt x="30" y="56"/>
                    </a:moveTo>
                    <a:cubicBezTo>
                      <a:pt x="40" y="59"/>
                      <a:pt x="49" y="57"/>
                      <a:pt x="59" y="53"/>
                    </a:cubicBezTo>
                    <a:cubicBezTo>
                      <a:pt x="65" y="51"/>
                      <a:pt x="75" y="45"/>
                      <a:pt x="83" y="47"/>
                    </a:cubicBezTo>
                    <a:cubicBezTo>
                      <a:pt x="86" y="47"/>
                      <a:pt x="89" y="47"/>
                      <a:pt x="91" y="47"/>
                    </a:cubicBezTo>
                    <a:cubicBezTo>
                      <a:pt x="88" y="46"/>
                      <a:pt x="85" y="41"/>
                      <a:pt x="82" y="36"/>
                    </a:cubicBezTo>
                    <a:cubicBezTo>
                      <a:pt x="79" y="31"/>
                      <a:pt x="76" y="26"/>
                      <a:pt x="74" y="23"/>
                    </a:cubicBezTo>
                    <a:cubicBezTo>
                      <a:pt x="70" y="17"/>
                      <a:pt x="65" y="12"/>
                      <a:pt x="60" y="8"/>
                    </a:cubicBezTo>
                    <a:cubicBezTo>
                      <a:pt x="55" y="4"/>
                      <a:pt x="50" y="1"/>
                      <a:pt x="43" y="1"/>
                    </a:cubicBezTo>
                    <a:cubicBezTo>
                      <a:pt x="36" y="0"/>
                      <a:pt x="30" y="2"/>
                      <a:pt x="25" y="5"/>
                    </a:cubicBezTo>
                    <a:cubicBezTo>
                      <a:pt x="19" y="9"/>
                      <a:pt x="15" y="14"/>
                      <a:pt x="12" y="20"/>
                    </a:cubicBezTo>
                    <a:cubicBezTo>
                      <a:pt x="8" y="18"/>
                      <a:pt x="4" y="14"/>
                      <a:pt x="1" y="10"/>
                    </a:cubicBezTo>
                    <a:cubicBezTo>
                      <a:pt x="1" y="10"/>
                      <a:pt x="0" y="11"/>
                      <a:pt x="0" y="11"/>
                    </a:cubicBezTo>
                    <a:cubicBezTo>
                      <a:pt x="1" y="14"/>
                      <a:pt x="6" y="19"/>
                      <a:pt x="12" y="21"/>
                    </a:cubicBezTo>
                    <a:cubicBezTo>
                      <a:pt x="11" y="23"/>
                      <a:pt x="11" y="24"/>
                      <a:pt x="10" y="26"/>
                    </a:cubicBezTo>
                    <a:cubicBezTo>
                      <a:pt x="9" y="32"/>
                      <a:pt x="11" y="39"/>
                      <a:pt x="15" y="44"/>
                    </a:cubicBezTo>
                    <a:cubicBezTo>
                      <a:pt x="19" y="50"/>
                      <a:pt x="24" y="54"/>
                      <a:pt x="30" y="56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92" name="Freeform 2395"/>
              <p:cNvSpPr/>
              <p:nvPr/>
            </p:nvSpPr>
            <p:spPr>
              <a:xfrm>
                <a:off x="10315566" y="2725751"/>
                <a:ext cx="146051" cy="90488"/>
              </a:xfrm>
              <a:custGeom>
                <a:avLst/>
                <a:gdLst>
                  <a:gd name="txL" fmla="*/ 0 w 39"/>
                  <a:gd name="txT" fmla="*/ 0 h 24"/>
                  <a:gd name="txR" fmla="*/ 39 w 39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24">
                    <a:moveTo>
                      <a:pt x="17" y="24"/>
                    </a:moveTo>
                    <a:cubicBezTo>
                      <a:pt x="21" y="24"/>
                      <a:pt x="25" y="22"/>
                      <a:pt x="28" y="19"/>
                    </a:cubicBezTo>
                    <a:cubicBezTo>
                      <a:pt x="30" y="17"/>
                      <a:pt x="33" y="14"/>
                      <a:pt x="36" y="13"/>
                    </a:cubicBezTo>
                    <a:cubicBezTo>
                      <a:pt x="37" y="13"/>
                      <a:pt x="38" y="12"/>
                      <a:pt x="39" y="12"/>
                    </a:cubicBezTo>
                    <a:cubicBezTo>
                      <a:pt x="38" y="12"/>
                      <a:pt x="36" y="11"/>
                      <a:pt x="34" y="9"/>
                    </a:cubicBezTo>
                    <a:cubicBezTo>
                      <a:pt x="32" y="8"/>
                      <a:pt x="30" y="6"/>
                      <a:pt x="29" y="5"/>
                    </a:cubicBezTo>
                    <a:cubicBezTo>
                      <a:pt x="25" y="2"/>
                      <a:pt x="19" y="0"/>
                      <a:pt x="14" y="1"/>
                    </a:cubicBezTo>
                    <a:cubicBezTo>
                      <a:pt x="12" y="2"/>
                      <a:pt x="10" y="4"/>
                      <a:pt x="8" y="6"/>
                    </a:cubicBezTo>
                    <a:cubicBezTo>
                      <a:pt x="7" y="8"/>
                      <a:pt x="6" y="10"/>
                      <a:pt x="6" y="13"/>
                    </a:cubicBezTo>
                    <a:cubicBezTo>
                      <a:pt x="4" y="13"/>
                      <a:pt x="2" y="12"/>
                      <a:pt x="0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3"/>
                      <a:pt x="3" y="13"/>
                      <a:pt x="6" y="14"/>
                    </a:cubicBezTo>
                    <a:cubicBezTo>
                      <a:pt x="6" y="14"/>
                      <a:pt x="6" y="15"/>
                      <a:pt x="6" y="16"/>
                    </a:cubicBezTo>
                    <a:cubicBezTo>
                      <a:pt x="7" y="21"/>
                      <a:pt x="12" y="24"/>
                      <a:pt x="17" y="24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93" name="Freeform 2396"/>
              <p:cNvSpPr/>
              <p:nvPr/>
            </p:nvSpPr>
            <p:spPr>
              <a:xfrm>
                <a:off x="10307628" y="2673363"/>
                <a:ext cx="101601" cy="63500"/>
              </a:xfrm>
              <a:custGeom>
                <a:avLst/>
                <a:gdLst>
                  <a:gd name="txL" fmla="*/ 0 w 27"/>
                  <a:gd name="txT" fmla="*/ 0 h 17"/>
                  <a:gd name="txR" fmla="*/ 27 w 27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17">
                    <a:moveTo>
                      <a:pt x="11" y="17"/>
                    </a:moveTo>
                    <a:cubicBezTo>
                      <a:pt x="13" y="16"/>
                      <a:pt x="16" y="15"/>
                      <a:pt x="18" y="13"/>
                    </a:cubicBezTo>
                    <a:cubicBezTo>
                      <a:pt x="20" y="12"/>
                      <a:pt x="22" y="9"/>
                      <a:pt x="25" y="9"/>
                    </a:cubicBezTo>
                    <a:cubicBezTo>
                      <a:pt x="25" y="9"/>
                      <a:pt x="26" y="9"/>
                      <a:pt x="27" y="8"/>
                    </a:cubicBezTo>
                    <a:cubicBezTo>
                      <a:pt x="25" y="8"/>
                      <a:pt x="22" y="5"/>
                      <a:pt x="20" y="3"/>
                    </a:cubicBezTo>
                    <a:cubicBezTo>
                      <a:pt x="18" y="2"/>
                      <a:pt x="16" y="1"/>
                      <a:pt x="14" y="0"/>
                    </a:cubicBezTo>
                    <a:cubicBezTo>
                      <a:pt x="12" y="0"/>
                      <a:pt x="9" y="0"/>
                      <a:pt x="7" y="0"/>
                    </a:cubicBezTo>
                    <a:cubicBezTo>
                      <a:pt x="4" y="2"/>
                      <a:pt x="3" y="3"/>
                      <a:pt x="2" y="5"/>
                    </a:cubicBezTo>
                    <a:cubicBezTo>
                      <a:pt x="2" y="7"/>
                      <a:pt x="2" y="9"/>
                      <a:pt x="3" y="11"/>
                    </a:cubicBezTo>
                    <a:cubicBezTo>
                      <a:pt x="2" y="11"/>
                      <a:pt x="1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2" y="12"/>
                      <a:pt x="3" y="11"/>
                    </a:cubicBezTo>
                    <a:cubicBezTo>
                      <a:pt x="4" y="12"/>
                      <a:pt x="4" y="12"/>
                      <a:pt x="4" y="13"/>
                    </a:cubicBezTo>
                    <a:cubicBezTo>
                      <a:pt x="6" y="16"/>
                      <a:pt x="8" y="17"/>
                      <a:pt x="11" y="17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94" name="Freeform 2397"/>
              <p:cNvSpPr/>
              <p:nvPr/>
            </p:nvSpPr>
            <p:spPr>
              <a:xfrm>
                <a:off x="10109190" y="1862145"/>
                <a:ext cx="273052" cy="365128"/>
              </a:xfrm>
              <a:custGeom>
                <a:avLst/>
                <a:gdLst>
                  <a:gd name="txL" fmla="*/ 0 w 73"/>
                  <a:gd name="txT" fmla="*/ 0 h 97"/>
                  <a:gd name="txR" fmla="*/ 73 w 73"/>
                  <a:gd name="txB" fmla="*/ 97 h 9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97">
                    <a:moveTo>
                      <a:pt x="63" y="78"/>
                    </a:moveTo>
                    <a:cubicBezTo>
                      <a:pt x="71" y="67"/>
                      <a:pt x="73" y="54"/>
                      <a:pt x="72" y="41"/>
                    </a:cubicBezTo>
                    <a:cubicBezTo>
                      <a:pt x="71" y="32"/>
                      <a:pt x="66" y="18"/>
                      <a:pt x="69" y="9"/>
                    </a:cubicBezTo>
                    <a:cubicBezTo>
                      <a:pt x="69" y="6"/>
                      <a:pt x="69" y="3"/>
                      <a:pt x="69" y="0"/>
                    </a:cubicBezTo>
                    <a:cubicBezTo>
                      <a:pt x="66" y="7"/>
                      <a:pt x="48" y="11"/>
                      <a:pt x="40" y="13"/>
                    </a:cubicBezTo>
                    <a:cubicBezTo>
                      <a:pt x="25" y="18"/>
                      <a:pt x="10" y="24"/>
                      <a:pt x="4" y="40"/>
                    </a:cubicBezTo>
                    <a:cubicBezTo>
                      <a:pt x="0" y="48"/>
                      <a:pt x="0" y="57"/>
                      <a:pt x="2" y="64"/>
                    </a:cubicBezTo>
                    <a:cubicBezTo>
                      <a:pt x="4" y="72"/>
                      <a:pt x="9" y="79"/>
                      <a:pt x="16" y="84"/>
                    </a:cubicBezTo>
                    <a:cubicBezTo>
                      <a:pt x="12" y="89"/>
                      <a:pt x="7" y="92"/>
                      <a:pt x="1" y="94"/>
                    </a:cubicBezTo>
                    <a:cubicBezTo>
                      <a:pt x="2" y="95"/>
                      <a:pt x="2" y="96"/>
                      <a:pt x="2" y="97"/>
                    </a:cubicBezTo>
                    <a:cubicBezTo>
                      <a:pt x="6" y="95"/>
                      <a:pt x="12" y="91"/>
                      <a:pt x="17" y="85"/>
                    </a:cubicBezTo>
                    <a:cubicBezTo>
                      <a:pt x="18" y="86"/>
                      <a:pt x="20" y="87"/>
                      <a:pt x="22" y="88"/>
                    </a:cubicBezTo>
                    <a:cubicBezTo>
                      <a:pt x="36" y="96"/>
                      <a:pt x="54" y="90"/>
                      <a:pt x="63" y="78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95" name="Freeform 2398"/>
              <p:cNvSpPr/>
              <p:nvPr/>
            </p:nvSpPr>
            <p:spPr>
              <a:xfrm>
                <a:off x="10115540" y="1622430"/>
                <a:ext cx="282577" cy="401640"/>
              </a:xfrm>
              <a:custGeom>
                <a:avLst/>
                <a:gdLst>
                  <a:gd name="txL" fmla="*/ 0 w 75"/>
                  <a:gd name="txT" fmla="*/ 0 h 107"/>
                  <a:gd name="txR" fmla="*/ 75 w 75"/>
                  <a:gd name="txB" fmla="*/ 107 h 10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5" h="107">
                    <a:moveTo>
                      <a:pt x="69" y="78"/>
                    </a:moveTo>
                    <a:cubicBezTo>
                      <a:pt x="75" y="66"/>
                      <a:pt x="75" y="53"/>
                      <a:pt x="72" y="40"/>
                    </a:cubicBezTo>
                    <a:cubicBezTo>
                      <a:pt x="69" y="31"/>
                      <a:pt x="62" y="19"/>
                      <a:pt x="64" y="9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61" y="8"/>
                      <a:pt x="43" y="14"/>
                      <a:pt x="36" y="18"/>
                    </a:cubicBezTo>
                    <a:cubicBezTo>
                      <a:pt x="21" y="25"/>
                      <a:pt x="8" y="34"/>
                      <a:pt x="4" y="51"/>
                    </a:cubicBezTo>
                    <a:cubicBezTo>
                      <a:pt x="0" y="70"/>
                      <a:pt x="9" y="85"/>
                      <a:pt x="25" y="92"/>
                    </a:cubicBezTo>
                    <a:cubicBezTo>
                      <a:pt x="22" y="98"/>
                      <a:pt x="18" y="102"/>
                      <a:pt x="13" y="105"/>
                    </a:cubicBezTo>
                    <a:cubicBezTo>
                      <a:pt x="15" y="107"/>
                      <a:pt x="15" y="107"/>
                      <a:pt x="15" y="107"/>
                    </a:cubicBezTo>
                    <a:cubicBezTo>
                      <a:pt x="18" y="105"/>
                      <a:pt x="22" y="99"/>
                      <a:pt x="26" y="93"/>
                    </a:cubicBezTo>
                    <a:cubicBezTo>
                      <a:pt x="27" y="94"/>
                      <a:pt x="29" y="95"/>
                      <a:pt x="31" y="95"/>
                    </a:cubicBezTo>
                    <a:cubicBezTo>
                      <a:pt x="46" y="100"/>
                      <a:pt x="62" y="91"/>
                      <a:pt x="69" y="7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96" name="Freeform 2399"/>
              <p:cNvSpPr/>
              <p:nvPr/>
            </p:nvSpPr>
            <p:spPr>
              <a:xfrm>
                <a:off x="9848838" y="1765306"/>
                <a:ext cx="263527" cy="288927"/>
              </a:xfrm>
              <a:custGeom>
                <a:avLst/>
                <a:gdLst>
                  <a:gd name="txL" fmla="*/ 0 w 70"/>
                  <a:gd name="txT" fmla="*/ 0 h 77"/>
                  <a:gd name="txR" fmla="*/ 70 w 70"/>
                  <a:gd name="txB" fmla="*/ 77 h 7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77">
                    <a:moveTo>
                      <a:pt x="70" y="55"/>
                    </a:moveTo>
                    <a:cubicBezTo>
                      <a:pt x="70" y="47"/>
                      <a:pt x="65" y="38"/>
                      <a:pt x="58" y="29"/>
                    </a:cubicBezTo>
                    <a:cubicBezTo>
                      <a:pt x="53" y="23"/>
                      <a:pt x="43" y="14"/>
                      <a:pt x="41" y="6"/>
                    </a:cubicBezTo>
                    <a:cubicBezTo>
                      <a:pt x="40" y="4"/>
                      <a:pt x="39" y="2"/>
                      <a:pt x="37" y="0"/>
                    </a:cubicBezTo>
                    <a:cubicBezTo>
                      <a:pt x="38" y="2"/>
                      <a:pt x="34" y="5"/>
                      <a:pt x="30" y="7"/>
                    </a:cubicBezTo>
                    <a:cubicBezTo>
                      <a:pt x="27" y="9"/>
                      <a:pt x="22" y="11"/>
                      <a:pt x="19" y="13"/>
                    </a:cubicBezTo>
                    <a:cubicBezTo>
                      <a:pt x="9" y="19"/>
                      <a:pt x="0" y="26"/>
                      <a:pt x="3" y="38"/>
                    </a:cubicBezTo>
                    <a:cubicBezTo>
                      <a:pt x="6" y="52"/>
                      <a:pt x="20" y="62"/>
                      <a:pt x="37" y="66"/>
                    </a:cubicBezTo>
                    <a:cubicBezTo>
                      <a:pt x="36" y="70"/>
                      <a:pt x="35" y="73"/>
                      <a:pt x="32" y="76"/>
                    </a:cubicBezTo>
                    <a:cubicBezTo>
                      <a:pt x="35" y="77"/>
                      <a:pt x="35" y="77"/>
                      <a:pt x="35" y="77"/>
                    </a:cubicBezTo>
                    <a:cubicBezTo>
                      <a:pt x="36" y="75"/>
                      <a:pt x="38" y="71"/>
                      <a:pt x="38" y="66"/>
                    </a:cubicBezTo>
                    <a:cubicBezTo>
                      <a:pt x="40" y="67"/>
                      <a:pt x="42" y="67"/>
                      <a:pt x="44" y="68"/>
                    </a:cubicBezTo>
                    <a:cubicBezTo>
                      <a:pt x="51" y="69"/>
                      <a:pt x="57" y="68"/>
                      <a:pt x="62" y="65"/>
                    </a:cubicBezTo>
                    <a:cubicBezTo>
                      <a:pt x="66" y="63"/>
                      <a:pt x="69" y="59"/>
                      <a:pt x="70" y="55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97" name="Freeform 2400"/>
              <p:cNvSpPr/>
              <p:nvPr/>
            </p:nvSpPr>
            <p:spPr>
              <a:xfrm>
                <a:off x="9086834" y="2403486"/>
                <a:ext cx="93663" cy="82551"/>
              </a:xfrm>
              <a:custGeom>
                <a:avLst/>
                <a:gdLst>
                  <a:gd name="txL" fmla="*/ 0 w 25"/>
                  <a:gd name="txT" fmla="*/ 0 h 22"/>
                  <a:gd name="txR" fmla="*/ 25 w 25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22">
                    <a:moveTo>
                      <a:pt x="7" y="20"/>
                    </a:moveTo>
                    <a:cubicBezTo>
                      <a:pt x="9" y="21"/>
                      <a:pt x="11" y="21"/>
                      <a:pt x="13" y="21"/>
                    </a:cubicBezTo>
                    <a:cubicBezTo>
                      <a:pt x="15" y="21"/>
                      <a:pt x="17" y="21"/>
                      <a:pt x="18" y="21"/>
                    </a:cubicBezTo>
                    <a:cubicBezTo>
                      <a:pt x="19" y="21"/>
                      <a:pt x="21" y="21"/>
                      <a:pt x="22" y="21"/>
                    </a:cubicBezTo>
                    <a:cubicBezTo>
                      <a:pt x="23" y="21"/>
                      <a:pt x="25" y="22"/>
                      <a:pt x="25" y="22"/>
                    </a:cubicBezTo>
                    <a:cubicBezTo>
                      <a:pt x="23" y="19"/>
                      <a:pt x="24" y="15"/>
                      <a:pt x="23" y="12"/>
                    </a:cubicBezTo>
                    <a:cubicBezTo>
                      <a:pt x="22" y="7"/>
                      <a:pt x="18" y="3"/>
                      <a:pt x="15" y="1"/>
                    </a:cubicBezTo>
                    <a:cubicBezTo>
                      <a:pt x="10" y="0"/>
                      <a:pt x="6" y="3"/>
                      <a:pt x="3" y="6"/>
                    </a:cubicBezTo>
                    <a:cubicBezTo>
                      <a:pt x="2" y="6"/>
                      <a:pt x="2" y="5"/>
                      <a:pt x="1" y="4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1" y="5"/>
                      <a:pt x="3" y="7"/>
                    </a:cubicBezTo>
                    <a:cubicBezTo>
                      <a:pt x="1" y="9"/>
                      <a:pt x="1" y="12"/>
                      <a:pt x="2" y="15"/>
                    </a:cubicBezTo>
                    <a:cubicBezTo>
                      <a:pt x="3" y="17"/>
                      <a:pt x="5" y="19"/>
                      <a:pt x="7" y="2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98" name="Freeform 2401"/>
              <p:cNvSpPr/>
              <p:nvPr/>
            </p:nvSpPr>
            <p:spPr>
              <a:xfrm>
                <a:off x="10398117" y="2024071"/>
                <a:ext cx="79375" cy="66675"/>
              </a:xfrm>
              <a:custGeom>
                <a:avLst/>
                <a:gdLst>
                  <a:gd name="txL" fmla="*/ 0 w 21"/>
                  <a:gd name="txT" fmla="*/ 0 h 18"/>
                  <a:gd name="txR" fmla="*/ 21 w 21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18">
                    <a:moveTo>
                      <a:pt x="15" y="16"/>
                    </a:moveTo>
                    <a:cubicBezTo>
                      <a:pt x="17" y="14"/>
                      <a:pt x="18" y="11"/>
                      <a:pt x="18" y="9"/>
                    </a:cubicBezTo>
                    <a:cubicBezTo>
                      <a:pt x="19" y="7"/>
                      <a:pt x="19" y="3"/>
                      <a:pt x="20" y="2"/>
                    </a:cubicBezTo>
                    <a:cubicBezTo>
                      <a:pt x="21" y="1"/>
                      <a:pt x="21" y="0"/>
                      <a:pt x="21" y="0"/>
                    </a:cubicBezTo>
                    <a:cubicBezTo>
                      <a:pt x="20" y="1"/>
                      <a:pt x="16" y="0"/>
                      <a:pt x="13" y="0"/>
                    </a:cubicBezTo>
                    <a:cubicBezTo>
                      <a:pt x="9" y="0"/>
                      <a:pt x="6" y="1"/>
                      <a:pt x="3" y="4"/>
                    </a:cubicBezTo>
                    <a:cubicBezTo>
                      <a:pt x="1" y="8"/>
                      <a:pt x="1" y="12"/>
                      <a:pt x="4" y="15"/>
                    </a:cubicBezTo>
                    <a:cubicBezTo>
                      <a:pt x="3" y="16"/>
                      <a:pt x="2" y="16"/>
                      <a:pt x="0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3" y="16"/>
                      <a:pt x="4" y="15"/>
                    </a:cubicBezTo>
                    <a:cubicBezTo>
                      <a:pt x="5" y="15"/>
                      <a:pt x="5" y="16"/>
                      <a:pt x="5" y="16"/>
                    </a:cubicBezTo>
                    <a:cubicBezTo>
                      <a:pt x="8" y="18"/>
                      <a:pt x="12" y="18"/>
                      <a:pt x="15" y="16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99" name="Freeform 2402"/>
              <p:cNvSpPr/>
              <p:nvPr/>
            </p:nvSpPr>
            <p:spPr>
              <a:xfrm>
                <a:off x="10161578" y="2087571"/>
                <a:ext cx="107951" cy="101601"/>
              </a:xfrm>
              <a:custGeom>
                <a:avLst/>
                <a:gdLst>
                  <a:gd name="txL" fmla="*/ 0 w 29"/>
                  <a:gd name="txT" fmla="*/ 0 h 27"/>
                  <a:gd name="txR" fmla="*/ 29 w 29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27">
                    <a:moveTo>
                      <a:pt x="6" y="21"/>
                    </a:moveTo>
                    <a:cubicBezTo>
                      <a:pt x="8" y="23"/>
                      <a:pt x="12" y="25"/>
                      <a:pt x="16" y="25"/>
                    </a:cubicBezTo>
                    <a:cubicBezTo>
                      <a:pt x="19" y="25"/>
                      <a:pt x="24" y="25"/>
                      <a:pt x="27" y="26"/>
                    </a:cubicBezTo>
                    <a:cubicBezTo>
                      <a:pt x="27" y="26"/>
                      <a:pt x="28" y="27"/>
                      <a:pt x="29" y="27"/>
                    </a:cubicBezTo>
                    <a:cubicBezTo>
                      <a:pt x="27" y="26"/>
                      <a:pt x="28" y="19"/>
                      <a:pt x="27" y="17"/>
                    </a:cubicBezTo>
                    <a:cubicBezTo>
                      <a:pt x="27" y="14"/>
                      <a:pt x="26" y="11"/>
                      <a:pt x="25" y="8"/>
                    </a:cubicBezTo>
                    <a:cubicBezTo>
                      <a:pt x="23" y="6"/>
                      <a:pt x="21" y="3"/>
                      <a:pt x="18" y="2"/>
                    </a:cubicBezTo>
                    <a:cubicBezTo>
                      <a:pt x="14" y="0"/>
                      <a:pt x="10" y="0"/>
                      <a:pt x="8" y="2"/>
                    </a:cubicBezTo>
                    <a:cubicBezTo>
                      <a:pt x="6" y="3"/>
                      <a:pt x="5" y="6"/>
                      <a:pt x="4" y="9"/>
                    </a:cubicBezTo>
                    <a:cubicBezTo>
                      <a:pt x="3" y="8"/>
                      <a:pt x="1" y="8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2" y="9"/>
                      <a:pt x="4" y="9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3"/>
                      <a:pt x="3" y="15"/>
                      <a:pt x="3" y="17"/>
                    </a:cubicBezTo>
                    <a:cubicBezTo>
                      <a:pt x="3" y="18"/>
                      <a:pt x="4" y="20"/>
                      <a:pt x="6" y="2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00" name="Freeform 2403"/>
              <p:cNvSpPr/>
              <p:nvPr/>
            </p:nvSpPr>
            <p:spPr>
              <a:xfrm>
                <a:off x="10488605" y="2370148"/>
                <a:ext cx="130176" cy="168276"/>
              </a:xfrm>
              <a:custGeom>
                <a:avLst/>
                <a:gdLst>
                  <a:gd name="txL" fmla="*/ 0 w 35"/>
                  <a:gd name="txT" fmla="*/ 0 h 45"/>
                  <a:gd name="txR" fmla="*/ 35 w 35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45">
                    <a:moveTo>
                      <a:pt x="3" y="27"/>
                    </a:moveTo>
                    <a:cubicBezTo>
                      <a:pt x="5" y="32"/>
                      <a:pt x="10" y="36"/>
                      <a:pt x="15" y="38"/>
                    </a:cubicBezTo>
                    <a:cubicBezTo>
                      <a:pt x="19" y="40"/>
                      <a:pt x="25" y="41"/>
                      <a:pt x="28" y="44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29" y="43"/>
                      <a:pt x="32" y="35"/>
                      <a:pt x="33" y="32"/>
                    </a:cubicBezTo>
                    <a:cubicBezTo>
                      <a:pt x="34" y="25"/>
                      <a:pt x="35" y="18"/>
                      <a:pt x="30" y="12"/>
                    </a:cubicBezTo>
                    <a:cubicBezTo>
                      <a:pt x="25" y="5"/>
                      <a:pt x="17" y="4"/>
                      <a:pt x="10" y="7"/>
                    </a:cubicBezTo>
                    <a:cubicBezTo>
                      <a:pt x="9" y="5"/>
                      <a:pt x="9" y="3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2"/>
                      <a:pt x="9" y="5"/>
                      <a:pt x="10" y="8"/>
                    </a:cubicBezTo>
                    <a:cubicBezTo>
                      <a:pt x="9" y="8"/>
                      <a:pt x="8" y="8"/>
                      <a:pt x="8" y="9"/>
                    </a:cubicBezTo>
                    <a:cubicBezTo>
                      <a:pt x="2" y="13"/>
                      <a:pt x="0" y="21"/>
                      <a:pt x="3" y="27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01" name="Freeform 2404"/>
              <p:cNvSpPr/>
              <p:nvPr/>
            </p:nvSpPr>
            <p:spPr>
              <a:xfrm>
                <a:off x="10607668" y="2571762"/>
                <a:ext cx="165101" cy="255589"/>
              </a:xfrm>
              <a:custGeom>
                <a:avLst/>
                <a:gdLst>
                  <a:gd name="txL" fmla="*/ 0 w 44"/>
                  <a:gd name="txT" fmla="*/ 0 h 68"/>
                  <a:gd name="txR" fmla="*/ 44 w 44"/>
                  <a:gd name="txB" fmla="*/ 68 h 68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44" h="68">
                    <a:moveTo>
                      <a:pt x="0" y="30"/>
                    </a:moveTo>
                    <a:cubicBezTo>
                      <a:pt x="0" y="38"/>
                      <a:pt x="4" y="46"/>
                      <a:pt x="10" y="51"/>
                    </a:cubicBezTo>
                    <a:cubicBezTo>
                      <a:pt x="14" y="55"/>
                      <a:pt x="21" y="59"/>
                      <a:pt x="24" y="64"/>
                    </a:cubicBezTo>
                    <a:cubicBezTo>
                      <a:pt x="25" y="65"/>
                      <a:pt x="26" y="67"/>
                      <a:pt x="28" y="68"/>
                    </a:cubicBezTo>
                    <a:cubicBezTo>
                      <a:pt x="27" y="66"/>
                      <a:pt x="28" y="63"/>
                      <a:pt x="30" y="60"/>
                    </a:cubicBezTo>
                    <a:cubicBezTo>
                      <a:pt x="31" y="57"/>
                      <a:pt x="34" y="54"/>
                      <a:pt x="35" y="52"/>
                    </a:cubicBezTo>
                    <a:cubicBezTo>
                      <a:pt x="40" y="44"/>
                      <a:pt x="44" y="36"/>
                      <a:pt x="42" y="27"/>
                    </a:cubicBezTo>
                    <a:cubicBezTo>
                      <a:pt x="39" y="16"/>
                      <a:pt x="31" y="10"/>
                      <a:pt x="20" y="10"/>
                    </a:cubicBezTo>
                    <a:cubicBezTo>
                      <a:pt x="21" y="6"/>
                      <a:pt x="22" y="3"/>
                      <a:pt x="23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1"/>
                      <a:pt x="20" y="6"/>
                      <a:pt x="20" y="10"/>
                    </a:cubicBezTo>
                    <a:cubicBezTo>
                      <a:pt x="18" y="10"/>
                      <a:pt x="17" y="10"/>
                      <a:pt x="16" y="10"/>
                    </a:cubicBezTo>
                    <a:cubicBezTo>
                      <a:pt x="7" y="12"/>
                      <a:pt x="1" y="21"/>
                      <a:pt x="0" y="3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02" name="Freeform 2405"/>
              <p:cNvSpPr/>
              <p:nvPr/>
            </p:nvSpPr>
            <p:spPr>
              <a:xfrm>
                <a:off x="10698156" y="2741626"/>
                <a:ext cx="195264" cy="292102"/>
              </a:xfrm>
              <a:custGeom>
                <a:avLst/>
                <a:gdLst>
                  <a:gd name="txL" fmla="*/ 0 w 52"/>
                  <a:gd name="txT" fmla="*/ 0 h 78"/>
                  <a:gd name="txR" fmla="*/ 52 w 52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78">
                    <a:moveTo>
                      <a:pt x="1" y="36"/>
                    </a:moveTo>
                    <a:cubicBezTo>
                      <a:pt x="1" y="45"/>
                      <a:pt x="6" y="54"/>
                      <a:pt x="13" y="60"/>
                    </a:cubicBezTo>
                    <a:cubicBezTo>
                      <a:pt x="17" y="64"/>
                      <a:pt x="26" y="68"/>
                      <a:pt x="29" y="74"/>
                    </a:cubicBezTo>
                    <a:cubicBezTo>
                      <a:pt x="30" y="75"/>
                      <a:pt x="32" y="77"/>
                      <a:pt x="33" y="78"/>
                    </a:cubicBezTo>
                    <a:cubicBezTo>
                      <a:pt x="32" y="76"/>
                      <a:pt x="34" y="72"/>
                      <a:pt x="36" y="69"/>
                    </a:cubicBezTo>
                    <a:cubicBezTo>
                      <a:pt x="37" y="65"/>
                      <a:pt x="40" y="61"/>
                      <a:pt x="41" y="59"/>
                    </a:cubicBezTo>
                    <a:cubicBezTo>
                      <a:pt x="47" y="50"/>
                      <a:pt x="52" y="41"/>
                      <a:pt x="48" y="30"/>
                    </a:cubicBezTo>
                    <a:cubicBezTo>
                      <a:pt x="45" y="17"/>
                      <a:pt x="34" y="11"/>
                      <a:pt x="22" y="12"/>
                    </a:cubicBezTo>
                    <a:cubicBezTo>
                      <a:pt x="22" y="7"/>
                      <a:pt x="23" y="4"/>
                      <a:pt x="25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2"/>
                      <a:pt x="21" y="7"/>
                      <a:pt x="21" y="12"/>
                    </a:cubicBezTo>
                    <a:cubicBezTo>
                      <a:pt x="20" y="12"/>
                      <a:pt x="19" y="12"/>
                      <a:pt x="17" y="12"/>
                    </a:cubicBezTo>
                    <a:cubicBezTo>
                      <a:pt x="7" y="14"/>
                      <a:pt x="0" y="25"/>
                      <a:pt x="1" y="36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03" name="Freeform 2406"/>
              <p:cNvSpPr/>
              <p:nvPr/>
            </p:nvSpPr>
            <p:spPr>
              <a:xfrm>
                <a:off x="10814044" y="2890852"/>
                <a:ext cx="131763" cy="207964"/>
              </a:xfrm>
              <a:custGeom>
                <a:avLst/>
                <a:gdLst>
                  <a:gd name="txL" fmla="*/ 0 w 35"/>
                  <a:gd name="txT" fmla="*/ 0 h 55"/>
                  <a:gd name="txR" fmla="*/ 35 w 35"/>
                  <a:gd name="txB" fmla="*/ 55 h 55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35" h="55">
                    <a:moveTo>
                      <a:pt x="0" y="27"/>
                    </a:moveTo>
                    <a:cubicBezTo>
                      <a:pt x="1" y="34"/>
                      <a:pt x="5" y="40"/>
                      <a:pt x="10" y="43"/>
                    </a:cubicBezTo>
                    <a:cubicBezTo>
                      <a:pt x="14" y="46"/>
                      <a:pt x="20" y="48"/>
                      <a:pt x="22" y="52"/>
                    </a:cubicBezTo>
                    <a:cubicBezTo>
                      <a:pt x="26" y="55"/>
                      <a:pt x="26" y="55"/>
                      <a:pt x="26" y="55"/>
                    </a:cubicBezTo>
                    <a:cubicBezTo>
                      <a:pt x="24" y="52"/>
                      <a:pt x="28" y="44"/>
                      <a:pt x="30" y="41"/>
                    </a:cubicBezTo>
                    <a:cubicBezTo>
                      <a:pt x="33" y="34"/>
                      <a:pt x="35" y="28"/>
                      <a:pt x="33" y="21"/>
                    </a:cubicBezTo>
                    <a:cubicBezTo>
                      <a:pt x="31" y="18"/>
                      <a:pt x="29" y="15"/>
                      <a:pt x="26" y="13"/>
                    </a:cubicBezTo>
                    <a:cubicBezTo>
                      <a:pt x="23" y="11"/>
                      <a:pt x="19" y="9"/>
                      <a:pt x="15" y="9"/>
                    </a:cubicBezTo>
                    <a:cubicBezTo>
                      <a:pt x="16" y="6"/>
                      <a:pt x="17" y="3"/>
                      <a:pt x="19" y="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6" y="2"/>
                      <a:pt x="15" y="5"/>
                      <a:pt x="15" y="9"/>
                    </a:cubicBezTo>
                    <a:cubicBezTo>
                      <a:pt x="14" y="9"/>
                      <a:pt x="13" y="9"/>
                      <a:pt x="12" y="9"/>
                    </a:cubicBezTo>
                    <a:cubicBezTo>
                      <a:pt x="8" y="10"/>
                      <a:pt x="5" y="12"/>
                      <a:pt x="3" y="16"/>
                    </a:cubicBezTo>
                    <a:cubicBezTo>
                      <a:pt x="1" y="19"/>
                      <a:pt x="0" y="23"/>
                      <a:pt x="0" y="2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04" name="Freeform 2407"/>
              <p:cNvSpPr/>
              <p:nvPr/>
            </p:nvSpPr>
            <p:spPr>
              <a:xfrm>
                <a:off x="10909295" y="2884502"/>
                <a:ext cx="112713" cy="138113"/>
              </a:xfrm>
              <a:custGeom>
                <a:avLst/>
                <a:gdLst>
                  <a:gd name="txL" fmla="*/ 0 w 30"/>
                  <a:gd name="txT" fmla="*/ 0 h 37"/>
                  <a:gd name="txR" fmla="*/ 30 w 30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37">
                    <a:moveTo>
                      <a:pt x="5" y="23"/>
                    </a:moveTo>
                    <a:cubicBezTo>
                      <a:pt x="7" y="25"/>
                      <a:pt x="11" y="26"/>
                      <a:pt x="15" y="28"/>
                    </a:cubicBezTo>
                    <a:cubicBezTo>
                      <a:pt x="17" y="28"/>
                      <a:pt x="19" y="29"/>
                      <a:pt x="21" y="30"/>
                    </a:cubicBezTo>
                    <a:cubicBezTo>
                      <a:pt x="23" y="31"/>
                      <a:pt x="25" y="32"/>
                      <a:pt x="25" y="34"/>
                    </a:cubicBezTo>
                    <a:cubicBezTo>
                      <a:pt x="26" y="35"/>
                      <a:pt x="27" y="36"/>
                      <a:pt x="28" y="37"/>
                    </a:cubicBezTo>
                    <a:cubicBezTo>
                      <a:pt x="27" y="35"/>
                      <a:pt x="28" y="33"/>
                      <a:pt x="29" y="30"/>
                    </a:cubicBezTo>
                    <a:cubicBezTo>
                      <a:pt x="30" y="27"/>
                      <a:pt x="30" y="24"/>
                      <a:pt x="30" y="22"/>
                    </a:cubicBezTo>
                    <a:cubicBezTo>
                      <a:pt x="30" y="18"/>
                      <a:pt x="30" y="13"/>
                      <a:pt x="28" y="10"/>
                    </a:cubicBezTo>
                    <a:cubicBezTo>
                      <a:pt x="27" y="7"/>
                      <a:pt x="24" y="4"/>
                      <a:pt x="21" y="2"/>
                    </a:cubicBezTo>
                    <a:cubicBezTo>
                      <a:pt x="18" y="0"/>
                      <a:pt x="15" y="0"/>
                      <a:pt x="12" y="1"/>
                    </a:cubicBezTo>
                    <a:cubicBezTo>
                      <a:pt x="9" y="1"/>
                      <a:pt x="7" y="3"/>
                      <a:pt x="4" y="6"/>
                    </a:cubicBezTo>
                    <a:cubicBezTo>
                      <a:pt x="3" y="4"/>
                      <a:pt x="2" y="2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2" y="4"/>
                      <a:pt x="4" y="6"/>
                    </a:cubicBezTo>
                    <a:cubicBezTo>
                      <a:pt x="4" y="7"/>
                      <a:pt x="3" y="7"/>
                      <a:pt x="3" y="8"/>
                    </a:cubicBezTo>
                    <a:cubicBezTo>
                      <a:pt x="1" y="11"/>
                      <a:pt x="1" y="14"/>
                      <a:pt x="1" y="16"/>
                    </a:cubicBezTo>
                    <a:cubicBezTo>
                      <a:pt x="2" y="19"/>
                      <a:pt x="3" y="21"/>
                      <a:pt x="5" y="2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05" name="Freeform 2408"/>
              <p:cNvSpPr/>
              <p:nvPr/>
            </p:nvSpPr>
            <p:spPr>
              <a:xfrm>
                <a:off x="10912470" y="2752738"/>
                <a:ext cx="179389" cy="123826"/>
              </a:xfrm>
              <a:custGeom>
                <a:avLst/>
                <a:gdLst>
                  <a:gd name="txL" fmla="*/ 0 w 48"/>
                  <a:gd name="txT" fmla="*/ 0 h 33"/>
                  <a:gd name="txR" fmla="*/ 48 w 48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33">
                    <a:moveTo>
                      <a:pt x="13" y="30"/>
                    </a:moveTo>
                    <a:cubicBezTo>
                      <a:pt x="19" y="33"/>
                      <a:pt x="25" y="32"/>
                      <a:pt x="31" y="30"/>
                    </a:cubicBezTo>
                    <a:cubicBezTo>
                      <a:pt x="34" y="28"/>
                      <a:pt x="39" y="24"/>
                      <a:pt x="44" y="24"/>
                    </a:cubicBezTo>
                    <a:cubicBezTo>
                      <a:pt x="45" y="24"/>
                      <a:pt x="47" y="24"/>
                      <a:pt x="48" y="23"/>
                    </a:cubicBezTo>
                    <a:cubicBezTo>
                      <a:pt x="44" y="23"/>
                      <a:pt x="40" y="16"/>
                      <a:pt x="38" y="12"/>
                    </a:cubicBezTo>
                    <a:cubicBezTo>
                      <a:pt x="34" y="7"/>
                      <a:pt x="30" y="1"/>
                      <a:pt x="24" y="0"/>
                    </a:cubicBezTo>
                    <a:cubicBezTo>
                      <a:pt x="20" y="0"/>
                      <a:pt x="17" y="0"/>
                      <a:pt x="14" y="2"/>
                    </a:cubicBezTo>
                    <a:cubicBezTo>
                      <a:pt x="11" y="3"/>
                      <a:pt x="7" y="5"/>
                      <a:pt x="5" y="8"/>
                    </a:cubicBezTo>
                    <a:cubicBezTo>
                      <a:pt x="3" y="6"/>
                      <a:pt x="1" y="3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1" y="4"/>
                    </a:cubicBezTo>
                    <a:cubicBezTo>
                      <a:pt x="2" y="6"/>
                      <a:pt x="3" y="7"/>
                      <a:pt x="5" y="9"/>
                    </a:cubicBezTo>
                    <a:cubicBezTo>
                      <a:pt x="4" y="9"/>
                      <a:pt x="4" y="10"/>
                      <a:pt x="3" y="11"/>
                    </a:cubicBezTo>
                    <a:cubicBezTo>
                      <a:pt x="2" y="15"/>
                      <a:pt x="3" y="19"/>
                      <a:pt x="5" y="22"/>
                    </a:cubicBezTo>
                    <a:cubicBezTo>
                      <a:pt x="6" y="26"/>
                      <a:pt x="9" y="29"/>
                      <a:pt x="13" y="3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06" name="Freeform 2409"/>
              <p:cNvSpPr/>
              <p:nvPr/>
            </p:nvSpPr>
            <p:spPr>
              <a:xfrm>
                <a:off x="10841032" y="2632087"/>
                <a:ext cx="195264" cy="120651"/>
              </a:xfrm>
              <a:custGeom>
                <a:avLst/>
                <a:gdLst>
                  <a:gd name="txL" fmla="*/ 0 w 52"/>
                  <a:gd name="txT" fmla="*/ 0 h 32"/>
                  <a:gd name="txR" fmla="*/ 52 w 52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32">
                    <a:moveTo>
                      <a:pt x="21" y="32"/>
                    </a:moveTo>
                    <a:cubicBezTo>
                      <a:pt x="26" y="32"/>
                      <a:pt x="31" y="30"/>
                      <a:pt x="36" y="27"/>
                    </a:cubicBezTo>
                    <a:cubicBezTo>
                      <a:pt x="39" y="25"/>
                      <a:pt x="43" y="21"/>
                      <a:pt x="48" y="21"/>
                    </a:cubicBezTo>
                    <a:cubicBezTo>
                      <a:pt x="49" y="21"/>
                      <a:pt x="50" y="20"/>
                      <a:pt x="52" y="20"/>
                    </a:cubicBezTo>
                    <a:cubicBezTo>
                      <a:pt x="50" y="20"/>
                      <a:pt x="48" y="18"/>
                      <a:pt x="46" y="16"/>
                    </a:cubicBezTo>
                    <a:cubicBezTo>
                      <a:pt x="44" y="13"/>
                      <a:pt x="42" y="11"/>
                      <a:pt x="40" y="10"/>
                    </a:cubicBezTo>
                    <a:cubicBezTo>
                      <a:pt x="34" y="4"/>
                      <a:pt x="28" y="0"/>
                      <a:pt x="20" y="2"/>
                    </a:cubicBezTo>
                    <a:cubicBezTo>
                      <a:pt x="12" y="3"/>
                      <a:pt x="8" y="10"/>
                      <a:pt x="8" y="17"/>
                    </a:cubicBezTo>
                    <a:cubicBezTo>
                      <a:pt x="5" y="17"/>
                      <a:pt x="3" y="17"/>
                      <a:pt x="1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17"/>
                      <a:pt x="5" y="18"/>
                      <a:pt x="8" y="18"/>
                    </a:cubicBezTo>
                    <a:cubicBezTo>
                      <a:pt x="8" y="19"/>
                      <a:pt x="8" y="20"/>
                      <a:pt x="8" y="21"/>
                    </a:cubicBezTo>
                    <a:cubicBezTo>
                      <a:pt x="9" y="27"/>
                      <a:pt x="15" y="32"/>
                      <a:pt x="21" y="32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07" name="Freeform 2410"/>
              <p:cNvSpPr/>
              <p:nvPr/>
            </p:nvSpPr>
            <p:spPr>
              <a:xfrm>
                <a:off x="10709268" y="2238385"/>
                <a:ext cx="390527" cy="239714"/>
              </a:xfrm>
              <a:custGeom>
                <a:avLst/>
                <a:gdLst>
                  <a:gd name="txL" fmla="*/ 0 w 104"/>
                  <a:gd name="txT" fmla="*/ 0 h 64"/>
                  <a:gd name="txR" fmla="*/ 104 w 104"/>
                  <a:gd name="txB" fmla="*/ 64 h 6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4" h="64">
                    <a:moveTo>
                      <a:pt x="46" y="64"/>
                    </a:moveTo>
                    <a:cubicBezTo>
                      <a:pt x="60" y="64"/>
                      <a:pt x="70" y="58"/>
                      <a:pt x="78" y="49"/>
                    </a:cubicBezTo>
                    <a:cubicBezTo>
                      <a:pt x="83" y="43"/>
                      <a:pt x="89" y="32"/>
                      <a:pt x="97" y="29"/>
                    </a:cubicBezTo>
                    <a:cubicBezTo>
                      <a:pt x="99" y="27"/>
                      <a:pt x="101" y="25"/>
                      <a:pt x="104" y="24"/>
                    </a:cubicBezTo>
                    <a:cubicBezTo>
                      <a:pt x="96" y="25"/>
                      <a:pt x="83" y="15"/>
                      <a:pt x="76" y="12"/>
                    </a:cubicBezTo>
                    <a:cubicBezTo>
                      <a:pt x="71" y="8"/>
                      <a:pt x="65" y="5"/>
                      <a:pt x="59" y="3"/>
                    </a:cubicBezTo>
                    <a:cubicBezTo>
                      <a:pt x="54" y="1"/>
                      <a:pt x="49" y="0"/>
                      <a:pt x="43" y="2"/>
                    </a:cubicBezTo>
                    <a:cubicBezTo>
                      <a:pt x="37" y="4"/>
                      <a:pt x="32" y="7"/>
                      <a:pt x="27" y="12"/>
                    </a:cubicBezTo>
                    <a:cubicBezTo>
                      <a:pt x="22" y="16"/>
                      <a:pt x="17" y="21"/>
                      <a:pt x="14" y="29"/>
                    </a:cubicBezTo>
                    <a:cubicBezTo>
                      <a:pt x="9" y="26"/>
                      <a:pt x="4" y="21"/>
                      <a:pt x="2" y="15"/>
                    </a:cubicBezTo>
                    <a:cubicBezTo>
                      <a:pt x="1" y="16"/>
                      <a:pt x="0" y="16"/>
                      <a:pt x="0" y="16"/>
                    </a:cubicBezTo>
                    <a:cubicBezTo>
                      <a:pt x="1" y="18"/>
                      <a:pt x="2" y="21"/>
                      <a:pt x="5" y="23"/>
                    </a:cubicBezTo>
                    <a:cubicBezTo>
                      <a:pt x="7" y="26"/>
                      <a:pt x="10" y="28"/>
                      <a:pt x="14" y="30"/>
                    </a:cubicBezTo>
                    <a:cubicBezTo>
                      <a:pt x="13" y="32"/>
                      <a:pt x="13" y="33"/>
                      <a:pt x="13" y="35"/>
                    </a:cubicBezTo>
                    <a:cubicBezTo>
                      <a:pt x="12" y="43"/>
                      <a:pt x="17" y="50"/>
                      <a:pt x="23" y="56"/>
                    </a:cubicBezTo>
                    <a:cubicBezTo>
                      <a:pt x="30" y="61"/>
                      <a:pt x="38" y="64"/>
                      <a:pt x="46" y="64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08" name="Freeform 2411"/>
              <p:cNvSpPr/>
              <p:nvPr/>
            </p:nvSpPr>
            <p:spPr>
              <a:xfrm>
                <a:off x="10909295" y="2197109"/>
                <a:ext cx="171451" cy="123826"/>
              </a:xfrm>
              <a:custGeom>
                <a:avLst/>
                <a:gdLst>
                  <a:gd name="txL" fmla="*/ 0 w 46"/>
                  <a:gd name="txT" fmla="*/ 0 h 33"/>
                  <a:gd name="txR" fmla="*/ 46 w 46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33">
                    <a:moveTo>
                      <a:pt x="30" y="31"/>
                    </a:moveTo>
                    <a:cubicBezTo>
                      <a:pt x="36" y="28"/>
                      <a:pt x="39" y="23"/>
                      <a:pt x="40" y="18"/>
                    </a:cubicBezTo>
                    <a:cubicBezTo>
                      <a:pt x="42" y="14"/>
                      <a:pt x="42" y="8"/>
                      <a:pt x="44" y="4"/>
                    </a:cubicBezTo>
                    <a:cubicBezTo>
                      <a:pt x="45" y="3"/>
                      <a:pt x="45" y="2"/>
                      <a:pt x="46" y="1"/>
                    </a:cubicBezTo>
                    <a:cubicBezTo>
                      <a:pt x="43" y="3"/>
                      <a:pt x="36" y="2"/>
                      <a:pt x="32" y="1"/>
                    </a:cubicBezTo>
                    <a:cubicBezTo>
                      <a:pt x="26" y="1"/>
                      <a:pt x="20" y="0"/>
                      <a:pt x="16" y="4"/>
                    </a:cubicBezTo>
                    <a:cubicBezTo>
                      <a:pt x="13" y="6"/>
                      <a:pt x="12" y="9"/>
                      <a:pt x="11" y="11"/>
                    </a:cubicBezTo>
                    <a:cubicBezTo>
                      <a:pt x="10" y="14"/>
                      <a:pt x="8" y="18"/>
                      <a:pt x="8" y="22"/>
                    </a:cubicBezTo>
                    <a:cubicBezTo>
                      <a:pt x="5" y="21"/>
                      <a:pt x="2" y="20"/>
                      <a:pt x="1" y="17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9"/>
                      <a:pt x="2" y="20"/>
                      <a:pt x="3" y="21"/>
                    </a:cubicBezTo>
                    <a:cubicBezTo>
                      <a:pt x="5" y="22"/>
                      <a:pt x="7" y="22"/>
                      <a:pt x="8" y="22"/>
                    </a:cubicBezTo>
                    <a:cubicBezTo>
                      <a:pt x="9" y="23"/>
                      <a:pt x="9" y="24"/>
                      <a:pt x="9" y="25"/>
                    </a:cubicBezTo>
                    <a:cubicBezTo>
                      <a:pt x="10" y="28"/>
                      <a:pt x="14" y="31"/>
                      <a:pt x="18" y="32"/>
                    </a:cubicBezTo>
                    <a:cubicBezTo>
                      <a:pt x="22" y="33"/>
                      <a:pt x="26" y="32"/>
                      <a:pt x="30" y="31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09" name="Freeform 2412"/>
              <p:cNvSpPr/>
              <p:nvPr/>
            </p:nvSpPr>
            <p:spPr>
              <a:xfrm>
                <a:off x="10937870" y="2032008"/>
                <a:ext cx="120651" cy="142876"/>
              </a:xfrm>
              <a:custGeom>
                <a:avLst/>
                <a:gdLst>
                  <a:gd name="txL" fmla="*/ 0 w 32"/>
                  <a:gd name="txT" fmla="*/ 0 h 38"/>
                  <a:gd name="txR" fmla="*/ 32 w 32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38">
                    <a:moveTo>
                      <a:pt x="26" y="32"/>
                    </a:moveTo>
                    <a:cubicBezTo>
                      <a:pt x="30" y="28"/>
                      <a:pt x="32" y="23"/>
                      <a:pt x="32" y="17"/>
                    </a:cubicBezTo>
                    <a:cubicBezTo>
                      <a:pt x="32" y="13"/>
                      <a:pt x="31" y="7"/>
                      <a:pt x="32" y="4"/>
                    </a:cubicBezTo>
                    <a:cubicBezTo>
                      <a:pt x="32" y="2"/>
                      <a:pt x="32" y="1"/>
                      <a:pt x="31" y="0"/>
                    </a:cubicBezTo>
                    <a:cubicBezTo>
                      <a:pt x="31" y="1"/>
                      <a:pt x="29" y="2"/>
                      <a:pt x="27" y="3"/>
                    </a:cubicBezTo>
                    <a:cubicBezTo>
                      <a:pt x="24" y="3"/>
                      <a:pt x="22" y="4"/>
                      <a:pt x="20" y="4"/>
                    </a:cubicBezTo>
                    <a:cubicBezTo>
                      <a:pt x="14" y="5"/>
                      <a:pt x="7" y="7"/>
                      <a:pt x="3" y="14"/>
                    </a:cubicBezTo>
                    <a:cubicBezTo>
                      <a:pt x="1" y="17"/>
                      <a:pt x="0" y="21"/>
                      <a:pt x="1" y="25"/>
                    </a:cubicBezTo>
                    <a:cubicBezTo>
                      <a:pt x="2" y="28"/>
                      <a:pt x="4" y="31"/>
                      <a:pt x="7" y="33"/>
                    </a:cubicBezTo>
                    <a:cubicBezTo>
                      <a:pt x="6" y="35"/>
                      <a:pt x="5" y="36"/>
                      <a:pt x="3" y="38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5" y="37"/>
                      <a:pt x="6" y="35"/>
                      <a:pt x="8" y="33"/>
                    </a:cubicBezTo>
                    <a:cubicBezTo>
                      <a:pt x="9" y="34"/>
                      <a:pt x="9" y="34"/>
                      <a:pt x="10" y="35"/>
                    </a:cubicBezTo>
                    <a:cubicBezTo>
                      <a:pt x="16" y="38"/>
                      <a:pt x="22" y="37"/>
                      <a:pt x="26" y="32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10" name="Freeform 2413"/>
              <p:cNvSpPr/>
              <p:nvPr/>
            </p:nvSpPr>
            <p:spPr>
              <a:xfrm>
                <a:off x="10536230" y="1554167"/>
                <a:ext cx="271464" cy="323852"/>
              </a:xfrm>
              <a:custGeom>
                <a:avLst/>
                <a:gdLst>
                  <a:gd name="txL" fmla="*/ 0 w 72"/>
                  <a:gd name="txT" fmla="*/ 0 h 86"/>
                  <a:gd name="txR" fmla="*/ 72 w 72"/>
                  <a:gd name="txB" fmla="*/ 86 h 8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2" h="86">
                    <a:moveTo>
                      <a:pt x="57" y="71"/>
                    </a:moveTo>
                    <a:cubicBezTo>
                      <a:pt x="58" y="70"/>
                      <a:pt x="59" y="69"/>
                      <a:pt x="60" y="67"/>
                    </a:cubicBezTo>
                    <a:cubicBezTo>
                      <a:pt x="61" y="67"/>
                      <a:pt x="61" y="66"/>
                      <a:pt x="62" y="65"/>
                    </a:cubicBezTo>
                    <a:cubicBezTo>
                      <a:pt x="62" y="64"/>
                      <a:pt x="63" y="63"/>
                      <a:pt x="63" y="63"/>
                    </a:cubicBezTo>
                    <a:cubicBezTo>
                      <a:pt x="65" y="60"/>
                      <a:pt x="66" y="57"/>
                      <a:pt x="66" y="54"/>
                    </a:cubicBezTo>
                    <a:cubicBezTo>
                      <a:pt x="67" y="48"/>
                      <a:pt x="67" y="43"/>
                      <a:pt x="66" y="37"/>
                    </a:cubicBezTo>
                    <a:cubicBezTo>
                      <a:pt x="65" y="33"/>
                      <a:pt x="64" y="28"/>
                      <a:pt x="64" y="23"/>
                    </a:cubicBezTo>
                    <a:cubicBezTo>
                      <a:pt x="63" y="18"/>
                      <a:pt x="64" y="13"/>
                      <a:pt x="67" y="9"/>
                    </a:cubicBezTo>
                    <a:cubicBezTo>
                      <a:pt x="68" y="6"/>
                      <a:pt x="70" y="3"/>
                      <a:pt x="72" y="0"/>
                    </a:cubicBezTo>
                    <a:cubicBezTo>
                      <a:pt x="70" y="2"/>
                      <a:pt x="67" y="3"/>
                      <a:pt x="64" y="4"/>
                    </a:cubicBezTo>
                    <a:cubicBezTo>
                      <a:pt x="61" y="5"/>
                      <a:pt x="57" y="6"/>
                      <a:pt x="54" y="7"/>
                    </a:cubicBezTo>
                    <a:cubicBezTo>
                      <a:pt x="48" y="9"/>
                      <a:pt x="41" y="11"/>
                      <a:pt x="38" y="13"/>
                    </a:cubicBezTo>
                    <a:cubicBezTo>
                      <a:pt x="30" y="15"/>
                      <a:pt x="24" y="18"/>
                      <a:pt x="20" y="20"/>
                    </a:cubicBezTo>
                    <a:cubicBezTo>
                      <a:pt x="18" y="21"/>
                      <a:pt x="15" y="23"/>
                      <a:pt x="12" y="26"/>
                    </a:cubicBezTo>
                    <a:cubicBezTo>
                      <a:pt x="10" y="28"/>
                      <a:pt x="7" y="31"/>
                      <a:pt x="5" y="35"/>
                    </a:cubicBezTo>
                    <a:cubicBezTo>
                      <a:pt x="1" y="44"/>
                      <a:pt x="0" y="53"/>
                      <a:pt x="2" y="60"/>
                    </a:cubicBezTo>
                    <a:cubicBezTo>
                      <a:pt x="5" y="67"/>
                      <a:pt x="11" y="71"/>
                      <a:pt x="18" y="75"/>
                    </a:cubicBezTo>
                    <a:cubicBezTo>
                      <a:pt x="17" y="77"/>
                      <a:pt x="16" y="79"/>
                      <a:pt x="15" y="80"/>
                    </a:cubicBezTo>
                    <a:cubicBezTo>
                      <a:pt x="14" y="82"/>
                      <a:pt x="13" y="83"/>
                      <a:pt x="13" y="85"/>
                    </a:cubicBezTo>
                    <a:cubicBezTo>
                      <a:pt x="15" y="86"/>
                      <a:pt x="15" y="86"/>
                      <a:pt x="15" y="86"/>
                    </a:cubicBezTo>
                    <a:cubicBezTo>
                      <a:pt x="15" y="85"/>
                      <a:pt x="16" y="83"/>
                      <a:pt x="16" y="82"/>
                    </a:cubicBezTo>
                    <a:cubicBezTo>
                      <a:pt x="17" y="79"/>
                      <a:pt x="17" y="79"/>
                      <a:pt x="17" y="79"/>
                    </a:cubicBezTo>
                    <a:cubicBezTo>
                      <a:pt x="19" y="75"/>
                      <a:pt x="19" y="75"/>
                      <a:pt x="19" y="75"/>
                    </a:cubicBezTo>
                    <a:cubicBezTo>
                      <a:pt x="21" y="76"/>
                      <a:pt x="22" y="77"/>
                      <a:pt x="24" y="78"/>
                    </a:cubicBezTo>
                    <a:cubicBezTo>
                      <a:pt x="30" y="81"/>
                      <a:pt x="36" y="82"/>
                      <a:pt x="41" y="81"/>
                    </a:cubicBezTo>
                    <a:cubicBezTo>
                      <a:pt x="47" y="80"/>
                      <a:pt x="52" y="77"/>
                      <a:pt x="57" y="7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11" name="Freeform 2414"/>
              <p:cNvSpPr/>
              <p:nvPr/>
            </p:nvSpPr>
            <p:spPr>
              <a:xfrm>
                <a:off x="10687043" y="1730381"/>
                <a:ext cx="180976" cy="161926"/>
              </a:xfrm>
              <a:custGeom>
                <a:avLst/>
                <a:gdLst>
                  <a:gd name="txL" fmla="*/ 0 w 48"/>
                  <a:gd name="txT" fmla="*/ 0 h 43"/>
                  <a:gd name="txR" fmla="*/ 48 w 48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43">
                    <a:moveTo>
                      <a:pt x="33" y="38"/>
                    </a:moveTo>
                    <a:cubicBezTo>
                      <a:pt x="38" y="33"/>
                      <a:pt x="41" y="27"/>
                      <a:pt x="42" y="21"/>
                    </a:cubicBezTo>
                    <a:cubicBezTo>
                      <a:pt x="43" y="16"/>
                      <a:pt x="43" y="9"/>
                      <a:pt x="46" y="5"/>
                    </a:cubicBezTo>
                    <a:cubicBezTo>
                      <a:pt x="47" y="3"/>
                      <a:pt x="47" y="2"/>
                      <a:pt x="48" y="0"/>
                    </a:cubicBezTo>
                    <a:cubicBezTo>
                      <a:pt x="47" y="2"/>
                      <a:pt x="43" y="2"/>
                      <a:pt x="40" y="2"/>
                    </a:cubicBezTo>
                    <a:cubicBezTo>
                      <a:pt x="36" y="2"/>
                      <a:pt x="33" y="2"/>
                      <a:pt x="30" y="2"/>
                    </a:cubicBezTo>
                    <a:cubicBezTo>
                      <a:pt x="22" y="2"/>
                      <a:pt x="13" y="4"/>
                      <a:pt x="8" y="10"/>
                    </a:cubicBezTo>
                    <a:cubicBezTo>
                      <a:pt x="5" y="14"/>
                      <a:pt x="4" y="19"/>
                      <a:pt x="4" y="23"/>
                    </a:cubicBezTo>
                    <a:cubicBezTo>
                      <a:pt x="4" y="27"/>
                      <a:pt x="5" y="31"/>
                      <a:pt x="8" y="35"/>
                    </a:cubicBezTo>
                    <a:cubicBezTo>
                      <a:pt x="6" y="36"/>
                      <a:pt x="3" y="37"/>
                      <a:pt x="0" y="38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2" y="39"/>
                      <a:pt x="6" y="37"/>
                      <a:pt x="9" y="35"/>
                    </a:cubicBezTo>
                    <a:cubicBezTo>
                      <a:pt x="9" y="36"/>
                      <a:pt x="10" y="37"/>
                      <a:pt x="11" y="37"/>
                    </a:cubicBezTo>
                    <a:cubicBezTo>
                      <a:pt x="17" y="43"/>
                      <a:pt x="27" y="42"/>
                      <a:pt x="33" y="38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12" name="Freeform 2415"/>
              <p:cNvSpPr/>
              <p:nvPr/>
            </p:nvSpPr>
            <p:spPr>
              <a:xfrm>
                <a:off x="10612430" y="1847857"/>
                <a:ext cx="142876" cy="88901"/>
              </a:xfrm>
              <a:custGeom>
                <a:avLst/>
                <a:gdLst>
                  <a:gd name="txL" fmla="*/ 0 w 38"/>
                  <a:gd name="txT" fmla="*/ 0 h 24"/>
                  <a:gd name="txR" fmla="*/ 38 w 38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24">
                    <a:moveTo>
                      <a:pt x="16" y="23"/>
                    </a:moveTo>
                    <a:cubicBezTo>
                      <a:pt x="21" y="24"/>
                      <a:pt x="25" y="22"/>
                      <a:pt x="28" y="19"/>
                    </a:cubicBezTo>
                    <a:cubicBezTo>
                      <a:pt x="30" y="17"/>
                      <a:pt x="32" y="13"/>
                      <a:pt x="35" y="12"/>
                    </a:cubicBezTo>
                    <a:cubicBezTo>
                      <a:pt x="36" y="12"/>
                      <a:pt x="37" y="11"/>
                      <a:pt x="38" y="10"/>
                    </a:cubicBezTo>
                    <a:cubicBezTo>
                      <a:pt x="35" y="11"/>
                      <a:pt x="31" y="7"/>
                      <a:pt x="29" y="5"/>
                    </a:cubicBezTo>
                    <a:cubicBezTo>
                      <a:pt x="25" y="2"/>
                      <a:pt x="20" y="0"/>
                      <a:pt x="16" y="1"/>
                    </a:cubicBezTo>
                    <a:cubicBezTo>
                      <a:pt x="13" y="1"/>
                      <a:pt x="11" y="3"/>
                      <a:pt x="9" y="4"/>
                    </a:cubicBezTo>
                    <a:cubicBezTo>
                      <a:pt x="8" y="6"/>
                      <a:pt x="6" y="8"/>
                      <a:pt x="6" y="11"/>
                    </a:cubicBezTo>
                    <a:cubicBezTo>
                      <a:pt x="4" y="11"/>
                      <a:pt x="2" y="9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3" y="11"/>
                      <a:pt x="6" y="12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7" y="19"/>
                      <a:pt x="9" y="20"/>
                    </a:cubicBezTo>
                    <a:cubicBezTo>
                      <a:pt x="11" y="22"/>
                      <a:pt x="14" y="23"/>
                      <a:pt x="16" y="2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13" name="Freeform 2416"/>
              <p:cNvSpPr/>
              <p:nvPr/>
            </p:nvSpPr>
            <p:spPr>
              <a:xfrm>
                <a:off x="10525117" y="1752606"/>
                <a:ext cx="90488" cy="131763"/>
              </a:xfrm>
              <a:custGeom>
                <a:avLst/>
                <a:gdLst>
                  <a:gd name="txL" fmla="*/ 0 w 24"/>
                  <a:gd name="txT" fmla="*/ 0 h 35"/>
                  <a:gd name="txR" fmla="*/ 24 w 24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35">
                    <a:moveTo>
                      <a:pt x="23" y="24"/>
                    </a:moveTo>
                    <a:cubicBezTo>
                      <a:pt x="24" y="21"/>
                      <a:pt x="24" y="16"/>
                      <a:pt x="22" y="12"/>
                    </a:cubicBezTo>
                    <a:cubicBezTo>
                      <a:pt x="21" y="9"/>
                      <a:pt x="19" y="6"/>
                      <a:pt x="19" y="3"/>
                    </a:cubicBezTo>
                    <a:cubicBezTo>
                      <a:pt x="18" y="2"/>
                      <a:pt x="18" y="1"/>
                      <a:pt x="17" y="0"/>
                    </a:cubicBezTo>
                    <a:cubicBezTo>
                      <a:pt x="18" y="2"/>
                      <a:pt x="12" y="5"/>
                      <a:pt x="10" y="6"/>
                    </a:cubicBezTo>
                    <a:cubicBezTo>
                      <a:pt x="8" y="7"/>
                      <a:pt x="6" y="9"/>
                      <a:pt x="4" y="11"/>
                    </a:cubicBezTo>
                    <a:cubicBezTo>
                      <a:pt x="2" y="13"/>
                      <a:pt x="1" y="16"/>
                      <a:pt x="1" y="19"/>
                    </a:cubicBezTo>
                    <a:cubicBezTo>
                      <a:pt x="0" y="23"/>
                      <a:pt x="1" y="26"/>
                      <a:pt x="3" y="28"/>
                    </a:cubicBezTo>
                    <a:cubicBezTo>
                      <a:pt x="5" y="30"/>
                      <a:pt x="8" y="30"/>
                      <a:pt x="11" y="30"/>
                    </a:cubicBezTo>
                    <a:cubicBezTo>
                      <a:pt x="11" y="32"/>
                      <a:pt x="10" y="33"/>
                      <a:pt x="10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4"/>
                      <a:pt x="11" y="32"/>
                      <a:pt x="11" y="30"/>
                    </a:cubicBezTo>
                    <a:cubicBezTo>
                      <a:pt x="12" y="30"/>
                      <a:pt x="12" y="30"/>
                      <a:pt x="13" y="30"/>
                    </a:cubicBezTo>
                    <a:cubicBezTo>
                      <a:pt x="18" y="30"/>
                      <a:pt x="21" y="28"/>
                      <a:pt x="23" y="24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14" name="Freeform 2417"/>
              <p:cNvSpPr/>
              <p:nvPr/>
            </p:nvSpPr>
            <p:spPr>
              <a:xfrm>
                <a:off x="10450504" y="1779594"/>
                <a:ext cx="74613" cy="112713"/>
              </a:xfrm>
              <a:custGeom>
                <a:avLst/>
                <a:gdLst>
                  <a:gd name="txL" fmla="*/ 0 w 20"/>
                  <a:gd name="txT" fmla="*/ 0 h 30"/>
                  <a:gd name="txR" fmla="*/ 20 w 20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30">
                    <a:moveTo>
                      <a:pt x="19" y="19"/>
                    </a:moveTo>
                    <a:cubicBezTo>
                      <a:pt x="19" y="16"/>
                      <a:pt x="19" y="13"/>
                      <a:pt x="18" y="10"/>
                    </a:cubicBezTo>
                    <a:cubicBezTo>
                      <a:pt x="17" y="9"/>
                      <a:pt x="17" y="8"/>
                      <a:pt x="17" y="6"/>
                    </a:cubicBezTo>
                    <a:cubicBezTo>
                      <a:pt x="17" y="5"/>
                      <a:pt x="17" y="3"/>
                      <a:pt x="18" y="2"/>
                    </a:cubicBezTo>
                    <a:cubicBezTo>
                      <a:pt x="18" y="1"/>
                      <a:pt x="19" y="1"/>
                      <a:pt x="20" y="0"/>
                    </a:cubicBezTo>
                    <a:cubicBezTo>
                      <a:pt x="18" y="1"/>
                      <a:pt x="16" y="1"/>
                      <a:pt x="14" y="2"/>
                    </a:cubicBezTo>
                    <a:cubicBezTo>
                      <a:pt x="12" y="2"/>
                      <a:pt x="10" y="3"/>
                      <a:pt x="8" y="4"/>
                    </a:cubicBezTo>
                    <a:cubicBezTo>
                      <a:pt x="4" y="7"/>
                      <a:pt x="0" y="11"/>
                      <a:pt x="1" y="16"/>
                    </a:cubicBezTo>
                    <a:cubicBezTo>
                      <a:pt x="1" y="22"/>
                      <a:pt x="4" y="25"/>
                      <a:pt x="9" y="25"/>
                    </a:cubicBezTo>
                    <a:cubicBezTo>
                      <a:pt x="9" y="27"/>
                      <a:pt x="8" y="28"/>
                      <a:pt x="7" y="29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29"/>
                      <a:pt x="9" y="27"/>
                      <a:pt x="9" y="25"/>
                    </a:cubicBezTo>
                    <a:cubicBezTo>
                      <a:pt x="10" y="25"/>
                      <a:pt x="10" y="25"/>
                      <a:pt x="11" y="25"/>
                    </a:cubicBezTo>
                    <a:cubicBezTo>
                      <a:pt x="15" y="25"/>
                      <a:pt x="18" y="22"/>
                      <a:pt x="19" y="1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15" name="Freeform 2418"/>
              <p:cNvSpPr/>
              <p:nvPr/>
            </p:nvSpPr>
            <p:spPr>
              <a:xfrm>
                <a:off x="10667993" y="1936758"/>
                <a:ext cx="311152" cy="225427"/>
              </a:xfrm>
              <a:custGeom>
                <a:avLst/>
                <a:gdLst>
                  <a:gd name="txL" fmla="*/ 0 w 83"/>
                  <a:gd name="txT" fmla="*/ 0 h 60"/>
                  <a:gd name="txR" fmla="*/ 83 w 83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3" h="60">
                    <a:moveTo>
                      <a:pt x="21" y="54"/>
                    </a:moveTo>
                    <a:cubicBezTo>
                      <a:pt x="30" y="59"/>
                      <a:pt x="40" y="60"/>
                      <a:pt x="50" y="58"/>
                    </a:cubicBezTo>
                    <a:cubicBezTo>
                      <a:pt x="57" y="57"/>
                      <a:pt x="68" y="54"/>
                      <a:pt x="75" y="57"/>
                    </a:cubicBezTo>
                    <a:cubicBezTo>
                      <a:pt x="78" y="58"/>
                      <a:pt x="80" y="58"/>
                      <a:pt x="83" y="59"/>
                    </a:cubicBezTo>
                    <a:cubicBezTo>
                      <a:pt x="80" y="57"/>
                      <a:pt x="78" y="52"/>
                      <a:pt x="76" y="47"/>
                    </a:cubicBezTo>
                    <a:cubicBezTo>
                      <a:pt x="74" y="41"/>
                      <a:pt x="73" y="36"/>
                      <a:pt x="71" y="32"/>
                    </a:cubicBezTo>
                    <a:cubicBezTo>
                      <a:pt x="69" y="26"/>
                      <a:pt x="66" y="19"/>
                      <a:pt x="61" y="14"/>
                    </a:cubicBezTo>
                    <a:cubicBezTo>
                      <a:pt x="57" y="9"/>
                      <a:pt x="51" y="4"/>
                      <a:pt x="44" y="2"/>
                    </a:cubicBezTo>
                    <a:cubicBezTo>
                      <a:pt x="35" y="0"/>
                      <a:pt x="28" y="1"/>
                      <a:pt x="22" y="5"/>
                    </a:cubicBezTo>
                    <a:cubicBezTo>
                      <a:pt x="17" y="8"/>
                      <a:pt x="13" y="14"/>
                      <a:pt x="11" y="21"/>
                    </a:cubicBezTo>
                    <a:cubicBezTo>
                      <a:pt x="7" y="19"/>
                      <a:pt x="4" y="17"/>
                      <a:pt x="1" y="16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19"/>
                      <a:pt x="6" y="20"/>
                      <a:pt x="11" y="22"/>
                    </a:cubicBezTo>
                    <a:cubicBezTo>
                      <a:pt x="11" y="23"/>
                      <a:pt x="10" y="25"/>
                      <a:pt x="10" y="26"/>
                    </a:cubicBezTo>
                    <a:cubicBezTo>
                      <a:pt x="9" y="32"/>
                      <a:pt x="9" y="38"/>
                      <a:pt x="11" y="43"/>
                    </a:cubicBezTo>
                    <a:cubicBezTo>
                      <a:pt x="13" y="48"/>
                      <a:pt x="17" y="52"/>
                      <a:pt x="21" y="54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16" name="Freeform 2419"/>
              <p:cNvSpPr/>
              <p:nvPr/>
            </p:nvSpPr>
            <p:spPr>
              <a:xfrm>
                <a:off x="10950570" y="1914532"/>
                <a:ext cx="141288" cy="98426"/>
              </a:xfrm>
              <a:custGeom>
                <a:avLst/>
                <a:gdLst>
                  <a:gd name="txL" fmla="*/ 0 w 38"/>
                  <a:gd name="txT" fmla="*/ 0 h 26"/>
                  <a:gd name="txR" fmla="*/ 38 w 38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26">
                    <a:moveTo>
                      <a:pt x="14" y="25"/>
                    </a:moveTo>
                    <a:cubicBezTo>
                      <a:pt x="19" y="26"/>
                      <a:pt x="24" y="25"/>
                      <a:pt x="28" y="22"/>
                    </a:cubicBezTo>
                    <a:cubicBezTo>
                      <a:pt x="31" y="20"/>
                      <a:pt x="34" y="16"/>
                      <a:pt x="36" y="15"/>
                    </a:cubicBezTo>
                    <a:cubicBezTo>
                      <a:pt x="37" y="14"/>
                      <a:pt x="38" y="13"/>
                      <a:pt x="38" y="13"/>
                    </a:cubicBezTo>
                    <a:cubicBezTo>
                      <a:pt x="37" y="13"/>
                      <a:pt x="36" y="12"/>
                      <a:pt x="35" y="11"/>
                    </a:cubicBezTo>
                    <a:cubicBezTo>
                      <a:pt x="33" y="10"/>
                      <a:pt x="32" y="8"/>
                      <a:pt x="31" y="7"/>
                    </a:cubicBezTo>
                    <a:cubicBezTo>
                      <a:pt x="27" y="4"/>
                      <a:pt x="24" y="0"/>
                      <a:pt x="18" y="0"/>
                    </a:cubicBezTo>
                    <a:cubicBezTo>
                      <a:pt x="11" y="0"/>
                      <a:pt x="6" y="4"/>
                      <a:pt x="5" y="11"/>
                    </a:cubicBezTo>
                    <a:cubicBezTo>
                      <a:pt x="3" y="10"/>
                      <a:pt x="2" y="9"/>
                      <a:pt x="0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3" y="10"/>
                      <a:pt x="5" y="11"/>
                    </a:cubicBezTo>
                    <a:cubicBezTo>
                      <a:pt x="5" y="12"/>
                      <a:pt x="5" y="12"/>
                      <a:pt x="5" y="13"/>
                    </a:cubicBezTo>
                    <a:cubicBezTo>
                      <a:pt x="5" y="19"/>
                      <a:pt x="9" y="23"/>
                      <a:pt x="14" y="25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17" name="Freeform 2420"/>
              <p:cNvSpPr/>
              <p:nvPr/>
            </p:nvSpPr>
            <p:spPr>
              <a:xfrm>
                <a:off x="10409229" y="2139959"/>
                <a:ext cx="131763" cy="82551"/>
              </a:xfrm>
              <a:custGeom>
                <a:avLst/>
                <a:gdLst>
                  <a:gd name="txL" fmla="*/ 0 w 35"/>
                  <a:gd name="txT" fmla="*/ 0 h 22"/>
                  <a:gd name="txR" fmla="*/ 35 w 35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22">
                    <a:moveTo>
                      <a:pt x="17" y="21"/>
                    </a:moveTo>
                    <a:cubicBezTo>
                      <a:pt x="21" y="21"/>
                      <a:pt x="24" y="18"/>
                      <a:pt x="26" y="15"/>
                    </a:cubicBezTo>
                    <a:cubicBezTo>
                      <a:pt x="28" y="13"/>
                      <a:pt x="30" y="10"/>
                      <a:pt x="33" y="9"/>
                    </a:cubicBezTo>
                    <a:cubicBezTo>
                      <a:pt x="33" y="8"/>
                      <a:pt x="34" y="7"/>
                      <a:pt x="35" y="7"/>
                    </a:cubicBezTo>
                    <a:cubicBezTo>
                      <a:pt x="32" y="7"/>
                      <a:pt x="28" y="4"/>
                      <a:pt x="25" y="3"/>
                    </a:cubicBezTo>
                    <a:cubicBezTo>
                      <a:pt x="21" y="1"/>
                      <a:pt x="17" y="0"/>
                      <a:pt x="13" y="1"/>
                    </a:cubicBezTo>
                    <a:cubicBezTo>
                      <a:pt x="11" y="2"/>
                      <a:pt x="9" y="4"/>
                      <a:pt x="8" y="6"/>
                    </a:cubicBezTo>
                    <a:cubicBezTo>
                      <a:pt x="6" y="8"/>
                      <a:pt x="6" y="10"/>
                      <a:pt x="6" y="12"/>
                    </a:cubicBezTo>
                    <a:cubicBezTo>
                      <a:pt x="4" y="12"/>
                      <a:pt x="2" y="11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3" y="13"/>
                      <a:pt x="6" y="13"/>
                    </a:cubicBezTo>
                    <a:cubicBezTo>
                      <a:pt x="6" y="13"/>
                      <a:pt x="6" y="14"/>
                      <a:pt x="6" y="15"/>
                    </a:cubicBezTo>
                    <a:cubicBezTo>
                      <a:pt x="6" y="17"/>
                      <a:pt x="8" y="19"/>
                      <a:pt x="10" y="20"/>
                    </a:cubicBezTo>
                    <a:cubicBezTo>
                      <a:pt x="12" y="21"/>
                      <a:pt x="15" y="22"/>
                      <a:pt x="17" y="2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18" name="Freeform 2421"/>
              <p:cNvSpPr/>
              <p:nvPr/>
            </p:nvSpPr>
            <p:spPr>
              <a:xfrm>
                <a:off x="10450504" y="2128846"/>
                <a:ext cx="131763" cy="123826"/>
              </a:xfrm>
              <a:custGeom>
                <a:avLst/>
                <a:gdLst>
                  <a:gd name="txL" fmla="*/ 0 w 35"/>
                  <a:gd name="txT" fmla="*/ 0 h 33"/>
                  <a:gd name="txR" fmla="*/ 35 w 35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33">
                    <a:moveTo>
                      <a:pt x="26" y="31"/>
                    </a:moveTo>
                    <a:cubicBezTo>
                      <a:pt x="30" y="27"/>
                      <a:pt x="32" y="22"/>
                      <a:pt x="32" y="17"/>
                    </a:cubicBezTo>
                    <a:cubicBezTo>
                      <a:pt x="32" y="13"/>
                      <a:pt x="32" y="7"/>
                      <a:pt x="34" y="4"/>
                    </a:cubicBezTo>
                    <a:cubicBezTo>
                      <a:pt x="34" y="2"/>
                      <a:pt x="35" y="1"/>
                      <a:pt x="35" y="0"/>
                    </a:cubicBezTo>
                    <a:cubicBezTo>
                      <a:pt x="33" y="2"/>
                      <a:pt x="26" y="0"/>
                      <a:pt x="22" y="0"/>
                    </a:cubicBezTo>
                    <a:cubicBezTo>
                      <a:pt x="19" y="0"/>
                      <a:pt x="16" y="0"/>
                      <a:pt x="14" y="1"/>
                    </a:cubicBezTo>
                    <a:cubicBezTo>
                      <a:pt x="12" y="1"/>
                      <a:pt x="10" y="2"/>
                      <a:pt x="8" y="4"/>
                    </a:cubicBezTo>
                    <a:cubicBezTo>
                      <a:pt x="7" y="7"/>
                      <a:pt x="6" y="10"/>
                      <a:pt x="6" y="13"/>
                    </a:cubicBezTo>
                    <a:cubicBezTo>
                      <a:pt x="6" y="17"/>
                      <a:pt x="6" y="21"/>
                      <a:pt x="7" y="25"/>
                    </a:cubicBezTo>
                    <a:cubicBezTo>
                      <a:pt x="5" y="25"/>
                      <a:pt x="3" y="25"/>
                      <a:pt x="1" y="25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2" y="26"/>
                      <a:pt x="5" y="26"/>
                      <a:pt x="8" y="25"/>
                    </a:cubicBezTo>
                    <a:cubicBezTo>
                      <a:pt x="8" y="26"/>
                      <a:pt x="8" y="27"/>
                      <a:pt x="9" y="27"/>
                    </a:cubicBezTo>
                    <a:cubicBezTo>
                      <a:pt x="11" y="30"/>
                      <a:pt x="14" y="32"/>
                      <a:pt x="17" y="33"/>
                    </a:cubicBezTo>
                    <a:cubicBezTo>
                      <a:pt x="21" y="33"/>
                      <a:pt x="24" y="32"/>
                      <a:pt x="26" y="3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19" name="Freeform 2422"/>
              <p:cNvSpPr/>
              <p:nvPr/>
            </p:nvSpPr>
            <p:spPr>
              <a:xfrm>
                <a:off x="9485299" y="1971683"/>
                <a:ext cx="176214" cy="280989"/>
              </a:xfrm>
              <a:custGeom>
                <a:avLst/>
                <a:gdLst>
                  <a:gd name="txL" fmla="*/ 0 w 47"/>
                  <a:gd name="txT" fmla="*/ 0 h 75"/>
                  <a:gd name="txR" fmla="*/ 47 w 47"/>
                  <a:gd name="txB" fmla="*/ 75 h 7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75">
                    <a:moveTo>
                      <a:pt x="2" y="28"/>
                    </a:moveTo>
                    <a:cubicBezTo>
                      <a:pt x="0" y="37"/>
                      <a:pt x="3" y="45"/>
                      <a:pt x="8" y="52"/>
                    </a:cubicBezTo>
                    <a:cubicBezTo>
                      <a:pt x="11" y="57"/>
                      <a:pt x="18" y="63"/>
                      <a:pt x="19" y="69"/>
                    </a:cubicBezTo>
                    <a:cubicBezTo>
                      <a:pt x="19" y="71"/>
                      <a:pt x="20" y="73"/>
                      <a:pt x="21" y="75"/>
                    </a:cubicBezTo>
                    <a:cubicBezTo>
                      <a:pt x="21" y="70"/>
                      <a:pt x="30" y="62"/>
                      <a:pt x="34" y="58"/>
                    </a:cubicBezTo>
                    <a:cubicBezTo>
                      <a:pt x="37" y="54"/>
                      <a:pt x="41" y="50"/>
                      <a:pt x="43" y="46"/>
                    </a:cubicBezTo>
                    <a:cubicBezTo>
                      <a:pt x="45" y="43"/>
                      <a:pt x="47" y="39"/>
                      <a:pt x="46" y="34"/>
                    </a:cubicBezTo>
                    <a:cubicBezTo>
                      <a:pt x="46" y="29"/>
                      <a:pt x="44" y="24"/>
                      <a:pt x="41" y="20"/>
                    </a:cubicBezTo>
                    <a:cubicBezTo>
                      <a:pt x="38" y="16"/>
                      <a:pt x="34" y="12"/>
                      <a:pt x="29" y="10"/>
                    </a:cubicBezTo>
                    <a:cubicBezTo>
                      <a:pt x="31" y="7"/>
                      <a:pt x="34" y="4"/>
                      <a:pt x="37" y="2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4" y="2"/>
                      <a:pt x="30" y="6"/>
                      <a:pt x="28" y="10"/>
                    </a:cubicBezTo>
                    <a:cubicBezTo>
                      <a:pt x="27" y="10"/>
                      <a:pt x="26" y="9"/>
                      <a:pt x="24" y="9"/>
                    </a:cubicBezTo>
                    <a:cubicBezTo>
                      <a:pt x="19" y="8"/>
                      <a:pt x="14" y="10"/>
                      <a:pt x="10" y="14"/>
                    </a:cubicBezTo>
                    <a:cubicBezTo>
                      <a:pt x="6" y="18"/>
                      <a:pt x="3" y="23"/>
                      <a:pt x="2" y="2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20" name="Freeform 2423"/>
              <p:cNvSpPr/>
              <p:nvPr/>
            </p:nvSpPr>
            <p:spPr>
              <a:xfrm>
                <a:off x="10983908" y="3109928"/>
                <a:ext cx="120651" cy="153989"/>
              </a:xfrm>
              <a:custGeom>
                <a:avLst/>
                <a:gdLst>
                  <a:gd name="txL" fmla="*/ 0 w 32"/>
                  <a:gd name="txT" fmla="*/ 0 h 41"/>
                  <a:gd name="txR" fmla="*/ 32 w 32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41">
                    <a:moveTo>
                      <a:pt x="3" y="26"/>
                    </a:moveTo>
                    <a:cubicBezTo>
                      <a:pt x="6" y="30"/>
                      <a:pt x="11" y="33"/>
                      <a:pt x="16" y="34"/>
                    </a:cubicBezTo>
                    <a:cubicBezTo>
                      <a:pt x="19" y="35"/>
                      <a:pt x="25" y="36"/>
                      <a:pt x="28" y="39"/>
                    </a:cubicBezTo>
                    <a:cubicBezTo>
                      <a:pt x="29" y="40"/>
                      <a:pt x="30" y="40"/>
                      <a:pt x="31" y="41"/>
                    </a:cubicBezTo>
                    <a:cubicBezTo>
                      <a:pt x="29" y="38"/>
                      <a:pt x="31" y="30"/>
                      <a:pt x="31" y="27"/>
                    </a:cubicBezTo>
                    <a:cubicBezTo>
                      <a:pt x="32" y="20"/>
                      <a:pt x="31" y="13"/>
                      <a:pt x="26" y="8"/>
                    </a:cubicBezTo>
                    <a:cubicBezTo>
                      <a:pt x="21" y="3"/>
                      <a:pt x="13" y="3"/>
                      <a:pt x="7" y="7"/>
                    </a:cubicBezTo>
                    <a:cubicBezTo>
                      <a:pt x="6" y="4"/>
                      <a:pt x="5" y="2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5" y="4"/>
                      <a:pt x="7" y="7"/>
                    </a:cubicBezTo>
                    <a:cubicBezTo>
                      <a:pt x="6" y="7"/>
                      <a:pt x="6" y="8"/>
                      <a:pt x="5" y="8"/>
                    </a:cubicBezTo>
                    <a:cubicBezTo>
                      <a:pt x="0" y="13"/>
                      <a:pt x="0" y="21"/>
                      <a:pt x="3" y="26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21" name="Freeform 2424"/>
              <p:cNvSpPr/>
              <p:nvPr/>
            </p:nvSpPr>
            <p:spPr>
              <a:xfrm>
                <a:off x="10607668" y="2312998"/>
                <a:ext cx="90488" cy="123826"/>
              </a:xfrm>
              <a:custGeom>
                <a:avLst/>
                <a:gdLst>
                  <a:gd name="txL" fmla="*/ 0 w 24"/>
                  <a:gd name="txT" fmla="*/ 0 h 33"/>
                  <a:gd name="txR" fmla="*/ 24 w 24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33">
                    <a:moveTo>
                      <a:pt x="7" y="29"/>
                    </a:moveTo>
                    <a:cubicBezTo>
                      <a:pt x="11" y="33"/>
                      <a:pt x="15" y="32"/>
                      <a:pt x="17" y="29"/>
                    </a:cubicBezTo>
                    <a:cubicBezTo>
                      <a:pt x="19" y="27"/>
                      <a:pt x="21" y="21"/>
                      <a:pt x="23" y="20"/>
                    </a:cubicBezTo>
                    <a:cubicBezTo>
                      <a:pt x="23" y="19"/>
                      <a:pt x="23" y="18"/>
                      <a:pt x="24" y="17"/>
                    </a:cubicBezTo>
                    <a:cubicBezTo>
                      <a:pt x="22" y="18"/>
                      <a:pt x="20" y="11"/>
                      <a:pt x="20" y="8"/>
                    </a:cubicBezTo>
                    <a:cubicBezTo>
                      <a:pt x="18" y="3"/>
                      <a:pt x="18" y="0"/>
                      <a:pt x="15" y="0"/>
                    </a:cubicBezTo>
                    <a:cubicBezTo>
                      <a:pt x="12" y="0"/>
                      <a:pt x="7" y="1"/>
                      <a:pt x="3" y="7"/>
                    </a:cubicBezTo>
                    <a:cubicBezTo>
                      <a:pt x="2" y="5"/>
                      <a:pt x="1" y="3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5"/>
                      <a:pt x="3" y="7"/>
                    </a:cubicBezTo>
                    <a:cubicBezTo>
                      <a:pt x="3" y="8"/>
                      <a:pt x="2" y="9"/>
                      <a:pt x="2" y="9"/>
                    </a:cubicBezTo>
                    <a:cubicBezTo>
                      <a:pt x="1" y="12"/>
                      <a:pt x="1" y="16"/>
                      <a:pt x="2" y="20"/>
                    </a:cubicBezTo>
                    <a:cubicBezTo>
                      <a:pt x="3" y="23"/>
                      <a:pt x="5" y="27"/>
                      <a:pt x="7" y="2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22" name="Freeform 2426"/>
              <p:cNvSpPr/>
              <p:nvPr/>
            </p:nvSpPr>
            <p:spPr>
              <a:xfrm>
                <a:off x="11066458" y="3079766"/>
                <a:ext cx="187326" cy="93663"/>
              </a:xfrm>
              <a:custGeom>
                <a:avLst/>
                <a:gdLst>
                  <a:gd name="txL" fmla="*/ 0 w 50"/>
                  <a:gd name="txT" fmla="*/ 0 h 25"/>
                  <a:gd name="txR" fmla="*/ 50 w 50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25">
                    <a:moveTo>
                      <a:pt x="41" y="11"/>
                    </a:moveTo>
                    <a:cubicBezTo>
                      <a:pt x="40" y="10"/>
                      <a:pt x="39" y="10"/>
                      <a:pt x="38" y="9"/>
                    </a:cubicBezTo>
                    <a:cubicBezTo>
                      <a:pt x="35" y="8"/>
                      <a:pt x="32" y="7"/>
                      <a:pt x="29" y="7"/>
                    </a:cubicBezTo>
                    <a:cubicBezTo>
                      <a:pt x="24" y="5"/>
                      <a:pt x="19" y="6"/>
                      <a:pt x="14" y="5"/>
                    </a:cubicBezTo>
                    <a:cubicBezTo>
                      <a:pt x="10" y="5"/>
                      <a:pt x="8" y="4"/>
                      <a:pt x="5" y="2"/>
                    </a:cubicBezTo>
                    <a:cubicBezTo>
                      <a:pt x="4" y="1"/>
                      <a:pt x="2" y="0"/>
                      <a:pt x="0" y="0"/>
                    </a:cubicBezTo>
                    <a:cubicBezTo>
                      <a:pt x="3" y="2"/>
                      <a:pt x="6" y="4"/>
                      <a:pt x="7" y="5"/>
                    </a:cubicBezTo>
                    <a:cubicBezTo>
                      <a:pt x="14" y="11"/>
                      <a:pt x="23" y="12"/>
                      <a:pt x="31" y="15"/>
                    </a:cubicBezTo>
                    <a:cubicBezTo>
                      <a:pt x="35" y="17"/>
                      <a:pt x="38" y="19"/>
                      <a:pt x="42" y="20"/>
                    </a:cubicBezTo>
                    <a:cubicBezTo>
                      <a:pt x="45" y="22"/>
                      <a:pt x="48" y="24"/>
                      <a:pt x="50" y="25"/>
                    </a:cubicBezTo>
                    <a:cubicBezTo>
                      <a:pt x="50" y="25"/>
                      <a:pt x="50" y="25"/>
                      <a:pt x="50" y="25"/>
                    </a:cubicBezTo>
                    <a:cubicBezTo>
                      <a:pt x="46" y="21"/>
                      <a:pt x="44" y="16"/>
                      <a:pt x="41" y="1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823" name="Picture 2427"/>
              <p:cNvPicPr>
                <a:picLocks noChangeAspect="1"/>
              </p:cNvPicPr>
              <p:nvPr/>
            </p:nvPicPr>
            <p:blipFill>
              <a:blip r:embed="rId110"/>
              <a:stretch>
                <a:fillRect/>
              </a:stretch>
            </p:blipFill>
            <p:spPr>
              <a:xfrm>
                <a:off x="11050583" y="3044840"/>
                <a:ext cx="180976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824" name="Picture 2428"/>
              <p:cNvPicPr>
                <a:picLocks noChangeAspect="1"/>
              </p:cNvPicPr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11031533" y="3059128"/>
                <a:ext cx="236539" cy="1365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825" name="Freeform 2429"/>
              <p:cNvSpPr/>
              <p:nvPr/>
            </p:nvSpPr>
            <p:spPr>
              <a:xfrm>
                <a:off x="11137896" y="3124216"/>
                <a:ext cx="74613" cy="57150"/>
              </a:xfrm>
              <a:custGeom>
                <a:avLst/>
                <a:gdLst>
                  <a:gd name="txL" fmla="*/ 0 w 20"/>
                  <a:gd name="txT" fmla="*/ 0 h 15"/>
                  <a:gd name="txR" fmla="*/ 20 w 20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15">
                    <a:moveTo>
                      <a:pt x="10" y="4"/>
                    </a:moveTo>
                    <a:cubicBezTo>
                      <a:pt x="7" y="2"/>
                      <a:pt x="3" y="1"/>
                      <a:pt x="0" y="0"/>
                    </a:cubicBezTo>
                    <a:cubicBezTo>
                      <a:pt x="1" y="1"/>
                      <a:pt x="3" y="2"/>
                      <a:pt x="5" y="3"/>
                    </a:cubicBezTo>
                    <a:cubicBezTo>
                      <a:pt x="6" y="5"/>
                      <a:pt x="6" y="8"/>
                      <a:pt x="6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11" y="15"/>
                      <a:pt x="15" y="14"/>
                      <a:pt x="20" y="13"/>
                    </a:cubicBezTo>
                    <a:cubicBezTo>
                      <a:pt x="18" y="9"/>
                      <a:pt x="13" y="6"/>
                      <a:pt x="10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26" name="Freeform 2430"/>
              <p:cNvSpPr/>
              <p:nvPr/>
            </p:nvSpPr>
            <p:spPr>
              <a:xfrm>
                <a:off x="10979145" y="3027378"/>
                <a:ext cx="200026" cy="52388"/>
              </a:xfrm>
              <a:custGeom>
                <a:avLst/>
                <a:gdLst>
                  <a:gd name="txL" fmla="*/ 0 w 53"/>
                  <a:gd name="txT" fmla="*/ 0 h 14"/>
                  <a:gd name="txR" fmla="*/ 53 w 53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14">
                    <a:moveTo>
                      <a:pt x="23" y="14"/>
                    </a:moveTo>
                    <a:cubicBezTo>
                      <a:pt x="25" y="13"/>
                      <a:pt x="28" y="13"/>
                      <a:pt x="30" y="13"/>
                    </a:cubicBezTo>
                    <a:cubicBezTo>
                      <a:pt x="32" y="12"/>
                      <a:pt x="34" y="11"/>
                      <a:pt x="37" y="10"/>
                    </a:cubicBezTo>
                    <a:cubicBezTo>
                      <a:pt x="43" y="9"/>
                      <a:pt x="48" y="8"/>
                      <a:pt x="53" y="11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48" y="7"/>
                      <a:pt x="42" y="5"/>
                      <a:pt x="36" y="5"/>
                    </a:cubicBezTo>
                    <a:cubicBezTo>
                      <a:pt x="32" y="4"/>
                      <a:pt x="24" y="6"/>
                      <a:pt x="21" y="12"/>
                    </a:cubicBezTo>
                    <a:cubicBezTo>
                      <a:pt x="17" y="12"/>
                      <a:pt x="15" y="9"/>
                      <a:pt x="12" y="6"/>
                    </a:cubicBezTo>
                    <a:cubicBezTo>
                      <a:pt x="10" y="5"/>
                      <a:pt x="9" y="3"/>
                      <a:pt x="6" y="2"/>
                    </a:cubicBezTo>
                    <a:cubicBezTo>
                      <a:pt x="5" y="1"/>
                      <a:pt x="3" y="1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2" y="2"/>
                      <a:pt x="4" y="2"/>
                      <a:pt x="6" y="3"/>
                    </a:cubicBezTo>
                    <a:cubicBezTo>
                      <a:pt x="8" y="4"/>
                      <a:pt x="10" y="6"/>
                      <a:pt x="12" y="7"/>
                    </a:cubicBezTo>
                    <a:cubicBezTo>
                      <a:pt x="15" y="10"/>
                      <a:pt x="18" y="12"/>
                      <a:pt x="21" y="13"/>
                    </a:cubicBezTo>
                    <a:cubicBezTo>
                      <a:pt x="21" y="13"/>
                      <a:pt x="22" y="13"/>
                      <a:pt x="23" y="1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27" name="Freeform 2431"/>
              <p:cNvSpPr>
                <a:spLocks noEditPoints="1"/>
              </p:cNvSpPr>
              <p:nvPr/>
            </p:nvSpPr>
            <p:spPr>
              <a:xfrm>
                <a:off x="11058521" y="3060715"/>
                <a:ext cx="187326" cy="112713"/>
              </a:xfrm>
              <a:custGeom>
                <a:avLst/>
                <a:gdLst>
                  <a:gd name="txL" fmla="*/ 0 w 50"/>
                  <a:gd name="txT" fmla="*/ 0 h 30"/>
                  <a:gd name="txR" fmla="*/ 50 w 50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30">
                    <a:moveTo>
                      <a:pt x="17" y="20"/>
                    </a:moveTo>
                    <a:cubicBezTo>
                      <a:pt x="16" y="20"/>
                      <a:pt x="16" y="19"/>
                      <a:pt x="16" y="19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4" y="16"/>
                      <a:pt x="13" y="15"/>
                      <a:pt x="12" y="14"/>
                    </a:cubicBezTo>
                    <a:cubicBezTo>
                      <a:pt x="13" y="14"/>
                      <a:pt x="14" y="15"/>
                      <a:pt x="14" y="15"/>
                    </a:cubicBezTo>
                    <a:cubicBezTo>
                      <a:pt x="15" y="16"/>
                      <a:pt x="17" y="16"/>
                      <a:pt x="18" y="17"/>
                    </a:cubicBezTo>
                    <a:cubicBezTo>
                      <a:pt x="19" y="17"/>
                      <a:pt x="20" y="17"/>
                      <a:pt x="21" y="18"/>
                    </a:cubicBezTo>
                    <a:cubicBezTo>
                      <a:pt x="21" y="18"/>
                      <a:pt x="21" y="18"/>
                      <a:pt x="22" y="18"/>
                    </a:cubicBezTo>
                    <a:cubicBezTo>
                      <a:pt x="22" y="18"/>
                      <a:pt x="23" y="18"/>
                      <a:pt x="24" y="19"/>
                    </a:cubicBezTo>
                    <a:cubicBezTo>
                      <a:pt x="24" y="19"/>
                      <a:pt x="25" y="19"/>
                      <a:pt x="25" y="20"/>
                    </a:cubicBezTo>
                    <a:cubicBezTo>
                      <a:pt x="25" y="20"/>
                      <a:pt x="26" y="21"/>
                      <a:pt x="26" y="22"/>
                    </a:cubicBezTo>
                    <a:cubicBezTo>
                      <a:pt x="26" y="22"/>
                      <a:pt x="26" y="23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6"/>
                      <a:pt x="27" y="26"/>
                    </a:cubicBezTo>
                    <a:cubicBezTo>
                      <a:pt x="27" y="27"/>
                      <a:pt x="27" y="28"/>
                      <a:pt x="27" y="28"/>
                    </a:cubicBezTo>
                    <a:cubicBezTo>
                      <a:pt x="27" y="29"/>
                      <a:pt x="27" y="30"/>
                      <a:pt x="27" y="30"/>
                    </a:cubicBezTo>
                    <a:cubicBezTo>
                      <a:pt x="27" y="29"/>
                      <a:pt x="27" y="28"/>
                      <a:pt x="27" y="26"/>
                    </a:cubicBezTo>
                    <a:cubicBezTo>
                      <a:pt x="27" y="26"/>
                      <a:pt x="27" y="25"/>
                      <a:pt x="27" y="25"/>
                    </a:cubicBezTo>
                    <a:cubicBezTo>
                      <a:pt x="27" y="25"/>
                      <a:pt x="27" y="25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2"/>
                      <a:pt x="27" y="22"/>
                    </a:cubicBezTo>
                    <a:cubicBezTo>
                      <a:pt x="27" y="21"/>
                      <a:pt x="26" y="20"/>
                      <a:pt x="26" y="19"/>
                    </a:cubicBezTo>
                    <a:cubicBezTo>
                      <a:pt x="26" y="19"/>
                      <a:pt x="26" y="19"/>
                      <a:pt x="25" y="19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7" y="19"/>
                      <a:pt x="27" y="19"/>
                      <a:pt x="28" y="20"/>
                    </a:cubicBezTo>
                    <a:cubicBezTo>
                      <a:pt x="28" y="20"/>
                      <a:pt x="29" y="20"/>
                      <a:pt x="30" y="20"/>
                    </a:cubicBezTo>
                    <a:cubicBezTo>
                      <a:pt x="31" y="21"/>
                      <a:pt x="32" y="22"/>
                      <a:pt x="34" y="23"/>
                    </a:cubicBezTo>
                    <a:cubicBezTo>
                      <a:pt x="34" y="23"/>
                      <a:pt x="35" y="23"/>
                      <a:pt x="35" y="24"/>
                    </a:cubicBezTo>
                    <a:cubicBezTo>
                      <a:pt x="36" y="24"/>
                      <a:pt x="36" y="25"/>
                      <a:pt x="37" y="25"/>
                    </a:cubicBezTo>
                    <a:cubicBezTo>
                      <a:pt x="38" y="26"/>
                      <a:pt x="38" y="27"/>
                      <a:pt x="39" y="27"/>
                    </a:cubicBezTo>
                    <a:cubicBezTo>
                      <a:pt x="39" y="28"/>
                      <a:pt x="40" y="28"/>
                      <a:pt x="40" y="29"/>
                    </a:cubicBezTo>
                    <a:cubicBezTo>
                      <a:pt x="39" y="27"/>
                      <a:pt x="38" y="26"/>
                      <a:pt x="37" y="25"/>
                    </a:cubicBezTo>
                    <a:cubicBezTo>
                      <a:pt x="36" y="24"/>
                      <a:pt x="35" y="23"/>
                      <a:pt x="34" y="22"/>
                    </a:cubicBezTo>
                    <a:cubicBezTo>
                      <a:pt x="33" y="21"/>
                      <a:pt x="32" y="21"/>
                      <a:pt x="32" y="20"/>
                    </a:cubicBezTo>
                    <a:cubicBezTo>
                      <a:pt x="33" y="21"/>
                      <a:pt x="34" y="21"/>
                      <a:pt x="35" y="21"/>
                    </a:cubicBezTo>
                    <a:cubicBezTo>
                      <a:pt x="36" y="22"/>
                      <a:pt x="37" y="22"/>
                      <a:pt x="38" y="22"/>
                    </a:cubicBezTo>
                    <a:cubicBezTo>
                      <a:pt x="40" y="23"/>
                      <a:pt x="42" y="24"/>
                      <a:pt x="44" y="25"/>
                    </a:cubicBezTo>
                    <a:cubicBezTo>
                      <a:pt x="46" y="26"/>
                      <a:pt x="48" y="28"/>
                      <a:pt x="50" y="29"/>
                    </a:cubicBezTo>
                    <a:cubicBezTo>
                      <a:pt x="47" y="26"/>
                      <a:pt x="42" y="24"/>
                      <a:pt x="38" y="22"/>
                    </a:cubicBezTo>
                    <a:cubicBezTo>
                      <a:pt x="37" y="21"/>
                      <a:pt x="36" y="21"/>
                      <a:pt x="35" y="20"/>
                    </a:cubicBezTo>
                    <a:cubicBezTo>
                      <a:pt x="34" y="20"/>
                      <a:pt x="33" y="20"/>
                      <a:pt x="32" y="19"/>
                    </a:cubicBezTo>
                    <a:cubicBezTo>
                      <a:pt x="29" y="19"/>
                      <a:pt x="27" y="18"/>
                      <a:pt x="25" y="17"/>
                    </a:cubicBezTo>
                    <a:cubicBezTo>
                      <a:pt x="23" y="17"/>
                      <a:pt x="20" y="16"/>
                      <a:pt x="18" y="15"/>
                    </a:cubicBezTo>
                    <a:cubicBezTo>
                      <a:pt x="17" y="15"/>
                      <a:pt x="16" y="14"/>
                      <a:pt x="15" y="14"/>
                    </a:cubicBezTo>
                    <a:cubicBezTo>
                      <a:pt x="14" y="13"/>
                      <a:pt x="13" y="13"/>
                      <a:pt x="12" y="12"/>
                    </a:cubicBezTo>
                    <a:cubicBezTo>
                      <a:pt x="11" y="11"/>
                      <a:pt x="10" y="11"/>
                      <a:pt x="10" y="10"/>
                    </a:cubicBezTo>
                    <a:cubicBezTo>
                      <a:pt x="9" y="9"/>
                      <a:pt x="8" y="9"/>
                      <a:pt x="8" y="8"/>
                    </a:cubicBezTo>
                    <a:cubicBezTo>
                      <a:pt x="9" y="9"/>
                      <a:pt x="10" y="9"/>
                      <a:pt x="12" y="9"/>
                    </a:cubicBezTo>
                    <a:cubicBezTo>
                      <a:pt x="12" y="10"/>
                      <a:pt x="13" y="10"/>
                      <a:pt x="14" y="10"/>
                    </a:cubicBezTo>
                    <a:cubicBezTo>
                      <a:pt x="15" y="10"/>
                      <a:pt x="16" y="11"/>
                      <a:pt x="17" y="11"/>
                    </a:cubicBezTo>
                    <a:cubicBezTo>
                      <a:pt x="18" y="11"/>
                      <a:pt x="20" y="11"/>
                      <a:pt x="22" y="11"/>
                    </a:cubicBezTo>
                    <a:cubicBezTo>
                      <a:pt x="23" y="11"/>
                      <a:pt x="25" y="11"/>
                      <a:pt x="27" y="11"/>
                    </a:cubicBezTo>
                    <a:cubicBezTo>
                      <a:pt x="28" y="11"/>
                      <a:pt x="30" y="11"/>
                      <a:pt x="32" y="12"/>
                    </a:cubicBezTo>
                    <a:cubicBezTo>
                      <a:pt x="33" y="12"/>
                      <a:pt x="35" y="12"/>
                      <a:pt x="36" y="13"/>
                    </a:cubicBezTo>
                    <a:cubicBezTo>
                      <a:pt x="38" y="13"/>
                      <a:pt x="40" y="14"/>
                      <a:pt x="41" y="15"/>
                    </a:cubicBezTo>
                    <a:cubicBezTo>
                      <a:pt x="38" y="13"/>
                      <a:pt x="35" y="12"/>
                      <a:pt x="32" y="11"/>
                    </a:cubicBezTo>
                    <a:cubicBezTo>
                      <a:pt x="30" y="11"/>
                      <a:pt x="28" y="11"/>
                      <a:pt x="27" y="10"/>
                    </a:cubicBezTo>
                    <a:cubicBezTo>
                      <a:pt x="25" y="10"/>
                      <a:pt x="23" y="10"/>
                      <a:pt x="22" y="10"/>
                    </a:cubicBezTo>
                    <a:cubicBezTo>
                      <a:pt x="20" y="10"/>
                      <a:pt x="18" y="10"/>
                      <a:pt x="17" y="10"/>
                    </a:cubicBezTo>
                    <a:cubicBezTo>
                      <a:pt x="16" y="10"/>
                      <a:pt x="15" y="9"/>
                      <a:pt x="14" y="9"/>
                    </a:cubicBezTo>
                    <a:cubicBezTo>
                      <a:pt x="14" y="9"/>
                      <a:pt x="13" y="9"/>
                      <a:pt x="12" y="8"/>
                    </a:cubicBezTo>
                    <a:cubicBezTo>
                      <a:pt x="10" y="8"/>
                      <a:pt x="9" y="7"/>
                      <a:pt x="7" y="7"/>
                    </a:cubicBezTo>
                    <a:cubicBezTo>
                      <a:pt x="7" y="6"/>
                      <a:pt x="6" y="6"/>
                      <a:pt x="5" y="6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5"/>
                      <a:pt x="7" y="4"/>
                      <a:pt x="9" y="4"/>
                    </a:cubicBezTo>
                    <a:cubicBezTo>
                      <a:pt x="10" y="4"/>
                      <a:pt x="11" y="3"/>
                      <a:pt x="13" y="3"/>
                    </a:cubicBezTo>
                    <a:cubicBezTo>
                      <a:pt x="14" y="3"/>
                      <a:pt x="15" y="2"/>
                      <a:pt x="16" y="2"/>
                    </a:cubicBezTo>
                    <a:cubicBezTo>
                      <a:pt x="18" y="1"/>
                      <a:pt x="20" y="0"/>
                      <a:pt x="23" y="0"/>
                    </a:cubicBezTo>
                    <a:cubicBezTo>
                      <a:pt x="24" y="0"/>
                      <a:pt x="25" y="0"/>
                      <a:pt x="26" y="0"/>
                    </a:cubicBezTo>
                    <a:cubicBezTo>
                      <a:pt x="27" y="0"/>
                      <a:pt x="29" y="1"/>
                      <a:pt x="30" y="1"/>
                    </a:cubicBezTo>
                    <a:cubicBezTo>
                      <a:pt x="27" y="0"/>
                      <a:pt x="25" y="0"/>
                      <a:pt x="23" y="0"/>
                    </a:cubicBezTo>
                    <a:cubicBezTo>
                      <a:pt x="21" y="0"/>
                      <a:pt x="20" y="0"/>
                      <a:pt x="19" y="0"/>
                    </a:cubicBezTo>
                    <a:cubicBezTo>
                      <a:pt x="18" y="0"/>
                      <a:pt x="18" y="0"/>
                      <a:pt x="17" y="0"/>
                    </a:cubicBezTo>
                    <a:cubicBezTo>
                      <a:pt x="17" y="0"/>
                      <a:pt x="17" y="0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3" y="2"/>
                      <a:pt x="11" y="2"/>
                      <a:pt x="9" y="3"/>
                    </a:cubicBezTo>
                    <a:cubicBezTo>
                      <a:pt x="8" y="3"/>
                      <a:pt x="6" y="3"/>
                      <a:pt x="5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5"/>
                      <a:pt x="2" y="6"/>
                      <a:pt x="3" y="7"/>
                    </a:cubicBezTo>
                    <a:cubicBezTo>
                      <a:pt x="4" y="7"/>
                      <a:pt x="4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9"/>
                      <a:pt x="5" y="9"/>
                      <a:pt x="5" y="10"/>
                    </a:cubicBezTo>
                    <a:cubicBezTo>
                      <a:pt x="5" y="10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3"/>
                      <a:pt x="5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8"/>
                      <a:pt x="7" y="18"/>
                      <a:pt x="7" y="19"/>
                    </a:cubicBezTo>
                    <a:cubicBezTo>
                      <a:pt x="7" y="19"/>
                      <a:pt x="8" y="20"/>
                      <a:pt x="8" y="20"/>
                    </a:cubicBezTo>
                    <a:cubicBezTo>
                      <a:pt x="8" y="20"/>
                      <a:pt x="8" y="19"/>
                      <a:pt x="7" y="19"/>
                    </a:cubicBezTo>
                    <a:cubicBezTo>
                      <a:pt x="7" y="18"/>
                      <a:pt x="7" y="17"/>
                      <a:pt x="7" y="17"/>
                    </a:cubicBezTo>
                    <a:cubicBezTo>
                      <a:pt x="7" y="16"/>
                      <a:pt x="6" y="15"/>
                      <a:pt x="6" y="13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6" y="10"/>
                      <a:pt x="6" y="9"/>
                      <a:pt x="6" y="9"/>
                    </a:cubicBezTo>
                    <a:cubicBezTo>
                      <a:pt x="7" y="9"/>
                      <a:pt x="7" y="10"/>
                      <a:pt x="7" y="10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5"/>
                      <a:pt x="13" y="17"/>
                      <a:pt x="14" y="18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20"/>
                      <a:pt x="16" y="20"/>
                      <a:pt x="16" y="20"/>
                    </a:cubicBezTo>
                    <a:cubicBezTo>
                      <a:pt x="16" y="21"/>
                      <a:pt x="17" y="22"/>
                      <a:pt x="17" y="23"/>
                    </a:cubicBezTo>
                    <a:cubicBezTo>
                      <a:pt x="18" y="24"/>
                      <a:pt x="18" y="24"/>
                      <a:pt x="19" y="25"/>
                    </a:cubicBezTo>
                    <a:cubicBezTo>
                      <a:pt x="19" y="26"/>
                      <a:pt x="19" y="27"/>
                      <a:pt x="19" y="28"/>
                    </a:cubicBezTo>
                    <a:cubicBezTo>
                      <a:pt x="19" y="26"/>
                      <a:pt x="19" y="24"/>
                      <a:pt x="18" y="23"/>
                    </a:cubicBezTo>
                    <a:cubicBezTo>
                      <a:pt x="17" y="22"/>
                      <a:pt x="17" y="21"/>
                      <a:pt x="17" y="20"/>
                    </a:cubicBezTo>
                    <a:close/>
                    <a:moveTo>
                      <a:pt x="25" y="19"/>
                    </a:move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28" name="Freeform 2432"/>
              <p:cNvSpPr/>
              <p:nvPr/>
            </p:nvSpPr>
            <p:spPr>
              <a:xfrm>
                <a:off x="9974251" y="2816239"/>
                <a:ext cx="134938" cy="104776"/>
              </a:xfrm>
              <a:custGeom>
                <a:avLst/>
                <a:gdLst>
                  <a:gd name="txL" fmla="*/ 0 w 36"/>
                  <a:gd name="txT" fmla="*/ 0 h 28"/>
                  <a:gd name="txR" fmla="*/ 36 w 36"/>
                  <a:gd name="txB" fmla="*/ 28 h 28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36" h="28">
                    <a:moveTo>
                      <a:pt x="0" y="0"/>
                    </a:moveTo>
                    <a:cubicBezTo>
                      <a:pt x="6" y="6"/>
                      <a:pt x="10" y="13"/>
                      <a:pt x="16" y="17"/>
                    </a:cubicBezTo>
                    <a:cubicBezTo>
                      <a:pt x="19" y="20"/>
                      <a:pt x="23" y="22"/>
                      <a:pt x="27" y="23"/>
                    </a:cubicBezTo>
                    <a:cubicBezTo>
                      <a:pt x="30" y="24"/>
                      <a:pt x="34" y="25"/>
                      <a:pt x="36" y="28"/>
                    </a:cubicBezTo>
                    <a:cubicBezTo>
                      <a:pt x="31" y="28"/>
                      <a:pt x="26" y="28"/>
                      <a:pt x="21" y="28"/>
                    </a:cubicBezTo>
                    <a:cubicBezTo>
                      <a:pt x="16" y="25"/>
                      <a:pt x="12" y="20"/>
                      <a:pt x="10" y="17"/>
                    </a:cubicBezTo>
                    <a:cubicBezTo>
                      <a:pt x="6" y="12"/>
                      <a:pt x="4" y="6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829" name="Picture 2434"/>
              <p:cNvPicPr>
                <a:picLocks noChangeAspect="1"/>
              </p:cNvPicPr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9890113" y="2671775"/>
                <a:ext cx="190501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830" name="Freeform 2435"/>
              <p:cNvSpPr/>
              <p:nvPr/>
            </p:nvSpPr>
            <p:spPr>
              <a:xfrm>
                <a:off x="9955201" y="2752738"/>
                <a:ext cx="176214" cy="85726"/>
              </a:xfrm>
              <a:custGeom>
                <a:avLst/>
                <a:gdLst>
                  <a:gd name="txL" fmla="*/ 0 w 47"/>
                  <a:gd name="txT" fmla="*/ 0 h 23"/>
                  <a:gd name="txR" fmla="*/ 47 w 47"/>
                  <a:gd name="txB" fmla="*/ 23 h 2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23">
                    <a:moveTo>
                      <a:pt x="22" y="9"/>
                    </a:moveTo>
                    <a:cubicBezTo>
                      <a:pt x="19" y="10"/>
                      <a:pt x="12" y="11"/>
                      <a:pt x="8" y="11"/>
                    </a:cubicBezTo>
                    <a:cubicBezTo>
                      <a:pt x="6" y="11"/>
                      <a:pt x="0" y="9"/>
                      <a:pt x="0" y="9"/>
                    </a:cubicBezTo>
                    <a:cubicBezTo>
                      <a:pt x="4" y="10"/>
                      <a:pt x="9" y="9"/>
                      <a:pt x="13" y="7"/>
                    </a:cubicBezTo>
                    <a:cubicBezTo>
                      <a:pt x="18" y="6"/>
                      <a:pt x="23" y="3"/>
                      <a:pt x="28" y="2"/>
                    </a:cubicBezTo>
                    <a:cubicBezTo>
                      <a:pt x="33" y="0"/>
                      <a:pt x="37" y="2"/>
                      <a:pt x="41" y="5"/>
                    </a:cubicBezTo>
                    <a:cubicBezTo>
                      <a:pt x="42" y="6"/>
                      <a:pt x="42" y="6"/>
                      <a:pt x="43" y="7"/>
                    </a:cubicBezTo>
                    <a:cubicBezTo>
                      <a:pt x="45" y="12"/>
                      <a:pt x="46" y="17"/>
                      <a:pt x="47" y="23"/>
                    </a:cubicBezTo>
                    <a:cubicBezTo>
                      <a:pt x="46" y="21"/>
                      <a:pt x="45" y="18"/>
                      <a:pt x="43" y="16"/>
                    </a:cubicBezTo>
                    <a:cubicBezTo>
                      <a:pt x="35" y="9"/>
                      <a:pt x="27" y="8"/>
                      <a:pt x="22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31" name="Freeform 2436"/>
              <p:cNvSpPr/>
              <p:nvPr/>
            </p:nvSpPr>
            <p:spPr>
              <a:xfrm>
                <a:off x="9883763" y="2744801"/>
                <a:ext cx="250827" cy="169864"/>
              </a:xfrm>
              <a:custGeom>
                <a:avLst/>
                <a:gdLst>
                  <a:gd name="txL" fmla="*/ 0 w 67"/>
                  <a:gd name="txT" fmla="*/ 0 h 45"/>
                  <a:gd name="txR" fmla="*/ 67 w 67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7" h="45">
                    <a:moveTo>
                      <a:pt x="49" y="12"/>
                    </a:moveTo>
                    <a:cubicBezTo>
                      <a:pt x="48" y="12"/>
                      <a:pt x="46" y="12"/>
                      <a:pt x="44" y="12"/>
                    </a:cubicBezTo>
                    <a:cubicBezTo>
                      <a:pt x="41" y="12"/>
                      <a:pt x="38" y="12"/>
                      <a:pt x="34" y="13"/>
                    </a:cubicBezTo>
                    <a:cubicBezTo>
                      <a:pt x="33" y="13"/>
                      <a:pt x="31" y="13"/>
                      <a:pt x="29" y="14"/>
                    </a:cubicBezTo>
                    <a:cubicBezTo>
                      <a:pt x="29" y="14"/>
                      <a:pt x="28" y="14"/>
                      <a:pt x="27" y="14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5" y="15"/>
                      <a:pt x="25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3" y="15"/>
                      <a:pt x="22" y="15"/>
                    </a:cubicBezTo>
                    <a:cubicBezTo>
                      <a:pt x="23" y="15"/>
                      <a:pt x="24" y="16"/>
                      <a:pt x="26" y="16"/>
                    </a:cubicBezTo>
                    <a:cubicBezTo>
                      <a:pt x="26" y="16"/>
                      <a:pt x="27" y="17"/>
                      <a:pt x="28" y="17"/>
                    </a:cubicBezTo>
                    <a:cubicBezTo>
                      <a:pt x="29" y="17"/>
                      <a:pt x="30" y="17"/>
                      <a:pt x="31" y="17"/>
                    </a:cubicBezTo>
                    <a:cubicBezTo>
                      <a:pt x="32" y="18"/>
                      <a:pt x="34" y="18"/>
                      <a:pt x="36" y="19"/>
                    </a:cubicBezTo>
                    <a:cubicBezTo>
                      <a:pt x="37" y="20"/>
                      <a:pt x="38" y="20"/>
                      <a:pt x="39" y="21"/>
                    </a:cubicBezTo>
                    <a:cubicBezTo>
                      <a:pt x="41" y="21"/>
                      <a:pt x="43" y="21"/>
                      <a:pt x="44" y="21"/>
                    </a:cubicBezTo>
                    <a:cubicBezTo>
                      <a:pt x="45" y="22"/>
                      <a:pt x="46" y="22"/>
                      <a:pt x="47" y="22"/>
                    </a:cubicBezTo>
                    <a:cubicBezTo>
                      <a:pt x="48" y="22"/>
                      <a:pt x="49" y="23"/>
                      <a:pt x="50" y="23"/>
                    </a:cubicBezTo>
                    <a:cubicBezTo>
                      <a:pt x="52" y="24"/>
                      <a:pt x="54" y="24"/>
                      <a:pt x="55" y="25"/>
                    </a:cubicBezTo>
                    <a:cubicBezTo>
                      <a:pt x="56" y="26"/>
                      <a:pt x="57" y="26"/>
                      <a:pt x="58" y="27"/>
                    </a:cubicBezTo>
                    <a:cubicBezTo>
                      <a:pt x="58" y="28"/>
                      <a:pt x="59" y="29"/>
                      <a:pt x="59" y="29"/>
                    </a:cubicBezTo>
                    <a:cubicBezTo>
                      <a:pt x="58" y="28"/>
                      <a:pt x="57" y="27"/>
                      <a:pt x="55" y="26"/>
                    </a:cubicBezTo>
                    <a:cubicBezTo>
                      <a:pt x="53" y="25"/>
                      <a:pt x="51" y="24"/>
                      <a:pt x="50" y="24"/>
                    </a:cubicBezTo>
                    <a:cubicBezTo>
                      <a:pt x="49" y="24"/>
                      <a:pt x="48" y="23"/>
                      <a:pt x="47" y="23"/>
                    </a:cubicBezTo>
                    <a:cubicBezTo>
                      <a:pt x="46" y="23"/>
                      <a:pt x="45" y="23"/>
                      <a:pt x="44" y="22"/>
                    </a:cubicBezTo>
                    <a:cubicBezTo>
                      <a:pt x="44" y="22"/>
                      <a:pt x="43" y="22"/>
                      <a:pt x="43" y="22"/>
                    </a:cubicBezTo>
                    <a:cubicBezTo>
                      <a:pt x="46" y="24"/>
                      <a:pt x="50" y="27"/>
                      <a:pt x="53" y="29"/>
                    </a:cubicBezTo>
                    <a:cubicBezTo>
                      <a:pt x="56" y="31"/>
                      <a:pt x="59" y="34"/>
                      <a:pt x="61" y="36"/>
                    </a:cubicBezTo>
                    <a:cubicBezTo>
                      <a:pt x="62" y="38"/>
                      <a:pt x="63" y="39"/>
                      <a:pt x="64" y="40"/>
                    </a:cubicBezTo>
                    <a:cubicBezTo>
                      <a:pt x="65" y="42"/>
                      <a:pt x="66" y="43"/>
                      <a:pt x="67" y="45"/>
                    </a:cubicBezTo>
                    <a:cubicBezTo>
                      <a:pt x="66" y="44"/>
                      <a:pt x="66" y="44"/>
                      <a:pt x="65" y="43"/>
                    </a:cubicBezTo>
                    <a:cubicBezTo>
                      <a:pt x="65" y="42"/>
                      <a:pt x="64" y="42"/>
                      <a:pt x="64" y="41"/>
                    </a:cubicBezTo>
                    <a:cubicBezTo>
                      <a:pt x="62" y="40"/>
                      <a:pt x="61" y="39"/>
                      <a:pt x="60" y="38"/>
                    </a:cubicBezTo>
                    <a:cubicBezTo>
                      <a:pt x="58" y="35"/>
                      <a:pt x="55" y="33"/>
                      <a:pt x="52" y="31"/>
                    </a:cubicBezTo>
                    <a:cubicBezTo>
                      <a:pt x="47" y="27"/>
                      <a:pt x="41" y="23"/>
                      <a:pt x="35" y="21"/>
                    </a:cubicBezTo>
                    <a:cubicBezTo>
                      <a:pt x="33" y="20"/>
                      <a:pt x="32" y="20"/>
                      <a:pt x="30" y="19"/>
                    </a:cubicBezTo>
                    <a:cubicBezTo>
                      <a:pt x="29" y="19"/>
                      <a:pt x="29" y="19"/>
                      <a:pt x="28" y="18"/>
                    </a:cubicBezTo>
                    <a:cubicBezTo>
                      <a:pt x="27" y="18"/>
                      <a:pt x="26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6" y="19"/>
                      <a:pt x="27" y="19"/>
                      <a:pt x="27" y="20"/>
                    </a:cubicBezTo>
                    <a:cubicBezTo>
                      <a:pt x="28" y="21"/>
                      <a:pt x="28" y="22"/>
                      <a:pt x="29" y="22"/>
                    </a:cubicBezTo>
                    <a:cubicBezTo>
                      <a:pt x="31" y="25"/>
                      <a:pt x="33" y="29"/>
                      <a:pt x="35" y="32"/>
                    </a:cubicBezTo>
                    <a:cubicBezTo>
                      <a:pt x="36" y="32"/>
                      <a:pt x="37" y="33"/>
                      <a:pt x="37" y="34"/>
                    </a:cubicBezTo>
                    <a:cubicBezTo>
                      <a:pt x="38" y="34"/>
                      <a:pt x="39" y="35"/>
                      <a:pt x="40" y="35"/>
                    </a:cubicBezTo>
                    <a:cubicBezTo>
                      <a:pt x="41" y="36"/>
                      <a:pt x="43" y="37"/>
                      <a:pt x="44" y="38"/>
                    </a:cubicBezTo>
                    <a:cubicBezTo>
                      <a:pt x="46" y="39"/>
                      <a:pt x="48" y="40"/>
                      <a:pt x="49" y="41"/>
                    </a:cubicBezTo>
                    <a:cubicBezTo>
                      <a:pt x="51" y="42"/>
                      <a:pt x="53" y="43"/>
                      <a:pt x="54" y="43"/>
                    </a:cubicBezTo>
                    <a:cubicBezTo>
                      <a:pt x="53" y="43"/>
                      <a:pt x="51" y="42"/>
                      <a:pt x="49" y="41"/>
                    </a:cubicBezTo>
                    <a:cubicBezTo>
                      <a:pt x="47" y="41"/>
                      <a:pt x="46" y="40"/>
                      <a:pt x="44" y="39"/>
                    </a:cubicBezTo>
                    <a:cubicBezTo>
                      <a:pt x="42" y="38"/>
                      <a:pt x="41" y="37"/>
                      <a:pt x="39" y="36"/>
                    </a:cubicBezTo>
                    <a:cubicBezTo>
                      <a:pt x="38" y="35"/>
                      <a:pt x="38" y="35"/>
                      <a:pt x="37" y="34"/>
                    </a:cubicBezTo>
                    <a:cubicBezTo>
                      <a:pt x="36" y="34"/>
                      <a:pt x="35" y="33"/>
                      <a:pt x="35" y="32"/>
                    </a:cubicBezTo>
                    <a:cubicBezTo>
                      <a:pt x="32" y="29"/>
                      <a:pt x="30" y="26"/>
                      <a:pt x="28" y="23"/>
                    </a:cubicBezTo>
                    <a:cubicBezTo>
                      <a:pt x="27" y="22"/>
                      <a:pt x="26" y="20"/>
                      <a:pt x="24" y="19"/>
                    </a:cubicBezTo>
                    <a:cubicBezTo>
                      <a:pt x="24" y="18"/>
                      <a:pt x="23" y="18"/>
                      <a:pt x="22" y="17"/>
                    </a:cubicBezTo>
                    <a:cubicBezTo>
                      <a:pt x="22" y="17"/>
                      <a:pt x="22" y="17"/>
                      <a:pt x="21" y="17"/>
                    </a:cubicBezTo>
                    <a:cubicBezTo>
                      <a:pt x="19" y="16"/>
                      <a:pt x="17" y="15"/>
                      <a:pt x="16" y="14"/>
                    </a:cubicBezTo>
                    <a:cubicBezTo>
                      <a:pt x="14" y="13"/>
                      <a:pt x="13" y="13"/>
                      <a:pt x="11" y="12"/>
                    </a:cubicBezTo>
                    <a:cubicBezTo>
                      <a:pt x="11" y="12"/>
                      <a:pt x="12" y="12"/>
                      <a:pt x="12" y="12"/>
                    </a:cubicBezTo>
                    <a:cubicBezTo>
                      <a:pt x="12" y="13"/>
                      <a:pt x="12" y="14"/>
                      <a:pt x="12" y="15"/>
                    </a:cubicBezTo>
                    <a:cubicBezTo>
                      <a:pt x="12" y="16"/>
                      <a:pt x="12" y="16"/>
                      <a:pt x="12" y="17"/>
                    </a:cubicBezTo>
                    <a:cubicBezTo>
                      <a:pt x="13" y="19"/>
                      <a:pt x="13" y="20"/>
                      <a:pt x="14" y="21"/>
                    </a:cubicBezTo>
                    <a:cubicBezTo>
                      <a:pt x="14" y="23"/>
                      <a:pt x="15" y="24"/>
                      <a:pt x="15" y="26"/>
                    </a:cubicBezTo>
                    <a:cubicBezTo>
                      <a:pt x="17" y="28"/>
                      <a:pt x="18" y="31"/>
                      <a:pt x="20" y="33"/>
                    </a:cubicBezTo>
                    <a:cubicBezTo>
                      <a:pt x="21" y="34"/>
                      <a:pt x="22" y="36"/>
                      <a:pt x="23" y="37"/>
                    </a:cubicBezTo>
                    <a:cubicBezTo>
                      <a:pt x="25" y="38"/>
                      <a:pt x="26" y="39"/>
                      <a:pt x="27" y="40"/>
                    </a:cubicBezTo>
                    <a:cubicBezTo>
                      <a:pt x="26" y="39"/>
                      <a:pt x="24" y="38"/>
                      <a:pt x="23" y="37"/>
                    </a:cubicBezTo>
                    <a:cubicBezTo>
                      <a:pt x="22" y="36"/>
                      <a:pt x="21" y="35"/>
                      <a:pt x="20" y="34"/>
                    </a:cubicBezTo>
                    <a:cubicBezTo>
                      <a:pt x="18" y="31"/>
                      <a:pt x="16" y="29"/>
                      <a:pt x="15" y="26"/>
                    </a:cubicBezTo>
                    <a:cubicBezTo>
                      <a:pt x="14" y="25"/>
                      <a:pt x="13" y="23"/>
                      <a:pt x="13" y="22"/>
                    </a:cubicBezTo>
                    <a:cubicBezTo>
                      <a:pt x="12" y="20"/>
                      <a:pt x="12" y="19"/>
                      <a:pt x="11" y="17"/>
                    </a:cubicBezTo>
                    <a:cubicBezTo>
                      <a:pt x="11" y="17"/>
                      <a:pt x="11" y="16"/>
                      <a:pt x="11" y="16"/>
                    </a:cubicBezTo>
                    <a:cubicBezTo>
                      <a:pt x="11" y="16"/>
                      <a:pt x="11" y="15"/>
                      <a:pt x="11" y="15"/>
                    </a:cubicBezTo>
                    <a:cubicBezTo>
                      <a:pt x="11" y="14"/>
                      <a:pt x="11" y="13"/>
                      <a:pt x="10" y="13"/>
                    </a:cubicBezTo>
                    <a:cubicBezTo>
                      <a:pt x="10" y="12"/>
                      <a:pt x="10" y="11"/>
                      <a:pt x="10" y="11"/>
                    </a:cubicBezTo>
                    <a:cubicBezTo>
                      <a:pt x="9" y="10"/>
                      <a:pt x="8" y="9"/>
                      <a:pt x="7" y="8"/>
                    </a:cubicBezTo>
                    <a:cubicBezTo>
                      <a:pt x="6" y="8"/>
                      <a:pt x="5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3" y="3"/>
                      <a:pt x="3" y="4"/>
                      <a:pt x="4" y="4"/>
                    </a:cubicBezTo>
                    <a:cubicBezTo>
                      <a:pt x="5" y="5"/>
                      <a:pt x="6" y="6"/>
                      <a:pt x="7" y="6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10" y="7"/>
                      <a:pt x="10" y="8"/>
                    </a:cubicBezTo>
                    <a:cubicBezTo>
                      <a:pt x="11" y="8"/>
                      <a:pt x="12" y="8"/>
                      <a:pt x="13" y="8"/>
                    </a:cubicBezTo>
                    <a:cubicBezTo>
                      <a:pt x="16" y="8"/>
                      <a:pt x="19" y="9"/>
                      <a:pt x="22" y="8"/>
                    </a:cubicBezTo>
                    <a:cubicBezTo>
                      <a:pt x="22" y="8"/>
                      <a:pt x="23" y="8"/>
                      <a:pt x="24" y="8"/>
                    </a:cubicBezTo>
                    <a:cubicBezTo>
                      <a:pt x="25" y="8"/>
                      <a:pt x="25" y="8"/>
                      <a:pt x="26" y="8"/>
                    </a:cubicBezTo>
                    <a:cubicBezTo>
                      <a:pt x="28" y="7"/>
                      <a:pt x="29" y="7"/>
                      <a:pt x="30" y="6"/>
                    </a:cubicBezTo>
                    <a:cubicBezTo>
                      <a:pt x="33" y="4"/>
                      <a:pt x="35" y="2"/>
                      <a:pt x="38" y="0"/>
                    </a:cubicBezTo>
                    <a:cubicBezTo>
                      <a:pt x="36" y="1"/>
                      <a:pt x="35" y="2"/>
                      <a:pt x="34" y="3"/>
                    </a:cubicBezTo>
                    <a:cubicBezTo>
                      <a:pt x="33" y="4"/>
                      <a:pt x="32" y="5"/>
                      <a:pt x="31" y="6"/>
                    </a:cubicBezTo>
                    <a:cubicBezTo>
                      <a:pt x="29" y="7"/>
                      <a:pt x="28" y="8"/>
                      <a:pt x="26" y="8"/>
                    </a:cubicBezTo>
                    <a:cubicBezTo>
                      <a:pt x="26" y="9"/>
                      <a:pt x="25" y="9"/>
                      <a:pt x="24" y="9"/>
                    </a:cubicBezTo>
                    <a:cubicBezTo>
                      <a:pt x="23" y="9"/>
                      <a:pt x="23" y="9"/>
                      <a:pt x="22" y="9"/>
                    </a:cubicBezTo>
                    <a:cubicBezTo>
                      <a:pt x="20" y="9"/>
                      <a:pt x="19" y="9"/>
                      <a:pt x="17" y="9"/>
                    </a:cubicBezTo>
                    <a:cubicBezTo>
                      <a:pt x="16" y="9"/>
                      <a:pt x="14" y="9"/>
                      <a:pt x="12" y="9"/>
                    </a:cubicBezTo>
                    <a:cubicBezTo>
                      <a:pt x="12" y="9"/>
                      <a:pt x="11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2" y="10"/>
                      <a:pt x="14" y="11"/>
                      <a:pt x="16" y="13"/>
                    </a:cubicBezTo>
                    <a:cubicBezTo>
                      <a:pt x="17" y="13"/>
                      <a:pt x="17" y="13"/>
                      <a:pt x="18" y="13"/>
                    </a:cubicBezTo>
                    <a:cubicBezTo>
                      <a:pt x="18" y="13"/>
                      <a:pt x="19" y="13"/>
                      <a:pt x="19" y="13"/>
                    </a:cubicBezTo>
                    <a:cubicBezTo>
                      <a:pt x="21" y="14"/>
                      <a:pt x="23" y="14"/>
                      <a:pt x="24" y="14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6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8" y="13"/>
                      <a:pt x="28" y="13"/>
                      <a:pt x="29" y="13"/>
                    </a:cubicBezTo>
                    <a:cubicBezTo>
                      <a:pt x="31" y="12"/>
                      <a:pt x="33" y="12"/>
                      <a:pt x="34" y="12"/>
                    </a:cubicBezTo>
                    <a:cubicBezTo>
                      <a:pt x="37" y="11"/>
                      <a:pt x="41" y="11"/>
                      <a:pt x="44" y="10"/>
                    </a:cubicBezTo>
                    <a:cubicBezTo>
                      <a:pt x="46" y="11"/>
                      <a:pt x="48" y="11"/>
                      <a:pt x="49" y="11"/>
                    </a:cubicBezTo>
                    <a:cubicBezTo>
                      <a:pt x="51" y="11"/>
                      <a:pt x="53" y="12"/>
                      <a:pt x="54" y="13"/>
                    </a:cubicBezTo>
                    <a:cubicBezTo>
                      <a:pt x="52" y="13"/>
                      <a:pt x="51" y="12"/>
                      <a:pt x="49" y="1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32" name="Freeform 2437"/>
              <p:cNvSpPr/>
              <p:nvPr/>
            </p:nvSpPr>
            <p:spPr>
              <a:xfrm>
                <a:off x="11133133" y="1997083"/>
                <a:ext cx="95251" cy="57150"/>
              </a:xfrm>
              <a:custGeom>
                <a:avLst/>
                <a:gdLst>
                  <a:gd name="txL" fmla="*/ 0 w 25"/>
                  <a:gd name="txT" fmla="*/ 0 h 15"/>
                  <a:gd name="txR" fmla="*/ 25 w 25"/>
                  <a:gd name="txB" fmla="*/ 15 h 15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25" h="15">
                    <a:moveTo>
                      <a:pt x="0" y="0"/>
                    </a:moveTo>
                    <a:cubicBezTo>
                      <a:pt x="4" y="3"/>
                      <a:pt x="7" y="7"/>
                      <a:pt x="12" y="9"/>
                    </a:cubicBezTo>
                    <a:cubicBezTo>
                      <a:pt x="14" y="10"/>
                      <a:pt x="16" y="11"/>
                      <a:pt x="19" y="12"/>
                    </a:cubicBezTo>
                    <a:cubicBezTo>
                      <a:pt x="21" y="12"/>
                      <a:pt x="24" y="12"/>
                      <a:pt x="25" y="14"/>
                    </a:cubicBezTo>
                    <a:cubicBezTo>
                      <a:pt x="22" y="14"/>
                      <a:pt x="19" y="15"/>
                      <a:pt x="16" y="15"/>
                    </a:cubicBezTo>
                    <a:cubicBezTo>
                      <a:pt x="12" y="14"/>
                      <a:pt x="9" y="11"/>
                      <a:pt x="8" y="10"/>
                    </a:cubicBezTo>
                    <a:cubicBezTo>
                      <a:pt x="5" y="7"/>
                      <a:pt x="3" y="3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33" name="Freeform 2440"/>
              <p:cNvSpPr/>
              <p:nvPr/>
            </p:nvSpPr>
            <p:spPr>
              <a:xfrm>
                <a:off x="11115671" y="1949458"/>
                <a:ext cx="119063" cy="44450"/>
              </a:xfrm>
              <a:custGeom>
                <a:avLst/>
                <a:gdLst>
                  <a:gd name="txL" fmla="*/ 0 w 32"/>
                  <a:gd name="txT" fmla="*/ 0 h 12"/>
                  <a:gd name="txR" fmla="*/ 32 w 32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12">
                    <a:moveTo>
                      <a:pt x="15" y="6"/>
                    </a:moveTo>
                    <a:cubicBezTo>
                      <a:pt x="13" y="7"/>
                      <a:pt x="8" y="8"/>
                      <a:pt x="6" y="9"/>
                    </a:cubicBezTo>
                    <a:cubicBezTo>
                      <a:pt x="4" y="9"/>
                      <a:pt x="0" y="9"/>
                      <a:pt x="0" y="9"/>
                    </a:cubicBezTo>
                    <a:cubicBezTo>
                      <a:pt x="3" y="8"/>
                      <a:pt x="6" y="7"/>
                      <a:pt x="9" y="6"/>
                    </a:cubicBezTo>
                    <a:cubicBezTo>
                      <a:pt x="12" y="4"/>
                      <a:pt x="14" y="2"/>
                      <a:pt x="17" y="1"/>
                    </a:cubicBezTo>
                    <a:cubicBezTo>
                      <a:pt x="20" y="0"/>
                      <a:pt x="23" y="0"/>
                      <a:pt x="26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9" y="5"/>
                      <a:pt x="30" y="9"/>
                      <a:pt x="32" y="12"/>
                    </a:cubicBezTo>
                    <a:cubicBezTo>
                      <a:pt x="31" y="11"/>
                      <a:pt x="30" y="9"/>
                      <a:pt x="28" y="9"/>
                    </a:cubicBezTo>
                    <a:cubicBezTo>
                      <a:pt x="23" y="5"/>
                      <a:pt x="17" y="5"/>
                      <a:pt x="15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34" name="Freeform 2441"/>
              <p:cNvSpPr/>
              <p:nvPr/>
            </p:nvSpPr>
            <p:spPr>
              <a:xfrm>
                <a:off x="11069633" y="1949458"/>
                <a:ext cx="173039" cy="96838"/>
              </a:xfrm>
              <a:custGeom>
                <a:avLst/>
                <a:gdLst>
                  <a:gd name="txL" fmla="*/ 0 w 46"/>
                  <a:gd name="txT" fmla="*/ 0 h 26"/>
                  <a:gd name="txR" fmla="*/ 46 w 46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26">
                    <a:moveTo>
                      <a:pt x="32" y="6"/>
                    </a:moveTo>
                    <a:cubicBezTo>
                      <a:pt x="31" y="6"/>
                      <a:pt x="30" y="6"/>
                      <a:pt x="29" y="6"/>
                    </a:cubicBezTo>
                    <a:cubicBezTo>
                      <a:pt x="27" y="7"/>
                      <a:pt x="24" y="7"/>
                      <a:pt x="22" y="8"/>
                    </a:cubicBezTo>
                    <a:cubicBezTo>
                      <a:pt x="21" y="8"/>
                      <a:pt x="20" y="9"/>
                      <a:pt x="19" y="9"/>
                    </a:cubicBezTo>
                    <a:cubicBezTo>
                      <a:pt x="19" y="9"/>
                      <a:pt x="18" y="9"/>
                      <a:pt x="18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5" y="10"/>
                      <a:pt x="15" y="11"/>
                    </a:cubicBezTo>
                    <a:cubicBezTo>
                      <a:pt x="16" y="11"/>
                      <a:pt x="16" y="11"/>
                      <a:pt x="17" y="11"/>
                    </a:cubicBezTo>
                    <a:cubicBezTo>
                      <a:pt x="18" y="11"/>
                      <a:pt x="18" y="11"/>
                      <a:pt x="19" y="11"/>
                    </a:cubicBezTo>
                    <a:cubicBezTo>
                      <a:pt x="20" y="11"/>
                      <a:pt x="20" y="11"/>
                      <a:pt x="21" y="11"/>
                    </a:cubicBezTo>
                    <a:cubicBezTo>
                      <a:pt x="22" y="11"/>
                      <a:pt x="23" y="11"/>
                      <a:pt x="24" y="12"/>
                    </a:cubicBezTo>
                    <a:cubicBezTo>
                      <a:pt x="25" y="12"/>
                      <a:pt x="26" y="12"/>
                      <a:pt x="26" y="12"/>
                    </a:cubicBezTo>
                    <a:cubicBezTo>
                      <a:pt x="27" y="12"/>
                      <a:pt x="28" y="12"/>
                      <a:pt x="30" y="12"/>
                    </a:cubicBezTo>
                    <a:cubicBezTo>
                      <a:pt x="30" y="12"/>
                      <a:pt x="31" y="12"/>
                      <a:pt x="31" y="12"/>
                    </a:cubicBezTo>
                    <a:cubicBezTo>
                      <a:pt x="32" y="12"/>
                      <a:pt x="33" y="13"/>
                      <a:pt x="33" y="13"/>
                    </a:cubicBezTo>
                    <a:cubicBezTo>
                      <a:pt x="35" y="13"/>
                      <a:pt x="36" y="13"/>
                      <a:pt x="37" y="14"/>
                    </a:cubicBezTo>
                    <a:cubicBezTo>
                      <a:pt x="38" y="14"/>
                      <a:pt x="38" y="14"/>
                      <a:pt x="39" y="14"/>
                    </a:cubicBezTo>
                    <a:cubicBezTo>
                      <a:pt x="39" y="15"/>
                      <a:pt x="40" y="15"/>
                      <a:pt x="40" y="16"/>
                    </a:cubicBezTo>
                    <a:cubicBezTo>
                      <a:pt x="39" y="15"/>
                      <a:pt x="38" y="14"/>
                      <a:pt x="37" y="14"/>
                    </a:cubicBezTo>
                    <a:cubicBezTo>
                      <a:pt x="36" y="14"/>
                      <a:pt x="34" y="13"/>
                      <a:pt x="33" y="13"/>
                    </a:cubicBezTo>
                    <a:cubicBezTo>
                      <a:pt x="33" y="13"/>
                      <a:pt x="32" y="13"/>
                      <a:pt x="31" y="13"/>
                    </a:cubicBezTo>
                    <a:cubicBezTo>
                      <a:pt x="31" y="13"/>
                      <a:pt x="30" y="13"/>
                      <a:pt x="30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31" y="14"/>
                      <a:pt x="34" y="15"/>
                      <a:pt x="36" y="16"/>
                    </a:cubicBezTo>
                    <a:cubicBezTo>
                      <a:pt x="38" y="17"/>
                      <a:pt x="40" y="19"/>
                      <a:pt x="42" y="20"/>
                    </a:cubicBezTo>
                    <a:cubicBezTo>
                      <a:pt x="43" y="21"/>
                      <a:pt x="43" y="21"/>
                      <a:pt x="44" y="22"/>
                    </a:cubicBezTo>
                    <a:cubicBezTo>
                      <a:pt x="45" y="23"/>
                      <a:pt x="46" y="24"/>
                      <a:pt x="46" y="25"/>
                    </a:cubicBezTo>
                    <a:cubicBezTo>
                      <a:pt x="46" y="24"/>
                      <a:pt x="45" y="24"/>
                      <a:pt x="45" y="24"/>
                    </a:cubicBezTo>
                    <a:cubicBezTo>
                      <a:pt x="45" y="23"/>
                      <a:pt x="44" y="23"/>
                      <a:pt x="44" y="23"/>
                    </a:cubicBezTo>
                    <a:cubicBezTo>
                      <a:pt x="43" y="22"/>
                      <a:pt x="42" y="21"/>
                      <a:pt x="41" y="21"/>
                    </a:cubicBezTo>
                    <a:cubicBezTo>
                      <a:pt x="39" y="20"/>
                      <a:pt x="38" y="18"/>
                      <a:pt x="36" y="17"/>
                    </a:cubicBezTo>
                    <a:cubicBezTo>
                      <a:pt x="32" y="15"/>
                      <a:pt x="28" y="14"/>
                      <a:pt x="24" y="13"/>
                    </a:cubicBezTo>
                    <a:cubicBezTo>
                      <a:pt x="23" y="13"/>
                      <a:pt x="22" y="12"/>
                      <a:pt x="20" y="12"/>
                    </a:cubicBezTo>
                    <a:cubicBezTo>
                      <a:pt x="20" y="12"/>
                      <a:pt x="19" y="12"/>
                      <a:pt x="19" y="12"/>
                    </a:cubicBezTo>
                    <a:cubicBezTo>
                      <a:pt x="18" y="12"/>
                      <a:pt x="18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2"/>
                      <a:pt x="18" y="13"/>
                      <a:pt x="19" y="13"/>
                    </a:cubicBezTo>
                    <a:cubicBezTo>
                      <a:pt x="19" y="14"/>
                      <a:pt x="20" y="14"/>
                      <a:pt x="20" y="15"/>
                    </a:cubicBezTo>
                    <a:cubicBezTo>
                      <a:pt x="22" y="16"/>
                      <a:pt x="23" y="18"/>
                      <a:pt x="25" y="20"/>
                    </a:cubicBezTo>
                    <a:cubicBezTo>
                      <a:pt x="26" y="20"/>
                      <a:pt x="26" y="20"/>
                      <a:pt x="27" y="21"/>
                    </a:cubicBezTo>
                    <a:cubicBezTo>
                      <a:pt x="27" y="21"/>
                      <a:pt x="28" y="21"/>
                      <a:pt x="28" y="22"/>
                    </a:cubicBezTo>
                    <a:cubicBezTo>
                      <a:pt x="29" y="22"/>
                      <a:pt x="30" y="23"/>
                      <a:pt x="31" y="23"/>
                    </a:cubicBezTo>
                    <a:cubicBezTo>
                      <a:pt x="32" y="23"/>
                      <a:pt x="34" y="24"/>
                      <a:pt x="35" y="24"/>
                    </a:cubicBezTo>
                    <a:cubicBezTo>
                      <a:pt x="36" y="24"/>
                      <a:pt x="37" y="25"/>
                      <a:pt x="38" y="25"/>
                    </a:cubicBezTo>
                    <a:cubicBezTo>
                      <a:pt x="37" y="25"/>
                      <a:pt x="36" y="25"/>
                      <a:pt x="35" y="24"/>
                    </a:cubicBezTo>
                    <a:cubicBezTo>
                      <a:pt x="34" y="24"/>
                      <a:pt x="32" y="24"/>
                      <a:pt x="31" y="23"/>
                    </a:cubicBezTo>
                    <a:cubicBezTo>
                      <a:pt x="30" y="23"/>
                      <a:pt x="29" y="22"/>
                      <a:pt x="28" y="22"/>
                    </a:cubicBezTo>
                    <a:cubicBezTo>
                      <a:pt x="27" y="22"/>
                      <a:pt x="27" y="21"/>
                      <a:pt x="26" y="21"/>
                    </a:cubicBezTo>
                    <a:cubicBezTo>
                      <a:pt x="26" y="21"/>
                      <a:pt x="25" y="20"/>
                      <a:pt x="25" y="20"/>
                    </a:cubicBezTo>
                    <a:cubicBezTo>
                      <a:pt x="23" y="19"/>
                      <a:pt x="21" y="17"/>
                      <a:pt x="20" y="15"/>
                    </a:cubicBezTo>
                    <a:cubicBezTo>
                      <a:pt x="19" y="14"/>
                      <a:pt x="18" y="13"/>
                      <a:pt x="17" y="13"/>
                    </a:cubicBezTo>
                    <a:cubicBezTo>
                      <a:pt x="16" y="12"/>
                      <a:pt x="16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3" y="11"/>
                      <a:pt x="12" y="11"/>
                      <a:pt x="11" y="11"/>
                    </a:cubicBezTo>
                    <a:cubicBezTo>
                      <a:pt x="10" y="10"/>
                      <a:pt x="9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1"/>
                      <a:pt x="8" y="11"/>
                      <a:pt x="9" y="11"/>
                    </a:cubicBezTo>
                    <a:cubicBezTo>
                      <a:pt x="9" y="12"/>
                      <a:pt x="9" y="12"/>
                      <a:pt x="9" y="13"/>
                    </a:cubicBezTo>
                    <a:cubicBezTo>
                      <a:pt x="9" y="14"/>
                      <a:pt x="10" y="15"/>
                      <a:pt x="10" y="15"/>
                    </a:cubicBezTo>
                    <a:cubicBezTo>
                      <a:pt x="11" y="16"/>
                      <a:pt x="11" y="17"/>
                      <a:pt x="12" y="18"/>
                    </a:cubicBezTo>
                    <a:cubicBezTo>
                      <a:pt x="13" y="20"/>
                      <a:pt x="14" y="21"/>
                      <a:pt x="16" y="22"/>
                    </a:cubicBezTo>
                    <a:cubicBezTo>
                      <a:pt x="17" y="23"/>
                      <a:pt x="17" y="24"/>
                      <a:pt x="18" y="24"/>
                    </a:cubicBezTo>
                    <a:cubicBezTo>
                      <a:pt x="19" y="25"/>
                      <a:pt x="20" y="25"/>
                      <a:pt x="21" y="26"/>
                    </a:cubicBezTo>
                    <a:cubicBezTo>
                      <a:pt x="20" y="25"/>
                      <a:pt x="19" y="25"/>
                      <a:pt x="18" y="24"/>
                    </a:cubicBezTo>
                    <a:cubicBezTo>
                      <a:pt x="17" y="24"/>
                      <a:pt x="16" y="23"/>
                      <a:pt x="16" y="23"/>
                    </a:cubicBezTo>
                    <a:cubicBezTo>
                      <a:pt x="14" y="21"/>
                      <a:pt x="13" y="20"/>
                      <a:pt x="11" y="18"/>
                    </a:cubicBezTo>
                    <a:cubicBezTo>
                      <a:pt x="11" y="17"/>
                      <a:pt x="10" y="17"/>
                      <a:pt x="10" y="16"/>
                    </a:cubicBezTo>
                    <a:cubicBezTo>
                      <a:pt x="9" y="15"/>
                      <a:pt x="9" y="14"/>
                      <a:pt x="8" y="13"/>
                    </a:cubicBezTo>
                    <a:cubicBezTo>
                      <a:pt x="8" y="13"/>
                      <a:pt x="8" y="13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1"/>
                      <a:pt x="8" y="11"/>
                      <a:pt x="7" y="10"/>
                    </a:cubicBezTo>
                    <a:cubicBezTo>
                      <a:pt x="7" y="10"/>
                      <a:pt x="7" y="9"/>
                      <a:pt x="7" y="9"/>
                    </a:cubicBezTo>
                    <a:cubicBezTo>
                      <a:pt x="6" y="9"/>
                      <a:pt x="5" y="8"/>
                      <a:pt x="5" y="8"/>
                    </a:cubicBezTo>
                    <a:cubicBezTo>
                      <a:pt x="4" y="8"/>
                      <a:pt x="3" y="7"/>
                      <a:pt x="3" y="7"/>
                    </a:cubicBezTo>
                    <a:cubicBezTo>
                      <a:pt x="3" y="7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0" y="4"/>
                      <a:pt x="0" y="4"/>
                      <a:pt x="1" y="5"/>
                    </a:cubicBezTo>
                    <a:cubicBezTo>
                      <a:pt x="1" y="5"/>
                      <a:pt x="2" y="5"/>
                      <a:pt x="2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10" y="7"/>
                      <a:pt x="12" y="7"/>
                      <a:pt x="14" y="6"/>
                    </a:cubicBezTo>
                    <a:cubicBezTo>
                      <a:pt x="14" y="6"/>
                      <a:pt x="15" y="6"/>
                      <a:pt x="15" y="6"/>
                    </a:cubicBezTo>
                    <a:cubicBezTo>
                      <a:pt x="16" y="6"/>
                      <a:pt x="16" y="6"/>
                      <a:pt x="17" y="6"/>
                    </a:cubicBezTo>
                    <a:cubicBezTo>
                      <a:pt x="18" y="5"/>
                      <a:pt x="18" y="5"/>
                      <a:pt x="19" y="4"/>
                    </a:cubicBezTo>
                    <a:cubicBezTo>
                      <a:pt x="21" y="3"/>
                      <a:pt x="22" y="1"/>
                      <a:pt x="23" y="0"/>
                    </a:cubicBezTo>
                    <a:cubicBezTo>
                      <a:pt x="23" y="0"/>
                      <a:pt x="22" y="1"/>
                      <a:pt x="21" y="2"/>
                    </a:cubicBezTo>
                    <a:cubicBezTo>
                      <a:pt x="21" y="3"/>
                      <a:pt x="20" y="3"/>
                      <a:pt x="19" y="4"/>
                    </a:cubicBezTo>
                    <a:cubicBezTo>
                      <a:pt x="19" y="5"/>
                      <a:pt x="18" y="5"/>
                      <a:pt x="17" y="6"/>
                    </a:cubicBezTo>
                    <a:cubicBezTo>
                      <a:pt x="17" y="6"/>
                      <a:pt x="16" y="6"/>
                      <a:pt x="16" y="6"/>
                    </a:cubicBezTo>
                    <a:cubicBezTo>
                      <a:pt x="15" y="7"/>
                      <a:pt x="15" y="7"/>
                      <a:pt x="14" y="7"/>
                    </a:cubicBezTo>
                    <a:cubicBezTo>
                      <a:pt x="13" y="7"/>
                      <a:pt x="12" y="7"/>
                      <a:pt x="11" y="8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8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9"/>
                      <a:pt x="10" y="9"/>
                      <a:pt x="11" y="10"/>
                    </a:cubicBezTo>
                    <a:cubicBezTo>
                      <a:pt x="11" y="10"/>
                      <a:pt x="12" y="10"/>
                      <a:pt x="12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4" y="10"/>
                      <a:pt x="15" y="10"/>
                      <a:pt x="16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9" y="9"/>
                      <a:pt x="19" y="8"/>
                    </a:cubicBezTo>
                    <a:cubicBezTo>
                      <a:pt x="20" y="8"/>
                      <a:pt x="21" y="8"/>
                      <a:pt x="22" y="7"/>
                    </a:cubicBezTo>
                    <a:cubicBezTo>
                      <a:pt x="24" y="6"/>
                      <a:pt x="26" y="6"/>
                      <a:pt x="28" y="5"/>
                    </a:cubicBezTo>
                    <a:cubicBezTo>
                      <a:pt x="30" y="5"/>
                      <a:pt x="31" y="5"/>
                      <a:pt x="32" y="5"/>
                    </a:cubicBezTo>
                    <a:cubicBezTo>
                      <a:pt x="33" y="5"/>
                      <a:pt x="34" y="6"/>
                      <a:pt x="35" y="6"/>
                    </a:cubicBezTo>
                    <a:cubicBezTo>
                      <a:pt x="34" y="6"/>
                      <a:pt x="33" y="6"/>
                      <a:pt x="32" y="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35" name="Freeform 2442"/>
              <p:cNvSpPr/>
              <p:nvPr/>
            </p:nvSpPr>
            <p:spPr>
              <a:xfrm>
                <a:off x="10772769" y="2700350"/>
                <a:ext cx="49213" cy="168276"/>
              </a:xfrm>
              <a:custGeom>
                <a:avLst/>
                <a:gdLst>
                  <a:gd name="txL" fmla="*/ 0 w 13"/>
                  <a:gd name="txT" fmla="*/ 0 h 45"/>
                  <a:gd name="txR" fmla="*/ 13 w 13"/>
                  <a:gd name="txB" fmla="*/ 45 h 45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3" h="45">
                    <a:moveTo>
                      <a:pt x="13" y="0"/>
                    </a:moveTo>
                    <a:cubicBezTo>
                      <a:pt x="11" y="7"/>
                      <a:pt x="7" y="14"/>
                      <a:pt x="6" y="22"/>
                    </a:cubicBezTo>
                    <a:cubicBezTo>
                      <a:pt x="6" y="26"/>
                      <a:pt x="6" y="30"/>
                      <a:pt x="7" y="34"/>
                    </a:cubicBezTo>
                    <a:cubicBezTo>
                      <a:pt x="7" y="38"/>
                      <a:pt x="8" y="42"/>
                      <a:pt x="7" y="45"/>
                    </a:cubicBezTo>
                    <a:cubicBezTo>
                      <a:pt x="5" y="40"/>
                      <a:pt x="2" y="36"/>
                      <a:pt x="0" y="31"/>
                    </a:cubicBezTo>
                    <a:cubicBezTo>
                      <a:pt x="0" y="26"/>
                      <a:pt x="2" y="19"/>
                      <a:pt x="3" y="16"/>
                    </a:cubicBezTo>
                    <a:cubicBezTo>
                      <a:pt x="6" y="10"/>
                      <a:pt x="10" y="5"/>
                      <a:pt x="13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36" name="Freeform 2445"/>
              <p:cNvSpPr/>
              <p:nvPr/>
            </p:nvSpPr>
            <p:spPr>
              <a:xfrm>
                <a:off x="10837857" y="2667013"/>
                <a:ext cx="93663" cy="179389"/>
              </a:xfrm>
              <a:custGeom>
                <a:avLst/>
                <a:gdLst>
                  <a:gd name="txL" fmla="*/ 0 w 25"/>
                  <a:gd name="txT" fmla="*/ 0 h 48"/>
                  <a:gd name="txR" fmla="*/ 25 w 25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48">
                    <a:moveTo>
                      <a:pt x="11" y="20"/>
                    </a:moveTo>
                    <a:cubicBezTo>
                      <a:pt x="9" y="17"/>
                      <a:pt x="5" y="12"/>
                      <a:pt x="3" y="9"/>
                    </a:cubicBezTo>
                    <a:cubicBezTo>
                      <a:pt x="1" y="6"/>
                      <a:pt x="0" y="0"/>
                      <a:pt x="0" y="0"/>
                    </a:cubicBezTo>
                    <a:cubicBezTo>
                      <a:pt x="2" y="4"/>
                      <a:pt x="5" y="8"/>
                      <a:pt x="9" y="11"/>
                    </a:cubicBezTo>
                    <a:cubicBezTo>
                      <a:pt x="13" y="14"/>
                      <a:pt x="17" y="17"/>
                      <a:pt x="21" y="21"/>
                    </a:cubicBezTo>
                    <a:cubicBezTo>
                      <a:pt x="24" y="24"/>
                      <a:pt x="25" y="29"/>
                      <a:pt x="24" y="34"/>
                    </a:cubicBezTo>
                    <a:cubicBezTo>
                      <a:pt x="24" y="35"/>
                      <a:pt x="24" y="36"/>
                      <a:pt x="24" y="36"/>
                    </a:cubicBezTo>
                    <a:cubicBezTo>
                      <a:pt x="20" y="41"/>
                      <a:pt x="16" y="44"/>
                      <a:pt x="12" y="48"/>
                    </a:cubicBezTo>
                    <a:cubicBezTo>
                      <a:pt x="13" y="46"/>
                      <a:pt x="15" y="43"/>
                      <a:pt x="16" y="41"/>
                    </a:cubicBezTo>
                    <a:cubicBezTo>
                      <a:pt x="18" y="31"/>
                      <a:pt x="15" y="23"/>
                      <a:pt x="11" y="2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37" name="Freeform 2446"/>
              <p:cNvSpPr/>
              <p:nvPr/>
            </p:nvSpPr>
            <p:spPr>
              <a:xfrm>
                <a:off x="10758481" y="2582875"/>
                <a:ext cx="150813" cy="304802"/>
              </a:xfrm>
              <a:custGeom>
                <a:avLst/>
                <a:gdLst>
                  <a:gd name="txL" fmla="*/ 0 w 40"/>
                  <a:gd name="txT" fmla="*/ 0 h 81"/>
                  <a:gd name="txR" fmla="*/ 40 w 40"/>
                  <a:gd name="txB" fmla="*/ 81 h 8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81">
                    <a:moveTo>
                      <a:pt x="36" y="49"/>
                    </a:moveTo>
                    <a:cubicBezTo>
                      <a:pt x="35" y="47"/>
                      <a:pt x="34" y="46"/>
                      <a:pt x="34" y="45"/>
                    </a:cubicBezTo>
                    <a:cubicBezTo>
                      <a:pt x="32" y="42"/>
                      <a:pt x="30" y="39"/>
                      <a:pt x="28" y="36"/>
                    </a:cubicBezTo>
                    <a:cubicBezTo>
                      <a:pt x="26" y="35"/>
                      <a:pt x="25" y="34"/>
                      <a:pt x="24" y="33"/>
                    </a:cubicBezTo>
                    <a:cubicBezTo>
                      <a:pt x="24" y="32"/>
                      <a:pt x="23" y="31"/>
                      <a:pt x="23" y="31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2" y="30"/>
                      <a:pt x="21" y="29"/>
                      <a:pt x="21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0" y="28"/>
                      <a:pt x="20" y="27"/>
                      <a:pt x="19" y="26"/>
                    </a:cubicBezTo>
                    <a:cubicBezTo>
                      <a:pt x="20" y="28"/>
                      <a:pt x="20" y="29"/>
                      <a:pt x="20" y="30"/>
                    </a:cubicBezTo>
                    <a:cubicBezTo>
                      <a:pt x="21" y="31"/>
                      <a:pt x="21" y="32"/>
                      <a:pt x="21" y="33"/>
                    </a:cubicBezTo>
                    <a:cubicBezTo>
                      <a:pt x="21" y="34"/>
                      <a:pt x="22" y="35"/>
                      <a:pt x="22" y="35"/>
                    </a:cubicBezTo>
                    <a:cubicBezTo>
                      <a:pt x="22" y="37"/>
                      <a:pt x="23" y="39"/>
                      <a:pt x="23" y="41"/>
                    </a:cubicBezTo>
                    <a:cubicBezTo>
                      <a:pt x="23" y="42"/>
                      <a:pt x="23" y="43"/>
                      <a:pt x="23" y="45"/>
                    </a:cubicBezTo>
                    <a:cubicBezTo>
                      <a:pt x="24" y="46"/>
                      <a:pt x="25" y="48"/>
                      <a:pt x="25" y="49"/>
                    </a:cubicBezTo>
                    <a:cubicBezTo>
                      <a:pt x="25" y="50"/>
                      <a:pt x="26" y="51"/>
                      <a:pt x="26" y="52"/>
                    </a:cubicBezTo>
                    <a:cubicBezTo>
                      <a:pt x="26" y="53"/>
                      <a:pt x="26" y="54"/>
                      <a:pt x="27" y="55"/>
                    </a:cubicBezTo>
                    <a:cubicBezTo>
                      <a:pt x="27" y="57"/>
                      <a:pt x="27" y="59"/>
                      <a:pt x="27" y="61"/>
                    </a:cubicBezTo>
                    <a:cubicBezTo>
                      <a:pt x="27" y="62"/>
                      <a:pt x="27" y="63"/>
                      <a:pt x="27" y="64"/>
                    </a:cubicBezTo>
                    <a:cubicBezTo>
                      <a:pt x="27" y="65"/>
                      <a:pt x="26" y="66"/>
                      <a:pt x="26" y="67"/>
                    </a:cubicBezTo>
                    <a:cubicBezTo>
                      <a:pt x="27" y="65"/>
                      <a:pt x="27" y="63"/>
                      <a:pt x="27" y="61"/>
                    </a:cubicBezTo>
                    <a:cubicBezTo>
                      <a:pt x="27" y="59"/>
                      <a:pt x="26" y="57"/>
                      <a:pt x="26" y="55"/>
                    </a:cubicBezTo>
                    <a:cubicBezTo>
                      <a:pt x="25" y="54"/>
                      <a:pt x="25" y="53"/>
                      <a:pt x="25" y="52"/>
                    </a:cubicBezTo>
                    <a:cubicBezTo>
                      <a:pt x="25" y="51"/>
                      <a:pt x="24" y="51"/>
                      <a:pt x="24" y="50"/>
                    </a:cubicBezTo>
                    <a:cubicBezTo>
                      <a:pt x="24" y="49"/>
                      <a:pt x="24" y="49"/>
                      <a:pt x="24" y="48"/>
                    </a:cubicBezTo>
                    <a:cubicBezTo>
                      <a:pt x="24" y="53"/>
                      <a:pt x="24" y="57"/>
                      <a:pt x="23" y="61"/>
                    </a:cubicBezTo>
                    <a:cubicBezTo>
                      <a:pt x="22" y="65"/>
                      <a:pt x="22" y="68"/>
                      <a:pt x="21" y="71"/>
                    </a:cubicBezTo>
                    <a:cubicBezTo>
                      <a:pt x="20" y="73"/>
                      <a:pt x="19" y="75"/>
                      <a:pt x="19" y="76"/>
                    </a:cubicBezTo>
                    <a:cubicBezTo>
                      <a:pt x="18" y="78"/>
                      <a:pt x="17" y="79"/>
                      <a:pt x="16" y="81"/>
                    </a:cubicBezTo>
                    <a:cubicBezTo>
                      <a:pt x="17" y="80"/>
                      <a:pt x="17" y="79"/>
                      <a:pt x="17" y="78"/>
                    </a:cubicBezTo>
                    <a:cubicBezTo>
                      <a:pt x="17" y="77"/>
                      <a:pt x="18" y="77"/>
                      <a:pt x="18" y="76"/>
                    </a:cubicBezTo>
                    <a:cubicBezTo>
                      <a:pt x="18" y="74"/>
                      <a:pt x="19" y="73"/>
                      <a:pt x="19" y="71"/>
                    </a:cubicBezTo>
                    <a:cubicBezTo>
                      <a:pt x="20" y="68"/>
                      <a:pt x="21" y="64"/>
                      <a:pt x="21" y="61"/>
                    </a:cubicBezTo>
                    <a:cubicBezTo>
                      <a:pt x="22" y="54"/>
                      <a:pt x="22" y="47"/>
                      <a:pt x="21" y="41"/>
                    </a:cubicBezTo>
                    <a:cubicBezTo>
                      <a:pt x="21" y="39"/>
                      <a:pt x="20" y="38"/>
                      <a:pt x="20" y="36"/>
                    </a:cubicBezTo>
                    <a:cubicBezTo>
                      <a:pt x="20" y="35"/>
                      <a:pt x="20" y="34"/>
                      <a:pt x="19" y="33"/>
                    </a:cubicBezTo>
                    <a:cubicBezTo>
                      <a:pt x="19" y="33"/>
                      <a:pt x="19" y="32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2"/>
                      <a:pt x="18" y="33"/>
                      <a:pt x="18" y="34"/>
                    </a:cubicBezTo>
                    <a:cubicBezTo>
                      <a:pt x="17" y="35"/>
                      <a:pt x="17" y="36"/>
                      <a:pt x="17" y="36"/>
                    </a:cubicBezTo>
                    <a:cubicBezTo>
                      <a:pt x="15" y="40"/>
                      <a:pt x="13" y="43"/>
                      <a:pt x="12" y="47"/>
                    </a:cubicBezTo>
                    <a:cubicBezTo>
                      <a:pt x="12" y="48"/>
                      <a:pt x="11" y="48"/>
                      <a:pt x="11" y="49"/>
                    </a:cubicBezTo>
                    <a:cubicBezTo>
                      <a:pt x="11" y="50"/>
                      <a:pt x="11" y="51"/>
                      <a:pt x="11" y="52"/>
                    </a:cubicBezTo>
                    <a:cubicBezTo>
                      <a:pt x="11" y="54"/>
                      <a:pt x="11" y="56"/>
                      <a:pt x="10" y="58"/>
                    </a:cubicBezTo>
                    <a:cubicBezTo>
                      <a:pt x="10" y="60"/>
                      <a:pt x="11" y="61"/>
                      <a:pt x="11" y="63"/>
                    </a:cubicBezTo>
                    <a:cubicBezTo>
                      <a:pt x="11" y="65"/>
                      <a:pt x="11" y="67"/>
                      <a:pt x="11" y="69"/>
                    </a:cubicBezTo>
                    <a:cubicBezTo>
                      <a:pt x="11" y="67"/>
                      <a:pt x="11" y="65"/>
                      <a:pt x="10" y="63"/>
                    </a:cubicBezTo>
                    <a:cubicBezTo>
                      <a:pt x="10" y="61"/>
                      <a:pt x="10" y="60"/>
                      <a:pt x="10" y="58"/>
                    </a:cubicBezTo>
                    <a:cubicBezTo>
                      <a:pt x="10" y="56"/>
                      <a:pt x="10" y="54"/>
                      <a:pt x="10" y="52"/>
                    </a:cubicBezTo>
                    <a:cubicBezTo>
                      <a:pt x="10" y="51"/>
                      <a:pt x="10" y="50"/>
                      <a:pt x="10" y="49"/>
                    </a:cubicBezTo>
                    <a:cubicBezTo>
                      <a:pt x="11" y="48"/>
                      <a:pt x="11" y="47"/>
                      <a:pt x="11" y="46"/>
                    </a:cubicBezTo>
                    <a:cubicBezTo>
                      <a:pt x="12" y="43"/>
                      <a:pt x="14" y="39"/>
                      <a:pt x="16" y="36"/>
                    </a:cubicBezTo>
                    <a:cubicBezTo>
                      <a:pt x="16" y="34"/>
                      <a:pt x="17" y="33"/>
                      <a:pt x="17" y="31"/>
                    </a:cubicBezTo>
                    <a:cubicBezTo>
                      <a:pt x="17" y="30"/>
                      <a:pt x="18" y="29"/>
                      <a:pt x="18" y="28"/>
                    </a:cubicBezTo>
                    <a:cubicBezTo>
                      <a:pt x="18" y="28"/>
                      <a:pt x="18" y="27"/>
                      <a:pt x="18" y="27"/>
                    </a:cubicBezTo>
                    <a:cubicBezTo>
                      <a:pt x="17" y="25"/>
                      <a:pt x="17" y="23"/>
                      <a:pt x="17" y="21"/>
                    </a:cubicBezTo>
                    <a:cubicBezTo>
                      <a:pt x="17" y="19"/>
                      <a:pt x="17" y="17"/>
                      <a:pt x="17" y="16"/>
                    </a:cubicBezTo>
                    <a:cubicBezTo>
                      <a:pt x="17" y="16"/>
                      <a:pt x="17" y="16"/>
                      <a:pt x="16" y="16"/>
                    </a:cubicBezTo>
                    <a:cubicBezTo>
                      <a:pt x="16" y="17"/>
                      <a:pt x="15" y="17"/>
                      <a:pt x="15" y="18"/>
                    </a:cubicBezTo>
                    <a:cubicBezTo>
                      <a:pt x="14" y="18"/>
                      <a:pt x="13" y="19"/>
                      <a:pt x="13" y="19"/>
                    </a:cubicBezTo>
                    <a:cubicBezTo>
                      <a:pt x="12" y="20"/>
                      <a:pt x="11" y="21"/>
                      <a:pt x="10" y="23"/>
                    </a:cubicBezTo>
                    <a:cubicBezTo>
                      <a:pt x="9" y="24"/>
                      <a:pt x="8" y="25"/>
                      <a:pt x="7" y="26"/>
                    </a:cubicBezTo>
                    <a:cubicBezTo>
                      <a:pt x="5" y="29"/>
                      <a:pt x="4" y="31"/>
                      <a:pt x="3" y="34"/>
                    </a:cubicBezTo>
                    <a:cubicBezTo>
                      <a:pt x="2" y="36"/>
                      <a:pt x="2" y="37"/>
                      <a:pt x="2" y="39"/>
                    </a:cubicBezTo>
                    <a:cubicBezTo>
                      <a:pt x="1" y="40"/>
                      <a:pt x="1" y="42"/>
                      <a:pt x="0" y="43"/>
                    </a:cubicBezTo>
                    <a:cubicBezTo>
                      <a:pt x="1" y="42"/>
                      <a:pt x="1" y="40"/>
                      <a:pt x="1" y="39"/>
                    </a:cubicBezTo>
                    <a:cubicBezTo>
                      <a:pt x="2" y="37"/>
                      <a:pt x="2" y="36"/>
                      <a:pt x="2" y="34"/>
                    </a:cubicBezTo>
                    <a:cubicBezTo>
                      <a:pt x="3" y="31"/>
                      <a:pt x="5" y="28"/>
                      <a:pt x="6" y="26"/>
                    </a:cubicBezTo>
                    <a:cubicBezTo>
                      <a:pt x="7" y="24"/>
                      <a:pt x="8" y="23"/>
                      <a:pt x="9" y="22"/>
                    </a:cubicBezTo>
                    <a:cubicBezTo>
                      <a:pt x="10" y="21"/>
                      <a:pt x="11" y="19"/>
                      <a:pt x="12" y="18"/>
                    </a:cubicBez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7"/>
                      <a:pt x="14" y="17"/>
                      <a:pt x="14" y="17"/>
                    </a:cubicBezTo>
                    <a:cubicBezTo>
                      <a:pt x="15" y="16"/>
                      <a:pt x="15" y="16"/>
                      <a:pt x="16" y="16"/>
                    </a:cubicBezTo>
                    <a:cubicBezTo>
                      <a:pt x="16" y="15"/>
                      <a:pt x="17" y="14"/>
                      <a:pt x="17" y="14"/>
                    </a:cubicBezTo>
                    <a:cubicBezTo>
                      <a:pt x="17" y="13"/>
                      <a:pt x="17" y="11"/>
                      <a:pt x="18" y="10"/>
                    </a:cubicBezTo>
                    <a:cubicBezTo>
                      <a:pt x="18" y="9"/>
                      <a:pt x="18" y="8"/>
                      <a:pt x="18" y="7"/>
                    </a:cubicBezTo>
                    <a:cubicBezTo>
                      <a:pt x="18" y="7"/>
                      <a:pt x="18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5"/>
                    </a:cubicBezTo>
                    <a:cubicBezTo>
                      <a:pt x="19" y="4"/>
                      <a:pt x="20" y="2"/>
                      <a:pt x="21" y="0"/>
                    </a:cubicBezTo>
                    <a:cubicBezTo>
                      <a:pt x="21" y="1"/>
                      <a:pt x="20" y="2"/>
                      <a:pt x="20" y="3"/>
                    </a:cubicBezTo>
                    <a:cubicBezTo>
                      <a:pt x="20" y="4"/>
                      <a:pt x="20" y="5"/>
                      <a:pt x="20" y="5"/>
                    </a:cubicBezTo>
                    <a:cubicBezTo>
                      <a:pt x="20" y="7"/>
                      <a:pt x="20" y="8"/>
                      <a:pt x="19" y="9"/>
                    </a:cubicBezTo>
                    <a:cubicBezTo>
                      <a:pt x="19" y="9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20" y="11"/>
                    </a:cubicBezTo>
                    <a:cubicBezTo>
                      <a:pt x="20" y="11"/>
                      <a:pt x="20" y="11"/>
                      <a:pt x="20" y="12"/>
                    </a:cubicBezTo>
                    <a:cubicBezTo>
                      <a:pt x="20" y="12"/>
                      <a:pt x="20" y="13"/>
                      <a:pt x="20" y="13"/>
                    </a:cubicBezTo>
                    <a:cubicBezTo>
                      <a:pt x="20" y="14"/>
                      <a:pt x="21" y="14"/>
                      <a:pt x="21" y="15"/>
                    </a:cubicBezTo>
                    <a:cubicBezTo>
                      <a:pt x="22" y="18"/>
                      <a:pt x="23" y="21"/>
                      <a:pt x="25" y="23"/>
                    </a:cubicBezTo>
                    <a:cubicBezTo>
                      <a:pt x="25" y="24"/>
                      <a:pt x="26" y="24"/>
                      <a:pt x="26" y="25"/>
                    </a:cubicBezTo>
                    <a:cubicBezTo>
                      <a:pt x="27" y="26"/>
                      <a:pt x="27" y="26"/>
                      <a:pt x="28" y="27"/>
                    </a:cubicBezTo>
                    <a:cubicBezTo>
                      <a:pt x="29" y="28"/>
                      <a:pt x="30" y="29"/>
                      <a:pt x="32" y="29"/>
                    </a:cubicBezTo>
                    <a:cubicBezTo>
                      <a:pt x="34" y="31"/>
                      <a:pt x="37" y="32"/>
                      <a:pt x="40" y="33"/>
                    </a:cubicBezTo>
                    <a:cubicBezTo>
                      <a:pt x="39" y="32"/>
                      <a:pt x="37" y="32"/>
                      <a:pt x="36" y="32"/>
                    </a:cubicBezTo>
                    <a:cubicBezTo>
                      <a:pt x="34" y="31"/>
                      <a:pt x="33" y="31"/>
                      <a:pt x="31" y="30"/>
                    </a:cubicBezTo>
                    <a:cubicBezTo>
                      <a:pt x="30" y="29"/>
                      <a:pt x="29" y="28"/>
                      <a:pt x="27" y="27"/>
                    </a:cubicBezTo>
                    <a:cubicBezTo>
                      <a:pt x="27" y="27"/>
                      <a:pt x="26" y="26"/>
                      <a:pt x="26" y="26"/>
                    </a:cubicBezTo>
                    <a:cubicBezTo>
                      <a:pt x="25" y="25"/>
                      <a:pt x="25" y="24"/>
                      <a:pt x="24" y="24"/>
                    </a:cubicBezTo>
                    <a:cubicBezTo>
                      <a:pt x="23" y="22"/>
                      <a:pt x="23" y="21"/>
                      <a:pt x="22" y="20"/>
                    </a:cubicBezTo>
                    <a:cubicBezTo>
                      <a:pt x="21" y="18"/>
                      <a:pt x="20" y="17"/>
                      <a:pt x="20" y="15"/>
                    </a:cubicBezTo>
                    <a:cubicBezTo>
                      <a:pt x="20" y="15"/>
                      <a:pt x="19" y="14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6"/>
                      <a:pt x="19" y="18"/>
                      <a:pt x="19" y="21"/>
                    </a:cubicBezTo>
                    <a:cubicBezTo>
                      <a:pt x="19" y="21"/>
                      <a:pt x="19" y="22"/>
                      <a:pt x="19" y="22"/>
                    </a:cubicBezTo>
                    <a:cubicBezTo>
                      <a:pt x="19" y="23"/>
                      <a:pt x="19" y="23"/>
                      <a:pt x="20" y="24"/>
                    </a:cubicBezTo>
                    <a:cubicBezTo>
                      <a:pt x="20" y="25"/>
                      <a:pt x="21" y="27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9"/>
                      <a:pt x="23" y="29"/>
                      <a:pt x="23" y="29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4" y="31"/>
                      <a:pt x="25" y="31"/>
                      <a:pt x="25" y="32"/>
                    </a:cubicBezTo>
                    <a:cubicBezTo>
                      <a:pt x="26" y="33"/>
                      <a:pt x="27" y="34"/>
                      <a:pt x="28" y="36"/>
                    </a:cubicBezTo>
                    <a:cubicBezTo>
                      <a:pt x="31" y="38"/>
                      <a:pt x="33" y="41"/>
                      <a:pt x="35" y="44"/>
                    </a:cubicBezTo>
                    <a:cubicBezTo>
                      <a:pt x="35" y="45"/>
                      <a:pt x="36" y="47"/>
                      <a:pt x="37" y="49"/>
                    </a:cubicBezTo>
                    <a:cubicBezTo>
                      <a:pt x="37" y="50"/>
                      <a:pt x="37" y="52"/>
                      <a:pt x="37" y="54"/>
                    </a:cubicBezTo>
                    <a:cubicBezTo>
                      <a:pt x="37" y="52"/>
                      <a:pt x="36" y="51"/>
                      <a:pt x="36" y="4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38" name="Freeform 2447"/>
              <p:cNvSpPr/>
              <p:nvPr/>
            </p:nvSpPr>
            <p:spPr>
              <a:xfrm>
                <a:off x="10304453" y="1622430"/>
                <a:ext cx="165101" cy="153989"/>
              </a:xfrm>
              <a:custGeom>
                <a:avLst/>
                <a:gdLst>
                  <a:gd name="txL" fmla="*/ 0 w 44"/>
                  <a:gd name="txT" fmla="*/ 0 h 41"/>
                  <a:gd name="txR" fmla="*/ 44 w 44"/>
                  <a:gd name="txB" fmla="*/ 41 h 41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44" h="41">
                    <a:moveTo>
                      <a:pt x="0" y="41"/>
                    </a:moveTo>
                    <a:cubicBezTo>
                      <a:pt x="8" y="35"/>
                      <a:pt x="18" y="32"/>
                      <a:pt x="26" y="24"/>
                    </a:cubicBezTo>
                    <a:cubicBezTo>
                      <a:pt x="30" y="21"/>
                      <a:pt x="33" y="16"/>
                      <a:pt x="36" y="11"/>
                    </a:cubicBezTo>
                    <a:cubicBezTo>
                      <a:pt x="38" y="8"/>
                      <a:pt x="40" y="3"/>
                      <a:pt x="44" y="0"/>
                    </a:cubicBezTo>
                    <a:cubicBezTo>
                      <a:pt x="43" y="7"/>
                      <a:pt x="42" y="14"/>
                      <a:pt x="40" y="21"/>
                    </a:cubicBezTo>
                    <a:cubicBezTo>
                      <a:pt x="36" y="26"/>
                      <a:pt x="28" y="31"/>
                      <a:pt x="24" y="33"/>
                    </a:cubicBezTo>
                    <a:cubicBezTo>
                      <a:pt x="16" y="36"/>
                      <a:pt x="8" y="38"/>
                      <a:pt x="0" y="4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39" name="Freeform 2450"/>
              <p:cNvSpPr/>
              <p:nvPr/>
            </p:nvSpPr>
            <p:spPr>
              <a:xfrm>
                <a:off x="10244128" y="1573218"/>
                <a:ext cx="120651" cy="225427"/>
              </a:xfrm>
              <a:custGeom>
                <a:avLst/>
                <a:gdLst>
                  <a:gd name="txL" fmla="*/ 0 w 32"/>
                  <a:gd name="txT" fmla="*/ 0 h 60"/>
                  <a:gd name="txR" fmla="*/ 32 w 32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60">
                    <a:moveTo>
                      <a:pt x="9" y="30"/>
                    </a:moveTo>
                    <a:cubicBezTo>
                      <a:pt x="9" y="35"/>
                      <a:pt x="9" y="44"/>
                      <a:pt x="9" y="49"/>
                    </a:cubicBezTo>
                    <a:cubicBezTo>
                      <a:pt x="8" y="53"/>
                      <a:pt x="4" y="60"/>
                      <a:pt x="4" y="60"/>
                    </a:cubicBezTo>
                    <a:cubicBezTo>
                      <a:pt x="6" y="54"/>
                      <a:pt x="5" y="47"/>
                      <a:pt x="5" y="41"/>
                    </a:cubicBezTo>
                    <a:cubicBezTo>
                      <a:pt x="4" y="34"/>
                      <a:pt x="1" y="28"/>
                      <a:pt x="1" y="21"/>
                    </a:cubicBezTo>
                    <a:cubicBezTo>
                      <a:pt x="0" y="14"/>
                      <a:pt x="4" y="8"/>
                      <a:pt x="8" y="4"/>
                    </a:cubicBezTo>
                    <a:cubicBezTo>
                      <a:pt x="9" y="3"/>
                      <a:pt x="10" y="3"/>
                      <a:pt x="11" y="2"/>
                    </a:cubicBezTo>
                    <a:cubicBezTo>
                      <a:pt x="18" y="1"/>
                      <a:pt x="25" y="0"/>
                      <a:pt x="32" y="0"/>
                    </a:cubicBezTo>
                    <a:cubicBezTo>
                      <a:pt x="29" y="2"/>
                      <a:pt x="26" y="3"/>
                      <a:pt x="23" y="5"/>
                    </a:cubicBezTo>
                    <a:cubicBezTo>
                      <a:pt x="12" y="13"/>
                      <a:pt x="9" y="23"/>
                      <a:pt x="9" y="3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40" name="Freeform 2451"/>
              <p:cNvSpPr/>
              <p:nvPr/>
            </p:nvSpPr>
            <p:spPr>
              <a:xfrm>
                <a:off x="10191740" y="1587505"/>
                <a:ext cx="273052" cy="293690"/>
              </a:xfrm>
              <a:custGeom>
                <a:avLst/>
                <a:gdLst>
                  <a:gd name="txL" fmla="*/ 0 w 73"/>
                  <a:gd name="txT" fmla="*/ 0 h 78"/>
                  <a:gd name="txR" fmla="*/ 73 w 73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78">
                    <a:moveTo>
                      <a:pt x="26" y="16"/>
                    </a:moveTo>
                    <a:cubicBezTo>
                      <a:pt x="25" y="18"/>
                      <a:pt x="25" y="20"/>
                      <a:pt x="25" y="22"/>
                    </a:cubicBezTo>
                    <a:cubicBezTo>
                      <a:pt x="24" y="26"/>
                      <a:pt x="24" y="31"/>
                      <a:pt x="24" y="35"/>
                    </a:cubicBezTo>
                    <a:cubicBezTo>
                      <a:pt x="24" y="38"/>
                      <a:pt x="24" y="40"/>
                      <a:pt x="24" y="42"/>
                    </a:cubicBezTo>
                    <a:cubicBezTo>
                      <a:pt x="24" y="43"/>
                      <a:pt x="24" y="44"/>
                      <a:pt x="24" y="46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4" y="50"/>
                      <a:pt x="24" y="51"/>
                      <a:pt x="24" y="53"/>
                    </a:cubicBezTo>
                    <a:cubicBezTo>
                      <a:pt x="25" y="51"/>
                      <a:pt x="25" y="49"/>
                      <a:pt x="26" y="48"/>
                    </a:cubicBezTo>
                    <a:cubicBezTo>
                      <a:pt x="27" y="47"/>
                      <a:pt x="27" y="46"/>
                      <a:pt x="27" y="45"/>
                    </a:cubicBezTo>
                    <a:cubicBezTo>
                      <a:pt x="28" y="44"/>
                      <a:pt x="28" y="42"/>
                      <a:pt x="29" y="41"/>
                    </a:cubicBezTo>
                    <a:cubicBezTo>
                      <a:pt x="30" y="39"/>
                      <a:pt x="31" y="37"/>
                      <a:pt x="32" y="35"/>
                    </a:cubicBezTo>
                    <a:cubicBezTo>
                      <a:pt x="33" y="34"/>
                      <a:pt x="34" y="32"/>
                      <a:pt x="35" y="31"/>
                    </a:cubicBezTo>
                    <a:cubicBezTo>
                      <a:pt x="36" y="29"/>
                      <a:pt x="36" y="26"/>
                      <a:pt x="37" y="24"/>
                    </a:cubicBezTo>
                    <a:cubicBezTo>
                      <a:pt x="38" y="23"/>
                      <a:pt x="38" y="22"/>
                      <a:pt x="39" y="21"/>
                    </a:cubicBezTo>
                    <a:cubicBezTo>
                      <a:pt x="39" y="20"/>
                      <a:pt x="40" y="18"/>
                      <a:pt x="41" y="17"/>
                    </a:cubicBezTo>
                    <a:cubicBezTo>
                      <a:pt x="42" y="15"/>
                      <a:pt x="43" y="13"/>
                      <a:pt x="45" y="11"/>
                    </a:cubicBezTo>
                    <a:cubicBezTo>
                      <a:pt x="46" y="10"/>
                      <a:pt x="47" y="9"/>
                      <a:pt x="48" y="8"/>
                    </a:cubicBezTo>
                    <a:cubicBezTo>
                      <a:pt x="49" y="7"/>
                      <a:pt x="50" y="7"/>
                      <a:pt x="51" y="6"/>
                    </a:cubicBezTo>
                    <a:cubicBezTo>
                      <a:pt x="49" y="7"/>
                      <a:pt x="47" y="9"/>
                      <a:pt x="45" y="11"/>
                    </a:cubicBezTo>
                    <a:cubicBezTo>
                      <a:pt x="44" y="13"/>
                      <a:pt x="43" y="16"/>
                      <a:pt x="42" y="18"/>
                    </a:cubicBezTo>
                    <a:cubicBezTo>
                      <a:pt x="41" y="19"/>
                      <a:pt x="41" y="20"/>
                      <a:pt x="40" y="21"/>
                    </a:cubicBezTo>
                    <a:cubicBezTo>
                      <a:pt x="39" y="23"/>
                      <a:pt x="39" y="24"/>
                      <a:pt x="39" y="25"/>
                    </a:cubicBezTo>
                    <a:cubicBezTo>
                      <a:pt x="38" y="26"/>
                      <a:pt x="38" y="26"/>
                      <a:pt x="38" y="27"/>
                    </a:cubicBezTo>
                    <a:cubicBezTo>
                      <a:pt x="41" y="22"/>
                      <a:pt x="45" y="18"/>
                      <a:pt x="50" y="14"/>
                    </a:cubicBezTo>
                    <a:cubicBezTo>
                      <a:pt x="53" y="11"/>
                      <a:pt x="57" y="8"/>
                      <a:pt x="61" y="6"/>
                    </a:cubicBezTo>
                    <a:cubicBezTo>
                      <a:pt x="63" y="5"/>
                      <a:pt x="65" y="3"/>
                      <a:pt x="67" y="3"/>
                    </a:cubicBezTo>
                    <a:cubicBezTo>
                      <a:pt x="69" y="2"/>
                      <a:pt x="71" y="1"/>
                      <a:pt x="73" y="0"/>
                    </a:cubicBezTo>
                    <a:cubicBezTo>
                      <a:pt x="72" y="1"/>
                      <a:pt x="71" y="1"/>
                      <a:pt x="70" y="2"/>
                    </a:cubicBezTo>
                    <a:cubicBezTo>
                      <a:pt x="69" y="2"/>
                      <a:pt x="68" y="3"/>
                      <a:pt x="67" y="4"/>
                    </a:cubicBezTo>
                    <a:cubicBezTo>
                      <a:pt x="66" y="5"/>
                      <a:pt x="64" y="6"/>
                      <a:pt x="62" y="8"/>
                    </a:cubicBezTo>
                    <a:cubicBezTo>
                      <a:pt x="58" y="10"/>
                      <a:pt x="55" y="13"/>
                      <a:pt x="51" y="16"/>
                    </a:cubicBezTo>
                    <a:cubicBezTo>
                      <a:pt x="45" y="22"/>
                      <a:pt x="39" y="29"/>
                      <a:pt x="34" y="37"/>
                    </a:cubicBezTo>
                    <a:cubicBezTo>
                      <a:pt x="33" y="38"/>
                      <a:pt x="32" y="40"/>
                      <a:pt x="31" y="42"/>
                    </a:cubicBezTo>
                    <a:cubicBezTo>
                      <a:pt x="31" y="43"/>
                      <a:pt x="30" y="45"/>
                      <a:pt x="30" y="46"/>
                    </a:cubicBezTo>
                    <a:cubicBezTo>
                      <a:pt x="29" y="47"/>
                      <a:pt x="29" y="48"/>
                      <a:pt x="28" y="49"/>
                    </a:cubicBezTo>
                    <a:cubicBezTo>
                      <a:pt x="28" y="49"/>
                      <a:pt x="28" y="49"/>
                      <a:pt x="28" y="49"/>
                    </a:cubicBezTo>
                    <a:cubicBezTo>
                      <a:pt x="28" y="49"/>
                      <a:pt x="28" y="49"/>
                      <a:pt x="29" y="49"/>
                    </a:cubicBezTo>
                    <a:cubicBezTo>
                      <a:pt x="30" y="48"/>
                      <a:pt x="31" y="47"/>
                      <a:pt x="32" y="47"/>
                    </a:cubicBezTo>
                    <a:cubicBezTo>
                      <a:pt x="33" y="46"/>
                      <a:pt x="34" y="45"/>
                      <a:pt x="35" y="45"/>
                    </a:cubicBezTo>
                    <a:cubicBezTo>
                      <a:pt x="40" y="43"/>
                      <a:pt x="44" y="41"/>
                      <a:pt x="49" y="39"/>
                    </a:cubicBezTo>
                    <a:cubicBezTo>
                      <a:pt x="50" y="38"/>
                      <a:pt x="51" y="37"/>
                      <a:pt x="52" y="36"/>
                    </a:cubicBezTo>
                    <a:cubicBezTo>
                      <a:pt x="53" y="36"/>
                      <a:pt x="53" y="35"/>
                      <a:pt x="54" y="34"/>
                    </a:cubicBezTo>
                    <a:cubicBezTo>
                      <a:pt x="56" y="32"/>
                      <a:pt x="58" y="30"/>
                      <a:pt x="59" y="28"/>
                    </a:cubicBezTo>
                    <a:cubicBezTo>
                      <a:pt x="61" y="27"/>
                      <a:pt x="63" y="25"/>
                      <a:pt x="64" y="23"/>
                    </a:cubicBezTo>
                    <a:cubicBezTo>
                      <a:pt x="65" y="21"/>
                      <a:pt x="67" y="18"/>
                      <a:pt x="68" y="16"/>
                    </a:cubicBezTo>
                    <a:cubicBezTo>
                      <a:pt x="67" y="18"/>
                      <a:pt x="66" y="21"/>
                      <a:pt x="64" y="23"/>
                    </a:cubicBezTo>
                    <a:cubicBezTo>
                      <a:pt x="63" y="25"/>
                      <a:pt x="62" y="27"/>
                      <a:pt x="60" y="29"/>
                    </a:cubicBezTo>
                    <a:cubicBezTo>
                      <a:pt x="58" y="31"/>
                      <a:pt x="57" y="33"/>
                      <a:pt x="55" y="35"/>
                    </a:cubicBezTo>
                    <a:cubicBezTo>
                      <a:pt x="54" y="36"/>
                      <a:pt x="53" y="36"/>
                      <a:pt x="52" y="37"/>
                    </a:cubicBezTo>
                    <a:cubicBezTo>
                      <a:pt x="51" y="38"/>
                      <a:pt x="50" y="39"/>
                      <a:pt x="49" y="40"/>
                    </a:cubicBezTo>
                    <a:cubicBezTo>
                      <a:pt x="45" y="42"/>
                      <a:pt x="40" y="44"/>
                      <a:pt x="36" y="46"/>
                    </a:cubicBezTo>
                    <a:cubicBezTo>
                      <a:pt x="34" y="47"/>
                      <a:pt x="31" y="49"/>
                      <a:pt x="29" y="50"/>
                    </a:cubicBezTo>
                    <a:cubicBezTo>
                      <a:pt x="29" y="51"/>
                      <a:pt x="28" y="52"/>
                      <a:pt x="27" y="52"/>
                    </a:cubicBezTo>
                    <a:cubicBezTo>
                      <a:pt x="26" y="53"/>
                      <a:pt x="26" y="53"/>
                      <a:pt x="26" y="54"/>
                    </a:cubicBezTo>
                    <a:cubicBezTo>
                      <a:pt x="24" y="56"/>
                      <a:pt x="23" y="58"/>
                      <a:pt x="21" y="61"/>
                    </a:cubicBezTo>
                    <a:cubicBezTo>
                      <a:pt x="20" y="62"/>
                      <a:pt x="18" y="64"/>
                      <a:pt x="17" y="66"/>
                    </a:cubicBezTo>
                    <a:cubicBezTo>
                      <a:pt x="17" y="66"/>
                      <a:pt x="18" y="65"/>
                      <a:pt x="18" y="65"/>
                    </a:cubicBezTo>
                    <a:cubicBezTo>
                      <a:pt x="19" y="65"/>
                      <a:pt x="20" y="65"/>
                      <a:pt x="21" y="65"/>
                    </a:cubicBezTo>
                    <a:cubicBezTo>
                      <a:pt x="22" y="66"/>
                      <a:pt x="23" y="66"/>
                      <a:pt x="24" y="66"/>
                    </a:cubicBezTo>
                    <a:cubicBezTo>
                      <a:pt x="26" y="66"/>
                      <a:pt x="28" y="65"/>
                      <a:pt x="30" y="65"/>
                    </a:cubicBezTo>
                    <a:cubicBezTo>
                      <a:pt x="32" y="65"/>
                      <a:pt x="34" y="64"/>
                      <a:pt x="36" y="64"/>
                    </a:cubicBezTo>
                    <a:cubicBezTo>
                      <a:pt x="40" y="62"/>
                      <a:pt x="44" y="61"/>
                      <a:pt x="47" y="59"/>
                    </a:cubicBezTo>
                    <a:cubicBezTo>
                      <a:pt x="49" y="58"/>
                      <a:pt x="51" y="57"/>
                      <a:pt x="52" y="56"/>
                    </a:cubicBezTo>
                    <a:cubicBezTo>
                      <a:pt x="54" y="54"/>
                      <a:pt x="56" y="53"/>
                      <a:pt x="57" y="52"/>
                    </a:cubicBezTo>
                    <a:cubicBezTo>
                      <a:pt x="56" y="53"/>
                      <a:pt x="54" y="55"/>
                      <a:pt x="53" y="56"/>
                    </a:cubicBezTo>
                    <a:cubicBezTo>
                      <a:pt x="51" y="57"/>
                      <a:pt x="49" y="58"/>
                      <a:pt x="48" y="59"/>
                    </a:cubicBezTo>
                    <a:cubicBezTo>
                      <a:pt x="44" y="62"/>
                      <a:pt x="40" y="63"/>
                      <a:pt x="36" y="65"/>
                    </a:cubicBezTo>
                    <a:cubicBezTo>
                      <a:pt x="35" y="65"/>
                      <a:pt x="33" y="66"/>
                      <a:pt x="30" y="66"/>
                    </a:cubicBezTo>
                    <a:cubicBezTo>
                      <a:pt x="28" y="67"/>
                      <a:pt x="26" y="67"/>
                      <a:pt x="24" y="67"/>
                    </a:cubicBezTo>
                    <a:cubicBezTo>
                      <a:pt x="24" y="67"/>
                      <a:pt x="23" y="67"/>
                      <a:pt x="23" y="67"/>
                    </a:cubicBezTo>
                    <a:cubicBezTo>
                      <a:pt x="22" y="67"/>
                      <a:pt x="22" y="67"/>
                      <a:pt x="21" y="67"/>
                    </a:cubicBezTo>
                    <a:cubicBezTo>
                      <a:pt x="20" y="67"/>
                      <a:pt x="19" y="67"/>
                      <a:pt x="18" y="67"/>
                    </a:cubicBezTo>
                    <a:cubicBezTo>
                      <a:pt x="17" y="67"/>
                      <a:pt x="16" y="67"/>
                      <a:pt x="15" y="68"/>
                    </a:cubicBezTo>
                    <a:cubicBezTo>
                      <a:pt x="14" y="69"/>
                      <a:pt x="13" y="70"/>
                      <a:pt x="12" y="71"/>
                    </a:cubicBezTo>
                    <a:cubicBezTo>
                      <a:pt x="11" y="72"/>
                      <a:pt x="9" y="73"/>
                      <a:pt x="8" y="73"/>
                    </a:cubicBezTo>
                    <a:cubicBezTo>
                      <a:pt x="8" y="74"/>
                      <a:pt x="7" y="74"/>
                      <a:pt x="7" y="74"/>
                    </a:cubicBezTo>
                    <a:cubicBezTo>
                      <a:pt x="7" y="74"/>
                      <a:pt x="7" y="74"/>
                      <a:pt x="7" y="74"/>
                    </a:cubicBezTo>
                    <a:cubicBezTo>
                      <a:pt x="7" y="74"/>
                      <a:pt x="6" y="74"/>
                      <a:pt x="6" y="75"/>
                    </a:cubicBezTo>
                    <a:cubicBezTo>
                      <a:pt x="4" y="76"/>
                      <a:pt x="2" y="77"/>
                      <a:pt x="0" y="78"/>
                    </a:cubicBezTo>
                    <a:cubicBezTo>
                      <a:pt x="1" y="77"/>
                      <a:pt x="2" y="77"/>
                      <a:pt x="3" y="76"/>
                    </a:cubicBezTo>
                    <a:cubicBezTo>
                      <a:pt x="4" y="75"/>
                      <a:pt x="4" y="74"/>
                      <a:pt x="5" y="74"/>
                    </a:cubicBezTo>
                    <a:cubicBezTo>
                      <a:pt x="7" y="73"/>
                      <a:pt x="8" y="71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10" y="69"/>
                      <a:pt x="10" y="69"/>
                      <a:pt x="10" y="68"/>
                    </a:cubicBezTo>
                    <a:cubicBezTo>
                      <a:pt x="10" y="68"/>
                      <a:pt x="11" y="68"/>
                      <a:pt x="11" y="67"/>
                    </a:cubicBezTo>
                    <a:cubicBezTo>
                      <a:pt x="11" y="67"/>
                      <a:pt x="11" y="66"/>
                      <a:pt x="11" y="66"/>
                    </a:cubicBezTo>
                    <a:cubicBezTo>
                      <a:pt x="12" y="65"/>
                      <a:pt x="12" y="64"/>
                      <a:pt x="13" y="63"/>
                    </a:cubicBezTo>
                    <a:cubicBezTo>
                      <a:pt x="14" y="59"/>
                      <a:pt x="15" y="55"/>
                      <a:pt x="15" y="51"/>
                    </a:cubicBezTo>
                    <a:cubicBezTo>
                      <a:pt x="15" y="50"/>
                      <a:pt x="15" y="49"/>
                      <a:pt x="15" y="48"/>
                    </a:cubicBezTo>
                    <a:cubicBezTo>
                      <a:pt x="15" y="47"/>
                      <a:pt x="15" y="46"/>
                      <a:pt x="15" y="45"/>
                    </a:cubicBezTo>
                    <a:cubicBezTo>
                      <a:pt x="15" y="43"/>
                      <a:pt x="14" y="41"/>
                      <a:pt x="14" y="39"/>
                    </a:cubicBezTo>
                    <a:cubicBezTo>
                      <a:pt x="12" y="35"/>
                      <a:pt x="10" y="32"/>
                      <a:pt x="8" y="28"/>
                    </a:cubicBezTo>
                    <a:cubicBezTo>
                      <a:pt x="9" y="30"/>
                      <a:pt x="10" y="32"/>
                      <a:pt x="11" y="33"/>
                    </a:cubicBezTo>
                    <a:cubicBezTo>
                      <a:pt x="12" y="35"/>
                      <a:pt x="13" y="37"/>
                      <a:pt x="14" y="39"/>
                    </a:cubicBezTo>
                    <a:cubicBezTo>
                      <a:pt x="15" y="41"/>
                      <a:pt x="16" y="43"/>
                      <a:pt x="16" y="45"/>
                    </a:cubicBezTo>
                    <a:cubicBezTo>
                      <a:pt x="16" y="46"/>
                      <a:pt x="16" y="47"/>
                      <a:pt x="16" y="48"/>
                    </a:cubicBezTo>
                    <a:cubicBezTo>
                      <a:pt x="16" y="49"/>
                      <a:pt x="16" y="50"/>
                      <a:pt x="16" y="51"/>
                    </a:cubicBezTo>
                    <a:cubicBezTo>
                      <a:pt x="16" y="53"/>
                      <a:pt x="16" y="55"/>
                      <a:pt x="15" y="57"/>
                    </a:cubicBezTo>
                    <a:cubicBezTo>
                      <a:pt x="15" y="59"/>
                      <a:pt x="15" y="61"/>
                      <a:pt x="14" y="63"/>
                    </a:cubicBezTo>
                    <a:cubicBezTo>
                      <a:pt x="14" y="64"/>
                      <a:pt x="13" y="65"/>
                      <a:pt x="13" y="66"/>
                    </a:cubicBezTo>
                    <a:cubicBezTo>
                      <a:pt x="13" y="66"/>
                      <a:pt x="13" y="67"/>
                      <a:pt x="13" y="67"/>
                    </a:cubicBezTo>
                    <a:cubicBezTo>
                      <a:pt x="15" y="64"/>
                      <a:pt x="17" y="62"/>
                      <a:pt x="19" y="59"/>
                    </a:cubicBezTo>
                    <a:cubicBezTo>
                      <a:pt x="20" y="59"/>
                      <a:pt x="20" y="58"/>
                      <a:pt x="21" y="57"/>
                    </a:cubicBezTo>
                    <a:cubicBezTo>
                      <a:pt x="21" y="57"/>
                      <a:pt x="21" y="56"/>
                      <a:pt x="21" y="55"/>
                    </a:cubicBezTo>
                    <a:cubicBezTo>
                      <a:pt x="22" y="53"/>
                      <a:pt x="22" y="51"/>
                      <a:pt x="22" y="49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2" y="48"/>
                      <a:pt x="22" y="48"/>
                      <a:pt x="22" y="47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2" y="44"/>
                      <a:pt x="22" y="43"/>
                      <a:pt x="22" y="42"/>
                    </a:cubicBezTo>
                    <a:cubicBezTo>
                      <a:pt x="22" y="40"/>
                      <a:pt x="22" y="38"/>
                      <a:pt x="22" y="35"/>
                    </a:cubicBezTo>
                    <a:cubicBezTo>
                      <a:pt x="22" y="31"/>
                      <a:pt x="22" y="26"/>
                      <a:pt x="23" y="22"/>
                    </a:cubicBezTo>
                    <a:cubicBezTo>
                      <a:pt x="23" y="19"/>
                      <a:pt x="24" y="17"/>
                      <a:pt x="25" y="15"/>
                    </a:cubicBezTo>
                    <a:cubicBezTo>
                      <a:pt x="26" y="13"/>
                      <a:pt x="27" y="11"/>
                      <a:pt x="29" y="9"/>
                    </a:cubicBezTo>
                    <a:cubicBezTo>
                      <a:pt x="28" y="11"/>
                      <a:pt x="27" y="13"/>
                      <a:pt x="26" y="1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41" name="Freeform 2452"/>
              <p:cNvSpPr/>
              <p:nvPr/>
            </p:nvSpPr>
            <p:spPr>
              <a:xfrm>
                <a:off x="10296516" y="2365386"/>
                <a:ext cx="214314" cy="79376"/>
              </a:xfrm>
              <a:custGeom>
                <a:avLst/>
                <a:gdLst>
                  <a:gd name="txL" fmla="*/ 0 w 57"/>
                  <a:gd name="txT" fmla="*/ 0 h 21"/>
                  <a:gd name="txR" fmla="*/ 57 w 57"/>
                  <a:gd name="txB" fmla="*/ 21 h 21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57" h="21">
                    <a:moveTo>
                      <a:pt x="0" y="18"/>
                    </a:moveTo>
                    <a:cubicBezTo>
                      <a:pt x="10" y="17"/>
                      <a:pt x="21" y="18"/>
                      <a:pt x="31" y="14"/>
                    </a:cubicBezTo>
                    <a:cubicBezTo>
                      <a:pt x="36" y="13"/>
                      <a:pt x="41" y="10"/>
                      <a:pt x="45" y="7"/>
                    </a:cubicBezTo>
                    <a:cubicBezTo>
                      <a:pt x="49" y="4"/>
                      <a:pt x="53" y="1"/>
                      <a:pt x="57" y="0"/>
                    </a:cubicBezTo>
                    <a:cubicBezTo>
                      <a:pt x="54" y="6"/>
                      <a:pt x="50" y="12"/>
                      <a:pt x="46" y="17"/>
                    </a:cubicBezTo>
                    <a:cubicBezTo>
                      <a:pt x="39" y="20"/>
                      <a:pt x="30" y="21"/>
                      <a:pt x="25" y="21"/>
                    </a:cubicBezTo>
                    <a:cubicBezTo>
                      <a:pt x="17" y="21"/>
                      <a:pt x="9" y="19"/>
                      <a:pt x="0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42" name="Freeform 2455"/>
              <p:cNvSpPr/>
              <p:nvPr/>
            </p:nvSpPr>
            <p:spPr>
              <a:xfrm>
                <a:off x="10247303" y="2249497"/>
                <a:ext cx="187326" cy="187326"/>
              </a:xfrm>
              <a:custGeom>
                <a:avLst/>
                <a:gdLst>
                  <a:gd name="txL" fmla="*/ 0 w 50"/>
                  <a:gd name="txT" fmla="*/ 0 h 50"/>
                  <a:gd name="txR" fmla="*/ 50 w 50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50">
                    <a:moveTo>
                      <a:pt x="17" y="25"/>
                    </a:moveTo>
                    <a:cubicBezTo>
                      <a:pt x="15" y="29"/>
                      <a:pt x="12" y="38"/>
                      <a:pt x="9" y="42"/>
                    </a:cubicBezTo>
                    <a:cubicBezTo>
                      <a:pt x="7" y="45"/>
                      <a:pt x="0" y="50"/>
                      <a:pt x="0" y="50"/>
                    </a:cubicBezTo>
                    <a:cubicBezTo>
                      <a:pt x="4" y="45"/>
                      <a:pt x="6" y="39"/>
                      <a:pt x="8" y="33"/>
                    </a:cubicBezTo>
                    <a:cubicBezTo>
                      <a:pt x="10" y="26"/>
                      <a:pt x="11" y="20"/>
                      <a:pt x="13" y="13"/>
                    </a:cubicBezTo>
                    <a:cubicBezTo>
                      <a:pt x="15" y="7"/>
                      <a:pt x="21" y="3"/>
                      <a:pt x="27" y="1"/>
                    </a:cubicBezTo>
                    <a:cubicBezTo>
                      <a:pt x="28" y="1"/>
                      <a:pt x="29" y="0"/>
                      <a:pt x="30" y="0"/>
                    </a:cubicBezTo>
                    <a:cubicBezTo>
                      <a:pt x="37" y="2"/>
                      <a:pt x="44" y="5"/>
                      <a:pt x="50" y="8"/>
                    </a:cubicBezTo>
                    <a:cubicBezTo>
                      <a:pt x="47" y="8"/>
                      <a:pt x="44" y="7"/>
                      <a:pt x="40" y="8"/>
                    </a:cubicBezTo>
                    <a:cubicBezTo>
                      <a:pt x="27" y="11"/>
                      <a:pt x="20" y="19"/>
                      <a:pt x="17" y="2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43" name="Freeform 2456"/>
              <p:cNvSpPr/>
              <p:nvPr/>
            </p:nvSpPr>
            <p:spPr>
              <a:xfrm>
                <a:off x="10153640" y="2293948"/>
                <a:ext cx="368302" cy="203201"/>
              </a:xfrm>
              <a:custGeom>
                <a:avLst/>
                <a:gdLst>
                  <a:gd name="txL" fmla="*/ 0 w 98"/>
                  <a:gd name="txT" fmla="*/ 0 h 54"/>
                  <a:gd name="txR" fmla="*/ 98 w 98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8" h="54">
                    <a:moveTo>
                      <a:pt x="49" y="5"/>
                    </a:moveTo>
                    <a:cubicBezTo>
                      <a:pt x="48" y="6"/>
                      <a:pt x="46" y="8"/>
                      <a:pt x="45" y="10"/>
                    </a:cubicBezTo>
                    <a:cubicBezTo>
                      <a:pt x="42" y="14"/>
                      <a:pt x="41" y="18"/>
                      <a:pt x="39" y="22"/>
                    </a:cubicBezTo>
                    <a:cubicBezTo>
                      <a:pt x="38" y="24"/>
                      <a:pt x="37" y="26"/>
                      <a:pt x="36" y="28"/>
                    </a:cubicBezTo>
                    <a:cubicBezTo>
                      <a:pt x="36" y="29"/>
                      <a:pt x="35" y="30"/>
                      <a:pt x="35" y="31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3" y="35"/>
                      <a:pt x="32" y="36"/>
                      <a:pt x="31" y="37"/>
                    </a:cubicBezTo>
                    <a:cubicBezTo>
                      <a:pt x="33" y="36"/>
                      <a:pt x="34" y="35"/>
                      <a:pt x="36" y="34"/>
                    </a:cubicBezTo>
                    <a:cubicBezTo>
                      <a:pt x="37" y="33"/>
                      <a:pt x="37" y="32"/>
                      <a:pt x="38" y="32"/>
                    </a:cubicBezTo>
                    <a:cubicBezTo>
                      <a:pt x="39" y="31"/>
                      <a:pt x="40" y="30"/>
                      <a:pt x="41" y="29"/>
                    </a:cubicBezTo>
                    <a:cubicBezTo>
                      <a:pt x="43" y="28"/>
                      <a:pt x="44" y="26"/>
                      <a:pt x="46" y="25"/>
                    </a:cubicBezTo>
                    <a:cubicBezTo>
                      <a:pt x="48" y="24"/>
                      <a:pt x="49" y="23"/>
                      <a:pt x="51" y="22"/>
                    </a:cubicBezTo>
                    <a:cubicBezTo>
                      <a:pt x="52" y="20"/>
                      <a:pt x="54" y="19"/>
                      <a:pt x="55" y="17"/>
                    </a:cubicBezTo>
                    <a:cubicBezTo>
                      <a:pt x="56" y="16"/>
                      <a:pt x="57" y="16"/>
                      <a:pt x="58" y="15"/>
                    </a:cubicBezTo>
                    <a:cubicBezTo>
                      <a:pt x="59" y="14"/>
                      <a:pt x="60" y="13"/>
                      <a:pt x="62" y="12"/>
                    </a:cubicBezTo>
                    <a:cubicBezTo>
                      <a:pt x="64" y="11"/>
                      <a:pt x="66" y="9"/>
                      <a:pt x="68" y="8"/>
                    </a:cubicBezTo>
                    <a:cubicBezTo>
                      <a:pt x="69" y="7"/>
                      <a:pt x="71" y="7"/>
                      <a:pt x="72" y="7"/>
                    </a:cubicBezTo>
                    <a:cubicBezTo>
                      <a:pt x="73" y="6"/>
                      <a:pt x="74" y="6"/>
                      <a:pt x="76" y="7"/>
                    </a:cubicBezTo>
                    <a:cubicBezTo>
                      <a:pt x="73" y="6"/>
                      <a:pt x="71" y="7"/>
                      <a:pt x="68" y="9"/>
                    </a:cubicBezTo>
                    <a:cubicBezTo>
                      <a:pt x="66" y="10"/>
                      <a:pt x="64" y="12"/>
                      <a:pt x="62" y="13"/>
                    </a:cubicBezTo>
                    <a:cubicBezTo>
                      <a:pt x="61" y="14"/>
                      <a:pt x="60" y="15"/>
                      <a:pt x="59" y="16"/>
                    </a:cubicBezTo>
                    <a:cubicBezTo>
                      <a:pt x="58" y="17"/>
                      <a:pt x="57" y="17"/>
                      <a:pt x="56" y="18"/>
                    </a:cubicBezTo>
                    <a:cubicBezTo>
                      <a:pt x="56" y="19"/>
                      <a:pt x="56" y="19"/>
                      <a:pt x="55" y="20"/>
                    </a:cubicBezTo>
                    <a:cubicBezTo>
                      <a:pt x="60" y="17"/>
                      <a:pt x="66" y="15"/>
                      <a:pt x="71" y="13"/>
                    </a:cubicBezTo>
                    <a:cubicBezTo>
                      <a:pt x="76" y="12"/>
                      <a:pt x="80" y="11"/>
                      <a:pt x="85" y="10"/>
                    </a:cubicBezTo>
                    <a:cubicBezTo>
                      <a:pt x="87" y="10"/>
                      <a:pt x="89" y="10"/>
                      <a:pt x="91" y="10"/>
                    </a:cubicBezTo>
                    <a:cubicBezTo>
                      <a:pt x="94" y="10"/>
                      <a:pt x="96" y="10"/>
                      <a:pt x="98" y="10"/>
                    </a:cubicBezTo>
                    <a:cubicBezTo>
                      <a:pt x="97" y="10"/>
                      <a:pt x="96" y="10"/>
                      <a:pt x="95" y="11"/>
                    </a:cubicBezTo>
                    <a:cubicBezTo>
                      <a:pt x="94" y="11"/>
                      <a:pt x="93" y="11"/>
                      <a:pt x="92" y="11"/>
                    </a:cubicBezTo>
                    <a:cubicBezTo>
                      <a:pt x="89" y="11"/>
                      <a:pt x="87" y="12"/>
                      <a:pt x="85" y="12"/>
                    </a:cubicBezTo>
                    <a:cubicBezTo>
                      <a:pt x="81" y="13"/>
                      <a:pt x="76" y="14"/>
                      <a:pt x="72" y="15"/>
                    </a:cubicBezTo>
                    <a:cubicBezTo>
                      <a:pt x="63" y="18"/>
                      <a:pt x="55" y="22"/>
                      <a:pt x="48" y="27"/>
                    </a:cubicBezTo>
                    <a:cubicBezTo>
                      <a:pt x="46" y="28"/>
                      <a:pt x="44" y="30"/>
                      <a:pt x="42" y="31"/>
                    </a:cubicBezTo>
                    <a:cubicBezTo>
                      <a:pt x="42" y="32"/>
                      <a:pt x="41" y="33"/>
                      <a:pt x="40" y="33"/>
                    </a:cubicBezTo>
                    <a:cubicBezTo>
                      <a:pt x="39" y="34"/>
                      <a:pt x="38" y="35"/>
                      <a:pt x="37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7" y="36"/>
                      <a:pt x="37" y="36"/>
                      <a:pt x="38" y="36"/>
                    </a:cubicBezTo>
                    <a:cubicBezTo>
                      <a:pt x="39" y="35"/>
                      <a:pt x="40" y="35"/>
                      <a:pt x="41" y="35"/>
                    </a:cubicBezTo>
                    <a:cubicBezTo>
                      <a:pt x="43" y="35"/>
                      <a:pt x="44" y="35"/>
                      <a:pt x="45" y="35"/>
                    </a:cubicBezTo>
                    <a:cubicBezTo>
                      <a:pt x="50" y="35"/>
                      <a:pt x="55" y="35"/>
                      <a:pt x="60" y="35"/>
                    </a:cubicBezTo>
                    <a:cubicBezTo>
                      <a:pt x="61" y="35"/>
                      <a:pt x="62" y="35"/>
                      <a:pt x="64" y="34"/>
                    </a:cubicBezTo>
                    <a:cubicBezTo>
                      <a:pt x="65" y="34"/>
                      <a:pt x="66" y="34"/>
                      <a:pt x="67" y="33"/>
                    </a:cubicBezTo>
                    <a:cubicBezTo>
                      <a:pt x="70" y="32"/>
                      <a:pt x="72" y="31"/>
                      <a:pt x="74" y="30"/>
                    </a:cubicBezTo>
                    <a:cubicBezTo>
                      <a:pt x="76" y="29"/>
                      <a:pt x="79" y="28"/>
                      <a:pt x="81" y="27"/>
                    </a:cubicBezTo>
                    <a:cubicBezTo>
                      <a:pt x="83" y="26"/>
                      <a:pt x="85" y="24"/>
                      <a:pt x="87" y="23"/>
                    </a:cubicBezTo>
                    <a:cubicBezTo>
                      <a:pt x="85" y="24"/>
                      <a:pt x="83" y="26"/>
                      <a:pt x="81" y="27"/>
                    </a:cubicBezTo>
                    <a:cubicBezTo>
                      <a:pt x="79" y="29"/>
                      <a:pt x="77" y="30"/>
                      <a:pt x="74" y="31"/>
                    </a:cubicBezTo>
                    <a:cubicBezTo>
                      <a:pt x="72" y="32"/>
                      <a:pt x="70" y="33"/>
                      <a:pt x="67" y="34"/>
                    </a:cubicBezTo>
                    <a:cubicBezTo>
                      <a:pt x="66" y="34"/>
                      <a:pt x="65" y="35"/>
                      <a:pt x="64" y="35"/>
                    </a:cubicBezTo>
                    <a:cubicBezTo>
                      <a:pt x="63" y="36"/>
                      <a:pt x="61" y="36"/>
                      <a:pt x="60" y="36"/>
                    </a:cubicBezTo>
                    <a:cubicBezTo>
                      <a:pt x="55" y="37"/>
                      <a:pt x="50" y="36"/>
                      <a:pt x="45" y="36"/>
                    </a:cubicBezTo>
                    <a:cubicBezTo>
                      <a:pt x="43" y="36"/>
                      <a:pt x="40" y="37"/>
                      <a:pt x="38" y="37"/>
                    </a:cubicBezTo>
                    <a:cubicBezTo>
                      <a:pt x="37" y="38"/>
                      <a:pt x="36" y="38"/>
                      <a:pt x="34" y="38"/>
                    </a:cubicBezTo>
                    <a:cubicBezTo>
                      <a:pt x="34" y="39"/>
                      <a:pt x="33" y="39"/>
                      <a:pt x="33" y="39"/>
                    </a:cubicBezTo>
                    <a:cubicBezTo>
                      <a:pt x="31" y="41"/>
                      <a:pt x="28" y="42"/>
                      <a:pt x="26" y="43"/>
                    </a:cubicBezTo>
                    <a:cubicBezTo>
                      <a:pt x="24" y="44"/>
                      <a:pt x="22" y="45"/>
                      <a:pt x="20" y="46"/>
                    </a:cubicBezTo>
                    <a:cubicBezTo>
                      <a:pt x="20" y="46"/>
                      <a:pt x="21" y="46"/>
                      <a:pt x="21" y="47"/>
                    </a:cubicBezTo>
                    <a:cubicBezTo>
                      <a:pt x="22" y="47"/>
                      <a:pt x="23" y="47"/>
                      <a:pt x="24" y="48"/>
                    </a:cubicBezTo>
                    <a:cubicBezTo>
                      <a:pt x="25" y="48"/>
                      <a:pt x="26" y="49"/>
                      <a:pt x="27" y="49"/>
                    </a:cubicBezTo>
                    <a:cubicBezTo>
                      <a:pt x="29" y="50"/>
                      <a:pt x="30" y="51"/>
                      <a:pt x="32" y="51"/>
                    </a:cubicBezTo>
                    <a:cubicBezTo>
                      <a:pt x="34" y="52"/>
                      <a:pt x="36" y="52"/>
                      <a:pt x="38" y="52"/>
                    </a:cubicBezTo>
                    <a:cubicBezTo>
                      <a:pt x="42" y="53"/>
                      <a:pt x="46" y="53"/>
                      <a:pt x="50" y="53"/>
                    </a:cubicBezTo>
                    <a:cubicBezTo>
                      <a:pt x="52" y="53"/>
                      <a:pt x="55" y="52"/>
                      <a:pt x="57" y="52"/>
                    </a:cubicBezTo>
                    <a:cubicBezTo>
                      <a:pt x="59" y="52"/>
                      <a:pt x="61" y="51"/>
                      <a:pt x="63" y="51"/>
                    </a:cubicBezTo>
                    <a:cubicBezTo>
                      <a:pt x="61" y="51"/>
                      <a:pt x="59" y="52"/>
                      <a:pt x="57" y="52"/>
                    </a:cubicBezTo>
                    <a:cubicBezTo>
                      <a:pt x="55" y="53"/>
                      <a:pt x="53" y="53"/>
                      <a:pt x="51" y="53"/>
                    </a:cubicBezTo>
                    <a:cubicBezTo>
                      <a:pt x="46" y="54"/>
                      <a:pt x="42" y="54"/>
                      <a:pt x="38" y="54"/>
                    </a:cubicBezTo>
                    <a:cubicBezTo>
                      <a:pt x="36" y="53"/>
                      <a:pt x="34" y="53"/>
                      <a:pt x="32" y="53"/>
                    </a:cubicBezTo>
                    <a:cubicBezTo>
                      <a:pt x="30" y="52"/>
                      <a:pt x="28" y="51"/>
                      <a:pt x="26" y="51"/>
                    </a:cubicBezTo>
                    <a:cubicBezTo>
                      <a:pt x="26" y="50"/>
                      <a:pt x="25" y="50"/>
                      <a:pt x="25" y="50"/>
                    </a:cubicBezTo>
                    <a:cubicBezTo>
                      <a:pt x="24" y="50"/>
                      <a:pt x="24" y="50"/>
                      <a:pt x="23" y="49"/>
                    </a:cubicBezTo>
                    <a:cubicBezTo>
                      <a:pt x="22" y="49"/>
                      <a:pt x="21" y="48"/>
                      <a:pt x="21" y="48"/>
                    </a:cubicBezTo>
                    <a:cubicBezTo>
                      <a:pt x="20" y="48"/>
                      <a:pt x="19" y="47"/>
                      <a:pt x="18" y="47"/>
                    </a:cubicBezTo>
                    <a:cubicBezTo>
                      <a:pt x="16" y="48"/>
                      <a:pt x="15" y="48"/>
                      <a:pt x="13" y="49"/>
                    </a:cubicBezTo>
                    <a:cubicBezTo>
                      <a:pt x="12" y="49"/>
                      <a:pt x="10" y="49"/>
                      <a:pt x="9" y="50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7" y="50"/>
                      <a:pt x="7" y="50"/>
                      <a:pt x="6" y="50"/>
                    </a:cubicBezTo>
                    <a:cubicBezTo>
                      <a:pt x="4" y="50"/>
                      <a:pt x="2" y="50"/>
                      <a:pt x="0" y="50"/>
                    </a:cubicBezTo>
                    <a:cubicBezTo>
                      <a:pt x="1" y="50"/>
                      <a:pt x="2" y="50"/>
                      <a:pt x="3" y="50"/>
                    </a:cubicBezTo>
                    <a:cubicBezTo>
                      <a:pt x="4" y="49"/>
                      <a:pt x="5" y="49"/>
                      <a:pt x="6" y="49"/>
                    </a:cubicBezTo>
                    <a:cubicBezTo>
                      <a:pt x="8" y="48"/>
                      <a:pt x="9" y="48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2" y="47"/>
                      <a:pt x="12" y="46"/>
                      <a:pt x="13" y="46"/>
                    </a:cubicBezTo>
                    <a:cubicBezTo>
                      <a:pt x="13" y="46"/>
                      <a:pt x="13" y="45"/>
                      <a:pt x="14" y="45"/>
                    </a:cubicBezTo>
                    <a:cubicBezTo>
                      <a:pt x="14" y="45"/>
                      <a:pt x="15" y="44"/>
                      <a:pt x="15" y="44"/>
                    </a:cubicBezTo>
                    <a:cubicBezTo>
                      <a:pt x="16" y="43"/>
                      <a:pt x="16" y="43"/>
                      <a:pt x="17" y="42"/>
                    </a:cubicBezTo>
                    <a:cubicBezTo>
                      <a:pt x="20" y="39"/>
                      <a:pt x="22" y="36"/>
                      <a:pt x="24" y="32"/>
                    </a:cubicBezTo>
                    <a:cubicBezTo>
                      <a:pt x="25" y="31"/>
                      <a:pt x="25" y="30"/>
                      <a:pt x="26" y="30"/>
                    </a:cubicBezTo>
                    <a:cubicBezTo>
                      <a:pt x="26" y="29"/>
                      <a:pt x="27" y="28"/>
                      <a:pt x="27" y="27"/>
                    </a:cubicBezTo>
                    <a:cubicBezTo>
                      <a:pt x="27" y="25"/>
                      <a:pt x="28" y="23"/>
                      <a:pt x="28" y="21"/>
                    </a:cubicBezTo>
                    <a:cubicBezTo>
                      <a:pt x="28" y="17"/>
                      <a:pt x="28" y="13"/>
                      <a:pt x="27" y="9"/>
                    </a:cubicBezTo>
                    <a:cubicBezTo>
                      <a:pt x="28" y="11"/>
                      <a:pt x="28" y="13"/>
                      <a:pt x="28" y="15"/>
                    </a:cubicBezTo>
                    <a:cubicBezTo>
                      <a:pt x="28" y="17"/>
                      <a:pt x="29" y="19"/>
                      <a:pt x="29" y="21"/>
                    </a:cubicBezTo>
                    <a:cubicBezTo>
                      <a:pt x="29" y="23"/>
                      <a:pt x="28" y="25"/>
                      <a:pt x="28" y="27"/>
                    </a:cubicBezTo>
                    <a:cubicBezTo>
                      <a:pt x="27" y="28"/>
                      <a:pt x="27" y="29"/>
                      <a:pt x="27" y="30"/>
                    </a:cubicBezTo>
                    <a:cubicBezTo>
                      <a:pt x="26" y="31"/>
                      <a:pt x="26" y="32"/>
                      <a:pt x="25" y="33"/>
                    </a:cubicBezTo>
                    <a:cubicBezTo>
                      <a:pt x="24" y="35"/>
                      <a:pt x="23" y="36"/>
                      <a:pt x="22" y="38"/>
                    </a:cubicBezTo>
                    <a:cubicBezTo>
                      <a:pt x="21" y="40"/>
                      <a:pt x="20" y="41"/>
                      <a:pt x="18" y="43"/>
                    </a:cubicBezTo>
                    <a:cubicBezTo>
                      <a:pt x="17" y="44"/>
                      <a:pt x="17" y="45"/>
                      <a:pt x="16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9" y="44"/>
                      <a:pt x="22" y="43"/>
                      <a:pt x="25" y="41"/>
                    </a:cubicBezTo>
                    <a:cubicBezTo>
                      <a:pt x="25" y="41"/>
                      <a:pt x="26" y="41"/>
                      <a:pt x="27" y="40"/>
                    </a:cubicBezTo>
                    <a:cubicBezTo>
                      <a:pt x="27" y="40"/>
                      <a:pt x="28" y="39"/>
                      <a:pt x="28" y="39"/>
                    </a:cubicBezTo>
                    <a:cubicBezTo>
                      <a:pt x="30" y="37"/>
                      <a:pt x="31" y="35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2"/>
                      <a:pt x="32" y="32"/>
                      <a:pt x="33" y="32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4" y="29"/>
                      <a:pt x="34" y="28"/>
                      <a:pt x="35" y="27"/>
                    </a:cubicBezTo>
                    <a:cubicBezTo>
                      <a:pt x="36" y="25"/>
                      <a:pt x="36" y="23"/>
                      <a:pt x="37" y="21"/>
                    </a:cubicBezTo>
                    <a:cubicBezTo>
                      <a:pt x="39" y="17"/>
                      <a:pt x="41" y="13"/>
                      <a:pt x="44" y="9"/>
                    </a:cubicBezTo>
                    <a:cubicBezTo>
                      <a:pt x="45" y="7"/>
                      <a:pt x="46" y="5"/>
                      <a:pt x="48" y="4"/>
                    </a:cubicBezTo>
                    <a:cubicBezTo>
                      <a:pt x="50" y="2"/>
                      <a:pt x="52" y="1"/>
                      <a:pt x="54" y="0"/>
                    </a:cubicBezTo>
                    <a:cubicBezTo>
                      <a:pt x="52" y="2"/>
                      <a:pt x="51" y="3"/>
                      <a:pt x="49" y="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44" name="Freeform 2457"/>
              <p:cNvSpPr/>
              <p:nvPr/>
            </p:nvSpPr>
            <p:spPr>
              <a:xfrm>
                <a:off x="10142527" y="2470161"/>
                <a:ext cx="288927" cy="177801"/>
              </a:xfrm>
              <a:custGeom>
                <a:avLst/>
                <a:gdLst>
                  <a:gd name="txL" fmla="*/ 0 w 77"/>
                  <a:gd name="txT" fmla="*/ 0 h 47"/>
                  <a:gd name="txR" fmla="*/ 77 w 77"/>
                  <a:gd name="txB" fmla="*/ 47 h 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7" h="47">
                    <a:moveTo>
                      <a:pt x="64" y="23"/>
                    </a:moveTo>
                    <a:cubicBezTo>
                      <a:pt x="63" y="22"/>
                      <a:pt x="62" y="21"/>
                      <a:pt x="60" y="20"/>
                    </a:cubicBezTo>
                    <a:cubicBezTo>
                      <a:pt x="55" y="18"/>
                      <a:pt x="51" y="16"/>
                      <a:pt x="45" y="15"/>
                    </a:cubicBezTo>
                    <a:cubicBezTo>
                      <a:pt x="38" y="12"/>
                      <a:pt x="30" y="12"/>
                      <a:pt x="22" y="11"/>
                    </a:cubicBezTo>
                    <a:cubicBezTo>
                      <a:pt x="17" y="9"/>
                      <a:pt x="13" y="7"/>
                      <a:pt x="8" y="4"/>
                    </a:cubicBezTo>
                    <a:cubicBezTo>
                      <a:pt x="6" y="3"/>
                      <a:pt x="3" y="1"/>
                      <a:pt x="0" y="0"/>
                    </a:cubicBezTo>
                    <a:cubicBezTo>
                      <a:pt x="5" y="3"/>
                      <a:pt x="9" y="8"/>
                      <a:pt x="12" y="10"/>
                    </a:cubicBezTo>
                    <a:cubicBezTo>
                      <a:pt x="22" y="20"/>
                      <a:pt x="36" y="23"/>
                      <a:pt x="48" y="29"/>
                    </a:cubicBezTo>
                    <a:cubicBezTo>
                      <a:pt x="54" y="32"/>
                      <a:pt x="59" y="35"/>
                      <a:pt x="64" y="38"/>
                    </a:cubicBezTo>
                    <a:cubicBezTo>
                      <a:pt x="69" y="41"/>
                      <a:pt x="73" y="44"/>
                      <a:pt x="77" y="47"/>
                    </a:cubicBezTo>
                    <a:cubicBezTo>
                      <a:pt x="77" y="47"/>
                      <a:pt x="77" y="47"/>
                      <a:pt x="77" y="47"/>
                    </a:cubicBezTo>
                    <a:cubicBezTo>
                      <a:pt x="72" y="40"/>
                      <a:pt x="68" y="31"/>
                      <a:pt x="64" y="2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845" name="Picture 2458"/>
              <p:cNvPicPr>
                <a:picLocks noChangeAspect="1"/>
              </p:cNvPicPr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10129827" y="2436824"/>
                <a:ext cx="269877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846" name="Freeform 2460"/>
              <p:cNvSpPr/>
              <p:nvPr/>
            </p:nvSpPr>
            <p:spPr>
              <a:xfrm>
                <a:off x="10252066" y="2549537"/>
                <a:ext cx="112713" cy="98426"/>
              </a:xfrm>
              <a:custGeom>
                <a:avLst/>
                <a:gdLst>
                  <a:gd name="txL" fmla="*/ 0 w 30"/>
                  <a:gd name="txT" fmla="*/ 0 h 26"/>
                  <a:gd name="txR" fmla="*/ 30 w 30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26">
                    <a:moveTo>
                      <a:pt x="16" y="9"/>
                    </a:moveTo>
                    <a:cubicBezTo>
                      <a:pt x="11" y="5"/>
                      <a:pt x="5" y="3"/>
                      <a:pt x="0" y="0"/>
                    </a:cubicBezTo>
                    <a:cubicBezTo>
                      <a:pt x="2" y="2"/>
                      <a:pt x="5" y="4"/>
                      <a:pt x="7" y="6"/>
                    </a:cubicBezTo>
                    <a:cubicBezTo>
                      <a:pt x="10" y="10"/>
                      <a:pt x="9" y="14"/>
                      <a:pt x="9" y="18"/>
                    </a:cubicBezTo>
                    <a:cubicBezTo>
                      <a:pt x="8" y="20"/>
                      <a:pt x="7" y="23"/>
                      <a:pt x="8" y="25"/>
                    </a:cubicBezTo>
                    <a:cubicBezTo>
                      <a:pt x="15" y="26"/>
                      <a:pt x="22" y="25"/>
                      <a:pt x="30" y="24"/>
                    </a:cubicBezTo>
                    <a:cubicBezTo>
                      <a:pt x="28" y="18"/>
                      <a:pt x="21" y="13"/>
                      <a:pt x="16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47" name="Freeform 2461"/>
              <p:cNvSpPr/>
              <p:nvPr/>
            </p:nvSpPr>
            <p:spPr>
              <a:xfrm>
                <a:off x="10015527" y="2381261"/>
                <a:ext cx="311152" cy="88901"/>
              </a:xfrm>
              <a:custGeom>
                <a:avLst/>
                <a:gdLst>
                  <a:gd name="txL" fmla="*/ 0 w 83"/>
                  <a:gd name="txT" fmla="*/ 0 h 24"/>
                  <a:gd name="txR" fmla="*/ 83 w 83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3" h="24">
                    <a:moveTo>
                      <a:pt x="34" y="24"/>
                    </a:moveTo>
                    <a:cubicBezTo>
                      <a:pt x="38" y="24"/>
                      <a:pt x="42" y="23"/>
                      <a:pt x="45" y="23"/>
                    </a:cubicBezTo>
                    <a:cubicBezTo>
                      <a:pt x="50" y="23"/>
                      <a:pt x="53" y="21"/>
                      <a:pt x="57" y="20"/>
                    </a:cubicBezTo>
                    <a:cubicBezTo>
                      <a:pt x="66" y="19"/>
                      <a:pt x="74" y="19"/>
                      <a:pt x="83" y="23"/>
                    </a:cubicBezTo>
                    <a:cubicBezTo>
                      <a:pt x="83" y="23"/>
                      <a:pt x="83" y="23"/>
                      <a:pt x="83" y="23"/>
                    </a:cubicBezTo>
                    <a:cubicBezTo>
                      <a:pt x="76" y="17"/>
                      <a:pt x="66" y="13"/>
                      <a:pt x="57" y="11"/>
                    </a:cubicBezTo>
                    <a:cubicBezTo>
                      <a:pt x="51" y="11"/>
                      <a:pt x="37" y="12"/>
                      <a:pt x="31" y="21"/>
                    </a:cubicBezTo>
                    <a:cubicBezTo>
                      <a:pt x="25" y="20"/>
                      <a:pt x="22" y="15"/>
                      <a:pt x="18" y="11"/>
                    </a:cubicBezTo>
                    <a:cubicBezTo>
                      <a:pt x="16" y="8"/>
                      <a:pt x="13" y="5"/>
                      <a:pt x="10" y="3"/>
                    </a:cubicBezTo>
                    <a:cubicBezTo>
                      <a:pt x="7" y="2"/>
                      <a:pt x="4" y="1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3" y="3"/>
                      <a:pt x="7" y="3"/>
                      <a:pt x="9" y="5"/>
                    </a:cubicBezTo>
                    <a:cubicBezTo>
                      <a:pt x="12" y="7"/>
                      <a:pt x="15" y="10"/>
                      <a:pt x="18" y="12"/>
                    </a:cubicBezTo>
                    <a:cubicBezTo>
                      <a:pt x="22" y="16"/>
                      <a:pt x="26" y="21"/>
                      <a:pt x="31" y="22"/>
                    </a:cubicBezTo>
                    <a:cubicBezTo>
                      <a:pt x="32" y="23"/>
                      <a:pt x="33" y="23"/>
                      <a:pt x="34" y="2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48" name="Freeform 2462"/>
              <p:cNvSpPr>
                <a:spLocks noEditPoints="1"/>
              </p:cNvSpPr>
              <p:nvPr/>
            </p:nvSpPr>
            <p:spPr>
              <a:xfrm>
                <a:off x="10131415" y="2447936"/>
                <a:ext cx="288927" cy="192089"/>
              </a:xfrm>
              <a:custGeom>
                <a:avLst/>
                <a:gdLst>
                  <a:gd name="txL" fmla="*/ 0 w 77"/>
                  <a:gd name="txT" fmla="*/ 0 h 51"/>
                  <a:gd name="txR" fmla="*/ 77 w 77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7" h="51">
                    <a:moveTo>
                      <a:pt x="25" y="32"/>
                    </a:moveTo>
                    <a:cubicBezTo>
                      <a:pt x="24" y="32"/>
                      <a:pt x="24" y="31"/>
                      <a:pt x="24" y="30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6"/>
                      <a:pt x="20" y="24"/>
                      <a:pt x="18" y="22"/>
                    </a:cubicBezTo>
                    <a:cubicBezTo>
                      <a:pt x="20" y="23"/>
                      <a:pt x="21" y="24"/>
                      <a:pt x="22" y="24"/>
                    </a:cubicBezTo>
                    <a:cubicBezTo>
                      <a:pt x="24" y="25"/>
                      <a:pt x="25" y="26"/>
                      <a:pt x="27" y="27"/>
                    </a:cubicBezTo>
                    <a:cubicBezTo>
                      <a:pt x="29" y="28"/>
                      <a:pt x="31" y="29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4" y="30"/>
                      <a:pt x="35" y="31"/>
                      <a:pt x="36" y="31"/>
                    </a:cubicBezTo>
                    <a:cubicBezTo>
                      <a:pt x="37" y="32"/>
                      <a:pt x="38" y="32"/>
                      <a:pt x="38" y="33"/>
                    </a:cubicBezTo>
                    <a:cubicBezTo>
                      <a:pt x="39" y="34"/>
                      <a:pt x="39" y="35"/>
                      <a:pt x="39" y="36"/>
                    </a:cubicBezTo>
                    <a:cubicBezTo>
                      <a:pt x="40" y="37"/>
                      <a:pt x="40" y="39"/>
                      <a:pt x="40" y="40"/>
                    </a:cubicBezTo>
                    <a:cubicBezTo>
                      <a:pt x="40" y="41"/>
                      <a:pt x="40" y="41"/>
                      <a:pt x="40" y="41"/>
                    </a:cubicBezTo>
                    <a:cubicBezTo>
                      <a:pt x="40" y="41"/>
                      <a:pt x="40" y="41"/>
                      <a:pt x="40" y="41"/>
                    </a:cubicBezTo>
                    <a:cubicBezTo>
                      <a:pt x="40" y="42"/>
                      <a:pt x="40" y="43"/>
                      <a:pt x="40" y="43"/>
                    </a:cubicBezTo>
                    <a:cubicBezTo>
                      <a:pt x="40" y="44"/>
                      <a:pt x="40" y="46"/>
                      <a:pt x="40" y="47"/>
                    </a:cubicBezTo>
                    <a:cubicBezTo>
                      <a:pt x="40" y="48"/>
                      <a:pt x="40" y="49"/>
                      <a:pt x="39" y="50"/>
                    </a:cubicBezTo>
                    <a:cubicBezTo>
                      <a:pt x="40" y="48"/>
                      <a:pt x="41" y="46"/>
                      <a:pt x="41" y="43"/>
                    </a:cubicBezTo>
                    <a:cubicBezTo>
                      <a:pt x="41" y="43"/>
                      <a:pt x="41" y="42"/>
                      <a:pt x="41" y="41"/>
                    </a:cubicBezTo>
                    <a:cubicBezTo>
                      <a:pt x="41" y="41"/>
                      <a:pt x="41" y="41"/>
                      <a:pt x="41" y="41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41" y="38"/>
                      <a:pt x="41" y="37"/>
                      <a:pt x="41" y="36"/>
                    </a:cubicBezTo>
                    <a:cubicBezTo>
                      <a:pt x="41" y="35"/>
                      <a:pt x="40" y="34"/>
                      <a:pt x="40" y="32"/>
                    </a:cubicBezTo>
                    <a:cubicBezTo>
                      <a:pt x="39" y="32"/>
                      <a:pt x="39" y="32"/>
                      <a:pt x="39" y="32"/>
                    </a:cubicBezTo>
                    <a:cubicBezTo>
                      <a:pt x="39" y="32"/>
                      <a:pt x="40" y="32"/>
                      <a:pt x="41" y="32"/>
                    </a:cubicBezTo>
                    <a:cubicBezTo>
                      <a:pt x="41" y="32"/>
                      <a:pt x="42" y="33"/>
                      <a:pt x="42" y="33"/>
                    </a:cubicBezTo>
                    <a:cubicBezTo>
                      <a:pt x="43" y="33"/>
                      <a:pt x="44" y="34"/>
                      <a:pt x="45" y="35"/>
                    </a:cubicBezTo>
                    <a:cubicBezTo>
                      <a:pt x="47" y="36"/>
                      <a:pt x="49" y="37"/>
                      <a:pt x="51" y="39"/>
                    </a:cubicBezTo>
                    <a:cubicBezTo>
                      <a:pt x="52" y="39"/>
                      <a:pt x="53" y="40"/>
                      <a:pt x="54" y="41"/>
                    </a:cubicBezTo>
                    <a:cubicBezTo>
                      <a:pt x="55" y="42"/>
                      <a:pt x="56" y="43"/>
                      <a:pt x="56" y="44"/>
                    </a:cubicBezTo>
                    <a:cubicBezTo>
                      <a:pt x="57" y="44"/>
                      <a:pt x="58" y="45"/>
                      <a:pt x="59" y="46"/>
                    </a:cubicBezTo>
                    <a:cubicBezTo>
                      <a:pt x="60" y="47"/>
                      <a:pt x="60" y="48"/>
                      <a:pt x="61" y="49"/>
                    </a:cubicBezTo>
                    <a:cubicBezTo>
                      <a:pt x="60" y="47"/>
                      <a:pt x="59" y="45"/>
                      <a:pt x="57" y="43"/>
                    </a:cubicBezTo>
                    <a:cubicBezTo>
                      <a:pt x="56" y="41"/>
                      <a:pt x="54" y="39"/>
                      <a:pt x="52" y="38"/>
                    </a:cubicBezTo>
                    <a:cubicBezTo>
                      <a:pt x="51" y="37"/>
                      <a:pt x="50" y="36"/>
                      <a:pt x="49" y="35"/>
                    </a:cubicBezTo>
                    <a:cubicBezTo>
                      <a:pt x="50" y="35"/>
                      <a:pt x="52" y="36"/>
                      <a:pt x="53" y="37"/>
                    </a:cubicBezTo>
                    <a:cubicBezTo>
                      <a:pt x="55" y="37"/>
                      <a:pt x="57" y="38"/>
                      <a:pt x="58" y="39"/>
                    </a:cubicBezTo>
                    <a:cubicBezTo>
                      <a:pt x="62" y="41"/>
                      <a:pt x="65" y="42"/>
                      <a:pt x="68" y="44"/>
                    </a:cubicBezTo>
                    <a:cubicBezTo>
                      <a:pt x="71" y="46"/>
                      <a:pt x="74" y="49"/>
                      <a:pt x="77" y="51"/>
                    </a:cubicBezTo>
                    <a:cubicBezTo>
                      <a:pt x="71" y="46"/>
                      <a:pt x="65" y="42"/>
                      <a:pt x="59" y="38"/>
                    </a:cubicBezTo>
                    <a:cubicBezTo>
                      <a:pt x="57" y="37"/>
                      <a:pt x="56" y="36"/>
                      <a:pt x="54" y="35"/>
                    </a:cubicBezTo>
                    <a:cubicBezTo>
                      <a:pt x="52" y="34"/>
                      <a:pt x="50" y="34"/>
                      <a:pt x="49" y="33"/>
                    </a:cubicBezTo>
                    <a:cubicBezTo>
                      <a:pt x="45" y="32"/>
                      <a:pt x="42" y="30"/>
                      <a:pt x="38" y="29"/>
                    </a:cubicBezTo>
                    <a:cubicBezTo>
                      <a:pt x="35" y="28"/>
                      <a:pt x="31" y="27"/>
                      <a:pt x="28" y="25"/>
                    </a:cubicBezTo>
                    <a:cubicBezTo>
                      <a:pt x="26" y="24"/>
                      <a:pt x="25" y="23"/>
                      <a:pt x="23" y="22"/>
                    </a:cubicBezTo>
                    <a:cubicBezTo>
                      <a:pt x="22" y="21"/>
                      <a:pt x="20" y="20"/>
                      <a:pt x="19" y="19"/>
                    </a:cubicBezTo>
                    <a:cubicBezTo>
                      <a:pt x="17" y="18"/>
                      <a:pt x="16" y="17"/>
                      <a:pt x="15" y="15"/>
                    </a:cubicBezTo>
                    <a:cubicBezTo>
                      <a:pt x="14" y="14"/>
                      <a:pt x="13" y="13"/>
                      <a:pt x="12" y="12"/>
                    </a:cubicBezTo>
                    <a:cubicBezTo>
                      <a:pt x="14" y="13"/>
                      <a:pt x="16" y="14"/>
                      <a:pt x="18" y="15"/>
                    </a:cubicBezTo>
                    <a:cubicBezTo>
                      <a:pt x="19" y="15"/>
                      <a:pt x="21" y="16"/>
                      <a:pt x="22" y="16"/>
                    </a:cubicBezTo>
                    <a:cubicBezTo>
                      <a:pt x="23" y="17"/>
                      <a:pt x="24" y="17"/>
                      <a:pt x="26" y="18"/>
                    </a:cubicBezTo>
                    <a:cubicBezTo>
                      <a:pt x="29" y="18"/>
                      <a:pt x="31" y="19"/>
                      <a:pt x="34" y="19"/>
                    </a:cubicBezTo>
                    <a:cubicBezTo>
                      <a:pt x="37" y="19"/>
                      <a:pt x="39" y="19"/>
                      <a:pt x="42" y="19"/>
                    </a:cubicBezTo>
                    <a:cubicBezTo>
                      <a:pt x="45" y="20"/>
                      <a:pt x="47" y="20"/>
                      <a:pt x="50" y="21"/>
                    </a:cubicBezTo>
                    <a:cubicBezTo>
                      <a:pt x="52" y="22"/>
                      <a:pt x="55" y="22"/>
                      <a:pt x="57" y="24"/>
                    </a:cubicBezTo>
                    <a:cubicBezTo>
                      <a:pt x="60" y="25"/>
                      <a:pt x="62" y="26"/>
                      <a:pt x="64" y="27"/>
                    </a:cubicBezTo>
                    <a:cubicBezTo>
                      <a:pt x="60" y="24"/>
                      <a:pt x="55" y="22"/>
                      <a:pt x="50" y="20"/>
                    </a:cubicBezTo>
                    <a:cubicBezTo>
                      <a:pt x="47" y="19"/>
                      <a:pt x="45" y="19"/>
                      <a:pt x="42" y="18"/>
                    </a:cubicBezTo>
                    <a:cubicBezTo>
                      <a:pt x="39" y="18"/>
                      <a:pt x="37" y="18"/>
                      <a:pt x="34" y="17"/>
                    </a:cubicBezTo>
                    <a:cubicBezTo>
                      <a:pt x="31" y="17"/>
                      <a:pt x="29" y="17"/>
                      <a:pt x="26" y="16"/>
                    </a:cubicBezTo>
                    <a:cubicBezTo>
                      <a:pt x="25" y="16"/>
                      <a:pt x="24" y="15"/>
                      <a:pt x="23" y="15"/>
                    </a:cubicBezTo>
                    <a:cubicBezTo>
                      <a:pt x="21" y="14"/>
                      <a:pt x="20" y="14"/>
                      <a:pt x="19" y="13"/>
                    </a:cubicBezTo>
                    <a:cubicBezTo>
                      <a:pt x="16" y="12"/>
                      <a:pt x="14" y="11"/>
                      <a:pt x="12" y="10"/>
                    </a:cubicBezTo>
                    <a:cubicBezTo>
                      <a:pt x="11" y="9"/>
                      <a:pt x="9" y="9"/>
                      <a:pt x="8" y="8"/>
                    </a:cubicBezTo>
                    <a:cubicBezTo>
                      <a:pt x="8" y="8"/>
                      <a:pt x="8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0" y="7"/>
                      <a:pt x="12" y="6"/>
                      <a:pt x="15" y="6"/>
                    </a:cubicBezTo>
                    <a:cubicBezTo>
                      <a:pt x="17" y="6"/>
                      <a:pt x="19" y="5"/>
                      <a:pt x="21" y="5"/>
                    </a:cubicBezTo>
                    <a:cubicBezTo>
                      <a:pt x="22" y="4"/>
                      <a:pt x="24" y="4"/>
                      <a:pt x="26" y="3"/>
                    </a:cubicBezTo>
                    <a:cubicBezTo>
                      <a:pt x="29" y="2"/>
                      <a:pt x="33" y="1"/>
                      <a:pt x="37" y="2"/>
                    </a:cubicBezTo>
                    <a:cubicBezTo>
                      <a:pt x="39" y="2"/>
                      <a:pt x="41" y="2"/>
                      <a:pt x="43" y="2"/>
                    </a:cubicBezTo>
                    <a:cubicBezTo>
                      <a:pt x="44" y="3"/>
                      <a:pt x="46" y="3"/>
                      <a:pt x="48" y="4"/>
                    </a:cubicBezTo>
                    <a:cubicBezTo>
                      <a:pt x="45" y="2"/>
                      <a:pt x="41" y="1"/>
                      <a:pt x="37" y="1"/>
                    </a:cubicBezTo>
                    <a:cubicBezTo>
                      <a:pt x="35" y="1"/>
                      <a:pt x="33" y="0"/>
                      <a:pt x="31" y="1"/>
                    </a:cubicBezTo>
                    <a:cubicBezTo>
                      <a:pt x="30" y="1"/>
                      <a:pt x="29" y="1"/>
                      <a:pt x="28" y="1"/>
                    </a:cubicBezTo>
                    <a:cubicBezTo>
                      <a:pt x="28" y="1"/>
                      <a:pt x="27" y="1"/>
                      <a:pt x="27" y="1"/>
                    </a:cubicBezTo>
                    <a:cubicBezTo>
                      <a:pt x="27" y="2"/>
                      <a:pt x="26" y="2"/>
                      <a:pt x="26" y="2"/>
                    </a:cubicBezTo>
                    <a:cubicBezTo>
                      <a:pt x="22" y="3"/>
                      <a:pt x="18" y="4"/>
                      <a:pt x="15" y="4"/>
                    </a:cubicBezTo>
                    <a:cubicBezTo>
                      <a:pt x="13" y="4"/>
                      <a:pt x="11" y="5"/>
                      <a:pt x="9" y="5"/>
                    </a:cubicBezTo>
                    <a:cubicBezTo>
                      <a:pt x="8" y="5"/>
                      <a:pt x="6" y="5"/>
                      <a:pt x="5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0" y="5"/>
                      <a:pt x="0" y="6"/>
                      <a:pt x="1" y="6"/>
                    </a:cubicBezTo>
                    <a:cubicBezTo>
                      <a:pt x="3" y="7"/>
                      <a:pt x="4" y="8"/>
                      <a:pt x="5" y="9"/>
                    </a:cubicBezTo>
                    <a:cubicBezTo>
                      <a:pt x="6" y="10"/>
                      <a:pt x="7" y="11"/>
                      <a:pt x="8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3"/>
                      <a:pt x="8" y="14"/>
                      <a:pt x="8" y="15"/>
                    </a:cubicBezTo>
                    <a:cubicBezTo>
                      <a:pt x="8" y="15"/>
                      <a:pt x="8" y="16"/>
                      <a:pt x="8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8"/>
                      <a:pt x="8" y="18"/>
                    </a:cubicBezTo>
                    <a:cubicBezTo>
                      <a:pt x="8" y="19"/>
                      <a:pt x="8" y="20"/>
                      <a:pt x="8" y="21"/>
                    </a:cubicBezTo>
                    <a:cubicBezTo>
                      <a:pt x="8" y="23"/>
                      <a:pt x="9" y="24"/>
                      <a:pt x="9" y="26"/>
                    </a:cubicBezTo>
                    <a:cubicBezTo>
                      <a:pt x="9" y="27"/>
                      <a:pt x="10" y="28"/>
                      <a:pt x="10" y="29"/>
                    </a:cubicBezTo>
                    <a:cubicBezTo>
                      <a:pt x="10" y="30"/>
                      <a:pt x="10" y="31"/>
                      <a:pt x="11" y="32"/>
                    </a:cubicBezTo>
                    <a:cubicBezTo>
                      <a:pt x="11" y="31"/>
                      <a:pt x="10" y="30"/>
                      <a:pt x="10" y="29"/>
                    </a:cubicBezTo>
                    <a:cubicBezTo>
                      <a:pt x="10" y="28"/>
                      <a:pt x="10" y="27"/>
                      <a:pt x="10" y="26"/>
                    </a:cubicBezTo>
                    <a:cubicBezTo>
                      <a:pt x="10" y="24"/>
                      <a:pt x="9" y="22"/>
                      <a:pt x="9" y="21"/>
                    </a:cubicBezTo>
                    <a:cubicBezTo>
                      <a:pt x="9" y="20"/>
                      <a:pt x="9" y="19"/>
                      <a:pt x="9" y="18"/>
                    </a:cubicBezTo>
                    <a:cubicBezTo>
                      <a:pt x="9" y="18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6"/>
                      <a:pt x="10" y="16"/>
                      <a:pt x="10" y="15"/>
                    </a:cubicBezTo>
                    <a:cubicBezTo>
                      <a:pt x="10" y="15"/>
                      <a:pt x="10" y="14"/>
                      <a:pt x="10" y="13"/>
                    </a:cubicBezTo>
                    <a:cubicBezTo>
                      <a:pt x="10" y="14"/>
                      <a:pt x="11" y="14"/>
                      <a:pt x="11" y="15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4"/>
                      <a:pt x="20" y="27"/>
                      <a:pt x="21" y="29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2"/>
                      <a:pt x="24" y="33"/>
                    </a:cubicBezTo>
                    <a:cubicBezTo>
                      <a:pt x="24" y="34"/>
                      <a:pt x="25" y="35"/>
                      <a:pt x="26" y="37"/>
                    </a:cubicBezTo>
                    <a:cubicBezTo>
                      <a:pt x="26" y="38"/>
                      <a:pt x="27" y="39"/>
                      <a:pt x="27" y="41"/>
                    </a:cubicBezTo>
                    <a:cubicBezTo>
                      <a:pt x="28" y="42"/>
                      <a:pt x="28" y="44"/>
                      <a:pt x="28" y="45"/>
                    </a:cubicBezTo>
                    <a:cubicBezTo>
                      <a:pt x="28" y="42"/>
                      <a:pt x="27" y="39"/>
                      <a:pt x="26" y="36"/>
                    </a:cubicBezTo>
                    <a:cubicBezTo>
                      <a:pt x="26" y="35"/>
                      <a:pt x="25" y="34"/>
                      <a:pt x="25" y="32"/>
                    </a:cubicBezTo>
                    <a:close/>
                    <a:moveTo>
                      <a:pt x="39" y="31"/>
                    </a:moveTo>
                    <a:cubicBezTo>
                      <a:pt x="39" y="31"/>
                      <a:pt x="39" y="31"/>
                      <a:pt x="39" y="31"/>
                    </a:cubicBezTo>
                    <a:cubicBezTo>
                      <a:pt x="39" y="32"/>
                      <a:pt x="39" y="32"/>
                      <a:pt x="39" y="32"/>
                    </a:cubicBezTo>
                    <a:cubicBezTo>
                      <a:pt x="39" y="32"/>
                      <a:pt x="39" y="31"/>
                      <a:pt x="39" y="3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49" name="Freeform 2463"/>
              <p:cNvSpPr/>
              <p:nvPr/>
            </p:nvSpPr>
            <p:spPr>
              <a:xfrm>
                <a:off x="8685194" y="1516067"/>
                <a:ext cx="225426" cy="120651"/>
              </a:xfrm>
              <a:custGeom>
                <a:avLst/>
                <a:gdLst>
                  <a:gd name="txL" fmla="*/ 0 w 60"/>
                  <a:gd name="txT" fmla="*/ 0 h 32"/>
                  <a:gd name="txR" fmla="*/ 60 w 60"/>
                  <a:gd name="txB" fmla="*/ 32 h 32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60" h="32">
                    <a:moveTo>
                      <a:pt x="60" y="0"/>
                    </a:moveTo>
                    <a:cubicBezTo>
                      <a:pt x="49" y="4"/>
                      <a:pt x="37" y="5"/>
                      <a:pt x="27" y="11"/>
                    </a:cubicBezTo>
                    <a:cubicBezTo>
                      <a:pt x="21" y="14"/>
                      <a:pt x="17" y="18"/>
                      <a:pt x="13" y="22"/>
                    </a:cubicBezTo>
                    <a:cubicBezTo>
                      <a:pt x="9" y="26"/>
                      <a:pt x="5" y="30"/>
                      <a:pt x="0" y="32"/>
                    </a:cubicBezTo>
                    <a:cubicBezTo>
                      <a:pt x="3" y="25"/>
                      <a:pt x="6" y="18"/>
                      <a:pt x="10" y="11"/>
                    </a:cubicBezTo>
                    <a:cubicBezTo>
                      <a:pt x="16" y="6"/>
                      <a:pt x="27" y="4"/>
                      <a:pt x="31" y="3"/>
                    </a:cubicBezTo>
                    <a:cubicBezTo>
                      <a:pt x="41" y="1"/>
                      <a:pt x="50" y="1"/>
                      <a:pt x="6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850" name="Picture 2465"/>
              <p:cNvPicPr>
                <a:picLocks noChangeAspect="1"/>
              </p:cNvPicPr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8945545" y="1443042"/>
                <a:ext cx="157163" cy="2809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851" name="Freeform 2466"/>
              <p:cNvSpPr/>
              <p:nvPr/>
            </p:nvSpPr>
            <p:spPr>
              <a:xfrm>
                <a:off x="8786794" y="1509717"/>
                <a:ext cx="176214" cy="225427"/>
              </a:xfrm>
              <a:custGeom>
                <a:avLst/>
                <a:gdLst>
                  <a:gd name="txL" fmla="*/ 0 w 47"/>
                  <a:gd name="txT" fmla="*/ 0 h 60"/>
                  <a:gd name="txR" fmla="*/ 47 w 47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60">
                    <a:moveTo>
                      <a:pt x="33" y="31"/>
                    </a:moveTo>
                    <a:cubicBezTo>
                      <a:pt x="35" y="25"/>
                      <a:pt x="37" y="15"/>
                      <a:pt x="39" y="10"/>
                    </a:cubicBezTo>
                    <a:cubicBezTo>
                      <a:pt x="41" y="6"/>
                      <a:pt x="47" y="0"/>
                      <a:pt x="47" y="0"/>
                    </a:cubicBezTo>
                    <a:cubicBezTo>
                      <a:pt x="44" y="5"/>
                      <a:pt x="42" y="12"/>
                      <a:pt x="42" y="20"/>
                    </a:cubicBezTo>
                    <a:cubicBezTo>
                      <a:pt x="41" y="27"/>
                      <a:pt x="41" y="35"/>
                      <a:pt x="40" y="43"/>
                    </a:cubicBezTo>
                    <a:cubicBezTo>
                      <a:pt x="39" y="50"/>
                      <a:pt x="33" y="55"/>
                      <a:pt x="27" y="59"/>
                    </a:cubicBezTo>
                    <a:cubicBezTo>
                      <a:pt x="26" y="59"/>
                      <a:pt x="25" y="60"/>
                      <a:pt x="24" y="60"/>
                    </a:cubicBezTo>
                    <a:cubicBezTo>
                      <a:pt x="16" y="60"/>
                      <a:pt x="8" y="58"/>
                      <a:pt x="0" y="56"/>
                    </a:cubicBezTo>
                    <a:cubicBezTo>
                      <a:pt x="3" y="55"/>
                      <a:pt x="7" y="55"/>
                      <a:pt x="11" y="54"/>
                    </a:cubicBezTo>
                    <a:cubicBezTo>
                      <a:pt x="25" y="48"/>
                      <a:pt x="32" y="38"/>
                      <a:pt x="33" y="3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52" name="Freeform 2467"/>
              <p:cNvSpPr/>
              <p:nvPr/>
            </p:nvSpPr>
            <p:spPr>
              <a:xfrm>
                <a:off x="8682019" y="1438279"/>
                <a:ext cx="379415" cy="247652"/>
              </a:xfrm>
              <a:custGeom>
                <a:avLst/>
                <a:gdLst>
                  <a:gd name="txL" fmla="*/ 0 w 101"/>
                  <a:gd name="txT" fmla="*/ 0 h 66"/>
                  <a:gd name="txR" fmla="*/ 101 w 101"/>
                  <a:gd name="txB" fmla="*/ 66 h 6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1" h="66">
                    <a:moveTo>
                      <a:pt x="55" y="60"/>
                    </a:moveTo>
                    <a:cubicBezTo>
                      <a:pt x="56" y="58"/>
                      <a:pt x="58" y="56"/>
                      <a:pt x="59" y="53"/>
                    </a:cubicBezTo>
                    <a:cubicBezTo>
                      <a:pt x="61" y="49"/>
                      <a:pt x="62" y="44"/>
                      <a:pt x="63" y="39"/>
                    </a:cubicBezTo>
                    <a:cubicBezTo>
                      <a:pt x="64" y="37"/>
                      <a:pt x="64" y="34"/>
                      <a:pt x="65" y="32"/>
                    </a:cubicBezTo>
                    <a:cubicBezTo>
                      <a:pt x="65" y="30"/>
                      <a:pt x="66" y="29"/>
                      <a:pt x="66" y="28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7" y="26"/>
                      <a:pt x="67" y="25"/>
                      <a:pt x="67" y="25"/>
                    </a:cubicBezTo>
                    <a:cubicBezTo>
                      <a:pt x="67" y="24"/>
                      <a:pt x="67" y="24"/>
                      <a:pt x="67" y="24"/>
                    </a:cubicBezTo>
                    <a:cubicBezTo>
                      <a:pt x="67" y="23"/>
                      <a:pt x="68" y="22"/>
                      <a:pt x="68" y="20"/>
                    </a:cubicBezTo>
                    <a:cubicBezTo>
                      <a:pt x="67" y="22"/>
                      <a:pt x="66" y="23"/>
                      <a:pt x="64" y="25"/>
                    </a:cubicBezTo>
                    <a:cubicBezTo>
                      <a:pt x="63" y="26"/>
                      <a:pt x="63" y="27"/>
                      <a:pt x="62" y="28"/>
                    </a:cubicBezTo>
                    <a:cubicBezTo>
                      <a:pt x="61" y="29"/>
                      <a:pt x="60" y="30"/>
                      <a:pt x="59" y="31"/>
                    </a:cubicBezTo>
                    <a:cubicBezTo>
                      <a:pt x="58" y="33"/>
                      <a:pt x="56" y="35"/>
                      <a:pt x="54" y="37"/>
                    </a:cubicBezTo>
                    <a:cubicBezTo>
                      <a:pt x="53" y="38"/>
                      <a:pt x="51" y="40"/>
                      <a:pt x="50" y="41"/>
                    </a:cubicBezTo>
                    <a:cubicBezTo>
                      <a:pt x="48" y="43"/>
                      <a:pt x="47" y="45"/>
                      <a:pt x="46" y="47"/>
                    </a:cubicBezTo>
                    <a:cubicBezTo>
                      <a:pt x="45" y="48"/>
                      <a:pt x="44" y="49"/>
                      <a:pt x="43" y="50"/>
                    </a:cubicBezTo>
                    <a:cubicBezTo>
                      <a:pt x="42" y="52"/>
                      <a:pt x="41" y="53"/>
                      <a:pt x="40" y="54"/>
                    </a:cubicBezTo>
                    <a:cubicBezTo>
                      <a:pt x="38" y="56"/>
                      <a:pt x="36" y="58"/>
                      <a:pt x="33" y="60"/>
                    </a:cubicBezTo>
                    <a:cubicBezTo>
                      <a:pt x="32" y="61"/>
                      <a:pt x="31" y="61"/>
                      <a:pt x="30" y="62"/>
                    </a:cubicBezTo>
                    <a:cubicBezTo>
                      <a:pt x="28" y="62"/>
                      <a:pt x="27" y="63"/>
                      <a:pt x="25" y="63"/>
                    </a:cubicBezTo>
                    <a:cubicBezTo>
                      <a:pt x="28" y="62"/>
                      <a:pt x="31" y="61"/>
                      <a:pt x="33" y="59"/>
                    </a:cubicBezTo>
                    <a:cubicBezTo>
                      <a:pt x="35" y="57"/>
                      <a:pt x="37" y="55"/>
                      <a:pt x="39" y="53"/>
                    </a:cubicBezTo>
                    <a:cubicBezTo>
                      <a:pt x="40" y="52"/>
                      <a:pt x="41" y="51"/>
                      <a:pt x="42" y="50"/>
                    </a:cubicBezTo>
                    <a:cubicBezTo>
                      <a:pt x="43" y="48"/>
                      <a:pt x="43" y="47"/>
                      <a:pt x="44" y="46"/>
                    </a:cubicBezTo>
                    <a:cubicBezTo>
                      <a:pt x="45" y="45"/>
                      <a:pt x="45" y="45"/>
                      <a:pt x="46" y="44"/>
                    </a:cubicBezTo>
                    <a:cubicBezTo>
                      <a:pt x="40" y="48"/>
                      <a:pt x="35" y="52"/>
                      <a:pt x="29" y="55"/>
                    </a:cubicBezTo>
                    <a:cubicBezTo>
                      <a:pt x="24" y="57"/>
                      <a:pt x="20" y="59"/>
                      <a:pt x="15" y="61"/>
                    </a:cubicBezTo>
                    <a:cubicBezTo>
                      <a:pt x="12" y="61"/>
                      <a:pt x="10" y="62"/>
                      <a:pt x="7" y="62"/>
                    </a:cubicBezTo>
                    <a:cubicBezTo>
                      <a:pt x="5" y="63"/>
                      <a:pt x="2" y="63"/>
                      <a:pt x="0" y="63"/>
                    </a:cubicBezTo>
                    <a:cubicBezTo>
                      <a:pt x="1" y="63"/>
                      <a:pt x="2" y="63"/>
                      <a:pt x="3" y="62"/>
                    </a:cubicBezTo>
                    <a:cubicBezTo>
                      <a:pt x="5" y="62"/>
                      <a:pt x="6" y="61"/>
                      <a:pt x="7" y="61"/>
                    </a:cubicBezTo>
                    <a:cubicBezTo>
                      <a:pt x="9" y="60"/>
                      <a:pt x="12" y="59"/>
                      <a:pt x="14" y="58"/>
                    </a:cubicBezTo>
                    <a:cubicBezTo>
                      <a:pt x="19" y="56"/>
                      <a:pt x="23" y="55"/>
                      <a:pt x="28" y="52"/>
                    </a:cubicBezTo>
                    <a:cubicBezTo>
                      <a:pt x="37" y="48"/>
                      <a:pt x="45" y="42"/>
                      <a:pt x="52" y="35"/>
                    </a:cubicBezTo>
                    <a:cubicBezTo>
                      <a:pt x="54" y="33"/>
                      <a:pt x="56" y="31"/>
                      <a:pt x="57" y="29"/>
                    </a:cubicBezTo>
                    <a:cubicBezTo>
                      <a:pt x="58" y="28"/>
                      <a:pt x="59" y="27"/>
                      <a:pt x="60" y="26"/>
                    </a:cubicBezTo>
                    <a:cubicBezTo>
                      <a:pt x="61" y="25"/>
                      <a:pt x="61" y="24"/>
                      <a:pt x="62" y="23"/>
                    </a:cubicBezTo>
                    <a:cubicBezTo>
                      <a:pt x="62" y="23"/>
                      <a:pt x="62" y="23"/>
                      <a:pt x="62" y="23"/>
                    </a:cubicBezTo>
                    <a:cubicBezTo>
                      <a:pt x="62" y="23"/>
                      <a:pt x="62" y="23"/>
                      <a:pt x="62" y="23"/>
                    </a:cubicBezTo>
                    <a:cubicBezTo>
                      <a:pt x="61" y="24"/>
                      <a:pt x="59" y="24"/>
                      <a:pt x="58" y="25"/>
                    </a:cubicBezTo>
                    <a:cubicBezTo>
                      <a:pt x="57" y="25"/>
                      <a:pt x="55" y="25"/>
                      <a:pt x="54" y="26"/>
                    </a:cubicBezTo>
                    <a:cubicBezTo>
                      <a:pt x="48" y="27"/>
                      <a:pt x="43" y="27"/>
                      <a:pt x="37" y="29"/>
                    </a:cubicBezTo>
                    <a:cubicBezTo>
                      <a:pt x="36" y="29"/>
                      <a:pt x="35" y="29"/>
                      <a:pt x="33" y="30"/>
                    </a:cubicBezTo>
                    <a:cubicBezTo>
                      <a:pt x="32" y="30"/>
                      <a:pt x="31" y="31"/>
                      <a:pt x="30" y="32"/>
                    </a:cubicBezTo>
                    <a:cubicBezTo>
                      <a:pt x="27" y="33"/>
                      <a:pt x="25" y="35"/>
                      <a:pt x="23" y="36"/>
                    </a:cubicBezTo>
                    <a:cubicBezTo>
                      <a:pt x="20" y="38"/>
                      <a:pt x="18" y="40"/>
                      <a:pt x="16" y="41"/>
                    </a:cubicBezTo>
                    <a:cubicBezTo>
                      <a:pt x="14" y="43"/>
                      <a:pt x="12" y="45"/>
                      <a:pt x="10" y="47"/>
                    </a:cubicBezTo>
                    <a:cubicBezTo>
                      <a:pt x="12" y="45"/>
                      <a:pt x="14" y="43"/>
                      <a:pt x="16" y="41"/>
                    </a:cubicBezTo>
                    <a:cubicBezTo>
                      <a:pt x="18" y="39"/>
                      <a:pt x="20" y="37"/>
                      <a:pt x="22" y="36"/>
                    </a:cubicBezTo>
                    <a:cubicBezTo>
                      <a:pt x="24" y="34"/>
                      <a:pt x="27" y="32"/>
                      <a:pt x="29" y="31"/>
                    </a:cubicBezTo>
                    <a:cubicBezTo>
                      <a:pt x="30" y="30"/>
                      <a:pt x="32" y="29"/>
                      <a:pt x="33" y="29"/>
                    </a:cubicBezTo>
                    <a:cubicBezTo>
                      <a:pt x="34" y="28"/>
                      <a:pt x="36" y="28"/>
                      <a:pt x="37" y="27"/>
                    </a:cubicBezTo>
                    <a:cubicBezTo>
                      <a:pt x="42" y="26"/>
                      <a:pt x="48" y="25"/>
                      <a:pt x="53" y="24"/>
                    </a:cubicBezTo>
                    <a:cubicBezTo>
                      <a:pt x="56" y="23"/>
                      <a:pt x="59" y="23"/>
                      <a:pt x="61" y="22"/>
                    </a:cubicBezTo>
                    <a:cubicBezTo>
                      <a:pt x="63" y="21"/>
                      <a:pt x="64" y="20"/>
                      <a:pt x="65" y="20"/>
                    </a:cubicBezTo>
                    <a:cubicBezTo>
                      <a:pt x="65" y="19"/>
                      <a:pt x="66" y="19"/>
                      <a:pt x="66" y="19"/>
                    </a:cubicBezTo>
                    <a:cubicBezTo>
                      <a:pt x="69" y="16"/>
                      <a:pt x="71" y="14"/>
                      <a:pt x="73" y="12"/>
                    </a:cubicBezTo>
                    <a:cubicBezTo>
                      <a:pt x="75" y="11"/>
                      <a:pt x="77" y="10"/>
                      <a:pt x="79" y="8"/>
                    </a:cubicBezTo>
                    <a:cubicBezTo>
                      <a:pt x="79" y="8"/>
                      <a:pt x="78" y="8"/>
                      <a:pt x="78" y="8"/>
                    </a:cubicBezTo>
                    <a:cubicBezTo>
                      <a:pt x="77" y="8"/>
                      <a:pt x="76" y="8"/>
                      <a:pt x="75" y="7"/>
                    </a:cubicBezTo>
                    <a:cubicBezTo>
                      <a:pt x="74" y="7"/>
                      <a:pt x="72" y="6"/>
                      <a:pt x="71" y="6"/>
                    </a:cubicBezTo>
                    <a:cubicBezTo>
                      <a:pt x="69" y="6"/>
                      <a:pt x="67" y="5"/>
                      <a:pt x="65" y="5"/>
                    </a:cubicBezTo>
                    <a:cubicBezTo>
                      <a:pt x="62" y="5"/>
                      <a:pt x="60" y="5"/>
                      <a:pt x="58" y="5"/>
                    </a:cubicBezTo>
                    <a:cubicBezTo>
                      <a:pt x="53" y="5"/>
                      <a:pt x="49" y="6"/>
                      <a:pt x="44" y="7"/>
                    </a:cubicBezTo>
                    <a:cubicBezTo>
                      <a:pt x="42" y="7"/>
                      <a:pt x="40" y="8"/>
                      <a:pt x="38" y="9"/>
                    </a:cubicBezTo>
                    <a:cubicBezTo>
                      <a:pt x="36" y="10"/>
                      <a:pt x="34" y="11"/>
                      <a:pt x="31" y="11"/>
                    </a:cubicBezTo>
                    <a:cubicBezTo>
                      <a:pt x="34" y="10"/>
                      <a:pt x="36" y="9"/>
                      <a:pt x="38" y="9"/>
                    </a:cubicBezTo>
                    <a:cubicBezTo>
                      <a:pt x="40" y="8"/>
                      <a:pt x="42" y="7"/>
                      <a:pt x="44" y="6"/>
                    </a:cubicBezTo>
                    <a:cubicBezTo>
                      <a:pt x="49" y="5"/>
                      <a:pt x="53" y="4"/>
                      <a:pt x="58" y="4"/>
                    </a:cubicBezTo>
                    <a:cubicBezTo>
                      <a:pt x="60" y="3"/>
                      <a:pt x="63" y="3"/>
                      <a:pt x="65" y="4"/>
                    </a:cubicBezTo>
                    <a:cubicBezTo>
                      <a:pt x="67" y="4"/>
                      <a:pt x="69" y="4"/>
                      <a:pt x="72" y="5"/>
                    </a:cubicBezTo>
                    <a:cubicBezTo>
                      <a:pt x="72" y="5"/>
                      <a:pt x="73" y="5"/>
                      <a:pt x="74" y="5"/>
                    </a:cubicBezTo>
                    <a:cubicBezTo>
                      <a:pt x="74" y="5"/>
                      <a:pt x="75" y="5"/>
                      <a:pt x="75" y="6"/>
                    </a:cubicBezTo>
                    <a:cubicBezTo>
                      <a:pt x="76" y="6"/>
                      <a:pt x="77" y="6"/>
                      <a:pt x="78" y="6"/>
                    </a:cubicBezTo>
                    <a:cubicBezTo>
                      <a:pt x="80" y="7"/>
                      <a:pt x="81" y="7"/>
                      <a:pt x="82" y="7"/>
                    </a:cubicBezTo>
                    <a:cubicBezTo>
                      <a:pt x="83" y="6"/>
                      <a:pt x="85" y="5"/>
                      <a:pt x="86" y="4"/>
                    </a:cubicBezTo>
                    <a:cubicBezTo>
                      <a:pt x="88" y="3"/>
                      <a:pt x="90" y="3"/>
                      <a:pt x="91" y="2"/>
                    </a:cubicBezTo>
                    <a:cubicBezTo>
                      <a:pt x="92" y="2"/>
                      <a:pt x="92" y="2"/>
                      <a:pt x="92" y="2"/>
                    </a:cubicBezTo>
                    <a:cubicBezTo>
                      <a:pt x="92" y="2"/>
                      <a:pt x="92" y="2"/>
                      <a:pt x="92" y="2"/>
                    </a:cubicBezTo>
                    <a:cubicBezTo>
                      <a:pt x="93" y="2"/>
                      <a:pt x="93" y="2"/>
                      <a:pt x="94" y="1"/>
                    </a:cubicBezTo>
                    <a:cubicBezTo>
                      <a:pt x="96" y="1"/>
                      <a:pt x="99" y="0"/>
                      <a:pt x="101" y="0"/>
                    </a:cubicBezTo>
                    <a:cubicBezTo>
                      <a:pt x="100" y="0"/>
                      <a:pt x="99" y="1"/>
                      <a:pt x="98" y="1"/>
                    </a:cubicBezTo>
                    <a:cubicBezTo>
                      <a:pt x="97" y="2"/>
                      <a:pt x="95" y="2"/>
                      <a:pt x="94" y="3"/>
                    </a:cubicBezTo>
                    <a:cubicBezTo>
                      <a:pt x="93" y="4"/>
                      <a:pt x="91" y="5"/>
                      <a:pt x="89" y="6"/>
                    </a:cubicBezTo>
                    <a:cubicBezTo>
                      <a:pt x="89" y="6"/>
                      <a:pt x="89" y="6"/>
                      <a:pt x="89" y="6"/>
                    </a:cubicBezTo>
                    <a:cubicBezTo>
                      <a:pt x="88" y="6"/>
                      <a:pt x="88" y="7"/>
                      <a:pt x="88" y="7"/>
                    </a:cubicBezTo>
                    <a:cubicBezTo>
                      <a:pt x="87" y="7"/>
                      <a:pt x="87" y="8"/>
                      <a:pt x="87" y="8"/>
                    </a:cubicBezTo>
                    <a:cubicBezTo>
                      <a:pt x="86" y="9"/>
                      <a:pt x="86" y="9"/>
                      <a:pt x="85" y="10"/>
                    </a:cubicBezTo>
                    <a:cubicBezTo>
                      <a:pt x="85" y="11"/>
                      <a:pt x="84" y="11"/>
                      <a:pt x="83" y="12"/>
                    </a:cubicBezTo>
                    <a:cubicBezTo>
                      <a:pt x="81" y="16"/>
                      <a:pt x="79" y="20"/>
                      <a:pt x="77" y="25"/>
                    </a:cubicBezTo>
                    <a:cubicBezTo>
                      <a:pt x="77" y="26"/>
                      <a:pt x="77" y="27"/>
                      <a:pt x="76" y="28"/>
                    </a:cubicBezTo>
                    <a:cubicBezTo>
                      <a:pt x="76" y="29"/>
                      <a:pt x="76" y="30"/>
                      <a:pt x="75" y="31"/>
                    </a:cubicBezTo>
                    <a:cubicBezTo>
                      <a:pt x="75" y="33"/>
                      <a:pt x="75" y="36"/>
                      <a:pt x="75" y="38"/>
                    </a:cubicBezTo>
                    <a:cubicBezTo>
                      <a:pt x="76" y="42"/>
                      <a:pt x="77" y="47"/>
                      <a:pt x="78" y="51"/>
                    </a:cubicBezTo>
                    <a:cubicBezTo>
                      <a:pt x="78" y="49"/>
                      <a:pt x="77" y="47"/>
                      <a:pt x="76" y="45"/>
                    </a:cubicBezTo>
                    <a:cubicBezTo>
                      <a:pt x="76" y="43"/>
                      <a:pt x="75" y="40"/>
                      <a:pt x="75" y="38"/>
                    </a:cubicBezTo>
                    <a:cubicBezTo>
                      <a:pt x="74" y="36"/>
                      <a:pt x="74" y="33"/>
                      <a:pt x="74" y="31"/>
                    </a:cubicBezTo>
                    <a:cubicBezTo>
                      <a:pt x="75" y="30"/>
                      <a:pt x="75" y="29"/>
                      <a:pt x="75" y="27"/>
                    </a:cubicBezTo>
                    <a:cubicBezTo>
                      <a:pt x="75" y="26"/>
                      <a:pt x="76" y="25"/>
                      <a:pt x="76" y="24"/>
                    </a:cubicBezTo>
                    <a:cubicBezTo>
                      <a:pt x="77" y="22"/>
                      <a:pt x="78" y="20"/>
                      <a:pt x="79" y="18"/>
                    </a:cubicBezTo>
                    <a:cubicBezTo>
                      <a:pt x="80" y="16"/>
                      <a:pt x="81" y="13"/>
                      <a:pt x="82" y="11"/>
                    </a:cubicBezTo>
                    <a:cubicBezTo>
                      <a:pt x="83" y="10"/>
                      <a:pt x="83" y="10"/>
                      <a:pt x="84" y="9"/>
                    </a:cubicBezTo>
                    <a:cubicBezTo>
                      <a:pt x="84" y="9"/>
                      <a:pt x="84" y="8"/>
                      <a:pt x="84" y="8"/>
                    </a:cubicBezTo>
                    <a:cubicBezTo>
                      <a:pt x="81" y="10"/>
                      <a:pt x="78" y="12"/>
                      <a:pt x="75" y="15"/>
                    </a:cubicBezTo>
                    <a:cubicBezTo>
                      <a:pt x="74" y="15"/>
                      <a:pt x="74" y="16"/>
                      <a:pt x="73" y="16"/>
                    </a:cubicBezTo>
                    <a:cubicBezTo>
                      <a:pt x="73" y="17"/>
                      <a:pt x="72" y="17"/>
                      <a:pt x="72" y="18"/>
                    </a:cubicBezTo>
                    <a:cubicBezTo>
                      <a:pt x="70" y="20"/>
                      <a:pt x="69" y="22"/>
                      <a:pt x="69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8" y="26"/>
                      <a:pt x="68" y="26"/>
                      <a:pt x="68" y="27"/>
                    </a:cubicBezTo>
                    <a:cubicBezTo>
                      <a:pt x="68" y="28"/>
                      <a:pt x="68" y="28"/>
                      <a:pt x="68" y="28"/>
                    </a:cubicBezTo>
                    <a:cubicBezTo>
                      <a:pt x="67" y="30"/>
                      <a:pt x="67" y="31"/>
                      <a:pt x="67" y="32"/>
                    </a:cubicBezTo>
                    <a:cubicBezTo>
                      <a:pt x="66" y="35"/>
                      <a:pt x="66" y="37"/>
                      <a:pt x="65" y="39"/>
                    </a:cubicBezTo>
                    <a:cubicBezTo>
                      <a:pt x="64" y="44"/>
                      <a:pt x="62" y="49"/>
                      <a:pt x="60" y="54"/>
                    </a:cubicBezTo>
                    <a:cubicBezTo>
                      <a:pt x="59" y="56"/>
                      <a:pt x="58" y="59"/>
                      <a:pt x="56" y="61"/>
                    </a:cubicBezTo>
                    <a:cubicBezTo>
                      <a:pt x="55" y="63"/>
                      <a:pt x="53" y="64"/>
                      <a:pt x="50" y="66"/>
                    </a:cubicBezTo>
                    <a:cubicBezTo>
                      <a:pt x="52" y="64"/>
                      <a:pt x="54" y="62"/>
                      <a:pt x="55" y="6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53" name="Freeform 2468"/>
              <p:cNvSpPr/>
              <p:nvPr/>
            </p:nvSpPr>
            <p:spPr>
              <a:xfrm>
                <a:off x="9286860" y="1730381"/>
                <a:ext cx="44450" cy="158751"/>
              </a:xfrm>
              <a:custGeom>
                <a:avLst/>
                <a:gdLst>
                  <a:gd name="txL" fmla="*/ 0 w 12"/>
                  <a:gd name="txT" fmla="*/ 0 h 42"/>
                  <a:gd name="txR" fmla="*/ 12 w 12"/>
                  <a:gd name="txB" fmla="*/ 42 h 42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2" h="42">
                    <a:moveTo>
                      <a:pt x="6" y="0"/>
                    </a:moveTo>
                    <a:cubicBezTo>
                      <a:pt x="6" y="7"/>
                      <a:pt x="4" y="15"/>
                      <a:pt x="5" y="22"/>
                    </a:cubicBezTo>
                    <a:cubicBezTo>
                      <a:pt x="6" y="25"/>
                      <a:pt x="7" y="29"/>
                      <a:pt x="9" y="32"/>
                    </a:cubicBezTo>
                    <a:cubicBezTo>
                      <a:pt x="10" y="35"/>
                      <a:pt x="12" y="38"/>
                      <a:pt x="12" y="42"/>
                    </a:cubicBezTo>
                    <a:cubicBezTo>
                      <a:pt x="8" y="38"/>
                      <a:pt x="5" y="35"/>
                      <a:pt x="2" y="31"/>
                    </a:cubicBezTo>
                    <a:cubicBezTo>
                      <a:pt x="0" y="27"/>
                      <a:pt x="1" y="20"/>
                      <a:pt x="2" y="17"/>
                    </a:cubicBezTo>
                    <a:cubicBezTo>
                      <a:pt x="2" y="11"/>
                      <a:pt x="5" y="6"/>
                      <a:pt x="6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54" name="Freeform 2471"/>
              <p:cNvSpPr/>
              <p:nvPr/>
            </p:nvSpPr>
            <p:spPr>
              <a:xfrm>
                <a:off x="9312260" y="1700218"/>
                <a:ext cx="112713" cy="147639"/>
              </a:xfrm>
              <a:custGeom>
                <a:avLst/>
                <a:gdLst>
                  <a:gd name="txL" fmla="*/ 0 w 30"/>
                  <a:gd name="txT" fmla="*/ 0 h 39"/>
                  <a:gd name="txR" fmla="*/ 30 w 30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39">
                    <a:moveTo>
                      <a:pt x="15" y="14"/>
                    </a:moveTo>
                    <a:cubicBezTo>
                      <a:pt x="12" y="12"/>
                      <a:pt x="7" y="9"/>
                      <a:pt x="5" y="7"/>
                    </a:cubicBezTo>
                    <a:cubicBezTo>
                      <a:pt x="3" y="5"/>
                      <a:pt x="0" y="0"/>
                      <a:pt x="0" y="0"/>
                    </a:cubicBezTo>
                    <a:cubicBezTo>
                      <a:pt x="3" y="3"/>
                      <a:pt x="7" y="5"/>
                      <a:pt x="11" y="7"/>
                    </a:cubicBezTo>
                    <a:cubicBezTo>
                      <a:pt x="15" y="9"/>
                      <a:pt x="19" y="11"/>
                      <a:pt x="23" y="13"/>
                    </a:cubicBezTo>
                    <a:cubicBezTo>
                      <a:pt x="27" y="15"/>
                      <a:pt x="29" y="20"/>
                      <a:pt x="30" y="24"/>
                    </a:cubicBezTo>
                    <a:cubicBezTo>
                      <a:pt x="30" y="25"/>
                      <a:pt x="30" y="25"/>
                      <a:pt x="30" y="26"/>
                    </a:cubicBezTo>
                    <a:cubicBezTo>
                      <a:pt x="28" y="31"/>
                      <a:pt x="25" y="35"/>
                      <a:pt x="23" y="39"/>
                    </a:cubicBezTo>
                    <a:cubicBezTo>
                      <a:pt x="23" y="37"/>
                      <a:pt x="24" y="34"/>
                      <a:pt x="24" y="32"/>
                    </a:cubicBezTo>
                    <a:cubicBezTo>
                      <a:pt x="23" y="23"/>
                      <a:pt x="19" y="17"/>
                      <a:pt x="15" y="1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55" name="Freeform 2472"/>
              <p:cNvSpPr/>
              <p:nvPr/>
            </p:nvSpPr>
            <p:spPr>
              <a:xfrm>
                <a:off x="9263047" y="1628780"/>
                <a:ext cx="131763" cy="271464"/>
              </a:xfrm>
              <a:custGeom>
                <a:avLst/>
                <a:gdLst>
                  <a:gd name="txL" fmla="*/ 0 w 35"/>
                  <a:gd name="txT" fmla="*/ 0 h 72"/>
                  <a:gd name="txR" fmla="*/ 35 w 35"/>
                  <a:gd name="txB" fmla="*/ 72 h 7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72">
                    <a:moveTo>
                      <a:pt x="33" y="39"/>
                    </a:moveTo>
                    <a:cubicBezTo>
                      <a:pt x="32" y="38"/>
                      <a:pt x="31" y="37"/>
                      <a:pt x="30" y="36"/>
                    </a:cubicBezTo>
                    <a:cubicBezTo>
                      <a:pt x="28" y="33"/>
                      <a:pt x="25" y="32"/>
                      <a:pt x="23" y="30"/>
                    </a:cubicBezTo>
                    <a:cubicBezTo>
                      <a:pt x="21" y="29"/>
                      <a:pt x="20" y="28"/>
                      <a:pt x="19" y="27"/>
                    </a:cubicBezTo>
                    <a:cubicBezTo>
                      <a:pt x="18" y="27"/>
                      <a:pt x="18" y="26"/>
                      <a:pt x="17" y="26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4" y="24"/>
                      <a:pt x="14" y="24"/>
                      <a:pt x="13" y="23"/>
                    </a:cubicBezTo>
                    <a:cubicBezTo>
                      <a:pt x="14" y="24"/>
                      <a:pt x="14" y="25"/>
                      <a:pt x="15" y="26"/>
                    </a:cubicBezTo>
                    <a:cubicBezTo>
                      <a:pt x="15" y="27"/>
                      <a:pt x="16" y="28"/>
                      <a:pt x="16" y="28"/>
                    </a:cubicBezTo>
                    <a:cubicBezTo>
                      <a:pt x="16" y="29"/>
                      <a:pt x="17" y="30"/>
                      <a:pt x="17" y="30"/>
                    </a:cubicBezTo>
                    <a:cubicBezTo>
                      <a:pt x="18" y="32"/>
                      <a:pt x="19" y="33"/>
                      <a:pt x="19" y="35"/>
                    </a:cubicBezTo>
                    <a:cubicBezTo>
                      <a:pt x="20" y="36"/>
                      <a:pt x="20" y="37"/>
                      <a:pt x="21" y="38"/>
                    </a:cubicBezTo>
                    <a:cubicBezTo>
                      <a:pt x="22" y="39"/>
                      <a:pt x="23" y="40"/>
                      <a:pt x="24" y="42"/>
                    </a:cubicBezTo>
                    <a:cubicBezTo>
                      <a:pt x="24" y="42"/>
                      <a:pt x="24" y="43"/>
                      <a:pt x="25" y="44"/>
                    </a:cubicBezTo>
                    <a:cubicBezTo>
                      <a:pt x="25" y="45"/>
                      <a:pt x="26" y="46"/>
                      <a:pt x="26" y="46"/>
                    </a:cubicBezTo>
                    <a:cubicBezTo>
                      <a:pt x="27" y="48"/>
                      <a:pt x="28" y="50"/>
                      <a:pt x="28" y="51"/>
                    </a:cubicBezTo>
                    <a:cubicBezTo>
                      <a:pt x="28" y="52"/>
                      <a:pt x="29" y="53"/>
                      <a:pt x="29" y="54"/>
                    </a:cubicBezTo>
                    <a:cubicBezTo>
                      <a:pt x="29" y="55"/>
                      <a:pt x="29" y="56"/>
                      <a:pt x="28" y="57"/>
                    </a:cubicBezTo>
                    <a:cubicBezTo>
                      <a:pt x="29" y="55"/>
                      <a:pt x="28" y="53"/>
                      <a:pt x="28" y="52"/>
                    </a:cubicBezTo>
                    <a:cubicBezTo>
                      <a:pt x="27" y="50"/>
                      <a:pt x="26" y="48"/>
                      <a:pt x="25" y="47"/>
                    </a:cubicBezTo>
                    <a:cubicBezTo>
                      <a:pt x="25" y="46"/>
                      <a:pt x="25" y="45"/>
                      <a:pt x="24" y="44"/>
                    </a:cubicBezTo>
                    <a:cubicBezTo>
                      <a:pt x="24" y="44"/>
                      <a:pt x="23" y="43"/>
                      <a:pt x="23" y="42"/>
                    </a:cubicBezTo>
                    <a:cubicBezTo>
                      <a:pt x="22" y="42"/>
                      <a:pt x="22" y="42"/>
                      <a:pt x="22" y="41"/>
                    </a:cubicBezTo>
                    <a:cubicBezTo>
                      <a:pt x="23" y="45"/>
                      <a:pt x="24" y="49"/>
                      <a:pt x="24" y="53"/>
                    </a:cubicBezTo>
                    <a:cubicBezTo>
                      <a:pt x="25" y="56"/>
                      <a:pt x="25" y="59"/>
                      <a:pt x="25" y="62"/>
                    </a:cubicBezTo>
                    <a:cubicBezTo>
                      <a:pt x="25" y="64"/>
                      <a:pt x="25" y="65"/>
                      <a:pt x="24" y="67"/>
                    </a:cubicBezTo>
                    <a:cubicBezTo>
                      <a:pt x="24" y="68"/>
                      <a:pt x="24" y="70"/>
                      <a:pt x="23" y="72"/>
                    </a:cubicBezTo>
                    <a:cubicBezTo>
                      <a:pt x="23" y="71"/>
                      <a:pt x="23" y="70"/>
                      <a:pt x="23" y="69"/>
                    </a:cubicBezTo>
                    <a:cubicBezTo>
                      <a:pt x="23" y="68"/>
                      <a:pt x="23" y="68"/>
                      <a:pt x="23" y="67"/>
                    </a:cubicBezTo>
                    <a:cubicBezTo>
                      <a:pt x="23" y="65"/>
                      <a:pt x="23" y="64"/>
                      <a:pt x="23" y="62"/>
                    </a:cubicBezTo>
                    <a:cubicBezTo>
                      <a:pt x="23" y="59"/>
                      <a:pt x="23" y="56"/>
                      <a:pt x="23" y="53"/>
                    </a:cubicBezTo>
                    <a:cubicBezTo>
                      <a:pt x="22" y="47"/>
                      <a:pt x="20" y="41"/>
                      <a:pt x="18" y="35"/>
                    </a:cubicBezTo>
                    <a:cubicBezTo>
                      <a:pt x="17" y="34"/>
                      <a:pt x="17" y="32"/>
                      <a:pt x="16" y="31"/>
                    </a:cubicBezTo>
                    <a:cubicBezTo>
                      <a:pt x="16" y="30"/>
                      <a:pt x="15" y="30"/>
                      <a:pt x="15" y="29"/>
                    </a:cubicBezTo>
                    <a:cubicBezTo>
                      <a:pt x="14" y="29"/>
                      <a:pt x="14" y="28"/>
                      <a:pt x="13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3" y="28"/>
                      <a:pt x="13" y="29"/>
                      <a:pt x="13" y="30"/>
                    </a:cubicBezTo>
                    <a:cubicBezTo>
                      <a:pt x="13" y="31"/>
                      <a:pt x="13" y="32"/>
                      <a:pt x="13" y="32"/>
                    </a:cubicBezTo>
                    <a:cubicBezTo>
                      <a:pt x="13" y="36"/>
                      <a:pt x="12" y="39"/>
                      <a:pt x="11" y="43"/>
                    </a:cubicBezTo>
                    <a:cubicBezTo>
                      <a:pt x="11" y="43"/>
                      <a:pt x="11" y="44"/>
                      <a:pt x="11" y="45"/>
                    </a:cubicBezTo>
                    <a:cubicBezTo>
                      <a:pt x="11" y="46"/>
                      <a:pt x="11" y="47"/>
                      <a:pt x="12" y="48"/>
                    </a:cubicBezTo>
                    <a:cubicBezTo>
                      <a:pt x="12" y="49"/>
                      <a:pt x="12" y="51"/>
                      <a:pt x="13" y="53"/>
                    </a:cubicBezTo>
                    <a:cubicBezTo>
                      <a:pt x="13" y="54"/>
                      <a:pt x="14" y="56"/>
                      <a:pt x="14" y="58"/>
                    </a:cubicBezTo>
                    <a:cubicBezTo>
                      <a:pt x="15" y="59"/>
                      <a:pt x="15" y="61"/>
                      <a:pt x="16" y="62"/>
                    </a:cubicBezTo>
                    <a:cubicBezTo>
                      <a:pt x="15" y="61"/>
                      <a:pt x="15" y="59"/>
                      <a:pt x="14" y="58"/>
                    </a:cubicBezTo>
                    <a:cubicBezTo>
                      <a:pt x="13" y="56"/>
                      <a:pt x="13" y="54"/>
                      <a:pt x="12" y="53"/>
                    </a:cubicBezTo>
                    <a:cubicBezTo>
                      <a:pt x="12" y="51"/>
                      <a:pt x="11" y="49"/>
                      <a:pt x="11" y="48"/>
                    </a:cubicBezTo>
                    <a:cubicBezTo>
                      <a:pt x="11" y="47"/>
                      <a:pt x="11" y="46"/>
                      <a:pt x="11" y="45"/>
                    </a:cubicBezTo>
                    <a:cubicBezTo>
                      <a:pt x="10" y="44"/>
                      <a:pt x="10" y="43"/>
                      <a:pt x="10" y="43"/>
                    </a:cubicBezTo>
                    <a:cubicBezTo>
                      <a:pt x="11" y="39"/>
                      <a:pt x="12" y="36"/>
                      <a:pt x="12" y="32"/>
                    </a:cubicBezTo>
                    <a:cubicBezTo>
                      <a:pt x="12" y="31"/>
                      <a:pt x="12" y="29"/>
                      <a:pt x="12" y="27"/>
                    </a:cubicBezTo>
                    <a:cubicBezTo>
                      <a:pt x="12" y="26"/>
                      <a:pt x="12" y="26"/>
                      <a:pt x="12" y="25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1" y="22"/>
                      <a:pt x="10" y="20"/>
                      <a:pt x="10" y="18"/>
                    </a:cubicBezTo>
                    <a:cubicBezTo>
                      <a:pt x="9" y="17"/>
                      <a:pt x="9" y="16"/>
                      <a:pt x="8" y="14"/>
                    </a:cubicBezTo>
                    <a:cubicBezTo>
                      <a:pt x="8" y="14"/>
                      <a:pt x="8" y="15"/>
                      <a:pt x="8" y="15"/>
                    </a:cubicBezTo>
                    <a:cubicBezTo>
                      <a:pt x="8" y="15"/>
                      <a:pt x="7" y="16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5" y="19"/>
                      <a:pt x="4" y="21"/>
                      <a:pt x="4" y="22"/>
                    </a:cubicBezTo>
                    <a:cubicBezTo>
                      <a:pt x="3" y="23"/>
                      <a:pt x="3" y="24"/>
                      <a:pt x="2" y="26"/>
                    </a:cubicBezTo>
                    <a:cubicBezTo>
                      <a:pt x="1" y="28"/>
                      <a:pt x="1" y="31"/>
                      <a:pt x="1" y="34"/>
                    </a:cubicBezTo>
                    <a:cubicBezTo>
                      <a:pt x="0" y="35"/>
                      <a:pt x="0" y="37"/>
                      <a:pt x="0" y="38"/>
                    </a:cubicBezTo>
                    <a:cubicBezTo>
                      <a:pt x="0" y="39"/>
                      <a:pt x="0" y="41"/>
                      <a:pt x="0" y="42"/>
                    </a:cubicBezTo>
                    <a:cubicBezTo>
                      <a:pt x="0" y="41"/>
                      <a:pt x="0" y="39"/>
                      <a:pt x="0" y="38"/>
                    </a:cubicBezTo>
                    <a:cubicBezTo>
                      <a:pt x="0" y="37"/>
                      <a:pt x="0" y="35"/>
                      <a:pt x="0" y="34"/>
                    </a:cubicBezTo>
                    <a:cubicBezTo>
                      <a:pt x="0" y="31"/>
                      <a:pt x="1" y="28"/>
                      <a:pt x="1" y="25"/>
                    </a:cubicBezTo>
                    <a:cubicBezTo>
                      <a:pt x="2" y="24"/>
                      <a:pt x="2" y="23"/>
                      <a:pt x="3" y="21"/>
                    </a:cubicBezTo>
                    <a:cubicBezTo>
                      <a:pt x="3" y="20"/>
                      <a:pt x="4" y="19"/>
                      <a:pt x="5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5"/>
                      <a:pt x="7" y="15"/>
                      <a:pt x="7" y="14"/>
                    </a:cubicBezTo>
                    <a:cubicBezTo>
                      <a:pt x="8" y="14"/>
                      <a:pt x="8" y="13"/>
                      <a:pt x="8" y="12"/>
                    </a:cubicBezTo>
                    <a:cubicBezTo>
                      <a:pt x="8" y="11"/>
                      <a:pt x="8" y="10"/>
                      <a:pt x="8" y="9"/>
                    </a:cubicBezTo>
                    <a:cubicBezTo>
                      <a:pt x="8" y="8"/>
                      <a:pt x="8" y="7"/>
                      <a:pt x="8" y="6"/>
                    </a:cubicBezTo>
                    <a:cubicBezTo>
                      <a:pt x="8" y="6"/>
                      <a:pt x="8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4"/>
                    </a:cubicBezTo>
                    <a:cubicBezTo>
                      <a:pt x="8" y="3"/>
                      <a:pt x="8" y="1"/>
                      <a:pt x="8" y="0"/>
                    </a:cubicBezTo>
                    <a:cubicBezTo>
                      <a:pt x="8" y="1"/>
                      <a:pt x="8" y="1"/>
                      <a:pt x="8" y="2"/>
                    </a:cubicBezTo>
                    <a:cubicBezTo>
                      <a:pt x="8" y="3"/>
                      <a:pt x="8" y="4"/>
                      <a:pt x="9" y="4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9"/>
                      <a:pt x="9" y="9"/>
                      <a:pt x="10" y="9"/>
                    </a:cubicBezTo>
                    <a:cubicBezTo>
                      <a:pt x="10" y="9"/>
                      <a:pt x="10" y="10"/>
                      <a:pt x="10" y="10"/>
                    </a:cubicBezTo>
                    <a:cubicBezTo>
                      <a:pt x="10" y="10"/>
                      <a:pt x="10" y="11"/>
                      <a:pt x="11" y="11"/>
                    </a:cubicBezTo>
                    <a:cubicBezTo>
                      <a:pt x="11" y="12"/>
                      <a:pt x="11" y="12"/>
                      <a:pt x="12" y="13"/>
                    </a:cubicBezTo>
                    <a:cubicBezTo>
                      <a:pt x="13" y="15"/>
                      <a:pt x="15" y="17"/>
                      <a:pt x="17" y="19"/>
                    </a:cubicBezTo>
                    <a:cubicBezTo>
                      <a:pt x="18" y="19"/>
                      <a:pt x="18" y="20"/>
                      <a:pt x="19" y="20"/>
                    </a:cubicBezTo>
                    <a:cubicBezTo>
                      <a:pt x="19" y="20"/>
                      <a:pt x="20" y="21"/>
                      <a:pt x="21" y="21"/>
                    </a:cubicBezTo>
                    <a:cubicBezTo>
                      <a:pt x="22" y="22"/>
                      <a:pt x="23" y="22"/>
                      <a:pt x="24" y="23"/>
                    </a:cubicBezTo>
                    <a:cubicBezTo>
                      <a:pt x="27" y="23"/>
                      <a:pt x="30" y="23"/>
                      <a:pt x="33" y="24"/>
                    </a:cubicBezTo>
                    <a:cubicBezTo>
                      <a:pt x="31" y="24"/>
                      <a:pt x="30" y="24"/>
                      <a:pt x="29" y="24"/>
                    </a:cubicBezTo>
                    <a:cubicBezTo>
                      <a:pt x="27" y="24"/>
                      <a:pt x="26" y="23"/>
                      <a:pt x="24" y="23"/>
                    </a:cubicBezTo>
                    <a:cubicBezTo>
                      <a:pt x="23" y="23"/>
                      <a:pt x="22" y="22"/>
                      <a:pt x="20" y="22"/>
                    </a:cubicBezTo>
                    <a:cubicBezTo>
                      <a:pt x="20" y="21"/>
                      <a:pt x="19" y="21"/>
                      <a:pt x="19" y="21"/>
                    </a:cubicBezTo>
                    <a:cubicBezTo>
                      <a:pt x="18" y="20"/>
                      <a:pt x="17" y="20"/>
                      <a:pt x="17" y="19"/>
                    </a:cubicBezTo>
                    <a:cubicBezTo>
                      <a:pt x="16" y="18"/>
                      <a:pt x="15" y="17"/>
                      <a:pt x="14" y="16"/>
                    </a:cubicBezTo>
                    <a:cubicBezTo>
                      <a:pt x="13" y="15"/>
                      <a:pt x="12" y="14"/>
                      <a:pt x="11" y="13"/>
                    </a:cubicBezTo>
                    <a:cubicBezTo>
                      <a:pt x="10" y="13"/>
                      <a:pt x="10" y="12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4"/>
                      <a:pt x="10" y="16"/>
                      <a:pt x="11" y="18"/>
                    </a:cubicBezTo>
                    <a:cubicBezTo>
                      <a:pt x="11" y="18"/>
                      <a:pt x="11" y="19"/>
                      <a:pt x="12" y="19"/>
                    </a:cubicBezTo>
                    <a:cubicBezTo>
                      <a:pt x="12" y="20"/>
                      <a:pt x="12" y="20"/>
                      <a:pt x="13" y="21"/>
                    </a:cubicBezTo>
                    <a:cubicBezTo>
                      <a:pt x="13" y="22"/>
                      <a:pt x="14" y="23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7" y="24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8" y="26"/>
                      <a:pt x="19" y="26"/>
                      <a:pt x="19" y="26"/>
                    </a:cubicBezTo>
                    <a:cubicBezTo>
                      <a:pt x="21" y="27"/>
                      <a:pt x="22" y="28"/>
                      <a:pt x="23" y="29"/>
                    </a:cubicBezTo>
                    <a:cubicBezTo>
                      <a:pt x="26" y="31"/>
                      <a:pt x="28" y="33"/>
                      <a:pt x="31" y="35"/>
                    </a:cubicBezTo>
                    <a:cubicBezTo>
                      <a:pt x="32" y="36"/>
                      <a:pt x="33" y="37"/>
                      <a:pt x="34" y="38"/>
                    </a:cubicBezTo>
                    <a:cubicBezTo>
                      <a:pt x="34" y="40"/>
                      <a:pt x="35" y="41"/>
                      <a:pt x="35" y="43"/>
                    </a:cubicBezTo>
                    <a:cubicBezTo>
                      <a:pt x="34" y="41"/>
                      <a:pt x="34" y="40"/>
                      <a:pt x="33" y="3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56" name="Freeform 2473"/>
              <p:cNvSpPr/>
              <p:nvPr/>
            </p:nvSpPr>
            <p:spPr>
              <a:xfrm>
                <a:off x="8921733" y="2287598"/>
                <a:ext cx="63500" cy="160339"/>
              </a:xfrm>
              <a:custGeom>
                <a:avLst/>
                <a:gdLst>
                  <a:gd name="txL" fmla="*/ 0 w 17"/>
                  <a:gd name="txT" fmla="*/ 0 h 43"/>
                  <a:gd name="txR" fmla="*/ 17 w 17"/>
                  <a:gd name="txB" fmla="*/ 43 h 43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7" h="43">
                    <a:moveTo>
                      <a:pt x="1" y="0"/>
                    </a:moveTo>
                    <a:cubicBezTo>
                      <a:pt x="3" y="8"/>
                      <a:pt x="3" y="16"/>
                      <a:pt x="6" y="23"/>
                    </a:cubicBezTo>
                    <a:cubicBezTo>
                      <a:pt x="7" y="27"/>
                      <a:pt x="9" y="31"/>
                      <a:pt x="12" y="34"/>
                    </a:cubicBezTo>
                    <a:cubicBezTo>
                      <a:pt x="14" y="37"/>
                      <a:pt x="16" y="40"/>
                      <a:pt x="17" y="43"/>
                    </a:cubicBezTo>
                    <a:cubicBezTo>
                      <a:pt x="13" y="40"/>
                      <a:pt x="8" y="38"/>
                      <a:pt x="4" y="35"/>
                    </a:cubicBezTo>
                    <a:cubicBezTo>
                      <a:pt x="2" y="30"/>
                      <a:pt x="1" y="23"/>
                      <a:pt x="0" y="20"/>
                    </a:cubicBezTo>
                    <a:cubicBezTo>
                      <a:pt x="0" y="13"/>
                      <a:pt x="1" y="7"/>
                      <a:pt x="1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857" name="Picture 2475"/>
              <p:cNvPicPr>
                <a:picLocks noChangeAspect="1"/>
              </p:cNvPicPr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8880457" y="2160597"/>
                <a:ext cx="192089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858" name="Freeform 2476"/>
              <p:cNvSpPr/>
              <p:nvPr/>
            </p:nvSpPr>
            <p:spPr>
              <a:xfrm>
                <a:off x="8926495" y="2252672"/>
                <a:ext cx="141288" cy="139701"/>
              </a:xfrm>
              <a:custGeom>
                <a:avLst/>
                <a:gdLst>
                  <a:gd name="txL" fmla="*/ 0 w 38"/>
                  <a:gd name="txT" fmla="*/ 0 h 37"/>
                  <a:gd name="txR" fmla="*/ 38 w 38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37">
                    <a:moveTo>
                      <a:pt x="19" y="12"/>
                    </a:moveTo>
                    <a:cubicBezTo>
                      <a:pt x="16" y="10"/>
                      <a:pt x="9" y="8"/>
                      <a:pt x="6" y="6"/>
                    </a:cubicBezTo>
                    <a:cubicBezTo>
                      <a:pt x="4" y="5"/>
                      <a:pt x="0" y="0"/>
                      <a:pt x="0" y="0"/>
                    </a:cubicBezTo>
                    <a:cubicBezTo>
                      <a:pt x="3" y="3"/>
                      <a:pt x="8" y="4"/>
                      <a:pt x="12" y="5"/>
                    </a:cubicBezTo>
                    <a:cubicBezTo>
                      <a:pt x="18" y="7"/>
                      <a:pt x="23" y="7"/>
                      <a:pt x="28" y="9"/>
                    </a:cubicBezTo>
                    <a:cubicBezTo>
                      <a:pt x="32" y="10"/>
                      <a:pt x="35" y="14"/>
                      <a:pt x="37" y="19"/>
                    </a:cubicBezTo>
                    <a:cubicBezTo>
                      <a:pt x="37" y="19"/>
                      <a:pt x="38" y="20"/>
                      <a:pt x="38" y="21"/>
                    </a:cubicBezTo>
                    <a:cubicBezTo>
                      <a:pt x="37" y="26"/>
                      <a:pt x="35" y="31"/>
                      <a:pt x="33" y="37"/>
                    </a:cubicBezTo>
                    <a:cubicBezTo>
                      <a:pt x="33" y="34"/>
                      <a:pt x="33" y="31"/>
                      <a:pt x="32" y="29"/>
                    </a:cubicBezTo>
                    <a:cubicBezTo>
                      <a:pt x="30" y="19"/>
                      <a:pt x="23" y="14"/>
                      <a:pt x="19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59" name="Freeform 2477"/>
              <p:cNvSpPr/>
              <p:nvPr/>
            </p:nvSpPr>
            <p:spPr>
              <a:xfrm>
                <a:off x="9628174" y="2155834"/>
                <a:ext cx="142876" cy="236539"/>
              </a:xfrm>
              <a:custGeom>
                <a:avLst/>
                <a:gdLst>
                  <a:gd name="txL" fmla="*/ 0 w 38"/>
                  <a:gd name="txT" fmla="*/ 0 h 63"/>
                  <a:gd name="txR" fmla="*/ 38 w 38"/>
                  <a:gd name="txB" fmla="*/ 63 h 63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38" h="63">
                    <a:moveTo>
                      <a:pt x="0" y="30"/>
                    </a:moveTo>
                    <a:cubicBezTo>
                      <a:pt x="0" y="38"/>
                      <a:pt x="5" y="44"/>
                      <a:pt x="10" y="49"/>
                    </a:cubicBezTo>
                    <a:cubicBezTo>
                      <a:pt x="14" y="52"/>
                      <a:pt x="21" y="55"/>
                      <a:pt x="23" y="59"/>
                    </a:cubicBezTo>
                    <a:cubicBezTo>
                      <a:pt x="25" y="61"/>
                      <a:pt x="26" y="62"/>
                      <a:pt x="27" y="63"/>
                    </a:cubicBezTo>
                    <a:cubicBezTo>
                      <a:pt x="25" y="59"/>
                      <a:pt x="31" y="50"/>
                      <a:pt x="33" y="47"/>
                    </a:cubicBezTo>
                    <a:cubicBezTo>
                      <a:pt x="35" y="43"/>
                      <a:pt x="36" y="39"/>
                      <a:pt x="37" y="36"/>
                    </a:cubicBezTo>
                    <a:cubicBezTo>
                      <a:pt x="38" y="32"/>
                      <a:pt x="38" y="29"/>
                      <a:pt x="37" y="26"/>
                    </a:cubicBezTo>
                    <a:cubicBezTo>
                      <a:pt x="36" y="22"/>
                      <a:pt x="33" y="18"/>
                      <a:pt x="30" y="16"/>
                    </a:cubicBezTo>
                    <a:cubicBezTo>
                      <a:pt x="27" y="13"/>
                      <a:pt x="23" y="10"/>
                      <a:pt x="19" y="10"/>
                    </a:cubicBezTo>
                    <a:cubicBezTo>
                      <a:pt x="19" y="6"/>
                      <a:pt x="21" y="3"/>
                      <a:pt x="24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1" y="2"/>
                      <a:pt x="19" y="6"/>
                      <a:pt x="18" y="10"/>
                    </a:cubicBezTo>
                    <a:cubicBezTo>
                      <a:pt x="17" y="10"/>
                      <a:pt x="16" y="10"/>
                      <a:pt x="15" y="10"/>
                    </a:cubicBezTo>
                    <a:cubicBezTo>
                      <a:pt x="10" y="10"/>
                      <a:pt x="6" y="13"/>
                      <a:pt x="4" y="17"/>
                    </a:cubicBezTo>
                    <a:cubicBezTo>
                      <a:pt x="1" y="21"/>
                      <a:pt x="0" y="26"/>
                      <a:pt x="0" y="30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60" name="Freeform 2478"/>
              <p:cNvSpPr/>
              <p:nvPr/>
            </p:nvSpPr>
            <p:spPr>
              <a:xfrm>
                <a:off x="8877282" y="2162184"/>
                <a:ext cx="149226" cy="282577"/>
              </a:xfrm>
              <a:custGeom>
                <a:avLst/>
                <a:gdLst>
                  <a:gd name="txL" fmla="*/ 0 w 40"/>
                  <a:gd name="txT" fmla="*/ 0 h 75"/>
                  <a:gd name="txR" fmla="*/ 40 w 40"/>
                  <a:gd name="txB" fmla="*/ 75 h 7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75">
                    <a:moveTo>
                      <a:pt x="37" y="38"/>
                    </a:moveTo>
                    <a:cubicBezTo>
                      <a:pt x="36" y="37"/>
                      <a:pt x="34" y="36"/>
                      <a:pt x="33" y="35"/>
                    </a:cubicBezTo>
                    <a:cubicBezTo>
                      <a:pt x="30" y="33"/>
                      <a:pt x="27" y="32"/>
                      <a:pt x="24" y="30"/>
                    </a:cubicBezTo>
                    <a:cubicBezTo>
                      <a:pt x="23" y="30"/>
                      <a:pt x="21" y="29"/>
                      <a:pt x="20" y="28"/>
                    </a:cubicBezTo>
                    <a:cubicBezTo>
                      <a:pt x="19" y="28"/>
                      <a:pt x="18" y="28"/>
                      <a:pt x="17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6"/>
                      <a:pt x="16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4" y="26"/>
                      <a:pt x="13" y="25"/>
                      <a:pt x="13" y="25"/>
                    </a:cubicBezTo>
                    <a:cubicBezTo>
                      <a:pt x="13" y="26"/>
                      <a:pt x="14" y="27"/>
                      <a:pt x="15" y="28"/>
                    </a:cubicBezTo>
                    <a:cubicBezTo>
                      <a:pt x="16" y="29"/>
                      <a:pt x="16" y="29"/>
                      <a:pt x="17" y="30"/>
                    </a:cubicBezTo>
                    <a:cubicBezTo>
                      <a:pt x="17" y="31"/>
                      <a:pt x="18" y="31"/>
                      <a:pt x="19" y="32"/>
                    </a:cubicBezTo>
                    <a:cubicBezTo>
                      <a:pt x="20" y="33"/>
                      <a:pt x="21" y="35"/>
                      <a:pt x="22" y="36"/>
                    </a:cubicBezTo>
                    <a:cubicBezTo>
                      <a:pt x="22" y="37"/>
                      <a:pt x="23" y="38"/>
                      <a:pt x="24" y="40"/>
                    </a:cubicBezTo>
                    <a:cubicBezTo>
                      <a:pt x="25" y="41"/>
                      <a:pt x="26" y="42"/>
                      <a:pt x="27" y="43"/>
                    </a:cubicBezTo>
                    <a:cubicBezTo>
                      <a:pt x="28" y="44"/>
                      <a:pt x="29" y="44"/>
                      <a:pt x="29" y="45"/>
                    </a:cubicBezTo>
                    <a:cubicBezTo>
                      <a:pt x="30" y="46"/>
                      <a:pt x="30" y="47"/>
                      <a:pt x="31" y="48"/>
                    </a:cubicBezTo>
                    <a:cubicBezTo>
                      <a:pt x="32" y="49"/>
                      <a:pt x="33" y="51"/>
                      <a:pt x="34" y="53"/>
                    </a:cubicBezTo>
                    <a:cubicBezTo>
                      <a:pt x="35" y="54"/>
                      <a:pt x="35" y="54"/>
                      <a:pt x="35" y="55"/>
                    </a:cubicBezTo>
                    <a:cubicBezTo>
                      <a:pt x="35" y="56"/>
                      <a:pt x="35" y="57"/>
                      <a:pt x="35" y="58"/>
                    </a:cubicBezTo>
                    <a:cubicBezTo>
                      <a:pt x="35" y="56"/>
                      <a:pt x="35" y="55"/>
                      <a:pt x="34" y="53"/>
                    </a:cubicBezTo>
                    <a:cubicBezTo>
                      <a:pt x="33" y="51"/>
                      <a:pt x="32" y="50"/>
                      <a:pt x="30" y="48"/>
                    </a:cubicBezTo>
                    <a:cubicBezTo>
                      <a:pt x="30" y="47"/>
                      <a:pt x="29" y="47"/>
                      <a:pt x="29" y="46"/>
                    </a:cubicBezTo>
                    <a:cubicBezTo>
                      <a:pt x="28" y="45"/>
                      <a:pt x="27" y="44"/>
                      <a:pt x="27" y="44"/>
                    </a:cubicBezTo>
                    <a:cubicBezTo>
                      <a:pt x="26" y="43"/>
                      <a:pt x="26" y="43"/>
                      <a:pt x="26" y="43"/>
                    </a:cubicBezTo>
                    <a:cubicBezTo>
                      <a:pt x="27" y="47"/>
                      <a:pt x="29" y="51"/>
                      <a:pt x="30" y="55"/>
                    </a:cubicBezTo>
                    <a:cubicBezTo>
                      <a:pt x="31" y="58"/>
                      <a:pt x="32" y="62"/>
                      <a:pt x="33" y="65"/>
                    </a:cubicBezTo>
                    <a:cubicBezTo>
                      <a:pt x="33" y="67"/>
                      <a:pt x="33" y="68"/>
                      <a:pt x="33" y="70"/>
                    </a:cubicBezTo>
                    <a:cubicBezTo>
                      <a:pt x="33" y="72"/>
                      <a:pt x="33" y="74"/>
                      <a:pt x="32" y="75"/>
                    </a:cubicBezTo>
                    <a:cubicBezTo>
                      <a:pt x="32" y="75"/>
                      <a:pt x="32" y="74"/>
                      <a:pt x="32" y="73"/>
                    </a:cubicBezTo>
                    <a:cubicBezTo>
                      <a:pt x="32" y="72"/>
                      <a:pt x="32" y="71"/>
                      <a:pt x="32" y="70"/>
                    </a:cubicBezTo>
                    <a:cubicBezTo>
                      <a:pt x="31" y="69"/>
                      <a:pt x="31" y="67"/>
                      <a:pt x="31" y="65"/>
                    </a:cubicBezTo>
                    <a:cubicBezTo>
                      <a:pt x="30" y="62"/>
                      <a:pt x="30" y="59"/>
                      <a:pt x="29" y="55"/>
                    </a:cubicBezTo>
                    <a:cubicBezTo>
                      <a:pt x="27" y="49"/>
                      <a:pt x="24" y="43"/>
                      <a:pt x="20" y="37"/>
                    </a:cubicBezTo>
                    <a:cubicBezTo>
                      <a:pt x="19" y="36"/>
                      <a:pt x="18" y="34"/>
                      <a:pt x="17" y="33"/>
                    </a:cubicBezTo>
                    <a:cubicBezTo>
                      <a:pt x="17" y="32"/>
                      <a:pt x="16" y="32"/>
                      <a:pt x="16" y="31"/>
                    </a:cubicBezTo>
                    <a:cubicBezTo>
                      <a:pt x="15" y="30"/>
                      <a:pt x="14" y="30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30"/>
                      <a:pt x="14" y="31"/>
                      <a:pt x="14" y="32"/>
                    </a:cubicBezTo>
                    <a:cubicBezTo>
                      <a:pt x="14" y="33"/>
                      <a:pt x="14" y="34"/>
                      <a:pt x="14" y="35"/>
                    </a:cubicBezTo>
                    <a:cubicBezTo>
                      <a:pt x="14" y="39"/>
                      <a:pt x="14" y="43"/>
                      <a:pt x="14" y="46"/>
                    </a:cubicBezTo>
                    <a:cubicBezTo>
                      <a:pt x="14" y="47"/>
                      <a:pt x="14" y="48"/>
                      <a:pt x="15" y="49"/>
                    </a:cubicBezTo>
                    <a:cubicBezTo>
                      <a:pt x="15" y="50"/>
                      <a:pt x="15" y="51"/>
                      <a:pt x="16" y="52"/>
                    </a:cubicBezTo>
                    <a:cubicBezTo>
                      <a:pt x="16" y="53"/>
                      <a:pt x="17" y="55"/>
                      <a:pt x="18" y="57"/>
                    </a:cubicBezTo>
                    <a:cubicBezTo>
                      <a:pt x="18" y="59"/>
                      <a:pt x="19" y="60"/>
                      <a:pt x="20" y="62"/>
                    </a:cubicBezTo>
                    <a:cubicBezTo>
                      <a:pt x="21" y="63"/>
                      <a:pt x="22" y="65"/>
                      <a:pt x="23" y="67"/>
                    </a:cubicBezTo>
                    <a:cubicBezTo>
                      <a:pt x="22" y="65"/>
                      <a:pt x="21" y="64"/>
                      <a:pt x="20" y="62"/>
                    </a:cubicBezTo>
                    <a:cubicBezTo>
                      <a:pt x="19" y="60"/>
                      <a:pt x="18" y="59"/>
                      <a:pt x="17" y="57"/>
                    </a:cubicBezTo>
                    <a:cubicBezTo>
                      <a:pt x="16" y="55"/>
                      <a:pt x="16" y="54"/>
                      <a:pt x="15" y="52"/>
                    </a:cubicBezTo>
                    <a:cubicBezTo>
                      <a:pt x="15" y="51"/>
                      <a:pt x="14" y="50"/>
                      <a:pt x="14" y="49"/>
                    </a:cubicBezTo>
                    <a:cubicBezTo>
                      <a:pt x="14" y="48"/>
                      <a:pt x="14" y="47"/>
                      <a:pt x="13" y="46"/>
                    </a:cubicBezTo>
                    <a:cubicBezTo>
                      <a:pt x="13" y="42"/>
                      <a:pt x="13" y="39"/>
                      <a:pt x="13" y="35"/>
                    </a:cubicBezTo>
                    <a:cubicBezTo>
                      <a:pt x="13" y="33"/>
                      <a:pt x="13" y="31"/>
                      <a:pt x="13" y="29"/>
                    </a:cubicBezTo>
                    <a:cubicBezTo>
                      <a:pt x="12" y="29"/>
                      <a:pt x="12" y="28"/>
                      <a:pt x="12" y="27"/>
                    </a:cubicBezTo>
                    <a:cubicBezTo>
                      <a:pt x="12" y="26"/>
                      <a:pt x="11" y="26"/>
                      <a:pt x="11" y="26"/>
                    </a:cubicBezTo>
                    <a:cubicBezTo>
                      <a:pt x="10" y="24"/>
                      <a:pt x="9" y="22"/>
                      <a:pt x="8" y="20"/>
                    </a:cubicBezTo>
                    <a:cubicBezTo>
                      <a:pt x="7" y="19"/>
                      <a:pt x="7" y="17"/>
                      <a:pt x="6" y="16"/>
                    </a:cubicBezTo>
                    <a:cubicBezTo>
                      <a:pt x="6" y="16"/>
                      <a:pt x="6" y="16"/>
                      <a:pt x="6" y="17"/>
                    </a:cubicBezTo>
                    <a:cubicBezTo>
                      <a:pt x="6" y="17"/>
                      <a:pt x="5" y="18"/>
                      <a:pt x="5" y="19"/>
                    </a:cubicBezTo>
                    <a:cubicBezTo>
                      <a:pt x="4" y="20"/>
                      <a:pt x="4" y="20"/>
                      <a:pt x="4" y="21"/>
                    </a:cubicBezTo>
                    <a:cubicBezTo>
                      <a:pt x="3" y="22"/>
                      <a:pt x="3" y="24"/>
                      <a:pt x="2" y="25"/>
                    </a:cubicBezTo>
                    <a:cubicBezTo>
                      <a:pt x="2" y="27"/>
                      <a:pt x="2" y="28"/>
                      <a:pt x="1" y="30"/>
                    </a:cubicBezTo>
                    <a:cubicBezTo>
                      <a:pt x="1" y="33"/>
                      <a:pt x="1" y="36"/>
                      <a:pt x="1" y="39"/>
                    </a:cubicBezTo>
                    <a:cubicBezTo>
                      <a:pt x="1" y="40"/>
                      <a:pt x="1" y="42"/>
                      <a:pt x="2" y="43"/>
                    </a:cubicBezTo>
                    <a:cubicBezTo>
                      <a:pt x="2" y="45"/>
                      <a:pt x="2" y="46"/>
                      <a:pt x="2" y="48"/>
                    </a:cubicBezTo>
                    <a:cubicBezTo>
                      <a:pt x="2" y="46"/>
                      <a:pt x="2" y="45"/>
                      <a:pt x="1" y="43"/>
                    </a:cubicBezTo>
                    <a:cubicBezTo>
                      <a:pt x="1" y="42"/>
                      <a:pt x="1" y="40"/>
                      <a:pt x="1" y="39"/>
                    </a:cubicBezTo>
                    <a:cubicBezTo>
                      <a:pt x="0" y="36"/>
                      <a:pt x="0" y="33"/>
                      <a:pt x="0" y="29"/>
                    </a:cubicBezTo>
                    <a:cubicBezTo>
                      <a:pt x="1" y="28"/>
                      <a:pt x="1" y="26"/>
                      <a:pt x="1" y="25"/>
                    </a:cubicBezTo>
                    <a:cubicBezTo>
                      <a:pt x="2" y="23"/>
                      <a:pt x="2" y="22"/>
                      <a:pt x="3" y="20"/>
                    </a:cubicBezTo>
                    <a:cubicBezTo>
                      <a:pt x="3" y="20"/>
                      <a:pt x="3" y="20"/>
                      <a:pt x="3" y="19"/>
                    </a:cubicBezTo>
                    <a:cubicBezTo>
                      <a:pt x="3" y="19"/>
                      <a:pt x="4" y="19"/>
                      <a:pt x="4" y="18"/>
                    </a:cubicBezTo>
                    <a:cubicBezTo>
                      <a:pt x="4" y="18"/>
                      <a:pt x="4" y="17"/>
                      <a:pt x="5" y="16"/>
                    </a:cubicBezTo>
                    <a:cubicBezTo>
                      <a:pt x="5" y="16"/>
                      <a:pt x="5" y="15"/>
                      <a:pt x="5" y="14"/>
                    </a:cubicBezTo>
                    <a:cubicBezTo>
                      <a:pt x="5" y="13"/>
                      <a:pt x="5" y="12"/>
                      <a:pt x="4" y="11"/>
                    </a:cubicBezTo>
                    <a:cubicBezTo>
                      <a:pt x="4" y="10"/>
                      <a:pt x="4" y="8"/>
                      <a:pt x="4" y="7"/>
                    </a:cubicBezTo>
                    <a:cubicBezTo>
                      <a:pt x="4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4"/>
                      <a:pt x="3" y="2"/>
                      <a:pt x="3" y="0"/>
                    </a:cubicBezTo>
                    <a:cubicBezTo>
                      <a:pt x="3" y="1"/>
                      <a:pt x="3" y="2"/>
                      <a:pt x="4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5" y="7"/>
                      <a:pt x="5" y="8"/>
                      <a:pt x="5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7" y="11"/>
                      <a:pt x="7" y="11"/>
                    </a:cubicBezTo>
                    <a:cubicBezTo>
                      <a:pt x="7" y="12"/>
                      <a:pt x="7" y="12"/>
                      <a:pt x="8" y="12"/>
                    </a:cubicBezTo>
                    <a:cubicBezTo>
                      <a:pt x="8" y="13"/>
                      <a:pt x="9" y="13"/>
                      <a:pt x="9" y="14"/>
                    </a:cubicBezTo>
                    <a:cubicBezTo>
                      <a:pt x="11" y="16"/>
                      <a:pt x="14" y="18"/>
                      <a:pt x="16" y="19"/>
                    </a:cubicBezTo>
                    <a:cubicBezTo>
                      <a:pt x="17" y="20"/>
                      <a:pt x="18" y="20"/>
                      <a:pt x="18" y="20"/>
                    </a:cubicBezTo>
                    <a:cubicBezTo>
                      <a:pt x="19" y="21"/>
                      <a:pt x="20" y="21"/>
                      <a:pt x="20" y="21"/>
                    </a:cubicBezTo>
                    <a:cubicBezTo>
                      <a:pt x="22" y="22"/>
                      <a:pt x="23" y="22"/>
                      <a:pt x="25" y="22"/>
                    </a:cubicBezTo>
                    <a:cubicBezTo>
                      <a:pt x="28" y="22"/>
                      <a:pt x="31" y="22"/>
                      <a:pt x="34" y="22"/>
                    </a:cubicBezTo>
                    <a:cubicBezTo>
                      <a:pt x="33" y="22"/>
                      <a:pt x="31" y="22"/>
                      <a:pt x="30" y="22"/>
                    </a:cubicBezTo>
                    <a:cubicBezTo>
                      <a:pt x="28" y="23"/>
                      <a:pt x="26" y="23"/>
                      <a:pt x="25" y="23"/>
                    </a:cubicBezTo>
                    <a:cubicBezTo>
                      <a:pt x="23" y="23"/>
                      <a:pt x="22" y="22"/>
                      <a:pt x="20" y="22"/>
                    </a:cubicBezTo>
                    <a:cubicBezTo>
                      <a:pt x="20" y="22"/>
                      <a:pt x="19" y="21"/>
                      <a:pt x="18" y="21"/>
                    </a:cubicBezTo>
                    <a:cubicBezTo>
                      <a:pt x="17" y="21"/>
                      <a:pt x="17" y="20"/>
                      <a:pt x="16" y="20"/>
                    </a:cubicBezTo>
                    <a:cubicBezTo>
                      <a:pt x="15" y="19"/>
                      <a:pt x="13" y="18"/>
                      <a:pt x="12" y="17"/>
                    </a:cubicBezTo>
                    <a:cubicBezTo>
                      <a:pt x="11" y="17"/>
                      <a:pt x="10" y="16"/>
                      <a:pt x="8" y="15"/>
                    </a:cubicBezTo>
                    <a:cubicBezTo>
                      <a:pt x="8" y="14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5"/>
                      <a:pt x="9" y="17"/>
                      <a:pt x="10" y="20"/>
                    </a:cubicBezTo>
                    <a:cubicBezTo>
                      <a:pt x="10" y="20"/>
                      <a:pt x="10" y="21"/>
                      <a:pt x="10" y="21"/>
                    </a:cubicBezTo>
                    <a:cubicBezTo>
                      <a:pt x="11" y="21"/>
                      <a:pt x="11" y="22"/>
                      <a:pt x="12" y="22"/>
                    </a:cubicBezTo>
                    <a:cubicBezTo>
                      <a:pt x="13" y="23"/>
                      <a:pt x="14" y="24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7" y="26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9" y="26"/>
                      <a:pt x="19" y="27"/>
                      <a:pt x="20" y="27"/>
                    </a:cubicBezTo>
                    <a:cubicBezTo>
                      <a:pt x="22" y="28"/>
                      <a:pt x="23" y="29"/>
                      <a:pt x="25" y="29"/>
                    </a:cubicBezTo>
                    <a:cubicBezTo>
                      <a:pt x="28" y="31"/>
                      <a:pt x="31" y="32"/>
                      <a:pt x="34" y="34"/>
                    </a:cubicBezTo>
                    <a:cubicBezTo>
                      <a:pt x="35" y="35"/>
                      <a:pt x="36" y="36"/>
                      <a:pt x="38" y="38"/>
                    </a:cubicBezTo>
                    <a:cubicBezTo>
                      <a:pt x="39" y="39"/>
                      <a:pt x="40" y="41"/>
                      <a:pt x="40" y="42"/>
                    </a:cubicBezTo>
                    <a:cubicBezTo>
                      <a:pt x="39" y="41"/>
                      <a:pt x="38" y="39"/>
                      <a:pt x="37" y="3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61" name="Freeform 2479"/>
              <p:cNvSpPr/>
              <p:nvPr/>
            </p:nvSpPr>
            <p:spPr>
              <a:xfrm>
                <a:off x="9647225" y="2474924"/>
                <a:ext cx="107951" cy="165101"/>
              </a:xfrm>
              <a:custGeom>
                <a:avLst/>
                <a:gdLst>
                  <a:gd name="txL" fmla="*/ 0 w 29"/>
                  <a:gd name="txT" fmla="*/ 0 h 44"/>
                  <a:gd name="txR" fmla="*/ 29 w 29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44">
                    <a:moveTo>
                      <a:pt x="1" y="16"/>
                    </a:moveTo>
                    <a:cubicBezTo>
                      <a:pt x="0" y="21"/>
                      <a:pt x="2" y="26"/>
                      <a:pt x="4" y="30"/>
                    </a:cubicBezTo>
                    <a:cubicBezTo>
                      <a:pt x="6" y="33"/>
                      <a:pt x="10" y="37"/>
                      <a:pt x="10" y="41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1"/>
                      <a:pt x="18" y="37"/>
                      <a:pt x="20" y="35"/>
                    </a:cubicBezTo>
                    <a:cubicBezTo>
                      <a:pt x="25" y="30"/>
                      <a:pt x="29" y="26"/>
                      <a:pt x="28" y="19"/>
                    </a:cubicBezTo>
                    <a:cubicBezTo>
                      <a:pt x="28" y="12"/>
                      <a:pt x="23" y="7"/>
                      <a:pt x="16" y="6"/>
                    </a:cubicBezTo>
                    <a:cubicBezTo>
                      <a:pt x="17" y="4"/>
                      <a:pt x="18" y="2"/>
                      <a:pt x="1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6" y="3"/>
                      <a:pt x="16" y="6"/>
                    </a:cubicBezTo>
                    <a:cubicBezTo>
                      <a:pt x="15" y="6"/>
                      <a:pt x="14" y="6"/>
                      <a:pt x="13" y="6"/>
                    </a:cubicBezTo>
                    <a:cubicBezTo>
                      <a:pt x="8" y="6"/>
                      <a:pt x="2" y="11"/>
                      <a:pt x="1" y="16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62" name="Freeform 2480"/>
              <p:cNvSpPr/>
              <p:nvPr/>
            </p:nvSpPr>
            <p:spPr>
              <a:xfrm>
                <a:off x="9369410" y="2189172"/>
                <a:ext cx="284164" cy="442916"/>
              </a:xfrm>
              <a:custGeom>
                <a:avLst/>
                <a:gdLst>
                  <a:gd name="txL" fmla="*/ 0 w 76"/>
                  <a:gd name="txT" fmla="*/ 0 h 118"/>
                  <a:gd name="txR" fmla="*/ 76 w 76"/>
                  <a:gd name="txB" fmla="*/ 118 h 1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6" h="118">
                    <a:moveTo>
                      <a:pt x="4" y="39"/>
                    </a:moveTo>
                    <a:cubicBezTo>
                      <a:pt x="0" y="50"/>
                      <a:pt x="1" y="63"/>
                      <a:pt x="5" y="76"/>
                    </a:cubicBezTo>
                    <a:cubicBezTo>
                      <a:pt x="7" y="86"/>
                      <a:pt x="14" y="99"/>
                      <a:pt x="13" y="109"/>
                    </a:cubicBezTo>
                    <a:cubicBezTo>
                      <a:pt x="14" y="112"/>
                      <a:pt x="14" y="115"/>
                      <a:pt x="15" y="118"/>
                    </a:cubicBezTo>
                    <a:cubicBezTo>
                      <a:pt x="16" y="110"/>
                      <a:pt x="34" y="104"/>
                      <a:pt x="43" y="100"/>
                    </a:cubicBezTo>
                    <a:cubicBezTo>
                      <a:pt x="50" y="95"/>
                      <a:pt x="58" y="90"/>
                      <a:pt x="64" y="83"/>
                    </a:cubicBezTo>
                    <a:cubicBezTo>
                      <a:pt x="67" y="79"/>
                      <a:pt x="70" y="75"/>
                      <a:pt x="72" y="70"/>
                    </a:cubicBezTo>
                    <a:cubicBezTo>
                      <a:pt x="74" y="65"/>
                      <a:pt x="75" y="60"/>
                      <a:pt x="75" y="56"/>
                    </a:cubicBezTo>
                    <a:cubicBezTo>
                      <a:pt x="76" y="50"/>
                      <a:pt x="74" y="46"/>
                      <a:pt x="73" y="43"/>
                    </a:cubicBezTo>
                    <a:cubicBezTo>
                      <a:pt x="71" y="39"/>
                      <a:pt x="69" y="36"/>
                      <a:pt x="67" y="33"/>
                    </a:cubicBezTo>
                    <a:cubicBezTo>
                      <a:pt x="62" y="26"/>
                      <a:pt x="55" y="20"/>
                      <a:pt x="46" y="17"/>
                    </a:cubicBezTo>
                    <a:cubicBezTo>
                      <a:pt x="49" y="11"/>
                      <a:pt x="55" y="5"/>
                      <a:pt x="61" y="2"/>
                    </a:cubicBezTo>
                    <a:cubicBezTo>
                      <a:pt x="61" y="2"/>
                      <a:pt x="61" y="1"/>
                      <a:pt x="60" y="0"/>
                    </a:cubicBezTo>
                    <a:cubicBezTo>
                      <a:pt x="58" y="1"/>
                      <a:pt x="55" y="3"/>
                      <a:pt x="52" y="6"/>
                    </a:cubicBezTo>
                    <a:cubicBezTo>
                      <a:pt x="49" y="9"/>
                      <a:pt x="47" y="13"/>
                      <a:pt x="45" y="17"/>
                    </a:cubicBezTo>
                    <a:cubicBezTo>
                      <a:pt x="43" y="16"/>
                      <a:pt x="41" y="16"/>
                      <a:pt x="38" y="15"/>
                    </a:cubicBezTo>
                    <a:cubicBezTo>
                      <a:pt x="30" y="14"/>
                      <a:pt x="21" y="19"/>
                      <a:pt x="15" y="24"/>
                    </a:cubicBezTo>
                    <a:cubicBezTo>
                      <a:pt x="12" y="27"/>
                      <a:pt x="10" y="29"/>
                      <a:pt x="8" y="32"/>
                    </a:cubicBezTo>
                    <a:cubicBezTo>
                      <a:pt x="6" y="34"/>
                      <a:pt x="5" y="36"/>
                      <a:pt x="4" y="3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63" name="Freeform 2481"/>
              <p:cNvSpPr/>
              <p:nvPr/>
            </p:nvSpPr>
            <p:spPr>
              <a:xfrm>
                <a:off x="9290035" y="2049471"/>
                <a:ext cx="123826" cy="150814"/>
              </a:xfrm>
              <a:custGeom>
                <a:avLst/>
                <a:gdLst>
                  <a:gd name="txL" fmla="*/ 0 w 33"/>
                  <a:gd name="txT" fmla="*/ 0 h 40"/>
                  <a:gd name="txR" fmla="*/ 33 w 33"/>
                  <a:gd name="txB" fmla="*/ 40 h 4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40">
                    <a:moveTo>
                      <a:pt x="5" y="7"/>
                    </a:moveTo>
                    <a:cubicBezTo>
                      <a:pt x="1" y="12"/>
                      <a:pt x="0" y="17"/>
                      <a:pt x="1" y="23"/>
                    </a:cubicBezTo>
                    <a:cubicBezTo>
                      <a:pt x="1" y="27"/>
                      <a:pt x="3" y="32"/>
                      <a:pt x="2" y="36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3" y="37"/>
                      <a:pt x="11" y="36"/>
                      <a:pt x="14" y="35"/>
                    </a:cubicBezTo>
                    <a:cubicBezTo>
                      <a:pt x="20" y="33"/>
                      <a:pt x="27" y="31"/>
                      <a:pt x="29" y="24"/>
                    </a:cubicBezTo>
                    <a:cubicBezTo>
                      <a:pt x="33" y="17"/>
                      <a:pt x="31" y="10"/>
                      <a:pt x="25" y="5"/>
                    </a:cubicBezTo>
                    <a:cubicBezTo>
                      <a:pt x="27" y="3"/>
                      <a:pt x="29" y="2"/>
                      <a:pt x="32" y="1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1"/>
                      <a:pt x="27" y="3"/>
                      <a:pt x="25" y="5"/>
                    </a:cubicBezTo>
                    <a:cubicBezTo>
                      <a:pt x="24" y="4"/>
                      <a:pt x="24" y="4"/>
                      <a:pt x="23" y="3"/>
                    </a:cubicBezTo>
                    <a:cubicBezTo>
                      <a:pt x="17" y="0"/>
                      <a:pt x="9" y="2"/>
                      <a:pt x="5" y="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64" name="Freeform 2482"/>
              <p:cNvSpPr/>
              <p:nvPr/>
            </p:nvSpPr>
            <p:spPr>
              <a:xfrm>
                <a:off x="9383698" y="2162184"/>
                <a:ext cx="79375" cy="112713"/>
              </a:xfrm>
              <a:custGeom>
                <a:avLst/>
                <a:gdLst>
                  <a:gd name="txL" fmla="*/ 0 w 21"/>
                  <a:gd name="txT" fmla="*/ 0 h 30"/>
                  <a:gd name="txR" fmla="*/ 21 w 21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30">
                    <a:moveTo>
                      <a:pt x="2" y="8"/>
                    </a:moveTo>
                    <a:cubicBezTo>
                      <a:pt x="0" y="12"/>
                      <a:pt x="1" y="16"/>
                      <a:pt x="2" y="19"/>
                    </a:cubicBezTo>
                    <a:cubicBezTo>
                      <a:pt x="3" y="22"/>
                      <a:pt x="5" y="25"/>
                      <a:pt x="5" y="28"/>
                    </a:cubicBezTo>
                    <a:cubicBezTo>
                      <a:pt x="5" y="29"/>
                      <a:pt x="6" y="29"/>
                      <a:pt x="6" y="30"/>
                    </a:cubicBezTo>
                    <a:cubicBezTo>
                      <a:pt x="6" y="28"/>
                      <a:pt x="11" y="26"/>
                      <a:pt x="13" y="24"/>
                    </a:cubicBezTo>
                    <a:cubicBezTo>
                      <a:pt x="17" y="22"/>
                      <a:pt x="20" y="20"/>
                      <a:pt x="21" y="16"/>
                    </a:cubicBezTo>
                    <a:cubicBezTo>
                      <a:pt x="21" y="14"/>
                      <a:pt x="21" y="12"/>
                      <a:pt x="20" y="9"/>
                    </a:cubicBezTo>
                    <a:cubicBezTo>
                      <a:pt x="20" y="7"/>
                      <a:pt x="18" y="5"/>
                      <a:pt x="16" y="3"/>
                    </a:cubicBezTo>
                    <a:cubicBezTo>
                      <a:pt x="18" y="2"/>
                      <a:pt x="20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0" y="0"/>
                      <a:pt x="18" y="1"/>
                      <a:pt x="16" y="3"/>
                    </a:cubicBezTo>
                    <a:cubicBezTo>
                      <a:pt x="16" y="3"/>
                      <a:pt x="15" y="2"/>
                      <a:pt x="15" y="2"/>
                    </a:cubicBezTo>
                    <a:cubicBezTo>
                      <a:pt x="13" y="1"/>
                      <a:pt x="10" y="1"/>
                      <a:pt x="8" y="2"/>
                    </a:cubicBezTo>
                    <a:cubicBezTo>
                      <a:pt x="5" y="3"/>
                      <a:pt x="3" y="5"/>
                      <a:pt x="2" y="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65" name="Freeform 2484"/>
              <p:cNvSpPr/>
              <p:nvPr/>
            </p:nvSpPr>
            <p:spPr>
              <a:xfrm>
                <a:off x="9559863" y="1441450"/>
                <a:ext cx="219075" cy="319088"/>
              </a:xfrm>
              <a:custGeom>
                <a:avLst/>
                <a:gdLst>
                  <a:gd name="txL" fmla="*/ 0 w 58"/>
                  <a:gd name="txT" fmla="*/ 0 h 85"/>
                  <a:gd name="txR" fmla="*/ 58 w 58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85">
                    <a:moveTo>
                      <a:pt x="53" y="60"/>
                    </a:moveTo>
                    <a:cubicBezTo>
                      <a:pt x="58" y="50"/>
                      <a:pt x="57" y="39"/>
                      <a:pt x="53" y="30"/>
                    </a:cubicBezTo>
                    <a:cubicBezTo>
                      <a:pt x="51" y="23"/>
                      <a:pt x="44" y="14"/>
                      <a:pt x="44" y="7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6"/>
                      <a:pt x="29" y="13"/>
                      <a:pt x="24" y="16"/>
                    </a:cubicBezTo>
                    <a:cubicBezTo>
                      <a:pt x="14" y="22"/>
                      <a:pt x="4" y="29"/>
                      <a:pt x="2" y="42"/>
                    </a:cubicBezTo>
                    <a:cubicBezTo>
                      <a:pt x="0" y="56"/>
                      <a:pt x="7" y="68"/>
                      <a:pt x="19" y="74"/>
                    </a:cubicBezTo>
                    <a:cubicBezTo>
                      <a:pt x="17" y="78"/>
                      <a:pt x="14" y="81"/>
                      <a:pt x="11" y="84"/>
                    </a:cubicBezTo>
                    <a:cubicBezTo>
                      <a:pt x="12" y="85"/>
                      <a:pt x="12" y="85"/>
                      <a:pt x="12" y="85"/>
                    </a:cubicBezTo>
                    <a:cubicBezTo>
                      <a:pt x="14" y="83"/>
                      <a:pt x="18" y="79"/>
                      <a:pt x="20" y="74"/>
                    </a:cubicBezTo>
                    <a:cubicBezTo>
                      <a:pt x="21" y="75"/>
                      <a:pt x="23" y="75"/>
                      <a:pt x="25" y="76"/>
                    </a:cubicBezTo>
                    <a:cubicBezTo>
                      <a:pt x="36" y="79"/>
                      <a:pt x="49" y="71"/>
                      <a:pt x="53" y="6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66" name="Freeform 2485"/>
              <p:cNvSpPr/>
              <p:nvPr/>
            </p:nvSpPr>
            <p:spPr>
              <a:xfrm>
                <a:off x="9713851" y="1554162"/>
                <a:ext cx="150813" cy="203200"/>
              </a:xfrm>
              <a:custGeom>
                <a:avLst/>
                <a:gdLst>
                  <a:gd name="txL" fmla="*/ 0 w 40"/>
                  <a:gd name="txT" fmla="*/ 0 h 54"/>
                  <a:gd name="txR" fmla="*/ 40 w 40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54">
                    <a:moveTo>
                      <a:pt x="36" y="41"/>
                    </a:moveTo>
                    <a:cubicBezTo>
                      <a:pt x="39" y="36"/>
                      <a:pt x="40" y="29"/>
                      <a:pt x="40" y="22"/>
                    </a:cubicBezTo>
                    <a:cubicBezTo>
                      <a:pt x="40" y="18"/>
                      <a:pt x="38" y="10"/>
                      <a:pt x="40" y="5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8" y="4"/>
                      <a:pt x="28" y="5"/>
                      <a:pt x="24" y="6"/>
                    </a:cubicBezTo>
                    <a:cubicBezTo>
                      <a:pt x="19" y="8"/>
                      <a:pt x="15" y="9"/>
                      <a:pt x="11" y="12"/>
                    </a:cubicBezTo>
                    <a:cubicBezTo>
                      <a:pt x="7" y="15"/>
                      <a:pt x="4" y="18"/>
                      <a:pt x="2" y="24"/>
                    </a:cubicBezTo>
                    <a:cubicBezTo>
                      <a:pt x="0" y="29"/>
                      <a:pt x="0" y="35"/>
                      <a:pt x="3" y="39"/>
                    </a:cubicBezTo>
                    <a:cubicBezTo>
                      <a:pt x="5" y="42"/>
                      <a:pt x="9" y="45"/>
                      <a:pt x="14" y="46"/>
                    </a:cubicBezTo>
                    <a:cubicBezTo>
                      <a:pt x="13" y="49"/>
                      <a:pt x="12" y="51"/>
                      <a:pt x="10" y="53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2" y="52"/>
                      <a:pt x="13" y="50"/>
                      <a:pt x="14" y="46"/>
                    </a:cubicBezTo>
                    <a:cubicBezTo>
                      <a:pt x="15" y="47"/>
                      <a:pt x="16" y="47"/>
                      <a:pt x="17" y="47"/>
                    </a:cubicBezTo>
                    <a:cubicBezTo>
                      <a:pt x="25" y="49"/>
                      <a:pt x="32" y="47"/>
                      <a:pt x="36" y="4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67" name="Freeform 2486"/>
              <p:cNvSpPr/>
              <p:nvPr/>
            </p:nvSpPr>
            <p:spPr>
              <a:xfrm>
                <a:off x="10021826" y="1501775"/>
                <a:ext cx="158750" cy="180975"/>
              </a:xfrm>
              <a:custGeom>
                <a:avLst/>
                <a:gdLst>
                  <a:gd name="txL" fmla="*/ 0 w 42"/>
                  <a:gd name="txT" fmla="*/ 0 h 48"/>
                  <a:gd name="txR" fmla="*/ 42 w 42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48">
                    <a:moveTo>
                      <a:pt x="34" y="39"/>
                    </a:moveTo>
                    <a:cubicBezTo>
                      <a:pt x="39" y="34"/>
                      <a:pt x="40" y="28"/>
                      <a:pt x="41" y="21"/>
                    </a:cubicBezTo>
                    <a:cubicBezTo>
                      <a:pt x="41" y="16"/>
                      <a:pt x="39" y="9"/>
                      <a:pt x="41" y="4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0" y="3"/>
                      <a:pt x="30" y="4"/>
                      <a:pt x="26" y="5"/>
                    </a:cubicBezTo>
                    <a:cubicBezTo>
                      <a:pt x="17" y="6"/>
                      <a:pt x="9" y="10"/>
                      <a:pt x="5" y="18"/>
                    </a:cubicBezTo>
                    <a:cubicBezTo>
                      <a:pt x="0" y="27"/>
                      <a:pt x="3" y="36"/>
                      <a:pt x="11" y="41"/>
                    </a:cubicBezTo>
                    <a:cubicBezTo>
                      <a:pt x="9" y="44"/>
                      <a:pt x="7" y="45"/>
                      <a:pt x="4" y="47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7" y="47"/>
                      <a:pt x="9" y="45"/>
                      <a:pt x="11" y="42"/>
                    </a:cubicBezTo>
                    <a:cubicBezTo>
                      <a:pt x="12" y="42"/>
                      <a:pt x="13" y="43"/>
                      <a:pt x="14" y="43"/>
                    </a:cubicBezTo>
                    <a:cubicBezTo>
                      <a:pt x="21" y="47"/>
                      <a:pt x="30" y="45"/>
                      <a:pt x="34" y="3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68" name="Freeform 2487"/>
              <p:cNvSpPr/>
              <p:nvPr/>
            </p:nvSpPr>
            <p:spPr>
              <a:xfrm>
                <a:off x="11014013" y="2884487"/>
                <a:ext cx="209550" cy="134938"/>
              </a:xfrm>
              <a:custGeom>
                <a:avLst/>
                <a:gdLst>
                  <a:gd name="txL" fmla="*/ 0 w 56"/>
                  <a:gd name="txT" fmla="*/ 0 h 36"/>
                  <a:gd name="txR" fmla="*/ 56 w 56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36">
                    <a:moveTo>
                      <a:pt x="19" y="34"/>
                    </a:moveTo>
                    <a:cubicBezTo>
                      <a:pt x="26" y="36"/>
                      <a:pt x="31" y="34"/>
                      <a:pt x="36" y="31"/>
                    </a:cubicBezTo>
                    <a:cubicBezTo>
                      <a:pt x="38" y="30"/>
                      <a:pt x="40" y="29"/>
                      <a:pt x="43" y="28"/>
                    </a:cubicBezTo>
                    <a:cubicBezTo>
                      <a:pt x="46" y="27"/>
                      <a:pt x="49" y="27"/>
                      <a:pt x="51" y="29"/>
                    </a:cubicBezTo>
                    <a:cubicBezTo>
                      <a:pt x="53" y="30"/>
                      <a:pt x="54" y="30"/>
                      <a:pt x="56" y="32"/>
                    </a:cubicBezTo>
                    <a:cubicBezTo>
                      <a:pt x="54" y="29"/>
                      <a:pt x="53" y="25"/>
                      <a:pt x="51" y="21"/>
                    </a:cubicBezTo>
                    <a:cubicBezTo>
                      <a:pt x="49" y="17"/>
                      <a:pt x="46" y="14"/>
                      <a:pt x="45" y="12"/>
                    </a:cubicBezTo>
                    <a:cubicBezTo>
                      <a:pt x="41" y="8"/>
                      <a:pt x="38" y="5"/>
                      <a:pt x="35" y="3"/>
                    </a:cubicBezTo>
                    <a:cubicBezTo>
                      <a:pt x="31" y="1"/>
                      <a:pt x="29" y="0"/>
                      <a:pt x="26" y="0"/>
                    </a:cubicBezTo>
                    <a:cubicBezTo>
                      <a:pt x="24" y="0"/>
                      <a:pt x="22" y="1"/>
                      <a:pt x="21" y="1"/>
                    </a:cubicBezTo>
                    <a:cubicBezTo>
                      <a:pt x="19" y="2"/>
                      <a:pt x="17" y="2"/>
                      <a:pt x="16" y="3"/>
                    </a:cubicBezTo>
                    <a:cubicBezTo>
                      <a:pt x="12" y="5"/>
                      <a:pt x="9" y="7"/>
                      <a:pt x="6" y="11"/>
                    </a:cubicBezTo>
                    <a:cubicBezTo>
                      <a:pt x="3" y="8"/>
                      <a:pt x="2" y="5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4"/>
                      <a:pt x="2" y="6"/>
                    </a:cubicBezTo>
                    <a:cubicBezTo>
                      <a:pt x="3" y="8"/>
                      <a:pt x="4" y="10"/>
                      <a:pt x="6" y="11"/>
                    </a:cubicBezTo>
                    <a:cubicBezTo>
                      <a:pt x="5" y="12"/>
                      <a:pt x="5" y="13"/>
                      <a:pt x="4" y="14"/>
                    </a:cubicBezTo>
                    <a:cubicBezTo>
                      <a:pt x="3" y="18"/>
                      <a:pt x="5" y="23"/>
                      <a:pt x="8" y="27"/>
                    </a:cubicBezTo>
                    <a:cubicBezTo>
                      <a:pt x="11" y="31"/>
                      <a:pt x="15" y="33"/>
                      <a:pt x="19" y="3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69" name="Freeform 2488"/>
              <p:cNvSpPr/>
              <p:nvPr/>
            </p:nvSpPr>
            <p:spPr>
              <a:xfrm>
                <a:off x="10945751" y="3154362"/>
                <a:ext cx="109538" cy="153988"/>
              </a:xfrm>
              <a:custGeom>
                <a:avLst/>
                <a:gdLst>
                  <a:gd name="txL" fmla="*/ 0 w 29"/>
                  <a:gd name="txT" fmla="*/ 0 h 41"/>
                  <a:gd name="txR" fmla="*/ 29 w 29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41">
                    <a:moveTo>
                      <a:pt x="3" y="23"/>
                    </a:moveTo>
                    <a:cubicBezTo>
                      <a:pt x="5" y="27"/>
                      <a:pt x="8" y="29"/>
                      <a:pt x="12" y="32"/>
                    </a:cubicBezTo>
                    <a:cubicBezTo>
                      <a:pt x="15" y="33"/>
                      <a:pt x="20" y="35"/>
                      <a:pt x="22" y="38"/>
                    </a:cubicBezTo>
                    <a:cubicBezTo>
                      <a:pt x="23" y="39"/>
                      <a:pt x="24" y="40"/>
                      <a:pt x="25" y="41"/>
                    </a:cubicBezTo>
                    <a:cubicBezTo>
                      <a:pt x="24" y="39"/>
                      <a:pt x="25" y="37"/>
                      <a:pt x="25" y="34"/>
                    </a:cubicBezTo>
                    <a:cubicBezTo>
                      <a:pt x="26" y="32"/>
                      <a:pt x="27" y="29"/>
                      <a:pt x="27" y="28"/>
                    </a:cubicBezTo>
                    <a:cubicBezTo>
                      <a:pt x="29" y="21"/>
                      <a:pt x="29" y="14"/>
                      <a:pt x="25" y="10"/>
                    </a:cubicBezTo>
                    <a:cubicBezTo>
                      <a:pt x="23" y="7"/>
                      <a:pt x="20" y="5"/>
                      <a:pt x="17" y="5"/>
                    </a:cubicBezTo>
                    <a:cubicBezTo>
                      <a:pt x="14" y="4"/>
                      <a:pt x="11" y="5"/>
                      <a:pt x="8" y="6"/>
                    </a:cubicBezTo>
                    <a:cubicBezTo>
                      <a:pt x="8" y="4"/>
                      <a:pt x="7" y="2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7" y="4"/>
                      <a:pt x="8" y="6"/>
                    </a:cubicBezTo>
                    <a:cubicBezTo>
                      <a:pt x="7" y="7"/>
                      <a:pt x="7" y="7"/>
                      <a:pt x="6" y="8"/>
                    </a:cubicBezTo>
                    <a:cubicBezTo>
                      <a:pt x="1" y="11"/>
                      <a:pt x="0" y="18"/>
                      <a:pt x="3" y="23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70" name="Freeform 2489"/>
              <p:cNvSpPr/>
              <p:nvPr/>
            </p:nvSpPr>
            <p:spPr>
              <a:xfrm>
                <a:off x="11193401" y="2695575"/>
                <a:ext cx="93663" cy="120650"/>
              </a:xfrm>
              <a:custGeom>
                <a:avLst/>
                <a:gdLst>
                  <a:gd name="txL" fmla="*/ 0 w 25"/>
                  <a:gd name="txT" fmla="*/ 0 h 32"/>
                  <a:gd name="txR" fmla="*/ 25 w 25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32">
                    <a:moveTo>
                      <a:pt x="2" y="20"/>
                    </a:moveTo>
                    <a:cubicBezTo>
                      <a:pt x="5" y="24"/>
                      <a:pt x="8" y="26"/>
                      <a:pt x="12" y="27"/>
                    </a:cubicBezTo>
                    <a:cubicBezTo>
                      <a:pt x="15" y="28"/>
                      <a:pt x="19" y="29"/>
                      <a:pt x="22" y="31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3" y="30"/>
                      <a:pt x="24" y="24"/>
                      <a:pt x="24" y="21"/>
                    </a:cubicBezTo>
                    <a:cubicBezTo>
                      <a:pt x="25" y="16"/>
                      <a:pt x="25" y="11"/>
                      <a:pt x="21" y="8"/>
                    </a:cubicBezTo>
                    <a:cubicBezTo>
                      <a:pt x="17" y="3"/>
                      <a:pt x="12" y="3"/>
                      <a:pt x="7" y="5"/>
                    </a:cubicBezTo>
                    <a:cubicBezTo>
                      <a:pt x="6" y="3"/>
                      <a:pt x="6" y="2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3"/>
                      <a:pt x="6" y="5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1" y="9"/>
                      <a:pt x="0" y="16"/>
                      <a:pt x="2" y="2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71" name="Freeform 2490"/>
              <p:cNvSpPr/>
              <p:nvPr/>
            </p:nvSpPr>
            <p:spPr>
              <a:xfrm>
                <a:off x="11341038" y="2744787"/>
                <a:ext cx="115888" cy="131763"/>
              </a:xfrm>
              <a:custGeom>
                <a:avLst/>
                <a:gdLst>
                  <a:gd name="txL" fmla="*/ 0 w 31"/>
                  <a:gd name="txT" fmla="*/ 0 h 35"/>
                  <a:gd name="txR" fmla="*/ 31 w 31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35">
                    <a:moveTo>
                      <a:pt x="3" y="24"/>
                    </a:moveTo>
                    <a:cubicBezTo>
                      <a:pt x="6" y="29"/>
                      <a:pt x="11" y="32"/>
                      <a:pt x="16" y="33"/>
                    </a:cubicBezTo>
                    <a:cubicBezTo>
                      <a:pt x="19" y="33"/>
                      <a:pt x="25" y="33"/>
                      <a:pt x="28" y="34"/>
                    </a:cubicBezTo>
                    <a:cubicBezTo>
                      <a:pt x="29" y="34"/>
                      <a:pt x="30" y="35"/>
                      <a:pt x="31" y="35"/>
                    </a:cubicBezTo>
                    <a:cubicBezTo>
                      <a:pt x="30" y="34"/>
                      <a:pt x="29" y="32"/>
                      <a:pt x="29" y="30"/>
                    </a:cubicBezTo>
                    <a:cubicBezTo>
                      <a:pt x="29" y="28"/>
                      <a:pt x="29" y="26"/>
                      <a:pt x="29" y="24"/>
                    </a:cubicBezTo>
                    <a:cubicBezTo>
                      <a:pt x="29" y="19"/>
                      <a:pt x="30" y="14"/>
                      <a:pt x="26" y="9"/>
                    </a:cubicBezTo>
                    <a:cubicBezTo>
                      <a:pt x="21" y="4"/>
                      <a:pt x="14" y="3"/>
                      <a:pt x="8" y="6"/>
                    </a:cubicBezTo>
                    <a:cubicBezTo>
                      <a:pt x="7" y="4"/>
                      <a:pt x="7" y="2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7" y="4"/>
                      <a:pt x="8" y="6"/>
                    </a:cubicBezTo>
                    <a:cubicBezTo>
                      <a:pt x="7" y="7"/>
                      <a:pt x="7" y="7"/>
                      <a:pt x="6" y="8"/>
                    </a:cubicBezTo>
                    <a:cubicBezTo>
                      <a:pt x="1" y="11"/>
                      <a:pt x="0" y="18"/>
                      <a:pt x="3" y="2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72" name="Freeform 2491"/>
              <p:cNvSpPr/>
              <p:nvPr/>
            </p:nvSpPr>
            <p:spPr>
              <a:xfrm>
                <a:off x="11341038" y="2428875"/>
                <a:ext cx="352425" cy="285750"/>
              </a:xfrm>
              <a:custGeom>
                <a:avLst/>
                <a:gdLst>
                  <a:gd name="txL" fmla="*/ 0 w 94"/>
                  <a:gd name="txT" fmla="*/ 0 h 76"/>
                  <a:gd name="txR" fmla="*/ 94 w 94"/>
                  <a:gd name="txB" fmla="*/ 76 h 7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4" h="76">
                    <a:moveTo>
                      <a:pt x="59" y="72"/>
                    </a:moveTo>
                    <a:cubicBezTo>
                      <a:pt x="64" y="70"/>
                      <a:pt x="70" y="66"/>
                      <a:pt x="74" y="61"/>
                    </a:cubicBezTo>
                    <a:cubicBezTo>
                      <a:pt x="79" y="56"/>
                      <a:pt x="82" y="50"/>
                      <a:pt x="85" y="43"/>
                    </a:cubicBezTo>
                    <a:cubicBezTo>
                      <a:pt x="88" y="34"/>
                      <a:pt x="90" y="20"/>
                      <a:pt x="94" y="12"/>
                    </a:cubicBezTo>
                    <a:cubicBezTo>
                      <a:pt x="94" y="9"/>
                      <a:pt x="94" y="6"/>
                      <a:pt x="94" y="4"/>
                    </a:cubicBezTo>
                    <a:cubicBezTo>
                      <a:pt x="93" y="6"/>
                      <a:pt x="89" y="7"/>
                      <a:pt x="83" y="6"/>
                    </a:cubicBezTo>
                    <a:cubicBezTo>
                      <a:pt x="78" y="6"/>
                      <a:pt x="72" y="4"/>
                      <a:pt x="68" y="3"/>
                    </a:cubicBezTo>
                    <a:cubicBezTo>
                      <a:pt x="61" y="1"/>
                      <a:pt x="53" y="0"/>
                      <a:pt x="45" y="1"/>
                    </a:cubicBezTo>
                    <a:cubicBezTo>
                      <a:pt x="41" y="1"/>
                      <a:pt x="36" y="2"/>
                      <a:pt x="32" y="4"/>
                    </a:cubicBezTo>
                    <a:cubicBezTo>
                      <a:pt x="31" y="4"/>
                      <a:pt x="29" y="5"/>
                      <a:pt x="28" y="5"/>
                    </a:cubicBezTo>
                    <a:cubicBezTo>
                      <a:pt x="28" y="6"/>
                      <a:pt x="27" y="6"/>
                      <a:pt x="26" y="7"/>
                    </a:cubicBezTo>
                    <a:cubicBezTo>
                      <a:pt x="24" y="8"/>
                      <a:pt x="23" y="9"/>
                      <a:pt x="21" y="11"/>
                    </a:cubicBezTo>
                    <a:cubicBezTo>
                      <a:pt x="14" y="17"/>
                      <a:pt x="9" y="26"/>
                      <a:pt x="8" y="34"/>
                    </a:cubicBezTo>
                    <a:cubicBezTo>
                      <a:pt x="7" y="42"/>
                      <a:pt x="10" y="50"/>
                      <a:pt x="15" y="58"/>
                    </a:cubicBezTo>
                    <a:cubicBezTo>
                      <a:pt x="10" y="61"/>
                      <a:pt x="5" y="63"/>
                      <a:pt x="0" y="64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4" y="66"/>
                      <a:pt x="10" y="63"/>
                      <a:pt x="16" y="59"/>
                    </a:cubicBezTo>
                    <a:cubicBezTo>
                      <a:pt x="17" y="61"/>
                      <a:pt x="18" y="62"/>
                      <a:pt x="19" y="64"/>
                    </a:cubicBezTo>
                    <a:cubicBezTo>
                      <a:pt x="24" y="70"/>
                      <a:pt x="31" y="74"/>
                      <a:pt x="38" y="75"/>
                    </a:cubicBezTo>
                    <a:cubicBezTo>
                      <a:pt x="42" y="76"/>
                      <a:pt x="46" y="76"/>
                      <a:pt x="50" y="75"/>
                    </a:cubicBezTo>
                    <a:cubicBezTo>
                      <a:pt x="53" y="75"/>
                      <a:pt x="56" y="74"/>
                      <a:pt x="59" y="72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73" name="Freeform 2492"/>
              <p:cNvSpPr/>
              <p:nvPr/>
            </p:nvSpPr>
            <p:spPr>
              <a:xfrm>
                <a:off x="11536301" y="2678112"/>
                <a:ext cx="168275" cy="115888"/>
              </a:xfrm>
              <a:custGeom>
                <a:avLst/>
                <a:gdLst>
                  <a:gd name="txL" fmla="*/ 0 w 45"/>
                  <a:gd name="txT" fmla="*/ 0 h 31"/>
                  <a:gd name="txR" fmla="*/ 45 w 45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31">
                    <a:moveTo>
                      <a:pt x="21" y="30"/>
                    </a:moveTo>
                    <a:cubicBezTo>
                      <a:pt x="26" y="29"/>
                      <a:pt x="30" y="26"/>
                      <a:pt x="33" y="22"/>
                    </a:cubicBezTo>
                    <a:cubicBezTo>
                      <a:pt x="36" y="20"/>
                      <a:pt x="39" y="15"/>
                      <a:pt x="42" y="13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2" y="12"/>
                      <a:pt x="36" y="7"/>
                      <a:pt x="33" y="6"/>
                    </a:cubicBezTo>
                    <a:cubicBezTo>
                      <a:pt x="27" y="2"/>
                      <a:pt x="21" y="0"/>
                      <a:pt x="14" y="3"/>
                    </a:cubicBezTo>
                    <a:cubicBezTo>
                      <a:pt x="7" y="6"/>
                      <a:pt x="5" y="13"/>
                      <a:pt x="7" y="20"/>
                    </a:cubicBezTo>
                    <a:cubicBezTo>
                      <a:pt x="5" y="20"/>
                      <a:pt x="3" y="20"/>
                      <a:pt x="0" y="2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" y="21"/>
                      <a:pt x="4" y="21"/>
                      <a:pt x="7" y="20"/>
                    </a:cubicBezTo>
                    <a:cubicBezTo>
                      <a:pt x="7" y="21"/>
                      <a:pt x="7" y="22"/>
                      <a:pt x="8" y="23"/>
                    </a:cubicBezTo>
                    <a:cubicBezTo>
                      <a:pt x="10" y="28"/>
                      <a:pt x="16" y="31"/>
                      <a:pt x="21" y="3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74" name="Freeform 2493"/>
              <p:cNvSpPr/>
              <p:nvPr/>
            </p:nvSpPr>
            <p:spPr>
              <a:xfrm>
                <a:off x="11622026" y="2797175"/>
                <a:ext cx="68263" cy="46038"/>
              </a:xfrm>
              <a:custGeom>
                <a:avLst/>
                <a:gdLst>
                  <a:gd name="txL" fmla="*/ 0 w 18"/>
                  <a:gd name="txT" fmla="*/ 0 h 12"/>
                  <a:gd name="txR" fmla="*/ 18 w 18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12">
                    <a:moveTo>
                      <a:pt x="6" y="11"/>
                    </a:moveTo>
                    <a:cubicBezTo>
                      <a:pt x="8" y="12"/>
                      <a:pt x="10" y="11"/>
                      <a:pt x="12" y="11"/>
                    </a:cubicBezTo>
                    <a:cubicBezTo>
                      <a:pt x="13" y="10"/>
                      <a:pt x="15" y="9"/>
                      <a:pt x="17" y="10"/>
                    </a:cubicBezTo>
                    <a:cubicBezTo>
                      <a:pt x="17" y="10"/>
                      <a:pt x="18" y="10"/>
                      <a:pt x="18" y="10"/>
                    </a:cubicBezTo>
                    <a:cubicBezTo>
                      <a:pt x="17" y="10"/>
                      <a:pt x="17" y="9"/>
                      <a:pt x="16" y="8"/>
                    </a:cubicBezTo>
                    <a:cubicBezTo>
                      <a:pt x="16" y="7"/>
                      <a:pt x="15" y="5"/>
                      <a:pt x="15" y="5"/>
                    </a:cubicBezTo>
                    <a:cubicBezTo>
                      <a:pt x="13" y="2"/>
                      <a:pt x="11" y="0"/>
                      <a:pt x="8" y="0"/>
                    </a:cubicBezTo>
                    <a:cubicBezTo>
                      <a:pt x="7" y="0"/>
                      <a:pt x="6" y="1"/>
                      <a:pt x="5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2" y="5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8"/>
                      <a:pt x="4" y="11"/>
                      <a:pt x="6" y="1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75" name="Freeform 2494"/>
              <p:cNvSpPr/>
              <p:nvPr/>
            </p:nvSpPr>
            <p:spPr>
              <a:xfrm>
                <a:off x="11591863" y="2906712"/>
                <a:ext cx="49213" cy="60325"/>
              </a:xfrm>
              <a:custGeom>
                <a:avLst/>
                <a:gdLst>
                  <a:gd name="txL" fmla="*/ 0 w 13"/>
                  <a:gd name="txT" fmla="*/ 0 h 16"/>
                  <a:gd name="txR" fmla="*/ 13 w 13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16">
                    <a:moveTo>
                      <a:pt x="1" y="10"/>
                    </a:moveTo>
                    <a:cubicBezTo>
                      <a:pt x="2" y="12"/>
                      <a:pt x="4" y="14"/>
                      <a:pt x="6" y="14"/>
                    </a:cubicBezTo>
                    <a:cubicBezTo>
                      <a:pt x="7" y="15"/>
                      <a:pt x="9" y="15"/>
                      <a:pt x="10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1" y="16"/>
                      <a:pt x="11" y="13"/>
                      <a:pt x="12" y="12"/>
                    </a:cubicBezTo>
                    <a:cubicBezTo>
                      <a:pt x="12" y="10"/>
                      <a:pt x="13" y="7"/>
                      <a:pt x="11" y="6"/>
                    </a:cubicBezTo>
                    <a:cubicBezTo>
                      <a:pt x="10" y="3"/>
                      <a:pt x="7" y="2"/>
                      <a:pt x="4" y="3"/>
                    </a:cubicBezTo>
                    <a:cubicBezTo>
                      <a:pt x="4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1" y="4"/>
                      <a:pt x="0" y="8"/>
                      <a:pt x="1" y="1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76" name="Freeform 2495"/>
              <p:cNvSpPr/>
              <p:nvPr/>
            </p:nvSpPr>
            <p:spPr>
              <a:xfrm>
                <a:off x="10867963" y="1854200"/>
                <a:ext cx="58738" cy="41275"/>
              </a:xfrm>
              <a:custGeom>
                <a:avLst/>
                <a:gdLst>
                  <a:gd name="txL" fmla="*/ 0 w 16"/>
                  <a:gd name="txT" fmla="*/ 0 h 11"/>
                  <a:gd name="txR" fmla="*/ 16 w 16"/>
                  <a:gd name="txB" fmla="*/ 11 h 1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6" h="11">
                    <a:moveTo>
                      <a:pt x="10" y="11"/>
                    </a:moveTo>
                    <a:cubicBezTo>
                      <a:pt x="12" y="10"/>
                      <a:pt x="14" y="8"/>
                      <a:pt x="14" y="6"/>
                    </a:cubicBezTo>
                    <a:cubicBezTo>
                      <a:pt x="15" y="5"/>
                      <a:pt x="15" y="2"/>
                      <a:pt x="15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1"/>
                      <a:pt x="12" y="0"/>
                      <a:pt x="11" y="0"/>
                    </a:cubicBezTo>
                    <a:cubicBezTo>
                      <a:pt x="9" y="0"/>
                      <a:pt x="7" y="0"/>
                      <a:pt x="5" y="1"/>
                    </a:cubicBezTo>
                    <a:cubicBezTo>
                      <a:pt x="4" y="2"/>
                      <a:pt x="4" y="2"/>
                      <a:pt x="3" y="4"/>
                    </a:cubicBezTo>
                    <a:cubicBezTo>
                      <a:pt x="3" y="5"/>
                      <a:pt x="2" y="6"/>
                      <a:pt x="2" y="7"/>
                    </a:cubicBezTo>
                    <a:cubicBezTo>
                      <a:pt x="1" y="7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1" y="7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10"/>
                      <a:pt x="4" y="11"/>
                      <a:pt x="6" y="11"/>
                    </a:cubicBezTo>
                    <a:cubicBezTo>
                      <a:pt x="7" y="11"/>
                      <a:pt x="9" y="11"/>
                      <a:pt x="10" y="1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77" name="Freeform 2496"/>
              <p:cNvSpPr/>
              <p:nvPr/>
            </p:nvSpPr>
            <p:spPr>
              <a:xfrm>
                <a:off x="11063226" y="1697037"/>
                <a:ext cx="141288" cy="228600"/>
              </a:xfrm>
              <a:custGeom>
                <a:avLst/>
                <a:gdLst>
                  <a:gd name="txL" fmla="*/ 0 w 38"/>
                  <a:gd name="txT" fmla="*/ 0 h 61"/>
                  <a:gd name="txR" fmla="*/ 38 w 38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61">
                    <a:moveTo>
                      <a:pt x="37" y="40"/>
                    </a:moveTo>
                    <a:cubicBezTo>
                      <a:pt x="38" y="33"/>
                      <a:pt x="37" y="26"/>
                      <a:pt x="33" y="20"/>
                    </a:cubicBezTo>
                    <a:cubicBezTo>
                      <a:pt x="31" y="16"/>
                      <a:pt x="26" y="10"/>
                      <a:pt x="26" y="5"/>
                    </a:cubicBezTo>
                    <a:cubicBezTo>
                      <a:pt x="25" y="3"/>
                      <a:pt x="25" y="2"/>
                      <a:pt x="24" y="0"/>
                    </a:cubicBezTo>
                    <a:cubicBezTo>
                      <a:pt x="24" y="5"/>
                      <a:pt x="15" y="10"/>
                      <a:pt x="12" y="13"/>
                    </a:cubicBezTo>
                    <a:cubicBezTo>
                      <a:pt x="9" y="16"/>
                      <a:pt x="6" y="19"/>
                      <a:pt x="4" y="22"/>
                    </a:cubicBezTo>
                    <a:cubicBezTo>
                      <a:pt x="1" y="25"/>
                      <a:pt x="0" y="29"/>
                      <a:pt x="0" y="33"/>
                    </a:cubicBezTo>
                    <a:cubicBezTo>
                      <a:pt x="0" y="37"/>
                      <a:pt x="1" y="41"/>
                      <a:pt x="4" y="45"/>
                    </a:cubicBezTo>
                    <a:cubicBezTo>
                      <a:pt x="6" y="48"/>
                      <a:pt x="9" y="51"/>
                      <a:pt x="14" y="53"/>
                    </a:cubicBezTo>
                    <a:cubicBezTo>
                      <a:pt x="12" y="56"/>
                      <a:pt x="10" y="59"/>
                      <a:pt x="7" y="60"/>
                    </a:cubicBezTo>
                    <a:cubicBezTo>
                      <a:pt x="8" y="61"/>
                      <a:pt x="8" y="61"/>
                      <a:pt x="8" y="61"/>
                    </a:cubicBezTo>
                    <a:cubicBezTo>
                      <a:pt x="10" y="60"/>
                      <a:pt x="13" y="57"/>
                      <a:pt x="14" y="53"/>
                    </a:cubicBezTo>
                    <a:cubicBezTo>
                      <a:pt x="15" y="54"/>
                      <a:pt x="16" y="54"/>
                      <a:pt x="17" y="54"/>
                    </a:cubicBezTo>
                    <a:cubicBezTo>
                      <a:pt x="21" y="55"/>
                      <a:pt x="26" y="54"/>
                      <a:pt x="29" y="51"/>
                    </a:cubicBezTo>
                    <a:cubicBezTo>
                      <a:pt x="33" y="48"/>
                      <a:pt x="35" y="44"/>
                      <a:pt x="37" y="4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78" name="Freeform 2497"/>
              <p:cNvSpPr/>
              <p:nvPr/>
            </p:nvSpPr>
            <p:spPr>
              <a:xfrm>
                <a:off x="11204513" y="1771650"/>
                <a:ext cx="166688" cy="136525"/>
              </a:xfrm>
              <a:custGeom>
                <a:avLst/>
                <a:gdLst>
                  <a:gd name="txL" fmla="*/ 0 w 44"/>
                  <a:gd name="txT" fmla="*/ 0 h 36"/>
                  <a:gd name="txR" fmla="*/ 44 w 44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36">
                    <a:moveTo>
                      <a:pt x="24" y="34"/>
                    </a:moveTo>
                    <a:cubicBezTo>
                      <a:pt x="28" y="32"/>
                      <a:pt x="30" y="28"/>
                      <a:pt x="33" y="23"/>
                    </a:cubicBezTo>
                    <a:cubicBezTo>
                      <a:pt x="34" y="19"/>
                      <a:pt x="36" y="13"/>
                      <a:pt x="40" y="12"/>
                    </a:cubicBezTo>
                    <a:cubicBezTo>
                      <a:pt x="42" y="11"/>
                      <a:pt x="43" y="11"/>
                      <a:pt x="44" y="10"/>
                    </a:cubicBezTo>
                    <a:cubicBezTo>
                      <a:pt x="42" y="10"/>
                      <a:pt x="39" y="8"/>
                      <a:pt x="36" y="7"/>
                    </a:cubicBezTo>
                    <a:cubicBezTo>
                      <a:pt x="33" y="6"/>
                      <a:pt x="30" y="4"/>
                      <a:pt x="28" y="4"/>
                    </a:cubicBezTo>
                    <a:cubicBezTo>
                      <a:pt x="21" y="1"/>
                      <a:pt x="13" y="0"/>
                      <a:pt x="8" y="5"/>
                    </a:cubicBezTo>
                    <a:cubicBezTo>
                      <a:pt x="1" y="11"/>
                      <a:pt x="2" y="20"/>
                      <a:pt x="6" y="27"/>
                    </a:cubicBezTo>
                    <a:cubicBezTo>
                      <a:pt x="5" y="28"/>
                      <a:pt x="2" y="28"/>
                      <a:pt x="0" y="29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2" y="30"/>
                      <a:pt x="4" y="29"/>
                      <a:pt x="7" y="27"/>
                    </a:cubicBezTo>
                    <a:cubicBezTo>
                      <a:pt x="7" y="28"/>
                      <a:pt x="8" y="29"/>
                      <a:pt x="8" y="29"/>
                    </a:cubicBezTo>
                    <a:cubicBezTo>
                      <a:pt x="13" y="35"/>
                      <a:pt x="19" y="36"/>
                      <a:pt x="24" y="3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79" name="Freeform 2498"/>
              <p:cNvSpPr/>
              <p:nvPr/>
            </p:nvSpPr>
            <p:spPr>
              <a:xfrm>
                <a:off x="7840601" y="1997075"/>
                <a:ext cx="412750" cy="266700"/>
              </a:xfrm>
              <a:custGeom>
                <a:avLst/>
                <a:gdLst>
                  <a:gd name="txL" fmla="*/ 0 w 110"/>
                  <a:gd name="txT" fmla="*/ 0 h 71"/>
                  <a:gd name="txR" fmla="*/ 110 w 110"/>
                  <a:gd name="txB" fmla="*/ 71 h 7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0" h="71">
                    <a:moveTo>
                      <a:pt x="61" y="1"/>
                    </a:moveTo>
                    <a:cubicBezTo>
                      <a:pt x="51" y="3"/>
                      <a:pt x="42" y="9"/>
                      <a:pt x="34" y="17"/>
                    </a:cubicBezTo>
                    <a:cubicBezTo>
                      <a:pt x="31" y="20"/>
                      <a:pt x="27" y="24"/>
                      <a:pt x="23" y="27"/>
                    </a:cubicBezTo>
                    <a:cubicBezTo>
                      <a:pt x="19" y="31"/>
                      <a:pt x="14" y="33"/>
                      <a:pt x="10" y="34"/>
                    </a:cubicBezTo>
                    <a:cubicBezTo>
                      <a:pt x="7" y="34"/>
                      <a:pt x="4" y="35"/>
                      <a:pt x="0" y="36"/>
                    </a:cubicBezTo>
                    <a:cubicBezTo>
                      <a:pt x="5" y="37"/>
                      <a:pt x="10" y="41"/>
                      <a:pt x="15" y="45"/>
                    </a:cubicBezTo>
                    <a:cubicBezTo>
                      <a:pt x="21" y="49"/>
                      <a:pt x="26" y="54"/>
                      <a:pt x="30" y="56"/>
                    </a:cubicBezTo>
                    <a:cubicBezTo>
                      <a:pt x="45" y="65"/>
                      <a:pt x="61" y="71"/>
                      <a:pt x="77" y="65"/>
                    </a:cubicBezTo>
                    <a:cubicBezTo>
                      <a:pt x="86" y="61"/>
                      <a:pt x="91" y="55"/>
                      <a:pt x="94" y="48"/>
                    </a:cubicBezTo>
                    <a:cubicBezTo>
                      <a:pt x="97" y="41"/>
                      <a:pt x="97" y="33"/>
                      <a:pt x="95" y="26"/>
                    </a:cubicBezTo>
                    <a:cubicBezTo>
                      <a:pt x="100" y="24"/>
                      <a:pt x="105" y="24"/>
                      <a:pt x="110" y="25"/>
                    </a:cubicBezTo>
                    <a:cubicBezTo>
                      <a:pt x="110" y="23"/>
                      <a:pt x="110" y="23"/>
                      <a:pt x="110" y="23"/>
                    </a:cubicBezTo>
                    <a:cubicBezTo>
                      <a:pt x="107" y="22"/>
                      <a:pt x="100" y="23"/>
                      <a:pt x="94" y="25"/>
                    </a:cubicBezTo>
                    <a:cubicBezTo>
                      <a:pt x="94" y="23"/>
                      <a:pt x="93" y="21"/>
                      <a:pt x="92" y="19"/>
                    </a:cubicBezTo>
                    <a:cubicBezTo>
                      <a:pt x="90" y="13"/>
                      <a:pt x="85" y="8"/>
                      <a:pt x="79" y="5"/>
                    </a:cubicBezTo>
                    <a:cubicBezTo>
                      <a:pt x="73" y="2"/>
                      <a:pt x="67" y="0"/>
                      <a:pt x="61" y="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80" name="Freeform 2499"/>
              <p:cNvSpPr/>
              <p:nvPr/>
            </p:nvSpPr>
            <p:spPr>
              <a:xfrm>
                <a:off x="7972363" y="2103437"/>
                <a:ext cx="277813" cy="261938"/>
              </a:xfrm>
              <a:custGeom>
                <a:avLst/>
                <a:gdLst>
                  <a:gd name="txL" fmla="*/ 0 w 74"/>
                  <a:gd name="txT" fmla="*/ 0 h 70"/>
                  <a:gd name="txR" fmla="*/ 74 w 74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4" h="70">
                    <a:moveTo>
                      <a:pt x="8" y="14"/>
                    </a:moveTo>
                    <a:cubicBezTo>
                      <a:pt x="3" y="20"/>
                      <a:pt x="2" y="27"/>
                      <a:pt x="1" y="34"/>
                    </a:cubicBezTo>
                    <a:cubicBezTo>
                      <a:pt x="0" y="40"/>
                      <a:pt x="0" y="45"/>
                      <a:pt x="1" y="51"/>
                    </a:cubicBezTo>
                    <a:cubicBezTo>
                      <a:pt x="2" y="56"/>
                      <a:pt x="1" y="70"/>
                      <a:pt x="1" y="70"/>
                    </a:cubicBezTo>
                    <a:cubicBezTo>
                      <a:pt x="8" y="64"/>
                      <a:pt x="19" y="66"/>
                      <a:pt x="27" y="65"/>
                    </a:cubicBezTo>
                    <a:cubicBezTo>
                      <a:pt x="32" y="65"/>
                      <a:pt x="38" y="63"/>
                      <a:pt x="44" y="61"/>
                    </a:cubicBezTo>
                    <a:cubicBezTo>
                      <a:pt x="49" y="59"/>
                      <a:pt x="53" y="55"/>
                      <a:pt x="57" y="51"/>
                    </a:cubicBezTo>
                    <a:cubicBezTo>
                      <a:pt x="60" y="46"/>
                      <a:pt x="61" y="39"/>
                      <a:pt x="60" y="32"/>
                    </a:cubicBezTo>
                    <a:cubicBezTo>
                      <a:pt x="60" y="26"/>
                      <a:pt x="57" y="19"/>
                      <a:pt x="53" y="13"/>
                    </a:cubicBezTo>
                    <a:cubicBezTo>
                      <a:pt x="56" y="11"/>
                      <a:pt x="59" y="10"/>
                      <a:pt x="62" y="10"/>
                    </a:cubicBezTo>
                    <a:cubicBezTo>
                      <a:pt x="66" y="9"/>
                      <a:pt x="70" y="10"/>
                      <a:pt x="74" y="11"/>
                    </a:cubicBezTo>
                    <a:cubicBezTo>
                      <a:pt x="74" y="10"/>
                      <a:pt x="74" y="10"/>
                      <a:pt x="74" y="10"/>
                    </a:cubicBezTo>
                    <a:cubicBezTo>
                      <a:pt x="72" y="9"/>
                      <a:pt x="68" y="9"/>
                      <a:pt x="64" y="9"/>
                    </a:cubicBezTo>
                    <a:cubicBezTo>
                      <a:pt x="60" y="9"/>
                      <a:pt x="55" y="10"/>
                      <a:pt x="53" y="12"/>
                    </a:cubicBezTo>
                    <a:cubicBezTo>
                      <a:pt x="47" y="5"/>
                      <a:pt x="38" y="0"/>
                      <a:pt x="29" y="2"/>
                    </a:cubicBezTo>
                    <a:cubicBezTo>
                      <a:pt x="22" y="4"/>
                      <a:pt x="13" y="9"/>
                      <a:pt x="8" y="1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81" name="Freeform 2500"/>
              <p:cNvSpPr/>
              <p:nvPr/>
            </p:nvSpPr>
            <p:spPr>
              <a:xfrm>
                <a:off x="8215251" y="2489200"/>
                <a:ext cx="252413" cy="360363"/>
              </a:xfrm>
              <a:custGeom>
                <a:avLst/>
                <a:gdLst>
                  <a:gd name="txL" fmla="*/ 0 w 67"/>
                  <a:gd name="txT" fmla="*/ 0 h 96"/>
                  <a:gd name="txR" fmla="*/ 67 w 67"/>
                  <a:gd name="txB" fmla="*/ 96 h 9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7" h="96">
                    <a:moveTo>
                      <a:pt x="6" y="25"/>
                    </a:moveTo>
                    <a:cubicBezTo>
                      <a:pt x="0" y="37"/>
                      <a:pt x="0" y="50"/>
                      <a:pt x="4" y="61"/>
                    </a:cubicBezTo>
                    <a:cubicBezTo>
                      <a:pt x="7" y="69"/>
                      <a:pt x="14" y="80"/>
                      <a:pt x="14" y="88"/>
                    </a:cubicBezTo>
                    <a:cubicBezTo>
                      <a:pt x="16" y="96"/>
                      <a:pt x="16" y="96"/>
                      <a:pt x="16" y="96"/>
                    </a:cubicBezTo>
                    <a:cubicBezTo>
                      <a:pt x="17" y="93"/>
                      <a:pt x="21" y="89"/>
                      <a:pt x="25" y="86"/>
                    </a:cubicBezTo>
                    <a:cubicBezTo>
                      <a:pt x="30" y="83"/>
                      <a:pt x="35" y="80"/>
                      <a:pt x="38" y="79"/>
                    </a:cubicBezTo>
                    <a:cubicBezTo>
                      <a:pt x="44" y="75"/>
                      <a:pt x="50" y="72"/>
                      <a:pt x="55" y="67"/>
                    </a:cubicBezTo>
                    <a:cubicBezTo>
                      <a:pt x="59" y="63"/>
                      <a:pt x="63" y="58"/>
                      <a:pt x="65" y="51"/>
                    </a:cubicBezTo>
                    <a:cubicBezTo>
                      <a:pt x="67" y="43"/>
                      <a:pt x="66" y="36"/>
                      <a:pt x="63" y="29"/>
                    </a:cubicBezTo>
                    <a:cubicBezTo>
                      <a:pt x="61" y="22"/>
                      <a:pt x="56" y="17"/>
                      <a:pt x="49" y="12"/>
                    </a:cubicBezTo>
                    <a:cubicBezTo>
                      <a:pt x="52" y="8"/>
                      <a:pt x="56" y="5"/>
                      <a:pt x="60" y="2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6" y="2"/>
                      <a:pt x="51" y="6"/>
                      <a:pt x="48" y="12"/>
                    </a:cubicBezTo>
                    <a:cubicBezTo>
                      <a:pt x="46" y="11"/>
                      <a:pt x="44" y="10"/>
                      <a:pt x="43" y="9"/>
                    </a:cubicBezTo>
                    <a:cubicBezTo>
                      <a:pt x="36" y="7"/>
                      <a:pt x="29" y="7"/>
                      <a:pt x="22" y="10"/>
                    </a:cubicBezTo>
                    <a:cubicBezTo>
                      <a:pt x="16" y="13"/>
                      <a:pt x="10" y="19"/>
                      <a:pt x="6" y="25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82" name="Freeform 2501"/>
              <p:cNvSpPr/>
              <p:nvPr/>
            </p:nvSpPr>
            <p:spPr>
              <a:xfrm>
                <a:off x="8558151" y="2601912"/>
                <a:ext cx="184150" cy="288925"/>
              </a:xfrm>
              <a:custGeom>
                <a:avLst/>
                <a:gdLst>
                  <a:gd name="txL" fmla="*/ 0 w 49"/>
                  <a:gd name="txT" fmla="*/ 0 h 77"/>
                  <a:gd name="txR" fmla="*/ 49 w 49"/>
                  <a:gd name="txB" fmla="*/ 77 h 7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77">
                    <a:moveTo>
                      <a:pt x="1" y="29"/>
                    </a:moveTo>
                    <a:cubicBezTo>
                      <a:pt x="0" y="40"/>
                      <a:pt x="4" y="49"/>
                      <a:pt x="9" y="55"/>
                    </a:cubicBezTo>
                    <a:cubicBezTo>
                      <a:pt x="13" y="60"/>
                      <a:pt x="21" y="66"/>
                      <a:pt x="23" y="72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5" y="72"/>
                      <a:pt x="34" y="63"/>
                      <a:pt x="37" y="59"/>
                    </a:cubicBezTo>
                    <a:cubicBezTo>
                      <a:pt x="41" y="55"/>
                      <a:pt x="44" y="51"/>
                      <a:pt x="46" y="47"/>
                    </a:cubicBezTo>
                    <a:cubicBezTo>
                      <a:pt x="48" y="43"/>
                      <a:pt x="49" y="39"/>
                      <a:pt x="48" y="35"/>
                    </a:cubicBezTo>
                    <a:cubicBezTo>
                      <a:pt x="48" y="30"/>
                      <a:pt x="46" y="25"/>
                      <a:pt x="43" y="21"/>
                    </a:cubicBezTo>
                    <a:cubicBezTo>
                      <a:pt x="40" y="17"/>
                      <a:pt x="36" y="12"/>
                      <a:pt x="31" y="10"/>
                    </a:cubicBezTo>
                    <a:cubicBezTo>
                      <a:pt x="32" y="8"/>
                      <a:pt x="34" y="6"/>
                      <a:pt x="35" y="5"/>
                    </a:cubicBezTo>
                    <a:cubicBezTo>
                      <a:pt x="37" y="3"/>
                      <a:pt x="39" y="2"/>
                      <a:pt x="42" y="1"/>
                    </a:cubicBezTo>
                    <a:cubicBezTo>
                      <a:pt x="41" y="1"/>
                      <a:pt x="41" y="0"/>
                      <a:pt x="41" y="0"/>
                    </a:cubicBezTo>
                    <a:cubicBezTo>
                      <a:pt x="40" y="0"/>
                      <a:pt x="37" y="1"/>
                      <a:pt x="35" y="3"/>
                    </a:cubicBezTo>
                    <a:cubicBezTo>
                      <a:pt x="33" y="5"/>
                      <a:pt x="32" y="7"/>
                      <a:pt x="30" y="9"/>
                    </a:cubicBezTo>
                    <a:cubicBezTo>
                      <a:pt x="29" y="9"/>
                      <a:pt x="28" y="8"/>
                      <a:pt x="26" y="8"/>
                    </a:cubicBezTo>
                    <a:cubicBezTo>
                      <a:pt x="21" y="7"/>
                      <a:pt x="15" y="9"/>
                      <a:pt x="10" y="14"/>
                    </a:cubicBezTo>
                    <a:cubicBezTo>
                      <a:pt x="6" y="18"/>
                      <a:pt x="2" y="24"/>
                      <a:pt x="1" y="2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83" name="Freeform 2502"/>
              <p:cNvSpPr/>
              <p:nvPr/>
            </p:nvSpPr>
            <p:spPr>
              <a:xfrm>
                <a:off x="8651813" y="2692400"/>
                <a:ext cx="184150" cy="236538"/>
              </a:xfrm>
              <a:custGeom>
                <a:avLst/>
                <a:gdLst>
                  <a:gd name="txL" fmla="*/ 0 w 49"/>
                  <a:gd name="txT" fmla="*/ 0 h 63"/>
                  <a:gd name="txR" fmla="*/ 49 w 49"/>
                  <a:gd name="txB" fmla="*/ 63 h 6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63">
                    <a:moveTo>
                      <a:pt x="4" y="45"/>
                    </a:moveTo>
                    <a:cubicBezTo>
                      <a:pt x="7" y="50"/>
                      <a:pt x="12" y="53"/>
                      <a:pt x="17" y="55"/>
                    </a:cubicBezTo>
                    <a:cubicBezTo>
                      <a:pt x="22" y="57"/>
                      <a:pt x="26" y="58"/>
                      <a:pt x="31" y="59"/>
                    </a:cubicBezTo>
                    <a:cubicBezTo>
                      <a:pt x="32" y="59"/>
                      <a:pt x="36" y="60"/>
                      <a:pt x="39" y="61"/>
                    </a:cubicBezTo>
                    <a:cubicBezTo>
                      <a:pt x="42" y="62"/>
                      <a:pt x="45" y="63"/>
                      <a:pt x="45" y="63"/>
                    </a:cubicBezTo>
                    <a:cubicBezTo>
                      <a:pt x="43" y="60"/>
                      <a:pt x="44" y="56"/>
                      <a:pt x="45" y="53"/>
                    </a:cubicBezTo>
                    <a:cubicBezTo>
                      <a:pt x="45" y="49"/>
                      <a:pt x="47" y="46"/>
                      <a:pt x="47" y="43"/>
                    </a:cubicBezTo>
                    <a:cubicBezTo>
                      <a:pt x="49" y="34"/>
                      <a:pt x="48" y="22"/>
                      <a:pt x="42" y="15"/>
                    </a:cubicBezTo>
                    <a:cubicBezTo>
                      <a:pt x="38" y="11"/>
                      <a:pt x="33" y="9"/>
                      <a:pt x="28" y="8"/>
                    </a:cubicBezTo>
                    <a:cubicBezTo>
                      <a:pt x="23" y="8"/>
                      <a:pt x="17" y="9"/>
                      <a:pt x="12" y="11"/>
                    </a:cubicBezTo>
                    <a:cubicBezTo>
                      <a:pt x="11" y="9"/>
                      <a:pt x="11" y="7"/>
                      <a:pt x="11" y="5"/>
                    </a:cubicBezTo>
                    <a:cubicBezTo>
                      <a:pt x="11" y="4"/>
                      <a:pt x="11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2"/>
                      <a:pt x="12" y="2"/>
                      <a:pt x="13" y="2"/>
                    </a:cubicBezTo>
                    <a:cubicBezTo>
                      <a:pt x="13" y="2"/>
                      <a:pt x="14" y="1"/>
                      <a:pt x="14" y="1"/>
                    </a:cubicBezTo>
                    <a:cubicBezTo>
                      <a:pt x="14" y="1"/>
                      <a:pt x="14" y="1"/>
                      <a:pt x="15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6" y="0"/>
                      <a:pt x="17" y="0"/>
                    </a:cubicBezTo>
                    <a:cubicBezTo>
                      <a:pt x="17" y="1"/>
                      <a:pt x="18" y="1"/>
                      <a:pt x="19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1"/>
                      <a:pt x="19" y="2"/>
                      <a:pt x="19" y="2"/>
                    </a:cubicBezTo>
                    <a:cubicBezTo>
                      <a:pt x="18" y="3"/>
                      <a:pt x="18" y="4"/>
                      <a:pt x="17" y="4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4"/>
                      <a:pt x="19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0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1"/>
                      <a:pt x="17" y="1"/>
                      <a:pt x="16" y="0"/>
                    </a:cubicBezTo>
                    <a:cubicBezTo>
                      <a:pt x="16" y="0"/>
                      <a:pt x="15" y="0"/>
                      <a:pt x="15" y="0"/>
                    </a:cubicBezTo>
                    <a:cubicBezTo>
                      <a:pt x="15" y="0"/>
                      <a:pt x="14" y="1"/>
                      <a:pt x="12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4"/>
                    </a:cubicBezTo>
                    <a:cubicBezTo>
                      <a:pt x="10" y="6"/>
                      <a:pt x="10" y="10"/>
                      <a:pt x="11" y="12"/>
                    </a:cubicBezTo>
                    <a:cubicBezTo>
                      <a:pt x="5" y="15"/>
                      <a:pt x="0" y="21"/>
                      <a:pt x="0" y="28"/>
                    </a:cubicBezTo>
                    <a:cubicBezTo>
                      <a:pt x="0" y="33"/>
                      <a:pt x="2" y="40"/>
                      <a:pt x="4" y="4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84" name="Freeform 2503"/>
              <p:cNvSpPr/>
              <p:nvPr/>
            </p:nvSpPr>
            <p:spPr>
              <a:xfrm>
                <a:off x="8801038" y="2511425"/>
                <a:ext cx="271463" cy="241300"/>
              </a:xfrm>
              <a:custGeom>
                <a:avLst/>
                <a:gdLst>
                  <a:gd name="txL" fmla="*/ 0 w 72"/>
                  <a:gd name="txT" fmla="*/ 0 h 64"/>
                  <a:gd name="txR" fmla="*/ 72 w 72"/>
                  <a:gd name="txB" fmla="*/ 64 h 6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2" h="64">
                    <a:moveTo>
                      <a:pt x="8" y="56"/>
                    </a:moveTo>
                    <a:cubicBezTo>
                      <a:pt x="12" y="60"/>
                      <a:pt x="19" y="61"/>
                      <a:pt x="26" y="62"/>
                    </a:cubicBezTo>
                    <a:cubicBezTo>
                      <a:pt x="32" y="63"/>
                      <a:pt x="39" y="63"/>
                      <a:pt x="46" y="63"/>
                    </a:cubicBezTo>
                    <a:cubicBezTo>
                      <a:pt x="51" y="62"/>
                      <a:pt x="65" y="64"/>
                      <a:pt x="65" y="64"/>
                    </a:cubicBezTo>
                    <a:cubicBezTo>
                      <a:pt x="62" y="57"/>
                      <a:pt x="68" y="48"/>
                      <a:pt x="70" y="40"/>
                    </a:cubicBezTo>
                    <a:cubicBezTo>
                      <a:pt x="72" y="30"/>
                      <a:pt x="70" y="18"/>
                      <a:pt x="61" y="12"/>
                    </a:cubicBezTo>
                    <a:cubicBezTo>
                      <a:pt x="51" y="6"/>
                      <a:pt x="32" y="9"/>
                      <a:pt x="18" y="18"/>
                    </a:cubicBezTo>
                    <a:cubicBezTo>
                      <a:pt x="17" y="16"/>
                      <a:pt x="16" y="13"/>
                      <a:pt x="16" y="11"/>
                    </a:cubicBezTo>
                    <a:cubicBezTo>
                      <a:pt x="16" y="7"/>
                      <a:pt x="17" y="4"/>
                      <a:pt x="1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5" y="4"/>
                      <a:pt x="14" y="14"/>
                      <a:pt x="17" y="18"/>
                    </a:cubicBezTo>
                    <a:cubicBezTo>
                      <a:pt x="7" y="24"/>
                      <a:pt x="1" y="31"/>
                      <a:pt x="1" y="39"/>
                    </a:cubicBezTo>
                    <a:cubicBezTo>
                      <a:pt x="0" y="45"/>
                      <a:pt x="4" y="52"/>
                      <a:pt x="8" y="5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85" name="Freeform 2504"/>
              <p:cNvSpPr/>
              <p:nvPr/>
            </p:nvSpPr>
            <p:spPr>
              <a:xfrm>
                <a:off x="11187051" y="1831975"/>
                <a:ext cx="434975" cy="293688"/>
              </a:xfrm>
              <a:custGeom>
                <a:avLst/>
                <a:gdLst>
                  <a:gd name="txL" fmla="*/ 0 w 116"/>
                  <a:gd name="txT" fmla="*/ 0 h 78"/>
                  <a:gd name="txR" fmla="*/ 116 w 116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6" h="78">
                    <a:moveTo>
                      <a:pt x="39" y="76"/>
                    </a:moveTo>
                    <a:cubicBezTo>
                      <a:pt x="50" y="78"/>
                      <a:pt x="61" y="75"/>
                      <a:pt x="73" y="70"/>
                    </a:cubicBezTo>
                    <a:cubicBezTo>
                      <a:pt x="78" y="68"/>
                      <a:pt x="83" y="65"/>
                      <a:pt x="89" y="63"/>
                    </a:cubicBezTo>
                    <a:cubicBezTo>
                      <a:pt x="94" y="61"/>
                      <a:pt x="100" y="60"/>
                      <a:pt x="106" y="62"/>
                    </a:cubicBezTo>
                    <a:cubicBezTo>
                      <a:pt x="109" y="62"/>
                      <a:pt x="113" y="62"/>
                      <a:pt x="116" y="63"/>
                    </a:cubicBezTo>
                    <a:cubicBezTo>
                      <a:pt x="112" y="60"/>
                      <a:pt x="109" y="54"/>
                      <a:pt x="105" y="47"/>
                    </a:cubicBezTo>
                    <a:cubicBezTo>
                      <a:pt x="101" y="40"/>
                      <a:pt x="97" y="33"/>
                      <a:pt x="95" y="29"/>
                    </a:cubicBezTo>
                    <a:cubicBezTo>
                      <a:pt x="84" y="13"/>
                      <a:pt x="70" y="0"/>
                      <a:pt x="51" y="1"/>
                    </a:cubicBezTo>
                    <a:cubicBezTo>
                      <a:pt x="41" y="1"/>
                      <a:pt x="32" y="5"/>
                      <a:pt x="26" y="11"/>
                    </a:cubicBezTo>
                    <a:cubicBezTo>
                      <a:pt x="21" y="18"/>
                      <a:pt x="17" y="26"/>
                      <a:pt x="16" y="36"/>
                    </a:cubicBezTo>
                    <a:cubicBezTo>
                      <a:pt x="10" y="35"/>
                      <a:pt x="5" y="33"/>
                      <a:pt x="1" y="3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3" y="34"/>
                      <a:pt x="9" y="36"/>
                      <a:pt x="16" y="37"/>
                    </a:cubicBezTo>
                    <a:cubicBezTo>
                      <a:pt x="16" y="39"/>
                      <a:pt x="15" y="41"/>
                      <a:pt x="15" y="44"/>
                    </a:cubicBezTo>
                    <a:cubicBezTo>
                      <a:pt x="15" y="52"/>
                      <a:pt x="18" y="59"/>
                      <a:pt x="22" y="65"/>
                    </a:cubicBezTo>
                    <a:cubicBezTo>
                      <a:pt x="27" y="70"/>
                      <a:pt x="32" y="74"/>
                      <a:pt x="39" y="76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86" name="Freeform 2505"/>
              <p:cNvSpPr/>
              <p:nvPr/>
            </p:nvSpPr>
            <p:spPr>
              <a:xfrm>
                <a:off x="11198163" y="1738312"/>
                <a:ext cx="363538" cy="269875"/>
              </a:xfrm>
              <a:custGeom>
                <a:avLst/>
                <a:gdLst>
                  <a:gd name="txL" fmla="*/ 0 w 97"/>
                  <a:gd name="txT" fmla="*/ 0 h 72"/>
                  <a:gd name="txR" fmla="*/ 97 w 97"/>
                  <a:gd name="txB" fmla="*/ 72 h 7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7" h="72">
                    <a:moveTo>
                      <a:pt x="68" y="67"/>
                    </a:moveTo>
                    <a:cubicBezTo>
                      <a:pt x="76" y="63"/>
                      <a:pt x="80" y="56"/>
                      <a:pt x="84" y="49"/>
                    </a:cubicBezTo>
                    <a:cubicBezTo>
                      <a:pt x="87" y="43"/>
                      <a:pt x="89" y="37"/>
                      <a:pt x="90" y="30"/>
                    </a:cubicBezTo>
                    <a:cubicBezTo>
                      <a:pt x="91" y="25"/>
                      <a:pt x="97" y="10"/>
                      <a:pt x="97" y="10"/>
                    </a:cubicBezTo>
                    <a:cubicBezTo>
                      <a:pt x="88" y="13"/>
                      <a:pt x="78" y="6"/>
                      <a:pt x="70" y="3"/>
                    </a:cubicBezTo>
                    <a:cubicBezTo>
                      <a:pt x="64" y="1"/>
                      <a:pt x="57" y="0"/>
                      <a:pt x="51" y="0"/>
                    </a:cubicBezTo>
                    <a:cubicBezTo>
                      <a:pt x="45" y="0"/>
                      <a:pt x="39" y="2"/>
                      <a:pt x="34" y="5"/>
                    </a:cubicBezTo>
                    <a:cubicBezTo>
                      <a:pt x="29" y="9"/>
                      <a:pt x="25" y="16"/>
                      <a:pt x="23" y="23"/>
                    </a:cubicBezTo>
                    <a:cubicBezTo>
                      <a:pt x="21" y="31"/>
                      <a:pt x="20" y="40"/>
                      <a:pt x="22" y="47"/>
                    </a:cubicBezTo>
                    <a:cubicBezTo>
                      <a:pt x="19" y="48"/>
                      <a:pt x="15" y="48"/>
                      <a:pt x="12" y="47"/>
                    </a:cubicBezTo>
                    <a:cubicBezTo>
                      <a:pt x="8" y="46"/>
                      <a:pt x="4" y="43"/>
                      <a:pt x="1" y="40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2" y="43"/>
                      <a:pt x="5" y="45"/>
                      <a:pt x="10" y="47"/>
                    </a:cubicBezTo>
                    <a:cubicBezTo>
                      <a:pt x="14" y="48"/>
                      <a:pt x="19" y="49"/>
                      <a:pt x="22" y="49"/>
                    </a:cubicBezTo>
                    <a:cubicBezTo>
                      <a:pt x="25" y="59"/>
                      <a:pt x="32" y="68"/>
                      <a:pt x="43" y="70"/>
                    </a:cubicBezTo>
                    <a:cubicBezTo>
                      <a:pt x="50" y="72"/>
                      <a:pt x="61" y="70"/>
                      <a:pt x="68" y="6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87" name="Freeform 2506"/>
              <p:cNvSpPr/>
              <p:nvPr/>
            </p:nvSpPr>
            <p:spPr>
              <a:xfrm>
                <a:off x="11250551" y="1193800"/>
                <a:ext cx="307975" cy="327025"/>
              </a:xfrm>
              <a:custGeom>
                <a:avLst/>
                <a:gdLst>
                  <a:gd name="txL" fmla="*/ 0 w 82"/>
                  <a:gd name="txT" fmla="*/ 0 h 87"/>
                  <a:gd name="txR" fmla="*/ 82 w 82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87">
                    <a:moveTo>
                      <a:pt x="65" y="78"/>
                    </a:moveTo>
                    <a:cubicBezTo>
                      <a:pt x="76" y="69"/>
                      <a:pt x="81" y="56"/>
                      <a:pt x="81" y="42"/>
                    </a:cubicBezTo>
                    <a:cubicBezTo>
                      <a:pt x="81" y="32"/>
                      <a:pt x="78" y="18"/>
                      <a:pt x="81" y="9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0" y="3"/>
                      <a:pt x="75" y="5"/>
                      <a:pt x="69" y="6"/>
                    </a:cubicBezTo>
                    <a:cubicBezTo>
                      <a:pt x="63" y="7"/>
                      <a:pt x="57" y="7"/>
                      <a:pt x="53" y="7"/>
                    </a:cubicBezTo>
                    <a:cubicBezTo>
                      <a:pt x="45" y="8"/>
                      <a:pt x="38" y="9"/>
                      <a:pt x="31" y="11"/>
                    </a:cubicBezTo>
                    <a:cubicBezTo>
                      <a:pt x="25" y="13"/>
                      <a:pt x="19" y="17"/>
                      <a:pt x="15" y="23"/>
                    </a:cubicBezTo>
                    <a:cubicBezTo>
                      <a:pt x="10" y="31"/>
                      <a:pt x="8" y="39"/>
                      <a:pt x="8" y="47"/>
                    </a:cubicBezTo>
                    <a:cubicBezTo>
                      <a:pt x="8" y="55"/>
                      <a:pt x="11" y="64"/>
                      <a:pt x="16" y="72"/>
                    </a:cubicBezTo>
                    <a:cubicBezTo>
                      <a:pt x="11" y="75"/>
                      <a:pt x="6" y="77"/>
                      <a:pt x="0" y="77"/>
                    </a:cubicBezTo>
                    <a:cubicBezTo>
                      <a:pt x="1" y="80"/>
                      <a:pt x="1" y="80"/>
                      <a:pt x="1" y="80"/>
                    </a:cubicBezTo>
                    <a:cubicBezTo>
                      <a:pt x="5" y="80"/>
                      <a:pt x="11" y="77"/>
                      <a:pt x="17" y="73"/>
                    </a:cubicBezTo>
                    <a:cubicBezTo>
                      <a:pt x="18" y="74"/>
                      <a:pt x="20" y="76"/>
                      <a:pt x="21" y="78"/>
                    </a:cubicBezTo>
                    <a:cubicBezTo>
                      <a:pt x="27" y="84"/>
                      <a:pt x="35" y="87"/>
                      <a:pt x="43" y="87"/>
                    </a:cubicBezTo>
                    <a:cubicBezTo>
                      <a:pt x="51" y="87"/>
                      <a:pt x="59" y="84"/>
                      <a:pt x="65" y="7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88" name="Freeform 2507"/>
              <p:cNvSpPr/>
              <p:nvPr/>
            </p:nvSpPr>
            <p:spPr>
              <a:xfrm>
                <a:off x="10987026" y="1284287"/>
                <a:ext cx="169863" cy="214313"/>
              </a:xfrm>
              <a:custGeom>
                <a:avLst/>
                <a:gdLst>
                  <a:gd name="txL" fmla="*/ 0 w 45"/>
                  <a:gd name="txT" fmla="*/ 0 h 57"/>
                  <a:gd name="txR" fmla="*/ 45 w 45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57">
                    <a:moveTo>
                      <a:pt x="41" y="46"/>
                    </a:moveTo>
                    <a:cubicBezTo>
                      <a:pt x="45" y="38"/>
                      <a:pt x="45" y="30"/>
                      <a:pt x="42" y="23"/>
                    </a:cubicBezTo>
                    <a:cubicBezTo>
                      <a:pt x="41" y="18"/>
                      <a:pt x="36" y="11"/>
                      <a:pt x="36" y="5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4" y="4"/>
                      <a:pt x="24" y="8"/>
                      <a:pt x="20" y="10"/>
                    </a:cubicBezTo>
                    <a:cubicBezTo>
                      <a:pt x="16" y="12"/>
                      <a:pt x="13" y="14"/>
                      <a:pt x="10" y="16"/>
                    </a:cubicBezTo>
                    <a:cubicBezTo>
                      <a:pt x="7" y="18"/>
                      <a:pt x="5" y="21"/>
                      <a:pt x="4" y="25"/>
                    </a:cubicBezTo>
                    <a:cubicBezTo>
                      <a:pt x="3" y="29"/>
                      <a:pt x="4" y="33"/>
                      <a:pt x="5" y="38"/>
                    </a:cubicBezTo>
                    <a:cubicBezTo>
                      <a:pt x="6" y="42"/>
                      <a:pt x="7" y="47"/>
                      <a:pt x="11" y="51"/>
                    </a:cubicBezTo>
                    <a:cubicBezTo>
                      <a:pt x="8" y="54"/>
                      <a:pt x="4" y="55"/>
                      <a:pt x="0" y="54"/>
                    </a:cubicBezTo>
                    <a:cubicBezTo>
                      <a:pt x="0" y="55"/>
                      <a:pt x="0" y="55"/>
                      <a:pt x="0" y="56"/>
                    </a:cubicBezTo>
                    <a:cubicBezTo>
                      <a:pt x="1" y="56"/>
                      <a:pt x="3" y="56"/>
                      <a:pt x="5" y="55"/>
                    </a:cubicBezTo>
                    <a:cubicBezTo>
                      <a:pt x="7" y="54"/>
                      <a:pt x="9" y="53"/>
                      <a:pt x="11" y="52"/>
                    </a:cubicBezTo>
                    <a:cubicBezTo>
                      <a:pt x="12" y="53"/>
                      <a:pt x="13" y="53"/>
                      <a:pt x="14" y="54"/>
                    </a:cubicBezTo>
                    <a:cubicBezTo>
                      <a:pt x="18" y="57"/>
                      <a:pt x="24" y="57"/>
                      <a:pt x="29" y="56"/>
                    </a:cubicBezTo>
                    <a:cubicBezTo>
                      <a:pt x="34" y="54"/>
                      <a:pt x="38" y="50"/>
                      <a:pt x="41" y="46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89" name="Freeform 2508"/>
              <p:cNvSpPr/>
              <p:nvPr/>
            </p:nvSpPr>
            <p:spPr>
              <a:xfrm>
                <a:off x="10783826" y="1358900"/>
                <a:ext cx="192088" cy="280988"/>
              </a:xfrm>
              <a:custGeom>
                <a:avLst/>
                <a:gdLst>
                  <a:gd name="txL" fmla="*/ 0 w 51"/>
                  <a:gd name="txT" fmla="*/ 0 h 75"/>
                  <a:gd name="txR" fmla="*/ 51 w 51"/>
                  <a:gd name="txB" fmla="*/ 75 h 7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75">
                    <a:moveTo>
                      <a:pt x="50" y="31"/>
                    </a:moveTo>
                    <a:cubicBezTo>
                      <a:pt x="49" y="25"/>
                      <a:pt x="45" y="21"/>
                      <a:pt x="41" y="17"/>
                    </a:cubicBezTo>
                    <a:cubicBezTo>
                      <a:pt x="37" y="14"/>
                      <a:pt x="33" y="11"/>
                      <a:pt x="29" y="9"/>
                    </a:cubicBezTo>
                    <a:cubicBezTo>
                      <a:pt x="25" y="7"/>
                      <a:pt x="16" y="0"/>
                      <a:pt x="16" y="0"/>
                    </a:cubicBezTo>
                    <a:cubicBezTo>
                      <a:pt x="17" y="7"/>
                      <a:pt x="10" y="13"/>
                      <a:pt x="6" y="18"/>
                    </a:cubicBezTo>
                    <a:cubicBezTo>
                      <a:pt x="4" y="22"/>
                      <a:pt x="2" y="26"/>
                      <a:pt x="1" y="31"/>
                    </a:cubicBezTo>
                    <a:cubicBezTo>
                      <a:pt x="0" y="33"/>
                      <a:pt x="0" y="35"/>
                      <a:pt x="0" y="37"/>
                    </a:cubicBezTo>
                    <a:cubicBezTo>
                      <a:pt x="0" y="38"/>
                      <a:pt x="0" y="38"/>
                      <a:pt x="0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39"/>
                      <a:pt x="0" y="39"/>
                      <a:pt x="0" y="40"/>
                    </a:cubicBezTo>
                    <a:cubicBezTo>
                      <a:pt x="0" y="40"/>
                      <a:pt x="0" y="40"/>
                      <a:pt x="0" y="41"/>
                    </a:cubicBezTo>
                    <a:cubicBezTo>
                      <a:pt x="0" y="42"/>
                      <a:pt x="1" y="43"/>
                      <a:pt x="1" y="45"/>
                    </a:cubicBezTo>
                    <a:cubicBezTo>
                      <a:pt x="3" y="50"/>
                      <a:pt x="7" y="53"/>
                      <a:pt x="12" y="56"/>
                    </a:cubicBezTo>
                    <a:cubicBezTo>
                      <a:pt x="17" y="58"/>
                      <a:pt x="23" y="60"/>
                      <a:pt x="29" y="60"/>
                    </a:cubicBezTo>
                    <a:cubicBezTo>
                      <a:pt x="29" y="62"/>
                      <a:pt x="28" y="65"/>
                      <a:pt x="27" y="67"/>
                    </a:cubicBezTo>
                    <a:cubicBezTo>
                      <a:pt x="25" y="70"/>
                      <a:pt x="23" y="73"/>
                      <a:pt x="20" y="74"/>
                    </a:cubicBezTo>
                    <a:cubicBezTo>
                      <a:pt x="20" y="74"/>
                      <a:pt x="20" y="75"/>
                      <a:pt x="20" y="75"/>
                    </a:cubicBezTo>
                    <a:cubicBezTo>
                      <a:pt x="21" y="75"/>
                      <a:pt x="22" y="74"/>
                      <a:pt x="23" y="73"/>
                    </a:cubicBezTo>
                    <a:cubicBezTo>
                      <a:pt x="25" y="72"/>
                      <a:pt x="26" y="70"/>
                      <a:pt x="27" y="69"/>
                    </a:cubicBezTo>
                    <a:cubicBezTo>
                      <a:pt x="29" y="66"/>
                      <a:pt x="30" y="62"/>
                      <a:pt x="30" y="60"/>
                    </a:cubicBezTo>
                    <a:cubicBezTo>
                      <a:pt x="34" y="60"/>
                      <a:pt x="38" y="59"/>
                      <a:pt x="41" y="57"/>
                    </a:cubicBezTo>
                    <a:cubicBezTo>
                      <a:pt x="44" y="55"/>
                      <a:pt x="47" y="52"/>
                      <a:pt x="48" y="49"/>
                    </a:cubicBezTo>
                    <a:cubicBezTo>
                      <a:pt x="48" y="49"/>
                      <a:pt x="49" y="49"/>
                      <a:pt x="49" y="48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9" y="47"/>
                      <a:pt x="49" y="47"/>
                      <a:pt x="49" y="47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50" y="44"/>
                      <a:pt x="50" y="43"/>
                      <a:pt x="50" y="41"/>
                    </a:cubicBezTo>
                    <a:cubicBezTo>
                      <a:pt x="51" y="38"/>
                      <a:pt x="51" y="34"/>
                      <a:pt x="50" y="3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90" name="Freeform 2509"/>
              <p:cNvSpPr/>
              <p:nvPr/>
            </p:nvSpPr>
            <p:spPr>
              <a:xfrm>
                <a:off x="10829863" y="1009650"/>
                <a:ext cx="228600" cy="327025"/>
              </a:xfrm>
              <a:custGeom>
                <a:avLst/>
                <a:gdLst>
                  <a:gd name="txL" fmla="*/ 0 w 61"/>
                  <a:gd name="txT" fmla="*/ 0 h 87"/>
                  <a:gd name="txR" fmla="*/ 61 w 61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1" h="87">
                    <a:moveTo>
                      <a:pt x="61" y="51"/>
                    </a:moveTo>
                    <a:cubicBezTo>
                      <a:pt x="61" y="44"/>
                      <a:pt x="57" y="38"/>
                      <a:pt x="53" y="31"/>
                    </a:cubicBezTo>
                    <a:cubicBezTo>
                      <a:pt x="49" y="26"/>
                      <a:pt x="45" y="21"/>
                      <a:pt x="41" y="16"/>
                    </a:cubicBezTo>
                    <a:cubicBezTo>
                      <a:pt x="37" y="13"/>
                      <a:pt x="29" y="0"/>
                      <a:pt x="29" y="0"/>
                    </a:cubicBezTo>
                    <a:cubicBezTo>
                      <a:pt x="27" y="8"/>
                      <a:pt x="18" y="10"/>
                      <a:pt x="13" y="15"/>
                    </a:cubicBezTo>
                    <a:cubicBezTo>
                      <a:pt x="6" y="21"/>
                      <a:pt x="0" y="32"/>
                      <a:pt x="2" y="44"/>
                    </a:cubicBezTo>
                    <a:cubicBezTo>
                      <a:pt x="5" y="56"/>
                      <a:pt x="19" y="68"/>
                      <a:pt x="33" y="73"/>
                    </a:cubicBezTo>
                    <a:cubicBezTo>
                      <a:pt x="32" y="75"/>
                      <a:pt x="32" y="78"/>
                      <a:pt x="30" y="79"/>
                    </a:cubicBezTo>
                    <a:cubicBezTo>
                      <a:pt x="28" y="82"/>
                      <a:pt x="26" y="84"/>
                      <a:pt x="23" y="85"/>
                    </a:cubicBezTo>
                    <a:cubicBezTo>
                      <a:pt x="24" y="87"/>
                      <a:pt x="24" y="87"/>
                      <a:pt x="24" y="87"/>
                    </a:cubicBezTo>
                    <a:cubicBezTo>
                      <a:pt x="27" y="86"/>
                      <a:pt x="33" y="78"/>
                      <a:pt x="34" y="73"/>
                    </a:cubicBezTo>
                    <a:cubicBezTo>
                      <a:pt x="43" y="76"/>
                      <a:pt x="51" y="75"/>
                      <a:pt x="56" y="69"/>
                    </a:cubicBezTo>
                    <a:cubicBezTo>
                      <a:pt x="59" y="65"/>
                      <a:pt x="61" y="57"/>
                      <a:pt x="61" y="51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91" name="Freeform 2510"/>
              <p:cNvSpPr/>
              <p:nvPr/>
            </p:nvSpPr>
            <p:spPr>
              <a:xfrm>
                <a:off x="10596501" y="1562100"/>
                <a:ext cx="93663" cy="120650"/>
              </a:xfrm>
              <a:custGeom>
                <a:avLst/>
                <a:gdLst>
                  <a:gd name="txL" fmla="*/ 0 w 25"/>
                  <a:gd name="txT" fmla="*/ 0 h 32"/>
                  <a:gd name="txR" fmla="*/ 25 w 25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32">
                    <a:moveTo>
                      <a:pt x="22" y="9"/>
                    </a:moveTo>
                    <a:cubicBezTo>
                      <a:pt x="20" y="7"/>
                      <a:pt x="18" y="6"/>
                      <a:pt x="16" y="5"/>
                    </a:cubicBezTo>
                    <a:cubicBezTo>
                      <a:pt x="14" y="5"/>
                      <a:pt x="12" y="4"/>
                      <a:pt x="10" y="3"/>
                    </a:cubicBezTo>
                    <a:cubicBezTo>
                      <a:pt x="9" y="3"/>
                      <a:pt x="7" y="2"/>
                      <a:pt x="6" y="1"/>
                    </a:cubicBezTo>
                    <a:cubicBezTo>
                      <a:pt x="5" y="1"/>
                      <a:pt x="4" y="0"/>
                      <a:pt x="4" y="0"/>
                    </a:cubicBezTo>
                    <a:cubicBezTo>
                      <a:pt x="4" y="3"/>
                      <a:pt x="1" y="7"/>
                      <a:pt x="1" y="11"/>
                    </a:cubicBezTo>
                    <a:cubicBezTo>
                      <a:pt x="0" y="16"/>
                      <a:pt x="2" y="22"/>
                      <a:pt x="5" y="25"/>
                    </a:cubicBezTo>
                    <a:cubicBezTo>
                      <a:pt x="7" y="26"/>
                      <a:pt x="9" y="27"/>
                      <a:pt x="12" y="27"/>
                    </a:cubicBezTo>
                    <a:cubicBezTo>
                      <a:pt x="15" y="26"/>
                      <a:pt x="17" y="25"/>
                      <a:pt x="20" y="24"/>
                    </a:cubicBezTo>
                    <a:cubicBezTo>
                      <a:pt x="20" y="25"/>
                      <a:pt x="20" y="26"/>
                      <a:pt x="20" y="27"/>
                    </a:cubicBezTo>
                    <a:cubicBezTo>
                      <a:pt x="21" y="29"/>
                      <a:pt x="20" y="30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1" y="30"/>
                      <a:pt x="21" y="26"/>
                      <a:pt x="20" y="24"/>
                    </a:cubicBezTo>
                    <a:cubicBezTo>
                      <a:pt x="23" y="22"/>
                      <a:pt x="25" y="19"/>
                      <a:pt x="25" y="15"/>
                    </a:cubicBezTo>
                    <a:cubicBezTo>
                      <a:pt x="24" y="13"/>
                      <a:pt x="23" y="10"/>
                      <a:pt x="22" y="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92" name="Freeform 2511"/>
              <p:cNvSpPr/>
              <p:nvPr/>
            </p:nvSpPr>
            <p:spPr>
              <a:xfrm>
                <a:off x="8066026" y="908050"/>
                <a:ext cx="203200" cy="192088"/>
              </a:xfrm>
              <a:custGeom>
                <a:avLst/>
                <a:gdLst>
                  <a:gd name="txL" fmla="*/ 0 w 54"/>
                  <a:gd name="txT" fmla="*/ 0 h 51"/>
                  <a:gd name="txR" fmla="*/ 54 w 54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51">
                    <a:moveTo>
                      <a:pt x="22" y="45"/>
                    </a:moveTo>
                    <a:cubicBezTo>
                      <a:pt x="23" y="45"/>
                      <a:pt x="23" y="44"/>
                      <a:pt x="24" y="43"/>
                    </a:cubicBezTo>
                    <a:cubicBezTo>
                      <a:pt x="28" y="40"/>
                      <a:pt x="30" y="36"/>
                      <a:pt x="32" y="32"/>
                    </a:cubicBezTo>
                    <a:cubicBezTo>
                      <a:pt x="36" y="27"/>
                      <a:pt x="38" y="20"/>
                      <a:pt x="41" y="14"/>
                    </a:cubicBezTo>
                    <a:cubicBezTo>
                      <a:pt x="43" y="11"/>
                      <a:pt x="46" y="8"/>
                      <a:pt x="49" y="5"/>
                    </a:cubicBezTo>
                    <a:cubicBezTo>
                      <a:pt x="51" y="4"/>
                      <a:pt x="53" y="2"/>
                      <a:pt x="54" y="0"/>
                    </a:cubicBezTo>
                    <a:cubicBezTo>
                      <a:pt x="51" y="3"/>
                      <a:pt x="46" y="5"/>
                      <a:pt x="44" y="6"/>
                    </a:cubicBezTo>
                    <a:cubicBezTo>
                      <a:pt x="34" y="12"/>
                      <a:pt x="28" y="23"/>
                      <a:pt x="20" y="31"/>
                    </a:cubicBezTo>
                    <a:cubicBezTo>
                      <a:pt x="17" y="35"/>
                      <a:pt x="13" y="39"/>
                      <a:pt x="9" y="42"/>
                    </a:cubicBezTo>
                    <a:cubicBezTo>
                      <a:pt x="6" y="45"/>
                      <a:pt x="3" y="48"/>
                      <a:pt x="0" y="50"/>
                    </a:cubicBezTo>
                    <a:cubicBezTo>
                      <a:pt x="0" y="50"/>
                      <a:pt x="0" y="50"/>
                      <a:pt x="0" y="51"/>
                    </a:cubicBezTo>
                    <a:cubicBezTo>
                      <a:pt x="7" y="47"/>
                      <a:pt x="14" y="47"/>
                      <a:pt x="22" y="4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893" name="Picture 2512"/>
              <p:cNvPicPr>
                <a:picLocks noChangeAspect="1"/>
              </p:cNvPicPr>
              <p:nvPr/>
            </p:nvPicPr>
            <p:blipFill>
              <a:blip r:embed="rId116"/>
              <a:stretch>
                <a:fillRect/>
              </a:stretch>
            </p:blipFill>
            <p:spPr>
              <a:xfrm>
                <a:off x="8131113" y="890587"/>
                <a:ext cx="158750" cy="203200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894" name="Picture 2513"/>
              <p:cNvPicPr>
                <a:picLocks noChangeAspect="1"/>
              </p:cNvPicPr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8048563" y="854075"/>
                <a:ext cx="249238" cy="25876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895" name="Freeform 2514"/>
              <p:cNvSpPr/>
              <p:nvPr/>
            </p:nvSpPr>
            <p:spPr>
              <a:xfrm>
                <a:off x="8085076" y="971550"/>
                <a:ext cx="96838" cy="71438"/>
              </a:xfrm>
              <a:custGeom>
                <a:avLst/>
                <a:gdLst>
                  <a:gd name="txL" fmla="*/ 0 w 26"/>
                  <a:gd name="txT" fmla="*/ 0 h 19"/>
                  <a:gd name="txR" fmla="*/ 26 w 26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19">
                    <a:moveTo>
                      <a:pt x="15" y="12"/>
                    </a:moveTo>
                    <a:cubicBezTo>
                      <a:pt x="20" y="9"/>
                      <a:pt x="23" y="4"/>
                      <a:pt x="26" y="0"/>
                    </a:cubicBezTo>
                    <a:cubicBezTo>
                      <a:pt x="24" y="2"/>
                      <a:pt x="22" y="4"/>
                      <a:pt x="19" y="5"/>
                    </a:cubicBezTo>
                    <a:cubicBezTo>
                      <a:pt x="16" y="6"/>
                      <a:pt x="13" y="5"/>
                      <a:pt x="10" y="4"/>
                    </a:cubicBezTo>
                    <a:cubicBezTo>
                      <a:pt x="8" y="3"/>
                      <a:pt x="6" y="1"/>
                      <a:pt x="4" y="1"/>
                    </a:cubicBezTo>
                    <a:cubicBezTo>
                      <a:pt x="2" y="7"/>
                      <a:pt x="1" y="13"/>
                      <a:pt x="0" y="19"/>
                    </a:cubicBezTo>
                    <a:cubicBezTo>
                      <a:pt x="5" y="19"/>
                      <a:pt x="11" y="14"/>
                      <a:pt x="15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96" name="Freeform 2516"/>
              <p:cNvSpPr>
                <a:spLocks noEditPoints="1"/>
              </p:cNvSpPr>
              <p:nvPr/>
            </p:nvSpPr>
            <p:spPr>
              <a:xfrm>
                <a:off x="8073963" y="896937"/>
                <a:ext cx="206375" cy="192088"/>
              </a:xfrm>
              <a:custGeom>
                <a:avLst/>
                <a:gdLst>
                  <a:gd name="txL" fmla="*/ 0 w 55"/>
                  <a:gd name="txT" fmla="*/ 0 h 51"/>
                  <a:gd name="txR" fmla="*/ 55 w 55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51">
                    <a:moveTo>
                      <a:pt x="27" y="14"/>
                    </a:moveTo>
                    <a:cubicBezTo>
                      <a:pt x="27" y="14"/>
                      <a:pt x="28" y="13"/>
                      <a:pt x="28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2" y="12"/>
                      <a:pt x="34" y="12"/>
                      <a:pt x="36" y="11"/>
                    </a:cubicBezTo>
                    <a:cubicBezTo>
                      <a:pt x="35" y="12"/>
                      <a:pt x="34" y="12"/>
                      <a:pt x="33" y="13"/>
                    </a:cubicBezTo>
                    <a:cubicBezTo>
                      <a:pt x="32" y="14"/>
                      <a:pt x="31" y="15"/>
                      <a:pt x="30" y="17"/>
                    </a:cubicBezTo>
                    <a:cubicBezTo>
                      <a:pt x="29" y="18"/>
                      <a:pt x="28" y="19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6" y="22"/>
                      <a:pt x="26" y="22"/>
                      <a:pt x="25" y="23"/>
                    </a:cubicBezTo>
                    <a:cubicBezTo>
                      <a:pt x="24" y="24"/>
                      <a:pt x="23" y="24"/>
                      <a:pt x="23" y="24"/>
                    </a:cubicBezTo>
                    <a:cubicBezTo>
                      <a:pt x="22" y="24"/>
                      <a:pt x="21" y="25"/>
                      <a:pt x="20" y="24"/>
                    </a:cubicBezTo>
                    <a:cubicBezTo>
                      <a:pt x="19" y="24"/>
                      <a:pt x="18" y="24"/>
                      <a:pt x="17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5" y="24"/>
                      <a:pt x="15" y="24"/>
                      <a:pt x="14" y="24"/>
                    </a:cubicBezTo>
                    <a:cubicBezTo>
                      <a:pt x="13" y="23"/>
                      <a:pt x="13" y="23"/>
                      <a:pt x="12" y="23"/>
                    </a:cubicBezTo>
                    <a:cubicBezTo>
                      <a:pt x="11" y="22"/>
                      <a:pt x="10" y="22"/>
                      <a:pt x="9" y="21"/>
                    </a:cubicBezTo>
                    <a:cubicBezTo>
                      <a:pt x="11" y="22"/>
                      <a:pt x="12" y="23"/>
                      <a:pt x="14" y="24"/>
                    </a:cubicBezTo>
                    <a:cubicBezTo>
                      <a:pt x="15" y="24"/>
                      <a:pt x="15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8" y="25"/>
                      <a:pt x="19" y="26"/>
                      <a:pt x="20" y="26"/>
                    </a:cubicBezTo>
                    <a:cubicBezTo>
                      <a:pt x="21" y="26"/>
                      <a:pt x="22" y="26"/>
                      <a:pt x="23" y="26"/>
                    </a:cubicBezTo>
                    <a:cubicBezTo>
                      <a:pt x="23" y="25"/>
                      <a:pt x="24" y="25"/>
                      <a:pt x="24" y="25"/>
                    </a:cubicBezTo>
                    <a:cubicBezTo>
                      <a:pt x="24" y="26"/>
                      <a:pt x="23" y="26"/>
                      <a:pt x="23" y="26"/>
                    </a:cubicBezTo>
                    <a:cubicBezTo>
                      <a:pt x="23" y="27"/>
                      <a:pt x="22" y="27"/>
                      <a:pt x="22" y="28"/>
                    </a:cubicBezTo>
                    <a:cubicBezTo>
                      <a:pt x="21" y="28"/>
                      <a:pt x="21" y="29"/>
                      <a:pt x="20" y="30"/>
                    </a:cubicBezTo>
                    <a:cubicBezTo>
                      <a:pt x="19" y="31"/>
                      <a:pt x="17" y="32"/>
                      <a:pt x="15" y="33"/>
                    </a:cubicBezTo>
                    <a:cubicBezTo>
                      <a:pt x="15" y="34"/>
                      <a:pt x="14" y="35"/>
                      <a:pt x="13" y="35"/>
                    </a:cubicBezTo>
                    <a:cubicBezTo>
                      <a:pt x="12" y="36"/>
                      <a:pt x="11" y="36"/>
                      <a:pt x="10" y="36"/>
                    </a:cubicBezTo>
                    <a:cubicBezTo>
                      <a:pt x="9" y="37"/>
                      <a:pt x="9" y="37"/>
                      <a:pt x="8" y="38"/>
                    </a:cubicBezTo>
                    <a:cubicBezTo>
                      <a:pt x="7" y="38"/>
                      <a:pt x="6" y="38"/>
                      <a:pt x="5" y="39"/>
                    </a:cubicBezTo>
                    <a:cubicBezTo>
                      <a:pt x="7" y="38"/>
                      <a:pt x="9" y="38"/>
                      <a:pt x="11" y="37"/>
                    </a:cubicBezTo>
                    <a:cubicBezTo>
                      <a:pt x="12" y="36"/>
                      <a:pt x="14" y="35"/>
                      <a:pt x="16" y="34"/>
                    </a:cubicBezTo>
                    <a:cubicBezTo>
                      <a:pt x="17" y="34"/>
                      <a:pt x="18" y="33"/>
                      <a:pt x="19" y="32"/>
                    </a:cubicBezTo>
                    <a:cubicBezTo>
                      <a:pt x="18" y="33"/>
                      <a:pt x="18" y="35"/>
                      <a:pt x="17" y="36"/>
                    </a:cubicBezTo>
                    <a:cubicBezTo>
                      <a:pt x="16" y="37"/>
                      <a:pt x="15" y="38"/>
                      <a:pt x="14" y="39"/>
                    </a:cubicBezTo>
                    <a:cubicBezTo>
                      <a:pt x="12" y="41"/>
                      <a:pt x="9" y="43"/>
                      <a:pt x="7" y="45"/>
                    </a:cubicBezTo>
                    <a:cubicBezTo>
                      <a:pt x="5" y="48"/>
                      <a:pt x="2" y="49"/>
                      <a:pt x="0" y="51"/>
                    </a:cubicBezTo>
                    <a:cubicBezTo>
                      <a:pt x="5" y="48"/>
                      <a:pt x="10" y="44"/>
                      <a:pt x="14" y="40"/>
                    </a:cubicBezTo>
                    <a:cubicBezTo>
                      <a:pt x="15" y="39"/>
                      <a:pt x="17" y="38"/>
                      <a:pt x="18" y="36"/>
                    </a:cubicBezTo>
                    <a:cubicBezTo>
                      <a:pt x="19" y="35"/>
                      <a:pt x="20" y="34"/>
                      <a:pt x="20" y="33"/>
                    </a:cubicBezTo>
                    <a:cubicBezTo>
                      <a:pt x="22" y="30"/>
                      <a:pt x="24" y="28"/>
                      <a:pt x="26" y="25"/>
                    </a:cubicBezTo>
                    <a:cubicBezTo>
                      <a:pt x="28" y="23"/>
                      <a:pt x="30" y="20"/>
                      <a:pt x="32" y="18"/>
                    </a:cubicBezTo>
                    <a:cubicBezTo>
                      <a:pt x="33" y="17"/>
                      <a:pt x="34" y="16"/>
                      <a:pt x="35" y="15"/>
                    </a:cubicBezTo>
                    <a:cubicBezTo>
                      <a:pt x="36" y="14"/>
                      <a:pt x="37" y="13"/>
                      <a:pt x="38" y="12"/>
                    </a:cubicBezTo>
                    <a:cubicBezTo>
                      <a:pt x="40" y="11"/>
                      <a:pt x="41" y="11"/>
                      <a:pt x="42" y="10"/>
                    </a:cubicBezTo>
                    <a:cubicBezTo>
                      <a:pt x="43" y="9"/>
                      <a:pt x="44" y="9"/>
                      <a:pt x="45" y="9"/>
                    </a:cubicBezTo>
                    <a:cubicBezTo>
                      <a:pt x="44" y="10"/>
                      <a:pt x="43" y="11"/>
                      <a:pt x="42" y="13"/>
                    </a:cubicBezTo>
                    <a:cubicBezTo>
                      <a:pt x="41" y="13"/>
                      <a:pt x="41" y="14"/>
                      <a:pt x="40" y="15"/>
                    </a:cubicBezTo>
                    <a:cubicBezTo>
                      <a:pt x="39" y="16"/>
                      <a:pt x="38" y="17"/>
                      <a:pt x="38" y="18"/>
                    </a:cubicBezTo>
                    <a:cubicBezTo>
                      <a:pt x="37" y="20"/>
                      <a:pt x="36" y="22"/>
                      <a:pt x="35" y="24"/>
                    </a:cubicBezTo>
                    <a:cubicBezTo>
                      <a:pt x="34" y="26"/>
                      <a:pt x="34" y="28"/>
                      <a:pt x="33" y="30"/>
                    </a:cubicBezTo>
                    <a:cubicBezTo>
                      <a:pt x="32" y="32"/>
                      <a:pt x="31" y="34"/>
                      <a:pt x="30" y="36"/>
                    </a:cubicBezTo>
                    <a:cubicBezTo>
                      <a:pt x="29" y="38"/>
                      <a:pt x="27" y="40"/>
                      <a:pt x="26" y="42"/>
                    </a:cubicBezTo>
                    <a:cubicBezTo>
                      <a:pt x="25" y="43"/>
                      <a:pt x="23" y="45"/>
                      <a:pt x="21" y="47"/>
                    </a:cubicBezTo>
                    <a:cubicBezTo>
                      <a:pt x="25" y="44"/>
                      <a:pt x="28" y="40"/>
                      <a:pt x="30" y="37"/>
                    </a:cubicBezTo>
                    <a:cubicBezTo>
                      <a:pt x="32" y="35"/>
                      <a:pt x="33" y="33"/>
                      <a:pt x="34" y="31"/>
                    </a:cubicBezTo>
                    <a:cubicBezTo>
                      <a:pt x="35" y="29"/>
                      <a:pt x="35" y="27"/>
                      <a:pt x="36" y="25"/>
                    </a:cubicBezTo>
                    <a:cubicBezTo>
                      <a:pt x="37" y="23"/>
                      <a:pt x="38" y="20"/>
                      <a:pt x="39" y="19"/>
                    </a:cubicBezTo>
                    <a:cubicBezTo>
                      <a:pt x="40" y="18"/>
                      <a:pt x="40" y="17"/>
                      <a:pt x="41" y="16"/>
                    </a:cubicBezTo>
                    <a:cubicBezTo>
                      <a:pt x="42" y="15"/>
                      <a:pt x="42" y="14"/>
                      <a:pt x="43" y="13"/>
                    </a:cubicBezTo>
                    <a:cubicBezTo>
                      <a:pt x="44" y="12"/>
                      <a:pt x="46" y="10"/>
                      <a:pt x="47" y="9"/>
                    </a:cubicBezTo>
                    <a:cubicBezTo>
                      <a:pt x="48" y="8"/>
                      <a:pt x="49" y="7"/>
                      <a:pt x="50" y="6"/>
                    </a:cubicBezTo>
                    <a:cubicBezTo>
                      <a:pt x="50" y="6"/>
                      <a:pt x="50" y="6"/>
                      <a:pt x="51" y="6"/>
                    </a:cubicBezTo>
                    <a:cubicBezTo>
                      <a:pt x="51" y="6"/>
                      <a:pt x="51" y="5"/>
                      <a:pt x="51" y="5"/>
                    </a:cubicBezTo>
                    <a:cubicBezTo>
                      <a:pt x="50" y="8"/>
                      <a:pt x="50" y="10"/>
                      <a:pt x="50" y="12"/>
                    </a:cubicBezTo>
                    <a:cubicBezTo>
                      <a:pt x="50" y="14"/>
                      <a:pt x="49" y="15"/>
                      <a:pt x="49" y="17"/>
                    </a:cubicBezTo>
                    <a:cubicBezTo>
                      <a:pt x="49" y="18"/>
                      <a:pt x="49" y="20"/>
                      <a:pt x="49" y="22"/>
                    </a:cubicBezTo>
                    <a:cubicBezTo>
                      <a:pt x="50" y="25"/>
                      <a:pt x="49" y="28"/>
                      <a:pt x="48" y="31"/>
                    </a:cubicBezTo>
                    <a:cubicBezTo>
                      <a:pt x="48" y="32"/>
                      <a:pt x="47" y="34"/>
                      <a:pt x="46" y="35"/>
                    </a:cubicBezTo>
                    <a:cubicBezTo>
                      <a:pt x="46" y="36"/>
                      <a:pt x="45" y="38"/>
                      <a:pt x="44" y="39"/>
                    </a:cubicBezTo>
                    <a:cubicBezTo>
                      <a:pt x="46" y="37"/>
                      <a:pt x="48" y="34"/>
                      <a:pt x="49" y="31"/>
                    </a:cubicBezTo>
                    <a:cubicBezTo>
                      <a:pt x="49" y="29"/>
                      <a:pt x="50" y="28"/>
                      <a:pt x="50" y="26"/>
                    </a:cubicBezTo>
                    <a:cubicBezTo>
                      <a:pt x="50" y="26"/>
                      <a:pt x="50" y="25"/>
                      <a:pt x="51" y="24"/>
                    </a:cubicBezTo>
                    <a:cubicBezTo>
                      <a:pt x="51" y="23"/>
                      <a:pt x="51" y="23"/>
                      <a:pt x="51" y="23"/>
                    </a:cubicBezTo>
                    <a:cubicBezTo>
                      <a:pt x="51" y="22"/>
                      <a:pt x="51" y="22"/>
                      <a:pt x="51" y="21"/>
                    </a:cubicBezTo>
                    <a:cubicBezTo>
                      <a:pt x="50" y="18"/>
                      <a:pt x="51" y="15"/>
                      <a:pt x="51" y="12"/>
                    </a:cubicBezTo>
                    <a:cubicBezTo>
                      <a:pt x="51" y="11"/>
                      <a:pt x="52" y="9"/>
                      <a:pt x="52" y="7"/>
                    </a:cubicBezTo>
                    <a:cubicBezTo>
                      <a:pt x="52" y="6"/>
                      <a:pt x="52" y="5"/>
                      <a:pt x="53" y="4"/>
                    </a:cubicBezTo>
                    <a:cubicBezTo>
                      <a:pt x="53" y="4"/>
                      <a:pt x="54" y="3"/>
                      <a:pt x="54" y="3"/>
                    </a:cubicBezTo>
                    <a:cubicBezTo>
                      <a:pt x="55" y="2"/>
                      <a:pt x="55" y="1"/>
                      <a:pt x="55" y="1"/>
                    </a:cubicBezTo>
                    <a:cubicBezTo>
                      <a:pt x="54" y="0"/>
                      <a:pt x="53" y="0"/>
                      <a:pt x="53" y="1"/>
                    </a:cubicBezTo>
                    <a:cubicBezTo>
                      <a:pt x="52" y="2"/>
                      <a:pt x="51" y="3"/>
                      <a:pt x="49" y="4"/>
                    </a:cubicBezTo>
                    <a:cubicBezTo>
                      <a:pt x="49" y="4"/>
                      <a:pt x="48" y="5"/>
                      <a:pt x="47" y="5"/>
                    </a:cubicBezTo>
                    <a:cubicBezTo>
                      <a:pt x="47" y="5"/>
                      <a:pt x="47" y="5"/>
                      <a:pt x="46" y="5"/>
                    </a:cubicBezTo>
                    <a:cubicBezTo>
                      <a:pt x="46" y="5"/>
                      <a:pt x="45" y="4"/>
                      <a:pt x="44" y="4"/>
                    </a:cubicBezTo>
                    <a:cubicBezTo>
                      <a:pt x="44" y="4"/>
                      <a:pt x="43" y="4"/>
                      <a:pt x="43" y="4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41" y="3"/>
                      <a:pt x="40" y="3"/>
                      <a:pt x="40" y="3"/>
                    </a:cubicBezTo>
                    <a:cubicBezTo>
                      <a:pt x="38" y="3"/>
                      <a:pt x="37" y="3"/>
                      <a:pt x="35" y="3"/>
                    </a:cubicBezTo>
                    <a:cubicBezTo>
                      <a:pt x="34" y="3"/>
                      <a:pt x="33" y="3"/>
                      <a:pt x="33" y="3"/>
                    </a:cubicBezTo>
                    <a:cubicBezTo>
                      <a:pt x="32" y="3"/>
                      <a:pt x="31" y="3"/>
                      <a:pt x="30" y="3"/>
                    </a:cubicBezTo>
                    <a:cubicBezTo>
                      <a:pt x="31" y="3"/>
                      <a:pt x="32" y="3"/>
                      <a:pt x="33" y="3"/>
                    </a:cubicBezTo>
                    <a:cubicBezTo>
                      <a:pt x="33" y="3"/>
                      <a:pt x="34" y="3"/>
                      <a:pt x="35" y="3"/>
                    </a:cubicBezTo>
                    <a:cubicBezTo>
                      <a:pt x="36" y="3"/>
                      <a:pt x="38" y="4"/>
                      <a:pt x="39" y="4"/>
                    </a:cubicBezTo>
                    <a:cubicBezTo>
                      <a:pt x="40" y="4"/>
                      <a:pt x="41" y="4"/>
                      <a:pt x="42" y="5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3" y="5"/>
                      <a:pt x="43" y="5"/>
                      <a:pt x="44" y="6"/>
                    </a:cubicBezTo>
                    <a:cubicBezTo>
                      <a:pt x="44" y="6"/>
                      <a:pt x="45" y="6"/>
                      <a:pt x="45" y="6"/>
                    </a:cubicBezTo>
                    <a:cubicBezTo>
                      <a:pt x="44" y="6"/>
                      <a:pt x="44" y="7"/>
                      <a:pt x="43" y="7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5" y="10"/>
                      <a:pt x="32" y="11"/>
                      <a:pt x="30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7" y="13"/>
                      <a:pt x="26" y="13"/>
                    </a:cubicBezTo>
                    <a:cubicBezTo>
                      <a:pt x="25" y="13"/>
                      <a:pt x="24" y="13"/>
                      <a:pt x="23" y="13"/>
                    </a:cubicBezTo>
                    <a:cubicBezTo>
                      <a:pt x="22" y="14"/>
                      <a:pt x="20" y="14"/>
                      <a:pt x="19" y="14"/>
                    </a:cubicBezTo>
                    <a:cubicBezTo>
                      <a:pt x="18" y="14"/>
                      <a:pt x="17" y="13"/>
                      <a:pt x="15" y="13"/>
                    </a:cubicBezTo>
                    <a:cubicBezTo>
                      <a:pt x="18" y="14"/>
                      <a:pt x="20" y="14"/>
                      <a:pt x="23" y="14"/>
                    </a:cubicBezTo>
                    <a:cubicBezTo>
                      <a:pt x="24" y="14"/>
                      <a:pt x="25" y="14"/>
                      <a:pt x="27" y="14"/>
                    </a:cubicBezTo>
                    <a:close/>
                    <a:moveTo>
                      <a:pt x="24" y="25"/>
                    </a:move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5"/>
                      <a:pt x="24" y="25"/>
                      <a:pt x="24" y="2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97" name="Freeform 2529"/>
              <p:cNvSpPr/>
              <p:nvPr/>
            </p:nvSpPr>
            <p:spPr>
              <a:xfrm>
                <a:off x="8621651" y="536575"/>
                <a:ext cx="244475" cy="261938"/>
              </a:xfrm>
              <a:custGeom>
                <a:avLst/>
                <a:gdLst>
                  <a:gd name="txL" fmla="*/ 0 w 65"/>
                  <a:gd name="txT" fmla="*/ 0 h 70"/>
                  <a:gd name="txR" fmla="*/ 65 w 65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70">
                    <a:moveTo>
                      <a:pt x="60" y="37"/>
                    </a:moveTo>
                    <a:cubicBezTo>
                      <a:pt x="59" y="36"/>
                      <a:pt x="58" y="35"/>
                      <a:pt x="56" y="34"/>
                    </a:cubicBezTo>
                    <a:cubicBezTo>
                      <a:pt x="52" y="30"/>
                      <a:pt x="48" y="27"/>
                      <a:pt x="43" y="25"/>
                    </a:cubicBezTo>
                    <a:cubicBezTo>
                      <a:pt x="35" y="20"/>
                      <a:pt x="27" y="20"/>
                      <a:pt x="19" y="16"/>
                    </a:cubicBezTo>
                    <a:cubicBezTo>
                      <a:pt x="14" y="14"/>
                      <a:pt x="11" y="11"/>
                      <a:pt x="7" y="7"/>
                    </a:cubicBezTo>
                    <a:cubicBezTo>
                      <a:pt x="6" y="4"/>
                      <a:pt x="3" y="2"/>
                      <a:pt x="0" y="0"/>
                    </a:cubicBezTo>
                    <a:cubicBezTo>
                      <a:pt x="4" y="5"/>
                      <a:pt x="7" y="12"/>
                      <a:pt x="9" y="14"/>
                    </a:cubicBezTo>
                    <a:cubicBezTo>
                      <a:pt x="16" y="29"/>
                      <a:pt x="29" y="34"/>
                      <a:pt x="41" y="44"/>
                    </a:cubicBezTo>
                    <a:cubicBezTo>
                      <a:pt x="46" y="48"/>
                      <a:pt x="50" y="53"/>
                      <a:pt x="55" y="58"/>
                    </a:cubicBezTo>
                    <a:cubicBezTo>
                      <a:pt x="58" y="61"/>
                      <a:pt x="61" y="66"/>
                      <a:pt x="65" y="70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2" y="60"/>
                      <a:pt x="61" y="49"/>
                      <a:pt x="60" y="3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898" name="Picture 2530"/>
              <p:cNvPicPr>
                <a:picLocks noChangeAspect="1"/>
              </p:cNvPicPr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8607363" y="511175"/>
                <a:ext cx="247650" cy="180975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899" name="Freeform 2534"/>
              <p:cNvSpPr>
                <a:spLocks noEditPoints="1"/>
              </p:cNvSpPr>
              <p:nvPr/>
            </p:nvSpPr>
            <p:spPr>
              <a:xfrm>
                <a:off x="8610538" y="520700"/>
                <a:ext cx="244475" cy="266700"/>
              </a:xfrm>
              <a:custGeom>
                <a:avLst/>
                <a:gdLst>
                  <a:gd name="txL" fmla="*/ 0 w 65"/>
                  <a:gd name="txT" fmla="*/ 0 h 71"/>
                  <a:gd name="txR" fmla="*/ 65 w 65"/>
                  <a:gd name="txB" fmla="*/ 71 h 7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71">
                    <a:moveTo>
                      <a:pt x="17" y="41"/>
                    </a:moveTo>
                    <a:cubicBezTo>
                      <a:pt x="16" y="40"/>
                      <a:pt x="16" y="39"/>
                      <a:pt x="16" y="38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3"/>
                      <a:pt x="14" y="30"/>
                      <a:pt x="14" y="27"/>
                    </a:cubicBezTo>
                    <a:cubicBezTo>
                      <a:pt x="14" y="28"/>
                      <a:pt x="15" y="29"/>
                      <a:pt x="16" y="30"/>
                    </a:cubicBezTo>
                    <a:cubicBezTo>
                      <a:pt x="18" y="32"/>
                      <a:pt x="19" y="33"/>
                      <a:pt x="21" y="34"/>
                    </a:cubicBezTo>
                    <a:cubicBezTo>
                      <a:pt x="22" y="36"/>
                      <a:pt x="24" y="37"/>
                      <a:pt x="26" y="38"/>
                    </a:cubicBezTo>
                    <a:cubicBezTo>
                      <a:pt x="26" y="38"/>
                      <a:pt x="26" y="38"/>
                      <a:pt x="26" y="38"/>
                    </a:cubicBezTo>
                    <a:cubicBezTo>
                      <a:pt x="27" y="39"/>
                      <a:pt x="28" y="40"/>
                      <a:pt x="29" y="41"/>
                    </a:cubicBezTo>
                    <a:cubicBezTo>
                      <a:pt x="30" y="42"/>
                      <a:pt x="30" y="43"/>
                      <a:pt x="30" y="44"/>
                    </a:cubicBezTo>
                    <a:cubicBezTo>
                      <a:pt x="31" y="45"/>
                      <a:pt x="31" y="46"/>
                      <a:pt x="31" y="48"/>
                    </a:cubicBezTo>
                    <a:cubicBezTo>
                      <a:pt x="31" y="49"/>
                      <a:pt x="30" y="51"/>
                      <a:pt x="30" y="52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4"/>
                      <a:pt x="30" y="54"/>
                      <a:pt x="30" y="55"/>
                    </a:cubicBezTo>
                    <a:cubicBezTo>
                      <a:pt x="30" y="55"/>
                      <a:pt x="29" y="56"/>
                      <a:pt x="29" y="57"/>
                    </a:cubicBezTo>
                    <a:cubicBezTo>
                      <a:pt x="29" y="58"/>
                      <a:pt x="28" y="60"/>
                      <a:pt x="28" y="61"/>
                    </a:cubicBezTo>
                    <a:cubicBezTo>
                      <a:pt x="27" y="63"/>
                      <a:pt x="26" y="64"/>
                      <a:pt x="26" y="66"/>
                    </a:cubicBezTo>
                    <a:cubicBezTo>
                      <a:pt x="27" y="63"/>
                      <a:pt x="29" y="60"/>
                      <a:pt x="30" y="57"/>
                    </a:cubicBezTo>
                    <a:cubicBezTo>
                      <a:pt x="30" y="56"/>
                      <a:pt x="30" y="55"/>
                      <a:pt x="31" y="55"/>
                    </a:cubicBezTo>
                    <a:cubicBezTo>
                      <a:pt x="31" y="54"/>
                      <a:pt x="31" y="54"/>
                      <a:pt x="31" y="53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2" y="51"/>
                      <a:pt x="32" y="49"/>
                      <a:pt x="32" y="48"/>
                    </a:cubicBezTo>
                    <a:cubicBezTo>
                      <a:pt x="32" y="46"/>
                      <a:pt x="32" y="44"/>
                      <a:pt x="32" y="43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32" y="42"/>
                      <a:pt x="33" y="42"/>
                      <a:pt x="33" y="43"/>
                    </a:cubicBezTo>
                    <a:cubicBezTo>
                      <a:pt x="34" y="43"/>
                      <a:pt x="34" y="43"/>
                      <a:pt x="35" y="44"/>
                    </a:cubicBezTo>
                    <a:cubicBezTo>
                      <a:pt x="36" y="45"/>
                      <a:pt x="37" y="45"/>
                      <a:pt x="38" y="46"/>
                    </a:cubicBezTo>
                    <a:cubicBezTo>
                      <a:pt x="39" y="48"/>
                      <a:pt x="41" y="50"/>
                      <a:pt x="42" y="52"/>
                    </a:cubicBezTo>
                    <a:cubicBezTo>
                      <a:pt x="43" y="53"/>
                      <a:pt x="44" y="54"/>
                      <a:pt x="44" y="56"/>
                    </a:cubicBezTo>
                    <a:cubicBezTo>
                      <a:pt x="45" y="57"/>
                      <a:pt x="46" y="58"/>
                      <a:pt x="46" y="59"/>
                    </a:cubicBezTo>
                    <a:cubicBezTo>
                      <a:pt x="47" y="61"/>
                      <a:pt x="47" y="62"/>
                      <a:pt x="48" y="63"/>
                    </a:cubicBezTo>
                    <a:cubicBezTo>
                      <a:pt x="48" y="64"/>
                      <a:pt x="48" y="66"/>
                      <a:pt x="49" y="67"/>
                    </a:cubicBezTo>
                    <a:cubicBezTo>
                      <a:pt x="48" y="64"/>
                      <a:pt x="48" y="61"/>
                      <a:pt x="47" y="59"/>
                    </a:cubicBezTo>
                    <a:cubicBezTo>
                      <a:pt x="46" y="56"/>
                      <a:pt x="45" y="53"/>
                      <a:pt x="44" y="51"/>
                    </a:cubicBezTo>
                    <a:cubicBezTo>
                      <a:pt x="43" y="49"/>
                      <a:pt x="42" y="48"/>
                      <a:pt x="41" y="47"/>
                    </a:cubicBezTo>
                    <a:cubicBezTo>
                      <a:pt x="42" y="48"/>
                      <a:pt x="44" y="49"/>
                      <a:pt x="45" y="50"/>
                    </a:cubicBezTo>
                    <a:cubicBezTo>
                      <a:pt x="47" y="51"/>
                      <a:pt x="48" y="52"/>
                      <a:pt x="50" y="53"/>
                    </a:cubicBezTo>
                    <a:cubicBezTo>
                      <a:pt x="53" y="56"/>
                      <a:pt x="55" y="59"/>
                      <a:pt x="58" y="62"/>
                    </a:cubicBezTo>
                    <a:cubicBezTo>
                      <a:pt x="61" y="65"/>
                      <a:pt x="63" y="68"/>
                      <a:pt x="65" y="71"/>
                    </a:cubicBezTo>
                    <a:cubicBezTo>
                      <a:pt x="61" y="64"/>
                      <a:pt x="56" y="58"/>
                      <a:pt x="51" y="52"/>
                    </a:cubicBezTo>
                    <a:cubicBezTo>
                      <a:pt x="49" y="51"/>
                      <a:pt x="48" y="49"/>
                      <a:pt x="46" y="48"/>
                    </a:cubicBezTo>
                    <a:cubicBezTo>
                      <a:pt x="45" y="47"/>
                      <a:pt x="43" y="46"/>
                      <a:pt x="42" y="45"/>
                    </a:cubicBezTo>
                    <a:cubicBezTo>
                      <a:pt x="38" y="42"/>
                      <a:pt x="35" y="40"/>
                      <a:pt x="32" y="38"/>
                    </a:cubicBezTo>
                    <a:cubicBezTo>
                      <a:pt x="29" y="36"/>
                      <a:pt x="25" y="34"/>
                      <a:pt x="23" y="32"/>
                    </a:cubicBezTo>
                    <a:cubicBezTo>
                      <a:pt x="21" y="31"/>
                      <a:pt x="20" y="29"/>
                      <a:pt x="18" y="28"/>
                    </a:cubicBezTo>
                    <a:cubicBezTo>
                      <a:pt x="17" y="26"/>
                      <a:pt x="16" y="25"/>
                      <a:pt x="15" y="23"/>
                    </a:cubicBezTo>
                    <a:cubicBezTo>
                      <a:pt x="14" y="21"/>
                      <a:pt x="13" y="20"/>
                      <a:pt x="12" y="18"/>
                    </a:cubicBezTo>
                    <a:cubicBezTo>
                      <a:pt x="12" y="16"/>
                      <a:pt x="11" y="15"/>
                      <a:pt x="11" y="13"/>
                    </a:cubicBezTo>
                    <a:cubicBezTo>
                      <a:pt x="12" y="15"/>
                      <a:pt x="14" y="16"/>
                      <a:pt x="16" y="17"/>
                    </a:cubicBezTo>
                    <a:cubicBezTo>
                      <a:pt x="17" y="18"/>
                      <a:pt x="18" y="19"/>
                      <a:pt x="19" y="20"/>
                    </a:cubicBezTo>
                    <a:cubicBezTo>
                      <a:pt x="20" y="21"/>
                      <a:pt x="22" y="21"/>
                      <a:pt x="23" y="22"/>
                    </a:cubicBezTo>
                    <a:cubicBezTo>
                      <a:pt x="26" y="23"/>
                      <a:pt x="28" y="24"/>
                      <a:pt x="31" y="24"/>
                    </a:cubicBezTo>
                    <a:cubicBezTo>
                      <a:pt x="34" y="25"/>
                      <a:pt x="37" y="25"/>
                      <a:pt x="39" y="26"/>
                    </a:cubicBezTo>
                    <a:cubicBezTo>
                      <a:pt x="42" y="27"/>
                      <a:pt x="45" y="28"/>
                      <a:pt x="47" y="29"/>
                    </a:cubicBezTo>
                    <a:cubicBezTo>
                      <a:pt x="50" y="30"/>
                      <a:pt x="52" y="32"/>
                      <a:pt x="54" y="33"/>
                    </a:cubicBezTo>
                    <a:cubicBezTo>
                      <a:pt x="56" y="35"/>
                      <a:pt x="58" y="37"/>
                      <a:pt x="60" y="39"/>
                    </a:cubicBezTo>
                    <a:cubicBezTo>
                      <a:pt x="57" y="34"/>
                      <a:pt x="52" y="31"/>
                      <a:pt x="48" y="28"/>
                    </a:cubicBezTo>
                    <a:cubicBezTo>
                      <a:pt x="45" y="27"/>
                      <a:pt x="43" y="26"/>
                      <a:pt x="40" y="25"/>
                    </a:cubicBezTo>
                    <a:cubicBezTo>
                      <a:pt x="37" y="24"/>
                      <a:pt x="34" y="23"/>
                      <a:pt x="32" y="23"/>
                    </a:cubicBezTo>
                    <a:cubicBezTo>
                      <a:pt x="29" y="22"/>
                      <a:pt x="26" y="21"/>
                      <a:pt x="24" y="20"/>
                    </a:cubicBezTo>
                    <a:cubicBezTo>
                      <a:pt x="23" y="20"/>
                      <a:pt x="22" y="19"/>
                      <a:pt x="20" y="18"/>
                    </a:cubicBezTo>
                    <a:cubicBezTo>
                      <a:pt x="19" y="17"/>
                      <a:pt x="18" y="16"/>
                      <a:pt x="17" y="15"/>
                    </a:cubicBezTo>
                    <a:cubicBezTo>
                      <a:pt x="15" y="14"/>
                      <a:pt x="13" y="12"/>
                      <a:pt x="11" y="10"/>
                    </a:cubicBezTo>
                    <a:cubicBezTo>
                      <a:pt x="10" y="9"/>
                      <a:pt x="9" y="8"/>
                      <a:pt x="8" y="7"/>
                    </a:cubicBezTo>
                    <a:cubicBezTo>
                      <a:pt x="8" y="7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10" y="6"/>
                      <a:pt x="13" y="6"/>
                      <a:pt x="16" y="5"/>
                    </a:cubicBezTo>
                    <a:cubicBezTo>
                      <a:pt x="18" y="5"/>
                      <a:pt x="20" y="5"/>
                      <a:pt x="22" y="5"/>
                    </a:cubicBezTo>
                    <a:cubicBezTo>
                      <a:pt x="24" y="4"/>
                      <a:pt x="26" y="4"/>
                      <a:pt x="28" y="3"/>
                    </a:cubicBezTo>
                    <a:cubicBezTo>
                      <a:pt x="33" y="2"/>
                      <a:pt x="37" y="2"/>
                      <a:pt x="41" y="2"/>
                    </a:cubicBezTo>
                    <a:cubicBezTo>
                      <a:pt x="42" y="3"/>
                      <a:pt x="44" y="3"/>
                      <a:pt x="46" y="4"/>
                    </a:cubicBezTo>
                    <a:cubicBezTo>
                      <a:pt x="48" y="5"/>
                      <a:pt x="50" y="5"/>
                      <a:pt x="52" y="7"/>
                    </a:cubicBezTo>
                    <a:cubicBezTo>
                      <a:pt x="48" y="4"/>
                      <a:pt x="45" y="2"/>
                      <a:pt x="41" y="1"/>
                    </a:cubicBezTo>
                    <a:cubicBezTo>
                      <a:pt x="39" y="1"/>
                      <a:pt x="37" y="1"/>
                      <a:pt x="35" y="1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1" y="1"/>
                      <a:pt x="31" y="1"/>
                      <a:pt x="30" y="1"/>
                    </a:cubicBezTo>
                    <a:cubicBezTo>
                      <a:pt x="29" y="1"/>
                      <a:pt x="29" y="1"/>
                      <a:pt x="28" y="1"/>
                    </a:cubicBezTo>
                    <a:cubicBezTo>
                      <a:pt x="24" y="2"/>
                      <a:pt x="20" y="3"/>
                      <a:pt x="16" y="3"/>
                    </a:cubicBezTo>
                    <a:cubicBezTo>
                      <a:pt x="14" y="3"/>
                      <a:pt x="12" y="3"/>
                      <a:pt x="10" y="3"/>
                    </a:cubicBezTo>
                    <a:cubicBezTo>
                      <a:pt x="8" y="3"/>
                      <a:pt x="7" y="3"/>
                      <a:pt x="5" y="3"/>
                    </a:cubicBezTo>
                    <a:cubicBezTo>
                      <a:pt x="5" y="2"/>
                      <a:pt x="4" y="2"/>
                      <a:pt x="3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" y="5"/>
                      <a:pt x="3" y="7"/>
                      <a:pt x="4" y="9"/>
                    </a:cubicBezTo>
                    <a:cubicBezTo>
                      <a:pt x="5" y="10"/>
                      <a:pt x="6" y="11"/>
                      <a:pt x="6" y="12"/>
                    </a:cubicBezTo>
                    <a:cubicBezTo>
                      <a:pt x="6" y="12"/>
                      <a:pt x="6" y="12"/>
                      <a:pt x="6" y="13"/>
                    </a:cubicBezTo>
                    <a:cubicBezTo>
                      <a:pt x="6" y="14"/>
                      <a:pt x="5" y="15"/>
                      <a:pt x="5" y="16"/>
                    </a:cubicBezTo>
                    <a:cubicBezTo>
                      <a:pt x="5" y="17"/>
                      <a:pt x="4" y="17"/>
                      <a:pt x="4" y="18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20"/>
                      <a:pt x="4" y="20"/>
                    </a:cubicBezTo>
                    <a:cubicBezTo>
                      <a:pt x="3" y="21"/>
                      <a:pt x="3" y="23"/>
                      <a:pt x="3" y="24"/>
                    </a:cubicBezTo>
                    <a:cubicBezTo>
                      <a:pt x="2" y="26"/>
                      <a:pt x="2" y="29"/>
                      <a:pt x="2" y="31"/>
                    </a:cubicBezTo>
                    <a:cubicBezTo>
                      <a:pt x="2" y="32"/>
                      <a:pt x="2" y="33"/>
                      <a:pt x="2" y="35"/>
                    </a:cubicBezTo>
                    <a:cubicBezTo>
                      <a:pt x="2" y="36"/>
                      <a:pt x="2" y="37"/>
                      <a:pt x="2" y="38"/>
                    </a:cubicBezTo>
                    <a:cubicBezTo>
                      <a:pt x="2" y="37"/>
                      <a:pt x="2" y="36"/>
                      <a:pt x="3" y="35"/>
                    </a:cubicBezTo>
                    <a:cubicBezTo>
                      <a:pt x="3" y="33"/>
                      <a:pt x="3" y="32"/>
                      <a:pt x="3" y="31"/>
                    </a:cubicBezTo>
                    <a:cubicBezTo>
                      <a:pt x="3" y="29"/>
                      <a:pt x="4" y="26"/>
                      <a:pt x="4" y="24"/>
                    </a:cubicBezTo>
                    <a:cubicBezTo>
                      <a:pt x="5" y="23"/>
                      <a:pt x="5" y="21"/>
                      <a:pt x="5" y="20"/>
                    </a:cubicBezTo>
                    <a:cubicBezTo>
                      <a:pt x="5" y="20"/>
                      <a:pt x="6" y="20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8"/>
                      <a:pt x="6" y="17"/>
                      <a:pt x="7" y="17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8" y="15"/>
                      <a:pt x="8" y="16"/>
                      <a:pt x="9" y="17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2" y="29"/>
                      <a:pt x="13" y="33"/>
                      <a:pt x="14" y="36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40"/>
                      <a:pt x="15" y="40"/>
                      <a:pt x="15" y="41"/>
                    </a:cubicBezTo>
                    <a:cubicBezTo>
                      <a:pt x="16" y="43"/>
                      <a:pt x="16" y="45"/>
                      <a:pt x="16" y="47"/>
                    </a:cubicBezTo>
                    <a:cubicBezTo>
                      <a:pt x="16" y="48"/>
                      <a:pt x="16" y="50"/>
                      <a:pt x="16" y="52"/>
                    </a:cubicBezTo>
                    <a:cubicBezTo>
                      <a:pt x="16" y="54"/>
                      <a:pt x="16" y="56"/>
                      <a:pt x="15" y="58"/>
                    </a:cubicBezTo>
                    <a:cubicBezTo>
                      <a:pt x="16" y="54"/>
                      <a:pt x="17" y="50"/>
                      <a:pt x="17" y="46"/>
                    </a:cubicBezTo>
                    <a:cubicBezTo>
                      <a:pt x="17" y="44"/>
                      <a:pt x="17" y="43"/>
                      <a:pt x="17" y="41"/>
                    </a:cubicBezTo>
                    <a:close/>
                    <a:moveTo>
                      <a:pt x="32" y="41"/>
                    </a:moveTo>
                    <a:cubicBezTo>
                      <a:pt x="32" y="41"/>
                      <a:pt x="32" y="41"/>
                      <a:pt x="32" y="41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32" y="42"/>
                      <a:pt x="32" y="41"/>
                      <a:pt x="32" y="4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</p:grpSp>
        <p:sp>
          <p:nvSpPr>
            <p:cNvPr id="11152" name="Freeform 1759"/>
            <p:cNvSpPr>
              <a:spLocks noEditPoints="1"/>
            </p:cNvSpPr>
            <p:nvPr/>
          </p:nvSpPr>
          <p:spPr>
            <a:xfrm>
              <a:off x="15069" y="219"/>
              <a:ext cx="4028" cy="2282"/>
            </a:xfrm>
            <a:custGeom>
              <a:avLst/>
              <a:gdLst>
                <a:gd name="txL" fmla="*/ 0 w 1516"/>
                <a:gd name="txT" fmla="*/ 0 h 902"/>
                <a:gd name="txR" fmla="*/ 1516 w 1516"/>
                <a:gd name="txB" fmla="*/ 902 h 90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516" h="902">
                  <a:moveTo>
                    <a:pt x="8" y="901"/>
                  </a:moveTo>
                  <a:cubicBezTo>
                    <a:pt x="39" y="874"/>
                    <a:pt x="61" y="840"/>
                    <a:pt x="92" y="815"/>
                  </a:cubicBezTo>
                  <a:cubicBezTo>
                    <a:pt x="95" y="814"/>
                    <a:pt x="100" y="810"/>
                    <a:pt x="100" y="809"/>
                  </a:cubicBezTo>
                  <a:cubicBezTo>
                    <a:pt x="133" y="785"/>
                    <a:pt x="174" y="775"/>
                    <a:pt x="212" y="760"/>
                  </a:cubicBezTo>
                  <a:cubicBezTo>
                    <a:pt x="212" y="760"/>
                    <a:pt x="222" y="757"/>
                    <a:pt x="228" y="755"/>
                  </a:cubicBezTo>
                  <a:cubicBezTo>
                    <a:pt x="245" y="750"/>
                    <a:pt x="260" y="750"/>
                    <a:pt x="267" y="748"/>
                  </a:cubicBezTo>
                  <a:cubicBezTo>
                    <a:pt x="259" y="759"/>
                    <a:pt x="251" y="769"/>
                    <a:pt x="238" y="775"/>
                  </a:cubicBezTo>
                  <a:cubicBezTo>
                    <a:pt x="217" y="786"/>
                    <a:pt x="194" y="792"/>
                    <a:pt x="172" y="802"/>
                  </a:cubicBezTo>
                  <a:cubicBezTo>
                    <a:pt x="160" y="808"/>
                    <a:pt x="149" y="815"/>
                    <a:pt x="145" y="828"/>
                  </a:cubicBezTo>
                  <a:cubicBezTo>
                    <a:pt x="145" y="831"/>
                    <a:pt x="144" y="835"/>
                    <a:pt x="144" y="838"/>
                  </a:cubicBezTo>
                  <a:cubicBezTo>
                    <a:pt x="143" y="843"/>
                    <a:pt x="137" y="850"/>
                    <a:pt x="134" y="855"/>
                  </a:cubicBezTo>
                  <a:cubicBezTo>
                    <a:pt x="127" y="866"/>
                    <a:pt x="120" y="876"/>
                    <a:pt x="111" y="886"/>
                  </a:cubicBezTo>
                  <a:cubicBezTo>
                    <a:pt x="111" y="886"/>
                    <a:pt x="112" y="887"/>
                    <a:pt x="112" y="886"/>
                  </a:cubicBezTo>
                  <a:cubicBezTo>
                    <a:pt x="118" y="879"/>
                    <a:pt x="124" y="871"/>
                    <a:pt x="130" y="863"/>
                  </a:cubicBezTo>
                  <a:cubicBezTo>
                    <a:pt x="135" y="856"/>
                    <a:pt x="145" y="847"/>
                    <a:pt x="146" y="838"/>
                  </a:cubicBezTo>
                  <a:cubicBezTo>
                    <a:pt x="147" y="833"/>
                    <a:pt x="147" y="828"/>
                    <a:pt x="150" y="823"/>
                  </a:cubicBezTo>
                  <a:cubicBezTo>
                    <a:pt x="152" y="818"/>
                    <a:pt x="160" y="813"/>
                    <a:pt x="165" y="810"/>
                  </a:cubicBezTo>
                  <a:cubicBezTo>
                    <a:pt x="174" y="805"/>
                    <a:pt x="185" y="801"/>
                    <a:pt x="194" y="798"/>
                  </a:cubicBezTo>
                  <a:cubicBezTo>
                    <a:pt x="213" y="792"/>
                    <a:pt x="233" y="786"/>
                    <a:pt x="249" y="776"/>
                  </a:cubicBezTo>
                  <a:cubicBezTo>
                    <a:pt x="261" y="769"/>
                    <a:pt x="269" y="758"/>
                    <a:pt x="275" y="746"/>
                  </a:cubicBezTo>
                  <a:cubicBezTo>
                    <a:pt x="283" y="744"/>
                    <a:pt x="290" y="742"/>
                    <a:pt x="297" y="741"/>
                  </a:cubicBezTo>
                  <a:cubicBezTo>
                    <a:pt x="309" y="740"/>
                    <a:pt x="320" y="740"/>
                    <a:pt x="331" y="736"/>
                  </a:cubicBezTo>
                  <a:cubicBezTo>
                    <a:pt x="345" y="730"/>
                    <a:pt x="358" y="719"/>
                    <a:pt x="369" y="709"/>
                  </a:cubicBezTo>
                  <a:cubicBezTo>
                    <a:pt x="369" y="709"/>
                    <a:pt x="374" y="705"/>
                    <a:pt x="374" y="704"/>
                  </a:cubicBezTo>
                  <a:cubicBezTo>
                    <a:pt x="385" y="695"/>
                    <a:pt x="395" y="684"/>
                    <a:pt x="406" y="675"/>
                  </a:cubicBezTo>
                  <a:cubicBezTo>
                    <a:pt x="420" y="663"/>
                    <a:pt x="435" y="651"/>
                    <a:pt x="450" y="639"/>
                  </a:cubicBezTo>
                  <a:cubicBezTo>
                    <a:pt x="454" y="636"/>
                    <a:pt x="457" y="633"/>
                    <a:pt x="461" y="630"/>
                  </a:cubicBezTo>
                  <a:cubicBezTo>
                    <a:pt x="460" y="632"/>
                    <a:pt x="458" y="633"/>
                    <a:pt x="457" y="635"/>
                  </a:cubicBezTo>
                  <a:cubicBezTo>
                    <a:pt x="440" y="661"/>
                    <a:pt x="430" y="692"/>
                    <a:pt x="418" y="719"/>
                  </a:cubicBezTo>
                  <a:cubicBezTo>
                    <a:pt x="411" y="736"/>
                    <a:pt x="404" y="751"/>
                    <a:pt x="393" y="765"/>
                  </a:cubicBezTo>
                  <a:cubicBezTo>
                    <a:pt x="387" y="773"/>
                    <a:pt x="383" y="781"/>
                    <a:pt x="379" y="790"/>
                  </a:cubicBezTo>
                  <a:cubicBezTo>
                    <a:pt x="361" y="803"/>
                    <a:pt x="356" y="814"/>
                    <a:pt x="343" y="829"/>
                  </a:cubicBezTo>
                  <a:cubicBezTo>
                    <a:pt x="325" y="849"/>
                    <a:pt x="301" y="867"/>
                    <a:pt x="276" y="879"/>
                  </a:cubicBezTo>
                  <a:cubicBezTo>
                    <a:pt x="276" y="879"/>
                    <a:pt x="276" y="880"/>
                    <a:pt x="277" y="880"/>
                  </a:cubicBezTo>
                  <a:cubicBezTo>
                    <a:pt x="296" y="872"/>
                    <a:pt x="312" y="860"/>
                    <a:pt x="329" y="847"/>
                  </a:cubicBezTo>
                  <a:cubicBezTo>
                    <a:pt x="339" y="841"/>
                    <a:pt x="347" y="833"/>
                    <a:pt x="354" y="824"/>
                  </a:cubicBezTo>
                  <a:cubicBezTo>
                    <a:pt x="361" y="815"/>
                    <a:pt x="366" y="807"/>
                    <a:pt x="375" y="801"/>
                  </a:cubicBezTo>
                  <a:cubicBezTo>
                    <a:pt x="374" y="803"/>
                    <a:pt x="374" y="805"/>
                    <a:pt x="373" y="807"/>
                  </a:cubicBezTo>
                  <a:cubicBezTo>
                    <a:pt x="367" y="826"/>
                    <a:pt x="360" y="843"/>
                    <a:pt x="348" y="859"/>
                  </a:cubicBezTo>
                  <a:cubicBezTo>
                    <a:pt x="339" y="872"/>
                    <a:pt x="328" y="883"/>
                    <a:pt x="318" y="895"/>
                  </a:cubicBezTo>
                  <a:cubicBezTo>
                    <a:pt x="317" y="896"/>
                    <a:pt x="318" y="897"/>
                    <a:pt x="319" y="896"/>
                  </a:cubicBezTo>
                  <a:cubicBezTo>
                    <a:pt x="342" y="875"/>
                    <a:pt x="361" y="849"/>
                    <a:pt x="375" y="821"/>
                  </a:cubicBezTo>
                  <a:cubicBezTo>
                    <a:pt x="378" y="813"/>
                    <a:pt x="381" y="804"/>
                    <a:pt x="385" y="796"/>
                  </a:cubicBezTo>
                  <a:cubicBezTo>
                    <a:pt x="386" y="793"/>
                    <a:pt x="392" y="782"/>
                    <a:pt x="396" y="776"/>
                  </a:cubicBezTo>
                  <a:cubicBezTo>
                    <a:pt x="405" y="763"/>
                    <a:pt x="414" y="750"/>
                    <a:pt x="421" y="735"/>
                  </a:cubicBezTo>
                  <a:cubicBezTo>
                    <a:pt x="429" y="717"/>
                    <a:pt x="436" y="698"/>
                    <a:pt x="445" y="680"/>
                  </a:cubicBezTo>
                  <a:cubicBezTo>
                    <a:pt x="443" y="695"/>
                    <a:pt x="444" y="707"/>
                    <a:pt x="445" y="723"/>
                  </a:cubicBezTo>
                  <a:cubicBezTo>
                    <a:pt x="445" y="726"/>
                    <a:pt x="450" y="750"/>
                    <a:pt x="450" y="752"/>
                  </a:cubicBezTo>
                  <a:cubicBezTo>
                    <a:pt x="450" y="752"/>
                    <a:pt x="450" y="752"/>
                    <a:pt x="450" y="751"/>
                  </a:cubicBezTo>
                  <a:cubicBezTo>
                    <a:pt x="445" y="700"/>
                    <a:pt x="446" y="690"/>
                    <a:pt x="454" y="667"/>
                  </a:cubicBezTo>
                  <a:cubicBezTo>
                    <a:pt x="454" y="666"/>
                    <a:pt x="459" y="655"/>
                    <a:pt x="459" y="654"/>
                  </a:cubicBezTo>
                  <a:cubicBezTo>
                    <a:pt x="466" y="643"/>
                    <a:pt x="474" y="633"/>
                    <a:pt x="482" y="623"/>
                  </a:cubicBezTo>
                  <a:cubicBezTo>
                    <a:pt x="492" y="611"/>
                    <a:pt x="504" y="599"/>
                    <a:pt x="518" y="591"/>
                  </a:cubicBezTo>
                  <a:cubicBezTo>
                    <a:pt x="524" y="588"/>
                    <a:pt x="531" y="585"/>
                    <a:pt x="537" y="583"/>
                  </a:cubicBezTo>
                  <a:cubicBezTo>
                    <a:pt x="545" y="581"/>
                    <a:pt x="552" y="579"/>
                    <a:pt x="559" y="578"/>
                  </a:cubicBezTo>
                  <a:cubicBezTo>
                    <a:pt x="557" y="580"/>
                    <a:pt x="555" y="582"/>
                    <a:pt x="552" y="583"/>
                  </a:cubicBezTo>
                  <a:cubicBezTo>
                    <a:pt x="546" y="588"/>
                    <a:pt x="539" y="592"/>
                    <a:pt x="534" y="597"/>
                  </a:cubicBezTo>
                  <a:cubicBezTo>
                    <a:pt x="528" y="603"/>
                    <a:pt x="526" y="612"/>
                    <a:pt x="525" y="620"/>
                  </a:cubicBezTo>
                  <a:cubicBezTo>
                    <a:pt x="525" y="622"/>
                    <a:pt x="527" y="622"/>
                    <a:pt x="528" y="621"/>
                  </a:cubicBezTo>
                  <a:cubicBezTo>
                    <a:pt x="529" y="610"/>
                    <a:pt x="532" y="601"/>
                    <a:pt x="542" y="595"/>
                  </a:cubicBezTo>
                  <a:cubicBezTo>
                    <a:pt x="550" y="589"/>
                    <a:pt x="558" y="585"/>
                    <a:pt x="565" y="579"/>
                  </a:cubicBezTo>
                  <a:cubicBezTo>
                    <a:pt x="567" y="578"/>
                    <a:pt x="568" y="577"/>
                    <a:pt x="569" y="576"/>
                  </a:cubicBezTo>
                  <a:cubicBezTo>
                    <a:pt x="586" y="573"/>
                    <a:pt x="605" y="572"/>
                    <a:pt x="623" y="571"/>
                  </a:cubicBezTo>
                  <a:cubicBezTo>
                    <a:pt x="626" y="571"/>
                    <a:pt x="629" y="571"/>
                    <a:pt x="632" y="571"/>
                  </a:cubicBezTo>
                  <a:cubicBezTo>
                    <a:pt x="634" y="572"/>
                    <a:pt x="635" y="572"/>
                    <a:pt x="636" y="572"/>
                  </a:cubicBezTo>
                  <a:cubicBezTo>
                    <a:pt x="618" y="595"/>
                    <a:pt x="599" y="615"/>
                    <a:pt x="579" y="636"/>
                  </a:cubicBezTo>
                  <a:cubicBezTo>
                    <a:pt x="562" y="654"/>
                    <a:pt x="542" y="669"/>
                    <a:pt x="534" y="693"/>
                  </a:cubicBezTo>
                  <a:cubicBezTo>
                    <a:pt x="534" y="694"/>
                    <a:pt x="535" y="695"/>
                    <a:pt x="536" y="694"/>
                  </a:cubicBezTo>
                  <a:cubicBezTo>
                    <a:pt x="544" y="671"/>
                    <a:pt x="565" y="656"/>
                    <a:pt x="582" y="639"/>
                  </a:cubicBezTo>
                  <a:cubicBezTo>
                    <a:pt x="603" y="618"/>
                    <a:pt x="624" y="597"/>
                    <a:pt x="642" y="573"/>
                  </a:cubicBezTo>
                  <a:cubicBezTo>
                    <a:pt x="648" y="573"/>
                    <a:pt x="653" y="574"/>
                    <a:pt x="659" y="574"/>
                  </a:cubicBezTo>
                  <a:cubicBezTo>
                    <a:pt x="656" y="578"/>
                    <a:pt x="653" y="582"/>
                    <a:pt x="651" y="586"/>
                  </a:cubicBezTo>
                  <a:cubicBezTo>
                    <a:pt x="643" y="599"/>
                    <a:pt x="635" y="612"/>
                    <a:pt x="626" y="624"/>
                  </a:cubicBezTo>
                  <a:cubicBezTo>
                    <a:pt x="625" y="625"/>
                    <a:pt x="626" y="627"/>
                    <a:pt x="628" y="626"/>
                  </a:cubicBezTo>
                  <a:cubicBezTo>
                    <a:pt x="638" y="618"/>
                    <a:pt x="645" y="607"/>
                    <a:pt x="654" y="598"/>
                  </a:cubicBezTo>
                  <a:cubicBezTo>
                    <a:pt x="662" y="588"/>
                    <a:pt x="675" y="581"/>
                    <a:pt x="683" y="571"/>
                  </a:cubicBezTo>
                  <a:cubicBezTo>
                    <a:pt x="721" y="562"/>
                    <a:pt x="756" y="538"/>
                    <a:pt x="785" y="514"/>
                  </a:cubicBezTo>
                  <a:cubicBezTo>
                    <a:pt x="801" y="500"/>
                    <a:pt x="816" y="485"/>
                    <a:pt x="831" y="470"/>
                  </a:cubicBezTo>
                  <a:cubicBezTo>
                    <a:pt x="833" y="468"/>
                    <a:pt x="836" y="465"/>
                    <a:pt x="838" y="463"/>
                  </a:cubicBezTo>
                  <a:cubicBezTo>
                    <a:pt x="841" y="460"/>
                    <a:pt x="844" y="458"/>
                    <a:pt x="846" y="455"/>
                  </a:cubicBezTo>
                  <a:cubicBezTo>
                    <a:pt x="848" y="454"/>
                    <a:pt x="849" y="453"/>
                    <a:pt x="850" y="451"/>
                  </a:cubicBezTo>
                  <a:cubicBezTo>
                    <a:pt x="858" y="445"/>
                    <a:pt x="865" y="438"/>
                    <a:pt x="873" y="431"/>
                  </a:cubicBezTo>
                  <a:cubicBezTo>
                    <a:pt x="888" y="418"/>
                    <a:pt x="902" y="403"/>
                    <a:pt x="917" y="389"/>
                  </a:cubicBezTo>
                  <a:cubicBezTo>
                    <a:pt x="929" y="377"/>
                    <a:pt x="942" y="364"/>
                    <a:pt x="956" y="352"/>
                  </a:cubicBezTo>
                  <a:cubicBezTo>
                    <a:pt x="963" y="346"/>
                    <a:pt x="969" y="339"/>
                    <a:pt x="975" y="332"/>
                  </a:cubicBezTo>
                  <a:cubicBezTo>
                    <a:pt x="976" y="331"/>
                    <a:pt x="977" y="329"/>
                    <a:pt x="978" y="327"/>
                  </a:cubicBezTo>
                  <a:cubicBezTo>
                    <a:pt x="982" y="324"/>
                    <a:pt x="985" y="322"/>
                    <a:pt x="989" y="319"/>
                  </a:cubicBezTo>
                  <a:cubicBezTo>
                    <a:pt x="997" y="313"/>
                    <a:pt x="1005" y="310"/>
                    <a:pt x="1013" y="307"/>
                  </a:cubicBezTo>
                  <a:cubicBezTo>
                    <a:pt x="1017" y="306"/>
                    <a:pt x="1021" y="306"/>
                    <a:pt x="1024" y="305"/>
                  </a:cubicBezTo>
                  <a:cubicBezTo>
                    <a:pt x="1029" y="304"/>
                    <a:pt x="1034" y="303"/>
                    <a:pt x="1039" y="301"/>
                  </a:cubicBezTo>
                  <a:cubicBezTo>
                    <a:pt x="1039" y="301"/>
                    <a:pt x="1040" y="301"/>
                    <a:pt x="1040" y="301"/>
                  </a:cubicBezTo>
                  <a:cubicBezTo>
                    <a:pt x="1055" y="299"/>
                    <a:pt x="1070" y="293"/>
                    <a:pt x="1084" y="289"/>
                  </a:cubicBezTo>
                  <a:cubicBezTo>
                    <a:pt x="1092" y="286"/>
                    <a:pt x="1099" y="284"/>
                    <a:pt x="1106" y="281"/>
                  </a:cubicBezTo>
                  <a:cubicBezTo>
                    <a:pt x="1116" y="278"/>
                    <a:pt x="1125" y="275"/>
                    <a:pt x="1135" y="271"/>
                  </a:cubicBezTo>
                  <a:cubicBezTo>
                    <a:pt x="1152" y="266"/>
                    <a:pt x="1169" y="260"/>
                    <a:pt x="1186" y="253"/>
                  </a:cubicBezTo>
                  <a:cubicBezTo>
                    <a:pt x="1184" y="255"/>
                    <a:pt x="1183" y="257"/>
                    <a:pt x="1181" y="259"/>
                  </a:cubicBezTo>
                  <a:cubicBezTo>
                    <a:pt x="1174" y="269"/>
                    <a:pt x="1167" y="278"/>
                    <a:pt x="1160" y="287"/>
                  </a:cubicBezTo>
                  <a:cubicBezTo>
                    <a:pt x="1139" y="302"/>
                    <a:pt x="1118" y="320"/>
                    <a:pt x="1100" y="340"/>
                  </a:cubicBezTo>
                  <a:cubicBezTo>
                    <a:pt x="1095" y="343"/>
                    <a:pt x="1090" y="346"/>
                    <a:pt x="1084" y="349"/>
                  </a:cubicBezTo>
                  <a:cubicBezTo>
                    <a:pt x="1076" y="354"/>
                    <a:pt x="1069" y="362"/>
                    <a:pt x="1058" y="363"/>
                  </a:cubicBezTo>
                  <a:cubicBezTo>
                    <a:pt x="1057" y="363"/>
                    <a:pt x="1057" y="364"/>
                    <a:pt x="1058" y="364"/>
                  </a:cubicBezTo>
                  <a:cubicBezTo>
                    <a:pt x="1067" y="365"/>
                    <a:pt x="1074" y="362"/>
                    <a:pt x="1082" y="357"/>
                  </a:cubicBezTo>
                  <a:cubicBezTo>
                    <a:pt x="1084" y="355"/>
                    <a:pt x="1087" y="354"/>
                    <a:pt x="1090" y="352"/>
                  </a:cubicBezTo>
                  <a:cubicBezTo>
                    <a:pt x="1085" y="359"/>
                    <a:pt x="1038" y="435"/>
                    <a:pt x="1034" y="442"/>
                  </a:cubicBezTo>
                  <a:cubicBezTo>
                    <a:pt x="1033" y="442"/>
                    <a:pt x="1033" y="442"/>
                    <a:pt x="1033" y="442"/>
                  </a:cubicBezTo>
                  <a:cubicBezTo>
                    <a:pt x="1035" y="441"/>
                    <a:pt x="1079" y="380"/>
                    <a:pt x="1082" y="376"/>
                  </a:cubicBezTo>
                  <a:cubicBezTo>
                    <a:pt x="1097" y="352"/>
                    <a:pt x="1119" y="332"/>
                    <a:pt x="1142" y="315"/>
                  </a:cubicBezTo>
                  <a:cubicBezTo>
                    <a:pt x="1139" y="320"/>
                    <a:pt x="1140" y="325"/>
                    <a:pt x="1138" y="330"/>
                  </a:cubicBezTo>
                  <a:cubicBezTo>
                    <a:pt x="1125" y="352"/>
                    <a:pt x="1126" y="358"/>
                    <a:pt x="1115" y="380"/>
                  </a:cubicBezTo>
                  <a:cubicBezTo>
                    <a:pt x="1113" y="383"/>
                    <a:pt x="1106" y="405"/>
                    <a:pt x="1108" y="402"/>
                  </a:cubicBezTo>
                  <a:cubicBezTo>
                    <a:pt x="1121" y="381"/>
                    <a:pt x="1128" y="357"/>
                    <a:pt x="1140" y="336"/>
                  </a:cubicBezTo>
                  <a:cubicBezTo>
                    <a:pt x="1141" y="333"/>
                    <a:pt x="1143" y="330"/>
                    <a:pt x="1145" y="328"/>
                  </a:cubicBezTo>
                  <a:cubicBezTo>
                    <a:pt x="1143" y="332"/>
                    <a:pt x="1142" y="338"/>
                    <a:pt x="1140" y="343"/>
                  </a:cubicBezTo>
                  <a:cubicBezTo>
                    <a:pt x="1138" y="350"/>
                    <a:pt x="1133" y="356"/>
                    <a:pt x="1131" y="363"/>
                  </a:cubicBezTo>
                  <a:cubicBezTo>
                    <a:pt x="1128" y="375"/>
                    <a:pt x="1122" y="385"/>
                    <a:pt x="1121" y="398"/>
                  </a:cubicBezTo>
                  <a:cubicBezTo>
                    <a:pt x="1120" y="410"/>
                    <a:pt x="1119" y="421"/>
                    <a:pt x="1117" y="433"/>
                  </a:cubicBezTo>
                  <a:cubicBezTo>
                    <a:pt x="1117" y="434"/>
                    <a:pt x="1117" y="434"/>
                    <a:pt x="1117" y="434"/>
                  </a:cubicBezTo>
                  <a:cubicBezTo>
                    <a:pt x="1123" y="425"/>
                    <a:pt x="1122" y="414"/>
                    <a:pt x="1123" y="404"/>
                  </a:cubicBezTo>
                  <a:cubicBezTo>
                    <a:pt x="1124" y="398"/>
                    <a:pt x="1124" y="392"/>
                    <a:pt x="1126" y="386"/>
                  </a:cubicBezTo>
                  <a:cubicBezTo>
                    <a:pt x="1128" y="381"/>
                    <a:pt x="1133" y="377"/>
                    <a:pt x="1135" y="373"/>
                  </a:cubicBezTo>
                  <a:cubicBezTo>
                    <a:pt x="1138" y="366"/>
                    <a:pt x="1139" y="359"/>
                    <a:pt x="1143" y="353"/>
                  </a:cubicBezTo>
                  <a:cubicBezTo>
                    <a:pt x="1147" y="347"/>
                    <a:pt x="1149" y="341"/>
                    <a:pt x="1151" y="334"/>
                  </a:cubicBezTo>
                  <a:cubicBezTo>
                    <a:pt x="1152" y="327"/>
                    <a:pt x="1154" y="321"/>
                    <a:pt x="1157" y="315"/>
                  </a:cubicBezTo>
                  <a:cubicBezTo>
                    <a:pt x="1160" y="308"/>
                    <a:pt x="1166" y="304"/>
                    <a:pt x="1170" y="298"/>
                  </a:cubicBezTo>
                  <a:cubicBezTo>
                    <a:pt x="1170" y="298"/>
                    <a:pt x="1170" y="298"/>
                    <a:pt x="1170" y="297"/>
                  </a:cubicBezTo>
                  <a:cubicBezTo>
                    <a:pt x="1177" y="289"/>
                    <a:pt x="1185" y="281"/>
                    <a:pt x="1192" y="273"/>
                  </a:cubicBezTo>
                  <a:cubicBezTo>
                    <a:pt x="1194" y="270"/>
                    <a:pt x="1197" y="267"/>
                    <a:pt x="1199" y="264"/>
                  </a:cubicBezTo>
                  <a:cubicBezTo>
                    <a:pt x="1197" y="273"/>
                    <a:pt x="1194" y="282"/>
                    <a:pt x="1191" y="291"/>
                  </a:cubicBezTo>
                  <a:cubicBezTo>
                    <a:pt x="1188" y="301"/>
                    <a:pt x="1185" y="311"/>
                    <a:pt x="1182" y="321"/>
                  </a:cubicBezTo>
                  <a:cubicBezTo>
                    <a:pt x="1181" y="326"/>
                    <a:pt x="1178" y="331"/>
                    <a:pt x="1178" y="336"/>
                  </a:cubicBezTo>
                  <a:cubicBezTo>
                    <a:pt x="1178" y="336"/>
                    <a:pt x="1179" y="337"/>
                    <a:pt x="1179" y="337"/>
                  </a:cubicBezTo>
                  <a:cubicBezTo>
                    <a:pt x="1179" y="337"/>
                    <a:pt x="1175" y="359"/>
                    <a:pt x="1174" y="363"/>
                  </a:cubicBezTo>
                  <a:cubicBezTo>
                    <a:pt x="1174" y="363"/>
                    <a:pt x="1175" y="363"/>
                    <a:pt x="1175" y="363"/>
                  </a:cubicBezTo>
                  <a:cubicBezTo>
                    <a:pt x="1177" y="354"/>
                    <a:pt x="1179" y="345"/>
                    <a:pt x="1181" y="335"/>
                  </a:cubicBezTo>
                  <a:cubicBezTo>
                    <a:pt x="1181" y="334"/>
                    <a:pt x="1180" y="334"/>
                    <a:pt x="1180" y="334"/>
                  </a:cubicBezTo>
                  <a:cubicBezTo>
                    <a:pt x="1183" y="331"/>
                    <a:pt x="1185" y="323"/>
                    <a:pt x="1186" y="318"/>
                  </a:cubicBezTo>
                  <a:cubicBezTo>
                    <a:pt x="1189" y="309"/>
                    <a:pt x="1192" y="301"/>
                    <a:pt x="1195" y="292"/>
                  </a:cubicBezTo>
                  <a:cubicBezTo>
                    <a:pt x="1197" y="284"/>
                    <a:pt x="1200" y="276"/>
                    <a:pt x="1202" y="268"/>
                  </a:cubicBezTo>
                  <a:cubicBezTo>
                    <a:pt x="1204" y="263"/>
                    <a:pt x="1206" y="257"/>
                    <a:pt x="1210" y="253"/>
                  </a:cubicBezTo>
                  <a:cubicBezTo>
                    <a:pt x="1210" y="252"/>
                    <a:pt x="1210" y="252"/>
                    <a:pt x="1210" y="252"/>
                  </a:cubicBezTo>
                  <a:cubicBezTo>
                    <a:pt x="1214" y="248"/>
                    <a:pt x="1218" y="245"/>
                    <a:pt x="1223" y="242"/>
                  </a:cubicBezTo>
                  <a:cubicBezTo>
                    <a:pt x="1233" y="234"/>
                    <a:pt x="1246" y="228"/>
                    <a:pt x="1258" y="223"/>
                  </a:cubicBezTo>
                  <a:cubicBezTo>
                    <a:pt x="1259" y="222"/>
                    <a:pt x="1260" y="222"/>
                    <a:pt x="1261" y="221"/>
                  </a:cubicBezTo>
                  <a:cubicBezTo>
                    <a:pt x="1287" y="235"/>
                    <a:pt x="1316" y="241"/>
                    <a:pt x="1344" y="250"/>
                  </a:cubicBezTo>
                  <a:cubicBezTo>
                    <a:pt x="1373" y="259"/>
                    <a:pt x="1403" y="274"/>
                    <a:pt x="1434" y="274"/>
                  </a:cubicBezTo>
                  <a:cubicBezTo>
                    <a:pt x="1446" y="274"/>
                    <a:pt x="1458" y="272"/>
                    <a:pt x="1470" y="269"/>
                  </a:cubicBezTo>
                  <a:cubicBezTo>
                    <a:pt x="1485" y="267"/>
                    <a:pt x="1501" y="268"/>
                    <a:pt x="1516" y="267"/>
                  </a:cubicBezTo>
                  <a:cubicBezTo>
                    <a:pt x="1496" y="238"/>
                    <a:pt x="1496" y="238"/>
                    <a:pt x="1496" y="238"/>
                  </a:cubicBezTo>
                  <a:cubicBezTo>
                    <a:pt x="1489" y="238"/>
                    <a:pt x="1482" y="239"/>
                    <a:pt x="1475" y="240"/>
                  </a:cubicBezTo>
                  <a:cubicBezTo>
                    <a:pt x="1463" y="242"/>
                    <a:pt x="1451" y="245"/>
                    <a:pt x="1438" y="246"/>
                  </a:cubicBezTo>
                  <a:cubicBezTo>
                    <a:pt x="1425" y="247"/>
                    <a:pt x="1412" y="244"/>
                    <a:pt x="1400" y="239"/>
                  </a:cubicBezTo>
                  <a:cubicBezTo>
                    <a:pt x="1383" y="232"/>
                    <a:pt x="1365" y="227"/>
                    <a:pt x="1347" y="222"/>
                  </a:cubicBezTo>
                  <a:cubicBezTo>
                    <a:pt x="1331" y="217"/>
                    <a:pt x="1314" y="212"/>
                    <a:pt x="1297" y="207"/>
                  </a:cubicBezTo>
                  <a:cubicBezTo>
                    <a:pt x="1297" y="207"/>
                    <a:pt x="1296" y="207"/>
                    <a:pt x="1296" y="207"/>
                  </a:cubicBezTo>
                  <a:cubicBezTo>
                    <a:pt x="1296" y="206"/>
                    <a:pt x="1297" y="206"/>
                    <a:pt x="1298" y="206"/>
                  </a:cubicBezTo>
                  <a:cubicBezTo>
                    <a:pt x="1300" y="205"/>
                    <a:pt x="1301" y="204"/>
                    <a:pt x="1303" y="203"/>
                  </a:cubicBezTo>
                  <a:cubicBezTo>
                    <a:pt x="1317" y="197"/>
                    <a:pt x="1330" y="190"/>
                    <a:pt x="1344" y="183"/>
                  </a:cubicBezTo>
                  <a:cubicBezTo>
                    <a:pt x="1347" y="182"/>
                    <a:pt x="1350" y="182"/>
                    <a:pt x="1353" y="182"/>
                  </a:cubicBezTo>
                  <a:cubicBezTo>
                    <a:pt x="1372" y="179"/>
                    <a:pt x="1388" y="162"/>
                    <a:pt x="1402" y="151"/>
                  </a:cubicBezTo>
                  <a:cubicBezTo>
                    <a:pt x="1409" y="145"/>
                    <a:pt x="1416" y="139"/>
                    <a:pt x="1423" y="134"/>
                  </a:cubicBezTo>
                  <a:cubicBezTo>
                    <a:pt x="1400" y="101"/>
                    <a:pt x="1400" y="101"/>
                    <a:pt x="1400" y="101"/>
                  </a:cubicBezTo>
                  <a:cubicBezTo>
                    <a:pt x="1395" y="105"/>
                    <a:pt x="1390" y="110"/>
                    <a:pt x="1384" y="114"/>
                  </a:cubicBezTo>
                  <a:cubicBezTo>
                    <a:pt x="1379" y="116"/>
                    <a:pt x="1373" y="120"/>
                    <a:pt x="1366" y="120"/>
                  </a:cubicBezTo>
                  <a:cubicBezTo>
                    <a:pt x="1366" y="107"/>
                    <a:pt x="1358" y="105"/>
                    <a:pt x="1345" y="104"/>
                  </a:cubicBezTo>
                  <a:cubicBezTo>
                    <a:pt x="1326" y="103"/>
                    <a:pt x="1311" y="89"/>
                    <a:pt x="1292" y="88"/>
                  </a:cubicBezTo>
                  <a:cubicBezTo>
                    <a:pt x="1293" y="71"/>
                    <a:pt x="1287" y="62"/>
                    <a:pt x="1269" y="61"/>
                  </a:cubicBezTo>
                  <a:cubicBezTo>
                    <a:pt x="1255" y="60"/>
                    <a:pt x="1243" y="60"/>
                    <a:pt x="1230" y="55"/>
                  </a:cubicBezTo>
                  <a:cubicBezTo>
                    <a:pt x="1217" y="49"/>
                    <a:pt x="1204" y="41"/>
                    <a:pt x="1192" y="34"/>
                  </a:cubicBezTo>
                  <a:cubicBezTo>
                    <a:pt x="1191" y="34"/>
                    <a:pt x="1191" y="34"/>
                    <a:pt x="1191" y="34"/>
                  </a:cubicBezTo>
                  <a:cubicBezTo>
                    <a:pt x="1209" y="45"/>
                    <a:pt x="1228" y="59"/>
                    <a:pt x="1249" y="62"/>
                  </a:cubicBezTo>
                  <a:cubicBezTo>
                    <a:pt x="1256" y="63"/>
                    <a:pt x="1263" y="63"/>
                    <a:pt x="1271" y="64"/>
                  </a:cubicBezTo>
                  <a:cubicBezTo>
                    <a:pt x="1286" y="65"/>
                    <a:pt x="1290" y="76"/>
                    <a:pt x="1288" y="90"/>
                  </a:cubicBezTo>
                  <a:cubicBezTo>
                    <a:pt x="1287" y="91"/>
                    <a:pt x="1288" y="92"/>
                    <a:pt x="1290" y="92"/>
                  </a:cubicBezTo>
                  <a:cubicBezTo>
                    <a:pt x="1304" y="92"/>
                    <a:pt x="1317" y="100"/>
                    <a:pt x="1330" y="105"/>
                  </a:cubicBezTo>
                  <a:cubicBezTo>
                    <a:pt x="1335" y="107"/>
                    <a:pt x="1339" y="108"/>
                    <a:pt x="1344" y="109"/>
                  </a:cubicBezTo>
                  <a:cubicBezTo>
                    <a:pt x="1353" y="110"/>
                    <a:pt x="1361" y="111"/>
                    <a:pt x="1360" y="123"/>
                  </a:cubicBezTo>
                  <a:cubicBezTo>
                    <a:pt x="1360" y="125"/>
                    <a:pt x="1362" y="126"/>
                    <a:pt x="1363" y="126"/>
                  </a:cubicBezTo>
                  <a:cubicBezTo>
                    <a:pt x="1366" y="127"/>
                    <a:pt x="1370" y="127"/>
                    <a:pt x="1373" y="126"/>
                  </a:cubicBezTo>
                  <a:cubicBezTo>
                    <a:pt x="1358" y="145"/>
                    <a:pt x="1345" y="167"/>
                    <a:pt x="1318" y="164"/>
                  </a:cubicBezTo>
                  <a:cubicBezTo>
                    <a:pt x="1314" y="164"/>
                    <a:pt x="1311" y="166"/>
                    <a:pt x="1309" y="169"/>
                  </a:cubicBezTo>
                  <a:cubicBezTo>
                    <a:pt x="1303" y="177"/>
                    <a:pt x="1296" y="184"/>
                    <a:pt x="1288" y="190"/>
                  </a:cubicBezTo>
                  <a:cubicBezTo>
                    <a:pt x="1281" y="191"/>
                    <a:pt x="1275" y="192"/>
                    <a:pt x="1269" y="195"/>
                  </a:cubicBezTo>
                  <a:cubicBezTo>
                    <a:pt x="1269" y="195"/>
                    <a:pt x="1269" y="195"/>
                    <a:pt x="1269" y="195"/>
                  </a:cubicBezTo>
                  <a:cubicBezTo>
                    <a:pt x="1259" y="189"/>
                    <a:pt x="1250" y="183"/>
                    <a:pt x="1241" y="177"/>
                  </a:cubicBezTo>
                  <a:cubicBezTo>
                    <a:pt x="1229" y="169"/>
                    <a:pt x="1217" y="161"/>
                    <a:pt x="1202" y="159"/>
                  </a:cubicBezTo>
                  <a:cubicBezTo>
                    <a:pt x="1201" y="159"/>
                    <a:pt x="1200" y="159"/>
                    <a:pt x="1199" y="158"/>
                  </a:cubicBezTo>
                  <a:cubicBezTo>
                    <a:pt x="1195" y="153"/>
                    <a:pt x="1183" y="143"/>
                    <a:pt x="1182" y="143"/>
                  </a:cubicBezTo>
                  <a:cubicBezTo>
                    <a:pt x="1176" y="138"/>
                    <a:pt x="1169" y="136"/>
                    <a:pt x="1164" y="130"/>
                  </a:cubicBezTo>
                  <a:cubicBezTo>
                    <a:pt x="1158" y="123"/>
                    <a:pt x="1152" y="114"/>
                    <a:pt x="1147" y="106"/>
                  </a:cubicBezTo>
                  <a:cubicBezTo>
                    <a:pt x="1135" y="88"/>
                    <a:pt x="1115" y="76"/>
                    <a:pt x="1099" y="62"/>
                  </a:cubicBezTo>
                  <a:cubicBezTo>
                    <a:pt x="1098" y="61"/>
                    <a:pt x="1097" y="62"/>
                    <a:pt x="1098" y="63"/>
                  </a:cubicBezTo>
                  <a:cubicBezTo>
                    <a:pt x="1114" y="79"/>
                    <a:pt x="1133" y="91"/>
                    <a:pt x="1146" y="110"/>
                  </a:cubicBezTo>
                  <a:cubicBezTo>
                    <a:pt x="1149" y="116"/>
                    <a:pt x="1154" y="127"/>
                    <a:pt x="1161" y="135"/>
                  </a:cubicBezTo>
                  <a:cubicBezTo>
                    <a:pt x="1160" y="135"/>
                    <a:pt x="1158" y="136"/>
                    <a:pt x="1157" y="136"/>
                  </a:cubicBezTo>
                  <a:cubicBezTo>
                    <a:pt x="1153" y="135"/>
                    <a:pt x="1120" y="121"/>
                    <a:pt x="1091" y="109"/>
                  </a:cubicBezTo>
                  <a:cubicBezTo>
                    <a:pt x="1091" y="109"/>
                    <a:pt x="1090" y="109"/>
                    <a:pt x="1090" y="109"/>
                  </a:cubicBezTo>
                  <a:cubicBezTo>
                    <a:pt x="1090" y="108"/>
                    <a:pt x="1089" y="108"/>
                    <a:pt x="1088" y="107"/>
                  </a:cubicBezTo>
                  <a:cubicBezTo>
                    <a:pt x="1086" y="106"/>
                    <a:pt x="1083" y="106"/>
                    <a:pt x="1080" y="104"/>
                  </a:cubicBezTo>
                  <a:cubicBezTo>
                    <a:pt x="1080" y="104"/>
                    <a:pt x="1080" y="104"/>
                    <a:pt x="1081" y="105"/>
                  </a:cubicBezTo>
                  <a:cubicBezTo>
                    <a:pt x="1070" y="100"/>
                    <a:pt x="1060" y="96"/>
                    <a:pt x="1054" y="93"/>
                  </a:cubicBezTo>
                  <a:cubicBezTo>
                    <a:pt x="1054" y="94"/>
                    <a:pt x="1054" y="94"/>
                    <a:pt x="1054" y="94"/>
                  </a:cubicBezTo>
                  <a:cubicBezTo>
                    <a:pt x="1074" y="104"/>
                    <a:pt x="1135" y="135"/>
                    <a:pt x="1137" y="135"/>
                  </a:cubicBezTo>
                  <a:cubicBezTo>
                    <a:pt x="1141" y="137"/>
                    <a:pt x="1144" y="138"/>
                    <a:pt x="1148" y="139"/>
                  </a:cubicBezTo>
                  <a:cubicBezTo>
                    <a:pt x="1141" y="141"/>
                    <a:pt x="1134" y="143"/>
                    <a:pt x="1126" y="141"/>
                  </a:cubicBezTo>
                  <a:cubicBezTo>
                    <a:pt x="1112" y="139"/>
                    <a:pt x="1099" y="135"/>
                    <a:pt x="1088" y="127"/>
                  </a:cubicBezTo>
                  <a:cubicBezTo>
                    <a:pt x="1087" y="126"/>
                    <a:pt x="1086" y="128"/>
                    <a:pt x="1087" y="128"/>
                  </a:cubicBezTo>
                  <a:cubicBezTo>
                    <a:pt x="1099" y="138"/>
                    <a:pt x="1113" y="143"/>
                    <a:pt x="1128" y="146"/>
                  </a:cubicBezTo>
                  <a:cubicBezTo>
                    <a:pt x="1138" y="147"/>
                    <a:pt x="1147" y="144"/>
                    <a:pt x="1155" y="141"/>
                  </a:cubicBezTo>
                  <a:cubicBezTo>
                    <a:pt x="1160" y="143"/>
                    <a:pt x="1165" y="144"/>
                    <a:pt x="1170" y="146"/>
                  </a:cubicBezTo>
                  <a:cubicBezTo>
                    <a:pt x="1177" y="149"/>
                    <a:pt x="1183" y="153"/>
                    <a:pt x="1188" y="158"/>
                  </a:cubicBezTo>
                  <a:cubicBezTo>
                    <a:pt x="1179" y="159"/>
                    <a:pt x="1171" y="160"/>
                    <a:pt x="1162" y="163"/>
                  </a:cubicBezTo>
                  <a:cubicBezTo>
                    <a:pt x="1149" y="166"/>
                    <a:pt x="1136" y="170"/>
                    <a:pt x="1122" y="170"/>
                  </a:cubicBezTo>
                  <a:cubicBezTo>
                    <a:pt x="1109" y="170"/>
                    <a:pt x="1097" y="166"/>
                    <a:pt x="1084" y="164"/>
                  </a:cubicBezTo>
                  <a:cubicBezTo>
                    <a:pt x="1082" y="163"/>
                    <a:pt x="1080" y="163"/>
                    <a:pt x="1078" y="163"/>
                  </a:cubicBezTo>
                  <a:cubicBezTo>
                    <a:pt x="1069" y="160"/>
                    <a:pt x="1061" y="157"/>
                    <a:pt x="1054" y="161"/>
                  </a:cubicBezTo>
                  <a:cubicBezTo>
                    <a:pt x="1045" y="155"/>
                    <a:pt x="1026" y="136"/>
                    <a:pt x="1025" y="136"/>
                  </a:cubicBezTo>
                  <a:cubicBezTo>
                    <a:pt x="1020" y="131"/>
                    <a:pt x="1015" y="125"/>
                    <a:pt x="1011" y="119"/>
                  </a:cubicBezTo>
                  <a:cubicBezTo>
                    <a:pt x="1003" y="109"/>
                    <a:pt x="995" y="99"/>
                    <a:pt x="986" y="91"/>
                  </a:cubicBezTo>
                  <a:cubicBezTo>
                    <a:pt x="973" y="81"/>
                    <a:pt x="973" y="81"/>
                    <a:pt x="970" y="80"/>
                  </a:cubicBezTo>
                  <a:cubicBezTo>
                    <a:pt x="966" y="78"/>
                    <a:pt x="963" y="76"/>
                    <a:pt x="960" y="74"/>
                  </a:cubicBezTo>
                  <a:cubicBezTo>
                    <a:pt x="940" y="60"/>
                    <a:pt x="923" y="43"/>
                    <a:pt x="905" y="27"/>
                  </a:cubicBezTo>
                  <a:cubicBezTo>
                    <a:pt x="899" y="22"/>
                    <a:pt x="888" y="9"/>
                    <a:pt x="879" y="10"/>
                  </a:cubicBezTo>
                  <a:cubicBezTo>
                    <a:pt x="871" y="11"/>
                    <a:pt x="866" y="6"/>
                    <a:pt x="862" y="0"/>
                  </a:cubicBezTo>
                  <a:cubicBezTo>
                    <a:pt x="864" y="4"/>
                    <a:pt x="867" y="7"/>
                    <a:pt x="871" y="10"/>
                  </a:cubicBezTo>
                  <a:cubicBezTo>
                    <a:pt x="875" y="13"/>
                    <a:pt x="880" y="11"/>
                    <a:pt x="885" y="15"/>
                  </a:cubicBezTo>
                  <a:cubicBezTo>
                    <a:pt x="893" y="21"/>
                    <a:pt x="900" y="27"/>
                    <a:pt x="908" y="34"/>
                  </a:cubicBezTo>
                  <a:cubicBezTo>
                    <a:pt x="919" y="44"/>
                    <a:pt x="930" y="55"/>
                    <a:pt x="942" y="65"/>
                  </a:cubicBezTo>
                  <a:cubicBezTo>
                    <a:pt x="913" y="52"/>
                    <a:pt x="882" y="43"/>
                    <a:pt x="852" y="38"/>
                  </a:cubicBezTo>
                  <a:cubicBezTo>
                    <a:pt x="851" y="37"/>
                    <a:pt x="850" y="38"/>
                    <a:pt x="850" y="39"/>
                  </a:cubicBezTo>
                  <a:cubicBezTo>
                    <a:pt x="837" y="63"/>
                    <a:pt x="798" y="36"/>
                    <a:pt x="780" y="32"/>
                  </a:cubicBezTo>
                  <a:cubicBezTo>
                    <a:pt x="779" y="32"/>
                    <a:pt x="779" y="34"/>
                    <a:pt x="780" y="34"/>
                  </a:cubicBezTo>
                  <a:cubicBezTo>
                    <a:pt x="799" y="38"/>
                    <a:pt x="818" y="53"/>
                    <a:pt x="838" y="50"/>
                  </a:cubicBezTo>
                  <a:cubicBezTo>
                    <a:pt x="845" y="49"/>
                    <a:pt x="850" y="41"/>
                    <a:pt x="857" y="43"/>
                  </a:cubicBezTo>
                  <a:cubicBezTo>
                    <a:pt x="871" y="47"/>
                    <a:pt x="886" y="51"/>
                    <a:pt x="900" y="56"/>
                  </a:cubicBezTo>
                  <a:cubicBezTo>
                    <a:pt x="932" y="66"/>
                    <a:pt x="963" y="80"/>
                    <a:pt x="987" y="103"/>
                  </a:cubicBezTo>
                  <a:cubicBezTo>
                    <a:pt x="991" y="106"/>
                    <a:pt x="994" y="110"/>
                    <a:pt x="996" y="113"/>
                  </a:cubicBezTo>
                  <a:cubicBezTo>
                    <a:pt x="993" y="111"/>
                    <a:pt x="989" y="109"/>
                    <a:pt x="986" y="107"/>
                  </a:cubicBezTo>
                  <a:cubicBezTo>
                    <a:pt x="970" y="100"/>
                    <a:pt x="953" y="94"/>
                    <a:pt x="936" y="89"/>
                  </a:cubicBezTo>
                  <a:cubicBezTo>
                    <a:pt x="922" y="85"/>
                    <a:pt x="906" y="80"/>
                    <a:pt x="891" y="81"/>
                  </a:cubicBezTo>
                  <a:cubicBezTo>
                    <a:pt x="871" y="81"/>
                    <a:pt x="854" y="106"/>
                    <a:pt x="834" y="91"/>
                  </a:cubicBezTo>
                  <a:cubicBezTo>
                    <a:pt x="834" y="91"/>
                    <a:pt x="834" y="91"/>
                    <a:pt x="834" y="91"/>
                  </a:cubicBezTo>
                  <a:cubicBezTo>
                    <a:pt x="846" y="100"/>
                    <a:pt x="857" y="96"/>
                    <a:pt x="869" y="90"/>
                  </a:cubicBezTo>
                  <a:cubicBezTo>
                    <a:pt x="883" y="83"/>
                    <a:pt x="894" y="83"/>
                    <a:pt x="909" y="86"/>
                  </a:cubicBezTo>
                  <a:cubicBezTo>
                    <a:pt x="927" y="90"/>
                    <a:pt x="945" y="96"/>
                    <a:pt x="961" y="102"/>
                  </a:cubicBezTo>
                  <a:cubicBezTo>
                    <a:pt x="978" y="109"/>
                    <a:pt x="1010" y="133"/>
                    <a:pt x="1020" y="144"/>
                  </a:cubicBezTo>
                  <a:cubicBezTo>
                    <a:pt x="1027" y="152"/>
                    <a:pt x="1034" y="158"/>
                    <a:pt x="1042" y="165"/>
                  </a:cubicBezTo>
                  <a:cubicBezTo>
                    <a:pt x="1030" y="167"/>
                    <a:pt x="1019" y="170"/>
                    <a:pt x="1008" y="172"/>
                  </a:cubicBezTo>
                  <a:cubicBezTo>
                    <a:pt x="1003" y="171"/>
                    <a:pt x="997" y="173"/>
                    <a:pt x="992" y="173"/>
                  </a:cubicBezTo>
                  <a:cubicBezTo>
                    <a:pt x="979" y="175"/>
                    <a:pt x="967" y="179"/>
                    <a:pt x="954" y="180"/>
                  </a:cubicBezTo>
                  <a:cubicBezTo>
                    <a:pt x="940" y="181"/>
                    <a:pt x="930" y="170"/>
                    <a:pt x="917" y="168"/>
                  </a:cubicBezTo>
                  <a:cubicBezTo>
                    <a:pt x="899" y="164"/>
                    <a:pt x="885" y="155"/>
                    <a:pt x="874" y="141"/>
                  </a:cubicBezTo>
                  <a:cubicBezTo>
                    <a:pt x="873" y="139"/>
                    <a:pt x="871" y="141"/>
                    <a:pt x="872" y="142"/>
                  </a:cubicBezTo>
                  <a:cubicBezTo>
                    <a:pt x="880" y="153"/>
                    <a:pt x="889" y="161"/>
                    <a:pt x="901" y="166"/>
                  </a:cubicBezTo>
                  <a:cubicBezTo>
                    <a:pt x="910" y="171"/>
                    <a:pt x="920" y="173"/>
                    <a:pt x="929" y="178"/>
                  </a:cubicBezTo>
                  <a:cubicBezTo>
                    <a:pt x="932" y="180"/>
                    <a:pt x="935" y="182"/>
                    <a:pt x="938" y="184"/>
                  </a:cubicBezTo>
                  <a:cubicBezTo>
                    <a:pt x="936" y="184"/>
                    <a:pt x="934" y="185"/>
                    <a:pt x="931" y="185"/>
                  </a:cubicBezTo>
                  <a:cubicBezTo>
                    <a:pt x="922" y="186"/>
                    <a:pt x="914" y="188"/>
                    <a:pt x="905" y="189"/>
                  </a:cubicBezTo>
                  <a:cubicBezTo>
                    <a:pt x="895" y="191"/>
                    <a:pt x="882" y="196"/>
                    <a:pt x="872" y="194"/>
                  </a:cubicBezTo>
                  <a:cubicBezTo>
                    <a:pt x="839" y="189"/>
                    <a:pt x="812" y="167"/>
                    <a:pt x="786" y="150"/>
                  </a:cubicBezTo>
                  <a:cubicBezTo>
                    <a:pt x="785" y="150"/>
                    <a:pt x="784" y="150"/>
                    <a:pt x="785" y="151"/>
                  </a:cubicBezTo>
                  <a:cubicBezTo>
                    <a:pt x="810" y="171"/>
                    <a:pt x="835" y="190"/>
                    <a:pt x="866" y="199"/>
                  </a:cubicBezTo>
                  <a:cubicBezTo>
                    <a:pt x="877" y="202"/>
                    <a:pt x="888" y="200"/>
                    <a:pt x="900" y="198"/>
                  </a:cubicBezTo>
                  <a:cubicBezTo>
                    <a:pt x="898" y="200"/>
                    <a:pt x="896" y="202"/>
                    <a:pt x="894" y="205"/>
                  </a:cubicBezTo>
                  <a:cubicBezTo>
                    <a:pt x="888" y="211"/>
                    <a:pt x="879" y="214"/>
                    <a:pt x="871" y="217"/>
                  </a:cubicBezTo>
                  <a:cubicBezTo>
                    <a:pt x="855" y="223"/>
                    <a:pt x="838" y="222"/>
                    <a:pt x="822" y="218"/>
                  </a:cubicBezTo>
                  <a:cubicBezTo>
                    <a:pt x="822" y="217"/>
                    <a:pt x="822" y="218"/>
                    <a:pt x="822" y="218"/>
                  </a:cubicBezTo>
                  <a:cubicBezTo>
                    <a:pt x="837" y="224"/>
                    <a:pt x="851" y="225"/>
                    <a:pt x="866" y="222"/>
                  </a:cubicBezTo>
                  <a:cubicBezTo>
                    <a:pt x="875" y="220"/>
                    <a:pt x="883" y="216"/>
                    <a:pt x="891" y="212"/>
                  </a:cubicBezTo>
                  <a:cubicBezTo>
                    <a:pt x="898" y="207"/>
                    <a:pt x="904" y="200"/>
                    <a:pt x="911" y="196"/>
                  </a:cubicBezTo>
                  <a:cubicBezTo>
                    <a:pt x="912" y="196"/>
                    <a:pt x="914" y="195"/>
                    <a:pt x="915" y="195"/>
                  </a:cubicBezTo>
                  <a:cubicBezTo>
                    <a:pt x="937" y="192"/>
                    <a:pt x="958" y="190"/>
                    <a:pt x="980" y="189"/>
                  </a:cubicBezTo>
                  <a:cubicBezTo>
                    <a:pt x="995" y="188"/>
                    <a:pt x="1010" y="189"/>
                    <a:pt x="1024" y="186"/>
                  </a:cubicBezTo>
                  <a:cubicBezTo>
                    <a:pt x="1041" y="183"/>
                    <a:pt x="1055" y="180"/>
                    <a:pt x="1071" y="182"/>
                  </a:cubicBezTo>
                  <a:cubicBezTo>
                    <a:pt x="1070" y="183"/>
                    <a:pt x="1069" y="183"/>
                    <a:pt x="1068" y="184"/>
                  </a:cubicBezTo>
                  <a:cubicBezTo>
                    <a:pt x="1058" y="190"/>
                    <a:pt x="1048" y="196"/>
                    <a:pt x="1037" y="200"/>
                  </a:cubicBezTo>
                  <a:cubicBezTo>
                    <a:pt x="1036" y="199"/>
                    <a:pt x="998" y="209"/>
                    <a:pt x="981" y="214"/>
                  </a:cubicBezTo>
                  <a:cubicBezTo>
                    <a:pt x="974" y="216"/>
                    <a:pt x="977" y="226"/>
                    <a:pt x="984" y="224"/>
                  </a:cubicBezTo>
                  <a:cubicBezTo>
                    <a:pt x="994" y="221"/>
                    <a:pt x="1006" y="219"/>
                    <a:pt x="1017" y="216"/>
                  </a:cubicBezTo>
                  <a:cubicBezTo>
                    <a:pt x="1009" y="224"/>
                    <a:pt x="1001" y="231"/>
                    <a:pt x="995" y="241"/>
                  </a:cubicBezTo>
                  <a:cubicBezTo>
                    <a:pt x="994" y="242"/>
                    <a:pt x="997" y="244"/>
                    <a:pt x="998" y="242"/>
                  </a:cubicBezTo>
                  <a:cubicBezTo>
                    <a:pt x="1005" y="231"/>
                    <a:pt x="1015" y="223"/>
                    <a:pt x="1025" y="214"/>
                  </a:cubicBezTo>
                  <a:cubicBezTo>
                    <a:pt x="1036" y="212"/>
                    <a:pt x="1047" y="209"/>
                    <a:pt x="1058" y="205"/>
                  </a:cubicBezTo>
                  <a:cubicBezTo>
                    <a:pt x="1070" y="200"/>
                    <a:pt x="1079" y="192"/>
                    <a:pt x="1092" y="188"/>
                  </a:cubicBezTo>
                  <a:cubicBezTo>
                    <a:pt x="1093" y="188"/>
                    <a:pt x="1094" y="188"/>
                    <a:pt x="1096" y="188"/>
                  </a:cubicBezTo>
                  <a:cubicBezTo>
                    <a:pt x="1105" y="190"/>
                    <a:pt x="1114" y="192"/>
                    <a:pt x="1123" y="193"/>
                  </a:cubicBezTo>
                  <a:cubicBezTo>
                    <a:pt x="1138" y="194"/>
                    <a:pt x="1152" y="191"/>
                    <a:pt x="1166" y="188"/>
                  </a:cubicBezTo>
                  <a:cubicBezTo>
                    <a:pt x="1179" y="184"/>
                    <a:pt x="1191" y="182"/>
                    <a:pt x="1204" y="186"/>
                  </a:cubicBezTo>
                  <a:cubicBezTo>
                    <a:pt x="1217" y="190"/>
                    <a:pt x="1229" y="200"/>
                    <a:pt x="1241" y="209"/>
                  </a:cubicBezTo>
                  <a:cubicBezTo>
                    <a:pt x="1239" y="209"/>
                    <a:pt x="1238" y="210"/>
                    <a:pt x="1237" y="211"/>
                  </a:cubicBezTo>
                  <a:cubicBezTo>
                    <a:pt x="1226" y="217"/>
                    <a:pt x="1214" y="222"/>
                    <a:pt x="1203" y="227"/>
                  </a:cubicBezTo>
                  <a:cubicBezTo>
                    <a:pt x="1187" y="232"/>
                    <a:pt x="1170" y="237"/>
                    <a:pt x="1154" y="244"/>
                  </a:cubicBezTo>
                  <a:cubicBezTo>
                    <a:pt x="1145" y="246"/>
                    <a:pt x="1136" y="248"/>
                    <a:pt x="1127" y="249"/>
                  </a:cubicBezTo>
                  <a:cubicBezTo>
                    <a:pt x="1109" y="252"/>
                    <a:pt x="1091" y="254"/>
                    <a:pt x="1072" y="256"/>
                  </a:cubicBezTo>
                  <a:cubicBezTo>
                    <a:pt x="1056" y="258"/>
                    <a:pt x="1040" y="263"/>
                    <a:pt x="1023" y="262"/>
                  </a:cubicBezTo>
                  <a:cubicBezTo>
                    <a:pt x="997" y="262"/>
                    <a:pt x="974" y="246"/>
                    <a:pt x="948" y="245"/>
                  </a:cubicBezTo>
                  <a:cubicBezTo>
                    <a:pt x="939" y="245"/>
                    <a:pt x="930" y="249"/>
                    <a:pt x="922" y="252"/>
                  </a:cubicBezTo>
                  <a:cubicBezTo>
                    <a:pt x="908" y="257"/>
                    <a:pt x="895" y="258"/>
                    <a:pt x="880" y="254"/>
                  </a:cubicBezTo>
                  <a:cubicBezTo>
                    <a:pt x="866" y="250"/>
                    <a:pt x="853" y="243"/>
                    <a:pt x="839" y="238"/>
                  </a:cubicBezTo>
                  <a:cubicBezTo>
                    <a:pt x="823" y="232"/>
                    <a:pt x="807" y="228"/>
                    <a:pt x="791" y="224"/>
                  </a:cubicBezTo>
                  <a:cubicBezTo>
                    <a:pt x="784" y="222"/>
                    <a:pt x="777" y="220"/>
                    <a:pt x="770" y="219"/>
                  </a:cubicBezTo>
                  <a:cubicBezTo>
                    <a:pt x="761" y="213"/>
                    <a:pt x="750" y="211"/>
                    <a:pt x="741" y="207"/>
                  </a:cubicBezTo>
                  <a:cubicBezTo>
                    <a:pt x="730" y="203"/>
                    <a:pt x="719" y="198"/>
                    <a:pt x="708" y="192"/>
                  </a:cubicBezTo>
                  <a:cubicBezTo>
                    <a:pt x="692" y="184"/>
                    <a:pt x="675" y="175"/>
                    <a:pt x="659" y="167"/>
                  </a:cubicBezTo>
                  <a:cubicBezTo>
                    <a:pt x="655" y="164"/>
                    <a:pt x="652" y="162"/>
                    <a:pt x="649" y="158"/>
                  </a:cubicBezTo>
                  <a:cubicBezTo>
                    <a:pt x="644" y="149"/>
                    <a:pt x="640" y="138"/>
                    <a:pt x="637" y="129"/>
                  </a:cubicBezTo>
                  <a:cubicBezTo>
                    <a:pt x="632" y="117"/>
                    <a:pt x="626" y="108"/>
                    <a:pt x="614" y="103"/>
                  </a:cubicBezTo>
                  <a:cubicBezTo>
                    <a:pt x="614" y="103"/>
                    <a:pt x="614" y="104"/>
                    <a:pt x="614" y="104"/>
                  </a:cubicBezTo>
                  <a:cubicBezTo>
                    <a:pt x="632" y="113"/>
                    <a:pt x="635" y="135"/>
                    <a:pt x="643" y="152"/>
                  </a:cubicBezTo>
                  <a:cubicBezTo>
                    <a:pt x="645" y="156"/>
                    <a:pt x="647" y="159"/>
                    <a:pt x="650" y="163"/>
                  </a:cubicBezTo>
                  <a:cubicBezTo>
                    <a:pt x="646" y="161"/>
                    <a:pt x="642" y="159"/>
                    <a:pt x="637" y="157"/>
                  </a:cubicBezTo>
                  <a:cubicBezTo>
                    <a:pt x="622" y="150"/>
                    <a:pt x="604" y="146"/>
                    <a:pt x="589" y="138"/>
                  </a:cubicBezTo>
                  <a:cubicBezTo>
                    <a:pt x="571" y="128"/>
                    <a:pt x="561" y="111"/>
                    <a:pt x="552" y="93"/>
                  </a:cubicBezTo>
                  <a:cubicBezTo>
                    <a:pt x="552" y="92"/>
                    <a:pt x="550" y="93"/>
                    <a:pt x="550" y="94"/>
                  </a:cubicBezTo>
                  <a:cubicBezTo>
                    <a:pt x="558" y="111"/>
                    <a:pt x="567" y="126"/>
                    <a:pt x="581" y="137"/>
                  </a:cubicBezTo>
                  <a:cubicBezTo>
                    <a:pt x="596" y="148"/>
                    <a:pt x="615" y="154"/>
                    <a:pt x="632" y="162"/>
                  </a:cubicBezTo>
                  <a:cubicBezTo>
                    <a:pt x="646" y="169"/>
                    <a:pt x="659" y="177"/>
                    <a:pt x="672" y="185"/>
                  </a:cubicBezTo>
                  <a:cubicBezTo>
                    <a:pt x="645" y="184"/>
                    <a:pt x="605" y="182"/>
                    <a:pt x="607" y="168"/>
                  </a:cubicBezTo>
                  <a:cubicBezTo>
                    <a:pt x="608" y="168"/>
                    <a:pt x="607" y="167"/>
                    <a:pt x="607" y="167"/>
                  </a:cubicBezTo>
                  <a:cubicBezTo>
                    <a:pt x="592" y="159"/>
                    <a:pt x="577" y="155"/>
                    <a:pt x="561" y="151"/>
                  </a:cubicBezTo>
                  <a:cubicBezTo>
                    <a:pt x="560" y="150"/>
                    <a:pt x="559" y="152"/>
                    <a:pt x="561" y="153"/>
                  </a:cubicBezTo>
                  <a:cubicBezTo>
                    <a:pt x="572" y="156"/>
                    <a:pt x="584" y="160"/>
                    <a:pt x="595" y="164"/>
                  </a:cubicBezTo>
                  <a:cubicBezTo>
                    <a:pt x="601" y="167"/>
                    <a:pt x="603" y="167"/>
                    <a:pt x="605" y="173"/>
                  </a:cubicBezTo>
                  <a:cubicBezTo>
                    <a:pt x="607" y="179"/>
                    <a:pt x="615" y="182"/>
                    <a:pt x="621" y="184"/>
                  </a:cubicBezTo>
                  <a:cubicBezTo>
                    <a:pt x="640" y="190"/>
                    <a:pt x="662" y="191"/>
                    <a:pt x="683" y="192"/>
                  </a:cubicBezTo>
                  <a:cubicBezTo>
                    <a:pt x="688" y="195"/>
                    <a:pt x="692" y="197"/>
                    <a:pt x="696" y="200"/>
                  </a:cubicBezTo>
                  <a:cubicBezTo>
                    <a:pt x="684" y="200"/>
                    <a:pt x="672" y="205"/>
                    <a:pt x="661" y="210"/>
                  </a:cubicBezTo>
                  <a:cubicBezTo>
                    <a:pt x="661" y="210"/>
                    <a:pt x="661" y="210"/>
                    <a:pt x="661" y="210"/>
                  </a:cubicBezTo>
                  <a:cubicBezTo>
                    <a:pt x="643" y="211"/>
                    <a:pt x="626" y="210"/>
                    <a:pt x="608" y="213"/>
                  </a:cubicBezTo>
                  <a:cubicBezTo>
                    <a:pt x="601" y="214"/>
                    <a:pt x="595" y="217"/>
                    <a:pt x="590" y="221"/>
                  </a:cubicBezTo>
                  <a:cubicBezTo>
                    <a:pt x="588" y="222"/>
                    <a:pt x="586" y="224"/>
                    <a:pt x="584" y="225"/>
                  </a:cubicBezTo>
                  <a:cubicBezTo>
                    <a:pt x="584" y="225"/>
                    <a:pt x="584" y="225"/>
                    <a:pt x="584" y="225"/>
                  </a:cubicBezTo>
                  <a:cubicBezTo>
                    <a:pt x="574" y="226"/>
                    <a:pt x="565" y="229"/>
                    <a:pt x="555" y="225"/>
                  </a:cubicBezTo>
                  <a:cubicBezTo>
                    <a:pt x="548" y="222"/>
                    <a:pt x="541" y="217"/>
                    <a:pt x="533" y="215"/>
                  </a:cubicBezTo>
                  <a:cubicBezTo>
                    <a:pt x="532" y="215"/>
                    <a:pt x="531" y="217"/>
                    <a:pt x="532" y="217"/>
                  </a:cubicBezTo>
                  <a:cubicBezTo>
                    <a:pt x="542" y="221"/>
                    <a:pt x="551" y="227"/>
                    <a:pt x="560" y="231"/>
                  </a:cubicBezTo>
                  <a:cubicBezTo>
                    <a:pt x="560" y="231"/>
                    <a:pt x="561" y="232"/>
                    <a:pt x="561" y="232"/>
                  </a:cubicBezTo>
                  <a:cubicBezTo>
                    <a:pt x="544" y="231"/>
                    <a:pt x="526" y="233"/>
                    <a:pt x="509" y="232"/>
                  </a:cubicBezTo>
                  <a:cubicBezTo>
                    <a:pt x="503" y="232"/>
                    <a:pt x="497" y="232"/>
                    <a:pt x="492" y="234"/>
                  </a:cubicBezTo>
                  <a:cubicBezTo>
                    <a:pt x="485" y="236"/>
                    <a:pt x="481" y="241"/>
                    <a:pt x="474" y="241"/>
                  </a:cubicBezTo>
                  <a:cubicBezTo>
                    <a:pt x="474" y="241"/>
                    <a:pt x="473" y="241"/>
                    <a:pt x="474" y="241"/>
                  </a:cubicBezTo>
                  <a:cubicBezTo>
                    <a:pt x="479" y="242"/>
                    <a:pt x="483" y="240"/>
                    <a:pt x="488" y="239"/>
                  </a:cubicBezTo>
                  <a:cubicBezTo>
                    <a:pt x="495" y="237"/>
                    <a:pt x="501" y="237"/>
                    <a:pt x="508" y="237"/>
                  </a:cubicBezTo>
                  <a:cubicBezTo>
                    <a:pt x="527" y="238"/>
                    <a:pt x="546" y="237"/>
                    <a:pt x="565" y="238"/>
                  </a:cubicBezTo>
                  <a:cubicBezTo>
                    <a:pt x="571" y="238"/>
                    <a:pt x="575" y="238"/>
                    <a:pt x="581" y="236"/>
                  </a:cubicBezTo>
                  <a:cubicBezTo>
                    <a:pt x="590" y="232"/>
                    <a:pt x="596" y="223"/>
                    <a:pt x="606" y="221"/>
                  </a:cubicBezTo>
                  <a:cubicBezTo>
                    <a:pt x="619" y="217"/>
                    <a:pt x="634" y="217"/>
                    <a:pt x="648" y="218"/>
                  </a:cubicBezTo>
                  <a:cubicBezTo>
                    <a:pt x="643" y="221"/>
                    <a:pt x="638" y="224"/>
                    <a:pt x="633" y="228"/>
                  </a:cubicBezTo>
                  <a:cubicBezTo>
                    <a:pt x="619" y="236"/>
                    <a:pt x="602" y="241"/>
                    <a:pt x="586" y="247"/>
                  </a:cubicBezTo>
                  <a:cubicBezTo>
                    <a:pt x="572" y="253"/>
                    <a:pt x="558" y="258"/>
                    <a:pt x="545" y="266"/>
                  </a:cubicBezTo>
                  <a:cubicBezTo>
                    <a:pt x="527" y="275"/>
                    <a:pt x="512" y="276"/>
                    <a:pt x="493" y="273"/>
                  </a:cubicBezTo>
                  <a:cubicBezTo>
                    <a:pt x="481" y="272"/>
                    <a:pt x="461" y="275"/>
                    <a:pt x="443" y="276"/>
                  </a:cubicBezTo>
                  <a:cubicBezTo>
                    <a:pt x="437" y="270"/>
                    <a:pt x="434" y="262"/>
                    <a:pt x="429" y="258"/>
                  </a:cubicBezTo>
                  <a:cubicBezTo>
                    <a:pt x="429" y="257"/>
                    <a:pt x="428" y="257"/>
                    <a:pt x="428" y="257"/>
                  </a:cubicBezTo>
                  <a:cubicBezTo>
                    <a:pt x="428" y="257"/>
                    <a:pt x="428" y="256"/>
                    <a:pt x="428" y="256"/>
                  </a:cubicBezTo>
                  <a:cubicBezTo>
                    <a:pt x="427" y="256"/>
                    <a:pt x="426" y="256"/>
                    <a:pt x="426" y="255"/>
                  </a:cubicBezTo>
                  <a:cubicBezTo>
                    <a:pt x="424" y="255"/>
                    <a:pt x="423" y="254"/>
                    <a:pt x="422" y="253"/>
                  </a:cubicBezTo>
                  <a:cubicBezTo>
                    <a:pt x="422" y="253"/>
                    <a:pt x="422" y="253"/>
                    <a:pt x="422" y="253"/>
                  </a:cubicBezTo>
                  <a:cubicBezTo>
                    <a:pt x="422" y="253"/>
                    <a:pt x="422" y="253"/>
                    <a:pt x="422" y="253"/>
                  </a:cubicBezTo>
                  <a:cubicBezTo>
                    <a:pt x="417" y="251"/>
                    <a:pt x="410" y="249"/>
                    <a:pt x="405" y="247"/>
                  </a:cubicBezTo>
                  <a:cubicBezTo>
                    <a:pt x="405" y="247"/>
                    <a:pt x="404" y="247"/>
                    <a:pt x="404" y="247"/>
                  </a:cubicBezTo>
                  <a:cubicBezTo>
                    <a:pt x="404" y="247"/>
                    <a:pt x="403" y="247"/>
                    <a:pt x="403" y="246"/>
                  </a:cubicBezTo>
                  <a:cubicBezTo>
                    <a:pt x="402" y="246"/>
                    <a:pt x="401" y="246"/>
                    <a:pt x="400" y="246"/>
                  </a:cubicBezTo>
                  <a:cubicBezTo>
                    <a:pt x="399" y="245"/>
                    <a:pt x="398" y="245"/>
                    <a:pt x="397" y="244"/>
                  </a:cubicBezTo>
                  <a:cubicBezTo>
                    <a:pt x="396" y="244"/>
                    <a:pt x="395" y="244"/>
                    <a:pt x="394" y="244"/>
                  </a:cubicBezTo>
                  <a:cubicBezTo>
                    <a:pt x="385" y="240"/>
                    <a:pt x="375" y="238"/>
                    <a:pt x="366" y="234"/>
                  </a:cubicBezTo>
                  <a:cubicBezTo>
                    <a:pt x="359" y="232"/>
                    <a:pt x="350" y="235"/>
                    <a:pt x="344" y="236"/>
                  </a:cubicBezTo>
                  <a:cubicBezTo>
                    <a:pt x="343" y="236"/>
                    <a:pt x="344" y="236"/>
                    <a:pt x="344" y="236"/>
                  </a:cubicBezTo>
                  <a:cubicBezTo>
                    <a:pt x="352" y="234"/>
                    <a:pt x="360" y="236"/>
                    <a:pt x="368" y="239"/>
                  </a:cubicBezTo>
                  <a:cubicBezTo>
                    <a:pt x="378" y="243"/>
                    <a:pt x="389" y="246"/>
                    <a:pt x="399" y="250"/>
                  </a:cubicBezTo>
                  <a:cubicBezTo>
                    <a:pt x="409" y="254"/>
                    <a:pt x="420" y="258"/>
                    <a:pt x="428" y="266"/>
                  </a:cubicBezTo>
                  <a:cubicBezTo>
                    <a:pt x="431" y="270"/>
                    <a:pt x="433" y="275"/>
                    <a:pt x="437" y="277"/>
                  </a:cubicBezTo>
                  <a:cubicBezTo>
                    <a:pt x="434" y="277"/>
                    <a:pt x="430" y="277"/>
                    <a:pt x="427" y="277"/>
                  </a:cubicBezTo>
                  <a:cubicBezTo>
                    <a:pt x="415" y="278"/>
                    <a:pt x="404" y="278"/>
                    <a:pt x="395" y="283"/>
                  </a:cubicBezTo>
                  <a:cubicBezTo>
                    <a:pt x="387" y="286"/>
                    <a:pt x="369" y="295"/>
                    <a:pt x="350" y="307"/>
                  </a:cubicBezTo>
                  <a:cubicBezTo>
                    <a:pt x="330" y="313"/>
                    <a:pt x="306" y="310"/>
                    <a:pt x="289" y="323"/>
                  </a:cubicBezTo>
                  <a:cubicBezTo>
                    <a:pt x="288" y="324"/>
                    <a:pt x="289" y="325"/>
                    <a:pt x="289" y="324"/>
                  </a:cubicBezTo>
                  <a:cubicBezTo>
                    <a:pt x="301" y="316"/>
                    <a:pt x="313" y="318"/>
                    <a:pt x="327" y="317"/>
                  </a:cubicBezTo>
                  <a:cubicBezTo>
                    <a:pt x="330" y="316"/>
                    <a:pt x="334" y="316"/>
                    <a:pt x="338" y="315"/>
                  </a:cubicBezTo>
                  <a:cubicBezTo>
                    <a:pt x="326" y="324"/>
                    <a:pt x="314" y="334"/>
                    <a:pt x="307" y="345"/>
                  </a:cubicBezTo>
                  <a:cubicBezTo>
                    <a:pt x="306" y="347"/>
                    <a:pt x="308" y="348"/>
                    <a:pt x="310" y="347"/>
                  </a:cubicBezTo>
                  <a:cubicBezTo>
                    <a:pt x="325" y="325"/>
                    <a:pt x="350" y="314"/>
                    <a:pt x="373" y="303"/>
                  </a:cubicBezTo>
                  <a:cubicBezTo>
                    <a:pt x="363" y="318"/>
                    <a:pt x="357" y="335"/>
                    <a:pt x="348" y="351"/>
                  </a:cubicBezTo>
                  <a:cubicBezTo>
                    <a:pt x="346" y="354"/>
                    <a:pt x="344" y="358"/>
                    <a:pt x="341" y="361"/>
                  </a:cubicBezTo>
                  <a:cubicBezTo>
                    <a:pt x="328" y="377"/>
                    <a:pt x="305" y="393"/>
                    <a:pt x="293" y="400"/>
                  </a:cubicBezTo>
                  <a:cubicBezTo>
                    <a:pt x="287" y="403"/>
                    <a:pt x="280" y="406"/>
                    <a:pt x="273" y="408"/>
                  </a:cubicBezTo>
                  <a:cubicBezTo>
                    <a:pt x="261" y="413"/>
                    <a:pt x="250" y="419"/>
                    <a:pt x="238" y="424"/>
                  </a:cubicBezTo>
                  <a:cubicBezTo>
                    <a:pt x="237" y="425"/>
                    <a:pt x="235" y="426"/>
                    <a:pt x="233" y="426"/>
                  </a:cubicBezTo>
                  <a:cubicBezTo>
                    <a:pt x="223" y="425"/>
                    <a:pt x="213" y="424"/>
                    <a:pt x="203" y="424"/>
                  </a:cubicBezTo>
                  <a:cubicBezTo>
                    <a:pt x="186" y="423"/>
                    <a:pt x="170" y="427"/>
                    <a:pt x="153" y="427"/>
                  </a:cubicBezTo>
                  <a:cubicBezTo>
                    <a:pt x="152" y="427"/>
                    <a:pt x="152" y="428"/>
                    <a:pt x="153" y="428"/>
                  </a:cubicBezTo>
                  <a:cubicBezTo>
                    <a:pt x="167" y="429"/>
                    <a:pt x="181" y="428"/>
                    <a:pt x="195" y="428"/>
                  </a:cubicBezTo>
                  <a:cubicBezTo>
                    <a:pt x="203" y="428"/>
                    <a:pt x="211" y="431"/>
                    <a:pt x="219" y="432"/>
                  </a:cubicBezTo>
                  <a:cubicBezTo>
                    <a:pt x="208" y="436"/>
                    <a:pt x="198" y="440"/>
                    <a:pt x="186" y="443"/>
                  </a:cubicBezTo>
                  <a:cubicBezTo>
                    <a:pt x="174" y="447"/>
                    <a:pt x="156" y="452"/>
                    <a:pt x="143" y="446"/>
                  </a:cubicBezTo>
                  <a:cubicBezTo>
                    <a:pt x="140" y="445"/>
                    <a:pt x="138" y="449"/>
                    <a:pt x="141" y="451"/>
                  </a:cubicBezTo>
                  <a:cubicBezTo>
                    <a:pt x="152" y="457"/>
                    <a:pt x="167" y="454"/>
                    <a:pt x="179" y="452"/>
                  </a:cubicBezTo>
                  <a:cubicBezTo>
                    <a:pt x="198" y="448"/>
                    <a:pt x="217" y="442"/>
                    <a:pt x="235" y="435"/>
                  </a:cubicBezTo>
                  <a:cubicBezTo>
                    <a:pt x="254" y="428"/>
                    <a:pt x="272" y="422"/>
                    <a:pt x="291" y="415"/>
                  </a:cubicBezTo>
                  <a:cubicBezTo>
                    <a:pt x="292" y="415"/>
                    <a:pt x="293" y="415"/>
                    <a:pt x="294" y="414"/>
                  </a:cubicBezTo>
                  <a:cubicBezTo>
                    <a:pt x="286" y="428"/>
                    <a:pt x="283" y="444"/>
                    <a:pt x="276" y="458"/>
                  </a:cubicBezTo>
                  <a:cubicBezTo>
                    <a:pt x="265" y="480"/>
                    <a:pt x="237" y="495"/>
                    <a:pt x="216" y="507"/>
                  </a:cubicBezTo>
                  <a:cubicBezTo>
                    <a:pt x="189" y="523"/>
                    <a:pt x="158" y="534"/>
                    <a:pt x="127" y="539"/>
                  </a:cubicBezTo>
                  <a:cubicBezTo>
                    <a:pt x="125" y="539"/>
                    <a:pt x="126" y="542"/>
                    <a:pt x="128" y="542"/>
                  </a:cubicBezTo>
                  <a:cubicBezTo>
                    <a:pt x="158" y="539"/>
                    <a:pt x="187" y="531"/>
                    <a:pt x="214" y="517"/>
                  </a:cubicBezTo>
                  <a:cubicBezTo>
                    <a:pt x="214" y="517"/>
                    <a:pt x="240" y="499"/>
                    <a:pt x="249" y="494"/>
                  </a:cubicBezTo>
                  <a:cubicBezTo>
                    <a:pt x="246" y="497"/>
                    <a:pt x="228" y="510"/>
                    <a:pt x="217" y="519"/>
                  </a:cubicBezTo>
                  <a:cubicBezTo>
                    <a:pt x="207" y="527"/>
                    <a:pt x="196" y="538"/>
                    <a:pt x="186" y="547"/>
                  </a:cubicBezTo>
                  <a:cubicBezTo>
                    <a:pt x="177" y="555"/>
                    <a:pt x="170" y="565"/>
                    <a:pt x="161" y="572"/>
                  </a:cubicBezTo>
                  <a:cubicBezTo>
                    <a:pt x="159" y="574"/>
                    <a:pt x="161" y="576"/>
                    <a:pt x="163" y="575"/>
                  </a:cubicBezTo>
                  <a:cubicBezTo>
                    <a:pt x="165" y="573"/>
                    <a:pt x="168" y="570"/>
                    <a:pt x="170" y="567"/>
                  </a:cubicBezTo>
                  <a:cubicBezTo>
                    <a:pt x="176" y="560"/>
                    <a:pt x="185" y="554"/>
                    <a:pt x="193" y="548"/>
                  </a:cubicBezTo>
                  <a:cubicBezTo>
                    <a:pt x="202" y="541"/>
                    <a:pt x="210" y="534"/>
                    <a:pt x="218" y="527"/>
                  </a:cubicBezTo>
                  <a:cubicBezTo>
                    <a:pt x="215" y="533"/>
                    <a:pt x="212" y="539"/>
                    <a:pt x="209" y="545"/>
                  </a:cubicBezTo>
                  <a:cubicBezTo>
                    <a:pt x="203" y="558"/>
                    <a:pt x="201" y="574"/>
                    <a:pt x="191" y="584"/>
                  </a:cubicBezTo>
                  <a:cubicBezTo>
                    <a:pt x="190" y="586"/>
                    <a:pt x="192" y="587"/>
                    <a:pt x="193" y="586"/>
                  </a:cubicBezTo>
                  <a:cubicBezTo>
                    <a:pt x="201" y="578"/>
                    <a:pt x="204" y="565"/>
                    <a:pt x="209" y="554"/>
                  </a:cubicBezTo>
                  <a:cubicBezTo>
                    <a:pt x="215" y="542"/>
                    <a:pt x="222" y="529"/>
                    <a:pt x="230" y="518"/>
                  </a:cubicBezTo>
                  <a:cubicBezTo>
                    <a:pt x="236" y="514"/>
                    <a:pt x="242" y="510"/>
                    <a:pt x="247" y="505"/>
                  </a:cubicBezTo>
                  <a:cubicBezTo>
                    <a:pt x="256" y="498"/>
                    <a:pt x="262" y="488"/>
                    <a:pt x="270" y="480"/>
                  </a:cubicBezTo>
                  <a:cubicBezTo>
                    <a:pt x="276" y="474"/>
                    <a:pt x="281" y="467"/>
                    <a:pt x="285" y="460"/>
                  </a:cubicBezTo>
                  <a:cubicBezTo>
                    <a:pt x="290" y="450"/>
                    <a:pt x="293" y="439"/>
                    <a:pt x="298" y="429"/>
                  </a:cubicBezTo>
                  <a:cubicBezTo>
                    <a:pt x="303" y="418"/>
                    <a:pt x="311" y="409"/>
                    <a:pt x="319" y="400"/>
                  </a:cubicBezTo>
                  <a:cubicBezTo>
                    <a:pt x="330" y="392"/>
                    <a:pt x="340" y="382"/>
                    <a:pt x="347" y="370"/>
                  </a:cubicBezTo>
                  <a:cubicBezTo>
                    <a:pt x="350" y="367"/>
                    <a:pt x="353" y="363"/>
                    <a:pt x="356" y="359"/>
                  </a:cubicBezTo>
                  <a:cubicBezTo>
                    <a:pt x="362" y="352"/>
                    <a:pt x="366" y="342"/>
                    <a:pt x="370" y="333"/>
                  </a:cubicBezTo>
                  <a:cubicBezTo>
                    <a:pt x="366" y="349"/>
                    <a:pt x="359" y="364"/>
                    <a:pt x="354" y="378"/>
                  </a:cubicBezTo>
                  <a:cubicBezTo>
                    <a:pt x="354" y="378"/>
                    <a:pt x="354" y="378"/>
                    <a:pt x="355" y="379"/>
                  </a:cubicBezTo>
                  <a:cubicBezTo>
                    <a:pt x="356" y="383"/>
                    <a:pt x="357" y="387"/>
                    <a:pt x="357" y="392"/>
                  </a:cubicBezTo>
                  <a:cubicBezTo>
                    <a:pt x="357" y="396"/>
                    <a:pt x="356" y="399"/>
                    <a:pt x="356" y="403"/>
                  </a:cubicBezTo>
                  <a:cubicBezTo>
                    <a:pt x="355" y="412"/>
                    <a:pt x="355" y="419"/>
                    <a:pt x="349" y="427"/>
                  </a:cubicBezTo>
                  <a:cubicBezTo>
                    <a:pt x="349" y="427"/>
                    <a:pt x="349" y="428"/>
                    <a:pt x="349" y="427"/>
                  </a:cubicBezTo>
                  <a:cubicBezTo>
                    <a:pt x="359" y="415"/>
                    <a:pt x="359" y="397"/>
                    <a:pt x="359" y="382"/>
                  </a:cubicBezTo>
                  <a:cubicBezTo>
                    <a:pt x="358" y="371"/>
                    <a:pt x="366" y="358"/>
                    <a:pt x="370" y="348"/>
                  </a:cubicBezTo>
                  <a:cubicBezTo>
                    <a:pt x="373" y="339"/>
                    <a:pt x="380" y="326"/>
                    <a:pt x="379" y="316"/>
                  </a:cubicBezTo>
                  <a:cubicBezTo>
                    <a:pt x="384" y="306"/>
                    <a:pt x="391" y="297"/>
                    <a:pt x="401" y="292"/>
                  </a:cubicBezTo>
                  <a:cubicBezTo>
                    <a:pt x="412" y="286"/>
                    <a:pt x="429" y="289"/>
                    <a:pt x="442" y="288"/>
                  </a:cubicBezTo>
                  <a:cubicBezTo>
                    <a:pt x="448" y="287"/>
                    <a:pt x="454" y="286"/>
                    <a:pt x="459" y="285"/>
                  </a:cubicBezTo>
                  <a:cubicBezTo>
                    <a:pt x="458" y="285"/>
                    <a:pt x="457" y="286"/>
                    <a:pt x="455" y="287"/>
                  </a:cubicBezTo>
                  <a:cubicBezTo>
                    <a:pt x="445" y="292"/>
                    <a:pt x="438" y="302"/>
                    <a:pt x="430" y="310"/>
                  </a:cubicBezTo>
                  <a:cubicBezTo>
                    <a:pt x="429" y="311"/>
                    <a:pt x="431" y="314"/>
                    <a:pt x="433" y="312"/>
                  </a:cubicBezTo>
                  <a:cubicBezTo>
                    <a:pt x="441" y="304"/>
                    <a:pt x="449" y="295"/>
                    <a:pt x="461" y="290"/>
                  </a:cubicBezTo>
                  <a:cubicBezTo>
                    <a:pt x="466" y="287"/>
                    <a:pt x="472" y="285"/>
                    <a:pt x="477" y="283"/>
                  </a:cubicBezTo>
                  <a:cubicBezTo>
                    <a:pt x="479" y="283"/>
                    <a:pt x="481" y="283"/>
                    <a:pt x="484" y="283"/>
                  </a:cubicBezTo>
                  <a:cubicBezTo>
                    <a:pt x="497" y="285"/>
                    <a:pt x="509" y="287"/>
                    <a:pt x="522" y="286"/>
                  </a:cubicBezTo>
                  <a:cubicBezTo>
                    <a:pt x="531" y="285"/>
                    <a:pt x="538" y="282"/>
                    <a:pt x="546" y="278"/>
                  </a:cubicBezTo>
                  <a:cubicBezTo>
                    <a:pt x="547" y="277"/>
                    <a:pt x="549" y="277"/>
                    <a:pt x="550" y="276"/>
                  </a:cubicBezTo>
                  <a:cubicBezTo>
                    <a:pt x="548" y="278"/>
                    <a:pt x="546" y="280"/>
                    <a:pt x="544" y="282"/>
                  </a:cubicBezTo>
                  <a:cubicBezTo>
                    <a:pt x="535" y="290"/>
                    <a:pt x="530" y="300"/>
                    <a:pt x="523" y="310"/>
                  </a:cubicBezTo>
                  <a:cubicBezTo>
                    <a:pt x="512" y="326"/>
                    <a:pt x="501" y="342"/>
                    <a:pt x="489" y="358"/>
                  </a:cubicBezTo>
                  <a:cubicBezTo>
                    <a:pt x="483" y="362"/>
                    <a:pt x="477" y="359"/>
                    <a:pt x="470" y="362"/>
                  </a:cubicBezTo>
                  <a:cubicBezTo>
                    <a:pt x="462" y="366"/>
                    <a:pt x="456" y="371"/>
                    <a:pt x="449" y="375"/>
                  </a:cubicBezTo>
                  <a:cubicBezTo>
                    <a:pt x="444" y="377"/>
                    <a:pt x="438" y="380"/>
                    <a:pt x="433" y="383"/>
                  </a:cubicBezTo>
                  <a:cubicBezTo>
                    <a:pt x="431" y="382"/>
                    <a:pt x="403" y="362"/>
                    <a:pt x="400" y="360"/>
                  </a:cubicBezTo>
                  <a:cubicBezTo>
                    <a:pt x="402" y="362"/>
                    <a:pt x="425" y="380"/>
                    <a:pt x="426" y="381"/>
                  </a:cubicBezTo>
                  <a:cubicBezTo>
                    <a:pt x="427" y="383"/>
                    <a:pt x="427" y="384"/>
                    <a:pt x="428" y="385"/>
                  </a:cubicBezTo>
                  <a:cubicBezTo>
                    <a:pt x="428" y="385"/>
                    <a:pt x="428" y="385"/>
                    <a:pt x="428" y="385"/>
                  </a:cubicBezTo>
                  <a:cubicBezTo>
                    <a:pt x="420" y="391"/>
                    <a:pt x="414" y="400"/>
                    <a:pt x="408" y="407"/>
                  </a:cubicBezTo>
                  <a:cubicBezTo>
                    <a:pt x="397" y="423"/>
                    <a:pt x="386" y="439"/>
                    <a:pt x="374" y="454"/>
                  </a:cubicBezTo>
                  <a:cubicBezTo>
                    <a:pt x="369" y="451"/>
                    <a:pt x="365" y="448"/>
                    <a:pt x="359" y="446"/>
                  </a:cubicBezTo>
                  <a:cubicBezTo>
                    <a:pt x="358" y="445"/>
                    <a:pt x="357" y="447"/>
                    <a:pt x="359" y="448"/>
                  </a:cubicBezTo>
                  <a:cubicBezTo>
                    <a:pt x="364" y="450"/>
                    <a:pt x="368" y="453"/>
                    <a:pt x="373" y="455"/>
                  </a:cubicBezTo>
                  <a:cubicBezTo>
                    <a:pt x="372" y="457"/>
                    <a:pt x="371" y="458"/>
                    <a:pt x="370" y="459"/>
                  </a:cubicBezTo>
                  <a:cubicBezTo>
                    <a:pt x="355" y="477"/>
                    <a:pt x="337" y="491"/>
                    <a:pt x="319" y="505"/>
                  </a:cubicBezTo>
                  <a:cubicBezTo>
                    <a:pt x="318" y="506"/>
                    <a:pt x="319" y="506"/>
                    <a:pt x="319" y="506"/>
                  </a:cubicBezTo>
                  <a:cubicBezTo>
                    <a:pt x="337" y="495"/>
                    <a:pt x="353" y="484"/>
                    <a:pt x="367" y="468"/>
                  </a:cubicBezTo>
                  <a:cubicBezTo>
                    <a:pt x="370" y="465"/>
                    <a:pt x="373" y="461"/>
                    <a:pt x="376" y="458"/>
                  </a:cubicBezTo>
                  <a:cubicBezTo>
                    <a:pt x="386" y="465"/>
                    <a:pt x="396" y="473"/>
                    <a:pt x="407" y="480"/>
                  </a:cubicBezTo>
                  <a:cubicBezTo>
                    <a:pt x="428" y="491"/>
                    <a:pt x="451" y="487"/>
                    <a:pt x="473" y="483"/>
                  </a:cubicBezTo>
                  <a:cubicBezTo>
                    <a:pt x="493" y="480"/>
                    <a:pt x="512" y="476"/>
                    <a:pt x="531" y="474"/>
                  </a:cubicBezTo>
                  <a:cubicBezTo>
                    <a:pt x="527" y="476"/>
                    <a:pt x="524" y="479"/>
                    <a:pt x="521" y="482"/>
                  </a:cubicBezTo>
                  <a:cubicBezTo>
                    <a:pt x="511" y="491"/>
                    <a:pt x="504" y="499"/>
                    <a:pt x="493" y="507"/>
                  </a:cubicBezTo>
                  <a:cubicBezTo>
                    <a:pt x="486" y="513"/>
                    <a:pt x="479" y="520"/>
                    <a:pt x="473" y="527"/>
                  </a:cubicBezTo>
                  <a:cubicBezTo>
                    <a:pt x="467" y="536"/>
                    <a:pt x="463" y="547"/>
                    <a:pt x="457" y="556"/>
                  </a:cubicBezTo>
                  <a:cubicBezTo>
                    <a:pt x="456" y="557"/>
                    <a:pt x="457" y="559"/>
                    <a:pt x="458" y="557"/>
                  </a:cubicBezTo>
                  <a:cubicBezTo>
                    <a:pt x="465" y="550"/>
                    <a:pt x="470" y="541"/>
                    <a:pt x="476" y="533"/>
                  </a:cubicBezTo>
                  <a:cubicBezTo>
                    <a:pt x="483" y="521"/>
                    <a:pt x="494" y="515"/>
                    <a:pt x="505" y="507"/>
                  </a:cubicBezTo>
                  <a:cubicBezTo>
                    <a:pt x="512" y="502"/>
                    <a:pt x="518" y="497"/>
                    <a:pt x="524" y="491"/>
                  </a:cubicBezTo>
                  <a:cubicBezTo>
                    <a:pt x="529" y="487"/>
                    <a:pt x="544" y="474"/>
                    <a:pt x="551" y="471"/>
                  </a:cubicBezTo>
                  <a:cubicBezTo>
                    <a:pt x="551" y="471"/>
                    <a:pt x="551" y="471"/>
                    <a:pt x="552" y="471"/>
                  </a:cubicBezTo>
                  <a:cubicBezTo>
                    <a:pt x="563" y="470"/>
                    <a:pt x="574" y="474"/>
                    <a:pt x="585" y="479"/>
                  </a:cubicBezTo>
                  <a:cubicBezTo>
                    <a:pt x="596" y="483"/>
                    <a:pt x="607" y="487"/>
                    <a:pt x="618" y="491"/>
                  </a:cubicBezTo>
                  <a:cubicBezTo>
                    <a:pt x="636" y="497"/>
                    <a:pt x="653" y="503"/>
                    <a:pt x="670" y="507"/>
                  </a:cubicBezTo>
                  <a:cubicBezTo>
                    <a:pt x="659" y="518"/>
                    <a:pt x="645" y="518"/>
                    <a:pt x="629" y="517"/>
                  </a:cubicBezTo>
                  <a:cubicBezTo>
                    <a:pt x="614" y="516"/>
                    <a:pt x="601" y="518"/>
                    <a:pt x="592" y="530"/>
                  </a:cubicBezTo>
                  <a:cubicBezTo>
                    <a:pt x="585" y="537"/>
                    <a:pt x="580" y="546"/>
                    <a:pt x="575" y="555"/>
                  </a:cubicBezTo>
                  <a:cubicBezTo>
                    <a:pt x="573" y="559"/>
                    <a:pt x="571" y="563"/>
                    <a:pt x="569" y="566"/>
                  </a:cubicBezTo>
                  <a:cubicBezTo>
                    <a:pt x="561" y="567"/>
                    <a:pt x="554" y="569"/>
                    <a:pt x="547" y="571"/>
                  </a:cubicBezTo>
                  <a:cubicBezTo>
                    <a:pt x="517" y="578"/>
                    <a:pt x="488" y="590"/>
                    <a:pt x="466" y="611"/>
                  </a:cubicBezTo>
                  <a:cubicBezTo>
                    <a:pt x="455" y="622"/>
                    <a:pt x="438" y="639"/>
                    <a:pt x="425" y="646"/>
                  </a:cubicBezTo>
                  <a:cubicBezTo>
                    <a:pt x="398" y="661"/>
                    <a:pt x="327" y="651"/>
                    <a:pt x="299" y="645"/>
                  </a:cubicBezTo>
                  <a:cubicBezTo>
                    <a:pt x="293" y="643"/>
                    <a:pt x="331" y="654"/>
                    <a:pt x="336" y="655"/>
                  </a:cubicBezTo>
                  <a:cubicBezTo>
                    <a:pt x="360" y="661"/>
                    <a:pt x="388" y="664"/>
                    <a:pt x="413" y="659"/>
                  </a:cubicBezTo>
                  <a:cubicBezTo>
                    <a:pt x="403" y="668"/>
                    <a:pt x="392" y="677"/>
                    <a:pt x="382" y="687"/>
                  </a:cubicBezTo>
                  <a:cubicBezTo>
                    <a:pt x="378" y="691"/>
                    <a:pt x="373" y="695"/>
                    <a:pt x="369" y="699"/>
                  </a:cubicBezTo>
                  <a:cubicBezTo>
                    <a:pt x="364" y="702"/>
                    <a:pt x="360" y="702"/>
                    <a:pt x="357" y="702"/>
                  </a:cubicBezTo>
                  <a:cubicBezTo>
                    <a:pt x="355" y="701"/>
                    <a:pt x="332" y="695"/>
                    <a:pt x="325" y="694"/>
                  </a:cubicBezTo>
                  <a:cubicBezTo>
                    <a:pt x="320" y="693"/>
                    <a:pt x="347" y="702"/>
                    <a:pt x="352" y="705"/>
                  </a:cubicBezTo>
                  <a:cubicBezTo>
                    <a:pt x="354" y="706"/>
                    <a:pt x="357" y="707"/>
                    <a:pt x="360" y="708"/>
                  </a:cubicBezTo>
                  <a:cubicBezTo>
                    <a:pt x="355" y="711"/>
                    <a:pt x="350" y="715"/>
                    <a:pt x="346" y="719"/>
                  </a:cubicBezTo>
                  <a:cubicBezTo>
                    <a:pt x="343" y="721"/>
                    <a:pt x="343" y="721"/>
                    <a:pt x="343" y="721"/>
                  </a:cubicBezTo>
                  <a:cubicBezTo>
                    <a:pt x="327" y="729"/>
                    <a:pt x="310" y="732"/>
                    <a:pt x="292" y="732"/>
                  </a:cubicBezTo>
                  <a:cubicBezTo>
                    <a:pt x="290" y="731"/>
                    <a:pt x="288" y="731"/>
                    <a:pt x="286" y="731"/>
                  </a:cubicBezTo>
                  <a:cubicBezTo>
                    <a:pt x="271" y="730"/>
                    <a:pt x="256" y="727"/>
                    <a:pt x="243" y="722"/>
                  </a:cubicBezTo>
                  <a:cubicBezTo>
                    <a:pt x="234" y="715"/>
                    <a:pt x="231" y="705"/>
                    <a:pt x="225" y="696"/>
                  </a:cubicBezTo>
                  <a:cubicBezTo>
                    <a:pt x="223" y="694"/>
                    <a:pt x="220" y="696"/>
                    <a:pt x="221" y="698"/>
                  </a:cubicBezTo>
                  <a:cubicBezTo>
                    <a:pt x="226" y="705"/>
                    <a:pt x="229" y="712"/>
                    <a:pt x="234" y="719"/>
                  </a:cubicBezTo>
                  <a:cubicBezTo>
                    <a:pt x="220" y="715"/>
                    <a:pt x="205" y="714"/>
                    <a:pt x="191" y="713"/>
                  </a:cubicBezTo>
                  <a:cubicBezTo>
                    <a:pt x="187" y="712"/>
                    <a:pt x="183" y="712"/>
                    <a:pt x="178" y="711"/>
                  </a:cubicBezTo>
                  <a:cubicBezTo>
                    <a:pt x="173" y="711"/>
                    <a:pt x="171" y="705"/>
                    <a:pt x="168" y="702"/>
                  </a:cubicBezTo>
                  <a:cubicBezTo>
                    <a:pt x="159" y="691"/>
                    <a:pt x="146" y="684"/>
                    <a:pt x="137" y="672"/>
                  </a:cubicBezTo>
                  <a:cubicBezTo>
                    <a:pt x="137" y="671"/>
                    <a:pt x="136" y="672"/>
                    <a:pt x="136" y="673"/>
                  </a:cubicBezTo>
                  <a:cubicBezTo>
                    <a:pt x="142" y="682"/>
                    <a:pt x="150" y="688"/>
                    <a:pt x="158" y="695"/>
                  </a:cubicBezTo>
                  <a:cubicBezTo>
                    <a:pt x="164" y="701"/>
                    <a:pt x="169" y="706"/>
                    <a:pt x="172" y="713"/>
                  </a:cubicBezTo>
                  <a:cubicBezTo>
                    <a:pt x="173" y="715"/>
                    <a:pt x="178" y="715"/>
                    <a:pt x="178" y="715"/>
                  </a:cubicBezTo>
                  <a:cubicBezTo>
                    <a:pt x="189" y="718"/>
                    <a:pt x="202" y="719"/>
                    <a:pt x="213" y="721"/>
                  </a:cubicBezTo>
                  <a:cubicBezTo>
                    <a:pt x="227" y="723"/>
                    <a:pt x="239" y="729"/>
                    <a:pt x="252" y="734"/>
                  </a:cubicBezTo>
                  <a:cubicBezTo>
                    <a:pt x="255" y="735"/>
                    <a:pt x="257" y="735"/>
                    <a:pt x="260" y="736"/>
                  </a:cubicBezTo>
                  <a:cubicBezTo>
                    <a:pt x="255" y="737"/>
                    <a:pt x="250" y="739"/>
                    <a:pt x="245" y="740"/>
                  </a:cubicBezTo>
                  <a:cubicBezTo>
                    <a:pt x="234" y="743"/>
                    <a:pt x="224" y="748"/>
                    <a:pt x="213" y="752"/>
                  </a:cubicBezTo>
                  <a:cubicBezTo>
                    <a:pt x="204" y="755"/>
                    <a:pt x="192" y="751"/>
                    <a:pt x="182" y="751"/>
                  </a:cubicBezTo>
                  <a:cubicBezTo>
                    <a:pt x="182" y="751"/>
                    <a:pt x="182" y="751"/>
                    <a:pt x="181" y="751"/>
                  </a:cubicBezTo>
                  <a:cubicBezTo>
                    <a:pt x="176" y="751"/>
                    <a:pt x="172" y="750"/>
                    <a:pt x="166" y="750"/>
                  </a:cubicBezTo>
                  <a:cubicBezTo>
                    <a:pt x="151" y="751"/>
                    <a:pt x="135" y="752"/>
                    <a:pt x="120" y="749"/>
                  </a:cubicBezTo>
                  <a:cubicBezTo>
                    <a:pt x="103" y="745"/>
                    <a:pt x="86" y="724"/>
                    <a:pt x="68" y="732"/>
                  </a:cubicBezTo>
                  <a:cubicBezTo>
                    <a:pt x="66" y="733"/>
                    <a:pt x="67" y="736"/>
                    <a:pt x="69" y="735"/>
                  </a:cubicBezTo>
                  <a:cubicBezTo>
                    <a:pt x="80" y="730"/>
                    <a:pt x="94" y="740"/>
                    <a:pt x="104" y="745"/>
                  </a:cubicBezTo>
                  <a:cubicBezTo>
                    <a:pt x="114" y="751"/>
                    <a:pt x="122" y="753"/>
                    <a:pt x="134" y="754"/>
                  </a:cubicBezTo>
                  <a:cubicBezTo>
                    <a:pt x="147" y="756"/>
                    <a:pt x="160" y="754"/>
                    <a:pt x="173" y="755"/>
                  </a:cubicBezTo>
                  <a:cubicBezTo>
                    <a:pt x="184" y="756"/>
                    <a:pt x="191" y="757"/>
                    <a:pt x="202" y="759"/>
                  </a:cubicBezTo>
                  <a:cubicBezTo>
                    <a:pt x="196" y="761"/>
                    <a:pt x="190" y="763"/>
                    <a:pt x="184" y="764"/>
                  </a:cubicBezTo>
                  <a:cubicBezTo>
                    <a:pt x="173" y="767"/>
                    <a:pt x="162" y="771"/>
                    <a:pt x="151" y="776"/>
                  </a:cubicBezTo>
                  <a:cubicBezTo>
                    <a:pt x="130" y="784"/>
                    <a:pt x="110" y="792"/>
                    <a:pt x="91" y="807"/>
                  </a:cubicBezTo>
                  <a:cubicBezTo>
                    <a:pt x="89" y="808"/>
                    <a:pt x="88" y="810"/>
                    <a:pt x="86" y="811"/>
                  </a:cubicBezTo>
                  <a:cubicBezTo>
                    <a:pt x="79" y="814"/>
                    <a:pt x="72" y="818"/>
                    <a:pt x="66" y="821"/>
                  </a:cubicBezTo>
                  <a:cubicBezTo>
                    <a:pt x="63" y="822"/>
                    <a:pt x="61" y="823"/>
                    <a:pt x="58" y="824"/>
                  </a:cubicBezTo>
                  <a:cubicBezTo>
                    <a:pt x="58" y="824"/>
                    <a:pt x="58" y="823"/>
                    <a:pt x="58" y="823"/>
                  </a:cubicBezTo>
                  <a:cubicBezTo>
                    <a:pt x="57" y="824"/>
                    <a:pt x="55" y="825"/>
                    <a:pt x="53" y="826"/>
                  </a:cubicBezTo>
                  <a:cubicBezTo>
                    <a:pt x="53" y="826"/>
                    <a:pt x="53" y="826"/>
                    <a:pt x="53" y="826"/>
                  </a:cubicBezTo>
                  <a:cubicBezTo>
                    <a:pt x="45" y="829"/>
                    <a:pt x="36" y="832"/>
                    <a:pt x="28" y="837"/>
                  </a:cubicBezTo>
                  <a:cubicBezTo>
                    <a:pt x="28" y="837"/>
                    <a:pt x="28" y="837"/>
                    <a:pt x="28" y="837"/>
                  </a:cubicBezTo>
                  <a:cubicBezTo>
                    <a:pt x="27" y="837"/>
                    <a:pt x="27" y="837"/>
                    <a:pt x="26" y="838"/>
                  </a:cubicBezTo>
                  <a:cubicBezTo>
                    <a:pt x="26" y="838"/>
                    <a:pt x="26" y="838"/>
                    <a:pt x="26" y="838"/>
                  </a:cubicBezTo>
                  <a:cubicBezTo>
                    <a:pt x="16" y="845"/>
                    <a:pt x="6" y="852"/>
                    <a:pt x="1" y="864"/>
                  </a:cubicBezTo>
                  <a:cubicBezTo>
                    <a:pt x="0" y="865"/>
                    <a:pt x="2" y="866"/>
                    <a:pt x="2" y="865"/>
                  </a:cubicBezTo>
                  <a:cubicBezTo>
                    <a:pt x="7" y="853"/>
                    <a:pt x="17" y="847"/>
                    <a:pt x="27" y="840"/>
                  </a:cubicBezTo>
                  <a:cubicBezTo>
                    <a:pt x="27" y="840"/>
                    <a:pt x="27" y="840"/>
                    <a:pt x="28" y="840"/>
                  </a:cubicBezTo>
                  <a:cubicBezTo>
                    <a:pt x="40" y="836"/>
                    <a:pt x="51" y="831"/>
                    <a:pt x="63" y="827"/>
                  </a:cubicBezTo>
                  <a:cubicBezTo>
                    <a:pt x="66" y="826"/>
                    <a:pt x="69" y="825"/>
                    <a:pt x="72" y="824"/>
                  </a:cubicBezTo>
                  <a:cubicBezTo>
                    <a:pt x="47" y="846"/>
                    <a:pt x="26" y="873"/>
                    <a:pt x="6" y="899"/>
                  </a:cubicBezTo>
                  <a:cubicBezTo>
                    <a:pt x="5" y="900"/>
                    <a:pt x="7" y="902"/>
                    <a:pt x="8" y="901"/>
                  </a:cubicBezTo>
                  <a:close/>
                  <a:moveTo>
                    <a:pt x="499" y="357"/>
                  </a:moveTo>
                  <a:cubicBezTo>
                    <a:pt x="491" y="377"/>
                    <a:pt x="483" y="397"/>
                    <a:pt x="471" y="414"/>
                  </a:cubicBezTo>
                  <a:cubicBezTo>
                    <a:pt x="470" y="413"/>
                    <a:pt x="469" y="412"/>
                    <a:pt x="468" y="411"/>
                  </a:cubicBezTo>
                  <a:cubicBezTo>
                    <a:pt x="465" y="408"/>
                    <a:pt x="463" y="405"/>
                    <a:pt x="459" y="403"/>
                  </a:cubicBezTo>
                  <a:cubicBezTo>
                    <a:pt x="474" y="389"/>
                    <a:pt x="487" y="373"/>
                    <a:pt x="499" y="357"/>
                  </a:cubicBezTo>
                  <a:close/>
                  <a:moveTo>
                    <a:pt x="451" y="380"/>
                  </a:moveTo>
                  <a:cubicBezTo>
                    <a:pt x="459" y="376"/>
                    <a:pt x="466" y="369"/>
                    <a:pt x="474" y="367"/>
                  </a:cubicBezTo>
                  <a:cubicBezTo>
                    <a:pt x="478" y="366"/>
                    <a:pt x="481" y="366"/>
                    <a:pt x="483" y="366"/>
                  </a:cubicBezTo>
                  <a:cubicBezTo>
                    <a:pt x="474" y="377"/>
                    <a:pt x="464" y="389"/>
                    <a:pt x="454" y="399"/>
                  </a:cubicBezTo>
                  <a:cubicBezTo>
                    <a:pt x="454" y="399"/>
                    <a:pt x="453" y="399"/>
                    <a:pt x="453" y="398"/>
                  </a:cubicBezTo>
                  <a:cubicBezTo>
                    <a:pt x="447" y="394"/>
                    <a:pt x="442" y="390"/>
                    <a:pt x="436" y="386"/>
                  </a:cubicBezTo>
                  <a:cubicBezTo>
                    <a:pt x="441" y="384"/>
                    <a:pt x="446" y="382"/>
                    <a:pt x="451" y="380"/>
                  </a:cubicBezTo>
                  <a:close/>
                  <a:moveTo>
                    <a:pt x="558" y="463"/>
                  </a:moveTo>
                  <a:cubicBezTo>
                    <a:pt x="532" y="462"/>
                    <a:pt x="506" y="469"/>
                    <a:pt x="480" y="473"/>
                  </a:cubicBezTo>
                  <a:cubicBezTo>
                    <a:pt x="457" y="477"/>
                    <a:pt x="431" y="486"/>
                    <a:pt x="409" y="476"/>
                  </a:cubicBezTo>
                  <a:cubicBezTo>
                    <a:pt x="397" y="470"/>
                    <a:pt x="388" y="463"/>
                    <a:pt x="378" y="456"/>
                  </a:cubicBezTo>
                  <a:cubicBezTo>
                    <a:pt x="387" y="444"/>
                    <a:pt x="395" y="432"/>
                    <a:pt x="403" y="420"/>
                  </a:cubicBezTo>
                  <a:cubicBezTo>
                    <a:pt x="409" y="412"/>
                    <a:pt x="415" y="404"/>
                    <a:pt x="422" y="396"/>
                  </a:cubicBezTo>
                  <a:cubicBezTo>
                    <a:pt x="424" y="393"/>
                    <a:pt x="428" y="390"/>
                    <a:pt x="431" y="388"/>
                  </a:cubicBezTo>
                  <a:cubicBezTo>
                    <a:pt x="437" y="394"/>
                    <a:pt x="444" y="398"/>
                    <a:pt x="451" y="403"/>
                  </a:cubicBezTo>
                  <a:cubicBezTo>
                    <a:pt x="441" y="413"/>
                    <a:pt x="431" y="422"/>
                    <a:pt x="420" y="430"/>
                  </a:cubicBezTo>
                  <a:cubicBezTo>
                    <a:pt x="418" y="432"/>
                    <a:pt x="420" y="435"/>
                    <a:pt x="422" y="434"/>
                  </a:cubicBezTo>
                  <a:cubicBezTo>
                    <a:pt x="434" y="425"/>
                    <a:pt x="446" y="416"/>
                    <a:pt x="456" y="406"/>
                  </a:cubicBezTo>
                  <a:cubicBezTo>
                    <a:pt x="458" y="408"/>
                    <a:pt x="461" y="409"/>
                    <a:pt x="463" y="411"/>
                  </a:cubicBezTo>
                  <a:cubicBezTo>
                    <a:pt x="465" y="413"/>
                    <a:pt x="467" y="415"/>
                    <a:pt x="469" y="417"/>
                  </a:cubicBezTo>
                  <a:cubicBezTo>
                    <a:pt x="461" y="428"/>
                    <a:pt x="451" y="438"/>
                    <a:pt x="438" y="445"/>
                  </a:cubicBezTo>
                  <a:cubicBezTo>
                    <a:pt x="438" y="445"/>
                    <a:pt x="438" y="447"/>
                    <a:pt x="439" y="447"/>
                  </a:cubicBezTo>
                  <a:cubicBezTo>
                    <a:pt x="452" y="440"/>
                    <a:pt x="462" y="430"/>
                    <a:pt x="471" y="419"/>
                  </a:cubicBezTo>
                  <a:cubicBezTo>
                    <a:pt x="473" y="421"/>
                    <a:pt x="474" y="423"/>
                    <a:pt x="477" y="425"/>
                  </a:cubicBezTo>
                  <a:cubicBezTo>
                    <a:pt x="481" y="429"/>
                    <a:pt x="487" y="430"/>
                    <a:pt x="493" y="432"/>
                  </a:cubicBezTo>
                  <a:cubicBezTo>
                    <a:pt x="502" y="434"/>
                    <a:pt x="510" y="431"/>
                    <a:pt x="519" y="435"/>
                  </a:cubicBezTo>
                  <a:cubicBezTo>
                    <a:pt x="522" y="436"/>
                    <a:pt x="525" y="438"/>
                    <a:pt x="528" y="439"/>
                  </a:cubicBezTo>
                  <a:cubicBezTo>
                    <a:pt x="522" y="440"/>
                    <a:pt x="515" y="441"/>
                    <a:pt x="508" y="442"/>
                  </a:cubicBezTo>
                  <a:cubicBezTo>
                    <a:pt x="495" y="442"/>
                    <a:pt x="482" y="442"/>
                    <a:pt x="469" y="440"/>
                  </a:cubicBezTo>
                  <a:cubicBezTo>
                    <a:pt x="466" y="440"/>
                    <a:pt x="465" y="444"/>
                    <a:pt x="468" y="444"/>
                  </a:cubicBezTo>
                  <a:cubicBezTo>
                    <a:pt x="480" y="446"/>
                    <a:pt x="492" y="447"/>
                    <a:pt x="505" y="447"/>
                  </a:cubicBezTo>
                  <a:cubicBezTo>
                    <a:pt x="515" y="447"/>
                    <a:pt x="528" y="448"/>
                    <a:pt x="538" y="445"/>
                  </a:cubicBezTo>
                  <a:cubicBezTo>
                    <a:pt x="539" y="446"/>
                    <a:pt x="540" y="447"/>
                    <a:pt x="542" y="448"/>
                  </a:cubicBezTo>
                  <a:cubicBezTo>
                    <a:pt x="549" y="453"/>
                    <a:pt x="556" y="459"/>
                    <a:pt x="563" y="464"/>
                  </a:cubicBezTo>
                  <a:cubicBezTo>
                    <a:pt x="561" y="463"/>
                    <a:pt x="560" y="463"/>
                    <a:pt x="558" y="463"/>
                  </a:cubicBezTo>
                  <a:close/>
                  <a:moveTo>
                    <a:pt x="588" y="431"/>
                  </a:moveTo>
                  <a:cubicBezTo>
                    <a:pt x="599" y="437"/>
                    <a:pt x="607" y="446"/>
                    <a:pt x="614" y="456"/>
                  </a:cubicBezTo>
                  <a:cubicBezTo>
                    <a:pt x="622" y="468"/>
                    <a:pt x="630" y="481"/>
                    <a:pt x="642" y="490"/>
                  </a:cubicBezTo>
                  <a:cubicBezTo>
                    <a:pt x="631" y="487"/>
                    <a:pt x="621" y="483"/>
                    <a:pt x="610" y="480"/>
                  </a:cubicBezTo>
                  <a:cubicBezTo>
                    <a:pt x="604" y="478"/>
                    <a:pt x="592" y="468"/>
                    <a:pt x="589" y="466"/>
                  </a:cubicBezTo>
                  <a:cubicBezTo>
                    <a:pt x="576" y="459"/>
                    <a:pt x="562" y="452"/>
                    <a:pt x="549" y="444"/>
                  </a:cubicBezTo>
                  <a:cubicBezTo>
                    <a:pt x="536" y="436"/>
                    <a:pt x="522" y="428"/>
                    <a:pt x="507" y="428"/>
                  </a:cubicBezTo>
                  <a:cubicBezTo>
                    <a:pt x="492" y="428"/>
                    <a:pt x="482" y="425"/>
                    <a:pt x="473" y="416"/>
                  </a:cubicBezTo>
                  <a:cubicBezTo>
                    <a:pt x="478" y="409"/>
                    <a:pt x="482" y="402"/>
                    <a:pt x="486" y="394"/>
                  </a:cubicBezTo>
                  <a:cubicBezTo>
                    <a:pt x="492" y="384"/>
                    <a:pt x="497" y="373"/>
                    <a:pt x="503" y="362"/>
                  </a:cubicBezTo>
                  <a:cubicBezTo>
                    <a:pt x="506" y="355"/>
                    <a:pt x="507" y="349"/>
                    <a:pt x="511" y="343"/>
                  </a:cubicBezTo>
                  <a:cubicBezTo>
                    <a:pt x="511" y="342"/>
                    <a:pt x="512" y="342"/>
                    <a:pt x="512" y="341"/>
                  </a:cubicBezTo>
                  <a:cubicBezTo>
                    <a:pt x="518" y="334"/>
                    <a:pt x="523" y="326"/>
                    <a:pt x="529" y="319"/>
                  </a:cubicBezTo>
                  <a:cubicBezTo>
                    <a:pt x="536" y="310"/>
                    <a:pt x="543" y="300"/>
                    <a:pt x="551" y="292"/>
                  </a:cubicBezTo>
                  <a:cubicBezTo>
                    <a:pt x="559" y="283"/>
                    <a:pt x="566" y="274"/>
                    <a:pt x="577" y="269"/>
                  </a:cubicBezTo>
                  <a:cubicBezTo>
                    <a:pt x="584" y="265"/>
                    <a:pt x="604" y="255"/>
                    <a:pt x="616" y="249"/>
                  </a:cubicBezTo>
                  <a:cubicBezTo>
                    <a:pt x="622" y="246"/>
                    <a:pt x="628" y="244"/>
                    <a:pt x="634" y="241"/>
                  </a:cubicBezTo>
                  <a:cubicBezTo>
                    <a:pt x="647" y="234"/>
                    <a:pt x="658" y="225"/>
                    <a:pt x="671" y="219"/>
                  </a:cubicBezTo>
                  <a:cubicBezTo>
                    <a:pt x="694" y="206"/>
                    <a:pt x="716" y="214"/>
                    <a:pt x="739" y="222"/>
                  </a:cubicBezTo>
                  <a:cubicBezTo>
                    <a:pt x="762" y="230"/>
                    <a:pt x="785" y="235"/>
                    <a:pt x="808" y="241"/>
                  </a:cubicBezTo>
                  <a:cubicBezTo>
                    <a:pt x="771" y="249"/>
                    <a:pt x="740" y="282"/>
                    <a:pt x="711" y="305"/>
                  </a:cubicBezTo>
                  <a:cubicBezTo>
                    <a:pt x="705" y="309"/>
                    <a:pt x="686" y="327"/>
                    <a:pt x="680" y="321"/>
                  </a:cubicBezTo>
                  <a:cubicBezTo>
                    <a:pt x="676" y="316"/>
                    <a:pt x="668" y="313"/>
                    <a:pt x="662" y="314"/>
                  </a:cubicBezTo>
                  <a:cubicBezTo>
                    <a:pt x="640" y="315"/>
                    <a:pt x="623" y="331"/>
                    <a:pt x="605" y="340"/>
                  </a:cubicBezTo>
                  <a:cubicBezTo>
                    <a:pt x="604" y="340"/>
                    <a:pt x="605" y="341"/>
                    <a:pt x="605" y="341"/>
                  </a:cubicBezTo>
                  <a:cubicBezTo>
                    <a:pt x="626" y="331"/>
                    <a:pt x="662" y="302"/>
                    <a:pt x="681" y="327"/>
                  </a:cubicBezTo>
                  <a:cubicBezTo>
                    <a:pt x="681" y="328"/>
                    <a:pt x="682" y="328"/>
                    <a:pt x="683" y="328"/>
                  </a:cubicBezTo>
                  <a:cubicBezTo>
                    <a:pt x="727" y="304"/>
                    <a:pt x="769" y="247"/>
                    <a:pt x="822" y="245"/>
                  </a:cubicBezTo>
                  <a:cubicBezTo>
                    <a:pt x="841" y="251"/>
                    <a:pt x="859" y="259"/>
                    <a:pt x="877" y="266"/>
                  </a:cubicBezTo>
                  <a:cubicBezTo>
                    <a:pt x="896" y="272"/>
                    <a:pt x="913" y="268"/>
                    <a:pt x="931" y="262"/>
                  </a:cubicBezTo>
                  <a:cubicBezTo>
                    <a:pt x="952" y="255"/>
                    <a:pt x="969" y="264"/>
                    <a:pt x="989" y="270"/>
                  </a:cubicBezTo>
                  <a:cubicBezTo>
                    <a:pt x="1015" y="278"/>
                    <a:pt x="1037" y="277"/>
                    <a:pt x="1063" y="273"/>
                  </a:cubicBezTo>
                  <a:cubicBezTo>
                    <a:pt x="1069" y="272"/>
                    <a:pt x="1075" y="272"/>
                    <a:pt x="1080" y="271"/>
                  </a:cubicBezTo>
                  <a:cubicBezTo>
                    <a:pt x="1065" y="277"/>
                    <a:pt x="1049" y="282"/>
                    <a:pt x="1033" y="287"/>
                  </a:cubicBezTo>
                  <a:cubicBezTo>
                    <a:pt x="1020" y="290"/>
                    <a:pt x="1003" y="293"/>
                    <a:pt x="993" y="302"/>
                  </a:cubicBezTo>
                  <a:cubicBezTo>
                    <a:pt x="981" y="303"/>
                    <a:pt x="971" y="318"/>
                    <a:pt x="964" y="326"/>
                  </a:cubicBezTo>
                  <a:cubicBezTo>
                    <a:pt x="958" y="333"/>
                    <a:pt x="951" y="339"/>
                    <a:pt x="943" y="345"/>
                  </a:cubicBezTo>
                  <a:cubicBezTo>
                    <a:pt x="942" y="345"/>
                    <a:pt x="941" y="345"/>
                    <a:pt x="939" y="346"/>
                  </a:cubicBezTo>
                  <a:cubicBezTo>
                    <a:pt x="931" y="350"/>
                    <a:pt x="924" y="354"/>
                    <a:pt x="915" y="357"/>
                  </a:cubicBezTo>
                  <a:cubicBezTo>
                    <a:pt x="902" y="356"/>
                    <a:pt x="892" y="355"/>
                    <a:pt x="880" y="348"/>
                  </a:cubicBezTo>
                  <a:cubicBezTo>
                    <a:pt x="868" y="340"/>
                    <a:pt x="857" y="330"/>
                    <a:pt x="845" y="323"/>
                  </a:cubicBezTo>
                  <a:cubicBezTo>
                    <a:pt x="845" y="322"/>
                    <a:pt x="845" y="323"/>
                    <a:pt x="845" y="323"/>
                  </a:cubicBezTo>
                  <a:cubicBezTo>
                    <a:pt x="858" y="333"/>
                    <a:pt x="869" y="345"/>
                    <a:pt x="882" y="354"/>
                  </a:cubicBezTo>
                  <a:cubicBezTo>
                    <a:pt x="885" y="356"/>
                    <a:pt x="889" y="359"/>
                    <a:pt x="892" y="361"/>
                  </a:cubicBezTo>
                  <a:cubicBezTo>
                    <a:pt x="889" y="361"/>
                    <a:pt x="886" y="361"/>
                    <a:pt x="883" y="360"/>
                  </a:cubicBezTo>
                  <a:cubicBezTo>
                    <a:pt x="874" y="360"/>
                    <a:pt x="866" y="359"/>
                    <a:pt x="858" y="360"/>
                  </a:cubicBezTo>
                  <a:cubicBezTo>
                    <a:pt x="849" y="361"/>
                    <a:pt x="765" y="333"/>
                    <a:pt x="756" y="329"/>
                  </a:cubicBezTo>
                  <a:cubicBezTo>
                    <a:pt x="754" y="328"/>
                    <a:pt x="806" y="356"/>
                    <a:pt x="809" y="357"/>
                  </a:cubicBezTo>
                  <a:cubicBezTo>
                    <a:pt x="822" y="363"/>
                    <a:pt x="842" y="377"/>
                    <a:pt x="851" y="378"/>
                  </a:cubicBezTo>
                  <a:cubicBezTo>
                    <a:pt x="851" y="378"/>
                    <a:pt x="852" y="378"/>
                    <a:pt x="853" y="378"/>
                  </a:cubicBezTo>
                  <a:cubicBezTo>
                    <a:pt x="842" y="384"/>
                    <a:pt x="831" y="392"/>
                    <a:pt x="819" y="397"/>
                  </a:cubicBezTo>
                  <a:cubicBezTo>
                    <a:pt x="816" y="399"/>
                    <a:pt x="817" y="405"/>
                    <a:pt x="821" y="403"/>
                  </a:cubicBezTo>
                  <a:cubicBezTo>
                    <a:pt x="841" y="395"/>
                    <a:pt x="858" y="381"/>
                    <a:pt x="880" y="379"/>
                  </a:cubicBezTo>
                  <a:cubicBezTo>
                    <a:pt x="880" y="379"/>
                    <a:pt x="880" y="379"/>
                    <a:pt x="880" y="379"/>
                  </a:cubicBezTo>
                  <a:cubicBezTo>
                    <a:pt x="881" y="379"/>
                    <a:pt x="881" y="379"/>
                    <a:pt x="882" y="379"/>
                  </a:cubicBezTo>
                  <a:cubicBezTo>
                    <a:pt x="891" y="379"/>
                    <a:pt x="900" y="378"/>
                    <a:pt x="909" y="376"/>
                  </a:cubicBezTo>
                  <a:cubicBezTo>
                    <a:pt x="900" y="387"/>
                    <a:pt x="891" y="398"/>
                    <a:pt x="881" y="408"/>
                  </a:cubicBezTo>
                  <a:cubicBezTo>
                    <a:pt x="870" y="420"/>
                    <a:pt x="857" y="431"/>
                    <a:pt x="845" y="442"/>
                  </a:cubicBezTo>
                  <a:cubicBezTo>
                    <a:pt x="840" y="447"/>
                    <a:pt x="835" y="452"/>
                    <a:pt x="830" y="457"/>
                  </a:cubicBezTo>
                  <a:cubicBezTo>
                    <a:pt x="822" y="462"/>
                    <a:pt x="815" y="466"/>
                    <a:pt x="806" y="470"/>
                  </a:cubicBezTo>
                  <a:cubicBezTo>
                    <a:pt x="800" y="473"/>
                    <a:pt x="793" y="476"/>
                    <a:pt x="786" y="479"/>
                  </a:cubicBezTo>
                  <a:cubicBezTo>
                    <a:pt x="780" y="478"/>
                    <a:pt x="774" y="478"/>
                    <a:pt x="768" y="478"/>
                  </a:cubicBezTo>
                  <a:cubicBezTo>
                    <a:pt x="759" y="478"/>
                    <a:pt x="750" y="476"/>
                    <a:pt x="740" y="477"/>
                  </a:cubicBezTo>
                  <a:cubicBezTo>
                    <a:pt x="725" y="477"/>
                    <a:pt x="710" y="469"/>
                    <a:pt x="695" y="465"/>
                  </a:cubicBezTo>
                  <a:cubicBezTo>
                    <a:pt x="691" y="465"/>
                    <a:pt x="688" y="464"/>
                    <a:pt x="684" y="463"/>
                  </a:cubicBezTo>
                  <a:cubicBezTo>
                    <a:pt x="678" y="463"/>
                    <a:pt x="692" y="471"/>
                    <a:pt x="670" y="467"/>
                  </a:cubicBezTo>
                  <a:cubicBezTo>
                    <a:pt x="664" y="466"/>
                    <a:pt x="658" y="462"/>
                    <a:pt x="654" y="457"/>
                  </a:cubicBezTo>
                  <a:cubicBezTo>
                    <a:pt x="647" y="450"/>
                    <a:pt x="641" y="441"/>
                    <a:pt x="635" y="432"/>
                  </a:cubicBezTo>
                  <a:cubicBezTo>
                    <a:pt x="635" y="432"/>
                    <a:pt x="635" y="432"/>
                    <a:pt x="635" y="432"/>
                  </a:cubicBezTo>
                  <a:cubicBezTo>
                    <a:pt x="645" y="447"/>
                    <a:pt x="661" y="476"/>
                    <a:pt x="683" y="469"/>
                  </a:cubicBezTo>
                  <a:cubicBezTo>
                    <a:pt x="690" y="467"/>
                    <a:pt x="704" y="474"/>
                    <a:pt x="711" y="476"/>
                  </a:cubicBezTo>
                  <a:cubicBezTo>
                    <a:pt x="716" y="478"/>
                    <a:pt x="720" y="480"/>
                    <a:pt x="724" y="481"/>
                  </a:cubicBezTo>
                  <a:cubicBezTo>
                    <a:pt x="728" y="482"/>
                    <a:pt x="731" y="486"/>
                    <a:pt x="734" y="486"/>
                  </a:cubicBezTo>
                  <a:cubicBezTo>
                    <a:pt x="741" y="486"/>
                    <a:pt x="750" y="488"/>
                    <a:pt x="758" y="489"/>
                  </a:cubicBezTo>
                  <a:cubicBezTo>
                    <a:pt x="754" y="490"/>
                    <a:pt x="750" y="492"/>
                    <a:pt x="745" y="493"/>
                  </a:cubicBezTo>
                  <a:cubicBezTo>
                    <a:pt x="727" y="499"/>
                    <a:pt x="708" y="504"/>
                    <a:pt x="688" y="502"/>
                  </a:cubicBezTo>
                  <a:cubicBezTo>
                    <a:pt x="681" y="501"/>
                    <a:pt x="674" y="500"/>
                    <a:pt x="667" y="498"/>
                  </a:cubicBezTo>
                  <a:cubicBezTo>
                    <a:pt x="649" y="494"/>
                    <a:pt x="625" y="465"/>
                    <a:pt x="612" y="448"/>
                  </a:cubicBezTo>
                  <a:cubicBezTo>
                    <a:pt x="597" y="429"/>
                    <a:pt x="575" y="426"/>
                    <a:pt x="558" y="412"/>
                  </a:cubicBezTo>
                  <a:cubicBezTo>
                    <a:pt x="558" y="411"/>
                    <a:pt x="557" y="412"/>
                    <a:pt x="558" y="412"/>
                  </a:cubicBezTo>
                  <a:cubicBezTo>
                    <a:pt x="566" y="420"/>
                    <a:pt x="577" y="425"/>
                    <a:pt x="588" y="431"/>
                  </a:cubicBezTo>
                  <a:close/>
                  <a:moveTo>
                    <a:pt x="599" y="530"/>
                  </a:moveTo>
                  <a:cubicBezTo>
                    <a:pt x="610" y="520"/>
                    <a:pt x="629" y="524"/>
                    <a:pt x="642" y="524"/>
                  </a:cubicBezTo>
                  <a:cubicBezTo>
                    <a:pt x="656" y="525"/>
                    <a:pt x="668" y="520"/>
                    <a:pt x="677" y="509"/>
                  </a:cubicBezTo>
                  <a:cubicBezTo>
                    <a:pt x="680" y="510"/>
                    <a:pt x="687" y="510"/>
                    <a:pt x="688" y="510"/>
                  </a:cubicBezTo>
                  <a:cubicBezTo>
                    <a:pt x="709" y="514"/>
                    <a:pt x="732" y="509"/>
                    <a:pt x="752" y="502"/>
                  </a:cubicBezTo>
                  <a:cubicBezTo>
                    <a:pt x="768" y="497"/>
                    <a:pt x="784" y="492"/>
                    <a:pt x="799" y="486"/>
                  </a:cubicBezTo>
                  <a:cubicBezTo>
                    <a:pt x="799" y="486"/>
                    <a:pt x="798" y="486"/>
                    <a:pt x="798" y="487"/>
                  </a:cubicBezTo>
                  <a:cubicBezTo>
                    <a:pt x="787" y="496"/>
                    <a:pt x="777" y="506"/>
                    <a:pt x="766" y="516"/>
                  </a:cubicBezTo>
                  <a:cubicBezTo>
                    <a:pt x="757" y="523"/>
                    <a:pt x="749" y="530"/>
                    <a:pt x="739" y="536"/>
                  </a:cubicBezTo>
                  <a:cubicBezTo>
                    <a:pt x="720" y="549"/>
                    <a:pt x="711" y="552"/>
                    <a:pt x="690" y="555"/>
                  </a:cubicBezTo>
                  <a:cubicBezTo>
                    <a:pt x="678" y="557"/>
                    <a:pt x="667" y="559"/>
                    <a:pt x="655" y="561"/>
                  </a:cubicBezTo>
                  <a:cubicBezTo>
                    <a:pt x="642" y="562"/>
                    <a:pt x="629" y="558"/>
                    <a:pt x="617" y="560"/>
                  </a:cubicBezTo>
                  <a:cubicBezTo>
                    <a:pt x="604" y="562"/>
                    <a:pt x="590" y="563"/>
                    <a:pt x="577" y="565"/>
                  </a:cubicBezTo>
                  <a:cubicBezTo>
                    <a:pt x="577" y="565"/>
                    <a:pt x="577" y="565"/>
                    <a:pt x="577" y="565"/>
                  </a:cubicBezTo>
                  <a:cubicBezTo>
                    <a:pt x="584" y="553"/>
                    <a:pt x="589" y="540"/>
                    <a:pt x="599" y="530"/>
                  </a:cubicBez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7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3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8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6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1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1"/>
      <p:bldP spid="5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文本框 1"/>
          <p:cNvSpPr txBox="1"/>
          <p:nvPr/>
        </p:nvSpPr>
        <p:spPr>
          <a:xfrm>
            <a:off x="1463040" y="932180"/>
            <a:ext cx="8833485" cy="403098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3200" b="1">
                <a:latin typeface="楷体" panose="02010609060101010101" charset="-122"/>
                <a:ea typeface="楷体" panose="02010609060101010101" charset="-122"/>
                <a:cs typeface="楷体" panose="02010609060101010101" charset="-122"/>
              </a:rPr>
              <a:t>作者简介：</a:t>
            </a:r>
            <a:endParaRPr lang="zh-CN" altLang="en-US" sz="3200" b="1">
              <a:latin typeface="楷体" panose="02010609060101010101" charset="-122"/>
              <a:ea typeface="楷体" panose="02010609060101010101" charset="-122"/>
              <a:cs typeface="楷体" panose="02010609060101010101" charset="-122"/>
            </a:endParaRPr>
          </a:p>
          <a:p>
            <a:r>
              <a:rPr lang="zh-CN" altLang="en-US" sz="3200" b="1">
                <a:latin typeface="楷体" panose="02010609060101010101" charset="-122"/>
                <a:ea typeface="楷体" panose="02010609060101010101" charset="-122"/>
                <a:cs typeface="楷体" panose="02010609060101010101" charset="-122"/>
              </a:rPr>
              <a:t>    美国的简·尼尔森，她是杰出的教育家、心理学家，加利福尼亚婚姻和家庭职业心理治疗师，美国“正面管教协会”的 。她是7个孩子的母亲，18个孩子的奶奶或外祖母。曾经担任过10年的有关儿童发展的小学、大学心理咨询教师。她是18本著作的作者或合著者，是众多育儿及养育杂志的顾问。</a:t>
            </a:r>
            <a:endParaRPr lang="zh-CN" altLang="en-US" sz="3200" b="1">
              <a:latin typeface="楷体" panose="02010609060101010101" charset="-122"/>
              <a:ea typeface="楷体" panose="02010609060101010101" charset="-122"/>
              <a:cs typeface="楷体" panose="02010609060101010101" charset="-122"/>
            </a:endParaRPr>
          </a:p>
        </p:txBody>
      </p:sp>
      <p:grpSp>
        <p:nvGrpSpPr>
          <p:cNvPr id="10250" name="组合 18"/>
          <p:cNvGrpSpPr/>
          <p:nvPr/>
        </p:nvGrpSpPr>
        <p:grpSpPr>
          <a:xfrm>
            <a:off x="9444990" y="238125"/>
            <a:ext cx="2985135" cy="1864360"/>
            <a:chOff x="3405137" y="511175"/>
            <a:chExt cx="8299439" cy="7154910"/>
          </a:xfrm>
        </p:grpSpPr>
        <p:sp>
          <p:nvSpPr>
            <p:cNvPr id="10258" name="Freeform 1348"/>
            <p:cNvSpPr/>
            <p:nvPr/>
          </p:nvSpPr>
          <p:spPr>
            <a:xfrm>
              <a:off x="5995952" y="2516199"/>
              <a:ext cx="60325" cy="41275"/>
            </a:xfrm>
            <a:custGeom>
              <a:avLst/>
              <a:gdLst>
                <a:gd name="txL" fmla="*/ 0 w 16"/>
                <a:gd name="txT" fmla="*/ 0 h 11"/>
                <a:gd name="txR" fmla="*/ 16 w 16"/>
                <a:gd name="txB" fmla="*/ 11 h 1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6" h="11">
                  <a:moveTo>
                    <a:pt x="6" y="10"/>
                  </a:moveTo>
                  <a:cubicBezTo>
                    <a:pt x="7" y="11"/>
                    <a:pt x="8" y="10"/>
                    <a:pt x="9" y="10"/>
                  </a:cubicBezTo>
                  <a:cubicBezTo>
                    <a:pt x="10" y="10"/>
                    <a:pt x="11" y="10"/>
                    <a:pt x="13" y="10"/>
                  </a:cubicBezTo>
                  <a:cubicBezTo>
                    <a:pt x="13" y="10"/>
                    <a:pt x="14" y="10"/>
                    <a:pt x="14" y="10"/>
                  </a:cubicBezTo>
                  <a:cubicBezTo>
                    <a:pt x="15" y="10"/>
                    <a:pt x="16" y="10"/>
                    <a:pt x="16" y="10"/>
                  </a:cubicBezTo>
                  <a:cubicBezTo>
                    <a:pt x="15" y="9"/>
                    <a:pt x="15" y="8"/>
                    <a:pt x="15" y="7"/>
                  </a:cubicBezTo>
                  <a:cubicBezTo>
                    <a:pt x="15" y="6"/>
                    <a:pt x="14" y="5"/>
                    <a:pt x="14" y="4"/>
                  </a:cubicBezTo>
                  <a:cubicBezTo>
                    <a:pt x="14" y="3"/>
                    <a:pt x="13" y="2"/>
                    <a:pt x="11" y="1"/>
                  </a:cubicBezTo>
                  <a:cubicBezTo>
                    <a:pt x="10" y="0"/>
                    <a:pt x="9" y="0"/>
                    <a:pt x="7" y="0"/>
                  </a:cubicBezTo>
                  <a:cubicBezTo>
                    <a:pt x="7" y="0"/>
                    <a:pt x="7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2"/>
                    <a:pt x="3" y="3"/>
                    <a:pt x="3" y="5"/>
                  </a:cubicBezTo>
                  <a:cubicBezTo>
                    <a:pt x="2" y="5"/>
                    <a:pt x="1" y="4"/>
                    <a:pt x="1" y="4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3" y="5"/>
                    <a:pt x="3" y="6"/>
                    <a:pt x="3" y="6"/>
                  </a:cubicBezTo>
                  <a:cubicBezTo>
                    <a:pt x="3" y="6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4" y="9"/>
                    <a:pt x="4" y="10"/>
                    <a:pt x="5" y="10"/>
                  </a:cubicBezTo>
                  <a:cubicBezTo>
                    <a:pt x="5" y="10"/>
                    <a:pt x="6" y="10"/>
                    <a:pt x="6" y="10"/>
                  </a:cubicBezTo>
                  <a:close/>
                </a:path>
              </a:pathLst>
            </a:custGeom>
            <a:solidFill>
              <a:srgbClr val="CCCCCC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59" name="Freeform 1357"/>
            <p:cNvSpPr/>
            <p:nvPr/>
          </p:nvSpPr>
          <p:spPr>
            <a:xfrm>
              <a:off x="7851751" y="1704981"/>
              <a:ext cx="68263" cy="104776"/>
            </a:xfrm>
            <a:custGeom>
              <a:avLst/>
              <a:gdLst>
                <a:gd name="txL" fmla="*/ 0 w 18"/>
                <a:gd name="txT" fmla="*/ 0 h 28"/>
                <a:gd name="txR" fmla="*/ 18 w 18"/>
                <a:gd name="txB" fmla="*/ 28 h 2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8" h="28">
                  <a:moveTo>
                    <a:pt x="18" y="14"/>
                  </a:moveTo>
                  <a:cubicBezTo>
                    <a:pt x="17" y="12"/>
                    <a:pt x="16" y="11"/>
                    <a:pt x="15" y="9"/>
                  </a:cubicBezTo>
                  <a:cubicBezTo>
                    <a:pt x="14" y="8"/>
                    <a:pt x="13" y="7"/>
                    <a:pt x="12" y="5"/>
                  </a:cubicBezTo>
                  <a:cubicBezTo>
                    <a:pt x="12" y="5"/>
                    <a:pt x="12" y="4"/>
                    <a:pt x="11" y="2"/>
                  </a:cubicBezTo>
                  <a:cubicBezTo>
                    <a:pt x="11" y="1"/>
                    <a:pt x="12" y="0"/>
                    <a:pt x="12" y="0"/>
                  </a:cubicBezTo>
                  <a:cubicBezTo>
                    <a:pt x="10" y="1"/>
                    <a:pt x="9" y="2"/>
                    <a:pt x="7" y="3"/>
                  </a:cubicBezTo>
                  <a:cubicBezTo>
                    <a:pt x="6" y="5"/>
                    <a:pt x="5" y="6"/>
                    <a:pt x="4" y="7"/>
                  </a:cubicBezTo>
                  <a:cubicBezTo>
                    <a:pt x="2" y="8"/>
                    <a:pt x="1" y="11"/>
                    <a:pt x="1" y="13"/>
                  </a:cubicBezTo>
                  <a:cubicBezTo>
                    <a:pt x="0" y="15"/>
                    <a:pt x="1" y="17"/>
                    <a:pt x="1" y="19"/>
                  </a:cubicBezTo>
                  <a:cubicBezTo>
                    <a:pt x="3" y="22"/>
                    <a:pt x="7" y="24"/>
                    <a:pt x="11" y="23"/>
                  </a:cubicBezTo>
                  <a:cubicBezTo>
                    <a:pt x="11" y="24"/>
                    <a:pt x="11" y="25"/>
                    <a:pt x="11" y="25"/>
                  </a:cubicBezTo>
                  <a:cubicBezTo>
                    <a:pt x="11" y="26"/>
                    <a:pt x="10" y="26"/>
                    <a:pt x="10" y="27"/>
                  </a:cubicBezTo>
                  <a:cubicBezTo>
                    <a:pt x="10" y="27"/>
                    <a:pt x="10" y="27"/>
                    <a:pt x="10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1" y="27"/>
                    <a:pt x="11" y="27"/>
                    <a:pt x="11" y="26"/>
                  </a:cubicBezTo>
                  <a:cubicBezTo>
                    <a:pt x="11" y="25"/>
                    <a:pt x="11" y="24"/>
                    <a:pt x="11" y="23"/>
                  </a:cubicBezTo>
                  <a:cubicBezTo>
                    <a:pt x="14" y="22"/>
                    <a:pt x="16" y="21"/>
                    <a:pt x="17" y="19"/>
                  </a:cubicBezTo>
                  <a:cubicBezTo>
                    <a:pt x="18" y="17"/>
                    <a:pt x="18" y="15"/>
                    <a:pt x="18" y="14"/>
                  </a:cubicBezTo>
                  <a:close/>
                </a:path>
              </a:pathLst>
            </a:custGeom>
            <a:solidFill>
              <a:srgbClr val="CCCCCC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60" name="Freeform 1397"/>
            <p:cNvSpPr/>
            <p:nvPr/>
          </p:nvSpPr>
          <p:spPr>
            <a:xfrm>
              <a:off x="7180235" y="2568587"/>
              <a:ext cx="217489" cy="244477"/>
            </a:xfrm>
            <a:custGeom>
              <a:avLst/>
              <a:gdLst>
                <a:gd name="txL" fmla="*/ 0 w 58"/>
                <a:gd name="txT" fmla="*/ 0 h 65"/>
                <a:gd name="txR" fmla="*/ 58 w 58"/>
                <a:gd name="txB" fmla="*/ 65 h 6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8" h="65">
                  <a:moveTo>
                    <a:pt x="9" y="15"/>
                  </a:moveTo>
                  <a:cubicBezTo>
                    <a:pt x="5" y="22"/>
                    <a:pt x="3" y="29"/>
                    <a:pt x="6" y="35"/>
                  </a:cubicBezTo>
                  <a:cubicBezTo>
                    <a:pt x="7" y="39"/>
                    <a:pt x="11" y="44"/>
                    <a:pt x="14" y="46"/>
                  </a:cubicBezTo>
                  <a:cubicBezTo>
                    <a:pt x="18" y="49"/>
                    <a:pt x="23" y="49"/>
                    <a:pt x="28" y="51"/>
                  </a:cubicBezTo>
                  <a:cubicBezTo>
                    <a:pt x="32" y="52"/>
                    <a:pt x="36" y="52"/>
                    <a:pt x="41" y="54"/>
                  </a:cubicBezTo>
                  <a:cubicBezTo>
                    <a:pt x="43" y="55"/>
                    <a:pt x="46" y="57"/>
                    <a:pt x="49" y="60"/>
                  </a:cubicBezTo>
                  <a:cubicBezTo>
                    <a:pt x="51" y="62"/>
                    <a:pt x="53" y="65"/>
                    <a:pt x="53" y="65"/>
                  </a:cubicBezTo>
                  <a:cubicBezTo>
                    <a:pt x="53" y="63"/>
                    <a:pt x="54" y="60"/>
                    <a:pt x="55" y="57"/>
                  </a:cubicBezTo>
                  <a:cubicBezTo>
                    <a:pt x="55" y="55"/>
                    <a:pt x="56" y="52"/>
                    <a:pt x="57" y="49"/>
                  </a:cubicBezTo>
                  <a:cubicBezTo>
                    <a:pt x="58" y="44"/>
                    <a:pt x="58" y="39"/>
                    <a:pt x="58" y="34"/>
                  </a:cubicBezTo>
                  <a:cubicBezTo>
                    <a:pt x="58" y="28"/>
                    <a:pt x="56" y="21"/>
                    <a:pt x="52" y="15"/>
                  </a:cubicBezTo>
                  <a:cubicBezTo>
                    <a:pt x="49" y="10"/>
                    <a:pt x="44" y="5"/>
                    <a:pt x="39" y="3"/>
                  </a:cubicBezTo>
                  <a:cubicBezTo>
                    <a:pt x="34" y="0"/>
                    <a:pt x="28" y="0"/>
                    <a:pt x="22" y="3"/>
                  </a:cubicBezTo>
                  <a:cubicBezTo>
                    <a:pt x="17" y="5"/>
                    <a:pt x="13" y="10"/>
                    <a:pt x="9" y="14"/>
                  </a:cubicBezTo>
                  <a:cubicBezTo>
                    <a:pt x="8" y="13"/>
                    <a:pt x="6" y="11"/>
                    <a:pt x="5" y="10"/>
                  </a:cubicBezTo>
                  <a:cubicBezTo>
                    <a:pt x="3" y="7"/>
                    <a:pt x="2" y="4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3"/>
                    <a:pt x="1" y="6"/>
                    <a:pt x="3" y="8"/>
                  </a:cubicBezTo>
                  <a:cubicBezTo>
                    <a:pt x="5" y="11"/>
                    <a:pt x="7" y="14"/>
                    <a:pt x="9" y="15"/>
                  </a:cubicBezTo>
                  <a:close/>
                </a:path>
              </a:pathLst>
            </a:custGeom>
            <a:solidFill>
              <a:srgbClr val="CCCCCC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61" name="Freeform 1506"/>
            <p:cNvSpPr/>
            <p:nvPr/>
          </p:nvSpPr>
          <p:spPr>
            <a:xfrm>
              <a:off x="8888395" y="4195786"/>
              <a:ext cx="179389" cy="130176"/>
            </a:xfrm>
            <a:custGeom>
              <a:avLst/>
              <a:gdLst>
                <a:gd name="txL" fmla="*/ 0 w 48"/>
                <a:gd name="txT" fmla="*/ 0 h 35"/>
                <a:gd name="txR" fmla="*/ 48 w 48"/>
                <a:gd name="txB" fmla="*/ 35 h 3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</a:cxnLst>
              <a:rect l="txL" t="txT" r="txR" b="txB"/>
              <a:pathLst>
                <a:path w="48" h="35">
                  <a:moveTo>
                    <a:pt x="8" y="6"/>
                  </a:moveTo>
                  <a:cubicBezTo>
                    <a:pt x="4" y="9"/>
                    <a:pt x="3" y="13"/>
                    <a:pt x="2" y="16"/>
                  </a:cubicBezTo>
                  <a:cubicBezTo>
                    <a:pt x="1" y="19"/>
                    <a:pt x="1" y="22"/>
                    <a:pt x="1" y="25"/>
                  </a:cubicBezTo>
                  <a:cubicBezTo>
                    <a:pt x="1" y="28"/>
                    <a:pt x="0" y="35"/>
                    <a:pt x="0" y="35"/>
                  </a:cubicBezTo>
                  <a:cubicBezTo>
                    <a:pt x="4" y="32"/>
                    <a:pt x="10" y="33"/>
                    <a:pt x="14" y="32"/>
                  </a:cubicBezTo>
                  <a:cubicBezTo>
                    <a:pt x="17" y="32"/>
                    <a:pt x="21" y="31"/>
                    <a:pt x="24" y="30"/>
                  </a:cubicBezTo>
                  <a:cubicBezTo>
                    <a:pt x="27" y="29"/>
                    <a:pt x="29" y="28"/>
                    <a:pt x="31" y="26"/>
                  </a:cubicBezTo>
                  <a:cubicBezTo>
                    <a:pt x="34" y="23"/>
                    <a:pt x="35" y="21"/>
                    <a:pt x="35" y="17"/>
                  </a:cubicBezTo>
                  <a:cubicBezTo>
                    <a:pt x="36" y="14"/>
                    <a:pt x="36" y="10"/>
                    <a:pt x="35" y="7"/>
                  </a:cubicBezTo>
                  <a:cubicBezTo>
                    <a:pt x="37" y="7"/>
                    <a:pt x="39" y="7"/>
                    <a:pt x="40" y="7"/>
                  </a:cubicBezTo>
                  <a:cubicBezTo>
                    <a:pt x="43" y="8"/>
                    <a:pt x="46" y="9"/>
                    <a:pt x="47" y="11"/>
                  </a:cubicBezTo>
                  <a:cubicBezTo>
                    <a:pt x="47" y="11"/>
                    <a:pt x="47" y="11"/>
                    <a:pt x="48" y="11"/>
                  </a:cubicBezTo>
                  <a:cubicBezTo>
                    <a:pt x="47" y="10"/>
                    <a:pt x="45" y="8"/>
                    <a:pt x="42" y="7"/>
                  </a:cubicBezTo>
                  <a:cubicBezTo>
                    <a:pt x="39" y="6"/>
                    <a:pt x="36" y="6"/>
                    <a:pt x="34" y="7"/>
                  </a:cubicBezTo>
                  <a:cubicBezTo>
                    <a:pt x="33" y="5"/>
                    <a:pt x="32" y="3"/>
                    <a:pt x="30" y="2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17" y="1"/>
                    <a:pt x="11" y="4"/>
                    <a:pt x="8" y="6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62" name="Freeform 1507"/>
            <p:cNvSpPr/>
            <p:nvPr/>
          </p:nvSpPr>
          <p:spPr>
            <a:xfrm>
              <a:off x="8715357" y="4171973"/>
              <a:ext cx="228601" cy="293690"/>
            </a:xfrm>
            <a:custGeom>
              <a:avLst/>
              <a:gdLst>
                <a:gd name="txL" fmla="*/ 0 w 61"/>
                <a:gd name="txT" fmla="*/ 0 h 78"/>
                <a:gd name="txR" fmla="*/ 61 w 61"/>
                <a:gd name="txB" fmla="*/ 78 h 7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1" h="78">
                  <a:moveTo>
                    <a:pt x="4" y="31"/>
                  </a:moveTo>
                  <a:cubicBezTo>
                    <a:pt x="0" y="38"/>
                    <a:pt x="1" y="45"/>
                    <a:pt x="2" y="52"/>
                  </a:cubicBezTo>
                  <a:cubicBezTo>
                    <a:pt x="3" y="58"/>
                    <a:pt x="5" y="63"/>
                    <a:pt x="8" y="67"/>
                  </a:cubicBezTo>
                  <a:cubicBezTo>
                    <a:pt x="9" y="68"/>
                    <a:pt x="9" y="69"/>
                    <a:pt x="10" y="70"/>
                  </a:cubicBezTo>
                  <a:cubicBezTo>
                    <a:pt x="11" y="72"/>
                    <a:pt x="12" y="73"/>
                    <a:pt x="14" y="74"/>
                  </a:cubicBezTo>
                  <a:cubicBezTo>
                    <a:pt x="16" y="77"/>
                    <a:pt x="19" y="78"/>
                    <a:pt x="19" y="78"/>
                  </a:cubicBezTo>
                  <a:cubicBezTo>
                    <a:pt x="18" y="76"/>
                    <a:pt x="19" y="75"/>
                    <a:pt x="20" y="74"/>
                  </a:cubicBezTo>
                  <a:cubicBezTo>
                    <a:pt x="21" y="74"/>
                    <a:pt x="22" y="73"/>
                    <a:pt x="23" y="72"/>
                  </a:cubicBezTo>
                  <a:cubicBezTo>
                    <a:pt x="26" y="70"/>
                    <a:pt x="30" y="69"/>
                    <a:pt x="33" y="67"/>
                  </a:cubicBezTo>
                  <a:cubicBezTo>
                    <a:pt x="42" y="62"/>
                    <a:pt x="52" y="53"/>
                    <a:pt x="56" y="42"/>
                  </a:cubicBezTo>
                  <a:cubicBezTo>
                    <a:pt x="60" y="31"/>
                    <a:pt x="54" y="18"/>
                    <a:pt x="44" y="12"/>
                  </a:cubicBezTo>
                  <a:cubicBezTo>
                    <a:pt x="46" y="10"/>
                    <a:pt x="48" y="8"/>
                    <a:pt x="50" y="6"/>
                  </a:cubicBezTo>
                  <a:cubicBezTo>
                    <a:pt x="54" y="4"/>
                    <a:pt x="57" y="3"/>
                    <a:pt x="61" y="2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7" y="1"/>
                    <a:pt x="47" y="7"/>
                    <a:pt x="43" y="12"/>
                  </a:cubicBezTo>
                  <a:cubicBezTo>
                    <a:pt x="36" y="8"/>
                    <a:pt x="27" y="7"/>
                    <a:pt x="19" y="13"/>
                  </a:cubicBezTo>
                  <a:cubicBezTo>
                    <a:pt x="14" y="17"/>
                    <a:pt x="7" y="24"/>
                    <a:pt x="4" y="31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63" name="Freeform 1508"/>
            <p:cNvSpPr/>
            <p:nvPr/>
          </p:nvSpPr>
          <p:spPr>
            <a:xfrm>
              <a:off x="8621694" y="4075135"/>
              <a:ext cx="233364" cy="161926"/>
            </a:xfrm>
            <a:custGeom>
              <a:avLst/>
              <a:gdLst>
                <a:gd name="txL" fmla="*/ 0 w 62"/>
                <a:gd name="txT" fmla="*/ 0 h 43"/>
                <a:gd name="txR" fmla="*/ 62 w 62"/>
                <a:gd name="txB" fmla="*/ 43 h 4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2" h="43">
                  <a:moveTo>
                    <a:pt x="29" y="7"/>
                  </a:moveTo>
                  <a:cubicBezTo>
                    <a:pt x="28" y="8"/>
                    <a:pt x="25" y="9"/>
                    <a:pt x="22" y="9"/>
                  </a:cubicBezTo>
                  <a:cubicBezTo>
                    <a:pt x="18" y="8"/>
                    <a:pt x="15" y="7"/>
                    <a:pt x="11" y="6"/>
                  </a:cubicBezTo>
                  <a:cubicBezTo>
                    <a:pt x="10" y="6"/>
                    <a:pt x="7" y="4"/>
                    <a:pt x="5" y="3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1" y="3"/>
                    <a:pt x="1" y="7"/>
                    <a:pt x="0" y="11"/>
                  </a:cubicBezTo>
                  <a:cubicBezTo>
                    <a:pt x="0" y="13"/>
                    <a:pt x="0" y="15"/>
                    <a:pt x="0" y="17"/>
                  </a:cubicBezTo>
                  <a:cubicBezTo>
                    <a:pt x="0" y="18"/>
                    <a:pt x="0" y="20"/>
                    <a:pt x="1" y="21"/>
                  </a:cubicBezTo>
                  <a:cubicBezTo>
                    <a:pt x="1" y="22"/>
                    <a:pt x="1" y="24"/>
                    <a:pt x="2" y="25"/>
                  </a:cubicBezTo>
                  <a:cubicBezTo>
                    <a:pt x="3" y="28"/>
                    <a:pt x="5" y="32"/>
                    <a:pt x="8" y="35"/>
                  </a:cubicBezTo>
                  <a:cubicBezTo>
                    <a:pt x="11" y="38"/>
                    <a:pt x="15" y="40"/>
                    <a:pt x="19" y="41"/>
                  </a:cubicBezTo>
                  <a:cubicBezTo>
                    <a:pt x="23" y="43"/>
                    <a:pt x="28" y="43"/>
                    <a:pt x="31" y="43"/>
                  </a:cubicBezTo>
                  <a:cubicBezTo>
                    <a:pt x="34" y="43"/>
                    <a:pt x="37" y="42"/>
                    <a:pt x="39" y="41"/>
                  </a:cubicBezTo>
                  <a:cubicBezTo>
                    <a:pt x="44" y="39"/>
                    <a:pt x="47" y="35"/>
                    <a:pt x="48" y="31"/>
                  </a:cubicBezTo>
                  <a:cubicBezTo>
                    <a:pt x="49" y="26"/>
                    <a:pt x="48" y="22"/>
                    <a:pt x="47" y="18"/>
                  </a:cubicBezTo>
                  <a:cubicBezTo>
                    <a:pt x="49" y="17"/>
                    <a:pt x="51" y="17"/>
                    <a:pt x="53" y="17"/>
                  </a:cubicBezTo>
                  <a:cubicBezTo>
                    <a:pt x="56" y="18"/>
                    <a:pt x="59" y="19"/>
                    <a:pt x="62" y="20"/>
                  </a:cubicBezTo>
                  <a:cubicBezTo>
                    <a:pt x="62" y="20"/>
                    <a:pt x="62" y="20"/>
                    <a:pt x="62" y="19"/>
                  </a:cubicBezTo>
                  <a:cubicBezTo>
                    <a:pt x="61" y="18"/>
                    <a:pt x="58" y="18"/>
                    <a:pt x="55" y="17"/>
                  </a:cubicBezTo>
                  <a:cubicBezTo>
                    <a:pt x="52" y="17"/>
                    <a:pt x="49" y="17"/>
                    <a:pt x="47" y="17"/>
                  </a:cubicBezTo>
                  <a:cubicBezTo>
                    <a:pt x="45" y="15"/>
                    <a:pt x="44" y="12"/>
                    <a:pt x="41" y="11"/>
                  </a:cubicBezTo>
                  <a:cubicBezTo>
                    <a:pt x="39" y="9"/>
                    <a:pt x="37" y="8"/>
                    <a:pt x="34" y="7"/>
                  </a:cubicBezTo>
                  <a:cubicBezTo>
                    <a:pt x="33" y="7"/>
                    <a:pt x="32" y="7"/>
                    <a:pt x="32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0" y="6"/>
                    <a:pt x="30" y="7"/>
                    <a:pt x="29" y="7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64" name="Freeform 1509"/>
            <p:cNvSpPr/>
            <p:nvPr/>
          </p:nvSpPr>
          <p:spPr>
            <a:xfrm>
              <a:off x="8910620" y="3976709"/>
              <a:ext cx="109538" cy="76201"/>
            </a:xfrm>
            <a:custGeom>
              <a:avLst/>
              <a:gdLst>
                <a:gd name="txL" fmla="*/ 0 w 29"/>
                <a:gd name="txT" fmla="*/ 0 h 20"/>
                <a:gd name="txR" fmla="*/ 29 w 29"/>
                <a:gd name="txB" fmla="*/ 20 h 2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9" h="20">
                  <a:moveTo>
                    <a:pt x="17" y="2"/>
                  </a:moveTo>
                  <a:cubicBezTo>
                    <a:pt x="15" y="1"/>
                    <a:pt x="13" y="1"/>
                    <a:pt x="11" y="1"/>
                  </a:cubicBezTo>
                  <a:cubicBezTo>
                    <a:pt x="9" y="1"/>
                    <a:pt x="8" y="1"/>
                    <a:pt x="6" y="1"/>
                  </a:cubicBezTo>
                  <a:cubicBezTo>
                    <a:pt x="5" y="1"/>
                    <a:pt x="4" y="1"/>
                    <a:pt x="2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3"/>
                    <a:pt x="2" y="5"/>
                  </a:cubicBezTo>
                  <a:cubicBezTo>
                    <a:pt x="2" y="7"/>
                    <a:pt x="3" y="9"/>
                    <a:pt x="3" y="10"/>
                  </a:cubicBezTo>
                  <a:cubicBezTo>
                    <a:pt x="5" y="14"/>
                    <a:pt x="10" y="19"/>
                    <a:pt x="15" y="20"/>
                  </a:cubicBezTo>
                  <a:cubicBezTo>
                    <a:pt x="17" y="20"/>
                    <a:pt x="19" y="20"/>
                    <a:pt x="21" y="18"/>
                  </a:cubicBezTo>
                  <a:cubicBezTo>
                    <a:pt x="23" y="17"/>
                    <a:pt x="23" y="15"/>
                    <a:pt x="24" y="13"/>
                  </a:cubicBezTo>
                  <a:cubicBezTo>
                    <a:pt x="25" y="13"/>
                    <a:pt x="25" y="13"/>
                    <a:pt x="26" y="14"/>
                  </a:cubicBezTo>
                  <a:cubicBezTo>
                    <a:pt x="27" y="14"/>
                    <a:pt x="28" y="15"/>
                    <a:pt x="29" y="15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4"/>
                    <a:pt x="28" y="14"/>
                    <a:pt x="27" y="14"/>
                  </a:cubicBezTo>
                  <a:cubicBezTo>
                    <a:pt x="26" y="13"/>
                    <a:pt x="25" y="13"/>
                    <a:pt x="24" y="12"/>
                  </a:cubicBezTo>
                  <a:cubicBezTo>
                    <a:pt x="24" y="10"/>
                    <a:pt x="24" y="7"/>
                    <a:pt x="22" y="5"/>
                  </a:cubicBezTo>
                  <a:cubicBezTo>
                    <a:pt x="21" y="4"/>
                    <a:pt x="19" y="2"/>
                    <a:pt x="17" y="2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65" name="Freeform 1510"/>
            <p:cNvSpPr/>
            <p:nvPr/>
          </p:nvSpPr>
          <p:spPr>
            <a:xfrm>
              <a:off x="9155097" y="3833833"/>
              <a:ext cx="60325" cy="98426"/>
            </a:xfrm>
            <a:custGeom>
              <a:avLst/>
              <a:gdLst>
                <a:gd name="txL" fmla="*/ 0 w 16"/>
                <a:gd name="txT" fmla="*/ 0 h 26"/>
                <a:gd name="txR" fmla="*/ 16 w 16"/>
                <a:gd name="txB" fmla="*/ 26 h 2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6" h="26">
                  <a:moveTo>
                    <a:pt x="14" y="6"/>
                  </a:moveTo>
                  <a:cubicBezTo>
                    <a:pt x="13" y="4"/>
                    <a:pt x="11" y="4"/>
                    <a:pt x="9" y="3"/>
                  </a:cubicBezTo>
                  <a:cubicBezTo>
                    <a:pt x="8" y="2"/>
                    <a:pt x="6" y="2"/>
                    <a:pt x="5" y="2"/>
                  </a:cubicBezTo>
                  <a:cubicBezTo>
                    <a:pt x="4" y="2"/>
                    <a:pt x="3" y="1"/>
                    <a:pt x="2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1" y="3"/>
                    <a:pt x="1" y="6"/>
                    <a:pt x="1" y="8"/>
                  </a:cubicBezTo>
                  <a:cubicBezTo>
                    <a:pt x="1" y="10"/>
                    <a:pt x="1" y="12"/>
                    <a:pt x="1" y="13"/>
                  </a:cubicBezTo>
                  <a:cubicBezTo>
                    <a:pt x="2" y="15"/>
                    <a:pt x="2" y="16"/>
                    <a:pt x="3" y="17"/>
                  </a:cubicBezTo>
                  <a:cubicBezTo>
                    <a:pt x="4" y="18"/>
                    <a:pt x="5" y="19"/>
                    <a:pt x="7" y="19"/>
                  </a:cubicBezTo>
                  <a:cubicBezTo>
                    <a:pt x="8" y="20"/>
                    <a:pt x="10" y="20"/>
                    <a:pt x="12" y="20"/>
                  </a:cubicBezTo>
                  <a:cubicBezTo>
                    <a:pt x="12" y="21"/>
                    <a:pt x="12" y="22"/>
                    <a:pt x="11" y="23"/>
                  </a:cubicBezTo>
                  <a:cubicBezTo>
                    <a:pt x="11" y="24"/>
                    <a:pt x="10" y="25"/>
                    <a:pt x="8" y="25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10" y="25"/>
                    <a:pt x="11" y="24"/>
                  </a:cubicBezTo>
                  <a:cubicBezTo>
                    <a:pt x="12" y="22"/>
                    <a:pt x="12" y="21"/>
                    <a:pt x="12" y="20"/>
                  </a:cubicBezTo>
                  <a:cubicBezTo>
                    <a:pt x="14" y="19"/>
                    <a:pt x="16" y="17"/>
                    <a:pt x="16" y="14"/>
                  </a:cubicBezTo>
                  <a:cubicBezTo>
                    <a:pt x="16" y="11"/>
                    <a:pt x="15" y="8"/>
                    <a:pt x="14" y="6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66" name="Freeform 1511"/>
            <p:cNvSpPr/>
            <p:nvPr/>
          </p:nvSpPr>
          <p:spPr>
            <a:xfrm>
              <a:off x="9278922" y="3852883"/>
              <a:ext cx="33338" cy="52388"/>
            </a:xfrm>
            <a:custGeom>
              <a:avLst/>
              <a:gdLst>
                <a:gd name="txL" fmla="*/ 0 w 9"/>
                <a:gd name="txT" fmla="*/ 0 h 14"/>
                <a:gd name="txR" fmla="*/ 9 w 9"/>
                <a:gd name="txB" fmla="*/ 14 h 1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9" h="14">
                  <a:moveTo>
                    <a:pt x="8" y="4"/>
                  </a:moveTo>
                  <a:cubicBezTo>
                    <a:pt x="8" y="2"/>
                    <a:pt x="7" y="1"/>
                    <a:pt x="6" y="1"/>
                  </a:cubicBezTo>
                  <a:cubicBezTo>
                    <a:pt x="5" y="0"/>
                    <a:pt x="4" y="0"/>
                    <a:pt x="3" y="1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1" y="2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5"/>
                    <a:pt x="0" y="5"/>
                    <a:pt x="1" y="6"/>
                  </a:cubicBezTo>
                  <a:cubicBezTo>
                    <a:pt x="1" y="7"/>
                    <a:pt x="1" y="8"/>
                    <a:pt x="1" y="9"/>
                  </a:cubicBezTo>
                  <a:cubicBezTo>
                    <a:pt x="2" y="10"/>
                    <a:pt x="3" y="11"/>
                    <a:pt x="4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7" y="11"/>
                    <a:pt x="7" y="12"/>
                    <a:pt x="7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3"/>
                    <a:pt x="7" y="12"/>
                    <a:pt x="7" y="11"/>
                  </a:cubicBezTo>
                  <a:cubicBezTo>
                    <a:pt x="8" y="10"/>
                    <a:pt x="9" y="9"/>
                    <a:pt x="9" y="8"/>
                  </a:cubicBezTo>
                  <a:cubicBezTo>
                    <a:pt x="9" y="7"/>
                    <a:pt x="9" y="5"/>
                    <a:pt x="8" y="4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67" name="Freeform 1512"/>
            <p:cNvSpPr/>
            <p:nvPr/>
          </p:nvSpPr>
          <p:spPr>
            <a:xfrm>
              <a:off x="8872520" y="3841771"/>
              <a:ext cx="184151" cy="120651"/>
            </a:xfrm>
            <a:custGeom>
              <a:avLst/>
              <a:gdLst>
                <a:gd name="txL" fmla="*/ 0 w 49"/>
                <a:gd name="txT" fmla="*/ 0 h 32"/>
                <a:gd name="txR" fmla="*/ 49 w 49"/>
                <a:gd name="txB" fmla="*/ 32 h 3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9" h="32">
                  <a:moveTo>
                    <a:pt x="27" y="2"/>
                  </a:moveTo>
                  <a:cubicBezTo>
                    <a:pt x="23" y="0"/>
                    <a:pt x="20" y="1"/>
                    <a:pt x="16" y="1"/>
                  </a:cubicBezTo>
                  <a:cubicBezTo>
                    <a:pt x="13" y="2"/>
                    <a:pt x="11" y="3"/>
                    <a:pt x="8" y="4"/>
                  </a:cubicBezTo>
                  <a:cubicBezTo>
                    <a:pt x="7" y="5"/>
                    <a:pt x="5" y="5"/>
                    <a:pt x="3" y="6"/>
                  </a:cubicBezTo>
                  <a:cubicBezTo>
                    <a:pt x="2" y="6"/>
                    <a:pt x="1" y="6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" y="8"/>
                    <a:pt x="2" y="9"/>
                  </a:cubicBezTo>
                  <a:cubicBezTo>
                    <a:pt x="3" y="10"/>
                    <a:pt x="3" y="11"/>
                    <a:pt x="4" y="12"/>
                  </a:cubicBezTo>
                  <a:cubicBezTo>
                    <a:pt x="5" y="15"/>
                    <a:pt x="6" y="17"/>
                    <a:pt x="8" y="19"/>
                  </a:cubicBezTo>
                  <a:cubicBezTo>
                    <a:pt x="11" y="24"/>
                    <a:pt x="18" y="30"/>
                    <a:pt x="25" y="32"/>
                  </a:cubicBezTo>
                  <a:cubicBezTo>
                    <a:pt x="29" y="32"/>
                    <a:pt x="32" y="31"/>
                    <a:pt x="35" y="29"/>
                  </a:cubicBezTo>
                  <a:cubicBezTo>
                    <a:pt x="38" y="27"/>
                    <a:pt x="39" y="24"/>
                    <a:pt x="40" y="21"/>
                  </a:cubicBezTo>
                  <a:cubicBezTo>
                    <a:pt x="41" y="21"/>
                    <a:pt x="43" y="22"/>
                    <a:pt x="44" y="23"/>
                  </a:cubicBezTo>
                  <a:cubicBezTo>
                    <a:pt x="46" y="24"/>
                    <a:pt x="47" y="25"/>
                    <a:pt x="49" y="26"/>
                  </a:cubicBezTo>
                  <a:cubicBezTo>
                    <a:pt x="49" y="25"/>
                    <a:pt x="49" y="25"/>
                    <a:pt x="49" y="25"/>
                  </a:cubicBezTo>
                  <a:cubicBezTo>
                    <a:pt x="49" y="25"/>
                    <a:pt x="48" y="25"/>
                    <a:pt x="47" y="24"/>
                  </a:cubicBezTo>
                  <a:cubicBezTo>
                    <a:pt x="47" y="24"/>
                    <a:pt x="46" y="23"/>
                    <a:pt x="45" y="23"/>
                  </a:cubicBezTo>
                  <a:cubicBezTo>
                    <a:pt x="43" y="22"/>
                    <a:pt x="42" y="21"/>
                    <a:pt x="40" y="20"/>
                  </a:cubicBezTo>
                  <a:cubicBezTo>
                    <a:pt x="41" y="16"/>
                    <a:pt x="40" y="11"/>
                    <a:pt x="37" y="8"/>
                  </a:cubicBezTo>
                  <a:cubicBezTo>
                    <a:pt x="35" y="6"/>
                    <a:pt x="31" y="3"/>
                    <a:pt x="27" y="2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68" name="Freeform 1513"/>
            <p:cNvSpPr/>
            <p:nvPr/>
          </p:nvSpPr>
          <p:spPr>
            <a:xfrm>
              <a:off x="8677256" y="4184673"/>
              <a:ext cx="211139" cy="160339"/>
            </a:xfrm>
            <a:custGeom>
              <a:avLst/>
              <a:gdLst>
                <a:gd name="txL" fmla="*/ 0 w 56"/>
                <a:gd name="txT" fmla="*/ 0 h 43"/>
                <a:gd name="txR" fmla="*/ 56 w 56"/>
                <a:gd name="txB" fmla="*/ 43 h 4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</a:cxnLst>
              <a:rect l="txL" t="txT" r="txR" b="txB"/>
              <a:pathLst>
                <a:path w="56" h="43">
                  <a:moveTo>
                    <a:pt x="11" y="6"/>
                  </a:moveTo>
                  <a:cubicBezTo>
                    <a:pt x="6" y="10"/>
                    <a:pt x="3" y="14"/>
                    <a:pt x="1" y="19"/>
                  </a:cubicBezTo>
                  <a:cubicBezTo>
                    <a:pt x="0" y="23"/>
                    <a:pt x="0" y="27"/>
                    <a:pt x="0" y="31"/>
                  </a:cubicBezTo>
                  <a:cubicBezTo>
                    <a:pt x="0" y="33"/>
                    <a:pt x="0" y="36"/>
                    <a:pt x="0" y="38"/>
                  </a:cubicBezTo>
                  <a:cubicBezTo>
                    <a:pt x="0" y="41"/>
                    <a:pt x="0" y="43"/>
                    <a:pt x="0" y="43"/>
                  </a:cubicBezTo>
                  <a:cubicBezTo>
                    <a:pt x="2" y="41"/>
                    <a:pt x="5" y="40"/>
                    <a:pt x="8" y="40"/>
                  </a:cubicBezTo>
                  <a:cubicBezTo>
                    <a:pt x="11" y="40"/>
                    <a:pt x="14" y="40"/>
                    <a:pt x="16" y="40"/>
                  </a:cubicBezTo>
                  <a:cubicBezTo>
                    <a:pt x="20" y="40"/>
                    <a:pt x="24" y="40"/>
                    <a:pt x="29" y="39"/>
                  </a:cubicBezTo>
                  <a:cubicBezTo>
                    <a:pt x="33" y="38"/>
                    <a:pt x="37" y="36"/>
                    <a:pt x="41" y="33"/>
                  </a:cubicBezTo>
                  <a:cubicBezTo>
                    <a:pt x="44" y="29"/>
                    <a:pt x="46" y="25"/>
                    <a:pt x="46" y="20"/>
                  </a:cubicBezTo>
                  <a:cubicBezTo>
                    <a:pt x="47" y="16"/>
                    <a:pt x="45" y="12"/>
                    <a:pt x="42" y="8"/>
                  </a:cubicBezTo>
                  <a:cubicBezTo>
                    <a:pt x="44" y="7"/>
                    <a:pt x="46" y="6"/>
                    <a:pt x="48" y="6"/>
                  </a:cubicBezTo>
                  <a:cubicBezTo>
                    <a:pt x="51" y="5"/>
                    <a:pt x="54" y="5"/>
                    <a:pt x="56" y="5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5" y="4"/>
                    <a:pt x="52" y="4"/>
                    <a:pt x="50" y="5"/>
                  </a:cubicBezTo>
                  <a:cubicBezTo>
                    <a:pt x="47" y="6"/>
                    <a:pt x="44" y="6"/>
                    <a:pt x="42" y="7"/>
                  </a:cubicBezTo>
                  <a:cubicBezTo>
                    <a:pt x="38" y="3"/>
                    <a:pt x="33" y="0"/>
                    <a:pt x="27" y="0"/>
                  </a:cubicBezTo>
                  <a:cubicBezTo>
                    <a:pt x="22" y="1"/>
                    <a:pt x="15" y="3"/>
                    <a:pt x="11" y="6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69" name="Freeform 1514"/>
            <p:cNvSpPr/>
            <p:nvPr/>
          </p:nvSpPr>
          <p:spPr>
            <a:xfrm>
              <a:off x="8250216" y="4657752"/>
              <a:ext cx="247651" cy="96838"/>
            </a:xfrm>
            <a:custGeom>
              <a:avLst/>
              <a:gdLst>
                <a:gd name="txL" fmla="*/ 0 w 66"/>
                <a:gd name="txT" fmla="*/ 0 h 26"/>
                <a:gd name="txR" fmla="*/ 66 w 66"/>
                <a:gd name="txB" fmla="*/ 26 h 26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66" h="26">
                  <a:moveTo>
                    <a:pt x="27" y="0"/>
                  </a:moveTo>
                  <a:cubicBezTo>
                    <a:pt x="22" y="1"/>
                    <a:pt x="19" y="3"/>
                    <a:pt x="16" y="5"/>
                  </a:cubicBezTo>
                  <a:cubicBezTo>
                    <a:pt x="13" y="6"/>
                    <a:pt x="11" y="8"/>
                    <a:pt x="9" y="10"/>
                  </a:cubicBezTo>
                  <a:cubicBezTo>
                    <a:pt x="8" y="11"/>
                    <a:pt x="6" y="12"/>
                    <a:pt x="4" y="13"/>
                  </a:cubicBezTo>
                  <a:cubicBezTo>
                    <a:pt x="2" y="14"/>
                    <a:pt x="0" y="14"/>
                    <a:pt x="0" y="14"/>
                  </a:cubicBezTo>
                  <a:cubicBezTo>
                    <a:pt x="3" y="16"/>
                    <a:pt x="6" y="17"/>
                    <a:pt x="9" y="18"/>
                  </a:cubicBezTo>
                  <a:cubicBezTo>
                    <a:pt x="12" y="20"/>
                    <a:pt x="15" y="21"/>
                    <a:pt x="18" y="22"/>
                  </a:cubicBezTo>
                  <a:cubicBezTo>
                    <a:pt x="25" y="25"/>
                    <a:pt x="36" y="26"/>
                    <a:pt x="43" y="24"/>
                  </a:cubicBezTo>
                  <a:cubicBezTo>
                    <a:pt x="52" y="21"/>
                    <a:pt x="55" y="15"/>
                    <a:pt x="53" y="9"/>
                  </a:cubicBezTo>
                  <a:cubicBezTo>
                    <a:pt x="55" y="9"/>
                    <a:pt x="57" y="9"/>
                    <a:pt x="59" y="9"/>
                  </a:cubicBezTo>
                  <a:cubicBezTo>
                    <a:pt x="60" y="9"/>
                    <a:pt x="61" y="10"/>
                    <a:pt x="63" y="10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3" y="10"/>
                    <a:pt x="63" y="10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4" y="10"/>
                    <a:pt x="64" y="11"/>
                    <a:pt x="65" y="11"/>
                  </a:cubicBezTo>
                  <a:cubicBezTo>
                    <a:pt x="65" y="11"/>
                    <a:pt x="66" y="12"/>
                    <a:pt x="66" y="12"/>
                  </a:cubicBezTo>
                  <a:cubicBezTo>
                    <a:pt x="66" y="13"/>
                    <a:pt x="66" y="13"/>
                    <a:pt x="65" y="13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4" y="14"/>
                    <a:pt x="64" y="14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2" y="14"/>
                    <a:pt x="62" y="14"/>
                    <a:pt x="61" y="14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1" y="15"/>
                    <a:pt x="62" y="15"/>
                    <a:pt x="63" y="15"/>
                  </a:cubicBezTo>
                  <a:cubicBezTo>
                    <a:pt x="63" y="15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5" y="15"/>
                    <a:pt x="65" y="15"/>
                    <a:pt x="65" y="15"/>
                  </a:cubicBezTo>
                  <a:cubicBezTo>
                    <a:pt x="65" y="15"/>
                    <a:pt x="65" y="15"/>
                    <a:pt x="65" y="15"/>
                  </a:cubicBezTo>
                  <a:cubicBezTo>
                    <a:pt x="65" y="15"/>
                    <a:pt x="65" y="15"/>
                    <a:pt x="65" y="15"/>
                  </a:cubicBezTo>
                  <a:cubicBezTo>
                    <a:pt x="65" y="15"/>
                    <a:pt x="66" y="14"/>
                    <a:pt x="66" y="14"/>
                  </a:cubicBezTo>
                  <a:cubicBezTo>
                    <a:pt x="66" y="13"/>
                    <a:pt x="66" y="13"/>
                    <a:pt x="66" y="12"/>
                  </a:cubicBezTo>
                  <a:cubicBezTo>
                    <a:pt x="66" y="12"/>
                    <a:pt x="66" y="12"/>
                    <a:pt x="66" y="11"/>
                  </a:cubicBezTo>
                  <a:cubicBezTo>
                    <a:pt x="66" y="11"/>
                    <a:pt x="65" y="10"/>
                    <a:pt x="65" y="10"/>
                  </a:cubicBezTo>
                  <a:cubicBezTo>
                    <a:pt x="65" y="10"/>
                    <a:pt x="65" y="10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2" y="9"/>
                    <a:pt x="61" y="9"/>
                    <a:pt x="60" y="9"/>
                  </a:cubicBezTo>
                  <a:cubicBezTo>
                    <a:pt x="58" y="9"/>
                    <a:pt x="55" y="8"/>
                    <a:pt x="52" y="9"/>
                  </a:cubicBezTo>
                  <a:cubicBezTo>
                    <a:pt x="51" y="5"/>
                    <a:pt x="47" y="2"/>
                    <a:pt x="41" y="1"/>
                  </a:cubicBezTo>
                  <a:cubicBezTo>
                    <a:pt x="37" y="0"/>
                    <a:pt x="31" y="0"/>
                    <a:pt x="27" y="0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70" name="Freeform 1515"/>
            <p:cNvSpPr/>
            <p:nvPr/>
          </p:nvSpPr>
          <p:spPr>
            <a:xfrm>
              <a:off x="8599468" y="4699027"/>
              <a:ext cx="261939" cy="374653"/>
            </a:xfrm>
            <a:custGeom>
              <a:avLst/>
              <a:gdLst>
                <a:gd name="txL" fmla="*/ 0 w 70"/>
                <a:gd name="txT" fmla="*/ 0 h 100"/>
                <a:gd name="txR" fmla="*/ 70 w 70"/>
                <a:gd name="txB" fmla="*/ 100 h 10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0" h="100">
                  <a:moveTo>
                    <a:pt x="3" y="42"/>
                  </a:moveTo>
                  <a:cubicBezTo>
                    <a:pt x="0" y="51"/>
                    <a:pt x="1" y="59"/>
                    <a:pt x="3" y="67"/>
                  </a:cubicBezTo>
                  <a:cubicBezTo>
                    <a:pt x="5" y="74"/>
                    <a:pt x="8" y="79"/>
                    <a:pt x="12" y="84"/>
                  </a:cubicBezTo>
                  <a:cubicBezTo>
                    <a:pt x="13" y="86"/>
                    <a:pt x="15" y="90"/>
                    <a:pt x="18" y="94"/>
                  </a:cubicBezTo>
                  <a:cubicBezTo>
                    <a:pt x="20" y="97"/>
                    <a:pt x="22" y="100"/>
                    <a:pt x="22" y="100"/>
                  </a:cubicBezTo>
                  <a:cubicBezTo>
                    <a:pt x="23" y="96"/>
                    <a:pt x="26" y="92"/>
                    <a:pt x="30" y="89"/>
                  </a:cubicBezTo>
                  <a:cubicBezTo>
                    <a:pt x="34" y="86"/>
                    <a:pt x="38" y="84"/>
                    <a:pt x="42" y="81"/>
                  </a:cubicBezTo>
                  <a:cubicBezTo>
                    <a:pt x="47" y="78"/>
                    <a:pt x="52" y="73"/>
                    <a:pt x="56" y="68"/>
                  </a:cubicBezTo>
                  <a:cubicBezTo>
                    <a:pt x="61" y="63"/>
                    <a:pt x="64" y="57"/>
                    <a:pt x="66" y="50"/>
                  </a:cubicBezTo>
                  <a:cubicBezTo>
                    <a:pt x="70" y="36"/>
                    <a:pt x="61" y="22"/>
                    <a:pt x="49" y="15"/>
                  </a:cubicBezTo>
                  <a:cubicBezTo>
                    <a:pt x="51" y="13"/>
                    <a:pt x="53" y="10"/>
                    <a:pt x="56" y="8"/>
                  </a:cubicBezTo>
                  <a:cubicBezTo>
                    <a:pt x="60" y="5"/>
                    <a:pt x="64" y="3"/>
                    <a:pt x="68" y="2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3" y="1"/>
                    <a:pt x="52" y="9"/>
                    <a:pt x="48" y="15"/>
                  </a:cubicBezTo>
                  <a:cubicBezTo>
                    <a:pt x="39" y="11"/>
                    <a:pt x="29" y="11"/>
                    <a:pt x="20" y="19"/>
                  </a:cubicBezTo>
                  <a:cubicBezTo>
                    <a:pt x="13" y="24"/>
                    <a:pt x="7" y="34"/>
                    <a:pt x="3" y="42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71" name="Freeform 1516"/>
            <p:cNvSpPr/>
            <p:nvPr/>
          </p:nvSpPr>
          <p:spPr>
            <a:xfrm>
              <a:off x="8888395" y="4759352"/>
              <a:ext cx="146051" cy="201614"/>
            </a:xfrm>
            <a:custGeom>
              <a:avLst/>
              <a:gdLst>
                <a:gd name="txL" fmla="*/ 0 w 39"/>
                <a:gd name="txT" fmla="*/ 0 h 54"/>
                <a:gd name="txR" fmla="*/ 39 w 39"/>
                <a:gd name="txB" fmla="*/ 54 h 5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9" h="54">
                  <a:moveTo>
                    <a:pt x="7" y="41"/>
                  </a:moveTo>
                  <a:cubicBezTo>
                    <a:pt x="10" y="46"/>
                    <a:pt x="14" y="48"/>
                    <a:pt x="18" y="49"/>
                  </a:cubicBezTo>
                  <a:cubicBezTo>
                    <a:pt x="21" y="51"/>
                    <a:pt x="25" y="52"/>
                    <a:pt x="28" y="52"/>
                  </a:cubicBezTo>
                  <a:cubicBezTo>
                    <a:pt x="30" y="52"/>
                    <a:pt x="32" y="53"/>
                    <a:pt x="35" y="53"/>
                  </a:cubicBezTo>
                  <a:cubicBezTo>
                    <a:pt x="36" y="54"/>
                    <a:pt x="37" y="54"/>
                    <a:pt x="38" y="54"/>
                  </a:cubicBezTo>
                  <a:cubicBezTo>
                    <a:pt x="39" y="54"/>
                    <a:pt x="39" y="54"/>
                    <a:pt x="39" y="54"/>
                  </a:cubicBezTo>
                  <a:cubicBezTo>
                    <a:pt x="39" y="53"/>
                    <a:pt x="38" y="52"/>
                    <a:pt x="38" y="50"/>
                  </a:cubicBezTo>
                  <a:cubicBezTo>
                    <a:pt x="38" y="49"/>
                    <a:pt x="38" y="48"/>
                    <a:pt x="38" y="46"/>
                  </a:cubicBezTo>
                  <a:cubicBezTo>
                    <a:pt x="38" y="43"/>
                    <a:pt x="38" y="40"/>
                    <a:pt x="38" y="37"/>
                  </a:cubicBezTo>
                  <a:cubicBezTo>
                    <a:pt x="38" y="29"/>
                    <a:pt x="36" y="19"/>
                    <a:pt x="30" y="13"/>
                  </a:cubicBezTo>
                  <a:cubicBezTo>
                    <a:pt x="27" y="10"/>
                    <a:pt x="23" y="9"/>
                    <a:pt x="19" y="8"/>
                  </a:cubicBezTo>
                  <a:cubicBezTo>
                    <a:pt x="15" y="8"/>
                    <a:pt x="11" y="10"/>
                    <a:pt x="8" y="12"/>
                  </a:cubicBezTo>
                  <a:cubicBezTo>
                    <a:pt x="7" y="11"/>
                    <a:pt x="6" y="9"/>
                    <a:pt x="6" y="7"/>
                  </a:cubicBezTo>
                  <a:cubicBezTo>
                    <a:pt x="5" y="6"/>
                    <a:pt x="5" y="4"/>
                    <a:pt x="5" y="3"/>
                  </a:cubicBezTo>
                  <a:cubicBezTo>
                    <a:pt x="5" y="2"/>
                    <a:pt x="5" y="1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3"/>
                    <a:pt x="4" y="4"/>
                    <a:pt x="5" y="5"/>
                  </a:cubicBezTo>
                  <a:cubicBezTo>
                    <a:pt x="5" y="8"/>
                    <a:pt x="6" y="11"/>
                    <a:pt x="7" y="13"/>
                  </a:cubicBezTo>
                  <a:cubicBezTo>
                    <a:pt x="3" y="16"/>
                    <a:pt x="0" y="21"/>
                    <a:pt x="1" y="27"/>
                  </a:cubicBezTo>
                  <a:cubicBezTo>
                    <a:pt x="2" y="32"/>
                    <a:pt x="4" y="38"/>
                    <a:pt x="7" y="41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72" name="Freeform 1517"/>
            <p:cNvSpPr/>
            <p:nvPr/>
          </p:nvSpPr>
          <p:spPr>
            <a:xfrm>
              <a:off x="8767744" y="4754590"/>
              <a:ext cx="134938" cy="82551"/>
            </a:xfrm>
            <a:custGeom>
              <a:avLst/>
              <a:gdLst>
                <a:gd name="txL" fmla="*/ 0 w 36"/>
                <a:gd name="txT" fmla="*/ 0 h 22"/>
                <a:gd name="txR" fmla="*/ 36 w 36"/>
                <a:gd name="txB" fmla="*/ 22 h 2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</a:cxnLst>
              <a:rect l="txL" t="txT" r="txR" b="txB"/>
              <a:pathLst>
                <a:path w="36" h="22">
                  <a:moveTo>
                    <a:pt x="15" y="1"/>
                  </a:moveTo>
                  <a:cubicBezTo>
                    <a:pt x="12" y="2"/>
                    <a:pt x="11" y="4"/>
                    <a:pt x="9" y="6"/>
                  </a:cubicBezTo>
                  <a:cubicBezTo>
                    <a:pt x="7" y="8"/>
                    <a:pt x="6" y="9"/>
                    <a:pt x="5" y="11"/>
                  </a:cubicBezTo>
                  <a:cubicBezTo>
                    <a:pt x="4" y="13"/>
                    <a:pt x="0" y="17"/>
                    <a:pt x="0" y="17"/>
                  </a:cubicBezTo>
                  <a:cubicBezTo>
                    <a:pt x="4" y="17"/>
                    <a:pt x="7" y="19"/>
                    <a:pt x="11" y="21"/>
                  </a:cubicBezTo>
                  <a:cubicBezTo>
                    <a:pt x="13" y="22"/>
                    <a:pt x="16" y="22"/>
                    <a:pt x="20" y="22"/>
                  </a:cubicBezTo>
                  <a:cubicBezTo>
                    <a:pt x="23" y="22"/>
                    <a:pt x="26" y="21"/>
                    <a:pt x="29" y="19"/>
                  </a:cubicBezTo>
                  <a:cubicBezTo>
                    <a:pt x="32" y="17"/>
                    <a:pt x="34" y="14"/>
                    <a:pt x="33" y="11"/>
                  </a:cubicBezTo>
                  <a:cubicBezTo>
                    <a:pt x="33" y="9"/>
                    <a:pt x="32" y="7"/>
                    <a:pt x="30" y="5"/>
                  </a:cubicBezTo>
                  <a:cubicBezTo>
                    <a:pt x="31" y="4"/>
                    <a:pt x="32" y="3"/>
                    <a:pt x="32" y="3"/>
                  </a:cubicBezTo>
                  <a:cubicBezTo>
                    <a:pt x="34" y="2"/>
                    <a:pt x="35" y="2"/>
                    <a:pt x="36" y="1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2"/>
                    <a:pt x="33" y="2"/>
                  </a:cubicBezTo>
                  <a:cubicBezTo>
                    <a:pt x="32" y="3"/>
                    <a:pt x="30" y="4"/>
                    <a:pt x="30" y="4"/>
                  </a:cubicBezTo>
                  <a:cubicBezTo>
                    <a:pt x="28" y="3"/>
                    <a:pt x="27" y="2"/>
                    <a:pt x="26" y="2"/>
                  </a:cubicBezTo>
                  <a:cubicBezTo>
                    <a:pt x="25" y="1"/>
                    <a:pt x="24" y="0"/>
                    <a:pt x="22" y="0"/>
                  </a:cubicBezTo>
                  <a:cubicBezTo>
                    <a:pt x="20" y="0"/>
                    <a:pt x="17" y="0"/>
                    <a:pt x="15" y="1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73" name="Freeform 1518"/>
            <p:cNvSpPr/>
            <p:nvPr/>
          </p:nvSpPr>
          <p:spPr>
            <a:xfrm>
              <a:off x="9009046" y="4495825"/>
              <a:ext cx="363540" cy="236539"/>
            </a:xfrm>
            <a:custGeom>
              <a:avLst/>
              <a:gdLst>
                <a:gd name="txL" fmla="*/ 0 w 97"/>
                <a:gd name="txT" fmla="*/ 0 h 63"/>
                <a:gd name="txR" fmla="*/ 97 w 97"/>
                <a:gd name="txB" fmla="*/ 63 h 6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97" h="63">
                  <a:moveTo>
                    <a:pt x="52" y="63"/>
                  </a:moveTo>
                  <a:cubicBezTo>
                    <a:pt x="57" y="63"/>
                    <a:pt x="62" y="63"/>
                    <a:pt x="66" y="62"/>
                  </a:cubicBezTo>
                  <a:cubicBezTo>
                    <a:pt x="71" y="61"/>
                    <a:pt x="74" y="59"/>
                    <a:pt x="78" y="57"/>
                  </a:cubicBezTo>
                  <a:cubicBezTo>
                    <a:pt x="85" y="53"/>
                    <a:pt x="88" y="48"/>
                    <a:pt x="91" y="42"/>
                  </a:cubicBezTo>
                  <a:cubicBezTo>
                    <a:pt x="92" y="40"/>
                    <a:pt x="94" y="36"/>
                    <a:pt x="95" y="32"/>
                  </a:cubicBezTo>
                  <a:cubicBezTo>
                    <a:pt x="97" y="29"/>
                    <a:pt x="97" y="25"/>
                    <a:pt x="97" y="25"/>
                  </a:cubicBezTo>
                  <a:cubicBezTo>
                    <a:pt x="94" y="27"/>
                    <a:pt x="90" y="26"/>
                    <a:pt x="87" y="24"/>
                  </a:cubicBezTo>
                  <a:cubicBezTo>
                    <a:pt x="84" y="22"/>
                    <a:pt x="82" y="18"/>
                    <a:pt x="79" y="16"/>
                  </a:cubicBezTo>
                  <a:cubicBezTo>
                    <a:pt x="76" y="13"/>
                    <a:pt x="71" y="9"/>
                    <a:pt x="66" y="6"/>
                  </a:cubicBezTo>
                  <a:cubicBezTo>
                    <a:pt x="60" y="3"/>
                    <a:pt x="53" y="1"/>
                    <a:pt x="46" y="0"/>
                  </a:cubicBezTo>
                  <a:cubicBezTo>
                    <a:pt x="42" y="0"/>
                    <a:pt x="39" y="1"/>
                    <a:pt x="36" y="2"/>
                  </a:cubicBezTo>
                  <a:cubicBezTo>
                    <a:pt x="33" y="3"/>
                    <a:pt x="30" y="5"/>
                    <a:pt x="27" y="8"/>
                  </a:cubicBezTo>
                  <a:cubicBezTo>
                    <a:pt x="22" y="12"/>
                    <a:pt x="18" y="18"/>
                    <a:pt x="16" y="25"/>
                  </a:cubicBezTo>
                  <a:cubicBezTo>
                    <a:pt x="13" y="23"/>
                    <a:pt x="9" y="21"/>
                    <a:pt x="7" y="18"/>
                  </a:cubicBezTo>
                  <a:cubicBezTo>
                    <a:pt x="5" y="16"/>
                    <a:pt x="4" y="13"/>
                    <a:pt x="3" y="11"/>
                  </a:cubicBezTo>
                  <a:cubicBezTo>
                    <a:pt x="2" y="8"/>
                    <a:pt x="1" y="6"/>
                    <a:pt x="2" y="3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0" y="4"/>
                    <a:pt x="0" y="6"/>
                    <a:pt x="1" y="9"/>
                  </a:cubicBezTo>
                  <a:cubicBezTo>
                    <a:pt x="1" y="11"/>
                    <a:pt x="2" y="13"/>
                    <a:pt x="4" y="16"/>
                  </a:cubicBezTo>
                  <a:cubicBezTo>
                    <a:pt x="8" y="21"/>
                    <a:pt x="12" y="24"/>
                    <a:pt x="16" y="26"/>
                  </a:cubicBezTo>
                  <a:cubicBezTo>
                    <a:pt x="15" y="30"/>
                    <a:pt x="15" y="35"/>
                    <a:pt x="17" y="40"/>
                  </a:cubicBezTo>
                  <a:cubicBezTo>
                    <a:pt x="18" y="42"/>
                    <a:pt x="19" y="44"/>
                    <a:pt x="21" y="46"/>
                  </a:cubicBezTo>
                  <a:cubicBezTo>
                    <a:pt x="22" y="47"/>
                    <a:pt x="22" y="48"/>
                    <a:pt x="23" y="49"/>
                  </a:cubicBezTo>
                  <a:cubicBezTo>
                    <a:pt x="24" y="50"/>
                    <a:pt x="25" y="51"/>
                    <a:pt x="26" y="52"/>
                  </a:cubicBezTo>
                  <a:cubicBezTo>
                    <a:pt x="29" y="54"/>
                    <a:pt x="33" y="56"/>
                    <a:pt x="37" y="58"/>
                  </a:cubicBezTo>
                  <a:cubicBezTo>
                    <a:pt x="42" y="60"/>
                    <a:pt x="47" y="62"/>
                    <a:pt x="52" y="63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74" name="Freeform 1519"/>
            <p:cNvSpPr/>
            <p:nvPr/>
          </p:nvSpPr>
          <p:spPr>
            <a:xfrm>
              <a:off x="8531205" y="4713314"/>
              <a:ext cx="285752" cy="161926"/>
            </a:xfrm>
            <a:custGeom>
              <a:avLst/>
              <a:gdLst>
                <a:gd name="txL" fmla="*/ 0 w 76"/>
                <a:gd name="txT" fmla="*/ 0 h 43"/>
                <a:gd name="txR" fmla="*/ 76 w 76"/>
                <a:gd name="txB" fmla="*/ 43 h 4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</a:cxnLst>
              <a:rect l="txL" t="txT" r="txR" b="txB"/>
              <a:pathLst>
                <a:path w="76" h="43">
                  <a:moveTo>
                    <a:pt x="29" y="3"/>
                  </a:moveTo>
                  <a:cubicBezTo>
                    <a:pt x="24" y="5"/>
                    <a:pt x="22" y="9"/>
                    <a:pt x="19" y="13"/>
                  </a:cubicBezTo>
                  <a:cubicBezTo>
                    <a:pt x="16" y="16"/>
                    <a:pt x="14" y="20"/>
                    <a:pt x="12" y="23"/>
                  </a:cubicBezTo>
                  <a:cubicBezTo>
                    <a:pt x="11" y="24"/>
                    <a:pt x="9" y="27"/>
                    <a:pt x="6" y="29"/>
                  </a:cubicBezTo>
                  <a:cubicBezTo>
                    <a:pt x="3" y="31"/>
                    <a:pt x="0" y="32"/>
                    <a:pt x="0" y="32"/>
                  </a:cubicBezTo>
                  <a:cubicBezTo>
                    <a:pt x="6" y="33"/>
                    <a:pt x="10" y="34"/>
                    <a:pt x="14" y="36"/>
                  </a:cubicBezTo>
                  <a:cubicBezTo>
                    <a:pt x="17" y="38"/>
                    <a:pt x="21" y="39"/>
                    <a:pt x="25" y="40"/>
                  </a:cubicBezTo>
                  <a:cubicBezTo>
                    <a:pt x="35" y="43"/>
                    <a:pt x="48" y="42"/>
                    <a:pt x="57" y="36"/>
                  </a:cubicBezTo>
                  <a:cubicBezTo>
                    <a:pt x="61" y="33"/>
                    <a:pt x="64" y="28"/>
                    <a:pt x="64" y="23"/>
                  </a:cubicBezTo>
                  <a:cubicBezTo>
                    <a:pt x="65" y="19"/>
                    <a:pt x="63" y="14"/>
                    <a:pt x="61" y="10"/>
                  </a:cubicBezTo>
                  <a:cubicBezTo>
                    <a:pt x="63" y="9"/>
                    <a:pt x="65" y="8"/>
                    <a:pt x="67" y="8"/>
                  </a:cubicBezTo>
                  <a:cubicBezTo>
                    <a:pt x="70" y="7"/>
                    <a:pt x="73" y="7"/>
                    <a:pt x="76" y="8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5" y="6"/>
                    <a:pt x="72" y="7"/>
                    <a:pt x="69" y="7"/>
                  </a:cubicBezTo>
                  <a:cubicBezTo>
                    <a:pt x="66" y="7"/>
                    <a:pt x="63" y="8"/>
                    <a:pt x="60" y="9"/>
                  </a:cubicBezTo>
                  <a:cubicBezTo>
                    <a:pt x="57" y="4"/>
                    <a:pt x="52" y="0"/>
                    <a:pt x="45" y="0"/>
                  </a:cubicBezTo>
                  <a:cubicBezTo>
                    <a:pt x="40" y="0"/>
                    <a:pt x="34" y="1"/>
                    <a:pt x="29" y="3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75" name="Freeform 1520"/>
            <p:cNvSpPr/>
            <p:nvPr/>
          </p:nvSpPr>
          <p:spPr>
            <a:xfrm>
              <a:off x="8748694" y="4605364"/>
              <a:ext cx="184151" cy="100013"/>
            </a:xfrm>
            <a:custGeom>
              <a:avLst/>
              <a:gdLst>
                <a:gd name="txL" fmla="*/ 0 w 49"/>
                <a:gd name="txT" fmla="*/ 0 h 27"/>
                <a:gd name="txR" fmla="*/ 49 w 49"/>
                <a:gd name="txB" fmla="*/ 27 h 2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9" h="27">
                  <a:moveTo>
                    <a:pt x="24" y="1"/>
                  </a:moveTo>
                  <a:cubicBezTo>
                    <a:pt x="21" y="0"/>
                    <a:pt x="18" y="2"/>
                    <a:pt x="16" y="2"/>
                  </a:cubicBezTo>
                  <a:cubicBezTo>
                    <a:pt x="13" y="3"/>
                    <a:pt x="11" y="4"/>
                    <a:pt x="8" y="5"/>
                  </a:cubicBezTo>
                  <a:cubicBezTo>
                    <a:pt x="8" y="5"/>
                    <a:pt x="5" y="6"/>
                    <a:pt x="4" y="6"/>
                  </a:cubicBezTo>
                  <a:cubicBezTo>
                    <a:pt x="2" y="6"/>
                    <a:pt x="0" y="6"/>
                    <a:pt x="0" y="6"/>
                  </a:cubicBezTo>
                  <a:cubicBezTo>
                    <a:pt x="2" y="8"/>
                    <a:pt x="3" y="10"/>
                    <a:pt x="5" y="12"/>
                  </a:cubicBezTo>
                  <a:cubicBezTo>
                    <a:pt x="6" y="14"/>
                    <a:pt x="7" y="17"/>
                    <a:pt x="9" y="19"/>
                  </a:cubicBezTo>
                  <a:cubicBezTo>
                    <a:pt x="12" y="21"/>
                    <a:pt x="15" y="24"/>
                    <a:pt x="19" y="25"/>
                  </a:cubicBezTo>
                  <a:cubicBezTo>
                    <a:pt x="22" y="26"/>
                    <a:pt x="26" y="27"/>
                    <a:pt x="29" y="26"/>
                  </a:cubicBezTo>
                  <a:cubicBezTo>
                    <a:pt x="36" y="25"/>
                    <a:pt x="39" y="19"/>
                    <a:pt x="39" y="13"/>
                  </a:cubicBezTo>
                  <a:cubicBezTo>
                    <a:pt x="41" y="13"/>
                    <a:pt x="42" y="13"/>
                    <a:pt x="43" y="14"/>
                  </a:cubicBezTo>
                  <a:cubicBezTo>
                    <a:pt x="45" y="15"/>
                    <a:pt x="47" y="16"/>
                    <a:pt x="48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47" y="15"/>
                    <a:pt x="42" y="13"/>
                    <a:pt x="39" y="13"/>
                  </a:cubicBezTo>
                  <a:cubicBezTo>
                    <a:pt x="39" y="9"/>
                    <a:pt x="37" y="5"/>
                    <a:pt x="33" y="3"/>
                  </a:cubicBezTo>
                  <a:cubicBezTo>
                    <a:pt x="30" y="2"/>
                    <a:pt x="26" y="1"/>
                    <a:pt x="24" y="1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76" name="Freeform 1521"/>
            <p:cNvSpPr/>
            <p:nvPr/>
          </p:nvSpPr>
          <p:spPr>
            <a:xfrm>
              <a:off x="8959833" y="4451375"/>
              <a:ext cx="225426" cy="404815"/>
            </a:xfrm>
            <a:custGeom>
              <a:avLst/>
              <a:gdLst>
                <a:gd name="txL" fmla="*/ 0 w 60"/>
                <a:gd name="txT" fmla="*/ 0 h 108"/>
                <a:gd name="txR" fmla="*/ 60 w 60"/>
                <a:gd name="txB" fmla="*/ 108 h 108"/>
              </a:gdLst>
              <a:ahLst/>
              <a:cxnLst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</a:cxnLst>
              <a:rect l="txL" t="txT" r="txR" b="txB"/>
              <a:pathLst>
                <a:path w="60" h="108">
                  <a:moveTo>
                    <a:pt x="0" y="55"/>
                  </a:moveTo>
                  <a:cubicBezTo>
                    <a:pt x="0" y="62"/>
                    <a:pt x="3" y="68"/>
                    <a:pt x="6" y="74"/>
                  </a:cubicBezTo>
                  <a:cubicBezTo>
                    <a:pt x="8" y="79"/>
                    <a:pt x="11" y="84"/>
                    <a:pt x="13" y="89"/>
                  </a:cubicBezTo>
                  <a:cubicBezTo>
                    <a:pt x="14" y="90"/>
                    <a:pt x="14" y="92"/>
                    <a:pt x="15" y="94"/>
                  </a:cubicBezTo>
                  <a:cubicBezTo>
                    <a:pt x="15" y="96"/>
                    <a:pt x="15" y="98"/>
                    <a:pt x="15" y="100"/>
                  </a:cubicBezTo>
                  <a:cubicBezTo>
                    <a:pt x="14" y="105"/>
                    <a:pt x="12" y="108"/>
                    <a:pt x="12" y="108"/>
                  </a:cubicBezTo>
                  <a:cubicBezTo>
                    <a:pt x="13" y="108"/>
                    <a:pt x="14" y="107"/>
                    <a:pt x="15" y="107"/>
                  </a:cubicBezTo>
                  <a:cubicBezTo>
                    <a:pt x="16" y="107"/>
                    <a:pt x="16" y="106"/>
                    <a:pt x="17" y="106"/>
                  </a:cubicBezTo>
                  <a:cubicBezTo>
                    <a:pt x="19" y="105"/>
                    <a:pt x="20" y="104"/>
                    <a:pt x="22" y="103"/>
                  </a:cubicBezTo>
                  <a:cubicBezTo>
                    <a:pt x="23" y="102"/>
                    <a:pt x="25" y="100"/>
                    <a:pt x="26" y="99"/>
                  </a:cubicBezTo>
                  <a:cubicBezTo>
                    <a:pt x="30" y="96"/>
                    <a:pt x="30" y="96"/>
                    <a:pt x="30" y="96"/>
                  </a:cubicBezTo>
                  <a:cubicBezTo>
                    <a:pt x="35" y="92"/>
                    <a:pt x="40" y="88"/>
                    <a:pt x="44" y="84"/>
                  </a:cubicBezTo>
                  <a:cubicBezTo>
                    <a:pt x="54" y="72"/>
                    <a:pt x="60" y="54"/>
                    <a:pt x="57" y="39"/>
                  </a:cubicBezTo>
                  <a:cubicBezTo>
                    <a:pt x="56" y="31"/>
                    <a:pt x="51" y="26"/>
                    <a:pt x="45" y="22"/>
                  </a:cubicBezTo>
                  <a:cubicBezTo>
                    <a:pt x="39" y="19"/>
                    <a:pt x="32" y="19"/>
                    <a:pt x="26" y="20"/>
                  </a:cubicBezTo>
                  <a:cubicBezTo>
                    <a:pt x="25" y="17"/>
                    <a:pt x="26" y="14"/>
                    <a:pt x="26" y="11"/>
                  </a:cubicBezTo>
                  <a:cubicBezTo>
                    <a:pt x="26" y="9"/>
                    <a:pt x="27" y="7"/>
                    <a:pt x="27" y="5"/>
                  </a:cubicBezTo>
                  <a:cubicBezTo>
                    <a:pt x="28" y="4"/>
                    <a:pt x="29" y="2"/>
                    <a:pt x="29" y="0"/>
                  </a:cubicBezTo>
                  <a:cubicBezTo>
                    <a:pt x="28" y="0"/>
                    <a:pt x="27" y="0"/>
                    <a:pt x="27" y="0"/>
                  </a:cubicBezTo>
                  <a:cubicBezTo>
                    <a:pt x="27" y="1"/>
                    <a:pt x="27" y="2"/>
                    <a:pt x="27" y="3"/>
                  </a:cubicBezTo>
                  <a:cubicBezTo>
                    <a:pt x="26" y="5"/>
                    <a:pt x="26" y="7"/>
                    <a:pt x="26" y="9"/>
                  </a:cubicBezTo>
                  <a:cubicBezTo>
                    <a:pt x="25" y="12"/>
                    <a:pt x="24" y="17"/>
                    <a:pt x="25" y="20"/>
                  </a:cubicBezTo>
                  <a:cubicBezTo>
                    <a:pt x="16" y="22"/>
                    <a:pt x="8" y="26"/>
                    <a:pt x="5" y="35"/>
                  </a:cubicBezTo>
                  <a:cubicBezTo>
                    <a:pt x="2" y="40"/>
                    <a:pt x="0" y="49"/>
                    <a:pt x="0" y="55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77" name="Freeform 1522"/>
            <p:cNvSpPr/>
            <p:nvPr/>
          </p:nvSpPr>
          <p:spPr>
            <a:xfrm>
              <a:off x="9458311" y="4248174"/>
              <a:ext cx="120651" cy="165101"/>
            </a:xfrm>
            <a:custGeom>
              <a:avLst/>
              <a:gdLst>
                <a:gd name="txL" fmla="*/ 0 w 32"/>
                <a:gd name="txT" fmla="*/ 0 h 44"/>
                <a:gd name="txR" fmla="*/ 32 w 32"/>
                <a:gd name="txB" fmla="*/ 44 h 4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2" h="44">
                  <a:moveTo>
                    <a:pt x="5" y="30"/>
                  </a:moveTo>
                  <a:cubicBezTo>
                    <a:pt x="7" y="34"/>
                    <a:pt x="10" y="36"/>
                    <a:pt x="13" y="38"/>
                  </a:cubicBezTo>
                  <a:cubicBezTo>
                    <a:pt x="15" y="39"/>
                    <a:pt x="18" y="40"/>
                    <a:pt x="21" y="41"/>
                  </a:cubicBezTo>
                  <a:cubicBezTo>
                    <a:pt x="22" y="41"/>
                    <a:pt x="24" y="42"/>
                    <a:pt x="26" y="43"/>
                  </a:cubicBezTo>
                  <a:cubicBezTo>
                    <a:pt x="27" y="43"/>
                    <a:pt x="28" y="44"/>
                    <a:pt x="29" y="44"/>
                  </a:cubicBezTo>
                  <a:cubicBezTo>
                    <a:pt x="29" y="44"/>
                    <a:pt x="30" y="44"/>
                    <a:pt x="30" y="44"/>
                  </a:cubicBezTo>
                  <a:cubicBezTo>
                    <a:pt x="29" y="43"/>
                    <a:pt x="29" y="42"/>
                    <a:pt x="29" y="41"/>
                  </a:cubicBezTo>
                  <a:cubicBezTo>
                    <a:pt x="29" y="40"/>
                    <a:pt x="29" y="39"/>
                    <a:pt x="30" y="37"/>
                  </a:cubicBezTo>
                  <a:cubicBezTo>
                    <a:pt x="30" y="35"/>
                    <a:pt x="31" y="32"/>
                    <a:pt x="31" y="30"/>
                  </a:cubicBezTo>
                  <a:cubicBezTo>
                    <a:pt x="32" y="23"/>
                    <a:pt x="31" y="14"/>
                    <a:pt x="25" y="8"/>
                  </a:cubicBezTo>
                  <a:cubicBezTo>
                    <a:pt x="23" y="5"/>
                    <a:pt x="19" y="3"/>
                    <a:pt x="15" y="4"/>
                  </a:cubicBezTo>
                  <a:cubicBezTo>
                    <a:pt x="12" y="4"/>
                    <a:pt x="9" y="6"/>
                    <a:pt x="6" y="8"/>
                  </a:cubicBezTo>
                  <a:cubicBezTo>
                    <a:pt x="6" y="7"/>
                    <a:pt x="5" y="5"/>
                    <a:pt x="4" y="4"/>
                  </a:cubicBezTo>
                  <a:cubicBezTo>
                    <a:pt x="3" y="3"/>
                    <a:pt x="2" y="1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2"/>
                    <a:pt x="2" y="2"/>
                  </a:cubicBezTo>
                  <a:cubicBezTo>
                    <a:pt x="2" y="2"/>
                    <a:pt x="3" y="3"/>
                    <a:pt x="3" y="4"/>
                  </a:cubicBezTo>
                  <a:cubicBezTo>
                    <a:pt x="4" y="5"/>
                    <a:pt x="4" y="5"/>
                    <a:pt x="5" y="6"/>
                  </a:cubicBezTo>
                  <a:cubicBezTo>
                    <a:pt x="5" y="7"/>
                    <a:pt x="6" y="8"/>
                    <a:pt x="6" y="8"/>
                  </a:cubicBezTo>
                  <a:cubicBezTo>
                    <a:pt x="3" y="11"/>
                    <a:pt x="1" y="15"/>
                    <a:pt x="1" y="19"/>
                  </a:cubicBezTo>
                  <a:cubicBezTo>
                    <a:pt x="1" y="23"/>
                    <a:pt x="3" y="27"/>
                    <a:pt x="5" y="30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78" name="Freeform 1523"/>
            <p:cNvSpPr/>
            <p:nvPr/>
          </p:nvSpPr>
          <p:spPr>
            <a:xfrm>
              <a:off x="9526574" y="4124348"/>
              <a:ext cx="120651" cy="88901"/>
            </a:xfrm>
            <a:custGeom>
              <a:avLst/>
              <a:gdLst>
                <a:gd name="txL" fmla="*/ 0 w 32"/>
                <a:gd name="txT" fmla="*/ 0 h 24"/>
                <a:gd name="txR" fmla="*/ 32 w 32"/>
                <a:gd name="txB" fmla="*/ 24 h 2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2" h="24">
                  <a:moveTo>
                    <a:pt x="11" y="22"/>
                  </a:moveTo>
                  <a:cubicBezTo>
                    <a:pt x="14" y="24"/>
                    <a:pt x="17" y="24"/>
                    <a:pt x="20" y="24"/>
                  </a:cubicBezTo>
                  <a:cubicBezTo>
                    <a:pt x="22" y="24"/>
                    <a:pt x="24" y="23"/>
                    <a:pt x="26" y="22"/>
                  </a:cubicBezTo>
                  <a:cubicBezTo>
                    <a:pt x="27" y="22"/>
                    <a:pt x="29" y="22"/>
                    <a:pt x="30" y="21"/>
                  </a:cubicBezTo>
                  <a:cubicBezTo>
                    <a:pt x="31" y="20"/>
                    <a:pt x="32" y="19"/>
                    <a:pt x="32" y="19"/>
                  </a:cubicBezTo>
                  <a:cubicBezTo>
                    <a:pt x="31" y="19"/>
                    <a:pt x="30" y="18"/>
                    <a:pt x="29" y="16"/>
                  </a:cubicBezTo>
                  <a:cubicBezTo>
                    <a:pt x="29" y="15"/>
                    <a:pt x="28" y="13"/>
                    <a:pt x="28" y="12"/>
                  </a:cubicBezTo>
                  <a:cubicBezTo>
                    <a:pt x="27" y="10"/>
                    <a:pt x="26" y="8"/>
                    <a:pt x="24" y="6"/>
                  </a:cubicBezTo>
                  <a:cubicBezTo>
                    <a:pt x="23" y="4"/>
                    <a:pt x="21" y="2"/>
                    <a:pt x="18" y="1"/>
                  </a:cubicBezTo>
                  <a:cubicBezTo>
                    <a:pt x="16" y="0"/>
                    <a:pt x="13" y="0"/>
                    <a:pt x="11" y="1"/>
                  </a:cubicBezTo>
                  <a:cubicBezTo>
                    <a:pt x="8" y="2"/>
                    <a:pt x="7" y="4"/>
                    <a:pt x="5" y="6"/>
                  </a:cubicBezTo>
                  <a:cubicBezTo>
                    <a:pt x="5" y="5"/>
                    <a:pt x="4" y="5"/>
                    <a:pt x="3" y="4"/>
                  </a:cubicBezTo>
                  <a:cubicBezTo>
                    <a:pt x="2" y="3"/>
                    <a:pt x="1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2" y="4"/>
                  </a:cubicBezTo>
                  <a:cubicBezTo>
                    <a:pt x="3" y="4"/>
                    <a:pt x="4" y="6"/>
                    <a:pt x="5" y="6"/>
                  </a:cubicBezTo>
                  <a:cubicBezTo>
                    <a:pt x="4" y="9"/>
                    <a:pt x="3" y="12"/>
                    <a:pt x="5" y="15"/>
                  </a:cubicBezTo>
                  <a:cubicBezTo>
                    <a:pt x="6" y="18"/>
                    <a:pt x="9" y="21"/>
                    <a:pt x="11" y="22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79" name="Freeform 1524"/>
            <p:cNvSpPr/>
            <p:nvPr/>
          </p:nvSpPr>
          <p:spPr>
            <a:xfrm>
              <a:off x="9320198" y="4295799"/>
              <a:ext cx="138113" cy="125413"/>
            </a:xfrm>
            <a:custGeom>
              <a:avLst/>
              <a:gdLst>
                <a:gd name="txL" fmla="*/ 0 w 37"/>
                <a:gd name="txT" fmla="*/ 0 h 33"/>
                <a:gd name="txR" fmla="*/ 37 w 37"/>
                <a:gd name="txB" fmla="*/ 33 h 3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7" h="33">
                  <a:moveTo>
                    <a:pt x="12" y="12"/>
                  </a:moveTo>
                  <a:cubicBezTo>
                    <a:pt x="11" y="14"/>
                    <a:pt x="11" y="16"/>
                    <a:pt x="10" y="18"/>
                  </a:cubicBezTo>
                  <a:cubicBezTo>
                    <a:pt x="10" y="20"/>
                    <a:pt x="9" y="22"/>
                    <a:pt x="7" y="24"/>
                  </a:cubicBezTo>
                  <a:cubicBezTo>
                    <a:pt x="7" y="25"/>
                    <a:pt x="5" y="26"/>
                    <a:pt x="4" y="27"/>
                  </a:cubicBezTo>
                  <a:cubicBezTo>
                    <a:pt x="2" y="28"/>
                    <a:pt x="0" y="28"/>
                    <a:pt x="0" y="28"/>
                  </a:cubicBezTo>
                  <a:cubicBezTo>
                    <a:pt x="3" y="29"/>
                    <a:pt x="5" y="31"/>
                    <a:pt x="9" y="32"/>
                  </a:cubicBezTo>
                  <a:cubicBezTo>
                    <a:pt x="11" y="33"/>
                    <a:pt x="15" y="33"/>
                    <a:pt x="18" y="33"/>
                  </a:cubicBezTo>
                  <a:cubicBezTo>
                    <a:pt x="22" y="32"/>
                    <a:pt x="26" y="30"/>
                    <a:pt x="29" y="28"/>
                  </a:cubicBezTo>
                  <a:cubicBezTo>
                    <a:pt x="32" y="25"/>
                    <a:pt x="34" y="23"/>
                    <a:pt x="35" y="20"/>
                  </a:cubicBezTo>
                  <a:cubicBezTo>
                    <a:pt x="36" y="17"/>
                    <a:pt x="36" y="14"/>
                    <a:pt x="35" y="12"/>
                  </a:cubicBezTo>
                  <a:cubicBezTo>
                    <a:pt x="34" y="9"/>
                    <a:pt x="32" y="7"/>
                    <a:pt x="29" y="6"/>
                  </a:cubicBezTo>
                  <a:cubicBezTo>
                    <a:pt x="30" y="4"/>
                    <a:pt x="31" y="3"/>
                    <a:pt x="32" y="3"/>
                  </a:cubicBezTo>
                  <a:cubicBezTo>
                    <a:pt x="34" y="1"/>
                    <a:pt x="36" y="1"/>
                    <a:pt x="37" y="1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6" y="0"/>
                    <a:pt x="35" y="1"/>
                    <a:pt x="33" y="2"/>
                  </a:cubicBezTo>
                  <a:cubicBezTo>
                    <a:pt x="31" y="3"/>
                    <a:pt x="30" y="4"/>
                    <a:pt x="29" y="5"/>
                  </a:cubicBezTo>
                  <a:cubicBezTo>
                    <a:pt x="25" y="4"/>
                    <a:pt x="21" y="4"/>
                    <a:pt x="18" y="6"/>
                  </a:cubicBezTo>
                  <a:cubicBezTo>
                    <a:pt x="15" y="7"/>
                    <a:pt x="13" y="10"/>
                    <a:pt x="12" y="12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80" name="Freeform 1525"/>
            <p:cNvSpPr/>
            <p:nvPr/>
          </p:nvSpPr>
          <p:spPr>
            <a:xfrm>
              <a:off x="9350360" y="4391050"/>
              <a:ext cx="79375" cy="112713"/>
            </a:xfrm>
            <a:custGeom>
              <a:avLst/>
              <a:gdLst>
                <a:gd name="txL" fmla="*/ 0 w 21"/>
                <a:gd name="txT" fmla="*/ 0 h 30"/>
                <a:gd name="txR" fmla="*/ 21 w 21"/>
                <a:gd name="txB" fmla="*/ 30 h 30"/>
              </a:gdLst>
              <a:ahLst/>
              <a:cxnLst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1" h="30">
                  <a:moveTo>
                    <a:pt x="1" y="12"/>
                  </a:moveTo>
                  <a:cubicBezTo>
                    <a:pt x="0" y="14"/>
                    <a:pt x="0" y="16"/>
                    <a:pt x="0" y="18"/>
                  </a:cubicBezTo>
                  <a:cubicBezTo>
                    <a:pt x="0" y="20"/>
                    <a:pt x="0" y="22"/>
                    <a:pt x="0" y="24"/>
                  </a:cubicBezTo>
                  <a:cubicBezTo>
                    <a:pt x="0" y="25"/>
                    <a:pt x="0" y="30"/>
                    <a:pt x="0" y="30"/>
                  </a:cubicBezTo>
                  <a:cubicBezTo>
                    <a:pt x="3" y="28"/>
                    <a:pt x="6" y="28"/>
                    <a:pt x="9" y="26"/>
                  </a:cubicBezTo>
                  <a:cubicBezTo>
                    <a:pt x="11" y="26"/>
                    <a:pt x="14" y="24"/>
                    <a:pt x="15" y="23"/>
                  </a:cubicBezTo>
                  <a:cubicBezTo>
                    <a:pt x="17" y="21"/>
                    <a:pt x="19" y="19"/>
                    <a:pt x="20" y="16"/>
                  </a:cubicBezTo>
                  <a:cubicBezTo>
                    <a:pt x="21" y="13"/>
                    <a:pt x="20" y="11"/>
                    <a:pt x="19" y="9"/>
                  </a:cubicBezTo>
                  <a:cubicBezTo>
                    <a:pt x="17" y="7"/>
                    <a:pt x="15" y="7"/>
                    <a:pt x="13" y="6"/>
                  </a:cubicBezTo>
                  <a:cubicBezTo>
                    <a:pt x="13" y="5"/>
                    <a:pt x="14" y="5"/>
                    <a:pt x="14" y="4"/>
                  </a:cubicBezTo>
                  <a:cubicBezTo>
                    <a:pt x="14" y="3"/>
                    <a:pt x="15" y="2"/>
                    <a:pt x="15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1"/>
                    <a:pt x="14" y="2"/>
                    <a:pt x="14" y="3"/>
                  </a:cubicBezTo>
                  <a:cubicBezTo>
                    <a:pt x="14" y="4"/>
                    <a:pt x="13" y="5"/>
                    <a:pt x="13" y="6"/>
                  </a:cubicBezTo>
                  <a:cubicBezTo>
                    <a:pt x="10" y="6"/>
                    <a:pt x="8" y="6"/>
                    <a:pt x="6" y="7"/>
                  </a:cubicBezTo>
                  <a:cubicBezTo>
                    <a:pt x="4" y="8"/>
                    <a:pt x="2" y="10"/>
                    <a:pt x="1" y="12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81" name="Freeform 1526"/>
            <p:cNvSpPr/>
            <p:nvPr/>
          </p:nvSpPr>
          <p:spPr>
            <a:xfrm>
              <a:off x="8602643" y="5175280"/>
              <a:ext cx="195264" cy="349252"/>
            </a:xfrm>
            <a:custGeom>
              <a:avLst/>
              <a:gdLst>
                <a:gd name="txL" fmla="*/ 0 w 52"/>
                <a:gd name="txT" fmla="*/ 0 h 93"/>
                <a:gd name="txR" fmla="*/ 52 w 52"/>
                <a:gd name="txB" fmla="*/ 93 h 93"/>
              </a:gdLst>
              <a:ahLst/>
              <a:cxnLst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</a:cxnLst>
              <a:rect l="txL" t="txT" r="txR" b="txB"/>
              <a:pathLst>
                <a:path w="52" h="93">
                  <a:moveTo>
                    <a:pt x="0" y="48"/>
                  </a:moveTo>
                  <a:cubicBezTo>
                    <a:pt x="0" y="54"/>
                    <a:pt x="2" y="60"/>
                    <a:pt x="5" y="66"/>
                  </a:cubicBezTo>
                  <a:cubicBezTo>
                    <a:pt x="7" y="70"/>
                    <a:pt x="9" y="75"/>
                    <a:pt x="13" y="79"/>
                  </a:cubicBezTo>
                  <a:cubicBezTo>
                    <a:pt x="15" y="82"/>
                    <a:pt x="20" y="93"/>
                    <a:pt x="20" y="93"/>
                  </a:cubicBezTo>
                  <a:cubicBezTo>
                    <a:pt x="23" y="84"/>
                    <a:pt x="32" y="80"/>
                    <a:pt x="38" y="73"/>
                  </a:cubicBezTo>
                  <a:cubicBezTo>
                    <a:pt x="42" y="69"/>
                    <a:pt x="45" y="63"/>
                    <a:pt x="48" y="57"/>
                  </a:cubicBezTo>
                  <a:cubicBezTo>
                    <a:pt x="51" y="51"/>
                    <a:pt x="52" y="44"/>
                    <a:pt x="51" y="37"/>
                  </a:cubicBezTo>
                  <a:cubicBezTo>
                    <a:pt x="50" y="30"/>
                    <a:pt x="47" y="25"/>
                    <a:pt x="42" y="22"/>
                  </a:cubicBezTo>
                  <a:cubicBezTo>
                    <a:pt x="37" y="18"/>
                    <a:pt x="31" y="18"/>
                    <a:pt x="25" y="18"/>
                  </a:cubicBezTo>
                  <a:cubicBezTo>
                    <a:pt x="25" y="16"/>
                    <a:pt x="25" y="13"/>
                    <a:pt x="26" y="11"/>
                  </a:cubicBezTo>
                  <a:cubicBezTo>
                    <a:pt x="27" y="7"/>
                    <a:pt x="28" y="4"/>
                    <a:pt x="29" y="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7" y="2"/>
                    <a:pt x="26" y="5"/>
                    <a:pt x="26" y="9"/>
                  </a:cubicBezTo>
                  <a:cubicBezTo>
                    <a:pt x="25" y="12"/>
                    <a:pt x="24" y="16"/>
                    <a:pt x="24" y="18"/>
                  </a:cubicBezTo>
                  <a:cubicBezTo>
                    <a:pt x="20" y="19"/>
                    <a:pt x="17" y="20"/>
                    <a:pt x="14" y="22"/>
                  </a:cubicBezTo>
                  <a:cubicBezTo>
                    <a:pt x="11" y="24"/>
                    <a:pt x="8" y="26"/>
                    <a:pt x="6" y="29"/>
                  </a:cubicBezTo>
                  <a:cubicBezTo>
                    <a:pt x="3" y="34"/>
                    <a:pt x="1" y="42"/>
                    <a:pt x="0" y="48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82" name="Freeform 1527"/>
            <p:cNvSpPr/>
            <p:nvPr/>
          </p:nvSpPr>
          <p:spPr>
            <a:xfrm>
              <a:off x="8505805" y="5111780"/>
              <a:ext cx="231776" cy="423865"/>
            </a:xfrm>
            <a:custGeom>
              <a:avLst/>
              <a:gdLst>
                <a:gd name="txL" fmla="*/ 0 w 62"/>
                <a:gd name="txT" fmla="*/ 0 h 113"/>
                <a:gd name="txR" fmla="*/ 62 w 62"/>
                <a:gd name="txB" fmla="*/ 113 h 11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2" h="113">
                  <a:moveTo>
                    <a:pt x="1" y="57"/>
                  </a:moveTo>
                  <a:cubicBezTo>
                    <a:pt x="0" y="65"/>
                    <a:pt x="3" y="70"/>
                    <a:pt x="6" y="77"/>
                  </a:cubicBezTo>
                  <a:cubicBezTo>
                    <a:pt x="8" y="82"/>
                    <a:pt x="11" y="87"/>
                    <a:pt x="14" y="93"/>
                  </a:cubicBezTo>
                  <a:cubicBezTo>
                    <a:pt x="15" y="95"/>
                    <a:pt x="16" y="99"/>
                    <a:pt x="16" y="104"/>
                  </a:cubicBezTo>
                  <a:cubicBezTo>
                    <a:pt x="16" y="108"/>
                    <a:pt x="15" y="113"/>
                    <a:pt x="15" y="113"/>
                  </a:cubicBezTo>
                  <a:cubicBezTo>
                    <a:pt x="21" y="108"/>
                    <a:pt x="26" y="104"/>
                    <a:pt x="31" y="100"/>
                  </a:cubicBezTo>
                  <a:cubicBezTo>
                    <a:pt x="36" y="96"/>
                    <a:pt x="41" y="92"/>
                    <a:pt x="45" y="88"/>
                  </a:cubicBezTo>
                  <a:cubicBezTo>
                    <a:pt x="50" y="82"/>
                    <a:pt x="54" y="75"/>
                    <a:pt x="57" y="68"/>
                  </a:cubicBezTo>
                  <a:cubicBezTo>
                    <a:pt x="59" y="65"/>
                    <a:pt x="60" y="61"/>
                    <a:pt x="60" y="58"/>
                  </a:cubicBezTo>
                  <a:cubicBezTo>
                    <a:pt x="61" y="56"/>
                    <a:pt x="61" y="55"/>
                    <a:pt x="61" y="53"/>
                  </a:cubicBezTo>
                  <a:cubicBezTo>
                    <a:pt x="61" y="53"/>
                    <a:pt x="61" y="53"/>
                    <a:pt x="61" y="53"/>
                  </a:cubicBezTo>
                  <a:cubicBezTo>
                    <a:pt x="61" y="53"/>
                    <a:pt x="61" y="53"/>
                    <a:pt x="61" y="53"/>
                  </a:cubicBezTo>
                  <a:cubicBezTo>
                    <a:pt x="61" y="53"/>
                    <a:pt x="61" y="53"/>
                    <a:pt x="61" y="52"/>
                  </a:cubicBezTo>
                  <a:cubicBezTo>
                    <a:pt x="61" y="52"/>
                    <a:pt x="61" y="52"/>
                    <a:pt x="61" y="52"/>
                  </a:cubicBezTo>
                  <a:cubicBezTo>
                    <a:pt x="61" y="51"/>
                    <a:pt x="61" y="51"/>
                    <a:pt x="61" y="50"/>
                  </a:cubicBezTo>
                  <a:cubicBezTo>
                    <a:pt x="62" y="49"/>
                    <a:pt x="62" y="48"/>
                    <a:pt x="62" y="47"/>
                  </a:cubicBezTo>
                  <a:cubicBezTo>
                    <a:pt x="61" y="43"/>
                    <a:pt x="60" y="40"/>
                    <a:pt x="59" y="37"/>
                  </a:cubicBezTo>
                  <a:cubicBezTo>
                    <a:pt x="57" y="34"/>
                    <a:pt x="55" y="31"/>
                    <a:pt x="52" y="29"/>
                  </a:cubicBezTo>
                  <a:cubicBezTo>
                    <a:pt x="47" y="25"/>
                    <a:pt x="40" y="22"/>
                    <a:pt x="34" y="21"/>
                  </a:cubicBezTo>
                  <a:cubicBezTo>
                    <a:pt x="34" y="18"/>
                    <a:pt x="36" y="15"/>
                    <a:pt x="37" y="12"/>
                  </a:cubicBezTo>
                  <a:cubicBezTo>
                    <a:pt x="39" y="10"/>
                    <a:pt x="40" y="8"/>
                    <a:pt x="42" y="6"/>
                  </a:cubicBezTo>
                  <a:cubicBezTo>
                    <a:pt x="43" y="5"/>
                    <a:pt x="45" y="3"/>
                    <a:pt x="47" y="2"/>
                  </a:cubicBezTo>
                  <a:cubicBezTo>
                    <a:pt x="47" y="1"/>
                    <a:pt x="46" y="1"/>
                    <a:pt x="46" y="0"/>
                  </a:cubicBezTo>
                  <a:cubicBezTo>
                    <a:pt x="46" y="0"/>
                    <a:pt x="45" y="1"/>
                    <a:pt x="44" y="1"/>
                  </a:cubicBezTo>
                  <a:cubicBezTo>
                    <a:pt x="44" y="2"/>
                    <a:pt x="43" y="3"/>
                    <a:pt x="42" y="4"/>
                  </a:cubicBezTo>
                  <a:cubicBezTo>
                    <a:pt x="41" y="5"/>
                    <a:pt x="39" y="7"/>
                    <a:pt x="38" y="9"/>
                  </a:cubicBezTo>
                  <a:cubicBezTo>
                    <a:pt x="36" y="13"/>
                    <a:pt x="33" y="18"/>
                    <a:pt x="33" y="21"/>
                  </a:cubicBezTo>
                  <a:cubicBezTo>
                    <a:pt x="28" y="21"/>
                    <a:pt x="24" y="22"/>
                    <a:pt x="19" y="24"/>
                  </a:cubicBezTo>
                  <a:cubicBezTo>
                    <a:pt x="17" y="25"/>
                    <a:pt x="16" y="26"/>
                    <a:pt x="14" y="28"/>
                  </a:cubicBezTo>
                  <a:cubicBezTo>
                    <a:pt x="13" y="29"/>
                    <a:pt x="12" y="29"/>
                    <a:pt x="11" y="30"/>
                  </a:cubicBezTo>
                  <a:cubicBezTo>
                    <a:pt x="10" y="31"/>
                    <a:pt x="10" y="32"/>
                    <a:pt x="9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4"/>
                    <a:pt x="8" y="35"/>
                    <a:pt x="8" y="35"/>
                  </a:cubicBezTo>
                  <a:cubicBezTo>
                    <a:pt x="7" y="36"/>
                    <a:pt x="7" y="37"/>
                    <a:pt x="6" y="38"/>
                  </a:cubicBezTo>
                  <a:cubicBezTo>
                    <a:pt x="5" y="41"/>
                    <a:pt x="4" y="43"/>
                    <a:pt x="4" y="45"/>
                  </a:cubicBezTo>
                  <a:cubicBezTo>
                    <a:pt x="2" y="49"/>
                    <a:pt x="1" y="54"/>
                    <a:pt x="1" y="57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83" name="Freeform 1529"/>
            <p:cNvSpPr/>
            <p:nvPr/>
          </p:nvSpPr>
          <p:spPr>
            <a:xfrm>
              <a:off x="8772507" y="4806978"/>
              <a:ext cx="146051" cy="225427"/>
            </a:xfrm>
            <a:custGeom>
              <a:avLst/>
              <a:gdLst>
                <a:gd name="txL" fmla="*/ 0 w 39"/>
                <a:gd name="txT" fmla="*/ 0 h 60"/>
                <a:gd name="txR" fmla="*/ 39 w 39"/>
                <a:gd name="txB" fmla="*/ 60 h 6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9" h="60">
                  <a:moveTo>
                    <a:pt x="3" y="44"/>
                  </a:moveTo>
                  <a:cubicBezTo>
                    <a:pt x="5" y="50"/>
                    <a:pt x="9" y="54"/>
                    <a:pt x="13" y="56"/>
                  </a:cubicBezTo>
                  <a:cubicBezTo>
                    <a:pt x="17" y="59"/>
                    <a:pt x="21" y="60"/>
                    <a:pt x="25" y="60"/>
                  </a:cubicBezTo>
                  <a:cubicBezTo>
                    <a:pt x="26" y="60"/>
                    <a:pt x="29" y="60"/>
                    <a:pt x="31" y="60"/>
                  </a:cubicBezTo>
                  <a:cubicBezTo>
                    <a:pt x="34" y="60"/>
                    <a:pt x="35" y="59"/>
                    <a:pt x="35" y="59"/>
                  </a:cubicBezTo>
                  <a:cubicBezTo>
                    <a:pt x="34" y="58"/>
                    <a:pt x="34" y="56"/>
                    <a:pt x="34" y="54"/>
                  </a:cubicBezTo>
                  <a:cubicBezTo>
                    <a:pt x="35" y="51"/>
                    <a:pt x="36" y="49"/>
                    <a:pt x="36" y="46"/>
                  </a:cubicBezTo>
                  <a:cubicBezTo>
                    <a:pt x="38" y="40"/>
                    <a:pt x="39" y="31"/>
                    <a:pt x="35" y="23"/>
                  </a:cubicBezTo>
                  <a:cubicBezTo>
                    <a:pt x="33" y="19"/>
                    <a:pt x="30" y="16"/>
                    <a:pt x="26" y="15"/>
                  </a:cubicBezTo>
                  <a:cubicBezTo>
                    <a:pt x="22" y="13"/>
                    <a:pt x="17" y="13"/>
                    <a:pt x="13" y="14"/>
                  </a:cubicBezTo>
                  <a:cubicBezTo>
                    <a:pt x="13" y="12"/>
                    <a:pt x="13" y="10"/>
                    <a:pt x="14" y="8"/>
                  </a:cubicBezTo>
                  <a:cubicBezTo>
                    <a:pt x="14" y="5"/>
                    <a:pt x="15" y="3"/>
                    <a:pt x="16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1"/>
                    <a:pt x="14" y="3"/>
                    <a:pt x="13" y="6"/>
                  </a:cubicBezTo>
                  <a:cubicBezTo>
                    <a:pt x="13" y="9"/>
                    <a:pt x="12" y="12"/>
                    <a:pt x="13" y="14"/>
                  </a:cubicBezTo>
                  <a:cubicBezTo>
                    <a:pt x="7" y="16"/>
                    <a:pt x="3" y="20"/>
                    <a:pt x="1" y="27"/>
                  </a:cubicBezTo>
                  <a:cubicBezTo>
                    <a:pt x="0" y="32"/>
                    <a:pt x="1" y="39"/>
                    <a:pt x="3" y="44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84" name="Freeform 1530"/>
            <p:cNvSpPr/>
            <p:nvPr/>
          </p:nvSpPr>
          <p:spPr>
            <a:xfrm>
              <a:off x="8759807" y="5002241"/>
              <a:ext cx="203201" cy="342902"/>
            </a:xfrm>
            <a:custGeom>
              <a:avLst/>
              <a:gdLst>
                <a:gd name="txL" fmla="*/ 0 w 54"/>
                <a:gd name="txT" fmla="*/ 0 h 91"/>
                <a:gd name="txR" fmla="*/ 54 w 54"/>
                <a:gd name="txB" fmla="*/ 91 h 9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4" h="91">
                  <a:moveTo>
                    <a:pt x="3" y="66"/>
                  </a:moveTo>
                  <a:cubicBezTo>
                    <a:pt x="6" y="75"/>
                    <a:pt x="12" y="80"/>
                    <a:pt x="18" y="84"/>
                  </a:cubicBezTo>
                  <a:cubicBezTo>
                    <a:pt x="24" y="88"/>
                    <a:pt x="29" y="89"/>
                    <a:pt x="35" y="89"/>
                  </a:cubicBezTo>
                  <a:cubicBezTo>
                    <a:pt x="37" y="89"/>
                    <a:pt x="41" y="90"/>
                    <a:pt x="45" y="90"/>
                  </a:cubicBezTo>
                  <a:cubicBezTo>
                    <a:pt x="48" y="91"/>
                    <a:pt x="51" y="91"/>
                    <a:pt x="51" y="91"/>
                  </a:cubicBezTo>
                  <a:cubicBezTo>
                    <a:pt x="49" y="88"/>
                    <a:pt x="49" y="84"/>
                    <a:pt x="49" y="80"/>
                  </a:cubicBezTo>
                  <a:cubicBezTo>
                    <a:pt x="50" y="76"/>
                    <a:pt x="51" y="72"/>
                    <a:pt x="52" y="69"/>
                  </a:cubicBezTo>
                  <a:cubicBezTo>
                    <a:pt x="53" y="64"/>
                    <a:pt x="54" y="59"/>
                    <a:pt x="54" y="54"/>
                  </a:cubicBezTo>
                  <a:cubicBezTo>
                    <a:pt x="54" y="48"/>
                    <a:pt x="53" y="43"/>
                    <a:pt x="51" y="38"/>
                  </a:cubicBezTo>
                  <a:cubicBezTo>
                    <a:pt x="49" y="32"/>
                    <a:pt x="44" y="28"/>
                    <a:pt x="39" y="25"/>
                  </a:cubicBezTo>
                  <a:cubicBezTo>
                    <a:pt x="34" y="22"/>
                    <a:pt x="27" y="20"/>
                    <a:pt x="21" y="21"/>
                  </a:cubicBezTo>
                  <a:cubicBezTo>
                    <a:pt x="21" y="18"/>
                    <a:pt x="22" y="15"/>
                    <a:pt x="23" y="12"/>
                  </a:cubicBezTo>
                  <a:cubicBezTo>
                    <a:pt x="24" y="8"/>
                    <a:pt x="27" y="4"/>
                    <a:pt x="30" y="1"/>
                  </a:cubicBezTo>
                  <a:cubicBezTo>
                    <a:pt x="29" y="1"/>
                    <a:pt x="29" y="1"/>
                    <a:pt x="28" y="0"/>
                  </a:cubicBezTo>
                  <a:cubicBezTo>
                    <a:pt x="27" y="2"/>
                    <a:pt x="25" y="5"/>
                    <a:pt x="23" y="9"/>
                  </a:cubicBezTo>
                  <a:cubicBezTo>
                    <a:pt x="21" y="13"/>
                    <a:pt x="20" y="18"/>
                    <a:pt x="20" y="21"/>
                  </a:cubicBezTo>
                  <a:cubicBezTo>
                    <a:pt x="12" y="23"/>
                    <a:pt x="4" y="28"/>
                    <a:pt x="2" y="39"/>
                  </a:cubicBezTo>
                  <a:cubicBezTo>
                    <a:pt x="1" y="43"/>
                    <a:pt x="0" y="47"/>
                    <a:pt x="1" y="52"/>
                  </a:cubicBezTo>
                  <a:cubicBezTo>
                    <a:pt x="1" y="57"/>
                    <a:pt x="2" y="62"/>
                    <a:pt x="3" y="66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85" name="Freeform 1531"/>
            <p:cNvSpPr/>
            <p:nvPr/>
          </p:nvSpPr>
          <p:spPr>
            <a:xfrm>
              <a:off x="8347054" y="5273706"/>
              <a:ext cx="217489" cy="423865"/>
            </a:xfrm>
            <a:custGeom>
              <a:avLst/>
              <a:gdLst>
                <a:gd name="txL" fmla="*/ 0 w 58"/>
                <a:gd name="txT" fmla="*/ 0 h 113"/>
                <a:gd name="txR" fmla="*/ 58 w 58"/>
                <a:gd name="txB" fmla="*/ 113 h 11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8" h="113">
                  <a:moveTo>
                    <a:pt x="2" y="64"/>
                  </a:moveTo>
                  <a:cubicBezTo>
                    <a:pt x="2" y="67"/>
                    <a:pt x="4" y="69"/>
                    <a:pt x="6" y="72"/>
                  </a:cubicBezTo>
                  <a:cubicBezTo>
                    <a:pt x="7" y="74"/>
                    <a:pt x="9" y="76"/>
                    <a:pt x="11" y="79"/>
                  </a:cubicBezTo>
                  <a:cubicBezTo>
                    <a:pt x="14" y="83"/>
                    <a:pt x="17" y="88"/>
                    <a:pt x="20" y="93"/>
                  </a:cubicBezTo>
                  <a:cubicBezTo>
                    <a:pt x="21" y="95"/>
                    <a:pt x="22" y="99"/>
                    <a:pt x="22" y="104"/>
                  </a:cubicBezTo>
                  <a:cubicBezTo>
                    <a:pt x="22" y="108"/>
                    <a:pt x="21" y="113"/>
                    <a:pt x="21" y="113"/>
                  </a:cubicBezTo>
                  <a:cubicBezTo>
                    <a:pt x="27" y="108"/>
                    <a:pt x="32" y="104"/>
                    <a:pt x="37" y="99"/>
                  </a:cubicBezTo>
                  <a:cubicBezTo>
                    <a:pt x="42" y="94"/>
                    <a:pt x="47" y="89"/>
                    <a:pt x="50" y="84"/>
                  </a:cubicBezTo>
                  <a:cubicBezTo>
                    <a:pt x="54" y="76"/>
                    <a:pt x="57" y="67"/>
                    <a:pt x="58" y="58"/>
                  </a:cubicBezTo>
                  <a:cubicBezTo>
                    <a:pt x="58" y="49"/>
                    <a:pt x="57" y="41"/>
                    <a:pt x="53" y="34"/>
                  </a:cubicBezTo>
                  <a:cubicBezTo>
                    <a:pt x="50" y="27"/>
                    <a:pt x="44" y="23"/>
                    <a:pt x="37" y="22"/>
                  </a:cubicBezTo>
                  <a:cubicBezTo>
                    <a:pt x="31" y="20"/>
                    <a:pt x="24" y="21"/>
                    <a:pt x="17" y="23"/>
                  </a:cubicBezTo>
                  <a:cubicBezTo>
                    <a:pt x="17" y="20"/>
                    <a:pt x="16" y="17"/>
                    <a:pt x="16" y="14"/>
                  </a:cubicBezTo>
                  <a:cubicBezTo>
                    <a:pt x="17" y="9"/>
                    <a:pt x="18" y="5"/>
                    <a:pt x="19" y="1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16" y="4"/>
                    <a:pt x="15" y="17"/>
                    <a:pt x="17" y="24"/>
                  </a:cubicBezTo>
                  <a:cubicBezTo>
                    <a:pt x="8" y="27"/>
                    <a:pt x="2" y="34"/>
                    <a:pt x="1" y="44"/>
                  </a:cubicBezTo>
                  <a:cubicBezTo>
                    <a:pt x="0" y="47"/>
                    <a:pt x="0" y="51"/>
                    <a:pt x="0" y="54"/>
                  </a:cubicBezTo>
                  <a:cubicBezTo>
                    <a:pt x="1" y="58"/>
                    <a:pt x="1" y="61"/>
                    <a:pt x="2" y="64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86" name="Freeform 1532"/>
            <p:cNvSpPr/>
            <p:nvPr/>
          </p:nvSpPr>
          <p:spPr>
            <a:xfrm>
              <a:off x="8242279" y="5210205"/>
              <a:ext cx="269877" cy="273052"/>
            </a:xfrm>
            <a:custGeom>
              <a:avLst/>
              <a:gdLst>
                <a:gd name="txL" fmla="*/ 0 w 72"/>
                <a:gd name="txT" fmla="*/ 0 h 73"/>
                <a:gd name="txR" fmla="*/ 72 w 72"/>
                <a:gd name="txB" fmla="*/ 73 h 73"/>
              </a:gdLst>
              <a:ahLst/>
              <a:cxnLst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2" h="73">
                  <a:moveTo>
                    <a:pt x="5" y="21"/>
                  </a:moveTo>
                  <a:cubicBezTo>
                    <a:pt x="0" y="28"/>
                    <a:pt x="0" y="35"/>
                    <a:pt x="0" y="41"/>
                  </a:cubicBezTo>
                  <a:cubicBezTo>
                    <a:pt x="0" y="47"/>
                    <a:pt x="1" y="52"/>
                    <a:pt x="3" y="58"/>
                  </a:cubicBezTo>
                  <a:cubicBezTo>
                    <a:pt x="4" y="59"/>
                    <a:pt x="4" y="64"/>
                    <a:pt x="5" y="67"/>
                  </a:cubicBezTo>
                  <a:cubicBezTo>
                    <a:pt x="6" y="69"/>
                    <a:pt x="6" y="70"/>
                    <a:pt x="7" y="71"/>
                  </a:cubicBezTo>
                  <a:cubicBezTo>
                    <a:pt x="7" y="72"/>
                    <a:pt x="8" y="73"/>
                    <a:pt x="8" y="73"/>
                  </a:cubicBezTo>
                  <a:cubicBezTo>
                    <a:pt x="8" y="72"/>
                    <a:pt x="10" y="70"/>
                    <a:pt x="11" y="69"/>
                  </a:cubicBezTo>
                  <a:cubicBezTo>
                    <a:pt x="13" y="68"/>
                    <a:pt x="15" y="67"/>
                    <a:pt x="17" y="66"/>
                  </a:cubicBezTo>
                  <a:cubicBezTo>
                    <a:pt x="21" y="65"/>
                    <a:pt x="25" y="64"/>
                    <a:pt x="29" y="62"/>
                  </a:cubicBezTo>
                  <a:cubicBezTo>
                    <a:pt x="40" y="58"/>
                    <a:pt x="51" y="50"/>
                    <a:pt x="56" y="40"/>
                  </a:cubicBezTo>
                  <a:cubicBezTo>
                    <a:pt x="59" y="35"/>
                    <a:pt x="59" y="29"/>
                    <a:pt x="58" y="23"/>
                  </a:cubicBezTo>
                  <a:cubicBezTo>
                    <a:pt x="57" y="17"/>
                    <a:pt x="54" y="11"/>
                    <a:pt x="49" y="7"/>
                  </a:cubicBezTo>
                  <a:cubicBezTo>
                    <a:pt x="52" y="5"/>
                    <a:pt x="55" y="4"/>
                    <a:pt x="58" y="3"/>
                  </a:cubicBezTo>
                  <a:cubicBezTo>
                    <a:pt x="60" y="2"/>
                    <a:pt x="62" y="2"/>
                    <a:pt x="65" y="2"/>
                  </a:cubicBezTo>
                  <a:cubicBezTo>
                    <a:pt x="67" y="2"/>
                    <a:pt x="69" y="3"/>
                    <a:pt x="71" y="4"/>
                  </a:cubicBezTo>
                  <a:cubicBezTo>
                    <a:pt x="71" y="4"/>
                    <a:pt x="72" y="3"/>
                    <a:pt x="72" y="3"/>
                  </a:cubicBezTo>
                  <a:cubicBezTo>
                    <a:pt x="71" y="2"/>
                    <a:pt x="69" y="1"/>
                    <a:pt x="67" y="1"/>
                  </a:cubicBezTo>
                  <a:cubicBezTo>
                    <a:pt x="65" y="1"/>
                    <a:pt x="63" y="1"/>
                    <a:pt x="60" y="1"/>
                  </a:cubicBezTo>
                  <a:cubicBezTo>
                    <a:pt x="55" y="2"/>
                    <a:pt x="51" y="4"/>
                    <a:pt x="48" y="7"/>
                  </a:cubicBezTo>
                  <a:cubicBezTo>
                    <a:pt x="42" y="1"/>
                    <a:pt x="33" y="0"/>
                    <a:pt x="23" y="4"/>
                  </a:cubicBezTo>
                  <a:cubicBezTo>
                    <a:pt x="17" y="8"/>
                    <a:pt x="9" y="15"/>
                    <a:pt x="5" y="21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87" name="Freeform 1533"/>
            <p:cNvSpPr/>
            <p:nvPr/>
          </p:nvSpPr>
          <p:spPr>
            <a:xfrm>
              <a:off x="8137503" y="5054629"/>
              <a:ext cx="355602" cy="271464"/>
            </a:xfrm>
            <a:custGeom>
              <a:avLst/>
              <a:gdLst>
                <a:gd name="txL" fmla="*/ 0 w 95"/>
                <a:gd name="txT" fmla="*/ 0 h 72"/>
                <a:gd name="txR" fmla="*/ 95 w 95"/>
                <a:gd name="txB" fmla="*/ 72 h 7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95" h="72">
                  <a:moveTo>
                    <a:pt x="16" y="12"/>
                  </a:moveTo>
                  <a:cubicBezTo>
                    <a:pt x="11" y="15"/>
                    <a:pt x="8" y="19"/>
                    <a:pt x="6" y="23"/>
                  </a:cubicBezTo>
                  <a:cubicBezTo>
                    <a:pt x="4" y="27"/>
                    <a:pt x="2" y="32"/>
                    <a:pt x="1" y="36"/>
                  </a:cubicBezTo>
                  <a:cubicBezTo>
                    <a:pt x="0" y="44"/>
                    <a:pt x="1" y="50"/>
                    <a:pt x="3" y="56"/>
                  </a:cubicBezTo>
                  <a:cubicBezTo>
                    <a:pt x="4" y="58"/>
                    <a:pt x="6" y="63"/>
                    <a:pt x="8" y="66"/>
                  </a:cubicBezTo>
                  <a:cubicBezTo>
                    <a:pt x="10" y="70"/>
                    <a:pt x="12" y="72"/>
                    <a:pt x="12" y="72"/>
                  </a:cubicBezTo>
                  <a:cubicBezTo>
                    <a:pt x="13" y="69"/>
                    <a:pt x="16" y="67"/>
                    <a:pt x="20" y="66"/>
                  </a:cubicBezTo>
                  <a:cubicBezTo>
                    <a:pt x="24" y="65"/>
                    <a:pt x="28" y="66"/>
                    <a:pt x="31" y="65"/>
                  </a:cubicBezTo>
                  <a:cubicBezTo>
                    <a:pt x="36" y="65"/>
                    <a:pt x="42" y="65"/>
                    <a:pt x="47" y="63"/>
                  </a:cubicBezTo>
                  <a:cubicBezTo>
                    <a:pt x="53" y="61"/>
                    <a:pt x="60" y="58"/>
                    <a:pt x="65" y="54"/>
                  </a:cubicBezTo>
                  <a:cubicBezTo>
                    <a:pt x="70" y="49"/>
                    <a:pt x="74" y="43"/>
                    <a:pt x="75" y="35"/>
                  </a:cubicBezTo>
                  <a:cubicBezTo>
                    <a:pt x="76" y="28"/>
                    <a:pt x="74" y="21"/>
                    <a:pt x="71" y="15"/>
                  </a:cubicBezTo>
                  <a:cubicBezTo>
                    <a:pt x="74" y="13"/>
                    <a:pt x="78" y="13"/>
                    <a:pt x="81" y="13"/>
                  </a:cubicBezTo>
                  <a:cubicBezTo>
                    <a:pt x="86" y="12"/>
                    <a:pt x="90" y="13"/>
                    <a:pt x="95" y="14"/>
                  </a:cubicBezTo>
                  <a:cubicBezTo>
                    <a:pt x="95" y="12"/>
                    <a:pt x="95" y="12"/>
                    <a:pt x="95" y="12"/>
                  </a:cubicBezTo>
                  <a:cubicBezTo>
                    <a:pt x="93" y="11"/>
                    <a:pt x="89" y="11"/>
                    <a:pt x="84" y="12"/>
                  </a:cubicBezTo>
                  <a:cubicBezTo>
                    <a:pt x="79" y="12"/>
                    <a:pt x="74" y="12"/>
                    <a:pt x="70" y="14"/>
                  </a:cubicBezTo>
                  <a:cubicBezTo>
                    <a:pt x="66" y="6"/>
                    <a:pt x="57" y="0"/>
                    <a:pt x="45" y="0"/>
                  </a:cubicBezTo>
                  <a:cubicBezTo>
                    <a:pt x="41" y="1"/>
                    <a:pt x="36" y="2"/>
                    <a:pt x="30" y="4"/>
                  </a:cubicBezTo>
                  <a:cubicBezTo>
                    <a:pt x="25" y="6"/>
                    <a:pt x="20" y="9"/>
                    <a:pt x="16" y="12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88" name="Freeform 1534"/>
            <p:cNvSpPr/>
            <p:nvPr/>
          </p:nvSpPr>
          <p:spPr>
            <a:xfrm>
              <a:off x="8381980" y="4900641"/>
              <a:ext cx="179389" cy="120651"/>
            </a:xfrm>
            <a:custGeom>
              <a:avLst/>
              <a:gdLst>
                <a:gd name="txL" fmla="*/ 0 w 48"/>
                <a:gd name="txT" fmla="*/ 0 h 32"/>
                <a:gd name="txR" fmla="*/ 48 w 48"/>
                <a:gd name="txB" fmla="*/ 32 h 3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8" h="32">
                  <a:moveTo>
                    <a:pt x="15" y="2"/>
                  </a:moveTo>
                  <a:cubicBezTo>
                    <a:pt x="11" y="4"/>
                    <a:pt x="8" y="7"/>
                    <a:pt x="6" y="10"/>
                  </a:cubicBezTo>
                  <a:cubicBezTo>
                    <a:pt x="4" y="13"/>
                    <a:pt x="3" y="16"/>
                    <a:pt x="2" y="19"/>
                  </a:cubicBezTo>
                  <a:cubicBezTo>
                    <a:pt x="2" y="20"/>
                    <a:pt x="1" y="22"/>
                    <a:pt x="0" y="24"/>
                  </a:cubicBezTo>
                  <a:cubicBezTo>
                    <a:pt x="0" y="26"/>
                    <a:pt x="0" y="28"/>
                    <a:pt x="0" y="28"/>
                  </a:cubicBezTo>
                  <a:cubicBezTo>
                    <a:pt x="1" y="27"/>
                    <a:pt x="4" y="27"/>
                    <a:pt x="6" y="28"/>
                  </a:cubicBezTo>
                  <a:cubicBezTo>
                    <a:pt x="8" y="28"/>
                    <a:pt x="11" y="29"/>
                    <a:pt x="13" y="30"/>
                  </a:cubicBezTo>
                  <a:cubicBezTo>
                    <a:pt x="19" y="31"/>
                    <a:pt x="26" y="32"/>
                    <a:pt x="31" y="30"/>
                  </a:cubicBezTo>
                  <a:cubicBezTo>
                    <a:pt x="33" y="28"/>
                    <a:pt x="35" y="26"/>
                    <a:pt x="37" y="23"/>
                  </a:cubicBezTo>
                  <a:cubicBezTo>
                    <a:pt x="38" y="22"/>
                    <a:pt x="39" y="21"/>
                    <a:pt x="40" y="19"/>
                  </a:cubicBezTo>
                  <a:cubicBezTo>
                    <a:pt x="41" y="18"/>
                    <a:pt x="42" y="16"/>
                    <a:pt x="42" y="14"/>
                  </a:cubicBezTo>
                  <a:cubicBezTo>
                    <a:pt x="44" y="15"/>
                    <a:pt x="45" y="16"/>
                    <a:pt x="46" y="17"/>
                  </a:cubicBezTo>
                  <a:cubicBezTo>
                    <a:pt x="47" y="19"/>
                    <a:pt x="47" y="20"/>
                    <a:pt x="47" y="22"/>
                  </a:cubicBezTo>
                  <a:cubicBezTo>
                    <a:pt x="47" y="24"/>
                    <a:pt x="46" y="26"/>
                    <a:pt x="45" y="27"/>
                  </a:cubicBezTo>
                  <a:cubicBezTo>
                    <a:pt x="44" y="28"/>
                    <a:pt x="43" y="28"/>
                    <a:pt x="42" y="29"/>
                  </a:cubicBezTo>
                  <a:cubicBezTo>
                    <a:pt x="42" y="29"/>
                    <a:pt x="42" y="29"/>
                    <a:pt x="42" y="30"/>
                  </a:cubicBezTo>
                  <a:cubicBezTo>
                    <a:pt x="43" y="30"/>
                    <a:pt x="44" y="29"/>
                    <a:pt x="45" y="28"/>
                  </a:cubicBezTo>
                  <a:cubicBezTo>
                    <a:pt x="45" y="27"/>
                    <a:pt x="46" y="26"/>
                    <a:pt x="47" y="24"/>
                  </a:cubicBezTo>
                  <a:cubicBezTo>
                    <a:pt x="47" y="24"/>
                    <a:pt x="48" y="22"/>
                    <a:pt x="48" y="21"/>
                  </a:cubicBezTo>
                  <a:cubicBezTo>
                    <a:pt x="48" y="20"/>
                    <a:pt x="47" y="19"/>
                    <a:pt x="47" y="18"/>
                  </a:cubicBezTo>
                  <a:cubicBezTo>
                    <a:pt x="45" y="16"/>
                    <a:pt x="44" y="14"/>
                    <a:pt x="42" y="14"/>
                  </a:cubicBezTo>
                  <a:cubicBezTo>
                    <a:pt x="43" y="11"/>
                    <a:pt x="42" y="9"/>
                    <a:pt x="40" y="6"/>
                  </a:cubicBezTo>
                  <a:cubicBezTo>
                    <a:pt x="38" y="4"/>
                    <a:pt x="35" y="2"/>
                    <a:pt x="31" y="1"/>
                  </a:cubicBezTo>
                  <a:cubicBezTo>
                    <a:pt x="26" y="0"/>
                    <a:pt x="20" y="1"/>
                    <a:pt x="15" y="2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89" name="Freeform 1535"/>
            <p:cNvSpPr/>
            <p:nvPr/>
          </p:nvSpPr>
          <p:spPr>
            <a:xfrm>
              <a:off x="8464530" y="4919691"/>
              <a:ext cx="82550" cy="46038"/>
            </a:xfrm>
            <a:custGeom>
              <a:avLst/>
              <a:gdLst>
                <a:gd name="txL" fmla="*/ 0 w 22"/>
                <a:gd name="txT" fmla="*/ 0 h 12"/>
                <a:gd name="txR" fmla="*/ 22 w 22"/>
                <a:gd name="txB" fmla="*/ 12 h 12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22" h="12">
                  <a:moveTo>
                    <a:pt x="9" y="0"/>
                  </a:moveTo>
                  <a:cubicBezTo>
                    <a:pt x="8" y="1"/>
                    <a:pt x="7" y="1"/>
                    <a:pt x="6" y="2"/>
                  </a:cubicBezTo>
                  <a:cubicBezTo>
                    <a:pt x="5" y="3"/>
                    <a:pt x="4" y="4"/>
                    <a:pt x="3" y="5"/>
                  </a:cubicBezTo>
                  <a:cubicBezTo>
                    <a:pt x="3" y="6"/>
                    <a:pt x="0" y="7"/>
                    <a:pt x="0" y="7"/>
                  </a:cubicBezTo>
                  <a:cubicBezTo>
                    <a:pt x="2" y="8"/>
                    <a:pt x="4" y="9"/>
                    <a:pt x="6" y="10"/>
                  </a:cubicBezTo>
                  <a:cubicBezTo>
                    <a:pt x="8" y="11"/>
                    <a:pt x="12" y="12"/>
                    <a:pt x="14" y="11"/>
                  </a:cubicBezTo>
                  <a:cubicBezTo>
                    <a:pt x="16" y="11"/>
                    <a:pt x="17" y="10"/>
                    <a:pt x="17" y="8"/>
                  </a:cubicBezTo>
                  <a:cubicBezTo>
                    <a:pt x="18" y="7"/>
                    <a:pt x="18" y="6"/>
                    <a:pt x="17" y="4"/>
                  </a:cubicBezTo>
                  <a:cubicBezTo>
                    <a:pt x="18" y="4"/>
                    <a:pt x="19" y="4"/>
                    <a:pt x="19" y="4"/>
                  </a:cubicBezTo>
                  <a:cubicBezTo>
                    <a:pt x="20" y="4"/>
                    <a:pt x="21" y="5"/>
                    <a:pt x="22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1" y="4"/>
                    <a:pt x="19" y="4"/>
                    <a:pt x="17" y="4"/>
                  </a:cubicBezTo>
                  <a:cubicBezTo>
                    <a:pt x="17" y="3"/>
                    <a:pt x="16" y="1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90" name="Freeform 1536"/>
            <p:cNvSpPr/>
            <p:nvPr/>
          </p:nvSpPr>
          <p:spPr>
            <a:xfrm>
              <a:off x="8564543" y="4894291"/>
              <a:ext cx="82550" cy="93663"/>
            </a:xfrm>
            <a:custGeom>
              <a:avLst/>
              <a:gdLst>
                <a:gd name="txL" fmla="*/ 0 w 22"/>
                <a:gd name="txT" fmla="*/ 0 h 25"/>
                <a:gd name="txR" fmla="*/ 22 w 22"/>
                <a:gd name="txB" fmla="*/ 25 h 2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2" h="25">
                  <a:moveTo>
                    <a:pt x="16" y="6"/>
                  </a:moveTo>
                  <a:cubicBezTo>
                    <a:pt x="14" y="4"/>
                    <a:pt x="13" y="4"/>
                    <a:pt x="11" y="3"/>
                  </a:cubicBezTo>
                  <a:cubicBezTo>
                    <a:pt x="9" y="2"/>
                    <a:pt x="7" y="2"/>
                    <a:pt x="5" y="2"/>
                  </a:cubicBezTo>
                  <a:cubicBezTo>
                    <a:pt x="4" y="2"/>
                    <a:pt x="0" y="0"/>
                    <a:pt x="0" y="0"/>
                  </a:cubicBezTo>
                  <a:cubicBezTo>
                    <a:pt x="1" y="3"/>
                    <a:pt x="0" y="7"/>
                    <a:pt x="1" y="10"/>
                  </a:cubicBezTo>
                  <a:cubicBezTo>
                    <a:pt x="2" y="14"/>
                    <a:pt x="4" y="19"/>
                    <a:pt x="8" y="22"/>
                  </a:cubicBezTo>
                  <a:cubicBezTo>
                    <a:pt x="12" y="24"/>
                    <a:pt x="16" y="22"/>
                    <a:pt x="19" y="19"/>
                  </a:cubicBezTo>
                  <a:cubicBezTo>
                    <a:pt x="19" y="20"/>
                    <a:pt x="20" y="20"/>
                    <a:pt x="21" y="21"/>
                  </a:cubicBezTo>
                  <a:cubicBezTo>
                    <a:pt x="21" y="22"/>
                    <a:pt x="22" y="24"/>
                    <a:pt x="22" y="25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2" y="23"/>
                    <a:pt x="20" y="20"/>
                    <a:pt x="19" y="19"/>
                  </a:cubicBezTo>
                  <a:cubicBezTo>
                    <a:pt x="20" y="16"/>
                    <a:pt x="21" y="14"/>
                    <a:pt x="20" y="11"/>
                  </a:cubicBezTo>
                  <a:cubicBezTo>
                    <a:pt x="19" y="9"/>
                    <a:pt x="17" y="7"/>
                    <a:pt x="16" y="6"/>
                  </a:cubicBezTo>
                  <a:close/>
                </a:path>
              </a:pathLst>
            </a:custGeom>
            <a:solidFill>
              <a:srgbClr val="88C6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91" name="Freeform 1537"/>
            <p:cNvSpPr/>
            <p:nvPr/>
          </p:nvSpPr>
          <p:spPr>
            <a:xfrm>
              <a:off x="8434367" y="4943504"/>
              <a:ext cx="134938" cy="74613"/>
            </a:xfrm>
            <a:custGeom>
              <a:avLst/>
              <a:gdLst>
                <a:gd name="txL" fmla="*/ 0 w 36"/>
                <a:gd name="txT" fmla="*/ 0 h 20"/>
                <a:gd name="txR" fmla="*/ 36 w 36"/>
                <a:gd name="txB" fmla="*/ 20 h 20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36" h="20">
                  <a:moveTo>
                    <a:pt x="14" y="0"/>
                  </a:moveTo>
                  <a:cubicBezTo>
                    <a:pt x="11" y="1"/>
                    <a:pt x="9" y="3"/>
                    <a:pt x="7" y="4"/>
                  </a:cubicBezTo>
                  <a:cubicBezTo>
                    <a:pt x="6" y="6"/>
                    <a:pt x="5" y="8"/>
                    <a:pt x="4" y="10"/>
                  </a:cubicBezTo>
                  <a:cubicBezTo>
                    <a:pt x="3" y="11"/>
                    <a:pt x="0" y="15"/>
                    <a:pt x="0" y="15"/>
                  </a:cubicBezTo>
                  <a:cubicBezTo>
                    <a:pt x="4" y="15"/>
                    <a:pt x="7" y="17"/>
                    <a:pt x="10" y="18"/>
                  </a:cubicBezTo>
                  <a:cubicBezTo>
                    <a:pt x="12" y="19"/>
                    <a:pt x="14" y="20"/>
                    <a:pt x="16" y="20"/>
                  </a:cubicBezTo>
                  <a:cubicBezTo>
                    <a:pt x="18" y="20"/>
                    <a:pt x="20" y="20"/>
                    <a:pt x="21" y="20"/>
                  </a:cubicBezTo>
                  <a:cubicBezTo>
                    <a:pt x="23" y="20"/>
                    <a:pt x="25" y="18"/>
                    <a:pt x="27" y="17"/>
                  </a:cubicBezTo>
                  <a:cubicBezTo>
                    <a:pt x="28" y="15"/>
                    <a:pt x="30" y="13"/>
                    <a:pt x="30" y="11"/>
                  </a:cubicBezTo>
                  <a:cubicBezTo>
                    <a:pt x="32" y="11"/>
                    <a:pt x="33" y="12"/>
                    <a:pt x="34" y="13"/>
                  </a:cubicBezTo>
                  <a:cubicBezTo>
                    <a:pt x="35" y="14"/>
                    <a:pt x="36" y="16"/>
                    <a:pt x="36" y="18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6" y="17"/>
                    <a:pt x="36" y="15"/>
                    <a:pt x="34" y="14"/>
                  </a:cubicBezTo>
                  <a:cubicBezTo>
                    <a:pt x="33" y="12"/>
                    <a:pt x="32" y="11"/>
                    <a:pt x="30" y="10"/>
                  </a:cubicBezTo>
                  <a:cubicBezTo>
                    <a:pt x="31" y="9"/>
                    <a:pt x="31" y="7"/>
                    <a:pt x="30" y="6"/>
                  </a:cubicBezTo>
                  <a:cubicBezTo>
                    <a:pt x="29" y="4"/>
                    <a:pt x="27" y="3"/>
                    <a:pt x="25" y="2"/>
                  </a:cubicBezTo>
                  <a:cubicBezTo>
                    <a:pt x="22" y="0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92" name="Freeform 1538"/>
            <p:cNvSpPr/>
            <p:nvPr/>
          </p:nvSpPr>
          <p:spPr>
            <a:xfrm>
              <a:off x="8310542" y="5073679"/>
              <a:ext cx="141288" cy="82551"/>
            </a:xfrm>
            <a:custGeom>
              <a:avLst/>
              <a:gdLst>
                <a:gd name="txL" fmla="*/ 0 w 38"/>
                <a:gd name="txT" fmla="*/ 0 h 22"/>
                <a:gd name="txR" fmla="*/ 38 w 38"/>
                <a:gd name="txB" fmla="*/ 22 h 2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</a:cxnLst>
              <a:rect l="txL" t="txT" r="txR" b="txB"/>
              <a:pathLst>
                <a:path w="38" h="22">
                  <a:moveTo>
                    <a:pt x="13" y="2"/>
                  </a:moveTo>
                  <a:cubicBezTo>
                    <a:pt x="10" y="3"/>
                    <a:pt x="9" y="5"/>
                    <a:pt x="7" y="7"/>
                  </a:cubicBezTo>
                  <a:cubicBezTo>
                    <a:pt x="6" y="9"/>
                    <a:pt x="5" y="10"/>
                    <a:pt x="4" y="12"/>
                  </a:cubicBezTo>
                  <a:cubicBezTo>
                    <a:pt x="3" y="14"/>
                    <a:pt x="0" y="18"/>
                    <a:pt x="0" y="18"/>
                  </a:cubicBezTo>
                  <a:cubicBezTo>
                    <a:pt x="4" y="18"/>
                    <a:pt x="7" y="20"/>
                    <a:pt x="11" y="21"/>
                  </a:cubicBezTo>
                  <a:cubicBezTo>
                    <a:pt x="16" y="22"/>
                    <a:pt x="23" y="22"/>
                    <a:pt x="27" y="19"/>
                  </a:cubicBezTo>
                  <a:cubicBezTo>
                    <a:pt x="32" y="16"/>
                    <a:pt x="32" y="10"/>
                    <a:pt x="30" y="6"/>
                  </a:cubicBezTo>
                  <a:cubicBezTo>
                    <a:pt x="31" y="5"/>
                    <a:pt x="32" y="5"/>
                    <a:pt x="33" y="5"/>
                  </a:cubicBezTo>
                  <a:cubicBezTo>
                    <a:pt x="35" y="5"/>
                    <a:pt x="37" y="5"/>
                    <a:pt x="38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7" y="4"/>
                    <a:pt x="32" y="4"/>
                    <a:pt x="30" y="5"/>
                  </a:cubicBezTo>
                  <a:cubicBezTo>
                    <a:pt x="28" y="2"/>
                    <a:pt x="25" y="0"/>
                    <a:pt x="22" y="0"/>
                  </a:cubicBezTo>
                  <a:cubicBezTo>
                    <a:pt x="19" y="0"/>
                    <a:pt x="16" y="1"/>
                    <a:pt x="13" y="2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93" name="Freeform 1539"/>
            <p:cNvSpPr/>
            <p:nvPr/>
          </p:nvSpPr>
          <p:spPr>
            <a:xfrm>
              <a:off x="8347054" y="5183218"/>
              <a:ext cx="104776" cy="68263"/>
            </a:xfrm>
            <a:custGeom>
              <a:avLst/>
              <a:gdLst>
                <a:gd name="txL" fmla="*/ 0 w 28"/>
                <a:gd name="txT" fmla="*/ 0 h 18"/>
                <a:gd name="txR" fmla="*/ 28 w 28"/>
                <a:gd name="txB" fmla="*/ 18 h 1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</a:cxnLst>
              <a:rect l="txL" t="txT" r="txR" b="txB"/>
              <a:pathLst>
                <a:path w="28" h="18">
                  <a:moveTo>
                    <a:pt x="10" y="2"/>
                  </a:moveTo>
                  <a:cubicBezTo>
                    <a:pt x="8" y="3"/>
                    <a:pt x="7" y="4"/>
                    <a:pt x="6" y="6"/>
                  </a:cubicBezTo>
                  <a:cubicBezTo>
                    <a:pt x="5" y="7"/>
                    <a:pt x="4" y="9"/>
                    <a:pt x="3" y="10"/>
                  </a:cubicBezTo>
                  <a:cubicBezTo>
                    <a:pt x="3" y="11"/>
                    <a:pt x="0" y="14"/>
                    <a:pt x="0" y="14"/>
                  </a:cubicBezTo>
                  <a:cubicBezTo>
                    <a:pt x="3" y="14"/>
                    <a:pt x="6" y="16"/>
                    <a:pt x="9" y="17"/>
                  </a:cubicBezTo>
                  <a:cubicBezTo>
                    <a:pt x="11" y="17"/>
                    <a:pt x="13" y="18"/>
                    <a:pt x="16" y="17"/>
                  </a:cubicBezTo>
                  <a:cubicBezTo>
                    <a:pt x="18" y="17"/>
                    <a:pt x="20" y="16"/>
                    <a:pt x="22" y="14"/>
                  </a:cubicBezTo>
                  <a:cubicBezTo>
                    <a:pt x="24" y="13"/>
                    <a:pt x="25" y="11"/>
                    <a:pt x="25" y="9"/>
                  </a:cubicBezTo>
                  <a:cubicBezTo>
                    <a:pt x="25" y="7"/>
                    <a:pt x="24" y="5"/>
                    <a:pt x="23" y="3"/>
                  </a:cubicBezTo>
                  <a:cubicBezTo>
                    <a:pt x="23" y="3"/>
                    <a:pt x="24" y="2"/>
                    <a:pt x="25" y="2"/>
                  </a:cubicBezTo>
                  <a:cubicBezTo>
                    <a:pt x="26" y="2"/>
                    <a:pt x="27" y="1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1"/>
                    <a:pt x="27" y="1"/>
                    <a:pt x="25" y="2"/>
                  </a:cubicBezTo>
                  <a:cubicBezTo>
                    <a:pt x="24" y="2"/>
                    <a:pt x="23" y="3"/>
                    <a:pt x="22" y="3"/>
                  </a:cubicBezTo>
                  <a:cubicBezTo>
                    <a:pt x="21" y="1"/>
                    <a:pt x="18" y="0"/>
                    <a:pt x="16" y="0"/>
                  </a:cubicBezTo>
                  <a:cubicBezTo>
                    <a:pt x="14" y="0"/>
                    <a:pt x="12" y="1"/>
                    <a:pt x="10" y="2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94" name="Freeform 1540"/>
            <p:cNvSpPr/>
            <p:nvPr/>
          </p:nvSpPr>
          <p:spPr>
            <a:xfrm>
              <a:off x="8181953" y="5449920"/>
              <a:ext cx="180976" cy="214314"/>
            </a:xfrm>
            <a:custGeom>
              <a:avLst/>
              <a:gdLst>
                <a:gd name="txL" fmla="*/ 0 w 48"/>
                <a:gd name="txT" fmla="*/ 0 h 57"/>
                <a:gd name="txR" fmla="*/ 48 w 48"/>
                <a:gd name="txB" fmla="*/ 57 h 5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8" h="57">
                  <a:moveTo>
                    <a:pt x="11" y="26"/>
                  </a:moveTo>
                  <a:cubicBezTo>
                    <a:pt x="9" y="29"/>
                    <a:pt x="10" y="33"/>
                    <a:pt x="10" y="37"/>
                  </a:cubicBezTo>
                  <a:cubicBezTo>
                    <a:pt x="9" y="40"/>
                    <a:pt x="9" y="43"/>
                    <a:pt x="8" y="47"/>
                  </a:cubicBezTo>
                  <a:cubicBezTo>
                    <a:pt x="8" y="48"/>
                    <a:pt x="7" y="51"/>
                    <a:pt x="5" y="53"/>
                  </a:cubicBezTo>
                  <a:cubicBezTo>
                    <a:pt x="3" y="55"/>
                    <a:pt x="0" y="56"/>
                    <a:pt x="0" y="56"/>
                  </a:cubicBezTo>
                  <a:cubicBezTo>
                    <a:pt x="5" y="57"/>
                    <a:pt x="9" y="57"/>
                    <a:pt x="14" y="57"/>
                  </a:cubicBezTo>
                  <a:cubicBezTo>
                    <a:pt x="18" y="57"/>
                    <a:pt x="23" y="56"/>
                    <a:pt x="26" y="55"/>
                  </a:cubicBezTo>
                  <a:cubicBezTo>
                    <a:pt x="32" y="53"/>
                    <a:pt x="37" y="49"/>
                    <a:pt x="41" y="44"/>
                  </a:cubicBezTo>
                  <a:cubicBezTo>
                    <a:pt x="44" y="40"/>
                    <a:pt x="47" y="34"/>
                    <a:pt x="47" y="29"/>
                  </a:cubicBezTo>
                  <a:cubicBezTo>
                    <a:pt x="48" y="23"/>
                    <a:pt x="46" y="19"/>
                    <a:pt x="43" y="16"/>
                  </a:cubicBezTo>
                  <a:cubicBezTo>
                    <a:pt x="39" y="13"/>
                    <a:pt x="35" y="12"/>
                    <a:pt x="31" y="12"/>
                  </a:cubicBezTo>
                  <a:cubicBezTo>
                    <a:pt x="31" y="10"/>
                    <a:pt x="32" y="9"/>
                    <a:pt x="32" y="7"/>
                  </a:cubicBezTo>
                  <a:cubicBezTo>
                    <a:pt x="33" y="5"/>
                    <a:pt x="34" y="3"/>
                    <a:pt x="35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4" y="1"/>
                    <a:pt x="33" y="3"/>
                    <a:pt x="32" y="6"/>
                  </a:cubicBezTo>
                  <a:cubicBezTo>
                    <a:pt x="31" y="8"/>
                    <a:pt x="31" y="10"/>
                    <a:pt x="30" y="12"/>
                  </a:cubicBezTo>
                  <a:cubicBezTo>
                    <a:pt x="28" y="12"/>
                    <a:pt x="25" y="13"/>
                    <a:pt x="23" y="13"/>
                  </a:cubicBezTo>
                  <a:cubicBezTo>
                    <a:pt x="20" y="14"/>
                    <a:pt x="18" y="15"/>
                    <a:pt x="17" y="17"/>
                  </a:cubicBezTo>
                  <a:cubicBezTo>
                    <a:pt x="14" y="19"/>
                    <a:pt x="12" y="23"/>
                    <a:pt x="11" y="26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95" name="Freeform 1541"/>
            <p:cNvSpPr/>
            <p:nvPr/>
          </p:nvSpPr>
          <p:spPr>
            <a:xfrm>
              <a:off x="8178778" y="5551520"/>
              <a:ext cx="198439" cy="296865"/>
            </a:xfrm>
            <a:custGeom>
              <a:avLst/>
              <a:gdLst>
                <a:gd name="txL" fmla="*/ 0 w 53"/>
                <a:gd name="txT" fmla="*/ 0 h 79"/>
                <a:gd name="txR" fmla="*/ 53 w 53"/>
                <a:gd name="txB" fmla="*/ 79 h 7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3" h="79">
                  <a:moveTo>
                    <a:pt x="2" y="33"/>
                  </a:moveTo>
                  <a:cubicBezTo>
                    <a:pt x="0" y="38"/>
                    <a:pt x="1" y="44"/>
                    <a:pt x="1" y="49"/>
                  </a:cubicBezTo>
                  <a:cubicBezTo>
                    <a:pt x="1" y="54"/>
                    <a:pt x="1" y="59"/>
                    <a:pt x="2" y="63"/>
                  </a:cubicBezTo>
                  <a:cubicBezTo>
                    <a:pt x="2" y="65"/>
                    <a:pt x="2" y="69"/>
                    <a:pt x="1" y="73"/>
                  </a:cubicBezTo>
                  <a:cubicBezTo>
                    <a:pt x="1" y="76"/>
                    <a:pt x="0" y="79"/>
                    <a:pt x="0" y="79"/>
                  </a:cubicBezTo>
                  <a:cubicBezTo>
                    <a:pt x="4" y="76"/>
                    <a:pt x="8" y="75"/>
                    <a:pt x="13" y="74"/>
                  </a:cubicBezTo>
                  <a:cubicBezTo>
                    <a:pt x="17" y="72"/>
                    <a:pt x="22" y="71"/>
                    <a:pt x="26" y="69"/>
                  </a:cubicBezTo>
                  <a:cubicBezTo>
                    <a:pt x="32" y="67"/>
                    <a:pt x="38" y="62"/>
                    <a:pt x="42" y="57"/>
                  </a:cubicBezTo>
                  <a:cubicBezTo>
                    <a:pt x="47" y="52"/>
                    <a:pt x="50" y="46"/>
                    <a:pt x="51" y="40"/>
                  </a:cubicBezTo>
                  <a:cubicBezTo>
                    <a:pt x="53" y="34"/>
                    <a:pt x="51" y="28"/>
                    <a:pt x="47" y="23"/>
                  </a:cubicBezTo>
                  <a:cubicBezTo>
                    <a:pt x="44" y="19"/>
                    <a:pt x="39" y="16"/>
                    <a:pt x="34" y="15"/>
                  </a:cubicBezTo>
                  <a:cubicBezTo>
                    <a:pt x="35" y="12"/>
                    <a:pt x="36" y="10"/>
                    <a:pt x="38" y="8"/>
                  </a:cubicBezTo>
                  <a:cubicBezTo>
                    <a:pt x="40" y="5"/>
                    <a:pt x="43" y="3"/>
                    <a:pt x="46" y="1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2" y="1"/>
                    <a:pt x="35" y="9"/>
                    <a:pt x="33" y="14"/>
                  </a:cubicBezTo>
                  <a:cubicBezTo>
                    <a:pt x="26" y="13"/>
                    <a:pt x="18" y="14"/>
                    <a:pt x="13" y="19"/>
                  </a:cubicBezTo>
                  <a:cubicBezTo>
                    <a:pt x="9" y="23"/>
                    <a:pt x="5" y="29"/>
                    <a:pt x="2" y="33"/>
                  </a:cubicBezTo>
                  <a:close/>
                </a:path>
              </a:pathLst>
            </a:custGeom>
            <a:solidFill>
              <a:srgbClr val="88C6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96" name="Freeform 1542"/>
            <p:cNvSpPr/>
            <p:nvPr/>
          </p:nvSpPr>
          <p:spPr>
            <a:xfrm>
              <a:off x="7956527" y="5667409"/>
              <a:ext cx="101601" cy="173039"/>
            </a:xfrm>
            <a:custGeom>
              <a:avLst/>
              <a:gdLst>
                <a:gd name="txL" fmla="*/ 0 w 27"/>
                <a:gd name="txT" fmla="*/ 0 h 46"/>
                <a:gd name="txR" fmla="*/ 27 w 27"/>
                <a:gd name="txB" fmla="*/ 46 h 4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7" h="46">
                  <a:moveTo>
                    <a:pt x="1" y="31"/>
                  </a:moveTo>
                  <a:cubicBezTo>
                    <a:pt x="2" y="35"/>
                    <a:pt x="5" y="38"/>
                    <a:pt x="7" y="40"/>
                  </a:cubicBezTo>
                  <a:cubicBezTo>
                    <a:pt x="10" y="42"/>
                    <a:pt x="12" y="43"/>
                    <a:pt x="15" y="44"/>
                  </a:cubicBezTo>
                  <a:cubicBezTo>
                    <a:pt x="16" y="44"/>
                    <a:pt x="18" y="45"/>
                    <a:pt x="19" y="45"/>
                  </a:cubicBezTo>
                  <a:cubicBezTo>
                    <a:pt x="21" y="46"/>
                    <a:pt x="23" y="46"/>
                    <a:pt x="23" y="46"/>
                  </a:cubicBezTo>
                  <a:cubicBezTo>
                    <a:pt x="22" y="44"/>
                    <a:pt x="22" y="42"/>
                    <a:pt x="22" y="41"/>
                  </a:cubicBezTo>
                  <a:cubicBezTo>
                    <a:pt x="23" y="39"/>
                    <a:pt x="24" y="37"/>
                    <a:pt x="25" y="36"/>
                  </a:cubicBezTo>
                  <a:cubicBezTo>
                    <a:pt x="25" y="33"/>
                    <a:pt x="26" y="31"/>
                    <a:pt x="27" y="28"/>
                  </a:cubicBezTo>
                  <a:cubicBezTo>
                    <a:pt x="27" y="25"/>
                    <a:pt x="27" y="22"/>
                    <a:pt x="26" y="19"/>
                  </a:cubicBezTo>
                  <a:cubicBezTo>
                    <a:pt x="25" y="15"/>
                    <a:pt x="23" y="13"/>
                    <a:pt x="20" y="12"/>
                  </a:cubicBezTo>
                  <a:cubicBezTo>
                    <a:pt x="17" y="10"/>
                    <a:pt x="14" y="10"/>
                    <a:pt x="11" y="11"/>
                  </a:cubicBezTo>
                  <a:cubicBezTo>
                    <a:pt x="11" y="9"/>
                    <a:pt x="11" y="8"/>
                    <a:pt x="11" y="6"/>
                  </a:cubicBezTo>
                  <a:cubicBezTo>
                    <a:pt x="12" y="4"/>
                    <a:pt x="12" y="3"/>
                    <a:pt x="13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1"/>
                    <a:pt x="12" y="3"/>
                    <a:pt x="11" y="5"/>
                  </a:cubicBezTo>
                  <a:cubicBezTo>
                    <a:pt x="11" y="7"/>
                    <a:pt x="10" y="9"/>
                    <a:pt x="11" y="11"/>
                  </a:cubicBezTo>
                  <a:cubicBezTo>
                    <a:pt x="7" y="12"/>
                    <a:pt x="3" y="14"/>
                    <a:pt x="2" y="18"/>
                  </a:cubicBezTo>
                  <a:cubicBezTo>
                    <a:pt x="1" y="22"/>
                    <a:pt x="0" y="27"/>
                    <a:pt x="1" y="31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97" name="Freeform 1543"/>
            <p:cNvSpPr/>
            <p:nvPr/>
          </p:nvSpPr>
          <p:spPr>
            <a:xfrm>
              <a:off x="8824895" y="4044972"/>
              <a:ext cx="198439" cy="112713"/>
            </a:xfrm>
            <a:custGeom>
              <a:avLst/>
              <a:gdLst>
                <a:gd name="txL" fmla="*/ 0 w 53"/>
                <a:gd name="txT" fmla="*/ 0 h 30"/>
                <a:gd name="txR" fmla="*/ 53 w 53"/>
                <a:gd name="txB" fmla="*/ 30 h 30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53" h="30">
                  <a:moveTo>
                    <a:pt x="25" y="0"/>
                  </a:moveTo>
                  <a:cubicBezTo>
                    <a:pt x="22" y="1"/>
                    <a:pt x="19" y="2"/>
                    <a:pt x="16" y="4"/>
                  </a:cubicBezTo>
                  <a:cubicBezTo>
                    <a:pt x="14" y="5"/>
                    <a:pt x="12" y="7"/>
                    <a:pt x="9" y="8"/>
                  </a:cubicBezTo>
                  <a:cubicBezTo>
                    <a:pt x="8" y="9"/>
                    <a:pt x="6" y="10"/>
                    <a:pt x="4" y="10"/>
                  </a:cubicBezTo>
                  <a:cubicBezTo>
                    <a:pt x="2" y="10"/>
                    <a:pt x="0" y="10"/>
                    <a:pt x="0" y="10"/>
                  </a:cubicBezTo>
                  <a:cubicBezTo>
                    <a:pt x="2" y="13"/>
                    <a:pt x="5" y="15"/>
                    <a:pt x="7" y="17"/>
                  </a:cubicBezTo>
                  <a:cubicBezTo>
                    <a:pt x="9" y="19"/>
                    <a:pt x="11" y="21"/>
                    <a:pt x="13" y="23"/>
                  </a:cubicBezTo>
                  <a:cubicBezTo>
                    <a:pt x="19" y="27"/>
                    <a:pt x="28" y="30"/>
                    <a:pt x="36" y="27"/>
                  </a:cubicBezTo>
                  <a:cubicBezTo>
                    <a:pt x="40" y="26"/>
                    <a:pt x="43" y="23"/>
                    <a:pt x="44" y="20"/>
                  </a:cubicBezTo>
                  <a:cubicBezTo>
                    <a:pt x="45" y="17"/>
                    <a:pt x="44" y="14"/>
                    <a:pt x="43" y="11"/>
                  </a:cubicBezTo>
                  <a:cubicBezTo>
                    <a:pt x="45" y="10"/>
                    <a:pt x="46" y="10"/>
                    <a:pt x="47" y="10"/>
                  </a:cubicBezTo>
                  <a:cubicBezTo>
                    <a:pt x="49" y="10"/>
                    <a:pt x="51" y="10"/>
                    <a:pt x="53" y="10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2" y="9"/>
                    <a:pt x="50" y="9"/>
                    <a:pt x="48" y="10"/>
                  </a:cubicBezTo>
                  <a:cubicBezTo>
                    <a:pt x="47" y="10"/>
                    <a:pt x="45" y="10"/>
                    <a:pt x="43" y="10"/>
                  </a:cubicBezTo>
                  <a:cubicBezTo>
                    <a:pt x="41" y="6"/>
                    <a:pt x="39" y="3"/>
                    <a:pt x="35" y="1"/>
                  </a:cubicBezTo>
                  <a:cubicBezTo>
                    <a:pt x="32" y="0"/>
                    <a:pt x="28" y="0"/>
                    <a:pt x="25" y="0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98" name="Freeform 1544"/>
            <p:cNvSpPr/>
            <p:nvPr/>
          </p:nvSpPr>
          <p:spPr>
            <a:xfrm>
              <a:off x="9042384" y="3863996"/>
              <a:ext cx="123826" cy="142876"/>
            </a:xfrm>
            <a:custGeom>
              <a:avLst/>
              <a:gdLst>
                <a:gd name="txL" fmla="*/ 0 w 33"/>
                <a:gd name="txT" fmla="*/ 0 h 38"/>
                <a:gd name="txR" fmla="*/ 33 w 33"/>
                <a:gd name="txB" fmla="*/ 38 h 3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3" h="38">
                  <a:moveTo>
                    <a:pt x="25" y="4"/>
                  </a:moveTo>
                  <a:cubicBezTo>
                    <a:pt x="22" y="2"/>
                    <a:pt x="19" y="2"/>
                    <a:pt x="16" y="1"/>
                  </a:cubicBezTo>
                  <a:cubicBezTo>
                    <a:pt x="13" y="1"/>
                    <a:pt x="11" y="1"/>
                    <a:pt x="8" y="1"/>
                  </a:cubicBezTo>
                  <a:cubicBezTo>
                    <a:pt x="7" y="1"/>
                    <a:pt x="5" y="1"/>
                    <a:pt x="4" y="1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2" y="2"/>
                    <a:pt x="2" y="4"/>
                    <a:pt x="3" y="7"/>
                  </a:cubicBezTo>
                  <a:cubicBezTo>
                    <a:pt x="3" y="9"/>
                    <a:pt x="4" y="11"/>
                    <a:pt x="4" y="13"/>
                  </a:cubicBezTo>
                  <a:cubicBezTo>
                    <a:pt x="5" y="16"/>
                    <a:pt x="6" y="19"/>
                    <a:pt x="7" y="21"/>
                  </a:cubicBezTo>
                  <a:cubicBezTo>
                    <a:pt x="8" y="23"/>
                    <a:pt x="10" y="25"/>
                    <a:pt x="11" y="26"/>
                  </a:cubicBezTo>
                  <a:cubicBezTo>
                    <a:pt x="12" y="26"/>
                    <a:pt x="13" y="27"/>
                    <a:pt x="14" y="27"/>
                  </a:cubicBezTo>
                  <a:cubicBezTo>
                    <a:pt x="15" y="27"/>
                    <a:pt x="17" y="27"/>
                    <a:pt x="18" y="28"/>
                  </a:cubicBezTo>
                  <a:cubicBezTo>
                    <a:pt x="21" y="28"/>
                    <a:pt x="24" y="29"/>
                    <a:pt x="26" y="29"/>
                  </a:cubicBezTo>
                  <a:cubicBezTo>
                    <a:pt x="26" y="30"/>
                    <a:pt x="26" y="32"/>
                    <a:pt x="25" y="34"/>
                  </a:cubicBezTo>
                  <a:cubicBezTo>
                    <a:pt x="24" y="36"/>
                    <a:pt x="22" y="37"/>
                    <a:pt x="20" y="38"/>
                  </a:cubicBezTo>
                  <a:cubicBezTo>
                    <a:pt x="20" y="38"/>
                    <a:pt x="20" y="38"/>
                    <a:pt x="20" y="38"/>
                  </a:cubicBezTo>
                  <a:cubicBezTo>
                    <a:pt x="21" y="38"/>
                    <a:pt x="23" y="37"/>
                    <a:pt x="25" y="35"/>
                  </a:cubicBezTo>
                  <a:cubicBezTo>
                    <a:pt x="26" y="33"/>
                    <a:pt x="27" y="30"/>
                    <a:pt x="27" y="28"/>
                  </a:cubicBezTo>
                  <a:cubicBezTo>
                    <a:pt x="29" y="28"/>
                    <a:pt x="30" y="26"/>
                    <a:pt x="31" y="24"/>
                  </a:cubicBezTo>
                  <a:cubicBezTo>
                    <a:pt x="32" y="22"/>
                    <a:pt x="33" y="19"/>
                    <a:pt x="32" y="16"/>
                  </a:cubicBezTo>
                  <a:cubicBezTo>
                    <a:pt x="31" y="14"/>
                    <a:pt x="30" y="11"/>
                    <a:pt x="29" y="9"/>
                  </a:cubicBezTo>
                  <a:cubicBezTo>
                    <a:pt x="28" y="7"/>
                    <a:pt x="26" y="6"/>
                    <a:pt x="25" y="4"/>
                  </a:cubicBezTo>
                  <a:close/>
                </a:path>
              </a:pathLst>
            </a:custGeom>
            <a:solidFill>
              <a:srgbClr val="88C6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299" name="Freeform 1545"/>
            <p:cNvSpPr/>
            <p:nvPr/>
          </p:nvSpPr>
          <p:spPr>
            <a:xfrm>
              <a:off x="8742344" y="4295799"/>
              <a:ext cx="157163" cy="230189"/>
            </a:xfrm>
            <a:custGeom>
              <a:avLst/>
              <a:gdLst>
                <a:gd name="txL" fmla="*/ 0 w 42"/>
                <a:gd name="txT" fmla="*/ 0 h 61"/>
                <a:gd name="txR" fmla="*/ 42 w 42"/>
                <a:gd name="txB" fmla="*/ 61 h 6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2" h="61">
                  <a:moveTo>
                    <a:pt x="1" y="29"/>
                  </a:moveTo>
                  <a:cubicBezTo>
                    <a:pt x="0" y="36"/>
                    <a:pt x="2" y="41"/>
                    <a:pt x="4" y="46"/>
                  </a:cubicBezTo>
                  <a:cubicBezTo>
                    <a:pt x="6" y="50"/>
                    <a:pt x="8" y="53"/>
                    <a:pt x="11" y="55"/>
                  </a:cubicBezTo>
                  <a:cubicBezTo>
                    <a:pt x="13" y="56"/>
                    <a:pt x="15" y="58"/>
                    <a:pt x="17" y="59"/>
                  </a:cubicBezTo>
                  <a:cubicBezTo>
                    <a:pt x="19" y="61"/>
                    <a:pt x="21" y="61"/>
                    <a:pt x="21" y="61"/>
                  </a:cubicBezTo>
                  <a:cubicBezTo>
                    <a:pt x="20" y="59"/>
                    <a:pt x="22" y="57"/>
                    <a:pt x="23" y="55"/>
                  </a:cubicBezTo>
                  <a:cubicBezTo>
                    <a:pt x="25" y="53"/>
                    <a:pt x="27" y="51"/>
                    <a:pt x="29" y="49"/>
                  </a:cubicBezTo>
                  <a:cubicBezTo>
                    <a:pt x="34" y="45"/>
                    <a:pt x="39" y="38"/>
                    <a:pt x="41" y="31"/>
                  </a:cubicBezTo>
                  <a:cubicBezTo>
                    <a:pt x="41" y="26"/>
                    <a:pt x="40" y="22"/>
                    <a:pt x="38" y="18"/>
                  </a:cubicBezTo>
                  <a:cubicBezTo>
                    <a:pt x="36" y="15"/>
                    <a:pt x="33" y="11"/>
                    <a:pt x="29" y="9"/>
                  </a:cubicBezTo>
                  <a:cubicBezTo>
                    <a:pt x="30" y="8"/>
                    <a:pt x="32" y="6"/>
                    <a:pt x="34" y="5"/>
                  </a:cubicBezTo>
                  <a:cubicBezTo>
                    <a:pt x="36" y="3"/>
                    <a:pt x="39" y="2"/>
                    <a:pt x="42" y="1"/>
                  </a:cubicBezTo>
                  <a:cubicBezTo>
                    <a:pt x="42" y="1"/>
                    <a:pt x="42" y="1"/>
                    <a:pt x="42" y="0"/>
                  </a:cubicBezTo>
                  <a:cubicBezTo>
                    <a:pt x="41" y="0"/>
                    <a:pt x="38" y="2"/>
                    <a:pt x="35" y="3"/>
                  </a:cubicBezTo>
                  <a:cubicBezTo>
                    <a:pt x="32" y="5"/>
                    <a:pt x="30" y="7"/>
                    <a:pt x="28" y="9"/>
                  </a:cubicBezTo>
                  <a:cubicBezTo>
                    <a:pt x="23" y="7"/>
                    <a:pt x="16" y="7"/>
                    <a:pt x="11" y="13"/>
                  </a:cubicBezTo>
                  <a:cubicBezTo>
                    <a:pt x="7" y="16"/>
                    <a:pt x="3" y="24"/>
                    <a:pt x="1" y="29"/>
                  </a:cubicBezTo>
                  <a:close/>
                </a:path>
              </a:pathLst>
            </a:custGeom>
            <a:solidFill>
              <a:srgbClr val="88C6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00" name="Freeform 1546"/>
            <p:cNvSpPr/>
            <p:nvPr/>
          </p:nvSpPr>
          <p:spPr>
            <a:xfrm>
              <a:off x="8756632" y="4473600"/>
              <a:ext cx="49213" cy="77788"/>
            </a:xfrm>
            <a:custGeom>
              <a:avLst/>
              <a:gdLst>
                <a:gd name="txL" fmla="*/ 0 w 13"/>
                <a:gd name="txT" fmla="*/ 0 h 21"/>
                <a:gd name="txR" fmla="*/ 13 w 13"/>
                <a:gd name="txB" fmla="*/ 21 h 2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3" h="21">
                  <a:moveTo>
                    <a:pt x="1" y="10"/>
                  </a:moveTo>
                  <a:cubicBezTo>
                    <a:pt x="0" y="12"/>
                    <a:pt x="1" y="13"/>
                    <a:pt x="1" y="15"/>
                  </a:cubicBezTo>
                  <a:cubicBezTo>
                    <a:pt x="2" y="16"/>
                    <a:pt x="2" y="17"/>
                    <a:pt x="3" y="18"/>
                  </a:cubicBezTo>
                  <a:cubicBezTo>
                    <a:pt x="3" y="19"/>
                    <a:pt x="5" y="21"/>
                    <a:pt x="5" y="21"/>
                  </a:cubicBezTo>
                  <a:cubicBezTo>
                    <a:pt x="5" y="19"/>
                    <a:pt x="7" y="18"/>
                    <a:pt x="9" y="17"/>
                  </a:cubicBezTo>
                  <a:cubicBezTo>
                    <a:pt x="11" y="15"/>
                    <a:pt x="13" y="13"/>
                    <a:pt x="13" y="9"/>
                  </a:cubicBezTo>
                  <a:cubicBezTo>
                    <a:pt x="13" y="8"/>
                    <a:pt x="13" y="6"/>
                    <a:pt x="12" y="5"/>
                  </a:cubicBezTo>
                  <a:cubicBezTo>
                    <a:pt x="11" y="4"/>
                    <a:pt x="9" y="4"/>
                    <a:pt x="8" y="4"/>
                  </a:cubicBezTo>
                  <a:cubicBezTo>
                    <a:pt x="8" y="3"/>
                    <a:pt x="8" y="3"/>
                    <a:pt x="8" y="2"/>
                  </a:cubicBezTo>
                  <a:cubicBezTo>
                    <a:pt x="9" y="2"/>
                    <a:pt x="9" y="1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1"/>
                    <a:pt x="8" y="2"/>
                  </a:cubicBezTo>
                  <a:cubicBezTo>
                    <a:pt x="8" y="2"/>
                    <a:pt x="8" y="3"/>
                    <a:pt x="8" y="4"/>
                  </a:cubicBezTo>
                  <a:cubicBezTo>
                    <a:pt x="6" y="4"/>
                    <a:pt x="4" y="4"/>
                    <a:pt x="3" y="6"/>
                  </a:cubicBezTo>
                  <a:cubicBezTo>
                    <a:pt x="2" y="7"/>
                    <a:pt x="1" y="9"/>
                    <a:pt x="1" y="10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01" name="Freeform 1547"/>
            <p:cNvSpPr/>
            <p:nvPr/>
          </p:nvSpPr>
          <p:spPr>
            <a:xfrm>
              <a:off x="8602643" y="4402162"/>
              <a:ext cx="406402" cy="239714"/>
            </a:xfrm>
            <a:custGeom>
              <a:avLst/>
              <a:gdLst>
                <a:gd name="txL" fmla="*/ 0 w 108"/>
                <a:gd name="txT" fmla="*/ 0 h 64"/>
                <a:gd name="txR" fmla="*/ 108 w 108"/>
                <a:gd name="txB" fmla="*/ 64 h 6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08" h="64">
                  <a:moveTo>
                    <a:pt x="56" y="1"/>
                  </a:moveTo>
                  <a:cubicBezTo>
                    <a:pt x="52" y="0"/>
                    <a:pt x="48" y="0"/>
                    <a:pt x="44" y="1"/>
                  </a:cubicBezTo>
                  <a:cubicBezTo>
                    <a:pt x="41" y="2"/>
                    <a:pt x="37" y="3"/>
                    <a:pt x="33" y="4"/>
                  </a:cubicBezTo>
                  <a:cubicBezTo>
                    <a:pt x="27" y="5"/>
                    <a:pt x="21" y="9"/>
                    <a:pt x="16" y="12"/>
                  </a:cubicBezTo>
                  <a:cubicBezTo>
                    <a:pt x="15" y="14"/>
                    <a:pt x="10" y="16"/>
                    <a:pt x="7" y="18"/>
                  </a:cubicBezTo>
                  <a:cubicBezTo>
                    <a:pt x="3" y="20"/>
                    <a:pt x="0" y="22"/>
                    <a:pt x="0" y="22"/>
                  </a:cubicBezTo>
                  <a:cubicBezTo>
                    <a:pt x="5" y="23"/>
                    <a:pt x="8" y="27"/>
                    <a:pt x="11" y="31"/>
                  </a:cubicBezTo>
                  <a:cubicBezTo>
                    <a:pt x="14" y="35"/>
                    <a:pt x="17" y="39"/>
                    <a:pt x="20" y="43"/>
                  </a:cubicBezTo>
                  <a:cubicBezTo>
                    <a:pt x="24" y="48"/>
                    <a:pt x="31" y="54"/>
                    <a:pt x="40" y="58"/>
                  </a:cubicBezTo>
                  <a:cubicBezTo>
                    <a:pt x="42" y="59"/>
                    <a:pt x="44" y="60"/>
                    <a:pt x="47" y="61"/>
                  </a:cubicBezTo>
                  <a:cubicBezTo>
                    <a:pt x="48" y="61"/>
                    <a:pt x="49" y="61"/>
                    <a:pt x="50" y="62"/>
                  </a:cubicBezTo>
                  <a:cubicBezTo>
                    <a:pt x="52" y="62"/>
                    <a:pt x="52" y="62"/>
                    <a:pt x="52" y="62"/>
                  </a:cubicBezTo>
                  <a:cubicBezTo>
                    <a:pt x="53" y="62"/>
                    <a:pt x="54" y="62"/>
                    <a:pt x="55" y="63"/>
                  </a:cubicBezTo>
                  <a:cubicBezTo>
                    <a:pt x="61" y="64"/>
                    <a:pt x="67" y="63"/>
                    <a:pt x="73" y="62"/>
                  </a:cubicBezTo>
                  <a:cubicBezTo>
                    <a:pt x="78" y="60"/>
                    <a:pt x="82" y="57"/>
                    <a:pt x="85" y="54"/>
                  </a:cubicBezTo>
                  <a:cubicBezTo>
                    <a:pt x="88" y="51"/>
                    <a:pt x="89" y="48"/>
                    <a:pt x="90" y="44"/>
                  </a:cubicBezTo>
                  <a:cubicBezTo>
                    <a:pt x="91" y="37"/>
                    <a:pt x="89" y="30"/>
                    <a:pt x="85" y="24"/>
                  </a:cubicBezTo>
                  <a:cubicBezTo>
                    <a:pt x="88" y="22"/>
                    <a:pt x="91" y="21"/>
                    <a:pt x="94" y="21"/>
                  </a:cubicBezTo>
                  <a:cubicBezTo>
                    <a:pt x="99" y="20"/>
                    <a:pt x="103" y="20"/>
                    <a:pt x="108" y="20"/>
                  </a:cubicBezTo>
                  <a:cubicBezTo>
                    <a:pt x="108" y="19"/>
                    <a:pt x="108" y="19"/>
                    <a:pt x="108" y="19"/>
                  </a:cubicBezTo>
                  <a:cubicBezTo>
                    <a:pt x="106" y="18"/>
                    <a:pt x="101" y="19"/>
                    <a:pt x="97" y="20"/>
                  </a:cubicBezTo>
                  <a:cubicBezTo>
                    <a:pt x="92" y="20"/>
                    <a:pt x="88" y="21"/>
                    <a:pt x="85" y="23"/>
                  </a:cubicBezTo>
                  <a:cubicBezTo>
                    <a:pt x="83" y="19"/>
                    <a:pt x="80" y="15"/>
                    <a:pt x="77" y="12"/>
                  </a:cubicBezTo>
                  <a:cubicBezTo>
                    <a:pt x="74" y="10"/>
                    <a:pt x="72" y="7"/>
                    <a:pt x="70" y="6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8" y="5"/>
                    <a:pt x="68" y="4"/>
                    <a:pt x="68" y="4"/>
                  </a:cubicBezTo>
                  <a:cubicBezTo>
                    <a:pt x="68" y="4"/>
                    <a:pt x="68" y="4"/>
                    <a:pt x="67" y="4"/>
                  </a:cubicBezTo>
                  <a:cubicBezTo>
                    <a:pt x="67" y="4"/>
                    <a:pt x="66" y="4"/>
                    <a:pt x="65" y="3"/>
                  </a:cubicBezTo>
                  <a:cubicBezTo>
                    <a:pt x="62" y="2"/>
                    <a:pt x="59" y="2"/>
                    <a:pt x="56" y="1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02" name="Freeform 1548"/>
            <p:cNvSpPr/>
            <p:nvPr/>
          </p:nvSpPr>
          <p:spPr>
            <a:xfrm>
              <a:off x="8358167" y="4660927"/>
              <a:ext cx="327027" cy="198439"/>
            </a:xfrm>
            <a:custGeom>
              <a:avLst/>
              <a:gdLst>
                <a:gd name="txL" fmla="*/ 0 w 87"/>
                <a:gd name="txT" fmla="*/ 0 h 53"/>
                <a:gd name="txR" fmla="*/ 87 w 87"/>
                <a:gd name="txB" fmla="*/ 53 h 5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</a:cxnLst>
              <a:rect l="txL" t="txT" r="txR" b="txB"/>
              <a:pathLst>
                <a:path w="87" h="53">
                  <a:moveTo>
                    <a:pt x="25" y="3"/>
                  </a:moveTo>
                  <a:cubicBezTo>
                    <a:pt x="17" y="6"/>
                    <a:pt x="12" y="11"/>
                    <a:pt x="8" y="17"/>
                  </a:cubicBezTo>
                  <a:cubicBezTo>
                    <a:pt x="4" y="22"/>
                    <a:pt x="3" y="28"/>
                    <a:pt x="2" y="33"/>
                  </a:cubicBezTo>
                  <a:cubicBezTo>
                    <a:pt x="2" y="35"/>
                    <a:pt x="1" y="39"/>
                    <a:pt x="1" y="43"/>
                  </a:cubicBezTo>
                  <a:cubicBezTo>
                    <a:pt x="0" y="46"/>
                    <a:pt x="0" y="49"/>
                    <a:pt x="0" y="49"/>
                  </a:cubicBezTo>
                  <a:cubicBezTo>
                    <a:pt x="3" y="47"/>
                    <a:pt x="7" y="47"/>
                    <a:pt x="11" y="47"/>
                  </a:cubicBezTo>
                  <a:cubicBezTo>
                    <a:pt x="14" y="48"/>
                    <a:pt x="18" y="50"/>
                    <a:pt x="21" y="50"/>
                  </a:cubicBezTo>
                  <a:cubicBezTo>
                    <a:pt x="26" y="52"/>
                    <a:pt x="31" y="53"/>
                    <a:pt x="37" y="53"/>
                  </a:cubicBezTo>
                  <a:cubicBezTo>
                    <a:pt x="43" y="53"/>
                    <a:pt x="49" y="52"/>
                    <a:pt x="55" y="50"/>
                  </a:cubicBezTo>
                  <a:cubicBezTo>
                    <a:pt x="62" y="47"/>
                    <a:pt x="66" y="42"/>
                    <a:pt x="68" y="36"/>
                  </a:cubicBezTo>
                  <a:cubicBezTo>
                    <a:pt x="70" y="30"/>
                    <a:pt x="70" y="23"/>
                    <a:pt x="67" y="18"/>
                  </a:cubicBezTo>
                  <a:cubicBezTo>
                    <a:pt x="70" y="17"/>
                    <a:pt x="73" y="17"/>
                    <a:pt x="76" y="17"/>
                  </a:cubicBezTo>
                  <a:cubicBezTo>
                    <a:pt x="80" y="17"/>
                    <a:pt x="83" y="18"/>
                    <a:pt x="87" y="18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5" y="16"/>
                    <a:pt x="82" y="16"/>
                    <a:pt x="78" y="16"/>
                  </a:cubicBezTo>
                  <a:cubicBezTo>
                    <a:pt x="74" y="16"/>
                    <a:pt x="70" y="16"/>
                    <a:pt x="67" y="17"/>
                  </a:cubicBezTo>
                  <a:cubicBezTo>
                    <a:pt x="66" y="13"/>
                    <a:pt x="64" y="10"/>
                    <a:pt x="61" y="7"/>
                  </a:cubicBezTo>
                  <a:cubicBezTo>
                    <a:pt x="58" y="4"/>
                    <a:pt x="55" y="2"/>
                    <a:pt x="50" y="1"/>
                  </a:cubicBezTo>
                  <a:cubicBezTo>
                    <a:pt x="47" y="0"/>
                    <a:pt x="43" y="0"/>
                    <a:pt x="38" y="0"/>
                  </a:cubicBezTo>
                  <a:cubicBezTo>
                    <a:pt x="34" y="1"/>
                    <a:pt x="29" y="2"/>
                    <a:pt x="25" y="3"/>
                  </a:cubicBezTo>
                  <a:close/>
                </a:path>
              </a:pathLst>
            </a:custGeom>
            <a:solidFill>
              <a:srgbClr val="88C6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03" name="Freeform 1549"/>
            <p:cNvSpPr/>
            <p:nvPr/>
          </p:nvSpPr>
          <p:spPr>
            <a:xfrm>
              <a:off x="8151791" y="4889528"/>
              <a:ext cx="338140" cy="249239"/>
            </a:xfrm>
            <a:custGeom>
              <a:avLst/>
              <a:gdLst>
                <a:gd name="txL" fmla="*/ 0 w 90"/>
                <a:gd name="txT" fmla="*/ 0 h 66"/>
                <a:gd name="txR" fmla="*/ 90 w 90"/>
                <a:gd name="txB" fmla="*/ 66 h 6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90" h="66">
                  <a:moveTo>
                    <a:pt x="17" y="11"/>
                  </a:moveTo>
                  <a:cubicBezTo>
                    <a:pt x="9" y="17"/>
                    <a:pt x="5" y="24"/>
                    <a:pt x="2" y="32"/>
                  </a:cubicBezTo>
                  <a:cubicBezTo>
                    <a:pt x="0" y="39"/>
                    <a:pt x="0" y="46"/>
                    <a:pt x="3" y="51"/>
                  </a:cubicBezTo>
                  <a:cubicBezTo>
                    <a:pt x="3" y="52"/>
                    <a:pt x="3" y="54"/>
                    <a:pt x="4" y="56"/>
                  </a:cubicBezTo>
                  <a:cubicBezTo>
                    <a:pt x="5" y="58"/>
                    <a:pt x="6" y="60"/>
                    <a:pt x="7" y="61"/>
                  </a:cubicBezTo>
                  <a:cubicBezTo>
                    <a:pt x="9" y="64"/>
                    <a:pt x="12" y="66"/>
                    <a:pt x="12" y="66"/>
                  </a:cubicBezTo>
                  <a:cubicBezTo>
                    <a:pt x="11" y="65"/>
                    <a:pt x="12" y="64"/>
                    <a:pt x="13" y="63"/>
                  </a:cubicBezTo>
                  <a:cubicBezTo>
                    <a:pt x="15" y="62"/>
                    <a:pt x="16" y="62"/>
                    <a:pt x="17" y="62"/>
                  </a:cubicBezTo>
                  <a:cubicBezTo>
                    <a:pt x="21" y="62"/>
                    <a:pt x="24" y="63"/>
                    <a:pt x="28" y="63"/>
                  </a:cubicBezTo>
                  <a:cubicBezTo>
                    <a:pt x="33" y="63"/>
                    <a:pt x="39" y="62"/>
                    <a:pt x="46" y="60"/>
                  </a:cubicBezTo>
                  <a:cubicBezTo>
                    <a:pt x="49" y="59"/>
                    <a:pt x="53" y="57"/>
                    <a:pt x="57" y="55"/>
                  </a:cubicBezTo>
                  <a:cubicBezTo>
                    <a:pt x="61" y="53"/>
                    <a:pt x="63" y="50"/>
                    <a:pt x="66" y="48"/>
                  </a:cubicBezTo>
                  <a:cubicBezTo>
                    <a:pt x="70" y="42"/>
                    <a:pt x="72" y="35"/>
                    <a:pt x="71" y="29"/>
                  </a:cubicBezTo>
                  <a:cubicBezTo>
                    <a:pt x="71" y="22"/>
                    <a:pt x="69" y="15"/>
                    <a:pt x="65" y="10"/>
                  </a:cubicBezTo>
                  <a:cubicBezTo>
                    <a:pt x="68" y="8"/>
                    <a:pt x="71" y="7"/>
                    <a:pt x="75" y="7"/>
                  </a:cubicBezTo>
                  <a:cubicBezTo>
                    <a:pt x="80" y="6"/>
                    <a:pt x="85" y="7"/>
                    <a:pt x="89" y="9"/>
                  </a:cubicBezTo>
                  <a:cubicBezTo>
                    <a:pt x="89" y="9"/>
                    <a:pt x="90" y="8"/>
                    <a:pt x="90" y="8"/>
                  </a:cubicBezTo>
                  <a:cubicBezTo>
                    <a:pt x="89" y="7"/>
                    <a:pt x="87" y="6"/>
                    <a:pt x="85" y="6"/>
                  </a:cubicBezTo>
                  <a:cubicBezTo>
                    <a:pt x="83" y="6"/>
                    <a:pt x="81" y="5"/>
                    <a:pt x="78" y="6"/>
                  </a:cubicBezTo>
                  <a:cubicBezTo>
                    <a:pt x="73" y="6"/>
                    <a:pt x="67" y="7"/>
                    <a:pt x="64" y="9"/>
                  </a:cubicBezTo>
                  <a:cubicBezTo>
                    <a:pt x="61" y="6"/>
                    <a:pt x="57" y="3"/>
                    <a:pt x="53" y="2"/>
                  </a:cubicBezTo>
                  <a:cubicBezTo>
                    <a:pt x="48" y="0"/>
                    <a:pt x="43" y="0"/>
                    <a:pt x="38" y="1"/>
                  </a:cubicBezTo>
                  <a:cubicBezTo>
                    <a:pt x="37" y="2"/>
                    <a:pt x="35" y="2"/>
                    <a:pt x="33" y="3"/>
                  </a:cubicBezTo>
                  <a:cubicBezTo>
                    <a:pt x="32" y="3"/>
                    <a:pt x="32" y="3"/>
                    <a:pt x="31" y="3"/>
                  </a:cubicBezTo>
                  <a:cubicBezTo>
                    <a:pt x="30" y="4"/>
                    <a:pt x="29" y="4"/>
                    <a:pt x="28" y="4"/>
                  </a:cubicBezTo>
                  <a:cubicBezTo>
                    <a:pt x="24" y="6"/>
                    <a:pt x="20" y="8"/>
                    <a:pt x="17" y="11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04" name="Freeform 1550"/>
            <p:cNvSpPr/>
            <p:nvPr/>
          </p:nvSpPr>
          <p:spPr>
            <a:xfrm>
              <a:off x="8181953" y="5043517"/>
              <a:ext cx="274639" cy="279402"/>
            </a:xfrm>
            <a:custGeom>
              <a:avLst/>
              <a:gdLst>
                <a:gd name="txL" fmla="*/ 0 w 73"/>
                <a:gd name="txT" fmla="*/ 0 h 74"/>
                <a:gd name="txR" fmla="*/ 73 w 73"/>
                <a:gd name="txB" fmla="*/ 74 h 74"/>
              </a:gdLst>
              <a:ahLst/>
              <a:cxnLst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3" h="74">
                  <a:moveTo>
                    <a:pt x="5" y="21"/>
                  </a:moveTo>
                  <a:cubicBezTo>
                    <a:pt x="0" y="28"/>
                    <a:pt x="0" y="35"/>
                    <a:pt x="0" y="42"/>
                  </a:cubicBezTo>
                  <a:cubicBezTo>
                    <a:pt x="0" y="47"/>
                    <a:pt x="2" y="52"/>
                    <a:pt x="4" y="57"/>
                  </a:cubicBezTo>
                  <a:cubicBezTo>
                    <a:pt x="5" y="59"/>
                    <a:pt x="6" y="63"/>
                    <a:pt x="6" y="67"/>
                  </a:cubicBezTo>
                  <a:cubicBezTo>
                    <a:pt x="8" y="74"/>
                    <a:pt x="8" y="74"/>
                    <a:pt x="8" y="74"/>
                  </a:cubicBezTo>
                  <a:cubicBezTo>
                    <a:pt x="10" y="70"/>
                    <a:pt x="14" y="67"/>
                    <a:pt x="18" y="66"/>
                  </a:cubicBezTo>
                  <a:cubicBezTo>
                    <a:pt x="22" y="64"/>
                    <a:pt x="27" y="63"/>
                    <a:pt x="30" y="61"/>
                  </a:cubicBezTo>
                  <a:cubicBezTo>
                    <a:pt x="35" y="59"/>
                    <a:pt x="40" y="56"/>
                    <a:pt x="45" y="52"/>
                  </a:cubicBezTo>
                  <a:cubicBezTo>
                    <a:pt x="49" y="49"/>
                    <a:pt x="53" y="45"/>
                    <a:pt x="55" y="41"/>
                  </a:cubicBezTo>
                  <a:cubicBezTo>
                    <a:pt x="58" y="36"/>
                    <a:pt x="58" y="30"/>
                    <a:pt x="57" y="24"/>
                  </a:cubicBezTo>
                  <a:cubicBezTo>
                    <a:pt x="56" y="18"/>
                    <a:pt x="54" y="12"/>
                    <a:pt x="50" y="8"/>
                  </a:cubicBezTo>
                  <a:cubicBezTo>
                    <a:pt x="53" y="6"/>
                    <a:pt x="57" y="5"/>
                    <a:pt x="60" y="4"/>
                  </a:cubicBezTo>
                  <a:cubicBezTo>
                    <a:pt x="64" y="4"/>
                    <a:pt x="69" y="4"/>
                    <a:pt x="72" y="6"/>
                  </a:cubicBezTo>
                  <a:cubicBezTo>
                    <a:pt x="73" y="6"/>
                    <a:pt x="73" y="5"/>
                    <a:pt x="73" y="5"/>
                  </a:cubicBezTo>
                  <a:cubicBezTo>
                    <a:pt x="71" y="4"/>
                    <a:pt x="67" y="3"/>
                    <a:pt x="62" y="3"/>
                  </a:cubicBezTo>
                  <a:cubicBezTo>
                    <a:pt x="58" y="4"/>
                    <a:pt x="53" y="5"/>
                    <a:pt x="50" y="7"/>
                  </a:cubicBezTo>
                  <a:cubicBezTo>
                    <a:pt x="47" y="4"/>
                    <a:pt x="43" y="2"/>
                    <a:pt x="39" y="1"/>
                  </a:cubicBezTo>
                  <a:cubicBezTo>
                    <a:pt x="34" y="0"/>
                    <a:pt x="29" y="1"/>
                    <a:pt x="24" y="3"/>
                  </a:cubicBezTo>
                  <a:cubicBezTo>
                    <a:pt x="21" y="5"/>
                    <a:pt x="17" y="8"/>
                    <a:pt x="13" y="11"/>
                  </a:cubicBezTo>
                  <a:cubicBezTo>
                    <a:pt x="10" y="14"/>
                    <a:pt x="7" y="18"/>
                    <a:pt x="5" y="21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05" name="Freeform 1551"/>
            <p:cNvSpPr/>
            <p:nvPr/>
          </p:nvSpPr>
          <p:spPr>
            <a:xfrm>
              <a:off x="8231166" y="5243543"/>
              <a:ext cx="168276" cy="127001"/>
            </a:xfrm>
            <a:custGeom>
              <a:avLst/>
              <a:gdLst>
                <a:gd name="txL" fmla="*/ 0 w 45"/>
                <a:gd name="txT" fmla="*/ 0 h 34"/>
                <a:gd name="txR" fmla="*/ 45 w 45"/>
                <a:gd name="txB" fmla="*/ 34 h 3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5" h="34">
                  <a:moveTo>
                    <a:pt x="8" y="7"/>
                  </a:moveTo>
                  <a:cubicBezTo>
                    <a:pt x="5" y="10"/>
                    <a:pt x="4" y="14"/>
                    <a:pt x="4" y="17"/>
                  </a:cubicBezTo>
                  <a:cubicBezTo>
                    <a:pt x="3" y="20"/>
                    <a:pt x="3" y="22"/>
                    <a:pt x="3" y="25"/>
                  </a:cubicBezTo>
                  <a:cubicBezTo>
                    <a:pt x="3" y="26"/>
                    <a:pt x="2" y="28"/>
                    <a:pt x="2" y="30"/>
                  </a:cubicBezTo>
                  <a:cubicBezTo>
                    <a:pt x="1" y="32"/>
                    <a:pt x="0" y="34"/>
                    <a:pt x="0" y="34"/>
                  </a:cubicBezTo>
                  <a:cubicBezTo>
                    <a:pt x="5" y="32"/>
                    <a:pt x="11" y="32"/>
                    <a:pt x="15" y="31"/>
                  </a:cubicBezTo>
                  <a:cubicBezTo>
                    <a:pt x="19" y="31"/>
                    <a:pt x="22" y="30"/>
                    <a:pt x="25" y="29"/>
                  </a:cubicBezTo>
                  <a:cubicBezTo>
                    <a:pt x="27" y="27"/>
                    <a:pt x="30" y="26"/>
                    <a:pt x="31" y="24"/>
                  </a:cubicBezTo>
                  <a:cubicBezTo>
                    <a:pt x="33" y="22"/>
                    <a:pt x="34" y="19"/>
                    <a:pt x="34" y="16"/>
                  </a:cubicBezTo>
                  <a:cubicBezTo>
                    <a:pt x="35" y="13"/>
                    <a:pt x="35" y="10"/>
                    <a:pt x="34" y="7"/>
                  </a:cubicBezTo>
                  <a:cubicBezTo>
                    <a:pt x="35" y="6"/>
                    <a:pt x="37" y="6"/>
                    <a:pt x="39" y="7"/>
                  </a:cubicBezTo>
                  <a:cubicBezTo>
                    <a:pt x="41" y="7"/>
                    <a:pt x="43" y="8"/>
                    <a:pt x="45" y="9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44" y="8"/>
                    <a:pt x="42" y="7"/>
                    <a:pt x="40" y="6"/>
                  </a:cubicBezTo>
                  <a:cubicBezTo>
                    <a:pt x="38" y="6"/>
                    <a:pt x="35" y="6"/>
                    <a:pt x="33" y="6"/>
                  </a:cubicBezTo>
                  <a:cubicBezTo>
                    <a:pt x="32" y="4"/>
                    <a:pt x="31" y="3"/>
                    <a:pt x="29" y="2"/>
                  </a:cubicBezTo>
                  <a:cubicBezTo>
                    <a:pt x="26" y="1"/>
                    <a:pt x="24" y="0"/>
                    <a:pt x="21" y="1"/>
                  </a:cubicBezTo>
                  <a:cubicBezTo>
                    <a:pt x="18" y="1"/>
                    <a:pt x="16" y="2"/>
                    <a:pt x="14" y="3"/>
                  </a:cubicBezTo>
                  <a:cubicBezTo>
                    <a:pt x="11" y="5"/>
                    <a:pt x="10" y="6"/>
                    <a:pt x="8" y="7"/>
                  </a:cubicBezTo>
                  <a:close/>
                </a:path>
              </a:pathLst>
            </a:custGeom>
            <a:solidFill>
              <a:srgbClr val="88C6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06" name="Freeform 1552"/>
            <p:cNvSpPr/>
            <p:nvPr/>
          </p:nvSpPr>
          <p:spPr>
            <a:xfrm>
              <a:off x="8020027" y="5205443"/>
              <a:ext cx="142876" cy="109538"/>
            </a:xfrm>
            <a:custGeom>
              <a:avLst/>
              <a:gdLst>
                <a:gd name="txL" fmla="*/ 0 w 38"/>
                <a:gd name="txT" fmla="*/ 0 h 29"/>
                <a:gd name="txR" fmla="*/ 38 w 38"/>
                <a:gd name="txB" fmla="*/ 29 h 2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8" h="29">
                  <a:moveTo>
                    <a:pt x="8" y="7"/>
                  </a:moveTo>
                  <a:cubicBezTo>
                    <a:pt x="6" y="9"/>
                    <a:pt x="5" y="12"/>
                    <a:pt x="4" y="15"/>
                  </a:cubicBezTo>
                  <a:cubicBezTo>
                    <a:pt x="3" y="17"/>
                    <a:pt x="3" y="20"/>
                    <a:pt x="3" y="22"/>
                  </a:cubicBezTo>
                  <a:cubicBezTo>
                    <a:pt x="3" y="23"/>
                    <a:pt x="2" y="25"/>
                    <a:pt x="2" y="26"/>
                  </a:cubicBezTo>
                  <a:cubicBezTo>
                    <a:pt x="1" y="28"/>
                    <a:pt x="0" y="29"/>
                    <a:pt x="0" y="29"/>
                  </a:cubicBezTo>
                  <a:cubicBezTo>
                    <a:pt x="5" y="28"/>
                    <a:pt x="10" y="29"/>
                    <a:pt x="14" y="28"/>
                  </a:cubicBezTo>
                  <a:cubicBezTo>
                    <a:pt x="17" y="28"/>
                    <a:pt x="20" y="27"/>
                    <a:pt x="23" y="25"/>
                  </a:cubicBezTo>
                  <a:cubicBezTo>
                    <a:pt x="25" y="24"/>
                    <a:pt x="28" y="22"/>
                    <a:pt x="29" y="20"/>
                  </a:cubicBezTo>
                  <a:cubicBezTo>
                    <a:pt x="31" y="18"/>
                    <a:pt x="31" y="15"/>
                    <a:pt x="31" y="13"/>
                  </a:cubicBezTo>
                  <a:cubicBezTo>
                    <a:pt x="31" y="10"/>
                    <a:pt x="30" y="7"/>
                    <a:pt x="28" y="5"/>
                  </a:cubicBezTo>
                  <a:cubicBezTo>
                    <a:pt x="30" y="4"/>
                    <a:pt x="31" y="4"/>
                    <a:pt x="33" y="3"/>
                  </a:cubicBezTo>
                  <a:cubicBezTo>
                    <a:pt x="35" y="3"/>
                    <a:pt x="36" y="3"/>
                    <a:pt x="38" y="4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6" y="3"/>
                    <a:pt x="34" y="3"/>
                  </a:cubicBezTo>
                  <a:cubicBezTo>
                    <a:pt x="32" y="3"/>
                    <a:pt x="30" y="4"/>
                    <a:pt x="28" y="5"/>
                  </a:cubicBezTo>
                  <a:cubicBezTo>
                    <a:pt x="26" y="2"/>
                    <a:pt x="22" y="0"/>
                    <a:pt x="17" y="2"/>
                  </a:cubicBezTo>
                  <a:cubicBezTo>
                    <a:pt x="14" y="3"/>
                    <a:pt x="10" y="5"/>
                    <a:pt x="8" y="7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07" name="Freeform 1553"/>
            <p:cNvSpPr/>
            <p:nvPr/>
          </p:nvSpPr>
          <p:spPr>
            <a:xfrm>
              <a:off x="7896202" y="5156230"/>
              <a:ext cx="165101" cy="177801"/>
            </a:xfrm>
            <a:custGeom>
              <a:avLst/>
              <a:gdLst>
                <a:gd name="txL" fmla="*/ 0 w 44"/>
                <a:gd name="txT" fmla="*/ 0 h 47"/>
                <a:gd name="txR" fmla="*/ 44 w 44"/>
                <a:gd name="txB" fmla="*/ 47 h 4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4" h="47">
                  <a:moveTo>
                    <a:pt x="2" y="14"/>
                  </a:moveTo>
                  <a:cubicBezTo>
                    <a:pt x="0" y="19"/>
                    <a:pt x="0" y="23"/>
                    <a:pt x="1" y="27"/>
                  </a:cubicBezTo>
                  <a:cubicBezTo>
                    <a:pt x="1" y="31"/>
                    <a:pt x="2" y="34"/>
                    <a:pt x="3" y="37"/>
                  </a:cubicBezTo>
                  <a:cubicBezTo>
                    <a:pt x="4" y="39"/>
                    <a:pt x="6" y="47"/>
                    <a:pt x="6" y="47"/>
                  </a:cubicBezTo>
                  <a:cubicBezTo>
                    <a:pt x="9" y="42"/>
                    <a:pt x="15" y="40"/>
                    <a:pt x="20" y="38"/>
                  </a:cubicBezTo>
                  <a:cubicBezTo>
                    <a:pt x="23" y="36"/>
                    <a:pt x="26" y="34"/>
                    <a:pt x="29" y="32"/>
                  </a:cubicBezTo>
                  <a:cubicBezTo>
                    <a:pt x="31" y="29"/>
                    <a:pt x="33" y="27"/>
                    <a:pt x="34" y="24"/>
                  </a:cubicBezTo>
                  <a:cubicBezTo>
                    <a:pt x="35" y="21"/>
                    <a:pt x="35" y="18"/>
                    <a:pt x="34" y="15"/>
                  </a:cubicBezTo>
                  <a:cubicBezTo>
                    <a:pt x="34" y="11"/>
                    <a:pt x="33" y="7"/>
                    <a:pt x="31" y="4"/>
                  </a:cubicBezTo>
                  <a:cubicBezTo>
                    <a:pt x="33" y="3"/>
                    <a:pt x="36" y="3"/>
                    <a:pt x="38" y="3"/>
                  </a:cubicBezTo>
                  <a:cubicBezTo>
                    <a:pt x="41" y="4"/>
                    <a:pt x="43" y="7"/>
                    <a:pt x="44" y="10"/>
                  </a:cubicBez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0"/>
                    <a:pt x="44" y="10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4" y="8"/>
                    <a:pt x="43" y="8"/>
                    <a:pt x="43" y="7"/>
                  </a:cubicBezTo>
                  <a:cubicBezTo>
                    <a:pt x="42" y="6"/>
                    <a:pt x="41" y="5"/>
                    <a:pt x="40" y="4"/>
                  </a:cubicBezTo>
                  <a:cubicBezTo>
                    <a:pt x="38" y="3"/>
                    <a:pt x="37" y="3"/>
                    <a:pt x="35" y="3"/>
                  </a:cubicBezTo>
                  <a:cubicBezTo>
                    <a:pt x="33" y="3"/>
                    <a:pt x="32" y="3"/>
                    <a:pt x="31" y="4"/>
                  </a:cubicBezTo>
                  <a:cubicBezTo>
                    <a:pt x="29" y="2"/>
                    <a:pt x="26" y="0"/>
                    <a:pt x="23" y="0"/>
                  </a:cubicBezTo>
                  <a:cubicBezTo>
                    <a:pt x="20" y="0"/>
                    <a:pt x="17" y="1"/>
                    <a:pt x="14" y="2"/>
                  </a:cubicBezTo>
                  <a:cubicBezTo>
                    <a:pt x="9" y="5"/>
                    <a:pt x="5" y="10"/>
                    <a:pt x="2" y="14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08" name="Freeform 1554"/>
            <p:cNvSpPr/>
            <p:nvPr/>
          </p:nvSpPr>
          <p:spPr>
            <a:xfrm>
              <a:off x="9548799" y="4394225"/>
              <a:ext cx="71438" cy="112713"/>
            </a:xfrm>
            <a:custGeom>
              <a:avLst/>
              <a:gdLst>
                <a:gd name="txL" fmla="*/ 0 w 19"/>
                <a:gd name="txT" fmla="*/ 0 h 30"/>
                <a:gd name="txR" fmla="*/ 19 w 19"/>
                <a:gd name="txB" fmla="*/ 30 h 30"/>
              </a:gdLst>
              <a:ahLst/>
              <a:cxnLst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</a:cxnLst>
              <a:rect l="txL" t="txT" r="txR" b="txB"/>
              <a:pathLst>
                <a:path w="19" h="30">
                  <a:moveTo>
                    <a:pt x="0" y="0"/>
                  </a:moveTo>
                  <a:cubicBezTo>
                    <a:pt x="4" y="5"/>
                    <a:pt x="9" y="9"/>
                    <a:pt x="12" y="14"/>
                  </a:cubicBezTo>
                  <a:cubicBezTo>
                    <a:pt x="13" y="16"/>
                    <a:pt x="14" y="19"/>
                    <a:pt x="15" y="22"/>
                  </a:cubicBezTo>
                  <a:cubicBezTo>
                    <a:pt x="15" y="25"/>
                    <a:pt x="16" y="28"/>
                    <a:pt x="17" y="30"/>
                  </a:cubicBezTo>
                  <a:cubicBezTo>
                    <a:pt x="18" y="26"/>
                    <a:pt x="18" y="22"/>
                    <a:pt x="19" y="18"/>
                  </a:cubicBezTo>
                  <a:cubicBezTo>
                    <a:pt x="17" y="15"/>
                    <a:pt x="14" y="11"/>
                    <a:pt x="12" y="9"/>
                  </a:cubicBezTo>
                  <a:cubicBezTo>
                    <a:pt x="8" y="6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09" name="Freeform 1557"/>
            <p:cNvSpPr/>
            <p:nvPr/>
          </p:nvSpPr>
          <p:spPr>
            <a:xfrm>
              <a:off x="9493236" y="4375175"/>
              <a:ext cx="55563" cy="139701"/>
            </a:xfrm>
            <a:custGeom>
              <a:avLst/>
              <a:gdLst>
                <a:gd name="txL" fmla="*/ 0 w 15"/>
                <a:gd name="txT" fmla="*/ 0 h 37"/>
                <a:gd name="txR" fmla="*/ 15 w 15"/>
                <a:gd name="txB" fmla="*/ 37 h 3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5" h="37">
                  <a:moveTo>
                    <a:pt x="8" y="17"/>
                  </a:moveTo>
                  <a:cubicBezTo>
                    <a:pt x="9" y="14"/>
                    <a:pt x="10" y="9"/>
                    <a:pt x="11" y="7"/>
                  </a:cubicBezTo>
                  <a:cubicBezTo>
                    <a:pt x="11" y="5"/>
                    <a:pt x="10" y="0"/>
                    <a:pt x="10" y="0"/>
                  </a:cubicBezTo>
                  <a:cubicBezTo>
                    <a:pt x="10" y="4"/>
                    <a:pt x="9" y="7"/>
                    <a:pt x="7" y="10"/>
                  </a:cubicBezTo>
                  <a:cubicBezTo>
                    <a:pt x="5" y="14"/>
                    <a:pt x="3" y="17"/>
                    <a:pt x="2" y="20"/>
                  </a:cubicBezTo>
                  <a:cubicBezTo>
                    <a:pt x="0" y="24"/>
                    <a:pt x="1" y="27"/>
                    <a:pt x="3" y="31"/>
                  </a:cubicBezTo>
                  <a:cubicBezTo>
                    <a:pt x="3" y="31"/>
                    <a:pt x="3" y="32"/>
                    <a:pt x="4" y="32"/>
                  </a:cubicBezTo>
                  <a:cubicBezTo>
                    <a:pt x="7" y="34"/>
                    <a:pt x="11" y="36"/>
                    <a:pt x="15" y="37"/>
                  </a:cubicBezTo>
                  <a:cubicBezTo>
                    <a:pt x="14" y="36"/>
                    <a:pt x="12" y="35"/>
                    <a:pt x="11" y="33"/>
                  </a:cubicBezTo>
                  <a:cubicBezTo>
                    <a:pt x="6" y="27"/>
                    <a:pt x="6" y="20"/>
                    <a:pt x="8" y="17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10" name="Freeform 1558"/>
            <p:cNvSpPr/>
            <p:nvPr/>
          </p:nvSpPr>
          <p:spPr>
            <a:xfrm>
              <a:off x="9493236" y="4319612"/>
              <a:ext cx="115888" cy="206376"/>
            </a:xfrm>
            <a:custGeom>
              <a:avLst/>
              <a:gdLst>
                <a:gd name="txL" fmla="*/ 0 w 31"/>
                <a:gd name="txT" fmla="*/ 0 h 55"/>
                <a:gd name="txR" fmla="*/ 31 w 31"/>
                <a:gd name="txB" fmla="*/ 55 h 5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1" h="55">
                  <a:moveTo>
                    <a:pt x="8" y="38"/>
                  </a:moveTo>
                  <a:cubicBezTo>
                    <a:pt x="7" y="37"/>
                    <a:pt x="8" y="36"/>
                    <a:pt x="8" y="34"/>
                  </a:cubicBezTo>
                  <a:cubicBezTo>
                    <a:pt x="8" y="32"/>
                    <a:pt x="9" y="29"/>
                    <a:pt x="10" y="27"/>
                  </a:cubicBezTo>
                  <a:cubicBezTo>
                    <a:pt x="10" y="26"/>
                    <a:pt x="11" y="25"/>
                    <a:pt x="11" y="23"/>
                  </a:cubicBezTo>
                  <a:cubicBezTo>
                    <a:pt x="11" y="23"/>
                    <a:pt x="11" y="22"/>
                    <a:pt x="12" y="22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1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19"/>
                    <a:pt x="13" y="18"/>
                    <a:pt x="13" y="18"/>
                  </a:cubicBezTo>
                  <a:cubicBezTo>
                    <a:pt x="13" y="19"/>
                    <a:pt x="13" y="20"/>
                    <a:pt x="13" y="21"/>
                  </a:cubicBezTo>
                  <a:cubicBezTo>
                    <a:pt x="13" y="21"/>
                    <a:pt x="13" y="22"/>
                    <a:pt x="13" y="23"/>
                  </a:cubicBezTo>
                  <a:cubicBezTo>
                    <a:pt x="13" y="23"/>
                    <a:pt x="13" y="24"/>
                    <a:pt x="13" y="25"/>
                  </a:cubicBezTo>
                  <a:cubicBezTo>
                    <a:pt x="14" y="26"/>
                    <a:pt x="14" y="27"/>
                    <a:pt x="14" y="29"/>
                  </a:cubicBezTo>
                  <a:cubicBezTo>
                    <a:pt x="14" y="30"/>
                    <a:pt x="15" y="31"/>
                    <a:pt x="15" y="32"/>
                  </a:cubicBezTo>
                  <a:cubicBezTo>
                    <a:pt x="15" y="33"/>
                    <a:pt x="15" y="34"/>
                    <a:pt x="15" y="35"/>
                  </a:cubicBezTo>
                  <a:cubicBezTo>
                    <a:pt x="15" y="36"/>
                    <a:pt x="15" y="37"/>
                    <a:pt x="15" y="37"/>
                  </a:cubicBezTo>
                  <a:cubicBezTo>
                    <a:pt x="15" y="38"/>
                    <a:pt x="15" y="39"/>
                    <a:pt x="16" y="40"/>
                  </a:cubicBezTo>
                  <a:cubicBezTo>
                    <a:pt x="16" y="41"/>
                    <a:pt x="16" y="43"/>
                    <a:pt x="17" y="44"/>
                  </a:cubicBezTo>
                  <a:cubicBezTo>
                    <a:pt x="17" y="45"/>
                    <a:pt x="17" y="45"/>
                    <a:pt x="18" y="46"/>
                  </a:cubicBezTo>
                  <a:cubicBezTo>
                    <a:pt x="18" y="47"/>
                    <a:pt x="19" y="47"/>
                    <a:pt x="19" y="48"/>
                  </a:cubicBezTo>
                  <a:cubicBezTo>
                    <a:pt x="18" y="47"/>
                    <a:pt x="17" y="45"/>
                    <a:pt x="17" y="44"/>
                  </a:cubicBezTo>
                  <a:cubicBezTo>
                    <a:pt x="17" y="42"/>
                    <a:pt x="16" y="41"/>
                    <a:pt x="16" y="40"/>
                  </a:cubicBezTo>
                  <a:cubicBezTo>
                    <a:pt x="16" y="39"/>
                    <a:pt x="16" y="38"/>
                    <a:pt x="16" y="37"/>
                  </a:cubicBezTo>
                  <a:cubicBezTo>
                    <a:pt x="16" y="37"/>
                    <a:pt x="16" y="36"/>
                    <a:pt x="16" y="35"/>
                  </a:cubicBezTo>
                  <a:cubicBezTo>
                    <a:pt x="16" y="35"/>
                    <a:pt x="16" y="34"/>
                    <a:pt x="16" y="34"/>
                  </a:cubicBezTo>
                  <a:cubicBezTo>
                    <a:pt x="17" y="37"/>
                    <a:pt x="18" y="40"/>
                    <a:pt x="20" y="43"/>
                  </a:cubicBezTo>
                  <a:cubicBezTo>
                    <a:pt x="21" y="45"/>
                    <a:pt x="23" y="47"/>
                    <a:pt x="24" y="49"/>
                  </a:cubicBezTo>
                  <a:cubicBezTo>
                    <a:pt x="25" y="50"/>
                    <a:pt x="26" y="51"/>
                    <a:pt x="27" y="52"/>
                  </a:cubicBezTo>
                  <a:cubicBezTo>
                    <a:pt x="28" y="53"/>
                    <a:pt x="29" y="54"/>
                    <a:pt x="30" y="55"/>
                  </a:cubicBezTo>
                  <a:cubicBezTo>
                    <a:pt x="30" y="54"/>
                    <a:pt x="29" y="54"/>
                    <a:pt x="29" y="53"/>
                  </a:cubicBezTo>
                  <a:cubicBezTo>
                    <a:pt x="28" y="53"/>
                    <a:pt x="28" y="52"/>
                    <a:pt x="27" y="52"/>
                  </a:cubicBezTo>
                  <a:cubicBezTo>
                    <a:pt x="27" y="51"/>
                    <a:pt x="26" y="50"/>
                    <a:pt x="25" y="49"/>
                  </a:cubicBezTo>
                  <a:cubicBezTo>
                    <a:pt x="24" y="47"/>
                    <a:pt x="22" y="45"/>
                    <a:pt x="21" y="42"/>
                  </a:cubicBezTo>
                  <a:cubicBezTo>
                    <a:pt x="18" y="38"/>
                    <a:pt x="17" y="33"/>
                    <a:pt x="15" y="28"/>
                  </a:cubicBezTo>
                  <a:cubicBezTo>
                    <a:pt x="15" y="27"/>
                    <a:pt x="15" y="26"/>
                    <a:pt x="15" y="25"/>
                  </a:cubicBezTo>
                  <a:cubicBezTo>
                    <a:pt x="15" y="24"/>
                    <a:pt x="15" y="23"/>
                    <a:pt x="15" y="23"/>
                  </a:cubicBezTo>
                  <a:cubicBezTo>
                    <a:pt x="15" y="22"/>
                    <a:pt x="14" y="21"/>
                    <a:pt x="14" y="21"/>
                  </a:cubicBezTo>
                  <a:cubicBezTo>
                    <a:pt x="14" y="21"/>
                    <a:pt x="14" y="21"/>
                    <a:pt x="14" y="20"/>
                  </a:cubicBezTo>
                  <a:cubicBezTo>
                    <a:pt x="14" y="21"/>
                    <a:pt x="14" y="21"/>
                    <a:pt x="15" y="21"/>
                  </a:cubicBezTo>
                  <a:cubicBezTo>
                    <a:pt x="15" y="21"/>
                    <a:pt x="15" y="22"/>
                    <a:pt x="16" y="22"/>
                  </a:cubicBezTo>
                  <a:cubicBezTo>
                    <a:pt x="16" y="23"/>
                    <a:pt x="17" y="24"/>
                    <a:pt x="17" y="24"/>
                  </a:cubicBezTo>
                  <a:cubicBezTo>
                    <a:pt x="19" y="26"/>
                    <a:pt x="22" y="28"/>
                    <a:pt x="24" y="30"/>
                  </a:cubicBezTo>
                  <a:cubicBezTo>
                    <a:pt x="24" y="30"/>
                    <a:pt x="24" y="31"/>
                    <a:pt x="25" y="31"/>
                  </a:cubicBezTo>
                  <a:cubicBezTo>
                    <a:pt x="25" y="32"/>
                    <a:pt x="25" y="33"/>
                    <a:pt x="26" y="33"/>
                  </a:cubicBezTo>
                  <a:cubicBezTo>
                    <a:pt x="26" y="34"/>
                    <a:pt x="27" y="36"/>
                    <a:pt x="28" y="37"/>
                  </a:cubicBezTo>
                  <a:cubicBezTo>
                    <a:pt x="28" y="38"/>
                    <a:pt x="29" y="40"/>
                    <a:pt x="29" y="41"/>
                  </a:cubicBezTo>
                  <a:cubicBezTo>
                    <a:pt x="29" y="42"/>
                    <a:pt x="30" y="44"/>
                    <a:pt x="30" y="45"/>
                  </a:cubicBezTo>
                  <a:cubicBezTo>
                    <a:pt x="30" y="44"/>
                    <a:pt x="30" y="42"/>
                    <a:pt x="29" y="41"/>
                  </a:cubicBezTo>
                  <a:cubicBezTo>
                    <a:pt x="29" y="40"/>
                    <a:pt x="28" y="38"/>
                    <a:pt x="28" y="37"/>
                  </a:cubicBezTo>
                  <a:cubicBezTo>
                    <a:pt x="27" y="36"/>
                    <a:pt x="27" y="34"/>
                    <a:pt x="26" y="33"/>
                  </a:cubicBezTo>
                  <a:cubicBezTo>
                    <a:pt x="26" y="32"/>
                    <a:pt x="26" y="32"/>
                    <a:pt x="25" y="31"/>
                  </a:cubicBezTo>
                  <a:cubicBezTo>
                    <a:pt x="25" y="30"/>
                    <a:pt x="24" y="30"/>
                    <a:pt x="24" y="29"/>
                  </a:cubicBezTo>
                  <a:cubicBezTo>
                    <a:pt x="22" y="27"/>
                    <a:pt x="20" y="25"/>
                    <a:pt x="18" y="23"/>
                  </a:cubicBezTo>
                  <a:cubicBezTo>
                    <a:pt x="17" y="22"/>
                    <a:pt x="16" y="21"/>
                    <a:pt x="15" y="20"/>
                  </a:cubicBezTo>
                  <a:cubicBezTo>
                    <a:pt x="15" y="20"/>
                    <a:pt x="15" y="19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6"/>
                    <a:pt x="13" y="15"/>
                    <a:pt x="13" y="13"/>
                  </a:cubicBezTo>
                  <a:cubicBezTo>
                    <a:pt x="12" y="12"/>
                    <a:pt x="12" y="11"/>
                    <a:pt x="11" y="10"/>
                  </a:cubicBezTo>
                  <a:cubicBezTo>
                    <a:pt x="11" y="10"/>
                    <a:pt x="12" y="10"/>
                    <a:pt x="12" y="10"/>
                  </a:cubicBezTo>
                  <a:cubicBezTo>
                    <a:pt x="12" y="10"/>
                    <a:pt x="13" y="10"/>
                    <a:pt x="14" y="10"/>
                  </a:cubicBezTo>
                  <a:cubicBezTo>
                    <a:pt x="14" y="11"/>
                    <a:pt x="15" y="11"/>
                    <a:pt x="15" y="11"/>
                  </a:cubicBezTo>
                  <a:cubicBezTo>
                    <a:pt x="16" y="11"/>
                    <a:pt x="17" y="12"/>
                    <a:pt x="18" y="12"/>
                  </a:cubicBezTo>
                  <a:cubicBezTo>
                    <a:pt x="19" y="13"/>
                    <a:pt x="20" y="14"/>
                    <a:pt x="21" y="14"/>
                  </a:cubicBezTo>
                  <a:cubicBezTo>
                    <a:pt x="23" y="15"/>
                    <a:pt x="25" y="17"/>
                    <a:pt x="26" y="19"/>
                  </a:cubicBezTo>
                  <a:cubicBezTo>
                    <a:pt x="27" y="20"/>
                    <a:pt x="28" y="20"/>
                    <a:pt x="29" y="21"/>
                  </a:cubicBezTo>
                  <a:cubicBezTo>
                    <a:pt x="29" y="22"/>
                    <a:pt x="30" y="23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20"/>
                    <a:pt x="27" y="19"/>
                    <a:pt x="27" y="18"/>
                  </a:cubicBezTo>
                  <a:cubicBezTo>
                    <a:pt x="25" y="17"/>
                    <a:pt x="23" y="15"/>
                    <a:pt x="22" y="14"/>
                  </a:cubicBezTo>
                  <a:cubicBezTo>
                    <a:pt x="21" y="13"/>
                    <a:pt x="20" y="12"/>
                    <a:pt x="19" y="12"/>
                  </a:cubicBezTo>
                  <a:cubicBezTo>
                    <a:pt x="18" y="11"/>
                    <a:pt x="17" y="11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3" y="9"/>
                    <a:pt x="13" y="9"/>
                    <a:pt x="12" y="9"/>
                  </a:cubicBezTo>
                  <a:cubicBezTo>
                    <a:pt x="12" y="9"/>
                    <a:pt x="11" y="9"/>
                    <a:pt x="11" y="8"/>
                  </a:cubicBezTo>
                  <a:cubicBezTo>
                    <a:pt x="10" y="8"/>
                    <a:pt x="10" y="7"/>
                    <a:pt x="9" y="6"/>
                  </a:cubicBezTo>
                  <a:cubicBezTo>
                    <a:pt x="9" y="5"/>
                    <a:pt x="8" y="5"/>
                    <a:pt x="8" y="4"/>
                  </a:cubicBezTo>
                  <a:cubicBezTo>
                    <a:pt x="8" y="4"/>
                    <a:pt x="8" y="4"/>
                    <a:pt x="8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2"/>
                    <a:pt x="5" y="1"/>
                    <a:pt x="4" y="0"/>
                  </a:cubicBezTo>
                  <a:cubicBezTo>
                    <a:pt x="5" y="1"/>
                    <a:pt x="5" y="1"/>
                    <a:pt x="5" y="2"/>
                  </a:cubicBezTo>
                  <a:cubicBezTo>
                    <a:pt x="6" y="2"/>
                    <a:pt x="6" y="3"/>
                    <a:pt x="6" y="3"/>
                  </a:cubicBezTo>
                  <a:cubicBezTo>
                    <a:pt x="7" y="4"/>
                    <a:pt x="7" y="5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7"/>
                    <a:pt x="8" y="7"/>
                  </a:cubicBezTo>
                  <a:cubicBezTo>
                    <a:pt x="8" y="7"/>
                    <a:pt x="8" y="7"/>
                    <a:pt x="8" y="8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8" y="9"/>
                    <a:pt x="8" y="10"/>
                    <a:pt x="8" y="10"/>
                  </a:cubicBezTo>
                  <a:cubicBezTo>
                    <a:pt x="8" y="13"/>
                    <a:pt x="8" y="15"/>
                    <a:pt x="8" y="17"/>
                  </a:cubicBezTo>
                  <a:cubicBezTo>
                    <a:pt x="8" y="18"/>
                    <a:pt x="7" y="18"/>
                    <a:pt x="7" y="19"/>
                  </a:cubicBezTo>
                  <a:cubicBezTo>
                    <a:pt x="7" y="19"/>
                    <a:pt x="7" y="20"/>
                    <a:pt x="7" y="20"/>
                  </a:cubicBezTo>
                  <a:cubicBezTo>
                    <a:pt x="6" y="21"/>
                    <a:pt x="6" y="22"/>
                    <a:pt x="5" y="23"/>
                  </a:cubicBezTo>
                  <a:cubicBezTo>
                    <a:pt x="3" y="25"/>
                    <a:pt x="2" y="26"/>
                    <a:pt x="0" y="28"/>
                  </a:cubicBezTo>
                  <a:cubicBezTo>
                    <a:pt x="1" y="27"/>
                    <a:pt x="2" y="27"/>
                    <a:pt x="3" y="26"/>
                  </a:cubicBezTo>
                  <a:cubicBezTo>
                    <a:pt x="4" y="25"/>
                    <a:pt x="4" y="24"/>
                    <a:pt x="5" y="23"/>
                  </a:cubicBezTo>
                  <a:cubicBezTo>
                    <a:pt x="6" y="23"/>
                    <a:pt x="7" y="22"/>
                    <a:pt x="7" y="21"/>
                  </a:cubicBezTo>
                  <a:cubicBezTo>
                    <a:pt x="7" y="20"/>
                    <a:pt x="8" y="19"/>
                    <a:pt x="8" y="19"/>
                  </a:cubicBezTo>
                  <a:cubicBezTo>
                    <a:pt x="8" y="18"/>
                    <a:pt x="8" y="18"/>
                    <a:pt x="8" y="17"/>
                  </a:cubicBezTo>
                  <a:cubicBezTo>
                    <a:pt x="9" y="16"/>
                    <a:pt x="9" y="15"/>
                    <a:pt x="9" y="14"/>
                  </a:cubicBezTo>
                  <a:cubicBezTo>
                    <a:pt x="9" y="13"/>
                    <a:pt x="9" y="11"/>
                    <a:pt x="9" y="10"/>
                  </a:cubicBezTo>
                  <a:cubicBezTo>
                    <a:pt x="9" y="10"/>
                    <a:pt x="9" y="9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0" y="10"/>
                    <a:pt x="11" y="12"/>
                    <a:pt x="11" y="14"/>
                  </a:cubicBezTo>
                  <a:cubicBezTo>
                    <a:pt x="12" y="14"/>
                    <a:pt x="12" y="14"/>
                    <a:pt x="12" y="15"/>
                  </a:cubicBezTo>
                  <a:cubicBezTo>
                    <a:pt x="12" y="15"/>
                    <a:pt x="12" y="16"/>
                    <a:pt x="12" y="16"/>
                  </a:cubicBezTo>
                  <a:cubicBezTo>
                    <a:pt x="12" y="17"/>
                    <a:pt x="12" y="18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2"/>
                    <a:pt x="10" y="23"/>
                    <a:pt x="10" y="23"/>
                  </a:cubicBezTo>
                  <a:cubicBezTo>
                    <a:pt x="10" y="24"/>
                    <a:pt x="9" y="26"/>
                    <a:pt x="9" y="27"/>
                  </a:cubicBezTo>
                  <a:cubicBezTo>
                    <a:pt x="8" y="29"/>
                    <a:pt x="7" y="32"/>
                    <a:pt x="7" y="34"/>
                  </a:cubicBezTo>
                  <a:cubicBezTo>
                    <a:pt x="7" y="35"/>
                    <a:pt x="7" y="37"/>
                    <a:pt x="7" y="38"/>
                  </a:cubicBezTo>
                  <a:cubicBezTo>
                    <a:pt x="7" y="39"/>
                    <a:pt x="7" y="41"/>
                    <a:pt x="8" y="42"/>
                  </a:cubicBezTo>
                  <a:cubicBezTo>
                    <a:pt x="8" y="41"/>
                    <a:pt x="7" y="39"/>
                    <a:pt x="8" y="38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11" name="Freeform 1559"/>
            <p:cNvSpPr/>
            <p:nvPr/>
          </p:nvSpPr>
          <p:spPr>
            <a:xfrm>
              <a:off x="8347054" y="4784752"/>
              <a:ext cx="241301" cy="79376"/>
            </a:xfrm>
            <a:custGeom>
              <a:avLst/>
              <a:gdLst>
                <a:gd name="txL" fmla="*/ 0 w 64"/>
                <a:gd name="txT" fmla="*/ 0 h 21"/>
                <a:gd name="txR" fmla="*/ 64 w 64"/>
                <a:gd name="txB" fmla="*/ 21 h 2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4" h="21">
                  <a:moveTo>
                    <a:pt x="19" y="21"/>
                  </a:moveTo>
                  <a:cubicBezTo>
                    <a:pt x="20" y="21"/>
                    <a:pt x="21" y="21"/>
                    <a:pt x="23" y="20"/>
                  </a:cubicBezTo>
                  <a:cubicBezTo>
                    <a:pt x="26" y="19"/>
                    <a:pt x="30" y="17"/>
                    <a:pt x="33" y="16"/>
                  </a:cubicBezTo>
                  <a:cubicBezTo>
                    <a:pt x="38" y="13"/>
                    <a:pt x="43" y="9"/>
                    <a:pt x="47" y="5"/>
                  </a:cubicBezTo>
                  <a:cubicBezTo>
                    <a:pt x="51" y="3"/>
                    <a:pt x="54" y="2"/>
                    <a:pt x="58" y="2"/>
                  </a:cubicBezTo>
                  <a:cubicBezTo>
                    <a:pt x="60" y="1"/>
                    <a:pt x="62" y="1"/>
                    <a:pt x="64" y="0"/>
                  </a:cubicBezTo>
                  <a:cubicBezTo>
                    <a:pt x="60" y="0"/>
                    <a:pt x="55" y="0"/>
                    <a:pt x="53" y="0"/>
                  </a:cubicBezTo>
                  <a:cubicBezTo>
                    <a:pt x="43" y="1"/>
                    <a:pt x="34" y="6"/>
                    <a:pt x="24" y="10"/>
                  </a:cubicBezTo>
                  <a:cubicBezTo>
                    <a:pt x="20" y="11"/>
                    <a:pt x="16" y="12"/>
                    <a:pt x="11" y="13"/>
                  </a:cubicBezTo>
                  <a:cubicBezTo>
                    <a:pt x="8" y="14"/>
                    <a:pt x="4" y="15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7" y="16"/>
                    <a:pt x="13" y="19"/>
                    <a:pt x="19" y="21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312" name="Picture 1560"/>
            <p:cNvPicPr>
              <a:picLocks noChangeAspect="1"/>
            </p:cNvPicPr>
            <p:nvPr/>
          </p:nvPicPr>
          <p:blipFill>
            <a:blip r:embed="rId1"/>
            <a:stretch>
              <a:fillRect/>
            </a:stretch>
          </p:blipFill>
          <p:spPr>
            <a:xfrm>
              <a:off x="8404205" y="4772052"/>
              <a:ext cx="203201" cy="123826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313" name="Picture 1561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8332767" y="4700614"/>
              <a:ext cx="282577" cy="158751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314" name="Freeform 1562"/>
            <p:cNvSpPr/>
            <p:nvPr/>
          </p:nvSpPr>
          <p:spPr>
            <a:xfrm>
              <a:off x="8385155" y="4765702"/>
              <a:ext cx="104776" cy="52388"/>
            </a:xfrm>
            <a:custGeom>
              <a:avLst/>
              <a:gdLst>
                <a:gd name="txL" fmla="*/ 0 w 28"/>
                <a:gd name="txT" fmla="*/ 0 h 14"/>
                <a:gd name="txR" fmla="*/ 28 w 28"/>
                <a:gd name="txB" fmla="*/ 14 h 1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8" h="14">
                  <a:moveTo>
                    <a:pt x="15" y="13"/>
                  </a:moveTo>
                  <a:cubicBezTo>
                    <a:pt x="20" y="12"/>
                    <a:pt x="24" y="10"/>
                    <a:pt x="28" y="8"/>
                  </a:cubicBezTo>
                  <a:cubicBezTo>
                    <a:pt x="26" y="9"/>
                    <a:pt x="24" y="9"/>
                    <a:pt x="21" y="9"/>
                  </a:cubicBezTo>
                  <a:cubicBezTo>
                    <a:pt x="18" y="9"/>
                    <a:pt x="16" y="6"/>
                    <a:pt x="15" y="4"/>
                  </a:cubicBezTo>
                  <a:cubicBezTo>
                    <a:pt x="14" y="3"/>
                    <a:pt x="13" y="1"/>
                    <a:pt x="11" y="0"/>
                  </a:cubicBezTo>
                  <a:cubicBezTo>
                    <a:pt x="7" y="3"/>
                    <a:pt x="4" y="8"/>
                    <a:pt x="0" y="12"/>
                  </a:cubicBezTo>
                  <a:cubicBezTo>
                    <a:pt x="5" y="14"/>
                    <a:pt x="11" y="13"/>
                    <a:pt x="15" y="13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15" name="Freeform 1563"/>
            <p:cNvSpPr/>
            <p:nvPr/>
          </p:nvSpPr>
          <p:spPr>
            <a:xfrm>
              <a:off x="8493105" y="4759352"/>
              <a:ext cx="207964" cy="119063"/>
            </a:xfrm>
            <a:custGeom>
              <a:avLst/>
              <a:gdLst>
                <a:gd name="txL" fmla="*/ 0 w 55"/>
                <a:gd name="txT" fmla="*/ 0 h 32"/>
                <a:gd name="txR" fmla="*/ 55 w 55"/>
                <a:gd name="txB" fmla="*/ 32 h 3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5" h="32">
                  <a:moveTo>
                    <a:pt x="25" y="7"/>
                  </a:moveTo>
                  <a:cubicBezTo>
                    <a:pt x="23" y="8"/>
                    <a:pt x="21" y="11"/>
                    <a:pt x="20" y="13"/>
                  </a:cubicBezTo>
                  <a:cubicBezTo>
                    <a:pt x="17" y="15"/>
                    <a:pt x="17" y="18"/>
                    <a:pt x="15" y="20"/>
                  </a:cubicBezTo>
                  <a:cubicBezTo>
                    <a:pt x="11" y="26"/>
                    <a:pt x="7" y="30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7" y="32"/>
                    <a:pt x="14" y="29"/>
                    <a:pt x="20" y="25"/>
                  </a:cubicBezTo>
                  <a:cubicBezTo>
                    <a:pt x="23" y="22"/>
                    <a:pt x="30" y="14"/>
                    <a:pt x="28" y="7"/>
                  </a:cubicBezTo>
                  <a:cubicBezTo>
                    <a:pt x="32" y="4"/>
                    <a:pt x="36" y="5"/>
                    <a:pt x="40" y="5"/>
                  </a:cubicBezTo>
                  <a:cubicBezTo>
                    <a:pt x="43" y="5"/>
                    <a:pt x="45" y="5"/>
                    <a:pt x="48" y="4"/>
                  </a:cubicBezTo>
                  <a:cubicBezTo>
                    <a:pt x="51" y="4"/>
                    <a:pt x="53" y="3"/>
                    <a:pt x="55" y="2"/>
                  </a:cubicBezTo>
                  <a:cubicBezTo>
                    <a:pt x="54" y="1"/>
                    <a:pt x="54" y="1"/>
                    <a:pt x="53" y="0"/>
                  </a:cubicBezTo>
                  <a:cubicBezTo>
                    <a:pt x="52" y="1"/>
                    <a:pt x="50" y="3"/>
                    <a:pt x="48" y="3"/>
                  </a:cubicBezTo>
                  <a:cubicBezTo>
                    <a:pt x="45" y="4"/>
                    <a:pt x="42" y="4"/>
                    <a:pt x="39" y="4"/>
                  </a:cubicBezTo>
                  <a:cubicBezTo>
                    <a:pt x="35" y="4"/>
                    <a:pt x="31" y="4"/>
                    <a:pt x="28" y="6"/>
                  </a:cubicBezTo>
                  <a:cubicBezTo>
                    <a:pt x="27" y="6"/>
                    <a:pt x="26" y="6"/>
                    <a:pt x="25" y="7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16" name="Freeform 1564"/>
            <p:cNvSpPr>
              <a:spLocks noEditPoints="1"/>
            </p:cNvSpPr>
            <p:nvPr/>
          </p:nvSpPr>
          <p:spPr>
            <a:xfrm>
              <a:off x="8358167" y="4746652"/>
              <a:ext cx="241301" cy="128588"/>
            </a:xfrm>
            <a:custGeom>
              <a:avLst/>
              <a:gdLst>
                <a:gd name="txL" fmla="*/ 0 w 64"/>
                <a:gd name="txT" fmla="*/ 0 h 34"/>
                <a:gd name="txR" fmla="*/ 64 w 64"/>
                <a:gd name="txB" fmla="*/ 34 h 3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4" h="34">
                  <a:moveTo>
                    <a:pt x="36" y="7"/>
                  </a:moveTo>
                  <a:cubicBezTo>
                    <a:pt x="37" y="7"/>
                    <a:pt x="38" y="8"/>
                    <a:pt x="38" y="8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1" y="8"/>
                    <a:pt x="43" y="9"/>
                    <a:pt x="45" y="9"/>
                  </a:cubicBezTo>
                  <a:cubicBezTo>
                    <a:pt x="44" y="9"/>
                    <a:pt x="43" y="9"/>
                    <a:pt x="42" y="10"/>
                  </a:cubicBezTo>
                  <a:cubicBezTo>
                    <a:pt x="41" y="10"/>
                    <a:pt x="39" y="11"/>
                    <a:pt x="38" y="11"/>
                  </a:cubicBezTo>
                  <a:cubicBezTo>
                    <a:pt x="37" y="12"/>
                    <a:pt x="35" y="12"/>
                    <a:pt x="34" y="13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3" y="13"/>
                    <a:pt x="32" y="13"/>
                    <a:pt x="31" y="14"/>
                  </a:cubicBezTo>
                  <a:cubicBezTo>
                    <a:pt x="30" y="14"/>
                    <a:pt x="30" y="14"/>
                    <a:pt x="29" y="14"/>
                  </a:cubicBezTo>
                  <a:cubicBezTo>
                    <a:pt x="28" y="14"/>
                    <a:pt x="27" y="13"/>
                    <a:pt x="27" y="13"/>
                  </a:cubicBezTo>
                  <a:cubicBezTo>
                    <a:pt x="26" y="12"/>
                    <a:pt x="25" y="12"/>
                    <a:pt x="25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2" y="9"/>
                    <a:pt x="22" y="8"/>
                    <a:pt x="21" y="8"/>
                  </a:cubicBezTo>
                  <a:cubicBezTo>
                    <a:pt x="21" y="7"/>
                    <a:pt x="20" y="6"/>
                    <a:pt x="20" y="6"/>
                  </a:cubicBezTo>
                  <a:cubicBezTo>
                    <a:pt x="20" y="7"/>
                    <a:pt x="21" y="9"/>
                    <a:pt x="22" y="10"/>
                  </a:cubicBezTo>
                  <a:cubicBezTo>
                    <a:pt x="23" y="10"/>
                    <a:pt x="23" y="11"/>
                    <a:pt x="23" y="11"/>
                  </a:cubicBezTo>
                  <a:cubicBezTo>
                    <a:pt x="23" y="11"/>
                    <a:pt x="24" y="11"/>
                    <a:pt x="24" y="11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5" y="12"/>
                    <a:pt x="25" y="13"/>
                    <a:pt x="26" y="14"/>
                  </a:cubicBezTo>
                  <a:cubicBezTo>
                    <a:pt x="27" y="14"/>
                    <a:pt x="28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29" y="15"/>
                    <a:pt x="28" y="15"/>
                  </a:cubicBezTo>
                  <a:cubicBezTo>
                    <a:pt x="28" y="16"/>
                    <a:pt x="27" y="16"/>
                    <a:pt x="27" y="16"/>
                  </a:cubicBezTo>
                  <a:cubicBezTo>
                    <a:pt x="26" y="16"/>
                    <a:pt x="25" y="17"/>
                    <a:pt x="25" y="17"/>
                  </a:cubicBezTo>
                  <a:cubicBezTo>
                    <a:pt x="23" y="17"/>
                    <a:pt x="21" y="18"/>
                    <a:pt x="19" y="18"/>
                  </a:cubicBezTo>
                  <a:cubicBezTo>
                    <a:pt x="19" y="18"/>
                    <a:pt x="18" y="18"/>
                    <a:pt x="17" y="18"/>
                  </a:cubicBezTo>
                  <a:cubicBezTo>
                    <a:pt x="16" y="18"/>
                    <a:pt x="15" y="18"/>
                    <a:pt x="14" y="18"/>
                  </a:cubicBezTo>
                  <a:cubicBezTo>
                    <a:pt x="13" y="18"/>
                    <a:pt x="12" y="18"/>
                    <a:pt x="12" y="18"/>
                  </a:cubicBezTo>
                  <a:cubicBezTo>
                    <a:pt x="11" y="18"/>
                    <a:pt x="10" y="17"/>
                    <a:pt x="9" y="17"/>
                  </a:cubicBezTo>
                  <a:cubicBezTo>
                    <a:pt x="11" y="18"/>
                    <a:pt x="12" y="18"/>
                    <a:pt x="14" y="19"/>
                  </a:cubicBezTo>
                  <a:cubicBezTo>
                    <a:pt x="16" y="19"/>
                    <a:pt x="18" y="19"/>
                    <a:pt x="20" y="19"/>
                  </a:cubicBezTo>
                  <a:cubicBezTo>
                    <a:pt x="21" y="19"/>
                    <a:pt x="22" y="19"/>
                    <a:pt x="23" y="18"/>
                  </a:cubicBezTo>
                  <a:cubicBezTo>
                    <a:pt x="22" y="19"/>
                    <a:pt x="21" y="19"/>
                    <a:pt x="19" y="20"/>
                  </a:cubicBezTo>
                  <a:cubicBezTo>
                    <a:pt x="18" y="20"/>
                    <a:pt x="17" y="21"/>
                    <a:pt x="16" y="21"/>
                  </a:cubicBezTo>
                  <a:cubicBezTo>
                    <a:pt x="13" y="22"/>
                    <a:pt x="10" y="23"/>
                    <a:pt x="8" y="23"/>
                  </a:cubicBezTo>
                  <a:cubicBezTo>
                    <a:pt x="5" y="24"/>
                    <a:pt x="2" y="25"/>
                    <a:pt x="0" y="25"/>
                  </a:cubicBezTo>
                  <a:cubicBezTo>
                    <a:pt x="5" y="25"/>
                    <a:pt x="11" y="24"/>
                    <a:pt x="16" y="22"/>
                  </a:cubicBezTo>
                  <a:cubicBezTo>
                    <a:pt x="17" y="22"/>
                    <a:pt x="19" y="21"/>
                    <a:pt x="20" y="21"/>
                  </a:cubicBezTo>
                  <a:cubicBezTo>
                    <a:pt x="21" y="20"/>
                    <a:pt x="22" y="20"/>
                    <a:pt x="24" y="19"/>
                  </a:cubicBezTo>
                  <a:cubicBezTo>
                    <a:pt x="26" y="18"/>
                    <a:pt x="29" y="17"/>
                    <a:pt x="31" y="16"/>
                  </a:cubicBezTo>
                  <a:cubicBezTo>
                    <a:pt x="34" y="15"/>
                    <a:pt x="36" y="14"/>
                    <a:pt x="39" y="13"/>
                  </a:cubicBezTo>
                  <a:cubicBezTo>
                    <a:pt x="40" y="12"/>
                    <a:pt x="41" y="12"/>
                    <a:pt x="42" y="11"/>
                  </a:cubicBezTo>
                  <a:cubicBezTo>
                    <a:pt x="44" y="11"/>
                    <a:pt x="45" y="11"/>
                    <a:pt x="46" y="11"/>
                  </a:cubicBezTo>
                  <a:cubicBezTo>
                    <a:pt x="48" y="11"/>
                    <a:pt x="49" y="11"/>
                    <a:pt x="50" y="11"/>
                  </a:cubicBezTo>
                  <a:cubicBezTo>
                    <a:pt x="51" y="11"/>
                    <a:pt x="52" y="11"/>
                    <a:pt x="53" y="11"/>
                  </a:cubicBezTo>
                  <a:cubicBezTo>
                    <a:pt x="52" y="12"/>
                    <a:pt x="50" y="12"/>
                    <a:pt x="49" y="13"/>
                  </a:cubicBezTo>
                  <a:cubicBezTo>
                    <a:pt x="48" y="13"/>
                    <a:pt x="47" y="14"/>
                    <a:pt x="46" y="14"/>
                  </a:cubicBezTo>
                  <a:cubicBezTo>
                    <a:pt x="45" y="14"/>
                    <a:pt x="44" y="15"/>
                    <a:pt x="43" y="15"/>
                  </a:cubicBezTo>
                  <a:cubicBezTo>
                    <a:pt x="42" y="16"/>
                    <a:pt x="40" y="18"/>
                    <a:pt x="39" y="19"/>
                  </a:cubicBezTo>
                  <a:cubicBezTo>
                    <a:pt x="37" y="20"/>
                    <a:pt x="36" y="22"/>
                    <a:pt x="34" y="23"/>
                  </a:cubicBezTo>
                  <a:cubicBezTo>
                    <a:pt x="33" y="24"/>
                    <a:pt x="31" y="25"/>
                    <a:pt x="29" y="26"/>
                  </a:cubicBezTo>
                  <a:cubicBezTo>
                    <a:pt x="28" y="27"/>
                    <a:pt x="26" y="28"/>
                    <a:pt x="24" y="29"/>
                  </a:cubicBezTo>
                  <a:cubicBezTo>
                    <a:pt x="22" y="29"/>
                    <a:pt x="20" y="30"/>
                    <a:pt x="19" y="30"/>
                  </a:cubicBezTo>
                  <a:cubicBezTo>
                    <a:pt x="22" y="30"/>
                    <a:pt x="26" y="28"/>
                    <a:pt x="30" y="27"/>
                  </a:cubicBezTo>
                  <a:cubicBezTo>
                    <a:pt x="31" y="26"/>
                    <a:pt x="33" y="25"/>
                    <a:pt x="35" y="23"/>
                  </a:cubicBezTo>
                  <a:cubicBezTo>
                    <a:pt x="36" y="22"/>
                    <a:pt x="38" y="21"/>
                    <a:pt x="39" y="20"/>
                  </a:cubicBezTo>
                  <a:cubicBezTo>
                    <a:pt x="41" y="19"/>
                    <a:pt x="42" y="17"/>
                    <a:pt x="44" y="16"/>
                  </a:cubicBezTo>
                  <a:cubicBezTo>
                    <a:pt x="45" y="16"/>
                    <a:pt x="46" y="15"/>
                    <a:pt x="47" y="15"/>
                  </a:cubicBezTo>
                  <a:cubicBezTo>
                    <a:pt x="47" y="15"/>
                    <a:pt x="48" y="14"/>
                    <a:pt x="49" y="14"/>
                  </a:cubicBezTo>
                  <a:cubicBezTo>
                    <a:pt x="51" y="13"/>
                    <a:pt x="53" y="13"/>
                    <a:pt x="55" y="12"/>
                  </a:cubicBezTo>
                  <a:cubicBezTo>
                    <a:pt x="56" y="12"/>
                    <a:pt x="57" y="11"/>
                    <a:pt x="57" y="11"/>
                  </a:cubicBezTo>
                  <a:cubicBezTo>
                    <a:pt x="58" y="11"/>
                    <a:pt x="58" y="11"/>
                    <a:pt x="58" y="11"/>
                  </a:cubicBezTo>
                  <a:cubicBezTo>
                    <a:pt x="59" y="11"/>
                    <a:pt x="59" y="11"/>
                    <a:pt x="59" y="11"/>
                  </a:cubicBezTo>
                  <a:cubicBezTo>
                    <a:pt x="57" y="13"/>
                    <a:pt x="56" y="14"/>
                    <a:pt x="55" y="16"/>
                  </a:cubicBezTo>
                  <a:cubicBezTo>
                    <a:pt x="54" y="17"/>
                    <a:pt x="53" y="18"/>
                    <a:pt x="53" y="19"/>
                  </a:cubicBezTo>
                  <a:cubicBezTo>
                    <a:pt x="52" y="20"/>
                    <a:pt x="51" y="22"/>
                    <a:pt x="51" y="23"/>
                  </a:cubicBezTo>
                  <a:cubicBezTo>
                    <a:pt x="50" y="25"/>
                    <a:pt x="48" y="28"/>
                    <a:pt x="46" y="29"/>
                  </a:cubicBezTo>
                  <a:cubicBezTo>
                    <a:pt x="45" y="30"/>
                    <a:pt x="44" y="31"/>
                    <a:pt x="43" y="32"/>
                  </a:cubicBezTo>
                  <a:cubicBezTo>
                    <a:pt x="42" y="33"/>
                    <a:pt x="40" y="34"/>
                    <a:pt x="39" y="34"/>
                  </a:cubicBezTo>
                  <a:cubicBezTo>
                    <a:pt x="42" y="33"/>
                    <a:pt x="44" y="32"/>
                    <a:pt x="46" y="30"/>
                  </a:cubicBezTo>
                  <a:cubicBezTo>
                    <a:pt x="47" y="29"/>
                    <a:pt x="48" y="28"/>
                    <a:pt x="49" y="27"/>
                  </a:cubicBezTo>
                  <a:cubicBezTo>
                    <a:pt x="50" y="26"/>
                    <a:pt x="50" y="26"/>
                    <a:pt x="51" y="25"/>
                  </a:cubicBezTo>
                  <a:cubicBezTo>
                    <a:pt x="51" y="25"/>
                    <a:pt x="51" y="25"/>
                    <a:pt x="51" y="24"/>
                  </a:cubicBezTo>
                  <a:cubicBezTo>
                    <a:pt x="51" y="24"/>
                    <a:pt x="52" y="24"/>
                    <a:pt x="52" y="23"/>
                  </a:cubicBezTo>
                  <a:cubicBezTo>
                    <a:pt x="53" y="21"/>
                    <a:pt x="54" y="19"/>
                    <a:pt x="56" y="16"/>
                  </a:cubicBezTo>
                  <a:cubicBezTo>
                    <a:pt x="57" y="15"/>
                    <a:pt x="58" y="14"/>
                    <a:pt x="59" y="13"/>
                  </a:cubicBezTo>
                  <a:cubicBezTo>
                    <a:pt x="59" y="12"/>
                    <a:pt x="60" y="12"/>
                    <a:pt x="61" y="11"/>
                  </a:cubicBezTo>
                  <a:cubicBezTo>
                    <a:pt x="61" y="11"/>
                    <a:pt x="62" y="11"/>
                    <a:pt x="63" y="10"/>
                  </a:cubicBezTo>
                  <a:cubicBezTo>
                    <a:pt x="63" y="10"/>
                    <a:pt x="64" y="10"/>
                    <a:pt x="63" y="9"/>
                  </a:cubicBezTo>
                  <a:cubicBezTo>
                    <a:pt x="63" y="9"/>
                    <a:pt x="63" y="8"/>
                    <a:pt x="62" y="8"/>
                  </a:cubicBezTo>
                  <a:cubicBezTo>
                    <a:pt x="61" y="9"/>
                    <a:pt x="60" y="9"/>
                    <a:pt x="58" y="9"/>
                  </a:cubicBezTo>
                  <a:cubicBezTo>
                    <a:pt x="57" y="9"/>
                    <a:pt x="57" y="9"/>
                    <a:pt x="56" y="9"/>
                  </a:cubicBezTo>
                  <a:cubicBezTo>
                    <a:pt x="56" y="9"/>
                    <a:pt x="56" y="9"/>
                    <a:pt x="55" y="9"/>
                  </a:cubicBezTo>
                  <a:cubicBezTo>
                    <a:pt x="55" y="8"/>
                    <a:pt x="54" y="8"/>
                    <a:pt x="54" y="7"/>
                  </a:cubicBezTo>
                  <a:cubicBezTo>
                    <a:pt x="54" y="7"/>
                    <a:pt x="54" y="7"/>
                    <a:pt x="53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2" y="5"/>
                    <a:pt x="52" y="5"/>
                    <a:pt x="51" y="4"/>
                  </a:cubicBezTo>
                  <a:cubicBezTo>
                    <a:pt x="50" y="4"/>
                    <a:pt x="49" y="3"/>
                    <a:pt x="48" y="2"/>
                  </a:cubicBezTo>
                  <a:cubicBezTo>
                    <a:pt x="47" y="2"/>
                    <a:pt x="46" y="2"/>
                    <a:pt x="46" y="1"/>
                  </a:cubicBezTo>
                  <a:cubicBezTo>
                    <a:pt x="45" y="1"/>
                    <a:pt x="45" y="1"/>
                    <a:pt x="44" y="0"/>
                  </a:cubicBezTo>
                  <a:cubicBezTo>
                    <a:pt x="45" y="1"/>
                    <a:pt x="45" y="1"/>
                    <a:pt x="46" y="1"/>
                  </a:cubicBezTo>
                  <a:cubicBezTo>
                    <a:pt x="46" y="2"/>
                    <a:pt x="47" y="2"/>
                    <a:pt x="47" y="3"/>
                  </a:cubicBezTo>
                  <a:cubicBezTo>
                    <a:pt x="48" y="3"/>
                    <a:pt x="49" y="4"/>
                    <a:pt x="50" y="5"/>
                  </a:cubicBezTo>
                  <a:cubicBezTo>
                    <a:pt x="51" y="6"/>
                    <a:pt x="51" y="6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9"/>
                    <a:pt x="54" y="9"/>
                    <a:pt x="54" y="9"/>
                  </a:cubicBezTo>
                  <a:cubicBezTo>
                    <a:pt x="53" y="9"/>
                    <a:pt x="53" y="9"/>
                    <a:pt x="52" y="9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4" y="8"/>
                    <a:pt x="42" y="7"/>
                    <a:pt x="40" y="7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8" y="7"/>
                    <a:pt x="37" y="7"/>
                    <a:pt x="37" y="6"/>
                  </a:cubicBezTo>
                  <a:cubicBezTo>
                    <a:pt x="36" y="6"/>
                    <a:pt x="35" y="6"/>
                    <a:pt x="34" y="5"/>
                  </a:cubicBezTo>
                  <a:cubicBezTo>
                    <a:pt x="33" y="5"/>
                    <a:pt x="32" y="5"/>
                    <a:pt x="31" y="4"/>
                  </a:cubicBezTo>
                  <a:cubicBezTo>
                    <a:pt x="30" y="3"/>
                    <a:pt x="29" y="3"/>
                    <a:pt x="28" y="2"/>
                  </a:cubicBezTo>
                  <a:cubicBezTo>
                    <a:pt x="30" y="4"/>
                    <a:pt x="31" y="5"/>
                    <a:pt x="33" y="6"/>
                  </a:cubicBezTo>
                  <a:cubicBezTo>
                    <a:pt x="34" y="6"/>
                    <a:pt x="35" y="7"/>
                    <a:pt x="36" y="7"/>
                  </a:cubicBezTo>
                  <a:close/>
                  <a:moveTo>
                    <a:pt x="30" y="15"/>
                  </a:moveTo>
                  <a:cubicBezTo>
                    <a:pt x="30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30" y="15"/>
                    <a:pt x="30" y="15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17" name="Freeform 1565"/>
            <p:cNvSpPr/>
            <p:nvPr/>
          </p:nvSpPr>
          <p:spPr>
            <a:xfrm>
              <a:off x="8493105" y="5235606"/>
              <a:ext cx="23813" cy="79376"/>
            </a:xfrm>
            <a:custGeom>
              <a:avLst/>
              <a:gdLst>
                <a:gd name="txL" fmla="*/ 0 w 6"/>
                <a:gd name="txT" fmla="*/ 0 h 21"/>
                <a:gd name="txR" fmla="*/ 6 w 6"/>
                <a:gd name="txB" fmla="*/ 21 h 21"/>
              </a:gdLst>
              <a:ahLst/>
              <a:cxnLst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</a:cxnLst>
              <a:rect l="txL" t="txT" r="txR" b="txB"/>
              <a:pathLst>
                <a:path w="6" h="21">
                  <a:moveTo>
                    <a:pt x="0" y="0"/>
                  </a:moveTo>
                  <a:cubicBezTo>
                    <a:pt x="1" y="3"/>
                    <a:pt x="3" y="6"/>
                    <a:pt x="3" y="10"/>
                  </a:cubicBezTo>
                  <a:cubicBezTo>
                    <a:pt x="3" y="12"/>
                    <a:pt x="3" y="14"/>
                    <a:pt x="2" y="16"/>
                  </a:cubicBezTo>
                  <a:cubicBezTo>
                    <a:pt x="2" y="17"/>
                    <a:pt x="2" y="19"/>
                    <a:pt x="2" y="21"/>
                  </a:cubicBezTo>
                  <a:cubicBezTo>
                    <a:pt x="3" y="19"/>
                    <a:pt x="5" y="17"/>
                    <a:pt x="6" y="15"/>
                  </a:cubicBezTo>
                  <a:cubicBezTo>
                    <a:pt x="6" y="12"/>
                    <a:pt x="5" y="9"/>
                    <a:pt x="5" y="8"/>
                  </a:cubicBezTo>
                  <a:cubicBezTo>
                    <a:pt x="4" y="5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18" name="Freeform 1568"/>
            <p:cNvSpPr/>
            <p:nvPr/>
          </p:nvSpPr>
          <p:spPr>
            <a:xfrm>
              <a:off x="8440717" y="5216555"/>
              <a:ext cx="49213" cy="82551"/>
            </a:xfrm>
            <a:custGeom>
              <a:avLst/>
              <a:gdLst>
                <a:gd name="txL" fmla="*/ 0 w 13"/>
                <a:gd name="txT" fmla="*/ 0 h 22"/>
                <a:gd name="txR" fmla="*/ 13 w 13"/>
                <a:gd name="txB" fmla="*/ 22 h 2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3" h="22">
                  <a:moveTo>
                    <a:pt x="7" y="9"/>
                  </a:moveTo>
                  <a:cubicBezTo>
                    <a:pt x="8" y="8"/>
                    <a:pt x="10" y="6"/>
                    <a:pt x="11" y="4"/>
                  </a:cubicBezTo>
                  <a:cubicBezTo>
                    <a:pt x="12" y="3"/>
                    <a:pt x="13" y="0"/>
                    <a:pt x="13" y="0"/>
                  </a:cubicBezTo>
                  <a:cubicBezTo>
                    <a:pt x="12" y="2"/>
                    <a:pt x="10" y="4"/>
                    <a:pt x="9" y="5"/>
                  </a:cubicBezTo>
                  <a:cubicBezTo>
                    <a:pt x="7" y="7"/>
                    <a:pt x="4" y="8"/>
                    <a:pt x="3" y="9"/>
                  </a:cubicBezTo>
                  <a:cubicBezTo>
                    <a:pt x="1" y="11"/>
                    <a:pt x="0" y="13"/>
                    <a:pt x="1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2" y="19"/>
                    <a:pt x="4" y="20"/>
                    <a:pt x="6" y="22"/>
                  </a:cubicBezTo>
                  <a:cubicBezTo>
                    <a:pt x="5" y="21"/>
                    <a:pt x="5" y="20"/>
                    <a:pt x="4" y="19"/>
                  </a:cubicBezTo>
                  <a:cubicBezTo>
                    <a:pt x="4" y="14"/>
                    <a:pt x="5" y="11"/>
                    <a:pt x="7" y="9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19" name="Freeform 1569"/>
            <p:cNvSpPr/>
            <p:nvPr/>
          </p:nvSpPr>
          <p:spPr>
            <a:xfrm>
              <a:off x="8456593" y="5180043"/>
              <a:ext cx="66675" cy="142876"/>
            </a:xfrm>
            <a:custGeom>
              <a:avLst/>
              <a:gdLst>
                <a:gd name="txL" fmla="*/ 0 w 18"/>
                <a:gd name="txT" fmla="*/ 0 h 38"/>
                <a:gd name="txR" fmla="*/ 18 w 18"/>
                <a:gd name="txB" fmla="*/ 38 h 3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8" h="38">
                  <a:moveTo>
                    <a:pt x="1" y="22"/>
                  </a:moveTo>
                  <a:cubicBezTo>
                    <a:pt x="2" y="22"/>
                    <a:pt x="2" y="21"/>
                    <a:pt x="2" y="20"/>
                  </a:cubicBezTo>
                  <a:cubicBezTo>
                    <a:pt x="3" y="19"/>
                    <a:pt x="4" y="18"/>
                    <a:pt x="5" y="17"/>
                  </a:cubicBezTo>
                  <a:cubicBezTo>
                    <a:pt x="6" y="16"/>
                    <a:pt x="7" y="16"/>
                    <a:pt x="7" y="15"/>
                  </a:cubicBezTo>
                  <a:cubicBezTo>
                    <a:pt x="7" y="15"/>
                    <a:pt x="8" y="15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9" y="14"/>
                    <a:pt x="9" y="14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10" y="12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8" y="16"/>
                    <a:pt x="8" y="16"/>
                    <a:pt x="8" y="17"/>
                  </a:cubicBezTo>
                  <a:cubicBezTo>
                    <a:pt x="8" y="17"/>
                    <a:pt x="8" y="18"/>
                    <a:pt x="8" y="19"/>
                  </a:cubicBezTo>
                  <a:cubicBezTo>
                    <a:pt x="7" y="20"/>
                    <a:pt x="7" y="20"/>
                    <a:pt x="7" y="21"/>
                  </a:cubicBezTo>
                  <a:cubicBezTo>
                    <a:pt x="7" y="21"/>
                    <a:pt x="6" y="22"/>
                    <a:pt x="6" y="23"/>
                  </a:cubicBezTo>
                  <a:cubicBezTo>
                    <a:pt x="6" y="23"/>
                    <a:pt x="6" y="24"/>
                    <a:pt x="6" y="24"/>
                  </a:cubicBezTo>
                  <a:cubicBezTo>
                    <a:pt x="6" y="25"/>
                    <a:pt x="5" y="25"/>
                    <a:pt x="5" y="25"/>
                  </a:cubicBezTo>
                  <a:cubicBezTo>
                    <a:pt x="5" y="26"/>
                    <a:pt x="5" y="27"/>
                    <a:pt x="5" y="28"/>
                  </a:cubicBezTo>
                  <a:cubicBezTo>
                    <a:pt x="5" y="29"/>
                    <a:pt x="5" y="29"/>
                    <a:pt x="5" y="30"/>
                  </a:cubicBezTo>
                  <a:cubicBezTo>
                    <a:pt x="5" y="30"/>
                    <a:pt x="5" y="30"/>
                    <a:pt x="5" y="31"/>
                  </a:cubicBezTo>
                  <a:cubicBezTo>
                    <a:pt x="5" y="30"/>
                    <a:pt x="5" y="29"/>
                    <a:pt x="5" y="28"/>
                  </a:cubicBezTo>
                  <a:cubicBezTo>
                    <a:pt x="5" y="27"/>
                    <a:pt x="5" y="26"/>
                    <a:pt x="6" y="26"/>
                  </a:cubicBezTo>
                  <a:cubicBezTo>
                    <a:pt x="6" y="25"/>
                    <a:pt x="6" y="25"/>
                    <a:pt x="6" y="24"/>
                  </a:cubicBezTo>
                  <a:cubicBezTo>
                    <a:pt x="6" y="24"/>
                    <a:pt x="6" y="23"/>
                    <a:pt x="7" y="23"/>
                  </a:cubicBezTo>
                  <a:cubicBezTo>
                    <a:pt x="7" y="23"/>
                    <a:pt x="7" y="23"/>
                    <a:pt x="7" y="22"/>
                  </a:cubicBezTo>
                  <a:cubicBezTo>
                    <a:pt x="7" y="24"/>
                    <a:pt x="7" y="26"/>
                    <a:pt x="7" y="29"/>
                  </a:cubicBezTo>
                  <a:cubicBezTo>
                    <a:pt x="7" y="30"/>
                    <a:pt x="7" y="32"/>
                    <a:pt x="8" y="33"/>
                  </a:cubicBezTo>
                  <a:cubicBezTo>
                    <a:pt x="8" y="34"/>
                    <a:pt x="8" y="35"/>
                    <a:pt x="8" y="36"/>
                  </a:cubicBezTo>
                  <a:cubicBezTo>
                    <a:pt x="9" y="36"/>
                    <a:pt x="9" y="37"/>
                    <a:pt x="9" y="38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6"/>
                    <a:pt x="9" y="36"/>
                    <a:pt x="9" y="35"/>
                  </a:cubicBezTo>
                  <a:cubicBezTo>
                    <a:pt x="9" y="35"/>
                    <a:pt x="9" y="34"/>
                    <a:pt x="8" y="33"/>
                  </a:cubicBezTo>
                  <a:cubicBezTo>
                    <a:pt x="8" y="32"/>
                    <a:pt x="8" y="30"/>
                    <a:pt x="8" y="28"/>
                  </a:cubicBezTo>
                  <a:cubicBezTo>
                    <a:pt x="7" y="25"/>
                    <a:pt x="8" y="22"/>
                    <a:pt x="8" y="19"/>
                  </a:cubicBezTo>
                  <a:cubicBezTo>
                    <a:pt x="9" y="18"/>
                    <a:pt x="9" y="18"/>
                    <a:pt x="9" y="17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4"/>
                    <a:pt x="10" y="14"/>
                  </a:cubicBezTo>
                  <a:cubicBezTo>
                    <a:pt x="10" y="14"/>
                    <a:pt x="10" y="15"/>
                    <a:pt x="10" y="15"/>
                  </a:cubicBezTo>
                  <a:cubicBezTo>
                    <a:pt x="10" y="15"/>
                    <a:pt x="10" y="15"/>
                    <a:pt x="10" y="16"/>
                  </a:cubicBezTo>
                  <a:cubicBezTo>
                    <a:pt x="10" y="16"/>
                    <a:pt x="10" y="17"/>
                    <a:pt x="11" y="17"/>
                  </a:cubicBezTo>
                  <a:cubicBezTo>
                    <a:pt x="11" y="19"/>
                    <a:pt x="12" y="20"/>
                    <a:pt x="12" y="22"/>
                  </a:cubicBezTo>
                  <a:cubicBezTo>
                    <a:pt x="13" y="22"/>
                    <a:pt x="13" y="23"/>
                    <a:pt x="13" y="23"/>
                  </a:cubicBezTo>
                  <a:cubicBezTo>
                    <a:pt x="13" y="24"/>
                    <a:pt x="13" y="24"/>
                    <a:pt x="13" y="25"/>
                  </a:cubicBezTo>
                  <a:cubicBezTo>
                    <a:pt x="13" y="26"/>
                    <a:pt x="13" y="26"/>
                    <a:pt x="13" y="27"/>
                  </a:cubicBezTo>
                  <a:cubicBezTo>
                    <a:pt x="13" y="28"/>
                    <a:pt x="13" y="29"/>
                    <a:pt x="13" y="30"/>
                  </a:cubicBezTo>
                  <a:cubicBezTo>
                    <a:pt x="12" y="31"/>
                    <a:pt x="12" y="32"/>
                    <a:pt x="12" y="32"/>
                  </a:cubicBezTo>
                  <a:cubicBezTo>
                    <a:pt x="12" y="32"/>
                    <a:pt x="13" y="31"/>
                    <a:pt x="13" y="30"/>
                  </a:cubicBezTo>
                  <a:cubicBezTo>
                    <a:pt x="13" y="29"/>
                    <a:pt x="13" y="28"/>
                    <a:pt x="13" y="27"/>
                  </a:cubicBezTo>
                  <a:cubicBezTo>
                    <a:pt x="13" y="26"/>
                    <a:pt x="13" y="26"/>
                    <a:pt x="13" y="25"/>
                  </a:cubicBezTo>
                  <a:cubicBezTo>
                    <a:pt x="13" y="24"/>
                    <a:pt x="13" y="24"/>
                    <a:pt x="13" y="23"/>
                  </a:cubicBezTo>
                  <a:cubicBezTo>
                    <a:pt x="13" y="23"/>
                    <a:pt x="13" y="22"/>
                    <a:pt x="13" y="22"/>
                  </a:cubicBezTo>
                  <a:cubicBezTo>
                    <a:pt x="12" y="20"/>
                    <a:pt x="12" y="19"/>
                    <a:pt x="11" y="17"/>
                  </a:cubicBezTo>
                  <a:cubicBezTo>
                    <a:pt x="11" y="16"/>
                    <a:pt x="11" y="15"/>
                    <a:pt x="10" y="15"/>
                  </a:cubicBezTo>
                  <a:cubicBezTo>
                    <a:pt x="10" y="14"/>
                    <a:pt x="10" y="14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1" y="12"/>
                    <a:pt x="11" y="11"/>
                    <a:pt x="11" y="10"/>
                  </a:cubicBezTo>
                  <a:cubicBezTo>
                    <a:pt x="11" y="9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2" y="8"/>
                    <a:pt x="12" y="8"/>
                    <a:pt x="12" y="9"/>
                  </a:cubicBezTo>
                  <a:cubicBezTo>
                    <a:pt x="12" y="9"/>
                    <a:pt x="13" y="9"/>
                    <a:pt x="13" y="9"/>
                  </a:cubicBezTo>
                  <a:cubicBezTo>
                    <a:pt x="13" y="10"/>
                    <a:pt x="14" y="10"/>
                    <a:pt x="14" y="11"/>
                  </a:cubicBezTo>
                  <a:cubicBezTo>
                    <a:pt x="15" y="11"/>
                    <a:pt x="15" y="12"/>
                    <a:pt x="15" y="13"/>
                  </a:cubicBezTo>
                  <a:cubicBezTo>
                    <a:pt x="16" y="14"/>
                    <a:pt x="17" y="15"/>
                    <a:pt x="17" y="17"/>
                  </a:cubicBezTo>
                  <a:cubicBezTo>
                    <a:pt x="17" y="17"/>
                    <a:pt x="17" y="18"/>
                    <a:pt x="18" y="19"/>
                  </a:cubicBezTo>
                  <a:cubicBezTo>
                    <a:pt x="18" y="19"/>
                    <a:pt x="18" y="20"/>
                    <a:pt x="18" y="21"/>
                  </a:cubicBezTo>
                  <a:cubicBezTo>
                    <a:pt x="18" y="20"/>
                    <a:pt x="18" y="19"/>
                    <a:pt x="18" y="19"/>
                  </a:cubicBezTo>
                  <a:cubicBezTo>
                    <a:pt x="18" y="18"/>
                    <a:pt x="17" y="17"/>
                    <a:pt x="17" y="17"/>
                  </a:cubicBezTo>
                  <a:cubicBezTo>
                    <a:pt x="17" y="15"/>
                    <a:pt x="16" y="14"/>
                    <a:pt x="16" y="12"/>
                  </a:cubicBezTo>
                  <a:cubicBezTo>
                    <a:pt x="15" y="12"/>
                    <a:pt x="15" y="11"/>
                    <a:pt x="15" y="11"/>
                  </a:cubicBezTo>
                  <a:cubicBezTo>
                    <a:pt x="14" y="10"/>
                    <a:pt x="14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8"/>
                    <a:pt x="13" y="8"/>
                    <a:pt x="12" y="8"/>
                  </a:cubicBezTo>
                  <a:cubicBezTo>
                    <a:pt x="12" y="8"/>
                    <a:pt x="12" y="8"/>
                    <a:pt x="12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6"/>
                    <a:pt x="11" y="5"/>
                    <a:pt x="11" y="5"/>
                  </a:cubicBezTo>
                  <a:cubicBezTo>
                    <a:pt x="11" y="4"/>
                    <a:pt x="11" y="4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0" y="3"/>
                    <a:pt x="10" y="3"/>
                  </a:cubicBezTo>
                  <a:cubicBezTo>
                    <a:pt x="10" y="2"/>
                    <a:pt x="10" y="1"/>
                    <a:pt x="10" y="0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2"/>
                    <a:pt x="10" y="2"/>
                    <a:pt x="10" y="3"/>
                  </a:cubicBezTo>
                  <a:cubicBezTo>
                    <a:pt x="10" y="3"/>
                    <a:pt x="10" y="4"/>
                    <a:pt x="10" y="4"/>
                  </a:cubicBezTo>
                  <a:cubicBezTo>
                    <a:pt x="10" y="4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9" y="7"/>
                    <a:pt x="9" y="7"/>
                  </a:cubicBezTo>
                  <a:cubicBezTo>
                    <a:pt x="9" y="8"/>
                    <a:pt x="8" y="10"/>
                    <a:pt x="7" y="11"/>
                  </a:cubicBezTo>
                  <a:cubicBezTo>
                    <a:pt x="7" y="11"/>
                    <a:pt x="7" y="11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13"/>
                    <a:pt x="4" y="13"/>
                    <a:pt x="4" y="13"/>
                  </a:cubicBezTo>
                  <a:cubicBezTo>
                    <a:pt x="2" y="14"/>
                    <a:pt x="1" y="14"/>
                    <a:pt x="0" y="15"/>
                  </a:cubicBezTo>
                  <a:cubicBezTo>
                    <a:pt x="0" y="15"/>
                    <a:pt x="1" y="14"/>
                    <a:pt x="2" y="14"/>
                  </a:cubicBezTo>
                  <a:cubicBezTo>
                    <a:pt x="3" y="14"/>
                    <a:pt x="3" y="14"/>
                    <a:pt x="4" y="14"/>
                  </a:cubicBezTo>
                  <a:cubicBezTo>
                    <a:pt x="5" y="13"/>
                    <a:pt x="5" y="13"/>
                    <a:pt x="6" y="13"/>
                  </a:cubicBezTo>
                  <a:cubicBezTo>
                    <a:pt x="6" y="12"/>
                    <a:pt x="6" y="12"/>
                    <a:pt x="7" y="12"/>
                  </a:cubicBezTo>
                  <a:cubicBezTo>
                    <a:pt x="7" y="12"/>
                    <a:pt x="7" y="11"/>
                    <a:pt x="7" y="11"/>
                  </a:cubicBezTo>
                  <a:cubicBezTo>
                    <a:pt x="8" y="10"/>
                    <a:pt x="8" y="10"/>
                    <a:pt x="9" y="9"/>
                  </a:cubicBezTo>
                  <a:cubicBezTo>
                    <a:pt x="9" y="9"/>
                    <a:pt x="9" y="8"/>
                    <a:pt x="10" y="7"/>
                  </a:cubicBezTo>
                  <a:cubicBezTo>
                    <a:pt x="10" y="7"/>
                    <a:pt x="10" y="7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7"/>
                    <a:pt x="10" y="9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9" y="12"/>
                    <a:pt x="9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7" y="14"/>
                    <a:pt x="7" y="14"/>
                    <a:pt x="7" y="15"/>
                  </a:cubicBezTo>
                  <a:cubicBezTo>
                    <a:pt x="6" y="15"/>
                    <a:pt x="6" y="16"/>
                    <a:pt x="5" y="16"/>
                  </a:cubicBezTo>
                  <a:cubicBezTo>
                    <a:pt x="4" y="18"/>
                    <a:pt x="3" y="19"/>
                    <a:pt x="2" y="20"/>
                  </a:cubicBezTo>
                  <a:cubicBezTo>
                    <a:pt x="1" y="21"/>
                    <a:pt x="1" y="21"/>
                    <a:pt x="1" y="22"/>
                  </a:cubicBezTo>
                  <a:cubicBezTo>
                    <a:pt x="1" y="23"/>
                    <a:pt x="0" y="24"/>
                    <a:pt x="0" y="25"/>
                  </a:cubicBezTo>
                  <a:cubicBezTo>
                    <a:pt x="1" y="24"/>
                    <a:pt x="1" y="23"/>
                    <a:pt x="1" y="22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20" name="Freeform 1570"/>
            <p:cNvSpPr/>
            <p:nvPr/>
          </p:nvSpPr>
          <p:spPr>
            <a:xfrm>
              <a:off x="8816957" y="5097492"/>
              <a:ext cx="101601" cy="119063"/>
            </a:xfrm>
            <a:custGeom>
              <a:avLst/>
              <a:gdLst>
                <a:gd name="txL" fmla="*/ 0 w 27"/>
                <a:gd name="txT" fmla="*/ 0 h 32"/>
                <a:gd name="txR" fmla="*/ 27 w 27"/>
                <a:gd name="txB" fmla="*/ 32 h 32"/>
              </a:gdLst>
              <a:ahLst/>
              <a:cxnLst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</a:cxnLst>
              <a:rect l="txL" t="txT" r="txR" b="txB"/>
              <a:pathLst>
                <a:path w="27" h="32">
                  <a:moveTo>
                    <a:pt x="0" y="0"/>
                  </a:moveTo>
                  <a:cubicBezTo>
                    <a:pt x="4" y="6"/>
                    <a:pt x="6" y="13"/>
                    <a:pt x="11" y="18"/>
                  </a:cubicBezTo>
                  <a:cubicBezTo>
                    <a:pt x="13" y="21"/>
                    <a:pt x="16" y="23"/>
                    <a:pt x="19" y="25"/>
                  </a:cubicBezTo>
                  <a:cubicBezTo>
                    <a:pt x="22" y="27"/>
                    <a:pt x="25" y="29"/>
                    <a:pt x="27" y="32"/>
                  </a:cubicBezTo>
                  <a:cubicBezTo>
                    <a:pt x="22" y="31"/>
                    <a:pt x="17" y="30"/>
                    <a:pt x="13" y="28"/>
                  </a:cubicBezTo>
                  <a:cubicBezTo>
                    <a:pt x="9" y="25"/>
                    <a:pt x="6" y="19"/>
                    <a:pt x="5" y="17"/>
                  </a:cubicBezTo>
                  <a:cubicBezTo>
                    <a:pt x="3" y="11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21" name="Freeform 1573"/>
            <p:cNvSpPr/>
            <p:nvPr/>
          </p:nvSpPr>
          <p:spPr>
            <a:xfrm>
              <a:off x="8801082" y="5059392"/>
              <a:ext cx="153988" cy="85726"/>
            </a:xfrm>
            <a:custGeom>
              <a:avLst/>
              <a:gdLst>
                <a:gd name="txL" fmla="*/ 0 w 41"/>
                <a:gd name="txT" fmla="*/ 0 h 23"/>
                <a:gd name="txR" fmla="*/ 41 w 41"/>
                <a:gd name="txB" fmla="*/ 23 h 2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1" h="23">
                  <a:moveTo>
                    <a:pt x="21" y="6"/>
                  </a:moveTo>
                  <a:cubicBezTo>
                    <a:pt x="18" y="6"/>
                    <a:pt x="11" y="6"/>
                    <a:pt x="8" y="5"/>
                  </a:cubicBezTo>
                  <a:cubicBezTo>
                    <a:pt x="5" y="4"/>
                    <a:pt x="0" y="2"/>
                    <a:pt x="0" y="2"/>
                  </a:cubicBezTo>
                  <a:cubicBezTo>
                    <a:pt x="4" y="3"/>
                    <a:pt x="9" y="3"/>
                    <a:pt x="13" y="2"/>
                  </a:cubicBezTo>
                  <a:cubicBezTo>
                    <a:pt x="18" y="2"/>
                    <a:pt x="22" y="1"/>
                    <a:pt x="27" y="0"/>
                  </a:cubicBezTo>
                  <a:cubicBezTo>
                    <a:pt x="32" y="0"/>
                    <a:pt x="36" y="3"/>
                    <a:pt x="39" y="6"/>
                  </a:cubicBezTo>
                  <a:cubicBezTo>
                    <a:pt x="39" y="7"/>
                    <a:pt x="39" y="7"/>
                    <a:pt x="40" y="8"/>
                  </a:cubicBezTo>
                  <a:cubicBezTo>
                    <a:pt x="41" y="13"/>
                    <a:pt x="41" y="18"/>
                    <a:pt x="41" y="23"/>
                  </a:cubicBezTo>
                  <a:cubicBezTo>
                    <a:pt x="40" y="21"/>
                    <a:pt x="39" y="18"/>
                    <a:pt x="38" y="16"/>
                  </a:cubicBezTo>
                  <a:cubicBezTo>
                    <a:pt x="32" y="9"/>
                    <a:pt x="25" y="6"/>
                    <a:pt x="21" y="6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22" name="Freeform 1574"/>
            <p:cNvSpPr/>
            <p:nvPr/>
          </p:nvSpPr>
          <p:spPr>
            <a:xfrm>
              <a:off x="8748694" y="5013354"/>
              <a:ext cx="192089" cy="200026"/>
            </a:xfrm>
            <a:custGeom>
              <a:avLst/>
              <a:gdLst>
                <a:gd name="txL" fmla="*/ 0 w 51"/>
                <a:gd name="txT" fmla="*/ 0 h 53"/>
                <a:gd name="txR" fmla="*/ 51 w 51"/>
                <a:gd name="txB" fmla="*/ 53 h 5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1" h="53">
                  <a:moveTo>
                    <a:pt x="42" y="20"/>
                  </a:moveTo>
                  <a:cubicBezTo>
                    <a:pt x="40" y="20"/>
                    <a:pt x="39" y="19"/>
                    <a:pt x="37" y="19"/>
                  </a:cubicBezTo>
                  <a:cubicBezTo>
                    <a:pt x="34" y="18"/>
                    <a:pt x="31" y="18"/>
                    <a:pt x="28" y="18"/>
                  </a:cubicBezTo>
                  <a:cubicBezTo>
                    <a:pt x="27" y="18"/>
                    <a:pt x="25" y="18"/>
                    <a:pt x="24" y="18"/>
                  </a:cubicBezTo>
                  <a:cubicBezTo>
                    <a:pt x="23" y="18"/>
                    <a:pt x="22" y="18"/>
                    <a:pt x="21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8" y="18"/>
                    <a:pt x="17" y="18"/>
                    <a:pt x="16" y="17"/>
                  </a:cubicBezTo>
                  <a:cubicBezTo>
                    <a:pt x="17" y="18"/>
                    <a:pt x="19" y="19"/>
                    <a:pt x="20" y="19"/>
                  </a:cubicBezTo>
                  <a:cubicBezTo>
                    <a:pt x="20" y="20"/>
                    <a:pt x="21" y="20"/>
                    <a:pt x="22" y="20"/>
                  </a:cubicBezTo>
                  <a:cubicBezTo>
                    <a:pt x="23" y="21"/>
                    <a:pt x="23" y="21"/>
                    <a:pt x="24" y="21"/>
                  </a:cubicBezTo>
                  <a:cubicBezTo>
                    <a:pt x="25" y="22"/>
                    <a:pt x="27" y="23"/>
                    <a:pt x="28" y="24"/>
                  </a:cubicBezTo>
                  <a:cubicBezTo>
                    <a:pt x="29" y="25"/>
                    <a:pt x="30" y="25"/>
                    <a:pt x="31" y="26"/>
                  </a:cubicBezTo>
                  <a:cubicBezTo>
                    <a:pt x="33" y="26"/>
                    <a:pt x="34" y="27"/>
                    <a:pt x="35" y="28"/>
                  </a:cubicBezTo>
                  <a:cubicBezTo>
                    <a:pt x="36" y="28"/>
                    <a:pt x="37" y="28"/>
                    <a:pt x="38" y="29"/>
                  </a:cubicBezTo>
                  <a:cubicBezTo>
                    <a:pt x="39" y="29"/>
                    <a:pt x="39" y="30"/>
                    <a:pt x="40" y="30"/>
                  </a:cubicBezTo>
                  <a:cubicBezTo>
                    <a:pt x="42" y="31"/>
                    <a:pt x="43" y="32"/>
                    <a:pt x="45" y="33"/>
                  </a:cubicBezTo>
                  <a:cubicBezTo>
                    <a:pt x="45" y="34"/>
                    <a:pt x="46" y="35"/>
                    <a:pt x="46" y="35"/>
                  </a:cubicBezTo>
                  <a:cubicBezTo>
                    <a:pt x="47" y="36"/>
                    <a:pt x="47" y="37"/>
                    <a:pt x="48" y="38"/>
                  </a:cubicBezTo>
                  <a:cubicBezTo>
                    <a:pt x="47" y="36"/>
                    <a:pt x="46" y="35"/>
                    <a:pt x="44" y="34"/>
                  </a:cubicBezTo>
                  <a:cubicBezTo>
                    <a:pt x="43" y="33"/>
                    <a:pt x="41" y="32"/>
                    <a:pt x="40" y="31"/>
                  </a:cubicBezTo>
                  <a:cubicBezTo>
                    <a:pt x="39" y="31"/>
                    <a:pt x="38" y="30"/>
                    <a:pt x="37" y="30"/>
                  </a:cubicBezTo>
                  <a:cubicBezTo>
                    <a:pt x="37" y="29"/>
                    <a:pt x="36" y="29"/>
                    <a:pt x="35" y="29"/>
                  </a:cubicBezTo>
                  <a:cubicBezTo>
                    <a:pt x="35" y="28"/>
                    <a:pt x="34" y="28"/>
                    <a:pt x="34" y="28"/>
                  </a:cubicBezTo>
                  <a:cubicBezTo>
                    <a:pt x="37" y="31"/>
                    <a:pt x="40" y="34"/>
                    <a:pt x="42" y="37"/>
                  </a:cubicBezTo>
                  <a:cubicBezTo>
                    <a:pt x="44" y="39"/>
                    <a:pt x="46" y="42"/>
                    <a:pt x="48" y="44"/>
                  </a:cubicBezTo>
                  <a:cubicBezTo>
                    <a:pt x="48" y="46"/>
                    <a:pt x="49" y="47"/>
                    <a:pt x="50" y="49"/>
                  </a:cubicBezTo>
                  <a:cubicBezTo>
                    <a:pt x="50" y="50"/>
                    <a:pt x="51" y="52"/>
                    <a:pt x="51" y="53"/>
                  </a:cubicBezTo>
                  <a:cubicBezTo>
                    <a:pt x="51" y="53"/>
                    <a:pt x="50" y="52"/>
                    <a:pt x="50" y="51"/>
                  </a:cubicBezTo>
                  <a:cubicBezTo>
                    <a:pt x="50" y="50"/>
                    <a:pt x="49" y="50"/>
                    <a:pt x="49" y="49"/>
                  </a:cubicBezTo>
                  <a:cubicBezTo>
                    <a:pt x="48" y="48"/>
                    <a:pt x="47" y="47"/>
                    <a:pt x="46" y="45"/>
                  </a:cubicBezTo>
                  <a:cubicBezTo>
                    <a:pt x="45" y="43"/>
                    <a:pt x="43" y="40"/>
                    <a:pt x="41" y="38"/>
                  </a:cubicBezTo>
                  <a:cubicBezTo>
                    <a:pt x="37" y="33"/>
                    <a:pt x="32" y="29"/>
                    <a:pt x="27" y="25"/>
                  </a:cubicBezTo>
                  <a:cubicBezTo>
                    <a:pt x="26" y="24"/>
                    <a:pt x="25" y="24"/>
                    <a:pt x="23" y="23"/>
                  </a:cubicBezTo>
                  <a:cubicBezTo>
                    <a:pt x="23" y="22"/>
                    <a:pt x="22" y="22"/>
                    <a:pt x="21" y="22"/>
                  </a:cubicBezTo>
                  <a:cubicBezTo>
                    <a:pt x="20" y="21"/>
                    <a:pt x="20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2"/>
                    <a:pt x="20" y="22"/>
                    <a:pt x="20" y="23"/>
                  </a:cubicBezTo>
                  <a:cubicBezTo>
                    <a:pt x="21" y="24"/>
                    <a:pt x="21" y="25"/>
                    <a:pt x="21" y="26"/>
                  </a:cubicBezTo>
                  <a:cubicBezTo>
                    <a:pt x="23" y="29"/>
                    <a:pt x="24" y="32"/>
                    <a:pt x="25" y="35"/>
                  </a:cubicBezTo>
                  <a:cubicBezTo>
                    <a:pt x="26" y="36"/>
                    <a:pt x="26" y="37"/>
                    <a:pt x="27" y="37"/>
                  </a:cubicBezTo>
                  <a:cubicBezTo>
                    <a:pt x="27" y="38"/>
                    <a:pt x="28" y="39"/>
                    <a:pt x="28" y="39"/>
                  </a:cubicBezTo>
                  <a:cubicBezTo>
                    <a:pt x="30" y="40"/>
                    <a:pt x="31" y="42"/>
                    <a:pt x="32" y="43"/>
                  </a:cubicBezTo>
                  <a:cubicBezTo>
                    <a:pt x="33" y="44"/>
                    <a:pt x="35" y="45"/>
                    <a:pt x="36" y="46"/>
                  </a:cubicBezTo>
                  <a:cubicBezTo>
                    <a:pt x="37" y="47"/>
                    <a:pt x="39" y="48"/>
                    <a:pt x="40" y="49"/>
                  </a:cubicBezTo>
                  <a:cubicBezTo>
                    <a:pt x="39" y="48"/>
                    <a:pt x="37" y="47"/>
                    <a:pt x="36" y="46"/>
                  </a:cubicBezTo>
                  <a:cubicBezTo>
                    <a:pt x="34" y="45"/>
                    <a:pt x="33" y="44"/>
                    <a:pt x="32" y="43"/>
                  </a:cubicBezTo>
                  <a:cubicBezTo>
                    <a:pt x="30" y="42"/>
                    <a:pt x="29" y="41"/>
                    <a:pt x="28" y="40"/>
                  </a:cubicBezTo>
                  <a:cubicBezTo>
                    <a:pt x="27" y="39"/>
                    <a:pt x="27" y="38"/>
                    <a:pt x="26" y="38"/>
                  </a:cubicBezTo>
                  <a:cubicBezTo>
                    <a:pt x="26" y="37"/>
                    <a:pt x="25" y="36"/>
                    <a:pt x="25" y="35"/>
                  </a:cubicBezTo>
                  <a:cubicBezTo>
                    <a:pt x="23" y="32"/>
                    <a:pt x="22" y="29"/>
                    <a:pt x="21" y="26"/>
                  </a:cubicBezTo>
                  <a:cubicBezTo>
                    <a:pt x="20" y="24"/>
                    <a:pt x="19" y="23"/>
                    <a:pt x="18" y="22"/>
                  </a:cubicBezTo>
                  <a:cubicBezTo>
                    <a:pt x="18" y="21"/>
                    <a:pt x="17" y="20"/>
                    <a:pt x="16" y="20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4" y="18"/>
                    <a:pt x="12" y="17"/>
                    <a:pt x="11" y="15"/>
                  </a:cubicBezTo>
                  <a:cubicBezTo>
                    <a:pt x="10" y="15"/>
                    <a:pt x="9" y="13"/>
                    <a:pt x="8" y="12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4"/>
                    <a:pt x="8" y="15"/>
                    <a:pt x="8" y="15"/>
                  </a:cubicBezTo>
                  <a:cubicBezTo>
                    <a:pt x="8" y="16"/>
                    <a:pt x="8" y="17"/>
                    <a:pt x="8" y="17"/>
                  </a:cubicBezTo>
                  <a:cubicBezTo>
                    <a:pt x="7" y="19"/>
                    <a:pt x="8" y="20"/>
                    <a:pt x="8" y="22"/>
                  </a:cubicBezTo>
                  <a:cubicBezTo>
                    <a:pt x="8" y="23"/>
                    <a:pt x="8" y="24"/>
                    <a:pt x="9" y="26"/>
                  </a:cubicBezTo>
                  <a:cubicBezTo>
                    <a:pt x="9" y="28"/>
                    <a:pt x="10" y="31"/>
                    <a:pt x="12" y="34"/>
                  </a:cubicBezTo>
                  <a:cubicBezTo>
                    <a:pt x="12" y="35"/>
                    <a:pt x="13" y="36"/>
                    <a:pt x="14" y="37"/>
                  </a:cubicBezTo>
                  <a:cubicBezTo>
                    <a:pt x="14" y="38"/>
                    <a:pt x="15" y="40"/>
                    <a:pt x="16" y="41"/>
                  </a:cubicBezTo>
                  <a:cubicBezTo>
                    <a:pt x="15" y="40"/>
                    <a:pt x="14" y="39"/>
                    <a:pt x="13" y="37"/>
                  </a:cubicBezTo>
                  <a:cubicBezTo>
                    <a:pt x="13" y="36"/>
                    <a:pt x="12" y="35"/>
                    <a:pt x="11" y="34"/>
                  </a:cubicBezTo>
                  <a:cubicBezTo>
                    <a:pt x="10" y="31"/>
                    <a:pt x="9" y="29"/>
                    <a:pt x="8" y="26"/>
                  </a:cubicBezTo>
                  <a:cubicBezTo>
                    <a:pt x="7" y="25"/>
                    <a:pt x="7" y="23"/>
                    <a:pt x="7" y="22"/>
                  </a:cubicBezTo>
                  <a:cubicBezTo>
                    <a:pt x="7" y="20"/>
                    <a:pt x="6" y="19"/>
                    <a:pt x="6" y="17"/>
                  </a:cubicBezTo>
                  <a:cubicBezTo>
                    <a:pt x="6" y="17"/>
                    <a:pt x="7" y="17"/>
                    <a:pt x="7" y="16"/>
                  </a:cubicBezTo>
                  <a:cubicBezTo>
                    <a:pt x="7" y="16"/>
                    <a:pt x="7" y="16"/>
                    <a:pt x="7" y="15"/>
                  </a:cubicBezTo>
                  <a:cubicBezTo>
                    <a:pt x="7" y="15"/>
                    <a:pt x="7" y="14"/>
                    <a:pt x="7" y="13"/>
                  </a:cubicBezTo>
                  <a:cubicBezTo>
                    <a:pt x="7" y="12"/>
                    <a:pt x="7" y="12"/>
                    <a:pt x="6" y="11"/>
                  </a:cubicBezTo>
                  <a:cubicBezTo>
                    <a:pt x="6" y="10"/>
                    <a:pt x="5" y="9"/>
                    <a:pt x="4" y="9"/>
                  </a:cubicBezTo>
                  <a:cubicBezTo>
                    <a:pt x="4" y="8"/>
                    <a:pt x="3" y="7"/>
                    <a:pt x="3" y="6"/>
                  </a:cubicBezTo>
                  <a:cubicBezTo>
                    <a:pt x="2" y="6"/>
                    <a:pt x="2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3"/>
                    <a:pt x="0" y="2"/>
                    <a:pt x="0" y="0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3" y="5"/>
                    <a:pt x="4" y="6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6" y="7"/>
                    <a:pt x="6" y="8"/>
                  </a:cubicBezTo>
                  <a:cubicBezTo>
                    <a:pt x="6" y="8"/>
                    <a:pt x="6" y="8"/>
                    <a:pt x="7" y="8"/>
                  </a:cubicBezTo>
                  <a:cubicBezTo>
                    <a:pt x="7" y="8"/>
                    <a:pt x="7" y="8"/>
                    <a:pt x="8" y="9"/>
                  </a:cubicBezTo>
                  <a:cubicBezTo>
                    <a:pt x="8" y="9"/>
                    <a:pt x="9" y="9"/>
                    <a:pt x="10" y="9"/>
                  </a:cubicBezTo>
                  <a:cubicBezTo>
                    <a:pt x="12" y="10"/>
                    <a:pt x="15" y="11"/>
                    <a:pt x="18" y="12"/>
                  </a:cubicBezTo>
                  <a:cubicBezTo>
                    <a:pt x="18" y="12"/>
                    <a:pt x="19" y="12"/>
                    <a:pt x="20" y="12"/>
                  </a:cubicBezTo>
                  <a:cubicBezTo>
                    <a:pt x="21" y="12"/>
                    <a:pt x="21" y="12"/>
                    <a:pt x="22" y="12"/>
                  </a:cubicBezTo>
                  <a:cubicBezTo>
                    <a:pt x="23" y="12"/>
                    <a:pt x="25" y="11"/>
                    <a:pt x="26" y="11"/>
                  </a:cubicBezTo>
                  <a:cubicBezTo>
                    <a:pt x="29" y="10"/>
                    <a:pt x="31" y="9"/>
                    <a:pt x="34" y="7"/>
                  </a:cubicBezTo>
                  <a:cubicBezTo>
                    <a:pt x="32" y="8"/>
                    <a:pt x="31" y="9"/>
                    <a:pt x="30" y="10"/>
                  </a:cubicBezTo>
                  <a:cubicBezTo>
                    <a:pt x="29" y="10"/>
                    <a:pt x="27" y="11"/>
                    <a:pt x="26" y="11"/>
                  </a:cubicBezTo>
                  <a:cubicBezTo>
                    <a:pt x="25" y="12"/>
                    <a:pt x="23" y="12"/>
                    <a:pt x="22" y="12"/>
                  </a:cubicBezTo>
                  <a:cubicBezTo>
                    <a:pt x="21" y="12"/>
                    <a:pt x="20" y="12"/>
                    <a:pt x="20" y="12"/>
                  </a:cubicBezTo>
                  <a:cubicBezTo>
                    <a:pt x="19" y="12"/>
                    <a:pt x="18" y="12"/>
                    <a:pt x="18" y="12"/>
                  </a:cubicBezTo>
                  <a:cubicBezTo>
                    <a:pt x="16" y="12"/>
                    <a:pt x="15" y="12"/>
                    <a:pt x="13" y="12"/>
                  </a:cubicBezTo>
                  <a:cubicBezTo>
                    <a:pt x="12" y="11"/>
                    <a:pt x="11" y="11"/>
                    <a:pt x="9" y="10"/>
                  </a:cubicBezTo>
                  <a:cubicBezTo>
                    <a:pt x="9" y="10"/>
                    <a:pt x="8" y="10"/>
                    <a:pt x="7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9" y="11"/>
                    <a:pt x="10" y="13"/>
                    <a:pt x="12" y="14"/>
                  </a:cubicBezTo>
                  <a:cubicBezTo>
                    <a:pt x="12" y="15"/>
                    <a:pt x="13" y="15"/>
                    <a:pt x="13" y="15"/>
                  </a:cubicBezTo>
                  <a:cubicBezTo>
                    <a:pt x="14" y="15"/>
                    <a:pt x="14" y="16"/>
                    <a:pt x="15" y="16"/>
                  </a:cubicBezTo>
                  <a:cubicBezTo>
                    <a:pt x="16" y="16"/>
                    <a:pt x="18" y="17"/>
                    <a:pt x="19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2" y="17"/>
                    <a:pt x="23" y="17"/>
                    <a:pt x="24" y="17"/>
                  </a:cubicBezTo>
                  <a:cubicBezTo>
                    <a:pt x="25" y="17"/>
                    <a:pt x="27" y="17"/>
                    <a:pt x="28" y="17"/>
                  </a:cubicBezTo>
                  <a:cubicBezTo>
                    <a:pt x="31" y="17"/>
                    <a:pt x="35" y="17"/>
                    <a:pt x="38" y="18"/>
                  </a:cubicBezTo>
                  <a:cubicBezTo>
                    <a:pt x="39" y="18"/>
                    <a:pt x="41" y="19"/>
                    <a:pt x="42" y="19"/>
                  </a:cubicBezTo>
                  <a:cubicBezTo>
                    <a:pt x="44" y="20"/>
                    <a:pt x="45" y="21"/>
                    <a:pt x="46" y="22"/>
                  </a:cubicBezTo>
                  <a:cubicBezTo>
                    <a:pt x="45" y="21"/>
                    <a:pt x="43" y="21"/>
                    <a:pt x="42" y="20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23" name="Freeform 1575"/>
            <p:cNvSpPr/>
            <p:nvPr/>
          </p:nvSpPr>
          <p:spPr>
            <a:xfrm>
              <a:off x="8332767" y="5392769"/>
              <a:ext cx="49213" cy="153989"/>
            </a:xfrm>
            <a:custGeom>
              <a:avLst/>
              <a:gdLst>
                <a:gd name="txL" fmla="*/ 0 w 13"/>
                <a:gd name="txT" fmla="*/ 0 h 41"/>
                <a:gd name="txR" fmla="*/ 13 w 13"/>
                <a:gd name="txB" fmla="*/ 41 h 41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13" h="41">
                  <a:moveTo>
                    <a:pt x="13" y="0"/>
                  </a:moveTo>
                  <a:cubicBezTo>
                    <a:pt x="11" y="6"/>
                    <a:pt x="7" y="13"/>
                    <a:pt x="6" y="20"/>
                  </a:cubicBezTo>
                  <a:cubicBezTo>
                    <a:pt x="6" y="24"/>
                    <a:pt x="6" y="27"/>
                    <a:pt x="6" y="31"/>
                  </a:cubicBezTo>
                  <a:cubicBezTo>
                    <a:pt x="7" y="34"/>
                    <a:pt x="8" y="38"/>
                    <a:pt x="6" y="41"/>
                  </a:cubicBezTo>
                  <a:cubicBezTo>
                    <a:pt x="4" y="37"/>
                    <a:pt x="2" y="32"/>
                    <a:pt x="0" y="28"/>
                  </a:cubicBezTo>
                  <a:cubicBezTo>
                    <a:pt x="0" y="23"/>
                    <a:pt x="2" y="17"/>
                    <a:pt x="4" y="15"/>
                  </a:cubicBezTo>
                  <a:cubicBezTo>
                    <a:pt x="6" y="9"/>
                    <a:pt x="10" y="5"/>
                    <a:pt x="13" y="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324" name="Picture 1576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8277204" y="5211793"/>
              <a:ext cx="236539" cy="382590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325" name="Picture 1577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8375630" y="5291168"/>
              <a:ext cx="146051" cy="146051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326" name="Freeform 1578"/>
            <p:cNvSpPr/>
            <p:nvPr/>
          </p:nvSpPr>
          <p:spPr>
            <a:xfrm>
              <a:off x="8396267" y="5364194"/>
              <a:ext cx="82550" cy="165101"/>
            </a:xfrm>
            <a:custGeom>
              <a:avLst/>
              <a:gdLst>
                <a:gd name="txL" fmla="*/ 0 w 22"/>
                <a:gd name="txT" fmla="*/ 0 h 44"/>
                <a:gd name="txR" fmla="*/ 22 w 22"/>
                <a:gd name="txB" fmla="*/ 44 h 4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2" h="44">
                  <a:moveTo>
                    <a:pt x="10" y="18"/>
                  </a:moveTo>
                  <a:cubicBezTo>
                    <a:pt x="8" y="15"/>
                    <a:pt x="4" y="10"/>
                    <a:pt x="2" y="7"/>
                  </a:cubicBezTo>
                  <a:cubicBezTo>
                    <a:pt x="1" y="5"/>
                    <a:pt x="0" y="0"/>
                    <a:pt x="0" y="0"/>
                  </a:cubicBezTo>
                  <a:cubicBezTo>
                    <a:pt x="2" y="3"/>
                    <a:pt x="4" y="7"/>
                    <a:pt x="8" y="10"/>
                  </a:cubicBezTo>
                  <a:cubicBezTo>
                    <a:pt x="11" y="13"/>
                    <a:pt x="15" y="16"/>
                    <a:pt x="18" y="19"/>
                  </a:cubicBezTo>
                  <a:cubicBezTo>
                    <a:pt x="22" y="22"/>
                    <a:pt x="22" y="27"/>
                    <a:pt x="22" y="31"/>
                  </a:cubicBezTo>
                  <a:cubicBezTo>
                    <a:pt x="21" y="32"/>
                    <a:pt x="21" y="33"/>
                    <a:pt x="21" y="33"/>
                  </a:cubicBezTo>
                  <a:cubicBezTo>
                    <a:pt x="18" y="37"/>
                    <a:pt x="14" y="41"/>
                    <a:pt x="10" y="44"/>
                  </a:cubicBezTo>
                  <a:cubicBezTo>
                    <a:pt x="11" y="42"/>
                    <a:pt x="13" y="40"/>
                    <a:pt x="13" y="38"/>
                  </a:cubicBezTo>
                  <a:cubicBezTo>
                    <a:pt x="15" y="28"/>
                    <a:pt x="13" y="21"/>
                    <a:pt x="10" y="18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27" name="Freeform 1579"/>
            <p:cNvSpPr/>
            <p:nvPr/>
          </p:nvSpPr>
          <p:spPr>
            <a:xfrm>
              <a:off x="8321654" y="5287993"/>
              <a:ext cx="138113" cy="274639"/>
            </a:xfrm>
            <a:custGeom>
              <a:avLst/>
              <a:gdLst>
                <a:gd name="txL" fmla="*/ 0 w 37"/>
                <a:gd name="txT" fmla="*/ 0 h 73"/>
                <a:gd name="txR" fmla="*/ 37 w 37"/>
                <a:gd name="txB" fmla="*/ 73 h 7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7" h="73">
                  <a:moveTo>
                    <a:pt x="33" y="45"/>
                  </a:moveTo>
                  <a:cubicBezTo>
                    <a:pt x="32" y="43"/>
                    <a:pt x="32" y="42"/>
                    <a:pt x="31" y="41"/>
                  </a:cubicBezTo>
                  <a:cubicBezTo>
                    <a:pt x="29" y="38"/>
                    <a:pt x="28" y="35"/>
                    <a:pt x="26" y="33"/>
                  </a:cubicBezTo>
                  <a:cubicBezTo>
                    <a:pt x="25" y="32"/>
                    <a:pt x="24" y="31"/>
                    <a:pt x="23" y="29"/>
                  </a:cubicBezTo>
                  <a:cubicBezTo>
                    <a:pt x="22" y="29"/>
                    <a:pt x="22" y="28"/>
                    <a:pt x="21" y="28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7"/>
                    <a:pt x="20" y="26"/>
                    <a:pt x="20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19" y="25"/>
                    <a:pt x="19" y="24"/>
                    <a:pt x="18" y="24"/>
                  </a:cubicBezTo>
                  <a:cubicBezTo>
                    <a:pt x="18" y="25"/>
                    <a:pt x="19" y="26"/>
                    <a:pt x="19" y="27"/>
                  </a:cubicBezTo>
                  <a:cubicBezTo>
                    <a:pt x="19" y="28"/>
                    <a:pt x="19" y="29"/>
                    <a:pt x="20" y="30"/>
                  </a:cubicBezTo>
                  <a:cubicBezTo>
                    <a:pt x="20" y="30"/>
                    <a:pt x="20" y="31"/>
                    <a:pt x="20" y="32"/>
                  </a:cubicBezTo>
                  <a:cubicBezTo>
                    <a:pt x="21" y="33"/>
                    <a:pt x="21" y="35"/>
                    <a:pt x="21" y="37"/>
                  </a:cubicBezTo>
                  <a:cubicBezTo>
                    <a:pt x="21" y="38"/>
                    <a:pt x="21" y="39"/>
                    <a:pt x="21" y="40"/>
                  </a:cubicBezTo>
                  <a:cubicBezTo>
                    <a:pt x="22" y="42"/>
                    <a:pt x="23" y="43"/>
                    <a:pt x="23" y="45"/>
                  </a:cubicBezTo>
                  <a:cubicBezTo>
                    <a:pt x="23" y="46"/>
                    <a:pt x="24" y="46"/>
                    <a:pt x="24" y="47"/>
                  </a:cubicBezTo>
                  <a:cubicBezTo>
                    <a:pt x="24" y="48"/>
                    <a:pt x="24" y="49"/>
                    <a:pt x="24" y="50"/>
                  </a:cubicBezTo>
                  <a:cubicBezTo>
                    <a:pt x="24" y="52"/>
                    <a:pt x="25" y="54"/>
                    <a:pt x="25" y="55"/>
                  </a:cubicBezTo>
                  <a:cubicBezTo>
                    <a:pt x="25" y="56"/>
                    <a:pt x="25" y="57"/>
                    <a:pt x="24" y="58"/>
                  </a:cubicBezTo>
                  <a:cubicBezTo>
                    <a:pt x="24" y="59"/>
                    <a:pt x="24" y="60"/>
                    <a:pt x="23" y="61"/>
                  </a:cubicBezTo>
                  <a:cubicBezTo>
                    <a:pt x="24" y="59"/>
                    <a:pt x="24" y="57"/>
                    <a:pt x="24" y="55"/>
                  </a:cubicBezTo>
                  <a:cubicBezTo>
                    <a:pt x="24" y="54"/>
                    <a:pt x="24" y="52"/>
                    <a:pt x="23" y="50"/>
                  </a:cubicBezTo>
                  <a:cubicBezTo>
                    <a:pt x="23" y="49"/>
                    <a:pt x="23" y="48"/>
                    <a:pt x="23" y="47"/>
                  </a:cubicBezTo>
                  <a:cubicBezTo>
                    <a:pt x="23" y="47"/>
                    <a:pt x="22" y="46"/>
                    <a:pt x="22" y="45"/>
                  </a:cubicBezTo>
                  <a:cubicBezTo>
                    <a:pt x="22" y="45"/>
                    <a:pt x="22" y="44"/>
                    <a:pt x="22" y="44"/>
                  </a:cubicBezTo>
                  <a:cubicBezTo>
                    <a:pt x="22" y="48"/>
                    <a:pt x="21" y="52"/>
                    <a:pt x="21" y="56"/>
                  </a:cubicBezTo>
                  <a:cubicBezTo>
                    <a:pt x="20" y="59"/>
                    <a:pt x="19" y="62"/>
                    <a:pt x="18" y="65"/>
                  </a:cubicBezTo>
                  <a:cubicBezTo>
                    <a:pt x="18" y="66"/>
                    <a:pt x="17" y="68"/>
                    <a:pt x="16" y="69"/>
                  </a:cubicBezTo>
                  <a:cubicBezTo>
                    <a:pt x="16" y="71"/>
                    <a:pt x="15" y="72"/>
                    <a:pt x="14" y="73"/>
                  </a:cubicBezTo>
                  <a:cubicBezTo>
                    <a:pt x="14" y="73"/>
                    <a:pt x="15" y="72"/>
                    <a:pt x="15" y="71"/>
                  </a:cubicBezTo>
                  <a:cubicBezTo>
                    <a:pt x="15" y="70"/>
                    <a:pt x="15" y="70"/>
                    <a:pt x="16" y="69"/>
                  </a:cubicBezTo>
                  <a:cubicBezTo>
                    <a:pt x="16" y="67"/>
                    <a:pt x="16" y="66"/>
                    <a:pt x="17" y="64"/>
                  </a:cubicBezTo>
                  <a:cubicBezTo>
                    <a:pt x="18" y="61"/>
                    <a:pt x="19" y="58"/>
                    <a:pt x="19" y="55"/>
                  </a:cubicBezTo>
                  <a:cubicBezTo>
                    <a:pt x="20" y="49"/>
                    <a:pt x="20" y="43"/>
                    <a:pt x="19" y="37"/>
                  </a:cubicBezTo>
                  <a:cubicBezTo>
                    <a:pt x="19" y="35"/>
                    <a:pt x="19" y="34"/>
                    <a:pt x="19" y="32"/>
                  </a:cubicBezTo>
                  <a:cubicBezTo>
                    <a:pt x="18" y="32"/>
                    <a:pt x="18" y="31"/>
                    <a:pt x="18" y="30"/>
                  </a:cubicBezTo>
                  <a:cubicBezTo>
                    <a:pt x="18" y="29"/>
                    <a:pt x="18" y="29"/>
                    <a:pt x="17" y="28"/>
                  </a:cubicBezTo>
                  <a:cubicBezTo>
                    <a:pt x="17" y="28"/>
                    <a:pt x="17" y="28"/>
                    <a:pt x="17" y="27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29"/>
                    <a:pt x="17" y="30"/>
                    <a:pt x="17" y="30"/>
                  </a:cubicBezTo>
                  <a:cubicBezTo>
                    <a:pt x="16" y="31"/>
                    <a:pt x="16" y="32"/>
                    <a:pt x="16" y="33"/>
                  </a:cubicBezTo>
                  <a:cubicBezTo>
                    <a:pt x="14" y="36"/>
                    <a:pt x="12" y="39"/>
                    <a:pt x="11" y="42"/>
                  </a:cubicBezTo>
                  <a:cubicBezTo>
                    <a:pt x="11" y="43"/>
                    <a:pt x="10" y="44"/>
                    <a:pt x="10" y="44"/>
                  </a:cubicBezTo>
                  <a:cubicBezTo>
                    <a:pt x="10" y="45"/>
                    <a:pt x="10" y="46"/>
                    <a:pt x="10" y="47"/>
                  </a:cubicBezTo>
                  <a:cubicBezTo>
                    <a:pt x="9" y="49"/>
                    <a:pt x="9" y="50"/>
                    <a:pt x="9" y="52"/>
                  </a:cubicBezTo>
                  <a:cubicBezTo>
                    <a:pt x="9" y="54"/>
                    <a:pt x="9" y="56"/>
                    <a:pt x="9" y="57"/>
                  </a:cubicBezTo>
                  <a:cubicBezTo>
                    <a:pt x="9" y="59"/>
                    <a:pt x="10" y="61"/>
                    <a:pt x="10" y="62"/>
                  </a:cubicBezTo>
                  <a:cubicBezTo>
                    <a:pt x="10" y="61"/>
                    <a:pt x="9" y="59"/>
                    <a:pt x="9" y="57"/>
                  </a:cubicBezTo>
                  <a:cubicBezTo>
                    <a:pt x="9" y="56"/>
                    <a:pt x="9" y="54"/>
                    <a:pt x="9" y="52"/>
                  </a:cubicBezTo>
                  <a:cubicBezTo>
                    <a:pt x="9" y="50"/>
                    <a:pt x="9" y="49"/>
                    <a:pt x="9" y="47"/>
                  </a:cubicBezTo>
                  <a:cubicBezTo>
                    <a:pt x="9" y="46"/>
                    <a:pt x="9" y="45"/>
                    <a:pt x="9" y="44"/>
                  </a:cubicBezTo>
                  <a:cubicBezTo>
                    <a:pt x="10" y="43"/>
                    <a:pt x="10" y="43"/>
                    <a:pt x="10" y="42"/>
                  </a:cubicBezTo>
                  <a:cubicBezTo>
                    <a:pt x="11" y="38"/>
                    <a:pt x="13" y="35"/>
                    <a:pt x="15" y="32"/>
                  </a:cubicBezTo>
                  <a:cubicBezTo>
                    <a:pt x="15" y="31"/>
                    <a:pt x="16" y="29"/>
                    <a:pt x="16" y="28"/>
                  </a:cubicBezTo>
                  <a:cubicBezTo>
                    <a:pt x="16" y="27"/>
                    <a:pt x="17" y="26"/>
                    <a:pt x="17" y="25"/>
                  </a:cubicBezTo>
                  <a:cubicBezTo>
                    <a:pt x="17" y="25"/>
                    <a:pt x="17" y="24"/>
                    <a:pt x="17" y="24"/>
                  </a:cubicBezTo>
                  <a:cubicBezTo>
                    <a:pt x="16" y="22"/>
                    <a:pt x="16" y="20"/>
                    <a:pt x="16" y="18"/>
                  </a:cubicBezTo>
                  <a:cubicBezTo>
                    <a:pt x="16" y="17"/>
                    <a:pt x="16" y="15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5"/>
                    <a:pt x="15" y="15"/>
                    <a:pt x="14" y="16"/>
                  </a:cubicBezTo>
                  <a:cubicBezTo>
                    <a:pt x="14" y="16"/>
                    <a:pt x="13" y="16"/>
                    <a:pt x="12" y="17"/>
                  </a:cubicBezTo>
                  <a:cubicBezTo>
                    <a:pt x="11" y="18"/>
                    <a:pt x="10" y="19"/>
                    <a:pt x="10" y="20"/>
                  </a:cubicBezTo>
                  <a:cubicBezTo>
                    <a:pt x="9" y="21"/>
                    <a:pt x="8" y="22"/>
                    <a:pt x="7" y="23"/>
                  </a:cubicBezTo>
                  <a:cubicBezTo>
                    <a:pt x="5" y="25"/>
                    <a:pt x="4" y="28"/>
                    <a:pt x="3" y="31"/>
                  </a:cubicBezTo>
                  <a:cubicBezTo>
                    <a:pt x="2" y="32"/>
                    <a:pt x="2" y="33"/>
                    <a:pt x="2" y="34"/>
                  </a:cubicBezTo>
                  <a:cubicBezTo>
                    <a:pt x="1" y="36"/>
                    <a:pt x="1" y="37"/>
                    <a:pt x="0" y="39"/>
                  </a:cubicBezTo>
                  <a:cubicBezTo>
                    <a:pt x="1" y="37"/>
                    <a:pt x="1" y="36"/>
                    <a:pt x="1" y="34"/>
                  </a:cubicBezTo>
                  <a:cubicBezTo>
                    <a:pt x="2" y="33"/>
                    <a:pt x="2" y="32"/>
                    <a:pt x="2" y="30"/>
                  </a:cubicBezTo>
                  <a:cubicBezTo>
                    <a:pt x="3" y="28"/>
                    <a:pt x="5" y="25"/>
                    <a:pt x="6" y="23"/>
                  </a:cubicBezTo>
                  <a:cubicBezTo>
                    <a:pt x="7" y="21"/>
                    <a:pt x="8" y="20"/>
                    <a:pt x="9" y="19"/>
                  </a:cubicBezTo>
                  <a:cubicBezTo>
                    <a:pt x="10" y="18"/>
                    <a:pt x="11" y="17"/>
                    <a:pt x="12" y="16"/>
                  </a:cubicBezTo>
                  <a:cubicBezTo>
                    <a:pt x="12" y="16"/>
                    <a:pt x="12" y="16"/>
                    <a:pt x="13" y="15"/>
                  </a:cubicBezTo>
                  <a:cubicBezTo>
                    <a:pt x="13" y="15"/>
                    <a:pt x="13" y="15"/>
                    <a:pt x="14" y="15"/>
                  </a:cubicBezTo>
                  <a:cubicBezTo>
                    <a:pt x="14" y="14"/>
                    <a:pt x="15" y="14"/>
                    <a:pt x="15" y="14"/>
                  </a:cubicBezTo>
                  <a:cubicBezTo>
                    <a:pt x="16" y="13"/>
                    <a:pt x="16" y="12"/>
                    <a:pt x="17" y="12"/>
                  </a:cubicBezTo>
                  <a:cubicBezTo>
                    <a:pt x="17" y="11"/>
                    <a:pt x="17" y="10"/>
                    <a:pt x="17" y="9"/>
                  </a:cubicBezTo>
                  <a:cubicBezTo>
                    <a:pt x="17" y="8"/>
                    <a:pt x="18" y="7"/>
                    <a:pt x="18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9" y="3"/>
                    <a:pt x="19" y="1"/>
                    <a:pt x="20" y="0"/>
                  </a:cubicBezTo>
                  <a:cubicBezTo>
                    <a:pt x="20" y="1"/>
                    <a:pt x="20" y="1"/>
                    <a:pt x="20" y="2"/>
                  </a:cubicBezTo>
                  <a:cubicBezTo>
                    <a:pt x="19" y="3"/>
                    <a:pt x="19" y="4"/>
                    <a:pt x="19" y="4"/>
                  </a:cubicBezTo>
                  <a:cubicBezTo>
                    <a:pt x="19" y="5"/>
                    <a:pt x="19" y="7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2"/>
                    <a:pt x="20" y="13"/>
                    <a:pt x="20" y="13"/>
                  </a:cubicBezTo>
                  <a:cubicBezTo>
                    <a:pt x="21" y="16"/>
                    <a:pt x="22" y="18"/>
                    <a:pt x="24" y="21"/>
                  </a:cubicBezTo>
                  <a:cubicBezTo>
                    <a:pt x="24" y="21"/>
                    <a:pt x="24" y="22"/>
                    <a:pt x="25" y="22"/>
                  </a:cubicBezTo>
                  <a:cubicBezTo>
                    <a:pt x="25" y="23"/>
                    <a:pt x="26" y="24"/>
                    <a:pt x="26" y="24"/>
                  </a:cubicBezTo>
                  <a:cubicBezTo>
                    <a:pt x="27" y="25"/>
                    <a:pt x="28" y="26"/>
                    <a:pt x="29" y="27"/>
                  </a:cubicBezTo>
                  <a:cubicBezTo>
                    <a:pt x="32" y="28"/>
                    <a:pt x="35" y="29"/>
                    <a:pt x="37" y="30"/>
                  </a:cubicBezTo>
                  <a:cubicBezTo>
                    <a:pt x="36" y="30"/>
                    <a:pt x="35" y="29"/>
                    <a:pt x="33" y="29"/>
                  </a:cubicBezTo>
                  <a:cubicBezTo>
                    <a:pt x="32" y="28"/>
                    <a:pt x="31" y="28"/>
                    <a:pt x="29" y="27"/>
                  </a:cubicBezTo>
                  <a:cubicBezTo>
                    <a:pt x="28" y="26"/>
                    <a:pt x="27" y="26"/>
                    <a:pt x="26" y="25"/>
                  </a:cubicBezTo>
                  <a:cubicBezTo>
                    <a:pt x="25" y="24"/>
                    <a:pt x="25" y="23"/>
                    <a:pt x="24" y="23"/>
                  </a:cubicBezTo>
                  <a:cubicBezTo>
                    <a:pt x="24" y="22"/>
                    <a:pt x="23" y="22"/>
                    <a:pt x="23" y="21"/>
                  </a:cubicBezTo>
                  <a:cubicBezTo>
                    <a:pt x="22" y="20"/>
                    <a:pt x="21" y="19"/>
                    <a:pt x="21" y="17"/>
                  </a:cubicBezTo>
                  <a:cubicBezTo>
                    <a:pt x="20" y="16"/>
                    <a:pt x="19" y="15"/>
                    <a:pt x="19" y="14"/>
                  </a:cubicBezTo>
                  <a:cubicBezTo>
                    <a:pt x="19" y="13"/>
                    <a:pt x="18" y="12"/>
                    <a:pt x="18" y="12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4"/>
                    <a:pt x="18" y="16"/>
                    <a:pt x="18" y="18"/>
                  </a:cubicBezTo>
                  <a:cubicBezTo>
                    <a:pt x="18" y="19"/>
                    <a:pt x="18" y="19"/>
                    <a:pt x="18" y="20"/>
                  </a:cubicBezTo>
                  <a:cubicBezTo>
                    <a:pt x="18" y="20"/>
                    <a:pt x="18" y="21"/>
                    <a:pt x="19" y="21"/>
                  </a:cubicBezTo>
                  <a:cubicBezTo>
                    <a:pt x="19" y="23"/>
                    <a:pt x="20" y="24"/>
                    <a:pt x="21" y="25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4" y="30"/>
                    <a:pt x="25" y="31"/>
                    <a:pt x="26" y="32"/>
                  </a:cubicBezTo>
                  <a:cubicBezTo>
                    <a:pt x="28" y="35"/>
                    <a:pt x="30" y="37"/>
                    <a:pt x="32" y="40"/>
                  </a:cubicBezTo>
                  <a:cubicBezTo>
                    <a:pt x="33" y="41"/>
                    <a:pt x="33" y="43"/>
                    <a:pt x="34" y="44"/>
                  </a:cubicBezTo>
                  <a:cubicBezTo>
                    <a:pt x="34" y="46"/>
                    <a:pt x="34" y="48"/>
                    <a:pt x="34" y="49"/>
                  </a:cubicBezTo>
                  <a:cubicBezTo>
                    <a:pt x="34" y="48"/>
                    <a:pt x="33" y="46"/>
                    <a:pt x="33" y="45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28" name="Freeform 1580"/>
            <p:cNvSpPr/>
            <p:nvPr/>
          </p:nvSpPr>
          <p:spPr>
            <a:xfrm>
              <a:off x="8685194" y="5032404"/>
              <a:ext cx="49213" cy="230189"/>
            </a:xfrm>
            <a:custGeom>
              <a:avLst/>
              <a:gdLst>
                <a:gd name="txL" fmla="*/ 0 w 13"/>
                <a:gd name="txT" fmla="*/ 0 h 61"/>
                <a:gd name="txR" fmla="*/ 13 w 13"/>
                <a:gd name="txB" fmla="*/ 61 h 6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3" h="61">
                  <a:moveTo>
                    <a:pt x="12" y="46"/>
                  </a:moveTo>
                  <a:cubicBezTo>
                    <a:pt x="12" y="45"/>
                    <a:pt x="13" y="44"/>
                    <a:pt x="13" y="43"/>
                  </a:cubicBezTo>
                  <a:cubicBezTo>
                    <a:pt x="13" y="39"/>
                    <a:pt x="13" y="36"/>
                    <a:pt x="12" y="32"/>
                  </a:cubicBezTo>
                  <a:cubicBezTo>
                    <a:pt x="12" y="27"/>
                    <a:pt x="10" y="22"/>
                    <a:pt x="9" y="16"/>
                  </a:cubicBezTo>
                  <a:cubicBezTo>
                    <a:pt x="8" y="12"/>
                    <a:pt x="9" y="9"/>
                    <a:pt x="10" y="6"/>
                  </a:cubicBezTo>
                  <a:cubicBezTo>
                    <a:pt x="10" y="4"/>
                    <a:pt x="10" y="2"/>
                    <a:pt x="10" y="0"/>
                  </a:cubicBezTo>
                  <a:cubicBezTo>
                    <a:pt x="9" y="4"/>
                    <a:pt x="7" y="8"/>
                    <a:pt x="7" y="9"/>
                  </a:cubicBezTo>
                  <a:cubicBezTo>
                    <a:pt x="3" y="19"/>
                    <a:pt x="5" y="28"/>
                    <a:pt x="4" y="38"/>
                  </a:cubicBezTo>
                  <a:cubicBezTo>
                    <a:pt x="4" y="42"/>
                    <a:pt x="3" y="46"/>
                    <a:pt x="2" y="51"/>
                  </a:cubicBezTo>
                  <a:cubicBezTo>
                    <a:pt x="2" y="54"/>
                    <a:pt x="1" y="57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3" y="55"/>
                    <a:pt x="8" y="51"/>
                    <a:pt x="12" y="46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29" name="Freeform 1583"/>
            <p:cNvSpPr/>
            <p:nvPr/>
          </p:nvSpPr>
          <p:spPr>
            <a:xfrm>
              <a:off x="8647094" y="5119717"/>
              <a:ext cx="53975" cy="96838"/>
            </a:xfrm>
            <a:custGeom>
              <a:avLst/>
              <a:gdLst>
                <a:gd name="txL" fmla="*/ 0 w 14"/>
                <a:gd name="txT" fmla="*/ 0 h 26"/>
                <a:gd name="txR" fmla="*/ 14 w 14"/>
                <a:gd name="txB" fmla="*/ 26 h 26"/>
              </a:gdLst>
              <a:ahLst/>
              <a:cxnLst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4" h="26">
                  <a:moveTo>
                    <a:pt x="13" y="13"/>
                  </a:moveTo>
                  <a:cubicBezTo>
                    <a:pt x="14" y="9"/>
                    <a:pt x="14" y="5"/>
                    <a:pt x="14" y="0"/>
                  </a:cubicBezTo>
                  <a:cubicBezTo>
                    <a:pt x="13" y="2"/>
                    <a:pt x="13" y="5"/>
                    <a:pt x="12" y="7"/>
                  </a:cubicBezTo>
                  <a:cubicBezTo>
                    <a:pt x="11" y="9"/>
                    <a:pt x="8" y="10"/>
                    <a:pt x="5" y="10"/>
                  </a:cubicBezTo>
                  <a:cubicBezTo>
                    <a:pt x="4" y="11"/>
                    <a:pt x="1" y="11"/>
                    <a:pt x="0" y="12"/>
                  </a:cubicBezTo>
                  <a:cubicBezTo>
                    <a:pt x="2" y="17"/>
                    <a:pt x="4" y="21"/>
                    <a:pt x="6" y="26"/>
                  </a:cubicBezTo>
                  <a:cubicBezTo>
                    <a:pt x="10" y="23"/>
                    <a:pt x="11" y="17"/>
                    <a:pt x="13" y="13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30" name="Freeform 1584"/>
            <p:cNvSpPr/>
            <p:nvPr/>
          </p:nvSpPr>
          <p:spPr>
            <a:xfrm>
              <a:off x="8723294" y="4927628"/>
              <a:ext cx="60325" cy="222252"/>
            </a:xfrm>
            <a:custGeom>
              <a:avLst/>
              <a:gdLst>
                <a:gd name="txL" fmla="*/ 0 w 16"/>
                <a:gd name="txT" fmla="*/ 0 h 59"/>
                <a:gd name="txR" fmla="*/ 16 w 16"/>
                <a:gd name="txB" fmla="*/ 59 h 59"/>
              </a:gdLst>
              <a:ahLst/>
              <a:cxnLst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</a:cxnLst>
              <a:rect l="txL" t="txT" r="txR" b="txB"/>
              <a:pathLst>
                <a:path w="16" h="59">
                  <a:moveTo>
                    <a:pt x="0" y="28"/>
                  </a:moveTo>
                  <a:cubicBezTo>
                    <a:pt x="1" y="30"/>
                    <a:pt x="3" y="33"/>
                    <a:pt x="3" y="34"/>
                  </a:cubicBezTo>
                  <a:cubicBezTo>
                    <a:pt x="5" y="37"/>
                    <a:pt x="7" y="39"/>
                    <a:pt x="8" y="41"/>
                  </a:cubicBezTo>
                  <a:cubicBezTo>
                    <a:pt x="12" y="47"/>
                    <a:pt x="14" y="52"/>
                    <a:pt x="13" y="58"/>
                  </a:cubicBezTo>
                  <a:cubicBezTo>
                    <a:pt x="13" y="58"/>
                    <a:pt x="13" y="59"/>
                    <a:pt x="13" y="59"/>
                  </a:cubicBezTo>
                  <a:cubicBezTo>
                    <a:pt x="15" y="52"/>
                    <a:pt x="16" y="45"/>
                    <a:pt x="14" y="39"/>
                  </a:cubicBezTo>
                  <a:cubicBezTo>
                    <a:pt x="13" y="35"/>
                    <a:pt x="8" y="26"/>
                    <a:pt x="1" y="25"/>
                  </a:cubicBezTo>
                  <a:cubicBezTo>
                    <a:pt x="0" y="20"/>
                    <a:pt x="3" y="18"/>
                    <a:pt x="4" y="14"/>
                  </a:cubicBezTo>
                  <a:cubicBezTo>
                    <a:pt x="5" y="12"/>
                    <a:pt x="6" y="9"/>
                    <a:pt x="7" y="7"/>
                  </a:cubicBezTo>
                  <a:cubicBezTo>
                    <a:pt x="7" y="4"/>
                    <a:pt x="7" y="2"/>
                    <a:pt x="7" y="0"/>
                  </a:cubicBezTo>
                  <a:cubicBezTo>
                    <a:pt x="6" y="0"/>
                    <a:pt x="5" y="1"/>
                    <a:pt x="5" y="0"/>
                  </a:cubicBezTo>
                  <a:cubicBezTo>
                    <a:pt x="5" y="2"/>
                    <a:pt x="6" y="4"/>
                    <a:pt x="6" y="6"/>
                  </a:cubicBezTo>
                  <a:cubicBezTo>
                    <a:pt x="5" y="9"/>
                    <a:pt x="4" y="12"/>
                    <a:pt x="3" y="14"/>
                  </a:cubicBezTo>
                  <a:cubicBezTo>
                    <a:pt x="2" y="18"/>
                    <a:pt x="0" y="22"/>
                    <a:pt x="0" y="25"/>
                  </a:cubicBezTo>
                  <a:cubicBezTo>
                    <a:pt x="0" y="26"/>
                    <a:pt x="0" y="27"/>
                    <a:pt x="0" y="28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31" name="Freeform 1585"/>
            <p:cNvSpPr>
              <a:spLocks noEditPoints="1"/>
            </p:cNvSpPr>
            <p:nvPr/>
          </p:nvSpPr>
          <p:spPr>
            <a:xfrm>
              <a:off x="8651856" y="5021292"/>
              <a:ext cx="120651" cy="230189"/>
            </a:xfrm>
            <a:custGeom>
              <a:avLst/>
              <a:gdLst>
                <a:gd name="txL" fmla="*/ 0 w 32"/>
                <a:gd name="txT" fmla="*/ 0 h 61"/>
                <a:gd name="txR" fmla="*/ 32 w 32"/>
                <a:gd name="txB" fmla="*/ 61 h 6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2" h="61">
                  <a:moveTo>
                    <a:pt x="8" y="23"/>
                  </a:moveTo>
                  <a:cubicBezTo>
                    <a:pt x="8" y="23"/>
                    <a:pt x="9" y="22"/>
                    <a:pt x="9" y="22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1" y="19"/>
                    <a:pt x="12" y="18"/>
                    <a:pt x="13" y="16"/>
                  </a:cubicBezTo>
                  <a:cubicBezTo>
                    <a:pt x="12" y="17"/>
                    <a:pt x="12" y="18"/>
                    <a:pt x="12" y="19"/>
                  </a:cubicBezTo>
                  <a:cubicBezTo>
                    <a:pt x="12" y="21"/>
                    <a:pt x="12" y="22"/>
                    <a:pt x="12" y="23"/>
                  </a:cubicBezTo>
                  <a:cubicBezTo>
                    <a:pt x="12" y="25"/>
                    <a:pt x="12" y="26"/>
                    <a:pt x="12" y="27"/>
                  </a:cubicBezTo>
                  <a:cubicBezTo>
                    <a:pt x="12" y="27"/>
                    <a:pt x="12" y="28"/>
                    <a:pt x="12" y="28"/>
                  </a:cubicBezTo>
                  <a:cubicBezTo>
                    <a:pt x="12" y="28"/>
                    <a:pt x="12" y="29"/>
                    <a:pt x="12" y="30"/>
                  </a:cubicBezTo>
                  <a:cubicBezTo>
                    <a:pt x="11" y="31"/>
                    <a:pt x="11" y="31"/>
                    <a:pt x="11" y="32"/>
                  </a:cubicBezTo>
                  <a:cubicBezTo>
                    <a:pt x="10" y="33"/>
                    <a:pt x="10" y="33"/>
                    <a:pt x="9" y="34"/>
                  </a:cubicBezTo>
                  <a:cubicBezTo>
                    <a:pt x="9" y="34"/>
                    <a:pt x="8" y="34"/>
                    <a:pt x="7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6" y="36"/>
                    <a:pt x="5" y="36"/>
                    <a:pt x="5" y="36"/>
                  </a:cubicBezTo>
                  <a:cubicBezTo>
                    <a:pt x="4" y="36"/>
                    <a:pt x="3" y="36"/>
                    <a:pt x="3" y="37"/>
                  </a:cubicBezTo>
                  <a:cubicBezTo>
                    <a:pt x="2" y="37"/>
                    <a:pt x="1" y="37"/>
                    <a:pt x="0" y="37"/>
                  </a:cubicBezTo>
                  <a:cubicBezTo>
                    <a:pt x="2" y="37"/>
                    <a:pt x="4" y="37"/>
                    <a:pt x="5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8" y="35"/>
                    <a:pt x="9" y="35"/>
                    <a:pt x="10" y="34"/>
                  </a:cubicBezTo>
                  <a:cubicBezTo>
                    <a:pt x="10" y="34"/>
                    <a:pt x="11" y="33"/>
                    <a:pt x="12" y="33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2"/>
                    <a:pt x="12" y="33"/>
                    <a:pt x="12" y="33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5"/>
                    <a:pt x="12" y="36"/>
                    <a:pt x="12" y="37"/>
                  </a:cubicBezTo>
                  <a:cubicBezTo>
                    <a:pt x="12" y="38"/>
                    <a:pt x="11" y="40"/>
                    <a:pt x="11" y="42"/>
                  </a:cubicBezTo>
                  <a:cubicBezTo>
                    <a:pt x="11" y="42"/>
                    <a:pt x="10" y="43"/>
                    <a:pt x="10" y="44"/>
                  </a:cubicBezTo>
                  <a:cubicBezTo>
                    <a:pt x="10" y="45"/>
                    <a:pt x="9" y="46"/>
                    <a:pt x="9" y="46"/>
                  </a:cubicBezTo>
                  <a:cubicBezTo>
                    <a:pt x="9" y="47"/>
                    <a:pt x="8" y="48"/>
                    <a:pt x="8" y="48"/>
                  </a:cubicBezTo>
                  <a:cubicBezTo>
                    <a:pt x="7" y="49"/>
                    <a:pt x="7" y="50"/>
                    <a:pt x="7" y="51"/>
                  </a:cubicBezTo>
                  <a:cubicBezTo>
                    <a:pt x="8" y="49"/>
                    <a:pt x="9" y="48"/>
                    <a:pt x="9" y="47"/>
                  </a:cubicBezTo>
                  <a:cubicBezTo>
                    <a:pt x="10" y="45"/>
                    <a:pt x="11" y="44"/>
                    <a:pt x="12" y="42"/>
                  </a:cubicBezTo>
                  <a:cubicBezTo>
                    <a:pt x="12" y="41"/>
                    <a:pt x="12" y="40"/>
                    <a:pt x="13" y="39"/>
                  </a:cubicBezTo>
                  <a:cubicBezTo>
                    <a:pt x="13" y="40"/>
                    <a:pt x="13" y="41"/>
                    <a:pt x="13" y="42"/>
                  </a:cubicBezTo>
                  <a:cubicBezTo>
                    <a:pt x="13" y="44"/>
                    <a:pt x="13" y="45"/>
                    <a:pt x="12" y="46"/>
                  </a:cubicBezTo>
                  <a:cubicBezTo>
                    <a:pt x="12" y="49"/>
                    <a:pt x="12" y="51"/>
                    <a:pt x="11" y="54"/>
                  </a:cubicBezTo>
                  <a:cubicBezTo>
                    <a:pt x="11" y="56"/>
                    <a:pt x="10" y="59"/>
                    <a:pt x="10" y="61"/>
                  </a:cubicBezTo>
                  <a:cubicBezTo>
                    <a:pt x="11" y="56"/>
                    <a:pt x="13" y="51"/>
                    <a:pt x="13" y="46"/>
                  </a:cubicBezTo>
                  <a:cubicBezTo>
                    <a:pt x="13" y="45"/>
                    <a:pt x="14" y="44"/>
                    <a:pt x="14" y="42"/>
                  </a:cubicBezTo>
                  <a:cubicBezTo>
                    <a:pt x="14" y="41"/>
                    <a:pt x="14" y="40"/>
                    <a:pt x="14" y="39"/>
                  </a:cubicBezTo>
                  <a:cubicBezTo>
                    <a:pt x="14" y="36"/>
                    <a:pt x="14" y="33"/>
                    <a:pt x="13" y="31"/>
                  </a:cubicBezTo>
                  <a:cubicBezTo>
                    <a:pt x="13" y="28"/>
                    <a:pt x="13" y="26"/>
                    <a:pt x="13" y="23"/>
                  </a:cubicBezTo>
                  <a:cubicBezTo>
                    <a:pt x="13" y="22"/>
                    <a:pt x="14" y="21"/>
                    <a:pt x="14" y="20"/>
                  </a:cubicBezTo>
                  <a:cubicBezTo>
                    <a:pt x="14" y="18"/>
                    <a:pt x="14" y="17"/>
                    <a:pt x="15" y="16"/>
                  </a:cubicBezTo>
                  <a:cubicBezTo>
                    <a:pt x="15" y="15"/>
                    <a:pt x="16" y="14"/>
                    <a:pt x="16" y="13"/>
                  </a:cubicBezTo>
                  <a:cubicBezTo>
                    <a:pt x="17" y="12"/>
                    <a:pt x="17" y="11"/>
                    <a:pt x="18" y="10"/>
                  </a:cubicBezTo>
                  <a:cubicBezTo>
                    <a:pt x="17" y="11"/>
                    <a:pt x="17" y="13"/>
                    <a:pt x="17" y="14"/>
                  </a:cubicBezTo>
                  <a:cubicBezTo>
                    <a:pt x="17" y="15"/>
                    <a:pt x="17" y="16"/>
                    <a:pt x="17" y="17"/>
                  </a:cubicBezTo>
                  <a:cubicBezTo>
                    <a:pt x="17" y="18"/>
                    <a:pt x="17" y="19"/>
                    <a:pt x="17" y="20"/>
                  </a:cubicBezTo>
                  <a:cubicBezTo>
                    <a:pt x="18" y="22"/>
                    <a:pt x="18" y="24"/>
                    <a:pt x="19" y="25"/>
                  </a:cubicBezTo>
                  <a:cubicBezTo>
                    <a:pt x="19" y="27"/>
                    <a:pt x="20" y="29"/>
                    <a:pt x="21" y="31"/>
                  </a:cubicBezTo>
                  <a:cubicBezTo>
                    <a:pt x="21" y="33"/>
                    <a:pt x="21" y="34"/>
                    <a:pt x="22" y="36"/>
                  </a:cubicBezTo>
                  <a:cubicBezTo>
                    <a:pt x="22" y="38"/>
                    <a:pt x="22" y="40"/>
                    <a:pt x="22" y="42"/>
                  </a:cubicBezTo>
                  <a:cubicBezTo>
                    <a:pt x="22" y="43"/>
                    <a:pt x="22" y="45"/>
                    <a:pt x="21" y="47"/>
                  </a:cubicBezTo>
                  <a:cubicBezTo>
                    <a:pt x="22" y="44"/>
                    <a:pt x="23" y="40"/>
                    <a:pt x="22" y="36"/>
                  </a:cubicBezTo>
                  <a:cubicBezTo>
                    <a:pt x="22" y="34"/>
                    <a:pt x="22" y="32"/>
                    <a:pt x="21" y="31"/>
                  </a:cubicBezTo>
                  <a:cubicBezTo>
                    <a:pt x="21" y="29"/>
                    <a:pt x="20" y="27"/>
                    <a:pt x="20" y="25"/>
                  </a:cubicBezTo>
                  <a:cubicBezTo>
                    <a:pt x="19" y="23"/>
                    <a:pt x="19" y="22"/>
                    <a:pt x="19" y="20"/>
                  </a:cubicBezTo>
                  <a:cubicBezTo>
                    <a:pt x="18" y="19"/>
                    <a:pt x="18" y="18"/>
                    <a:pt x="18" y="17"/>
                  </a:cubicBezTo>
                  <a:cubicBezTo>
                    <a:pt x="18" y="16"/>
                    <a:pt x="18" y="15"/>
                    <a:pt x="18" y="14"/>
                  </a:cubicBezTo>
                  <a:cubicBezTo>
                    <a:pt x="19" y="13"/>
                    <a:pt x="19" y="11"/>
                    <a:pt x="19" y="9"/>
                  </a:cubicBezTo>
                  <a:cubicBezTo>
                    <a:pt x="19" y="8"/>
                    <a:pt x="19" y="7"/>
                    <a:pt x="19" y="6"/>
                  </a:cubicBezTo>
                  <a:cubicBezTo>
                    <a:pt x="19" y="6"/>
                    <a:pt x="19" y="6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20" y="7"/>
                    <a:pt x="21" y="8"/>
                    <a:pt x="22" y="10"/>
                  </a:cubicBezTo>
                  <a:cubicBezTo>
                    <a:pt x="23" y="11"/>
                    <a:pt x="24" y="12"/>
                    <a:pt x="24" y="13"/>
                  </a:cubicBezTo>
                  <a:cubicBezTo>
                    <a:pt x="25" y="14"/>
                    <a:pt x="26" y="15"/>
                    <a:pt x="27" y="16"/>
                  </a:cubicBezTo>
                  <a:cubicBezTo>
                    <a:pt x="29" y="18"/>
                    <a:pt x="30" y="21"/>
                    <a:pt x="31" y="23"/>
                  </a:cubicBezTo>
                  <a:cubicBezTo>
                    <a:pt x="31" y="24"/>
                    <a:pt x="31" y="26"/>
                    <a:pt x="32" y="27"/>
                  </a:cubicBezTo>
                  <a:cubicBezTo>
                    <a:pt x="32" y="28"/>
                    <a:pt x="32" y="29"/>
                    <a:pt x="32" y="31"/>
                  </a:cubicBezTo>
                  <a:cubicBezTo>
                    <a:pt x="32" y="28"/>
                    <a:pt x="32" y="25"/>
                    <a:pt x="31" y="23"/>
                  </a:cubicBezTo>
                  <a:cubicBezTo>
                    <a:pt x="31" y="22"/>
                    <a:pt x="30" y="20"/>
                    <a:pt x="30" y="19"/>
                  </a:cubicBezTo>
                  <a:cubicBezTo>
                    <a:pt x="29" y="19"/>
                    <a:pt x="29" y="18"/>
                    <a:pt x="29" y="17"/>
                  </a:cubicBezTo>
                  <a:cubicBezTo>
                    <a:pt x="29" y="17"/>
                    <a:pt x="28" y="17"/>
                    <a:pt x="28" y="17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6" y="14"/>
                    <a:pt x="24" y="12"/>
                    <a:pt x="23" y="9"/>
                  </a:cubicBezTo>
                  <a:cubicBezTo>
                    <a:pt x="22" y="8"/>
                    <a:pt x="22" y="7"/>
                    <a:pt x="21" y="6"/>
                  </a:cubicBezTo>
                  <a:cubicBezTo>
                    <a:pt x="21" y="5"/>
                    <a:pt x="20" y="4"/>
                    <a:pt x="20" y="3"/>
                  </a:cubicBezTo>
                  <a:cubicBezTo>
                    <a:pt x="20" y="3"/>
                    <a:pt x="20" y="2"/>
                    <a:pt x="20" y="1"/>
                  </a:cubicBezTo>
                  <a:cubicBezTo>
                    <a:pt x="20" y="1"/>
                    <a:pt x="20" y="0"/>
                    <a:pt x="20" y="0"/>
                  </a:cubicBezTo>
                  <a:cubicBezTo>
                    <a:pt x="19" y="0"/>
                    <a:pt x="19" y="1"/>
                    <a:pt x="18" y="1"/>
                  </a:cubicBezTo>
                  <a:cubicBezTo>
                    <a:pt x="18" y="2"/>
                    <a:pt x="18" y="4"/>
                    <a:pt x="18" y="5"/>
                  </a:cubicBezTo>
                  <a:cubicBezTo>
                    <a:pt x="17" y="6"/>
                    <a:pt x="17" y="6"/>
                    <a:pt x="17" y="7"/>
                  </a:cubicBezTo>
                  <a:cubicBezTo>
                    <a:pt x="17" y="7"/>
                    <a:pt x="16" y="7"/>
                    <a:pt x="16" y="7"/>
                  </a:cubicBezTo>
                  <a:cubicBezTo>
                    <a:pt x="16" y="7"/>
                    <a:pt x="15" y="8"/>
                    <a:pt x="15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2" y="9"/>
                    <a:pt x="11" y="9"/>
                    <a:pt x="11" y="9"/>
                  </a:cubicBezTo>
                  <a:cubicBezTo>
                    <a:pt x="10" y="10"/>
                    <a:pt x="9" y="11"/>
                    <a:pt x="8" y="11"/>
                  </a:cubicBezTo>
                  <a:cubicBezTo>
                    <a:pt x="7" y="12"/>
                    <a:pt x="7" y="12"/>
                    <a:pt x="6" y="13"/>
                  </a:cubicBezTo>
                  <a:cubicBezTo>
                    <a:pt x="6" y="13"/>
                    <a:pt x="5" y="14"/>
                    <a:pt x="5" y="14"/>
                  </a:cubicBezTo>
                  <a:cubicBezTo>
                    <a:pt x="5" y="14"/>
                    <a:pt x="6" y="13"/>
                    <a:pt x="6" y="13"/>
                  </a:cubicBezTo>
                  <a:cubicBezTo>
                    <a:pt x="7" y="13"/>
                    <a:pt x="7" y="12"/>
                    <a:pt x="8" y="12"/>
                  </a:cubicBezTo>
                  <a:cubicBezTo>
                    <a:pt x="9" y="11"/>
                    <a:pt x="10" y="11"/>
                    <a:pt x="11" y="10"/>
                  </a:cubicBezTo>
                  <a:cubicBezTo>
                    <a:pt x="12" y="10"/>
                    <a:pt x="12" y="10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5" y="9"/>
                    <a:pt x="15" y="9"/>
                  </a:cubicBezTo>
                  <a:cubicBezTo>
                    <a:pt x="15" y="9"/>
                    <a:pt x="16" y="9"/>
                    <a:pt x="16" y="9"/>
                  </a:cubicBezTo>
                  <a:cubicBezTo>
                    <a:pt x="16" y="9"/>
                    <a:pt x="16" y="10"/>
                    <a:pt x="15" y="1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1" y="17"/>
                    <a:pt x="10" y="18"/>
                    <a:pt x="9" y="20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2"/>
                    <a:pt x="8" y="22"/>
                    <a:pt x="7" y="23"/>
                  </a:cubicBezTo>
                  <a:cubicBezTo>
                    <a:pt x="7" y="23"/>
                    <a:pt x="6" y="24"/>
                    <a:pt x="5" y="25"/>
                  </a:cubicBezTo>
                  <a:cubicBezTo>
                    <a:pt x="5" y="26"/>
                    <a:pt x="4" y="26"/>
                    <a:pt x="3" y="27"/>
                  </a:cubicBezTo>
                  <a:cubicBezTo>
                    <a:pt x="2" y="27"/>
                    <a:pt x="1" y="28"/>
                    <a:pt x="0" y="28"/>
                  </a:cubicBezTo>
                  <a:cubicBezTo>
                    <a:pt x="2" y="28"/>
                    <a:pt x="4" y="27"/>
                    <a:pt x="6" y="25"/>
                  </a:cubicBezTo>
                  <a:cubicBezTo>
                    <a:pt x="6" y="25"/>
                    <a:pt x="7" y="24"/>
                    <a:pt x="8" y="23"/>
                  </a:cubicBezTo>
                  <a:close/>
                  <a:moveTo>
                    <a:pt x="12" y="32"/>
                  </a:moveTo>
                  <a:cubicBezTo>
                    <a:pt x="12" y="32"/>
                    <a:pt x="12" y="32"/>
                    <a:pt x="12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2"/>
                    <a:pt x="12" y="32"/>
                    <a:pt x="12" y="32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32" name="Freeform 1586"/>
            <p:cNvSpPr/>
            <p:nvPr/>
          </p:nvSpPr>
          <p:spPr>
            <a:xfrm>
              <a:off x="8404205" y="5054629"/>
              <a:ext cx="165101" cy="95251"/>
            </a:xfrm>
            <a:custGeom>
              <a:avLst/>
              <a:gdLst>
                <a:gd name="txL" fmla="*/ 0 w 44"/>
                <a:gd name="txT" fmla="*/ 0 h 25"/>
                <a:gd name="txR" fmla="*/ 44 w 44"/>
                <a:gd name="txB" fmla="*/ 25 h 2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4" h="25">
                  <a:moveTo>
                    <a:pt x="15" y="25"/>
                  </a:moveTo>
                  <a:cubicBezTo>
                    <a:pt x="16" y="25"/>
                    <a:pt x="17" y="24"/>
                    <a:pt x="17" y="24"/>
                  </a:cubicBezTo>
                  <a:cubicBezTo>
                    <a:pt x="20" y="22"/>
                    <a:pt x="22" y="20"/>
                    <a:pt x="24" y="18"/>
                  </a:cubicBezTo>
                  <a:cubicBezTo>
                    <a:pt x="28" y="15"/>
                    <a:pt x="30" y="11"/>
                    <a:pt x="33" y="8"/>
                  </a:cubicBezTo>
                  <a:cubicBezTo>
                    <a:pt x="35" y="5"/>
                    <a:pt x="37" y="4"/>
                    <a:pt x="40" y="3"/>
                  </a:cubicBezTo>
                  <a:cubicBezTo>
                    <a:pt x="41" y="2"/>
                    <a:pt x="43" y="1"/>
                    <a:pt x="44" y="0"/>
                  </a:cubicBezTo>
                  <a:cubicBezTo>
                    <a:pt x="41" y="1"/>
                    <a:pt x="37" y="2"/>
                    <a:pt x="36" y="3"/>
                  </a:cubicBezTo>
                  <a:cubicBezTo>
                    <a:pt x="28" y="5"/>
                    <a:pt x="23" y="11"/>
                    <a:pt x="17" y="16"/>
                  </a:cubicBezTo>
                  <a:cubicBezTo>
                    <a:pt x="14" y="18"/>
                    <a:pt x="11" y="19"/>
                    <a:pt x="8" y="21"/>
                  </a:cubicBezTo>
                  <a:cubicBezTo>
                    <a:pt x="5" y="22"/>
                    <a:pt x="2" y="23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5" y="24"/>
                    <a:pt x="10" y="24"/>
                    <a:pt x="15" y="25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33" name="Freeform 1589"/>
            <p:cNvSpPr/>
            <p:nvPr/>
          </p:nvSpPr>
          <p:spPr>
            <a:xfrm>
              <a:off x="8426430" y="5073679"/>
              <a:ext cx="74613" cy="46038"/>
            </a:xfrm>
            <a:custGeom>
              <a:avLst/>
              <a:gdLst>
                <a:gd name="txL" fmla="*/ 0 w 20"/>
                <a:gd name="txT" fmla="*/ 0 h 12"/>
                <a:gd name="txR" fmla="*/ 20 w 20"/>
                <a:gd name="txB" fmla="*/ 12 h 1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0" h="12">
                  <a:moveTo>
                    <a:pt x="11" y="9"/>
                  </a:moveTo>
                  <a:cubicBezTo>
                    <a:pt x="14" y="8"/>
                    <a:pt x="17" y="5"/>
                    <a:pt x="20" y="3"/>
                  </a:cubicBezTo>
                  <a:cubicBezTo>
                    <a:pt x="18" y="4"/>
                    <a:pt x="16" y="5"/>
                    <a:pt x="15" y="5"/>
                  </a:cubicBezTo>
                  <a:cubicBezTo>
                    <a:pt x="12" y="5"/>
                    <a:pt x="10" y="4"/>
                    <a:pt x="9" y="3"/>
                  </a:cubicBezTo>
                  <a:cubicBezTo>
                    <a:pt x="8" y="2"/>
                    <a:pt x="7" y="1"/>
                    <a:pt x="5" y="0"/>
                  </a:cubicBezTo>
                  <a:cubicBezTo>
                    <a:pt x="3" y="3"/>
                    <a:pt x="2" y="7"/>
                    <a:pt x="0" y="11"/>
                  </a:cubicBezTo>
                  <a:cubicBezTo>
                    <a:pt x="3" y="12"/>
                    <a:pt x="8" y="10"/>
                    <a:pt x="11" y="9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34" name="Freeform 1590"/>
            <p:cNvSpPr/>
            <p:nvPr/>
          </p:nvSpPr>
          <p:spPr>
            <a:xfrm>
              <a:off x="8520093" y="5013354"/>
              <a:ext cx="127001" cy="131763"/>
            </a:xfrm>
            <a:custGeom>
              <a:avLst/>
              <a:gdLst>
                <a:gd name="txL" fmla="*/ 0 w 34"/>
                <a:gd name="txT" fmla="*/ 0 h 35"/>
                <a:gd name="txR" fmla="*/ 34 w 34"/>
                <a:gd name="txB" fmla="*/ 35 h 3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4" h="35">
                  <a:moveTo>
                    <a:pt x="13" y="11"/>
                  </a:moveTo>
                  <a:cubicBezTo>
                    <a:pt x="12" y="13"/>
                    <a:pt x="11" y="15"/>
                    <a:pt x="10" y="17"/>
                  </a:cubicBezTo>
                  <a:cubicBezTo>
                    <a:pt x="9" y="19"/>
                    <a:pt x="9" y="21"/>
                    <a:pt x="8" y="23"/>
                  </a:cubicBezTo>
                  <a:cubicBezTo>
                    <a:pt x="7" y="28"/>
                    <a:pt x="4" y="32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5" y="33"/>
                    <a:pt x="9" y="30"/>
                    <a:pt x="13" y="25"/>
                  </a:cubicBezTo>
                  <a:cubicBezTo>
                    <a:pt x="15" y="23"/>
                    <a:pt x="18" y="16"/>
                    <a:pt x="15" y="11"/>
                  </a:cubicBezTo>
                  <a:cubicBezTo>
                    <a:pt x="18" y="8"/>
                    <a:pt x="20" y="8"/>
                    <a:pt x="23" y="7"/>
                  </a:cubicBezTo>
                  <a:cubicBezTo>
                    <a:pt x="26" y="6"/>
                    <a:pt x="28" y="6"/>
                    <a:pt x="30" y="5"/>
                  </a:cubicBezTo>
                  <a:cubicBezTo>
                    <a:pt x="31" y="4"/>
                    <a:pt x="32" y="3"/>
                    <a:pt x="34" y="1"/>
                  </a:cubicBezTo>
                  <a:cubicBezTo>
                    <a:pt x="33" y="1"/>
                    <a:pt x="33" y="1"/>
                    <a:pt x="32" y="0"/>
                  </a:cubicBezTo>
                  <a:cubicBezTo>
                    <a:pt x="32" y="2"/>
                    <a:pt x="31" y="3"/>
                    <a:pt x="29" y="4"/>
                  </a:cubicBezTo>
                  <a:cubicBezTo>
                    <a:pt x="27" y="5"/>
                    <a:pt x="25" y="6"/>
                    <a:pt x="23" y="6"/>
                  </a:cubicBezTo>
                  <a:cubicBezTo>
                    <a:pt x="20" y="7"/>
                    <a:pt x="16" y="8"/>
                    <a:pt x="15" y="10"/>
                  </a:cubicBezTo>
                  <a:cubicBezTo>
                    <a:pt x="14" y="10"/>
                    <a:pt x="13" y="11"/>
                    <a:pt x="13" y="11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35" name="Freeform 1591"/>
            <p:cNvSpPr>
              <a:spLocks noEditPoints="1"/>
            </p:cNvSpPr>
            <p:nvPr/>
          </p:nvSpPr>
          <p:spPr>
            <a:xfrm>
              <a:off x="8410555" y="5043517"/>
              <a:ext cx="166689" cy="101601"/>
            </a:xfrm>
            <a:custGeom>
              <a:avLst/>
              <a:gdLst>
                <a:gd name="txL" fmla="*/ 0 w 44"/>
                <a:gd name="txT" fmla="*/ 0 h 27"/>
                <a:gd name="txR" fmla="*/ 44 w 44"/>
                <a:gd name="txB" fmla="*/ 27 h 2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4" h="27">
                  <a:moveTo>
                    <a:pt x="23" y="6"/>
                  </a:moveTo>
                  <a:cubicBezTo>
                    <a:pt x="24" y="6"/>
                    <a:pt x="24" y="6"/>
                    <a:pt x="25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7" y="6"/>
                    <a:pt x="28" y="6"/>
                    <a:pt x="30" y="6"/>
                  </a:cubicBezTo>
                  <a:cubicBezTo>
                    <a:pt x="29" y="6"/>
                    <a:pt x="28" y="7"/>
                    <a:pt x="28" y="7"/>
                  </a:cubicBezTo>
                  <a:cubicBezTo>
                    <a:pt x="27" y="8"/>
                    <a:pt x="26" y="8"/>
                    <a:pt x="25" y="9"/>
                  </a:cubicBezTo>
                  <a:cubicBezTo>
                    <a:pt x="24" y="9"/>
                    <a:pt x="23" y="10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1" y="12"/>
                    <a:pt x="21" y="12"/>
                  </a:cubicBezTo>
                  <a:cubicBezTo>
                    <a:pt x="20" y="12"/>
                    <a:pt x="20" y="13"/>
                    <a:pt x="19" y="13"/>
                  </a:cubicBezTo>
                  <a:cubicBezTo>
                    <a:pt x="18" y="13"/>
                    <a:pt x="18" y="12"/>
                    <a:pt x="17" y="12"/>
                  </a:cubicBezTo>
                  <a:cubicBezTo>
                    <a:pt x="17" y="12"/>
                    <a:pt x="16" y="12"/>
                    <a:pt x="15" y="12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1"/>
                    <a:pt x="12" y="10"/>
                    <a:pt x="12" y="10"/>
                  </a:cubicBezTo>
                  <a:cubicBezTo>
                    <a:pt x="11" y="9"/>
                    <a:pt x="11" y="9"/>
                    <a:pt x="10" y="9"/>
                  </a:cubicBezTo>
                  <a:cubicBezTo>
                    <a:pt x="11" y="10"/>
                    <a:pt x="12" y="10"/>
                    <a:pt x="13" y="11"/>
                  </a:cubicBezTo>
                  <a:cubicBezTo>
                    <a:pt x="14" y="11"/>
                    <a:pt x="14" y="12"/>
                    <a:pt x="14" y="12"/>
                  </a:cubicBezTo>
                  <a:cubicBezTo>
                    <a:pt x="14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3"/>
                    <a:pt x="16" y="13"/>
                    <a:pt x="17" y="13"/>
                  </a:cubicBezTo>
                  <a:cubicBezTo>
                    <a:pt x="18" y="13"/>
                    <a:pt x="18" y="13"/>
                    <a:pt x="19" y="13"/>
                  </a:cubicBezTo>
                  <a:cubicBezTo>
                    <a:pt x="19" y="13"/>
                    <a:pt x="19" y="13"/>
                    <a:pt x="20" y="13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8" y="14"/>
                    <a:pt x="18" y="15"/>
                  </a:cubicBezTo>
                  <a:cubicBezTo>
                    <a:pt x="17" y="15"/>
                    <a:pt x="17" y="15"/>
                    <a:pt x="16" y="16"/>
                  </a:cubicBezTo>
                  <a:cubicBezTo>
                    <a:pt x="15" y="16"/>
                    <a:pt x="14" y="17"/>
                    <a:pt x="13" y="17"/>
                  </a:cubicBezTo>
                  <a:cubicBezTo>
                    <a:pt x="12" y="18"/>
                    <a:pt x="12" y="18"/>
                    <a:pt x="11" y="18"/>
                  </a:cubicBezTo>
                  <a:cubicBezTo>
                    <a:pt x="10" y="18"/>
                    <a:pt x="10" y="19"/>
                    <a:pt x="9" y="19"/>
                  </a:cubicBezTo>
                  <a:cubicBezTo>
                    <a:pt x="8" y="19"/>
                    <a:pt x="8" y="19"/>
                    <a:pt x="7" y="19"/>
                  </a:cubicBezTo>
                  <a:cubicBezTo>
                    <a:pt x="6" y="19"/>
                    <a:pt x="6" y="19"/>
                    <a:pt x="5" y="19"/>
                  </a:cubicBezTo>
                  <a:cubicBezTo>
                    <a:pt x="6" y="19"/>
                    <a:pt x="8" y="19"/>
                    <a:pt x="9" y="19"/>
                  </a:cubicBezTo>
                  <a:cubicBezTo>
                    <a:pt x="10" y="19"/>
                    <a:pt x="12" y="19"/>
                    <a:pt x="13" y="18"/>
                  </a:cubicBezTo>
                  <a:cubicBezTo>
                    <a:pt x="14" y="18"/>
                    <a:pt x="15" y="18"/>
                    <a:pt x="15" y="17"/>
                  </a:cubicBezTo>
                  <a:cubicBezTo>
                    <a:pt x="15" y="18"/>
                    <a:pt x="14" y="18"/>
                    <a:pt x="13" y="19"/>
                  </a:cubicBezTo>
                  <a:cubicBezTo>
                    <a:pt x="12" y="20"/>
                    <a:pt x="12" y="20"/>
                    <a:pt x="11" y="21"/>
                  </a:cubicBezTo>
                  <a:cubicBezTo>
                    <a:pt x="9" y="22"/>
                    <a:pt x="7" y="23"/>
                    <a:pt x="5" y="24"/>
                  </a:cubicBezTo>
                  <a:cubicBezTo>
                    <a:pt x="4" y="25"/>
                    <a:pt x="2" y="26"/>
                    <a:pt x="0" y="27"/>
                  </a:cubicBezTo>
                  <a:cubicBezTo>
                    <a:pt x="4" y="25"/>
                    <a:pt x="7" y="24"/>
                    <a:pt x="11" y="21"/>
                  </a:cubicBezTo>
                  <a:cubicBezTo>
                    <a:pt x="12" y="21"/>
                    <a:pt x="13" y="20"/>
                    <a:pt x="14" y="20"/>
                  </a:cubicBezTo>
                  <a:cubicBezTo>
                    <a:pt x="15" y="19"/>
                    <a:pt x="15" y="18"/>
                    <a:pt x="16" y="18"/>
                  </a:cubicBezTo>
                  <a:cubicBezTo>
                    <a:pt x="18" y="16"/>
                    <a:pt x="19" y="15"/>
                    <a:pt x="21" y="14"/>
                  </a:cubicBezTo>
                  <a:cubicBezTo>
                    <a:pt x="23" y="12"/>
                    <a:pt x="24" y="11"/>
                    <a:pt x="26" y="10"/>
                  </a:cubicBezTo>
                  <a:cubicBezTo>
                    <a:pt x="27" y="9"/>
                    <a:pt x="28" y="9"/>
                    <a:pt x="28" y="8"/>
                  </a:cubicBezTo>
                  <a:cubicBezTo>
                    <a:pt x="29" y="8"/>
                    <a:pt x="30" y="7"/>
                    <a:pt x="31" y="7"/>
                  </a:cubicBezTo>
                  <a:cubicBezTo>
                    <a:pt x="32" y="7"/>
                    <a:pt x="33" y="6"/>
                    <a:pt x="34" y="6"/>
                  </a:cubicBezTo>
                  <a:cubicBezTo>
                    <a:pt x="35" y="6"/>
                    <a:pt x="36" y="6"/>
                    <a:pt x="36" y="6"/>
                  </a:cubicBezTo>
                  <a:cubicBezTo>
                    <a:pt x="35" y="6"/>
                    <a:pt x="34" y="7"/>
                    <a:pt x="33" y="8"/>
                  </a:cubicBezTo>
                  <a:cubicBezTo>
                    <a:pt x="33" y="8"/>
                    <a:pt x="32" y="9"/>
                    <a:pt x="32" y="9"/>
                  </a:cubicBezTo>
                  <a:cubicBezTo>
                    <a:pt x="31" y="10"/>
                    <a:pt x="30" y="10"/>
                    <a:pt x="30" y="11"/>
                  </a:cubicBezTo>
                  <a:cubicBezTo>
                    <a:pt x="29" y="12"/>
                    <a:pt x="28" y="13"/>
                    <a:pt x="27" y="14"/>
                  </a:cubicBezTo>
                  <a:cubicBezTo>
                    <a:pt x="26" y="16"/>
                    <a:pt x="26" y="17"/>
                    <a:pt x="25" y="18"/>
                  </a:cubicBezTo>
                  <a:cubicBezTo>
                    <a:pt x="24" y="19"/>
                    <a:pt x="23" y="21"/>
                    <a:pt x="22" y="22"/>
                  </a:cubicBezTo>
                  <a:cubicBezTo>
                    <a:pt x="21" y="23"/>
                    <a:pt x="20" y="24"/>
                    <a:pt x="18" y="25"/>
                  </a:cubicBezTo>
                  <a:cubicBezTo>
                    <a:pt x="17" y="25"/>
                    <a:pt x="16" y="26"/>
                    <a:pt x="15" y="27"/>
                  </a:cubicBezTo>
                  <a:cubicBezTo>
                    <a:pt x="17" y="26"/>
                    <a:pt x="20" y="24"/>
                    <a:pt x="22" y="22"/>
                  </a:cubicBezTo>
                  <a:cubicBezTo>
                    <a:pt x="23" y="21"/>
                    <a:pt x="24" y="20"/>
                    <a:pt x="25" y="19"/>
                  </a:cubicBezTo>
                  <a:cubicBezTo>
                    <a:pt x="26" y="17"/>
                    <a:pt x="27" y="16"/>
                    <a:pt x="28" y="15"/>
                  </a:cubicBezTo>
                  <a:cubicBezTo>
                    <a:pt x="29" y="14"/>
                    <a:pt x="30" y="12"/>
                    <a:pt x="31" y="11"/>
                  </a:cubicBezTo>
                  <a:cubicBezTo>
                    <a:pt x="31" y="11"/>
                    <a:pt x="32" y="10"/>
                    <a:pt x="32" y="10"/>
                  </a:cubicBezTo>
                  <a:cubicBezTo>
                    <a:pt x="33" y="10"/>
                    <a:pt x="33" y="9"/>
                    <a:pt x="34" y="9"/>
                  </a:cubicBezTo>
                  <a:cubicBezTo>
                    <a:pt x="35" y="8"/>
                    <a:pt x="36" y="7"/>
                    <a:pt x="38" y="6"/>
                  </a:cubicBezTo>
                  <a:cubicBezTo>
                    <a:pt x="38" y="6"/>
                    <a:pt x="39" y="5"/>
                    <a:pt x="39" y="5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40" y="6"/>
                    <a:pt x="39" y="7"/>
                    <a:pt x="39" y="9"/>
                  </a:cubicBezTo>
                  <a:cubicBezTo>
                    <a:pt x="38" y="10"/>
                    <a:pt x="38" y="11"/>
                    <a:pt x="38" y="12"/>
                  </a:cubicBezTo>
                  <a:cubicBezTo>
                    <a:pt x="37" y="13"/>
                    <a:pt x="37" y="14"/>
                    <a:pt x="37" y="15"/>
                  </a:cubicBezTo>
                  <a:cubicBezTo>
                    <a:pt x="37" y="17"/>
                    <a:pt x="36" y="19"/>
                    <a:pt x="35" y="21"/>
                  </a:cubicBezTo>
                  <a:cubicBezTo>
                    <a:pt x="34" y="22"/>
                    <a:pt x="33" y="22"/>
                    <a:pt x="33" y="23"/>
                  </a:cubicBezTo>
                  <a:cubicBezTo>
                    <a:pt x="32" y="24"/>
                    <a:pt x="31" y="25"/>
                    <a:pt x="31" y="26"/>
                  </a:cubicBezTo>
                  <a:cubicBezTo>
                    <a:pt x="32" y="24"/>
                    <a:pt x="34" y="23"/>
                    <a:pt x="35" y="21"/>
                  </a:cubicBezTo>
                  <a:cubicBezTo>
                    <a:pt x="36" y="20"/>
                    <a:pt x="36" y="19"/>
                    <a:pt x="37" y="18"/>
                  </a:cubicBezTo>
                  <a:cubicBezTo>
                    <a:pt x="37" y="18"/>
                    <a:pt x="37" y="17"/>
                    <a:pt x="37" y="17"/>
                  </a:cubicBezTo>
                  <a:cubicBezTo>
                    <a:pt x="37" y="16"/>
                    <a:pt x="37" y="16"/>
                    <a:pt x="38" y="16"/>
                  </a:cubicBezTo>
                  <a:cubicBezTo>
                    <a:pt x="38" y="16"/>
                    <a:pt x="38" y="15"/>
                    <a:pt x="38" y="15"/>
                  </a:cubicBezTo>
                  <a:cubicBezTo>
                    <a:pt x="38" y="13"/>
                    <a:pt x="39" y="11"/>
                    <a:pt x="40" y="9"/>
                  </a:cubicBezTo>
                  <a:cubicBezTo>
                    <a:pt x="40" y="8"/>
                    <a:pt x="40" y="7"/>
                    <a:pt x="41" y="6"/>
                  </a:cubicBezTo>
                  <a:cubicBezTo>
                    <a:pt x="41" y="5"/>
                    <a:pt x="41" y="5"/>
                    <a:pt x="42" y="4"/>
                  </a:cubicBezTo>
                  <a:cubicBezTo>
                    <a:pt x="42" y="4"/>
                    <a:pt x="43" y="4"/>
                    <a:pt x="43" y="3"/>
                  </a:cubicBezTo>
                  <a:cubicBezTo>
                    <a:pt x="44" y="3"/>
                    <a:pt x="44" y="3"/>
                    <a:pt x="43" y="2"/>
                  </a:cubicBezTo>
                  <a:cubicBezTo>
                    <a:pt x="43" y="2"/>
                    <a:pt x="43" y="2"/>
                    <a:pt x="42" y="2"/>
                  </a:cubicBezTo>
                  <a:cubicBezTo>
                    <a:pt x="42" y="2"/>
                    <a:pt x="41" y="3"/>
                    <a:pt x="40" y="3"/>
                  </a:cubicBezTo>
                  <a:cubicBezTo>
                    <a:pt x="39" y="3"/>
                    <a:pt x="38" y="4"/>
                    <a:pt x="38" y="4"/>
                  </a:cubicBezTo>
                  <a:cubicBezTo>
                    <a:pt x="38" y="4"/>
                    <a:pt x="38" y="4"/>
                    <a:pt x="37" y="4"/>
                  </a:cubicBezTo>
                  <a:cubicBezTo>
                    <a:pt x="37" y="3"/>
                    <a:pt x="37" y="3"/>
                    <a:pt x="36" y="3"/>
                  </a:cubicBezTo>
                  <a:cubicBezTo>
                    <a:pt x="36" y="3"/>
                    <a:pt x="36" y="3"/>
                    <a:pt x="36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4" y="2"/>
                    <a:pt x="34" y="1"/>
                    <a:pt x="33" y="1"/>
                  </a:cubicBezTo>
                  <a:cubicBezTo>
                    <a:pt x="32" y="1"/>
                    <a:pt x="31" y="1"/>
                    <a:pt x="30" y="0"/>
                  </a:cubicBezTo>
                  <a:cubicBezTo>
                    <a:pt x="30" y="0"/>
                    <a:pt x="29" y="0"/>
                    <a:pt x="29" y="0"/>
                  </a:cubicBezTo>
                  <a:cubicBezTo>
                    <a:pt x="28" y="0"/>
                    <a:pt x="28" y="0"/>
                    <a:pt x="27" y="0"/>
                  </a:cubicBezTo>
                  <a:cubicBezTo>
                    <a:pt x="28" y="0"/>
                    <a:pt x="28" y="0"/>
                    <a:pt x="29" y="0"/>
                  </a:cubicBezTo>
                  <a:cubicBezTo>
                    <a:pt x="29" y="0"/>
                    <a:pt x="30" y="1"/>
                    <a:pt x="30" y="1"/>
                  </a:cubicBezTo>
                  <a:cubicBezTo>
                    <a:pt x="31" y="1"/>
                    <a:pt x="32" y="2"/>
                    <a:pt x="33" y="2"/>
                  </a:cubicBezTo>
                  <a:cubicBezTo>
                    <a:pt x="34" y="2"/>
                    <a:pt x="34" y="2"/>
                    <a:pt x="34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5" y="3"/>
                    <a:pt x="35" y="3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5" y="4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29" y="5"/>
                    <a:pt x="27" y="5"/>
                    <a:pt x="26" y="5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3" y="6"/>
                  </a:cubicBezTo>
                  <a:cubicBezTo>
                    <a:pt x="22" y="6"/>
                    <a:pt x="22" y="6"/>
                    <a:pt x="21" y="6"/>
                  </a:cubicBezTo>
                  <a:cubicBezTo>
                    <a:pt x="20" y="5"/>
                    <a:pt x="19" y="5"/>
                    <a:pt x="18" y="5"/>
                  </a:cubicBezTo>
                  <a:cubicBezTo>
                    <a:pt x="18" y="5"/>
                    <a:pt x="17" y="5"/>
                    <a:pt x="16" y="4"/>
                  </a:cubicBezTo>
                  <a:cubicBezTo>
                    <a:pt x="17" y="5"/>
                    <a:pt x="19" y="6"/>
                    <a:pt x="21" y="6"/>
                  </a:cubicBezTo>
                  <a:cubicBezTo>
                    <a:pt x="22" y="6"/>
                    <a:pt x="22" y="6"/>
                    <a:pt x="23" y="6"/>
                  </a:cubicBezTo>
                  <a:close/>
                  <a:moveTo>
                    <a:pt x="20" y="13"/>
                  </a:moveTo>
                  <a:cubicBezTo>
                    <a:pt x="20" y="13"/>
                    <a:pt x="20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36" name="Freeform 1592"/>
            <p:cNvSpPr/>
            <p:nvPr/>
          </p:nvSpPr>
          <p:spPr>
            <a:xfrm>
              <a:off x="8602643" y="5265768"/>
              <a:ext cx="57150" cy="79376"/>
            </a:xfrm>
            <a:custGeom>
              <a:avLst/>
              <a:gdLst>
                <a:gd name="txL" fmla="*/ 0 w 15"/>
                <a:gd name="txT" fmla="*/ 0 h 21"/>
                <a:gd name="txR" fmla="*/ 15 w 15"/>
                <a:gd name="txB" fmla="*/ 21 h 2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5" h="21">
                  <a:moveTo>
                    <a:pt x="15" y="13"/>
                  </a:moveTo>
                  <a:cubicBezTo>
                    <a:pt x="14" y="13"/>
                    <a:pt x="14" y="13"/>
                    <a:pt x="14" y="12"/>
                  </a:cubicBezTo>
                  <a:cubicBezTo>
                    <a:pt x="13" y="11"/>
                    <a:pt x="12" y="10"/>
                    <a:pt x="10" y="9"/>
                  </a:cubicBezTo>
                  <a:cubicBezTo>
                    <a:pt x="9" y="7"/>
                    <a:pt x="6" y="7"/>
                    <a:pt x="5" y="5"/>
                  </a:cubicBezTo>
                  <a:cubicBezTo>
                    <a:pt x="3" y="4"/>
                    <a:pt x="2" y="3"/>
                    <a:pt x="2" y="2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1" y="1"/>
                    <a:pt x="2" y="3"/>
                    <a:pt x="2" y="4"/>
                  </a:cubicBezTo>
                  <a:cubicBezTo>
                    <a:pt x="3" y="8"/>
                    <a:pt x="7" y="10"/>
                    <a:pt x="10" y="13"/>
                  </a:cubicBezTo>
                  <a:cubicBezTo>
                    <a:pt x="11" y="14"/>
                    <a:pt x="12" y="16"/>
                    <a:pt x="13" y="17"/>
                  </a:cubicBezTo>
                  <a:cubicBezTo>
                    <a:pt x="14" y="19"/>
                    <a:pt x="14" y="20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19"/>
                    <a:pt x="15" y="16"/>
                    <a:pt x="15" y="13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337" name="Picture 1593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8588356" y="5251481"/>
              <a:ext cx="88901" cy="79376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338" name="Picture 1594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8574068" y="5246718"/>
              <a:ext cx="100013" cy="112713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339" name="Freeform 1595"/>
            <p:cNvSpPr/>
            <p:nvPr/>
          </p:nvSpPr>
          <p:spPr>
            <a:xfrm>
              <a:off x="8621694" y="5299106"/>
              <a:ext cx="22225" cy="38100"/>
            </a:xfrm>
            <a:custGeom>
              <a:avLst/>
              <a:gdLst>
                <a:gd name="txL" fmla="*/ 0 w 6"/>
                <a:gd name="txT" fmla="*/ 0 h 10"/>
                <a:gd name="txR" fmla="*/ 6 w 6"/>
                <a:gd name="txB" fmla="*/ 10 h 10"/>
              </a:gdLst>
              <a:ahLst/>
              <a:cxnLst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" h="10">
                  <a:moveTo>
                    <a:pt x="4" y="4"/>
                  </a:moveTo>
                  <a:cubicBezTo>
                    <a:pt x="3" y="2"/>
                    <a:pt x="1" y="1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2" y="3"/>
                    <a:pt x="1" y="5"/>
                    <a:pt x="1" y="5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1" y="8"/>
                    <a:pt x="4" y="9"/>
                    <a:pt x="6" y="10"/>
                  </a:cubicBezTo>
                  <a:cubicBezTo>
                    <a:pt x="6" y="8"/>
                    <a:pt x="4" y="5"/>
                    <a:pt x="4" y="4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40" name="Freeform 1596"/>
            <p:cNvSpPr/>
            <p:nvPr/>
          </p:nvSpPr>
          <p:spPr>
            <a:xfrm>
              <a:off x="8577243" y="5227668"/>
              <a:ext cx="74613" cy="57150"/>
            </a:xfrm>
            <a:custGeom>
              <a:avLst/>
              <a:gdLst>
                <a:gd name="txL" fmla="*/ 0 w 20"/>
                <a:gd name="txT" fmla="*/ 0 h 15"/>
                <a:gd name="txR" fmla="*/ 20 w 20"/>
                <a:gd name="txB" fmla="*/ 15 h 1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0" h="15">
                  <a:moveTo>
                    <a:pt x="7" y="10"/>
                  </a:moveTo>
                  <a:cubicBezTo>
                    <a:pt x="8" y="10"/>
                    <a:pt x="9" y="11"/>
                    <a:pt x="10" y="11"/>
                  </a:cubicBezTo>
                  <a:cubicBezTo>
                    <a:pt x="11" y="12"/>
                    <a:pt x="12" y="11"/>
                    <a:pt x="14" y="12"/>
                  </a:cubicBezTo>
                  <a:cubicBezTo>
                    <a:pt x="16" y="12"/>
                    <a:pt x="18" y="13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19" y="13"/>
                    <a:pt x="17" y="11"/>
                    <a:pt x="14" y="9"/>
                  </a:cubicBezTo>
                  <a:cubicBezTo>
                    <a:pt x="13" y="8"/>
                    <a:pt x="9" y="7"/>
                    <a:pt x="7" y="9"/>
                  </a:cubicBezTo>
                  <a:cubicBezTo>
                    <a:pt x="5" y="8"/>
                    <a:pt x="5" y="6"/>
                    <a:pt x="4" y="5"/>
                  </a:cubicBezTo>
                  <a:cubicBezTo>
                    <a:pt x="4" y="4"/>
                    <a:pt x="3" y="3"/>
                    <a:pt x="3" y="2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3" y="3"/>
                    <a:pt x="3" y="4"/>
                    <a:pt x="4" y="5"/>
                  </a:cubicBezTo>
                  <a:cubicBezTo>
                    <a:pt x="4" y="6"/>
                    <a:pt x="5" y="8"/>
                    <a:pt x="6" y="9"/>
                  </a:cubicBezTo>
                  <a:cubicBezTo>
                    <a:pt x="6" y="9"/>
                    <a:pt x="7" y="10"/>
                    <a:pt x="7" y="1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41" name="Freeform 1597"/>
            <p:cNvSpPr>
              <a:spLocks noEditPoints="1"/>
            </p:cNvSpPr>
            <p:nvPr/>
          </p:nvSpPr>
          <p:spPr>
            <a:xfrm>
              <a:off x="8599468" y="5262593"/>
              <a:ext cx="60325" cy="77788"/>
            </a:xfrm>
            <a:custGeom>
              <a:avLst/>
              <a:gdLst>
                <a:gd name="txL" fmla="*/ 0 w 16"/>
                <a:gd name="txT" fmla="*/ 0 h 21"/>
                <a:gd name="txR" fmla="*/ 16 w 16"/>
                <a:gd name="txB" fmla="*/ 21 h 2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6" h="21">
                  <a:moveTo>
                    <a:pt x="4" y="10"/>
                  </a:moveTo>
                  <a:cubicBezTo>
                    <a:pt x="4" y="10"/>
                    <a:pt x="4" y="10"/>
                    <a:pt x="4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3" y="8"/>
                    <a:pt x="3" y="8"/>
                    <a:pt x="3" y="7"/>
                  </a:cubicBezTo>
                  <a:cubicBezTo>
                    <a:pt x="3" y="7"/>
                    <a:pt x="4" y="8"/>
                    <a:pt x="4" y="8"/>
                  </a:cubicBezTo>
                  <a:cubicBezTo>
                    <a:pt x="4" y="8"/>
                    <a:pt x="5" y="9"/>
                    <a:pt x="5" y="9"/>
                  </a:cubicBezTo>
                  <a:cubicBezTo>
                    <a:pt x="5" y="10"/>
                    <a:pt x="6" y="10"/>
                    <a:pt x="6" y="10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7" y="11"/>
                    <a:pt x="7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3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6" y="16"/>
                    <a:pt x="6" y="16"/>
                  </a:cubicBezTo>
                  <a:cubicBezTo>
                    <a:pt x="6" y="16"/>
                    <a:pt x="6" y="17"/>
                    <a:pt x="6" y="17"/>
                  </a:cubicBezTo>
                  <a:cubicBezTo>
                    <a:pt x="6" y="16"/>
                    <a:pt x="7" y="16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8" y="14"/>
                    <a:pt x="8" y="13"/>
                  </a:cubicBezTo>
                  <a:cubicBezTo>
                    <a:pt x="8" y="13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4"/>
                    <a:pt x="10" y="14"/>
                    <a:pt x="10" y="15"/>
                  </a:cubicBezTo>
                  <a:cubicBezTo>
                    <a:pt x="10" y="15"/>
                    <a:pt x="10" y="16"/>
                    <a:pt x="11" y="16"/>
                  </a:cubicBezTo>
                  <a:cubicBezTo>
                    <a:pt x="11" y="16"/>
                    <a:pt x="11" y="17"/>
                    <a:pt x="11" y="17"/>
                  </a:cubicBezTo>
                  <a:cubicBezTo>
                    <a:pt x="11" y="17"/>
                    <a:pt x="11" y="18"/>
                    <a:pt x="11" y="18"/>
                  </a:cubicBezTo>
                  <a:cubicBezTo>
                    <a:pt x="11" y="18"/>
                    <a:pt x="11" y="19"/>
                    <a:pt x="12" y="19"/>
                  </a:cubicBezTo>
                  <a:cubicBezTo>
                    <a:pt x="11" y="18"/>
                    <a:pt x="11" y="18"/>
                    <a:pt x="11" y="17"/>
                  </a:cubicBezTo>
                  <a:cubicBezTo>
                    <a:pt x="11" y="16"/>
                    <a:pt x="11" y="16"/>
                    <a:pt x="11" y="15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1" y="14"/>
                    <a:pt x="11" y="15"/>
                  </a:cubicBezTo>
                  <a:cubicBezTo>
                    <a:pt x="11" y="15"/>
                    <a:pt x="12" y="16"/>
                    <a:pt x="12" y="16"/>
                  </a:cubicBezTo>
                  <a:cubicBezTo>
                    <a:pt x="13" y="17"/>
                    <a:pt x="13" y="18"/>
                    <a:pt x="14" y="19"/>
                  </a:cubicBezTo>
                  <a:cubicBezTo>
                    <a:pt x="15" y="19"/>
                    <a:pt x="15" y="20"/>
                    <a:pt x="16" y="21"/>
                  </a:cubicBezTo>
                  <a:cubicBezTo>
                    <a:pt x="15" y="19"/>
                    <a:pt x="14" y="17"/>
                    <a:pt x="12" y="16"/>
                  </a:cubicBezTo>
                  <a:cubicBezTo>
                    <a:pt x="12" y="15"/>
                    <a:pt x="12" y="15"/>
                    <a:pt x="11" y="14"/>
                  </a:cubicBezTo>
                  <a:cubicBezTo>
                    <a:pt x="11" y="14"/>
                    <a:pt x="10" y="14"/>
                    <a:pt x="10" y="13"/>
                  </a:cubicBezTo>
                  <a:cubicBezTo>
                    <a:pt x="9" y="13"/>
                    <a:pt x="9" y="12"/>
                    <a:pt x="8" y="11"/>
                  </a:cubicBezTo>
                  <a:cubicBezTo>
                    <a:pt x="7" y="10"/>
                    <a:pt x="6" y="10"/>
                    <a:pt x="5" y="9"/>
                  </a:cubicBezTo>
                  <a:cubicBezTo>
                    <a:pt x="5" y="8"/>
                    <a:pt x="5" y="8"/>
                    <a:pt x="4" y="8"/>
                  </a:cubicBezTo>
                  <a:cubicBezTo>
                    <a:pt x="4" y="7"/>
                    <a:pt x="4" y="7"/>
                    <a:pt x="4" y="6"/>
                  </a:cubicBezTo>
                  <a:cubicBezTo>
                    <a:pt x="3" y="6"/>
                    <a:pt x="3" y="5"/>
                    <a:pt x="3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4" y="5"/>
                    <a:pt x="4" y="5"/>
                  </a:cubicBezTo>
                  <a:cubicBezTo>
                    <a:pt x="4" y="5"/>
                    <a:pt x="5" y="6"/>
                    <a:pt x="5" y="6"/>
                  </a:cubicBezTo>
                  <a:cubicBezTo>
                    <a:pt x="5" y="6"/>
                    <a:pt x="5" y="6"/>
                    <a:pt x="6" y="7"/>
                  </a:cubicBezTo>
                  <a:cubicBezTo>
                    <a:pt x="6" y="7"/>
                    <a:pt x="7" y="7"/>
                    <a:pt x="8" y="8"/>
                  </a:cubicBezTo>
                  <a:cubicBezTo>
                    <a:pt x="8" y="8"/>
                    <a:pt x="9" y="9"/>
                    <a:pt x="10" y="9"/>
                  </a:cubicBezTo>
                  <a:cubicBezTo>
                    <a:pt x="10" y="9"/>
                    <a:pt x="11" y="10"/>
                    <a:pt x="12" y="10"/>
                  </a:cubicBezTo>
                  <a:cubicBezTo>
                    <a:pt x="12" y="11"/>
                    <a:pt x="13" y="11"/>
                    <a:pt x="13" y="12"/>
                  </a:cubicBezTo>
                  <a:cubicBezTo>
                    <a:pt x="14" y="12"/>
                    <a:pt x="15" y="13"/>
                    <a:pt x="15" y="14"/>
                  </a:cubicBezTo>
                  <a:cubicBezTo>
                    <a:pt x="14" y="12"/>
                    <a:pt x="13" y="11"/>
                    <a:pt x="12" y="10"/>
                  </a:cubicBezTo>
                  <a:cubicBezTo>
                    <a:pt x="11" y="9"/>
                    <a:pt x="11" y="9"/>
                    <a:pt x="10" y="9"/>
                  </a:cubicBezTo>
                  <a:cubicBezTo>
                    <a:pt x="9" y="8"/>
                    <a:pt x="9" y="8"/>
                    <a:pt x="8" y="7"/>
                  </a:cubicBezTo>
                  <a:cubicBezTo>
                    <a:pt x="7" y="7"/>
                    <a:pt x="7" y="7"/>
                    <a:pt x="6" y="6"/>
                  </a:cubicBezTo>
                  <a:cubicBezTo>
                    <a:pt x="6" y="6"/>
                    <a:pt x="5" y="6"/>
                    <a:pt x="5" y="5"/>
                  </a:cubicBezTo>
                  <a:cubicBezTo>
                    <a:pt x="5" y="5"/>
                    <a:pt x="5" y="5"/>
                    <a:pt x="4" y="5"/>
                  </a:cubicBezTo>
                  <a:cubicBezTo>
                    <a:pt x="4" y="4"/>
                    <a:pt x="3" y="3"/>
                    <a:pt x="3" y="3"/>
                  </a:cubicBezTo>
                  <a:cubicBezTo>
                    <a:pt x="3" y="3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5" y="2"/>
                    <a:pt x="5" y="2"/>
                    <a:pt x="6" y="3"/>
                  </a:cubicBezTo>
                  <a:cubicBezTo>
                    <a:pt x="6" y="3"/>
                    <a:pt x="7" y="3"/>
                    <a:pt x="7" y="3"/>
                  </a:cubicBezTo>
                  <a:cubicBezTo>
                    <a:pt x="8" y="3"/>
                    <a:pt x="10" y="3"/>
                    <a:pt x="11" y="4"/>
                  </a:cubicBezTo>
                  <a:cubicBezTo>
                    <a:pt x="11" y="4"/>
                    <a:pt x="12" y="4"/>
                    <a:pt x="12" y="4"/>
                  </a:cubicBezTo>
                  <a:cubicBezTo>
                    <a:pt x="12" y="5"/>
                    <a:pt x="13" y="5"/>
                    <a:pt x="13" y="5"/>
                  </a:cubicBezTo>
                  <a:cubicBezTo>
                    <a:pt x="13" y="5"/>
                    <a:pt x="12" y="4"/>
                    <a:pt x="11" y="3"/>
                  </a:cubicBezTo>
                  <a:cubicBezTo>
                    <a:pt x="10" y="3"/>
                    <a:pt x="10" y="3"/>
                    <a:pt x="9" y="3"/>
                  </a:cubicBezTo>
                  <a:cubicBezTo>
                    <a:pt x="9" y="3"/>
                    <a:pt x="9" y="3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6" y="2"/>
                    <a:pt x="5" y="2"/>
                    <a:pt x="4" y="2"/>
                  </a:cubicBezTo>
                  <a:cubicBezTo>
                    <a:pt x="4" y="2"/>
                    <a:pt x="3" y="1"/>
                    <a:pt x="3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1" y="7"/>
                    <a:pt x="1" y="6"/>
                    <a:pt x="1" y="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8"/>
                    <a:pt x="3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1"/>
                    <a:pt x="3" y="11"/>
                    <a:pt x="3" y="12"/>
                  </a:cubicBezTo>
                  <a:cubicBezTo>
                    <a:pt x="3" y="12"/>
                    <a:pt x="3" y="13"/>
                    <a:pt x="3" y="13"/>
                  </a:cubicBezTo>
                  <a:cubicBezTo>
                    <a:pt x="3" y="13"/>
                    <a:pt x="3" y="14"/>
                    <a:pt x="3" y="14"/>
                  </a:cubicBezTo>
                  <a:cubicBezTo>
                    <a:pt x="3" y="13"/>
                    <a:pt x="4" y="13"/>
                    <a:pt x="4" y="12"/>
                  </a:cubicBezTo>
                  <a:cubicBezTo>
                    <a:pt x="4" y="11"/>
                    <a:pt x="4" y="11"/>
                    <a:pt x="4" y="10"/>
                  </a:cubicBezTo>
                  <a:close/>
                  <a:moveTo>
                    <a:pt x="8" y="12"/>
                  </a:move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42" name="Freeform 1598"/>
            <p:cNvSpPr/>
            <p:nvPr/>
          </p:nvSpPr>
          <p:spPr>
            <a:xfrm>
              <a:off x="9196372" y="4443438"/>
              <a:ext cx="134938" cy="187326"/>
            </a:xfrm>
            <a:custGeom>
              <a:avLst/>
              <a:gdLst>
                <a:gd name="txL" fmla="*/ 0 w 36"/>
                <a:gd name="txT" fmla="*/ 0 h 50"/>
                <a:gd name="txR" fmla="*/ 36 w 36"/>
                <a:gd name="txB" fmla="*/ 50 h 5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6" h="50">
                  <a:moveTo>
                    <a:pt x="34" y="31"/>
                  </a:moveTo>
                  <a:cubicBezTo>
                    <a:pt x="34" y="31"/>
                    <a:pt x="33" y="30"/>
                    <a:pt x="33" y="29"/>
                  </a:cubicBezTo>
                  <a:cubicBezTo>
                    <a:pt x="30" y="26"/>
                    <a:pt x="28" y="24"/>
                    <a:pt x="25" y="21"/>
                  </a:cubicBezTo>
                  <a:cubicBezTo>
                    <a:pt x="20" y="18"/>
                    <a:pt x="15" y="15"/>
                    <a:pt x="11" y="12"/>
                  </a:cubicBezTo>
                  <a:cubicBezTo>
                    <a:pt x="8" y="10"/>
                    <a:pt x="6" y="8"/>
                    <a:pt x="4" y="5"/>
                  </a:cubicBezTo>
                  <a:cubicBezTo>
                    <a:pt x="3" y="3"/>
                    <a:pt x="1" y="1"/>
                    <a:pt x="0" y="0"/>
                  </a:cubicBezTo>
                  <a:cubicBezTo>
                    <a:pt x="2" y="3"/>
                    <a:pt x="4" y="7"/>
                    <a:pt x="4" y="9"/>
                  </a:cubicBezTo>
                  <a:cubicBezTo>
                    <a:pt x="8" y="18"/>
                    <a:pt x="16" y="24"/>
                    <a:pt x="23" y="31"/>
                  </a:cubicBezTo>
                  <a:cubicBezTo>
                    <a:pt x="26" y="34"/>
                    <a:pt x="28" y="38"/>
                    <a:pt x="31" y="41"/>
                  </a:cubicBezTo>
                  <a:cubicBezTo>
                    <a:pt x="32" y="44"/>
                    <a:pt x="34" y="47"/>
                    <a:pt x="36" y="50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5" y="44"/>
                    <a:pt x="35" y="38"/>
                    <a:pt x="34" y="31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43" name="Freeform 1601"/>
            <p:cNvSpPr/>
            <p:nvPr/>
          </p:nvSpPr>
          <p:spPr>
            <a:xfrm>
              <a:off x="9237647" y="4521226"/>
              <a:ext cx="52388" cy="87313"/>
            </a:xfrm>
            <a:custGeom>
              <a:avLst/>
              <a:gdLst>
                <a:gd name="txL" fmla="*/ 0 w 14"/>
                <a:gd name="txT" fmla="*/ 0 h 23"/>
                <a:gd name="txR" fmla="*/ 14 w 14"/>
                <a:gd name="txB" fmla="*/ 23 h 23"/>
              </a:gdLst>
              <a:ahLst/>
              <a:cxnLst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4" h="23">
                  <a:moveTo>
                    <a:pt x="10" y="10"/>
                  </a:moveTo>
                  <a:cubicBezTo>
                    <a:pt x="8" y="6"/>
                    <a:pt x="4" y="3"/>
                    <a:pt x="1" y="0"/>
                  </a:cubicBezTo>
                  <a:cubicBezTo>
                    <a:pt x="2" y="2"/>
                    <a:pt x="4" y="4"/>
                    <a:pt x="4" y="6"/>
                  </a:cubicBezTo>
                  <a:cubicBezTo>
                    <a:pt x="5" y="9"/>
                    <a:pt x="4" y="11"/>
                    <a:pt x="2" y="13"/>
                  </a:cubicBezTo>
                  <a:cubicBezTo>
                    <a:pt x="1" y="15"/>
                    <a:pt x="0" y="16"/>
                    <a:pt x="0" y="18"/>
                  </a:cubicBezTo>
                  <a:cubicBezTo>
                    <a:pt x="4" y="20"/>
                    <a:pt x="9" y="22"/>
                    <a:pt x="14" y="23"/>
                  </a:cubicBezTo>
                  <a:cubicBezTo>
                    <a:pt x="14" y="19"/>
                    <a:pt x="11" y="13"/>
                    <a:pt x="10" y="1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44" name="Freeform 1602"/>
            <p:cNvSpPr/>
            <p:nvPr/>
          </p:nvSpPr>
          <p:spPr>
            <a:xfrm>
              <a:off x="9136047" y="4349774"/>
              <a:ext cx="176214" cy="138113"/>
            </a:xfrm>
            <a:custGeom>
              <a:avLst/>
              <a:gdLst>
                <a:gd name="txL" fmla="*/ 0 w 47"/>
                <a:gd name="txT" fmla="*/ 0 h 37"/>
                <a:gd name="txR" fmla="*/ 47 w 47"/>
                <a:gd name="txB" fmla="*/ 37 h 3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7" h="37">
                  <a:moveTo>
                    <a:pt x="16" y="25"/>
                  </a:moveTo>
                  <a:cubicBezTo>
                    <a:pt x="18" y="26"/>
                    <a:pt x="21" y="26"/>
                    <a:pt x="23" y="27"/>
                  </a:cubicBezTo>
                  <a:cubicBezTo>
                    <a:pt x="26" y="29"/>
                    <a:pt x="29" y="28"/>
                    <a:pt x="32" y="29"/>
                  </a:cubicBezTo>
                  <a:cubicBezTo>
                    <a:pt x="38" y="30"/>
                    <a:pt x="43" y="32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4" y="31"/>
                    <a:pt x="39" y="26"/>
                    <a:pt x="33" y="23"/>
                  </a:cubicBezTo>
                  <a:cubicBezTo>
                    <a:pt x="30" y="21"/>
                    <a:pt x="21" y="18"/>
                    <a:pt x="15" y="22"/>
                  </a:cubicBezTo>
                  <a:cubicBezTo>
                    <a:pt x="11" y="20"/>
                    <a:pt x="11" y="16"/>
                    <a:pt x="9" y="12"/>
                  </a:cubicBezTo>
                  <a:cubicBezTo>
                    <a:pt x="8" y="10"/>
                    <a:pt x="7" y="7"/>
                    <a:pt x="6" y="5"/>
                  </a:cubicBezTo>
                  <a:cubicBezTo>
                    <a:pt x="4" y="3"/>
                    <a:pt x="3" y="2"/>
                    <a:pt x="1" y="0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2" y="3"/>
                    <a:pt x="4" y="4"/>
                    <a:pt x="5" y="6"/>
                  </a:cubicBezTo>
                  <a:cubicBezTo>
                    <a:pt x="6" y="8"/>
                    <a:pt x="8" y="11"/>
                    <a:pt x="9" y="13"/>
                  </a:cubicBezTo>
                  <a:cubicBezTo>
                    <a:pt x="10" y="17"/>
                    <a:pt x="11" y="21"/>
                    <a:pt x="14" y="23"/>
                  </a:cubicBezTo>
                  <a:cubicBezTo>
                    <a:pt x="15" y="23"/>
                    <a:pt x="15" y="24"/>
                    <a:pt x="16" y="25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45" name="Freeform 1603"/>
            <p:cNvSpPr>
              <a:spLocks noEditPoints="1"/>
            </p:cNvSpPr>
            <p:nvPr/>
          </p:nvSpPr>
          <p:spPr>
            <a:xfrm>
              <a:off x="9188434" y="4435500"/>
              <a:ext cx="139701" cy="187326"/>
            </a:xfrm>
            <a:custGeom>
              <a:avLst/>
              <a:gdLst>
                <a:gd name="txL" fmla="*/ 0 w 37"/>
                <a:gd name="txT" fmla="*/ 0 h 50"/>
                <a:gd name="txR" fmla="*/ 37 w 37"/>
                <a:gd name="txB" fmla="*/ 50 h 5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7" h="50">
                  <a:moveTo>
                    <a:pt x="8" y="24"/>
                  </a:moveTo>
                  <a:cubicBezTo>
                    <a:pt x="8" y="24"/>
                    <a:pt x="8" y="23"/>
                    <a:pt x="8" y="23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19"/>
                    <a:pt x="7" y="18"/>
                    <a:pt x="7" y="16"/>
                  </a:cubicBezTo>
                  <a:cubicBezTo>
                    <a:pt x="8" y="17"/>
                    <a:pt x="8" y="18"/>
                    <a:pt x="9" y="18"/>
                  </a:cubicBezTo>
                  <a:cubicBezTo>
                    <a:pt x="9" y="20"/>
                    <a:pt x="10" y="21"/>
                    <a:pt x="11" y="22"/>
                  </a:cubicBezTo>
                  <a:cubicBezTo>
                    <a:pt x="12" y="23"/>
                    <a:pt x="13" y="24"/>
                    <a:pt x="14" y="24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6"/>
                    <a:pt x="16" y="27"/>
                  </a:cubicBezTo>
                  <a:cubicBezTo>
                    <a:pt x="16" y="27"/>
                    <a:pt x="17" y="28"/>
                    <a:pt x="17" y="28"/>
                  </a:cubicBezTo>
                  <a:cubicBezTo>
                    <a:pt x="17" y="29"/>
                    <a:pt x="17" y="30"/>
                    <a:pt x="17" y="31"/>
                  </a:cubicBezTo>
                  <a:cubicBezTo>
                    <a:pt x="17" y="32"/>
                    <a:pt x="16" y="32"/>
                    <a:pt x="16" y="33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6" y="35"/>
                    <a:pt x="16" y="35"/>
                    <a:pt x="15" y="35"/>
                  </a:cubicBezTo>
                  <a:cubicBezTo>
                    <a:pt x="15" y="36"/>
                    <a:pt x="15" y="37"/>
                    <a:pt x="14" y="37"/>
                  </a:cubicBezTo>
                  <a:cubicBezTo>
                    <a:pt x="14" y="38"/>
                    <a:pt x="13" y="39"/>
                    <a:pt x="13" y="40"/>
                  </a:cubicBezTo>
                  <a:cubicBezTo>
                    <a:pt x="14" y="38"/>
                    <a:pt x="15" y="37"/>
                    <a:pt x="16" y="36"/>
                  </a:cubicBezTo>
                  <a:cubicBezTo>
                    <a:pt x="16" y="35"/>
                    <a:pt x="16" y="35"/>
                    <a:pt x="16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17" y="33"/>
                    <a:pt x="17" y="32"/>
                    <a:pt x="18" y="31"/>
                  </a:cubicBezTo>
                  <a:cubicBezTo>
                    <a:pt x="18" y="30"/>
                    <a:pt x="18" y="29"/>
                    <a:pt x="18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28"/>
                    <a:pt x="18" y="28"/>
                    <a:pt x="19" y="28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20" y="30"/>
                    <a:pt x="20" y="31"/>
                    <a:pt x="21" y="31"/>
                  </a:cubicBezTo>
                  <a:cubicBezTo>
                    <a:pt x="22" y="33"/>
                    <a:pt x="23" y="34"/>
                    <a:pt x="24" y="35"/>
                  </a:cubicBezTo>
                  <a:cubicBezTo>
                    <a:pt x="24" y="36"/>
                    <a:pt x="24" y="37"/>
                    <a:pt x="25" y="38"/>
                  </a:cubicBezTo>
                  <a:cubicBezTo>
                    <a:pt x="25" y="38"/>
                    <a:pt x="25" y="39"/>
                    <a:pt x="26" y="40"/>
                  </a:cubicBezTo>
                  <a:cubicBezTo>
                    <a:pt x="26" y="41"/>
                    <a:pt x="26" y="41"/>
                    <a:pt x="26" y="42"/>
                  </a:cubicBezTo>
                  <a:cubicBezTo>
                    <a:pt x="27" y="43"/>
                    <a:pt x="27" y="44"/>
                    <a:pt x="27" y="45"/>
                  </a:cubicBezTo>
                  <a:cubicBezTo>
                    <a:pt x="27" y="43"/>
                    <a:pt x="27" y="41"/>
                    <a:pt x="26" y="40"/>
                  </a:cubicBezTo>
                  <a:cubicBezTo>
                    <a:pt x="26" y="38"/>
                    <a:pt x="25" y="36"/>
                    <a:pt x="25" y="35"/>
                  </a:cubicBezTo>
                  <a:cubicBezTo>
                    <a:pt x="24" y="34"/>
                    <a:pt x="24" y="33"/>
                    <a:pt x="23" y="32"/>
                  </a:cubicBezTo>
                  <a:cubicBezTo>
                    <a:pt x="24" y="33"/>
                    <a:pt x="25" y="34"/>
                    <a:pt x="26" y="35"/>
                  </a:cubicBezTo>
                  <a:cubicBezTo>
                    <a:pt x="26" y="36"/>
                    <a:pt x="27" y="36"/>
                    <a:pt x="28" y="37"/>
                  </a:cubicBezTo>
                  <a:cubicBezTo>
                    <a:pt x="30" y="39"/>
                    <a:pt x="31" y="41"/>
                    <a:pt x="33" y="44"/>
                  </a:cubicBezTo>
                  <a:cubicBezTo>
                    <a:pt x="34" y="46"/>
                    <a:pt x="36" y="48"/>
                    <a:pt x="37" y="50"/>
                  </a:cubicBezTo>
                  <a:cubicBezTo>
                    <a:pt x="35" y="45"/>
                    <a:pt x="32" y="41"/>
                    <a:pt x="29" y="37"/>
                  </a:cubicBezTo>
                  <a:cubicBezTo>
                    <a:pt x="28" y="36"/>
                    <a:pt x="27" y="35"/>
                    <a:pt x="26" y="34"/>
                  </a:cubicBezTo>
                  <a:cubicBezTo>
                    <a:pt x="25" y="33"/>
                    <a:pt x="24" y="32"/>
                    <a:pt x="24" y="31"/>
                  </a:cubicBezTo>
                  <a:cubicBezTo>
                    <a:pt x="22" y="29"/>
                    <a:pt x="20" y="28"/>
                    <a:pt x="18" y="26"/>
                  </a:cubicBezTo>
                  <a:cubicBezTo>
                    <a:pt x="16" y="24"/>
                    <a:pt x="14" y="22"/>
                    <a:pt x="12" y="20"/>
                  </a:cubicBezTo>
                  <a:cubicBezTo>
                    <a:pt x="12" y="20"/>
                    <a:pt x="11" y="19"/>
                    <a:pt x="10" y="18"/>
                  </a:cubicBezTo>
                  <a:cubicBezTo>
                    <a:pt x="9" y="16"/>
                    <a:pt x="9" y="15"/>
                    <a:pt x="8" y="14"/>
                  </a:cubicBezTo>
                  <a:cubicBezTo>
                    <a:pt x="8" y="13"/>
                    <a:pt x="7" y="12"/>
                    <a:pt x="7" y="11"/>
                  </a:cubicBezTo>
                  <a:cubicBezTo>
                    <a:pt x="7" y="10"/>
                    <a:pt x="6" y="9"/>
                    <a:pt x="6" y="8"/>
                  </a:cubicBezTo>
                  <a:cubicBezTo>
                    <a:pt x="7" y="9"/>
                    <a:pt x="8" y="10"/>
                    <a:pt x="9" y="11"/>
                  </a:cubicBezTo>
                  <a:cubicBezTo>
                    <a:pt x="10" y="12"/>
                    <a:pt x="10" y="13"/>
                    <a:pt x="11" y="13"/>
                  </a:cubicBezTo>
                  <a:cubicBezTo>
                    <a:pt x="12" y="14"/>
                    <a:pt x="12" y="15"/>
                    <a:pt x="13" y="15"/>
                  </a:cubicBezTo>
                  <a:cubicBezTo>
                    <a:pt x="15" y="16"/>
                    <a:pt x="16" y="17"/>
                    <a:pt x="18" y="18"/>
                  </a:cubicBezTo>
                  <a:cubicBezTo>
                    <a:pt x="20" y="19"/>
                    <a:pt x="21" y="20"/>
                    <a:pt x="23" y="21"/>
                  </a:cubicBezTo>
                  <a:cubicBezTo>
                    <a:pt x="24" y="22"/>
                    <a:pt x="26" y="23"/>
                    <a:pt x="27" y="24"/>
                  </a:cubicBezTo>
                  <a:cubicBezTo>
                    <a:pt x="29" y="25"/>
                    <a:pt x="30" y="26"/>
                    <a:pt x="32" y="27"/>
                  </a:cubicBezTo>
                  <a:cubicBezTo>
                    <a:pt x="33" y="29"/>
                    <a:pt x="34" y="30"/>
                    <a:pt x="35" y="32"/>
                  </a:cubicBezTo>
                  <a:cubicBezTo>
                    <a:pt x="33" y="29"/>
                    <a:pt x="31" y="26"/>
                    <a:pt x="28" y="23"/>
                  </a:cubicBezTo>
                  <a:cubicBezTo>
                    <a:pt x="26" y="22"/>
                    <a:pt x="25" y="21"/>
                    <a:pt x="23" y="20"/>
                  </a:cubicBezTo>
                  <a:cubicBezTo>
                    <a:pt x="22" y="19"/>
                    <a:pt x="20" y="18"/>
                    <a:pt x="18" y="17"/>
                  </a:cubicBezTo>
                  <a:cubicBezTo>
                    <a:pt x="17" y="16"/>
                    <a:pt x="15" y="15"/>
                    <a:pt x="14" y="14"/>
                  </a:cubicBezTo>
                  <a:cubicBezTo>
                    <a:pt x="13" y="14"/>
                    <a:pt x="12" y="13"/>
                    <a:pt x="12" y="13"/>
                  </a:cubicBezTo>
                  <a:cubicBezTo>
                    <a:pt x="11" y="12"/>
                    <a:pt x="10" y="11"/>
                    <a:pt x="10" y="11"/>
                  </a:cubicBezTo>
                  <a:cubicBezTo>
                    <a:pt x="9" y="9"/>
                    <a:pt x="7" y="8"/>
                    <a:pt x="6" y="6"/>
                  </a:cubicBezTo>
                  <a:cubicBezTo>
                    <a:pt x="6" y="6"/>
                    <a:pt x="5" y="5"/>
                    <a:pt x="5" y="4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4"/>
                    <a:pt x="8" y="4"/>
                    <a:pt x="9" y="5"/>
                  </a:cubicBezTo>
                  <a:cubicBezTo>
                    <a:pt x="11" y="5"/>
                    <a:pt x="12" y="5"/>
                    <a:pt x="13" y="6"/>
                  </a:cubicBezTo>
                  <a:cubicBezTo>
                    <a:pt x="14" y="6"/>
                    <a:pt x="16" y="6"/>
                    <a:pt x="17" y="6"/>
                  </a:cubicBezTo>
                  <a:cubicBezTo>
                    <a:pt x="20" y="6"/>
                    <a:pt x="22" y="7"/>
                    <a:pt x="25" y="8"/>
                  </a:cubicBezTo>
                  <a:cubicBezTo>
                    <a:pt x="26" y="9"/>
                    <a:pt x="27" y="9"/>
                    <a:pt x="28" y="10"/>
                  </a:cubicBezTo>
                  <a:cubicBezTo>
                    <a:pt x="29" y="11"/>
                    <a:pt x="30" y="11"/>
                    <a:pt x="31" y="12"/>
                  </a:cubicBezTo>
                  <a:cubicBezTo>
                    <a:pt x="29" y="10"/>
                    <a:pt x="27" y="9"/>
                    <a:pt x="25" y="8"/>
                  </a:cubicBezTo>
                  <a:cubicBezTo>
                    <a:pt x="24" y="7"/>
                    <a:pt x="22" y="6"/>
                    <a:pt x="21" y="6"/>
                  </a:cubicBezTo>
                  <a:cubicBezTo>
                    <a:pt x="21" y="6"/>
                    <a:pt x="20" y="6"/>
                    <a:pt x="19" y="5"/>
                  </a:cubicBezTo>
                  <a:cubicBezTo>
                    <a:pt x="19" y="5"/>
                    <a:pt x="19" y="5"/>
                    <a:pt x="18" y="5"/>
                  </a:cubicBezTo>
                  <a:cubicBezTo>
                    <a:pt x="18" y="5"/>
                    <a:pt x="18" y="5"/>
                    <a:pt x="17" y="5"/>
                  </a:cubicBezTo>
                  <a:cubicBezTo>
                    <a:pt x="15" y="5"/>
                    <a:pt x="12" y="4"/>
                    <a:pt x="10" y="4"/>
                  </a:cubicBezTo>
                  <a:cubicBezTo>
                    <a:pt x="8" y="3"/>
                    <a:pt x="7" y="3"/>
                    <a:pt x="6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2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3" y="5"/>
                    <a:pt x="3" y="6"/>
                    <a:pt x="3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8"/>
                    <a:pt x="3" y="8"/>
                    <a:pt x="2" y="9"/>
                  </a:cubicBezTo>
                  <a:cubicBezTo>
                    <a:pt x="2" y="9"/>
                    <a:pt x="2" y="9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1" y="10"/>
                    <a:pt x="1" y="10"/>
                  </a:cubicBezTo>
                  <a:cubicBezTo>
                    <a:pt x="1" y="11"/>
                    <a:pt x="1" y="12"/>
                    <a:pt x="1" y="12"/>
                  </a:cubicBezTo>
                  <a:cubicBezTo>
                    <a:pt x="0" y="14"/>
                    <a:pt x="0" y="15"/>
                    <a:pt x="0" y="16"/>
                  </a:cubicBezTo>
                  <a:cubicBezTo>
                    <a:pt x="0" y="17"/>
                    <a:pt x="0" y="17"/>
                    <a:pt x="0" y="18"/>
                  </a:cubicBezTo>
                  <a:cubicBezTo>
                    <a:pt x="0" y="19"/>
                    <a:pt x="0" y="19"/>
                    <a:pt x="0" y="20"/>
                  </a:cubicBezTo>
                  <a:cubicBezTo>
                    <a:pt x="0" y="19"/>
                    <a:pt x="0" y="19"/>
                    <a:pt x="0" y="18"/>
                  </a:cubicBezTo>
                  <a:cubicBezTo>
                    <a:pt x="0" y="18"/>
                    <a:pt x="0" y="17"/>
                    <a:pt x="1" y="16"/>
                  </a:cubicBezTo>
                  <a:cubicBezTo>
                    <a:pt x="1" y="15"/>
                    <a:pt x="1" y="14"/>
                    <a:pt x="2" y="13"/>
                  </a:cubicBezTo>
                  <a:cubicBezTo>
                    <a:pt x="2" y="12"/>
                    <a:pt x="2" y="11"/>
                    <a:pt x="2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9"/>
                  </a:cubicBezTo>
                  <a:cubicBezTo>
                    <a:pt x="4" y="9"/>
                    <a:pt x="4" y="9"/>
                    <a:pt x="4" y="8"/>
                  </a:cubicBezTo>
                  <a:cubicBezTo>
                    <a:pt x="4" y="9"/>
                    <a:pt x="4" y="9"/>
                    <a:pt x="5" y="10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7"/>
                    <a:pt x="7" y="19"/>
                    <a:pt x="7" y="21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3"/>
                    <a:pt x="8" y="24"/>
                    <a:pt x="8" y="24"/>
                  </a:cubicBezTo>
                  <a:cubicBezTo>
                    <a:pt x="8" y="25"/>
                    <a:pt x="8" y="26"/>
                    <a:pt x="8" y="27"/>
                  </a:cubicBezTo>
                  <a:cubicBezTo>
                    <a:pt x="8" y="28"/>
                    <a:pt x="8" y="29"/>
                    <a:pt x="8" y="30"/>
                  </a:cubicBezTo>
                  <a:cubicBezTo>
                    <a:pt x="7" y="31"/>
                    <a:pt x="7" y="32"/>
                    <a:pt x="7" y="33"/>
                  </a:cubicBezTo>
                  <a:cubicBezTo>
                    <a:pt x="8" y="31"/>
                    <a:pt x="8" y="29"/>
                    <a:pt x="8" y="27"/>
                  </a:cubicBezTo>
                  <a:cubicBezTo>
                    <a:pt x="8" y="26"/>
                    <a:pt x="8" y="25"/>
                    <a:pt x="8" y="24"/>
                  </a:cubicBezTo>
                  <a:close/>
                  <a:moveTo>
                    <a:pt x="18" y="27"/>
                  </a:moveTo>
                  <a:cubicBezTo>
                    <a:pt x="18" y="27"/>
                    <a:pt x="18" y="28"/>
                    <a:pt x="18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28"/>
                    <a:pt x="18" y="28"/>
                    <a:pt x="18" y="27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46" name="Freeform 1604"/>
            <p:cNvSpPr/>
            <p:nvPr/>
          </p:nvSpPr>
          <p:spPr>
            <a:xfrm>
              <a:off x="8704244" y="4443438"/>
              <a:ext cx="60325" cy="142876"/>
            </a:xfrm>
            <a:custGeom>
              <a:avLst/>
              <a:gdLst>
                <a:gd name="txL" fmla="*/ 0 w 16"/>
                <a:gd name="txT" fmla="*/ 0 h 38"/>
                <a:gd name="txR" fmla="*/ 16 w 16"/>
                <a:gd name="txB" fmla="*/ 38 h 3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6" h="38">
                  <a:moveTo>
                    <a:pt x="15" y="38"/>
                  </a:moveTo>
                  <a:cubicBezTo>
                    <a:pt x="14" y="31"/>
                    <a:pt x="14" y="24"/>
                    <a:pt x="11" y="17"/>
                  </a:cubicBezTo>
                  <a:cubicBezTo>
                    <a:pt x="10" y="14"/>
                    <a:pt x="8" y="11"/>
                    <a:pt x="5" y="8"/>
                  </a:cubicBezTo>
                  <a:cubicBezTo>
                    <a:pt x="3" y="6"/>
                    <a:pt x="1" y="3"/>
                    <a:pt x="0" y="0"/>
                  </a:cubicBezTo>
                  <a:cubicBezTo>
                    <a:pt x="4" y="2"/>
                    <a:pt x="8" y="5"/>
                    <a:pt x="12" y="7"/>
                  </a:cubicBezTo>
                  <a:cubicBezTo>
                    <a:pt x="15" y="11"/>
                    <a:pt x="16" y="18"/>
                    <a:pt x="16" y="21"/>
                  </a:cubicBezTo>
                  <a:cubicBezTo>
                    <a:pt x="16" y="27"/>
                    <a:pt x="15" y="32"/>
                    <a:pt x="15" y="38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347" name="Picture 1606"/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8626456" y="4595839"/>
              <a:ext cx="180976" cy="112713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348" name="Freeform 1607"/>
            <p:cNvSpPr/>
            <p:nvPr/>
          </p:nvSpPr>
          <p:spPr>
            <a:xfrm>
              <a:off x="8632806" y="4499000"/>
              <a:ext cx="131763" cy="120651"/>
            </a:xfrm>
            <a:custGeom>
              <a:avLst/>
              <a:gdLst>
                <a:gd name="txL" fmla="*/ 0 w 35"/>
                <a:gd name="txT" fmla="*/ 0 h 32"/>
                <a:gd name="txR" fmla="*/ 35 w 35"/>
                <a:gd name="txB" fmla="*/ 32 h 3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5" h="32">
                  <a:moveTo>
                    <a:pt x="17" y="22"/>
                  </a:moveTo>
                  <a:cubicBezTo>
                    <a:pt x="21" y="23"/>
                    <a:pt x="27" y="25"/>
                    <a:pt x="29" y="27"/>
                  </a:cubicBezTo>
                  <a:cubicBezTo>
                    <a:pt x="32" y="28"/>
                    <a:pt x="35" y="32"/>
                    <a:pt x="35" y="32"/>
                  </a:cubicBezTo>
                  <a:cubicBezTo>
                    <a:pt x="32" y="30"/>
                    <a:pt x="28" y="28"/>
                    <a:pt x="24" y="27"/>
                  </a:cubicBezTo>
                  <a:cubicBezTo>
                    <a:pt x="19" y="26"/>
                    <a:pt x="14" y="26"/>
                    <a:pt x="10" y="25"/>
                  </a:cubicBezTo>
                  <a:cubicBezTo>
                    <a:pt x="5" y="24"/>
                    <a:pt x="2" y="20"/>
                    <a:pt x="1" y="16"/>
                  </a:cubicBezTo>
                  <a:cubicBezTo>
                    <a:pt x="0" y="15"/>
                    <a:pt x="0" y="15"/>
                    <a:pt x="0" y="14"/>
                  </a:cubicBezTo>
                  <a:cubicBezTo>
                    <a:pt x="1" y="9"/>
                    <a:pt x="2" y="4"/>
                    <a:pt x="4" y="0"/>
                  </a:cubicBezTo>
                  <a:cubicBezTo>
                    <a:pt x="4" y="2"/>
                    <a:pt x="4" y="4"/>
                    <a:pt x="5" y="6"/>
                  </a:cubicBezTo>
                  <a:cubicBezTo>
                    <a:pt x="7" y="15"/>
                    <a:pt x="13" y="20"/>
                    <a:pt x="17" y="22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49" name="Freeform 1608"/>
            <p:cNvSpPr/>
            <p:nvPr/>
          </p:nvSpPr>
          <p:spPr>
            <a:xfrm>
              <a:off x="8662969" y="4435500"/>
              <a:ext cx="142876" cy="247652"/>
            </a:xfrm>
            <a:custGeom>
              <a:avLst/>
              <a:gdLst>
                <a:gd name="txL" fmla="*/ 0 w 38"/>
                <a:gd name="txT" fmla="*/ 0 h 66"/>
                <a:gd name="txR" fmla="*/ 38 w 38"/>
                <a:gd name="txB" fmla="*/ 66 h 6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8" h="66">
                  <a:moveTo>
                    <a:pt x="4" y="34"/>
                  </a:moveTo>
                  <a:cubicBezTo>
                    <a:pt x="5" y="35"/>
                    <a:pt x="6" y="36"/>
                    <a:pt x="7" y="37"/>
                  </a:cubicBezTo>
                  <a:cubicBezTo>
                    <a:pt x="10" y="38"/>
                    <a:pt x="13" y="39"/>
                    <a:pt x="16" y="41"/>
                  </a:cubicBezTo>
                  <a:cubicBezTo>
                    <a:pt x="17" y="41"/>
                    <a:pt x="19" y="42"/>
                    <a:pt x="20" y="42"/>
                  </a:cubicBezTo>
                  <a:cubicBezTo>
                    <a:pt x="21" y="42"/>
                    <a:pt x="21" y="43"/>
                    <a:pt x="22" y="43"/>
                  </a:cubicBezTo>
                  <a:cubicBezTo>
                    <a:pt x="23" y="43"/>
                    <a:pt x="23" y="43"/>
                    <a:pt x="23" y="43"/>
                  </a:cubicBezTo>
                  <a:cubicBezTo>
                    <a:pt x="23" y="43"/>
                    <a:pt x="24" y="43"/>
                    <a:pt x="24" y="43"/>
                  </a:cubicBezTo>
                  <a:cubicBezTo>
                    <a:pt x="24" y="44"/>
                    <a:pt x="24" y="44"/>
                    <a:pt x="24" y="44"/>
                  </a:cubicBezTo>
                  <a:cubicBezTo>
                    <a:pt x="25" y="44"/>
                    <a:pt x="26" y="44"/>
                    <a:pt x="27" y="45"/>
                  </a:cubicBezTo>
                  <a:cubicBezTo>
                    <a:pt x="26" y="44"/>
                    <a:pt x="25" y="43"/>
                    <a:pt x="24" y="42"/>
                  </a:cubicBezTo>
                  <a:cubicBezTo>
                    <a:pt x="24" y="41"/>
                    <a:pt x="23" y="41"/>
                    <a:pt x="22" y="40"/>
                  </a:cubicBezTo>
                  <a:cubicBezTo>
                    <a:pt x="22" y="40"/>
                    <a:pt x="21" y="39"/>
                    <a:pt x="21" y="39"/>
                  </a:cubicBezTo>
                  <a:cubicBezTo>
                    <a:pt x="20" y="38"/>
                    <a:pt x="19" y="36"/>
                    <a:pt x="18" y="35"/>
                  </a:cubicBezTo>
                  <a:cubicBezTo>
                    <a:pt x="17" y="34"/>
                    <a:pt x="16" y="33"/>
                    <a:pt x="15" y="32"/>
                  </a:cubicBezTo>
                  <a:cubicBezTo>
                    <a:pt x="14" y="31"/>
                    <a:pt x="13" y="30"/>
                    <a:pt x="12" y="29"/>
                  </a:cubicBezTo>
                  <a:cubicBezTo>
                    <a:pt x="11" y="29"/>
                    <a:pt x="11" y="28"/>
                    <a:pt x="10" y="27"/>
                  </a:cubicBezTo>
                  <a:cubicBezTo>
                    <a:pt x="9" y="27"/>
                    <a:pt x="9" y="26"/>
                    <a:pt x="8" y="25"/>
                  </a:cubicBezTo>
                  <a:cubicBezTo>
                    <a:pt x="7" y="24"/>
                    <a:pt x="6" y="23"/>
                    <a:pt x="5" y="21"/>
                  </a:cubicBezTo>
                  <a:cubicBezTo>
                    <a:pt x="5" y="20"/>
                    <a:pt x="4" y="19"/>
                    <a:pt x="4" y="19"/>
                  </a:cubicBezTo>
                  <a:cubicBezTo>
                    <a:pt x="4" y="18"/>
                    <a:pt x="4" y="17"/>
                    <a:pt x="4" y="16"/>
                  </a:cubicBezTo>
                  <a:cubicBezTo>
                    <a:pt x="4" y="18"/>
                    <a:pt x="4" y="19"/>
                    <a:pt x="5" y="21"/>
                  </a:cubicBezTo>
                  <a:cubicBezTo>
                    <a:pt x="6" y="22"/>
                    <a:pt x="8" y="24"/>
                    <a:pt x="9" y="25"/>
                  </a:cubicBezTo>
                  <a:cubicBezTo>
                    <a:pt x="9" y="25"/>
                    <a:pt x="10" y="26"/>
                    <a:pt x="11" y="27"/>
                  </a:cubicBezTo>
                  <a:cubicBezTo>
                    <a:pt x="11" y="27"/>
                    <a:pt x="12" y="28"/>
                    <a:pt x="13" y="29"/>
                  </a:cubicBezTo>
                  <a:cubicBezTo>
                    <a:pt x="13" y="29"/>
                    <a:pt x="13" y="29"/>
                    <a:pt x="14" y="29"/>
                  </a:cubicBezTo>
                  <a:cubicBezTo>
                    <a:pt x="12" y="26"/>
                    <a:pt x="10" y="22"/>
                    <a:pt x="8" y="19"/>
                  </a:cubicBezTo>
                  <a:cubicBezTo>
                    <a:pt x="7" y="16"/>
                    <a:pt x="6" y="13"/>
                    <a:pt x="6" y="10"/>
                  </a:cubicBezTo>
                  <a:cubicBezTo>
                    <a:pt x="5" y="8"/>
                    <a:pt x="5" y="7"/>
                    <a:pt x="5" y="5"/>
                  </a:cubicBezTo>
                  <a:cubicBezTo>
                    <a:pt x="5" y="3"/>
                    <a:pt x="5" y="2"/>
                    <a:pt x="5" y="0"/>
                  </a:cubicBezTo>
                  <a:cubicBezTo>
                    <a:pt x="5" y="1"/>
                    <a:pt x="5" y="2"/>
                    <a:pt x="5" y="3"/>
                  </a:cubicBezTo>
                  <a:cubicBezTo>
                    <a:pt x="6" y="3"/>
                    <a:pt x="6" y="4"/>
                    <a:pt x="6" y="5"/>
                  </a:cubicBezTo>
                  <a:cubicBezTo>
                    <a:pt x="6" y="6"/>
                    <a:pt x="7" y="8"/>
                    <a:pt x="7" y="9"/>
                  </a:cubicBezTo>
                  <a:cubicBezTo>
                    <a:pt x="8" y="12"/>
                    <a:pt x="9" y="15"/>
                    <a:pt x="10" y="18"/>
                  </a:cubicBezTo>
                  <a:cubicBezTo>
                    <a:pt x="12" y="24"/>
                    <a:pt x="15" y="29"/>
                    <a:pt x="19" y="34"/>
                  </a:cubicBezTo>
                  <a:cubicBezTo>
                    <a:pt x="20" y="35"/>
                    <a:pt x="21" y="36"/>
                    <a:pt x="22" y="38"/>
                  </a:cubicBezTo>
                  <a:cubicBezTo>
                    <a:pt x="22" y="38"/>
                    <a:pt x="23" y="39"/>
                    <a:pt x="24" y="39"/>
                  </a:cubicBezTo>
                  <a:cubicBezTo>
                    <a:pt x="24" y="40"/>
                    <a:pt x="25" y="40"/>
                    <a:pt x="25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5" y="40"/>
                    <a:pt x="25" y="39"/>
                    <a:pt x="25" y="38"/>
                  </a:cubicBezTo>
                  <a:cubicBezTo>
                    <a:pt x="25" y="37"/>
                    <a:pt x="24" y="36"/>
                    <a:pt x="24" y="36"/>
                  </a:cubicBezTo>
                  <a:cubicBezTo>
                    <a:pt x="24" y="32"/>
                    <a:pt x="24" y="29"/>
                    <a:pt x="24" y="25"/>
                  </a:cubicBezTo>
                  <a:cubicBezTo>
                    <a:pt x="23" y="25"/>
                    <a:pt x="23" y="24"/>
                    <a:pt x="23" y="23"/>
                  </a:cubicBezTo>
                  <a:cubicBezTo>
                    <a:pt x="23" y="22"/>
                    <a:pt x="22" y="21"/>
                    <a:pt x="22" y="21"/>
                  </a:cubicBezTo>
                  <a:cubicBezTo>
                    <a:pt x="21" y="19"/>
                    <a:pt x="21" y="17"/>
                    <a:pt x="20" y="16"/>
                  </a:cubicBezTo>
                  <a:cubicBezTo>
                    <a:pt x="19" y="14"/>
                    <a:pt x="18" y="13"/>
                    <a:pt x="17" y="12"/>
                  </a:cubicBezTo>
                  <a:cubicBezTo>
                    <a:pt x="16" y="10"/>
                    <a:pt x="15" y="9"/>
                    <a:pt x="14" y="8"/>
                  </a:cubicBezTo>
                  <a:cubicBezTo>
                    <a:pt x="15" y="9"/>
                    <a:pt x="16" y="10"/>
                    <a:pt x="17" y="11"/>
                  </a:cubicBezTo>
                  <a:cubicBezTo>
                    <a:pt x="18" y="13"/>
                    <a:pt x="19" y="14"/>
                    <a:pt x="20" y="16"/>
                  </a:cubicBezTo>
                  <a:cubicBezTo>
                    <a:pt x="21" y="17"/>
                    <a:pt x="22" y="19"/>
                    <a:pt x="23" y="20"/>
                  </a:cubicBezTo>
                  <a:cubicBezTo>
                    <a:pt x="23" y="21"/>
                    <a:pt x="23" y="22"/>
                    <a:pt x="24" y="23"/>
                  </a:cubicBezTo>
                  <a:cubicBezTo>
                    <a:pt x="24" y="24"/>
                    <a:pt x="24" y="24"/>
                    <a:pt x="24" y="25"/>
                  </a:cubicBezTo>
                  <a:cubicBezTo>
                    <a:pt x="25" y="29"/>
                    <a:pt x="25" y="32"/>
                    <a:pt x="25" y="35"/>
                  </a:cubicBezTo>
                  <a:cubicBezTo>
                    <a:pt x="26" y="37"/>
                    <a:pt x="26" y="39"/>
                    <a:pt x="26" y="40"/>
                  </a:cubicBezTo>
                  <a:cubicBezTo>
                    <a:pt x="27" y="41"/>
                    <a:pt x="27" y="42"/>
                    <a:pt x="27" y="43"/>
                  </a:cubicBezTo>
                  <a:cubicBezTo>
                    <a:pt x="27" y="43"/>
                    <a:pt x="28" y="43"/>
                    <a:pt x="28" y="44"/>
                  </a:cubicBezTo>
                  <a:cubicBezTo>
                    <a:pt x="29" y="45"/>
                    <a:pt x="30" y="47"/>
                    <a:pt x="31" y="48"/>
                  </a:cubicBezTo>
                  <a:cubicBezTo>
                    <a:pt x="32" y="50"/>
                    <a:pt x="33" y="51"/>
                    <a:pt x="33" y="52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34" y="51"/>
                    <a:pt x="34" y="50"/>
                    <a:pt x="34" y="49"/>
                  </a:cubicBezTo>
                  <a:cubicBezTo>
                    <a:pt x="35" y="49"/>
                    <a:pt x="35" y="48"/>
                    <a:pt x="35" y="48"/>
                  </a:cubicBezTo>
                  <a:cubicBezTo>
                    <a:pt x="35" y="46"/>
                    <a:pt x="36" y="45"/>
                    <a:pt x="36" y="44"/>
                  </a:cubicBezTo>
                  <a:cubicBezTo>
                    <a:pt x="36" y="42"/>
                    <a:pt x="37" y="41"/>
                    <a:pt x="37" y="39"/>
                  </a:cubicBezTo>
                  <a:cubicBezTo>
                    <a:pt x="37" y="37"/>
                    <a:pt x="37" y="34"/>
                    <a:pt x="36" y="31"/>
                  </a:cubicBezTo>
                  <a:cubicBezTo>
                    <a:pt x="36" y="30"/>
                    <a:pt x="36" y="28"/>
                    <a:pt x="35" y="27"/>
                  </a:cubicBezTo>
                  <a:cubicBezTo>
                    <a:pt x="35" y="26"/>
                    <a:pt x="35" y="24"/>
                    <a:pt x="34" y="23"/>
                  </a:cubicBezTo>
                  <a:cubicBezTo>
                    <a:pt x="35" y="24"/>
                    <a:pt x="35" y="26"/>
                    <a:pt x="36" y="27"/>
                  </a:cubicBezTo>
                  <a:cubicBezTo>
                    <a:pt x="36" y="28"/>
                    <a:pt x="36" y="30"/>
                    <a:pt x="37" y="31"/>
                  </a:cubicBezTo>
                  <a:cubicBezTo>
                    <a:pt x="37" y="34"/>
                    <a:pt x="38" y="37"/>
                    <a:pt x="37" y="39"/>
                  </a:cubicBezTo>
                  <a:cubicBezTo>
                    <a:pt x="37" y="41"/>
                    <a:pt x="37" y="42"/>
                    <a:pt x="37" y="44"/>
                  </a:cubicBezTo>
                  <a:cubicBezTo>
                    <a:pt x="37" y="45"/>
                    <a:pt x="36" y="47"/>
                    <a:pt x="36" y="48"/>
                  </a:cubicBezTo>
                  <a:cubicBezTo>
                    <a:pt x="36" y="48"/>
                    <a:pt x="36" y="49"/>
                    <a:pt x="36" y="49"/>
                  </a:cubicBezTo>
                  <a:cubicBezTo>
                    <a:pt x="36" y="49"/>
                    <a:pt x="35" y="50"/>
                    <a:pt x="35" y="50"/>
                  </a:cubicBezTo>
                  <a:cubicBezTo>
                    <a:pt x="35" y="51"/>
                    <a:pt x="35" y="51"/>
                    <a:pt x="35" y="52"/>
                  </a:cubicBezTo>
                  <a:cubicBezTo>
                    <a:pt x="34" y="53"/>
                    <a:pt x="34" y="53"/>
                    <a:pt x="34" y="54"/>
                  </a:cubicBezTo>
                  <a:cubicBezTo>
                    <a:pt x="35" y="55"/>
                    <a:pt x="35" y="56"/>
                    <a:pt x="35" y="57"/>
                  </a:cubicBezTo>
                  <a:cubicBezTo>
                    <a:pt x="36" y="58"/>
                    <a:pt x="36" y="59"/>
                    <a:pt x="36" y="60"/>
                  </a:cubicBezTo>
                  <a:cubicBezTo>
                    <a:pt x="36" y="60"/>
                    <a:pt x="36" y="60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6" y="61"/>
                    <a:pt x="37" y="61"/>
                  </a:cubicBezTo>
                  <a:cubicBezTo>
                    <a:pt x="37" y="63"/>
                    <a:pt x="37" y="65"/>
                    <a:pt x="37" y="66"/>
                  </a:cubicBezTo>
                  <a:cubicBezTo>
                    <a:pt x="37" y="65"/>
                    <a:pt x="37" y="65"/>
                    <a:pt x="36" y="64"/>
                  </a:cubicBezTo>
                  <a:cubicBezTo>
                    <a:pt x="36" y="63"/>
                    <a:pt x="36" y="62"/>
                    <a:pt x="36" y="62"/>
                  </a:cubicBezTo>
                  <a:cubicBezTo>
                    <a:pt x="35" y="61"/>
                    <a:pt x="35" y="60"/>
                    <a:pt x="34" y="59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4" y="58"/>
                    <a:pt x="34" y="58"/>
                    <a:pt x="34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6"/>
                    <a:pt x="32" y="56"/>
                    <a:pt x="32" y="56"/>
                  </a:cubicBezTo>
                  <a:cubicBezTo>
                    <a:pt x="32" y="55"/>
                    <a:pt x="31" y="55"/>
                    <a:pt x="31" y="54"/>
                  </a:cubicBezTo>
                  <a:cubicBezTo>
                    <a:pt x="28" y="53"/>
                    <a:pt x="26" y="51"/>
                    <a:pt x="24" y="50"/>
                  </a:cubicBezTo>
                  <a:cubicBezTo>
                    <a:pt x="23" y="50"/>
                    <a:pt x="22" y="49"/>
                    <a:pt x="22" y="49"/>
                  </a:cubicBezTo>
                  <a:cubicBezTo>
                    <a:pt x="21" y="49"/>
                    <a:pt x="20" y="49"/>
                    <a:pt x="20" y="48"/>
                  </a:cubicBezTo>
                  <a:cubicBezTo>
                    <a:pt x="18" y="48"/>
                    <a:pt x="17" y="48"/>
                    <a:pt x="16" y="48"/>
                  </a:cubicBezTo>
                  <a:cubicBezTo>
                    <a:pt x="13" y="48"/>
                    <a:pt x="10" y="49"/>
                    <a:pt x="7" y="49"/>
                  </a:cubicBezTo>
                  <a:cubicBezTo>
                    <a:pt x="9" y="49"/>
                    <a:pt x="10" y="48"/>
                    <a:pt x="11" y="48"/>
                  </a:cubicBezTo>
                  <a:cubicBezTo>
                    <a:pt x="13" y="48"/>
                    <a:pt x="14" y="48"/>
                    <a:pt x="16" y="48"/>
                  </a:cubicBezTo>
                  <a:cubicBezTo>
                    <a:pt x="17" y="47"/>
                    <a:pt x="18" y="48"/>
                    <a:pt x="20" y="48"/>
                  </a:cubicBezTo>
                  <a:cubicBezTo>
                    <a:pt x="21" y="48"/>
                    <a:pt x="21" y="48"/>
                    <a:pt x="22" y="48"/>
                  </a:cubicBezTo>
                  <a:cubicBezTo>
                    <a:pt x="23" y="49"/>
                    <a:pt x="23" y="49"/>
                    <a:pt x="24" y="49"/>
                  </a:cubicBezTo>
                  <a:cubicBezTo>
                    <a:pt x="25" y="50"/>
                    <a:pt x="26" y="51"/>
                    <a:pt x="28" y="51"/>
                  </a:cubicBezTo>
                  <a:cubicBezTo>
                    <a:pt x="29" y="52"/>
                    <a:pt x="30" y="53"/>
                    <a:pt x="31" y="54"/>
                  </a:cubicBezTo>
                  <a:cubicBezTo>
                    <a:pt x="32" y="54"/>
                    <a:pt x="32" y="55"/>
                    <a:pt x="33" y="55"/>
                  </a:cubicBezTo>
                  <a:cubicBezTo>
                    <a:pt x="33" y="55"/>
                    <a:pt x="33" y="55"/>
                    <a:pt x="33" y="55"/>
                  </a:cubicBezTo>
                  <a:cubicBezTo>
                    <a:pt x="32" y="53"/>
                    <a:pt x="31" y="51"/>
                    <a:pt x="30" y="49"/>
                  </a:cubicBezTo>
                  <a:cubicBezTo>
                    <a:pt x="30" y="49"/>
                    <a:pt x="29" y="48"/>
                    <a:pt x="29" y="48"/>
                  </a:cubicBezTo>
                  <a:cubicBezTo>
                    <a:pt x="29" y="48"/>
                    <a:pt x="28" y="47"/>
                    <a:pt x="28" y="47"/>
                  </a:cubicBezTo>
                  <a:cubicBezTo>
                    <a:pt x="27" y="46"/>
                    <a:pt x="25" y="45"/>
                    <a:pt x="24" y="45"/>
                  </a:cubicBezTo>
                  <a:cubicBezTo>
                    <a:pt x="23" y="45"/>
                    <a:pt x="23" y="45"/>
                    <a:pt x="23" y="45"/>
                  </a:cubicBezTo>
                  <a:cubicBezTo>
                    <a:pt x="23" y="44"/>
                    <a:pt x="23" y="44"/>
                    <a:pt x="23" y="44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1" y="44"/>
                    <a:pt x="20" y="43"/>
                    <a:pt x="20" y="43"/>
                  </a:cubicBezTo>
                  <a:cubicBezTo>
                    <a:pt x="18" y="43"/>
                    <a:pt x="17" y="42"/>
                    <a:pt x="15" y="42"/>
                  </a:cubicBezTo>
                  <a:cubicBezTo>
                    <a:pt x="12" y="40"/>
                    <a:pt x="9" y="39"/>
                    <a:pt x="7" y="38"/>
                  </a:cubicBezTo>
                  <a:cubicBezTo>
                    <a:pt x="5" y="37"/>
                    <a:pt x="4" y="36"/>
                    <a:pt x="3" y="35"/>
                  </a:cubicBezTo>
                  <a:cubicBezTo>
                    <a:pt x="2" y="34"/>
                    <a:pt x="1" y="32"/>
                    <a:pt x="0" y="31"/>
                  </a:cubicBezTo>
                  <a:cubicBezTo>
                    <a:pt x="1" y="32"/>
                    <a:pt x="2" y="33"/>
                    <a:pt x="4" y="34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50" name="Freeform 1609"/>
            <p:cNvSpPr/>
            <p:nvPr/>
          </p:nvSpPr>
          <p:spPr>
            <a:xfrm>
              <a:off x="8550256" y="4638701"/>
              <a:ext cx="109538" cy="63500"/>
            </a:xfrm>
            <a:custGeom>
              <a:avLst/>
              <a:gdLst>
                <a:gd name="txL" fmla="*/ 0 w 29"/>
                <a:gd name="txT" fmla="*/ 0 h 17"/>
                <a:gd name="txR" fmla="*/ 29 w 29"/>
                <a:gd name="txB" fmla="*/ 17 h 1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9" h="17">
                  <a:moveTo>
                    <a:pt x="29" y="17"/>
                  </a:moveTo>
                  <a:cubicBezTo>
                    <a:pt x="24" y="15"/>
                    <a:pt x="18" y="14"/>
                    <a:pt x="13" y="11"/>
                  </a:cubicBezTo>
                  <a:cubicBezTo>
                    <a:pt x="10" y="10"/>
                    <a:pt x="8" y="8"/>
                    <a:pt x="6" y="5"/>
                  </a:cubicBezTo>
                  <a:cubicBezTo>
                    <a:pt x="5" y="3"/>
                    <a:pt x="2" y="1"/>
                    <a:pt x="0" y="0"/>
                  </a:cubicBezTo>
                  <a:cubicBezTo>
                    <a:pt x="1" y="4"/>
                    <a:pt x="3" y="7"/>
                    <a:pt x="5" y="11"/>
                  </a:cubicBezTo>
                  <a:cubicBezTo>
                    <a:pt x="8" y="13"/>
                    <a:pt x="13" y="15"/>
                    <a:pt x="15" y="15"/>
                  </a:cubicBezTo>
                  <a:cubicBezTo>
                    <a:pt x="20" y="16"/>
                    <a:pt x="25" y="16"/>
                    <a:pt x="29" y="17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351" name="Picture 1611"/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8670906" y="4592664"/>
              <a:ext cx="90488" cy="157164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352" name="Freeform 1612"/>
            <p:cNvSpPr/>
            <p:nvPr/>
          </p:nvSpPr>
          <p:spPr>
            <a:xfrm>
              <a:off x="8602643" y="4592664"/>
              <a:ext cx="82550" cy="117476"/>
            </a:xfrm>
            <a:custGeom>
              <a:avLst/>
              <a:gdLst>
                <a:gd name="txL" fmla="*/ 0 w 22"/>
                <a:gd name="txT" fmla="*/ 0 h 31"/>
                <a:gd name="txR" fmla="*/ 22 w 22"/>
                <a:gd name="txB" fmla="*/ 31 h 3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2" h="31">
                  <a:moveTo>
                    <a:pt x="16" y="15"/>
                  </a:moveTo>
                  <a:cubicBezTo>
                    <a:pt x="17" y="18"/>
                    <a:pt x="18" y="23"/>
                    <a:pt x="19" y="25"/>
                  </a:cubicBezTo>
                  <a:cubicBezTo>
                    <a:pt x="19" y="27"/>
                    <a:pt x="22" y="31"/>
                    <a:pt x="22" y="31"/>
                  </a:cubicBezTo>
                  <a:cubicBezTo>
                    <a:pt x="21" y="28"/>
                    <a:pt x="20" y="24"/>
                    <a:pt x="20" y="21"/>
                  </a:cubicBezTo>
                  <a:cubicBezTo>
                    <a:pt x="20" y="17"/>
                    <a:pt x="20" y="13"/>
                    <a:pt x="20" y="9"/>
                  </a:cubicBezTo>
                  <a:cubicBezTo>
                    <a:pt x="19" y="5"/>
                    <a:pt x="16" y="3"/>
                    <a:pt x="13" y="1"/>
                  </a:cubicBezTo>
                  <a:cubicBezTo>
                    <a:pt x="13" y="1"/>
                    <a:pt x="12" y="0"/>
                    <a:pt x="12" y="0"/>
                  </a:cubicBezTo>
                  <a:cubicBezTo>
                    <a:pt x="8" y="0"/>
                    <a:pt x="4" y="1"/>
                    <a:pt x="0" y="2"/>
                  </a:cubicBezTo>
                  <a:cubicBezTo>
                    <a:pt x="2" y="2"/>
                    <a:pt x="4" y="2"/>
                    <a:pt x="5" y="3"/>
                  </a:cubicBezTo>
                  <a:cubicBezTo>
                    <a:pt x="12" y="6"/>
                    <a:pt x="15" y="12"/>
                    <a:pt x="16" y="15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53" name="Freeform 1613"/>
            <p:cNvSpPr/>
            <p:nvPr/>
          </p:nvSpPr>
          <p:spPr>
            <a:xfrm>
              <a:off x="8550256" y="4619651"/>
              <a:ext cx="184151" cy="127001"/>
            </a:xfrm>
            <a:custGeom>
              <a:avLst/>
              <a:gdLst>
                <a:gd name="txL" fmla="*/ 0 w 49"/>
                <a:gd name="txT" fmla="*/ 0 h 34"/>
                <a:gd name="txR" fmla="*/ 49 w 49"/>
                <a:gd name="txB" fmla="*/ 34 h 3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9" h="34">
                  <a:moveTo>
                    <a:pt x="27" y="3"/>
                  </a:moveTo>
                  <a:cubicBezTo>
                    <a:pt x="28" y="4"/>
                    <a:pt x="28" y="5"/>
                    <a:pt x="29" y="6"/>
                  </a:cubicBezTo>
                  <a:cubicBezTo>
                    <a:pt x="30" y="8"/>
                    <a:pt x="30" y="11"/>
                    <a:pt x="31" y="13"/>
                  </a:cubicBezTo>
                  <a:cubicBezTo>
                    <a:pt x="31" y="15"/>
                    <a:pt x="31" y="16"/>
                    <a:pt x="32" y="17"/>
                  </a:cubicBezTo>
                  <a:cubicBezTo>
                    <a:pt x="32" y="18"/>
                    <a:pt x="32" y="18"/>
                    <a:pt x="32" y="19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3" y="21"/>
                    <a:pt x="33" y="22"/>
                    <a:pt x="33" y="23"/>
                  </a:cubicBezTo>
                  <a:cubicBezTo>
                    <a:pt x="32" y="22"/>
                    <a:pt x="32" y="21"/>
                    <a:pt x="31" y="20"/>
                  </a:cubicBezTo>
                  <a:cubicBezTo>
                    <a:pt x="31" y="20"/>
                    <a:pt x="30" y="19"/>
                    <a:pt x="30" y="19"/>
                  </a:cubicBezTo>
                  <a:cubicBezTo>
                    <a:pt x="30" y="18"/>
                    <a:pt x="29" y="18"/>
                    <a:pt x="29" y="17"/>
                  </a:cubicBezTo>
                  <a:cubicBezTo>
                    <a:pt x="28" y="16"/>
                    <a:pt x="27" y="15"/>
                    <a:pt x="26" y="14"/>
                  </a:cubicBezTo>
                  <a:cubicBezTo>
                    <a:pt x="26" y="14"/>
                    <a:pt x="25" y="13"/>
                    <a:pt x="24" y="12"/>
                  </a:cubicBezTo>
                  <a:cubicBezTo>
                    <a:pt x="24" y="11"/>
                    <a:pt x="23" y="10"/>
                    <a:pt x="22" y="9"/>
                  </a:cubicBezTo>
                  <a:cubicBezTo>
                    <a:pt x="22" y="8"/>
                    <a:pt x="21" y="8"/>
                    <a:pt x="21" y="7"/>
                  </a:cubicBezTo>
                  <a:cubicBezTo>
                    <a:pt x="20" y="7"/>
                    <a:pt x="20" y="6"/>
                    <a:pt x="19" y="6"/>
                  </a:cubicBezTo>
                  <a:cubicBezTo>
                    <a:pt x="18" y="4"/>
                    <a:pt x="18" y="3"/>
                    <a:pt x="16" y="2"/>
                  </a:cubicBezTo>
                  <a:cubicBezTo>
                    <a:pt x="16" y="2"/>
                    <a:pt x="15" y="2"/>
                    <a:pt x="14" y="1"/>
                  </a:cubicBezTo>
                  <a:cubicBezTo>
                    <a:pt x="14" y="1"/>
                    <a:pt x="13" y="1"/>
                    <a:pt x="12" y="1"/>
                  </a:cubicBezTo>
                  <a:cubicBezTo>
                    <a:pt x="14" y="1"/>
                    <a:pt x="15" y="2"/>
                    <a:pt x="16" y="3"/>
                  </a:cubicBezTo>
                  <a:cubicBezTo>
                    <a:pt x="17" y="4"/>
                    <a:pt x="18" y="5"/>
                    <a:pt x="19" y="6"/>
                  </a:cubicBezTo>
                  <a:cubicBezTo>
                    <a:pt x="19" y="7"/>
                    <a:pt x="20" y="7"/>
                    <a:pt x="20" y="8"/>
                  </a:cubicBezTo>
                  <a:cubicBezTo>
                    <a:pt x="21" y="8"/>
                    <a:pt x="21" y="9"/>
                    <a:pt x="22" y="9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0" y="8"/>
                    <a:pt x="17" y="6"/>
                    <a:pt x="14" y="5"/>
                  </a:cubicBezTo>
                  <a:cubicBezTo>
                    <a:pt x="12" y="4"/>
                    <a:pt x="10" y="3"/>
                    <a:pt x="7" y="2"/>
                  </a:cubicBezTo>
                  <a:cubicBezTo>
                    <a:pt x="6" y="1"/>
                    <a:pt x="5" y="1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4" y="2"/>
                    <a:pt x="6" y="2"/>
                    <a:pt x="7" y="3"/>
                  </a:cubicBezTo>
                  <a:cubicBezTo>
                    <a:pt x="9" y="4"/>
                    <a:pt x="11" y="5"/>
                    <a:pt x="13" y="6"/>
                  </a:cubicBezTo>
                  <a:cubicBezTo>
                    <a:pt x="18" y="8"/>
                    <a:pt x="22" y="12"/>
                    <a:pt x="25" y="15"/>
                  </a:cubicBezTo>
                  <a:cubicBezTo>
                    <a:pt x="26" y="16"/>
                    <a:pt x="27" y="17"/>
                    <a:pt x="28" y="18"/>
                  </a:cubicBezTo>
                  <a:cubicBezTo>
                    <a:pt x="28" y="19"/>
                    <a:pt x="29" y="19"/>
                    <a:pt x="29" y="20"/>
                  </a:cubicBezTo>
                  <a:cubicBezTo>
                    <a:pt x="29" y="20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9" y="21"/>
                    <a:pt x="29" y="21"/>
                    <a:pt x="28" y="20"/>
                  </a:cubicBezTo>
                  <a:cubicBezTo>
                    <a:pt x="27" y="20"/>
                    <a:pt x="27" y="20"/>
                    <a:pt x="26" y="20"/>
                  </a:cubicBezTo>
                  <a:cubicBezTo>
                    <a:pt x="23" y="19"/>
                    <a:pt x="20" y="19"/>
                    <a:pt x="18" y="18"/>
                  </a:cubicBezTo>
                  <a:cubicBezTo>
                    <a:pt x="17" y="18"/>
                    <a:pt x="16" y="18"/>
                    <a:pt x="16" y="17"/>
                  </a:cubicBezTo>
                  <a:cubicBezTo>
                    <a:pt x="15" y="17"/>
                    <a:pt x="15" y="17"/>
                    <a:pt x="14" y="16"/>
                  </a:cubicBezTo>
                  <a:cubicBezTo>
                    <a:pt x="13" y="15"/>
                    <a:pt x="12" y="15"/>
                    <a:pt x="11" y="14"/>
                  </a:cubicBezTo>
                  <a:cubicBezTo>
                    <a:pt x="9" y="13"/>
                    <a:pt x="8" y="12"/>
                    <a:pt x="7" y="11"/>
                  </a:cubicBezTo>
                  <a:cubicBezTo>
                    <a:pt x="6" y="10"/>
                    <a:pt x="5" y="9"/>
                    <a:pt x="4" y="8"/>
                  </a:cubicBezTo>
                  <a:cubicBezTo>
                    <a:pt x="5" y="9"/>
                    <a:pt x="6" y="10"/>
                    <a:pt x="7" y="11"/>
                  </a:cubicBezTo>
                  <a:cubicBezTo>
                    <a:pt x="8" y="12"/>
                    <a:pt x="9" y="13"/>
                    <a:pt x="10" y="14"/>
                  </a:cubicBezTo>
                  <a:cubicBezTo>
                    <a:pt x="11" y="15"/>
                    <a:pt x="13" y="16"/>
                    <a:pt x="14" y="17"/>
                  </a:cubicBezTo>
                  <a:cubicBezTo>
                    <a:pt x="14" y="17"/>
                    <a:pt x="15" y="17"/>
                    <a:pt x="15" y="18"/>
                  </a:cubicBezTo>
                  <a:cubicBezTo>
                    <a:pt x="16" y="18"/>
                    <a:pt x="17" y="18"/>
                    <a:pt x="17" y="19"/>
                  </a:cubicBezTo>
                  <a:cubicBezTo>
                    <a:pt x="20" y="20"/>
                    <a:pt x="23" y="20"/>
                    <a:pt x="26" y="21"/>
                  </a:cubicBezTo>
                  <a:cubicBezTo>
                    <a:pt x="27" y="21"/>
                    <a:pt x="28" y="21"/>
                    <a:pt x="29" y="22"/>
                  </a:cubicBezTo>
                  <a:cubicBezTo>
                    <a:pt x="30" y="22"/>
                    <a:pt x="31" y="23"/>
                    <a:pt x="31" y="23"/>
                  </a:cubicBezTo>
                  <a:cubicBezTo>
                    <a:pt x="32" y="23"/>
                    <a:pt x="32" y="23"/>
                    <a:pt x="32" y="24"/>
                  </a:cubicBezTo>
                  <a:cubicBezTo>
                    <a:pt x="33" y="25"/>
                    <a:pt x="34" y="26"/>
                    <a:pt x="35" y="27"/>
                  </a:cubicBezTo>
                  <a:cubicBezTo>
                    <a:pt x="36" y="28"/>
                    <a:pt x="37" y="28"/>
                    <a:pt x="38" y="29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37" y="29"/>
                    <a:pt x="36" y="29"/>
                    <a:pt x="36" y="29"/>
                  </a:cubicBezTo>
                  <a:cubicBezTo>
                    <a:pt x="35" y="30"/>
                    <a:pt x="35" y="30"/>
                    <a:pt x="34" y="30"/>
                  </a:cubicBezTo>
                  <a:cubicBezTo>
                    <a:pt x="33" y="30"/>
                    <a:pt x="32" y="30"/>
                    <a:pt x="31" y="30"/>
                  </a:cubicBezTo>
                  <a:cubicBezTo>
                    <a:pt x="30" y="30"/>
                    <a:pt x="29" y="30"/>
                    <a:pt x="27" y="30"/>
                  </a:cubicBezTo>
                  <a:cubicBezTo>
                    <a:pt x="25" y="30"/>
                    <a:pt x="23" y="30"/>
                    <a:pt x="21" y="29"/>
                  </a:cubicBezTo>
                  <a:cubicBezTo>
                    <a:pt x="20" y="29"/>
                    <a:pt x="19" y="28"/>
                    <a:pt x="18" y="28"/>
                  </a:cubicBezTo>
                  <a:cubicBezTo>
                    <a:pt x="17" y="27"/>
                    <a:pt x="15" y="27"/>
                    <a:pt x="14" y="26"/>
                  </a:cubicBezTo>
                  <a:cubicBezTo>
                    <a:pt x="15" y="27"/>
                    <a:pt x="16" y="27"/>
                    <a:pt x="18" y="28"/>
                  </a:cubicBezTo>
                  <a:cubicBezTo>
                    <a:pt x="19" y="28"/>
                    <a:pt x="20" y="29"/>
                    <a:pt x="21" y="29"/>
                  </a:cubicBezTo>
                  <a:cubicBezTo>
                    <a:pt x="23" y="30"/>
                    <a:pt x="25" y="31"/>
                    <a:pt x="27" y="31"/>
                  </a:cubicBezTo>
                  <a:cubicBezTo>
                    <a:pt x="29" y="31"/>
                    <a:pt x="30" y="31"/>
                    <a:pt x="31" y="31"/>
                  </a:cubicBezTo>
                  <a:cubicBezTo>
                    <a:pt x="32" y="31"/>
                    <a:pt x="33" y="31"/>
                    <a:pt x="34" y="31"/>
                  </a:cubicBezTo>
                  <a:cubicBezTo>
                    <a:pt x="35" y="31"/>
                    <a:pt x="35" y="31"/>
                    <a:pt x="35" y="30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7" y="30"/>
                    <a:pt x="37" y="30"/>
                    <a:pt x="38" y="30"/>
                  </a:cubicBezTo>
                  <a:cubicBezTo>
                    <a:pt x="38" y="30"/>
                    <a:pt x="39" y="30"/>
                    <a:pt x="39" y="30"/>
                  </a:cubicBezTo>
                  <a:cubicBezTo>
                    <a:pt x="40" y="30"/>
                    <a:pt x="41" y="31"/>
                    <a:pt x="42" y="31"/>
                  </a:cubicBezTo>
                  <a:cubicBezTo>
                    <a:pt x="42" y="32"/>
                    <a:pt x="43" y="32"/>
                    <a:pt x="44" y="32"/>
                  </a:cubicBezTo>
                  <a:cubicBezTo>
                    <a:pt x="44" y="32"/>
                    <a:pt x="44" y="32"/>
                    <a:pt x="45" y="32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5" y="32"/>
                    <a:pt x="45" y="33"/>
                    <a:pt x="45" y="33"/>
                  </a:cubicBezTo>
                  <a:cubicBezTo>
                    <a:pt x="46" y="33"/>
                    <a:pt x="48" y="33"/>
                    <a:pt x="49" y="34"/>
                  </a:cubicBezTo>
                  <a:cubicBezTo>
                    <a:pt x="48" y="33"/>
                    <a:pt x="48" y="33"/>
                    <a:pt x="47" y="33"/>
                  </a:cubicBezTo>
                  <a:cubicBezTo>
                    <a:pt x="47" y="33"/>
                    <a:pt x="46" y="32"/>
                    <a:pt x="46" y="32"/>
                  </a:cubicBezTo>
                  <a:cubicBezTo>
                    <a:pt x="45" y="32"/>
                    <a:pt x="44" y="31"/>
                    <a:pt x="43" y="31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2" y="30"/>
                  </a:cubicBezTo>
                  <a:cubicBezTo>
                    <a:pt x="42" y="30"/>
                    <a:pt x="42" y="29"/>
                    <a:pt x="42" y="29"/>
                  </a:cubicBezTo>
                  <a:cubicBezTo>
                    <a:pt x="42" y="29"/>
                    <a:pt x="41" y="29"/>
                    <a:pt x="41" y="28"/>
                  </a:cubicBezTo>
                  <a:cubicBezTo>
                    <a:pt x="41" y="28"/>
                    <a:pt x="41" y="27"/>
                    <a:pt x="40" y="27"/>
                  </a:cubicBezTo>
                  <a:cubicBezTo>
                    <a:pt x="39" y="25"/>
                    <a:pt x="38" y="23"/>
                    <a:pt x="38" y="21"/>
                  </a:cubicBezTo>
                  <a:cubicBezTo>
                    <a:pt x="37" y="20"/>
                    <a:pt x="37" y="20"/>
                    <a:pt x="37" y="19"/>
                  </a:cubicBezTo>
                  <a:cubicBezTo>
                    <a:pt x="37" y="19"/>
                    <a:pt x="37" y="18"/>
                    <a:pt x="37" y="18"/>
                  </a:cubicBezTo>
                  <a:cubicBezTo>
                    <a:pt x="37" y="16"/>
                    <a:pt x="37" y="15"/>
                    <a:pt x="37" y="14"/>
                  </a:cubicBezTo>
                  <a:cubicBezTo>
                    <a:pt x="37" y="12"/>
                    <a:pt x="38" y="10"/>
                    <a:pt x="39" y="8"/>
                  </a:cubicBezTo>
                  <a:cubicBezTo>
                    <a:pt x="38" y="9"/>
                    <a:pt x="38" y="10"/>
                    <a:pt x="37" y="11"/>
                  </a:cubicBezTo>
                  <a:cubicBezTo>
                    <a:pt x="37" y="12"/>
                    <a:pt x="37" y="13"/>
                    <a:pt x="36" y="14"/>
                  </a:cubicBezTo>
                  <a:cubicBezTo>
                    <a:pt x="36" y="15"/>
                    <a:pt x="36" y="16"/>
                    <a:pt x="36" y="18"/>
                  </a:cubicBezTo>
                  <a:cubicBezTo>
                    <a:pt x="36" y="18"/>
                    <a:pt x="36" y="19"/>
                    <a:pt x="36" y="19"/>
                  </a:cubicBezTo>
                  <a:cubicBezTo>
                    <a:pt x="37" y="20"/>
                    <a:pt x="37" y="20"/>
                    <a:pt x="37" y="21"/>
                  </a:cubicBezTo>
                  <a:cubicBezTo>
                    <a:pt x="37" y="22"/>
                    <a:pt x="38" y="23"/>
                    <a:pt x="38" y="24"/>
                  </a:cubicBezTo>
                  <a:cubicBezTo>
                    <a:pt x="39" y="25"/>
                    <a:pt x="39" y="26"/>
                    <a:pt x="40" y="27"/>
                  </a:cubicBezTo>
                  <a:cubicBezTo>
                    <a:pt x="40" y="28"/>
                    <a:pt x="40" y="28"/>
                    <a:pt x="41" y="29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39" y="28"/>
                    <a:pt x="38" y="27"/>
                    <a:pt x="36" y="26"/>
                  </a:cubicBezTo>
                  <a:cubicBezTo>
                    <a:pt x="36" y="25"/>
                    <a:pt x="36" y="25"/>
                    <a:pt x="35" y="25"/>
                  </a:cubicBezTo>
                  <a:cubicBezTo>
                    <a:pt x="35" y="25"/>
                    <a:pt x="35" y="24"/>
                    <a:pt x="35" y="24"/>
                  </a:cubicBezTo>
                  <a:cubicBezTo>
                    <a:pt x="34" y="23"/>
                    <a:pt x="33" y="22"/>
                    <a:pt x="33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3" y="18"/>
                    <a:pt x="33" y="17"/>
                    <a:pt x="32" y="17"/>
                  </a:cubicBezTo>
                  <a:cubicBezTo>
                    <a:pt x="32" y="16"/>
                    <a:pt x="32" y="14"/>
                    <a:pt x="32" y="13"/>
                  </a:cubicBezTo>
                  <a:cubicBezTo>
                    <a:pt x="31" y="11"/>
                    <a:pt x="31" y="8"/>
                    <a:pt x="30" y="6"/>
                  </a:cubicBezTo>
                  <a:cubicBezTo>
                    <a:pt x="29" y="5"/>
                    <a:pt x="29" y="3"/>
                    <a:pt x="28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6" y="1"/>
                    <a:pt x="27" y="2"/>
                    <a:pt x="27" y="3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54" name="Freeform 1614"/>
            <p:cNvSpPr/>
            <p:nvPr/>
          </p:nvSpPr>
          <p:spPr>
            <a:xfrm>
              <a:off x="8632806" y="4781577"/>
              <a:ext cx="109538" cy="60325"/>
            </a:xfrm>
            <a:custGeom>
              <a:avLst/>
              <a:gdLst>
                <a:gd name="txL" fmla="*/ 0 w 29"/>
                <a:gd name="txT" fmla="*/ 0 h 16"/>
                <a:gd name="txR" fmla="*/ 29 w 29"/>
                <a:gd name="txB" fmla="*/ 16 h 1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9" h="16">
                  <a:moveTo>
                    <a:pt x="10" y="16"/>
                  </a:moveTo>
                  <a:cubicBezTo>
                    <a:pt x="10" y="16"/>
                    <a:pt x="11" y="15"/>
                    <a:pt x="11" y="15"/>
                  </a:cubicBezTo>
                  <a:cubicBezTo>
                    <a:pt x="13" y="14"/>
                    <a:pt x="15" y="13"/>
                    <a:pt x="16" y="11"/>
                  </a:cubicBezTo>
                  <a:cubicBezTo>
                    <a:pt x="18" y="9"/>
                    <a:pt x="20" y="7"/>
                    <a:pt x="22" y="4"/>
                  </a:cubicBezTo>
                  <a:cubicBezTo>
                    <a:pt x="23" y="3"/>
                    <a:pt x="24" y="2"/>
                    <a:pt x="26" y="1"/>
                  </a:cubicBezTo>
                  <a:cubicBezTo>
                    <a:pt x="27" y="1"/>
                    <a:pt x="28" y="0"/>
                    <a:pt x="29" y="0"/>
                  </a:cubicBezTo>
                  <a:cubicBezTo>
                    <a:pt x="27" y="0"/>
                    <a:pt x="25" y="1"/>
                    <a:pt x="24" y="1"/>
                  </a:cubicBezTo>
                  <a:cubicBezTo>
                    <a:pt x="19" y="3"/>
                    <a:pt x="15" y="7"/>
                    <a:pt x="11" y="10"/>
                  </a:cubicBezTo>
                  <a:cubicBezTo>
                    <a:pt x="9" y="11"/>
                    <a:pt x="7" y="12"/>
                    <a:pt x="5" y="13"/>
                  </a:cubicBezTo>
                  <a:cubicBezTo>
                    <a:pt x="3" y="14"/>
                    <a:pt x="2" y="15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3" y="15"/>
                    <a:pt x="7" y="16"/>
                    <a:pt x="10" y="16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55" name="Freeform 1617"/>
            <p:cNvSpPr/>
            <p:nvPr/>
          </p:nvSpPr>
          <p:spPr>
            <a:xfrm>
              <a:off x="8647094" y="4792690"/>
              <a:ext cx="49213" cy="30163"/>
            </a:xfrm>
            <a:custGeom>
              <a:avLst/>
              <a:gdLst>
                <a:gd name="txL" fmla="*/ 0 w 13"/>
                <a:gd name="txT" fmla="*/ 0 h 8"/>
                <a:gd name="txR" fmla="*/ 13 w 13"/>
                <a:gd name="txB" fmla="*/ 8 h 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3" h="8">
                  <a:moveTo>
                    <a:pt x="7" y="6"/>
                  </a:moveTo>
                  <a:cubicBezTo>
                    <a:pt x="9" y="5"/>
                    <a:pt x="11" y="3"/>
                    <a:pt x="13" y="2"/>
                  </a:cubicBezTo>
                  <a:cubicBezTo>
                    <a:pt x="12" y="2"/>
                    <a:pt x="11" y="3"/>
                    <a:pt x="10" y="3"/>
                  </a:cubicBezTo>
                  <a:cubicBezTo>
                    <a:pt x="8" y="3"/>
                    <a:pt x="7" y="2"/>
                    <a:pt x="6" y="1"/>
                  </a:cubicBezTo>
                  <a:cubicBezTo>
                    <a:pt x="5" y="1"/>
                    <a:pt x="4" y="0"/>
                    <a:pt x="4" y="0"/>
                  </a:cubicBezTo>
                  <a:cubicBezTo>
                    <a:pt x="2" y="2"/>
                    <a:pt x="1" y="5"/>
                    <a:pt x="0" y="7"/>
                  </a:cubicBezTo>
                  <a:cubicBezTo>
                    <a:pt x="2" y="8"/>
                    <a:pt x="5" y="6"/>
                    <a:pt x="7" y="6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56" name="Freeform 1619"/>
            <p:cNvSpPr>
              <a:spLocks noEditPoints="1"/>
            </p:cNvSpPr>
            <p:nvPr/>
          </p:nvSpPr>
          <p:spPr>
            <a:xfrm>
              <a:off x="8635981" y="4770465"/>
              <a:ext cx="109538" cy="66675"/>
            </a:xfrm>
            <a:custGeom>
              <a:avLst/>
              <a:gdLst>
                <a:gd name="txL" fmla="*/ 0 w 29"/>
                <a:gd name="txT" fmla="*/ 0 h 18"/>
                <a:gd name="txR" fmla="*/ 29 w 29"/>
                <a:gd name="txB" fmla="*/ 18 h 1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9" h="18">
                  <a:moveTo>
                    <a:pt x="16" y="5"/>
                  </a:moveTo>
                  <a:cubicBezTo>
                    <a:pt x="16" y="5"/>
                    <a:pt x="16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8" y="5"/>
                    <a:pt x="19" y="4"/>
                    <a:pt x="20" y="4"/>
                  </a:cubicBezTo>
                  <a:cubicBezTo>
                    <a:pt x="20" y="5"/>
                    <a:pt x="19" y="5"/>
                    <a:pt x="19" y="5"/>
                  </a:cubicBezTo>
                  <a:cubicBezTo>
                    <a:pt x="18" y="5"/>
                    <a:pt x="17" y="6"/>
                    <a:pt x="17" y="6"/>
                  </a:cubicBezTo>
                  <a:cubicBezTo>
                    <a:pt x="16" y="7"/>
                    <a:pt x="16" y="7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4" y="8"/>
                    <a:pt x="14" y="8"/>
                  </a:cubicBezTo>
                  <a:cubicBezTo>
                    <a:pt x="14" y="9"/>
                    <a:pt x="13" y="9"/>
                    <a:pt x="13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1" y="8"/>
                    <a:pt x="11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9" y="8"/>
                    <a:pt x="9" y="8"/>
                  </a:cubicBezTo>
                  <a:cubicBezTo>
                    <a:pt x="9" y="7"/>
                    <a:pt x="9" y="7"/>
                    <a:pt x="8" y="7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8" y="7"/>
                    <a:pt x="8" y="7"/>
                    <a:pt x="9" y="8"/>
                  </a:cubicBezTo>
                  <a:cubicBezTo>
                    <a:pt x="9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2" y="9"/>
                    <a:pt x="12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10"/>
                    <a:pt x="13" y="10"/>
                  </a:cubicBezTo>
                  <a:cubicBezTo>
                    <a:pt x="13" y="10"/>
                    <a:pt x="12" y="10"/>
                    <a:pt x="12" y="10"/>
                  </a:cubicBezTo>
                  <a:cubicBezTo>
                    <a:pt x="12" y="10"/>
                    <a:pt x="11" y="11"/>
                    <a:pt x="11" y="11"/>
                  </a:cubicBezTo>
                  <a:cubicBezTo>
                    <a:pt x="10" y="11"/>
                    <a:pt x="10" y="12"/>
                    <a:pt x="9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7" y="13"/>
                    <a:pt x="7" y="13"/>
                    <a:pt x="6" y="13"/>
                  </a:cubicBezTo>
                  <a:cubicBezTo>
                    <a:pt x="6" y="13"/>
                    <a:pt x="5" y="13"/>
                    <a:pt x="5" y="13"/>
                  </a:cubicBezTo>
                  <a:cubicBezTo>
                    <a:pt x="5" y="13"/>
                    <a:pt x="4" y="13"/>
                    <a:pt x="4" y="13"/>
                  </a:cubicBezTo>
                  <a:cubicBezTo>
                    <a:pt x="5" y="13"/>
                    <a:pt x="5" y="13"/>
                    <a:pt x="6" y="13"/>
                  </a:cubicBezTo>
                  <a:cubicBezTo>
                    <a:pt x="7" y="13"/>
                    <a:pt x="8" y="13"/>
                    <a:pt x="9" y="12"/>
                  </a:cubicBezTo>
                  <a:cubicBezTo>
                    <a:pt x="9" y="12"/>
                    <a:pt x="10" y="12"/>
                    <a:pt x="10" y="12"/>
                  </a:cubicBezTo>
                  <a:cubicBezTo>
                    <a:pt x="10" y="12"/>
                    <a:pt x="10" y="13"/>
                    <a:pt x="9" y="13"/>
                  </a:cubicBezTo>
                  <a:cubicBezTo>
                    <a:pt x="9" y="13"/>
                    <a:pt x="8" y="14"/>
                    <a:pt x="7" y="14"/>
                  </a:cubicBezTo>
                  <a:cubicBezTo>
                    <a:pt x="6" y="15"/>
                    <a:pt x="5" y="16"/>
                    <a:pt x="4" y="16"/>
                  </a:cubicBezTo>
                  <a:cubicBezTo>
                    <a:pt x="3" y="17"/>
                    <a:pt x="1" y="17"/>
                    <a:pt x="0" y="18"/>
                  </a:cubicBezTo>
                  <a:cubicBezTo>
                    <a:pt x="3" y="17"/>
                    <a:pt x="5" y="16"/>
                    <a:pt x="8" y="15"/>
                  </a:cubicBezTo>
                  <a:cubicBezTo>
                    <a:pt x="8" y="14"/>
                    <a:pt x="9" y="14"/>
                    <a:pt x="9" y="13"/>
                  </a:cubicBezTo>
                  <a:cubicBezTo>
                    <a:pt x="10" y="13"/>
                    <a:pt x="10" y="13"/>
                    <a:pt x="11" y="12"/>
                  </a:cubicBezTo>
                  <a:cubicBezTo>
                    <a:pt x="12" y="11"/>
                    <a:pt x="13" y="10"/>
                    <a:pt x="14" y="10"/>
                  </a:cubicBezTo>
                  <a:cubicBezTo>
                    <a:pt x="15" y="9"/>
                    <a:pt x="16" y="8"/>
                    <a:pt x="17" y="7"/>
                  </a:cubicBezTo>
                  <a:cubicBezTo>
                    <a:pt x="18" y="7"/>
                    <a:pt x="18" y="6"/>
                    <a:pt x="19" y="6"/>
                  </a:cubicBezTo>
                  <a:cubicBezTo>
                    <a:pt x="20" y="6"/>
                    <a:pt x="20" y="5"/>
                    <a:pt x="21" y="5"/>
                  </a:cubicBezTo>
                  <a:cubicBezTo>
                    <a:pt x="22" y="5"/>
                    <a:pt x="22" y="5"/>
                    <a:pt x="23" y="5"/>
                  </a:cubicBezTo>
                  <a:cubicBezTo>
                    <a:pt x="23" y="5"/>
                    <a:pt x="24" y="4"/>
                    <a:pt x="24" y="4"/>
                  </a:cubicBezTo>
                  <a:cubicBezTo>
                    <a:pt x="24" y="5"/>
                    <a:pt x="23" y="5"/>
                    <a:pt x="22" y="6"/>
                  </a:cubicBezTo>
                  <a:cubicBezTo>
                    <a:pt x="22" y="6"/>
                    <a:pt x="22" y="6"/>
                    <a:pt x="21" y="7"/>
                  </a:cubicBezTo>
                  <a:cubicBezTo>
                    <a:pt x="21" y="7"/>
                    <a:pt x="20" y="7"/>
                    <a:pt x="20" y="8"/>
                  </a:cubicBezTo>
                  <a:cubicBezTo>
                    <a:pt x="19" y="8"/>
                    <a:pt x="19" y="9"/>
                    <a:pt x="18" y="10"/>
                  </a:cubicBezTo>
                  <a:cubicBezTo>
                    <a:pt x="18" y="11"/>
                    <a:pt x="17" y="12"/>
                    <a:pt x="17" y="12"/>
                  </a:cubicBezTo>
                  <a:cubicBezTo>
                    <a:pt x="16" y="13"/>
                    <a:pt x="15" y="14"/>
                    <a:pt x="15" y="15"/>
                  </a:cubicBezTo>
                  <a:cubicBezTo>
                    <a:pt x="14" y="15"/>
                    <a:pt x="13" y="16"/>
                    <a:pt x="12" y="17"/>
                  </a:cubicBezTo>
                  <a:cubicBezTo>
                    <a:pt x="12" y="17"/>
                    <a:pt x="11" y="18"/>
                    <a:pt x="10" y="18"/>
                  </a:cubicBezTo>
                  <a:cubicBezTo>
                    <a:pt x="12" y="17"/>
                    <a:pt x="13" y="16"/>
                    <a:pt x="15" y="15"/>
                  </a:cubicBezTo>
                  <a:cubicBezTo>
                    <a:pt x="16" y="14"/>
                    <a:pt x="16" y="13"/>
                    <a:pt x="17" y="13"/>
                  </a:cubicBezTo>
                  <a:cubicBezTo>
                    <a:pt x="18" y="12"/>
                    <a:pt x="18" y="11"/>
                    <a:pt x="19" y="10"/>
                  </a:cubicBezTo>
                  <a:cubicBezTo>
                    <a:pt x="19" y="10"/>
                    <a:pt x="20" y="9"/>
                    <a:pt x="20" y="8"/>
                  </a:cubicBezTo>
                  <a:cubicBezTo>
                    <a:pt x="21" y="8"/>
                    <a:pt x="21" y="7"/>
                    <a:pt x="22" y="7"/>
                  </a:cubicBezTo>
                  <a:cubicBezTo>
                    <a:pt x="22" y="7"/>
                    <a:pt x="22" y="6"/>
                    <a:pt x="23" y="6"/>
                  </a:cubicBezTo>
                  <a:cubicBezTo>
                    <a:pt x="24" y="6"/>
                    <a:pt x="24" y="5"/>
                    <a:pt x="25" y="5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6" y="4"/>
                    <a:pt x="26" y="5"/>
                    <a:pt x="26" y="6"/>
                  </a:cubicBezTo>
                  <a:cubicBezTo>
                    <a:pt x="26" y="7"/>
                    <a:pt x="25" y="8"/>
                    <a:pt x="25" y="8"/>
                  </a:cubicBezTo>
                  <a:cubicBezTo>
                    <a:pt x="25" y="9"/>
                    <a:pt x="25" y="10"/>
                    <a:pt x="25" y="10"/>
                  </a:cubicBezTo>
                  <a:cubicBezTo>
                    <a:pt x="24" y="12"/>
                    <a:pt x="24" y="13"/>
                    <a:pt x="23" y="14"/>
                  </a:cubicBezTo>
                  <a:cubicBezTo>
                    <a:pt x="23" y="15"/>
                    <a:pt x="22" y="15"/>
                    <a:pt x="22" y="16"/>
                  </a:cubicBezTo>
                  <a:cubicBezTo>
                    <a:pt x="21" y="16"/>
                    <a:pt x="21" y="17"/>
                    <a:pt x="20" y="17"/>
                  </a:cubicBezTo>
                  <a:cubicBezTo>
                    <a:pt x="22" y="16"/>
                    <a:pt x="23" y="15"/>
                    <a:pt x="23" y="14"/>
                  </a:cubicBezTo>
                  <a:cubicBezTo>
                    <a:pt x="24" y="14"/>
                    <a:pt x="24" y="13"/>
                    <a:pt x="24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5" y="9"/>
                    <a:pt x="26" y="8"/>
                    <a:pt x="26" y="7"/>
                  </a:cubicBezTo>
                  <a:cubicBezTo>
                    <a:pt x="27" y="6"/>
                    <a:pt x="27" y="5"/>
                    <a:pt x="27" y="5"/>
                  </a:cubicBezTo>
                  <a:cubicBezTo>
                    <a:pt x="27" y="4"/>
                    <a:pt x="28" y="4"/>
                    <a:pt x="28" y="3"/>
                  </a:cubicBezTo>
                  <a:cubicBezTo>
                    <a:pt x="28" y="3"/>
                    <a:pt x="28" y="3"/>
                    <a:pt x="29" y="3"/>
                  </a:cubicBezTo>
                  <a:cubicBezTo>
                    <a:pt x="29" y="3"/>
                    <a:pt x="29" y="2"/>
                    <a:pt x="29" y="2"/>
                  </a:cubicBezTo>
                  <a:cubicBezTo>
                    <a:pt x="29" y="2"/>
                    <a:pt x="29" y="2"/>
                    <a:pt x="28" y="2"/>
                  </a:cubicBezTo>
                  <a:cubicBezTo>
                    <a:pt x="28" y="2"/>
                    <a:pt x="27" y="2"/>
                    <a:pt x="26" y="3"/>
                  </a:cubicBezTo>
                  <a:cubicBezTo>
                    <a:pt x="26" y="3"/>
                    <a:pt x="26" y="3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4" y="3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2"/>
                    <a:pt x="23" y="2"/>
                    <a:pt x="23" y="2"/>
                  </a:cubicBezTo>
                  <a:cubicBezTo>
                    <a:pt x="23" y="2"/>
                    <a:pt x="23" y="1"/>
                    <a:pt x="22" y="1"/>
                  </a:cubicBezTo>
                  <a:cubicBezTo>
                    <a:pt x="22" y="1"/>
                    <a:pt x="21" y="1"/>
                    <a:pt x="20" y="1"/>
                  </a:cubicBezTo>
                  <a:cubicBezTo>
                    <a:pt x="20" y="1"/>
                    <a:pt x="20" y="1"/>
                    <a:pt x="19" y="0"/>
                  </a:cubicBezTo>
                  <a:cubicBezTo>
                    <a:pt x="19" y="0"/>
                    <a:pt x="19" y="0"/>
                    <a:pt x="18" y="0"/>
                  </a:cubicBezTo>
                  <a:cubicBezTo>
                    <a:pt x="19" y="0"/>
                    <a:pt x="19" y="1"/>
                    <a:pt x="19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1" y="1"/>
                    <a:pt x="22" y="2"/>
                    <a:pt x="22" y="2"/>
                  </a:cubicBezTo>
                  <a:cubicBezTo>
                    <a:pt x="22" y="2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0" y="4"/>
                    <a:pt x="18" y="4"/>
                    <a:pt x="17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5" y="4"/>
                    <a:pt x="15" y="4"/>
                    <a:pt x="14" y="4"/>
                  </a:cubicBezTo>
                  <a:cubicBezTo>
                    <a:pt x="14" y="4"/>
                    <a:pt x="13" y="4"/>
                    <a:pt x="12" y="4"/>
                  </a:cubicBezTo>
                  <a:cubicBezTo>
                    <a:pt x="12" y="4"/>
                    <a:pt x="11" y="3"/>
                    <a:pt x="11" y="3"/>
                  </a:cubicBezTo>
                  <a:cubicBezTo>
                    <a:pt x="12" y="4"/>
                    <a:pt x="13" y="4"/>
                    <a:pt x="14" y="4"/>
                  </a:cubicBezTo>
                  <a:cubicBezTo>
                    <a:pt x="15" y="5"/>
                    <a:pt x="15" y="5"/>
                    <a:pt x="16" y="5"/>
                  </a:cubicBezTo>
                  <a:close/>
                  <a:moveTo>
                    <a:pt x="13" y="9"/>
                  </a:move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57" name="Freeform 1620"/>
            <p:cNvSpPr/>
            <p:nvPr/>
          </p:nvSpPr>
          <p:spPr>
            <a:xfrm>
              <a:off x="6440455" y="5397532"/>
              <a:ext cx="355602" cy="363540"/>
            </a:xfrm>
            <a:custGeom>
              <a:avLst/>
              <a:gdLst>
                <a:gd name="txL" fmla="*/ 0 w 95"/>
                <a:gd name="txT" fmla="*/ 0 h 97"/>
                <a:gd name="txR" fmla="*/ 95 w 95"/>
                <a:gd name="txB" fmla="*/ 97 h 9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95" h="97">
                  <a:moveTo>
                    <a:pt x="19" y="81"/>
                  </a:moveTo>
                  <a:cubicBezTo>
                    <a:pt x="26" y="88"/>
                    <a:pt x="35" y="90"/>
                    <a:pt x="44" y="92"/>
                  </a:cubicBezTo>
                  <a:cubicBezTo>
                    <a:pt x="53" y="94"/>
                    <a:pt x="61" y="95"/>
                    <a:pt x="69" y="94"/>
                  </a:cubicBezTo>
                  <a:cubicBezTo>
                    <a:pt x="76" y="94"/>
                    <a:pt x="95" y="97"/>
                    <a:pt x="95" y="97"/>
                  </a:cubicBezTo>
                  <a:cubicBezTo>
                    <a:pt x="88" y="86"/>
                    <a:pt x="93" y="72"/>
                    <a:pt x="93" y="59"/>
                  </a:cubicBezTo>
                  <a:cubicBezTo>
                    <a:pt x="92" y="51"/>
                    <a:pt x="90" y="41"/>
                    <a:pt x="86" y="32"/>
                  </a:cubicBezTo>
                  <a:cubicBezTo>
                    <a:pt x="82" y="23"/>
                    <a:pt x="75" y="15"/>
                    <a:pt x="66" y="10"/>
                  </a:cubicBezTo>
                  <a:cubicBezTo>
                    <a:pt x="57" y="4"/>
                    <a:pt x="47" y="4"/>
                    <a:pt x="38" y="7"/>
                  </a:cubicBezTo>
                  <a:cubicBezTo>
                    <a:pt x="29" y="10"/>
                    <a:pt x="21" y="17"/>
                    <a:pt x="14" y="24"/>
                  </a:cubicBezTo>
                  <a:cubicBezTo>
                    <a:pt x="12" y="22"/>
                    <a:pt x="9" y="19"/>
                    <a:pt x="7" y="15"/>
                  </a:cubicBezTo>
                  <a:cubicBezTo>
                    <a:pt x="5" y="11"/>
                    <a:pt x="3" y="5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2" y="8"/>
                    <a:pt x="5" y="13"/>
                  </a:cubicBezTo>
                  <a:cubicBezTo>
                    <a:pt x="7" y="18"/>
                    <a:pt x="10" y="23"/>
                    <a:pt x="14" y="26"/>
                  </a:cubicBezTo>
                  <a:cubicBezTo>
                    <a:pt x="10" y="31"/>
                    <a:pt x="7" y="36"/>
                    <a:pt x="5" y="42"/>
                  </a:cubicBezTo>
                  <a:cubicBezTo>
                    <a:pt x="3" y="48"/>
                    <a:pt x="3" y="53"/>
                    <a:pt x="4" y="58"/>
                  </a:cubicBezTo>
                  <a:cubicBezTo>
                    <a:pt x="5" y="62"/>
                    <a:pt x="7" y="66"/>
                    <a:pt x="10" y="70"/>
                  </a:cubicBezTo>
                  <a:cubicBezTo>
                    <a:pt x="12" y="74"/>
                    <a:pt x="15" y="78"/>
                    <a:pt x="19" y="81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58" name="Freeform 1621"/>
            <p:cNvSpPr/>
            <p:nvPr/>
          </p:nvSpPr>
          <p:spPr>
            <a:xfrm>
              <a:off x="4438606" y="7385096"/>
              <a:ext cx="157163" cy="280989"/>
            </a:xfrm>
            <a:custGeom>
              <a:avLst/>
              <a:gdLst>
                <a:gd name="txL" fmla="*/ 0 w 42"/>
                <a:gd name="txT" fmla="*/ 0 h 75"/>
                <a:gd name="txR" fmla="*/ 42 w 42"/>
                <a:gd name="txB" fmla="*/ 75 h 7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2" h="75">
                  <a:moveTo>
                    <a:pt x="1" y="43"/>
                  </a:moveTo>
                  <a:cubicBezTo>
                    <a:pt x="1" y="49"/>
                    <a:pt x="4" y="53"/>
                    <a:pt x="8" y="56"/>
                  </a:cubicBezTo>
                  <a:cubicBezTo>
                    <a:pt x="10" y="60"/>
                    <a:pt x="13" y="62"/>
                    <a:pt x="17" y="65"/>
                  </a:cubicBezTo>
                  <a:cubicBezTo>
                    <a:pt x="18" y="66"/>
                    <a:pt x="20" y="68"/>
                    <a:pt x="22" y="70"/>
                  </a:cubicBezTo>
                  <a:cubicBezTo>
                    <a:pt x="24" y="73"/>
                    <a:pt x="26" y="75"/>
                    <a:pt x="26" y="75"/>
                  </a:cubicBezTo>
                  <a:cubicBezTo>
                    <a:pt x="27" y="67"/>
                    <a:pt x="33" y="61"/>
                    <a:pt x="36" y="55"/>
                  </a:cubicBezTo>
                  <a:cubicBezTo>
                    <a:pt x="38" y="51"/>
                    <a:pt x="40" y="47"/>
                    <a:pt x="41" y="42"/>
                  </a:cubicBezTo>
                  <a:cubicBezTo>
                    <a:pt x="42" y="38"/>
                    <a:pt x="42" y="34"/>
                    <a:pt x="41" y="30"/>
                  </a:cubicBezTo>
                  <a:cubicBezTo>
                    <a:pt x="40" y="26"/>
                    <a:pt x="37" y="23"/>
                    <a:pt x="34" y="20"/>
                  </a:cubicBezTo>
                  <a:cubicBezTo>
                    <a:pt x="30" y="17"/>
                    <a:pt x="26" y="14"/>
                    <a:pt x="21" y="13"/>
                  </a:cubicBezTo>
                  <a:cubicBezTo>
                    <a:pt x="22" y="11"/>
                    <a:pt x="23" y="9"/>
                    <a:pt x="24" y="7"/>
                  </a:cubicBezTo>
                  <a:cubicBezTo>
                    <a:pt x="27" y="4"/>
                    <a:pt x="29" y="2"/>
                    <a:pt x="32" y="2"/>
                  </a:cubicBezTo>
                  <a:cubicBezTo>
                    <a:pt x="32" y="1"/>
                    <a:pt x="32" y="1"/>
                    <a:pt x="32" y="0"/>
                  </a:cubicBezTo>
                  <a:cubicBezTo>
                    <a:pt x="30" y="1"/>
                    <a:pt x="28" y="3"/>
                    <a:pt x="25" y="5"/>
                  </a:cubicBezTo>
                  <a:cubicBezTo>
                    <a:pt x="23" y="8"/>
                    <a:pt x="21" y="11"/>
                    <a:pt x="20" y="13"/>
                  </a:cubicBezTo>
                  <a:cubicBezTo>
                    <a:pt x="17" y="13"/>
                    <a:pt x="14" y="14"/>
                    <a:pt x="11" y="15"/>
                  </a:cubicBezTo>
                  <a:cubicBezTo>
                    <a:pt x="8" y="17"/>
                    <a:pt x="5" y="20"/>
                    <a:pt x="3" y="24"/>
                  </a:cubicBezTo>
                  <a:cubicBezTo>
                    <a:pt x="1" y="29"/>
                    <a:pt x="0" y="38"/>
                    <a:pt x="1" y="43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59" name="Freeform 1622"/>
            <p:cNvSpPr/>
            <p:nvPr/>
          </p:nvSpPr>
          <p:spPr>
            <a:xfrm>
              <a:off x="6570631" y="2049471"/>
              <a:ext cx="244476" cy="376240"/>
            </a:xfrm>
            <a:custGeom>
              <a:avLst/>
              <a:gdLst>
                <a:gd name="txL" fmla="*/ 0 w 65"/>
                <a:gd name="txT" fmla="*/ 0 h 100"/>
                <a:gd name="txR" fmla="*/ 65 w 65"/>
                <a:gd name="txB" fmla="*/ 100 h 10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5" h="100">
                  <a:moveTo>
                    <a:pt x="2" y="35"/>
                  </a:moveTo>
                  <a:cubicBezTo>
                    <a:pt x="0" y="45"/>
                    <a:pt x="3" y="56"/>
                    <a:pt x="8" y="66"/>
                  </a:cubicBezTo>
                  <a:cubicBezTo>
                    <a:pt x="12" y="73"/>
                    <a:pt x="20" y="83"/>
                    <a:pt x="20" y="92"/>
                  </a:cubicBezTo>
                  <a:cubicBezTo>
                    <a:pt x="21" y="94"/>
                    <a:pt x="22" y="97"/>
                    <a:pt x="22" y="100"/>
                  </a:cubicBezTo>
                  <a:cubicBezTo>
                    <a:pt x="23" y="96"/>
                    <a:pt x="27" y="92"/>
                    <a:pt x="31" y="88"/>
                  </a:cubicBezTo>
                  <a:cubicBezTo>
                    <a:pt x="36" y="85"/>
                    <a:pt x="41" y="81"/>
                    <a:pt x="44" y="78"/>
                  </a:cubicBezTo>
                  <a:cubicBezTo>
                    <a:pt x="49" y="73"/>
                    <a:pt x="55" y="68"/>
                    <a:pt x="59" y="61"/>
                  </a:cubicBezTo>
                  <a:cubicBezTo>
                    <a:pt x="62" y="55"/>
                    <a:pt x="65" y="47"/>
                    <a:pt x="64" y="38"/>
                  </a:cubicBezTo>
                  <a:cubicBezTo>
                    <a:pt x="63" y="28"/>
                    <a:pt x="59" y="21"/>
                    <a:pt x="53" y="17"/>
                  </a:cubicBezTo>
                  <a:cubicBezTo>
                    <a:pt x="47" y="12"/>
                    <a:pt x="40" y="11"/>
                    <a:pt x="32" y="12"/>
                  </a:cubicBezTo>
                  <a:cubicBezTo>
                    <a:pt x="32" y="10"/>
                    <a:pt x="32" y="8"/>
                    <a:pt x="32" y="6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2"/>
                    <a:pt x="30" y="3"/>
                    <a:pt x="30" y="5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29" y="12"/>
                    <a:pt x="27" y="13"/>
                    <a:pt x="25" y="13"/>
                  </a:cubicBezTo>
                  <a:cubicBezTo>
                    <a:pt x="19" y="14"/>
                    <a:pt x="14" y="17"/>
                    <a:pt x="9" y="20"/>
                  </a:cubicBezTo>
                  <a:cubicBezTo>
                    <a:pt x="5" y="24"/>
                    <a:pt x="3" y="29"/>
                    <a:pt x="2" y="35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60" name="Freeform 1623"/>
            <p:cNvSpPr/>
            <p:nvPr/>
          </p:nvSpPr>
          <p:spPr>
            <a:xfrm>
              <a:off x="6630956" y="1960570"/>
              <a:ext cx="206376" cy="292102"/>
            </a:xfrm>
            <a:custGeom>
              <a:avLst/>
              <a:gdLst>
                <a:gd name="txL" fmla="*/ 0 w 55"/>
                <a:gd name="txT" fmla="*/ 0 h 78"/>
                <a:gd name="txR" fmla="*/ 55 w 55"/>
                <a:gd name="txB" fmla="*/ 78 h 7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5" h="78">
                  <a:moveTo>
                    <a:pt x="4" y="22"/>
                  </a:moveTo>
                  <a:cubicBezTo>
                    <a:pt x="0" y="30"/>
                    <a:pt x="0" y="39"/>
                    <a:pt x="2" y="48"/>
                  </a:cubicBezTo>
                  <a:cubicBezTo>
                    <a:pt x="3" y="54"/>
                    <a:pt x="7" y="64"/>
                    <a:pt x="3" y="71"/>
                  </a:cubicBezTo>
                  <a:cubicBezTo>
                    <a:pt x="3" y="73"/>
                    <a:pt x="3" y="75"/>
                    <a:pt x="2" y="78"/>
                  </a:cubicBezTo>
                  <a:cubicBezTo>
                    <a:pt x="4" y="75"/>
                    <a:pt x="8" y="73"/>
                    <a:pt x="13" y="71"/>
                  </a:cubicBezTo>
                  <a:cubicBezTo>
                    <a:pt x="18" y="70"/>
                    <a:pt x="23" y="68"/>
                    <a:pt x="26" y="67"/>
                  </a:cubicBezTo>
                  <a:cubicBezTo>
                    <a:pt x="38" y="61"/>
                    <a:pt x="49" y="53"/>
                    <a:pt x="52" y="41"/>
                  </a:cubicBezTo>
                  <a:cubicBezTo>
                    <a:pt x="55" y="26"/>
                    <a:pt x="47" y="16"/>
                    <a:pt x="35" y="11"/>
                  </a:cubicBezTo>
                  <a:cubicBezTo>
                    <a:pt x="37" y="7"/>
                    <a:pt x="39" y="4"/>
                    <a:pt x="42" y="1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9" y="2"/>
                    <a:pt x="36" y="6"/>
                    <a:pt x="34" y="11"/>
                  </a:cubicBezTo>
                  <a:cubicBezTo>
                    <a:pt x="33" y="10"/>
                    <a:pt x="31" y="10"/>
                    <a:pt x="30" y="10"/>
                  </a:cubicBezTo>
                  <a:cubicBezTo>
                    <a:pt x="24" y="9"/>
                    <a:pt x="19" y="9"/>
                    <a:pt x="14" y="12"/>
                  </a:cubicBezTo>
                  <a:cubicBezTo>
                    <a:pt x="10" y="14"/>
                    <a:pt x="6" y="18"/>
                    <a:pt x="4" y="22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61" name="Freeform 1624"/>
            <p:cNvSpPr/>
            <p:nvPr/>
          </p:nvSpPr>
          <p:spPr>
            <a:xfrm>
              <a:off x="6292817" y="2087571"/>
              <a:ext cx="165101" cy="192089"/>
            </a:xfrm>
            <a:custGeom>
              <a:avLst/>
              <a:gdLst>
                <a:gd name="txL" fmla="*/ 0 w 44"/>
                <a:gd name="txT" fmla="*/ 0 h 51"/>
                <a:gd name="txR" fmla="*/ 44 w 44"/>
                <a:gd name="txB" fmla="*/ 51 h 51"/>
              </a:gdLst>
              <a:ahLst/>
              <a:cxnLst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4" h="51">
                  <a:moveTo>
                    <a:pt x="5" y="13"/>
                  </a:moveTo>
                  <a:cubicBezTo>
                    <a:pt x="2" y="16"/>
                    <a:pt x="1" y="21"/>
                    <a:pt x="0" y="26"/>
                  </a:cubicBezTo>
                  <a:cubicBezTo>
                    <a:pt x="0" y="30"/>
                    <a:pt x="0" y="34"/>
                    <a:pt x="1" y="38"/>
                  </a:cubicBezTo>
                  <a:cubicBezTo>
                    <a:pt x="1" y="41"/>
                    <a:pt x="1" y="51"/>
                    <a:pt x="1" y="51"/>
                  </a:cubicBezTo>
                  <a:cubicBezTo>
                    <a:pt x="6" y="47"/>
                    <a:pt x="13" y="48"/>
                    <a:pt x="19" y="47"/>
                  </a:cubicBezTo>
                  <a:cubicBezTo>
                    <a:pt x="23" y="47"/>
                    <a:pt x="27" y="45"/>
                    <a:pt x="32" y="43"/>
                  </a:cubicBezTo>
                  <a:cubicBezTo>
                    <a:pt x="36" y="41"/>
                    <a:pt x="39" y="37"/>
                    <a:pt x="42" y="33"/>
                  </a:cubicBezTo>
                  <a:cubicBezTo>
                    <a:pt x="44" y="28"/>
                    <a:pt x="44" y="23"/>
                    <a:pt x="42" y="18"/>
                  </a:cubicBezTo>
                  <a:cubicBezTo>
                    <a:pt x="40" y="14"/>
                    <a:pt x="36" y="11"/>
                    <a:pt x="32" y="8"/>
                  </a:cubicBezTo>
                  <a:cubicBezTo>
                    <a:pt x="33" y="6"/>
                    <a:pt x="34" y="5"/>
                    <a:pt x="36" y="4"/>
                  </a:cubicBezTo>
                  <a:cubicBezTo>
                    <a:pt x="38" y="3"/>
                    <a:pt x="40" y="1"/>
                    <a:pt x="43" y="1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1" y="0"/>
                    <a:pt x="39" y="1"/>
                    <a:pt x="37" y="3"/>
                  </a:cubicBezTo>
                  <a:cubicBezTo>
                    <a:pt x="35" y="4"/>
                    <a:pt x="32" y="6"/>
                    <a:pt x="31" y="8"/>
                  </a:cubicBezTo>
                  <a:cubicBezTo>
                    <a:pt x="26" y="4"/>
                    <a:pt x="20" y="3"/>
                    <a:pt x="15" y="4"/>
                  </a:cubicBezTo>
                  <a:cubicBezTo>
                    <a:pt x="12" y="6"/>
                    <a:pt x="7" y="9"/>
                    <a:pt x="5" y="13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62" name="Freeform 1625"/>
            <p:cNvSpPr/>
            <p:nvPr/>
          </p:nvSpPr>
          <p:spPr>
            <a:xfrm>
              <a:off x="6149941" y="1735144"/>
              <a:ext cx="200026" cy="138113"/>
            </a:xfrm>
            <a:custGeom>
              <a:avLst/>
              <a:gdLst>
                <a:gd name="txL" fmla="*/ 0 w 53"/>
                <a:gd name="txT" fmla="*/ 0 h 37"/>
                <a:gd name="txR" fmla="*/ 53 w 53"/>
                <a:gd name="txB" fmla="*/ 37 h 3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3" h="37">
                  <a:moveTo>
                    <a:pt x="32" y="2"/>
                  </a:moveTo>
                  <a:cubicBezTo>
                    <a:pt x="25" y="0"/>
                    <a:pt x="18" y="2"/>
                    <a:pt x="13" y="5"/>
                  </a:cubicBezTo>
                  <a:cubicBezTo>
                    <a:pt x="9" y="8"/>
                    <a:pt x="4" y="13"/>
                    <a:pt x="1" y="16"/>
                  </a:cubicBezTo>
                  <a:cubicBezTo>
                    <a:pt x="1" y="17"/>
                    <a:pt x="0" y="18"/>
                    <a:pt x="0" y="20"/>
                  </a:cubicBezTo>
                  <a:cubicBezTo>
                    <a:pt x="0" y="19"/>
                    <a:pt x="1" y="19"/>
                    <a:pt x="2" y="19"/>
                  </a:cubicBezTo>
                  <a:cubicBezTo>
                    <a:pt x="2" y="19"/>
                    <a:pt x="3" y="20"/>
                    <a:pt x="4" y="21"/>
                  </a:cubicBezTo>
                  <a:cubicBezTo>
                    <a:pt x="6" y="22"/>
                    <a:pt x="7" y="24"/>
                    <a:pt x="9" y="26"/>
                  </a:cubicBezTo>
                  <a:cubicBezTo>
                    <a:pt x="13" y="31"/>
                    <a:pt x="18" y="36"/>
                    <a:pt x="26" y="36"/>
                  </a:cubicBezTo>
                  <a:cubicBezTo>
                    <a:pt x="30" y="36"/>
                    <a:pt x="34" y="35"/>
                    <a:pt x="37" y="33"/>
                  </a:cubicBezTo>
                  <a:cubicBezTo>
                    <a:pt x="41" y="30"/>
                    <a:pt x="43" y="27"/>
                    <a:pt x="44" y="23"/>
                  </a:cubicBezTo>
                  <a:cubicBezTo>
                    <a:pt x="46" y="23"/>
                    <a:pt x="47" y="24"/>
                    <a:pt x="48" y="25"/>
                  </a:cubicBezTo>
                  <a:cubicBezTo>
                    <a:pt x="49" y="25"/>
                    <a:pt x="49" y="25"/>
                    <a:pt x="49" y="26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50" y="26"/>
                    <a:pt x="50" y="27"/>
                    <a:pt x="51" y="27"/>
                  </a:cubicBezTo>
                  <a:cubicBezTo>
                    <a:pt x="51" y="27"/>
                    <a:pt x="51" y="27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2" y="29"/>
                    <a:pt x="52" y="29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2"/>
                    <a:pt x="51" y="33"/>
                    <a:pt x="51" y="34"/>
                  </a:cubicBezTo>
                  <a:cubicBezTo>
                    <a:pt x="50" y="35"/>
                    <a:pt x="50" y="35"/>
                    <a:pt x="49" y="35"/>
                  </a:cubicBezTo>
                  <a:cubicBezTo>
                    <a:pt x="49" y="35"/>
                    <a:pt x="49" y="35"/>
                    <a:pt x="48" y="35"/>
                  </a:cubicBezTo>
                  <a:cubicBezTo>
                    <a:pt x="48" y="35"/>
                    <a:pt x="48" y="35"/>
                    <a:pt x="48" y="35"/>
                  </a:cubicBezTo>
                  <a:cubicBezTo>
                    <a:pt x="47" y="35"/>
                    <a:pt x="47" y="35"/>
                    <a:pt x="46" y="35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4" y="35"/>
                    <a:pt x="44" y="34"/>
                    <a:pt x="44" y="34"/>
                  </a:cubicBezTo>
                  <a:cubicBezTo>
                    <a:pt x="43" y="35"/>
                    <a:pt x="43" y="35"/>
                    <a:pt x="43" y="35"/>
                  </a:cubicBezTo>
                  <a:cubicBezTo>
                    <a:pt x="43" y="35"/>
                    <a:pt x="44" y="36"/>
                    <a:pt x="44" y="36"/>
                  </a:cubicBezTo>
                  <a:cubicBezTo>
                    <a:pt x="44" y="36"/>
                    <a:pt x="44" y="36"/>
                    <a:pt x="45" y="36"/>
                  </a:cubicBezTo>
                  <a:cubicBezTo>
                    <a:pt x="45" y="36"/>
                    <a:pt x="45" y="36"/>
                    <a:pt x="46" y="36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8" y="36"/>
                    <a:pt x="48" y="36"/>
                  </a:cubicBezTo>
                  <a:cubicBezTo>
                    <a:pt x="49" y="36"/>
                    <a:pt x="49" y="36"/>
                    <a:pt x="50" y="36"/>
                  </a:cubicBezTo>
                  <a:cubicBezTo>
                    <a:pt x="50" y="36"/>
                    <a:pt x="50" y="35"/>
                    <a:pt x="51" y="35"/>
                  </a:cubicBezTo>
                  <a:cubicBezTo>
                    <a:pt x="51" y="35"/>
                    <a:pt x="52" y="35"/>
                    <a:pt x="52" y="34"/>
                  </a:cubicBezTo>
                  <a:cubicBezTo>
                    <a:pt x="52" y="34"/>
                    <a:pt x="52" y="33"/>
                    <a:pt x="53" y="33"/>
                  </a:cubicBezTo>
                  <a:cubicBezTo>
                    <a:pt x="53" y="32"/>
                    <a:pt x="53" y="32"/>
                    <a:pt x="53" y="31"/>
                  </a:cubicBezTo>
                  <a:cubicBezTo>
                    <a:pt x="53" y="31"/>
                    <a:pt x="53" y="31"/>
                    <a:pt x="53" y="30"/>
                  </a:cubicBezTo>
                  <a:cubicBezTo>
                    <a:pt x="53" y="30"/>
                    <a:pt x="53" y="30"/>
                    <a:pt x="53" y="30"/>
                  </a:cubicBezTo>
                  <a:cubicBezTo>
                    <a:pt x="53" y="29"/>
                    <a:pt x="53" y="29"/>
                    <a:pt x="53" y="29"/>
                  </a:cubicBezTo>
                  <a:cubicBezTo>
                    <a:pt x="53" y="29"/>
                    <a:pt x="52" y="28"/>
                    <a:pt x="52" y="28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51" y="26"/>
                    <a:pt x="51" y="26"/>
                    <a:pt x="51" y="25"/>
                  </a:cubicBezTo>
                  <a:cubicBezTo>
                    <a:pt x="50" y="25"/>
                    <a:pt x="50" y="25"/>
                    <a:pt x="49" y="25"/>
                  </a:cubicBezTo>
                  <a:cubicBezTo>
                    <a:pt x="48" y="24"/>
                    <a:pt x="46" y="23"/>
                    <a:pt x="44" y="22"/>
                  </a:cubicBezTo>
                  <a:cubicBezTo>
                    <a:pt x="45" y="21"/>
                    <a:pt x="45" y="20"/>
                    <a:pt x="45" y="19"/>
                  </a:cubicBezTo>
                  <a:cubicBezTo>
                    <a:pt x="46" y="12"/>
                    <a:pt x="40" y="4"/>
                    <a:pt x="32" y="2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63" name="Freeform 1626"/>
            <p:cNvSpPr/>
            <p:nvPr/>
          </p:nvSpPr>
          <p:spPr>
            <a:xfrm>
              <a:off x="6165816" y="1944695"/>
              <a:ext cx="296864" cy="277814"/>
            </a:xfrm>
            <a:custGeom>
              <a:avLst/>
              <a:gdLst>
                <a:gd name="txL" fmla="*/ 0 w 79"/>
                <a:gd name="txT" fmla="*/ 0 h 74"/>
                <a:gd name="txR" fmla="*/ 79 w 79"/>
                <a:gd name="txB" fmla="*/ 74 h 7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9" h="74">
                  <a:moveTo>
                    <a:pt x="20" y="10"/>
                  </a:moveTo>
                  <a:cubicBezTo>
                    <a:pt x="11" y="18"/>
                    <a:pt x="8" y="28"/>
                    <a:pt x="8" y="39"/>
                  </a:cubicBezTo>
                  <a:cubicBezTo>
                    <a:pt x="7" y="47"/>
                    <a:pt x="9" y="59"/>
                    <a:pt x="3" y="66"/>
                  </a:cubicBezTo>
                  <a:cubicBezTo>
                    <a:pt x="2" y="69"/>
                    <a:pt x="1" y="71"/>
                    <a:pt x="0" y="74"/>
                  </a:cubicBezTo>
                  <a:cubicBezTo>
                    <a:pt x="3" y="71"/>
                    <a:pt x="8" y="70"/>
                    <a:pt x="14" y="69"/>
                  </a:cubicBezTo>
                  <a:cubicBezTo>
                    <a:pt x="20" y="69"/>
                    <a:pt x="26" y="68"/>
                    <a:pt x="30" y="67"/>
                  </a:cubicBezTo>
                  <a:cubicBezTo>
                    <a:pt x="37" y="66"/>
                    <a:pt x="44" y="65"/>
                    <a:pt x="50" y="62"/>
                  </a:cubicBezTo>
                  <a:cubicBezTo>
                    <a:pt x="56" y="60"/>
                    <a:pt x="60" y="56"/>
                    <a:pt x="64" y="51"/>
                  </a:cubicBezTo>
                  <a:cubicBezTo>
                    <a:pt x="67" y="45"/>
                    <a:pt x="69" y="39"/>
                    <a:pt x="69" y="32"/>
                  </a:cubicBezTo>
                  <a:cubicBezTo>
                    <a:pt x="69" y="26"/>
                    <a:pt x="68" y="18"/>
                    <a:pt x="63" y="12"/>
                  </a:cubicBezTo>
                  <a:cubicBezTo>
                    <a:pt x="68" y="9"/>
                    <a:pt x="74" y="8"/>
                    <a:pt x="79" y="9"/>
                  </a:cubicBezTo>
                  <a:cubicBezTo>
                    <a:pt x="79" y="8"/>
                    <a:pt x="79" y="8"/>
                    <a:pt x="79" y="7"/>
                  </a:cubicBezTo>
                  <a:cubicBezTo>
                    <a:pt x="76" y="6"/>
                    <a:pt x="68" y="8"/>
                    <a:pt x="63" y="11"/>
                  </a:cubicBezTo>
                  <a:cubicBezTo>
                    <a:pt x="62" y="10"/>
                    <a:pt x="60" y="8"/>
                    <a:pt x="59" y="7"/>
                  </a:cubicBezTo>
                  <a:cubicBezTo>
                    <a:pt x="54" y="2"/>
                    <a:pt x="47" y="0"/>
                    <a:pt x="40" y="1"/>
                  </a:cubicBezTo>
                  <a:cubicBezTo>
                    <a:pt x="32" y="2"/>
                    <a:pt x="25" y="5"/>
                    <a:pt x="20" y="10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64" name="Freeform 1627"/>
            <p:cNvSpPr/>
            <p:nvPr/>
          </p:nvSpPr>
          <p:spPr>
            <a:xfrm>
              <a:off x="5984840" y="1949458"/>
              <a:ext cx="274639" cy="220664"/>
            </a:xfrm>
            <a:custGeom>
              <a:avLst/>
              <a:gdLst>
                <a:gd name="txL" fmla="*/ 0 w 73"/>
                <a:gd name="txT" fmla="*/ 0 h 59"/>
                <a:gd name="txR" fmla="*/ 73 w 73"/>
                <a:gd name="txB" fmla="*/ 59 h 5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</a:cxnLst>
              <a:rect l="txL" t="txT" r="txR" b="txB"/>
              <a:pathLst>
                <a:path w="73" h="59">
                  <a:moveTo>
                    <a:pt x="15" y="7"/>
                  </a:moveTo>
                  <a:cubicBezTo>
                    <a:pt x="9" y="12"/>
                    <a:pt x="6" y="18"/>
                    <a:pt x="4" y="24"/>
                  </a:cubicBezTo>
                  <a:cubicBezTo>
                    <a:pt x="2" y="30"/>
                    <a:pt x="1" y="36"/>
                    <a:pt x="1" y="41"/>
                  </a:cubicBezTo>
                  <a:cubicBezTo>
                    <a:pt x="1" y="43"/>
                    <a:pt x="1" y="48"/>
                    <a:pt x="0" y="52"/>
                  </a:cubicBezTo>
                  <a:cubicBezTo>
                    <a:pt x="0" y="55"/>
                    <a:pt x="0" y="58"/>
                    <a:pt x="0" y="58"/>
                  </a:cubicBezTo>
                  <a:cubicBezTo>
                    <a:pt x="3" y="56"/>
                    <a:pt x="7" y="56"/>
                    <a:pt x="11" y="57"/>
                  </a:cubicBezTo>
                  <a:cubicBezTo>
                    <a:pt x="15" y="57"/>
                    <a:pt x="19" y="58"/>
                    <a:pt x="23" y="59"/>
                  </a:cubicBezTo>
                  <a:cubicBezTo>
                    <a:pt x="28" y="59"/>
                    <a:pt x="34" y="59"/>
                    <a:pt x="40" y="58"/>
                  </a:cubicBezTo>
                  <a:cubicBezTo>
                    <a:pt x="46" y="56"/>
                    <a:pt x="52" y="53"/>
                    <a:pt x="56" y="49"/>
                  </a:cubicBezTo>
                  <a:cubicBezTo>
                    <a:pt x="61" y="44"/>
                    <a:pt x="63" y="37"/>
                    <a:pt x="62" y="31"/>
                  </a:cubicBezTo>
                  <a:cubicBezTo>
                    <a:pt x="62" y="24"/>
                    <a:pt x="59" y="17"/>
                    <a:pt x="55" y="12"/>
                  </a:cubicBezTo>
                  <a:cubicBezTo>
                    <a:pt x="57" y="11"/>
                    <a:pt x="60" y="10"/>
                    <a:pt x="62" y="9"/>
                  </a:cubicBezTo>
                  <a:cubicBezTo>
                    <a:pt x="66" y="8"/>
                    <a:pt x="69" y="8"/>
                    <a:pt x="73" y="8"/>
                  </a:cubicBezTo>
                  <a:cubicBezTo>
                    <a:pt x="73" y="7"/>
                    <a:pt x="73" y="7"/>
                    <a:pt x="73" y="7"/>
                  </a:cubicBezTo>
                  <a:cubicBezTo>
                    <a:pt x="71" y="7"/>
                    <a:pt x="68" y="7"/>
                    <a:pt x="64" y="8"/>
                  </a:cubicBezTo>
                  <a:cubicBezTo>
                    <a:pt x="60" y="9"/>
                    <a:pt x="57" y="10"/>
                    <a:pt x="54" y="11"/>
                  </a:cubicBezTo>
                  <a:cubicBezTo>
                    <a:pt x="52" y="8"/>
                    <a:pt x="49" y="5"/>
                    <a:pt x="45" y="3"/>
                  </a:cubicBezTo>
                  <a:cubicBezTo>
                    <a:pt x="42" y="1"/>
                    <a:pt x="38" y="0"/>
                    <a:pt x="34" y="0"/>
                  </a:cubicBezTo>
                  <a:cubicBezTo>
                    <a:pt x="28" y="0"/>
                    <a:pt x="20" y="4"/>
                    <a:pt x="15" y="7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65" name="Freeform 1628"/>
            <p:cNvSpPr/>
            <p:nvPr/>
          </p:nvSpPr>
          <p:spPr>
            <a:xfrm>
              <a:off x="5981665" y="1911357"/>
              <a:ext cx="203201" cy="134938"/>
            </a:xfrm>
            <a:custGeom>
              <a:avLst/>
              <a:gdLst>
                <a:gd name="txL" fmla="*/ 0 w 54"/>
                <a:gd name="txT" fmla="*/ 0 h 36"/>
                <a:gd name="txR" fmla="*/ 54 w 54"/>
                <a:gd name="txB" fmla="*/ 36 h 3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4" h="36">
                  <a:moveTo>
                    <a:pt x="24" y="1"/>
                  </a:moveTo>
                  <a:cubicBezTo>
                    <a:pt x="20" y="1"/>
                    <a:pt x="17" y="4"/>
                    <a:pt x="14" y="6"/>
                  </a:cubicBezTo>
                  <a:cubicBezTo>
                    <a:pt x="11" y="9"/>
                    <a:pt x="9" y="11"/>
                    <a:pt x="7" y="14"/>
                  </a:cubicBezTo>
                  <a:cubicBezTo>
                    <a:pt x="6" y="15"/>
                    <a:pt x="4" y="17"/>
                    <a:pt x="3" y="19"/>
                  </a:cubicBezTo>
                  <a:cubicBezTo>
                    <a:pt x="1" y="21"/>
                    <a:pt x="0" y="22"/>
                    <a:pt x="0" y="22"/>
                  </a:cubicBezTo>
                  <a:cubicBezTo>
                    <a:pt x="2" y="22"/>
                    <a:pt x="5" y="24"/>
                    <a:pt x="7" y="25"/>
                  </a:cubicBezTo>
                  <a:cubicBezTo>
                    <a:pt x="9" y="27"/>
                    <a:pt x="11" y="29"/>
                    <a:pt x="13" y="30"/>
                  </a:cubicBezTo>
                  <a:cubicBezTo>
                    <a:pt x="16" y="32"/>
                    <a:pt x="19" y="34"/>
                    <a:pt x="23" y="35"/>
                  </a:cubicBezTo>
                  <a:cubicBezTo>
                    <a:pt x="27" y="36"/>
                    <a:pt x="32" y="36"/>
                    <a:pt x="36" y="34"/>
                  </a:cubicBezTo>
                  <a:cubicBezTo>
                    <a:pt x="40" y="33"/>
                    <a:pt x="43" y="29"/>
                    <a:pt x="44" y="25"/>
                  </a:cubicBezTo>
                  <a:cubicBezTo>
                    <a:pt x="45" y="21"/>
                    <a:pt x="44" y="17"/>
                    <a:pt x="43" y="13"/>
                  </a:cubicBezTo>
                  <a:cubicBezTo>
                    <a:pt x="45" y="13"/>
                    <a:pt x="46" y="13"/>
                    <a:pt x="47" y="13"/>
                  </a:cubicBezTo>
                  <a:cubicBezTo>
                    <a:pt x="49" y="13"/>
                    <a:pt x="51" y="13"/>
                    <a:pt x="54" y="13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2" y="12"/>
                    <a:pt x="50" y="12"/>
                    <a:pt x="49" y="12"/>
                  </a:cubicBezTo>
                  <a:cubicBezTo>
                    <a:pt x="47" y="12"/>
                    <a:pt x="45" y="12"/>
                    <a:pt x="43" y="13"/>
                  </a:cubicBezTo>
                  <a:cubicBezTo>
                    <a:pt x="41" y="7"/>
                    <a:pt x="39" y="3"/>
                    <a:pt x="35" y="2"/>
                  </a:cubicBezTo>
                  <a:cubicBezTo>
                    <a:pt x="32" y="0"/>
                    <a:pt x="27" y="0"/>
                    <a:pt x="24" y="1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66" name="Freeform 1629"/>
            <p:cNvSpPr/>
            <p:nvPr/>
          </p:nvSpPr>
          <p:spPr>
            <a:xfrm>
              <a:off x="6518243" y="1771656"/>
              <a:ext cx="508003" cy="307977"/>
            </a:xfrm>
            <a:custGeom>
              <a:avLst/>
              <a:gdLst>
                <a:gd name="txL" fmla="*/ 0 w 135"/>
                <a:gd name="txT" fmla="*/ 0 h 82"/>
                <a:gd name="txR" fmla="*/ 135 w 135"/>
                <a:gd name="txB" fmla="*/ 82 h 8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35" h="82">
                  <a:moveTo>
                    <a:pt x="72" y="1"/>
                  </a:moveTo>
                  <a:cubicBezTo>
                    <a:pt x="69" y="1"/>
                    <a:pt x="66" y="2"/>
                    <a:pt x="63" y="3"/>
                  </a:cubicBezTo>
                  <a:cubicBezTo>
                    <a:pt x="60" y="4"/>
                    <a:pt x="57" y="6"/>
                    <a:pt x="54" y="7"/>
                  </a:cubicBezTo>
                  <a:cubicBezTo>
                    <a:pt x="48" y="10"/>
                    <a:pt x="42" y="14"/>
                    <a:pt x="37" y="19"/>
                  </a:cubicBezTo>
                  <a:cubicBezTo>
                    <a:pt x="29" y="26"/>
                    <a:pt x="19" y="38"/>
                    <a:pt x="9" y="41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5" y="46"/>
                    <a:pt x="10" y="50"/>
                    <a:pt x="16" y="54"/>
                  </a:cubicBezTo>
                  <a:cubicBezTo>
                    <a:pt x="22" y="58"/>
                    <a:pt x="28" y="63"/>
                    <a:pt x="32" y="66"/>
                  </a:cubicBezTo>
                  <a:cubicBezTo>
                    <a:pt x="40" y="72"/>
                    <a:pt x="49" y="77"/>
                    <a:pt x="59" y="80"/>
                  </a:cubicBezTo>
                  <a:cubicBezTo>
                    <a:pt x="69" y="82"/>
                    <a:pt x="78" y="82"/>
                    <a:pt x="86" y="79"/>
                  </a:cubicBezTo>
                  <a:cubicBezTo>
                    <a:pt x="96" y="75"/>
                    <a:pt x="102" y="69"/>
                    <a:pt x="107" y="62"/>
                  </a:cubicBezTo>
                  <a:cubicBezTo>
                    <a:pt x="111" y="54"/>
                    <a:pt x="114" y="45"/>
                    <a:pt x="114" y="35"/>
                  </a:cubicBezTo>
                  <a:cubicBezTo>
                    <a:pt x="121" y="35"/>
                    <a:pt x="128" y="38"/>
                    <a:pt x="134" y="42"/>
                  </a:cubicBezTo>
                  <a:cubicBezTo>
                    <a:pt x="134" y="41"/>
                    <a:pt x="135" y="40"/>
                    <a:pt x="135" y="39"/>
                  </a:cubicBezTo>
                  <a:cubicBezTo>
                    <a:pt x="133" y="38"/>
                    <a:pt x="130" y="37"/>
                    <a:pt x="126" y="35"/>
                  </a:cubicBezTo>
                  <a:cubicBezTo>
                    <a:pt x="122" y="34"/>
                    <a:pt x="118" y="34"/>
                    <a:pt x="114" y="34"/>
                  </a:cubicBezTo>
                  <a:cubicBezTo>
                    <a:pt x="113" y="31"/>
                    <a:pt x="113" y="29"/>
                    <a:pt x="112" y="27"/>
                  </a:cubicBezTo>
                  <a:cubicBezTo>
                    <a:pt x="110" y="18"/>
                    <a:pt x="104" y="11"/>
                    <a:pt x="96" y="7"/>
                  </a:cubicBezTo>
                  <a:cubicBezTo>
                    <a:pt x="88" y="2"/>
                    <a:pt x="79" y="0"/>
                    <a:pt x="72" y="1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67" name="Freeform 1630"/>
            <p:cNvSpPr/>
            <p:nvPr/>
          </p:nvSpPr>
          <p:spPr>
            <a:xfrm>
              <a:off x="6672232" y="1689106"/>
              <a:ext cx="296864" cy="211139"/>
            </a:xfrm>
            <a:custGeom>
              <a:avLst/>
              <a:gdLst>
                <a:gd name="txL" fmla="*/ 0 w 79"/>
                <a:gd name="txT" fmla="*/ 0 h 56"/>
                <a:gd name="txR" fmla="*/ 79 w 79"/>
                <a:gd name="txB" fmla="*/ 56 h 5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9" h="56">
                  <a:moveTo>
                    <a:pt x="59" y="5"/>
                  </a:moveTo>
                  <a:cubicBezTo>
                    <a:pt x="51" y="1"/>
                    <a:pt x="41" y="0"/>
                    <a:pt x="32" y="1"/>
                  </a:cubicBezTo>
                  <a:cubicBezTo>
                    <a:pt x="25" y="2"/>
                    <a:pt x="14" y="5"/>
                    <a:pt x="7" y="1"/>
                  </a:cubicBezTo>
                  <a:cubicBezTo>
                    <a:pt x="5" y="1"/>
                    <a:pt x="2" y="0"/>
                    <a:pt x="0" y="0"/>
                  </a:cubicBezTo>
                  <a:cubicBezTo>
                    <a:pt x="2" y="2"/>
                    <a:pt x="4" y="7"/>
                    <a:pt x="6" y="12"/>
                  </a:cubicBezTo>
                  <a:cubicBezTo>
                    <a:pt x="7" y="17"/>
                    <a:pt x="9" y="22"/>
                    <a:pt x="10" y="26"/>
                  </a:cubicBezTo>
                  <a:cubicBezTo>
                    <a:pt x="15" y="39"/>
                    <a:pt x="22" y="51"/>
                    <a:pt x="35" y="54"/>
                  </a:cubicBezTo>
                  <a:cubicBezTo>
                    <a:pt x="42" y="56"/>
                    <a:pt x="49" y="56"/>
                    <a:pt x="54" y="53"/>
                  </a:cubicBezTo>
                  <a:cubicBezTo>
                    <a:pt x="60" y="51"/>
                    <a:pt x="65" y="46"/>
                    <a:pt x="68" y="40"/>
                  </a:cubicBezTo>
                  <a:cubicBezTo>
                    <a:pt x="72" y="42"/>
                    <a:pt x="75" y="46"/>
                    <a:pt x="77" y="50"/>
                  </a:cubicBezTo>
                  <a:cubicBezTo>
                    <a:pt x="79" y="48"/>
                    <a:pt x="79" y="48"/>
                    <a:pt x="79" y="48"/>
                  </a:cubicBezTo>
                  <a:cubicBezTo>
                    <a:pt x="77" y="46"/>
                    <a:pt x="73" y="42"/>
                    <a:pt x="68" y="39"/>
                  </a:cubicBezTo>
                  <a:cubicBezTo>
                    <a:pt x="69" y="38"/>
                    <a:pt x="70" y="36"/>
                    <a:pt x="70" y="35"/>
                  </a:cubicBezTo>
                  <a:cubicBezTo>
                    <a:pt x="72" y="29"/>
                    <a:pt x="72" y="23"/>
                    <a:pt x="69" y="18"/>
                  </a:cubicBezTo>
                  <a:cubicBezTo>
                    <a:pt x="67" y="12"/>
                    <a:pt x="63" y="8"/>
                    <a:pt x="59" y="5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68" name="Freeform 1631"/>
            <p:cNvSpPr/>
            <p:nvPr/>
          </p:nvSpPr>
          <p:spPr>
            <a:xfrm>
              <a:off x="6837333" y="1658943"/>
              <a:ext cx="244476" cy="230189"/>
            </a:xfrm>
            <a:custGeom>
              <a:avLst/>
              <a:gdLst>
                <a:gd name="txL" fmla="*/ 0 w 65"/>
                <a:gd name="txT" fmla="*/ 0 h 61"/>
                <a:gd name="txR" fmla="*/ 65 w 65"/>
                <a:gd name="txB" fmla="*/ 61 h 6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5" h="61">
                  <a:moveTo>
                    <a:pt x="52" y="14"/>
                  </a:moveTo>
                  <a:cubicBezTo>
                    <a:pt x="45" y="9"/>
                    <a:pt x="37" y="7"/>
                    <a:pt x="28" y="6"/>
                  </a:cubicBezTo>
                  <a:cubicBezTo>
                    <a:pt x="22" y="6"/>
                    <a:pt x="12" y="7"/>
                    <a:pt x="6" y="3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2" y="2"/>
                    <a:pt x="3" y="7"/>
                    <a:pt x="3" y="12"/>
                  </a:cubicBezTo>
                  <a:cubicBezTo>
                    <a:pt x="4" y="17"/>
                    <a:pt x="4" y="22"/>
                    <a:pt x="5" y="25"/>
                  </a:cubicBezTo>
                  <a:cubicBezTo>
                    <a:pt x="7" y="37"/>
                    <a:pt x="13" y="50"/>
                    <a:pt x="24" y="55"/>
                  </a:cubicBezTo>
                  <a:cubicBezTo>
                    <a:pt x="37" y="61"/>
                    <a:pt x="49" y="56"/>
                    <a:pt x="56" y="45"/>
                  </a:cubicBezTo>
                  <a:cubicBezTo>
                    <a:pt x="59" y="48"/>
                    <a:pt x="61" y="51"/>
                    <a:pt x="64" y="54"/>
                  </a:cubicBezTo>
                  <a:cubicBezTo>
                    <a:pt x="65" y="53"/>
                    <a:pt x="65" y="53"/>
                    <a:pt x="65" y="53"/>
                  </a:cubicBezTo>
                  <a:cubicBezTo>
                    <a:pt x="64" y="51"/>
                    <a:pt x="60" y="47"/>
                    <a:pt x="56" y="45"/>
                  </a:cubicBezTo>
                  <a:cubicBezTo>
                    <a:pt x="57" y="43"/>
                    <a:pt x="57" y="42"/>
                    <a:pt x="58" y="41"/>
                  </a:cubicBezTo>
                  <a:cubicBezTo>
                    <a:pt x="60" y="36"/>
                    <a:pt x="61" y="31"/>
                    <a:pt x="59" y="26"/>
                  </a:cubicBezTo>
                  <a:cubicBezTo>
                    <a:pt x="58" y="21"/>
                    <a:pt x="55" y="17"/>
                    <a:pt x="52" y="14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69" name="Freeform 1632"/>
            <p:cNvSpPr/>
            <p:nvPr/>
          </p:nvSpPr>
          <p:spPr>
            <a:xfrm>
              <a:off x="6630956" y="1449392"/>
              <a:ext cx="357190" cy="217489"/>
            </a:xfrm>
            <a:custGeom>
              <a:avLst/>
              <a:gdLst>
                <a:gd name="txL" fmla="*/ 0 w 95"/>
                <a:gd name="txT" fmla="*/ 0 h 58"/>
                <a:gd name="txR" fmla="*/ 95 w 95"/>
                <a:gd name="txB" fmla="*/ 58 h 5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95" h="58">
                  <a:moveTo>
                    <a:pt x="57" y="1"/>
                  </a:moveTo>
                  <a:cubicBezTo>
                    <a:pt x="46" y="0"/>
                    <a:pt x="37" y="4"/>
                    <a:pt x="29" y="10"/>
                  </a:cubicBezTo>
                  <a:cubicBezTo>
                    <a:pt x="23" y="15"/>
                    <a:pt x="15" y="23"/>
                    <a:pt x="7" y="23"/>
                  </a:cubicBezTo>
                  <a:cubicBezTo>
                    <a:pt x="5" y="24"/>
                    <a:pt x="2" y="25"/>
                    <a:pt x="0" y="25"/>
                  </a:cubicBezTo>
                  <a:cubicBezTo>
                    <a:pt x="3" y="26"/>
                    <a:pt x="7" y="29"/>
                    <a:pt x="11" y="33"/>
                  </a:cubicBezTo>
                  <a:cubicBezTo>
                    <a:pt x="15" y="37"/>
                    <a:pt x="19" y="41"/>
                    <a:pt x="22" y="43"/>
                  </a:cubicBezTo>
                  <a:cubicBezTo>
                    <a:pt x="27" y="48"/>
                    <a:pt x="33" y="52"/>
                    <a:pt x="38" y="54"/>
                  </a:cubicBezTo>
                  <a:cubicBezTo>
                    <a:pt x="44" y="57"/>
                    <a:pt x="50" y="58"/>
                    <a:pt x="56" y="57"/>
                  </a:cubicBezTo>
                  <a:cubicBezTo>
                    <a:pt x="63" y="56"/>
                    <a:pt x="68" y="53"/>
                    <a:pt x="73" y="48"/>
                  </a:cubicBezTo>
                  <a:cubicBezTo>
                    <a:pt x="77" y="44"/>
                    <a:pt x="80" y="38"/>
                    <a:pt x="82" y="31"/>
                  </a:cubicBezTo>
                  <a:cubicBezTo>
                    <a:pt x="86" y="32"/>
                    <a:pt x="91" y="35"/>
                    <a:pt x="94" y="38"/>
                  </a:cubicBezTo>
                  <a:cubicBezTo>
                    <a:pt x="94" y="38"/>
                    <a:pt x="95" y="37"/>
                    <a:pt x="95" y="37"/>
                  </a:cubicBezTo>
                  <a:cubicBezTo>
                    <a:pt x="93" y="34"/>
                    <a:pt x="87" y="31"/>
                    <a:pt x="82" y="30"/>
                  </a:cubicBezTo>
                  <a:cubicBezTo>
                    <a:pt x="82" y="29"/>
                    <a:pt x="82" y="27"/>
                    <a:pt x="82" y="25"/>
                  </a:cubicBezTo>
                  <a:cubicBezTo>
                    <a:pt x="82" y="19"/>
                    <a:pt x="79" y="13"/>
                    <a:pt x="74" y="9"/>
                  </a:cubicBezTo>
                  <a:cubicBezTo>
                    <a:pt x="69" y="4"/>
                    <a:pt x="62" y="1"/>
                    <a:pt x="57" y="1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70" name="Freeform 1633"/>
            <p:cNvSpPr/>
            <p:nvPr/>
          </p:nvSpPr>
          <p:spPr>
            <a:xfrm>
              <a:off x="4633869" y="6445289"/>
              <a:ext cx="352427" cy="549279"/>
            </a:xfrm>
            <a:custGeom>
              <a:avLst/>
              <a:gdLst>
                <a:gd name="txL" fmla="*/ 0 w 94"/>
                <a:gd name="txT" fmla="*/ 0 h 146"/>
                <a:gd name="txR" fmla="*/ 94 w 94"/>
                <a:gd name="txB" fmla="*/ 146 h 14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94" h="146">
                  <a:moveTo>
                    <a:pt x="1" y="77"/>
                  </a:moveTo>
                  <a:cubicBezTo>
                    <a:pt x="0" y="91"/>
                    <a:pt x="5" y="102"/>
                    <a:pt x="10" y="112"/>
                  </a:cubicBezTo>
                  <a:cubicBezTo>
                    <a:pt x="14" y="121"/>
                    <a:pt x="21" y="127"/>
                    <a:pt x="28" y="133"/>
                  </a:cubicBezTo>
                  <a:cubicBezTo>
                    <a:pt x="30" y="135"/>
                    <a:pt x="35" y="140"/>
                    <a:pt x="40" y="142"/>
                  </a:cubicBezTo>
                  <a:cubicBezTo>
                    <a:pt x="45" y="145"/>
                    <a:pt x="50" y="146"/>
                    <a:pt x="50" y="146"/>
                  </a:cubicBezTo>
                  <a:cubicBezTo>
                    <a:pt x="49" y="145"/>
                    <a:pt x="49" y="143"/>
                    <a:pt x="49" y="142"/>
                  </a:cubicBezTo>
                  <a:cubicBezTo>
                    <a:pt x="49" y="141"/>
                    <a:pt x="49" y="140"/>
                    <a:pt x="50" y="139"/>
                  </a:cubicBezTo>
                  <a:cubicBezTo>
                    <a:pt x="51" y="137"/>
                    <a:pt x="52" y="134"/>
                    <a:pt x="54" y="131"/>
                  </a:cubicBezTo>
                  <a:cubicBezTo>
                    <a:pt x="58" y="126"/>
                    <a:pt x="63" y="121"/>
                    <a:pt x="67" y="116"/>
                  </a:cubicBezTo>
                  <a:cubicBezTo>
                    <a:pt x="73" y="108"/>
                    <a:pt x="78" y="99"/>
                    <a:pt x="82" y="90"/>
                  </a:cubicBezTo>
                  <a:cubicBezTo>
                    <a:pt x="84" y="85"/>
                    <a:pt x="86" y="80"/>
                    <a:pt x="87" y="75"/>
                  </a:cubicBezTo>
                  <a:cubicBezTo>
                    <a:pt x="87" y="74"/>
                    <a:pt x="87" y="74"/>
                    <a:pt x="87" y="74"/>
                  </a:cubicBezTo>
                  <a:cubicBezTo>
                    <a:pt x="87" y="73"/>
                    <a:pt x="87" y="73"/>
                    <a:pt x="88" y="73"/>
                  </a:cubicBezTo>
                  <a:cubicBezTo>
                    <a:pt x="88" y="71"/>
                    <a:pt x="88" y="71"/>
                    <a:pt x="88" y="71"/>
                  </a:cubicBezTo>
                  <a:cubicBezTo>
                    <a:pt x="88" y="70"/>
                    <a:pt x="88" y="69"/>
                    <a:pt x="88" y="68"/>
                  </a:cubicBezTo>
                  <a:cubicBezTo>
                    <a:pt x="88" y="66"/>
                    <a:pt x="88" y="64"/>
                    <a:pt x="88" y="63"/>
                  </a:cubicBezTo>
                  <a:cubicBezTo>
                    <a:pt x="88" y="59"/>
                    <a:pt x="86" y="56"/>
                    <a:pt x="84" y="52"/>
                  </a:cubicBezTo>
                  <a:cubicBezTo>
                    <a:pt x="79" y="40"/>
                    <a:pt x="79" y="40"/>
                    <a:pt x="79" y="40"/>
                  </a:cubicBezTo>
                  <a:cubicBezTo>
                    <a:pt x="75" y="32"/>
                    <a:pt x="69" y="23"/>
                    <a:pt x="61" y="18"/>
                  </a:cubicBezTo>
                  <a:cubicBezTo>
                    <a:pt x="65" y="13"/>
                    <a:pt x="70" y="10"/>
                    <a:pt x="74" y="8"/>
                  </a:cubicBezTo>
                  <a:cubicBezTo>
                    <a:pt x="81" y="5"/>
                    <a:pt x="88" y="3"/>
                    <a:pt x="94" y="3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1" y="0"/>
                    <a:pt x="84" y="2"/>
                    <a:pt x="78" y="5"/>
                  </a:cubicBezTo>
                  <a:cubicBezTo>
                    <a:pt x="74" y="7"/>
                    <a:pt x="71" y="8"/>
                    <a:pt x="68" y="10"/>
                  </a:cubicBezTo>
                  <a:cubicBezTo>
                    <a:pt x="65" y="12"/>
                    <a:pt x="62" y="15"/>
                    <a:pt x="60" y="17"/>
                  </a:cubicBezTo>
                  <a:cubicBezTo>
                    <a:pt x="54" y="14"/>
                    <a:pt x="46" y="13"/>
                    <a:pt x="38" y="16"/>
                  </a:cubicBezTo>
                  <a:cubicBezTo>
                    <a:pt x="30" y="19"/>
                    <a:pt x="21" y="26"/>
                    <a:pt x="15" y="35"/>
                  </a:cubicBezTo>
                  <a:cubicBezTo>
                    <a:pt x="13" y="38"/>
                    <a:pt x="11" y="42"/>
                    <a:pt x="10" y="46"/>
                  </a:cubicBezTo>
                  <a:cubicBezTo>
                    <a:pt x="8" y="49"/>
                    <a:pt x="7" y="52"/>
                    <a:pt x="6" y="56"/>
                  </a:cubicBezTo>
                  <a:cubicBezTo>
                    <a:pt x="3" y="63"/>
                    <a:pt x="2" y="70"/>
                    <a:pt x="1" y="77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71" name="Freeform 1634"/>
            <p:cNvSpPr/>
            <p:nvPr/>
          </p:nvSpPr>
          <p:spPr>
            <a:xfrm>
              <a:off x="7026246" y="1557342"/>
              <a:ext cx="307977" cy="379415"/>
            </a:xfrm>
            <a:custGeom>
              <a:avLst/>
              <a:gdLst>
                <a:gd name="txL" fmla="*/ 0 w 82"/>
                <a:gd name="txT" fmla="*/ 0 h 101"/>
                <a:gd name="txR" fmla="*/ 82 w 82"/>
                <a:gd name="txB" fmla="*/ 101 h 10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82" h="101">
                  <a:moveTo>
                    <a:pt x="72" y="38"/>
                  </a:moveTo>
                  <a:cubicBezTo>
                    <a:pt x="67" y="32"/>
                    <a:pt x="62" y="29"/>
                    <a:pt x="56" y="27"/>
                  </a:cubicBezTo>
                  <a:cubicBezTo>
                    <a:pt x="51" y="24"/>
                    <a:pt x="44" y="23"/>
                    <a:pt x="38" y="22"/>
                  </a:cubicBezTo>
                  <a:cubicBezTo>
                    <a:pt x="33" y="22"/>
                    <a:pt x="27" y="21"/>
                    <a:pt x="22" y="20"/>
                  </a:cubicBezTo>
                  <a:cubicBezTo>
                    <a:pt x="19" y="19"/>
                    <a:pt x="16" y="18"/>
                    <a:pt x="14" y="16"/>
                  </a:cubicBezTo>
                  <a:cubicBezTo>
                    <a:pt x="11" y="14"/>
                    <a:pt x="9" y="12"/>
                    <a:pt x="8" y="9"/>
                  </a:cubicBezTo>
                  <a:cubicBezTo>
                    <a:pt x="5" y="6"/>
                    <a:pt x="3" y="3"/>
                    <a:pt x="1" y="0"/>
                  </a:cubicBezTo>
                  <a:cubicBezTo>
                    <a:pt x="1" y="2"/>
                    <a:pt x="1" y="6"/>
                    <a:pt x="1" y="10"/>
                  </a:cubicBezTo>
                  <a:cubicBezTo>
                    <a:pt x="0" y="14"/>
                    <a:pt x="0" y="19"/>
                    <a:pt x="0" y="23"/>
                  </a:cubicBezTo>
                  <a:cubicBezTo>
                    <a:pt x="0" y="32"/>
                    <a:pt x="0" y="41"/>
                    <a:pt x="0" y="46"/>
                  </a:cubicBezTo>
                  <a:cubicBezTo>
                    <a:pt x="1" y="56"/>
                    <a:pt x="3" y="65"/>
                    <a:pt x="6" y="73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9" y="79"/>
                    <a:pt x="9" y="79"/>
                    <a:pt x="10" y="80"/>
                  </a:cubicBezTo>
                  <a:cubicBezTo>
                    <a:pt x="10" y="80"/>
                    <a:pt x="10" y="81"/>
                    <a:pt x="11" y="82"/>
                  </a:cubicBezTo>
                  <a:cubicBezTo>
                    <a:pt x="13" y="84"/>
                    <a:pt x="16" y="88"/>
                    <a:pt x="19" y="91"/>
                  </a:cubicBezTo>
                  <a:cubicBezTo>
                    <a:pt x="23" y="94"/>
                    <a:pt x="28" y="97"/>
                    <a:pt x="32" y="98"/>
                  </a:cubicBezTo>
                  <a:cubicBezTo>
                    <a:pt x="37" y="100"/>
                    <a:pt x="41" y="101"/>
                    <a:pt x="46" y="100"/>
                  </a:cubicBezTo>
                  <a:cubicBezTo>
                    <a:pt x="54" y="100"/>
                    <a:pt x="62" y="95"/>
                    <a:pt x="68" y="88"/>
                  </a:cubicBezTo>
                  <a:cubicBezTo>
                    <a:pt x="72" y="92"/>
                    <a:pt x="75" y="96"/>
                    <a:pt x="78" y="100"/>
                  </a:cubicBezTo>
                  <a:cubicBezTo>
                    <a:pt x="79" y="98"/>
                    <a:pt x="79" y="98"/>
                    <a:pt x="79" y="98"/>
                  </a:cubicBezTo>
                  <a:cubicBezTo>
                    <a:pt x="78" y="96"/>
                    <a:pt x="74" y="92"/>
                    <a:pt x="69" y="87"/>
                  </a:cubicBezTo>
                  <a:cubicBezTo>
                    <a:pt x="71" y="85"/>
                    <a:pt x="72" y="84"/>
                    <a:pt x="73" y="82"/>
                  </a:cubicBezTo>
                  <a:cubicBezTo>
                    <a:pt x="78" y="76"/>
                    <a:pt x="81" y="69"/>
                    <a:pt x="81" y="62"/>
                  </a:cubicBezTo>
                  <a:cubicBezTo>
                    <a:pt x="82" y="58"/>
                    <a:pt x="81" y="54"/>
                    <a:pt x="79" y="50"/>
                  </a:cubicBezTo>
                  <a:cubicBezTo>
                    <a:pt x="79" y="48"/>
                    <a:pt x="78" y="47"/>
                    <a:pt x="77" y="44"/>
                  </a:cubicBezTo>
                  <a:cubicBezTo>
                    <a:pt x="75" y="42"/>
                    <a:pt x="74" y="40"/>
                    <a:pt x="72" y="38"/>
                  </a:cubicBezTo>
                  <a:close/>
                </a:path>
              </a:pathLst>
            </a:custGeom>
            <a:solidFill>
              <a:srgbClr val="88C6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72" name="Freeform 1635"/>
            <p:cNvSpPr/>
            <p:nvPr/>
          </p:nvSpPr>
          <p:spPr>
            <a:xfrm>
              <a:off x="7258023" y="1639893"/>
              <a:ext cx="217489" cy="268289"/>
            </a:xfrm>
            <a:custGeom>
              <a:avLst/>
              <a:gdLst>
                <a:gd name="txL" fmla="*/ 0 w 58"/>
                <a:gd name="txT" fmla="*/ 0 h 71"/>
                <a:gd name="txR" fmla="*/ 58 w 58"/>
                <a:gd name="txB" fmla="*/ 71 h 7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8" h="71">
                  <a:moveTo>
                    <a:pt x="51" y="27"/>
                  </a:moveTo>
                  <a:cubicBezTo>
                    <a:pt x="45" y="21"/>
                    <a:pt x="37" y="18"/>
                    <a:pt x="28" y="16"/>
                  </a:cubicBezTo>
                  <a:cubicBezTo>
                    <a:pt x="25" y="15"/>
                    <a:pt x="21" y="14"/>
                    <a:pt x="17" y="13"/>
                  </a:cubicBezTo>
                  <a:cubicBezTo>
                    <a:pt x="13" y="12"/>
                    <a:pt x="9" y="9"/>
                    <a:pt x="7" y="6"/>
                  </a:cubicBezTo>
                  <a:cubicBezTo>
                    <a:pt x="5" y="4"/>
                    <a:pt x="3" y="3"/>
                    <a:pt x="2" y="0"/>
                  </a:cubicBezTo>
                  <a:cubicBezTo>
                    <a:pt x="3" y="4"/>
                    <a:pt x="2" y="9"/>
                    <a:pt x="1" y="15"/>
                  </a:cubicBezTo>
                  <a:cubicBezTo>
                    <a:pt x="1" y="21"/>
                    <a:pt x="0" y="26"/>
                    <a:pt x="0" y="30"/>
                  </a:cubicBezTo>
                  <a:cubicBezTo>
                    <a:pt x="0" y="44"/>
                    <a:pt x="4" y="58"/>
                    <a:pt x="16" y="66"/>
                  </a:cubicBezTo>
                  <a:cubicBezTo>
                    <a:pt x="22" y="70"/>
                    <a:pt x="28" y="71"/>
                    <a:pt x="34" y="70"/>
                  </a:cubicBezTo>
                  <a:cubicBezTo>
                    <a:pt x="40" y="69"/>
                    <a:pt x="45" y="66"/>
                    <a:pt x="50" y="61"/>
                  </a:cubicBezTo>
                  <a:cubicBezTo>
                    <a:pt x="53" y="64"/>
                    <a:pt x="55" y="67"/>
                    <a:pt x="57" y="71"/>
                  </a:cubicBezTo>
                  <a:cubicBezTo>
                    <a:pt x="58" y="70"/>
                    <a:pt x="58" y="70"/>
                    <a:pt x="58" y="70"/>
                  </a:cubicBezTo>
                  <a:cubicBezTo>
                    <a:pt x="57" y="68"/>
                    <a:pt x="54" y="63"/>
                    <a:pt x="50" y="60"/>
                  </a:cubicBezTo>
                  <a:cubicBezTo>
                    <a:pt x="51" y="59"/>
                    <a:pt x="52" y="58"/>
                    <a:pt x="53" y="56"/>
                  </a:cubicBezTo>
                  <a:cubicBezTo>
                    <a:pt x="56" y="51"/>
                    <a:pt x="57" y="46"/>
                    <a:pt x="57" y="41"/>
                  </a:cubicBezTo>
                  <a:cubicBezTo>
                    <a:pt x="56" y="35"/>
                    <a:pt x="54" y="31"/>
                    <a:pt x="51" y="27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73" name="Freeform 1636"/>
            <p:cNvSpPr/>
            <p:nvPr/>
          </p:nvSpPr>
          <p:spPr>
            <a:xfrm>
              <a:off x="7307236" y="2012958"/>
              <a:ext cx="209551" cy="269877"/>
            </a:xfrm>
            <a:custGeom>
              <a:avLst/>
              <a:gdLst>
                <a:gd name="txL" fmla="*/ 0 w 56"/>
                <a:gd name="txT" fmla="*/ 0 h 72"/>
                <a:gd name="txR" fmla="*/ 56 w 56"/>
                <a:gd name="txB" fmla="*/ 72 h 7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6" h="72">
                  <a:moveTo>
                    <a:pt x="55" y="28"/>
                  </a:moveTo>
                  <a:cubicBezTo>
                    <a:pt x="52" y="17"/>
                    <a:pt x="43" y="8"/>
                    <a:pt x="34" y="5"/>
                  </a:cubicBezTo>
                  <a:cubicBezTo>
                    <a:pt x="31" y="4"/>
                    <a:pt x="26" y="3"/>
                    <a:pt x="22" y="2"/>
                  </a:cubicBezTo>
                  <a:cubicBezTo>
                    <a:pt x="18" y="2"/>
                    <a:pt x="14" y="1"/>
                    <a:pt x="11" y="0"/>
                  </a:cubicBezTo>
                  <a:cubicBezTo>
                    <a:pt x="9" y="0"/>
                    <a:pt x="7" y="0"/>
                    <a:pt x="5" y="1"/>
                  </a:cubicBezTo>
                  <a:cubicBezTo>
                    <a:pt x="7" y="1"/>
                    <a:pt x="8" y="4"/>
                    <a:pt x="8" y="8"/>
                  </a:cubicBezTo>
                  <a:cubicBezTo>
                    <a:pt x="7" y="11"/>
                    <a:pt x="6" y="15"/>
                    <a:pt x="6" y="17"/>
                  </a:cubicBezTo>
                  <a:cubicBezTo>
                    <a:pt x="3" y="27"/>
                    <a:pt x="0" y="36"/>
                    <a:pt x="6" y="46"/>
                  </a:cubicBezTo>
                  <a:cubicBezTo>
                    <a:pt x="9" y="52"/>
                    <a:pt x="14" y="56"/>
                    <a:pt x="19" y="58"/>
                  </a:cubicBezTo>
                  <a:cubicBezTo>
                    <a:pt x="25" y="61"/>
                    <a:pt x="31" y="61"/>
                    <a:pt x="37" y="59"/>
                  </a:cubicBezTo>
                  <a:cubicBezTo>
                    <a:pt x="38" y="63"/>
                    <a:pt x="38" y="68"/>
                    <a:pt x="37" y="72"/>
                  </a:cubicBezTo>
                  <a:cubicBezTo>
                    <a:pt x="39" y="72"/>
                    <a:pt x="39" y="72"/>
                    <a:pt x="39" y="72"/>
                  </a:cubicBezTo>
                  <a:cubicBezTo>
                    <a:pt x="40" y="69"/>
                    <a:pt x="39" y="64"/>
                    <a:pt x="38" y="59"/>
                  </a:cubicBezTo>
                  <a:cubicBezTo>
                    <a:pt x="40" y="59"/>
                    <a:pt x="41" y="58"/>
                    <a:pt x="43" y="58"/>
                  </a:cubicBezTo>
                  <a:cubicBezTo>
                    <a:pt x="48" y="55"/>
                    <a:pt x="52" y="51"/>
                    <a:pt x="54" y="46"/>
                  </a:cubicBezTo>
                  <a:cubicBezTo>
                    <a:pt x="56" y="40"/>
                    <a:pt x="56" y="34"/>
                    <a:pt x="55" y="28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74" name="Freeform 1637"/>
            <p:cNvSpPr/>
            <p:nvPr/>
          </p:nvSpPr>
          <p:spPr>
            <a:xfrm>
              <a:off x="7618387" y="2166947"/>
              <a:ext cx="134938" cy="198439"/>
            </a:xfrm>
            <a:custGeom>
              <a:avLst/>
              <a:gdLst>
                <a:gd name="txL" fmla="*/ 0 w 36"/>
                <a:gd name="txT" fmla="*/ 0 h 53"/>
                <a:gd name="txR" fmla="*/ 36 w 36"/>
                <a:gd name="txB" fmla="*/ 53 h 5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6" h="53">
                  <a:moveTo>
                    <a:pt x="2" y="18"/>
                  </a:moveTo>
                  <a:cubicBezTo>
                    <a:pt x="0" y="25"/>
                    <a:pt x="1" y="32"/>
                    <a:pt x="5" y="38"/>
                  </a:cubicBezTo>
                  <a:cubicBezTo>
                    <a:pt x="7" y="42"/>
                    <a:pt x="13" y="47"/>
                    <a:pt x="14" y="50"/>
                  </a:cubicBezTo>
                  <a:cubicBezTo>
                    <a:pt x="15" y="51"/>
                    <a:pt x="16" y="52"/>
                    <a:pt x="18" y="53"/>
                  </a:cubicBezTo>
                  <a:cubicBezTo>
                    <a:pt x="17" y="52"/>
                    <a:pt x="18" y="50"/>
                    <a:pt x="20" y="48"/>
                  </a:cubicBezTo>
                  <a:cubicBezTo>
                    <a:pt x="21" y="46"/>
                    <a:pt x="24" y="44"/>
                    <a:pt x="25" y="43"/>
                  </a:cubicBezTo>
                  <a:cubicBezTo>
                    <a:pt x="30" y="38"/>
                    <a:pt x="35" y="34"/>
                    <a:pt x="36" y="27"/>
                  </a:cubicBezTo>
                  <a:cubicBezTo>
                    <a:pt x="36" y="23"/>
                    <a:pt x="35" y="19"/>
                    <a:pt x="34" y="16"/>
                  </a:cubicBezTo>
                  <a:cubicBezTo>
                    <a:pt x="32" y="13"/>
                    <a:pt x="29" y="9"/>
                    <a:pt x="25" y="7"/>
                  </a:cubicBezTo>
                  <a:cubicBezTo>
                    <a:pt x="26" y="6"/>
                    <a:pt x="27" y="4"/>
                    <a:pt x="29" y="3"/>
                  </a:cubicBezTo>
                  <a:cubicBezTo>
                    <a:pt x="30" y="2"/>
                    <a:pt x="32" y="2"/>
                    <a:pt x="34" y="1"/>
                  </a:cubicBezTo>
                  <a:cubicBezTo>
                    <a:pt x="33" y="1"/>
                    <a:pt x="33" y="1"/>
                    <a:pt x="33" y="0"/>
                  </a:cubicBezTo>
                  <a:cubicBezTo>
                    <a:pt x="32" y="0"/>
                    <a:pt x="30" y="1"/>
                    <a:pt x="29" y="2"/>
                  </a:cubicBezTo>
                  <a:cubicBezTo>
                    <a:pt x="27" y="4"/>
                    <a:pt x="26" y="5"/>
                    <a:pt x="25" y="7"/>
                  </a:cubicBezTo>
                  <a:cubicBezTo>
                    <a:pt x="24" y="6"/>
                    <a:pt x="23" y="6"/>
                    <a:pt x="22" y="5"/>
                  </a:cubicBezTo>
                  <a:cubicBezTo>
                    <a:pt x="18" y="4"/>
                    <a:pt x="14" y="5"/>
                    <a:pt x="10" y="8"/>
                  </a:cubicBezTo>
                  <a:cubicBezTo>
                    <a:pt x="6" y="10"/>
                    <a:pt x="3" y="14"/>
                    <a:pt x="2" y="18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75" name="Freeform 1638"/>
            <p:cNvSpPr/>
            <p:nvPr/>
          </p:nvSpPr>
          <p:spPr>
            <a:xfrm>
              <a:off x="7078634" y="1295403"/>
              <a:ext cx="247651" cy="255589"/>
            </a:xfrm>
            <a:custGeom>
              <a:avLst/>
              <a:gdLst>
                <a:gd name="txL" fmla="*/ 0 w 66"/>
                <a:gd name="txT" fmla="*/ 0 h 68"/>
                <a:gd name="txR" fmla="*/ 66 w 66"/>
                <a:gd name="txB" fmla="*/ 68 h 6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6" h="68">
                  <a:moveTo>
                    <a:pt x="51" y="20"/>
                  </a:moveTo>
                  <a:cubicBezTo>
                    <a:pt x="45" y="16"/>
                    <a:pt x="37" y="14"/>
                    <a:pt x="28" y="13"/>
                  </a:cubicBezTo>
                  <a:cubicBezTo>
                    <a:pt x="25" y="13"/>
                    <a:pt x="20" y="12"/>
                    <a:pt x="16" y="11"/>
                  </a:cubicBezTo>
                  <a:cubicBezTo>
                    <a:pt x="12" y="10"/>
                    <a:pt x="8" y="8"/>
                    <a:pt x="6" y="5"/>
                  </a:cubicBezTo>
                  <a:cubicBezTo>
                    <a:pt x="4" y="3"/>
                    <a:pt x="2" y="2"/>
                    <a:pt x="0" y="0"/>
                  </a:cubicBezTo>
                  <a:cubicBezTo>
                    <a:pt x="2" y="3"/>
                    <a:pt x="1" y="8"/>
                    <a:pt x="1" y="14"/>
                  </a:cubicBezTo>
                  <a:cubicBezTo>
                    <a:pt x="1" y="20"/>
                    <a:pt x="1" y="26"/>
                    <a:pt x="2" y="30"/>
                  </a:cubicBezTo>
                  <a:cubicBezTo>
                    <a:pt x="2" y="37"/>
                    <a:pt x="4" y="44"/>
                    <a:pt x="8" y="50"/>
                  </a:cubicBezTo>
                  <a:cubicBezTo>
                    <a:pt x="12" y="57"/>
                    <a:pt x="17" y="62"/>
                    <a:pt x="24" y="65"/>
                  </a:cubicBezTo>
                  <a:cubicBezTo>
                    <a:pt x="31" y="68"/>
                    <a:pt x="38" y="67"/>
                    <a:pt x="44" y="65"/>
                  </a:cubicBezTo>
                  <a:cubicBezTo>
                    <a:pt x="49" y="62"/>
                    <a:pt x="53" y="57"/>
                    <a:pt x="56" y="51"/>
                  </a:cubicBezTo>
                  <a:cubicBezTo>
                    <a:pt x="59" y="53"/>
                    <a:pt x="62" y="55"/>
                    <a:pt x="65" y="57"/>
                  </a:cubicBezTo>
                  <a:cubicBezTo>
                    <a:pt x="66" y="56"/>
                    <a:pt x="66" y="56"/>
                    <a:pt x="66" y="56"/>
                  </a:cubicBezTo>
                  <a:cubicBezTo>
                    <a:pt x="64" y="54"/>
                    <a:pt x="60" y="52"/>
                    <a:pt x="56" y="50"/>
                  </a:cubicBezTo>
                  <a:cubicBezTo>
                    <a:pt x="56" y="49"/>
                    <a:pt x="57" y="47"/>
                    <a:pt x="57" y="46"/>
                  </a:cubicBezTo>
                  <a:cubicBezTo>
                    <a:pt x="59" y="41"/>
                    <a:pt x="59" y="35"/>
                    <a:pt x="58" y="31"/>
                  </a:cubicBezTo>
                  <a:cubicBezTo>
                    <a:pt x="57" y="27"/>
                    <a:pt x="54" y="23"/>
                    <a:pt x="51" y="20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76" name="Freeform 1639"/>
            <p:cNvSpPr/>
            <p:nvPr/>
          </p:nvSpPr>
          <p:spPr>
            <a:xfrm>
              <a:off x="7243735" y="1171577"/>
              <a:ext cx="195264" cy="292102"/>
            </a:xfrm>
            <a:custGeom>
              <a:avLst/>
              <a:gdLst>
                <a:gd name="txL" fmla="*/ 0 w 52"/>
                <a:gd name="txT" fmla="*/ 0 h 78"/>
                <a:gd name="txR" fmla="*/ 52 w 52"/>
                <a:gd name="txB" fmla="*/ 78 h 7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2" h="78">
                  <a:moveTo>
                    <a:pt x="51" y="38"/>
                  </a:moveTo>
                  <a:cubicBezTo>
                    <a:pt x="48" y="31"/>
                    <a:pt x="42" y="25"/>
                    <a:pt x="35" y="19"/>
                  </a:cubicBezTo>
                  <a:cubicBezTo>
                    <a:pt x="29" y="16"/>
                    <a:pt x="20" y="11"/>
                    <a:pt x="17" y="5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4" y="3"/>
                    <a:pt x="12" y="7"/>
                    <a:pt x="10" y="11"/>
                  </a:cubicBezTo>
                  <a:cubicBezTo>
                    <a:pt x="8" y="15"/>
                    <a:pt x="6" y="20"/>
                    <a:pt x="4" y="23"/>
                  </a:cubicBezTo>
                  <a:cubicBezTo>
                    <a:pt x="2" y="29"/>
                    <a:pt x="0" y="35"/>
                    <a:pt x="0" y="42"/>
                  </a:cubicBezTo>
                  <a:cubicBezTo>
                    <a:pt x="0" y="48"/>
                    <a:pt x="1" y="55"/>
                    <a:pt x="5" y="61"/>
                  </a:cubicBezTo>
                  <a:cubicBezTo>
                    <a:pt x="10" y="67"/>
                    <a:pt x="16" y="71"/>
                    <a:pt x="22" y="71"/>
                  </a:cubicBezTo>
                  <a:cubicBezTo>
                    <a:pt x="27" y="72"/>
                    <a:pt x="33" y="70"/>
                    <a:pt x="39" y="67"/>
                  </a:cubicBezTo>
                  <a:cubicBezTo>
                    <a:pt x="41" y="70"/>
                    <a:pt x="42" y="74"/>
                    <a:pt x="43" y="78"/>
                  </a:cubicBezTo>
                  <a:cubicBezTo>
                    <a:pt x="44" y="77"/>
                    <a:pt x="44" y="77"/>
                    <a:pt x="44" y="77"/>
                  </a:cubicBezTo>
                  <a:cubicBezTo>
                    <a:pt x="44" y="75"/>
                    <a:pt x="42" y="70"/>
                    <a:pt x="39" y="66"/>
                  </a:cubicBezTo>
                  <a:cubicBezTo>
                    <a:pt x="41" y="65"/>
                    <a:pt x="42" y="65"/>
                    <a:pt x="43" y="64"/>
                  </a:cubicBezTo>
                  <a:cubicBezTo>
                    <a:pt x="47" y="60"/>
                    <a:pt x="50" y="56"/>
                    <a:pt x="51" y="51"/>
                  </a:cubicBezTo>
                  <a:cubicBezTo>
                    <a:pt x="52" y="47"/>
                    <a:pt x="52" y="43"/>
                    <a:pt x="51" y="38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77" name="Freeform 1640"/>
            <p:cNvSpPr/>
            <p:nvPr/>
          </p:nvSpPr>
          <p:spPr>
            <a:xfrm>
              <a:off x="7458049" y="1119189"/>
              <a:ext cx="195264" cy="296865"/>
            </a:xfrm>
            <a:custGeom>
              <a:avLst/>
              <a:gdLst>
                <a:gd name="txL" fmla="*/ 0 w 52"/>
                <a:gd name="txT" fmla="*/ 0 h 79"/>
                <a:gd name="txR" fmla="*/ 52 w 52"/>
                <a:gd name="txB" fmla="*/ 79 h 7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2" h="79">
                  <a:moveTo>
                    <a:pt x="50" y="54"/>
                  </a:moveTo>
                  <a:cubicBezTo>
                    <a:pt x="52" y="45"/>
                    <a:pt x="51" y="36"/>
                    <a:pt x="47" y="28"/>
                  </a:cubicBezTo>
                  <a:cubicBezTo>
                    <a:pt x="45" y="22"/>
                    <a:pt x="39" y="13"/>
                    <a:pt x="39" y="6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5"/>
                    <a:pt x="25" y="11"/>
                    <a:pt x="20" y="15"/>
                  </a:cubicBezTo>
                  <a:cubicBezTo>
                    <a:pt x="10" y="22"/>
                    <a:pt x="1" y="31"/>
                    <a:pt x="0" y="45"/>
                  </a:cubicBezTo>
                  <a:cubicBezTo>
                    <a:pt x="0" y="53"/>
                    <a:pt x="2" y="59"/>
                    <a:pt x="7" y="63"/>
                  </a:cubicBezTo>
                  <a:cubicBezTo>
                    <a:pt x="11" y="67"/>
                    <a:pt x="17" y="69"/>
                    <a:pt x="23" y="69"/>
                  </a:cubicBezTo>
                  <a:cubicBezTo>
                    <a:pt x="23" y="71"/>
                    <a:pt x="23" y="73"/>
                    <a:pt x="22" y="74"/>
                  </a:cubicBezTo>
                  <a:cubicBezTo>
                    <a:pt x="22" y="76"/>
                    <a:pt x="22" y="77"/>
                    <a:pt x="21" y="79"/>
                  </a:cubicBezTo>
                  <a:cubicBezTo>
                    <a:pt x="23" y="79"/>
                    <a:pt x="23" y="79"/>
                    <a:pt x="23" y="79"/>
                  </a:cubicBezTo>
                  <a:cubicBezTo>
                    <a:pt x="23" y="78"/>
                    <a:pt x="23" y="76"/>
                    <a:pt x="23" y="75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5" y="69"/>
                    <a:pt x="27" y="69"/>
                    <a:pt x="28" y="69"/>
                  </a:cubicBezTo>
                  <a:cubicBezTo>
                    <a:pt x="34" y="69"/>
                    <a:pt x="38" y="68"/>
                    <a:pt x="42" y="65"/>
                  </a:cubicBezTo>
                  <a:cubicBezTo>
                    <a:pt x="46" y="62"/>
                    <a:pt x="48" y="58"/>
                    <a:pt x="50" y="54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78" name="Freeform 1641"/>
            <p:cNvSpPr/>
            <p:nvPr/>
          </p:nvSpPr>
          <p:spPr>
            <a:xfrm>
              <a:off x="4652920" y="6208750"/>
              <a:ext cx="431803" cy="327027"/>
            </a:xfrm>
            <a:custGeom>
              <a:avLst/>
              <a:gdLst>
                <a:gd name="txL" fmla="*/ 0 w 115"/>
                <a:gd name="txT" fmla="*/ 0 h 87"/>
                <a:gd name="txR" fmla="*/ 115 w 115"/>
                <a:gd name="txB" fmla="*/ 87 h 8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15" h="87">
                  <a:moveTo>
                    <a:pt x="47" y="16"/>
                  </a:moveTo>
                  <a:cubicBezTo>
                    <a:pt x="40" y="20"/>
                    <a:pt x="36" y="27"/>
                    <a:pt x="30" y="34"/>
                  </a:cubicBezTo>
                  <a:cubicBezTo>
                    <a:pt x="26" y="40"/>
                    <a:pt x="22" y="46"/>
                    <a:pt x="18" y="53"/>
                  </a:cubicBezTo>
                  <a:cubicBezTo>
                    <a:pt x="17" y="55"/>
                    <a:pt x="13" y="60"/>
                    <a:pt x="9" y="63"/>
                  </a:cubicBezTo>
                  <a:cubicBezTo>
                    <a:pt x="5" y="67"/>
                    <a:pt x="0" y="70"/>
                    <a:pt x="0" y="70"/>
                  </a:cubicBezTo>
                  <a:cubicBezTo>
                    <a:pt x="8" y="71"/>
                    <a:pt x="15" y="73"/>
                    <a:pt x="22" y="76"/>
                  </a:cubicBezTo>
                  <a:cubicBezTo>
                    <a:pt x="28" y="79"/>
                    <a:pt x="35" y="82"/>
                    <a:pt x="42" y="84"/>
                  </a:cubicBezTo>
                  <a:cubicBezTo>
                    <a:pt x="51" y="86"/>
                    <a:pt x="62" y="87"/>
                    <a:pt x="74" y="84"/>
                  </a:cubicBezTo>
                  <a:cubicBezTo>
                    <a:pt x="85" y="82"/>
                    <a:pt x="97" y="77"/>
                    <a:pt x="105" y="68"/>
                  </a:cubicBezTo>
                  <a:cubicBezTo>
                    <a:pt x="109" y="63"/>
                    <a:pt x="112" y="57"/>
                    <a:pt x="114" y="52"/>
                  </a:cubicBezTo>
                  <a:cubicBezTo>
                    <a:pt x="115" y="47"/>
                    <a:pt x="115" y="41"/>
                    <a:pt x="113" y="37"/>
                  </a:cubicBezTo>
                  <a:cubicBezTo>
                    <a:pt x="111" y="33"/>
                    <a:pt x="109" y="29"/>
                    <a:pt x="105" y="27"/>
                  </a:cubicBezTo>
                  <a:cubicBezTo>
                    <a:pt x="102" y="24"/>
                    <a:pt x="98" y="22"/>
                    <a:pt x="94" y="20"/>
                  </a:cubicBezTo>
                  <a:cubicBezTo>
                    <a:pt x="95" y="17"/>
                    <a:pt x="97" y="15"/>
                    <a:pt x="98" y="13"/>
                  </a:cubicBezTo>
                  <a:cubicBezTo>
                    <a:pt x="100" y="9"/>
                    <a:pt x="103" y="5"/>
                    <a:pt x="105" y="1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1" y="2"/>
                    <a:pt x="100" y="7"/>
                    <a:pt x="98" y="10"/>
                  </a:cubicBezTo>
                  <a:cubicBezTo>
                    <a:pt x="97" y="14"/>
                    <a:pt x="94" y="17"/>
                    <a:pt x="93" y="19"/>
                  </a:cubicBezTo>
                  <a:cubicBezTo>
                    <a:pt x="88" y="17"/>
                    <a:pt x="83" y="14"/>
                    <a:pt x="79" y="12"/>
                  </a:cubicBezTo>
                  <a:cubicBezTo>
                    <a:pt x="75" y="10"/>
                    <a:pt x="72" y="9"/>
                    <a:pt x="68" y="9"/>
                  </a:cubicBezTo>
                  <a:cubicBezTo>
                    <a:pt x="65" y="9"/>
                    <a:pt x="62" y="10"/>
                    <a:pt x="58" y="11"/>
                  </a:cubicBezTo>
                  <a:cubicBezTo>
                    <a:pt x="55" y="12"/>
                    <a:pt x="51" y="14"/>
                    <a:pt x="47" y="16"/>
                  </a:cubicBezTo>
                  <a:close/>
                </a:path>
              </a:pathLst>
            </a:custGeom>
            <a:solidFill>
              <a:srgbClr val="88C6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79" name="Freeform 1642"/>
            <p:cNvSpPr/>
            <p:nvPr/>
          </p:nvSpPr>
          <p:spPr>
            <a:xfrm>
              <a:off x="7235798" y="1370016"/>
              <a:ext cx="431803" cy="522291"/>
            </a:xfrm>
            <a:custGeom>
              <a:avLst/>
              <a:gdLst>
                <a:gd name="txL" fmla="*/ 0 w 115"/>
                <a:gd name="txT" fmla="*/ 0 h 139"/>
                <a:gd name="txR" fmla="*/ 115 w 115"/>
                <a:gd name="txB" fmla="*/ 139 h 13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15" h="139">
                  <a:moveTo>
                    <a:pt x="105" y="41"/>
                  </a:moveTo>
                  <a:cubicBezTo>
                    <a:pt x="99" y="31"/>
                    <a:pt x="91" y="25"/>
                    <a:pt x="83" y="20"/>
                  </a:cubicBezTo>
                  <a:cubicBezTo>
                    <a:pt x="75" y="16"/>
                    <a:pt x="66" y="13"/>
                    <a:pt x="57" y="12"/>
                  </a:cubicBezTo>
                  <a:cubicBezTo>
                    <a:pt x="44" y="10"/>
                    <a:pt x="24" y="12"/>
                    <a:pt x="12" y="4"/>
                  </a:cubicBezTo>
                  <a:cubicBezTo>
                    <a:pt x="8" y="3"/>
                    <a:pt x="4" y="2"/>
                    <a:pt x="0" y="0"/>
                  </a:cubicBezTo>
                  <a:cubicBezTo>
                    <a:pt x="4" y="4"/>
                    <a:pt x="6" y="13"/>
                    <a:pt x="7" y="22"/>
                  </a:cubicBezTo>
                  <a:cubicBezTo>
                    <a:pt x="8" y="31"/>
                    <a:pt x="7" y="40"/>
                    <a:pt x="8" y="46"/>
                  </a:cubicBezTo>
                  <a:cubicBezTo>
                    <a:pt x="8" y="57"/>
                    <a:pt x="9" y="68"/>
                    <a:pt x="11" y="76"/>
                  </a:cubicBezTo>
                  <a:cubicBezTo>
                    <a:pt x="13" y="85"/>
                    <a:pt x="17" y="93"/>
                    <a:pt x="24" y="99"/>
                  </a:cubicBezTo>
                  <a:cubicBezTo>
                    <a:pt x="28" y="102"/>
                    <a:pt x="32" y="105"/>
                    <a:pt x="37" y="108"/>
                  </a:cubicBezTo>
                  <a:cubicBezTo>
                    <a:pt x="42" y="110"/>
                    <a:pt x="47" y="112"/>
                    <a:pt x="52" y="114"/>
                  </a:cubicBezTo>
                  <a:cubicBezTo>
                    <a:pt x="63" y="116"/>
                    <a:pt x="75" y="117"/>
                    <a:pt x="87" y="113"/>
                  </a:cubicBezTo>
                  <a:cubicBezTo>
                    <a:pt x="89" y="121"/>
                    <a:pt x="88" y="131"/>
                    <a:pt x="86" y="139"/>
                  </a:cubicBezTo>
                  <a:cubicBezTo>
                    <a:pt x="87" y="139"/>
                    <a:pt x="88" y="139"/>
                    <a:pt x="89" y="139"/>
                  </a:cubicBezTo>
                  <a:cubicBezTo>
                    <a:pt x="90" y="137"/>
                    <a:pt x="91" y="133"/>
                    <a:pt x="90" y="128"/>
                  </a:cubicBezTo>
                  <a:cubicBezTo>
                    <a:pt x="90" y="123"/>
                    <a:pt x="90" y="117"/>
                    <a:pt x="88" y="112"/>
                  </a:cubicBezTo>
                  <a:cubicBezTo>
                    <a:pt x="91" y="111"/>
                    <a:pt x="94" y="110"/>
                    <a:pt x="96" y="108"/>
                  </a:cubicBezTo>
                  <a:cubicBezTo>
                    <a:pt x="101" y="105"/>
                    <a:pt x="105" y="101"/>
                    <a:pt x="108" y="96"/>
                  </a:cubicBezTo>
                  <a:cubicBezTo>
                    <a:pt x="111" y="91"/>
                    <a:pt x="113" y="85"/>
                    <a:pt x="113" y="78"/>
                  </a:cubicBezTo>
                  <a:cubicBezTo>
                    <a:pt x="115" y="65"/>
                    <a:pt x="111" y="51"/>
                    <a:pt x="105" y="41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80" name="Freeform 1643"/>
            <p:cNvSpPr/>
            <p:nvPr/>
          </p:nvSpPr>
          <p:spPr>
            <a:xfrm>
              <a:off x="7599337" y="1644656"/>
              <a:ext cx="98426" cy="146051"/>
            </a:xfrm>
            <a:custGeom>
              <a:avLst/>
              <a:gdLst>
                <a:gd name="txL" fmla="*/ 0 w 26"/>
                <a:gd name="txT" fmla="*/ 0 h 39"/>
                <a:gd name="txR" fmla="*/ 26 w 26"/>
                <a:gd name="txB" fmla="*/ 39 h 3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6" h="39">
                  <a:moveTo>
                    <a:pt x="26" y="24"/>
                  </a:moveTo>
                  <a:cubicBezTo>
                    <a:pt x="26" y="21"/>
                    <a:pt x="24" y="18"/>
                    <a:pt x="23" y="14"/>
                  </a:cubicBezTo>
                  <a:cubicBezTo>
                    <a:pt x="22" y="12"/>
                    <a:pt x="21" y="11"/>
                    <a:pt x="21" y="9"/>
                  </a:cubicBezTo>
                  <a:cubicBezTo>
                    <a:pt x="21" y="7"/>
                    <a:pt x="21" y="4"/>
                    <a:pt x="23" y="3"/>
                  </a:cubicBezTo>
                  <a:cubicBezTo>
                    <a:pt x="23" y="2"/>
                    <a:pt x="24" y="1"/>
                    <a:pt x="25" y="0"/>
                  </a:cubicBezTo>
                  <a:cubicBezTo>
                    <a:pt x="23" y="1"/>
                    <a:pt x="20" y="1"/>
                    <a:pt x="17" y="2"/>
                  </a:cubicBezTo>
                  <a:cubicBezTo>
                    <a:pt x="14" y="3"/>
                    <a:pt x="11" y="5"/>
                    <a:pt x="10" y="6"/>
                  </a:cubicBezTo>
                  <a:cubicBezTo>
                    <a:pt x="4" y="11"/>
                    <a:pt x="0" y="19"/>
                    <a:pt x="1" y="26"/>
                  </a:cubicBezTo>
                  <a:cubicBezTo>
                    <a:pt x="3" y="30"/>
                    <a:pt x="5" y="33"/>
                    <a:pt x="7" y="34"/>
                  </a:cubicBezTo>
                  <a:cubicBezTo>
                    <a:pt x="10" y="35"/>
                    <a:pt x="13" y="35"/>
                    <a:pt x="16" y="34"/>
                  </a:cubicBezTo>
                  <a:cubicBezTo>
                    <a:pt x="17" y="36"/>
                    <a:pt x="17" y="37"/>
                    <a:pt x="17" y="39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8" y="38"/>
                    <a:pt x="17" y="36"/>
                    <a:pt x="16" y="34"/>
                  </a:cubicBezTo>
                  <a:cubicBezTo>
                    <a:pt x="17" y="33"/>
                    <a:pt x="18" y="33"/>
                    <a:pt x="19" y="33"/>
                  </a:cubicBezTo>
                  <a:cubicBezTo>
                    <a:pt x="23" y="31"/>
                    <a:pt x="26" y="27"/>
                    <a:pt x="26" y="24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81" name="Freeform 1644"/>
            <p:cNvSpPr/>
            <p:nvPr/>
          </p:nvSpPr>
          <p:spPr>
            <a:xfrm>
              <a:off x="7716813" y="1531942"/>
              <a:ext cx="220664" cy="341315"/>
            </a:xfrm>
            <a:custGeom>
              <a:avLst/>
              <a:gdLst>
                <a:gd name="txL" fmla="*/ 0 w 59"/>
                <a:gd name="txT" fmla="*/ 0 h 91"/>
                <a:gd name="txR" fmla="*/ 59 w 59"/>
                <a:gd name="txB" fmla="*/ 91 h 9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9" h="91">
                  <a:moveTo>
                    <a:pt x="59" y="50"/>
                  </a:moveTo>
                  <a:cubicBezTo>
                    <a:pt x="59" y="44"/>
                    <a:pt x="57" y="40"/>
                    <a:pt x="54" y="34"/>
                  </a:cubicBezTo>
                  <a:cubicBezTo>
                    <a:pt x="53" y="29"/>
                    <a:pt x="51" y="24"/>
                    <a:pt x="49" y="19"/>
                  </a:cubicBezTo>
                  <a:cubicBezTo>
                    <a:pt x="48" y="17"/>
                    <a:pt x="48" y="12"/>
                    <a:pt x="48" y="8"/>
                  </a:cubicBezTo>
                  <a:cubicBezTo>
                    <a:pt x="49" y="4"/>
                    <a:pt x="50" y="0"/>
                    <a:pt x="50" y="0"/>
                  </a:cubicBezTo>
                  <a:cubicBezTo>
                    <a:pt x="45" y="3"/>
                    <a:pt x="40" y="5"/>
                    <a:pt x="34" y="7"/>
                  </a:cubicBezTo>
                  <a:cubicBezTo>
                    <a:pt x="29" y="10"/>
                    <a:pt x="23" y="12"/>
                    <a:pt x="19" y="15"/>
                  </a:cubicBezTo>
                  <a:cubicBezTo>
                    <a:pt x="13" y="20"/>
                    <a:pt x="8" y="26"/>
                    <a:pt x="5" y="32"/>
                  </a:cubicBezTo>
                  <a:cubicBezTo>
                    <a:pt x="2" y="38"/>
                    <a:pt x="0" y="45"/>
                    <a:pt x="1" y="50"/>
                  </a:cubicBezTo>
                  <a:cubicBezTo>
                    <a:pt x="1" y="56"/>
                    <a:pt x="5" y="62"/>
                    <a:pt x="10" y="66"/>
                  </a:cubicBezTo>
                  <a:cubicBezTo>
                    <a:pt x="14" y="70"/>
                    <a:pt x="21" y="74"/>
                    <a:pt x="27" y="75"/>
                  </a:cubicBezTo>
                  <a:cubicBezTo>
                    <a:pt x="26" y="78"/>
                    <a:pt x="25" y="81"/>
                    <a:pt x="23" y="83"/>
                  </a:cubicBezTo>
                  <a:cubicBezTo>
                    <a:pt x="20" y="86"/>
                    <a:pt x="16" y="89"/>
                    <a:pt x="13" y="90"/>
                  </a:cubicBezTo>
                  <a:cubicBezTo>
                    <a:pt x="13" y="90"/>
                    <a:pt x="13" y="91"/>
                    <a:pt x="13" y="91"/>
                  </a:cubicBezTo>
                  <a:cubicBezTo>
                    <a:pt x="15" y="91"/>
                    <a:pt x="19" y="88"/>
                    <a:pt x="22" y="85"/>
                  </a:cubicBezTo>
                  <a:cubicBezTo>
                    <a:pt x="25" y="82"/>
                    <a:pt x="27" y="79"/>
                    <a:pt x="28" y="76"/>
                  </a:cubicBezTo>
                  <a:cubicBezTo>
                    <a:pt x="33" y="77"/>
                    <a:pt x="37" y="76"/>
                    <a:pt x="41" y="75"/>
                  </a:cubicBezTo>
                  <a:cubicBezTo>
                    <a:pt x="45" y="74"/>
                    <a:pt x="49" y="71"/>
                    <a:pt x="52" y="68"/>
                  </a:cubicBezTo>
                  <a:cubicBezTo>
                    <a:pt x="54" y="65"/>
                    <a:pt x="55" y="62"/>
                    <a:pt x="57" y="59"/>
                  </a:cubicBezTo>
                  <a:cubicBezTo>
                    <a:pt x="58" y="56"/>
                    <a:pt x="59" y="53"/>
                    <a:pt x="59" y="50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82" name="Freeform 1645"/>
            <p:cNvSpPr/>
            <p:nvPr/>
          </p:nvSpPr>
          <p:spPr>
            <a:xfrm>
              <a:off x="7753326" y="1185865"/>
              <a:ext cx="161926" cy="169864"/>
            </a:xfrm>
            <a:custGeom>
              <a:avLst/>
              <a:gdLst>
                <a:gd name="txL" fmla="*/ 0 w 43"/>
                <a:gd name="txT" fmla="*/ 0 h 45"/>
                <a:gd name="txR" fmla="*/ 43 w 43"/>
                <a:gd name="txB" fmla="*/ 45 h 4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3" h="45">
                  <a:moveTo>
                    <a:pt x="38" y="13"/>
                  </a:moveTo>
                  <a:cubicBezTo>
                    <a:pt x="34" y="8"/>
                    <a:pt x="28" y="4"/>
                    <a:pt x="21" y="3"/>
                  </a:cubicBezTo>
                  <a:cubicBezTo>
                    <a:pt x="16" y="2"/>
                    <a:pt x="9" y="3"/>
                    <a:pt x="5" y="1"/>
                  </a:cubicBezTo>
                  <a:cubicBezTo>
                    <a:pt x="3" y="1"/>
                    <a:pt x="2" y="0"/>
                    <a:pt x="0" y="0"/>
                  </a:cubicBezTo>
                  <a:cubicBezTo>
                    <a:pt x="2" y="1"/>
                    <a:pt x="3" y="4"/>
                    <a:pt x="3" y="7"/>
                  </a:cubicBezTo>
                  <a:cubicBezTo>
                    <a:pt x="3" y="10"/>
                    <a:pt x="3" y="13"/>
                    <a:pt x="3" y="15"/>
                  </a:cubicBezTo>
                  <a:cubicBezTo>
                    <a:pt x="3" y="23"/>
                    <a:pt x="4" y="31"/>
                    <a:pt x="10" y="37"/>
                  </a:cubicBezTo>
                  <a:cubicBezTo>
                    <a:pt x="18" y="43"/>
                    <a:pt x="27" y="43"/>
                    <a:pt x="34" y="37"/>
                  </a:cubicBezTo>
                  <a:cubicBezTo>
                    <a:pt x="36" y="40"/>
                    <a:pt x="37" y="42"/>
                    <a:pt x="38" y="45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8" y="43"/>
                    <a:pt x="37" y="40"/>
                    <a:pt x="35" y="37"/>
                  </a:cubicBezTo>
                  <a:cubicBezTo>
                    <a:pt x="36" y="36"/>
                    <a:pt x="36" y="35"/>
                    <a:pt x="37" y="35"/>
                  </a:cubicBezTo>
                  <a:cubicBezTo>
                    <a:pt x="43" y="29"/>
                    <a:pt x="43" y="20"/>
                    <a:pt x="38" y="13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83" name="Freeform 1646"/>
            <p:cNvSpPr/>
            <p:nvPr/>
          </p:nvSpPr>
          <p:spPr>
            <a:xfrm>
              <a:off x="7889852" y="1141415"/>
              <a:ext cx="101601" cy="153989"/>
            </a:xfrm>
            <a:custGeom>
              <a:avLst/>
              <a:gdLst>
                <a:gd name="txL" fmla="*/ 0 w 27"/>
                <a:gd name="txT" fmla="*/ 0 h 41"/>
                <a:gd name="txR" fmla="*/ 27 w 27"/>
                <a:gd name="txB" fmla="*/ 41 h 4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7" h="41">
                  <a:moveTo>
                    <a:pt x="27" y="22"/>
                  </a:moveTo>
                  <a:cubicBezTo>
                    <a:pt x="26" y="18"/>
                    <a:pt x="24" y="14"/>
                    <a:pt x="21" y="11"/>
                  </a:cubicBezTo>
                  <a:cubicBezTo>
                    <a:pt x="18" y="8"/>
                    <a:pt x="14" y="6"/>
                    <a:pt x="13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3"/>
                    <a:pt x="7" y="8"/>
                    <a:pt x="6" y="10"/>
                  </a:cubicBezTo>
                  <a:cubicBezTo>
                    <a:pt x="3" y="15"/>
                    <a:pt x="0" y="21"/>
                    <a:pt x="2" y="27"/>
                  </a:cubicBezTo>
                  <a:cubicBezTo>
                    <a:pt x="5" y="33"/>
                    <a:pt x="10" y="36"/>
                    <a:pt x="16" y="35"/>
                  </a:cubicBezTo>
                  <a:cubicBezTo>
                    <a:pt x="17" y="37"/>
                    <a:pt x="17" y="39"/>
                    <a:pt x="16" y="40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7" y="39"/>
                    <a:pt x="17" y="37"/>
                    <a:pt x="17" y="35"/>
                  </a:cubicBezTo>
                  <a:cubicBezTo>
                    <a:pt x="18" y="34"/>
                    <a:pt x="18" y="34"/>
                    <a:pt x="19" y="34"/>
                  </a:cubicBezTo>
                  <a:cubicBezTo>
                    <a:pt x="24" y="32"/>
                    <a:pt x="27" y="27"/>
                    <a:pt x="27" y="22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84" name="Freeform 1647"/>
            <p:cNvSpPr/>
            <p:nvPr/>
          </p:nvSpPr>
          <p:spPr>
            <a:xfrm>
              <a:off x="7942239" y="1336678"/>
              <a:ext cx="214314" cy="173039"/>
            </a:xfrm>
            <a:custGeom>
              <a:avLst/>
              <a:gdLst>
                <a:gd name="txL" fmla="*/ 0 w 57"/>
                <a:gd name="txT" fmla="*/ 0 h 46"/>
                <a:gd name="txR" fmla="*/ 57 w 57"/>
                <a:gd name="txB" fmla="*/ 46 h 4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7" h="46">
                  <a:moveTo>
                    <a:pt x="37" y="41"/>
                  </a:moveTo>
                  <a:cubicBezTo>
                    <a:pt x="43" y="36"/>
                    <a:pt x="45" y="29"/>
                    <a:pt x="46" y="22"/>
                  </a:cubicBezTo>
                  <a:cubicBezTo>
                    <a:pt x="47" y="19"/>
                    <a:pt x="47" y="16"/>
                    <a:pt x="48" y="13"/>
                  </a:cubicBezTo>
                  <a:cubicBezTo>
                    <a:pt x="48" y="10"/>
                    <a:pt x="50" y="6"/>
                    <a:pt x="53" y="5"/>
                  </a:cubicBezTo>
                  <a:cubicBezTo>
                    <a:pt x="54" y="3"/>
                    <a:pt x="56" y="2"/>
                    <a:pt x="57" y="0"/>
                  </a:cubicBezTo>
                  <a:cubicBezTo>
                    <a:pt x="56" y="1"/>
                    <a:pt x="54" y="1"/>
                    <a:pt x="52" y="1"/>
                  </a:cubicBezTo>
                  <a:cubicBezTo>
                    <a:pt x="49" y="1"/>
                    <a:pt x="47" y="1"/>
                    <a:pt x="45" y="1"/>
                  </a:cubicBezTo>
                  <a:cubicBezTo>
                    <a:pt x="40" y="1"/>
                    <a:pt x="36" y="1"/>
                    <a:pt x="33" y="1"/>
                  </a:cubicBezTo>
                  <a:cubicBezTo>
                    <a:pt x="23" y="2"/>
                    <a:pt x="13" y="4"/>
                    <a:pt x="7" y="13"/>
                  </a:cubicBezTo>
                  <a:cubicBezTo>
                    <a:pt x="4" y="17"/>
                    <a:pt x="3" y="22"/>
                    <a:pt x="3" y="27"/>
                  </a:cubicBezTo>
                  <a:cubicBezTo>
                    <a:pt x="4" y="31"/>
                    <a:pt x="6" y="36"/>
                    <a:pt x="10" y="40"/>
                  </a:cubicBezTo>
                  <a:cubicBezTo>
                    <a:pt x="7" y="42"/>
                    <a:pt x="4" y="43"/>
                    <a:pt x="0" y="44"/>
                  </a:cubicBezTo>
                  <a:cubicBezTo>
                    <a:pt x="0" y="45"/>
                    <a:pt x="0" y="45"/>
                    <a:pt x="1" y="46"/>
                  </a:cubicBezTo>
                  <a:cubicBezTo>
                    <a:pt x="3" y="45"/>
                    <a:pt x="7" y="43"/>
                    <a:pt x="10" y="40"/>
                  </a:cubicBezTo>
                  <a:cubicBezTo>
                    <a:pt x="11" y="41"/>
                    <a:pt x="12" y="42"/>
                    <a:pt x="13" y="42"/>
                  </a:cubicBezTo>
                  <a:cubicBezTo>
                    <a:pt x="17" y="45"/>
                    <a:pt x="21" y="46"/>
                    <a:pt x="25" y="46"/>
                  </a:cubicBezTo>
                  <a:cubicBezTo>
                    <a:pt x="30" y="45"/>
                    <a:pt x="34" y="44"/>
                    <a:pt x="37" y="41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85" name="Freeform 1648"/>
            <p:cNvSpPr/>
            <p:nvPr/>
          </p:nvSpPr>
          <p:spPr>
            <a:xfrm>
              <a:off x="7956527" y="1516067"/>
              <a:ext cx="211139" cy="153989"/>
            </a:xfrm>
            <a:custGeom>
              <a:avLst/>
              <a:gdLst>
                <a:gd name="txL" fmla="*/ 0 w 56"/>
                <a:gd name="txT" fmla="*/ 0 h 41"/>
                <a:gd name="txR" fmla="*/ 56 w 56"/>
                <a:gd name="txB" fmla="*/ 41 h 4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6" h="41">
                  <a:moveTo>
                    <a:pt x="39" y="34"/>
                  </a:moveTo>
                  <a:cubicBezTo>
                    <a:pt x="41" y="32"/>
                    <a:pt x="42" y="28"/>
                    <a:pt x="43" y="25"/>
                  </a:cubicBezTo>
                  <a:cubicBezTo>
                    <a:pt x="44" y="21"/>
                    <a:pt x="45" y="18"/>
                    <a:pt x="47" y="15"/>
                  </a:cubicBezTo>
                  <a:cubicBezTo>
                    <a:pt x="47" y="13"/>
                    <a:pt x="49" y="11"/>
                    <a:pt x="51" y="9"/>
                  </a:cubicBezTo>
                  <a:cubicBezTo>
                    <a:pt x="54" y="8"/>
                    <a:pt x="56" y="7"/>
                    <a:pt x="56" y="7"/>
                  </a:cubicBezTo>
                  <a:cubicBezTo>
                    <a:pt x="54" y="6"/>
                    <a:pt x="52" y="5"/>
                    <a:pt x="50" y="5"/>
                  </a:cubicBezTo>
                  <a:cubicBezTo>
                    <a:pt x="48" y="4"/>
                    <a:pt x="46" y="3"/>
                    <a:pt x="44" y="3"/>
                  </a:cubicBezTo>
                  <a:cubicBezTo>
                    <a:pt x="41" y="2"/>
                    <a:pt x="37" y="1"/>
                    <a:pt x="33" y="1"/>
                  </a:cubicBezTo>
                  <a:cubicBezTo>
                    <a:pt x="29" y="0"/>
                    <a:pt x="24" y="1"/>
                    <a:pt x="19" y="3"/>
                  </a:cubicBezTo>
                  <a:cubicBezTo>
                    <a:pt x="15" y="5"/>
                    <a:pt x="12" y="7"/>
                    <a:pt x="9" y="10"/>
                  </a:cubicBezTo>
                  <a:cubicBezTo>
                    <a:pt x="7" y="14"/>
                    <a:pt x="6" y="18"/>
                    <a:pt x="7" y="22"/>
                  </a:cubicBezTo>
                  <a:cubicBezTo>
                    <a:pt x="8" y="27"/>
                    <a:pt x="10" y="31"/>
                    <a:pt x="13" y="34"/>
                  </a:cubicBezTo>
                  <a:cubicBezTo>
                    <a:pt x="12" y="35"/>
                    <a:pt x="10" y="36"/>
                    <a:pt x="8" y="36"/>
                  </a:cubicBezTo>
                  <a:cubicBezTo>
                    <a:pt x="5" y="37"/>
                    <a:pt x="3" y="37"/>
                    <a:pt x="0" y="37"/>
                  </a:cubicBezTo>
                  <a:cubicBezTo>
                    <a:pt x="0" y="37"/>
                    <a:pt x="0" y="37"/>
                    <a:pt x="0" y="38"/>
                  </a:cubicBezTo>
                  <a:cubicBezTo>
                    <a:pt x="2" y="38"/>
                    <a:pt x="4" y="38"/>
                    <a:pt x="7" y="37"/>
                  </a:cubicBezTo>
                  <a:cubicBezTo>
                    <a:pt x="9" y="37"/>
                    <a:pt x="12" y="36"/>
                    <a:pt x="13" y="35"/>
                  </a:cubicBezTo>
                  <a:cubicBezTo>
                    <a:pt x="17" y="39"/>
                    <a:pt x="23" y="41"/>
                    <a:pt x="28" y="40"/>
                  </a:cubicBezTo>
                  <a:cubicBezTo>
                    <a:pt x="32" y="39"/>
                    <a:pt x="36" y="37"/>
                    <a:pt x="39" y="34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86" name="Freeform 1649"/>
            <p:cNvSpPr/>
            <p:nvPr/>
          </p:nvSpPr>
          <p:spPr>
            <a:xfrm>
              <a:off x="8013677" y="1682756"/>
              <a:ext cx="173039" cy="127001"/>
            </a:xfrm>
            <a:custGeom>
              <a:avLst/>
              <a:gdLst>
                <a:gd name="txL" fmla="*/ 0 w 46"/>
                <a:gd name="txT" fmla="*/ 0 h 34"/>
                <a:gd name="txR" fmla="*/ 46 w 46"/>
                <a:gd name="txB" fmla="*/ 34 h 3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6" h="34">
                  <a:moveTo>
                    <a:pt x="33" y="31"/>
                  </a:moveTo>
                  <a:cubicBezTo>
                    <a:pt x="36" y="29"/>
                    <a:pt x="38" y="26"/>
                    <a:pt x="39" y="22"/>
                  </a:cubicBezTo>
                  <a:cubicBezTo>
                    <a:pt x="41" y="20"/>
                    <a:pt x="42" y="17"/>
                    <a:pt x="42" y="14"/>
                  </a:cubicBezTo>
                  <a:cubicBezTo>
                    <a:pt x="43" y="11"/>
                    <a:pt x="46" y="5"/>
                    <a:pt x="46" y="5"/>
                  </a:cubicBezTo>
                  <a:cubicBezTo>
                    <a:pt x="41" y="6"/>
                    <a:pt x="37" y="3"/>
                    <a:pt x="32" y="2"/>
                  </a:cubicBezTo>
                  <a:cubicBezTo>
                    <a:pt x="26" y="0"/>
                    <a:pt x="18" y="1"/>
                    <a:pt x="13" y="5"/>
                  </a:cubicBezTo>
                  <a:cubicBezTo>
                    <a:pt x="7" y="10"/>
                    <a:pt x="7" y="19"/>
                    <a:pt x="11" y="25"/>
                  </a:cubicBezTo>
                  <a:cubicBezTo>
                    <a:pt x="10" y="26"/>
                    <a:pt x="8" y="26"/>
                    <a:pt x="7" y="27"/>
                  </a:cubicBezTo>
                  <a:cubicBezTo>
                    <a:pt x="5" y="27"/>
                    <a:pt x="3" y="26"/>
                    <a:pt x="1" y="2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3" y="27"/>
                    <a:pt x="8" y="27"/>
                    <a:pt x="11" y="26"/>
                  </a:cubicBezTo>
                  <a:cubicBezTo>
                    <a:pt x="14" y="30"/>
                    <a:pt x="17" y="33"/>
                    <a:pt x="22" y="33"/>
                  </a:cubicBezTo>
                  <a:cubicBezTo>
                    <a:pt x="25" y="34"/>
                    <a:pt x="30" y="32"/>
                    <a:pt x="33" y="31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87" name="Freeform 1650"/>
            <p:cNvSpPr/>
            <p:nvPr/>
          </p:nvSpPr>
          <p:spPr>
            <a:xfrm>
              <a:off x="8050190" y="1752606"/>
              <a:ext cx="147638" cy="214314"/>
            </a:xfrm>
            <a:custGeom>
              <a:avLst/>
              <a:gdLst>
                <a:gd name="txL" fmla="*/ 0 w 39"/>
                <a:gd name="txT" fmla="*/ 0 h 57"/>
                <a:gd name="txR" fmla="*/ 39 w 39"/>
                <a:gd name="txB" fmla="*/ 57 h 5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9" h="57">
                  <a:moveTo>
                    <a:pt x="38" y="34"/>
                  </a:moveTo>
                  <a:cubicBezTo>
                    <a:pt x="39" y="30"/>
                    <a:pt x="38" y="26"/>
                    <a:pt x="37" y="22"/>
                  </a:cubicBezTo>
                  <a:cubicBezTo>
                    <a:pt x="36" y="19"/>
                    <a:pt x="35" y="16"/>
                    <a:pt x="34" y="12"/>
                  </a:cubicBezTo>
                  <a:cubicBezTo>
                    <a:pt x="33" y="11"/>
                    <a:pt x="33" y="8"/>
                    <a:pt x="33" y="5"/>
                  </a:cubicBezTo>
                  <a:cubicBezTo>
                    <a:pt x="33" y="2"/>
                    <a:pt x="34" y="0"/>
                    <a:pt x="34" y="0"/>
                  </a:cubicBezTo>
                  <a:cubicBezTo>
                    <a:pt x="33" y="1"/>
                    <a:pt x="31" y="2"/>
                    <a:pt x="29" y="3"/>
                  </a:cubicBezTo>
                  <a:cubicBezTo>
                    <a:pt x="27" y="4"/>
                    <a:pt x="26" y="4"/>
                    <a:pt x="24" y="5"/>
                  </a:cubicBezTo>
                  <a:cubicBezTo>
                    <a:pt x="21" y="6"/>
                    <a:pt x="18" y="7"/>
                    <a:pt x="15" y="9"/>
                  </a:cubicBezTo>
                  <a:cubicBezTo>
                    <a:pt x="8" y="13"/>
                    <a:pt x="1" y="21"/>
                    <a:pt x="0" y="29"/>
                  </a:cubicBezTo>
                  <a:cubicBezTo>
                    <a:pt x="0" y="34"/>
                    <a:pt x="2" y="38"/>
                    <a:pt x="5" y="41"/>
                  </a:cubicBezTo>
                  <a:cubicBezTo>
                    <a:pt x="8" y="44"/>
                    <a:pt x="12" y="46"/>
                    <a:pt x="16" y="47"/>
                  </a:cubicBezTo>
                  <a:cubicBezTo>
                    <a:pt x="16" y="48"/>
                    <a:pt x="15" y="50"/>
                    <a:pt x="14" y="51"/>
                  </a:cubicBezTo>
                  <a:cubicBezTo>
                    <a:pt x="14" y="52"/>
                    <a:pt x="13" y="53"/>
                    <a:pt x="13" y="54"/>
                  </a:cubicBezTo>
                  <a:cubicBezTo>
                    <a:pt x="12" y="55"/>
                    <a:pt x="11" y="55"/>
                    <a:pt x="11" y="56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2" y="56"/>
                    <a:pt x="13" y="54"/>
                    <a:pt x="14" y="52"/>
                  </a:cubicBezTo>
                  <a:cubicBezTo>
                    <a:pt x="15" y="51"/>
                    <a:pt x="17" y="49"/>
                    <a:pt x="17" y="47"/>
                  </a:cubicBezTo>
                  <a:cubicBezTo>
                    <a:pt x="23" y="48"/>
                    <a:pt x="28" y="48"/>
                    <a:pt x="32" y="44"/>
                  </a:cubicBezTo>
                  <a:cubicBezTo>
                    <a:pt x="34" y="42"/>
                    <a:pt x="37" y="38"/>
                    <a:pt x="38" y="34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88" name="Freeform 1651"/>
            <p:cNvSpPr/>
            <p:nvPr/>
          </p:nvSpPr>
          <p:spPr>
            <a:xfrm>
              <a:off x="5178385" y="5114955"/>
              <a:ext cx="473078" cy="312740"/>
            </a:xfrm>
            <a:custGeom>
              <a:avLst/>
              <a:gdLst>
                <a:gd name="txL" fmla="*/ 0 w 126"/>
                <a:gd name="txT" fmla="*/ 0 h 83"/>
                <a:gd name="txR" fmla="*/ 126 w 126"/>
                <a:gd name="txB" fmla="*/ 83 h 8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</a:cxnLst>
              <a:rect l="txL" t="txT" r="txR" b="txB"/>
              <a:pathLst>
                <a:path w="126" h="83">
                  <a:moveTo>
                    <a:pt x="44" y="1"/>
                  </a:moveTo>
                  <a:cubicBezTo>
                    <a:pt x="33" y="4"/>
                    <a:pt x="26" y="11"/>
                    <a:pt x="20" y="19"/>
                  </a:cubicBezTo>
                  <a:cubicBezTo>
                    <a:pt x="14" y="26"/>
                    <a:pt x="11" y="33"/>
                    <a:pt x="8" y="41"/>
                  </a:cubicBezTo>
                  <a:cubicBezTo>
                    <a:pt x="7" y="44"/>
                    <a:pt x="5" y="50"/>
                    <a:pt x="3" y="55"/>
                  </a:cubicBezTo>
                  <a:cubicBezTo>
                    <a:pt x="1" y="60"/>
                    <a:pt x="0" y="64"/>
                    <a:pt x="0" y="64"/>
                  </a:cubicBezTo>
                  <a:cubicBezTo>
                    <a:pt x="5" y="62"/>
                    <a:pt x="10" y="64"/>
                    <a:pt x="15" y="67"/>
                  </a:cubicBezTo>
                  <a:cubicBezTo>
                    <a:pt x="20" y="69"/>
                    <a:pt x="25" y="73"/>
                    <a:pt x="29" y="75"/>
                  </a:cubicBezTo>
                  <a:cubicBezTo>
                    <a:pt x="35" y="78"/>
                    <a:pt x="43" y="81"/>
                    <a:pt x="51" y="82"/>
                  </a:cubicBezTo>
                  <a:cubicBezTo>
                    <a:pt x="52" y="82"/>
                    <a:pt x="53" y="82"/>
                    <a:pt x="54" y="83"/>
                  </a:cubicBezTo>
                  <a:cubicBezTo>
                    <a:pt x="56" y="83"/>
                    <a:pt x="56" y="83"/>
                    <a:pt x="56" y="83"/>
                  </a:cubicBezTo>
                  <a:cubicBezTo>
                    <a:pt x="57" y="83"/>
                    <a:pt x="57" y="83"/>
                    <a:pt x="58" y="83"/>
                  </a:cubicBezTo>
                  <a:cubicBezTo>
                    <a:pt x="61" y="83"/>
                    <a:pt x="64" y="83"/>
                    <a:pt x="66" y="82"/>
                  </a:cubicBezTo>
                  <a:cubicBezTo>
                    <a:pt x="71" y="82"/>
                    <a:pt x="75" y="80"/>
                    <a:pt x="78" y="78"/>
                  </a:cubicBezTo>
                  <a:cubicBezTo>
                    <a:pt x="86" y="74"/>
                    <a:pt x="91" y="67"/>
                    <a:pt x="94" y="58"/>
                  </a:cubicBezTo>
                  <a:cubicBezTo>
                    <a:pt x="97" y="49"/>
                    <a:pt x="99" y="39"/>
                    <a:pt x="97" y="29"/>
                  </a:cubicBezTo>
                  <a:cubicBezTo>
                    <a:pt x="101" y="29"/>
                    <a:pt x="106" y="30"/>
                    <a:pt x="110" y="31"/>
                  </a:cubicBezTo>
                  <a:cubicBezTo>
                    <a:pt x="116" y="34"/>
                    <a:pt x="121" y="38"/>
                    <a:pt x="124" y="43"/>
                  </a:cubicBezTo>
                  <a:cubicBezTo>
                    <a:pt x="124" y="42"/>
                    <a:pt x="125" y="42"/>
                    <a:pt x="126" y="42"/>
                  </a:cubicBezTo>
                  <a:cubicBezTo>
                    <a:pt x="125" y="40"/>
                    <a:pt x="124" y="38"/>
                    <a:pt x="121" y="37"/>
                  </a:cubicBezTo>
                  <a:cubicBezTo>
                    <a:pt x="119" y="35"/>
                    <a:pt x="117" y="33"/>
                    <a:pt x="114" y="32"/>
                  </a:cubicBezTo>
                  <a:cubicBezTo>
                    <a:pt x="108" y="29"/>
                    <a:pt x="101" y="28"/>
                    <a:pt x="97" y="28"/>
                  </a:cubicBezTo>
                  <a:cubicBezTo>
                    <a:pt x="95" y="22"/>
                    <a:pt x="93" y="16"/>
                    <a:pt x="88" y="11"/>
                  </a:cubicBezTo>
                  <a:cubicBezTo>
                    <a:pt x="84" y="7"/>
                    <a:pt x="79" y="3"/>
                    <a:pt x="73" y="1"/>
                  </a:cubicBezTo>
                  <a:cubicBezTo>
                    <a:pt x="70" y="1"/>
                    <a:pt x="68" y="0"/>
                    <a:pt x="66" y="0"/>
                  </a:cubicBezTo>
                  <a:cubicBezTo>
                    <a:pt x="64" y="0"/>
                    <a:pt x="61" y="0"/>
                    <a:pt x="60" y="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5" y="0"/>
                    <a:pt x="53" y="0"/>
                    <a:pt x="52" y="0"/>
                  </a:cubicBezTo>
                  <a:cubicBezTo>
                    <a:pt x="49" y="0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89" name="Freeform 1652"/>
            <p:cNvSpPr/>
            <p:nvPr/>
          </p:nvSpPr>
          <p:spPr>
            <a:xfrm>
              <a:off x="5426037" y="4646639"/>
              <a:ext cx="307977" cy="225427"/>
            </a:xfrm>
            <a:custGeom>
              <a:avLst/>
              <a:gdLst>
                <a:gd name="txL" fmla="*/ 0 w 82"/>
                <a:gd name="txT" fmla="*/ 0 h 60"/>
                <a:gd name="txR" fmla="*/ 82 w 82"/>
                <a:gd name="txB" fmla="*/ 60 h 6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82" h="60">
                  <a:moveTo>
                    <a:pt x="45" y="2"/>
                  </a:moveTo>
                  <a:cubicBezTo>
                    <a:pt x="37" y="0"/>
                    <a:pt x="31" y="2"/>
                    <a:pt x="24" y="5"/>
                  </a:cubicBezTo>
                  <a:cubicBezTo>
                    <a:pt x="19" y="7"/>
                    <a:pt x="14" y="11"/>
                    <a:pt x="10" y="15"/>
                  </a:cubicBezTo>
                  <a:cubicBezTo>
                    <a:pt x="9" y="17"/>
                    <a:pt x="5" y="19"/>
                    <a:pt x="3" y="22"/>
                  </a:cubicBezTo>
                  <a:cubicBezTo>
                    <a:pt x="1" y="25"/>
                    <a:pt x="0" y="28"/>
                    <a:pt x="0" y="28"/>
                  </a:cubicBezTo>
                  <a:cubicBezTo>
                    <a:pt x="2" y="27"/>
                    <a:pt x="5" y="30"/>
                    <a:pt x="7" y="33"/>
                  </a:cubicBezTo>
                  <a:cubicBezTo>
                    <a:pt x="9" y="36"/>
                    <a:pt x="10" y="39"/>
                    <a:pt x="12" y="42"/>
                  </a:cubicBezTo>
                  <a:cubicBezTo>
                    <a:pt x="15" y="46"/>
                    <a:pt x="19" y="50"/>
                    <a:pt x="24" y="54"/>
                  </a:cubicBezTo>
                  <a:cubicBezTo>
                    <a:pt x="29" y="57"/>
                    <a:pt x="35" y="59"/>
                    <a:pt x="41" y="60"/>
                  </a:cubicBezTo>
                  <a:cubicBezTo>
                    <a:pt x="48" y="60"/>
                    <a:pt x="55" y="57"/>
                    <a:pt x="59" y="52"/>
                  </a:cubicBezTo>
                  <a:cubicBezTo>
                    <a:pt x="64" y="48"/>
                    <a:pt x="66" y="41"/>
                    <a:pt x="67" y="35"/>
                  </a:cubicBezTo>
                  <a:cubicBezTo>
                    <a:pt x="70" y="35"/>
                    <a:pt x="72" y="36"/>
                    <a:pt x="74" y="37"/>
                  </a:cubicBezTo>
                  <a:cubicBezTo>
                    <a:pt x="76" y="39"/>
                    <a:pt x="79" y="41"/>
                    <a:pt x="82" y="42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81" y="40"/>
                    <a:pt x="78" y="39"/>
                    <a:pt x="76" y="37"/>
                  </a:cubicBezTo>
                  <a:cubicBezTo>
                    <a:pt x="73" y="36"/>
                    <a:pt x="70" y="34"/>
                    <a:pt x="68" y="34"/>
                  </a:cubicBezTo>
                  <a:cubicBezTo>
                    <a:pt x="68" y="29"/>
                    <a:pt x="68" y="25"/>
                    <a:pt x="68" y="21"/>
                  </a:cubicBezTo>
                  <a:cubicBezTo>
                    <a:pt x="67" y="17"/>
                    <a:pt x="66" y="14"/>
                    <a:pt x="63" y="11"/>
                  </a:cubicBezTo>
                  <a:cubicBezTo>
                    <a:pt x="59" y="7"/>
                    <a:pt x="51" y="3"/>
                    <a:pt x="45" y="2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90" name="Freeform 1653"/>
            <p:cNvSpPr/>
            <p:nvPr/>
          </p:nvSpPr>
          <p:spPr>
            <a:xfrm>
              <a:off x="3732164" y="5972211"/>
              <a:ext cx="0" cy="3175"/>
            </a:xfrm>
            <a:custGeom>
              <a:avLst/>
              <a:gdLst>
                <a:gd name="txL" fmla="*/ 0 w 0"/>
                <a:gd name="txT" fmla="*/ 0 h 1"/>
                <a:gd name="txR" fmla="*/ 0 w 0"/>
                <a:gd name="txB" fmla="*/ 1 h 1"/>
              </a:gdLst>
              <a:ahLst/>
              <a:cxnLst>
                <a:cxn ang="0">
                  <a:pos x="0" y="2147483647"/>
                </a:cxn>
                <a:cxn ang="0">
                  <a:pos x="0" y="2147483647"/>
                </a:cxn>
                <a:cxn ang="0">
                  <a:pos x="0" y="2147483647"/>
                </a:cxn>
              </a:cxnLst>
              <a:rect l="txL" t="txT" r="txR" b="tx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91" name="Freeform 1654"/>
            <p:cNvSpPr/>
            <p:nvPr/>
          </p:nvSpPr>
          <p:spPr>
            <a:xfrm>
              <a:off x="3728989" y="5972211"/>
              <a:ext cx="3175" cy="3175"/>
            </a:xfrm>
            <a:custGeom>
              <a:avLst/>
              <a:gdLst>
                <a:gd name="txL" fmla="*/ 0 w 1"/>
                <a:gd name="txT" fmla="*/ 0 h 1"/>
                <a:gd name="txR" fmla="*/ 1 w 1"/>
                <a:gd name="txB" fmla="*/ 1 h 1"/>
              </a:gdLst>
              <a:ahLst/>
              <a:cxnLst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</a:cxnLst>
              <a:rect l="txL" t="txT" r="txR" b="tx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92" name="Freeform 1655"/>
            <p:cNvSpPr/>
            <p:nvPr/>
          </p:nvSpPr>
          <p:spPr>
            <a:xfrm>
              <a:off x="6157879" y="5156230"/>
              <a:ext cx="371477" cy="560391"/>
            </a:xfrm>
            <a:custGeom>
              <a:avLst/>
              <a:gdLst>
                <a:gd name="txL" fmla="*/ 0 w 99"/>
                <a:gd name="txT" fmla="*/ 0 h 149"/>
                <a:gd name="txR" fmla="*/ 99 w 99"/>
                <a:gd name="txB" fmla="*/ 149 h 14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99" h="149">
                  <a:moveTo>
                    <a:pt x="7" y="101"/>
                  </a:moveTo>
                  <a:cubicBezTo>
                    <a:pt x="12" y="112"/>
                    <a:pt x="21" y="118"/>
                    <a:pt x="30" y="124"/>
                  </a:cubicBezTo>
                  <a:cubicBezTo>
                    <a:pt x="38" y="130"/>
                    <a:pt x="47" y="133"/>
                    <a:pt x="56" y="136"/>
                  </a:cubicBezTo>
                  <a:cubicBezTo>
                    <a:pt x="63" y="138"/>
                    <a:pt x="82" y="149"/>
                    <a:pt x="82" y="149"/>
                  </a:cubicBezTo>
                  <a:cubicBezTo>
                    <a:pt x="80" y="135"/>
                    <a:pt x="90" y="121"/>
                    <a:pt x="95" y="108"/>
                  </a:cubicBezTo>
                  <a:cubicBezTo>
                    <a:pt x="98" y="99"/>
                    <a:pt x="99" y="88"/>
                    <a:pt x="99" y="78"/>
                  </a:cubicBezTo>
                  <a:cubicBezTo>
                    <a:pt x="98" y="67"/>
                    <a:pt x="95" y="56"/>
                    <a:pt x="89" y="48"/>
                  </a:cubicBezTo>
                  <a:cubicBezTo>
                    <a:pt x="88" y="47"/>
                    <a:pt x="88" y="46"/>
                    <a:pt x="87" y="45"/>
                  </a:cubicBezTo>
                  <a:cubicBezTo>
                    <a:pt x="86" y="44"/>
                    <a:pt x="86" y="44"/>
                    <a:pt x="85" y="43"/>
                  </a:cubicBezTo>
                  <a:cubicBezTo>
                    <a:pt x="85" y="43"/>
                    <a:pt x="84" y="43"/>
                    <a:pt x="84" y="42"/>
                  </a:cubicBezTo>
                  <a:cubicBezTo>
                    <a:pt x="82" y="41"/>
                    <a:pt x="80" y="40"/>
                    <a:pt x="78" y="39"/>
                  </a:cubicBezTo>
                  <a:cubicBezTo>
                    <a:pt x="73" y="37"/>
                    <a:pt x="68" y="35"/>
                    <a:pt x="63" y="34"/>
                  </a:cubicBezTo>
                  <a:cubicBezTo>
                    <a:pt x="52" y="32"/>
                    <a:pt x="40" y="31"/>
                    <a:pt x="30" y="35"/>
                  </a:cubicBezTo>
                  <a:cubicBezTo>
                    <a:pt x="29" y="30"/>
                    <a:pt x="29" y="24"/>
                    <a:pt x="30" y="20"/>
                  </a:cubicBezTo>
                  <a:cubicBezTo>
                    <a:pt x="32" y="13"/>
                    <a:pt x="36" y="7"/>
                    <a:pt x="40" y="2"/>
                  </a:cubicBezTo>
                  <a:cubicBezTo>
                    <a:pt x="40" y="2"/>
                    <a:pt x="39" y="1"/>
                    <a:pt x="38" y="0"/>
                  </a:cubicBezTo>
                  <a:cubicBezTo>
                    <a:pt x="36" y="3"/>
                    <a:pt x="32" y="8"/>
                    <a:pt x="30" y="15"/>
                  </a:cubicBezTo>
                  <a:cubicBezTo>
                    <a:pt x="28" y="22"/>
                    <a:pt x="27" y="30"/>
                    <a:pt x="28" y="35"/>
                  </a:cubicBezTo>
                  <a:cubicBezTo>
                    <a:pt x="21" y="38"/>
                    <a:pt x="15" y="42"/>
                    <a:pt x="10" y="48"/>
                  </a:cubicBezTo>
                  <a:cubicBezTo>
                    <a:pt x="7" y="51"/>
                    <a:pt x="6" y="54"/>
                    <a:pt x="4" y="58"/>
                  </a:cubicBezTo>
                  <a:cubicBezTo>
                    <a:pt x="3" y="61"/>
                    <a:pt x="2" y="64"/>
                    <a:pt x="1" y="68"/>
                  </a:cubicBezTo>
                  <a:cubicBezTo>
                    <a:pt x="0" y="78"/>
                    <a:pt x="2" y="92"/>
                    <a:pt x="7" y="101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93" name="Freeform 1656"/>
            <p:cNvSpPr/>
            <p:nvPr/>
          </p:nvSpPr>
          <p:spPr>
            <a:xfrm>
              <a:off x="5564150" y="4559326"/>
              <a:ext cx="417515" cy="312740"/>
            </a:xfrm>
            <a:custGeom>
              <a:avLst/>
              <a:gdLst>
                <a:gd name="txL" fmla="*/ 0 w 111"/>
                <a:gd name="txT" fmla="*/ 0 h 83"/>
                <a:gd name="txR" fmla="*/ 111 w 111"/>
                <a:gd name="txB" fmla="*/ 83 h 8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11" h="83">
                  <a:moveTo>
                    <a:pt x="70" y="4"/>
                  </a:moveTo>
                  <a:cubicBezTo>
                    <a:pt x="62" y="0"/>
                    <a:pt x="53" y="2"/>
                    <a:pt x="44" y="3"/>
                  </a:cubicBezTo>
                  <a:cubicBezTo>
                    <a:pt x="37" y="4"/>
                    <a:pt x="30" y="6"/>
                    <a:pt x="22" y="9"/>
                  </a:cubicBezTo>
                  <a:cubicBezTo>
                    <a:pt x="20" y="10"/>
                    <a:pt x="14" y="11"/>
                    <a:pt x="9" y="13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9" y="22"/>
                    <a:pt x="9" y="36"/>
                    <a:pt x="14" y="46"/>
                  </a:cubicBezTo>
                  <a:cubicBezTo>
                    <a:pt x="17" y="53"/>
                    <a:pt x="21" y="61"/>
                    <a:pt x="28" y="67"/>
                  </a:cubicBezTo>
                  <a:cubicBezTo>
                    <a:pt x="34" y="74"/>
                    <a:pt x="42" y="79"/>
                    <a:pt x="51" y="81"/>
                  </a:cubicBezTo>
                  <a:cubicBezTo>
                    <a:pt x="60" y="83"/>
                    <a:pt x="69" y="80"/>
                    <a:pt x="76" y="74"/>
                  </a:cubicBezTo>
                  <a:cubicBezTo>
                    <a:pt x="83" y="69"/>
                    <a:pt x="88" y="61"/>
                    <a:pt x="91" y="52"/>
                  </a:cubicBezTo>
                  <a:cubicBezTo>
                    <a:pt x="95" y="54"/>
                    <a:pt x="98" y="56"/>
                    <a:pt x="100" y="58"/>
                  </a:cubicBezTo>
                  <a:cubicBezTo>
                    <a:pt x="104" y="61"/>
                    <a:pt x="107" y="65"/>
                    <a:pt x="109" y="69"/>
                  </a:cubicBezTo>
                  <a:cubicBezTo>
                    <a:pt x="111" y="68"/>
                    <a:pt x="111" y="68"/>
                    <a:pt x="111" y="68"/>
                  </a:cubicBezTo>
                  <a:cubicBezTo>
                    <a:pt x="110" y="66"/>
                    <a:pt x="106" y="62"/>
                    <a:pt x="103" y="59"/>
                  </a:cubicBezTo>
                  <a:cubicBezTo>
                    <a:pt x="99" y="56"/>
                    <a:pt x="95" y="52"/>
                    <a:pt x="92" y="51"/>
                  </a:cubicBezTo>
                  <a:cubicBezTo>
                    <a:pt x="94" y="45"/>
                    <a:pt x="95" y="40"/>
                    <a:pt x="95" y="34"/>
                  </a:cubicBezTo>
                  <a:cubicBezTo>
                    <a:pt x="94" y="29"/>
                    <a:pt x="93" y="24"/>
                    <a:pt x="90" y="20"/>
                  </a:cubicBezTo>
                  <a:cubicBezTo>
                    <a:pt x="86" y="14"/>
                    <a:pt x="78" y="8"/>
                    <a:pt x="70" y="4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94" name="Freeform 1657"/>
            <p:cNvSpPr/>
            <p:nvPr/>
          </p:nvSpPr>
          <p:spPr>
            <a:xfrm>
              <a:off x="5294273" y="4841903"/>
              <a:ext cx="473078" cy="292102"/>
            </a:xfrm>
            <a:custGeom>
              <a:avLst/>
              <a:gdLst>
                <a:gd name="txL" fmla="*/ 0 w 126"/>
                <a:gd name="txT" fmla="*/ 0 h 78"/>
                <a:gd name="txR" fmla="*/ 126 w 126"/>
                <a:gd name="txB" fmla="*/ 78 h 7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26" h="78">
                  <a:moveTo>
                    <a:pt x="43" y="7"/>
                  </a:moveTo>
                  <a:cubicBezTo>
                    <a:pt x="39" y="9"/>
                    <a:pt x="37" y="12"/>
                    <a:pt x="35" y="16"/>
                  </a:cubicBezTo>
                  <a:cubicBezTo>
                    <a:pt x="33" y="19"/>
                    <a:pt x="32" y="22"/>
                    <a:pt x="30" y="26"/>
                  </a:cubicBezTo>
                  <a:cubicBezTo>
                    <a:pt x="27" y="32"/>
                    <a:pt x="25" y="38"/>
                    <a:pt x="21" y="45"/>
                  </a:cubicBezTo>
                  <a:cubicBezTo>
                    <a:pt x="19" y="47"/>
                    <a:pt x="15" y="51"/>
                    <a:pt x="10" y="54"/>
                  </a:cubicBezTo>
                  <a:cubicBezTo>
                    <a:pt x="5" y="57"/>
                    <a:pt x="0" y="59"/>
                    <a:pt x="0" y="59"/>
                  </a:cubicBezTo>
                  <a:cubicBezTo>
                    <a:pt x="4" y="60"/>
                    <a:pt x="8" y="62"/>
                    <a:pt x="11" y="64"/>
                  </a:cubicBezTo>
                  <a:cubicBezTo>
                    <a:pt x="15" y="66"/>
                    <a:pt x="19" y="67"/>
                    <a:pt x="23" y="69"/>
                  </a:cubicBezTo>
                  <a:cubicBezTo>
                    <a:pt x="30" y="72"/>
                    <a:pt x="38" y="75"/>
                    <a:pt x="44" y="76"/>
                  </a:cubicBezTo>
                  <a:cubicBezTo>
                    <a:pt x="53" y="78"/>
                    <a:pt x="63" y="78"/>
                    <a:pt x="69" y="77"/>
                  </a:cubicBezTo>
                  <a:cubicBezTo>
                    <a:pt x="71" y="77"/>
                    <a:pt x="72" y="76"/>
                    <a:pt x="73" y="76"/>
                  </a:cubicBezTo>
                  <a:cubicBezTo>
                    <a:pt x="75" y="76"/>
                    <a:pt x="75" y="76"/>
                    <a:pt x="75" y="76"/>
                  </a:cubicBezTo>
                  <a:cubicBezTo>
                    <a:pt x="76" y="75"/>
                    <a:pt x="77" y="75"/>
                    <a:pt x="78" y="75"/>
                  </a:cubicBezTo>
                  <a:cubicBezTo>
                    <a:pt x="81" y="74"/>
                    <a:pt x="84" y="72"/>
                    <a:pt x="87" y="70"/>
                  </a:cubicBezTo>
                  <a:cubicBezTo>
                    <a:pt x="93" y="66"/>
                    <a:pt x="97" y="59"/>
                    <a:pt x="100" y="50"/>
                  </a:cubicBezTo>
                  <a:cubicBezTo>
                    <a:pt x="102" y="42"/>
                    <a:pt x="102" y="32"/>
                    <a:pt x="100" y="24"/>
                  </a:cubicBezTo>
                  <a:cubicBezTo>
                    <a:pt x="103" y="23"/>
                    <a:pt x="107" y="23"/>
                    <a:pt x="111" y="24"/>
                  </a:cubicBezTo>
                  <a:cubicBezTo>
                    <a:pt x="116" y="25"/>
                    <a:pt x="121" y="28"/>
                    <a:pt x="125" y="31"/>
                  </a:cubicBezTo>
                  <a:cubicBezTo>
                    <a:pt x="125" y="30"/>
                    <a:pt x="125" y="30"/>
                    <a:pt x="126" y="29"/>
                  </a:cubicBezTo>
                  <a:cubicBezTo>
                    <a:pt x="124" y="27"/>
                    <a:pt x="119" y="25"/>
                    <a:pt x="114" y="24"/>
                  </a:cubicBezTo>
                  <a:cubicBezTo>
                    <a:pt x="109" y="23"/>
                    <a:pt x="103" y="22"/>
                    <a:pt x="99" y="23"/>
                  </a:cubicBezTo>
                  <a:cubicBezTo>
                    <a:pt x="96" y="12"/>
                    <a:pt x="87" y="2"/>
                    <a:pt x="75" y="1"/>
                  </a:cubicBezTo>
                  <a:cubicBezTo>
                    <a:pt x="72" y="0"/>
                    <a:pt x="70" y="0"/>
                    <a:pt x="67" y="0"/>
                  </a:cubicBezTo>
                  <a:cubicBezTo>
                    <a:pt x="66" y="0"/>
                    <a:pt x="65" y="1"/>
                    <a:pt x="63" y="1"/>
                  </a:cubicBezTo>
                  <a:cubicBezTo>
                    <a:pt x="63" y="1"/>
                    <a:pt x="62" y="1"/>
                    <a:pt x="61" y="1"/>
                  </a:cubicBezTo>
                  <a:cubicBezTo>
                    <a:pt x="60" y="1"/>
                    <a:pt x="59" y="1"/>
                    <a:pt x="59" y="2"/>
                  </a:cubicBezTo>
                  <a:cubicBezTo>
                    <a:pt x="52" y="3"/>
                    <a:pt x="47" y="5"/>
                    <a:pt x="43" y="7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95" name="Freeform 1658"/>
            <p:cNvSpPr/>
            <p:nvPr/>
          </p:nvSpPr>
          <p:spPr>
            <a:xfrm>
              <a:off x="5594313" y="5221318"/>
              <a:ext cx="255589" cy="385765"/>
            </a:xfrm>
            <a:custGeom>
              <a:avLst/>
              <a:gdLst>
                <a:gd name="txL" fmla="*/ 0 w 68"/>
                <a:gd name="txT" fmla="*/ 0 h 103"/>
                <a:gd name="txR" fmla="*/ 68 w 68"/>
                <a:gd name="txB" fmla="*/ 103 h 10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8" h="103">
                  <a:moveTo>
                    <a:pt x="4" y="68"/>
                  </a:moveTo>
                  <a:cubicBezTo>
                    <a:pt x="8" y="76"/>
                    <a:pt x="14" y="80"/>
                    <a:pt x="20" y="84"/>
                  </a:cubicBezTo>
                  <a:cubicBezTo>
                    <a:pt x="25" y="88"/>
                    <a:pt x="31" y="90"/>
                    <a:pt x="37" y="92"/>
                  </a:cubicBezTo>
                  <a:cubicBezTo>
                    <a:pt x="40" y="93"/>
                    <a:pt x="44" y="96"/>
                    <a:pt x="48" y="98"/>
                  </a:cubicBezTo>
                  <a:cubicBezTo>
                    <a:pt x="52" y="101"/>
                    <a:pt x="55" y="103"/>
                    <a:pt x="55" y="103"/>
                  </a:cubicBezTo>
                  <a:cubicBezTo>
                    <a:pt x="54" y="93"/>
                    <a:pt x="61" y="83"/>
                    <a:pt x="64" y="74"/>
                  </a:cubicBezTo>
                  <a:cubicBezTo>
                    <a:pt x="67" y="67"/>
                    <a:pt x="68" y="60"/>
                    <a:pt x="68" y="53"/>
                  </a:cubicBezTo>
                  <a:cubicBezTo>
                    <a:pt x="67" y="46"/>
                    <a:pt x="66" y="40"/>
                    <a:pt x="62" y="34"/>
                  </a:cubicBezTo>
                  <a:cubicBezTo>
                    <a:pt x="59" y="29"/>
                    <a:pt x="52" y="25"/>
                    <a:pt x="45" y="23"/>
                  </a:cubicBezTo>
                  <a:cubicBezTo>
                    <a:pt x="38" y="21"/>
                    <a:pt x="30" y="21"/>
                    <a:pt x="22" y="23"/>
                  </a:cubicBezTo>
                  <a:cubicBezTo>
                    <a:pt x="22" y="20"/>
                    <a:pt x="22" y="16"/>
                    <a:pt x="22" y="13"/>
                  </a:cubicBezTo>
                  <a:cubicBezTo>
                    <a:pt x="23" y="9"/>
                    <a:pt x="25" y="5"/>
                    <a:pt x="28" y="1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5" y="2"/>
                    <a:pt x="23" y="6"/>
                    <a:pt x="22" y="10"/>
                  </a:cubicBezTo>
                  <a:cubicBezTo>
                    <a:pt x="21" y="15"/>
                    <a:pt x="20" y="20"/>
                    <a:pt x="21" y="23"/>
                  </a:cubicBezTo>
                  <a:cubicBezTo>
                    <a:pt x="11" y="26"/>
                    <a:pt x="3" y="33"/>
                    <a:pt x="1" y="44"/>
                  </a:cubicBezTo>
                  <a:cubicBezTo>
                    <a:pt x="0" y="51"/>
                    <a:pt x="2" y="61"/>
                    <a:pt x="4" y="68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96" name="Freeform 1659"/>
            <p:cNvSpPr/>
            <p:nvPr/>
          </p:nvSpPr>
          <p:spPr>
            <a:xfrm>
              <a:off x="5297448" y="5438807"/>
              <a:ext cx="365127" cy="511179"/>
            </a:xfrm>
            <a:custGeom>
              <a:avLst/>
              <a:gdLst>
                <a:gd name="txL" fmla="*/ 0 w 97"/>
                <a:gd name="txT" fmla="*/ 0 h 136"/>
                <a:gd name="txR" fmla="*/ 97 w 97"/>
                <a:gd name="txB" fmla="*/ 136 h 13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97" h="136">
                  <a:moveTo>
                    <a:pt x="3" y="52"/>
                  </a:moveTo>
                  <a:cubicBezTo>
                    <a:pt x="0" y="60"/>
                    <a:pt x="1" y="70"/>
                    <a:pt x="2" y="80"/>
                  </a:cubicBezTo>
                  <a:cubicBezTo>
                    <a:pt x="2" y="89"/>
                    <a:pt x="4" y="98"/>
                    <a:pt x="6" y="107"/>
                  </a:cubicBezTo>
                  <a:cubicBezTo>
                    <a:pt x="7" y="110"/>
                    <a:pt x="8" y="118"/>
                    <a:pt x="8" y="124"/>
                  </a:cubicBezTo>
                  <a:cubicBezTo>
                    <a:pt x="8" y="130"/>
                    <a:pt x="8" y="136"/>
                    <a:pt x="8" y="136"/>
                  </a:cubicBezTo>
                  <a:cubicBezTo>
                    <a:pt x="13" y="131"/>
                    <a:pt x="20" y="129"/>
                    <a:pt x="28" y="127"/>
                  </a:cubicBezTo>
                  <a:cubicBezTo>
                    <a:pt x="35" y="126"/>
                    <a:pt x="43" y="125"/>
                    <a:pt x="50" y="122"/>
                  </a:cubicBezTo>
                  <a:cubicBezTo>
                    <a:pt x="60" y="118"/>
                    <a:pt x="71" y="112"/>
                    <a:pt x="79" y="103"/>
                  </a:cubicBezTo>
                  <a:cubicBezTo>
                    <a:pt x="87" y="93"/>
                    <a:pt x="94" y="82"/>
                    <a:pt x="95" y="70"/>
                  </a:cubicBezTo>
                  <a:cubicBezTo>
                    <a:pt x="97" y="58"/>
                    <a:pt x="92" y="47"/>
                    <a:pt x="84" y="40"/>
                  </a:cubicBezTo>
                  <a:cubicBezTo>
                    <a:pt x="76" y="33"/>
                    <a:pt x="65" y="28"/>
                    <a:pt x="55" y="26"/>
                  </a:cubicBezTo>
                  <a:cubicBezTo>
                    <a:pt x="56" y="22"/>
                    <a:pt x="58" y="19"/>
                    <a:pt x="60" y="15"/>
                  </a:cubicBezTo>
                  <a:cubicBezTo>
                    <a:pt x="63" y="10"/>
                    <a:pt x="67" y="6"/>
                    <a:pt x="72" y="2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67" y="2"/>
                    <a:pt x="64" y="7"/>
                    <a:pt x="61" y="12"/>
                  </a:cubicBezTo>
                  <a:cubicBezTo>
                    <a:pt x="57" y="17"/>
                    <a:pt x="54" y="22"/>
                    <a:pt x="53" y="26"/>
                  </a:cubicBezTo>
                  <a:cubicBezTo>
                    <a:pt x="46" y="25"/>
                    <a:pt x="39" y="25"/>
                    <a:pt x="33" y="26"/>
                  </a:cubicBezTo>
                  <a:cubicBezTo>
                    <a:pt x="27" y="27"/>
                    <a:pt x="22" y="29"/>
                    <a:pt x="18" y="32"/>
                  </a:cubicBezTo>
                  <a:cubicBezTo>
                    <a:pt x="15" y="34"/>
                    <a:pt x="12" y="37"/>
                    <a:pt x="9" y="41"/>
                  </a:cubicBezTo>
                  <a:cubicBezTo>
                    <a:pt x="7" y="44"/>
                    <a:pt x="5" y="48"/>
                    <a:pt x="3" y="52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97" name="Freeform 1660"/>
            <p:cNvSpPr/>
            <p:nvPr/>
          </p:nvSpPr>
          <p:spPr>
            <a:xfrm>
              <a:off x="5076785" y="5453095"/>
              <a:ext cx="420690" cy="552454"/>
            </a:xfrm>
            <a:custGeom>
              <a:avLst/>
              <a:gdLst>
                <a:gd name="txL" fmla="*/ 0 w 112"/>
                <a:gd name="txT" fmla="*/ 0 h 147"/>
                <a:gd name="txR" fmla="*/ 112 w 112"/>
                <a:gd name="txB" fmla="*/ 147 h 14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12" h="147">
                  <a:moveTo>
                    <a:pt x="6" y="49"/>
                  </a:moveTo>
                  <a:cubicBezTo>
                    <a:pt x="0" y="60"/>
                    <a:pt x="1" y="71"/>
                    <a:pt x="1" y="83"/>
                  </a:cubicBezTo>
                  <a:cubicBezTo>
                    <a:pt x="1" y="93"/>
                    <a:pt x="3" y="103"/>
                    <a:pt x="5" y="114"/>
                  </a:cubicBezTo>
                  <a:cubicBezTo>
                    <a:pt x="6" y="118"/>
                    <a:pt x="7" y="126"/>
                    <a:pt x="6" y="133"/>
                  </a:cubicBezTo>
                  <a:cubicBezTo>
                    <a:pt x="6" y="141"/>
                    <a:pt x="6" y="147"/>
                    <a:pt x="6" y="147"/>
                  </a:cubicBezTo>
                  <a:cubicBezTo>
                    <a:pt x="13" y="142"/>
                    <a:pt x="21" y="140"/>
                    <a:pt x="30" y="138"/>
                  </a:cubicBezTo>
                  <a:cubicBezTo>
                    <a:pt x="38" y="136"/>
                    <a:pt x="47" y="135"/>
                    <a:pt x="55" y="133"/>
                  </a:cubicBezTo>
                  <a:cubicBezTo>
                    <a:pt x="66" y="129"/>
                    <a:pt x="78" y="123"/>
                    <a:pt x="87" y="115"/>
                  </a:cubicBezTo>
                  <a:cubicBezTo>
                    <a:pt x="97" y="107"/>
                    <a:pt x="105" y="96"/>
                    <a:pt x="108" y="84"/>
                  </a:cubicBezTo>
                  <a:cubicBezTo>
                    <a:pt x="112" y="71"/>
                    <a:pt x="109" y="59"/>
                    <a:pt x="102" y="49"/>
                  </a:cubicBezTo>
                  <a:cubicBezTo>
                    <a:pt x="95" y="38"/>
                    <a:pt x="84" y="31"/>
                    <a:pt x="73" y="26"/>
                  </a:cubicBezTo>
                  <a:cubicBezTo>
                    <a:pt x="75" y="22"/>
                    <a:pt x="78" y="18"/>
                    <a:pt x="82" y="14"/>
                  </a:cubicBezTo>
                  <a:cubicBezTo>
                    <a:pt x="86" y="10"/>
                    <a:pt x="92" y="6"/>
                    <a:pt x="98" y="3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3" y="2"/>
                    <a:pt x="88" y="6"/>
                    <a:pt x="83" y="11"/>
                  </a:cubicBezTo>
                  <a:cubicBezTo>
                    <a:pt x="78" y="15"/>
                    <a:pt x="74" y="20"/>
                    <a:pt x="71" y="25"/>
                  </a:cubicBezTo>
                  <a:cubicBezTo>
                    <a:pt x="64" y="22"/>
                    <a:pt x="56" y="20"/>
                    <a:pt x="49" y="20"/>
                  </a:cubicBezTo>
                  <a:cubicBezTo>
                    <a:pt x="42" y="20"/>
                    <a:pt x="35" y="21"/>
                    <a:pt x="29" y="25"/>
                  </a:cubicBezTo>
                  <a:cubicBezTo>
                    <a:pt x="20" y="30"/>
                    <a:pt x="11" y="40"/>
                    <a:pt x="6" y="49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98" name="Freeform 1661"/>
            <p:cNvSpPr/>
            <p:nvPr/>
          </p:nvSpPr>
          <p:spPr>
            <a:xfrm>
              <a:off x="4918034" y="5389594"/>
              <a:ext cx="395290" cy="469903"/>
            </a:xfrm>
            <a:custGeom>
              <a:avLst/>
              <a:gdLst>
                <a:gd name="txL" fmla="*/ 0 w 105"/>
                <a:gd name="txT" fmla="*/ 0 h 125"/>
                <a:gd name="txR" fmla="*/ 105 w 105"/>
                <a:gd name="txB" fmla="*/ 125 h 12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05" h="125">
                  <a:moveTo>
                    <a:pt x="4" y="48"/>
                  </a:moveTo>
                  <a:cubicBezTo>
                    <a:pt x="0" y="60"/>
                    <a:pt x="3" y="70"/>
                    <a:pt x="6" y="80"/>
                  </a:cubicBezTo>
                  <a:cubicBezTo>
                    <a:pt x="9" y="89"/>
                    <a:pt x="13" y="96"/>
                    <a:pt x="19" y="103"/>
                  </a:cubicBezTo>
                  <a:cubicBezTo>
                    <a:pt x="21" y="105"/>
                    <a:pt x="24" y="111"/>
                    <a:pt x="27" y="116"/>
                  </a:cubicBezTo>
                  <a:cubicBezTo>
                    <a:pt x="32" y="125"/>
                    <a:pt x="32" y="125"/>
                    <a:pt x="32" y="125"/>
                  </a:cubicBezTo>
                  <a:cubicBezTo>
                    <a:pt x="38" y="113"/>
                    <a:pt x="54" y="108"/>
                    <a:pt x="64" y="101"/>
                  </a:cubicBezTo>
                  <a:cubicBezTo>
                    <a:pt x="71" y="96"/>
                    <a:pt x="78" y="90"/>
                    <a:pt x="84" y="84"/>
                  </a:cubicBezTo>
                  <a:cubicBezTo>
                    <a:pt x="89" y="78"/>
                    <a:pt x="93" y="71"/>
                    <a:pt x="95" y="63"/>
                  </a:cubicBezTo>
                  <a:cubicBezTo>
                    <a:pt x="96" y="55"/>
                    <a:pt x="94" y="46"/>
                    <a:pt x="90" y="38"/>
                  </a:cubicBezTo>
                  <a:cubicBezTo>
                    <a:pt x="86" y="29"/>
                    <a:pt x="80" y="20"/>
                    <a:pt x="71" y="14"/>
                  </a:cubicBezTo>
                  <a:cubicBezTo>
                    <a:pt x="75" y="10"/>
                    <a:pt x="79" y="7"/>
                    <a:pt x="84" y="5"/>
                  </a:cubicBezTo>
                  <a:cubicBezTo>
                    <a:pt x="91" y="3"/>
                    <a:pt x="98" y="2"/>
                    <a:pt x="104" y="4"/>
                  </a:cubicBezTo>
                  <a:cubicBezTo>
                    <a:pt x="104" y="3"/>
                    <a:pt x="104" y="2"/>
                    <a:pt x="105" y="1"/>
                  </a:cubicBezTo>
                  <a:cubicBezTo>
                    <a:pt x="102" y="0"/>
                    <a:pt x="95" y="0"/>
                    <a:pt x="88" y="3"/>
                  </a:cubicBezTo>
                  <a:cubicBezTo>
                    <a:pt x="81" y="5"/>
                    <a:pt x="74" y="9"/>
                    <a:pt x="70" y="13"/>
                  </a:cubicBezTo>
                  <a:cubicBezTo>
                    <a:pt x="64" y="10"/>
                    <a:pt x="57" y="7"/>
                    <a:pt x="50" y="8"/>
                  </a:cubicBezTo>
                  <a:cubicBezTo>
                    <a:pt x="43" y="8"/>
                    <a:pt x="35" y="11"/>
                    <a:pt x="28" y="16"/>
                  </a:cubicBezTo>
                  <a:cubicBezTo>
                    <a:pt x="23" y="20"/>
                    <a:pt x="18" y="25"/>
                    <a:pt x="14" y="31"/>
                  </a:cubicBezTo>
                  <a:cubicBezTo>
                    <a:pt x="9" y="37"/>
                    <a:pt x="6" y="43"/>
                    <a:pt x="4" y="48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399" name="Freeform 1662"/>
            <p:cNvSpPr/>
            <p:nvPr/>
          </p:nvSpPr>
          <p:spPr>
            <a:xfrm>
              <a:off x="4614819" y="5472145"/>
              <a:ext cx="349252" cy="522291"/>
            </a:xfrm>
            <a:custGeom>
              <a:avLst/>
              <a:gdLst>
                <a:gd name="txL" fmla="*/ 0 w 93"/>
                <a:gd name="txT" fmla="*/ 0 h 139"/>
                <a:gd name="txR" fmla="*/ 93 w 93"/>
                <a:gd name="txB" fmla="*/ 139 h 139"/>
              </a:gdLst>
              <a:ahLst/>
              <a:cxnLst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</a:cxnLst>
              <a:rect l="txL" t="txT" r="txR" b="txB"/>
              <a:pathLst>
                <a:path w="93" h="139">
                  <a:moveTo>
                    <a:pt x="0" y="71"/>
                  </a:moveTo>
                  <a:cubicBezTo>
                    <a:pt x="0" y="84"/>
                    <a:pt x="6" y="93"/>
                    <a:pt x="12" y="102"/>
                  </a:cubicBezTo>
                  <a:cubicBezTo>
                    <a:pt x="17" y="110"/>
                    <a:pt x="24" y="115"/>
                    <a:pt x="32" y="121"/>
                  </a:cubicBezTo>
                  <a:cubicBezTo>
                    <a:pt x="34" y="123"/>
                    <a:pt x="40" y="127"/>
                    <a:pt x="44" y="131"/>
                  </a:cubicBezTo>
                  <a:cubicBezTo>
                    <a:pt x="52" y="139"/>
                    <a:pt x="52" y="139"/>
                    <a:pt x="52" y="139"/>
                  </a:cubicBezTo>
                  <a:cubicBezTo>
                    <a:pt x="53" y="133"/>
                    <a:pt x="56" y="127"/>
                    <a:pt x="61" y="122"/>
                  </a:cubicBezTo>
                  <a:cubicBezTo>
                    <a:pt x="65" y="117"/>
                    <a:pt x="70" y="113"/>
                    <a:pt x="74" y="108"/>
                  </a:cubicBezTo>
                  <a:cubicBezTo>
                    <a:pt x="80" y="102"/>
                    <a:pt x="85" y="95"/>
                    <a:pt x="88" y="87"/>
                  </a:cubicBezTo>
                  <a:cubicBezTo>
                    <a:pt x="91" y="80"/>
                    <a:pt x="93" y="72"/>
                    <a:pt x="92" y="64"/>
                  </a:cubicBezTo>
                  <a:cubicBezTo>
                    <a:pt x="91" y="55"/>
                    <a:pt x="86" y="47"/>
                    <a:pt x="79" y="40"/>
                  </a:cubicBezTo>
                  <a:cubicBezTo>
                    <a:pt x="72" y="32"/>
                    <a:pt x="62" y="26"/>
                    <a:pt x="52" y="23"/>
                  </a:cubicBezTo>
                  <a:cubicBezTo>
                    <a:pt x="54" y="18"/>
                    <a:pt x="57" y="14"/>
                    <a:pt x="60" y="11"/>
                  </a:cubicBezTo>
                  <a:cubicBezTo>
                    <a:pt x="65" y="7"/>
                    <a:pt x="71" y="4"/>
                    <a:pt x="77" y="3"/>
                  </a:cubicBezTo>
                  <a:cubicBezTo>
                    <a:pt x="77" y="2"/>
                    <a:pt x="77" y="1"/>
                    <a:pt x="76" y="0"/>
                  </a:cubicBezTo>
                  <a:cubicBezTo>
                    <a:pt x="73" y="1"/>
                    <a:pt x="68" y="3"/>
                    <a:pt x="62" y="8"/>
                  </a:cubicBezTo>
                  <a:cubicBezTo>
                    <a:pt x="57" y="12"/>
                    <a:pt x="52" y="18"/>
                    <a:pt x="51" y="22"/>
                  </a:cubicBezTo>
                  <a:cubicBezTo>
                    <a:pt x="44" y="20"/>
                    <a:pt x="37" y="20"/>
                    <a:pt x="30" y="22"/>
                  </a:cubicBezTo>
                  <a:cubicBezTo>
                    <a:pt x="23" y="24"/>
                    <a:pt x="17" y="29"/>
                    <a:pt x="12" y="35"/>
                  </a:cubicBezTo>
                  <a:cubicBezTo>
                    <a:pt x="5" y="45"/>
                    <a:pt x="0" y="60"/>
                    <a:pt x="0" y="71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00" name="Freeform 1663"/>
            <p:cNvSpPr/>
            <p:nvPr/>
          </p:nvSpPr>
          <p:spPr>
            <a:xfrm>
              <a:off x="5060910" y="5400707"/>
              <a:ext cx="206376" cy="323852"/>
            </a:xfrm>
            <a:custGeom>
              <a:avLst/>
              <a:gdLst>
                <a:gd name="txL" fmla="*/ 0 w 55"/>
                <a:gd name="txT" fmla="*/ 0 h 86"/>
                <a:gd name="txR" fmla="*/ 55 w 55"/>
                <a:gd name="txB" fmla="*/ 86 h 86"/>
              </a:gdLst>
              <a:ahLst/>
              <a:cxnLst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</a:cxnLst>
              <a:rect l="txL" t="txT" r="txR" b="txB"/>
              <a:pathLst>
                <a:path w="55" h="86">
                  <a:moveTo>
                    <a:pt x="0" y="42"/>
                  </a:moveTo>
                  <a:cubicBezTo>
                    <a:pt x="0" y="47"/>
                    <a:pt x="3" y="52"/>
                    <a:pt x="6" y="57"/>
                  </a:cubicBezTo>
                  <a:cubicBezTo>
                    <a:pt x="9" y="62"/>
                    <a:pt x="12" y="66"/>
                    <a:pt x="15" y="70"/>
                  </a:cubicBezTo>
                  <a:cubicBezTo>
                    <a:pt x="16" y="72"/>
                    <a:pt x="18" y="75"/>
                    <a:pt x="20" y="79"/>
                  </a:cubicBezTo>
                  <a:cubicBezTo>
                    <a:pt x="21" y="82"/>
                    <a:pt x="22" y="86"/>
                    <a:pt x="22" y="86"/>
                  </a:cubicBezTo>
                  <a:cubicBezTo>
                    <a:pt x="24" y="82"/>
                    <a:pt x="28" y="79"/>
                    <a:pt x="31" y="76"/>
                  </a:cubicBezTo>
                  <a:cubicBezTo>
                    <a:pt x="35" y="73"/>
                    <a:pt x="39" y="70"/>
                    <a:pt x="42" y="67"/>
                  </a:cubicBezTo>
                  <a:cubicBezTo>
                    <a:pt x="46" y="63"/>
                    <a:pt x="50" y="57"/>
                    <a:pt x="52" y="50"/>
                  </a:cubicBezTo>
                  <a:cubicBezTo>
                    <a:pt x="54" y="44"/>
                    <a:pt x="55" y="36"/>
                    <a:pt x="53" y="30"/>
                  </a:cubicBezTo>
                  <a:cubicBezTo>
                    <a:pt x="51" y="23"/>
                    <a:pt x="46" y="18"/>
                    <a:pt x="40" y="16"/>
                  </a:cubicBezTo>
                  <a:cubicBezTo>
                    <a:pt x="34" y="14"/>
                    <a:pt x="27" y="14"/>
                    <a:pt x="21" y="16"/>
                  </a:cubicBezTo>
                  <a:cubicBezTo>
                    <a:pt x="21" y="14"/>
                    <a:pt x="21" y="12"/>
                    <a:pt x="21" y="9"/>
                  </a:cubicBezTo>
                  <a:cubicBezTo>
                    <a:pt x="21" y="6"/>
                    <a:pt x="22" y="3"/>
                    <a:pt x="23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2"/>
                    <a:pt x="21" y="5"/>
                    <a:pt x="20" y="8"/>
                  </a:cubicBezTo>
                  <a:cubicBezTo>
                    <a:pt x="20" y="11"/>
                    <a:pt x="20" y="14"/>
                    <a:pt x="21" y="16"/>
                  </a:cubicBezTo>
                  <a:cubicBezTo>
                    <a:pt x="17" y="17"/>
                    <a:pt x="13" y="19"/>
                    <a:pt x="10" y="21"/>
                  </a:cubicBezTo>
                  <a:cubicBezTo>
                    <a:pt x="7" y="22"/>
                    <a:pt x="4" y="24"/>
                    <a:pt x="3" y="27"/>
                  </a:cubicBezTo>
                  <a:cubicBezTo>
                    <a:pt x="1" y="31"/>
                    <a:pt x="0" y="37"/>
                    <a:pt x="0" y="42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01" name="Freeform 1664"/>
            <p:cNvSpPr/>
            <p:nvPr/>
          </p:nvSpPr>
          <p:spPr>
            <a:xfrm>
              <a:off x="4337005" y="5483257"/>
              <a:ext cx="427040" cy="409578"/>
            </a:xfrm>
            <a:custGeom>
              <a:avLst/>
              <a:gdLst>
                <a:gd name="txL" fmla="*/ 0 w 114"/>
                <a:gd name="txT" fmla="*/ 0 h 109"/>
                <a:gd name="txR" fmla="*/ 114 w 114"/>
                <a:gd name="txB" fmla="*/ 109 h 10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14" h="109">
                  <a:moveTo>
                    <a:pt x="19" y="23"/>
                  </a:moveTo>
                  <a:cubicBezTo>
                    <a:pt x="11" y="32"/>
                    <a:pt x="10" y="42"/>
                    <a:pt x="8" y="52"/>
                  </a:cubicBezTo>
                  <a:cubicBezTo>
                    <a:pt x="7" y="61"/>
                    <a:pt x="7" y="70"/>
                    <a:pt x="7" y="80"/>
                  </a:cubicBezTo>
                  <a:cubicBezTo>
                    <a:pt x="7" y="83"/>
                    <a:pt x="6" y="91"/>
                    <a:pt x="4" y="97"/>
                  </a:cubicBezTo>
                  <a:cubicBezTo>
                    <a:pt x="2" y="103"/>
                    <a:pt x="0" y="109"/>
                    <a:pt x="0" y="109"/>
                  </a:cubicBezTo>
                  <a:cubicBezTo>
                    <a:pt x="7" y="106"/>
                    <a:pt x="15" y="105"/>
                    <a:pt x="24" y="105"/>
                  </a:cubicBezTo>
                  <a:cubicBezTo>
                    <a:pt x="32" y="105"/>
                    <a:pt x="40" y="106"/>
                    <a:pt x="48" y="105"/>
                  </a:cubicBezTo>
                  <a:cubicBezTo>
                    <a:pt x="58" y="104"/>
                    <a:pt x="68" y="100"/>
                    <a:pt x="77" y="96"/>
                  </a:cubicBezTo>
                  <a:cubicBezTo>
                    <a:pt x="79" y="95"/>
                    <a:pt x="81" y="94"/>
                    <a:pt x="83" y="93"/>
                  </a:cubicBezTo>
                  <a:cubicBezTo>
                    <a:pt x="84" y="92"/>
                    <a:pt x="85" y="92"/>
                    <a:pt x="85" y="91"/>
                  </a:cubicBezTo>
                  <a:cubicBezTo>
                    <a:pt x="86" y="91"/>
                    <a:pt x="86" y="90"/>
                    <a:pt x="87" y="90"/>
                  </a:cubicBezTo>
                  <a:cubicBezTo>
                    <a:pt x="87" y="89"/>
                    <a:pt x="88" y="89"/>
                    <a:pt x="89" y="88"/>
                  </a:cubicBezTo>
                  <a:cubicBezTo>
                    <a:pt x="95" y="84"/>
                    <a:pt x="100" y="79"/>
                    <a:pt x="103" y="73"/>
                  </a:cubicBezTo>
                  <a:cubicBezTo>
                    <a:pt x="106" y="68"/>
                    <a:pt x="107" y="62"/>
                    <a:pt x="107" y="57"/>
                  </a:cubicBezTo>
                  <a:cubicBezTo>
                    <a:pt x="107" y="52"/>
                    <a:pt x="105" y="46"/>
                    <a:pt x="103" y="41"/>
                  </a:cubicBezTo>
                  <a:cubicBezTo>
                    <a:pt x="99" y="32"/>
                    <a:pt x="92" y="22"/>
                    <a:pt x="83" y="16"/>
                  </a:cubicBezTo>
                  <a:cubicBezTo>
                    <a:pt x="86" y="12"/>
                    <a:pt x="90" y="9"/>
                    <a:pt x="94" y="7"/>
                  </a:cubicBezTo>
                  <a:cubicBezTo>
                    <a:pt x="100" y="4"/>
                    <a:pt x="107" y="3"/>
                    <a:pt x="114" y="4"/>
                  </a:cubicBezTo>
                  <a:cubicBezTo>
                    <a:pt x="113" y="3"/>
                    <a:pt x="114" y="2"/>
                    <a:pt x="114" y="1"/>
                  </a:cubicBezTo>
                  <a:cubicBezTo>
                    <a:pt x="110" y="0"/>
                    <a:pt x="103" y="2"/>
                    <a:pt x="97" y="4"/>
                  </a:cubicBezTo>
                  <a:cubicBezTo>
                    <a:pt x="91" y="7"/>
                    <a:pt x="85" y="11"/>
                    <a:pt x="81" y="15"/>
                  </a:cubicBezTo>
                  <a:cubicBezTo>
                    <a:pt x="75" y="11"/>
                    <a:pt x="69" y="8"/>
                    <a:pt x="62" y="7"/>
                  </a:cubicBezTo>
                  <a:cubicBezTo>
                    <a:pt x="56" y="5"/>
                    <a:pt x="49" y="6"/>
                    <a:pt x="45" y="6"/>
                  </a:cubicBezTo>
                  <a:cubicBezTo>
                    <a:pt x="43" y="7"/>
                    <a:pt x="41" y="7"/>
                    <a:pt x="40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6" y="10"/>
                    <a:pt x="34" y="11"/>
                    <a:pt x="33" y="12"/>
                  </a:cubicBezTo>
                  <a:cubicBezTo>
                    <a:pt x="27" y="15"/>
                    <a:pt x="22" y="19"/>
                    <a:pt x="19" y="23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02" name="Freeform 1666"/>
            <p:cNvSpPr/>
            <p:nvPr/>
          </p:nvSpPr>
          <p:spPr>
            <a:xfrm>
              <a:off x="4141741" y="5532470"/>
              <a:ext cx="217489" cy="142876"/>
            </a:xfrm>
            <a:custGeom>
              <a:avLst/>
              <a:gdLst>
                <a:gd name="txL" fmla="*/ 0 w 58"/>
                <a:gd name="txT" fmla="*/ 0 h 38"/>
                <a:gd name="txR" fmla="*/ 58 w 58"/>
                <a:gd name="txB" fmla="*/ 38 h 38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58" h="38">
                  <a:moveTo>
                    <a:pt x="31" y="0"/>
                  </a:moveTo>
                  <a:cubicBezTo>
                    <a:pt x="28" y="0"/>
                    <a:pt x="25" y="2"/>
                    <a:pt x="21" y="3"/>
                  </a:cubicBezTo>
                  <a:cubicBezTo>
                    <a:pt x="18" y="4"/>
                    <a:pt x="15" y="5"/>
                    <a:pt x="12" y="6"/>
                  </a:cubicBezTo>
                  <a:cubicBezTo>
                    <a:pt x="10" y="6"/>
                    <a:pt x="7" y="7"/>
                    <a:pt x="5" y="6"/>
                  </a:cubicBezTo>
                  <a:cubicBezTo>
                    <a:pt x="2" y="6"/>
                    <a:pt x="0" y="5"/>
                    <a:pt x="0" y="5"/>
                  </a:cubicBezTo>
                  <a:cubicBezTo>
                    <a:pt x="2" y="8"/>
                    <a:pt x="3" y="12"/>
                    <a:pt x="4" y="15"/>
                  </a:cubicBezTo>
                  <a:cubicBezTo>
                    <a:pt x="5" y="19"/>
                    <a:pt x="7" y="22"/>
                    <a:pt x="9" y="25"/>
                  </a:cubicBezTo>
                  <a:cubicBezTo>
                    <a:pt x="12" y="29"/>
                    <a:pt x="16" y="32"/>
                    <a:pt x="20" y="34"/>
                  </a:cubicBezTo>
                  <a:cubicBezTo>
                    <a:pt x="24" y="37"/>
                    <a:pt x="29" y="38"/>
                    <a:pt x="33" y="37"/>
                  </a:cubicBezTo>
                  <a:cubicBezTo>
                    <a:pt x="37" y="37"/>
                    <a:pt x="40" y="34"/>
                    <a:pt x="43" y="31"/>
                  </a:cubicBezTo>
                  <a:cubicBezTo>
                    <a:pt x="45" y="27"/>
                    <a:pt x="47" y="23"/>
                    <a:pt x="47" y="19"/>
                  </a:cubicBezTo>
                  <a:cubicBezTo>
                    <a:pt x="49" y="19"/>
                    <a:pt x="51" y="20"/>
                    <a:pt x="52" y="21"/>
                  </a:cubicBezTo>
                  <a:cubicBezTo>
                    <a:pt x="55" y="22"/>
                    <a:pt x="56" y="24"/>
                    <a:pt x="57" y="27"/>
                  </a:cubicBezTo>
                  <a:cubicBezTo>
                    <a:pt x="58" y="27"/>
                    <a:pt x="58" y="26"/>
                    <a:pt x="58" y="26"/>
                  </a:cubicBezTo>
                  <a:cubicBezTo>
                    <a:pt x="58" y="25"/>
                    <a:pt x="56" y="23"/>
                    <a:pt x="54" y="21"/>
                  </a:cubicBezTo>
                  <a:cubicBezTo>
                    <a:pt x="52" y="20"/>
                    <a:pt x="49" y="19"/>
                    <a:pt x="47" y="18"/>
                  </a:cubicBezTo>
                  <a:cubicBezTo>
                    <a:pt x="48" y="13"/>
                    <a:pt x="46" y="7"/>
                    <a:pt x="42" y="4"/>
                  </a:cubicBezTo>
                  <a:cubicBezTo>
                    <a:pt x="39" y="2"/>
                    <a:pt x="34" y="0"/>
                    <a:pt x="31" y="0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03" name="Freeform 1667"/>
            <p:cNvSpPr/>
            <p:nvPr/>
          </p:nvSpPr>
          <p:spPr>
            <a:xfrm>
              <a:off x="7029421" y="3132153"/>
              <a:ext cx="382590" cy="423865"/>
            </a:xfrm>
            <a:custGeom>
              <a:avLst/>
              <a:gdLst>
                <a:gd name="txL" fmla="*/ 0 w 102"/>
                <a:gd name="txT" fmla="*/ 0 h 113"/>
                <a:gd name="txR" fmla="*/ 102 w 102"/>
                <a:gd name="txB" fmla="*/ 113 h 11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02" h="113">
                  <a:moveTo>
                    <a:pt x="94" y="30"/>
                  </a:moveTo>
                  <a:cubicBezTo>
                    <a:pt x="89" y="20"/>
                    <a:pt x="81" y="12"/>
                    <a:pt x="72" y="7"/>
                  </a:cubicBezTo>
                  <a:cubicBezTo>
                    <a:pt x="64" y="2"/>
                    <a:pt x="54" y="0"/>
                    <a:pt x="46" y="1"/>
                  </a:cubicBezTo>
                  <a:cubicBezTo>
                    <a:pt x="40" y="1"/>
                    <a:pt x="33" y="3"/>
                    <a:pt x="26" y="6"/>
                  </a:cubicBezTo>
                  <a:cubicBezTo>
                    <a:pt x="20" y="8"/>
                    <a:pt x="14" y="11"/>
                    <a:pt x="9" y="12"/>
                  </a:cubicBezTo>
                  <a:cubicBezTo>
                    <a:pt x="6" y="14"/>
                    <a:pt x="3" y="15"/>
                    <a:pt x="0" y="17"/>
                  </a:cubicBezTo>
                  <a:cubicBezTo>
                    <a:pt x="4" y="16"/>
                    <a:pt x="8" y="20"/>
                    <a:pt x="10" y="25"/>
                  </a:cubicBezTo>
                  <a:cubicBezTo>
                    <a:pt x="12" y="30"/>
                    <a:pt x="12" y="36"/>
                    <a:pt x="12" y="39"/>
                  </a:cubicBezTo>
                  <a:cubicBezTo>
                    <a:pt x="12" y="46"/>
                    <a:pt x="12" y="52"/>
                    <a:pt x="12" y="58"/>
                  </a:cubicBezTo>
                  <a:cubicBezTo>
                    <a:pt x="13" y="63"/>
                    <a:pt x="16" y="69"/>
                    <a:pt x="21" y="75"/>
                  </a:cubicBezTo>
                  <a:cubicBezTo>
                    <a:pt x="28" y="82"/>
                    <a:pt x="36" y="88"/>
                    <a:pt x="45" y="91"/>
                  </a:cubicBezTo>
                  <a:cubicBezTo>
                    <a:pt x="54" y="94"/>
                    <a:pt x="64" y="94"/>
                    <a:pt x="74" y="91"/>
                  </a:cubicBezTo>
                  <a:cubicBezTo>
                    <a:pt x="76" y="98"/>
                    <a:pt x="76" y="106"/>
                    <a:pt x="74" y="113"/>
                  </a:cubicBezTo>
                  <a:cubicBezTo>
                    <a:pt x="75" y="113"/>
                    <a:pt x="76" y="113"/>
                    <a:pt x="77" y="113"/>
                  </a:cubicBezTo>
                  <a:cubicBezTo>
                    <a:pt x="78" y="109"/>
                    <a:pt x="78" y="99"/>
                    <a:pt x="76" y="91"/>
                  </a:cubicBezTo>
                  <a:cubicBezTo>
                    <a:pt x="78" y="90"/>
                    <a:pt x="81" y="89"/>
                    <a:pt x="83" y="88"/>
                  </a:cubicBezTo>
                  <a:cubicBezTo>
                    <a:pt x="91" y="83"/>
                    <a:pt x="97" y="75"/>
                    <a:pt x="99" y="64"/>
                  </a:cubicBezTo>
                  <a:cubicBezTo>
                    <a:pt x="102" y="53"/>
                    <a:pt x="100" y="41"/>
                    <a:pt x="94" y="30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04" name="Freeform 1668"/>
            <p:cNvSpPr/>
            <p:nvPr/>
          </p:nvSpPr>
          <p:spPr>
            <a:xfrm>
              <a:off x="6905596" y="3151204"/>
              <a:ext cx="344490" cy="344490"/>
            </a:xfrm>
            <a:custGeom>
              <a:avLst/>
              <a:gdLst>
                <a:gd name="txL" fmla="*/ 0 w 92"/>
                <a:gd name="txT" fmla="*/ 0 h 92"/>
                <a:gd name="txR" fmla="*/ 92 w 92"/>
                <a:gd name="txB" fmla="*/ 92 h 9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92" h="92">
                  <a:moveTo>
                    <a:pt x="69" y="6"/>
                  </a:moveTo>
                  <a:cubicBezTo>
                    <a:pt x="60" y="0"/>
                    <a:pt x="50" y="1"/>
                    <a:pt x="42" y="2"/>
                  </a:cubicBezTo>
                  <a:cubicBezTo>
                    <a:pt x="34" y="2"/>
                    <a:pt x="27" y="5"/>
                    <a:pt x="20" y="8"/>
                  </a:cubicBezTo>
                  <a:cubicBezTo>
                    <a:pt x="18" y="9"/>
                    <a:pt x="12" y="11"/>
                    <a:pt x="8" y="13"/>
                  </a:cubicBezTo>
                  <a:cubicBezTo>
                    <a:pt x="3" y="15"/>
                    <a:pt x="0" y="17"/>
                    <a:pt x="0" y="17"/>
                  </a:cubicBezTo>
                  <a:cubicBezTo>
                    <a:pt x="4" y="19"/>
                    <a:pt x="6" y="24"/>
                    <a:pt x="8" y="29"/>
                  </a:cubicBezTo>
                  <a:cubicBezTo>
                    <a:pt x="10" y="34"/>
                    <a:pt x="10" y="39"/>
                    <a:pt x="12" y="43"/>
                  </a:cubicBezTo>
                  <a:cubicBezTo>
                    <a:pt x="14" y="50"/>
                    <a:pt x="17" y="56"/>
                    <a:pt x="20" y="61"/>
                  </a:cubicBezTo>
                  <a:cubicBezTo>
                    <a:pt x="24" y="66"/>
                    <a:pt x="28" y="71"/>
                    <a:pt x="34" y="73"/>
                  </a:cubicBezTo>
                  <a:cubicBezTo>
                    <a:pt x="41" y="76"/>
                    <a:pt x="48" y="76"/>
                    <a:pt x="57" y="75"/>
                  </a:cubicBezTo>
                  <a:cubicBezTo>
                    <a:pt x="65" y="73"/>
                    <a:pt x="74" y="70"/>
                    <a:pt x="80" y="64"/>
                  </a:cubicBezTo>
                  <a:cubicBezTo>
                    <a:pt x="82" y="68"/>
                    <a:pt x="84" y="72"/>
                    <a:pt x="84" y="75"/>
                  </a:cubicBezTo>
                  <a:cubicBezTo>
                    <a:pt x="85" y="81"/>
                    <a:pt x="84" y="86"/>
                    <a:pt x="82" y="91"/>
                  </a:cubicBezTo>
                  <a:cubicBezTo>
                    <a:pt x="83" y="91"/>
                    <a:pt x="84" y="91"/>
                    <a:pt x="84" y="92"/>
                  </a:cubicBezTo>
                  <a:cubicBezTo>
                    <a:pt x="86" y="89"/>
                    <a:pt x="86" y="84"/>
                    <a:pt x="86" y="78"/>
                  </a:cubicBezTo>
                  <a:cubicBezTo>
                    <a:pt x="85" y="73"/>
                    <a:pt x="84" y="67"/>
                    <a:pt x="81" y="63"/>
                  </a:cubicBezTo>
                  <a:cubicBezTo>
                    <a:pt x="86" y="60"/>
                    <a:pt x="89" y="55"/>
                    <a:pt x="90" y="49"/>
                  </a:cubicBezTo>
                  <a:cubicBezTo>
                    <a:pt x="92" y="44"/>
                    <a:pt x="92" y="37"/>
                    <a:pt x="89" y="31"/>
                  </a:cubicBezTo>
                  <a:cubicBezTo>
                    <a:pt x="86" y="22"/>
                    <a:pt x="77" y="11"/>
                    <a:pt x="69" y="6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05" name="Freeform 1669"/>
            <p:cNvSpPr/>
            <p:nvPr/>
          </p:nvSpPr>
          <p:spPr>
            <a:xfrm>
              <a:off x="7288185" y="3267092"/>
              <a:ext cx="206376" cy="312740"/>
            </a:xfrm>
            <a:custGeom>
              <a:avLst/>
              <a:gdLst>
                <a:gd name="txL" fmla="*/ 0 w 55"/>
                <a:gd name="txT" fmla="*/ 0 h 83"/>
                <a:gd name="txR" fmla="*/ 55 w 55"/>
                <a:gd name="txB" fmla="*/ 83 h 8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5" h="83">
                  <a:moveTo>
                    <a:pt x="54" y="47"/>
                  </a:moveTo>
                  <a:cubicBezTo>
                    <a:pt x="55" y="41"/>
                    <a:pt x="53" y="36"/>
                    <a:pt x="51" y="31"/>
                  </a:cubicBezTo>
                  <a:cubicBezTo>
                    <a:pt x="50" y="26"/>
                    <a:pt x="48" y="22"/>
                    <a:pt x="46" y="17"/>
                  </a:cubicBezTo>
                  <a:cubicBezTo>
                    <a:pt x="45" y="15"/>
                    <a:pt x="44" y="11"/>
                    <a:pt x="44" y="7"/>
                  </a:cubicBezTo>
                  <a:cubicBezTo>
                    <a:pt x="43" y="3"/>
                    <a:pt x="44" y="0"/>
                    <a:pt x="44" y="0"/>
                  </a:cubicBezTo>
                  <a:cubicBezTo>
                    <a:pt x="40" y="3"/>
                    <a:pt x="36" y="5"/>
                    <a:pt x="31" y="8"/>
                  </a:cubicBezTo>
                  <a:cubicBezTo>
                    <a:pt x="27" y="10"/>
                    <a:pt x="23" y="12"/>
                    <a:pt x="19" y="14"/>
                  </a:cubicBezTo>
                  <a:cubicBezTo>
                    <a:pt x="9" y="21"/>
                    <a:pt x="0" y="33"/>
                    <a:pt x="1" y="45"/>
                  </a:cubicBezTo>
                  <a:cubicBezTo>
                    <a:pt x="1" y="52"/>
                    <a:pt x="4" y="57"/>
                    <a:pt x="9" y="61"/>
                  </a:cubicBezTo>
                  <a:cubicBezTo>
                    <a:pt x="14" y="65"/>
                    <a:pt x="20" y="67"/>
                    <a:pt x="26" y="68"/>
                  </a:cubicBezTo>
                  <a:cubicBezTo>
                    <a:pt x="25" y="70"/>
                    <a:pt x="25" y="73"/>
                    <a:pt x="23" y="75"/>
                  </a:cubicBezTo>
                  <a:cubicBezTo>
                    <a:pt x="22" y="78"/>
                    <a:pt x="20" y="80"/>
                    <a:pt x="17" y="82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20" y="82"/>
                    <a:pt x="21" y="80"/>
                    <a:pt x="23" y="77"/>
                  </a:cubicBezTo>
                  <a:cubicBezTo>
                    <a:pt x="25" y="74"/>
                    <a:pt x="26" y="71"/>
                    <a:pt x="27" y="68"/>
                  </a:cubicBezTo>
                  <a:cubicBezTo>
                    <a:pt x="35" y="69"/>
                    <a:pt x="43" y="67"/>
                    <a:pt x="47" y="62"/>
                  </a:cubicBezTo>
                  <a:cubicBezTo>
                    <a:pt x="51" y="58"/>
                    <a:pt x="53" y="52"/>
                    <a:pt x="54" y="47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06" name="Freeform 1670"/>
            <p:cNvSpPr/>
            <p:nvPr/>
          </p:nvSpPr>
          <p:spPr>
            <a:xfrm>
              <a:off x="7464399" y="2868627"/>
              <a:ext cx="184151" cy="200026"/>
            </a:xfrm>
            <a:custGeom>
              <a:avLst/>
              <a:gdLst>
                <a:gd name="txL" fmla="*/ 0 w 49"/>
                <a:gd name="txT" fmla="*/ 0 h 53"/>
                <a:gd name="txR" fmla="*/ 49 w 49"/>
                <a:gd name="txB" fmla="*/ 53 h 5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9" h="53">
                  <a:moveTo>
                    <a:pt x="8" y="20"/>
                  </a:moveTo>
                  <a:cubicBezTo>
                    <a:pt x="6" y="23"/>
                    <a:pt x="7" y="27"/>
                    <a:pt x="8" y="31"/>
                  </a:cubicBezTo>
                  <a:cubicBezTo>
                    <a:pt x="8" y="32"/>
                    <a:pt x="8" y="34"/>
                    <a:pt x="8" y="36"/>
                  </a:cubicBezTo>
                  <a:cubicBezTo>
                    <a:pt x="8" y="38"/>
                    <a:pt x="7" y="40"/>
                    <a:pt x="7" y="42"/>
                  </a:cubicBezTo>
                  <a:cubicBezTo>
                    <a:pt x="7" y="43"/>
                    <a:pt x="6" y="46"/>
                    <a:pt x="4" y="48"/>
                  </a:cubicBezTo>
                  <a:cubicBezTo>
                    <a:pt x="3" y="49"/>
                    <a:pt x="2" y="50"/>
                    <a:pt x="1" y="51"/>
                  </a:cubicBezTo>
                  <a:cubicBezTo>
                    <a:pt x="0" y="51"/>
                    <a:pt x="0" y="52"/>
                    <a:pt x="0" y="52"/>
                  </a:cubicBezTo>
                  <a:cubicBezTo>
                    <a:pt x="4" y="52"/>
                    <a:pt x="8" y="53"/>
                    <a:pt x="13" y="53"/>
                  </a:cubicBezTo>
                  <a:cubicBezTo>
                    <a:pt x="18" y="53"/>
                    <a:pt x="22" y="53"/>
                    <a:pt x="26" y="51"/>
                  </a:cubicBezTo>
                  <a:cubicBezTo>
                    <a:pt x="31" y="50"/>
                    <a:pt x="36" y="47"/>
                    <a:pt x="40" y="43"/>
                  </a:cubicBezTo>
                  <a:cubicBezTo>
                    <a:pt x="43" y="39"/>
                    <a:pt x="46" y="35"/>
                    <a:pt x="47" y="31"/>
                  </a:cubicBezTo>
                  <a:cubicBezTo>
                    <a:pt x="49" y="22"/>
                    <a:pt x="41" y="13"/>
                    <a:pt x="33" y="10"/>
                  </a:cubicBezTo>
                  <a:cubicBezTo>
                    <a:pt x="34" y="8"/>
                    <a:pt x="35" y="6"/>
                    <a:pt x="36" y="5"/>
                  </a:cubicBezTo>
                  <a:cubicBezTo>
                    <a:pt x="38" y="3"/>
                    <a:pt x="40" y="2"/>
                    <a:pt x="43" y="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0" y="1"/>
                    <a:pt x="34" y="6"/>
                    <a:pt x="32" y="9"/>
                  </a:cubicBezTo>
                  <a:cubicBezTo>
                    <a:pt x="26" y="7"/>
                    <a:pt x="20" y="7"/>
                    <a:pt x="15" y="10"/>
                  </a:cubicBezTo>
                  <a:cubicBezTo>
                    <a:pt x="12" y="13"/>
                    <a:pt x="9" y="17"/>
                    <a:pt x="8" y="20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07" name="Freeform 1671"/>
            <p:cNvSpPr/>
            <p:nvPr/>
          </p:nvSpPr>
          <p:spPr>
            <a:xfrm>
              <a:off x="7134197" y="2541599"/>
              <a:ext cx="334965" cy="384178"/>
            </a:xfrm>
            <a:custGeom>
              <a:avLst/>
              <a:gdLst>
                <a:gd name="txL" fmla="*/ 0 w 89"/>
                <a:gd name="txT" fmla="*/ 0 h 102"/>
                <a:gd name="txR" fmla="*/ 89 w 89"/>
                <a:gd name="txB" fmla="*/ 102 h 10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89" h="102">
                  <a:moveTo>
                    <a:pt x="72" y="11"/>
                  </a:moveTo>
                  <a:cubicBezTo>
                    <a:pt x="64" y="3"/>
                    <a:pt x="55" y="2"/>
                    <a:pt x="46" y="1"/>
                  </a:cubicBezTo>
                  <a:cubicBezTo>
                    <a:pt x="38" y="0"/>
                    <a:pt x="31" y="1"/>
                    <a:pt x="23" y="2"/>
                  </a:cubicBezTo>
                  <a:cubicBezTo>
                    <a:pt x="17" y="3"/>
                    <a:pt x="0" y="3"/>
                    <a:pt x="0" y="3"/>
                  </a:cubicBezTo>
                  <a:cubicBezTo>
                    <a:pt x="7" y="12"/>
                    <a:pt x="5" y="25"/>
                    <a:pt x="6" y="36"/>
                  </a:cubicBezTo>
                  <a:cubicBezTo>
                    <a:pt x="7" y="43"/>
                    <a:pt x="9" y="50"/>
                    <a:pt x="11" y="56"/>
                  </a:cubicBezTo>
                  <a:cubicBezTo>
                    <a:pt x="14" y="62"/>
                    <a:pt x="17" y="67"/>
                    <a:pt x="22" y="70"/>
                  </a:cubicBezTo>
                  <a:cubicBezTo>
                    <a:pt x="28" y="74"/>
                    <a:pt x="35" y="76"/>
                    <a:pt x="44" y="76"/>
                  </a:cubicBezTo>
                  <a:cubicBezTo>
                    <a:pt x="52" y="77"/>
                    <a:pt x="62" y="77"/>
                    <a:pt x="70" y="73"/>
                  </a:cubicBezTo>
                  <a:cubicBezTo>
                    <a:pt x="71" y="77"/>
                    <a:pt x="72" y="82"/>
                    <a:pt x="71" y="86"/>
                  </a:cubicBezTo>
                  <a:cubicBezTo>
                    <a:pt x="70" y="92"/>
                    <a:pt x="67" y="97"/>
                    <a:pt x="63" y="100"/>
                  </a:cubicBezTo>
                  <a:cubicBezTo>
                    <a:pt x="63" y="101"/>
                    <a:pt x="64" y="101"/>
                    <a:pt x="64" y="102"/>
                  </a:cubicBezTo>
                  <a:cubicBezTo>
                    <a:pt x="67" y="100"/>
                    <a:pt x="69" y="95"/>
                    <a:pt x="71" y="89"/>
                  </a:cubicBezTo>
                  <a:cubicBezTo>
                    <a:pt x="73" y="84"/>
                    <a:pt x="73" y="77"/>
                    <a:pt x="71" y="73"/>
                  </a:cubicBezTo>
                  <a:cubicBezTo>
                    <a:pt x="77" y="70"/>
                    <a:pt x="81" y="66"/>
                    <a:pt x="84" y="60"/>
                  </a:cubicBezTo>
                  <a:cubicBezTo>
                    <a:pt x="87" y="55"/>
                    <a:pt x="89" y="48"/>
                    <a:pt x="88" y="41"/>
                  </a:cubicBezTo>
                  <a:cubicBezTo>
                    <a:pt x="87" y="35"/>
                    <a:pt x="84" y="29"/>
                    <a:pt x="81" y="24"/>
                  </a:cubicBezTo>
                  <a:cubicBezTo>
                    <a:pt x="79" y="19"/>
                    <a:pt x="75" y="14"/>
                    <a:pt x="72" y="11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08" name="Freeform 1672"/>
            <p:cNvSpPr/>
            <p:nvPr/>
          </p:nvSpPr>
          <p:spPr>
            <a:xfrm>
              <a:off x="6965921" y="2808301"/>
              <a:ext cx="415928" cy="279402"/>
            </a:xfrm>
            <a:custGeom>
              <a:avLst/>
              <a:gdLst>
                <a:gd name="txL" fmla="*/ 0 w 111"/>
                <a:gd name="txT" fmla="*/ 0 h 74"/>
                <a:gd name="txR" fmla="*/ 111 w 111"/>
                <a:gd name="txB" fmla="*/ 74 h 7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11" h="74">
                  <a:moveTo>
                    <a:pt x="56" y="3"/>
                  </a:moveTo>
                  <a:cubicBezTo>
                    <a:pt x="46" y="6"/>
                    <a:pt x="38" y="14"/>
                    <a:pt x="31" y="24"/>
                  </a:cubicBezTo>
                  <a:cubicBezTo>
                    <a:pt x="28" y="27"/>
                    <a:pt x="25" y="32"/>
                    <a:pt x="22" y="36"/>
                  </a:cubicBezTo>
                  <a:cubicBezTo>
                    <a:pt x="18" y="40"/>
                    <a:pt x="14" y="44"/>
                    <a:pt x="9" y="45"/>
                  </a:cubicBezTo>
                  <a:cubicBezTo>
                    <a:pt x="6" y="47"/>
                    <a:pt x="3" y="48"/>
                    <a:pt x="0" y="49"/>
                  </a:cubicBezTo>
                  <a:cubicBezTo>
                    <a:pt x="5" y="49"/>
                    <a:pt x="11" y="52"/>
                    <a:pt x="17" y="56"/>
                  </a:cubicBezTo>
                  <a:cubicBezTo>
                    <a:pt x="23" y="59"/>
                    <a:pt x="29" y="63"/>
                    <a:pt x="34" y="64"/>
                  </a:cubicBezTo>
                  <a:cubicBezTo>
                    <a:pt x="50" y="71"/>
                    <a:pt x="69" y="74"/>
                    <a:pt x="84" y="64"/>
                  </a:cubicBezTo>
                  <a:cubicBezTo>
                    <a:pt x="92" y="59"/>
                    <a:pt x="97" y="52"/>
                    <a:pt x="98" y="44"/>
                  </a:cubicBezTo>
                  <a:cubicBezTo>
                    <a:pt x="100" y="37"/>
                    <a:pt x="99" y="29"/>
                    <a:pt x="95" y="21"/>
                  </a:cubicBezTo>
                  <a:cubicBezTo>
                    <a:pt x="100" y="19"/>
                    <a:pt x="106" y="18"/>
                    <a:pt x="111" y="18"/>
                  </a:cubicBezTo>
                  <a:cubicBezTo>
                    <a:pt x="111" y="16"/>
                    <a:pt x="111" y="16"/>
                    <a:pt x="111" y="16"/>
                  </a:cubicBezTo>
                  <a:cubicBezTo>
                    <a:pt x="107" y="16"/>
                    <a:pt x="101" y="17"/>
                    <a:pt x="95" y="20"/>
                  </a:cubicBezTo>
                  <a:cubicBezTo>
                    <a:pt x="94" y="18"/>
                    <a:pt x="93" y="17"/>
                    <a:pt x="92" y="15"/>
                  </a:cubicBezTo>
                  <a:cubicBezTo>
                    <a:pt x="88" y="9"/>
                    <a:pt x="81" y="5"/>
                    <a:pt x="75" y="3"/>
                  </a:cubicBezTo>
                  <a:cubicBezTo>
                    <a:pt x="69" y="1"/>
                    <a:pt x="62" y="0"/>
                    <a:pt x="56" y="3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09" name="Freeform 1673"/>
            <p:cNvSpPr/>
            <p:nvPr/>
          </p:nvSpPr>
          <p:spPr>
            <a:xfrm>
              <a:off x="7772376" y="3038490"/>
              <a:ext cx="153988" cy="217489"/>
            </a:xfrm>
            <a:custGeom>
              <a:avLst/>
              <a:gdLst>
                <a:gd name="txL" fmla="*/ 0 w 41"/>
                <a:gd name="txT" fmla="*/ 0 h 58"/>
                <a:gd name="txR" fmla="*/ 41 w 41"/>
                <a:gd name="txB" fmla="*/ 58 h 5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1" h="58">
                  <a:moveTo>
                    <a:pt x="40" y="30"/>
                  </a:moveTo>
                  <a:cubicBezTo>
                    <a:pt x="41" y="24"/>
                    <a:pt x="39" y="20"/>
                    <a:pt x="36" y="16"/>
                  </a:cubicBezTo>
                  <a:cubicBezTo>
                    <a:pt x="34" y="12"/>
                    <a:pt x="31" y="9"/>
                    <a:pt x="28" y="7"/>
                  </a:cubicBezTo>
                  <a:cubicBezTo>
                    <a:pt x="27" y="6"/>
                    <a:pt x="25" y="4"/>
                    <a:pt x="23" y="2"/>
                  </a:cubicBezTo>
                  <a:cubicBezTo>
                    <a:pt x="21" y="1"/>
                    <a:pt x="19" y="0"/>
                    <a:pt x="19" y="0"/>
                  </a:cubicBezTo>
                  <a:cubicBezTo>
                    <a:pt x="19" y="2"/>
                    <a:pt x="17" y="4"/>
                    <a:pt x="16" y="6"/>
                  </a:cubicBezTo>
                  <a:cubicBezTo>
                    <a:pt x="14" y="8"/>
                    <a:pt x="11" y="9"/>
                    <a:pt x="9" y="11"/>
                  </a:cubicBezTo>
                  <a:cubicBezTo>
                    <a:pt x="4" y="15"/>
                    <a:pt x="0" y="22"/>
                    <a:pt x="0" y="29"/>
                  </a:cubicBezTo>
                  <a:cubicBezTo>
                    <a:pt x="0" y="37"/>
                    <a:pt x="7" y="46"/>
                    <a:pt x="16" y="49"/>
                  </a:cubicBezTo>
                  <a:cubicBezTo>
                    <a:pt x="15" y="50"/>
                    <a:pt x="14" y="52"/>
                    <a:pt x="13" y="53"/>
                  </a:cubicBezTo>
                  <a:cubicBezTo>
                    <a:pt x="10" y="55"/>
                    <a:pt x="8" y="57"/>
                    <a:pt x="5" y="57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9" y="58"/>
                    <a:pt x="15" y="53"/>
                    <a:pt x="17" y="49"/>
                  </a:cubicBezTo>
                  <a:cubicBezTo>
                    <a:pt x="23" y="51"/>
                    <a:pt x="29" y="50"/>
                    <a:pt x="34" y="45"/>
                  </a:cubicBezTo>
                  <a:cubicBezTo>
                    <a:pt x="37" y="41"/>
                    <a:pt x="40" y="35"/>
                    <a:pt x="40" y="30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10" name="Freeform 1674"/>
            <p:cNvSpPr/>
            <p:nvPr/>
          </p:nvSpPr>
          <p:spPr>
            <a:xfrm>
              <a:off x="7731101" y="2813064"/>
              <a:ext cx="255589" cy="285752"/>
            </a:xfrm>
            <a:custGeom>
              <a:avLst/>
              <a:gdLst>
                <a:gd name="txL" fmla="*/ 0 w 68"/>
                <a:gd name="txT" fmla="*/ 0 h 76"/>
                <a:gd name="txR" fmla="*/ 68 w 68"/>
                <a:gd name="txB" fmla="*/ 76 h 7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8" h="76">
                  <a:moveTo>
                    <a:pt x="65" y="55"/>
                  </a:moveTo>
                  <a:cubicBezTo>
                    <a:pt x="68" y="47"/>
                    <a:pt x="67" y="41"/>
                    <a:pt x="66" y="34"/>
                  </a:cubicBezTo>
                  <a:cubicBezTo>
                    <a:pt x="65" y="28"/>
                    <a:pt x="63" y="23"/>
                    <a:pt x="60" y="18"/>
                  </a:cubicBezTo>
                  <a:cubicBezTo>
                    <a:pt x="58" y="14"/>
                    <a:pt x="55" y="0"/>
                    <a:pt x="55" y="0"/>
                  </a:cubicBezTo>
                  <a:cubicBezTo>
                    <a:pt x="50" y="8"/>
                    <a:pt x="39" y="9"/>
                    <a:pt x="32" y="13"/>
                  </a:cubicBezTo>
                  <a:cubicBezTo>
                    <a:pt x="27" y="15"/>
                    <a:pt x="22" y="18"/>
                    <a:pt x="18" y="21"/>
                  </a:cubicBezTo>
                  <a:cubicBezTo>
                    <a:pt x="14" y="25"/>
                    <a:pt x="11" y="29"/>
                    <a:pt x="9" y="34"/>
                  </a:cubicBezTo>
                  <a:cubicBezTo>
                    <a:pt x="8" y="39"/>
                    <a:pt x="8" y="45"/>
                    <a:pt x="10" y="51"/>
                  </a:cubicBezTo>
                  <a:cubicBezTo>
                    <a:pt x="12" y="58"/>
                    <a:pt x="16" y="64"/>
                    <a:pt x="21" y="69"/>
                  </a:cubicBezTo>
                  <a:cubicBezTo>
                    <a:pt x="19" y="71"/>
                    <a:pt x="16" y="72"/>
                    <a:pt x="13" y="73"/>
                  </a:cubicBezTo>
                  <a:cubicBezTo>
                    <a:pt x="9" y="74"/>
                    <a:pt x="4" y="74"/>
                    <a:pt x="1" y="73"/>
                  </a:cubicBezTo>
                  <a:cubicBezTo>
                    <a:pt x="0" y="74"/>
                    <a:pt x="0" y="74"/>
                    <a:pt x="0" y="75"/>
                  </a:cubicBezTo>
                  <a:cubicBezTo>
                    <a:pt x="2" y="76"/>
                    <a:pt x="6" y="76"/>
                    <a:pt x="11" y="75"/>
                  </a:cubicBezTo>
                  <a:cubicBezTo>
                    <a:pt x="15" y="74"/>
                    <a:pt x="19" y="72"/>
                    <a:pt x="22" y="70"/>
                  </a:cubicBezTo>
                  <a:cubicBezTo>
                    <a:pt x="25" y="73"/>
                    <a:pt x="29" y="75"/>
                    <a:pt x="34" y="75"/>
                  </a:cubicBezTo>
                  <a:cubicBezTo>
                    <a:pt x="38" y="76"/>
                    <a:pt x="43" y="75"/>
                    <a:pt x="48" y="73"/>
                  </a:cubicBezTo>
                  <a:cubicBezTo>
                    <a:pt x="55" y="69"/>
                    <a:pt x="62" y="61"/>
                    <a:pt x="65" y="55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11" name="Freeform 1675"/>
            <p:cNvSpPr/>
            <p:nvPr/>
          </p:nvSpPr>
          <p:spPr>
            <a:xfrm>
              <a:off x="7386611" y="3033728"/>
              <a:ext cx="119063" cy="166689"/>
            </a:xfrm>
            <a:custGeom>
              <a:avLst/>
              <a:gdLst>
                <a:gd name="txL" fmla="*/ 0 w 32"/>
                <a:gd name="txT" fmla="*/ 0 h 44"/>
                <a:gd name="txR" fmla="*/ 32 w 32"/>
                <a:gd name="txB" fmla="*/ 44 h 4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2" h="44">
                  <a:moveTo>
                    <a:pt x="32" y="19"/>
                  </a:moveTo>
                  <a:cubicBezTo>
                    <a:pt x="32" y="15"/>
                    <a:pt x="29" y="11"/>
                    <a:pt x="27" y="9"/>
                  </a:cubicBezTo>
                  <a:cubicBezTo>
                    <a:pt x="25" y="6"/>
                    <a:pt x="22" y="5"/>
                    <a:pt x="19" y="4"/>
                  </a:cubicBezTo>
                  <a:cubicBezTo>
                    <a:pt x="18" y="3"/>
                    <a:pt x="16" y="2"/>
                    <a:pt x="14" y="1"/>
                  </a:cubicBezTo>
                  <a:cubicBezTo>
                    <a:pt x="12" y="1"/>
                    <a:pt x="11" y="0"/>
                    <a:pt x="11" y="0"/>
                  </a:cubicBezTo>
                  <a:cubicBezTo>
                    <a:pt x="11" y="2"/>
                    <a:pt x="11" y="4"/>
                    <a:pt x="10" y="5"/>
                  </a:cubicBezTo>
                  <a:cubicBezTo>
                    <a:pt x="8" y="7"/>
                    <a:pt x="7" y="8"/>
                    <a:pt x="6" y="10"/>
                  </a:cubicBezTo>
                  <a:cubicBezTo>
                    <a:pt x="3" y="13"/>
                    <a:pt x="0" y="18"/>
                    <a:pt x="1" y="23"/>
                  </a:cubicBezTo>
                  <a:cubicBezTo>
                    <a:pt x="2" y="26"/>
                    <a:pt x="3" y="28"/>
                    <a:pt x="6" y="31"/>
                  </a:cubicBezTo>
                  <a:cubicBezTo>
                    <a:pt x="8" y="33"/>
                    <a:pt x="11" y="36"/>
                    <a:pt x="15" y="37"/>
                  </a:cubicBezTo>
                  <a:cubicBezTo>
                    <a:pt x="14" y="38"/>
                    <a:pt x="13" y="40"/>
                    <a:pt x="12" y="41"/>
                  </a:cubicBezTo>
                  <a:cubicBezTo>
                    <a:pt x="10" y="42"/>
                    <a:pt x="8" y="43"/>
                    <a:pt x="6" y="43"/>
                  </a:cubicBezTo>
                  <a:cubicBezTo>
                    <a:pt x="6" y="43"/>
                    <a:pt x="6" y="44"/>
                    <a:pt x="6" y="44"/>
                  </a:cubicBezTo>
                  <a:cubicBezTo>
                    <a:pt x="7" y="44"/>
                    <a:pt x="9" y="43"/>
                    <a:pt x="11" y="42"/>
                  </a:cubicBezTo>
                  <a:cubicBezTo>
                    <a:pt x="13" y="40"/>
                    <a:pt x="14" y="39"/>
                    <a:pt x="15" y="37"/>
                  </a:cubicBezTo>
                  <a:cubicBezTo>
                    <a:pt x="20" y="38"/>
                    <a:pt x="25" y="37"/>
                    <a:pt x="28" y="33"/>
                  </a:cubicBezTo>
                  <a:cubicBezTo>
                    <a:pt x="31" y="29"/>
                    <a:pt x="32" y="23"/>
                    <a:pt x="32" y="19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12" name="Freeform 1676"/>
            <p:cNvSpPr/>
            <p:nvPr/>
          </p:nvSpPr>
          <p:spPr>
            <a:xfrm>
              <a:off x="7386611" y="2524137"/>
              <a:ext cx="115888" cy="160339"/>
            </a:xfrm>
            <a:custGeom>
              <a:avLst/>
              <a:gdLst>
                <a:gd name="txL" fmla="*/ 0 w 31"/>
                <a:gd name="txT" fmla="*/ 0 h 43"/>
                <a:gd name="txR" fmla="*/ 31 w 31"/>
                <a:gd name="txB" fmla="*/ 43 h 4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1" h="43">
                  <a:moveTo>
                    <a:pt x="30" y="27"/>
                  </a:moveTo>
                  <a:cubicBezTo>
                    <a:pt x="31" y="24"/>
                    <a:pt x="31" y="21"/>
                    <a:pt x="30" y="18"/>
                  </a:cubicBezTo>
                  <a:cubicBezTo>
                    <a:pt x="30" y="15"/>
                    <a:pt x="29" y="12"/>
                    <a:pt x="29" y="9"/>
                  </a:cubicBezTo>
                  <a:cubicBezTo>
                    <a:pt x="29" y="8"/>
                    <a:pt x="28" y="6"/>
                    <a:pt x="28" y="4"/>
                  </a:cubicBezTo>
                  <a:cubicBezTo>
                    <a:pt x="28" y="2"/>
                    <a:pt x="29" y="0"/>
                    <a:pt x="29" y="0"/>
                  </a:cubicBezTo>
                  <a:cubicBezTo>
                    <a:pt x="25" y="3"/>
                    <a:pt x="19" y="3"/>
                    <a:pt x="14" y="5"/>
                  </a:cubicBezTo>
                  <a:cubicBezTo>
                    <a:pt x="11" y="6"/>
                    <a:pt x="7" y="8"/>
                    <a:pt x="5" y="12"/>
                  </a:cubicBezTo>
                  <a:cubicBezTo>
                    <a:pt x="2" y="15"/>
                    <a:pt x="0" y="19"/>
                    <a:pt x="0" y="24"/>
                  </a:cubicBezTo>
                  <a:cubicBezTo>
                    <a:pt x="0" y="29"/>
                    <a:pt x="2" y="33"/>
                    <a:pt x="6" y="35"/>
                  </a:cubicBezTo>
                  <a:cubicBezTo>
                    <a:pt x="9" y="36"/>
                    <a:pt x="13" y="36"/>
                    <a:pt x="16" y="35"/>
                  </a:cubicBezTo>
                  <a:cubicBezTo>
                    <a:pt x="16" y="36"/>
                    <a:pt x="16" y="37"/>
                    <a:pt x="16" y="38"/>
                  </a:cubicBezTo>
                  <a:cubicBezTo>
                    <a:pt x="16" y="40"/>
                    <a:pt x="16" y="42"/>
                    <a:pt x="16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7" y="42"/>
                    <a:pt x="17" y="41"/>
                    <a:pt x="17" y="39"/>
                  </a:cubicBezTo>
                  <a:cubicBezTo>
                    <a:pt x="17" y="37"/>
                    <a:pt x="17" y="36"/>
                    <a:pt x="17" y="35"/>
                  </a:cubicBezTo>
                  <a:cubicBezTo>
                    <a:pt x="19" y="34"/>
                    <a:pt x="21" y="34"/>
                    <a:pt x="23" y="34"/>
                  </a:cubicBezTo>
                  <a:cubicBezTo>
                    <a:pt x="25" y="33"/>
                    <a:pt x="26" y="33"/>
                    <a:pt x="27" y="33"/>
                  </a:cubicBezTo>
                  <a:cubicBezTo>
                    <a:pt x="28" y="32"/>
                    <a:pt x="29" y="29"/>
                    <a:pt x="30" y="27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13" name="Freeform 1677"/>
            <p:cNvSpPr/>
            <p:nvPr/>
          </p:nvSpPr>
          <p:spPr>
            <a:xfrm>
              <a:off x="7516787" y="2538424"/>
              <a:ext cx="184151" cy="266702"/>
            </a:xfrm>
            <a:custGeom>
              <a:avLst/>
              <a:gdLst>
                <a:gd name="txL" fmla="*/ 0 w 49"/>
                <a:gd name="txT" fmla="*/ 0 h 71"/>
                <a:gd name="txR" fmla="*/ 49 w 49"/>
                <a:gd name="txB" fmla="*/ 71 h 7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9" h="71">
                  <a:moveTo>
                    <a:pt x="47" y="21"/>
                  </a:moveTo>
                  <a:cubicBezTo>
                    <a:pt x="44" y="14"/>
                    <a:pt x="39" y="11"/>
                    <a:pt x="34" y="8"/>
                  </a:cubicBezTo>
                  <a:cubicBezTo>
                    <a:pt x="29" y="6"/>
                    <a:pt x="25" y="5"/>
                    <a:pt x="20" y="4"/>
                  </a:cubicBezTo>
                  <a:cubicBezTo>
                    <a:pt x="18" y="4"/>
                    <a:pt x="15" y="3"/>
                    <a:pt x="12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9" y="7"/>
                    <a:pt x="4" y="14"/>
                    <a:pt x="3" y="20"/>
                  </a:cubicBezTo>
                  <a:cubicBezTo>
                    <a:pt x="1" y="24"/>
                    <a:pt x="1" y="28"/>
                    <a:pt x="0" y="31"/>
                  </a:cubicBezTo>
                  <a:cubicBezTo>
                    <a:pt x="0" y="35"/>
                    <a:pt x="1" y="39"/>
                    <a:pt x="3" y="42"/>
                  </a:cubicBezTo>
                  <a:cubicBezTo>
                    <a:pt x="5" y="45"/>
                    <a:pt x="9" y="48"/>
                    <a:pt x="13" y="51"/>
                  </a:cubicBezTo>
                  <a:cubicBezTo>
                    <a:pt x="18" y="54"/>
                    <a:pt x="23" y="56"/>
                    <a:pt x="29" y="57"/>
                  </a:cubicBezTo>
                  <a:cubicBezTo>
                    <a:pt x="28" y="59"/>
                    <a:pt x="27" y="62"/>
                    <a:pt x="26" y="64"/>
                  </a:cubicBezTo>
                  <a:cubicBezTo>
                    <a:pt x="24" y="67"/>
                    <a:pt x="21" y="69"/>
                    <a:pt x="18" y="70"/>
                  </a:cubicBezTo>
                  <a:cubicBezTo>
                    <a:pt x="18" y="70"/>
                    <a:pt x="18" y="71"/>
                    <a:pt x="18" y="71"/>
                  </a:cubicBezTo>
                  <a:cubicBezTo>
                    <a:pt x="20" y="71"/>
                    <a:pt x="23" y="69"/>
                    <a:pt x="25" y="66"/>
                  </a:cubicBezTo>
                  <a:cubicBezTo>
                    <a:pt x="27" y="63"/>
                    <a:pt x="29" y="60"/>
                    <a:pt x="30" y="57"/>
                  </a:cubicBezTo>
                  <a:cubicBezTo>
                    <a:pt x="34" y="57"/>
                    <a:pt x="37" y="56"/>
                    <a:pt x="40" y="54"/>
                  </a:cubicBezTo>
                  <a:cubicBezTo>
                    <a:pt x="44" y="51"/>
                    <a:pt x="46" y="48"/>
                    <a:pt x="48" y="43"/>
                  </a:cubicBezTo>
                  <a:cubicBezTo>
                    <a:pt x="49" y="40"/>
                    <a:pt x="49" y="36"/>
                    <a:pt x="49" y="32"/>
                  </a:cubicBezTo>
                  <a:cubicBezTo>
                    <a:pt x="49" y="28"/>
                    <a:pt x="48" y="24"/>
                    <a:pt x="47" y="21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14" name="Freeform 1678"/>
            <p:cNvSpPr/>
            <p:nvPr/>
          </p:nvSpPr>
          <p:spPr>
            <a:xfrm>
              <a:off x="7769201" y="2549537"/>
              <a:ext cx="206376" cy="211139"/>
            </a:xfrm>
            <a:custGeom>
              <a:avLst/>
              <a:gdLst>
                <a:gd name="txL" fmla="*/ 0 w 55"/>
                <a:gd name="txT" fmla="*/ 0 h 56"/>
                <a:gd name="txR" fmla="*/ 55 w 55"/>
                <a:gd name="txB" fmla="*/ 56 h 5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5" h="56">
                  <a:moveTo>
                    <a:pt x="45" y="37"/>
                  </a:moveTo>
                  <a:cubicBezTo>
                    <a:pt x="47" y="34"/>
                    <a:pt x="46" y="29"/>
                    <a:pt x="47" y="25"/>
                  </a:cubicBezTo>
                  <a:cubicBezTo>
                    <a:pt x="47" y="21"/>
                    <a:pt x="47" y="17"/>
                    <a:pt x="48" y="12"/>
                  </a:cubicBezTo>
                  <a:cubicBezTo>
                    <a:pt x="48" y="11"/>
                    <a:pt x="49" y="7"/>
                    <a:pt x="51" y="5"/>
                  </a:cubicBezTo>
                  <a:cubicBezTo>
                    <a:pt x="53" y="2"/>
                    <a:pt x="55" y="0"/>
                    <a:pt x="55" y="0"/>
                  </a:cubicBezTo>
                  <a:cubicBezTo>
                    <a:pt x="50" y="0"/>
                    <a:pt x="45" y="0"/>
                    <a:pt x="41" y="0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2" y="2"/>
                    <a:pt x="17" y="5"/>
                    <a:pt x="12" y="8"/>
                  </a:cubicBezTo>
                  <a:cubicBezTo>
                    <a:pt x="8" y="12"/>
                    <a:pt x="5" y="16"/>
                    <a:pt x="3" y="21"/>
                  </a:cubicBezTo>
                  <a:cubicBezTo>
                    <a:pt x="0" y="31"/>
                    <a:pt x="7" y="41"/>
                    <a:pt x="16" y="46"/>
                  </a:cubicBezTo>
                  <a:cubicBezTo>
                    <a:pt x="15" y="48"/>
                    <a:pt x="14" y="49"/>
                    <a:pt x="12" y="50"/>
                  </a:cubicBezTo>
                  <a:cubicBezTo>
                    <a:pt x="10" y="52"/>
                    <a:pt x="7" y="53"/>
                    <a:pt x="5" y="54"/>
                  </a:cubicBezTo>
                  <a:cubicBezTo>
                    <a:pt x="5" y="55"/>
                    <a:pt x="5" y="55"/>
                    <a:pt x="5" y="56"/>
                  </a:cubicBezTo>
                  <a:cubicBezTo>
                    <a:pt x="8" y="55"/>
                    <a:pt x="15" y="50"/>
                    <a:pt x="17" y="46"/>
                  </a:cubicBezTo>
                  <a:cubicBezTo>
                    <a:pt x="23" y="49"/>
                    <a:pt x="30" y="50"/>
                    <a:pt x="35" y="47"/>
                  </a:cubicBezTo>
                  <a:cubicBezTo>
                    <a:pt x="39" y="45"/>
                    <a:pt x="43" y="41"/>
                    <a:pt x="45" y="37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15" name="Freeform 1680"/>
            <p:cNvSpPr/>
            <p:nvPr/>
          </p:nvSpPr>
          <p:spPr>
            <a:xfrm>
              <a:off x="7585050" y="3046428"/>
              <a:ext cx="222251" cy="223839"/>
            </a:xfrm>
            <a:custGeom>
              <a:avLst/>
              <a:gdLst>
                <a:gd name="txL" fmla="*/ 0 w 59"/>
                <a:gd name="txT" fmla="*/ 0 h 60"/>
                <a:gd name="txR" fmla="*/ 59 w 59"/>
                <a:gd name="txB" fmla="*/ 60 h 6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9" h="60">
                  <a:moveTo>
                    <a:pt x="4" y="15"/>
                  </a:moveTo>
                  <a:cubicBezTo>
                    <a:pt x="0" y="20"/>
                    <a:pt x="1" y="25"/>
                    <a:pt x="1" y="31"/>
                  </a:cubicBezTo>
                  <a:cubicBezTo>
                    <a:pt x="0" y="35"/>
                    <a:pt x="1" y="40"/>
                    <a:pt x="2" y="45"/>
                  </a:cubicBezTo>
                  <a:cubicBezTo>
                    <a:pt x="2" y="46"/>
                    <a:pt x="2" y="50"/>
                    <a:pt x="1" y="54"/>
                  </a:cubicBezTo>
                  <a:cubicBezTo>
                    <a:pt x="1" y="57"/>
                    <a:pt x="0" y="60"/>
                    <a:pt x="0" y="60"/>
                  </a:cubicBezTo>
                  <a:cubicBezTo>
                    <a:pt x="4" y="58"/>
                    <a:pt x="8" y="57"/>
                    <a:pt x="12" y="56"/>
                  </a:cubicBezTo>
                  <a:cubicBezTo>
                    <a:pt x="16" y="56"/>
                    <a:pt x="21" y="55"/>
                    <a:pt x="24" y="54"/>
                  </a:cubicBezTo>
                  <a:cubicBezTo>
                    <a:pt x="29" y="53"/>
                    <a:pt x="35" y="51"/>
                    <a:pt x="39" y="48"/>
                  </a:cubicBezTo>
                  <a:cubicBezTo>
                    <a:pt x="43" y="45"/>
                    <a:pt x="46" y="42"/>
                    <a:pt x="47" y="38"/>
                  </a:cubicBezTo>
                  <a:cubicBezTo>
                    <a:pt x="49" y="34"/>
                    <a:pt x="49" y="29"/>
                    <a:pt x="48" y="23"/>
                  </a:cubicBezTo>
                  <a:cubicBezTo>
                    <a:pt x="46" y="18"/>
                    <a:pt x="44" y="12"/>
                    <a:pt x="41" y="8"/>
                  </a:cubicBezTo>
                  <a:cubicBezTo>
                    <a:pt x="43" y="6"/>
                    <a:pt x="46" y="5"/>
                    <a:pt x="48" y="5"/>
                  </a:cubicBezTo>
                  <a:cubicBezTo>
                    <a:pt x="52" y="5"/>
                    <a:pt x="56" y="5"/>
                    <a:pt x="58" y="7"/>
                  </a:cubicBezTo>
                  <a:cubicBezTo>
                    <a:pt x="59" y="7"/>
                    <a:pt x="59" y="6"/>
                    <a:pt x="59" y="6"/>
                  </a:cubicBezTo>
                  <a:cubicBezTo>
                    <a:pt x="58" y="5"/>
                    <a:pt x="54" y="4"/>
                    <a:pt x="50" y="4"/>
                  </a:cubicBezTo>
                  <a:cubicBezTo>
                    <a:pt x="46" y="4"/>
                    <a:pt x="42" y="5"/>
                    <a:pt x="40" y="7"/>
                  </a:cubicBezTo>
                  <a:cubicBezTo>
                    <a:pt x="37" y="4"/>
                    <a:pt x="34" y="2"/>
                    <a:pt x="30" y="1"/>
                  </a:cubicBezTo>
                  <a:cubicBezTo>
                    <a:pt x="27" y="0"/>
                    <a:pt x="22" y="1"/>
                    <a:pt x="18" y="2"/>
                  </a:cubicBezTo>
                  <a:cubicBezTo>
                    <a:pt x="12" y="5"/>
                    <a:pt x="6" y="10"/>
                    <a:pt x="4" y="15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16" name="Freeform 1681"/>
            <p:cNvSpPr/>
            <p:nvPr/>
          </p:nvSpPr>
          <p:spPr>
            <a:xfrm>
              <a:off x="7340573" y="2816239"/>
              <a:ext cx="112713" cy="104776"/>
            </a:xfrm>
            <a:custGeom>
              <a:avLst/>
              <a:gdLst>
                <a:gd name="txL" fmla="*/ 0 w 30"/>
                <a:gd name="txT" fmla="*/ 0 h 28"/>
                <a:gd name="txR" fmla="*/ 30 w 30"/>
                <a:gd name="txB" fmla="*/ 28 h 2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0" h="28">
                  <a:moveTo>
                    <a:pt x="7" y="7"/>
                  </a:moveTo>
                  <a:cubicBezTo>
                    <a:pt x="5" y="9"/>
                    <a:pt x="5" y="11"/>
                    <a:pt x="5" y="14"/>
                  </a:cubicBezTo>
                  <a:cubicBezTo>
                    <a:pt x="4" y="16"/>
                    <a:pt x="4" y="18"/>
                    <a:pt x="3" y="20"/>
                  </a:cubicBezTo>
                  <a:cubicBezTo>
                    <a:pt x="3" y="21"/>
                    <a:pt x="2" y="23"/>
                    <a:pt x="1" y="24"/>
                  </a:cubicBezTo>
                  <a:cubicBezTo>
                    <a:pt x="1" y="26"/>
                    <a:pt x="0" y="27"/>
                    <a:pt x="0" y="27"/>
                  </a:cubicBezTo>
                  <a:cubicBezTo>
                    <a:pt x="2" y="27"/>
                    <a:pt x="4" y="27"/>
                    <a:pt x="6" y="27"/>
                  </a:cubicBezTo>
                  <a:cubicBezTo>
                    <a:pt x="8" y="28"/>
                    <a:pt x="11" y="28"/>
                    <a:pt x="13" y="28"/>
                  </a:cubicBezTo>
                  <a:cubicBezTo>
                    <a:pt x="16" y="28"/>
                    <a:pt x="19" y="27"/>
                    <a:pt x="21" y="25"/>
                  </a:cubicBezTo>
                  <a:cubicBezTo>
                    <a:pt x="24" y="23"/>
                    <a:pt x="26" y="21"/>
                    <a:pt x="27" y="19"/>
                  </a:cubicBezTo>
                  <a:cubicBezTo>
                    <a:pt x="30" y="13"/>
                    <a:pt x="26" y="8"/>
                    <a:pt x="22" y="5"/>
                  </a:cubicBezTo>
                  <a:cubicBezTo>
                    <a:pt x="22" y="4"/>
                    <a:pt x="23" y="3"/>
                    <a:pt x="24" y="3"/>
                  </a:cubicBezTo>
                  <a:cubicBezTo>
                    <a:pt x="25" y="2"/>
                    <a:pt x="27" y="1"/>
                    <a:pt x="28" y="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7" y="1"/>
                    <a:pt x="23" y="3"/>
                    <a:pt x="21" y="5"/>
                  </a:cubicBezTo>
                  <a:cubicBezTo>
                    <a:pt x="18" y="3"/>
                    <a:pt x="15" y="2"/>
                    <a:pt x="12" y="3"/>
                  </a:cubicBezTo>
                  <a:cubicBezTo>
                    <a:pt x="10" y="4"/>
                    <a:pt x="8" y="6"/>
                    <a:pt x="7" y="7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17" name="Freeform 1682"/>
            <p:cNvSpPr/>
            <p:nvPr/>
          </p:nvSpPr>
          <p:spPr>
            <a:xfrm>
              <a:off x="6229317" y="2962290"/>
              <a:ext cx="236539" cy="320677"/>
            </a:xfrm>
            <a:custGeom>
              <a:avLst/>
              <a:gdLst>
                <a:gd name="txL" fmla="*/ 0 w 63"/>
                <a:gd name="txT" fmla="*/ 0 h 85"/>
                <a:gd name="txR" fmla="*/ 63 w 63"/>
                <a:gd name="txB" fmla="*/ 85 h 8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3" h="85">
                  <a:moveTo>
                    <a:pt x="56" y="16"/>
                  </a:moveTo>
                  <a:cubicBezTo>
                    <a:pt x="53" y="11"/>
                    <a:pt x="50" y="8"/>
                    <a:pt x="46" y="6"/>
                  </a:cubicBezTo>
                  <a:cubicBezTo>
                    <a:pt x="42" y="3"/>
                    <a:pt x="38" y="2"/>
                    <a:pt x="34" y="1"/>
                  </a:cubicBezTo>
                  <a:cubicBezTo>
                    <a:pt x="27" y="0"/>
                    <a:pt x="21" y="1"/>
                    <a:pt x="15" y="4"/>
                  </a:cubicBezTo>
                  <a:cubicBezTo>
                    <a:pt x="13" y="4"/>
                    <a:pt x="9" y="6"/>
                    <a:pt x="6" y="8"/>
                  </a:cubicBezTo>
                  <a:cubicBezTo>
                    <a:pt x="2" y="10"/>
                    <a:pt x="0" y="12"/>
                    <a:pt x="0" y="12"/>
                  </a:cubicBezTo>
                  <a:cubicBezTo>
                    <a:pt x="3" y="13"/>
                    <a:pt x="4" y="16"/>
                    <a:pt x="4" y="19"/>
                  </a:cubicBezTo>
                  <a:cubicBezTo>
                    <a:pt x="4" y="23"/>
                    <a:pt x="3" y="26"/>
                    <a:pt x="2" y="28"/>
                  </a:cubicBezTo>
                  <a:cubicBezTo>
                    <a:pt x="2" y="32"/>
                    <a:pt x="1" y="35"/>
                    <a:pt x="1" y="39"/>
                  </a:cubicBezTo>
                  <a:cubicBezTo>
                    <a:pt x="2" y="43"/>
                    <a:pt x="3" y="47"/>
                    <a:pt x="6" y="51"/>
                  </a:cubicBezTo>
                  <a:cubicBezTo>
                    <a:pt x="9" y="56"/>
                    <a:pt x="14" y="60"/>
                    <a:pt x="21" y="62"/>
                  </a:cubicBezTo>
                  <a:cubicBezTo>
                    <a:pt x="27" y="65"/>
                    <a:pt x="35" y="66"/>
                    <a:pt x="42" y="65"/>
                  </a:cubicBezTo>
                  <a:cubicBezTo>
                    <a:pt x="42" y="68"/>
                    <a:pt x="41" y="71"/>
                    <a:pt x="40" y="74"/>
                  </a:cubicBezTo>
                  <a:cubicBezTo>
                    <a:pt x="39" y="78"/>
                    <a:pt x="36" y="81"/>
                    <a:pt x="33" y="84"/>
                  </a:cubicBezTo>
                  <a:cubicBezTo>
                    <a:pt x="35" y="85"/>
                    <a:pt x="35" y="85"/>
                    <a:pt x="35" y="85"/>
                  </a:cubicBezTo>
                  <a:cubicBezTo>
                    <a:pt x="36" y="84"/>
                    <a:pt x="39" y="80"/>
                    <a:pt x="40" y="76"/>
                  </a:cubicBezTo>
                  <a:cubicBezTo>
                    <a:pt x="42" y="72"/>
                    <a:pt x="43" y="68"/>
                    <a:pt x="43" y="64"/>
                  </a:cubicBezTo>
                  <a:cubicBezTo>
                    <a:pt x="52" y="63"/>
                    <a:pt x="60" y="57"/>
                    <a:pt x="62" y="45"/>
                  </a:cubicBezTo>
                  <a:cubicBezTo>
                    <a:pt x="63" y="41"/>
                    <a:pt x="63" y="36"/>
                    <a:pt x="62" y="31"/>
                  </a:cubicBezTo>
                  <a:cubicBezTo>
                    <a:pt x="61" y="25"/>
                    <a:pt x="59" y="20"/>
                    <a:pt x="56" y="16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18" name="Freeform 1683"/>
            <p:cNvSpPr/>
            <p:nvPr/>
          </p:nvSpPr>
          <p:spPr>
            <a:xfrm>
              <a:off x="6465856" y="2678126"/>
              <a:ext cx="214314" cy="292102"/>
            </a:xfrm>
            <a:custGeom>
              <a:avLst/>
              <a:gdLst>
                <a:gd name="txL" fmla="*/ 0 w 57"/>
                <a:gd name="txT" fmla="*/ 0 h 78"/>
                <a:gd name="txR" fmla="*/ 57 w 57"/>
                <a:gd name="txB" fmla="*/ 78 h 7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7" h="78">
                  <a:moveTo>
                    <a:pt x="57" y="33"/>
                  </a:moveTo>
                  <a:cubicBezTo>
                    <a:pt x="57" y="24"/>
                    <a:pt x="53" y="18"/>
                    <a:pt x="49" y="13"/>
                  </a:cubicBezTo>
                  <a:cubicBezTo>
                    <a:pt x="45" y="8"/>
                    <a:pt x="40" y="5"/>
                    <a:pt x="34" y="3"/>
                  </a:cubicBezTo>
                  <a:cubicBezTo>
                    <a:pt x="32" y="3"/>
                    <a:pt x="28" y="1"/>
                    <a:pt x="25" y="0"/>
                  </a:cubicBezTo>
                  <a:cubicBezTo>
                    <a:pt x="22" y="0"/>
                    <a:pt x="19" y="0"/>
                    <a:pt x="19" y="0"/>
                  </a:cubicBezTo>
                  <a:cubicBezTo>
                    <a:pt x="20" y="2"/>
                    <a:pt x="19" y="5"/>
                    <a:pt x="17" y="7"/>
                  </a:cubicBezTo>
                  <a:cubicBezTo>
                    <a:pt x="15" y="10"/>
                    <a:pt x="12" y="12"/>
                    <a:pt x="10" y="14"/>
                  </a:cubicBezTo>
                  <a:cubicBezTo>
                    <a:pt x="8" y="17"/>
                    <a:pt x="5" y="20"/>
                    <a:pt x="3" y="24"/>
                  </a:cubicBezTo>
                  <a:cubicBezTo>
                    <a:pt x="1" y="29"/>
                    <a:pt x="0" y="33"/>
                    <a:pt x="1" y="38"/>
                  </a:cubicBezTo>
                  <a:cubicBezTo>
                    <a:pt x="2" y="49"/>
                    <a:pt x="13" y="60"/>
                    <a:pt x="25" y="64"/>
                  </a:cubicBezTo>
                  <a:cubicBezTo>
                    <a:pt x="24" y="66"/>
                    <a:pt x="23" y="69"/>
                    <a:pt x="21" y="70"/>
                  </a:cubicBezTo>
                  <a:cubicBezTo>
                    <a:pt x="20" y="72"/>
                    <a:pt x="19" y="73"/>
                    <a:pt x="17" y="74"/>
                  </a:cubicBezTo>
                  <a:cubicBezTo>
                    <a:pt x="16" y="75"/>
                    <a:pt x="14" y="76"/>
                    <a:pt x="13" y="77"/>
                  </a:cubicBezTo>
                  <a:cubicBezTo>
                    <a:pt x="13" y="77"/>
                    <a:pt x="13" y="77"/>
                    <a:pt x="13" y="77"/>
                  </a:cubicBezTo>
                  <a:cubicBezTo>
                    <a:pt x="13" y="78"/>
                    <a:pt x="14" y="78"/>
                    <a:pt x="14" y="78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14" y="77"/>
                    <a:pt x="15" y="77"/>
                    <a:pt x="15" y="77"/>
                  </a:cubicBezTo>
                  <a:cubicBezTo>
                    <a:pt x="15" y="77"/>
                    <a:pt x="16" y="76"/>
                    <a:pt x="17" y="76"/>
                  </a:cubicBezTo>
                  <a:cubicBezTo>
                    <a:pt x="18" y="75"/>
                    <a:pt x="19" y="74"/>
                    <a:pt x="20" y="73"/>
                  </a:cubicBezTo>
                  <a:cubicBezTo>
                    <a:pt x="23" y="70"/>
                    <a:pt x="25" y="67"/>
                    <a:pt x="26" y="64"/>
                  </a:cubicBezTo>
                  <a:cubicBezTo>
                    <a:pt x="35" y="66"/>
                    <a:pt x="44" y="64"/>
                    <a:pt x="50" y="56"/>
                  </a:cubicBezTo>
                  <a:cubicBezTo>
                    <a:pt x="54" y="51"/>
                    <a:pt x="57" y="41"/>
                    <a:pt x="57" y="33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19" name="Freeform 1684"/>
            <p:cNvSpPr/>
            <p:nvPr/>
          </p:nvSpPr>
          <p:spPr>
            <a:xfrm>
              <a:off x="6451568" y="2951177"/>
              <a:ext cx="160338" cy="123826"/>
            </a:xfrm>
            <a:custGeom>
              <a:avLst/>
              <a:gdLst>
                <a:gd name="txL" fmla="*/ 0 w 43"/>
                <a:gd name="txT" fmla="*/ 0 h 33"/>
                <a:gd name="txR" fmla="*/ 43 w 43"/>
                <a:gd name="txB" fmla="*/ 33 h 3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3" h="33">
                  <a:moveTo>
                    <a:pt x="29" y="29"/>
                  </a:moveTo>
                  <a:cubicBezTo>
                    <a:pt x="31" y="27"/>
                    <a:pt x="32" y="24"/>
                    <a:pt x="34" y="21"/>
                  </a:cubicBezTo>
                  <a:cubicBezTo>
                    <a:pt x="35" y="19"/>
                    <a:pt x="36" y="16"/>
                    <a:pt x="37" y="13"/>
                  </a:cubicBezTo>
                  <a:cubicBezTo>
                    <a:pt x="37" y="12"/>
                    <a:pt x="38" y="10"/>
                    <a:pt x="40" y="8"/>
                  </a:cubicBezTo>
                  <a:cubicBezTo>
                    <a:pt x="41" y="7"/>
                    <a:pt x="43" y="5"/>
                    <a:pt x="43" y="5"/>
                  </a:cubicBezTo>
                  <a:cubicBezTo>
                    <a:pt x="40" y="5"/>
                    <a:pt x="37" y="4"/>
                    <a:pt x="34" y="4"/>
                  </a:cubicBezTo>
                  <a:cubicBezTo>
                    <a:pt x="32" y="3"/>
                    <a:pt x="29" y="2"/>
                    <a:pt x="27" y="1"/>
                  </a:cubicBezTo>
                  <a:cubicBezTo>
                    <a:pt x="20" y="0"/>
                    <a:pt x="11" y="2"/>
                    <a:pt x="7" y="8"/>
                  </a:cubicBezTo>
                  <a:cubicBezTo>
                    <a:pt x="4" y="11"/>
                    <a:pt x="3" y="14"/>
                    <a:pt x="4" y="18"/>
                  </a:cubicBezTo>
                  <a:cubicBezTo>
                    <a:pt x="5" y="21"/>
                    <a:pt x="7" y="24"/>
                    <a:pt x="9" y="27"/>
                  </a:cubicBezTo>
                  <a:cubicBezTo>
                    <a:pt x="8" y="28"/>
                    <a:pt x="7" y="29"/>
                    <a:pt x="6" y="29"/>
                  </a:cubicBezTo>
                  <a:cubicBezTo>
                    <a:pt x="4" y="30"/>
                    <a:pt x="2" y="30"/>
                    <a:pt x="0" y="30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" y="31"/>
                    <a:pt x="3" y="30"/>
                    <a:pt x="5" y="30"/>
                  </a:cubicBezTo>
                  <a:cubicBezTo>
                    <a:pt x="6" y="29"/>
                    <a:pt x="8" y="28"/>
                    <a:pt x="9" y="27"/>
                  </a:cubicBezTo>
                  <a:cubicBezTo>
                    <a:pt x="13" y="31"/>
                    <a:pt x="16" y="33"/>
                    <a:pt x="20" y="33"/>
                  </a:cubicBezTo>
                  <a:cubicBezTo>
                    <a:pt x="23" y="32"/>
                    <a:pt x="26" y="31"/>
                    <a:pt x="29" y="29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20" name="Freeform 1685"/>
            <p:cNvSpPr/>
            <p:nvPr/>
          </p:nvSpPr>
          <p:spPr>
            <a:xfrm>
              <a:off x="5861014" y="3233754"/>
              <a:ext cx="146051" cy="146051"/>
            </a:xfrm>
            <a:custGeom>
              <a:avLst/>
              <a:gdLst>
                <a:gd name="txL" fmla="*/ 0 w 39"/>
                <a:gd name="txT" fmla="*/ 0 h 39"/>
                <a:gd name="txR" fmla="*/ 39 w 39"/>
                <a:gd name="txB" fmla="*/ 39 h 3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9" h="39">
                  <a:moveTo>
                    <a:pt x="29" y="5"/>
                  </a:moveTo>
                  <a:cubicBezTo>
                    <a:pt x="26" y="3"/>
                    <a:pt x="23" y="3"/>
                    <a:pt x="19" y="3"/>
                  </a:cubicBezTo>
                  <a:cubicBezTo>
                    <a:pt x="16" y="3"/>
                    <a:pt x="13" y="3"/>
                    <a:pt x="10" y="3"/>
                  </a:cubicBezTo>
                  <a:cubicBezTo>
                    <a:pt x="9" y="3"/>
                    <a:pt x="6" y="3"/>
                    <a:pt x="4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1" y="3"/>
                    <a:pt x="1" y="6"/>
                    <a:pt x="2" y="9"/>
                  </a:cubicBezTo>
                  <a:cubicBezTo>
                    <a:pt x="2" y="12"/>
                    <a:pt x="2" y="15"/>
                    <a:pt x="3" y="18"/>
                  </a:cubicBezTo>
                  <a:cubicBezTo>
                    <a:pt x="4" y="25"/>
                    <a:pt x="9" y="32"/>
                    <a:pt x="15" y="34"/>
                  </a:cubicBezTo>
                  <a:cubicBezTo>
                    <a:pt x="18" y="35"/>
                    <a:pt x="21" y="35"/>
                    <a:pt x="25" y="34"/>
                  </a:cubicBezTo>
                  <a:cubicBezTo>
                    <a:pt x="28" y="32"/>
                    <a:pt x="32" y="30"/>
                    <a:pt x="34" y="28"/>
                  </a:cubicBezTo>
                  <a:cubicBezTo>
                    <a:pt x="35" y="28"/>
                    <a:pt x="35" y="29"/>
                    <a:pt x="36" y="30"/>
                  </a:cubicBezTo>
                  <a:cubicBezTo>
                    <a:pt x="36" y="30"/>
                    <a:pt x="36" y="31"/>
                    <a:pt x="36" y="31"/>
                  </a:cubicBezTo>
                  <a:cubicBezTo>
                    <a:pt x="37" y="32"/>
                    <a:pt x="37" y="33"/>
                    <a:pt x="37" y="35"/>
                  </a:cubicBezTo>
                  <a:cubicBezTo>
                    <a:pt x="37" y="35"/>
                    <a:pt x="36" y="36"/>
                    <a:pt x="36" y="37"/>
                  </a:cubicBezTo>
                  <a:cubicBezTo>
                    <a:pt x="35" y="38"/>
                    <a:pt x="35" y="38"/>
                    <a:pt x="34" y="38"/>
                  </a:cubicBezTo>
                  <a:cubicBezTo>
                    <a:pt x="33" y="39"/>
                    <a:pt x="32" y="39"/>
                    <a:pt x="32" y="39"/>
                  </a:cubicBezTo>
                  <a:cubicBezTo>
                    <a:pt x="30" y="39"/>
                    <a:pt x="30" y="38"/>
                    <a:pt x="29" y="38"/>
                  </a:cubicBezTo>
                  <a:cubicBezTo>
                    <a:pt x="28" y="37"/>
                    <a:pt x="28" y="36"/>
                    <a:pt x="27" y="35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7" y="37"/>
                    <a:pt x="27" y="37"/>
                    <a:pt x="28" y="38"/>
                  </a:cubicBezTo>
                  <a:cubicBezTo>
                    <a:pt x="28" y="38"/>
                    <a:pt x="29" y="38"/>
                    <a:pt x="29" y="39"/>
                  </a:cubicBezTo>
                  <a:cubicBezTo>
                    <a:pt x="30" y="39"/>
                    <a:pt x="31" y="39"/>
                    <a:pt x="32" y="39"/>
                  </a:cubicBezTo>
                  <a:cubicBezTo>
                    <a:pt x="33" y="39"/>
                    <a:pt x="34" y="39"/>
                    <a:pt x="36" y="38"/>
                  </a:cubicBezTo>
                  <a:cubicBezTo>
                    <a:pt x="36" y="37"/>
                    <a:pt x="37" y="36"/>
                    <a:pt x="37" y="35"/>
                  </a:cubicBezTo>
                  <a:cubicBezTo>
                    <a:pt x="37" y="34"/>
                    <a:pt x="37" y="34"/>
                    <a:pt x="37" y="33"/>
                  </a:cubicBezTo>
                  <a:cubicBezTo>
                    <a:pt x="37" y="32"/>
                    <a:pt x="37" y="31"/>
                    <a:pt x="36" y="30"/>
                  </a:cubicBezTo>
                  <a:cubicBezTo>
                    <a:pt x="36" y="29"/>
                    <a:pt x="35" y="28"/>
                    <a:pt x="34" y="27"/>
                  </a:cubicBezTo>
                  <a:cubicBezTo>
                    <a:pt x="38" y="23"/>
                    <a:pt x="39" y="18"/>
                    <a:pt x="36" y="13"/>
                  </a:cubicBezTo>
                  <a:cubicBezTo>
                    <a:pt x="35" y="10"/>
                    <a:pt x="32" y="7"/>
                    <a:pt x="29" y="5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21" name="Freeform 1686"/>
            <p:cNvSpPr/>
            <p:nvPr/>
          </p:nvSpPr>
          <p:spPr>
            <a:xfrm>
              <a:off x="5861014" y="3417906"/>
              <a:ext cx="57150" cy="60325"/>
            </a:xfrm>
            <a:custGeom>
              <a:avLst/>
              <a:gdLst>
                <a:gd name="txL" fmla="*/ 0 w 15"/>
                <a:gd name="txT" fmla="*/ 0 h 16"/>
                <a:gd name="txR" fmla="*/ 15 w 15"/>
                <a:gd name="txB" fmla="*/ 16 h 16"/>
              </a:gdLst>
              <a:ahLst/>
              <a:cxnLst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5" h="16">
                  <a:moveTo>
                    <a:pt x="12" y="1"/>
                  </a:moveTo>
                  <a:cubicBezTo>
                    <a:pt x="11" y="0"/>
                    <a:pt x="9" y="0"/>
                    <a:pt x="8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0" y="0"/>
                    <a:pt x="0" y="0"/>
                  </a:cubicBezTo>
                  <a:cubicBezTo>
                    <a:pt x="1" y="2"/>
                    <a:pt x="1" y="4"/>
                    <a:pt x="1" y="6"/>
                  </a:cubicBezTo>
                  <a:cubicBezTo>
                    <a:pt x="2" y="8"/>
                    <a:pt x="3" y="10"/>
                    <a:pt x="4" y="12"/>
                  </a:cubicBezTo>
                  <a:cubicBezTo>
                    <a:pt x="5" y="12"/>
                    <a:pt x="7" y="12"/>
                    <a:pt x="8" y="12"/>
                  </a:cubicBezTo>
                  <a:cubicBezTo>
                    <a:pt x="9" y="12"/>
                    <a:pt x="11" y="12"/>
                    <a:pt x="12" y="11"/>
                  </a:cubicBezTo>
                  <a:cubicBezTo>
                    <a:pt x="13" y="12"/>
                    <a:pt x="13" y="13"/>
                    <a:pt x="13" y="13"/>
                  </a:cubicBezTo>
                  <a:cubicBezTo>
                    <a:pt x="13" y="14"/>
                    <a:pt x="12" y="15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3" y="15"/>
                    <a:pt x="13" y="12"/>
                    <a:pt x="12" y="11"/>
                  </a:cubicBezTo>
                  <a:cubicBezTo>
                    <a:pt x="14" y="10"/>
                    <a:pt x="15" y="8"/>
                    <a:pt x="15" y="6"/>
                  </a:cubicBezTo>
                  <a:cubicBezTo>
                    <a:pt x="14" y="4"/>
                    <a:pt x="13" y="2"/>
                    <a:pt x="12" y="1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22" name="Freeform 1687"/>
            <p:cNvSpPr/>
            <p:nvPr/>
          </p:nvSpPr>
          <p:spPr>
            <a:xfrm>
              <a:off x="6019765" y="2752739"/>
              <a:ext cx="217489" cy="236539"/>
            </a:xfrm>
            <a:custGeom>
              <a:avLst/>
              <a:gdLst>
                <a:gd name="txL" fmla="*/ 0 w 58"/>
                <a:gd name="txT" fmla="*/ 0 h 63"/>
                <a:gd name="txR" fmla="*/ 58 w 58"/>
                <a:gd name="txB" fmla="*/ 63 h 6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8" h="63">
                  <a:moveTo>
                    <a:pt x="46" y="8"/>
                  </a:moveTo>
                  <a:cubicBezTo>
                    <a:pt x="42" y="3"/>
                    <a:pt x="36" y="2"/>
                    <a:pt x="30" y="1"/>
                  </a:cubicBezTo>
                  <a:cubicBezTo>
                    <a:pt x="25" y="0"/>
                    <a:pt x="20" y="1"/>
                    <a:pt x="15" y="1"/>
                  </a:cubicBezTo>
                  <a:cubicBezTo>
                    <a:pt x="13" y="2"/>
                    <a:pt x="9" y="2"/>
                    <a:pt x="6" y="2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2" y="5"/>
                    <a:pt x="2" y="8"/>
                    <a:pt x="3" y="12"/>
                  </a:cubicBezTo>
                  <a:cubicBezTo>
                    <a:pt x="3" y="16"/>
                    <a:pt x="2" y="20"/>
                    <a:pt x="3" y="23"/>
                  </a:cubicBezTo>
                  <a:cubicBezTo>
                    <a:pt x="3" y="32"/>
                    <a:pt x="7" y="44"/>
                    <a:pt x="16" y="49"/>
                  </a:cubicBezTo>
                  <a:cubicBezTo>
                    <a:pt x="25" y="56"/>
                    <a:pt x="38" y="53"/>
                    <a:pt x="47" y="45"/>
                  </a:cubicBezTo>
                  <a:cubicBezTo>
                    <a:pt x="49" y="47"/>
                    <a:pt x="50" y="50"/>
                    <a:pt x="50" y="52"/>
                  </a:cubicBezTo>
                  <a:cubicBezTo>
                    <a:pt x="51" y="54"/>
                    <a:pt x="51" y="55"/>
                    <a:pt x="51" y="57"/>
                  </a:cubicBezTo>
                  <a:cubicBezTo>
                    <a:pt x="51" y="58"/>
                    <a:pt x="51" y="59"/>
                    <a:pt x="51" y="59"/>
                  </a:cubicBezTo>
                  <a:cubicBezTo>
                    <a:pt x="51" y="59"/>
                    <a:pt x="51" y="59"/>
                    <a:pt x="51" y="59"/>
                  </a:cubicBezTo>
                  <a:cubicBezTo>
                    <a:pt x="51" y="60"/>
                    <a:pt x="51" y="60"/>
                    <a:pt x="51" y="60"/>
                  </a:cubicBezTo>
                  <a:cubicBezTo>
                    <a:pt x="50" y="60"/>
                    <a:pt x="50" y="60"/>
                    <a:pt x="50" y="60"/>
                  </a:cubicBezTo>
                  <a:cubicBezTo>
                    <a:pt x="50" y="60"/>
                    <a:pt x="50" y="60"/>
                    <a:pt x="50" y="60"/>
                  </a:cubicBezTo>
                  <a:cubicBezTo>
                    <a:pt x="48" y="61"/>
                    <a:pt x="48" y="61"/>
                    <a:pt x="48" y="61"/>
                  </a:cubicBezTo>
                  <a:cubicBezTo>
                    <a:pt x="48" y="61"/>
                    <a:pt x="48" y="61"/>
                    <a:pt x="48" y="61"/>
                  </a:cubicBezTo>
                  <a:cubicBezTo>
                    <a:pt x="48" y="61"/>
                    <a:pt x="48" y="61"/>
                    <a:pt x="48" y="61"/>
                  </a:cubicBezTo>
                  <a:cubicBezTo>
                    <a:pt x="48" y="61"/>
                    <a:pt x="48" y="62"/>
                    <a:pt x="48" y="61"/>
                  </a:cubicBezTo>
                  <a:cubicBezTo>
                    <a:pt x="47" y="62"/>
                    <a:pt x="46" y="62"/>
                    <a:pt x="45" y="62"/>
                  </a:cubicBezTo>
                  <a:cubicBezTo>
                    <a:pt x="45" y="63"/>
                    <a:pt x="45" y="63"/>
                    <a:pt x="45" y="63"/>
                  </a:cubicBezTo>
                  <a:cubicBezTo>
                    <a:pt x="45" y="63"/>
                    <a:pt x="45" y="63"/>
                    <a:pt x="45" y="63"/>
                  </a:cubicBezTo>
                  <a:cubicBezTo>
                    <a:pt x="45" y="63"/>
                    <a:pt x="45" y="63"/>
                    <a:pt x="45" y="63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4" y="61"/>
                    <a:pt x="44" y="61"/>
                    <a:pt x="44" y="61"/>
                  </a:cubicBezTo>
                  <a:cubicBezTo>
                    <a:pt x="44" y="61"/>
                    <a:pt x="44" y="62"/>
                    <a:pt x="44" y="62"/>
                  </a:cubicBezTo>
                  <a:cubicBezTo>
                    <a:pt x="43" y="62"/>
                    <a:pt x="43" y="63"/>
                    <a:pt x="43" y="63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6" y="62"/>
                    <a:pt x="46" y="62"/>
                    <a:pt x="47" y="62"/>
                  </a:cubicBezTo>
                  <a:cubicBezTo>
                    <a:pt x="47" y="62"/>
                    <a:pt x="47" y="62"/>
                    <a:pt x="48" y="62"/>
                  </a:cubicBezTo>
                  <a:cubicBezTo>
                    <a:pt x="48" y="61"/>
                    <a:pt x="48" y="62"/>
                    <a:pt x="48" y="61"/>
                  </a:cubicBezTo>
                  <a:cubicBezTo>
                    <a:pt x="48" y="61"/>
                    <a:pt x="48" y="61"/>
                    <a:pt x="48" y="61"/>
                  </a:cubicBezTo>
                  <a:cubicBezTo>
                    <a:pt x="48" y="61"/>
                    <a:pt x="49" y="61"/>
                    <a:pt x="49" y="61"/>
                  </a:cubicBezTo>
                  <a:cubicBezTo>
                    <a:pt x="49" y="60"/>
                    <a:pt x="50" y="60"/>
                    <a:pt x="50" y="60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52" y="59"/>
                    <a:pt x="52" y="59"/>
                    <a:pt x="52" y="58"/>
                  </a:cubicBezTo>
                  <a:cubicBezTo>
                    <a:pt x="52" y="57"/>
                    <a:pt x="52" y="55"/>
                    <a:pt x="52" y="54"/>
                  </a:cubicBezTo>
                  <a:cubicBezTo>
                    <a:pt x="51" y="50"/>
                    <a:pt x="50" y="47"/>
                    <a:pt x="48" y="45"/>
                  </a:cubicBezTo>
                  <a:cubicBezTo>
                    <a:pt x="54" y="40"/>
                    <a:pt x="58" y="33"/>
                    <a:pt x="56" y="25"/>
                  </a:cubicBezTo>
                  <a:cubicBezTo>
                    <a:pt x="55" y="19"/>
                    <a:pt x="51" y="12"/>
                    <a:pt x="46" y="8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23" name="Freeform 1688"/>
            <p:cNvSpPr/>
            <p:nvPr/>
          </p:nvSpPr>
          <p:spPr>
            <a:xfrm>
              <a:off x="5775289" y="2895615"/>
              <a:ext cx="244476" cy="165101"/>
            </a:xfrm>
            <a:custGeom>
              <a:avLst/>
              <a:gdLst>
                <a:gd name="txL" fmla="*/ 0 w 65"/>
                <a:gd name="txT" fmla="*/ 0 h 44"/>
                <a:gd name="txR" fmla="*/ 65 w 65"/>
                <a:gd name="txB" fmla="*/ 44 h 4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5" h="44">
                  <a:moveTo>
                    <a:pt x="37" y="1"/>
                  </a:moveTo>
                  <a:cubicBezTo>
                    <a:pt x="33" y="0"/>
                    <a:pt x="29" y="2"/>
                    <a:pt x="25" y="3"/>
                  </a:cubicBezTo>
                  <a:cubicBezTo>
                    <a:pt x="21" y="4"/>
                    <a:pt x="18" y="5"/>
                    <a:pt x="13" y="6"/>
                  </a:cubicBezTo>
                  <a:cubicBezTo>
                    <a:pt x="12" y="7"/>
                    <a:pt x="8" y="7"/>
                    <a:pt x="5" y="6"/>
                  </a:cubicBezTo>
                  <a:cubicBezTo>
                    <a:pt x="2" y="5"/>
                    <a:pt x="0" y="4"/>
                    <a:pt x="0" y="4"/>
                  </a:cubicBezTo>
                  <a:cubicBezTo>
                    <a:pt x="1" y="8"/>
                    <a:pt x="3" y="12"/>
                    <a:pt x="4" y="16"/>
                  </a:cubicBezTo>
                  <a:cubicBezTo>
                    <a:pt x="6" y="21"/>
                    <a:pt x="7" y="25"/>
                    <a:pt x="9" y="28"/>
                  </a:cubicBezTo>
                  <a:cubicBezTo>
                    <a:pt x="12" y="32"/>
                    <a:pt x="16" y="36"/>
                    <a:pt x="21" y="39"/>
                  </a:cubicBezTo>
                  <a:cubicBezTo>
                    <a:pt x="25" y="42"/>
                    <a:pt x="30" y="44"/>
                    <a:pt x="35" y="44"/>
                  </a:cubicBezTo>
                  <a:cubicBezTo>
                    <a:pt x="45" y="43"/>
                    <a:pt x="52" y="34"/>
                    <a:pt x="54" y="24"/>
                  </a:cubicBezTo>
                  <a:cubicBezTo>
                    <a:pt x="56" y="24"/>
                    <a:pt x="57" y="25"/>
                    <a:pt x="59" y="26"/>
                  </a:cubicBezTo>
                  <a:cubicBezTo>
                    <a:pt x="60" y="27"/>
                    <a:pt x="61" y="28"/>
                    <a:pt x="62" y="29"/>
                  </a:cubicBezTo>
                  <a:cubicBezTo>
                    <a:pt x="63" y="30"/>
                    <a:pt x="63" y="30"/>
                    <a:pt x="64" y="31"/>
                  </a:cubicBezTo>
                  <a:cubicBezTo>
                    <a:pt x="64" y="31"/>
                    <a:pt x="64" y="31"/>
                    <a:pt x="64" y="32"/>
                  </a:cubicBezTo>
                  <a:cubicBezTo>
                    <a:pt x="65" y="32"/>
                    <a:pt x="65" y="32"/>
                    <a:pt x="65" y="32"/>
                  </a:cubicBezTo>
                  <a:cubicBezTo>
                    <a:pt x="65" y="32"/>
                    <a:pt x="64" y="33"/>
                    <a:pt x="64" y="33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64" y="32"/>
                    <a:pt x="64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0"/>
                    <a:pt x="65" y="30"/>
                    <a:pt x="64" y="29"/>
                  </a:cubicBezTo>
                  <a:cubicBezTo>
                    <a:pt x="63" y="28"/>
                    <a:pt x="62" y="28"/>
                    <a:pt x="61" y="27"/>
                  </a:cubicBezTo>
                  <a:cubicBezTo>
                    <a:pt x="58" y="25"/>
                    <a:pt x="56" y="24"/>
                    <a:pt x="54" y="23"/>
                  </a:cubicBezTo>
                  <a:cubicBezTo>
                    <a:pt x="55" y="17"/>
                    <a:pt x="53" y="10"/>
                    <a:pt x="49" y="6"/>
                  </a:cubicBezTo>
                  <a:cubicBezTo>
                    <a:pt x="46" y="4"/>
                    <a:pt x="41" y="1"/>
                    <a:pt x="37" y="1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24" name="Freeform 1689"/>
            <p:cNvSpPr/>
            <p:nvPr/>
          </p:nvSpPr>
          <p:spPr>
            <a:xfrm>
              <a:off x="5918165" y="2324111"/>
              <a:ext cx="396877" cy="638179"/>
            </a:xfrm>
            <a:custGeom>
              <a:avLst/>
              <a:gdLst>
                <a:gd name="txL" fmla="*/ 0 w 106"/>
                <a:gd name="txT" fmla="*/ 0 h 170"/>
                <a:gd name="txR" fmla="*/ 106 w 106"/>
                <a:gd name="txB" fmla="*/ 170 h 17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06" h="170">
                  <a:moveTo>
                    <a:pt x="106" y="84"/>
                  </a:moveTo>
                  <a:cubicBezTo>
                    <a:pt x="105" y="74"/>
                    <a:pt x="99" y="66"/>
                    <a:pt x="94" y="56"/>
                  </a:cubicBezTo>
                  <a:cubicBezTo>
                    <a:pt x="89" y="47"/>
                    <a:pt x="84" y="39"/>
                    <a:pt x="78" y="30"/>
                  </a:cubicBezTo>
                  <a:cubicBezTo>
                    <a:pt x="76" y="27"/>
                    <a:pt x="73" y="19"/>
                    <a:pt x="70" y="13"/>
                  </a:cubicBezTo>
                  <a:cubicBezTo>
                    <a:pt x="68" y="6"/>
                    <a:pt x="66" y="0"/>
                    <a:pt x="66" y="0"/>
                  </a:cubicBezTo>
                  <a:cubicBezTo>
                    <a:pt x="62" y="7"/>
                    <a:pt x="55" y="12"/>
                    <a:pt x="47" y="17"/>
                  </a:cubicBezTo>
                  <a:cubicBezTo>
                    <a:pt x="40" y="22"/>
                    <a:pt x="32" y="27"/>
                    <a:pt x="26" y="34"/>
                  </a:cubicBezTo>
                  <a:cubicBezTo>
                    <a:pt x="17" y="43"/>
                    <a:pt x="9" y="55"/>
                    <a:pt x="5" y="69"/>
                  </a:cubicBezTo>
                  <a:cubicBezTo>
                    <a:pt x="1" y="82"/>
                    <a:pt x="0" y="97"/>
                    <a:pt x="4" y="108"/>
                  </a:cubicBezTo>
                  <a:cubicBezTo>
                    <a:pt x="5" y="112"/>
                    <a:pt x="7" y="114"/>
                    <a:pt x="8" y="117"/>
                  </a:cubicBezTo>
                  <a:cubicBezTo>
                    <a:pt x="9" y="118"/>
                    <a:pt x="10" y="119"/>
                    <a:pt x="11" y="121"/>
                  </a:cubicBezTo>
                  <a:cubicBezTo>
                    <a:pt x="12" y="121"/>
                    <a:pt x="12" y="121"/>
                    <a:pt x="12" y="121"/>
                  </a:cubicBezTo>
                  <a:cubicBezTo>
                    <a:pt x="12" y="121"/>
                    <a:pt x="12" y="121"/>
                    <a:pt x="12" y="122"/>
                  </a:cubicBezTo>
                  <a:cubicBezTo>
                    <a:pt x="12" y="122"/>
                    <a:pt x="12" y="122"/>
                    <a:pt x="13" y="123"/>
                  </a:cubicBezTo>
                  <a:cubicBezTo>
                    <a:pt x="13" y="124"/>
                    <a:pt x="14" y="124"/>
                    <a:pt x="14" y="125"/>
                  </a:cubicBezTo>
                  <a:cubicBezTo>
                    <a:pt x="17" y="127"/>
                    <a:pt x="19" y="129"/>
                    <a:pt x="22" y="130"/>
                  </a:cubicBezTo>
                  <a:cubicBezTo>
                    <a:pt x="24" y="132"/>
                    <a:pt x="27" y="133"/>
                    <a:pt x="30" y="134"/>
                  </a:cubicBezTo>
                  <a:cubicBezTo>
                    <a:pt x="41" y="137"/>
                    <a:pt x="54" y="138"/>
                    <a:pt x="66" y="135"/>
                  </a:cubicBezTo>
                  <a:cubicBezTo>
                    <a:pt x="66" y="140"/>
                    <a:pt x="66" y="146"/>
                    <a:pt x="64" y="152"/>
                  </a:cubicBezTo>
                  <a:cubicBezTo>
                    <a:pt x="61" y="160"/>
                    <a:pt x="55" y="166"/>
                    <a:pt x="46" y="168"/>
                  </a:cubicBezTo>
                  <a:cubicBezTo>
                    <a:pt x="46" y="168"/>
                    <a:pt x="47" y="169"/>
                    <a:pt x="47" y="169"/>
                  </a:cubicBezTo>
                  <a:cubicBezTo>
                    <a:pt x="47" y="170"/>
                    <a:pt x="47" y="170"/>
                    <a:pt x="47" y="170"/>
                  </a:cubicBezTo>
                  <a:cubicBezTo>
                    <a:pt x="49" y="170"/>
                    <a:pt x="50" y="170"/>
                    <a:pt x="51" y="169"/>
                  </a:cubicBezTo>
                  <a:cubicBezTo>
                    <a:pt x="53" y="169"/>
                    <a:pt x="54" y="168"/>
                    <a:pt x="56" y="167"/>
                  </a:cubicBezTo>
                  <a:cubicBezTo>
                    <a:pt x="58" y="164"/>
                    <a:pt x="61" y="161"/>
                    <a:pt x="63" y="157"/>
                  </a:cubicBezTo>
                  <a:cubicBezTo>
                    <a:pt x="65" y="153"/>
                    <a:pt x="66" y="149"/>
                    <a:pt x="67" y="145"/>
                  </a:cubicBezTo>
                  <a:cubicBezTo>
                    <a:pt x="68" y="141"/>
                    <a:pt x="68" y="137"/>
                    <a:pt x="67" y="134"/>
                  </a:cubicBezTo>
                  <a:cubicBezTo>
                    <a:pt x="71" y="133"/>
                    <a:pt x="75" y="132"/>
                    <a:pt x="78" y="130"/>
                  </a:cubicBezTo>
                  <a:cubicBezTo>
                    <a:pt x="82" y="128"/>
                    <a:pt x="85" y="126"/>
                    <a:pt x="88" y="125"/>
                  </a:cubicBezTo>
                  <a:cubicBezTo>
                    <a:pt x="89" y="124"/>
                    <a:pt x="89" y="124"/>
                    <a:pt x="90" y="123"/>
                  </a:cubicBezTo>
                  <a:cubicBezTo>
                    <a:pt x="90" y="123"/>
                    <a:pt x="91" y="123"/>
                    <a:pt x="91" y="123"/>
                  </a:cubicBezTo>
                  <a:cubicBezTo>
                    <a:pt x="91" y="123"/>
                    <a:pt x="92" y="123"/>
                    <a:pt x="92" y="122"/>
                  </a:cubicBezTo>
                  <a:cubicBezTo>
                    <a:pt x="93" y="121"/>
                    <a:pt x="95" y="120"/>
                    <a:pt x="96" y="119"/>
                  </a:cubicBezTo>
                  <a:cubicBezTo>
                    <a:pt x="98" y="116"/>
                    <a:pt x="100" y="114"/>
                    <a:pt x="101" y="111"/>
                  </a:cubicBezTo>
                  <a:cubicBezTo>
                    <a:pt x="103" y="107"/>
                    <a:pt x="105" y="102"/>
                    <a:pt x="105" y="97"/>
                  </a:cubicBezTo>
                  <a:cubicBezTo>
                    <a:pt x="106" y="93"/>
                    <a:pt x="106" y="88"/>
                    <a:pt x="106" y="84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25" name="Freeform 1690"/>
            <p:cNvSpPr/>
            <p:nvPr/>
          </p:nvSpPr>
          <p:spPr>
            <a:xfrm>
              <a:off x="5580025" y="2749564"/>
              <a:ext cx="382590" cy="242889"/>
            </a:xfrm>
            <a:custGeom>
              <a:avLst/>
              <a:gdLst>
                <a:gd name="txL" fmla="*/ 0 w 102"/>
                <a:gd name="txT" fmla="*/ 0 h 65"/>
                <a:gd name="txR" fmla="*/ 102 w 102"/>
                <a:gd name="txB" fmla="*/ 65 h 65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</a:cxnLst>
              <a:rect l="txL" t="txT" r="txR" b="txB"/>
              <a:pathLst>
                <a:path w="102" h="65">
                  <a:moveTo>
                    <a:pt x="49" y="0"/>
                  </a:moveTo>
                  <a:cubicBezTo>
                    <a:pt x="47" y="1"/>
                    <a:pt x="45" y="2"/>
                    <a:pt x="43" y="3"/>
                  </a:cubicBezTo>
                  <a:cubicBezTo>
                    <a:pt x="41" y="5"/>
                    <a:pt x="39" y="7"/>
                    <a:pt x="36" y="8"/>
                  </a:cubicBezTo>
                  <a:cubicBezTo>
                    <a:pt x="31" y="10"/>
                    <a:pt x="26" y="11"/>
                    <a:pt x="19" y="12"/>
                  </a:cubicBezTo>
                  <a:cubicBezTo>
                    <a:pt x="17" y="12"/>
                    <a:pt x="12" y="11"/>
                    <a:pt x="8" y="10"/>
                  </a:cubicBezTo>
                  <a:cubicBezTo>
                    <a:pt x="3" y="8"/>
                    <a:pt x="0" y="6"/>
                    <a:pt x="0" y="6"/>
                  </a:cubicBezTo>
                  <a:cubicBezTo>
                    <a:pt x="1" y="12"/>
                    <a:pt x="2" y="19"/>
                    <a:pt x="4" y="26"/>
                  </a:cubicBezTo>
                  <a:cubicBezTo>
                    <a:pt x="6" y="33"/>
                    <a:pt x="9" y="40"/>
                    <a:pt x="14" y="45"/>
                  </a:cubicBezTo>
                  <a:cubicBezTo>
                    <a:pt x="21" y="54"/>
                    <a:pt x="30" y="59"/>
                    <a:pt x="38" y="62"/>
                  </a:cubicBezTo>
                  <a:cubicBezTo>
                    <a:pt x="47" y="64"/>
                    <a:pt x="55" y="65"/>
                    <a:pt x="61" y="63"/>
                  </a:cubicBezTo>
                  <a:cubicBezTo>
                    <a:pt x="68" y="60"/>
                    <a:pt x="72" y="55"/>
                    <a:pt x="76" y="49"/>
                  </a:cubicBezTo>
                  <a:cubicBezTo>
                    <a:pt x="79" y="42"/>
                    <a:pt x="81" y="35"/>
                    <a:pt x="81" y="27"/>
                  </a:cubicBezTo>
                  <a:cubicBezTo>
                    <a:pt x="84" y="28"/>
                    <a:pt x="88" y="29"/>
                    <a:pt x="90" y="30"/>
                  </a:cubicBezTo>
                  <a:cubicBezTo>
                    <a:pt x="95" y="32"/>
                    <a:pt x="98" y="36"/>
                    <a:pt x="100" y="40"/>
                  </a:cubicBezTo>
                  <a:cubicBezTo>
                    <a:pt x="100" y="40"/>
                    <a:pt x="101" y="39"/>
                    <a:pt x="102" y="39"/>
                  </a:cubicBezTo>
                  <a:cubicBezTo>
                    <a:pt x="101" y="37"/>
                    <a:pt x="97" y="33"/>
                    <a:pt x="93" y="31"/>
                  </a:cubicBezTo>
                  <a:cubicBezTo>
                    <a:pt x="89" y="28"/>
                    <a:pt x="84" y="26"/>
                    <a:pt x="81" y="26"/>
                  </a:cubicBezTo>
                  <a:cubicBezTo>
                    <a:pt x="81" y="21"/>
                    <a:pt x="79" y="17"/>
                    <a:pt x="77" y="13"/>
                  </a:cubicBezTo>
                  <a:cubicBezTo>
                    <a:pt x="74" y="9"/>
                    <a:pt x="70" y="5"/>
                    <a:pt x="66" y="3"/>
                  </a:cubicBezTo>
                  <a:cubicBezTo>
                    <a:pt x="63" y="2"/>
                    <a:pt x="60" y="1"/>
                    <a:pt x="57" y="0"/>
                  </a:cubicBezTo>
                  <a:cubicBezTo>
                    <a:pt x="54" y="0"/>
                    <a:pt x="51" y="0"/>
                    <a:pt x="49" y="0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26" name="Freeform 1691"/>
            <p:cNvSpPr/>
            <p:nvPr/>
          </p:nvSpPr>
          <p:spPr>
            <a:xfrm>
              <a:off x="5091072" y="3921147"/>
              <a:ext cx="150813" cy="96838"/>
            </a:xfrm>
            <a:custGeom>
              <a:avLst/>
              <a:gdLst>
                <a:gd name="txL" fmla="*/ 0 w 40"/>
                <a:gd name="txT" fmla="*/ 0 h 26"/>
                <a:gd name="txR" fmla="*/ 40 w 40"/>
                <a:gd name="txB" fmla="*/ 26 h 26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40" h="26">
                  <a:moveTo>
                    <a:pt x="22" y="0"/>
                  </a:moveTo>
                  <a:cubicBezTo>
                    <a:pt x="20" y="0"/>
                    <a:pt x="17" y="1"/>
                    <a:pt x="15" y="2"/>
                  </a:cubicBezTo>
                  <a:cubicBezTo>
                    <a:pt x="13" y="2"/>
                    <a:pt x="10" y="3"/>
                    <a:pt x="8" y="4"/>
                  </a:cubicBezTo>
                  <a:cubicBezTo>
                    <a:pt x="7" y="4"/>
                    <a:pt x="5" y="4"/>
                    <a:pt x="3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1" y="5"/>
                    <a:pt x="2" y="8"/>
                    <a:pt x="3" y="10"/>
                  </a:cubicBezTo>
                  <a:cubicBezTo>
                    <a:pt x="4" y="12"/>
                    <a:pt x="4" y="15"/>
                    <a:pt x="6" y="17"/>
                  </a:cubicBezTo>
                  <a:cubicBezTo>
                    <a:pt x="8" y="19"/>
                    <a:pt x="10" y="22"/>
                    <a:pt x="13" y="23"/>
                  </a:cubicBezTo>
                  <a:cubicBezTo>
                    <a:pt x="16" y="25"/>
                    <a:pt x="20" y="26"/>
                    <a:pt x="23" y="25"/>
                  </a:cubicBezTo>
                  <a:cubicBezTo>
                    <a:pt x="26" y="25"/>
                    <a:pt x="29" y="23"/>
                    <a:pt x="30" y="21"/>
                  </a:cubicBezTo>
                  <a:cubicBezTo>
                    <a:pt x="32" y="18"/>
                    <a:pt x="32" y="15"/>
                    <a:pt x="32" y="12"/>
                  </a:cubicBezTo>
                  <a:cubicBezTo>
                    <a:pt x="33" y="12"/>
                    <a:pt x="34" y="12"/>
                    <a:pt x="35" y="13"/>
                  </a:cubicBezTo>
                  <a:cubicBezTo>
                    <a:pt x="37" y="13"/>
                    <a:pt x="38" y="14"/>
                    <a:pt x="40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9" y="14"/>
                    <a:pt x="34" y="12"/>
                    <a:pt x="32" y="12"/>
                  </a:cubicBezTo>
                  <a:cubicBezTo>
                    <a:pt x="32" y="8"/>
                    <a:pt x="30" y="4"/>
                    <a:pt x="28" y="2"/>
                  </a:cubicBezTo>
                  <a:cubicBezTo>
                    <a:pt x="26" y="1"/>
                    <a:pt x="24" y="0"/>
                    <a:pt x="22" y="0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27" name="Freeform 1692"/>
            <p:cNvSpPr/>
            <p:nvPr/>
          </p:nvSpPr>
          <p:spPr>
            <a:xfrm>
              <a:off x="5076785" y="3478231"/>
              <a:ext cx="206376" cy="220664"/>
            </a:xfrm>
            <a:custGeom>
              <a:avLst/>
              <a:gdLst>
                <a:gd name="txL" fmla="*/ 0 w 55"/>
                <a:gd name="txT" fmla="*/ 0 h 59"/>
                <a:gd name="txR" fmla="*/ 55 w 55"/>
                <a:gd name="txB" fmla="*/ 59 h 5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5" h="59">
                  <a:moveTo>
                    <a:pt x="44" y="10"/>
                  </a:moveTo>
                  <a:cubicBezTo>
                    <a:pt x="39" y="7"/>
                    <a:pt x="34" y="6"/>
                    <a:pt x="29" y="5"/>
                  </a:cubicBezTo>
                  <a:cubicBezTo>
                    <a:pt x="24" y="4"/>
                    <a:pt x="19" y="4"/>
                    <a:pt x="15" y="4"/>
                  </a:cubicBezTo>
                  <a:cubicBezTo>
                    <a:pt x="13" y="4"/>
                    <a:pt x="9" y="3"/>
                    <a:pt x="6" y="2"/>
                  </a:cubicBezTo>
                  <a:cubicBezTo>
                    <a:pt x="3" y="1"/>
                    <a:pt x="0" y="0"/>
                    <a:pt x="0" y="0"/>
                  </a:cubicBezTo>
                  <a:cubicBezTo>
                    <a:pt x="1" y="4"/>
                    <a:pt x="2" y="8"/>
                    <a:pt x="2" y="12"/>
                  </a:cubicBezTo>
                  <a:cubicBezTo>
                    <a:pt x="1" y="16"/>
                    <a:pt x="1" y="21"/>
                    <a:pt x="1" y="24"/>
                  </a:cubicBezTo>
                  <a:cubicBezTo>
                    <a:pt x="2" y="35"/>
                    <a:pt x="8" y="47"/>
                    <a:pt x="17" y="52"/>
                  </a:cubicBezTo>
                  <a:cubicBezTo>
                    <a:pt x="26" y="57"/>
                    <a:pt x="39" y="53"/>
                    <a:pt x="47" y="44"/>
                  </a:cubicBezTo>
                  <a:cubicBezTo>
                    <a:pt x="48" y="46"/>
                    <a:pt x="49" y="48"/>
                    <a:pt x="50" y="50"/>
                  </a:cubicBezTo>
                  <a:cubicBezTo>
                    <a:pt x="52" y="53"/>
                    <a:pt x="52" y="56"/>
                    <a:pt x="52" y="59"/>
                  </a:cubicBezTo>
                  <a:cubicBezTo>
                    <a:pt x="53" y="59"/>
                    <a:pt x="53" y="59"/>
                    <a:pt x="53" y="59"/>
                  </a:cubicBezTo>
                  <a:cubicBezTo>
                    <a:pt x="53" y="59"/>
                    <a:pt x="53" y="59"/>
                    <a:pt x="53" y="59"/>
                  </a:cubicBezTo>
                  <a:cubicBezTo>
                    <a:pt x="53" y="59"/>
                    <a:pt x="53" y="59"/>
                    <a:pt x="53" y="59"/>
                  </a:cubicBezTo>
                  <a:cubicBezTo>
                    <a:pt x="53" y="59"/>
                    <a:pt x="53" y="59"/>
                    <a:pt x="53" y="58"/>
                  </a:cubicBezTo>
                  <a:cubicBezTo>
                    <a:pt x="53" y="58"/>
                    <a:pt x="53" y="58"/>
                    <a:pt x="53" y="58"/>
                  </a:cubicBezTo>
                  <a:cubicBezTo>
                    <a:pt x="53" y="57"/>
                    <a:pt x="53" y="57"/>
                    <a:pt x="53" y="56"/>
                  </a:cubicBezTo>
                  <a:cubicBezTo>
                    <a:pt x="53" y="55"/>
                    <a:pt x="52" y="53"/>
                    <a:pt x="52" y="52"/>
                  </a:cubicBezTo>
                  <a:cubicBezTo>
                    <a:pt x="50" y="49"/>
                    <a:pt x="49" y="46"/>
                    <a:pt x="47" y="44"/>
                  </a:cubicBezTo>
                  <a:cubicBezTo>
                    <a:pt x="52" y="38"/>
                    <a:pt x="55" y="31"/>
                    <a:pt x="53" y="24"/>
                  </a:cubicBezTo>
                  <a:cubicBezTo>
                    <a:pt x="51" y="19"/>
                    <a:pt x="47" y="14"/>
                    <a:pt x="44" y="10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28" name="Freeform 1693"/>
            <p:cNvSpPr/>
            <p:nvPr/>
          </p:nvSpPr>
          <p:spPr>
            <a:xfrm>
              <a:off x="5440324" y="3341705"/>
              <a:ext cx="120651" cy="184151"/>
            </a:xfrm>
            <a:custGeom>
              <a:avLst/>
              <a:gdLst>
                <a:gd name="txL" fmla="*/ 0 w 32"/>
                <a:gd name="txT" fmla="*/ 0 h 49"/>
                <a:gd name="txR" fmla="*/ 32 w 32"/>
                <a:gd name="txB" fmla="*/ 49 h 4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2" h="49">
                  <a:moveTo>
                    <a:pt x="30" y="16"/>
                  </a:moveTo>
                  <a:cubicBezTo>
                    <a:pt x="28" y="12"/>
                    <a:pt x="25" y="10"/>
                    <a:pt x="22" y="8"/>
                  </a:cubicBezTo>
                  <a:cubicBezTo>
                    <a:pt x="19" y="6"/>
                    <a:pt x="17" y="5"/>
                    <a:pt x="13" y="4"/>
                  </a:cubicBezTo>
                  <a:cubicBezTo>
                    <a:pt x="12" y="4"/>
                    <a:pt x="10" y="3"/>
                    <a:pt x="8" y="2"/>
                  </a:cubicBezTo>
                  <a:cubicBezTo>
                    <a:pt x="6" y="1"/>
                    <a:pt x="5" y="0"/>
                    <a:pt x="5" y="0"/>
                  </a:cubicBezTo>
                  <a:cubicBezTo>
                    <a:pt x="6" y="5"/>
                    <a:pt x="2" y="10"/>
                    <a:pt x="1" y="14"/>
                  </a:cubicBezTo>
                  <a:cubicBezTo>
                    <a:pt x="0" y="17"/>
                    <a:pt x="0" y="20"/>
                    <a:pt x="0" y="23"/>
                  </a:cubicBezTo>
                  <a:cubicBezTo>
                    <a:pt x="0" y="26"/>
                    <a:pt x="0" y="28"/>
                    <a:pt x="2" y="30"/>
                  </a:cubicBezTo>
                  <a:cubicBezTo>
                    <a:pt x="3" y="33"/>
                    <a:pt x="6" y="34"/>
                    <a:pt x="9" y="36"/>
                  </a:cubicBezTo>
                  <a:cubicBezTo>
                    <a:pt x="12" y="38"/>
                    <a:pt x="16" y="39"/>
                    <a:pt x="19" y="39"/>
                  </a:cubicBezTo>
                  <a:cubicBezTo>
                    <a:pt x="19" y="41"/>
                    <a:pt x="18" y="43"/>
                    <a:pt x="17" y="44"/>
                  </a:cubicBezTo>
                  <a:cubicBezTo>
                    <a:pt x="16" y="46"/>
                    <a:pt x="14" y="47"/>
                    <a:pt x="12" y="48"/>
                  </a:cubicBezTo>
                  <a:cubicBezTo>
                    <a:pt x="12" y="48"/>
                    <a:pt x="12" y="49"/>
                    <a:pt x="12" y="49"/>
                  </a:cubicBezTo>
                  <a:cubicBezTo>
                    <a:pt x="13" y="49"/>
                    <a:pt x="15" y="47"/>
                    <a:pt x="17" y="45"/>
                  </a:cubicBezTo>
                  <a:cubicBezTo>
                    <a:pt x="18" y="44"/>
                    <a:pt x="20" y="41"/>
                    <a:pt x="20" y="39"/>
                  </a:cubicBezTo>
                  <a:cubicBezTo>
                    <a:pt x="22" y="39"/>
                    <a:pt x="25" y="38"/>
                    <a:pt x="27" y="37"/>
                  </a:cubicBezTo>
                  <a:cubicBezTo>
                    <a:pt x="29" y="35"/>
                    <a:pt x="30" y="33"/>
                    <a:pt x="31" y="30"/>
                  </a:cubicBezTo>
                  <a:cubicBezTo>
                    <a:pt x="32" y="25"/>
                    <a:pt x="31" y="19"/>
                    <a:pt x="30" y="16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29" name="Freeform 1694"/>
            <p:cNvSpPr/>
            <p:nvPr/>
          </p:nvSpPr>
          <p:spPr>
            <a:xfrm>
              <a:off x="5602250" y="3398855"/>
              <a:ext cx="131763" cy="146051"/>
            </a:xfrm>
            <a:custGeom>
              <a:avLst/>
              <a:gdLst>
                <a:gd name="txL" fmla="*/ 0 w 35"/>
                <a:gd name="txT" fmla="*/ 0 h 39"/>
                <a:gd name="txR" fmla="*/ 35 w 35"/>
                <a:gd name="txB" fmla="*/ 39 h 3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5" h="39">
                  <a:moveTo>
                    <a:pt x="33" y="28"/>
                  </a:moveTo>
                  <a:cubicBezTo>
                    <a:pt x="35" y="24"/>
                    <a:pt x="34" y="21"/>
                    <a:pt x="34" y="17"/>
                  </a:cubicBezTo>
                  <a:cubicBezTo>
                    <a:pt x="33" y="14"/>
                    <a:pt x="32" y="12"/>
                    <a:pt x="31" y="9"/>
                  </a:cubicBezTo>
                  <a:cubicBezTo>
                    <a:pt x="30" y="7"/>
                    <a:pt x="28" y="0"/>
                    <a:pt x="28" y="0"/>
                  </a:cubicBezTo>
                  <a:cubicBezTo>
                    <a:pt x="26" y="4"/>
                    <a:pt x="20" y="5"/>
                    <a:pt x="17" y="6"/>
                  </a:cubicBezTo>
                  <a:cubicBezTo>
                    <a:pt x="14" y="8"/>
                    <a:pt x="12" y="9"/>
                    <a:pt x="10" y="11"/>
                  </a:cubicBezTo>
                  <a:cubicBezTo>
                    <a:pt x="8" y="12"/>
                    <a:pt x="6" y="14"/>
                    <a:pt x="6" y="17"/>
                  </a:cubicBezTo>
                  <a:cubicBezTo>
                    <a:pt x="5" y="19"/>
                    <a:pt x="5" y="22"/>
                    <a:pt x="6" y="26"/>
                  </a:cubicBezTo>
                  <a:cubicBezTo>
                    <a:pt x="7" y="29"/>
                    <a:pt x="8" y="32"/>
                    <a:pt x="11" y="34"/>
                  </a:cubicBezTo>
                  <a:cubicBezTo>
                    <a:pt x="10" y="35"/>
                    <a:pt x="8" y="36"/>
                    <a:pt x="7" y="36"/>
                  </a:cubicBezTo>
                  <a:cubicBezTo>
                    <a:pt x="5" y="37"/>
                    <a:pt x="2" y="37"/>
                    <a:pt x="1" y="36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1" y="37"/>
                    <a:pt x="3" y="37"/>
                    <a:pt x="6" y="37"/>
                  </a:cubicBezTo>
                  <a:cubicBezTo>
                    <a:pt x="8" y="37"/>
                    <a:pt x="10" y="36"/>
                    <a:pt x="11" y="35"/>
                  </a:cubicBezTo>
                  <a:cubicBezTo>
                    <a:pt x="14" y="38"/>
                    <a:pt x="19" y="39"/>
                    <a:pt x="24" y="37"/>
                  </a:cubicBezTo>
                  <a:cubicBezTo>
                    <a:pt x="28" y="35"/>
                    <a:pt x="32" y="31"/>
                    <a:pt x="33" y="28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30" name="Freeform 1695"/>
            <p:cNvSpPr/>
            <p:nvPr/>
          </p:nvSpPr>
          <p:spPr>
            <a:xfrm>
              <a:off x="4997409" y="3751283"/>
              <a:ext cx="252414" cy="173039"/>
            </a:xfrm>
            <a:custGeom>
              <a:avLst/>
              <a:gdLst>
                <a:gd name="txL" fmla="*/ 0 w 67"/>
                <a:gd name="txT" fmla="*/ 0 h 46"/>
                <a:gd name="txR" fmla="*/ 67 w 67"/>
                <a:gd name="txB" fmla="*/ 46 h 4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7" h="46">
                  <a:moveTo>
                    <a:pt x="32" y="1"/>
                  </a:moveTo>
                  <a:cubicBezTo>
                    <a:pt x="26" y="0"/>
                    <a:pt x="21" y="3"/>
                    <a:pt x="17" y="6"/>
                  </a:cubicBezTo>
                  <a:cubicBezTo>
                    <a:pt x="13" y="8"/>
                    <a:pt x="10" y="12"/>
                    <a:pt x="7" y="16"/>
                  </a:cubicBezTo>
                  <a:cubicBezTo>
                    <a:pt x="7" y="17"/>
                    <a:pt x="4" y="19"/>
                    <a:pt x="3" y="22"/>
                  </a:cubicBezTo>
                  <a:cubicBezTo>
                    <a:pt x="1" y="24"/>
                    <a:pt x="0" y="26"/>
                    <a:pt x="0" y="26"/>
                  </a:cubicBezTo>
                  <a:cubicBezTo>
                    <a:pt x="2" y="26"/>
                    <a:pt x="5" y="28"/>
                    <a:pt x="7" y="30"/>
                  </a:cubicBezTo>
                  <a:cubicBezTo>
                    <a:pt x="9" y="32"/>
                    <a:pt x="11" y="34"/>
                    <a:pt x="13" y="36"/>
                  </a:cubicBezTo>
                  <a:cubicBezTo>
                    <a:pt x="16" y="39"/>
                    <a:pt x="19" y="41"/>
                    <a:pt x="22" y="43"/>
                  </a:cubicBezTo>
                  <a:cubicBezTo>
                    <a:pt x="26" y="45"/>
                    <a:pt x="30" y="46"/>
                    <a:pt x="35" y="46"/>
                  </a:cubicBezTo>
                  <a:cubicBezTo>
                    <a:pt x="40" y="46"/>
                    <a:pt x="44" y="43"/>
                    <a:pt x="48" y="39"/>
                  </a:cubicBezTo>
                  <a:cubicBezTo>
                    <a:pt x="51" y="36"/>
                    <a:pt x="53" y="31"/>
                    <a:pt x="55" y="26"/>
                  </a:cubicBezTo>
                  <a:cubicBezTo>
                    <a:pt x="57" y="26"/>
                    <a:pt x="58" y="27"/>
                    <a:pt x="60" y="29"/>
                  </a:cubicBezTo>
                  <a:cubicBezTo>
                    <a:pt x="62" y="30"/>
                    <a:pt x="64" y="33"/>
                    <a:pt x="66" y="35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5" y="32"/>
                    <a:pt x="59" y="26"/>
                    <a:pt x="55" y="25"/>
                  </a:cubicBezTo>
                  <a:cubicBezTo>
                    <a:pt x="56" y="18"/>
                    <a:pt x="55" y="12"/>
                    <a:pt x="49" y="7"/>
                  </a:cubicBezTo>
                  <a:cubicBezTo>
                    <a:pt x="45" y="4"/>
                    <a:pt x="38" y="1"/>
                    <a:pt x="32" y="1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31" name="Freeform 1696"/>
            <p:cNvSpPr/>
            <p:nvPr/>
          </p:nvSpPr>
          <p:spPr>
            <a:xfrm>
              <a:off x="4876758" y="2989278"/>
              <a:ext cx="406402" cy="439741"/>
            </a:xfrm>
            <a:custGeom>
              <a:avLst/>
              <a:gdLst>
                <a:gd name="txL" fmla="*/ 0 w 108"/>
                <a:gd name="txT" fmla="*/ 0 h 117"/>
                <a:gd name="txR" fmla="*/ 108 w 108"/>
                <a:gd name="txB" fmla="*/ 117 h 11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08" h="117">
                  <a:moveTo>
                    <a:pt x="77" y="8"/>
                  </a:moveTo>
                  <a:cubicBezTo>
                    <a:pt x="71" y="4"/>
                    <a:pt x="65" y="2"/>
                    <a:pt x="60" y="1"/>
                  </a:cubicBezTo>
                  <a:cubicBezTo>
                    <a:pt x="55" y="0"/>
                    <a:pt x="49" y="0"/>
                    <a:pt x="44" y="0"/>
                  </a:cubicBezTo>
                  <a:cubicBezTo>
                    <a:pt x="36" y="1"/>
                    <a:pt x="29" y="4"/>
                    <a:pt x="22" y="7"/>
                  </a:cubicBezTo>
                  <a:cubicBezTo>
                    <a:pt x="20" y="9"/>
                    <a:pt x="14" y="11"/>
                    <a:pt x="9" y="13"/>
                  </a:cubicBezTo>
                  <a:cubicBezTo>
                    <a:pt x="4" y="15"/>
                    <a:pt x="0" y="17"/>
                    <a:pt x="0" y="17"/>
                  </a:cubicBezTo>
                  <a:cubicBezTo>
                    <a:pt x="7" y="19"/>
                    <a:pt x="11" y="23"/>
                    <a:pt x="15" y="28"/>
                  </a:cubicBezTo>
                  <a:cubicBezTo>
                    <a:pt x="18" y="33"/>
                    <a:pt x="21" y="39"/>
                    <a:pt x="24" y="44"/>
                  </a:cubicBezTo>
                  <a:cubicBezTo>
                    <a:pt x="27" y="50"/>
                    <a:pt x="31" y="57"/>
                    <a:pt x="35" y="62"/>
                  </a:cubicBezTo>
                  <a:cubicBezTo>
                    <a:pt x="39" y="68"/>
                    <a:pt x="44" y="73"/>
                    <a:pt x="49" y="77"/>
                  </a:cubicBezTo>
                  <a:cubicBezTo>
                    <a:pt x="54" y="81"/>
                    <a:pt x="62" y="84"/>
                    <a:pt x="70" y="85"/>
                  </a:cubicBezTo>
                  <a:cubicBezTo>
                    <a:pt x="77" y="87"/>
                    <a:pt x="86" y="87"/>
                    <a:pt x="93" y="83"/>
                  </a:cubicBezTo>
                  <a:cubicBezTo>
                    <a:pt x="95" y="88"/>
                    <a:pt x="95" y="93"/>
                    <a:pt x="94" y="98"/>
                  </a:cubicBezTo>
                  <a:cubicBezTo>
                    <a:pt x="93" y="105"/>
                    <a:pt x="90" y="111"/>
                    <a:pt x="87" y="116"/>
                  </a:cubicBezTo>
                  <a:cubicBezTo>
                    <a:pt x="87" y="116"/>
                    <a:pt x="88" y="117"/>
                    <a:pt x="88" y="117"/>
                  </a:cubicBezTo>
                  <a:cubicBezTo>
                    <a:pt x="90" y="115"/>
                    <a:pt x="93" y="109"/>
                    <a:pt x="94" y="102"/>
                  </a:cubicBezTo>
                  <a:cubicBezTo>
                    <a:pt x="96" y="96"/>
                    <a:pt x="96" y="88"/>
                    <a:pt x="95" y="82"/>
                  </a:cubicBezTo>
                  <a:cubicBezTo>
                    <a:pt x="99" y="80"/>
                    <a:pt x="103" y="75"/>
                    <a:pt x="106" y="68"/>
                  </a:cubicBezTo>
                  <a:cubicBezTo>
                    <a:pt x="108" y="62"/>
                    <a:pt x="108" y="54"/>
                    <a:pt x="105" y="44"/>
                  </a:cubicBezTo>
                  <a:cubicBezTo>
                    <a:pt x="103" y="38"/>
                    <a:pt x="99" y="30"/>
                    <a:pt x="93" y="24"/>
                  </a:cubicBezTo>
                  <a:cubicBezTo>
                    <a:pt x="88" y="17"/>
                    <a:pt x="82" y="12"/>
                    <a:pt x="77" y="8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32" name="Freeform 1697"/>
            <p:cNvSpPr/>
            <p:nvPr/>
          </p:nvSpPr>
          <p:spPr>
            <a:xfrm>
              <a:off x="5448262" y="3121041"/>
              <a:ext cx="225426" cy="300040"/>
            </a:xfrm>
            <a:custGeom>
              <a:avLst/>
              <a:gdLst>
                <a:gd name="txL" fmla="*/ 0 w 60"/>
                <a:gd name="txT" fmla="*/ 0 h 80"/>
                <a:gd name="txR" fmla="*/ 60 w 60"/>
                <a:gd name="txB" fmla="*/ 80 h 8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0" h="80">
                  <a:moveTo>
                    <a:pt x="58" y="23"/>
                  </a:moveTo>
                  <a:cubicBezTo>
                    <a:pt x="56" y="14"/>
                    <a:pt x="50" y="10"/>
                    <a:pt x="44" y="6"/>
                  </a:cubicBezTo>
                  <a:cubicBezTo>
                    <a:pt x="38" y="2"/>
                    <a:pt x="33" y="1"/>
                    <a:pt x="27" y="1"/>
                  </a:cubicBezTo>
                  <a:cubicBezTo>
                    <a:pt x="25" y="0"/>
                    <a:pt x="20" y="0"/>
                    <a:pt x="17" y="0"/>
                  </a:cubicBezTo>
                  <a:cubicBezTo>
                    <a:pt x="13" y="0"/>
                    <a:pt x="10" y="0"/>
                    <a:pt x="10" y="0"/>
                  </a:cubicBezTo>
                  <a:cubicBezTo>
                    <a:pt x="12" y="2"/>
                    <a:pt x="12" y="6"/>
                    <a:pt x="11" y="9"/>
                  </a:cubicBezTo>
                  <a:cubicBezTo>
                    <a:pt x="10" y="12"/>
                    <a:pt x="8" y="15"/>
                    <a:pt x="6" y="18"/>
                  </a:cubicBezTo>
                  <a:cubicBezTo>
                    <a:pt x="3" y="26"/>
                    <a:pt x="0" y="34"/>
                    <a:pt x="4" y="43"/>
                  </a:cubicBezTo>
                  <a:cubicBezTo>
                    <a:pt x="6" y="48"/>
                    <a:pt x="10" y="52"/>
                    <a:pt x="15" y="56"/>
                  </a:cubicBezTo>
                  <a:cubicBezTo>
                    <a:pt x="20" y="60"/>
                    <a:pt x="27" y="63"/>
                    <a:pt x="33" y="63"/>
                  </a:cubicBezTo>
                  <a:cubicBezTo>
                    <a:pt x="33" y="66"/>
                    <a:pt x="31" y="69"/>
                    <a:pt x="30" y="71"/>
                  </a:cubicBezTo>
                  <a:cubicBezTo>
                    <a:pt x="27" y="75"/>
                    <a:pt x="24" y="77"/>
                    <a:pt x="20" y="79"/>
                  </a:cubicBezTo>
                  <a:cubicBezTo>
                    <a:pt x="20" y="79"/>
                    <a:pt x="21" y="79"/>
                    <a:pt x="21" y="80"/>
                  </a:cubicBezTo>
                  <a:cubicBezTo>
                    <a:pt x="23" y="79"/>
                    <a:pt x="26" y="77"/>
                    <a:pt x="29" y="74"/>
                  </a:cubicBezTo>
                  <a:cubicBezTo>
                    <a:pt x="31" y="70"/>
                    <a:pt x="34" y="67"/>
                    <a:pt x="34" y="63"/>
                  </a:cubicBezTo>
                  <a:cubicBezTo>
                    <a:pt x="39" y="64"/>
                    <a:pt x="43" y="63"/>
                    <a:pt x="47" y="61"/>
                  </a:cubicBezTo>
                  <a:cubicBezTo>
                    <a:pt x="51" y="59"/>
                    <a:pt x="54" y="55"/>
                    <a:pt x="57" y="50"/>
                  </a:cubicBezTo>
                  <a:cubicBezTo>
                    <a:pt x="58" y="46"/>
                    <a:pt x="59" y="42"/>
                    <a:pt x="59" y="37"/>
                  </a:cubicBezTo>
                  <a:cubicBezTo>
                    <a:pt x="60" y="32"/>
                    <a:pt x="59" y="27"/>
                    <a:pt x="58" y="23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33" name="Freeform 1698"/>
            <p:cNvSpPr/>
            <p:nvPr/>
          </p:nvSpPr>
          <p:spPr>
            <a:xfrm>
              <a:off x="6432518" y="3657620"/>
              <a:ext cx="134938" cy="131763"/>
            </a:xfrm>
            <a:custGeom>
              <a:avLst/>
              <a:gdLst>
                <a:gd name="txL" fmla="*/ 0 w 36"/>
                <a:gd name="txT" fmla="*/ 0 h 35"/>
                <a:gd name="txR" fmla="*/ 36 w 36"/>
                <a:gd name="txB" fmla="*/ 35 h 3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6" h="35">
                  <a:moveTo>
                    <a:pt x="24" y="1"/>
                  </a:moveTo>
                  <a:cubicBezTo>
                    <a:pt x="20" y="0"/>
                    <a:pt x="17" y="0"/>
                    <a:pt x="14" y="2"/>
                  </a:cubicBezTo>
                  <a:cubicBezTo>
                    <a:pt x="11" y="2"/>
                    <a:pt x="9" y="4"/>
                    <a:pt x="6" y="6"/>
                  </a:cubicBezTo>
                  <a:cubicBezTo>
                    <a:pt x="6" y="7"/>
                    <a:pt x="4" y="8"/>
                    <a:pt x="2" y="9"/>
                  </a:cubicBezTo>
                  <a:cubicBezTo>
                    <a:pt x="1" y="10"/>
                    <a:pt x="0" y="11"/>
                    <a:pt x="0" y="11"/>
                  </a:cubicBezTo>
                  <a:cubicBezTo>
                    <a:pt x="3" y="12"/>
                    <a:pt x="5" y="17"/>
                    <a:pt x="6" y="20"/>
                  </a:cubicBezTo>
                  <a:cubicBezTo>
                    <a:pt x="7" y="22"/>
                    <a:pt x="9" y="24"/>
                    <a:pt x="10" y="25"/>
                  </a:cubicBezTo>
                  <a:cubicBezTo>
                    <a:pt x="12" y="27"/>
                    <a:pt x="13" y="28"/>
                    <a:pt x="15" y="28"/>
                  </a:cubicBezTo>
                  <a:cubicBezTo>
                    <a:pt x="17" y="29"/>
                    <a:pt x="20" y="28"/>
                    <a:pt x="23" y="28"/>
                  </a:cubicBezTo>
                  <a:cubicBezTo>
                    <a:pt x="26" y="27"/>
                    <a:pt x="30" y="26"/>
                    <a:pt x="32" y="24"/>
                  </a:cubicBezTo>
                  <a:cubicBezTo>
                    <a:pt x="33" y="25"/>
                    <a:pt x="33" y="27"/>
                    <a:pt x="34" y="29"/>
                  </a:cubicBezTo>
                  <a:cubicBezTo>
                    <a:pt x="34" y="31"/>
                    <a:pt x="33" y="33"/>
                    <a:pt x="32" y="34"/>
                  </a:cubicBezTo>
                  <a:cubicBezTo>
                    <a:pt x="32" y="35"/>
                    <a:pt x="32" y="35"/>
                    <a:pt x="33" y="35"/>
                  </a:cubicBezTo>
                  <a:cubicBezTo>
                    <a:pt x="33" y="34"/>
                    <a:pt x="34" y="32"/>
                    <a:pt x="34" y="30"/>
                  </a:cubicBezTo>
                  <a:cubicBezTo>
                    <a:pt x="34" y="28"/>
                    <a:pt x="33" y="25"/>
                    <a:pt x="33" y="24"/>
                  </a:cubicBezTo>
                  <a:cubicBezTo>
                    <a:pt x="34" y="22"/>
                    <a:pt x="35" y="20"/>
                    <a:pt x="36" y="18"/>
                  </a:cubicBezTo>
                  <a:cubicBezTo>
                    <a:pt x="36" y="16"/>
                    <a:pt x="36" y="13"/>
                    <a:pt x="35" y="10"/>
                  </a:cubicBezTo>
                  <a:cubicBezTo>
                    <a:pt x="33" y="7"/>
                    <a:pt x="28" y="3"/>
                    <a:pt x="24" y="1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34" name="Freeform 1699"/>
            <p:cNvSpPr/>
            <p:nvPr/>
          </p:nvSpPr>
          <p:spPr>
            <a:xfrm>
              <a:off x="6688107" y="3857646"/>
              <a:ext cx="250827" cy="157164"/>
            </a:xfrm>
            <a:custGeom>
              <a:avLst/>
              <a:gdLst>
                <a:gd name="txL" fmla="*/ 0 w 67"/>
                <a:gd name="txT" fmla="*/ 0 h 42"/>
                <a:gd name="txR" fmla="*/ 67 w 67"/>
                <a:gd name="txB" fmla="*/ 42 h 4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7" h="42">
                  <a:moveTo>
                    <a:pt x="31" y="1"/>
                  </a:moveTo>
                  <a:cubicBezTo>
                    <a:pt x="27" y="2"/>
                    <a:pt x="24" y="5"/>
                    <a:pt x="21" y="7"/>
                  </a:cubicBezTo>
                  <a:cubicBezTo>
                    <a:pt x="18" y="10"/>
                    <a:pt x="16" y="12"/>
                    <a:pt x="13" y="14"/>
                  </a:cubicBezTo>
                  <a:cubicBezTo>
                    <a:pt x="12" y="15"/>
                    <a:pt x="9" y="17"/>
                    <a:pt x="6" y="17"/>
                  </a:cubicBezTo>
                  <a:cubicBezTo>
                    <a:pt x="3" y="17"/>
                    <a:pt x="0" y="17"/>
                    <a:pt x="1" y="17"/>
                  </a:cubicBezTo>
                  <a:cubicBezTo>
                    <a:pt x="3" y="20"/>
                    <a:pt x="6" y="23"/>
                    <a:pt x="9" y="27"/>
                  </a:cubicBezTo>
                  <a:cubicBezTo>
                    <a:pt x="12" y="30"/>
                    <a:pt x="15" y="32"/>
                    <a:pt x="18" y="34"/>
                  </a:cubicBezTo>
                  <a:cubicBezTo>
                    <a:pt x="26" y="39"/>
                    <a:pt x="36" y="42"/>
                    <a:pt x="44" y="39"/>
                  </a:cubicBezTo>
                  <a:cubicBezTo>
                    <a:pt x="48" y="37"/>
                    <a:pt x="50" y="33"/>
                    <a:pt x="52" y="29"/>
                  </a:cubicBezTo>
                  <a:cubicBezTo>
                    <a:pt x="54" y="25"/>
                    <a:pt x="55" y="20"/>
                    <a:pt x="54" y="16"/>
                  </a:cubicBezTo>
                  <a:cubicBezTo>
                    <a:pt x="56" y="16"/>
                    <a:pt x="58" y="16"/>
                    <a:pt x="60" y="17"/>
                  </a:cubicBezTo>
                  <a:cubicBezTo>
                    <a:pt x="61" y="17"/>
                    <a:pt x="62" y="18"/>
                    <a:pt x="63" y="19"/>
                  </a:cubicBezTo>
                  <a:cubicBezTo>
                    <a:pt x="64" y="19"/>
                    <a:pt x="64" y="20"/>
                    <a:pt x="65" y="21"/>
                  </a:cubicBezTo>
                  <a:cubicBezTo>
                    <a:pt x="66" y="22"/>
                    <a:pt x="66" y="22"/>
                    <a:pt x="66" y="23"/>
                  </a:cubicBezTo>
                  <a:cubicBezTo>
                    <a:pt x="66" y="24"/>
                    <a:pt x="66" y="25"/>
                    <a:pt x="65" y="25"/>
                  </a:cubicBezTo>
                  <a:cubicBezTo>
                    <a:pt x="65" y="26"/>
                    <a:pt x="64" y="27"/>
                    <a:pt x="64" y="27"/>
                  </a:cubicBezTo>
                  <a:cubicBezTo>
                    <a:pt x="63" y="27"/>
                    <a:pt x="63" y="27"/>
                    <a:pt x="62" y="28"/>
                  </a:cubicBezTo>
                  <a:cubicBezTo>
                    <a:pt x="62" y="28"/>
                    <a:pt x="61" y="28"/>
                    <a:pt x="60" y="28"/>
                  </a:cubicBezTo>
                  <a:cubicBezTo>
                    <a:pt x="60" y="28"/>
                    <a:pt x="60" y="28"/>
                    <a:pt x="60" y="29"/>
                  </a:cubicBezTo>
                  <a:cubicBezTo>
                    <a:pt x="61" y="29"/>
                    <a:pt x="62" y="29"/>
                    <a:pt x="63" y="28"/>
                  </a:cubicBezTo>
                  <a:cubicBezTo>
                    <a:pt x="64" y="28"/>
                    <a:pt x="64" y="28"/>
                    <a:pt x="65" y="27"/>
                  </a:cubicBezTo>
                  <a:cubicBezTo>
                    <a:pt x="65" y="27"/>
                    <a:pt x="66" y="26"/>
                    <a:pt x="66" y="25"/>
                  </a:cubicBezTo>
                  <a:cubicBezTo>
                    <a:pt x="67" y="24"/>
                    <a:pt x="67" y="23"/>
                    <a:pt x="66" y="22"/>
                  </a:cubicBezTo>
                  <a:cubicBezTo>
                    <a:pt x="66" y="21"/>
                    <a:pt x="65" y="20"/>
                    <a:pt x="65" y="19"/>
                  </a:cubicBezTo>
                  <a:cubicBezTo>
                    <a:pt x="64" y="19"/>
                    <a:pt x="63" y="18"/>
                    <a:pt x="63" y="18"/>
                  </a:cubicBezTo>
                  <a:cubicBezTo>
                    <a:pt x="61" y="16"/>
                    <a:pt x="59" y="16"/>
                    <a:pt x="58" y="16"/>
                  </a:cubicBezTo>
                  <a:cubicBezTo>
                    <a:pt x="56" y="15"/>
                    <a:pt x="55" y="15"/>
                    <a:pt x="54" y="15"/>
                  </a:cubicBezTo>
                  <a:cubicBezTo>
                    <a:pt x="53" y="9"/>
                    <a:pt x="49" y="4"/>
                    <a:pt x="44" y="2"/>
                  </a:cubicBezTo>
                  <a:cubicBezTo>
                    <a:pt x="40" y="0"/>
                    <a:pt x="34" y="0"/>
                    <a:pt x="31" y="1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35" name="Freeform 1700"/>
            <p:cNvSpPr/>
            <p:nvPr/>
          </p:nvSpPr>
          <p:spPr>
            <a:xfrm>
              <a:off x="7007196" y="3797321"/>
              <a:ext cx="77788" cy="104776"/>
            </a:xfrm>
            <a:custGeom>
              <a:avLst/>
              <a:gdLst>
                <a:gd name="txL" fmla="*/ 0 w 21"/>
                <a:gd name="txT" fmla="*/ 0 h 28"/>
                <a:gd name="txR" fmla="*/ 21 w 21"/>
                <a:gd name="txB" fmla="*/ 28 h 2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1" h="28">
                  <a:moveTo>
                    <a:pt x="20" y="8"/>
                  </a:moveTo>
                  <a:cubicBezTo>
                    <a:pt x="18" y="5"/>
                    <a:pt x="16" y="4"/>
                    <a:pt x="14" y="3"/>
                  </a:cubicBezTo>
                  <a:cubicBezTo>
                    <a:pt x="12" y="2"/>
                    <a:pt x="11" y="1"/>
                    <a:pt x="9" y="1"/>
                  </a:cubicBezTo>
                  <a:cubicBezTo>
                    <a:pt x="7" y="1"/>
                    <a:pt x="3" y="0"/>
                    <a:pt x="3" y="0"/>
                  </a:cubicBezTo>
                  <a:cubicBezTo>
                    <a:pt x="4" y="2"/>
                    <a:pt x="2" y="5"/>
                    <a:pt x="1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4"/>
                    <a:pt x="1" y="15"/>
                    <a:pt x="1" y="16"/>
                  </a:cubicBezTo>
                  <a:cubicBezTo>
                    <a:pt x="2" y="18"/>
                    <a:pt x="4" y="19"/>
                    <a:pt x="6" y="20"/>
                  </a:cubicBezTo>
                  <a:cubicBezTo>
                    <a:pt x="7" y="21"/>
                    <a:pt x="10" y="23"/>
                    <a:pt x="12" y="23"/>
                  </a:cubicBezTo>
                  <a:cubicBezTo>
                    <a:pt x="12" y="24"/>
                    <a:pt x="11" y="25"/>
                    <a:pt x="10" y="26"/>
                  </a:cubicBezTo>
                  <a:cubicBezTo>
                    <a:pt x="9" y="27"/>
                    <a:pt x="8" y="28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7" y="28"/>
                    <a:pt x="9" y="28"/>
                    <a:pt x="10" y="27"/>
                  </a:cubicBezTo>
                  <a:cubicBezTo>
                    <a:pt x="11" y="26"/>
                    <a:pt x="12" y="24"/>
                    <a:pt x="12" y="23"/>
                  </a:cubicBezTo>
                  <a:cubicBezTo>
                    <a:pt x="14" y="23"/>
                    <a:pt x="15" y="23"/>
                    <a:pt x="17" y="22"/>
                  </a:cubicBezTo>
                  <a:cubicBezTo>
                    <a:pt x="18" y="21"/>
                    <a:pt x="19" y="19"/>
                    <a:pt x="20" y="17"/>
                  </a:cubicBezTo>
                  <a:cubicBezTo>
                    <a:pt x="21" y="14"/>
                    <a:pt x="21" y="10"/>
                    <a:pt x="20" y="8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36" name="Freeform 1701"/>
            <p:cNvSpPr/>
            <p:nvPr/>
          </p:nvSpPr>
          <p:spPr>
            <a:xfrm>
              <a:off x="7208810" y="3687782"/>
              <a:ext cx="128588" cy="150814"/>
            </a:xfrm>
            <a:custGeom>
              <a:avLst/>
              <a:gdLst>
                <a:gd name="txL" fmla="*/ 0 w 34"/>
                <a:gd name="txT" fmla="*/ 0 h 40"/>
                <a:gd name="txR" fmla="*/ 34 w 34"/>
                <a:gd name="txB" fmla="*/ 40 h 40"/>
              </a:gdLst>
              <a:ahLst/>
              <a:cxnLst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4" h="40">
                  <a:moveTo>
                    <a:pt x="29" y="5"/>
                  </a:moveTo>
                  <a:cubicBezTo>
                    <a:pt x="26" y="1"/>
                    <a:pt x="22" y="1"/>
                    <a:pt x="18" y="0"/>
                  </a:cubicBezTo>
                  <a:cubicBezTo>
                    <a:pt x="15" y="0"/>
                    <a:pt x="12" y="0"/>
                    <a:pt x="9" y="0"/>
                  </a:cubicBezTo>
                  <a:cubicBezTo>
                    <a:pt x="7" y="1"/>
                    <a:pt x="0" y="1"/>
                    <a:pt x="0" y="1"/>
                  </a:cubicBezTo>
                  <a:cubicBezTo>
                    <a:pt x="3" y="4"/>
                    <a:pt x="2" y="10"/>
                    <a:pt x="2" y="13"/>
                  </a:cubicBezTo>
                  <a:cubicBezTo>
                    <a:pt x="2" y="16"/>
                    <a:pt x="3" y="19"/>
                    <a:pt x="3" y="20"/>
                  </a:cubicBezTo>
                  <a:cubicBezTo>
                    <a:pt x="4" y="22"/>
                    <a:pt x="4" y="23"/>
                    <a:pt x="5" y="23"/>
                  </a:cubicBezTo>
                  <a:cubicBezTo>
                    <a:pt x="6" y="24"/>
                    <a:pt x="7" y="24"/>
                    <a:pt x="8" y="25"/>
                  </a:cubicBezTo>
                  <a:cubicBezTo>
                    <a:pt x="10" y="26"/>
                    <a:pt x="11" y="26"/>
                    <a:pt x="12" y="27"/>
                  </a:cubicBezTo>
                  <a:cubicBezTo>
                    <a:pt x="15" y="29"/>
                    <a:pt x="18" y="31"/>
                    <a:pt x="22" y="32"/>
                  </a:cubicBezTo>
                  <a:cubicBezTo>
                    <a:pt x="21" y="34"/>
                    <a:pt x="20" y="35"/>
                    <a:pt x="19" y="36"/>
                  </a:cubicBezTo>
                  <a:cubicBezTo>
                    <a:pt x="17" y="38"/>
                    <a:pt x="15" y="39"/>
                    <a:pt x="13" y="39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4" y="40"/>
                    <a:pt x="16" y="39"/>
                    <a:pt x="18" y="38"/>
                  </a:cubicBezTo>
                  <a:cubicBezTo>
                    <a:pt x="20" y="36"/>
                    <a:pt x="22" y="34"/>
                    <a:pt x="22" y="32"/>
                  </a:cubicBezTo>
                  <a:cubicBezTo>
                    <a:pt x="25" y="32"/>
                    <a:pt x="27" y="32"/>
                    <a:pt x="29" y="30"/>
                  </a:cubicBezTo>
                  <a:cubicBezTo>
                    <a:pt x="32" y="28"/>
                    <a:pt x="33" y="25"/>
                    <a:pt x="34" y="21"/>
                  </a:cubicBezTo>
                  <a:cubicBezTo>
                    <a:pt x="34" y="18"/>
                    <a:pt x="33" y="15"/>
                    <a:pt x="32" y="12"/>
                  </a:cubicBezTo>
                  <a:cubicBezTo>
                    <a:pt x="31" y="9"/>
                    <a:pt x="30" y="7"/>
                    <a:pt x="29" y="5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37" name="Freeform 1702"/>
            <p:cNvSpPr/>
            <p:nvPr/>
          </p:nvSpPr>
          <p:spPr>
            <a:xfrm>
              <a:off x="6746845" y="3533794"/>
              <a:ext cx="169864" cy="115888"/>
            </a:xfrm>
            <a:custGeom>
              <a:avLst/>
              <a:gdLst>
                <a:gd name="txL" fmla="*/ 0 w 45"/>
                <a:gd name="txT" fmla="*/ 0 h 31"/>
                <a:gd name="txR" fmla="*/ 45 w 45"/>
                <a:gd name="txB" fmla="*/ 31 h 3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5" h="31">
                  <a:moveTo>
                    <a:pt x="12" y="2"/>
                  </a:moveTo>
                  <a:cubicBezTo>
                    <a:pt x="8" y="4"/>
                    <a:pt x="7" y="7"/>
                    <a:pt x="5" y="11"/>
                  </a:cubicBezTo>
                  <a:cubicBezTo>
                    <a:pt x="4" y="13"/>
                    <a:pt x="3" y="16"/>
                    <a:pt x="3" y="19"/>
                  </a:cubicBezTo>
                  <a:cubicBezTo>
                    <a:pt x="2" y="21"/>
                    <a:pt x="0" y="28"/>
                    <a:pt x="0" y="28"/>
                  </a:cubicBezTo>
                  <a:cubicBezTo>
                    <a:pt x="4" y="26"/>
                    <a:pt x="9" y="29"/>
                    <a:pt x="13" y="30"/>
                  </a:cubicBezTo>
                  <a:cubicBezTo>
                    <a:pt x="16" y="31"/>
                    <a:pt x="18" y="31"/>
                    <a:pt x="21" y="31"/>
                  </a:cubicBezTo>
                  <a:cubicBezTo>
                    <a:pt x="23" y="31"/>
                    <a:pt x="26" y="30"/>
                    <a:pt x="28" y="29"/>
                  </a:cubicBezTo>
                  <a:cubicBezTo>
                    <a:pt x="30" y="27"/>
                    <a:pt x="31" y="25"/>
                    <a:pt x="33" y="22"/>
                  </a:cubicBezTo>
                  <a:cubicBezTo>
                    <a:pt x="34" y="19"/>
                    <a:pt x="35" y="15"/>
                    <a:pt x="35" y="12"/>
                  </a:cubicBezTo>
                  <a:cubicBezTo>
                    <a:pt x="37" y="12"/>
                    <a:pt x="39" y="12"/>
                    <a:pt x="40" y="13"/>
                  </a:cubicBezTo>
                  <a:cubicBezTo>
                    <a:pt x="42" y="14"/>
                    <a:pt x="43" y="16"/>
                    <a:pt x="44" y="18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17"/>
                    <a:pt x="43" y="15"/>
                    <a:pt x="41" y="13"/>
                  </a:cubicBezTo>
                  <a:cubicBezTo>
                    <a:pt x="39" y="12"/>
                    <a:pt x="37" y="11"/>
                    <a:pt x="35" y="11"/>
                  </a:cubicBezTo>
                  <a:cubicBezTo>
                    <a:pt x="35" y="9"/>
                    <a:pt x="34" y="6"/>
                    <a:pt x="33" y="5"/>
                  </a:cubicBezTo>
                  <a:cubicBezTo>
                    <a:pt x="31" y="3"/>
                    <a:pt x="29" y="1"/>
                    <a:pt x="26" y="1"/>
                  </a:cubicBezTo>
                  <a:cubicBezTo>
                    <a:pt x="22" y="0"/>
                    <a:pt x="16" y="1"/>
                    <a:pt x="12" y="2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38" name="Freeform 1703"/>
            <p:cNvSpPr/>
            <p:nvPr/>
          </p:nvSpPr>
          <p:spPr>
            <a:xfrm>
              <a:off x="7175472" y="3819546"/>
              <a:ext cx="82551" cy="123826"/>
            </a:xfrm>
            <a:custGeom>
              <a:avLst/>
              <a:gdLst>
                <a:gd name="txL" fmla="*/ 0 w 22"/>
                <a:gd name="txT" fmla="*/ 0 h 33"/>
                <a:gd name="txR" fmla="*/ 22 w 22"/>
                <a:gd name="txB" fmla="*/ 33 h 3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2" h="33">
                  <a:moveTo>
                    <a:pt x="22" y="11"/>
                  </a:moveTo>
                  <a:cubicBezTo>
                    <a:pt x="21" y="8"/>
                    <a:pt x="19" y="7"/>
                    <a:pt x="17" y="5"/>
                  </a:cubicBezTo>
                  <a:cubicBezTo>
                    <a:pt x="15" y="3"/>
                    <a:pt x="13" y="2"/>
                    <a:pt x="11" y="2"/>
                  </a:cubicBezTo>
                  <a:cubicBezTo>
                    <a:pt x="10" y="2"/>
                    <a:pt x="9" y="1"/>
                    <a:pt x="7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6" y="2"/>
                    <a:pt x="3" y="5"/>
                    <a:pt x="2" y="8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16"/>
                    <a:pt x="0" y="18"/>
                    <a:pt x="1" y="20"/>
                  </a:cubicBezTo>
                  <a:cubicBezTo>
                    <a:pt x="2" y="23"/>
                    <a:pt x="4" y="24"/>
                    <a:pt x="6" y="25"/>
                  </a:cubicBezTo>
                  <a:cubicBezTo>
                    <a:pt x="9" y="26"/>
                    <a:pt x="11" y="26"/>
                    <a:pt x="14" y="26"/>
                  </a:cubicBezTo>
                  <a:cubicBezTo>
                    <a:pt x="14" y="27"/>
                    <a:pt x="14" y="28"/>
                    <a:pt x="14" y="29"/>
                  </a:cubicBezTo>
                  <a:cubicBezTo>
                    <a:pt x="14" y="30"/>
                    <a:pt x="13" y="31"/>
                    <a:pt x="12" y="33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4" y="31"/>
                    <a:pt x="15" y="28"/>
                    <a:pt x="14" y="25"/>
                  </a:cubicBezTo>
                  <a:cubicBezTo>
                    <a:pt x="18" y="25"/>
                    <a:pt x="20" y="23"/>
                    <a:pt x="22" y="20"/>
                  </a:cubicBezTo>
                  <a:cubicBezTo>
                    <a:pt x="22" y="18"/>
                    <a:pt x="22" y="14"/>
                    <a:pt x="22" y="11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39" name="Freeform 1704"/>
            <p:cNvSpPr/>
            <p:nvPr/>
          </p:nvSpPr>
          <p:spPr>
            <a:xfrm>
              <a:off x="7145310" y="4171973"/>
              <a:ext cx="101601" cy="128588"/>
            </a:xfrm>
            <a:custGeom>
              <a:avLst/>
              <a:gdLst>
                <a:gd name="txL" fmla="*/ 0 w 27"/>
                <a:gd name="txT" fmla="*/ 0 h 34"/>
                <a:gd name="txR" fmla="*/ 27 w 27"/>
                <a:gd name="txB" fmla="*/ 34 h 34"/>
              </a:gdLst>
              <a:ahLst/>
              <a:cxnLst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</a:cxnLst>
              <a:rect l="txL" t="txT" r="txR" b="txB"/>
              <a:pathLst>
                <a:path w="27" h="34">
                  <a:moveTo>
                    <a:pt x="0" y="17"/>
                  </a:moveTo>
                  <a:cubicBezTo>
                    <a:pt x="0" y="21"/>
                    <a:pt x="2" y="23"/>
                    <a:pt x="4" y="26"/>
                  </a:cubicBezTo>
                  <a:cubicBezTo>
                    <a:pt x="6" y="28"/>
                    <a:pt x="8" y="29"/>
                    <a:pt x="10" y="30"/>
                  </a:cubicBezTo>
                  <a:cubicBezTo>
                    <a:pt x="11" y="31"/>
                    <a:pt x="12" y="32"/>
                    <a:pt x="14" y="33"/>
                  </a:cubicBezTo>
                  <a:cubicBezTo>
                    <a:pt x="15" y="34"/>
                    <a:pt x="17" y="34"/>
                    <a:pt x="17" y="34"/>
                  </a:cubicBezTo>
                  <a:cubicBezTo>
                    <a:pt x="16" y="33"/>
                    <a:pt x="17" y="31"/>
                    <a:pt x="18" y="30"/>
                  </a:cubicBezTo>
                  <a:cubicBezTo>
                    <a:pt x="19" y="29"/>
                    <a:pt x="21" y="27"/>
                    <a:pt x="22" y="26"/>
                  </a:cubicBezTo>
                  <a:cubicBezTo>
                    <a:pt x="24" y="23"/>
                    <a:pt x="27" y="17"/>
                    <a:pt x="26" y="12"/>
                  </a:cubicBezTo>
                  <a:cubicBezTo>
                    <a:pt x="25" y="10"/>
                    <a:pt x="23" y="7"/>
                    <a:pt x="21" y="6"/>
                  </a:cubicBezTo>
                  <a:cubicBezTo>
                    <a:pt x="19" y="4"/>
                    <a:pt x="16" y="3"/>
                    <a:pt x="13" y="3"/>
                  </a:cubicBezTo>
                  <a:cubicBezTo>
                    <a:pt x="13" y="2"/>
                    <a:pt x="13" y="2"/>
                    <a:pt x="13" y="1"/>
                  </a:cubicBezTo>
                  <a:cubicBezTo>
                    <a:pt x="13" y="1"/>
                    <a:pt x="13" y="1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1"/>
                    <a:pt x="18" y="1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7" y="3"/>
                    <a:pt x="16" y="3"/>
                    <a:pt x="15" y="3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7" y="4"/>
                    <a:pt x="17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2"/>
                    <a:pt x="18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1"/>
                    <a:pt x="18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4" y="0"/>
                    <a:pt x="14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1"/>
                    <a:pt x="13" y="1"/>
                  </a:cubicBezTo>
                  <a:cubicBezTo>
                    <a:pt x="12" y="2"/>
                    <a:pt x="12" y="2"/>
                    <a:pt x="12" y="3"/>
                  </a:cubicBezTo>
                  <a:cubicBezTo>
                    <a:pt x="8" y="3"/>
                    <a:pt x="5" y="4"/>
                    <a:pt x="2" y="7"/>
                  </a:cubicBezTo>
                  <a:cubicBezTo>
                    <a:pt x="1" y="10"/>
                    <a:pt x="0" y="14"/>
                    <a:pt x="0" y="17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40" name="Freeform 1705"/>
            <p:cNvSpPr/>
            <p:nvPr/>
          </p:nvSpPr>
          <p:spPr>
            <a:xfrm>
              <a:off x="6608731" y="3740170"/>
              <a:ext cx="153988" cy="184151"/>
            </a:xfrm>
            <a:custGeom>
              <a:avLst/>
              <a:gdLst>
                <a:gd name="txL" fmla="*/ 0 w 41"/>
                <a:gd name="txT" fmla="*/ 0 h 49"/>
                <a:gd name="txR" fmla="*/ 41 w 41"/>
                <a:gd name="txB" fmla="*/ 49 h 4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1" h="49">
                  <a:moveTo>
                    <a:pt x="2" y="13"/>
                  </a:moveTo>
                  <a:cubicBezTo>
                    <a:pt x="0" y="18"/>
                    <a:pt x="0" y="22"/>
                    <a:pt x="1" y="27"/>
                  </a:cubicBezTo>
                  <a:cubicBezTo>
                    <a:pt x="1" y="31"/>
                    <a:pt x="2" y="34"/>
                    <a:pt x="4" y="38"/>
                  </a:cubicBezTo>
                  <a:cubicBezTo>
                    <a:pt x="5" y="39"/>
                    <a:pt x="5" y="42"/>
                    <a:pt x="6" y="45"/>
                  </a:cubicBezTo>
                  <a:cubicBezTo>
                    <a:pt x="7" y="47"/>
                    <a:pt x="8" y="49"/>
                    <a:pt x="8" y="49"/>
                  </a:cubicBezTo>
                  <a:cubicBezTo>
                    <a:pt x="9" y="47"/>
                    <a:pt x="12" y="46"/>
                    <a:pt x="14" y="45"/>
                  </a:cubicBezTo>
                  <a:cubicBezTo>
                    <a:pt x="17" y="44"/>
                    <a:pt x="20" y="43"/>
                    <a:pt x="23" y="42"/>
                  </a:cubicBezTo>
                  <a:cubicBezTo>
                    <a:pt x="30" y="39"/>
                    <a:pt x="37" y="34"/>
                    <a:pt x="40" y="26"/>
                  </a:cubicBezTo>
                  <a:cubicBezTo>
                    <a:pt x="41" y="21"/>
                    <a:pt x="40" y="17"/>
                    <a:pt x="38" y="13"/>
                  </a:cubicBezTo>
                  <a:cubicBezTo>
                    <a:pt x="36" y="9"/>
                    <a:pt x="32" y="6"/>
                    <a:pt x="28" y="4"/>
                  </a:cubicBezTo>
                  <a:cubicBezTo>
                    <a:pt x="29" y="2"/>
                    <a:pt x="30" y="1"/>
                    <a:pt x="31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1"/>
                    <a:pt x="33" y="1"/>
                    <a:pt x="34" y="1"/>
                  </a:cubicBezTo>
                  <a:cubicBezTo>
                    <a:pt x="35" y="1"/>
                    <a:pt x="36" y="1"/>
                    <a:pt x="36" y="1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6" y="1"/>
                    <a:pt x="36" y="2"/>
                    <a:pt x="36" y="2"/>
                  </a:cubicBezTo>
                  <a:cubicBezTo>
                    <a:pt x="36" y="2"/>
                    <a:pt x="36" y="3"/>
                    <a:pt x="36" y="4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5"/>
                    <a:pt x="36" y="5"/>
                    <a:pt x="36" y="5"/>
                  </a:cubicBezTo>
                  <a:cubicBezTo>
                    <a:pt x="35" y="5"/>
                    <a:pt x="34" y="5"/>
                    <a:pt x="33" y="5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4" y="6"/>
                    <a:pt x="35" y="6"/>
                  </a:cubicBezTo>
                  <a:cubicBezTo>
                    <a:pt x="36" y="6"/>
                    <a:pt x="36" y="6"/>
                    <a:pt x="37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4"/>
                    <a:pt x="36" y="3"/>
                    <a:pt x="36" y="3"/>
                  </a:cubicBezTo>
                  <a:cubicBezTo>
                    <a:pt x="36" y="2"/>
                    <a:pt x="36" y="1"/>
                    <a:pt x="36" y="1"/>
                  </a:cubicBezTo>
                  <a:cubicBezTo>
                    <a:pt x="36" y="2"/>
                    <a:pt x="34" y="1"/>
                    <a:pt x="32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0" y="0"/>
                    <a:pt x="30" y="0"/>
                    <a:pt x="30" y="1"/>
                  </a:cubicBezTo>
                  <a:cubicBezTo>
                    <a:pt x="29" y="2"/>
                    <a:pt x="28" y="2"/>
                    <a:pt x="28" y="3"/>
                  </a:cubicBezTo>
                  <a:cubicBezTo>
                    <a:pt x="22" y="0"/>
                    <a:pt x="16" y="0"/>
                    <a:pt x="11" y="3"/>
                  </a:cubicBezTo>
                  <a:cubicBezTo>
                    <a:pt x="8" y="5"/>
                    <a:pt x="4" y="9"/>
                    <a:pt x="2" y="13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41" name="Freeform 1706"/>
            <p:cNvSpPr/>
            <p:nvPr/>
          </p:nvSpPr>
          <p:spPr>
            <a:xfrm>
              <a:off x="7048472" y="3579832"/>
              <a:ext cx="179389" cy="266702"/>
            </a:xfrm>
            <a:custGeom>
              <a:avLst/>
              <a:gdLst>
                <a:gd name="txL" fmla="*/ 0 w 48"/>
                <a:gd name="txT" fmla="*/ 0 h 71"/>
                <a:gd name="txR" fmla="*/ 48 w 48"/>
                <a:gd name="txB" fmla="*/ 71 h 7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8" h="71">
                  <a:moveTo>
                    <a:pt x="1" y="31"/>
                  </a:moveTo>
                  <a:cubicBezTo>
                    <a:pt x="0" y="37"/>
                    <a:pt x="2" y="42"/>
                    <a:pt x="4" y="47"/>
                  </a:cubicBezTo>
                  <a:cubicBezTo>
                    <a:pt x="6" y="51"/>
                    <a:pt x="9" y="54"/>
                    <a:pt x="11" y="58"/>
                  </a:cubicBezTo>
                  <a:cubicBezTo>
                    <a:pt x="14" y="61"/>
                    <a:pt x="18" y="71"/>
                    <a:pt x="18" y="71"/>
                  </a:cubicBezTo>
                  <a:cubicBezTo>
                    <a:pt x="21" y="64"/>
                    <a:pt x="29" y="61"/>
                    <a:pt x="35" y="57"/>
                  </a:cubicBezTo>
                  <a:cubicBezTo>
                    <a:pt x="38" y="54"/>
                    <a:pt x="42" y="51"/>
                    <a:pt x="44" y="47"/>
                  </a:cubicBezTo>
                  <a:cubicBezTo>
                    <a:pt x="47" y="43"/>
                    <a:pt x="48" y="39"/>
                    <a:pt x="48" y="34"/>
                  </a:cubicBezTo>
                  <a:cubicBezTo>
                    <a:pt x="48" y="30"/>
                    <a:pt x="46" y="25"/>
                    <a:pt x="43" y="21"/>
                  </a:cubicBezTo>
                  <a:cubicBezTo>
                    <a:pt x="40" y="17"/>
                    <a:pt x="35" y="13"/>
                    <a:pt x="30" y="11"/>
                  </a:cubicBezTo>
                  <a:cubicBezTo>
                    <a:pt x="31" y="9"/>
                    <a:pt x="33" y="7"/>
                    <a:pt x="34" y="6"/>
                  </a:cubicBezTo>
                  <a:cubicBezTo>
                    <a:pt x="37" y="3"/>
                    <a:pt x="40" y="2"/>
                    <a:pt x="43" y="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1" y="1"/>
                    <a:pt x="38" y="2"/>
                    <a:pt x="35" y="4"/>
                  </a:cubicBezTo>
                  <a:cubicBezTo>
                    <a:pt x="33" y="6"/>
                    <a:pt x="30" y="9"/>
                    <a:pt x="29" y="11"/>
                  </a:cubicBezTo>
                  <a:cubicBezTo>
                    <a:pt x="23" y="8"/>
                    <a:pt x="15" y="9"/>
                    <a:pt x="9" y="15"/>
                  </a:cubicBezTo>
                  <a:cubicBezTo>
                    <a:pt x="5" y="19"/>
                    <a:pt x="2" y="26"/>
                    <a:pt x="1" y="31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42" name="Freeform 1707"/>
            <p:cNvSpPr/>
            <p:nvPr/>
          </p:nvSpPr>
          <p:spPr>
            <a:xfrm>
              <a:off x="6518243" y="3454418"/>
              <a:ext cx="274639" cy="285752"/>
            </a:xfrm>
            <a:custGeom>
              <a:avLst/>
              <a:gdLst>
                <a:gd name="txL" fmla="*/ 0 w 73"/>
                <a:gd name="txT" fmla="*/ 0 h 76"/>
                <a:gd name="txR" fmla="*/ 73 w 73"/>
                <a:gd name="txB" fmla="*/ 76 h 7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3" h="76">
                  <a:moveTo>
                    <a:pt x="47" y="4"/>
                  </a:moveTo>
                  <a:cubicBezTo>
                    <a:pt x="39" y="0"/>
                    <a:pt x="33" y="1"/>
                    <a:pt x="26" y="2"/>
                  </a:cubicBezTo>
                  <a:cubicBezTo>
                    <a:pt x="20" y="3"/>
                    <a:pt x="16" y="6"/>
                    <a:pt x="12" y="9"/>
                  </a:cubicBezTo>
                  <a:cubicBezTo>
                    <a:pt x="10" y="10"/>
                    <a:pt x="7" y="12"/>
                    <a:pt x="4" y="15"/>
                  </a:cubicBezTo>
                  <a:cubicBezTo>
                    <a:pt x="2" y="17"/>
                    <a:pt x="1" y="19"/>
                    <a:pt x="0" y="19"/>
                  </a:cubicBezTo>
                  <a:cubicBezTo>
                    <a:pt x="1" y="20"/>
                    <a:pt x="2" y="20"/>
                    <a:pt x="2" y="20"/>
                  </a:cubicBezTo>
                  <a:cubicBezTo>
                    <a:pt x="3" y="21"/>
                    <a:pt x="3" y="21"/>
                    <a:pt x="4" y="22"/>
                  </a:cubicBezTo>
                  <a:cubicBezTo>
                    <a:pt x="5" y="23"/>
                    <a:pt x="6" y="25"/>
                    <a:pt x="7" y="27"/>
                  </a:cubicBezTo>
                  <a:cubicBezTo>
                    <a:pt x="9" y="30"/>
                    <a:pt x="11" y="35"/>
                    <a:pt x="13" y="38"/>
                  </a:cubicBezTo>
                  <a:cubicBezTo>
                    <a:pt x="15" y="43"/>
                    <a:pt x="18" y="47"/>
                    <a:pt x="22" y="51"/>
                  </a:cubicBezTo>
                  <a:cubicBezTo>
                    <a:pt x="25" y="55"/>
                    <a:pt x="29" y="59"/>
                    <a:pt x="34" y="60"/>
                  </a:cubicBezTo>
                  <a:cubicBezTo>
                    <a:pt x="39" y="62"/>
                    <a:pt x="44" y="61"/>
                    <a:pt x="50" y="60"/>
                  </a:cubicBezTo>
                  <a:cubicBezTo>
                    <a:pt x="56" y="59"/>
                    <a:pt x="62" y="56"/>
                    <a:pt x="67" y="52"/>
                  </a:cubicBezTo>
                  <a:cubicBezTo>
                    <a:pt x="69" y="55"/>
                    <a:pt x="70" y="58"/>
                    <a:pt x="71" y="62"/>
                  </a:cubicBezTo>
                  <a:cubicBezTo>
                    <a:pt x="72" y="67"/>
                    <a:pt x="72" y="71"/>
                    <a:pt x="69" y="74"/>
                  </a:cubicBezTo>
                  <a:cubicBezTo>
                    <a:pt x="70" y="75"/>
                    <a:pt x="70" y="75"/>
                    <a:pt x="71" y="76"/>
                  </a:cubicBezTo>
                  <a:cubicBezTo>
                    <a:pt x="72" y="75"/>
                    <a:pt x="72" y="73"/>
                    <a:pt x="73" y="71"/>
                  </a:cubicBezTo>
                  <a:cubicBezTo>
                    <a:pt x="73" y="69"/>
                    <a:pt x="73" y="67"/>
                    <a:pt x="73" y="64"/>
                  </a:cubicBezTo>
                  <a:cubicBezTo>
                    <a:pt x="72" y="59"/>
                    <a:pt x="70" y="54"/>
                    <a:pt x="67" y="51"/>
                  </a:cubicBezTo>
                  <a:cubicBezTo>
                    <a:pt x="70" y="48"/>
                    <a:pt x="72" y="44"/>
                    <a:pt x="72" y="39"/>
                  </a:cubicBezTo>
                  <a:cubicBezTo>
                    <a:pt x="72" y="34"/>
                    <a:pt x="71" y="29"/>
                    <a:pt x="68" y="24"/>
                  </a:cubicBezTo>
                  <a:cubicBezTo>
                    <a:pt x="66" y="20"/>
                    <a:pt x="62" y="16"/>
                    <a:pt x="59" y="12"/>
                  </a:cubicBezTo>
                  <a:cubicBezTo>
                    <a:pt x="55" y="9"/>
                    <a:pt x="51" y="6"/>
                    <a:pt x="47" y="4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43" name="Freeform 1708"/>
            <p:cNvSpPr/>
            <p:nvPr/>
          </p:nvSpPr>
          <p:spPr>
            <a:xfrm>
              <a:off x="7123085" y="4048147"/>
              <a:ext cx="109538" cy="136526"/>
            </a:xfrm>
            <a:custGeom>
              <a:avLst/>
              <a:gdLst>
                <a:gd name="txL" fmla="*/ 0 w 29"/>
                <a:gd name="txT" fmla="*/ 0 h 36"/>
                <a:gd name="txR" fmla="*/ 29 w 29"/>
                <a:gd name="txB" fmla="*/ 36 h 36"/>
              </a:gdLst>
              <a:ahLst/>
              <a:cxnLst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9" h="36">
                  <a:moveTo>
                    <a:pt x="2" y="10"/>
                  </a:moveTo>
                  <a:cubicBezTo>
                    <a:pt x="0" y="13"/>
                    <a:pt x="0" y="16"/>
                    <a:pt x="0" y="19"/>
                  </a:cubicBezTo>
                  <a:cubicBezTo>
                    <a:pt x="0" y="22"/>
                    <a:pt x="1" y="25"/>
                    <a:pt x="1" y="28"/>
                  </a:cubicBezTo>
                  <a:cubicBezTo>
                    <a:pt x="2" y="30"/>
                    <a:pt x="2" y="36"/>
                    <a:pt x="2" y="36"/>
                  </a:cubicBezTo>
                  <a:cubicBezTo>
                    <a:pt x="5" y="33"/>
                    <a:pt x="10" y="33"/>
                    <a:pt x="14" y="32"/>
                  </a:cubicBezTo>
                  <a:cubicBezTo>
                    <a:pt x="20" y="31"/>
                    <a:pt x="26" y="27"/>
                    <a:pt x="28" y="21"/>
                  </a:cubicBezTo>
                  <a:cubicBezTo>
                    <a:pt x="29" y="18"/>
                    <a:pt x="29" y="15"/>
                    <a:pt x="27" y="12"/>
                  </a:cubicBezTo>
                  <a:cubicBezTo>
                    <a:pt x="26" y="9"/>
                    <a:pt x="24" y="7"/>
                    <a:pt x="21" y="5"/>
                  </a:cubicBezTo>
                  <a:cubicBezTo>
                    <a:pt x="22" y="4"/>
                    <a:pt x="22" y="3"/>
                    <a:pt x="23" y="3"/>
                  </a:cubicBezTo>
                  <a:cubicBezTo>
                    <a:pt x="24" y="2"/>
                    <a:pt x="25" y="2"/>
                    <a:pt x="25" y="1"/>
                  </a:cubicBezTo>
                  <a:cubicBezTo>
                    <a:pt x="26" y="1"/>
                    <a:pt x="27" y="1"/>
                    <a:pt x="28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6" y="0"/>
                    <a:pt x="25" y="1"/>
                    <a:pt x="24" y="2"/>
                  </a:cubicBezTo>
                  <a:cubicBezTo>
                    <a:pt x="23" y="3"/>
                    <a:pt x="21" y="4"/>
                    <a:pt x="20" y="5"/>
                  </a:cubicBezTo>
                  <a:cubicBezTo>
                    <a:pt x="17" y="3"/>
                    <a:pt x="13" y="2"/>
                    <a:pt x="9" y="3"/>
                  </a:cubicBezTo>
                  <a:cubicBezTo>
                    <a:pt x="6" y="5"/>
                    <a:pt x="3" y="8"/>
                    <a:pt x="2" y="10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44" name="Freeform 1709"/>
            <p:cNvSpPr/>
            <p:nvPr/>
          </p:nvSpPr>
          <p:spPr>
            <a:xfrm>
              <a:off x="5316499" y="4289449"/>
              <a:ext cx="247652" cy="374653"/>
            </a:xfrm>
            <a:custGeom>
              <a:avLst/>
              <a:gdLst>
                <a:gd name="txL" fmla="*/ 0 w 66"/>
                <a:gd name="txT" fmla="*/ 0 h 100"/>
                <a:gd name="txR" fmla="*/ 66 w 66"/>
                <a:gd name="txB" fmla="*/ 100 h 10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6" h="100">
                  <a:moveTo>
                    <a:pt x="1" y="45"/>
                  </a:moveTo>
                  <a:cubicBezTo>
                    <a:pt x="0" y="51"/>
                    <a:pt x="2" y="58"/>
                    <a:pt x="4" y="65"/>
                  </a:cubicBezTo>
                  <a:cubicBezTo>
                    <a:pt x="6" y="71"/>
                    <a:pt x="9" y="76"/>
                    <a:pt x="12" y="82"/>
                  </a:cubicBezTo>
                  <a:cubicBezTo>
                    <a:pt x="15" y="86"/>
                    <a:pt x="19" y="100"/>
                    <a:pt x="19" y="100"/>
                  </a:cubicBezTo>
                  <a:cubicBezTo>
                    <a:pt x="24" y="92"/>
                    <a:pt x="36" y="89"/>
                    <a:pt x="44" y="84"/>
                  </a:cubicBezTo>
                  <a:cubicBezTo>
                    <a:pt x="50" y="80"/>
                    <a:pt x="55" y="74"/>
                    <a:pt x="60" y="67"/>
                  </a:cubicBezTo>
                  <a:cubicBezTo>
                    <a:pt x="64" y="61"/>
                    <a:pt x="66" y="52"/>
                    <a:pt x="66" y="45"/>
                  </a:cubicBezTo>
                  <a:cubicBezTo>
                    <a:pt x="66" y="36"/>
                    <a:pt x="61" y="29"/>
                    <a:pt x="55" y="25"/>
                  </a:cubicBezTo>
                  <a:cubicBezTo>
                    <a:pt x="49" y="21"/>
                    <a:pt x="41" y="19"/>
                    <a:pt x="33" y="19"/>
                  </a:cubicBezTo>
                  <a:cubicBezTo>
                    <a:pt x="34" y="17"/>
                    <a:pt x="34" y="14"/>
                    <a:pt x="35" y="11"/>
                  </a:cubicBezTo>
                  <a:cubicBezTo>
                    <a:pt x="36" y="8"/>
                    <a:pt x="38" y="4"/>
                    <a:pt x="41" y="1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8" y="2"/>
                    <a:pt x="36" y="6"/>
                    <a:pt x="35" y="9"/>
                  </a:cubicBezTo>
                  <a:cubicBezTo>
                    <a:pt x="34" y="13"/>
                    <a:pt x="32" y="16"/>
                    <a:pt x="32" y="19"/>
                  </a:cubicBezTo>
                  <a:cubicBezTo>
                    <a:pt x="27" y="19"/>
                    <a:pt x="23" y="20"/>
                    <a:pt x="19" y="21"/>
                  </a:cubicBezTo>
                  <a:cubicBezTo>
                    <a:pt x="15" y="23"/>
                    <a:pt x="11" y="24"/>
                    <a:pt x="9" y="27"/>
                  </a:cubicBezTo>
                  <a:cubicBezTo>
                    <a:pt x="5" y="31"/>
                    <a:pt x="2" y="38"/>
                    <a:pt x="1" y="45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45" name="Freeform 1710"/>
            <p:cNvSpPr/>
            <p:nvPr/>
          </p:nvSpPr>
          <p:spPr>
            <a:xfrm>
              <a:off x="5208548" y="4443438"/>
              <a:ext cx="119063" cy="157164"/>
            </a:xfrm>
            <a:custGeom>
              <a:avLst/>
              <a:gdLst>
                <a:gd name="txL" fmla="*/ 0 w 32"/>
                <a:gd name="txT" fmla="*/ 0 h 42"/>
                <a:gd name="txR" fmla="*/ 32 w 32"/>
                <a:gd name="txB" fmla="*/ 42 h 4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2" h="42">
                  <a:moveTo>
                    <a:pt x="1" y="15"/>
                  </a:moveTo>
                  <a:cubicBezTo>
                    <a:pt x="0" y="18"/>
                    <a:pt x="1" y="21"/>
                    <a:pt x="1" y="25"/>
                  </a:cubicBezTo>
                  <a:cubicBezTo>
                    <a:pt x="1" y="27"/>
                    <a:pt x="2" y="30"/>
                    <a:pt x="2" y="33"/>
                  </a:cubicBezTo>
                  <a:cubicBezTo>
                    <a:pt x="3" y="34"/>
                    <a:pt x="3" y="36"/>
                    <a:pt x="3" y="38"/>
                  </a:cubicBezTo>
                  <a:cubicBezTo>
                    <a:pt x="3" y="41"/>
                    <a:pt x="2" y="42"/>
                    <a:pt x="2" y="42"/>
                  </a:cubicBezTo>
                  <a:cubicBezTo>
                    <a:pt x="4" y="41"/>
                    <a:pt x="7" y="40"/>
                    <a:pt x="9" y="40"/>
                  </a:cubicBezTo>
                  <a:cubicBezTo>
                    <a:pt x="12" y="39"/>
                    <a:pt x="15" y="39"/>
                    <a:pt x="17" y="38"/>
                  </a:cubicBezTo>
                  <a:cubicBezTo>
                    <a:pt x="23" y="35"/>
                    <a:pt x="29" y="29"/>
                    <a:pt x="30" y="23"/>
                  </a:cubicBezTo>
                  <a:cubicBezTo>
                    <a:pt x="32" y="16"/>
                    <a:pt x="26" y="10"/>
                    <a:pt x="20" y="7"/>
                  </a:cubicBezTo>
                  <a:cubicBezTo>
                    <a:pt x="20" y="6"/>
                    <a:pt x="21" y="5"/>
                    <a:pt x="22" y="4"/>
                  </a:cubicBezTo>
                  <a:cubicBezTo>
                    <a:pt x="24" y="2"/>
                    <a:pt x="25" y="1"/>
                    <a:pt x="27" y="1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5" y="1"/>
                    <a:pt x="21" y="4"/>
                    <a:pt x="19" y="7"/>
                  </a:cubicBezTo>
                  <a:cubicBezTo>
                    <a:pt x="15" y="5"/>
                    <a:pt x="10" y="5"/>
                    <a:pt x="7" y="8"/>
                  </a:cubicBezTo>
                  <a:cubicBezTo>
                    <a:pt x="5" y="10"/>
                    <a:pt x="2" y="13"/>
                    <a:pt x="1" y="15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46" name="Freeform 1711"/>
            <p:cNvSpPr/>
            <p:nvPr/>
          </p:nvSpPr>
          <p:spPr>
            <a:xfrm>
              <a:off x="5759414" y="3692545"/>
              <a:ext cx="98426" cy="138113"/>
            </a:xfrm>
            <a:custGeom>
              <a:avLst/>
              <a:gdLst>
                <a:gd name="txL" fmla="*/ 0 w 26"/>
                <a:gd name="txT" fmla="*/ 0 h 37"/>
                <a:gd name="txR" fmla="*/ 26 w 26"/>
                <a:gd name="txB" fmla="*/ 37 h 3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6" h="37">
                  <a:moveTo>
                    <a:pt x="1" y="22"/>
                  </a:moveTo>
                  <a:cubicBezTo>
                    <a:pt x="1" y="26"/>
                    <a:pt x="3" y="28"/>
                    <a:pt x="5" y="30"/>
                  </a:cubicBezTo>
                  <a:cubicBezTo>
                    <a:pt x="7" y="32"/>
                    <a:pt x="9" y="33"/>
                    <a:pt x="12" y="34"/>
                  </a:cubicBezTo>
                  <a:cubicBezTo>
                    <a:pt x="13" y="34"/>
                    <a:pt x="14" y="35"/>
                    <a:pt x="16" y="36"/>
                  </a:cubicBezTo>
                  <a:cubicBezTo>
                    <a:pt x="17" y="36"/>
                    <a:pt x="19" y="37"/>
                    <a:pt x="19" y="37"/>
                  </a:cubicBezTo>
                  <a:cubicBezTo>
                    <a:pt x="18" y="35"/>
                    <a:pt x="19" y="34"/>
                    <a:pt x="19" y="32"/>
                  </a:cubicBezTo>
                  <a:cubicBezTo>
                    <a:pt x="20" y="31"/>
                    <a:pt x="21" y="29"/>
                    <a:pt x="22" y="28"/>
                  </a:cubicBezTo>
                  <a:cubicBezTo>
                    <a:pt x="24" y="25"/>
                    <a:pt x="26" y="21"/>
                    <a:pt x="25" y="17"/>
                  </a:cubicBezTo>
                  <a:cubicBezTo>
                    <a:pt x="23" y="12"/>
                    <a:pt x="18" y="8"/>
                    <a:pt x="12" y="7"/>
                  </a:cubicBezTo>
                  <a:cubicBezTo>
                    <a:pt x="13" y="6"/>
                    <a:pt x="13" y="5"/>
                    <a:pt x="14" y="4"/>
                  </a:cubicBezTo>
                  <a:cubicBezTo>
                    <a:pt x="15" y="3"/>
                    <a:pt x="16" y="2"/>
                    <a:pt x="18" y="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1"/>
                    <a:pt x="12" y="5"/>
                    <a:pt x="12" y="7"/>
                  </a:cubicBezTo>
                  <a:cubicBezTo>
                    <a:pt x="8" y="7"/>
                    <a:pt x="4" y="8"/>
                    <a:pt x="2" y="12"/>
                  </a:cubicBezTo>
                  <a:cubicBezTo>
                    <a:pt x="1" y="15"/>
                    <a:pt x="0" y="19"/>
                    <a:pt x="1" y="22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47" name="Freeform 1712"/>
            <p:cNvSpPr/>
            <p:nvPr/>
          </p:nvSpPr>
          <p:spPr>
            <a:xfrm>
              <a:off x="5406987" y="3932259"/>
              <a:ext cx="115888" cy="142876"/>
            </a:xfrm>
            <a:custGeom>
              <a:avLst/>
              <a:gdLst>
                <a:gd name="txL" fmla="*/ 0 w 31"/>
                <a:gd name="txT" fmla="*/ 0 h 38"/>
                <a:gd name="txR" fmla="*/ 31 w 31"/>
                <a:gd name="txB" fmla="*/ 38 h 3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1" h="38">
                  <a:moveTo>
                    <a:pt x="4" y="30"/>
                  </a:moveTo>
                  <a:cubicBezTo>
                    <a:pt x="7" y="33"/>
                    <a:pt x="10" y="35"/>
                    <a:pt x="13" y="36"/>
                  </a:cubicBezTo>
                  <a:cubicBezTo>
                    <a:pt x="16" y="37"/>
                    <a:pt x="19" y="37"/>
                    <a:pt x="22" y="37"/>
                  </a:cubicBezTo>
                  <a:cubicBezTo>
                    <a:pt x="24" y="37"/>
                    <a:pt x="30" y="38"/>
                    <a:pt x="30" y="38"/>
                  </a:cubicBezTo>
                  <a:cubicBezTo>
                    <a:pt x="28" y="34"/>
                    <a:pt x="30" y="30"/>
                    <a:pt x="30" y="26"/>
                  </a:cubicBezTo>
                  <a:cubicBezTo>
                    <a:pt x="31" y="20"/>
                    <a:pt x="29" y="14"/>
                    <a:pt x="25" y="10"/>
                  </a:cubicBezTo>
                  <a:cubicBezTo>
                    <a:pt x="21" y="5"/>
                    <a:pt x="13" y="6"/>
                    <a:pt x="7" y="9"/>
                  </a:cubicBezTo>
                  <a:cubicBezTo>
                    <a:pt x="6" y="8"/>
                    <a:pt x="6" y="7"/>
                    <a:pt x="6" y="5"/>
                  </a:cubicBezTo>
                  <a:cubicBezTo>
                    <a:pt x="6" y="3"/>
                    <a:pt x="6" y="2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2"/>
                    <a:pt x="5" y="7"/>
                    <a:pt x="7" y="10"/>
                  </a:cubicBezTo>
                  <a:cubicBezTo>
                    <a:pt x="3" y="12"/>
                    <a:pt x="0" y="16"/>
                    <a:pt x="0" y="20"/>
                  </a:cubicBezTo>
                  <a:cubicBezTo>
                    <a:pt x="1" y="23"/>
                    <a:pt x="2" y="28"/>
                    <a:pt x="4" y="30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48" name="Freeform 1713"/>
            <p:cNvSpPr/>
            <p:nvPr/>
          </p:nvSpPr>
          <p:spPr>
            <a:xfrm>
              <a:off x="6259479" y="4421212"/>
              <a:ext cx="150813" cy="231777"/>
            </a:xfrm>
            <a:custGeom>
              <a:avLst/>
              <a:gdLst>
                <a:gd name="txL" fmla="*/ 0 w 40"/>
                <a:gd name="txT" fmla="*/ 0 h 62"/>
                <a:gd name="txR" fmla="*/ 40 w 40"/>
                <a:gd name="txB" fmla="*/ 62 h 6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0" h="62">
                  <a:moveTo>
                    <a:pt x="1" y="34"/>
                  </a:moveTo>
                  <a:cubicBezTo>
                    <a:pt x="2" y="37"/>
                    <a:pt x="5" y="40"/>
                    <a:pt x="7" y="43"/>
                  </a:cubicBezTo>
                  <a:cubicBezTo>
                    <a:pt x="9" y="46"/>
                    <a:pt x="12" y="48"/>
                    <a:pt x="15" y="51"/>
                  </a:cubicBezTo>
                  <a:cubicBezTo>
                    <a:pt x="16" y="52"/>
                    <a:pt x="17" y="55"/>
                    <a:pt x="18" y="57"/>
                  </a:cubicBezTo>
                  <a:cubicBezTo>
                    <a:pt x="19" y="60"/>
                    <a:pt x="20" y="62"/>
                    <a:pt x="20" y="62"/>
                  </a:cubicBezTo>
                  <a:cubicBezTo>
                    <a:pt x="22" y="59"/>
                    <a:pt x="24" y="56"/>
                    <a:pt x="27" y="53"/>
                  </a:cubicBezTo>
                  <a:cubicBezTo>
                    <a:pt x="29" y="51"/>
                    <a:pt x="31" y="48"/>
                    <a:pt x="33" y="46"/>
                  </a:cubicBezTo>
                  <a:cubicBezTo>
                    <a:pt x="38" y="38"/>
                    <a:pt x="40" y="27"/>
                    <a:pt x="36" y="19"/>
                  </a:cubicBezTo>
                  <a:cubicBezTo>
                    <a:pt x="34" y="15"/>
                    <a:pt x="31" y="12"/>
                    <a:pt x="26" y="11"/>
                  </a:cubicBezTo>
                  <a:cubicBezTo>
                    <a:pt x="22" y="10"/>
                    <a:pt x="17" y="11"/>
                    <a:pt x="13" y="12"/>
                  </a:cubicBezTo>
                  <a:cubicBezTo>
                    <a:pt x="13" y="10"/>
                    <a:pt x="13" y="9"/>
                    <a:pt x="13" y="7"/>
                  </a:cubicBezTo>
                  <a:cubicBezTo>
                    <a:pt x="13" y="4"/>
                    <a:pt x="14" y="2"/>
                    <a:pt x="15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1"/>
                    <a:pt x="13" y="3"/>
                    <a:pt x="13" y="5"/>
                  </a:cubicBezTo>
                  <a:cubicBezTo>
                    <a:pt x="12" y="8"/>
                    <a:pt x="12" y="10"/>
                    <a:pt x="13" y="12"/>
                  </a:cubicBezTo>
                  <a:cubicBezTo>
                    <a:pt x="7" y="14"/>
                    <a:pt x="3" y="17"/>
                    <a:pt x="1" y="22"/>
                  </a:cubicBezTo>
                  <a:cubicBezTo>
                    <a:pt x="0" y="26"/>
                    <a:pt x="0" y="30"/>
                    <a:pt x="1" y="34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49" name="Freeform 1714"/>
            <p:cNvSpPr/>
            <p:nvPr/>
          </p:nvSpPr>
          <p:spPr>
            <a:xfrm>
              <a:off x="6226142" y="4432325"/>
              <a:ext cx="52388" cy="77788"/>
            </a:xfrm>
            <a:custGeom>
              <a:avLst/>
              <a:gdLst>
                <a:gd name="txL" fmla="*/ 0 w 14"/>
                <a:gd name="txT" fmla="*/ 0 h 21"/>
                <a:gd name="txR" fmla="*/ 14 w 14"/>
                <a:gd name="txB" fmla="*/ 21 h 21"/>
              </a:gdLst>
              <a:ahLst/>
              <a:cxnLst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</a:cxnLst>
              <a:rect l="txL" t="txT" r="txR" b="txB"/>
              <a:pathLst>
                <a:path w="14" h="21">
                  <a:moveTo>
                    <a:pt x="0" y="10"/>
                  </a:moveTo>
                  <a:cubicBezTo>
                    <a:pt x="0" y="11"/>
                    <a:pt x="0" y="13"/>
                    <a:pt x="1" y="14"/>
                  </a:cubicBezTo>
                  <a:cubicBezTo>
                    <a:pt x="2" y="15"/>
                    <a:pt x="2" y="16"/>
                    <a:pt x="3" y="17"/>
                  </a:cubicBezTo>
                  <a:cubicBezTo>
                    <a:pt x="4" y="18"/>
                    <a:pt x="5" y="21"/>
                    <a:pt x="5" y="21"/>
                  </a:cubicBezTo>
                  <a:cubicBezTo>
                    <a:pt x="6" y="19"/>
                    <a:pt x="8" y="19"/>
                    <a:pt x="10" y="17"/>
                  </a:cubicBezTo>
                  <a:cubicBezTo>
                    <a:pt x="12" y="16"/>
                    <a:pt x="14" y="12"/>
                    <a:pt x="14" y="9"/>
                  </a:cubicBezTo>
                  <a:cubicBezTo>
                    <a:pt x="14" y="6"/>
                    <a:pt x="11" y="4"/>
                    <a:pt x="7" y="4"/>
                  </a:cubicBezTo>
                  <a:cubicBezTo>
                    <a:pt x="7" y="3"/>
                    <a:pt x="8" y="2"/>
                    <a:pt x="8" y="2"/>
                  </a:cubicBezTo>
                  <a:cubicBezTo>
                    <a:pt x="8" y="1"/>
                    <a:pt x="9" y="0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7" y="2"/>
                    <a:pt x="7" y="4"/>
                  </a:cubicBezTo>
                  <a:cubicBezTo>
                    <a:pt x="5" y="3"/>
                    <a:pt x="3" y="4"/>
                    <a:pt x="2" y="5"/>
                  </a:cubicBezTo>
                  <a:cubicBezTo>
                    <a:pt x="1" y="6"/>
                    <a:pt x="0" y="8"/>
                    <a:pt x="0" y="10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50" name="Freeform 1715"/>
            <p:cNvSpPr/>
            <p:nvPr/>
          </p:nvSpPr>
          <p:spPr>
            <a:xfrm>
              <a:off x="5819739" y="3687782"/>
              <a:ext cx="134938" cy="200026"/>
            </a:xfrm>
            <a:custGeom>
              <a:avLst/>
              <a:gdLst>
                <a:gd name="txL" fmla="*/ 0 w 36"/>
                <a:gd name="txT" fmla="*/ 0 h 53"/>
                <a:gd name="txR" fmla="*/ 36 w 36"/>
                <a:gd name="txB" fmla="*/ 53 h 5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6" h="53">
                  <a:moveTo>
                    <a:pt x="3" y="39"/>
                  </a:moveTo>
                  <a:cubicBezTo>
                    <a:pt x="5" y="43"/>
                    <a:pt x="9" y="45"/>
                    <a:pt x="12" y="46"/>
                  </a:cubicBezTo>
                  <a:cubicBezTo>
                    <a:pt x="15" y="48"/>
                    <a:pt x="19" y="49"/>
                    <a:pt x="22" y="50"/>
                  </a:cubicBezTo>
                  <a:cubicBezTo>
                    <a:pt x="25" y="50"/>
                    <a:pt x="32" y="53"/>
                    <a:pt x="32" y="53"/>
                  </a:cubicBezTo>
                  <a:cubicBezTo>
                    <a:pt x="31" y="48"/>
                    <a:pt x="34" y="43"/>
                    <a:pt x="35" y="38"/>
                  </a:cubicBezTo>
                  <a:cubicBezTo>
                    <a:pt x="36" y="35"/>
                    <a:pt x="36" y="31"/>
                    <a:pt x="36" y="28"/>
                  </a:cubicBezTo>
                  <a:cubicBezTo>
                    <a:pt x="35" y="25"/>
                    <a:pt x="35" y="22"/>
                    <a:pt x="33" y="20"/>
                  </a:cubicBezTo>
                  <a:cubicBezTo>
                    <a:pt x="31" y="17"/>
                    <a:pt x="28" y="15"/>
                    <a:pt x="24" y="13"/>
                  </a:cubicBezTo>
                  <a:cubicBezTo>
                    <a:pt x="20" y="12"/>
                    <a:pt x="16" y="12"/>
                    <a:pt x="12" y="13"/>
                  </a:cubicBezTo>
                  <a:cubicBezTo>
                    <a:pt x="12" y="12"/>
                    <a:pt x="11" y="10"/>
                    <a:pt x="12" y="8"/>
                  </a:cubicBezTo>
                  <a:cubicBezTo>
                    <a:pt x="12" y="7"/>
                    <a:pt x="12" y="6"/>
                    <a:pt x="13" y="4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4" y="3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1"/>
                    <a:pt x="15" y="1"/>
                  </a:cubicBezTo>
                  <a:cubicBezTo>
                    <a:pt x="15" y="1"/>
                    <a:pt x="16" y="1"/>
                    <a:pt x="16" y="1"/>
                  </a:cubicBezTo>
                  <a:cubicBezTo>
                    <a:pt x="16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8" y="1"/>
                    <a:pt x="18" y="1"/>
                    <a:pt x="18" y="2"/>
                  </a:cubicBezTo>
                  <a:cubicBezTo>
                    <a:pt x="19" y="2"/>
                    <a:pt x="19" y="3"/>
                    <a:pt x="19" y="3"/>
                  </a:cubicBezTo>
                  <a:cubicBezTo>
                    <a:pt x="19" y="3"/>
                    <a:pt x="19" y="4"/>
                    <a:pt x="19" y="4"/>
                  </a:cubicBezTo>
                  <a:cubicBezTo>
                    <a:pt x="19" y="4"/>
                    <a:pt x="19" y="4"/>
                    <a:pt x="20" y="4"/>
                  </a:cubicBezTo>
                  <a:cubicBezTo>
                    <a:pt x="20" y="4"/>
                    <a:pt x="20" y="3"/>
                    <a:pt x="20" y="3"/>
                  </a:cubicBezTo>
                  <a:cubicBezTo>
                    <a:pt x="20" y="3"/>
                    <a:pt x="20" y="2"/>
                    <a:pt x="20" y="2"/>
                  </a:cubicBezTo>
                  <a:cubicBezTo>
                    <a:pt x="20" y="2"/>
                    <a:pt x="20" y="2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0"/>
                    <a:pt x="18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3"/>
                    <a:pt x="13" y="3"/>
                    <a:pt x="12" y="3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6"/>
                    <a:pt x="12" y="7"/>
                  </a:cubicBezTo>
                  <a:cubicBezTo>
                    <a:pt x="11" y="9"/>
                    <a:pt x="11" y="12"/>
                    <a:pt x="11" y="13"/>
                  </a:cubicBezTo>
                  <a:cubicBezTo>
                    <a:pt x="9" y="14"/>
                    <a:pt x="6" y="14"/>
                    <a:pt x="4" y="16"/>
                  </a:cubicBezTo>
                  <a:cubicBezTo>
                    <a:pt x="2" y="18"/>
                    <a:pt x="1" y="21"/>
                    <a:pt x="1" y="24"/>
                  </a:cubicBezTo>
                  <a:cubicBezTo>
                    <a:pt x="0" y="28"/>
                    <a:pt x="1" y="35"/>
                    <a:pt x="3" y="39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51" name="Freeform 1716"/>
            <p:cNvSpPr/>
            <p:nvPr/>
          </p:nvSpPr>
          <p:spPr>
            <a:xfrm>
              <a:off x="5841964" y="4341837"/>
              <a:ext cx="255589" cy="296865"/>
            </a:xfrm>
            <a:custGeom>
              <a:avLst/>
              <a:gdLst>
                <a:gd name="txL" fmla="*/ 0 w 68"/>
                <a:gd name="txT" fmla="*/ 0 h 79"/>
                <a:gd name="txR" fmla="*/ 68 w 68"/>
                <a:gd name="txB" fmla="*/ 79 h 7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8" h="79">
                  <a:moveTo>
                    <a:pt x="19" y="35"/>
                  </a:moveTo>
                  <a:cubicBezTo>
                    <a:pt x="15" y="40"/>
                    <a:pt x="13" y="46"/>
                    <a:pt x="11" y="51"/>
                  </a:cubicBezTo>
                  <a:cubicBezTo>
                    <a:pt x="9" y="56"/>
                    <a:pt x="8" y="60"/>
                    <a:pt x="7" y="65"/>
                  </a:cubicBezTo>
                  <a:cubicBezTo>
                    <a:pt x="7" y="66"/>
                    <a:pt x="6" y="70"/>
                    <a:pt x="4" y="73"/>
                  </a:cubicBezTo>
                  <a:cubicBezTo>
                    <a:pt x="2" y="76"/>
                    <a:pt x="0" y="79"/>
                    <a:pt x="0" y="79"/>
                  </a:cubicBezTo>
                  <a:cubicBezTo>
                    <a:pt x="3" y="78"/>
                    <a:pt x="6" y="77"/>
                    <a:pt x="8" y="76"/>
                  </a:cubicBezTo>
                  <a:cubicBezTo>
                    <a:pt x="11" y="76"/>
                    <a:pt x="13" y="75"/>
                    <a:pt x="16" y="75"/>
                  </a:cubicBezTo>
                  <a:cubicBezTo>
                    <a:pt x="21" y="74"/>
                    <a:pt x="26" y="73"/>
                    <a:pt x="31" y="72"/>
                  </a:cubicBezTo>
                  <a:cubicBezTo>
                    <a:pt x="37" y="70"/>
                    <a:pt x="44" y="66"/>
                    <a:pt x="50" y="62"/>
                  </a:cubicBezTo>
                  <a:cubicBezTo>
                    <a:pt x="56" y="57"/>
                    <a:pt x="62" y="51"/>
                    <a:pt x="65" y="44"/>
                  </a:cubicBezTo>
                  <a:cubicBezTo>
                    <a:pt x="68" y="37"/>
                    <a:pt x="68" y="30"/>
                    <a:pt x="66" y="25"/>
                  </a:cubicBezTo>
                  <a:cubicBezTo>
                    <a:pt x="63" y="20"/>
                    <a:pt x="58" y="18"/>
                    <a:pt x="54" y="17"/>
                  </a:cubicBezTo>
                  <a:cubicBezTo>
                    <a:pt x="55" y="15"/>
                    <a:pt x="56" y="12"/>
                    <a:pt x="57" y="10"/>
                  </a:cubicBezTo>
                  <a:cubicBezTo>
                    <a:pt x="58" y="7"/>
                    <a:pt x="59" y="4"/>
                    <a:pt x="59" y="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8" y="2"/>
                    <a:pt x="58" y="5"/>
                    <a:pt x="57" y="8"/>
                  </a:cubicBezTo>
                  <a:cubicBezTo>
                    <a:pt x="56" y="11"/>
                    <a:pt x="54" y="14"/>
                    <a:pt x="53" y="17"/>
                  </a:cubicBezTo>
                  <a:cubicBezTo>
                    <a:pt x="50" y="17"/>
                    <a:pt x="47" y="17"/>
                    <a:pt x="44" y="17"/>
                  </a:cubicBezTo>
                  <a:cubicBezTo>
                    <a:pt x="40" y="18"/>
                    <a:pt x="37" y="19"/>
                    <a:pt x="34" y="21"/>
                  </a:cubicBezTo>
                  <a:cubicBezTo>
                    <a:pt x="29" y="25"/>
                    <a:pt x="23" y="30"/>
                    <a:pt x="19" y="35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52" name="Freeform 1717"/>
            <p:cNvSpPr/>
            <p:nvPr/>
          </p:nvSpPr>
          <p:spPr>
            <a:xfrm>
              <a:off x="5853077" y="4089423"/>
              <a:ext cx="433390" cy="447678"/>
            </a:xfrm>
            <a:custGeom>
              <a:avLst/>
              <a:gdLst>
                <a:gd name="txL" fmla="*/ 0 w 115"/>
                <a:gd name="txT" fmla="*/ 0 h 119"/>
                <a:gd name="txR" fmla="*/ 115 w 115"/>
                <a:gd name="txB" fmla="*/ 119 h 119"/>
              </a:gdLst>
              <a:ahLst/>
              <a:cxnLst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15" h="119">
                  <a:moveTo>
                    <a:pt x="87" y="7"/>
                  </a:moveTo>
                  <a:cubicBezTo>
                    <a:pt x="76" y="0"/>
                    <a:pt x="65" y="0"/>
                    <a:pt x="54" y="0"/>
                  </a:cubicBezTo>
                  <a:cubicBezTo>
                    <a:pt x="45" y="1"/>
                    <a:pt x="36" y="3"/>
                    <a:pt x="27" y="7"/>
                  </a:cubicBezTo>
                  <a:cubicBezTo>
                    <a:pt x="24" y="8"/>
                    <a:pt x="17" y="9"/>
                    <a:pt x="11" y="10"/>
                  </a:cubicBezTo>
                  <a:cubicBezTo>
                    <a:pt x="5" y="11"/>
                    <a:pt x="0" y="12"/>
                    <a:pt x="0" y="12"/>
                  </a:cubicBezTo>
                  <a:cubicBezTo>
                    <a:pt x="5" y="17"/>
                    <a:pt x="8" y="23"/>
                    <a:pt x="10" y="30"/>
                  </a:cubicBezTo>
                  <a:cubicBezTo>
                    <a:pt x="12" y="37"/>
                    <a:pt x="13" y="44"/>
                    <a:pt x="14" y="50"/>
                  </a:cubicBezTo>
                  <a:cubicBezTo>
                    <a:pt x="16" y="58"/>
                    <a:pt x="20" y="66"/>
                    <a:pt x="24" y="72"/>
                  </a:cubicBezTo>
                  <a:cubicBezTo>
                    <a:pt x="28" y="79"/>
                    <a:pt x="32" y="83"/>
                    <a:pt x="38" y="85"/>
                  </a:cubicBezTo>
                  <a:cubicBezTo>
                    <a:pt x="41" y="87"/>
                    <a:pt x="44" y="87"/>
                    <a:pt x="48" y="87"/>
                  </a:cubicBezTo>
                  <a:cubicBezTo>
                    <a:pt x="62" y="88"/>
                    <a:pt x="62" y="88"/>
                    <a:pt x="62" y="88"/>
                  </a:cubicBezTo>
                  <a:cubicBezTo>
                    <a:pt x="72" y="89"/>
                    <a:pt x="84" y="90"/>
                    <a:pt x="94" y="86"/>
                  </a:cubicBezTo>
                  <a:cubicBezTo>
                    <a:pt x="95" y="91"/>
                    <a:pt x="95" y="97"/>
                    <a:pt x="92" y="102"/>
                  </a:cubicBezTo>
                  <a:cubicBezTo>
                    <a:pt x="89" y="110"/>
                    <a:pt x="83" y="114"/>
                    <a:pt x="76" y="117"/>
                  </a:cubicBezTo>
                  <a:cubicBezTo>
                    <a:pt x="77" y="117"/>
                    <a:pt x="77" y="118"/>
                    <a:pt x="78" y="119"/>
                  </a:cubicBezTo>
                  <a:cubicBezTo>
                    <a:pt x="81" y="118"/>
                    <a:pt x="87" y="114"/>
                    <a:pt x="91" y="107"/>
                  </a:cubicBezTo>
                  <a:cubicBezTo>
                    <a:pt x="93" y="103"/>
                    <a:pt x="95" y="100"/>
                    <a:pt x="96" y="96"/>
                  </a:cubicBezTo>
                  <a:cubicBezTo>
                    <a:pt x="96" y="92"/>
                    <a:pt x="96" y="88"/>
                    <a:pt x="96" y="85"/>
                  </a:cubicBezTo>
                  <a:cubicBezTo>
                    <a:pt x="102" y="82"/>
                    <a:pt x="108" y="77"/>
                    <a:pt x="111" y="69"/>
                  </a:cubicBezTo>
                  <a:cubicBezTo>
                    <a:pt x="114" y="61"/>
                    <a:pt x="115" y="52"/>
                    <a:pt x="112" y="42"/>
                  </a:cubicBezTo>
                  <a:cubicBezTo>
                    <a:pt x="110" y="35"/>
                    <a:pt x="106" y="28"/>
                    <a:pt x="101" y="22"/>
                  </a:cubicBezTo>
                  <a:cubicBezTo>
                    <a:pt x="97" y="16"/>
                    <a:pt x="91" y="11"/>
                    <a:pt x="87" y="7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53" name="Freeform 1718"/>
            <p:cNvSpPr/>
            <p:nvPr/>
          </p:nvSpPr>
          <p:spPr>
            <a:xfrm>
              <a:off x="6007065" y="4965729"/>
              <a:ext cx="282577" cy="390528"/>
            </a:xfrm>
            <a:custGeom>
              <a:avLst/>
              <a:gdLst>
                <a:gd name="txL" fmla="*/ 0 w 75"/>
                <a:gd name="txT" fmla="*/ 0 h 104"/>
                <a:gd name="txR" fmla="*/ 75 w 75"/>
                <a:gd name="txB" fmla="*/ 104 h 10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5" h="104">
                  <a:moveTo>
                    <a:pt x="3" y="39"/>
                  </a:moveTo>
                  <a:cubicBezTo>
                    <a:pt x="0" y="46"/>
                    <a:pt x="2" y="54"/>
                    <a:pt x="2" y="62"/>
                  </a:cubicBezTo>
                  <a:cubicBezTo>
                    <a:pt x="3" y="69"/>
                    <a:pt x="5" y="75"/>
                    <a:pt x="7" y="82"/>
                  </a:cubicBezTo>
                  <a:cubicBezTo>
                    <a:pt x="7" y="84"/>
                    <a:pt x="8" y="90"/>
                    <a:pt x="8" y="95"/>
                  </a:cubicBezTo>
                  <a:cubicBezTo>
                    <a:pt x="9" y="100"/>
                    <a:pt x="9" y="104"/>
                    <a:pt x="9" y="104"/>
                  </a:cubicBezTo>
                  <a:cubicBezTo>
                    <a:pt x="13" y="100"/>
                    <a:pt x="18" y="98"/>
                    <a:pt x="24" y="97"/>
                  </a:cubicBezTo>
                  <a:cubicBezTo>
                    <a:pt x="30" y="95"/>
                    <a:pt x="36" y="94"/>
                    <a:pt x="41" y="92"/>
                  </a:cubicBezTo>
                  <a:cubicBezTo>
                    <a:pt x="48" y="89"/>
                    <a:pt x="55" y="84"/>
                    <a:pt x="61" y="77"/>
                  </a:cubicBezTo>
                  <a:cubicBezTo>
                    <a:pt x="68" y="71"/>
                    <a:pt x="72" y="63"/>
                    <a:pt x="73" y="55"/>
                  </a:cubicBezTo>
                  <a:cubicBezTo>
                    <a:pt x="75" y="46"/>
                    <a:pt x="72" y="37"/>
                    <a:pt x="66" y="31"/>
                  </a:cubicBezTo>
                  <a:cubicBezTo>
                    <a:pt x="61" y="25"/>
                    <a:pt x="53" y="21"/>
                    <a:pt x="45" y="19"/>
                  </a:cubicBezTo>
                  <a:cubicBezTo>
                    <a:pt x="46" y="16"/>
                    <a:pt x="47" y="14"/>
                    <a:pt x="49" y="11"/>
                  </a:cubicBezTo>
                  <a:cubicBezTo>
                    <a:pt x="51" y="7"/>
                    <a:pt x="55" y="4"/>
                    <a:pt x="58" y="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2"/>
                    <a:pt x="52" y="5"/>
                    <a:pt x="50" y="9"/>
                  </a:cubicBezTo>
                  <a:cubicBezTo>
                    <a:pt x="47" y="12"/>
                    <a:pt x="44" y="16"/>
                    <a:pt x="43" y="19"/>
                  </a:cubicBezTo>
                  <a:cubicBezTo>
                    <a:pt x="38" y="18"/>
                    <a:pt x="33" y="17"/>
                    <a:pt x="28" y="18"/>
                  </a:cubicBezTo>
                  <a:cubicBezTo>
                    <a:pt x="23" y="18"/>
                    <a:pt x="19" y="20"/>
                    <a:pt x="16" y="22"/>
                  </a:cubicBezTo>
                  <a:cubicBezTo>
                    <a:pt x="11" y="26"/>
                    <a:pt x="6" y="33"/>
                    <a:pt x="3" y="39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54" name="Freeform 1719"/>
            <p:cNvSpPr/>
            <p:nvPr/>
          </p:nvSpPr>
          <p:spPr>
            <a:xfrm>
              <a:off x="6638894" y="4721252"/>
              <a:ext cx="307977" cy="390528"/>
            </a:xfrm>
            <a:custGeom>
              <a:avLst/>
              <a:gdLst>
                <a:gd name="txL" fmla="*/ 0 w 82"/>
                <a:gd name="txT" fmla="*/ 0 h 104"/>
                <a:gd name="txR" fmla="*/ 82 w 82"/>
                <a:gd name="txB" fmla="*/ 104 h 10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82" h="104">
                  <a:moveTo>
                    <a:pt x="11" y="88"/>
                  </a:moveTo>
                  <a:cubicBezTo>
                    <a:pt x="18" y="97"/>
                    <a:pt x="27" y="100"/>
                    <a:pt x="36" y="102"/>
                  </a:cubicBezTo>
                  <a:cubicBezTo>
                    <a:pt x="44" y="104"/>
                    <a:pt x="51" y="104"/>
                    <a:pt x="59" y="103"/>
                  </a:cubicBezTo>
                  <a:cubicBezTo>
                    <a:pt x="62" y="103"/>
                    <a:pt x="68" y="103"/>
                    <a:pt x="73" y="102"/>
                  </a:cubicBezTo>
                  <a:cubicBezTo>
                    <a:pt x="78" y="102"/>
                    <a:pt x="82" y="102"/>
                    <a:pt x="82" y="102"/>
                  </a:cubicBezTo>
                  <a:cubicBezTo>
                    <a:pt x="79" y="98"/>
                    <a:pt x="78" y="93"/>
                    <a:pt x="78" y="87"/>
                  </a:cubicBezTo>
                  <a:cubicBezTo>
                    <a:pt x="78" y="82"/>
                    <a:pt x="79" y="76"/>
                    <a:pt x="80" y="72"/>
                  </a:cubicBezTo>
                  <a:cubicBezTo>
                    <a:pt x="80" y="65"/>
                    <a:pt x="79" y="58"/>
                    <a:pt x="78" y="52"/>
                  </a:cubicBezTo>
                  <a:cubicBezTo>
                    <a:pt x="76" y="45"/>
                    <a:pt x="73" y="39"/>
                    <a:pt x="68" y="34"/>
                  </a:cubicBezTo>
                  <a:cubicBezTo>
                    <a:pt x="63" y="29"/>
                    <a:pt x="56" y="26"/>
                    <a:pt x="47" y="25"/>
                  </a:cubicBezTo>
                  <a:cubicBezTo>
                    <a:pt x="38" y="24"/>
                    <a:pt x="29" y="24"/>
                    <a:pt x="20" y="27"/>
                  </a:cubicBezTo>
                  <a:cubicBezTo>
                    <a:pt x="19" y="24"/>
                    <a:pt x="19" y="19"/>
                    <a:pt x="20" y="16"/>
                  </a:cubicBezTo>
                  <a:cubicBezTo>
                    <a:pt x="20" y="10"/>
                    <a:pt x="23" y="5"/>
                    <a:pt x="26" y="1"/>
                  </a:cubicBezTo>
                  <a:cubicBezTo>
                    <a:pt x="26" y="1"/>
                    <a:pt x="25" y="0"/>
                    <a:pt x="24" y="0"/>
                  </a:cubicBezTo>
                  <a:cubicBezTo>
                    <a:pt x="22" y="2"/>
                    <a:pt x="20" y="7"/>
                    <a:pt x="19" y="12"/>
                  </a:cubicBezTo>
                  <a:cubicBezTo>
                    <a:pt x="18" y="18"/>
                    <a:pt x="18" y="24"/>
                    <a:pt x="19" y="28"/>
                  </a:cubicBezTo>
                  <a:cubicBezTo>
                    <a:pt x="14" y="30"/>
                    <a:pt x="9" y="34"/>
                    <a:pt x="5" y="39"/>
                  </a:cubicBezTo>
                  <a:cubicBezTo>
                    <a:pt x="2" y="43"/>
                    <a:pt x="0" y="50"/>
                    <a:pt x="0" y="56"/>
                  </a:cubicBezTo>
                  <a:cubicBezTo>
                    <a:pt x="0" y="67"/>
                    <a:pt x="5" y="80"/>
                    <a:pt x="11" y="88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55" name="Freeform 1720"/>
            <p:cNvSpPr/>
            <p:nvPr/>
          </p:nvSpPr>
          <p:spPr>
            <a:xfrm>
              <a:off x="6897658" y="4699027"/>
              <a:ext cx="198439" cy="217489"/>
            </a:xfrm>
            <a:custGeom>
              <a:avLst/>
              <a:gdLst>
                <a:gd name="txL" fmla="*/ 0 w 53"/>
                <a:gd name="txT" fmla="*/ 0 h 58"/>
                <a:gd name="txR" fmla="*/ 53 w 53"/>
                <a:gd name="txB" fmla="*/ 58 h 5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3" h="58">
                  <a:moveTo>
                    <a:pt x="10" y="46"/>
                  </a:moveTo>
                  <a:cubicBezTo>
                    <a:pt x="14" y="50"/>
                    <a:pt x="19" y="51"/>
                    <a:pt x="24" y="52"/>
                  </a:cubicBezTo>
                  <a:cubicBezTo>
                    <a:pt x="29" y="53"/>
                    <a:pt x="33" y="54"/>
                    <a:pt x="38" y="54"/>
                  </a:cubicBezTo>
                  <a:cubicBezTo>
                    <a:pt x="40" y="54"/>
                    <a:pt x="43" y="54"/>
                    <a:pt x="47" y="55"/>
                  </a:cubicBezTo>
                  <a:cubicBezTo>
                    <a:pt x="50" y="56"/>
                    <a:pt x="53" y="58"/>
                    <a:pt x="53" y="58"/>
                  </a:cubicBezTo>
                  <a:cubicBezTo>
                    <a:pt x="51" y="53"/>
                    <a:pt x="51" y="50"/>
                    <a:pt x="51" y="46"/>
                  </a:cubicBezTo>
                  <a:cubicBezTo>
                    <a:pt x="51" y="42"/>
                    <a:pt x="52" y="38"/>
                    <a:pt x="52" y="34"/>
                  </a:cubicBezTo>
                  <a:cubicBezTo>
                    <a:pt x="51" y="24"/>
                    <a:pt x="47" y="13"/>
                    <a:pt x="38" y="7"/>
                  </a:cubicBezTo>
                  <a:cubicBezTo>
                    <a:pt x="33" y="4"/>
                    <a:pt x="27" y="3"/>
                    <a:pt x="22" y="5"/>
                  </a:cubicBezTo>
                  <a:cubicBezTo>
                    <a:pt x="17" y="6"/>
                    <a:pt x="12" y="10"/>
                    <a:pt x="8" y="14"/>
                  </a:cubicBezTo>
                  <a:cubicBezTo>
                    <a:pt x="7" y="12"/>
                    <a:pt x="6" y="10"/>
                    <a:pt x="5" y="8"/>
                  </a:cubicBezTo>
                  <a:cubicBezTo>
                    <a:pt x="3" y="6"/>
                    <a:pt x="3" y="3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5"/>
                    <a:pt x="3" y="7"/>
                  </a:cubicBezTo>
                  <a:cubicBezTo>
                    <a:pt x="5" y="10"/>
                    <a:pt x="6" y="13"/>
                    <a:pt x="8" y="14"/>
                  </a:cubicBezTo>
                  <a:cubicBezTo>
                    <a:pt x="3" y="20"/>
                    <a:pt x="0" y="26"/>
                    <a:pt x="2" y="33"/>
                  </a:cubicBezTo>
                  <a:cubicBezTo>
                    <a:pt x="3" y="37"/>
                    <a:pt x="6" y="43"/>
                    <a:pt x="10" y="46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56" name="Freeform 1721"/>
            <p:cNvSpPr/>
            <p:nvPr/>
          </p:nvSpPr>
          <p:spPr>
            <a:xfrm>
              <a:off x="5921340" y="5953161"/>
              <a:ext cx="239714" cy="352427"/>
            </a:xfrm>
            <a:custGeom>
              <a:avLst/>
              <a:gdLst>
                <a:gd name="txL" fmla="*/ 0 w 64"/>
                <a:gd name="txT" fmla="*/ 0 h 94"/>
                <a:gd name="txR" fmla="*/ 64 w 64"/>
                <a:gd name="txB" fmla="*/ 94 h 9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4" h="94">
                  <a:moveTo>
                    <a:pt x="2" y="39"/>
                  </a:moveTo>
                  <a:cubicBezTo>
                    <a:pt x="0" y="45"/>
                    <a:pt x="2" y="51"/>
                    <a:pt x="3" y="58"/>
                  </a:cubicBezTo>
                  <a:cubicBezTo>
                    <a:pt x="4" y="64"/>
                    <a:pt x="6" y="69"/>
                    <a:pt x="9" y="75"/>
                  </a:cubicBezTo>
                  <a:cubicBezTo>
                    <a:pt x="9" y="77"/>
                    <a:pt x="10" y="82"/>
                    <a:pt x="11" y="86"/>
                  </a:cubicBezTo>
                  <a:cubicBezTo>
                    <a:pt x="11" y="90"/>
                    <a:pt x="12" y="94"/>
                    <a:pt x="12" y="94"/>
                  </a:cubicBezTo>
                  <a:cubicBezTo>
                    <a:pt x="15" y="91"/>
                    <a:pt x="20" y="89"/>
                    <a:pt x="24" y="87"/>
                  </a:cubicBezTo>
                  <a:cubicBezTo>
                    <a:pt x="29" y="85"/>
                    <a:pt x="35" y="84"/>
                    <a:pt x="39" y="81"/>
                  </a:cubicBezTo>
                  <a:cubicBezTo>
                    <a:pt x="45" y="78"/>
                    <a:pt x="51" y="73"/>
                    <a:pt x="56" y="66"/>
                  </a:cubicBezTo>
                  <a:cubicBezTo>
                    <a:pt x="61" y="60"/>
                    <a:pt x="64" y="52"/>
                    <a:pt x="64" y="45"/>
                  </a:cubicBezTo>
                  <a:cubicBezTo>
                    <a:pt x="64" y="38"/>
                    <a:pt x="61" y="31"/>
                    <a:pt x="55" y="27"/>
                  </a:cubicBezTo>
                  <a:cubicBezTo>
                    <a:pt x="50" y="22"/>
                    <a:pt x="43" y="19"/>
                    <a:pt x="36" y="17"/>
                  </a:cubicBezTo>
                  <a:cubicBezTo>
                    <a:pt x="37" y="15"/>
                    <a:pt x="38" y="12"/>
                    <a:pt x="40" y="10"/>
                  </a:cubicBezTo>
                  <a:cubicBezTo>
                    <a:pt x="42" y="6"/>
                    <a:pt x="45" y="3"/>
                    <a:pt x="48" y="1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4" y="2"/>
                    <a:pt x="36" y="11"/>
                    <a:pt x="35" y="17"/>
                  </a:cubicBezTo>
                  <a:cubicBezTo>
                    <a:pt x="26" y="16"/>
                    <a:pt x="16" y="18"/>
                    <a:pt x="11" y="23"/>
                  </a:cubicBezTo>
                  <a:cubicBezTo>
                    <a:pt x="7" y="27"/>
                    <a:pt x="3" y="34"/>
                    <a:pt x="2" y="39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57" name="Freeform 1722"/>
            <p:cNvSpPr/>
            <p:nvPr/>
          </p:nvSpPr>
          <p:spPr>
            <a:xfrm>
              <a:off x="5676863" y="5032404"/>
              <a:ext cx="373065" cy="296865"/>
            </a:xfrm>
            <a:custGeom>
              <a:avLst/>
              <a:gdLst>
                <a:gd name="txL" fmla="*/ 0 w 99"/>
                <a:gd name="txT" fmla="*/ 0 h 79"/>
                <a:gd name="txR" fmla="*/ 99 w 99"/>
                <a:gd name="txB" fmla="*/ 79 h 7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99" h="79">
                  <a:moveTo>
                    <a:pt x="35" y="76"/>
                  </a:moveTo>
                  <a:cubicBezTo>
                    <a:pt x="44" y="79"/>
                    <a:pt x="51" y="76"/>
                    <a:pt x="59" y="74"/>
                  </a:cubicBezTo>
                  <a:cubicBezTo>
                    <a:pt x="65" y="72"/>
                    <a:pt x="71" y="68"/>
                    <a:pt x="78" y="65"/>
                  </a:cubicBezTo>
                  <a:cubicBezTo>
                    <a:pt x="80" y="64"/>
                    <a:pt x="85" y="62"/>
                    <a:pt x="90" y="61"/>
                  </a:cubicBezTo>
                  <a:cubicBezTo>
                    <a:pt x="95" y="60"/>
                    <a:pt x="99" y="59"/>
                    <a:pt x="99" y="59"/>
                  </a:cubicBezTo>
                  <a:cubicBezTo>
                    <a:pt x="94" y="55"/>
                    <a:pt x="91" y="50"/>
                    <a:pt x="88" y="45"/>
                  </a:cubicBezTo>
                  <a:cubicBezTo>
                    <a:pt x="86" y="40"/>
                    <a:pt x="83" y="34"/>
                    <a:pt x="80" y="29"/>
                  </a:cubicBezTo>
                  <a:cubicBezTo>
                    <a:pt x="76" y="23"/>
                    <a:pt x="71" y="17"/>
                    <a:pt x="66" y="13"/>
                  </a:cubicBezTo>
                  <a:cubicBezTo>
                    <a:pt x="61" y="9"/>
                    <a:pt x="55" y="6"/>
                    <a:pt x="49" y="5"/>
                  </a:cubicBezTo>
                  <a:cubicBezTo>
                    <a:pt x="43" y="5"/>
                    <a:pt x="36" y="7"/>
                    <a:pt x="29" y="10"/>
                  </a:cubicBezTo>
                  <a:cubicBezTo>
                    <a:pt x="22" y="14"/>
                    <a:pt x="14" y="19"/>
                    <a:pt x="9" y="25"/>
                  </a:cubicBezTo>
                  <a:cubicBezTo>
                    <a:pt x="7" y="23"/>
                    <a:pt x="4" y="19"/>
                    <a:pt x="3" y="16"/>
                  </a:cubicBezTo>
                  <a:cubicBezTo>
                    <a:pt x="1" y="11"/>
                    <a:pt x="1" y="5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3"/>
                    <a:pt x="0" y="8"/>
                    <a:pt x="1" y="13"/>
                  </a:cubicBezTo>
                  <a:cubicBezTo>
                    <a:pt x="3" y="18"/>
                    <a:pt x="6" y="24"/>
                    <a:pt x="9" y="27"/>
                  </a:cubicBezTo>
                  <a:cubicBezTo>
                    <a:pt x="6" y="31"/>
                    <a:pt x="4" y="37"/>
                    <a:pt x="4" y="42"/>
                  </a:cubicBezTo>
                  <a:cubicBezTo>
                    <a:pt x="4" y="48"/>
                    <a:pt x="6" y="54"/>
                    <a:pt x="10" y="59"/>
                  </a:cubicBezTo>
                  <a:cubicBezTo>
                    <a:pt x="13" y="63"/>
                    <a:pt x="17" y="67"/>
                    <a:pt x="22" y="70"/>
                  </a:cubicBezTo>
                  <a:cubicBezTo>
                    <a:pt x="26" y="73"/>
                    <a:pt x="31" y="75"/>
                    <a:pt x="35" y="76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58" name="Freeform 1723"/>
            <p:cNvSpPr/>
            <p:nvPr/>
          </p:nvSpPr>
          <p:spPr>
            <a:xfrm>
              <a:off x="5670513" y="5576920"/>
              <a:ext cx="225426" cy="323852"/>
            </a:xfrm>
            <a:custGeom>
              <a:avLst/>
              <a:gdLst>
                <a:gd name="txL" fmla="*/ 0 w 60"/>
                <a:gd name="txT" fmla="*/ 0 h 86"/>
                <a:gd name="txR" fmla="*/ 60 w 60"/>
                <a:gd name="txB" fmla="*/ 86 h 8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0" h="86">
                  <a:moveTo>
                    <a:pt x="4" y="58"/>
                  </a:moveTo>
                  <a:cubicBezTo>
                    <a:pt x="7" y="65"/>
                    <a:pt x="13" y="68"/>
                    <a:pt x="18" y="72"/>
                  </a:cubicBezTo>
                  <a:cubicBezTo>
                    <a:pt x="23" y="75"/>
                    <a:pt x="28" y="77"/>
                    <a:pt x="34" y="78"/>
                  </a:cubicBezTo>
                  <a:cubicBezTo>
                    <a:pt x="38" y="80"/>
                    <a:pt x="50" y="86"/>
                    <a:pt x="50" y="86"/>
                  </a:cubicBezTo>
                  <a:cubicBezTo>
                    <a:pt x="50" y="85"/>
                    <a:pt x="49" y="84"/>
                    <a:pt x="49" y="83"/>
                  </a:cubicBezTo>
                  <a:cubicBezTo>
                    <a:pt x="49" y="82"/>
                    <a:pt x="50" y="81"/>
                    <a:pt x="50" y="80"/>
                  </a:cubicBezTo>
                  <a:cubicBezTo>
                    <a:pt x="50" y="77"/>
                    <a:pt x="51" y="75"/>
                    <a:pt x="51" y="73"/>
                  </a:cubicBezTo>
                  <a:cubicBezTo>
                    <a:pt x="53" y="69"/>
                    <a:pt x="55" y="65"/>
                    <a:pt x="56" y="61"/>
                  </a:cubicBezTo>
                  <a:cubicBezTo>
                    <a:pt x="60" y="51"/>
                    <a:pt x="60" y="38"/>
                    <a:pt x="55" y="29"/>
                  </a:cubicBezTo>
                  <a:cubicBezTo>
                    <a:pt x="52" y="25"/>
                    <a:pt x="46" y="21"/>
                    <a:pt x="40" y="19"/>
                  </a:cubicBezTo>
                  <a:cubicBezTo>
                    <a:pt x="34" y="17"/>
                    <a:pt x="27" y="16"/>
                    <a:pt x="21" y="17"/>
                  </a:cubicBezTo>
                  <a:cubicBezTo>
                    <a:pt x="21" y="15"/>
                    <a:pt x="21" y="11"/>
                    <a:pt x="22" y="8"/>
                  </a:cubicBezTo>
                  <a:cubicBezTo>
                    <a:pt x="23" y="6"/>
                    <a:pt x="25" y="4"/>
                    <a:pt x="26" y="3"/>
                  </a:cubicBezTo>
                  <a:cubicBezTo>
                    <a:pt x="28" y="1"/>
                    <a:pt x="31" y="0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2" y="0"/>
                    <a:pt x="31" y="0"/>
                    <a:pt x="30" y="0"/>
                  </a:cubicBezTo>
                  <a:cubicBezTo>
                    <a:pt x="29" y="0"/>
                    <a:pt x="28" y="0"/>
                    <a:pt x="28" y="1"/>
                  </a:cubicBezTo>
                  <a:cubicBezTo>
                    <a:pt x="26" y="1"/>
                    <a:pt x="24" y="3"/>
                    <a:pt x="23" y="5"/>
                  </a:cubicBezTo>
                  <a:cubicBezTo>
                    <a:pt x="22" y="7"/>
                    <a:pt x="21" y="10"/>
                    <a:pt x="20" y="12"/>
                  </a:cubicBezTo>
                  <a:cubicBezTo>
                    <a:pt x="20" y="14"/>
                    <a:pt x="20" y="16"/>
                    <a:pt x="20" y="18"/>
                  </a:cubicBezTo>
                  <a:cubicBezTo>
                    <a:pt x="11" y="20"/>
                    <a:pt x="4" y="26"/>
                    <a:pt x="2" y="35"/>
                  </a:cubicBezTo>
                  <a:cubicBezTo>
                    <a:pt x="0" y="42"/>
                    <a:pt x="2" y="52"/>
                    <a:pt x="4" y="58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59" name="Freeform 1724"/>
            <p:cNvSpPr/>
            <p:nvPr/>
          </p:nvSpPr>
          <p:spPr>
            <a:xfrm>
              <a:off x="6248367" y="5626133"/>
              <a:ext cx="274639" cy="401640"/>
            </a:xfrm>
            <a:custGeom>
              <a:avLst/>
              <a:gdLst>
                <a:gd name="txL" fmla="*/ 0 w 73"/>
                <a:gd name="txT" fmla="*/ 0 h 107"/>
                <a:gd name="txR" fmla="*/ 73 w 73"/>
                <a:gd name="txB" fmla="*/ 107 h 107"/>
              </a:gdLst>
              <a:ahLst/>
              <a:cxnLst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</a:cxnLst>
              <a:rect l="txL" t="txT" r="txR" b="txB"/>
              <a:pathLst>
                <a:path w="73" h="107">
                  <a:moveTo>
                    <a:pt x="0" y="54"/>
                  </a:moveTo>
                  <a:cubicBezTo>
                    <a:pt x="1" y="62"/>
                    <a:pt x="5" y="68"/>
                    <a:pt x="9" y="75"/>
                  </a:cubicBezTo>
                  <a:cubicBezTo>
                    <a:pt x="13" y="82"/>
                    <a:pt x="17" y="87"/>
                    <a:pt x="22" y="91"/>
                  </a:cubicBezTo>
                  <a:cubicBezTo>
                    <a:pt x="24" y="93"/>
                    <a:pt x="28" y="97"/>
                    <a:pt x="31" y="101"/>
                  </a:cubicBezTo>
                  <a:cubicBezTo>
                    <a:pt x="34" y="105"/>
                    <a:pt x="37" y="107"/>
                    <a:pt x="37" y="107"/>
                  </a:cubicBezTo>
                  <a:cubicBezTo>
                    <a:pt x="37" y="103"/>
                    <a:pt x="41" y="99"/>
                    <a:pt x="45" y="95"/>
                  </a:cubicBezTo>
                  <a:cubicBezTo>
                    <a:pt x="49" y="92"/>
                    <a:pt x="53" y="89"/>
                    <a:pt x="57" y="85"/>
                  </a:cubicBezTo>
                  <a:cubicBezTo>
                    <a:pt x="62" y="80"/>
                    <a:pt x="66" y="73"/>
                    <a:pt x="69" y="65"/>
                  </a:cubicBezTo>
                  <a:cubicBezTo>
                    <a:pt x="72" y="56"/>
                    <a:pt x="73" y="47"/>
                    <a:pt x="71" y="38"/>
                  </a:cubicBezTo>
                  <a:cubicBezTo>
                    <a:pt x="69" y="33"/>
                    <a:pt x="67" y="29"/>
                    <a:pt x="64" y="26"/>
                  </a:cubicBezTo>
                  <a:cubicBezTo>
                    <a:pt x="61" y="22"/>
                    <a:pt x="57" y="20"/>
                    <a:pt x="53" y="19"/>
                  </a:cubicBezTo>
                  <a:cubicBezTo>
                    <a:pt x="45" y="16"/>
                    <a:pt x="37" y="17"/>
                    <a:pt x="29" y="20"/>
                  </a:cubicBezTo>
                  <a:cubicBezTo>
                    <a:pt x="28" y="17"/>
                    <a:pt x="28" y="15"/>
                    <a:pt x="28" y="12"/>
                  </a:cubicBezTo>
                  <a:cubicBezTo>
                    <a:pt x="28" y="8"/>
                    <a:pt x="28" y="4"/>
                    <a:pt x="28" y="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3"/>
                    <a:pt x="27" y="7"/>
                    <a:pt x="27" y="10"/>
                  </a:cubicBezTo>
                  <a:cubicBezTo>
                    <a:pt x="27" y="14"/>
                    <a:pt x="27" y="17"/>
                    <a:pt x="28" y="20"/>
                  </a:cubicBezTo>
                  <a:cubicBezTo>
                    <a:pt x="23" y="22"/>
                    <a:pt x="18" y="24"/>
                    <a:pt x="14" y="26"/>
                  </a:cubicBezTo>
                  <a:cubicBezTo>
                    <a:pt x="10" y="28"/>
                    <a:pt x="7" y="30"/>
                    <a:pt x="5" y="33"/>
                  </a:cubicBezTo>
                  <a:cubicBezTo>
                    <a:pt x="3" y="36"/>
                    <a:pt x="2" y="39"/>
                    <a:pt x="2" y="43"/>
                  </a:cubicBezTo>
                  <a:cubicBezTo>
                    <a:pt x="1" y="46"/>
                    <a:pt x="0" y="50"/>
                    <a:pt x="0" y="54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60" name="Freeform 1725"/>
            <p:cNvSpPr/>
            <p:nvPr/>
          </p:nvSpPr>
          <p:spPr>
            <a:xfrm>
              <a:off x="7037359" y="4506938"/>
              <a:ext cx="176214" cy="247652"/>
            </a:xfrm>
            <a:custGeom>
              <a:avLst/>
              <a:gdLst>
                <a:gd name="txL" fmla="*/ 0 w 47"/>
                <a:gd name="txT" fmla="*/ 0 h 66"/>
                <a:gd name="txR" fmla="*/ 47 w 47"/>
                <a:gd name="txB" fmla="*/ 66 h 6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7" h="66">
                  <a:moveTo>
                    <a:pt x="3" y="39"/>
                  </a:moveTo>
                  <a:cubicBezTo>
                    <a:pt x="5" y="43"/>
                    <a:pt x="9" y="45"/>
                    <a:pt x="13" y="48"/>
                  </a:cubicBezTo>
                  <a:cubicBezTo>
                    <a:pt x="17" y="51"/>
                    <a:pt x="20" y="53"/>
                    <a:pt x="24" y="55"/>
                  </a:cubicBezTo>
                  <a:cubicBezTo>
                    <a:pt x="26" y="56"/>
                    <a:pt x="29" y="59"/>
                    <a:pt x="31" y="61"/>
                  </a:cubicBezTo>
                  <a:cubicBezTo>
                    <a:pt x="33" y="63"/>
                    <a:pt x="34" y="66"/>
                    <a:pt x="34" y="66"/>
                  </a:cubicBezTo>
                  <a:cubicBezTo>
                    <a:pt x="35" y="62"/>
                    <a:pt x="37" y="58"/>
                    <a:pt x="39" y="55"/>
                  </a:cubicBezTo>
                  <a:cubicBezTo>
                    <a:pt x="41" y="51"/>
                    <a:pt x="43" y="48"/>
                    <a:pt x="45" y="44"/>
                  </a:cubicBezTo>
                  <a:cubicBezTo>
                    <a:pt x="46" y="39"/>
                    <a:pt x="47" y="33"/>
                    <a:pt x="47" y="27"/>
                  </a:cubicBezTo>
                  <a:cubicBezTo>
                    <a:pt x="46" y="21"/>
                    <a:pt x="44" y="15"/>
                    <a:pt x="40" y="10"/>
                  </a:cubicBezTo>
                  <a:cubicBezTo>
                    <a:pt x="36" y="5"/>
                    <a:pt x="30" y="3"/>
                    <a:pt x="24" y="4"/>
                  </a:cubicBezTo>
                  <a:cubicBezTo>
                    <a:pt x="19" y="5"/>
                    <a:pt x="14" y="8"/>
                    <a:pt x="11" y="12"/>
                  </a:cubicBezTo>
                  <a:cubicBezTo>
                    <a:pt x="9" y="10"/>
                    <a:pt x="8" y="9"/>
                    <a:pt x="8" y="8"/>
                  </a:cubicBezTo>
                  <a:cubicBezTo>
                    <a:pt x="7" y="5"/>
                    <a:pt x="6" y="3"/>
                    <a:pt x="4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2"/>
                    <a:pt x="5" y="5"/>
                    <a:pt x="6" y="7"/>
                  </a:cubicBezTo>
                  <a:cubicBezTo>
                    <a:pt x="8" y="9"/>
                    <a:pt x="9" y="11"/>
                    <a:pt x="10" y="12"/>
                  </a:cubicBezTo>
                  <a:cubicBezTo>
                    <a:pt x="7" y="15"/>
                    <a:pt x="5" y="17"/>
                    <a:pt x="4" y="20"/>
                  </a:cubicBezTo>
                  <a:cubicBezTo>
                    <a:pt x="2" y="22"/>
                    <a:pt x="1" y="24"/>
                    <a:pt x="0" y="27"/>
                  </a:cubicBezTo>
                  <a:cubicBezTo>
                    <a:pt x="0" y="30"/>
                    <a:pt x="1" y="35"/>
                    <a:pt x="3" y="39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61" name="Freeform 1726"/>
            <p:cNvSpPr/>
            <p:nvPr/>
          </p:nvSpPr>
          <p:spPr>
            <a:xfrm>
              <a:off x="6680169" y="4679977"/>
              <a:ext cx="225426" cy="311152"/>
            </a:xfrm>
            <a:custGeom>
              <a:avLst/>
              <a:gdLst>
                <a:gd name="txL" fmla="*/ 0 w 60"/>
                <a:gd name="txT" fmla="*/ 0 h 83"/>
                <a:gd name="txR" fmla="*/ 60 w 60"/>
                <a:gd name="txB" fmla="*/ 83 h 8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0" h="83">
                  <a:moveTo>
                    <a:pt x="2" y="31"/>
                  </a:moveTo>
                  <a:cubicBezTo>
                    <a:pt x="0" y="37"/>
                    <a:pt x="1" y="43"/>
                    <a:pt x="2" y="49"/>
                  </a:cubicBezTo>
                  <a:cubicBezTo>
                    <a:pt x="3" y="55"/>
                    <a:pt x="5" y="60"/>
                    <a:pt x="7" y="65"/>
                  </a:cubicBezTo>
                  <a:cubicBezTo>
                    <a:pt x="8" y="67"/>
                    <a:pt x="9" y="71"/>
                    <a:pt x="9" y="75"/>
                  </a:cubicBezTo>
                  <a:cubicBezTo>
                    <a:pt x="10" y="79"/>
                    <a:pt x="9" y="83"/>
                    <a:pt x="9" y="83"/>
                  </a:cubicBezTo>
                  <a:cubicBezTo>
                    <a:pt x="11" y="81"/>
                    <a:pt x="13" y="80"/>
                    <a:pt x="15" y="78"/>
                  </a:cubicBezTo>
                  <a:cubicBezTo>
                    <a:pt x="18" y="77"/>
                    <a:pt x="20" y="76"/>
                    <a:pt x="22" y="76"/>
                  </a:cubicBezTo>
                  <a:cubicBezTo>
                    <a:pt x="26" y="74"/>
                    <a:pt x="31" y="73"/>
                    <a:pt x="35" y="71"/>
                  </a:cubicBezTo>
                  <a:cubicBezTo>
                    <a:pt x="40" y="68"/>
                    <a:pt x="46" y="64"/>
                    <a:pt x="50" y="59"/>
                  </a:cubicBezTo>
                  <a:cubicBezTo>
                    <a:pt x="55" y="53"/>
                    <a:pt x="58" y="47"/>
                    <a:pt x="59" y="40"/>
                  </a:cubicBezTo>
                  <a:cubicBezTo>
                    <a:pt x="60" y="33"/>
                    <a:pt x="57" y="26"/>
                    <a:pt x="52" y="21"/>
                  </a:cubicBezTo>
                  <a:cubicBezTo>
                    <a:pt x="48" y="16"/>
                    <a:pt x="41" y="14"/>
                    <a:pt x="34" y="13"/>
                  </a:cubicBezTo>
                  <a:cubicBezTo>
                    <a:pt x="35" y="12"/>
                    <a:pt x="35" y="11"/>
                    <a:pt x="35" y="10"/>
                  </a:cubicBezTo>
                  <a:cubicBezTo>
                    <a:pt x="36" y="9"/>
                    <a:pt x="36" y="8"/>
                    <a:pt x="36" y="7"/>
                  </a:cubicBezTo>
                  <a:cubicBezTo>
                    <a:pt x="37" y="6"/>
                    <a:pt x="37" y="4"/>
                    <a:pt x="37" y="3"/>
                  </a:cubicBezTo>
                  <a:cubicBezTo>
                    <a:pt x="37" y="2"/>
                    <a:pt x="37" y="1"/>
                    <a:pt x="37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6" y="1"/>
                    <a:pt x="36" y="2"/>
                  </a:cubicBezTo>
                  <a:cubicBezTo>
                    <a:pt x="36" y="3"/>
                    <a:pt x="36" y="4"/>
                    <a:pt x="36" y="5"/>
                  </a:cubicBezTo>
                  <a:cubicBezTo>
                    <a:pt x="36" y="7"/>
                    <a:pt x="35" y="8"/>
                    <a:pt x="35" y="9"/>
                  </a:cubicBezTo>
                  <a:cubicBezTo>
                    <a:pt x="34" y="10"/>
                    <a:pt x="34" y="11"/>
                    <a:pt x="34" y="11"/>
                  </a:cubicBezTo>
                  <a:cubicBezTo>
                    <a:pt x="34" y="12"/>
                    <a:pt x="34" y="12"/>
                    <a:pt x="33" y="13"/>
                  </a:cubicBezTo>
                  <a:cubicBezTo>
                    <a:pt x="29" y="12"/>
                    <a:pt x="25" y="12"/>
                    <a:pt x="21" y="12"/>
                  </a:cubicBezTo>
                  <a:cubicBezTo>
                    <a:pt x="18" y="13"/>
                    <a:pt x="14" y="14"/>
                    <a:pt x="12" y="16"/>
                  </a:cubicBezTo>
                  <a:cubicBezTo>
                    <a:pt x="10" y="17"/>
                    <a:pt x="8" y="20"/>
                    <a:pt x="6" y="22"/>
                  </a:cubicBezTo>
                  <a:cubicBezTo>
                    <a:pt x="4" y="25"/>
                    <a:pt x="3" y="28"/>
                    <a:pt x="2" y="31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62" name="Freeform 1727"/>
            <p:cNvSpPr/>
            <p:nvPr/>
          </p:nvSpPr>
          <p:spPr>
            <a:xfrm>
              <a:off x="6575394" y="4954616"/>
              <a:ext cx="220664" cy="330202"/>
            </a:xfrm>
            <a:custGeom>
              <a:avLst/>
              <a:gdLst>
                <a:gd name="txL" fmla="*/ 0 w 59"/>
                <a:gd name="txT" fmla="*/ 0 h 88"/>
                <a:gd name="txR" fmla="*/ 59 w 59"/>
                <a:gd name="txB" fmla="*/ 88 h 88"/>
              </a:gdLst>
              <a:ahLst/>
              <a:cxnLst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</a:cxnLst>
              <a:rect l="txL" t="txT" r="txR" b="txB"/>
              <a:pathLst>
                <a:path w="59" h="88">
                  <a:moveTo>
                    <a:pt x="0" y="40"/>
                  </a:moveTo>
                  <a:cubicBezTo>
                    <a:pt x="0" y="47"/>
                    <a:pt x="3" y="52"/>
                    <a:pt x="6" y="58"/>
                  </a:cubicBezTo>
                  <a:cubicBezTo>
                    <a:pt x="9" y="63"/>
                    <a:pt x="12" y="67"/>
                    <a:pt x="16" y="71"/>
                  </a:cubicBezTo>
                  <a:cubicBezTo>
                    <a:pt x="17" y="73"/>
                    <a:pt x="19" y="77"/>
                    <a:pt x="21" y="81"/>
                  </a:cubicBezTo>
                  <a:cubicBezTo>
                    <a:pt x="23" y="84"/>
                    <a:pt x="23" y="88"/>
                    <a:pt x="23" y="88"/>
                  </a:cubicBezTo>
                  <a:cubicBezTo>
                    <a:pt x="25" y="85"/>
                    <a:pt x="26" y="83"/>
                    <a:pt x="28" y="82"/>
                  </a:cubicBezTo>
                  <a:cubicBezTo>
                    <a:pt x="29" y="80"/>
                    <a:pt x="31" y="78"/>
                    <a:pt x="33" y="77"/>
                  </a:cubicBezTo>
                  <a:cubicBezTo>
                    <a:pt x="37" y="74"/>
                    <a:pt x="41" y="72"/>
                    <a:pt x="44" y="68"/>
                  </a:cubicBezTo>
                  <a:cubicBezTo>
                    <a:pt x="49" y="64"/>
                    <a:pt x="53" y="59"/>
                    <a:pt x="55" y="52"/>
                  </a:cubicBezTo>
                  <a:cubicBezTo>
                    <a:pt x="58" y="46"/>
                    <a:pt x="59" y="39"/>
                    <a:pt x="58" y="32"/>
                  </a:cubicBezTo>
                  <a:cubicBezTo>
                    <a:pt x="57" y="25"/>
                    <a:pt x="52" y="19"/>
                    <a:pt x="46" y="16"/>
                  </a:cubicBezTo>
                  <a:cubicBezTo>
                    <a:pt x="40" y="13"/>
                    <a:pt x="33" y="13"/>
                    <a:pt x="26" y="14"/>
                  </a:cubicBezTo>
                  <a:cubicBezTo>
                    <a:pt x="26" y="13"/>
                    <a:pt x="26" y="12"/>
                    <a:pt x="26" y="11"/>
                  </a:cubicBezTo>
                  <a:cubicBezTo>
                    <a:pt x="26" y="10"/>
                    <a:pt x="26" y="9"/>
                    <a:pt x="26" y="8"/>
                  </a:cubicBezTo>
                  <a:cubicBezTo>
                    <a:pt x="26" y="6"/>
                    <a:pt x="26" y="5"/>
                    <a:pt x="26" y="3"/>
                  </a:cubicBezTo>
                  <a:cubicBezTo>
                    <a:pt x="26" y="2"/>
                    <a:pt x="25" y="1"/>
                    <a:pt x="25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4" y="2"/>
                    <a:pt x="25" y="3"/>
                  </a:cubicBezTo>
                  <a:cubicBezTo>
                    <a:pt x="25" y="3"/>
                    <a:pt x="26" y="5"/>
                    <a:pt x="26" y="6"/>
                  </a:cubicBezTo>
                  <a:cubicBezTo>
                    <a:pt x="26" y="7"/>
                    <a:pt x="26" y="9"/>
                    <a:pt x="25" y="10"/>
                  </a:cubicBezTo>
                  <a:cubicBezTo>
                    <a:pt x="25" y="11"/>
                    <a:pt x="25" y="11"/>
                    <a:pt x="25" y="12"/>
                  </a:cubicBezTo>
                  <a:cubicBezTo>
                    <a:pt x="25" y="13"/>
                    <a:pt x="25" y="13"/>
                    <a:pt x="25" y="14"/>
                  </a:cubicBezTo>
                  <a:cubicBezTo>
                    <a:pt x="21" y="15"/>
                    <a:pt x="17" y="15"/>
                    <a:pt x="14" y="17"/>
                  </a:cubicBezTo>
                  <a:cubicBezTo>
                    <a:pt x="10" y="18"/>
                    <a:pt x="7" y="20"/>
                    <a:pt x="5" y="23"/>
                  </a:cubicBezTo>
                  <a:cubicBezTo>
                    <a:pt x="4" y="25"/>
                    <a:pt x="3" y="28"/>
                    <a:pt x="2" y="31"/>
                  </a:cubicBezTo>
                  <a:cubicBezTo>
                    <a:pt x="1" y="34"/>
                    <a:pt x="1" y="37"/>
                    <a:pt x="0" y="40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63" name="Freeform 1728"/>
            <p:cNvSpPr/>
            <p:nvPr/>
          </p:nvSpPr>
          <p:spPr>
            <a:xfrm>
              <a:off x="6427755" y="4619651"/>
              <a:ext cx="263527" cy="288927"/>
            </a:xfrm>
            <a:custGeom>
              <a:avLst/>
              <a:gdLst>
                <a:gd name="txL" fmla="*/ 0 w 70"/>
                <a:gd name="txT" fmla="*/ 0 h 77"/>
                <a:gd name="txR" fmla="*/ 70 w 70"/>
                <a:gd name="txB" fmla="*/ 77 h 7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0" h="77">
                  <a:moveTo>
                    <a:pt x="57" y="20"/>
                  </a:moveTo>
                  <a:cubicBezTo>
                    <a:pt x="52" y="15"/>
                    <a:pt x="46" y="13"/>
                    <a:pt x="39" y="11"/>
                  </a:cubicBezTo>
                  <a:cubicBezTo>
                    <a:pt x="33" y="9"/>
                    <a:pt x="27" y="8"/>
                    <a:pt x="21" y="7"/>
                  </a:cubicBezTo>
                  <a:cubicBezTo>
                    <a:pt x="18" y="7"/>
                    <a:pt x="13" y="6"/>
                    <a:pt x="9" y="4"/>
                  </a:cubicBezTo>
                  <a:cubicBezTo>
                    <a:pt x="5" y="3"/>
                    <a:pt x="2" y="0"/>
                    <a:pt x="2" y="0"/>
                  </a:cubicBezTo>
                  <a:cubicBezTo>
                    <a:pt x="2" y="3"/>
                    <a:pt x="3" y="6"/>
                    <a:pt x="3" y="9"/>
                  </a:cubicBezTo>
                  <a:cubicBezTo>
                    <a:pt x="3" y="11"/>
                    <a:pt x="3" y="14"/>
                    <a:pt x="2" y="17"/>
                  </a:cubicBezTo>
                  <a:cubicBezTo>
                    <a:pt x="2" y="22"/>
                    <a:pt x="1" y="27"/>
                    <a:pt x="1" y="32"/>
                  </a:cubicBezTo>
                  <a:cubicBezTo>
                    <a:pt x="0" y="39"/>
                    <a:pt x="2" y="46"/>
                    <a:pt x="4" y="53"/>
                  </a:cubicBezTo>
                  <a:cubicBezTo>
                    <a:pt x="7" y="60"/>
                    <a:pt x="12" y="67"/>
                    <a:pt x="18" y="71"/>
                  </a:cubicBezTo>
                  <a:cubicBezTo>
                    <a:pt x="25" y="76"/>
                    <a:pt x="33" y="77"/>
                    <a:pt x="40" y="75"/>
                  </a:cubicBezTo>
                  <a:cubicBezTo>
                    <a:pt x="47" y="73"/>
                    <a:pt x="53" y="67"/>
                    <a:pt x="58" y="61"/>
                  </a:cubicBezTo>
                  <a:cubicBezTo>
                    <a:pt x="58" y="62"/>
                    <a:pt x="59" y="63"/>
                    <a:pt x="60" y="63"/>
                  </a:cubicBezTo>
                  <a:cubicBezTo>
                    <a:pt x="61" y="64"/>
                    <a:pt x="62" y="65"/>
                    <a:pt x="62" y="66"/>
                  </a:cubicBezTo>
                  <a:cubicBezTo>
                    <a:pt x="64" y="67"/>
                    <a:pt x="65" y="68"/>
                    <a:pt x="66" y="69"/>
                  </a:cubicBezTo>
                  <a:cubicBezTo>
                    <a:pt x="67" y="70"/>
                    <a:pt x="68" y="70"/>
                    <a:pt x="69" y="70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0" y="69"/>
                    <a:pt x="69" y="69"/>
                    <a:pt x="68" y="68"/>
                  </a:cubicBezTo>
                  <a:cubicBezTo>
                    <a:pt x="67" y="68"/>
                    <a:pt x="65" y="68"/>
                    <a:pt x="64" y="67"/>
                  </a:cubicBezTo>
                  <a:cubicBezTo>
                    <a:pt x="63" y="66"/>
                    <a:pt x="62" y="64"/>
                    <a:pt x="61" y="63"/>
                  </a:cubicBezTo>
                  <a:cubicBezTo>
                    <a:pt x="61" y="63"/>
                    <a:pt x="60" y="62"/>
                    <a:pt x="60" y="62"/>
                  </a:cubicBezTo>
                  <a:cubicBezTo>
                    <a:pt x="59" y="61"/>
                    <a:pt x="59" y="61"/>
                    <a:pt x="58" y="60"/>
                  </a:cubicBezTo>
                  <a:cubicBezTo>
                    <a:pt x="61" y="56"/>
                    <a:pt x="63" y="52"/>
                    <a:pt x="65" y="49"/>
                  </a:cubicBezTo>
                  <a:cubicBezTo>
                    <a:pt x="67" y="45"/>
                    <a:pt x="67" y="41"/>
                    <a:pt x="67" y="37"/>
                  </a:cubicBezTo>
                  <a:cubicBezTo>
                    <a:pt x="66" y="34"/>
                    <a:pt x="65" y="31"/>
                    <a:pt x="63" y="28"/>
                  </a:cubicBezTo>
                  <a:cubicBezTo>
                    <a:pt x="61" y="25"/>
                    <a:pt x="59" y="22"/>
                    <a:pt x="57" y="20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64" name="Freeform 1729"/>
            <p:cNvSpPr/>
            <p:nvPr/>
          </p:nvSpPr>
          <p:spPr>
            <a:xfrm>
              <a:off x="6218204" y="4754590"/>
              <a:ext cx="266702" cy="334965"/>
            </a:xfrm>
            <a:custGeom>
              <a:avLst/>
              <a:gdLst>
                <a:gd name="txL" fmla="*/ 0 w 71"/>
                <a:gd name="txT" fmla="*/ 0 h 89"/>
                <a:gd name="txR" fmla="*/ 71 w 71"/>
                <a:gd name="txB" fmla="*/ 89 h 8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1" h="89">
                  <a:moveTo>
                    <a:pt x="11" y="76"/>
                  </a:moveTo>
                  <a:cubicBezTo>
                    <a:pt x="17" y="84"/>
                    <a:pt x="24" y="86"/>
                    <a:pt x="32" y="87"/>
                  </a:cubicBezTo>
                  <a:cubicBezTo>
                    <a:pt x="39" y="89"/>
                    <a:pt x="45" y="88"/>
                    <a:pt x="51" y="87"/>
                  </a:cubicBezTo>
                  <a:cubicBezTo>
                    <a:pt x="54" y="87"/>
                    <a:pt x="59" y="87"/>
                    <a:pt x="63" y="87"/>
                  </a:cubicBezTo>
                  <a:cubicBezTo>
                    <a:pt x="71" y="87"/>
                    <a:pt x="71" y="87"/>
                    <a:pt x="71" y="87"/>
                  </a:cubicBezTo>
                  <a:cubicBezTo>
                    <a:pt x="68" y="83"/>
                    <a:pt x="67" y="78"/>
                    <a:pt x="67" y="74"/>
                  </a:cubicBezTo>
                  <a:cubicBezTo>
                    <a:pt x="67" y="69"/>
                    <a:pt x="68" y="64"/>
                    <a:pt x="68" y="60"/>
                  </a:cubicBezTo>
                  <a:cubicBezTo>
                    <a:pt x="67" y="55"/>
                    <a:pt x="67" y="49"/>
                    <a:pt x="65" y="44"/>
                  </a:cubicBezTo>
                  <a:cubicBezTo>
                    <a:pt x="64" y="39"/>
                    <a:pt x="62" y="35"/>
                    <a:pt x="58" y="32"/>
                  </a:cubicBezTo>
                  <a:cubicBezTo>
                    <a:pt x="55" y="29"/>
                    <a:pt x="49" y="26"/>
                    <a:pt x="42" y="24"/>
                  </a:cubicBezTo>
                  <a:cubicBezTo>
                    <a:pt x="35" y="22"/>
                    <a:pt x="27" y="21"/>
                    <a:pt x="19" y="23"/>
                  </a:cubicBezTo>
                  <a:cubicBezTo>
                    <a:pt x="19" y="19"/>
                    <a:pt x="20" y="15"/>
                    <a:pt x="21" y="12"/>
                  </a:cubicBezTo>
                  <a:cubicBezTo>
                    <a:pt x="23" y="7"/>
                    <a:pt x="27" y="4"/>
                    <a:pt x="31" y="2"/>
                  </a:cubicBezTo>
                  <a:cubicBezTo>
                    <a:pt x="30" y="1"/>
                    <a:pt x="30" y="1"/>
                    <a:pt x="30" y="0"/>
                  </a:cubicBezTo>
                  <a:cubicBezTo>
                    <a:pt x="28" y="1"/>
                    <a:pt x="24" y="4"/>
                    <a:pt x="22" y="9"/>
                  </a:cubicBezTo>
                  <a:cubicBezTo>
                    <a:pt x="19" y="13"/>
                    <a:pt x="18" y="19"/>
                    <a:pt x="18" y="23"/>
                  </a:cubicBezTo>
                  <a:cubicBezTo>
                    <a:pt x="13" y="24"/>
                    <a:pt x="9" y="27"/>
                    <a:pt x="5" y="31"/>
                  </a:cubicBezTo>
                  <a:cubicBezTo>
                    <a:pt x="2" y="35"/>
                    <a:pt x="0" y="41"/>
                    <a:pt x="0" y="48"/>
                  </a:cubicBezTo>
                  <a:cubicBezTo>
                    <a:pt x="0" y="53"/>
                    <a:pt x="1" y="58"/>
                    <a:pt x="3" y="63"/>
                  </a:cubicBezTo>
                  <a:cubicBezTo>
                    <a:pt x="5" y="68"/>
                    <a:pt x="8" y="73"/>
                    <a:pt x="11" y="76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65" name="Freeform 1730"/>
            <p:cNvSpPr/>
            <p:nvPr/>
          </p:nvSpPr>
          <p:spPr>
            <a:xfrm>
              <a:off x="4629107" y="4191023"/>
              <a:ext cx="436565" cy="334965"/>
            </a:xfrm>
            <a:custGeom>
              <a:avLst/>
              <a:gdLst>
                <a:gd name="txL" fmla="*/ 0 w 116"/>
                <a:gd name="txT" fmla="*/ 0 h 89"/>
                <a:gd name="txR" fmla="*/ 116 w 116"/>
                <a:gd name="txB" fmla="*/ 89 h 8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16" h="89">
                  <a:moveTo>
                    <a:pt x="35" y="7"/>
                  </a:moveTo>
                  <a:cubicBezTo>
                    <a:pt x="26" y="13"/>
                    <a:pt x="22" y="21"/>
                    <a:pt x="17" y="30"/>
                  </a:cubicBezTo>
                  <a:cubicBezTo>
                    <a:pt x="12" y="38"/>
                    <a:pt x="10" y="46"/>
                    <a:pt x="8" y="54"/>
                  </a:cubicBezTo>
                  <a:cubicBezTo>
                    <a:pt x="8" y="58"/>
                    <a:pt x="5" y="64"/>
                    <a:pt x="3" y="69"/>
                  </a:cubicBezTo>
                  <a:cubicBezTo>
                    <a:pt x="2" y="75"/>
                    <a:pt x="0" y="79"/>
                    <a:pt x="0" y="79"/>
                  </a:cubicBezTo>
                  <a:cubicBezTo>
                    <a:pt x="6" y="77"/>
                    <a:pt x="12" y="78"/>
                    <a:pt x="18" y="80"/>
                  </a:cubicBezTo>
                  <a:cubicBezTo>
                    <a:pt x="24" y="82"/>
                    <a:pt x="30" y="85"/>
                    <a:pt x="37" y="87"/>
                  </a:cubicBezTo>
                  <a:cubicBezTo>
                    <a:pt x="45" y="89"/>
                    <a:pt x="55" y="89"/>
                    <a:pt x="65" y="88"/>
                  </a:cubicBezTo>
                  <a:cubicBezTo>
                    <a:pt x="75" y="86"/>
                    <a:pt x="85" y="82"/>
                    <a:pt x="93" y="75"/>
                  </a:cubicBezTo>
                  <a:cubicBezTo>
                    <a:pt x="101" y="67"/>
                    <a:pt x="105" y="57"/>
                    <a:pt x="104" y="47"/>
                  </a:cubicBezTo>
                  <a:cubicBezTo>
                    <a:pt x="103" y="37"/>
                    <a:pt x="98" y="27"/>
                    <a:pt x="92" y="19"/>
                  </a:cubicBezTo>
                  <a:cubicBezTo>
                    <a:pt x="95" y="17"/>
                    <a:pt x="98" y="15"/>
                    <a:pt x="101" y="14"/>
                  </a:cubicBezTo>
                  <a:cubicBezTo>
                    <a:pt x="106" y="13"/>
                    <a:pt x="111" y="12"/>
                    <a:pt x="116" y="11"/>
                  </a:cubicBezTo>
                  <a:cubicBezTo>
                    <a:pt x="115" y="9"/>
                    <a:pt x="115" y="9"/>
                    <a:pt x="115" y="9"/>
                  </a:cubicBezTo>
                  <a:cubicBezTo>
                    <a:pt x="113" y="9"/>
                    <a:pt x="108" y="11"/>
                    <a:pt x="103" y="12"/>
                  </a:cubicBezTo>
                  <a:cubicBezTo>
                    <a:pt x="99" y="14"/>
                    <a:pt x="94" y="16"/>
                    <a:pt x="91" y="18"/>
                  </a:cubicBezTo>
                  <a:cubicBezTo>
                    <a:pt x="87" y="13"/>
                    <a:pt x="82" y="8"/>
                    <a:pt x="77" y="5"/>
                  </a:cubicBezTo>
                  <a:cubicBezTo>
                    <a:pt x="72" y="2"/>
                    <a:pt x="68" y="0"/>
                    <a:pt x="62" y="0"/>
                  </a:cubicBezTo>
                  <a:cubicBezTo>
                    <a:pt x="58" y="0"/>
                    <a:pt x="54" y="0"/>
                    <a:pt x="49" y="2"/>
                  </a:cubicBezTo>
                  <a:cubicBezTo>
                    <a:pt x="44" y="3"/>
                    <a:pt x="39" y="5"/>
                    <a:pt x="35" y="7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66" name="Freeform 1731"/>
            <p:cNvSpPr/>
            <p:nvPr/>
          </p:nvSpPr>
          <p:spPr>
            <a:xfrm>
              <a:off x="4468768" y="5167343"/>
              <a:ext cx="149226" cy="131763"/>
            </a:xfrm>
            <a:custGeom>
              <a:avLst/>
              <a:gdLst>
                <a:gd name="txL" fmla="*/ 0 w 40"/>
                <a:gd name="txT" fmla="*/ 0 h 35"/>
                <a:gd name="txR" fmla="*/ 40 w 40"/>
                <a:gd name="txB" fmla="*/ 35 h 3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0" h="35">
                  <a:moveTo>
                    <a:pt x="28" y="4"/>
                  </a:moveTo>
                  <a:cubicBezTo>
                    <a:pt x="25" y="3"/>
                    <a:pt x="22" y="3"/>
                    <a:pt x="19" y="3"/>
                  </a:cubicBezTo>
                  <a:cubicBezTo>
                    <a:pt x="16" y="2"/>
                    <a:pt x="13" y="2"/>
                    <a:pt x="10" y="3"/>
                  </a:cubicBezTo>
                  <a:cubicBezTo>
                    <a:pt x="8" y="3"/>
                    <a:pt x="6" y="2"/>
                    <a:pt x="4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1" y="3"/>
                    <a:pt x="1" y="6"/>
                    <a:pt x="2" y="8"/>
                  </a:cubicBezTo>
                  <a:cubicBezTo>
                    <a:pt x="2" y="11"/>
                    <a:pt x="2" y="14"/>
                    <a:pt x="2" y="17"/>
                  </a:cubicBezTo>
                  <a:cubicBezTo>
                    <a:pt x="3" y="20"/>
                    <a:pt x="5" y="24"/>
                    <a:pt x="7" y="27"/>
                  </a:cubicBezTo>
                  <a:cubicBezTo>
                    <a:pt x="10" y="30"/>
                    <a:pt x="13" y="32"/>
                    <a:pt x="16" y="33"/>
                  </a:cubicBezTo>
                  <a:cubicBezTo>
                    <a:pt x="19" y="35"/>
                    <a:pt x="23" y="34"/>
                    <a:pt x="26" y="32"/>
                  </a:cubicBezTo>
                  <a:cubicBezTo>
                    <a:pt x="29" y="31"/>
                    <a:pt x="32" y="28"/>
                    <a:pt x="34" y="25"/>
                  </a:cubicBezTo>
                  <a:cubicBezTo>
                    <a:pt x="35" y="26"/>
                    <a:pt x="36" y="27"/>
                    <a:pt x="37" y="28"/>
                  </a:cubicBezTo>
                  <a:cubicBezTo>
                    <a:pt x="38" y="30"/>
                    <a:pt x="39" y="32"/>
                    <a:pt x="39" y="34"/>
                  </a:cubicBezTo>
                  <a:cubicBezTo>
                    <a:pt x="40" y="34"/>
                    <a:pt x="40" y="34"/>
                    <a:pt x="40" y="34"/>
                  </a:cubicBezTo>
                  <a:cubicBezTo>
                    <a:pt x="39" y="32"/>
                    <a:pt x="37" y="26"/>
                    <a:pt x="34" y="24"/>
                  </a:cubicBezTo>
                  <a:cubicBezTo>
                    <a:pt x="36" y="20"/>
                    <a:pt x="37" y="15"/>
                    <a:pt x="35" y="11"/>
                  </a:cubicBezTo>
                  <a:cubicBezTo>
                    <a:pt x="33" y="9"/>
                    <a:pt x="30" y="6"/>
                    <a:pt x="28" y="4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67" name="Freeform 1732"/>
            <p:cNvSpPr/>
            <p:nvPr/>
          </p:nvSpPr>
          <p:spPr>
            <a:xfrm>
              <a:off x="4208417" y="4492650"/>
              <a:ext cx="338140" cy="220664"/>
            </a:xfrm>
            <a:custGeom>
              <a:avLst/>
              <a:gdLst>
                <a:gd name="txL" fmla="*/ 0 w 90"/>
                <a:gd name="txT" fmla="*/ 0 h 59"/>
                <a:gd name="txR" fmla="*/ 90 w 90"/>
                <a:gd name="txB" fmla="*/ 59 h 5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90" h="59">
                  <a:moveTo>
                    <a:pt x="48" y="1"/>
                  </a:moveTo>
                  <a:cubicBezTo>
                    <a:pt x="42" y="0"/>
                    <a:pt x="37" y="2"/>
                    <a:pt x="31" y="5"/>
                  </a:cubicBezTo>
                  <a:cubicBezTo>
                    <a:pt x="25" y="7"/>
                    <a:pt x="21" y="9"/>
                    <a:pt x="16" y="12"/>
                  </a:cubicBezTo>
                  <a:cubicBezTo>
                    <a:pt x="14" y="14"/>
                    <a:pt x="10" y="15"/>
                    <a:pt x="7" y="17"/>
                  </a:cubicBezTo>
                  <a:cubicBezTo>
                    <a:pt x="3" y="18"/>
                    <a:pt x="0" y="19"/>
                    <a:pt x="0" y="19"/>
                  </a:cubicBezTo>
                  <a:cubicBezTo>
                    <a:pt x="7" y="24"/>
                    <a:pt x="10" y="34"/>
                    <a:pt x="16" y="41"/>
                  </a:cubicBezTo>
                  <a:cubicBezTo>
                    <a:pt x="20" y="46"/>
                    <a:pt x="25" y="50"/>
                    <a:pt x="31" y="54"/>
                  </a:cubicBezTo>
                  <a:cubicBezTo>
                    <a:pt x="37" y="57"/>
                    <a:pt x="44" y="59"/>
                    <a:pt x="50" y="58"/>
                  </a:cubicBezTo>
                  <a:cubicBezTo>
                    <a:pt x="57" y="58"/>
                    <a:pt x="63" y="54"/>
                    <a:pt x="67" y="49"/>
                  </a:cubicBezTo>
                  <a:cubicBezTo>
                    <a:pt x="71" y="43"/>
                    <a:pt x="72" y="36"/>
                    <a:pt x="73" y="30"/>
                  </a:cubicBezTo>
                  <a:cubicBezTo>
                    <a:pt x="75" y="30"/>
                    <a:pt x="78" y="31"/>
                    <a:pt x="80" y="32"/>
                  </a:cubicBezTo>
                  <a:cubicBezTo>
                    <a:pt x="83" y="33"/>
                    <a:pt x="86" y="36"/>
                    <a:pt x="89" y="38"/>
                  </a:cubicBezTo>
                  <a:cubicBezTo>
                    <a:pt x="90" y="37"/>
                    <a:pt x="90" y="37"/>
                    <a:pt x="90" y="37"/>
                  </a:cubicBezTo>
                  <a:cubicBezTo>
                    <a:pt x="89" y="35"/>
                    <a:pt x="86" y="34"/>
                    <a:pt x="82" y="32"/>
                  </a:cubicBezTo>
                  <a:cubicBezTo>
                    <a:pt x="79" y="30"/>
                    <a:pt x="76" y="29"/>
                    <a:pt x="73" y="29"/>
                  </a:cubicBezTo>
                  <a:cubicBezTo>
                    <a:pt x="73" y="20"/>
                    <a:pt x="71" y="12"/>
                    <a:pt x="65" y="7"/>
                  </a:cubicBezTo>
                  <a:cubicBezTo>
                    <a:pt x="61" y="4"/>
                    <a:pt x="54" y="1"/>
                    <a:pt x="48" y="1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68" name="Freeform 1733"/>
            <p:cNvSpPr/>
            <p:nvPr/>
          </p:nvSpPr>
          <p:spPr>
            <a:xfrm>
              <a:off x="4175079" y="5180043"/>
              <a:ext cx="157163" cy="179389"/>
            </a:xfrm>
            <a:custGeom>
              <a:avLst/>
              <a:gdLst>
                <a:gd name="txL" fmla="*/ 0 w 42"/>
                <a:gd name="txT" fmla="*/ 0 h 48"/>
                <a:gd name="txR" fmla="*/ 42 w 42"/>
                <a:gd name="txB" fmla="*/ 48 h 4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2" h="48">
                  <a:moveTo>
                    <a:pt x="36" y="12"/>
                  </a:moveTo>
                  <a:cubicBezTo>
                    <a:pt x="33" y="9"/>
                    <a:pt x="29" y="7"/>
                    <a:pt x="25" y="5"/>
                  </a:cubicBezTo>
                  <a:cubicBezTo>
                    <a:pt x="21" y="4"/>
                    <a:pt x="17" y="3"/>
                    <a:pt x="14" y="3"/>
                  </a:cubicBezTo>
                  <a:cubicBezTo>
                    <a:pt x="11" y="3"/>
                    <a:pt x="2" y="0"/>
                    <a:pt x="2" y="0"/>
                  </a:cubicBezTo>
                  <a:cubicBezTo>
                    <a:pt x="4" y="5"/>
                    <a:pt x="1" y="12"/>
                    <a:pt x="1" y="18"/>
                  </a:cubicBezTo>
                  <a:cubicBezTo>
                    <a:pt x="0" y="21"/>
                    <a:pt x="1" y="26"/>
                    <a:pt x="2" y="31"/>
                  </a:cubicBezTo>
                  <a:cubicBezTo>
                    <a:pt x="4" y="35"/>
                    <a:pt x="7" y="40"/>
                    <a:pt x="10" y="43"/>
                  </a:cubicBezTo>
                  <a:cubicBezTo>
                    <a:pt x="15" y="46"/>
                    <a:pt x="20" y="46"/>
                    <a:pt x="24" y="45"/>
                  </a:cubicBezTo>
                  <a:cubicBezTo>
                    <a:pt x="28" y="44"/>
                    <a:pt x="32" y="41"/>
                    <a:pt x="35" y="37"/>
                  </a:cubicBezTo>
                  <a:cubicBezTo>
                    <a:pt x="36" y="38"/>
                    <a:pt x="37" y="40"/>
                    <a:pt x="38" y="41"/>
                  </a:cubicBezTo>
                  <a:cubicBezTo>
                    <a:pt x="39" y="43"/>
                    <a:pt x="40" y="46"/>
                    <a:pt x="41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42" y="46"/>
                    <a:pt x="40" y="44"/>
                    <a:pt x="39" y="42"/>
                  </a:cubicBezTo>
                  <a:cubicBezTo>
                    <a:pt x="38" y="40"/>
                    <a:pt x="37" y="38"/>
                    <a:pt x="35" y="37"/>
                  </a:cubicBezTo>
                  <a:cubicBezTo>
                    <a:pt x="37" y="34"/>
                    <a:pt x="39" y="32"/>
                    <a:pt x="40" y="29"/>
                  </a:cubicBezTo>
                  <a:cubicBezTo>
                    <a:pt x="41" y="27"/>
                    <a:pt x="41" y="25"/>
                    <a:pt x="41" y="23"/>
                  </a:cubicBezTo>
                  <a:cubicBezTo>
                    <a:pt x="41" y="19"/>
                    <a:pt x="38" y="15"/>
                    <a:pt x="36" y="12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69" name="Freeform 1734"/>
            <p:cNvSpPr/>
            <p:nvPr/>
          </p:nvSpPr>
          <p:spPr>
            <a:xfrm>
              <a:off x="4521156" y="4830790"/>
              <a:ext cx="209551" cy="325440"/>
            </a:xfrm>
            <a:custGeom>
              <a:avLst/>
              <a:gdLst>
                <a:gd name="txL" fmla="*/ 0 w 56"/>
                <a:gd name="txT" fmla="*/ 0 h 87"/>
                <a:gd name="txR" fmla="*/ 56 w 56"/>
                <a:gd name="txB" fmla="*/ 87 h 8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6" h="87">
                  <a:moveTo>
                    <a:pt x="55" y="40"/>
                  </a:moveTo>
                  <a:cubicBezTo>
                    <a:pt x="54" y="35"/>
                    <a:pt x="51" y="30"/>
                    <a:pt x="47" y="25"/>
                  </a:cubicBezTo>
                  <a:cubicBezTo>
                    <a:pt x="44" y="21"/>
                    <a:pt x="41" y="18"/>
                    <a:pt x="37" y="14"/>
                  </a:cubicBezTo>
                  <a:cubicBezTo>
                    <a:pt x="36" y="13"/>
                    <a:pt x="33" y="9"/>
                    <a:pt x="32" y="6"/>
                  </a:cubicBezTo>
                  <a:cubicBezTo>
                    <a:pt x="30" y="3"/>
                    <a:pt x="29" y="0"/>
                    <a:pt x="29" y="0"/>
                  </a:cubicBezTo>
                  <a:cubicBezTo>
                    <a:pt x="27" y="4"/>
                    <a:pt x="24" y="7"/>
                    <a:pt x="21" y="11"/>
                  </a:cubicBezTo>
                  <a:cubicBezTo>
                    <a:pt x="17" y="14"/>
                    <a:pt x="14" y="17"/>
                    <a:pt x="11" y="20"/>
                  </a:cubicBezTo>
                  <a:cubicBezTo>
                    <a:pt x="4" y="30"/>
                    <a:pt x="0" y="43"/>
                    <a:pt x="3" y="54"/>
                  </a:cubicBezTo>
                  <a:cubicBezTo>
                    <a:pt x="5" y="60"/>
                    <a:pt x="10" y="65"/>
                    <a:pt x="15" y="67"/>
                  </a:cubicBezTo>
                  <a:cubicBezTo>
                    <a:pt x="21" y="70"/>
                    <a:pt x="27" y="70"/>
                    <a:pt x="34" y="70"/>
                  </a:cubicBezTo>
                  <a:cubicBezTo>
                    <a:pt x="34" y="72"/>
                    <a:pt x="33" y="75"/>
                    <a:pt x="33" y="77"/>
                  </a:cubicBezTo>
                  <a:cubicBezTo>
                    <a:pt x="32" y="80"/>
                    <a:pt x="30" y="83"/>
                    <a:pt x="28" y="86"/>
                  </a:cubicBezTo>
                  <a:cubicBezTo>
                    <a:pt x="29" y="87"/>
                    <a:pt x="29" y="87"/>
                    <a:pt x="29" y="87"/>
                  </a:cubicBezTo>
                  <a:cubicBezTo>
                    <a:pt x="31" y="84"/>
                    <a:pt x="35" y="75"/>
                    <a:pt x="34" y="69"/>
                  </a:cubicBezTo>
                  <a:cubicBezTo>
                    <a:pt x="42" y="68"/>
                    <a:pt x="50" y="64"/>
                    <a:pt x="53" y="58"/>
                  </a:cubicBezTo>
                  <a:cubicBezTo>
                    <a:pt x="55" y="53"/>
                    <a:pt x="56" y="45"/>
                    <a:pt x="55" y="40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70" name="Freeform 1735"/>
            <p:cNvSpPr/>
            <p:nvPr/>
          </p:nvSpPr>
          <p:spPr>
            <a:xfrm>
              <a:off x="4722770" y="4545038"/>
              <a:ext cx="188914" cy="288927"/>
            </a:xfrm>
            <a:custGeom>
              <a:avLst/>
              <a:gdLst>
                <a:gd name="txL" fmla="*/ 0 w 50"/>
                <a:gd name="txT" fmla="*/ 0 h 77"/>
                <a:gd name="txR" fmla="*/ 50 w 50"/>
                <a:gd name="txB" fmla="*/ 77 h 7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0" h="77">
                  <a:moveTo>
                    <a:pt x="1" y="37"/>
                  </a:moveTo>
                  <a:cubicBezTo>
                    <a:pt x="0" y="43"/>
                    <a:pt x="3" y="47"/>
                    <a:pt x="5" y="52"/>
                  </a:cubicBezTo>
                  <a:cubicBezTo>
                    <a:pt x="7" y="57"/>
                    <a:pt x="10" y="60"/>
                    <a:pt x="13" y="64"/>
                  </a:cubicBezTo>
                  <a:cubicBezTo>
                    <a:pt x="15" y="67"/>
                    <a:pt x="21" y="77"/>
                    <a:pt x="21" y="77"/>
                  </a:cubicBezTo>
                  <a:cubicBezTo>
                    <a:pt x="23" y="70"/>
                    <a:pt x="31" y="67"/>
                    <a:pt x="37" y="62"/>
                  </a:cubicBezTo>
                  <a:cubicBezTo>
                    <a:pt x="40" y="59"/>
                    <a:pt x="44" y="55"/>
                    <a:pt x="46" y="49"/>
                  </a:cubicBezTo>
                  <a:cubicBezTo>
                    <a:pt x="49" y="44"/>
                    <a:pt x="50" y="39"/>
                    <a:pt x="49" y="33"/>
                  </a:cubicBezTo>
                  <a:cubicBezTo>
                    <a:pt x="49" y="27"/>
                    <a:pt x="45" y="23"/>
                    <a:pt x="41" y="20"/>
                  </a:cubicBezTo>
                  <a:cubicBezTo>
                    <a:pt x="36" y="17"/>
                    <a:pt x="30" y="15"/>
                    <a:pt x="25" y="15"/>
                  </a:cubicBezTo>
                  <a:cubicBezTo>
                    <a:pt x="25" y="13"/>
                    <a:pt x="26" y="11"/>
                    <a:pt x="26" y="9"/>
                  </a:cubicBezTo>
                  <a:cubicBezTo>
                    <a:pt x="28" y="6"/>
                    <a:pt x="30" y="3"/>
                    <a:pt x="32" y="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0" y="1"/>
                    <a:pt x="28" y="4"/>
                    <a:pt x="27" y="7"/>
                  </a:cubicBezTo>
                  <a:cubicBezTo>
                    <a:pt x="25" y="10"/>
                    <a:pt x="24" y="13"/>
                    <a:pt x="24" y="15"/>
                  </a:cubicBezTo>
                  <a:cubicBezTo>
                    <a:pt x="17" y="15"/>
                    <a:pt x="10" y="17"/>
                    <a:pt x="6" y="23"/>
                  </a:cubicBezTo>
                  <a:cubicBezTo>
                    <a:pt x="3" y="26"/>
                    <a:pt x="1" y="32"/>
                    <a:pt x="1" y="37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71" name="Freeform 1736"/>
            <p:cNvSpPr/>
            <p:nvPr/>
          </p:nvSpPr>
          <p:spPr>
            <a:xfrm>
              <a:off x="4930734" y="4457725"/>
              <a:ext cx="231776" cy="373065"/>
            </a:xfrm>
            <a:custGeom>
              <a:avLst/>
              <a:gdLst>
                <a:gd name="txL" fmla="*/ 0 w 62"/>
                <a:gd name="txT" fmla="*/ 0 h 99"/>
                <a:gd name="txR" fmla="*/ 62 w 62"/>
                <a:gd name="txB" fmla="*/ 99 h 99"/>
              </a:gdLst>
              <a:ahLst/>
              <a:cxnLst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</a:cxnLst>
              <a:rect l="txL" t="txT" r="txR" b="txB"/>
              <a:pathLst>
                <a:path w="62" h="99">
                  <a:moveTo>
                    <a:pt x="0" y="45"/>
                  </a:moveTo>
                  <a:cubicBezTo>
                    <a:pt x="0" y="52"/>
                    <a:pt x="3" y="58"/>
                    <a:pt x="5" y="65"/>
                  </a:cubicBezTo>
                  <a:cubicBezTo>
                    <a:pt x="7" y="70"/>
                    <a:pt x="10" y="75"/>
                    <a:pt x="14" y="80"/>
                  </a:cubicBezTo>
                  <a:cubicBezTo>
                    <a:pt x="15" y="82"/>
                    <a:pt x="17" y="87"/>
                    <a:pt x="18" y="91"/>
                  </a:cubicBezTo>
                  <a:cubicBezTo>
                    <a:pt x="19" y="93"/>
                    <a:pt x="19" y="95"/>
                    <a:pt x="20" y="97"/>
                  </a:cubicBezTo>
                  <a:cubicBezTo>
                    <a:pt x="20" y="98"/>
                    <a:pt x="20" y="99"/>
                    <a:pt x="20" y="99"/>
                  </a:cubicBezTo>
                  <a:cubicBezTo>
                    <a:pt x="22" y="96"/>
                    <a:pt x="24" y="94"/>
                    <a:pt x="26" y="92"/>
                  </a:cubicBezTo>
                  <a:cubicBezTo>
                    <a:pt x="27" y="90"/>
                    <a:pt x="30" y="88"/>
                    <a:pt x="32" y="87"/>
                  </a:cubicBezTo>
                  <a:cubicBezTo>
                    <a:pt x="36" y="83"/>
                    <a:pt x="41" y="80"/>
                    <a:pt x="44" y="76"/>
                  </a:cubicBezTo>
                  <a:cubicBezTo>
                    <a:pt x="49" y="71"/>
                    <a:pt x="54" y="64"/>
                    <a:pt x="57" y="56"/>
                  </a:cubicBezTo>
                  <a:cubicBezTo>
                    <a:pt x="60" y="48"/>
                    <a:pt x="62" y="39"/>
                    <a:pt x="60" y="31"/>
                  </a:cubicBezTo>
                  <a:cubicBezTo>
                    <a:pt x="59" y="26"/>
                    <a:pt x="58" y="22"/>
                    <a:pt x="55" y="18"/>
                  </a:cubicBezTo>
                  <a:cubicBezTo>
                    <a:pt x="52" y="15"/>
                    <a:pt x="49" y="13"/>
                    <a:pt x="46" y="11"/>
                  </a:cubicBezTo>
                  <a:cubicBezTo>
                    <a:pt x="39" y="9"/>
                    <a:pt x="32" y="11"/>
                    <a:pt x="25" y="14"/>
                  </a:cubicBezTo>
                  <a:cubicBezTo>
                    <a:pt x="25" y="11"/>
                    <a:pt x="24" y="9"/>
                    <a:pt x="23" y="7"/>
                  </a:cubicBezTo>
                  <a:cubicBezTo>
                    <a:pt x="21" y="4"/>
                    <a:pt x="20" y="2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1"/>
                    <a:pt x="19" y="3"/>
                    <a:pt x="21" y="6"/>
                  </a:cubicBezTo>
                  <a:cubicBezTo>
                    <a:pt x="23" y="8"/>
                    <a:pt x="24" y="12"/>
                    <a:pt x="24" y="14"/>
                  </a:cubicBezTo>
                  <a:cubicBezTo>
                    <a:pt x="20" y="16"/>
                    <a:pt x="16" y="17"/>
                    <a:pt x="13" y="19"/>
                  </a:cubicBezTo>
                  <a:cubicBezTo>
                    <a:pt x="10" y="21"/>
                    <a:pt x="7" y="23"/>
                    <a:pt x="5" y="26"/>
                  </a:cubicBezTo>
                  <a:cubicBezTo>
                    <a:pt x="4" y="28"/>
                    <a:pt x="3" y="31"/>
                    <a:pt x="2" y="35"/>
                  </a:cubicBezTo>
                  <a:cubicBezTo>
                    <a:pt x="1" y="38"/>
                    <a:pt x="0" y="42"/>
                    <a:pt x="0" y="45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72" name="Freeform 1737"/>
            <p:cNvSpPr/>
            <p:nvPr/>
          </p:nvSpPr>
          <p:spPr>
            <a:xfrm>
              <a:off x="4032203" y="4735540"/>
              <a:ext cx="357190" cy="319090"/>
            </a:xfrm>
            <a:custGeom>
              <a:avLst/>
              <a:gdLst>
                <a:gd name="txL" fmla="*/ 0 w 95"/>
                <a:gd name="txT" fmla="*/ 0 h 85"/>
                <a:gd name="txR" fmla="*/ 95 w 95"/>
                <a:gd name="txB" fmla="*/ 85 h 8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95" h="85">
                  <a:moveTo>
                    <a:pt x="15" y="14"/>
                  </a:moveTo>
                  <a:cubicBezTo>
                    <a:pt x="7" y="21"/>
                    <a:pt x="4" y="30"/>
                    <a:pt x="2" y="39"/>
                  </a:cubicBezTo>
                  <a:cubicBezTo>
                    <a:pt x="0" y="47"/>
                    <a:pt x="1" y="54"/>
                    <a:pt x="2" y="62"/>
                  </a:cubicBezTo>
                  <a:cubicBezTo>
                    <a:pt x="2" y="65"/>
                    <a:pt x="3" y="71"/>
                    <a:pt x="3" y="76"/>
                  </a:cubicBezTo>
                  <a:cubicBezTo>
                    <a:pt x="4" y="81"/>
                    <a:pt x="5" y="85"/>
                    <a:pt x="5" y="85"/>
                  </a:cubicBezTo>
                  <a:cubicBezTo>
                    <a:pt x="8" y="82"/>
                    <a:pt x="13" y="81"/>
                    <a:pt x="18" y="81"/>
                  </a:cubicBezTo>
                  <a:cubicBezTo>
                    <a:pt x="24" y="81"/>
                    <a:pt x="29" y="82"/>
                    <a:pt x="34" y="82"/>
                  </a:cubicBezTo>
                  <a:cubicBezTo>
                    <a:pt x="41" y="82"/>
                    <a:pt x="48" y="81"/>
                    <a:pt x="55" y="78"/>
                  </a:cubicBezTo>
                  <a:cubicBezTo>
                    <a:pt x="62" y="76"/>
                    <a:pt x="70" y="71"/>
                    <a:pt x="75" y="65"/>
                  </a:cubicBezTo>
                  <a:cubicBezTo>
                    <a:pt x="81" y="58"/>
                    <a:pt x="83" y="49"/>
                    <a:pt x="82" y="40"/>
                  </a:cubicBezTo>
                  <a:cubicBezTo>
                    <a:pt x="81" y="32"/>
                    <a:pt x="77" y="23"/>
                    <a:pt x="71" y="16"/>
                  </a:cubicBezTo>
                  <a:cubicBezTo>
                    <a:pt x="74" y="14"/>
                    <a:pt x="77" y="12"/>
                    <a:pt x="80" y="12"/>
                  </a:cubicBezTo>
                  <a:cubicBezTo>
                    <a:pt x="85" y="10"/>
                    <a:pt x="90" y="10"/>
                    <a:pt x="95" y="10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2" y="8"/>
                    <a:pt x="88" y="9"/>
                    <a:pt x="83" y="10"/>
                  </a:cubicBezTo>
                  <a:cubicBezTo>
                    <a:pt x="78" y="11"/>
                    <a:pt x="73" y="13"/>
                    <a:pt x="70" y="15"/>
                  </a:cubicBezTo>
                  <a:cubicBezTo>
                    <a:pt x="66" y="10"/>
                    <a:pt x="62" y="7"/>
                    <a:pt x="57" y="4"/>
                  </a:cubicBezTo>
                  <a:cubicBezTo>
                    <a:pt x="52" y="2"/>
                    <a:pt x="47" y="0"/>
                    <a:pt x="41" y="1"/>
                  </a:cubicBezTo>
                  <a:cubicBezTo>
                    <a:pt x="37" y="2"/>
                    <a:pt x="33" y="3"/>
                    <a:pt x="28" y="6"/>
                  </a:cubicBezTo>
                  <a:cubicBezTo>
                    <a:pt x="23" y="8"/>
                    <a:pt x="19" y="11"/>
                    <a:pt x="15" y="14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73" name="Freeform 1738"/>
            <p:cNvSpPr/>
            <p:nvPr/>
          </p:nvSpPr>
          <p:spPr>
            <a:xfrm>
              <a:off x="4213179" y="4589489"/>
              <a:ext cx="382590" cy="390528"/>
            </a:xfrm>
            <a:custGeom>
              <a:avLst/>
              <a:gdLst>
                <a:gd name="txL" fmla="*/ 0 w 102"/>
                <a:gd name="txT" fmla="*/ 0 h 104"/>
                <a:gd name="txR" fmla="*/ 102 w 102"/>
                <a:gd name="txB" fmla="*/ 104 h 104"/>
              </a:gdLst>
              <a:ahLst/>
              <a:cxnLst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02" h="104">
                  <a:moveTo>
                    <a:pt x="5" y="32"/>
                  </a:moveTo>
                  <a:cubicBezTo>
                    <a:pt x="1" y="39"/>
                    <a:pt x="0" y="46"/>
                    <a:pt x="0" y="52"/>
                  </a:cubicBezTo>
                  <a:cubicBezTo>
                    <a:pt x="0" y="58"/>
                    <a:pt x="2" y="64"/>
                    <a:pt x="4" y="69"/>
                  </a:cubicBezTo>
                  <a:cubicBezTo>
                    <a:pt x="7" y="79"/>
                    <a:pt x="13" y="85"/>
                    <a:pt x="20" y="90"/>
                  </a:cubicBezTo>
                  <a:cubicBezTo>
                    <a:pt x="23" y="92"/>
                    <a:pt x="28" y="96"/>
                    <a:pt x="33" y="99"/>
                  </a:cubicBezTo>
                  <a:cubicBezTo>
                    <a:pt x="37" y="102"/>
                    <a:pt x="41" y="104"/>
                    <a:pt x="41" y="104"/>
                  </a:cubicBezTo>
                  <a:cubicBezTo>
                    <a:pt x="41" y="99"/>
                    <a:pt x="44" y="94"/>
                    <a:pt x="48" y="92"/>
                  </a:cubicBezTo>
                  <a:cubicBezTo>
                    <a:pt x="51" y="89"/>
                    <a:pt x="56" y="88"/>
                    <a:pt x="60" y="87"/>
                  </a:cubicBezTo>
                  <a:cubicBezTo>
                    <a:pt x="64" y="85"/>
                    <a:pt x="69" y="84"/>
                    <a:pt x="73" y="81"/>
                  </a:cubicBezTo>
                  <a:cubicBezTo>
                    <a:pt x="77" y="78"/>
                    <a:pt x="81" y="73"/>
                    <a:pt x="84" y="67"/>
                  </a:cubicBezTo>
                  <a:cubicBezTo>
                    <a:pt x="88" y="60"/>
                    <a:pt x="89" y="50"/>
                    <a:pt x="87" y="41"/>
                  </a:cubicBezTo>
                  <a:cubicBezTo>
                    <a:pt x="85" y="31"/>
                    <a:pt x="80" y="21"/>
                    <a:pt x="74" y="14"/>
                  </a:cubicBezTo>
                  <a:cubicBezTo>
                    <a:pt x="77" y="12"/>
                    <a:pt x="81" y="10"/>
                    <a:pt x="85" y="9"/>
                  </a:cubicBezTo>
                  <a:cubicBezTo>
                    <a:pt x="91" y="7"/>
                    <a:pt x="96" y="7"/>
                    <a:pt x="102" y="8"/>
                  </a:cubicBezTo>
                  <a:cubicBezTo>
                    <a:pt x="102" y="6"/>
                    <a:pt x="102" y="6"/>
                    <a:pt x="102" y="6"/>
                  </a:cubicBezTo>
                  <a:cubicBezTo>
                    <a:pt x="96" y="5"/>
                    <a:pt x="80" y="7"/>
                    <a:pt x="73" y="13"/>
                  </a:cubicBezTo>
                  <a:cubicBezTo>
                    <a:pt x="68" y="8"/>
                    <a:pt x="63" y="4"/>
                    <a:pt x="57" y="2"/>
                  </a:cubicBezTo>
                  <a:cubicBezTo>
                    <a:pt x="51" y="0"/>
                    <a:pt x="44" y="0"/>
                    <a:pt x="37" y="3"/>
                  </a:cubicBezTo>
                  <a:cubicBezTo>
                    <a:pt x="31" y="5"/>
                    <a:pt x="25" y="9"/>
                    <a:pt x="19" y="14"/>
                  </a:cubicBezTo>
                  <a:cubicBezTo>
                    <a:pt x="14" y="19"/>
                    <a:pt x="8" y="26"/>
                    <a:pt x="5" y="32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74" name="Freeform 1739"/>
            <p:cNvSpPr/>
            <p:nvPr/>
          </p:nvSpPr>
          <p:spPr>
            <a:xfrm>
              <a:off x="4287792" y="3725883"/>
              <a:ext cx="376240" cy="558804"/>
            </a:xfrm>
            <a:custGeom>
              <a:avLst/>
              <a:gdLst>
                <a:gd name="txL" fmla="*/ 0 w 100"/>
                <a:gd name="txT" fmla="*/ 0 h 149"/>
                <a:gd name="txR" fmla="*/ 100 w 100"/>
                <a:gd name="txB" fmla="*/ 149 h 14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00" h="149">
                  <a:moveTo>
                    <a:pt x="96" y="60"/>
                  </a:moveTo>
                  <a:cubicBezTo>
                    <a:pt x="92" y="52"/>
                    <a:pt x="85" y="44"/>
                    <a:pt x="77" y="36"/>
                  </a:cubicBezTo>
                  <a:cubicBezTo>
                    <a:pt x="70" y="29"/>
                    <a:pt x="62" y="24"/>
                    <a:pt x="54" y="19"/>
                  </a:cubicBezTo>
                  <a:cubicBezTo>
                    <a:pt x="51" y="17"/>
                    <a:pt x="45" y="12"/>
                    <a:pt x="40" y="8"/>
                  </a:cubicBezTo>
                  <a:cubicBezTo>
                    <a:pt x="35" y="3"/>
                    <a:pt x="30" y="0"/>
                    <a:pt x="30" y="0"/>
                  </a:cubicBezTo>
                  <a:cubicBezTo>
                    <a:pt x="30" y="7"/>
                    <a:pt x="27" y="13"/>
                    <a:pt x="22" y="19"/>
                  </a:cubicBezTo>
                  <a:cubicBezTo>
                    <a:pt x="18" y="25"/>
                    <a:pt x="12" y="31"/>
                    <a:pt x="9" y="38"/>
                  </a:cubicBezTo>
                  <a:cubicBezTo>
                    <a:pt x="6" y="43"/>
                    <a:pt x="4" y="49"/>
                    <a:pt x="2" y="55"/>
                  </a:cubicBezTo>
                  <a:cubicBezTo>
                    <a:pt x="1" y="61"/>
                    <a:pt x="0" y="68"/>
                    <a:pt x="0" y="75"/>
                  </a:cubicBezTo>
                  <a:cubicBezTo>
                    <a:pt x="0" y="82"/>
                    <a:pt x="1" y="90"/>
                    <a:pt x="3" y="97"/>
                  </a:cubicBezTo>
                  <a:cubicBezTo>
                    <a:pt x="6" y="105"/>
                    <a:pt x="9" y="111"/>
                    <a:pt x="14" y="117"/>
                  </a:cubicBezTo>
                  <a:cubicBezTo>
                    <a:pt x="15" y="118"/>
                    <a:pt x="16" y="120"/>
                    <a:pt x="18" y="121"/>
                  </a:cubicBezTo>
                  <a:cubicBezTo>
                    <a:pt x="18" y="121"/>
                    <a:pt x="19" y="122"/>
                    <a:pt x="20" y="123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23" y="126"/>
                    <a:pt x="25" y="127"/>
                    <a:pt x="27" y="128"/>
                  </a:cubicBezTo>
                  <a:cubicBezTo>
                    <a:pt x="28" y="129"/>
                    <a:pt x="30" y="129"/>
                    <a:pt x="31" y="130"/>
                  </a:cubicBezTo>
                  <a:cubicBezTo>
                    <a:pt x="37" y="131"/>
                    <a:pt x="43" y="131"/>
                    <a:pt x="49" y="130"/>
                  </a:cubicBezTo>
                  <a:cubicBezTo>
                    <a:pt x="60" y="127"/>
                    <a:pt x="70" y="120"/>
                    <a:pt x="78" y="112"/>
                  </a:cubicBezTo>
                  <a:cubicBezTo>
                    <a:pt x="81" y="116"/>
                    <a:pt x="84" y="120"/>
                    <a:pt x="86" y="126"/>
                  </a:cubicBezTo>
                  <a:cubicBezTo>
                    <a:pt x="88" y="134"/>
                    <a:pt x="87" y="142"/>
                    <a:pt x="83" y="148"/>
                  </a:cubicBezTo>
                  <a:cubicBezTo>
                    <a:pt x="84" y="148"/>
                    <a:pt x="85" y="149"/>
                    <a:pt x="85" y="149"/>
                  </a:cubicBezTo>
                  <a:cubicBezTo>
                    <a:pt x="87" y="147"/>
                    <a:pt x="88" y="145"/>
                    <a:pt x="88" y="141"/>
                  </a:cubicBezTo>
                  <a:cubicBezTo>
                    <a:pt x="89" y="138"/>
                    <a:pt x="89" y="134"/>
                    <a:pt x="88" y="130"/>
                  </a:cubicBezTo>
                  <a:cubicBezTo>
                    <a:pt x="87" y="126"/>
                    <a:pt x="86" y="122"/>
                    <a:pt x="84" y="119"/>
                  </a:cubicBezTo>
                  <a:cubicBezTo>
                    <a:pt x="83" y="115"/>
                    <a:pt x="81" y="113"/>
                    <a:pt x="79" y="111"/>
                  </a:cubicBezTo>
                  <a:cubicBezTo>
                    <a:pt x="82" y="108"/>
                    <a:pt x="84" y="105"/>
                    <a:pt x="86" y="102"/>
                  </a:cubicBezTo>
                  <a:cubicBezTo>
                    <a:pt x="88" y="99"/>
                    <a:pt x="90" y="96"/>
                    <a:pt x="91" y="93"/>
                  </a:cubicBezTo>
                  <a:cubicBezTo>
                    <a:pt x="92" y="92"/>
                    <a:pt x="93" y="91"/>
                    <a:pt x="94" y="90"/>
                  </a:cubicBezTo>
                  <a:cubicBezTo>
                    <a:pt x="95" y="89"/>
                    <a:pt x="95" y="89"/>
                    <a:pt x="95" y="89"/>
                  </a:cubicBezTo>
                  <a:cubicBezTo>
                    <a:pt x="96" y="88"/>
                    <a:pt x="96" y="88"/>
                    <a:pt x="96" y="87"/>
                  </a:cubicBezTo>
                  <a:cubicBezTo>
                    <a:pt x="98" y="85"/>
                    <a:pt x="98" y="83"/>
                    <a:pt x="99" y="81"/>
                  </a:cubicBezTo>
                  <a:cubicBezTo>
                    <a:pt x="100" y="78"/>
                    <a:pt x="100" y="75"/>
                    <a:pt x="99" y="72"/>
                  </a:cubicBezTo>
                  <a:cubicBezTo>
                    <a:pt x="98" y="68"/>
                    <a:pt x="97" y="64"/>
                    <a:pt x="96" y="60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75" name="Freeform 1740"/>
            <p:cNvSpPr/>
            <p:nvPr/>
          </p:nvSpPr>
          <p:spPr>
            <a:xfrm>
              <a:off x="4486231" y="4413275"/>
              <a:ext cx="455615" cy="319090"/>
            </a:xfrm>
            <a:custGeom>
              <a:avLst/>
              <a:gdLst>
                <a:gd name="txL" fmla="*/ 0 w 121"/>
                <a:gd name="txT" fmla="*/ 0 h 85"/>
                <a:gd name="txR" fmla="*/ 121 w 121"/>
                <a:gd name="txB" fmla="*/ 85 h 8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21" h="85">
                  <a:moveTo>
                    <a:pt x="44" y="4"/>
                  </a:moveTo>
                  <a:cubicBezTo>
                    <a:pt x="35" y="8"/>
                    <a:pt x="29" y="15"/>
                    <a:pt x="23" y="23"/>
                  </a:cubicBezTo>
                  <a:cubicBezTo>
                    <a:pt x="18" y="30"/>
                    <a:pt x="15" y="37"/>
                    <a:pt x="12" y="45"/>
                  </a:cubicBezTo>
                  <a:cubicBezTo>
                    <a:pt x="11" y="48"/>
                    <a:pt x="7" y="53"/>
                    <a:pt x="5" y="58"/>
                  </a:cubicBezTo>
                  <a:cubicBezTo>
                    <a:pt x="2" y="63"/>
                    <a:pt x="0" y="67"/>
                    <a:pt x="0" y="67"/>
                  </a:cubicBezTo>
                  <a:cubicBezTo>
                    <a:pt x="6" y="66"/>
                    <a:pt x="11" y="68"/>
                    <a:pt x="17" y="71"/>
                  </a:cubicBezTo>
                  <a:cubicBezTo>
                    <a:pt x="23" y="74"/>
                    <a:pt x="28" y="77"/>
                    <a:pt x="34" y="80"/>
                  </a:cubicBezTo>
                  <a:cubicBezTo>
                    <a:pt x="42" y="83"/>
                    <a:pt x="51" y="85"/>
                    <a:pt x="61" y="85"/>
                  </a:cubicBezTo>
                  <a:cubicBezTo>
                    <a:pt x="71" y="85"/>
                    <a:pt x="81" y="82"/>
                    <a:pt x="89" y="76"/>
                  </a:cubicBezTo>
                  <a:cubicBezTo>
                    <a:pt x="99" y="70"/>
                    <a:pt x="103" y="61"/>
                    <a:pt x="104" y="51"/>
                  </a:cubicBezTo>
                  <a:cubicBezTo>
                    <a:pt x="104" y="41"/>
                    <a:pt x="101" y="31"/>
                    <a:pt x="96" y="23"/>
                  </a:cubicBezTo>
                  <a:cubicBezTo>
                    <a:pt x="99" y="21"/>
                    <a:pt x="102" y="20"/>
                    <a:pt x="106" y="20"/>
                  </a:cubicBezTo>
                  <a:cubicBezTo>
                    <a:pt x="111" y="19"/>
                    <a:pt x="115" y="18"/>
                    <a:pt x="121" y="18"/>
                  </a:cubicBezTo>
                  <a:cubicBezTo>
                    <a:pt x="120" y="16"/>
                    <a:pt x="120" y="16"/>
                    <a:pt x="120" y="16"/>
                  </a:cubicBezTo>
                  <a:cubicBezTo>
                    <a:pt x="117" y="16"/>
                    <a:pt x="113" y="17"/>
                    <a:pt x="108" y="18"/>
                  </a:cubicBezTo>
                  <a:cubicBezTo>
                    <a:pt x="103" y="19"/>
                    <a:pt x="99" y="20"/>
                    <a:pt x="95" y="22"/>
                  </a:cubicBezTo>
                  <a:cubicBezTo>
                    <a:pt x="92" y="16"/>
                    <a:pt x="88" y="12"/>
                    <a:pt x="84" y="8"/>
                  </a:cubicBezTo>
                  <a:cubicBezTo>
                    <a:pt x="80" y="4"/>
                    <a:pt x="76" y="1"/>
                    <a:pt x="70" y="1"/>
                  </a:cubicBezTo>
                  <a:cubicBezTo>
                    <a:pt x="67" y="0"/>
                    <a:pt x="62" y="0"/>
                    <a:pt x="58" y="1"/>
                  </a:cubicBezTo>
                  <a:cubicBezTo>
                    <a:pt x="53" y="1"/>
                    <a:pt x="48" y="3"/>
                    <a:pt x="44" y="4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76" name="Freeform 1741"/>
            <p:cNvSpPr/>
            <p:nvPr/>
          </p:nvSpPr>
          <p:spPr>
            <a:xfrm>
              <a:off x="6330917" y="3808433"/>
              <a:ext cx="168276" cy="228602"/>
            </a:xfrm>
            <a:custGeom>
              <a:avLst/>
              <a:gdLst>
                <a:gd name="txL" fmla="*/ 0 w 45"/>
                <a:gd name="txT" fmla="*/ 0 h 61"/>
                <a:gd name="txR" fmla="*/ 45 w 45"/>
                <a:gd name="txB" fmla="*/ 61 h 6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5" h="61">
                  <a:moveTo>
                    <a:pt x="1" y="40"/>
                  </a:moveTo>
                  <a:cubicBezTo>
                    <a:pt x="2" y="47"/>
                    <a:pt x="6" y="52"/>
                    <a:pt x="11" y="55"/>
                  </a:cubicBezTo>
                  <a:cubicBezTo>
                    <a:pt x="15" y="58"/>
                    <a:pt x="19" y="60"/>
                    <a:pt x="23" y="60"/>
                  </a:cubicBezTo>
                  <a:cubicBezTo>
                    <a:pt x="25" y="60"/>
                    <a:pt x="28" y="61"/>
                    <a:pt x="31" y="61"/>
                  </a:cubicBezTo>
                  <a:cubicBezTo>
                    <a:pt x="34" y="61"/>
                    <a:pt x="36" y="61"/>
                    <a:pt x="36" y="61"/>
                  </a:cubicBezTo>
                  <a:cubicBezTo>
                    <a:pt x="35" y="59"/>
                    <a:pt x="35" y="57"/>
                    <a:pt x="36" y="54"/>
                  </a:cubicBezTo>
                  <a:cubicBezTo>
                    <a:pt x="37" y="52"/>
                    <a:pt x="39" y="50"/>
                    <a:pt x="40" y="48"/>
                  </a:cubicBezTo>
                  <a:cubicBezTo>
                    <a:pt x="42" y="45"/>
                    <a:pt x="43" y="43"/>
                    <a:pt x="44" y="40"/>
                  </a:cubicBezTo>
                  <a:cubicBezTo>
                    <a:pt x="45" y="37"/>
                    <a:pt x="45" y="33"/>
                    <a:pt x="44" y="30"/>
                  </a:cubicBezTo>
                  <a:cubicBezTo>
                    <a:pt x="43" y="26"/>
                    <a:pt x="40" y="22"/>
                    <a:pt x="37" y="19"/>
                  </a:cubicBezTo>
                  <a:cubicBezTo>
                    <a:pt x="33" y="15"/>
                    <a:pt x="28" y="13"/>
                    <a:pt x="23" y="12"/>
                  </a:cubicBezTo>
                  <a:cubicBezTo>
                    <a:pt x="24" y="10"/>
                    <a:pt x="25" y="8"/>
                    <a:pt x="26" y="6"/>
                  </a:cubicBezTo>
                  <a:cubicBezTo>
                    <a:pt x="28" y="4"/>
                    <a:pt x="31" y="2"/>
                    <a:pt x="33" y="1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1" y="0"/>
                    <a:pt x="29" y="2"/>
                    <a:pt x="27" y="4"/>
                  </a:cubicBezTo>
                  <a:cubicBezTo>
                    <a:pt x="25" y="7"/>
                    <a:pt x="23" y="9"/>
                    <a:pt x="22" y="12"/>
                  </a:cubicBezTo>
                  <a:cubicBezTo>
                    <a:pt x="15" y="11"/>
                    <a:pt x="8" y="13"/>
                    <a:pt x="4" y="20"/>
                  </a:cubicBezTo>
                  <a:cubicBezTo>
                    <a:pt x="3" y="22"/>
                    <a:pt x="2" y="26"/>
                    <a:pt x="1" y="29"/>
                  </a:cubicBezTo>
                  <a:cubicBezTo>
                    <a:pt x="0" y="33"/>
                    <a:pt x="0" y="37"/>
                    <a:pt x="1" y="40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77" name="Freeform 1742"/>
            <p:cNvSpPr/>
            <p:nvPr/>
          </p:nvSpPr>
          <p:spPr>
            <a:xfrm>
              <a:off x="6507131" y="4130698"/>
              <a:ext cx="244476" cy="342902"/>
            </a:xfrm>
            <a:custGeom>
              <a:avLst/>
              <a:gdLst>
                <a:gd name="txL" fmla="*/ 0 w 65"/>
                <a:gd name="txT" fmla="*/ 0 h 91"/>
                <a:gd name="txR" fmla="*/ 65 w 65"/>
                <a:gd name="txB" fmla="*/ 91 h 9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5" h="91">
                  <a:moveTo>
                    <a:pt x="65" y="35"/>
                  </a:moveTo>
                  <a:cubicBezTo>
                    <a:pt x="64" y="26"/>
                    <a:pt x="59" y="21"/>
                    <a:pt x="54" y="16"/>
                  </a:cubicBezTo>
                  <a:cubicBezTo>
                    <a:pt x="49" y="12"/>
                    <a:pt x="44" y="9"/>
                    <a:pt x="38" y="7"/>
                  </a:cubicBezTo>
                  <a:cubicBezTo>
                    <a:pt x="36" y="6"/>
                    <a:pt x="32" y="4"/>
                    <a:pt x="29" y="2"/>
                  </a:cubicBezTo>
                  <a:cubicBezTo>
                    <a:pt x="25" y="0"/>
                    <a:pt x="22" y="0"/>
                    <a:pt x="22" y="0"/>
                  </a:cubicBezTo>
                  <a:cubicBezTo>
                    <a:pt x="22" y="1"/>
                    <a:pt x="22" y="3"/>
                    <a:pt x="21" y="5"/>
                  </a:cubicBezTo>
                  <a:cubicBezTo>
                    <a:pt x="20" y="7"/>
                    <a:pt x="19" y="9"/>
                    <a:pt x="18" y="11"/>
                  </a:cubicBezTo>
                  <a:cubicBezTo>
                    <a:pt x="16" y="15"/>
                    <a:pt x="12" y="18"/>
                    <a:pt x="10" y="22"/>
                  </a:cubicBezTo>
                  <a:cubicBezTo>
                    <a:pt x="7" y="26"/>
                    <a:pt x="4" y="32"/>
                    <a:pt x="2" y="37"/>
                  </a:cubicBezTo>
                  <a:cubicBezTo>
                    <a:pt x="1" y="42"/>
                    <a:pt x="0" y="48"/>
                    <a:pt x="1" y="52"/>
                  </a:cubicBezTo>
                  <a:cubicBezTo>
                    <a:pt x="3" y="58"/>
                    <a:pt x="7" y="62"/>
                    <a:pt x="12" y="66"/>
                  </a:cubicBezTo>
                  <a:cubicBezTo>
                    <a:pt x="18" y="70"/>
                    <a:pt x="24" y="74"/>
                    <a:pt x="31" y="75"/>
                  </a:cubicBezTo>
                  <a:cubicBezTo>
                    <a:pt x="30" y="78"/>
                    <a:pt x="28" y="82"/>
                    <a:pt x="25" y="84"/>
                  </a:cubicBezTo>
                  <a:cubicBezTo>
                    <a:pt x="21" y="88"/>
                    <a:pt x="16" y="90"/>
                    <a:pt x="11" y="90"/>
                  </a:cubicBezTo>
                  <a:cubicBezTo>
                    <a:pt x="11" y="90"/>
                    <a:pt x="11" y="91"/>
                    <a:pt x="11" y="91"/>
                  </a:cubicBezTo>
                  <a:cubicBezTo>
                    <a:pt x="13" y="91"/>
                    <a:pt x="14" y="91"/>
                    <a:pt x="16" y="90"/>
                  </a:cubicBezTo>
                  <a:cubicBezTo>
                    <a:pt x="19" y="90"/>
                    <a:pt x="21" y="88"/>
                    <a:pt x="23" y="87"/>
                  </a:cubicBezTo>
                  <a:cubicBezTo>
                    <a:pt x="28" y="83"/>
                    <a:pt x="31" y="79"/>
                    <a:pt x="32" y="75"/>
                  </a:cubicBezTo>
                  <a:cubicBezTo>
                    <a:pt x="37" y="76"/>
                    <a:pt x="42" y="75"/>
                    <a:pt x="47" y="73"/>
                  </a:cubicBezTo>
                  <a:cubicBezTo>
                    <a:pt x="52" y="70"/>
                    <a:pt x="61" y="59"/>
                    <a:pt x="59" y="61"/>
                  </a:cubicBezTo>
                  <a:cubicBezTo>
                    <a:pt x="61" y="57"/>
                    <a:pt x="63" y="53"/>
                    <a:pt x="64" y="48"/>
                  </a:cubicBezTo>
                  <a:cubicBezTo>
                    <a:pt x="65" y="43"/>
                    <a:pt x="65" y="39"/>
                    <a:pt x="65" y="35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78" name="Freeform 1743"/>
            <p:cNvSpPr/>
            <p:nvPr/>
          </p:nvSpPr>
          <p:spPr>
            <a:xfrm>
              <a:off x="6322980" y="3932259"/>
              <a:ext cx="214314" cy="319090"/>
            </a:xfrm>
            <a:custGeom>
              <a:avLst/>
              <a:gdLst>
                <a:gd name="txL" fmla="*/ 0 w 57"/>
                <a:gd name="txT" fmla="*/ 0 h 85"/>
                <a:gd name="txR" fmla="*/ 57 w 57"/>
                <a:gd name="txB" fmla="*/ 85 h 8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7" h="85">
                  <a:moveTo>
                    <a:pt x="56" y="41"/>
                  </a:moveTo>
                  <a:cubicBezTo>
                    <a:pt x="57" y="35"/>
                    <a:pt x="53" y="29"/>
                    <a:pt x="50" y="24"/>
                  </a:cubicBezTo>
                  <a:cubicBezTo>
                    <a:pt x="47" y="19"/>
                    <a:pt x="43" y="15"/>
                    <a:pt x="39" y="12"/>
                  </a:cubicBezTo>
                  <a:cubicBezTo>
                    <a:pt x="38" y="11"/>
                    <a:pt x="35" y="7"/>
                    <a:pt x="32" y="5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7" y="7"/>
                    <a:pt x="18" y="12"/>
                    <a:pt x="13" y="18"/>
                  </a:cubicBezTo>
                  <a:cubicBezTo>
                    <a:pt x="6" y="25"/>
                    <a:pt x="0" y="37"/>
                    <a:pt x="1" y="48"/>
                  </a:cubicBezTo>
                  <a:cubicBezTo>
                    <a:pt x="2" y="54"/>
                    <a:pt x="6" y="60"/>
                    <a:pt x="11" y="63"/>
                  </a:cubicBezTo>
                  <a:cubicBezTo>
                    <a:pt x="16" y="67"/>
                    <a:pt x="23" y="69"/>
                    <a:pt x="29" y="69"/>
                  </a:cubicBezTo>
                  <a:cubicBezTo>
                    <a:pt x="28" y="72"/>
                    <a:pt x="28" y="74"/>
                    <a:pt x="27" y="77"/>
                  </a:cubicBezTo>
                  <a:cubicBezTo>
                    <a:pt x="26" y="78"/>
                    <a:pt x="25" y="80"/>
                    <a:pt x="24" y="81"/>
                  </a:cubicBezTo>
                  <a:cubicBezTo>
                    <a:pt x="23" y="82"/>
                    <a:pt x="22" y="83"/>
                    <a:pt x="21" y="85"/>
                  </a:cubicBezTo>
                  <a:cubicBezTo>
                    <a:pt x="21" y="85"/>
                    <a:pt x="22" y="85"/>
                    <a:pt x="22" y="85"/>
                  </a:cubicBezTo>
                  <a:cubicBezTo>
                    <a:pt x="22" y="85"/>
                    <a:pt x="23" y="84"/>
                    <a:pt x="24" y="82"/>
                  </a:cubicBezTo>
                  <a:cubicBezTo>
                    <a:pt x="25" y="81"/>
                    <a:pt x="25" y="80"/>
                    <a:pt x="26" y="79"/>
                  </a:cubicBezTo>
                  <a:cubicBezTo>
                    <a:pt x="28" y="76"/>
                    <a:pt x="30" y="72"/>
                    <a:pt x="30" y="70"/>
                  </a:cubicBezTo>
                  <a:cubicBezTo>
                    <a:pt x="38" y="70"/>
                    <a:pt x="46" y="67"/>
                    <a:pt x="51" y="61"/>
                  </a:cubicBezTo>
                  <a:cubicBezTo>
                    <a:pt x="54" y="56"/>
                    <a:pt x="56" y="48"/>
                    <a:pt x="56" y="41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79" name="Freeform 1744"/>
            <p:cNvSpPr/>
            <p:nvPr/>
          </p:nvSpPr>
          <p:spPr>
            <a:xfrm>
              <a:off x="6349967" y="3995760"/>
              <a:ext cx="303214" cy="481016"/>
            </a:xfrm>
            <a:custGeom>
              <a:avLst/>
              <a:gdLst>
                <a:gd name="txL" fmla="*/ 0 w 81"/>
                <a:gd name="txT" fmla="*/ 0 h 128"/>
                <a:gd name="txR" fmla="*/ 81 w 81"/>
                <a:gd name="txB" fmla="*/ 128 h 12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81" h="128">
                  <a:moveTo>
                    <a:pt x="80" y="69"/>
                  </a:moveTo>
                  <a:cubicBezTo>
                    <a:pt x="81" y="61"/>
                    <a:pt x="77" y="54"/>
                    <a:pt x="74" y="46"/>
                  </a:cubicBezTo>
                  <a:cubicBezTo>
                    <a:pt x="71" y="39"/>
                    <a:pt x="68" y="32"/>
                    <a:pt x="64" y="25"/>
                  </a:cubicBezTo>
                  <a:cubicBezTo>
                    <a:pt x="63" y="22"/>
                    <a:pt x="62" y="17"/>
                    <a:pt x="61" y="11"/>
                  </a:cubicBezTo>
                  <a:cubicBezTo>
                    <a:pt x="61" y="5"/>
                    <a:pt x="62" y="0"/>
                    <a:pt x="62" y="0"/>
                  </a:cubicBezTo>
                  <a:cubicBezTo>
                    <a:pt x="55" y="5"/>
                    <a:pt x="49" y="9"/>
                    <a:pt x="43" y="12"/>
                  </a:cubicBezTo>
                  <a:cubicBezTo>
                    <a:pt x="36" y="16"/>
                    <a:pt x="29" y="19"/>
                    <a:pt x="24" y="23"/>
                  </a:cubicBezTo>
                  <a:cubicBezTo>
                    <a:pt x="17" y="29"/>
                    <a:pt x="10" y="37"/>
                    <a:pt x="6" y="46"/>
                  </a:cubicBezTo>
                  <a:cubicBezTo>
                    <a:pt x="4" y="50"/>
                    <a:pt x="2" y="54"/>
                    <a:pt x="1" y="59"/>
                  </a:cubicBezTo>
                  <a:cubicBezTo>
                    <a:pt x="1" y="61"/>
                    <a:pt x="0" y="64"/>
                    <a:pt x="0" y="66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71"/>
                    <a:pt x="0" y="72"/>
                    <a:pt x="0" y="74"/>
                  </a:cubicBezTo>
                  <a:cubicBezTo>
                    <a:pt x="0" y="79"/>
                    <a:pt x="2" y="83"/>
                    <a:pt x="5" y="87"/>
                  </a:cubicBezTo>
                  <a:cubicBezTo>
                    <a:pt x="8" y="90"/>
                    <a:pt x="11" y="93"/>
                    <a:pt x="15" y="95"/>
                  </a:cubicBezTo>
                  <a:cubicBezTo>
                    <a:pt x="23" y="100"/>
                    <a:pt x="32" y="103"/>
                    <a:pt x="41" y="103"/>
                  </a:cubicBezTo>
                  <a:cubicBezTo>
                    <a:pt x="40" y="107"/>
                    <a:pt x="39" y="112"/>
                    <a:pt x="36" y="115"/>
                  </a:cubicBezTo>
                  <a:cubicBezTo>
                    <a:pt x="35" y="118"/>
                    <a:pt x="32" y="120"/>
                    <a:pt x="30" y="122"/>
                  </a:cubicBezTo>
                  <a:cubicBezTo>
                    <a:pt x="27" y="124"/>
                    <a:pt x="25" y="125"/>
                    <a:pt x="22" y="125"/>
                  </a:cubicBezTo>
                  <a:cubicBezTo>
                    <a:pt x="22" y="126"/>
                    <a:pt x="22" y="127"/>
                    <a:pt x="23" y="128"/>
                  </a:cubicBezTo>
                  <a:cubicBezTo>
                    <a:pt x="25" y="127"/>
                    <a:pt x="31" y="124"/>
                    <a:pt x="35" y="119"/>
                  </a:cubicBezTo>
                  <a:cubicBezTo>
                    <a:pt x="39" y="114"/>
                    <a:pt x="42" y="108"/>
                    <a:pt x="42" y="103"/>
                  </a:cubicBezTo>
                  <a:cubicBezTo>
                    <a:pt x="48" y="103"/>
                    <a:pt x="54" y="102"/>
                    <a:pt x="59" y="99"/>
                  </a:cubicBezTo>
                  <a:cubicBezTo>
                    <a:pt x="62" y="98"/>
                    <a:pt x="64" y="97"/>
                    <a:pt x="66" y="95"/>
                  </a:cubicBezTo>
                  <a:cubicBezTo>
                    <a:pt x="67" y="95"/>
                    <a:pt x="68" y="94"/>
                    <a:pt x="69" y="93"/>
                  </a:cubicBezTo>
                  <a:cubicBezTo>
                    <a:pt x="70" y="92"/>
                    <a:pt x="70" y="92"/>
                    <a:pt x="70" y="92"/>
                  </a:cubicBezTo>
                  <a:cubicBezTo>
                    <a:pt x="71" y="92"/>
                    <a:pt x="71" y="92"/>
                    <a:pt x="71" y="92"/>
                  </a:cubicBezTo>
                  <a:cubicBezTo>
                    <a:pt x="71" y="92"/>
                    <a:pt x="71" y="92"/>
                    <a:pt x="71" y="92"/>
                  </a:cubicBezTo>
                  <a:cubicBezTo>
                    <a:pt x="71" y="91"/>
                    <a:pt x="71" y="91"/>
                    <a:pt x="71" y="91"/>
                  </a:cubicBezTo>
                  <a:cubicBezTo>
                    <a:pt x="76" y="85"/>
                    <a:pt x="79" y="76"/>
                    <a:pt x="80" y="69"/>
                  </a:cubicBezTo>
                  <a:close/>
                </a:path>
              </a:pathLst>
            </a:custGeom>
            <a:solidFill>
              <a:srgbClr val="88C6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80" name="Freeform 1745"/>
            <p:cNvSpPr/>
            <p:nvPr/>
          </p:nvSpPr>
          <p:spPr>
            <a:xfrm>
              <a:off x="7642200" y="3887809"/>
              <a:ext cx="165101" cy="212726"/>
            </a:xfrm>
            <a:custGeom>
              <a:avLst/>
              <a:gdLst>
                <a:gd name="txL" fmla="*/ 0 w 44"/>
                <a:gd name="txT" fmla="*/ 0 h 57"/>
                <a:gd name="txR" fmla="*/ 44 w 44"/>
                <a:gd name="txB" fmla="*/ 57 h 5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4" h="57">
                  <a:moveTo>
                    <a:pt x="2" y="38"/>
                  </a:moveTo>
                  <a:cubicBezTo>
                    <a:pt x="4" y="43"/>
                    <a:pt x="7" y="46"/>
                    <a:pt x="10" y="49"/>
                  </a:cubicBezTo>
                  <a:cubicBezTo>
                    <a:pt x="13" y="52"/>
                    <a:pt x="17" y="53"/>
                    <a:pt x="21" y="54"/>
                  </a:cubicBezTo>
                  <a:cubicBezTo>
                    <a:pt x="26" y="55"/>
                    <a:pt x="34" y="55"/>
                    <a:pt x="39" y="57"/>
                  </a:cubicBezTo>
                  <a:cubicBezTo>
                    <a:pt x="41" y="57"/>
                    <a:pt x="43" y="57"/>
                    <a:pt x="44" y="57"/>
                  </a:cubicBezTo>
                  <a:cubicBezTo>
                    <a:pt x="42" y="56"/>
                    <a:pt x="41" y="53"/>
                    <a:pt x="41" y="50"/>
                  </a:cubicBezTo>
                  <a:cubicBezTo>
                    <a:pt x="41" y="47"/>
                    <a:pt x="41" y="43"/>
                    <a:pt x="42" y="41"/>
                  </a:cubicBezTo>
                  <a:cubicBezTo>
                    <a:pt x="42" y="37"/>
                    <a:pt x="43" y="34"/>
                    <a:pt x="42" y="31"/>
                  </a:cubicBezTo>
                  <a:cubicBezTo>
                    <a:pt x="42" y="27"/>
                    <a:pt x="41" y="24"/>
                    <a:pt x="39" y="21"/>
                  </a:cubicBezTo>
                  <a:cubicBezTo>
                    <a:pt x="36" y="17"/>
                    <a:pt x="33" y="14"/>
                    <a:pt x="29" y="12"/>
                  </a:cubicBezTo>
                  <a:cubicBezTo>
                    <a:pt x="24" y="10"/>
                    <a:pt x="20" y="10"/>
                    <a:pt x="15" y="11"/>
                  </a:cubicBezTo>
                  <a:cubicBezTo>
                    <a:pt x="14" y="7"/>
                    <a:pt x="15" y="4"/>
                    <a:pt x="16" y="1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2"/>
                    <a:pt x="13" y="7"/>
                    <a:pt x="14" y="11"/>
                  </a:cubicBezTo>
                  <a:cubicBezTo>
                    <a:pt x="13" y="11"/>
                    <a:pt x="12" y="12"/>
                    <a:pt x="10" y="12"/>
                  </a:cubicBezTo>
                  <a:cubicBezTo>
                    <a:pt x="6" y="14"/>
                    <a:pt x="3" y="18"/>
                    <a:pt x="1" y="22"/>
                  </a:cubicBezTo>
                  <a:cubicBezTo>
                    <a:pt x="0" y="27"/>
                    <a:pt x="0" y="33"/>
                    <a:pt x="2" y="38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81" name="Freeform 1746"/>
            <p:cNvSpPr/>
            <p:nvPr/>
          </p:nvSpPr>
          <p:spPr>
            <a:xfrm>
              <a:off x="7837464" y="3871934"/>
              <a:ext cx="254002" cy="176214"/>
            </a:xfrm>
            <a:custGeom>
              <a:avLst/>
              <a:gdLst>
                <a:gd name="txL" fmla="*/ 0 w 68"/>
                <a:gd name="txT" fmla="*/ 0 h 47"/>
                <a:gd name="txR" fmla="*/ 68 w 68"/>
                <a:gd name="txB" fmla="*/ 47 h 4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8" h="47">
                  <a:moveTo>
                    <a:pt x="39" y="1"/>
                  </a:moveTo>
                  <a:cubicBezTo>
                    <a:pt x="38" y="1"/>
                    <a:pt x="38" y="2"/>
                    <a:pt x="37" y="2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36" y="4"/>
                    <a:pt x="36" y="5"/>
                    <a:pt x="35" y="5"/>
                  </a:cubicBezTo>
                  <a:cubicBezTo>
                    <a:pt x="35" y="6"/>
                    <a:pt x="35" y="7"/>
                    <a:pt x="35" y="7"/>
                  </a:cubicBezTo>
                  <a:cubicBezTo>
                    <a:pt x="34" y="8"/>
                    <a:pt x="34" y="8"/>
                    <a:pt x="34" y="9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29" y="16"/>
                    <a:pt x="38" y="3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3" y="4"/>
                    <a:pt x="33" y="5"/>
                    <a:pt x="32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6"/>
                    <a:pt x="30" y="6"/>
                    <a:pt x="29" y="6"/>
                  </a:cubicBezTo>
                  <a:cubicBezTo>
                    <a:pt x="28" y="7"/>
                    <a:pt x="26" y="7"/>
                    <a:pt x="24" y="8"/>
                  </a:cubicBezTo>
                  <a:cubicBezTo>
                    <a:pt x="22" y="9"/>
                    <a:pt x="18" y="9"/>
                    <a:pt x="15" y="9"/>
                  </a:cubicBezTo>
                  <a:cubicBezTo>
                    <a:pt x="13" y="8"/>
                    <a:pt x="11" y="8"/>
                    <a:pt x="9" y="7"/>
                  </a:cubicBezTo>
                  <a:cubicBezTo>
                    <a:pt x="8" y="6"/>
                    <a:pt x="6" y="6"/>
                    <a:pt x="5" y="5"/>
                  </a:cubicBezTo>
                  <a:cubicBezTo>
                    <a:pt x="3" y="4"/>
                    <a:pt x="1" y="3"/>
                    <a:pt x="0" y="2"/>
                  </a:cubicBezTo>
                  <a:cubicBezTo>
                    <a:pt x="1" y="3"/>
                    <a:pt x="1" y="5"/>
                    <a:pt x="1" y="6"/>
                  </a:cubicBezTo>
                  <a:cubicBezTo>
                    <a:pt x="1" y="7"/>
                    <a:pt x="1" y="8"/>
                    <a:pt x="1" y="9"/>
                  </a:cubicBezTo>
                  <a:cubicBezTo>
                    <a:pt x="2" y="10"/>
                    <a:pt x="2" y="11"/>
                    <a:pt x="2" y="13"/>
                  </a:cubicBezTo>
                  <a:cubicBezTo>
                    <a:pt x="2" y="16"/>
                    <a:pt x="3" y="19"/>
                    <a:pt x="4" y="22"/>
                  </a:cubicBezTo>
                  <a:cubicBezTo>
                    <a:pt x="4" y="24"/>
                    <a:pt x="6" y="27"/>
                    <a:pt x="7" y="29"/>
                  </a:cubicBezTo>
                  <a:cubicBezTo>
                    <a:pt x="8" y="30"/>
                    <a:pt x="9" y="32"/>
                    <a:pt x="10" y="34"/>
                  </a:cubicBezTo>
                  <a:cubicBezTo>
                    <a:pt x="12" y="35"/>
                    <a:pt x="13" y="36"/>
                    <a:pt x="14" y="38"/>
                  </a:cubicBezTo>
                  <a:cubicBezTo>
                    <a:pt x="14" y="38"/>
                    <a:pt x="14" y="38"/>
                    <a:pt x="15" y="39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7" y="41"/>
                    <a:pt x="18" y="41"/>
                    <a:pt x="20" y="42"/>
                  </a:cubicBezTo>
                  <a:cubicBezTo>
                    <a:pt x="22" y="43"/>
                    <a:pt x="24" y="44"/>
                    <a:pt x="26" y="45"/>
                  </a:cubicBezTo>
                  <a:cubicBezTo>
                    <a:pt x="30" y="46"/>
                    <a:pt x="33" y="47"/>
                    <a:pt x="36" y="47"/>
                  </a:cubicBezTo>
                  <a:cubicBezTo>
                    <a:pt x="40" y="47"/>
                    <a:pt x="43" y="47"/>
                    <a:pt x="45" y="46"/>
                  </a:cubicBezTo>
                  <a:cubicBezTo>
                    <a:pt x="52" y="43"/>
                    <a:pt x="55" y="39"/>
                    <a:pt x="58" y="35"/>
                  </a:cubicBezTo>
                  <a:cubicBezTo>
                    <a:pt x="60" y="30"/>
                    <a:pt x="61" y="25"/>
                    <a:pt x="60" y="19"/>
                  </a:cubicBezTo>
                  <a:cubicBezTo>
                    <a:pt x="61" y="19"/>
                    <a:pt x="62" y="19"/>
                    <a:pt x="63" y="19"/>
                  </a:cubicBezTo>
                  <a:cubicBezTo>
                    <a:pt x="64" y="19"/>
                    <a:pt x="65" y="20"/>
                    <a:pt x="66" y="20"/>
                  </a:cubicBezTo>
                  <a:cubicBezTo>
                    <a:pt x="67" y="20"/>
                    <a:pt x="67" y="20"/>
                    <a:pt x="68" y="21"/>
                  </a:cubicBezTo>
                  <a:cubicBezTo>
                    <a:pt x="68" y="21"/>
                    <a:pt x="68" y="22"/>
                    <a:pt x="68" y="22"/>
                  </a:cubicBezTo>
                  <a:cubicBezTo>
                    <a:pt x="67" y="22"/>
                    <a:pt x="67" y="22"/>
                    <a:pt x="67" y="23"/>
                  </a:cubicBezTo>
                  <a:cubicBezTo>
                    <a:pt x="66" y="23"/>
                    <a:pt x="66" y="23"/>
                    <a:pt x="66" y="23"/>
                  </a:cubicBezTo>
                  <a:cubicBezTo>
                    <a:pt x="66" y="23"/>
                    <a:pt x="66" y="23"/>
                    <a:pt x="66" y="24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5" y="24"/>
                    <a:pt x="65" y="23"/>
                    <a:pt x="65" y="23"/>
                  </a:cubicBezTo>
                  <a:cubicBezTo>
                    <a:pt x="66" y="22"/>
                    <a:pt x="66" y="22"/>
                    <a:pt x="66" y="22"/>
                  </a:cubicBezTo>
                  <a:cubicBezTo>
                    <a:pt x="66" y="22"/>
                    <a:pt x="66" y="21"/>
                    <a:pt x="66" y="21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67" y="21"/>
                    <a:pt x="67" y="21"/>
                    <a:pt x="68" y="21"/>
                  </a:cubicBezTo>
                  <a:cubicBezTo>
                    <a:pt x="68" y="21"/>
                    <a:pt x="68" y="20"/>
                    <a:pt x="68" y="20"/>
                  </a:cubicBezTo>
                  <a:cubicBezTo>
                    <a:pt x="68" y="20"/>
                    <a:pt x="68" y="19"/>
                    <a:pt x="67" y="19"/>
                  </a:cubicBezTo>
                  <a:cubicBezTo>
                    <a:pt x="66" y="19"/>
                    <a:pt x="65" y="19"/>
                    <a:pt x="63" y="18"/>
                  </a:cubicBezTo>
                  <a:cubicBezTo>
                    <a:pt x="62" y="18"/>
                    <a:pt x="61" y="18"/>
                    <a:pt x="59" y="19"/>
                  </a:cubicBezTo>
                  <a:cubicBezTo>
                    <a:pt x="59" y="17"/>
                    <a:pt x="59" y="16"/>
                    <a:pt x="58" y="15"/>
                  </a:cubicBezTo>
                  <a:cubicBezTo>
                    <a:pt x="55" y="5"/>
                    <a:pt x="44" y="0"/>
                    <a:pt x="39" y="1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82" name="Freeform 1747"/>
            <p:cNvSpPr/>
            <p:nvPr/>
          </p:nvSpPr>
          <p:spPr>
            <a:xfrm>
              <a:off x="7780314" y="4022747"/>
              <a:ext cx="315914" cy="307977"/>
            </a:xfrm>
            <a:custGeom>
              <a:avLst/>
              <a:gdLst>
                <a:gd name="txL" fmla="*/ 0 w 84"/>
                <a:gd name="txT" fmla="*/ 0 h 82"/>
                <a:gd name="txR" fmla="*/ 84 w 84"/>
                <a:gd name="txB" fmla="*/ 82 h 8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84" h="82">
                  <a:moveTo>
                    <a:pt x="9" y="17"/>
                  </a:moveTo>
                  <a:cubicBezTo>
                    <a:pt x="5" y="22"/>
                    <a:pt x="3" y="27"/>
                    <a:pt x="1" y="32"/>
                  </a:cubicBezTo>
                  <a:cubicBezTo>
                    <a:pt x="0" y="37"/>
                    <a:pt x="0" y="43"/>
                    <a:pt x="1" y="47"/>
                  </a:cubicBezTo>
                  <a:cubicBezTo>
                    <a:pt x="1" y="56"/>
                    <a:pt x="5" y="62"/>
                    <a:pt x="10" y="67"/>
                  </a:cubicBezTo>
                  <a:cubicBezTo>
                    <a:pt x="12" y="69"/>
                    <a:pt x="15" y="74"/>
                    <a:pt x="19" y="77"/>
                  </a:cubicBezTo>
                  <a:cubicBezTo>
                    <a:pt x="22" y="80"/>
                    <a:pt x="25" y="82"/>
                    <a:pt x="25" y="82"/>
                  </a:cubicBezTo>
                  <a:cubicBezTo>
                    <a:pt x="25" y="78"/>
                    <a:pt x="28" y="75"/>
                    <a:pt x="32" y="74"/>
                  </a:cubicBezTo>
                  <a:cubicBezTo>
                    <a:pt x="35" y="73"/>
                    <a:pt x="39" y="73"/>
                    <a:pt x="42" y="73"/>
                  </a:cubicBezTo>
                  <a:cubicBezTo>
                    <a:pt x="46" y="73"/>
                    <a:pt x="50" y="73"/>
                    <a:pt x="55" y="70"/>
                  </a:cubicBezTo>
                  <a:cubicBezTo>
                    <a:pt x="60" y="68"/>
                    <a:pt x="66" y="64"/>
                    <a:pt x="71" y="58"/>
                  </a:cubicBezTo>
                  <a:cubicBezTo>
                    <a:pt x="76" y="51"/>
                    <a:pt x="77" y="42"/>
                    <a:pt x="76" y="34"/>
                  </a:cubicBezTo>
                  <a:cubicBezTo>
                    <a:pt x="74" y="26"/>
                    <a:pt x="69" y="18"/>
                    <a:pt x="63" y="13"/>
                  </a:cubicBezTo>
                  <a:cubicBezTo>
                    <a:pt x="66" y="11"/>
                    <a:pt x="68" y="9"/>
                    <a:pt x="71" y="8"/>
                  </a:cubicBezTo>
                  <a:cubicBezTo>
                    <a:pt x="75" y="6"/>
                    <a:pt x="79" y="5"/>
                    <a:pt x="84" y="4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0" y="3"/>
                    <a:pt x="77" y="4"/>
                    <a:pt x="73" y="6"/>
                  </a:cubicBezTo>
                  <a:cubicBezTo>
                    <a:pt x="69" y="8"/>
                    <a:pt x="65" y="9"/>
                    <a:pt x="63" y="12"/>
                  </a:cubicBezTo>
                  <a:cubicBezTo>
                    <a:pt x="59" y="8"/>
                    <a:pt x="54" y="5"/>
                    <a:pt x="50" y="3"/>
                  </a:cubicBezTo>
                  <a:cubicBezTo>
                    <a:pt x="46" y="1"/>
                    <a:pt x="41" y="0"/>
                    <a:pt x="36" y="1"/>
                  </a:cubicBezTo>
                  <a:cubicBezTo>
                    <a:pt x="32" y="2"/>
                    <a:pt x="27" y="4"/>
                    <a:pt x="22" y="7"/>
                  </a:cubicBezTo>
                  <a:cubicBezTo>
                    <a:pt x="18" y="9"/>
                    <a:pt x="13" y="13"/>
                    <a:pt x="9" y="17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83" name="Freeform 1748"/>
            <p:cNvSpPr/>
            <p:nvPr/>
          </p:nvSpPr>
          <p:spPr>
            <a:xfrm>
              <a:off x="7926364" y="4097360"/>
              <a:ext cx="165101" cy="236539"/>
            </a:xfrm>
            <a:custGeom>
              <a:avLst/>
              <a:gdLst>
                <a:gd name="txL" fmla="*/ 0 w 44"/>
                <a:gd name="txT" fmla="*/ 0 h 63"/>
                <a:gd name="txR" fmla="*/ 44 w 44"/>
                <a:gd name="txB" fmla="*/ 63 h 6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4" h="63">
                  <a:moveTo>
                    <a:pt x="1" y="42"/>
                  </a:moveTo>
                  <a:cubicBezTo>
                    <a:pt x="3" y="49"/>
                    <a:pt x="7" y="52"/>
                    <a:pt x="11" y="55"/>
                  </a:cubicBezTo>
                  <a:cubicBezTo>
                    <a:pt x="15" y="58"/>
                    <a:pt x="19" y="60"/>
                    <a:pt x="23" y="61"/>
                  </a:cubicBezTo>
                  <a:cubicBezTo>
                    <a:pt x="25" y="61"/>
                    <a:pt x="28" y="62"/>
                    <a:pt x="31" y="62"/>
                  </a:cubicBezTo>
                  <a:cubicBezTo>
                    <a:pt x="34" y="63"/>
                    <a:pt x="36" y="63"/>
                    <a:pt x="36" y="63"/>
                  </a:cubicBezTo>
                  <a:cubicBezTo>
                    <a:pt x="35" y="62"/>
                    <a:pt x="35" y="61"/>
                    <a:pt x="35" y="60"/>
                  </a:cubicBezTo>
                  <a:cubicBezTo>
                    <a:pt x="36" y="58"/>
                    <a:pt x="36" y="57"/>
                    <a:pt x="37" y="56"/>
                  </a:cubicBezTo>
                  <a:cubicBezTo>
                    <a:pt x="38" y="53"/>
                    <a:pt x="39" y="51"/>
                    <a:pt x="40" y="48"/>
                  </a:cubicBezTo>
                  <a:cubicBezTo>
                    <a:pt x="42" y="45"/>
                    <a:pt x="43" y="42"/>
                    <a:pt x="44" y="38"/>
                  </a:cubicBezTo>
                  <a:cubicBezTo>
                    <a:pt x="44" y="34"/>
                    <a:pt x="44" y="31"/>
                    <a:pt x="43" y="28"/>
                  </a:cubicBezTo>
                  <a:cubicBezTo>
                    <a:pt x="41" y="24"/>
                    <a:pt x="38" y="21"/>
                    <a:pt x="34" y="18"/>
                  </a:cubicBezTo>
                  <a:cubicBezTo>
                    <a:pt x="30" y="15"/>
                    <a:pt x="25" y="13"/>
                    <a:pt x="20" y="13"/>
                  </a:cubicBezTo>
                  <a:cubicBezTo>
                    <a:pt x="21" y="10"/>
                    <a:pt x="22" y="8"/>
                    <a:pt x="23" y="6"/>
                  </a:cubicBezTo>
                  <a:cubicBezTo>
                    <a:pt x="25" y="4"/>
                    <a:pt x="29" y="2"/>
                    <a:pt x="32" y="1"/>
                  </a:cubicBezTo>
                  <a:cubicBezTo>
                    <a:pt x="32" y="1"/>
                    <a:pt x="31" y="1"/>
                    <a:pt x="31" y="0"/>
                  </a:cubicBezTo>
                  <a:cubicBezTo>
                    <a:pt x="30" y="0"/>
                    <a:pt x="27" y="2"/>
                    <a:pt x="24" y="4"/>
                  </a:cubicBezTo>
                  <a:cubicBezTo>
                    <a:pt x="22" y="7"/>
                    <a:pt x="20" y="10"/>
                    <a:pt x="19" y="12"/>
                  </a:cubicBezTo>
                  <a:cubicBezTo>
                    <a:pt x="16" y="12"/>
                    <a:pt x="13" y="13"/>
                    <a:pt x="10" y="15"/>
                  </a:cubicBezTo>
                  <a:cubicBezTo>
                    <a:pt x="7" y="16"/>
                    <a:pt x="4" y="19"/>
                    <a:pt x="3" y="23"/>
                  </a:cubicBezTo>
                  <a:cubicBezTo>
                    <a:pt x="0" y="29"/>
                    <a:pt x="0" y="37"/>
                    <a:pt x="1" y="42"/>
                  </a:cubicBezTo>
                  <a:close/>
                </a:path>
              </a:pathLst>
            </a:custGeom>
            <a:solidFill>
              <a:srgbClr val="88C6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84" name="Freeform 1749"/>
            <p:cNvSpPr/>
            <p:nvPr/>
          </p:nvSpPr>
          <p:spPr>
            <a:xfrm>
              <a:off x="8058128" y="4067198"/>
              <a:ext cx="98426" cy="142876"/>
            </a:xfrm>
            <a:custGeom>
              <a:avLst/>
              <a:gdLst>
                <a:gd name="txL" fmla="*/ 0 w 26"/>
                <a:gd name="txT" fmla="*/ 0 h 38"/>
                <a:gd name="txR" fmla="*/ 26 w 26"/>
                <a:gd name="txB" fmla="*/ 38 h 3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6" h="38">
                  <a:moveTo>
                    <a:pt x="1" y="22"/>
                  </a:moveTo>
                  <a:cubicBezTo>
                    <a:pt x="1" y="25"/>
                    <a:pt x="3" y="27"/>
                    <a:pt x="5" y="29"/>
                  </a:cubicBezTo>
                  <a:cubicBezTo>
                    <a:pt x="7" y="30"/>
                    <a:pt x="9" y="32"/>
                    <a:pt x="11" y="33"/>
                  </a:cubicBezTo>
                  <a:cubicBezTo>
                    <a:pt x="12" y="34"/>
                    <a:pt x="16" y="38"/>
                    <a:pt x="16" y="38"/>
                  </a:cubicBezTo>
                  <a:cubicBezTo>
                    <a:pt x="16" y="35"/>
                    <a:pt x="20" y="32"/>
                    <a:pt x="22" y="29"/>
                  </a:cubicBezTo>
                  <a:cubicBezTo>
                    <a:pt x="24" y="25"/>
                    <a:pt x="26" y="19"/>
                    <a:pt x="24" y="14"/>
                  </a:cubicBezTo>
                  <a:cubicBezTo>
                    <a:pt x="22" y="9"/>
                    <a:pt x="16" y="6"/>
                    <a:pt x="10" y="7"/>
                  </a:cubicBezTo>
                  <a:cubicBezTo>
                    <a:pt x="10" y="6"/>
                    <a:pt x="10" y="5"/>
                    <a:pt x="10" y="4"/>
                  </a:cubicBezTo>
                  <a:cubicBezTo>
                    <a:pt x="11" y="3"/>
                    <a:pt x="12" y="1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1"/>
                    <a:pt x="9" y="5"/>
                    <a:pt x="10" y="8"/>
                  </a:cubicBezTo>
                  <a:cubicBezTo>
                    <a:pt x="6" y="8"/>
                    <a:pt x="3" y="10"/>
                    <a:pt x="2" y="13"/>
                  </a:cubicBezTo>
                  <a:cubicBezTo>
                    <a:pt x="1" y="16"/>
                    <a:pt x="0" y="19"/>
                    <a:pt x="1" y="22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85" name="Freeform 1750"/>
            <p:cNvSpPr/>
            <p:nvPr/>
          </p:nvSpPr>
          <p:spPr>
            <a:xfrm>
              <a:off x="7799364" y="4289449"/>
              <a:ext cx="176214" cy="255589"/>
            </a:xfrm>
            <a:custGeom>
              <a:avLst/>
              <a:gdLst>
                <a:gd name="txL" fmla="*/ 0 w 47"/>
                <a:gd name="txT" fmla="*/ 0 h 68"/>
                <a:gd name="txR" fmla="*/ 47 w 47"/>
                <a:gd name="txB" fmla="*/ 68 h 6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7" h="68">
                  <a:moveTo>
                    <a:pt x="1" y="33"/>
                  </a:moveTo>
                  <a:cubicBezTo>
                    <a:pt x="0" y="39"/>
                    <a:pt x="2" y="44"/>
                    <a:pt x="5" y="49"/>
                  </a:cubicBezTo>
                  <a:cubicBezTo>
                    <a:pt x="8" y="53"/>
                    <a:pt x="11" y="56"/>
                    <a:pt x="14" y="59"/>
                  </a:cubicBezTo>
                  <a:cubicBezTo>
                    <a:pt x="16" y="60"/>
                    <a:pt x="18" y="63"/>
                    <a:pt x="21" y="64"/>
                  </a:cubicBezTo>
                  <a:cubicBezTo>
                    <a:pt x="23" y="66"/>
                    <a:pt x="25" y="68"/>
                    <a:pt x="25" y="68"/>
                  </a:cubicBezTo>
                  <a:cubicBezTo>
                    <a:pt x="25" y="65"/>
                    <a:pt x="27" y="62"/>
                    <a:pt x="29" y="60"/>
                  </a:cubicBezTo>
                  <a:cubicBezTo>
                    <a:pt x="31" y="58"/>
                    <a:pt x="34" y="56"/>
                    <a:pt x="36" y="55"/>
                  </a:cubicBezTo>
                  <a:cubicBezTo>
                    <a:pt x="42" y="49"/>
                    <a:pt x="47" y="42"/>
                    <a:pt x="47" y="33"/>
                  </a:cubicBezTo>
                  <a:cubicBezTo>
                    <a:pt x="47" y="24"/>
                    <a:pt x="38" y="15"/>
                    <a:pt x="28" y="11"/>
                  </a:cubicBezTo>
                  <a:cubicBezTo>
                    <a:pt x="29" y="9"/>
                    <a:pt x="31" y="7"/>
                    <a:pt x="32" y="6"/>
                  </a:cubicBezTo>
                  <a:cubicBezTo>
                    <a:pt x="35" y="4"/>
                    <a:pt x="37" y="2"/>
                    <a:pt x="41" y="1"/>
                  </a:cubicBezTo>
                  <a:cubicBezTo>
                    <a:pt x="40" y="1"/>
                    <a:pt x="40" y="1"/>
                    <a:pt x="40" y="0"/>
                  </a:cubicBezTo>
                  <a:cubicBezTo>
                    <a:pt x="37" y="1"/>
                    <a:pt x="30" y="7"/>
                    <a:pt x="28" y="11"/>
                  </a:cubicBezTo>
                  <a:cubicBezTo>
                    <a:pt x="21" y="9"/>
                    <a:pt x="14" y="10"/>
                    <a:pt x="8" y="16"/>
                  </a:cubicBezTo>
                  <a:cubicBezTo>
                    <a:pt x="5" y="20"/>
                    <a:pt x="2" y="27"/>
                    <a:pt x="1" y="33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86" name="Freeform 1751"/>
            <p:cNvSpPr/>
            <p:nvPr/>
          </p:nvSpPr>
          <p:spPr>
            <a:xfrm>
              <a:off x="8143853" y="4064023"/>
              <a:ext cx="106363" cy="107951"/>
            </a:xfrm>
            <a:custGeom>
              <a:avLst/>
              <a:gdLst>
                <a:gd name="txL" fmla="*/ 0 w 28"/>
                <a:gd name="txT" fmla="*/ 0 h 29"/>
                <a:gd name="txR" fmla="*/ 28 w 28"/>
                <a:gd name="txB" fmla="*/ 29 h 2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8" h="29">
                  <a:moveTo>
                    <a:pt x="4" y="7"/>
                  </a:moveTo>
                  <a:cubicBezTo>
                    <a:pt x="2" y="9"/>
                    <a:pt x="2" y="12"/>
                    <a:pt x="1" y="14"/>
                  </a:cubicBezTo>
                  <a:cubicBezTo>
                    <a:pt x="1" y="17"/>
                    <a:pt x="1" y="19"/>
                    <a:pt x="1" y="22"/>
                  </a:cubicBezTo>
                  <a:cubicBezTo>
                    <a:pt x="1" y="24"/>
                    <a:pt x="0" y="29"/>
                    <a:pt x="0" y="29"/>
                  </a:cubicBezTo>
                  <a:cubicBezTo>
                    <a:pt x="3" y="27"/>
                    <a:pt x="8" y="29"/>
                    <a:pt x="12" y="28"/>
                  </a:cubicBezTo>
                  <a:cubicBezTo>
                    <a:pt x="14" y="28"/>
                    <a:pt x="17" y="27"/>
                    <a:pt x="20" y="26"/>
                  </a:cubicBezTo>
                  <a:cubicBezTo>
                    <a:pt x="22" y="24"/>
                    <a:pt x="25" y="22"/>
                    <a:pt x="26" y="20"/>
                  </a:cubicBezTo>
                  <a:cubicBezTo>
                    <a:pt x="27" y="17"/>
                    <a:pt x="27" y="14"/>
                    <a:pt x="26" y="11"/>
                  </a:cubicBezTo>
                  <a:cubicBezTo>
                    <a:pt x="25" y="9"/>
                    <a:pt x="23" y="6"/>
                    <a:pt x="21" y="5"/>
                  </a:cubicBezTo>
                  <a:cubicBezTo>
                    <a:pt x="21" y="4"/>
                    <a:pt x="22" y="3"/>
                    <a:pt x="23" y="2"/>
                  </a:cubicBezTo>
                  <a:cubicBezTo>
                    <a:pt x="25" y="2"/>
                    <a:pt x="26" y="1"/>
                    <a:pt x="28" y="1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6" y="0"/>
                    <a:pt x="22" y="3"/>
                    <a:pt x="20" y="4"/>
                  </a:cubicBezTo>
                  <a:cubicBezTo>
                    <a:pt x="17" y="2"/>
                    <a:pt x="14" y="1"/>
                    <a:pt x="11" y="2"/>
                  </a:cubicBezTo>
                  <a:cubicBezTo>
                    <a:pt x="8" y="3"/>
                    <a:pt x="6" y="5"/>
                    <a:pt x="4" y="7"/>
                  </a:cubicBezTo>
                  <a:close/>
                </a:path>
              </a:pathLst>
            </a:custGeom>
            <a:solidFill>
              <a:srgbClr val="88C6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87" name="Freeform 1752"/>
            <p:cNvSpPr/>
            <p:nvPr/>
          </p:nvSpPr>
          <p:spPr>
            <a:xfrm>
              <a:off x="8297842" y="3962422"/>
              <a:ext cx="180976" cy="179389"/>
            </a:xfrm>
            <a:custGeom>
              <a:avLst/>
              <a:gdLst>
                <a:gd name="txL" fmla="*/ 0 w 48"/>
                <a:gd name="txT" fmla="*/ 0 h 48"/>
                <a:gd name="txR" fmla="*/ 48 w 48"/>
                <a:gd name="txB" fmla="*/ 48 h 4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8" h="48">
                  <a:moveTo>
                    <a:pt x="13" y="45"/>
                  </a:moveTo>
                  <a:cubicBezTo>
                    <a:pt x="18" y="48"/>
                    <a:pt x="23" y="47"/>
                    <a:pt x="27" y="46"/>
                  </a:cubicBezTo>
                  <a:cubicBezTo>
                    <a:pt x="31" y="46"/>
                    <a:pt x="34" y="44"/>
                    <a:pt x="37" y="42"/>
                  </a:cubicBezTo>
                  <a:cubicBezTo>
                    <a:pt x="40" y="41"/>
                    <a:pt x="48" y="38"/>
                    <a:pt x="48" y="38"/>
                  </a:cubicBezTo>
                  <a:cubicBezTo>
                    <a:pt x="43" y="35"/>
                    <a:pt x="42" y="29"/>
                    <a:pt x="40" y="25"/>
                  </a:cubicBezTo>
                  <a:cubicBezTo>
                    <a:pt x="39" y="22"/>
                    <a:pt x="37" y="19"/>
                    <a:pt x="36" y="17"/>
                  </a:cubicBezTo>
                  <a:cubicBezTo>
                    <a:pt x="35" y="15"/>
                    <a:pt x="34" y="14"/>
                    <a:pt x="31" y="13"/>
                  </a:cubicBezTo>
                  <a:cubicBezTo>
                    <a:pt x="29" y="12"/>
                    <a:pt x="25" y="11"/>
                    <a:pt x="21" y="11"/>
                  </a:cubicBezTo>
                  <a:cubicBezTo>
                    <a:pt x="17" y="11"/>
                    <a:pt x="12" y="11"/>
                    <a:pt x="8" y="13"/>
                  </a:cubicBezTo>
                  <a:cubicBezTo>
                    <a:pt x="8" y="11"/>
                    <a:pt x="7" y="9"/>
                    <a:pt x="8" y="7"/>
                  </a:cubicBezTo>
                  <a:cubicBezTo>
                    <a:pt x="8" y="5"/>
                    <a:pt x="9" y="2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1"/>
                    <a:pt x="8" y="3"/>
                    <a:pt x="7" y="6"/>
                  </a:cubicBezTo>
                  <a:cubicBezTo>
                    <a:pt x="7" y="8"/>
                    <a:pt x="7" y="11"/>
                    <a:pt x="8" y="13"/>
                  </a:cubicBezTo>
                  <a:cubicBezTo>
                    <a:pt x="5" y="15"/>
                    <a:pt x="3" y="17"/>
                    <a:pt x="2" y="19"/>
                  </a:cubicBezTo>
                  <a:cubicBezTo>
                    <a:pt x="0" y="22"/>
                    <a:pt x="0" y="26"/>
                    <a:pt x="1" y="30"/>
                  </a:cubicBezTo>
                  <a:cubicBezTo>
                    <a:pt x="2" y="33"/>
                    <a:pt x="4" y="36"/>
                    <a:pt x="6" y="39"/>
                  </a:cubicBezTo>
                  <a:cubicBezTo>
                    <a:pt x="8" y="41"/>
                    <a:pt x="11" y="43"/>
                    <a:pt x="13" y="45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88" name="Freeform 1753"/>
            <p:cNvSpPr/>
            <p:nvPr/>
          </p:nvSpPr>
          <p:spPr>
            <a:xfrm>
              <a:off x="8220054" y="4086248"/>
              <a:ext cx="206376" cy="319090"/>
            </a:xfrm>
            <a:custGeom>
              <a:avLst/>
              <a:gdLst>
                <a:gd name="txL" fmla="*/ 0 w 55"/>
                <a:gd name="txT" fmla="*/ 0 h 85"/>
                <a:gd name="txR" fmla="*/ 55 w 55"/>
                <a:gd name="txB" fmla="*/ 85 h 8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5" h="85">
                  <a:moveTo>
                    <a:pt x="7" y="57"/>
                  </a:moveTo>
                  <a:cubicBezTo>
                    <a:pt x="9" y="59"/>
                    <a:pt x="11" y="60"/>
                    <a:pt x="13" y="60"/>
                  </a:cubicBezTo>
                  <a:cubicBezTo>
                    <a:pt x="15" y="61"/>
                    <a:pt x="17" y="62"/>
                    <a:pt x="19" y="63"/>
                  </a:cubicBezTo>
                  <a:cubicBezTo>
                    <a:pt x="23" y="65"/>
                    <a:pt x="28" y="68"/>
                    <a:pt x="32" y="71"/>
                  </a:cubicBezTo>
                  <a:cubicBezTo>
                    <a:pt x="33" y="72"/>
                    <a:pt x="36" y="75"/>
                    <a:pt x="38" y="78"/>
                  </a:cubicBezTo>
                  <a:cubicBezTo>
                    <a:pt x="39" y="82"/>
                    <a:pt x="40" y="85"/>
                    <a:pt x="40" y="85"/>
                  </a:cubicBezTo>
                  <a:cubicBezTo>
                    <a:pt x="42" y="80"/>
                    <a:pt x="46" y="76"/>
                    <a:pt x="48" y="71"/>
                  </a:cubicBezTo>
                  <a:cubicBezTo>
                    <a:pt x="51" y="66"/>
                    <a:pt x="53" y="61"/>
                    <a:pt x="54" y="55"/>
                  </a:cubicBezTo>
                  <a:cubicBezTo>
                    <a:pt x="55" y="48"/>
                    <a:pt x="55" y="41"/>
                    <a:pt x="53" y="34"/>
                  </a:cubicBezTo>
                  <a:cubicBezTo>
                    <a:pt x="51" y="28"/>
                    <a:pt x="48" y="24"/>
                    <a:pt x="44" y="21"/>
                  </a:cubicBezTo>
                  <a:cubicBezTo>
                    <a:pt x="40" y="18"/>
                    <a:pt x="35" y="17"/>
                    <a:pt x="29" y="17"/>
                  </a:cubicBezTo>
                  <a:cubicBezTo>
                    <a:pt x="24" y="17"/>
                    <a:pt x="17" y="17"/>
                    <a:pt x="12" y="20"/>
                  </a:cubicBezTo>
                  <a:cubicBezTo>
                    <a:pt x="11" y="17"/>
                    <a:pt x="11" y="14"/>
                    <a:pt x="11" y="11"/>
                  </a:cubicBezTo>
                  <a:cubicBezTo>
                    <a:pt x="12" y="7"/>
                    <a:pt x="14" y="3"/>
                    <a:pt x="17" y="1"/>
                  </a:cubicBezTo>
                  <a:cubicBezTo>
                    <a:pt x="16" y="1"/>
                    <a:pt x="16" y="0"/>
                    <a:pt x="16" y="0"/>
                  </a:cubicBezTo>
                  <a:cubicBezTo>
                    <a:pt x="14" y="1"/>
                    <a:pt x="12" y="5"/>
                    <a:pt x="11" y="9"/>
                  </a:cubicBezTo>
                  <a:cubicBezTo>
                    <a:pt x="10" y="13"/>
                    <a:pt x="10" y="17"/>
                    <a:pt x="11" y="20"/>
                  </a:cubicBezTo>
                  <a:cubicBezTo>
                    <a:pt x="8" y="22"/>
                    <a:pt x="5" y="25"/>
                    <a:pt x="3" y="29"/>
                  </a:cubicBezTo>
                  <a:cubicBezTo>
                    <a:pt x="1" y="33"/>
                    <a:pt x="0" y="37"/>
                    <a:pt x="1" y="41"/>
                  </a:cubicBezTo>
                  <a:cubicBezTo>
                    <a:pt x="1" y="44"/>
                    <a:pt x="2" y="48"/>
                    <a:pt x="3" y="50"/>
                  </a:cubicBezTo>
                  <a:cubicBezTo>
                    <a:pt x="5" y="53"/>
                    <a:pt x="6" y="55"/>
                    <a:pt x="7" y="57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89" name="Freeform 1754"/>
            <p:cNvSpPr/>
            <p:nvPr/>
          </p:nvSpPr>
          <p:spPr>
            <a:xfrm>
              <a:off x="8151791" y="4221186"/>
              <a:ext cx="90488" cy="131763"/>
            </a:xfrm>
            <a:custGeom>
              <a:avLst/>
              <a:gdLst>
                <a:gd name="txL" fmla="*/ 0 w 24"/>
                <a:gd name="txT" fmla="*/ 0 h 35"/>
                <a:gd name="txR" fmla="*/ 24 w 24"/>
                <a:gd name="txB" fmla="*/ 35 h 3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4" h="35">
                  <a:moveTo>
                    <a:pt x="1" y="15"/>
                  </a:moveTo>
                  <a:cubicBezTo>
                    <a:pt x="0" y="18"/>
                    <a:pt x="1" y="20"/>
                    <a:pt x="2" y="23"/>
                  </a:cubicBezTo>
                  <a:cubicBezTo>
                    <a:pt x="2" y="25"/>
                    <a:pt x="3" y="27"/>
                    <a:pt x="5" y="29"/>
                  </a:cubicBezTo>
                  <a:cubicBezTo>
                    <a:pt x="6" y="30"/>
                    <a:pt x="8" y="35"/>
                    <a:pt x="8" y="35"/>
                  </a:cubicBezTo>
                  <a:cubicBezTo>
                    <a:pt x="9" y="32"/>
                    <a:pt x="13" y="31"/>
                    <a:pt x="16" y="30"/>
                  </a:cubicBezTo>
                  <a:cubicBezTo>
                    <a:pt x="20" y="27"/>
                    <a:pt x="24" y="23"/>
                    <a:pt x="24" y="18"/>
                  </a:cubicBezTo>
                  <a:cubicBezTo>
                    <a:pt x="24" y="15"/>
                    <a:pt x="23" y="12"/>
                    <a:pt x="21" y="10"/>
                  </a:cubicBezTo>
                  <a:cubicBezTo>
                    <a:pt x="20" y="8"/>
                    <a:pt x="17" y="7"/>
                    <a:pt x="14" y="7"/>
                  </a:cubicBezTo>
                  <a:cubicBezTo>
                    <a:pt x="15" y="6"/>
                    <a:pt x="15" y="5"/>
                    <a:pt x="16" y="4"/>
                  </a:cubicBezTo>
                  <a:cubicBezTo>
                    <a:pt x="17" y="3"/>
                    <a:pt x="18" y="2"/>
                    <a:pt x="19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7" y="1"/>
                    <a:pt x="15" y="4"/>
                    <a:pt x="14" y="6"/>
                  </a:cubicBezTo>
                  <a:cubicBezTo>
                    <a:pt x="11" y="6"/>
                    <a:pt x="7" y="6"/>
                    <a:pt x="5" y="8"/>
                  </a:cubicBezTo>
                  <a:cubicBezTo>
                    <a:pt x="3" y="10"/>
                    <a:pt x="2" y="13"/>
                    <a:pt x="1" y="15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90" name="Freeform 1755"/>
            <p:cNvSpPr/>
            <p:nvPr/>
          </p:nvSpPr>
          <p:spPr>
            <a:xfrm>
              <a:off x="8440718" y="3868759"/>
              <a:ext cx="153988" cy="187326"/>
            </a:xfrm>
            <a:custGeom>
              <a:avLst/>
              <a:gdLst>
                <a:gd name="txL" fmla="*/ 0 w 41"/>
                <a:gd name="txT" fmla="*/ 0 h 50"/>
                <a:gd name="txR" fmla="*/ 41 w 41"/>
                <a:gd name="txB" fmla="*/ 50 h 5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1" h="50">
                  <a:moveTo>
                    <a:pt x="6" y="43"/>
                  </a:moveTo>
                  <a:cubicBezTo>
                    <a:pt x="10" y="48"/>
                    <a:pt x="14" y="48"/>
                    <a:pt x="18" y="49"/>
                  </a:cubicBezTo>
                  <a:cubicBezTo>
                    <a:pt x="22" y="50"/>
                    <a:pt x="26" y="50"/>
                    <a:pt x="29" y="49"/>
                  </a:cubicBezTo>
                  <a:cubicBezTo>
                    <a:pt x="32" y="49"/>
                    <a:pt x="41" y="49"/>
                    <a:pt x="41" y="49"/>
                  </a:cubicBezTo>
                  <a:cubicBezTo>
                    <a:pt x="37" y="45"/>
                    <a:pt x="39" y="38"/>
                    <a:pt x="38" y="34"/>
                  </a:cubicBezTo>
                  <a:cubicBezTo>
                    <a:pt x="38" y="30"/>
                    <a:pt x="38" y="27"/>
                    <a:pt x="37" y="24"/>
                  </a:cubicBezTo>
                  <a:cubicBezTo>
                    <a:pt x="36" y="22"/>
                    <a:pt x="35" y="19"/>
                    <a:pt x="33" y="17"/>
                  </a:cubicBezTo>
                  <a:cubicBezTo>
                    <a:pt x="31" y="15"/>
                    <a:pt x="27" y="14"/>
                    <a:pt x="23" y="13"/>
                  </a:cubicBezTo>
                  <a:cubicBezTo>
                    <a:pt x="19" y="12"/>
                    <a:pt x="14" y="12"/>
                    <a:pt x="10" y="13"/>
                  </a:cubicBezTo>
                  <a:cubicBezTo>
                    <a:pt x="10" y="12"/>
                    <a:pt x="10" y="10"/>
                    <a:pt x="10" y="8"/>
                  </a:cubicBezTo>
                  <a:cubicBezTo>
                    <a:pt x="11" y="5"/>
                    <a:pt x="12" y="3"/>
                    <a:pt x="14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1"/>
                    <a:pt x="11" y="4"/>
                    <a:pt x="10" y="6"/>
                  </a:cubicBezTo>
                  <a:cubicBezTo>
                    <a:pt x="9" y="9"/>
                    <a:pt x="9" y="12"/>
                    <a:pt x="10" y="14"/>
                  </a:cubicBezTo>
                  <a:cubicBezTo>
                    <a:pt x="7" y="15"/>
                    <a:pt x="5" y="16"/>
                    <a:pt x="3" y="18"/>
                  </a:cubicBezTo>
                  <a:cubicBezTo>
                    <a:pt x="1" y="21"/>
                    <a:pt x="0" y="24"/>
                    <a:pt x="0" y="27"/>
                  </a:cubicBezTo>
                  <a:cubicBezTo>
                    <a:pt x="0" y="33"/>
                    <a:pt x="3" y="40"/>
                    <a:pt x="6" y="43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91" name="Freeform 1756"/>
            <p:cNvSpPr/>
            <p:nvPr/>
          </p:nvSpPr>
          <p:spPr>
            <a:xfrm>
              <a:off x="8516918" y="3775096"/>
              <a:ext cx="85726" cy="93663"/>
            </a:xfrm>
            <a:custGeom>
              <a:avLst/>
              <a:gdLst>
                <a:gd name="txL" fmla="*/ 0 w 23"/>
                <a:gd name="txT" fmla="*/ 0 h 25"/>
                <a:gd name="txR" fmla="*/ 23 w 23"/>
                <a:gd name="txB" fmla="*/ 25 h 2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3" h="25">
                  <a:moveTo>
                    <a:pt x="5" y="22"/>
                  </a:moveTo>
                  <a:cubicBezTo>
                    <a:pt x="7" y="24"/>
                    <a:pt x="10" y="25"/>
                    <a:pt x="12" y="25"/>
                  </a:cubicBezTo>
                  <a:cubicBezTo>
                    <a:pt x="14" y="25"/>
                    <a:pt x="16" y="25"/>
                    <a:pt x="18" y="24"/>
                  </a:cubicBezTo>
                  <a:cubicBezTo>
                    <a:pt x="18" y="24"/>
                    <a:pt x="20" y="23"/>
                    <a:pt x="21" y="23"/>
                  </a:cubicBezTo>
                  <a:cubicBezTo>
                    <a:pt x="22" y="23"/>
                    <a:pt x="23" y="22"/>
                    <a:pt x="23" y="22"/>
                  </a:cubicBezTo>
                  <a:cubicBezTo>
                    <a:pt x="21" y="21"/>
                    <a:pt x="21" y="18"/>
                    <a:pt x="21" y="15"/>
                  </a:cubicBezTo>
                  <a:cubicBezTo>
                    <a:pt x="21" y="12"/>
                    <a:pt x="20" y="9"/>
                    <a:pt x="17" y="7"/>
                  </a:cubicBezTo>
                  <a:cubicBezTo>
                    <a:pt x="16" y="6"/>
                    <a:pt x="14" y="5"/>
                    <a:pt x="12" y="5"/>
                  </a:cubicBezTo>
                  <a:cubicBezTo>
                    <a:pt x="9" y="5"/>
                    <a:pt x="7" y="6"/>
                    <a:pt x="5" y="7"/>
                  </a:cubicBezTo>
                  <a:cubicBezTo>
                    <a:pt x="5" y="6"/>
                    <a:pt x="5" y="5"/>
                    <a:pt x="5" y="4"/>
                  </a:cubicBezTo>
                  <a:cubicBezTo>
                    <a:pt x="5" y="2"/>
                    <a:pt x="5" y="1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2"/>
                    <a:pt x="4" y="3"/>
                  </a:cubicBezTo>
                  <a:cubicBezTo>
                    <a:pt x="4" y="4"/>
                    <a:pt x="4" y="6"/>
                    <a:pt x="5" y="7"/>
                  </a:cubicBezTo>
                  <a:cubicBezTo>
                    <a:pt x="2" y="8"/>
                    <a:pt x="0" y="11"/>
                    <a:pt x="1" y="15"/>
                  </a:cubicBezTo>
                  <a:cubicBezTo>
                    <a:pt x="1" y="17"/>
                    <a:pt x="3" y="20"/>
                    <a:pt x="5" y="22"/>
                  </a:cubicBezTo>
                  <a:close/>
                </a:path>
              </a:pathLst>
            </a:custGeom>
            <a:solidFill>
              <a:srgbClr val="88C6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92" name="Freeform 1757"/>
            <p:cNvSpPr/>
            <p:nvPr/>
          </p:nvSpPr>
          <p:spPr>
            <a:xfrm>
              <a:off x="8550256" y="3695720"/>
              <a:ext cx="71438" cy="63500"/>
            </a:xfrm>
            <a:custGeom>
              <a:avLst/>
              <a:gdLst>
                <a:gd name="txL" fmla="*/ 0 w 19"/>
                <a:gd name="txT" fmla="*/ 0 h 17"/>
                <a:gd name="txR" fmla="*/ 19 w 19"/>
                <a:gd name="txB" fmla="*/ 17 h 1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9" h="17">
                  <a:moveTo>
                    <a:pt x="6" y="15"/>
                  </a:moveTo>
                  <a:cubicBezTo>
                    <a:pt x="7" y="15"/>
                    <a:pt x="9" y="15"/>
                    <a:pt x="10" y="15"/>
                  </a:cubicBezTo>
                  <a:cubicBezTo>
                    <a:pt x="12" y="15"/>
                    <a:pt x="13" y="15"/>
                    <a:pt x="15" y="15"/>
                  </a:cubicBezTo>
                  <a:cubicBezTo>
                    <a:pt x="15" y="15"/>
                    <a:pt x="16" y="16"/>
                    <a:pt x="17" y="16"/>
                  </a:cubicBezTo>
                  <a:cubicBezTo>
                    <a:pt x="18" y="16"/>
                    <a:pt x="19" y="17"/>
                    <a:pt x="19" y="17"/>
                  </a:cubicBezTo>
                  <a:cubicBezTo>
                    <a:pt x="18" y="14"/>
                    <a:pt x="19" y="11"/>
                    <a:pt x="18" y="8"/>
                  </a:cubicBezTo>
                  <a:cubicBezTo>
                    <a:pt x="17" y="5"/>
                    <a:pt x="15" y="1"/>
                    <a:pt x="12" y="1"/>
                  </a:cubicBezTo>
                  <a:cubicBezTo>
                    <a:pt x="8" y="0"/>
                    <a:pt x="5" y="2"/>
                    <a:pt x="3" y="5"/>
                  </a:cubicBezTo>
                  <a:cubicBezTo>
                    <a:pt x="2" y="4"/>
                    <a:pt x="2" y="4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4"/>
                    <a:pt x="3" y="5"/>
                  </a:cubicBezTo>
                  <a:cubicBezTo>
                    <a:pt x="2" y="7"/>
                    <a:pt x="1" y="9"/>
                    <a:pt x="3" y="11"/>
                  </a:cubicBezTo>
                  <a:cubicBezTo>
                    <a:pt x="3" y="13"/>
                    <a:pt x="5" y="14"/>
                    <a:pt x="6" y="15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93" name="Freeform 1758"/>
            <p:cNvSpPr/>
            <p:nvPr/>
          </p:nvSpPr>
          <p:spPr>
            <a:xfrm>
              <a:off x="8396267" y="3778271"/>
              <a:ext cx="115888" cy="120651"/>
            </a:xfrm>
            <a:custGeom>
              <a:avLst/>
              <a:gdLst>
                <a:gd name="txL" fmla="*/ 0 w 31"/>
                <a:gd name="txT" fmla="*/ 0 h 32"/>
                <a:gd name="txR" fmla="*/ 31 w 31"/>
                <a:gd name="txB" fmla="*/ 32 h 32"/>
              </a:gdLst>
              <a:ahLst/>
              <a:cxnLst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1" h="32">
                  <a:moveTo>
                    <a:pt x="3" y="7"/>
                  </a:moveTo>
                  <a:cubicBezTo>
                    <a:pt x="1" y="10"/>
                    <a:pt x="0" y="13"/>
                    <a:pt x="0" y="16"/>
                  </a:cubicBezTo>
                  <a:cubicBezTo>
                    <a:pt x="0" y="19"/>
                    <a:pt x="0" y="21"/>
                    <a:pt x="0" y="24"/>
                  </a:cubicBezTo>
                  <a:cubicBezTo>
                    <a:pt x="1" y="26"/>
                    <a:pt x="0" y="32"/>
                    <a:pt x="0" y="32"/>
                  </a:cubicBezTo>
                  <a:cubicBezTo>
                    <a:pt x="4" y="30"/>
                    <a:pt x="8" y="31"/>
                    <a:pt x="12" y="30"/>
                  </a:cubicBezTo>
                  <a:cubicBezTo>
                    <a:pt x="17" y="29"/>
                    <a:pt x="23" y="27"/>
                    <a:pt x="26" y="22"/>
                  </a:cubicBezTo>
                  <a:cubicBezTo>
                    <a:pt x="29" y="17"/>
                    <a:pt x="27" y="9"/>
                    <a:pt x="23" y="5"/>
                  </a:cubicBezTo>
                  <a:cubicBezTo>
                    <a:pt x="24" y="4"/>
                    <a:pt x="25" y="4"/>
                    <a:pt x="26" y="3"/>
                  </a:cubicBezTo>
                  <a:cubicBezTo>
                    <a:pt x="28" y="2"/>
                    <a:pt x="30" y="2"/>
                    <a:pt x="31" y="2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29" y="1"/>
                    <a:pt x="24" y="3"/>
                    <a:pt x="22" y="5"/>
                  </a:cubicBezTo>
                  <a:cubicBezTo>
                    <a:pt x="19" y="2"/>
                    <a:pt x="15" y="0"/>
                    <a:pt x="11" y="1"/>
                  </a:cubicBezTo>
                  <a:cubicBezTo>
                    <a:pt x="9" y="2"/>
                    <a:pt x="5" y="5"/>
                    <a:pt x="3" y="7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94" name="Freeform 1760"/>
            <p:cNvSpPr/>
            <p:nvPr/>
          </p:nvSpPr>
          <p:spPr>
            <a:xfrm>
              <a:off x="4268742" y="5213380"/>
              <a:ext cx="195264" cy="220664"/>
            </a:xfrm>
            <a:custGeom>
              <a:avLst/>
              <a:gdLst>
                <a:gd name="txL" fmla="*/ 0 w 52"/>
                <a:gd name="txT" fmla="*/ 0 h 59"/>
                <a:gd name="txR" fmla="*/ 52 w 52"/>
                <a:gd name="txB" fmla="*/ 59 h 5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2" h="59">
                  <a:moveTo>
                    <a:pt x="41" y="9"/>
                  </a:moveTo>
                  <a:cubicBezTo>
                    <a:pt x="37" y="6"/>
                    <a:pt x="32" y="5"/>
                    <a:pt x="27" y="4"/>
                  </a:cubicBezTo>
                  <a:cubicBezTo>
                    <a:pt x="23" y="4"/>
                    <a:pt x="19" y="4"/>
                    <a:pt x="14" y="3"/>
                  </a:cubicBezTo>
                  <a:cubicBezTo>
                    <a:pt x="12" y="3"/>
                    <a:pt x="9" y="3"/>
                    <a:pt x="6" y="2"/>
                  </a:cubicBezTo>
                  <a:cubicBezTo>
                    <a:pt x="3" y="1"/>
                    <a:pt x="0" y="0"/>
                    <a:pt x="0" y="0"/>
                  </a:cubicBezTo>
                  <a:cubicBezTo>
                    <a:pt x="2" y="4"/>
                    <a:pt x="2" y="7"/>
                    <a:pt x="2" y="11"/>
                  </a:cubicBezTo>
                  <a:cubicBezTo>
                    <a:pt x="2" y="15"/>
                    <a:pt x="1" y="19"/>
                    <a:pt x="2" y="23"/>
                  </a:cubicBezTo>
                  <a:cubicBezTo>
                    <a:pt x="2" y="27"/>
                    <a:pt x="4" y="33"/>
                    <a:pt x="6" y="37"/>
                  </a:cubicBezTo>
                  <a:cubicBezTo>
                    <a:pt x="8" y="41"/>
                    <a:pt x="11" y="45"/>
                    <a:pt x="15" y="47"/>
                  </a:cubicBezTo>
                  <a:cubicBezTo>
                    <a:pt x="19" y="49"/>
                    <a:pt x="24" y="49"/>
                    <a:pt x="29" y="49"/>
                  </a:cubicBezTo>
                  <a:cubicBezTo>
                    <a:pt x="34" y="48"/>
                    <a:pt x="39" y="46"/>
                    <a:pt x="43" y="43"/>
                  </a:cubicBezTo>
                  <a:cubicBezTo>
                    <a:pt x="44" y="45"/>
                    <a:pt x="45" y="47"/>
                    <a:pt x="45" y="49"/>
                  </a:cubicBezTo>
                  <a:cubicBezTo>
                    <a:pt x="46" y="52"/>
                    <a:pt x="45" y="56"/>
                    <a:pt x="44" y="58"/>
                  </a:cubicBezTo>
                  <a:cubicBezTo>
                    <a:pt x="46" y="59"/>
                    <a:pt x="46" y="59"/>
                    <a:pt x="46" y="59"/>
                  </a:cubicBezTo>
                  <a:cubicBezTo>
                    <a:pt x="46" y="57"/>
                    <a:pt x="47" y="54"/>
                    <a:pt x="46" y="51"/>
                  </a:cubicBezTo>
                  <a:cubicBezTo>
                    <a:pt x="46" y="48"/>
                    <a:pt x="45" y="44"/>
                    <a:pt x="44" y="42"/>
                  </a:cubicBezTo>
                  <a:cubicBezTo>
                    <a:pt x="49" y="38"/>
                    <a:pt x="52" y="31"/>
                    <a:pt x="50" y="23"/>
                  </a:cubicBezTo>
                  <a:cubicBezTo>
                    <a:pt x="48" y="18"/>
                    <a:pt x="44" y="12"/>
                    <a:pt x="41" y="9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95" name="Freeform 1761"/>
            <p:cNvSpPr/>
            <p:nvPr/>
          </p:nvSpPr>
          <p:spPr>
            <a:xfrm>
              <a:off x="6965921" y="2216160"/>
              <a:ext cx="228601" cy="231777"/>
            </a:xfrm>
            <a:custGeom>
              <a:avLst/>
              <a:gdLst>
                <a:gd name="txL" fmla="*/ 0 w 61"/>
                <a:gd name="txT" fmla="*/ 0 h 62"/>
                <a:gd name="txR" fmla="*/ 61 w 61"/>
                <a:gd name="txB" fmla="*/ 62 h 6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1" h="62">
                  <a:moveTo>
                    <a:pt x="53" y="13"/>
                  </a:moveTo>
                  <a:cubicBezTo>
                    <a:pt x="46" y="6"/>
                    <a:pt x="37" y="4"/>
                    <a:pt x="28" y="4"/>
                  </a:cubicBezTo>
                  <a:cubicBezTo>
                    <a:pt x="25" y="4"/>
                    <a:pt x="21" y="5"/>
                    <a:pt x="18" y="5"/>
                  </a:cubicBezTo>
                  <a:cubicBezTo>
                    <a:pt x="14" y="5"/>
                    <a:pt x="10" y="5"/>
                    <a:pt x="7" y="3"/>
                  </a:cubicBezTo>
                  <a:cubicBezTo>
                    <a:pt x="5" y="2"/>
                    <a:pt x="2" y="1"/>
                    <a:pt x="0" y="0"/>
                  </a:cubicBezTo>
                  <a:cubicBezTo>
                    <a:pt x="1" y="1"/>
                    <a:pt x="2" y="3"/>
                    <a:pt x="3" y="5"/>
                  </a:cubicBezTo>
                  <a:cubicBezTo>
                    <a:pt x="4" y="7"/>
                    <a:pt x="5" y="10"/>
                    <a:pt x="5" y="12"/>
                  </a:cubicBezTo>
                  <a:cubicBezTo>
                    <a:pt x="6" y="16"/>
                    <a:pt x="7" y="21"/>
                    <a:pt x="8" y="24"/>
                  </a:cubicBezTo>
                  <a:cubicBezTo>
                    <a:pt x="10" y="34"/>
                    <a:pt x="14" y="44"/>
                    <a:pt x="22" y="48"/>
                  </a:cubicBezTo>
                  <a:cubicBezTo>
                    <a:pt x="26" y="50"/>
                    <a:pt x="31" y="51"/>
                    <a:pt x="36" y="51"/>
                  </a:cubicBezTo>
                  <a:cubicBezTo>
                    <a:pt x="41" y="51"/>
                    <a:pt x="46" y="51"/>
                    <a:pt x="52" y="48"/>
                  </a:cubicBezTo>
                  <a:cubicBezTo>
                    <a:pt x="53" y="53"/>
                    <a:pt x="53" y="58"/>
                    <a:pt x="50" y="62"/>
                  </a:cubicBezTo>
                  <a:cubicBezTo>
                    <a:pt x="51" y="62"/>
                    <a:pt x="51" y="62"/>
                    <a:pt x="52" y="62"/>
                  </a:cubicBezTo>
                  <a:cubicBezTo>
                    <a:pt x="52" y="62"/>
                    <a:pt x="52" y="62"/>
                    <a:pt x="53" y="61"/>
                  </a:cubicBezTo>
                  <a:cubicBezTo>
                    <a:pt x="53" y="61"/>
                    <a:pt x="53" y="60"/>
                    <a:pt x="53" y="60"/>
                  </a:cubicBezTo>
                  <a:cubicBezTo>
                    <a:pt x="54" y="59"/>
                    <a:pt x="54" y="58"/>
                    <a:pt x="54" y="56"/>
                  </a:cubicBezTo>
                  <a:cubicBezTo>
                    <a:pt x="54" y="54"/>
                    <a:pt x="54" y="51"/>
                    <a:pt x="53" y="48"/>
                  </a:cubicBezTo>
                  <a:cubicBezTo>
                    <a:pt x="54" y="47"/>
                    <a:pt x="55" y="46"/>
                    <a:pt x="56" y="45"/>
                  </a:cubicBezTo>
                  <a:cubicBezTo>
                    <a:pt x="60" y="41"/>
                    <a:pt x="61" y="34"/>
                    <a:pt x="60" y="28"/>
                  </a:cubicBezTo>
                  <a:cubicBezTo>
                    <a:pt x="59" y="22"/>
                    <a:pt x="57" y="16"/>
                    <a:pt x="53" y="13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96" name="Freeform 1762"/>
            <p:cNvSpPr/>
            <p:nvPr/>
          </p:nvSpPr>
          <p:spPr>
            <a:xfrm>
              <a:off x="5541925" y="4187848"/>
              <a:ext cx="187326" cy="277814"/>
            </a:xfrm>
            <a:custGeom>
              <a:avLst/>
              <a:gdLst>
                <a:gd name="txL" fmla="*/ 0 w 50"/>
                <a:gd name="txT" fmla="*/ 0 h 74"/>
                <a:gd name="txR" fmla="*/ 50 w 50"/>
                <a:gd name="txB" fmla="*/ 74 h 74"/>
              </a:gdLst>
              <a:ahLst/>
              <a:cxnLst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</a:cxnLst>
              <a:rect l="txL" t="txT" r="txR" b="txB"/>
              <a:pathLst>
                <a:path w="50" h="74">
                  <a:moveTo>
                    <a:pt x="0" y="42"/>
                  </a:moveTo>
                  <a:cubicBezTo>
                    <a:pt x="0" y="48"/>
                    <a:pt x="4" y="53"/>
                    <a:pt x="8" y="57"/>
                  </a:cubicBezTo>
                  <a:cubicBezTo>
                    <a:pt x="11" y="61"/>
                    <a:pt x="15" y="64"/>
                    <a:pt x="19" y="67"/>
                  </a:cubicBezTo>
                  <a:cubicBezTo>
                    <a:pt x="21" y="68"/>
                    <a:pt x="24" y="70"/>
                    <a:pt x="26" y="72"/>
                  </a:cubicBezTo>
                  <a:cubicBezTo>
                    <a:pt x="29" y="73"/>
                    <a:pt x="31" y="74"/>
                    <a:pt x="31" y="74"/>
                  </a:cubicBezTo>
                  <a:cubicBezTo>
                    <a:pt x="31" y="72"/>
                    <a:pt x="32" y="69"/>
                    <a:pt x="35" y="66"/>
                  </a:cubicBezTo>
                  <a:cubicBezTo>
                    <a:pt x="37" y="63"/>
                    <a:pt x="39" y="61"/>
                    <a:pt x="41" y="58"/>
                  </a:cubicBezTo>
                  <a:cubicBezTo>
                    <a:pt x="44" y="55"/>
                    <a:pt x="47" y="51"/>
                    <a:pt x="48" y="45"/>
                  </a:cubicBezTo>
                  <a:cubicBezTo>
                    <a:pt x="49" y="40"/>
                    <a:pt x="50" y="34"/>
                    <a:pt x="48" y="28"/>
                  </a:cubicBezTo>
                  <a:cubicBezTo>
                    <a:pt x="47" y="22"/>
                    <a:pt x="42" y="18"/>
                    <a:pt x="37" y="16"/>
                  </a:cubicBezTo>
                  <a:cubicBezTo>
                    <a:pt x="31" y="14"/>
                    <a:pt x="25" y="14"/>
                    <a:pt x="20" y="15"/>
                  </a:cubicBezTo>
                  <a:cubicBezTo>
                    <a:pt x="19" y="13"/>
                    <a:pt x="19" y="11"/>
                    <a:pt x="20" y="9"/>
                  </a:cubicBezTo>
                  <a:cubicBezTo>
                    <a:pt x="20" y="6"/>
                    <a:pt x="21" y="3"/>
                    <a:pt x="22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2"/>
                    <a:pt x="20" y="5"/>
                    <a:pt x="19" y="7"/>
                  </a:cubicBezTo>
                  <a:cubicBezTo>
                    <a:pt x="19" y="10"/>
                    <a:pt x="18" y="13"/>
                    <a:pt x="19" y="15"/>
                  </a:cubicBezTo>
                  <a:cubicBezTo>
                    <a:pt x="15" y="16"/>
                    <a:pt x="12" y="18"/>
                    <a:pt x="9" y="19"/>
                  </a:cubicBezTo>
                  <a:cubicBezTo>
                    <a:pt x="6" y="21"/>
                    <a:pt x="4" y="23"/>
                    <a:pt x="3" y="25"/>
                  </a:cubicBezTo>
                  <a:cubicBezTo>
                    <a:pt x="2" y="27"/>
                    <a:pt x="1" y="30"/>
                    <a:pt x="0" y="33"/>
                  </a:cubicBezTo>
                  <a:cubicBezTo>
                    <a:pt x="0" y="36"/>
                    <a:pt x="0" y="39"/>
                    <a:pt x="0" y="42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97" name="Freeform 1763"/>
            <p:cNvSpPr/>
            <p:nvPr/>
          </p:nvSpPr>
          <p:spPr>
            <a:xfrm>
              <a:off x="4972009" y="4029097"/>
              <a:ext cx="228601" cy="150814"/>
            </a:xfrm>
            <a:custGeom>
              <a:avLst/>
              <a:gdLst>
                <a:gd name="txL" fmla="*/ 0 w 61"/>
                <a:gd name="txT" fmla="*/ 0 h 40"/>
                <a:gd name="txR" fmla="*/ 61 w 61"/>
                <a:gd name="txB" fmla="*/ 40 h 40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61" h="40">
                  <a:moveTo>
                    <a:pt x="32" y="0"/>
                  </a:moveTo>
                  <a:cubicBezTo>
                    <a:pt x="28" y="1"/>
                    <a:pt x="25" y="3"/>
                    <a:pt x="21" y="5"/>
                  </a:cubicBezTo>
                  <a:cubicBezTo>
                    <a:pt x="18" y="6"/>
                    <a:pt x="15" y="8"/>
                    <a:pt x="12" y="10"/>
                  </a:cubicBezTo>
                  <a:cubicBezTo>
                    <a:pt x="11" y="11"/>
                    <a:pt x="8" y="12"/>
                    <a:pt x="6" y="12"/>
                  </a:cubicBezTo>
                  <a:cubicBezTo>
                    <a:pt x="3" y="13"/>
                    <a:pt x="0" y="12"/>
                    <a:pt x="0" y="12"/>
                  </a:cubicBezTo>
                  <a:cubicBezTo>
                    <a:pt x="3" y="15"/>
                    <a:pt x="5" y="18"/>
                    <a:pt x="7" y="21"/>
                  </a:cubicBezTo>
                  <a:cubicBezTo>
                    <a:pt x="9" y="24"/>
                    <a:pt x="11" y="27"/>
                    <a:pt x="13" y="29"/>
                  </a:cubicBezTo>
                  <a:cubicBezTo>
                    <a:pt x="20" y="35"/>
                    <a:pt x="30" y="40"/>
                    <a:pt x="39" y="37"/>
                  </a:cubicBezTo>
                  <a:cubicBezTo>
                    <a:pt x="43" y="36"/>
                    <a:pt x="46" y="33"/>
                    <a:pt x="48" y="29"/>
                  </a:cubicBezTo>
                  <a:cubicBezTo>
                    <a:pt x="50" y="25"/>
                    <a:pt x="50" y="21"/>
                    <a:pt x="50" y="16"/>
                  </a:cubicBezTo>
                  <a:cubicBezTo>
                    <a:pt x="51" y="16"/>
                    <a:pt x="53" y="16"/>
                    <a:pt x="54" y="17"/>
                  </a:cubicBezTo>
                  <a:cubicBezTo>
                    <a:pt x="57" y="17"/>
                    <a:pt x="59" y="18"/>
                    <a:pt x="61" y="19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0" y="18"/>
                    <a:pt x="58" y="17"/>
                    <a:pt x="56" y="17"/>
                  </a:cubicBezTo>
                  <a:cubicBezTo>
                    <a:pt x="54" y="16"/>
                    <a:pt x="51" y="16"/>
                    <a:pt x="50" y="16"/>
                  </a:cubicBezTo>
                  <a:cubicBezTo>
                    <a:pt x="49" y="10"/>
                    <a:pt x="46" y="5"/>
                    <a:pt x="42" y="3"/>
                  </a:cubicBezTo>
                  <a:cubicBezTo>
                    <a:pt x="39" y="1"/>
                    <a:pt x="35" y="0"/>
                    <a:pt x="32" y="0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98" name="Freeform 1764"/>
            <p:cNvSpPr/>
            <p:nvPr/>
          </p:nvSpPr>
          <p:spPr>
            <a:xfrm>
              <a:off x="7164360" y="2032009"/>
              <a:ext cx="38100" cy="146051"/>
            </a:xfrm>
            <a:custGeom>
              <a:avLst/>
              <a:gdLst>
                <a:gd name="txL" fmla="*/ 0 w 10"/>
                <a:gd name="txT" fmla="*/ 0 h 39"/>
                <a:gd name="txR" fmla="*/ 10 w 10"/>
                <a:gd name="txB" fmla="*/ 39 h 3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0" h="39">
                  <a:moveTo>
                    <a:pt x="2" y="39"/>
                  </a:moveTo>
                  <a:cubicBezTo>
                    <a:pt x="3" y="33"/>
                    <a:pt x="5" y="26"/>
                    <a:pt x="5" y="19"/>
                  </a:cubicBezTo>
                  <a:cubicBezTo>
                    <a:pt x="4" y="16"/>
                    <a:pt x="3" y="12"/>
                    <a:pt x="2" y="9"/>
                  </a:cubicBezTo>
                  <a:cubicBezTo>
                    <a:pt x="1" y="6"/>
                    <a:pt x="0" y="3"/>
                    <a:pt x="0" y="0"/>
                  </a:cubicBezTo>
                  <a:cubicBezTo>
                    <a:pt x="3" y="3"/>
                    <a:pt x="6" y="7"/>
                    <a:pt x="9" y="10"/>
                  </a:cubicBezTo>
                  <a:cubicBezTo>
                    <a:pt x="10" y="15"/>
                    <a:pt x="8" y="21"/>
                    <a:pt x="8" y="24"/>
                  </a:cubicBezTo>
                  <a:cubicBezTo>
                    <a:pt x="6" y="29"/>
                    <a:pt x="4" y="34"/>
                    <a:pt x="2" y="39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499" name="Freeform 1767"/>
            <p:cNvSpPr/>
            <p:nvPr/>
          </p:nvSpPr>
          <p:spPr>
            <a:xfrm>
              <a:off x="7067522" y="2065346"/>
              <a:ext cx="96838" cy="142876"/>
            </a:xfrm>
            <a:custGeom>
              <a:avLst/>
              <a:gdLst>
                <a:gd name="txL" fmla="*/ 0 w 26"/>
                <a:gd name="txT" fmla="*/ 0 h 38"/>
                <a:gd name="txR" fmla="*/ 26 w 26"/>
                <a:gd name="txB" fmla="*/ 38 h 3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6" h="38">
                  <a:moveTo>
                    <a:pt x="13" y="24"/>
                  </a:moveTo>
                  <a:cubicBezTo>
                    <a:pt x="16" y="26"/>
                    <a:pt x="20" y="29"/>
                    <a:pt x="22" y="32"/>
                  </a:cubicBezTo>
                  <a:cubicBezTo>
                    <a:pt x="24" y="34"/>
                    <a:pt x="26" y="38"/>
                    <a:pt x="26" y="38"/>
                  </a:cubicBezTo>
                  <a:cubicBezTo>
                    <a:pt x="24" y="35"/>
                    <a:pt x="20" y="33"/>
                    <a:pt x="17" y="31"/>
                  </a:cubicBezTo>
                  <a:cubicBezTo>
                    <a:pt x="13" y="28"/>
                    <a:pt x="9" y="27"/>
                    <a:pt x="5" y="24"/>
                  </a:cubicBezTo>
                  <a:cubicBezTo>
                    <a:pt x="1" y="22"/>
                    <a:pt x="0" y="17"/>
                    <a:pt x="0" y="13"/>
                  </a:cubicBezTo>
                  <a:cubicBezTo>
                    <a:pt x="0" y="13"/>
                    <a:pt x="0" y="12"/>
                    <a:pt x="0" y="11"/>
                  </a:cubicBezTo>
                  <a:cubicBezTo>
                    <a:pt x="2" y="7"/>
                    <a:pt x="5" y="3"/>
                    <a:pt x="8" y="0"/>
                  </a:cubicBezTo>
                  <a:cubicBezTo>
                    <a:pt x="7" y="2"/>
                    <a:pt x="6" y="4"/>
                    <a:pt x="6" y="6"/>
                  </a:cubicBezTo>
                  <a:cubicBezTo>
                    <a:pt x="6" y="15"/>
                    <a:pt x="10" y="21"/>
                    <a:pt x="13" y="24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00" name="Freeform 1768"/>
            <p:cNvSpPr/>
            <p:nvPr/>
          </p:nvSpPr>
          <p:spPr>
            <a:xfrm>
              <a:off x="7092922" y="2019308"/>
              <a:ext cx="123826" cy="260352"/>
            </a:xfrm>
            <a:custGeom>
              <a:avLst/>
              <a:gdLst>
                <a:gd name="txL" fmla="*/ 0 w 33"/>
                <a:gd name="txT" fmla="*/ 0 h 69"/>
                <a:gd name="txR" fmla="*/ 33 w 33"/>
                <a:gd name="txB" fmla="*/ 69 h 6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3" h="69">
                  <a:moveTo>
                    <a:pt x="2" y="30"/>
                  </a:moveTo>
                  <a:cubicBezTo>
                    <a:pt x="3" y="31"/>
                    <a:pt x="4" y="32"/>
                    <a:pt x="5" y="33"/>
                  </a:cubicBezTo>
                  <a:cubicBezTo>
                    <a:pt x="7" y="35"/>
                    <a:pt x="9" y="37"/>
                    <a:pt x="11" y="39"/>
                  </a:cubicBezTo>
                  <a:cubicBezTo>
                    <a:pt x="12" y="40"/>
                    <a:pt x="14" y="41"/>
                    <a:pt x="15" y="42"/>
                  </a:cubicBezTo>
                  <a:cubicBezTo>
                    <a:pt x="15" y="42"/>
                    <a:pt x="16" y="43"/>
                    <a:pt x="16" y="43"/>
                  </a:cubicBezTo>
                  <a:cubicBezTo>
                    <a:pt x="17" y="44"/>
                    <a:pt x="17" y="44"/>
                    <a:pt x="17" y="44"/>
                  </a:cubicBezTo>
                  <a:cubicBezTo>
                    <a:pt x="17" y="44"/>
                    <a:pt x="18" y="44"/>
                    <a:pt x="18" y="44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9" y="45"/>
                    <a:pt x="19" y="46"/>
                    <a:pt x="20" y="46"/>
                  </a:cubicBezTo>
                  <a:cubicBezTo>
                    <a:pt x="19" y="45"/>
                    <a:pt x="19" y="44"/>
                    <a:pt x="18" y="43"/>
                  </a:cubicBezTo>
                  <a:cubicBezTo>
                    <a:pt x="18" y="42"/>
                    <a:pt x="18" y="42"/>
                    <a:pt x="17" y="41"/>
                  </a:cubicBezTo>
                  <a:cubicBezTo>
                    <a:pt x="17" y="40"/>
                    <a:pt x="17" y="40"/>
                    <a:pt x="16" y="39"/>
                  </a:cubicBezTo>
                  <a:cubicBezTo>
                    <a:pt x="16" y="38"/>
                    <a:pt x="15" y="36"/>
                    <a:pt x="15" y="35"/>
                  </a:cubicBezTo>
                  <a:cubicBezTo>
                    <a:pt x="14" y="34"/>
                    <a:pt x="14" y="33"/>
                    <a:pt x="14" y="32"/>
                  </a:cubicBezTo>
                  <a:cubicBezTo>
                    <a:pt x="13" y="30"/>
                    <a:pt x="12" y="29"/>
                    <a:pt x="11" y="28"/>
                  </a:cubicBezTo>
                  <a:cubicBezTo>
                    <a:pt x="11" y="27"/>
                    <a:pt x="10" y="26"/>
                    <a:pt x="10" y="26"/>
                  </a:cubicBezTo>
                  <a:cubicBezTo>
                    <a:pt x="10" y="25"/>
                    <a:pt x="9" y="24"/>
                    <a:pt x="9" y="23"/>
                  </a:cubicBezTo>
                  <a:cubicBezTo>
                    <a:pt x="9" y="22"/>
                    <a:pt x="8" y="20"/>
                    <a:pt x="8" y="18"/>
                  </a:cubicBezTo>
                  <a:cubicBezTo>
                    <a:pt x="7" y="17"/>
                    <a:pt x="7" y="17"/>
                    <a:pt x="7" y="16"/>
                  </a:cubicBezTo>
                  <a:cubicBezTo>
                    <a:pt x="7" y="15"/>
                    <a:pt x="8" y="14"/>
                    <a:pt x="8" y="13"/>
                  </a:cubicBezTo>
                  <a:cubicBezTo>
                    <a:pt x="7" y="15"/>
                    <a:pt x="7" y="17"/>
                    <a:pt x="8" y="18"/>
                  </a:cubicBezTo>
                  <a:cubicBezTo>
                    <a:pt x="8" y="20"/>
                    <a:pt x="9" y="21"/>
                    <a:pt x="10" y="23"/>
                  </a:cubicBezTo>
                  <a:cubicBezTo>
                    <a:pt x="10" y="24"/>
                    <a:pt x="10" y="24"/>
                    <a:pt x="11" y="25"/>
                  </a:cubicBezTo>
                  <a:cubicBezTo>
                    <a:pt x="11" y="26"/>
                    <a:pt x="12" y="27"/>
                    <a:pt x="12" y="27"/>
                  </a:cubicBezTo>
                  <a:cubicBezTo>
                    <a:pt x="12" y="28"/>
                    <a:pt x="13" y="28"/>
                    <a:pt x="13" y="29"/>
                  </a:cubicBezTo>
                  <a:cubicBezTo>
                    <a:pt x="12" y="25"/>
                    <a:pt x="11" y="21"/>
                    <a:pt x="11" y="17"/>
                  </a:cubicBezTo>
                  <a:cubicBezTo>
                    <a:pt x="11" y="14"/>
                    <a:pt x="11" y="11"/>
                    <a:pt x="12" y="8"/>
                  </a:cubicBezTo>
                  <a:cubicBezTo>
                    <a:pt x="12" y="7"/>
                    <a:pt x="12" y="5"/>
                    <a:pt x="12" y="4"/>
                  </a:cubicBezTo>
                  <a:cubicBezTo>
                    <a:pt x="13" y="2"/>
                    <a:pt x="13" y="1"/>
                    <a:pt x="14" y="0"/>
                  </a:cubicBezTo>
                  <a:cubicBezTo>
                    <a:pt x="14" y="0"/>
                    <a:pt x="14" y="1"/>
                    <a:pt x="14" y="2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5"/>
                    <a:pt x="13" y="7"/>
                    <a:pt x="13" y="8"/>
                  </a:cubicBezTo>
                  <a:cubicBezTo>
                    <a:pt x="13" y="11"/>
                    <a:pt x="13" y="14"/>
                    <a:pt x="13" y="17"/>
                  </a:cubicBezTo>
                  <a:cubicBezTo>
                    <a:pt x="13" y="23"/>
                    <a:pt x="14" y="29"/>
                    <a:pt x="16" y="34"/>
                  </a:cubicBezTo>
                  <a:cubicBezTo>
                    <a:pt x="17" y="36"/>
                    <a:pt x="17" y="37"/>
                    <a:pt x="18" y="38"/>
                  </a:cubicBezTo>
                  <a:cubicBezTo>
                    <a:pt x="18" y="39"/>
                    <a:pt x="18" y="40"/>
                    <a:pt x="19" y="40"/>
                  </a:cubicBezTo>
                  <a:cubicBezTo>
                    <a:pt x="19" y="41"/>
                    <a:pt x="19" y="42"/>
                    <a:pt x="20" y="42"/>
                  </a:cubicBezTo>
                  <a:cubicBezTo>
                    <a:pt x="20" y="42"/>
                    <a:pt x="20" y="43"/>
                    <a:pt x="20" y="43"/>
                  </a:cubicBezTo>
                  <a:cubicBezTo>
                    <a:pt x="20" y="43"/>
                    <a:pt x="20" y="42"/>
                    <a:pt x="20" y="42"/>
                  </a:cubicBezTo>
                  <a:cubicBezTo>
                    <a:pt x="20" y="41"/>
                    <a:pt x="20" y="41"/>
                    <a:pt x="20" y="40"/>
                  </a:cubicBezTo>
                  <a:cubicBezTo>
                    <a:pt x="20" y="39"/>
                    <a:pt x="20" y="38"/>
                    <a:pt x="21" y="37"/>
                  </a:cubicBezTo>
                  <a:cubicBezTo>
                    <a:pt x="21" y="34"/>
                    <a:pt x="23" y="31"/>
                    <a:pt x="23" y="28"/>
                  </a:cubicBezTo>
                  <a:cubicBezTo>
                    <a:pt x="23" y="27"/>
                    <a:pt x="23" y="26"/>
                    <a:pt x="23" y="26"/>
                  </a:cubicBezTo>
                  <a:cubicBezTo>
                    <a:pt x="23" y="25"/>
                    <a:pt x="23" y="24"/>
                    <a:pt x="23" y="23"/>
                  </a:cubicBezTo>
                  <a:cubicBezTo>
                    <a:pt x="23" y="21"/>
                    <a:pt x="23" y="20"/>
                    <a:pt x="22" y="18"/>
                  </a:cubicBezTo>
                  <a:cubicBezTo>
                    <a:pt x="22" y="17"/>
                    <a:pt x="22" y="15"/>
                    <a:pt x="21" y="13"/>
                  </a:cubicBezTo>
                  <a:cubicBezTo>
                    <a:pt x="21" y="12"/>
                    <a:pt x="20" y="10"/>
                    <a:pt x="20" y="9"/>
                  </a:cubicBezTo>
                  <a:cubicBezTo>
                    <a:pt x="21" y="10"/>
                    <a:pt x="21" y="12"/>
                    <a:pt x="22" y="13"/>
                  </a:cubicBezTo>
                  <a:cubicBezTo>
                    <a:pt x="22" y="15"/>
                    <a:pt x="23" y="17"/>
                    <a:pt x="23" y="18"/>
                  </a:cubicBezTo>
                  <a:cubicBezTo>
                    <a:pt x="23" y="20"/>
                    <a:pt x="24" y="21"/>
                    <a:pt x="24" y="23"/>
                  </a:cubicBezTo>
                  <a:cubicBezTo>
                    <a:pt x="24" y="24"/>
                    <a:pt x="24" y="25"/>
                    <a:pt x="24" y="26"/>
                  </a:cubicBezTo>
                  <a:cubicBezTo>
                    <a:pt x="24" y="26"/>
                    <a:pt x="24" y="27"/>
                    <a:pt x="24" y="28"/>
                  </a:cubicBezTo>
                  <a:cubicBezTo>
                    <a:pt x="23" y="31"/>
                    <a:pt x="22" y="34"/>
                    <a:pt x="22" y="38"/>
                  </a:cubicBezTo>
                  <a:cubicBezTo>
                    <a:pt x="21" y="39"/>
                    <a:pt x="21" y="41"/>
                    <a:pt x="21" y="42"/>
                  </a:cubicBezTo>
                  <a:cubicBezTo>
                    <a:pt x="21" y="43"/>
                    <a:pt x="21" y="44"/>
                    <a:pt x="21" y="45"/>
                  </a:cubicBezTo>
                  <a:cubicBezTo>
                    <a:pt x="21" y="45"/>
                    <a:pt x="21" y="45"/>
                    <a:pt x="21" y="46"/>
                  </a:cubicBezTo>
                  <a:cubicBezTo>
                    <a:pt x="22" y="48"/>
                    <a:pt x="22" y="49"/>
                    <a:pt x="23" y="51"/>
                  </a:cubicBezTo>
                  <a:cubicBezTo>
                    <a:pt x="23" y="52"/>
                    <a:pt x="23" y="54"/>
                    <a:pt x="24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4" y="54"/>
                    <a:pt x="25" y="53"/>
                    <a:pt x="25" y="53"/>
                  </a:cubicBezTo>
                  <a:cubicBezTo>
                    <a:pt x="26" y="52"/>
                    <a:pt x="26" y="52"/>
                    <a:pt x="27" y="51"/>
                  </a:cubicBezTo>
                  <a:cubicBezTo>
                    <a:pt x="27" y="50"/>
                    <a:pt x="28" y="49"/>
                    <a:pt x="29" y="48"/>
                  </a:cubicBezTo>
                  <a:cubicBezTo>
                    <a:pt x="29" y="47"/>
                    <a:pt x="30" y="46"/>
                    <a:pt x="30" y="45"/>
                  </a:cubicBezTo>
                  <a:cubicBezTo>
                    <a:pt x="31" y="42"/>
                    <a:pt x="32" y="40"/>
                    <a:pt x="33" y="37"/>
                  </a:cubicBezTo>
                  <a:cubicBezTo>
                    <a:pt x="33" y="36"/>
                    <a:pt x="33" y="34"/>
                    <a:pt x="33" y="33"/>
                  </a:cubicBezTo>
                  <a:cubicBezTo>
                    <a:pt x="33" y="32"/>
                    <a:pt x="33" y="30"/>
                    <a:pt x="33" y="29"/>
                  </a:cubicBezTo>
                  <a:cubicBezTo>
                    <a:pt x="33" y="30"/>
                    <a:pt x="33" y="32"/>
                    <a:pt x="33" y="33"/>
                  </a:cubicBezTo>
                  <a:cubicBezTo>
                    <a:pt x="33" y="34"/>
                    <a:pt x="33" y="36"/>
                    <a:pt x="33" y="37"/>
                  </a:cubicBezTo>
                  <a:cubicBezTo>
                    <a:pt x="33" y="40"/>
                    <a:pt x="32" y="42"/>
                    <a:pt x="31" y="45"/>
                  </a:cubicBezTo>
                  <a:cubicBezTo>
                    <a:pt x="31" y="46"/>
                    <a:pt x="30" y="47"/>
                    <a:pt x="29" y="49"/>
                  </a:cubicBezTo>
                  <a:cubicBezTo>
                    <a:pt x="29" y="50"/>
                    <a:pt x="28" y="51"/>
                    <a:pt x="27" y="52"/>
                  </a:cubicBezTo>
                  <a:cubicBezTo>
                    <a:pt x="27" y="52"/>
                    <a:pt x="27" y="53"/>
                    <a:pt x="27" y="53"/>
                  </a:cubicBezTo>
                  <a:cubicBezTo>
                    <a:pt x="26" y="53"/>
                    <a:pt x="26" y="53"/>
                    <a:pt x="26" y="54"/>
                  </a:cubicBezTo>
                  <a:cubicBezTo>
                    <a:pt x="26" y="54"/>
                    <a:pt x="25" y="55"/>
                    <a:pt x="25" y="55"/>
                  </a:cubicBezTo>
                  <a:cubicBezTo>
                    <a:pt x="24" y="56"/>
                    <a:pt x="24" y="56"/>
                    <a:pt x="24" y="57"/>
                  </a:cubicBezTo>
                  <a:cubicBezTo>
                    <a:pt x="24" y="58"/>
                    <a:pt x="24" y="59"/>
                    <a:pt x="24" y="60"/>
                  </a:cubicBezTo>
                  <a:cubicBezTo>
                    <a:pt x="24" y="61"/>
                    <a:pt x="24" y="62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24" y="64"/>
                    <a:pt x="24" y="64"/>
                    <a:pt x="24" y="64"/>
                  </a:cubicBezTo>
                  <a:cubicBezTo>
                    <a:pt x="24" y="64"/>
                    <a:pt x="24" y="64"/>
                    <a:pt x="24" y="64"/>
                  </a:cubicBezTo>
                  <a:cubicBezTo>
                    <a:pt x="23" y="66"/>
                    <a:pt x="23" y="67"/>
                    <a:pt x="23" y="69"/>
                  </a:cubicBezTo>
                  <a:cubicBezTo>
                    <a:pt x="23" y="68"/>
                    <a:pt x="23" y="67"/>
                    <a:pt x="23" y="67"/>
                  </a:cubicBezTo>
                  <a:cubicBezTo>
                    <a:pt x="23" y="66"/>
                    <a:pt x="23" y="65"/>
                    <a:pt x="23" y="64"/>
                  </a:cubicBezTo>
                  <a:cubicBezTo>
                    <a:pt x="23" y="63"/>
                    <a:pt x="23" y="62"/>
                    <a:pt x="23" y="61"/>
                  </a:cubicBezTo>
                  <a:cubicBezTo>
                    <a:pt x="23" y="61"/>
                    <a:pt x="22" y="61"/>
                    <a:pt x="22" y="61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2" y="60"/>
                    <a:pt x="22" y="59"/>
                    <a:pt x="22" y="59"/>
                  </a:cubicBezTo>
                  <a:cubicBezTo>
                    <a:pt x="22" y="59"/>
                    <a:pt x="22" y="58"/>
                    <a:pt x="21" y="58"/>
                  </a:cubicBezTo>
                  <a:cubicBezTo>
                    <a:pt x="21" y="57"/>
                    <a:pt x="21" y="57"/>
                    <a:pt x="20" y="56"/>
                  </a:cubicBezTo>
                  <a:cubicBezTo>
                    <a:pt x="19" y="54"/>
                    <a:pt x="17" y="52"/>
                    <a:pt x="15" y="50"/>
                  </a:cubicBezTo>
                  <a:cubicBezTo>
                    <a:pt x="15" y="50"/>
                    <a:pt x="15" y="49"/>
                    <a:pt x="14" y="49"/>
                  </a:cubicBezTo>
                  <a:cubicBezTo>
                    <a:pt x="14" y="48"/>
                    <a:pt x="13" y="48"/>
                    <a:pt x="12" y="48"/>
                  </a:cubicBezTo>
                  <a:cubicBezTo>
                    <a:pt x="11" y="47"/>
                    <a:pt x="10" y="46"/>
                    <a:pt x="9" y="46"/>
                  </a:cubicBezTo>
                  <a:cubicBezTo>
                    <a:pt x="6" y="45"/>
                    <a:pt x="4" y="45"/>
                    <a:pt x="1" y="44"/>
                  </a:cubicBezTo>
                  <a:cubicBezTo>
                    <a:pt x="2" y="44"/>
                    <a:pt x="4" y="45"/>
                    <a:pt x="5" y="45"/>
                  </a:cubicBezTo>
                  <a:cubicBezTo>
                    <a:pt x="6" y="45"/>
                    <a:pt x="8" y="45"/>
                    <a:pt x="9" y="45"/>
                  </a:cubicBezTo>
                  <a:cubicBezTo>
                    <a:pt x="10" y="46"/>
                    <a:pt x="12" y="46"/>
                    <a:pt x="13" y="47"/>
                  </a:cubicBezTo>
                  <a:cubicBezTo>
                    <a:pt x="13" y="47"/>
                    <a:pt x="14" y="48"/>
                    <a:pt x="14" y="48"/>
                  </a:cubicBezTo>
                  <a:cubicBezTo>
                    <a:pt x="15" y="49"/>
                    <a:pt x="15" y="49"/>
                    <a:pt x="16" y="50"/>
                  </a:cubicBezTo>
                  <a:cubicBezTo>
                    <a:pt x="17" y="51"/>
                    <a:pt x="18" y="52"/>
                    <a:pt x="19" y="53"/>
                  </a:cubicBezTo>
                  <a:cubicBezTo>
                    <a:pt x="20" y="54"/>
                    <a:pt x="20" y="55"/>
                    <a:pt x="21" y="56"/>
                  </a:cubicBezTo>
                  <a:cubicBezTo>
                    <a:pt x="22" y="56"/>
                    <a:pt x="22" y="57"/>
                    <a:pt x="22" y="58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2" y="56"/>
                    <a:pt x="22" y="53"/>
                    <a:pt x="21" y="51"/>
                  </a:cubicBezTo>
                  <a:cubicBezTo>
                    <a:pt x="21" y="51"/>
                    <a:pt x="21" y="50"/>
                    <a:pt x="21" y="50"/>
                  </a:cubicBezTo>
                  <a:cubicBezTo>
                    <a:pt x="21" y="50"/>
                    <a:pt x="20" y="49"/>
                    <a:pt x="20" y="49"/>
                  </a:cubicBezTo>
                  <a:cubicBezTo>
                    <a:pt x="19" y="47"/>
                    <a:pt x="19" y="46"/>
                    <a:pt x="17" y="45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5" y="44"/>
                    <a:pt x="15" y="43"/>
                    <a:pt x="14" y="43"/>
                  </a:cubicBezTo>
                  <a:cubicBezTo>
                    <a:pt x="13" y="42"/>
                    <a:pt x="12" y="41"/>
                    <a:pt x="11" y="40"/>
                  </a:cubicBezTo>
                  <a:cubicBezTo>
                    <a:pt x="8" y="38"/>
                    <a:pt x="6" y="36"/>
                    <a:pt x="4" y="34"/>
                  </a:cubicBezTo>
                  <a:cubicBezTo>
                    <a:pt x="3" y="33"/>
                    <a:pt x="2" y="32"/>
                    <a:pt x="1" y="30"/>
                  </a:cubicBezTo>
                  <a:cubicBezTo>
                    <a:pt x="1" y="29"/>
                    <a:pt x="0" y="27"/>
                    <a:pt x="0" y="26"/>
                  </a:cubicBezTo>
                  <a:cubicBezTo>
                    <a:pt x="1" y="27"/>
                    <a:pt x="1" y="29"/>
                    <a:pt x="2" y="30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01" name="Freeform 1769"/>
            <p:cNvSpPr/>
            <p:nvPr/>
          </p:nvSpPr>
          <p:spPr>
            <a:xfrm>
              <a:off x="7351686" y="1776419"/>
              <a:ext cx="46038" cy="146051"/>
            </a:xfrm>
            <a:custGeom>
              <a:avLst/>
              <a:gdLst>
                <a:gd name="txL" fmla="*/ 0 w 12"/>
                <a:gd name="txT" fmla="*/ 0 h 39"/>
                <a:gd name="txR" fmla="*/ 12 w 12"/>
                <a:gd name="txB" fmla="*/ 39 h 3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2" h="39">
                  <a:moveTo>
                    <a:pt x="12" y="39"/>
                  </a:moveTo>
                  <a:cubicBezTo>
                    <a:pt x="10" y="32"/>
                    <a:pt x="7" y="26"/>
                    <a:pt x="6" y="19"/>
                  </a:cubicBezTo>
                  <a:cubicBezTo>
                    <a:pt x="6" y="16"/>
                    <a:pt x="6" y="12"/>
                    <a:pt x="7" y="9"/>
                  </a:cubicBezTo>
                  <a:cubicBezTo>
                    <a:pt x="7" y="6"/>
                    <a:pt x="8" y="2"/>
                    <a:pt x="7" y="0"/>
                  </a:cubicBezTo>
                  <a:cubicBezTo>
                    <a:pt x="5" y="3"/>
                    <a:pt x="3" y="7"/>
                    <a:pt x="0" y="11"/>
                  </a:cubicBezTo>
                  <a:cubicBezTo>
                    <a:pt x="0" y="16"/>
                    <a:pt x="3" y="22"/>
                    <a:pt x="4" y="24"/>
                  </a:cubicBezTo>
                  <a:cubicBezTo>
                    <a:pt x="6" y="29"/>
                    <a:pt x="9" y="34"/>
                    <a:pt x="12" y="39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02" name="Freeform 1772"/>
            <p:cNvSpPr/>
            <p:nvPr/>
          </p:nvSpPr>
          <p:spPr>
            <a:xfrm>
              <a:off x="7408836" y="1795469"/>
              <a:ext cx="82551" cy="153989"/>
            </a:xfrm>
            <a:custGeom>
              <a:avLst/>
              <a:gdLst>
                <a:gd name="txL" fmla="*/ 0 w 22"/>
                <a:gd name="txT" fmla="*/ 0 h 41"/>
                <a:gd name="txR" fmla="*/ 22 w 22"/>
                <a:gd name="txB" fmla="*/ 41 h 4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2" h="41">
                  <a:moveTo>
                    <a:pt x="11" y="25"/>
                  </a:moveTo>
                  <a:cubicBezTo>
                    <a:pt x="8" y="27"/>
                    <a:pt x="4" y="32"/>
                    <a:pt x="3" y="34"/>
                  </a:cubicBezTo>
                  <a:cubicBezTo>
                    <a:pt x="1" y="36"/>
                    <a:pt x="0" y="41"/>
                    <a:pt x="0" y="41"/>
                  </a:cubicBezTo>
                  <a:cubicBezTo>
                    <a:pt x="2" y="38"/>
                    <a:pt x="5" y="35"/>
                    <a:pt x="8" y="32"/>
                  </a:cubicBezTo>
                  <a:cubicBezTo>
                    <a:pt x="11" y="29"/>
                    <a:pt x="15" y="27"/>
                    <a:pt x="19" y="24"/>
                  </a:cubicBezTo>
                  <a:cubicBezTo>
                    <a:pt x="22" y="21"/>
                    <a:pt x="22" y="16"/>
                    <a:pt x="22" y="12"/>
                  </a:cubicBezTo>
                  <a:cubicBezTo>
                    <a:pt x="22" y="12"/>
                    <a:pt x="22" y="11"/>
                    <a:pt x="22" y="10"/>
                  </a:cubicBezTo>
                  <a:cubicBezTo>
                    <a:pt x="19" y="7"/>
                    <a:pt x="15" y="3"/>
                    <a:pt x="12" y="0"/>
                  </a:cubicBezTo>
                  <a:cubicBezTo>
                    <a:pt x="13" y="2"/>
                    <a:pt x="14" y="4"/>
                    <a:pt x="14" y="6"/>
                  </a:cubicBezTo>
                  <a:cubicBezTo>
                    <a:pt x="16" y="15"/>
                    <a:pt x="13" y="22"/>
                    <a:pt x="11" y="25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03" name="Freeform 1773"/>
            <p:cNvSpPr/>
            <p:nvPr/>
          </p:nvSpPr>
          <p:spPr>
            <a:xfrm>
              <a:off x="7345336" y="1757369"/>
              <a:ext cx="127001" cy="261939"/>
            </a:xfrm>
            <a:custGeom>
              <a:avLst/>
              <a:gdLst>
                <a:gd name="txL" fmla="*/ 0 w 34"/>
                <a:gd name="txT" fmla="*/ 0 h 70"/>
                <a:gd name="txR" fmla="*/ 34 w 34"/>
                <a:gd name="txB" fmla="*/ 70 h 7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4" h="70">
                  <a:moveTo>
                    <a:pt x="30" y="28"/>
                  </a:moveTo>
                  <a:cubicBezTo>
                    <a:pt x="30" y="30"/>
                    <a:pt x="29" y="31"/>
                    <a:pt x="28" y="32"/>
                  </a:cubicBezTo>
                  <a:cubicBezTo>
                    <a:pt x="27" y="35"/>
                    <a:pt x="25" y="37"/>
                    <a:pt x="23" y="39"/>
                  </a:cubicBezTo>
                  <a:cubicBezTo>
                    <a:pt x="22" y="40"/>
                    <a:pt x="21" y="41"/>
                    <a:pt x="20" y="42"/>
                  </a:cubicBezTo>
                  <a:cubicBezTo>
                    <a:pt x="20" y="43"/>
                    <a:pt x="19" y="43"/>
                    <a:pt x="19" y="44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17" y="46"/>
                    <a:pt x="16" y="47"/>
                    <a:pt x="16" y="48"/>
                  </a:cubicBezTo>
                  <a:cubicBezTo>
                    <a:pt x="16" y="46"/>
                    <a:pt x="16" y="45"/>
                    <a:pt x="17" y="44"/>
                  </a:cubicBezTo>
                  <a:cubicBezTo>
                    <a:pt x="17" y="43"/>
                    <a:pt x="17" y="43"/>
                    <a:pt x="17" y="42"/>
                  </a:cubicBezTo>
                  <a:cubicBezTo>
                    <a:pt x="18" y="41"/>
                    <a:pt x="18" y="41"/>
                    <a:pt x="18" y="40"/>
                  </a:cubicBezTo>
                  <a:cubicBezTo>
                    <a:pt x="18" y="38"/>
                    <a:pt x="19" y="37"/>
                    <a:pt x="19" y="35"/>
                  </a:cubicBezTo>
                  <a:cubicBezTo>
                    <a:pt x="19" y="34"/>
                    <a:pt x="19" y="33"/>
                    <a:pt x="20" y="32"/>
                  </a:cubicBezTo>
                  <a:cubicBezTo>
                    <a:pt x="20" y="31"/>
                    <a:pt x="21" y="29"/>
                    <a:pt x="21" y="28"/>
                  </a:cubicBezTo>
                  <a:cubicBezTo>
                    <a:pt x="21" y="27"/>
                    <a:pt x="22" y="26"/>
                    <a:pt x="22" y="25"/>
                  </a:cubicBezTo>
                  <a:cubicBezTo>
                    <a:pt x="22" y="25"/>
                    <a:pt x="22" y="24"/>
                    <a:pt x="22" y="23"/>
                  </a:cubicBezTo>
                  <a:cubicBezTo>
                    <a:pt x="23" y="21"/>
                    <a:pt x="23" y="20"/>
                    <a:pt x="23" y="18"/>
                  </a:cubicBezTo>
                  <a:cubicBezTo>
                    <a:pt x="23" y="17"/>
                    <a:pt x="23" y="16"/>
                    <a:pt x="23" y="15"/>
                  </a:cubicBezTo>
                  <a:cubicBezTo>
                    <a:pt x="23" y="14"/>
                    <a:pt x="23" y="14"/>
                    <a:pt x="22" y="13"/>
                  </a:cubicBezTo>
                  <a:cubicBezTo>
                    <a:pt x="23" y="14"/>
                    <a:pt x="23" y="16"/>
                    <a:pt x="23" y="18"/>
                  </a:cubicBezTo>
                  <a:cubicBezTo>
                    <a:pt x="23" y="20"/>
                    <a:pt x="22" y="21"/>
                    <a:pt x="22" y="23"/>
                  </a:cubicBezTo>
                  <a:cubicBezTo>
                    <a:pt x="22" y="24"/>
                    <a:pt x="21" y="24"/>
                    <a:pt x="21" y="25"/>
                  </a:cubicBezTo>
                  <a:cubicBezTo>
                    <a:pt x="21" y="26"/>
                    <a:pt x="21" y="27"/>
                    <a:pt x="20" y="28"/>
                  </a:cubicBezTo>
                  <a:cubicBezTo>
                    <a:pt x="20" y="28"/>
                    <a:pt x="20" y="28"/>
                    <a:pt x="20" y="29"/>
                  </a:cubicBezTo>
                  <a:cubicBezTo>
                    <a:pt x="20" y="25"/>
                    <a:pt x="20" y="21"/>
                    <a:pt x="19" y="17"/>
                  </a:cubicBezTo>
                  <a:cubicBezTo>
                    <a:pt x="19" y="14"/>
                    <a:pt x="18" y="12"/>
                    <a:pt x="18" y="9"/>
                  </a:cubicBezTo>
                  <a:cubicBezTo>
                    <a:pt x="17" y="7"/>
                    <a:pt x="17" y="6"/>
                    <a:pt x="16" y="4"/>
                  </a:cubicBezTo>
                  <a:cubicBezTo>
                    <a:pt x="15" y="3"/>
                    <a:pt x="15" y="2"/>
                    <a:pt x="14" y="0"/>
                  </a:cubicBezTo>
                  <a:cubicBezTo>
                    <a:pt x="14" y="1"/>
                    <a:pt x="14" y="2"/>
                    <a:pt x="15" y="3"/>
                  </a:cubicBezTo>
                  <a:cubicBezTo>
                    <a:pt x="15" y="3"/>
                    <a:pt x="15" y="4"/>
                    <a:pt x="15" y="5"/>
                  </a:cubicBezTo>
                  <a:cubicBezTo>
                    <a:pt x="16" y="6"/>
                    <a:pt x="16" y="8"/>
                    <a:pt x="16" y="9"/>
                  </a:cubicBezTo>
                  <a:cubicBezTo>
                    <a:pt x="17" y="12"/>
                    <a:pt x="17" y="15"/>
                    <a:pt x="18" y="18"/>
                  </a:cubicBezTo>
                  <a:cubicBezTo>
                    <a:pt x="19" y="23"/>
                    <a:pt x="19" y="29"/>
                    <a:pt x="17" y="35"/>
                  </a:cubicBezTo>
                  <a:cubicBezTo>
                    <a:pt x="17" y="37"/>
                    <a:pt x="17" y="38"/>
                    <a:pt x="17" y="39"/>
                  </a:cubicBezTo>
                  <a:cubicBezTo>
                    <a:pt x="16" y="40"/>
                    <a:pt x="16" y="41"/>
                    <a:pt x="16" y="42"/>
                  </a:cubicBezTo>
                  <a:cubicBezTo>
                    <a:pt x="16" y="42"/>
                    <a:pt x="15" y="43"/>
                    <a:pt x="15" y="44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3"/>
                    <a:pt x="15" y="42"/>
                    <a:pt x="14" y="41"/>
                  </a:cubicBezTo>
                  <a:cubicBezTo>
                    <a:pt x="14" y="40"/>
                    <a:pt x="14" y="40"/>
                    <a:pt x="14" y="39"/>
                  </a:cubicBezTo>
                  <a:cubicBezTo>
                    <a:pt x="12" y="36"/>
                    <a:pt x="11" y="33"/>
                    <a:pt x="10" y="30"/>
                  </a:cubicBezTo>
                  <a:cubicBezTo>
                    <a:pt x="9" y="29"/>
                    <a:pt x="9" y="28"/>
                    <a:pt x="9" y="28"/>
                  </a:cubicBezTo>
                  <a:cubicBezTo>
                    <a:pt x="9" y="27"/>
                    <a:pt x="9" y="26"/>
                    <a:pt x="9" y="25"/>
                  </a:cubicBezTo>
                  <a:cubicBezTo>
                    <a:pt x="9" y="24"/>
                    <a:pt x="8" y="22"/>
                    <a:pt x="8" y="20"/>
                  </a:cubicBezTo>
                  <a:cubicBezTo>
                    <a:pt x="9" y="19"/>
                    <a:pt x="9" y="17"/>
                    <a:pt x="9" y="15"/>
                  </a:cubicBezTo>
                  <a:cubicBezTo>
                    <a:pt x="9" y="14"/>
                    <a:pt x="9" y="12"/>
                    <a:pt x="10" y="11"/>
                  </a:cubicBezTo>
                  <a:cubicBezTo>
                    <a:pt x="9" y="12"/>
                    <a:pt x="9" y="14"/>
                    <a:pt x="9" y="15"/>
                  </a:cubicBezTo>
                  <a:cubicBezTo>
                    <a:pt x="8" y="17"/>
                    <a:pt x="8" y="19"/>
                    <a:pt x="8" y="20"/>
                  </a:cubicBezTo>
                  <a:cubicBezTo>
                    <a:pt x="8" y="22"/>
                    <a:pt x="8" y="24"/>
                    <a:pt x="8" y="25"/>
                  </a:cubicBezTo>
                  <a:cubicBezTo>
                    <a:pt x="8" y="26"/>
                    <a:pt x="8" y="27"/>
                    <a:pt x="8" y="28"/>
                  </a:cubicBezTo>
                  <a:cubicBezTo>
                    <a:pt x="8" y="29"/>
                    <a:pt x="9" y="29"/>
                    <a:pt x="9" y="30"/>
                  </a:cubicBezTo>
                  <a:cubicBezTo>
                    <a:pt x="10" y="33"/>
                    <a:pt x="11" y="36"/>
                    <a:pt x="13" y="39"/>
                  </a:cubicBezTo>
                  <a:cubicBezTo>
                    <a:pt x="13" y="41"/>
                    <a:pt x="14" y="42"/>
                    <a:pt x="14" y="44"/>
                  </a:cubicBezTo>
                  <a:cubicBezTo>
                    <a:pt x="14" y="45"/>
                    <a:pt x="14" y="45"/>
                    <a:pt x="14" y="46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4" y="49"/>
                    <a:pt x="14" y="51"/>
                    <a:pt x="14" y="53"/>
                  </a:cubicBezTo>
                  <a:cubicBezTo>
                    <a:pt x="14" y="54"/>
                    <a:pt x="14" y="55"/>
                    <a:pt x="14" y="57"/>
                  </a:cubicBezTo>
                  <a:cubicBezTo>
                    <a:pt x="13" y="57"/>
                    <a:pt x="13" y="57"/>
                    <a:pt x="13" y="56"/>
                  </a:cubicBezTo>
                  <a:cubicBezTo>
                    <a:pt x="13" y="56"/>
                    <a:pt x="12" y="55"/>
                    <a:pt x="12" y="55"/>
                  </a:cubicBezTo>
                  <a:cubicBezTo>
                    <a:pt x="11" y="55"/>
                    <a:pt x="11" y="54"/>
                    <a:pt x="10" y="54"/>
                  </a:cubicBezTo>
                  <a:cubicBezTo>
                    <a:pt x="9" y="53"/>
                    <a:pt x="8" y="52"/>
                    <a:pt x="7" y="51"/>
                  </a:cubicBezTo>
                  <a:cubicBezTo>
                    <a:pt x="7" y="50"/>
                    <a:pt x="6" y="49"/>
                    <a:pt x="5" y="48"/>
                  </a:cubicBezTo>
                  <a:cubicBezTo>
                    <a:pt x="4" y="45"/>
                    <a:pt x="2" y="43"/>
                    <a:pt x="2" y="41"/>
                  </a:cubicBezTo>
                  <a:cubicBezTo>
                    <a:pt x="1" y="39"/>
                    <a:pt x="1" y="38"/>
                    <a:pt x="0" y="37"/>
                  </a:cubicBezTo>
                  <a:cubicBezTo>
                    <a:pt x="0" y="35"/>
                    <a:pt x="0" y="34"/>
                    <a:pt x="0" y="33"/>
                  </a:cubicBezTo>
                  <a:cubicBezTo>
                    <a:pt x="0" y="34"/>
                    <a:pt x="0" y="35"/>
                    <a:pt x="0" y="37"/>
                  </a:cubicBezTo>
                  <a:cubicBezTo>
                    <a:pt x="0" y="38"/>
                    <a:pt x="1" y="39"/>
                    <a:pt x="1" y="41"/>
                  </a:cubicBezTo>
                  <a:cubicBezTo>
                    <a:pt x="2" y="43"/>
                    <a:pt x="3" y="46"/>
                    <a:pt x="4" y="48"/>
                  </a:cubicBezTo>
                  <a:cubicBezTo>
                    <a:pt x="5" y="49"/>
                    <a:pt x="6" y="50"/>
                    <a:pt x="7" y="51"/>
                  </a:cubicBezTo>
                  <a:cubicBezTo>
                    <a:pt x="8" y="53"/>
                    <a:pt x="8" y="54"/>
                    <a:pt x="9" y="54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10" y="55"/>
                    <a:pt x="11" y="56"/>
                    <a:pt x="11" y="56"/>
                  </a:cubicBezTo>
                  <a:cubicBezTo>
                    <a:pt x="11" y="56"/>
                    <a:pt x="12" y="57"/>
                    <a:pt x="12" y="57"/>
                  </a:cubicBezTo>
                  <a:cubicBezTo>
                    <a:pt x="13" y="58"/>
                    <a:pt x="13" y="58"/>
                    <a:pt x="14" y="59"/>
                  </a:cubicBezTo>
                  <a:cubicBezTo>
                    <a:pt x="14" y="60"/>
                    <a:pt x="14" y="61"/>
                    <a:pt x="14" y="62"/>
                  </a:cubicBezTo>
                  <a:cubicBezTo>
                    <a:pt x="14" y="63"/>
                    <a:pt x="14" y="64"/>
                    <a:pt x="15" y="65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5" y="66"/>
                    <a:pt x="15" y="66"/>
                    <a:pt x="15" y="66"/>
                  </a:cubicBezTo>
                  <a:cubicBezTo>
                    <a:pt x="16" y="68"/>
                    <a:pt x="16" y="69"/>
                    <a:pt x="17" y="70"/>
                  </a:cubicBezTo>
                  <a:cubicBezTo>
                    <a:pt x="17" y="70"/>
                    <a:pt x="16" y="69"/>
                    <a:pt x="16" y="68"/>
                  </a:cubicBezTo>
                  <a:cubicBezTo>
                    <a:pt x="16" y="67"/>
                    <a:pt x="16" y="67"/>
                    <a:pt x="16" y="66"/>
                  </a:cubicBezTo>
                  <a:cubicBezTo>
                    <a:pt x="16" y="65"/>
                    <a:pt x="16" y="64"/>
                    <a:pt x="16" y="63"/>
                  </a:cubicBezTo>
                  <a:cubicBezTo>
                    <a:pt x="16" y="63"/>
                    <a:pt x="16" y="62"/>
                    <a:pt x="16" y="62"/>
                  </a:cubicBezTo>
                  <a:cubicBezTo>
                    <a:pt x="16" y="62"/>
                    <a:pt x="16" y="62"/>
                    <a:pt x="16" y="61"/>
                  </a:cubicBezTo>
                  <a:cubicBezTo>
                    <a:pt x="16" y="61"/>
                    <a:pt x="16" y="61"/>
                    <a:pt x="16" y="60"/>
                  </a:cubicBezTo>
                  <a:cubicBezTo>
                    <a:pt x="16" y="60"/>
                    <a:pt x="16" y="60"/>
                    <a:pt x="16" y="59"/>
                  </a:cubicBezTo>
                  <a:cubicBezTo>
                    <a:pt x="16" y="59"/>
                    <a:pt x="17" y="58"/>
                    <a:pt x="17" y="58"/>
                  </a:cubicBezTo>
                  <a:cubicBezTo>
                    <a:pt x="18" y="55"/>
                    <a:pt x="19" y="53"/>
                    <a:pt x="21" y="51"/>
                  </a:cubicBezTo>
                  <a:cubicBezTo>
                    <a:pt x="21" y="50"/>
                    <a:pt x="22" y="50"/>
                    <a:pt x="22" y="49"/>
                  </a:cubicBezTo>
                  <a:cubicBezTo>
                    <a:pt x="22" y="48"/>
                    <a:pt x="23" y="48"/>
                    <a:pt x="23" y="48"/>
                  </a:cubicBezTo>
                  <a:cubicBezTo>
                    <a:pt x="24" y="47"/>
                    <a:pt x="25" y="46"/>
                    <a:pt x="27" y="45"/>
                  </a:cubicBezTo>
                  <a:cubicBezTo>
                    <a:pt x="29" y="44"/>
                    <a:pt x="31" y="43"/>
                    <a:pt x="34" y="42"/>
                  </a:cubicBezTo>
                  <a:cubicBezTo>
                    <a:pt x="33" y="43"/>
                    <a:pt x="31" y="43"/>
                    <a:pt x="30" y="43"/>
                  </a:cubicBezTo>
                  <a:cubicBezTo>
                    <a:pt x="29" y="44"/>
                    <a:pt x="28" y="44"/>
                    <a:pt x="26" y="45"/>
                  </a:cubicBezTo>
                  <a:cubicBezTo>
                    <a:pt x="25" y="45"/>
                    <a:pt x="24" y="46"/>
                    <a:pt x="23" y="47"/>
                  </a:cubicBezTo>
                  <a:cubicBezTo>
                    <a:pt x="22" y="48"/>
                    <a:pt x="22" y="48"/>
                    <a:pt x="21" y="49"/>
                  </a:cubicBezTo>
                  <a:cubicBezTo>
                    <a:pt x="21" y="49"/>
                    <a:pt x="21" y="50"/>
                    <a:pt x="20" y="50"/>
                  </a:cubicBezTo>
                  <a:cubicBezTo>
                    <a:pt x="19" y="51"/>
                    <a:pt x="19" y="52"/>
                    <a:pt x="18" y="54"/>
                  </a:cubicBezTo>
                  <a:cubicBezTo>
                    <a:pt x="17" y="55"/>
                    <a:pt x="17" y="56"/>
                    <a:pt x="16" y="57"/>
                  </a:cubicBezTo>
                  <a:cubicBezTo>
                    <a:pt x="16" y="58"/>
                    <a:pt x="16" y="58"/>
                    <a:pt x="15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5" y="57"/>
                    <a:pt x="15" y="55"/>
                    <a:pt x="15" y="53"/>
                  </a:cubicBezTo>
                  <a:cubicBezTo>
                    <a:pt x="15" y="52"/>
                    <a:pt x="15" y="52"/>
                    <a:pt x="15" y="51"/>
                  </a:cubicBezTo>
                  <a:cubicBezTo>
                    <a:pt x="16" y="51"/>
                    <a:pt x="16" y="50"/>
                    <a:pt x="16" y="50"/>
                  </a:cubicBezTo>
                  <a:cubicBezTo>
                    <a:pt x="16" y="49"/>
                    <a:pt x="17" y="47"/>
                    <a:pt x="18" y="46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19" y="45"/>
                    <a:pt x="19" y="45"/>
                    <a:pt x="19" y="45"/>
                  </a:cubicBezTo>
                  <a:cubicBezTo>
                    <a:pt x="20" y="44"/>
                    <a:pt x="20" y="44"/>
                    <a:pt x="21" y="43"/>
                  </a:cubicBezTo>
                  <a:cubicBezTo>
                    <a:pt x="22" y="42"/>
                    <a:pt x="23" y="41"/>
                    <a:pt x="24" y="40"/>
                  </a:cubicBezTo>
                  <a:cubicBezTo>
                    <a:pt x="26" y="38"/>
                    <a:pt x="28" y="35"/>
                    <a:pt x="29" y="33"/>
                  </a:cubicBezTo>
                  <a:cubicBezTo>
                    <a:pt x="30" y="31"/>
                    <a:pt x="31" y="30"/>
                    <a:pt x="31" y="29"/>
                  </a:cubicBezTo>
                  <a:cubicBezTo>
                    <a:pt x="32" y="27"/>
                    <a:pt x="32" y="26"/>
                    <a:pt x="32" y="24"/>
                  </a:cubicBezTo>
                  <a:cubicBezTo>
                    <a:pt x="31" y="26"/>
                    <a:pt x="31" y="27"/>
                    <a:pt x="30" y="28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04" name="Freeform 1774"/>
            <p:cNvSpPr/>
            <p:nvPr/>
          </p:nvSpPr>
          <p:spPr>
            <a:xfrm>
              <a:off x="4884696" y="5054629"/>
              <a:ext cx="117476" cy="173039"/>
            </a:xfrm>
            <a:custGeom>
              <a:avLst/>
              <a:gdLst>
                <a:gd name="txL" fmla="*/ 0 w 31"/>
                <a:gd name="txT" fmla="*/ 0 h 46"/>
                <a:gd name="txR" fmla="*/ 31 w 31"/>
                <a:gd name="txB" fmla="*/ 46 h 4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1" h="46">
                  <a:moveTo>
                    <a:pt x="31" y="24"/>
                  </a:moveTo>
                  <a:cubicBezTo>
                    <a:pt x="31" y="20"/>
                    <a:pt x="29" y="18"/>
                    <a:pt x="27" y="15"/>
                  </a:cubicBezTo>
                  <a:cubicBezTo>
                    <a:pt x="26" y="12"/>
                    <a:pt x="24" y="10"/>
                    <a:pt x="22" y="8"/>
                  </a:cubicBezTo>
                  <a:cubicBezTo>
                    <a:pt x="21" y="7"/>
                    <a:pt x="20" y="5"/>
                    <a:pt x="19" y="4"/>
                  </a:cubicBezTo>
                  <a:cubicBezTo>
                    <a:pt x="18" y="2"/>
                    <a:pt x="17" y="0"/>
                    <a:pt x="17" y="0"/>
                  </a:cubicBezTo>
                  <a:cubicBezTo>
                    <a:pt x="15" y="5"/>
                    <a:pt x="10" y="7"/>
                    <a:pt x="7" y="11"/>
                  </a:cubicBezTo>
                  <a:cubicBezTo>
                    <a:pt x="5" y="13"/>
                    <a:pt x="3" y="16"/>
                    <a:pt x="2" y="18"/>
                  </a:cubicBezTo>
                  <a:cubicBezTo>
                    <a:pt x="1" y="21"/>
                    <a:pt x="0" y="23"/>
                    <a:pt x="1" y="25"/>
                  </a:cubicBezTo>
                  <a:cubicBezTo>
                    <a:pt x="1" y="28"/>
                    <a:pt x="3" y="31"/>
                    <a:pt x="5" y="33"/>
                  </a:cubicBezTo>
                  <a:cubicBezTo>
                    <a:pt x="7" y="36"/>
                    <a:pt x="10" y="38"/>
                    <a:pt x="13" y="40"/>
                  </a:cubicBezTo>
                  <a:cubicBezTo>
                    <a:pt x="12" y="41"/>
                    <a:pt x="11" y="42"/>
                    <a:pt x="9" y="43"/>
                  </a:cubicBezTo>
                  <a:cubicBezTo>
                    <a:pt x="7" y="45"/>
                    <a:pt x="5" y="45"/>
                    <a:pt x="3" y="45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4" y="46"/>
                    <a:pt x="6" y="45"/>
                    <a:pt x="8" y="44"/>
                  </a:cubicBezTo>
                  <a:cubicBezTo>
                    <a:pt x="10" y="43"/>
                    <a:pt x="12" y="42"/>
                    <a:pt x="13" y="40"/>
                  </a:cubicBezTo>
                  <a:cubicBezTo>
                    <a:pt x="15" y="41"/>
                    <a:pt x="18" y="41"/>
                    <a:pt x="20" y="41"/>
                  </a:cubicBezTo>
                  <a:cubicBezTo>
                    <a:pt x="22" y="40"/>
                    <a:pt x="25" y="38"/>
                    <a:pt x="27" y="36"/>
                  </a:cubicBezTo>
                  <a:cubicBezTo>
                    <a:pt x="29" y="33"/>
                    <a:pt x="31" y="28"/>
                    <a:pt x="31" y="24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05" name="Freeform 1775"/>
            <p:cNvSpPr/>
            <p:nvPr/>
          </p:nvSpPr>
          <p:spPr>
            <a:xfrm>
              <a:off x="6281704" y="2767026"/>
              <a:ext cx="217489" cy="260352"/>
            </a:xfrm>
            <a:custGeom>
              <a:avLst/>
              <a:gdLst>
                <a:gd name="txL" fmla="*/ 0 w 58"/>
                <a:gd name="txT" fmla="*/ 0 h 69"/>
                <a:gd name="txR" fmla="*/ 58 w 58"/>
                <a:gd name="txB" fmla="*/ 69 h 6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8" h="69">
                  <a:moveTo>
                    <a:pt x="48" y="9"/>
                  </a:moveTo>
                  <a:cubicBezTo>
                    <a:pt x="43" y="4"/>
                    <a:pt x="37" y="2"/>
                    <a:pt x="31" y="1"/>
                  </a:cubicBezTo>
                  <a:cubicBezTo>
                    <a:pt x="26" y="0"/>
                    <a:pt x="21" y="0"/>
                    <a:pt x="16" y="1"/>
                  </a:cubicBezTo>
                  <a:cubicBezTo>
                    <a:pt x="14" y="1"/>
                    <a:pt x="10" y="1"/>
                    <a:pt x="6" y="1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1" y="1"/>
                    <a:pt x="0" y="2"/>
                    <a:pt x="0" y="1"/>
                  </a:cubicBezTo>
                  <a:cubicBezTo>
                    <a:pt x="1" y="2"/>
                    <a:pt x="2" y="4"/>
                    <a:pt x="2" y="6"/>
                  </a:cubicBezTo>
                  <a:cubicBezTo>
                    <a:pt x="2" y="7"/>
                    <a:pt x="3" y="9"/>
                    <a:pt x="3" y="11"/>
                  </a:cubicBezTo>
                  <a:cubicBezTo>
                    <a:pt x="3" y="15"/>
                    <a:pt x="2" y="19"/>
                    <a:pt x="2" y="23"/>
                  </a:cubicBezTo>
                  <a:cubicBezTo>
                    <a:pt x="2" y="27"/>
                    <a:pt x="3" y="32"/>
                    <a:pt x="5" y="37"/>
                  </a:cubicBezTo>
                  <a:cubicBezTo>
                    <a:pt x="6" y="42"/>
                    <a:pt x="9" y="45"/>
                    <a:pt x="12" y="48"/>
                  </a:cubicBezTo>
                  <a:cubicBezTo>
                    <a:pt x="16" y="51"/>
                    <a:pt x="21" y="52"/>
                    <a:pt x="27" y="53"/>
                  </a:cubicBezTo>
                  <a:cubicBezTo>
                    <a:pt x="33" y="53"/>
                    <a:pt x="40" y="53"/>
                    <a:pt x="45" y="50"/>
                  </a:cubicBezTo>
                  <a:cubicBezTo>
                    <a:pt x="46" y="53"/>
                    <a:pt x="46" y="56"/>
                    <a:pt x="45" y="59"/>
                  </a:cubicBezTo>
                  <a:cubicBezTo>
                    <a:pt x="44" y="64"/>
                    <a:pt x="42" y="67"/>
                    <a:pt x="37" y="68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39" y="69"/>
                    <a:pt x="41" y="68"/>
                    <a:pt x="42" y="67"/>
                  </a:cubicBezTo>
                  <a:cubicBezTo>
                    <a:pt x="43" y="66"/>
                    <a:pt x="45" y="64"/>
                    <a:pt x="45" y="62"/>
                  </a:cubicBezTo>
                  <a:cubicBezTo>
                    <a:pt x="46" y="60"/>
                    <a:pt x="47" y="58"/>
                    <a:pt x="47" y="55"/>
                  </a:cubicBezTo>
                  <a:cubicBezTo>
                    <a:pt x="47" y="53"/>
                    <a:pt x="46" y="51"/>
                    <a:pt x="46" y="50"/>
                  </a:cubicBezTo>
                  <a:cubicBezTo>
                    <a:pt x="50" y="48"/>
                    <a:pt x="53" y="45"/>
                    <a:pt x="55" y="42"/>
                  </a:cubicBezTo>
                  <a:cubicBezTo>
                    <a:pt x="57" y="38"/>
                    <a:pt x="58" y="34"/>
                    <a:pt x="57" y="29"/>
                  </a:cubicBezTo>
                  <a:cubicBezTo>
                    <a:pt x="56" y="22"/>
                    <a:pt x="52" y="14"/>
                    <a:pt x="48" y="9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06" name="Freeform 1776"/>
            <p:cNvSpPr/>
            <p:nvPr/>
          </p:nvSpPr>
          <p:spPr>
            <a:xfrm>
              <a:off x="6676994" y="3181366"/>
              <a:ext cx="100013" cy="149226"/>
            </a:xfrm>
            <a:custGeom>
              <a:avLst/>
              <a:gdLst>
                <a:gd name="txL" fmla="*/ 0 w 27"/>
                <a:gd name="txT" fmla="*/ 0 h 40"/>
                <a:gd name="txR" fmla="*/ 27 w 27"/>
                <a:gd name="txB" fmla="*/ 40 h 4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7" h="40">
                  <a:moveTo>
                    <a:pt x="27" y="19"/>
                  </a:moveTo>
                  <a:cubicBezTo>
                    <a:pt x="27" y="16"/>
                    <a:pt x="25" y="13"/>
                    <a:pt x="23" y="11"/>
                  </a:cubicBezTo>
                  <a:cubicBezTo>
                    <a:pt x="22" y="8"/>
                    <a:pt x="20" y="7"/>
                    <a:pt x="18" y="5"/>
                  </a:cubicBezTo>
                  <a:cubicBezTo>
                    <a:pt x="16" y="4"/>
                    <a:pt x="12" y="0"/>
                    <a:pt x="12" y="0"/>
                  </a:cubicBezTo>
                  <a:cubicBezTo>
                    <a:pt x="11" y="4"/>
                    <a:pt x="8" y="6"/>
                    <a:pt x="5" y="9"/>
                  </a:cubicBezTo>
                  <a:cubicBezTo>
                    <a:pt x="2" y="13"/>
                    <a:pt x="0" y="18"/>
                    <a:pt x="1" y="22"/>
                  </a:cubicBezTo>
                  <a:cubicBezTo>
                    <a:pt x="1" y="25"/>
                    <a:pt x="3" y="27"/>
                    <a:pt x="5" y="29"/>
                  </a:cubicBezTo>
                  <a:cubicBezTo>
                    <a:pt x="7" y="31"/>
                    <a:pt x="10" y="33"/>
                    <a:pt x="13" y="33"/>
                  </a:cubicBezTo>
                  <a:cubicBezTo>
                    <a:pt x="12" y="35"/>
                    <a:pt x="12" y="36"/>
                    <a:pt x="11" y="37"/>
                  </a:cubicBezTo>
                  <a:cubicBezTo>
                    <a:pt x="10" y="38"/>
                    <a:pt x="8" y="39"/>
                    <a:pt x="6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9" y="40"/>
                    <a:pt x="12" y="36"/>
                    <a:pt x="13" y="33"/>
                  </a:cubicBezTo>
                  <a:cubicBezTo>
                    <a:pt x="17" y="34"/>
                    <a:pt x="21" y="33"/>
                    <a:pt x="24" y="29"/>
                  </a:cubicBezTo>
                  <a:cubicBezTo>
                    <a:pt x="26" y="27"/>
                    <a:pt x="27" y="22"/>
                    <a:pt x="27" y="19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07" name="Freeform 1777"/>
            <p:cNvSpPr/>
            <p:nvPr/>
          </p:nvSpPr>
          <p:spPr>
            <a:xfrm>
              <a:off x="6161054" y="3838596"/>
              <a:ext cx="211139" cy="206376"/>
            </a:xfrm>
            <a:custGeom>
              <a:avLst/>
              <a:gdLst>
                <a:gd name="txL" fmla="*/ 0 w 56"/>
                <a:gd name="txT" fmla="*/ 0 h 55"/>
                <a:gd name="txR" fmla="*/ 56 w 56"/>
                <a:gd name="txB" fmla="*/ 55 h 5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6" h="55">
                  <a:moveTo>
                    <a:pt x="3" y="15"/>
                  </a:moveTo>
                  <a:cubicBezTo>
                    <a:pt x="0" y="21"/>
                    <a:pt x="1" y="27"/>
                    <a:pt x="2" y="32"/>
                  </a:cubicBezTo>
                  <a:cubicBezTo>
                    <a:pt x="2" y="37"/>
                    <a:pt x="4" y="41"/>
                    <a:pt x="7" y="45"/>
                  </a:cubicBezTo>
                  <a:cubicBezTo>
                    <a:pt x="8" y="46"/>
                    <a:pt x="9" y="49"/>
                    <a:pt x="11" y="51"/>
                  </a:cubicBezTo>
                  <a:cubicBezTo>
                    <a:pt x="13" y="53"/>
                    <a:pt x="15" y="55"/>
                    <a:pt x="15" y="55"/>
                  </a:cubicBezTo>
                  <a:cubicBezTo>
                    <a:pt x="15" y="54"/>
                    <a:pt x="15" y="54"/>
                    <a:pt x="15" y="53"/>
                  </a:cubicBezTo>
                  <a:cubicBezTo>
                    <a:pt x="16" y="53"/>
                    <a:pt x="16" y="53"/>
                    <a:pt x="16" y="52"/>
                  </a:cubicBezTo>
                  <a:cubicBezTo>
                    <a:pt x="17" y="52"/>
                    <a:pt x="18" y="51"/>
                    <a:pt x="20" y="51"/>
                  </a:cubicBezTo>
                  <a:cubicBezTo>
                    <a:pt x="22" y="50"/>
                    <a:pt x="26" y="49"/>
                    <a:pt x="28" y="48"/>
                  </a:cubicBezTo>
                  <a:cubicBezTo>
                    <a:pt x="35" y="45"/>
                    <a:pt x="42" y="41"/>
                    <a:pt x="45" y="34"/>
                  </a:cubicBezTo>
                  <a:cubicBezTo>
                    <a:pt x="47" y="30"/>
                    <a:pt x="46" y="25"/>
                    <a:pt x="45" y="20"/>
                  </a:cubicBezTo>
                  <a:cubicBezTo>
                    <a:pt x="44" y="16"/>
                    <a:pt x="42" y="10"/>
                    <a:pt x="39" y="6"/>
                  </a:cubicBezTo>
                  <a:cubicBezTo>
                    <a:pt x="41" y="5"/>
                    <a:pt x="43" y="4"/>
                    <a:pt x="46" y="4"/>
                  </a:cubicBezTo>
                  <a:cubicBezTo>
                    <a:pt x="49" y="3"/>
                    <a:pt x="53" y="4"/>
                    <a:pt x="55" y="6"/>
                  </a:cubicBezTo>
                  <a:cubicBezTo>
                    <a:pt x="56" y="6"/>
                    <a:pt x="56" y="6"/>
                    <a:pt x="56" y="5"/>
                  </a:cubicBezTo>
                  <a:cubicBezTo>
                    <a:pt x="55" y="4"/>
                    <a:pt x="52" y="3"/>
                    <a:pt x="48" y="3"/>
                  </a:cubicBezTo>
                  <a:cubicBezTo>
                    <a:pt x="44" y="3"/>
                    <a:pt x="40" y="4"/>
                    <a:pt x="38" y="6"/>
                  </a:cubicBezTo>
                  <a:cubicBezTo>
                    <a:pt x="36" y="3"/>
                    <a:pt x="33" y="1"/>
                    <a:pt x="29" y="1"/>
                  </a:cubicBezTo>
                  <a:cubicBezTo>
                    <a:pt x="26" y="0"/>
                    <a:pt x="22" y="0"/>
                    <a:pt x="18" y="2"/>
                  </a:cubicBezTo>
                  <a:cubicBezTo>
                    <a:pt x="12" y="4"/>
                    <a:pt x="6" y="10"/>
                    <a:pt x="3" y="15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08" name="Freeform 1778"/>
            <p:cNvSpPr/>
            <p:nvPr/>
          </p:nvSpPr>
          <p:spPr>
            <a:xfrm>
              <a:off x="6127716" y="3382980"/>
              <a:ext cx="49213" cy="60325"/>
            </a:xfrm>
            <a:custGeom>
              <a:avLst/>
              <a:gdLst>
                <a:gd name="txL" fmla="*/ 0 w 13"/>
                <a:gd name="txT" fmla="*/ 0 h 16"/>
                <a:gd name="txR" fmla="*/ 13 w 13"/>
                <a:gd name="txB" fmla="*/ 16 h 1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3" h="16">
                  <a:moveTo>
                    <a:pt x="11" y="3"/>
                  </a:moveTo>
                  <a:cubicBezTo>
                    <a:pt x="10" y="1"/>
                    <a:pt x="9" y="1"/>
                    <a:pt x="7" y="1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1"/>
                    <a:pt x="0" y="0"/>
                    <a:pt x="0" y="0"/>
                  </a:cubicBezTo>
                  <a:cubicBezTo>
                    <a:pt x="1" y="2"/>
                    <a:pt x="1" y="4"/>
                    <a:pt x="1" y="5"/>
                  </a:cubicBezTo>
                  <a:cubicBezTo>
                    <a:pt x="1" y="7"/>
                    <a:pt x="1" y="9"/>
                    <a:pt x="3" y="11"/>
                  </a:cubicBezTo>
                  <a:cubicBezTo>
                    <a:pt x="4" y="12"/>
                    <a:pt x="7" y="13"/>
                    <a:pt x="10" y="12"/>
                  </a:cubicBezTo>
                  <a:cubicBezTo>
                    <a:pt x="10" y="12"/>
                    <a:pt x="10" y="13"/>
                    <a:pt x="10" y="13"/>
                  </a:cubicBezTo>
                  <a:cubicBezTo>
                    <a:pt x="10" y="14"/>
                    <a:pt x="9" y="15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5"/>
                    <a:pt x="10" y="13"/>
                    <a:pt x="10" y="12"/>
                  </a:cubicBezTo>
                  <a:cubicBezTo>
                    <a:pt x="11" y="11"/>
                    <a:pt x="13" y="10"/>
                    <a:pt x="13" y="7"/>
                  </a:cubicBezTo>
                  <a:cubicBezTo>
                    <a:pt x="13" y="6"/>
                    <a:pt x="12" y="4"/>
                    <a:pt x="11" y="3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09" name="Freeform 1779"/>
            <p:cNvSpPr/>
            <p:nvPr/>
          </p:nvSpPr>
          <p:spPr>
            <a:xfrm>
              <a:off x="5700676" y="4202136"/>
              <a:ext cx="58738" cy="90488"/>
            </a:xfrm>
            <a:custGeom>
              <a:avLst/>
              <a:gdLst>
                <a:gd name="txL" fmla="*/ 0 w 16"/>
                <a:gd name="txT" fmla="*/ 0 h 24"/>
                <a:gd name="txR" fmla="*/ 16 w 16"/>
                <a:gd name="txB" fmla="*/ 24 h 24"/>
              </a:gdLst>
              <a:ahLst/>
              <a:cxnLst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</a:cxnLst>
              <a:rect l="txL" t="txT" r="txR" b="txB"/>
              <a:pathLst>
                <a:path w="16" h="24">
                  <a:moveTo>
                    <a:pt x="0" y="13"/>
                  </a:moveTo>
                  <a:cubicBezTo>
                    <a:pt x="1" y="15"/>
                    <a:pt x="2" y="16"/>
                    <a:pt x="3" y="17"/>
                  </a:cubicBezTo>
                  <a:cubicBezTo>
                    <a:pt x="4" y="18"/>
                    <a:pt x="5" y="19"/>
                    <a:pt x="6" y="20"/>
                  </a:cubicBezTo>
                  <a:cubicBezTo>
                    <a:pt x="6" y="20"/>
                    <a:pt x="7" y="21"/>
                    <a:pt x="8" y="22"/>
                  </a:cubicBezTo>
                  <a:cubicBezTo>
                    <a:pt x="8" y="23"/>
                    <a:pt x="9" y="24"/>
                    <a:pt x="9" y="24"/>
                  </a:cubicBezTo>
                  <a:cubicBezTo>
                    <a:pt x="9" y="21"/>
                    <a:pt x="11" y="20"/>
                    <a:pt x="13" y="18"/>
                  </a:cubicBezTo>
                  <a:cubicBezTo>
                    <a:pt x="14" y="15"/>
                    <a:pt x="16" y="12"/>
                    <a:pt x="14" y="9"/>
                  </a:cubicBezTo>
                  <a:cubicBezTo>
                    <a:pt x="13" y="6"/>
                    <a:pt x="10" y="4"/>
                    <a:pt x="6" y="5"/>
                  </a:cubicBezTo>
                  <a:cubicBezTo>
                    <a:pt x="6" y="4"/>
                    <a:pt x="6" y="3"/>
                    <a:pt x="7" y="2"/>
                  </a:cubicBezTo>
                  <a:cubicBezTo>
                    <a:pt x="7" y="2"/>
                    <a:pt x="7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6" y="3"/>
                    <a:pt x="6" y="5"/>
                  </a:cubicBezTo>
                  <a:cubicBezTo>
                    <a:pt x="4" y="5"/>
                    <a:pt x="2" y="6"/>
                    <a:pt x="1" y="8"/>
                  </a:cubicBezTo>
                  <a:cubicBezTo>
                    <a:pt x="0" y="9"/>
                    <a:pt x="0" y="11"/>
                    <a:pt x="0" y="13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10" name="Freeform 1780"/>
            <p:cNvSpPr/>
            <p:nvPr/>
          </p:nvSpPr>
          <p:spPr>
            <a:xfrm>
              <a:off x="6078503" y="4408512"/>
              <a:ext cx="53975" cy="79376"/>
            </a:xfrm>
            <a:custGeom>
              <a:avLst/>
              <a:gdLst>
                <a:gd name="txL" fmla="*/ 0 w 14"/>
                <a:gd name="txT" fmla="*/ 0 h 21"/>
                <a:gd name="txR" fmla="*/ 14 w 14"/>
                <a:gd name="txB" fmla="*/ 21 h 2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4" h="21">
                  <a:moveTo>
                    <a:pt x="1" y="12"/>
                  </a:moveTo>
                  <a:cubicBezTo>
                    <a:pt x="1" y="13"/>
                    <a:pt x="2" y="14"/>
                    <a:pt x="3" y="16"/>
                  </a:cubicBezTo>
                  <a:cubicBezTo>
                    <a:pt x="4" y="17"/>
                    <a:pt x="5" y="17"/>
                    <a:pt x="6" y="18"/>
                  </a:cubicBezTo>
                  <a:cubicBezTo>
                    <a:pt x="7" y="19"/>
                    <a:pt x="9" y="21"/>
                    <a:pt x="9" y="21"/>
                  </a:cubicBezTo>
                  <a:cubicBezTo>
                    <a:pt x="9" y="19"/>
                    <a:pt x="11" y="17"/>
                    <a:pt x="12" y="16"/>
                  </a:cubicBezTo>
                  <a:cubicBezTo>
                    <a:pt x="13" y="14"/>
                    <a:pt x="14" y="10"/>
                    <a:pt x="13" y="8"/>
                  </a:cubicBezTo>
                  <a:cubicBezTo>
                    <a:pt x="12" y="5"/>
                    <a:pt x="9" y="4"/>
                    <a:pt x="6" y="4"/>
                  </a:cubicBezTo>
                  <a:cubicBezTo>
                    <a:pt x="6" y="4"/>
                    <a:pt x="6" y="3"/>
                    <a:pt x="6" y="2"/>
                  </a:cubicBezTo>
                  <a:cubicBezTo>
                    <a:pt x="6" y="2"/>
                    <a:pt x="6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1"/>
                    <a:pt x="5" y="3"/>
                    <a:pt x="5" y="4"/>
                  </a:cubicBezTo>
                  <a:cubicBezTo>
                    <a:pt x="3" y="5"/>
                    <a:pt x="2" y="6"/>
                    <a:pt x="1" y="7"/>
                  </a:cubicBezTo>
                  <a:cubicBezTo>
                    <a:pt x="1" y="9"/>
                    <a:pt x="0" y="10"/>
                    <a:pt x="1" y="12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11" name="Freeform 1781"/>
            <p:cNvSpPr/>
            <p:nvPr/>
          </p:nvSpPr>
          <p:spPr>
            <a:xfrm>
              <a:off x="6281704" y="4462488"/>
              <a:ext cx="180976" cy="261939"/>
            </a:xfrm>
            <a:custGeom>
              <a:avLst/>
              <a:gdLst>
                <a:gd name="txL" fmla="*/ 0 w 48"/>
                <a:gd name="txT" fmla="*/ 0 h 70"/>
                <a:gd name="txR" fmla="*/ 48 w 48"/>
                <a:gd name="txB" fmla="*/ 70 h 7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8" h="70">
                  <a:moveTo>
                    <a:pt x="1" y="32"/>
                  </a:moveTo>
                  <a:cubicBezTo>
                    <a:pt x="0" y="37"/>
                    <a:pt x="2" y="42"/>
                    <a:pt x="4" y="47"/>
                  </a:cubicBezTo>
                  <a:cubicBezTo>
                    <a:pt x="6" y="52"/>
                    <a:pt x="8" y="55"/>
                    <a:pt x="11" y="59"/>
                  </a:cubicBezTo>
                  <a:cubicBezTo>
                    <a:pt x="12" y="60"/>
                    <a:pt x="14" y="63"/>
                    <a:pt x="16" y="66"/>
                  </a:cubicBezTo>
                  <a:cubicBezTo>
                    <a:pt x="17" y="68"/>
                    <a:pt x="19" y="70"/>
                    <a:pt x="19" y="70"/>
                  </a:cubicBezTo>
                  <a:cubicBezTo>
                    <a:pt x="19" y="69"/>
                    <a:pt x="20" y="68"/>
                    <a:pt x="21" y="67"/>
                  </a:cubicBezTo>
                  <a:cubicBezTo>
                    <a:pt x="22" y="65"/>
                    <a:pt x="24" y="64"/>
                    <a:pt x="25" y="63"/>
                  </a:cubicBezTo>
                  <a:cubicBezTo>
                    <a:pt x="28" y="61"/>
                    <a:pt x="31" y="60"/>
                    <a:pt x="34" y="58"/>
                  </a:cubicBezTo>
                  <a:cubicBezTo>
                    <a:pt x="41" y="52"/>
                    <a:pt x="48" y="44"/>
                    <a:pt x="48" y="34"/>
                  </a:cubicBezTo>
                  <a:cubicBezTo>
                    <a:pt x="48" y="25"/>
                    <a:pt x="39" y="15"/>
                    <a:pt x="29" y="12"/>
                  </a:cubicBezTo>
                  <a:cubicBezTo>
                    <a:pt x="30" y="10"/>
                    <a:pt x="31" y="8"/>
                    <a:pt x="33" y="6"/>
                  </a:cubicBezTo>
                  <a:cubicBezTo>
                    <a:pt x="34" y="5"/>
                    <a:pt x="35" y="4"/>
                    <a:pt x="37" y="3"/>
                  </a:cubicBezTo>
                  <a:cubicBezTo>
                    <a:pt x="38" y="3"/>
                    <a:pt x="40" y="2"/>
                    <a:pt x="41" y="2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0" y="0"/>
                    <a:pt x="39" y="1"/>
                    <a:pt x="38" y="2"/>
                  </a:cubicBezTo>
                  <a:cubicBezTo>
                    <a:pt x="36" y="3"/>
                    <a:pt x="35" y="4"/>
                    <a:pt x="34" y="5"/>
                  </a:cubicBezTo>
                  <a:cubicBezTo>
                    <a:pt x="31" y="7"/>
                    <a:pt x="29" y="10"/>
                    <a:pt x="28" y="12"/>
                  </a:cubicBezTo>
                  <a:cubicBezTo>
                    <a:pt x="21" y="10"/>
                    <a:pt x="14" y="11"/>
                    <a:pt x="9" y="16"/>
                  </a:cubicBezTo>
                  <a:cubicBezTo>
                    <a:pt x="5" y="20"/>
                    <a:pt x="2" y="26"/>
                    <a:pt x="1" y="32"/>
                  </a:cubicBezTo>
                  <a:close/>
                </a:path>
              </a:pathLst>
            </a:custGeom>
            <a:solidFill>
              <a:srgbClr val="88C6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12" name="Freeform 1782"/>
            <p:cNvSpPr/>
            <p:nvPr/>
          </p:nvSpPr>
          <p:spPr>
            <a:xfrm>
              <a:off x="6965921" y="4116410"/>
              <a:ext cx="168276" cy="203201"/>
            </a:xfrm>
            <a:custGeom>
              <a:avLst/>
              <a:gdLst>
                <a:gd name="txL" fmla="*/ 0 w 45"/>
                <a:gd name="txT" fmla="*/ 0 h 54"/>
                <a:gd name="txR" fmla="*/ 45 w 45"/>
                <a:gd name="txB" fmla="*/ 54 h 5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5" h="54">
                  <a:moveTo>
                    <a:pt x="2" y="17"/>
                  </a:moveTo>
                  <a:cubicBezTo>
                    <a:pt x="0" y="23"/>
                    <a:pt x="0" y="28"/>
                    <a:pt x="2" y="33"/>
                  </a:cubicBezTo>
                  <a:cubicBezTo>
                    <a:pt x="3" y="38"/>
                    <a:pt x="5" y="41"/>
                    <a:pt x="7" y="44"/>
                  </a:cubicBezTo>
                  <a:cubicBezTo>
                    <a:pt x="8" y="46"/>
                    <a:pt x="10" y="48"/>
                    <a:pt x="12" y="50"/>
                  </a:cubicBezTo>
                  <a:cubicBezTo>
                    <a:pt x="13" y="53"/>
                    <a:pt x="15" y="54"/>
                    <a:pt x="15" y="54"/>
                  </a:cubicBezTo>
                  <a:cubicBezTo>
                    <a:pt x="15" y="52"/>
                    <a:pt x="18" y="50"/>
                    <a:pt x="20" y="49"/>
                  </a:cubicBezTo>
                  <a:cubicBezTo>
                    <a:pt x="22" y="47"/>
                    <a:pt x="25" y="47"/>
                    <a:pt x="27" y="46"/>
                  </a:cubicBezTo>
                  <a:cubicBezTo>
                    <a:pt x="30" y="44"/>
                    <a:pt x="33" y="43"/>
                    <a:pt x="36" y="40"/>
                  </a:cubicBezTo>
                  <a:cubicBezTo>
                    <a:pt x="39" y="38"/>
                    <a:pt x="41" y="35"/>
                    <a:pt x="42" y="31"/>
                  </a:cubicBezTo>
                  <a:cubicBezTo>
                    <a:pt x="45" y="23"/>
                    <a:pt x="40" y="12"/>
                    <a:pt x="33" y="7"/>
                  </a:cubicBezTo>
                  <a:cubicBezTo>
                    <a:pt x="34" y="5"/>
                    <a:pt x="36" y="4"/>
                    <a:pt x="37" y="3"/>
                  </a:cubicBezTo>
                  <a:cubicBezTo>
                    <a:pt x="40" y="2"/>
                    <a:pt x="42" y="1"/>
                    <a:pt x="45" y="1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2" y="0"/>
                    <a:pt x="35" y="3"/>
                    <a:pt x="32" y="6"/>
                  </a:cubicBezTo>
                  <a:cubicBezTo>
                    <a:pt x="27" y="3"/>
                    <a:pt x="20" y="1"/>
                    <a:pt x="14" y="4"/>
                  </a:cubicBezTo>
                  <a:cubicBezTo>
                    <a:pt x="10" y="7"/>
                    <a:pt x="5" y="12"/>
                    <a:pt x="2" y="17"/>
                  </a:cubicBezTo>
                  <a:close/>
                </a:path>
              </a:pathLst>
            </a:custGeom>
            <a:solidFill>
              <a:srgbClr val="88C6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13" name="Freeform 1783"/>
            <p:cNvSpPr/>
            <p:nvPr/>
          </p:nvSpPr>
          <p:spPr>
            <a:xfrm>
              <a:off x="7002434" y="4083073"/>
              <a:ext cx="123826" cy="82551"/>
            </a:xfrm>
            <a:custGeom>
              <a:avLst/>
              <a:gdLst>
                <a:gd name="txL" fmla="*/ 0 w 33"/>
                <a:gd name="txT" fmla="*/ 0 h 22"/>
                <a:gd name="txR" fmla="*/ 33 w 33"/>
                <a:gd name="txB" fmla="*/ 22 h 22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33" h="22">
                  <a:moveTo>
                    <a:pt x="19" y="0"/>
                  </a:moveTo>
                  <a:cubicBezTo>
                    <a:pt x="17" y="0"/>
                    <a:pt x="15" y="1"/>
                    <a:pt x="13" y="2"/>
                  </a:cubicBezTo>
                  <a:cubicBezTo>
                    <a:pt x="11" y="3"/>
                    <a:pt x="9" y="3"/>
                    <a:pt x="7" y="4"/>
                  </a:cubicBezTo>
                  <a:cubicBezTo>
                    <a:pt x="7" y="4"/>
                    <a:pt x="5" y="5"/>
                    <a:pt x="3" y="4"/>
                  </a:cubicBezTo>
                  <a:cubicBezTo>
                    <a:pt x="2" y="4"/>
                    <a:pt x="0" y="4"/>
                    <a:pt x="0" y="4"/>
                  </a:cubicBezTo>
                  <a:cubicBezTo>
                    <a:pt x="2" y="6"/>
                    <a:pt x="2" y="8"/>
                    <a:pt x="3" y="10"/>
                  </a:cubicBezTo>
                  <a:cubicBezTo>
                    <a:pt x="4" y="12"/>
                    <a:pt x="5" y="14"/>
                    <a:pt x="6" y="15"/>
                  </a:cubicBezTo>
                  <a:cubicBezTo>
                    <a:pt x="8" y="18"/>
                    <a:pt x="11" y="20"/>
                    <a:pt x="14" y="21"/>
                  </a:cubicBezTo>
                  <a:cubicBezTo>
                    <a:pt x="17" y="22"/>
                    <a:pt x="20" y="22"/>
                    <a:pt x="23" y="21"/>
                  </a:cubicBezTo>
                  <a:cubicBezTo>
                    <a:pt x="27" y="20"/>
                    <a:pt x="29" y="18"/>
                    <a:pt x="29" y="15"/>
                  </a:cubicBezTo>
                  <a:cubicBezTo>
                    <a:pt x="29" y="13"/>
                    <a:pt x="28" y="10"/>
                    <a:pt x="27" y="8"/>
                  </a:cubicBezTo>
                  <a:cubicBezTo>
                    <a:pt x="28" y="8"/>
                    <a:pt x="29" y="7"/>
                    <a:pt x="30" y="7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2" y="6"/>
                    <a:pt x="31" y="6"/>
                    <a:pt x="30" y="7"/>
                  </a:cubicBezTo>
                  <a:cubicBezTo>
                    <a:pt x="29" y="7"/>
                    <a:pt x="28" y="7"/>
                    <a:pt x="27" y="8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4" y="3"/>
                    <a:pt x="24" y="2"/>
                    <a:pt x="23" y="1"/>
                  </a:cubicBezTo>
                  <a:cubicBezTo>
                    <a:pt x="22" y="0"/>
                    <a:pt x="20" y="0"/>
                    <a:pt x="19" y="0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14" name="Freeform 1784"/>
            <p:cNvSpPr/>
            <p:nvPr/>
          </p:nvSpPr>
          <p:spPr>
            <a:xfrm>
              <a:off x="6984971" y="3910034"/>
              <a:ext cx="119063" cy="115888"/>
            </a:xfrm>
            <a:custGeom>
              <a:avLst/>
              <a:gdLst>
                <a:gd name="txL" fmla="*/ 0 w 32"/>
                <a:gd name="txT" fmla="*/ 0 h 31"/>
                <a:gd name="txR" fmla="*/ 32 w 32"/>
                <a:gd name="txB" fmla="*/ 31 h 31"/>
              </a:gdLst>
              <a:ahLst/>
              <a:cxnLst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2" h="31">
                  <a:moveTo>
                    <a:pt x="3" y="7"/>
                  </a:moveTo>
                  <a:cubicBezTo>
                    <a:pt x="0" y="10"/>
                    <a:pt x="0" y="14"/>
                    <a:pt x="0" y="17"/>
                  </a:cubicBezTo>
                  <a:cubicBezTo>
                    <a:pt x="0" y="19"/>
                    <a:pt x="1" y="22"/>
                    <a:pt x="2" y="24"/>
                  </a:cubicBezTo>
                  <a:cubicBezTo>
                    <a:pt x="2" y="25"/>
                    <a:pt x="3" y="27"/>
                    <a:pt x="3" y="28"/>
                  </a:cubicBezTo>
                  <a:cubicBezTo>
                    <a:pt x="4" y="30"/>
                    <a:pt x="5" y="31"/>
                    <a:pt x="5" y="31"/>
                  </a:cubicBezTo>
                  <a:cubicBezTo>
                    <a:pt x="5" y="30"/>
                    <a:pt x="7" y="29"/>
                    <a:pt x="9" y="29"/>
                  </a:cubicBezTo>
                  <a:cubicBezTo>
                    <a:pt x="10" y="28"/>
                    <a:pt x="12" y="28"/>
                    <a:pt x="14" y="28"/>
                  </a:cubicBezTo>
                  <a:cubicBezTo>
                    <a:pt x="18" y="27"/>
                    <a:pt x="22" y="25"/>
                    <a:pt x="24" y="22"/>
                  </a:cubicBezTo>
                  <a:cubicBezTo>
                    <a:pt x="25" y="20"/>
                    <a:pt x="26" y="17"/>
                    <a:pt x="25" y="14"/>
                  </a:cubicBezTo>
                  <a:cubicBezTo>
                    <a:pt x="25" y="11"/>
                    <a:pt x="24" y="8"/>
                    <a:pt x="23" y="6"/>
                  </a:cubicBezTo>
                  <a:cubicBezTo>
                    <a:pt x="24" y="5"/>
                    <a:pt x="25" y="5"/>
                    <a:pt x="27" y="5"/>
                  </a:cubicBezTo>
                  <a:cubicBezTo>
                    <a:pt x="28" y="5"/>
                    <a:pt x="30" y="5"/>
                    <a:pt x="32" y="6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1" y="5"/>
                    <a:pt x="29" y="4"/>
                    <a:pt x="28" y="4"/>
                  </a:cubicBezTo>
                  <a:cubicBezTo>
                    <a:pt x="26" y="4"/>
                    <a:pt x="24" y="5"/>
                    <a:pt x="23" y="5"/>
                  </a:cubicBezTo>
                  <a:cubicBezTo>
                    <a:pt x="20" y="2"/>
                    <a:pt x="17" y="0"/>
                    <a:pt x="12" y="1"/>
                  </a:cubicBezTo>
                  <a:cubicBezTo>
                    <a:pt x="9" y="2"/>
                    <a:pt x="5" y="5"/>
                    <a:pt x="3" y="7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15" name="Freeform 1785"/>
            <p:cNvSpPr/>
            <p:nvPr/>
          </p:nvSpPr>
          <p:spPr>
            <a:xfrm>
              <a:off x="6965921" y="3289317"/>
              <a:ext cx="214314" cy="161926"/>
            </a:xfrm>
            <a:custGeom>
              <a:avLst/>
              <a:gdLst>
                <a:gd name="txL" fmla="*/ 0 w 57"/>
                <a:gd name="txT" fmla="*/ 0 h 43"/>
                <a:gd name="txR" fmla="*/ 57 w 57"/>
                <a:gd name="txB" fmla="*/ 43 h 4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7" h="43">
                  <a:moveTo>
                    <a:pt x="37" y="2"/>
                  </a:moveTo>
                  <a:cubicBezTo>
                    <a:pt x="34" y="0"/>
                    <a:pt x="29" y="1"/>
                    <a:pt x="25" y="1"/>
                  </a:cubicBezTo>
                  <a:cubicBezTo>
                    <a:pt x="21" y="0"/>
                    <a:pt x="17" y="1"/>
                    <a:pt x="13" y="1"/>
                  </a:cubicBezTo>
                  <a:cubicBezTo>
                    <a:pt x="12" y="1"/>
                    <a:pt x="8" y="1"/>
                    <a:pt x="6" y="1"/>
                  </a:cubicBezTo>
                  <a:cubicBezTo>
                    <a:pt x="3" y="0"/>
                    <a:pt x="0" y="0"/>
                    <a:pt x="0" y="0"/>
                  </a:cubicBezTo>
                  <a:cubicBezTo>
                    <a:pt x="2" y="3"/>
                    <a:pt x="3" y="6"/>
                    <a:pt x="3" y="9"/>
                  </a:cubicBezTo>
                  <a:cubicBezTo>
                    <a:pt x="3" y="13"/>
                    <a:pt x="4" y="17"/>
                    <a:pt x="4" y="20"/>
                  </a:cubicBezTo>
                  <a:cubicBezTo>
                    <a:pt x="6" y="24"/>
                    <a:pt x="8" y="29"/>
                    <a:pt x="12" y="33"/>
                  </a:cubicBezTo>
                  <a:cubicBezTo>
                    <a:pt x="16" y="37"/>
                    <a:pt x="20" y="40"/>
                    <a:pt x="25" y="42"/>
                  </a:cubicBezTo>
                  <a:cubicBezTo>
                    <a:pt x="30" y="43"/>
                    <a:pt x="35" y="41"/>
                    <a:pt x="39" y="38"/>
                  </a:cubicBezTo>
                  <a:cubicBezTo>
                    <a:pt x="42" y="35"/>
                    <a:pt x="45" y="31"/>
                    <a:pt x="46" y="26"/>
                  </a:cubicBezTo>
                  <a:cubicBezTo>
                    <a:pt x="48" y="27"/>
                    <a:pt x="50" y="28"/>
                    <a:pt x="51" y="29"/>
                  </a:cubicBezTo>
                  <a:cubicBezTo>
                    <a:pt x="53" y="31"/>
                    <a:pt x="55" y="33"/>
                    <a:pt x="56" y="35"/>
                  </a:cubicBezTo>
                  <a:cubicBezTo>
                    <a:pt x="57" y="35"/>
                    <a:pt x="57" y="35"/>
                    <a:pt x="57" y="35"/>
                  </a:cubicBezTo>
                  <a:cubicBezTo>
                    <a:pt x="56" y="33"/>
                    <a:pt x="54" y="32"/>
                    <a:pt x="52" y="30"/>
                  </a:cubicBezTo>
                  <a:cubicBezTo>
                    <a:pt x="50" y="28"/>
                    <a:pt x="48" y="26"/>
                    <a:pt x="46" y="26"/>
                  </a:cubicBezTo>
                  <a:cubicBezTo>
                    <a:pt x="48" y="20"/>
                    <a:pt x="48" y="14"/>
                    <a:pt x="46" y="10"/>
                  </a:cubicBezTo>
                  <a:cubicBezTo>
                    <a:pt x="44" y="7"/>
                    <a:pt x="40" y="4"/>
                    <a:pt x="37" y="2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16" name="Freeform 1786"/>
            <p:cNvSpPr/>
            <p:nvPr/>
          </p:nvSpPr>
          <p:spPr>
            <a:xfrm>
              <a:off x="7096097" y="3116279"/>
              <a:ext cx="147638" cy="169864"/>
            </a:xfrm>
            <a:custGeom>
              <a:avLst/>
              <a:gdLst>
                <a:gd name="txL" fmla="*/ 0 w 39"/>
                <a:gd name="txT" fmla="*/ 0 h 45"/>
                <a:gd name="txR" fmla="*/ 39 w 39"/>
                <a:gd name="txB" fmla="*/ 45 h 45"/>
              </a:gdLst>
              <a:ahLst/>
              <a:cxnLst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9" h="45">
                  <a:moveTo>
                    <a:pt x="32" y="5"/>
                  </a:moveTo>
                  <a:cubicBezTo>
                    <a:pt x="29" y="1"/>
                    <a:pt x="24" y="0"/>
                    <a:pt x="20" y="0"/>
                  </a:cubicBezTo>
                  <a:cubicBezTo>
                    <a:pt x="17" y="0"/>
                    <a:pt x="13" y="0"/>
                    <a:pt x="10" y="1"/>
                  </a:cubicBezTo>
                  <a:cubicBezTo>
                    <a:pt x="9" y="2"/>
                    <a:pt x="6" y="2"/>
                    <a:pt x="4" y="3"/>
                  </a:cubicBezTo>
                  <a:cubicBezTo>
                    <a:pt x="2" y="3"/>
                    <a:pt x="0" y="4"/>
                    <a:pt x="0" y="4"/>
                  </a:cubicBezTo>
                  <a:cubicBezTo>
                    <a:pt x="2" y="5"/>
                    <a:pt x="3" y="7"/>
                    <a:pt x="3" y="10"/>
                  </a:cubicBezTo>
                  <a:cubicBezTo>
                    <a:pt x="3" y="12"/>
                    <a:pt x="3" y="14"/>
                    <a:pt x="3" y="16"/>
                  </a:cubicBezTo>
                  <a:cubicBezTo>
                    <a:pt x="3" y="19"/>
                    <a:pt x="4" y="22"/>
                    <a:pt x="5" y="24"/>
                  </a:cubicBezTo>
                  <a:cubicBezTo>
                    <a:pt x="6" y="27"/>
                    <a:pt x="7" y="29"/>
                    <a:pt x="9" y="31"/>
                  </a:cubicBezTo>
                  <a:cubicBezTo>
                    <a:pt x="12" y="33"/>
                    <a:pt x="15" y="34"/>
                    <a:pt x="19" y="34"/>
                  </a:cubicBezTo>
                  <a:cubicBezTo>
                    <a:pt x="23" y="35"/>
                    <a:pt x="27" y="34"/>
                    <a:pt x="31" y="33"/>
                  </a:cubicBezTo>
                  <a:cubicBezTo>
                    <a:pt x="31" y="35"/>
                    <a:pt x="31" y="37"/>
                    <a:pt x="31" y="38"/>
                  </a:cubicBezTo>
                  <a:cubicBezTo>
                    <a:pt x="30" y="41"/>
                    <a:pt x="29" y="43"/>
                    <a:pt x="27" y="45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9" y="45"/>
                    <a:pt x="30" y="42"/>
                    <a:pt x="31" y="40"/>
                  </a:cubicBezTo>
                  <a:cubicBezTo>
                    <a:pt x="31" y="37"/>
                    <a:pt x="32" y="35"/>
                    <a:pt x="31" y="33"/>
                  </a:cubicBezTo>
                  <a:cubicBezTo>
                    <a:pt x="34" y="32"/>
                    <a:pt x="36" y="30"/>
                    <a:pt x="37" y="28"/>
                  </a:cubicBezTo>
                  <a:cubicBezTo>
                    <a:pt x="39" y="25"/>
                    <a:pt x="39" y="22"/>
                    <a:pt x="39" y="19"/>
                  </a:cubicBezTo>
                  <a:cubicBezTo>
                    <a:pt x="38" y="14"/>
                    <a:pt x="35" y="8"/>
                    <a:pt x="32" y="5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17" name="Freeform 1787"/>
            <p:cNvSpPr/>
            <p:nvPr/>
          </p:nvSpPr>
          <p:spPr>
            <a:xfrm>
              <a:off x="6894483" y="3016265"/>
              <a:ext cx="206376" cy="187326"/>
            </a:xfrm>
            <a:custGeom>
              <a:avLst/>
              <a:gdLst>
                <a:gd name="txL" fmla="*/ 0 w 55"/>
                <a:gd name="txT" fmla="*/ 0 h 50"/>
                <a:gd name="txR" fmla="*/ 55 w 55"/>
                <a:gd name="txB" fmla="*/ 50 h 5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5" h="50">
                  <a:moveTo>
                    <a:pt x="38" y="3"/>
                  </a:moveTo>
                  <a:cubicBezTo>
                    <a:pt x="33" y="0"/>
                    <a:pt x="28" y="2"/>
                    <a:pt x="23" y="3"/>
                  </a:cubicBezTo>
                  <a:cubicBezTo>
                    <a:pt x="19" y="4"/>
                    <a:pt x="15" y="6"/>
                    <a:pt x="12" y="8"/>
                  </a:cubicBezTo>
                  <a:cubicBezTo>
                    <a:pt x="9" y="10"/>
                    <a:pt x="0" y="14"/>
                    <a:pt x="0" y="14"/>
                  </a:cubicBezTo>
                  <a:cubicBezTo>
                    <a:pt x="6" y="17"/>
                    <a:pt x="8" y="24"/>
                    <a:pt x="10" y="29"/>
                  </a:cubicBezTo>
                  <a:cubicBezTo>
                    <a:pt x="12" y="32"/>
                    <a:pt x="14" y="35"/>
                    <a:pt x="16" y="38"/>
                  </a:cubicBezTo>
                  <a:cubicBezTo>
                    <a:pt x="18" y="40"/>
                    <a:pt x="21" y="42"/>
                    <a:pt x="24" y="43"/>
                  </a:cubicBezTo>
                  <a:cubicBezTo>
                    <a:pt x="28" y="44"/>
                    <a:pt x="32" y="44"/>
                    <a:pt x="37" y="42"/>
                  </a:cubicBezTo>
                  <a:cubicBezTo>
                    <a:pt x="41" y="41"/>
                    <a:pt x="46" y="39"/>
                    <a:pt x="49" y="35"/>
                  </a:cubicBezTo>
                  <a:cubicBezTo>
                    <a:pt x="51" y="37"/>
                    <a:pt x="52" y="39"/>
                    <a:pt x="52" y="41"/>
                  </a:cubicBezTo>
                  <a:cubicBezTo>
                    <a:pt x="53" y="44"/>
                    <a:pt x="53" y="47"/>
                    <a:pt x="52" y="50"/>
                  </a:cubicBezTo>
                  <a:cubicBezTo>
                    <a:pt x="54" y="50"/>
                    <a:pt x="54" y="50"/>
                    <a:pt x="54" y="50"/>
                  </a:cubicBezTo>
                  <a:cubicBezTo>
                    <a:pt x="54" y="48"/>
                    <a:pt x="54" y="46"/>
                    <a:pt x="53" y="43"/>
                  </a:cubicBezTo>
                  <a:cubicBezTo>
                    <a:pt x="53" y="40"/>
                    <a:pt x="51" y="37"/>
                    <a:pt x="50" y="35"/>
                  </a:cubicBezTo>
                  <a:cubicBezTo>
                    <a:pt x="52" y="33"/>
                    <a:pt x="54" y="30"/>
                    <a:pt x="55" y="26"/>
                  </a:cubicBezTo>
                  <a:cubicBezTo>
                    <a:pt x="55" y="23"/>
                    <a:pt x="55" y="20"/>
                    <a:pt x="53" y="16"/>
                  </a:cubicBezTo>
                  <a:cubicBezTo>
                    <a:pt x="51" y="13"/>
                    <a:pt x="49" y="11"/>
                    <a:pt x="47" y="8"/>
                  </a:cubicBezTo>
                  <a:cubicBezTo>
                    <a:pt x="44" y="6"/>
                    <a:pt x="41" y="4"/>
                    <a:pt x="38" y="3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18" name="Freeform 1788"/>
            <p:cNvSpPr/>
            <p:nvPr/>
          </p:nvSpPr>
          <p:spPr>
            <a:xfrm>
              <a:off x="7161185" y="2955940"/>
              <a:ext cx="82551" cy="115888"/>
            </a:xfrm>
            <a:custGeom>
              <a:avLst/>
              <a:gdLst>
                <a:gd name="txL" fmla="*/ 0 w 22"/>
                <a:gd name="txT" fmla="*/ 0 h 31"/>
                <a:gd name="txR" fmla="*/ 22 w 22"/>
                <a:gd name="txB" fmla="*/ 31 h 31"/>
              </a:gdLst>
              <a:ahLst/>
              <a:cxnLst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</a:cxnLst>
              <a:rect l="txL" t="txT" r="txR" b="txB"/>
              <a:pathLst>
                <a:path w="22" h="31">
                  <a:moveTo>
                    <a:pt x="0" y="20"/>
                  </a:moveTo>
                  <a:cubicBezTo>
                    <a:pt x="1" y="23"/>
                    <a:pt x="3" y="25"/>
                    <a:pt x="5" y="27"/>
                  </a:cubicBezTo>
                  <a:cubicBezTo>
                    <a:pt x="7" y="28"/>
                    <a:pt x="9" y="29"/>
                    <a:pt x="12" y="29"/>
                  </a:cubicBezTo>
                  <a:cubicBezTo>
                    <a:pt x="12" y="30"/>
                    <a:pt x="14" y="30"/>
                    <a:pt x="15" y="30"/>
                  </a:cubicBezTo>
                  <a:cubicBezTo>
                    <a:pt x="17" y="31"/>
                    <a:pt x="18" y="31"/>
                    <a:pt x="18" y="31"/>
                  </a:cubicBezTo>
                  <a:cubicBezTo>
                    <a:pt x="17" y="30"/>
                    <a:pt x="17" y="28"/>
                    <a:pt x="18" y="27"/>
                  </a:cubicBezTo>
                  <a:cubicBezTo>
                    <a:pt x="19" y="26"/>
                    <a:pt x="19" y="24"/>
                    <a:pt x="20" y="23"/>
                  </a:cubicBezTo>
                  <a:cubicBezTo>
                    <a:pt x="21" y="22"/>
                    <a:pt x="21" y="20"/>
                    <a:pt x="22" y="19"/>
                  </a:cubicBezTo>
                  <a:cubicBezTo>
                    <a:pt x="22" y="18"/>
                    <a:pt x="22" y="16"/>
                    <a:pt x="22" y="15"/>
                  </a:cubicBezTo>
                  <a:cubicBezTo>
                    <a:pt x="21" y="13"/>
                    <a:pt x="20" y="11"/>
                    <a:pt x="18" y="10"/>
                  </a:cubicBezTo>
                  <a:cubicBezTo>
                    <a:pt x="16" y="8"/>
                    <a:pt x="14" y="6"/>
                    <a:pt x="12" y="5"/>
                  </a:cubicBezTo>
                  <a:cubicBezTo>
                    <a:pt x="13" y="4"/>
                    <a:pt x="13" y="3"/>
                    <a:pt x="14" y="2"/>
                  </a:cubicBezTo>
                  <a:cubicBezTo>
                    <a:pt x="16" y="1"/>
                    <a:pt x="17" y="1"/>
                    <a:pt x="19" y="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8" y="0"/>
                    <a:pt x="17" y="1"/>
                    <a:pt x="15" y="2"/>
                  </a:cubicBezTo>
                  <a:cubicBezTo>
                    <a:pt x="14" y="2"/>
                    <a:pt x="12" y="4"/>
                    <a:pt x="12" y="5"/>
                  </a:cubicBezTo>
                  <a:cubicBezTo>
                    <a:pt x="8" y="4"/>
                    <a:pt x="4" y="5"/>
                    <a:pt x="2" y="9"/>
                  </a:cubicBezTo>
                  <a:cubicBezTo>
                    <a:pt x="0" y="12"/>
                    <a:pt x="0" y="17"/>
                    <a:pt x="0" y="20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19" name="Freeform 1789"/>
            <p:cNvSpPr/>
            <p:nvPr/>
          </p:nvSpPr>
          <p:spPr>
            <a:xfrm>
              <a:off x="6784945" y="2703526"/>
              <a:ext cx="315914" cy="206376"/>
            </a:xfrm>
            <a:custGeom>
              <a:avLst/>
              <a:gdLst>
                <a:gd name="txL" fmla="*/ 0 w 84"/>
                <a:gd name="txT" fmla="*/ 0 h 55"/>
                <a:gd name="txR" fmla="*/ 84 w 84"/>
                <a:gd name="txB" fmla="*/ 55 h 5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84" h="55">
                  <a:moveTo>
                    <a:pt x="48" y="2"/>
                  </a:moveTo>
                  <a:cubicBezTo>
                    <a:pt x="40" y="4"/>
                    <a:pt x="35" y="9"/>
                    <a:pt x="28" y="15"/>
                  </a:cubicBezTo>
                  <a:cubicBezTo>
                    <a:pt x="26" y="18"/>
                    <a:pt x="23" y="21"/>
                    <a:pt x="20" y="23"/>
                  </a:cubicBezTo>
                  <a:cubicBezTo>
                    <a:pt x="16" y="25"/>
                    <a:pt x="12" y="27"/>
                    <a:pt x="7" y="25"/>
                  </a:cubicBezTo>
                  <a:cubicBezTo>
                    <a:pt x="5" y="25"/>
                    <a:pt x="2" y="25"/>
                    <a:pt x="0" y="24"/>
                  </a:cubicBezTo>
                  <a:cubicBezTo>
                    <a:pt x="3" y="27"/>
                    <a:pt x="6" y="31"/>
                    <a:pt x="11" y="36"/>
                  </a:cubicBezTo>
                  <a:cubicBezTo>
                    <a:pt x="16" y="41"/>
                    <a:pt x="21" y="44"/>
                    <a:pt x="25" y="46"/>
                  </a:cubicBezTo>
                  <a:cubicBezTo>
                    <a:pt x="31" y="50"/>
                    <a:pt x="38" y="53"/>
                    <a:pt x="45" y="54"/>
                  </a:cubicBezTo>
                  <a:cubicBezTo>
                    <a:pt x="52" y="55"/>
                    <a:pt x="59" y="54"/>
                    <a:pt x="66" y="50"/>
                  </a:cubicBezTo>
                  <a:cubicBezTo>
                    <a:pt x="73" y="46"/>
                    <a:pt x="77" y="40"/>
                    <a:pt x="79" y="34"/>
                  </a:cubicBezTo>
                  <a:cubicBezTo>
                    <a:pt x="80" y="28"/>
                    <a:pt x="78" y="22"/>
                    <a:pt x="74" y="17"/>
                  </a:cubicBezTo>
                  <a:cubicBezTo>
                    <a:pt x="76" y="16"/>
                    <a:pt x="78" y="15"/>
                    <a:pt x="79" y="14"/>
                  </a:cubicBezTo>
                  <a:cubicBezTo>
                    <a:pt x="81" y="14"/>
                    <a:pt x="82" y="13"/>
                    <a:pt x="84" y="13"/>
                  </a:cubicBezTo>
                  <a:cubicBezTo>
                    <a:pt x="83" y="11"/>
                    <a:pt x="83" y="11"/>
                    <a:pt x="83" y="11"/>
                  </a:cubicBezTo>
                  <a:cubicBezTo>
                    <a:pt x="82" y="11"/>
                    <a:pt x="82" y="11"/>
                    <a:pt x="81" y="12"/>
                  </a:cubicBezTo>
                  <a:cubicBezTo>
                    <a:pt x="81" y="12"/>
                    <a:pt x="80" y="12"/>
                    <a:pt x="79" y="13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3" y="15"/>
                    <a:pt x="72" y="13"/>
                    <a:pt x="71" y="12"/>
                  </a:cubicBezTo>
                  <a:cubicBezTo>
                    <a:pt x="65" y="3"/>
                    <a:pt x="56" y="0"/>
                    <a:pt x="48" y="2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20" name="Freeform 1790"/>
            <p:cNvSpPr/>
            <p:nvPr/>
          </p:nvSpPr>
          <p:spPr>
            <a:xfrm>
              <a:off x="6900833" y="2662250"/>
              <a:ext cx="101601" cy="68263"/>
            </a:xfrm>
            <a:custGeom>
              <a:avLst/>
              <a:gdLst>
                <a:gd name="txL" fmla="*/ 0 w 27"/>
                <a:gd name="txT" fmla="*/ 0 h 18"/>
                <a:gd name="txR" fmla="*/ 27 w 27"/>
                <a:gd name="txB" fmla="*/ 18 h 18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27" h="18">
                  <a:moveTo>
                    <a:pt x="15" y="0"/>
                  </a:moveTo>
                  <a:cubicBezTo>
                    <a:pt x="13" y="0"/>
                    <a:pt x="11" y="0"/>
                    <a:pt x="9" y="1"/>
                  </a:cubicBezTo>
                  <a:cubicBezTo>
                    <a:pt x="8" y="2"/>
                    <a:pt x="6" y="3"/>
                    <a:pt x="5" y="4"/>
                  </a:cubicBezTo>
                  <a:cubicBezTo>
                    <a:pt x="4" y="5"/>
                    <a:pt x="0" y="6"/>
                    <a:pt x="0" y="6"/>
                  </a:cubicBezTo>
                  <a:cubicBezTo>
                    <a:pt x="2" y="8"/>
                    <a:pt x="3" y="11"/>
                    <a:pt x="5" y="13"/>
                  </a:cubicBezTo>
                  <a:cubicBezTo>
                    <a:pt x="7" y="16"/>
                    <a:pt x="11" y="18"/>
                    <a:pt x="14" y="18"/>
                  </a:cubicBezTo>
                  <a:cubicBezTo>
                    <a:pt x="16" y="18"/>
                    <a:pt x="18" y="17"/>
                    <a:pt x="19" y="16"/>
                  </a:cubicBezTo>
                  <a:cubicBezTo>
                    <a:pt x="21" y="15"/>
                    <a:pt x="22" y="13"/>
                    <a:pt x="23" y="11"/>
                  </a:cubicBezTo>
                  <a:cubicBezTo>
                    <a:pt x="24" y="12"/>
                    <a:pt x="25" y="12"/>
                    <a:pt x="25" y="13"/>
                  </a:cubicBezTo>
                  <a:cubicBezTo>
                    <a:pt x="26" y="14"/>
                    <a:pt x="27" y="15"/>
                    <a:pt x="27" y="16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7" y="15"/>
                    <a:pt x="25" y="12"/>
                    <a:pt x="23" y="11"/>
                  </a:cubicBezTo>
                  <a:cubicBezTo>
                    <a:pt x="24" y="8"/>
                    <a:pt x="24" y="5"/>
                    <a:pt x="22" y="3"/>
                  </a:cubicBezTo>
                  <a:cubicBezTo>
                    <a:pt x="20" y="1"/>
                    <a:pt x="17" y="0"/>
                    <a:pt x="15" y="0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21" name="Freeform 1791"/>
            <p:cNvSpPr/>
            <p:nvPr/>
          </p:nvSpPr>
          <p:spPr>
            <a:xfrm>
              <a:off x="7096097" y="2640025"/>
              <a:ext cx="147638" cy="161926"/>
            </a:xfrm>
            <a:custGeom>
              <a:avLst/>
              <a:gdLst>
                <a:gd name="txL" fmla="*/ 0 w 39"/>
                <a:gd name="txT" fmla="*/ 0 h 43"/>
                <a:gd name="txR" fmla="*/ 39 w 39"/>
                <a:gd name="txB" fmla="*/ 43 h 4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9" h="43">
                  <a:moveTo>
                    <a:pt x="29" y="3"/>
                  </a:moveTo>
                  <a:cubicBezTo>
                    <a:pt x="25" y="0"/>
                    <a:pt x="21" y="0"/>
                    <a:pt x="17" y="1"/>
                  </a:cubicBezTo>
                  <a:cubicBezTo>
                    <a:pt x="13" y="1"/>
                    <a:pt x="10" y="2"/>
                    <a:pt x="7" y="4"/>
                  </a:cubicBezTo>
                  <a:cubicBezTo>
                    <a:pt x="6" y="5"/>
                    <a:pt x="4" y="6"/>
                    <a:pt x="2" y="7"/>
                  </a:cubicBezTo>
                  <a:cubicBezTo>
                    <a:pt x="1" y="8"/>
                    <a:pt x="0" y="9"/>
                    <a:pt x="0" y="9"/>
                  </a:cubicBezTo>
                  <a:cubicBezTo>
                    <a:pt x="1" y="10"/>
                    <a:pt x="2" y="11"/>
                    <a:pt x="3" y="13"/>
                  </a:cubicBezTo>
                  <a:cubicBezTo>
                    <a:pt x="4" y="15"/>
                    <a:pt x="4" y="17"/>
                    <a:pt x="4" y="19"/>
                  </a:cubicBezTo>
                  <a:cubicBezTo>
                    <a:pt x="5" y="22"/>
                    <a:pt x="6" y="24"/>
                    <a:pt x="7" y="26"/>
                  </a:cubicBezTo>
                  <a:cubicBezTo>
                    <a:pt x="8" y="28"/>
                    <a:pt x="10" y="30"/>
                    <a:pt x="12" y="31"/>
                  </a:cubicBezTo>
                  <a:cubicBezTo>
                    <a:pt x="14" y="32"/>
                    <a:pt x="17" y="32"/>
                    <a:pt x="21" y="32"/>
                  </a:cubicBezTo>
                  <a:cubicBezTo>
                    <a:pt x="25" y="32"/>
                    <a:pt x="29" y="32"/>
                    <a:pt x="32" y="30"/>
                  </a:cubicBezTo>
                  <a:cubicBezTo>
                    <a:pt x="32" y="32"/>
                    <a:pt x="33" y="34"/>
                    <a:pt x="32" y="36"/>
                  </a:cubicBezTo>
                  <a:cubicBezTo>
                    <a:pt x="32" y="38"/>
                    <a:pt x="30" y="41"/>
                    <a:pt x="28" y="42"/>
                  </a:cubicBezTo>
                  <a:cubicBezTo>
                    <a:pt x="28" y="42"/>
                    <a:pt x="29" y="42"/>
                    <a:pt x="29" y="43"/>
                  </a:cubicBezTo>
                  <a:cubicBezTo>
                    <a:pt x="30" y="42"/>
                    <a:pt x="31" y="40"/>
                    <a:pt x="32" y="37"/>
                  </a:cubicBezTo>
                  <a:cubicBezTo>
                    <a:pt x="33" y="35"/>
                    <a:pt x="33" y="32"/>
                    <a:pt x="32" y="30"/>
                  </a:cubicBezTo>
                  <a:cubicBezTo>
                    <a:pt x="35" y="29"/>
                    <a:pt x="36" y="27"/>
                    <a:pt x="38" y="24"/>
                  </a:cubicBezTo>
                  <a:cubicBezTo>
                    <a:pt x="39" y="22"/>
                    <a:pt x="39" y="19"/>
                    <a:pt x="38" y="16"/>
                  </a:cubicBezTo>
                  <a:cubicBezTo>
                    <a:pt x="37" y="11"/>
                    <a:pt x="32" y="6"/>
                    <a:pt x="29" y="3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22" name="Freeform 1792"/>
            <p:cNvSpPr/>
            <p:nvPr/>
          </p:nvSpPr>
          <p:spPr>
            <a:xfrm>
              <a:off x="7235798" y="2406661"/>
              <a:ext cx="150813" cy="225427"/>
            </a:xfrm>
            <a:custGeom>
              <a:avLst/>
              <a:gdLst>
                <a:gd name="txL" fmla="*/ 0 w 40"/>
                <a:gd name="txT" fmla="*/ 0 h 60"/>
                <a:gd name="txR" fmla="*/ 40 w 40"/>
                <a:gd name="txB" fmla="*/ 60 h 6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0" h="60">
                  <a:moveTo>
                    <a:pt x="36" y="20"/>
                  </a:moveTo>
                  <a:cubicBezTo>
                    <a:pt x="33" y="17"/>
                    <a:pt x="30" y="16"/>
                    <a:pt x="26" y="14"/>
                  </a:cubicBezTo>
                  <a:cubicBezTo>
                    <a:pt x="23" y="12"/>
                    <a:pt x="20" y="11"/>
                    <a:pt x="17" y="9"/>
                  </a:cubicBezTo>
                  <a:cubicBezTo>
                    <a:pt x="16" y="8"/>
                    <a:pt x="13" y="6"/>
                    <a:pt x="12" y="4"/>
                  </a:cubicBezTo>
                  <a:cubicBezTo>
                    <a:pt x="10" y="2"/>
                    <a:pt x="9" y="0"/>
                    <a:pt x="9" y="0"/>
                  </a:cubicBezTo>
                  <a:cubicBezTo>
                    <a:pt x="8" y="4"/>
                    <a:pt x="6" y="7"/>
                    <a:pt x="5" y="10"/>
                  </a:cubicBezTo>
                  <a:cubicBezTo>
                    <a:pt x="3" y="14"/>
                    <a:pt x="2" y="17"/>
                    <a:pt x="1" y="21"/>
                  </a:cubicBezTo>
                  <a:cubicBezTo>
                    <a:pt x="0" y="25"/>
                    <a:pt x="0" y="31"/>
                    <a:pt x="1" y="35"/>
                  </a:cubicBezTo>
                  <a:cubicBezTo>
                    <a:pt x="2" y="40"/>
                    <a:pt x="4" y="44"/>
                    <a:pt x="7" y="46"/>
                  </a:cubicBezTo>
                  <a:cubicBezTo>
                    <a:pt x="10" y="49"/>
                    <a:pt x="14" y="50"/>
                    <a:pt x="19" y="50"/>
                  </a:cubicBezTo>
                  <a:cubicBezTo>
                    <a:pt x="23" y="50"/>
                    <a:pt x="28" y="49"/>
                    <a:pt x="31" y="47"/>
                  </a:cubicBezTo>
                  <a:cubicBezTo>
                    <a:pt x="32" y="48"/>
                    <a:pt x="33" y="50"/>
                    <a:pt x="33" y="52"/>
                  </a:cubicBezTo>
                  <a:cubicBezTo>
                    <a:pt x="33" y="55"/>
                    <a:pt x="32" y="58"/>
                    <a:pt x="31" y="60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3" y="59"/>
                    <a:pt x="33" y="57"/>
                    <a:pt x="33" y="54"/>
                  </a:cubicBezTo>
                  <a:cubicBezTo>
                    <a:pt x="33" y="51"/>
                    <a:pt x="33" y="48"/>
                    <a:pt x="32" y="46"/>
                  </a:cubicBezTo>
                  <a:cubicBezTo>
                    <a:pt x="37" y="43"/>
                    <a:pt x="40" y="38"/>
                    <a:pt x="40" y="32"/>
                  </a:cubicBezTo>
                  <a:cubicBezTo>
                    <a:pt x="40" y="27"/>
                    <a:pt x="38" y="23"/>
                    <a:pt x="36" y="20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23" name="Freeform 1793"/>
            <p:cNvSpPr/>
            <p:nvPr/>
          </p:nvSpPr>
          <p:spPr>
            <a:xfrm>
              <a:off x="7708876" y="2767026"/>
              <a:ext cx="176214" cy="150814"/>
            </a:xfrm>
            <a:custGeom>
              <a:avLst/>
              <a:gdLst>
                <a:gd name="txL" fmla="*/ 0 w 47"/>
                <a:gd name="txT" fmla="*/ 0 h 40"/>
                <a:gd name="txR" fmla="*/ 47 w 47"/>
                <a:gd name="txB" fmla="*/ 40 h 4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7" h="40">
                  <a:moveTo>
                    <a:pt x="38" y="33"/>
                  </a:moveTo>
                  <a:cubicBezTo>
                    <a:pt x="41" y="30"/>
                    <a:pt x="42" y="26"/>
                    <a:pt x="43" y="22"/>
                  </a:cubicBezTo>
                  <a:cubicBezTo>
                    <a:pt x="44" y="18"/>
                    <a:pt x="44" y="15"/>
                    <a:pt x="44" y="11"/>
                  </a:cubicBezTo>
                  <a:cubicBezTo>
                    <a:pt x="44" y="8"/>
                    <a:pt x="47" y="0"/>
                    <a:pt x="47" y="0"/>
                  </a:cubicBezTo>
                  <a:cubicBezTo>
                    <a:pt x="41" y="2"/>
                    <a:pt x="35" y="0"/>
                    <a:pt x="29" y="0"/>
                  </a:cubicBezTo>
                  <a:cubicBezTo>
                    <a:pt x="22" y="0"/>
                    <a:pt x="12" y="4"/>
                    <a:pt x="8" y="10"/>
                  </a:cubicBezTo>
                  <a:cubicBezTo>
                    <a:pt x="3" y="17"/>
                    <a:pt x="6" y="27"/>
                    <a:pt x="12" y="33"/>
                  </a:cubicBezTo>
                  <a:cubicBezTo>
                    <a:pt x="10" y="34"/>
                    <a:pt x="9" y="35"/>
                    <a:pt x="7" y="36"/>
                  </a:cubicBezTo>
                  <a:cubicBezTo>
                    <a:pt x="5" y="37"/>
                    <a:pt x="3" y="37"/>
                    <a:pt x="0" y="3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3" y="38"/>
                    <a:pt x="9" y="36"/>
                    <a:pt x="12" y="34"/>
                  </a:cubicBezTo>
                  <a:cubicBezTo>
                    <a:pt x="16" y="38"/>
                    <a:pt x="22" y="40"/>
                    <a:pt x="27" y="39"/>
                  </a:cubicBezTo>
                  <a:cubicBezTo>
                    <a:pt x="30" y="38"/>
                    <a:pt x="35" y="35"/>
                    <a:pt x="38" y="33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24" name="Freeform 1794"/>
            <p:cNvSpPr/>
            <p:nvPr/>
          </p:nvSpPr>
          <p:spPr>
            <a:xfrm>
              <a:off x="7156422" y="3128979"/>
              <a:ext cx="214314" cy="141288"/>
            </a:xfrm>
            <a:custGeom>
              <a:avLst/>
              <a:gdLst>
                <a:gd name="txL" fmla="*/ 0 w 57"/>
                <a:gd name="txT" fmla="*/ 0 h 38"/>
                <a:gd name="txR" fmla="*/ 57 w 57"/>
                <a:gd name="txB" fmla="*/ 38 h 38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57" h="38">
                  <a:moveTo>
                    <a:pt x="30" y="0"/>
                  </a:moveTo>
                  <a:cubicBezTo>
                    <a:pt x="26" y="0"/>
                    <a:pt x="23" y="3"/>
                    <a:pt x="20" y="5"/>
                  </a:cubicBezTo>
                  <a:cubicBezTo>
                    <a:pt x="17" y="6"/>
                    <a:pt x="14" y="9"/>
                    <a:pt x="11" y="10"/>
                  </a:cubicBezTo>
                  <a:cubicBezTo>
                    <a:pt x="10" y="11"/>
                    <a:pt x="7" y="12"/>
                    <a:pt x="5" y="12"/>
                  </a:cubicBezTo>
                  <a:cubicBezTo>
                    <a:pt x="2" y="13"/>
                    <a:pt x="0" y="12"/>
                    <a:pt x="0" y="12"/>
                  </a:cubicBezTo>
                  <a:cubicBezTo>
                    <a:pt x="1" y="14"/>
                    <a:pt x="2" y="15"/>
                    <a:pt x="3" y="17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9" y="24"/>
                    <a:pt x="11" y="27"/>
                    <a:pt x="14" y="29"/>
                  </a:cubicBezTo>
                  <a:cubicBezTo>
                    <a:pt x="20" y="34"/>
                    <a:pt x="29" y="38"/>
                    <a:pt x="36" y="36"/>
                  </a:cubicBezTo>
                  <a:cubicBezTo>
                    <a:pt x="39" y="35"/>
                    <a:pt x="42" y="33"/>
                    <a:pt x="45" y="29"/>
                  </a:cubicBezTo>
                  <a:cubicBezTo>
                    <a:pt x="47" y="26"/>
                    <a:pt x="48" y="22"/>
                    <a:pt x="49" y="18"/>
                  </a:cubicBezTo>
                  <a:cubicBezTo>
                    <a:pt x="50" y="18"/>
                    <a:pt x="51" y="18"/>
                    <a:pt x="52" y="19"/>
                  </a:cubicBezTo>
                  <a:cubicBezTo>
                    <a:pt x="52" y="19"/>
                    <a:pt x="53" y="19"/>
                    <a:pt x="54" y="20"/>
                  </a:cubicBezTo>
                  <a:cubicBezTo>
                    <a:pt x="54" y="20"/>
                    <a:pt x="54" y="20"/>
                    <a:pt x="55" y="21"/>
                  </a:cubicBezTo>
                  <a:cubicBezTo>
                    <a:pt x="55" y="21"/>
                    <a:pt x="56" y="22"/>
                    <a:pt x="56" y="23"/>
                  </a:cubicBezTo>
                  <a:cubicBezTo>
                    <a:pt x="56" y="24"/>
                    <a:pt x="57" y="25"/>
                    <a:pt x="56" y="26"/>
                  </a:cubicBezTo>
                  <a:cubicBezTo>
                    <a:pt x="56" y="27"/>
                    <a:pt x="55" y="28"/>
                    <a:pt x="55" y="29"/>
                  </a:cubicBezTo>
                  <a:cubicBezTo>
                    <a:pt x="54" y="29"/>
                    <a:pt x="54" y="29"/>
                    <a:pt x="53" y="29"/>
                  </a:cubicBezTo>
                  <a:cubicBezTo>
                    <a:pt x="53" y="30"/>
                    <a:pt x="52" y="30"/>
                    <a:pt x="52" y="30"/>
                  </a:cubicBezTo>
                  <a:cubicBezTo>
                    <a:pt x="51" y="30"/>
                    <a:pt x="50" y="30"/>
                    <a:pt x="50" y="30"/>
                  </a:cubicBezTo>
                  <a:cubicBezTo>
                    <a:pt x="48" y="29"/>
                    <a:pt x="47" y="29"/>
                    <a:pt x="46" y="29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6" y="30"/>
                    <a:pt x="47" y="30"/>
                    <a:pt x="48" y="30"/>
                  </a:cubicBezTo>
                  <a:cubicBezTo>
                    <a:pt x="49" y="30"/>
                    <a:pt x="51" y="31"/>
                    <a:pt x="52" y="30"/>
                  </a:cubicBezTo>
                  <a:cubicBezTo>
                    <a:pt x="53" y="30"/>
                    <a:pt x="54" y="30"/>
                    <a:pt x="54" y="29"/>
                  </a:cubicBezTo>
                  <a:cubicBezTo>
                    <a:pt x="55" y="29"/>
                    <a:pt x="56" y="28"/>
                    <a:pt x="56" y="27"/>
                  </a:cubicBezTo>
                  <a:cubicBezTo>
                    <a:pt x="56" y="27"/>
                    <a:pt x="56" y="27"/>
                    <a:pt x="57" y="26"/>
                  </a:cubicBezTo>
                  <a:cubicBezTo>
                    <a:pt x="57" y="26"/>
                    <a:pt x="57" y="26"/>
                    <a:pt x="57" y="25"/>
                  </a:cubicBezTo>
                  <a:cubicBezTo>
                    <a:pt x="57" y="24"/>
                    <a:pt x="57" y="23"/>
                    <a:pt x="57" y="23"/>
                  </a:cubicBezTo>
                  <a:cubicBezTo>
                    <a:pt x="56" y="21"/>
                    <a:pt x="55" y="21"/>
                    <a:pt x="55" y="20"/>
                  </a:cubicBezTo>
                  <a:cubicBezTo>
                    <a:pt x="55" y="20"/>
                    <a:pt x="54" y="20"/>
                    <a:pt x="54" y="19"/>
                  </a:cubicBezTo>
                  <a:cubicBezTo>
                    <a:pt x="53" y="19"/>
                    <a:pt x="53" y="19"/>
                    <a:pt x="53" y="18"/>
                  </a:cubicBezTo>
                  <a:cubicBezTo>
                    <a:pt x="51" y="17"/>
                    <a:pt x="50" y="17"/>
                    <a:pt x="49" y="17"/>
                  </a:cubicBezTo>
                  <a:cubicBezTo>
                    <a:pt x="49" y="11"/>
                    <a:pt x="46" y="6"/>
                    <a:pt x="42" y="3"/>
                  </a:cubicBezTo>
                  <a:cubicBezTo>
                    <a:pt x="38" y="1"/>
                    <a:pt x="33" y="0"/>
                    <a:pt x="30" y="0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25" name="Freeform 1795"/>
            <p:cNvSpPr/>
            <p:nvPr/>
          </p:nvSpPr>
          <p:spPr>
            <a:xfrm>
              <a:off x="7021484" y="2936890"/>
              <a:ext cx="150813" cy="195264"/>
            </a:xfrm>
            <a:custGeom>
              <a:avLst/>
              <a:gdLst>
                <a:gd name="txL" fmla="*/ 0 w 40"/>
                <a:gd name="txT" fmla="*/ 0 h 52"/>
                <a:gd name="txR" fmla="*/ 40 w 40"/>
                <a:gd name="txB" fmla="*/ 52 h 5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0" h="52">
                  <a:moveTo>
                    <a:pt x="37" y="14"/>
                  </a:moveTo>
                  <a:cubicBezTo>
                    <a:pt x="35" y="9"/>
                    <a:pt x="31" y="7"/>
                    <a:pt x="27" y="5"/>
                  </a:cubicBezTo>
                  <a:cubicBezTo>
                    <a:pt x="23" y="3"/>
                    <a:pt x="19" y="2"/>
                    <a:pt x="16" y="1"/>
                  </a:cubicBezTo>
                  <a:cubicBezTo>
                    <a:pt x="14" y="1"/>
                    <a:pt x="11" y="1"/>
                    <a:pt x="9" y="0"/>
                  </a:cubicBezTo>
                  <a:cubicBezTo>
                    <a:pt x="6" y="0"/>
                    <a:pt x="4" y="0"/>
                    <a:pt x="4" y="0"/>
                  </a:cubicBezTo>
                  <a:cubicBezTo>
                    <a:pt x="5" y="2"/>
                    <a:pt x="5" y="4"/>
                    <a:pt x="5" y="7"/>
                  </a:cubicBezTo>
                  <a:cubicBezTo>
                    <a:pt x="4" y="9"/>
                    <a:pt x="3" y="12"/>
                    <a:pt x="2" y="14"/>
                  </a:cubicBezTo>
                  <a:cubicBezTo>
                    <a:pt x="0" y="21"/>
                    <a:pt x="0" y="30"/>
                    <a:pt x="5" y="36"/>
                  </a:cubicBezTo>
                  <a:cubicBezTo>
                    <a:pt x="7" y="39"/>
                    <a:pt x="11" y="42"/>
                    <a:pt x="15" y="42"/>
                  </a:cubicBezTo>
                  <a:cubicBezTo>
                    <a:pt x="20" y="43"/>
                    <a:pt x="24" y="43"/>
                    <a:pt x="29" y="41"/>
                  </a:cubicBezTo>
                  <a:cubicBezTo>
                    <a:pt x="29" y="43"/>
                    <a:pt x="29" y="45"/>
                    <a:pt x="29" y="46"/>
                  </a:cubicBezTo>
                  <a:cubicBezTo>
                    <a:pt x="29" y="47"/>
                    <a:pt x="29" y="48"/>
                    <a:pt x="29" y="49"/>
                  </a:cubicBezTo>
                  <a:cubicBezTo>
                    <a:pt x="29" y="50"/>
                    <a:pt x="29" y="51"/>
                    <a:pt x="29" y="51"/>
                  </a:cubicBezTo>
                  <a:cubicBezTo>
                    <a:pt x="29" y="52"/>
                    <a:pt x="29" y="52"/>
                    <a:pt x="29" y="52"/>
                  </a:cubicBezTo>
                  <a:cubicBezTo>
                    <a:pt x="29" y="51"/>
                    <a:pt x="30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1"/>
                    <a:pt x="30" y="51"/>
                    <a:pt x="30" y="50"/>
                  </a:cubicBezTo>
                  <a:cubicBezTo>
                    <a:pt x="29" y="49"/>
                    <a:pt x="30" y="48"/>
                    <a:pt x="30" y="47"/>
                  </a:cubicBezTo>
                  <a:cubicBezTo>
                    <a:pt x="30" y="45"/>
                    <a:pt x="30" y="43"/>
                    <a:pt x="29" y="41"/>
                  </a:cubicBezTo>
                  <a:cubicBezTo>
                    <a:pt x="35" y="38"/>
                    <a:pt x="39" y="34"/>
                    <a:pt x="40" y="28"/>
                  </a:cubicBezTo>
                  <a:cubicBezTo>
                    <a:pt x="40" y="24"/>
                    <a:pt x="39" y="18"/>
                    <a:pt x="37" y="14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26" name="Freeform 1796"/>
            <p:cNvSpPr/>
            <p:nvPr/>
          </p:nvSpPr>
          <p:spPr>
            <a:xfrm>
              <a:off x="6705569" y="3046428"/>
              <a:ext cx="320677" cy="363540"/>
            </a:xfrm>
            <a:custGeom>
              <a:avLst/>
              <a:gdLst>
                <a:gd name="txL" fmla="*/ 0 w 85"/>
                <a:gd name="txT" fmla="*/ 0 h 97"/>
                <a:gd name="txR" fmla="*/ 85 w 85"/>
                <a:gd name="txB" fmla="*/ 97 h 97"/>
              </a:gdLst>
              <a:ahLst/>
              <a:cxnLst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85" h="97">
                  <a:moveTo>
                    <a:pt x="69" y="10"/>
                  </a:moveTo>
                  <a:cubicBezTo>
                    <a:pt x="61" y="2"/>
                    <a:pt x="52" y="1"/>
                    <a:pt x="43" y="0"/>
                  </a:cubicBezTo>
                  <a:cubicBezTo>
                    <a:pt x="36" y="0"/>
                    <a:pt x="29" y="1"/>
                    <a:pt x="22" y="3"/>
                  </a:cubicBezTo>
                  <a:cubicBezTo>
                    <a:pt x="19" y="4"/>
                    <a:pt x="14" y="5"/>
                    <a:pt x="9" y="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4" y="11"/>
                    <a:pt x="6" y="16"/>
                    <a:pt x="7" y="21"/>
                  </a:cubicBezTo>
                  <a:cubicBezTo>
                    <a:pt x="8" y="26"/>
                    <a:pt x="8" y="31"/>
                    <a:pt x="8" y="35"/>
                  </a:cubicBezTo>
                  <a:cubicBezTo>
                    <a:pt x="9" y="41"/>
                    <a:pt x="10" y="47"/>
                    <a:pt x="12" y="52"/>
                  </a:cubicBezTo>
                  <a:cubicBezTo>
                    <a:pt x="14" y="57"/>
                    <a:pt x="16" y="60"/>
                    <a:pt x="20" y="63"/>
                  </a:cubicBezTo>
                  <a:cubicBezTo>
                    <a:pt x="22" y="64"/>
                    <a:pt x="25" y="65"/>
                    <a:pt x="28" y="66"/>
                  </a:cubicBezTo>
                  <a:cubicBezTo>
                    <a:pt x="31" y="68"/>
                    <a:pt x="35" y="69"/>
                    <a:pt x="38" y="70"/>
                  </a:cubicBezTo>
                  <a:cubicBezTo>
                    <a:pt x="46" y="72"/>
                    <a:pt x="55" y="74"/>
                    <a:pt x="63" y="72"/>
                  </a:cubicBezTo>
                  <a:cubicBezTo>
                    <a:pt x="63" y="77"/>
                    <a:pt x="62" y="81"/>
                    <a:pt x="61" y="84"/>
                  </a:cubicBezTo>
                  <a:cubicBezTo>
                    <a:pt x="58" y="90"/>
                    <a:pt x="54" y="93"/>
                    <a:pt x="49" y="95"/>
                  </a:cubicBezTo>
                  <a:cubicBezTo>
                    <a:pt x="50" y="96"/>
                    <a:pt x="50" y="97"/>
                    <a:pt x="51" y="97"/>
                  </a:cubicBezTo>
                  <a:cubicBezTo>
                    <a:pt x="53" y="96"/>
                    <a:pt x="57" y="93"/>
                    <a:pt x="60" y="88"/>
                  </a:cubicBezTo>
                  <a:cubicBezTo>
                    <a:pt x="63" y="83"/>
                    <a:pt x="65" y="77"/>
                    <a:pt x="64" y="72"/>
                  </a:cubicBezTo>
                  <a:cubicBezTo>
                    <a:pt x="70" y="71"/>
                    <a:pt x="75" y="68"/>
                    <a:pt x="79" y="63"/>
                  </a:cubicBezTo>
                  <a:cubicBezTo>
                    <a:pt x="82" y="58"/>
                    <a:pt x="85" y="51"/>
                    <a:pt x="84" y="43"/>
                  </a:cubicBezTo>
                  <a:cubicBezTo>
                    <a:pt x="84" y="37"/>
                    <a:pt x="82" y="30"/>
                    <a:pt x="79" y="25"/>
                  </a:cubicBezTo>
                  <a:cubicBezTo>
                    <a:pt x="76" y="19"/>
                    <a:pt x="72" y="14"/>
                    <a:pt x="69" y="10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27" name="Freeform 1797"/>
            <p:cNvSpPr/>
            <p:nvPr/>
          </p:nvSpPr>
          <p:spPr>
            <a:xfrm>
              <a:off x="5737189" y="2981340"/>
              <a:ext cx="469903" cy="296865"/>
            </a:xfrm>
            <a:custGeom>
              <a:avLst/>
              <a:gdLst>
                <a:gd name="txL" fmla="*/ 0 w 125"/>
                <a:gd name="txT" fmla="*/ 0 h 79"/>
                <a:gd name="txR" fmla="*/ 125 w 125"/>
                <a:gd name="txB" fmla="*/ 79 h 7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</a:cxnLst>
              <a:rect l="txL" t="txT" r="txR" b="txB"/>
              <a:pathLst>
                <a:path w="125" h="79">
                  <a:moveTo>
                    <a:pt x="61" y="1"/>
                  </a:moveTo>
                  <a:cubicBezTo>
                    <a:pt x="59" y="2"/>
                    <a:pt x="57" y="4"/>
                    <a:pt x="54" y="6"/>
                  </a:cubicBezTo>
                  <a:cubicBezTo>
                    <a:pt x="52" y="8"/>
                    <a:pt x="49" y="10"/>
                    <a:pt x="46" y="12"/>
                  </a:cubicBezTo>
                  <a:cubicBezTo>
                    <a:pt x="40" y="15"/>
                    <a:pt x="33" y="18"/>
                    <a:pt x="25" y="19"/>
                  </a:cubicBezTo>
                  <a:cubicBezTo>
                    <a:pt x="22" y="20"/>
                    <a:pt x="16" y="19"/>
                    <a:pt x="11" y="18"/>
                  </a:cubicBezTo>
                  <a:cubicBezTo>
                    <a:pt x="5" y="16"/>
                    <a:pt x="0" y="14"/>
                    <a:pt x="0" y="14"/>
                  </a:cubicBezTo>
                  <a:cubicBezTo>
                    <a:pt x="2" y="17"/>
                    <a:pt x="3" y="21"/>
                    <a:pt x="4" y="25"/>
                  </a:cubicBezTo>
                  <a:cubicBezTo>
                    <a:pt x="5" y="29"/>
                    <a:pt x="7" y="34"/>
                    <a:pt x="8" y="38"/>
                  </a:cubicBezTo>
                  <a:cubicBezTo>
                    <a:pt x="11" y="46"/>
                    <a:pt x="16" y="55"/>
                    <a:pt x="22" y="61"/>
                  </a:cubicBezTo>
                  <a:cubicBezTo>
                    <a:pt x="26" y="65"/>
                    <a:pt x="32" y="69"/>
                    <a:pt x="38" y="72"/>
                  </a:cubicBezTo>
                  <a:cubicBezTo>
                    <a:pt x="43" y="75"/>
                    <a:pt x="50" y="77"/>
                    <a:pt x="56" y="78"/>
                  </a:cubicBezTo>
                  <a:cubicBezTo>
                    <a:pt x="59" y="79"/>
                    <a:pt x="63" y="79"/>
                    <a:pt x="66" y="79"/>
                  </a:cubicBezTo>
                  <a:cubicBezTo>
                    <a:pt x="67" y="79"/>
                    <a:pt x="69" y="79"/>
                    <a:pt x="70" y="79"/>
                  </a:cubicBezTo>
                  <a:cubicBezTo>
                    <a:pt x="72" y="79"/>
                    <a:pt x="72" y="79"/>
                    <a:pt x="72" y="79"/>
                  </a:cubicBezTo>
                  <a:cubicBezTo>
                    <a:pt x="72" y="79"/>
                    <a:pt x="72" y="79"/>
                    <a:pt x="72" y="79"/>
                  </a:cubicBezTo>
                  <a:cubicBezTo>
                    <a:pt x="73" y="79"/>
                    <a:pt x="74" y="79"/>
                    <a:pt x="74" y="79"/>
                  </a:cubicBezTo>
                  <a:cubicBezTo>
                    <a:pt x="79" y="78"/>
                    <a:pt x="83" y="76"/>
                    <a:pt x="87" y="74"/>
                  </a:cubicBezTo>
                  <a:cubicBezTo>
                    <a:pt x="96" y="70"/>
                    <a:pt x="101" y="62"/>
                    <a:pt x="103" y="53"/>
                  </a:cubicBezTo>
                  <a:cubicBezTo>
                    <a:pt x="104" y="44"/>
                    <a:pt x="103" y="34"/>
                    <a:pt x="100" y="26"/>
                  </a:cubicBezTo>
                  <a:cubicBezTo>
                    <a:pt x="103" y="25"/>
                    <a:pt x="107" y="24"/>
                    <a:pt x="110" y="24"/>
                  </a:cubicBezTo>
                  <a:cubicBezTo>
                    <a:pt x="115" y="25"/>
                    <a:pt x="120" y="26"/>
                    <a:pt x="125" y="27"/>
                  </a:cubicBezTo>
                  <a:cubicBezTo>
                    <a:pt x="125" y="25"/>
                    <a:pt x="125" y="25"/>
                    <a:pt x="125" y="25"/>
                  </a:cubicBezTo>
                  <a:cubicBezTo>
                    <a:pt x="122" y="24"/>
                    <a:pt x="118" y="24"/>
                    <a:pt x="113" y="23"/>
                  </a:cubicBezTo>
                  <a:cubicBezTo>
                    <a:pt x="108" y="23"/>
                    <a:pt x="103" y="23"/>
                    <a:pt x="100" y="24"/>
                  </a:cubicBezTo>
                  <a:cubicBezTo>
                    <a:pt x="95" y="13"/>
                    <a:pt x="88" y="4"/>
                    <a:pt x="78" y="1"/>
                  </a:cubicBezTo>
                  <a:cubicBezTo>
                    <a:pt x="76" y="1"/>
                    <a:pt x="74" y="1"/>
                    <a:pt x="72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8" y="0"/>
                    <a:pt x="68" y="0"/>
                    <a:pt x="67" y="0"/>
                  </a:cubicBezTo>
                  <a:cubicBezTo>
                    <a:pt x="65" y="0"/>
                    <a:pt x="63" y="1"/>
                    <a:pt x="61" y="1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28" name="Freeform 1798"/>
            <p:cNvSpPr/>
            <p:nvPr/>
          </p:nvSpPr>
          <p:spPr>
            <a:xfrm>
              <a:off x="5824502" y="2632088"/>
              <a:ext cx="295277" cy="301627"/>
            </a:xfrm>
            <a:custGeom>
              <a:avLst/>
              <a:gdLst>
                <a:gd name="txL" fmla="*/ 0 w 79"/>
                <a:gd name="txT" fmla="*/ 0 h 80"/>
                <a:gd name="txR" fmla="*/ 79 w 79"/>
                <a:gd name="txB" fmla="*/ 80 h 8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9" h="80">
                  <a:moveTo>
                    <a:pt x="60" y="20"/>
                  </a:moveTo>
                  <a:cubicBezTo>
                    <a:pt x="56" y="16"/>
                    <a:pt x="49" y="14"/>
                    <a:pt x="42" y="11"/>
                  </a:cubicBezTo>
                  <a:cubicBezTo>
                    <a:pt x="36" y="9"/>
                    <a:pt x="30" y="7"/>
                    <a:pt x="23" y="6"/>
                  </a:cubicBezTo>
                  <a:cubicBezTo>
                    <a:pt x="21" y="6"/>
                    <a:pt x="16" y="4"/>
                    <a:pt x="12" y="3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7" y="9"/>
                    <a:pt x="1" y="19"/>
                    <a:pt x="0" y="30"/>
                  </a:cubicBezTo>
                  <a:cubicBezTo>
                    <a:pt x="0" y="38"/>
                    <a:pt x="1" y="47"/>
                    <a:pt x="5" y="56"/>
                  </a:cubicBezTo>
                  <a:cubicBezTo>
                    <a:pt x="7" y="59"/>
                    <a:pt x="8" y="61"/>
                    <a:pt x="9" y="63"/>
                  </a:cubicBezTo>
                  <a:cubicBezTo>
                    <a:pt x="11" y="65"/>
                    <a:pt x="13" y="67"/>
                    <a:pt x="14" y="69"/>
                  </a:cubicBezTo>
                  <a:cubicBezTo>
                    <a:pt x="17" y="71"/>
                    <a:pt x="20" y="74"/>
                    <a:pt x="24" y="76"/>
                  </a:cubicBezTo>
                  <a:cubicBezTo>
                    <a:pt x="28" y="79"/>
                    <a:pt x="33" y="80"/>
                    <a:pt x="37" y="80"/>
                  </a:cubicBezTo>
                  <a:cubicBezTo>
                    <a:pt x="42" y="80"/>
                    <a:pt x="46" y="78"/>
                    <a:pt x="49" y="76"/>
                  </a:cubicBezTo>
                  <a:cubicBezTo>
                    <a:pt x="55" y="72"/>
                    <a:pt x="60" y="65"/>
                    <a:pt x="63" y="58"/>
                  </a:cubicBezTo>
                  <a:cubicBezTo>
                    <a:pt x="65" y="59"/>
                    <a:pt x="68" y="61"/>
                    <a:pt x="70" y="63"/>
                  </a:cubicBezTo>
                  <a:cubicBezTo>
                    <a:pt x="73" y="66"/>
                    <a:pt x="76" y="69"/>
                    <a:pt x="78" y="73"/>
                  </a:cubicBezTo>
                  <a:cubicBezTo>
                    <a:pt x="79" y="72"/>
                    <a:pt x="79" y="72"/>
                    <a:pt x="79" y="72"/>
                  </a:cubicBezTo>
                  <a:cubicBezTo>
                    <a:pt x="78" y="70"/>
                    <a:pt x="76" y="67"/>
                    <a:pt x="73" y="64"/>
                  </a:cubicBezTo>
                  <a:cubicBezTo>
                    <a:pt x="69" y="61"/>
                    <a:pt x="66" y="58"/>
                    <a:pt x="63" y="57"/>
                  </a:cubicBezTo>
                  <a:cubicBezTo>
                    <a:pt x="65" y="52"/>
                    <a:pt x="67" y="47"/>
                    <a:pt x="68" y="43"/>
                  </a:cubicBezTo>
                  <a:cubicBezTo>
                    <a:pt x="69" y="39"/>
                    <a:pt x="70" y="36"/>
                    <a:pt x="69" y="33"/>
                  </a:cubicBezTo>
                  <a:cubicBezTo>
                    <a:pt x="68" y="32"/>
                    <a:pt x="68" y="30"/>
                    <a:pt x="67" y="29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5" y="27"/>
                    <a:pt x="65" y="26"/>
                    <a:pt x="65" y="26"/>
                  </a:cubicBezTo>
                  <a:cubicBezTo>
                    <a:pt x="63" y="24"/>
                    <a:pt x="62" y="22"/>
                    <a:pt x="60" y="20"/>
                  </a:cubicBezTo>
                  <a:close/>
                </a:path>
              </a:pathLst>
            </a:custGeom>
            <a:solidFill>
              <a:srgbClr val="88C6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29" name="Freeform 1799"/>
            <p:cNvSpPr/>
            <p:nvPr/>
          </p:nvSpPr>
          <p:spPr>
            <a:xfrm>
              <a:off x="5324436" y="3132154"/>
              <a:ext cx="209551" cy="244477"/>
            </a:xfrm>
            <a:custGeom>
              <a:avLst/>
              <a:gdLst>
                <a:gd name="txL" fmla="*/ 0 w 56"/>
                <a:gd name="txT" fmla="*/ 0 h 65"/>
                <a:gd name="txR" fmla="*/ 56 w 56"/>
                <a:gd name="txB" fmla="*/ 65 h 6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6" h="65">
                  <a:moveTo>
                    <a:pt x="49" y="14"/>
                  </a:moveTo>
                  <a:cubicBezTo>
                    <a:pt x="45" y="8"/>
                    <a:pt x="39" y="5"/>
                    <a:pt x="33" y="3"/>
                  </a:cubicBezTo>
                  <a:cubicBezTo>
                    <a:pt x="28" y="1"/>
                    <a:pt x="23" y="0"/>
                    <a:pt x="17" y="1"/>
                  </a:cubicBezTo>
                  <a:cubicBezTo>
                    <a:pt x="15" y="1"/>
                    <a:pt x="11" y="0"/>
                    <a:pt x="8" y="0"/>
                  </a:cubicBezTo>
                  <a:cubicBezTo>
                    <a:pt x="4" y="0"/>
                    <a:pt x="2" y="0"/>
                    <a:pt x="2" y="0"/>
                  </a:cubicBezTo>
                  <a:cubicBezTo>
                    <a:pt x="4" y="2"/>
                    <a:pt x="4" y="6"/>
                    <a:pt x="3" y="10"/>
                  </a:cubicBezTo>
                  <a:cubicBezTo>
                    <a:pt x="3" y="13"/>
                    <a:pt x="1" y="17"/>
                    <a:pt x="1" y="21"/>
                  </a:cubicBezTo>
                  <a:cubicBezTo>
                    <a:pt x="0" y="30"/>
                    <a:pt x="1" y="42"/>
                    <a:pt x="9" y="50"/>
                  </a:cubicBezTo>
                  <a:cubicBezTo>
                    <a:pt x="13" y="55"/>
                    <a:pt x="19" y="57"/>
                    <a:pt x="25" y="57"/>
                  </a:cubicBezTo>
                  <a:cubicBezTo>
                    <a:pt x="31" y="57"/>
                    <a:pt x="38" y="55"/>
                    <a:pt x="43" y="52"/>
                  </a:cubicBezTo>
                  <a:cubicBezTo>
                    <a:pt x="44" y="54"/>
                    <a:pt x="45" y="56"/>
                    <a:pt x="45" y="58"/>
                  </a:cubicBezTo>
                  <a:cubicBezTo>
                    <a:pt x="45" y="60"/>
                    <a:pt x="45" y="61"/>
                    <a:pt x="46" y="63"/>
                  </a:cubicBezTo>
                  <a:cubicBezTo>
                    <a:pt x="46" y="63"/>
                    <a:pt x="46" y="64"/>
                    <a:pt x="46" y="64"/>
                  </a:cubicBezTo>
                  <a:cubicBezTo>
                    <a:pt x="46" y="65"/>
                    <a:pt x="47" y="65"/>
                    <a:pt x="47" y="65"/>
                  </a:cubicBezTo>
                  <a:cubicBezTo>
                    <a:pt x="47" y="64"/>
                    <a:pt x="48" y="64"/>
                    <a:pt x="48" y="63"/>
                  </a:cubicBezTo>
                  <a:cubicBezTo>
                    <a:pt x="48" y="63"/>
                    <a:pt x="48" y="64"/>
                    <a:pt x="48" y="64"/>
                  </a:cubicBezTo>
                  <a:cubicBezTo>
                    <a:pt x="48" y="64"/>
                    <a:pt x="47" y="64"/>
                    <a:pt x="47" y="63"/>
                  </a:cubicBezTo>
                  <a:cubicBezTo>
                    <a:pt x="46" y="63"/>
                    <a:pt x="46" y="61"/>
                    <a:pt x="46" y="60"/>
                  </a:cubicBezTo>
                  <a:cubicBezTo>
                    <a:pt x="46" y="57"/>
                    <a:pt x="45" y="54"/>
                    <a:pt x="44" y="51"/>
                  </a:cubicBezTo>
                  <a:cubicBezTo>
                    <a:pt x="51" y="47"/>
                    <a:pt x="56" y="41"/>
                    <a:pt x="56" y="33"/>
                  </a:cubicBezTo>
                  <a:cubicBezTo>
                    <a:pt x="55" y="27"/>
                    <a:pt x="53" y="19"/>
                    <a:pt x="49" y="14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30" name="Freeform 1800"/>
            <p:cNvSpPr/>
            <p:nvPr/>
          </p:nvSpPr>
          <p:spPr>
            <a:xfrm>
              <a:off x="5054559" y="3195654"/>
              <a:ext cx="366715" cy="247652"/>
            </a:xfrm>
            <a:custGeom>
              <a:avLst/>
              <a:gdLst>
                <a:gd name="txL" fmla="*/ 0 w 98"/>
                <a:gd name="txT" fmla="*/ 0 h 66"/>
                <a:gd name="txR" fmla="*/ 98 w 98"/>
                <a:gd name="txB" fmla="*/ 66 h 66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98" h="66">
                  <a:moveTo>
                    <a:pt x="57" y="0"/>
                  </a:moveTo>
                  <a:cubicBezTo>
                    <a:pt x="54" y="0"/>
                    <a:pt x="51" y="0"/>
                    <a:pt x="48" y="1"/>
                  </a:cubicBezTo>
                  <a:cubicBezTo>
                    <a:pt x="45" y="2"/>
                    <a:pt x="41" y="4"/>
                    <a:pt x="38" y="5"/>
                  </a:cubicBezTo>
                  <a:cubicBezTo>
                    <a:pt x="33" y="7"/>
                    <a:pt x="27" y="10"/>
                    <a:pt x="21" y="12"/>
                  </a:cubicBezTo>
                  <a:cubicBezTo>
                    <a:pt x="19" y="13"/>
                    <a:pt x="14" y="13"/>
                    <a:pt x="9" y="13"/>
                  </a:cubicBezTo>
                  <a:cubicBezTo>
                    <a:pt x="4" y="13"/>
                    <a:pt x="0" y="12"/>
                    <a:pt x="0" y="12"/>
                  </a:cubicBezTo>
                  <a:cubicBezTo>
                    <a:pt x="4" y="17"/>
                    <a:pt x="6" y="23"/>
                    <a:pt x="9" y="29"/>
                  </a:cubicBezTo>
                  <a:cubicBezTo>
                    <a:pt x="12" y="35"/>
                    <a:pt x="15" y="41"/>
                    <a:pt x="18" y="45"/>
                  </a:cubicBezTo>
                  <a:cubicBezTo>
                    <a:pt x="23" y="52"/>
                    <a:pt x="29" y="57"/>
                    <a:pt x="36" y="61"/>
                  </a:cubicBezTo>
                  <a:cubicBezTo>
                    <a:pt x="42" y="64"/>
                    <a:pt x="47" y="66"/>
                    <a:pt x="53" y="66"/>
                  </a:cubicBezTo>
                  <a:cubicBezTo>
                    <a:pt x="59" y="65"/>
                    <a:pt x="64" y="62"/>
                    <a:pt x="70" y="58"/>
                  </a:cubicBezTo>
                  <a:cubicBezTo>
                    <a:pt x="76" y="54"/>
                    <a:pt x="82" y="48"/>
                    <a:pt x="85" y="41"/>
                  </a:cubicBezTo>
                  <a:cubicBezTo>
                    <a:pt x="88" y="43"/>
                    <a:pt x="91" y="46"/>
                    <a:pt x="93" y="49"/>
                  </a:cubicBezTo>
                  <a:cubicBezTo>
                    <a:pt x="95" y="54"/>
                    <a:pt x="96" y="58"/>
                    <a:pt x="96" y="63"/>
                  </a:cubicBezTo>
                  <a:cubicBezTo>
                    <a:pt x="96" y="63"/>
                    <a:pt x="97" y="63"/>
                    <a:pt x="98" y="63"/>
                  </a:cubicBezTo>
                  <a:cubicBezTo>
                    <a:pt x="98" y="60"/>
                    <a:pt x="97" y="56"/>
                    <a:pt x="95" y="51"/>
                  </a:cubicBezTo>
                  <a:cubicBezTo>
                    <a:pt x="93" y="47"/>
                    <a:pt x="89" y="42"/>
                    <a:pt x="86" y="40"/>
                  </a:cubicBezTo>
                  <a:cubicBezTo>
                    <a:pt x="88" y="36"/>
                    <a:pt x="89" y="30"/>
                    <a:pt x="88" y="25"/>
                  </a:cubicBezTo>
                  <a:cubicBezTo>
                    <a:pt x="87" y="20"/>
                    <a:pt x="84" y="15"/>
                    <a:pt x="79" y="11"/>
                  </a:cubicBezTo>
                  <a:cubicBezTo>
                    <a:pt x="76" y="8"/>
                    <a:pt x="72" y="6"/>
                    <a:pt x="68" y="4"/>
                  </a:cubicBezTo>
                  <a:cubicBezTo>
                    <a:pt x="64" y="2"/>
                    <a:pt x="60" y="1"/>
                    <a:pt x="57" y="0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31" name="Freeform 1801"/>
            <p:cNvSpPr/>
            <p:nvPr/>
          </p:nvSpPr>
          <p:spPr>
            <a:xfrm>
              <a:off x="5087897" y="3454418"/>
              <a:ext cx="217489" cy="139701"/>
            </a:xfrm>
            <a:custGeom>
              <a:avLst/>
              <a:gdLst>
                <a:gd name="txL" fmla="*/ 0 w 58"/>
                <a:gd name="txT" fmla="*/ 0 h 37"/>
                <a:gd name="txR" fmla="*/ 58 w 58"/>
                <a:gd name="txB" fmla="*/ 37 h 37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58" h="37">
                  <a:moveTo>
                    <a:pt x="28" y="0"/>
                  </a:moveTo>
                  <a:cubicBezTo>
                    <a:pt x="25" y="1"/>
                    <a:pt x="22" y="3"/>
                    <a:pt x="19" y="5"/>
                  </a:cubicBezTo>
                  <a:cubicBezTo>
                    <a:pt x="16" y="7"/>
                    <a:pt x="14" y="9"/>
                    <a:pt x="11" y="11"/>
                  </a:cubicBezTo>
                  <a:cubicBezTo>
                    <a:pt x="10" y="12"/>
                    <a:pt x="8" y="13"/>
                    <a:pt x="5" y="14"/>
                  </a:cubicBezTo>
                  <a:cubicBezTo>
                    <a:pt x="3" y="15"/>
                    <a:pt x="0" y="15"/>
                    <a:pt x="0" y="15"/>
                  </a:cubicBezTo>
                  <a:cubicBezTo>
                    <a:pt x="3" y="17"/>
                    <a:pt x="5" y="20"/>
                    <a:pt x="8" y="22"/>
                  </a:cubicBezTo>
                  <a:cubicBezTo>
                    <a:pt x="10" y="25"/>
                    <a:pt x="12" y="27"/>
                    <a:pt x="14" y="29"/>
                  </a:cubicBezTo>
                  <a:cubicBezTo>
                    <a:pt x="21" y="34"/>
                    <a:pt x="31" y="37"/>
                    <a:pt x="38" y="34"/>
                  </a:cubicBezTo>
                  <a:cubicBezTo>
                    <a:pt x="46" y="31"/>
                    <a:pt x="49" y="22"/>
                    <a:pt x="48" y="14"/>
                  </a:cubicBezTo>
                  <a:cubicBezTo>
                    <a:pt x="49" y="14"/>
                    <a:pt x="51" y="14"/>
                    <a:pt x="53" y="15"/>
                  </a:cubicBezTo>
                  <a:cubicBezTo>
                    <a:pt x="53" y="15"/>
                    <a:pt x="54" y="15"/>
                    <a:pt x="55" y="15"/>
                  </a:cubicBezTo>
                  <a:cubicBezTo>
                    <a:pt x="55" y="16"/>
                    <a:pt x="56" y="16"/>
                    <a:pt x="56" y="16"/>
                  </a:cubicBezTo>
                  <a:cubicBezTo>
                    <a:pt x="57" y="17"/>
                    <a:pt x="58" y="17"/>
                    <a:pt x="58" y="18"/>
                  </a:cubicBezTo>
                  <a:cubicBezTo>
                    <a:pt x="58" y="18"/>
                    <a:pt x="58" y="19"/>
                    <a:pt x="58" y="19"/>
                  </a:cubicBezTo>
                  <a:cubicBezTo>
                    <a:pt x="57" y="19"/>
                    <a:pt x="57" y="20"/>
                    <a:pt x="57" y="20"/>
                  </a:cubicBezTo>
                  <a:cubicBezTo>
                    <a:pt x="57" y="20"/>
                    <a:pt x="57" y="19"/>
                    <a:pt x="57" y="19"/>
                  </a:cubicBezTo>
                  <a:cubicBezTo>
                    <a:pt x="57" y="19"/>
                    <a:pt x="57" y="19"/>
                    <a:pt x="57" y="19"/>
                  </a:cubicBezTo>
                  <a:cubicBezTo>
                    <a:pt x="57" y="18"/>
                    <a:pt x="57" y="18"/>
                    <a:pt x="58" y="18"/>
                  </a:cubicBezTo>
                  <a:cubicBezTo>
                    <a:pt x="58" y="18"/>
                    <a:pt x="58" y="17"/>
                    <a:pt x="58" y="17"/>
                  </a:cubicBezTo>
                  <a:cubicBezTo>
                    <a:pt x="58" y="16"/>
                    <a:pt x="57" y="16"/>
                    <a:pt x="56" y="16"/>
                  </a:cubicBezTo>
                  <a:cubicBezTo>
                    <a:pt x="56" y="15"/>
                    <a:pt x="55" y="15"/>
                    <a:pt x="54" y="15"/>
                  </a:cubicBezTo>
                  <a:cubicBezTo>
                    <a:pt x="52" y="14"/>
                    <a:pt x="49" y="13"/>
                    <a:pt x="48" y="13"/>
                  </a:cubicBezTo>
                  <a:cubicBezTo>
                    <a:pt x="47" y="8"/>
                    <a:pt x="44" y="3"/>
                    <a:pt x="39" y="1"/>
                  </a:cubicBezTo>
                  <a:cubicBezTo>
                    <a:pt x="36" y="0"/>
                    <a:pt x="31" y="0"/>
                    <a:pt x="28" y="0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32" name="Freeform 1802"/>
            <p:cNvSpPr/>
            <p:nvPr/>
          </p:nvSpPr>
          <p:spPr>
            <a:xfrm>
              <a:off x="5324436" y="3519506"/>
              <a:ext cx="157163" cy="138113"/>
            </a:xfrm>
            <a:custGeom>
              <a:avLst/>
              <a:gdLst>
                <a:gd name="txL" fmla="*/ 0 w 42"/>
                <a:gd name="txT" fmla="*/ 0 h 37"/>
                <a:gd name="txR" fmla="*/ 42 w 42"/>
                <a:gd name="txB" fmla="*/ 37 h 3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2" h="37">
                  <a:moveTo>
                    <a:pt x="10" y="6"/>
                  </a:moveTo>
                  <a:cubicBezTo>
                    <a:pt x="7" y="8"/>
                    <a:pt x="6" y="12"/>
                    <a:pt x="4" y="16"/>
                  </a:cubicBezTo>
                  <a:cubicBezTo>
                    <a:pt x="3" y="19"/>
                    <a:pt x="3" y="22"/>
                    <a:pt x="2" y="26"/>
                  </a:cubicBezTo>
                  <a:cubicBezTo>
                    <a:pt x="2" y="28"/>
                    <a:pt x="0" y="36"/>
                    <a:pt x="0" y="36"/>
                  </a:cubicBezTo>
                  <a:cubicBezTo>
                    <a:pt x="5" y="34"/>
                    <a:pt x="11" y="37"/>
                    <a:pt x="16" y="37"/>
                  </a:cubicBezTo>
                  <a:cubicBezTo>
                    <a:pt x="19" y="37"/>
                    <a:pt x="23" y="36"/>
                    <a:pt x="27" y="35"/>
                  </a:cubicBezTo>
                  <a:cubicBezTo>
                    <a:pt x="31" y="33"/>
                    <a:pt x="35" y="31"/>
                    <a:pt x="37" y="28"/>
                  </a:cubicBezTo>
                  <a:cubicBezTo>
                    <a:pt x="40" y="24"/>
                    <a:pt x="40" y="20"/>
                    <a:pt x="39" y="16"/>
                  </a:cubicBezTo>
                  <a:cubicBezTo>
                    <a:pt x="38" y="12"/>
                    <a:pt x="36" y="8"/>
                    <a:pt x="33" y="6"/>
                  </a:cubicBezTo>
                  <a:cubicBezTo>
                    <a:pt x="34" y="5"/>
                    <a:pt x="35" y="4"/>
                    <a:pt x="36" y="3"/>
                  </a:cubicBezTo>
                  <a:cubicBezTo>
                    <a:pt x="38" y="2"/>
                    <a:pt x="40" y="1"/>
                    <a:pt x="42" y="1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0" y="0"/>
                    <a:pt x="38" y="1"/>
                    <a:pt x="37" y="2"/>
                  </a:cubicBezTo>
                  <a:cubicBezTo>
                    <a:pt x="35" y="3"/>
                    <a:pt x="33" y="4"/>
                    <a:pt x="32" y="5"/>
                  </a:cubicBezTo>
                  <a:cubicBezTo>
                    <a:pt x="28" y="2"/>
                    <a:pt x="24" y="0"/>
                    <a:pt x="19" y="1"/>
                  </a:cubicBezTo>
                  <a:cubicBezTo>
                    <a:pt x="16" y="1"/>
                    <a:pt x="12" y="3"/>
                    <a:pt x="10" y="6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33" name="Freeform 1803"/>
            <p:cNvSpPr/>
            <p:nvPr/>
          </p:nvSpPr>
          <p:spPr>
            <a:xfrm>
              <a:off x="5426037" y="3789383"/>
              <a:ext cx="153988" cy="239714"/>
            </a:xfrm>
            <a:custGeom>
              <a:avLst/>
              <a:gdLst>
                <a:gd name="txL" fmla="*/ 0 w 41"/>
                <a:gd name="txT" fmla="*/ 0 h 64"/>
                <a:gd name="txR" fmla="*/ 41 w 41"/>
                <a:gd name="txB" fmla="*/ 64 h 64"/>
              </a:gdLst>
              <a:ahLst/>
              <a:cxnLst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</a:cxnLst>
              <a:rect l="txL" t="txT" r="txR" b="txB"/>
              <a:pathLst>
                <a:path w="41" h="64">
                  <a:moveTo>
                    <a:pt x="0" y="30"/>
                  </a:moveTo>
                  <a:cubicBezTo>
                    <a:pt x="0" y="35"/>
                    <a:pt x="2" y="38"/>
                    <a:pt x="5" y="42"/>
                  </a:cubicBezTo>
                  <a:cubicBezTo>
                    <a:pt x="6" y="45"/>
                    <a:pt x="9" y="48"/>
                    <a:pt x="11" y="51"/>
                  </a:cubicBezTo>
                  <a:cubicBezTo>
                    <a:pt x="12" y="52"/>
                    <a:pt x="13" y="55"/>
                    <a:pt x="13" y="58"/>
                  </a:cubicBezTo>
                  <a:cubicBezTo>
                    <a:pt x="13" y="61"/>
                    <a:pt x="13" y="64"/>
                    <a:pt x="13" y="64"/>
                  </a:cubicBezTo>
                  <a:cubicBezTo>
                    <a:pt x="16" y="61"/>
                    <a:pt x="19" y="59"/>
                    <a:pt x="23" y="56"/>
                  </a:cubicBezTo>
                  <a:cubicBezTo>
                    <a:pt x="26" y="54"/>
                    <a:pt x="29" y="52"/>
                    <a:pt x="31" y="49"/>
                  </a:cubicBezTo>
                  <a:cubicBezTo>
                    <a:pt x="34" y="46"/>
                    <a:pt x="37" y="41"/>
                    <a:pt x="39" y="37"/>
                  </a:cubicBezTo>
                  <a:cubicBezTo>
                    <a:pt x="40" y="33"/>
                    <a:pt x="41" y="29"/>
                    <a:pt x="40" y="25"/>
                  </a:cubicBezTo>
                  <a:cubicBezTo>
                    <a:pt x="39" y="21"/>
                    <a:pt x="36" y="18"/>
                    <a:pt x="33" y="15"/>
                  </a:cubicBezTo>
                  <a:cubicBezTo>
                    <a:pt x="29" y="12"/>
                    <a:pt x="25" y="10"/>
                    <a:pt x="20" y="9"/>
                  </a:cubicBezTo>
                  <a:cubicBezTo>
                    <a:pt x="21" y="7"/>
                    <a:pt x="22" y="5"/>
                    <a:pt x="23" y="3"/>
                  </a:cubicBezTo>
                  <a:cubicBezTo>
                    <a:pt x="25" y="2"/>
                    <a:pt x="26" y="1"/>
                    <a:pt x="28" y="1"/>
                  </a:cubicBezTo>
                  <a:cubicBezTo>
                    <a:pt x="29" y="0"/>
                    <a:pt x="31" y="0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2" y="0"/>
                    <a:pt x="30" y="0"/>
                    <a:pt x="29" y="0"/>
                  </a:cubicBezTo>
                  <a:cubicBezTo>
                    <a:pt x="27" y="0"/>
                    <a:pt x="26" y="0"/>
                    <a:pt x="25" y="1"/>
                  </a:cubicBezTo>
                  <a:cubicBezTo>
                    <a:pt x="23" y="2"/>
                    <a:pt x="22" y="4"/>
                    <a:pt x="21" y="5"/>
                  </a:cubicBezTo>
                  <a:cubicBezTo>
                    <a:pt x="20" y="7"/>
                    <a:pt x="20" y="8"/>
                    <a:pt x="19" y="9"/>
                  </a:cubicBezTo>
                  <a:cubicBezTo>
                    <a:pt x="13" y="8"/>
                    <a:pt x="7" y="11"/>
                    <a:pt x="3" y="17"/>
                  </a:cubicBezTo>
                  <a:cubicBezTo>
                    <a:pt x="1" y="21"/>
                    <a:pt x="0" y="26"/>
                    <a:pt x="0" y="30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34" name="Freeform 1804"/>
            <p:cNvSpPr/>
            <p:nvPr/>
          </p:nvSpPr>
          <p:spPr>
            <a:xfrm>
              <a:off x="5718139" y="3643332"/>
              <a:ext cx="93663" cy="142876"/>
            </a:xfrm>
            <a:custGeom>
              <a:avLst/>
              <a:gdLst>
                <a:gd name="txL" fmla="*/ 0 w 25"/>
                <a:gd name="txT" fmla="*/ 0 h 38"/>
                <a:gd name="txR" fmla="*/ 25 w 25"/>
                <a:gd name="txB" fmla="*/ 38 h 3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5" h="38">
                  <a:moveTo>
                    <a:pt x="1" y="22"/>
                  </a:moveTo>
                  <a:cubicBezTo>
                    <a:pt x="2" y="24"/>
                    <a:pt x="4" y="25"/>
                    <a:pt x="6" y="27"/>
                  </a:cubicBezTo>
                  <a:cubicBezTo>
                    <a:pt x="7" y="29"/>
                    <a:pt x="9" y="30"/>
                    <a:pt x="11" y="32"/>
                  </a:cubicBezTo>
                  <a:cubicBezTo>
                    <a:pt x="12" y="32"/>
                    <a:pt x="13" y="34"/>
                    <a:pt x="14" y="35"/>
                  </a:cubicBezTo>
                  <a:cubicBezTo>
                    <a:pt x="15" y="36"/>
                    <a:pt x="15" y="38"/>
                    <a:pt x="15" y="38"/>
                  </a:cubicBezTo>
                  <a:cubicBezTo>
                    <a:pt x="16" y="36"/>
                    <a:pt x="17" y="34"/>
                    <a:pt x="18" y="32"/>
                  </a:cubicBezTo>
                  <a:cubicBezTo>
                    <a:pt x="20" y="31"/>
                    <a:pt x="21" y="29"/>
                    <a:pt x="22" y="27"/>
                  </a:cubicBezTo>
                  <a:cubicBezTo>
                    <a:pt x="25" y="22"/>
                    <a:pt x="25" y="15"/>
                    <a:pt x="22" y="10"/>
                  </a:cubicBezTo>
                  <a:cubicBezTo>
                    <a:pt x="21" y="8"/>
                    <a:pt x="18" y="6"/>
                    <a:pt x="15" y="6"/>
                  </a:cubicBezTo>
                  <a:cubicBezTo>
                    <a:pt x="13" y="6"/>
                    <a:pt x="10" y="6"/>
                    <a:pt x="7" y="8"/>
                  </a:cubicBezTo>
                  <a:cubicBezTo>
                    <a:pt x="7" y="7"/>
                    <a:pt x="7" y="5"/>
                    <a:pt x="7" y="4"/>
                  </a:cubicBezTo>
                  <a:cubicBezTo>
                    <a:pt x="7" y="3"/>
                    <a:pt x="7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1"/>
                    <a:pt x="6" y="6"/>
                    <a:pt x="7" y="8"/>
                  </a:cubicBezTo>
                  <a:cubicBezTo>
                    <a:pt x="4" y="9"/>
                    <a:pt x="1" y="12"/>
                    <a:pt x="1" y="15"/>
                  </a:cubicBezTo>
                  <a:cubicBezTo>
                    <a:pt x="0" y="17"/>
                    <a:pt x="1" y="20"/>
                    <a:pt x="1" y="22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35" name="Freeform 1805"/>
            <p:cNvSpPr/>
            <p:nvPr/>
          </p:nvSpPr>
          <p:spPr>
            <a:xfrm>
              <a:off x="7329461" y="3616344"/>
              <a:ext cx="233364" cy="323852"/>
            </a:xfrm>
            <a:custGeom>
              <a:avLst/>
              <a:gdLst>
                <a:gd name="txL" fmla="*/ 0 w 62"/>
                <a:gd name="txT" fmla="*/ 0 h 86"/>
                <a:gd name="txR" fmla="*/ 62 w 62"/>
                <a:gd name="txB" fmla="*/ 86 h 8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2" h="86">
                  <a:moveTo>
                    <a:pt x="60" y="33"/>
                  </a:moveTo>
                  <a:cubicBezTo>
                    <a:pt x="59" y="25"/>
                    <a:pt x="55" y="19"/>
                    <a:pt x="51" y="14"/>
                  </a:cubicBezTo>
                  <a:cubicBezTo>
                    <a:pt x="46" y="9"/>
                    <a:pt x="41" y="6"/>
                    <a:pt x="35" y="5"/>
                  </a:cubicBezTo>
                  <a:cubicBezTo>
                    <a:pt x="31" y="4"/>
                    <a:pt x="26" y="3"/>
                    <a:pt x="21" y="3"/>
                  </a:cubicBezTo>
                  <a:cubicBezTo>
                    <a:pt x="16" y="2"/>
                    <a:pt x="12" y="2"/>
                    <a:pt x="8" y="0"/>
                  </a:cubicBezTo>
                  <a:cubicBezTo>
                    <a:pt x="6" y="0"/>
                    <a:pt x="4" y="0"/>
                    <a:pt x="1" y="0"/>
                  </a:cubicBezTo>
                  <a:cubicBezTo>
                    <a:pt x="4" y="1"/>
                    <a:pt x="5" y="5"/>
                    <a:pt x="5" y="10"/>
                  </a:cubicBezTo>
                  <a:cubicBezTo>
                    <a:pt x="5" y="14"/>
                    <a:pt x="4" y="19"/>
                    <a:pt x="3" y="21"/>
                  </a:cubicBezTo>
                  <a:cubicBezTo>
                    <a:pt x="2" y="27"/>
                    <a:pt x="1" y="31"/>
                    <a:pt x="0" y="35"/>
                  </a:cubicBezTo>
                  <a:cubicBezTo>
                    <a:pt x="0" y="39"/>
                    <a:pt x="0" y="43"/>
                    <a:pt x="2" y="47"/>
                  </a:cubicBezTo>
                  <a:cubicBezTo>
                    <a:pt x="5" y="52"/>
                    <a:pt x="9" y="57"/>
                    <a:pt x="14" y="62"/>
                  </a:cubicBezTo>
                  <a:cubicBezTo>
                    <a:pt x="19" y="66"/>
                    <a:pt x="25" y="70"/>
                    <a:pt x="32" y="71"/>
                  </a:cubicBezTo>
                  <a:cubicBezTo>
                    <a:pt x="31" y="76"/>
                    <a:pt x="28" y="81"/>
                    <a:pt x="24" y="85"/>
                  </a:cubicBezTo>
                  <a:cubicBezTo>
                    <a:pt x="25" y="85"/>
                    <a:pt x="25" y="85"/>
                    <a:pt x="26" y="86"/>
                  </a:cubicBezTo>
                  <a:cubicBezTo>
                    <a:pt x="28" y="84"/>
                    <a:pt x="32" y="78"/>
                    <a:pt x="33" y="71"/>
                  </a:cubicBezTo>
                  <a:cubicBezTo>
                    <a:pt x="35" y="71"/>
                    <a:pt x="37" y="71"/>
                    <a:pt x="39" y="71"/>
                  </a:cubicBezTo>
                  <a:cubicBezTo>
                    <a:pt x="46" y="71"/>
                    <a:pt x="52" y="66"/>
                    <a:pt x="56" y="59"/>
                  </a:cubicBezTo>
                  <a:cubicBezTo>
                    <a:pt x="61" y="51"/>
                    <a:pt x="62" y="41"/>
                    <a:pt x="60" y="33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36" name="Freeform 1806"/>
            <p:cNvSpPr/>
            <p:nvPr/>
          </p:nvSpPr>
          <p:spPr>
            <a:xfrm>
              <a:off x="6773832" y="3946547"/>
              <a:ext cx="382590" cy="260352"/>
            </a:xfrm>
            <a:custGeom>
              <a:avLst/>
              <a:gdLst>
                <a:gd name="txL" fmla="*/ 0 w 102"/>
                <a:gd name="txT" fmla="*/ 0 h 69"/>
                <a:gd name="txR" fmla="*/ 102 w 102"/>
                <a:gd name="txB" fmla="*/ 69 h 6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02" h="69">
                  <a:moveTo>
                    <a:pt x="40" y="7"/>
                  </a:moveTo>
                  <a:cubicBezTo>
                    <a:pt x="35" y="10"/>
                    <a:pt x="33" y="16"/>
                    <a:pt x="29" y="22"/>
                  </a:cubicBezTo>
                  <a:cubicBezTo>
                    <a:pt x="26" y="27"/>
                    <a:pt x="23" y="32"/>
                    <a:pt x="19" y="37"/>
                  </a:cubicBezTo>
                  <a:cubicBezTo>
                    <a:pt x="17" y="39"/>
                    <a:pt x="13" y="42"/>
                    <a:pt x="9" y="44"/>
                  </a:cubicBezTo>
                  <a:cubicBezTo>
                    <a:pt x="4" y="46"/>
                    <a:pt x="0" y="47"/>
                    <a:pt x="0" y="47"/>
                  </a:cubicBezTo>
                  <a:cubicBezTo>
                    <a:pt x="6" y="51"/>
                    <a:pt x="12" y="55"/>
                    <a:pt x="18" y="58"/>
                  </a:cubicBezTo>
                  <a:cubicBezTo>
                    <a:pt x="24" y="62"/>
                    <a:pt x="30" y="65"/>
                    <a:pt x="36" y="67"/>
                  </a:cubicBezTo>
                  <a:cubicBezTo>
                    <a:pt x="45" y="69"/>
                    <a:pt x="54" y="69"/>
                    <a:pt x="63" y="67"/>
                  </a:cubicBezTo>
                  <a:cubicBezTo>
                    <a:pt x="71" y="66"/>
                    <a:pt x="79" y="62"/>
                    <a:pt x="84" y="56"/>
                  </a:cubicBezTo>
                  <a:cubicBezTo>
                    <a:pt x="90" y="50"/>
                    <a:pt x="92" y="42"/>
                    <a:pt x="91" y="35"/>
                  </a:cubicBezTo>
                  <a:cubicBezTo>
                    <a:pt x="90" y="27"/>
                    <a:pt x="86" y="20"/>
                    <a:pt x="82" y="14"/>
                  </a:cubicBezTo>
                  <a:cubicBezTo>
                    <a:pt x="84" y="12"/>
                    <a:pt x="87" y="11"/>
                    <a:pt x="90" y="10"/>
                  </a:cubicBezTo>
                  <a:cubicBezTo>
                    <a:pt x="94" y="9"/>
                    <a:pt x="98" y="9"/>
                    <a:pt x="102" y="9"/>
                  </a:cubicBezTo>
                  <a:cubicBezTo>
                    <a:pt x="102" y="7"/>
                    <a:pt x="102" y="7"/>
                    <a:pt x="102" y="7"/>
                  </a:cubicBezTo>
                  <a:cubicBezTo>
                    <a:pt x="100" y="7"/>
                    <a:pt x="96" y="8"/>
                    <a:pt x="92" y="9"/>
                  </a:cubicBezTo>
                  <a:cubicBezTo>
                    <a:pt x="88" y="10"/>
                    <a:pt x="83" y="11"/>
                    <a:pt x="81" y="13"/>
                  </a:cubicBezTo>
                  <a:cubicBezTo>
                    <a:pt x="74" y="5"/>
                    <a:pt x="66" y="0"/>
                    <a:pt x="57" y="1"/>
                  </a:cubicBezTo>
                  <a:cubicBezTo>
                    <a:pt x="54" y="1"/>
                    <a:pt x="51" y="2"/>
                    <a:pt x="48" y="3"/>
                  </a:cubicBezTo>
                  <a:cubicBezTo>
                    <a:pt x="45" y="4"/>
                    <a:pt x="42" y="5"/>
                    <a:pt x="40" y="7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37" name="Freeform 1807"/>
            <p:cNvSpPr/>
            <p:nvPr/>
          </p:nvSpPr>
          <p:spPr>
            <a:xfrm>
              <a:off x="8186716" y="3976709"/>
              <a:ext cx="77788" cy="52388"/>
            </a:xfrm>
            <a:custGeom>
              <a:avLst/>
              <a:gdLst>
                <a:gd name="txL" fmla="*/ 0 w 21"/>
                <a:gd name="txT" fmla="*/ 0 h 14"/>
                <a:gd name="txR" fmla="*/ 21 w 21"/>
                <a:gd name="txB" fmla="*/ 14 h 14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21" h="14">
                  <a:moveTo>
                    <a:pt x="12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3" y="2"/>
                    <a:pt x="0" y="2"/>
                    <a:pt x="0" y="2"/>
                  </a:cubicBezTo>
                  <a:cubicBezTo>
                    <a:pt x="1" y="4"/>
                    <a:pt x="1" y="7"/>
                    <a:pt x="3" y="9"/>
                  </a:cubicBezTo>
                  <a:cubicBezTo>
                    <a:pt x="4" y="11"/>
                    <a:pt x="5" y="12"/>
                    <a:pt x="7" y="13"/>
                  </a:cubicBezTo>
                  <a:cubicBezTo>
                    <a:pt x="9" y="14"/>
                    <a:pt x="11" y="14"/>
                    <a:pt x="13" y="14"/>
                  </a:cubicBezTo>
                  <a:cubicBezTo>
                    <a:pt x="15" y="13"/>
                    <a:pt x="16" y="12"/>
                    <a:pt x="17" y="11"/>
                  </a:cubicBezTo>
                  <a:cubicBezTo>
                    <a:pt x="17" y="9"/>
                    <a:pt x="17" y="7"/>
                    <a:pt x="17" y="6"/>
                  </a:cubicBezTo>
                  <a:cubicBezTo>
                    <a:pt x="18" y="6"/>
                    <a:pt x="18" y="6"/>
                    <a:pt x="19" y="6"/>
                  </a:cubicBezTo>
                  <a:cubicBezTo>
                    <a:pt x="20" y="6"/>
                    <a:pt x="20" y="6"/>
                    <a:pt x="21" y="7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0" y="6"/>
                    <a:pt x="18" y="5"/>
                    <a:pt x="17" y="6"/>
                  </a:cubicBezTo>
                  <a:cubicBezTo>
                    <a:pt x="16" y="4"/>
                    <a:pt x="15" y="2"/>
                    <a:pt x="14" y="1"/>
                  </a:cubicBezTo>
                  <a:cubicBezTo>
                    <a:pt x="13" y="0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38" name="Freeform 1808"/>
            <p:cNvSpPr/>
            <p:nvPr/>
          </p:nvSpPr>
          <p:spPr>
            <a:xfrm>
              <a:off x="7100859" y="4391050"/>
              <a:ext cx="311152" cy="327027"/>
            </a:xfrm>
            <a:custGeom>
              <a:avLst/>
              <a:gdLst>
                <a:gd name="txL" fmla="*/ 0 w 83"/>
                <a:gd name="txT" fmla="*/ 0 h 87"/>
                <a:gd name="txR" fmla="*/ 83 w 83"/>
                <a:gd name="txB" fmla="*/ 87 h 8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83" h="87">
                  <a:moveTo>
                    <a:pt x="20" y="81"/>
                  </a:moveTo>
                  <a:cubicBezTo>
                    <a:pt x="28" y="87"/>
                    <a:pt x="36" y="86"/>
                    <a:pt x="44" y="86"/>
                  </a:cubicBezTo>
                  <a:cubicBezTo>
                    <a:pt x="51" y="85"/>
                    <a:pt x="57" y="83"/>
                    <a:pt x="64" y="81"/>
                  </a:cubicBezTo>
                  <a:cubicBezTo>
                    <a:pt x="66" y="80"/>
                    <a:pt x="71" y="78"/>
                    <a:pt x="75" y="77"/>
                  </a:cubicBezTo>
                  <a:cubicBezTo>
                    <a:pt x="83" y="75"/>
                    <a:pt x="83" y="75"/>
                    <a:pt x="83" y="75"/>
                  </a:cubicBezTo>
                  <a:cubicBezTo>
                    <a:pt x="79" y="72"/>
                    <a:pt x="77" y="68"/>
                    <a:pt x="76" y="63"/>
                  </a:cubicBezTo>
                  <a:cubicBezTo>
                    <a:pt x="74" y="58"/>
                    <a:pt x="74" y="53"/>
                    <a:pt x="72" y="49"/>
                  </a:cubicBezTo>
                  <a:cubicBezTo>
                    <a:pt x="71" y="43"/>
                    <a:pt x="68" y="38"/>
                    <a:pt x="65" y="33"/>
                  </a:cubicBezTo>
                  <a:cubicBezTo>
                    <a:pt x="63" y="29"/>
                    <a:pt x="59" y="25"/>
                    <a:pt x="55" y="23"/>
                  </a:cubicBezTo>
                  <a:cubicBezTo>
                    <a:pt x="50" y="21"/>
                    <a:pt x="43" y="20"/>
                    <a:pt x="35" y="20"/>
                  </a:cubicBezTo>
                  <a:cubicBezTo>
                    <a:pt x="28" y="21"/>
                    <a:pt x="20" y="22"/>
                    <a:pt x="13" y="26"/>
                  </a:cubicBezTo>
                  <a:cubicBezTo>
                    <a:pt x="12" y="22"/>
                    <a:pt x="11" y="18"/>
                    <a:pt x="11" y="15"/>
                  </a:cubicBezTo>
                  <a:cubicBezTo>
                    <a:pt x="12" y="9"/>
                    <a:pt x="14" y="5"/>
                    <a:pt x="18" y="2"/>
                  </a:cubicBezTo>
                  <a:cubicBezTo>
                    <a:pt x="17" y="1"/>
                    <a:pt x="17" y="1"/>
                    <a:pt x="16" y="0"/>
                  </a:cubicBezTo>
                  <a:cubicBezTo>
                    <a:pt x="14" y="2"/>
                    <a:pt x="12" y="6"/>
                    <a:pt x="11" y="12"/>
                  </a:cubicBezTo>
                  <a:cubicBezTo>
                    <a:pt x="10" y="17"/>
                    <a:pt x="10" y="23"/>
                    <a:pt x="12" y="27"/>
                  </a:cubicBezTo>
                  <a:cubicBezTo>
                    <a:pt x="7" y="29"/>
                    <a:pt x="4" y="33"/>
                    <a:pt x="2" y="39"/>
                  </a:cubicBezTo>
                  <a:cubicBezTo>
                    <a:pt x="0" y="44"/>
                    <a:pt x="0" y="50"/>
                    <a:pt x="2" y="56"/>
                  </a:cubicBezTo>
                  <a:cubicBezTo>
                    <a:pt x="3" y="61"/>
                    <a:pt x="6" y="66"/>
                    <a:pt x="9" y="70"/>
                  </a:cubicBezTo>
                  <a:cubicBezTo>
                    <a:pt x="13" y="75"/>
                    <a:pt x="17" y="79"/>
                    <a:pt x="20" y="81"/>
                  </a:cubicBezTo>
                  <a:close/>
                </a:path>
              </a:pathLst>
            </a:custGeom>
            <a:solidFill>
              <a:srgbClr val="88C6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39" name="Freeform 1809"/>
            <p:cNvSpPr/>
            <p:nvPr/>
          </p:nvSpPr>
          <p:spPr>
            <a:xfrm>
              <a:off x="8024790" y="3068653"/>
              <a:ext cx="104776" cy="66675"/>
            </a:xfrm>
            <a:custGeom>
              <a:avLst/>
              <a:gdLst>
                <a:gd name="txL" fmla="*/ 0 w 28"/>
                <a:gd name="txT" fmla="*/ 0 h 18"/>
                <a:gd name="txR" fmla="*/ 28 w 28"/>
                <a:gd name="txB" fmla="*/ 18 h 1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8" h="18">
                  <a:moveTo>
                    <a:pt x="12" y="1"/>
                  </a:moveTo>
                  <a:cubicBezTo>
                    <a:pt x="10" y="2"/>
                    <a:pt x="9" y="3"/>
                    <a:pt x="8" y="4"/>
                  </a:cubicBezTo>
                  <a:cubicBezTo>
                    <a:pt x="7" y="6"/>
                    <a:pt x="6" y="7"/>
                    <a:pt x="5" y="8"/>
                  </a:cubicBezTo>
                  <a:cubicBezTo>
                    <a:pt x="4" y="9"/>
                    <a:pt x="3" y="10"/>
                    <a:pt x="2" y="10"/>
                  </a:cubicBezTo>
                  <a:cubicBezTo>
                    <a:pt x="1" y="11"/>
                    <a:pt x="0" y="11"/>
                    <a:pt x="0" y="11"/>
                  </a:cubicBezTo>
                  <a:cubicBezTo>
                    <a:pt x="2" y="12"/>
                    <a:pt x="3" y="13"/>
                    <a:pt x="4" y="14"/>
                  </a:cubicBezTo>
                  <a:cubicBezTo>
                    <a:pt x="6" y="15"/>
                    <a:pt x="7" y="15"/>
                    <a:pt x="8" y="16"/>
                  </a:cubicBezTo>
                  <a:cubicBezTo>
                    <a:pt x="11" y="18"/>
                    <a:pt x="16" y="18"/>
                    <a:pt x="19" y="17"/>
                  </a:cubicBezTo>
                  <a:cubicBezTo>
                    <a:pt x="23" y="15"/>
                    <a:pt x="23" y="10"/>
                    <a:pt x="22" y="6"/>
                  </a:cubicBezTo>
                  <a:cubicBezTo>
                    <a:pt x="23" y="6"/>
                    <a:pt x="24" y="6"/>
                    <a:pt x="25" y="6"/>
                  </a:cubicBezTo>
                  <a:cubicBezTo>
                    <a:pt x="25" y="6"/>
                    <a:pt x="26" y="6"/>
                    <a:pt x="26" y="7"/>
                  </a:cubicBezTo>
                  <a:cubicBezTo>
                    <a:pt x="27" y="7"/>
                    <a:pt x="28" y="7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7"/>
                    <a:pt x="27" y="7"/>
                    <a:pt x="27" y="7"/>
                  </a:cubicBezTo>
                  <a:cubicBezTo>
                    <a:pt x="27" y="6"/>
                    <a:pt x="26" y="6"/>
                    <a:pt x="25" y="6"/>
                  </a:cubicBezTo>
                  <a:cubicBezTo>
                    <a:pt x="24" y="6"/>
                    <a:pt x="23" y="6"/>
                    <a:pt x="22" y="6"/>
                  </a:cubicBezTo>
                  <a:cubicBezTo>
                    <a:pt x="21" y="3"/>
                    <a:pt x="20" y="1"/>
                    <a:pt x="17" y="1"/>
                  </a:cubicBezTo>
                  <a:cubicBezTo>
                    <a:pt x="16" y="0"/>
                    <a:pt x="13" y="1"/>
                    <a:pt x="12" y="1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40" name="Freeform 1810"/>
            <p:cNvSpPr/>
            <p:nvPr/>
          </p:nvSpPr>
          <p:spPr>
            <a:xfrm>
              <a:off x="8069240" y="2909902"/>
              <a:ext cx="52388" cy="79376"/>
            </a:xfrm>
            <a:custGeom>
              <a:avLst/>
              <a:gdLst>
                <a:gd name="txL" fmla="*/ 0 w 14"/>
                <a:gd name="txT" fmla="*/ 0 h 21"/>
                <a:gd name="txR" fmla="*/ 14 w 14"/>
                <a:gd name="txB" fmla="*/ 21 h 2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4" h="21">
                  <a:moveTo>
                    <a:pt x="13" y="6"/>
                  </a:moveTo>
                  <a:cubicBezTo>
                    <a:pt x="12" y="4"/>
                    <a:pt x="11" y="3"/>
                    <a:pt x="9" y="3"/>
                  </a:cubicBezTo>
                  <a:cubicBezTo>
                    <a:pt x="8" y="2"/>
                    <a:pt x="7" y="2"/>
                    <a:pt x="5" y="1"/>
                  </a:cubicBezTo>
                  <a:cubicBezTo>
                    <a:pt x="4" y="1"/>
                    <a:pt x="1" y="0"/>
                    <a:pt x="1" y="0"/>
                  </a:cubicBezTo>
                  <a:cubicBezTo>
                    <a:pt x="2" y="2"/>
                    <a:pt x="1" y="4"/>
                    <a:pt x="0" y="6"/>
                  </a:cubicBezTo>
                  <a:cubicBezTo>
                    <a:pt x="0" y="9"/>
                    <a:pt x="0" y="12"/>
                    <a:pt x="1" y="14"/>
                  </a:cubicBezTo>
                  <a:cubicBezTo>
                    <a:pt x="3" y="17"/>
                    <a:pt x="7" y="17"/>
                    <a:pt x="10" y="16"/>
                  </a:cubicBezTo>
                  <a:cubicBezTo>
                    <a:pt x="10" y="16"/>
                    <a:pt x="11" y="17"/>
                    <a:pt x="11" y="18"/>
                  </a:cubicBezTo>
                  <a:cubicBezTo>
                    <a:pt x="10" y="19"/>
                    <a:pt x="10" y="20"/>
                    <a:pt x="10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1" y="20"/>
                    <a:pt x="11" y="17"/>
                    <a:pt x="11" y="16"/>
                  </a:cubicBezTo>
                  <a:cubicBezTo>
                    <a:pt x="13" y="15"/>
                    <a:pt x="14" y="13"/>
                    <a:pt x="14" y="11"/>
                  </a:cubicBezTo>
                  <a:cubicBezTo>
                    <a:pt x="14" y="9"/>
                    <a:pt x="14" y="7"/>
                    <a:pt x="13" y="6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41" name="Freeform 1811"/>
            <p:cNvSpPr/>
            <p:nvPr/>
          </p:nvSpPr>
          <p:spPr>
            <a:xfrm>
              <a:off x="8189891" y="2579700"/>
              <a:ext cx="134938" cy="180976"/>
            </a:xfrm>
            <a:custGeom>
              <a:avLst/>
              <a:gdLst>
                <a:gd name="txL" fmla="*/ 0 w 36"/>
                <a:gd name="txT" fmla="*/ 0 h 48"/>
                <a:gd name="txR" fmla="*/ 36 w 36"/>
                <a:gd name="txB" fmla="*/ 48 h 4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6" h="48">
                  <a:moveTo>
                    <a:pt x="35" y="25"/>
                  </a:moveTo>
                  <a:cubicBezTo>
                    <a:pt x="34" y="21"/>
                    <a:pt x="32" y="19"/>
                    <a:pt x="29" y="16"/>
                  </a:cubicBezTo>
                  <a:cubicBezTo>
                    <a:pt x="27" y="13"/>
                    <a:pt x="25" y="11"/>
                    <a:pt x="22" y="9"/>
                  </a:cubicBezTo>
                  <a:cubicBezTo>
                    <a:pt x="21" y="8"/>
                    <a:pt x="19" y="6"/>
                    <a:pt x="18" y="4"/>
                  </a:cubicBezTo>
                  <a:cubicBezTo>
                    <a:pt x="16" y="2"/>
                    <a:pt x="16" y="0"/>
                    <a:pt x="16" y="0"/>
                  </a:cubicBezTo>
                  <a:cubicBezTo>
                    <a:pt x="15" y="2"/>
                    <a:pt x="14" y="3"/>
                    <a:pt x="14" y="5"/>
                  </a:cubicBezTo>
                  <a:cubicBezTo>
                    <a:pt x="13" y="6"/>
                    <a:pt x="12" y="7"/>
                    <a:pt x="11" y="8"/>
                  </a:cubicBezTo>
                  <a:cubicBezTo>
                    <a:pt x="9" y="10"/>
                    <a:pt x="7" y="12"/>
                    <a:pt x="6" y="15"/>
                  </a:cubicBezTo>
                  <a:cubicBezTo>
                    <a:pt x="2" y="21"/>
                    <a:pt x="0" y="29"/>
                    <a:pt x="2" y="36"/>
                  </a:cubicBezTo>
                  <a:cubicBezTo>
                    <a:pt x="5" y="43"/>
                    <a:pt x="14" y="46"/>
                    <a:pt x="21" y="45"/>
                  </a:cubicBezTo>
                  <a:cubicBezTo>
                    <a:pt x="21" y="46"/>
                    <a:pt x="21" y="47"/>
                    <a:pt x="21" y="48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19" y="48"/>
                    <a:pt x="19" y="48"/>
                    <a:pt x="19" y="48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8" y="48"/>
                    <a:pt x="17" y="48"/>
                    <a:pt x="17" y="48"/>
                  </a:cubicBezTo>
                  <a:cubicBezTo>
                    <a:pt x="17" y="48"/>
                    <a:pt x="16" y="48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5" y="48"/>
                    <a:pt x="15" y="48"/>
                    <a:pt x="14" y="48"/>
                  </a:cubicBezTo>
                  <a:cubicBezTo>
                    <a:pt x="12" y="48"/>
                    <a:pt x="12" y="48"/>
                    <a:pt x="12" y="48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2" y="46"/>
                    <a:pt x="12" y="46"/>
                    <a:pt x="12" y="46"/>
                  </a:cubicBezTo>
                  <a:cubicBezTo>
                    <a:pt x="13" y="44"/>
                    <a:pt x="14" y="42"/>
                    <a:pt x="16" y="41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4" y="41"/>
                    <a:pt x="13" y="43"/>
                    <a:pt x="12" y="45"/>
                  </a:cubicBezTo>
                  <a:cubicBezTo>
                    <a:pt x="12" y="46"/>
                    <a:pt x="12" y="46"/>
                    <a:pt x="12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2" y="48"/>
                    <a:pt x="12" y="48"/>
                    <a:pt x="12" y="48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5" y="48"/>
                    <a:pt x="15" y="48"/>
                    <a:pt x="16" y="48"/>
                  </a:cubicBezTo>
                  <a:cubicBezTo>
                    <a:pt x="16" y="48"/>
                    <a:pt x="16" y="48"/>
                    <a:pt x="17" y="48"/>
                  </a:cubicBezTo>
                  <a:cubicBezTo>
                    <a:pt x="17" y="48"/>
                    <a:pt x="17" y="48"/>
                    <a:pt x="18" y="48"/>
                  </a:cubicBezTo>
                  <a:cubicBezTo>
                    <a:pt x="19" y="48"/>
                    <a:pt x="19" y="48"/>
                    <a:pt x="19" y="48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2" y="48"/>
                    <a:pt x="22" y="48"/>
                    <a:pt x="22" y="48"/>
                  </a:cubicBezTo>
                  <a:cubicBezTo>
                    <a:pt x="22" y="48"/>
                    <a:pt x="22" y="48"/>
                    <a:pt x="22" y="48"/>
                  </a:cubicBezTo>
                  <a:cubicBezTo>
                    <a:pt x="22" y="48"/>
                    <a:pt x="22" y="48"/>
                    <a:pt x="22" y="48"/>
                  </a:cubicBezTo>
                  <a:cubicBezTo>
                    <a:pt x="22" y="48"/>
                    <a:pt x="22" y="48"/>
                    <a:pt x="22" y="48"/>
                  </a:cubicBezTo>
                  <a:cubicBezTo>
                    <a:pt x="22" y="47"/>
                    <a:pt x="22" y="46"/>
                    <a:pt x="22" y="45"/>
                  </a:cubicBezTo>
                  <a:cubicBezTo>
                    <a:pt x="27" y="44"/>
                    <a:pt x="32" y="42"/>
                    <a:pt x="34" y="37"/>
                  </a:cubicBezTo>
                  <a:cubicBezTo>
                    <a:pt x="35" y="34"/>
                    <a:pt x="36" y="29"/>
                    <a:pt x="35" y="25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42" name="Freeform 1812"/>
            <p:cNvSpPr/>
            <p:nvPr/>
          </p:nvSpPr>
          <p:spPr>
            <a:xfrm>
              <a:off x="8291492" y="2978165"/>
              <a:ext cx="77788" cy="109538"/>
            </a:xfrm>
            <a:custGeom>
              <a:avLst/>
              <a:gdLst>
                <a:gd name="txL" fmla="*/ 0 w 21"/>
                <a:gd name="txT" fmla="*/ 0 h 29"/>
                <a:gd name="txR" fmla="*/ 21 w 21"/>
                <a:gd name="txB" fmla="*/ 29 h 2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1" h="29">
                  <a:moveTo>
                    <a:pt x="20" y="12"/>
                  </a:moveTo>
                  <a:cubicBezTo>
                    <a:pt x="20" y="9"/>
                    <a:pt x="18" y="8"/>
                    <a:pt x="17" y="6"/>
                  </a:cubicBezTo>
                  <a:cubicBezTo>
                    <a:pt x="15" y="5"/>
                    <a:pt x="14" y="4"/>
                    <a:pt x="12" y="3"/>
                  </a:cubicBezTo>
                  <a:cubicBezTo>
                    <a:pt x="11" y="2"/>
                    <a:pt x="10" y="1"/>
                    <a:pt x="9" y="1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7" y="1"/>
                    <a:pt x="7" y="2"/>
                    <a:pt x="6" y="3"/>
                  </a:cubicBezTo>
                  <a:cubicBezTo>
                    <a:pt x="5" y="4"/>
                    <a:pt x="4" y="5"/>
                    <a:pt x="3" y="6"/>
                  </a:cubicBezTo>
                  <a:cubicBezTo>
                    <a:pt x="1" y="10"/>
                    <a:pt x="0" y="14"/>
                    <a:pt x="1" y="19"/>
                  </a:cubicBezTo>
                  <a:cubicBezTo>
                    <a:pt x="2" y="21"/>
                    <a:pt x="4" y="23"/>
                    <a:pt x="6" y="23"/>
                  </a:cubicBezTo>
                  <a:cubicBezTo>
                    <a:pt x="9" y="24"/>
                    <a:pt x="11" y="24"/>
                    <a:pt x="13" y="23"/>
                  </a:cubicBezTo>
                  <a:cubicBezTo>
                    <a:pt x="13" y="24"/>
                    <a:pt x="13" y="25"/>
                    <a:pt x="13" y="26"/>
                  </a:cubicBezTo>
                  <a:cubicBezTo>
                    <a:pt x="13" y="27"/>
                    <a:pt x="13" y="28"/>
                    <a:pt x="13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8"/>
                    <a:pt x="14" y="27"/>
                    <a:pt x="14" y="26"/>
                  </a:cubicBezTo>
                  <a:cubicBezTo>
                    <a:pt x="14" y="25"/>
                    <a:pt x="14" y="24"/>
                    <a:pt x="14" y="23"/>
                  </a:cubicBezTo>
                  <a:cubicBezTo>
                    <a:pt x="16" y="22"/>
                    <a:pt x="19" y="21"/>
                    <a:pt x="20" y="18"/>
                  </a:cubicBezTo>
                  <a:cubicBezTo>
                    <a:pt x="20" y="17"/>
                    <a:pt x="21" y="14"/>
                    <a:pt x="20" y="12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43" name="Freeform 1813"/>
            <p:cNvSpPr/>
            <p:nvPr/>
          </p:nvSpPr>
          <p:spPr>
            <a:xfrm>
              <a:off x="8369280" y="2835289"/>
              <a:ext cx="131763" cy="165101"/>
            </a:xfrm>
            <a:custGeom>
              <a:avLst/>
              <a:gdLst>
                <a:gd name="txL" fmla="*/ 0 w 35"/>
                <a:gd name="txT" fmla="*/ 0 h 44"/>
                <a:gd name="txR" fmla="*/ 35 w 35"/>
                <a:gd name="txB" fmla="*/ 44 h 4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5" h="44">
                  <a:moveTo>
                    <a:pt x="33" y="28"/>
                  </a:moveTo>
                  <a:cubicBezTo>
                    <a:pt x="35" y="24"/>
                    <a:pt x="34" y="20"/>
                    <a:pt x="33" y="16"/>
                  </a:cubicBezTo>
                  <a:cubicBezTo>
                    <a:pt x="32" y="13"/>
                    <a:pt x="30" y="10"/>
                    <a:pt x="28" y="7"/>
                  </a:cubicBezTo>
                  <a:cubicBezTo>
                    <a:pt x="27" y="7"/>
                    <a:pt x="26" y="4"/>
                    <a:pt x="25" y="3"/>
                  </a:cubicBezTo>
                  <a:cubicBezTo>
                    <a:pt x="24" y="1"/>
                    <a:pt x="22" y="0"/>
                    <a:pt x="22" y="0"/>
                  </a:cubicBezTo>
                  <a:cubicBezTo>
                    <a:pt x="22" y="2"/>
                    <a:pt x="20" y="3"/>
                    <a:pt x="18" y="4"/>
                  </a:cubicBezTo>
                  <a:cubicBezTo>
                    <a:pt x="17" y="5"/>
                    <a:pt x="14" y="6"/>
                    <a:pt x="13" y="7"/>
                  </a:cubicBezTo>
                  <a:cubicBezTo>
                    <a:pt x="8" y="9"/>
                    <a:pt x="3" y="14"/>
                    <a:pt x="1" y="20"/>
                  </a:cubicBezTo>
                  <a:cubicBezTo>
                    <a:pt x="0" y="26"/>
                    <a:pt x="4" y="34"/>
                    <a:pt x="11" y="38"/>
                  </a:cubicBezTo>
                  <a:cubicBezTo>
                    <a:pt x="10" y="39"/>
                    <a:pt x="9" y="40"/>
                    <a:pt x="7" y="41"/>
                  </a:cubicBezTo>
                  <a:cubicBezTo>
                    <a:pt x="6" y="42"/>
                    <a:pt x="4" y="43"/>
                    <a:pt x="1" y="44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4" y="44"/>
                    <a:pt x="9" y="41"/>
                    <a:pt x="11" y="38"/>
                  </a:cubicBezTo>
                  <a:cubicBezTo>
                    <a:pt x="16" y="41"/>
                    <a:pt x="21" y="41"/>
                    <a:pt x="25" y="38"/>
                  </a:cubicBezTo>
                  <a:cubicBezTo>
                    <a:pt x="28" y="36"/>
                    <a:pt x="32" y="32"/>
                    <a:pt x="33" y="28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44" name="Freeform 1814"/>
            <p:cNvSpPr/>
            <p:nvPr/>
          </p:nvSpPr>
          <p:spPr>
            <a:xfrm>
              <a:off x="7769201" y="3470293"/>
              <a:ext cx="101601" cy="138113"/>
            </a:xfrm>
            <a:custGeom>
              <a:avLst/>
              <a:gdLst>
                <a:gd name="txL" fmla="*/ 0 w 27"/>
                <a:gd name="txT" fmla="*/ 0 h 37"/>
                <a:gd name="txR" fmla="*/ 27 w 27"/>
                <a:gd name="txB" fmla="*/ 37 h 3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7" h="37">
                  <a:moveTo>
                    <a:pt x="1" y="26"/>
                  </a:moveTo>
                  <a:cubicBezTo>
                    <a:pt x="2" y="31"/>
                    <a:pt x="5" y="33"/>
                    <a:pt x="8" y="35"/>
                  </a:cubicBezTo>
                  <a:cubicBezTo>
                    <a:pt x="11" y="37"/>
                    <a:pt x="13" y="37"/>
                    <a:pt x="16" y="37"/>
                  </a:cubicBezTo>
                  <a:cubicBezTo>
                    <a:pt x="17" y="37"/>
                    <a:pt x="19" y="37"/>
                    <a:pt x="21" y="36"/>
                  </a:cubicBezTo>
                  <a:cubicBezTo>
                    <a:pt x="22" y="36"/>
                    <a:pt x="24" y="36"/>
                    <a:pt x="24" y="36"/>
                  </a:cubicBezTo>
                  <a:cubicBezTo>
                    <a:pt x="23" y="35"/>
                    <a:pt x="22" y="33"/>
                    <a:pt x="23" y="32"/>
                  </a:cubicBezTo>
                  <a:cubicBezTo>
                    <a:pt x="23" y="30"/>
                    <a:pt x="24" y="29"/>
                    <a:pt x="25" y="28"/>
                  </a:cubicBezTo>
                  <a:cubicBezTo>
                    <a:pt x="25" y="27"/>
                    <a:pt x="26" y="25"/>
                    <a:pt x="27" y="24"/>
                  </a:cubicBezTo>
                  <a:cubicBezTo>
                    <a:pt x="27" y="23"/>
                    <a:pt x="27" y="21"/>
                    <a:pt x="27" y="19"/>
                  </a:cubicBezTo>
                  <a:cubicBezTo>
                    <a:pt x="25" y="14"/>
                    <a:pt x="20" y="9"/>
                    <a:pt x="14" y="8"/>
                  </a:cubicBezTo>
                  <a:cubicBezTo>
                    <a:pt x="15" y="6"/>
                    <a:pt x="15" y="5"/>
                    <a:pt x="16" y="4"/>
                  </a:cubicBezTo>
                  <a:cubicBezTo>
                    <a:pt x="17" y="3"/>
                    <a:pt x="19" y="2"/>
                    <a:pt x="21" y="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8" y="1"/>
                    <a:pt x="15" y="5"/>
                    <a:pt x="14" y="8"/>
                  </a:cubicBezTo>
                  <a:cubicBezTo>
                    <a:pt x="10" y="7"/>
                    <a:pt x="5" y="8"/>
                    <a:pt x="3" y="12"/>
                  </a:cubicBezTo>
                  <a:cubicBezTo>
                    <a:pt x="2" y="14"/>
                    <a:pt x="1" y="16"/>
                    <a:pt x="0" y="19"/>
                  </a:cubicBezTo>
                  <a:cubicBezTo>
                    <a:pt x="0" y="21"/>
                    <a:pt x="0" y="24"/>
                    <a:pt x="1" y="26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45" name="Freeform 1815"/>
            <p:cNvSpPr/>
            <p:nvPr/>
          </p:nvSpPr>
          <p:spPr>
            <a:xfrm>
              <a:off x="7953352" y="3379805"/>
              <a:ext cx="168276" cy="180976"/>
            </a:xfrm>
            <a:custGeom>
              <a:avLst/>
              <a:gdLst>
                <a:gd name="txL" fmla="*/ 0 w 45"/>
                <a:gd name="txT" fmla="*/ 0 h 48"/>
                <a:gd name="txR" fmla="*/ 45 w 45"/>
                <a:gd name="txB" fmla="*/ 48 h 4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5" h="48">
                  <a:moveTo>
                    <a:pt x="10" y="44"/>
                  </a:moveTo>
                  <a:cubicBezTo>
                    <a:pt x="14" y="47"/>
                    <a:pt x="19" y="47"/>
                    <a:pt x="23" y="48"/>
                  </a:cubicBezTo>
                  <a:cubicBezTo>
                    <a:pt x="27" y="48"/>
                    <a:pt x="30" y="47"/>
                    <a:pt x="34" y="46"/>
                  </a:cubicBezTo>
                  <a:cubicBezTo>
                    <a:pt x="35" y="46"/>
                    <a:pt x="38" y="46"/>
                    <a:pt x="41" y="46"/>
                  </a:cubicBezTo>
                  <a:cubicBezTo>
                    <a:pt x="43" y="46"/>
                    <a:pt x="45" y="46"/>
                    <a:pt x="45" y="46"/>
                  </a:cubicBezTo>
                  <a:cubicBezTo>
                    <a:pt x="42" y="41"/>
                    <a:pt x="42" y="35"/>
                    <a:pt x="41" y="29"/>
                  </a:cubicBezTo>
                  <a:cubicBezTo>
                    <a:pt x="40" y="26"/>
                    <a:pt x="39" y="22"/>
                    <a:pt x="37" y="20"/>
                  </a:cubicBezTo>
                  <a:cubicBezTo>
                    <a:pt x="36" y="17"/>
                    <a:pt x="34" y="15"/>
                    <a:pt x="32" y="14"/>
                  </a:cubicBezTo>
                  <a:cubicBezTo>
                    <a:pt x="29" y="12"/>
                    <a:pt x="26" y="12"/>
                    <a:pt x="21" y="12"/>
                  </a:cubicBezTo>
                  <a:cubicBezTo>
                    <a:pt x="17" y="12"/>
                    <a:pt x="13" y="12"/>
                    <a:pt x="9" y="13"/>
                  </a:cubicBezTo>
                  <a:cubicBezTo>
                    <a:pt x="8" y="11"/>
                    <a:pt x="8" y="9"/>
                    <a:pt x="8" y="7"/>
                  </a:cubicBezTo>
                  <a:cubicBezTo>
                    <a:pt x="9" y="4"/>
                    <a:pt x="11" y="2"/>
                    <a:pt x="13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9" y="3"/>
                    <a:pt x="8" y="5"/>
                  </a:cubicBezTo>
                  <a:cubicBezTo>
                    <a:pt x="8" y="8"/>
                    <a:pt x="7" y="12"/>
                    <a:pt x="8" y="14"/>
                  </a:cubicBezTo>
                  <a:cubicBezTo>
                    <a:pt x="5" y="15"/>
                    <a:pt x="3" y="17"/>
                    <a:pt x="2" y="20"/>
                  </a:cubicBezTo>
                  <a:cubicBezTo>
                    <a:pt x="1" y="23"/>
                    <a:pt x="0" y="26"/>
                    <a:pt x="1" y="30"/>
                  </a:cubicBezTo>
                  <a:cubicBezTo>
                    <a:pt x="2" y="33"/>
                    <a:pt x="3" y="36"/>
                    <a:pt x="5" y="38"/>
                  </a:cubicBezTo>
                  <a:cubicBezTo>
                    <a:pt x="7" y="41"/>
                    <a:pt x="9" y="43"/>
                    <a:pt x="10" y="44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46" name="Freeform 1816"/>
            <p:cNvSpPr/>
            <p:nvPr/>
          </p:nvSpPr>
          <p:spPr>
            <a:xfrm>
              <a:off x="8459768" y="2565412"/>
              <a:ext cx="266702" cy="236539"/>
            </a:xfrm>
            <a:custGeom>
              <a:avLst/>
              <a:gdLst>
                <a:gd name="txL" fmla="*/ 0 w 71"/>
                <a:gd name="txT" fmla="*/ 0 h 63"/>
                <a:gd name="txR" fmla="*/ 71 w 71"/>
                <a:gd name="txB" fmla="*/ 63 h 6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1" h="63">
                  <a:moveTo>
                    <a:pt x="58" y="9"/>
                  </a:moveTo>
                  <a:cubicBezTo>
                    <a:pt x="48" y="1"/>
                    <a:pt x="37" y="0"/>
                    <a:pt x="27" y="3"/>
                  </a:cubicBezTo>
                  <a:cubicBezTo>
                    <a:pt x="20" y="6"/>
                    <a:pt x="12" y="12"/>
                    <a:pt x="5" y="13"/>
                  </a:cubicBezTo>
                  <a:cubicBezTo>
                    <a:pt x="4" y="14"/>
                    <a:pt x="2" y="14"/>
                    <a:pt x="0" y="16"/>
                  </a:cubicBezTo>
                  <a:cubicBezTo>
                    <a:pt x="2" y="15"/>
                    <a:pt x="5" y="18"/>
                    <a:pt x="7" y="21"/>
                  </a:cubicBezTo>
                  <a:cubicBezTo>
                    <a:pt x="10" y="25"/>
                    <a:pt x="11" y="29"/>
                    <a:pt x="12" y="31"/>
                  </a:cubicBezTo>
                  <a:cubicBezTo>
                    <a:pt x="14" y="36"/>
                    <a:pt x="16" y="40"/>
                    <a:pt x="19" y="44"/>
                  </a:cubicBezTo>
                  <a:cubicBezTo>
                    <a:pt x="21" y="47"/>
                    <a:pt x="24" y="50"/>
                    <a:pt x="28" y="52"/>
                  </a:cubicBezTo>
                  <a:cubicBezTo>
                    <a:pt x="33" y="54"/>
                    <a:pt x="39" y="54"/>
                    <a:pt x="44" y="54"/>
                  </a:cubicBezTo>
                  <a:cubicBezTo>
                    <a:pt x="50" y="54"/>
                    <a:pt x="56" y="53"/>
                    <a:pt x="62" y="49"/>
                  </a:cubicBezTo>
                  <a:cubicBezTo>
                    <a:pt x="64" y="53"/>
                    <a:pt x="65" y="58"/>
                    <a:pt x="64" y="63"/>
                  </a:cubicBezTo>
                  <a:cubicBezTo>
                    <a:pt x="65" y="63"/>
                    <a:pt x="66" y="63"/>
                    <a:pt x="66" y="63"/>
                  </a:cubicBezTo>
                  <a:cubicBezTo>
                    <a:pt x="67" y="60"/>
                    <a:pt x="65" y="53"/>
                    <a:pt x="62" y="48"/>
                  </a:cubicBezTo>
                  <a:cubicBezTo>
                    <a:pt x="64" y="47"/>
                    <a:pt x="65" y="46"/>
                    <a:pt x="66" y="45"/>
                  </a:cubicBezTo>
                  <a:cubicBezTo>
                    <a:pt x="70" y="41"/>
                    <a:pt x="71" y="34"/>
                    <a:pt x="69" y="27"/>
                  </a:cubicBezTo>
                  <a:cubicBezTo>
                    <a:pt x="68" y="20"/>
                    <a:pt x="64" y="13"/>
                    <a:pt x="58" y="9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47" name="Freeform 1817"/>
            <p:cNvSpPr/>
            <p:nvPr/>
          </p:nvSpPr>
          <p:spPr>
            <a:xfrm>
              <a:off x="8731232" y="2692413"/>
              <a:ext cx="88901" cy="131763"/>
            </a:xfrm>
            <a:custGeom>
              <a:avLst/>
              <a:gdLst>
                <a:gd name="txL" fmla="*/ 0 w 24"/>
                <a:gd name="txT" fmla="*/ 0 h 35"/>
                <a:gd name="txR" fmla="*/ 24 w 24"/>
                <a:gd name="txB" fmla="*/ 35 h 3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4" h="35">
                  <a:moveTo>
                    <a:pt x="23" y="13"/>
                  </a:moveTo>
                  <a:cubicBezTo>
                    <a:pt x="22" y="10"/>
                    <a:pt x="20" y="8"/>
                    <a:pt x="18" y="6"/>
                  </a:cubicBezTo>
                  <a:cubicBezTo>
                    <a:pt x="16" y="5"/>
                    <a:pt x="14" y="4"/>
                    <a:pt x="12" y="3"/>
                  </a:cubicBezTo>
                  <a:cubicBezTo>
                    <a:pt x="10" y="2"/>
                    <a:pt x="5" y="0"/>
                    <a:pt x="5" y="0"/>
                  </a:cubicBezTo>
                  <a:cubicBezTo>
                    <a:pt x="6" y="3"/>
                    <a:pt x="3" y="7"/>
                    <a:pt x="2" y="9"/>
                  </a:cubicBezTo>
                  <a:cubicBezTo>
                    <a:pt x="1" y="11"/>
                    <a:pt x="0" y="13"/>
                    <a:pt x="0" y="14"/>
                  </a:cubicBezTo>
                  <a:cubicBezTo>
                    <a:pt x="0" y="16"/>
                    <a:pt x="0" y="18"/>
                    <a:pt x="0" y="19"/>
                  </a:cubicBezTo>
                  <a:cubicBezTo>
                    <a:pt x="1" y="21"/>
                    <a:pt x="2" y="23"/>
                    <a:pt x="4" y="25"/>
                  </a:cubicBezTo>
                  <a:cubicBezTo>
                    <a:pt x="6" y="27"/>
                    <a:pt x="9" y="28"/>
                    <a:pt x="11" y="29"/>
                  </a:cubicBezTo>
                  <a:cubicBezTo>
                    <a:pt x="11" y="30"/>
                    <a:pt x="10" y="31"/>
                    <a:pt x="10" y="32"/>
                  </a:cubicBezTo>
                  <a:cubicBezTo>
                    <a:pt x="8" y="33"/>
                    <a:pt x="7" y="34"/>
                    <a:pt x="5" y="35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6" y="35"/>
                    <a:pt x="8" y="34"/>
                    <a:pt x="9" y="33"/>
                  </a:cubicBezTo>
                  <a:cubicBezTo>
                    <a:pt x="10" y="32"/>
                    <a:pt x="11" y="30"/>
                    <a:pt x="12" y="29"/>
                  </a:cubicBezTo>
                  <a:cubicBezTo>
                    <a:pt x="15" y="30"/>
                    <a:pt x="19" y="29"/>
                    <a:pt x="22" y="24"/>
                  </a:cubicBezTo>
                  <a:cubicBezTo>
                    <a:pt x="23" y="21"/>
                    <a:pt x="24" y="16"/>
                    <a:pt x="23" y="13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48" name="Freeform 1818"/>
            <p:cNvSpPr/>
            <p:nvPr/>
          </p:nvSpPr>
          <p:spPr>
            <a:xfrm>
              <a:off x="8828070" y="2749564"/>
              <a:ext cx="57150" cy="71438"/>
            </a:xfrm>
            <a:custGeom>
              <a:avLst/>
              <a:gdLst>
                <a:gd name="txL" fmla="*/ 0 w 15"/>
                <a:gd name="txT" fmla="*/ 0 h 19"/>
                <a:gd name="txR" fmla="*/ 15 w 15"/>
                <a:gd name="txB" fmla="*/ 19 h 1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5" h="19">
                  <a:moveTo>
                    <a:pt x="14" y="9"/>
                  </a:moveTo>
                  <a:cubicBezTo>
                    <a:pt x="15" y="7"/>
                    <a:pt x="13" y="6"/>
                    <a:pt x="12" y="4"/>
                  </a:cubicBezTo>
                  <a:cubicBezTo>
                    <a:pt x="11" y="3"/>
                    <a:pt x="10" y="2"/>
                    <a:pt x="9" y="2"/>
                  </a:cubicBezTo>
                  <a:cubicBezTo>
                    <a:pt x="8" y="2"/>
                    <a:pt x="8" y="1"/>
                    <a:pt x="7" y="1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6" y="2"/>
                    <a:pt x="4" y="3"/>
                    <a:pt x="3" y="4"/>
                  </a:cubicBezTo>
                  <a:cubicBezTo>
                    <a:pt x="1" y="6"/>
                    <a:pt x="0" y="8"/>
                    <a:pt x="0" y="10"/>
                  </a:cubicBezTo>
                  <a:cubicBezTo>
                    <a:pt x="1" y="11"/>
                    <a:pt x="1" y="12"/>
                    <a:pt x="2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5" y="17"/>
                    <a:pt x="4" y="18"/>
                    <a:pt x="4" y="18"/>
                  </a:cubicBezTo>
                  <a:cubicBezTo>
                    <a:pt x="3" y="19"/>
                    <a:pt x="2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2" y="19"/>
                    <a:pt x="3" y="19"/>
                  </a:cubicBezTo>
                  <a:cubicBezTo>
                    <a:pt x="4" y="18"/>
                    <a:pt x="5" y="18"/>
                    <a:pt x="6" y="17"/>
                  </a:cubicBezTo>
                  <a:cubicBezTo>
                    <a:pt x="7" y="18"/>
                    <a:pt x="10" y="18"/>
                    <a:pt x="12" y="16"/>
                  </a:cubicBezTo>
                  <a:cubicBezTo>
                    <a:pt x="13" y="14"/>
                    <a:pt x="14" y="11"/>
                    <a:pt x="14" y="9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49" name="Freeform 1819"/>
            <p:cNvSpPr/>
            <p:nvPr/>
          </p:nvSpPr>
          <p:spPr>
            <a:xfrm>
              <a:off x="8696307" y="2951177"/>
              <a:ext cx="153988" cy="206376"/>
            </a:xfrm>
            <a:custGeom>
              <a:avLst/>
              <a:gdLst>
                <a:gd name="txL" fmla="*/ 0 w 41"/>
                <a:gd name="txT" fmla="*/ 0 h 55"/>
                <a:gd name="txR" fmla="*/ 41 w 41"/>
                <a:gd name="txB" fmla="*/ 55 h 5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1" h="55">
                  <a:moveTo>
                    <a:pt x="1" y="25"/>
                  </a:moveTo>
                  <a:cubicBezTo>
                    <a:pt x="0" y="31"/>
                    <a:pt x="2" y="35"/>
                    <a:pt x="4" y="40"/>
                  </a:cubicBezTo>
                  <a:cubicBezTo>
                    <a:pt x="6" y="43"/>
                    <a:pt x="9" y="46"/>
                    <a:pt x="12" y="48"/>
                  </a:cubicBezTo>
                  <a:cubicBezTo>
                    <a:pt x="13" y="49"/>
                    <a:pt x="15" y="51"/>
                    <a:pt x="17" y="53"/>
                  </a:cubicBezTo>
                  <a:cubicBezTo>
                    <a:pt x="19" y="54"/>
                    <a:pt x="21" y="55"/>
                    <a:pt x="21" y="55"/>
                  </a:cubicBezTo>
                  <a:cubicBezTo>
                    <a:pt x="21" y="53"/>
                    <a:pt x="22" y="51"/>
                    <a:pt x="24" y="49"/>
                  </a:cubicBezTo>
                  <a:cubicBezTo>
                    <a:pt x="26" y="48"/>
                    <a:pt x="28" y="47"/>
                    <a:pt x="30" y="45"/>
                  </a:cubicBezTo>
                  <a:cubicBezTo>
                    <a:pt x="35" y="42"/>
                    <a:pt x="40" y="36"/>
                    <a:pt x="41" y="29"/>
                  </a:cubicBezTo>
                  <a:cubicBezTo>
                    <a:pt x="41" y="25"/>
                    <a:pt x="40" y="21"/>
                    <a:pt x="37" y="17"/>
                  </a:cubicBezTo>
                  <a:cubicBezTo>
                    <a:pt x="34" y="14"/>
                    <a:pt x="31" y="11"/>
                    <a:pt x="27" y="9"/>
                  </a:cubicBezTo>
                  <a:cubicBezTo>
                    <a:pt x="27" y="7"/>
                    <a:pt x="29" y="6"/>
                    <a:pt x="30" y="5"/>
                  </a:cubicBezTo>
                  <a:cubicBezTo>
                    <a:pt x="31" y="4"/>
                    <a:pt x="32" y="3"/>
                    <a:pt x="33" y="3"/>
                  </a:cubicBezTo>
                  <a:cubicBezTo>
                    <a:pt x="34" y="2"/>
                    <a:pt x="35" y="1"/>
                    <a:pt x="36" y="1"/>
                  </a:cubicBezTo>
                  <a:cubicBezTo>
                    <a:pt x="35" y="1"/>
                    <a:pt x="35" y="0"/>
                    <a:pt x="35" y="0"/>
                  </a:cubicBezTo>
                  <a:cubicBezTo>
                    <a:pt x="34" y="0"/>
                    <a:pt x="34" y="1"/>
                    <a:pt x="33" y="1"/>
                  </a:cubicBezTo>
                  <a:cubicBezTo>
                    <a:pt x="32" y="2"/>
                    <a:pt x="31" y="3"/>
                    <a:pt x="31" y="3"/>
                  </a:cubicBezTo>
                  <a:cubicBezTo>
                    <a:pt x="29" y="5"/>
                    <a:pt x="27" y="7"/>
                    <a:pt x="26" y="9"/>
                  </a:cubicBezTo>
                  <a:cubicBezTo>
                    <a:pt x="20" y="6"/>
                    <a:pt x="14" y="6"/>
                    <a:pt x="9" y="11"/>
                  </a:cubicBezTo>
                  <a:cubicBezTo>
                    <a:pt x="6" y="14"/>
                    <a:pt x="3" y="20"/>
                    <a:pt x="1" y="25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50" name="Freeform 1820"/>
            <p:cNvSpPr/>
            <p:nvPr/>
          </p:nvSpPr>
          <p:spPr>
            <a:xfrm>
              <a:off x="8869345" y="2951177"/>
              <a:ext cx="57150" cy="71438"/>
            </a:xfrm>
            <a:custGeom>
              <a:avLst/>
              <a:gdLst>
                <a:gd name="txL" fmla="*/ 0 w 15"/>
                <a:gd name="txT" fmla="*/ 0 h 19"/>
                <a:gd name="txR" fmla="*/ 15 w 15"/>
                <a:gd name="txB" fmla="*/ 19 h 1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5" h="19">
                  <a:moveTo>
                    <a:pt x="1" y="7"/>
                  </a:moveTo>
                  <a:cubicBezTo>
                    <a:pt x="0" y="9"/>
                    <a:pt x="1" y="12"/>
                    <a:pt x="2" y="13"/>
                  </a:cubicBezTo>
                  <a:cubicBezTo>
                    <a:pt x="2" y="14"/>
                    <a:pt x="3" y="15"/>
                    <a:pt x="4" y="16"/>
                  </a:cubicBezTo>
                  <a:cubicBezTo>
                    <a:pt x="5" y="16"/>
                    <a:pt x="7" y="19"/>
                    <a:pt x="7" y="19"/>
                  </a:cubicBezTo>
                  <a:cubicBezTo>
                    <a:pt x="7" y="18"/>
                    <a:pt x="8" y="17"/>
                    <a:pt x="9" y="16"/>
                  </a:cubicBezTo>
                  <a:cubicBezTo>
                    <a:pt x="9" y="15"/>
                    <a:pt x="10" y="14"/>
                    <a:pt x="11" y="14"/>
                  </a:cubicBezTo>
                  <a:cubicBezTo>
                    <a:pt x="12" y="14"/>
                    <a:pt x="14" y="12"/>
                    <a:pt x="14" y="10"/>
                  </a:cubicBezTo>
                  <a:cubicBezTo>
                    <a:pt x="15" y="7"/>
                    <a:pt x="13" y="4"/>
                    <a:pt x="10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1"/>
                    <a:pt x="13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0" y="1"/>
                    <a:pt x="10" y="2"/>
                  </a:cubicBezTo>
                  <a:cubicBezTo>
                    <a:pt x="8" y="1"/>
                    <a:pt x="6" y="1"/>
                    <a:pt x="4" y="3"/>
                  </a:cubicBezTo>
                  <a:cubicBezTo>
                    <a:pt x="3" y="3"/>
                    <a:pt x="1" y="5"/>
                    <a:pt x="1" y="7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51" name="Freeform 1821"/>
            <p:cNvSpPr/>
            <p:nvPr/>
          </p:nvSpPr>
          <p:spPr>
            <a:xfrm>
              <a:off x="8599468" y="2827352"/>
              <a:ext cx="206376" cy="203201"/>
            </a:xfrm>
            <a:custGeom>
              <a:avLst/>
              <a:gdLst>
                <a:gd name="txL" fmla="*/ 0 w 55"/>
                <a:gd name="txT" fmla="*/ 0 h 54"/>
                <a:gd name="txR" fmla="*/ 55 w 55"/>
                <a:gd name="txB" fmla="*/ 54 h 5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5" h="54">
                  <a:moveTo>
                    <a:pt x="16" y="13"/>
                  </a:moveTo>
                  <a:cubicBezTo>
                    <a:pt x="12" y="19"/>
                    <a:pt x="12" y="25"/>
                    <a:pt x="12" y="32"/>
                  </a:cubicBezTo>
                  <a:cubicBezTo>
                    <a:pt x="12" y="35"/>
                    <a:pt x="12" y="38"/>
                    <a:pt x="11" y="41"/>
                  </a:cubicBezTo>
                  <a:cubicBezTo>
                    <a:pt x="10" y="45"/>
                    <a:pt x="9" y="48"/>
                    <a:pt x="5" y="49"/>
                  </a:cubicBezTo>
                  <a:cubicBezTo>
                    <a:pt x="4" y="51"/>
                    <a:pt x="2" y="52"/>
                    <a:pt x="0" y="53"/>
                  </a:cubicBezTo>
                  <a:cubicBezTo>
                    <a:pt x="2" y="53"/>
                    <a:pt x="4" y="53"/>
                    <a:pt x="6" y="53"/>
                  </a:cubicBezTo>
                  <a:cubicBezTo>
                    <a:pt x="8" y="53"/>
                    <a:pt x="11" y="54"/>
                    <a:pt x="14" y="54"/>
                  </a:cubicBezTo>
                  <a:cubicBezTo>
                    <a:pt x="19" y="54"/>
                    <a:pt x="24" y="53"/>
                    <a:pt x="27" y="52"/>
                  </a:cubicBezTo>
                  <a:cubicBezTo>
                    <a:pt x="33" y="51"/>
                    <a:pt x="39" y="48"/>
                    <a:pt x="43" y="45"/>
                  </a:cubicBezTo>
                  <a:cubicBezTo>
                    <a:pt x="48" y="42"/>
                    <a:pt x="51" y="38"/>
                    <a:pt x="53" y="34"/>
                  </a:cubicBezTo>
                  <a:cubicBezTo>
                    <a:pt x="55" y="28"/>
                    <a:pt x="54" y="23"/>
                    <a:pt x="52" y="19"/>
                  </a:cubicBezTo>
                  <a:cubicBezTo>
                    <a:pt x="51" y="15"/>
                    <a:pt x="48" y="11"/>
                    <a:pt x="43" y="8"/>
                  </a:cubicBezTo>
                  <a:cubicBezTo>
                    <a:pt x="46" y="5"/>
                    <a:pt x="49" y="2"/>
                    <a:pt x="53" y="1"/>
                  </a:cubicBezTo>
                  <a:cubicBezTo>
                    <a:pt x="53" y="1"/>
                    <a:pt x="53" y="0"/>
                    <a:pt x="52" y="0"/>
                  </a:cubicBezTo>
                  <a:cubicBezTo>
                    <a:pt x="51" y="0"/>
                    <a:pt x="49" y="1"/>
                    <a:pt x="48" y="2"/>
                  </a:cubicBezTo>
                  <a:cubicBezTo>
                    <a:pt x="46" y="4"/>
                    <a:pt x="44" y="5"/>
                    <a:pt x="43" y="7"/>
                  </a:cubicBezTo>
                  <a:cubicBezTo>
                    <a:pt x="42" y="7"/>
                    <a:pt x="41" y="6"/>
                    <a:pt x="40" y="6"/>
                  </a:cubicBezTo>
                  <a:cubicBezTo>
                    <a:pt x="35" y="4"/>
                    <a:pt x="30" y="4"/>
                    <a:pt x="26" y="6"/>
                  </a:cubicBezTo>
                  <a:cubicBezTo>
                    <a:pt x="22" y="7"/>
                    <a:pt x="18" y="10"/>
                    <a:pt x="16" y="13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52" name="Freeform 1822"/>
            <p:cNvSpPr/>
            <p:nvPr/>
          </p:nvSpPr>
          <p:spPr>
            <a:xfrm>
              <a:off x="8580418" y="2794014"/>
              <a:ext cx="101601" cy="74613"/>
            </a:xfrm>
            <a:custGeom>
              <a:avLst/>
              <a:gdLst>
                <a:gd name="txL" fmla="*/ 0 w 27"/>
                <a:gd name="txT" fmla="*/ 0 h 20"/>
                <a:gd name="txR" fmla="*/ 27 w 27"/>
                <a:gd name="txB" fmla="*/ 20 h 2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</a:cxnLst>
              <a:rect l="txL" t="txT" r="txR" b="txB"/>
              <a:pathLst>
                <a:path w="27" h="20">
                  <a:moveTo>
                    <a:pt x="9" y="2"/>
                  </a:moveTo>
                  <a:cubicBezTo>
                    <a:pt x="7" y="3"/>
                    <a:pt x="6" y="5"/>
                    <a:pt x="5" y="6"/>
                  </a:cubicBezTo>
                  <a:cubicBezTo>
                    <a:pt x="4" y="8"/>
                    <a:pt x="3" y="10"/>
                    <a:pt x="3" y="12"/>
                  </a:cubicBezTo>
                  <a:cubicBezTo>
                    <a:pt x="2" y="13"/>
                    <a:pt x="0" y="17"/>
                    <a:pt x="0" y="17"/>
                  </a:cubicBezTo>
                  <a:cubicBezTo>
                    <a:pt x="3" y="16"/>
                    <a:pt x="6" y="18"/>
                    <a:pt x="9" y="19"/>
                  </a:cubicBezTo>
                  <a:cubicBezTo>
                    <a:pt x="12" y="20"/>
                    <a:pt x="17" y="20"/>
                    <a:pt x="21" y="17"/>
                  </a:cubicBezTo>
                  <a:cubicBezTo>
                    <a:pt x="23" y="15"/>
                    <a:pt x="24" y="13"/>
                    <a:pt x="24" y="11"/>
                  </a:cubicBezTo>
                  <a:cubicBezTo>
                    <a:pt x="24" y="9"/>
                    <a:pt x="23" y="7"/>
                    <a:pt x="21" y="5"/>
                  </a:cubicBezTo>
                  <a:cubicBezTo>
                    <a:pt x="22" y="4"/>
                    <a:pt x="23" y="4"/>
                    <a:pt x="24" y="4"/>
                  </a:cubicBezTo>
                  <a:cubicBezTo>
                    <a:pt x="25" y="4"/>
                    <a:pt x="26" y="4"/>
                    <a:pt x="27" y="4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6" y="3"/>
                    <a:pt x="23" y="4"/>
                    <a:pt x="21" y="4"/>
                  </a:cubicBezTo>
                  <a:cubicBezTo>
                    <a:pt x="20" y="2"/>
                    <a:pt x="17" y="0"/>
                    <a:pt x="15" y="0"/>
                  </a:cubicBezTo>
                  <a:cubicBezTo>
                    <a:pt x="13" y="0"/>
                    <a:pt x="11" y="1"/>
                    <a:pt x="9" y="2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53" name="Freeform 1823"/>
            <p:cNvSpPr/>
            <p:nvPr/>
          </p:nvSpPr>
          <p:spPr>
            <a:xfrm>
              <a:off x="7431061" y="3406793"/>
              <a:ext cx="101601" cy="153989"/>
            </a:xfrm>
            <a:custGeom>
              <a:avLst/>
              <a:gdLst>
                <a:gd name="txL" fmla="*/ 0 w 27"/>
                <a:gd name="txT" fmla="*/ 0 h 41"/>
                <a:gd name="txR" fmla="*/ 27 w 27"/>
                <a:gd name="txB" fmla="*/ 41 h 4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7" h="41">
                  <a:moveTo>
                    <a:pt x="27" y="20"/>
                  </a:moveTo>
                  <a:cubicBezTo>
                    <a:pt x="27" y="17"/>
                    <a:pt x="25" y="15"/>
                    <a:pt x="24" y="12"/>
                  </a:cubicBezTo>
                  <a:cubicBezTo>
                    <a:pt x="22" y="10"/>
                    <a:pt x="21" y="8"/>
                    <a:pt x="19" y="6"/>
                  </a:cubicBezTo>
                  <a:cubicBezTo>
                    <a:pt x="17" y="5"/>
                    <a:pt x="14" y="0"/>
                    <a:pt x="14" y="0"/>
                  </a:cubicBezTo>
                  <a:cubicBezTo>
                    <a:pt x="13" y="4"/>
                    <a:pt x="9" y="6"/>
                    <a:pt x="6" y="9"/>
                  </a:cubicBezTo>
                  <a:cubicBezTo>
                    <a:pt x="3" y="13"/>
                    <a:pt x="0" y="18"/>
                    <a:pt x="1" y="23"/>
                  </a:cubicBezTo>
                  <a:cubicBezTo>
                    <a:pt x="1" y="28"/>
                    <a:pt x="7" y="32"/>
                    <a:pt x="13" y="34"/>
                  </a:cubicBezTo>
                  <a:cubicBezTo>
                    <a:pt x="12" y="35"/>
                    <a:pt x="12" y="36"/>
                    <a:pt x="11" y="37"/>
                  </a:cubicBezTo>
                  <a:cubicBezTo>
                    <a:pt x="10" y="38"/>
                    <a:pt x="9" y="39"/>
                    <a:pt x="7" y="40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9" y="40"/>
                    <a:pt x="13" y="36"/>
                    <a:pt x="13" y="34"/>
                  </a:cubicBezTo>
                  <a:cubicBezTo>
                    <a:pt x="17" y="34"/>
                    <a:pt x="21" y="33"/>
                    <a:pt x="24" y="30"/>
                  </a:cubicBezTo>
                  <a:cubicBezTo>
                    <a:pt x="26" y="27"/>
                    <a:pt x="27" y="23"/>
                    <a:pt x="27" y="20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54" name="Freeform 1824"/>
            <p:cNvSpPr/>
            <p:nvPr/>
          </p:nvSpPr>
          <p:spPr>
            <a:xfrm>
              <a:off x="6864320" y="3305192"/>
              <a:ext cx="209551" cy="138113"/>
            </a:xfrm>
            <a:custGeom>
              <a:avLst/>
              <a:gdLst>
                <a:gd name="txL" fmla="*/ 0 w 56"/>
                <a:gd name="txT" fmla="*/ 0 h 37"/>
                <a:gd name="txR" fmla="*/ 56 w 56"/>
                <a:gd name="txB" fmla="*/ 37 h 3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6" h="37">
                  <a:moveTo>
                    <a:pt x="31" y="1"/>
                  </a:moveTo>
                  <a:cubicBezTo>
                    <a:pt x="27" y="0"/>
                    <a:pt x="24" y="2"/>
                    <a:pt x="20" y="3"/>
                  </a:cubicBezTo>
                  <a:cubicBezTo>
                    <a:pt x="17" y="4"/>
                    <a:pt x="14" y="5"/>
                    <a:pt x="11" y="7"/>
                  </a:cubicBezTo>
                  <a:cubicBezTo>
                    <a:pt x="10" y="8"/>
                    <a:pt x="7" y="8"/>
                    <a:pt x="5" y="9"/>
                  </a:cubicBezTo>
                  <a:cubicBezTo>
                    <a:pt x="3" y="9"/>
                    <a:pt x="0" y="10"/>
                    <a:pt x="0" y="10"/>
                  </a:cubicBezTo>
                  <a:cubicBezTo>
                    <a:pt x="3" y="12"/>
                    <a:pt x="4" y="14"/>
                    <a:pt x="6" y="17"/>
                  </a:cubicBezTo>
                  <a:cubicBezTo>
                    <a:pt x="7" y="19"/>
                    <a:pt x="8" y="22"/>
                    <a:pt x="10" y="25"/>
                  </a:cubicBezTo>
                  <a:cubicBezTo>
                    <a:pt x="15" y="31"/>
                    <a:pt x="23" y="37"/>
                    <a:pt x="31" y="36"/>
                  </a:cubicBezTo>
                  <a:cubicBezTo>
                    <a:pt x="39" y="35"/>
                    <a:pt x="45" y="27"/>
                    <a:pt x="45" y="19"/>
                  </a:cubicBezTo>
                  <a:cubicBezTo>
                    <a:pt x="47" y="19"/>
                    <a:pt x="48" y="20"/>
                    <a:pt x="50" y="20"/>
                  </a:cubicBezTo>
                  <a:cubicBezTo>
                    <a:pt x="52" y="22"/>
                    <a:pt x="54" y="23"/>
                    <a:pt x="55" y="25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4" y="22"/>
                    <a:pt x="49" y="19"/>
                    <a:pt x="45" y="18"/>
                  </a:cubicBezTo>
                  <a:cubicBezTo>
                    <a:pt x="46" y="13"/>
                    <a:pt x="44" y="8"/>
                    <a:pt x="41" y="5"/>
                  </a:cubicBezTo>
                  <a:cubicBezTo>
                    <a:pt x="38" y="3"/>
                    <a:pt x="34" y="1"/>
                    <a:pt x="31" y="1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55" name="Freeform 1825"/>
            <p:cNvSpPr/>
            <p:nvPr/>
          </p:nvSpPr>
          <p:spPr>
            <a:xfrm>
              <a:off x="7502499" y="2087571"/>
              <a:ext cx="280989" cy="423865"/>
            </a:xfrm>
            <a:custGeom>
              <a:avLst/>
              <a:gdLst>
                <a:gd name="txL" fmla="*/ 0 w 75"/>
                <a:gd name="txT" fmla="*/ 0 h 113"/>
                <a:gd name="txR" fmla="*/ 75 w 75"/>
                <a:gd name="txB" fmla="*/ 113 h 11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5" h="113">
                  <a:moveTo>
                    <a:pt x="74" y="40"/>
                  </a:moveTo>
                  <a:cubicBezTo>
                    <a:pt x="71" y="29"/>
                    <a:pt x="63" y="23"/>
                    <a:pt x="56" y="18"/>
                  </a:cubicBezTo>
                  <a:cubicBezTo>
                    <a:pt x="50" y="14"/>
                    <a:pt x="43" y="11"/>
                    <a:pt x="36" y="9"/>
                  </a:cubicBezTo>
                  <a:cubicBezTo>
                    <a:pt x="31" y="8"/>
                    <a:pt x="15" y="0"/>
                    <a:pt x="15" y="0"/>
                  </a:cubicBezTo>
                  <a:cubicBezTo>
                    <a:pt x="18" y="11"/>
                    <a:pt x="10" y="22"/>
                    <a:pt x="6" y="30"/>
                  </a:cubicBezTo>
                  <a:cubicBezTo>
                    <a:pt x="4" y="36"/>
                    <a:pt x="2" y="42"/>
                    <a:pt x="1" y="48"/>
                  </a:cubicBezTo>
                  <a:cubicBezTo>
                    <a:pt x="0" y="53"/>
                    <a:pt x="0" y="58"/>
                    <a:pt x="2" y="64"/>
                  </a:cubicBezTo>
                  <a:cubicBezTo>
                    <a:pt x="4" y="69"/>
                    <a:pt x="9" y="76"/>
                    <a:pt x="16" y="81"/>
                  </a:cubicBezTo>
                  <a:cubicBezTo>
                    <a:pt x="23" y="86"/>
                    <a:pt x="31" y="90"/>
                    <a:pt x="39" y="92"/>
                  </a:cubicBezTo>
                  <a:cubicBezTo>
                    <a:pt x="38" y="95"/>
                    <a:pt x="37" y="99"/>
                    <a:pt x="34" y="102"/>
                  </a:cubicBezTo>
                  <a:cubicBezTo>
                    <a:pt x="31" y="106"/>
                    <a:pt x="27" y="109"/>
                    <a:pt x="22" y="111"/>
                  </a:cubicBezTo>
                  <a:cubicBezTo>
                    <a:pt x="23" y="111"/>
                    <a:pt x="23" y="112"/>
                    <a:pt x="24" y="113"/>
                  </a:cubicBezTo>
                  <a:cubicBezTo>
                    <a:pt x="26" y="112"/>
                    <a:pt x="30" y="109"/>
                    <a:pt x="33" y="105"/>
                  </a:cubicBezTo>
                  <a:cubicBezTo>
                    <a:pt x="37" y="101"/>
                    <a:pt x="40" y="96"/>
                    <a:pt x="41" y="92"/>
                  </a:cubicBezTo>
                  <a:cubicBezTo>
                    <a:pt x="46" y="93"/>
                    <a:pt x="52" y="92"/>
                    <a:pt x="58" y="89"/>
                  </a:cubicBezTo>
                  <a:cubicBezTo>
                    <a:pt x="63" y="87"/>
                    <a:pt x="68" y="82"/>
                    <a:pt x="71" y="76"/>
                  </a:cubicBezTo>
                  <a:cubicBezTo>
                    <a:pt x="73" y="71"/>
                    <a:pt x="74" y="64"/>
                    <a:pt x="75" y="58"/>
                  </a:cubicBezTo>
                  <a:cubicBezTo>
                    <a:pt x="75" y="51"/>
                    <a:pt x="75" y="45"/>
                    <a:pt x="74" y="40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56" name="Freeform 1826"/>
            <p:cNvSpPr/>
            <p:nvPr/>
          </p:nvSpPr>
          <p:spPr>
            <a:xfrm>
              <a:off x="7618388" y="2482862"/>
              <a:ext cx="266702" cy="371478"/>
            </a:xfrm>
            <a:custGeom>
              <a:avLst/>
              <a:gdLst>
                <a:gd name="txL" fmla="*/ 0 w 71"/>
                <a:gd name="txT" fmla="*/ 0 h 99"/>
                <a:gd name="txR" fmla="*/ 71 w 71"/>
                <a:gd name="txB" fmla="*/ 99 h 9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1" h="99">
                  <a:moveTo>
                    <a:pt x="65" y="67"/>
                  </a:moveTo>
                  <a:cubicBezTo>
                    <a:pt x="71" y="52"/>
                    <a:pt x="67" y="37"/>
                    <a:pt x="59" y="27"/>
                  </a:cubicBezTo>
                  <a:cubicBezTo>
                    <a:pt x="57" y="23"/>
                    <a:pt x="52" y="19"/>
                    <a:pt x="48" y="15"/>
                  </a:cubicBezTo>
                  <a:cubicBezTo>
                    <a:pt x="44" y="12"/>
                    <a:pt x="41" y="8"/>
                    <a:pt x="38" y="5"/>
                  </a:cubicBezTo>
                  <a:cubicBezTo>
                    <a:pt x="36" y="3"/>
                    <a:pt x="34" y="1"/>
                    <a:pt x="32" y="0"/>
                  </a:cubicBezTo>
                  <a:cubicBezTo>
                    <a:pt x="34" y="2"/>
                    <a:pt x="32" y="7"/>
                    <a:pt x="29" y="10"/>
                  </a:cubicBezTo>
                  <a:cubicBezTo>
                    <a:pt x="26" y="14"/>
                    <a:pt x="22" y="18"/>
                    <a:pt x="19" y="20"/>
                  </a:cubicBezTo>
                  <a:cubicBezTo>
                    <a:pt x="15" y="24"/>
                    <a:pt x="10" y="28"/>
                    <a:pt x="7" y="32"/>
                  </a:cubicBezTo>
                  <a:cubicBezTo>
                    <a:pt x="3" y="37"/>
                    <a:pt x="1" y="41"/>
                    <a:pt x="0" y="48"/>
                  </a:cubicBezTo>
                  <a:cubicBezTo>
                    <a:pt x="0" y="55"/>
                    <a:pt x="1" y="62"/>
                    <a:pt x="4" y="69"/>
                  </a:cubicBezTo>
                  <a:cubicBezTo>
                    <a:pt x="7" y="76"/>
                    <a:pt x="11" y="82"/>
                    <a:pt x="18" y="87"/>
                  </a:cubicBezTo>
                  <a:cubicBezTo>
                    <a:pt x="14" y="92"/>
                    <a:pt x="8" y="95"/>
                    <a:pt x="2" y="97"/>
                  </a:cubicBezTo>
                  <a:cubicBezTo>
                    <a:pt x="2" y="98"/>
                    <a:pt x="3" y="99"/>
                    <a:pt x="3" y="99"/>
                  </a:cubicBezTo>
                  <a:cubicBezTo>
                    <a:pt x="5" y="99"/>
                    <a:pt x="8" y="98"/>
                    <a:pt x="11" y="96"/>
                  </a:cubicBezTo>
                  <a:cubicBezTo>
                    <a:pt x="14" y="94"/>
                    <a:pt x="16" y="91"/>
                    <a:pt x="19" y="88"/>
                  </a:cubicBezTo>
                  <a:cubicBezTo>
                    <a:pt x="21" y="89"/>
                    <a:pt x="22" y="90"/>
                    <a:pt x="24" y="91"/>
                  </a:cubicBezTo>
                  <a:cubicBezTo>
                    <a:pt x="31" y="94"/>
                    <a:pt x="40" y="92"/>
                    <a:pt x="48" y="88"/>
                  </a:cubicBezTo>
                  <a:cubicBezTo>
                    <a:pt x="55" y="83"/>
                    <a:pt x="62" y="76"/>
                    <a:pt x="65" y="67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57" name="Freeform 1827"/>
            <p:cNvSpPr/>
            <p:nvPr/>
          </p:nvSpPr>
          <p:spPr>
            <a:xfrm>
              <a:off x="7761263" y="2700351"/>
              <a:ext cx="203201" cy="277814"/>
            </a:xfrm>
            <a:custGeom>
              <a:avLst/>
              <a:gdLst>
                <a:gd name="txL" fmla="*/ 0 w 54"/>
                <a:gd name="txT" fmla="*/ 0 h 74"/>
                <a:gd name="txR" fmla="*/ 54 w 54"/>
                <a:gd name="txB" fmla="*/ 74 h 7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4" h="74">
                  <a:moveTo>
                    <a:pt x="47" y="51"/>
                  </a:moveTo>
                  <a:cubicBezTo>
                    <a:pt x="50" y="43"/>
                    <a:pt x="49" y="36"/>
                    <a:pt x="48" y="28"/>
                  </a:cubicBezTo>
                  <a:cubicBezTo>
                    <a:pt x="47" y="25"/>
                    <a:pt x="46" y="21"/>
                    <a:pt x="46" y="17"/>
                  </a:cubicBezTo>
                  <a:cubicBezTo>
                    <a:pt x="46" y="15"/>
                    <a:pt x="46" y="13"/>
                    <a:pt x="47" y="11"/>
                  </a:cubicBezTo>
                  <a:cubicBezTo>
                    <a:pt x="47" y="9"/>
                    <a:pt x="48" y="8"/>
                    <a:pt x="50" y="6"/>
                  </a:cubicBezTo>
                  <a:cubicBezTo>
                    <a:pt x="51" y="4"/>
                    <a:pt x="52" y="2"/>
                    <a:pt x="54" y="0"/>
                  </a:cubicBezTo>
                  <a:cubicBezTo>
                    <a:pt x="53" y="1"/>
                    <a:pt x="50" y="2"/>
                    <a:pt x="48" y="2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2" y="3"/>
                    <a:pt x="41" y="4"/>
                    <a:pt x="39" y="4"/>
                  </a:cubicBezTo>
                  <a:cubicBezTo>
                    <a:pt x="34" y="6"/>
                    <a:pt x="28" y="8"/>
                    <a:pt x="25" y="9"/>
                  </a:cubicBezTo>
                  <a:cubicBezTo>
                    <a:pt x="13" y="15"/>
                    <a:pt x="2" y="25"/>
                    <a:pt x="1" y="37"/>
                  </a:cubicBezTo>
                  <a:cubicBezTo>
                    <a:pt x="1" y="37"/>
                    <a:pt x="1" y="38"/>
                    <a:pt x="1" y="38"/>
                  </a:cubicBezTo>
                  <a:cubicBezTo>
                    <a:pt x="0" y="39"/>
                    <a:pt x="0" y="40"/>
                    <a:pt x="0" y="40"/>
                  </a:cubicBezTo>
                  <a:cubicBezTo>
                    <a:pt x="0" y="42"/>
                    <a:pt x="0" y="43"/>
                    <a:pt x="0" y="44"/>
                  </a:cubicBezTo>
                  <a:cubicBezTo>
                    <a:pt x="0" y="45"/>
                    <a:pt x="1" y="47"/>
                    <a:pt x="1" y="48"/>
                  </a:cubicBezTo>
                  <a:cubicBezTo>
                    <a:pt x="2" y="51"/>
                    <a:pt x="4" y="53"/>
                    <a:pt x="6" y="55"/>
                  </a:cubicBezTo>
                  <a:cubicBezTo>
                    <a:pt x="8" y="57"/>
                    <a:pt x="10" y="58"/>
                    <a:pt x="12" y="60"/>
                  </a:cubicBezTo>
                  <a:cubicBezTo>
                    <a:pt x="14" y="61"/>
                    <a:pt x="17" y="63"/>
                    <a:pt x="20" y="63"/>
                  </a:cubicBezTo>
                  <a:cubicBezTo>
                    <a:pt x="19" y="66"/>
                    <a:pt x="18" y="68"/>
                    <a:pt x="16" y="70"/>
                  </a:cubicBezTo>
                  <a:cubicBezTo>
                    <a:pt x="16" y="70"/>
                    <a:pt x="15" y="71"/>
                    <a:pt x="14" y="72"/>
                  </a:cubicBezTo>
                  <a:cubicBezTo>
                    <a:pt x="13" y="72"/>
                    <a:pt x="12" y="72"/>
                    <a:pt x="12" y="73"/>
                  </a:cubicBezTo>
                  <a:cubicBezTo>
                    <a:pt x="12" y="73"/>
                    <a:pt x="11" y="73"/>
                    <a:pt x="11" y="73"/>
                  </a:cubicBezTo>
                  <a:cubicBezTo>
                    <a:pt x="11" y="73"/>
                    <a:pt x="10" y="73"/>
                    <a:pt x="10" y="73"/>
                  </a:cubicBezTo>
                  <a:cubicBezTo>
                    <a:pt x="10" y="73"/>
                    <a:pt x="11" y="74"/>
                    <a:pt x="11" y="74"/>
                  </a:cubicBezTo>
                  <a:cubicBezTo>
                    <a:pt x="11" y="74"/>
                    <a:pt x="11" y="74"/>
                    <a:pt x="11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3" y="74"/>
                    <a:pt x="13" y="74"/>
                    <a:pt x="14" y="73"/>
                  </a:cubicBezTo>
                  <a:cubicBezTo>
                    <a:pt x="15" y="73"/>
                    <a:pt x="16" y="72"/>
                    <a:pt x="17" y="71"/>
                  </a:cubicBezTo>
                  <a:cubicBezTo>
                    <a:pt x="18" y="70"/>
                    <a:pt x="18" y="69"/>
                    <a:pt x="19" y="68"/>
                  </a:cubicBezTo>
                  <a:cubicBezTo>
                    <a:pt x="20" y="66"/>
                    <a:pt x="21" y="65"/>
                    <a:pt x="21" y="63"/>
                  </a:cubicBezTo>
                  <a:cubicBezTo>
                    <a:pt x="22" y="64"/>
                    <a:pt x="24" y="64"/>
                    <a:pt x="25" y="64"/>
                  </a:cubicBezTo>
                  <a:cubicBezTo>
                    <a:pt x="28" y="64"/>
                    <a:pt x="31" y="63"/>
                    <a:pt x="33" y="62"/>
                  </a:cubicBezTo>
                  <a:cubicBezTo>
                    <a:pt x="34" y="62"/>
                    <a:pt x="35" y="61"/>
                    <a:pt x="36" y="61"/>
                  </a:cubicBezTo>
                  <a:cubicBezTo>
                    <a:pt x="37" y="60"/>
                    <a:pt x="38" y="60"/>
                    <a:pt x="39" y="60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60"/>
                    <a:pt x="39" y="60"/>
                    <a:pt x="40" y="60"/>
                  </a:cubicBezTo>
                  <a:cubicBezTo>
                    <a:pt x="40" y="60"/>
                    <a:pt x="40" y="60"/>
                    <a:pt x="40" y="60"/>
                  </a:cubicBezTo>
                  <a:cubicBezTo>
                    <a:pt x="40" y="59"/>
                    <a:pt x="41" y="59"/>
                    <a:pt x="41" y="59"/>
                  </a:cubicBezTo>
                  <a:cubicBezTo>
                    <a:pt x="42" y="58"/>
                    <a:pt x="43" y="57"/>
                    <a:pt x="44" y="56"/>
                  </a:cubicBezTo>
                  <a:cubicBezTo>
                    <a:pt x="45" y="54"/>
                    <a:pt x="47" y="53"/>
                    <a:pt x="47" y="51"/>
                  </a:cubicBezTo>
                  <a:close/>
                </a:path>
              </a:pathLst>
            </a:custGeom>
            <a:solidFill>
              <a:srgbClr val="88C6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58" name="Freeform 1828"/>
            <p:cNvSpPr/>
            <p:nvPr/>
          </p:nvSpPr>
          <p:spPr>
            <a:xfrm>
              <a:off x="7348511" y="2233622"/>
              <a:ext cx="247652" cy="342902"/>
            </a:xfrm>
            <a:custGeom>
              <a:avLst/>
              <a:gdLst>
                <a:gd name="txL" fmla="*/ 0 w 66"/>
                <a:gd name="txT" fmla="*/ 0 h 91"/>
                <a:gd name="txR" fmla="*/ 66 w 66"/>
                <a:gd name="txB" fmla="*/ 91 h 9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6" h="91">
                  <a:moveTo>
                    <a:pt x="61" y="27"/>
                  </a:moveTo>
                  <a:cubicBezTo>
                    <a:pt x="58" y="20"/>
                    <a:pt x="52" y="15"/>
                    <a:pt x="45" y="11"/>
                  </a:cubicBezTo>
                  <a:cubicBezTo>
                    <a:pt x="40" y="8"/>
                    <a:pt x="34" y="6"/>
                    <a:pt x="28" y="5"/>
                  </a:cubicBezTo>
                  <a:cubicBezTo>
                    <a:pt x="25" y="5"/>
                    <a:pt x="21" y="3"/>
                    <a:pt x="17" y="2"/>
                  </a:cubicBezTo>
                  <a:cubicBezTo>
                    <a:pt x="13" y="1"/>
                    <a:pt x="9" y="0"/>
                    <a:pt x="9" y="0"/>
                  </a:cubicBezTo>
                  <a:cubicBezTo>
                    <a:pt x="11" y="4"/>
                    <a:pt x="10" y="8"/>
                    <a:pt x="9" y="12"/>
                  </a:cubicBezTo>
                  <a:cubicBezTo>
                    <a:pt x="8" y="17"/>
                    <a:pt x="5" y="21"/>
                    <a:pt x="4" y="24"/>
                  </a:cubicBezTo>
                  <a:cubicBezTo>
                    <a:pt x="1" y="35"/>
                    <a:pt x="0" y="49"/>
                    <a:pt x="6" y="59"/>
                  </a:cubicBezTo>
                  <a:cubicBezTo>
                    <a:pt x="13" y="71"/>
                    <a:pt x="30" y="75"/>
                    <a:pt x="44" y="71"/>
                  </a:cubicBezTo>
                  <a:cubicBezTo>
                    <a:pt x="44" y="74"/>
                    <a:pt x="44" y="77"/>
                    <a:pt x="44" y="80"/>
                  </a:cubicBezTo>
                  <a:cubicBezTo>
                    <a:pt x="43" y="84"/>
                    <a:pt x="41" y="88"/>
                    <a:pt x="39" y="91"/>
                  </a:cubicBezTo>
                  <a:cubicBezTo>
                    <a:pt x="39" y="91"/>
                    <a:pt x="39" y="91"/>
                    <a:pt x="39" y="91"/>
                  </a:cubicBezTo>
                  <a:cubicBezTo>
                    <a:pt x="40" y="91"/>
                    <a:pt x="40" y="91"/>
                    <a:pt x="40" y="91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41" y="91"/>
                    <a:pt x="41" y="91"/>
                    <a:pt x="41" y="90"/>
                  </a:cubicBezTo>
                  <a:cubicBezTo>
                    <a:pt x="42" y="90"/>
                    <a:pt x="42" y="89"/>
                    <a:pt x="42" y="88"/>
                  </a:cubicBezTo>
                  <a:cubicBezTo>
                    <a:pt x="43" y="87"/>
                    <a:pt x="44" y="85"/>
                    <a:pt x="44" y="83"/>
                  </a:cubicBezTo>
                  <a:cubicBezTo>
                    <a:pt x="45" y="79"/>
                    <a:pt x="46" y="74"/>
                    <a:pt x="45" y="71"/>
                  </a:cubicBezTo>
                  <a:cubicBezTo>
                    <a:pt x="54" y="68"/>
                    <a:pt x="62" y="62"/>
                    <a:pt x="64" y="52"/>
                  </a:cubicBezTo>
                  <a:cubicBezTo>
                    <a:pt x="66" y="45"/>
                    <a:pt x="64" y="34"/>
                    <a:pt x="61" y="27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59" name="Freeform 1829"/>
            <p:cNvSpPr/>
            <p:nvPr/>
          </p:nvSpPr>
          <p:spPr>
            <a:xfrm>
              <a:off x="7043709" y="2392374"/>
              <a:ext cx="395290" cy="379415"/>
            </a:xfrm>
            <a:custGeom>
              <a:avLst/>
              <a:gdLst>
                <a:gd name="txL" fmla="*/ 0 w 105"/>
                <a:gd name="txT" fmla="*/ 0 h 101"/>
                <a:gd name="txR" fmla="*/ 105 w 105"/>
                <a:gd name="txB" fmla="*/ 101 h 10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05" h="101">
                  <a:moveTo>
                    <a:pt x="77" y="5"/>
                  </a:moveTo>
                  <a:cubicBezTo>
                    <a:pt x="67" y="0"/>
                    <a:pt x="58" y="1"/>
                    <a:pt x="48" y="2"/>
                  </a:cubicBezTo>
                  <a:cubicBezTo>
                    <a:pt x="39" y="2"/>
                    <a:pt x="32" y="5"/>
                    <a:pt x="24" y="8"/>
                  </a:cubicBezTo>
                  <a:cubicBezTo>
                    <a:pt x="21" y="10"/>
                    <a:pt x="15" y="11"/>
                    <a:pt x="10" y="13"/>
                  </a:cubicBezTo>
                  <a:cubicBezTo>
                    <a:pt x="4" y="14"/>
                    <a:pt x="0" y="16"/>
                    <a:pt x="0" y="16"/>
                  </a:cubicBezTo>
                  <a:cubicBezTo>
                    <a:pt x="2" y="17"/>
                    <a:pt x="4" y="20"/>
                    <a:pt x="6" y="22"/>
                  </a:cubicBezTo>
                  <a:cubicBezTo>
                    <a:pt x="7" y="25"/>
                    <a:pt x="8" y="28"/>
                    <a:pt x="9" y="31"/>
                  </a:cubicBezTo>
                  <a:cubicBezTo>
                    <a:pt x="11" y="37"/>
                    <a:pt x="12" y="43"/>
                    <a:pt x="14" y="48"/>
                  </a:cubicBezTo>
                  <a:cubicBezTo>
                    <a:pt x="17" y="56"/>
                    <a:pt x="21" y="63"/>
                    <a:pt x="26" y="69"/>
                  </a:cubicBezTo>
                  <a:cubicBezTo>
                    <a:pt x="30" y="75"/>
                    <a:pt x="36" y="80"/>
                    <a:pt x="43" y="83"/>
                  </a:cubicBezTo>
                  <a:cubicBezTo>
                    <a:pt x="50" y="85"/>
                    <a:pt x="59" y="84"/>
                    <a:pt x="68" y="82"/>
                  </a:cubicBezTo>
                  <a:cubicBezTo>
                    <a:pt x="77" y="80"/>
                    <a:pt x="87" y="76"/>
                    <a:pt x="94" y="69"/>
                  </a:cubicBezTo>
                  <a:cubicBezTo>
                    <a:pt x="95" y="71"/>
                    <a:pt x="96" y="73"/>
                    <a:pt x="97" y="75"/>
                  </a:cubicBezTo>
                  <a:cubicBezTo>
                    <a:pt x="98" y="78"/>
                    <a:pt x="99" y="80"/>
                    <a:pt x="99" y="82"/>
                  </a:cubicBezTo>
                  <a:cubicBezTo>
                    <a:pt x="99" y="86"/>
                    <a:pt x="99" y="89"/>
                    <a:pt x="97" y="93"/>
                  </a:cubicBezTo>
                  <a:cubicBezTo>
                    <a:pt x="96" y="96"/>
                    <a:pt x="94" y="98"/>
                    <a:pt x="91" y="100"/>
                  </a:cubicBezTo>
                  <a:cubicBezTo>
                    <a:pt x="91" y="100"/>
                    <a:pt x="91" y="100"/>
                    <a:pt x="91" y="101"/>
                  </a:cubicBezTo>
                  <a:cubicBezTo>
                    <a:pt x="91" y="101"/>
                    <a:pt x="92" y="101"/>
                    <a:pt x="92" y="101"/>
                  </a:cubicBezTo>
                  <a:cubicBezTo>
                    <a:pt x="92" y="101"/>
                    <a:pt x="93" y="101"/>
                    <a:pt x="93" y="100"/>
                  </a:cubicBezTo>
                  <a:cubicBezTo>
                    <a:pt x="94" y="100"/>
                    <a:pt x="94" y="100"/>
                    <a:pt x="95" y="99"/>
                  </a:cubicBezTo>
                  <a:cubicBezTo>
                    <a:pt x="96" y="98"/>
                    <a:pt x="97" y="97"/>
                    <a:pt x="97" y="96"/>
                  </a:cubicBezTo>
                  <a:cubicBezTo>
                    <a:pt x="99" y="93"/>
                    <a:pt x="100" y="90"/>
                    <a:pt x="100" y="87"/>
                  </a:cubicBezTo>
                  <a:cubicBezTo>
                    <a:pt x="100" y="83"/>
                    <a:pt x="100" y="79"/>
                    <a:pt x="99" y="76"/>
                  </a:cubicBezTo>
                  <a:cubicBezTo>
                    <a:pt x="98" y="73"/>
                    <a:pt x="96" y="70"/>
                    <a:pt x="95" y="68"/>
                  </a:cubicBezTo>
                  <a:cubicBezTo>
                    <a:pt x="99" y="63"/>
                    <a:pt x="103" y="58"/>
                    <a:pt x="104" y="51"/>
                  </a:cubicBezTo>
                  <a:cubicBezTo>
                    <a:pt x="105" y="44"/>
                    <a:pt x="104" y="37"/>
                    <a:pt x="101" y="31"/>
                  </a:cubicBezTo>
                  <a:cubicBezTo>
                    <a:pt x="99" y="26"/>
                    <a:pt x="95" y="21"/>
                    <a:pt x="91" y="16"/>
                  </a:cubicBezTo>
                  <a:cubicBezTo>
                    <a:pt x="86" y="12"/>
                    <a:pt x="82" y="8"/>
                    <a:pt x="77" y="5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60" name="Freeform 1830"/>
            <p:cNvSpPr/>
            <p:nvPr/>
          </p:nvSpPr>
          <p:spPr>
            <a:xfrm>
              <a:off x="7002434" y="2678126"/>
              <a:ext cx="293689" cy="195264"/>
            </a:xfrm>
            <a:custGeom>
              <a:avLst/>
              <a:gdLst>
                <a:gd name="txL" fmla="*/ 0 w 78"/>
                <a:gd name="txT" fmla="*/ 0 h 52"/>
                <a:gd name="txR" fmla="*/ 78 w 78"/>
                <a:gd name="txB" fmla="*/ 52 h 52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78" h="52">
                  <a:moveTo>
                    <a:pt x="38" y="0"/>
                  </a:moveTo>
                  <a:cubicBezTo>
                    <a:pt x="32" y="0"/>
                    <a:pt x="27" y="3"/>
                    <a:pt x="22" y="6"/>
                  </a:cubicBezTo>
                  <a:cubicBezTo>
                    <a:pt x="18" y="9"/>
                    <a:pt x="14" y="12"/>
                    <a:pt x="11" y="16"/>
                  </a:cubicBezTo>
                  <a:cubicBezTo>
                    <a:pt x="10" y="17"/>
                    <a:pt x="7" y="20"/>
                    <a:pt x="5" y="22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7" y="27"/>
                    <a:pt x="12" y="35"/>
                    <a:pt x="16" y="40"/>
                  </a:cubicBezTo>
                  <a:cubicBezTo>
                    <a:pt x="23" y="46"/>
                    <a:pt x="33" y="52"/>
                    <a:pt x="43" y="50"/>
                  </a:cubicBezTo>
                  <a:cubicBezTo>
                    <a:pt x="53" y="49"/>
                    <a:pt x="62" y="38"/>
                    <a:pt x="64" y="27"/>
                  </a:cubicBezTo>
                  <a:cubicBezTo>
                    <a:pt x="66" y="27"/>
                    <a:pt x="68" y="28"/>
                    <a:pt x="70" y="30"/>
                  </a:cubicBezTo>
                  <a:cubicBezTo>
                    <a:pt x="73" y="32"/>
                    <a:pt x="75" y="34"/>
                    <a:pt x="77" y="37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6" y="33"/>
                    <a:pt x="69" y="27"/>
                    <a:pt x="64" y="26"/>
                  </a:cubicBezTo>
                  <a:cubicBezTo>
                    <a:pt x="65" y="18"/>
                    <a:pt x="63" y="11"/>
                    <a:pt x="56" y="6"/>
                  </a:cubicBezTo>
                  <a:cubicBezTo>
                    <a:pt x="52" y="3"/>
                    <a:pt x="44" y="1"/>
                    <a:pt x="38" y="0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61" name="Freeform 1831"/>
            <p:cNvSpPr/>
            <p:nvPr/>
          </p:nvSpPr>
          <p:spPr>
            <a:xfrm>
              <a:off x="6072153" y="2595575"/>
              <a:ext cx="250827" cy="379415"/>
            </a:xfrm>
            <a:custGeom>
              <a:avLst/>
              <a:gdLst>
                <a:gd name="txL" fmla="*/ 0 w 67"/>
                <a:gd name="txT" fmla="*/ 0 h 101"/>
                <a:gd name="txR" fmla="*/ 67 w 67"/>
                <a:gd name="txB" fmla="*/ 101 h 10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7" h="101">
                  <a:moveTo>
                    <a:pt x="66" y="38"/>
                  </a:moveTo>
                  <a:cubicBezTo>
                    <a:pt x="64" y="29"/>
                    <a:pt x="58" y="23"/>
                    <a:pt x="52" y="18"/>
                  </a:cubicBezTo>
                  <a:cubicBezTo>
                    <a:pt x="47" y="14"/>
                    <a:pt x="41" y="11"/>
                    <a:pt x="35" y="8"/>
                  </a:cubicBezTo>
                  <a:cubicBezTo>
                    <a:pt x="33" y="8"/>
                    <a:pt x="28" y="5"/>
                    <a:pt x="24" y="3"/>
                  </a:cubicBezTo>
                  <a:cubicBezTo>
                    <a:pt x="20" y="1"/>
                    <a:pt x="17" y="0"/>
                    <a:pt x="17" y="0"/>
                  </a:cubicBezTo>
                  <a:cubicBezTo>
                    <a:pt x="18" y="4"/>
                    <a:pt x="16" y="8"/>
                    <a:pt x="14" y="13"/>
                  </a:cubicBezTo>
                  <a:cubicBezTo>
                    <a:pt x="12" y="17"/>
                    <a:pt x="9" y="21"/>
                    <a:pt x="7" y="24"/>
                  </a:cubicBezTo>
                  <a:cubicBezTo>
                    <a:pt x="4" y="30"/>
                    <a:pt x="2" y="36"/>
                    <a:pt x="1" y="41"/>
                  </a:cubicBezTo>
                  <a:cubicBezTo>
                    <a:pt x="0" y="47"/>
                    <a:pt x="0" y="53"/>
                    <a:pt x="2" y="58"/>
                  </a:cubicBezTo>
                  <a:cubicBezTo>
                    <a:pt x="4" y="64"/>
                    <a:pt x="9" y="69"/>
                    <a:pt x="15" y="73"/>
                  </a:cubicBezTo>
                  <a:cubicBezTo>
                    <a:pt x="22" y="77"/>
                    <a:pt x="29" y="80"/>
                    <a:pt x="37" y="81"/>
                  </a:cubicBezTo>
                  <a:cubicBezTo>
                    <a:pt x="36" y="84"/>
                    <a:pt x="35" y="88"/>
                    <a:pt x="33" y="91"/>
                  </a:cubicBezTo>
                  <a:cubicBezTo>
                    <a:pt x="30" y="95"/>
                    <a:pt x="26" y="98"/>
                    <a:pt x="21" y="99"/>
                  </a:cubicBezTo>
                  <a:cubicBezTo>
                    <a:pt x="21" y="99"/>
                    <a:pt x="22" y="100"/>
                    <a:pt x="22" y="101"/>
                  </a:cubicBezTo>
                  <a:cubicBezTo>
                    <a:pt x="24" y="100"/>
                    <a:pt x="28" y="97"/>
                    <a:pt x="31" y="93"/>
                  </a:cubicBezTo>
                  <a:cubicBezTo>
                    <a:pt x="35" y="90"/>
                    <a:pt x="37" y="85"/>
                    <a:pt x="38" y="81"/>
                  </a:cubicBezTo>
                  <a:cubicBezTo>
                    <a:pt x="43" y="81"/>
                    <a:pt x="48" y="80"/>
                    <a:pt x="53" y="78"/>
                  </a:cubicBezTo>
                  <a:cubicBezTo>
                    <a:pt x="57" y="75"/>
                    <a:pt x="61" y="71"/>
                    <a:pt x="63" y="66"/>
                  </a:cubicBezTo>
                  <a:cubicBezTo>
                    <a:pt x="65" y="62"/>
                    <a:pt x="66" y="57"/>
                    <a:pt x="66" y="52"/>
                  </a:cubicBezTo>
                  <a:cubicBezTo>
                    <a:pt x="67" y="47"/>
                    <a:pt x="66" y="42"/>
                    <a:pt x="66" y="38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62" name="Freeform 1832"/>
            <p:cNvSpPr/>
            <p:nvPr/>
          </p:nvSpPr>
          <p:spPr>
            <a:xfrm>
              <a:off x="5805452" y="2989278"/>
              <a:ext cx="261939" cy="176214"/>
            </a:xfrm>
            <a:custGeom>
              <a:avLst/>
              <a:gdLst>
                <a:gd name="txL" fmla="*/ 0 w 70"/>
                <a:gd name="txT" fmla="*/ 0 h 47"/>
                <a:gd name="txR" fmla="*/ 70 w 70"/>
                <a:gd name="txB" fmla="*/ 47 h 4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</a:cxnLst>
              <a:rect l="txL" t="txT" r="txR" b="txB"/>
              <a:pathLst>
                <a:path w="70" h="47">
                  <a:moveTo>
                    <a:pt x="27" y="3"/>
                  </a:moveTo>
                  <a:cubicBezTo>
                    <a:pt x="23" y="5"/>
                    <a:pt x="21" y="9"/>
                    <a:pt x="18" y="13"/>
                  </a:cubicBezTo>
                  <a:cubicBezTo>
                    <a:pt x="16" y="16"/>
                    <a:pt x="14" y="20"/>
                    <a:pt x="11" y="24"/>
                  </a:cubicBezTo>
                  <a:cubicBezTo>
                    <a:pt x="10" y="25"/>
                    <a:pt x="8" y="27"/>
                    <a:pt x="6" y="29"/>
                  </a:cubicBezTo>
                  <a:cubicBezTo>
                    <a:pt x="3" y="31"/>
                    <a:pt x="0" y="33"/>
                    <a:pt x="0" y="33"/>
                  </a:cubicBezTo>
                  <a:cubicBezTo>
                    <a:pt x="5" y="34"/>
                    <a:pt x="8" y="36"/>
                    <a:pt x="12" y="38"/>
                  </a:cubicBezTo>
                  <a:cubicBezTo>
                    <a:pt x="15" y="40"/>
                    <a:pt x="19" y="42"/>
                    <a:pt x="23" y="43"/>
                  </a:cubicBezTo>
                  <a:cubicBezTo>
                    <a:pt x="32" y="47"/>
                    <a:pt x="46" y="46"/>
                    <a:pt x="54" y="40"/>
                  </a:cubicBezTo>
                  <a:cubicBezTo>
                    <a:pt x="58" y="36"/>
                    <a:pt x="60" y="31"/>
                    <a:pt x="60" y="26"/>
                  </a:cubicBezTo>
                  <a:cubicBezTo>
                    <a:pt x="60" y="21"/>
                    <a:pt x="58" y="16"/>
                    <a:pt x="56" y="11"/>
                  </a:cubicBezTo>
                  <a:cubicBezTo>
                    <a:pt x="58" y="10"/>
                    <a:pt x="60" y="10"/>
                    <a:pt x="62" y="9"/>
                  </a:cubicBezTo>
                  <a:cubicBezTo>
                    <a:pt x="64" y="9"/>
                    <a:pt x="67" y="9"/>
                    <a:pt x="70" y="10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8" y="8"/>
                    <a:pt x="66" y="8"/>
                    <a:pt x="63" y="9"/>
                  </a:cubicBezTo>
                  <a:cubicBezTo>
                    <a:pt x="60" y="9"/>
                    <a:pt x="57" y="10"/>
                    <a:pt x="55" y="11"/>
                  </a:cubicBezTo>
                  <a:cubicBezTo>
                    <a:pt x="52" y="5"/>
                    <a:pt x="47" y="1"/>
                    <a:pt x="41" y="0"/>
                  </a:cubicBezTo>
                  <a:cubicBezTo>
                    <a:pt x="37" y="0"/>
                    <a:pt x="31" y="1"/>
                    <a:pt x="27" y="3"/>
                  </a:cubicBezTo>
                  <a:close/>
                </a:path>
              </a:pathLst>
            </a:custGeom>
            <a:solidFill>
              <a:srgbClr val="88C6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63" name="Freeform 1833"/>
            <p:cNvSpPr/>
            <p:nvPr/>
          </p:nvSpPr>
          <p:spPr>
            <a:xfrm>
              <a:off x="5902290" y="3090878"/>
              <a:ext cx="296864" cy="214314"/>
            </a:xfrm>
            <a:custGeom>
              <a:avLst/>
              <a:gdLst>
                <a:gd name="txL" fmla="*/ 0 w 79"/>
                <a:gd name="txT" fmla="*/ 0 h 57"/>
                <a:gd name="txR" fmla="*/ 79 w 79"/>
                <a:gd name="txB" fmla="*/ 57 h 5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9" h="57">
                  <a:moveTo>
                    <a:pt x="17" y="6"/>
                  </a:moveTo>
                  <a:cubicBezTo>
                    <a:pt x="10" y="10"/>
                    <a:pt x="8" y="16"/>
                    <a:pt x="5" y="22"/>
                  </a:cubicBezTo>
                  <a:cubicBezTo>
                    <a:pt x="3" y="27"/>
                    <a:pt x="3" y="33"/>
                    <a:pt x="3" y="38"/>
                  </a:cubicBezTo>
                  <a:cubicBezTo>
                    <a:pt x="2" y="40"/>
                    <a:pt x="2" y="45"/>
                    <a:pt x="1" y="48"/>
                  </a:cubicBezTo>
                  <a:cubicBezTo>
                    <a:pt x="1" y="52"/>
                    <a:pt x="0" y="55"/>
                    <a:pt x="0" y="55"/>
                  </a:cubicBezTo>
                  <a:cubicBezTo>
                    <a:pt x="4" y="53"/>
                    <a:pt x="8" y="53"/>
                    <a:pt x="12" y="54"/>
                  </a:cubicBezTo>
                  <a:cubicBezTo>
                    <a:pt x="16" y="54"/>
                    <a:pt x="20" y="55"/>
                    <a:pt x="23" y="56"/>
                  </a:cubicBezTo>
                  <a:cubicBezTo>
                    <a:pt x="28" y="57"/>
                    <a:pt x="33" y="57"/>
                    <a:pt x="38" y="56"/>
                  </a:cubicBezTo>
                  <a:cubicBezTo>
                    <a:pt x="42" y="56"/>
                    <a:pt x="46" y="54"/>
                    <a:pt x="50" y="51"/>
                  </a:cubicBezTo>
                  <a:cubicBezTo>
                    <a:pt x="53" y="48"/>
                    <a:pt x="56" y="43"/>
                    <a:pt x="58" y="38"/>
                  </a:cubicBezTo>
                  <a:cubicBezTo>
                    <a:pt x="60" y="32"/>
                    <a:pt x="62" y="25"/>
                    <a:pt x="61" y="19"/>
                  </a:cubicBezTo>
                  <a:cubicBezTo>
                    <a:pt x="64" y="19"/>
                    <a:pt x="67" y="20"/>
                    <a:pt x="70" y="21"/>
                  </a:cubicBezTo>
                  <a:cubicBezTo>
                    <a:pt x="74" y="23"/>
                    <a:pt x="77" y="27"/>
                    <a:pt x="78" y="31"/>
                  </a:cubicBezTo>
                  <a:cubicBezTo>
                    <a:pt x="78" y="30"/>
                    <a:pt x="79" y="30"/>
                    <a:pt x="79" y="30"/>
                  </a:cubicBezTo>
                  <a:cubicBezTo>
                    <a:pt x="79" y="28"/>
                    <a:pt x="77" y="24"/>
                    <a:pt x="73" y="22"/>
                  </a:cubicBezTo>
                  <a:cubicBezTo>
                    <a:pt x="69" y="19"/>
                    <a:pt x="64" y="18"/>
                    <a:pt x="61" y="18"/>
                  </a:cubicBezTo>
                  <a:cubicBezTo>
                    <a:pt x="60" y="13"/>
                    <a:pt x="58" y="9"/>
                    <a:pt x="55" y="6"/>
                  </a:cubicBezTo>
                  <a:cubicBezTo>
                    <a:pt x="52" y="3"/>
                    <a:pt x="47" y="1"/>
                    <a:pt x="42" y="0"/>
                  </a:cubicBezTo>
                  <a:cubicBezTo>
                    <a:pt x="38" y="0"/>
                    <a:pt x="33" y="0"/>
                    <a:pt x="29" y="1"/>
                  </a:cubicBezTo>
                  <a:cubicBezTo>
                    <a:pt x="24" y="2"/>
                    <a:pt x="20" y="4"/>
                    <a:pt x="17" y="6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64" name="Freeform 1834"/>
            <p:cNvSpPr/>
            <p:nvPr/>
          </p:nvSpPr>
          <p:spPr>
            <a:xfrm>
              <a:off x="5962615" y="5730909"/>
              <a:ext cx="228601" cy="357190"/>
            </a:xfrm>
            <a:custGeom>
              <a:avLst/>
              <a:gdLst>
                <a:gd name="txL" fmla="*/ 0 w 61"/>
                <a:gd name="txT" fmla="*/ 0 h 95"/>
                <a:gd name="txR" fmla="*/ 61 w 61"/>
                <a:gd name="txB" fmla="*/ 95 h 9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1" h="95">
                  <a:moveTo>
                    <a:pt x="2" y="60"/>
                  </a:moveTo>
                  <a:cubicBezTo>
                    <a:pt x="4" y="68"/>
                    <a:pt x="10" y="72"/>
                    <a:pt x="15" y="76"/>
                  </a:cubicBezTo>
                  <a:cubicBezTo>
                    <a:pt x="20" y="80"/>
                    <a:pt x="25" y="82"/>
                    <a:pt x="31" y="85"/>
                  </a:cubicBezTo>
                  <a:cubicBezTo>
                    <a:pt x="33" y="85"/>
                    <a:pt x="37" y="88"/>
                    <a:pt x="40" y="90"/>
                  </a:cubicBezTo>
                  <a:cubicBezTo>
                    <a:pt x="44" y="92"/>
                    <a:pt x="47" y="95"/>
                    <a:pt x="47" y="95"/>
                  </a:cubicBezTo>
                  <a:cubicBezTo>
                    <a:pt x="46" y="90"/>
                    <a:pt x="48" y="85"/>
                    <a:pt x="50" y="81"/>
                  </a:cubicBezTo>
                  <a:cubicBezTo>
                    <a:pt x="52" y="76"/>
                    <a:pt x="55" y="72"/>
                    <a:pt x="56" y="68"/>
                  </a:cubicBezTo>
                  <a:cubicBezTo>
                    <a:pt x="58" y="63"/>
                    <a:pt x="60" y="57"/>
                    <a:pt x="60" y="51"/>
                  </a:cubicBezTo>
                  <a:cubicBezTo>
                    <a:pt x="61" y="46"/>
                    <a:pt x="60" y="41"/>
                    <a:pt x="58" y="36"/>
                  </a:cubicBezTo>
                  <a:cubicBezTo>
                    <a:pt x="55" y="32"/>
                    <a:pt x="51" y="28"/>
                    <a:pt x="45" y="25"/>
                  </a:cubicBezTo>
                  <a:cubicBezTo>
                    <a:pt x="39" y="21"/>
                    <a:pt x="32" y="18"/>
                    <a:pt x="25" y="18"/>
                  </a:cubicBezTo>
                  <a:cubicBezTo>
                    <a:pt x="26" y="15"/>
                    <a:pt x="27" y="11"/>
                    <a:pt x="29" y="9"/>
                  </a:cubicBezTo>
                  <a:cubicBezTo>
                    <a:pt x="32" y="4"/>
                    <a:pt x="37" y="2"/>
                    <a:pt x="41" y="2"/>
                  </a:cubicBezTo>
                  <a:cubicBezTo>
                    <a:pt x="41" y="1"/>
                    <a:pt x="41" y="1"/>
                    <a:pt x="41" y="0"/>
                  </a:cubicBezTo>
                  <a:cubicBezTo>
                    <a:pt x="38" y="0"/>
                    <a:pt x="34" y="2"/>
                    <a:pt x="30" y="6"/>
                  </a:cubicBezTo>
                  <a:cubicBezTo>
                    <a:pt x="27" y="9"/>
                    <a:pt x="24" y="14"/>
                    <a:pt x="24" y="18"/>
                  </a:cubicBezTo>
                  <a:cubicBezTo>
                    <a:pt x="19" y="18"/>
                    <a:pt x="14" y="19"/>
                    <a:pt x="10" y="22"/>
                  </a:cubicBezTo>
                  <a:cubicBezTo>
                    <a:pt x="6" y="25"/>
                    <a:pt x="3" y="29"/>
                    <a:pt x="2" y="35"/>
                  </a:cubicBezTo>
                  <a:cubicBezTo>
                    <a:pt x="0" y="39"/>
                    <a:pt x="0" y="43"/>
                    <a:pt x="0" y="48"/>
                  </a:cubicBezTo>
                  <a:cubicBezTo>
                    <a:pt x="0" y="52"/>
                    <a:pt x="1" y="57"/>
                    <a:pt x="2" y="60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65" name="Freeform 1835"/>
            <p:cNvSpPr/>
            <p:nvPr/>
          </p:nvSpPr>
          <p:spPr>
            <a:xfrm>
              <a:off x="4835483" y="3140091"/>
              <a:ext cx="469903" cy="311152"/>
            </a:xfrm>
            <a:custGeom>
              <a:avLst/>
              <a:gdLst>
                <a:gd name="txL" fmla="*/ 0 w 125"/>
                <a:gd name="txT" fmla="*/ 0 h 83"/>
                <a:gd name="txR" fmla="*/ 125 w 125"/>
                <a:gd name="txB" fmla="*/ 83 h 83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125" h="83">
                  <a:moveTo>
                    <a:pt x="55" y="0"/>
                  </a:moveTo>
                  <a:cubicBezTo>
                    <a:pt x="43" y="1"/>
                    <a:pt x="36" y="7"/>
                    <a:pt x="29" y="14"/>
                  </a:cubicBezTo>
                  <a:cubicBezTo>
                    <a:pt x="22" y="20"/>
                    <a:pt x="18" y="26"/>
                    <a:pt x="14" y="33"/>
                  </a:cubicBezTo>
                  <a:cubicBezTo>
                    <a:pt x="13" y="36"/>
                    <a:pt x="9" y="41"/>
                    <a:pt x="6" y="4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6" y="53"/>
                    <a:pt x="11" y="56"/>
                    <a:pt x="16" y="59"/>
                  </a:cubicBezTo>
                  <a:cubicBezTo>
                    <a:pt x="21" y="63"/>
                    <a:pt x="26" y="67"/>
                    <a:pt x="30" y="70"/>
                  </a:cubicBezTo>
                  <a:cubicBezTo>
                    <a:pt x="36" y="74"/>
                    <a:pt x="43" y="78"/>
                    <a:pt x="49" y="80"/>
                  </a:cubicBezTo>
                  <a:cubicBezTo>
                    <a:pt x="56" y="82"/>
                    <a:pt x="63" y="83"/>
                    <a:pt x="69" y="81"/>
                  </a:cubicBezTo>
                  <a:cubicBezTo>
                    <a:pt x="76" y="79"/>
                    <a:pt x="83" y="74"/>
                    <a:pt x="90" y="68"/>
                  </a:cubicBezTo>
                  <a:cubicBezTo>
                    <a:pt x="96" y="61"/>
                    <a:pt x="101" y="52"/>
                    <a:pt x="104" y="43"/>
                  </a:cubicBezTo>
                  <a:cubicBezTo>
                    <a:pt x="108" y="45"/>
                    <a:pt x="112" y="47"/>
                    <a:pt x="114" y="50"/>
                  </a:cubicBezTo>
                  <a:cubicBezTo>
                    <a:pt x="119" y="54"/>
                    <a:pt x="121" y="60"/>
                    <a:pt x="123" y="65"/>
                  </a:cubicBezTo>
                  <a:cubicBezTo>
                    <a:pt x="123" y="65"/>
                    <a:pt x="124" y="65"/>
                    <a:pt x="125" y="64"/>
                  </a:cubicBezTo>
                  <a:cubicBezTo>
                    <a:pt x="124" y="62"/>
                    <a:pt x="122" y="57"/>
                    <a:pt x="118" y="52"/>
                  </a:cubicBezTo>
                  <a:cubicBezTo>
                    <a:pt x="114" y="47"/>
                    <a:pt x="108" y="43"/>
                    <a:pt x="104" y="42"/>
                  </a:cubicBezTo>
                  <a:cubicBezTo>
                    <a:pt x="105" y="36"/>
                    <a:pt x="105" y="29"/>
                    <a:pt x="103" y="23"/>
                  </a:cubicBezTo>
                  <a:cubicBezTo>
                    <a:pt x="101" y="17"/>
                    <a:pt x="96" y="12"/>
                    <a:pt x="90" y="8"/>
                  </a:cubicBezTo>
                  <a:cubicBezTo>
                    <a:pt x="85" y="5"/>
                    <a:pt x="79" y="3"/>
                    <a:pt x="73" y="1"/>
                  </a:cubicBezTo>
                  <a:cubicBezTo>
                    <a:pt x="66" y="0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66" name="Freeform 1836"/>
            <p:cNvSpPr/>
            <p:nvPr/>
          </p:nvSpPr>
          <p:spPr>
            <a:xfrm>
              <a:off x="4783095" y="3525856"/>
              <a:ext cx="473078" cy="304802"/>
            </a:xfrm>
            <a:custGeom>
              <a:avLst/>
              <a:gdLst>
                <a:gd name="txL" fmla="*/ 0 w 126"/>
                <a:gd name="txT" fmla="*/ 0 h 81"/>
                <a:gd name="txR" fmla="*/ 126 w 126"/>
                <a:gd name="txB" fmla="*/ 81 h 8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26" h="81">
                  <a:moveTo>
                    <a:pt x="58" y="3"/>
                  </a:moveTo>
                  <a:cubicBezTo>
                    <a:pt x="55" y="5"/>
                    <a:pt x="53" y="7"/>
                    <a:pt x="51" y="9"/>
                  </a:cubicBezTo>
                  <a:cubicBezTo>
                    <a:pt x="48" y="12"/>
                    <a:pt x="45" y="15"/>
                    <a:pt x="42" y="17"/>
                  </a:cubicBezTo>
                  <a:cubicBezTo>
                    <a:pt x="37" y="22"/>
                    <a:pt x="32" y="27"/>
                    <a:pt x="25" y="31"/>
                  </a:cubicBezTo>
                  <a:cubicBezTo>
                    <a:pt x="24" y="32"/>
                    <a:pt x="22" y="33"/>
                    <a:pt x="19" y="34"/>
                  </a:cubicBezTo>
                  <a:cubicBezTo>
                    <a:pt x="17" y="35"/>
                    <a:pt x="14" y="36"/>
                    <a:pt x="11" y="36"/>
                  </a:cubicBezTo>
                  <a:cubicBezTo>
                    <a:pt x="5" y="37"/>
                    <a:pt x="0" y="37"/>
                    <a:pt x="0" y="37"/>
                  </a:cubicBezTo>
                  <a:cubicBezTo>
                    <a:pt x="6" y="42"/>
                    <a:pt x="11" y="49"/>
                    <a:pt x="16" y="55"/>
                  </a:cubicBezTo>
                  <a:cubicBezTo>
                    <a:pt x="22" y="62"/>
                    <a:pt x="28" y="68"/>
                    <a:pt x="35" y="72"/>
                  </a:cubicBezTo>
                  <a:cubicBezTo>
                    <a:pt x="44" y="78"/>
                    <a:pt x="56" y="81"/>
                    <a:pt x="68" y="81"/>
                  </a:cubicBezTo>
                  <a:cubicBezTo>
                    <a:pt x="73" y="81"/>
                    <a:pt x="79" y="81"/>
                    <a:pt x="84" y="79"/>
                  </a:cubicBezTo>
                  <a:cubicBezTo>
                    <a:pt x="87" y="79"/>
                    <a:pt x="89" y="78"/>
                    <a:pt x="91" y="77"/>
                  </a:cubicBezTo>
                  <a:cubicBezTo>
                    <a:pt x="92" y="76"/>
                    <a:pt x="94" y="76"/>
                    <a:pt x="95" y="75"/>
                  </a:cubicBezTo>
                  <a:cubicBezTo>
                    <a:pt x="95" y="75"/>
                    <a:pt x="96" y="74"/>
                    <a:pt x="97" y="73"/>
                  </a:cubicBezTo>
                  <a:cubicBezTo>
                    <a:pt x="101" y="70"/>
                    <a:pt x="104" y="67"/>
                    <a:pt x="106" y="63"/>
                  </a:cubicBezTo>
                  <a:cubicBezTo>
                    <a:pt x="109" y="59"/>
                    <a:pt x="110" y="54"/>
                    <a:pt x="110" y="50"/>
                  </a:cubicBezTo>
                  <a:cubicBezTo>
                    <a:pt x="111" y="40"/>
                    <a:pt x="108" y="31"/>
                    <a:pt x="104" y="23"/>
                  </a:cubicBezTo>
                  <a:cubicBezTo>
                    <a:pt x="107" y="21"/>
                    <a:pt x="110" y="20"/>
                    <a:pt x="113" y="20"/>
                  </a:cubicBezTo>
                  <a:cubicBezTo>
                    <a:pt x="115" y="19"/>
                    <a:pt x="117" y="19"/>
                    <a:pt x="120" y="19"/>
                  </a:cubicBezTo>
                  <a:cubicBezTo>
                    <a:pt x="122" y="19"/>
                    <a:pt x="124" y="18"/>
                    <a:pt x="126" y="18"/>
                  </a:cubicBezTo>
                  <a:cubicBezTo>
                    <a:pt x="125" y="17"/>
                    <a:pt x="125" y="16"/>
                    <a:pt x="125" y="15"/>
                  </a:cubicBezTo>
                  <a:cubicBezTo>
                    <a:pt x="124" y="16"/>
                    <a:pt x="123" y="16"/>
                    <a:pt x="121" y="17"/>
                  </a:cubicBezTo>
                  <a:cubicBezTo>
                    <a:pt x="119" y="18"/>
                    <a:pt x="117" y="18"/>
                    <a:pt x="115" y="18"/>
                  </a:cubicBezTo>
                  <a:cubicBezTo>
                    <a:pt x="111" y="19"/>
                    <a:pt x="106" y="20"/>
                    <a:pt x="103" y="21"/>
                  </a:cubicBezTo>
                  <a:cubicBezTo>
                    <a:pt x="100" y="16"/>
                    <a:pt x="97" y="11"/>
                    <a:pt x="93" y="8"/>
                  </a:cubicBezTo>
                  <a:cubicBezTo>
                    <a:pt x="88" y="4"/>
                    <a:pt x="84" y="2"/>
                    <a:pt x="78" y="1"/>
                  </a:cubicBezTo>
                  <a:cubicBezTo>
                    <a:pt x="75" y="0"/>
                    <a:pt x="71" y="1"/>
                    <a:pt x="68" y="1"/>
                  </a:cubicBezTo>
                  <a:cubicBezTo>
                    <a:pt x="64" y="1"/>
                    <a:pt x="61" y="2"/>
                    <a:pt x="58" y="3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67" name="Freeform 1837"/>
            <p:cNvSpPr/>
            <p:nvPr/>
          </p:nvSpPr>
          <p:spPr>
            <a:xfrm>
              <a:off x="4576719" y="3852884"/>
              <a:ext cx="341315" cy="274639"/>
            </a:xfrm>
            <a:custGeom>
              <a:avLst/>
              <a:gdLst>
                <a:gd name="txL" fmla="*/ 0 w 91"/>
                <a:gd name="txT" fmla="*/ 0 h 73"/>
                <a:gd name="txR" fmla="*/ 91 w 91"/>
                <a:gd name="txB" fmla="*/ 73 h 7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91" h="73">
                  <a:moveTo>
                    <a:pt x="63" y="4"/>
                  </a:moveTo>
                  <a:cubicBezTo>
                    <a:pt x="55" y="0"/>
                    <a:pt x="48" y="1"/>
                    <a:pt x="40" y="2"/>
                  </a:cubicBezTo>
                  <a:cubicBezTo>
                    <a:pt x="33" y="3"/>
                    <a:pt x="27" y="5"/>
                    <a:pt x="20" y="8"/>
                  </a:cubicBezTo>
                  <a:cubicBezTo>
                    <a:pt x="16" y="9"/>
                    <a:pt x="0" y="12"/>
                    <a:pt x="0" y="12"/>
                  </a:cubicBezTo>
                  <a:cubicBezTo>
                    <a:pt x="8" y="19"/>
                    <a:pt x="9" y="31"/>
                    <a:pt x="12" y="40"/>
                  </a:cubicBezTo>
                  <a:cubicBezTo>
                    <a:pt x="17" y="52"/>
                    <a:pt x="27" y="65"/>
                    <a:pt x="39" y="69"/>
                  </a:cubicBezTo>
                  <a:cubicBezTo>
                    <a:pt x="46" y="72"/>
                    <a:pt x="54" y="70"/>
                    <a:pt x="61" y="67"/>
                  </a:cubicBezTo>
                  <a:cubicBezTo>
                    <a:pt x="68" y="64"/>
                    <a:pt x="74" y="59"/>
                    <a:pt x="79" y="52"/>
                  </a:cubicBezTo>
                  <a:cubicBezTo>
                    <a:pt x="81" y="54"/>
                    <a:pt x="84" y="57"/>
                    <a:pt x="85" y="60"/>
                  </a:cubicBezTo>
                  <a:cubicBezTo>
                    <a:pt x="87" y="64"/>
                    <a:pt x="88" y="68"/>
                    <a:pt x="89" y="73"/>
                  </a:cubicBezTo>
                  <a:cubicBezTo>
                    <a:pt x="91" y="73"/>
                    <a:pt x="91" y="73"/>
                    <a:pt x="91" y="73"/>
                  </a:cubicBezTo>
                  <a:cubicBezTo>
                    <a:pt x="90" y="68"/>
                    <a:pt x="85" y="56"/>
                    <a:pt x="79" y="51"/>
                  </a:cubicBezTo>
                  <a:cubicBezTo>
                    <a:pt x="85" y="42"/>
                    <a:pt x="87" y="32"/>
                    <a:pt x="82" y="22"/>
                  </a:cubicBezTo>
                  <a:cubicBezTo>
                    <a:pt x="78" y="15"/>
                    <a:pt x="70" y="8"/>
                    <a:pt x="63" y="4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68" name="Freeform 1838"/>
            <p:cNvSpPr/>
            <p:nvPr/>
          </p:nvSpPr>
          <p:spPr>
            <a:xfrm>
              <a:off x="3746452" y="4386287"/>
              <a:ext cx="331790" cy="327027"/>
            </a:xfrm>
            <a:custGeom>
              <a:avLst/>
              <a:gdLst>
                <a:gd name="txL" fmla="*/ 0 w 88"/>
                <a:gd name="txT" fmla="*/ 0 h 87"/>
                <a:gd name="txR" fmla="*/ 88 w 88"/>
                <a:gd name="txB" fmla="*/ 87 h 87"/>
              </a:gdLst>
              <a:ahLst/>
              <a:cxnLst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88" h="87">
                  <a:moveTo>
                    <a:pt x="5" y="22"/>
                  </a:moveTo>
                  <a:cubicBezTo>
                    <a:pt x="2" y="27"/>
                    <a:pt x="1" y="32"/>
                    <a:pt x="0" y="37"/>
                  </a:cubicBezTo>
                  <a:cubicBezTo>
                    <a:pt x="0" y="41"/>
                    <a:pt x="0" y="46"/>
                    <a:pt x="0" y="51"/>
                  </a:cubicBezTo>
                  <a:cubicBezTo>
                    <a:pt x="1" y="59"/>
                    <a:pt x="4" y="66"/>
                    <a:pt x="9" y="72"/>
                  </a:cubicBezTo>
                  <a:cubicBezTo>
                    <a:pt x="10" y="73"/>
                    <a:pt x="11" y="75"/>
                    <a:pt x="12" y="77"/>
                  </a:cubicBezTo>
                  <a:cubicBezTo>
                    <a:pt x="14" y="78"/>
                    <a:pt x="16" y="80"/>
                    <a:pt x="17" y="82"/>
                  </a:cubicBezTo>
                  <a:cubicBezTo>
                    <a:pt x="21" y="85"/>
                    <a:pt x="24" y="87"/>
                    <a:pt x="24" y="87"/>
                  </a:cubicBezTo>
                  <a:cubicBezTo>
                    <a:pt x="24" y="85"/>
                    <a:pt x="25" y="84"/>
                    <a:pt x="26" y="83"/>
                  </a:cubicBezTo>
                  <a:cubicBezTo>
                    <a:pt x="27" y="82"/>
                    <a:pt x="29" y="81"/>
                    <a:pt x="31" y="81"/>
                  </a:cubicBezTo>
                  <a:cubicBezTo>
                    <a:pt x="35" y="80"/>
                    <a:pt x="39" y="79"/>
                    <a:pt x="43" y="78"/>
                  </a:cubicBezTo>
                  <a:cubicBezTo>
                    <a:pt x="49" y="77"/>
                    <a:pt x="55" y="74"/>
                    <a:pt x="60" y="70"/>
                  </a:cubicBezTo>
                  <a:cubicBezTo>
                    <a:pt x="63" y="69"/>
                    <a:pt x="65" y="66"/>
                    <a:pt x="68" y="64"/>
                  </a:cubicBezTo>
                  <a:cubicBezTo>
                    <a:pt x="69" y="62"/>
                    <a:pt x="70" y="61"/>
                    <a:pt x="71" y="59"/>
                  </a:cubicBezTo>
                  <a:cubicBezTo>
                    <a:pt x="72" y="59"/>
                    <a:pt x="72" y="58"/>
                    <a:pt x="73" y="57"/>
                  </a:cubicBezTo>
                  <a:cubicBezTo>
                    <a:pt x="73" y="57"/>
                    <a:pt x="73" y="56"/>
                    <a:pt x="73" y="56"/>
                  </a:cubicBezTo>
                  <a:cubicBezTo>
                    <a:pt x="74" y="55"/>
                    <a:pt x="74" y="55"/>
                    <a:pt x="74" y="55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77" y="48"/>
                    <a:pt x="76" y="39"/>
                    <a:pt x="74" y="31"/>
                  </a:cubicBezTo>
                  <a:cubicBezTo>
                    <a:pt x="72" y="23"/>
                    <a:pt x="67" y="15"/>
                    <a:pt x="61" y="10"/>
                  </a:cubicBezTo>
                  <a:cubicBezTo>
                    <a:pt x="64" y="7"/>
                    <a:pt x="67" y="5"/>
                    <a:pt x="71" y="4"/>
                  </a:cubicBezTo>
                  <a:cubicBezTo>
                    <a:pt x="73" y="3"/>
                    <a:pt x="76" y="3"/>
                    <a:pt x="79" y="3"/>
                  </a:cubicBezTo>
                  <a:cubicBezTo>
                    <a:pt x="82" y="3"/>
                    <a:pt x="85" y="3"/>
                    <a:pt x="87" y="5"/>
                  </a:cubicBezTo>
                  <a:cubicBezTo>
                    <a:pt x="87" y="4"/>
                    <a:pt x="87" y="4"/>
                    <a:pt x="88" y="3"/>
                  </a:cubicBezTo>
                  <a:cubicBezTo>
                    <a:pt x="86" y="2"/>
                    <a:pt x="84" y="1"/>
                    <a:pt x="82" y="1"/>
                  </a:cubicBezTo>
                  <a:cubicBezTo>
                    <a:pt x="79" y="1"/>
                    <a:pt x="76" y="1"/>
                    <a:pt x="74" y="2"/>
                  </a:cubicBezTo>
                  <a:cubicBezTo>
                    <a:pt x="68" y="3"/>
                    <a:pt x="63" y="6"/>
                    <a:pt x="60" y="9"/>
                  </a:cubicBezTo>
                  <a:cubicBezTo>
                    <a:pt x="55" y="5"/>
                    <a:pt x="50" y="2"/>
                    <a:pt x="45" y="1"/>
                  </a:cubicBezTo>
                  <a:cubicBezTo>
                    <a:pt x="42" y="0"/>
                    <a:pt x="39" y="0"/>
                    <a:pt x="36" y="1"/>
                  </a:cubicBezTo>
                  <a:cubicBezTo>
                    <a:pt x="35" y="1"/>
                    <a:pt x="34" y="1"/>
                    <a:pt x="32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0" y="2"/>
                    <a:pt x="30" y="2"/>
                  </a:cubicBezTo>
                  <a:cubicBezTo>
                    <a:pt x="29" y="2"/>
                    <a:pt x="29" y="2"/>
                    <a:pt x="28" y="3"/>
                  </a:cubicBezTo>
                  <a:cubicBezTo>
                    <a:pt x="24" y="4"/>
                    <a:pt x="20" y="7"/>
                    <a:pt x="16" y="10"/>
                  </a:cubicBezTo>
                  <a:cubicBezTo>
                    <a:pt x="12" y="14"/>
                    <a:pt x="8" y="18"/>
                    <a:pt x="5" y="22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69" name="Freeform 1839"/>
            <p:cNvSpPr/>
            <p:nvPr/>
          </p:nvSpPr>
          <p:spPr>
            <a:xfrm>
              <a:off x="4314780" y="5216555"/>
              <a:ext cx="303214" cy="263527"/>
            </a:xfrm>
            <a:custGeom>
              <a:avLst/>
              <a:gdLst>
                <a:gd name="txL" fmla="*/ 0 w 81"/>
                <a:gd name="txT" fmla="*/ 0 h 70"/>
                <a:gd name="txR" fmla="*/ 81 w 81"/>
                <a:gd name="txB" fmla="*/ 70 h 7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81" h="70">
                  <a:moveTo>
                    <a:pt x="59" y="6"/>
                  </a:moveTo>
                  <a:cubicBezTo>
                    <a:pt x="55" y="3"/>
                    <a:pt x="51" y="1"/>
                    <a:pt x="46" y="1"/>
                  </a:cubicBezTo>
                  <a:cubicBezTo>
                    <a:pt x="42" y="0"/>
                    <a:pt x="38" y="0"/>
                    <a:pt x="34" y="1"/>
                  </a:cubicBezTo>
                  <a:cubicBezTo>
                    <a:pt x="27" y="2"/>
                    <a:pt x="21" y="5"/>
                    <a:pt x="16" y="9"/>
                  </a:cubicBezTo>
                  <a:cubicBezTo>
                    <a:pt x="14" y="10"/>
                    <a:pt x="10" y="12"/>
                    <a:pt x="6" y="15"/>
                  </a:cubicBezTo>
                  <a:cubicBezTo>
                    <a:pt x="3" y="17"/>
                    <a:pt x="0" y="20"/>
                    <a:pt x="0" y="20"/>
                  </a:cubicBezTo>
                  <a:cubicBezTo>
                    <a:pt x="4" y="21"/>
                    <a:pt x="7" y="24"/>
                    <a:pt x="8" y="28"/>
                  </a:cubicBezTo>
                  <a:cubicBezTo>
                    <a:pt x="10" y="31"/>
                    <a:pt x="10" y="35"/>
                    <a:pt x="11" y="39"/>
                  </a:cubicBezTo>
                  <a:cubicBezTo>
                    <a:pt x="12" y="43"/>
                    <a:pt x="13" y="47"/>
                    <a:pt x="16" y="52"/>
                  </a:cubicBezTo>
                  <a:cubicBezTo>
                    <a:pt x="19" y="57"/>
                    <a:pt x="24" y="61"/>
                    <a:pt x="30" y="65"/>
                  </a:cubicBezTo>
                  <a:cubicBezTo>
                    <a:pt x="36" y="68"/>
                    <a:pt x="44" y="69"/>
                    <a:pt x="51" y="66"/>
                  </a:cubicBezTo>
                  <a:cubicBezTo>
                    <a:pt x="58" y="64"/>
                    <a:pt x="65" y="58"/>
                    <a:pt x="69" y="53"/>
                  </a:cubicBezTo>
                  <a:cubicBezTo>
                    <a:pt x="71" y="55"/>
                    <a:pt x="73" y="57"/>
                    <a:pt x="74" y="59"/>
                  </a:cubicBezTo>
                  <a:cubicBezTo>
                    <a:pt x="76" y="62"/>
                    <a:pt x="78" y="66"/>
                    <a:pt x="79" y="70"/>
                  </a:cubicBezTo>
                  <a:cubicBezTo>
                    <a:pt x="81" y="69"/>
                    <a:pt x="81" y="69"/>
                    <a:pt x="81" y="69"/>
                  </a:cubicBezTo>
                  <a:cubicBezTo>
                    <a:pt x="80" y="67"/>
                    <a:pt x="78" y="64"/>
                    <a:pt x="76" y="60"/>
                  </a:cubicBezTo>
                  <a:cubicBezTo>
                    <a:pt x="74" y="57"/>
                    <a:pt x="72" y="54"/>
                    <a:pt x="70" y="52"/>
                  </a:cubicBezTo>
                  <a:cubicBezTo>
                    <a:pt x="73" y="48"/>
                    <a:pt x="75" y="44"/>
                    <a:pt x="76" y="39"/>
                  </a:cubicBezTo>
                  <a:cubicBezTo>
                    <a:pt x="77" y="35"/>
                    <a:pt x="78" y="31"/>
                    <a:pt x="76" y="26"/>
                  </a:cubicBezTo>
                  <a:cubicBezTo>
                    <a:pt x="75" y="23"/>
                    <a:pt x="73" y="19"/>
                    <a:pt x="70" y="16"/>
                  </a:cubicBezTo>
                  <a:cubicBezTo>
                    <a:pt x="67" y="12"/>
                    <a:pt x="63" y="8"/>
                    <a:pt x="59" y="6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70" name="Freeform 1840"/>
            <p:cNvSpPr/>
            <p:nvPr/>
          </p:nvSpPr>
          <p:spPr>
            <a:xfrm>
              <a:off x="4603707" y="5153055"/>
              <a:ext cx="344490" cy="233364"/>
            </a:xfrm>
            <a:custGeom>
              <a:avLst/>
              <a:gdLst>
                <a:gd name="txL" fmla="*/ 0 w 92"/>
                <a:gd name="txT" fmla="*/ 0 h 62"/>
                <a:gd name="txR" fmla="*/ 92 w 92"/>
                <a:gd name="txB" fmla="*/ 62 h 62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92" h="62">
                  <a:moveTo>
                    <a:pt x="49" y="0"/>
                  </a:moveTo>
                  <a:cubicBezTo>
                    <a:pt x="41" y="0"/>
                    <a:pt x="35" y="3"/>
                    <a:pt x="29" y="7"/>
                  </a:cubicBezTo>
                  <a:cubicBezTo>
                    <a:pt x="23" y="10"/>
                    <a:pt x="19" y="14"/>
                    <a:pt x="15" y="19"/>
                  </a:cubicBezTo>
                  <a:cubicBezTo>
                    <a:pt x="12" y="22"/>
                    <a:pt x="0" y="30"/>
                    <a:pt x="0" y="30"/>
                  </a:cubicBezTo>
                  <a:cubicBezTo>
                    <a:pt x="10" y="33"/>
                    <a:pt x="15" y="42"/>
                    <a:pt x="21" y="48"/>
                  </a:cubicBezTo>
                  <a:cubicBezTo>
                    <a:pt x="25" y="52"/>
                    <a:pt x="30" y="56"/>
                    <a:pt x="35" y="58"/>
                  </a:cubicBezTo>
                  <a:cubicBezTo>
                    <a:pt x="40" y="61"/>
                    <a:pt x="45" y="62"/>
                    <a:pt x="50" y="62"/>
                  </a:cubicBezTo>
                  <a:cubicBezTo>
                    <a:pt x="55" y="62"/>
                    <a:pt x="61" y="59"/>
                    <a:pt x="66" y="54"/>
                  </a:cubicBezTo>
                  <a:cubicBezTo>
                    <a:pt x="72" y="50"/>
                    <a:pt x="77" y="44"/>
                    <a:pt x="80" y="38"/>
                  </a:cubicBezTo>
                  <a:cubicBezTo>
                    <a:pt x="82" y="40"/>
                    <a:pt x="85" y="42"/>
                    <a:pt x="87" y="44"/>
                  </a:cubicBezTo>
                  <a:cubicBezTo>
                    <a:pt x="89" y="48"/>
                    <a:pt x="91" y="53"/>
                    <a:pt x="90" y="57"/>
                  </a:cubicBezTo>
                  <a:cubicBezTo>
                    <a:pt x="91" y="57"/>
                    <a:pt x="92" y="57"/>
                    <a:pt x="92" y="57"/>
                  </a:cubicBezTo>
                  <a:cubicBezTo>
                    <a:pt x="92" y="55"/>
                    <a:pt x="91" y="50"/>
                    <a:pt x="89" y="46"/>
                  </a:cubicBezTo>
                  <a:cubicBezTo>
                    <a:pt x="87" y="42"/>
                    <a:pt x="83" y="39"/>
                    <a:pt x="80" y="37"/>
                  </a:cubicBezTo>
                  <a:cubicBezTo>
                    <a:pt x="82" y="32"/>
                    <a:pt x="82" y="28"/>
                    <a:pt x="81" y="23"/>
                  </a:cubicBezTo>
                  <a:cubicBezTo>
                    <a:pt x="80" y="18"/>
                    <a:pt x="77" y="14"/>
                    <a:pt x="73" y="10"/>
                  </a:cubicBezTo>
                  <a:cubicBezTo>
                    <a:pt x="67" y="5"/>
                    <a:pt x="57" y="1"/>
                    <a:pt x="49" y="0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71" name="Freeform 1841"/>
            <p:cNvSpPr/>
            <p:nvPr/>
          </p:nvSpPr>
          <p:spPr>
            <a:xfrm>
              <a:off x="4983122" y="4927628"/>
              <a:ext cx="333377" cy="447678"/>
            </a:xfrm>
            <a:custGeom>
              <a:avLst/>
              <a:gdLst>
                <a:gd name="txL" fmla="*/ 0 w 89"/>
                <a:gd name="txT" fmla="*/ 0 h 119"/>
                <a:gd name="txR" fmla="*/ 89 w 89"/>
                <a:gd name="txB" fmla="*/ 119 h 11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89" h="119">
                  <a:moveTo>
                    <a:pt x="80" y="23"/>
                  </a:moveTo>
                  <a:cubicBezTo>
                    <a:pt x="77" y="16"/>
                    <a:pt x="72" y="12"/>
                    <a:pt x="67" y="8"/>
                  </a:cubicBezTo>
                  <a:cubicBezTo>
                    <a:pt x="61" y="5"/>
                    <a:pt x="56" y="3"/>
                    <a:pt x="51" y="2"/>
                  </a:cubicBezTo>
                  <a:cubicBezTo>
                    <a:pt x="41" y="0"/>
                    <a:pt x="33" y="1"/>
                    <a:pt x="24" y="3"/>
                  </a:cubicBezTo>
                  <a:cubicBezTo>
                    <a:pt x="21" y="4"/>
                    <a:pt x="15" y="5"/>
                    <a:pt x="9" y="7"/>
                  </a:cubicBezTo>
                  <a:cubicBezTo>
                    <a:pt x="4" y="8"/>
                    <a:pt x="0" y="10"/>
                    <a:pt x="0" y="10"/>
                  </a:cubicBezTo>
                  <a:cubicBezTo>
                    <a:pt x="4" y="13"/>
                    <a:pt x="5" y="18"/>
                    <a:pt x="6" y="24"/>
                  </a:cubicBezTo>
                  <a:cubicBezTo>
                    <a:pt x="6" y="29"/>
                    <a:pt x="4" y="34"/>
                    <a:pt x="4" y="38"/>
                  </a:cubicBezTo>
                  <a:cubicBezTo>
                    <a:pt x="2" y="44"/>
                    <a:pt x="1" y="49"/>
                    <a:pt x="1" y="53"/>
                  </a:cubicBezTo>
                  <a:cubicBezTo>
                    <a:pt x="2" y="58"/>
                    <a:pt x="3" y="62"/>
                    <a:pt x="6" y="67"/>
                  </a:cubicBezTo>
                  <a:cubicBezTo>
                    <a:pt x="10" y="72"/>
                    <a:pt x="17" y="78"/>
                    <a:pt x="25" y="83"/>
                  </a:cubicBezTo>
                  <a:cubicBezTo>
                    <a:pt x="33" y="89"/>
                    <a:pt x="43" y="93"/>
                    <a:pt x="53" y="94"/>
                  </a:cubicBezTo>
                  <a:cubicBezTo>
                    <a:pt x="52" y="99"/>
                    <a:pt x="49" y="103"/>
                    <a:pt x="47" y="107"/>
                  </a:cubicBezTo>
                  <a:cubicBezTo>
                    <a:pt x="43" y="112"/>
                    <a:pt x="37" y="115"/>
                    <a:pt x="32" y="117"/>
                  </a:cubicBezTo>
                  <a:cubicBezTo>
                    <a:pt x="32" y="118"/>
                    <a:pt x="32" y="119"/>
                    <a:pt x="33" y="119"/>
                  </a:cubicBezTo>
                  <a:cubicBezTo>
                    <a:pt x="36" y="118"/>
                    <a:pt x="41" y="115"/>
                    <a:pt x="45" y="110"/>
                  </a:cubicBezTo>
                  <a:cubicBezTo>
                    <a:pt x="50" y="105"/>
                    <a:pt x="53" y="99"/>
                    <a:pt x="54" y="94"/>
                  </a:cubicBezTo>
                  <a:cubicBezTo>
                    <a:pt x="61" y="95"/>
                    <a:pt x="68" y="93"/>
                    <a:pt x="73" y="89"/>
                  </a:cubicBezTo>
                  <a:cubicBezTo>
                    <a:pt x="79" y="85"/>
                    <a:pt x="84" y="78"/>
                    <a:pt x="87" y="69"/>
                  </a:cubicBezTo>
                  <a:cubicBezTo>
                    <a:pt x="89" y="62"/>
                    <a:pt x="89" y="54"/>
                    <a:pt x="88" y="46"/>
                  </a:cubicBezTo>
                  <a:cubicBezTo>
                    <a:pt x="87" y="37"/>
                    <a:pt x="84" y="29"/>
                    <a:pt x="80" y="23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72" name="Freeform 1842"/>
            <p:cNvSpPr/>
            <p:nvPr/>
          </p:nvSpPr>
          <p:spPr>
            <a:xfrm>
              <a:off x="4727533" y="5126067"/>
              <a:ext cx="173039" cy="112713"/>
            </a:xfrm>
            <a:custGeom>
              <a:avLst/>
              <a:gdLst>
                <a:gd name="txL" fmla="*/ 0 w 46"/>
                <a:gd name="txT" fmla="*/ 0 h 30"/>
                <a:gd name="txR" fmla="*/ 46 w 46"/>
                <a:gd name="txB" fmla="*/ 30 h 30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46" h="30">
                  <a:moveTo>
                    <a:pt x="23" y="0"/>
                  </a:moveTo>
                  <a:cubicBezTo>
                    <a:pt x="19" y="0"/>
                    <a:pt x="17" y="2"/>
                    <a:pt x="14" y="3"/>
                  </a:cubicBezTo>
                  <a:cubicBezTo>
                    <a:pt x="12" y="5"/>
                    <a:pt x="10" y="6"/>
                    <a:pt x="7" y="8"/>
                  </a:cubicBezTo>
                  <a:cubicBezTo>
                    <a:pt x="7" y="9"/>
                    <a:pt x="5" y="10"/>
                    <a:pt x="3" y="11"/>
                  </a:cubicBezTo>
                  <a:cubicBezTo>
                    <a:pt x="1" y="12"/>
                    <a:pt x="0" y="13"/>
                    <a:pt x="0" y="13"/>
                  </a:cubicBezTo>
                  <a:cubicBezTo>
                    <a:pt x="4" y="15"/>
                    <a:pt x="6" y="19"/>
                    <a:pt x="9" y="22"/>
                  </a:cubicBezTo>
                  <a:cubicBezTo>
                    <a:pt x="14" y="27"/>
                    <a:pt x="20" y="30"/>
                    <a:pt x="26" y="29"/>
                  </a:cubicBezTo>
                  <a:cubicBezTo>
                    <a:pt x="32" y="28"/>
                    <a:pt x="36" y="22"/>
                    <a:pt x="37" y="15"/>
                  </a:cubicBezTo>
                  <a:cubicBezTo>
                    <a:pt x="39" y="15"/>
                    <a:pt x="40" y="16"/>
                    <a:pt x="41" y="17"/>
                  </a:cubicBezTo>
                  <a:cubicBezTo>
                    <a:pt x="43" y="18"/>
                    <a:pt x="44" y="19"/>
                    <a:pt x="45" y="21"/>
                  </a:cubicBezTo>
                  <a:cubicBezTo>
                    <a:pt x="46" y="21"/>
                    <a:pt x="46" y="21"/>
                    <a:pt x="46" y="21"/>
                  </a:cubicBezTo>
                  <a:cubicBezTo>
                    <a:pt x="45" y="19"/>
                    <a:pt x="40" y="15"/>
                    <a:pt x="37" y="14"/>
                  </a:cubicBezTo>
                  <a:cubicBezTo>
                    <a:pt x="38" y="10"/>
                    <a:pt x="37" y="6"/>
                    <a:pt x="33" y="3"/>
                  </a:cubicBezTo>
                  <a:cubicBezTo>
                    <a:pt x="30" y="1"/>
                    <a:pt x="26" y="0"/>
                    <a:pt x="23" y="0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73" name="Freeform 1843"/>
            <p:cNvSpPr/>
            <p:nvPr/>
          </p:nvSpPr>
          <p:spPr>
            <a:xfrm>
              <a:off x="5764176" y="5483257"/>
              <a:ext cx="409577" cy="319090"/>
            </a:xfrm>
            <a:custGeom>
              <a:avLst/>
              <a:gdLst>
                <a:gd name="txL" fmla="*/ 0 w 109"/>
                <a:gd name="txT" fmla="*/ 0 h 85"/>
                <a:gd name="txR" fmla="*/ 109 w 109"/>
                <a:gd name="txB" fmla="*/ 85 h 8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09" h="85">
                  <a:moveTo>
                    <a:pt x="36" y="81"/>
                  </a:moveTo>
                  <a:cubicBezTo>
                    <a:pt x="46" y="85"/>
                    <a:pt x="55" y="84"/>
                    <a:pt x="65" y="82"/>
                  </a:cubicBezTo>
                  <a:cubicBezTo>
                    <a:pt x="73" y="80"/>
                    <a:pt x="80" y="77"/>
                    <a:pt x="87" y="73"/>
                  </a:cubicBezTo>
                  <a:cubicBezTo>
                    <a:pt x="89" y="71"/>
                    <a:pt x="95" y="69"/>
                    <a:pt x="100" y="67"/>
                  </a:cubicBezTo>
                  <a:cubicBezTo>
                    <a:pt x="105" y="64"/>
                    <a:pt x="109" y="62"/>
                    <a:pt x="109" y="62"/>
                  </a:cubicBezTo>
                  <a:cubicBezTo>
                    <a:pt x="104" y="60"/>
                    <a:pt x="101" y="55"/>
                    <a:pt x="98" y="50"/>
                  </a:cubicBezTo>
                  <a:cubicBezTo>
                    <a:pt x="96" y="44"/>
                    <a:pt x="94" y="39"/>
                    <a:pt x="92" y="34"/>
                  </a:cubicBezTo>
                  <a:cubicBezTo>
                    <a:pt x="86" y="20"/>
                    <a:pt x="75" y="7"/>
                    <a:pt x="60" y="3"/>
                  </a:cubicBezTo>
                  <a:cubicBezTo>
                    <a:pt x="52" y="0"/>
                    <a:pt x="43" y="2"/>
                    <a:pt x="35" y="6"/>
                  </a:cubicBezTo>
                  <a:cubicBezTo>
                    <a:pt x="27" y="10"/>
                    <a:pt x="19" y="17"/>
                    <a:pt x="14" y="24"/>
                  </a:cubicBezTo>
                  <a:cubicBezTo>
                    <a:pt x="11" y="22"/>
                    <a:pt x="8" y="19"/>
                    <a:pt x="6" y="16"/>
                  </a:cubicBezTo>
                  <a:cubicBezTo>
                    <a:pt x="3" y="11"/>
                    <a:pt x="2" y="5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3"/>
                    <a:pt x="1" y="8"/>
                    <a:pt x="4" y="13"/>
                  </a:cubicBezTo>
                  <a:cubicBezTo>
                    <a:pt x="6" y="18"/>
                    <a:pt x="10" y="23"/>
                    <a:pt x="13" y="26"/>
                  </a:cubicBezTo>
                  <a:cubicBezTo>
                    <a:pt x="7" y="36"/>
                    <a:pt x="5" y="49"/>
                    <a:pt x="12" y="60"/>
                  </a:cubicBezTo>
                  <a:cubicBezTo>
                    <a:pt x="17" y="68"/>
                    <a:pt x="27" y="77"/>
                    <a:pt x="36" y="81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74" name="Freeform 1844"/>
            <p:cNvSpPr/>
            <p:nvPr/>
          </p:nvSpPr>
          <p:spPr>
            <a:xfrm>
              <a:off x="6168991" y="5029229"/>
              <a:ext cx="296864" cy="401640"/>
            </a:xfrm>
            <a:custGeom>
              <a:avLst/>
              <a:gdLst>
                <a:gd name="txL" fmla="*/ 0 w 79"/>
                <a:gd name="txT" fmla="*/ 0 h 107"/>
                <a:gd name="txR" fmla="*/ 79 w 79"/>
                <a:gd name="txB" fmla="*/ 107 h 10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9" h="107">
                  <a:moveTo>
                    <a:pt x="3" y="76"/>
                  </a:moveTo>
                  <a:cubicBezTo>
                    <a:pt x="7" y="88"/>
                    <a:pt x="15" y="94"/>
                    <a:pt x="23" y="99"/>
                  </a:cubicBezTo>
                  <a:cubicBezTo>
                    <a:pt x="31" y="104"/>
                    <a:pt x="39" y="106"/>
                    <a:pt x="46" y="106"/>
                  </a:cubicBezTo>
                  <a:cubicBezTo>
                    <a:pt x="49" y="106"/>
                    <a:pt x="55" y="107"/>
                    <a:pt x="60" y="106"/>
                  </a:cubicBezTo>
                  <a:cubicBezTo>
                    <a:pt x="65" y="106"/>
                    <a:pt x="69" y="105"/>
                    <a:pt x="69" y="105"/>
                  </a:cubicBezTo>
                  <a:cubicBezTo>
                    <a:pt x="66" y="102"/>
                    <a:pt x="67" y="98"/>
                    <a:pt x="68" y="94"/>
                  </a:cubicBezTo>
                  <a:cubicBezTo>
                    <a:pt x="70" y="89"/>
                    <a:pt x="72" y="85"/>
                    <a:pt x="74" y="81"/>
                  </a:cubicBezTo>
                  <a:cubicBezTo>
                    <a:pt x="76" y="76"/>
                    <a:pt x="78" y="70"/>
                    <a:pt x="79" y="63"/>
                  </a:cubicBezTo>
                  <a:cubicBezTo>
                    <a:pt x="79" y="60"/>
                    <a:pt x="79" y="56"/>
                    <a:pt x="78" y="52"/>
                  </a:cubicBezTo>
                  <a:cubicBezTo>
                    <a:pt x="78" y="50"/>
                    <a:pt x="78" y="49"/>
                    <a:pt x="77" y="47"/>
                  </a:cubicBezTo>
                  <a:cubicBezTo>
                    <a:pt x="77" y="45"/>
                    <a:pt x="77" y="45"/>
                    <a:pt x="77" y="45"/>
                  </a:cubicBezTo>
                  <a:cubicBezTo>
                    <a:pt x="77" y="45"/>
                    <a:pt x="77" y="45"/>
                    <a:pt x="77" y="45"/>
                  </a:cubicBezTo>
                  <a:cubicBezTo>
                    <a:pt x="76" y="45"/>
                    <a:pt x="76" y="45"/>
                    <a:pt x="76" y="45"/>
                  </a:cubicBezTo>
                  <a:cubicBezTo>
                    <a:pt x="76" y="45"/>
                    <a:pt x="76" y="45"/>
                    <a:pt x="76" y="45"/>
                  </a:cubicBezTo>
                  <a:cubicBezTo>
                    <a:pt x="76" y="44"/>
                    <a:pt x="75" y="44"/>
                    <a:pt x="75" y="43"/>
                  </a:cubicBezTo>
                  <a:cubicBezTo>
                    <a:pt x="73" y="41"/>
                    <a:pt x="71" y="38"/>
                    <a:pt x="68" y="35"/>
                  </a:cubicBezTo>
                  <a:cubicBezTo>
                    <a:pt x="65" y="32"/>
                    <a:pt x="61" y="29"/>
                    <a:pt x="57" y="27"/>
                  </a:cubicBezTo>
                  <a:cubicBezTo>
                    <a:pt x="49" y="22"/>
                    <a:pt x="40" y="21"/>
                    <a:pt x="31" y="22"/>
                  </a:cubicBezTo>
                  <a:cubicBezTo>
                    <a:pt x="31" y="18"/>
                    <a:pt x="31" y="15"/>
                    <a:pt x="32" y="12"/>
                  </a:cubicBezTo>
                  <a:cubicBezTo>
                    <a:pt x="33" y="9"/>
                    <a:pt x="35" y="4"/>
                    <a:pt x="36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1"/>
                    <a:pt x="33" y="3"/>
                    <a:pt x="33" y="4"/>
                  </a:cubicBezTo>
                  <a:cubicBezTo>
                    <a:pt x="33" y="6"/>
                    <a:pt x="32" y="8"/>
                    <a:pt x="32" y="10"/>
                  </a:cubicBezTo>
                  <a:cubicBezTo>
                    <a:pt x="31" y="14"/>
                    <a:pt x="29" y="18"/>
                    <a:pt x="30" y="22"/>
                  </a:cubicBezTo>
                  <a:cubicBezTo>
                    <a:pt x="24" y="23"/>
                    <a:pt x="18" y="24"/>
                    <a:pt x="13" y="27"/>
                  </a:cubicBezTo>
                  <a:cubicBezTo>
                    <a:pt x="11" y="29"/>
                    <a:pt x="8" y="30"/>
                    <a:pt x="7" y="33"/>
                  </a:cubicBezTo>
                  <a:cubicBezTo>
                    <a:pt x="5" y="36"/>
                    <a:pt x="3" y="39"/>
                    <a:pt x="2" y="44"/>
                  </a:cubicBezTo>
                  <a:cubicBezTo>
                    <a:pt x="1" y="48"/>
                    <a:pt x="0" y="54"/>
                    <a:pt x="0" y="59"/>
                  </a:cubicBezTo>
                  <a:cubicBezTo>
                    <a:pt x="1" y="65"/>
                    <a:pt x="2" y="71"/>
                    <a:pt x="3" y="76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75" name="Freeform 1845"/>
            <p:cNvSpPr/>
            <p:nvPr/>
          </p:nvSpPr>
          <p:spPr>
            <a:xfrm>
              <a:off x="5937215" y="5318156"/>
              <a:ext cx="157163" cy="211139"/>
            </a:xfrm>
            <a:custGeom>
              <a:avLst/>
              <a:gdLst>
                <a:gd name="txL" fmla="*/ 0 w 42"/>
                <a:gd name="txT" fmla="*/ 0 h 56"/>
                <a:gd name="txR" fmla="*/ 42 w 42"/>
                <a:gd name="txB" fmla="*/ 56 h 5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2" h="56">
                  <a:moveTo>
                    <a:pt x="1" y="20"/>
                  </a:moveTo>
                  <a:cubicBezTo>
                    <a:pt x="0" y="24"/>
                    <a:pt x="1" y="28"/>
                    <a:pt x="2" y="33"/>
                  </a:cubicBezTo>
                  <a:cubicBezTo>
                    <a:pt x="3" y="36"/>
                    <a:pt x="4" y="40"/>
                    <a:pt x="5" y="43"/>
                  </a:cubicBezTo>
                  <a:cubicBezTo>
                    <a:pt x="6" y="45"/>
                    <a:pt x="7" y="48"/>
                    <a:pt x="7" y="50"/>
                  </a:cubicBezTo>
                  <a:cubicBezTo>
                    <a:pt x="7" y="53"/>
                    <a:pt x="6" y="56"/>
                    <a:pt x="6" y="56"/>
                  </a:cubicBezTo>
                  <a:cubicBezTo>
                    <a:pt x="9" y="53"/>
                    <a:pt x="12" y="52"/>
                    <a:pt x="16" y="50"/>
                  </a:cubicBezTo>
                  <a:cubicBezTo>
                    <a:pt x="19" y="49"/>
                    <a:pt x="22" y="48"/>
                    <a:pt x="25" y="47"/>
                  </a:cubicBezTo>
                  <a:cubicBezTo>
                    <a:pt x="32" y="42"/>
                    <a:pt x="39" y="35"/>
                    <a:pt x="40" y="28"/>
                  </a:cubicBezTo>
                  <a:cubicBezTo>
                    <a:pt x="41" y="23"/>
                    <a:pt x="39" y="19"/>
                    <a:pt x="37" y="16"/>
                  </a:cubicBezTo>
                  <a:cubicBezTo>
                    <a:pt x="34" y="12"/>
                    <a:pt x="31" y="9"/>
                    <a:pt x="26" y="7"/>
                  </a:cubicBezTo>
                  <a:cubicBezTo>
                    <a:pt x="28" y="5"/>
                    <a:pt x="29" y="3"/>
                    <a:pt x="31" y="2"/>
                  </a:cubicBezTo>
                  <a:cubicBezTo>
                    <a:pt x="32" y="2"/>
                    <a:pt x="33" y="1"/>
                    <a:pt x="35" y="1"/>
                  </a:cubicBezTo>
                  <a:cubicBezTo>
                    <a:pt x="36" y="1"/>
                    <a:pt x="38" y="1"/>
                    <a:pt x="39" y="2"/>
                  </a:cubicBezTo>
                  <a:cubicBezTo>
                    <a:pt x="40" y="3"/>
                    <a:pt x="41" y="4"/>
                    <a:pt x="41" y="4"/>
                  </a:cubicBezTo>
                  <a:cubicBezTo>
                    <a:pt x="41" y="6"/>
                    <a:pt x="41" y="6"/>
                    <a:pt x="41" y="7"/>
                  </a:cubicBezTo>
                  <a:cubicBezTo>
                    <a:pt x="41" y="8"/>
                    <a:pt x="40" y="9"/>
                    <a:pt x="40" y="9"/>
                  </a:cubicBezTo>
                  <a:cubicBezTo>
                    <a:pt x="40" y="9"/>
                    <a:pt x="41" y="10"/>
                    <a:pt x="41" y="10"/>
                  </a:cubicBezTo>
                  <a:cubicBezTo>
                    <a:pt x="41" y="9"/>
                    <a:pt x="42" y="8"/>
                    <a:pt x="42" y="7"/>
                  </a:cubicBezTo>
                  <a:cubicBezTo>
                    <a:pt x="42" y="6"/>
                    <a:pt x="42" y="5"/>
                    <a:pt x="41" y="3"/>
                  </a:cubicBezTo>
                  <a:cubicBezTo>
                    <a:pt x="41" y="3"/>
                    <a:pt x="41" y="2"/>
                    <a:pt x="40" y="2"/>
                  </a:cubicBezTo>
                  <a:cubicBezTo>
                    <a:pt x="40" y="1"/>
                    <a:pt x="39" y="1"/>
                    <a:pt x="38" y="0"/>
                  </a:cubicBezTo>
                  <a:cubicBezTo>
                    <a:pt x="37" y="0"/>
                    <a:pt x="37" y="0"/>
                    <a:pt x="36" y="0"/>
                  </a:cubicBez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1" y="1"/>
                    <a:pt x="31" y="2"/>
                  </a:cubicBezTo>
                  <a:cubicBezTo>
                    <a:pt x="30" y="3"/>
                    <a:pt x="29" y="3"/>
                    <a:pt x="28" y="4"/>
                  </a:cubicBezTo>
                  <a:cubicBezTo>
                    <a:pt x="27" y="5"/>
                    <a:pt x="26" y="6"/>
                    <a:pt x="26" y="7"/>
                  </a:cubicBezTo>
                  <a:cubicBezTo>
                    <a:pt x="20" y="4"/>
                    <a:pt x="14" y="4"/>
                    <a:pt x="9" y="8"/>
                  </a:cubicBezTo>
                  <a:cubicBezTo>
                    <a:pt x="5" y="11"/>
                    <a:pt x="2" y="16"/>
                    <a:pt x="1" y="20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76" name="Freeform 1846"/>
            <p:cNvSpPr/>
            <p:nvPr/>
          </p:nvSpPr>
          <p:spPr>
            <a:xfrm>
              <a:off x="5846727" y="5026054"/>
              <a:ext cx="341315" cy="250827"/>
            </a:xfrm>
            <a:custGeom>
              <a:avLst/>
              <a:gdLst>
                <a:gd name="txL" fmla="*/ 0 w 91"/>
                <a:gd name="txT" fmla="*/ 0 h 67"/>
                <a:gd name="txR" fmla="*/ 91 w 91"/>
                <a:gd name="txB" fmla="*/ 67 h 6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91" h="67">
                  <a:moveTo>
                    <a:pt x="38" y="5"/>
                  </a:moveTo>
                  <a:cubicBezTo>
                    <a:pt x="33" y="8"/>
                    <a:pt x="30" y="14"/>
                    <a:pt x="26" y="20"/>
                  </a:cubicBezTo>
                  <a:cubicBezTo>
                    <a:pt x="22" y="25"/>
                    <a:pt x="19" y="30"/>
                    <a:pt x="15" y="35"/>
                  </a:cubicBezTo>
                  <a:cubicBezTo>
                    <a:pt x="14" y="37"/>
                    <a:pt x="11" y="41"/>
                    <a:pt x="7" y="44"/>
                  </a:cubicBezTo>
                  <a:cubicBezTo>
                    <a:pt x="4" y="47"/>
                    <a:pt x="0" y="49"/>
                    <a:pt x="0" y="49"/>
                  </a:cubicBezTo>
                  <a:cubicBezTo>
                    <a:pt x="6" y="50"/>
                    <a:pt x="11" y="53"/>
                    <a:pt x="16" y="56"/>
                  </a:cubicBezTo>
                  <a:cubicBezTo>
                    <a:pt x="21" y="59"/>
                    <a:pt x="27" y="62"/>
                    <a:pt x="32" y="64"/>
                  </a:cubicBezTo>
                  <a:cubicBezTo>
                    <a:pt x="39" y="67"/>
                    <a:pt x="49" y="67"/>
                    <a:pt x="58" y="66"/>
                  </a:cubicBezTo>
                  <a:cubicBezTo>
                    <a:pt x="67" y="64"/>
                    <a:pt x="76" y="60"/>
                    <a:pt x="82" y="54"/>
                  </a:cubicBezTo>
                  <a:cubicBezTo>
                    <a:pt x="88" y="47"/>
                    <a:pt x="90" y="38"/>
                    <a:pt x="88" y="31"/>
                  </a:cubicBezTo>
                  <a:cubicBezTo>
                    <a:pt x="86" y="23"/>
                    <a:pt x="81" y="17"/>
                    <a:pt x="75" y="13"/>
                  </a:cubicBezTo>
                  <a:cubicBezTo>
                    <a:pt x="77" y="11"/>
                    <a:pt x="79" y="9"/>
                    <a:pt x="81" y="8"/>
                  </a:cubicBezTo>
                  <a:cubicBezTo>
                    <a:pt x="84" y="6"/>
                    <a:pt x="87" y="4"/>
                    <a:pt x="91" y="2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88" y="2"/>
                    <a:pt x="85" y="4"/>
                    <a:pt x="82" y="6"/>
                  </a:cubicBezTo>
                  <a:cubicBezTo>
                    <a:pt x="79" y="8"/>
                    <a:pt x="76" y="10"/>
                    <a:pt x="74" y="12"/>
                  </a:cubicBezTo>
                  <a:cubicBezTo>
                    <a:pt x="70" y="9"/>
                    <a:pt x="66" y="6"/>
                    <a:pt x="63" y="4"/>
                  </a:cubicBezTo>
                  <a:cubicBezTo>
                    <a:pt x="59" y="2"/>
                    <a:pt x="56" y="1"/>
                    <a:pt x="53" y="1"/>
                  </a:cubicBezTo>
                  <a:cubicBezTo>
                    <a:pt x="50" y="0"/>
                    <a:pt x="48" y="1"/>
                    <a:pt x="45" y="2"/>
                  </a:cubicBezTo>
                  <a:cubicBezTo>
                    <a:pt x="43" y="3"/>
                    <a:pt x="40" y="4"/>
                    <a:pt x="38" y="5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77" name="Freeform 1847"/>
            <p:cNvSpPr/>
            <p:nvPr/>
          </p:nvSpPr>
          <p:spPr>
            <a:xfrm>
              <a:off x="5883240" y="3860821"/>
              <a:ext cx="354015" cy="454028"/>
            </a:xfrm>
            <a:custGeom>
              <a:avLst/>
              <a:gdLst>
                <a:gd name="txL" fmla="*/ 0 w 94"/>
                <a:gd name="txT" fmla="*/ 0 h 121"/>
                <a:gd name="txR" fmla="*/ 94 w 94"/>
                <a:gd name="txB" fmla="*/ 121 h 12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94" h="121">
                  <a:moveTo>
                    <a:pt x="81" y="19"/>
                  </a:moveTo>
                  <a:cubicBezTo>
                    <a:pt x="73" y="9"/>
                    <a:pt x="63" y="6"/>
                    <a:pt x="53" y="3"/>
                  </a:cubicBezTo>
                  <a:cubicBezTo>
                    <a:pt x="44" y="0"/>
                    <a:pt x="35" y="0"/>
                    <a:pt x="26" y="1"/>
                  </a:cubicBezTo>
                  <a:cubicBezTo>
                    <a:pt x="23" y="2"/>
                    <a:pt x="16" y="1"/>
                    <a:pt x="10" y="1"/>
                  </a:cubicBezTo>
                  <a:cubicBezTo>
                    <a:pt x="5" y="2"/>
                    <a:pt x="0" y="2"/>
                    <a:pt x="0" y="2"/>
                  </a:cubicBezTo>
                  <a:cubicBezTo>
                    <a:pt x="4" y="6"/>
                    <a:pt x="4" y="12"/>
                    <a:pt x="4" y="19"/>
                  </a:cubicBezTo>
                  <a:cubicBezTo>
                    <a:pt x="4" y="25"/>
                    <a:pt x="3" y="31"/>
                    <a:pt x="2" y="37"/>
                  </a:cubicBezTo>
                  <a:cubicBezTo>
                    <a:pt x="2" y="44"/>
                    <a:pt x="2" y="53"/>
                    <a:pt x="4" y="60"/>
                  </a:cubicBezTo>
                  <a:cubicBezTo>
                    <a:pt x="6" y="67"/>
                    <a:pt x="9" y="74"/>
                    <a:pt x="15" y="79"/>
                  </a:cubicBezTo>
                  <a:cubicBezTo>
                    <a:pt x="21" y="85"/>
                    <a:pt x="29" y="88"/>
                    <a:pt x="39" y="90"/>
                  </a:cubicBezTo>
                  <a:cubicBezTo>
                    <a:pt x="49" y="92"/>
                    <a:pt x="60" y="92"/>
                    <a:pt x="69" y="89"/>
                  </a:cubicBezTo>
                  <a:cubicBezTo>
                    <a:pt x="70" y="93"/>
                    <a:pt x="70" y="98"/>
                    <a:pt x="69" y="103"/>
                  </a:cubicBezTo>
                  <a:cubicBezTo>
                    <a:pt x="67" y="109"/>
                    <a:pt x="64" y="115"/>
                    <a:pt x="59" y="119"/>
                  </a:cubicBezTo>
                  <a:cubicBezTo>
                    <a:pt x="59" y="119"/>
                    <a:pt x="60" y="120"/>
                    <a:pt x="61" y="121"/>
                  </a:cubicBezTo>
                  <a:cubicBezTo>
                    <a:pt x="63" y="119"/>
                    <a:pt x="67" y="114"/>
                    <a:pt x="69" y="107"/>
                  </a:cubicBezTo>
                  <a:cubicBezTo>
                    <a:pt x="71" y="100"/>
                    <a:pt x="72" y="93"/>
                    <a:pt x="71" y="88"/>
                  </a:cubicBezTo>
                  <a:cubicBezTo>
                    <a:pt x="77" y="86"/>
                    <a:pt x="83" y="82"/>
                    <a:pt x="87" y="76"/>
                  </a:cubicBezTo>
                  <a:cubicBezTo>
                    <a:pt x="91" y="70"/>
                    <a:pt x="94" y="63"/>
                    <a:pt x="94" y="55"/>
                  </a:cubicBezTo>
                  <a:cubicBezTo>
                    <a:pt x="93" y="49"/>
                    <a:pt x="92" y="42"/>
                    <a:pt x="90" y="36"/>
                  </a:cubicBezTo>
                  <a:cubicBezTo>
                    <a:pt x="87" y="30"/>
                    <a:pt x="84" y="24"/>
                    <a:pt x="81" y="19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78" name="Freeform 1848"/>
            <p:cNvSpPr/>
            <p:nvPr/>
          </p:nvSpPr>
          <p:spPr>
            <a:xfrm>
              <a:off x="6011828" y="3808433"/>
              <a:ext cx="300039" cy="450853"/>
            </a:xfrm>
            <a:custGeom>
              <a:avLst/>
              <a:gdLst>
                <a:gd name="txL" fmla="*/ 0 w 80"/>
                <a:gd name="txT" fmla="*/ 0 h 120"/>
                <a:gd name="txR" fmla="*/ 80 w 80"/>
                <a:gd name="txB" fmla="*/ 120 h 12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80" h="120">
                  <a:moveTo>
                    <a:pt x="77" y="44"/>
                  </a:moveTo>
                  <a:cubicBezTo>
                    <a:pt x="73" y="34"/>
                    <a:pt x="66" y="29"/>
                    <a:pt x="58" y="23"/>
                  </a:cubicBezTo>
                  <a:cubicBezTo>
                    <a:pt x="52" y="19"/>
                    <a:pt x="45" y="16"/>
                    <a:pt x="37" y="14"/>
                  </a:cubicBezTo>
                  <a:cubicBezTo>
                    <a:pt x="34" y="13"/>
                    <a:pt x="29" y="10"/>
                    <a:pt x="24" y="7"/>
                  </a:cubicBezTo>
                  <a:cubicBezTo>
                    <a:pt x="22" y="5"/>
                    <a:pt x="20" y="3"/>
                    <a:pt x="18" y="2"/>
                  </a:cubicBezTo>
                  <a:cubicBezTo>
                    <a:pt x="17" y="1"/>
                    <a:pt x="16" y="0"/>
                    <a:pt x="16" y="0"/>
                  </a:cubicBezTo>
                  <a:cubicBezTo>
                    <a:pt x="16" y="4"/>
                    <a:pt x="16" y="7"/>
                    <a:pt x="15" y="11"/>
                  </a:cubicBezTo>
                  <a:cubicBezTo>
                    <a:pt x="15" y="14"/>
                    <a:pt x="14" y="17"/>
                    <a:pt x="12" y="20"/>
                  </a:cubicBezTo>
                  <a:cubicBezTo>
                    <a:pt x="10" y="26"/>
                    <a:pt x="7" y="31"/>
                    <a:pt x="5" y="36"/>
                  </a:cubicBezTo>
                  <a:cubicBezTo>
                    <a:pt x="3" y="43"/>
                    <a:pt x="1" y="51"/>
                    <a:pt x="1" y="58"/>
                  </a:cubicBezTo>
                  <a:cubicBezTo>
                    <a:pt x="0" y="65"/>
                    <a:pt x="1" y="72"/>
                    <a:pt x="4" y="77"/>
                  </a:cubicBezTo>
                  <a:cubicBezTo>
                    <a:pt x="8" y="82"/>
                    <a:pt x="14" y="86"/>
                    <a:pt x="22" y="91"/>
                  </a:cubicBezTo>
                  <a:cubicBezTo>
                    <a:pt x="29" y="95"/>
                    <a:pt x="37" y="101"/>
                    <a:pt x="47" y="102"/>
                  </a:cubicBezTo>
                  <a:cubicBezTo>
                    <a:pt x="45" y="106"/>
                    <a:pt x="43" y="111"/>
                    <a:pt x="39" y="114"/>
                  </a:cubicBezTo>
                  <a:cubicBezTo>
                    <a:pt x="34" y="118"/>
                    <a:pt x="27" y="119"/>
                    <a:pt x="20" y="117"/>
                  </a:cubicBezTo>
                  <a:cubicBezTo>
                    <a:pt x="20" y="118"/>
                    <a:pt x="20" y="118"/>
                    <a:pt x="20" y="119"/>
                  </a:cubicBezTo>
                  <a:cubicBezTo>
                    <a:pt x="21" y="119"/>
                    <a:pt x="21" y="119"/>
                    <a:pt x="22" y="119"/>
                  </a:cubicBezTo>
                  <a:cubicBezTo>
                    <a:pt x="22" y="119"/>
                    <a:pt x="23" y="119"/>
                    <a:pt x="23" y="120"/>
                  </a:cubicBezTo>
                  <a:cubicBezTo>
                    <a:pt x="25" y="120"/>
                    <a:pt x="26" y="120"/>
                    <a:pt x="27" y="120"/>
                  </a:cubicBezTo>
                  <a:cubicBezTo>
                    <a:pt x="30" y="119"/>
                    <a:pt x="33" y="118"/>
                    <a:pt x="36" y="117"/>
                  </a:cubicBezTo>
                  <a:cubicBezTo>
                    <a:pt x="39" y="115"/>
                    <a:pt x="42" y="113"/>
                    <a:pt x="44" y="110"/>
                  </a:cubicBezTo>
                  <a:cubicBezTo>
                    <a:pt x="46" y="107"/>
                    <a:pt x="47" y="104"/>
                    <a:pt x="48" y="102"/>
                  </a:cubicBezTo>
                  <a:cubicBezTo>
                    <a:pt x="54" y="102"/>
                    <a:pt x="61" y="100"/>
                    <a:pt x="66" y="96"/>
                  </a:cubicBezTo>
                  <a:cubicBezTo>
                    <a:pt x="72" y="92"/>
                    <a:pt x="76" y="86"/>
                    <a:pt x="78" y="78"/>
                  </a:cubicBezTo>
                  <a:cubicBezTo>
                    <a:pt x="80" y="73"/>
                    <a:pt x="80" y="66"/>
                    <a:pt x="80" y="60"/>
                  </a:cubicBezTo>
                  <a:cubicBezTo>
                    <a:pt x="80" y="54"/>
                    <a:pt x="79" y="48"/>
                    <a:pt x="77" y="44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79" name="Freeform 1849"/>
            <p:cNvSpPr/>
            <p:nvPr/>
          </p:nvSpPr>
          <p:spPr>
            <a:xfrm>
              <a:off x="5665751" y="3898921"/>
              <a:ext cx="454028" cy="303215"/>
            </a:xfrm>
            <a:custGeom>
              <a:avLst/>
              <a:gdLst>
                <a:gd name="txL" fmla="*/ 0 w 121"/>
                <a:gd name="txT" fmla="*/ 0 h 81"/>
                <a:gd name="txR" fmla="*/ 121 w 121"/>
                <a:gd name="txB" fmla="*/ 81 h 8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21" h="81">
                  <a:moveTo>
                    <a:pt x="68" y="2"/>
                  </a:moveTo>
                  <a:cubicBezTo>
                    <a:pt x="59" y="0"/>
                    <a:pt x="51" y="5"/>
                    <a:pt x="43" y="8"/>
                  </a:cubicBezTo>
                  <a:cubicBezTo>
                    <a:pt x="37" y="12"/>
                    <a:pt x="31" y="16"/>
                    <a:pt x="24" y="20"/>
                  </a:cubicBezTo>
                  <a:cubicBezTo>
                    <a:pt x="22" y="22"/>
                    <a:pt x="16" y="24"/>
                    <a:pt x="11" y="25"/>
                  </a:cubicBezTo>
                  <a:cubicBezTo>
                    <a:pt x="5" y="27"/>
                    <a:pt x="0" y="26"/>
                    <a:pt x="0" y="26"/>
                  </a:cubicBezTo>
                  <a:cubicBezTo>
                    <a:pt x="3" y="29"/>
                    <a:pt x="6" y="32"/>
                    <a:pt x="8" y="35"/>
                  </a:cubicBezTo>
                  <a:cubicBezTo>
                    <a:pt x="10" y="38"/>
                    <a:pt x="12" y="40"/>
                    <a:pt x="14" y="43"/>
                  </a:cubicBezTo>
                  <a:cubicBezTo>
                    <a:pt x="18" y="49"/>
                    <a:pt x="22" y="55"/>
                    <a:pt x="26" y="60"/>
                  </a:cubicBezTo>
                  <a:cubicBezTo>
                    <a:pt x="32" y="66"/>
                    <a:pt x="39" y="71"/>
                    <a:pt x="46" y="75"/>
                  </a:cubicBezTo>
                  <a:cubicBezTo>
                    <a:pt x="53" y="79"/>
                    <a:pt x="61" y="81"/>
                    <a:pt x="68" y="81"/>
                  </a:cubicBezTo>
                  <a:cubicBezTo>
                    <a:pt x="75" y="80"/>
                    <a:pt x="82" y="76"/>
                    <a:pt x="89" y="70"/>
                  </a:cubicBezTo>
                  <a:cubicBezTo>
                    <a:pt x="95" y="64"/>
                    <a:pt x="102" y="57"/>
                    <a:pt x="105" y="48"/>
                  </a:cubicBezTo>
                  <a:cubicBezTo>
                    <a:pt x="108" y="50"/>
                    <a:pt x="112" y="53"/>
                    <a:pt x="115" y="56"/>
                  </a:cubicBezTo>
                  <a:cubicBezTo>
                    <a:pt x="119" y="62"/>
                    <a:pt x="120" y="68"/>
                    <a:pt x="119" y="74"/>
                  </a:cubicBezTo>
                  <a:cubicBezTo>
                    <a:pt x="119" y="74"/>
                    <a:pt x="120" y="74"/>
                    <a:pt x="121" y="74"/>
                  </a:cubicBezTo>
                  <a:cubicBezTo>
                    <a:pt x="121" y="72"/>
                    <a:pt x="121" y="70"/>
                    <a:pt x="121" y="67"/>
                  </a:cubicBezTo>
                  <a:cubicBezTo>
                    <a:pt x="120" y="65"/>
                    <a:pt x="119" y="62"/>
                    <a:pt x="118" y="59"/>
                  </a:cubicBezTo>
                  <a:cubicBezTo>
                    <a:pt x="114" y="53"/>
                    <a:pt x="109" y="49"/>
                    <a:pt x="105" y="47"/>
                  </a:cubicBezTo>
                  <a:cubicBezTo>
                    <a:pt x="107" y="41"/>
                    <a:pt x="107" y="35"/>
                    <a:pt x="106" y="29"/>
                  </a:cubicBezTo>
                  <a:cubicBezTo>
                    <a:pt x="104" y="23"/>
                    <a:pt x="101" y="17"/>
                    <a:pt x="95" y="13"/>
                  </a:cubicBezTo>
                  <a:cubicBezTo>
                    <a:pt x="92" y="10"/>
                    <a:pt x="87" y="7"/>
                    <a:pt x="82" y="5"/>
                  </a:cubicBezTo>
                  <a:cubicBezTo>
                    <a:pt x="77" y="3"/>
                    <a:pt x="72" y="2"/>
                    <a:pt x="68" y="2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80" name="Freeform 1850"/>
            <p:cNvSpPr/>
            <p:nvPr/>
          </p:nvSpPr>
          <p:spPr>
            <a:xfrm>
              <a:off x="5605425" y="4075135"/>
              <a:ext cx="368302" cy="236539"/>
            </a:xfrm>
            <a:custGeom>
              <a:avLst/>
              <a:gdLst>
                <a:gd name="txL" fmla="*/ 0 w 98"/>
                <a:gd name="txT" fmla="*/ 0 h 63"/>
                <a:gd name="txR" fmla="*/ 98 w 98"/>
                <a:gd name="txB" fmla="*/ 63 h 6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98" h="63">
                  <a:moveTo>
                    <a:pt x="47" y="1"/>
                  </a:moveTo>
                  <a:cubicBezTo>
                    <a:pt x="39" y="1"/>
                    <a:pt x="34" y="5"/>
                    <a:pt x="28" y="8"/>
                  </a:cubicBezTo>
                  <a:cubicBezTo>
                    <a:pt x="23" y="12"/>
                    <a:pt x="18" y="16"/>
                    <a:pt x="14" y="21"/>
                  </a:cubicBezTo>
                  <a:cubicBezTo>
                    <a:pt x="11" y="24"/>
                    <a:pt x="0" y="33"/>
                    <a:pt x="0" y="33"/>
                  </a:cubicBezTo>
                  <a:cubicBezTo>
                    <a:pt x="9" y="35"/>
                    <a:pt x="15" y="44"/>
                    <a:pt x="21" y="50"/>
                  </a:cubicBezTo>
                  <a:cubicBezTo>
                    <a:pt x="26" y="54"/>
                    <a:pt x="32" y="58"/>
                    <a:pt x="38" y="60"/>
                  </a:cubicBezTo>
                  <a:cubicBezTo>
                    <a:pt x="39" y="60"/>
                    <a:pt x="40" y="61"/>
                    <a:pt x="40" y="61"/>
                  </a:cubicBezTo>
                  <a:cubicBezTo>
                    <a:pt x="41" y="61"/>
                    <a:pt x="41" y="61"/>
                    <a:pt x="41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3" y="62"/>
                    <a:pt x="44" y="62"/>
                    <a:pt x="44" y="62"/>
                  </a:cubicBezTo>
                  <a:cubicBezTo>
                    <a:pt x="46" y="62"/>
                    <a:pt x="48" y="63"/>
                    <a:pt x="50" y="63"/>
                  </a:cubicBezTo>
                  <a:cubicBezTo>
                    <a:pt x="53" y="63"/>
                    <a:pt x="56" y="62"/>
                    <a:pt x="59" y="61"/>
                  </a:cubicBezTo>
                  <a:cubicBezTo>
                    <a:pt x="65" y="60"/>
                    <a:pt x="70" y="55"/>
                    <a:pt x="74" y="49"/>
                  </a:cubicBezTo>
                  <a:cubicBezTo>
                    <a:pt x="77" y="43"/>
                    <a:pt x="80" y="36"/>
                    <a:pt x="80" y="29"/>
                  </a:cubicBezTo>
                  <a:cubicBezTo>
                    <a:pt x="83" y="29"/>
                    <a:pt x="86" y="30"/>
                    <a:pt x="89" y="32"/>
                  </a:cubicBezTo>
                  <a:cubicBezTo>
                    <a:pt x="90" y="32"/>
                    <a:pt x="91" y="33"/>
                    <a:pt x="92" y="34"/>
                  </a:cubicBezTo>
                  <a:cubicBezTo>
                    <a:pt x="93" y="35"/>
                    <a:pt x="94" y="35"/>
                    <a:pt x="94" y="36"/>
                  </a:cubicBezTo>
                  <a:cubicBezTo>
                    <a:pt x="95" y="37"/>
                    <a:pt x="96" y="38"/>
                    <a:pt x="96" y="39"/>
                  </a:cubicBezTo>
                  <a:cubicBezTo>
                    <a:pt x="96" y="41"/>
                    <a:pt x="97" y="42"/>
                    <a:pt x="96" y="43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6" y="43"/>
                    <a:pt x="96" y="43"/>
                    <a:pt x="97" y="43"/>
                  </a:cubicBezTo>
                  <a:cubicBezTo>
                    <a:pt x="97" y="42"/>
                    <a:pt x="98" y="41"/>
                    <a:pt x="98" y="40"/>
                  </a:cubicBezTo>
                  <a:cubicBezTo>
                    <a:pt x="98" y="39"/>
                    <a:pt x="97" y="38"/>
                    <a:pt x="97" y="38"/>
                  </a:cubicBezTo>
                  <a:cubicBezTo>
                    <a:pt x="96" y="36"/>
                    <a:pt x="94" y="34"/>
                    <a:pt x="92" y="33"/>
                  </a:cubicBezTo>
                  <a:cubicBezTo>
                    <a:pt x="88" y="30"/>
                    <a:pt x="83" y="28"/>
                    <a:pt x="80" y="28"/>
                  </a:cubicBezTo>
                  <a:cubicBezTo>
                    <a:pt x="80" y="18"/>
                    <a:pt x="75" y="9"/>
                    <a:pt x="67" y="5"/>
                  </a:cubicBezTo>
                  <a:cubicBezTo>
                    <a:pt x="65" y="4"/>
                    <a:pt x="63" y="3"/>
                    <a:pt x="61" y="3"/>
                  </a:cubicBezTo>
                  <a:cubicBezTo>
                    <a:pt x="61" y="2"/>
                    <a:pt x="60" y="2"/>
                    <a:pt x="59" y="2"/>
                  </a:cubicBezTo>
                  <a:cubicBezTo>
                    <a:pt x="58" y="2"/>
                    <a:pt x="57" y="2"/>
                    <a:pt x="57" y="2"/>
                  </a:cubicBezTo>
                  <a:cubicBezTo>
                    <a:pt x="57" y="1"/>
                    <a:pt x="57" y="1"/>
                    <a:pt x="57" y="2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4" y="1"/>
                    <a:pt x="53" y="1"/>
                    <a:pt x="52" y="1"/>
                  </a:cubicBezTo>
                  <a:cubicBezTo>
                    <a:pt x="50" y="1"/>
                    <a:pt x="49" y="0"/>
                    <a:pt x="47" y="1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81" name="Freeform 1851"/>
            <p:cNvSpPr/>
            <p:nvPr/>
          </p:nvSpPr>
          <p:spPr>
            <a:xfrm>
              <a:off x="5516525" y="4292624"/>
              <a:ext cx="401640" cy="252414"/>
            </a:xfrm>
            <a:custGeom>
              <a:avLst/>
              <a:gdLst>
                <a:gd name="txL" fmla="*/ 0 w 107"/>
                <a:gd name="txT" fmla="*/ 0 h 67"/>
                <a:gd name="txR" fmla="*/ 107 w 107"/>
                <a:gd name="txB" fmla="*/ 67 h 6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07" h="67">
                  <a:moveTo>
                    <a:pt x="44" y="3"/>
                  </a:moveTo>
                  <a:cubicBezTo>
                    <a:pt x="37" y="5"/>
                    <a:pt x="33" y="11"/>
                    <a:pt x="28" y="16"/>
                  </a:cubicBezTo>
                  <a:cubicBezTo>
                    <a:pt x="24" y="20"/>
                    <a:pt x="20" y="25"/>
                    <a:pt x="16" y="31"/>
                  </a:cubicBezTo>
                  <a:cubicBezTo>
                    <a:pt x="15" y="33"/>
                    <a:pt x="11" y="36"/>
                    <a:pt x="7" y="39"/>
                  </a:cubicBezTo>
                  <a:cubicBezTo>
                    <a:pt x="4" y="42"/>
                    <a:pt x="0" y="44"/>
                    <a:pt x="0" y="44"/>
                  </a:cubicBezTo>
                  <a:cubicBezTo>
                    <a:pt x="6" y="45"/>
                    <a:pt x="11" y="48"/>
                    <a:pt x="16" y="52"/>
                  </a:cubicBezTo>
                  <a:cubicBezTo>
                    <a:pt x="20" y="55"/>
                    <a:pt x="25" y="59"/>
                    <a:pt x="30" y="61"/>
                  </a:cubicBezTo>
                  <a:cubicBezTo>
                    <a:pt x="36" y="64"/>
                    <a:pt x="44" y="66"/>
                    <a:pt x="52" y="67"/>
                  </a:cubicBezTo>
                  <a:cubicBezTo>
                    <a:pt x="60" y="67"/>
                    <a:pt x="67" y="66"/>
                    <a:pt x="73" y="62"/>
                  </a:cubicBezTo>
                  <a:cubicBezTo>
                    <a:pt x="86" y="55"/>
                    <a:pt x="89" y="37"/>
                    <a:pt x="85" y="22"/>
                  </a:cubicBezTo>
                  <a:cubicBezTo>
                    <a:pt x="88" y="22"/>
                    <a:pt x="91" y="21"/>
                    <a:pt x="94" y="22"/>
                  </a:cubicBezTo>
                  <a:cubicBezTo>
                    <a:pt x="98" y="22"/>
                    <a:pt x="102" y="24"/>
                    <a:pt x="106" y="26"/>
                  </a:cubicBezTo>
                  <a:cubicBezTo>
                    <a:pt x="107" y="25"/>
                    <a:pt x="107" y="25"/>
                    <a:pt x="107" y="25"/>
                  </a:cubicBezTo>
                  <a:cubicBezTo>
                    <a:pt x="103" y="22"/>
                    <a:pt x="91" y="20"/>
                    <a:pt x="84" y="21"/>
                  </a:cubicBezTo>
                  <a:cubicBezTo>
                    <a:pt x="81" y="12"/>
                    <a:pt x="74" y="4"/>
                    <a:pt x="65" y="2"/>
                  </a:cubicBezTo>
                  <a:cubicBezTo>
                    <a:pt x="59" y="0"/>
                    <a:pt x="50" y="1"/>
                    <a:pt x="44" y="3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82" name="Freeform 1852"/>
            <p:cNvSpPr/>
            <p:nvPr/>
          </p:nvSpPr>
          <p:spPr>
            <a:xfrm>
              <a:off x="5568913" y="4314849"/>
              <a:ext cx="374652" cy="357190"/>
            </a:xfrm>
            <a:custGeom>
              <a:avLst/>
              <a:gdLst>
                <a:gd name="txL" fmla="*/ 0 w 100"/>
                <a:gd name="txT" fmla="*/ 0 h 95"/>
                <a:gd name="txR" fmla="*/ 100 w 100"/>
                <a:gd name="txB" fmla="*/ 95 h 9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00" h="95">
                  <a:moveTo>
                    <a:pt x="27" y="26"/>
                  </a:moveTo>
                  <a:cubicBezTo>
                    <a:pt x="25" y="29"/>
                    <a:pt x="25" y="32"/>
                    <a:pt x="25" y="35"/>
                  </a:cubicBezTo>
                  <a:cubicBezTo>
                    <a:pt x="25" y="38"/>
                    <a:pt x="25" y="42"/>
                    <a:pt x="24" y="46"/>
                  </a:cubicBezTo>
                  <a:cubicBezTo>
                    <a:pt x="23" y="52"/>
                    <a:pt x="20" y="59"/>
                    <a:pt x="17" y="66"/>
                  </a:cubicBezTo>
                  <a:cubicBezTo>
                    <a:pt x="16" y="69"/>
                    <a:pt x="12" y="74"/>
                    <a:pt x="8" y="78"/>
                  </a:cubicBezTo>
                  <a:cubicBezTo>
                    <a:pt x="4" y="82"/>
                    <a:pt x="0" y="85"/>
                    <a:pt x="0" y="85"/>
                  </a:cubicBezTo>
                  <a:cubicBezTo>
                    <a:pt x="7" y="86"/>
                    <a:pt x="14" y="89"/>
                    <a:pt x="22" y="91"/>
                  </a:cubicBezTo>
                  <a:cubicBezTo>
                    <a:pt x="30" y="94"/>
                    <a:pt x="39" y="95"/>
                    <a:pt x="48" y="94"/>
                  </a:cubicBezTo>
                  <a:cubicBezTo>
                    <a:pt x="58" y="93"/>
                    <a:pt x="67" y="90"/>
                    <a:pt x="75" y="86"/>
                  </a:cubicBezTo>
                  <a:cubicBezTo>
                    <a:pt x="82" y="81"/>
                    <a:pt x="88" y="76"/>
                    <a:pt x="92" y="71"/>
                  </a:cubicBezTo>
                  <a:cubicBezTo>
                    <a:pt x="92" y="71"/>
                    <a:pt x="93" y="69"/>
                    <a:pt x="93" y="68"/>
                  </a:cubicBezTo>
                  <a:cubicBezTo>
                    <a:pt x="94" y="67"/>
                    <a:pt x="95" y="65"/>
                    <a:pt x="96" y="64"/>
                  </a:cubicBezTo>
                  <a:cubicBezTo>
                    <a:pt x="100" y="55"/>
                    <a:pt x="100" y="45"/>
                    <a:pt x="97" y="37"/>
                  </a:cubicBezTo>
                  <a:cubicBezTo>
                    <a:pt x="93" y="28"/>
                    <a:pt x="86" y="21"/>
                    <a:pt x="79" y="16"/>
                  </a:cubicBezTo>
                  <a:cubicBezTo>
                    <a:pt x="81" y="14"/>
                    <a:pt x="83" y="11"/>
                    <a:pt x="86" y="10"/>
                  </a:cubicBezTo>
                  <a:cubicBezTo>
                    <a:pt x="87" y="9"/>
                    <a:pt x="89" y="7"/>
                    <a:pt x="91" y="6"/>
                  </a:cubicBezTo>
                  <a:cubicBezTo>
                    <a:pt x="92" y="5"/>
                    <a:pt x="93" y="3"/>
                    <a:pt x="94" y="2"/>
                  </a:cubicBezTo>
                  <a:cubicBezTo>
                    <a:pt x="93" y="1"/>
                    <a:pt x="93" y="1"/>
                    <a:pt x="92" y="0"/>
                  </a:cubicBezTo>
                  <a:cubicBezTo>
                    <a:pt x="92" y="1"/>
                    <a:pt x="91" y="2"/>
                    <a:pt x="90" y="4"/>
                  </a:cubicBezTo>
                  <a:cubicBezTo>
                    <a:pt x="90" y="5"/>
                    <a:pt x="88" y="6"/>
                    <a:pt x="87" y="8"/>
                  </a:cubicBezTo>
                  <a:cubicBezTo>
                    <a:pt x="85" y="9"/>
                    <a:pt x="83" y="10"/>
                    <a:pt x="82" y="11"/>
                  </a:cubicBezTo>
                  <a:cubicBezTo>
                    <a:pt x="80" y="13"/>
                    <a:pt x="79" y="14"/>
                    <a:pt x="78" y="16"/>
                  </a:cubicBezTo>
                  <a:cubicBezTo>
                    <a:pt x="73" y="12"/>
                    <a:pt x="68" y="10"/>
                    <a:pt x="62" y="8"/>
                  </a:cubicBezTo>
                  <a:cubicBezTo>
                    <a:pt x="60" y="8"/>
                    <a:pt x="57" y="7"/>
                    <a:pt x="55" y="7"/>
                  </a:cubicBezTo>
                  <a:cubicBezTo>
                    <a:pt x="52" y="7"/>
                    <a:pt x="49" y="8"/>
                    <a:pt x="47" y="9"/>
                  </a:cubicBezTo>
                  <a:cubicBezTo>
                    <a:pt x="46" y="9"/>
                    <a:pt x="45" y="10"/>
                    <a:pt x="44" y="10"/>
                  </a:cubicBezTo>
                  <a:cubicBezTo>
                    <a:pt x="43" y="11"/>
                    <a:pt x="43" y="11"/>
                    <a:pt x="42" y="12"/>
                  </a:cubicBezTo>
                  <a:cubicBezTo>
                    <a:pt x="41" y="12"/>
                    <a:pt x="41" y="13"/>
                    <a:pt x="40" y="13"/>
                  </a:cubicBezTo>
                  <a:cubicBezTo>
                    <a:pt x="34" y="18"/>
                    <a:pt x="29" y="23"/>
                    <a:pt x="27" y="26"/>
                  </a:cubicBezTo>
                  <a:close/>
                </a:path>
              </a:pathLst>
            </a:custGeom>
            <a:solidFill>
              <a:srgbClr val="88C6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83" name="Freeform 1853"/>
            <p:cNvSpPr/>
            <p:nvPr/>
          </p:nvSpPr>
          <p:spPr>
            <a:xfrm>
              <a:off x="3405137" y="5589621"/>
              <a:ext cx="423865" cy="273052"/>
            </a:xfrm>
            <a:custGeom>
              <a:avLst/>
              <a:gdLst>
                <a:gd name="txL" fmla="*/ 0 w 113"/>
                <a:gd name="txT" fmla="*/ 0 h 73"/>
                <a:gd name="txR" fmla="*/ 113 w 113"/>
                <a:gd name="txB" fmla="*/ 73 h 73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113" h="73">
                  <a:moveTo>
                    <a:pt x="61" y="0"/>
                  </a:moveTo>
                  <a:cubicBezTo>
                    <a:pt x="55" y="0"/>
                    <a:pt x="49" y="3"/>
                    <a:pt x="42" y="6"/>
                  </a:cubicBezTo>
                  <a:cubicBezTo>
                    <a:pt x="36" y="7"/>
                    <a:pt x="29" y="10"/>
                    <a:pt x="22" y="12"/>
                  </a:cubicBezTo>
                  <a:cubicBezTo>
                    <a:pt x="20" y="12"/>
                    <a:pt x="14" y="13"/>
                    <a:pt x="9" y="13"/>
                  </a:cubicBezTo>
                  <a:cubicBezTo>
                    <a:pt x="4" y="12"/>
                    <a:pt x="0" y="12"/>
                    <a:pt x="0" y="12"/>
                  </a:cubicBezTo>
                  <a:cubicBezTo>
                    <a:pt x="4" y="17"/>
                    <a:pt x="6" y="23"/>
                    <a:pt x="8" y="29"/>
                  </a:cubicBezTo>
                  <a:cubicBezTo>
                    <a:pt x="10" y="36"/>
                    <a:pt x="13" y="43"/>
                    <a:pt x="17" y="48"/>
                  </a:cubicBezTo>
                  <a:cubicBezTo>
                    <a:pt x="22" y="56"/>
                    <a:pt x="31" y="63"/>
                    <a:pt x="40" y="67"/>
                  </a:cubicBezTo>
                  <a:cubicBezTo>
                    <a:pt x="50" y="72"/>
                    <a:pt x="60" y="73"/>
                    <a:pt x="69" y="71"/>
                  </a:cubicBezTo>
                  <a:cubicBezTo>
                    <a:pt x="78" y="69"/>
                    <a:pt x="84" y="63"/>
                    <a:pt x="88" y="55"/>
                  </a:cubicBezTo>
                  <a:cubicBezTo>
                    <a:pt x="91" y="48"/>
                    <a:pt x="92" y="39"/>
                    <a:pt x="90" y="31"/>
                  </a:cubicBezTo>
                  <a:cubicBezTo>
                    <a:pt x="94" y="31"/>
                    <a:pt x="97" y="31"/>
                    <a:pt x="100" y="32"/>
                  </a:cubicBezTo>
                  <a:cubicBezTo>
                    <a:pt x="104" y="33"/>
                    <a:pt x="109" y="35"/>
                    <a:pt x="113" y="37"/>
                  </a:cubicBezTo>
                  <a:cubicBezTo>
                    <a:pt x="113" y="35"/>
                    <a:pt x="113" y="35"/>
                    <a:pt x="113" y="35"/>
                  </a:cubicBezTo>
                  <a:cubicBezTo>
                    <a:pt x="111" y="34"/>
                    <a:pt x="107" y="32"/>
                    <a:pt x="103" y="31"/>
                  </a:cubicBezTo>
                  <a:cubicBezTo>
                    <a:pt x="98" y="30"/>
                    <a:pt x="94" y="29"/>
                    <a:pt x="90" y="30"/>
                  </a:cubicBezTo>
                  <a:cubicBezTo>
                    <a:pt x="88" y="19"/>
                    <a:pt x="84" y="9"/>
                    <a:pt x="77" y="5"/>
                  </a:cubicBezTo>
                  <a:cubicBezTo>
                    <a:pt x="74" y="3"/>
                    <a:pt x="72" y="2"/>
                    <a:pt x="69" y="1"/>
                  </a:cubicBezTo>
                  <a:cubicBezTo>
                    <a:pt x="66" y="1"/>
                    <a:pt x="63" y="0"/>
                    <a:pt x="61" y="0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84" name="Freeform 1854"/>
            <p:cNvSpPr/>
            <p:nvPr/>
          </p:nvSpPr>
          <p:spPr>
            <a:xfrm>
              <a:off x="5368886" y="4029097"/>
              <a:ext cx="428628" cy="338140"/>
            </a:xfrm>
            <a:custGeom>
              <a:avLst/>
              <a:gdLst>
                <a:gd name="txL" fmla="*/ 0 w 114"/>
                <a:gd name="txT" fmla="*/ 0 h 90"/>
                <a:gd name="txR" fmla="*/ 114 w 114"/>
                <a:gd name="txB" fmla="*/ 90 h 9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14" h="90">
                  <a:moveTo>
                    <a:pt x="72" y="8"/>
                  </a:moveTo>
                  <a:cubicBezTo>
                    <a:pt x="65" y="5"/>
                    <a:pt x="57" y="7"/>
                    <a:pt x="48" y="7"/>
                  </a:cubicBezTo>
                  <a:cubicBezTo>
                    <a:pt x="40" y="7"/>
                    <a:pt x="33" y="8"/>
                    <a:pt x="25" y="8"/>
                  </a:cubicBezTo>
                  <a:cubicBezTo>
                    <a:pt x="22" y="8"/>
                    <a:pt x="15" y="7"/>
                    <a:pt x="10" y="5"/>
                  </a:cubicBezTo>
                  <a:cubicBezTo>
                    <a:pt x="4" y="3"/>
                    <a:pt x="0" y="0"/>
                    <a:pt x="0" y="0"/>
                  </a:cubicBezTo>
                  <a:cubicBezTo>
                    <a:pt x="2" y="8"/>
                    <a:pt x="3" y="16"/>
                    <a:pt x="4" y="24"/>
                  </a:cubicBezTo>
                  <a:cubicBezTo>
                    <a:pt x="5" y="32"/>
                    <a:pt x="6" y="40"/>
                    <a:pt x="8" y="46"/>
                  </a:cubicBezTo>
                  <a:cubicBezTo>
                    <a:pt x="11" y="56"/>
                    <a:pt x="17" y="66"/>
                    <a:pt x="25" y="73"/>
                  </a:cubicBezTo>
                  <a:cubicBezTo>
                    <a:pt x="32" y="81"/>
                    <a:pt x="42" y="87"/>
                    <a:pt x="52" y="88"/>
                  </a:cubicBezTo>
                  <a:cubicBezTo>
                    <a:pt x="63" y="90"/>
                    <a:pt x="73" y="87"/>
                    <a:pt x="79" y="80"/>
                  </a:cubicBezTo>
                  <a:cubicBezTo>
                    <a:pt x="86" y="73"/>
                    <a:pt x="90" y="64"/>
                    <a:pt x="92" y="55"/>
                  </a:cubicBezTo>
                  <a:cubicBezTo>
                    <a:pt x="96" y="56"/>
                    <a:pt x="99" y="57"/>
                    <a:pt x="102" y="59"/>
                  </a:cubicBezTo>
                  <a:cubicBezTo>
                    <a:pt x="106" y="61"/>
                    <a:pt x="109" y="65"/>
                    <a:pt x="113" y="68"/>
                  </a:cubicBezTo>
                  <a:cubicBezTo>
                    <a:pt x="114" y="66"/>
                    <a:pt x="114" y="66"/>
                    <a:pt x="114" y="66"/>
                  </a:cubicBezTo>
                  <a:cubicBezTo>
                    <a:pt x="112" y="64"/>
                    <a:pt x="108" y="62"/>
                    <a:pt x="104" y="59"/>
                  </a:cubicBezTo>
                  <a:cubicBezTo>
                    <a:pt x="100" y="57"/>
                    <a:pt x="96" y="54"/>
                    <a:pt x="93" y="53"/>
                  </a:cubicBezTo>
                  <a:cubicBezTo>
                    <a:pt x="94" y="47"/>
                    <a:pt x="94" y="41"/>
                    <a:pt x="94" y="36"/>
                  </a:cubicBezTo>
                  <a:cubicBezTo>
                    <a:pt x="93" y="31"/>
                    <a:pt x="92" y="26"/>
                    <a:pt x="89" y="22"/>
                  </a:cubicBezTo>
                  <a:cubicBezTo>
                    <a:pt x="86" y="16"/>
                    <a:pt x="78" y="11"/>
                    <a:pt x="72" y="8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85" name="Freeform 1855"/>
            <p:cNvSpPr/>
            <p:nvPr/>
          </p:nvSpPr>
          <p:spPr>
            <a:xfrm>
              <a:off x="5560975" y="3838596"/>
              <a:ext cx="431803" cy="446091"/>
            </a:xfrm>
            <a:custGeom>
              <a:avLst/>
              <a:gdLst>
                <a:gd name="txL" fmla="*/ 0 w 115"/>
                <a:gd name="txT" fmla="*/ 0 h 119"/>
                <a:gd name="txR" fmla="*/ 115 w 115"/>
                <a:gd name="txB" fmla="*/ 119 h 11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15" h="119">
                  <a:moveTo>
                    <a:pt x="87" y="8"/>
                  </a:moveTo>
                  <a:cubicBezTo>
                    <a:pt x="76" y="0"/>
                    <a:pt x="65" y="0"/>
                    <a:pt x="55" y="1"/>
                  </a:cubicBezTo>
                  <a:cubicBezTo>
                    <a:pt x="45" y="1"/>
                    <a:pt x="37" y="4"/>
                    <a:pt x="28" y="7"/>
                  </a:cubicBezTo>
                  <a:cubicBezTo>
                    <a:pt x="25" y="8"/>
                    <a:pt x="18" y="9"/>
                    <a:pt x="12" y="11"/>
                  </a:cubicBezTo>
                  <a:cubicBezTo>
                    <a:pt x="6" y="12"/>
                    <a:pt x="0" y="12"/>
                    <a:pt x="0" y="12"/>
                  </a:cubicBezTo>
                  <a:cubicBezTo>
                    <a:pt x="6" y="17"/>
                    <a:pt x="9" y="23"/>
                    <a:pt x="10" y="30"/>
                  </a:cubicBezTo>
                  <a:cubicBezTo>
                    <a:pt x="12" y="37"/>
                    <a:pt x="13" y="44"/>
                    <a:pt x="15" y="50"/>
                  </a:cubicBezTo>
                  <a:cubicBezTo>
                    <a:pt x="17" y="58"/>
                    <a:pt x="20" y="66"/>
                    <a:pt x="24" y="72"/>
                  </a:cubicBezTo>
                  <a:cubicBezTo>
                    <a:pt x="28" y="79"/>
                    <a:pt x="32" y="83"/>
                    <a:pt x="38" y="86"/>
                  </a:cubicBezTo>
                  <a:cubicBezTo>
                    <a:pt x="41" y="87"/>
                    <a:pt x="45" y="87"/>
                    <a:pt x="49" y="88"/>
                  </a:cubicBezTo>
                  <a:cubicBezTo>
                    <a:pt x="63" y="88"/>
                    <a:pt x="63" y="88"/>
                    <a:pt x="63" y="88"/>
                  </a:cubicBezTo>
                  <a:cubicBezTo>
                    <a:pt x="73" y="89"/>
                    <a:pt x="85" y="90"/>
                    <a:pt x="95" y="86"/>
                  </a:cubicBezTo>
                  <a:cubicBezTo>
                    <a:pt x="96" y="91"/>
                    <a:pt x="95" y="98"/>
                    <a:pt x="93" y="102"/>
                  </a:cubicBezTo>
                  <a:cubicBezTo>
                    <a:pt x="90" y="110"/>
                    <a:pt x="84" y="115"/>
                    <a:pt x="77" y="117"/>
                  </a:cubicBezTo>
                  <a:cubicBezTo>
                    <a:pt x="77" y="117"/>
                    <a:pt x="78" y="118"/>
                    <a:pt x="78" y="119"/>
                  </a:cubicBezTo>
                  <a:cubicBezTo>
                    <a:pt x="82" y="118"/>
                    <a:pt x="88" y="114"/>
                    <a:pt x="92" y="107"/>
                  </a:cubicBezTo>
                  <a:cubicBezTo>
                    <a:pt x="94" y="104"/>
                    <a:pt x="96" y="100"/>
                    <a:pt x="96" y="96"/>
                  </a:cubicBezTo>
                  <a:cubicBezTo>
                    <a:pt x="97" y="92"/>
                    <a:pt x="97" y="88"/>
                    <a:pt x="96" y="85"/>
                  </a:cubicBezTo>
                  <a:cubicBezTo>
                    <a:pt x="103" y="82"/>
                    <a:pt x="109" y="77"/>
                    <a:pt x="112" y="69"/>
                  </a:cubicBezTo>
                  <a:cubicBezTo>
                    <a:pt x="115" y="62"/>
                    <a:pt x="115" y="52"/>
                    <a:pt x="112" y="42"/>
                  </a:cubicBezTo>
                  <a:cubicBezTo>
                    <a:pt x="110" y="35"/>
                    <a:pt x="106" y="28"/>
                    <a:pt x="102" y="22"/>
                  </a:cubicBezTo>
                  <a:cubicBezTo>
                    <a:pt x="97" y="16"/>
                    <a:pt x="92" y="11"/>
                    <a:pt x="87" y="8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86" name="Freeform 1856"/>
            <p:cNvSpPr/>
            <p:nvPr/>
          </p:nvSpPr>
          <p:spPr>
            <a:xfrm>
              <a:off x="5841964" y="3863996"/>
              <a:ext cx="282577" cy="376240"/>
            </a:xfrm>
            <a:custGeom>
              <a:avLst/>
              <a:gdLst>
                <a:gd name="txL" fmla="*/ 0 w 75"/>
                <a:gd name="txT" fmla="*/ 0 h 100"/>
                <a:gd name="txR" fmla="*/ 75 w 75"/>
                <a:gd name="txB" fmla="*/ 100 h 10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5" h="100">
                  <a:moveTo>
                    <a:pt x="66" y="17"/>
                  </a:moveTo>
                  <a:cubicBezTo>
                    <a:pt x="60" y="8"/>
                    <a:pt x="52" y="5"/>
                    <a:pt x="43" y="3"/>
                  </a:cubicBezTo>
                  <a:cubicBezTo>
                    <a:pt x="36" y="0"/>
                    <a:pt x="29" y="0"/>
                    <a:pt x="22" y="1"/>
                  </a:cubicBezTo>
                  <a:cubicBezTo>
                    <a:pt x="19" y="1"/>
                    <a:pt x="14" y="1"/>
                    <a:pt x="9" y="1"/>
                  </a:cubicBezTo>
                  <a:cubicBezTo>
                    <a:pt x="4" y="1"/>
                    <a:pt x="0" y="1"/>
                    <a:pt x="0" y="1"/>
                  </a:cubicBezTo>
                  <a:cubicBezTo>
                    <a:pt x="3" y="4"/>
                    <a:pt x="4" y="9"/>
                    <a:pt x="3" y="14"/>
                  </a:cubicBezTo>
                  <a:cubicBezTo>
                    <a:pt x="3" y="20"/>
                    <a:pt x="2" y="25"/>
                    <a:pt x="1" y="29"/>
                  </a:cubicBezTo>
                  <a:cubicBezTo>
                    <a:pt x="1" y="35"/>
                    <a:pt x="1" y="41"/>
                    <a:pt x="1" y="47"/>
                  </a:cubicBezTo>
                  <a:cubicBezTo>
                    <a:pt x="2" y="53"/>
                    <a:pt x="4" y="57"/>
                    <a:pt x="8" y="61"/>
                  </a:cubicBezTo>
                  <a:cubicBezTo>
                    <a:pt x="12" y="65"/>
                    <a:pt x="18" y="68"/>
                    <a:pt x="26" y="72"/>
                  </a:cubicBezTo>
                  <a:cubicBezTo>
                    <a:pt x="33" y="75"/>
                    <a:pt x="42" y="77"/>
                    <a:pt x="50" y="76"/>
                  </a:cubicBezTo>
                  <a:cubicBezTo>
                    <a:pt x="50" y="80"/>
                    <a:pt x="49" y="85"/>
                    <a:pt x="47" y="88"/>
                  </a:cubicBezTo>
                  <a:cubicBezTo>
                    <a:pt x="44" y="93"/>
                    <a:pt x="39" y="96"/>
                    <a:pt x="35" y="98"/>
                  </a:cubicBezTo>
                  <a:cubicBezTo>
                    <a:pt x="35" y="99"/>
                    <a:pt x="35" y="99"/>
                    <a:pt x="35" y="100"/>
                  </a:cubicBezTo>
                  <a:cubicBezTo>
                    <a:pt x="38" y="99"/>
                    <a:pt x="42" y="96"/>
                    <a:pt x="46" y="91"/>
                  </a:cubicBezTo>
                  <a:cubicBezTo>
                    <a:pt x="49" y="87"/>
                    <a:pt x="51" y="80"/>
                    <a:pt x="52" y="76"/>
                  </a:cubicBezTo>
                  <a:cubicBezTo>
                    <a:pt x="57" y="75"/>
                    <a:pt x="62" y="73"/>
                    <a:pt x="67" y="69"/>
                  </a:cubicBezTo>
                  <a:cubicBezTo>
                    <a:pt x="71" y="64"/>
                    <a:pt x="74" y="58"/>
                    <a:pt x="75" y="51"/>
                  </a:cubicBezTo>
                  <a:cubicBezTo>
                    <a:pt x="75" y="45"/>
                    <a:pt x="74" y="39"/>
                    <a:pt x="73" y="33"/>
                  </a:cubicBezTo>
                  <a:cubicBezTo>
                    <a:pt x="71" y="27"/>
                    <a:pt x="69" y="22"/>
                    <a:pt x="66" y="17"/>
                  </a:cubicBezTo>
                  <a:close/>
                </a:path>
              </a:pathLst>
            </a:custGeom>
            <a:solidFill>
              <a:srgbClr val="88C6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87" name="Freeform 1857"/>
            <p:cNvSpPr/>
            <p:nvPr/>
          </p:nvSpPr>
          <p:spPr>
            <a:xfrm>
              <a:off x="6094378" y="3605232"/>
              <a:ext cx="300039" cy="454028"/>
            </a:xfrm>
            <a:custGeom>
              <a:avLst/>
              <a:gdLst>
                <a:gd name="txL" fmla="*/ 0 w 80"/>
                <a:gd name="txT" fmla="*/ 0 h 121"/>
                <a:gd name="txR" fmla="*/ 80 w 80"/>
                <a:gd name="txB" fmla="*/ 121 h 12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80" h="121">
                  <a:moveTo>
                    <a:pt x="79" y="69"/>
                  </a:moveTo>
                  <a:cubicBezTo>
                    <a:pt x="80" y="61"/>
                    <a:pt x="77" y="54"/>
                    <a:pt x="74" y="45"/>
                  </a:cubicBezTo>
                  <a:cubicBezTo>
                    <a:pt x="72" y="39"/>
                    <a:pt x="69" y="32"/>
                    <a:pt x="66" y="25"/>
                  </a:cubicBezTo>
                  <a:cubicBezTo>
                    <a:pt x="65" y="22"/>
                    <a:pt x="64" y="16"/>
                    <a:pt x="64" y="11"/>
                  </a:cubicBezTo>
                  <a:cubicBezTo>
                    <a:pt x="63" y="5"/>
                    <a:pt x="64" y="0"/>
                    <a:pt x="63" y="0"/>
                  </a:cubicBezTo>
                  <a:cubicBezTo>
                    <a:pt x="58" y="5"/>
                    <a:pt x="52" y="8"/>
                    <a:pt x="45" y="11"/>
                  </a:cubicBezTo>
                  <a:cubicBezTo>
                    <a:pt x="39" y="14"/>
                    <a:pt x="32" y="17"/>
                    <a:pt x="27" y="21"/>
                  </a:cubicBezTo>
                  <a:cubicBezTo>
                    <a:pt x="19" y="26"/>
                    <a:pt x="13" y="33"/>
                    <a:pt x="8" y="41"/>
                  </a:cubicBezTo>
                  <a:cubicBezTo>
                    <a:pt x="3" y="49"/>
                    <a:pt x="0" y="57"/>
                    <a:pt x="1" y="65"/>
                  </a:cubicBezTo>
                  <a:cubicBezTo>
                    <a:pt x="1" y="74"/>
                    <a:pt x="5" y="81"/>
                    <a:pt x="12" y="87"/>
                  </a:cubicBezTo>
                  <a:cubicBezTo>
                    <a:pt x="18" y="93"/>
                    <a:pt x="26" y="98"/>
                    <a:pt x="35" y="101"/>
                  </a:cubicBezTo>
                  <a:cubicBezTo>
                    <a:pt x="33" y="104"/>
                    <a:pt x="31" y="108"/>
                    <a:pt x="29" y="111"/>
                  </a:cubicBezTo>
                  <a:cubicBezTo>
                    <a:pt x="25" y="115"/>
                    <a:pt x="20" y="118"/>
                    <a:pt x="15" y="119"/>
                  </a:cubicBezTo>
                  <a:cubicBezTo>
                    <a:pt x="15" y="120"/>
                    <a:pt x="16" y="121"/>
                    <a:pt x="16" y="121"/>
                  </a:cubicBezTo>
                  <a:cubicBezTo>
                    <a:pt x="19" y="120"/>
                    <a:pt x="23" y="118"/>
                    <a:pt x="27" y="114"/>
                  </a:cubicBezTo>
                  <a:cubicBezTo>
                    <a:pt x="31" y="110"/>
                    <a:pt x="35" y="105"/>
                    <a:pt x="36" y="101"/>
                  </a:cubicBezTo>
                  <a:cubicBezTo>
                    <a:pt x="42" y="102"/>
                    <a:pt x="48" y="102"/>
                    <a:pt x="53" y="101"/>
                  </a:cubicBezTo>
                  <a:cubicBezTo>
                    <a:pt x="59" y="100"/>
                    <a:pt x="64" y="97"/>
                    <a:pt x="68" y="92"/>
                  </a:cubicBezTo>
                  <a:cubicBezTo>
                    <a:pt x="71" y="89"/>
                    <a:pt x="73" y="85"/>
                    <a:pt x="75" y="80"/>
                  </a:cubicBezTo>
                  <a:cubicBezTo>
                    <a:pt x="77" y="76"/>
                    <a:pt x="78" y="72"/>
                    <a:pt x="79" y="69"/>
                  </a:cubicBezTo>
                  <a:close/>
                </a:path>
              </a:pathLst>
            </a:custGeom>
            <a:solidFill>
              <a:srgbClr val="88C6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88" name="Freeform 1858"/>
            <p:cNvSpPr/>
            <p:nvPr/>
          </p:nvSpPr>
          <p:spPr>
            <a:xfrm>
              <a:off x="6026115" y="5194330"/>
              <a:ext cx="266702" cy="376240"/>
            </a:xfrm>
            <a:custGeom>
              <a:avLst/>
              <a:gdLst>
                <a:gd name="txL" fmla="*/ 0 w 71"/>
                <a:gd name="txT" fmla="*/ 0 h 100"/>
                <a:gd name="txR" fmla="*/ 71 w 71"/>
                <a:gd name="txB" fmla="*/ 100 h 10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1" h="100">
                  <a:moveTo>
                    <a:pt x="2" y="63"/>
                  </a:moveTo>
                  <a:cubicBezTo>
                    <a:pt x="4" y="72"/>
                    <a:pt x="10" y="78"/>
                    <a:pt x="17" y="83"/>
                  </a:cubicBezTo>
                  <a:cubicBezTo>
                    <a:pt x="22" y="88"/>
                    <a:pt x="28" y="91"/>
                    <a:pt x="35" y="93"/>
                  </a:cubicBezTo>
                  <a:cubicBezTo>
                    <a:pt x="38" y="94"/>
                    <a:pt x="42" y="96"/>
                    <a:pt x="47" y="98"/>
                  </a:cubicBezTo>
                  <a:cubicBezTo>
                    <a:pt x="49" y="99"/>
                    <a:pt x="51" y="99"/>
                    <a:pt x="52" y="99"/>
                  </a:cubicBezTo>
                  <a:cubicBezTo>
                    <a:pt x="53" y="100"/>
                    <a:pt x="54" y="100"/>
                    <a:pt x="54" y="100"/>
                  </a:cubicBezTo>
                  <a:cubicBezTo>
                    <a:pt x="54" y="99"/>
                    <a:pt x="54" y="99"/>
                    <a:pt x="54" y="99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54" y="97"/>
                    <a:pt x="54" y="96"/>
                    <a:pt x="54" y="95"/>
                  </a:cubicBezTo>
                  <a:cubicBezTo>
                    <a:pt x="55" y="93"/>
                    <a:pt x="56" y="90"/>
                    <a:pt x="57" y="88"/>
                  </a:cubicBezTo>
                  <a:cubicBezTo>
                    <a:pt x="59" y="84"/>
                    <a:pt x="62" y="80"/>
                    <a:pt x="64" y="75"/>
                  </a:cubicBezTo>
                  <a:cubicBezTo>
                    <a:pt x="67" y="70"/>
                    <a:pt x="69" y="64"/>
                    <a:pt x="70" y="57"/>
                  </a:cubicBezTo>
                  <a:cubicBezTo>
                    <a:pt x="71" y="51"/>
                    <a:pt x="71" y="45"/>
                    <a:pt x="69" y="40"/>
                  </a:cubicBezTo>
                  <a:cubicBezTo>
                    <a:pt x="66" y="34"/>
                    <a:pt x="61" y="30"/>
                    <a:pt x="55" y="25"/>
                  </a:cubicBezTo>
                  <a:cubicBezTo>
                    <a:pt x="48" y="21"/>
                    <a:pt x="40" y="17"/>
                    <a:pt x="32" y="16"/>
                  </a:cubicBezTo>
                  <a:cubicBezTo>
                    <a:pt x="33" y="12"/>
                    <a:pt x="36" y="7"/>
                    <a:pt x="39" y="5"/>
                  </a:cubicBezTo>
                  <a:cubicBezTo>
                    <a:pt x="41" y="3"/>
                    <a:pt x="44" y="2"/>
                    <a:pt x="47" y="2"/>
                  </a:cubicBezTo>
                  <a:cubicBezTo>
                    <a:pt x="50" y="2"/>
                    <a:pt x="53" y="3"/>
                    <a:pt x="56" y="5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5" y="3"/>
                    <a:pt x="54" y="3"/>
                    <a:pt x="54" y="3"/>
                  </a:cubicBezTo>
                  <a:cubicBezTo>
                    <a:pt x="54" y="2"/>
                    <a:pt x="53" y="2"/>
                    <a:pt x="53" y="2"/>
                  </a:cubicBezTo>
                  <a:cubicBezTo>
                    <a:pt x="52" y="2"/>
                    <a:pt x="51" y="1"/>
                    <a:pt x="49" y="1"/>
                  </a:cubicBezTo>
                  <a:cubicBezTo>
                    <a:pt x="47" y="0"/>
                    <a:pt x="44" y="1"/>
                    <a:pt x="41" y="2"/>
                  </a:cubicBezTo>
                  <a:cubicBezTo>
                    <a:pt x="36" y="5"/>
                    <a:pt x="32" y="11"/>
                    <a:pt x="31" y="15"/>
                  </a:cubicBezTo>
                  <a:cubicBezTo>
                    <a:pt x="26" y="15"/>
                    <a:pt x="20" y="16"/>
                    <a:pt x="15" y="19"/>
                  </a:cubicBezTo>
                  <a:cubicBezTo>
                    <a:pt x="10" y="22"/>
                    <a:pt x="6" y="27"/>
                    <a:pt x="4" y="33"/>
                  </a:cubicBezTo>
                  <a:cubicBezTo>
                    <a:pt x="0" y="42"/>
                    <a:pt x="0" y="54"/>
                    <a:pt x="2" y="63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89" name="Freeform 1859"/>
            <p:cNvSpPr/>
            <p:nvPr/>
          </p:nvSpPr>
          <p:spPr>
            <a:xfrm>
              <a:off x="5121235" y="5818222"/>
              <a:ext cx="211139" cy="311152"/>
            </a:xfrm>
            <a:custGeom>
              <a:avLst/>
              <a:gdLst>
                <a:gd name="txL" fmla="*/ 0 w 56"/>
                <a:gd name="txT" fmla="*/ 0 h 83"/>
                <a:gd name="txR" fmla="*/ 56 w 56"/>
                <a:gd name="txB" fmla="*/ 83 h 8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6" h="83">
                  <a:moveTo>
                    <a:pt x="2" y="34"/>
                  </a:moveTo>
                  <a:cubicBezTo>
                    <a:pt x="0" y="39"/>
                    <a:pt x="2" y="45"/>
                    <a:pt x="3" y="50"/>
                  </a:cubicBezTo>
                  <a:cubicBezTo>
                    <a:pt x="4" y="55"/>
                    <a:pt x="5" y="60"/>
                    <a:pt x="6" y="65"/>
                  </a:cubicBezTo>
                  <a:cubicBezTo>
                    <a:pt x="7" y="67"/>
                    <a:pt x="7" y="72"/>
                    <a:pt x="7" y="75"/>
                  </a:cubicBezTo>
                  <a:cubicBezTo>
                    <a:pt x="6" y="79"/>
                    <a:pt x="6" y="83"/>
                    <a:pt x="6" y="83"/>
                  </a:cubicBezTo>
                  <a:cubicBezTo>
                    <a:pt x="10" y="80"/>
                    <a:pt x="14" y="78"/>
                    <a:pt x="19" y="77"/>
                  </a:cubicBezTo>
                  <a:cubicBezTo>
                    <a:pt x="24" y="76"/>
                    <a:pt x="29" y="74"/>
                    <a:pt x="33" y="72"/>
                  </a:cubicBezTo>
                  <a:cubicBezTo>
                    <a:pt x="39" y="69"/>
                    <a:pt x="45" y="65"/>
                    <a:pt x="49" y="59"/>
                  </a:cubicBezTo>
                  <a:cubicBezTo>
                    <a:pt x="53" y="53"/>
                    <a:pt x="56" y="46"/>
                    <a:pt x="56" y="40"/>
                  </a:cubicBezTo>
                  <a:cubicBezTo>
                    <a:pt x="56" y="33"/>
                    <a:pt x="53" y="27"/>
                    <a:pt x="48" y="23"/>
                  </a:cubicBezTo>
                  <a:cubicBezTo>
                    <a:pt x="43" y="19"/>
                    <a:pt x="37" y="17"/>
                    <a:pt x="31" y="16"/>
                  </a:cubicBezTo>
                  <a:cubicBezTo>
                    <a:pt x="31" y="14"/>
                    <a:pt x="32" y="11"/>
                    <a:pt x="33" y="9"/>
                  </a:cubicBezTo>
                  <a:cubicBezTo>
                    <a:pt x="35" y="6"/>
                    <a:pt x="37" y="4"/>
                    <a:pt x="39" y="1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7" y="2"/>
                    <a:pt x="35" y="4"/>
                    <a:pt x="33" y="7"/>
                  </a:cubicBezTo>
                  <a:cubicBezTo>
                    <a:pt x="32" y="10"/>
                    <a:pt x="30" y="13"/>
                    <a:pt x="30" y="16"/>
                  </a:cubicBezTo>
                  <a:cubicBezTo>
                    <a:pt x="21" y="15"/>
                    <a:pt x="14" y="17"/>
                    <a:pt x="9" y="21"/>
                  </a:cubicBezTo>
                  <a:cubicBezTo>
                    <a:pt x="6" y="25"/>
                    <a:pt x="3" y="30"/>
                    <a:pt x="2" y="34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90" name="Freeform 1860"/>
            <p:cNvSpPr/>
            <p:nvPr/>
          </p:nvSpPr>
          <p:spPr>
            <a:xfrm>
              <a:off x="4787858" y="5867435"/>
              <a:ext cx="242889" cy="292102"/>
            </a:xfrm>
            <a:custGeom>
              <a:avLst/>
              <a:gdLst>
                <a:gd name="txL" fmla="*/ 0 w 65"/>
                <a:gd name="txT" fmla="*/ 0 h 78"/>
                <a:gd name="txR" fmla="*/ 65 w 65"/>
                <a:gd name="txB" fmla="*/ 78 h 78"/>
              </a:gdLst>
              <a:ahLst/>
              <a:cxnLst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5" h="78">
                  <a:moveTo>
                    <a:pt x="4" y="22"/>
                  </a:moveTo>
                  <a:cubicBezTo>
                    <a:pt x="0" y="28"/>
                    <a:pt x="0" y="35"/>
                    <a:pt x="0" y="42"/>
                  </a:cubicBezTo>
                  <a:cubicBezTo>
                    <a:pt x="0" y="48"/>
                    <a:pt x="1" y="53"/>
                    <a:pt x="3" y="59"/>
                  </a:cubicBezTo>
                  <a:cubicBezTo>
                    <a:pt x="4" y="64"/>
                    <a:pt x="4" y="78"/>
                    <a:pt x="4" y="78"/>
                  </a:cubicBezTo>
                  <a:cubicBezTo>
                    <a:pt x="11" y="72"/>
                    <a:pt x="22" y="72"/>
                    <a:pt x="31" y="70"/>
                  </a:cubicBezTo>
                  <a:cubicBezTo>
                    <a:pt x="43" y="67"/>
                    <a:pt x="56" y="58"/>
                    <a:pt x="60" y="46"/>
                  </a:cubicBezTo>
                  <a:cubicBezTo>
                    <a:pt x="65" y="34"/>
                    <a:pt x="57" y="19"/>
                    <a:pt x="46" y="11"/>
                  </a:cubicBezTo>
                  <a:cubicBezTo>
                    <a:pt x="48" y="8"/>
                    <a:pt x="50" y="6"/>
                    <a:pt x="52" y="5"/>
                  </a:cubicBezTo>
                  <a:cubicBezTo>
                    <a:pt x="56" y="3"/>
                    <a:pt x="60" y="2"/>
                    <a:pt x="64" y="2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59" y="0"/>
                    <a:pt x="49" y="5"/>
                    <a:pt x="45" y="10"/>
                  </a:cubicBezTo>
                  <a:cubicBezTo>
                    <a:pt x="37" y="5"/>
                    <a:pt x="28" y="3"/>
                    <a:pt x="19" y="7"/>
                  </a:cubicBezTo>
                  <a:cubicBezTo>
                    <a:pt x="13" y="10"/>
                    <a:pt x="7" y="16"/>
                    <a:pt x="4" y="22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91" name="Freeform 1861"/>
            <p:cNvSpPr/>
            <p:nvPr/>
          </p:nvSpPr>
          <p:spPr>
            <a:xfrm>
              <a:off x="4321130" y="5878548"/>
              <a:ext cx="323852" cy="476253"/>
            </a:xfrm>
            <a:custGeom>
              <a:avLst/>
              <a:gdLst>
                <a:gd name="txL" fmla="*/ 0 w 86"/>
                <a:gd name="txT" fmla="*/ 0 h 127"/>
                <a:gd name="txR" fmla="*/ 86 w 86"/>
                <a:gd name="txB" fmla="*/ 127 h 12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86" h="127">
                  <a:moveTo>
                    <a:pt x="1" y="78"/>
                  </a:moveTo>
                  <a:cubicBezTo>
                    <a:pt x="3" y="91"/>
                    <a:pt x="10" y="99"/>
                    <a:pt x="18" y="106"/>
                  </a:cubicBezTo>
                  <a:cubicBezTo>
                    <a:pt x="24" y="112"/>
                    <a:pt x="32" y="115"/>
                    <a:pt x="40" y="118"/>
                  </a:cubicBezTo>
                  <a:cubicBezTo>
                    <a:pt x="43" y="119"/>
                    <a:pt x="49" y="122"/>
                    <a:pt x="54" y="124"/>
                  </a:cubicBezTo>
                  <a:cubicBezTo>
                    <a:pt x="59" y="126"/>
                    <a:pt x="64" y="127"/>
                    <a:pt x="64" y="127"/>
                  </a:cubicBezTo>
                  <a:cubicBezTo>
                    <a:pt x="62" y="122"/>
                    <a:pt x="64" y="116"/>
                    <a:pt x="66" y="111"/>
                  </a:cubicBezTo>
                  <a:cubicBezTo>
                    <a:pt x="69" y="106"/>
                    <a:pt x="73" y="102"/>
                    <a:pt x="75" y="98"/>
                  </a:cubicBezTo>
                  <a:cubicBezTo>
                    <a:pt x="79" y="92"/>
                    <a:pt x="82" y="85"/>
                    <a:pt x="84" y="78"/>
                  </a:cubicBezTo>
                  <a:cubicBezTo>
                    <a:pt x="86" y="71"/>
                    <a:pt x="86" y="64"/>
                    <a:pt x="84" y="56"/>
                  </a:cubicBezTo>
                  <a:cubicBezTo>
                    <a:pt x="79" y="40"/>
                    <a:pt x="60" y="27"/>
                    <a:pt x="40" y="25"/>
                  </a:cubicBezTo>
                  <a:cubicBezTo>
                    <a:pt x="41" y="21"/>
                    <a:pt x="42" y="17"/>
                    <a:pt x="44" y="14"/>
                  </a:cubicBezTo>
                  <a:cubicBezTo>
                    <a:pt x="48" y="9"/>
                    <a:pt x="52" y="5"/>
                    <a:pt x="56" y="2"/>
                  </a:cubicBezTo>
                  <a:cubicBezTo>
                    <a:pt x="56" y="1"/>
                    <a:pt x="55" y="0"/>
                    <a:pt x="55" y="0"/>
                  </a:cubicBezTo>
                  <a:cubicBezTo>
                    <a:pt x="50" y="3"/>
                    <a:pt x="40" y="16"/>
                    <a:pt x="39" y="25"/>
                  </a:cubicBezTo>
                  <a:cubicBezTo>
                    <a:pt x="26" y="25"/>
                    <a:pt x="13" y="29"/>
                    <a:pt x="6" y="42"/>
                  </a:cubicBezTo>
                  <a:cubicBezTo>
                    <a:pt x="4" y="47"/>
                    <a:pt x="2" y="53"/>
                    <a:pt x="1" y="60"/>
                  </a:cubicBezTo>
                  <a:cubicBezTo>
                    <a:pt x="0" y="66"/>
                    <a:pt x="0" y="73"/>
                    <a:pt x="1" y="78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92" name="Freeform 1862"/>
            <p:cNvSpPr/>
            <p:nvPr/>
          </p:nvSpPr>
          <p:spPr>
            <a:xfrm>
              <a:off x="4408443" y="6483389"/>
              <a:ext cx="195264" cy="266702"/>
            </a:xfrm>
            <a:custGeom>
              <a:avLst/>
              <a:gdLst>
                <a:gd name="txL" fmla="*/ 0 w 52"/>
                <a:gd name="txT" fmla="*/ 0 h 71"/>
                <a:gd name="txR" fmla="*/ 52 w 52"/>
                <a:gd name="txB" fmla="*/ 71 h 7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2" h="71">
                  <a:moveTo>
                    <a:pt x="2" y="27"/>
                  </a:moveTo>
                  <a:cubicBezTo>
                    <a:pt x="0" y="32"/>
                    <a:pt x="0" y="37"/>
                    <a:pt x="1" y="42"/>
                  </a:cubicBezTo>
                  <a:cubicBezTo>
                    <a:pt x="2" y="47"/>
                    <a:pt x="3" y="52"/>
                    <a:pt x="5" y="56"/>
                  </a:cubicBezTo>
                  <a:cubicBezTo>
                    <a:pt x="5" y="58"/>
                    <a:pt x="6" y="62"/>
                    <a:pt x="6" y="65"/>
                  </a:cubicBezTo>
                  <a:cubicBezTo>
                    <a:pt x="6" y="69"/>
                    <a:pt x="7" y="71"/>
                    <a:pt x="7" y="71"/>
                  </a:cubicBezTo>
                  <a:cubicBezTo>
                    <a:pt x="9" y="69"/>
                    <a:pt x="13" y="67"/>
                    <a:pt x="17" y="66"/>
                  </a:cubicBezTo>
                  <a:cubicBezTo>
                    <a:pt x="21" y="65"/>
                    <a:pt x="25" y="64"/>
                    <a:pt x="28" y="63"/>
                  </a:cubicBezTo>
                  <a:cubicBezTo>
                    <a:pt x="33" y="61"/>
                    <a:pt x="38" y="57"/>
                    <a:pt x="42" y="53"/>
                  </a:cubicBezTo>
                  <a:cubicBezTo>
                    <a:pt x="46" y="49"/>
                    <a:pt x="49" y="44"/>
                    <a:pt x="50" y="38"/>
                  </a:cubicBezTo>
                  <a:cubicBezTo>
                    <a:pt x="52" y="32"/>
                    <a:pt x="50" y="26"/>
                    <a:pt x="46" y="22"/>
                  </a:cubicBezTo>
                  <a:cubicBezTo>
                    <a:pt x="42" y="17"/>
                    <a:pt x="37" y="15"/>
                    <a:pt x="31" y="13"/>
                  </a:cubicBezTo>
                  <a:cubicBezTo>
                    <a:pt x="32" y="11"/>
                    <a:pt x="33" y="9"/>
                    <a:pt x="34" y="8"/>
                  </a:cubicBezTo>
                  <a:cubicBezTo>
                    <a:pt x="35" y="6"/>
                    <a:pt x="37" y="3"/>
                    <a:pt x="39" y="1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7" y="2"/>
                    <a:pt x="36" y="4"/>
                    <a:pt x="34" y="6"/>
                  </a:cubicBezTo>
                  <a:cubicBezTo>
                    <a:pt x="33" y="8"/>
                    <a:pt x="31" y="11"/>
                    <a:pt x="30" y="13"/>
                  </a:cubicBezTo>
                  <a:cubicBezTo>
                    <a:pt x="27" y="12"/>
                    <a:pt x="23" y="11"/>
                    <a:pt x="20" y="12"/>
                  </a:cubicBezTo>
                  <a:cubicBezTo>
                    <a:pt x="17" y="12"/>
                    <a:pt x="14" y="12"/>
                    <a:pt x="11" y="14"/>
                  </a:cubicBezTo>
                  <a:cubicBezTo>
                    <a:pt x="8" y="17"/>
                    <a:pt x="4" y="22"/>
                    <a:pt x="2" y="27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93" name="Freeform 1863"/>
            <p:cNvSpPr/>
            <p:nvPr/>
          </p:nvSpPr>
          <p:spPr>
            <a:xfrm>
              <a:off x="4276680" y="6205575"/>
              <a:ext cx="247652" cy="220664"/>
            </a:xfrm>
            <a:custGeom>
              <a:avLst/>
              <a:gdLst>
                <a:gd name="txL" fmla="*/ 0 w 66"/>
                <a:gd name="txT" fmla="*/ 0 h 59"/>
                <a:gd name="txR" fmla="*/ 66 w 66"/>
                <a:gd name="txB" fmla="*/ 59 h 5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6" h="59">
                  <a:moveTo>
                    <a:pt x="24" y="26"/>
                  </a:moveTo>
                  <a:cubicBezTo>
                    <a:pt x="20" y="30"/>
                    <a:pt x="18" y="33"/>
                    <a:pt x="15" y="38"/>
                  </a:cubicBezTo>
                  <a:cubicBezTo>
                    <a:pt x="13" y="41"/>
                    <a:pt x="11" y="44"/>
                    <a:pt x="9" y="48"/>
                  </a:cubicBezTo>
                  <a:cubicBezTo>
                    <a:pt x="8" y="49"/>
                    <a:pt x="6" y="52"/>
                    <a:pt x="4" y="54"/>
                  </a:cubicBezTo>
                  <a:cubicBezTo>
                    <a:pt x="2" y="56"/>
                    <a:pt x="0" y="58"/>
                    <a:pt x="0" y="58"/>
                  </a:cubicBezTo>
                  <a:cubicBezTo>
                    <a:pt x="5" y="58"/>
                    <a:pt x="9" y="58"/>
                    <a:pt x="14" y="59"/>
                  </a:cubicBezTo>
                  <a:cubicBezTo>
                    <a:pt x="18" y="59"/>
                    <a:pt x="23" y="59"/>
                    <a:pt x="27" y="59"/>
                  </a:cubicBezTo>
                  <a:cubicBezTo>
                    <a:pt x="33" y="58"/>
                    <a:pt x="40" y="56"/>
                    <a:pt x="47" y="53"/>
                  </a:cubicBezTo>
                  <a:cubicBezTo>
                    <a:pt x="53" y="49"/>
                    <a:pt x="59" y="44"/>
                    <a:pt x="62" y="39"/>
                  </a:cubicBezTo>
                  <a:cubicBezTo>
                    <a:pt x="65" y="33"/>
                    <a:pt x="65" y="27"/>
                    <a:pt x="64" y="23"/>
                  </a:cubicBezTo>
                  <a:cubicBezTo>
                    <a:pt x="62" y="19"/>
                    <a:pt x="58" y="16"/>
                    <a:pt x="54" y="15"/>
                  </a:cubicBezTo>
                  <a:cubicBezTo>
                    <a:pt x="56" y="12"/>
                    <a:pt x="57" y="10"/>
                    <a:pt x="59" y="8"/>
                  </a:cubicBezTo>
                  <a:cubicBezTo>
                    <a:pt x="61" y="6"/>
                    <a:pt x="63" y="3"/>
                    <a:pt x="66" y="1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4" y="1"/>
                    <a:pt x="62" y="4"/>
                    <a:pt x="60" y="6"/>
                  </a:cubicBezTo>
                  <a:cubicBezTo>
                    <a:pt x="57" y="9"/>
                    <a:pt x="55" y="12"/>
                    <a:pt x="54" y="14"/>
                  </a:cubicBezTo>
                  <a:cubicBezTo>
                    <a:pt x="48" y="13"/>
                    <a:pt x="42" y="14"/>
                    <a:pt x="37" y="17"/>
                  </a:cubicBezTo>
                  <a:cubicBezTo>
                    <a:pt x="33" y="19"/>
                    <a:pt x="28" y="23"/>
                    <a:pt x="24" y="26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94" name="Freeform 1864"/>
            <p:cNvSpPr/>
            <p:nvPr/>
          </p:nvSpPr>
          <p:spPr>
            <a:xfrm>
              <a:off x="4945021" y="5859497"/>
              <a:ext cx="101601" cy="277814"/>
            </a:xfrm>
            <a:custGeom>
              <a:avLst/>
              <a:gdLst>
                <a:gd name="txL" fmla="*/ 0 w 27"/>
                <a:gd name="txT" fmla="*/ 0 h 74"/>
                <a:gd name="txR" fmla="*/ 27 w 27"/>
                <a:gd name="txB" fmla="*/ 74 h 74"/>
              </a:gdLst>
              <a:ahLst/>
              <a:cxnLst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</a:cxnLst>
              <a:rect l="txL" t="txT" r="txR" b="txB"/>
              <a:pathLst>
                <a:path w="27" h="74">
                  <a:moveTo>
                    <a:pt x="0" y="0"/>
                  </a:moveTo>
                  <a:cubicBezTo>
                    <a:pt x="4" y="12"/>
                    <a:pt x="12" y="23"/>
                    <a:pt x="15" y="36"/>
                  </a:cubicBezTo>
                  <a:cubicBezTo>
                    <a:pt x="16" y="43"/>
                    <a:pt x="16" y="49"/>
                    <a:pt x="16" y="56"/>
                  </a:cubicBezTo>
                  <a:cubicBezTo>
                    <a:pt x="15" y="62"/>
                    <a:pt x="14" y="68"/>
                    <a:pt x="16" y="74"/>
                  </a:cubicBezTo>
                  <a:cubicBezTo>
                    <a:pt x="20" y="66"/>
                    <a:pt x="24" y="58"/>
                    <a:pt x="27" y="50"/>
                  </a:cubicBezTo>
                  <a:cubicBezTo>
                    <a:pt x="26" y="42"/>
                    <a:pt x="21" y="31"/>
                    <a:pt x="18" y="26"/>
                  </a:cubicBezTo>
                  <a:cubicBezTo>
                    <a:pt x="13" y="17"/>
                    <a:pt x="6" y="9"/>
                    <a:pt x="0" y="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595" name="Picture 1866"/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703720" y="5697571"/>
              <a:ext cx="225426" cy="247652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596" name="Freeform 1867"/>
            <p:cNvSpPr/>
            <p:nvPr/>
          </p:nvSpPr>
          <p:spPr>
            <a:xfrm>
              <a:off x="4776745" y="5807110"/>
              <a:ext cx="138113" cy="303215"/>
            </a:xfrm>
            <a:custGeom>
              <a:avLst/>
              <a:gdLst>
                <a:gd name="txL" fmla="*/ 0 w 37"/>
                <a:gd name="txT" fmla="*/ 0 h 81"/>
                <a:gd name="txR" fmla="*/ 37 w 37"/>
                <a:gd name="txB" fmla="*/ 81 h 8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7" h="81">
                  <a:moveTo>
                    <a:pt x="21" y="34"/>
                  </a:moveTo>
                  <a:cubicBezTo>
                    <a:pt x="24" y="29"/>
                    <a:pt x="31" y="20"/>
                    <a:pt x="34" y="15"/>
                  </a:cubicBezTo>
                  <a:cubicBezTo>
                    <a:pt x="36" y="10"/>
                    <a:pt x="37" y="0"/>
                    <a:pt x="37" y="0"/>
                  </a:cubicBezTo>
                  <a:cubicBezTo>
                    <a:pt x="34" y="7"/>
                    <a:pt x="30" y="14"/>
                    <a:pt x="24" y="19"/>
                  </a:cubicBezTo>
                  <a:cubicBezTo>
                    <a:pt x="18" y="26"/>
                    <a:pt x="11" y="31"/>
                    <a:pt x="6" y="37"/>
                  </a:cubicBezTo>
                  <a:cubicBezTo>
                    <a:pt x="0" y="44"/>
                    <a:pt x="0" y="52"/>
                    <a:pt x="2" y="60"/>
                  </a:cubicBezTo>
                  <a:cubicBezTo>
                    <a:pt x="2" y="61"/>
                    <a:pt x="2" y="63"/>
                    <a:pt x="3" y="64"/>
                  </a:cubicBezTo>
                  <a:cubicBezTo>
                    <a:pt x="9" y="70"/>
                    <a:pt x="16" y="76"/>
                    <a:pt x="24" y="81"/>
                  </a:cubicBezTo>
                  <a:cubicBezTo>
                    <a:pt x="22" y="78"/>
                    <a:pt x="19" y="74"/>
                    <a:pt x="17" y="70"/>
                  </a:cubicBezTo>
                  <a:cubicBezTo>
                    <a:pt x="12" y="54"/>
                    <a:pt x="16" y="41"/>
                    <a:pt x="21" y="34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97" name="Freeform 1868"/>
            <p:cNvSpPr/>
            <p:nvPr/>
          </p:nvSpPr>
          <p:spPr>
            <a:xfrm>
              <a:off x="4802145" y="5672171"/>
              <a:ext cx="252414" cy="495303"/>
            </a:xfrm>
            <a:custGeom>
              <a:avLst/>
              <a:gdLst>
                <a:gd name="txL" fmla="*/ 0 w 67"/>
                <a:gd name="txT" fmla="*/ 0 h 132"/>
                <a:gd name="txR" fmla="*/ 67 w 67"/>
                <a:gd name="txB" fmla="*/ 132 h 13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7" h="132">
                  <a:moveTo>
                    <a:pt x="10" y="83"/>
                  </a:moveTo>
                  <a:cubicBezTo>
                    <a:pt x="10" y="80"/>
                    <a:pt x="11" y="78"/>
                    <a:pt x="13" y="75"/>
                  </a:cubicBezTo>
                  <a:cubicBezTo>
                    <a:pt x="15" y="70"/>
                    <a:pt x="18" y="66"/>
                    <a:pt x="21" y="61"/>
                  </a:cubicBezTo>
                  <a:cubicBezTo>
                    <a:pt x="23" y="59"/>
                    <a:pt x="25" y="56"/>
                    <a:pt x="26" y="54"/>
                  </a:cubicBezTo>
                  <a:cubicBezTo>
                    <a:pt x="27" y="53"/>
                    <a:pt x="28" y="52"/>
                    <a:pt x="29" y="51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0" y="49"/>
                    <a:pt x="30" y="48"/>
                    <a:pt x="30" y="48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2" y="46"/>
                    <a:pt x="33" y="45"/>
                    <a:pt x="33" y="43"/>
                  </a:cubicBezTo>
                  <a:cubicBezTo>
                    <a:pt x="33" y="46"/>
                    <a:pt x="33" y="48"/>
                    <a:pt x="32" y="50"/>
                  </a:cubicBezTo>
                  <a:cubicBezTo>
                    <a:pt x="32" y="51"/>
                    <a:pt x="32" y="53"/>
                    <a:pt x="32" y="54"/>
                  </a:cubicBezTo>
                  <a:cubicBezTo>
                    <a:pt x="31" y="56"/>
                    <a:pt x="31" y="57"/>
                    <a:pt x="31" y="58"/>
                  </a:cubicBezTo>
                  <a:cubicBezTo>
                    <a:pt x="30" y="61"/>
                    <a:pt x="30" y="64"/>
                    <a:pt x="30" y="67"/>
                  </a:cubicBezTo>
                  <a:cubicBezTo>
                    <a:pt x="30" y="69"/>
                    <a:pt x="30" y="72"/>
                    <a:pt x="30" y="74"/>
                  </a:cubicBezTo>
                  <a:cubicBezTo>
                    <a:pt x="29" y="76"/>
                    <a:pt x="28" y="79"/>
                    <a:pt x="27" y="82"/>
                  </a:cubicBezTo>
                  <a:cubicBezTo>
                    <a:pt x="27" y="83"/>
                    <a:pt x="27" y="85"/>
                    <a:pt x="26" y="87"/>
                  </a:cubicBezTo>
                  <a:cubicBezTo>
                    <a:pt x="26" y="88"/>
                    <a:pt x="26" y="90"/>
                    <a:pt x="26" y="91"/>
                  </a:cubicBezTo>
                  <a:cubicBezTo>
                    <a:pt x="25" y="95"/>
                    <a:pt x="25" y="98"/>
                    <a:pt x="25" y="101"/>
                  </a:cubicBezTo>
                  <a:cubicBezTo>
                    <a:pt x="25" y="103"/>
                    <a:pt x="26" y="105"/>
                    <a:pt x="26" y="106"/>
                  </a:cubicBezTo>
                  <a:cubicBezTo>
                    <a:pt x="27" y="108"/>
                    <a:pt x="28" y="109"/>
                    <a:pt x="29" y="110"/>
                  </a:cubicBezTo>
                  <a:cubicBezTo>
                    <a:pt x="27" y="108"/>
                    <a:pt x="26" y="104"/>
                    <a:pt x="26" y="101"/>
                  </a:cubicBezTo>
                  <a:cubicBezTo>
                    <a:pt x="26" y="98"/>
                    <a:pt x="27" y="95"/>
                    <a:pt x="27" y="92"/>
                  </a:cubicBezTo>
                  <a:cubicBezTo>
                    <a:pt x="27" y="90"/>
                    <a:pt x="28" y="88"/>
                    <a:pt x="28" y="87"/>
                  </a:cubicBezTo>
                  <a:cubicBezTo>
                    <a:pt x="28" y="85"/>
                    <a:pt x="29" y="84"/>
                    <a:pt x="29" y="82"/>
                  </a:cubicBezTo>
                  <a:cubicBezTo>
                    <a:pt x="29" y="81"/>
                    <a:pt x="29" y="81"/>
                    <a:pt x="30" y="80"/>
                  </a:cubicBezTo>
                  <a:cubicBezTo>
                    <a:pt x="30" y="87"/>
                    <a:pt x="31" y="94"/>
                    <a:pt x="33" y="101"/>
                  </a:cubicBezTo>
                  <a:cubicBezTo>
                    <a:pt x="34" y="107"/>
                    <a:pt x="36" y="112"/>
                    <a:pt x="38" y="118"/>
                  </a:cubicBezTo>
                  <a:cubicBezTo>
                    <a:pt x="39" y="120"/>
                    <a:pt x="41" y="123"/>
                    <a:pt x="42" y="125"/>
                  </a:cubicBezTo>
                  <a:cubicBezTo>
                    <a:pt x="43" y="128"/>
                    <a:pt x="45" y="130"/>
                    <a:pt x="47" y="132"/>
                  </a:cubicBezTo>
                  <a:cubicBezTo>
                    <a:pt x="46" y="131"/>
                    <a:pt x="46" y="130"/>
                    <a:pt x="45" y="129"/>
                  </a:cubicBezTo>
                  <a:cubicBezTo>
                    <a:pt x="44" y="127"/>
                    <a:pt x="44" y="126"/>
                    <a:pt x="43" y="125"/>
                  </a:cubicBezTo>
                  <a:cubicBezTo>
                    <a:pt x="42" y="122"/>
                    <a:pt x="42" y="119"/>
                    <a:pt x="41" y="117"/>
                  </a:cubicBezTo>
                  <a:cubicBezTo>
                    <a:pt x="39" y="111"/>
                    <a:pt x="37" y="106"/>
                    <a:pt x="36" y="101"/>
                  </a:cubicBezTo>
                  <a:cubicBezTo>
                    <a:pt x="33" y="90"/>
                    <a:pt x="32" y="78"/>
                    <a:pt x="33" y="67"/>
                  </a:cubicBezTo>
                  <a:cubicBezTo>
                    <a:pt x="33" y="64"/>
                    <a:pt x="33" y="62"/>
                    <a:pt x="34" y="59"/>
                  </a:cubicBezTo>
                  <a:cubicBezTo>
                    <a:pt x="34" y="58"/>
                    <a:pt x="34" y="56"/>
                    <a:pt x="34" y="55"/>
                  </a:cubicBezTo>
                  <a:cubicBezTo>
                    <a:pt x="35" y="53"/>
                    <a:pt x="35" y="52"/>
                    <a:pt x="35" y="51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5" y="50"/>
                    <a:pt x="36" y="50"/>
                    <a:pt x="36" y="51"/>
                  </a:cubicBezTo>
                  <a:cubicBezTo>
                    <a:pt x="36" y="52"/>
                    <a:pt x="37" y="54"/>
                    <a:pt x="37" y="55"/>
                  </a:cubicBezTo>
                  <a:cubicBezTo>
                    <a:pt x="38" y="57"/>
                    <a:pt x="39" y="58"/>
                    <a:pt x="39" y="59"/>
                  </a:cubicBezTo>
                  <a:cubicBezTo>
                    <a:pt x="43" y="65"/>
                    <a:pt x="46" y="70"/>
                    <a:pt x="49" y="76"/>
                  </a:cubicBezTo>
                  <a:cubicBezTo>
                    <a:pt x="49" y="77"/>
                    <a:pt x="50" y="78"/>
                    <a:pt x="50" y="80"/>
                  </a:cubicBezTo>
                  <a:cubicBezTo>
                    <a:pt x="51" y="81"/>
                    <a:pt x="51" y="83"/>
                    <a:pt x="52" y="84"/>
                  </a:cubicBezTo>
                  <a:cubicBezTo>
                    <a:pt x="52" y="87"/>
                    <a:pt x="53" y="90"/>
                    <a:pt x="53" y="94"/>
                  </a:cubicBezTo>
                  <a:cubicBezTo>
                    <a:pt x="53" y="97"/>
                    <a:pt x="53" y="100"/>
                    <a:pt x="53" y="103"/>
                  </a:cubicBezTo>
                  <a:cubicBezTo>
                    <a:pt x="53" y="106"/>
                    <a:pt x="53" y="109"/>
                    <a:pt x="53" y="112"/>
                  </a:cubicBezTo>
                  <a:cubicBezTo>
                    <a:pt x="53" y="109"/>
                    <a:pt x="54" y="106"/>
                    <a:pt x="54" y="103"/>
                  </a:cubicBezTo>
                  <a:cubicBezTo>
                    <a:pt x="54" y="100"/>
                    <a:pt x="54" y="97"/>
                    <a:pt x="54" y="93"/>
                  </a:cubicBezTo>
                  <a:cubicBezTo>
                    <a:pt x="54" y="90"/>
                    <a:pt x="53" y="87"/>
                    <a:pt x="53" y="84"/>
                  </a:cubicBezTo>
                  <a:cubicBezTo>
                    <a:pt x="52" y="83"/>
                    <a:pt x="52" y="81"/>
                    <a:pt x="52" y="79"/>
                  </a:cubicBezTo>
                  <a:cubicBezTo>
                    <a:pt x="51" y="78"/>
                    <a:pt x="51" y="76"/>
                    <a:pt x="50" y="75"/>
                  </a:cubicBezTo>
                  <a:cubicBezTo>
                    <a:pt x="48" y="69"/>
                    <a:pt x="44" y="64"/>
                    <a:pt x="41" y="59"/>
                  </a:cubicBezTo>
                  <a:cubicBezTo>
                    <a:pt x="40" y="56"/>
                    <a:pt x="38" y="53"/>
                    <a:pt x="37" y="50"/>
                  </a:cubicBezTo>
                  <a:cubicBezTo>
                    <a:pt x="37" y="49"/>
                    <a:pt x="37" y="47"/>
                    <a:pt x="36" y="46"/>
                  </a:cubicBezTo>
                  <a:cubicBezTo>
                    <a:pt x="36" y="45"/>
                    <a:pt x="36" y="44"/>
                    <a:pt x="36" y="44"/>
                  </a:cubicBezTo>
                  <a:cubicBezTo>
                    <a:pt x="37" y="40"/>
                    <a:pt x="37" y="37"/>
                    <a:pt x="36" y="33"/>
                  </a:cubicBezTo>
                  <a:cubicBezTo>
                    <a:pt x="36" y="31"/>
                    <a:pt x="36" y="28"/>
                    <a:pt x="36" y="25"/>
                  </a:cubicBezTo>
                  <a:cubicBezTo>
                    <a:pt x="36" y="26"/>
                    <a:pt x="36" y="26"/>
                    <a:pt x="37" y="26"/>
                  </a:cubicBezTo>
                  <a:cubicBezTo>
                    <a:pt x="38" y="27"/>
                    <a:pt x="39" y="28"/>
                    <a:pt x="40" y="28"/>
                  </a:cubicBezTo>
                  <a:cubicBezTo>
                    <a:pt x="41" y="29"/>
                    <a:pt x="42" y="30"/>
                    <a:pt x="43" y="30"/>
                  </a:cubicBezTo>
                  <a:cubicBezTo>
                    <a:pt x="45" y="32"/>
                    <a:pt x="47" y="34"/>
                    <a:pt x="49" y="35"/>
                  </a:cubicBezTo>
                  <a:cubicBezTo>
                    <a:pt x="51" y="37"/>
                    <a:pt x="52" y="39"/>
                    <a:pt x="54" y="41"/>
                  </a:cubicBezTo>
                  <a:cubicBezTo>
                    <a:pt x="57" y="45"/>
                    <a:pt x="60" y="49"/>
                    <a:pt x="62" y="54"/>
                  </a:cubicBezTo>
                  <a:cubicBezTo>
                    <a:pt x="63" y="56"/>
                    <a:pt x="64" y="59"/>
                    <a:pt x="65" y="61"/>
                  </a:cubicBezTo>
                  <a:cubicBezTo>
                    <a:pt x="66" y="63"/>
                    <a:pt x="67" y="66"/>
                    <a:pt x="67" y="68"/>
                  </a:cubicBezTo>
                  <a:cubicBezTo>
                    <a:pt x="67" y="66"/>
                    <a:pt x="66" y="63"/>
                    <a:pt x="65" y="61"/>
                  </a:cubicBezTo>
                  <a:cubicBezTo>
                    <a:pt x="65" y="58"/>
                    <a:pt x="64" y="56"/>
                    <a:pt x="63" y="54"/>
                  </a:cubicBezTo>
                  <a:cubicBezTo>
                    <a:pt x="61" y="49"/>
                    <a:pt x="58" y="44"/>
                    <a:pt x="55" y="40"/>
                  </a:cubicBezTo>
                  <a:cubicBezTo>
                    <a:pt x="53" y="38"/>
                    <a:pt x="52" y="36"/>
                    <a:pt x="50" y="34"/>
                  </a:cubicBezTo>
                  <a:cubicBezTo>
                    <a:pt x="48" y="32"/>
                    <a:pt x="46" y="31"/>
                    <a:pt x="44" y="29"/>
                  </a:cubicBezTo>
                  <a:cubicBezTo>
                    <a:pt x="44" y="29"/>
                    <a:pt x="43" y="28"/>
                    <a:pt x="43" y="28"/>
                  </a:cubicBezTo>
                  <a:cubicBezTo>
                    <a:pt x="42" y="27"/>
                    <a:pt x="41" y="27"/>
                    <a:pt x="41" y="27"/>
                  </a:cubicBezTo>
                  <a:cubicBezTo>
                    <a:pt x="40" y="26"/>
                    <a:pt x="39" y="25"/>
                    <a:pt x="38" y="25"/>
                  </a:cubicBezTo>
                  <a:cubicBezTo>
                    <a:pt x="37" y="24"/>
                    <a:pt x="36" y="23"/>
                    <a:pt x="35" y="22"/>
                  </a:cubicBezTo>
                  <a:cubicBezTo>
                    <a:pt x="35" y="20"/>
                    <a:pt x="34" y="18"/>
                    <a:pt x="34" y="16"/>
                  </a:cubicBezTo>
                  <a:cubicBezTo>
                    <a:pt x="33" y="14"/>
                    <a:pt x="33" y="13"/>
                    <a:pt x="32" y="11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1" y="9"/>
                    <a:pt x="31" y="9"/>
                    <a:pt x="31" y="8"/>
                  </a:cubicBezTo>
                  <a:cubicBezTo>
                    <a:pt x="30" y="5"/>
                    <a:pt x="29" y="3"/>
                    <a:pt x="27" y="0"/>
                  </a:cubicBezTo>
                  <a:cubicBezTo>
                    <a:pt x="28" y="2"/>
                    <a:pt x="28" y="3"/>
                    <a:pt x="28" y="4"/>
                  </a:cubicBezTo>
                  <a:cubicBezTo>
                    <a:pt x="29" y="6"/>
                    <a:pt x="29" y="7"/>
                    <a:pt x="29" y="9"/>
                  </a:cubicBezTo>
                  <a:cubicBezTo>
                    <a:pt x="30" y="11"/>
                    <a:pt x="30" y="13"/>
                    <a:pt x="31" y="15"/>
                  </a:cubicBezTo>
                  <a:cubicBezTo>
                    <a:pt x="31" y="15"/>
                    <a:pt x="31" y="15"/>
                    <a:pt x="31" y="16"/>
                  </a:cubicBezTo>
                  <a:cubicBezTo>
                    <a:pt x="31" y="16"/>
                    <a:pt x="31" y="17"/>
                    <a:pt x="31" y="17"/>
                  </a:cubicBezTo>
                  <a:cubicBezTo>
                    <a:pt x="31" y="18"/>
                    <a:pt x="30" y="19"/>
                    <a:pt x="30" y="19"/>
                  </a:cubicBezTo>
                  <a:cubicBezTo>
                    <a:pt x="30" y="20"/>
                    <a:pt x="30" y="20"/>
                    <a:pt x="30" y="21"/>
                  </a:cubicBezTo>
                  <a:cubicBezTo>
                    <a:pt x="30" y="22"/>
                    <a:pt x="30" y="23"/>
                    <a:pt x="29" y="25"/>
                  </a:cubicBezTo>
                  <a:cubicBezTo>
                    <a:pt x="28" y="30"/>
                    <a:pt x="26" y="34"/>
                    <a:pt x="23" y="39"/>
                  </a:cubicBezTo>
                  <a:cubicBezTo>
                    <a:pt x="23" y="40"/>
                    <a:pt x="22" y="41"/>
                    <a:pt x="21" y="42"/>
                  </a:cubicBezTo>
                  <a:cubicBezTo>
                    <a:pt x="21" y="43"/>
                    <a:pt x="20" y="44"/>
                    <a:pt x="19" y="45"/>
                  </a:cubicBezTo>
                  <a:cubicBezTo>
                    <a:pt x="18" y="47"/>
                    <a:pt x="16" y="48"/>
                    <a:pt x="14" y="50"/>
                  </a:cubicBezTo>
                  <a:cubicBezTo>
                    <a:pt x="9" y="53"/>
                    <a:pt x="5" y="55"/>
                    <a:pt x="0" y="57"/>
                  </a:cubicBezTo>
                  <a:cubicBezTo>
                    <a:pt x="2" y="56"/>
                    <a:pt x="5" y="55"/>
                    <a:pt x="7" y="54"/>
                  </a:cubicBezTo>
                  <a:cubicBezTo>
                    <a:pt x="9" y="53"/>
                    <a:pt x="12" y="52"/>
                    <a:pt x="14" y="51"/>
                  </a:cubicBezTo>
                  <a:cubicBezTo>
                    <a:pt x="16" y="49"/>
                    <a:pt x="18" y="48"/>
                    <a:pt x="20" y="46"/>
                  </a:cubicBezTo>
                  <a:cubicBezTo>
                    <a:pt x="21" y="45"/>
                    <a:pt x="22" y="44"/>
                    <a:pt x="22" y="43"/>
                  </a:cubicBezTo>
                  <a:cubicBezTo>
                    <a:pt x="23" y="42"/>
                    <a:pt x="24" y="40"/>
                    <a:pt x="25" y="39"/>
                  </a:cubicBezTo>
                  <a:cubicBezTo>
                    <a:pt x="26" y="37"/>
                    <a:pt x="27" y="35"/>
                    <a:pt x="28" y="32"/>
                  </a:cubicBezTo>
                  <a:cubicBezTo>
                    <a:pt x="29" y="30"/>
                    <a:pt x="30" y="28"/>
                    <a:pt x="31" y="25"/>
                  </a:cubicBezTo>
                  <a:cubicBezTo>
                    <a:pt x="31" y="24"/>
                    <a:pt x="32" y="23"/>
                    <a:pt x="32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3" y="25"/>
                    <a:pt x="33" y="29"/>
                    <a:pt x="33" y="33"/>
                  </a:cubicBezTo>
                  <a:cubicBezTo>
                    <a:pt x="34" y="34"/>
                    <a:pt x="34" y="35"/>
                    <a:pt x="34" y="36"/>
                  </a:cubicBezTo>
                  <a:cubicBezTo>
                    <a:pt x="33" y="37"/>
                    <a:pt x="33" y="38"/>
                    <a:pt x="33" y="39"/>
                  </a:cubicBezTo>
                  <a:cubicBezTo>
                    <a:pt x="32" y="41"/>
                    <a:pt x="31" y="44"/>
                    <a:pt x="29" y="46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8" y="48"/>
                    <a:pt x="28" y="48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6" y="51"/>
                    <a:pt x="25" y="52"/>
                    <a:pt x="25" y="53"/>
                  </a:cubicBezTo>
                  <a:cubicBezTo>
                    <a:pt x="23" y="55"/>
                    <a:pt x="21" y="58"/>
                    <a:pt x="20" y="60"/>
                  </a:cubicBezTo>
                  <a:cubicBezTo>
                    <a:pt x="16" y="64"/>
                    <a:pt x="13" y="69"/>
                    <a:pt x="11" y="74"/>
                  </a:cubicBezTo>
                  <a:cubicBezTo>
                    <a:pt x="10" y="77"/>
                    <a:pt x="9" y="80"/>
                    <a:pt x="8" y="82"/>
                  </a:cubicBezTo>
                  <a:cubicBezTo>
                    <a:pt x="7" y="85"/>
                    <a:pt x="7" y="88"/>
                    <a:pt x="8" y="91"/>
                  </a:cubicBezTo>
                  <a:cubicBezTo>
                    <a:pt x="8" y="88"/>
                    <a:pt x="9" y="85"/>
                    <a:pt x="10" y="83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598" name="Freeform 1869"/>
            <p:cNvSpPr/>
            <p:nvPr/>
          </p:nvSpPr>
          <p:spPr>
            <a:xfrm>
              <a:off x="5113297" y="3330593"/>
              <a:ext cx="139701" cy="87313"/>
            </a:xfrm>
            <a:custGeom>
              <a:avLst/>
              <a:gdLst>
                <a:gd name="txL" fmla="*/ 0 w 37"/>
                <a:gd name="txT" fmla="*/ 0 h 23"/>
                <a:gd name="txR" fmla="*/ 37 w 37"/>
                <a:gd name="txB" fmla="*/ 23 h 2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7" h="23">
                  <a:moveTo>
                    <a:pt x="37" y="23"/>
                  </a:moveTo>
                  <a:cubicBezTo>
                    <a:pt x="30" y="20"/>
                    <a:pt x="23" y="19"/>
                    <a:pt x="16" y="15"/>
                  </a:cubicBezTo>
                  <a:cubicBezTo>
                    <a:pt x="13" y="13"/>
                    <a:pt x="10" y="10"/>
                    <a:pt x="8" y="7"/>
                  </a:cubicBezTo>
                  <a:cubicBezTo>
                    <a:pt x="6" y="5"/>
                    <a:pt x="3" y="1"/>
                    <a:pt x="0" y="0"/>
                  </a:cubicBezTo>
                  <a:cubicBezTo>
                    <a:pt x="2" y="5"/>
                    <a:pt x="3" y="9"/>
                    <a:pt x="5" y="14"/>
                  </a:cubicBezTo>
                  <a:cubicBezTo>
                    <a:pt x="9" y="17"/>
                    <a:pt x="16" y="19"/>
                    <a:pt x="19" y="20"/>
                  </a:cubicBezTo>
                  <a:cubicBezTo>
                    <a:pt x="25" y="22"/>
                    <a:pt x="31" y="22"/>
                    <a:pt x="37" y="23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599" name="Picture 1871"/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5273636" y="3298842"/>
              <a:ext cx="112713" cy="179389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600" name="Freeform 1872"/>
            <p:cNvSpPr/>
            <p:nvPr/>
          </p:nvSpPr>
          <p:spPr>
            <a:xfrm>
              <a:off x="5184735" y="3286142"/>
              <a:ext cx="101601" cy="142876"/>
            </a:xfrm>
            <a:custGeom>
              <a:avLst/>
              <a:gdLst>
                <a:gd name="txL" fmla="*/ 0 w 27"/>
                <a:gd name="txT" fmla="*/ 0 h 38"/>
                <a:gd name="txR" fmla="*/ 27 w 27"/>
                <a:gd name="txB" fmla="*/ 38 h 3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7" h="38">
                  <a:moveTo>
                    <a:pt x="20" y="18"/>
                  </a:moveTo>
                  <a:cubicBezTo>
                    <a:pt x="21" y="22"/>
                    <a:pt x="22" y="28"/>
                    <a:pt x="23" y="31"/>
                  </a:cubicBezTo>
                  <a:cubicBezTo>
                    <a:pt x="24" y="34"/>
                    <a:pt x="27" y="38"/>
                    <a:pt x="27" y="38"/>
                  </a:cubicBezTo>
                  <a:cubicBezTo>
                    <a:pt x="25" y="34"/>
                    <a:pt x="25" y="30"/>
                    <a:pt x="25" y="26"/>
                  </a:cubicBezTo>
                  <a:cubicBezTo>
                    <a:pt x="25" y="21"/>
                    <a:pt x="25" y="16"/>
                    <a:pt x="25" y="12"/>
                  </a:cubicBezTo>
                  <a:cubicBezTo>
                    <a:pt x="25" y="7"/>
                    <a:pt x="21" y="4"/>
                    <a:pt x="17" y="1"/>
                  </a:cubicBezTo>
                  <a:cubicBezTo>
                    <a:pt x="17" y="1"/>
                    <a:pt x="16" y="0"/>
                    <a:pt x="15" y="0"/>
                  </a:cubicBezTo>
                  <a:cubicBezTo>
                    <a:pt x="10" y="0"/>
                    <a:pt x="5" y="0"/>
                    <a:pt x="0" y="1"/>
                  </a:cubicBezTo>
                  <a:cubicBezTo>
                    <a:pt x="2" y="1"/>
                    <a:pt x="5" y="2"/>
                    <a:pt x="7" y="3"/>
                  </a:cubicBezTo>
                  <a:cubicBezTo>
                    <a:pt x="16" y="7"/>
                    <a:pt x="19" y="14"/>
                    <a:pt x="20" y="18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01" name="Freeform 1873"/>
            <p:cNvSpPr/>
            <p:nvPr/>
          </p:nvSpPr>
          <p:spPr>
            <a:xfrm>
              <a:off x="5113297" y="3308367"/>
              <a:ext cx="233364" cy="169864"/>
            </a:xfrm>
            <a:custGeom>
              <a:avLst/>
              <a:gdLst>
                <a:gd name="txL" fmla="*/ 0 w 62"/>
                <a:gd name="txT" fmla="*/ 0 h 45"/>
                <a:gd name="txR" fmla="*/ 62 w 62"/>
                <a:gd name="txB" fmla="*/ 45 h 4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2" h="45">
                  <a:moveTo>
                    <a:pt x="35" y="6"/>
                  </a:moveTo>
                  <a:cubicBezTo>
                    <a:pt x="36" y="7"/>
                    <a:pt x="37" y="9"/>
                    <a:pt x="38" y="10"/>
                  </a:cubicBezTo>
                  <a:cubicBezTo>
                    <a:pt x="39" y="13"/>
                    <a:pt x="39" y="16"/>
                    <a:pt x="40" y="19"/>
                  </a:cubicBezTo>
                  <a:cubicBezTo>
                    <a:pt x="40" y="20"/>
                    <a:pt x="40" y="22"/>
                    <a:pt x="41" y="23"/>
                  </a:cubicBezTo>
                  <a:cubicBezTo>
                    <a:pt x="41" y="24"/>
                    <a:pt x="41" y="25"/>
                    <a:pt x="41" y="26"/>
                  </a:cubicBezTo>
                  <a:cubicBezTo>
                    <a:pt x="41" y="27"/>
                    <a:pt x="41" y="27"/>
                    <a:pt x="41" y="27"/>
                  </a:cubicBezTo>
                  <a:cubicBezTo>
                    <a:pt x="41" y="27"/>
                    <a:pt x="41" y="27"/>
                    <a:pt x="41" y="27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9"/>
                    <a:pt x="42" y="30"/>
                    <a:pt x="42" y="30"/>
                  </a:cubicBezTo>
                  <a:cubicBezTo>
                    <a:pt x="41" y="29"/>
                    <a:pt x="40" y="28"/>
                    <a:pt x="40" y="27"/>
                  </a:cubicBezTo>
                  <a:cubicBezTo>
                    <a:pt x="39" y="27"/>
                    <a:pt x="39" y="26"/>
                    <a:pt x="38" y="25"/>
                  </a:cubicBezTo>
                  <a:cubicBezTo>
                    <a:pt x="38" y="25"/>
                    <a:pt x="37" y="24"/>
                    <a:pt x="37" y="23"/>
                  </a:cubicBezTo>
                  <a:cubicBezTo>
                    <a:pt x="36" y="22"/>
                    <a:pt x="35" y="21"/>
                    <a:pt x="34" y="20"/>
                  </a:cubicBezTo>
                  <a:cubicBezTo>
                    <a:pt x="33" y="19"/>
                    <a:pt x="32" y="18"/>
                    <a:pt x="31" y="17"/>
                  </a:cubicBezTo>
                  <a:cubicBezTo>
                    <a:pt x="30" y="15"/>
                    <a:pt x="30" y="14"/>
                    <a:pt x="29" y="13"/>
                  </a:cubicBezTo>
                  <a:cubicBezTo>
                    <a:pt x="28" y="12"/>
                    <a:pt x="28" y="11"/>
                    <a:pt x="27" y="11"/>
                  </a:cubicBezTo>
                  <a:cubicBezTo>
                    <a:pt x="27" y="10"/>
                    <a:pt x="26" y="9"/>
                    <a:pt x="25" y="8"/>
                  </a:cubicBezTo>
                  <a:cubicBezTo>
                    <a:pt x="24" y="7"/>
                    <a:pt x="23" y="6"/>
                    <a:pt x="21" y="4"/>
                  </a:cubicBezTo>
                  <a:cubicBezTo>
                    <a:pt x="21" y="4"/>
                    <a:pt x="20" y="3"/>
                    <a:pt x="19" y="3"/>
                  </a:cubicBezTo>
                  <a:cubicBezTo>
                    <a:pt x="18" y="2"/>
                    <a:pt x="17" y="2"/>
                    <a:pt x="16" y="2"/>
                  </a:cubicBezTo>
                  <a:cubicBezTo>
                    <a:pt x="18" y="2"/>
                    <a:pt x="20" y="3"/>
                    <a:pt x="21" y="5"/>
                  </a:cubicBezTo>
                  <a:cubicBezTo>
                    <a:pt x="22" y="6"/>
                    <a:pt x="24" y="7"/>
                    <a:pt x="25" y="9"/>
                  </a:cubicBezTo>
                  <a:cubicBezTo>
                    <a:pt x="25" y="10"/>
                    <a:pt x="26" y="10"/>
                    <a:pt x="26" y="11"/>
                  </a:cubicBezTo>
                  <a:cubicBezTo>
                    <a:pt x="27" y="12"/>
                    <a:pt x="27" y="13"/>
                    <a:pt x="28" y="13"/>
                  </a:cubicBezTo>
                  <a:cubicBezTo>
                    <a:pt x="28" y="14"/>
                    <a:pt x="28" y="14"/>
                    <a:pt x="29" y="15"/>
                  </a:cubicBezTo>
                  <a:cubicBezTo>
                    <a:pt x="25" y="12"/>
                    <a:pt x="22" y="9"/>
                    <a:pt x="18" y="7"/>
                  </a:cubicBezTo>
                  <a:cubicBezTo>
                    <a:pt x="16" y="5"/>
                    <a:pt x="13" y="4"/>
                    <a:pt x="9" y="2"/>
                  </a:cubicBezTo>
                  <a:cubicBezTo>
                    <a:pt x="8" y="2"/>
                    <a:pt x="6" y="1"/>
                    <a:pt x="5" y="1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3" y="1"/>
                    <a:pt x="4" y="1"/>
                    <a:pt x="4" y="2"/>
                  </a:cubicBezTo>
                  <a:cubicBezTo>
                    <a:pt x="6" y="2"/>
                    <a:pt x="7" y="3"/>
                    <a:pt x="9" y="4"/>
                  </a:cubicBezTo>
                  <a:cubicBezTo>
                    <a:pt x="12" y="5"/>
                    <a:pt x="15" y="7"/>
                    <a:pt x="17" y="8"/>
                  </a:cubicBezTo>
                  <a:cubicBezTo>
                    <a:pt x="23" y="12"/>
                    <a:pt x="28" y="16"/>
                    <a:pt x="32" y="21"/>
                  </a:cubicBezTo>
                  <a:cubicBezTo>
                    <a:pt x="33" y="22"/>
                    <a:pt x="34" y="23"/>
                    <a:pt x="35" y="24"/>
                  </a:cubicBezTo>
                  <a:cubicBezTo>
                    <a:pt x="36" y="25"/>
                    <a:pt x="36" y="26"/>
                    <a:pt x="37" y="26"/>
                  </a:cubicBezTo>
                  <a:cubicBezTo>
                    <a:pt x="37" y="27"/>
                    <a:pt x="38" y="28"/>
                    <a:pt x="38" y="28"/>
                  </a:cubicBezTo>
                  <a:cubicBezTo>
                    <a:pt x="38" y="28"/>
                    <a:pt x="38" y="28"/>
                    <a:pt x="38" y="28"/>
                  </a:cubicBezTo>
                  <a:cubicBezTo>
                    <a:pt x="38" y="28"/>
                    <a:pt x="38" y="28"/>
                    <a:pt x="38" y="28"/>
                  </a:cubicBezTo>
                  <a:cubicBezTo>
                    <a:pt x="37" y="28"/>
                    <a:pt x="36" y="28"/>
                    <a:pt x="35" y="27"/>
                  </a:cubicBezTo>
                  <a:cubicBezTo>
                    <a:pt x="35" y="27"/>
                    <a:pt x="34" y="27"/>
                    <a:pt x="33" y="26"/>
                  </a:cubicBezTo>
                  <a:cubicBezTo>
                    <a:pt x="29" y="25"/>
                    <a:pt x="26" y="25"/>
                    <a:pt x="22" y="23"/>
                  </a:cubicBezTo>
                  <a:cubicBezTo>
                    <a:pt x="21" y="23"/>
                    <a:pt x="21" y="23"/>
                    <a:pt x="20" y="22"/>
                  </a:cubicBezTo>
                  <a:cubicBezTo>
                    <a:pt x="19" y="22"/>
                    <a:pt x="18" y="21"/>
                    <a:pt x="18" y="21"/>
                  </a:cubicBezTo>
                  <a:cubicBezTo>
                    <a:pt x="16" y="20"/>
                    <a:pt x="15" y="19"/>
                    <a:pt x="13" y="18"/>
                  </a:cubicBezTo>
                  <a:cubicBezTo>
                    <a:pt x="12" y="17"/>
                    <a:pt x="10" y="15"/>
                    <a:pt x="9" y="14"/>
                  </a:cubicBezTo>
                  <a:cubicBezTo>
                    <a:pt x="8" y="13"/>
                    <a:pt x="7" y="12"/>
                    <a:pt x="5" y="10"/>
                  </a:cubicBezTo>
                  <a:cubicBezTo>
                    <a:pt x="7" y="12"/>
                    <a:pt x="8" y="13"/>
                    <a:pt x="9" y="14"/>
                  </a:cubicBezTo>
                  <a:cubicBezTo>
                    <a:pt x="10" y="16"/>
                    <a:pt x="12" y="17"/>
                    <a:pt x="13" y="18"/>
                  </a:cubicBezTo>
                  <a:cubicBezTo>
                    <a:pt x="14" y="19"/>
                    <a:pt x="16" y="20"/>
                    <a:pt x="17" y="21"/>
                  </a:cubicBezTo>
                  <a:cubicBezTo>
                    <a:pt x="18" y="22"/>
                    <a:pt x="19" y="22"/>
                    <a:pt x="19" y="23"/>
                  </a:cubicBezTo>
                  <a:cubicBezTo>
                    <a:pt x="20" y="23"/>
                    <a:pt x="21" y="24"/>
                    <a:pt x="22" y="24"/>
                  </a:cubicBezTo>
                  <a:cubicBezTo>
                    <a:pt x="25" y="25"/>
                    <a:pt x="29" y="26"/>
                    <a:pt x="33" y="27"/>
                  </a:cubicBezTo>
                  <a:cubicBezTo>
                    <a:pt x="34" y="28"/>
                    <a:pt x="36" y="28"/>
                    <a:pt x="38" y="29"/>
                  </a:cubicBezTo>
                  <a:cubicBezTo>
                    <a:pt x="38" y="30"/>
                    <a:pt x="39" y="30"/>
                    <a:pt x="40" y="31"/>
                  </a:cubicBezTo>
                  <a:cubicBezTo>
                    <a:pt x="40" y="31"/>
                    <a:pt x="40" y="31"/>
                    <a:pt x="41" y="31"/>
                  </a:cubicBezTo>
                  <a:cubicBezTo>
                    <a:pt x="42" y="33"/>
                    <a:pt x="43" y="34"/>
                    <a:pt x="45" y="36"/>
                  </a:cubicBezTo>
                  <a:cubicBezTo>
                    <a:pt x="46" y="37"/>
                    <a:pt x="47" y="38"/>
                    <a:pt x="48" y="38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7" y="39"/>
                    <a:pt x="46" y="39"/>
                    <a:pt x="45" y="39"/>
                  </a:cubicBezTo>
                  <a:cubicBezTo>
                    <a:pt x="45" y="39"/>
                    <a:pt x="44" y="39"/>
                    <a:pt x="43" y="39"/>
                  </a:cubicBezTo>
                  <a:cubicBezTo>
                    <a:pt x="42" y="39"/>
                    <a:pt x="40" y="39"/>
                    <a:pt x="39" y="39"/>
                  </a:cubicBezTo>
                  <a:cubicBezTo>
                    <a:pt x="37" y="39"/>
                    <a:pt x="36" y="39"/>
                    <a:pt x="34" y="39"/>
                  </a:cubicBezTo>
                  <a:cubicBezTo>
                    <a:pt x="31" y="39"/>
                    <a:pt x="29" y="38"/>
                    <a:pt x="26" y="37"/>
                  </a:cubicBezTo>
                  <a:cubicBezTo>
                    <a:pt x="24" y="36"/>
                    <a:pt x="23" y="36"/>
                    <a:pt x="22" y="35"/>
                  </a:cubicBezTo>
                  <a:cubicBezTo>
                    <a:pt x="20" y="35"/>
                    <a:pt x="19" y="34"/>
                    <a:pt x="18" y="33"/>
                  </a:cubicBezTo>
                  <a:cubicBezTo>
                    <a:pt x="19" y="34"/>
                    <a:pt x="20" y="35"/>
                    <a:pt x="22" y="35"/>
                  </a:cubicBezTo>
                  <a:cubicBezTo>
                    <a:pt x="23" y="36"/>
                    <a:pt x="24" y="37"/>
                    <a:pt x="26" y="37"/>
                  </a:cubicBezTo>
                  <a:cubicBezTo>
                    <a:pt x="28" y="38"/>
                    <a:pt x="31" y="39"/>
                    <a:pt x="34" y="40"/>
                  </a:cubicBezTo>
                  <a:cubicBezTo>
                    <a:pt x="36" y="40"/>
                    <a:pt x="37" y="40"/>
                    <a:pt x="39" y="40"/>
                  </a:cubicBezTo>
                  <a:cubicBezTo>
                    <a:pt x="40" y="40"/>
                    <a:pt x="42" y="40"/>
                    <a:pt x="43" y="40"/>
                  </a:cubicBezTo>
                  <a:cubicBezTo>
                    <a:pt x="44" y="40"/>
                    <a:pt x="44" y="40"/>
                    <a:pt x="45" y="40"/>
                  </a:cubicBezTo>
                  <a:cubicBezTo>
                    <a:pt x="45" y="40"/>
                    <a:pt x="45" y="40"/>
                    <a:pt x="46" y="40"/>
                  </a:cubicBezTo>
                  <a:cubicBezTo>
                    <a:pt x="46" y="40"/>
                    <a:pt x="47" y="40"/>
                    <a:pt x="48" y="40"/>
                  </a:cubicBezTo>
                  <a:cubicBezTo>
                    <a:pt x="49" y="40"/>
                    <a:pt x="49" y="40"/>
                    <a:pt x="50" y="40"/>
                  </a:cubicBezTo>
                  <a:cubicBezTo>
                    <a:pt x="51" y="40"/>
                    <a:pt x="52" y="41"/>
                    <a:pt x="53" y="41"/>
                  </a:cubicBezTo>
                  <a:cubicBezTo>
                    <a:pt x="54" y="42"/>
                    <a:pt x="55" y="43"/>
                    <a:pt x="56" y="43"/>
                  </a:cubicBezTo>
                  <a:cubicBezTo>
                    <a:pt x="56" y="43"/>
                    <a:pt x="56" y="43"/>
                    <a:pt x="57" y="43"/>
                  </a:cubicBezTo>
                  <a:cubicBezTo>
                    <a:pt x="57" y="43"/>
                    <a:pt x="57" y="43"/>
                    <a:pt x="57" y="43"/>
                  </a:cubicBezTo>
                  <a:cubicBezTo>
                    <a:pt x="57" y="43"/>
                    <a:pt x="57" y="43"/>
                    <a:pt x="57" y="44"/>
                  </a:cubicBezTo>
                  <a:cubicBezTo>
                    <a:pt x="59" y="44"/>
                    <a:pt x="61" y="45"/>
                    <a:pt x="62" y="45"/>
                  </a:cubicBezTo>
                  <a:cubicBezTo>
                    <a:pt x="62" y="45"/>
                    <a:pt x="61" y="45"/>
                    <a:pt x="60" y="44"/>
                  </a:cubicBezTo>
                  <a:cubicBezTo>
                    <a:pt x="59" y="44"/>
                    <a:pt x="59" y="43"/>
                    <a:pt x="58" y="43"/>
                  </a:cubicBezTo>
                  <a:cubicBezTo>
                    <a:pt x="57" y="42"/>
                    <a:pt x="56" y="42"/>
                    <a:pt x="55" y="41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4" y="40"/>
                    <a:pt x="53" y="39"/>
                    <a:pt x="53" y="39"/>
                  </a:cubicBezTo>
                  <a:cubicBezTo>
                    <a:pt x="53" y="39"/>
                    <a:pt x="53" y="38"/>
                    <a:pt x="53" y="38"/>
                  </a:cubicBezTo>
                  <a:cubicBezTo>
                    <a:pt x="52" y="38"/>
                    <a:pt x="52" y="37"/>
                    <a:pt x="51" y="36"/>
                  </a:cubicBezTo>
                  <a:cubicBezTo>
                    <a:pt x="50" y="34"/>
                    <a:pt x="49" y="31"/>
                    <a:pt x="48" y="29"/>
                  </a:cubicBezTo>
                  <a:cubicBezTo>
                    <a:pt x="48" y="28"/>
                    <a:pt x="48" y="27"/>
                    <a:pt x="48" y="27"/>
                  </a:cubicBezTo>
                  <a:cubicBezTo>
                    <a:pt x="47" y="26"/>
                    <a:pt x="47" y="25"/>
                    <a:pt x="47" y="25"/>
                  </a:cubicBezTo>
                  <a:cubicBezTo>
                    <a:pt x="47" y="23"/>
                    <a:pt x="47" y="22"/>
                    <a:pt x="48" y="20"/>
                  </a:cubicBezTo>
                  <a:cubicBezTo>
                    <a:pt x="48" y="18"/>
                    <a:pt x="49" y="15"/>
                    <a:pt x="50" y="13"/>
                  </a:cubicBezTo>
                  <a:cubicBezTo>
                    <a:pt x="50" y="14"/>
                    <a:pt x="49" y="15"/>
                    <a:pt x="49" y="16"/>
                  </a:cubicBezTo>
                  <a:cubicBezTo>
                    <a:pt x="48" y="18"/>
                    <a:pt x="47" y="19"/>
                    <a:pt x="47" y="20"/>
                  </a:cubicBezTo>
                  <a:cubicBezTo>
                    <a:pt x="47" y="22"/>
                    <a:pt x="47" y="23"/>
                    <a:pt x="47" y="25"/>
                  </a:cubicBezTo>
                  <a:cubicBezTo>
                    <a:pt x="47" y="25"/>
                    <a:pt x="47" y="26"/>
                    <a:pt x="47" y="27"/>
                  </a:cubicBezTo>
                  <a:cubicBezTo>
                    <a:pt x="47" y="27"/>
                    <a:pt x="47" y="28"/>
                    <a:pt x="47" y="29"/>
                  </a:cubicBezTo>
                  <a:cubicBezTo>
                    <a:pt x="48" y="30"/>
                    <a:pt x="48" y="32"/>
                    <a:pt x="49" y="33"/>
                  </a:cubicBezTo>
                  <a:cubicBezTo>
                    <a:pt x="49" y="34"/>
                    <a:pt x="50" y="36"/>
                    <a:pt x="50" y="37"/>
                  </a:cubicBezTo>
                  <a:cubicBezTo>
                    <a:pt x="51" y="37"/>
                    <a:pt x="51" y="38"/>
                    <a:pt x="52" y="39"/>
                  </a:cubicBezTo>
                  <a:cubicBezTo>
                    <a:pt x="52" y="39"/>
                    <a:pt x="52" y="39"/>
                    <a:pt x="52" y="39"/>
                  </a:cubicBezTo>
                  <a:cubicBezTo>
                    <a:pt x="50" y="37"/>
                    <a:pt x="48" y="36"/>
                    <a:pt x="46" y="34"/>
                  </a:cubicBezTo>
                  <a:cubicBezTo>
                    <a:pt x="46" y="34"/>
                    <a:pt x="45" y="34"/>
                    <a:pt x="45" y="33"/>
                  </a:cubicBezTo>
                  <a:cubicBezTo>
                    <a:pt x="45" y="33"/>
                    <a:pt x="44" y="32"/>
                    <a:pt x="44" y="32"/>
                  </a:cubicBezTo>
                  <a:cubicBezTo>
                    <a:pt x="43" y="31"/>
                    <a:pt x="43" y="29"/>
                    <a:pt x="42" y="28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2" y="25"/>
                    <a:pt x="42" y="24"/>
                    <a:pt x="42" y="23"/>
                  </a:cubicBezTo>
                  <a:cubicBezTo>
                    <a:pt x="41" y="22"/>
                    <a:pt x="41" y="20"/>
                    <a:pt x="41" y="19"/>
                  </a:cubicBezTo>
                  <a:cubicBezTo>
                    <a:pt x="40" y="16"/>
                    <a:pt x="40" y="13"/>
                    <a:pt x="39" y="10"/>
                  </a:cubicBezTo>
                  <a:cubicBezTo>
                    <a:pt x="38" y="8"/>
                    <a:pt x="37" y="7"/>
                    <a:pt x="37" y="5"/>
                  </a:cubicBezTo>
                  <a:cubicBezTo>
                    <a:pt x="35" y="4"/>
                    <a:pt x="34" y="3"/>
                    <a:pt x="33" y="2"/>
                  </a:cubicBezTo>
                  <a:cubicBezTo>
                    <a:pt x="34" y="3"/>
                    <a:pt x="35" y="5"/>
                    <a:pt x="35" y="6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02" name="Freeform 1874"/>
            <p:cNvSpPr/>
            <p:nvPr/>
          </p:nvSpPr>
          <p:spPr>
            <a:xfrm>
              <a:off x="4205242" y="4078310"/>
              <a:ext cx="184151" cy="120651"/>
            </a:xfrm>
            <a:custGeom>
              <a:avLst/>
              <a:gdLst>
                <a:gd name="txL" fmla="*/ 0 w 49"/>
                <a:gd name="txT" fmla="*/ 0 h 32"/>
                <a:gd name="txR" fmla="*/ 49 w 49"/>
                <a:gd name="txB" fmla="*/ 32 h 3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9" h="32">
                  <a:moveTo>
                    <a:pt x="49" y="32"/>
                  </a:moveTo>
                  <a:cubicBezTo>
                    <a:pt x="40" y="28"/>
                    <a:pt x="30" y="26"/>
                    <a:pt x="22" y="20"/>
                  </a:cubicBezTo>
                  <a:cubicBezTo>
                    <a:pt x="17" y="17"/>
                    <a:pt x="13" y="14"/>
                    <a:pt x="10" y="9"/>
                  </a:cubicBezTo>
                  <a:cubicBezTo>
                    <a:pt x="7" y="6"/>
                    <a:pt x="4" y="2"/>
                    <a:pt x="0" y="0"/>
                  </a:cubicBezTo>
                  <a:cubicBezTo>
                    <a:pt x="2" y="6"/>
                    <a:pt x="4" y="13"/>
                    <a:pt x="7" y="19"/>
                  </a:cubicBezTo>
                  <a:cubicBezTo>
                    <a:pt x="12" y="23"/>
                    <a:pt x="21" y="27"/>
                    <a:pt x="25" y="28"/>
                  </a:cubicBezTo>
                  <a:cubicBezTo>
                    <a:pt x="33" y="30"/>
                    <a:pt x="41" y="31"/>
                    <a:pt x="49" y="32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603" name="Picture 1876"/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4421143" y="4029097"/>
              <a:ext cx="134938" cy="249239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604" name="Freeform 1877"/>
            <p:cNvSpPr/>
            <p:nvPr/>
          </p:nvSpPr>
          <p:spPr>
            <a:xfrm>
              <a:off x="4298905" y="4011635"/>
              <a:ext cx="134938" cy="201614"/>
            </a:xfrm>
            <a:custGeom>
              <a:avLst/>
              <a:gdLst>
                <a:gd name="txL" fmla="*/ 0 w 36"/>
                <a:gd name="txT" fmla="*/ 0 h 54"/>
                <a:gd name="txR" fmla="*/ 36 w 36"/>
                <a:gd name="txB" fmla="*/ 54 h 5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6" h="54">
                  <a:moveTo>
                    <a:pt x="27" y="26"/>
                  </a:moveTo>
                  <a:cubicBezTo>
                    <a:pt x="27" y="31"/>
                    <a:pt x="29" y="40"/>
                    <a:pt x="30" y="44"/>
                  </a:cubicBezTo>
                  <a:cubicBezTo>
                    <a:pt x="31" y="48"/>
                    <a:pt x="36" y="54"/>
                    <a:pt x="36" y="54"/>
                  </a:cubicBezTo>
                  <a:cubicBezTo>
                    <a:pt x="34" y="49"/>
                    <a:pt x="33" y="42"/>
                    <a:pt x="33" y="36"/>
                  </a:cubicBezTo>
                  <a:cubicBezTo>
                    <a:pt x="33" y="30"/>
                    <a:pt x="34" y="23"/>
                    <a:pt x="34" y="16"/>
                  </a:cubicBezTo>
                  <a:cubicBezTo>
                    <a:pt x="33" y="10"/>
                    <a:pt x="29" y="5"/>
                    <a:pt x="24" y="1"/>
                  </a:cubicBezTo>
                  <a:cubicBezTo>
                    <a:pt x="23" y="1"/>
                    <a:pt x="22" y="0"/>
                    <a:pt x="21" y="0"/>
                  </a:cubicBezTo>
                  <a:cubicBezTo>
                    <a:pt x="14" y="0"/>
                    <a:pt x="7" y="0"/>
                    <a:pt x="0" y="1"/>
                  </a:cubicBezTo>
                  <a:cubicBezTo>
                    <a:pt x="3" y="2"/>
                    <a:pt x="7" y="3"/>
                    <a:pt x="9" y="4"/>
                  </a:cubicBezTo>
                  <a:cubicBezTo>
                    <a:pt x="21" y="10"/>
                    <a:pt x="26" y="20"/>
                    <a:pt x="27" y="26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05" name="Freeform 1878"/>
            <p:cNvSpPr/>
            <p:nvPr/>
          </p:nvSpPr>
          <p:spPr>
            <a:xfrm>
              <a:off x="4205242" y="4044972"/>
              <a:ext cx="307977" cy="239714"/>
            </a:xfrm>
            <a:custGeom>
              <a:avLst/>
              <a:gdLst>
                <a:gd name="txL" fmla="*/ 0 w 82"/>
                <a:gd name="txT" fmla="*/ 0 h 64"/>
                <a:gd name="txR" fmla="*/ 82 w 82"/>
                <a:gd name="txB" fmla="*/ 64 h 6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82" h="64">
                  <a:moveTo>
                    <a:pt x="47" y="8"/>
                  </a:moveTo>
                  <a:cubicBezTo>
                    <a:pt x="48" y="10"/>
                    <a:pt x="49" y="12"/>
                    <a:pt x="50" y="14"/>
                  </a:cubicBezTo>
                  <a:cubicBezTo>
                    <a:pt x="51" y="18"/>
                    <a:pt x="52" y="22"/>
                    <a:pt x="53" y="26"/>
                  </a:cubicBezTo>
                  <a:cubicBezTo>
                    <a:pt x="53" y="29"/>
                    <a:pt x="53" y="31"/>
                    <a:pt x="54" y="33"/>
                  </a:cubicBezTo>
                  <a:cubicBezTo>
                    <a:pt x="54" y="34"/>
                    <a:pt x="54" y="35"/>
                    <a:pt x="54" y="3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8"/>
                    <a:pt x="54" y="38"/>
                    <a:pt x="54" y="39"/>
                  </a:cubicBezTo>
                  <a:cubicBezTo>
                    <a:pt x="55" y="39"/>
                    <a:pt x="55" y="39"/>
                    <a:pt x="55" y="39"/>
                  </a:cubicBezTo>
                  <a:cubicBezTo>
                    <a:pt x="55" y="41"/>
                    <a:pt x="55" y="42"/>
                    <a:pt x="55" y="43"/>
                  </a:cubicBezTo>
                  <a:cubicBezTo>
                    <a:pt x="54" y="41"/>
                    <a:pt x="53" y="40"/>
                    <a:pt x="52" y="39"/>
                  </a:cubicBezTo>
                  <a:cubicBezTo>
                    <a:pt x="52" y="38"/>
                    <a:pt x="51" y="37"/>
                    <a:pt x="51" y="36"/>
                  </a:cubicBezTo>
                  <a:cubicBezTo>
                    <a:pt x="50" y="35"/>
                    <a:pt x="49" y="34"/>
                    <a:pt x="49" y="33"/>
                  </a:cubicBezTo>
                  <a:cubicBezTo>
                    <a:pt x="47" y="31"/>
                    <a:pt x="46" y="29"/>
                    <a:pt x="45" y="28"/>
                  </a:cubicBezTo>
                  <a:cubicBezTo>
                    <a:pt x="43" y="26"/>
                    <a:pt x="42" y="25"/>
                    <a:pt x="41" y="24"/>
                  </a:cubicBezTo>
                  <a:cubicBezTo>
                    <a:pt x="40" y="22"/>
                    <a:pt x="39" y="20"/>
                    <a:pt x="38" y="18"/>
                  </a:cubicBezTo>
                  <a:cubicBezTo>
                    <a:pt x="37" y="17"/>
                    <a:pt x="37" y="16"/>
                    <a:pt x="36" y="15"/>
                  </a:cubicBezTo>
                  <a:cubicBezTo>
                    <a:pt x="35" y="14"/>
                    <a:pt x="34" y="13"/>
                    <a:pt x="34" y="12"/>
                  </a:cubicBezTo>
                  <a:cubicBezTo>
                    <a:pt x="32" y="10"/>
                    <a:pt x="31" y="8"/>
                    <a:pt x="29" y="6"/>
                  </a:cubicBezTo>
                  <a:cubicBezTo>
                    <a:pt x="28" y="5"/>
                    <a:pt x="27" y="4"/>
                    <a:pt x="25" y="4"/>
                  </a:cubicBezTo>
                  <a:cubicBezTo>
                    <a:pt x="24" y="3"/>
                    <a:pt x="23" y="3"/>
                    <a:pt x="22" y="3"/>
                  </a:cubicBezTo>
                  <a:cubicBezTo>
                    <a:pt x="24" y="3"/>
                    <a:pt x="26" y="5"/>
                    <a:pt x="28" y="6"/>
                  </a:cubicBezTo>
                  <a:cubicBezTo>
                    <a:pt x="30" y="8"/>
                    <a:pt x="31" y="10"/>
                    <a:pt x="33" y="12"/>
                  </a:cubicBezTo>
                  <a:cubicBezTo>
                    <a:pt x="34" y="13"/>
                    <a:pt x="34" y="14"/>
                    <a:pt x="35" y="15"/>
                  </a:cubicBezTo>
                  <a:cubicBezTo>
                    <a:pt x="36" y="16"/>
                    <a:pt x="36" y="18"/>
                    <a:pt x="37" y="19"/>
                  </a:cubicBezTo>
                  <a:cubicBezTo>
                    <a:pt x="37" y="19"/>
                    <a:pt x="37" y="20"/>
                    <a:pt x="38" y="20"/>
                  </a:cubicBezTo>
                  <a:cubicBezTo>
                    <a:pt x="34" y="16"/>
                    <a:pt x="29" y="13"/>
                    <a:pt x="24" y="10"/>
                  </a:cubicBezTo>
                  <a:cubicBezTo>
                    <a:pt x="21" y="8"/>
                    <a:pt x="17" y="5"/>
                    <a:pt x="13" y="3"/>
                  </a:cubicBezTo>
                  <a:cubicBezTo>
                    <a:pt x="11" y="3"/>
                    <a:pt x="8" y="2"/>
                    <a:pt x="6" y="1"/>
                  </a:cubicBezTo>
                  <a:cubicBezTo>
                    <a:pt x="4" y="1"/>
                    <a:pt x="2" y="0"/>
                    <a:pt x="0" y="0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4" y="2"/>
                    <a:pt x="5" y="2"/>
                    <a:pt x="6" y="3"/>
                  </a:cubicBezTo>
                  <a:cubicBezTo>
                    <a:pt x="8" y="4"/>
                    <a:pt x="10" y="5"/>
                    <a:pt x="12" y="6"/>
                  </a:cubicBezTo>
                  <a:cubicBezTo>
                    <a:pt x="16" y="7"/>
                    <a:pt x="19" y="10"/>
                    <a:pt x="23" y="12"/>
                  </a:cubicBezTo>
                  <a:cubicBezTo>
                    <a:pt x="31" y="17"/>
                    <a:pt x="37" y="22"/>
                    <a:pt x="43" y="29"/>
                  </a:cubicBezTo>
                  <a:cubicBezTo>
                    <a:pt x="44" y="31"/>
                    <a:pt x="46" y="32"/>
                    <a:pt x="47" y="34"/>
                  </a:cubicBezTo>
                  <a:cubicBezTo>
                    <a:pt x="47" y="35"/>
                    <a:pt x="48" y="36"/>
                    <a:pt x="49" y="37"/>
                  </a:cubicBezTo>
                  <a:cubicBezTo>
                    <a:pt x="49" y="38"/>
                    <a:pt x="50" y="39"/>
                    <a:pt x="50" y="40"/>
                  </a:cubicBezTo>
                  <a:cubicBezTo>
                    <a:pt x="50" y="40"/>
                    <a:pt x="50" y="40"/>
                    <a:pt x="51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49" y="39"/>
                    <a:pt x="48" y="39"/>
                    <a:pt x="47" y="38"/>
                  </a:cubicBezTo>
                  <a:cubicBezTo>
                    <a:pt x="46" y="38"/>
                    <a:pt x="44" y="37"/>
                    <a:pt x="43" y="37"/>
                  </a:cubicBezTo>
                  <a:cubicBezTo>
                    <a:pt x="39" y="36"/>
                    <a:pt x="34" y="35"/>
                    <a:pt x="29" y="33"/>
                  </a:cubicBezTo>
                  <a:cubicBezTo>
                    <a:pt x="28" y="33"/>
                    <a:pt x="27" y="32"/>
                    <a:pt x="26" y="32"/>
                  </a:cubicBezTo>
                  <a:cubicBezTo>
                    <a:pt x="25" y="31"/>
                    <a:pt x="24" y="30"/>
                    <a:pt x="23" y="30"/>
                  </a:cubicBezTo>
                  <a:cubicBezTo>
                    <a:pt x="21" y="28"/>
                    <a:pt x="19" y="27"/>
                    <a:pt x="17" y="25"/>
                  </a:cubicBezTo>
                  <a:cubicBezTo>
                    <a:pt x="15" y="24"/>
                    <a:pt x="14" y="22"/>
                    <a:pt x="12" y="20"/>
                  </a:cubicBezTo>
                  <a:cubicBezTo>
                    <a:pt x="10" y="18"/>
                    <a:pt x="9" y="17"/>
                    <a:pt x="7" y="15"/>
                  </a:cubicBezTo>
                  <a:cubicBezTo>
                    <a:pt x="9" y="17"/>
                    <a:pt x="10" y="19"/>
                    <a:pt x="12" y="20"/>
                  </a:cubicBezTo>
                  <a:cubicBezTo>
                    <a:pt x="13" y="22"/>
                    <a:pt x="15" y="24"/>
                    <a:pt x="17" y="26"/>
                  </a:cubicBezTo>
                  <a:cubicBezTo>
                    <a:pt x="19" y="27"/>
                    <a:pt x="21" y="29"/>
                    <a:pt x="23" y="30"/>
                  </a:cubicBezTo>
                  <a:cubicBezTo>
                    <a:pt x="23" y="31"/>
                    <a:pt x="24" y="32"/>
                    <a:pt x="26" y="32"/>
                  </a:cubicBezTo>
                  <a:cubicBezTo>
                    <a:pt x="27" y="33"/>
                    <a:pt x="28" y="34"/>
                    <a:pt x="29" y="34"/>
                  </a:cubicBezTo>
                  <a:cubicBezTo>
                    <a:pt x="33" y="36"/>
                    <a:pt x="38" y="37"/>
                    <a:pt x="43" y="38"/>
                  </a:cubicBezTo>
                  <a:cubicBezTo>
                    <a:pt x="45" y="39"/>
                    <a:pt x="47" y="40"/>
                    <a:pt x="49" y="41"/>
                  </a:cubicBezTo>
                  <a:cubicBezTo>
                    <a:pt x="50" y="42"/>
                    <a:pt x="51" y="42"/>
                    <a:pt x="52" y="43"/>
                  </a:cubicBezTo>
                  <a:cubicBezTo>
                    <a:pt x="53" y="44"/>
                    <a:pt x="53" y="44"/>
                    <a:pt x="54" y="44"/>
                  </a:cubicBezTo>
                  <a:cubicBezTo>
                    <a:pt x="55" y="46"/>
                    <a:pt x="57" y="48"/>
                    <a:pt x="59" y="50"/>
                  </a:cubicBezTo>
                  <a:cubicBezTo>
                    <a:pt x="61" y="52"/>
                    <a:pt x="62" y="53"/>
                    <a:pt x="64" y="54"/>
                  </a:cubicBezTo>
                  <a:cubicBezTo>
                    <a:pt x="63" y="54"/>
                    <a:pt x="63" y="54"/>
                    <a:pt x="63" y="54"/>
                  </a:cubicBezTo>
                  <a:cubicBezTo>
                    <a:pt x="62" y="54"/>
                    <a:pt x="61" y="55"/>
                    <a:pt x="60" y="55"/>
                  </a:cubicBezTo>
                  <a:cubicBezTo>
                    <a:pt x="59" y="55"/>
                    <a:pt x="58" y="55"/>
                    <a:pt x="57" y="55"/>
                  </a:cubicBezTo>
                  <a:cubicBezTo>
                    <a:pt x="55" y="56"/>
                    <a:pt x="53" y="56"/>
                    <a:pt x="51" y="56"/>
                  </a:cubicBezTo>
                  <a:cubicBezTo>
                    <a:pt x="49" y="56"/>
                    <a:pt x="47" y="55"/>
                    <a:pt x="45" y="55"/>
                  </a:cubicBezTo>
                  <a:cubicBezTo>
                    <a:pt x="41" y="55"/>
                    <a:pt x="37" y="54"/>
                    <a:pt x="34" y="52"/>
                  </a:cubicBezTo>
                  <a:cubicBezTo>
                    <a:pt x="32" y="52"/>
                    <a:pt x="30" y="51"/>
                    <a:pt x="28" y="50"/>
                  </a:cubicBezTo>
                  <a:cubicBezTo>
                    <a:pt x="26" y="49"/>
                    <a:pt x="25" y="48"/>
                    <a:pt x="23" y="47"/>
                  </a:cubicBezTo>
                  <a:cubicBezTo>
                    <a:pt x="25" y="48"/>
                    <a:pt x="26" y="49"/>
                    <a:pt x="28" y="50"/>
                  </a:cubicBezTo>
                  <a:cubicBezTo>
                    <a:pt x="30" y="51"/>
                    <a:pt x="32" y="52"/>
                    <a:pt x="33" y="53"/>
                  </a:cubicBezTo>
                  <a:cubicBezTo>
                    <a:pt x="37" y="54"/>
                    <a:pt x="41" y="56"/>
                    <a:pt x="45" y="56"/>
                  </a:cubicBezTo>
                  <a:cubicBezTo>
                    <a:pt x="47" y="57"/>
                    <a:pt x="49" y="57"/>
                    <a:pt x="51" y="57"/>
                  </a:cubicBezTo>
                  <a:cubicBezTo>
                    <a:pt x="53" y="57"/>
                    <a:pt x="55" y="57"/>
                    <a:pt x="57" y="57"/>
                  </a:cubicBezTo>
                  <a:cubicBezTo>
                    <a:pt x="58" y="57"/>
                    <a:pt x="58" y="57"/>
                    <a:pt x="59" y="57"/>
                  </a:cubicBezTo>
                  <a:cubicBezTo>
                    <a:pt x="59" y="56"/>
                    <a:pt x="60" y="56"/>
                    <a:pt x="60" y="56"/>
                  </a:cubicBezTo>
                  <a:cubicBezTo>
                    <a:pt x="61" y="56"/>
                    <a:pt x="62" y="56"/>
                    <a:pt x="63" y="56"/>
                  </a:cubicBezTo>
                  <a:cubicBezTo>
                    <a:pt x="64" y="56"/>
                    <a:pt x="65" y="56"/>
                    <a:pt x="66" y="56"/>
                  </a:cubicBezTo>
                  <a:cubicBezTo>
                    <a:pt x="67" y="57"/>
                    <a:pt x="68" y="58"/>
                    <a:pt x="70" y="58"/>
                  </a:cubicBezTo>
                  <a:cubicBezTo>
                    <a:pt x="71" y="59"/>
                    <a:pt x="72" y="60"/>
                    <a:pt x="74" y="60"/>
                  </a:cubicBezTo>
                  <a:cubicBezTo>
                    <a:pt x="74" y="61"/>
                    <a:pt x="74" y="61"/>
                    <a:pt x="75" y="61"/>
                  </a:cubicBezTo>
                  <a:cubicBezTo>
                    <a:pt x="75" y="61"/>
                    <a:pt x="75" y="61"/>
                    <a:pt x="75" y="61"/>
                  </a:cubicBezTo>
                  <a:cubicBezTo>
                    <a:pt x="75" y="61"/>
                    <a:pt x="75" y="61"/>
                    <a:pt x="76" y="61"/>
                  </a:cubicBezTo>
                  <a:cubicBezTo>
                    <a:pt x="78" y="62"/>
                    <a:pt x="80" y="63"/>
                    <a:pt x="82" y="64"/>
                  </a:cubicBezTo>
                  <a:cubicBezTo>
                    <a:pt x="81" y="63"/>
                    <a:pt x="80" y="63"/>
                    <a:pt x="79" y="62"/>
                  </a:cubicBezTo>
                  <a:cubicBezTo>
                    <a:pt x="78" y="61"/>
                    <a:pt x="77" y="61"/>
                    <a:pt x="76" y="60"/>
                  </a:cubicBezTo>
                  <a:cubicBezTo>
                    <a:pt x="75" y="59"/>
                    <a:pt x="74" y="58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6"/>
                    <a:pt x="71" y="56"/>
                  </a:cubicBezTo>
                  <a:cubicBezTo>
                    <a:pt x="71" y="56"/>
                    <a:pt x="70" y="55"/>
                    <a:pt x="70" y="55"/>
                  </a:cubicBezTo>
                  <a:cubicBezTo>
                    <a:pt x="70" y="54"/>
                    <a:pt x="70" y="54"/>
                    <a:pt x="69" y="54"/>
                  </a:cubicBezTo>
                  <a:cubicBezTo>
                    <a:pt x="69" y="53"/>
                    <a:pt x="68" y="52"/>
                    <a:pt x="68" y="51"/>
                  </a:cubicBezTo>
                  <a:cubicBezTo>
                    <a:pt x="66" y="48"/>
                    <a:pt x="65" y="44"/>
                    <a:pt x="64" y="40"/>
                  </a:cubicBezTo>
                  <a:cubicBezTo>
                    <a:pt x="63" y="39"/>
                    <a:pt x="63" y="38"/>
                    <a:pt x="63" y="37"/>
                  </a:cubicBezTo>
                  <a:cubicBezTo>
                    <a:pt x="63" y="36"/>
                    <a:pt x="62" y="35"/>
                    <a:pt x="62" y="34"/>
                  </a:cubicBezTo>
                  <a:cubicBezTo>
                    <a:pt x="62" y="32"/>
                    <a:pt x="63" y="30"/>
                    <a:pt x="63" y="28"/>
                  </a:cubicBezTo>
                  <a:cubicBezTo>
                    <a:pt x="64" y="25"/>
                    <a:pt x="65" y="21"/>
                    <a:pt x="67" y="17"/>
                  </a:cubicBezTo>
                  <a:cubicBezTo>
                    <a:pt x="66" y="19"/>
                    <a:pt x="65" y="21"/>
                    <a:pt x="64" y="23"/>
                  </a:cubicBezTo>
                  <a:cubicBezTo>
                    <a:pt x="64" y="24"/>
                    <a:pt x="63" y="26"/>
                    <a:pt x="62" y="28"/>
                  </a:cubicBezTo>
                  <a:cubicBezTo>
                    <a:pt x="62" y="30"/>
                    <a:pt x="62" y="32"/>
                    <a:pt x="62" y="34"/>
                  </a:cubicBezTo>
                  <a:cubicBezTo>
                    <a:pt x="62" y="35"/>
                    <a:pt x="62" y="36"/>
                    <a:pt x="62" y="37"/>
                  </a:cubicBezTo>
                  <a:cubicBezTo>
                    <a:pt x="62" y="38"/>
                    <a:pt x="62" y="39"/>
                    <a:pt x="62" y="40"/>
                  </a:cubicBezTo>
                  <a:cubicBezTo>
                    <a:pt x="63" y="42"/>
                    <a:pt x="63" y="44"/>
                    <a:pt x="64" y="46"/>
                  </a:cubicBezTo>
                  <a:cubicBezTo>
                    <a:pt x="65" y="48"/>
                    <a:pt x="66" y="50"/>
                    <a:pt x="67" y="52"/>
                  </a:cubicBezTo>
                  <a:cubicBezTo>
                    <a:pt x="67" y="53"/>
                    <a:pt x="67" y="54"/>
                    <a:pt x="68" y="54"/>
                  </a:cubicBezTo>
                  <a:cubicBezTo>
                    <a:pt x="68" y="54"/>
                    <a:pt x="68" y="54"/>
                    <a:pt x="68" y="55"/>
                  </a:cubicBezTo>
                  <a:cubicBezTo>
                    <a:pt x="65" y="53"/>
                    <a:pt x="63" y="51"/>
                    <a:pt x="61" y="48"/>
                  </a:cubicBezTo>
                  <a:cubicBezTo>
                    <a:pt x="60" y="48"/>
                    <a:pt x="60" y="47"/>
                    <a:pt x="59" y="47"/>
                  </a:cubicBezTo>
                  <a:cubicBezTo>
                    <a:pt x="59" y="46"/>
                    <a:pt x="58" y="46"/>
                    <a:pt x="58" y="45"/>
                  </a:cubicBezTo>
                  <a:cubicBezTo>
                    <a:pt x="57" y="43"/>
                    <a:pt x="56" y="41"/>
                    <a:pt x="56" y="39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8"/>
                    <a:pt x="56" y="38"/>
                    <a:pt x="56" y="37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55" y="35"/>
                    <a:pt x="55" y="34"/>
                    <a:pt x="55" y="33"/>
                  </a:cubicBezTo>
                  <a:cubicBezTo>
                    <a:pt x="55" y="30"/>
                    <a:pt x="54" y="28"/>
                    <a:pt x="54" y="26"/>
                  </a:cubicBezTo>
                  <a:cubicBezTo>
                    <a:pt x="54" y="22"/>
                    <a:pt x="53" y="17"/>
                    <a:pt x="51" y="13"/>
                  </a:cubicBezTo>
                  <a:cubicBezTo>
                    <a:pt x="51" y="11"/>
                    <a:pt x="50" y="9"/>
                    <a:pt x="49" y="7"/>
                  </a:cubicBezTo>
                  <a:cubicBezTo>
                    <a:pt x="47" y="5"/>
                    <a:pt x="46" y="4"/>
                    <a:pt x="44" y="2"/>
                  </a:cubicBezTo>
                  <a:cubicBezTo>
                    <a:pt x="45" y="4"/>
                    <a:pt x="46" y="6"/>
                    <a:pt x="47" y="8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06" name="Freeform 1879"/>
            <p:cNvSpPr/>
            <p:nvPr/>
          </p:nvSpPr>
          <p:spPr>
            <a:xfrm>
              <a:off x="3690889" y="5622958"/>
              <a:ext cx="184151" cy="123826"/>
            </a:xfrm>
            <a:custGeom>
              <a:avLst/>
              <a:gdLst>
                <a:gd name="txL" fmla="*/ 0 w 49"/>
                <a:gd name="txT" fmla="*/ 0 h 33"/>
                <a:gd name="txR" fmla="*/ 49 w 49"/>
                <a:gd name="txB" fmla="*/ 33 h 3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9" h="33">
                  <a:moveTo>
                    <a:pt x="49" y="33"/>
                  </a:moveTo>
                  <a:cubicBezTo>
                    <a:pt x="40" y="29"/>
                    <a:pt x="30" y="26"/>
                    <a:pt x="22" y="21"/>
                  </a:cubicBezTo>
                  <a:cubicBezTo>
                    <a:pt x="17" y="18"/>
                    <a:pt x="14" y="14"/>
                    <a:pt x="10" y="10"/>
                  </a:cubicBezTo>
                  <a:cubicBezTo>
                    <a:pt x="8" y="7"/>
                    <a:pt x="4" y="2"/>
                    <a:pt x="0" y="0"/>
                  </a:cubicBezTo>
                  <a:cubicBezTo>
                    <a:pt x="2" y="7"/>
                    <a:pt x="5" y="13"/>
                    <a:pt x="7" y="19"/>
                  </a:cubicBezTo>
                  <a:cubicBezTo>
                    <a:pt x="12" y="24"/>
                    <a:pt x="21" y="27"/>
                    <a:pt x="25" y="28"/>
                  </a:cubicBezTo>
                  <a:cubicBezTo>
                    <a:pt x="33" y="31"/>
                    <a:pt x="41" y="31"/>
                    <a:pt x="49" y="33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607" name="Picture 1882"/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3906789" y="5575333"/>
              <a:ext cx="134938" cy="247652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608" name="Freeform 1883"/>
            <p:cNvSpPr/>
            <p:nvPr/>
          </p:nvSpPr>
          <p:spPr>
            <a:xfrm>
              <a:off x="3784551" y="5554696"/>
              <a:ext cx="134938" cy="203201"/>
            </a:xfrm>
            <a:custGeom>
              <a:avLst/>
              <a:gdLst>
                <a:gd name="txL" fmla="*/ 0 w 36"/>
                <a:gd name="txT" fmla="*/ 0 h 54"/>
                <a:gd name="txR" fmla="*/ 36 w 36"/>
                <a:gd name="txB" fmla="*/ 54 h 5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6" h="54">
                  <a:moveTo>
                    <a:pt x="27" y="27"/>
                  </a:moveTo>
                  <a:cubicBezTo>
                    <a:pt x="28" y="31"/>
                    <a:pt x="29" y="40"/>
                    <a:pt x="30" y="45"/>
                  </a:cubicBezTo>
                  <a:cubicBezTo>
                    <a:pt x="31" y="48"/>
                    <a:pt x="36" y="54"/>
                    <a:pt x="36" y="54"/>
                  </a:cubicBezTo>
                  <a:cubicBezTo>
                    <a:pt x="34" y="49"/>
                    <a:pt x="33" y="43"/>
                    <a:pt x="33" y="37"/>
                  </a:cubicBezTo>
                  <a:cubicBezTo>
                    <a:pt x="33" y="30"/>
                    <a:pt x="34" y="23"/>
                    <a:pt x="34" y="17"/>
                  </a:cubicBezTo>
                  <a:cubicBezTo>
                    <a:pt x="33" y="10"/>
                    <a:pt x="29" y="5"/>
                    <a:pt x="24" y="2"/>
                  </a:cubicBezTo>
                  <a:cubicBezTo>
                    <a:pt x="23" y="1"/>
                    <a:pt x="22" y="1"/>
                    <a:pt x="21" y="0"/>
                  </a:cubicBezTo>
                  <a:cubicBezTo>
                    <a:pt x="14" y="0"/>
                    <a:pt x="7" y="1"/>
                    <a:pt x="0" y="2"/>
                  </a:cubicBezTo>
                  <a:cubicBezTo>
                    <a:pt x="3" y="3"/>
                    <a:pt x="7" y="3"/>
                    <a:pt x="10" y="5"/>
                  </a:cubicBezTo>
                  <a:cubicBezTo>
                    <a:pt x="21" y="11"/>
                    <a:pt x="26" y="20"/>
                    <a:pt x="27" y="27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09" name="Freeform 1884"/>
            <p:cNvSpPr/>
            <p:nvPr/>
          </p:nvSpPr>
          <p:spPr>
            <a:xfrm>
              <a:off x="3690888" y="5589621"/>
              <a:ext cx="307977" cy="239714"/>
            </a:xfrm>
            <a:custGeom>
              <a:avLst/>
              <a:gdLst>
                <a:gd name="txL" fmla="*/ 0 w 82"/>
                <a:gd name="txT" fmla="*/ 0 h 64"/>
                <a:gd name="txR" fmla="*/ 82 w 82"/>
                <a:gd name="txB" fmla="*/ 64 h 6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82" h="64">
                  <a:moveTo>
                    <a:pt x="47" y="8"/>
                  </a:moveTo>
                  <a:cubicBezTo>
                    <a:pt x="48" y="10"/>
                    <a:pt x="49" y="12"/>
                    <a:pt x="50" y="14"/>
                  </a:cubicBezTo>
                  <a:cubicBezTo>
                    <a:pt x="51" y="18"/>
                    <a:pt x="52" y="23"/>
                    <a:pt x="53" y="27"/>
                  </a:cubicBezTo>
                  <a:cubicBezTo>
                    <a:pt x="53" y="29"/>
                    <a:pt x="53" y="31"/>
                    <a:pt x="54" y="33"/>
                  </a:cubicBezTo>
                  <a:cubicBezTo>
                    <a:pt x="54" y="34"/>
                    <a:pt x="54" y="35"/>
                    <a:pt x="54" y="37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8"/>
                    <a:pt x="55" y="39"/>
                    <a:pt x="55" y="39"/>
                  </a:cubicBezTo>
                  <a:cubicBezTo>
                    <a:pt x="55" y="40"/>
                    <a:pt x="55" y="40"/>
                    <a:pt x="55" y="40"/>
                  </a:cubicBezTo>
                  <a:cubicBezTo>
                    <a:pt x="55" y="41"/>
                    <a:pt x="55" y="42"/>
                    <a:pt x="56" y="43"/>
                  </a:cubicBezTo>
                  <a:cubicBezTo>
                    <a:pt x="54" y="42"/>
                    <a:pt x="53" y="40"/>
                    <a:pt x="52" y="39"/>
                  </a:cubicBezTo>
                  <a:cubicBezTo>
                    <a:pt x="52" y="38"/>
                    <a:pt x="51" y="37"/>
                    <a:pt x="51" y="36"/>
                  </a:cubicBezTo>
                  <a:cubicBezTo>
                    <a:pt x="50" y="35"/>
                    <a:pt x="49" y="34"/>
                    <a:pt x="49" y="33"/>
                  </a:cubicBezTo>
                  <a:cubicBezTo>
                    <a:pt x="48" y="32"/>
                    <a:pt x="46" y="30"/>
                    <a:pt x="45" y="28"/>
                  </a:cubicBezTo>
                  <a:cubicBezTo>
                    <a:pt x="44" y="27"/>
                    <a:pt x="42" y="25"/>
                    <a:pt x="41" y="24"/>
                  </a:cubicBezTo>
                  <a:cubicBezTo>
                    <a:pt x="40" y="22"/>
                    <a:pt x="39" y="20"/>
                    <a:pt x="38" y="18"/>
                  </a:cubicBezTo>
                  <a:cubicBezTo>
                    <a:pt x="38" y="17"/>
                    <a:pt x="37" y="16"/>
                    <a:pt x="36" y="15"/>
                  </a:cubicBezTo>
                  <a:cubicBezTo>
                    <a:pt x="35" y="14"/>
                    <a:pt x="35" y="13"/>
                    <a:pt x="34" y="12"/>
                  </a:cubicBezTo>
                  <a:cubicBezTo>
                    <a:pt x="32" y="10"/>
                    <a:pt x="31" y="8"/>
                    <a:pt x="29" y="6"/>
                  </a:cubicBezTo>
                  <a:cubicBezTo>
                    <a:pt x="28" y="6"/>
                    <a:pt x="27" y="5"/>
                    <a:pt x="26" y="4"/>
                  </a:cubicBezTo>
                  <a:cubicBezTo>
                    <a:pt x="24" y="4"/>
                    <a:pt x="23" y="3"/>
                    <a:pt x="22" y="3"/>
                  </a:cubicBezTo>
                  <a:cubicBezTo>
                    <a:pt x="24" y="4"/>
                    <a:pt x="27" y="5"/>
                    <a:pt x="28" y="7"/>
                  </a:cubicBezTo>
                  <a:cubicBezTo>
                    <a:pt x="30" y="9"/>
                    <a:pt x="31" y="11"/>
                    <a:pt x="33" y="13"/>
                  </a:cubicBezTo>
                  <a:cubicBezTo>
                    <a:pt x="34" y="14"/>
                    <a:pt x="34" y="15"/>
                    <a:pt x="35" y="16"/>
                  </a:cubicBezTo>
                  <a:cubicBezTo>
                    <a:pt x="36" y="17"/>
                    <a:pt x="36" y="18"/>
                    <a:pt x="37" y="19"/>
                  </a:cubicBezTo>
                  <a:cubicBezTo>
                    <a:pt x="37" y="20"/>
                    <a:pt x="38" y="20"/>
                    <a:pt x="38" y="21"/>
                  </a:cubicBezTo>
                  <a:cubicBezTo>
                    <a:pt x="34" y="17"/>
                    <a:pt x="29" y="13"/>
                    <a:pt x="25" y="10"/>
                  </a:cubicBezTo>
                  <a:cubicBezTo>
                    <a:pt x="21" y="8"/>
                    <a:pt x="17" y="6"/>
                    <a:pt x="13" y="4"/>
                  </a:cubicBezTo>
                  <a:cubicBezTo>
                    <a:pt x="11" y="3"/>
                    <a:pt x="9" y="2"/>
                    <a:pt x="6" y="2"/>
                  </a:cubicBezTo>
                  <a:cubicBezTo>
                    <a:pt x="4" y="1"/>
                    <a:pt x="2" y="1"/>
                    <a:pt x="0" y="0"/>
                  </a:cubicBezTo>
                  <a:cubicBezTo>
                    <a:pt x="1" y="1"/>
                    <a:pt x="2" y="1"/>
                    <a:pt x="3" y="2"/>
                  </a:cubicBezTo>
                  <a:cubicBezTo>
                    <a:pt x="4" y="2"/>
                    <a:pt x="5" y="3"/>
                    <a:pt x="6" y="3"/>
                  </a:cubicBezTo>
                  <a:cubicBezTo>
                    <a:pt x="8" y="4"/>
                    <a:pt x="10" y="5"/>
                    <a:pt x="12" y="6"/>
                  </a:cubicBezTo>
                  <a:cubicBezTo>
                    <a:pt x="16" y="8"/>
                    <a:pt x="20" y="10"/>
                    <a:pt x="23" y="12"/>
                  </a:cubicBezTo>
                  <a:cubicBezTo>
                    <a:pt x="31" y="17"/>
                    <a:pt x="37" y="23"/>
                    <a:pt x="43" y="30"/>
                  </a:cubicBezTo>
                  <a:cubicBezTo>
                    <a:pt x="44" y="31"/>
                    <a:pt x="46" y="33"/>
                    <a:pt x="47" y="35"/>
                  </a:cubicBezTo>
                  <a:cubicBezTo>
                    <a:pt x="48" y="36"/>
                    <a:pt x="48" y="37"/>
                    <a:pt x="49" y="37"/>
                  </a:cubicBezTo>
                  <a:cubicBezTo>
                    <a:pt x="49" y="38"/>
                    <a:pt x="50" y="39"/>
                    <a:pt x="50" y="40"/>
                  </a:cubicBezTo>
                  <a:cubicBezTo>
                    <a:pt x="51" y="40"/>
                    <a:pt x="51" y="40"/>
                    <a:pt x="51" y="41"/>
                  </a:cubicBezTo>
                  <a:cubicBezTo>
                    <a:pt x="51" y="41"/>
                    <a:pt x="50" y="40"/>
                    <a:pt x="50" y="40"/>
                  </a:cubicBezTo>
                  <a:cubicBezTo>
                    <a:pt x="49" y="40"/>
                    <a:pt x="48" y="39"/>
                    <a:pt x="47" y="39"/>
                  </a:cubicBezTo>
                  <a:cubicBezTo>
                    <a:pt x="46" y="38"/>
                    <a:pt x="45" y="38"/>
                    <a:pt x="43" y="38"/>
                  </a:cubicBezTo>
                  <a:cubicBezTo>
                    <a:pt x="39" y="36"/>
                    <a:pt x="34" y="35"/>
                    <a:pt x="29" y="34"/>
                  </a:cubicBezTo>
                  <a:cubicBezTo>
                    <a:pt x="28" y="33"/>
                    <a:pt x="27" y="33"/>
                    <a:pt x="26" y="32"/>
                  </a:cubicBezTo>
                  <a:cubicBezTo>
                    <a:pt x="25" y="31"/>
                    <a:pt x="24" y="31"/>
                    <a:pt x="23" y="30"/>
                  </a:cubicBezTo>
                  <a:cubicBezTo>
                    <a:pt x="21" y="29"/>
                    <a:pt x="19" y="27"/>
                    <a:pt x="17" y="26"/>
                  </a:cubicBezTo>
                  <a:cubicBezTo>
                    <a:pt x="16" y="24"/>
                    <a:pt x="14" y="22"/>
                    <a:pt x="12" y="21"/>
                  </a:cubicBezTo>
                  <a:cubicBezTo>
                    <a:pt x="10" y="19"/>
                    <a:pt x="9" y="17"/>
                    <a:pt x="7" y="15"/>
                  </a:cubicBezTo>
                  <a:cubicBezTo>
                    <a:pt x="9" y="17"/>
                    <a:pt x="10" y="19"/>
                    <a:pt x="12" y="21"/>
                  </a:cubicBezTo>
                  <a:cubicBezTo>
                    <a:pt x="13" y="23"/>
                    <a:pt x="15" y="24"/>
                    <a:pt x="17" y="26"/>
                  </a:cubicBezTo>
                  <a:cubicBezTo>
                    <a:pt x="19" y="28"/>
                    <a:pt x="21" y="29"/>
                    <a:pt x="23" y="31"/>
                  </a:cubicBezTo>
                  <a:cubicBezTo>
                    <a:pt x="24" y="32"/>
                    <a:pt x="25" y="32"/>
                    <a:pt x="26" y="33"/>
                  </a:cubicBezTo>
                  <a:cubicBezTo>
                    <a:pt x="27" y="34"/>
                    <a:pt x="28" y="34"/>
                    <a:pt x="29" y="35"/>
                  </a:cubicBezTo>
                  <a:cubicBezTo>
                    <a:pt x="34" y="37"/>
                    <a:pt x="38" y="37"/>
                    <a:pt x="43" y="39"/>
                  </a:cubicBezTo>
                  <a:cubicBezTo>
                    <a:pt x="45" y="40"/>
                    <a:pt x="47" y="41"/>
                    <a:pt x="50" y="42"/>
                  </a:cubicBezTo>
                  <a:cubicBezTo>
                    <a:pt x="51" y="42"/>
                    <a:pt x="52" y="43"/>
                    <a:pt x="52" y="44"/>
                  </a:cubicBezTo>
                  <a:cubicBezTo>
                    <a:pt x="53" y="44"/>
                    <a:pt x="53" y="44"/>
                    <a:pt x="54" y="45"/>
                  </a:cubicBezTo>
                  <a:cubicBezTo>
                    <a:pt x="55" y="47"/>
                    <a:pt x="57" y="49"/>
                    <a:pt x="59" y="51"/>
                  </a:cubicBezTo>
                  <a:cubicBezTo>
                    <a:pt x="61" y="52"/>
                    <a:pt x="62" y="53"/>
                    <a:pt x="64" y="55"/>
                  </a:cubicBezTo>
                  <a:cubicBezTo>
                    <a:pt x="64" y="55"/>
                    <a:pt x="63" y="55"/>
                    <a:pt x="63" y="55"/>
                  </a:cubicBezTo>
                  <a:cubicBezTo>
                    <a:pt x="62" y="55"/>
                    <a:pt x="61" y="55"/>
                    <a:pt x="60" y="55"/>
                  </a:cubicBezTo>
                  <a:cubicBezTo>
                    <a:pt x="59" y="55"/>
                    <a:pt x="58" y="56"/>
                    <a:pt x="57" y="56"/>
                  </a:cubicBezTo>
                  <a:cubicBezTo>
                    <a:pt x="55" y="56"/>
                    <a:pt x="53" y="56"/>
                    <a:pt x="51" y="56"/>
                  </a:cubicBezTo>
                  <a:cubicBezTo>
                    <a:pt x="49" y="56"/>
                    <a:pt x="47" y="56"/>
                    <a:pt x="45" y="56"/>
                  </a:cubicBezTo>
                  <a:cubicBezTo>
                    <a:pt x="41" y="55"/>
                    <a:pt x="38" y="54"/>
                    <a:pt x="34" y="53"/>
                  </a:cubicBezTo>
                  <a:cubicBezTo>
                    <a:pt x="32" y="52"/>
                    <a:pt x="30" y="51"/>
                    <a:pt x="28" y="50"/>
                  </a:cubicBezTo>
                  <a:cubicBezTo>
                    <a:pt x="27" y="50"/>
                    <a:pt x="25" y="49"/>
                    <a:pt x="23" y="48"/>
                  </a:cubicBezTo>
                  <a:cubicBezTo>
                    <a:pt x="25" y="49"/>
                    <a:pt x="26" y="50"/>
                    <a:pt x="28" y="51"/>
                  </a:cubicBezTo>
                  <a:cubicBezTo>
                    <a:pt x="30" y="52"/>
                    <a:pt x="32" y="53"/>
                    <a:pt x="34" y="53"/>
                  </a:cubicBezTo>
                  <a:cubicBezTo>
                    <a:pt x="37" y="55"/>
                    <a:pt x="41" y="56"/>
                    <a:pt x="45" y="57"/>
                  </a:cubicBezTo>
                  <a:cubicBezTo>
                    <a:pt x="47" y="57"/>
                    <a:pt x="49" y="57"/>
                    <a:pt x="51" y="57"/>
                  </a:cubicBezTo>
                  <a:cubicBezTo>
                    <a:pt x="53" y="57"/>
                    <a:pt x="55" y="57"/>
                    <a:pt x="57" y="57"/>
                  </a:cubicBezTo>
                  <a:cubicBezTo>
                    <a:pt x="58" y="57"/>
                    <a:pt x="58" y="57"/>
                    <a:pt x="59" y="57"/>
                  </a:cubicBezTo>
                  <a:cubicBezTo>
                    <a:pt x="59" y="57"/>
                    <a:pt x="60" y="57"/>
                    <a:pt x="60" y="57"/>
                  </a:cubicBezTo>
                  <a:cubicBezTo>
                    <a:pt x="61" y="56"/>
                    <a:pt x="62" y="56"/>
                    <a:pt x="63" y="56"/>
                  </a:cubicBezTo>
                  <a:cubicBezTo>
                    <a:pt x="64" y="56"/>
                    <a:pt x="65" y="56"/>
                    <a:pt x="66" y="56"/>
                  </a:cubicBezTo>
                  <a:cubicBezTo>
                    <a:pt x="67" y="57"/>
                    <a:pt x="69" y="58"/>
                    <a:pt x="70" y="59"/>
                  </a:cubicBezTo>
                  <a:cubicBezTo>
                    <a:pt x="71" y="60"/>
                    <a:pt x="72" y="60"/>
                    <a:pt x="74" y="61"/>
                  </a:cubicBezTo>
                  <a:cubicBezTo>
                    <a:pt x="74" y="61"/>
                    <a:pt x="74" y="61"/>
                    <a:pt x="75" y="61"/>
                  </a:cubicBezTo>
                  <a:cubicBezTo>
                    <a:pt x="75" y="61"/>
                    <a:pt x="75" y="61"/>
                    <a:pt x="75" y="61"/>
                  </a:cubicBezTo>
                  <a:cubicBezTo>
                    <a:pt x="75" y="61"/>
                    <a:pt x="75" y="62"/>
                    <a:pt x="76" y="62"/>
                  </a:cubicBezTo>
                  <a:cubicBezTo>
                    <a:pt x="78" y="63"/>
                    <a:pt x="80" y="63"/>
                    <a:pt x="82" y="64"/>
                  </a:cubicBezTo>
                  <a:cubicBezTo>
                    <a:pt x="81" y="64"/>
                    <a:pt x="80" y="63"/>
                    <a:pt x="79" y="62"/>
                  </a:cubicBezTo>
                  <a:cubicBezTo>
                    <a:pt x="78" y="62"/>
                    <a:pt x="77" y="61"/>
                    <a:pt x="76" y="61"/>
                  </a:cubicBezTo>
                  <a:cubicBezTo>
                    <a:pt x="75" y="60"/>
                    <a:pt x="74" y="59"/>
                    <a:pt x="72" y="58"/>
                  </a:cubicBezTo>
                  <a:cubicBezTo>
                    <a:pt x="72" y="58"/>
                    <a:pt x="72" y="58"/>
                    <a:pt x="72" y="57"/>
                  </a:cubicBezTo>
                  <a:cubicBezTo>
                    <a:pt x="72" y="57"/>
                    <a:pt x="71" y="57"/>
                    <a:pt x="71" y="56"/>
                  </a:cubicBezTo>
                  <a:cubicBezTo>
                    <a:pt x="71" y="56"/>
                    <a:pt x="71" y="56"/>
                    <a:pt x="70" y="55"/>
                  </a:cubicBezTo>
                  <a:cubicBezTo>
                    <a:pt x="70" y="55"/>
                    <a:pt x="70" y="54"/>
                    <a:pt x="69" y="54"/>
                  </a:cubicBezTo>
                  <a:cubicBezTo>
                    <a:pt x="69" y="53"/>
                    <a:pt x="68" y="52"/>
                    <a:pt x="68" y="52"/>
                  </a:cubicBezTo>
                  <a:cubicBezTo>
                    <a:pt x="66" y="48"/>
                    <a:pt x="65" y="44"/>
                    <a:pt x="64" y="41"/>
                  </a:cubicBezTo>
                  <a:cubicBezTo>
                    <a:pt x="63" y="40"/>
                    <a:pt x="63" y="39"/>
                    <a:pt x="63" y="38"/>
                  </a:cubicBezTo>
                  <a:cubicBezTo>
                    <a:pt x="63" y="37"/>
                    <a:pt x="63" y="36"/>
                    <a:pt x="63" y="35"/>
                  </a:cubicBezTo>
                  <a:cubicBezTo>
                    <a:pt x="62" y="33"/>
                    <a:pt x="63" y="31"/>
                    <a:pt x="63" y="29"/>
                  </a:cubicBezTo>
                  <a:cubicBezTo>
                    <a:pt x="64" y="25"/>
                    <a:pt x="66" y="21"/>
                    <a:pt x="67" y="18"/>
                  </a:cubicBezTo>
                  <a:cubicBezTo>
                    <a:pt x="66" y="19"/>
                    <a:pt x="65" y="21"/>
                    <a:pt x="64" y="23"/>
                  </a:cubicBezTo>
                  <a:cubicBezTo>
                    <a:pt x="64" y="25"/>
                    <a:pt x="63" y="27"/>
                    <a:pt x="62" y="29"/>
                  </a:cubicBezTo>
                  <a:cubicBezTo>
                    <a:pt x="62" y="31"/>
                    <a:pt x="62" y="33"/>
                    <a:pt x="62" y="35"/>
                  </a:cubicBezTo>
                  <a:cubicBezTo>
                    <a:pt x="62" y="36"/>
                    <a:pt x="62" y="37"/>
                    <a:pt x="62" y="38"/>
                  </a:cubicBezTo>
                  <a:cubicBezTo>
                    <a:pt x="62" y="39"/>
                    <a:pt x="62" y="40"/>
                    <a:pt x="63" y="41"/>
                  </a:cubicBezTo>
                  <a:cubicBezTo>
                    <a:pt x="63" y="43"/>
                    <a:pt x="64" y="45"/>
                    <a:pt x="64" y="47"/>
                  </a:cubicBezTo>
                  <a:cubicBezTo>
                    <a:pt x="65" y="48"/>
                    <a:pt x="66" y="50"/>
                    <a:pt x="67" y="52"/>
                  </a:cubicBezTo>
                  <a:cubicBezTo>
                    <a:pt x="67" y="53"/>
                    <a:pt x="68" y="54"/>
                    <a:pt x="68" y="55"/>
                  </a:cubicBezTo>
                  <a:cubicBezTo>
                    <a:pt x="68" y="55"/>
                    <a:pt x="68" y="55"/>
                    <a:pt x="68" y="55"/>
                  </a:cubicBezTo>
                  <a:cubicBezTo>
                    <a:pt x="66" y="53"/>
                    <a:pt x="63" y="51"/>
                    <a:pt x="61" y="49"/>
                  </a:cubicBezTo>
                  <a:cubicBezTo>
                    <a:pt x="60" y="48"/>
                    <a:pt x="60" y="48"/>
                    <a:pt x="59" y="47"/>
                  </a:cubicBezTo>
                  <a:cubicBezTo>
                    <a:pt x="59" y="47"/>
                    <a:pt x="59" y="46"/>
                    <a:pt x="58" y="45"/>
                  </a:cubicBezTo>
                  <a:cubicBezTo>
                    <a:pt x="57" y="44"/>
                    <a:pt x="56" y="42"/>
                    <a:pt x="56" y="40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55" y="35"/>
                    <a:pt x="55" y="34"/>
                    <a:pt x="55" y="33"/>
                  </a:cubicBezTo>
                  <a:cubicBezTo>
                    <a:pt x="55" y="31"/>
                    <a:pt x="55" y="29"/>
                    <a:pt x="54" y="27"/>
                  </a:cubicBezTo>
                  <a:cubicBezTo>
                    <a:pt x="54" y="22"/>
                    <a:pt x="53" y="18"/>
                    <a:pt x="51" y="14"/>
                  </a:cubicBezTo>
                  <a:cubicBezTo>
                    <a:pt x="51" y="12"/>
                    <a:pt x="50" y="9"/>
                    <a:pt x="49" y="8"/>
                  </a:cubicBezTo>
                  <a:cubicBezTo>
                    <a:pt x="47" y="6"/>
                    <a:pt x="46" y="4"/>
                    <a:pt x="44" y="3"/>
                  </a:cubicBezTo>
                  <a:cubicBezTo>
                    <a:pt x="45" y="5"/>
                    <a:pt x="46" y="6"/>
                    <a:pt x="47" y="8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10" name="Freeform 1885"/>
            <p:cNvSpPr/>
            <p:nvPr/>
          </p:nvSpPr>
          <p:spPr>
            <a:xfrm>
              <a:off x="4422730" y="5160993"/>
              <a:ext cx="68263" cy="214314"/>
            </a:xfrm>
            <a:custGeom>
              <a:avLst/>
              <a:gdLst>
                <a:gd name="txL" fmla="*/ 0 w 18"/>
                <a:gd name="txT" fmla="*/ 0 h 57"/>
                <a:gd name="txR" fmla="*/ 18 w 18"/>
                <a:gd name="txB" fmla="*/ 57 h 5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8" h="57">
                  <a:moveTo>
                    <a:pt x="14" y="57"/>
                  </a:moveTo>
                  <a:cubicBezTo>
                    <a:pt x="13" y="47"/>
                    <a:pt x="14" y="37"/>
                    <a:pt x="12" y="27"/>
                  </a:cubicBezTo>
                  <a:cubicBezTo>
                    <a:pt x="11" y="22"/>
                    <a:pt x="9" y="17"/>
                    <a:pt x="6" y="12"/>
                  </a:cubicBezTo>
                  <a:cubicBezTo>
                    <a:pt x="4" y="9"/>
                    <a:pt x="1" y="4"/>
                    <a:pt x="0" y="0"/>
                  </a:cubicBezTo>
                  <a:cubicBezTo>
                    <a:pt x="6" y="4"/>
                    <a:pt x="11" y="8"/>
                    <a:pt x="16" y="13"/>
                  </a:cubicBezTo>
                  <a:cubicBezTo>
                    <a:pt x="18" y="19"/>
                    <a:pt x="18" y="28"/>
                    <a:pt x="18" y="32"/>
                  </a:cubicBezTo>
                  <a:cubicBezTo>
                    <a:pt x="17" y="41"/>
                    <a:pt x="15" y="49"/>
                    <a:pt x="14" y="57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611" name="Picture 1887"/>
            <p:cNvPicPr>
              <a:picLocks noChangeAspect="1"/>
            </p:cNvPicPr>
            <p:nvPr/>
          </p:nvPicPr>
          <p:blipFill>
            <a:blip r:embed="rId13"/>
            <a:stretch>
              <a:fillRect/>
            </a:stretch>
          </p:blipFill>
          <p:spPr>
            <a:xfrm>
              <a:off x="4283029" y="5386419"/>
              <a:ext cx="236539" cy="146051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612" name="Freeform 1888"/>
            <p:cNvSpPr/>
            <p:nvPr/>
          </p:nvSpPr>
          <p:spPr>
            <a:xfrm>
              <a:off x="4298904" y="5224493"/>
              <a:ext cx="173039" cy="195264"/>
            </a:xfrm>
            <a:custGeom>
              <a:avLst/>
              <a:gdLst>
                <a:gd name="txL" fmla="*/ 0 w 46"/>
                <a:gd name="txT" fmla="*/ 0 h 52"/>
                <a:gd name="txR" fmla="*/ 46 w 46"/>
                <a:gd name="txB" fmla="*/ 52 h 5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6" h="52">
                  <a:moveTo>
                    <a:pt x="23" y="34"/>
                  </a:moveTo>
                  <a:cubicBezTo>
                    <a:pt x="27" y="36"/>
                    <a:pt x="35" y="40"/>
                    <a:pt x="39" y="43"/>
                  </a:cubicBezTo>
                  <a:cubicBezTo>
                    <a:pt x="42" y="46"/>
                    <a:pt x="46" y="52"/>
                    <a:pt x="46" y="52"/>
                  </a:cubicBezTo>
                  <a:cubicBezTo>
                    <a:pt x="42" y="48"/>
                    <a:pt x="36" y="46"/>
                    <a:pt x="30" y="43"/>
                  </a:cubicBezTo>
                  <a:cubicBezTo>
                    <a:pt x="24" y="41"/>
                    <a:pt x="18" y="40"/>
                    <a:pt x="11" y="37"/>
                  </a:cubicBezTo>
                  <a:cubicBezTo>
                    <a:pt x="5" y="34"/>
                    <a:pt x="2" y="28"/>
                    <a:pt x="1" y="22"/>
                  </a:cubicBezTo>
                  <a:cubicBezTo>
                    <a:pt x="1" y="21"/>
                    <a:pt x="0" y="20"/>
                    <a:pt x="0" y="19"/>
                  </a:cubicBezTo>
                  <a:cubicBezTo>
                    <a:pt x="3" y="13"/>
                    <a:pt x="6" y="6"/>
                    <a:pt x="9" y="0"/>
                  </a:cubicBezTo>
                  <a:cubicBezTo>
                    <a:pt x="9" y="3"/>
                    <a:pt x="8" y="7"/>
                    <a:pt x="8" y="10"/>
                  </a:cubicBezTo>
                  <a:cubicBezTo>
                    <a:pt x="10" y="23"/>
                    <a:pt x="18" y="31"/>
                    <a:pt x="23" y="34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13" name="Freeform 1889"/>
            <p:cNvSpPr/>
            <p:nvPr/>
          </p:nvSpPr>
          <p:spPr>
            <a:xfrm>
              <a:off x="4344942" y="5145118"/>
              <a:ext cx="190501" cy="373065"/>
            </a:xfrm>
            <a:custGeom>
              <a:avLst/>
              <a:gdLst>
                <a:gd name="txL" fmla="*/ 0 w 51"/>
                <a:gd name="txT" fmla="*/ 0 h 99"/>
                <a:gd name="txR" fmla="*/ 51 w 51"/>
                <a:gd name="txB" fmla="*/ 99 h 9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1" h="99">
                  <a:moveTo>
                    <a:pt x="4" y="47"/>
                  </a:moveTo>
                  <a:cubicBezTo>
                    <a:pt x="5" y="49"/>
                    <a:pt x="7" y="51"/>
                    <a:pt x="8" y="52"/>
                  </a:cubicBezTo>
                  <a:cubicBezTo>
                    <a:pt x="12" y="55"/>
                    <a:pt x="16" y="57"/>
                    <a:pt x="19" y="59"/>
                  </a:cubicBezTo>
                  <a:cubicBezTo>
                    <a:pt x="21" y="60"/>
                    <a:pt x="23" y="61"/>
                    <a:pt x="25" y="62"/>
                  </a:cubicBezTo>
                  <a:cubicBezTo>
                    <a:pt x="26" y="63"/>
                    <a:pt x="27" y="63"/>
                    <a:pt x="28" y="64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30" y="65"/>
                    <a:pt x="30" y="65"/>
                    <a:pt x="30" y="65"/>
                  </a:cubicBezTo>
                  <a:cubicBezTo>
                    <a:pt x="31" y="65"/>
                    <a:pt x="31" y="65"/>
                    <a:pt x="31" y="65"/>
                  </a:cubicBezTo>
                  <a:cubicBezTo>
                    <a:pt x="32" y="66"/>
                    <a:pt x="33" y="67"/>
                    <a:pt x="34" y="67"/>
                  </a:cubicBezTo>
                  <a:cubicBezTo>
                    <a:pt x="33" y="66"/>
                    <a:pt x="32" y="64"/>
                    <a:pt x="31" y="63"/>
                  </a:cubicBezTo>
                  <a:cubicBezTo>
                    <a:pt x="30" y="62"/>
                    <a:pt x="30" y="61"/>
                    <a:pt x="29" y="60"/>
                  </a:cubicBezTo>
                  <a:cubicBezTo>
                    <a:pt x="28" y="59"/>
                    <a:pt x="28" y="58"/>
                    <a:pt x="27" y="57"/>
                  </a:cubicBezTo>
                  <a:cubicBezTo>
                    <a:pt x="26" y="56"/>
                    <a:pt x="24" y="54"/>
                    <a:pt x="23" y="52"/>
                  </a:cubicBezTo>
                  <a:cubicBezTo>
                    <a:pt x="22" y="50"/>
                    <a:pt x="22" y="49"/>
                    <a:pt x="21" y="47"/>
                  </a:cubicBezTo>
                  <a:cubicBezTo>
                    <a:pt x="19" y="46"/>
                    <a:pt x="18" y="44"/>
                    <a:pt x="17" y="42"/>
                  </a:cubicBezTo>
                  <a:cubicBezTo>
                    <a:pt x="16" y="41"/>
                    <a:pt x="15" y="40"/>
                    <a:pt x="14" y="39"/>
                  </a:cubicBezTo>
                  <a:cubicBezTo>
                    <a:pt x="14" y="38"/>
                    <a:pt x="13" y="37"/>
                    <a:pt x="12" y="36"/>
                  </a:cubicBezTo>
                  <a:cubicBezTo>
                    <a:pt x="11" y="34"/>
                    <a:pt x="10" y="32"/>
                    <a:pt x="9" y="29"/>
                  </a:cubicBezTo>
                  <a:cubicBezTo>
                    <a:pt x="8" y="28"/>
                    <a:pt x="8" y="27"/>
                    <a:pt x="8" y="26"/>
                  </a:cubicBezTo>
                  <a:cubicBezTo>
                    <a:pt x="7" y="24"/>
                    <a:pt x="8" y="23"/>
                    <a:pt x="8" y="22"/>
                  </a:cubicBezTo>
                  <a:cubicBezTo>
                    <a:pt x="7" y="24"/>
                    <a:pt x="8" y="27"/>
                    <a:pt x="9" y="29"/>
                  </a:cubicBezTo>
                  <a:cubicBezTo>
                    <a:pt x="10" y="31"/>
                    <a:pt x="12" y="33"/>
                    <a:pt x="13" y="35"/>
                  </a:cubicBezTo>
                  <a:cubicBezTo>
                    <a:pt x="14" y="37"/>
                    <a:pt x="15" y="38"/>
                    <a:pt x="15" y="39"/>
                  </a:cubicBezTo>
                  <a:cubicBezTo>
                    <a:pt x="16" y="40"/>
                    <a:pt x="17" y="40"/>
                    <a:pt x="18" y="41"/>
                  </a:cubicBezTo>
                  <a:cubicBezTo>
                    <a:pt x="18" y="42"/>
                    <a:pt x="18" y="42"/>
                    <a:pt x="19" y="43"/>
                  </a:cubicBezTo>
                  <a:cubicBezTo>
                    <a:pt x="17" y="38"/>
                    <a:pt x="15" y="32"/>
                    <a:pt x="14" y="27"/>
                  </a:cubicBezTo>
                  <a:cubicBezTo>
                    <a:pt x="13" y="22"/>
                    <a:pt x="12" y="18"/>
                    <a:pt x="12" y="13"/>
                  </a:cubicBezTo>
                  <a:cubicBezTo>
                    <a:pt x="12" y="11"/>
                    <a:pt x="12" y="9"/>
                    <a:pt x="12" y="7"/>
                  </a:cubicBezTo>
                  <a:cubicBezTo>
                    <a:pt x="12" y="5"/>
                    <a:pt x="13" y="2"/>
                    <a:pt x="13" y="0"/>
                  </a:cubicBezTo>
                  <a:cubicBezTo>
                    <a:pt x="13" y="1"/>
                    <a:pt x="13" y="2"/>
                    <a:pt x="13" y="3"/>
                  </a:cubicBezTo>
                  <a:cubicBezTo>
                    <a:pt x="13" y="5"/>
                    <a:pt x="13" y="6"/>
                    <a:pt x="13" y="7"/>
                  </a:cubicBezTo>
                  <a:cubicBezTo>
                    <a:pt x="14" y="9"/>
                    <a:pt x="14" y="11"/>
                    <a:pt x="14" y="13"/>
                  </a:cubicBezTo>
                  <a:cubicBezTo>
                    <a:pt x="15" y="18"/>
                    <a:pt x="15" y="22"/>
                    <a:pt x="16" y="26"/>
                  </a:cubicBezTo>
                  <a:cubicBezTo>
                    <a:pt x="18" y="35"/>
                    <a:pt x="21" y="43"/>
                    <a:pt x="25" y="51"/>
                  </a:cubicBezTo>
                  <a:cubicBezTo>
                    <a:pt x="26" y="53"/>
                    <a:pt x="28" y="54"/>
                    <a:pt x="29" y="56"/>
                  </a:cubicBezTo>
                  <a:cubicBezTo>
                    <a:pt x="29" y="57"/>
                    <a:pt x="30" y="58"/>
                    <a:pt x="31" y="59"/>
                  </a:cubicBezTo>
                  <a:cubicBezTo>
                    <a:pt x="31" y="60"/>
                    <a:pt x="32" y="61"/>
                    <a:pt x="33" y="61"/>
                  </a:cubicBezTo>
                  <a:cubicBezTo>
                    <a:pt x="33" y="62"/>
                    <a:pt x="33" y="62"/>
                    <a:pt x="33" y="62"/>
                  </a:cubicBezTo>
                  <a:cubicBezTo>
                    <a:pt x="33" y="62"/>
                    <a:pt x="33" y="61"/>
                    <a:pt x="33" y="61"/>
                  </a:cubicBezTo>
                  <a:cubicBezTo>
                    <a:pt x="33" y="60"/>
                    <a:pt x="33" y="59"/>
                    <a:pt x="33" y="58"/>
                  </a:cubicBezTo>
                  <a:cubicBezTo>
                    <a:pt x="33" y="56"/>
                    <a:pt x="33" y="55"/>
                    <a:pt x="33" y="54"/>
                  </a:cubicBezTo>
                  <a:cubicBezTo>
                    <a:pt x="33" y="49"/>
                    <a:pt x="34" y="44"/>
                    <a:pt x="34" y="39"/>
                  </a:cubicBezTo>
                  <a:cubicBezTo>
                    <a:pt x="34" y="38"/>
                    <a:pt x="34" y="37"/>
                    <a:pt x="33" y="36"/>
                  </a:cubicBezTo>
                  <a:cubicBezTo>
                    <a:pt x="33" y="35"/>
                    <a:pt x="33" y="33"/>
                    <a:pt x="33" y="32"/>
                  </a:cubicBezTo>
                  <a:cubicBezTo>
                    <a:pt x="32" y="30"/>
                    <a:pt x="31" y="28"/>
                    <a:pt x="31" y="25"/>
                  </a:cubicBezTo>
                  <a:cubicBezTo>
                    <a:pt x="30" y="23"/>
                    <a:pt x="29" y="21"/>
                    <a:pt x="28" y="19"/>
                  </a:cubicBezTo>
                  <a:cubicBezTo>
                    <a:pt x="27" y="16"/>
                    <a:pt x="26" y="14"/>
                    <a:pt x="24" y="12"/>
                  </a:cubicBezTo>
                  <a:cubicBezTo>
                    <a:pt x="26" y="14"/>
                    <a:pt x="27" y="16"/>
                    <a:pt x="28" y="18"/>
                  </a:cubicBezTo>
                  <a:cubicBezTo>
                    <a:pt x="29" y="21"/>
                    <a:pt x="30" y="23"/>
                    <a:pt x="31" y="25"/>
                  </a:cubicBezTo>
                  <a:cubicBezTo>
                    <a:pt x="32" y="27"/>
                    <a:pt x="33" y="30"/>
                    <a:pt x="34" y="32"/>
                  </a:cubicBezTo>
                  <a:cubicBezTo>
                    <a:pt x="34" y="33"/>
                    <a:pt x="34" y="34"/>
                    <a:pt x="35" y="36"/>
                  </a:cubicBezTo>
                  <a:cubicBezTo>
                    <a:pt x="35" y="37"/>
                    <a:pt x="35" y="38"/>
                    <a:pt x="35" y="39"/>
                  </a:cubicBezTo>
                  <a:cubicBezTo>
                    <a:pt x="35" y="44"/>
                    <a:pt x="34" y="49"/>
                    <a:pt x="34" y="54"/>
                  </a:cubicBezTo>
                  <a:cubicBezTo>
                    <a:pt x="34" y="56"/>
                    <a:pt x="34" y="59"/>
                    <a:pt x="34" y="61"/>
                  </a:cubicBezTo>
                  <a:cubicBezTo>
                    <a:pt x="35" y="62"/>
                    <a:pt x="35" y="63"/>
                    <a:pt x="35" y="64"/>
                  </a:cubicBezTo>
                  <a:cubicBezTo>
                    <a:pt x="35" y="65"/>
                    <a:pt x="36" y="66"/>
                    <a:pt x="36" y="66"/>
                  </a:cubicBezTo>
                  <a:cubicBezTo>
                    <a:pt x="37" y="68"/>
                    <a:pt x="38" y="71"/>
                    <a:pt x="39" y="73"/>
                  </a:cubicBezTo>
                  <a:cubicBezTo>
                    <a:pt x="40" y="75"/>
                    <a:pt x="41" y="77"/>
                    <a:pt x="42" y="79"/>
                  </a:cubicBezTo>
                  <a:cubicBezTo>
                    <a:pt x="42" y="79"/>
                    <a:pt x="42" y="78"/>
                    <a:pt x="42" y="78"/>
                  </a:cubicBezTo>
                  <a:cubicBezTo>
                    <a:pt x="42" y="77"/>
                    <a:pt x="43" y="76"/>
                    <a:pt x="44" y="75"/>
                  </a:cubicBezTo>
                  <a:cubicBezTo>
                    <a:pt x="44" y="75"/>
                    <a:pt x="45" y="74"/>
                    <a:pt x="45" y="73"/>
                  </a:cubicBezTo>
                  <a:cubicBezTo>
                    <a:pt x="46" y="71"/>
                    <a:pt x="47" y="69"/>
                    <a:pt x="47" y="68"/>
                  </a:cubicBezTo>
                  <a:cubicBezTo>
                    <a:pt x="48" y="66"/>
                    <a:pt x="49" y="64"/>
                    <a:pt x="49" y="62"/>
                  </a:cubicBezTo>
                  <a:cubicBezTo>
                    <a:pt x="50" y="58"/>
                    <a:pt x="50" y="54"/>
                    <a:pt x="50" y="50"/>
                  </a:cubicBezTo>
                  <a:cubicBezTo>
                    <a:pt x="50" y="48"/>
                    <a:pt x="50" y="46"/>
                    <a:pt x="50" y="44"/>
                  </a:cubicBezTo>
                  <a:cubicBezTo>
                    <a:pt x="50" y="42"/>
                    <a:pt x="50" y="40"/>
                    <a:pt x="49" y="38"/>
                  </a:cubicBezTo>
                  <a:cubicBezTo>
                    <a:pt x="50" y="40"/>
                    <a:pt x="50" y="42"/>
                    <a:pt x="50" y="44"/>
                  </a:cubicBezTo>
                  <a:cubicBezTo>
                    <a:pt x="51" y="46"/>
                    <a:pt x="51" y="48"/>
                    <a:pt x="51" y="50"/>
                  </a:cubicBezTo>
                  <a:cubicBezTo>
                    <a:pt x="51" y="54"/>
                    <a:pt x="51" y="58"/>
                    <a:pt x="50" y="62"/>
                  </a:cubicBezTo>
                  <a:cubicBezTo>
                    <a:pt x="50" y="64"/>
                    <a:pt x="49" y="66"/>
                    <a:pt x="49" y="68"/>
                  </a:cubicBezTo>
                  <a:cubicBezTo>
                    <a:pt x="48" y="70"/>
                    <a:pt x="47" y="72"/>
                    <a:pt x="46" y="74"/>
                  </a:cubicBezTo>
                  <a:cubicBezTo>
                    <a:pt x="46" y="74"/>
                    <a:pt x="46" y="75"/>
                    <a:pt x="46" y="75"/>
                  </a:cubicBezTo>
                  <a:cubicBezTo>
                    <a:pt x="45" y="75"/>
                    <a:pt x="45" y="76"/>
                    <a:pt x="45" y="76"/>
                  </a:cubicBezTo>
                  <a:cubicBezTo>
                    <a:pt x="44" y="77"/>
                    <a:pt x="44" y="78"/>
                    <a:pt x="43" y="79"/>
                  </a:cubicBezTo>
                  <a:cubicBezTo>
                    <a:pt x="43" y="80"/>
                    <a:pt x="43" y="81"/>
                    <a:pt x="42" y="82"/>
                  </a:cubicBezTo>
                  <a:cubicBezTo>
                    <a:pt x="43" y="83"/>
                    <a:pt x="43" y="85"/>
                    <a:pt x="43" y="86"/>
                  </a:cubicBezTo>
                  <a:cubicBezTo>
                    <a:pt x="44" y="88"/>
                    <a:pt x="44" y="89"/>
                    <a:pt x="44" y="91"/>
                  </a:cubicBezTo>
                  <a:cubicBezTo>
                    <a:pt x="44" y="91"/>
                    <a:pt x="44" y="91"/>
                    <a:pt x="44" y="92"/>
                  </a:cubicBezTo>
                  <a:cubicBezTo>
                    <a:pt x="44" y="92"/>
                    <a:pt x="44" y="92"/>
                    <a:pt x="44" y="92"/>
                  </a:cubicBezTo>
                  <a:cubicBezTo>
                    <a:pt x="44" y="92"/>
                    <a:pt x="44" y="92"/>
                    <a:pt x="44" y="93"/>
                  </a:cubicBezTo>
                  <a:cubicBezTo>
                    <a:pt x="44" y="95"/>
                    <a:pt x="44" y="97"/>
                    <a:pt x="44" y="99"/>
                  </a:cubicBezTo>
                  <a:cubicBezTo>
                    <a:pt x="44" y="98"/>
                    <a:pt x="44" y="97"/>
                    <a:pt x="44" y="96"/>
                  </a:cubicBezTo>
                  <a:cubicBezTo>
                    <a:pt x="43" y="95"/>
                    <a:pt x="43" y="94"/>
                    <a:pt x="43" y="93"/>
                  </a:cubicBezTo>
                  <a:cubicBezTo>
                    <a:pt x="42" y="91"/>
                    <a:pt x="42" y="90"/>
                    <a:pt x="42" y="88"/>
                  </a:cubicBezTo>
                  <a:cubicBezTo>
                    <a:pt x="42" y="88"/>
                    <a:pt x="42" y="88"/>
                    <a:pt x="41" y="88"/>
                  </a:cubicBezTo>
                  <a:cubicBezTo>
                    <a:pt x="41" y="87"/>
                    <a:pt x="41" y="87"/>
                    <a:pt x="41" y="86"/>
                  </a:cubicBezTo>
                  <a:cubicBezTo>
                    <a:pt x="41" y="86"/>
                    <a:pt x="40" y="86"/>
                    <a:pt x="40" y="85"/>
                  </a:cubicBezTo>
                  <a:cubicBezTo>
                    <a:pt x="40" y="85"/>
                    <a:pt x="39" y="84"/>
                    <a:pt x="39" y="84"/>
                  </a:cubicBezTo>
                  <a:cubicBezTo>
                    <a:pt x="39" y="83"/>
                    <a:pt x="38" y="82"/>
                    <a:pt x="37" y="82"/>
                  </a:cubicBezTo>
                  <a:cubicBezTo>
                    <a:pt x="35" y="79"/>
                    <a:pt x="32" y="76"/>
                    <a:pt x="28" y="74"/>
                  </a:cubicBezTo>
                  <a:cubicBezTo>
                    <a:pt x="28" y="73"/>
                    <a:pt x="27" y="73"/>
                    <a:pt x="26" y="72"/>
                  </a:cubicBezTo>
                  <a:cubicBezTo>
                    <a:pt x="25" y="72"/>
                    <a:pt x="24" y="71"/>
                    <a:pt x="23" y="71"/>
                  </a:cubicBezTo>
                  <a:cubicBezTo>
                    <a:pt x="22" y="70"/>
                    <a:pt x="20" y="70"/>
                    <a:pt x="18" y="69"/>
                  </a:cubicBezTo>
                  <a:cubicBezTo>
                    <a:pt x="14" y="69"/>
                    <a:pt x="10" y="69"/>
                    <a:pt x="6" y="69"/>
                  </a:cubicBezTo>
                  <a:cubicBezTo>
                    <a:pt x="8" y="69"/>
                    <a:pt x="10" y="69"/>
                    <a:pt x="12" y="69"/>
                  </a:cubicBezTo>
                  <a:cubicBezTo>
                    <a:pt x="14" y="69"/>
                    <a:pt x="16" y="69"/>
                    <a:pt x="18" y="69"/>
                  </a:cubicBezTo>
                  <a:cubicBezTo>
                    <a:pt x="20" y="69"/>
                    <a:pt x="22" y="69"/>
                    <a:pt x="24" y="70"/>
                  </a:cubicBezTo>
                  <a:cubicBezTo>
                    <a:pt x="25" y="70"/>
                    <a:pt x="26" y="71"/>
                    <a:pt x="26" y="71"/>
                  </a:cubicBezTo>
                  <a:cubicBezTo>
                    <a:pt x="27" y="72"/>
                    <a:pt x="28" y="72"/>
                    <a:pt x="29" y="73"/>
                  </a:cubicBezTo>
                  <a:cubicBezTo>
                    <a:pt x="31" y="74"/>
                    <a:pt x="32" y="75"/>
                    <a:pt x="34" y="77"/>
                  </a:cubicBezTo>
                  <a:cubicBezTo>
                    <a:pt x="35" y="78"/>
                    <a:pt x="37" y="79"/>
                    <a:pt x="38" y="81"/>
                  </a:cubicBezTo>
                  <a:cubicBezTo>
                    <a:pt x="39" y="81"/>
                    <a:pt x="40" y="82"/>
                    <a:pt x="40" y="83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40" y="80"/>
                    <a:pt x="39" y="77"/>
                    <a:pt x="37" y="74"/>
                  </a:cubicBezTo>
                  <a:cubicBezTo>
                    <a:pt x="37" y="73"/>
                    <a:pt x="37" y="73"/>
                    <a:pt x="36" y="72"/>
                  </a:cubicBezTo>
                  <a:cubicBezTo>
                    <a:pt x="36" y="72"/>
                    <a:pt x="35" y="71"/>
                    <a:pt x="35" y="71"/>
                  </a:cubicBezTo>
                  <a:cubicBezTo>
                    <a:pt x="34" y="69"/>
                    <a:pt x="32" y="68"/>
                    <a:pt x="30" y="67"/>
                  </a:cubicBezTo>
                  <a:cubicBezTo>
                    <a:pt x="29" y="66"/>
                    <a:pt x="29" y="66"/>
                    <a:pt x="29" y="66"/>
                  </a:cubicBezTo>
                  <a:cubicBezTo>
                    <a:pt x="29" y="66"/>
                    <a:pt x="29" y="66"/>
                    <a:pt x="29" y="66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6" y="64"/>
                    <a:pt x="25" y="64"/>
                    <a:pt x="24" y="63"/>
                  </a:cubicBezTo>
                  <a:cubicBezTo>
                    <a:pt x="23" y="62"/>
                    <a:pt x="21" y="61"/>
                    <a:pt x="19" y="60"/>
                  </a:cubicBezTo>
                  <a:cubicBezTo>
                    <a:pt x="15" y="58"/>
                    <a:pt x="11" y="56"/>
                    <a:pt x="7" y="53"/>
                  </a:cubicBezTo>
                  <a:cubicBezTo>
                    <a:pt x="6" y="52"/>
                    <a:pt x="4" y="50"/>
                    <a:pt x="3" y="48"/>
                  </a:cubicBezTo>
                  <a:cubicBezTo>
                    <a:pt x="1" y="47"/>
                    <a:pt x="0" y="44"/>
                    <a:pt x="0" y="42"/>
                  </a:cubicBezTo>
                  <a:cubicBezTo>
                    <a:pt x="1" y="44"/>
                    <a:pt x="2" y="46"/>
                    <a:pt x="4" y="47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14" name="Freeform 1890"/>
            <p:cNvSpPr/>
            <p:nvPr/>
          </p:nvSpPr>
          <p:spPr>
            <a:xfrm>
              <a:off x="5373648" y="3046428"/>
              <a:ext cx="66675" cy="217489"/>
            </a:xfrm>
            <a:custGeom>
              <a:avLst/>
              <a:gdLst>
                <a:gd name="txL" fmla="*/ 0 w 18"/>
                <a:gd name="txT" fmla="*/ 0 h 58"/>
                <a:gd name="txR" fmla="*/ 18 w 18"/>
                <a:gd name="txB" fmla="*/ 58 h 5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8" h="58">
                  <a:moveTo>
                    <a:pt x="13" y="58"/>
                  </a:moveTo>
                  <a:cubicBezTo>
                    <a:pt x="12" y="48"/>
                    <a:pt x="14" y="37"/>
                    <a:pt x="12" y="27"/>
                  </a:cubicBezTo>
                  <a:cubicBezTo>
                    <a:pt x="10" y="22"/>
                    <a:pt x="8" y="17"/>
                    <a:pt x="5" y="13"/>
                  </a:cubicBezTo>
                  <a:cubicBezTo>
                    <a:pt x="3" y="9"/>
                    <a:pt x="0" y="5"/>
                    <a:pt x="0" y="0"/>
                  </a:cubicBezTo>
                  <a:cubicBezTo>
                    <a:pt x="5" y="4"/>
                    <a:pt x="10" y="9"/>
                    <a:pt x="15" y="13"/>
                  </a:cubicBezTo>
                  <a:cubicBezTo>
                    <a:pt x="18" y="19"/>
                    <a:pt x="18" y="29"/>
                    <a:pt x="18" y="33"/>
                  </a:cubicBezTo>
                  <a:cubicBezTo>
                    <a:pt x="17" y="41"/>
                    <a:pt x="14" y="49"/>
                    <a:pt x="13" y="58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615" name="Picture 1892"/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5230772" y="3273442"/>
              <a:ext cx="236539" cy="146051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616" name="Freeform 1893"/>
            <p:cNvSpPr/>
            <p:nvPr/>
          </p:nvSpPr>
          <p:spPr>
            <a:xfrm>
              <a:off x="5249823" y="3113104"/>
              <a:ext cx="168276" cy="195264"/>
            </a:xfrm>
            <a:custGeom>
              <a:avLst/>
              <a:gdLst>
                <a:gd name="txL" fmla="*/ 0 w 45"/>
                <a:gd name="txT" fmla="*/ 0 h 52"/>
                <a:gd name="txR" fmla="*/ 45 w 45"/>
                <a:gd name="txB" fmla="*/ 52 h 5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5" h="52">
                  <a:moveTo>
                    <a:pt x="23" y="34"/>
                  </a:moveTo>
                  <a:cubicBezTo>
                    <a:pt x="27" y="36"/>
                    <a:pt x="35" y="40"/>
                    <a:pt x="38" y="43"/>
                  </a:cubicBezTo>
                  <a:cubicBezTo>
                    <a:pt x="41" y="45"/>
                    <a:pt x="45" y="52"/>
                    <a:pt x="45" y="52"/>
                  </a:cubicBezTo>
                  <a:cubicBezTo>
                    <a:pt x="41" y="48"/>
                    <a:pt x="36" y="45"/>
                    <a:pt x="30" y="43"/>
                  </a:cubicBezTo>
                  <a:cubicBezTo>
                    <a:pt x="24" y="40"/>
                    <a:pt x="17" y="39"/>
                    <a:pt x="11" y="36"/>
                  </a:cubicBezTo>
                  <a:cubicBezTo>
                    <a:pt x="5" y="34"/>
                    <a:pt x="2" y="28"/>
                    <a:pt x="0" y="22"/>
                  </a:cubicBezTo>
                  <a:cubicBezTo>
                    <a:pt x="0" y="21"/>
                    <a:pt x="0" y="20"/>
                    <a:pt x="0" y="19"/>
                  </a:cubicBezTo>
                  <a:cubicBezTo>
                    <a:pt x="2" y="12"/>
                    <a:pt x="5" y="6"/>
                    <a:pt x="9" y="0"/>
                  </a:cubicBezTo>
                  <a:cubicBezTo>
                    <a:pt x="8" y="3"/>
                    <a:pt x="8" y="6"/>
                    <a:pt x="8" y="9"/>
                  </a:cubicBezTo>
                  <a:cubicBezTo>
                    <a:pt x="10" y="23"/>
                    <a:pt x="17" y="31"/>
                    <a:pt x="23" y="34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17" name="Freeform 1894"/>
            <p:cNvSpPr/>
            <p:nvPr/>
          </p:nvSpPr>
          <p:spPr>
            <a:xfrm>
              <a:off x="5291098" y="3033728"/>
              <a:ext cx="195264" cy="373065"/>
            </a:xfrm>
            <a:custGeom>
              <a:avLst/>
              <a:gdLst>
                <a:gd name="txL" fmla="*/ 0 w 52"/>
                <a:gd name="txT" fmla="*/ 0 h 99"/>
                <a:gd name="txR" fmla="*/ 52 w 52"/>
                <a:gd name="txB" fmla="*/ 99 h 9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2" h="99">
                  <a:moveTo>
                    <a:pt x="4" y="47"/>
                  </a:moveTo>
                  <a:cubicBezTo>
                    <a:pt x="6" y="49"/>
                    <a:pt x="7" y="50"/>
                    <a:pt x="9" y="51"/>
                  </a:cubicBezTo>
                  <a:cubicBezTo>
                    <a:pt x="12" y="54"/>
                    <a:pt x="16" y="56"/>
                    <a:pt x="20" y="59"/>
                  </a:cubicBezTo>
                  <a:cubicBezTo>
                    <a:pt x="22" y="60"/>
                    <a:pt x="24" y="61"/>
                    <a:pt x="26" y="62"/>
                  </a:cubicBezTo>
                  <a:cubicBezTo>
                    <a:pt x="27" y="62"/>
                    <a:pt x="28" y="63"/>
                    <a:pt x="29" y="63"/>
                  </a:cubicBezTo>
                  <a:cubicBezTo>
                    <a:pt x="30" y="64"/>
                    <a:pt x="30" y="64"/>
                    <a:pt x="30" y="64"/>
                  </a:cubicBezTo>
                  <a:cubicBezTo>
                    <a:pt x="30" y="64"/>
                    <a:pt x="31" y="64"/>
                    <a:pt x="31" y="64"/>
                  </a:cubicBezTo>
                  <a:cubicBezTo>
                    <a:pt x="31" y="65"/>
                    <a:pt x="31" y="65"/>
                    <a:pt x="31" y="65"/>
                  </a:cubicBezTo>
                  <a:cubicBezTo>
                    <a:pt x="33" y="65"/>
                    <a:pt x="34" y="66"/>
                    <a:pt x="34" y="67"/>
                  </a:cubicBezTo>
                  <a:cubicBezTo>
                    <a:pt x="34" y="65"/>
                    <a:pt x="33" y="64"/>
                    <a:pt x="31" y="62"/>
                  </a:cubicBezTo>
                  <a:cubicBezTo>
                    <a:pt x="31" y="62"/>
                    <a:pt x="30" y="61"/>
                    <a:pt x="29" y="60"/>
                  </a:cubicBezTo>
                  <a:cubicBezTo>
                    <a:pt x="29" y="59"/>
                    <a:pt x="28" y="58"/>
                    <a:pt x="27" y="57"/>
                  </a:cubicBezTo>
                  <a:cubicBezTo>
                    <a:pt x="26" y="55"/>
                    <a:pt x="25" y="53"/>
                    <a:pt x="24" y="51"/>
                  </a:cubicBezTo>
                  <a:cubicBezTo>
                    <a:pt x="23" y="50"/>
                    <a:pt x="22" y="48"/>
                    <a:pt x="21" y="47"/>
                  </a:cubicBezTo>
                  <a:cubicBezTo>
                    <a:pt x="20" y="45"/>
                    <a:pt x="18" y="44"/>
                    <a:pt x="17" y="42"/>
                  </a:cubicBezTo>
                  <a:cubicBezTo>
                    <a:pt x="16" y="41"/>
                    <a:pt x="16" y="40"/>
                    <a:pt x="15" y="39"/>
                  </a:cubicBezTo>
                  <a:cubicBezTo>
                    <a:pt x="14" y="38"/>
                    <a:pt x="13" y="37"/>
                    <a:pt x="13" y="36"/>
                  </a:cubicBezTo>
                  <a:cubicBezTo>
                    <a:pt x="11" y="33"/>
                    <a:pt x="10" y="31"/>
                    <a:pt x="9" y="29"/>
                  </a:cubicBezTo>
                  <a:cubicBezTo>
                    <a:pt x="9" y="28"/>
                    <a:pt x="8" y="26"/>
                    <a:pt x="8" y="25"/>
                  </a:cubicBezTo>
                  <a:cubicBezTo>
                    <a:pt x="8" y="24"/>
                    <a:pt x="8" y="23"/>
                    <a:pt x="8" y="21"/>
                  </a:cubicBezTo>
                  <a:cubicBezTo>
                    <a:pt x="8" y="24"/>
                    <a:pt x="9" y="26"/>
                    <a:pt x="10" y="29"/>
                  </a:cubicBezTo>
                  <a:cubicBezTo>
                    <a:pt x="11" y="31"/>
                    <a:pt x="12" y="33"/>
                    <a:pt x="14" y="35"/>
                  </a:cubicBezTo>
                  <a:cubicBezTo>
                    <a:pt x="14" y="36"/>
                    <a:pt x="15" y="37"/>
                    <a:pt x="16" y="38"/>
                  </a:cubicBezTo>
                  <a:cubicBezTo>
                    <a:pt x="17" y="39"/>
                    <a:pt x="17" y="40"/>
                    <a:pt x="18" y="41"/>
                  </a:cubicBezTo>
                  <a:cubicBezTo>
                    <a:pt x="19" y="42"/>
                    <a:pt x="19" y="42"/>
                    <a:pt x="19" y="42"/>
                  </a:cubicBezTo>
                  <a:cubicBezTo>
                    <a:pt x="17" y="37"/>
                    <a:pt x="16" y="32"/>
                    <a:pt x="14" y="26"/>
                  </a:cubicBezTo>
                  <a:cubicBezTo>
                    <a:pt x="13" y="22"/>
                    <a:pt x="13" y="18"/>
                    <a:pt x="12" y="13"/>
                  </a:cubicBezTo>
                  <a:cubicBezTo>
                    <a:pt x="12" y="11"/>
                    <a:pt x="13" y="9"/>
                    <a:pt x="13" y="6"/>
                  </a:cubicBezTo>
                  <a:cubicBezTo>
                    <a:pt x="13" y="4"/>
                    <a:pt x="13" y="2"/>
                    <a:pt x="14" y="0"/>
                  </a:cubicBezTo>
                  <a:cubicBezTo>
                    <a:pt x="14" y="1"/>
                    <a:pt x="14" y="2"/>
                    <a:pt x="14" y="3"/>
                  </a:cubicBezTo>
                  <a:cubicBezTo>
                    <a:pt x="14" y="4"/>
                    <a:pt x="14" y="5"/>
                    <a:pt x="14" y="6"/>
                  </a:cubicBezTo>
                  <a:cubicBezTo>
                    <a:pt x="14" y="9"/>
                    <a:pt x="14" y="11"/>
                    <a:pt x="15" y="13"/>
                  </a:cubicBezTo>
                  <a:cubicBezTo>
                    <a:pt x="15" y="17"/>
                    <a:pt x="16" y="22"/>
                    <a:pt x="17" y="26"/>
                  </a:cubicBezTo>
                  <a:cubicBezTo>
                    <a:pt x="18" y="34"/>
                    <a:pt x="22" y="43"/>
                    <a:pt x="26" y="50"/>
                  </a:cubicBezTo>
                  <a:cubicBezTo>
                    <a:pt x="27" y="52"/>
                    <a:pt x="28" y="54"/>
                    <a:pt x="29" y="56"/>
                  </a:cubicBezTo>
                  <a:cubicBezTo>
                    <a:pt x="30" y="57"/>
                    <a:pt x="31" y="58"/>
                    <a:pt x="31" y="58"/>
                  </a:cubicBezTo>
                  <a:cubicBezTo>
                    <a:pt x="32" y="59"/>
                    <a:pt x="33" y="60"/>
                    <a:pt x="33" y="61"/>
                  </a:cubicBezTo>
                  <a:cubicBezTo>
                    <a:pt x="33" y="61"/>
                    <a:pt x="33" y="61"/>
                    <a:pt x="34" y="61"/>
                  </a:cubicBezTo>
                  <a:cubicBezTo>
                    <a:pt x="34" y="61"/>
                    <a:pt x="34" y="61"/>
                    <a:pt x="33" y="61"/>
                  </a:cubicBezTo>
                  <a:cubicBezTo>
                    <a:pt x="33" y="60"/>
                    <a:pt x="33" y="58"/>
                    <a:pt x="33" y="57"/>
                  </a:cubicBezTo>
                  <a:cubicBezTo>
                    <a:pt x="33" y="56"/>
                    <a:pt x="33" y="55"/>
                    <a:pt x="33" y="53"/>
                  </a:cubicBezTo>
                  <a:cubicBezTo>
                    <a:pt x="34" y="49"/>
                    <a:pt x="35" y="44"/>
                    <a:pt x="34" y="39"/>
                  </a:cubicBezTo>
                  <a:cubicBezTo>
                    <a:pt x="34" y="38"/>
                    <a:pt x="34" y="37"/>
                    <a:pt x="34" y="35"/>
                  </a:cubicBezTo>
                  <a:cubicBezTo>
                    <a:pt x="34" y="34"/>
                    <a:pt x="34" y="33"/>
                    <a:pt x="33" y="32"/>
                  </a:cubicBezTo>
                  <a:cubicBezTo>
                    <a:pt x="33" y="30"/>
                    <a:pt x="32" y="27"/>
                    <a:pt x="31" y="25"/>
                  </a:cubicBezTo>
                  <a:cubicBezTo>
                    <a:pt x="30" y="23"/>
                    <a:pt x="29" y="20"/>
                    <a:pt x="28" y="18"/>
                  </a:cubicBezTo>
                  <a:cubicBezTo>
                    <a:pt x="27" y="16"/>
                    <a:pt x="26" y="14"/>
                    <a:pt x="25" y="12"/>
                  </a:cubicBezTo>
                  <a:cubicBezTo>
                    <a:pt x="26" y="14"/>
                    <a:pt x="27" y="16"/>
                    <a:pt x="29" y="18"/>
                  </a:cubicBezTo>
                  <a:cubicBezTo>
                    <a:pt x="30" y="20"/>
                    <a:pt x="31" y="22"/>
                    <a:pt x="32" y="25"/>
                  </a:cubicBezTo>
                  <a:cubicBezTo>
                    <a:pt x="33" y="27"/>
                    <a:pt x="33" y="29"/>
                    <a:pt x="34" y="32"/>
                  </a:cubicBezTo>
                  <a:cubicBezTo>
                    <a:pt x="34" y="33"/>
                    <a:pt x="35" y="34"/>
                    <a:pt x="35" y="35"/>
                  </a:cubicBezTo>
                  <a:cubicBezTo>
                    <a:pt x="35" y="36"/>
                    <a:pt x="35" y="38"/>
                    <a:pt x="36" y="39"/>
                  </a:cubicBezTo>
                  <a:cubicBezTo>
                    <a:pt x="36" y="44"/>
                    <a:pt x="35" y="49"/>
                    <a:pt x="35" y="54"/>
                  </a:cubicBezTo>
                  <a:cubicBezTo>
                    <a:pt x="35" y="56"/>
                    <a:pt x="35" y="58"/>
                    <a:pt x="35" y="61"/>
                  </a:cubicBezTo>
                  <a:cubicBezTo>
                    <a:pt x="35" y="62"/>
                    <a:pt x="35" y="63"/>
                    <a:pt x="36" y="64"/>
                  </a:cubicBezTo>
                  <a:cubicBezTo>
                    <a:pt x="36" y="65"/>
                    <a:pt x="36" y="65"/>
                    <a:pt x="36" y="66"/>
                  </a:cubicBezTo>
                  <a:cubicBezTo>
                    <a:pt x="38" y="68"/>
                    <a:pt x="39" y="70"/>
                    <a:pt x="40" y="73"/>
                  </a:cubicBezTo>
                  <a:cubicBezTo>
                    <a:pt x="41" y="75"/>
                    <a:pt x="42" y="77"/>
                    <a:pt x="42" y="79"/>
                  </a:cubicBezTo>
                  <a:cubicBezTo>
                    <a:pt x="42" y="78"/>
                    <a:pt x="42" y="78"/>
                    <a:pt x="43" y="78"/>
                  </a:cubicBezTo>
                  <a:cubicBezTo>
                    <a:pt x="43" y="77"/>
                    <a:pt x="44" y="76"/>
                    <a:pt x="44" y="75"/>
                  </a:cubicBezTo>
                  <a:cubicBezTo>
                    <a:pt x="45" y="74"/>
                    <a:pt x="45" y="73"/>
                    <a:pt x="46" y="73"/>
                  </a:cubicBezTo>
                  <a:cubicBezTo>
                    <a:pt x="47" y="71"/>
                    <a:pt x="47" y="69"/>
                    <a:pt x="48" y="67"/>
                  </a:cubicBezTo>
                  <a:cubicBezTo>
                    <a:pt x="49" y="65"/>
                    <a:pt x="49" y="63"/>
                    <a:pt x="50" y="61"/>
                  </a:cubicBezTo>
                  <a:cubicBezTo>
                    <a:pt x="50" y="58"/>
                    <a:pt x="51" y="54"/>
                    <a:pt x="51" y="50"/>
                  </a:cubicBezTo>
                  <a:cubicBezTo>
                    <a:pt x="51" y="48"/>
                    <a:pt x="51" y="46"/>
                    <a:pt x="51" y="44"/>
                  </a:cubicBezTo>
                  <a:cubicBezTo>
                    <a:pt x="50" y="42"/>
                    <a:pt x="50" y="40"/>
                    <a:pt x="50" y="38"/>
                  </a:cubicBezTo>
                  <a:cubicBezTo>
                    <a:pt x="50" y="40"/>
                    <a:pt x="51" y="42"/>
                    <a:pt x="51" y="44"/>
                  </a:cubicBezTo>
                  <a:cubicBezTo>
                    <a:pt x="51" y="46"/>
                    <a:pt x="51" y="48"/>
                    <a:pt x="52" y="50"/>
                  </a:cubicBezTo>
                  <a:cubicBezTo>
                    <a:pt x="52" y="54"/>
                    <a:pt x="51" y="58"/>
                    <a:pt x="51" y="62"/>
                  </a:cubicBezTo>
                  <a:cubicBezTo>
                    <a:pt x="50" y="64"/>
                    <a:pt x="50" y="66"/>
                    <a:pt x="49" y="68"/>
                  </a:cubicBezTo>
                  <a:cubicBezTo>
                    <a:pt x="49" y="69"/>
                    <a:pt x="48" y="71"/>
                    <a:pt x="47" y="73"/>
                  </a:cubicBezTo>
                  <a:cubicBezTo>
                    <a:pt x="47" y="74"/>
                    <a:pt x="46" y="74"/>
                    <a:pt x="46" y="75"/>
                  </a:cubicBezTo>
                  <a:cubicBezTo>
                    <a:pt x="46" y="75"/>
                    <a:pt x="46" y="75"/>
                    <a:pt x="45" y="76"/>
                  </a:cubicBezTo>
                  <a:cubicBezTo>
                    <a:pt x="45" y="77"/>
                    <a:pt x="44" y="78"/>
                    <a:pt x="44" y="78"/>
                  </a:cubicBezTo>
                  <a:cubicBezTo>
                    <a:pt x="44" y="79"/>
                    <a:pt x="43" y="80"/>
                    <a:pt x="43" y="81"/>
                  </a:cubicBezTo>
                  <a:cubicBezTo>
                    <a:pt x="43" y="83"/>
                    <a:pt x="44" y="84"/>
                    <a:pt x="44" y="86"/>
                  </a:cubicBezTo>
                  <a:cubicBezTo>
                    <a:pt x="44" y="87"/>
                    <a:pt x="44" y="89"/>
                    <a:pt x="45" y="90"/>
                  </a:cubicBezTo>
                  <a:cubicBezTo>
                    <a:pt x="45" y="90"/>
                    <a:pt x="45" y="91"/>
                    <a:pt x="45" y="91"/>
                  </a:cubicBezTo>
                  <a:cubicBezTo>
                    <a:pt x="45" y="91"/>
                    <a:pt x="45" y="91"/>
                    <a:pt x="45" y="91"/>
                  </a:cubicBezTo>
                  <a:cubicBezTo>
                    <a:pt x="45" y="91"/>
                    <a:pt x="45" y="92"/>
                    <a:pt x="45" y="92"/>
                  </a:cubicBezTo>
                  <a:cubicBezTo>
                    <a:pt x="45" y="95"/>
                    <a:pt x="45" y="97"/>
                    <a:pt x="45" y="99"/>
                  </a:cubicBezTo>
                  <a:cubicBezTo>
                    <a:pt x="44" y="98"/>
                    <a:pt x="44" y="97"/>
                    <a:pt x="44" y="96"/>
                  </a:cubicBezTo>
                  <a:cubicBezTo>
                    <a:pt x="44" y="95"/>
                    <a:pt x="44" y="94"/>
                    <a:pt x="43" y="92"/>
                  </a:cubicBezTo>
                  <a:cubicBezTo>
                    <a:pt x="43" y="91"/>
                    <a:pt x="43" y="89"/>
                    <a:pt x="42" y="88"/>
                  </a:cubicBezTo>
                  <a:cubicBezTo>
                    <a:pt x="42" y="88"/>
                    <a:pt x="42" y="87"/>
                    <a:pt x="42" y="87"/>
                  </a:cubicBezTo>
                  <a:cubicBezTo>
                    <a:pt x="42" y="87"/>
                    <a:pt x="42" y="86"/>
                    <a:pt x="41" y="86"/>
                  </a:cubicBezTo>
                  <a:cubicBezTo>
                    <a:pt x="41" y="86"/>
                    <a:pt x="41" y="85"/>
                    <a:pt x="41" y="85"/>
                  </a:cubicBezTo>
                  <a:cubicBezTo>
                    <a:pt x="40" y="84"/>
                    <a:pt x="40" y="84"/>
                    <a:pt x="40" y="84"/>
                  </a:cubicBezTo>
                  <a:cubicBezTo>
                    <a:pt x="39" y="83"/>
                    <a:pt x="38" y="82"/>
                    <a:pt x="38" y="81"/>
                  </a:cubicBezTo>
                  <a:cubicBezTo>
                    <a:pt x="35" y="78"/>
                    <a:pt x="32" y="76"/>
                    <a:pt x="29" y="73"/>
                  </a:cubicBezTo>
                  <a:cubicBezTo>
                    <a:pt x="28" y="73"/>
                    <a:pt x="27" y="72"/>
                    <a:pt x="27" y="72"/>
                  </a:cubicBezTo>
                  <a:cubicBezTo>
                    <a:pt x="26" y="71"/>
                    <a:pt x="25" y="71"/>
                    <a:pt x="24" y="70"/>
                  </a:cubicBezTo>
                  <a:cubicBezTo>
                    <a:pt x="22" y="70"/>
                    <a:pt x="20" y="69"/>
                    <a:pt x="18" y="69"/>
                  </a:cubicBezTo>
                  <a:cubicBezTo>
                    <a:pt x="14" y="68"/>
                    <a:pt x="10" y="69"/>
                    <a:pt x="6" y="69"/>
                  </a:cubicBezTo>
                  <a:cubicBezTo>
                    <a:pt x="8" y="68"/>
                    <a:pt x="10" y="68"/>
                    <a:pt x="12" y="68"/>
                  </a:cubicBezTo>
                  <a:cubicBezTo>
                    <a:pt x="14" y="68"/>
                    <a:pt x="16" y="68"/>
                    <a:pt x="18" y="68"/>
                  </a:cubicBezTo>
                  <a:cubicBezTo>
                    <a:pt x="20" y="68"/>
                    <a:pt x="22" y="69"/>
                    <a:pt x="24" y="70"/>
                  </a:cubicBezTo>
                  <a:cubicBezTo>
                    <a:pt x="25" y="70"/>
                    <a:pt x="26" y="70"/>
                    <a:pt x="27" y="71"/>
                  </a:cubicBezTo>
                  <a:cubicBezTo>
                    <a:pt x="28" y="71"/>
                    <a:pt x="29" y="72"/>
                    <a:pt x="30" y="73"/>
                  </a:cubicBezTo>
                  <a:cubicBezTo>
                    <a:pt x="31" y="74"/>
                    <a:pt x="33" y="75"/>
                    <a:pt x="34" y="76"/>
                  </a:cubicBezTo>
                  <a:cubicBezTo>
                    <a:pt x="36" y="77"/>
                    <a:pt x="38" y="79"/>
                    <a:pt x="39" y="80"/>
                  </a:cubicBezTo>
                  <a:cubicBezTo>
                    <a:pt x="40" y="81"/>
                    <a:pt x="40" y="82"/>
                    <a:pt x="41" y="83"/>
                  </a:cubicBezTo>
                  <a:cubicBezTo>
                    <a:pt x="41" y="83"/>
                    <a:pt x="41" y="83"/>
                    <a:pt x="41" y="83"/>
                  </a:cubicBezTo>
                  <a:cubicBezTo>
                    <a:pt x="40" y="80"/>
                    <a:pt x="39" y="77"/>
                    <a:pt x="38" y="74"/>
                  </a:cubicBezTo>
                  <a:cubicBezTo>
                    <a:pt x="38" y="73"/>
                    <a:pt x="37" y="72"/>
                    <a:pt x="37" y="72"/>
                  </a:cubicBezTo>
                  <a:cubicBezTo>
                    <a:pt x="37" y="71"/>
                    <a:pt x="36" y="71"/>
                    <a:pt x="35" y="70"/>
                  </a:cubicBezTo>
                  <a:cubicBezTo>
                    <a:pt x="34" y="69"/>
                    <a:pt x="33" y="67"/>
                    <a:pt x="31" y="66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6"/>
                    <a:pt x="30" y="65"/>
                    <a:pt x="29" y="6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27" y="64"/>
                    <a:pt x="26" y="63"/>
                    <a:pt x="25" y="63"/>
                  </a:cubicBezTo>
                  <a:cubicBezTo>
                    <a:pt x="23" y="62"/>
                    <a:pt x="21" y="61"/>
                    <a:pt x="19" y="60"/>
                  </a:cubicBezTo>
                  <a:cubicBezTo>
                    <a:pt x="15" y="58"/>
                    <a:pt x="12" y="55"/>
                    <a:pt x="8" y="53"/>
                  </a:cubicBezTo>
                  <a:cubicBezTo>
                    <a:pt x="6" y="51"/>
                    <a:pt x="5" y="50"/>
                    <a:pt x="3" y="48"/>
                  </a:cubicBezTo>
                  <a:cubicBezTo>
                    <a:pt x="2" y="46"/>
                    <a:pt x="1" y="44"/>
                    <a:pt x="0" y="42"/>
                  </a:cubicBezTo>
                  <a:cubicBezTo>
                    <a:pt x="2" y="44"/>
                    <a:pt x="3" y="45"/>
                    <a:pt x="4" y="47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18" name="Freeform 1895"/>
            <p:cNvSpPr/>
            <p:nvPr/>
          </p:nvSpPr>
          <p:spPr>
            <a:xfrm>
              <a:off x="5203785" y="3467119"/>
              <a:ext cx="180976" cy="123826"/>
            </a:xfrm>
            <a:custGeom>
              <a:avLst/>
              <a:gdLst>
                <a:gd name="txL" fmla="*/ 0 w 48"/>
                <a:gd name="txT" fmla="*/ 0 h 33"/>
                <a:gd name="txR" fmla="*/ 48 w 48"/>
                <a:gd name="txB" fmla="*/ 33 h 3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8" h="33">
                  <a:moveTo>
                    <a:pt x="48" y="33"/>
                  </a:moveTo>
                  <a:cubicBezTo>
                    <a:pt x="39" y="29"/>
                    <a:pt x="29" y="26"/>
                    <a:pt x="21" y="21"/>
                  </a:cubicBezTo>
                  <a:cubicBezTo>
                    <a:pt x="16" y="18"/>
                    <a:pt x="13" y="14"/>
                    <a:pt x="10" y="10"/>
                  </a:cubicBezTo>
                  <a:cubicBezTo>
                    <a:pt x="7" y="6"/>
                    <a:pt x="4" y="2"/>
                    <a:pt x="0" y="0"/>
                  </a:cubicBezTo>
                  <a:cubicBezTo>
                    <a:pt x="2" y="7"/>
                    <a:pt x="4" y="13"/>
                    <a:pt x="6" y="19"/>
                  </a:cubicBezTo>
                  <a:cubicBezTo>
                    <a:pt x="11" y="24"/>
                    <a:pt x="20" y="27"/>
                    <a:pt x="24" y="28"/>
                  </a:cubicBezTo>
                  <a:cubicBezTo>
                    <a:pt x="32" y="31"/>
                    <a:pt x="40" y="31"/>
                    <a:pt x="48" y="33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19" name="Freeform 1898"/>
            <p:cNvSpPr/>
            <p:nvPr/>
          </p:nvSpPr>
          <p:spPr>
            <a:xfrm>
              <a:off x="5294273" y="3398856"/>
              <a:ext cx="134938" cy="203201"/>
            </a:xfrm>
            <a:custGeom>
              <a:avLst/>
              <a:gdLst>
                <a:gd name="txL" fmla="*/ 0 w 36"/>
                <a:gd name="txT" fmla="*/ 0 h 54"/>
                <a:gd name="txR" fmla="*/ 36 w 36"/>
                <a:gd name="txB" fmla="*/ 54 h 5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6" h="54">
                  <a:moveTo>
                    <a:pt x="27" y="26"/>
                  </a:moveTo>
                  <a:cubicBezTo>
                    <a:pt x="28" y="31"/>
                    <a:pt x="29" y="40"/>
                    <a:pt x="30" y="44"/>
                  </a:cubicBezTo>
                  <a:cubicBezTo>
                    <a:pt x="31" y="48"/>
                    <a:pt x="36" y="54"/>
                    <a:pt x="36" y="54"/>
                  </a:cubicBezTo>
                  <a:cubicBezTo>
                    <a:pt x="34" y="49"/>
                    <a:pt x="33" y="43"/>
                    <a:pt x="33" y="37"/>
                  </a:cubicBezTo>
                  <a:cubicBezTo>
                    <a:pt x="33" y="30"/>
                    <a:pt x="34" y="23"/>
                    <a:pt x="34" y="16"/>
                  </a:cubicBezTo>
                  <a:cubicBezTo>
                    <a:pt x="33" y="10"/>
                    <a:pt x="29" y="5"/>
                    <a:pt x="24" y="1"/>
                  </a:cubicBezTo>
                  <a:cubicBezTo>
                    <a:pt x="23" y="1"/>
                    <a:pt x="22" y="0"/>
                    <a:pt x="21" y="0"/>
                  </a:cubicBezTo>
                  <a:cubicBezTo>
                    <a:pt x="14" y="0"/>
                    <a:pt x="7" y="0"/>
                    <a:pt x="0" y="1"/>
                  </a:cubicBezTo>
                  <a:cubicBezTo>
                    <a:pt x="3" y="2"/>
                    <a:pt x="7" y="3"/>
                    <a:pt x="10" y="4"/>
                  </a:cubicBezTo>
                  <a:cubicBezTo>
                    <a:pt x="21" y="10"/>
                    <a:pt x="26" y="20"/>
                    <a:pt x="27" y="26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20" name="Freeform 1899"/>
            <p:cNvSpPr/>
            <p:nvPr/>
          </p:nvSpPr>
          <p:spPr>
            <a:xfrm>
              <a:off x="5200610" y="3432193"/>
              <a:ext cx="307977" cy="241302"/>
            </a:xfrm>
            <a:custGeom>
              <a:avLst/>
              <a:gdLst>
                <a:gd name="txL" fmla="*/ 0 w 82"/>
                <a:gd name="txT" fmla="*/ 0 h 64"/>
                <a:gd name="txR" fmla="*/ 82 w 82"/>
                <a:gd name="txB" fmla="*/ 64 h 6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82" h="64">
                  <a:moveTo>
                    <a:pt x="47" y="8"/>
                  </a:moveTo>
                  <a:cubicBezTo>
                    <a:pt x="49" y="10"/>
                    <a:pt x="49" y="12"/>
                    <a:pt x="50" y="14"/>
                  </a:cubicBezTo>
                  <a:cubicBezTo>
                    <a:pt x="51" y="18"/>
                    <a:pt x="52" y="22"/>
                    <a:pt x="53" y="27"/>
                  </a:cubicBezTo>
                  <a:cubicBezTo>
                    <a:pt x="53" y="29"/>
                    <a:pt x="53" y="31"/>
                    <a:pt x="54" y="33"/>
                  </a:cubicBezTo>
                  <a:cubicBezTo>
                    <a:pt x="54" y="34"/>
                    <a:pt x="54" y="35"/>
                    <a:pt x="54" y="3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8"/>
                    <a:pt x="55" y="39"/>
                    <a:pt x="55" y="39"/>
                  </a:cubicBezTo>
                  <a:cubicBezTo>
                    <a:pt x="55" y="40"/>
                    <a:pt x="55" y="40"/>
                    <a:pt x="55" y="40"/>
                  </a:cubicBezTo>
                  <a:cubicBezTo>
                    <a:pt x="55" y="41"/>
                    <a:pt x="55" y="42"/>
                    <a:pt x="56" y="43"/>
                  </a:cubicBezTo>
                  <a:cubicBezTo>
                    <a:pt x="54" y="42"/>
                    <a:pt x="53" y="40"/>
                    <a:pt x="52" y="39"/>
                  </a:cubicBezTo>
                  <a:cubicBezTo>
                    <a:pt x="52" y="38"/>
                    <a:pt x="51" y="37"/>
                    <a:pt x="51" y="36"/>
                  </a:cubicBezTo>
                  <a:cubicBezTo>
                    <a:pt x="50" y="35"/>
                    <a:pt x="49" y="34"/>
                    <a:pt x="49" y="33"/>
                  </a:cubicBezTo>
                  <a:cubicBezTo>
                    <a:pt x="48" y="31"/>
                    <a:pt x="46" y="30"/>
                    <a:pt x="45" y="28"/>
                  </a:cubicBezTo>
                  <a:cubicBezTo>
                    <a:pt x="44" y="26"/>
                    <a:pt x="43" y="25"/>
                    <a:pt x="41" y="24"/>
                  </a:cubicBezTo>
                  <a:cubicBezTo>
                    <a:pt x="40" y="22"/>
                    <a:pt x="39" y="20"/>
                    <a:pt x="38" y="18"/>
                  </a:cubicBezTo>
                  <a:cubicBezTo>
                    <a:pt x="38" y="17"/>
                    <a:pt x="37" y="16"/>
                    <a:pt x="36" y="15"/>
                  </a:cubicBezTo>
                  <a:cubicBezTo>
                    <a:pt x="36" y="14"/>
                    <a:pt x="35" y="13"/>
                    <a:pt x="34" y="12"/>
                  </a:cubicBezTo>
                  <a:cubicBezTo>
                    <a:pt x="32" y="10"/>
                    <a:pt x="31" y="8"/>
                    <a:pt x="29" y="6"/>
                  </a:cubicBezTo>
                  <a:cubicBezTo>
                    <a:pt x="28" y="5"/>
                    <a:pt x="27" y="4"/>
                    <a:pt x="26" y="4"/>
                  </a:cubicBezTo>
                  <a:cubicBezTo>
                    <a:pt x="25" y="3"/>
                    <a:pt x="23" y="3"/>
                    <a:pt x="22" y="3"/>
                  </a:cubicBezTo>
                  <a:cubicBezTo>
                    <a:pt x="25" y="3"/>
                    <a:pt x="27" y="5"/>
                    <a:pt x="29" y="7"/>
                  </a:cubicBezTo>
                  <a:cubicBezTo>
                    <a:pt x="30" y="8"/>
                    <a:pt x="32" y="10"/>
                    <a:pt x="33" y="13"/>
                  </a:cubicBezTo>
                  <a:cubicBezTo>
                    <a:pt x="34" y="14"/>
                    <a:pt x="35" y="15"/>
                    <a:pt x="35" y="16"/>
                  </a:cubicBezTo>
                  <a:cubicBezTo>
                    <a:pt x="36" y="17"/>
                    <a:pt x="37" y="18"/>
                    <a:pt x="37" y="19"/>
                  </a:cubicBezTo>
                  <a:cubicBezTo>
                    <a:pt x="37" y="19"/>
                    <a:pt x="38" y="20"/>
                    <a:pt x="38" y="21"/>
                  </a:cubicBezTo>
                  <a:cubicBezTo>
                    <a:pt x="34" y="17"/>
                    <a:pt x="30" y="13"/>
                    <a:pt x="25" y="10"/>
                  </a:cubicBezTo>
                  <a:cubicBezTo>
                    <a:pt x="21" y="8"/>
                    <a:pt x="17" y="6"/>
                    <a:pt x="13" y="4"/>
                  </a:cubicBezTo>
                  <a:cubicBezTo>
                    <a:pt x="11" y="3"/>
                    <a:pt x="9" y="2"/>
                    <a:pt x="7" y="2"/>
                  </a:cubicBezTo>
                  <a:cubicBezTo>
                    <a:pt x="5" y="1"/>
                    <a:pt x="2" y="0"/>
                    <a:pt x="0" y="0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4" y="2"/>
                    <a:pt x="5" y="2"/>
                    <a:pt x="6" y="3"/>
                  </a:cubicBezTo>
                  <a:cubicBezTo>
                    <a:pt x="8" y="4"/>
                    <a:pt x="10" y="5"/>
                    <a:pt x="12" y="6"/>
                  </a:cubicBezTo>
                  <a:cubicBezTo>
                    <a:pt x="16" y="8"/>
                    <a:pt x="20" y="10"/>
                    <a:pt x="24" y="12"/>
                  </a:cubicBezTo>
                  <a:cubicBezTo>
                    <a:pt x="31" y="17"/>
                    <a:pt x="38" y="23"/>
                    <a:pt x="43" y="29"/>
                  </a:cubicBezTo>
                  <a:cubicBezTo>
                    <a:pt x="44" y="31"/>
                    <a:pt x="46" y="33"/>
                    <a:pt x="47" y="35"/>
                  </a:cubicBezTo>
                  <a:cubicBezTo>
                    <a:pt x="48" y="35"/>
                    <a:pt x="48" y="36"/>
                    <a:pt x="49" y="37"/>
                  </a:cubicBezTo>
                  <a:cubicBezTo>
                    <a:pt x="49" y="38"/>
                    <a:pt x="50" y="39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0" y="40"/>
                    <a:pt x="50" y="40"/>
                  </a:cubicBezTo>
                  <a:cubicBezTo>
                    <a:pt x="49" y="40"/>
                    <a:pt x="48" y="39"/>
                    <a:pt x="47" y="39"/>
                  </a:cubicBezTo>
                  <a:cubicBezTo>
                    <a:pt x="46" y="38"/>
                    <a:pt x="45" y="38"/>
                    <a:pt x="43" y="37"/>
                  </a:cubicBezTo>
                  <a:cubicBezTo>
                    <a:pt x="39" y="36"/>
                    <a:pt x="34" y="35"/>
                    <a:pt x="30" y="33"/>
                  </a:cubicBezTo>
                  <a:cubicBezTo>
                    <a:pt x="28" y="33"/>
                    <a:pt x="27" y="32"/>
                    <a:pt x="26" y="32"/>
                  </a:cubicBezTo>
                  <a:cubicBezTo>
                    <a:pt x="25" y="31"/>
                    <a:pt x="24" y="31"/>
                    <a:pt x="23" y="30"/>
                  </a:cubicBezTo>
                  <a:cubicBezTo>
                    <a:pt x="21" y="29"/>
                    <a:pt x="20" y="27"/>
                    <a:pt x="18" y="25"/>
                  </a:cubicBezTo>
                  <a:cubicBezTo>
                    <a:pt x="16" y="24"/>
                    <a:pt x="14" y="22"/>
                    <a:pt x="12" y="20"/>
                  </a:cubicBezTo>
                  <a:cubicBezTo>
                    <a:pt x="11" y="19"/>
                    <a:pt x="9" y="17"/>
                    <a:pt x="8" y="15"/>
                  </a:cubicBezTo>
                  <a:cubicBezTo>
                    <a:pt x="9" y="17"/>
                    <a:pt x="11" y="19"/>
                    <a:pt x="12" y="21"/>
                  </a:cubicBezTo>
                  <a:cubicBezTo>
                    <a:pt x="14" y="23"/>
                    <a:pt x="15" y="24"/>
                    <a:pt x="17" y="26"/>
                  </a:cubicBezTo>
                  <a:cubicBezTo>
                    <a:pt x="19" y="28"/>
                    <a:pt x="21" y="29"/>
                    <a:pt x="23" y="31"/>
                  </a:cubicBezTo>
                  <a:cubicBezTo>
                    <a:pt x="24" y="31"/>
                    <a:pt x="25" y="32"/>
                    <a:pt x="26" y="33"/>
                  </a:cubicBezTo>
                  <a:cubicBezTo>
                    <a:pt x="27" y="33"/>
                    <a:pt x="28" y="34"/>
                    <a:pt x="29" y="34"/>
                  </a:cubicBezTo>
                  <a:cubicBezTo>
                    <a:pt x="34" y="36"/>
                    <a:pt x="39" y="37"/>
                    <a:pt x="43" y="39"/>
                  </a:cubicBezTo>
                  <a:cubicBezTo>
                    <a:pt x="45" y="40"/>
                    <a:pt x="48" y="40"/>
                    <a:pt x="50" y="42"/>
                  </a:cubicBezTo>
                  <a:cubicBezTo>
                    <a:pt x="51" y="42"/>
                    <a:pt x="52" y="43"/>
                    <a:pt x="52" y="44"/>
                  </a:cubicBezTo>
                  <a:cubicBezTo>
                    <a:pt x="53" y="44"/>
                    <a:pt x="53" y="44"/>
                    <a:pt x="54" y="45"/>
                  </a:cubicBezTo>
                  <a:cubicBezTo>
                    <a:pt x="55" y="47"/>
                    <a:pt x="57" y="49"/>
                    <a:pt x="59" y="51"/>
                  </a:cubicBezTo>
                  <a:cubicBezTo>
                    <a:pt x="61" y="52"/>
                    <a:pt x="62" y="53"/>
                    <a:pt x="64" y="55"/>
                  </a:cubicBezTo>
                  <a:cubicBezTo>
                    <a:pt x="64" y="55"/>
                    <a:pt x="63" y="55"/>
                    <a:pt x="63" y="55"/>
                  </a:cubicBezTo>
                  <a:cubicBezTo>
                    <a:pt x="62" y="55"/>
                    <a:pt x="61" y="55"/>
                    <a:pt x="60" y="55"/>
                  </a:cubicBezTo>
                  <a:cubicBezTo>
                    <a:pt x="59" y="55"/>
                    <a:pt x="58" y="56"/>
                    <a:pt x="57" y="56"/>
                  </a:cubicBezTo>
                  <a:cubicBezTo>
                    <a:pt x="55" y="56"/>
                    <a:pt x="53" y="56"/>
                    <a:pt x="51" y="56"/>
                  </a:cubicBezTo>
                  <a:cubicBezTo>
                    <a:pt x="49" y="56"/>
                    <a:pt x="47" y="56"/>
                    <a:pt x="45" y="56"/>
                  </a:cubicBezTo>
                  <a:cubicBezTo>
                    <a:pt x="41" y="55"/>
                    <a:pt x="38" y="54"/>
                    <a:pt x="34" y="53"/>
                  </a:cubicBezTo>
                  <a:cubicBezTo>
                    <a:pt x="32" y="52"/>
                    <a:pt x="30" y="51"/>
                    <a:pt x="28" y="50"/>
                  </a:cubicBezTo>
                  <a:cubicBezTo>
                    <a:pt x="27" y="50"/>
                    <a:pt x="25" y="49"/>
                    <a:pt x="23" y="48"/>
                  </a:cubicBezTo>
                  <a:cubicBezTo>
                    <a:pt x="25" y="49"/>
                    <a:pt x="27" y="50"/>
                    <a:pt x="28" y="51"/>
                  </a:cubicBezTo>
                  <a:cubicBezTo>
                    <a:pt x="30" y="52"/>
                    <a:pt x="32" y="53"/>
                    <a:pt x="34" y="53"/>
                  </a:cubicBezTo>
                  <a:cubicBezTo>
                    <a:pt x="37" y="55"/>
                    <a:pt x="41" y="56"/>
                    <a:pt x="45" y="57"/>
                  </a:cubicBezTo>
                  <a:cubicBezTo>
                    <a:pt x="47" y="57"/>
                    <a:pt x="49" y="57"/>
                    <a:pt x="51" y="57"/>
                  </a:cubicBezTo>
                  <a:cubicBezTo>
                    <a:pt x="53" y="57"/>
                    <a:pt x="55" y="57"/>
                    <a:pt x="57" y="57"/>
                  </a:cubicBezTo>
                  <a:cubicBezTo>
                    <a:pt x="58" y="57"/>
                    <a:pt x="58" y="57"/>
                    <a:pt x="59" y="57"/>
                  </a:cubicBezTo>
                  <a:cubicBezTo>
                    <a:pt x="59" y="57"/>
                    <a:pt x="60" y="57"/>
                    <a:pt x="60" y="57"/>
                  </a:cubicBezTo>
                  <a:cubicBezTo>
                    <a:pt x="61" y="56"/>
                    <a:pt x="62" y="56"/>
                    <a:pt x="63" y="56"/>
                  </a:cubicBezTo>
                  <a:cubicBezTo>
                    <a:pt x="64" y="56"/>
                    <a:pt x="65" y="56"/>
                    <a:pt x="66" y="56"/>
                  </a:cubicBezTo>
                  <a:cubicBezTo>
                    <a:pt x="67" y="57"/>
                    <a:pt x="68" y="58"/>
                    <a:pt x="70" y="59"/>
                  </a:cubicBezTo>
                  <a:cubicBezTo>
                    <a:pt x="71" y="60"/>
                    <a:pt x="72" y="60"/>
                    <a:pt x="74" y="61"/>
                  </a:cubicBezTo>
                  <a:cubicBezTo>
                    <a:pt x="74" y="61"/>
                    <a:pt x="74" y="61"/>
                    <a:pt x="75" y="61"/>
                  </a:cubicBezTo>
                  <a:cubicBezTo>
                    <a:pt x="75" y="61"/>
                    <a:pt x="75" y="61"/>
                    <a:pt x="75" y="61"/>
                  </a:cubicBezTo>
                  <a:cubicBezTo>
                    <a:pt x="75" y="61"/>
                    <a:pt x="75" y="62"/>
                    <a:pt x="76" y="62"/>
                  </a:cubicBezTo>
                  <a:cubicBezTo>
                    <a:pt x="78" y="63"/>
                    <a:pt x="80" y="63"/>
                    <a:pt x="82" y="64"/>
                  </a:cubicBezTo>
                  <a:cubicBezTo>
                    <a:pt x="81" y="64"/>
                    <a:pt x="80" y="63"/>
                    <a:pt x="79" y="62"/>
                  </a:cubicBezTo>
                  <a:cubicBezTo>
                    <a:pt x="78" y="62"/>
                    <a:pt x="77" y="61"/>
                    <a:pt x="76" y="61"/>
                  </a:cubicBezTo>
                  <a:cubicBezTo>
                    <a:pt x="75" y="60"/>
                    <a:pt x="74" y="59"/>
                    <a:pt x="72" y="58"/>
                  </a:cubicBezTo>
                  <a:cubicBezTo>
                    <a:pt x="72" y="58"/>
                    <a:pt x="72" y="58"/>
                    <a:pt x="72" y="57"/>
                  </a:cubicBezTo>
                  <a:cubicBezTo>
                    <a:pt x="72" y="57"/>
                    <a:pt x="71" y="57"/>
                    <a:pt x="71" y="56"/>
                  </a:cubicBezTo>
                  <a:cubicBezTo>
                    <a:pt x="71" y="56"/>
                    <a:pt x="70" y="56"/>
                    <a:pt x="70" y="55"/>
                  </a:cubicBezTo>
                  <a:cubicBezTo>
                    <a:pt x="70" y="55"/>
                    <a:pt x="70" y="54"/>
                    <a:pt x="69" y="54"/>
                  </a:cubicBezTo>
                  <a:cubicBezTo>
                    <a:pt x="69" y="53"/>
                    <a:pt x="68" y="52"/>
                    <a:pt x="68" y="51"/>
                  </a:cubicBezTo>
                  <a:cubicBezTo>
                    <a:pt x="66" y="48"/>
                    <a:pt x="65" y="44"/>
                    <a:pt x="64" y="40"/>
                  </a:cubicBezTo>
                  <a:cubicBezTo>
                    <a:pt x="63" y="39"/>
                    <a:pt x="63" y="38"/>
                    <a:pt x="63" y="37"/>
                  </a:cubicBezTo>
                  <a:cubicBezTo>
                    <a:pt x="63" y="36"/>
                    <a:pt x="63" y="36"/>
                    <a:pt x="63" y="35"/>
                  </a:cubicBezTo>
                  <a:cubicBezTo>
                    <a:pt x="62" y="33"/>
                    <a:pt x="63" y="31"/>
                    <a:pt x="63" y="29"/>
                  </a:cubicBezTo>
                  <a:cubicBezTo>
                    <a:pt x="64" y="25"/>
                    <a:pt x="66" y="21"/>
                    <a:pt x="67" y="17"/>
                  </a:cubicBezTo>
                  <a:cubicBezTo>
                    <a:pt x="66" y="19"/>
                    <a:pt x="65" y="21"/>
                    <a:pt x="64" y="23"/>
                  </a:cubicBezTo>
                  <a:cubicBezTo>
                    <a:pt x="64" y="25"/>
                    <a:pt x="63" y="27"/>
                    <a:pt x="62" y="28"/>
                  </a:cubicBezTo>
                  <a:cubicBezTo>
                    <a:pt x="62" y="30"/>
                    <a:pt x="62" y="33"/>
                    <a:pt x="62" y="35"/>
                  </a:cubicBezTo>
                  <a:cubicBezTo>
                    <a:pt x="62" y="36"/>
                    <a:pt x="62" y="37"/>
                    <a:pt x="62" y="38"/>
                  </a:cubicBezTo>
                  <a:cubicBezTo>
                    <a:pt x="62" y="39"/>
                    <a:pt x="62" y="40"/>
                    <a:pt x="63" y="41"/>
                  </a:cubicBezTo>
                  <a:cubicBezTo>
                    <a:pt x="63" y="43"/>
                    <a:pt x="64" y="45"/>
                    <a:pt x="64" y="46"/>
                  </a:cubicBezTo>
                  <a:cubicBezTo>
                    <a:pt x="65" y="48"/>
                    <a:pt x="66" y="50"/>
                    <a:pt x="67" y="52"/>
                  </a:cubicBezTo>
                  <a:cubicBezTo>
                    <a:pt x="67" y="53"/>
                    <a:pt x="67" y="54"/>
                    <a:pt x="68" y="55"/>
                  </a:cubicBezTo>
                  <a:cubicBezTo>
                    <a:pt x="68" y="55"/>
                    <a:pt x="68" y="55"/>
                    <a:pt x="68" y="55"/>
                  </a:cubicBezTo>
                  <a:cubicBezTo>
                    <a:pt x="66" y="53"/>
                    <a:pt x="63" y="51"/>
                    <a:pt x="61" y="49"/>
                  </a:cubicBezTo>
                  <a:cubicBezTo>
                    <a:pt x="60" y="48"/>
                    <a:pt x="60" y="48"/>
                    <a:pt x="59" y="47"/>
                  </a:cubicBezTo>
                  <a:cubicBezTo>
                    <a:pt x="59" y="47"/>
                    <a:pt x="59" y="46"/>
                    <a:pt x="58" y="45"/>
                  </a:cubicBezTo>
                  <a:cubicBezTo>
                    <a:pt x="57" y="44"/>
                    <a:pt x="56" y="42"/>
                    <a:pt x="56" y="39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56" y="35"/>
                    <a:pt x="55" y="34"/>
                    <a:pt x="55" y="33"/>
                  </a:cubicBezTo>
                  <a:cubicBezTo>
                    <a:pt x="55" y="31"/>
                    <a:pt x="55" y="29"/>
                    <a:pt x="54" y="26"/>
                  </a:cubicBezTo>
                  <a:cubicBezTo>
                    <a:pt x="54" y="22"/>
                    <a:pt x="53" y="18"/>
                    <a:pt x="52" y="13"/>
                  </a:cubicBezTo>
                  <a:cubicBezTo>
                    <a:pt x="51" y="11"/>
                    <a:pt x="50" y="9"/>
                    <a:pt x="49" y="7"/>
                  </a:cubicBezTo>
                  <a:cubicBezTo>
                    <a:pt x="48" y="5"/>
                    <a:pt x="46" y="4"/>
                    <a:pt x="44" y="2"/>
                  </a:cubicBezTo>
                  <a:cubicBezTo>
                    <a:pt x="46" y="4"/>
                    <a:pt x="47" y="6"/>
                    <a:pt x="47" y="8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21" name="Freeform 1901"/>
            <p:cNvSpPr/>
            <p:nvPr/>
          </p:nvSpPr>
          <p:spPr>
            <a:xfrm>
              <a:off x="4989471" y="3935434"/>
              <a:ext cx="57150" cy="101601"/>
            </a:xfrm>
            <a:custGeom>
              <a:avLst/>
              <a:gdLst>
                <a:gd name="txL" fmla="*/ 0 w 15"/>
                <a:gd name="txT" fmla="*/ 0 h 27"/>
                <a:gd name="txR" fmla="*/ 15 w 15"/>
                <a:gd name="txB" fmla="*/ 27 h 2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5" h="27">
                  <a:moveTo>
                    <a:pt x="15" y="27"/>
                  </a:moveTo>
                  <a:cubicBezTo>
                    <a:pt x="13" y="22"/>
                    <a:pt x="12" y="17"/>
                    <a:pt x="10" y="12"/>
                  </a:cubicBezTo>
                  <a:cubicBezTo>
                    <a:pt x="8" y="10"/>
                    <a:pt x="7" y="8"/>
                    <a:pt x="5" y="6"/>
                  </a:cubicBezTo>
                  <a:cubicBezTo>
                    <a:pt x="3" y="4"/>
                    <a:pt x="1" y="2"/>
                    <a:pt x="0" y="0"/>
                  </a:cubicBezTo>
                  <a:cubicBezTo>
                    <a:pt x="3" y="1"/>
                    <a:pt x="7" y="3"/>
                    <a:pt x="10" y="4"/>
                  </a:cubicBezTo>
                  <a:cubicBezTo>
                    <a:pt x="12" y="7"/>
                    <a:pt x="13" y="12"/>
                    <a:pt x="14" y="14"/>
                  </a:cubicBezTo>
                  <a:cubicBezTo>
                    <a:pt x="14" y="18"/>
                    <a:pt x="14" y="23"/>
                    <a:pt x="15" y="27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622" name="Picture 1903"/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4945021" y="4043385"/>
              <a:ext cx="146051" cy="88901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623" name="Freeform 1904"/>
            <p:cNvSpPr/>
            <p:nvPr/>
          </p:nvSpPr>
          <p:spPr>
            <a:xfrm>
              <a:off x="4948196" y="3981472"/>
              <a:ext cx="101601" cy="77788"/>
            </a:xfrm>
            <a:custGeom>
              <a:avLst/>
              <a:gdLst>
                <a:gd name="txL" fmla="*/ 0 w 27"/>
                <a:gd name="txT" fmla="*/ 0 h 21"/>
                <a:gd name="txR" fmla="*/ 27 w 27"/>
                <a:gd name="txB" fmla="*/ 21 h 2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7" h="21">
                  <a:moveTo>
                    <a:pt x="13" y="15"/>
                  </a:moveTo>
                  <a:cubicBezTo>
                    <a:pt x="15" y="16"/>
                    <a:pt x="20" y="17"/>
                    <a:pt x="22" y="18"/>
                  </a:cubicBezTo>
                  <a:cubicBezTo>
                    <a:pt x="24" y="19"/>
                    <a:pt x="27" y="21"/>
                    <a:pt x="27" y="21"/>
                  </a:cubicBezTo>
                  <a:cubicBezTo>
                    <a:pt x="24" y="20"/>
                    <a:pt x="21" y="19"/>
                    <a:pt x="18" y="19"/>
                  </a:cubicBezTo>
                  <a:cubicBezTo>
                    <a:pt x="15" y="19"/>
                    <a:pt x="11" y="19"/>
                    <a:pt x="8" y="18"/>
                  </a:cubicBezTo>
                  <a:cubicBezTo>
                    <a:pt x="4" y="18"/>
                    <a:pt x="2" y="15"/>
                    <a:pt x="0" y="13"/>
                  </a:cubicBezTo>
                  <a:cubicBezTo>
                    <a:pt x="0" y="12"/>
                    <a:pt x="0" y="12"/>
                    <a:pt x="0" y="11"/>
                  </a:cubicBezTo>
                  <a:cubicBezTo>
                    <a:pt x="0" y="7"/>
                    <a:pt x="1" y="4"/>
                    <a:pt x="1" y="0"/>
                  </a:cubicBezTo>
                  <a:cubicBezTo>
                    <a:pt x="2" y="2"/>
                    <a:pt x="2" y="4"/>
                    <a:pt x="2" y="5"/>
                  </a:cubicBezTo>
                  <a:cubicBezTo>
                    <a:pt x="5" y="12"/>
                    <a:pt x="10" y="15"/>
                    <a:pt x="13" y="15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24" name="Freeform 1905"/>
            <p:cNvSpPr/>
            <p:nvPr/>
          </p:nvSpPr>
          <p:spPr>
            <a:xfrm>
              <a:off x="4972008" y="3935434"/>
              <a:ext cx="112713" cy="169864"/>
            </a:xfrm>
            <a:custGeom>
              <a:avLst/>
              <a:gdLst>
                <a:gd name="txL" fmla="*/ 0 w 30"/>
                <a:gd name="txT" fmla="*/ 0 h 45"/>
                <a:gd name="txR" fmla="*/ 30 w 30"/>
                <a:gd name="txB" fmla="*/ 45 h 4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0" h="45">
                  <a:moveTo>
                    <a:pt x="2" y="25"/>
                  </a:moveTo>
                  <a:cubicBezTo>
                    <a:pt x="3" y="25"/>
                    <a:pt x="4" y="26"/>
                    <a:pt x="5" y="26"/>
                  </a:cubicBezTo>
                  <a:cubicBezTo>
                    <a:pt x="7" y="27"/>
                    <a:pt x="10" y="28"/>
                    <a:pt x="12" y="28"/>
                  </a:cubicBezTo>
                  <a:cubicBezTo>
                    <a:pt x="13" y="28"/>
                    <a:pt x="14" y="29"/>
                    <a:pt x="15" y="29"/>
                  </a:cubicBezTo>
                  <a:cubicBezTo>
                    <a:pt x="16" y="29"/>
                    <a:pt x="16" y="29"/>
                    <a:pt x="17" y="29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9" y="30"/>
                    <a:pt x="20" y="30"/>
                    <a:pt x="20" y="30"/>
                  </a:cubicBezTo>
                  <a:cubicBezTo>
                    <a:pt x="20" y="30"/>
                    <a:pt x="19" y="29"/>
                    <a:pt x="18" y="29"/>
                  </a:cubicBezTo>
                  <a:cubicBezTo>
                    <a:pt x="18" y="28"/>
                    <a:pt x="17" y="28"/>
                    <a:pt x="17" y="27"/>
                  </a:cubicBezTo>
                  <a:cubicBezTo>
                    <a:pt x="16" y="27"/>
                    <a:pt x="16" y="27"/>
                    <a:pt x="15" y="26"/>
                  </a:cubicBezTo>
                  <a:cubicBezTo>
                    <a:pt x="15" y="26"/>
                    <a:pt x="14" y="25"/>
                    <a:pt x="13" y="24"/>
                  </a:cubicBezTo>
                  <a:cubicBezTo>
                    <a:pt x="12" y="23"/>
                    <a:pt x="12" y="23"/>
                    <a:pt x="11" y="22"/>
                  </a:cubicBezTo>
                  <a:cubicBezTo>
                    <a:pt x="10" y="21"/>
                    <a:pt x="9" y="21"/>
                    <a:pt x="8" y="20"/>
                  </a:cubicBezTo>
                  <a:cubicBezTo>
                    <a:pt x="8" y="20"/>
                    <a:pt x="7" y="19"/>
                    <a:pt x="7" y="19"/>
                  </a:cubicBezTo>
                  <a:cubicBezTo>
                    <a:pt x="6" y="19"/>
                    <a:pt x="6" y="18"/>
                    <a:pt x="5" y="18"/>
                  </a:cubicBezTo>
                  <a:cubicBezTo>
                    <a:pt x="4" y="17"/>
                    <a:pt x="3" y="16"/>
                    <a:pt x="2" y="15"/>
                  </a:cubicBezTo>
                  <a:cubicBezTo>
                    <a:pt x="2" y="14"/>
                    <a:pt x="2" y="14"/>
                    <a:pt x="1" y="13"/>
                  </a:cubicBezTo>
                  <a:cubicBezTo>
                    <a:pt x="1" y="12"/>
                    <a:pt x="1" y="12"/>
                    <a:pt x="1" y="11"/>
                  </a:cubicBezTo>
                  <a:cubicBezTo>
                    <a:pt x="1" y="12"/>
                    <a:pt x="2" y="14"/>
                    <a:pt x="3" y="15"/>
                  </a:cubicBezTo>
                  <a:cubicBezTo>
                    <a:pt x="3" y="16"/>
                    <a:pt x="4" y="16"/>
                    <a:pt x="5" y="17"/>
                  </a:cubicBezTo>
                  <a:cubicBezTo>
                    <a:pt x="6" y="18"/>
                    <a:pt x="6" y="18"/>
                    <a:pt x="7" y="18"/>
                  </a:cubicBezTo>
                  <a:cubicBezTo>
                    <a:pt x="7" y="19"/>
                    <a:pt x="8" y="19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8" y="18"/>
                    <a:pt x="6" y="15"/>
                    <a:pt x="5" y="13"/>
                  </a:cubicBezTo>
                  <a:cubicBezTo>
                    <a:pt x="3" y="11"/>
                    <a:pt x="3" y="9"/>
                    <a:pt x="2" y="6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2" y="3"/>
                  </a:cubicBezTo>
                  <a:cubicBezTo>
                    <a:pt x="2" y="4"/>
                    <a:pt x="2" y="5"/>
                    <a:pt x="3" y="6"/>
                  </a:cubicBezTo>
                  <a:cubicBezTo>
                    <a:pt x="4" y="8"/>
                    <a:pt x="5" y="10"/>
                    <a:pt x="6" y="12"/>
                  </a:cubicBezTo>
                  <a:cubicBezTo>
                    <a:pt x="8" y="16"/>
                    <a:pt x="10" y="20"/>
                    <a:pt x="14" y="23"/>
                  </a:cubicBezTo>
                  <a:cubicBezTo>
                    <a:pt x="14" y="24"/>
                    <a:pt x="15" y="25"/>
                    <a:pt x="16" y="25"/>
                  </a:cubicBezTo>
                  <a:cubicBezTo>
                    <a:pt x="17" y="26"/>
                    <a:pt x="17" y="26"/>
                    <a:pt x="18" y="27"/>
                  </a:cubicBezTo>
                  <a:cubicBezTo>
                    <a:pt x="18" y="27"/>
                    <a:pt x="18" y="27"/>
                    <a:pt x="19" y="28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19" y="28"/>
                    <a:pt x="19" y="28"/>
                    <a:pt x="19" y="27"/>
                  </a:cubicBezTo>
                  <a:cubicBezTo>
                    <a:pt x="19" y="27"/>
                    <a:pt x="18" y="26"/>
                    <a:pt x="18" y="26"/>
                  </a:cubicBezTo>
                  <a:cubicBezTo>
                    <a:pt x="18" y="25"/>
                    <a:pt x="18" y="24"/>
                    <a:pt x="18" y="24"/>
                  </a:cubicBezTo>
                  <a:cubicBezTo>
                    <a:pt x="17" y="21"/>
                    <a:pt x="17" y="19"/>
                    <a:pt x="16" y="16"/>
                  </a:cubicBezTo>
                  <a:cubicBezTo>
                    <a:pt x="16" y="16"/>
                    <a:pt x="16" y="15"/>
                    <a:pt x="16" y="15"/>
                  </a:cubicBezTo>
                  <a:cubicBezTo>
                    <a:pt x="15" y="14"/>
                    <a:pt x="15" y="13"/>
                    <a:pt x="15" y="13"/>
                  </a:cubicBezTo>
                  <a:cubicBezTo>
                    <a:pt x="14" y="12"/>
                    <a:pt x="14" y="11"/>
                    <a:pt x="13" y="10"/>
                  </a:cubicBezTo>
                  <a:cubicBezTo>
                    <a:pt x="12" y="9"/>
                    <a:pt x="11" y="8"/>
                    <a:pt x="10" y="7"/>
                  </a:cubicBezTo>
                  <a:cubicBezTo>
                    <a:pt x="10" y="6"/>
                    <a:pt x="9" y="5"/>
                    <a:pt x="8" y="4"/>
                  </a:cubicBezTo>
                  <a:cubicBezTo>
                    <a:pt x="9" y="5"/>
                    <a:pt x="10" y="6"/>
                    <a:pt x="11" y="7"/>
                  </a:cubicBezTo>
                  <a:cubicBezTo>
                    <a:pt x="11" y="8"/>
                    <a:pt x="12" y="9"/>
                    <a:pt x="13" y="10"/>
                  </a:cubicBezTo>
                  <a:cubicBezTo>
                    <a:pt x="14" y="11"/>
                    <a:pt x="15" y="12"/>
                    <a:pt x="15" y="13"/>
                  </a:cubicBezTo>
                  <a:cubicBezTo>
                    <a:pt x="16" y="13"/>
                    <a:pt x="16" y="14"/>
                    <a:pt x="16" y="14"/>
                  </a:cubicBezTo>
                  <a:cubicBezTo>
                    <a:pt x="16" y="15"/>
                    <a:pt x="17" y="16"/>
                    <a:pt x="17" y="16"/>
                  </a:cubicBezTo>
                  <a:cubicBezTo>
                    <a:pt x="18" y="19"/>
                    <a:pt x="18" y="21"/>
                    <a:pt x="19" y="24"/>
                  </a:cubicBezTo>
                  <a:cubicBezTo>
                    <a:pt x="19" y="25"/>
                    <a:pt x="19" y="26"/>
                    <a:pt x="20" y="27"/>
                  </a:cubicBezTo>
                  <a:cubicBezTo>
                    <a:pt x="20" y="28"/>
                    <a:pt x="20" y="28"/>
                    <a:pt x="21" y="29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2" y="30"/>
                    <a:pt x="23" y="31"/>
                    <a:pt x="24" y="33"/>
                  </a:cubicBezTo>
                  <a:cubicBezTo>
                    <a:pt x="25" y="33"/>
                    <a:pt x="25" y="34"/>
                    <a:pt x="26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26" y="34"/>
                    <a:pt x="26" y="34"/>
                    <a:pt x="26" y="33"/>
                  </a:cubicBezTo>
                  <a:cubicBezTo>
                    <a:pt x="26" y="33"/>
                    <a:pt x="27" y="32"/>
                    <a:pt x="27" y="32"/>
                  </a:cubicBezTo>
                  <a:cubicBezTo>
                    <a:pt x="27" y="31"/>
                    <a:pt x="27" y="30"/>
                    <a:pt x="27" y="29"/>
                  </a:cubicBezTo>
                  <a:cubicBezTo>
                    <a:pt x="27" y="28"/>
                    <a:pt x="27" y="27"/>
                    <a:pt x="27" y="26"/>
                  </a:cubicBezTo>
                  <a:cubicBezTo>
                    <a:pt x="27" y="23"/>
                    <a:pt x="27" y="21"/>
                    <a:pt x="26" y="19"/>
                  </a:cubicBezTo>
                  <a:cubicBezTo>
                    <a:pt x="26" y="18"/>
                    <a:pt x="26" y="17"/>
                    <a:pt x="25" y="17"/>
                  </a:cubicBezTo>
                  <a:cubicBezTo>
                    <a:pt x="25" y="16"/>
                    <a:pt x="24" y="15"/>
                    <a:pt x="24" y="14"/>
                  </a:cubicBezTo>
                  <a:cubicBezTo>
                    <a:pt x="24" y="15"/>
                    <a:pt x="25" y="15"/>
                    <a:pt x="25" y="16"/>
                  </a:cubicBezTo>
                  <a:cubicBezTo>
                    <a:pt x="26" y="17"/>
                    <a:pt x="26" y="18"/>
                    <a:pt x="26" y="19"/>
                  </a:cubicBezTo>
                  <a:cubicBezTo>
                    <a:pt x="27" y="21"/>
                    <a:pt x="28" y="23"/>
                    <a:pt x="28" y="25"/>
                  </a:cubicBezTo>
                  <a:cubicBezTo>
                    <a:pt x="28" y="27"/>
                    <a:pt x="28" y="28"/>
                    <a:pt x="28" y="29"/>
                  </a:cubicBezTo>
                  <a:cubicBezTo>
                    <a:pt x="28" y="30"/>
                    <a:pt x="28" y="31"/>
                    <a:pt x="27" y="32"/>
                  </a:cubicBezTo>
                  <a:cubicBezTo>
                    <a:pt x="27" y="32"/>
                    <a:pt x="27" y="32"/>
                    <a:pt x="27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34"/>
                    <a:pt x="27" y="34"/>
                    <a:pt x="27" y="35"/>
                  </a:cubicBezTo>
                  <a:cubicBezTo>
                    <a:pt x="27" y="35"/>
                    <a:pt x="27" y="36"/>
                    <a:pt x="27" y="36"/>
                  </a:cubicBezTo>
                  <a:cubicBezTo>
                    <a:pt x="27" y="37"/>
                    <a:pt x="27" y="38"/>
                    <a:pt x="28" y="38"/>
                  </a:cubicBezTo>
                  <a:cubicBezTo>
                    <a:pt x="28" y="39"/>
                    <a:pt x="28" y="40"/>
                    <a:pt x="29" y="41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9" y="41"/>
                    <a:pt x="29" y="41"/>
                    <a:pt x="29" y="42"/>
                  </a:cubicBezTo>
                  <a:cubicBezTo>
                    <a:pt x="29" y="43"/>
                    <a:pt x="30" y="44"/>
                    <a:pt x="30" y="45"/>
                  </a:cubicBezTo>
                  <a:cubicBezTo>
                    <a:pt x="30" y="45"/>
                    <a:pt x="29" y="44"/>
                    <a:pt x="29" y="43"/>
                  </a:cubicBezTo>
                  <a:cubicBezTo>
                    <a:pt x="29" y="43"/>
                    <a:pt x="29" y="42"/>
                    <a:pt x="28" y="42"/>
                  </a:cubicBezTo>
                  <a:cubicBezTo>
                    <a:pt x="28" y="41"/>
                    <a:pt x="28" y="40"/>
                    <a:pt x="27" y="40"/>
                  </a:cubicBezTo>
                  <a:cubicBezTo>
                    <a:pt x="27" y="40"/>
                    <a:pt x="27" y="40"/>
                    <a:pt x="27" y="39"/>
                  </a:cubicBezTo>
                  <a:cubicBezTo>
                    <a:pt x="27" y="39"/>
                    <a:pt x="27" y="39"/>
                    <a:pt x="26" y="39"/>
                  </a:cubicBezTo>
                  <a:cubicBezTo>
                    <a:pt x="26" y="39"/>
                    <a:pt x="26" y="39"/>
                    <a:pt x="26" y="38"/>
                  </a:cubicBezTo>
                  <a:cubicBezTo>
                    <a:pt x="26" y="38"/>
                    <a:pt x="25" y="38"/>
                    <a:pt x="25" y="38"/>
                  </a:cubicBezTo>
                  <a:cubicBezTo>
                    <a:pt x="25" y="38"/>
                    <a:pt x="24" y="37"/>
                    <a:pt x="24" y="37"/>
                  </a:cubicBezTo>
                  <a:cubicBezTo>
                    <a:pt x="22" y="36"/>
                    <a:pt x="20" y="35"/>
                    <a:pt x="18" y="34"/>
                  </a:cubicBezTo>
                  <a:cubicBezTo>
                    <a:pt x="18" y="34"/>
                    <a:pt x="17" y="34"/>
                    <a:pt x="17" y="34"/>
                  </a:cubicBezTo>
                  <a:cubicBezTo>
                    <a:pt x="17" y="34"/>
                    <a:pt x="16" y="34"/>
                    <a:pt x="16" y="34"/>
                  </a:cubicBezTo>
                  <a:cubicBezTo>
                    <a:pt x="14" y="33"/>
                    <a:pt x="13" y="33"/>
                    <a:pt x="12" y="34"/>
                  </a:cubicBezTo>
                  <a:cubicBezTo>
                    <a:pt x="10" y="34"/>
                    <a:pt x="8" y="35"/>
                    <a:pt x="6" y="35"/>
                  </a:cubicBezTo>
                  <a:cubicBezTo>
                    <a:pt x="7" y="35"/>
                    <a:pt x="8" y="34"/>
                    <a:pt x="9" y="34"/>
                  </a:cubicBezTo>
                  <a:cubicBezTo>
                    <a:pt x="10" y="34"/>
                    <a:pt x="11" y="33"/>
                    <a:pt x="12" y="33"/>
                  </a:cubicBezTo>
                  <a:cubicBezTo>
                    <a:pt x="13" y="33"/>
                    <a:pt x="15" y="33"/>
                    <a:pt x="16" y="33"/>
                  </a:cubicBezTo>
                  <a:cubicBezTo>
                    <a:pt x="16" y="33"/>
                    <a:pt x="17" y="33"/>
                    <a:pt x="17" y="33"/>
                  </a:cubicBezTo>
                  <a:cubicBezTo>
                    <a:pt x="18" y="34"/>
                    <a:pt x="18" y="34"/>
                    <a:pt x="19" y="34"/>
                  </a:cubicBezTo>
                  <a:cubicBezTo>
                    <a:pt x="20" y="34"/>
                    <a:pt x="21" y="35"/>
                    <a:pt x="22" y="35"/>
                  </a:cubicBezTo>
                  <a:cubicBezTo>
                    <a:pt x="23" y="35"/>
                    <a:pt x="23" y="36"/>
                    <a:pt x="24" y="36"/>
                  </a:cubicBezTo>
                  <a:cubicBezTo>
                    <a:pt x="25" y="37"/>
                    <a:pt x="25" y="37"/>
                    <a:pt x="26" y="37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25" y="36"/>
                    <a:pt x="24" y="35"/>
                    <a:pt x="23" y="33"/>
                  </a:cubicBezTo>
                  <a:cubicBezTo>
                    <a:pt x="23" y="33"/>
                    <a:pt x="22" y="33"/>
                    <a:pt x="22" y="32"/>
                  </a:cubicBezTo>
                  <a:cubicBezTo>
                    <a:pt x="22" y="32"/>
                    <a:pt x="22" y="32"/>
                    <a:pt x="21" y="32"/>
                  </a:cubicBezTo>
                  <a:cubicBezTo>
                    <a:pt x="20" y="31"/>
                    <a:pt x="19" y="31"/>
                    <a:pt x="18" y="30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8" y="30"/>
                    <a:pt x="18" y="30"/>
                    <a:pt x="17" y="30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6" y="30"/>
                    <a:pt x="16" y="30"/>
                    <a:pt x="15" y="30"/>
                  </a:cubicBezTo>
                  <a:cubicBezTo>
                    <a:pt x="14" y="29"/>
                    <a:pt x="13" y="29"/>
                    <a:pt x="12" y="29"/>
                  </a:cubicBezTo>
                  <a:cubicBezTo>
                    <a:pt x="9" y="28"/>
                    <a:pt x="7" y="28"/>
                    <a:pt x="5" y="27"/>
                  </a:cubicBezTo>
                  <a:cubicBezTo>
                    <a:pt x="4" y="26"/>
                    <a:pt x="3" y="26"/>
                    <a:pt x="2" y="25"/>
                  </a:cubicBezTo>
                  <a:cubicBezTo>
                    <a:pt x="1" y="24"/>
                    <a:pt x="0" y="24"/>
                    <a:pt x="0" y="23"/>
                  </a:cubicBezTo>
                  <a:cubicBezTo>
                    <a:pt x="1" y="23"/>
                    <a:pt x="2" y="24"/>
                    <a:pt x="2" y="25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25" name="Freeform 1906"/>
            <p:cNvSpPr/>
            <p:nvPr/>
          </p:nvSpPr>
          <p:spPr>
            <a:xfrm>
              <a:off x="5046621" y="4848253"/>
              <a:ext cx="101601" cy="65088"/>
            </a:xfrm>
            <a:custGeom>
              <a:avLst/>
              <a:gdLst>
                <a:gd name="txL" fmla="*/ 0 w 27"/>
                <a:gd name="txT" fmla="*/ 0 h 17"/>
                <a:gd name="txR" fmla="*/ 27 w 27"/>
                <a:gd name="txB" fmla="*/ 17 h 1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7" h="17">
                  <a:moveTo>
                    <a:pt x="27" y="17"/>
                  </a:moveTo>
                  <a:cubicBezTo>
                    <a:pt x="23" y="13"/>
                    <a:pt x="19" y="9"/>
                    <a:pt x="15" y="6"/>
                  </a:cubicBezTo>
                  <a:cubicBezTo>
                    <a:pt x="12" y="5"/>
                    <a:pt x="10" y="4"/>
                    <a:pt x="7" y="3"/>
                  </a:cubicBezTo>
                  <a:cubicBezTo>
                    <a:pt x="5" y="3"/>
                    <a:pt x="2" y="2"/>
                    <a:pt x="0" y="1"/>
                  </a:cubicBezTo>
                  <a:cubicBezTo>
                    <a:pt x="4" y="0"/>
                    <a:pt x="7" y="0"/>
                    <a:pt x="11" y="0"/>
                  </a:cubicBezTo>
                  <a:cubicBezTo>
                    <a:pt x="14" y="1"/>
                    <a:pt x="17" y="4"/>
                    <a:pt x="19" y="6"/>
                  </a:cubicBezTo>
                  <a:cubicBezTo>
                    <a:pt x="22" y="9"/>
                    <a:pt x="24" y="13"/>
                    <a:pt x="27" y="17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626" name="Picture 1907"/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5005346" y="4829203"/>
              <a:ext cx="247652" cy="179389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627" name="Picture 1908"/>
            <p:cNvPicPr>
              <a:picLocks noChangeAspect="1"/>
            </p:cNvPicPr>
            <p:nvPr/>
          </p:nvPicPr>
          <p:blipFill>
            <a:blip r:embed="rId17"/>
            <a:stretch>
              <a:fillRect/>
            </a:stretch>
          </p:blipFill>
          <p:spPr>
            <a:xfrm>
              <a:off x="5076784" y="4922866"/>
              <a:ext cx="134938" cy="90488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628" name="Freeform 1909"/>
            <p:cNvSpPr/>
            <p:nvPr/>
          </p:nvSpPr>
          <p:spPr>
            <a:xfrm>
              <a:off x="5038684" y="4908579"/>
              <a:ext cx="123826" cy="52388"/>
            </a:xfrm>
            <a:custGeom>
              <a:avLst/>
              <a:gdLst>
                <a:gd name="txL" fmla="*/ 0 w 33"/>
                <a:gd name="txT" fmla="*/ 0 h 14"/>
                <a:gd name="txR" fmla="*/ 33 w 33"/>
                <a:gd name="txB" fmla="*/ 14 h 1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3" h="14">
                  <a:moveTo>
                    <a:pt x="18" y="7"/>
                  </a:moveTo>
                  <a:cubicBezTo>
                    <a:pt x="20" y="6"/>
                    <a:pt x="25" y="5"/>
                    <a:pt x="27" y="5"/>
                  </a:cubicBezTo>
                  <a:cubicBezTo>
                    <a:pt x="29" y="4"/>
                    <a:pt x="33" y="5"/>
                    <a:pt x="33" y="5"/>
                  </a:cubicBezTo>
                  <a:cubicBezTo>
                    <a:pt x="30" y="5"/>
                    <a:pt x="27" y="6"/>
                    <a:pt x="24" y="8"/>
                  </a:cubicBezTo>
                  <a:cubicBezTo>
                    <a:pt x="21" y="9"/>
                    <a:pt x="18" y="11"/>
                    <a:pt x="15" y="13"/>
                  </a:cubicBezTo>
                  <a:cubicBezTo>
                    <a:pt x="12" y="14"/>
                    <a:pt x="8" y="13"/>
                    <a:pt x="6" y="11"/>
                  </a:cubicBezTo>
                  <a:cubicBezTo>
                    <a:pt x="5" y="11"/>
                    <a:pt x="5" y="11"/>
                    <a:pt x="4" y="10"/>
                  </a:cubicBezTo>
                  <a:cubicBezTo>
                    <a:pt x="2" y="7"/>
                    <a:pt x="1" y="4"/>
                    <a:pt x="0" y="0"/>
                  </a:cubicBezTo>
                  <a:cubicBezTo>
                    <a:pt x="1" y="1"/>
                    <a:pt x="2" y="3"/>
                    <a:pt x="4" y="4"/>
                  </a:cubicBezTo>
                  <a:cubicBezTo>
                    <a:pt x="9" y="8"/>
                    <a:pt x="15" y="8"/>
                    <a:pt x="18" y="7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29" name="Freeform 1910"/>
            <p:cNvSpPr/>
            <p:nvPr/>
          </p:nvSpPr>
          <p:spPr>
            <a:xfrm>
              <a:off x="5030746" y="4859366"/>
              <a:ext cx="180976" cy="101601"/>
            </a:xfrm>
            <a:custGeom>
              <a:avLst/>
              <a:gdLst>
                <a:gd name="txL" fmla="*/ 0 w 48"/>
                <a:gd name="txT" fmla="*/ 0 h 27"/>
                <a:gd name="txR" fmla="*/ 48 w 48"/>
                <a:gd name="txB" fmla="*/ 27 h 2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8" h="27">
                  <a:moveTo>
                    <a:pt x="14" y="20"/>
                  </a:moveTo>
                  <a:cubicBezTo>
                    <a:pt x="16" y="20"/>
                    <a:pt x="17" y="20"/>
                    <a:pt x="18" y="20"/>
                  </a:cubicBezTo>
                  <a:cubicBezTo>
                    <a:pt x="20" y="20"/>
                    <a:pt x="22" y="19"/>
                    <a:pt x="24" y="18"/>
                  </a:cubicBezTo>
                  <a:cubicBezTo>
                    <a:pt x="25" y="18"/>
                    <a:pt x="26" y="18"/>
                    <a:pt x="28" y="17"/>
                  </a:cubicBezTo>
                  <a:cubicBezTo>
                    <a:pt x="28" y="17"/>
                    <a:pt x="29" y="17"/>
                    <a:pt x="29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6"/>
                    <a:pt x="32" y="16"/>
                    <a:pt x="33" y="16"/>
                  </a:cubicBezTo>
                  <a:cubicBezTo>
                    <a:pt x="32" y="16"/>
                    <a:pt x="31" y="16"/>
                    <a:pt x="30" y="16"/>
                  </a:cubicBezTo>
                  <a:cubicBezTo>
                    <a:pt x="29" y="15"/>
                    <a:pt x="29" y="15"/>
                    <a:pt x="28" y="15"/>
                  </a:cubicBezTo>
                  <a:cubicBezTo>
                    <a:pt x="28" y="15"/>
                    <a:pt x="27" y="15"/>
                    <a:pt x="27" y="15"/>
                  </a:cubicBezTo>
                  <a:cubicBezTo>
                    <a:pt x="25" y="15"/>
                    <a:pt x="24" y="15"/>
                    <a:pt x="23" y="14"/>
                  </a:cubicBezTo>
                  <a:cubicBezTo>
                    <a:pt x="22" y="14"/>
                    <a:pt x="21" y="14"/>
                    <a:pt x="20" y="14"/>
                  </a:cubicBezTo>
                  <a:cubicBezTo>
                    <a:pt x="19" y="14"/>
                    <a:pt x="18" y="14"/>
                    <a:pt x="17" y="14"/>
                  </a:cubicBezTo>
                  <a:cubicBezTo>
                    <a:pt x="16" y="14"/>
                    <a:pt x="16" y="13"/>
                    <a:pt x="15" y="13"/>
                  </a:cubicBezTo>
                  <a:cubicBezTo>
                    <a:pt x="14" y="13"/>
                    <a:pt x="14" y="13"/>
                    <a:pt x="13" y="13"/>
                  </a:cubicBezTo>
                  <a:cubicBezTo>
                    <a:pt x="12" y="13"/>
                    <a:pt x="11" y="12"/>
                    <a:pt x="9" y="12"/>
                  </a:cubicBezTo>
                  <a:cubicBezTo>
                    <a:pt x="9" y="12"/>
                    <a:pt x="8" y="11"/>
                    <a:pt x="8" y="11"/>
                  </a:cubicBezTo>
                  <a:cubicBezTo>
                    <a:pt x="7" y="10"/>
                    <a:pt x="7" y="10"/>
                    <a:pt x="6" y="9"/>
                  </a:cubicBezTo>
                  <a:cubicBezTo>
                    <a:pt x="7" y="10"/>
                    <a:pt x="8" y="11"/>
                    <a:pt x="9" y="12"/>
                  </a:cubicBezTo>
                  <a:cubicBezTo>
                    <a:pt x="11" y="12"/>
                    <a:pt x="12" y="12"/>
                    <a:pt x="13" y="12"/>
                  </a:cubicBezTo>
                  <a:cubicBezTo>
                    <a:pt x="14" y="12"/>
                    <a:pt x="15" y="13"/>
                    <a:pt x="15" y="13"/>
                  </a:cubicBezTo>
                  <a:cubicBezTo>
                    <a:pt x="16" y="13"/>
                    <a:pt x="16" y="13"/>
                    <a:pt x="17" y="13"/>
                  </a:cubicBezTo>
                  <a:cubicBezTo>
                    <a:pt x="17" y="13"/>
                    <a:pt x="18" y="13"/>
                    <a:pt x="18" y="13"/>
                  </a:cubicBezTo>
                  <a:cubicBezTo>
                    <a:pt x="15" y="12"/>
                    <a:pt x="13" y="11"/>
                    <a:pt x="10" y="9"/>
                  </a:cubicBezTo>
                  <a:cubicBezTo>
                    <a:pt x="8" y="8"/>
                    <a:pt x="6" y="6"/>
                    <a:pt x="5" y="5"/>
                  </a:cubicBezTo>
                  <a:cubicBezTo>
                    <a:pt x="4" y="4"/>
                    <a:pt x="3" y="3"/>
                    <a:pt x="2" y="2"/>
                  </a:cubicBezTo>
                  <a:cubicBezTo>
                    <a:pt x="1" y="2"/>
                    <a:pt x="1" y="1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2"/>
                    <a:pt x="3" y="2"/>
                  </a:cubicBezTo>
                  <a:cubicBezTo>
                    <a:pt x="3" y="3"/>
                    <a:pt x="4" y="3"/>
                    <a:pt x="5" y="4"/>
                  </a:cubicBezTo>
                  <a:cubicBezTo>
                    <a:pt x="7" y="5"/>
                    <a:pt x="9" y="7"/>
                    <a:pt x="11" y="8"/>
                  </a:cubicBezTo>
                  <a:cubicBezTo>
                    <a:pt x="15" y="10"/>
                    <a:pt x="19" y="12"/>
                    <a:pt x="23" y="13"/>
                  </a:cubicBezTo>
                  <a:cubicBezTo>
                    <a:pt x="24" y="14"/>
                    <a:pt x="26" y="14"/>
                    <a:pt x="27" y="14"/>
                  </a:cubicBezTo>
                  <a:cubicBezTo>
                    <a:pt x="27" y="14"/>
                    <a:pt x="28" y="14"/>
                    <a:pt x="28" y="14"/>
                  </a:cubicBezTo>
                  <a:cubicBezTo>
                    <a:pt x="29" y="14"/>
                    <a:pt x="30" y="14"/>
                    <a:pt x="30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0" y="14"/>
                    <a:pt x="29" y="13"/>
                    <a:pt x="29" y="13"/>
                  </a:cubicBezTo>
                  <a:cubicBezTo>
                    <a:pt x="28" y="13"/>
                    <a:pt x="28" y="12"/>
                    <a:pt x="27" y="12"/>
                  </a:cubicBezTo>
                  <a:cubicBezTo>
                    <a:pt x="25" y="10"/>
                    <a:pt x="24" y="8"/>
                    <a:pt x="22" y="6"/>
                  </a:cubicBezTo>
                  <a:cubicBezTo>
                    <a:pt x="22" y="6"/>
                    <a:pt x="21" y="5"/>
                    <a:pt x="21" y="5"/>
                  </a:cubicBezTo>
                  <a:cubicBezTo>
                    <a:pt x="20" y="5"/>
                    <a:pt x="20" y="4"/>
                    <a:pt x="19" y="4"/>
                  </a:cubicBezTo>
                  <a:cubicBezTo>
                    <a:pt x="18" y="3"/>
                    <a:pt x="17" y="3"/>
                    <a:pt x="16" y="2"/>
                  </a:cubicBezTo>
                  <a:cubicBezTo>
                    <a:pt x="15" y="2"/>
                    <a:pt x="13" y="1"/>
                    <a:pt x="12" y="1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10" y="0"/>
                    <a:pt x="11" y="0"/>
                    <a:pt x="12" y="1"/>
                  </a:cubicBezTo>
                  <a:cubicBezTo>
                    <a:pt x="13" y="1"/>
                    <a:pt x="15" y="1"/>
                    <a:pt x="16" y="2"/>
                  </a:cubicBezTo>
                  <a:cubicBezTo>
                    <a:pt x="17" y="2"/>
                    <a:pt x="18" y="3"/>
                    <a:pt x="19" y="3"/>
                  </a:cubicBezTo>
                  <a:cubicBezTo>
                    <a:pt x="20" y="4"/>
                    <a:pt x="20" y="4"/>
                    <a:pt x="21" y="4"/>
                  </a:cubicBezTo>
                  <a:cubicBezTo>
                    <a:pt x="22" y="5"/>
                    <a:pt x="22" y="5"/>
                    <a:pt x="23" y="6"/>
                  </a:cubicBezTo>
                  <a:cubicBezTo>
                    <a:pt x="25" y="7"/>
                    <a:pt x="26" y="9"/>
                    <a:pt x="28" y="11"/>
                  </a:cubicBezTo>
                  <a:cubicBezTo>
                    <a:pt x="29" y="12"/>
                    <a:pt x="30" y="13"/>
                    <a:pt x="31" y="14"/>
                  </a:cubicBezTo>
                  <a:cubicBezTo>
                    <a:pt x="31" y="14"/>
                    <a:pt x="32" y="14"/>
                    <a:pt x="32" y="15"/>
                  </a:cubicBezTo>
                  <a:cubicBezTo>
                    <a:pt x="32" y="15"/>
                    <a:pt x="33" y="15"/>
                    <a:pt x="33" y="15"/>
                  </a:cubicBezTo>
                  <a:cubicBezTo>
                    <a:pt x="34" y="15"/>
                    <a:pt x="36" y="16"/>
                    <a:pt x="37" y="16"/>
                  </a:cubicBezTo>
                  <a:cubicBezTo>
                    <a:pt x="38" y="16"/>
                    <a:pt x="39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39" y="16"/>
                    <a:pt x="39" y="16"/>
                    <a:pt x="39" y="15"/>
                  </a:cubicBezTo>
                  <a:cubicBezTo>
                    <a:pt x="39" y="15"/>
                    <a:pt x="39" y="14"/>
                    <a:pt x="39" y="14"/>
                  </a:cubicBezTo>
                  <a:cubicBezTo>
                    <a:pt x="39" y="13"/>
                    <a:pt x="38" y="12"/>
                    <a:pt x="38" y="11"/>
                  </a:cubicBezTo>
                  <a:cubicBezTo>
                    <a:pt x="37" y="10"/>
                    <a:pt x="37" y="9"/>
                    <a:pt x="36" y="8"/>
                  </a:cubicBezTo>
                  <a:cubicBezTo>
                    <a:pt x="35" y="7"/>
                    <a:pt x="34" y="5"/>
                    <a:pt x="32" y="4"/>
                  </a:cubicBezTo>
                  <a:cubicBezTo>
                    <a:pt x="31" y="3"/>
                    <a:pt x="31" y="2"/>
                    <a:pt x="30" y="2"/>
                  </a:cubicBezTo>
                  <a:cubicBezTo>
                    <a:pt x="29" y="1"/>
                    <a:pt x="28" y="0"/>
                    <a:pt x="27" y="0"/>
                  </a:cubicBezTo>
                  <a:cubicBezTo>
                    <a:pt x="28" y="0"/>
                    <a:pt x="29" y="1"/>
                    <a:pt x="30" y="1"/>
                  </a:cubicBezTo>
                  <a:cubicBezTo>
                    <a:pt x="31" y="2"/>
                    <a:pt x="32" y="3"/>
                    <a:pt x="32" y="3"/>
                  </a:cubicBezTo>
                  <a:cubicBezTo>
                    <a:pt x="34" y="5"/>
                    <a:pt x="35" y="6"/>
                    <a:pt x="37" y="8"/>
                  </a:cubicBezTo>
                  <a:cubicBezTo>
                    <a:pt x="37" y="9"/>
                    <a:pt x="38" y="10"/>
                    <a:pt x="38" y="11"/>
                  </a:cubicBezTo>
                  <a:cubicBezTo>
                    <a:pt x="39" y="12"/>
                    <a:pt x="39" y="13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6"/>
                    <a:pt x="40" y="16"/>
                    <a:pt x="40" y="17"/>
                  </a:cubicBezTo>
                  <a:cubicBezTo>
                    <a:pt x="41" y="17"/>
                    <a:pt x="41" y="18"/>
                    <a:pt x="41" y="18"/>
                  </a:cubicBezTo>
                  <a:cubicBezTo>
                    <a:pt x="42" y="18"/>
                    <a:pt x="43" y="19"/>
                    <a:pt x="43" y="19"/>
                  </a:cubicBezTo>
                  <a:cubicBezTo>
                    <a:pt x="44" y="20"/>
                    <a:pt x="44" y="20"/>
                    <a:pt x="45" y="21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6" y="21"/>
                    <a:pt x="46" y="21"/>
                    <a:pt x="46" y="21"/>
                  </a:cubicBezTo>
                  <a:cubicBezTo>
                    <a:pt x="47" y="22"/>
                    <a:pt x="48" y="23"/>
                    <a:pt x="48" y="24"/>
                  </a:cubicBezTo>
                  <a:cubicBezTo>
                    <a:pt x="48" y="23"/>
                    <a:pt x="47" y="23"/>
                    <a:pt x="47" y="23"/>
                  </a:cubicBezTo>
                  <a:cubicBezTo>
                    <a:pt x="47" y="23"/>
                    <a:pt x="46" y="22"/>
                    <a:pt x="46" y="22"/>
                  </a:cubicBezTo>
                  <a:cubicBezTo>
                    <a:pt x="45" y="21"/>
                    <a:pt x="44" y="21"/>
                    <a:pt x="43" y="21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43" y="20"/>
                    <a:pt x="43" y="20"/>
                    <a:pt x="42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0" y="20"/>
                    <a:pt x="40" y="20"/>
                    <a:pt x="39" y="20"/>
                  </a:cubicBezTo>
                  <a:cubicBezTo>
                    <a:pt x="37" y="20"/>
                    <a:pt x="35" y="20"/>
                    <a:pt x="33" y="20"/>
                  </a:cubicBezTo>
                  <a:cubicBezTo>
                    <a:pt x="33" y="21"/>
                    <a:pt x="32" y="21"/>
                    <a:pt x="32" y="21"/>
                  </a:cubicBezTo>
                  <a:cubicBezTo>
                    <a:pt x="31" y="21"/>
                    <a:pt x="31" y="21"/>
                    <a:pt x="30" y="21"/>
                  </a:cubicBezTo>
                  <a:cubicBezTo>
                    <a:pt x="29" y="22"/>
                    <a:pt x="28" y="22"/>
                    <a:pt x="28" y="23"/>
                  </a:cubicBezTo>
                  <a:cubicBezTo>
                    <a:pt x="26" y="24"/>
                    <a:pt x="25" y="26"/>
                    <a:pt x="23" y="27"/>
                  </a:cubicBezTo>
                  <a:cubicBezTo>
                    <a:pt x="24" y="26"/>
                    <a:pt x="25" y="26"/>
                    <a:pt x="25" y="25"/>
                  </a:cubicBezTo>
                  <a:cubicBezTo>
                    <a:pt x="26" y="24"/>
                    <a:pt x="27" y="23"/>
                    <a:pt x="27" y="23"/>
                  </a:cubicBezTo>
                  <a:cubicBezTo>
                    <a:pt x="28" y="22"/>
                    <a:pt x="29" y="21"/>
                    <a:pt x="30" y="21"/>
                  </a:cubicBezTo>
                  <a:cubicBezTo>
                    <a:pt x="31" y="21"/>
                    <a:pt x="31" y="20"/>
                    <a:pt x="32" y="20"/>
                  </a:cubicBezTo>
                  <a:cubicBezTo>
                    <a:pt x="32" y="20"/>
                    <a:pt x="33" y="20"/>
                    <a:pt x="33" y="20"/>
                  </a:cubicBezTo>
                  <a:cubicBezTo>
                    <a:pt x="34" y="20"/>
                    <a:pt x="35" y="19"/>
                    <a:pt x="36" y="19"/>
                  </a:cubicBezTo>
                  <a:cubicBezTo>
                    <a:pt x="37" y="19"/>
                    <a:pt x="38" y="19"/>
                    <a:pt x="39" y="19"/>
                  </a:cubicBezTo>
                  <a:cubicBezTo>
                    <a:pt x="40" y="19"/>
                    <a:pt x="40" y="19"/>
                    <a:pt x="41" y="19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19"/>
                    <a:pt x="38" y="18"/>
                    <a:pt x="36" y="17"/>
                  </a:cubicBezTo>
                  <a:cubicBezTo>
                    <a:pt x="36" y="17"/>
                    <a:pt x="36" y="17"/>
                    <a:pt x="35" y="17"/>
                  </a:cubicBezTo>
                  <a:cubicBezTo>
                    <a:pt x="35" y="17"/>
                    <a:pt x="35" y="17"/>
                    <a:pt x="34" y="17"/>
                  </a:cubicBezTo>
                  <a:cubicBezTo>
                    <a:pt x="33" y="17"/>
                    <a:pt x="32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0" y="17"/>
                    <a:pt x="30" y="17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8" y="18"/>
                    <a:pt x="28" y="18"/>
                  </a:cubicBezTo>
                  <a:cubicBezTo>
                    <a:pt x="27" y="19"/>
                    <a:pt x="26" y="19"/>
                    <a:pt x="25" y="19"/>
                  </a:cubicBezTo>
                  <a:cubicBezTo>
                    <a:pt x="22" y="20"/>
                    <a:pt x="20" y="21"/>
                    <a:pt x="18" y="21"/>
                  </a:cubicBezTo>
                  <a:cubicBezTo>
                    <a:pt x="17" y="21"/>
                    <a:pt x="16" y="21"/>
                    <a:pt x="14" y="21"/>
                  </a:cubicBezTo>
                  <a:cubicBezTo>
                    <a:pt x="13" y="21"/>
                    <a:pt x="12" y="20"/>
                    <a:pt x="11" y="20"/>
                  </a:cubicBezTo>
                  <a:cubicBezTo>
                    <a:pt x="12" y="20"/>
                    <a:pt x="13" y="20"/>
                    <a:pt x="14" y="20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30" name="Freeform 1911"/>
            <p:cNvSpPr/>
            <p:nvPr/>
          </p:nvSpPr>
          <p:spPr>
            <a:xfrm>
              <a:off x="7321523" y="2211397"/>
              <a:ext cx="65088" cy="214314"/>
            </a:xfrm>
            <a:custGeom>
              <a:avLst/>
              <a:gdLst>
                <a:gd name="txL" fmla="*/ 0 w 17"/>
                <a:gd name="txT" fmla="*/ 0 h 57"/>
                <a:gd name="txR" fmla="*/ 17 w 17"/>
                <a:gd name="txB" fmla="*/ 57 h 5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7" h="57">
                  <a:moveTo>
                    <a:pt x="13" y="57"/>
                  </a:moveTo>
                  <a:cubicBezTo>
                    <a:pt x="12" y="47"/>
                    <a:pt x="14" y="37"/>
                    <a:pt x="11" y="27"/>
                  </a:cubicBezTo>
                  <a:cubicBezTo>
                    <a:pt x="10" y="22"/>
                    <a:pt x="8" y="17"/>
                    <a:pt x="5" y="13"/>
                  </a:cubicBezTo>
                  <a:cubicBezTo>
                    <a:pt x="3" y="9"/>
                    <a:pt x="0" y="4"/>
                    <a:pt x="0" y="0"/>
                  </a:cubicBezTo>
                  <a:cubicBezTo>
                    <a:pt x="5" y="4"/>
                    <a:pt x="10" y="8"/>
                    <a:pt x="15" y="13"/>
                  </a:cubicBezTo>
                  <a:cubicBezTo>
                    <a:pt x="17" y="19"/>
                    <a:pt x="17" y="29"/>
                    <a:pt x="17" y="33"/>
                  </a:cubicBezTo>
                  <a:cubicBezTo>
                    <a:pt x="17" y="41"/>
                    <a:pt x="14" y="49"/>
                    <a:pt x="13" y="57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631" name="Picture 1913"/>
            <p:cNvPicPr>
              <a:picLocks noChangeAspect="1"/>
            </p:cNvPicPr>
            <p:nvPr/>
          </p:nvPicPr>
          <p:blipFill>
            <a:blip r:embed="rId18"/>
            <a:stretch>
              <a:fillRect/>
            </a:stretch>
          </p:blipFill>
          <p:spPr>
            <a:xfrm>
              <a:off x="7178647" y="2438411"/>
              <a:ext cx="236539" cy="146051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632" name="Freeform 1914"/>
            <p:cNvSpPr/>
            <p:nvPr/>
          </p:nvSpPr>
          <p:spPr>
            <a:xfrm>
              <a:off x="7197697" y="2274898"/>
              <a:ext cx="169864" cy="200026"/>
            </a:xfrm>
            <a:custGeom>
              <a:avLst/>
              <a:gdLst>
                <a:gd name="txL" fmla="*/ 0 w 45"/>
                <a:gd name="txT" fmla="*/ 0 h 53"/>
                <a:gd name="txR" fmla="*/ 45 w 45"/>
                <a:gd name="txB" fmla="*/ 53 h 5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5" h="53">
                  <a:moveTo>
                    <a:pt x="22" y="34"/>
                  </a:moveTo>
                  <a:cubicBezTo>
                    <a:pt x="26" y="37"/>
                    <a:pt x="34" y="41"/>
                    <a:pt x="38" y="44"/>
                  </a:cubicBezTo>
                  <a:cubicBezTo>
                    <a:pt x="41" y="46"/>
                    <a:pt x="45" y="53"/>
                    <a:pt x="45" y="53"/>
                  </a:cubicBezTo>
                  <a:cubicBezTo>
                    <a:pt x="41" y="49"/>
                    <a:pt x="35" y="46"/>
                    <a:pt x="30" y="44"/>
                  </a:cubicBezTo>
                  <a:cubicBezTo>
                    <a:pt x="23" y="41"/>
                    <a:pt x="17" y="40"/>
                    <a:pt x="11" y="37"/>
                  </a:cubicBezTo>
                  <a:cubicBezTo>
                    <a:pt x="5" y="34"/>
                    <a:pt x="2" y="29"/>
                    <a:pt x="0" y="23"/>
                  </a:cubicBezTo>
                  <a:cubicBezTo>
                    <a:pt x="0" y="22"/>
                    <a:pt x="0" y="21"/>
                    <a:pt x="0" y="20"/>
                  </a:cubicBezTo>
                  <a:cubicBezTo>
                    <a:pt x="2" y="13"/>
                    <a:pt x="5" y="7"/>
                    <a:pt x="8" y="0"/>
                  </a:cubicBezTo>
                  <a:cubicBezTo>
                    <a:pt x="8" y="4"/>
                    <a:pt x="7" y="7"/>
                    <a:pt x="8" y="10"/>
                  </a:cubicBezTo>
                  <a:cubicBezTo>
                    <a:pt x="9" y="23"/>
                    <a:pt x="17" y="31"/>
                    <a:pt x="22" y="34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33" name="Freeform 1915"/>
            <p:cNvSpPr/>
            <p:nvPr/>
          </p:nvSpPr>
          <p:spPr>
            <a:xfrm>
              <a:off x="7238972" y="2200285"/>
              <a:ext cx="192089" cy="371478"/>
            </a:xfrm>
            <a:custGeom>
              <a:avLst/>
              <a:gdLst>
                <a:gd name="txL" fmla="*/ 0 w 51"/>
                <a:gd name="txT" fmla="*/ 0 h 99"/>
                <a:gd name="txR" fmla="*/ 51 w 51"/>
                <a:gd name="txB" fmla="*/ 99 h 9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1" h="99">
                  <a:moveTo>
                    <a:pt x="4" y="47"/>
                  </a:moveTo>
                  <a:cubicBezTo>
                    <a:pt x="5" y="48"/>
                    <a:pt x="7" y="50"/>
                    <a:pt x="9" y="51"/>
                  </a:cubicBezTo>
                  <a:cubicBezTo>
                    <a:pt x="12" y="54"/>
                    <a:pt x="16" y="56"/>
                    <a:pt x="20" y="58"/>
                  </a:cubicBezTo>
                  <a:cubicBezTo>
                    <a:pt x="22" y="59"/>
                    <a:pt x="23" y="60"/>
                    <a:pt x="25" y="61"/>
                  </a:cubicBezTo>
                  <a:cubicBezTo>
                    <a:pt x="26" y="62"/>
                    <a:pt x="27" y="62"/>
                    <a:pt x="28" y="63"/>
                  </a:cubicBezTo>
                  <a:cubicBezTo>
                    <a:pt x="30" y="64"/>
                    <a:pt x="30" y="64"/>
                    <a:pt x="30" y="64"/>
                  </a:cubicBezTo>
                  <a:cubicBezTo>
                    <a:pt x="30" y="64"/>
                    <a:pt x="30" y="64"/>
                    <a:pt x="30" y="64"/>
                  </a:cubicBezTo>
                  <a:cubicBezTo>
                    <a:pt x="31" y="65"/>
                    <a:pt x="31" y="65"/>
                    <a:pt x="31" y="65"/>
                  </a:cubicBezTo>
                  <a:cubicBezTo>
                    <a:pt x="32" y="65"/>
                    <a:pt x="33" y="66"/>
                    <a:pt x="34" y="67"/>
                  </a:cubicBezTo>
                  <a:cubicBezTo>
                    <a:pt x="33" y="65"/>
                    <a:pt x="32" y="64"/>
                    <a:pt x="31" y="62"/>
                  </a:cubicBezTo>
                  <a:cubicBezTo>
                    <a:pt x="30" y="61"/>
                    <a:pt x="30" y="60"/>
                    <a:pt x="29" y="60"/>
                  </a:cubicBezTo>
                  <a:cubicBezTo>
                    <a:pt x="28" y="59"/>
                    <a:pt x="28" y="58"/>
                    <a:pt x="27" y="57"/>
                  </a:cubicBezTo>
                  <a:cubicBezTo>
                    <a:pt x="26" y="55"/>
                    <a:pt x="25" y="53"/>
                    <a:pt x="24" y="51"/>
                  </a:cubicBezTo>
                  <a:cubicBezTo>
                    <a:pt x="23" y="50"/>
                    <a:pt x="22" y="48"/>
                    <a:pt x="21" y="46"/>
                  </a:cubicBezTo>
                  <a:cubicBezTo>
                    <a:pt x="20" y="45"/>
                    <a:pt x="18" y="43"/>
                    <a:pt x="17" y="42"/>
                  </a:cubicBezTo>
                  <a:cubicBezTo>
                    <a:pt x="16" y="41"/>
                    <a:pt x="15" y="40"/>
                    <a:pt x="14" y="39"/>
                  </a:cubicBezTo>
                  <a:cubicBezTo>
                    <a:pt x="14" y="38"/>
                    <a:pt x="13" y="36"/>
                    <a:pt x="12" y="35"/>
                  </a:cubicBezTo>
                  <a:cubicBezTo>
                    <a:pt x="11" y="33"/>
                    <a:pt x="10" y="31"/>
                    <a:pt x="9" y="29"/>
                  </a:cubicBezTo>
                  <a:cubicBezTo>
                    <a:pt x="8" y="27"/>
                    <a:pt x="8" y="26"/>
                    <a:pt x="8" y="25"/>
                  </a:cubicBezTo>
                  <a:cubicBezTo>
                    <a:pt x="8" y="24"/>
                    <a:pt x="8" y="22"/>
                    <a:pt x="8" y="21"/>
                  </a:cubicBezTo>
                  <a:cubicBezTo>
                    <a:pt x="8" y="24"/>
                    <a:pt x="8" y="26"/>
                    <a:pt x="9" y="28"/>
                  </a:cubicBezTo>
                  <a:cubicBezTo>
                    <a:pt x="11" y="31"/>
                    <a:pt x="12" y="33"/>
                    <a:pt x="13" y="35"/>
                  </a:cubicBezTo>
                  <a:cubicBezTo>
                    <a:pt x="14" y="36"/>
                    <a:pt x="15" y="37"/>
                    <a:pt x="16" y="38"/>
                  </a:cubicBezTo>
                  <a:cubicBezTo>
                    <a:pt x="16" y="39"/>
                    <a:pt x="17" y="40"/>
                    <a:pt x="18" y="41"/>
                  </a:cubicBezTo>
                  <a:cubicBezTo>
                    <a:pt x="18" y="41"/>
                    <a:pt x="19" y="42"/>
                    <a:pt x="19" y="42"/>
                  </a:cubicBezTo>
                  <a:cubicBezTo>
                    <a:pt x="17" y="37"/>
                    <a:pt x="15" y="32"/>
                    <a:pt x="14" y="26"/>
                  </a:cubicBezTo>
                  <a:cubicBezTo>
                    <a:pt x="13" y="22"/>
                    <a:pt x="12" y="17"/>
                    <a:pt x="12" y="13"/>
                  </a:cubicBezTo>
                  <a:cubicBezTo>
                    <a:pt x="12" y="11"/>
                    <a:pt x="12" y="8"/>
                    <a:pt x="12" y="6"/>
                  </a:cubicBezTo>
                  <a:cubicBezTo>
                    <a:pt x="13" y="4"/>
                    <a:pt x="13" y="2"/>
                    <a:pt x="13" y="0"/>
                  </a:cubicBezTo>
                  <a:cubicBezTo>
                    <a:pt x="13" y="1"/>
                    <a:pt x="13" y="2"/>
                    <a:pt x="13" y="3"/>
                  </a:cubicBezTo>
                  <a:cubicBezTo>
                    <a:pt x="13" y="4"/>
                    <a:pt x="14" y="5"/>
                    <a:pt x="14" y="6"/>
                  </a:cubicBezTo>
                  <a:cubicBezTo>
                    <a:pt x="14" y="8"/>
                    <a:pt x="14" y="11"/>
                    <a:pt x="14" y="13"/>
                  </a:cubicBezTo>
                  <a:cubicBezTo>
                    <a:pt x="15" y="17"/>
                    <a:pt x="15" y="21"/>
                    <a:pt x="16" y="26"/>
                  </a:cubicBezTo>
                  <a:cubicBezTo>
                    <a:pt x="18" y="34"/>
                    <a:pt x="21" y="42"/>
                    <a:pt x="26" y="50"/>
                  </a:cubicBezTo>
                  <a:cubicBezTo>
                    <a:pt x="27" y="52"/>
                    <a:pt x="28" y="54"/>
                    <a:pt x="29" y="56"/>
                  </a:cubicBezTo>
                  <a:cubicBezTo>
                    <a:pt x="30" y="56"/>
                    <a:pt x="30" y="57"/>
                    <a:pt x="31" y="58"/>
                  </a:cubicBezTo>
                  <a:cubicBezTo>
                    <a:pt x="32" y="59"/>
                    <a:pt x="32" y="60"/>
                    <a:pt x="33" y="61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33" y="59"/>
                    <a:pt x="33" y="58"/>
                    <a:pt x="33" y="57"/>
                  </a:cubicBezTo>
                  <a:cubicBezTo>
                    <a:pt x="33" y="56"/>
                    <a:pt x="33" y="54"/>
                    <a:pt x="33" y="53"/>
                  </a:cubicBezTo>
                  <a:cubicBezTo>
                    <a:pt x="33" y="48"/>
                    <a:pt x="34" y="44"/>
                    <a:pt x="34" y="39"/>
                  </a:cubicBezTo>
                  <a:cubicBezTo>
                    <a:pt x="34" y="38"/>
                    <a:pt x="34" y="36"/>
                    <a:pt x="34" y="35"/>
                  </a:cubicBezTo>
                  <a:cubicBezTo>
                    <a:pt x="34" y="34"/>
                    <a:pt x="33" y="33"/>
                    <a:pt x="33" y="32"/>
                  </a:cubicBezTo>
                  <a:cubicBezTo>
                    <a:pt x="32" y="29"/>
                    <a:pt x="32" y="27"/>
                    <a:pt x="31" y="25"/>
                  </a:cubicBezTo>
                  <a:cubicBezTo>
                    <a:pt x="30" y="22"/>
                    <a:pt x="29" y="20"/>
                    <a:pt x="28" y="18"/>
                  </a:cubicBezTo>
                  <a:cubicBezTo>
                    <a:pt x="27" y="16"/>
                    <a:pt x="26" y="14"/>
                    <a:pt x="24" y="12"/>
                  </a:cubicBezTo>
                  <a:cubicBezTo>
                    <a:pt x="26" y="14"/>
                    <a:pt x="27" y="16"/>
                    <a:pt x="28" y="18"/>
                  </a:cubicBezTo>
                  <a:cubicBezTo>
                    <a:pt x="29" y="20"/>
                    <a:pt x="30" y="22"/>
                    <a:pt x="31" y="25"/>
                  </a:cubicBezTo>
                  <a:cubicBezTo>
                    <a:pt x="32" y="27"/>
                    <a:pt x="33" y="29"/>
                    <a:pt x="34" y="31"/>
                  </a:cubicBezTo>
                  <a:cubicBezTo>
                    <a:pt x="34" y="33"/>
                    <a:pt x="34" y="34"/>
                    <a:pt x="35" y="35"/>
                  </a:cubicBezTo>
                  <a:cubicBezTo>
                    <a:pt x="35" y="36"/>
                    <a:pt x="35" y="37"/>
                    <a:pt x="35" y="39"/>
                  </a:cubicBezTo>
                  <a:cubicBezTo>
                    <a:pt x="35" y="44"/>
                    <a:pt x="35" y="49"/>
                    <a:pt x="34" y="53"/>
                  </a:cubicBezTo>
                  <a:cubicBezTo>
                    <a:pt x="34" y="56"/>
                    <a:pt x="34" y="58"/>
                    <a:pt x="35" y="60"/>
                  </a:cubicBezTo>
                  <a:cubicBezTo>
                    <a:pt x="35" y="62"/>
                    <a:pt x="35" y="63"/>
                    <a:pt x="35" y="64"/>
                  </a:cubicBezTo>
                  <a:cubicBezTo>
                    <a:pt x="36" y="64"/>
                    <a:pt x="36" y="65"/>
                    <a:pt x="36" y="65"/>
                  </a:cubicBezTo>
                  <a:cubicBezTo>
                    <a:pt x="37" y="68"/>
                    <a:pt x="39" y="70"/>
                    <a:pt x="40" y="73"/>
                  </a:cubicBezTo>
                  <a:cubicBezTo>
                    <a:pt x="40" y="75"/>
                    <a:pt x="41" y="76"/>
                    <a:pt x="42" y="78"/>
                  </a:cubicBezTo>
                  <a:cubicBezTo>
                    <a:pt x="42" y="78"/>
                    <a:pt x="42" y="78"/>
                    <a:pt x="42" y="78"/>
                  </a:cubicBezTo>
                  <a:cubicBezTo>
                    <a:pt x="43" y="77"/>
                    <a:pt x="43" y="76"/>
                    <a:pt x="44" y="75"/>
                  </a:cubicBezTo>
                  <a:cubicBezTo>
                    <a:pt x="44" y="74"/>
                    <a:pt x="45" y="73"/>
                    <a:pt x="45" y="72"/>
                  </a:cubicBezTo>
                  <a:cubicBezTo>
                    <a:pt x="46" y="71"/>
                    <a:pt x="47" y="69"/>
                    <a:pt x="48" y="67"/>
                  </a:cubicBezTo>
                  <a:cubicBezTo>
                    <a:pt x="48" y="65"/>
                    <a:pt x="49" y="63"/>
                    <a:pt x="49" y="61"/>
                  </a:cubicBezTo>
                  <a:cubicBezTo>
                    <a:pt x="50" y="57"/>
                    <a:pt x="51" y="53"/>
                    <a:pt x="51" y="50"/>
                  </a:cubicBezTo>
                  <a:cubicBezTo>
                    <a:pt x="51" y="48"/>
                    <a:pt x="50" y="46"/>
                    <a:pt x="50" y="44"/>
                  </a:cubicBezTo>
                  <a:cubicBezTo>
                    <a:pt x="50" y="42"/>
                    <a:pt x="50" y="40"/>
                    <a:pt x="50" y="38"/>
                  </a:cubicBezTo>
                  <a:cubicBezTo>
                    <a:pt x="50" y="40"/>
                    <a:pt x="50" y="42"/>
                    <a:pt x="51" y="44"/>
                  </a:cubicBezTo>
                  <a:cubicBezTo>
                    <a:pt x="51" y="46"/>
                    <a:pt x="51" y="48"/>
                    <a:pt x="51" y="50"/>
                  </a:cubicBezTo>
                  <a:cubicBezTo>
                    <a:pt x="51" y="54"/>
                    <a:pt x="51" y="58"/>
                    <a:pt x="50" y="62"/>
                  </a:cubicBezTo>
                  <a:cubicBezTo>
                    <a:pt x="50" y="63"/>
                    <a:pt x="49" y="65"/>
                    <a:pt x="49" y="67"/>
                  </a:cubicBezTo>
                  <a:cubicBezTo>
                    <a:pt x="48" y="69"/>
                    <a:pt x="47" y="71"/>
                    <a:pt x="47" y="73"/>
                  </a:cubicBezTo>
                  <a:cubicBezTo>
                    <a:pt x="46" y="73"/>
                    <a:pt x="46" y="74"/>
                    <a:pt x="46" y="74"/>
                  </a:cubicBezTo>
                  <a:cubicBezTo>
                    <a:pt x="46" y="75"/>
                    <a:pt x="45" y="75"/>
                    <a:pt x="45" y="76"/>
                  </a:cubicBezTo>
                  <a:cubicBezTo>
                    <a:pt x="44" y="76"/>
                    <a:pt x="44" y="77"/>
                    <a:pt x="44" y="78"/>
                  </a:cubicBezTo>
                  <a:cubicBezTo>
                    <a:pt x="43" y="79"/>
                    <a:pt x="43" y="80"/>
                    <a:pt x="43" y="81"/>
                  </a:cubicBezTo>
                  <a:cubicBezTo>
                    <a:pt x="43" y="82"/>
                    <a:pt x="43" y="84"/>
                    <a:pt x="44" y="85"/>
                  </a:cubicBezTo>
                  <a:cubicBezTo>
                    <a:pt x="44" y="87"/>
                    <a:pt x="44" y="88"/>
                    <a:pt x="44" y="90"/>
                  </a:cubicBezTo>
                  <a:cubicBezTo>
                    <a:pt x="44" y="90"/>
                    <a:pt x="44" y="91"/>
                    <a:pt x="44" y="91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1"/>
                    <a:pt x="44" y="92"/>
                    <a:pt x="44" y="92"/>
                  </a:cubicBezTo>
                  <a:cubicBezTo>
                    <a:pt x="44" y="94"/>
                    <a:pt x="44" y="97"/>
                    <a:pt x="44" y="99"/>
                  </a:cubicBezTo>
                  <a:cubicBezTo>
                    <a:pt x="44" y="98"/>
                    <a:pt x="44" y="97"/>
                    <a:pt x="44" y="96"/>
                  </a:cubicBezTo>
                  <a:cubicBezTo>
                    <a:pt x="44" y="94"/>
                    <a:pt x="43" y="93"/>
                    <a:pt x="43" y="92"/>
                  </a:cubicBezTo>
                  <a:cubicBezTo>
                    <a:pt x="43" y="91"/>
                    <a:pt x="42" y="89"/>
                    <a:pt x="42" y="88"/>
                  </a:cubicBezTo>
                  <a:cubicBezTo>
                    <a:pt x="42" y="87"/>
                    <a:pt x="42" y="87"/>
                    <a:pt x="42" y="87"/>
                  </a:cubicBezTo>
                  <a:cubicBezTo>
                    <a:pt x="41" y="87"/>
                    <a:pt x="41" y="86"/>
                    <a:pt x="41" y="86"/>
                  </a:cubicBezTo>
                  <a:cubicBezTo>
                    <a:pt x="41" y="85"/>
                    <a:pt x="40" y="85"/>
                    <a:pt x="40" y="85"/>
                  </a:cubicBezTo>
                  <a:cubicBezTo>
                    <a:pt x="40" y="84"/>
                    <a:pt x="40" y="84"/>
                    <a:pt x="39" y="83"/>
                  </a:cubicBezTo>
                  <a:cubicBezTo>
                    <a:pt x="39" y="83"/>
                    <a:pt x="38" y="82"/>
                    <a:pt x="37" y="81"/>
                  </a:cubicBezTo>
                  <a:cubicBezTo>
                    <a:pt x="35" y="78"/>
                    <a:pt x="32" y="76"/>
                    <a:pt x="29" y="73"/>
                  </a:cubicBezTo>
                  <a:cubicBezTo>
                    <a:pt x="28" y="73"/>
                    <a:pt x="27" y="72"/>
                    <a:pt x="26" y="72"/>
                  </a:cubicBezTo>
                  <a:cubicBezTo>
                    <a:pt x="25" y="71"/>
                    <a:pt x="24" y="71"/>
                    <a:pt x="24" y="70"/>
                  </a:cubicBezTo>
                  <a:cubicBezTo>
                    <a:pt x="22" y="69"/>
                    <a:pt x="20" y="69"/>
                    <a:pt x="18" y="69"/>
                  </a:cubicBezTo>
                  <a:cubicBezTo>
                    <a:pt x="14" y="68"/>
                    <a:pt x="10" y="68"/>
                    <a:pt x="6" y="68"/>
                  </a:cubicBezTo>
                  <a:cubicBezTo>
                    <a:pt x="8" y="68"/>
                    <a:pt x="10" y="68"/>
                    <a:pt x="12" y="68"/>
                  </a:cubicBezTo>
                  <a:cubicBezTo>
                    <a:pt x="14" y="68"/>
                    <a:pt x="16" y="68"/>
                    <a:pt x="18" y="68"/>
                  </a:cubicBezTo>
                  <a:cubicBezTo>
                    <a:pt x="20" y="68"/>
                    <a:pt x="22" y="69"/>
                    <a:pt x="24" y="69"/>
                  </a:cubicBezTo>
                  <a:cubicBezTo>
                    <a:pt x="25" y="70"/>
                    <a:pt x="26" y="70"/>
                    <a:pt x="27" y="71"/>
                  </a:cubicBezTo>
                  <a:cubicBezTo>
                    <a:pt x="28" y="71"/>
                    <a:pt x="28" y="72"/>
                    <a:pt x="29" y="72"/>
                  </a:cubicBezTo>
                  <a:cubicBezTo>
                    <a:pt x="31" y="73"/>
                    <a:pt x="33" y="75"/>
                    <a:pt x="34" y="76"/>
                  </a:cubicBezTo>
                  <a:cubicBezTo>
                    <a:pt x="36" y="77"/>
                    <a:pt x="37" y="79"/>
                    <a:pt x="39" y="80"/>
                  </a:cubicBezTo>
                  <a:cubicBezTo>
                    <a:pt x="39" y="81"/>
                    <a:pt x="40" y="82"/>
                    <a:pt x="41" y="82"/>
                  </a:cubicBezTo>
                  <a:cubicBezTo>
                    <a:pt x="41" y="83"/>
                    <a:pt x="41" y="83"/>
                    <a:pt x="41" y="83"/>
                  </a:cubicBezTo>
                  <a:cubicBezTo>
                    <a:pt x="40" y="79"/>
                    <a:pt x="39" y="76"/>
                    <a:pt x="38" y="73"/>
                  </a:cubicBezTo>
                  <a:cubicBezTo>
                    <a:pt x="37" y="73"/>
                    <a:pt x="37" y="72"/>
                    <a:pt x="37" y="72"/>
                  </a:cubicBezTo>
                  <a:cubicBezTo>
                    <a:pt x="36" y="71"/>
                    <a:pt x="36" y="71"/>
                    <a:pt x="35" y="70"/>
                  </a:cubicBezTo>
                  <a:cubicBezTo>
                    <a:pt x="34" y="68"/>
                    <a:pt x="32" y="67"/>
                    <a:pt x="30" y="66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27" y="64"/>
                    <a:pt x="26" y="63"/>
                    <a:pt x="25" y="63"/>
                  </a:cubicBezTo>
                  <a:cubicBezTo>
                    <a:pt x="23" y="62"/>
                    <a:pt x="21" y="61"/>
                    <a:pt x="19" y="60"/>
                  </a:cubicBezTo>
                  <a:cubicBezTo>
                    <a:pt x="15" y="58"/>
                    <a:pt x="11" y="55"/>
                    <a:pt x="8" y="52"/>
                  </a:cubicBezTo>
                  <a:cubicBezTo>
                    <a:pt x="6" y="51"/>
                    <a:pt x="4" y="50"/>
                    <a:pt x="3" y="48"/>
                  </a:cubicBezTo>
                  <a:cubicBezTo>
                    <a:pt x="2" y="46"/>
                    <a:pt x="1" y="44"/>
                    <a:pt x="0" y="42"/>
                  </a:cubicBezTo>
                  <a:cubicBezTo>
                    <a:pt x="1" y="44"/>
                    <a:pt x="3" y="45"/>
                    <a:pt x="4" y="47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34" name="Freeform 1916"/>
            <p:cNvSpPr/>
            <p:nvPr/>
          </p:nvSpPr>
          <p:spPr>
            <a:xfrm>
              <a:off x="8339116" y="2654313"/>
              <a:ext cx="34925" cy="136526"/>
            </a:xfrm>
            <a:custGeom>
              <a:avLst/>
              <a:gdLst>
                <a:gd name="txL" fmla="*/ 0 w 9"/>
                <a:gd name="txT" fmla="*/ 0 h 36"/>
                <a:gd name="txR" fmla="*/ 9 w 9"/>
                <a:gd name="txB" fmla="*/ 36 h 36"/>
              </a:gdLst>
              <a:ahLst/>
              <a:cxnLst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</a:cxnLst>
              <a:rect l="txL" t="txT" r="txR" b="txB"/>
              <a:pathLst>
                <a:path w="9" h="36">
                  <a:moveTo>
                    <a:pt x="0" y="36"/>
                  </a:moveTo>
                  <a:cubicBezTo>
                    <a:pt x="1" y="30"/>
                    <a:pt x="4" y="24"/>
                    <a:pt x="4" y="18"/>
                  </a:cubicBezTo>
                  <a:cubicBezTo>
                    <a:pt x="4" y="15"/>
                    <a:pt x="3" y="11"/>
                    <a:pt x="2" y="8"/>
                  </a:cubicBezTo>
                  <a:cubicBezTo>
                    <a:pt x="2" y="6"/>
                    <a:pt x="1" y="3"/>
                    <a:pt x="1" y="0"/>
                  </a:cubicBezTo>
                  <a:cubicBezTo>
                    <a:pt x="4" y="3"/>
                    <a:pt x="6" y="7"/>
                    <a:pt x="9" y="10"/>
                  </a:cubicBezTo>
                  <a:cubicBezTo>
                    <a:pt x="9" y="14"/>
                    <a:pt x="7" y="20"/>
                    <a:pt x="7" y="22"/>
                  </a:cubicBezTo>
                  <a:cubicBezTo>
                    <a:pt x="5" y="27"/>
                    <a:pt x="2" y="32"/>
                    <a:pt x="0" y="36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35" name="Freeform 1919"/>
            <p:cNvSpPr/>
            <p:nvPr/>
          </p:nvSpPr>
          <p:spPr>
            <a:xfrm>
              <a:off x="8245453" y="2678126"/>
              <a:ext cx="87313" cy="142876"/>
            </a:xfrm>
            <a:custGeom>
              <a:avLst/>
              <a:gdLst>
                <a:gd name="txL" fmla="*/ 0 w 23"/>
                <a:gd name="txT" fmla="*/ 0 h 38"/>
                <a:gd name="txR" fmla="*/ 23 w 23"/>
                <a:gd name="txB" fmla="*/ 38 h 3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3" h="38">
                  <a:moveTo>
                    <a:pt x="12" y="23"/>
                  </a:moveTo>
                  <a:cubicBezTo>
                    <a:pt x="14" y="25"/>
                    <a:pt x="18" y="29"/>
                    <a:pt x="20" y="31"/>
                  </a:cubicBezTo>
                  <a:cubicBezTo>
                    <a:pt x="21" y="33"/>
                    <a:pt x="23" y="38"/>
                    <a:pt x="23" y="38"/>
                  </a:cubicBezTo>
                  <a:cubicBezTo>
                    <a:pt x="21" y="34"/>
                    <a:pt x="18" y="32"/>
                    <a:pt x="15" y="30"/>
                  </a:cubicBezTo>
                  <a:cubicBezTo>
                    <a:pt x="11" y="27"/>
                    <a:pt x="8" y="25"/>
                    <a:pt x="4" y="23"/>
                  </a:cubicBezTo>
                  <a:cubicBezTo>
                    <a:pt x="1" y="20"/>
                    <a:pt x="0" y="16"/>
                    <a:pt x="0" y="12"/>
                  </a:cubicBezTo>
                  <a:cubicBezTo>
                    <a:pt x="0" y="12"/>
                    <a:pt x="1" y="11"/>
                    <a:pt x="1" y="11"/>
                  </a:cubicBezTo>
                  <a:cubicBezTo>
                    <a:pt x="3" y="7"/>
                    <a:pt x="6" y="4"/>
                    <a:pt x="9" y="0"/>
                  </a:cubicBezTo>
                  <a:cubicBezTo>
                    <a:pt x="8" y="2"/>
                    <a:pt x="7" y="4"/>
                    <a:pt x="7" y="6"/>
                  </a:cubicBezTo>
                  <a:cubicBezTo>
                    <a:pt x="6" y="14"/>
                    <a:pt x="9" y="20"/>
                    <a:pt x="12" y="23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36" name="Freeform 1920"/>
            <p:cNvSpPr/>
            <p:nvPr/>
          </p:nvSpPr>
          <p:spPr>
            <a:xfrm>
              <a:off x="8272441" y="2640025"/>
              <a:ext cx="112713" cy="244477"/>
            </a:xfrm>
            <a:custGeom>
              <a:avLst/>
              <a:gdLst>
                <a:gd name="txL" fmla="*/ 0 w 30"/>
                <a:gd name="txT" fmla="*/ 0 h 65"/>
                <a:gd name="txR" fmla="*/ 30 w 30"/>
                <a:gd name="txB" fmla="*/ 65 h 6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0" h="65">
                  <a:moveTo>
                    <a:pt x="2" y="27"/>
                  </a:moveTo>
                  <a:cubicBezTo>
                    <a:pt x="2" y="28"/>
                    <a:pt x="3" y="30"/>
                    <a:pt x="4" y="31"/>
                  </a:cubicBezTo>
                  <a:cubicBezTo>
                    <a:pt x="5" y="33"/>
                    <a:pt x="7" y="35"/>
                    <a:pt x="9" y="37"/>
                  </a:cubicBezTo>
                  <a:cubicBezTo>
                    <a:pt x="10" y="38"/>
                    <a:pt x="11" y="38"/>
                    <a:pt x="12" y="39"/>
                  </a:cubicBezTo>
                  <a:cubicBezTo>
                    <a:pt x="13" y="40"/>
                    <a:pt x="13" y="40"/>
                    <a:pt x="14" y="41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6" y="43"/>
                    <a:pt x="16" y="43"/>
                    <a:pt x="17" y="44"/>
                  </a:cubicBezTo>
                  <a:cubicBezTo>
                    <a:pt x="16" y="43"/>
                    <a:pt x="16" y="42"/>
                    <a:pt x="16" y="41"/>
                  </a:cubicBezTo>
                  <a:cubicBezTo>
                    <a:pt x="15" y="40"/>
                    <a:pt x="15" y="40"/>
                    <a:pt x="15" y="39"/>
                  </a:cubicBezTo>
                  <a:cubicBezTo>
                    <a:pt x="14" y="38"/>
                    <a:pt x="14" y="38"/>
                    <a:pt x="14" y="37"/>
                  </a:cubicBezTo>
                  <a:cubicBezTo>
                    <a:pt x="14" y="36"/>
                    <a:pt x="13" y="34"/>
                    <a:pt x="13" y="33"/>
                  </a:cubicBezTo>
                  <a:cubicBezTo>
                    <a:pt x="12" y="32"/>
                    <a:pt x="12" y="31"/>
                    <a:pt x="12" y="30"/>
                  </a:cubicBezTo>
                  <a:cubicBezTo>
                    <a:pt x="11" y="29"/>
                    <a:pt x="11" y="27"/>
                    <a:pt x="10" y="26"/>
                  </a:cubicBezTo>
                  <a:cubicBezTo>
                    <a:pt x="10" y="26"/>
                    <a:pt x="10" y="25"/>
                    <a:pt x="9" y="24"/>
                  </a:cubicBezTo>
                  <a:cubicBezTo>
                    <a:pt x="9" y="23"/>
                    <a:pt x="9" y="23"/>
                    <a:pt x="9" y="22"/>
                  </a:cubicBezTo>
                  <a:cubicBezTo>
                    <a:pt x="8" y="20"/>
                    <a:pt x="8" y="19"/>
                    <a:pt x="8" y="17"/>
                  </a:cubicBezTo>
                  <a:cubicBezTo>
                    <a:pt x="7" y="16"/>
                    <a:pt x="7" y="16"/>
                    <a:pt x="8" y="15"/>
                  </a:cubicBezTo>
                  <a:cubicBezTo>
                    <a:pt x="8" y="14"/>
                    <a:pt x="8" y="13"/>
                    <a:pt x="8" y="13"/>
                  </a:cubicBezTo>
                  <a:cubicBezTo>
                    <a:pt x="8" y="14"/>
                    <a:pt x="8" y="16"/>
                    <a:pt x="8" y="17"/>
                  </a:cubicBezTo>
                  <a:cubicBezTo>
                    <a:pt x="8" y="19"/>
                    <a:pt x="9" y="20"/>
                    <a:pt x="9" y="22"/>
                  </a:cubicBezTo>
                  <a:cubicBezTo>
                    <a:pt x="10" y="22"/>
                    <a:pt x="10" y="23"/>
                    <a:pt x="10" y="24"/>
                  </a:cubicBezTo>
                  <a:cubicBezTo>
                    <a:pt x="10" y="24"/>
                    <a:pt x="11" y="25"/>
                    <a:pt x="11" y="26"/>
                  </a:cubicBezTo>
                  <a:cubicBezTo>
                    <a:pt x="11" y="26"/>
                    <a:pt x="11" y="27"/>
                    <a:pt x="12" y="27"/>
                  </a:cubicBezTo>
                  <a:cubicBezTo>
                    <a:pt x="11" y="23"/>
                    <a:pt x="11" y="20"/>
                    <a:pt x="11" y="16"/>
                  </a:cubicBezTo>
                  <a:cubicBezTo>
                    <a:pt x="11" y="14"/>
                    <a:pt x="12" y="11"/>
                    <a:pt x="12" y="8"/>
                  </a:cubicBezTo>
                  <a:cubicBezTo>
                    <a:pt x="12" y="7"/>
                    <a:pt x="13" y="6"/>
                    <a:pt x="13" y="4"/>
                  </a:cubicBezTo>
                  <a:cubicBezTo>
                    <a:pt x="14" y="3"/>
                    <a:pt x="14" y="2"/>
                    <a:pt x="15" y="0"/>
                  </a:cubicBezTo>
                  <a:cubicBezTo>
                    <a:pt x="15" y="1"/>
                    <a:pt x="15" y="2"/>
                    <a:pt x="14" y="2"/>
                  </a:cubicBezTo>
                  <a:cubicBezTo>
                    <a:pt x="14" y="3"/>
                    <a:pt x="14" y="4"/>
                    <a:pt x="14" y="4"/>
                  </a:cubicBezTo>
                  <a:cubicBezTo>
                    <a:pt x="14" y="6"/>
                    <a:pt x="14" y="7"/>
                    <a:pt x="13" y="8"/>
                  </a:cubicBezTo>
                  <a:cubicBezTo>
                    <a:pt x="13" y="11"/>
                    <a:pt x="13" y="14"/>
                    <a:pt x="13" y="17"/>
                  </a:cubicBezTo>
                  <a:cubicBezTo>
                    <a:pt x="12" y="22"/>
                    <a:pt x="13" y="27"/>
                    <a:pt x="14" y="33"/>
                  </a:cubicBezTo>
                  <a:cubicBezTo>
                    <a:pt x="15" y="34"/>
                    <a:pt x="15" y="35"/>
                    <a:pt x="15" y="36"/>
                  </a:cubicBezTo>
                  <a:cubicBezTo>
                    <a:pt x="16" y="37"/>
                    <a:pt x="16" y="38"/>
                    <a:pt x="16" y="38"/>
                  </a:cubicBezTo>
                  <a:cubicBezTo>
                    <a:pt x="16" y="39"/>
                    <a:pt x="17" y="40"/>
                    <a:pt x="17" y="40"/>
                  </a:cubicBezTo>
                  <a:cubicBezTo>
                    <a:pt x="17" y="40"/>
                    <a:pt x="17" y="40"/>
                    <a:pt x="17" y="41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39"/>
                    <a:pt x="17" y="39"/>
                    <a:pt x="17" y="38"/>
                  </a:cubicBezTo>
                  <a:cubicBezTo>
                    <a:pt x="18" y="37"/>
                    <a:pt x="18" y="36"/>
                    <a:pt x="18" y="36"/>
                  </a:cubicBezTo>
                  <a:cubicBezTo>
                    <a:pt x="19" y="33"/>
                    <a:pt x="20" y="30"/>
                    <a:pt x="21" y="27"/>
                  </a:cubicBezTo>
                  <a:cubicBezTo>
                    <a:pt x="21" y="27"/>
                    <a:pt x="21" y="26"/>
                    <a:pt x="21" y="25"/>
                  </a:cubicBezTo>
                  <a:cubicBezTo>
                    <a:pt x="21" y="24"/>
                    <a:pt x="21" y="24"/>
                    <a:pt x="21" y="23"/>
                  </a:cubicBezTo>
                  <a:cubicBezTo>
                    <a:pt x="22" y="21"/>
                    <a:pt x="21" y="20"/>
                    <a:pt x="21" y="18"/>
                  </a:cubicBezTo>
                  <a:cubicBezTo>
                    <a:pt x="21" y="17"/>
                    <a:pt x="21" y="15"/>
                    <a:pt x="21" y="14"/>
                  </a:cubicBezTo>
                  <a:cubicBezTo>
                    <a:pt x="20" y="12"/>
                    <a:pt x="20" y="11"/>
                    <a:pt x="20" y="9"/>
                  </a:cubicBezTo>
                  <a:cubicBezTo>
                    <a:pt x="20" y="11"/>
                    <a:pt x="21" y="12"/>
                    <a:pt x="21" y="14"/>
                  </a:cubicBezTo>
                  <a:cubicBezTo>
                    <a:pt x="21" y="15"/>
                    <a:pt x="22" y="17"/>
                    <a:pt x="22" y="18"/>
                  </a:cubicBezTo>
                  <a:cubicBezTo>
                    <a:pt x="22" y="20"/>
                    <a:pt x="22" y="21"/>
                    <a:pt x="22" y="23"/>
                  </a:cubicBezTo>
                  <a:cubicBezTo>
                    <a:pt x="22" y="24"/>
                    <a:pt x="22" y="24"/>
                    <a:pt x="22" y="25"/>
                  </a:cubicBezTo>
                  <a:cubicBezTo>
                    <a:pt x="22" y="26"/>
                    <a:pt x="22" y="27"/>
                    <a:pt x="22" y="27"/>
                  </a:cubicBezTo>
                  <a:cubicBezTo>
                    <a:pt x="21" y="30"/>
                    <a:pt x="20" y="33"/>
                    <a:pt x="19" y="36"/>
                  </a:cubicBezTo>
                  <a:cubicBezTo>
                    <a:pt x="18" y="37"/>
                    <a:pt x="18" y="39"/>
                    <a:pt x="18" y="40"/>
                  </a:cubicBezTo>
                  <a:cubicBezTo>
                    <a:pt x="18" y="41"/>
                    <a:pt x="18" y="42"/>
                    <a:pt x="18" y="43"/>
                  </a:cubicBezTo>
                  <a:cubicBezTo>
                    <a:pt x="18" y="43"/>
                    <a:pt x="18" y="43"/>
                    <a:pt x="18" y="44"/>
                  </a:cubicBezTo>
                  <a:cubicBezTo>
                    <a:pt x="18" y="45"/>
                    <a:pt x="19" y="47"/>
                    <a:pt x="19" y="48"/>
                  </a:cubicBezTo>
                  <a:cubicBezTo>
                    <a:pt x="19" y="50"/>
                    <a:pt x="19" y="51"/>
                    <a:pt x="19" y="52"/>
                  </a:cubicBezTo>
                  <a:cubicBezTo>
                    <a:pt x="19" y="52"/>
                    <a:pt x="20" y="52"/>
                    <a:pt x="20" y="52"/>
                  </a:cubicBezTo>
                  <a:cubicBezTo>
                    <a:pt x="20" y="51"/>
                    <a:pt x="21" y="51"/>
                    <a:pt x="21" y="50"/>
                  </a:cubicBezTo>
                  <a:cubicBezTo>
                    <a:pt x="22" y="50"/>
                    <a:pt x="22" y="50"/>
                    <a:pt x="22" y="49"/>
                  </a:cubicBezTo>
                  <a:cubicBezTo>
                    <a:pt x="23" y="48"/>
                    <a:pt x="24" y="47"/>
                    <a:pt x="25" y="46"/>
                  </a:cubicBezTo>
                  <a:cubicBezTo>
                    <a:pt x="25" y="45"/>
                    <a:pt x="26" y="44"/>
                    <a:pt x="27" y="43"/>
                  </a:cubicBezTo>
                  <a:cubicBezTo>
                    <a:pt x="28" y="41"/>
                    <a:pt x="29" y="39"/>
                    <a:pt x="29" y="36"/>
                  </a:cubicBezTo>
                  <a:cubicBezTo>
                    <a:pt x="30" y="35"/>
                    <a:pt x="30" y="34"/>
                    <a:pt x="30" y="33"/>
                  </a:cubicBezTo>
                  <a:cubicBezTo>
                    <a:pt x="30" y="31"/>
                    <a:pt x="30" y="30"/>
                    <a:pt x="30" y="29"/>
                  </a:cubicBezTo>
                  <a:cubicBezTo>
                    <a:pt x="30" y="30"/>
                    <a:pt x="30" y="32"/>
                    <a:pt x="30" y="33"/>
                  </a:cubicBezTo>
                  <a:cubicBezTo>
                    <a:pt x="30" y="34"/>
                    <a:pt x="30" y="35"/>
                    <a:pt x="30" y="36"/>
                  </a:cubicBezTo>
                  <a:cubicBezTo>
                    <a:pt x="29" y="39"/>
                    <a:pt x="28" y="41"/>
                    <a:pt x="27" y="43"/>
                  </a:cubicBezTo>
                  <a:cubicBezTo>
                    <a:pt x="27" y="45"/>
                    <a:pt x="26" y="46"/>
                    <a:pt x="25" y="47"/>
                  </a:cubicBezTo>
                  <a:cubicBezTo>
                    <a:pt x="25" y="48"/>
                    <a:pt x="24" y="49"/>
                    <a:pt x="23" y="50"/>
                  </a:cubicBezTo>
                  <a:cubicBezTo>
                    <a:pt x="23" y="50"/>
                    <a:pt x="23" y="50"/>
                    <a:pt x="22" y="50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1" y="52"/>
                    <a:pt x="21" y="52"/>
                    <a:pt x="20" y="52"/>
                  </a:cubicBezTo>
                  <a:cubicBezTo>
                    <a:pt x="20" y="53"/>
                    <a:pt x="20" y="53"/>
                    <a:pt x="19" y="54"/>
                  </a:cubicBezTo>
                  <a:cubicBezTo>
                    <a:pt x="19" y="55"/>
                    <a:pt x="19" y="56"/>
                    <a:pt x="19" y="57"/>
                  </a:cubicBezTo>
                  <a:cubicBezTo>
                    <a:pt x="19" y="58"/>
                    <a:pt x="19" y="59"/>
                    <a:pt x="19" y="60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19" y="60"/>
                    <a:pt x="19" y="61"/>
                    <a:pt x="19" y="61"/>
                  </a:cubicBezTo>
                  <a:cubicBezTo>
                    <a:pt x="18" y="62"/>
                    <a:pt x="18" y="64"/>
                    <a:pt x="18" y="65"/>
                  </a:cubicBezTo>
                  <a:cubicBezTo>
                    <a:pt x="18" y="64"/>
                    <a:pt x="18" y="63"/>
                    <a:pt x="18" y="63"/>
                  </a:cubicBezTo>
                  <a:cubicBezTo>
                    <a:pt x="18" y="62"/>
                    <a:pt x="18" y="61"/>
                    <a:pt x="18" y="61"/>
                  </a:cubicBezTo>
                  <a:cubicBezTo>
                    <a:pt x="18" y="60"/>
                    <a:pt x="18" y="59"/>
                    <a:pt x="18" y="58"/>
                  </a:cubicBezTo>
                  <a:cubicBezTo>
                    <a:pt x="18" y="58"/>
                    <a:pt x="18" y="57"/>
                    <a:pt x="18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6"/>
                    <a:pt x="18" y="56"/>
                    <a:pt x="17" y="56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7" y="54"/>
                    <a:pt x="17" y="54"/>
                    <a:pt x="16" y="53"/>
                  </a:cubicBezTo>
                  <a:cubicBezTo>
                    <a:pt x="15" y="51"/>
                    <a:pt x="14" y="49"/>
                    <a:pt x="12" y="47"/>
                  </a:cubicBezTo>
                  <a:cubicBezTo>
                    <a:pt x="12" y="47"/>
                    <a:pt x="12" y="46"/>
                    <a:pt x="11" y="46"/>
                  </a:cubicBezTo>
                  <a:cubicBezTo>
                    <a:pt x="11" y="45"/>
                    <a:pt x="10" y="45"/>
                    <a:pt x="10" y="44"/>
                  </a:cubicBezTo>
                  <a:cubicBezTo>
                    <a:pt x="9" y="44"/>
                    <a:pt x="8" y="43"/>
                    <a:pt x="7" y="43"/>
                  </a:cubicBezTo>
                  <a:cubicBezTo>
                    <a:pt x="4" y="42"/>
                    <a:pt x="2" y="41"/>
                    <a:pt x="0" y="41"/>
                  </a:cubicBezTo>
                  <a:cubicBezTo>
                    <a:pt x="1" y="41"/>
                    <a:pt x="2" y="41"/>
                    <a:pt x="3" y="41"/>
                  </a:cubicBezTo>
                  <a:cubicBezTo>
                    <a:pt x="4" y="41"/>
                    <a:pt x="6" y="42"/>
                    <a:pt x="7" y="42"/>
                  </a:cubicBezTo>
                  <a:cubicBezTo>
                    <a:pt x="8" y="43"/>
                    <a:pt x="9" y="43"/>
                    <a:pt x="10" y="44"/>
                  </a:cubicBezTo>
                  <a:cubicBezTo>
                    <a:pt x="11" y="44"/>
                    <a:pt x="11" y="45"/>
                    <a:pt x="12" y="45"/>
                  </a:cubicBezTo>
                  <a:cubicBezTo>
                    <a:pt x="12" y="46"/>
                    <a:pt x="12" y="46"/>
                    <a:pt x="13" y="47"/>
                  </a:cubicBezTo>
                  <a:cubicBezTo>
                    <a:pt x="14" y="48"/>
                    <a:pt x="14" y="49"/>
                    <a:pt x="15" y="50"/>
                  </a:cubicBezTo>
                  <a:cubicBezTo>
                    <a:pt x="16" y="51"/>
                    <a:pt x="17" y="52"/>
                    <a:pt x="17" y="53"/>
                  </a:cubicBezTo>
                  <a:cubicBezTo>
                    <a:pt x="17" y="53"/>
                    <a:pt x="18" y="54"/>
                    <a:pt x="18" y="54"/>
                  </a:cubicBezTo>
                  <a:cubicBezTo>
                    <a:pt x="18" y="54"/>
                    <a:pt x="18" y="55"/>
                    <a:pt x="18" y="55"/>
                  </a:cubicBezTo>
                  <a:cubicBezTo>
                    <a:pt x="18" y="53"/>
                    <a:pt x="18" y="51"/>
                    <a:pt x="18" y="49"/>
                  </a:cubicBezTo>
                  <a:cubicBezTo>
                    <a:pt x="18" y="48"/>
                    <a:pt x="17" y="48"/>
                    <a:pt x="17" y="47"/>
                  </a:cubicBezTo>
                  <a:cubicBezTo>
                    <a:pt x="17" y="47"/>
                    <a:pt x="17" y="47"/>
                    <a:pt x="17" y="46"/>
                  </a:cubicBezTo>
                  <a:cubicBezTo>
                    <a:pt x="16" y="45"/>
                    <a:pt x="15" y="44"/>
                    <a:pt x="15" y="43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3" y="41"/>
                    <a:pt x="12" y="41"/>
                    <a:pt x="12" y="40"/>
                  </a:cubicBezTo>
                  <a:cubicBezTo>
                    <a:pt x="11" y="39"/>
                    <a:pt x="10" y="38"/>
                    <a:pt x="9" y="37"/>
                  </a:cubicBezTo>
                  <a:cubicBezTo>
                    <a:pt x="7" y="35"/>
                    <a:pt x="5" y="33"/>
                    <a:pt x="3" y="31"/>
                  </a:cubicBezTo>
                  <a:cubicBezTo>
                    <a:pt x="2" y="30"/>
                    <a:pt x="2" y="29"/>
                    <a:pt x="1" y="28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1" y="25"/>
                    <a:pt x="1" y="26"/>
                    <a:pt x="2" y="27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37" name="Freeform 1921"/>
            <p:cNvSpPr/>
            <p:nvPr/>
          </p:nvSpPr>
          <p:spPr>
            <a:xfrm>
              <a:off x="8174015" y="2986103"/>
              <a:ext cx="53975" cy="119063"/>
            </a:xfrm>
            <a:custGeom>
              <a:avLst/>
              <a:gdLst>
                <a:gd name="txL" fmla="*/ 0 w 14"/>
                <a:gd name="txT" fmla="*/ 0 h 32"/>
                <a:gd name="txR" fmla="*/ 14 w 14"/>
                <a:gd name="txB" fmla="*/ 32 h 32"/>
              </a:gdLst>
              <a:ahLst/>
              <a:cxnLst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</a:cxnLst>
              <a:rect l="txL" t="txT" r="txR" b="txB"/>
              <a:pathLst>
                <a:path w="14" h="32">
                  <a:moveTo>
                    <a:pt x="0" y="32"/>
                  </a:moveTo>
                  <a:cubicBezTo>
                    <a:pt x="2" y="27"/>
                    <a:pt x="6" y="23"/>
                    <a:pt x="8" y="17"/>
                  </a:cubicBezTo>
                  <a:cubicBezTo>
                    <a:pt x="9" y="14"/>
                    <a:pt x="9" y="11"/>
                    <a:pt x="9" y="8"/>
                  </a:cubicBezTo>
                  <a:cubicBezTo>
                    <a:pt x="9" y="6"/>
                    <a:pt x="9" y="2"/>
                    <a:pt x="10" y="0"/>
                  </a:cubicBezTo>
                  <a:cubicBezTo>
                    <a:pt x="11" y="4"/>
                    <a:pt x="13" y="8"/>
                    <a:pt x="14" y="11"/>
                  </a:cubicBezTo>
                  <a:cubicBezTo>
                    <a:pt x="13" y="15"/>
                    <a:pt x="11" y="20"/>
                    <a:pt x="9" y="22"/>
                  </a:cubicBezTo>
                  <a:cubicBezTo>
                    <a:pt x="6" y="26"/>
                    <a:pt x="3" y="29"/>
                    <a:pt x="0" y="32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638" name="Picture 1923"/>
            <p:cNvPicPr>
              <a:picLocks noChangeAspect="1"/>
            </p:cNvPicPr>
            <p:nvPr/>
          </p:nvPicPr>
          <p:blipFill>
            <a:blip r:embed="rId19"/>
            <a:stretch>
              <a:fillRect/>
            </a:stretch>
          </p:blipFill>
          <p:spPr>
            <a:xfrm>
              <a:off x="8056540" y="3049603"/>
              <a:ext cx="111126" cy="134938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639" name="Freeform 1924"/>
            <p:cNvSpPr/>
            <p:nvPr/>
          </p:nvSpPr>
          <p:spPr>
            <a:xfrm>
              <a:off x="8102578" y="2989278"/>
              <a:ext cx="57150" cy="139701"/>
            </a:xfrm>
            <a:custGeom>
              <a:avLst/>
              <a:gdLst>
                <a:gd name="txL" fmla="*/ 0 w 15"/>
                <a:gd name="txT" fmla="*/ 0 h 37"/>
                <a:gd name="txR" fmla="*/ 15 w 15"/>
                <a:gd name="txB" fmla="*/ 37 h 3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5" h="37">
                  <a:moveTo>
                    <a:pt x="9" y="21"/>
                  </a:moveTo>
                  <a:cubicBezTo>
                    <a:pt x="10" y="23"/>
                    <a:pt x="13" y="28"/>
                    <a:pt x="14" y="30"/>
                  </a:cubicBezTo>
                  <a:cubicBezTo>
                    <a:pt x="14" y="32"/>
                    <a:pt x="15" y="37"/>
                    <a:pt x="15" y="37"/>
                  </a:cubicBezTo>
                  <a:cubicBezTo>
                    <a:pt x="14" y="34"/>
                    <a:pt x="12" y="31"/>
                    <a:pt x="9" y="28"/>
                  </a:cubicBezTo>
                  <a:cubicBezTo>
                    <a:pt x="7" y="24"/>
                    <a:pt x="4" y="22"/>
                    <a:pt x="2" y="18"/>
                  </a:cubicBezTo>
                  <a:cubicBezTo>
                    <a:pt x="0" y="15"/>
                    <a:pt x="0" y="11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ubicBezTo>
                    <a:pt x="5" y="4"/>
                    <a:pt x="8" y="2"/>
                    <a:pt x="12" y="0"/>
                  </a:cubicBezTo>
                  <a:cubicBezTo>
                    <a:pt x="11" y="1"/>
                    <a:pt x="9" y="3"/>
                    <a:pt x="8" y="4"/>
                  </a:cubicBezTo>
                  <a:cubicBezTo>
                    <a:pt x="5" y="11"/>
                    <a:pt x="7" y="17"/>
                    <a:pt x="9" y="21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40" name="Freeform 1925"/>
            <p:cNvSpPr/>
            <p:nvPr/>
          </p:nvSpPr>
          <p:spPr>
            <a:xfrm>
              <a:off x="8110515" y="2970228"/>
              <a:ext cx="117476" cy="217489"/>
            </a:xfrm>
            <a:custGeom>
              <a:avLst/>
              <a:gdLst>
                <a:gd name="txL" fmla="*/ 0 w 31"/>
                <a:gd name="txT" fmla="*/ 0 h 58"/>
                <a:gd name="txR" fmla="*/ 31 w 31"/>
                <a:gd name="txB" fmla="*/ 58 h 5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1" h="58">
                  <a:moveTo>
                    <a:pt x="5" y="20"/>
                  </a:moveTo>
                  <a:cubicBezTo>
                    <a:pt x="5" y="21"/>
                    <a:pt x="6" y="22"/>
                    <a:pt x="6" y="23"/>
                  </a:cubicBezTo>
                  <a:cubicBezTo>
                    <a:pt x="7" y="26"/>
                    <a:pt x="8" y="28"/>
                    <a:pt x="10" y="30"/>
                  </a:cubicBezTo>
                  <a:cubicBezTo>
                    <a:pt x="10" y="31"/>
                    <a:pt x="11" y="33"/>
                    <a:pt x="12" y="34"/>
                  </a:cubicBezTo>
                  <a:cubicBezTo>
                    <a:pt x="12" y="34"/>
                    <a:pt x="12" y="35"/>
                    <a:pt x="13" y="35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36"/>
                    <a:pt x="13" y="37"/>
                    <a:pt x="13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4" y="38"/>
                    <a:pt x="14" y="38"/>
                    <a:pt x="14" y="39"/>
                  </a:cubicBezTo>
                  <a:cubicBezTo>
                    <a:pt x="14" y="38"/>
                    <a:pt x="14" y="37"/>
                    <a:pt x="14" y="36"/>
                  </a:cubicBezTo>
                  <a:cubicBezTo>
                    <a:pt x="14" y="35"/>
                    <a:pt x="14" y="35"/>
                    <a:pt x="14" y="34"/>
                  </a:cubicBezTo>
                  <a:cubicBezTo>
                    <a:pt x="14" y="33"/>
                    <a:pt x="14" y="33"/>
                    <a:pt x="14" y="32"/>
                  </a:cubicBezTo>
                  <a:cubicBezTo>
                    <a:pt x="14" y="31"/>
                    <a:pt x="14" y="29"/>
                    <a:pt x="14" y="28"/>
                  </a:cubicBezTo>
                  <a:cubicBezTo>
                    <a:pt x="14" y="27"/>
                    <a:pt x="14" y="26"/>
                    <a:pt x="14" y="25"/>
                  </a:cubicBezTo>
                  <a:cubicBezTo>
                    <a:pt x="13" y="24"/>
                    <a:pt x="13" y="23"/>
                    <a:pt x="13" y="21"/>
                  </a:cubicBezTo>
                  <a:cubicBezTo>
                    <a:pt x="13" y="21"/>
                    <a:pt x="13" y="20"/>
                    <a:pt x="13" y="19"/>
                  </a:cubicBezTo>
                  <a:cubicBezTo>
                    <a:pt x="13" y="18"/>
                    <a:pt x="13" y="18"/>
                    <a:pt x="13" y="17"/>
                  </a:cubicBezTo>
                  <a:cubicBezTo>
                    <a:pt x="13" y="15"/>
                    <a:pt x="13" y="14"/>
                    <a:pt x="13" y="12"/>
                  </a:cubicBezTo>
                  <a:cubicBezTo>
                    <a:pt x="13" y="12"/>
                    <a:pt x="13" y="11"/>
                    <a:pt x="14" y="10"/>
                  </a:cubicBezTo>
                  <a:cubicBezTo>
                    <a:pt x="14" y="10"/>
                    <a:pt x="14" y="9"/>
                    <a:pt x="15" y="9"/>
                  </a:cubicBezTo>
                  <a:cubicBezTo>
                    <a:pt x="14" y="10"/>
                    <a:pt x="13" y="11"/>
                    <a:pt x="13" y="12"/>
                  </a:cubicBezTo>
                  <a:cubicBezTo>
                    <a:pt x="13" y="14"/>
                    <a:pt x="13" y="15"/>
                    <a:pt x="13" y="17"/>
                  </a:cubicBezTo>
                  <a:cubicBezTo>
                    <a:pt x="13" y="18"/>
                    <a:pt x="13" y="18"/>
                    <a:pt x="14" y="19"/>
                  </a:cubicBezTo>
                  <a:cubicBezTo>
                    <a:pt x="14" y="20"/>
                    <a:pt x="14" y="21"/>
                    <a:pt x="14" y="21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5" y="19"/>
                    <a:pt x="15" y="16"/>
                    <a:pt x="16" y="13"/>
                  </a:cubicBezTo>
                  <a:cubicBezTo>
                    <a:pt x="17" y="10"/>
                    <a:pt x="18" y="8"/>
                    <a:pt x="19" y="6"/>
                  </a:cubicBezTo>
                  <a:cubicBezTo>
                    <a:pt x="20" y="5"/>
                    <a:pt x="21" y="4"/>
                    <a:pt x="21" y="3"/>
                  </a:cubicBezTo>
                  <a:cubicBezTo>
                    <a:pt x="22" y="2"/>
                    <a:pt x="23" y="1"/>
                    <a:pt x="24" y="0"/>
                  </a:cubicBezTo>
                  <a:cubicBezTo>
                    <a:pt x="24" y="0"/>
                    <a:pt x="23" y="1"/>
                    <a:pt x="23" y="1"/>
                  </a:cubicBezTo>
                  <a:cubicBezTo>
                    <a:pt x="23" y="2"/>
                    <a:pt x="22" y="2"/>
                    <a:pt x="22" y="3"/>
                  </a:cubicBezTo>
                  <a:cubicBezTo>
                    <a:pt x="22" y="4"/>
                    <a:pt x="21" y="5"/>
                    <a:pt x="21" y="6"/>
                  </a:cubicBezTo>
                  <a:cubicBezTo>
                    <a:pt x="19" y="9"/>
                    <a:pt x="18" y="11"/>
                    <a:pt x="18" y="13"/>
                  </a:cubicBezTo>
                  <a:cubicBezTo>
                    <a:pt x="16" y="18"/>
                    <a:pt x="15" y="23"/>
                    <a:pt x="15" y="28"/>
                  </a:cubicBezTo>
                  <a:cubicBezTo>
                    <a:pt x="15" y="30"/>
                    <a:pt x="15" y="31"/>
                    <a:pt x="15" y="32"/>
                  </a:cubicBezTo>
                  <a:cubicBezTo>
                    <a:pt x="15" y="33"/>
                    <a:pt x="15" y="33"/>
                    <a:pt x="15" y="34"/>
                  </a:cubicBezTo>
                  <a:cubicBezTo>
                    <a:pt x="15" y="35"/>
                    <a:pt x="15" y="35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5"/>
                    <a:pt x="16" y="35"/>
                    <a:pt x="17" y="34"/>
                  </a:cubicBezTo>
                  <a:cubicBezTo>
                    <a:pt x="17" y="33"/>
                    <a:pt x="17" y="33"/>
                    <a:pt x="18" y="32"/>
                  </a:cubicBezTo>
                  <a:cubicBezTo>
                    <a:pt x="19" y="30"/>
                    <a:pt x="21" y="28"/>
                    <a:pt x="23" y="26"/>
                  </a:cubicBezTo>
                  <a:cubicBezTo>
                    <a:pt x="23" y="25"/>
                    <a:pt x="23" y="24"/>
                    <a:pt x="24" y="24"/>
                  </a:cubicBezTo>
                  <a:cubicBezTo>
                    <a:pt x="24" y="23"/>
                    <a:pt x="24" y="22"/>
                    <a:pt x="24" y="22"/>
                  </a:cubicBezTo>
                  <a:cubicBezTo>
                    <a:pt x="25" y="20"/>
                    <a:pt x="25" y="19"/>
                    <a:pt x="25" y="18"/>
                  </a:cubicBezTo>
                  <a:cubicBezTo>
                    <a:pt x="25" y="16"/>
                    <a:pt x="26" y="15"/>
                    <a:pt x="26" y="13"/>
                  </a:cubicBezTo>
                  <a:cubicBezTo>
                    <a:pt x="26" y="12"/>
                    <a:pt x="26" y="11"/>
                    <a:pt x="26" y="9"/>
                  </a:cubicBezTo>
                  <a:cubicBezTo>
                    <a:pt x="26" y="11"/>
                    <a:pt x="26" y="12"/>
                    <a:pt x="26" y="14"/>
                  </a:cubicBezTo>
                  <a:cubicBezTo>
                    <a:pt x="26" y="15"/>
                    <a:pt x="26" y="16"/>
                    <a:pt x="26" y="18"/>
                  </a:cubicBezTo>
                  <a:cubicBezTo>
                    <a:pt x="25" y="19"/>
                    <a:pt x="25" y="21"/>
                    <a:pt x="25" y="22"/>
                  </a:cubicBezTo>
                  <a:cubicBezTo>
                    <a:pt x="25" y="23"/>
                    <a:pt x="24" y="23"/>
                    <a:pt x="24" y="24"/>
                  </a:cubicBezTo>
                  <a:cubicBezTo>
                    <a:pt x="24" y="25"/>
                    <a:pt x="24" y="25"/>
                    <a:pt x="23" y="26"/>
                  </a:cubicBezTo>
                  <a:cubicBezTo>
                    <a:pt x="22" y="28"/>
                    <a:pt x="20" y="30"/>
                    <a:pt x="18" y="33"/>
                  </a:cubicBezTo>
                  <a:cubicBezTo>
                    <a:pt x="18" y="34"/>
                    <a:pt x="17" y="35"/>
                    <a:pt x="16" y="36"/>
                  </a:cubicBezTo>
                  <a:cubicBezTo>
                    <a:pt x="16" y="37"/>
                    <a:pt x="16" y="38"/>
                    <a:pt x="16" y="38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6" y="41"/>
                    <a:pt x="16" y="42"/>
                    <a:pt x="15" y="44"/>
                  </a:cubicBezTo>
                  <a:cubicBezTo>
                    <a:pt x="15" y="45"/>
                    <a:pt x="15" y="46"/>
                    <a:pt x="15" y="47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6" y="47"/>
                    <a:pt x="16" y="46"/>
                    <a:pt x="17" y="46"/>
                  </a:cubicBezTo>
                  <a:cubicBezTo>
                    <a:pt x="17" y="46"/>
                    <a:pt x="18" y="46"/>
                    <a:pt x="18" y="46"/>
                  </a:cubicBezTo>
                  <a:cubicBezTo>
                    <a:pt x="19" y="45"/>
                    <a:pt x="20" y="44"/>
                    <a:pt x="21" y="44"/>
                  </a:cubicBezTo>
                  <a:cubicBezTo>
                    <a:pt x="22" y="43"/>
                    <a:pt x="23" y="42"/>
                    <a:pt x="24" y="41"/>
                  </a:cubicBezTo>
                  <a:cubicBezTo>
                    <a:pt x="25" y="40"/>
                    <a:pt x="27" y="38"/>
                    <a:pt x="28" y="36"/>
                  </a:cubicBezTo>
                  <a:cubicBezTo>
                    <a:pt x="28" y="35"/>
                    <a:pt x="29" y="34"/>
                    <a:pt x="29" y="33"/>
                  </a:cubicBezTo>
                  <a:cubicBezTo>
                    <a:pt x="30" y="32"/>
                    <a:pt x="30" y="31"/>
                    <a:pt x="31" y="30"/>
                  </a:cubicBezTo>
                  <a:cubicBezTo>
                    <a:pt x="30" y="31"/>
                    <a:pt x="30" y="32"/>
                    <a:pt x="30" y="33"/>
                  </a:cubicBezTo>
                  <a:cubicBezTo>
                    <a:pt x="29" y="34"/>
                    <a:pt x="29" y="35"/>
                    <a:pt x="28" y="36"/>
                  </a:cubicBezTo>
                  <a:cubicBezTo>
                    <a:pt x="27" y="38"/>
                    <a:pt x="26" y="40"/>
                    <a:pt x="24" y="42"/>
                  </a:cubicBezTo>
                  <a:cubicBezTo>
                    <a:pt x="23" y="43"/>
                    <a:pt x="22" y="44"/>
                    <a:pt x="22" y="44"/>
                  </a:cubicBezTo>
                  <a:cubicBezTo>
                    <a:pt x="21" y="45"/>
                    <a:pt x="20" y="46"/>
                    <a:pt x="19" y="46"/>
                  </a:cubicBezTo>
                  <a:cubicBezTo>
                    <a:pt x="18" y="46"/>
                    <a:pt x="18" y="47"/>
                    <a:pt x="18" y="47"/>
                  </a:cubicBezTo>
                  <a:cubicBezTo>
                    <a:pt x="18" y="47"/>
                    <a:pt x="17" y="47"/>
                    <a:pt x="17" y="47"/>
                  </a:cubicBezTo>
                  <a:cubicBezTo>
                    <a:pt x="17" y="47"/>
                    <a:pt x="16" y="48"/>
                    <a:pt x="16" y="48"/>
                  </a:cubicBezTo>
                  <a:cubicBezTo>
                    <a:pt x="15" y="48"/>
                    <a:pt x="15" y="48"/>
                    <a:pt x="14" y="49"/>
                  </a:cubicBezTo>
                  <a:cubicBezTo>
                    <a:pt x="14" y="50"/>
                    <a:pt x="14" y="51"/>
                    <a:pt x="14" y="51"/>
                  </a:cubicBezTo>
                  <a:cubicBezTo>
                    <a:pt x="13" y="52"/>
                    <a:pt x="13" y="53"/>
                    <a:pt x="13" y="54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2" y="54"/>
                    <a:pt x="12" y="55"/>
                    <a:pt x="12" y="55"/>
                  </a:cubicBezTo>
                  <a:cubicBezTo>
                    <a:pt x="11" y="56"/>
                    <a:pt x="11" y="57"/>
                    <a:pt x="10" y="58"/>
                  </a:cubicBezTo>
                  <a:cubicBezTo>
                    <a:pt x="10" y="58"/>
                    <a:pt x="10" y="57"/>
                    <a:pt x="11" y="56"/>
                  </a:cubicBezTo>
                  <a:cubicBezTo>
                    <a:pt x="11" y="56"/>
                    <a:pt x="11" y="55"/>
                    <a:pt x="11" y="55"/>
                  </a:cubicBezTo>
                  <a:cubicBezTo>
                    <a:pt x="12" y="54"/>
                    <a:pt x="12" y="53"/>
                    <a:pt x="12" y="52"/>
                  </a:cubicBezTo>
                  <a:cubicBezTo>
                    <a:pt x="12" y="52"/>
                    <a:pt x="12" y="52"/>
                    <a:pt x="12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2" y="50"/>
                    <a:pt x="12" y="49"/>
                    <a:pt x="12" y="49"/>
                  </a:cubicBezTo>
                  <a:cubicBezTo>
                    <a:pt x="12" y="48"/>
                    <a:pt x="12" y="48"/>
                    <a:pt x="12" y="47"/>
                  </a:cubicBezTo>
                  <a:cubicBezTo>
                    <a:pt x="11" y="45"/>
                    <a:pt x="11" y="43"/>
                    <a:pt x="10" y="41"/>
                  </a:cubicBezTo>
                  <a:cubicBezTo>
                    <a:pt x="9" y="40"/>
                    <a:pt x="9" y="39"/>
                    <a:pt x="9" y="39"/>
                  </a:cubicBezTo>
                  <a:cubicBezTo>
                    <a:pt x="9" y="38"/>
                    <a:pt x="8" y="38"/>
                    <a:pt x="8" y="37"/>
                  </a:cubicBezTo>
                  <a:cubicBezTo>
                    <a:pt x="7" y="37"/>
                    <a:pt x="6" y="36"/>
                    <a:pt x="6" y="35"/>
                  </a:cubicBezTo>
                  <a:cubicBezTo>
                    <a:pt x="4" y="33"/>
                    <a:pt x="2" y="32"/>
                    <a:pt x="0" y="31"/>
                  </a:cubicBezTo>
                  <a:cubicBezTo>
                    <a:pt x="1" y="31"/>
                    <a:pt x="2" y="32"/>
                    <a:pt x="3" y="33"/>
                  </a:cubicBezTo>
                  <a:cubicBezTo>
                    <a:pt x="4" y="33"/>
                    <a:pt x="5" y="34"/>
                    <a:pt x="6" y="35"/>
                  </a:cubicBezTo>
                  <a:cubicBezTo>
                    <a:pt x="7" y="35"/>
                    <a:pt x="8" y="36"/>
                    <a:pt x="8" y="37"/>
                  </a:cubicBezTo>
                  <a:cubicBezTo>
                    <a:pt x="9" y="38"/>
                    <a:pt x="9" y="38"/>
                    <a:pt x="9" y="39"/>
                  </a:cubicBezTo>
                  <a:cubicBezTo>
                    <a:pt x="10" y="39"/>
                    <a:pt x="10" y="40"/>
                    <a:pt x="10" y="40"/>
                  </a:cubicBezTo>
                  <a:cubicBezTo>
                    <a:pt x="11" y="41"/>
                    <a:pt x="11" y="43"/>
                    <a:pt x="12" y="44"/>
                  </a:cubicBezTo>
                  <a:cubicBezTo>
                    <a:pt x="12" y="45"/>
                    <a:pt x="12" y="46"/>
                    <a:pt x="13" y="47"/>
                  </a:cubicBezTo>
                  <a:cubicBezTo>
                    <a:pt x="13" y="48"/>
                    <a:pt x="13" y="48"/>
                    <a:pt x="13" y="49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3" y="47"/>
                    <a:pt x="14" y="45"/>
                    <a:pt x="14" y="44"/>
                  </a:cubicBezTo>
                  <a:cubicBezTo>
                    <a:pt x="14" y="43"/>
                    <a:pt x="14" y="43"/>
                    <a:pt x="14" y="42"/>
                  </a:cubicBezTo>
                  <a:cubicBezTo>
                    <a:pt x="14" y="42"/>
                    <a:pt x="14" y="42"/>
                    <a:pt x="14" y="41"/>
                  </a:cubicBezTo>
                  <a:cubicBezTo>
                    <a:pt x="14" y="40"/>
                    <a:pt x="13" y="39"/>
                    <a:pt x="13" y="38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1" y="35"/>
                    <a:pt x="11" y="35"/>
                    <a:pt x="11" y="34"/>
                  </a:cubicBezTo>
                  <a:cubicBezTo>
                    <a:pt x="10" y="33"/>
                    <a:pt x="9" y="32"/>
                    <a:pt x="9" y="31"/>
                  </a:cubicBezTo>
                  <a:cubicBezTo>
                    <a:pt x="7" y="28"/>
                    <a:pt x="6" y="26"/>
                    <a:pt x="5" y="24"/>
                  </a:cubicBezTo>
                  <a:cubicBezTo>
                    <a:pt x="5" y="22"/>
                    <a:pt x="4" y="21"/>
                    <a:pt x="4" y="20"/>
                  </a:cubicBezTo>
                  <a:cubicBezTo>
                    <a:pt x="4" y="18"/>
                    <a:pt x="4" y="17"/>
                    <a:pt x="5" y="16"/>
                  </a:cubicBezTo>
                  <a:cubicBezTo>
                    <a:pt x="5" y="17"/>
                    <a:pt x="5" y="18"/>
                    <a:pt x="5" y="20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41" name="Freeform 1926"/>
            <p:cNvSpPr/>
            <p:nvPr/>
          </p:nvSpPr>
          <p:spPr>
            <a:xfrm>
              <a:off x="7123084" y="3706833"/>
              <a:ext cx="38100" cy="104776"/>
            </a:xfrm>
            <a:custGeom>
              <a:avLst/>
              <a:gdLst>
                <a:gd name="txL" fmla="*/ 0 w 10"/>
                <a:gd name="txT" fmla="*/ 0 h 28"/>
                <a:gd name="txR" fmla="*/ 10 w 10"/>
                <a:gd name="txB" fmla="*/ 28 h 2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0" h="28">
                  <a:moveTo>
                    <a:pt x="7" y="28"/>
                  </a:moveTo>
                  <a:cubicBezTo>
                    <a:pt x="7" y="23"/>
                    <a:pt x="8" y="18"/>
                    <a:pt x="6" y="13"/>
                  </a:cubicBezTo>
                  <a:cubicBezTo>
                    <a:pt x="6" y="10"/>
                    <a:pt x="5" y="8"/>
                    <a:pt x="3" y="6"/>
                  </a:cubicBezTo>
                  <a:cubicBezTo>
                    <a:pt x="2" y="4"/>
                    <a:pt x="0" y="2"/>
                    <a:pt x="0" y="0"/>
                  </a:cubicBezTo>
                  <a:cubicBezTo>
                    <a:pt x="3" y="2"/>
                    <a:pt x="6" y="4"/>
                    <a:pt x="8" y="6"/>
                  </a:cubicBezTo>
                  <a:cubicBezTo>
                    <a:pt x="10" y="9"/>
                    <a:pt x="10" y="14"/>
                    <a:pt x="9" y="16"/>
                  </a:cubicBezTo>
                  <a:cubicBezTo>
                    <a:pt x="9" y="20"/>
                    <a:pt x="8" y="24"/>
                    <a:pt x="7" y="28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42" name="Freeform 1929"/>
            <p:cNvSpPr/>
            <p:nvPr/>
          </p:nvSpPr>
          <p:spPr>
            <a:xfrm>
              <a:off x="7059584" y="3736995"/>
              <a:ext cx="90488" cy="96838"/>
            </a:xfrm>
            <a:custGeom>
              <a:avLst/>
              <a:gdLst>
                <a:gd name="txL" fmla="*/ 0 w 24"/>
                <a:gd name="txT" fmla="*/ 0 h 26"/>
                <a:gd name="txR" fmla="*/ 24 w 24"/>
                <a:gd name="txB" fmla="*/ 26 h 2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4" h="26">
                  <a:moveTo>
                    <a:pt x="12" y="17"/>
                  </a:moveTo>
                  <a:cubicBezTo>
                    <a:pt x="14" y="18"/>
                    <a:pt x="18" y="20"/>
                    <a:pt x="20" y="21"/>
                  </a:cubicBezTo>
                  <a:cubicBezTo>
                    <a:pt x="22" y="22"/>
                    <a:pt x="24" y="26"/>
                    <a:pt x="24" y="26"/>
                  </a:cubicBezTo>
                  <a:cubicBezTo>
                    <a:pt x="22" y="24"/>
                    <a:pt x="19" y="22"/>
                    <a:pt x="16" y="21"/>
                  </a:cubicBezTo>
                  <a:cubicBezTo>
                    <a:pt x="13" y="20"/>
                    <a:pt x="9" y="19"/>
                    <a:pt x="6" y="18"/>
                  </a:cubicBezTo>
                  <a:cubicBezTo>
                    <a:pt x="3" y="17"/>
                    <a:pt x="2" y="14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2" y="6"/>
                    <a:pt x="3" y="3"/>
                    <a:pt x="5" y="0"/>
                  </a:cubicBezTo>
                  <a:cubicBezTo>
                    <a:pt x="5" y="2"/>
                    <a:pt x="4" y="3"/>
                    <a:pt x="5" y="5"/>
                  </a:cubicBezTo>
                  <a:cubicBezTo>
                    <a:pt x="6" y="11"/>
                    <a:pt x="9" y="15"/>
                    <a:pt x="12" y="17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43" name="Freeform 1930"/>
            <p:cNvSpPr/>
            <p:nvPr/>
          </p:nvSpPr>
          <p:spPr>
            <a:xfrm>
              <a:off x="7081809" y="3698895"/>
              <a:ext cx="101601" cy="184151"/>
            </a:xfrm>
            <a:custGeom>
              <a:avLst/>
              <a:gdLst>
                <a:gd name="txL" fmla="*/ 0 w 27"/>
                <a:gd name="txT" fmla="*/ 0 h 49"/>
                <a:gd name="txR" fmla="*/ 27 w 27"/>
                <a:gd name="txB" fmla="*/ 49 h 4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7" h="49">
                  <a:moveTo>
                    <a:pt x="3" y="23"/>
                  </a:moveTo>
                  <a:cubicBezTo>
                    <a:pt x="3" y="24"/>
                    <a:pt x="4" y="24"/>
                    <a:pt x="5" y="25"/>
                  </a:cubicBezTo>
                  <a:cubicBezTo>
                    <a:pt x="7" y="26"/>
                    <a:pt x="9" y="28"/>
                    <a:pt x="11" y="29"/>
                  </a:cubicBezTo>
                  <a:cubicBezTo>
                    <a:pt x="12" y="29"/>
                    <a:pt x="13" y="30"/>
                    <a:pt x="14" y="30"/>
                  </a:cubicBezTo>
                  <a:cubicBezTo>
                    <a:pt x="14" y="30"/>
                    <a:pt x="15" y="31"/>
                    <a:pt x="15" y="31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6" y="31"/>
                    <a:pt x="16" y="31"/>
                    <a:pt x="16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7" y="32"/>
                    <a:pt x="18" y="32"/>
                    <a:pt x="18" y="33"/>
                  </a:cubicBezTo>
                  <a:cubicBezTo>
                    <a:pt x="18" y="32"/>
                    <a:pt x="17" y="31"/>
                    <a:pt x="16" y="31"/>
                  </a:cubicBezTo>
                  <a:cubicBezTo>
                    <a:pt x="16" y="30"/>
                    <a:pt x="16" y="30"/>
                    <a:pt x="15" y="29"/>
                  </a:cubicBezTo>
                  <a:cubicBezTo>
                    <a:pt x="15" y="29"/>
                    <a:pt x="15" y="28"/>
                    <a:pt x="14" y="28"/>
                  </a:cubicBezTo>
                  <a:cubicBezTo>
                    <a:pt x="14" y="27"/>
                    <a:pt x="13" y="26"/>
                    <a:pt x="13" y="25"/>
                  </a:cubicBezTo>
                  <a:cubicBezTo>
                    <a:pt x="12" y="24"/>
                    <a:pt x="12" y="24"/>
                    <a:pt x="11" y="23"/>
                  </a:cubicBezTo>
                  <a:cubicBezTo>
                    <a:pt x="10" y="22"/>
                    <a:pt x="10" y="21"/>
                    <a:pt x="9" y="20"/>
                  </a:cubicBezTo>
                  <a:cubicBezTo>
                    <a:pt x="9" y="20"/>
                    <a:pt x="8" y="19"/>
                    <a:pt x="8" y="19"/>
                  </a:cubicBezTo>
                  <a:cubicBezTo>
                    <a:pt x="7" y="18"/>
                    <a:pt x="7" y="18"/>
                    <a:pt x="7" y="17"/>
                  </a:cubicBezTo>
                  <a:cubicBezTo>
                    <a:pt x="6" y="16"/>
                    <a:pt x="5" y="15"/>
                    <a:pt x="5" y="14"/>
                  </a:cubicBezTo>
                  <a:cubicBezTo>
                    <a:pt x="5" y="13"/>
                    <a:pt x="4" y="13"/>
                    <a:pt x="4" y="12"/>
                  </a:cubicBezTo>
                  <a:cubicBezTo>
                    <a:pt x="4" y="12"/>
                    <a:pt x="4" y="11"/>
                    <a:pt x="4" y="10"/>
                  </a:cubicBezTo>
                  <a:cubicBezTo>
                    <a:pt x="4" y="12"/>
                    <a:pt x="5" y="13"/>
                    <a:pt x="5" y="14"/>
                  </a:cubicBezTo>
                  <a:cubicBezTo>
                    <a:pt x="6" y="15"/>
                    <a:pt x="6" y="16"/>
                    <a:pt x="7" y="17"/>
                  </a:cubicBezTo>
                  <a:cubicBezTo>
                    <a:pt x="8" y="18"/>
                    <a:pt x="8" y="18"/>
                    <a:pt x="8" y="19"/>
                  </a:cubicBezTo>
                  <a:cubicBezTo>
                    <a:pt x="9" y="19"/>
                    <a:pt x="9" y="20"/>
                    <a:pt x="10" y="20"/>
                  </a:cubicBezTo>
                  <a:cubicBezTo>
                    <a:pt x="10" y="20"/>
                    <a:pt x="10" y="21"/>
                    <a:pt x="10" y="21"/>
                  </a:cubicBezTo>
                  <a:cubicBezTo>
                    <a:pt x="9" y="18"/>
                    <a:pt x="8" y="16"/>
                    <a:pt x="7" y="13"/>
                  </a:cubicBezTo>
                  <a:cubicBezTo>
                    <a:pt x="7" y="11"/>
                    <a:pt x="7" y="9"/>
                    <a:pt x="6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7" y="2"/>
                    <a:pt x="7" y="1"/>
                    <a:pt x="7" y="0"/>
                  </a:cubicBezTo>
                  <a:cubicBezTo>
                    <a:pt x="7" y="0"/>
                    <a:pt x="7" y="1"/>
                    <a:pt x="7" y="1"/>
                  </a:cubicBezTo>
                  <a:cubicBezTo>
                    <a:pt x="7" y="2"/>
                    <a:pt x="7" y="3"/>
                    <a:pt x="7" y="3"/>
                  </a:cubicBezTo>
                  <a:cubicBezTo>
                    <a:pt x="7" y="4"/>
                    <a:pt x="7" y="5"/>
                    <a:pt x="8" y="6"/>
                  </a:cubicBezTo>
                  <a:cubicBezTo>
                    <a:pt x="8" y="8"/>
                    <a:pt x="8" y="11"/>
                    <a:pt x="9" y="13"/>
                  </a:cubicBezTo>
                  <a:cubicBezTo>
                    <a:pt x="10" y="17"/>
                    <a:pt x="11" y="21"/>
                    <a:pt x="14" y="25"/>
                  </a:cubicBezTo>
                  <a:cubicBezTo>
                    <a:pt x="14" y="26"/>
                    <a:pt x="15" y="26"/>
                    <a:pt x="15" y="27"/>
                  </a:cubicBezTo>
                  <a:cubicBezTo>
                    <a:pt x="16" y="28"/>
                    <a:pt x="16" y="28"/>
                    <a:pt x="16" y="29"/>
                  </a:cubicBezTo>
                  <a:cubicBezTo>
                    <a:pt x="17" y="29"/>
                    <a:pt x="17" y="29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7" y="29"/>
                    <a:pt x="17" y="29"/>
                    <a:pt x="17" y="28"/>
                  </a:cubicBezTo>
                  <a:cubicBezTo>
                    <a:pt x="17" y="27"/>
                    <a:pt x="17" y="27"/>
                    <a:pt x="17" y="26"/>
                  </a:cubicBezTo>
                  <a:cubicBezTo>
                    <a:pt x="17" y="24"/>
                    <a:pt x="18" y="21"/>
                    <a:pt x="18" y="19"/>
                  </a:cubicBezTo>
                  <a:cubicBezTo>
                    <a:pt x="18" y="19"/>
                    <a:pt x="18" y="18"/>
                    <a:pt x="18" y="17"/>
                  </a:cubicBezTo>
                  <a:cubicBezTo>
                    <a:pt x="18" y="17"/>
                    <a:pt x="17" y="16"/>
                    <a:pt x="17" y="16"/>
                  </a:cubicBezTo>
                  <a:cubicBezTo>
                    <a:pt x="17" y="15"/>
                    <a:pt x="17" y="13"/>
                    <a:pt x="16" y="12"/>
                  </a:cubicBezTo>
                  <a:cubicBezTo>
                    <a:pt x="16" y="11"/>
                    <a:pt x="15" y="10"/>
                    <a:pt x="15" y="9"/>
                  </a:cubicBezTo>
                  <a:cubicBezTo>
                    <a:pt x="14" y="8"/>
                    <a:pt x="13" y="7"/>
                    <a:pt x="13" y="6"/>
                  </a:cubicBezTo>
                  <a:cubicBezTo>
                    <a:pt x="14" y="7"/>
                    <a:pt x="14" y="8"/>
                    <a:pt x="15" y="9"/>
                  </a:cubicBezTo>
                  <a:cubicBezTo>
                    <a:pt x="15" y="10"/>
                    <a:pt x="16" y="11"/>
                    <a:pt x="16" y="12"/>
                  </a:cubicBezTo>
                  <a:cubicBezTo>
                    <a:pt x="17" y="13"/>
                    <a:pt x="17" y="14"/>
                    <a:pt x="18" y="16"/>
                  </a:cubicBezTo>
                  <a:cubicBezTo>
                    <a:pt x="18" y="16"/>
                    <a:pt x="18" y="17"/>
                    <a:pt x="18" y="17"/>
                  </a:cubicBezTo>
                  <a:cubicBezTo>
                    <a:pt x="18" y="18"/>
                    <a:pt x="18" y="19"/>
                    <a:pt x="18" y="19"/>
                  </a:cubicBezTo>
                  <a:cubicBezTo>
                    <a:pt x="19" y="22"/>
                    <a:pt x="18" y="24"/>
                    <a:pt x="18" y="26"/>
                  </a:cubicBezTo>
                  <a:cubicBezTo>
                    <a:pt x="18" y="27"/>
                    <a:pt x="18" y="29"/>
                    <a:pt x="18" y="30"/>
                  </a:cubicBezTo>
                  <a:cubicBezTo>
                    <a:pt x="18" y="30"/>
                    <a:pt x="19" y="31"/>
                    <a:pt x="19" y="31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0" y="33"/>
                    <a:pt x="20" y="35"/>
                    <a:pt x="21" y="36"/>
                  </a:cubicBezTo>
                  <a:cubicBezTo>
                    <a:pt x="21" y="37"/>
                    <a:pt x="22" y="38"/>
                    <a:pt x="22" y="39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3" y="38"/>
                    <a:pt x="23" y="37"/>
                    <a:pt x="23" y="37"/>
                  </a:cubicBezTo>
                  <a:cubicBezTo>
                    <a:pt x="23" y="36"/>
                    <a:pt x="24" y="36"/>
                    <a:pt x="24" y="36"/>
                  </a:cubicBezTo>
                  <a:cubicBezTo>
                    <a:pt x="24" y="35"/>
                    <a:pt x="25" y="34"/>
                    <a:pt x="25" y="33"/>
                  </a:cubicBezTo>
                  <a:cubicBezTo>
                    <a:pt x="25" y="32"/>
                    <a:pt x="26" y="31"/>
                    <a:pt x="26" y="30"/>
                  </a:cubicBezTo>
                  <a:cubicBezTo>
                    <a:pt x="26" y="28"/>
                    <a:pt x="26" y="26"/>
                    <a:pt x="26" y="24"/>
                  </a:cubicBezTo>
                  <a:cubicBezTo>
                    <a:pt x="26" y="24"/>
                    <a:pt x="26" y="23"/>
                    <a:pt x="26" y="22"/>
                  </a:cubicBezTo>
                  <a:cubicBezTo>
                    <a:pt x="26" y="21"/>
                    <a:pt x="26" y="20"/>
                    <a:pt x="26" y="19"/>
                  </a:cubicBezTo>
                  <a:cubicBezTo>
                    <a:pt x="26" y="20"/>
                    <a:pt x="26" y="21"/>
                    <a:pt x="26" y="22"/>
                  </a:cubicBezTo>
                  <a:cubicBezTo>
                    <a:pt x="27" y="23"/>
                    <a:pt x="27" y="24"/>
                    <a:pt x="27" y="24"/>
                  </a:cubicBezTo>
                  <a:cubicBezTo>
                    <a:pt x="27" y="26"/>
                    <a:pt x="27" y="28"/>
                    <a:pt x="26" y="30"/>
                  </a:cubicBezTo>
                  <a:cubicBezTo>
                    <a:pt x="26" y="31"/>
                    <a:pt x="26" y="32"/>
                    <a:pt x="26" y="33"/>
                  </a:cubicBezTo>
                  <a:cubicBezTo>
                    <a:pt x="25" y="34"/>
                    <a:pt x="25" y="35"/>
                    <a:pt x="24" y="36"/>
                  </a:cubicBezTo>
                  <a:cubicBezTo>
                    <a:pt x="24" y="36"/>
                    <a:pt x="24" y="36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3" y="39"/>
                    <a:pt x="23" y="39"/>
                    <a:pt x="22" y="40"/>
                  </a:cubicBezTo>
                  <a:cubicBezTo>
                    <a:pt x="23" y="41"/>
                    <a:pt x="23" y="41"/>
                    <a:pt x="23" y="42"/>
                  </a:cubicBezTo>
                  <a:cubicBezTo>
                    <a:pt x="23" y="43"/>
                    <a:pt x="23" y="43"/>
                    <a:pt x="23" y="44"/>
                  </a:cubicBezTo>
                  <a:cubicBezTo>
                    <a:pt x="23" y="44"/>
                    <a:pt x="23" y="45"/>
                    <a:pt x="23" y="45"/>
                  </a:cubicBezTo>
                  <a:cubicBezTo>
                    <a:pt x="23" y="45"/>
                    <a:pt x="23" y="45"/>
                    <a:pt x="23" y="45"/>
                  </a:cubicBezTo>
                  <a:cubicBezTo>
                    <a:pt x="23" y="45"/>
                    <a:pt x="23" y="45"/>
                    <a:pt x="23" y="45"/>
                  </a:cubicBezTo>
                  <a:cubicBezTo>
                    <a:pt x="24" y="46"/>
                    <a:pt x="24" y="47"/>
                    <a:pt x="23" y="49"/>
                  </a:cubicBezTo>
                  <a:cubicBezTo>
                    <a:pt x="23" y="48"/>
                    <a:pt x="23" y="47"/>
                    <a:pt x="23" y="47"/>
                  </a:cubicBezTo>
                  <a:cubicBezTo>
                    <a:pt x="23" y="46"/>
                    <a:pt x="23" y="46"/>
                    <a:pt x="23" y="45"/>
                  </a:cubicBezTo>
                  <a:cubicBezTo>
                    <a:pt x="23" y="45"/>
                    <a:pt x="22" y="44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2" y="43"/>
                    <a:pt x="22" y="42"/>
                    <a:pt x="22" y="42"/>
                  </a:cubicBezTo>
                  <a:cubicBezTo>
                    <a:pt x="22" y="42"/>
                    <a:pt x="21" y="42"/>
                    <a:pt x="21" y="42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0" y="40"/>
                    <a:pt x="20" y="40"/>
                  </a:cubicBezTo>
                  <a:cubicBezTo>
                    <a:pt x="19" y="38"/>
                    <a:pt x="17" y="37"/>
                    <a:pt x="15" y="36"/>
                  </a:cubicBezTo>
                  <a:cubicBezTo>
                    <a:pt x="15" y="36"/>
                    <a:pt x="14" y="35"/>
                    <a:pt x="14" y="35"/>
                  </a:cubicBezTo>
                  <a:cubicBezTo>
                    <a:pt x="14" y="35"/>
                    <a:pt x="13" y="35"/>
                    <a:pt x="13" y="34"/>
                  </a:cubicBezTo>
                  <a:cubicBezTo>
                    <a:pt x="12" y="34"/>
                    <a:pt x="11" y="34"/>
                    <a:pt x="10" y="34"/>
                  </a:cubicBezTo>
                  <a:cubicBezTo>
                    <a:pt x="8" y="33"/>
                    <a:pt x="6" y="33"/>
                    <a:pt x="4" y="33"/>
                  </a:cubicBezTo>
                  <a:cubicBezTo>
                    <a:pt x="5" y="33"/>
                    <a:pt x="6" y="33"/>
                    <a:pt x="7" y="33"/>
                  </a:cubicBezTo>
                  <a:cubicBezTo>
                    <a:pt x="8" y="33"/>
                    <a:pt x="9" y="33"/>
                    <a:pt x="10" y="33"/>
                  </a:cubicBezTo>
                  <a:cubicBezTo>
                    <a:pt x="11" y="33"/>
                    <a:pt x="12" y="34"/>
                    <a:pt x="13" y="34"/>
                  </a:cubicBezTo>
                  <a:cubicBezTo>
                    <a:pt x="13" y="34"/>
                    <a:pt x="14" y="34"/>
                    <a:pt x="14" y="35"/>
                  </a:cubicBezTo>
                  <a:cubicBezTo>
                    <a:pt x="15" y="35"/>
                    <a:pt x="15" y="35"/>
                    <a:pt x="16" y="36"/>
                  </a:cubicBezTo>
                  <a:cubicBezTo>
                    <a:pt x="16" y="36"/>
                    <a:pt x="17" y="37"/>
                    <a:pt x="18" y="37"/>
                  </a:cubicBezTo>
                  <a:cubicBezTo>
                    <a:pt x="19" y="38"/>
                    <a:pt x="20" y="39"/>
                    <a:pt x="20" y="39"/>
                  </a:cubicBezTo>
                  <a:cubicBezTo>
                    <a:pt x="21" y="40"/>
                    <a:pt x="21" y="40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39"/>
                    <a:pt x="20" y="38"/>
                    <a:pt x="20" y="36"/>
                  </a:cubicBezTo>
                  <a:cubicBezTo>
                    <a:pt x="20" y="36"/>
                    <a:pt x="20" y="36"/>
                    <a:pt x="19" y="35"/>
                  </a:cubicBezTo>
                  <a:cubicBezTo>
                    <a:pt x="19" y="35"/>
                    <a:pt x="19" y="35"/>
                    <a:pt x="19" y="34"/>
                  </a:cubicBezTo>
                  <a:cubicBezTo>
                    <a:pt x="18" y="34"/>
                    <a:pt x="17" y="33"/>
                    <a:pt x="16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6" y="32"/>
                    <a:pt x="16" y="32"/>
                    <a:pt x="15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4" y="31"/>
                    <a:pt x="14" y="31"/>
                    <a:pt x="13" y="31"/>
                  </a:cubicBezTo>
                  <a:cubicBezTo>
                    <a:pt x="12" y="30"/>
                    <a:pt x="11" y="30"/>
                    <a:pt x="10" y="29"/>
                  </a:cubicBezTo>
                  <a:cubicBezTo>
                    <a:pt x="8" y="28"/>
                    <a:pt x="6" y="27"/>
                    <a:pt x="4" y="26"/>
                  </a:cubicBezTo>
                  <a:cubicBezTo>
                    <a:pt x="3" y="25"/>
                    <a:pt x="3" y="24"/>
                    <a:pt x="2" y="23"/>
                  </a:cubicBezTo>
                  <a:cubicBezTo>
                    <a:pt x="1" y="22"/>
                    <a:pt x="1" y="21"/>
                    <a:pt x="0" y="20"/>
                  </a:cubicBezTo>
                  <a:cubicBezTo>
                    <a:pt x="1" y="21"/>
                    <a:pt x="2" y="22"/>
                    <a:pt x="3" y="23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44" name="Freeform 1931"/>
            <p:cNvSpPr/>
            <p:nvPr/>
          </p:nvSpPr>
          <p:spPr>
            <a:xfrm>
              <a:off x="4625931" y="5757897"/>
              <a:ext cx="112713" cy="134938"/>
            </a:xfrm>
            <a:custGeom>
              <a:avLst/>
              <a:gdLst>
                <a:gd name="txL" fmla="*/ 0 w 30"/>
                <a:gd name="txT" fmla="*/ 0 h 36"/>
                <a:gd name="txR" fmla="*/ 30 w 30"/>
                <a:gd name="txB" fmla="*/ 36 h 36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30" h="36">
                  <a:moveTo>
                    <a:pt x="30" y="0"/>
                  </a:moveTo>
                  <a:cubicBezTo>
                    <a:pt x="26" y="7"/>
                    <a:pt x="23" y="15"/>
                    <a:pt x="18" y="21"/>
                  </a:cubicBezTo>
                  <a:cubicBezTo>
                    <a:pt x="15" y="24"/>
                    <a:pt x="12" y="27"/>
                    <a:pt x="8" y="29"/>
                  </a:cubicBezTo>
                  <a:cubicBezTo>
                    <a:pt x="6" y="31"/>
                    <a:pt x="2" y="33"/>
                    <a:pt x="0" y="36"/>
                  </a:cubicBezTo>
                  <a:cubicBezTo>
                    <a:pt x="5" y="35"/>
                    <a:pt x="11" y="34"/>
                    <a:pt x="16" y="33"/>
                  </a:cubicBezTo>
                  <a:cubicBezTo>
                    <a:pt x="20" y="29"/>
                    <a:pt x="23" y="22"/>
                    <a:pt x="24" y="19"/>
                  </a:cubicBezTo>
                  <a:cubicBezTo>
                    <a:pt x="27" y="13"/>
                    <a:pt x="28" y="7"/>
                    <a:pt x="30" y="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45" name="Freeform 1934"/>
            <p:cNvSpPr/>
            <p:nvPr/>
          </p:nvSpPr>
          <p:spPr>
            <a:xfrm>
              <a:off x="4584656" y="5719797"/>
              <a:ext cx="168276" cy="93663"/>
            </a:xfrm>
            <a:custGeom>
              <a:avLst/>
              <a:gdLst>
                <a:gd name="txL" fmla="*/ 0 w 45"/>
                <a:gd name="txT" fmla="*/ 0 h 25"/>
                <a:gd name="txR" fmla="*/ 45 w 45"/>
                <a:gd name="txB" fmla="*/ 25 h 2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5" h="25">
                  <a:moveTo>
                    <a:pt x="22" y="6"/>
                  </a:moveTo>
                  <a:cubicBezTo>
                    <a:pt x="26" y="6"/>
                    <a:pt x="33" y="6"/>
                    <a:pt x="37" y="5"/>
                  </a:cubicBezTo>
                  <a:cubicBezTo>
                    <a:pt x="40" y="4"/>
                    <a:pt x="45" y="1"/>
                    <a:pt x="45" y="1"/>
                  </a:cubicBezTo>
                  <a:cubicBezTo>
                    <a:pt x="41" y="3"/>
                    <a:pt x="36" y="3"/>
                    <a:pt x="31" y="2"/>
                  </a:cubicBezTo>
                  <a:cubicBezTo>
                    <a:pt x="26" y="1"/>
                    <a:pt x="21" y="0"/>
                    <a:pt x="15" y="0"/>
                  </a:cubicBezTo>
                  <a:cubicBezTo>
                    <a:pt x="10" y="0"/>
                    <a:pt x="6" y="2"/>
                    <a:pt x="2" y="6"/>
                  </a:cubicBezTo>
                  <a:cubicBezTo>
                    <a:pt x="2" y="7"/>
                    <a:pt x="1" y="7"/>
                    <a:pt x="1" y="8"/>
                  </a:cubicBezTo>
                  <a:cubicBezTo>
                    <a:pt x="0" y="14"/>
                    <a:pt x="0" y="19"/>
                    <a:pt x="0" y="25"/>
                  </a:cubicBezTo>
                  <a:cubicBezTo>
                    <a:pt x="1" y="23"/>
                    <a:pt x="2" y="20"/>
                    <a:pt x="3" y="18"/>
                  </a:cubicBezTo>
                  <a:cubicBezTo>
                    <a:pt x="9" y="9"/>
                    <a:pt x="17" y="6"/>
                    <a:pt x="22" y="6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46" name="Freeform 1935"/>
            <p:cNvSpPr/>
            <p:nvPr/>
          </p:nvSpPr>
          <p:spPr>
            <a:xfrm>
              <a:off x="4598944" y="5667409"/>
              <a:ext cx="219076" cy="222252"/>
            </a:xfrm>
            <a:custGeom>
              <a:avLst/>
              <a:gdLst>
                <a:gd name="txL" fmla="*/ 0 w 58"/>
                <a:gd name="txT" fmla="*/ 0 h 59"/>
                <a:gd name="txR" fmla="*/ 58 w 58"/>
                <a:gd name="txB" fmla="*/ 59 h 5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8" h="59">
                  <a:moveTo>
                    <a:pt x="11" y="23"/>
                  </a:moveTo>
                  <a:cubicBezTo>
                    <a:pt x="12" y="22"/>
                    <a:pt x="14" y="22"/>
                    <a:pt x="15" y="21"/>
                  </a:cubicBezTo>
                  <a:cubicBezTo>
                    <a:pt x="19" y="20"/>
                    <a:pt x="22" y="20"/>
                    <a:pt x="26" y="20"/>
                  </a:cubicBezTo>
                  <a:cubicBezTo>
                    <a:pt x="27" y="20"/>
                    <a:pt x="29" y="20"/>
                    <a:pt x="31" y="20"/>
                  </a:cubicBezTo>
                  <a:cubicBezTo>
                    <a:pt x="32" y="20"/>
                    <a:pt x="33" y="20"/>
                    <a:pt x="34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7" y="20"/>
                    <a:pt x="38" y="20"/>
                    <a:pt x="39" y="20"/>
                  </a:cubicBezTo>
                  <a:cubicBezTo>
                    <a:pt x="38" y="20"/>
                    <a:pt x="37" y="21"/>
                    <a:pt x="35" y="22"/>
                  </a:cubicBezTo>
                  <a:cubicBezTo>
                    <a:pt x="35" y="22"/>
                    <a:pt x="34" y="22"/>
                    <a:pt x="33" y="23"/>
                  </a:cubicBezTo>
                  <a:cubicBezTo>
                    <a:pt x="32" y="23"/>
                    <a:pt x="31" y="24"/>
                    <a:pt x="31" y="24"/>
                  </a:cubicBezTo>
                  <a:cubicBezTo>
                    <a:pt x="29" y="25"/>
                    <a:pt x="27" y="26"/>
                    <a:pt x="26" y="27"/>
                  </a:cubicBezTo>
                  <a:cubicBezTo>
                    <a:pt x="25" y="27"/>
                    <a:pt x="24" y="28"/>
                    <a:pt x="22" y="29"/>
                  </a:cubicBezTo>
                  <a:cubicBezTo>
                    <a:pt x="21" y="30"/>
                    <a:pt x="19" y="30"/>
                    <a:pt x="18" y="31"/>
                  </a:cubicBezTo>
                  <a:cubicBezTo>
                    <a:pt x="17" y="31"/>
                    <a:pt x="16" y="32"/>
                    <a:pt x="15" y="32"/>
                  </a:cubicBezTo>
                  <a:cubicBezTo>
                    <a:pt x="14" y="33"/>
                    <a:pt x="13" y="33"/>
                    <a:pt x="12" y="34"/>
                  </a:cubicBezTo>
                  <a:cubicBezTo>
                    <a:pt x="11" y="35"/>
                    <a:pt x="9" y="36"/>
                    <a:pt x="7" y="37"/>
                  </a:cubicBezTo>
                  <a:cubicBezTo>
                    <a:pt x="7" y="38"/>
                    <a:pt x="6" y="39"/>
                    <a:pt x="5" y="40"/>
                  </a:cubicBezTo>
                  <a:cubicBezTo>
                    <a:pt x="5" y="40"/>
                    <a:pt x="4" y="41"/>
                    <a:pt x="4" y="42"/>
                  </a:cubicBezTo>
                  <a:cubicBezTo>
                    <a:pt x="5" y="40"/>
                    <a:pt x="6" y="39"/>
                    <a:pt x="8" y="38"/>
                  </a:cubicBezTo>
                  <a:cubicBezTo>
                    <a:pt x="9" y="36"/>
                    <a:pt x="11" y="36"/>
                    <a:pt x="13" y="35"/>
                  </a:cubicBezTo>
                  <a:cubicBezTo>
                    <a:pt x="14" y="34"/>
                    <a:pt x="15" y="34"/>
                    <a:pt x="15" y="33"/>
                  </a:cubicBezTo>
                  <a:cubicBezTo>
                    <a:pt x="16" y="33"/>
                    <a:pt x="17" y="32"/>
                    <a:pt x="18" y="32"/>
                  </a:cubicBezTo>
                  <a:cubicBezTo>
                    <a:pt x="19" y="32"/>
                    <a:pt x="19" y="32"/>
                    <a:pt x="20" y="31"/>
                  </a:cubicBezTo>
                  <a:cubicBezTo>
                    <a:pt x="16" y="34"/>
                    <a:pt x="13" y="37"/>
                    <a:pt x="10" y="41"/>
                  </a:cubicBezTo>
                  <a:cubicBezTo>
                    <a:pt x="8" y="44"/>
                    <a:pt x="6" y="47"/>
                    <a:pt x="4" y="50"/>
                  </a:cubicBezTo>
                  <a:cubicBezTo>
                    <a:pt x="3" y="51"/>
                    <a:pt x="2" y="53"/>
                    <a:pt x="2" y="54"/>
                  </a:cubicBezTo>
                  <a:cubicBezTo>
                    <a:pt x="1" y="56"/>
                    <a:pt x="0" y="58"/>
                    <a:pt x="0" y="59"/>
                  </a:cubicBezTo>
                  <a:cubicBezTo>
                    <a:pt x="0" y="59"/>
                    <a:pt x="1" y="58"/>
                    <a:pt x="1" y="57"/>
                  </a:cubicBezTo>
                  <a:cubicBezTo>
                    <a:pt x="2" y="56"/>
                    <a:pt x="2" y="56"/>
                    <a:pt x="3" y="55"/>
                  </a:cubicBezTo>
                  <a:cubicBezTo>
                    <a:pt x="3" y="53"/>
                    <a:pt x="4" y="52"/>
                    <a:pt x="5" y="51"/>
                  </a:cubicBezTo>
                  <a:cubicBezTo>
                    <a:pt x="7" y="48"/>
                    <a:pt x="9" y="45"/>
                    <a:pt x="12" y="42"/>
                  </a:cubicBezTo>
                  <a:cubicBezTo>
                    <a:pt x="16" y="37"/>
                    <a:pt x="21" y="32"/>
                    <a:pt x="27" y="28"/>
                  </a:cubicBezTo>
                  <a:cubicBezTo>
                    <a:pt x="28" y="27"/>
                    <a:pt x="30" y="26"/>
                    <a:pt x="31" y="26"/>
                  </a:cubicBezTo>
                  <a:cubicBezTo>
                    <a:pt x="32" y="25"/>
                    <a:pt x="33" y="25"/>
                    <a:pt x="34" y="24"/>
                  </a:cubicBezTo>
                  <a:cubicBezTo>
                    <a:pt x="34" y="24"/>
                    <a:pt x="35" y="24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4"/>
                    <a:pt x="35" y="25"/>
                    <a:pt x="35" y="26"/>
                  </a:cubicBezTo>
                  <a:cubicBezTo>
                    <a:pt x="34" y="27"/>
                    <a:pt x="34" y="28"/>
                    <a:pt x="33" y="29"/>
                  </a:cubicBezTo>
                  <a:cubicBezTo>
                    <a:pt x="32" y="32"/>
                    <a:pt x="31" y="36"/>
                    <a:pt x="29" y="39"/>
                  </a:cubicBezTo>
                  <a:cubicBezTo>
                    <a:pt x="28" y="40"/>
                    <a:pt x="28" y="41"/>
                    <a:pt x="27" y="42"/>
                  </a:cubicBezTo>
                  <a:cubicBezTo>
                    <a:pt x="27" y="42"/>
                    <a:pt x="26" y="43"/>
                    <a:pt x="25" y="44"/>
                  </a:cubicBezTo>
                  <a:cubicBezTo>
                    <a:pt x="24" y="45"/>
                    <a:pt x="23" y="47"/>
                    <a:pt x="21" y="48"/>
                  </a:cubicBezTo>
                  <a:cubicBezTo>
                    <a:pt x="20" y="49"/>
                    <a:pt x="19" y="51"/>
                    <a:pt x="17" y="52"/>
                  </a:cubicBezTo>
                  <a:cubicBezTo>
                    <a:pt x="15" y="53"/>
                    <a:pt x="14" y="54"/>
                    <a:pt x="12" y="55"/>
                  </a:cubicBezTo>
                  <a:cubicBezTo>
                    <a:pt x="14" y="54"/>
                    <a:pt x="16" y="53"/>
                    <a:pt x="17" y="52"/>
                  </a:cubicBezTo>
                  <a:cubicBezTo>
                    <a:pt x="19" y="51"/>
                    <a:pt x="20" y="50"/>
                    <a:pt x="22" y="48"/>
                  </a:cubicBezTo>
                  <a:cubicBezTo>
                    <a:pt x="23" y="47"/>
                    <a:pt x="25" y="46"/>
                    <a:pt x="26" y="44"/>
                  </a:cubicBezTo>
                  <a:cubicBezTo>
                    <a:pt x="27" y="44"/>
                    <a:pt x="27" y="43"/>
                    <a:pt x="28" y="42"/>
                  </a:cubicBezTo>
                  <a:cubicBezTo>
                    <a:pt x="29" y="41"/>
                    <a:pt x="29" y="41"/>
                    <a:pt x="30" y="40"/>
                  </a:cubicBezTo>
                  <a:cubicBezTo>
                    <a:pt x="32" y="36"/>
                    <a:pt x="33" y="33"/>
                    <a:pt x="34" y="29"/>
                  </a:cubicBezTo>
                  <a:cubicBezTo>
                    <a:pt x="35" y="27"/>
                    <a:pt x="36" y="26"/>
                    <a:pt x="37" y="24"/>
                  </a:cubicBezTo>
                  <a:cubicBezTo>
                    <a:pt x="38" y="23"/>
                    <a:pt x="38" y="23"/>
                    <a:pt x="39" y="22"/>
                  </a:cubicBezTo>
                  <a:cubicBezTo>
                    <a:pt x="39" y="22"/>
                    <a:pt x="40" y="21"/>
                    <a:pt x="40" y="21"/>
                  </a:cubicBezTo>
                  <a:cubicBezTo>
                    <a:pt x="42" y="20"/>
                    <a:pt x="43" y="19"/>
                    <a:pt x="45" y="17"/>
                  </a:cubicBezTo>
                  <a:cubicBezTo>
                    <a:pt x="46" y="16"/>
                    <a:pt x="48" y="15"/>
                    <a:pt x="49" y="14"/>
                  </a:cubicBezTo>
                  <a:cubicBezTo>
                    <a:pt x="49" y="14"/>
                    <a:pt x="49" y="15"/>
                    <a:pt x="49" y="15"/>
                  </a:cubicBezTo>
                  <a:cubicBezTo>
                    <a:pt x="49" y="16"/>
                    <a:pt x="49" y="16"/>
                    <a:pt x="49" y="17"/>
                  </a:cubicBezTo>
                  <a:cubicBezTo>
                    <a:pt x="49" y="18"/>
                    <a:pt x="49" y="19"/>
                    <a:pt x="49" y="20"/>
                  </a:cubicBezTo>
                  <a:cubicBezTo>
                    <a:pt x="49" y="21"/>
                    <a:pt x="49" y="23"/>
                    <a:pt x="49" y="24"/>
                  </a:cubicBezTo>
                  <a:cubicBezTo>
                    <a:pt x="48" y="26"/>
                    <a:pt x="48" y="27"/>
                    <a:pt x="48" y="29"/>
                  </a:cubicBezTo>
                  <a:cubicBezTo>
                    <a:pt x="47" y="32"/>
                    <a:pt x="46" y="35"/>
                    <a:pt x="44" y="38"/>
                  </a:cubicBezTo>
                  <a:cubicBezTo>
                    <a:pt x="44" y="39"/>
                    <a:pt x="43" y="40"/>
                    <a:pt x="42" y="42"/>
                  </a:cubicBezTo>
                  <a:cubicBezTo>
                    <a:pt x="41" y="43"/>
                    <a:pt x="40" y="44"/>
                    <a:pt x="39" y="46"/>
                  </a:cubicBezTo>
                  <a:cubicBezTo>
                    <a:pt x="40" y="44"/>
                    <a:pt x="41" y="43"/>
                    <a:pt x="42" y="42"/>
                  </a:cubicBezTo>
                  <a:cubicBezTo>
                    <a:pt x="43" y="41"/>
                    <a:pt x="44" y="39"/>
                    <a:pt x="45" y="38"/>
                  </a:cubicBezTo>
                  <a:cubicBezTo>
                    <a:pt x="46" y="35"/>
                    <a:pt x="48" y="32"/>
                    <a:pt x="49" y="29"/>
                  </a:cubicBezTo>
                  <a:cubicBezTo>
                    <a:pt x="49" y="28"/>
                    <a:pt x="49" y="26"/>
                    <a:pt x="50" y="24"/>
                  </a:cubicBezTo>
                  <a:cubicBezTo>
                    <a:pt x="50" y="23"/>
                    <a:pt x="50" y="21"/>
                    <a:pt x="50" y="20"/>
                  </a:cubicBezTo>
                  <a:cubicBezTo>
                    <a:pt x="50" y="19"/>
                    <a:pt x="50" y="19"/>
                    <a:pt x="50" y="18"/>
                  </a:cubicBezTo>
                  <a:cubicBezTo>
                    <a:pt x="50" y="18"/>
                    <a:pt x="50" y="18"/>
                    <a:pt x="50" y="17"/>
                  </a:cubicBezTo>
                  <a:cubicBezTo>
                    <a:pt x="50" y="16"/>
                    <a:pt x="50" y="16"/>
                    <a:pt x="50" y="15"/>
                  </a:cubicBezTo>
                  <a:cubicBezTo>
                    <a:pt x="50" y="14"/>
                    <a:pt x="50" y="13"/>
                    <a:pt x="50" y="12"/>
                  </a:cubicBezTo>
                  <a:cubicBezTo>
                    <a:pt x="51" y="12"/>
                    <a:pt x="52" y="11"/>
                    <a:pt x="53" y="10"/>
                  </a:cubicBezTo>
                  <a:cubicBezTo>
                    <a:pt x="53" y="9"/>
                    <a:pt x="54" y="8"/>
                    <a:pt x="55" y="7"/>
                  </a:cubicBezTo>
                  <a:cubicBezTo>
                    <a:pt x="55" y="7"/>
                    <a:pt x="55" y="6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5" y="5"/>
                    <a:pt x="55" y="5"/>
                  </a:cubicBezTo>
                  <a:cubicBezTo>
                    <a:pt x="56" y="4"/>
                    <a:pt x="57" y="2"/>
                    <a:pt x="58" y="0"/>
                  </a:cubicBezTo>
                  <a:cubicBezTo>
                    <a:pt x="57" y="1"/>
                    <a:pt x="57" y="2"/>
                    <a:pt x="56" y="3"/>
                  </a:cubicBezTo>
                  <a:cubicBezTo>
                    <a:pt x="56" y="3"/>
                    <a:pt x="55" y="4"/>
                    <a:pt x="55" y="5"/>
                  </a:cubicBezTo>
                  <a:cubicBezTo>
                    <a:pt x="54" y="6"/>
                    <a:pt x="53" y="7"/>
                    <a:pt x="52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1" y="8"/>
                    <a:pt x="51" y="8"/>
                    <a:pt x="51" y="9"/>
                  </a:cubicBezTo>
                  <a:cubicBezTo>
                    <a:pt x="51" y="9"/>
                    <a:pt x="50" y="9"/>
                    <a:pt x="50" y="9"/>
                  </a:cubicBezTo>
                  <a:cubicBezTo>
                    <a:pt x="49" y="9"/>
                    <a:pt x="49" y="9"/>
                    <a:pt x="49" y="10"/>
                  </a:cubicBezTo>
                  <a:cubicBezTo>
                    <a:pt x="48" y="10"/>
                    <a:pt x="47" y="10"/>
                    <a:pt x="47" y="11"/>
                  </a:cubicBezTo>
                  <a:cubicBezTo>
                    <a:pt x="44" y="12"/>
                    <a:pt x="41" y="12"/>
                    <a:pt x="38" y="13"/>
                  </a:cubicBezTo>
                  <a:cubicBezTo>
                    <a:pt x="37" y="13"/>
                    <a:pt x="36" y="13"/>
                    <a:pt x="35" y="13"/>
                  </a:cubicBezTo>
                  <a:cubicBezTo>
                    <a:pt x="34" y="13"/>
                    <a:pt x="34" y="13"/>
                    <a:pt x="33" y="13"/>
                  </a:cubicBezTo>
                  <a:cubicBezTo>
                    <a:pt x="31" y="13"/>
                    <a:pt x="30" y="13"/>
                    <a:pt x="28" y="12"/>
                  </a:cubicBezTo>
                  <a:cubicBezTo>
                    <a:pt x="25" y="11"/>
                    <a:pt x="23" y="10"/>
                    <a:pt x="20" y="8"/>
                  </a:cubicBezTo>
                  <a:cubicBezTo>
                    <a:pt x="21" y="9"/>
                    <a:pt x="22" y="10"/>
                    <a:pt x="24" y="11"/>
                  </a:cubicBezTo>
                  <a:cubicBezTo>
                    <a:pt x="25" y="11"/>
                    <a:pt x="27" y="12"/>
                    <a:pt x="28" y="13"/>
                  </a:cubicBezTo>
                  <a:cubicBezTo>
                    <a:pt x="30" y="13"/>
                    <a:pt x="31" y="14"/>
                    <a:pt x="33" y="14"/>
                  </a:cubicBezTo>
                  <a:cubicBezTo>
                    <a:pt x="34" y="14"/>
                    <a:pt x="34" y="14"/>
                    <a:pt x="35" y="14"/>
                  </a:cubicBezTo>
                  <a:cubicBezTo>
                    <a:pt x="36" y="14"/>
                    <a:pt x="37" y="14"/>
                    <a:pt x="38" y="14"/>
                  </a:cubicBezTo>
                  <a:cubicBezTo>
                    <a:pt x="39" y="14"/>
                    <a:pt x="41" y="13"/>
                    <a:pt x="42" y="13"/>
                  </a:cubicBezTo>
                  <a:cubicBezTo>
                    <a:pt x="44" y="13"/>
                    <a:pt x="46" y="12"/>
                    <a:pt x="47" y="12"/>
                  </a:cubicBezTo>
                  <a:cubicBezTo>
                    <a:pt x="48" y="11"/>
                    <a:pt x="49" y="11"/>
                    <a:pt x="49" y="11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48" y="13"/>
                    <a:pt x="46" y="14"/>
                    <a:pt x="44" y="16"/>
                  </a:cubicBezTo>
                  <a:cubicBezTo>
                    <a:pt x="43" y="16"/>
                    <a:pt x="43" y="17"/>
                    <a:pt x="43" y="17"/>
                  </a:cubicBezTo>
                  <a:cubicBezTo>
                    <a:pt x="42" y="17"/>
                    <a:pt x="42" y="17"/>
                    <a:pt x="41" y="18"/>
                  </a:cubicBezTo>
                  <a:cubicBezTo>
                    <a:pt x="39" y="18"/>
                    <a:pt x="38" y="19"/>
                    <a:pt x="36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3" y="19"/>
                    <a:pt x="32" y="19"/>
                    <a:pt x="31" y="19"/>
                  </a:cubicBezTo>
                  <a:cubicBezTo>
                    <a:pt x="29" y="19"/>
                    <a:pt x="27" y="19"/>
                    <a:pt x="26" y="19"/>
                  </a:cubicBezTo>
                  <a:cubicBezTo>
                    <a:pt x="22" y="19"/>
                    <a:pt x="19" y="19"/>
                    <a:pt x="15" y="20"/>
                  </a:cubicBezTo>
                  <a:cubicBezTo>
                    <a:pt x="13" y="20"/>
                    <a:pt x="12" y="21"/>
                    <a:pt x="10" y="22"/>
                  </a:cubicBezTo>
                  <a:cubicBezTo>
                    <a:pt x="9" y="22"/>
                    <a:pt x="7" y="24"/>
                    <a:pt x="6" y="25"/>
                  </a:cubicBezTo>
                  <a:cubicBezTo>
                    <a:pt x="7" y="24"/>
                    <a:pt x="9" y="23"/>
                    <a:pt x="11" y="23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47" name="Freeform 1936"/>
            <p:cNvSpPr/>
            <p:nvPr/>
          </p:nvSpPr>
          <p:spPr>
            <a:xfrm>
              <a:off x="5189497" y="4765703"/>
              <a:ext cx="90488" cy="158751"/>
            </a:xfrm>
            <a:custGeom>
              <a:avLst/>
              <a:gdLst>
                <a:gd name="txL" fmla="*/ 0 w 24"/>
                <a:gd name="txT" fmla="*/ 0 h 42"/>
                <a:gd name="txR" fmla="*/ 24 w 24"/>
                <a:gd name="txB" fmla="*/ 42 h 4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4" h="42">
                  <a:moveTo>
                    <a:pt x="24" y="42"/>
                  </a:moveTo>
                  <a:cubicBezTo>
                    <a:pt x="20" y="35"/>
                    <a:pt x="13" y="30"/>
                    <a:pt x="10" y="23"/>
                  </a:cubicBezTo>
                  <a:cubicBezTo>
                    <a:pt x="8" y="19"/>
                    <a:pt x="6" y="15"/>
                    <a:pt x="6" y="11"/>
                  </a:cubicBezTo>
                  <a:cubicBezTo>
                    <a:pt x="5" y="7"/>
                    <a:pt x="4" y="3"/>
                    <a:pt x="2" y="0"/>
                  </a:cubicBezTo>
                  <a:cubicBezTo>
                    <a:pt x="1" y="6"/>
                    <a:pt x="0" y="11"/>
                    <a:pt x="0" y="16"/>
                  </a:cubicBezTo>
                  <a:cubicBezTo>
                    <a:pt x="2" y="21"/>
                    <a:pt x="7" y="27"/>
                    <a:pt x="9" y="29"/>
                  </a:cubicBezTo>
                  <a:cubicBezTo>
                    <a:pt x="14" y="34"/>
                    <a:pt x="19" y="37"/>
                    <a:pt x="24" y="42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648" name="Picture 1938"/>
            <p:cNvPicPr>
              <a:picLocks noChangeAspect="1"/>
            </p:cNvPicPr>
            <p:nvPr/>
          </p:nvPicPr>
          <p:blipFill>
            <a:blip r:embed="rId20"/>
            <a:stretch>
              <a:fillRect/>
            </a:stretch>
          </p:blipFill>
          <p:spPr>
            <a:xfrm>
              <a:off x="5300623" y="4826028"/>
              <a:ext cx="134938" cy="192089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649" name="Freeform 1939"/>
            <p:cNvSpPr/>
            <p:nvPr/>
          </p:nvSpPr>
          <p:spPr>
            <a:xfrm>
              <a:off x="5286335" y="4759353"/>
              <a:ext cx="76200" cy="190501"/>
            </a:xfrm>
            <a:custGeom>
              <a:avLst/>
              <a:gdLst>
                <a:gd name="txL" fmla="*/ 0 w 20"/>
                <a:gd name="txT" fmla="*/ 0 h 51"/>
                <a:gd name="txR" fmla="*/ 20 w 20"/>
                <a:gd name="txB" fmla="*/ 51 h 5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0" h="51">
                  <a:moveTo>
                    <a:pt x="9" y="28"/>
                  </a:moveTo>
                  <a:cubicBezTo>
                    <a:pt x="8" y="31"/>
                    <a:pt x="6" y="38"/>
                    <a:pt x="5" y="41"/>
                  </a:cubicBezTo>
                  <a:cubicBezTo>
                    <a:pt x="4" y="44"/>
                    <a:pt x="5" y="51"/>
                    <a:pt x="5" y="51"/>
                  </a:cubicBezTo>
                  <a:cubicBezTo>
                    <a:pt x="6" y="46"/>
                    <a:pt x="8" y="41"/>
                    <a:pt x="10" y="37"/>
                  </a:cubicBezTo>
                  <a:cubicBezTo>
                    <a:pt x="12" y="32"/>
                    <a:pt x="16" y="28"/>
                    <a:pt x="18" y="23"/>
                  </a:cubicBezTo>
                  <a:cubicBezTo>
                    <a:pt x="20" y="18"/>
                    <a:pt x="19" y="13"/>
                    <a:pt x="17" y="9"/>
                  </a:cubicBezTo>
                  <a:cubicBezTo>
                    <a:pt x="16" y="8"/>
                    <a:pt x="16" y="8"/>
                    <a:pt x="15" y="7"/>
                  </a:cubicBezTo>
                  <a:cubicBezTo>
                    <a:pt x="10" y="4"/>
                    <a:pt x="5" y="2"/>
                    <a:pt x="0" y="0"/>
                  </a:cubicBezTo>
                  <a:cubicBezTo>
                    <a:pt x="2" y="2"/>
                    <a:pt x="4" y="3"/>
                    <a:pt x="6" y="6"/>
                  </a:cubicBezTo>
                  <a:cubicBezTo>
                    <a:pt x="11" y="14"/>
                    <a:pt x="11" y="23"/>
                    <a:pt x="9" y="28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50" name="Freeform 1940"/>
            <p:cNvSpPr/>
            <p:nvPr/>
          </p:nvSpPr>
          <p:spPr>
            <a:xfrm>
              <a:off x="5203785" y="4743477"/>
              <a:ext cx="158751" cy="282577"/>
            </a:xfrm>
            <a:custGeom>
              <a:avLst/>
              <a:gdLst>
                <a:gd name="txL" fmla="*/ 0 w 42"/>
                <a:gd name="txT" fmla="*/ 0 h 75"/>
                <a:gd name="txR" fmla="*/ 42 w 42"/>
                <a:gd name="txB" fmla="*/ 75 h 7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2" h="75">
                  <a:moveTo>
                    <a:pt x="32" y="23"/>
                  </a:moveTo>
                  <a:cubicBezTo>
                    <a:pt x="32" y="25"/>
                    <a:pt x="32" y="27"/>
                    <a:pt x="31" y="28"/>
                  </a:cubicBezTo>
                  <a:cubicBezTo>
                    <a:pt x="31" y="32"/>
                    <a:pt x="30" y="35"/>
                    <a:pt x="28" y="38"/>
                  </a:cubicBezTo>
                  <a:cubicBezTo>
                    <a:pt x="28" y="40"/>
                    <a:pt x="27" y="42"/>
                    <a:pt x="27" y="43"/>
                  </a:cubicBezTo>
                  <a:cubicBezTo>
                    <a:pt x="26" y="44"/>
                    <a:pt x="26" y="45"/>
                    <a:pt x="26" y="46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5" y="47"/>
                    <a:pt x="25" y="47"/>
                    <a:pt x="25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5" y="49"/>
                    <a:pt x="24" y="50"/>
                    <a:pt x="24" y="51"/>
                  </a:cubicBezTo>
                  <a:cubicBezTo>
                    <a:pt x="24" y="50"/>
                    <a:pt x="24" y="48"/>
                    <a:pt x="24" y="47"/>
                  </a:cubicBezTo>
                  <a:cubicBezTo>
                    <a:pt x="24" y="46"/>
                    <a:pt x="24" y="45"/>
                    <a:pt x="23" y="44"/>
                  </a:cubicBezTo>
                  <a:cubicBezTo>
                    <a:pt x="23" y="43"/>
                    <a:pt x="23" y="42"/>
                    <a:pt x="23" y="41"/>
                  </a:cubicBezTo>
                  <a:cubicBezTo>
                    <a:pt x="23" y="40"/>
                    <a:pt x="23" y="38"/>
                    <a:pt x="22" y="36"/>
                  </a:cubicBezTo>
                  <a:cubicBezTo>
                    <a:pt x="22" y="35"/>
                    <a:pt x="22" y="33"/>
                    <a:pt x="21" y="32"/>
                  </a:cubicBezTo>
                  <a:cubicBezTo>
                    <a:pt x="22" y="30"/>
                    <a:pt x="22" y="29"/>
                    <a:pt x="21" y="27"/>
                  </a:cubicBezTo>
                  <a:cubicBezTo>
                    <a:pt x="21" y="26"/>
                    <a:pt x="21" y="25"/>
                    <a:pt x="21" y="24"/>
                  </a:cubicBezTo>
                  <a:cubicBezTo>
                    <a:pt x="21" y="23"/>
                    <a:pt x="21" y="22"/>
                    <a:pt x="21" y="21"/>
                  </a:cubicBezTo>
                  <a:cubicBezTo>
                    <a:pt x="20" y="19"/>
                    <a:pt x="20" y="17"/>
                    <a:pt x="19" y="15"/>
                  </a:cubicBezTo>
                  <a:cubicBezTo>
                    <a:pt x="19" y="14"/>
                    <a:pt x="19" y="13"/>
                    <a:pt x="18" y="12"/>
                  </a:cubicBezTo>
                  <a:cubicBezTo>
                    <a:pt x="17" y="11"/>
                    <a:pt x="17" y="11"/>
                    <a:pt x="16" y="10"/>
                  </a:cubicBezTo>
                  <a:cubicBezTo>
                    <a:pt x="17" y="11"/>
                    <a:pt x="18" y="13"/>
                    <a:pt x="19" y="15"/>
                  </a:cubicBezTo>
                  <a:cubicBezTo>
                    <a:pt x="19" y="17"/>
                    <a:pt x="20" y="19"/>
                    <a:pt x="20" y="21"/>
                  </a:cubicBezTo>
                  <a:cubicBezTo>
                    <a:pt x="20" y="22"/>
                    <a:pt x="20" y="23"/>
                    <a:pt x="20" y="24"/>
                  </a:cubicBezTo>
                  <a:cubicBezTo>
                    <a:pt x="20" y="25"/>
                    <a:pt x="20" y="26"/>
                    <a:pt x="20" y="27"/>
                  </a:cubicBezTo>
                  <a:cubicBezTo>
                    <a:pt x="20" y="27"/>
                    <a:pt x="20" y="28"/>
                    <a:pt x="20" y="28"/>
                  </a:cubicBezTo>
                  <a:cubicBezTo>
                    <a:pt x="19" y="24"/>
                    <a:pt x="17" y="20"/>
                    <a:pt x="15" y="16"/>
                  </a:cubicBezTo>
                  <a:cubicBezTo>
                    <a:pt x="13" y="13"/>
                    <a:pt x="11" y="10"/>
                    <a:pt x="9" y="7"/>
                  </a:cubicBezTo>
                  <a:cubicBezTo>
                    <a:pt x="8" y="6"/>
                    <a:pt x="7" y="5"/>
                    <a:pt x="5" y="3"/>
                  </a:cubicBezTo>
                  <a:cubicBezTo>
                    <a:pt x="4" y="2"/>
                    <a:pt x="3" y="1"/>
                    <a:pt x="1" y="0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4" y="3"/>
                    <a:pt x="4" y="3"/>
                    <a:pt x="5" y="4"/>
                  </a:cubicBezTo>
                  <a:cubicBezTo>
                    <a:pt x="6" y="5"/>
                    <a:pt x="7" y="7"/>
                    <a:pt x="8" y="8"/>
                  </a:cubicBezTo>
                  <a:cubicBezTo>
                    <a:pt x="10" y="11"/>
                    <a:pt x="12" y="14"/>
                    <a:pt x="13" y="17"/>
                  </a:cubicBezTo>
                  <a:cubicBezTo>
                    <a:pt x="17" y="23"/>
                    <a:pt x="19" y="30"/>
                    <a:pt x="21" y="36"/>
                  </a:cubicBezTo>
                  <a:cubicBezTo>
                    <a:pt x="21" y="38"/>
                    <a:pt x="21" y="40"/>
                    <a:pt x="21" y="42"/>
                  </a:cubicBezTo>
                  <a:cubicBezTo>
                    <a:pt x="21" y="42"/>
                    <a:pt x="22" y="43"/>
                    <a:pt x="22" y="44"/>
                  </a:cubicBezTo>
                  <a:cubicBezTo>
                    <a:pt x="22" y="45"/>
                    <a:pt x="22" y="46"/>
                    <a:pt x="22" y="47"/>
                  </a:cubicBezTo>
                  <a:cubicBezTo>
                    <a:pt x="22" y="47"/>
                    <a:pt x="22" y="47"/>
                    <a:pt x="22" y="47"/>
                  </a:cubicBezTo>
                  <a:cubicBezTo>
                    <a:pt x="22" y="47"/>
                    <a:pt x="22" y="47"/>
                    <a:pt x="22" y="47"/>
                  </a:cubicBezTo>
                  <a:cubicBezTo>
                    <a:pt x="21" y="46"/>
                    <a:pt x="20" y="45"/>
                    <a:pt x="20" y="44"/>
                  </a:cubicBezTo>
                  <a:cubicBezTo>
                    <a:pt x="19" y="44"/>
                    <a:pt x="19" y="43"/>
                    <a:pt x="18" y="42"/>
                  </a:cubicBezTo>
                  <a:cubicBezTo>
                    <a:pt x="15" y="39"/>
                    <a:pt x="12" y="37"/>
                    <a:pt x="10" y="34"/>
                  </a:cubicBezTo>
                  <a:cubicBezTo>
                    <a:pt x="9" y="33"/>
                    <a:pt x="8" y="33"/>
                    <a:pt x="8" y="32"/>
                  </a:cubicBezTo>
                  <a:cubicBezTo>
                    <a:pt x="7" y="31"/>
                    <a:pt x="7" y="30"/>
                    <a:pt x="7" y="29"/>
                  </a:cubicBezTo>
                  <a:cubicBezTo>
                    <a:pt x="6" y="28"/>
                    <a:pt x="5" y="26"/>
                    <a:pt x="4" y="24"/>
                  </a:cubicBezTo>
                  <a:cubicBezTo>
                    <a:pt x="4" y="22"/>
                    <a:pt x="3" y="20"/>
                    <a:pt x="2" y="19"/>
                  </a:cubicBezTo>
                  <a:cubicBezTo>
                    <a:pt x="2" y="17"/>
                    <a:pt x="1" y="15"/>
                    <a:pt x="1" y="13"/>
                  </a:cubicBezTo>
                  <a:cubicBezTo>
                    <a:pt x="1" y="15"/>
                    <a:pt x="2" y="17"/>
                    <a:pt x="2" y="19"/>
                  </a:cubicBezTo>
                  <a:cubicBezTo>
                    <a:pt x="3" y="21"/>
                    <a:pt x="3" y="22"/>
                    <a:pt x="4" y="24"/>
                  </a:cubicBezTo>
                  <a:cubicBezTo>
                    <a:pt x="4" y="26"/>
                    <a:pt x="5" y="28"/>
                    <a:pt x="6" y="30"/>
                  </a:cubicBezTo>
                  <a:cubicBezTo>
                    <a:pt x="6" y="31"/>
                    <a:pt x="7" y="31"/>
                    <a:pt x="7" y="32"/>
                  </a:cubicBezTo>
                  <a:cubicBezTo>
                    <a:pt x="8" y="33"/>
                    <a:pt x="8" y="34"/>
                    <a:pt x="9" y="35"/>
                  </a:cubicBezTo>
                  <a:cubicBezTo>
                    <a:pt x="11" y="38"/>
                    <a:pt x="14" y="40"/>
                    <a:pt x="17" y="43"/>
                  </a:cubicBezTo>
                  <a:cubicBezTo>
                    <a:pt x="18" y="44"/>
                    <a:pt x="20" y="46"/>
                    <a:pt x="21" y="47"/>
                  </a:cubicBezTo>
                  <a:cubicBezTo>
                    <a:pt x="21" y="48"/>
                    <a:pt x="22" y="49"/>
                    <a:pt x="22" y="50"/>
                  </a:cubicBezTo>
                  <a:cubicBezTo>
                    <a:pt x="22" y="50"/>
                    <a:pt x="22" y="51"/>
                    <a:pt x="22" y="51"/>
                  </a:cubicBezTo>
                  <a:cubicBezTo>
                    <a:pt x="23" y="53"/>
                    <a:pt x="23" y="55"/>
                    <a:pt x="24" y="57"/>
                  </a:cubicBezTo>
                  <a:cubicBezTo>
                    <a:pt x="24" y="59"/>
                    <a:pt x="25" y="61"/>
                    <a:pt x="26" y="62"/>
                  </a:cubicBezTo>
                  <a:cubicBezTo>
                    <a:pt x="26" y="62"/>
                    <a:pt x="25" y="62"/>
                    <a:pt x="25" y="62"/>
                  </a:cubicBezTo>
                  <a:cubicBezTo>
                    <a:pt x="24" y="61"/>
                    <a:pt x="23" y="61"/>
                    <a:pt x="23" y="61"/>
                  </a:cubicBezTo>
                  <a:cubicBezTo>
                    <a:pt x="22" y="61"/>
                    <a:pt x="21" y="60"/>
                    <a:pt x="20" y="60"/>
                  </a:cubicBezTo>
                  <a:cubicBezTo>
                    <a:pt x="19" y="60"/>
                    <a:pt x="18" y="59"/>
                    <a:pt x="16" y="58"/>
                  </a:cubicBezTo>
                  <a:cubicBezTo>
                    <a:pt x="15" y="57"/>
                    <a:pt x="14" y="57"/>
                    <a:pt x="12" y="56"/>
                  </a:cubicBezTo>
                  <a:cubicBezTo>
                    <a:pt x="10" y="54"/>
                    <a:pt x="7" y="52"/>
                    <a:pt x="5" y="49"/>
                  </a:cubicBezTo>
                  <a:cubicBezTo>
                    <a:pt x="4" y="48"/>
                    <a:pt x="3" y="47"/>
                    <a:pt x="2" y="46"/>
                  </a:cubicBezTo>
                  <a:cubicBezTo>
                    <a:pt x="1" y="44"/>
                    <a:pt x="1" y="43"/>
                    <a:pt x="0" y="42"/>
                  </a:cubicBezTo>
                  <a:cubicBezTo>
                    <a:pt x="1" y="43"/>
                    <a:pt x="1" y="44"/>
                    <a:pt x="2" y="46"/>
                  </a:cubicBezTo>
                  <a:cubicBezTo>
                    <a:pt x="3" y="47"/>
                    <a:pt x="4" y="48"/>
                    <a:pt x="5" y="50"/>
                  </a:cubicBezTo>
                  <a:cubicBezTo>
                    <a:pt x="7" y="52"/>
                    <a:pt x="9" y="54"/>
                    <a:pt x="12" y="56"/>
                  </a:cubicBezTo>
                  <a:cubicBezTo>
                    <a:pt x="13" y="57"/>
                    <a:pt x="14" y="58"/>
                    <a:pt x="16" y="59"/>
                  </a:cubicBezTo>
                  <a:cubicBezTo>
                    <a:pt x="17" y="60"/>
                    <a:pt x="19" y="61"/>
                    <a:pt x="20" y="61"/>
                  </a:cubicBezTo>
                  <a:cubicBezTo>
                    <a:pt x="20" y="61"/>
                    <a:pt x="21" y="62"/>
                    <a:pt x="21" y="62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23" y="62"/>
                    <a:pt x="24" y="62"/>
                    <a:pt x="25" y="63"/>
                  </a:cubicBezTo>
                  <a:cubicBezTo>
                    <a:pt x="25" y="63"/>
                    <a:pt x="26" y="63"/>
                    <a:pt x="27" y="64"/>
                  </a:cubicBezTo>
                  <a:cubicBezTo>
                    <a:pt x="27" y="65"/>
                    <a:pt x="28" y="66"/>
                    <a:pt x="28" y="67"/>
                  </a:cubicBezTo>
                  <a:cubicBezTo>
                    <a:pt x="29" y="68"/>
                    <a:pt x="30" y="69"/>
                    <a:pt x="30" y="70"/>
                  </a:cubicBezTo>
                  <a:cubicBezTo>
                    <a:pt x="30" y="70"/>
                    <a:pt x="31" y="71"/>
                    <a:pt x="31" y="71"/>
                  </a:cubicBezTo>
                  <a:cubicBezTo>
                    <a:pt x="31" y="71"/>
                    <a:pt x="31" y="71"/>
                    <a:pt x="31" y="71"/>
                  </a:cubicBezTo>
                  <a:cubicBezTo>
                    <a:pt x="31" y="71"/>
                    <a:pt x="31" y="71"/>
                    <a:pt x="31" y="72"/>
                  </a:cubicBezTo>
                  <a:cubicBezTo>
                    <a:pt x="33" y="73"/>
                    <a:pt x="34" y="74"/>
                    <a:pt x="35" y="75"/>
                  </a:cubicBezTo>
                  <a:cubicBezTo>
                    <a:pt x="34" y="75"/>
                    <a:pt x="34" y="74"/>
                    <a:pt x="34" y="73"/>
                  </a:cubicBezTo>
                  <a:cubicBezTo>
                    <a:pt x="33" y="72"/>
                    <a:pt x="33" y="72"/>
                    <a:pt x="32" y="71"/>
                  </a:cubicBezTo>
                  <a:cubicBezTo>
                    <a:pt x="32" y="70"/>
                    <a:pt x="31" y="69"/>
                    <a:pt x="30" y="68"/>
                  </a:cubicBezTo>
                  <a:cubicBezTo>
                    <a:pt x="30" y="67"/>
                    <a:pt x="30" y="67"/>
                    <a:pt x="30" y="67"/>
                  </a:cubicBezTo>
                  <a:cubicBezTo>
                    <a:pt x="30" y="67"/>
                    <a:pt x="30" y="66"/>
                    <a:pt x="30" y="66"/>
                  </a:cubicBezTo>
                  <a:cubicBezTo>
                    <a:pt x="30" y="66"/>
                    <a:pt x="30" y="65"/>
                    <a:pt x="30" y="65"/>
                  </a:cubicBezTo>
                  <a:cubicBezTo>
                    <a:pt x="30" y="64"/>
                    <a:pt x="30" y="64"/>
                    <a:pt x="30" y="64"/>
                  </a:cubicBezTo>
                  <a:cubicBezTo>
                    <a:pt x="30" y="63"/>
                    <a:pt x="30" y="62"/>
                    <a:pt x="30" y="61"/>
                  </a:cubicBezTo>
                  <a:cubicBezTo>
                    <a:pt x="30" y="58"/>
                    <a:pt x="30" y="55"/>
                    <a:pt x="31" y="52"/>
                  </a:cubicBezTo>
                  <a:cubicBezTo>
                    <a:pt x="31" y="51"/>
                    <a:pt x="31" y="50"/>
                    <a:pt x="32" y="50"/>
                  </a:cubicBezTo>
                  <a:cubicBezTo>
                    <a:pt x="32" y="49"/>
                    <a:pt x="32" y="48"/>
                    <a:pt x="32" y="48"/>
                  </a:cubicBezTo>
                  <a:cubicBezTo>
                    <a:pt x="33" y="46"/>
                    <a:pt x="34" y="45"/>
                    <a:pt x="35" y="44"/>
                  </a:cubicBezTo>
                  <a:cubicBezTo>
                    <a:pt x="37" y="41"/>
                    <a:pt x="39" y="39"/>
                    <a:pt x="42" y="37"/>
                  </a:cubicBezTo>
                  <a:cubicBezTo>
                    <a:pt x="41" y="38"/>
                    <a:pt x="39" y="39"/>
                    <a:pt x="38" y="40"/>
                  </a:cubicBezTo>
                  <a:cubicBezTo>
                    <a:pt x="37" y="41"/>
                    <a:pt x="36" y="42"/>
                    <a:pt x="35" y="43"/>
                  </a:cubicBezTo>
                  <a:cubicBezTo>
                    <a:pt x="33" y="45"/>
                    <a:pt x="32" y="46"/>
                    <a:pt x="32" y="47"/>
                  </a:cubicBezTo>
                  <a:cubicBezTo>
                    <a:pt x="31" y="48"/>
                    <a:pt x="31" y="49"/>
                    <a:pt x="31" y="49"/>
                  </a:cubicBezTo>
                  <a:cubicBezTo>
                    <a:pt x="30" y="50"/>
                    <a:pt x="30" y="51"/>
                    <a:pt x="30" y="52"/>
                  </a:cubicBezTo>
                  <a:cubicBezTo>
                    <a:pt x="30" y="53"/>
                    <a:pt x="29" y="55"/>
                    <a:pt x="29" y="56"/>
                  </a:cubicBezTo>
                  <a:cubicBezTo>
                    <a:pt x="29" y="58"/>
                    <a:pt x="29" y="60"/>
                    <a:pt x="29" y="61"/>
                  </a:cubicBezTo>
                  <a:cubicBezTo>
                    <a:pt x="29" y="62"/>
                    <a:pt x="29" y="63"/>
                    <a:pt x="29" y="64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28" y="62"/>
                    <a:pt x="27" y="59"/>
                    <a:pt x="26" y="57"/>
                  </a:cubicBezTo>
                  <a:cubicBezTo>
                    <a:pt x="26" y="56"/>
                    <a:pt x="25" y="56"/>
                    <a:pt x="25" y="55"/>
                  </a:cubicBezTo>
                  <a:cubicBezTo>
                    <a:pt x="25" y="55"/>
                    <a:pt x="25" y="54"/>
                    <a:pt x="25" y="53"/>
                  </a:cubicBezTo>
                  <a:cubicBezTo>
                    <a:pt x="25" y="52"/>
                    <a:pt x="25" y="50"/>
                    <a:pt x="26" y="49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6" y="48"/>
                    <a:pt x="26" y="48"/>
                    <a:pt x="26" y="47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5"/>
                    <a:pt x="27" y="44"/>
                    <a:pt x="28" y="44"/>
                  </a:cubicBezTo>
                  <a:cubicBezTo>
                    <a:pt x="28" y="42"/>
                    <a:pt x="29" y="40"/>
                    <a:pt x="30" y="39"/>
                  </a:cubicBezTo>
                  <a:cubicBezTo>
                    <a:pt x="31" y="35"/>
                    <a:pt x="32" y="32"/>
                    <a:pt x="33" y="29"/>
                  </a:cubicBezTo>
                  <a:cubicBezTo>
                    <a:pt x="33" y="27"/>
                    <a:pt x="33" y="25"/>
                    <a:pt x="33" y="23"/>
                  </a:cubicBezTo>
                  <a:cubicBezTo>
                    <a:pt x="33" y="22"/>
                    <a:pt x="32" y="20"/>
                    <a:pt x="31" y="18"/>
                  </a:cubicBezTo>
                  <a:cubicBezTo>
                    <a:pt x="32" y="20"/>
                    <a:pt x="32" y="22"/>
                    <a:pt x="32" y="23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51" name="Freeform 1941"/>
            <p:cNvSpPr/>
            <p:nvPr/>
          </p:nvSpPr>
          <p:spPr>
            <a:xfrm>
              <a:off x="4483055" y="4386287"/>
              <a:ext cx="90488" cy="68263"/>
            </a:xfrm>
            <a:custGeom>
              <a:avLst/>
              <a:gdLst>
                <a:gd name="txL" fmla="*/ 0 w 24"/>
                <a:gd name="txT" fmla="*/ 0 h 18"/>
                <a:gd name="txR" fmla="*/ 24 w 24"/>
                <a:gd name="txB" fmla="*/ 18 h 18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24" h="18">
                  <a:moveTo>
                    <a:pt x="24" y="0"/>
                  </a:moveTo>
                  <a:cubicBezTo>
                    <a:pt x="20" y="3"/>
                    <a:pt x="17" y="8"/>
                    <a:pt x="13" y="11"/>
                  </a:cubicBezTo>
                  <a:cubicBezTo>
                    <a:pt x="11" y="13"/>
                    <a:pt x="9" y="14"/>
                    <a:pt x="6" y="15"/>
                  </a:cubicBezTo>
                  <a:cubicBezTo>
                    <a:pt x="4" y="15"/>
                    <a:pt x="1" y="16"/>
                    <a:pt x="0" y="18"/>
                  </a:cubicBezTo>
                  <a:cubicBezTo>
                    <a:pt x="3" y="18"/>
                    <a:pt x="7" y="18"/>
                    <a:pt x="10" y="18"/>
                  </a:cubicBezTo>
                  <a:cubicBezTo>
                    <a:pt x="13" y="16"/>
                    <a:pt x="16" y="12"/>
                    <a:pt x="17" y="11"/>
                  </a:cubicBezTo>
                  <a:cubicBezTo>
                    <a:pt x="20" y="7"/>
                    <a:pt x="22" y="3"/>
                    <a:pt x="24" y="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52" name="Freeform 1944"/>
            <p:cNvSpPr/>
            <p:nvPr/>
          </p:nvSpPr>
          <p:spPr>
            <a:xfrm>
              <a:off x="4468768" y="4341837"/>
              <a:ext cx="119063" cy="55563"/>
            </a:xfrm>
            <a:custGeom>
              <a:avLst/>
              <a:gdLst>
                <a:gd name="txL" fmla="*/ 0 w 32"/>
                <a:gd name="txT" fmla="*/ 0 h 15"/>
                <a:gd name="txR" fmla="*/ 32 w 32"/>
                <a:gd name="txB" fmla="*/ 15 h 1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2" h="15">
                  <a:moveTo>
                    <a:pt x="17" y="6"/>
                  </a:moveTo>
                  <a:cubicBezTo>
                    <a:pt x="19" y="7"/>
                    <a:pt x="23" y="8"/>
                    <a:pt x="26" y="8"/>
                  </a:cubicBezTo>
                  <a:cubicBezTo>
                    <a:pt x="28" y="8"/>
                    <a:pt x="32" y="6"/>
                    <a:pt x="32" y="6"/>
                  </a:cubicBezTo>
                  <a:cubicBezTo>
                    <a:pt x="29" y="7"/>
                    <a:pt x="26" y="6"/>
                    <a:pt x="23" y="5"/>
                  </a:cubicBezTo>
                  <a:cubicBezTo>
                    <a:pt x="19" y="4"/>
                    <a:pt x="16" y="2"/>
                    <a:pt x="13" y="1"/>
                  </a:cubicBezTo>
                  <a:cubicBezTo>
                    <a:pt x="10" y="0"/>
                    <a:pt x="7" y="2"/>
                    <a:pt x="4" y="3"/>
                  </a:cubicBezTo>
                  <a:cubicBezTo>
                    <a:pt x="4" y="4"/>
                    <a:pt x="3" y="4"/>
                    <a:pt x="3" y="4"/>
                  </a:cubicBezTo>
                  <a:cubicBezTo>
                    <a:pt x="2" y="8"/>
                    <a:pt x="1" y="11"/>
                    <a:pt x="0" y="15"/>
                  </a:cubicBezTo>
                  <a:cubicBezTo>
                    <a:pt x="1" y="14"/>
                    <a:pt x="2" y="12"/>
                    <a:pt x="3" y="11"/>
                  </a:cubicBezTo>
                  <a:cubicBezTo>
                    <a:pt x="8" y="6"/>
                    <a:pt x="13" y="6"/>
                    <a:pt x="17" y="6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53" name="Freeform 1945"/>
            <p:cNvSpPr/>
            <p:nvPr/>
          </p:nvSpPr>
          <p:spPr>
            <a:xfrm>
              <a:off x="4464005" y="4338662"/>
              <a:ext cx="169864" cy="107951"/>
            </a:xfrm>
            <a:custGeom>
              <a:avLst/>
              <a:gdLst>
                <a:gd name="txL" fmla="*/ 0 w 45"/>
                <a:gd name="txT" fmla="*/ 0 h 29"/>
                <a:gd name="txR" fmla="*/ 45 w 45"/>
                <a:gd name="txB" fmla="*/ 29 h 2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5" h="29">
                  <a:moveTo>
                    <a:pt x="12" y="8"/>
                  </a:moveTo>
                  <a:cubicBezTo>
                    <a:pt x="13" y="8"/>
                    <a:pt x="14" y="8"/>
                    <a:pt x="16" y="8"/>
                  </a:cubicBezTo>
                  <a:cubicBezTo>
                    <a:pt x="18" y="8"/>
                    <a:pt x="20" y="8"/>
                    <a:pt x="22" y="8"/>
                  </a:cubicBezTo>
                  <a:cubicBezTo>
                    <a:pt x="23" y="9"/>
                    <a:pt x="24" y="9"/>
                    <a:pt x="25" y="9"/>
                  </a:cubicBezTo>
                  <a:cubicBezTo>
                    <a:pt x="26" y="9"/>
                    <a:pt x="27" y="9"/>
                    <a:pt x="27" y="9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30" y="10"/>
                    <a:pt x="31" y="10"/>
                  </a:cubicBezTo>
                  <a:cubicBezTo>
                    <a:pt x="30" y="10"/>
                    <a:pt x="29" y="10"/>
                    <a:pt x="28" y="11"/>
                  </a:cubicBezTo>
                  <a:cubicBezTo>
                    <a:pt x="27" y="11"/>
                    <a:pt x="27" y="11"/>
                    <a:pt x="26" y="11"/>
                  </a:cubicBezTo>
                  <a:cubicBezTo>
                    <a:pt x="26" y="11"/>
                    <a:pt x="25" y="11"/>
                    <a:pt x="25" y="11"/>
                  </a:cubicBezTo>
                  <a:cubicBezTo>
                    <a:pt x="24" y="12"/>
                    <a:pt x="22" y="12"/>
                    <a:pt x="21" y="12"/>
                  </a:cubicBezTo>
                  <a:cubicBezTo>
                    <a:pt x="21" y="13"/>
                    <a:pt x="20" y="13"/>
                    <a:pt x="19" y="13"/>
                  </a:cubicBezTo>
                  <a:cubicBezTo>
                    <a:pt x="18" y="14"/>
                    <a:pt x="17" y="14"/>
                    <a:pt x="16" y="14"/>
                  </a:cubicBezTo>
                  <a:cubicBezTo>
                    <a:pt x="15" y="14"/>
                    <a:pt x="14" y="14"/>
                    <a:pt x="14" y="14"/>
                  </a:cubicBezTo>
                  <a:cubicBezTo>
                    <a:pt x="13" y="15"/>
                    <a:pt x="12" y="15"/>
                    <a:pt x="12" y="15"/>
                  </a:cubicBezTo>
                  <a:cubicBezTo>
                    <a:pt x="11" y="15"/>
                    <a:pt x="9" y="16"/>
                    <a:pt x="8" y="16"/>
                  </a:cubicBezTo>
                  <a:cubicBezTo>
                    <a:pt x="8" y="17"/>
                    <a:pt x="7" y="17"/>
                    <a:pt x="7" y="18"/>
                  </a:cubicBezTo>
                  <a:cubicBezTo>
                    <a:pt x="6" y="18"/>
                    <a:pt x="6" y="19"/>
                    <a:pt x="5" y="19"/>
                  </a:cubicBezTo>
                  <a:cubicBezTo>
                    <a:pt x="6" y="18"/>
                    <a:pt x="7" y="17"/>
                    <a:pt x="8" y="17"/>
                  </a:cubicBezTo>
                  <a:cubicBezTo>
                    <a:pt x="10" y="16"/>
                    <a:pt x="11" y="16"/>
                    <a:pt x="12" y="16"/>
                  </a:cubicBezTo>
                  <a:cubicBezTo>
                    <a:pt x="13" y="15"/>
                    <a:pt x="13" y="15"/>
                    <a:pt x="14" y="15"/>
                  </a:cubicBezTo>
                  <a:cubicBezTo>
                    <a:pt x="14" y="15"/>
                    <a:pt x="15" y="15"/>
                    <a:pt x="16" y="15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4" y="16"/>
                    <a:pt x="12" y="17"/>
                    <a:pt x="9" y="19"/>
                  </a:cubicBezTo>
                  <a:cubicBezTo>
                    <a:pt x="8" y="21"/>
                    <a:pt x="6" y="22"/>
                    <a:pt x="4" y="24"/>
                  </a:cubicBezTo>
                  <a:cubicBezTo>
                    <a:pt x="4" y="25"/>
                    <a:pt x="3" y="26"/>
                    <a:pt x="2" y="27"/>
                  </a:cubicBezTo>
                  <a:cubicBezTo>
                    <a:pt x="2" y="27"/>
                    <a:pt x="1" y="28"/>
                    <a:pt x="0" y="29"/>
                  </a:cubicBezTo>
                  <a:cubicBezTo>
                    <a:pt x="1" y="29"/>
                    <a:pt x="1" y="29"/>
                    <a:pt x="2" y="28"/>
                  </a:cubicBezTo>
                  <a:cubicBezTo>
                    <a:pt x="2" y="28"/>
                    <a:pt x="2" y="27"/>
                    <a:pt x="3" y="27"/>
                  </a:cubicBezTo>
                  <a:cubicBezTo>
                    <a:pt x="3" y="26"/>
                    <a:pt x="4" y="25"/>
                    <a:pt x="5" y="25"/>
                  </a:cubicBezTo>
                  <a:cubicBezTo>
                    <a:pt x="7" y="23"/>
                    <a:pt x="8" y="22"/>
                    <a:pt x="10" y="20"/>
                  </a:cubicBezTo>
                  <a:cubicBezTo>
                    <a:pt x="14" y="17"/>
                    <a:pt x="18" y="15"/>
                    <a:pt x="22" y="14"/>
                  </a:cubicBezTo>
                  <a:cubicBezTo>
                    <a:pt x="23" y="13"/>
                    <a:pt x="24" y="13"/>
                    <a:pt x="25" y="13"/>
                  </a:cubicBezTo>
                  <a:cubicBezTo>
                    <a:pt x="26" y="12"/>
                    <a:pt x="26" y="12"/>
                    <a:pt x="27" y="12"/>
                  </a:cubicBezTo>
                  <a:cubicBezTo>
                    <a:pt x="27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7" y="13"/>
                    <a:pt x="27" y="13"/>
                  </a:cubicBezTo>
                  <a:cubicBezTo>
                    <a:pt x="27" y="14"/>
                    <a:pt x="26" y="14"/>
                    <a:pt x="26" y="15"/>
                  </a:cubicBezTo>
                  <a:cubicBezTo>
                    <a:pt x="24" y="17"/>
                    <a:pt x="23" y="19"/>
                    <a:pt x="21" y="21"/>
                  </a:cubicBezTo>
                  <a:cubicBezTo>
                    <a:pt x="21" y="21"/>
                    <a:pt x="21" y="22"/>
                    <a:pt x="20" y="22"/>
                  </a:cubicBezTo>
                  <a:cubicBezTo>
                    <a:pt x="20" y="22"/>
                    <a:pt x="19" y="23"/>
                    <a:pt x="19" y="23"/>
                  </a:cubicBezTo>
                  <a:cubicBezTo>
                    <a:pt x="18" y="24"/>
                    <a:pt x="17" y="25"/>
                    <a:pt x="16" y="25"/>
                  </a:cubicBezTo>
                  <a:cubicBezTo>
                    <a:pt x="14" y="26"/>
                    <a:pt x="13" y="26"/>
                    <a:pt x="12" y="27"/>
                  </a:cubicBezTo>
                  <a:cubicBezTo>
                    <a:pt x="11" y="27"/>
                    <a:pt x="10" y="28"/>
                    <a:pt x="9" y="28"/>
                  </a:cubicBezTo>
                  <a:cubicBezTo>
                    <a:pt x="10" y="28"/>
                    <a:pt x="11" y="28"/>
                    <a:pt x="12" y="27"/>
                  </a:cubicBezTo>
                  <a:cubicBezTo>
                    <a:pt x="13" y="27"/>
                    <a:pt x="15" y="26"/>
                    <a:pt x="16" y="26"/>
                  </a:cubicBezTo>
                  <a:cubicBezTo>
                    <a:pt x="17" y="25"/>
                    <a:pt x="18" y="24"/>
                    <a:pt x="19" y="24"/>
                  </a:cubicBezTo>
                  <a:cubicBezTo>
                    <a:pt x="19" y="23"/>
                    <a:pt x="20" y="23"/>
                    <a:pt x="20" y="23"/>
                  </a:cubicBezTo>
                  <a:cubicBezTo>
                    <a:pt x="21" y="22"/>
                    <a:pt x="21" y="22"/>
                    <a:pt x="22" y="21"/>
                  </a:cubicBezTo>
                  <a:cubicBezTo>
                    <a:pt x="24" y="19"/>
                    <a:pt x="25" y="17"/>
                    <a:pt x="26" y="15"/>
                  </a:cubicBezTo>
                  <a:cubicBezTo>
                    <a:pt x="27" y="14"/>
                    <a:pt x="28" y="13"/>
                    <a:pt x="29" y="12"/>
                  </a:cubicBezTo>
                  <a:cubicBezTo>
                    <a:pt x="29" y="12"/>
                    <a:pt x="30" y="12"/>
                    <a:pt x="30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2" y="10"/>
                    <a:pt x="34" y="10"/>
                    <a:pt x="35" y="9"/>
                  </a:cubicBezTo>
                  <a:cubicBezTo>
                    <a:pt x="36" y="9"/>
                    <a:pt x="37" y="8"/>
                    <a:pt x="38" y="8"/>
                  </a:cubicBezTo>
                  <a:cubicBezTo>
                    <a:pt x="38" y="8"/>
                    <a:pt x="37" y="8"/>
                    <a:pt x="37" y="8"/>
                  </a:cubicBezTo>
                  <a:cubicBezTo>
                    <a:pt x="37" y="9"/>
                    <a:pt x="37" y="9"/>
                    <a:pt x="37" y="10"/>
                  </a:cubicBezTo>
                  <a:cubicBezTo>
                    <a:pt x="37" y="10"/>
                    <a:pt x="37" y="11"/>
                    <a:pt x="37" y="11"/>
                  </a:cubicBezTo>
                  <a:cubicBezTo>
                    <a:pt x="37" y="12"/>
                    <a:pt x="36" y="13"/>
                    <a:pt x="36" y="14"/>
                  </a:cubicBezTo>
                  <a:cubicBezTo>
                    <a:pt x="36" y="15"/>
                    <a:pt x="35" y="16"/>
                    <a:pt x="35" y="17"/>
                  </a:cubicBezTo>
                  <a:cubicBezTo>
                    <a:pt x="34" y="19"/>
                    <a:pt x="33" y="20"/>
                    <a:pt x="31" y="22"/>
                  </a:cubicBezTo>
                  <a:cubicBezTo>
                    <a:pt x="31" y="23"/>
                    <a:pt x="30" y="24"/>
                    <a:pt x="29" y="24"/>
                  </a:cubicBezTo>
                  <a:cubicBezTo>
                    <a:pt x="29" y="25"/>
                    <a:pt x="28" y="26"/>
                    <a:pt x="27" y="26"/>
                  </a:cubicBezTo>
                  <a:cubicBezTo>
                    <a:pt x="28" y="26"/>
                    <a:pt x="29" y="25"/>
                    <a:pt x="30" y="24"/>
                  </a:cubicBezTo>
                  <a:cubicBezTo>
                    <a:pt x="30" y="24"/>
                    <a:pt x="31" y="23"/>
                    <a:pt x="32" y="22"/>
                  </a:cubicBezTo>
                  <a:cubicBezTo>
                    <a:pt x="33" y="21"/>
                    <a:pt x="34" y="19"/>
                    <a:pt x="35" y="17"/>
                  </a:cubicBezTo>
                  <a:cubicBezTo>
                    <a:pt x="36" y="16"/>
                    <a:pt x="36" y="15"/>
                    <a:pt x="37" y="14"/>
                  </a:cubicBezTo>
                  <a:cubicBezTo>
                    <a:pt x="37" y="13"/>
                    <a:pt x="37" y="12"/>
                    <a:pt x="38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8" y="9"/>
                    <a:pt x="38" y="9"/>
                    <a:pt x="38" y="8"/>
                  </a:cubicBezTo>
                  <a:cubicBezTo>
                    <a:pt x="38" y="8"/>
                    <a:pt x="38" y="7"/>
                    <a:pt x="39" y="7"/>
                  </a:cubicBezTo>
                  <a:cubicBezTo>
                    <a:pt x="39" y="7"/>
                    <a:pt x="40" y="6"/>
                    <a:pt x="41" y="6"/>
                  </a:cubicBezTo>
                  <a:cubicBezTo>
                    <a:pt x="41" y="5"/>
                    <a:pt x="42" y="5"/>
                    <a:pt x="42" y="4"/>
                  </a:cubicBezTo>
                  <a:cubicBezTo>
                    <a:pt x="42" y="4"/>
                    <a:pt x="43" y="4"/>
                    <a:pt x="43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4" y="2"/>
                    <a:pt x="45" y="1"/>
                    <a:pt x="45" y="1"/>
                  </a:cubicBezTo>
                  <a:cubicBezTo>
                    <a:pt x="45" y="1"/>
                    <a:pt x="44" y="1"/>
                    <a:pt x="44" y="2"/>
                  </a:cubicBezTo>
                  <a:cubicBezTo>
                    <a:pt x="43" y="2"/>
                    <a:pt x="43" y="2"/>
                    <a:pt x="43" y="3"/>
                  </a:cubicBezTo>
                  <a:cubicBezTo>
                    <a:pt x="42" y="3"/>
                    <a:pt x="41" y="4"/>
                    <a:pt x="41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5"/>
                    <a:pt x="40" y="5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39" y="5"/>
                    <a:pt x="38" y="5"/>
                    <a:pt x="38" y="5"/>
                  </a:cubicBezTo>
                  <a:cubicBezTo>
                    <a:pt x="38" y="5"/>
                    <a:pt x="37" y="5"/>
                    <a:pt x="37" y="5"/>
                  </a:cubicBezTo>
                  <a:cubicBezTo>
                    <a:pt x="35" y="6"/>
                    <a:pt x="33" y="6"/>
                    <a:pt x="31" y="5"/>
                  </a:cubicBezTo>
                  <a:cubicBezTo>
                    <a:pt x="30" y="5"/>
                    <a:pt x="30" y="5"/>
                    <a:pt x="29" y="5"/>
                  </a:cubicBezTo>
                  <a:cubicBezTo>
                    <a:pt x="29" y="5"/>
                    <a:pt x="28" y="5"/>
                    <a:pt x="28" y="5"/>
                  </a:cubicBezTo>
                  <a:cubicBezTo>
                    <a:pt x="27" y="5"/>
                    <a:pt x="26" y="4"/>
                    <a:pt x="25" y="4"/>
                  </a:cubicBezTo>
                  <a:cubicBezTo>
                    <a:pt x="23" y="3"/>
                    <a:pt x="22" y="1"/>
                    <a:pt x="20" y="0"/>
                  </a:cubicBezTo>
                  <a:cubicBezTo>
                    <a:pt x="21" y="1"/>
                    <a:pt x="22" y="1"/>
                    <a:pt x="22" y="2"/>
                  </a:cubicBezTo>
                  <a:cubicBezTo>
                    <a:pt x="23" y="3"/>
                    <a:pt x="24" y="3"/>
                    <a:pt x="25" y="4"/>
                  </a:cubicBezTo>
                  <a:cubicBezTo>
                    <a:pt x="26" y="5"/>
                    <a:pt x="27" y="5"/>
                    <a:pt x="28" y="5"/>
                  </a:cubicBezTo>
                  <a:cubicBezTo>
                    <a:pt x="28" y="6"/>
                    <a:pt x="29" y="6"/>
                    <a:pt x="29" y="6"/>
                  </a:cubicBezTo>
                  <a:cubicBezTo>
                    <a:pt x="30" y="6"/>
                    <a:pt x="30" y="6"/>
                    <a:pt x="31" y="6"/>
                  </a:cubicBezTo>
                  <a:cubicBezTo>
                    <a:pt x="32" y="6"/>
                    <a:pt x="33" y="6"/>
                    <a:pt x="34" y="6"/>
                  </a:cubicBezTo>
                  <a:cubicBezTo>
                    <a:pt x="35" y="6"/>
                    <a:pt x="36" y="6"/>
                    <a:pt x="37" y="6"/>
                  </a:cubicBezTo>
                  <a:cubicBezTo>
                    <a:pt x="37" y="6"/>
                    <a:pt x="38" y="6"/>
                    <a:pt x="38" y="6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7" y="7"/>
                    <a:pt x="36" y="8"/>
                    <a:pt x="34" y="8"/>
                  </a:cubicBezTo>
                  <a:cubicBezTo>
                    <a:pt x="34" y="8"/>
                    <a:pt x="34" y="9"/>
                    <a:pt x="33" y="9"/>
                  </a:cubicBezTo>
                  <a:cubicBezTo>
                    <a:pt x="33" y="9"/>
                    <a:pt x="33" y="9"/>
                    <a:pt x="32" y="9"/>
                  </a:cubicBezTo>
                  <a:cubicBezTo>
                    <a:pt x="31" y="9"/>
                    <a:pt x="30" y="9"/>
                    <a:pt x="29" y="9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8"/>
                    <a:pt x="26" y="8"/>
                    <a:pt x="26" y="8"/>
                  </a:cubicBezTo>
                  <a:cubicBezTo>
                    <a:pt x="25" y="8"/>
                    <a:pt x="23" y="8"/>
                    <a:pt x="22" y="8"/>
                  </a:cubicBezTo>
                  <a:cubicBezTo>
                    <a:pt x="20" y="7"/>
                    <a:pt x="18" y="7"/>
                    <a:pt x="16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10" y="8"/>
                    <a:pt x="11" y="8"/>
                    <a:pt x="12" y="8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54" name="Freeform 1946"/>
            <p:cNvSpPr/>
            <p:nvPr/>
          </p:nvSpPr>
          <p:spPr>
            <a:xfrm>
              <a:off x="4983121" y="4611714"/>
              <a:ext cx="30163" cy="112713"/>
            </a:xfrm>
            <a:custGeom>
              <a:avLst/>
              <a:gdLst>
                <a:gd name="txL" fmla="*/ 0 w 8"/>
                <a:gd name="txT" fmla="*/ 0 h 30"/>
                <a:gd name="txR" fmla="*/ 8 w 8"/>
                <a:gd name="txB" fmla="*/ 30 h 30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8" h="30">
                  <a:moveTo>
                    <a:pt x="4" y="0"/>
                  </a:moveTo>
                  <a:cubicBezTo>
                    <a:pt x="4" y="6"/>
                    <a:pt x="5" y="11"/>
                    <a:pt x="5" y="16"/>
                  </a:cubicBezTo>
                  <a:cubicBezTo>
                    <a:pt x="4" y="19"/>
                    <a:pt x="3" y="21"/>
                    <a:pt x="2" y="24"/>
                  </a:cubicBezTo>
                  <a:cubicBezTo>
                    <a:pt x="1" y="26"/>
                    <a:pt x="0" y="28"/>
                    <a:pt x="0" y="30"/>
                  </a:cubicBezTo>
                  <a:cubicBezTo>
                    <a:pt x="2" y="28"/>
                    <a:pt x="5" y="26"/>
                    <a:pt x="7" y="23"/>
                  </a:cubicBezTo>
                  <a:cubicBezTo>
                    <a:pt x="8" y="20"/>
                    <a:pt x="8" y="15"/>
                    <a:pt x="7" y="13"/>
                  </a:cubicBezTo>
                  <a:cubicBezTo>
                    <a:pt x="7" y="9"/>
                    <a:pt x="5" y="5"/>
                    <a:pt x="4" y="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55" name="Freeform 1949"/>
            <p:cNvSpPr/>
            <p:nvPr/>
          </p:nvSpPr>
          <p:spPr>
            <a:xfrm>
              <a:off x="4911683" y="4589489"/>
              <a:ext cx="82551" cy="104776"/>
            </a:xfrm>
            <a:custGeom>
              <a:avLst/>
              <a:gdLst>
                <a:gd name="txL" fmla="*/ 0 w 22"/>
                <a:gd name="txT" fmla="*/ 0 h 28"/>
                <a:gd name="txR" fmla="*/ 22 w 22"/>
                <a:gd name="txB" fmla="*/ 28 h 2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2" h="28">
                  <a:moveTo>
                    <a:pt x="11" y="10"/>
                  </a:moveTo>
                  <a:cubicBezTo>
                    <a:pt x="13" y="9"/>
                    <a:pt x="17" y="7"/>
                    <a:pt x="19" y="5"/>
                  </a:cubicBezTo>
                  <a:cubicBezTo>
                    <a:pt x="20" y="4"/>
                    <a:pt x="22" y="0"/>
                    <a:pt x="22" y="0"/>
                  </a:cubicBezTo>
                  <a:cubicBezTo>
                    <a:pt x="20" y="2"/>
                    <a:pt x="18" y="4"/>
                    <a:pt x="15" y="5"/>
                  </a:cubicBezTo>
                  <a:cubicBezTo>
                    <a:pt x="12" y="7"/>
                    <a:pt x="8" y="8"/>
                    <a:pt x="5" y="9"/>
                  </a:cubicBezTo>
                  <a:cubicBezTo>
                    <a:pt x="2" y="11"/>
                    <a:pt x="1" y="14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2" y="22"/>
                    <a:pt x="4" y="25"/>
                    <a:pt x="6" y="28"/>
                  </a:cubicBezTo>
                  <a:cubicBezTo>
                    <a:pt x="5" y="27"/>
                    <a:pt x="5" y="25"/>
                    <a:pt x="5" y="23"/>
                  </a:cubicBezTo>
                  <a:cubicBezTo>
                    <a:pt x="5" y="17"/>
                    <a:pt x="9" y="12"/>
                    <a:pt x="11" y="1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56" name="Freeform 1950"/>
            <p:cNvSpPr/>
            <p:nvPr/>
          </p:nvSpPr>
          <p:spPr>
            <a:xfrm>
              <a:off x="4933908" y="4537101"/>
              <a:ext cx="96838" cy="195264"/>
            </a:xfrm>
            <a:custGeom>
              <a:avLst/>
              <a:gdLst>
                <a:gd name="txL" fmla="*/ 0 w 26"/>
                <a:gd name="txT" fmla="*/ 0 h 52"/>
                <a:gd name="txR" fmla="*/ 26 w 26"/>
                <a:gd name="txB" fmla="*/ 52 h 5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6" h="52">
                  <a:moveTo>
                    <a:pt x="2" y="29"/>
                  </a:moveTo>
                  <a:cubicBezTo>
                    <a:pt x="3" y="28"/>
                    <a:pt x="3" y="27"/>
                    <a:pt x="4" y="26"/>
                  </a:cubicBezTo>
                  <a:cubicBezTo>
                    <a:pt x="6" y="25"/>
                    <a:pt x="8" y="23"/>
                    <a:pt x="9" y="22"/>
                  </a:cubicBezTo>
                  <a:cubicBezTo>
                    <a:pt x="10" y="21"/>
                    <a:pt x="11" y="21"/>
                    <a:pt x="12" y="20"/>
                  </a:cubicBezTo>
                  <a:cubicBezTo>
                    <a:pt x="13" y="20"/>
                    <a:pt x="13" y="20"/>
                    <a:pt x="14" y="19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6" y="18"/>
                    <a:pt x="16" y="18"/>
                    <a:pt x="17" y="17"/>
                  </a:cubicBezTo>
                  <a:cubicBezTo>
                    <a:pt x="16" y="18"/>
                    <a:pt x="16" y="19"/>
                    <a:pt x="15" y="20"/>
                  </a:cubicBezTo>
                  <a:cubicBezTo>
                    <a:pt x="15" y="20"/>
                    <a:pt x="15" y="21"/>
                    <a:pt x="14" y="21"/>
                  </a:cubicBezTo>
                  <a:cubicBezTo>
                    <a:pt x="14" y="22"/>
                    <a:pt x="14" y="22"/>
                    <a:pt x="13" y="23"/>
                  </a:cubicBezTo>
                  <a:cubicBezTo>
                    <a:pt x="13" y="24"/>
                    <a:pt x="12" y="25"/>
                    <a:pt x="12" y="26"/>
                  </a:cubicBezTo>
                  <a:cubicBezTo>
                    <a:pt x="11" y="26"/>
                    <a:pt x="11" y="27"/>
                    <a:pt x="11" y="28"/>
                  </a:cubicBezTo>
                  <a:cubicBezTo>
                    <a:pt x="10" y="29"/>
                    <a:pt x="9" y="30"/>
                    <a:pt x="9" y="31"/>
                  </a:cubicBezTo>
                  <a:cubicBezTo>
                    <a:pt x="8" y="31"/>
                    <a:pt x="8" y="32"/>
                    <a:pt x="8" y="32"/>
                  </a:cubicBezTo>
                  <a:cubicBezTo>
                    <a:pt x="7" y="33"/>
                    <a:pt x="7" y="34"/>
                    <a:pt x="7" y="34"/>
                  </a:cubicBezTo>
                  <a:cubicBezTo>
                    <a:pt x="6" y="35"/>
                    <a:pt x="5" y="36"/>
                    <a:pt x="5" y="38"/>
                  </a:cubicBezTo>
                  <a:cubicBezTo>
                    <a:pt x="5" y="38"/>
                    <a:pt x="5" y="39"/>
                    <a:pt x="5" y="40"/>
                  </a:cubicBezTo>
                  <a:cubicBezTo>
                    <a:pt x="5" y="40"/>
                    <a:pt x="5" y="41"/>
                    <a:pt x="5" y="42"/>
                  </a:cubicBezTo>
                  <a:cubicBezTo>
                    <a:pt x="5" y="40"/>
                    <a:pt x="5" y="39"/>
                    <a:pt x="5" y="38"/>
                  </a:cubicBezTo>
                  <a:cubicBezTo>
                    <a:pt x="6" y="37"/>
                    <a:pt x="7" y="35"/>
                    <a:pt x="7" y="34"/>
                  </a:cubicBezTo>
                  <a:cubicBezTo>
                    <a:pt x="8" y="34"/>
                    <a:pt x="8" y="33"/>
                    <a:pt x="8" y="33"/>
                  </a:cubicBezTo>
                  <a:cubicBezTo>
                    <a:pt x="9" y="32"/>
                    <a:pt x="9" y="32"/>
                    <a:pt x="9" y="31"/>
                  </a:cubicBezTo>
                  <a:cubicBezTo>
                    <a:pt x="9" y="31"/>
                    <a:pt x="10" y="31"/>
                    <a:pt x="10" y="30"/>
                  </a:cubicBezTo>
                  <a:cubicBezTo>
                    <a:pt x="9" y="33"/>
                    <a:pt x="8" y="36"/>
                    <a:pt x="8" y="39"/>
                  </a:cubicBezTo>
                  <a:cubicBezTo>
                    <a:pt x="8" y="41"/>
                    <a:pt x="7" y="43"/>
                    <a:pt x="7" y="46"/>
                  </a:cubicBezTo>
                  <a:cubicBezTo>
                    <a:pt x="7" y="47"/>
                    <a:pt x="8" y="48"/>
                    <a:pt x="8" y="49"/>
                  </a:cubicBezTo>
                  <a:cubicBezTo>
                    <a:pt x="8" y="50"/>
                    <a:pt x="8" y="51"/>
                    <a:pt x="8" y="52"/>
                  </a:cubicBezTo>
                  <a:cubicBezTo>
                    <a:pt x="8" y="52"/>
                    <a:pt x="8" y="51"/>
                    <a:pt x="8" y="51"/>
                  </a:cubicBezTo>
                  <a:cubicBezTo>
                    <a:pt x="8" y="50"/>
                    <a:pt x="8" y="50"/>
                    <a:pt x="8" y="49"/>
                  </a:cubicBezTo>
                  <a:cubicBezTo>
                    <a:pt x="8" y="48"/>
                    <a:pt x="8" y="47"/>
                    <a:pt x="9" y="46"/>
                  </a:cubicBezTo>
                  <a:cubicBezTo>
                    <a:pt x="9" y="43"/>
                    <a:pt x="9" y="41"/>
                    <a:pt x="9" y="39"/>
                  </a:cubicBezTo>
                  <a:cubicBezTo>
                    <a:pt x="10" y="35"/>
                    <a:pt x="11" y="30"/>
                    <a:pt x="13" y="26"/>
                  </a:cubicBezTo>
                  <a:cubicBezTo>
                    <a:pt x="13" y="25"/>
                    <a:pt x="14" y="24"/>
                    <a:pt x="14" y="23"/>
                  </a:cubicBezTo>
                  <a:cubicBezTo>
                    <a:pt x="15" y="23"/>
                    <a:pt x="15" y="22"/>
                    <a:pt x="15" y="22"/>
                  </a:cubicBezTo>
                  <a:cubicBezTo>
                    <a:pt x="16" y="21"/>
                    <a:pt x="16" y="21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1"/>
                    <a:pt x="16" y="22"/>
                    <a:pt x="16" y="22"/>
                  </a:cubicBezTo>
                  <a:cubicBezTo>
                    <a:pt x="16" y="23"/>
                    <a:pt x="16" y="24"/>
                    <a:pt x="16" y="24"/>
                  </a:cubicBezTo>
                  <a:cubicBezTo>
                    <a:pt x="17" y="27"/>
                    <a:pt x="17" y="29"/>
                    <a:pt x="18" y="32"/>
                  </a:cubicBezTo>
                  <a:cubicBezTo>
                    <a:pt x="18" y="32"/>
                    <a:pt x="18" y="33"/>
                    <a:pt x="18" y="33"/>
                  </a:cubicBezTo>
                  <a:cubicBezTo>
                    <a:pt x="18" y="34"/>
                    <a:pt x="17" y="35"/>
                    <a:pt x="17" y="35"/>
                  </a:cubicBezTo>
                  <a:cubicBezTo>
                    <a:pt x="17" y="36"/>
                    <a:pt x="17" y="38"/>
                    <a:pt x="16" y="39"/>
                  </a:cubicBezTo>
                  <a:cubicBezTo>
                    <a:pt x="16" y="40"/>
                    <a:pt x="16" y="41"/>
                    <a:pt x="15" y="42"/>
                  </a:cubicBezTo>
                  <a:cubicBezTo>
                    <a:pt x="15" y="44"/>
                    <a:pt x="14" y="45"/>
                    <a:pt x="14" y="46"/>
                  </a:cubicBezTo>
                  <a:cubicBezTo>
                    <a:pt x="14" y="45"/>
                    <a:pt x="15" y="44"/>
                    <a:pt x="15" y="42"/>
                  </a:cubicBezTo>
                  <a:cubicBezTo>
                    <a:pt x="16" y="41"/>
                    <a:pt x="16" y="40"/>
                    <a:pt x="17" y="39"/>
                  </a:cubicBezTo>
                  <a:cubicBezTo>
                    <a:pt x="17" y="38"/>
                    <a:pt x="18" y="37"/>
                    <a:pt x="18" y="35"/>
                  </a:cubicBezTo>
                  <a:cubicBezTo>
                    <a:pt x="18" y="35"/>
                    <a:pt x="18" y="34"/>
                    <a:pt x="18" y="33"/>
                  </a:cubicBezTo>
                  <a:cubicBezTo>
                    <a:pt x="18" y="33"/>
                    <a:pt x="18" y="32"/>
                    <a:pt x="18" y="32"/>
                  </a:cubicBezTo>
                  <a:cubicBezTo>
                    <a:pt x="18" y="29"/>
                    <a:pt x="18" y="27"/>
                    <a:pt x="17" y="24"/>
                  </a:cubicBezTo>
                  <a:cubicBezTo>
                    <a:pt x="17" y="23"/>
                    <a:pt x="17" y="22"/>
                    <a:pt x="17" y="20"/>
                  </a:cubicBezTo>
                  <a:cubicBezTo>
                    <a:pt x="17" y="20"/>
                    <a:pt x="17" y="19"/>
                    <a:pt x="17" y="19"/>
                  </a:cubicBezTo>
                  <a:cubicBezTo>
                    <a:pt x="17" y="18"/>
                    <a:pt x="18" y="18"/>
                    <a:pt x="18" y="18"/>
                  </a:cubicBezTo>
                  <a:cubicBezTo>
                    <a:pt x="18" y="17"/>
                    <a:pt x="19" y="15"/>
                    <a:pt x="19" y="14"/>
                  </a:cubicBezTo>
                  <a:cubicBezTo>
                    <a:pt x="20" y="13"/>
                    <a:pt x="20" y="12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1" y="12"/>
                    <a:pt x="21" y="12"/>
                    <a:pt x="21" y="13"/>
                  </a:cubicBezTo>
                  <a:cubicBezTo>
                    <a:pt x="22" y="13"/>
                    <a:pt x="22" y="14"/>
                    <a:pt x="22" y="14"/>
                  </a:cubicBezTo>
                  <a:cubicBezTo>
                    <a:pt x="23" y="15"/>
                    <a:pt x="23" y="16"/>
                    <a:pt x="23" y="17"/>
                  </a:cubicBezTo>
                  <a:cubicBezTo>
                    <a:pt x="24" y="18"/>
                    <a:pt x="24" y="19"/>
                    <a:pt x="25" y="19"/>
                  </a:cubicBezTo>
                  <a:cubicBezTo>
                    <a:pt x="25" y="21"/>
                    <a:pt x="25" y="23"/>
                    <a:pt x="26" y="25"/>
                  </a:cubicBezTo>
                  <a:cubicBezTo>
                    <a:pt x="26" y="26"/>
                    <a:pt x="26" y="27"/>
                    <a:pt x="26" y="28"/>
                  </a:cubicBezTo>
                  <a:cubicBezTo>
                    <a:pt x="26" y="30"/>
                    <a:pt x="26" y="31"/>
                    <a:pt x="26" y="32"/>
                  </a:cubicBezTo>
                  <a:cubicBezTo>
                    <a:pt x="26" y="31"/>
                    <a:pt x="26" y="30"/>
                    <a:pt x="26" y="28"/>
                  </a:cubicBezTo>
                  <a:cubicBezTo>
                    <a:pt x="26" y="27"/>
                    <a:pt x="26" y="26"/>
                    <a:pt x="26" y="25"/>
                  </a:cubicBezTo>
                  <a:cubicBezTo>
                    <a:pt x="26" y="23"/>
                    <a:pt x="26" y="21"/>
                    <a:pt x="25" y="19"/>
                  </a:cubicBezTo>
                  <a:cubicBezTo>
                    <a:pt x="25" y="18"/>
                    <a:pt x="24" y="17"/>
                    <a:pt x="24" y="16"/>
                  </a:cubicBezTo>
                  <a:cubicBezTo>
                    <a:pt x="24" y="15"/>
                    <a:pt x="23" y="14"/>
                    <a:pt x="23" y="14"/>
                  </a:cubicBezTo>
                  <a:cubicBezTo>
                    <a:pt x="23" y="13"/>
                    <a:pt x="22" y="13"/>
                    <a:pt x="22" y="13"/>
                  </a:cubicBezTo>
                  <a:cubicBezTo>
                    <a:pt x="22" y="13"/>
                    <a:pt x="22" y="12"/>
                    <a:pt x="22" y="12"/>
                  </a:cubicBezTo>
                  <a:cubicBezTo>
                    <a:pt x="22" y="12"/>
                    <a:pt x="21" y="11"/>
                    <a:pt x="21" y="11"/>
                  </a:cubicBezTo>
                  <a:cubicBezTo>
                    <a:pt x="21" y="11"/>
                    <a:pt x="21" y="10"/>
                    <a:pt x="20" y="10"/>
                  </a:cubicBezTo>
                  <a:cubicBezTo>
                    <a:pt x="21" y="9"/>
                    <a:pt x="21" y="8"/>
                    <a:pt x="21" y="7"/>
                  </a:cubicBezTo>
                  <a:cubicBezTo>
                    <a:pt x="21" y="7"/>
                    <a:pt x="21" y="6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3"/>
                    <a:pt x="21" y="2"/>
                    <a:pt x="21" y="0"/>
                  </a:cubicBezTo>
                  <a:cubicBezTo>
                    <a:pt x="21" y="1"/>
                    <a:pt x="21" y="2"/>
                    <a:pt x="20" y="2"/>
                  </a:cubicBezTo>
                  <a:cubicBezTo>
                    <a:pt x="20" y="3"/>
                    <a:pt x="20" y="3"/>
                    <a:pt x="20" y="4"/>
                  </a:cubicBezTo>
                  <a:cubicBezTo>
                    <a:pt x="20" y="5"/>
                    <a:pt x="20" y="5"/>
                    <a:pt x="20" y="6"/>
                  </a:cubicBezTo>
                  <a:cubicBezTo>
                    <a:pt x="20" y="6"/>
                    <a:pt x="20" y="7"/>
                    <a:pt x="20" y="7"/>
                  </a:cubicBezTo>
                  <a:cubicBezTo>
                    <a:pt x="20" y="7"/>
                    <a:pt x="20" y="7"/>
                    <a:pt x="19" y="7"/>
                  </a:cubicBezTo>
                  <a:cubicBezTo>
                    <a:pt x="19" y="7"/>
                    <a:pt x="19" y="8"/>
                    <a:pt x="19" y="8"/>
                  </a:cubicBezTo>
                  <a:cubicBezTo>
                    <a:pt x="19" y="8"/>
                    <a:pt x="19" y="8"/>
                    <a:pt x="19" y="9"/>
                  </a:cubicBezTo>
                  <a:cubicBezTo>
                    <a:pt x="18" y="9"/>
                    <a:pt x="18" y="9"/>
                    <a:pt x="18" y="10"/>
                  </a:cubicBezTo>
                  <a:cubicBezTo>
                    <a:pt x="17" y="11"/>
                    <a:pt x="15" y="13"/>
                    <a:pt x="14" y="14"/>
                  </a:cubicBezTo>
                  <a:cubicBezTo>
                    <a:pt x="13" y="14"/>
                    <a:pt x="13" y="15"/>
                    <a:pt x="12" y="15"/>
                  </a:cubicBezTo>
                  <a:cubicBezTo>
                    <a:pt x="12" y="15"/>
                    <a:pt x="12" y="16"/>
                    <a:pt x="11" y="16"/>
                  </a:cubicBezTo>
                  <a:cubicBezTo>
                    <a:pt x="10" y="16"/>
                    <a:pt x="9" y="17"/>
                    <a:pt x="8" y="17"/>
                  </a:cubicBezTo>
                  <a:cubicBezTo>
                    <a:pt x="6" y="17"/>
                    <a:pt x="4" y="17"/>
                    <a:pt x="2" y="17"/>
                  </a:cubicBezTo>
                  <a:cubicBezTo>
                    <a:pt x="3" y="17"/>
                    <a:pt x="4" y="17"/>
                    <a:pt x="5" y="17"/>
                  </a:cubicBezTo>
                  <a:cubicBezTo>
                    <a:pt x="6" y="17"/>
                    <a:pt x="7" y="17"/>
                    <a:pt x="8" y="17"/>
                  </a:cubicBezTo>
                  <a:cubicBezTo>
                    <a:pt x="9" y="17"/>
                    <a:pt x="10" y="17"/>
                    <a:pt x="11" y="16"/>
                  </a:cubicBezTo>
                  <a:cubicBezTo>
                    <a:pt x="12" y="16"/>
                    <a:pt x="12" y="16"/>
                    <a:pt x="13" y="15"/>
                  </a:cubicBezTo>
                  <a:cubicBezTo>
                    <a:pt x="13" y="15"/>
                    <a:pt x="14" y="15"/>
                    <a:pt x="14" y="15"/>
                  </a:cubicBezTo>
                  <a:cubicBezTo>
                    <a:pt x="15" y="14"/>
                    <a:pt x="16" y="13"/>
                    <a:pt x="16" y="13"/>
                  </a:cubicBezTo>
                  <a:cubicBezTo>
                    <a:pt x="17" y="12"/>
                    <a:pt x="18" y="11"/>
                    <a:pt x="18" y="10"/>
                  </a:cubicBezTo>
                  <a:cubicBezTo>
                    <a:pt x="19" y="10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11"/>
                    <a:pt x="19" y="12"/>
                    <a:pt x="18" y="14"/>
                  </a:cubicBezTo>
                  <a:cubicBezTo>
                    <a:pt x="18" y="14"/>
                    <a:pt x="18" y="14"/>
                    <a:pt x="18" y="15"/>
                  </a:cubicBezTo>
                  <a:cubicBezTo>
                    <a:pt x="17" y="15"/>
                    <a:pt x="17" y="15"/>
                    <a:pt x="17" y="16"/>
                  </a:cubicBezTo>
                  <a:cubicBezTo>
                    <a:pt x="16" y="16"/>
                    <a:pt x="16" y="17"/>
                    <a:pt x="15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3" y="19"/>
                    <a:pt x="12" y="19"/>
                    <a:pt x="12" y="20"/>
                  </a:cubicBezTo>
                  <a:cubicBezTo>
                    <a:pt x="11" y="20"/>
                    <a:pt x="10" y="21"/>
                    <a:pt x="9" y="21"/>
                  </a:cubicBezTo>
                  <a:cubicBezTo>
                    <a:pt x="7" y="23"/>
                    <a:pt x="5" y="24"/>
                    <a:pt x="4" y="26"/>
                  </a:cubicBezTo>
                  <a:cubicBezTo>
                    <a:pt x="3" y="26"/>
                    <a:pt x="2" y="27"/>
                    <a:pt x="1" y="28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1" y="30"/>
                    <a:pt x="1" y="29"/>
                    <a:pt x="2" y="29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57" name="Freeform 1951"/>
            <p:cNvSpPr/>
            <p:nvPr/>
          </p:nvSpPr>
          <p:spPr>
            <a:xfrm>
              <a:off x="3968702" y="4210074"/>
              <a:ext cx="112713" cy="30163"/>
            </a:xfrm>
            <a:custGeom>
              <a:avLst/>
              <a:gdLst>
                <a:gd name="txL" fmla="*/ 0 w 30"/>
                <a:gd name="txT" fmla="*/ 0 h 8"/>
                <a:gd name="txR" fmla="*/ 30 w 30"/>
                <a:gd name="txB" fmla="*/ 8 h 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0" h="8">
                  <a:moveTo>
                    <a:pt x="30" y="3"/>
                  </a:moveTo>
                  <a:cubicBezTo>
                    <a:pt x="25" y="4"/>
                    <a:pt x="20" y="5"/>
                    <a:pt x="15" y="5"/>
                  </a:cubicBezTo>
                  <a:cubicBezTo>
                    <a:pt x="12" y="4"/>
                    <a:pt x="10" y="3"/>
                    <a:pt x="7" y="2"/>
                  </a:cubicBezTo>
                  <a:cubicBezTo>
                    <a:pt x="5" y="1"/>
                    <a:pt x="3" y="0"/>
                    <a:pt x="0" y="0"/>
                  </a:cubicBezTo>
                  <a:cubicBezTo>
                    <a:pt x="3" y="3"/>
                    <a:pt x="5" y="5"/>
                    <a:pt x="8" y="7"/>
                  </a:cubicBezTo>
                  <a:cubicBezTo>
                    <a:pt x="11" y="8"/>
                    <a:pt x="16" y="8"/>
                    <a:pt x="18" y="7"/>
                  </a:cubicBezTo>
                  <a:cubicBezTo>
                    <a:pt x="22" y="6"/>
                    <a:pt x="26" y="5"/>
                    <a:pt x="30" y="3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658" name="Picture 1952"/>
            <p:cNvPicPr>
              <a:picLocks noChangeAspect="1"/>
            </p:cNvPicPr>
            <p:nvPr/>
          </p:nvPicPr>
          <p:blipFill>
            <a:blip r:embed="rId21"/>
            <a:stretch>
              <a:fillRect/>
            </a:stretch>
          </p:blipFill>
          <p:spPr>
            <a:xfrm>
              <a:off x="3935365" y="4110061"/>
              <a:ext cx="280989" cy="192089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659" name="Picture 1953"/>
            <p:cNvPicPr>
              <a:picLocks noChangeAspect="1"/>
            </p:cNvPicPr>
            <p:nvPr/>
          </p:nvPicPr>
          <p:blipFill>
            <a:blip r:embed="rId22"/>
            <a:stretch>
              <a:fillRect/>
            </a:stretch>
          </p:blipFill>
          <p:spPr>
            <a:xfrm>
              <a:off x="4068715" y="4121173"/>
              <a:ext cx="101601" cy="123826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660" name="Freeform 1954"/>
            <p:cNvSpPr/>
            <p:nvPr/>
          </p:nvSpPr>
          <p:spPr>
            <a:xfrm>
              <a:off x="3998865" y="4138636"/>
              <a:ext cx="109538" cy="79376"/>
            </a:xfrm>
            <a:custGeom>
              <a:avLst/>
              <a:gdLst>
                <a:gd name="txL" fmla="*/ 0 w 29"/>
                <a:gd name="txT" fmla="*/ 0 h 21"/>
                <a:gd name="txR" fmla="*/ 29 w 29"/>
                <a:gd name="txB" fmla="*/ 21 h 2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9" h="21">
                  <a:moveTo>
                    <a:pt x="18" y="11"/>
                  </a:moveTo>
                  <a:cubicBezTo>
                    <a:pt x="19" y="13"/>
                    <a:pt x="22" y="17"/>
                    <a:pt x="24" y="18"/>
                  </a:cubicBezTo>
                  <a:cubicBezTo>
                    <a:pt x="25" y="20"/>
                    <a:pt x="29" y="21"/>
                    <a:pt x="29" y="21"/>
                  </a:cubicBezTo>
                  <a:cubicBezTo>
                    <a:pt x="26" y="19"/>
                    <a:pt x="24" y="17"/>
                    <a:pt x="23" y="14"/>
                  </a:cubicBezTo>
                  <a:cubicBezTo>
                    <a:pt x="21" y="11"/>
                    <a:pt x="20" y="8"/>
                    <a:pt x="18" y="5"/>
                  </a:cubicBezTo>
                  <a:cubicBezTo>
                    <a:pt x="17" y="2"/>
                    <a:pt x="14" y="1"/>
                    <a:pt x="10" y="0"/>
                  </a:cubicBezTo>
                  <a:cubicBezTo>
                    <a:pt x="10" y="0"/>
                    <a:pt x="9" y="0"/>
                    <a:pt x="9" y="0"/>
                  </a:cubicBezTo>
                  <a:cubicBezTo>
                    <a:pt x="6" y="2"/>
                    <a:pt x="3" y="4"/>
                    <a:pt x="0" y="6"/>
                  </a:cubicBezTo>
                  <a:cubicBezTo>
                    <a:pt x="1" y="6"/>
                    <a:pt x="3" y="5"/>
                    <a:pt x="5" y="5"/>
                  </a:cubicBezTo>
                  <a:cubicBezTo>
                    <a:pt x="11" y="5"/>
                    <a:pt x="16" y="8"/>
                    <a:pt x="18" y="11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61" name="Freeform 1955"/>
            <p:cNvSpPr/>
            <p:nvPr/>
          </p:nvSpPr>
          <p:spPr>
            <a:xfrm>
              <a:off x="3960765" y="4160861"/>
              <a:ext cx="200026" cy="98426"/>
            </a:xfrm>
            <a:custGeom>
              <a:avLst/>
              <a:gdLst>
                <a:gd name="txL" fmla="*/ 0 w 53"/>
                <a:gd name="txT" fmla="*/ 0 h 26"/>
                <a:gd name="txR" fmla="*/ 53 w 53"/>
                <a:gd name="txB" fmla="*/ 26 h 2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3" h="26">
                  <a:moveTo>
                    <a:pt x="23" y="2"/>
                  </a:moveTo>
                  <a:cubicBezTo>
                    <a:pt x="24" y="2"/>
                    <a:pt x="25" y="3"/>
                    <a:pt x="26" y="4"/>
                  </a:cubicBezTo>
                  <a:cubicBezTo>
                    <a:pt x="28" y="5"/>
                    <a:pt x="29" y="7"/>
                    <a:pt x="30" y="9"/>
                  </a:cubicBezTo>
                  <a:cubicBezTo>
                    <a:pt x="31" y="10"/>
                    <a:pt x="32" y="11"/>
                    <a:pt x="32" y="12"/>
                  </a:cubicBezTo>
                  <a:cubicBezTo>
                    <a:pt x="33" y="12"/>
                    <a:pt x="33" y="12"/>
                    <a:pt x="33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5" y="15"/>
                    <a:pt x="35" y="15"/>
                    <a:pt x="36" y="16"/>
                  </a:cubicBezTo>
                  <a:cubicBezTo>
                    <a:pt x="35" y="15"/>
                    <a:pt x="34" y="15"/>
                    <a:pt x="33" y="14"/>
                  </a:cubicBezTo>
                  <a:cubicBezTo>
                    <a:pt x="33" y="14"/>
                    <a:pt x="32" y="14"/>
                    <a:pt x="32" y="14"/>
                  </a:cubicBezTo>
                  <a:cubicBezTo>
                    <a:pt x="31" y="13"/>
                    <a:pt x="31" y="13"/>
                    <a:pt x="30" y="13"/>
                  </a:cubicBezTo>
                  <a:cubicBezTo>
                    <a:pt x="29" y="12"/>
                    <a:pt x="28" y="12"/>
                    <a:pt x="27" y="11"/>
                  </a:cubicBezTo>
                  <a:cubicBezTo>
                    <a:pt x="26" y="11"/>
                    <a:pt x="25" y="11"/>
                    <a:pt x="24" y="10"/>
                  </a:cubicBezTo>
                  <a:cubicBezTo>
                    <a:pt x="24" y="10"/>
                    <a:pt x="23" y="9"/>
                    <a:pt x="22" y="8"/>
                  </a:cubicBezTo>
                  <a:cubicBezTo>
                    <a:pt x="21" y="8"/>
                    <a:pt x="21" y="8"/>
                    <a:pt x="20" y="7"/>
                  </a:cubicBezTo>
                  <a:cubicBezTo>
                    <a:pt x="19" y="7"/>
                    <a:pt x="19" y="7"/>
                    <a:pt x="18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3" y="5"/>
                    <a:pt x="13" y="5"/>
                  </a:cubicBezTo>
                  <a:cubicBezTo>
                    <a:pt x="12" y="5"/>
                    <a:pt x="11" y="5"/>
                    <a:pt x="11" y="5"/>
                  </a:cubicBezTo>
                  <a:cubicBezTo>
                    <a:pt x="12" y="5"/>
                    <a:pt x="13" y="5"/>
                    <a:pt x="14" y="6"/>
                  </a:cubicBezTo>
                  <a:cubicBezTo>
                    <a:pt x="16" y="6"/>
                    <a:pt x="17" y="7"/>
                    <a:pt x="18" y="7"/>
                  </a:cubicBezTo>
                  <a:cubicBezTo>
                    <a:pt x="19" y="7"/>
                    <a:pt x="19" y="8"/>
                    <a:pt x="20" y="8"/>
                  </a:cubicBezTo>
                  <a:cubicBezTo>
                    <a:pt x="20" y="8"/>
                    <a:pt x="21" y="9"/>
                    <a:pt x="21" y="9"/>
                  </a:cubicBezTo>
                  <a:cubicBezTo>
                    <a:pt x="22" y="9"/>
                    <a:pt x="22" y="9"/>
                    <a:pt x="22" y="10"/>
                  </a:cubicBezTo>
                  <a:cubicBezTo>
                    <a:pt x="19" y="9"/>
                    <a:pt x="16" y="8"/>
                    <a:pt x="14" y="8"/>
                  </a:cubicBezTo>
                  <a:cubicBezTo>
                    <a:pt x="11" y="8"/>
                    <a:pt x="9" y="8"/>
                    <a:pt x="7" y="8"/>
                  </a:cubicBezTo>
                  <a:cubicBezTo>
                    <a:pt x="6" y="8"/>
                    <a:pt x="4" y="8"/>
                    <a:pt x="3" y="9"/>
                  </a:cubicBezTo>
                  <a:cubicBezTo>
                    <a:pt x="2" y="9"/>
                    <a:pt x="1" y="9"/>
                    <a:pt x="0" y="9"/>
                  </a:cubicBezTo>
                  <a:cubicBezTo>
                    <a:pt x="1" y="9"/>
                    <a:pt x="1" y="9"/>
                    <a:pt x="2" y="9"/>
                  </a:cubicBezTo>
                  <a:cubicBezTo>
                    <a:pt x="2" y="9"/>
                    <a:pt x="3" y="9"/>
                    <a:pt x="3" y="9"/>
                  </a:cubicBezTo>
                  <a:cubicBezTo>
                    <a:pt x="5" y="9"/>
                    <a:pt x="6" y="9"/>
                    <a:pt x="7" y="9"/>
                  </a:cubicBezTo>
                  <a:cubicBezTo>
                    <a:pt x="9" y="9"/>
                    <a:pt x="11" y="9"/>
                    <a:pt x="13" y="9"/>
                  </a:cubicBezTo>
                  <a:cubicBezTo>
                    <a:pt x="18" y="10"/>
                    <a:pt x="22" y="11"/>
                    <a:pt x="27" y="12"/>
                  </a:cubicBezTo>
                  <a:cubicBezTo>
                    <a:pt x="28" y="13"/>
                    <a:pt x="29" y="13"/>
                    <a:pt x="30" y="14"/>
                  </a:cubicBezTo>
                  <a:cubicBezTo>
                    <a:pt x="30" y="14"/>
                    <a:pt x="31" y="14"/>
                    <a:pt x="31" y="15"/>
                  </a:cubicBezTo>
                  <a:cubicBezTo>
                    <a:pt x="31" y="15"/>
                    <a:pt x="32" y="15"/>
                    <a:pt x="32" y="15"/>
                  </a:cubicBezTo>
                  <a:cubicBezTo>
                    <a:pt x="33" y="15"/>
                    <a:pt x="33" y="16"/>
                    <a:pt x="33" y="16"/>
                  </a:cubicBezTo>
                  <a:cubicBezTo>
                    <a:pt x="33" y="16"/>
                    <a:pt x="32" y="16"/>
                    <a:pt x="32" y="16"/>
                  </a:cubicBezTo>
                  <a:cubicBezTo>
                    <a:pt x="32" y="16"/>
                    <a:pt x="31" y="16"/>
                    <a:pt x="30" y="16"/>
                  </a:cubicBezTo>
                  <a:cubicBezTo>
                    <a:pt x="30" y="16"/>
                    <a:pt x="29" y="16"/>
                    <a:pt x="29" y="16"/>
                  </a:cubicBezTo>
                  <a:cubicBezTo>
                    <a:pt x="26" y="16"/>
                    <a:pt x="24" y="17"/>
                    <a:pt x="21" y="17"/>
                  </a:cubicBezTo>
                  <a:cubicBezTo>
                    <a:pt x="21" y="17"/>
                    <a:pt x="20" y="18"/>
                    <a:pt x="19" y="17"/>
                  </a:cubicBezTo>
                  <a:cubicBezTo>
                    <a:pt x="19" y="17"/>
                    <a:pt x="18" y="17"/>
                    <a:pt x="18" y="17"/>
                  </a:cubicBezTo>
                  <a:cubicBezTo>
                    <a:pt x="16" y="17"/>
                    <a:pt x="15" y="17"/>
                    <a:pt x="14" y="17"/>
                  </a:cubicBezTo>
                  <a:cubicBezTo>
                    <a:pt x="13" y="16"/>
                    <a:pt x="12" y="16"/>
                    <a:pt x="10" y="16"/>
                  </a:cubicBezTo>
                  <a:cubicBezTo>
                    <a:pt x="9" y="15"/>
                    <a:pt x="8" y="15"/>
                    <a:pt x="7" y="14"/>
                  </a:cubicBezTo>
                  <a:cubicBezTo>
                    <a:pt x="8" y="15"/>
                    <a:pt x="9" y="15"/>
                    <a:pt x="10" y="16"/>
                  </a:cubicBezTo>
                  <a:cubicBezTo>
                    <a:pt x="11" y="16"/>
                    <a:pt x="13" y="17"/>
                    <a:pt x="14" y="17"/>
                  </a:cubicBezTo>
                  <a:cubicBezTo>
                    <a:pt x="15" y="17"/>
                    <a:pt x="16" y="18"/>
                    <a:pt x="18" y="18"/>
                  </a:cubicBezTo>
                  <a:cubicBezTo>
                    <a:pt x="18" y="18"/>
                    <a:pt x="19" y="18"/>
                    <a:pt x="19" y="18"/>
                  </a:cubicBezTo>
                  <a:cubicBezTo>
                    <a:pt x="20" y="18"/>
                    <a:pt x="21" y="18"/>
                    <a:pt x="21" y="18"/>
                  </a:cubicBezTo>
                  <a:cubicBezTo>
                    <a:pt x="24" y="18"/>
                    <a:pt x="26" y="17"/>
                    <a:pt x="29" y="17"/>
                  </a:cubicBezTo>
                  <a:cubicBezTo>
                    <a:pt x="30" y="16"/>
                    <a:pt x="31" y="16"/>
                    <a:pt x="32" y="16"/>
                  </a:cubicBezTo>
                  <a:cubicBezTo>
                    <a:pt x="33" y="16"/>
                    <a:pt x="34" y="16"/>
                    <a:pt x="34" y="17"/>
                  </a:cubicBezTo>
                  <a:cubicBezTo>
                    <a:pt x="34" y="17"/>
                    <a:pt x="35" y="17"/>
                    <a:pt x="35" y="17"/>
                  </a:cubicBezTo>
                  <a:cubicBezTo>
                    <a:pt x="36" y="17"/>
                    <a:pt x="38" y="18"/>
                    <a:pt x="39" y="18"/>
                  </a:cubicBezTo>
                  <a:cubicBezTo>
                    <a:pt x="40" y="18"/>
                    <a:pt x="41" y="19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1" y="19"/>
                    <a:pt x="41" y="20"/>
                    <a:pt x="40" y="20"/>
                  </a:cubicBezTo>
                  <a:cubicBezTo>
                    <a:pt x="40" y="20"/>
                    <a:pt x="40" y="21"/>
                    <a:pt x="39" y="21"/>
                  </a:cubicBezTo>
                  <a:cubicBezTo>
                    <a:pt x="38" y="22"/>
                    <a:pt x="37" y="22"/>
                    <a:pt x="37" y="22"/>
                  </a:cubicBezTo>
                  <a:cubicBezTo>
                    <a:pt x="36" y="23"/>
                    <a:pt x="35" y="23"/>
                    <a:pt x="34" y="24"/>
                  </a:cubicBezTo>
                  <a:cubicBezTo>
                    <a:pt x="32" y="24"/>
                    <a:pt x="30" y="25"/>
                    <a:pt x="28" y="25"/>
                  </a:cubicBezTo>
                  <a:cubicBezTo>
                    <a:pt x="27" y="25"/>
                    <a:pt x="26" y="25"/>
                    <a:pt x="25" y="25"/>
                  </a:cubicBezTo>
                  <a:cubicBezTo>
                    <a:pt x="24" y="25"/>
                    <a:pt x="23" y="25"/>
                    <a:pt x="22" y="25"/>
                  </a:cubicBezTo>
                  <a:cubicBezTo>
                    <a:pt x="23" y="25"/>
                    <a:pt x="24" y="26"/>
                    <a:pt x="25" y="26"/>
                  </a:cubicBezTo>
                  <a:cubicBezTo>
                    <a:pt x="26" y="26"/>
                    <a:pt x="27" y="26"/>
                    <a:pt x="28" y="25"/>
                  </a:cubicBezTo>
                  <a:cubicBezTo>
                    <a:pt x="30" y="25"/>
                    <a:pt x="32" y="25"/>
                    <a:pt x="34" y="24"/>
                  </a:cubicBezTo>
                  <a:cubicBezTo>
                    <a:pt x="35" y="24"/>
                    <a:pt x="36" y="24"/>
                    <a:pt x="37" y="23"/>
                  </a:cubicBezTo>
                  <a:cubicBezTo>
                    <a:pt x="38" y="23"/>
                    <a:pt x="39" y="22"/>
                    <a:pt x="40" y="22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0" y="21"/>
                    <a:pt x="41" y="21"/>
                    <a:pt x="41" y="21"/>
                  </a:cubicBezTo>
                  <a:cubicBezTo>
                    <a:pt x="41" y="20"/>
                    <a:pt x="42" y="20"/>
                    <a:pt x="42" y="20"/>
                  </a:cubicBezTo>
                  <a:cubicBezTo>
                    <a:pt x="42" y="19"/>
                    <a:pt x="43" y="19"/>
                    <a:pt x="43" y="19"/>
                  </a:cubicBezTo>
                  <a:cubicBezTo>
                    <a:pt x="44" y="19"/>
                    <a:pt x="45" y="19"/>
                    <a:pt x="46" y="19"/>
                  </a:cubicBezTo>
                  <a:cubicBezTo>
                    <a:pt x="46" y="19"/>
                    <a:pt x="47" y="19"/>
                    <a:pt x="48" y="19"/>
                  </a:cubicBezTo>
                  <a:cubicBezTo>
                    <a:pt x="48" y="19"/>
                    <a:pt x="48" y="19"/>
                    <a:pt x="49" y="19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50" y="19"/>
                    <a:pt x="51" y="19"/>
                    <a:pt x="53" y="19"/>
                  </a:cubicBezTo>
                  <a:cubicBezTo>
                    <a:pt x="52" y="19"/>
                    <a:pt x="51" y="19"/>
                    <a:pt x="51" y="19"/>
                  </a:cubicBezTo>
                  <a:cubicBezTo>
                    <a:pt x="50" y="19"/>
                    <a:pt x="50" y="19"/>
                    <a:pt x="49" y="19"/>
                  </a:cubicBezTo>
                  <a:cubicBezTo>
                    <a:pt x="48" y="18"/>
                    <a:pt x="47" y="18"/>
                    <a:pt x="47" y="18"/>
                  </a:cubicBezTo>
                  <a:cubicBezTo>
                    <a:pt x="47" y="18"/>
                    <a:pt x="46" y="18"/>
                    <a:pt x="46" y="18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17"/>
                    <a:pt x="45" y="17"/>
                    <a:pt x="44" y="17"/>
                  </a:cubicBezTo>
                  <a:cubicBezTo>
                    <a:pt x="44" y="17"/>
                    <a:pt x="43" y="17"/>
                    <a:pt x="43" y="16"/>
                  </a:cubicBezTo>
                  <a:cubicBezTo>
                    <a:pt x="41" y="15"/>
                    <a:pt x="40" y="14"/>
                    <a:pt x="39" y="12"/>
                  </a:cubicBezTo>
                  <a:cubicBezTo>
                    <a:pt x="38" y="12"/>
                    <a:pt x="38" y="12"/>
                    <a:pt x="38" y="11"/>
                  </a:cubicBezTo>
                  <a:cubicBezTo>
                    <a:pt x="37" y="11"/>
                    <a:pt x="37" y="10"/>
                    <a:pt x="37" y="10"/>
                  </a:cubicBezTo>
                  <a:cubicBezTo>
                    <a:pt x="36" y="9"/>
                    <a:pt x="36" y="8"/>
                    <a:pt x="36" y="7"/>
                  </a:cubicBezTo>
                  <a:cubicBezTo>
                    <a:pt x="35" y="5"/>
                    <a:pt x="35" y="3"/>
                    <a:pt x="35" y="1"/>
                  </a:cubicBezTo>
                  <a:cubicBezTo>
                    <a:pt x="35" y="2"/>
                    <a:pt x="35" y="3"/>
                    <a:pt x="35" y="4"/>
                  </a:cubicBezTo>
                  <a:cubicBezTo>
                    <a:pt x="35" y="5"/>
                    <a:pt x="35" y="6"/>
                    <a:pt x="35" y="7"/>
                  </a:cubicBezTo>
                  <a:cubicBezTo>
                    <a:pt x="35" y="8"/>
                    <a:pt x="36" y="9"/>
                    <a:pt x="36" y="10"/>
                  </a:cubicBezTo>
                  <a:cubicBezTo>
                    <a:pt x="37" y="11"/>
                    <a:pt x="37" y="11"/>
                    <a:pt x="37" y="12"/>
                  </a:cubicBezTo>
                  <a:cubicBezTo>
                    <a:pt x="37" y="12"/>
                    <a:pt x="38" y="12"/>
                    <a:pt x="38" y="13"/>
                  </a:cubicBezTo>
                  <a:cubicBezTo>
                    <a:pt x="39" y="14"/>
                    <a:pt x="39" y="14"/>
                    <a:pt x="40" y="15"/>
                  </a:cubicBezTo>
                  <a:cubicBezTo>
                    <a:pt x="41" y="16"/>
                    <a:pt x="42" y="16"/>
                    <a:pt x="43" y="17"/>
                  </a:cubicBezTo>
                  <a:cubicBezTo>
                    <a:pt x="43" y="17"/>
                    <a:pt x="44" y="18"/>
                    <a:pt x="44" y="18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42" y="18"/>
                    <a:pt x="41" y="17"/>
                    <a:pt x="39" y="17"/>
                  </a:cubicBezTo>
                  <a:cubicBezTo>
                    <a:pt x="39" y="17"/>
                    <a:pt x="39" y="17"/>
                    <a:pt x="38" y="17"/>
                  </a:cubicBezTo>
                  <a:cubicBezTo>
                    <a:pt x="38" y="16"/>
                    <a:pt x="38" y="16"/>
                    <a:pt x="37" y="16"/>
                  </a:cubicBezTo>
                  <a:cubicBezTo>
                    <a:pt x="36" y="15"/>
                    <a:pt x="36" y="15"/>
                    <a:pt x="35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4" y="13"/>
                    <a:pt x="34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3" y="12"/>
                    <a:pt x="33" y="11"/>
                  </a:cubicBezTo>
                  <a:cubicBezTo>
                    <a:pt x="32" y="10"/>
                    <a:pt x="32" y="9"/>
                    <a:pt x="31" y="8"/>
                  </a:cubicBezTo>
                  <a:cubicBezTo>
                    <a:pt x="30" y="7"/>
                    <a:pt x="28" y="5"/>
                    <a:pt x="27" y="3"/>
                  </a:cubicBezTo>
                  <a:cubicBezTo>
                    <a:pt x="26" y="2"/>
                    <a:pt x="25" y="2"/>
                    <a:pt x="24" y="1"/>
                  </a:cubicBezTo>
                  <a:cubicBezTo>
                    <a:pt x="23" y="1"/>
                    <a:pt x="22" y="0"/>
                    <a:pt x="21" y="0"/>
                  </a:cubicBezTo>
                  <a:cubicBezTo>
                    <a:pt x="22" y="0"/>
                    <a:pt x="23" y="1"/>
                    <a:pt x="23" y="2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62" name="Freeform 1956"/>
            <p:cNvSpPr/>
            <p:nvPr/>
          </p:nvSpPr>
          <p:spPr>
            <a:xfrm>
              <a:off x="5849901" y="5480083"/>
              <a:ext cx="68263" cy="90488"/>
            </a:xfrm>
            <a:custGeom>
              <a:avLst/>
              <a:gdLst>
                <a:gd name="txL" fmla="*/ 0 w 18"/>
                <a:gd name="txT" fmla="*/ 0 h 24"/>
                <a:gd name="txR" fmla="*/ 18 w 18"/>
                <a:gd name="txB" fmla="*/ 24 h 24"/>
              </a:gdLst>
              <a:ahLst/>
              <a:cxnLst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</a:cxnLst>
              <a:rect l="txL" t="txT" r="txR" b="txB"/>
              <a:pathLst>
                <a:path w="18" h="24">
                  <a:moveTo>
                    <a:pt x="0" y="0"/>
                  </a:moveTo>
                  <a:cubicBezTo>
                    <a:pt x="3" y="3"/>
                    <a:pt x="8" y="6"/>
                    <a:pt x="11" y="10"/>
                  </a:cubicBezTo>
                  <a:cubicBezTo>
                    <a:pt x="13" y="13"/>
                    <a:pt x="14" y="15"/>
                    <a:pt x="14" y="18"/>
                  </a:cubicBezTo>
                  <a:cubicBezTo>
                    <a:pt x="15" y="20"/>
                    <a:pt x="16" y="22"/>
                    <a:pt x="18" y="24"/>
                  </a:cubicBezTo>
                  <a:cubicBezTo>
                    <a:pt x="18" y="21"/>
                    <a:pt x="18" y="17"/>
                    <a:pt x="18" y="14"/>
                  </a:cubicBezTo>
                  <a:cubicBezTo>
                    <a:pt x="16" y="11"/>
                    <a:pt x="12" y="7"/>
                    <a:pt x="11" y="6"/>
                  </a:cubicBezTo>
                  <a:cubicBezTo>
                    <a:pt x="7" y="3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663" name="Picture 1958"/>
            <p:cNvPicPr>
              <a:picLocks noChangeAspect="1"/>
            </p:cNvPicPr>
            <p:nvPr/>
          </p:nvPicPr>
          <p:blipFill>
            <a:blip r:embed="rId23"/>
            <a:stretch>
              <a:fillRect/>
            </a:stretch>
          </p:blipFill>
          <p:spPr>
            <a:xfrm>
              <a:off x="5748301" y="5418170"/>
              <a:ext cx="90488" cy="134938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664" name="Freeform 1959"/>
            <p:cNvSpPr/>
            <p:nvPr/>
          </p:nvSpPr>
          <p:spPr>
            <a:xfrm>
              <a:off x="5805451" y="5464207"/>
              <a:ext cx="55563" cy="120651"/>
            </a:xfrm>
            <a:custGeom>
              <a:avLst/>
              <a:gdLst>
                <a:gd name="txL" fmla="*/ 0 w 15"/>
                <a:gd name="txT" fmla="*/ 0 h 32"/>
                <a:gd name="txR" fmla="*/ 15 w 15"/>
                <a:gd name="txB" fmla="*/ 32 h 3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5" h="32">
                  <a:moveTo>
                    <a:pt x="6" y="15"/>
                  </a:moveTo>
                  <a:cubicBezTo>
                    <a:pt x="7" y="12"/>
                    <a:pt x="8" y="8"/>
                    <a:pt x="8" y="5"/>
                  </a:cubicBezTo>
                  <a:cubicBezTo>
                    <a:pt x="8" y="4"/>
                    <a:pt x="7" y="0"/>
                    <a:pt x="7" y="0"/>
                  </a:cubicBezTo>
                  <a:cubicBezTo>
                    <a:pt x="7" y="3"/>
                    <a:pt x="6" y="6"/>
                    <a:pt x="5" y="9"/>
                  </a:cubicBezTo>
                  <a:cubicBezTo>
                    <a:pt x="4" y="12"/>
                    <a:pt x="2" y="15"/>
                    <a:pt x="1" y="18"/>
                  </a:cubicBezTo>
                  <a:cubicBezTo>
                    <a:pt x="0" y="22"/>
                    <a:pt x="1" y="25"/>
                    <a:pt x="3" y="27"/>
                  </a:cubicBezTo>
                  <a:cubicBezTo>
                    <a:pt x="3" y="28"/>
                    <a:pt x="4" y="28"/>
                    <a:pt x="4" y="28"/>
                  </a:cubicBezTo>
                  <a:cubicBezTo>
                    <a:pt x="8" y="30"/>
                    <a:pt x="11" y="31"/>
                    <a:pt x="15" y="32"/>
                  </a:cubicBezTo>
                  <a:cubicBezTo>
                    <a:pt x="13" y="31"/>
                    <a:pt x="12" y="30"/>
                    <a:pt x="11" y="28"/>
                  </a:cubicBezTo>
                  <a:cubicBezTo>
                    <a:pt x="6" y="23"/>
                    <a:pt x="5" y="18"/>
                    <a:pt x="6" y="15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65" name="Freeform 1960"/>
            <p:cNvSpPr/>
            <p:nvPr/>
          </p:nvSpPr>
          <p:spPr>
            <a:xfrm>
              <a:off x="5800688" y="5416582"/>
              <a:ext cx="109538" cy="168276"/>
            </a:xfrm>
            <a:custGeom>
              <a:avLst/>
              <a:gdLst>
                <a:gd name="txL" fmla="*/ 0 w 29"/>
                <a:gd name="txT" fmla="*/ 0 h 45"/>
                <a:gd name="txR" fmla="*/ 29 w 29"/>
                <a:gd name="txB" fmla="*/ 45 h 4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9" h="45">
                  <a:moveTo>
                    <a:pt x="8" y="33"/>
                  </a:moveTo>
                  <a:cubicBezTo>
                    <a:pt x="7" y="32"/>
                    <a:pt x="7" y="31"/>
                    <a:pt x="7" y="30"/>
                  </a:cubicBezTo>
                  <a:cubicBezTo>
                    <a:pt x="8" y="28"/>
                    <a:pt x="8" y="25"/>
                    <a:pt x="8" y="23"/>
                  </a:cubicBezTo>
                  <a:cubicBezTo>
                    <a:pt x="9" y="22"/>
                    <a:pt x="9" y="21"/>
                    <a:pt x="9" y="20"/>
                  </a:cubicBezTo>
                  <a:cubicBezTo>
                    <a:pt x="9" y="19"/>
                    <a:pt x="9" y="19"/>
                    <a:pt x="10" y="18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0" y="16"/>
                    <a:pt x="10" y="15"/>
                    <a:pt x="10" y="15"/>
                  </a:cubicBezTo>
                  <a:cubicBezTo>
                    <a:pt x="10" y="16"/>
                    <a:pt x="11" y="16"/>
                    <a:pt x="11" y="17"/>
                  </a:cubicBezTo>
                  <a:cubicBezTo>
                    <a:pt x="11" y="18"/>
                    <a:pt x="11" y="18"/>
                    <a:pt x="11" y="19"/>
                  </a:cubicBezTo>
                  <a:cubicBezTo>
                    <a:pt x="11" y="20"/>
                    <a:pt x="11" y="20"/>
                    <a:pt x="11" y="21"/>
                  </a:cubicBezTo>
                  <a:cubicBezTo>
                    <a:pt x="12" y="22"/>
                    <a:pt x="12" y="23"/>
                    <a:pt x="12" y="24"/>
                  </a:cubicBezTo>
                  <a:cubicBezTo>
                    <a:pt x="13" y="25"/>
                    <a:pt x="13" y="26"/>
                    <a:pt x="13" y="27"/>
                  </a:cubicBezTo>
                  <a:cubicBezTo>
                    <a:pt x="14" y="28"/>
                    <a:pt x="14" y="29"/>
                    <a:pt x="14" y="30"/>
                  </a:cubicBezTo>
                  <a:cubicBezTo>
                    <a:pt x="14" y="30"/>
                    <a:pt x="14" y="31"/>
                    <a:pt x="14" y="32"/>
                  </a:cubicBezTo>
                  <a:cubicBezTo>
                    <a:pt x="14" y="32"/>
                    <a:pt x="15" y="33"/>
                    <a:pt x="15" y="34"/>
                  </a:cubicBezTo>
                  <a:cubicBezTo>
                    <a:pt x="15" y="35"/>
                    <a:pt x="16" y="36"/>
                    <a:pt x="16" y="37"/>
                  </a:cubicBezTo>
                  <a:cubicBezTo>
                    <a:pt x="17" y="38"/>
                    <a:pt x="17" y="38"/>
                    <a:pt x="17" y="39"/>
                  </a:cubicBezTo>
                  <a:cubicBezTo>
                    <a:pt x="18" y="39"/>
                    <a:pt x="18" y="40"/>
                    <a:pt x="19" y="40"/>
                  </a:cubicBezTo>
                  <a:cubicBezTo>
                    <a:pt x="18" y="39"/>
                    <a:pt x="17" y="38"/>
                    <a:pt x="17" y="37"/>
                  </a:cubicBezTo>
                  <a:cubicBezTo>
                    <a:pt x="16" y="36"/>
                    <a:pt x="16" y="35"/>
                    <a:pt x="15" y="33"/>
                  </a:cubicBezTo>
                  <a:cubicBezTo>
                    <a:pt x="15" y="33"/>
                    <a:pt x="15" y="32"/>
                    <a:pt x="15" y="32"/>
                  </a:cubicBezTo>
                  <a:cubicBezTo>
                    <a:pt x="15" y="31"/>
                    <a:pt x="15" y="30"/>
                    <a:pt x="15" y="30"/>
                  </a:cubicBezTo>
                  <a:cubicBezTo>
                    <a:pt x="15" y="29"/>
                    <a:pt x="14" y="29"/>
                    <a:pt x="14" y="29"/>
                  </a:cubicBezTo>
                  <a:cubicBezTo>
                    <a:pt x="16" y="31"/>
                    <a:pt x="17" y="34"/>
                    <a:pt x="19" y="36"/>
                  </a:cubicBezTo>
                  <a:cubicBezTo>
                    <a:pt x="20" y="38"/>
                    <a:pt x="22" y="40"/>
                    <a:pt x="23" y="41"/>
                  </a:cubicBezTo>
                  <a:cubicBezTo>
                    <a:pt x="24" y="42"/>
                    <a:pt x="25" y="43"/>
                    <a:pt x="26" y="43"/>
                  </a:cubicBezTo>
                  <a:cubicBezTo>
                    <a:pt x="27" y="44"/>
                    <a:pt x="28" y="45"/>
                    <a:pt x="29" y="45"/>
                  </a:cubicBezTo>
                  <a:cubicBezTo>
                    <a:pt x="29" y="45"/>
                    <a:pt x="28" y="45"/>
                    <a:pt x="28" y="44"/>
                  </a:cubicBezTo>
                  <a:cubicBezTo>
                    <a:pt x="27" y="44"/>
                    <a:pt x="27" y="43"/>
                    <a:pt x="27" y="43"/>
                  </a:cubicBezTo>
                  <a:cubicBezTo>
                    <a:pt x="26" y="42"/>
                    <a:pt x="25" y="41"/>
                    <a:pt x="24" y="41"/>
                  </a:cubicBezTo>
                  <a:cubicBezTo>
                    <a:pt x="23" y="39"/>
                    <a:pt x="21" y="37"/>
                    <a:pt x="20" y="35"/>
                  </a:cubicBezTo>
                  <a:cubicBezTo>
                    <a:pt x="17" y="32"/>
                    <a:pt x="15" y="28"/>
                    <a:pt x="14" y="24"/>
                  </a:cubicBezTo>
                  <a:cubicBezTo>
                    <a:pt x="13" y="23"/>
                    <a:pt x="13" y="21"/>
                    <a:pt x="13" y="20"/>
                  </a:cubicBezTo>
                  <a:cubicBezTo>
                    <a:pt x="13" y="20"/>
                    <a:pt x="12" y="19"/>
                    <a:pt x="12" y="19"/>
                  </a:cubicBezTo>
                  <a:cubicBezTo>
                    <a:pt x="12" y="18"/>
                    <a:pt x="12" y="18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8"/>
                    <a:pt x="13" y="18"/>
                    <a:pt x="13" y="18"/>
                  </a:cubicBezTo>
                  <a:cubicBezTo>
                    <a:pt x="14" y="19"/>
                    <a:pt x="14" y="19"/>
                    <a:pt x="15" y="20"/>
                  </a:cubicBezTo>
                  <a:cubicBezTo>
                    <a:pt x="17" y="21"/>
                    <a:pt x="19" y="22"/>
                    <a:pt x="21" y="24"/>
                  </a:cubicBezTo>
                  <a:cubicBezTo>
                    <a:pt x="21" y="25"/>
                    <a:pt x="22" y="25"/>
                    <a:pt x="22" y="25"/>
                  </a:cubicBezTo>
                  <a:cubicBezTo>
                    <a:pt x="22" y="26"/>
                    <a:pt x="23" y="26"/>
                    <a:pt x="23" y="27"/>
                  </a:cubicBezTo>
                  <a:cubicBezTo>
                    <a:pt x="24" y="28"/>
                    <a:pt x="25" y="29"/>
                    <a:pt x="25" y="30"/>
                  </a:cubicBezTo>
                  <a:cubicBezTo>
                    <a:pt x="26" y="31"/>
                    <a:pt x="26" y="32"/>
                    <a:pt x="27" y="33"/>
                  </a:cubicBezTo>
                  <a:cubicBezTo>
                    <a:pt x="27" y="35"/>
                    <a:pt x="28" y="36"/>
                    <a:pt x="28" y="37"/>
                  </a:cubicBezTo>
                  <a:cubicBezTo>
                    <a:pt x="28" y="36"/>
                    <a:pt x="27" y="35"/>
                    <a:pt x="27" y="33"/>
                  </a:cubicBezTo>
                  <a:cubicBezTo>
                    <a:pt x="27" y="32"/>
                    <a:pt x="26" y="31"/>
                    <a:pt x="25" y="30"/>
                  </a:cubicBezTo>
                  <a:cubicBezTo>
                    <a:pt x="25" y="29"/>
                    <a:pt x="24" y="28"/>
                    <a:pt x="24" y="27"/>
                  </a:cubicBezTo>
                  <a:cubicBezTo>
                    <a:pt x="23" y="26"/>
                    <a:pt x="23" y="26"/>
                    <a:pt x="23" y="25"/>
                  </a:cubicBezTo>
                  <a:cubicBezTo>
                    <a:pt x="22" y="25"/>
                    <a:pt x="22" y="24"/>
                    <a:pt x="21" y="24"/>
                  </a:cubicBezTo>
                  <a:cubicBezTo>
                    <a:pt x="19" y="22"/>
                    <a:pt x="17" y="21"/>
                    <a:pt x="15" y="19"/>
                  </a:cubicBezTo>
                  <a:cubicBezTo>
                    <a:pt x="14" y="18"/>
                    <a:pt x="13" y="18"/>
                    <a:pt x="13" y="17"/>
                  </a:cubicBezTo>
                  <a:cubicBezTo>
                    <a:pt x="12" y="16"/>
                    <a:pt x="12" y="16"/>
                    <a:pt x="12" y="15"/>
                  </a:cubicBezTo>
                  <a:cubicBezTo>
                    <a:pt x="11" y="15"/>
                    <a:pt x="11" y="15"/>
                    <a:pt x="11" y="14"/>
                  </a:cubicBezTo>
                  <a:cubicBezTo>
                    <a:pt x="11" y="13"/>
                    <a:pt x="10" y="12"/>
                    <a:pt x="10" y="11"/>
                  </a:cubicBezTo>
                  <a:cubicBezTo>
                    <a:pt x="9" y="10"/>
                    <a:pt x="9" y="9"/>
                    <a:pt x="8" y="8"/>
                  </a:cubicBezTo>
                  <a:cubicBezTo>
                    <a:pt x="8" y="8"/>
                    <a:pt x="8" y="8"/>
                    <a:pt x="9" y="8"/>
                  </a:cubicBezTo>
                  <a:cubicBezTo>
                    <a:pt x="9" y="8"/>
                    <a:pt x="10" y="8"/>
                    <a:pt x="10" y="8"/>
                  </a:cubicBezTo>
                  <a:cubicBezTo>
                    <a:pt x="11" y="8"/>
                    <a:pt x="11" y="8"/>
                    <a:pt x="12" y="9"/>
                  </a:cubicBezTo>
                  <a:cubicBezTo>
                    <a:pt x="13" y="9"/>
                    <a:pt x="14" y="9"/>
                    <a:pt x="14" y="9"/>
                  </a:cubicBezTo>
                  <a:cubicBezTo>
                    <a:pt x="15" y="10"/>
                    <a:pt x="16" y="10"/>
                    <a:pt x="17" y="11"/>
                  </a:cubicBezTo>
                  <a:cubicBezTo>
                    <a:pt x="19" y="12"/>
                    <a:pt x="21" y="13"/>
                    <a:pt x="22" y="14"/>
                  </a:cubicBezTo>
                  <a:cubicBezTo>
                    <a:pt x="23" y="15"/>
                    <a:pt x="24" y="15"/>
                    <a:pt x="24" y="16"/>
                  </a:cubicBezTo>
                  <a:cubicBezTo>
                    <a:pt x="25" y="17"/>
                    <a:pt x="26" y="18"/>
                    <a:pt x="26" y="18"/>
                  </a:cubicBezTo>
                  <a:cubicBezTo>
                    <a:pt x="26" y="18"/>
                    <a:pt x="25" y="17"/>
                    <a:pt x="25" y="16"/>
                  </a:cubicBezTo>
                  <a:cubicBezTo>
                    <a:pt x="24" y="15"/>
                    <a:pt x="23" y="15"/>
                    <a:pt x="22" y="14"/>
                  </a:cubicBezTo>
                  <a:cubicBezTo>
                    <a:pt x="21" y="12"/>
                    <a:pt x="19" y="11"/>
                    <a:pt x="17" y="10"/>
                  </a:cubicBezTo>
                  <a:cubicBezTo>
                    <a:pt x="17" y="10"/>
                    <a:pt x="16" y="9"/>
                    <a:pt x="15" y="9"/>
                  </a:cubicBezTo>
                  <a:cubicBezTo>
                    <a:pt x="14" y="8"/>
                    <a:pt x="13" y="8"/>
                    <a:pt x="12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0" y="8"/>
                    <a:pt x="10" y="7"/>
                  </a:cubicBezTo>
                  <a:cubicBezTo>
                    <a:pt x="10" y="7"/>
                    <a:pt x="9" y="7"/>
                    <a:pt x="9" y="7"/>
                  </a:cubicBezTo>
                  <a:cubicBezTo>
                    <a:pt x="8" y="7"/>
                    <a:pt x="8" y="7"/>
                    <a:pt x="7" y="7"/>
                  </a:cubicBezTo>
                  <a:cubicBezTo>
                    <a:pt x="7" y="6"/>
                    <a:pt x="6" y="5"/>
                    <a:pt x="6" y="5"/>
                  </a:cubicBezTo>
                  <a:cubicBezTo>
                    <a:pt x="5" y="4"/>
                    <a:pt x="5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2" y="1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3" y="2"/>
                    <a:pt x="3" y="3"/>
                  </a:cubicBezTo>
                  <a:cubicBezTo>
                    <a:pt x="4" y="3"/>
                    <a:pt x="4" y="4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8"/>
                    <a:pt x="6" y="8"/>
                    <a:pt x="6" y="9"/>
                  </a:cubicBezTo>
                  <a:cubicBezTo>
                    <a:pt x="6" y="11"/>
                    <a:pt x="6" y="13"/>
                    <a:pt x="6" y="15"/>
                  </a:cubicBezTo>
                  <a:cubicBezTo>
                    <a:pt x="6" y="15"/>
                    <a:pt x="6" y="16"/>
                    <a:pt x="5" y="16"/>
                  </a:cubicBezTo>
                  <a:cubicBezTo>
                    <a:pt x="5" y="17"/>
                    <a:pt x="5" y="17"/>
                    <a:pt x="5" y="18"/>
                  </a:cubicBezTo>
                  <a:cubicBezTo>
                    <a:pt x="5" y="19"/>
                    <a:pt x="4" y="19"/>
                    <a:pt x="4" y="20"/>
                  </a:cubicBezTo>
                  <a:cubicBezTo>
                    <a:pt x="3" y="22"/>
                    <a:pt x="1" y="23"/>
                    <a:pt x="0" y="25"/>
                  </a:cubicBezTo>
                  <a:cubicBezTo>
                    <a:pt x="1" y="24"/>
                    <a:pt x="1" y="24"/>
                    <a:pt x="2" y="23"/>
                  </a:cubicBezTo>
                  <a:cubicBezTo>
                    <a:pt x="3" y="22"/>
                    <a:pt x="3" y="21"/>
                    <a:pt x="4" y="20"/>
                  </a:cubicBezTo>
                  <a:cubicBezTo>
                    <a:pt x="5" y="20"/>
                    <a:pt x="5" y="19"/>
                    <a:pt x="6" y="18"/>
                  </a:cubicBezTo>
                  <a:cubicBezTo>
                    <a:pt x="6" y="17"/>
                    <a:pt x="6" y="17"/>
                    <a:pt x="6" y="16"/>
                  </a:cubicBezTo>
                  <a:cubicBezTo>
                    <a:pt x="6" y="16"/>
                    <a:pt x="6" y="15"/>
                    <a:pt x="6" y="15"/>
                  </a:cubicBezTo>
                  <a:cubicBezTo>
                    <a:pt x="6" y="14"/>
                    <a:pt x="6" y="13"/>
                    <a:pt x="6" y="12"/>
                  </a:cubicBezTo>
                  <a:cubicBezTo>
                    <a:pt x="6" y="11"/>
                    <a:pt x="6" y="10"/>
                    <a:pt x="6" y="8"/>
                  </a:cubicBezTo>
                  <a:cubicBezTo>
                    <a:pt x="6" y="8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8"/>
                    <a:pt x="8" y="10"/>
                    <a:pt x="9" y="11"/>
                  </a:cubicBezTo>
                  <a:cubicBezTo>
                    <a:pt x="9" y="11"/>
                    <a:pt x="9" y="12"/>
                    <a:pt x="9" y="12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9" y="14"/>
                    <a:pt x="9" y="15"/>
                    <a:pt x="9" y="16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9"/>
                    <a:pt x="8" y="19"/>
                    <a:pt x="8" y="20"/>
                  </a:cubicBezTo>
                  <a:cubicBezTo>
                    <a:pt x="8" y="21"/>
                    <a:pt x="8" y="22"/>
                    <a:pt x="8" y="23"/>
                  </a:cubicBezTo>
                  <a:cubicBezTo>
                    <a:pt x="7" y="25"/>
                    <a:pt x="7" y="27"/>
                    <a:pt x="7" y="30"/>
                  </a:cubicBezTo>
                  <a:cubicBezTo>
                    <a:pt x="7" y="31"/>
                    <a:pt x="7" y="32"/>
                    <a:pt x="7" y="33"/>
                  </a:cubicBezTo>
                  <a:cubicBezTo>
                    <a:pt x="7" y="34"/>
                    <a:pt x="8" y="35"/>
                    <a:pt x="8" y="36"/>
                  </a:cubicBezTo>
                  <a:cubicBezTo>
                    <a:pt x="8" y="35"/>
                    <a:pt x="8" y="34"/>
                    <a:pt x="8" y="33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66" name="Freeform 1961"/>
            <p:cNvSpPr/>
            <p:nvPr/>
          </p:nvSpPr>
          <p:spPr>
            <a:xfrm>
              <a:off x="4202066" y="5986499"/>
              <a:ext cx="33338" cy="112713"/>
            </a:xfrm>
            <a:custGeom>
              <a:avLst/>
              <a:gdLst>
                <a:gd name="txL" fmla="*/ 0 w 9"/>
                <a:gd name="txT" fmla="*/ 0 h 30"/>
                <a:gd name="txR" fmla="*/ 9 w 9"/>
                <a:gd name="txB" fmla="*/ 30 h 30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9" h="30">
                  <a:moveTo>
                    <a:pt x="5" y="0"/>
                  </a:moveTo>
                  <a:cubicBezTo>
                    <a:pt x="5" y="5"/>
                    <a:pt x="6" y="11"/>
                    <a:pt x="5" y="16"/>
                  </a:cubicBezTo>
                  <a:cubicBezTo>
                    <a:pt x="5" y="18"/>
                    <a:pt x="4" y="21"/>
                    <a:pt x="3" y="23"/>
                  </a:cubicBezTo>
                  <a:cubicBezTo>
                    <a:pt x="2" y="25"/>
                    <a:pt x="0" y="28"/>
                    <a:pt x="0" y="30"/>
                  </a:cubicBezTo>
                  <a:cubicBezTo>
                    <a:pt x="3" y="28"/>
                    <a:pt x="5" y="25"/>
                    <a:pt x="8" y="23"/>
                  </a:cubicBezTo>
                  <a:cubicBezTo>
                    <a:pt x="9" y="19"/>
                    <a:pt x="8" y="15"/>
                    <a:pt x="8" y="13"/>
                  </a:cubicBezTo>
                  <a:cubicBezTo>
                    <a:pt x="7" y="8"/>
                    <a:pt x="6" y="4"/>
                    <a:pt x="5" y="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667" name="Picture 1963"/>
            <p:cNvPicPr>
              <a:picLocks noChangeAspect="1"/>
            </p:cNvPicPr>
            <p:nvPr/>
          </p:nvPicPr>
          <p:blipFill>
            <a:blip r:embed="rId24"/>
            <a:stretch>
              <a:fillRect/>
            </a:stretch>
          </p:blipFill>
          <p:spPr>
            <a:xfrm>
              <a:off x="4113166" y="5907123"/>
              <a:ext cx="134938" cy="90488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668" name="Freeform 1964"/>
            <p:cNvSpPr/>
            <p:nvPr/>
          </p:nvSpPr>
          <p:spPr>
            <a:xfrm>
              <a:off x="4133803" y="5964273"/>
              <a:ext cx="82551" cy="104776"/>
            </a:xfrm>
            <a:custGeom>
              <a:avLst/>
              <a:gdLst>
                <a:gd name="txL" fmla="*/ 0 w 22"/>
                <a:gd name="txT" fmla="*/ 0 h 28"/>
                <a:gd name="txR" fmla="*/ 22 w 22"/>
                <a:gd name="txB" fmla="*/ 28 h 2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2" h="28">
                  <a:moveTo>
                    <a:pt x="11" y="10"/>
                  </a:moveTo>
                  <a:cubicBezTo>
                    <a:pt x="13" y="9"/>
                    <a:pt x="17" y="6"/>
                    <a:pt x="19" y="5"/>
                  </a:cubicBezTo>
                  <a:cubicBezTo>
                    <a:pt x="20" y="3"/>
                    <a:pt x="22" y="0"/>
                    <a:pt x="22" y="0"/>
                  </a:cubicBezTo>
                  <a:cubicBezTo>
                    <a:pt x="20" y="2"/>
                    <a:pt x="17" y="4"/>
                    <a:pt x="14" y="5"/>
                  </a:cubicBezTo>
                  <a:cubicBezTo>
                    <a:pt x="11" y="7"/>
                    <a:pt x="8" y="8"/>
                    <a:pt x="5" y="9"/>
                  </a:cubicBezTo>
                  <a:cubicBezTo>
                    <a:pt x="2" y="11"/>
                    <a:pt x="1" y="14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1" y="22"/>
                    <a:pt x="3" y="25"/>
                    <a:pt x="5" y="28"/>
                  </a:cubicBezTo>
                  <a:cubicBezTo>
                    <a:pt x="5" y="27"/>
                    <a:pt x="4" y="25"/>
                    <a:pt x="4" y="23"/>
                  </a:cubicBezTo>
                  <a:cubicBezTo>
                    <a:pt x="5" y="16"/>
                    <a:pt x="8" y="12"/>
                    <a:pt x="11" y="1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69" name="Freeform 1965"/>
            <p:cNvSpPr/>
            <p:nvPr/>
          </p:nvSpPr>
          <p:spPr>
            <a:xfrm>
              <a:off x="4156028" y="5911886"/>
              <a:ext cx="98426" cy="195264"/>
            </a:xfrm>
            <a:custGeom>
              <a:avLst/>
              <a:gdLst>
                <a:gd name="txL" fmla="*/ 0 w 26"/>
                <a:gd name="txT" fmla="*/ 0 h 52"/>
                <a:gd name="txR" fmla="*/ 26 w 26"/>
                <a:gd name="txB" fmla="*/ 52 h 5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6" h="52">
                  <a:moveTo>
                    <a:pt x="2" y="28"/>
                  </a:moveTo>
                  <a:cubicBezTo>
                    <a:pt x="2" y="28"/>
                    <a:pt x="3" y="27"/>
                    <a:pt x="4" y="26"/>
                  </a:cubicBezTo>
                  <a:cubicBezTo>
                    <a:pt x="5" y="24"/>
                    <a:pt x="7" y="23"/>
                    <a:pt x="9" y="22"/>
                  </a:cubicBezTo>
                  <a:cubicBezTo>
                    <a:pt x="10" y="21"/>
                    <a:pt x="11" y="21"/>
                    <a:pt x="12" y="20"/>
                  </a:cubicBezTo>
                  <a:cubicBezTo>
                    <a:pt x="12" y="20"/>
                    <a:pt x="13" y="19"/>
                    <a:pt x="13" y="19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4" y="19"/>
                    <a:pt x="14" y="18"/>
                    <a:pt x="14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6" y="17"/>
                    <a:pt x="16" y="17"/>
                  </a:cubicBezTo>
                  <a:cubicBezTo>
                    <a:pt x="16" y="18"/>
                    <a:pt x="15" y="19"/>
                    <a:pt x="15" y="19"/>
                  </a:cubicBezTo>
                  <a:cubicBezTo>
                    <a:pt x="14" y="20"/>
                    <a:pt x="14" y="20"/>
                    <a:pt x="14" y="21"/>
                  </a:cubicBezTo>
                  <a:cubicBezTo>
                    <a:pt x="14" y="21"/>
                    <a:pt x="13" y="22"/>
                    <a:pt x="13" y="22"/>
                  </a:cubicBezTo>
                  <a:cubicBezTo>
                    <a:pt x="12" y="23"/>
                    <a:pt x="12" y="24"/>
                    <a:pt x="11" y="25"/>
                  </a:cubicBezTo>
                  <a:cubicBezTo>
                    <a:pt x="11" y="26"/>
                    <a:pt x="11" y="27"/>
                    <a:pt x="10" y="28"/>
                  </a:cubicBezTo>
                  <a:cubicBezTo>
                    <a:pt x="10" y="29"/>
                    <a:pt x="9" y="30"/>
                    <a:pt x="8" y="30"/>
                  </a:cubicBezTo>
                  <a:cubicBezTo>
                    <a:pt x="8" y="31"/>
                    <a:pt x="8" y="32"/>
                    <a:pt x="7" y="32"/>
                  </a:cubicBezTo>
                  <a:cubicBezTo>
                    <a:pt x="7" y="33"/>
                    <a:pt x="7" y="33"/>
                    <a:pt x="6" y="34"/>
                  </a:cubicBezTo>
                  <a:cubicBezTo>
                    <a:pt x="6" y="35"/>
                    <a:pt x="5" y="36"/>
                    <a:pt x="5" y="37"/>
                  </a:cubicBezTo>
                  <a:cubicBezTo>
                    <a:pt x="5" y="38"/>
                    <a:pt x="4" y="39"/>
                    <a:pt x="4" y="39"/>
                  </a:cubicBezTo>
                  <a:cubicBezTo>
                    <a:pt x="4" y="40"/>
                    <a:pt x="4" y="41"/>
                    <a:pt x="5" y="41"/>
                  </a:cubicBezTo>
                  <a:cubicBezTo>
                    <a:pt x="4" y="40"/>
                    <a:pt x="5" y="39"/>
                    <a:pt x="5" y="38"/>
                  </a:cubicBezTo>
                  <a:cubicBezTo>
                    <a:pt x="6" y="36"/>
                    <a:pt x="6" y="35"/>
                    <a:pt x="7" y="34"/>
                  </a:cubicBezTo>
                  <a:cubicBezTo>
                    <a:pt x="7" y="34"/>
                    <a:pt x="7" y="33"/>
                    <a:pt x="8" y="32"/>
                  </a:cubicBezTo>
                  <a:cubicBezTo>
                    <a:pt x="8" y="32"/>
                    <a:pt x="8" y="31"/>
                    <a:pt x="9" y="31"/>
                  </a:cubicBezTo>
                  <a:cubicBezTo>
                    <a:pt x="9" y="31"/>
                    <a:pt x="9" y="30"/>
                    <a:pt x="9" y="30"/>
                  </a:cubicBezTo>
                  <a:cubicBezTo>
                    <a:pt x="9" y="33"/>
                    <a:pt x="8" y="36"/>
                    <a:pt x="8" y="39"/>
                  </a:cubicBezTo>
                  <a:cubicBezTo>
                    <a:pt x="7" y="41"/>
                    <a:pt x="7" y="43"/>
                    <a:pt x="7" y="45"/>
                  </a:cubicBezTo>
                  <a:cubicBezTo>
                    <a:pt x="7" y="47"/>
                    <a:pt x="7" y="48"/>
                    <a:pt x="8" y="49"/>
                  </a:cubicBezTo>
                  <a:cubicBezTo>
                    <a:pt x="8" y="50"/>
                    <a:pt x="8" y="51"/>
                    <a:pt x="8" y="52"/>
                  </a:cubicBezTo>
                  <a:cubicBezTo>
                    <a:pt x="8" y="52"/>
                    <a:pt x="8" y="51"/>
                    <a:pt x="8" y="50"/>
                  </a:cubicBezTo>
                  <a:cubicBezTo>
                    <a:pt x="8" y="50"/>
                    <a:pt x="8" y="49"/>
                    <a:pt x="8" y="49"/>
                  </a:cubicBezTo>
                  <a:cubicBezTo>
                    <a:pt x="8" y="48"/>
                    <a:pt x="8" y="47"/>
                    <a:pt x="8" y="45"/>
                  </a:cubicBezTo>
                  <a:cubicBezTo>
                    <a:pt x="8" y="43"/>
                    <a:pt x="8" y="41"/>
                    <a:pt x="9" y="39"/>
                  </a:cubicBezTo>
                  <a:cubicBezTo>
                    <a:pt x="9" y="34"/>
                    <a:pt x="10" y="30"/>
                    <a:pt x="12" y="26"/>
                  </a:cubicBezTo>
                  <a:cubicBezTo>
                    <a:pt x="13" y="25"/>
                    <a:pt x="13" y="24"/>
                    <a:pt x="14" y="23"/>
                  </a:cubicBezTo>
                  <a:cubicBezTo>
                    <a:pt x="14" y="22"/>
                    <a:pt x="15" y="22"/>
                    <a:pt x="15" y="21"/>
                  </a:cubicBezTo>
                  <a:cubicBezTo>
                    <a:pt x="15" y="21"/>
                    <a:pt x="15" y="21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1"/>
                    <a:pt x="16" y="21"/>
                    <a:pt x="16" y="22"/>
                  </a:cubicBezTo>
                  <a:cubicBezTo>
                    <a:pt x="16" y="23"/>
                    <a:pt x="16" y="23"/>
                    <a:pt x="16" y="24"/>
                  </a:cubicBezTo>
                  <a:cubicBezTo>
                    <a:pt x="16" y="26"/>
                    <a:pt x="17" y="29"/>
                    <a:pt x="17" y="31"/>
                  </a:cubicBezTo>
                  <a:cubicBezTo>
                    <a:pt x="17" y="32"/>
                    <a:pt x="17" y="32"/>
                    <a:pt x="17" y="33"/>
                  </a:cubicBezTo>
                  <a:cubicBezTo>
                    <a:pt x="17" y="34"/>
                    <a:pt x="17" y="34"/>
                    <a:pt x="17" y="35"/>
                  </a:cubicBezTo>
                  <a:cubicBezTo>
                    <a:pt x="17" y="36"/>
                    <a:pt x="16" y="37"/>
                    <a:pt x="16" y="39"/>
                  </a:cubicBezTo>
                  <a:cubicBezTo>
                    <a:pt x="16" y="40"/>
                    <a:pt x="15" y="41"/>
                    <a:pt x="15" y="42"/>
                  </a:cubicBezTo>
                  <a:cubicBezTo>
                    <a:pt x="15" y="43"/>
                    <a:pt x="14" y="44"/>
                    <a:pt x="13" y="46"/>
                  </a:cubicBezTo>
                  <a:cubicBezTo>
                    <a:pt x="14" y="44"/>
                    <a:pt x="15" y="43"/>
                    <a:pt x="15" y="42"/>
                  </a:cubicBezTo>
                  <a:cubicBezTo>
                    <a:pt x="16" y="41"/>
                    <a:pt x="16" y="40"/>
                    <a:pt x="16" y="39"/>
                  </a:cubicBezTo>
                  <a:cubicBezTo>
                    <a:pt x="17" y="37"/>
                    <a:pt x="17" y="36"/>
                    <a:pt x="17" y="35"/>
                  </a:cubicBezTo>
                  <a:cubicBezTo>
                    <a:pt x="18" y="34"/>
                    <a:pt x="18" y="34"/>
                    <a:pt x="18" y="33"/>
                  </a:cubicBezTo>
                  <a:cubicBezTo>
                    <a:pt x="18" y="33"/>
                    <a:pt x="18" y="32"/>
                    <a:pt x="18" y="31"/>
                  </a:cubicBezTo>
                  <a:cubicBezTo>
                    <a:pt x="18" y="29"/>
                    <a:pt x="17" y="26"/>
                    <a:pt x="17" y="24"/>
                  </a:cubicBezTo>
                  <a:cubicBezTo>
                    <a:pt x="17" y="23"/>
                    <a:pt x="17" y="21"/>
                    <a:pt x="17" y="20"/>
                  </a:cubicBezTo>
                  <a:cubicBezTo>
                    <a:pt x="17" y="20"/>
                    <a:pt x="17" y="19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8" y="16"/>
                    <a:pt x="18" y="15"/>
                    <a:pt x="19" y="14"/>
                  </a:cubicBezTo>
                  <a:cubicBezTo>
                    <a:pt x="19" y="13"/>
                    <a:pt x="19" y="12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2"/>
                    <a:pt x="20" y="12"/>
                    <a:pt x="21" y="12"/>
                  </a:cubicBezTo>
                  <a:cubicBezTo>
                    <a:pt x="21" y="13"/>
                    <a:pt x="21" y="13"/>
                    <a:pt x="22" y="14"/>
                  </a:cubicBezTo>
                  <a:cubicBezTo>
                    <a:pt x="22" y="14"/>
                    <a:pt x="23" y="15"/>
                    <a:pt x="23" y="16"/>
                  </a:cubicBezTo>
                  <a:cubicBezTo>
                    <a:pt x="23" y="17"/>
                    <a:pt x="24" y="18"/>
                    <a:pt x="24" y="19"/>
                  </a:cubicBezTo>
                  <a:cubicBezTo>
                    <a:pt x="25" y="21"/>
                    <a:pt x="25" y="23"/>
                    <a:pt x="25" y="25"/>
                  </a:cubicBezTo>
                  <a:cubicBezTo>
                    <a:pt x="25" y="26"/>
                    <a:pt x="25" y="27"/>
                    <a:pt x="25" y="28"/>
                  </a:cubicBezTo>
                  <a:cubicBezTo>
                    <a:pt x="25" y="29"/>
                    <a:pt x="25" y="30"/>
                    <a:pt x="25" y="31"/>
                  </a:cubicBezTo>
                  <a:cubicBezTo>
                    <a:pt x="25" y="30"/>
                    <a:pt x="25" y="29"/>
                    <a:pt x="25" y="28"/>
                  </a:cubicBezTo>
                  <a:cubicBezTo>
                    <a:pt x="26" y="27"/>
                    <a:pt x="26" y="26"/>
                    <a:pt x="26" y="25"/>
                  </a:cubicBezTo>
                  <a:cubicBezTo>
                    <a:pt x="25" y="23"/>
                    <a:pt x="25" y="21"/>
                    <a:pt x="25" y="19"/>
                  </a:cubicBezTo>
                  <a:cubicBezTo>
                    <a:pt x="24" y="18"/>
                    <a:pt x="24" y="17"/>
                    <a:pt x="24" y="16"/>
                  </a:cubicBezTo>
                  <a:cubicBezTo>
                    <a:pt x="23" y="15"/>
                    <a:pt x="23" y="14"/>
                    <a:pt x="22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2"/>
                    <a:pt x="21" y="12"/>
                    <a:pt x="21" y="12"/>
                  </a:cubicBezTo>
                  <a:cubicBezTo>
                    <a:pt x="21" y="12"/>
                    <a:pt x="21" y="11"/>
                    <a:pt x="20" y="11"/>
                  </a:cubicBezTo>
                  <a:cubicBezTo>
                    <a:pt x="20" y="10"/>
                    <a:pt x="20" y="10"/>
                    <a:pt x="20" y="9"/>
                  </a:cubicBezTo>
                  <a:cubicBezTo>
                    <a:pt x="20" y="9"/>
                    <a:pt x="20" y="8"/>
                    <a:pt x="20" y="7"/>
                  </a:cubicBezTo>
                  <a:cubicBezTo>
                    <a:pt x="20" y="6"/>
                    <a:pt x="20" y="5"/>
                    <a:pt x="20" y="5"/>
                  </a:cubicBezTo>
                  <a:cubicBezTo>
                    <a:pt x="20" y="5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2"/>
                    <a:pt x="20" y="1"/>
                    <a:pt x="20" y="0"/>
                  </a:cubicBezTo>
                  <a:cubicBezTo>
                    <a:pt x="20" y="1"/>
                    <a:pt x="20" y="1"/>
                    <a:pt x="20" y="2"/>
                  </a:cubicBezTo>
                  <a:cubicBezTo>
                    <a:pt x="20" y="2"/>
                    <a:pt x="20" y="3"/>
                    <a:pt x="20" y="4"/>
                  </a:cubicBezTo>
                  <a:cubicBezTo>
                    <a:pt x="19" y="4"/>
                    <a:pt x="19" y="5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9"/>
                    <a:pt x="17" y="9"/>
                    <a:pt x="17" y="9"/>
                  </a:cubicBezTo>
                  <a:cubicBezTo>
                    <a:pt x="16" y="11"/>
                    <a:pt x="15" y="13"/>
                    <a:pt x="13" y="14"/>
                  </a:cubicBezTo>
                  <a:cubicBezTo>
                    <a:pt x="13" y="14"/>
                    <a:pt x="12" y="15"/>
                    <a:pt x="12" y="15"/>
                  </a:cubicBezTo>
                  <a:cubicBezTo>
                    <a:pt x="11" y="15"/>
                    <a:pt x="11" y="15"/>
                    <a:pt x="11" y="16"/>
                  </a:cubicBezTo>
                  <a:cubicBezTo>
                    <a:pt x="10" y="16"/>
                    <a:pt x="9" y="16"/>
                    <a:pt x="8" y="17"/>
                  </a:cubicBezTo>
                  <a:cubicBezTo>
                    <a:pt x="6" y="17"/>
                    <a:pt x="4" y="17"/>
                    <a:pt x="2" y="17"/>
                  </a:cubicBezTo>
                  <a:cubicBezTo>
                    <a:pt x="3" y="17"/>
                    <a:pt x="4" y="17"/>
                    <a:pt x="5" y="17"/>
                  </a:cubicBezTo>
                  <a:cubicBezTo>
                    <a:pt x="6" y="17"/>
                    <a:pt x="7" y="17"/>
                    <a:pt x="8" y="17"/>
                  </a:cubicBezTo>
                  <a:cubicBezTo>
                    <a:pt x="9" y="17"/>
                    <a:pt x="10" y="16"/>
                    <a:pt x="11" y="16"/>
                  </a:cubicBezTo>
                  <a:cubicBezTo>
                    <a:pt x="11" y="16"/>
                    <a:pt x="12" y="16"/>
                    <a:pt x="12" y="15"/>
                  </a:cubicBezTo>
                  <a:cubicBezTo>
                    <a:pt x="13" y="15"/>
                    <a:pt x="13" y="15"/>
                    <a:pt x="13" y="14"/>
                  </a:cubicBezTo>
                  <a:cubicBezTo>
                    <a:pt x="14" y="14"/>
                    <a:pt x="15" y="13"/>
                    <a:pt x="16" y="12"/>
                  </a:cubicBezTo>
                  <a:cubicBezTo>
                    <a:pt x="16" y="12"/>
                    <a:pt x="17" y="11"/>
                    <a:pt x="18" y="10"/>
                  </a:cubicBezTo>
                  <a:cubicBezTo>
                    <a:pt x="18" y="10"/>
                    <a:pt x="18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8" y="10"/>
                    <a:pt x="18" y="12"/>
                    <a:pt x="18" y="13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5"/>
                    <a:pt x="17" y="15"/>
                    <a:pt x="16" y="15"/>
                  </a:cubicBezTo>
                  <a:cubicBezTo>
                    <a:pt x="16" y="16"/>
                    <a:pt x="15" y="17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2" y="19"/>
                    <a:pt x="12" y="19"/>
                    <a:pt x="11" y="19"/>
                  </a:cubicBezTo>
                  <a:cubicBezTo>
                    <a:pt x="10" y="20"/>
                    <a:pt x="10" y="21"/>
                    <a:pt x="9" y="21"/>
                  </a:cubicBezTo>
                  <a:cubicBezTo>
                    <a:pt x="7" y="22"/>
                    <a:pt x="5" y="24"/>
                    <a:pt x="3" y="25"/>
                  </a:cubicBezTo>
                  <a:cubicBezTo>
                    <a:pt x="2" y="26"/>
                    <a:pt x="2" y="27"/>
                    <a:pt x="1" y="28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0"/>
                    <a:pt x="1" y="29"/>
                    <a:pt x="2" y="28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70" name="Freeform 1966"/>
            <p:cNvSpPr/>
            <p:nvPr/>
          </p:nvSpPr>
          <p:spPr>
            <a:xfrm>
              <a:off x="3938540" y="5769010"/>
              <a:ext cx="112713" cy="30163"/>
            </a:xfrm>
            <a:custGeom>
              <a:avLst/>
              <a:gdLst>
                <a:gd name="txL" fmla="*/ 0 w 30"/>
                <a:gd name="txT" fmla="*/ 0 h 8"/>
                <a:gd name="txR" fmla="*/ 30 w 30"/>
                <a:gd name="txB" fmla="*/ 8 h 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0" h="8">
                  <a:moveTo>
                    <a:pt x="30" y="3"/>
                  </a:moveTo>
                  <a:cubicBezTo>
                    <a:pt x="25" y="3"/>
                    <a:pt x="20" y="5"/>
                    <a:pt x="15" y="4"/>
                  </a:cubicBezTo>
                  <a:cubicBezTo>
                    <a:pt x="12" y="4"/>
                    <a:pt x="10" y="3"/>
                    <a:pt x="7" y="2"/>
                  </a:cubicBezTo>
                  <a:cubicBezTo>
                    <a:pt x="5" y="1"/>
                    <a:pt x="3" y="0"/>
                    <a:pt x="0" y="0"/>
                  </a:cubicBezTo>
                  <a:cubicBezTo>
                    <a:pt x="3" y="3"/>
                    <a:pt x="5" y="5"/>
                    <a:pt x="8" y="7"/>
                  </a:cubicBezTo>
                  <a:cubicBezTo>
                    <a:pt x="11" y="8"/>
                    <a:pt x="16" y="7"/>
                    <a:pt x="18" y="7"/>
                  </a:cubicBezTo>
                  <a:cubicBezTo>
                    <a:pt x="23" y="6"/>
                    <a:pt x="26" y="4"/>
                    <a:pt x="30" y="3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671" name="Picture 1968"/>
            <p:cNvPicPr>
              <a:picLocks noChangeAspect="1"/>
            </p:cNvPicPr>
            <p:nvPr/>
          </p:nvPicPr>
          <p:blipFill>
            <a:blip r:embed="rId25"/>
            <a:stretch>
              <a:fillRect/>
            </a:stretch>
          </p:blipFill>
          <p:spPr>
            <a:xfrm>
              <a:off x="4036965" y="5676934"/>
              <a:ext cx="101601" cy="123826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672" name="Freeform 1969"/>
            <p:cNvSpPr/>
            <p:nvPr/>
          </p:nvSpPr>
          <p:spPr>
            <a:xfrm>
              <a:off x="3965527" y="5697572"/>
              <a:ext cx="112713" cy="74613"/>
            </a:xfrm>
            <a:custGeom>
              <a:avLst/>
              <a:gdLst>
                <a:gd name="txL" fmla="*/ 0 w 30"/>
                <a:gd name="txT" fmla="*/ 0 h 20"/>
                <a:gd name="txR" fmla="*/ 30 w 30"/>
                <a:gd name="txB" fmla="*/ 20 h 2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0" h="20">
                  <a:moveTo>
                    <a:pt x="19" y="10"/>
                  </a:moveTo>
                  <a:cubicBezTo>
                    <a:pt x="20" y="12"/>
                    <a:pt x="23" y="16"/>
                    <a:pt x="25" y="18"/>
                  </a:cubicBezTo>
                  <a:cubicBezTo>
                    <a:pt x="26" y="19"/>
                    <a:pt x="30" y="20"/>
                    <a:pt x="30" y="20"/>
                  </a:cubicBezTo>
                  <a:cubicBezTo>
                    <a:pt x="27" y="19"/>
                    <a:pt x="25" y="16"/>
                    <a:pt x="24" y="13"/>
                  </a:cubicBezTo>
                  <a:cubicBezTo>
                    <a:pt x="22" y="10"/>
                    <a:pt x="21" y="7"/>
                    <a:pt x="19" y="4"/>
                  </a:cubicBezTo>
                  <a:cubicBezTo>
                    <a:pt x="17" y="1"/>
                    <a:pt x="14" y="0"/>
                    <a:pt x="11" y="0"/>
                  </a:cubicBezTo>
                  <a:cubicBezTo>
                    <a:pt x="11" y="0"/>
                    <a:pt x="10" y="0"/>
                    <a:pt x="10" y="0"/>
                  </a:cubicBezTo>
                  <a:cubicBezTo>
                    <a:pt x="6" y="1"/>
                    <a:pt x="3" y="4"/>
                    <a:pt x="0" y="6"/>
                  </a:cubicBezTo>
                  <a:cubicBezTo>
                    <a:pt x="2" y="5"/>
                    <a:pt x="4" y="5"/>
                    <a:pt x="5" y="5"/>
                  </a:cubicBezTo>
                  <a:cubicBezTo>
                    <a:pt x="12" y="5"/>
                    <a:pt x="17" y="8"/>
                    <a:pt x="19" y="1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73" name="Freeform 1970"/>
            <p:cNvSpPr/>
            <p:nvPr/>
          </p:nvSpPr>
          <p:spPr>
            <a:xfrm>
              <a:off x="3930602" y="5719797"/>
              <a:ext cx="200026" cy="93663"/>
            </a:xfrm>
            <a:custGeom>
              <a:avLst/>
              <a:gdLst>
                <a:gd name="txL" fmla="*/ 0 w 53"/>
                <a:gd name="txT" fmla="*/ 0 h 25"/>
                <a:gd name="txR" fmla="*/ 53 w 53"/>
                <a:gd name="txB" fmla="*/ 25 h 2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</a:cxnLst>
              <a:rect l="txL" t="txT" r="txR" b="txB"/>
              <a:pathLst>
                <a:path w="53" h="25">
                  <a:moveTo>
                    <a:pt x="23" y="1"/>
                  </a:moveTo>
                  <a:cubicBezTo>
                    <a:pt x="24" y="2"/>
                    <a:pt x="25" y="2"/>
                    <a:pt x="26" y="3"/>
                  </a:cubicBezTo>
                  <a:cubicBezTo>
                    <a:pt x="28" y="5"/>
                    <a:pt x="29" y="6"/>
                    <a:pt x="30" y="8"/>
                  </a:cubicBezTo>
                  <a:cubicBezTo>
                    <a:pt x="31" y="9"/>
                    <a:pt x="32" y="10"/>
                    <a:pt x="32" y="11"/>
                  </a:cubicBezTo>
                  <a:cubicBezTo>
                    <a:pt x="33" y="11"/>
                    <a:pt x="33" y="12"/>
                    <a:pt x="33" y="12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5" y="14"/>
                    <a:pt x="35" y="14"/>
                    <a:pt x="36" y="15"/>
                  </a:cubicBezTo>
                  <a:cubicBezTo>
                    <a:pt x="35" y="15"/>
                    <a:pt x="34" y="14"/>
                    <a:pt x="33" y="14"/>
                  </a:cubicBezTo>
                  <a:cubicBezTo>
                    <a:pt x="33" y="13"/>
                    <a:pt x="32" y="13"/>
                    <a:pt x="32" y="13"/>
                  </a:cubicBezTo>
                  <a:cubicBezTo>
                    <a:pt x="31" y="13"/>
                    <a:pt x="31" y="12"/>
                    <a:pt x="30" y="12"/>
                  </a:cubicBezTo>
                  <a:cubicBezTo>
                    <a:pt x="29" y="12"/>
                    <a:pt x="28" y="11"/>
                    <a:pt x="27" y="11"/>
                  </a:cubicBezTo>
                  <a:cubicBezTo>
                    <a:pt x="26" y="10"/>
                    <a:pt x="25" y="10"/>
                    <a:pt x="24" y="10"/>
                  </a:cubicBezTo>
                  <a:cubicBezTo>
                    <a:pt x="23" y="9"/>
                    <a:pt x="23" y="9"/>
                    <a:pt x="22" y="8"/>
                  </a:cubicBezTo>
                  <a:cubicBezTo>
                    <a:pt x="21" y="8"/>
                    <a:pt x="21" y="7"/>
                    <a:pt x="20" y="7"/>
                  </a:cubicBezTo>
                  <a:cubicBezTo>
                    <a:pt x="19" y="7"/>
                    <a:pt x="19" y="6"/>
                    <a:pt x="18" y="6"/>
                  </a:cubicBezTo>
                  <a:cubicBezTo>
                    <a:pt x="17" y="6"/>
                    <a:pt x="16" y="5"/>
                    <a:pt x="14" y="5"/>
                  </a:cubicBezTo>
                  <a:cubicBezTo>
                    <a:pt x="14" y="5"/>
                    <a:pt x="13" y="5"/>
                    <a:pt x="12" y="5"/>
                  </a:cubicBezTo>
                  <a:cubicBezTo>
                    <a:pt x="12" y="5"/>
                    <a:pt x="11" y="5"/>
                    <a:pt x="11" y="5"/>
                  </a:cubicBezTo>
                  <a:cubicBezTo>
                    <a:pt x="12" y="5"/>
                    <a:pt x="13" y="5"/>
                    <a:pt x="14" y="5"/>
                  </a:cubicBezTo>
                  <a:cubicBezTo>
                    <a:pt x="16" y="6"/>
                    <a:pt x="17" y="6"/>
                    <a:pt x="18" y="7"/>
                  </a:cubicBezTo>
                  <a:cubicBezTo>
                    <a:pt x="18" y="7"/>
                    <a:pt x="19" y="7"/>
                    <a:pt x="20" y="8"/>
                  </a:cubicBezTo>
                  <a:cubicBezTo>
                    <a:pt x="20" y="8"/>
                    <a:pt x="21" y="8"/>
                    <a:pt x="21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19" y="8"/>
                    <a:pt x="16" y="8"/>
                    <a:pt x="14" y="8"/>
                  </a:cubicBezTo>
                  <a:cubicBezTo>
                    <a:pt x="11" y="8"/>
                    <a:pt x="9" y="8"/>
                    <a:pt x="7" y="8"/>
                  </a:cubicBezTo>
                  <a:cubicBezTo>
                    <a:pt x="6" y="8"/>
                    <a:pt x="4" y="8"/>
                    <a:pt x="3" y="8"/>
                  </a:cubicBezTo>
                  <a:cubicBezTo>
                    <a:pt x="2" y="9"/>
                    <a:pt x="1" y="9"/>
                    <a:pt x="0" y="9"/>
                  </a:cubicBezTo>
                  <a:cubicBezTo>
                    <a:pt x="1" y="9"/>
                    <a:pt x="1" y="9"/>
                    <a:pt x="2" y="9"/>
                  </a:cubicBezTo>
                  <a:cubicBezTo>
                    <a:pt x="2" y="9"/>
                    <a:pt x="3" y="9"/>
                    <a:pt x="3" y="9"/>
                  </a:cubicBezTo>
                  <a:cubicBezTo>
                    <a:pt x="4" y="9"/>
                    <a:pt x="6" y="9"/>
                    <a:pt x="7" y="9"/>
                  </a:cubicBezTo>
                  <a:cubicBezTo>
                    <a:pt x="9" y="9"/>
                    <a:pt x="11" y="9"/>
                    <a:pt x="13" y="9"/>
                  </a:cubicBezTo>
                  <a:cubicBezTo>
                    <a:pt x="18" y="9"/>
                    <a:pt x="22" y="10"/>
                    <a:pt x="27" y="12"/>
                  </a:cubicBezTo>
                  <a:cubicBezTo>
                    <a:pt x="28" y="12"/>
                    <a:pt x="29" y="13"/>
                    <a:pt x="30" y="13"/>
                  </a:cubicBezTo>
                  <a:cubicBezTo>
                    <a:pt x="30" y="13"/>
                    <a:pt x="31" y="14"/>
                    <a:pt x="31" y="14"/>
                  </a:cubicBezTo>
                  <a:cubicBezTo>
                    <a:pt x="32" y="14"/>
                    <a:pt x="32" y="14"/>
                    <a:pt x="33" y="15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3" y="15"/>
                    <a:pt x="33" y="15"/>
                    <a:pt x="32" y="15"/>
                  </a:cubicBezTo>
                  <a:cubicBezTo>
                    <a:pt x="32" y="15"/>
                    <a:pt x="31" y="15"/>
                    <a:pt x="31" y="15"/>
                  </a:cubicBezTo>
                  <a:cubicBezTo>
                    <a:pt x="30" y="15"/>
                    <a:pt x="29" y="15"/>
                    <a:pt x="29" y="15"/>
                  </a:cubicBezTo>
                  <a:cubicBezTo>
                    <a:pt x="26" y="16"/>
                    <a:pt x="24" y="17"/>
                    <a:pt x="21" y="17"/>
                  </a:cubicBezTo>
                  <a:cubicBezTo>
                    <a:pt x="21" y="17"/>
                    <a:pt x="20" y="17"/>
                    <a:pt x="20" y="17"/>
                  </a:cubicBezTo>
                  <a:cubicBezTo>
                    <a:pt x="19" y="17"/>
                    <a:pt x="18" y="17"/>
                    <a:pt x="18" y="17"/>
                  </a:cubicBezTo>
                  <a:cubicBezTo>
                    <a:pt x="17" y="17"/>
                    <a:pt x="15" y="17"/>
                    <a:pt x="14" y="16"/>
                  </a:cubicBezTo>
                  <a:cubicBezTo>
                    <a:pt x="13" y="16"/>
                    <a:pt x="12" y="16"/>
                    <a:pt x="10" y="15"/>
                  </a:cubicBezTo>
                  <a:cubicBezTo>
                    <a:pt x="9" y="15"/>
                    <a:pt x="8" y="15"/>
                    <a:pt x="7" y="14"/>
                  </a:cubicBezTo>
                  <a:cubicBezTo>
                    <a:pt x="8" y="15"/>
                    <a:pt x="9" y="15"/>
                    <a:pt x="10" y="16"/>
                  </a:cubicBezTo>
                  <a:cubicBezTo>
                    <a:pt x="12" y="16"/>
                    <a:pt x="13" y="16"/>
                    <a:pt x="14" y="17"/>
                  </a:cubicBezTo>
                  <a:cubicBezTo>
                    <a:pt x="15" y="17"/>
                    <a:pt x="16" y="17"/>
                    <a:pt x="18" y="17"/>
                  </a:cubicBezTo>
                  <a:cubicBezTo>
                    <a:pt x="18" y="17"/>
                    <a:pt x="19" y="18"/>
                    <a:pt x="20" y="18"/>
                  </a:cubicBezTo>
                  <a:cubicBezTo>
                    <a:pt x="20" y="18"/>
                    <a:pt x="21" y="18"/>
                    <a:pt x="21" y="18"/>
                  </a:cubicBezTo>
                  <a:cubicBezTo>
                    <a:pt x="24" y="17"/>
                    <a:pt x="26" y="16"/>
                    <a:pt x="29" y="16"/>
                  </a:cubicBezTo>
                  <a:cubicBezTo>
                    <a:pt x="30" y="16"/>
                    <a:pt x="31" y="16"/>
                    <a:pt x="32" y="16"/>
                  </a:cubicBezTo>
                  <a:cubicBezTo>
                    <a:pt x="33" y="16"/>
                    <a:pt x="34" y="16"/>
                    <a:pt x="34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6" y="16"/>
                    <a:pt x="38" y="17"/>
                    <a:pt x="39" y="17"/>
                  </a:cubicBezTo>
                  <a:cubicBezTo>
                    <a:pt x="40" y="18"/>
                    <a:pt x="41" y="18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1" y="19"/>
                    <a:pt x="41" y="19"/>
                    <a:pt x="40" y="19"/>
                  </a:cubicBezTo>
                  <a:cubicBezTo>
                    <a:pt x="40" y="20"/>
                    <a:pt x="40" y="20"/>
                    <a:pt x="39" y="20"/>
                  </a:cubicBezTo>
                  <a:cubicBezTo>
                    <a:pt x="38" y="21"/>
                    <a:pt x="38" y="21"/>
                    <a:pt x="37" y="22"/>
                  </a:cubicBezTo>
                  <a:cubicBezTo>
                    <a:pt x="36" y="22"/>
                    <a:pt x="35" y="23"/>
                    <a:pt x="34" y="23"/>
                  </a:cubicBezTo>
                  <a:cubicBezTo>
                    <a:pt x="32" y="24"/>
                    <a:pt x="30" y="24"/>
                    <a:pt x="28" y="24"/>
                  </a:cubicBezTo>
                  <a:cubicBezTo>
                    <a:pt x="27" y="25"/>
                    <a:pt x="26" y="25"/>
                    <a:pt x="25" y="25"/>
                  </a:cubicBezTo>
                  <a:cubicBezTo>
                    <a:pt x="24" y="25"/>
                    <a:pt x="23" y="25"/>
                    <a:pt x="22" y="25"/>
                  </a:cubicBezTo>
                  <a:cubicBezTo>
                    <a:pt x="23" y="25"/>
                    <a:pt x="24" y="25"/>
                    <a:pt x="25" y="25"/>
                  </a:cubicBezTo>
                  <a:cubicBezTo>
                    <a:pt x="26" y="25"/>
                    <a:pt x="27" y="25"/>
                    <a:pt x="28" y="25"/>
                  </a:cubicBezTo>
                  <a:cubicBezTo>
                    <a:pt x="30" y="25"/>
                    <a:pt x="32" y="24"/>
                    <a:pt x="34" y="24"/>
                  </a:cubicBezTo>
                  <a:cubicBezTo>
                    <a:pt x="35" y="23"/>
                    <a:pt x="36" y="23"/>
                    <a:pt x="37" y="22"/>
                  </a:cubicBezTo>
                  <a:cubicBezTo>
                    <a:pt x="38" y="22"/>
                    <a:pt x="39" y="21"/>
                    <a:pt x="40" y="21"/>
                  </a:cubicBezTo>
                  <a:cubicBezTo>
                    <a:pt x="40" y="21"/>
                    <a:pt x="40" y="20"/>
                    <a:pt x="40" y="20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1" y="19"/>
                    <a:pt x="42" y="19"/>
                    <a:pt x="42" y="19"/>
                  </a:cubicBezTo>
                  <a:cubicBezTo>
                    <a:pt x="43" y="19"/>
                    <a:pt x="43" y="18"/>
                    <a:pt x="44" y="18"/>
                  </a:cubicBezTo>
                  <a:cubicBezTo>
                    <a:pt x="44" y="18"/>
                    <a:pt x="45" y="18"/>
                    <a:pt x="46" y="18"/>
                  </a:cubicBezTo>
                  <a:cubicBezTo>
                    <a:pt x="47" y="18"/>
                    <a:pt x="47" y="18"/>
                    <a:pt x="48" y="18"/>
                  </a:cubicBezTo>
                  <a:cubicBezTo>
                    <a:pt x="48" y="18"/>
                    <a:pt x="48" y="18"/>
                    <a:pt x="49" y="18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8"/>
                    <a:pt x="52" y="18"/>
                    <a:pt x="53" y="18"/>
                  </a:cubicBezTo>
                  <a:cubicBezTo>
                    <a:pt x="52" y="18"/>
                    <a:pt x="52" y="18"/>
                    <a:pt x="51" y="18"/>
                  </a:cubicBezTo>
                  <a:cubicBezTo>
                    <a:pt x="50" y="18"/>
                    <a:pt x="50" y="18"/>
                    <a:pt x="49" y="18"/>
                  </a:cubicBezTo>
                  <a:cubicBezTo>
                    <a:pt x="48" y="18"/>
                    <a:pt x="48" y="17"/>
                    <a:pt x="47" y="17"/>
                  </a:cubicBezTo>
                  <a:cubicBezTo>
                    <a:pt x="47" y="17"/>
                    <a:pt x="47" y="17"/>
                    <a:pt x="46" y="17"/>
                  </a:cubicBezTo>
                  <a:cubicBezTo>
                    <a:pt x="46" y="17"/>
                    <a:pt x="46" y="17"/>
                    <a:pt x="46" y="17"/>
                  </a:cubicBezTo>
                  <a:cubicBezTo>
                    <a:pt x="46" y="17"/>
                    <a:pt x="45" y="17"/>
                    <a:pt x="45" y="17"/>
                  </a:cubicBezTo>
                  <a:cubicBezTo>
                    <a:pt x="45" y="17"/>
                    <a:pt x="45" y="16"/>
                    <a:pt x="44" y="16"/>
                  </a:cubicBezTo>
                  <a:cubicBezTo>
                    <a:pt x="44" y="16"/>
                    <a:pt x="44" y="16"/>
                    <a:pt x="43" y="16"/>
                  </a:cubicBezTo>
                  <a:cubicBezTo>
                    <a:pt x="41" y="14"/>
                    <a:pt x="40" y="13"/>
                    <a:pt x="39" y="12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7" y="10"/>
                    <a:pt x="37" y="10"/>
                    <a:pt x="37" y="9"/>
                  </a:cubicBezTo>
                  <a:cubicBezTo>
                    <a:pt x="36" y="8"/>
                    <a:pt x="36" y="8"/>
                    <a:pt x="35" y="7"/>
                  </a:cubicBezTo>
                  <a:cubicBezTo>
                    <a:pt x="35" y="5"/>
                    <a:pt x="35" y="3"/>
                    <a:pt x="34" y="1"/>
                  </a:cubicBezTo>
                  <a:cubicBezTo>
                    <a:pt x="34" y="2"/>
                    <a:pt x="35" y="3"/>
                    <a:pt x="35" y="4"/>
                  </a:cubicBezTo>
                  <a:cubicBezTo>
                    <a:pt x="35" y="5"/>
                    <a:pt x="35" y="6"/>
                    <a:pt x="35" y="7"/>
                  </a:cubicBezTo>
                  <a:cubicBezTo>
                    <a:pt x="35" y="8"/>
                    <a:pt x="36" y="9"/>
                    <a:pt x="36" y="10"/>
                  </a:cubicBezTo>
                  <a:cubicBezTo>
                    <a:pt x="36" y="10"/>
                    <a:pt x="37" y="10"/>
                    <a:pt x="37" y="11"/>
                  </a:cubicBezTo>
                  <a:cubicBezTo>
                    <a:pt x="37" y="11"/>
                    <a:pt x="38" y="12"/>
                    <a:pt x="38" y="12"/>
                  </a:cubicBezTo>
                  <a:cubicBezTo>
                    <a:pt x="39" y="13"/>
                    <a:pt x="40" y="14"/>
                    <a:pt x="40" y="14"/>
                  </a:cubicBezTo>
                  <a:cubicBezTo>
                    <a:pt x="41" y="15"/>
                    <a:pt x="42" y="16"/>
                    <a:pt x="43" y="16"/>
                  </a:cubicBezTo>
                  <a:cubicBezTo>
                    <a:pt x="43" y="16"/>
                    <a:pt x="44" y="17"/>
                    <a:pt x="44" y="17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3" y="17"/>
                    <a:pt x="41" y="17"/>
                    <a:pt x="39" y="16"/>
                  </a:cubicBezTo>
                  <a:cubicBezTo>
                    <a:pt x="39" y="16"/>
                    <a:pt x="39" y="16"/>
                    <a:pt x="38" y="16"/>
                  </a:cubicBezTo>
                  <a:cubicBezTo>
                    <a:pt x="38" y="16"/>
                    <a:pt x="38" y="15"/>
                    <a:pt x="37" y="15"/>
                  </a:cubicBezTo>
                  <a:cubicBezTo>
                    <a:pt x="36" y="15"/>
                    <a:pt x="36" y="14"/>
                    <a:pt x="35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5" y="13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1"/>
                    <a:pt x="33" y="11"/>
                    <a:pt x="33" y="10"/>
                  </a:cubicBezTo>
                  <a:cubicBezTo>
                    <a:pt x="32" y="9"/>
                    <a:pt x="32" y="9"/>
                    <a:pt x="31" y="8"/>
                  </a:cubicBezTo>
                  <a:cubicBezTo>
                    <a:pt x="30" y="6"/>
                    <a:pt x="28" y="4"/>
                    <a:pt x="26" y="3"/>
                  </a:cubicBezTo>
                  <a:cubicBezTo>
                    <a:pt x="26" y="2"/>
                    <a:pt x="25" y="1"/>
                    <a:pt x="24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74" name="Freeform 1971"/>
            <p:cNvSpPr/>
            <p:nvPr/>
          </p:nvSpPr>
          <p:spPr>
            <a:xfrm>
              <a:off x="4167141" y="5400707"/>
              <a:ext cx="139701" cy="112713"/>
            </a:xfrm>
            <a:custGeom>
              <a:avLst/>
              <a:gdLst>
                <a:gd name="txL" fmla="*/ 0 w 37"/>
                <a:gd name="txT" fmla="*/ 0 h 30"/>
                <a:gd name="txR" fmla="*/ 37 w 37"/>
                <a:gd name="txB" fmla="*/ 30 h 3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7" h="30">
                  <a:moveTo>
                    <a:pt x="37" y="30"/>
                  </a:moveTo>
                  <a:cubicBezTo>
                    <a:pt x="30" y="26"/>
                    <a:pt x="22" y="24"/>
                    <a:pt x="15" y="18"/>
                  </a:cubicBezTo>
                  <a:cubicBezTo>
                    <a:pt x="12" y="16"/>
                    <a:pt x="9" y="12"/>
                    <a:pt x="7" y="9"/>
                  </a:cubicBezTo>
                  <a:cubicBezTo>
                    <a:pt x="5" y="6"/>
                    <a:pt x="3" y="2"/>
                    <a:pt x="0" y="0"/>
                  </a:cubicBezTo>
                  <a:cubicBezTo>
                    <a:pt x="1" y="6"/>
                    <a:pt x="2" y="11"/>
                    <a:pt x="4" y="16"/>
                  </a:cubicBezTo>
                  <a:cubicBezTo>
                    <a:pt x="7" y="20"/>
                    <a:pt x="14" y="23"/>
                    <a:pt x="17" y="25"/>
                  </a:cubicBezTo>
                  <a:cubicBezTo>
                    <a:pt x="24" y="27"/>
                    <a:pt x="30" y="28"/>
                    <a:pt x="37" y="3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675" name="Picture 1973"/>
            <p:cNvPicPr>
              <a:picLocks noChangeAspect="1"/>
            </p:cNvPicPr>
            <p:nvPr/>
          </p:nvPicPr>
          <p:blipFill>
            <a:blip r:embed="rId26"/>
            <a:stretch>
              <a:fillRect/>
            </a:stretch>
          </p:blipFill>
          <p:spPr>
            <a:xfrm>
              <a:off x="4330654" y="5373719"/>
              <a:ext cx="112713" cy="214314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676" name="Freeform 1974"/>
            <p:cNvSpPr/>
            <p:nvPr/>
          </p:nvSpPr>
          <p:spPr>
            <a:xfrm>
              <a:off x="4246516" y="5356257"/>
              <a:ext cx="98426" cy="173039"/>
            </a:xfrm>
            <a:custGeom>
              <a:avLst/>
              <a:gdLst>
                <a:gd name="txL" fmla="*/ 0 w 26"/>
                <a:gd name="txT" fmla="*/ 0 h 46"/>
                <a:gd name="txR" fmla="*/ 26 w 26"/>
                <a:gd name="txB" fmla="*/ 46 h 4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6" h="46">
                  <a:moveTo>
                    <a:pt x="20" y="23"/>
                  </a:moveTo>
                  <a:cubicBezTo>
                    <a:pt x="20" y="27"/>
                    <a:pt x="20" y="34"/>
                    <a:pt x="21" y="38"/>
                  </a:cubicBezTo>
                  <a:cubicBezTo>
                    <a:pt x="22" y="41"/>
                    <a:pt x="25" y="46"/>
                    <a:pt x="25" y="46"/>
                  </a:cubicBezTo>
                  <a:cubicBezTo>
                    <a:pt x="24" y="42"/>
                    <a:pt x="24" y="37"/>
                    <a:pt x="24" y="32"/>
                  </a:cubicBezTo>
                  <a:cubicBezTo>
                    <a:pt x="25" y="26"/>
                    <a:pt x="26" y="21"/>
                    <a:pt x="26" y="15"/>
                  </a:cubicBezTo>
                  <a:cubicBezTo>
                    <a:pt x="26" y="10"/>
                    <a:pt x="23" y="6"/>
                    <a:pt x="19" y="2"/>
                  </a:cubicBezTo>
                  <a:cubicBezTo>
                    <a:pt x="19" y="2"/>
                    <a:pt x="18" y="1"/>
                    <a:pt x="17" y="1"/>
                  </a:cubicBezTo>
                  <a:cubicBezTo>
                    <a:pt x="12" y="0"/>
                    <a:pt x="6" y="0"/>
                    <a:pt x="0" y="1"/>
                  </a:cubicBezTo>
                  <a:cubicBezTo>
                    <a:pt x="2" y="2"/>
                    <a:pt x="5" y="2"/>
                    <a:pt x="7" y="4"/>
                  </a:cubicBezTo>
                  <a:cubicBezTo>
                    <a:pt x="16" y="10"/>
                    <a:pt x="20" y="18"/>
                    <a:pt x="20" y="23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77" name="Freeform 1975"/>
            <p:cNvSpPr/>
            <p:nvPr/>
          </p:nvSpPr>
          <p:spPr>
            <a:xfrm>
              <a:off x="4167141" y="5375307"/>
              <a:ext cx="233364" cy="217489"/>
            </a:xfrm>
            <a:custGeom>
              <a:avLst/>
              <a:gdLst>
                <a:gd name="txL" fmla="*/ 0 w 62"/>
                <a:gd name="txT" fmla="*/ 0 h 58"/>
                <a:gd name="txR" fmla="*/ 62 w 62"/>
                <a:gd name="txB" fmla="*/ 58 h 5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2" h="58">
                  <a:moveTo>
                    <a:pt x="38" y="10"/>
                  </a:moveTo>
                  <a:cubicBezTo>
                    <a:pt x="39" y="11"/>
                    <a:pt x="39" y="13"/>
                    <a:pt x="40" y="15"/>
                  </a:cubicBezTo>
                  <a:cubicBezTo>
                    <a:pt x="40" y="18"/>
                    <a:pt x="41" y="22"/>
                    <a:pt x="41" y="25"/>
                  </a:cubicBezTo>
                  <a:cubicBezTo>
                    <a:pt x="41" y="27"/>
                    <a:pt x="41" y="29"/>
                    <a:pt x="41" y="31"/>
                  </a:cubicBezTo>
                  <a:cubicBezTo>
                    <a:pt x="41" y="32"/>
                    <a:pt x="41" y="32"/>
                    <a:pt x="41" y="33"/>
                  </a:cubicBezTo>
                  <a:cubicBezTo>
                    <a:pt x="41" y="35"/>
                    <a:pt x="41" y="35"/>
                    <a:pt x="41" y="35"/>
                  </a:cubicBezTo>
                  <a:cubicBezTo>
                    <a:pt x="41" y="35"/>
                    <a:pt x="41" y="35"/>
                    <a:pt x="41" y="35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1" y="37"/>
                    <a:pt x="42" y="38"/>
                    <a:pt x="42" y="39"/>
                  </a:cubicBezTo>
                  <a:cubicBezTo>
                    <a:pt x="41" y="38"/>
                    <a:pt x="40" y="36"/>
                    <a:pt x="40" y="35"/>
                  </a:cubicBezTo>
                  <a:cubicBezTo>
                    <a:pt x="39" y="34"/>
                    <a:pt x="39" y="34"/>
                    <a:pt x="38" y="33"/>
                  </a:cubicBezTo>
                  <a:cubicBezTo>
                    <a:pt x="38" y="32"/>
                    <a:pt x="38" y="31"/>
                    <a:pt x="37" y="30"/>
                  </a:cubicBezTo>
                  <a:cubicBezTo>
                    <a:pt x="36" y="29"/>
                    <a:pt x="35" y="27"/>
                    <a:pt x="34" y="26"/>
                  </a:cubicBezTo>
                  <a:cubicBezTo>
                    <a:pt x="33" y="25"/>
                    <a:pt x="33" y="23"/>
                    <a:pt x="32" y="22"/>
                  </a:cubicBezTo>
                  <a:cubicBezTo>
                    <a:pt x="31" y="21"/>
                    <a:pt x="30" y="19"/>
                    <a:pt x="30" y="17"/>
                  </a:cubicBezTo>
                  <a:cubicBezTo>
                    <a:pt x="29" y="16"/>
                    <a:pt x="29" y="16"/>
                    <a:pt x="28" y="15"/>
                  </a:cubicBezTo>
                  <a:cubicBezTo>
                    <a:pt x="28" y="14"/>
                    <a:pt x="27" y="13"/>
                    <a:pt x="27" y="12"/>
                  </a:cubicBezTo>
                  <a:cubicBezTo>
                    <a:pt x="25" y="10"/>
                    <a:pt x="24" y="8"/>
                    <a:pt x="23" y="7"/>
                  </a:cubicBezTo>
                  <a:cubicBezTo>
                    <a:pt x="22" y="6"/>
                    <a:pt x="21" y="5"/>
                    <a:pt x="21" y="5"/>
                  </a:cubicBezTo>
                  <a:cubicBezTo>
                    <a:pt x="20" y="4"/>
                    <a:pt x="19" y="4"/>
                    <a:pt x="18" y="4"/>
                  </a:cubicBezTo>
                  <a:cubicBezTo>
                    <a:pt x="20" y="4"/>
                    <a:pt x="21" y="6"/>
                    <a:pt x="23" y="7"/>
                  </a:cubicBezTo>
                  <a:cubicBezTo>
                    <a:pt x="24" y="9"/>
                    <a:pt x="25" y="11"/>
                    <a:pt x="26" y="12"/>
                  </a:cubicBezTo>
                  <a:cubicBezTo>
                    <a:pt x="26" y="13"/>
                    <a:pt x="27" y="14"/>
                    <a:pt x="27" y="15"/>
                  </a:cubicBezTo>
                  <a:cubicBezTo>
                    <a:pt x="28" y="16"/>
                    <a:pt x="28" y="17"/>
                    <a:pt x="29" y="18"/>
                  </a:cubicBezTo>
                  <a:cubicBezTo>
                    <a:pt x="29" y="18"/>
                    <a:pt x="29" y="19"/>
                    <a:pt x="29" y="19"/>
                  </a:cubicBezTo>
                  <a:cubicBezTo>
                    <a:pt x="26" y="16"/>
                    <a:pt x="23" y="13"/>
                    <a:pt x="19" y="10"/>
                  </a:cubicBezTo>
                  <a:cubicBezTo>
                    <a:pt x="16" y="8"/>
                    <a:pt x="13" y="6"/>
                    <a:pt x="10" y="4"/>
                  </a:cubicBezTo>
                  <a:cubicBezTo>
                    <a:pt x="8" y="3"/>
                    <a:pt x="7" y="2"/>
                    <a:pt x="5" y="2"/>
                  </a:cubicBezTo>
                  <a:cubicBezTo>
                    <a:pt x="3" y="1"/>
                    <a:pt x="2" y="0"/>
                    <a:pt x="0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3" y="2"/>
                    <a:pt x="4" y="2"/>
                    <a:pt x="5" y="2"/>
                  </a:cubicBezTo>
                  <a:cubicBezTo>
                    <a:pt x="6" y="3"/>
                    <a:pt x="8" y="4"/>
                    <a:pt x="9" y="5"/>
                  </a:cubicBezTo>
                  <a:cubicBezTo>
                    <a:pt x="12" y="7"/>
                    <a:pt x="15" y="9"/>
                    <a:pt x="18" y="11"/>
                  </a:cubicBezTo>
                  <a:cubicBezTo>
                    <a:pt x="24" y="16"/>
                    <a:pt x="29" y="21"/>
                    <a:pt x="33" y="27"/>
                  </a:cubicBezTo>
                  <a:cubicBezTo>
                    <a:pt x="34" y="28"/>
                    <a:pt x="35" y="30"/>
                    <a:pt x="36" y="31"/>
                  </a:cubicBezTo>
                  <a:cubicBezTo>
                    <a:pt x="36" y="32"/>
                    <a:pt x="36" y="33"/>
                    <a:pt x="37" y="34"/>
                  </a:cubicBezTo>
                  <a:cubicBezTo>
                    <a:pt x="37" y="34"/>
                    <a:pt x="38" y="35"/>
                    <a:pt x="38" y="36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7" y="36"/>
                    <a:pt x="36" y="35"/>
                    <a:pt x="35" y="35"/>
                  </a:cubicBezTo>
                  <a:cubicBezTo>
                    <a:pt x="34" y="34"/>
                    <a:pt x="33" y="34"/>
                    <a:pt x="32" y="33"/>
                  </a:cubicBezTo>
                  <a:cubicBezTo>
                    <a:pt x="29" y="32"/>
                    <a:pt x="25" y="31"/>
                    <a:pt x="21" y="29"/>
                  </a:cubicBezTo>
                  <a:cubicBezTo>
                    <a:pt x="21" y="29"/>
                    <a:pt x="20" y="28"/>
                    <a:pt x="19" y="28"/>
                  </a:cubicBezTo>
                  <a:cubicBezTo>
                    <a:pt x="18" y="27"/>
                    <a:pt x="17" y="26"/>
                    <a:pt x="17" y="26"/>
                  </a:cubicBezTo>
                  <a:cubicBezTo>
                    <a:pt x="15" y="24"/>
                    <a:pt x="14" y="23"/>
                    <a:pt x="12" y="22"/>
                  </a:cubicBezTo>
                  <a:cubicBezTo>
                    <a:pt x="11" y="20"/>
                    <a:pt x="10" y="19"/>
                    <a:pt x="8" y="17"/>
                  </a:cubicBezTo>
                  <a:cubicBezTo>
                    <a:pt x="7" y="16"/>
                    <a:pt x="6" y="14"/>
                    <a:pt x="5" y="12"/>
                  </a:cubicBezTo>
                  <a:cubicBezTo>
                    <a:pt x="6" y="14"/>
                    <a:pt x="7" y="16"/>
                    <a:pt x="8" y="17"/>
                  </a:cubicBezTo>
                  <a:cubicBezTo>
                    <a:pt x="9" y="19"/>
                    <a:pt x="11" y="21"/>
                    <a:pt x="12" y="22"/>
                  </a:cubicBezTo>
                  <a:cubicBezTo>
                    <a:pt x="13" y="24"/>
                    <a:pt x="15" y="25"/>
                    <a:pt x="16" y="26"/>
                  </a:cubicBezTo>
                  <a:cubicBezTo>
                    <a:pt x="17" y="27"/>
                    <a:pt x="18" y="28"/>
                    <a:pt x="18" y="28"/>
                  </a:cubicBezTo>
                  <a:cubicBezTo>
                    <a:pt x="19" y="29"/>
                    <a:pt x="20" y="29"/>
                    <a:pt x="21" y="30"/>
                  </a:cubicBezTo>
                  <a:cubicBezTo>
                    <a:pt x="25" y="32"/>
                    <a:pt x="28" y="33"/>
                    <a:pt x="32" y="34"/>
                  </a:cubicBezTo>
                  <a:cubicBezTo>
                    <a:pt x="34" y="35"/>
                    <a:pt x="36" y="36"/>
                    <a:pt x="37" y="37"/>
                  </a:cubicBezTo>
                  <a:cubicBezTo>
                    <a:pt x="38" y="38"/>
                    <a:pt x="39" y="38"/>
                    <a:pt x="39" y="39"/>
                  </a:cubicBezTo>
                  <a:cubicBezTo>
                    <a:pt x="40" y="39"/>
                    <a:pt x="40" y="40"/>
                    <a:pt x="40" y="40"/>
                  </a:cubicBezTo>
                  <a:cubicBezTo>
                    <a:pt x="42" y="42"/>
                    <a:pt x="43" y="44"/>
                    <a:pt x="44" y="45"/>
                  </a:cubicBezTo>
                  <a:cubicBezTo>
                    <a:pt x="45" y="46"/>
                    <a:pt x="47" y="48"/>
                    <a:pt x="48" y="49"/>
                  </a:cubicBezTo>
                  <a:cubicBezTo>
                    <a:pt x="48" y="49"/>
                    <a:pt x="47" y="49"/>
                    <a:pt x="47" y="49"/>
                  </a:cubicBezTo>
                  <a:cubicBezTo>
                    <a:pt x="46" y="49"/>
                    <a:pt x="45" y="49"/>
                    <a:pt x="45" y="49"/>
                  </a:cubicBezTo>
                  <a:cubicBezTo>
                    <a:pt x="44" y="49"/>
                    <a:pt x="43" y="49"/>
                    <a:pt x="42" y="49"/>
                  </a:cubicBezTo>
                  <a:cubicBezTo>
                    <a:pt x="41" y="49"/>
                    <a:pt x="39" y="49"/>
                    <a:pt x="37" y="49"/>
                  </a:cubicBezTo>
                  <a:cubicBezTo>
                    <a:pt x="36" y="49"/>
                    <a:pt x="34" y="49"/>
                    <a:pt x="33" y="48"/>
                  </a:cubicBezTo>
                  <a:cubicBezTo>
                    <a:pt x="29" y="47"/>
                    <a:pt x="26" y="46"/>
                    <a:pt x="23" y="45"/>
                  </a:cubicBezTo>
                  <a:cubicBezTo>
                    <a:pt x="22" y="44"/>
                    <a:pt x="21" y="43"/>
                    <a:pt x="19" y="43"/>
                  </a:cubicBezTo>
                  <a:cubicBezTo>
                    <a:pt x="18" y="42"/>
                    <a:pt x="16" y="41"/>
                    <a:pt x="15" y="40"/>
                  </a:cubicBezTo>
                  <a:cubicBezTo>
                    <a:pt x="16" y="41"/>
                    <a:pt x="18" y="42"/>
                    <a:pt x="19" y="43"/>
                  </a:cubicBezTo>
                  <a:cubicBezTo>
                    <a:pt x="20" y="44"/>
                    <a:pt x="22" y="45"/>
                    <a:pt x="23" y="45"/>
                  </a:cubicBezTo>
                  <a:cubicBezTo>
                    <a:pt x="26" y="47"/>
                    <a:pt x="29" y="48"/>
                    <a:pt x="32" y="49"/>
                  </a:cubicBezTo>
                  <a:cubicBezTo>
                    <a:pt x="34" y="49"/>
                    <a:pt x="36" y="50"/>
                    <a:pt x="37" y="50"/>
                  </a:cubicBezTo>
                  <a:cubicBezTo>
                    <a:pt x="39" y="50"/>
                    <a:pt x="41" y="50"/>
                    <a:pt x="42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4" y="50"/>
                    <a:pt x="44" y="50"/>
                    <a:pt x="45" y="50"/>
                  </a:cubicBezTo>
                  <a:cubicBezTo>
                    <a:pt x="45" y="50"/>
                    <a:pt x="46" y="50"/>
                    <a:pt x="47" y="50"/>
                  </a:cubicBezTo>
                  <a:cubicBezTo>
                    <a:pt x="48" y="50"/>
                    <a:pt x="49" y="50"/>
                    <a:pt x="49" y="50"/>
                  </a:cubicBezTo>
                  <a:cubicBezTo>
                    <a:pt x="50" y="51"/>
                    <a:pt x="51" y="52"/>
                    <a:pt x="52" y="53"/>
                  </a:cubicBezTo>
                  <a:cubicBezTo>
                    <a:pt x="53" y="53"/>
                    <a:pt x="54" y="54"/>
                    <a:pt x="55" y="55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6" y="55"/>
                    <a:pt x="57" y="55"/>
                    <a:pt x="57" y="56"/>
                  </a:cubicBezTo>
                  <a:cubicBezTo>
                    <a:pt x="59" y="56"/>
                    <a:pt x="60" y="57"/>
                    <a:pt x="62" y="58"/>
                  </a:cubicBezTo>
                  <a:cubicBezTo>
                    <a:pt x="61" y="57"/>
                    <a:pt x="60" y="57"/>
                    <a:pt x="60" y="56"/>
                  </a:cubicBezTo>
                  <a:cubicBezTo>
                    <a:pt x="59" y="56"/>
                    <a:pt x="58" y="55"/>
                    <a:pt x="58" y="55"/>
                  </a:cubicBezTo>
                  <a:cubicBezTo>
                    <a:pt x="57" y="54"/>
                    <a:pt x="56" y="53"/>
                    <a:pt x="55" y="52"/>
                  </a:cubicBezTo>
                  <a:cubicBezTo>
                    <a:pt x="54" y="52"/>
                    <a:pt x="54" y="52"/>
                    <a:pt x="54" y="52"/>
                  </a:cubicBezTo>
                  <a:cubicBezTo>
                    <a:pt x="54" y="51"/>
                    <a:pt x="54" y="51"/>
                    <a:pt x="53" y="51"/>
                  </a:cubicBezTo>
                  <a:cubicBezTo>
                    <a:pt x="53" y="50"/>
                    <a:pt x="53" y="50"/>
                    <a:pt x="53" y="50"/>
                  </a:cubicBezTo>
                  <a:cubicBezTo>
                    <a:pt x="53" y="49"/>
                    <a:pt x="52" y="49"/>
                    <a:pt x="52" y="49"/>
                  </a:cubicBezTo>
                  <a:cubicBezTo>
                    <a:pt x="52" y="48"/>
                    <a:pt x="52" y="47"/>
                    <a:pt x="51" y="47"/>
                  </a:cubicBezTo>
                  <a:cubicBezTo>
                    <a:pt x="50" y="44"/>
                    <a:pt x="49" y="40"/>
                    <a:pt x="49" y="37"/>
                  </a:cubicBezTo>
                  <a:cubicBezTo>
                    <a:pt x="49" y="36"/>
                    <a:pt x="48" y="36"/>
                    <a:pt x="48" y="35"/>
                  </a:cubicBezTo>
                  <a:cubicBezTo>
                    <a:pt x="48" y="34"/>
                    <a:pt x="48" y="33"/>
                    <a:pt x="48" y="33"/>
                  </a:cubicBezTo>
                  <a:cubicBezTo>
                    <a:pt x="48" y="31"/>
                    <a:pt x="49" y="29"/>
                    <a:pt x="49" y="28"/>
                  </a:cubicBezTo>
                  <a:cubicBezTo>
                    <a:pt x="50" y="25"/>
                    <a:pt x="52" y="22"/>
                    <a:pt x="53" y="19"/>
                  </a:cubicBezTo>
                  <a:cubicBezTo>
                    <a:pt x="52" y="20"/>
                    <a:pt x="51" y="22"/>
                    <a:pt x="51" y="23"/>
                  </a:cubicBezTo>
                  <a:cubicBezTo>
                    <a:pt x="50" y="25"/>
                    <a:pt x="49" y="26"/>
                    <a:pt x="49" y="28"/>
                  </a:cubicBezTo>
                  <a:cubicBezTo>
                    <a:pt x="48" y="29"/>
                    <a:pt x="48" y="31"/>
                    <a:pt x="48" y="32"/>
                  </a:cubicBezTo>
                  <a:cubicBezTo>
                    <a:pt x="47" y="33"/>
                    <a:pt x="47" y="34"/>
                    <a:pt x="48" y="35"/>
                  </a:cubicBezTo>
                  <a:cubicBezTo>
                    <a:pt x="48" y="36"/>
                    <a:pt x="48" y="37"/>
                    <a:pt x="48" y="37"/>
                  </a:cubicBezTo>
                  <a:cubicBezTo>
                    <a:pt x="48" y="39"/>
                    <a:pt x="48" y="41"/>
                    <a:pt x="49" y="42"/>
                  </a:cubicBezTo>
                  <a:cubicBezTo>
                    <a:pt x="49" y="44"/>
                    <a:pt x="50" y="45"/>
                    <a:pt x="50" y="47"/>
                  </a:cubicBezTo>
                  <a:cubicBezTo>
                    <a:pt x="51" y="48"/>
                    <a:pt x="51" y="49"/>
                    <a:pt x="51" y="49"/>
                  </a:cubicBezTo>
                  <a:cubicBezTo>
                    <a:pt x="51" y="49"/>
                    <a:pt x="51" y="49"/>
                    <a:pt x="51" y="49"/>
                  </a:cubicBezTo>
                  <a:cubicBezTo>
                    <a:pt x="49" y="48"/>
                    <a:pt x="47" y="46"/>
                    <a:pt x="46" y="44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44" y="42"/>
                    <a:pt x="44" y="41"/>
                    <a:pt x="44" y="41"/>
                  </a:cubicBezTo>
                  <a:cubicBezTo>
                    <a:pt x="43" y="39"/>
                    <a:pt x="43" y="38"/>
                    <a:pt x="43" y="36"/>
                  </a:cubicBezTo>
                  <a:cubicBezTo>
                    <a:pt x="43" y="35"/>
                    <a:pt x="43" y="35"/>
                    <a:pt x="43" y="35"/>
                  </a:cubicBezTo>
                  <a:cubicBezTo>
                    <a:pt x="43" y="35"/>
                    <a:pt x="43" y="35"/>
                    <a:pt x="43" y="35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2" y="32"/>
                    <a:pt x="42" y="32"/>
                    <a:pt x="42" y="31"/>
                  </a:cubicBezTo>
                  <a:cubicBezTo>
                    <a:pt x="42" y="29"/>
                    <a:pt x="42" y="27"/>
                    <a:pt x="42" y="25"/>
                  </a:cubicBezTo>
                  <a:cubicBezTo>
                    <a:pt x="42" y="22"/>
                    <a:pt x="42" y="18"/>
                    <a:pt x="41" y="15"/>
                  </a:cubicBezTo>
                  <a:cubicBezTo>
                    <a:pt x="40" y="13"/>
                    <a:pt x="40" y="11"/>
                    <a:pt x="39" y="9"/>
                  </a:cubicBezTo>
                  <a:cubicBezTo>
                    <a:pt x="38" y="8"/>
                    <a:pt x="37" y="6"/>
                    <a:pt x="36" y="5"/>
                  </a:cubicBezTo>
                  <a:cubicBezTo>
                    <a:pt x="37" y="7"/>
                    <a:pt x="37" y="8"/>
                    <a:pt x="38" y="10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78" name="Freeform 1976"/>
            <p:cNvSpPr/>
            <p:nvPr/>
          </p:nvSpPr>
          <p:spPr>
            <a:xfrm>
              <a:off x="5305385" y="6032536"/>
              <a:ext cx="60325" cy="176214"/>
            </a:xfrm>
            <a:custGeom>
              <a:avLst/>
              <a:gdLst>
                <a:gd name="txL" fmla="*/ 0 w 16"/>
                <a:gd name="txT" fmla="*/ 0 h 47"/>
                <a:gd name="txR" fmla="*/ 16 w 16"/>
                <a:gd name="txB" fmla="*/ 47 h 47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16" h="47">
                  <a:moveTo>
                    <a:pt x="14" y="0"/>
                  </a:moveTo>
                  <a:cubicBezTo>
                    <a:pt x="13" y="8"/>
                    <a:pt x="14" y="17"/>
                    <a:pt x="11" y="25"/>
                  </a:cubicBezTo>
                  <a:cubicBezTo>
                    <a:pt x="10" y="29"/>
                    <a:pt x="8" y="33"/>
                    <a:pt x="5" y="37"/>
                  </a:cubicBezTo>
                  <a:cubicBezTo>
                    <a:pt x="3" y="39"/>
                    <a:pt x="0" y="43"/>
                    <a:pt x="0" y="47"/>
                  </a:cubicBezTo>
                  <a:cubicBezTo>
                    <a:pt x="4" y="44"/>
                    <a:pt x="9" y="40"/>
                    <a:pt x="13" y="37"/>
                  </a:cubicBezTo>
                  <a:cubicBezTo>
                    <a:pt x="16" y="32"/>
                    <a:pt x="16" y="24"/>
                    <a:pt x="16" y="21"/>
                  </a:cubicBezTo>
                  <a:cubicBezTo>
                    <a:pt x="16" y="14"/>
                    <a:pt x="15" y="7"/>
                    <a:pt x="14" y="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79" name="Freeform 1979"/>
            <p:cNvSpPr/>
            <p:nvPr/>
          </p:nvSpPr>
          <p:spPr>
            <a:xfrm>
              <a:off x="5211722" y="5994436"/>
              <a:ext cx="146051" cy="153989"/>
            </a:xfrm>
            <a:custGeom>
              <a:avLst/>
              <a:gdLst>
                <a:gd name="txL" fmla="*/ 0 w 39"/>
                <a:gd name="txT" fmla="*/ 0 h 41"/>
                <a:gd name="txR" fmla="*/ 39 w 39"/>
                <a:gd name="txB" fmla="*/ 41 h 4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9" h="41">
                  <a:moveTo>
                    <a:pt x="19" y="13"/>
                  </a:moveTo>
                  <a:cubicBezTo>
                    <a:pt x="23" y="12"/>
                    <a:pt x="30" y="9"/>
                    <a:pt x="33" y="7"/>
                  </a:cubicBezTo>
                  <a:cubicBezTo>
                    <a:pt x="35" y="5"/>
                    <a:pt x="39" y="0"/>
                    <a:pt x="39" y="0"/>
                  </a:cubicBezTo>
                  <a:cubicBezTo>
                    <a:pt x="36" y="3"/>
                    <a:pt x="31" y="5"/>
                    <a:pt x="26" y="6"/>
                  </a:cubicBezTo>
                  <a:cubicBezTo>
                    <a:pt x="21" y="8"/>
                    <a:pt x="15" y="9"/>
                    <a:pt x="10" y="10"/>
                  </a:cubicBezTo>
                  <a:cubicBezTo>
                    <a:pt x="5" y="12"/>
                    <a:pt x="2" y="17"/>
                    <a:pt x="0" y="22"/>
                  </a:cubicBezTo>
                  <a:cubicBezTo>
                    <a:pt x="0" y="23"/>
                    <a:pt x="0" y="23"/>
                    <a:pt x="0" y="24"/>
                  </a:cubicBezTo>
                  <a:cubicBezTo>
                    <a:pt x="1" y="30"/>
                    <a:pt x="3" y="35"/>
                    <a:pt x="6" y="41"/>
                  </a:cubicBezTo>
                  <a:cubicBezTo>
                    <a:pt x="6" y="38"/>
                    <a:pt x="5" y="35"/>
                    <a:pt x="6" y="33"/>
                  </a:cubicBezTo>
                  <a:cubicBezTo>
                    <a:pt x="8" y="22"/>
                    <a:pt x="15" y="16"/>
                    <a:pt x="19" y="13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80" name="Freeform 1980"/>
            <p:cNvSpPr/>
            <p:nvPr/>
          </p:nvSpPr>
          <p:spPr>
            <a:xfrm>
              <a:off x="5245060" y="5915061"/>
              <a:ext cx="165101" cy="301627"/>
            </a:xfrm>
            <a:custGeom>
              <a:avLst/>
              <a:gdLst>
                <a:gd name="txL" fmla="*/ 0 w 44"/>
                <a:gd name="txT" fmla="*/ 0 h 80"/>
                <a:gd name="txR" fmla="*/ 44 w 44"/>
                <a:gd name="txB" fmla="*/ 80 h 8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4" h="80">
                  <a:moveTo>
                    <a:pt x="4" y="40"/>
                  </a:moveTo>
                  <a:cubicBezTo>
                    <a:pt x="5" y="39"/>
                    <a:pt x="7" y="38"/>
                    <a:pt x="8" y="37"/>
                  </a:cubicBezTo>
                  <a:cubicBezTo>
                    <a:pt x="11" y="35"/>
                    <a:pt x="14" y="33"/>
                    <a:pt x="17" y="32"/>
                  </a:cubicBezTo>
                  <a:cubicBezTo>
                    <a:pt x="19" y="31"/>
                    <a:pt x="21" y="30"/>
                    <a:pt x="22" y="29"/>
                  </a:cubicBezTo>
                  <a:cubicBezTo>
                    <a:pt x="23" y="29"/>
                    <a:pt x="24" y="29"/>
                    <a:pt x="25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8"/>
                    <a:pt x="27" y="28"/>
                    <a:pt x="27" y="27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8" y="27"/>
                    <a:pt x="29" y="26"/>
                    <a:pt x="30" y="26"/>
                  </a:cubicBezTo>
                  <a:cubicBezTo>
                    <a:pt x="29" y="27"/>
                    <a:pt x="28" y="28"/>
                    <a:pt x="27" y="29"/>
                  </a:cubicBezTo>
                  <a:cubicBezTo>
                    <a:pt x="27" y="30"/>
                    <a:pt x="26" y="30"/>
                    <a:pt x="25" y="31"/>
                  </a:cubicBezTo>
                  <a:cubicBezTo>
                    <a:pt x="25" y="32"/>
                    <a:pt x="24" y="33"/>
                    <a:pt x="24" y="33"/>
                  </a:cubicBezTo>
                  <a:cubicBezTo>
                    <a:pt x="22" y="35"/>
                    <a:pt x="21" y="36"/>
                    <a:pt x="20" y="38"/>
                  </a:cubicBezTo>
                  <a:cubicBezTo>
                    <a:pt x="19" y="39"/>
                    <a:pt x="19" y="40"/>
                    <a:pt x="18" y="42"/>
                  </a:cubicBezTo>
                  <a:cubicBezTo>
                    <a:pt x="17" y="43"/>
                    <a:pt x="15" y="44"/>
                    <a:pt x="14" y="45"/>
                  </a:cubicBezTo>
                  <a:cubicBezTo>
                    <a:pt x="13" y="46"/>
                    <a:pt x="13" y="47"/>
                    <a:pt x="12" y="48"/>
                  </a:cubicBezTo>
                  <a:cubicBezTo>
                    <a:pt x="11" y="49"/>
                    <a:pt x="11" y="49"/>
                    <a:pt x="10" y="50"/>
                  </a:cubicBezTo>
                  <a:cubicBezTo>
                    <a:pt x="9" y="52"/>
                    <a:pt x="8" y="54"/>
                    <a:pt x="7" y="56"/>
                  </a:cubicBezTo>
                  <a:cubicBezTo>
                    <a:pt x="6" y="57"/>
                    <a:pt x="6" y="58"/>
                    <a:pt x="6" y="59"/>
                  </a:cubicBezTo>
                  <a:cubicBezTo>
                    <a:pt x="6" y="60"/>
                    <a:pt x="5" y="61"/>
                    <a:pt x="6" y="62"/>
                  </a:cubicBezTo>
                  <a:cubicBezTo>
                    <a:pt x="6" y="60"/>
                    <a:pt x="6" y="58"/>
                    <a:pt x="7" y="56"/>
                  </a:cubicBezTo>
                  <a:cubicBezTo>
                    <a:pt x="8" y="54"/>
                    <a:pt x="10" y="52"/>
                    <a:pt x="11" y="51"/>
                  </a:cubicBezTo>
                  <a:cubicBezTo>
                    <a:pt x="12" y="50"/>
                    <a:pt x="12" y="49"/>
                    <a:pt x="13" y="48"/>
                  </a:cubicBezTo>
                  <a:cubicBezTo>
                    <a:pt x="14" y="48"/>
                    <a:pt x="14" y="47"/>
                    <a:pt x="15" y="46"/>
                  </a:cubicBezTo>
                  <a:cubicBezTo>
                    <a:pt x="15" y="46"/>
                    <a:pt x="16" y="45"/>
                    <a:pt x="16" y="45"/>
                  </a:cubicBezTo>
                  <a:cubicBezTo>
                    <a:pt x="14" y="49"/>
                    <a:pt x="12" y="54"/>
                    <a:pt x="11" y="58"/>
                  </a:cubicBezTo>
                  <a:cubicBezTo>
                    <a:pt x="10" y="62"/>
                    <a:pt x="9" y="65"/>
                    <a:pt x="9" y="69"/>
                  </a:cubicBezTo>
                  <a:cubicBezTo>
                    <a:pt x="8" y="71"/>
                    <a:pt x="8" y="73"/>
                    <a:pt x="8" y="75"/>
                  </a:cubicBezTo>
                  <a:cubicBezTo>
                    <a:pt x="8" y="76"/>
                    <a:pt x="8" y="78"/>
                    <a:pt x="9" y="80"/>
                  </a:cubicBezTo>
                  <a:cubicBezTo>
                    <a:pt x="9" y="79"/>
                    <a:pt x="9" y="78"/>
                    <a:pt x="9" y="77"/>
                  </a:cubicBezTo>
                  <a:cubicBezTo>
                    <a:pt x="9" y="76"/>
                    <a:pt x="9" y="76"/>
                    <a:pt x="9" y="75"/>
                  </a:cubicBezTo>
                  <a:cubicBezTo>
                    <a:pt x="10" y="73"/>
                    <a:pt x="10" y="71"/>
                    <a:pt x="10" y="69"/>
                  </a:cubicBezTo>
                  <a:cubicBezTo>
                    <a:pt x="11" y="66"/>
                    <a:pt x="12" y="62"/>
                    <a:pt x="13" y="59"/>
                  </a:cubicBezTo>
                  <a:cubicBezTo>
                    <a:pt x="15" y="52"/>
                    <a:pt x="18" y="45"/>
                    <a:pt x="22" y="39"/>
                  </a:cubicBezTo>
                  <a:cubicBezTo>
                    <a:pt x="23" y="37"/>
                    <a:pt x="24" y="36"/>
                    <a:pt x="25" y="35"/>
                  </a:cubicBezTo>
                  <a:cubicBezTo>
                    <a:pt x="26" y="34"/>
                    <a:pt x="26" y="33"/>
                    <a:pt x="27" y="32"/>
                  </a:cubicBezTo>
                  <a:cubicBezTo>
                    <a:pt x="27" y="32"/>
                    <a:pt x="28" y="31"/>
                    <a:pt x="29" y="30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9" y="30"/>
                    <a:pt x="29" y="30"/>
                    <a:pt x="29" y="31"/>
                  </a:cubicBezTo>
                  <a:cubicBezTo>
                    <a:pt x="29" y="32"/>
                    <a:pt x="28" y="33"/>
                    <a:pt x="28" y="34"/>
                  </a:cubicBezTo>
                  <a:cubicBezTo>
                    <a:pt x="28" y="35"/>
                    <a:pt x="28" y="36"/>
                    <a:pt x="28" y="37"/>
                  </a:cubicBezTo>
                  <a:cubicBezTo>
                    <a:pt x="28" y="41"/>
                    <a:pt x="29" y="45"/>
                    <a:pt x="28" y="49"/>
                  </a:cubicBezTo>
                  <a:cubicBezTo>
                    <a:pt x="28" y="50"/>
                    <a:pt x="28" y="51"/>
                    <a:pt x="28" y="52"/>
                  </a:cubicBezTo>
                  <a:cubicBezTo>
                    <a:pt x="28" y="53"/>
                    <a:pt x="27" y="54"/>
                    <a:pt x="27" y="55"/>
                  </a:cubicBezTo>
                  <a:cubicBezTo>
                    <a:pt x="26" y="56"/>
                    <a:pt x="26" y="58"/>
                    <a:pt x="25" y="60"/>
                  </a:cubicBezTo>
                  <a:cubicBezTo>
                    <a:pt x="24" y="62"/>
                    <a:pt x="23" y="64"/>
                    <a:pt x="22" y="66"/>
                  </a:cubicBezTo>
                  <a:cubicBezTo>
                    <a:pt x="21" y="67"/>
                    <a:pt x="20" y="69"/>
                    <a:pt x="19" y="71"/>
                  </a:cubicBezTo>
                  <a:cubicBezTo>
                    <a:pt x="20" y="69"/>
                    <a:pt x="21" y="67"/>
                    <a:pt x="22" y="66"/>
                  </a:cubicBezTo>
                  <a:cubicBezTo>
                    <a:pt x="23" y="64"/>
                    <a:pt x="24" y="62"/>
                    <a:pt x="25" y="60"/>
                  </a:cubicBezTo>
                  <a:cubicBezTo>
                    <a:pt x="26" y="59"/>
                    <a:pt x="27" y="57"/>
                    <a:pt x="28" y="55"/>
                  </a:cubicBezTo>
                  <a:cubicBezTo>
                    <a:pt x="28" y="54"/>
                    <a:pt x="28" y="53"/>
                    <a:pt x="29" y="52"/>
                  </a:cubicBezTo>
                  <a:cubicBezTo>
                    <a:pt x="29" y="51"/>
                    <a:pt x="29" y="50"/>
                    <a:pt x="29" y="49"/>
                  </a:cubicBezTo>
                  <a:cubicBezTo>
                    <a:pt x="30" y="45"/>
                    <a:pt x="29" y="41"/>
                    <a:pt x="29" y="37"/>
                  </a:cubicBezTo>
                  <a:cubicBezTo>
                    <a:pt x="29" y="35"/>
                    <a:pt x="30" y="33"/>
                    <a:pt x="30" y="31"/>
                  </a:cubicBezTo>
                  <a:cubicBezTo>
                    <a:pt x="30" y="30"/>
                    <a:pt x="31" y="29"/>
                    <a:pt x="31" y="28"/>
                  </a:cubicBezTo>
                  <a:cubicBezTo>
                    <a:pt x="31" y="28"/>
                    <a:pt x="31" y="27"/>
                    <a:pt x="32" y="27"/>
                  </a:cubicBezTo>
                  <a:cubicBezTo>
                    <a:pt x="33" y="25"/>
                    <a:pt x="34" y="23"/>
                    <a:pt x="35" y="21"/>
                  </a:cubicBezTo>
                  <a:cubicBezTo>
                    <a:pt x="36" y="19"/>
                    <a:pt x="36" y="18"/>
                    <a:pt x="37" y="16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8" y="18"/>
                    <a:pt x="38" y="19"/>
                    <a:pt x="38" y="19"/>
                  </a:cubicBezTo>
                  <a:cubicBezTo>
                    <a:pt x="39" y="20"/>
                    <a:pt x="39" y="21"/>
                    <a:pt x="40" y="22"/>
                  </a:cubicBezTo>
                  <a:cubicBezTo>
                    <a:pt x="40" y="23"/>
                    <a:pt x="41" y="25"/>
                    <a:pt x="41" y="26"/>
                  </a:cubicBezTo>
                  <a:cubicBezTo>
                    <a:pt x="42" y="28"/>
                    <a:pt x="42" y="29"/>
                    <a:pt x="42" y="31"/>
                  </a:cubicBezTo>
                  <a:cubicBezTo>
                    <a:pt x="43" y="34"/>
                    <a:pt x="43" y="38"/>
                    <a:pt x="43" y="41"/>
                  </a:cubicBezTo>
                  <a:cubicBezTo>
                    <a:pt x="42" y="42"/>
                    <a:pt x="42" y="44"/>
                    <a:pt x="42" y="46"/>
                  </a:cubicBezTo>
                  <a:cubicBezTo>
                    <a:pt x="42" y="47"/>
                    <a:pt x="41" y="49"/>
                    <a:pt x="41" y="51"/>
                  </a:cubicBezTo>
                  <a:cubicBezTo>
                    <a:pt x="42" y="49"/>
                    <a:pt x="42" y="47"/>
                    <a:pt x="42" y="46"/>
                  </a:cubicBezTo>
                  <a:cubicBezTo>
                    <a:pt x="43" y="44"/>
                    <a:pt x="43" y="43"/>
                    <a:pt x="43" y="41"/>
                  </a:cubicBezTo>
                  <a:cubicBezTo>
                    <a:pt x="44" y="38"/>
                    <a:pt x="44" y="34"/>
                    <a:pt x="43" y="31"/>
                  </a:cubicBezTo>
                  <a:cubicBezTo>
                    <a:pt x="43" y="29"/>
                    <a:pt x="43" y="28"/>
                    <a:pt x="42" y="26"/>
                  </a:cubicBezTo>
                  <a:cubicBezTo>
                    <a:pt x="42" y="24"/>
                    <a:pt x="41" y="23"/>
                    <a:pt x="41" y="21"/>
                  </a:cubicBezTo>
                  <a:cubicBezTo>
                    <a:pt x="40" y="21"/>
                    <a:pt x="40" y="20"/>
                    <a:pt x="40" y="20"/>
                  </a:cubicBezTo>
                  <a:cubicBezTo>
                    <a:pt x="40" y="20"/>
                    <a:pt x="40" y="19"/>
                    <a:pt x="40" y="19"/>
                  </a:cubicBezTo>
                  <a:cubicBezTo>
                    <a:pt x="39" y="18"/>
                    <a:pt x="39" y="17"/>
                    <a:pt x="39" y="17"/>
                  </a:cubicBezTo>
                  <a:cubicBezTo>
                    <a:pt x="38" y="16"/>
                    <a:pt x="38" y="15"/>
                    <a:pt x="38" y="14"/>
                  </a:cubicBezTo>
                  <a:cubicBezTo>
                    <a:pt x="38" y="13"/>
                    <a:pt x="39" y="12"/>
                    <a:pt x="39" y="11"/>
                  </a:cubicBezTo>
                  <a:cubicBezTo>
                    <a:pt x="39" y="9"/>
                    <a:pt x="40" y="8"/>
                    <a:pt x="40" y="7"/>
                  </a:cubicBezTo>
                  <a:cubicBezTo>
                    <a:pt x="40" y="7"/>
                    <a:pt x="40" y="6"/>
                    <a:pt x="40" y="6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0" y="6"/>
                    <a:pt x="40" y="5"/>
                    <a:pt x="40" y="5"/>
                  </a:cubicBezTo>
                  <a:cubicBezTo>
                    <a:pt x="40" y="3"/>
                    <a:pt x="40" y="1"/>
                    <a:pt x="40" y="0"/>
                  </a:cubicBezTo>
                  <a:cubicBezTo>
                    <a:pt x="40" y="0"/>
                    <a:pt x="40" y="1"/>
                    <a:pt x="40" y="2"/>
                  </a:cubicBezTo>
                  <a:cubicBezTo>
                    <a:pt x="39" y="3"/>
                    <a:pt x="39" y="4"/>
                    <a:pt x="39" y="5"/>
                  </a:cubicBezTo>
                  <a:cubicBezTo>
                    <a:pt x="39" y="6"/>
                    <a:pt x="38" y="7"/>
                    <a:pt x="38" y="9"/>
                  </a:cubicBezTo>
                  <a:cubicBezTo>
                    <a:pt x="38" y="9"/>
                    <a:pt x="37" y="9"/>
                    <a:pt x="37" y="9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7" y="10"/>
                    <a:pt x="36" y="11"/>
                    <a:pt x="36" y="11"/>
                  </a:cubicBezTo>
                  <a:cubicBezTo>
                    <a:pt x="36" y="11"/>
                    <a:pt x="36" y="12"/>
                    <a:pt x="35" y="12"/>
                  </a:cubicBezTo>
                  <a:cubicBezTo>
                    <a:pt x="35" y="13"/>
                    <a:pt x="34" y="13"/>
                    <a:pt x="34" y="14"/>
                  </a:cubicBezTo>
                  <a:cubicBezTo>
                    <a:pt x="31" y="16"/>
                    <a:pt x="29" y="18"/>
                    <a:pt x="26" y="20"/>
                  </a:cubicBezTo>
                  <a:cubicBezTo>
                    <a:pt x="25" y="20"/>
                    <a:pt x="24" y="21"/>
                    <a:pt x="24" y="21"/>
                  </a:cubicBezTo>
                  <a:cubicBezTo>
                    <a:pt x="23" y="21"/>
                    <a:pt x="22" y="22"/>
                    <a:pt x="21" y="22"/>
                  </a:cubicBezTo>
                  <a:cubicBezTo>
                    <a:pt x="20" y="23"/>
                    <a:pt x="18" y="23"/>
                    <a:pt x="17" y="23"/>
                  </a:cubicBezTo>
                  <a:cubicBezTo>
                    <a:pt x="13" y="23"/>
                    <a:pt x="10" y="23"/>
                    <a:pt x="7" y="23"/>
                  </a:cubicBezTo>
                  <a:cubicBezTo>
                    <a:pt x="8" y="23"/>
                    <a:pt x="10" y="23"/>
                    <a:pt x="12" y="23"/>
                  </a:cubicBezTo>
                  <a:cubicBezTo>
                    <a:pt x="13" y="23"/>
                    <a:pt x="15" y="24"/>
                    <a:pt x="17" y="24"/>
                  </a:cubicBezTo>
                  <a:cubicBezTo>
                    <a:pt x="18" y="23"/>
                    <a:pt x="20" y="23"/>
                    <a:pt x="22" y="23"/>
                  </a:cubicBezTo>
                  <a:cubicBezTo>
                    <a:pt x="23" y="22"/>
                    <a:pt x="23" y="22"/>
                    <a:pt x="24" y="22"/>
                  </a:cubicBezTo>
                  <a:cubicBezTo>
                    <a:pt x="25" y="21"/>
                    <a:pt x="26" y="21"/>
                    <a:pt x="26" y="21"/>
                  </a:cubicBezTo>
                  <a:cubicBezTo>
                    <a:pt x="28" y="20"/>
                    <a:pt x="29" y="19"/>
                    <a:pt x="31" y="18"/>
                  </a:cubicBezTo>
                  <a:cubicBezTo>
                    <a:pt x="32" y="17"/>
                    <a:pt x="33" y="16"/>
                    <a:pt x="34" y="15"/>
                  </a:cubicBezTo>
                  <a:cubicBezTo>
                    <a:pt x="35" y="14"/>
                    <a:pt x="36" y="14"/>
                    <a:pt x="36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5" y="15"/>
                    <a:pt x="34" y="18"/>
                    <a:pt x="33" y="20"/>
                  </a:cubicBezTo>
                  <a:cubicBezTo>
                    <a:pt x="33" y="21"/>
                    <a:pt x="33" y="21"/>
                    <a:pt x="32" y="22"/>
                  </a:cubicBezTo>
                  <a:cubicBezTo>
                    <a:pt x="32" y="22"/>
                    <a:pt x="31" y="23"/>
                    <a:pt x="31" y="23"/>
                  </a:cubicBezTo>
                  <a:cubicBezTo>
                    <a:pt x="30" y="24"/>
                    <a:pt x="28" y="25"/>
                    <a:pt x="27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6"/>
                    <a:pt x="26" y="26"/>
                    <a:pt x="26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8"/>
                    <a:pt x="23" y="28"/>
                    <a:pt x="22" y="28"/>
                  </a:cubicBezTo>
                  <a:cubicBezTo>
                    <a:pt x="20" y="29"/>
                    <a:pt x="19" y="30"/>
                    <a:pt x="17" y="31"/>
                  </a:cubicBezTo>
                  <a:cubicBezTo>
                    <a:pt x="14" y="32"/>
                    <a:pt x="10" y="34"/>
                    <a:pt x="7" y="36"/>
                  </a:cubicBezTo>
                  <a:cubicBezTo>
                    <a:pt x="6" y="37"/>
                    <a:pt x="4" y="38"/>
                    <a:pt x="3" y="39"/>
                  </a:cubicBezTo>
                  <a:cubicBezTo>
                    <a:pt x="2" y="41"/>
                    <a:pt x="1" y="43"/>
                    <a:pt x="0" y="44"/>
                  </a:cubicBezTo>
                  <a:cubicBezTo>
                    <a:pt x="1" y="43"/>
                    <a:pt x="3" y="41"/>
                    <a:pt x="4" y="40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81" name="Freeform 1981"/>
            <p:cNvSpPr/>
            <p:nvPr/>
          </p:nvSpPr>
          <p:spPr>
            <a:xfrm>
              <a:off x="3811539" y="6024599"/>
              <a:ext cx="176214" cy="74613"/>
            </a:xfrm>
            <a:custGeom>
              <a:avLst/>
              <a:gdLst>
                <a:gd name="txL" fmla="*/ 0 w 47"/>
                <a:gd name="txT" fmla="*/ 0 h 20"/>
                <a:gd name="txR" fmla="*/ 47 w 47"/>
                <a:gd name="txB" fmla="*/ 20 h 20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47" h="20">
                  <a:moveTo>
                    <a:pt x="47" y="0"/>
                  </a:moveTo>
                  <a:cubicBezTo>
                    <a:pt x="39" y="4"/>
                    <a:pt x="32" y="9"/>
                    <a:pt x="24" y="11"/>
                  </a:cubicBezTo>
                  <a:cubicBezTo>
                    <a:pt x="20" y="12"/>
                    <a:pt x="15" y="13"/>
                    <a:pt x="11" y="12"/>
                  </a:cubicBezTo>
                  <a:cubicBezTo>
                    <a:pt x="7" y="12"/>
                    <a:pt x="3" y="12"/>
                    <a:pt x="0" y="13"/>
                  </a:cubicBezTo>
                  <a:cubicBezTo>
                    <a:pt x="5" y="16"/>
                    <a:pt x="10" y="18"/>
                    <a:pt x="15" y="20"/>
                  </a:cubicBezTo>
                  <a:cubicBezTo>
                    <a:pt x="21" y="19"/>
                    <a:pt x="28" y="15"/>
                    <a:pt x="31" y="13"/>
                  </a:cubicBezTo>
                  <a:cubicBezTo>
                    <a:pt x="36" y="10"/>
                    <a:pt x="41" y="5"/>
                    <a:pt x="47" y="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682" name="Picture 1982"/>
            <p:cNvPicPr>
              <a:picLocks noChangeAspect="1"/>
            </p:cNvPicPr>
            <p:nvPr/>
          </p:nvPicPr>
          <p:blipFill>
            <a:blip r:embed="rId27"/>
            <a:stretch>
              <a:fillRect/>
            </a:stretch>
          </p:blipFill>
          <p:spPr>
            <a:xfrm>
              <a:off x="3752801" y="5872198"/>
              <a:ext cx="428628" cy="269877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683" name="Picture 1983"/>
            <p:cNvPicPr>
              <a:picLocks noChangeAspect="1"/>
            </p:cNvPicPr>
            <p:nvPr/>
          </p:nvPicPr>
          <p:blipFill>
            <a:blip r:embed="rId28"/>
            <a:stretch>
              <a:fillRect/>
            </a:stretch>
          </p:blipFill>
          <p:spPr>
            <a:xfrm>
              <a:off x="3919489" y="5862673"/>
              <a:ext cx="180976" cy="157164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684" name="Freeform 1984"/>
            <p:cNvSpPr/>
            <p:nvPr/>
          </p:nvSpPr>
          <p:spPr>
            <a:xfrm>
              <a:off x="3822651" y="5922998"/>
              <a:ext cx="198439" cy="82551"/>
            </a:xfrm>
            <a:custGeom>
              <a:avLst/>
              <a:gdLst>
                <a:gd name="txL" fmla="*/ 0 w 53"/>
                <a:gd name="txT" fmla="*/ 0 h 22"/>
                <a:gd name="txR" fmla="*/ 53 w 53"/>
                <a:gd name="txB" fmla="*/ 22 h 2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3" h="22">
                  <a:moveTo>
                    <a:pt x="30" y="13"/>
                  </a:moveTo>
                  <a:cubicBezTo>
                    <a:pt x="33" y="15"/>
                    <a:pt x="40" y="19"/>
                    <a:pt x="43" y="20"/>
                  </a:cubicBezTo>
                  <a:cubicBezTo>
                    <a:pt x="46" y="22"/>
                    <a:pt x="53" y="22"/>
                    <a:pt x="53" y="22"/>
                  </a:cubicBezTo>
                  <a:cubicBezTo>
                    <a:pt x="48" y="21"/>
                    <a:pt x="44" y="18"/>
                    <a:pt x="40" y="14"/>
                  </a:cubicBezTo>
                  <a:cubicBezTo>
                    <a:pt x="36" y="11"/>
                    <a:pt x="32" y="6"/>
                    <a:pt x="27" y="3"/>
                  </a:cubicBezTo>
                  <a:cubicBezTo>
                    <a:pt x="23" y="0"/>
                    <a:pt x="18" y="0"/>
                    <a:pt x="13" y="1"/>
                  </a:cubicBezTo>
                  <a:cubicBezTo>
                    <a:pt x="12" y="1"/>
                    <a:pt x="11" y="1"/>
                    <a:pt x="10" y="2"/>
                  </a:cubicBezTo>
                  <a:cubicBezTo>
                    <a:pt x="6" y="6"/>
                    <a:pt x="3" y="11"/>
                    <a:pt x="0" y="16"/>
                  </a:cubicBezTo>
                  <a:cubicBezTo>
                    <a:pt x="2" y="14"/>
                    <a:pt x="4" y="12"/>
                    <a:pt x="7" y="11"/>
                  </a:cubicBezTo>
                  <a:cubicBezTo>
                    <a:pt x="17" y="8"/>
                    <a:pt x="26" y="10"/>
                    <a:pt x="30" y="13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85" name="Freeform 1985"/>
            <p:cNvSpPr/>
            <p:nvPr/>
          </p:nvSpPr>
          <p:spPr>
            <a:xfrm>
              <a:off x="3787726" y="5934111"/>
              <a:ext cx="320677" cy="165101"/>
            </a:xfrm>
            <a:custGeom>
              <a:avLst/>
              <a:gdLst>
                <a:gd name="txL" fmla="*/ 0 w 85"/>
                <a:gd name="txT" fmla="*/ 0 h 44"/>
                <a:gd name="txR" fmla="*/ 85 w 85"/>
                <a:gd name="txB" fmla="*/ 44 h 4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85" h="44">
                  <a:moveTo>
                    <a:pt x="31" y="7"/>
                  </a:moveTo>
                  <a:cubicBezTo>
                    <a:pt x="32" y="8"/>
                    <a:pt x="34" y="8"/>
                    <a:pt x="36" y="9"/>
                  </a:cubicBezTo>
                  <a:cubicBezTo>
                    <a:pt x="39" y="10"/>
                    <a:pt x="42" y="12"/>
                    <a:pt x="45" y="14"/>
                  </a:cubicBezTo>
                  <a:cubicBezTo>
                    <a:pt x="47" y="15"/>
                    <a:pt x="48" y="16"/>
                    <a:pt x="50" y="17"/>
                  </a:cubicBezTo>
                  <a:cubicBezTo>
                    <a:pt x="51" y="18"/>
                    <a:pt x="51" y="18"/>
                    <a:pt x="52" y="19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3" y="19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5" y="21"/>
                    <a:pt x="56" y="21"/>
                    <a:pt x="57" y="21"/>
                  </a:cubicBezTo>
                  <a:cubicBezTo>
                    <a:pt x="56" y="21"/>
                    <a:pt x="54" y="21"/>
                    <a:pt x="53" y="21"/>
                  </a:cubicBezTo>
                  <a:cubicBezTo>
                    <a:pt x="52" y="21"/>
                    <a:pt x="51" y="21"/>
                    <a:pt x="50" y="20"/>
                  </a:cubicBezTo>
                  <a:cubicBezTo>
                    <a:pt x="49" y="20"/>
                    <a:pt x="48" y="20"/>
                    <a:pt x="47" y="20"/>
                  </a:cubicBezTo>
                  <a:cubicBezTo>
                    <a:pt x="45" y="20"/>
                    <a:pt x="43" y="20"/>
                    <a:pt x="42" y="20"/>
                  </a:cubicBezTo>
                  <a:cubicBezTo>
                    <a:pt x="40" y="20"/>
                    <a:pt x="39" y="20"/>
                    <a:pt x="37" y="20"/>
                  </a:cubicBezTo>
                  <a:cubicBezTo>
                    <a:pt x="35" y="19"/>
                    <a:pt x="34" y="19"/>
                    <a:pt x="32" y="19"/>
                  </a:cubicBezTo>
                  <a:cubicBezTo>
                    <a:pt x="31" y="18"/>
                    <a:pt x="30" y="18"/>
                    <a:pt x="29" y="18"/>
                  </a:cubicBezTo>
                  <a:cubicBezTo>
                    <a:pt x="28" y="18"/>
                    <a:pt x="27" y="18"/>
                    <a:pt x="26" y="18"/>
                  </a:cubicBezTo>
                  <a:cubicBezTo>
                    <a:pt x="24" y="18"/>
                    <a:pt x="21" y="18"/>
                    <a:pt x="19" y="18"/>
                  </a:cubicBezTo>
                  <a:cubicBezTo>
                    <a:pt x="18" y="18"/>
                    <a:pt x="17" y="18"/>
                    <a:pt x="16" y="19"/>
                  </a:cubicBezTo>
                  <a:cubicBezTo>
                    <a:pt x="15" y="19"/>
                    <a:pt x="14" y="20"/>
                    <a:pt x="13" y="20"/>
                  </a:cubicBezTo>
                  <a:cubicBezTo>
                    <a:pt x="15" y="19"/>
                    <a:pt x="17" y="19"/>
                    <a:pt x="19" y="18"/>
                  </a:cubicBezTo>
                  <a:cubicBezTo>
                    <a:pt x="21" y="18"/>
                    <a:pt x="23" y="19"/>
                    <a:pt x="26" y="19"/>
                  </a:cubicBezTo>
                  <a:cubicBezTo>
                    <a:pt x="27" y="19"/>
                    <a:pt x="28" y="19"/>
                    <a:pt x="29" y="19"/>
                  </a:cubicBezTo>
                  <a:cubicBezTo>
                    <a:pt x="30" y="19"/>
                    <a:pt x="31" y="19"/>
                    <a:pt x="32" y="20"/>
                  </a:cubicBezTo>
                  <a:cubicBezTo>
                    <a:pt x="32" y="20"/>
                    <a:pt x="33" y="20"/>
                    <a:pt x="33" y="20"/>
                  </a:cubicBezTo>
                  <a:cubicBezTo>
                    <a:pt x="29" y="20"/>
                    <a:pt x="24" y="21"/>
                    <a:pt x="20" y="23"/>
                  </a:cubicBezTo>
                  <a:cubicBezTo>
                    <a:pt x="16" y="24"/>
                    <a:pt x="12" y="25"/>
                    <a:pt x="9" y="27"/>
                  </a:cubicBezTo>
                  <a:cubicBezTo>
                    <a:pt x="7" y="27"/>
                    <a:pt x="6" y="28"/>
                    <a:pt x="4" y="29"/>
                  </a:cubicBezTo>
                  <a:cubicBezTo>
                    <a:pt x="3" y="30"/>
                    <a:pt x="1" y="31"/>
                    <a:pt x="0" y="33"/>
                  </a:cubicBezTo>
                  <a:cubicBezTo>
                    <a:pt x="1" y="32"/>
                    <a:pt x="1" y="32"/>
                    <a:pt x="2" y="31"/>
                  </a:cubicBezTo>
                  <a:cubicBezTo>
                    <a:pt x="3" y="31"/>
                    <a:pt x="4" y="31"/>
                    <a:pt x="5" y="30"/>
                  </a:cubicBezTo>
                  <a:cubicBezTo>
                    <a:pt x="6" y="30"/>
                    <a:pt x="8" y="29"/>
                    <a:pt x="10" y="28"/>
                  </a:cubicBezTo>
                  <a:cubicBezTo>
                    <a:pt x="13" y="27"/>
                    <a:pt x="17" y="26"/>
                    <a:pt x="20" y="25"/>
                  </a:cubicBezTo>
                  <a:cubicBezTo>
                    <a:pt x="27" y="23"/>
                    <a:pt x="34" y="21"/>
                    <a:pt x="42" y="22"/>
                  </a:cubicBezTo>
                  <a:cubicBezTo>
                    <a:pt x="43" y="22"/>
                    <a:pt x="45" y="22"/>
                    <a:pt x="47" y="22"/>
                  </a:cubicBezTo>
                  <a:cubicBezTo>
                    <a:pt x="48" y="22"/>
                    <a:pt x="49" y="22"/>
                    <a:pt x="50" y="22"/>
                  </a:cubicBezTo>
                  <a:cubicBezTo>
                    <a:pt x="51" y="23"/>
                    <a:pt x="51" y="23"/>
                    <a:pt x="52" y="23"/>
                  </a:cubicBezTo>
                  <a:cubicBezTo>
                    <a:pt x="52" y="23"/>
                    <a:pt x="53" y="23"/>
                    <a:pt x="53" y="23"/>
                  </a:cubicBezTo>
                  <a:cubicBezTo>
                    <a:pt x="53" y="23"/>
                    <a:pt x="52" y="23"/>
                    <a:pt x="52" y="23"/>
                  </a:cubicBezTo>
                  <a:cubicBezTo>
                    <a:pt x="51" y="23"/>
                    <a:pt x="50" y="24"/>
                    <a:pt x="49" y="24"/>
                  </a:cubicBezTo>
                  <a:cubicBezTo>
                    <a:pt x="49" y="25"/>
                    <a:pt x="48" y="25"/>
                    <a:pt x="47" y="26"/>
                  </a:cubicBezTo>
                  <a:cubicBezTo>
                    <a:pt x="43" y="28"/>
                    <a:pt x="40" y="31"/>
                    <a:pt x="37" y="32"/>
                  </a:cubicBezTo>
                  <a:cubicBezTo>
                    <a:pt x="36" y="33"/>
                    <a:pt x="35" y="33"/>
                    <a:pt x="34" y="34"/>
                  </a:cubicBezTo>
                  <a:cubicBezTo>
                    <a:pt x="33" y="34"/>
                    <a:pt x="32" y="34"/>
                    <a:pt x="31" y="34"/>
                  </a:cubicBezTo>
                  <a:cubicBezTo>
                    <a:pt x="29" y="35"/>
                    <a:pt x="27" y="35"/>
                    <a:pt x="25" y="35"/>
                  </a:cubicBezTo>
                  <a:cubicBezTo>
                    <a:pt x="23" y="36"/>
                    <a:pt x="21" y="36"/>
                    <a:pt x="19" y="36"/>
                  </a:cubicBezTo>
                  <a:cubicBezTo>
                    <a:pt x="17" y="36"/>
                    <a:pt x="15" y="36"/>
                    <a:pt x="13" y="36"/>
                  </a:cubicBezTo>
                  <a:cubicBezTo>
                    <a:pt x="15" y="36"/>
                    <a:pt x="17" y="36"/>
                    <a:pt x="19" y="36"/>
                  </a:cubicBezTo>
                  <a:cubicBezTo>
                    <a:pt x="21" y="36"/>
                    <a:pt x="23" y="36"/>
                    <a:pt x="25" y="36"/>
                  </a:cubicBezTo>
                  <a:cubicBezTo>
                    <a:pt x="27" y="36"/>
                    <a:pt x="29" y="35"/>
                    <a:pt x="31" y="35"/>
                  </a:cubicBezTo>
                  <a:cubicBezTo>
                    <a:pt x="32" y="35"/>
                    <a:pt x="33" y="35"/>
                    <a:pt x="34" y="34"/>
                  </a:cubicBezTo>
                  <a:cubicBezTo>
                    <a:pt x="35" y="34"/>
                    <a:pt x="36" y="34"/>
                    <a:pt x="37" y="33"/>
                  </a:cubicBezTo>
                  <a:cubicBezTo>
                    <a:pt x="41" y="31"/>
                    <a:pt x="44" y="29"/>
                    <a:pt x="47" y="27"/>
                  </a:cubicBezTo>
                  <a:cubicBezTo>
                    <a:pt x="49" y="26"/>
                    <a:pt x="51" y="25"/>
                    <a:pt x="53" y="24"/>
                  </a:cubicBezTo>
                  <a:cubicBezTo>
                    <a:pt x="54" y="24"/>
                    <a:pt x="55" y="24"/>
                    <a:pt x="56" y="23"/>
                  </a:cubicBezTo>
                  <a:cubicBezTo>
                    <a:pt x="56" y="23"/>
                    <a:pt x="57" y="23"/>
                    <a:pt x="57" y="23"/>
                  </a:cubicBezTo>
                  <a:cubicBezTo>
                    <a:pt x="59" y="23"/>
                    <a:pt x="61" y="23"/>
                    <a:pt x="64" y="23"/>
                  </a:cubicBezTo>
                  <a:cubicBezTo>
                    <a:pt x="65" y="23"/>
                    <a:pt x="67" y="23"/>
                    <a:pt x="69" y="22"/>
                  </a:cubicBezTo>
                  <a:cubicBezTo>
                    <a:pt x="69" y="23"/>
                    <a:pt x="68" y="23"/>
                    <a:pt x="68" y="23"/>
                  </a:cubicBezTo>
                  <a:cubicBezTo>
                    <a:pt x="68" y="24"/>
                    <a:pt x="67" y="24"/>
                    <a:pt x="67" y="25"/>
                  </a:cubicBezTo>
                  <a:cubicBezTo>
                    <a:pt x="66" y="26"/>
                    <a:pt x="66" y="27"/>
                    <a:pt x="66" y="27"/>
                  </a:cubicBezTo>
                  <a:cubicBezTo>
                    <a:pt x="65" y="29"/>
                    <a:pt x="64" y="30"/>
                    <a:pt x="63" y="31"/>
                  </a:cubicBezTo>
                  <a:cubicBezTo>
                    <a:pt x="62" y="32"/>
                    <a:pt x="60" y="33"/>
                    <a:pt x="59" y="35"/>
                  </a:cubicBezTo>
                  <a:cubicBezTo>
                    <a:pt x="57" y="37"/>
                    <a:pt x="54" y="39"/>
                    <a:pt x="51" y="40"/>
                  </a:cubicBezTo>
                  <a:cubicBezTo>
                    <a:pt x="50" y="41"/>
                    <a:pt x="48" y="42"/>
                    <a:pt x="47" y="42"/>
                  </a:cubicBezTo>
                  <a:cubicBezTo>
                    <a:pt x="45" y="43"/>
                    <a:pt x="44" y="44"/>
                    <a:pt x="42" y="44"/>
                  </a:cubicBezTo>
                  <a:cubicBezTo>
                    <a:pt x="44" y="44"/>
                    <a:pt x="45" y="43"/>
                    <a:pt x="47" y="43"/>
                  </a:cubicBezTo>
                  <a:cubicBezTo>
                    <a:pt x="48" y="42"/>
                    <a:pt x="50" y="41"/>
                    <a:pt x="51" y="41"/>
                  </a:cubicBezTo>
                  <a:cubicBezTo>
                    <a:pt x="54" y="39"/>
                    <a:pt x="57" y="37"/>
                    <a:pt x="60" y="35"/>
                  </a:cubicBezTo>
                  <a:cubicBezTo>
                    <a:pt x="61" y="34"/>
                    <a:pt x="62" y="33"/>
                    <a:pt x="63" y="32"/>
                  </a:cubicBezTo>
                  <a:cubicBezTo>
                    <a:pt x="65" y="31"/>
                    <a:pt x="66" y="29"/>
                    <a:pt x="67" y="28"/>
                  </a:cubicBezTo>
                  <a:cubicBezTo>
                    <a:pt x="67" y="28"/>
                    <a:pt x="67" y="27"/>
                    <a:pt x="67" y="27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68" y="25"/>
                    <a:pt x="69" y="24"/>
                    <a:pt x="69" y="24"/>
                  </a:cubicBezTo>
                  <a:cubicBezTo>
                    <a:pt x="70" y="23"/>
                    <a:pt x="70" y="22"/>
                    <a:pt x="71" y="22"/>
                  </a:cubicBezTo>
                  <a:cubicBezTo>
                    <a:pt x="72" y="22"/>
                    <a:pt x="73" y="21"/>
                    <a:pt x="75" y="21"/>
                  </a:cubicBezTo>
                  <a:cubicBezTo>
                    <a:pt x="76" y="21"/>
                    <a:pt x="77" y="20"/>
                    <a:pt x="78" y="20"/>
                  </a:cubicBezTo>
                  <a:cubicBezTo>
                    <a:pt x="78" y="19"/>
                    <a:pt x="79" y="19"/>
                    <a:pt x="79" y="19"/>
                  </a:cubicBezTo>
                  <a:cubicBezTo>
                    <a:pt x="79" y="19"/>
                    <a:pt x="79" y="19"/>
                    <a:pt x="79" y="19"/>
                  </a:cubicBezTo>
                  <a:cubicBezTo>
                    <a:pt x="79" y="19"/>
                    <a:pt x="79" y="19"/>
                    <a:pt x="80" y="19"/>
                  </a:cubicBezTo>
                  <a:cubicBezTo>
                    <a:pt x="81" y="18"/>
                    <a:pt x="83" y="17"/>
                    <a:pt x="85" y="16"/>
                  </a:cubicBezTo>
                  <a:cubicBezTo>
                    <a:pt x="84" y="16"/>
                    <a:pt x="83" y="17"/>
                    <a:pt x="82" y="17"/>
                  </a:cubicBezTo>
                  <a:cubicBezTo>
                    <a:pt x="81" y="17"/>
                    <a:pt x="80" y="18"/>
                    <a:pt x="79" y="18"/>
                  </a:cubicBezTo>
                  <a:cubicBezTo>
                    <a:pt x="78" y="18"/>
                    <a:pt x="77" y="18"/>
                    <a:pt x="75" y="19"/>
                  </a:cubicBezTo>
                  <a:cubicBezTo>
                    <a:pt x="75" y="19"/>
                    <a:pt x="75" y="19"/>
                    <a:pt x="75" y="19"/>
                  </a:cubicBezTo>
                  <a:cubicBezTo>
                    <a:pt x="75" y="19"/>
                    <a:pt x="74" y="19"/>
                    <a:pt x="74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2" y="19"/>
                    <a:pt x="72" y="19"/>
                    <a:pt x="71" y="19"/>
                  </a:cubicBezTo>
                  <a:cubicBezTo>
                    <a:pt x="71" y="18"/>
                    <a:pt x="70" y="18"/>
                    <a:pt x="69" y="18"/>
                  </a:cubicBezTo>
                  <a:cubicBezTo>
                    <a:pt x="66" y="17"/>
                    <a:pt x="63" y="16"/>
                    <a:pt x="60" y="15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3"/>
                    <a:pt x="56" y="13"/>
                    <a:pt x="56" y="12"/>
                  </a:cubicBezTo>
                  <a:cubicBezTo>
                    <a:pt x="54" y="11"/>
                    <a:pt x="53" y="10"/>
                    <a:pt x="52" y="9"/>
                  </a:cubicBezTo>
                  <a:cubicBezTo>
                    <a:pt x="50" y="6"/>
                    <a:pt x="49" y="3"/>
                    <a:pt x="47" y="0"/>
                  </a:cubicBezTo>
                  <a:cubicBezTo>
                    <a:pt x="48" y="2"/>
                    <a:pt x="49" y="3"/>
                    <a:pt x="49" y="5"/>
                  </a:cubicBezTo>
                  <a:cubicBezTo>
                    <a:pt x="50" y="6"/>
                    <a:pt x="51" y="8"/>
                    <a:pt x="52" y="9"/>
                  </a:cubicBezTo>
                  <a:cubicBezTo>
                    <a:pt x="53" y="10"/>
                    <a:pt x="54" y="12"/>
                    <a:pt x="55" y="13"/>
                  </a:cubicBezTo>
                  <a:cubicBezTo>
                    <a:pt x="56" y="13"/>
                    <a:pt x="56" y="14"/>
                    <a:pt x="57" y="14"/>
                  </a:cubicBezTo>
                  <a:cubicBezTo>
                    <a:pt x="58" y="15"/>
                    <a:pt x="59" y="15"/>
                    <a:pt x="59" y="16"/>
                  </a:cubicBezTo>
                  <a:cubicBezTo>
                    <a:pt x="61" y="16"/>
                    <a:pt x="62" y="17"/>
                    <a:pt x="64" y="18"/>
                  </a:cubicBezTo>
                  <a:cubicBezTo>
                    <a:pt x="65" y="18"/>
                    <a:pt x="67" y="19"/>
                    <a:pt x="69" y="19"/>
                  </a:cubicBezTo>
                  <a:cubicBezTo>
                    <a:pt x="70" y="19"/>
                    <a:pt x="70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69" y="20"/>
                    <a:pt x="66" y="21"/>
                    <a:pt x="63" y="21"/>
                  </a:cubicBezTo>
                  <a:cubicBezTo>
                    <a:pt x="63" y="21"/>
                    <a:pt x="62" y="21"/>
                    <a:pt x="62" y="21"/>
                  </a:cubicBezTo>
                  <a:cubicBezTo>
                    <a:pt x="61" y="21"/>
                    <a:pt x="61" y="21"/>
                    <a:pt x="60" y="21"/>
                  </a:cubicBezTo>
                  <a:cubicBezTo>
                    <a:pt x="58" y="20"/>
                    <a:pt x="57" y="20"/>
                    <a:pt x="55" y="19"/>
                  </a:cubicBezTo>
                  <a:cubicBezTo>
                    <a:pt x="55" y="19"/>
                    <a:pt x="55" y="19"/>
                    <a:pt x="55" y="19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3" y="17"/>
                    <a:pt x="53" y="17"/>
                    <a:pt x="53" y="17"/>
                  </a:cubicBezTo>
                  <a:cubicBezTo>
                    <a:pt x="52" y="17"/>
                    <a:pt x="51" y="16"/>
                    <a:pt x="50" y="16"/>
                  </a:cubicBezTo>
                  <a:cubicBezTo>
                    <a:pt x="49" y="15"/>
                    <a:pt x="47" y="14"/>
                    <a:pt x="46" y="13"/>
                  </a:cubicBezTo>
                  <a:cubicBezTo>
                    <a:pt x="43" y="11"/>
                    <a:pt x="40" y="9"/>
                    <a:pt x="36" y="8"/>
                  </a:cubicBezTo>
                  <a:cubicBezTo>
                    <a:pt x="35" y="7"/>
                    <a:pt x="33" y="6"/>
                    <a:pt x="31" y="6"/>
                  </a:cubicBezTo>
                  <a:cubicBezTo>
                    <a:pt x="29" y="6"/>
                    <a:pt x="27" y="6"/>
                    <a:pt x="25" y="6"/>
                  </a:cubicBezTo>
                  <a:cubicBezTo>
                    <a:pt x="27" y="6"/>
                    <a:pt x="29" y="7"/>
                    <a:pt x="31" y="7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86" name="Freeform 1986"/>
            <p:cNvSpPr/>
            <p:nvPr/>
          </p:nvSpPr>
          <p:spPr>
            <a:xfrm>
              <a:off x="6900833" y="4754590"/>
              <a:ext cx="71438" cy="87313"/>
            </a:xfrm>
            <a:custGeom>
              <a:avLst/>
              <a:gdLst>
                <a:gd name="txL" fmla="*/ 0 w 19"/>
                <a:gd name="txT" fmla="*/ 0 h 23"/>
                <a:gd name="txR" fmla="*/ 19 w 19"/>
                <a:gd name="txB" fmla="*/ 23 h 23"/>
              </a:gdLst>
              <a:ahLst/>
              <a:cxnLst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</a:cxnLst>
              <a:rect l="txL" t="txT" r="txR" b="txB"/>
              <a:pathLst>
                <a:path w="19" h="23">
                  <a:moveTo>
                    <a:pt x="0" y="0"/>
                  </a:moveTo>
                  <a:cubicBezTo>
                    <a:pt x="4" y="4"/>
                    <a:pt x="8" y="6"/>
                    <a:pt x="12" y="10"/>
                  </a:cubicBezTo>
                  <a:cubicBezTo>
                    <a:pt x="14" y="12"/>
                    <a:pt x="15" y="15"/>
                    <a:pt x="16" y="17"/>
                  </a:cubicBezTo>
                  <a:cubicBezTo>
                    <a:pt x="17" y="19"/>
                    <a:pt x="18" y="22"/>
                    <a:pt x="19" y="23"/>
                  </a:cubicBezTo>
                  <a:cubicBezTo>
                    <a:pt x="19" y="20"/>
                    <a:pt x="19" y="16"/>
                    <a:pt x="19" y="13"/>
                  </a:cubicBezTo>
                  <a:cubicBezTo>
                    <a:pt x="17" y="10"/>
                    <a:pt x="13" y="7"/>
                    <a:pt x="11" y="6"/>
                  </a:cubicBezTo>
                  <a:cubicBezTo>
                    <a:pt x="8" y="4"/>
                    <a:pt x="4" y="2"/>
                    <a:pt x="0" y="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687" name="Picture 1988"/>
            <p:cNvPicPr>
              <a:picLocks noChangeAspect="1"/>
            </p:cNvPicPr>
            <p:nvPr/>
          </p:nvPicPr>
          <p:blipFill>
            <a:blip r:embed="rId29"/>
            <a:stretch>
              <a:fillRect/>
            </a:stretch>
          </p:blipFill>
          <p:spPr>
            <a:xfrm>
              <a:off x="6802407" y="4699027"/>
              <a:ext cx="88901" cy="136526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688" name="Freeform 1989"/>
            <p:cNvSpPr/>
            <p:nvPr/>
          </p:nvSpPr>
          <p:spPr>
            <a:xfrm>
              <a:off x="6864320" y="4743477"/>
              <a:ext cx="55563" cy="115888"/>
            </a:xfrm>
            <a:custGeom>
              <a:avLst/>
              <a:gdLst>
                <a:gd name="txL" fmla="*/ 0 w 15"/>
                <a:gd name="txT" fmla="*/ 0 h 31"/>
                <a:gd name="txR" fmla="*/ 15 w 15"/>
                <a:gd name="txB" fmla="*/ 31 h 3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5" h="31">
                  <a:moveTo>
                    <a:pt x="5" y="15"/>
                  </a:moveTo>
                  <a:cubicBezTo>
                    <a:pt x="5" y="12"/>
                    <a:pt x="6" y="8"/>
                    <a:pt x="6" y="5"/>
                  </a:cubicBezTo>
                  <a:cubicBezTo>
                    <a:pt x="6" y="3"/>
                    <a:pt x="5" y="0"/>
                    <a:pt x="5" y="0"/>
                  </a:cubicBezTo>
                  <a:cubicBezTo>
                    <a:pt x="5" y="3"/>
                    <a:pt x="4" y="6"/>
                    <a:pt x="4" y="9"/>
                  </a:cubicBezTo>
                  <a:cubicBezTo>
                    <a:pt x="3" y="12"/>
                    <a:pt x="1" y="15"/>
                    <a:pt x="0" y="19"/>
                  </a:cubicBezTo>
                  <a:cubicBezTo>
                    <a:pt x="0" y="22"/>
                    <a:pt x="1" y="25"/>
                    <a:pt x="3" y="27"/>
                  </a:cubicBezTo>
                  <a:cubicBezTo>
                    <a:pt x="3" y="28"/>
                    <a:pt x="4" y="28"/>
                    <a:pt x="4" y="28"/>
                  </a:cubicBezTo>
                  <a:cubicBezTo>
                    <a:pt x="7" y="30"/>
                    <a:pt x="11" y="30"/>
                    <a:pt x="15" y="31"/>
                  </a:cubicBezTo>
                  <a:cubicBezTo>
                    <a:pt x="13" y="30"/>
                    <a:pt x="12" y="29"/>
                    <a:pt x="10" y="28"/>
                  </a:cubicBezTo>
                  <a:cubicBezTo>
                    <a:pt x="6" y="23"/>
                    <a:pt x="5" y="18"/>
                    <a:pt x="5" y="15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89" name="Freeform 1990"/>
            <p:cNvSpPr/>
            <p:nvPr/>
          </p:nvSpPr>
          <p:spPr>
            <a:xfrm>
              <a:off x="6853207" y="4694265"/>
              <a:ext cx="115888" cy="165101"/>
            </a:xfrm>
            <a:custGeom>
              <a:avLst/>
              <a:gdLst>
                <a:gd name="txL" fmla="*/ 0 w 31"/>
                <a:gd name="txT" fmla="*/ 0 h 44"/>
                <a:gd name="txR" fmla="*/ 31 w 31"/>
                <a:gd name="txB" fmla="*/ 44 h 4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1" h="44">
                  <a:moveTo>
                    <a:pt x="9" y="33"/>
                  </a:moveTo>
                  <a:cubicBezTo>
                    <a:pt x="9" y="32"/>
                    <a:pt x="9" y="31"/>
                    <a:pt x="9" y="30"/>
                  </a:cubicBezTo>
                  <a:cubicBezTo>
                    <a:pt x="8" y="27"/>
                    <a:pt x="9" y="25"/>
                    <a:pt x="9" y="23"/>
                  </a:cubicBezTo>
                  <a:cubicBezTo>
                    <a:pt x="9" y="22"/>
                    <a:pt x="9" y="21"/>
                    <a:pt x="10" y="20"/>
                  </a:cubicBezTo>
                  <a:cubicBezTo>
                    <a:pt x="10" y="19"/>
                    <a:pt x="10" y="19"/>
                    <a:pt x="10" y="18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5"/>
                    <a:pt x="10" y="14"/>
                  </a:cubicBezTo>
                  <a:cubicBezTo>
                    <a:pt x="10" y="15"/>
                    <a:pt x="11" y="16"/>
                    <a:pt x="11" y="17"/>
                  </a:cubicBezTo>
                  <a:cubicBezTo>
                    <a:pt x="11" y="18"/>
                    <a:pt x="11" y="18"/>
                    <a:pt x="11" y="19"/>
                  </a:cubicBezTo>
                  <a:cubicBezTo>
                    <a:pt x="12" y="19"/>
                    <a:pt x="12" y="20"/>
                    <a:pt x="12" y="20"/>
                  </a:cubicBezTo>
                  <a:cubicBezTo>
                    <a:pt x="12" y="21"/>
                    <a:pt x="13" y="23"/>
                    <a:pt x="13" y="24"/>
                  </a:cubicBezTo>
                  <a:cubicBezTo>
                    <a:pt x="14" y="24"/>
                    <a:pt x="14" y="25"/>
                    <a:pt x="14" y="26"/>
                  </a:cubicBezTo>
                  <a:cubicBezTo>
                    <a:pt x="14" y="27"/>
                    <a:pt x="15" y="28"/>
                    <a:pt x="15" y="29"/>
                  </a:cubicBezTo>
                  <a:cubicBezTo>
                    <a:pt x="15" y="30"/>
                    <a:pt x="15" y="31"/>
                    <a:pt x="15" y="31"/>
                  </a:cubicBezTo>
                  <a:cubicBezTo>
                    <a:pt x="16" y="32"/>
                    <a:pt x="16" y="32"/>
                    <a:pt x="16" y="33"/>
                  </a:cubicBezTo>
                  <a:cubicBezTo>
                    <a:pt x="17" y="34"/>
                    <a:pt x="17" y="35"/>
                    <a:pt x="18" y="37"/>
                  </a:cubicBezTo>
                  <a:cubicBezTo>
                    <a:pt x="18" y="37"/>
                    <a:pt x="19" y="38"/>
                    <a:pt x="19" y="38"/>
                  </a:cubicBezTo>
                  <a:cubicBezTo>
                    <a:pt x="20" y="39"/>
                    <a:pt x="20" y="39"/>
                    <a:pt x="21" y="39"/>
                  </a:cubicBezTo>
                  <a:cubicBezTo>
                    <a:pt x="20" y="39"/>
                    <a:pt x="19" y="38"/>
                    <a:pt x="18" y="36"/>
                  </a:cubicBezTo>
                  <a:cubicBezTo>
                    <a:pt x="18" y="35"/>
                    <a:pt x="17" y="34"/>
                    <a:pt x="17" y="33"/>
                  </a:cubicBezTo>
                  <a:cubicBezTo>
                    <a:pt x="17" y="32"/>
                    <a:pt x="16" y="32"/>
                    <a:pt x="16" y="31"/>
                  </a:cubicBezTo>
                  <a:cubicBezTo>
                    <a:pt x="16" y="30"/>
                    <a:pt x="16" y="30"/>
                    <a:pt x="16" y="29"/>
                  </a:cubicBezTo>
                  <a:cubicBezTo>
                    <a:pt x="16" y="29"/>
                    <a:pt x="16" y="28"/>
                    <a:pt x="15" y="28"/>
                  </a:cubicBezTo>
                  <a:cubicBezTo>
                    <a:pt x="17" y="31"/>
                    <a:pt x="19" y="33"/>
                    <a:pt x="20" y="35"/>
                  </a:cubicBezTo>
                  <a:cubicBezTo>
                    <a:pt x="22" y="37"/>
                    <a:pt x="24" y="39"/>
                    <a:pt x="25" y="40"/>
                  </a:cubicBezTo>
                  <a:cubicBezTo>
                    <a:pt x="26" y="41"/>
                    <a:pt x="27" y="42"/>
                    <a:pt x="28" y="42"/>
                  </a:cubicBezTo>
                  <a:cubicBezTo>
                    <a:pt x="29" y="43"/>
                    <a:pt x="30" y="43"/>
                    <a:pt x="31" y="44"/>
                  </a:cubicBezTo>
                  <a:cubicBezTo>
                    <a:pt x="31" y="43"/>
                    <a:pt x="30" y="43"/>
                    <a:pt x="30" y="43"/>
                  </a:cubicBezTo>
                  <a:cubicBezTo>
                    <a:pt x="29" y="42"/>
                    <a:pt x="29" y="42"/>
                    <a:pt x="28" y="42"/>
                  </a:cubicBezTo>
                  <a:cubicBezTo>
                    <a:pt x="28" y="41"/>
                    <a:pt x="27" y="40"/>
                    <a:pt x="26" y="39"/>
                  </a:cubicBezTo>
                  <a:cubicBezTo>
                    <a:pt x="24" y="38"/>
                    <a:pt x="23" y="36"/>
                    <a:pt x="21" y="34"/>
                  </a:cubicBezTo>
                  <a:cubicBezTo>
                    <a:pt x="18" y="31"/>
                    <a:pt x="16" y="27"/>
                    <a:pt x="14" y="23"/>
                  </a:cubicBezTo>
                  <a:cubicBezTo>
                    <a:pt x="14" y="22"/>
                    <a:pt x="13" y="21"/>
                    <a:pt x="13" y="20"/>
                  </a:cubicBezTo>
                  <a:cubicBezTo>
                    <a:pt x="13" y="19"/>
                    <a:pt x="13" y="19"/>
                    <a:pt x="13" y="18"/>
                  </a:cubicBezTo>
                  <a:cubicBezTo>
                    <a:pt x="12" y="18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3" y="17"/>
                    <a:pt x="13" y="18"/>
                    <a:pt x="14" y="18"/>
                  </a:cubicBezTo>
                  <a:cubicBezTo>
                    <a:pt x="14" y="18"/>
                    <a:pt x="15" y="19"/>
                    <a:pt x="15" y="19"/>
                  </a:cubicBezTo>
                  <a:cubicBezTo>
                    <a:pt x="17" y="21"/>
                    <a:pt x="20" y="22"/>
                    <a:pt x="22" y="23"/>
                  </a:cubicBezTo>
                  <a:cubicBezTo>
                    <a:pt x="22" y="24"/>
                    <a:pt x="22" y="24"/>
                    <a:pt x="23" y="24"/>
                  </a:cubicBezTo>
                  <a:cubicBezTo>
                    <a:pt x="23" y="25"/>
                    <a:pt x="24" y="25"/>
                    <a:pt x="24" y="26"/>
                  </a:cubicBezTo>
                  <a:cubicBezTo>
                    <a:pt x="25" y="27"/>
                    <a:pt x="26" y="28"/>
                    <a:pt x="26" y="29"/>
                  </a:cubicBezTo>
                  <a:cubicBezTo>
                    <a:pt x="27" y="30"/>
                    <a:pt x="28" y="31"/>
                    <a:pt x="28" y="32"/>
                  </a:cubicBezTo>
                  <a:cubicBezTo>
                    <a:pt x="29" y="33"/>
                    <a:pt x="29" y="34"/>
                    <a:pt x="30" y="36"/>
                  </a:cubicBezTo>
                  <a:cubicBezTo>
                    <a:pt x="29" y="34"/>
                    <a:pt x="29" y="33"/>
                    <a:pt x="28" y="32"/>
                  </a:cubicBezTo>
                  <a:cubicBezTo>
                    <a:pt x="28" y="31"/>
                    <a:pt x="27" y="30"/>
                    <a:pt x="27" y="29"/>
                  </a:cubicBezTo>
                  <a:cubicBezTo>
                    <a:pt x="26" y="28"/>
                    <a:pt x="25" y="27"/>
                    <a:pt x="24" y="26"/>
                  </a:cubicBezTo>
                  <a:cubicBezTo>
                    <a:pt x="24" y="25"/>
                    <a:pt x="24" y="25"/>
                    <a:pt x="23" y="24"/>
                  </a:cubicBezTo>
                  <a:cubicBezTo>
                    <a:pt x="23" y="24"/>
                    <a:pt x="22" y="23"/>
                    <a:pt x="22" y="23"/>
                  </a:cubicBezTo>
                  <a:cubicBezTo>
                    <a:pt x="20" y="21"/>
                    <a:pt x="18" y="20"/>
                    <a:pt x="16" y="19"/>
                  </a:cubicBezTo>
                  <a:cubicBezTo>
                    <a:pt x="15" y="18"/>
                    <a:pt x="14" y="17"/>
                    <a:pt x="13" y="16"/>
                  </a:cubicBezTo>
                  <a:cubicBezTo>
                    <a:pt x="12" y="16"/>
                    <a:pt x="12" y="15"/>
                    <a:pt x="12" y="15"/>
                  </a:cubicBezTo>
                  <a:cubicBezTo>
                    <a:pt x="12" y="15"/>
                    <a:pt x="11" y="14"/>
                    <a:pt x="11" y="14"/>
                  </a:cubicBezTo>
                  <a:cubicBezTo>
                    <a:pt x="11" y="13"/>
                    <a:pt x="10" y="12"/>
                    <a:pt x="9" y="10"/>
                  </a:cubicBezTo>
                  <a:cubicBezTo>
                    <a:pt x="9" y="9"/>
                    <a:pt x="8" y="9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9" y="8"/>
                    <a:pt x="9" y="8"/>
                    <a:pt x="10" y="8"/>
                  </a:cubicBezTo>
                  <a:cubicBezTo>
                    <a:pt x="10" y="8"/>
                    <a:pt x="11" y="8"/>
                    <a:pt x="11" y="8"/>
                  </a:cubicBezTo>
                  <a:cubicBezTo>
                    <a:pt x="12" y="8"/>
                    <a:pt x="13" y="9"/>
                    <a:pt x="14" y="9"/>
                  </a:cubicBezTo>
                  <a:cubicBezTo>
                    <a:pt x="15" y="9"/>
                    <a:pt x="16" y="10"/>
                    <a:pt x="17" y="10"/>
                  </a:cubicBezTo>
                  <a:cubicBezTo>
                    <a:pt x="19" y="11"/>
                    <a:pt x="21" y="12"/>
                    <a:pt x="22" y="13"/>
                  </a:cubicBezTo>
                  <a:cubicBezTo>
                    <a:pt x="23" y="14"/>
                    <a:pt x="24" y="14"/>
                    <a:pt x="25" y="15"/>
                  </a:cubicBezTo>
                  <a:cubicBezTo>
                    <a:pt x="25" y="16"/>
                    <a:pt x="26" y="16"/>
                    <a:pt x="27" y="17"/>
                  </a:cubicBezTo>
                  <a:cubicBezTo>
                    <a:pt x="26" y="16"/>
                    <a:pt x="25" y="16"/>
                    <a:pt x="25" y="15"/>
                  </a:cubicBezTo>
                  <a:cubicBezTo>
                    <a:pt x="24" y="14"/>
                    <a:pt x="23" y="13"/>
                    <a:pt x="22" y="13"/>
                  </a:cubicBezTo>
                  <a:cubicBezTo>
                    <a:pt x="21" y="12"/>
                    <a:pt x="19" y="10"/>
                    <a:pt x="17" y="9"/>
                  </a:cubicBezTo>
                  <a:cubicBezTo>
                    <a:pt x="16" y="9"/>
                    <a:pt x="15" y="9"/>
                    <a:pt x="14" y="8"/>
                  </a:cubicBezTo>
                  <a:cubicBezTo>
                    <a:pt x="13" y="8"/>
                    <a:pt x="12" y="8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7"/>
                    <a:pt x="9" y="7"/>
                    <a:pt x="8" y="7"/>
                  </a:cubicBezTo>
                  <a:cubicBezTo>
                    <a:pt x="8" y="7"/>
                    <a:pt x="7" y="7"/>
                    <a:pt x="7" y="7"/>
                  </a:cubicBezTo>
                  <a:cubicBezTo>
                    <a:pt x="6" y="6"/>
                    <a:pt x="6" y="5"/>
                    <a:pt x="5" y="5"/>
                  </a:cubicBezTo>
                  <a:cubicBezTo>
                    <a:pt x="5" y="4"/>
                    <a:pt x="4" y="4"/>
                    <a:pt x="4" y="3"/>
                  </a:cubicBezTo>
                  <a:cubicBezTo>
                    <a:pt x="4" y="3"/>
                    <a:pt x="4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2" y="2"/>
                    <a:pt x="2" y="2"/>
                    <a:pt x="2" y="3"/>
                  </a:cubicBezTo>
                  <a:cubicBezTo>
                    <a:pt x="3" y="3"/>
                    <a:pt x="4" y="4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8"/>
                    <a:pt x="5" y="8"/>
                    <a:pt x="5" y="9"/>
                  </a:cubicBezTo>
                  <a:cubicBezTo>
                    <a:pt x="6" y="11"/>
                    <a:pt x="6" y="13"/>
                    <a:pt x="6" y="15"/>
                  </a:cubicBezTo>
                  <a:cubicBezTo>
                    <a:pt x="6" y="15"/>
                    <a:pt x="6" y="16"/>
                    <a:pt x="6" y="16"/>
                  </a:cubicBezTo>
                  <a:cubicBezTo>
                    <a:pt x="6" y="17"/>
                    <a:pt x="6" y="17"/>
                    <a:pt x="5" y="18"/>
                  </a:cubicBezTo>
                  <a:cubicBezTo>
                    <a:pt x="5" y="19"/>
                    <a:pt x="5" y="20"/>
                    <a:pt x="4" y="20"/>
                  </a:cubicBezTo>
                  <a:cubicBezTo>
                    <a:pt x="3" y="22"/>
                    <a:pt x="2" y="24"/>
                    <a:pt x="1" y="25"/>
                  </a:cubicBezTo>
                  <a:cubicBezTo>
                    <a:pt x="1" y="25"/>
                    <a:pt x="2" y="24"/>
                    <a:pt x="3" y="23"/>
                  </a:cubicBezTo>
                  <a:cubicBezTo>
                    <a:pt x="3" y="22"/>
                    <a:pt x="4" y="21"/>
                    <a:pt x="5" y="21"/>
                  </a:cubicBezTo>
                  <a:cubicBezTo>
                    <a:pt x="5" y="20"/>
                    <a:pt x="6" y="19"/>
                    <a:pt x="6" y="18"/>
                  </a:cubicBezTo>
                  <a:cubicBezTo>
                    <a:pt x="6" y="17"/>
                    <a:pt x="6" y="17"/>
                    <a:pt x="6" y="16"/>
                  </a:cubicBezTo>
                  <a:cubicBezTo>
                    <a:pt x="6" y="16"/>
                    <a:pt x="6" y="15"/>
                    <a:pt x="6" y="15"/>
                  </a:cubicBezTo>
                  <a:cubicBezTo>
                    <a:pt x="6" y="14"/>
                    <a:pt x="6" y="13"/>
                    <a:pt x="6" y="12"/>
                  </a:cubicBezTo>
                  <a:cubicBezTo>
                    <a:pt x="6" y="11"/>
                    <a:pt x="6" y="10"/>
                    <a:pt x="6" y="8"/>
                  </a:cubicBezTo>
                  <a:cubicBezTo>
                    <a:pt x="6" y="8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8"/>
                    <a:pt x="8" y="10"/>
                    <a:pt x="8" y="11"/>
                  </a:cubicBezTo>
                  <a:cubicBezTo>
                    <a:pt x="9" y="11"/>
                    <a:pt x="9" y="12"/>
                    <a:pt x="9" y="12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9" y="14"/>
                    <a:pt x="9" y="15"/>
                    <a:pt x="9" y="16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19"/>
                    <a:pt x="9" y="20"/>
                  </a:cubicBezTo>
                  <a:cubicBezTo>
                    <a:pt x="9" y="21"/>
                    <a:pt x="8" y="22"/>
                    <a:pt x="8" y="23"/>
                  </a:cubicBezTo>
                  <a:cubicBezTo>
                    <a:pt x="8" y="25"/>
                    <a:pt x="8" y="27"/>
                    <a:pt x="8" y="30"/>
                  </a:cubicBezTo>
                  <a:cubicBezTo>
                    <a:pt x="8" y="31"/>
                    <a:pt x="8" y="32"/>
                    <a:pt x="8" y="33"/>
                  </a:cubicBezTo>
                  <a:cubicBezTo>
                    <a:pt x="9" y="34"/>
                    <a:pt x="9" y="35"/>
                    <a:pt x="10" y="36"/>
                  </a:cubicBezTo>
                  <a:cubicBezTo>
                    <a:pt x="9" y="35"/>
                    <a:pt x="9" y="34"/>
                    <a:pt x="9" y="33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90" name="Freeform 1991"/>
            <p:cNvSpPr/>
            <p:nvPr/>
          </p:nvSpPr>
          <p:spPr>
            <a:xfrm>
              <a:off x="5167272" y="6219863"/>
              <a:ext cx="190501" cy="300040"/>
            </a:xfrm>
            <a:custGeom>
              <a:avLst/>
              <a:gdLst>
                <a:gd name="txL" fmla="*/ 0 w 51"/>
                <a:gd name="txT" fmla="*/ 0 h 80"/>
                <a:gd name="txR" fmla="*/ 51 w 51"/>
                <a:gd name="txB" fmla="*/ 80 h 8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1" h="80">
                  <a:moveTo>
                    <a:pt x="3" y="42"/>
                  </a:moveTo>
                  <a:cubicBezTo>
                    <a:pt x="4" y="43"/>
                    <a:pt x="5" y="44"/>
                    <a:pt x="6" y="46"/>
                  </a:cubicBezTo>
                  <a:cubicBezTo>
                    <a:pt x="7" y="48"/>
                    <a:pt x="8" y="50"/>
                    <a:pt x="9" y="52"/>
                  </a:cubicBezTo>
                  <a:cubicBezTo>
                    <a:pt x="10" y="56"/>
                    <a:pt x="10" y="61"/>
                    <a:pt x="9" y="66"/>
                  </a:cubicBezTo>
                  <a:cubicBezTo>
                    <a:pt x="9" y="67"/>
                    <a:pt x="8" y="71"/>
                    <a:pt x="5" y="74"/>
                  </a:cubicBezTo>
                  <a:cubicBezTo>
                    <a:pt x="4" y="76"/>
                    <a:pt x="3" y="77"/>
                    <a:pt x="2" y="78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6" y="79"/>
                    <a:pt x="12" y="80"/>
                    <a:pt x="19" y="79"/>
                  </a:cubicBezTo>
                  <a:cubicBezTo>
                    <a:pt x="25" y="79"/>
                    <a:pt x="32" y="77"/>
                    <a:pt x="37" y="73"/>
                  </a:cubicBezTo>
                  <a:cubicBezTo>
                    <a:pt x="41" y="70"/>
                    <a:pt x="44" y="67"/>
                    <a:pt x="47" y="62"/>
                  </a:cubicBezTo>
                  <a:cubicBezTo>
                    <a:pt x="49" y="57"/>
                    <a:pt x="51" y="52"/>
                    <a:pt x="51" y="46"/>
                  </a:cubicBezTo>
                  <a:cubicBezTo>
                    <a:pt x="51" y="41"/>
                    <a:pt x="51" y="34"/>
                    <a:pt x="50" y="31"/>
                  </a:cubicBezTo>
                  <a:cubicBezTo>
                    <a:pt x="48" y="27"/>
                    <a:pt x="47" y="23"/>
                    <a:pt x="45" y="21"/>
                  </a:cubicBezTo>
                  <a:cubicBezTo>
                    <a:pt x="40" y="15"/>
                    <a:pt x="34" y="12"/>
                    <a:pt x="29" y="12"/>
                  </a:cubicBezTo>
                  <a:cubicBezTo>
                    <a:pt x="23" y="12"/>
                    <a:pt x="17" y="15"/>
                    <a:pt x="13" y="18"/>
                  </a:cubicBezTo>
                  <a:cubicBezTo>
                    <a:pt x="11" y="16"/>
                    <a:pt x="10" y="13"/>
                    <a:pt x="10" y="11"/>
                  </a:cubicBezTo>
                  <a:cubicBezTo>
                    <a:pt x="9" y="7"/>
                    <a:pt x="8" y="4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2"/>
                    <a:pt x="8" y="6"/>
                    <a:pt x="8" y="9"/>
                  </a:cubicBezTo>
                  <a:cubicBezTo>
                    <a:pt x="9" y="13"/>
                    <a:pt x="10" y="16"/>
                    <a:pt x="12" y="19"/>
                  </a:cubicBezTo>
                  <a:cubicBezTo>
                    <a:pt x="6" y="23"/>
                    <a:pt x="2" y="30"/>
                    <a:pt x="1" y="36"/>
                  </a:cubicBezTo>
                  <a:cubicBezTo>
                    <a:pt x="1" y="37"/>
                    <a:pt x="1" y="38"/>
                    <a:pt x="1" y="39"/>
                  </a:cubicBezTo>
                  <a:cubicBezTo>
                    <a:pt x="1" y="40"/>
                    <a:pt x="1" y="40"/>
                    <a:pt x="1" y="41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1" y="41"/>
                    <a:pt x="1" y="41"/>
                    <a:pt x="2" y="41"/>
                  </a:cubicBezTo>
                  <a:cubicBezTo>
                    <a:pt x="2" y="42"/>
                    <a:pt x="2" y="42"/>
                    <a:pt x="3" y="42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91" name="Freeform 1992"/>
            <p:cNvSpPr/>
            <p:nvPr/>
          </p:nvSpPr>
          <p:spPr>
            <a:xfrm>
              <a:off x="4527506" y="6494502"/>
              <a:ext cx="255589" cy="300040"/>
            </a:xfrm>
            <a:custGeom>
              <a:avLst/>
              <a:gdLst>
                <a:gd name="txL" fmla="*/ 0 w 68"/>
                <a:gd name="txT" fmla="*/ 0 h 80"/>
                <a:gd name="txR" fmla="*/ 68 w 68"/>
                <a:gd name="txB" fmla="*/ 80 h 8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8" h="80">
                  <a:moveTo>
                    <a:pt x="3" y="30"/>
                  </a:moveTo>
                  <a:cubicBezTo>
                    <a:pt x="0" y="39"/>
                    <a:pt x="1" y="46"/>
                    <a:pt x="3" y="53"/>
                  </a:cubicBezTo>
                  <a:cubicBezTo>
                    <a:pt x="5" y="59"/>
                    <a:pt x="8" y="64"/>
                    <a:pt x="11" y="68"/>
                  </a:cubicBezTo>
                  <a:cubicBezTo>
                    <a:pt x="13" y="70"/>
                    <a:pt x="15" y="73"/>
                    <a:pt x="18" y="76"/>
                  </a:cubicBezTo>
                  <a:cubicBezTo>
                    <a:pt x="20" y="79"/>
                    <a:pt x="22" y="80"/>
                    <a:pt x="22" y="80"/>
                  </a:cubicBezTo>
                  <a:cubicBezTo>
                    <a:pt x="22" y="79"/>
                    <a:pt x="23" y="77"/>
                    <a:pt x="24" y="76"/>
                  </a:cubicBezTo>
                  <a:cubicBezTo>
                    <a:pt x="25" y="75"/>
                    <a:pt x="27" y="73"/>
                    <a:pt x="28" y="72"/>
                  </a:cubicBezTo>
                  <a:cubicBezTo>
                    <a:pt x="31" y="70"/>
                    <a:pt x="35" y="68"/>
                    <a:pt x="38" y="66"/>
                  </a:cubicBezTo>
                  <a:cubicBezTo>
                    <a:pt x="47" y="61"/>
                    <a:pt x="56" y="52"/>
                    <a:pt x="59" y="42"/>
                  </a:cubicBezTo>
                  <a:cubicBezTo>
                    <a:pt x="61" y="36"/>
                    <a:pt x="60" y="30"/>
                    <a:pt x="58" y="24"/>
                  </a:cubicBezTo>
                  <a:cubicBezTo>
                    <a:pt x="56" y="18"/>
                    <a:pt x="52" y="13"/>
                    <a:pt x="47" y="9"/>
                  </a:cubicBezTo>
                  <a:cubicBezTo>
                    <a:pt x="49" y="7"/>
                    <a:pt x="52" y="5"/>
                    <a:pt x="55" y="3"/>
                  </a:cubicBezTo>
                  <a:cubicBezTo>
                    <a:pt x="59" y="2"/>
                    <a:pt x="64" y="1"/>
                    <a:pt x="68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6" y="0"/>
                    <a:pt x="62" y="0"/>
                    <a:pt x="57" y="2"/>
                  </a:cubicBezTo>
                  <a:cubicBezTo>
                    <a:pt x="53" y="3"/>
                    <a:pt x="48" y="6"/>
                    <a:pt x="46" y="8"/>
                  </a:cubicBezTo>
                  <a:cubicBezTo>
                    <a:pt x="39" y="4"/>
                    <a:pt x="29" y="3"/>
                    <a:pt x="20" y="9"/>
                  </a:cubicBezTo>
                  <a:cubicBezTo>
                    <a:pt x="13" y="14"/>
                    <a:pt x="6" y="23"/>
                    <a:pt x="3" y="30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92" name="Freeform 1993"/>
            <p:cNvSpPr/>
            <p:nvPr/>
          </p:nvSpPr>
          <p:spPr>
            <a:xfrm>
              <a:off x="4532268" y="6865980"/>
              <a:ext cx="198439" cy="330202"/>
            </a:xfrm>
            <a:custGeom>
              <a:avLst/>
              <a:gdLst>
                <a:gd name="txL" fmla="*/ 0 w 53"/>
                <a:gd name="txT" fmla="*/ 0 h 88"/>
                <a:gd name="txR" fmla="*/ 53 w 53"/>
                <a:gd name="txB" fmla="*/ 88 h 8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3" h="88">
                  <a:moveTo>
                    <a:pt x="1" y="54"/>
                  </a:moveTo>
                  <a:cubicBezTo>
                    <a:pt x="2" y="62"/>
                    <a:pt x="6" y="68"/>
                    <a:pt x="10" y="73"/>
                  </a:cubicBezTo>
                  <a:cubicBezTo>
                    <a:pt x="14" y="77"/>
                    <a:pt x="19" y="80"/>
                    <a:pt x="24" y="82"/>
                  </a:cubicBezTo>
                  <a:cubicBezTo>
                    <a:pt x="25" y="83"/>
                    <a:pt x="29" y="85"/>
                    <a:pt x="32" y="86"/>
                  </a:cubicBezTo>
                  <a:cubicBezTo>
                    <a:pt x="35" y="88"/>
                    <a:pt x="38" y="88"/>
                    <a:pt x="38" y="88"/>
                  </a:cubicBezTo>
                  <a:cubicBezTo>
                    <a:pt x="37" y="85"/>
                    <a:pt x="38" y="82"/>
                    <a:pt x="39" y="78"/>
                  </a:cubicBezTo>
                  <a:cubicBezTo>
                    <a:pt x="41" y="75"/>
                    <a:pt x="44" y="72"/>
                    <a:pt x="45" y="69"/>
                  </a:cubicBezTo>
                  <a:cubicBezTo>
                    <a:pt x="48" y="65"/>
                    <a:pt x="50" y="60"/>
                    <a:pt x="51" y="55"/>
                  </a:cubicBezTo>
                  <a:cubicBezTo>
                    <a:pt x="52" y="49"/>
                    <a:pt x="53" y="44"/>
                    <a:pt x="52" y="38"/>
                  </a:cubicBezTo>
                  <a:cubicBezTo>
                    <a:pt x="50" y="27"/>
                    <a:pt x="38" y="18"/>
                    <a:pt x="26" y="18"/>
                  </a:cubicBezTo>
                  <a:cubicBezTo>
                    <a:pt x="26" y="16"/>
                    <a:pt x="27" y="13"/>
                    <a:pt x="28" y="10"/>
                  </a:cubicBezTo>
                  <a:cubicBezTo>
                    <a:pt x="30" y="7"/>
                    <a:pt x="32" y="4"/>
                    <a:pt x="35" y="1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1" y="3"/>
                    <a:pt x="26" y="12"/>
                    <a:pt x="25" y="18"/>
                  </a:cubicBezTo>
                  <a:cubicBezTo>
                    <a:pt x="17" y="19"/>
                    <a:pt x="9" y="22"/>
                    <a:pt x="5" y="31"/>
                  </a:cubicBezTo>
                  <a:cubicBezTo>
                    <a:pt x="2" y="37"/>
                    <a:pt x="0" y="47"/>
                    <a:pt x="1" y="54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93" name="Freeform 1994"/>
            <p:cNvSpPr/>
            <p:nvPr/>
          </p:nvSpPr>
          <p:spPr>
            <a:xfrm>
              <a:off x="6653181" y="5026054"/>
              <a:ext cx="123826" cy="187326"/>
            </a:xfrm>
            <a:custGeom>
              <a:avLst/>
              <a:gdLst>
                <a:gd name="txL" fmla="*/ 0 w 33"/>
                <a:gd name="txT" fmla="*/ 0 h 50"/>
                <a:gd name="txR" fmla="*/ 33 w 33"/>
                <a:gd name="txB" fmla="*/ 50 h 50"/>
              </a:gdLst>
              <a:ahLst/>
              <a:cxnLst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</a:cxnLst>
              <a:rect l="txL" t="txT" r="txR" b="txB"/>
              <a:pathLst>
                <a:path w="33" h="50">
                  <a:moveTo>
                    <a:pt x="0" y="0"/>
                  </a:moveTo>
                  <a:cubicBezTo>
                    <a:pt x="4" y="9"/>
                    <a:pt x="7" y="19"/>
                    <a:pt x="12" y="28"/>
                  </a:cubicBezTo>
                  <a:cubicBezTo>
                    <a:pt x="15" y="33"/>
                    <a:pt x="19" y="36"/>
                    <a:pt x="23" y="40"/>
                  </a:cubicBezTo>
                  <a:cubicBezTo>
                    <a:pt x="27" y="42"/>
                    <a:pt x="31" y="45"/>
                    <a:pt x="33" y="50"/>
                  </a:cubicBezTo>
                  <a:cubicBezTo>
                    <a:pt x="26" y="47"/>
                    <a:pt x="20" y="45"/>
                    <a:pt x="14" y="43"/>
                  </a:cubicBezTo>
                  <a:cubicBezTo>
                    <a:pt x="9" y="38"/>
                    <a:pt x="6" y="29"/>
                    <a:pt x="5" y="25"/>
                  </a:cubicBezTo>
                  <a:cubicBezTo>
                    <a:pt x="2" y="17"/>
                    <a:pt x="2" y="8"/>
                    <a:pt x="0" y="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694" name="Picture 1996"/>
            <p:cNvPicPr>
              <a:picLocks noChangeAspect="1"/>
            </p:cNvPicPr>
            <p:nvPr/>
          </p:nvPicPr>
          <p:blipFill>
            <a:blip r:embed="rId30"/>
            <a:stretch>
              <a:fillRect/>
            </a:stretch>
          </p:blipFill>
          <p:spPr>
            <a:xfrm>
              <a:off x="6575393" y="4859366"/>
              <a:ext cx="247652" cy="134938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695" name="Freeform 1997"/>
            <p:cNvSpPr/>
            <p:nvPr/>
          </p:nvSpPr>
          <p:spPr>
            <a:xfrm>
              <a:off x="6638894" y="4980017"/>
              <a:ext cx="206376" cy="139701"/>
            </a:xfrm>
            <a:custGeom>
              <a:avLst/>
              <a:gdLst>
                <a:gd name="txL" fmla="*/ 0 w 55"/>
                <a:gd name="txT" fmla="*/ 0 h 37"/>
                <a:gd name="txR" fmla="*/ 55 w 55"/>
                <a:gd name="txB" fmla="*/ 37 h 3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5" h="37">
                  <a:moveTo>
                    <a:pt x="28" y="9"/>
                  </a:moveTo>
                  <a:cubicBezTo>
                    <a:pt x="24" y="9"/>
                    <a:pt x="15" y="8"/>
                    <a:pt x="10" y="6"/>
                  </a:cubicBezTo>
                  <a:cubicBezTo>
                    <a:pt x="7" y="5"/>
                    <a:pt x="0" y="0"/>
                    <a:pt x="0" y="0"/>
                  </a:cubicBezTo>
                  <a:cubicBezTo>
                    <a:pt x="6" y="3"/>
                    <a:pt x="12" y="3"/>
                    <a:pt x="18" y="3"/>
                  </a:cubicBezTo>
                  <a:cubicBezTo>
                    <a:pt x="25" y="3"/>
                    <a:pt x="32" y="2"/>
                    <a:pt x="38" y="3"/>
                  </a:cubicBezTo>
                  <a:cubicBezTo>
                    <a:pt x="45" y="3"/>
                    <a:pt x="50" y="8"/>
                    <a:pt x="53" y="13"/>
                  </a:cubicBezTo>
                  <a:cubicBezTo>
                    <a:pt x="54" y="13"/>
                    <a:pt x="55" y="14"/>
                    <a:pt x="55" y="15"/>
                  </a:cubicBezTo>
                  <a:cubicBezTo>
                    <a:pt x="55" y="22"/>
                    <a:pt x="54" y="29"/>
                    <a:pt x="54" y="37"/>
                  </a:cubicBezTo>
                  <a:cubicBezTo>
                    <a:pt x="53" y="33"/>
                    <a:pt x="52" y="30"/>
                    <a:pt x="51" y="27"/>
                  </a:cubicBezTo>
                  <a:cubicBezTo>
                    <a:pt x="44" y="15"/>
                    <a:pt x="35" y="10"/>
                    <a:pt x="28" y="9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96" name="Freeform 1998"/>
            <p:cNvSpPr/>
            <p:nvPr/>
          </p:nvSpPr>
          <p:spPr>
            <a:xfrm>
              <a:off x="6570631" y="4900641"/>
              <a:ext cx="241301" cy="312740"/>
            </a:xfrm>
            <a:custGeom>
              <a:avLst/>
              <a:gdLst>
                <a:gd name="txL" fmla="*/ 0 w 64"/>
                <a:gd name="txT" fmla="*/ 0 h 83"/>
                <a:gd name="txR" fmla="*/ 64 w 64"/>
                <a:gd name="txB" fmla="*/ 83 h 8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4" h="83">
                  <a:moveTo>
                    <a:pt x="56" y="35"/>
                  </a:moveTo>
                  <a:cubicBezTo>
                    <a:pt x="54" y="34"/>
                    <a:pt x="52" y="33"/>
                    <a:pt x="50" y="32"/>
                  </a:cubicBezTo>
                  <a:cubicBezTo>
                    <a:pt x="46" y="31"/>
                    <a:pt x="41" y="30"/>
                    <a:pt x="37" y="30"/>
                  </a:cubicBezTo>
                  <a:cubicBezTo>
                    <a:pt x="35" y="29"/>
                    <a:pt x="33" y="29"/>
                    <a:pt x="31" y="29"/>
                  </a:cubicBezTo>
                  <a:cubicBezTo>
                    <a:pt x="29" y="29"/>
                    <a:pt x="28" y="29"/>
                    <a:pt x="27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3" y="28"/>
                    <a:pt x="22" y="27"/>
                    <a:pt x="21" y="27"/>
                  </a:cubicBezTo>
                  <a:cubicBezTo>
                    <a:pt x="22" y="28"/>
                    <a:pt x="23" y="29"/>
                    <a:pt x="25" y="30"/>
                  </a:cubicBezTo>
                  <a:cubicBezTo>
                    <a:pt x="26" y="31"/>
                    <a:pt x="27" y="31"/>
                    <a:pt x="28" y="32"/>
                  </a:cubicBezTo>
                  <a:cubicBezTo>
                    <a:pt x="29" y="32"/>
                    <a:pt x="30" y="33"/>
                    <a:pt x="31" y="34"/>
                  </a:cubicBezTo>
                  <a:cubicBezTo>
                    <a:pt x="32" y="35"/>
                    <a:pt x="34" y="36"/>
                    <a:pt x="36" y="38"/>
                  </a:cubicBezTo>
                  <a:cubicBezTo>
                    <a:pt x="37" y="39"/>
                    <a:pt x="39" y="40"/>
                    <a:pt x="40" y="41"/>
                  </a:cubicBezTo>
                  <a:cubicBezTo>
                    <a:pt x="42" y="42"/>
                    <a:pt x="44" y="43"/>
                    <a:pt x="46" y="44"/>
                  </a:cubicBezTo>
                  <a:cubicBezTo>
                    <a:pt x="47" y="45"/>
                    <a:pt x="48" y="46"/>
                    <a:pt x="49" y="46"/>
                  </a:cubicBezTo>
                  <a:cubicBezTo>
                    <a:pt x="50" y="47"/>
                    <a:pt x="51" y="48"/>
                    <a:pt x="52" y="49"/>
                  </a:cubicBezTo>
                  <a:cubicBezTo>
                    <a:pt x="54" y="50"/>
                    <a:pt x="56" y="52"/>
                    <a:pt x="58" y="54"/>
                  </a:cubicBezTo>
                  <a:cubicBezTo>
                    <a:pt x="59" y="55"/>
                    <a:pt x="59" y="56"/>
                    <a:pt x="60" y="57"/>
                  </a:cubicBezTo>
                  <a:cubicBezTo>
                    <a:pt x="61" y="58"/>
                    <a:pt x="61" y="59"/>
                    <a:pt x="61" y="61"/>
                  </a:cubicBezTo>
                  <a:cubicBezTo>
                    <a:pt x="61" y="58"/>
                    <a:pt x="59" y="56"/>
                    <a:pt x="57" y="54"/>
                  </a:cubicBezTo>
                  <a:cubicBezTo>
                    <a:pt x="55" y="53"/>
                    <a:pt x="53" y="51"/>
                    <a:pt x="51" y="50"/>
                  </a:cubicBezTo>
                  <a:cubicBezTo>
                    <a:pt x="50" y="49"/>
                    <a:pt x="49" y="48"/>
                    <a:pt x="48" y="48"/>
                  </a:cubicBezTo>
                  <a:cubicBezTo>
                    <a:pt x="47" y="47"/>
                    <a:pt x="46" y="46"/>
                    <a:pt x="45" y="46"/>
                  </a:cubicBezTo>
                  <a:cubicBezTo>
                    <a:pt x="44" y="45"/>
                    <a:pt x="44" y="45"/>
                    <a:pt x="43" y="45"/>
                  </a:cubicBezTo>
                  <a:cubicBezTo>
                    <a:pt x="47" y="49"/>
                    <a:pt x="51" y="53"/>
                    <a:pt x="54" y="58"/>
                  </a:cubicBezTo>
                  <a:cubicBezTo>
                    <a:pt x="56" y="62"/>
                    <a:pt x="58" y="66"/>
                    <a:pt x="60" y="70"/>
                  </a:cubicBezTo>
                  <a:cubicBezTo>
                    <a:pt x="61" y="72"/>
                    <a:pt x="62" y="74"/>
                    <a:pt x="62" y="76"/>
                  </a:cubicBezTo>
                  <a:cubicBezTo>
                    <a:pt x="63" y="78"/>
                    <a:pt x="64" y="81"/>
                    <a:pt x="64" y="83"/>
                  </a:cubicBezTo>
                  <a:cubicBezTo>
                    <a:pt x="64" y="82"/>
                    <a:pt x="63" y="81"/>
                    <a:pt x="63" y="80"/>
                  </a:cubicBezTo>
                  <a:cubicBezTo>
                    <a:pt x="62" y="79"/>
                    <a:pt x="62" y="78"/>
                    <a:pt x="61" y="77"/>
                  </a:cubicBezTo>
                  <a:cubicBezTo>
                    <a:pt x="60" y="75"/>
                    <a:pt x="59" y="73"/>
                    <a:pt x="58" y="71"/>
                  </a:cubicBezTo>
                  <a:cubicBezTo>
                    <a:pt x="56" y="67"/>
                    <a:pt x="54" y="63"/>
                    <a:pt x="52" y="59"/>
                  </a:cubicBezTo>
                  <a:cubicBezTo>
                    <a:pt x="47" y="52"/>
                    <a:pt x="41" y="45"/>
                    <a:pt x="34" y="40"/>
                  </a:cubicBezTo>
                  <a:cubicBezTo>
                    <a:pt x="33" y="38"/>
                    <a:pt x="31" y="37"/>
                    <a:pt x="29" y="36"/>
                  </a:cubicBezTo>
                  <a:cubicBezTo>
                    <a:pt x="28" y="35"/>
                    <a:pt x="27" y="34"/>
                    <a:pt x="26" y="34"/>
                  </a:cubicBezTo>
                  <a:cubicBezTo>
                    <a:pt x="26" y="33"/>
                    <a:pt x="25" y="33"/>
                    <a:pt x="24" y="32"/>
                  </a:cubicBezTo>
                  <a:cubicBezTo>
                    <a:pt x="24" y="32"/>
                    <a:pt x="23" y="32"/>
                    <a:pt x="23" y="32"/>
                  </a:cubicBezTo>
                  <a:cubicBezTo>
                    <a:pt x="23" y="32"/>
                    <a:pt x="23" y="32"/>
                    <a:pt x="24" y="32"/>
                  </a:cubicBezTo>
                  <a:cubicBezTo>
                    <a:pt x="24" y="33"/>
                    <a:pt x="25" y="34"/>
                    <a:pt x="25" y="36"/>
                  </a:cubicBezTo>
                  <a:cubicBezTo>
                    <a:pt x="26" y="37"/>
                    <a:pt x="26" y="38"/>
                    <a:pt x="26" y="39"/>
                  </a:cubicBezTo>
                  <a:cubicBezTo>
                    <a:pt x="28" y="44"/>
                    <a:pt x="29" y="49"/>
                    <a:pt x="30" y="53"/>
                  </a:cubicBezTo>
                  <a:cubicBezTo>
                    <a:pt x="31" y="54"/>
                    <a:pt x="31" y="55"/>
                    <a:pt x="32" y="56"/>
                  </a:cubicBezTo>
                  <a:cubicBezTo>
                    <a:pt x="33" y="58"/>
                    <a:pt x="33" y="59"/>
                    <a:pt x="34" y="60"/>
                  </a:cubicBezTo>
                  <a:cubicBezTo>
                    <a:pt x="35" y="62"/>
                    <a:pt x="37" y="63"/>
                    <a:pt x="38" y="65"/>
                  </a:cubicBezTo>
                  <a:cubicBezTo>
                    <a:pt x="40" y="67"/>
                    <a:pt x="42" y="69"/>
                    <a:pt x="44" y="71"/>
                  </a:cubicBezTo>
                  <a:cubicBezTo>
                    <a:pt x="45" y="72"/>
                    <a:pt x="47" y="74"/>
                    <a:pt x="49" y="75"/>
                  </a:cubicBezTo>
                  <a:cubicBezTo>
                    <a:pt x="47" y="74"/>
                    <a:pt x="45" y="73"/>
                    <a:pt x="43" y="71"/>
                  </a:cubicBezTo>
                  <a:cubicBezTo>
                    <a:pt x="41" y="69"/>
                    <a:pt x="40" y="68"/>
                    <a:pt x="38" y="66"/>
                  </a:cubicBezTo>
                  <a:cubicBezTo>
                    <a:pt x="36" y="64"/>
                    <a:pt x="35" y="62"/>
                    <a:pt x="33" y="60"/>
                  </a:cubicBezTo>
                  <a:cubicBezTo>
                    <a:pt x="33" y="59"/>
                    <a:pt x="32" y="58"/>
                    <a:pt x="31" y="57"/>
                  </a:cubicBezTo>
                  <a:cubicBezTo>
                    <a:pt x="30" y="56"/>
                    <a:pt x="30" y="55"/>
                    <a:pt x="29" y="54"/>
                  </a:cubicBezTo>
                  <a:cubicBezTo>
                    <a:pt x="27" y="49"/>
                    <a:pt x="26" y="44"/>
                    <a:pt x="25" y="40"/>
                  </a:cubicBezTo>
                  <a:cubicBezTo>
                    <a:pt x="24" y="37"/>
                    <a:pt x="23" y="35"/>
                    <a:pt x="22" y="33"/>
                  </a:cubicBezTo>
                  <a:cubicBezTo>
                    <a:pt x="22" y="32"/>
                    <a:pt x="21" y="31"/>
                    <a:pt x="20" y="30"/>
                  </a:cubicBezTo>
                  <a:cubicBezTo>
                    <a:pt x="20" y="30"/>
                    <a:pt x="19" y="29"/>
                    <a:pt x="19" y="29"/>
                  </a:cubicBezTo>
                  <a:cubicBezTo>
                    <a:pt x="17" y="27"/>
                    <a:pt x="15" y="25"/>
                    <a:pt x="13" y="23"/>
                  </a:cubicBezTo>
                  <a:cubicBezTo>
                    <a:pt x="12" y="22"/>
                    <a:pt x="10" y="20"/>
                    <a:pt x="9" y="19"/>
                  </a:cubicBezTo>
                  <a:cubicBezTo>
                    <a:pt x="9" y="19"/>
                    <a:pt x="9" y="19"/>
                    <a:pt x="9" y="20"/>
                  </a:cubicBezTo>
                  <a:cubicBezTo>
                    <a:pt x="9" y="21"/>
                    <a:pt x="9" y="22"/>
                    <a:pt x="9" y="23"/>
                  </a:cubicBezTo>
                  <a:cubicBezTo>
                    <a:pt x="8" y="24"/>
                    <a:pt x="8" y="25"/>
                    <a:pt x="8" y="26"/>
                  </a:cubicBezTo>
                  <a:cubicBezTo>
                    <a:pt x="8" y="27"/>
                    <a:pt x="8" y="29"/>
                    <a:pt x="8" y="31"/>
                  </a:cubicBezTo>
                  <a:cubicBezTo>
                    <a:pt x="8" y="33"/>
                    <a:pt x="8" y="35"/>
                    <a:pt x="8" y="37"/>
                  </a:cubicBezTo>
                  <a:cubicBezTo>
                    <a:pt x="9" y="41"/>
                    <a:pt x="10" y="45"/>
                    <a:pt x="11" y="49"/>
                  </a:cubicBezTo>
                  <a:cubicBezTo>
                    <a:pt x="12" y="51"/>
                    <a:pt x="13" y="53"/>
                    <a:pt x="13" y="54"/>
                  </a:cubicBezTo>
                  <a:cubicBezTo>
                    <a:pt x="14" y="56"/>
                    <a:pt x="15" y="58"/>
                    <a:pt x="16" y="60"/>
                  </a:cubicBezTo>
                  <a:cubicBezTo>
                    <a:pt x="15" y="58"/>
                    <a:pt x="14" y="56"/>
                    <a:pt x="13" y="55"/>
                  </a:cubicBezTo>
                  <a:cubicBezTo>
                    <a:pt x="12" y="53"/>
                    <a:pt x="11" y="51"/>
                    <a:pt x="10" y="49"/>
                  </a:cubicBezTo>
                  <a:cubicBezTo>
                    <a:pt x="9" y="45"/>
                    <a:pt x="8" y="42"/>
                    <a:pt x="7" y="38"/>
                  </a:cubicBezTo>
                  <a:cubicBezTo>
                    <a:pt x="7" y="36"/>
                    <a:pt x="6" y="34"/>
                    <a:pt x="6" y="31"/>
                  </a:cubicBezTo>
                  <a:cubicBezTo>
                    <a:pt x="6" y="29"/>
                    <a:pt x="6" y="27"/>
                    <a:pt x="7" y="25"/>
                  </a:cubicBezTo>
                  <a:cubicBezTo>
                    <a:pt x="7" y="25"/>
                    <a:pt x="7" y="24"/>
                    <a:pt x="7" y="24"/>
                  </a:cubicBezTo>
                  <a:cubicBezTo>
                    <a:pt x="7" y="23"/>
                    <a:pt x="7" y="23"/>
                    <a:pt x="7" y="22"/>
                  </a:cubicBezTo>
                  <a:cubicBezTo>
                    <a:pt x="7" y="21"/>
                    <a:pt x="7" y="20"/>
                    <a:pt x="7" y="19"/>
                  </a:cubicBezTo>
                  <a:cubicBezTo>
                    <a:pt x="8" y="18"/>
                    <a:pt x="8" y="17"/>
                    <a:pt x="7" y="16"/>
                  </a:cubicBezTo>
                  <a:cubicBezTo>
                    <a:pt x="7" y="15"/>
                    <a:pt x="6" y="14"/>
                    <a:pt x="5" y="13"/>
                  </a:cubicBezTo>
                  <a:cubicBezTo>
                    <a:pt x="4" y="11"/>
                    <a:pt x="3" y="10"/>
                    <a:pt x="3" y="9"/>
                  </a:cubicBezTo>
                  <a:cubicBezTo>
                    <a:pt x="3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4"/>
                    <a:pt x="0" y="2"/>
                    <a:pt x="0" y="0"/>
                  </a:cubicBezTo>
                  <a:cubicBezTo>
                    <a:pt x="0" y="1"/>
                    <a:pt x="1" y="2"/>
                    <a:pt x="1" y="3"/>
                  </a:cubicBezTo>
                  <a:cubicBezTo>
                    <a:pt x="2" y="4"/>
                    <a:pt x="2" y="5"/>
                    <a:pt x="3" y="6"/>
                  </a:cubicBezTo>
                  <a:cubicBezTo>
                    <a:pt x="4" y="7"/>
                    <a:pt x="5" y="9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9" y="13"/>
                    <a:pt x="9" y="13"/>
                    <a:pt x="10" y="13"/>
                  </a:cubicBezTo>
                  <a:cubicBezTo>
                    <a:pt x="10" y="14"/>
                    <a:pt x="11" y="14"/>
                    <a:pt x="12" y="15"/>
                  </a:cubicBezTo>
                  <a:cubicBezTo>
                    <a:pt x="16" y="16"/>
                    <a:pt x="19" y="18"/>
                    <a:pt x="23" y="19"/>
                  </a:cubicBezTo>
                  <a:cubicBezTo>
                    <a:pt x="24" y="19"/>
                    <a:pt x="25" y="19"/>
                    <a:pt x="26" y="19"/>
                  </a:cubicBezTo>
                  <a:cubicBezTo>
                    <a:pt x="27" y="20"/>
                    <a:pt x="28" y="20"/>
                    <a:pt x="29" y="20"/>
                  </a:cubicBezTo>
                  <a:cubicBezTo>
                    <a:pt x="31" y="20"/>
                    <a:pt x="33" y="20"/>
                    <a:pt x="35" y="19"/>
                  </a:cubicBezTo>
                  <a:cubicBezTo>
                    <a:pt x="39" y="18"/>
                    <a:pt x="43" y="17"/>
                    <a:pt x="46" y="15"/>
                  </a:cubicBezTo>
                  <a:cubicBezTo>
                    <a:pt x="45" y="16"/>
                    <a:pt x="43" y="17"/>
                    <a:pt x="41" y="18"/>
                  </a:cubicBezTo>
                  <a:cubicBezTo>
                    <a:pt x="39" y="19"/>
                    <a:pt x="37" y="19"/>
                    <a:pt x="35" y="20"/>
                  </a:cubicBezTo>
                  <a:cubicBezTo>
                    <a:pt x="33" y="20"/>
                    <a:pt x="31" y="21"/>
                    <a:pt x="29" y="21"/>
                  </a:cubicBezTo>
                  <a:cubicBezTo>
                    <a:pt x="28" y="21"/>
                    <a:pt x="27" y="21"/>
                    <a:pt x="26" y="20"/>
                  </a:cubicBezTo>
                  <a:cubicBezTo>
                    <a:pt x="25" y="20"/>
                    <a:pt x="24" y="20"/>
                    <a:pt x="23" y="20"/>
                  </a:cubicBezTo>
                  <a:cubicBezTo>
                    <a:pt x="21" y="19"/>
                    <a:pt x="19" y="19"/>
                    <a:pt x="17" y="18"/>
                  </a:cubicBezTo>
                  <a:cubicBezTo>
                    <a:pt x="15" y="18"/>
                    <a:pt x="13" y="17"/>
                    <a:pt x="12" y="16"/>
                  </a:cubicBezTo>
                  <a:cubicBezTo>
                    <a:pt x="11" y="15"/>
                    <a:pt x="10" y="15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11" y="17"/>
                    <a:pt x="13" y="19"/>
                    <a:pt x="15" y="22"/>
                  </a:cubicBezTo>
                  <a:cubicBezTo>
                    <a:pt x="15" y="22"/>
                    <a:pt x="16" y="23"/>
                    <a:pt x="16" y="23"/>
                  </a:cubicBezTo>
                  <a:cubicBezTo>
                    <a:pt x="17" y="24"/>
                    <a:pt x="18" y="24"/>
                    <a:pt x="18" y="24"/>
                  </a:cubicBezTo>
                  <a:cubicBezTo>
                    <a:pt x="20" y="25"/>
                    <a:pt x="22" y="26"/>
                    <a:pt x="24" y="26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5" y="26"/>
                    <a:pt x="26" y="27"/>
                    <a:pt x="26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9" y="27"/>
                    <a:pt x="30" y="27"/>
                    <a:pt x="31" y="27"/>
                  </a:cubicBezTo>
                  <a:cubicBezTo>
                    <a:pt x="33" y="28"/>
                    <a:pt x="35" y="28"/>
                    <a:pt x="37" y="28"/>
                  </a:cubicBezTo>
                  <a:cubicBezTo>
                    <a:pt x="42" y="29"/>
                    <a:pt x="46" y="30"/>
                    <a:pt x="50" y="31"/>
                  </a:cubicBezTo>
                  <a:cubicBezTo>
                    <a:pt x="53" y="32"/>
                    <a:pt x="55" y="33"/>
                    <a:pt x="57" y="34"/>
                  </a:cubicBezTo>
                  <a:cubicBezTo>
                    <a:pt x="58" y="35"/>
                    <a:pt x="60" y="37"/>
                    <a:pt x="61" y="38"/>
                  </a:cubicBezTo>
                  <a:cubicBezTo>
                    <a:pt x="60" y="37"/>
                    <a:pt x="58" y="36"/>
                    <a:pt x="56" y="35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697" name="Freeform 1999"/>
            <p:cNvSpPr/>
            <p:nvPr/>
          </p:nvSpPr>
          <p:spPr>
            <a:xfrm>
              <a:off x="6256304" y="5656296"/>
              <a:ext cx="123826" cy="184151"/>
            </a:xfrm>
            <a:custGeom>
              <a:avLst/>
              <a:gdLst>
                <a:gd name="txL" fmla="*/ 0 w 33"/>
                <a:gd name="txT" fmla="*/ 0 h 49"/>
                <a:gd name="txR" fmla="*/ 33 w 33"/>
                <a:gd name="txB" fmla="*/ 49 h 49"/>
              </a:gdLst>
              <a:ahLst/>
              <a:cxnLst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</a:cxnLst>
              <a:rect l="txL" t="txT" r="txR" b="txB"/>
              <a:pathLst>
                <a:path w="33" h="49">
                  <a:moveTo>
                    <a:pt x="0" y="0"/>
                  </a:moveTo>
                  <a:cubicBezTo>
                    <a:pt x="5" y="9"/>
                    <a:pt x="7" y="19"/>
                    <a:pt x="12" y="28"/>
                  </a:cubicBezTo>
                  <a:cubicBezTo>
                    <a:pt x="15" y="32"/>
                    <a:pt x="19" y="36"/>
                    <a:pt x="24" y="39"/>
                  </a:cubicBezTo>
                  <a:cubicBezTo>
                    <a:pt x="27" y="42"/>
                    <a:pt x="31" y="45"/>
                    <a:pt x="33" y="49"/>
                  </a:cubicBezTo>
                  <a:cubicBezTo>
                    <a:pt x="27" y="47"/>
                    <a:pt x="20" y="45"/>
                    <a:pt x="14" y="43"/>
                  </a:cubicBezTo>
                  <a:cubicBezTo>
                    <a:pt x="9" y="38"/>
                    <a:pt x="6" y="29"/>
                    <a:pt x="5" y="25"/>
                  </a:cubicBezTo>
                  <a:cubicBezTo>
                    <a:pt x="2" y="17"/>
                    <a:pt x="2" y="8"/>
                    <a:pt x="0" y="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698" name="Picture 2000"/>
            <p:cNvPicPr>
              <a:picLocks noChangeAspect="1"/>
            </p:cNvPicPr>
            <p:nvPr/>
          </p:nvPicPr>
          <p:blipFill>
            <a:blip r:embed="rId31"/>
            <a:stretch>
              <a:fillRect/>
            </a:stretch>
          </p:blipFill>
          <p:spPr>
            <a:xfrm>
              <a:off x="6116603" y="5422932"/>
              <a:ext cx="349252" cy="450853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699" name="Picture 2001"/>
            <p:cNvPicPr>
              <a:picLocks noChangeAspect="1"/>
            </p:cNvPicPr>
            <p:nvPr/>
          </p:nvPicPr>
          <p:blipFill>
            <a:blip r:embed="rId32"/>
            <a:stretch>
              <a:fillRect/>
            </a:stretch>
          </p:blipFill>
          <p:spPr>
            <a:xfrm>
              <a:off x="6178516" y="5489608"/>
              <a:ext cx="247652" cy="134938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700" name="Freeform 2002"/>
            <p:cNvSpPr/>
            <p:nvPr/>
          </p:nvSpPr>
          <p:spPr>
            <a:xfrm>
              <a:off x="6245191" y="5611846"/>
              <a:ext cx="201614" cy="134938"/>
            </a:xfrm>
            <a:custGeom>
              <a:avLst/>
              <a:gdLst>
                <a:gd name="txL" fmla="*/ 0 w 54"/>
                <a:gd name="txT" fmla="*/ 0 h 36"/>
                <a:gd name="txR" fmla="*/ 54 w 54"/>
                <a:gd name="txB" fmla="*/ 36 h 3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4" h="36">
                  <a:moveTo>
                    <a:pt x="28" y="9"/>
                  </a:moveTo>
                  <a:cubicBezTo>
                    <a:pt x="23" y="9"/>
                    <a:pt x="14" y="8"/>
                    <a:pt x="10" y="6"/>
                  </a:cubicBezTo>
                  <a:cubicBezTo>
                    <a:pt x="6" y="5"/>
                    <a:pt x="0" y="0"/>
                    <a:pt x="0" y="0"/>
                  </a:cubicBezTo>
                  <a:cubicBezTo>
                    <a:pt x="5" y="2"/>
                    <a:pt x="11" y="3"/>
                    <a:pt x="17" y="3"/>
                  </a:cubicBezTo>
                  <a:cubicBezTo>
                    <a:pt x="24" y="3"/>
                    <a:pt x="31" y="2"/>
                    <a:pt x="38" y="3"/>
                  </a:cubicBezTo>
                  <a:cubicBezTo>
                    <a:pt x="44" y="3"/>
                    <a:pt x="49" y="7"/>
                    <a:pt x="53" y="12"/>
                  </a:cubicBezTo>
                  <a:cubicBezTo>
                    <a:pt x="53" y="13"/>
                    <a:pt x="54" y="14"/>
                    <a:pt x="54" y="15"/>
                  </a:cubicBezTo>
                  <a:cubicBezTo>
                    <a:pt x="54" y="22"/>
                    <a:pt x="54" y="29"/>
                    <a:pt x="53" y="36"/>
                  </a:cubicBezTo>
                  <a:cubicBezTo>
                    <a:pt x="52" y="33"/>
                    <a:pt x="51" y="30"/>
                    <a:pt x="50" y="27"/>
                  </a:cubicBezTo>
                  <a:cubicBezTo>
                    <a:pt x="44" y="15"/>
                    <a:pt x="34" y="10"/>
                    <a:pt x="28" y="9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01" name="Freeform 2003"/>
            <p:cNvSpPr/>
            <p:nvPr/>
          </p:nvSpPr>
          <p:spPr>
            <a:xfrm>
              <a:off x="6173753" y="5532470"/>
              <a:ext cx="239714" cy="311152"/>
            </a:xfrm>
            <a:custGeom>
              <a:avLst/>
              <a:gdLst>
                <a:gd name="txL" fmla="*/ 0 w 64"/>
                <a:gd name="txT" fmla="*/ 0 h 83"/>
                <a:gd name="txR" fmla="*/ 64 w 64"/>
                <a:gd name="txB" fmla="*/ 83 h 8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4" h="83">
                  <a:moveTo>
                    <a:pt x="56" y="35"/>
                  </a:moveTo>
                  <a:cubicBezTo>
                    <a:pt x="54" y="34"/>
                    <a:pt x="52" y="33"/>
                    <a:pt x="50" y="32"/>
                  </a:cubicBezTo>
                  <a:cubicBezTo>
                    <a:pt x="46" y="31"/>
                    <a:pt x="42" y="30"/>
                    <a:pt x="37" y="30"/>
                  </a:cubicBezTo>
                  <a:cubicBezTo>
                    <a:pt x="35" y="29"/>
                    <a:pt x="33" y="29"/>
                    <a:pt x="31" y="29"/>
                  </a:cubicBezTo>
                  <a:cubicBezTo>
                    <a:pt x="30" y="29"/>
                    <a:pt x="29" y="28"/>
                    <a:pt x="28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8"/>
                    <a:pt x="25" y="28"/>
                    <a:pt x="25" y="28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3" y="28"/>
                    <a:pt x="22" y="27"/>
                    <a:pt x="21" y="27"/>
                  </a:cubicBezTo>
                  <a:cubicBezTo>
                    <a:pt x="22" y="28"/>
                    <a:pt x="24" y="29"/>
                    <a:pt x="25" y="30"/>
                  </a:cubicBezTo>
                  <a:cubicBezTo>
                    <a:pt x="26" y="31"/>
                    <a:pt x="27" y="31"/>
                    <a:pt x="28" y="32"/>
                  </a:cubicBezTo>
                  <a:cubicBezTo>
                    <a:pt x="29" y="32"/>
                    <a:pt x="30" y="33"/>
                    <a:pt x="31" y="34"/>
                  </a:cubicBezTo>
                  <a:cubicBezTo>
                    <a:pt x="33" y="35"/>
                    <a:pt x="34" y="36"/>
                    <a:pt x="36" y="38"/>
                  </a:cubicBezTo>
                  <a:cubicBezTo>
                    <a:pt x="38" y="39"/>
                    <a:pt x="39" y="40"/>
                    <a:pt x="40" y="41"/>
                  </a:cubicBezTo>
                  <a:cubicBezTo>
                    <a:pt x="42" y="42"/>
                    <a:pt x="44" y="43"/>
                    <a:pt x="46" y="44"/>
                  </a:cubicBezTo>
                  <a:cubicBezTo>
                    <a:pt x="47" y="45"/>
                    <a:pt x="48" y="46"/>
                    <a:pt x="49" y="46"/>
                  </a:cubicBezTo>
                  <a:cubicBezTo>
                    <a:pt x="50" y="47"/>
                    <a:pt x="51" y="48"/>
                    <a:pt x="52" y="49"/>
                  </a:cubicBezTo>
                  <a:cubicBezTo>
                    <a:pt x="54" y="50"/>
                    <a:pt x="56" y="52"/>
                    <a:pt x="58" y="54"/>
                  </a:cubicBezTo>
                  <a:cubicBezTo>
                    <a:pt x="59" y="55"/>
                    <a:pt x="60" y="56"/>
                    <a:pt x="60" y="57"/>
                  </a:cubicBezTo>
                  <a:cubicBezTo>
                    <a:pt x="61" y="58"/>
                    <a:pt x="61" y="59"/>
                    <a:pt x="61" y="61"/>
                  </a:cubicBezTo>
                  <a:cubicBezTo>
                    <a:pt x="61" y="58"/>
                    <a:pt x="59" y="56"/>
                    <a:pt x="58" y="54"/>
                  </a:cubicBezTo>
                  <a:cubicBezTo>
                    <a:pt x="56" y="52"/>
                    <a:pt x="54" y="51"/>
                    <a:pt x="52" y="50"/>
                  </a:cubicBezTo>
                  <a:cubicBezTo>
                    <a:pt x="51" y="49"/>
                    <a:pt x="50" y="48"/>
                    <a:pt x="48" y="47"/>
                  </a:cubicBezTo>
                  <a:cubicBezTo>
                    <a:pt x="47" y="47"/>
                    <a:pt x="46" y="46"/>
                    <a:pt x="45" y="45"/>
                  </a:cubicBezTo>
                  <a:cubicBezTo>
                    <a:pt x="45" y="45"/>
                    <a:pt x="44" y="45"/>
                    <a:pt x="44" y="45"/>
                  </a:cubicBezTo>
                  <a:cubicBezTo>
                    <a:pt x="47" y="49"/>
                    <a:pt x="51" y="53"/>
                    <a:pt x="54" y="58"/>
                  </a:cubicBezTo>
                  <a:cubicBezTo>
                    <a:pt x="56" y="62"/>
                    <a:pt x="59" y="66"/>
                    <a:pt x="61" y="70"/>
                  </a:cubicBezTo>
                  <a:cubicBezTo>
                    <a:pt x="61" y="72"/>
                    <a:pt x="62" y="74"/>
                    <a:pt x="63" y="76"/>
                  </a:cubicBezTo>
                  <a:cubicBezTo>
                    <a:pt x="63" y="78"/>
                    <a:pt x="64" y="81"/>
                    <a:pt x="64" y="83"/>
                  </a:cubicBezTo>
                  <a:cubicBezTo>
                    <a:pt x="64" y="82"/>
                    <a:pt x="63" y="81"/>
                    <a:pt x="63" y="80"/>
                  </a:cubicBezTo>
                  <a:cubicBezTo>
                    <a:pt x="62" y="79"/>
                    <a:pt x="62" y="78"/>
                    <a:pt x="62" y="77"/>
                  </a:cubicBezTo>
                  <a:cubicBezTo>
                    <a:pt x="61" y="75"/>
                    <a:pt x="60" y="73"/>
                    <a:pt x="58" y="71"/>
                  </a:cubicBezTo>
                  <a:cubicBezTo>
                    <a:pt x="57" y="67"/>
                    <a:pt x="54" y="63"/>
                    <a:pt x="52" y="59"/>
                  </a:cubicBezTo>
                  <a:cubicBezTo>
                    <a:pt x="47" y="52"/>
                    <a:pt x="41" y="45"/>
                    <a:pt x="35" y="40"/>
                  </a:cubicBezTo>
                  <a:cubicBezTo>
                    <a:pt x="33" y="38"/>
                    <a:pt x="31" y="37"/>
                    <a:pt x="29" y="36"/>
                  </a:cubicBezTo>
                  <a:cubicBezTo>
                    <a:pt x="29" y="35"/>
                    <a:pt x="28" y="34"/>
                    <a:pt x="27" y="34"/>
                  </a:cubicBezTo>
                  <a:cubicBezTo>
                    <a:pt x="26" y="33"/>
                    <a:pt x="25" y="33"/>
                    <a:pt x="24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3"/>
                    <a:pt x="25" y="34"/>
                    <a:pt x="25" y="36"/>
                  </a:cubicBezTo>
                  <a:cubicBezTo>
                    <a:pt x="26" y="37"/>
                    <a:pt x="26" y="38"/>
                    <a:pt x="27" y="39"/>
                  </a:cubicBezTo>
                  <a:cubicBezTo>
                    <a:pt x="28" y="44"/>
                    <a:pt x="29" y="49"/>
                    <a:pt x="31" y="53"/>
                  </a:cubicBezTo>
                  <a:cubicBezTo>
                    <a:pt x="31" y="54"/>
                    <a:pt x="32" y="55"/>
                    <a:pt x="32" y="56"/>
                  </a:cubicBezTo>
                  <a:cubicBezTo>
                    <a:pt x="33" y="57"/>
                    <a:pt x="34" y="58"/>
                    <a:pt x="34" y="59"/>
                  </a:cubicBezTo>
                  <a:cubicBezTo>
                    <a:pt x="36" y="61"/>
                    <a:pt x="37" y="63"/>
                    <a:pt x="39" y="65"/>
                  </a:cubicBezTo>
                  <a:cubicBezTo>
                    <a:pt x="40" y="67"/>
                    <a:pt x="42" y="69"/>
                    <a:pt x="44" y="71"/>
                  </a:cubicBezTo>
                  <a:cubicBezTo>
                    <a:pt x="46" y="72"/>
                    <a:pt x="47" y="74"/>
                    <a:pt x="49" y="75"/>
                  </a:cubicBezTo>
                  <a:cubicBezTo>
                    <a:pt x="47" y="74"/>
                    <a:pt x="45" y="72"/>
                    <a:pt x="44" y="71"/>
                  </a:cubicBezTo>
                  <a:cubicBezTo>
                    <a:pt x="42" y="69"/>
                    <a:pt x="40" y="67"/>
                    <a:pt x="38" y="66"/>
                  </a:cubicBezTo>
                  <a:cubicBezTo>
                    <a:pt x="37" y="64"/>
                    <a:pt x="35" y="62"/>
                    <a:pt x="34" y="60"/>
                  </a:cubicBezTo>
                  <a:cubicBezTo>
                    <a:pt x="33" y="59"/>
                    <a:pt x="32" y="58"/>
                    <a:pt x="31" y="57"/>
                  </a:cubicBezTo>
                  <a:cubicBezTo>
                    <a:pt x="31" y="56"/>
                    <a:pt x="30" y="55"/>
                    <a:pt x="30" y="54"/>
                  </a:cubicBezTo>
                  <a:cubicBezTo>
                    <a:pt x="28" y="49"/>
                    <a:pt x="27" y="44"/>
                    <a:pt x="25" y="40"/>
                  </a:cubicBezTo>
                  <a:cubicBezTo>
                    <a:pt x="25" y="37"/>
                    <a:pt x="24" y="35"/>
                    <a:pt x="22" y="33"/>
                  </a:cubicBezTo>
                  <a:cubicBezTo>
                    <a:pt x="22" y="32"/>
                    <a:pt x="21" y="31"/>
                    <a:pt x="20" y="30"/>
                  </a:cubicBezTo>
                  <a:cubicBezTo>
                    <a:pt x="20" y="30"/>
                    <a:pt x="20" y="29"/>
                    <a:pt x="19" y="29"/>
                  </a:cubicBezTo>
                  <a:cubicBezTo>
                    <a:pt x="17" y="27"/>
                    <a:pt x="15" y="25"/>
                    <a:pt x="13" y="23"/>
                  </a:cubicBezTo>
                  <a:cubicBezTo>
                    <a:pt x="12" y="22"/>
                    <a:pt x="11" y="20"/>
                    <a:pt x="9" y="18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20"/>
                    <a:pt x="9" y="22"/>
                    <a:pt x="9" y="23"/>
                  </a:cubicBezTo>
                  <a:cubicBezTo>
                    <a:pt x="9" y="24"/>
                    <a:pt x="8" y="24"/>
                    <a:pt x="8" y="25"/>
                  </a:cubicBezTo>
                  <a:cubicBezTo>
                    <a:pt x="8" y="27"/>
                    <a:pt x="8" y="29"/>
                    <a:pt x="8" y="31"/>
                  </a:cubicBezTo>
                  <a:cubicBezTo>
                    <a:pt x="8" y="33"/>
                    <a:pt x="8" y="35"/>
                    <a:pt x="8" y="37"/>
                  </a:cubicBezTo>
                  <a:cubicBezTo>
                    <a:pt x="9" y="41"/>
                    <a:pt x="10" y="45"/>
                    <a:pt x="11" y="49"/>
                  </a:cubicBezTo>
                  <a:cubicBezTo>
                    <a:pt x="12" y="51"/>
                    <a:pt x="13" y="53"/>
                    <a:pt x="14" y="54"/>
                  </a:cubicBezTo>
                  <a:cubicBezTo>
                    <a:pt x="15" y="56"/>
                    <a:pt x="16" y="58"/>
                    <a:pt x="17" y="60"/>
                  </a:cubicBezTo>
                  <a:cubicBezTo>
                    <a:pt x="15" y="58"/>
                    <a:pt x="14" y="56"/>
                    <a:pt x="13" y="55"/>
                  </a:cubicBezTo>
                  <a:cubicBezTo>
                    <a:pt x="12" y="53"/>
                    <a:pt x="12" y="51"/>
                    <a:pt x="11" y="49"/>
                  </a:cubicBezTo>
                  <a:cubicBezTo>
                    <a:pt x="9" y="45"/>
                    <a:pt x="8" y="41"/>
                    <a:pt x="7" y="37"/>
                  </a:cubicBezTo>
                  <a:cubicBezTo>
                    <a:pt x="7" y="35"/>
                    <a:pt x="7" y="33"/>
                    <a:pt x="7" y="31"/>
                  </a:cubicBezTo>
                  <a:cubicBezTo>
                    <a:pt x="7" y="29"/>
                    <a:pt x="7" y="27"/>
                    <a:pt x="7" y="25"/>
                  </a:cubicBezTo>
                  <a:cubicBezTo>
                    <a:pt x="7" y="25"/>
                    <a:pt x="7" y="24"/>
                    <a:pt x="7" y="24"/>
                  </a:cubicBezTo>
                  <a:cubicBezTo>
                    <a:pt x="7" y="23"/>
                    <a:pt x="7" y="23"/>
                    <a:pt x="7" y="22"/>
                  </a:cubicBezTo>
                  <a:cubicBezTo>
                    <a:pt x="8" y="21"/>
                    <a:pt x="8" y="20"/>
                    <a:pt x="8" y="19"/>
                  </a:cubicBezTo>
                  <a:cubicBezTo>
                    <a:pt x="8" y="18"/>
                    <a:pt x="8" y="17"/>
                    <a:pt x="8" y="16"/>
                  </a:cubicBezTo>
                  <a:cubicBezTo>
                    <a:pt x="7" y="15"/>
                    <a:pt x="6" y="14"/>
                    <a:pt x="5" y="13"/>
                  </a:cubicBezTo>
                  <a:cubicBezTo>
                    <a:pt x="4" y="11"/>
                    <a:pt x="4" y="10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7"/>
                    <a:pt x="2" y="7"/>
                    <a:pt x="2" y="6"/>
                  </a:cubicBezTo>
                  <a:cubicBezTo>
                    <a:pt x="1" y="4"/>
                    <a:pt x="0" y="2"/>
                    <a:pt x="0" y="0"/>
                  </a:cubicBezTo>
                  <a:cubicBezTo>
                    <a:pt x="0" y="1"/>
                    <a:pt x="1" y="2"/>
                    <a:pt x="1" y="3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4" y="7"/>
                    <a:pt x="5" y="9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1"/>
                    <a:pt x="7" y="11"/>
                    <a:pt x="8" y="11"/>
                  </a:cubicBezTo>
                  <a:cubicBezTo>
                    <a:pt x="8" y="12"/>
                    <a:pt x="8" y="12"/>
                    <a:pt x="9" y="12"/>
                  </a:cubicBezTo>
                  <a:cubicBezTo>
                    <a:pt x="9" y="12"/>
                    <a:pt x="10" y="13"/>
                    <a:pt x="10" y="13"/>
                  </a:cubicBezTo>
                  <a:cubicBezTo>
                    <a:pt x="11" y="13"/>
                    <a:pt x="12" y="14"/>
                    <a:pt x="12" y="14"/>
                  </a:cubicBezTo>
                  <a:cubicBezTo>
                    <a:pt x="16" y="16"/>
                    <a:pt x="20" y="18"/>
                    <a:pt x="24" y="19"/>
                  </a:cubicBezTo>
                  <a:cubicBezTo>
                    <a:pt x="25" y="19"/>
                    <a:pt x="26" y="19"/>
                    <a:pt x="26" y="19"/>
                  </a:cubicBezTo>
                  <a:cubicBezTo>
                    <a:pt x="27" y="20"/>
                    <a:pt x="28" y="20"/>
                    <a:pt x="29" y="20"/>
                  </a:cubicBezTo>
                  <a:cubicBezTo>
                    <a:pt x="31" y="20"/>
                    <a:pt x="33" y="20"/>
                    <a:pt x="35" y="19"/>
                  </a:cubicBezTo>
                  <a:cubicBezTo>
                    <a:pt x="39" y="18"/>
                    <a:pt x="43" y="17"/>
                    <a:pt x="47" y="15"/>
                  </a:cubicBezTo>
                  <a:cubicBezTo>
                    <a:pt x="45" y="16"/>
                    <a:pt x="43" y="17"/>
                    <a:pt x="41" y="18"/>
                  </a:cubicBezTo>
                  <a:cubicBezTo>
                    <a:pt x="39" y="19"/>
                    <a:pt x="37" y="19"/>
                    <a:pt x="35" y="20"/>
                  </a:cubicBezTo>
                  <a:cubicBezTo>
                    <a:pt x="33" y="20"/>
                    <a:pt x="31" y="21"/>
                    <a:pt x="29" y="21"/>
                  </a:cubicBezTo>
                  <a:cubicBezTo>
                    <a:pt x="28" y="21"/>
                    <a:pt x="27" y="21"/>
                    <a:pt x="26" y="20"/>
                  </a:cubicBezTo>
                  <a:cubicBezTo>
                    <a:pt x="25" y="20"/>
                    <a:pt x="24" y="20"/>
                    <a:pt x="23" y="20"/>
                  </a:cubicBezTo>
                  <a:cubicBezTo>
                    <a:pt x="21" y="19"/>
                    <a:pt x="19" y="19"/>
                    <a:pt x="17" y="18"/>
                  </a:cubicBezTo>
                  <a:cubicBezTo>
                    <a:pt x="16" y="17"/>
                    <a:pt x="14" y="17"/>
                    <a:pt x="12" y="16"/>
                  </a:cubicBezTo>
                  <a:cubicBezTo>
                    <a:pt x="11" y="15"/>
                    <a:pt x="10" y="15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11" y="17"/>
                    <a:pt x="13" y="19"/>
                    <a:pt x="15" y="22"/>
                  </a:cubicBezTo>
                  <a:cubicBezTo>
                    <a:pt x="16" y="22"/>
                    <a:pt x="16" y="23"/>
                    <a:pt x="17" y="23"/>
                  </a:cubicBezTo>
                  <a:cubicBezTo>
                    <a:pt x="17" y="23"/>
                    <a:pt x="18" y="24"/>
                    <a:pt x="19" y="24"/>
                  </a:cubicBezTo>
                  <a:cubicBezTo>
                    <a:pt x="20" y="25"/>
                    <a:pt x="22" y="26"/>
                    <a:pt x="25" y="26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9" y="27"/>
                    <a:pt x="30" y="27"/>
                    <a:pt x="31" y="27"/>
                  </a:cubicBezTo>
                  <a:cubicBezTo>
                    <a:pt x="33" y="27"/>
                    <a:pt x="35" y="28"/>
                    <a:pt x="38" y="28"/>
                  </a:cubicBezTo>
                  <a:cubicBezTo>
                    <a:pt x="42" y="29"/>
                    <a:pt x="46" y="29"/>
                    <a:pt x="51" y="31"/>
                  </a:cubicBezTo>
                  <a:cubicBezTo>
                    <a:pt x="53" y="32"/>
                    <a:pt x="55" y="33"/>
                    <a:pt x="57" y="34"/>
                  </a:cubicBezTo>
                  <a:cubicBezTo>
                    <a:pt x="59" y="35"/>
                    <a:pt x="60" y="37"/>
                    <a:pt x="62" y="38"/>
                  </a:cubicBezTo>
                  <a:cubicBezTo>
                    <a:pt x="60" y="37"/>
                    <a:pt x="58" y="36"/>
                    <a:pt x="56" y="35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02" name="Freeform 2004"/>
            <p:cNvSpPr/>
            <p:nvPr/>
          </p:nvSpPr>
          <p:spPr>
            <a:xfrm>
              <a:off x="7645375" y="2643200"/>
              <a:ext cx="112713" cy="65088"/>
            </a:xfrm>
            <a:custGeom>
              <a:avLst/>
              <a:gdLst>
                <a:gd name="txL" fmla="*/ 0 w 30"/>
                <a:gd name="txT" fmla="*/ 0 h 17"/>
                <a:gd name="txR" fmla="*/ 30 w 30"/>
                <a:gd name="txB" fmla="*/ 17 h 17"/>
              </a:gdLst>
              <a:ahLst/>
              <a:cxnLst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</a:cxnLst>
              <a:rect l="txL" t="txT" r="txR" b="txB"/>
              <a:pathLst>
                <a:path w="30" h="17">
                  <a:moveTo>
                    <a:pt x="0" y="17"/>
                  </a:moveTo>
                  <a:cubicBezTo>
                    <a:pt x="6" y="15"/>
                    <a:pt x="12" y="14"/>
                    <a:pt x="17" y="11"/>
                  </a:cubicBezTo>
                  <a:cubicBezTo>
                    <a:pt x="19" y="10"/>
                    <a:pt x="22" y="8"/>
                    <a:pt x="24" y="5"/>
                  </a:cubicBezTo>
                  <a:cubicBezTo>
                    <a:pt x="25" y="3"/>
                    <a:pt x="27" y="1"/>
                    <a:pt x="30" y="0"/>
                  </a:cubicBezTo>
                  <a:cubicBezTo>
                    <a:pt x="28" y="4"/>
                    <a:pt x="27" y="7"/>
                    <a:pt x="25" y="11"/>
                  </a:cubicBezTo>
                  <a:cubicBezTo>
                    <a:pt x="22" y="13"/>
                    <a:pt x="17" y="15"/>
                    <a:pt x="15" y="16"/>
                  </a:cubicBezTo>
                  <a:cubicBezTo>
                    <a:pt x="10" y="17"/>
                    <a:pt x="5" y="17"/>
                    <a:pt x="0" y="17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703" name="Picture 2006"/>
            <p:cNvPicPr>
              <a:picLocks noChangeAspect="1"/>
            </p:cNvPicPr>
            <p:nvPr/>
          </p:nvPicPr>
          <p:blipFill>
            <a:blip r:embed="rId33"/>
            <a:stretch>
              <a:fillRect/>
            </a:stretch>
          </p:blipFill>
          <p:spPr>
            <a:xfrm>
              <a:off x="7539012" y="2600338"/>
              <a:ext cx="90488" cy="158751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704" name="Freeform 2007"/>
            <p:cNvSpPr/>
            <p:nvPr/>
          </p:nvSpPr>
          <p:spPr>
            <a:xfrm>
              <a:off x="7618387" y="2598750"/>
              <a:ext cx="87313" cy="115888"/>
            </a:xfrm>
            <a:custGeom>
              <a:avLst/>
              <a:gdLst>
                <a:gd name="txL" fmla="*/ 0 w 23"/>
                <a:gd name="txT" fmla="*/ 0 h 31"/>
                <a:gd name="txR" fmla="*/ 23 w 23"/>
                <a:gd name="txB" fmla="*/ 31 h 3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3" h="31">
                  <a:moveTo>
                    <a:pt x="6" y="15"/>
                  </a:moveTo>
                  <a:cubicBezTo>
                    <a:pt x="6" y="18"/>
                    <a:pt x="5" y="23"/>
                    <a:pt x="4" y="26"/>
                  </a:cubicBezTo>
                  <a:cubicBezTo>
                    <a:pt x="3" y="28"/>
                    <a:pt x="0" y="31"/>
                    <a:pt x="0" y="31"/>
                  </a:cubicBezTo>
                  <a:cubicBezTo>
                    <a:pt x="2" y="28"/>
                    <a:pt x="2" y="25"/>
                    <a:pt x="2" y="21"/>
                  </a:cubicBezTo>
                  <a:cubicBezTo>
                    <a:pt x="3" y="17"/>
                    <a:pt x="2" y="13"/>
                    <a:pt x="3" y="9"/>
                  </a:cubicBezTo>
                  <a:cubicBezTo>
                    <a:pt x="3" y="5"/>
                    <a:pt x="6" y="3"/>
                    <a:pt x="9" y="1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19" y="1"/>
                    <a:pt x="23" y="1"/>
                  </a:cubicBezTo>
                  <a:cubicBezTo>
                    <a:pt x="21" y="2"/>
                    <a:pt x="19" y="2"/>
                    <a:pt x="17" y="3"/>
                  </a:cubicBezTo>
                  <a:cubicBezTo>
                    <a:pt x="10" y="6"/>
                    <a:pt x="7" y="12"/>
                    <a:pt x="6" y="15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05" name="Freeform 2008"/>
            <p:cNvSpPr/>
            <p:nvPr/>
          </p:nvSpPr>
          <p:spPr>
            <a:xfrm>
              <a:off x="7570762" y="2624150"/>
              <a:ext cx="187326" cy="131763"/>
            </a:xfrm>
            <a:custGeom>
              <a:avLst/>
              <a:gdLst>
                <a:gd name="txL" fmla="*/ 0 w 50"/>
                <a:gd name="txT" fmla="*/ 0 h 35"/>
                <a:gd name="txR" fmla="*/ 50 w 50"/>
                <a:gd name="txB" fmla="*/ 35 h 3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0" h="35">
                  <a:moveTo>
                    <a:pt x="22" y="3"/>
                  </a:moveTo>
                  <a:cubicBezTo>
                    <a:pt x="22" y="4"/>
                    <a:pt x="21" y="5"/>
                    <a:pt x="21" y="6"/>
                  </a:cubicBezTo>
                  <a:cubicBezTo>
                    <a:pt x="20" y="9"/>
                    <a:pt x="19" y="11"/>
                    <a:pt x="19" y="14"/>
                  </a:cubicBezTo>
                  <a:cubicBezTo>
                    <a:pt x="18" y="15"/>
                    <a:pt x="18" y="16"/>
                    <a:pt x="18" y="17"/>
                  </a:cubicBezTo>
                  <a:cubicBezTo>
                    <a:pt x="18" y="18"/>
                    <a:pt x="18" y="19"/>
                    <a:pt x="18" y="19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1"/>
                    <a:pt x="17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7" y="22"/>
                    <a:pt x="17" y="23"/>
                    <a:pt x="16" y="23"/>
                  </a:cubicBezTo>
                  <a:cubicBezTo>
                    <a:pt x="17" y="22"/>
                    <a:pt x="18" y="22"/>
                    <a:pt x="18" y="21"/>
                  </a:cubicBezTo>
                  <a:cubicBezTo>
                    <a:pt x="19" y="20"/>
                    <a:pt x="19" y="20"/>
                    <a:pt x="20" y="19"/>
                  </a:cubicBezTo>
                  <a:cubicBezTo>
                    <a:pt x="20" y="19"/>
                    <a:pt x="20" y="18"/>
                    <a:pt x="21" y="18"/>
                  </a:cubicBezTo>
                  <a:cubicBezTo>
                    <a:pt x="22" y="17"/>
                    <a:pt x="22" y="16"/>
                    <a:pt x="23" y="15"/>
                  </a:cubicBezTo>
                  <a:cubicBezTo>
                    <a:pt x="24" y="14"/>
                    <a:pt x="25" y="13"/>
                    <a:pt x="25" y="12"/>
                  </a:cubicBezTo>
                  <a:cubicBezTo>
                    <a:pt x="26" y="11"/>
                    <a:pt x="27" y="10"/>
                    <a:pt x="27" y="9"/>
                  </a:cubicBezTo>
                  <a:cubicBezTo>
                    <a:pt x="28" y="8"/>
                    <a:pt x="28" y="8"/>
                    <a:pt x="29" y="7"/>
                  </a:cubicBezTo>
                  <a:cubicBezTo>
                    <a:pt x="29" y="7"/>
                    <a:pt x="30" y="6"/>
                    <a:pt x="30" y="6"/>
                  </a:cubicBezTo>
                  <a:cubicBezTo>
                    <a:pt x="31" y="4"/>
                    <a:pt x="32" y="3"/>
                    <a:pt x="33" y="2"/>
                  </a:cubicBezTo>
                  <a:cubicBezTo>
                    <a:pt x="34" y="2"/>
                    <a:pt x="34" y="1"/>
                    <a:pt x="35" y="1"/>
                  </a:cubicBezTo>
                  <a:cubicBezTo>
                    <a:pt x="36" y="1"/>
                    <a:pt x="37" y="1"/>
                    <a:pt x="37" y="1"/>
                  </a:cubicBezTo>
                  <a:cubicBezTo>
                    <a:pt x="36" y="1"/>
                    <a:pt x="35" y="2"/>
                    <a:pt x="33" y="3"/>
                  </a:cubicBezTo>
                  <a:cubicBezTo>
                    <a:pt x="32" y="4"/>
                    <a:pt x="32" y="5"/>
                    <a:pt x="31" y="6"/>
                  </a:cubicBezTo>
                  <a:cubicBezTo>
                    <a:pt x="30" y="7"/>
                    <a:pt x="30" y="7"/>
                    <a:pt x="29" y="8"/>
                  </a:cubicBezTo>
                  <a:cubicBezTo>
                    <a:pt x="29" y="8"/>
                    <a:pt x="28" y="9"/>
                    <a:pt x="28" y="10"/>
                  </a:cubicBezTo>
                  <a:cubicBezTo>
                    <a:pt x="28" y="10"/>
                    <a:pt x="28" y="10"/>
                    <a:pt x="27" y="11"/>
                  </a:cubicBezTo>
                  <a:cubicBezTo>
                    <a:pt x="30" y="8"/>
                    <a:pt x="33" y="6"/>
                    <a:pt x="36" y="5"/>
                  </a:cubicBezTo>
                  <a:cubicBezTo>
                    <a:pt x="38" y="3"/>
                    <a:pt x="40" y="2"/>
                    <a:pt x="43" y="1"/>
                  </a:cubicBezTo>
                  <a:cubicBezTo>
                    <a:pt x="44" y="1"/>
                    <a:pt x="45" y="1"/>
                    <a:pt x="46" y="0"/>
                  </a:cubicBezTo>
                  <a:cubicBezTo>
                    <a:pt x="48" y="0"/>
                    <a:pt x="49" y="0"/>
                    <a:pt x="50" y="0"/>
                  </a:cubicBezTo>
                  <a:cubicBezTo>
                    <a:pt x="50" y="0"/>
                    <a:pt x="49" y="0"/>
                    <a:pt x="48" y="0"/>
                  </a:cubicBezTo>
                  <a:cubicBezTo>
                    <a:pt x="48" y="0"/>
                    <a:pt x="47" y="1"/>
                    <a:pt x="47" y="1"/>
                  </a:cubicBezTo>
                  <a:cubicBezTo>
                    <a:pt x="45" y="1"/>
                    <a:pt x="44" y="2"/>
                    <a:pt x="43" y="3"/>
                  </a:cubicBezTo>
                  <a:cubicBezTo>
                    <a:pt x="41" y="4"/>
                    <a:pt x="38" y="5"/>
                    <a:pt x="36" y="6"/>
                  </a:cubicBezTo>
                  <a:cubicBezTo>
                    <a:pt x="32" y="8"/>
                    <a:pt x="28" y="12"/>
                    <a:pt x="24" y="15"/>
                  </a:cubicBezTo>
                  <a:cubicBezTo>
                    <a:pt x="23" y="16"/>
                    <a:pt x="23" y="17"/>
                    <a:pt x="22" y="18"/>
                  </a:cubicBezTo>
                  <a:cubicBezTo>
                    <a:pt x="21" y="19"/>
                    <a:pt x="21" y="19"/>
                    <a:pt x="21" y="20"/>
                  </a:cubicBezTo>
                  <a:cubicBezTo>
                    <a:pt x="20" y="20"/>
                    <a:pt x="20" y="21"/>
                    <a:pt x="20" y="22"/>
                  </a:cubicBezTo>
                  <a:cubicBezTo>
                    <a:pt x="20" y="22"/>
                    <a:pt x="19" y="22"/>
                    <a:pt x="19" y="22"/>
                  </a:cubicBezTo>
                  <a:cubicBezTo>
                    <a:pt x="19" y="22"/>
                    <a:pt x="20" y="22"/>
                    <a:pt x="20" y="22"/>
                  </a:cubicBezTo>
                  <a:cubicBezTo>
                    <a:pt x="20" y="21"/>
                    <a:pt x="21" y="21"/>
                    <a:pt x="22" y="21"/>
                  </a:cubicBezTo>
                  <a:cubicBezTo>
                    <a:pt x="22" y="21"/>
                    <a:pt x="23" y="20"/>
                    <a:pt x="24" y="20"/>
                  </a:cubicBezTo>
                  <a:cubicBezTo>
                    <a:pt x="27" y="19"/>
                    <a:pt x="29" y="19"/>
                    <a:pt x="32" y="18"/>
                  </a:cubicBezTo>
                  <a:cubicBezTo>
                    <a:pt x="33" y="18"/>
                    <a:pt x="33" y="18"/>
                    <a:pt x="34" y="17"/>
                  </a:cubicBezTo>
                  <a:cubicBezTo>
                    <a:pt x="35" y="17"/>
                    <a:pt x="35" y="17"/>
                    <a:pt x="36" y="16"/>
                  </a:cubicBezTo>
                  <a:cubicBezTo>
                    <a:pt x="37" y="16"/>
                    <a:pt x="38" y="15"/>
                    <a:pt x="39" y="14"/>
                  </a:cubicBezTo>
                  <a:cubicBezTo>
                    <a:pt x="40" y="13"/>
                    <a:pt x="42" y="12"/>
                    <a:pt x="43" y="11"/>
                  </a:cubicBezTo>
                  <a:cubicBezTo>
                    <a:pt x="44" y="10"/>
                    <a:pt x="45" y="9"/>
                    <a:pt x="46" y="8"/>
                  </a:cubicBezTo>
                  <a:cubicBezTo>
                    <a:pt x="45" y="9"/>
                    <a:pt x="44" y="10"/>
                    <a:pt x="43" y="11"/>
                  </a:cubicBezTo>
                  <a:cubicBezTo>
                    <a:pt x="42" y="12"/>
                    <a:pt x="41" y="13"/>
                    <a:pt x="40" y="14"/>
                  </a:cubicBezTo>
                  <a:cubicBezTo>
                    <a:pt x="38" y="15"/>
                    <a:pt x="37" y="16"/>
                    <a:pt x="36" y="17"/>
                  </a:cubicBezTo>
                  <a:cubicBezTo>
                    <a:pt x="36" y="17"/>
                    <a:pt x="35" y="18"/>
                    <a:pt x="34" y="18"/>
                  </a:cubicBezTo>
                  <a:cubicBezTo>
                    <a:pt x="34" y="18"/>
                    <a:pt x="33" y="19"/>
                    <a:pt x="32" y="19"/>
                  </a:cubicBezTo>
                  <a:cubicBezTo>
                    <a:pt x="30" y="20"/>
                    <a:pt x="27" y="20"/>
                    <a:pt x="24" y="21"/>
                  </a:cubicBezTo>
                  <a:cubicBezTo>
                    <a:pt x="23" y="21"/>
                    <a:pt x="21" y="22"/>
                    <a:pt x="20" y="22"/>
                  </a:cubicBezTo>
                  <a:cubicBezTo>
                    <a:pt x="19" y="23"/>
                    <a:pt x="19" y="23"/>
                    <a:pt x="18" y="23"/>
                  </a:cubicBezTo>
                  <a:cubicBezTo>
                    <a:pt x="18" y="24"/>
                    <a:pt x="18" y="24"/>
                    <a:pt x="17" y="24"/>
                  </a:cubicBezTo>
                  <a:cubicBezTo>
                    <a:pt x="16" y="25"/>
                    <a:pt x="15" y="26"/>
                    <a:pt x="14" y="27"/>
                  </a:cubicBezTo>
                  <a:cubicBezTo>
                    <a:pt x="13" y="28"/>
                    <a:pt x="12" y="29"/>
                    <a:pt x="11" y="30"/>
                  </a:cubicBezTo>
                  <a:cubicBezTo>
                    <a:pt x="11" y="30"/>
                    <a:pt x="12" y="30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6" y="31"/>
                    <a:pt x="18" y="31"/>
                    <a:pt x="19" y="31"/>
                  </a:cubicBezTo>
                  <a:cubicBezTo>
                    <a:pt x="20" y="31"/>
                    <a:pt x="21" y="31"/>
                    <a:pt x="22" y="31"/>
                  </a:cubicBezTo>
                  <a:cubicBezTo>
                    <a:pt x="25" y="31"/>
                    <a:pt x="27" y="30"/>
                    <a:pt x="29" y="29"/>
                  </a:cubicBezTo>
                  <a:cubicBezTo>
                    <a:pt x="30" y="29"/>
                    <a:pt x="31" y="29"/>
                    <a:pt x="32" y="28"/>
                  </a:cubicBezTo>
                  <a:cubicBezTo>
                    <a:pt x="33" y="28"/>
                    <a:pt x="34" y="27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31" y="29"/>
                    <a:pt x="30" y="29"/>
                    <a:pt x="29" y="30"/>
                  </a:cubicBezTo>
                  <a:cubicBezTo>
                    <a:pt x="27" y="31"/>
                    <a:pt x="25" y="31"/>
                    <a:pt x="22" y="31"/>
                  </a:cubicBezTo>
                  <a:cubicBezTo>
                    <a:pt x="21" y="32"/>
                    <a:pt x="20" y="32"/>
                    <a:pt x="19" y="32"/>
                  </a:cubicBezTo>
                  <a:cubicBezTo>
                    <a:pt x="18" y="32"/>
                    <a:pt x="16" y="32"/>
                    <a:pt x="15" y="31"/>
                  </a:cubicBezTo>
                  <a:cubicBezTo>
                    <a:pt x="15" y="31"/>
                    <a:pt x="15" y="31"/>
                    <a:pt x="14" y="31"/>
                  </a:cubicBezTo>
                  <a:cubicBezTo>
                    <a:pt x="14" y="31"/>
                    <a:pt x="14" y="31"/>
                    <a:pt x="13" y="31"/>
                  </a:cubicBezTo>
                  <a:cubicBezTo>
                    <a:pt x="13" y="31"/>
                    <a:pt x="12" y="31"/>
                    <a:pt x="12" y="31"/>
                  </a:cubicBezTo>
                  <a:cubicBezTo>
                    <a:pt x="11" y="31"/>
                    <a:pt x="11" y="31"/>
                    <a:pt x="10" y="31"/>
                  </a:cubicBezTo>
                  <a:cubicBezTo>
                    <a:pt x="9" y="31"/>
                    <a:pt x="8" y="32"/>
                    <a:pt x="8" y="32"/>
                  </a:cubicBezTo>
                  <a:cubicBezTo>
                    <a:pt x="7" y="32"/>
                    <a:pt x="6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4" y="33"/>
                    <a:pt x="4" y="34"/>
                  </a:cubicBezTo>
                  <a:cubicBezTo>
                    <a:pt x="3" y="34"/>
                    <a:pt x="2" y="34"/>
                    <a:pt x="0" y="35"/>
                  </a:cubicBezTo>
                  <a:cubicBezTo>
                    <a:pt x="1" y="34"/>
                    <a:pt x="2" y="34"/>
                    <a:pt x="2" y="34"/>
                  </a:cubicBezTo>
                  <a:cubicBezTo>
                    <a:pt x="3" y="33"/>
                    <a:pt x="3" y="33"/>
                    <a:pt x="4" y="33"/>
                  </a:cubicBezTo>
                  <a:cubicBezTo>
                    <a:pt x="5" y="32"/>
                    <a:pt x="5" y="32"/>
                    <a:pt x="6" y="31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0"/>
                    <a:pt x="7" y="30"/>
                    <a:pt x="8" y="30"/>
                  </a:cubicBezTo>
                  <a:cubicBezTo>
                    <a:pt x="8" y="30"/>
                    <a:pt x="8" y="29"/>
                    <a:pt x="8" y="29"/>
                  </a:cubicBezTo>
                  <a:cubicBezTo>
                    <a:pt x="8" y="29"/>
                    <a:pt x="9" y="28"/>
                    <a:pt x="9" y="28"/>
                  </a:cubicBezTo>
                  <a:cubicBezTo>
                    <a:pt x="10" y="26"/>
                    <a:pt x="11" y="24"/>
                    <a:pt x="12" y="21"/>
                  </a:cubicBezTo>
                  <a:cubicBezTo>
                    <a:pt x="12" y="21"/>
                    <a:pt x="12" y="20"/>
                    <a:pt x="12" y="20"/>
                  </a:cubicBezTo>
                  <a:cubicBezTo>
                    <a:pt x="12" y="19"/>
                    <a:pt x="13" y="19"/>
                    <a:pt x="13" y="18"/>
                  </a:cubicBezTo>
                  <a:cubicBezTo>
                    <a:pt x="13" y="17"/>
                    <a:pt x="13" y="16"/>
                    <a:pt x="12" y="15"/>
                  </a:cubicBezTo>
                  <a:cubicBezTo>
                    <a:pt x="12" y="12"/>
                    <a:pt x="11" y="10"/>
                    <a:pt x="11" y="8"/>
                  </a:cubicBezTo>
                  <a:cubicBezTo>
                    <a:pt x="11" y="9"/>
                    <a:pt x="11" y="10"/>
                    <a:pt x="12" y="11"/>
                  </a:cubicBezTo>
                  <a:cubicBezTo>
                    <a:pt x="12" y="12"/>
                    <a:pt x="13" y="13"/>
                    <a:pt x="13" y="14"/>
                  </a:cubicBezTo>
                  <a:cubicBezTo>
                    <a:pt x="13" y="16"/>
                    <a:pt x="13" y="17"/>
                    <a:pt x="13" y="18"/>
                  </a:cubicBezTo>
                  <a:cubicBezTo>
                    <a:pt x="13" y="19"/>
                    <a:pt x="13" y="19"/>
                    <a:pt x="13" y="20"/>
                  </a:cubicBezTo>
                  <a:cubicBezTo>
                    <a:pt x="13" y="20"/>
                    <a:pt x="13" y="21"/>
                    <a:pt x="12" y="22"/>
                  </a:cubicBezTo>
                  <a:cubicBezTo>
                    <a:pt x="12" y="23"/>
                    <a:pt x="12" y="24"/>
                    <a:pt x="11" y="25"/>
                  </a:cubicBezTo>
                  <a:cubicBezTo>
                    <a:pt x="11" y="26"/>
                    <a:pt x="10" y="27"/>
                    <a:pt x="10" y="28"/>
                  </a:cubicBezTo>
                  <a:cubicBezTo>
                    <a:pt x="9" y="29"/>
                    <a:pt x="9" y="29"/>
                    <a:pt x="9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10" y="29"/>
                    <a:pt x="12" y="28"/>
                    <a:pt x="13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5"/>
                    <a:pt x="15" y="25"/>
                    <a:pt x="15" y="24"/>
                  </a:cubicBezTo>
                  <a:cubicBezTo>
                    <a:pt x="15" y="23"/>
                    <a:pt x="16" y="22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8"/>
                    <a:pt x="17" y="17"/>
                  </a:cubicBezTo>
                  <a:cubicBezTo>
                    <a:pt x="17" y="16"/>
                    <a:pt x="17" y="15"/>
                    <a:pt x="18" y="13"/>
                  </a:cubicBezTo>
                  <a:cubicBezTo>
                    <a:pt x="18" y="11"/>
                    <a:pt x="19" y="8"/>
                    <a:pt x="20" y="6"/>
                  </a:cubicBezTo>
                  <a:cubicBezTo>
                    <a:pt x="20" y="5"/>
                    <a:pt x="21" y="4"/>
                    <a:pt x="21" y="2"/>
                  </a:cubicBezTo>
                  <a:cubicBezTo>
                    <a:pt x="22" y="1"/>
                    <a:pt x="23" y="0"/>
                    <a:pt x="24" y="0"/>
                  </a:cubicBezTo>
                  <a:cubicBezTo>
                    <a:pt x="24" y="1"/>
                    <a:pt x="23" y="2"/>
                    <a:pt x="22" y="3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06" name="Freeform 2009"/>
            <p:cNvSpPr/>
            <p:nvPr/>
          </p:nvSpPr>
          <p:spPr>
            <a:xfrm>
              <a:off x="5895939" y="5348319"/>
              <a:ext cx="119063" cy="266702"/>
            </a:xfrm>
            <a:custGeom>
              <a:avLst/>
              <a:gdLst>
                <a:gd name="txL" fmla="*/ 0 w 32"/>
                <a:gd name="txT" fmla="*/ 0 h 71"/>
                <a:gd name="txR" fmla="*/ 32 w 32"/>
                <a:gd name="txB" fmla="*/ 71 h 71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32" h="71">
                  <a:moveTo>
                    <a:pt x="32" y="0"/>
                  </a:moveTo>
                  <a:cubicBezTo>
                    <a:pt x="26" y="12"/>
                    <a:pt x="18" y="22"/>
                    <a:pt x="14" y="34"/>
                  </a:cubicBezTo>
                  <a:cubicBezTo>
                    <a:pt x="12" y="41"/>
                    <a:pt x="12" y="47"/>
                    <a:pt x="12" y="54"/>
                  </a:cubicBezTo>
                  <a:cubicBezTo>
                    <a:pt x="13" y="59"/>
                    <a:pt x="13" y="66"/>
                    <a:pt x="11" y="71"/>
                  </a:cubicBezTo>
                  <a:cubicBezTo>
                    <a:pt x="7" y="63"/>
                    <a:pt x="3" y="56"/>
                    <a:pt x="0" y="48"/>
                  </a:cubicBezTo>
                  <a:cubicBezTo>
                    <a:pt x="1" y="40"/>
                    <a:pt x="8" y="30"/>
                    <a:pt x="11" y="25"/>
                  </a:cubicBezTo>
                  <a:cubicBezTo>
                    <a:pt x="17" y="16"/>
                    <a:pt x="25" y="9"/>
                    <a:pt x="32" y="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707" name="Picture 2011"/>
            <p:cNvPicPr>
              <a:picLocks noChangeAspect="1"/>
            </p:cNvPicPr>
            <p:nvPr/>
          </p:nvPicPr>
          <p:blipFill>
            <a:blip r:embed="rId34"/>
            <a:stretch>
              <a:fillRect/>
            </a:stretch>
          </p:blipFill>
          <p:spPr>
            <a:xfrm>
              <a:off x="6032465" y="5192743"/>
              <a:ext cx="236539" cy="236539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708" name="Freeform 2012"/>
            <p:cNvSpPr/>
            <p:nvPr/>
          </p:nvSpPr>
          <p:spPr>
            <a:xfrm>
              <a:off x="6049927" y="5299106"/>
              <a:ext cx="138113" cy="290515"/>
            </a:xfrm>
            <a:custGeom>
              <a:avLst/>
              <a:gdLst>
                <a:gd name="txL" fmla="*/ 0 w 37"/>
                <a:gd name="txT" fmla="*/ 0 h 77"/>
                <a:gd name="txR" fmla="*/ 37 w 37"/>
                <a:gd name="txB" fmla="*/ 77 h 7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7" h="77">
                  <a:moveTo>
                    <a:pt x="16" y="32"/>
                  </a:moveTo>
                  <a:cubicBezTo>
                    <a:pt x="12" y="28"/>
                    <a:pt x="5" y="19"/>
                    <a:pt x="3" y="14"/>
                  </a:cubicBezTo>
                  <a:cubicBezTo>
                    <a:pt x="1" y="10"/>
                    <a:pt x="0" y="0"/>
                    <a:pt x="0" y="0"/>
                  </a:cubicBezTo>
                  <a:cubicBezTo>
                    <a:pt x="2" y="7"/>
                    <a:pt x="7" y="13"/>
                    <a:pt x="13" y="18"/>
                  </a:cubicBezTo>
                  <a:cubicBezTo>
                    <a:pt x="19" y="24"/>
                    <a:pt x="26" y="29"/>
                    <a:pt x="32" y="35"/>
                  </a:cubicBezTo>
                  <a:cubicBezTo>
                    <a:pt x="37" y="41"/>
                    <a:pt x="37" y="49"/>
                    <a:pt x="35" y="57"/>
                  </a:cubicBezTo>
                  <a:cubicBezTo>
                    <a:pt x="35" y="58"/>
                    <a:pt x="34" y="59"/>
                    <a:pt x="34" y="60"/>
                  </a:cubicBezTo>
                  <a:cubicBezTo>
                    <a:pt x="27" y="67"/>
                    <a:pt x="19" y="72"/>
                    <a:pt x="11" y="77"/>
                  </a:cubicBezTo>
                  <a:cubicBezTo>
                    <a:pt x="13" y="74"/>
                    <a:pt x="16" y="70"/>
                    <a:pt x="18" y="67"/>
                  </a:cubicBezTo>
                  <a:cubicBezTo>
                    <a:pt x="24" y="51"/>
                    <a:pt x="20" y="38"/>
                    <a:pt x="16" y="32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09" name="Freeform 2013"/>
            <p:cNvSpPr/>
            <p:nvPr/>
          </p:nvSpPr>
          <p:spPr>
            <a:xfrm>
              <a:off x="5891177" y="5172105"/>
              <a:ext cx="274639" cy="473078"/>
            </a:xfrm>
            <a:custGeom>
              <a:avLst/>
              <a:gdLst>
                <a:gd name="txL" fmla="*/ 0 w 73"/>
                <a:gd name="txT" fmla="*/ 0 h 126"/>
                <a:gd name="txR" fmla="*/ 73 w 73"/>
                <a:gd name="txB" fmla="*/ 126 h 12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3" h="126">
                  <a:moveTo>
                    <a:pt x="61" y="78"/>
                  </a:moveTo>
                  <a:cubicBezTo>
                    <a:pt x="61" y="76"/>
                    <a:pt x="60" y="73"/>
                    <a:pt x="59" y="71"/>
                  </a:cubicBezTo>
                  <a:cubicBezTo>
                    <a:pt x="56" y="66"/>
                    <a:pt x="53" y="62"/>
                    <a:pt x="50" y="58"/>
                  </a:cubicBezTo>
                  <a:cubicBezTo>
                    <a:pt x="48" y="55"/>
                    <a:pt x="47" y="53"/>
                    <a:pt x="45" y="51"/>
                  </a:cubicBezTo>
                  <a:cubicBezTo>
                    <a:pt x="44" y="50"/>
                    <a:pt x="43" y="49"/>
                    <a:pt x="43" y="48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1" y="46"/>
                    <a:pt x="41" y="46"/>
                    <a:pt x="41" y="45"/>
                  </a:cubicBezTo>
                  <a:cubicBezTo>
                    <a:pt x="40" y="45"/>
                    <a:pt x="40" y="45"/>
                    <a:pt x="40" y="45"/>
                  </a:cubicBezTo>
                  <a:cubicBezTo>
                    <a:pt x="39" y="43"/>
                    <a:pt x="38" y="42"/>
                    <a:pt x="38" y="41"/>
                  </a:cubicBezTo>
                  <a:cubicBezTo>
                    <a:pt x="38" y="43"/>
                    <a:pt x="38" y="45"/>
                    <a:pt x="39" y="47"/>
                  </a:cubicBezTo>
                  <a:cubicBezTo>
                    <a:pt x="39" y="49"/>
                    <a:pt x="39" y="50"/>
                    <a:pt x="39" y="51"/>
                  </a:cubicBezTo>
                  <a:cubicBezTo>
                    <a:pt x="40" y="53"/>
                    <a:pt x="40" y="54"/>
                    <a:pt x="40" y="55"/>
                  </a:cubicBezTo>
                  <a:cubicBezTo>
                    <a:pt x="40" y="58"/>
                    <a:pt x="41" y="61"/>
                    <a:pt x="41" y="63"/>
                  </a:cubicBezTo>
                  <a:cubicBezTo>
                    <a:pt x="41" y="66"/>
                    <a:pt x="41" y="68"/>
                    <a:pt x="41" y="70"/>
                  </a:cubicBezTo>
                  <a:cubicBezTo>
                    <a:pt x="41" y="72"/>
                    <a:pt x="42" y="75"/>
                    <a:pt x="43" y="77"/>
                  </a:cubicBezTo>
                  <a:cubicBezTo>
                    <a:pt x="43" y="79"/>
                    <a:pt x="43" y="80"/>
                    <a:pt x="43" y="82"/>
                  </a:cubicBezTo>
                  <a:cubicBezTo>
                    <a:pt x="44" y="84"/>
                    <a:pt x="44" y="85"/>
                    <a:pt x="44" y="87"/>
                  </a:cubicBezTo>
                  <a:cubicBezTo>
                    <a:pt x="44" y="90"/>
                    <a:pt x="44" y="93"/>
                    <a:pt x="44" y="96"/>
                  </a:cubicBezTo>
                  <a:cubicBezTo>
                    <a:pt x="44" y="98"/>
                    <a:pt x="43" y="99"/>
                    <a:pt x="43" y="101"/>
                  </a:cubicBezTo>
                  <a:cubicBezTo>
                    <a:pt x="42" y="102"/>
                    <a:pt x="41" y="103"/>
                    <a:pt x="40" y="105"/>
                  </a:cubicBezTo>
                  <a:cubicBezTo>
                    <a:pt x="42" y="102"/>
                    <a:pt x="43" y="99"/>
                    <a:pt x="43" y="96"/>
                  </a:cubicBezTo>
                  <a:cubicBezTo>
                    <a:pt x="43" y="93"/>
                    <a:pt x="43" y="90"/>
                    <a:pt x="42" y="87"/>
                  </a:cubicBezTo>
                  <a:cubicBezTo>
                    <a:pt x="42" y="85"/>
                    <a:pt x="42" y="84"/>
                    <a:pt x="42" y="82"/>
                  </a:cubicBezTo>
                  <a:cubicBezTo>
                    <a:pt x="41" y="81"/>
                    <a:pt x="41" y="79"/>
                    <a:pt x="41" y="78"/>
                  </a:cubicBezTo>
                  <a:cubicBezTo>
                    <a:pt x="41" y="77"/>
                    <a:pt x="40" y="76"/>
                    <a:pt x="40" y="76"/>
                  </a:cubicBezTo>
                  <a:cubicBezTo>
                    <a:pt x="40" y="82"/>
                    <a:pt x="38" y="89"/>
                    <a:pt x="36" y="96"/>
                  </a:cubicBezTo>
                  <a:cubicBezTo>
                    <a:pt x="34" y="101"/>
                    <a:pt x="32" y="107"/>
                    <a:pt x="30" y="112"/>
                  </a:cubicBezTo>
                  <a:cubicBezTo>
                    <a:pt x="28" y="114"/>
                    <a:pt x="27" y="117"/>
                    <a:pt x="25" y="119"/>
                  </a:cubicBezTo>
                  <a:cubicBezTo>
                    <a:pt x="23" y="121"/>
                    <a:pt x="22" y="124"/>
                    <a:pt x="20" y="126"/>
                  </a:cubicBezTo>
                  <a:cubicBezTo>
                    <a:pt x="20" y="125"/>
                    <a:pt x="21" y="123"/>
                    <a:pt x="22" y="122"/>
                  </a:cubicBezTo>
                  <a:cubicBezTo>
                    <a:pt x="22" y="121"/>
                    <a:pt x="23" y="120"/>
                    <a:pt x="23" y="118"/>
                  </a:cubicBezTo>
                  <a:cubicBezTo>
                    <a:pt x="25" y="116"/>
                    <a:pt x="26" y="113"/>
                    <a:pt x="27" y="111"/>
                  </a:cubicBezTo>
                  <a:cubicBezTo>
                    <a:pt x="29" y="106"/>
                    <a:pt x="31" y="101"/>
                    <a:pt x="33" y="95"/>
                  </a:cubicBezTo>
                  <a:cubicBezTo>
                    <a:pt x="36" y="85"/>
                    <a:pt x="38" y="74"/>
                    <a:pt x="37" y="64"/>
                  </a:cubicBezTo>
                  <a:cubicBezTo>
                    <a:pt x="37" y="61"/>
                    <a:pt x="37" y="58"/>
                    <a:pt x="37" y="56"/>
                  </a:cubicBezTo>
                  <a:cubicBezTo>
                    <a:pt x="37" y="54"/>
                    <a:pt x="36" y="53"/>
                    <a:pt x="36" y="52"/>
                  </a:cubicBezTo>
                  <a:cubicBezTo>
                    <a:pt x="36" y="50"/>
                    <a:pt x="36" y="49"/>
                    <a:pt x="35" y="48"/>
                  </a:cubicBezTo>
                  <a:cubicBezTo>
                    <a:pt x="35" y="48"/>
                    <a:pt x="35" y="47"/>
                    <a:pt x="35" y="47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9"/>
                    <a:pt x="34" y="51"/>
                    <a:pt x="33" y="52"/>
                  </a:cubicBezTo>
                  <a:cubicBezTo>
                    <a:pt x="32" y="54"/>
                    <a:pt x="31" y="55"/>
                    <a:pt x="31" y="56"/>
                  </a:cubicBezTo>
                  <a:cubicBezTo>
                    <a:pt x="27" y="62"/>
                    <a:pt x="23" y="66"/>
                    <a:pt x="20" y="72"/>
                  </a:cubicBezTo>
                  <a:cubicBezTo>
                    <a:pt x="19" y="73"/>
                    <a:pt x="18" y="74"/>
                    <a:pt x="18" y="76"/>
                  </a:cubicBezTo>
                  <a:cubicBezTo>
                    <a:pt x="17" y="77"/>
                    <a:pt x="17" y="79"/>
                    <a:pt x="17" y="80"/>
                  </a:cubicBezTo>
                  <a:cubicBezTo>
                    <a:pt x="16" y="83"/>
                    <a:pt x="15" y="86"/>
                    <a:pt x="15" y="89"/>
                  </a:cubicBezTo>
                  <a:cubicBezTo>
                    <a:pt x="14" y="92"/>
                    <a:pt x="14" y="95"/>
                    <a:pt x="14" y="98"/>
                  </a:cubicBezTo>
                  <a:cubicBezTo>
                    <a:pt x="14" y="101"/>
                    <a:pt x="14" y="104"/>
                    <a:pt x="14" y="107"/>
                  </a:cubicBezTo>
                  <a:cubicBezTo>
                    <a:pt x="13" y="104"/>
                    <a:pt x="13" y="101"/>
                    <a:pt x="13" y="98"/>
                  </a:cubicBezTo>
                  <a:cubicBezTo>
                    <a:pt x="13" y="95"/>
                    <a:pt x="13" y="92"/>
                    <a:pt x="14" y="89"/>
                  </a:cubicBezTo>
                  <a:cubicBezTo>
                    <a:pt x="14" y="86"/>
                    <a:pt x="15" y="83"/>
                    <a:pt x="15" y="80"/>
                  </a:cubicBezTo>
                  <a:cubicBezTo>
                    <a:pt x="16" y="78"/>
                    <a:pt x="16" y="77"/>
                    <a:pt x="16" y="75"/>
                  </a:cubicBezTo>
                  <a:cubicBezTo>
                    <a:pt x="17" y="74"/>
                    <a:pt x="18" y="72"/>
                    <a:pt x="18" y="71"/>
                  </a:cubicBezTo>
                  <a:cubicBezTo>
                    <a:pt x="21" y="65"/>
                    <a:pt x="25" y="61"/>
                    <a:pt x="29" y="55"/>
                  </a:cubicBezTo>
                  <a:cubicBezTo>
                    <a:pt x="31" y="53"/>
                    <a:pt x="32" y="50"/>
                    <a:pt x="33" y="47"/>
                  </a:cubicBezTo>
                  <a:cubicBezTo>
                    <a:pt x="34" y="46"/>
                    <a:pt x="34" y="45"/>
                    <a:pt x="34" y="43"/>
                  </a:cubicBezTo>
                  <a:cubicBezTo>
                    <a:pt x="34" y="42"/>
                    <a:pt x="35" y="42"/>
                    <a:pt x="35" y="41"/>
                  </a:cubicBezTo>
                  <a:cubicBezTo>
                    <a:pt x="35" y="38"/>
                    <a:pt x="35" y="35"/>
                    <a:pt x="35" y="31"/>
                  </a:cubicBezTo>
                  <a:cubicBezTo>
                    <a:pt x="35" y="29"/>
                    <a:pt x="36" y="26"/>
                    <a:pt x="36" y="24"/>
                  </a:cubicBezTo>
                  <a:cubicBezTo>
                    <a:pt x="36" y="24"/>
                    <a:pt x="35" y="24"/>
                    <a:pt x="35" y="25"/>
                  </a:cubicBezTo>
                  <a:cubicBezTo>
                    <a:pt x="34" y="25"/>
                    <a:pt x="33" y="26"/>
                    <a:pt x="31" y="27"/>
                  </a:cubicBezTo>
                  <a:cubicBezTo>
                    <a:pt x="30" y="27"/>
                    <a:pt x="29" y="28"/>
                    <a:pt x="28" y="29"/>
                  </a:cubicBezTo>
                  <a:cubicBezTo>
                    <a:pt x="26" y="30"/>
                    <a:pt x="24" y="32"/>
                    <a:pt x="22" y="33"/>
                  </a:cubicBezTo>
                  <a:cubicBezTo>
                    <a:pt x="20" y="35"/>
                    <a:pt x="18" y="37"/>
                    <a:pt x="16" y="39"/>
                  </a:cubicBezTo>
                  <a:cubicBezTo>
                    <a:pt x="12" y="43"/>
                    <a:pt x="9" y="47"/>
                    <a:pt x="7" y="51"/>
                  </a:cubicBezTo>
                  <a:cubicBezTo>
                    <a:pt x="5" y="53"/>
                    <a:pt x="4" y="56"/>
                    <a:pt x="3" y="58"/>
                  </a:cubicBezTo>
                  <a:cubicBezTo>
                    <a:pt x="2" y="60"/>
                    <a:pt x="1" y="62"/>
                    <a:pt x="0" y="65"/>
                  </a:cubicBezTo>
                  <a:cubicBezTo>
                    <a:pt x="1" y="62"/>
                    <a:pt x="2" y="60"/>
                    <a:pt x="3" y="58"/>
                  </a:cubicBezTo>
                  <a:cubicBezTo>
                    <a:pt x="4" y="55"/>
                    <a:pt x="5" y="53"/>
                    <a:pt x="6" y="51"/>
                  </a:cubicBezTo>
                  <a:cubicBezTo>
                    <a:pt x="8" y="46"/>
                    <a:pt x="11" y="42"/>
                    <a:pt x="15" y="38"/>
                  </a:cubicBezTo>
                  <a:cubicBezTo>
                    <a:pt x="16" y="36"/>
                    <a:pt x="18" y="34"/>
                    <a:pt x="20" y="32"/>
                  </a:cubicBezTo>
                  <a:cubicBezTo>
                    <a:pt x="22" y="30"/>
                    <a:pt x="24" y="29"/>
                    <a:pt x="27" y="27"/>
                  </a:cubicBezTo>
                  <a:cubicBezTo>
                    <a:pt x="27" y="27"/>
                    <a:pt x="28" y="27"/>
                    <a:pt x="29" y="26"/>
                  </a:cubicBezTo>
                  <a:cubicBezTo>
                    <a:pt x="29" y="26"/>
                    <a:pt x="30" y="25"/>
                    <a:pt x="30" y="25"/>
                  </a:cubicBezTo>
                  <a:cubicBezTo>
                    <a:pt x="32" y="24"/>
                    <a:pt x="33" y="24"/>
                    <a:pt x="34" y="23"/>
                  </a:cubicBezTo>
                  <a:cubicBezTo>
                    <a:pt x="35" y="22"/>
                    <a:pt x="36" y="21"/>
                    <a:pt x="37" y="20"/>
                  </a:cubicBezTo>
                  <a:cubicBezTo>
                    <a:pt x="37" y="19"/>
                    <a:pt x="38" y="17"/>
                    <a:pt x="38" y="15"/>
                  </a:cubicBezTo>
                  <a:cubicBezTo>
                    <a:pt x="39" y="13"/>
                    <a:pt x="40" y="12"/>
                    <a:pt x="41" y="10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1" y="8"/>
                    <a:pt x="42" y="8"/>
                    <a:pt x="42" y="7"/>
                  </a:cubicBezTo>
                  <a:cubicBezTo>
                    <a:pt x="43" y="5"/>
                    <a:pt x="45" y="2"/>
                    <a:pt x="46" y="0"/>
                  </a:cubicBezTo>
                  <a:cubicBezTo>
                    <a:pt x="46" y="1"/>
                    <a:pt x="45" y="3"/>
                    <a:pt x="45" y="4"/>
                  </a:cubicBezTo>
                  <a:cubicBezTo>
                    <a:pt x="44" y="5"/>
                    <a:pt x="44" y="6"/>
                    <a:pt x="44" y="8"/>
                  </a:cubicBezTo>
                  <a:cubicBezTo>
                    <a:pt x="43" y="10"/>
                    <a:pt x="42" y="12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5"/>
                    <a:pt x="42" y="16"/>
                    <a:pt x="42" y="16"/>
                  </a:cubicBezTo>
                  <a:cubicBezTo>
                    <a:pt x="42" y="17"/>
                    <a:pt x="42" y="17"/>
                    <a:pt x="42" y="18"/>
                  </a:cubicBezTo>
                  <a:cubicBezTo>
                    <a:pt x="42" y="18"/>
                    <a:pt x="42" y="19"/>
                    <a:pt x="42" y="20"/>
                  </a:cubicBezTo>
                  <a:cubicBezTo>
                    <a:pt x="43" y="21"/>
                    <a:pt x="43" y="22"/>
                    <a:pt x="43" y="23"/>
                  </a:cubicBezTo>
                  <a:cubicBezTo>
                    <a:pt x="44" y="28"/>
                    <a:pt x="46" y="32"/>
                    <a:pt x="49" y="36"/>
                  </a:cubicBezTo>
                  <a:cubicBezTo>
                    <a:pt x="49" y="37"/>
                    <a:pt x="50" y="38"/>
                    <a:pt x="51" y="39"/>
                  </a:cubicBezTo>
                  <a:cubicBezTo>
                    <a:pt x="51" y="40"/>
                    <a:pt x="52" y="41"/>
                    <a:pt x="53" y="42"/>
                  </a:cubicBezTo>
                  <a:cubicBezTo>
                    <a:pt x="55" y="44"/>
                    <a:pt x="57" y="46"/>
                    <a:pt x="59" y="47"/>
                  </a:cubicBezTo>
                  <a:cubicBezTo>
                    <a:pt x="63" y="50"/>
                    <a:pt x="68" y="51"/>
                    <a:pt x="73" y="54"/>
                  </a:cubicBezTo>
                  <a:cubicBezTo>
                    <a:pt x="71" y="53"/>
                    <a:pt x="68" y="52"/>
                    <a:pt x="66" y="51"/>
                  </a:cubicBezTo>
                  <a:cubicBezTo>
                    <a:pt x="63" y="50"/>
                    <a:pt x="61" y="49"/>
                    <a:pt x="58" y="48"/>
                  </a:cubicBezTo>
                  <a:cubicBezTo>
                    <a:pt x="56" y="46"/>
                    <a:pt x="54" y="45"/>
                    <a:pt x="52" y="43"/>
                  </a:cubicBezTo>
                  <a:cubicBezTo>
                    <a:pt x="51" y="42"/>
                    <a:pt x="50" y="41"/>
                    <a:pt x="50" y="40"/>
                  </a:cubicBezTo>
                  <a:cubicBezTo>
                    <a:pt x="49" y="39"/>
                    <a:pt x="48" y="38"/>
                    <a:pt x="47" y="37"/>
                  </a:cubicBezTo>
                  <a:cubicBezTo>
                    <a:pt x="46" y="35"/>
                    <a:pt x="45" y="33"/>
                    <a:pt x="44" y="30"/>
                  </a:cubicBezTo>
                  <a:cubicBezTo>
                    <a:pt x="43" y="28"/>
                    <a:pt x="42" y="26"/>
                    <a:pt x="41" y="24"/>
                  </a:cubicBezTo>
                  <a:cubicBezTo>
                    <a:pt x="41" y="22"/>
                    <a:pt x="41" y="21"/>
                    <a:pt x="40" y="2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39" y="24"/>
                    <a:pt x="39" y="28"/>
                    <a:pt x="38" y="31"/>
                  </a:cubicBezTo>
                  <a:cubicBezTo>
                    <a:pt x="38" y="32"/>
                    <a:pt x="38" y="33"/>
                    <a:pt x="38" y="34"/>
                  </a:cubicBezTo>
                  <a:cubicBezTo>
                    <a:pt x="38" y="35"/>
                    <a:pt x="38" y="36"/>
                    <a:pt x="39" y="37"/>
                  </a:cubicBezTo>
                  <a:cubicBezTo>
                    <a:pt x="39" y="39"/>
                    <a:pt x="40" y="41"/>
                    <a:pt x="42" y="4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3" y="45"/>
                    <a:pt x="43" y="45"/>
                    <a:pt x="43" y="45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5" y="48"/>
                    <a:pt x="46" y="49"/>
                    <a:pt x="47" y="50"/>
                  </a:cubicBezTo>
                  <a:cubicBezTo>
                    <a:pt x="48" y="52"/>
                    <a:pt x="50" y="54"/>
                    <a:pt x="52" y="56"/>
                  </a:cubicBezTo>
                  <a:cubicBezTo>
                    <a:pt x="55" y="61"/>
                    <a:pt x="58" y="65"/>
                    <a:pt x="61" y="70"/>
                  </a:cubicBezTo>
                  <a:cubicBezTo>
                    <a:pt x="62" y="73"/>
                    <a:pt x="63" y="75"/>
                    <a:pt x="64" y="78"/>
                  </a:cubicBezTo>
                  <a:cubicBezTo>
                    <a:pt x="64" y="81"/>
                    <a:pt x="64" y="83"/>
                    <a:pt x="63" y="86"/>
                  </a:cubicBezTo>
                  <a:cubicBezTo>
                    <a:pt x="63" y="83"/>
                    <a:pt x="62" y="81"/>
                    <a:pt x="61" y="78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10" name="Freeform 2014"/>
            <p:cNvSpPr/>
            <p:nvPr/>
          </p:nvSpPr>
          <p:spPr>
            <a:xfrm>
              <a:off x="5387936" y="4113236"/>
              <a:ext cx="247652" cy="104776"/>
            </a:xfrm>
            <a:custGeom>
              <a:avLst/>
              <a:gdLst>
                <a:gd name="txL" fmla="*/ 0 w 66"/>
                <a:gd name="txT" fmla="*/ 0 h 28"/>
                <a:gd name="txR" fmla="*/ 66 w 66"/>
                <a:gd name="txB" fmla="*/ 28 h 2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6" h="28">
                  <a:moveTo>
                    <a:pt x="66" y="28"/>
                  </a:moveTo>
                  <a:cubicBezTo>
                    <a:pt x="56" y="23"/>
                    <a:pt x="46" y="16"/>
                    <a:pt x="34" y="12"/>
                  </a:cubicBezTo>
                  <a:cubicBezTo>
                    <a:pt x="28" y="11"/>
                    <a:pt x="22" y="10"/>
                    <a:pt x="16" y="10"/>
                  </a:cubicBezTo>
                  <a:cubicBezTo>
                    <a:pt x="11" y="10"/>
                    <a:pt x="5" y="11"/>
                    <a:pt x="0" y="8"/>
                  </a:cubicBezTo>
                  <a:cubicBezTo>
                    <a:pt x="7" y="5"/>
                    <a:pt x="15" y="3"/>
                    <a:pt x="22" y="0"/>
                  </a:cubicBezTo>
                  <a:cubicBezTo>
                    <a:pt x="30" y="1"/>
                    <a:pt x="40" y="7"/>
                    <a:pt x="44" y="10"/>
                  </a:cubicBezTo>
                  <a:cubicBezTo>
                    <a:pt x="52" y="15"/>
                    <a:pt x="58" y="22"/>
                    <a:pt x="66" y="28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711" name="Picture 2016"/>
            <p:cNvPicPr>
              <a:picLocks noChangeAspect="1"/>
            </p:cNvPicPr>
            <p:nvPr/>
          </p:nvPicPr>
          <p:blipFill>
            <a:blip r:embed="rId35"/>
            <a:stretch>
              <a:fillRect/>
            </a:stretch>
          </p:blipFill>
          <p:spPr>
            <a:xfrm>
              <a:off x="5543512" y="4237061"/>
              <a:ext cx="236539" cy="201614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712" name="Freeform 2017"/>
            <p:cNvSpPr/>
            <p:nvPr/>
          </p:nvSpPr>
          <p:spPr>
            <a:xfrm>
              <a:off x="5403811" y="4248174"/>
              <a:ext cx="277814" cy="115888"/>
            </a:xfrm>
            <a:custGeom>
              <a:avLst/>
              <a:gdLst>
                <a:gd name="txL" fmla="*/ 0 w 74"/>
                <a:gd name="txT" fmla="*/ 0 h 31"/>
                <a:gd name="txR" fmla="*/ 74 w 74"/>
                <a:gd name="txB" fmla="*/ 31 h 3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4" h="31">
                  <a:moveTo>
                    <a:pt x="42" y="13"/>
                  </a:moveTo>
                  <a:cubicBezTo>
                    <a:pt x="47" y="10"/>
                    <a:pt x="56" y="4"/>
                    <a:pt x="61" y="2"/>
                  </a:cubicBezTo>
                  <a:cubicBezTo>
                    <a:pt x="65" y="1"/>
                    <a:pt x="74" y="0"/>
                    <a:pt x="74" y="0"/>
                  </a:cubicBezTo>
                  <a:cubicBezTo>
                    <a:pt x="68" y="2"/>
                    <a:pt x="62" y="6"/>
                    <a:pt x="56" y="11"/>
                  </a:cubicBezTo>
                  <a:cubicBezTo>
                    <a:pt x="50" y="16"/>
                    <a:pt x="45" y="22"/>
                    <a:pt x="38" y="26"/>
                  </a:cubicBezTo>
                  <a:cubicBezTo>
                    <a:pt x="32" y="31"/>
                    <a:pt x="24" y="31"/>
                    <a:pt x="18" y="29"/>
                  </a:cubicBezTo>
                  <a:cubicBezTo>
                    <a:pt x="16" y="28"/>
                    <a:pt x="15" y="28"/>
                    <a:pt x="14" y="27"/>
                  </a:cubicBezTo>
                  <a:cubicBezTo>
                    <a:pt x="9" y="21"/>
                    <a:pt x="4" y="14"/>
                    <a:pt x="0" y="7"/>
                  </a:cubicBezTo>
                  <a:cubicBezTo>
                    <a:pt x="3" y="9"/>
                    <a:pt x="6" y="12"/>
                    <a:pt x="9" y="14"/>
                  </a:cubicBezTo>
                  <a:cubicBezTo>
                    <a:pt x="24" y="19"/>
                    <a:pt x="36" y="17"/>
                    <a:pt x="42" y="13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13" name="Freeform 2018"/>
            <p:cNvSpPr/>
            <p:nvPr/>
          </p:nvSpPr>
          <p:spPr>
            <a:xfrm>
              <a:off x="5357773" y="4113236"/>
              <a:ext cx="447678" cy="231777"/>
            </a:xfrm>
            <a:custGeom>
              <a:avLst/>
              <a:gdLst>
                <a:gd name="txL" fmla="*/ 0 w 119"/>
                <a:gd name="txT" fmla="*/ 0 h 62"/>
                <a:gd name="txR" fmla="*/ 119 w 119"/>
                <a:gd name="txB" fmla="*/ 62 h 6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19" h="62">
                  <a:moveTo>
                    <a:pt x="42" y="52"/>
                  </a:moveTo>
                  <a:cubicBezTo>
                    <a:pt x="45" y="51"/>
                    <a:pt x="47" y="51"/>
                    <a:pt x="50" y="50"/>
                  </a:cubicBezTo>
                  <a:cubicBezTo>
                    <a:pt x="54" y="48"/>
                    <a:pt x="59" y="45"/>
                    <a:pt x="63" y="43"/>
                  </a:cubicBezTo>
                  <a:cubicBezTo>
                    <a:pt x="65" y="41"/>
                    <a:pt x="68" y="40"/>
                    <a:pt x="70" y="39"/>
                  </a:cubicBezTo>
                  <a:cubicBezTo>
                    <a:pt x="71" y="38"/>
                    <a:pt x="72" y="37"/>
                    <a:pt x="73" y="37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35"/>
                    <a:pt x="75" y="35"/>
                    <a:pt x="76" y="35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8" y="34"/>
                    <a:pt x="79" y="33"/>
                    <a:pt x="80" y="33"/>
                  </a:cubicBezTo>
                  <a:cubicBezTo>
                    <a:pt x="78" y="33"/>
                    <a:pt x="76" y="33"/>
                    <a:pt x="74" y="33"/>
                  </a:cubicBezTo>
                  <a:cubicBezTo>
                    <a:pt x="73" y="33"/>
                    <a:pt x="71" y="34"/>
                    <a:pt x="70" y="34"/>
                  </a:cubicBezTo>
                  <a:cubicBezTo>
                    <a:pt x="69" y="34"/>
                    <a:pt x="67" y="34"/>
                    <a:pt x="66" y="34"/>
                  </a:cubicBezTo>
                  <a:cubicBezTo>
                    <a:pt x="63" y="34"/>
                    <a:pt x="61" y="34"/>
                    <a:pt x="58" y="34"/>
                  </a:cubicBezTo>
                  <a:cubicBezTo>
                    <a:pt x="56" y="34"/>
                    <a:pt x="54" y="34"/>
                    <a:pt x="52" y="34"/>
                  </a:cubicBezTo>
                  <a:cubicBezTo>
                    <a:pt x="50" y="35"/>
                    <a:pt x="47" y="35"/>
                    <a:pt x="45" y="36"/>
                  </a:cubicBezTo>
                  <a:cubicBezTo>
                    <a:pt x="43" y="36"/>
                    <a:pt x="42" y="36"/>
                    <a:pt x="40" y="36"/>
                  </a:cubicBezTo>
                  <a:cubicBezTo>
                    <a:pt x="39" y="37"/>
                    <a:pt x="37" y="37"/>
                    <a:pt x="36" y="37"/>
                  </a:cubicBezTo>
                  <a:cubicBezTo>
                    <a:pt x="33" y="37"/>
                    <a:pt x="30" y="37"/>
                    <a:pt x="27" y="36"/>
                  </a:cubicBezTo>
                  <a:cubicBezTo>
                    <a:pt x="25" y="36"/>
                    <a:pt x="24" y="36"/>
                    <a:pt x="22" y="35"/>
                  </a:cubicBezTo>
                  <a:cubicBezTo>
                    <a:pt x="21" y="35"/>
                    <a:pt x="20" y="34"/>
                    <a:pt x="19" y="33"/>
                  </a:cubicBezTo>
                  <a:cubicBezTo>
                    <a:pt x="21" y="35"/>
                    <a:pt x="24" y="35"/>
                    <a:pt x="27" y="36"/>
                  </a:cubicBezTo>
                  <a:cubicBezTo>
                    <a:pt x="30" y="36"/>
                    <a:pt x="33" y="36"/>
                    <a:pt x="36" y="35"/>
                  </a:cubicBezTo>
                  <a:cubicBezTo>
                    <a:pt x="37" y="35"/>
                    <a:pt x="39" y="35"/>
                    <a:pt x="40" y="35"/>
                  </a:cubicBezTo>
                  <a:cubicBezTo>
                    <a:pt x="41" y="35"/>
                    <a:pt x="43" y="34"/>
                    <a:pt x="44" y="34"/>
                  </a:cubicBezTo>
                  <a:cubicBezTo>
                    <a:pt x="45" y="34"/>
                    <a:pt x="46" y="34"/>
                    <a:pt x="47" y="34"/>
                  </a:cubicBezTo>
                  <a:cubicBezTo>
                    <a:pt x="40" y="33"/>
                    <a:pt x="33" y="32"/>
                    <a:pt x="27" y="30"/>
                  </a:cubicBezTo>
                  <a:cubicBezTo>
                    <a:pt x="22" y="28"/>
                    <a:pt x="17" y="26"/>
                    <a:pt x="12" y="24"/>
                  </a:cubicBezTo>
                  <a:cubicBezTo>
                    <a:pt x="10" y="22"/>
                    <a:pt x="8" y="21"/>
                    <a:pt x="6" y="20"/>
                  </a:cubicBezTo>
                  <a:cubicBezTo>
                    <a:pt x="4" y="18"/>
                    <a:pt x="1" y="17"/>
                    <a:pt x="0" y="15"/>
                  </a:cubicBezTo>
                  <a:cubicBezTo>
                    <a:pt x="1" y="15"/>
                    <a:pt x="2" y="16"/>
                    <a:pt x="3" y="17"/>
                  </a:cubicBezTo>
                  <a:cubicBezTo>
                    <a:pt x="4" y="17"/>
                    <a:pt x="5" y="18"/>
                    <a:pt x="6" y="18"/>
                  </a:cubicBezTo>
                  <a:cubicBezTo>
                    <a:pt x="9" y="19"/>
                    <a:pt x="11" y="20"/>
                    <a:pt x="14" y="21"/>
                  </a:cubicBezTo>
                  <a:cubicBezTo>
                    <a:pt x="18" y="24"/>
                    <a:pt x="23" y="25"/>
                    <a:pt x="28" y="27"/>
                  </a:cubicBezTo>
                  <a:cubicBezTo>
                    <a:pt x="38" y="30"/>
                    <a:pt x="48" y="32"/>
                    <a:pt x="58" y="32"/>
                  </a:cubicBezTo>
                  <a:cubicBezTo>
                    <a:pt x="61" y="32"/>
                    <a:pt x="63" y="32"/>
                    <a:pt x="66" y="31"/>
                  </a:cubicBezTo>
                  <a:cubicBezTo>
                    <a:pt x="67" y="31"/>
                    <a:pt x="68" y="31"/>
                    <a:pt x="70" y="31"/>
                  </a:cubicBezTo>
                  <a:cubicBezTo>
                    <a:pt x="71" y="31"/>
                    <a:pt x="72" y="31"/>
                    <a:pt x="74" y="30"/>
                  </a:cubicBezTo>
                  <a:cubicBezTo>
                    <a:pt x="74" y="30"/>
                    <a:pt x="74" y="30"/>
                    <a:pt x="74" y="30"/>
                  </a:cubicBezTo>
                  <a:cubicBezTo>
                    <a:pt x="74" y="30"/>
                    <a:pt x="74" y="30"/>
                    <a:pt x="73" y="30"/>
                  </a:cubicBezTo>
                  <a:cubicBezTo>
                    <a:pt x="72" y="30"/>
                    <a:pt x="71" y="29"/>
                    <a:pt x="70" y="28"/>
                  </a:cubicBezTo>
                  <a:cubicBezTo>
                    <a:pt x="68" y="28"/>
                    <a:pt x="67" y="27"/>
                    <a:pt x="66" y="26"/>
                  </a:cubicBezTo>
                  <a:cubicBezTo>
                    <a:pt x="61" y="23"/>
                    <a:pt x="57" y="19"/>
                    <a:pt x="52" y="17"/>
                  </a:cubicBezTo>
                  <a:cubicBezTo>
                    <a:pt x="50" y="16"/>
                    <a:pt x="49" y="15"/>
                    <a:pt x="48" y="15"/>
                  </a:cubicBezTo>
                  <a:cubicBezTo>
                    <a:pt x="47" y="14"/>
                    <a:pt x="45" y="14"/>
                    <a:pt x="44" y="14"/>
                  </a:cubicBezTo>
                  <a:cubicBezTo>
                    <a:pt x="41" y="13"/>
                    <a:pt x="38" y="12"/>
                    <a:pt x="35" y="12"/>
                  </a:cubicBezTo>
                  <a:cubicBezTo>
                    <a:pt x="33" y="11"/>
                    <a:pt x="30" y="11"/>
                    <a:pt x="27" y="11"/>
                  </a:cubicBezTo>
                  <a:cubicBezTo>
                    <a:pt x="24" y="10"/>
                    <a:pt x="21" y="10"/>
                    <a:pt x="18" y="10"/>
                  </a:cubicBezTo>
                  <a:cubicBezTo>
                    <a:pt x="21" y="10"/>
                    <a:pt x="24" y="10"/>
                    <a:pt x="27" y="10"/>
                  </a:cubicBezTo>
                  <a:cubicBezTo>
                    <a:pt x="30" y="10"/>
                    <a:pt x="33" y="11"/>
                    <a:pt x="36" y="11"/>
                  </a:cubicBezTo>
                  <a:cubicBezTo>
                    <a:pt x="38" y="11"/>
                    <a:pt x="41" y="12"/>
                    <a:pt x="44" y="12"/>
                  </a:cubicBezTo>
                  <a:cubicBezTo>
                    <a:pt x="45" y="13"/>
                    <a:pt x="47" y="13"/>
                    <a:pt x="48" y="14"/>
                  </a:cubicBezTo>
                  <a:cubicBezTo>
                    <a:pt x="50" y="14"/>
                    <a:pt x="51" y="15"/>
                    <a:pt x="52" y="15"/>
                  </a:cubicBezTo>
                  <a:cubicBezTo>
                    <a:pt x="57" y="18"/>
                    <a:pt x="62" y="22"/>
                    <a:pt x="67" y="25"/>
                  </a:cubicBezTo>
                  <a:cubicBezTo>
                    <a:pt x="69" y="26"/>
                    <a:pt x="72" y="28"/>
                    <a:pt x="74" y="29"/>
                  </a:cubicBezTo>
                  <a:cubicBezTo>
                    <a:pt x="75" y="29"/>
                    <a:pt x="77" y="29"/>
                    <a:pt x="78" y="30"/>
                  </a:cubicBezTo>
                  <a:cubicBezTo>
                    <a:pt x="79" y="30"/>
                    <a:pt x="79" y="30"/>
                    <a:pt x="80" y="30"/>
                  </a:cubicBezTo>
                  <a:cubicBezTo>
                    <a:pt x="83" y="30"/>
                    <a:pt x="86" y="30"/>
                    <a:pt x="89" y="31"/>
                  </a:cubicBezTo>
                  <a:cubicBezTo>
                    <a:pt x="92" y="31"/>
                    <a:pt x="94" y="31"/>
                    <a:pt x="97" y="32"/>
                  </a:cubicBezTo>
                  <a:cubicBezTo>
                    <a:pt x="96" y="31"/>
                    <a:pt x="96" y="31"/>
                    <a:pt x="96" y="31"/>
                  </a:cubicBezTo>
                  <a:cubicBezTo>
                    <a:pt x="95" y="30"/>
                    <a:pt x="95" y="29"/>
                    <a:pt x="94" y="28"/>
                  </a:cubicBezTo>
                  <a:cubicBezTo>
                    <a:pt x="94" y="27"/>
                    <a:pt x="93" y="26"/>
                    <a:pt x="92" y="25"/>
                  </a:cubicBezTo>
                  <a:cubicBezTo>
                    <a:pt x="91" y="23"/>
                    <a:pt x="90" y="21"/>
                    <a:pt x="88" y="19"/>
                  </a:cubicBezTo>
                  <a:cubicBezTo>
                    <a:pt x="87" y="17"/>
                    <a:pt x="85" y="16"/>
                    <a:pt x="83" y="14"/>
                  </a:cubicBezTo>
                  <a:cubicBezTo>
                    <a:pt x="80" y="11"/>
                    <a:pt x="76" y="8"/>
                    <a:pt x="72" y="6"/>
                  </a:cubicBezTo>
                  <a:cubicBezTo>
                    <a:pt x="70" y="5"/>
                    <a:pt x="68" y="4"/>
                    <a:pt x="66" y="3"/>
                  </a:cubicBezTo>
                  <a:cubicBezTo>
                    <a:pt x="64" y="2"/>
                    <a:pt x="62" y="1"/>
                    <a:pt x="60" y="0"/>
                  </a:cubicBezTo>
                  <a:cubicBezTo>
                    <a:pt x="62" y="1"/>
                    <a:pt x="64" y="2"/>
                    <a:pt x="66" y="2"/>
                  </a:cubicBezTo>
                  <a:cubicBezTo>
                    <a:pt x="68" y="3"/>
                    <a:pt x="71" y="4"/>
                    <a:pt x="73" y="5"/>
                  </a:cubicBezTo>
                  <a:cubicBezTo>
                    <a:pt x="77" y="7"/>
                    <a:pt x="81" y="10"/>
                    <a:pt x="84" y="13"/>
                  </a:cubicBezTo>
                  <a:cubicBezTo>
                    <a:pt x="86" y="15"/>
                    <a:pt x="88" y="16"/>
                    <a:pt x="89" y="18"/>
                  </a:cubicBezTo>
                  <a:cubicBezTo>
                    <a:pt x="91" y="20"/>
                    <a:pt x="93" y="22"/>
                    <a:pt x="94" y="24"/>
                  </a:cubicBezTo>
                  <a:cubicBezTo>
                    <a:pt x="94" y="24"/>
                    <a:pt x="95" y="25"/>
                    <a:pt x="95" y="25"/>
                  </a:cubicBezTo>
                  <a:cubicBezTo>
                    <a:pt x="95" y="26"/>
                    <a:pt x="95" y="26"/>
                    <a:pt x="96" y="27"/>
                  </a:cubicBezTo>
                  <a:cubicBezTo>
                    <a:pt x="96" y="28"/>
                    <a:pt x="97" y="29"/>
                    <a:pt x="97" y="30"/>
                  </a:cubicBezTo>
                  <a:cubicBezTo>
                    <a:pt x="98" y="31"/>
                    <a:pt x="99" y="32"/>
                    <a:pt x="100" y="32"/>
                  </a:cubicBezTo>
                  <a:cubicBezTo>
                    <a:pt x="101" y="33"/>
                    <a:pt x="103" y="33"/>
                    <a:pt x="105" y="34"/>
                  </a:cubicBezTo>
                  <a:cubicBezTo>
                    <a:pt x="107" y="35"/>
                    <a:pt x="108" y="35"/>
                    <a:pt x="110" y="36"/>
                  </a:cubicBezTo>
                  <a:cubicBezTo>
                    <a:pt x="110" y="36"/>
                    <a:pt x="111" y="36"/>
                    <a:pt x="111" y="36"/>
                  </a:cubicBezTo>
                  <a:cubicBezTo>
                    <a:pt x="111" y="37"/>
                    <a:pt x="111" y="37"/>
                    <a:pt x="111" y="37"/>
                  </a:cubicBezTo>
                  <a:cubicBezTo>
                    <a:pt x="111" y="37"/>
                    <a:pt x="112" y="37"/>
                    <a:pt x="112" y="37"/>
                  </a:cubicBezTo>
                  <a:cubicBezTo>
                    <a:pt x="114" y="38"/>
                    <a:pt x="117" y="40"/>
                    <a:pt x="119" y="41"/>
                  </a:cubicBezTo>
                  <a:cubicBezTo>
                    <a:pt x="118" y="41"/>
                    <a:pt x="116" y="40"/>
                    <a:pt x="115" y="40"/>
                  </a:cubicBezTo>
                  <a:cubicBezTo>
                    <a:pt x="114" y="39"/>
                    <a:pt x="113" y="39"/>
                    <a:pt x="112" y="39"/>
                  </a:cubicBezTo>
                  <a:cubicBezTo>
                    <a:pt x="110" y="38"/>
                    <a:pt x="108" y="37"/>
                    <a:pt x="106" y="37"/>
                  </a:cubicBezTo>
                  <a:cubicBezTo>
                    <a:pt x="106" y="37"/>
                    <a:pt x="106" y="37"/>
                    <a:pt x="105" y="37"/>
                  </a:cubicBezTo>
                  <a:cubicBezTo>
                    <a:pt x="105" y="37"/>
                    <a:pt x="104" y="37"/>
                    <a:pt x="104" y="37"/>
                  </a:cubicBezTo>
                  <a:cubicBezTo>
                    <a:pt x="103" y="37"/>
                    <a:pt x="103" y="37"/>
                    <a:pt x="102" y="37"/>
                  </a:cubicBezTo>
                  <a:cubicBezTo>
                    <a:pt x="101" y="37"/>
                    <a:pt x="101" y="37"/>
                    <a:pt x="100" y="37"/>
                  </a:cubicBezTo>
                  <a:cubicBezTo>
                    <a:pt x="99" y="37"/>
                    <a:pt x="98" y="37"/>
                    <a:pt x="97" y="38"/>
                  </a:cubicBezTo>
                  <a:cubicBezTo>
                    <a:pt x="92" y="39"/>
                    <a:pt x="88" y="40"/>
                    <a:pt x="84" y="42"/>
                  </a:cubicBezTo>
                  <a:cubicBezTo>
                    <a:pt x="83" y="43"/>
                    <a:pt x="82" y="43"/>
                    <a:pt x="81" y="44"/>
                  </a:cubicBezTo>
                  <a:cubicBezTo>
                    <a:pt x="80" y="44"/>
                    <a:pt x="79" y="45"/>
                    <a:pt x="78" y="46"/>
                  </a:cubicBezTo>
                  <a:cubicBezTo>
                    <a:pt x="76" y="47"/>
                    <a:pt x="74" y="49"/>
                    <a:pt x="73" y="50"/>
                  </a:cubicBezTo>
                  <a:cubicBezTo>
                    <a:pt x="70" y="54"/>
                    <a:pt x="68" y="58"/>
                    <a:pt x="66" y="62"/>
                  </a:cubicBezTo>
                  <a:cubicBezTo>
                    <a:pt x="67" y="60"/>
                    <a:pt x="68" y="58"/>
                    <a:pt x="69" y="56"/>
                  </a:cubicBezTo>
                  <a:cubicBezTo>
                    <a:pt x="70" y="54"/>
                    <a:pt x="71" y="52"/>
                    <a:pt x="72" y="50"/>
                  </a:cubicBezTo>
                  <a:cubicBezTo>
                    <a:pt x="74" y="48"/>
                    <a:pt x="75" y="46"/>
                    <a:pt x="77" y="45"/>
                  </a:cubicBezTo>
                  <a:cubicBezTo>
                    <a:pt x="78" y="44"/>
                    <a:pt x="79" y="43"/>
                    <a:pt x="80" y="43"/>
                  </a:cubicBezTo>
                  <a:cubicBezTo>
                    <a:pt x="81" y="42"/>
                    <a:pt x="82" y="42"/>
                    <a:pt x="83" y="41"/>
                  </a:cubicBezTo>
                  <a:cubicBezTo>
                    <a:pt x="85" y="40"/>
                    <a:pt x="87" y="39"/>
                    <a:pt x="90" y="38"/>
                  </a:cubicBezTo>
                  <a:cubicBezTo>
                    <a:pt x="92" y="37"/>
                    <a:pt x="94" y="37"/>
                    <a:pt x="96" y="36"/>
                  </a:cubicBezTo>
                  <a:cubicBezTo>
                    <a:pt x="98" y="36"/>
                    <a:pt x="99" y="36"/>
                    <a:pt x="100" y="35"/>
                  </a:cubicBezTo>
                  <a:cubicBezTo>
                    <a:pt x="100" y="35"/>
                    <a:pt x="100" y="35"/>
                    <a:pt x="100" y="35"/>
                  </a:cubicBezTo>
                  <a:cubicBezTo>
                    <a:pt x="97" y="34"/>
                    <a:pt x="93" y="34"/>
                    <a:pt x="89" y="33"/>
                  </a:cubicBezTo>
                  <a:cubicBezTo>
                    <a:pt x="88" y="33"/>
                    <a:pt x="88" y="33"/>
                    <a:pt x="87" y="33"/>
                  </a:cubicBezTo>
                  <a:cubicBezTo>
                    <a:pt x="86" y="33"/>
                    <a:pt x="85" y="33"/>
                    <a:pt x="84" y="34"/>
                  </a:cubicBezTo>
                  <a:cubicBezTo>
                    <a:pt x="82" y="34"/>
                    <a:pt x="79" y="35"/>
                    <a:pt x="77" y="36"/>
                  </a:cubicBezTo>
                  <a:cubicBezTo>
                    <a:pt x="76" y="37"/>
                    <a:pt x="76" y="37"/>
                    <a:pt x="76" y="37"/>
                  </a:cubicBezTo>
                  <a:cubicBezTo>
                    <a:pt x="76" y="37"/>
                    <a:pt x="76" y="37"/>
                    <a:pt x="76" y="37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3" y="39"/>
                    <a:pt x="72" y="39"/>
                    <a:pt x="71" y="40"/>
                  </a:cubicBezTo>
                  <a:cubicBezTo>
                    <a:pt x="69" y="41"/>
                    <a:pt x="66" y="43"/>
                    <a:pt x="64" y="44"/>
                  </a:cubicBezTo>
                  <a:cubicBezTo>
                    <a:pt x="60" y="47"/>
                    <a:pt x="55" y="49"/>
                    <a:pt x="50" y="51"/>
                  </a:cubicBezTo>
                  <a:cubicBezTo>
                    <a:pt x="48" y="52"/>
                    <a:pt x="45" y="53"/>
                    <a:pt x="43" y="54"/>
                  </a:cubicBezTo>
                  <a:cubicBezTo>
                    <a:pt x="40" y="54"/>
                    <a:pt x="37" y="54"/>
                    <a:pt x="35" y="53"/>
                  </a:cubicBezTo>
                  <a:cubicBezTo>
                    <a:pt x="37" y="53"/>
                    <a:pt x="40" y="52"/>
                    <a:pt x="42" y="52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14" name="Freeform 2019"/>
            <p:cNvSpPr/>
            <p:nvPr/>
          </p:nvSpPr>
          <p:spPr>
            <a:xfrm>
              <a:off x="6083265" y="3981472"/>
              <a:ext cx="96838" cy="179389"/>
            </a:xfrm>
            <a:custGeom>
              <a:avLst/>
              <a:gdLst>
                <a:gd name="txL" fmla="*/ 0 w 26"/>
                <a:gd name="txT" fmla="*/ 0 h 48"/>
                <a:gd name="txR" fmla="*/ 26 w 26"/>
                <a:gd name="txB" fmla="*/ 48 h 4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6" h="48">
                  <a:moveTo>
                    <a:pt x="26" y="48"/>
                  </a:moveTo>
                  <a:cubicBezTo>
                    <a:pt x="23" y="39"/>
                    <a:pt x="22" y="30"/>
                    <a:pt x="18" y="21"/>
                  </a:cubicBezTo>
                  <a:cubicBezTo>
                    <a:pt x="15" y="17"/>
                    <a:pt x="12" y="13"/>
                    <a:pt x="8" y="10"/>
                  </a:cubicBezTo>
                  <a:cubicBezTo>
                    <a:pt x="5" y="7"/>
                    <a:pt x="2" y="4"/>
                    <a:pt x="0" y="0"/>
                  </a:cubicBezTo>
                  <a:cubicBezTo>
                    <a:pt x="6" y="2"/>
                    <a:pt x="12" y="5"/>
                    <a:pt x="18" y="8"/>
                  </a:cubicBezTo>
                  <a:cubicBezTo>
                    <a:pt x="21" y="13"/>
                    <a:pt x="23" y="21"/>
                    <a:pt x="24" y="25"/>
                  </a:cubicBezTo>
                  <a:cubicBezTo>
                    <a:pt x="26" y="33"/>
                    <a:pt x="26" y="40"/>
                    <a:pt x="26" y="48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15" name="Freeform 2022"/>
            <p:cNvSpPr/>
            <p:nvPr/>
          </p:nvSpPr>
          <p:spPr>
            <a:xfrm>
              <a:off x="6007065" y="4064023"/>
              <a:ext cx="184151" cy="138113"/>
            </a:xfrm>
            <a:custGeom>
              <a:avLst/>
              <a:gdLst>
                <a:gd name="txL" fmla="*/ 0 w 49"/>
                <a:gd name="txT" fmla="*/ 0 h 37"/>
                <a:gd name="txR" fmla="*/ 49 w 49"/>
                <a:gd name="txB" fmla="*/ 37 h 3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9" h="37">
                  <a:moveTo>
                    <a:pt x="24" y="27"/>
                  </a:moveTo>
                  <a:cubicBezTo>
                    <a:pt x="28" y="28"/>
                    <a:pt x="36" y="29"/>
                    <a:pt x="40" y="31"/>
                  </a:cubicBezTo>
                  <a:cubicBezTo>
                    <a:pt x="43" y="32"/>
                    <a:pt x="49" y="37"/>
                    <a:pt x="49" y="37"/>
                  </a:cubicBezTo>
                  <a:cubicBezTo>
                    <a:pt x="44" y="35"/>
                    <a:pt x="38" y="34"/>
                    <a:pt x="33" y="33"/>
                  </a:cubicBezTo>
                  <a:cubicBezTo>
                    <a:pt x="26" y="33"/>
                    <a:pt x="20" y="33"/>
                    <a:pt x="14" y="32"/>
                  </a:cubicBezTo>
                  <a:cubicBezTo>
                    <a:pt x="8" y="31"/>
                    <a:pt x="4" y="27"/>
                    <a:pt x="1" y="22"/>
                  </a:cubicBezTo>
                  <a:cubicBezTo>
                    <a:pt x="0" y="21"/>
                    <a:pt x="0" y="20"/>
                    <a:pt x="0" y="19"/>
                  </a:cubicBezTo>
                  <a:cubicBezTo>
                    <a:pt x="0" y="13"/>
                    <a:pt x="1" y="6"/>
                    <a:pt x="3" y="0"/>
                  </a:cubicBezTo>
                  <a:cubicBezTo>
                    <a:pt x="3" y="2"/>
                    <a:pt x="3" y="6"/>
                    <a:pt x="5" y="9"/>
                  </a:cubicBezTo>
                  <a:cubicBezTo>
                    <a:pt x="10" y="20"/>
                    <a:pt x="18" y="25"/>
                    <a:pt x="24" y="27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16" name="Freeform 2023"/>
            <p:cNvSpPr/>
            <p:nvPr/>
          </p:nvSpPr>
          <p:spPr>
            <a:xfrm>
              <a:off x="6049927" y="3976710"/>
              <a:ext cx="201614" cy="304802"/>
            </a:xfrm>
            <a:custGeom>
              <a:avLst/>
              <a:gdLst>
                <a:gd name="txL" fmla="*/ 0 w 54"/>
                <a:gd name="txT" fmla="*/ 0 h 81"/>
                <a:gd name="txR" fmla="*/ 54 w 54"/>
                <a:gd name="txB" fmla="*/ 81 h 8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4" h="81">
                  <a:moveTo>
                    <a:pt x="4" y="45"/>
                  </a:moveTo>
                  <a:cubicBezTo>
                    <a:pt x="6" y="46"/>
                    <a:pt x="8" y="47"/>
                    <a:pt x="10" y="47"/>
                  </a:cubicBezTo>
                  <a:cubicBezTo>
                    <a:pt x="13" y="49"/>
                    <a:pt x="17" y="50"/>
                    <a:pt x="21" y="51"/>
                  </a:cubicBezTo>
                  <a:cubicBezTo>
                    <a:pt x="23" y="52"/>
                    <a:pt x="25" y="52"/>
                    <a:pt x="27" y="52"/>
                  </a:cubicBezTo>
                  <a:cubicBezTo>
                    <a:pt x="28" y="53"/>
                    <a:pt x="29" y="53"/>
                    <a:pt x="30" y="53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4" y="54"/>
                    <a:pt x="35" y="55"/>
                    <a:pt x="36" y="55"/>
                  </a:cubicBezTo>
                  <a:cubicBezTo>
                    <a:pt x="35" y="54"/>
                    <a:pt x="34" y="53"/>
                    <a:pt x="33" y="52"/>
                  </a:cubicBezTo>
                  <a:cubicBezTo>
                    <a:pt x="32" y="51"/>
                    <a:pt x="31" y="51"/>
                    <a:pt x="30" y="50"/>
                  </a:cubicBezTo>
                  <a:cubicBezTo>
                    <a:pt x="29" y="49"/>
                    <a:pt x="29" y="49"/>
                    <a:pt x="28" y="48"/>
                  </a:cubicBezTo>
                  <a:cubicBezTo>
                    <a:pt x="26" y="47"/>
                    <a:pt x="25" y="45"/>
                    <a:pt x="23" y="44"/>
                  </a:cubicBezTo>
                  <a:cubicBezTo>
                    <a:pt x="22" y="43"/>
                    <a:pt x="21" y="41"/>
                    <a:pt x="20" y="40"/>
                  </a:cubicBezTo>
                  <a:cubicBezTo>
                    <a:pt x="18" y="39"/>
                    <a:pt x="16" y="38"/>
                    <a:pt x="15" y="37"/>
                  </a:cubicBezTo>
                  <a:cubicBezTo>
                    <a:pt x="14" y="36"/>
                    <a:pt x="13" y="35"/>
                    <a:pt x="12" y="35"/>
                  </a:cubicBezTo>
                  <a:cubicBezTo>
                    <a:pt x="11" y="34"/>
                    <a:pt x="10" y="33"/>
                    <a:pt x="9" y="32"/>
                  </a:cubicBezTo>
                  <a:cubicBezTo>
                    <a:pt x="7" y="31"/>
                    <a:pt x="6" y="29"/>
                    <a:pt x="4" y="27"/>
                  </a:cubicBezTo>
                  <a:cubicBezTo>
                    <a:pt x="3" y="26"/>
                    <a:pt x="3" y="25"/>
                    <a:pt x="2" y="24"/>
                  </a:cubicBezTo>
                  <a:cubicBezTo>
                    <a:pt x="2" y="23"/>
                    <a:pt x="2" y="22"/>
                    <a:pt x="2" y="20"/>
                  </a:cubicBezTo>
                  <a:cubicBezTo>
                    <a:pt x="2" y="23"/>
                    <a:pt x="3" y="25"/>
                    <a:pt x="5" y="27"/>
                  </a:cubicBezTo>
                  <a:cubicBezTo>
                    <a:pt x="6" y="28"/>
                    <a:pt x="8" y="30"/>
                    <a:pt x="10" y="31"/>
                  </a:cubicBezTo>
                  <a:cubicBezTo>
                    <a:pt x="11" y="32"/>
                    <a:pt x="12" y="33"/>
                    <a:pt x="13" y="34"/>
                  </a:cubicBezTo>
                  <a:cubicBezTo>
                    <a:pt x="13" y="34"/>
                    <a:pt x="14" y="35"/>
                    <a:pt x="15" y="36"/>
                  </a:cubicBezTo>
                  <a:cubicBezTo>
                    <a:pt x="16" y="36"/>
                    <a:pt x="16" y="36"/>
                    <a:pt x="17" y="37"/>
                  </a:cubicBezTo>
                  <a:cubicBezTo>
                    <a:pt x="14" y="33"/>
                    <a:pt x="11" y="28"/>
                    <a:pt x="8" y="23"/>
                  </a:cubicBezTo>
                  <a:cubicBezTo>
                    <a:pt x="6" y="20"/>
                    <a:pt x="5" y="16"/>
                    <a:pt x="3" y="12"/>
                  </a:cubicBezTo>
                  <a:cubicBezTo>
                    <a:pt x="3" y="10"/>
                    <a:pt x="2" y="8"/>
                    <a:pt x="2" y="6"/>
                  </a:cubicBezTo>
                  <a:cubicBezTo>
                    <a:pt x="1" y="4"/>
                    <a:pt x="1" y="2"/>
                    <a:pt x="1" y="0"/>
                  </a:cubicBezTo>
                  <a:cubicBezTo>
                    <a:pt x="1" y="1"/>
                    <a:pt x="1" y="2"/>
                    <a:pt x="2" y="3"/>
                  </a:cubicBezTo>
                  <a:cubicBezTo>
                    <a:pt x="2" y="4"/>
                    <a:pt x="2" y="5"/>
                    <a:pt x="3" y="6"/>
                  </a:cubicBezTo>
                  <a:cubicBezTo>
                    <a:pt x="4" y="8"/>
                    <a:pt x="4" y="9"/>
                    <a:pt x="5" y="11"/>
                  </a:cubicBezTo>
                  <a:cubicBezTo>
                    <a:pt x="7" y="15"/>
                    <a:pt x="8" y="19"/>
                    <a:pt x="10" y="22"/>
                  </a:cubicBezTo>
                  <a:cubicBezTo>
                    <a:pt x="14" y="30"/>
                    <a:pt x="19" y="36"/>
                    <a:pt x="25" y="42"/>
                  </a:cubicBezTo>
                  <a:cubicBezTo>
                    <a:pt x="26" y="44"/>
                    <a:pt x="28" y="45"/>
                    <a:pt x="29" y="46"/>
                  </a:cubicBezTo>
                  <a:cubicBezTo>
                    <a:pt x="30" y="47"/>
                    <a:pt x="31" y="48"/>
                    <a:pt x="31" y="48"/>
                  </a:cubicBezTo>
                  <a:cubicBezTo>
                    <a:pt x="32" y="49"/>
                    <a:pt x="33" y="49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49"/>
                    <a:pt x="33" y="48"/>
                    <a:pt x="33" y="47"/>
                  </a:cubicBezTo>
                  <a:cubicBezTo>
                    <a:pt x="33" y="45"/>
                    <a:pt x="32" y="44"/>
                    <a:pt x="32" y="43"/>
                  </a:cubicBezTo>
                  <a:cubicBezTo>
                    <a:pt x="31" y="39"/>
                    <a:pt x="31" y="34"/>
                    <a:pt x="29" y="30"/>
                  </a:cubicBezTo>
                  <a:cubicBezTo>
                    <a:pt x="29" y="29"/>
                    <a:pt x="29" y="28"/>
                    <a:pt x="28" y="27"/>
                  </a:cubicBezTo>
                  <a:cubicBezTo>
                    <a:pt x="28" y="26"/>
                    <a:pt x="27" y="25"/>
                    <a:pt x="27" y="24"/>
                  </a:cubicBezTo>
                  <a:cubicBezTo>
                    <a:pt x="26" y="22"/>
                    <a:pt x="24" y="20"/>
                    <a:pt x="23" y="18"/>
                  </a:cubicBezTo>
                  <a:cubicBezTo>
                    <a:pt x="22" y="16"/>
                    <a:pt x="20" y="14"/>
                    <a:pt x="19" y="13"/>
                  </a:cubicBezTo>
                  <a:cubicBezTo>
                    <a:pt x="17" y="11"/>
                    <a:pt x="16" y="9"/>
                    <a:pt x="14" y="8"/>
                  </a:cubicBezTo>
                  <a:cubicBezTo>
                    <a:pt x="16" y="9"/>
                    <a:pt x="17" y="11"/>
                    <a:pt x="19" y="12"/>
                  </a:cubicBezTo>
                  <a:cubicBezTo>
                    <a:pt x="21" y="14"/>
                    <a:pt x="22" y="16"/>
                    <a:pt x="23" y="18"/>
                  </a:cubicBezTo>
                  <a:cubicBezTo>
                    <a:pt x="25" y="19"/>
                    <a:pt x="26" y="21"/>
                    <a:pt x="27" y="23"/>
                  </a:cubicBezTo>
                  <a:cubicBezTo>
                    <a:pt x="28" y="24"/>
                    <a:pt x="29" y="25"/>
                    <a:pt x="29" y="26"/>
                  </a:cubicBezTo>
                  <a:cubicBezTo>
                    <a:pt x="30" y="27"/>
                    <a:pt x="30" y="28"/>
                    <a:pt x="30" y="30"/>
                  </a:cubicBezTo>
                  <a:cubicBezTo>
                    <a:pt x="32" y="34"/>
                    <a:pt x="32" y="39"/>
                    <a:pt x="33" y="43"/>
                  </a:cubicBezTo>
                  <a:cubicBezTo>
                    <a:pt x="34" y="45"/>
                    <a:pt x="34" y="47"/>
                    <a:pt x="35" y="49"/>
                  </a:cubicBezTo>
                  <a:cubicBezTo>
                    <a:pt x="36" y="50"/>
                    <a:pt x="36" y="51"/>
                    <a:pt x="37" y="52"/>
                  </a:cubicBezTo>
                  <a:cubicBezTo>
                    <a:pt x="37" y="53"/>
                    <a:pt x="38" y="53"/>
                    <a:pt x="38" y="53"/>
                  </a:cubicBezTo>
                  <a:cubicBezTo>
                    <a:pt x="40" y="55"/>
                    <a:pt x="41" y="57"/>
                    <a:pt x="43" y="59"/>
                  </a:cubicBezTo>
                  <a:cubicBezTo>
                    <a:pt x="44" y="60"/>
                    <a:pt x="45" y="62"/>
                    <a:pt x="46" y="64"/>
                  </a:cubicBezTo>
                  <a:cubicBezTo>
                    <a:pt x="46" y="63"/>
                    <a:pt x="46" y="63"/>
                    <a:pt x="46" y="63"/>
                  </a:cubicBezTo>
                  <a:cubicBezTo>
                    <a:pt x="47" y="62"/>
                    <a:pt x="47" y="61"/>
                    <a:pt x="47" y="60"/>
                  </a:cubicBezTo>
                  <a:cubicBezTo>
                    <a:pt x="47" y="59"/>
                    <a:pt x="48" y="58"/>
                    <a:pt x="48" y="57"/>
                  </a:cubicBezTo>
                  <a:cubicBezTo>
                    <a:pt x="48" y="56"/>
                    <a:pt x="48" y="54"/>
                    <a:pt x="49" y="52"/>
                  </a:cubicBezTo>
                  <a:cubicBezTo>
                    <a:pt x="49" y="50"/>
                    <a:pt x="49" y="48"/>
                    <a:pt x="49" y="46"/>
                  </a:cubicBezTo>
                  <a:cubicBezTo>
                    <a:pt x="49" y="43"/>
                    <a:pt x="48" y="39"/>
                    <a:pt x="47" y="35"/>
                  </a:cubicBezTo>
                  <a:cubicBezTo>
                    <a:pt x="46" y="34"/>
                    <a:pt x="46" y="32"/>
                    <a:pt x="45" y="30"/>
                  </a:cubicBezTo>
                  <a:cubicBezTo>
                    <a:pt x="45" y="28"/>
                    <a:pt x="44" y="27"/>
                    <a:pt x="43" y="25"/>
                  </a:cubicBezTo>
                  <a:cubicBezTo>
                    <a:pt x="44" y="27"/>
                    <a:pt x="45" y="28"/>
                    <a:pt x="46" y="30"/>
                  </a:cubicBezTo>
                  <a:cubicBezTo>
                    <a:pt x="46" y="32"/>
                    <a:pt x="47" y="33"/>
                    <a:pt x="48" y="35"/>
                  </a:cubicBezTo>
                  <a:cubicBezTo>
                    <a:pt x="49" y="39"/>
                    <a:pt x="50" y="43"/>
                    <a:pt x="50" y="46"/>
                  </a:cubicBezTo>
                  <a:cubicBezTo>
                    <a:pt x="50" y="48"/>
                    <a:pt x="50" y="50"/>
                    <a:pt x="50" y="52"/>
                  </a:cubicBezTo>
                  <a:cubicBezTo>
                    <a:pt x="50" y="54"/>
                    <a:pt x="50" y="56"/>
                    <a:pt x="49" y="58"/>
                  </a:cubicBezTo>
                  <a:cubicBezTo>
                    <a:pt x="49" y="58"/>
                    <a:pt x="49" y="59"/>
                    <a:pt x="49" y="59"/>
                  </a:cubicBezTo>
                  <a:cubicBezTo>
                    <a:pt x="49" y="59"/>
                    <a:pt x="49" y="60"/>
                    <a:pt x="48" y="60"/>
                  </a:cubicBezTo>
                  <a:cubicBezTo>
                    <a:pt x="48" y="61"/>
                    <a:pt x="48" y="62"/>
                    <a:pt x="48" y="63"/>
                  </a:cubicBezTo>
                  <a:cubicBezTo>
                    <a:pt x="48" y="64"/>
                    <a:pt x="48" y="65"/>
                    <a:pt x="48" y="66"/>
                  </a:cubicBezTo>
                  <a:cubicBezTo>
                    <a:pt x="48" y="67"/>
                    <a:pt x="49" y="68"/>
                    <a:pt x="50" y="70"/>
                  </a:cubicBezTo>
                  <a:cubicBezTo>
                    <a:pt x="50" y="71"/>
                    <a:pt x="51" y="72"/>
                    <a:pt x="51" y="73"/>
                  </a:cubicBezTo>
                  <a:cubicBezTo>
                    <a:pt x="51" y="74"/>
                    <a:pt x="52" y="74"/>
                    <a:pt x="52" y="74"/>
                  </a:cubicBezTo>
                  <a:cubicBezTo>
                    <a:pt x="52" y="74"/>
                    <a:pt x="52" y="74"/>
                    <a:pt x="52" y="74"/>
                  </a:cubicBezTo>
                  <a:cubicBezTo>
                    <a:pt x="52" y="75"/>
                    <a:pt x="52" y="75"/>
                    <a:pt x="52" y="75"/>
                  </a:cubicBezTo>
                  <a:cubicBezTo>
                    <a:pt x="53" y="77"/>
                    <a:pt x="53" y="79"/>
                    <a:pt x="54" y="81"/>
                  </a:cubicBezTo>
                  <a:cubicBezTo>
                    <a:pt x="53" y="80"/>
                    <a:pt x="53" y="80"/>
                    <a:pt x="52" y="79"/>
                  </a:cubicBezTo>
                  <a:cubicBezTo>
                    <a:pt x="52" y="78"/>
                    <a:pt x="51" y="77"/>
                    <a:pt x="51" y="76"/>
                  </a:cubicBezTo>
                  <a:cubicBezTo>
                    <a:pt x="50" y="75"/>
                    <a:pt x="49" y="73"/>
                    <a:pt x="49" y="72"/>
                  </a:cubicBezTo>
                  <a:cubicBezTo>
                    <a:pt x="49" y="72"/>
                    <a:pt x="48" y="72"/>
                    <a:pt x="48" y="71"/>
                  </a:cubicBezTo>
                  <a:cubicBezTo>
                    <a:pt x="48" y="71"/>
                    <a:pt x="48" y="71"/>
                    <a:pt x="47" y="70"/>
                  </a:cubicBezTo>
                  <a:cubicBezTo>
                    <a:pt x="47" y="70"/>
                    <a:pt x="47" y="70"/>
                    <a:pt x="46" y="70"/>
                  </a:cubicBezTo>
                  <a:cubicBezTo>
                    <a:pt x="46" y="69"/>
                    <a:pt x="46" y="69"/>
                    <a:pt x="45" y="69"/>
                  </a:cubicBezTo>
                  <a:cubicBezTo>
                    <a:pt x="45" y="68"/>
                    <a:pt x="44" y="68"/>
                    <a:pt x="43" y="67"/>
                  </a:cubicBezTo>
                  <a:cubicBezTo>
                    <a:pt x="40" y="65"/>
                    <a:pt x="37" y="64"/>
                    <a:pt x="33" y="62"/>
                  </a:cubicBezTo>
                  <a:cubicBezTo>
                    <a:pt x="32" y="62"/>
                    <a:pt x="31" y="62"/>
                    <a:pt x="31" y="61"/>
                  </a:cubicBezTo>
                  <a:cubicBezTo>
                    <a:pt x="30" y="61"/>
                    <a:pt x="29" y="61"/>
                    <a:pt x="28" y="61"/>
                  </a:cubicBezTo>
                  <a:cubicBezTo>
                    <a:pt x="26" y="61"/>
                    <a:pt x="24" y="61"/>
                    <a:pt x="22" y="61"/>
                  </a:cubicBezTo>
                  <a:cubicBezTo>
                    <a:pt x="19" y="61"/>
                    <a:pt x="15" y="63"/>
                    <a:pt x="12" y="64"/>
                  </a:cubicBezTo>
                  <a:cubicBezTo>
                    <a:pt x="13" y="63"/>
                    <a:pt x="15" y="62"/>
                    <a:pt x="17" y="62"/>
                  </a:cubicBezTo>
                  <a:cubicBezTo>
                    <a:pt x="19" y="61"/>
                    <a:pt x="20" y="61"/>
                    <a:pt x="22" y="60"/>
                  </a:cubicBezTo>
                  <a:cubicBezTo>
                    <a:pt x="24" y="60"/>
                    <a:pt x="26" y="60"/>
                    <a:pt x="28" y="60"/>
                  </a:cubicBezTo>
                  <a:cubicBezTo>
                    <a:pt x="29" y="60"/>
                    <a:pt x="30" y="60"/>
                    <a:pt x="31" y="61"/>
                  </a:cubicBezTo>
                  <a:cubicBezTo>
                    <a:pt x="32" y="61"/>
                    <a:pt x="33" y="61"/>
                    <a:pt x="34" y="61"/>
                  </a:cubicBezTo>
                  <a:cubicBezTo>
                    <a:pt x="35" y="62"/>
                    <a:pt x="37" y="63"/>
                    <a:pt x="39" y="63"/>
                  </a:cubicBezTo>
                  <a:cubicBezTo>
                    <a:pt x="40" y="64"/>
                    <a:pt x="42" y="65"/>
                    <a:pt x="44" y="66"/>
                  </a:cubicBezTo>
                  <a:cubicBezTo>
                    <a:pt x="45" y="67"/>
                    <a:pt x="45" y="67"/>
                    <a:pt x="46" y="68"/>
                  </a:cubicBezTo>
                  <a:cubicBezTo>
                    <a:pt x="46" y="68"/>
                    <a:pt x="46" y="68"/>
                    <a:pt x="46" y="68"/>
                  </a:cubicBezTo>
                  <a:cubicBezTo>
                    <a:pt x="45" y="65"/>
                    <a:pt x="43" y="63"/>
                    <a:pt x="41" y="60"/>
                  </a:cubicBezTo>
                  <a:cubicBezTo>
                    <a:pt x="41" y="60"/>
                    <a:pt x="40" y="59"/>
                    <a:pt x="40" y="59"/>
                  </a:cubicBezTo>
                  <a:cubicBezTo>
                    <a:pt x="39" y="58"/>
                    <a:pt x="39" y="58"/>
                    <a:pt x="38" y="58"/>
                  </a:cubicBezTo>
                  <a:cubicBezTo>
                    <a:pt x="37" y="57"/>
                    <a:pt x="35" y="56"/>
                    <a:pt x="33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55"/>
                    <a:pt x="31" y="55"/>
                  </a:cubicBezTo>
                  <a:cubicBezTo>
                    <a:pt x="30" y="55"/>
                    <a:pt x="30" y="55"/>
                    <a:pt x="30" y="55"/>
                  </a:cubicBezTo>
                  <a:cubicBezTo>
                    <a:pt x="29" y="54"/>
                    <a:pt x="28" y="54"/>
                    <a:pt x="27" y="54"/>
                  </a:cubicBezTo>
                  <a:cubicBezTo>
                    <a:pt x="25" y="53"/>
                    <a:pt x="23" y="53"/>
                    <a:pt x="21" y="53"/>
                  </a:cubicBezTo>
                  <a:cubicBezTo>
                    <a:pt x="17" y="52"/>
                    <a:pt x="13" y="50"/>
                    <a:pt x="9" y="49"/>
                  </a:cubicBezTo>
                  <a:cubicBezTo>
                    <a:pt x="7" y="48"/>
                    <a:pt x="5" y="47"/>
                    <a:pt x="4" y="46"/>
                  </a:cubicBezTo>
                  <a:cubicBezTo>
                    <a:pt x="2" y="44"/>
                    <a:pt x="1" y="43"/>
                    <a:pt x="0" y="41"/>
                  </a:cubicBezTo>
                  <a:cubicBezTo>
                    <a:pt x="1" y="42"/>
                    <a:pt x="3" y="44"/>
                    <a:pt x="4" y="45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17" name="Freeform 2024"/>
            <p:cNvSpPr/>
            <p:nvPr/>
          </p:nvSpPr>
          <p:spPr>
            <a:xfrm>
              <a:off x="6221379" y="3206767"/>
              <a:ext cx="68263" cy="153989"/>
            </a:xfrm>
            <a:custGeom>
              <a:avLst/>
              <a:gdLst>
                <a:gd name="txL" fmla="*/ 0 w 18"/>
                <a:gd name="txT" fmla="*/ 0 h 41"/>
                <a:gd name="txR" fmla="*/ 18 w 18"/>
                <a:gd name="txB" fmla="*/ 41 h 4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8" h="41">
                  <a:moveTo>
                    <a:pt x="17" y="41"/>
                  </a:moveTo>
                  <a:cubicBezTo>
                    <a:pt x="15" y="34"/>
                    <a:pt x="15" y="26"/>
                    <a:pt x="12" y="19"/>
                  </a:cubicBezTo>
                  <a:cubicBezTo>
                    <a:pt x="10" y="15"/>
                    <a:pt x="8" y="12"/>
                    <a:pt x="5" y="9"/>
                  </a:cubicBezTo>
                  <a:cubicBezTo>
                    <a:pt x="3" y="7"/>
                    <a:pt x="0" y="4"/>
                    <a:pt x="0" y="0"/>
                  </a:cubicBezTo>
                  <a:cubicBezTo>
                    <a:pt x="4" y="3"/>
                    <a:pt x="9" y="5"/>
                    <a:pt x="13" y="8"/>
                  </a:cubicBezTo>
                  <a:cubicBezTo>
                    <a:pt x="15" y="12"/>
                    <a:pt x="17" y="19"/>
                    <a:pt x="17" y="23"/>
                  </a:cubicBezTo>
                  <a:cubicBezTo>
                    <a:pt x="18" y="29"/>
                    <a:pt x="17" y="35"/>
                    <a:pt x="17" y="41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18" name="Freeform 2027"/>
            <p:cNvSpPr/>
            <p:nvPr/>
          </p:nvSpPr>
          <p:spPr>
            <a:xfrm>
              <a:off x="6146766" y="3270267"/>
              <a:ext cx="142876" cy="128588"/>
            </a:xfrm>
            <a:custGeom>
              <a:avLst/>
              <a:gdLst>
                <a:gd name="txL" fmla="*/ 0 w 38"/>
                <a:gd name="txT" fmla="*/ 0 h 34"/>
                <a:gd name="txR" fmla="*/ 38 w 38"/>
                <a:gd name="txB" fmla="*/ 34 h 3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8" h="34">
                  <a:moveTo>
                    <a:pt x="19" y="23"/>
                  </a:moveTo>
                  <a:cubicBezTo>
                    <a:pt x="22" y="24"/>
                    <a:pt x="29" y="26"/>
                    <a:pt x="32" y="28"/>
                  </a:cubicBezTo>
                  <a:cubicBezTo>
                    <a:pt x="34" y="29"/>
                    <a:pt x="38" y="34"/>
                    <a:pt x="38" y="34"/>
                  </a:cubicBezTo>
                  <a:cubicBezTo>
                    <a:pt x="35" y="31"/>
                    <a:pt x="30" y="30"/>
                    <a:pt x="25" y="29"/>
                  </a:cubicBezTo>
                  <a:cubicBezTo>
                    <a:pt x="20" y="28"/>
                    <a:pt x="15" y="28"/>
                    <a:pt x="10" y="27"/>
                  </a:cubicBezTo>
                  <a:cubicBezTo>
                    <a:pt x="6" y="26"/>
                    <a:pt x="3" y="22"/>
                    <a:pt x="1" y="17"/>
                  </a:cubicBezTo>
                  <a:cubicBezTo>
                    <a:pt x="0" y="17"/>
                    <a:pt x="0" y="16"/>
                    <a:pt x="0" y="15"/>
                  </a:cubicBezTo>
                  <a:cubicBezTo>
                    <a:pt x="1" y="10"/>
                    <a:pt x="2" y="5"/>
                    <a:pt x="4" y="0"/>
                  </a:cubicBezTo>
                  <a:cubicBezTo>
                    <a:pt x="4" y="2"/>
                    <a:pt x="4" y="5"/>
                    <a:pt x="5" y="7"/>
                  </a:cubicBezTo>
                  <a:cubicBezTo>
                    <a:pt x="8" y="17"/>
                    <a:pt x="14" y="22"/>
                    <a:pt x="19" y="23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19" name="Freeform 2028"/>
            <p:cNvSpPr/>
            <p:nvPr/>
          </p:nvSpPr>
          <p:spPr>
            <a:xfrm>
              <a:off x="6180103" y="3203592"/>
              <a:ext cx="150813" cy="263527"/>
            </a:xfrm>
            <a:custGeom>
              <a:avLst/>
              <a:gdLst>
                <a:gd name="txL" fmla="*/ 0 w 40"/>
                <a:gd name="txT" fmla="*/ 0 h 70"/>
                <a:gd name="txR" fmla="*/ 40 w 40"/>
                <a:gd name="txB" fmla="*/ 70 h 7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0" h="70">
                  <a:moveTo>
                    <a:pt x="3" y="36"/>
                  </a:moveTo>
                  <a:cubicBezTo>
                    <a:pt x="5" y="37"/>
                    <a:pt x="6" y="38"/>
                    <a:pt x="7" y="39"/>
                  </a:cubicBezTo>
                  <a:cubicBezTo>
                    <a:pt x="10" y="41"/>
                    <a:pt x="13" y="42"/>
                    <a:pt x="16" y="43"/>
                  </a:cubicBezTo>
                  <a:cubicBezTo>
                    <a:pt x="18" y="43"/>
                    <a:pt x="20" y="44"/>
                    <a:pt x="21" y="45"/>
                  </a:cubicBezTo>
                  <a:cubicBezTo>
                    <a:pt x="22" y="45"/>
                    <a:pt x="23" y="45"/>
                    <a:pt x="24" y="45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7" y="46"/>
                    <a:pt x="28" y="47"/>
                    <a:pt x="28" y="47"/>
                  </a:cubicBezTo>
                  <a:cubicBezTo>
                    <a:pt x="27" y="46"/>
                    <a:pt x="27" y="45"/>
                    <a:pt x="26" y="44"/>
                  </a:cubicBezTo>
                  <a:cubicBezTo>
                    <a:pt x="25" y="44"/>
                    <a:pt x="24" y="43"/>
                    <a:pt x="24" y="43"/>
                  </a:cubicBezTo>
                  <a:cubicBezTo>
                    <a:pt x="23" y="42"/>
                    <a:pt x="22" y="41"/>
                    <a:pt x="22" y="41"/>
                  </a:cubicBezTo>
                  <a:cubicBezTo>
                    <a:pt x="21" y="40"/>
                    <a:pt x="19" y="38"/>
                    <a:pt x="18" y="37"/>
                  </a:cubicBezTo>
                  <a:cubicBezTo>
                    <a:pt x="18" y="36"/>
                    <a:pt x="17" y="35"/>
                    <a:pt x="16" y="34"/>
                  </a:cubicBezTo>
                  <a:cubicBezTo>
                    <a:pt x="15" y="33"/>
                    <a:pt x="13" y="32"/>
                    <a:pt x="12" y="31"/>
                  </a:cubicBezTo>
                  <a:cubicBezTo>
                    <a:pt x="11" y="30"/>
                    <a:pt x="11" y="30"/>
                    <a:pt x="10" y="29"/>
                  </a:cubicBezTo>
                  <a:cubicBezTo>
                    <a:pt x="9" y="28"/>
                    <a:pt x="9" y="28"/>
                    <a:pt x="8" y="27"/>
                  </a:cubicBezTo>
                  <a:cubicBezTo>
                    <a:pt x="7" y="25"/>
                    <a:pt x="5" y="24"/>
                    <a:pt x="4" y="22"/>
                  </a:cubicBezTo>
                  <a:cubicBezTo>
                    <a:pt x="4" y="21"/>
                    <a:pt x="3" y="21"/>
                    <a:pt x="3" y="20"/>
                  </a:cubicBezTo>
                  <a:cubicBezTo>
                    <a:pt x="3" y="19"/>
                    <a:pt x="3" y="18"/>
                    <a:pt x="3" y="17"/>
                  </a:cubicBezTo>
                  <a:cubicBezTo>
                    <a:pt x="3" y="19"/>
                    <a:pt x="4" y="20"/>
                    <a:pt x="5" y="22"/>
                  </a:cubicBezTo>
                  <a:cubicBezTo>
                    <a:pt x="6" y="24"/>
                    <a:pt x="7" y="25"/>
                    <a:pt x="9" y="26"/>
                  </a:cubicBezTo>
                  <a:cubicBezTo>
                    <a:pt x="9" y="27"/>
                    <a:pt x="10" y="28"/>
                    <a:pt x="11" y="28"/>
                  </a:cubicBezTo>
                  <a:cubicBezTo>
                    <a:pt x="11" y="29"/>
                    <a:pt x="12" y="30"/>
                    <a:pt x="13" y="30"/>
                  </a:cubicBezTo>
                  <a:cubicBezTo>
                    <a:pt x="13" y="30"/>
                    <a:pt x="14" y="31"/>
                    <a:pt x="14" y="31"/>
                  </a:cubicBezTo>
                  <a:cubicBezTo>
                    <a:pt x="12" y="27"/>
                    <a:pt x="10" y="24"/>
                    <a:pt x="8" y="20"/>
                  </a:cubicBezTo>
                  <a:cubicBezTo>
                    <a:pt x="7" y="17"/>
                    <a:pt x="6" y="13"/>
                    <a:pt x="5" y="10"/>
                  </a:cubicBezTo>
                  <a:cubicBezTo>
                    <a:pt x="4" y="8"/>
                    <a:pt x="4" y="7"/>
                    <a:pt x="4" y="5"/>
                  </a:cubicBezTo>
                  <a:cubicBezTo>
                    <a:pt x="4" y="3"/>
                    <a:pt x="4" y="2"/>
                    <a:pt x="4" y="0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5" y="3"/>
                    <a:pt x="5" y="4"/>
                    <a:pt x="5" y="5"/>
                  </a:cubicBezTo>
                  <a:cubicBezTo>
                    <a:pt x="5" y="6"/>
                    <a:pt x="6" y="8"/>
                    <a:pt x="6" y="10"/>
                  </a:cubicBezTo>
                  <a:cubicBezTo>
                    <a:pt x="7" y="13"/>
                    <a:pt x="8" y="16"/>
                    <a:pt x="10" y="19"/>
                  </a:cubicBezTo>
                  <a:cubicBezTo>
                    <a:pt x="12" y="25"/>
                    <a:pt x="16" y="31"/>
                    <a:pt x="20" y="36"/>
                  </a:cubicBezTo>
                  <a:cubicBezTo>
                    <a:pt x="21" y="37"/>
                    <a:pt x="22" y="38"/>
                    <a:pt x="23" y="40"/>
                  </a:cubicBezTo>
                  <a:cubicBezTo>
                    <a:pt x="24" y="40"/>
                    <a:pt x="24" y="41"/>
                    <a:pt x="25" y="41"/>
                  </a:cubicBezTo>
                  <a:cubicBezTo>
                    <a:pt x="25" y="42"/>
                    <a:pt x="26" y="42"/>
                    <a:pt x="27" y="43"/>
                  </a:cubicBezTo>
                  <a:cubicBezTo>
                    <a:pt x="27" y="43"/>
                    <a:pt x="27" y="43"/>
                    <a:pt x="27" y="43"/>
                  </a:cubicBezTo>
                  <a:cubicBezTo>
                    <a:pt x="27" y="43"/>
                    <a:pt x="27" y="43"/>
                    <a:pt x="27" y="43"/>
                  </a:cubicBezTo>
                  <a:cubicBezTo>
                    <a:pt x="27" y="42"/>
                    <a:pt x="26" y="41"/>
                    <a:pt x="26" y="40"/>
                  </a:cubicBezTo>
                  <a:cubicBezTo>
                    <a:pt x="26" y="39"/>
                    <a:pt x="26" y="38"/>
                    <a:pt x="26" y="37"/>
                  </a:cubicBezTo>
                  <a:cubicBezTo>
                    <a:pt x="25" y="34"/>
                    <a:pt x="25" y="30"/>
                    <a:pt x="25" y="26"/>
                  </a:cubicBezTo>
                  <a:cubicBezTo>
                    <a:pt x="24" y="26"/>
                    <a:pt x="24" y="25"/>
                    <a:pt x="24" y="24"/>
                  </a:cubicBezTo>
                  <a:cubicBezTo>
                    <a:pt x="24" y="23"/>
                    <a:pt x="23" y="22"/>
                    <a:pt x="23" y="21"/>
                  </a:cubicBezTo>
                  <a:cubicBezTo>
                    <a:pt x="22" y="20"/>
                    <a:pt x="21" y="18"/>
                    <a:pt x="20" y="16"/>
                  </a:cubicBezTo>
                  <a:cubicBezTo>
                    <a:pt x="19" y="15"/>
                    <a:pt x="18" y="13"/>
                    <a:pt x="17" y="12"/>
                  </a:cubicBezTo>
                  <a:cubicBezTo>
                    <a:pt x="16" y="10"/>
                    <a:pt x="15" y="9"/>
                    <a:pt x="14" y="7"/>
                  </a:cubicBezTo>
                  <a:cubicBezTo>
                    <a:pt x="15" y="9"/>
                    <a:pt x="16" y="10"/>
                    <a:pt x="18" y="12"/>
                  </a:cubicBezTo>
                  <a:cubicBezTo>
                    <a:pt x="19" y="13"/>
                    <a:pt x="20" y="15"/>
                    <a:pt x="21" y="16"/>
                  </a:cubicBezTo>
                  <a:cubicBezTo>
                    <a:pt x="22" y="18"/>
                    <a:pt x="23" y="19"/>
                    <a:pt x="23" y="21"/>
                  </a:cubicBezTo>
                  <a:cubicBezTo>
                    <a:pt x="24" y="22"/>
                    <a:pt x="24" y="23"/>
                    <a:pt x="25" y="24"/>
                  </a:cubicBezTo>
                  <a:cubicBezTo>
                    <a:pt x="25" y="24"/>
                    <a:pt x="25" y="25"/>
                    <a:pt x="25" y="26"/>
                  </a:cubicBezTo>
                  <a:cubicBezTo>
                    <a:pt x="26" y="30"/>
                    <a:pt x="26" y="34"/>
                    <a:pt x="27" y="37"/>
                  </a:cubicBezTo>
                  <a:cubicBezTo>
                    <a:pt x="27" y="39"/>
                    <a:pt x="27" y="41"/>
                    <a:pt x="28" y="43"/>
                  </a:cubicBezTo>
                  <a:cubicBezTo>
                    <a:pt x="28" y="43"/>
                    <a:pt x="29" y="44"/>
                    <a:pt x="29" y="45"/>
                  </a:cubicBezTo>
                  <a:cubicBezTo>
                    <a:pt x="29" y="45"/>
                    <a:pt x="29" y="46"/>
                    <a:pt x="30" y="46"/>
                  </a:cubicBezTo>
                  <a:cubicBezTo>
                    <a:pt x="31" y="48"/>
                    <a:pt x="32" y="49"/>
                    <a:pt x="33" y="51"/>
                  </a:cubicBezTo>
                  <a:cubicBezTo>
                    <a:pt x="34" y="52"/>
                    <a:pt x="35" y="54"/>
                    <a:pt x="36" y="55"/>
                  </a:cubicBezTo>
                  <a:cubicBezTo>
                    <a:pt x="36" y="55"/>
                    <a:pt x="36" y="55"/>
                    <a:pt x="36" y="54"/>
                  </a:cubicBezTo>
                  <a:cubicBezTo>
                    <a:pt x="36" y="54"/>
                    <a:pt x="36" y="53"/>
                    <a:pt x="37" y="52"/>
                  </a:cubicBezTo>
                  <a:cubicBezTo>
                    <a:pt x="37" y="51"/>
                    <a:pt x="37" y="51"/>
                    <a:pt x="37" y="50"/>
                  </a:cubicBezTo>
                  <a:cubicBezTo>
                    <a:pt x="38" y="49"/>
                    <a:pt x="38" y="47"/>
                    <a:pt x="38" y="46"/>
                  </a:cubicBezTo>
                  <a:cubicBezTo>
                    <a:pt x="39" y="44"/>
                    <a:pt x="39" y="43"/>
                    <a:pt x="39" y="41"/>
                  </a:cubicBezTo>
                  <a:cubicBezTo>
                    <a:pt x="39" y="38"/>
                    <a:pt x="39" y="35"/>
                    <a:pt x="38" y="32"/>
                  </a:cubicBezTo>
                  <a:cubicBezTo>
                    <a:pt x="38" y="31"/>
                    <a:pt x="38" y="29"/>
                    <a:pt x="37" y="28"/>
                  </a:cubicBezTo>
                  <a:cubicBezTo>
                    <a:pt x="37" y="26"/>
                    <a:pt x="36" y="25"/>
                    <a:pt x="36" y="24"/>
                  </a:cubicBezTo>
                  <a:cubicBezTo>
                    <a:pt x="37" y="25"/>
                    <a:pt x="37" y="26"/>
                    <a:pt x="38" y="28"/>
                  </a:cubicBezTo>
                  <a:cubicBezTo>
                    <a:pt x="38" y="29"/>
                    <a:pt x="38" y="31"/>
                    <a:pt x="39" y="32"/>
                  </a:cubicBezTo>
                  <a:cubicBezTo>
                    <a:pt x="40" y="35"/>
                    <a:pt x="40" y="38"/>
                    <a:pt x="40" y="41"/>
                  </a:cubicBezTo>
                  <a:cubicBezTo>
                    <a:pt x="40" y="43"/>
                    <a:pt x="40" y="44"/>
                    <a:pt x="39" y="46"/>
                  </a:cubicBezTo>
                  <a:cubicBezTo>
                    <a:pt x="39" y="47"/>
                    <a:pt x="39" y="49"/>
                    <a:pt x="38" y="50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52"/>
                    <a:pt x="38" y="52"/>
                    <a:pt x="38" y="53"/>
                  </a:cubicBezTo>
                  <a:cubicBezTo>
                    <a:pt x="37" y="53"/>
                    <a:pt x="37" y="54"/>
                    <a:pt x="37" y="55"/>
                  </a:cubicBezTo>
                  <a:cubicBezTo>
                    <a:pt x="37" y="55"/>
                    <a:pt x="37" y="56"/>
                    <a:pt x="37" y="57"/>
                  </a:cubicBezTo>
                  <a:cubicBezTo>
                    <a:pt x="37" y="58"/>
                    <a:pt x="38" y="59"/>
                    <a:pt x="38" y="60"/>
                  </a:cubicBezTo>
                  <a:cubicBezTo>
                    <a:pt x="38" y="61"/>
                    <a:pt x="39" y="62"/>
                    <a:pt x="39" y="63"/>
                  </a:cubicBezTo>
                  <a:cubicBezTo>
                    <a:pt x="39" y="64"/>
                    <a:pt x="39" y="64"/>
                    <a:pt x="39" y="64"/>
                  </a:cubicBezTo>
                  <a:cubicBezTo>
                    <a:pt x="39" y="64"/>
                    <a:pt x="39" y="64"/>
                    <a:pt x="39" y="64"/>
                  </a:cubicBezTo>
                  <a:cubicBezTo>
                    <a:pt x="39" y="64"/>
                    <a:pt x="39" y="65"/>
                    <a:pt x="39" y="65"/>
                  </a:cubicBezTo>
                  <a:cubicBezTo>
                    <a:pt x="40" y="67"/>
                    <a:pt x="40" y="68"/>
                    <a:pt x="40" y="70"/>
                  </a:cubicBezTo>
                  <a:cubicBezTo>
                    <a:pt x="40" y="69"/>
                    <a:pt x="40" y="68"/>
                    <a:pt x="39" y="68"/>
                  </a:cubicBezTo>
                  <a:cubicBezTo>
                    <a:pt x="39" y="67"/>
                    <a:pt x="39" y="66"/>
                    <a:pt x="38" y="65"/>
                  </a:cubicBezTo>
                  <a:cubicBezTo>
                    <a:pt x="38" y="64"/>
                    <a:pt x="37" y="63"/>
                    <a:pt x="37" y="62"/>
                  </a:cubicBezTo>
                  <a:cubicBezTo>
                    <a:pt x="37" y="62"/>
                    <a:pt x="37" y="62"/>
                    <a:pt x="37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0"/>
                    <a:pt x="36" y="60"/>
                    <a:pt x="35" y="60"/>
                  </a:cubicBezTo>
                  <a:cubicBezTo>
                    <a:pt x="35" y="60"/>
                    <a:pt x="35" y="59"/>
                    <a:pt x="34" y="59"/>
                  </a:cubicBezTo>
                  <a:cubicBezTo>
                    <a:pt x="34" y="59"/>
                    <a:pt x="33" y="58"/>
                    <a:pt x="33" y="58"/>
                  </a:cubicBezTo>
                  <a:cubicBezTo>
                    <a:pt x="30" y="56"/>
                    <a:pt x="28" y="54"/>
                    <a:pt x="25" y="53"/>
                  </a:cubicBezTo>
                  <a:cubicBezTo>
                    <a:pt x="24" y="53"/>
                    <a:pt x="24" y="52"/>
                    <a:pt x="23" y="52"/>
                  </a:cubicBezTo>
                  <a:cubicBezTo>
                    <a:pt x="22" y="52"/>
                    <a:pt x="22" y="52"/>
                    <a:pt x="21" y="51"/>
                  </a:cubicBezTo>
                  <a:cubicBezTo>
                    <a:pt x="20" y="51"/>
                    <a:pt x="18" y="51"/>
                    <a:pt x="17" y="51"/>
                  </a:cubicBezTo>
                  <a:cubicBezTo>
                    <a:pt x="14" y="51"/>
                    <a:pt x="11" y="52"/>
                    <a:pt x="8" y="52"/>
                  </a:cubicBezTo>
                  <a:cubicBezTo>
                    <a:pt x="9" y="52"/>
                    <a:pt x="11" y="52"/>
                    <a:pt x="12" y="51"/>
                  </a:cubicBezTo>
                  <a:cubicBezTo>
                    <a:pt x="13" y="51"/>
                    <a:pt x="15" y="51"/>
                    <a:pt x="17" y="50"/>
                  </a:cubicBezTo>
                  <a:cubicBezTo>
                    <a:pt x="18" y="50"/>
                    <a:pt x="20" y="50"/>
                    <a:pt x="21" y="51"/>
                  </a:cubicBezTo>
                  <a:cubicBezTo>
                    <a:pt x="22" y="51"/>
                    <a:pt x="23" y="51"/>
                    <a:pt x="23" y="51"/>
                  </a:cubicBezTo>
                  <a:cubicBezTo>
                    <a:pt x="24" y="52"/>
                    <a:pt x="25" y="52"/>
                    <a:pt x="25" y="52"/>
                  </a:cubicBezTo>
                  <a:cubicBezTo>
                    <a:pt x="27" y="53"/>
                    <a:pt x="28" y="53"/>
                    <a:pt x="30" y="54"/>
                  </a:cubicBezTo>
                  <a:cubicBezTo>
                    <a:pt x="31" y="55"/>
                    <a:pt x="32" y="56"/>
                    <a:pt x="33" y="57"/>
                  </a:cubicBezTo>
                  <a:cubicBezTo>
                    <a:pt x="34" y="57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4" y="56"/>
                    <a:pt x="33" y="54"/>
                    <a:pt x="32" y="52"/>
                  </a:cubicBezTo>
                  <a:cubicBezTo>
                    <a:pt x="32" y="51"/>
                    <a:pt x="31" y="51"/>
                    <a:pt x="31" y="51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28" y="49"/>
                    <a:pt x="27" y="48"/>
                    <a:pt x="25" y="47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5" y="47"/>
                    <a:pt x="24" y="47"/>
                    <a:pt x="24" y="47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2" y="46"/>
                    <a:pt x="22" y="46"/>
                    <a:pt x="21" y="46"/>
                  </a:cubicBezTo>
                  <a:cubicBezTo>
                    <a:pt x="19" y="45"/>
                    <a:pt x="18" y="45"/>
                    <a:pt x="16" y="44"/>
                  </a:cubicBezTo>
                  <a:cubicBezTo>
                    <a:pt x="13" y="43"/>
                    <a:pt x="10" y="42"/>
                    <a:pt x="7" y="40"/>
                  </a:cubicBezTo>
                  <a:cubicBezTo>
                    <a:pt x="5" y="39"/>
                    <a:pt x="4" y="38"/>
                    <a:pt x="3" y="37"/>
                  </a:cubicBezTo>
                  <a:cubicBezTo>
                    <a:pt x="1" y="36"/>
                    <a:pt x="0" y="35"/>
                    <a:pt x="0" y="33"/>
                  </a:cubicBezTo>
                  <a:cubicBezTo>
                    <a:pt x="1" y="34"/>
                    <a:pt x="2" y="35"/>
                    <a:pt x="3" y="36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20" name="Freeform 2029"/>
            <p:cNvSpPr/>
            <p:nvPr/>
          </p:nvSpPr>
          <p:spPr>
            <a:xfrm>
              <a:off x="6256304" y="2835289"/>
              <a:ext cx="71438" cy="98426"/>
            </a:xfrm>
            <a:custGeom>
              <a:avLst/>
              <a:gdLst>
                <a:gd name="txL" fmla="*/ 0 w 19"/>
                <a:gd name="txT" fmla="*/ 0 h 26"/>
                <a:gd name="txR" fmla="*/ 19 w 19"/>
                <a:gd name="txB" fmla="*/ 26 h 26"/>
              </a:gdLst>
              <a:ahLst/>
              <a:cxnLst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</a:cxnLst>
              <a:rect l="txL" t="txT" r="txR" b="txB"/>
              <a:pathLst>
                <a:path w="19" h="26">
                  <a:moveTo>
                    <a:pt x="0" y="26"/>
                  </a:moveTo>
                  <a:cubicBezTo>
                    <a:pt x="4" y="22"/>
                    <a:pt x="9" y="19"/>
                    <a:pt x="12" y="14"/>
                  </a:cubicBezTo>
                  <a:cubicBezTo>
                    <a:pt x="13" y="12"/>
                    <a:pt x="14" y="9"/>
                    <a:pt x="15" y="7"/>
                  </a:cubicBezTo>
                  <a:cubicBezTo>
                    <a:pt x="16" y="4"/>
                    <a:pt x="17" y="2"/>
                    <a:pt x="18" y="0"/>
                  </a:cubicBezTo>
                  <a:cubicBezTo>
                    <a:pt x="19" y="3"/>
                    <a:pt x="19" y="7"/>
                    <a:pt x="19" y="11"/>
                  </a:cubicBezTo>
                  <a:cubicBezTo>
                    <a:pt x="17" y="14"/>
                    <a:pt x="13" y="17"/>
                    <a:pt x="12" y="19"/>
                  </a:cubicBezTo>
                  <a:cubicBezTo>
                    <a:pt x="8" y="22"/>
                    <a:pt x="4" y="24"/>
                    <a:pt x="0" y="26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21" name="Freeform 2032"/>
            <p:cNvSpPr/>
            <p:nvPr/>
          </p:nvSpPr>
          <p:spPr>
            <a:xfrm>
              <a:off x="6207091" y="2824177"/>
              <a:ext cx="55563" cy="127001"/>
            </a:xfrm>
            <a:custGeom>
              <a:avLst/>
              <a:gdLst>
                <a:gd name="txL" fmla="*/ 0 w 15"/>
                <a:gd name="txT" fmla="*/ 0 h 34"/>
                <a:gd name="txR" fmla="*/ 15 w 15"/>
                <a:gd name="txB" fmla="*/ 34 h 3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5" h="34">
                  <a:moveTo>
                    <a:pt x="7" y="18"/>
                  </a:moveTo>
                  <a:cubicBezTo>
                    <a:pt x="8" y="20"/>
                    <a:pt x="9" y="25"/>
                    <a:pt x="9" y="27"/>
                  </a:cubicBezTo>
                  <a:cubicBezTo>
                    <a:pt x="9" y="29"/>
                    <a:pt x="8" y="34"/>
                    <a:pt x="8" y="34"/>
                  </a:cubicBezTo>
                  <a:cubicBezTo>
                    <a:pt x="8" y="30"/>
                    <a:pt x="7" y="27"/>
                    <a:pt x="6" y="24"/>
                  </a:cubicBezTo>
                  <a:cubicBezTo>
                    <a:pt x="5" y="21"/>
                    <a:pt x="3" y="18"/>
                    <a:pt x="1" y="14"/>
                  </a:cubicBezTo>
                  <a:cubicBezTo>
                    <a:pt x="0" y="11"/>
                    <a:pt x="2" y="7"/>
                    <a:pt x="3" y="5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8" y="2"/>
                    <a:pt x="12" y="1"/>
                    <a:pt x="15" y="0"/>
                  </a:cubicBezTo>
                  <a:cubicBezTo>
                    <a:pt x="14" y="1"/>
                    <a:pt x="12" y="2"/>
                    <a:pt x="11" y="3"/>
                  </a:cubicBezTo>
                  <a:cubicBezTo>
                    <a:pt x="7" y="9"/>
                    <a:pt x="6" y="14"/>
                    <a:pt x="7" y="18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22" name="Freeform 2033"/>
            <p:cNvSpPr/>
            <p:nvPr/>
          </p:nvSpPr>
          <p:spPr>
            <a:xfrm>
              <a:off x="6202328" y="2816239"/>
              <a:ext cx="117476" cy="184151"/>
            </a:xfrm>
            <a:custGeom>
              <a:avLst/>
              <a:gdLst>
                <a:gd name="txL" fmla="*/ 0 w 31"/>
                <a:gd name="txT" fmla="*/ 0 h 49"/>
                <a:gd name="txR" fmla="*/ 31 w 31"/>
                <a:gd name="txB" fmla="*/ 49 h 4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1" h="49">
                  <a:moveTo>
                    <a:pt x="8" y="14"/>
                  </a:moveTo>
                  <a:cubicBezTo>
                    <a:pt x="8" y="15"/>
                    <a:pt x="8" y="16"/>
                    <a:pt x="8" y="18"/>
                  </a:cubicBezTo>
                  <a:cubicBezTo>
                    <a:pt x="8" y="20"/>
                    <a:pt x="9" y="22"/>
                    <a:pt x="9" y="25"/>
                  </a:cubicBezTo>
                  <a:cubicBezTo>
                    <a:pt x="10" y="26"/>
                    <a:pt x="10" y="27"/>
                    <a:pt x="10" y="28"/>
                  </a:cubicBezTo>
                  <a:cubicBezTo>
                    <a:pt x="11" y="29"/>
                    <a:pt x="11" y="29"/>
                    <a:pt x="11" y="30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2"/>
                    <a:pt x="11" y="33"/>
                    <a:pt x="11" y="33"/>
                  </a:cubicBezTo>
                  <a:cubicBezTo>
                    <a:pt x="12" y="32"/>
                    <a:pt x="12" y="31"/>
                    <a:pt x="12" y="31"/>
                  </a:cubicBezTo>
                  <a:cubicBezTo>
                    <a:pt x="12" y="30"/>
                    <a:pt x="12" y="29"/>
                    <a:pt x="12" y="29"/>
                  </a:cubicBezTo>
                  <a:cubicBezTo>
                    <a:pt x="13" y="28"/>
                    <a:pt x="13" y="28"/>
                    <a:pt x="13" y="27"/>
                  </a:cubicBezTo>
                  <a:cubicBezTo>
                    <a:pt x="13" y="26"/>
                    <a:pt x="13" y="25"/>
                    <a:pt x="14" y="23"/>
                  </a:cubicBezTo>
                  <a:cubicBezTo>
                    <a:pt x="14" y="22"/>
                    <a:pt x="14" y="22"/>
                    <a:pt x="15" y="21"/>
                  </a:cubicBezTo>
                  <a:cubicBezTo>
                    <a:pt x="15" y="20"/>
                    <a:pt x="15" y="18"/>
                    <a:pt x="15" y="17"/>
                  </a:cubicBezTo>
                  <a:cubicBezTo>
                    <a:pt x="15" y="17"/>
                    <a:pt x="15" y="16"/>
                    <a:pt x="15" y="15"/>
                  </a:cubicBezTo>
                  <a:cubicBezTo>
                    <a:pt x="16" y="14"/>
                    <a:pt x="16" y="14"/>
                    <a:pt x="16" y="13"/>
                  </a:cubicBezTo>
                  <a:cubicBezTo>
                    <a:pt x="16" y="12"/>
                    <a:pt x="17" y="10"/>
                    <a:pt x="17" y="9"/>
                  </a:cubicBezTo>
                  <a:cubicBezTo>
                    <a:pt x="18" y="9"/>
                    <a:pt x="18" y="8"/>
                    <a:pt x="18" y="7"/>
                  </a:cubicBezTo>
                  <a:cubicBezTo>
                    <a:pt x="19" y="7"/>
                    <a:pt x="19" y="6"/>
                    <a:pt x="20" y="6"/>
                  </a:cubicBezTo>
                  <a:cubicBezTo>
                    <a:pt x="19" y="7"/>
                    <a:pt x="18" y="8"/>
                    <a:pt x="18" y="9"/>
                  </a:cubicBezTo>
                  <a:cubicBezTo>
                    <a:pt x="17" y="11"/>
                    <a:pt x="17" y="12"/>
                    <a:pt x="17" y="13"/>
                  </a:cubicBezTo>
                  <a:cubicBezTo>
                    <a:pt x="16" y="14"/>
                    <a:pt x="16" y="15"/>
                    <a:pt x="16" y="15"/>
                  </a:cubicBezTo>
                  <a:cubicBezTo>
                    <a:pt x="16" y="16"/>
                    <a:pt x="16" y="17"/>
                    <a:pt x="16" y="17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7" y="16"/>
                    <a:pt x="18" y="13"/>
                    <a:pt x="20" y="10"/>
                  </a:cubicBezTo>
                  <a:cubicBezTo>
                    <a:pt x="22" y="8"/>
                    <a:pt x="23" y="6"/>
                    <a:pt x="25" y="5"/>
                  </a:cubicBezTo>
                  <a:cubicBezTo>
                    <a:pt x="26" y="4"/>
                    <a:pt x="27" y="3"/>
                    <a:pt x="28" y="2"/>
                  </a:cubicBezTo>
                  <a:cubicBezTo>
                    <a:pt x="28" y="1"/>
                    <a:pt x="29" y="1"/>
                    <a:pt x="31" y="0"/>
                  </a:cubicBezTo>
                  <a:cubicBezTo>
                    <a:pt x="30" y="1"/>
                    <a:pt x="30" y="1"/>
                    <a:pt x="29" y="1"/>
                  </a:cubicBezTo>
                  <a:cubicBezTo>
                    <a:pt x="29" y="2"/>
                    <a:pt x="28" y="2"/>
                    <a:pt x="28" y="3"/>
                  </a:cubicBezTo>
                  <a:cubicBezTo>
                    <a:pt x="27" y="4"/>
                    <a:pt x="26" y="5"/>
                    <a:pt x="26" y="5"/>
                  </a:cubicBezTo>
                  <a:cubicBezTo>
                    <a:pt x="24" y="7"/>
                    <a:pt x="23" y="9"/>
                    <a:pt x="21" y="11"/>
                  </a:cubicBezTo>
                  <a:cubicBezTo>
                    <a:pt x="19" y="15"/>
                    <a:pt x="16" y="19"/>
                    <a:pt x="15" y="24"/>
                  </a:cubicBezTo>
                  <a:cubicBezTo>
                    <a:pt x="15" y="25"/>
                    <a:pt x="14" y="26"/>
                    <a:pt x="14" y="27"/>
                  </a:cubicBezTo>
                  <a:cubicBezTo>
                    <a:pt x="14" y="28"/>
                    <a:pt x="14" y="28"/>
                    <a:pt x="14" y="29"/>
                  </a:cubicBezTo>
                  <a:cubicBezTo>
                    <a:pt x="14" y="30"/>
                    <a:pt x="14" y="30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3" y="31"/>
                    <a:pt x="14" y="31"/>
                  </a:cubicBezTo>
                  <a:cubicBezTo>
                    <a:pt x="14" y="30"/>
                    <a:pt x="14" y="30"/>
                    <a:pt x="15" y="29"/>
                  </a:cubicBezTo>
                  <a:cubicBezTo>
                    <a:pt x="15" y="29"/>
                    <a:pt x="16" y="28"/>
                    <a:pt x="16" y="28"/>
                  </a:cubicBezTo>
                  <a:cubicBezTo>
                    <a:pt x="18" y="26"/>
                    <a:pt x="21" y="25"/>
                    <a:pt x="23" y="23"/>
                  </a:cubicBezTo>
                  <a:cubicBezTo>
                    <a:pt x="23" y="23"/>
                    <a:pt x="24" y="22"/>
                    <a:pt x="24" y="22"/>
                  </a:cubicBezTo>
                  <a:cubicBezTo>
                    <a:pt x="24" y="21"/>
                    <a:pt x="25" y="20"/>
                    <a:pt x="25" y="20"/>
                  </a:cubicBezTo>
                  <a:cubicBezTo>
                    <a:pt x="26" y="19"/>
                    <a:pt x="26" y="18"/>
                    <a:pt x="27" y="16"/>
                  </a:cubicBezTo>
                  <a:cubicBezTo>
                    <a:pt x="28" y="15"/>
                    <a:pt x="28" y="14"/>
                    <a:pt x="29" y="13"/>
                  </a:cubicBezTo>
                  <a:cubicBezTo>
                    <a:pt x="29" y="12"/>
                    <a:pt x="29" y="10"/>
                    <a:pt x="30" y="9"/>
                  </a:cubicBezTo>
                  <a:cubicBezTo>
                    <a:pt x="30" y="10"/>
                    <a:pt x="29" y="12"/>
                    <a:pt x="29" y="13"/>
                  </a:cubicBezTo>
                  <a:cubicBezTo>
                    <a:pt x="28" y="14"/>
                    <a:pt x="28" y="15"/>
                    <a:pt x="27" y="17"/>
                  </a:cubicBezTo>
                  <a:cubicBezTo>
                    <a:pt x="27" y="18"/>
                    <a:pt x="26" y="19"/>
                    <a:pt x="25" y="20"/>
                  </a:cubicBezTo>
                  <a:cubicBezTo>
                    <a:pt x="25" y="21"/>
                    <a:pt x="25" y="21"/>
                    <a:pt x="24" y="22"/>
                  </a:cubicBezTo>
                  <a:cubicBezTo>
                    <a:pt x="24" y="22"/>
                    <a:pt x="24" y="23"/>
                    <a:pt x="23" y="23"/>
                  </a:cubicBezTo>
                  <a:cubicBezTo>
                    <a:pt x="21" y="25"/>
                    <a:pt x="19" y="27"/>
                    <a:pt x="17" y="29"/>
                  </a:cubicBezTo>
                  <a:cubicBezTo>
                    <a:pt x="16" y="29"/>
                    <a:pt x="15" y="30"/>
                    <a:pt x="14" y="31"/>
                  </a:cubicBezTo>
                  <a:cubicBezTo>
                    <a:pt x="14" y="32"/>
                    <a:pt x="13" y="32"/>
                    <a:pt x="13" y="33"/>
                  </a:cubicBezTo>
                  <a:cubicBezTo>
                    <a:pt x="13" y="33"/>
                    <a:pt x="13" y="33"/>
                    <a:pt x="13" y="34"/>
                  </a:cubicBezTo>
                  <a:cubicBezTo>
                    <a:pt x="12" y="35"/>
                    <a:pt x="12" y="36"/>
                    <a:pt x="11" y="38"/>
                  </a:cubicBezTo>
                  <a:cubicBezTo>
                    <a:pt x="11" y="39"/>
                    <a:pt x="10" y="40"/>
                    <a:pt x="10" y="41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1" y="40"/>
                    <a:pt x="11" y="40"/>
                    <a:pt x="12" y="40"/>
                  </a:cubicBezTo>
                  <a:cubicBezTo>
                    <a:pt x="12" y="40"/>
                    <a:pt x="13" y="40"/>
                    <a:pt x="13" y="40"/>
                  </a:cubicBezTo>
                  <a:cubicBezTo>
                    <a:pt x="14" y="40"/>
                    <a:pt x="15" y="39"/>
                    <a:pt x="16" y="39"/>
                  </a:cubicBezTo>
                  <a:cubicBezTo>
                    <a:pt x="17" y="38"/>
                    <a:pt x="18" y="38"/>
                    <a:pt x="19" y="37"/>
                  </a:cubicBezTo>
                  <a:cubicBezTo>
                    <a:pt x="21" y="36"/>
                    <a:pt x="23" y="35"/>
                    <a:pt x="24" y="34"/>
                  </a:cubicBezTo>
                  <a:cubicBezTo>
                    <a:pt x="25" y="33"/>
                    <a:pt x="26" y="32"/>
                    <a:pt x="27" y="31"/>
                  </a:cubicBezTo>
                  <a:cubicBezTo>
                    <a:pt x="27" y="30"/>
                    <a:pt x="28" y="30"/>
                    <a:pt x="29" y="29"/>
                  </a:cubicBezTo>
                  <a:cubicBezTo>
                    <a:pt x="28" y="30"/>
                    <a:pt x="28" y="31"/>
                    <a:pt x="27" y="31"/>
                  </a:cubicBezTo>
                  <a:cubicBezTo>
                    <a:pt x="26" y="32"/>
                    <a:pt x="25" y="33"/>
                    <a:pt x="25" y="34"/>
                  </a:cubicBezTo>
                  <a:cubicBezTo>
                    <a:pt x="23" y="35"/>
                    <a:pt x="21" y="37"/>
                    <a:pt x="20" y="38"/>
                  </a:cubicBezTo>
                  <a:cubicBezTo>
                    <a:pt x="19" y="39"/>
                    <a:pt x="18" y="39"/>
                    <a:pt x="17" y="40"/>
                  </a:cubicBezTo>
                  <a:cubicBezTo>
                    <a:pt x="16" y="40"/>
                    <a:pt x="15" y="40"/>
                    <a:pt x="14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3" y="41"/>
                    <a:pt x="12" y="41"/>
                    <a:pt x="12" y="41"/>
                  </a:cubicBezTo>
                  <a:cubicBezTo>
                    <a:pt x="11" y="41"/>
                    <a:pt x="11" y="41"/>
                    <a:pt x="10" y="41"/>
                  </a:cubicBezTo>
                  <a:cubicBezTo>
                    <a:pt x="10" y="42"/>
                    <a:pt x="9" y="42"/>
                    <a:pt x="9" y="42"/>
                  </a:cubicBezTo>
                  <a:cubicBezTo>
                    <a:pt x="9" y="43"/>
                    <a:pt x="8" y="43"/>
                    <a:pt x="8" y="44"/>
                  </a:cubicBezTo>
                  <a:cubicBezTo>
                    <a:pt x="7" y="45"/>
                    <a:pt x="7" y="45"/>
                    <a:pt x="6" y="46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4" y="48"/>
                    <a:pt x="3" y="49"/>
                    <a:pt x="2" y="49"/>
                  </a:cubicBezTo>
                  <a:cubicBezTo>
                    <a:pt x="3" y="49"/>
                    <a:pt x="3" y="48"/>
                    <a:pt x="4" y="48"/>
                  </a:cubicBezTo>
                  <a:cubicBezTo>
                    <a:pt x="4" y="47"/>
                    <a:pt x="4" y="47"/>
                    <a:pt x="5" y="46"/>
                  </a:cubicBezTo>
                  <a:cubicBezTo>
                    <a:pt x="5" y="46"/>
                    <a:pt x="6" y="45"/>
                    <a:pt x="6" y="44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6" y="44"/>
                    <a:pt x="6" y="43"/>
                    <a:pt x="6" y="43"/>
                  </a:cubicBezTo>
                  <a:cubicBezTo>
                    <a:pt x="7" y="43"/>
                    <a:pt x="7" y="43"/>
                    <a:pt x="7" y="42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41"/>
                    <a:pt x="7" y="41"/>
                    <a:pt x="7" y="40"/>
                  </a:cubicBezTo>
                  <a:cubicBezTo>
                    <a:pt x="7" y="38"/>
                    <a:pt x="7" y="36"/>
                    <a:pt x="7" y="34"/>
                  </a:cubicBezTo>
                  <a:cubicBezTo>
                    <a:pt x="7" y="33"/>
                    <a:pt x="7" y="33"/>
                    <a:pt x="7" y="32"/>
                  </a:cubicBezTo>
                  <a:cubicBezTo>
                    <a:pt x="6" y="32"/>
                    <a:pt x="6" y="31"/>
                    <a:pt x="6" y="31"/>
                  </a:cubicBezTo>
                  <a:cubicBezTo>
                    <a:pt x="6" y="30"/>
                    <a:pt x="5" y="29"/>
                    <a:pt x="5" y="28"/>
                  </a:cubicBezTo>
                  <a:cubicBezTo>
                    <a:pt x="3" y="26"/>
                    <a:pt x="2" y="24"/>
                    <a:pt x="0" y="23"/>
                  </a:cubicBezTo>
                  <a:cubicBezTo>
                    <a:pt x="1" y="24"/>
                    <a:pt x="2" y="24"/>
                    <a:pt x="3" y="25"/>
                  </a:cubicBezTo>
                  <a:cubicBezTo>
                    <a:pt x="4" y="26"/>
                    <a:pt x="4" y="27"/>
                    <a:pt x="5" y="27"/>
                  </a:cubicBezTo>
                  <a:cubicBezTo>
                    <a:pt x="6" y="28"/>
                    <a:pt x="6" y="29"/>
                    <a:pt x="7" y="30"/>
                  </a:cubicBezTo>
                  <a:cubicBezTo>
                    <a:pt x="7" y="31"/>
                    <a:pt x="7" y="31"/>
                    <a:pt x="7" y="32"/>
                  </a:cubicBezTo>
                  <a:cubicBezTo>
                    <a:pt x="7" y="32"/>
                    <a:pt x="7" y="33"/>
                    <a:pt x="7" y="34"/>
                  </a:cubicBezTo>
                  <a:cubicBezTo>
                    <a:pt x="8" y="35"/>
                    <a:pt x="8" y="36"/>
                    <a:pt x="8" y="37"/>
                  </a:cubicBezTo>
                  <a:cubicBezTo>
                    <a:pt x="8" y="38"/>
                    <a:pt x="8" y="39"/>
                    <a:pt x="8" y="40"/>
                  </a:cubicBezTo>
                  <a:cubicBezTo>
                    <a:pt x="8" y="41"/>
                    <a:pt x="8" y="41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9" y="40"/>
                    <a:pt x="9" y="39"/>
                    <a:pt x="10" y="37"/>
                  </a:cubicBezTo>
                  <a:cubicBezTo>
                    <a:pt x="10" y="37"/>
                    <a:pt x="10" y="37"/>
                    <a:pt x="10" y="36"/>
                  </a:cubicBezTo>
                  <a:cubicBezTo>
                    <a:pt x="11" y="36"/>
                    <a:pt x="11" y="35"/>
                    <a:pt x="11" y="35"/>
                  </a:cubicBezTo>
                  <a:cubicBezTo>
                    <a:pt x="11" y="34"/>
                    <a:pt x="11" y="33"/>
                    <a:pt x="10" y="32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29"/>
                    <a:pt x="10" y="29"/>
                    <a:pt x="10" y="28"/>
                  </a:cubicBezTo>
                  <a:cubicBezTo>
                    <a:pt x="9" y="27"/>
                    <a:pt x="9" y="26"/>
                    <a:pt x="9" y="25"/>
                  </a:cubicBezTo>
                  <a:cubicBezTo>
                    <a:pt x="8" y="22"/>
                    <a:pt x="8" y="20"/>
                    <a:pt x="7" y="18"/>
                  </a:cubicBezTo>
                  <a:cubicBezTo>
                    <a:pt x="7" y="16"/>
                    <a:pt x="7" y="15"/>
                    <a:pt x="7" y="14"/>
                  </a:cubicBezTo>
                  <a:cubicBezTo>
                    <a:pt x="8" y="13"/>
                    <a:pt x="8" y="12"/>
                    <a:pt x="9" y="11"/>
                  </a:cubicBezTo>
                  <a:cubicBezTo>
                    <a:pt x="9" y="12"/>
                    <a:pt x="8" y="13"/>
                    <a:pt x="8" y="14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23" name="Freeform 2034"/>
            <p:cNvSpPr/>
            <p:nvPr/>
          </p:nvSpPr>
          <p:spPr>
            <a:xfrm>
              <a:off x="5805451" y="2763851"/>
              <a:ext cx="168276" cy="150814"/>
            </a:xfrm>
            <a:custGeom>
              <a:avLst/>
              <a:gdLst>
                <a:gd name="txL" fmla="*/ 0 w 45"/>
                <a:gd name="txT" fmla="*/ 0 h 40"/>
                <a:gd name="txR" fmla="*/ 45 w 45"/>
                <a:gd name="txB" fmla="*/ 40 h 4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5" h="40">
                  <a:moveTo>
                    <a:pt x="45" y="40"/>
                  </a:moveTo>
                  <a:cubicBezTo>
                    <a:pt x="36" y="34"/>
                    <a:pt x="26" y="31"/>
                    <a:pt x="19" y="24"/>
                  </a:cubicBezTo>
                  <a:cubicBezTo>
                    <a:pt x="15" y="20"/>
                    <a:pt x="12" y="16"/>
                    <a:pt x="9" y="11"/>
                  </a:cubicBezTo>
                  <a:cubicBezTo>
                    <a:pt x="7" y="7"/>
                    <a:pt x="4" y="3"/>
                    <a:pt x="0" y="0"/>
                  </a:cubicBezTo>
                  <a:cubicBezTo>
                    <a:pt x="2" y="7"/>
                    <a:pt x="3" y="14"/>
                    <a:pt x="4" y="20"/>
                  </a:cubicBezTo>
                  <a:cubicBezTo>
                    <a:pt x="9" y="25"/>
                    <a:pt x="17" y="30"/>
                    <a:pt x="21" y="32"/>
                  </a:cubicBezTo>
                  <a:cubicBezTo>
                    <a:pt x="28" y="35"/>
                    <a:pt x="37" y="37"/>
                    <a:pt x="45" y="4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24" name="Freeform 2037"/>
            <p:cNvSpPr/>
            <p:nvPr/>
          </p:nvSpPr>
          <p:spPr>
            <a:xfrm>
              <a:off x="5910227" y="2714638"/>
              <a:ext cx="115888" cy="219077"/>
            </a:xfrm>
            <a:custGeom>
              <a:avLst/>
              <a:gdLst>
                <a:gd name="txL" fmla="*/ 0 w 31"/>
                <a:gd name="txT" fmla="*/ 0 h 58"/>
                <a:gd name="txR" fmla="*/ 31 w 31"/>
                <a:gd name="txB" fmla="*/ 58 h 5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1" h="58">
                  <a:moveTo>
                    <a:pt x="23" y="29"/>
                  </a:moveTo>
                  <a:cubicBezTo>
                    <a:pt x="23" y="34"/>
                    <a:pt x="22" y="43"/>
                    <a:pt x="23" y="48"/>
                  </a:cubicBezTo>
                  <a:cubicBezTo>
                    <a:pt x="24" y="51"/>
                    <a:pt x="28" y="58"/>
                    <a:pt x="28" y="58"/>
                  </a:cubicBezTo>
                  <a:cubicBezTo>
                    <a:pt x="26" y="53"/>
                    <a:pt x="26" y="46"/>
                    <a:pt x="27" y="40"/>
                  </a:cubicBezTo>
                  <a:cubicBezTo>
                    <a:pt x="28" y="33"/>
                    <a:pt x="30" y="27"/>
                    <a:pt x="31" y="20"/>
                  </a:cubicBezTo>
                  <a:cubicBezTo>
                    <a:pt x="31" y="14"/>
                    <a:pt x="28" y="8"/>
                    <a:pt x="23" y="4"/>
                  </a:cubicBezTo>
                  <a:cubicBezTo>
                    <a:pt x="22" y="3"/>
                    <a:pt x="22" y="3"/>
                    <a:pt x="21" y="2"/>
                  </a:cubicBezTo>
                  <a:cubicBezTo>
                    <a:pt x="14" y="1"/>
                    <a:pt x="7" y="1"/>
                    <a:pt x="0" y="0"/>
                  </a:cubicBezTo>
                  <a:cubicBezTo>
                    <a:pt x="3" y="2"/>
                    <a:pt x="6" y="3"/>
                    <a:pt x="9" y="5"/>
                  </a:cubicBezTo>
                  <a:cubicBezTo>
                    <a:pt x="19" y="13"/>
                    <a:pt x="23" y="23"/>
                    <a:pt x="23" y="29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25" name="Freeform 2038"/>
            <p:cNvSpPr/>
            <p:nvPr/>
          </p:nvSpPr>
          <p:spPr>
            <a:xfrm>
              <a:off x="5808626" y="2730513"/>
              <a:ext cx="274639" cy="285752"/>
            </a:xfrm>
            <a:custGeom>
              <a:avLst/>
              <a:gdLst>
                <a:gd name="txL" fmla="*/ 0 w 73"/>
                <a:gd name="txT" fmla="*/ 0 h 76"/>
                <a:gd name="txR" fmla="*/ 73 w 73"/>
                <a:gd name="txB" fmla="*/ 76 h 7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3" h="76">
                  <a:moveTo>
                    <a:pt x="46" y="15"/>
                  </a:moveTo>
                  <a:cubicBezTo>
                    <a:pt x="47" y="17"/>
                    <a:pt x="48" y="19"/>
                    <a:pt x="48" y="21"/>
                  </a:cubicBezTo>
                  <a:cubicBezTo>
                    <a:pt x="49" y="26"/>
                    <a:pt x="49" y="30"/>
                    <a:pt x="49" y="34"/>
                  </a:cubicBezTo>
                  <a:cubicBezTo>
                    <a:pt x="49" y="37"/>
                    <a:pt x="49" y="39"/>
                    <a:pt x="49" y="41"/>
                  </a:cubicBezTo>
                  <a:cubicBezTo>
                    <a:pt x="49" y="42"/>
                    <a:pt x="49" y="43"/>
                    <a:pt x="49" y="44"/>
                  </a:cubicBezTo>
                  <a:cubicBezTo>
                    <a:pt x="49" y="46"/>
                    <a:pt x="49" y="46"/>
                    <a:pt x="49" y="46"/>
                  </a:cubicBezTo>
                  <a:cubicBezTo>
                    <a:pt x="49" y="46"/>
                    <a:pt x="49" y="47"/>
                    <a:pt x="49" y="47"/>
                  </a:cubicBezTo>
                  <a:cubicBezTo>
                    <a:pt x="49" y="48"/>
                    <a:pt x="49" y="48"/>
                    <a:pt x="49" y="48"/>
                  </a:cubicBezTo>
                  <a:cubicBezTo>
                    <a:pt x="49" y="49"/>
                    <a:pt x="49" y="50"/>
                    <a:pt x="49" y="51"/>
                  </a:cubicBezTo>
                  <a:cubicBezTo>
                    <a:pt x="49" y="50"/>
                    <a:pt x="48" y="48"/>
                    <a:pt x="47" y="46"/>
                  </a:cubicBezTo>
                  <a:cubicBezTo>
                    <a:pt x="46" y="46"/>
                    <a:pt x="46" y="44"/>
                    <a:pt x="46" y="43"/>
                  </a:cubicBezTo>
                  <a:cubicBezTo>
                    <a:pt x="45" y="42"/>
                    <a:pt x="45" y="41"/>
                    <a:pt x="44" y="40"/>
                  </a:cubicBezTo>
                  <a:cubicBezTo>
                    <a:pt x="43" y="38"/>
                    <a:pt x="42" y="36"/>
                    <a:pt x="41" y="34"/>
                  </a:cubicBezTo>
                  <a:cubicBezTo>
                    <a:pt x="40" y="33"/>
                    <a:pt x="39" y="31"/>
                    <a:pt x="38" y="30"/>
                  </a:cubicBezTo>
                  <a:cubicBezTo>
                    <a:pt x="37" y="28"/>
                    <a:pt x="37" y="26"/>
                    <a:pt x="36" y="24"/>
                  </a:cubicBezTo>
                  <a:cubicBezTo>
                    <a:pt x="35" y="23"/>
                    <a:pt x="35" y="22"/>
                    <a:pt x="34" y="20"/>
                  </a:cubicBezTo>
                  <a:cubicBezTo>
                    <a:pt x="34" y="19"/>
                    <a:pt x="33" y="18"/>
                    <a:pt x="32" y="17"/>
                  </a:cubicBezTo>
                  <a:cubicBezTo>
                    <a:pt x="31" y="15"/>
                    <a:pt x="30" y="13"/>
                    <a:pt x="28" y="11"/>
                  </a:cubicBezTo>
                  <a:cubicBezTo>
                    <a:pt x="27" y="10"/>
                    <a:pt x="26" y="9"/>
                    <a:pt x="25" y="8"/>
                  </a:cubicBezTo>
                  <a:cubicBezTo>
                    <a:pt x="24" y="7"/>
                    <a:pt x="23" y="7"/>
                    <a:pt x="22" y="6"/>
                  </a:cubicBezTo>
                  <a:cubicBezTo>
                    <a:pt x="24" y="7"/>
                    <a:pt x="26" y="9"/>
                    <a:pt x="28" y="11"/>
                  </a:cubicBezTo>
                  <a:cubicBezTo>
                    <a:pt x="29" y="13"/>
                    <a:pt x="30" y="15"/>
                    <a:pt x="31" y="18"/>
                  </a:cubicBezTo>
                  <a:cubicBezTo>
                    <a:pt x="32" y="19"/>
                    <a:pt x="33" y="20"/>
                    <a:pt x="33" y="21"/>
                  </a:cubicBezTo>
                  <a:cubicBezTo>
                    <a:pt x="34" y="22"/>
                    <a:pt x="34" y="23"/>
                    <a:pt x="35" y="24"/>
                  </a:cubicBezTo>
                  <a:cubicBezTo>
                    <a:pt x="35" y="25"/>
                    <a:pt x="35" y="26"/>
                    <a:pt x="35" y="26"/>
                  </a:cubicBezTo>
                  <a:cubicBezTo>
                    <a:pt x="32" y="22"/>
                    <a:pt x="28" y="18"/>
                    <a:pt x="23" y="14"/>
                  </a:cubicBezTo>
                  <a:cubicBezTo>
                    <a:pt x="20" y="11"/>
                    <a:pt x="16" y="8"/>
                    <a:pt x="13" y="6"/>
                  </a:cubicBezTo>
                  <a:cubicBezTo>
                    <a:pt x="11" y="5"/>
                    <a:pt x="9" y="4"/>
                    <a:pt x="7" y="3"/>
                  </a:cubicBezTo>
                  <a:cubicBezTo>
                    <a:pt x="5" y="2"/>
                    <a:pt x="3" y="1"/>
                    <a:pt x="0" y="0"/>
                  </a:cubicBezTo>
                  <a:cubicBezTo>
                    <a:pt x="1" y="1"/>
                    <a:pt x="2" y="1"/>
                    <a:pt x="3" y="2"/>
                  </a:cubicBezTo>
                  <a:cubicBezTo>
                    <a:pt x="4" y="3"/>
                    <a:pt x="5" y="3"/>
                    <a:pt x="6" y="4"/>
                  </a:cubicBezTo>
                  <a:cubicBezTo>
                    <a:pt x="8" y="5"/>
                    <a:pt x="10" y="6"/>
                    <a:pt x="11" y="8"/>
                  </a:cubicBezTo>
                  <a:cubicBezTo>
                    <a:pt x="15" y="10"/>
                    <a:pt x="19" y="13"/>
                    <a:pt x="22" y="16"/>
                  </a:cubicBezTo>
                  <a:cubicBezTo>
                    <a:pt x="29" y="21"/>
                    <a:pt x="34" y="28"/>
                    <a:pt x="39" y="36"/>
                  </a:cubicBezTo>
                  <a:cubicBezTo>
                    <a:pt x="40" y="38"/>
                    <a:pt x="41" y="39"/>
                    <a:pt x="42" y="41"/>
                  </a:cubicBezTo>
                  <a:cubicBezTo>
                    <a:pt x="43" y="42"/>
                    <a:pt x="43" y="43"/>
                    <a:pt x="44" y="44"/>
                  </a:cubicBezTo>
                  <a:cubicBezTo>
                    <a:pt x="44" y="45"/>
                    <a:pt x="44" y="46"/>
                    <a:pt x="45" y="47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4" y="47"/>
                    <a:pt x="43" y="46"/>
                    <a:pt x="42" y="45"/>
                  </a:cubicBezTo>
                  <a:cubicBezTo>
                    <a:pt x="40" y="45"/>
                    <a:pt x="39" y="44"/>
                    <a:pt x="38" y="44"/>
                  </a:cubicBezTo>
                  <a:cubicBezTo>
                    <a:pt x="34" y="42"/>
                    <a:pt x="29" y="40"/>
                    <a:pt x="25" y="38"/>
                  </a:cubicBezTo>
                  <a:cubicBezTo>
                    <a:pt x="24" y="37"/>
                    <a:pt x="23" y="36"/>
                    <a:pt x="22" y="36"/>
                  </a:cubicBezTo>
                  <a:cubicBezTo>
                    <a:pt x="21" y="35"/>
                    <a:pt x="20" y="34"/>
                    <a:pt x="19" y="33"/>
                  </a:cubicBezTo>
                  <a:cubicBezTo>
                    <a:pt x="17" y="32"/>
                    <a:pt x="16" y="30"/>
                    <a:pt x="14" y="28"/>
                  </a:cubicBezTo>
                  <a:cubicBezTo>
                    <a:pt x="13" y="26"/>
                    <a:pt x="11" y="24"/>
                    <a:pt x="10" y="22"/>
                  </a:cubicBezTo>
                  <a:cubicBezTo>
                    <a:pt x="8" y="20"/>
                    <a:pt x="7" y="18"/>
                    <a:pt x="6" y="16"/>
                  </a:cubicBezTo>
                  <a:cubicBezTo>
                    <a:pt x="7" y="18"/>
                    <a:pt x="8" y="20"/>
                    <a:pt x="9" y="22"/>
                  </a:cubicBezTo>
                  <a:cubicBezTo>
                    <a:pt x="11" y="24"/>
                    <a:pt x="12" y="26"/>
                    <a:pt x="14" y="28"/>
                  </a:cubicBezTo>
                  <a:cubicBezTo>
                    <a:pt x="15" y="30"/>
                    <a:pt x="17" y="32"/>
                    <a:pt x="19" y="34"/>
                  </a:cubicBezTo>
                  <a:cubicBezTo>
                    <a:pt x="19" y="35"/>
                    <a:pt x="20" y="36"/>
                    <a:pt x="21" y="36"/>
                  </a:cubicBezTo>
                  <a:cubicBezTo>
                    <a:pt x="22" y="37"/>
                    <a:pt x="23" y="38"/>
                    <a:pt x="24" y="39"/>
                  </a:cubicBezTo>
                  <a:cubicBezTo>
                    <a:pt x="29" y="41"/>
                    <a:pt x="33" y="43"/>
                    <a:pt x="38" y="45"/>
                  </a:cubicBezTo>
                  <a:cubicBezTo>
                    <a:pt x="40" y="46"/>
                    <a:pt x="42" y="47"/>
                    <a:pt x="44" y="49"/>
                  </a:cubicBezTo>
                  <a:cubicBezTo>
                    <a:pt x="45" y="49"/>
                    <a:pt x="46" y="50"/>
                    <a:pt x="46" y="51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9" y="55"/>
                    <a:pt x="50" y="57"/>
                    <a:pt x="52" y="59"/>
                  </a:cubicBezTo>
                  <a:cubicBezTo>
                    <a:pt x="53" y="61"/>
                    <a:pt x="55" y="62"/>
                    <a:pt x="56" y="64"/>
                  </a:cubicBezTo>
                  <a:cubicBezTo>
                    <a:pt x="56" y="64"/>
                    <a:pt x="55" y="64"/>
                    <a:pt x="55" y="64"/>
                  </a:cubicBezTo>
                  <a:cubicBezTo>
                    <a:pt x="54" y="64"/>
                    <a:pt x="53" y="64"/>
                    <a:pt x="52" y="64"/>
                  </a:cubicBezTo>
                  <a:cubicBezTo>
                    <a:pt x="51" y="64"/>
                    <a:pt x="50" y="64"/>
                    <a:pt x="49" y="64"/>
                  </a:cubicBezTo>
                  <a:cubicBezTo>
                    <a:pt x="47" y="64"/>
                    <a:pt x="45" y="64"/>
                    <a:pt x="43" y="63"/>
                  </a:cubicBezTo>
                  <a:cubicBezTo>
                    <a:pt x="41" y="63"/>
                    <a:pt x="39" y="63"/>
                    <a:pt x="37" y="62"/>
                  </a:cubicBezTo>
                  <a:cubicBezTo>
                    <a:pt x="34" y="61"/>
                    <a:pt x="30" y="59"/>
                    <a:pt x="26" y="57"/>
                  </a:cubicBezTo>
                  <a:cubicBezTo>
                    <a:pt x="25" y="56"/>
                    <a:pt x="23" y="55"/>
                    <a:pt x="21" y="54"/>
                  </a:cubicBezTo>
                  <a:cubicBezTo>
                    <a:pt x="20" y="53"/>
                    <a:pt x="18" y="52"/>
                    <a:pt x="16" y="51"/>
                  </a:cubicBezTo>
                  <a:cubicBezTo>
                    <a:pt x="18" y="52"/>
                    <a:pt x="19" y="53"/>
                    <a:pt x="21" y="55"/>
                  </a:cubicBezTo>
                  <a:cubicBezTo>
                    <a:pt x="23" y="56"/>
                    <a:pt x="24" y="57"/>
                    <a:pt x="26" y="58"/>
                  </a:cubicBezTo>
                  <a:cubicBezTo>
                    <a:pt x="29" y="60"/>
                    <a:pt x="33" y="62"/>
                    <a:pt x="37" y="63"/>
                  </a:cubicBezTo>
                  <a:cubicBezTo>
                    <a:pt x="39" y="64"/>
                    <a:pt x="41" y="64"/>
                    <a:pt x="43" y="65"/>
                  </a:cubicBezTo>
                  <a:cubicBezTo>
                    <a:pt x="45" y="65"/>
                    <a:pt x="47" y="65"/>
                    <a:pt x="49" y="65"/>
                  </a:cubicBezTo>
                  <a:cubicBezTo>
                    <a:pt x="50" y="65"/>
                    <a:pt x="50" y="65"/>
                    <a:pt x="51" y="65"/>
                  </a:cubicBezTo>
                  <a:cubicBezTo>
                    <a:pt x="51" y="65"/>
                    <a:pt x="52" y="65"/>
                    <a:pt x="52" y="65"/>
                  </a:cubicBezTo>
                  <a:cubicBezTo>
                    <a:pt x="53" y="65"/>
                    <a:pt x="54" y="65"/>
                    <a:pt x="55" y="65"/>
                  </a:cubicBezTo>
                  <a:cubicBezTo>
                    <a:pt x="56" y="65"/>
                    <a:pt x="57" y="65"/>
                    <a:pt x="58" y="66"/>
                  </a:cubicBezTo>
                  <a:cubicBezTo>
                    <a:pt x="59" y="67"/>
                    <a:pt x="60" y="68"/>
                    <a:pt x="61" y="69"/>
                  </a:cubicBezTo>
                  <a:cubicBezTo>
                    <a:pt x="63" y="70"/>
                    <a:pt x="64" y="71"/>
                    <a:pt x="65" y="71"/>
                  </a:cubicBezTo>
                  <a:cubicBezTo>
                    <a:pt x="65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7" y="72"/>
                    <a:pt x="67" y="73"/>
                  </a:cubicBezTo>
                  <a:cubicBezTo>
                    <a:pt x="69" y="74"/>
                    <a:pt x="71" y="75"/>
                    <a:pt x="73" y="76"/>
                  </a:cubicBezTo>
                  <a:cubicBezTo>
                    <a:pt x="72" y="75"/>
                    <a:pt x="71" y="75"/>
                    <a:pt x="70" y="74"/>
                  </a:cubicBezTo>
                  <a:cubicBezTo>
                    <a:pt x="69" y="73"/>
                    <a:pt x="68" y="72"/>
                    <a:pt x="68" y="72"/>
                  </a:cubicBezTo>
                  <a:cubicBezTo>
                    <a:pt x="66" y="71"/>
                    <a:pt x="65" y="69"/>
                    <a:pt x="64" y="68"/>
                  </a:cubicBezTo>
                  <a:cubicBezTo>
                    <a:pt x="64" y="68"/>
                    <a:pt x="64" y="68"/>
                    <a:pt x="64" y="68"/>
                  </a:cubicBezTo>
                  <a:cubicBezTo>
                    <a:pt x="63" y="67"/>
                    <a:pt x="63" y="67"/>
                    <a:pt x="63" y="67"/>
                  </a:cubicBezTo>
                  <a:cubicBezTo>
                    <a:pt x="63" y="66"/>
                    <a:pt x="62" y="66"/>
                    <a:pt x="62" y="65"/>
                  </a:cubicBezTo>
                  <a:cubicBezTo>
                    <a:pt x="62" y="65"/>
                    <a:pt x="62" y="64"/>
                    <a:pt x="62" y="64"/>
                  </a:cubicBezTo>
                  <a:cubicBezTo>
                    <a:pt x="61" y="63"/>
                    <a:pt x="61" y="62"/>
                    <a:pt x="61" y="61"/>
                  </a:cubicBezTo>
                  <a:cubicBezTo>
                    <a:pt x="59" y="58"/>
                    <a:pt x="58" y="54"/>
                    <a:pt x="58" y="50"/>
                  </a:cubicBezTo>
                  <a:cubicBezTo>
                    <a:pt x="58" y="49"/>
                    <a:pt x="58" y="48"/>
                    <a:pt x="58" y="47"/>
                  </a:cubicBezTo>
                  <a:cubicBezTo>
                    <a:pt x="58" y="46"/>
                    <a:pt x="58" y="45"/>
                    <a:pt x="58" y="44"/>
                  </a:cubicBezTo>
                  <a:cubicBezTo>
                    <a:pt x="58" y="42"/>
                    <a:pt x="58" y="40"/>
                    <a:pt x="59" y="38"/>
                  </a:cubicBezTo>
                  <a:cubicBezTo>
                    <a:pt x="60" y="34"/>
                    <a:pt x="63" y="31"/>
                    <a:pt x="65" y="27"/>
                  </a:cubicBezTo>
                  <a:cubicBezTo>
                    <a:pt x="64" y="29"/>
                    <a:pt x="62" y="31"/>
                    <a:pt x="61" y="32"/>
                  </a:cubicBezTo>
                  <a:cubicBezTo>
                    <a:pt x="60" y="34"/>
                    <a:pt x="59" y="36"/>
                    <a:pt x="58" y="38"/>
                  </a:cubicBezTo>
                  <a:cubicBezTo>
                    <a:pt x="58" y="40"/>
                    <a:pt x="57" y="42"/>
                    <a:pt x="57" y="44"/>
                  </a:cubicBezTo>
                  <a:cubicBezTo>
                    <a:pt x="57" y="45"/>
                    <a:pt x="57" y="46"/>
                    <a:pt x="57" y="47"/>
                  </a:cubicBezTo>
                  <a:cubicBezTo>
                    <a:pt x="57" y="48"/>
                    <a:pt x="57" y="49"/>
                    <a:pt x="57" y="50"/>
                  </a:cubicBezTo>
                  <a:cubicBezTo>
                    <a:pt x="57" y="52"/>
                    <a:pt x="57" y="54"/>
                    <a:pt x="58" y="56"/>
                  </a:cubicBezTo>
                  <a:cubicBezTo>
                    <a:pt x="58" y="58"/>
                    <a:pt x="59" y="60"/>
                    <a:pt x="59" y="62"/>
                  </a:cubicBezTo>
                  <a:cubicBezTo>
                    <a:pt x="59" y="63"/>
                    <a:pt x="60" y="64"/>
                    <a:pt x="60" y="65"/>
                  </a:cubicBezTo>
                  <a:cubicBezTo>
                    <a:pt x="60" y="65"/>
                    <a:pt x="60" y="65"/>
                    <a:pt x="60" y="65"/>
                  </a:cubicBezTo>
                  <a:cubicBezTo>
                    <a:pt x="58" y="63"/>
                    <a:pt x="56" y="60"/>
                    <a:pt x="54" y="58"/>
                  </a:cubicBezTo>
                  <a:cubicBezTo>
                    <a:pt x="53" y="57"/>
                    <a:pt x="53" y="56"/>
                    <a:pt x="53" y="56"/>
                  </a:cubicBezTo>
                  <a:cubicBezTo>
                    <a:pt x="52" y="55"/>
                    <a:pt x="52" y="55"/>
                    <a:pt x="52" y="54"/>
                  </a:cubicBezTo>
                  <a:cubicBezTo>
                    <a:pt x="51" y="52"/>
                    <a:pt x="51" y="50"/>
                    <a:pt x="51" y="48"/>
                  </a:cubicBezTo>
                  <a:cubicBezTo>
                    <a:pt x="51" y="47"/>
                    <a:pt x="51" y="47"/>
                    <a:pt x="51" y="47"/>
                  </a:cubicBezTo>
                  <a:cubicBezTo>
                    <a:pt x="51" y="47"/>
                    <a:pt x="51" y="46"/>
                    <a:pt x="51" y="46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1" y="43"/>
                    <a:pt x="51" y="42"/>
                    <a:pt x="51" y="41"/>
                  </a:cubicBezTo>
                  <a:cubicBezTo>
                    <a:pt x="51" y="39"/>
                    <a:pt x="51" y="37"/>
                    <a:pt x="51" y="34"/>
                  </a:cubicBezTo>
                  <a:cubicBezTo>
                    <a:pt x="51" y="30"/>
                    <a:pt x="51" y="26"/>
                    <a:pt x="50" y="21"/>
                  </a:cubicBezTo>
                  <a:cubicBezTo>
                    <a:pt x="49" y="19"/>
                    <a:pt x="49" y="17"/>
                    <a:pt x="48" y="15"/>
                  </a:cubicBezTo>
                  <a:cubicBezTo>
                    <a:pt x="47" y="13"/>
                    <a:pt x="46" y="11"/>
                    <a:pt x="44" y="9"/>
                  </a:cubicBezTo>
                  <a:cubicBezTo>
                    <a:pt x="45" y="11"/>
                    <a:pt x="46" y="13"/>
                    <a:pt x="46" y="15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26" name="Freeform 2039"/>
            <p:cNvSpPr/>
            <p:nvPr/>
          </p:nvSpPr>
          <p:spPr>
            <a:xfrm>
              <a:off x="5610187" y="3248042"/>
              <a:ext cx="47625" cy="139701"/>
            </a:xfrm>
            <a:custGeom>
              <a:avLst/>
              <a:gdLst>
                <a:gd name="txL" fmla="*/ 0 w 13"/>
                <a:gd name="txT" fmla="*/ 0 h 37"/>
                <a:gd name="txR" fmla="*/ 13 w 13"/>
                <a:gd name="txB" fmla="*/ 37 h 37"/>
              </a:gdLst>
              <a:ahLst/>
              <a:cxnLst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</a:cxnLst>
              <a:rect l="txL" t="txT" r="txR" b="txB"/>
              <a:pathLst>
                <a:path w="13" h="37">
                  <a:moveTo>
                    <a:pt x="0" y="37"/>
                  </a:moveTo>
                  <a:cubicBezTo>
                    <a:pt x="3" y="32"/>
                    <a:pt x="6" y="26"/>
                    <a:pt x="8" y="20"/>
                  </a:cubicBezTo>
                  <a:cubicBezTo>
                    <a:pt x="9" y="16"/>
                    <a:pt x="9" y="13"/>
                    <a:pt x="9" y="9"/>
                  </a:cubicBezTo>
                  <a:cubicBezTo>
                    <a:pt x="9" y="6"/>
                    <a:pt x="9" y="2"/>
                    <a:pt x="10" y="0"/>
                  </a:cubicBezTo>
                  <a:cubicBezTo>
                    <a:pt x="11" y="4"/>
                    <a:pt x="12" y="9"/>
                    <a:pt x="13" y="13"/>
                  </a:cubicBezTo>
                  <a:cubicBezTo>
                    <a:pt x="13" y="18"/>
                    <a:pt x="10" y="23"/>
                    <a:pt x="9" y="25"/>
                  </a:cubicBezTo>
                  <a:cubicBezTo>
                    <a:pt x="6" y="30"/>
                    <a:pt x="3" y="33"/>
                    <a:pt x="0" y="37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727" name="Picture 2041"/>
            <p:cNvPicPr>
              <a:picLocks noChangeAspect="1"/>
            </p:cNvPicPr>
            <p:nvPr/>
          </p:nvPicPr>
          <p:blipFill>
            <a:blip r:embed="rId36"/>
            <a:stretch>
              <a:fillRect/>
            </a:stretch>
          </p:blipFill>
          <p:spPr>
            <a:xfrm>
              <a:off x="5505412" y="3321068"/>
              <a:ext cx="100013" cy="157164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728" name="Freeform 2042"/>
            <p:cNvSpPr/>
            <p:nvPr/>
          </p:nvSpPr>
          <p:spPr>
            <a:xfrm>
              <a:off x="5549862" y="3248042"/>
              <a:ext cx="44450" cy="165101"/>
            </a:xfrm>
            <a:custGeom>
              <a:avLst/>
              <a:gdLst>
                <a:gd name="txL" fmla="*/ 0 w 12"/>
                <a:gd name="txT" fmla="*/ 0 h 44"/>
                <a:gd name="txR" fmla="*/ 12 w 12"/>
                <a:gd name="txB" fmla="*/ 44 h 4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2" h="44">
                  <a:moveTo>
                    <a:pt x="7" y="25"/>
                  </a:moveTo>
                  <a:cubicBezTo>
                    <a:pt x="9" y="28"/>
                    <a:pt x="11" y="33"/>
                    <a:pt x="12" y="36"/>
                  </a:cubicBezTo>
                  <a:cubicBezTo>
                    <a:pt x="12" y="39"/>
                    <a:pt x="12" y="44"/>
                    <a:pt x="12" y="44"/>
                  </a:cubicBezTo>
                  <a:cubicBezTo>
                    <a:pt x="12" y="40"/>
                    <a:pt x="10" y="37"/>
                    <a:pt x="8" y="33"/>
                  </a:cubicBezTo>
                  <a:cubicBezTo>
                    <a:pt x="6" y="29"/>
                    <a:pt x="3" y="26"/>
                    <a:pt x="1" y="22"/>
                  </a:cubicBezTo>
                  <a:cubicBezTo>
                    <a:pt x="0" y="18"/>
                    <a:pt x="0" y="14"/>
                    <a:pt x="1" y="10"/>
                  </a:cubicBezTo>
                  <a:cubicBezTo>
                    <a:pt x="1" y="9"/>
                    <a:pt x="1" y="8"/>
                    <a:pt x="1" y="8"/>
                  </a:cubicBezTo>
                  <a:cubicBezTo>
                    <a:pt x="4" y="5"/>
                    <a:pt x="7" y="2"/>
                    <a:pt x="11" y="0"/>
                  </a:cubicBezTo>
                  <a:cubicBezTo>
                    <a:pt x="10" y="2"/>
                    <a:pt x="8" y="4"/>
                    <a:pt x="8" y="5"/>
                  </a:cubicBezTo>
                  <a:cubicBezTo>
                    <a:pt x="5" y="14"/>
                    <a:pt x="6" y="21"/>
                    <a:pt x="7" y="25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29" name="Freeform 2043"/>
            <p:cNvSpPr/>
            <p:nvPr/>
          </p:nvSpPr>
          <p:spPr>
            <a:xfrm>
              <a:off x="5553037" y="3225817"/>
              <a:ext cx="104776" cy="258764"/>
            </a:xfrm>
            <a:custGeom>
              <a:avLst/>
              <a:gdLst>
                <a:gd name="txL" fmla="*/ 0 w 28"/>
                <a:gd name="txT" fmla="*/ 0 h 69"/>
                <a:gd name="txR" fmla="*/ 28 w 28"/>
                <a:gd name="txB" fmla="*/ 69 h 6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8" h="69">
                  <a:moveTo>
                    <a:pt x="5" y="24"/>
                  </a:moveTo>
                  <a:cubicBezTo>
                    <a:pt x="5" y="25"/>
                    <a:pt x="6" y="27"/>
                    <a:pt x="6" y="28"/>
                  </a:cubicBezTo>
                  <a:cubicBezTo>
                    <a:pt x="7" y="31"/>
                    <a:pt x="8" y="34"/>
                    <a:pt x="9" y="36"/>
                  </a:cubicBezTo>
                  <a:cubicBezTo>
                    <a:pt x="10" y="38"/>
                    <a:pt x="10" y="39"/>
                    <a:pt x="11" y="40"/>
                  </a:cubicBezTo>
                  <a:cubicBezTo>
                    <a:pt x="11" y="41"/>
                    <a:pt x="11" y="42"/>
                    <a:pt x="12" y="4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3" y="45"/>
                    <a:pt x="13" y="46"/>
                    <a:pt x="13" y="47"/>
                  </a:cubicBezTo>
                  <a:cubicBezTo>
                    <a:pt x="13" y="46"/>
                    <a:pt x="13" y="44"/>
                    <a:pt x="13" y="43"/>
                  </a:cubicBezTo>
                  <a:cubicBezTo>
                    <a:pt x="13" y="42"/>
                    <a:pt x="13" y="42"/>
                    <a:pt x="13" y="41"/>
                  </a:cubicBezTo>
                  <a:cubicBezTo>
                    <a:pt x="13" y="40"/>
                    <a:pt x="13" y="39"/>
                    <a:pt x="13" y="38"/>
                  </a:cubicBezTo>
                  <a:cubicBezTo>
                    <a:pt x="13" y="37"/>
                    <a:pt x="13" y="35"/>
                    <a:pt x="13" y="34"/>
                  </a:cubicBezTo>
                  <a:cubicBezTo>
                    <a:pt x="13" y="33"/>
                    <a:pt x="13" y="31"/>
                    <a:pt x="13" y="30"/>
                  </a:cubicBezTo>
                  <a:cubicBezTo>
                    <a:pt x="13" y="29"/>
                    <a:pt x="12" y="27"/>
                    <a:pt x="12" y="26"/>
                  </a:cubicBezTo>
                  <a:cubicBezTo>
                    <a:pt x="12" y="25"/>
                    <a:pt x="12" y="24"/>
                    <a:pt x="12" y="23"/>
                  </a:cubicBezTo>
                  <a:cubicBezTo>
                    <a:pt x="12" y="22"/>
                    <a:pt x="12" y="21"/>
                    <a:pt x="12" y="21"/>
                  </a:cubicBezTo>
                  <a:cubicBezTo>
                    <a:pt x="12" y="19"/>
                    <a:pt x="12" y="17"/>
                    <a:pt x="12" y="15"/>
                  </a:cubicBezTo>
                  <a:cubicBezTo>
                    <a:pt x="12" y="14"/>
                    <a:pt x="13" y="14"/>
                    <a:pt x="13" y="13"/>
                  </a:cubicBezTo>
                  <a:cubicBezTo>
                    <a:pt x="13" y="12"/>
                    <a:pt x="14" y="11"/>
                    <a:pt x="14" y="11"/>
                  </a:cubicBezTo>
                  <a:cubicBezTo>
                    <a:pt x="13" y="12"/>
                    <a:pt x="13" y="14"/>
                    <a:pt x="13" y="15"/>
                  </a:cubicBezTo>
                  <a:cubicBezTo>
                    <a:pt x="13" y="17"/>
                    <a:pt x="13" y="19"/>
                    <a:pt x="13" y="21"/>
                  </a:cubicBezTo>
                  <a:cubicBezTo>
                    <a:pt x="13" y="21"/>
                    <a:pt x="13" y="22"/>
                    <a:pt x="13" y="23"/>
                  </a:cubicBezTo>
                  <a:cubicBezTo>
                    <a:pt x="13" y="24"/>
                    <a:pt x="13" y="25"/>
                    <a:pt x="13" y="26"/>
                  </a:cubicBezTo>
                  <a:cubicBezTo>
                    <a:pt x="13" y="26"/>
                    <a:pt x="13" y="27"/>
                    <a:pt x="13" y="27"/>
                  </a:cubicBezTo>
                  <a:cubicBezTo>
                    <a:pt x="14" y="23"/>
                    <a:pt x="14" y="19"/>
                    <a:pt x="15" y="16"/>
                  </a:cubicBezTo>
                  <a:cubicBezTo>
                    <a:pt x="16" y="13"/>
                    <a:pt x="17" y="10"/>
                    <a:pt x="18" y="8"/>
                  </a:cubicBezTo>
                  <a:cubicBezTo>
                    <a:pt x="19" y="6"/>
                    <a:pt x="19" y="5"/>
                    <a:pt x="20" y="4"/>
                  </a:cubicBezTo>
                  <a:cubicBezTo>
                    <a:pt x="21" y="3"/>
                    <a:pt x="22" y="1"/>
                    <a:pt x="22" y="0"/>
                  </a:cubicBezTo>
                  <a:cubicBezTo>
                    <a:pt x="22" y="1"/>
                    <a:pt x="22" y="2"/>
                    <a:pt x="21" y="2"/>
                  </a:cubicBezTo>
                  <a:cubicBezTo>
                    <a:pt x="21" y="3"/>
                    <a:pt x="21" y="4"/>
                    <a:pt x="21" y="4"/>
                  </a:cubicBezTo>
                  <a:cubicBezTo>
                    <a:pt x="20" y="6"/>
                    <a:pt x="20" y="7"/>
                    <a:pt x="19" y="8"/>
                  </a:cubicBezTo>
                  <a:cubicBezTo>
                    <a:pt x="18" y="11"/>
                    <a:pt x="17" y="14"/>
                    <a:pt x="16" y="16"/>
                  </a:cubicBezTo>
                  <a:cubicBezTo>
                    <a:pt x="15" y="22"/>
                    <a:pt x="14" y="28"/>
                    <a:pt x="14" y="34"/>
                  </a:cubicBezTo>
                  <a:cubicBezTo>
                    <a:pt x="14" y="35"/>
                    <a:pt x="14" y="37"/>
                    <a:pt x="14" y="38"/>
                  </a:cubicBezTo>
                  <a:cubicBezTo>
                    <a:pt x="14" y="39"/>
                    <a:pt x="14" y="40"/>
                    <a:pt x="14" y="41"/>
                  </a:cubicBezTo>
                  <a:cubicBezTo>
                    <a:pt x="14" y="41"/>
                    <a:pt x="14" y="42"/>
                    <a:pt x="14" y="43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5" y="42"/>
                    <a:pt x="15" y="41"/>
                    <a:pt x="15" y="41"/>
                  </a:cubicBezTo>
                  <a:cubicBezTo>
                    <a:pt x="15" y="40"/>
                    <a:pt x="16" y="39"/>
                    <a:pt x="16" y="39"/>
                  </a:cubicBezTo>
                  <a:cubicBezTo>
                    <a:pt x="18" y="36"/>
                    <a:pt x="19" y="34"/>
                    <a:pt x="21" y="31"/>
                  </a:cubicBezTo>
                  <a:cubicBezTo>
                    <a:pt x="21" y="30"/>
                    <a:pt x="21" y="29"/>
                    <a:pt x="22" y="29"/>
                  </a:cubicBezTo>
                  <a:cubicBezTo>
                    <a:pt x="22" y="28"/>
                    <a:pt x="22" y="27"/>
                    <a:pt x="22" y="26"/>
                  </a:cubicBezTo>
                  <a:cubicBezTo>
                    <a:pt x="23" y="25"/>
                    <a:pt x="23" y="23"/>
                    <a:pt x="23" y="22"/>
                  </a:cubicBezTo>
                  <a:cubicBezTo>
                    <a:pt x="23" y="20"/>
                    <a:pt x="24" y="18"/>
                    <a:pt x="24" y="17"/>
                  </a:cubicBezTo>
                  <a:cubicBezTo>
                    <a:pt x="24" y="15"/>
                    <a:pt x="24" y="13"/>
                    <a:pt x="24" y="12"/>
                  </a:cubicBezTo>
                  <a:cubicBezTo>
                    <a:pt x="24" y="13"/>
                    <a:pt x="24" y="15"/>
                    <a:pt x="24" y="17"/>
                  </a:cubicBezTo>
                  <a:cubicBezTo>
                    <a:pt x="24" y="18"/>
                    <a:pt x="24" y="20"/>
                    <a:pt x="23" y="22"/>
                  </a:cubicBezTo>
                  <a:cubicBezTo>
                    <a:pt x="23" y="23"/>
                    <a:pt x="23" y="25"/>
                    <a:pt x="23" y="27"/>
                  </a:cubicBezTo>
                  <a:cubicBezTo>
                    <a:pt x="22" y="27"/>
                    <a:pt x="22" y="28"/>
                    <a:pt x="22" y="29"/>
                  </a:cubicBezTo>
                  <a:cubicBezTo>
                    <a:pt x="22" y="30"/>
                    <a:pt x="22" y="31"/>
                    <a:pt x="21" y="31"/>
                  </a:cubicBezTo>
                  <a:cubicBezTo>
                    <a:pt x="20" y="34"/>
                    <a:pt x="18" y="37"/>
                    <a:pt x="17" y="39"/>
                  </a:cubicBezTo>
                  <a:cubicBezTo>
                    <a:pt x="16" y="41"/>
                    <a:pt x="15" y="42"/>
                    <a:pt x="15" y="43"/>
                  </a:cubicBezTo>
                  <a:cubicBezTo>
                    <a:pt x="15" y="44"/>
                    <a:pt x="15" y="45"/>
                    <a:pt x="14" y="46"/>
                  </a:cubicBezTo>
                  <a:cubicBezTo>
                    <a:pt x="14" y="46"/>
                    <a:pt x="14" y="46"/>
                    <a:pt x="14" y="47"/>
                  </a:cubicBezTo>
                  <a:cubicBezTo>
                    <a:pt x="14" y="49"/>
                    <a:pt x="14" y="51"/>
                    <a:pt x="14" y="52"/>
                  </a:cubicBezTo>
                  <a:cubicBezTo>
                    <a:pt x="14" y="54"/>
                    <a:pt x="13" y="55"/>
                    <a:pt x="13" y="56"/>
                  </a:cubicBezTo>
                  <a:cubicBezTo>
                    <a:pt x="13" y="56"/>
                    <a:pt x="14" y="56"/>
                    <a:pt x="14" y="56"/>
                  </a:cubicBezTo>
                  <a:cubicBezTo>
                    <a:pt x="14" y="56"/>
                    <a:pt x="15" y="55"/>
                    <a:pt x="15" y="55"/>
                  </a:cubicBezTo>
                  <a:cubicBezTo>
                    <a:pt x="16" y="55"/>
                    <a:pt x="16" y="55"/>
                    <a:pt x="16" y="54"/>
                  </a:cubicBezTo>
                  <a:cubicBezTo>
                    <a:pt x="17" y="54"/>
                    <a:pt x="18" y="53"/>
                    <a:pt x="19" y="52"/>
                  </a:cubicBezTo>
                  <a:cubicBezTo>
                    <a:pt x="20" y="51"/>
                    <a:pt x="20" y="51"/>
                    <a:pt x="21" y="50"/>
                  </a:cubicBezTo>
                  <a:cubicBezTo>
                    <a:pt x="23" y="48"/>
                    <a:pt x="24" y="46"/>
                    <a:pt x="25" y="43"/>
                  </a:cubicBezTo>
                  <a:cubicBezTo>
                    <a:pt x="26" y="42"/>
                    <a:pt x="26" y="41"/>
                    <a:pt x="27" y="40"/>
                  </a:cubicBezTo>
                  <a:cubicBezTo>
                    <a:pt x="27" y="39"/>
                    <a:pt x="27" y="37"/>
                    <a:pt x="28" y="36"/>
                  </a:cubicBezTo>
                  <a:cubicBezTo>
                    <a:pt x="28" y="38"/>
                    <a:pt x="27" y="39"/>
                    <a:pt x="27" y="40"/>
                  </a:cubicBezTo>
                  <a:cubicBezTo>
                    <a:pt x="26" y="41"/>
                    <a:pt x="26" y="42"/>
                    <a:pt x="25" y="44"/>
                  </a:cubicBezTo>
                  <a:cubicBezTo>
                    <a:pt x="24" y="46"/>
                    <a:pt x="23" y="48"/>
                    <a:pt x="22" y="50"/>
                  </a:cubicBezTo>
                  <a:cubicBezTo>
                    <a:pt x="21" y="51"/>
                    <a:pt x="20" y="52"/>
                    <a:pt x="19" y="53"/>
                  </a:cubicBezTo>
                  <a:cubicBezTo>
                    <a:pt x="19" y="54"/>
                    <a:pt x="18" y="55"/>
                    <a:pt x="17" y="55"/>
                  </a:cubicBezTo>
                  <a:cubicBezTo>
                    <a:pt x="17" y="55"/>
                    <a:pt x="16" y="56"/>
                    <a:pt x="16" y="56"/>
                  </a:cubicBezTo>
                  <a:cubicBezTo>
                    <a:pt x="16" y="56"/>
                    <a:pt x="16" y="56"/>
                    <a:pt x="15" y="56"/>
                  </a:cubicBezTo>
                  <a:cubicBezTo>
                    <a:pt x="15" y="56"/>
                    <a:pt x="15" y="57"/>
                    <a:pt x="14" y="57"/>
                  </a:cubicBezTo>
                  <a:cubicBezTo>
                    <a:pt x="14" y="57"/>
                    <a:pt x="13" y="58"/>
                    <a:pt x="13" y="58"/>
                  </a:cubicBezTo>
                  <a:cubicBezTo>
                    <a:pt x="13" y="59"/>
                    <a:pt x="12" y="60"/>
                    <a:pt x="12" y="61"/>
                  </a:cubicBezTo>
                  <a:cubicBezTo>
                    <a:pt x="12" y="62"/>
                    <a:pt x="11" y="63"/>
                    <a:pt x="11" y="64"/>
                  </a:cubicBezTo>
                  <a:cubicBezTo>
                    <a:pt x="11" y="64"/>
                    <a:pt x="11" y="64"/>
                    <a:pt x="11" y="65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0" y="67"/>
                    <a:pt x="9" y="68"/>
                    <a:pt x="9" y="69"/>
                  </a:cubicBezTo>
                  <a:cubicBezTo>
                    <a:pt x="9" y="68"/>
                    <a:pt x="9" y="68"/>
                    <a:pt x="9" y="67"/>
                  </a:cubicBezTo>
                  <a:cubicBezTo>
                    <a:pt x="10" y="66"/>
                    <a:pt x="10" y="66"/>
                    <a:pt x="10" y="65"/>
                  </a:cubicBezTo>
                  <a:cubicBezTo>
                    <a:pt x="10" y="64"/>
                    <a:pt x="11" y="63"/>
                    <a:pt x="11" y="62"/>
                  </a:cubicBezTo>
                  <a:cubicBezTo>
                    <a:pt x="11" y="62"/>
                    <a:pt x="11" y="61"/>
                    <a:pt x="11" y="61"/>
                  </a:cubicBezTo>
                  <a:cubicBezTo>
                    <a:pt x="11" y="61"/>
                    <a:pt x="11" y="61"/>
                    <a:pt x="11" y="60"/>
                  </a:cubicBezTo>
                  <a:cubicBezTo>
                    <a:pt x="11" y="60"/>
                    <a:pt x="11" y="60"/>
                    <a:pt x="11" y="59"/>
                  </a:cubicBezTo>
                  <a:cubicBezTo>
                    <a:pt x="11" y="59"/>
                    <a:pt x="11" y="59"/>
                    <a:pt x="11" y="58"/>
                  </a:cubicBezTo>
                  <a:cubicBezTo>
                    <a:pt x="11" y="58"/>
                    <a:pt x="11" y="57"/>
                    <a:pt x="11" y="56"/>
                  </a:cubicBezTo>
                  <a:cubicBezTo>
                    <a:pt x="10" y="54"/>
                    <a:pt x="10" y="51"/>
                    <a:pt x="9" y="48"/>
                  </a:cubicBezTo>
                  <a:cubicBezTo>
                    <a:pt x="9" y="48"/>
                    <a:pt x="8" y="47"/>
                    <a:pt x="8" y="47"/>
                  </a:cubicBezTo>
                  <a:cubicBezTo>
                    <a:pt x="8" y="46"/>
                    <a:pt x="8" y="45"/>
                    <a:pt x="7" y="45"/>
                  </a:cubicBezTo>
                  <a:cubicBezTo>
                    <a:pt x="7" y="44"/>
                    <a:pt x="6" y="43"/>
                    <a:pt x="5" y="42"/>
                  </a:cubicBezTo>
                  <a:cubicBezTo>
                    <a:pt x="4" y="40"/>
                    <a:pt x="2" y="38"/>
                    <a:pt x="0" y="37"/>
                  </a:cubicBezTo>
                  <a:cubicBezTo>
                    <a:pt x="1" y="38"/>
                    <a:pt x="2" y="38"/>
                    <a:pt x="3" y="39"/>
                  </a:cubicBezTo>
                  <a:cubicBezTo>
                    <a:pt x="4" y="40"/>
                    <a:pt x="5" y="40"/>
                    <a:pt x="6" y="41"/>
                  </a:cubicBezTo>
                  <a:cubicBezTo>
                    <a:pt x="6" y="42"/>
                    <a:pt x="7" y="43"/>
                    <a:pt x="8" y="44"/>
                  </a:cubicBezTo>
                  <a:cubicBezTo>
                    <a:pt x="8" y="45"/>
                    <a:pt x="8" y="46"/>
                    <a:pt x="9" y="46"/>
                  </a:cubicBezTo>
                  <a:cubicBezTo>
                    <a:pt x="9" y="47"/>
                    <a:pt x="9" y="47"/>
                    <a:pt x="9" y="48"/>
                  </a:cubicBezTo>
                  <a:cubicBezTo>
                    <a:pt x="10" y="49"/>
                    <a:pt x="10" y="51"/>
                    <a:pt x="11" y="52"/>
                  </a:cubicBezTo>
                  <a:cubicBezTo>
                    <a:pt x="11" y="53"/>
                    <a:pt x="11" y="55"/>
                    <a:pt x="11" y="56"/>
                  </a:cubicBezTo>
                  <a:cubicBezTo>
                    <a:pt x="11" y="57"/>
                    <a:pt x="11" y="58"/>
                    <a:pt x="12" y="58"/>
                  </a:cubicBezTo>
                  <a:cubicBezTo>
                    <a:pt x="12" y="58"/>
                    <a:pt x="12" y="58"/>
                    <a:pt x="12" y="58"/>
                  </a:cubicBezTo>
                  <a:cubicBezTo>
                    <a:pt x="12" y="56"/>
                    <a:pt x="12" y="54"/>
                    <a:pt x="13" y="52"/>
                  </a:cubicBezTo>
                  <a:cubicBezTo>
                    <a:pt x="13" y="52"/>
                    <a:pt x="13" y="51"/>
                    <a:pt x="13" y="51"/>
                  </a:cubicBezTo>
                  <a:cubicBezTo>
                    <a:pt x="13" y="50"/>
                    <a:pt x="13" y="50"/>
                    <a:pt x="13" y="49"/>
                  </a:cubicBezTo>
                  <a:cubicBezTo>
                    <a:pt x="12" y="48"/>
                    <a:pt x="12" y="46"/>
                    <a:pt x="12" y="45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2"/>
                    <a:pt x="10" y="42"/>
                    <a:pt x="10" y="41"/>
                  </a:cubicBezTo>
                  <a:cubicBezTo>
                    <a:pt x="9" y="40"/>
                    <a:pt x="9" y="38"/>
                    <a:pt x="8" y="37"/>
                  </a:cubicBezTo>
                  <a:cubicBezTo>
                    <a:pt x="7" y="34"/>
                    <a:pt x="6" y="31"/>
                    <a:pt x="5" y="28"/>
                  </a:cubicBezTo>
                  <a:cubicBezTo>
                    <a:pt x="5" y="27"/>
                    <a:pt x="5" y="25"/>
                    <a:pt x="5" y="24"/>
                  </a:cubicBezTo>
                  <a:cubicBezTo>
                    <a:pt x="4" y="22"/>
                    <a:pt x="5" y="21"/>
                    <a:pt x="5" y="19"/>
                  </a:cubicBezTo>
                  <a:cubicBezTo>
                    <a:pt x="5" y="21"/>
                    <a:pt x="5" y="22"/>
                    <a:pt x="5" y="24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30" name="Freeform 2044"/>
            <p:cNvSpPr/>
            <p:nvPr/>
          </p:nvSpPr>
          <p:spPr>
            <a:xfrm>
              <a:off x="4606881" y="3811608"/>
              <a:ext cx="139701" cy="180976"/>
            </a:xfrm>
            <a:custGeom>
              <a:avLst/>
              <a:gdLst>
                <a:gd name="txL" fmla="*/ 0 w 37"/>
                <a:gd name="txT" fmla="*/ 0 h 48"/>
                <a:gd name="txR" fmla="*/ 37 w 37"/>
                <a:gd name="txB" fmla="*/ 48 h 4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7" h="48">
                  <a:moveTo>
                    <a:pt x="37" y="48"/>
                  </a:moveTo>
                  <a:cubicBezTo>
                    <a:pt x="32" y="40"/>
                    <a:pt x="29" y="30"/>
                    <a:pt x="22" y="22"/>
                  </a:cubicBezTo>
                  <a:cubicBezTo>
                    <a:pt x="19" y="18"/>
                    <a:pt x="15" y="14"/>
                    <a:pt x="10" y="11"/>
                  </a:cubicBezTo>
                  <a:cubicBezTo>
                    <a:pt x="7" y="8"/>
                    <a:pt x="2" y="4"/>
                    <a:pt x="0" y="0"/>
                  </a:cubicBezTo>
                  <a:cubicBezTo>
                    <a:pt x="6" y="3"/>
                    <a:pt x="13" y="6"/>
                    <a:pt x="19" y="9"/>
                  </a:cubicBezTo>
                  <a:cubicBezTo>
                    <a:pt x="24" y="14"/>
                    <a:pt x="28" y="22"/>
                    <a:pt x="30" y="26"/>
                  </a:cubicBezTo>
                  <a:cubicBezTo>
                    <a:pt x="33" y="33"/>
                    <a:pt x="35" y="41"/>
                    <a:pt x="37" y="48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731" name="Picture 2046"/>
            <p:cNvPicPr>
              <a:picLocks noChangeAspect="1"/>
            </p:cNvPicPr>
            <p:nvPr/>
          </p:nvPicPr>
          <p:blipFill>
            <a:blip r:embed="rId37"/>
            <a:stretch>
              <a:fillRect/>
            </a:stretch>
          </p:blipFill>
          <p:spPr>
            <a:xfrm>
              <a:off x="4584656" y="4010047"/>
              <a:ext cx="247652" cy="134938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732" name="Freeform 2047"/>
            <p:cNvSpPr/>
            <p:nvPr/>
          </p:nvSpPr>
          <p:spPr>
            <a:xfrm>
              <a:off x="4551318" y="3887809"/>
              <a:ext cx="212726" cy="146051"/>
            </a:xfrm>
            <a:custGeom>
              <a:avLst/>
              <a:gdLst>
                <a:gd name="txL" fmla="*/ 0 w 57"/>
                <a:gd name="txT" fmla="*/ 0 h 39"/>
                <a:gd name="txR" fmla="*/ 57 w 57"/>
                <a:gd name="txB" fmla="*/ 39 h 3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7" h="39">
                  <a:moveTo>
                    <a:pt x="28" y="27"/>
                  </a:moveTo>
                  <a:cubicBezTo>
                    <a:pt x="33" y="29"/>
                    <a:pt x="42" y="31"/>
                    <a:pt x="47" y="33"/>
                  </a:cubicBezTo>
                  <a:cubicBezTo>
                    <a:pt x="50" y="34"/>
                    <a:pt x="57" y="39"/>
                    <a:pt x="57" y="39"/>
                  </a:cubicBezTo>
                  <a:cubicBezTo>
                    <a:pt x="52" y="37"/>
                    <a:pt x="45" y="35"/>
                    <a:pt x="39" y="34"/>
                  </a:cubicBezTo>
                  <a:cubicBezTo>
                    <a:pt x="32" y="33"/>
                    <a:pt x="26" y="33"/>
                    <a:pt x="19" y="32"/>
                  </a:cubicBezTo>
                  <a:cubicBezTo>
                    <a:pt x="13" y="31"/>
                    <a:pt x="7" y="26"/>
                    <a:pt x="3" y="21"/>
                  </a:cubicBezTo>
                  <a:cubicBezTo>
                    <a:pt x="3" y="20"/>
                    <a:pt x="2" y="20"/>
                    <a:pt x="1" y="19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3"/>
                    <a:pt x="3" y="6"/>
                    <a:pt x="4" y="9"/>
                  </a:cubicBezTo>
                  <a:cubicBezTo>
                    <a:pt x="12" y="20"/>
                    <a:pt x="22" y="26"/>
                    <a:pt x="28" y="27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33" name="Freeform 2048"/>
            <p:cNvSpPr/>
            <p:nvPr/>
          </p:nvSpPr>
          <p:spPr>
            <a:xfrm>
              <a:off x="4573543" y="3808433"/>
              <a:ext cx="269877" cy="304802"/>
            </a:xfrm>
            <a:custGeom>
              <a:avLst/>
              <a:gdLst>
                <a:gd name="txL" fmla="*/ 0 w 72"/>
                <a:gd name="txT" fmla="*/ 0 h 81"/>
                <a:gd name="txR" fmla="*/ 72 w 72"/>
                <a:gd name="txB" fmla="*/ 81 h 8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2" h="81">
                  <a:moveTo>
                    <a:pt x="13" y="43"/>
                  </a:moveTo>
                  <a:cubicBezTo>
                    <a:pt x="15" y="44"/>
                    <a:pt x="17" y="45"/>
                    <a:pt x="19" y="46"/>
                  </a:cubicBezTo>
                  <a:cubicBezTo>
                    <a:pt x="23" y="48"/>
                    <a:pt x="27" y="49"/>
                    <a:pt x="32" y="50"/>
                  </a:cubicBezTo>
                  <a:cubicBezTo>
                    <a:pt x="34" y="51"/>
                    <a:pt x="36" y="51"/>
                    <a:pt x="38" y="52"/>
                  </a:cubicBezTo>
                  <a:cubicBezTo>
                    <a:pt x="39" y="52"/>
                    <a:pt x="40" y="53"/>
                    <a:pt x="42" y="53"/>
                  </a:cubicBezTo>
                  <a:cubicBezTo>
                    <a:pt x="43" y="53"/>
                    <a:pt x="43" y="53"/>
                    <a:pt x="43" y="53"/>
                  </a:cubicBezTo>
                  <a:cubicBezTo>
                    <a:pt x="43" y="53"/>
                    <a:pt x="44" y="53"/>
                    <a:pt x="44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6" y="54"/>
                    <a:pt x="47" y="55"/>
                    <a:pt x="48" y="55"/>
                  </a:cubicBezTo>
                  <a:cubicBezTo>
                    <a:pt x="47" y="54"/>
                    <a:pt x="45" y="53"/>
                    <a:pt x="44" y="52"/>
                  </a:cubicBezTo>
                  <a:cubicBezTo>
                    <a:pt x="43" y="51"/>
                    <a:pt x="42" y="50"/>
                    <a:pt x="41" y="50"/>
                  </a:cubicBezTo>
                  <a:cubicBezTo>
                    <a:pt x="40" y="49"/>
                    <a:pt x="39" y="48"/>
                    <a:pt x="38" y="48"/>
                  </a:cubicBezTo>
                  <a:cubicBezTo>
                    <a:pt x="36" y="46"/>
                    <a:pt x="34" y="45"/>
                    <a:pt x="32" y="43"/>
                  </a:cubicBezTo>
                  <a:cubicBezTo>
                    <a:pt x="31" y="42"/>
                    <a:pt x="29" y="41"/>
                    <a:pt x="28" y="40"/>
                  </a:cubicBezTo>
                  <a:cubicBezTo>
                    <a:pt x="26" y="39"/>
                    <a:pt x="24" y="38"/>
                    <a:pt x="22" y="36"/>
                  </a:cubicBezTo>
                  <a:cubicBezTo>
                    <a:pt x="21" y="36"/>
                    <a:pt x="19" y="35"/>
                    <a:pt x="18" y="34"/>
                  </a:cubicBezTo>
                  <a:cubicBezTo>
                    <a:pt x="17" y="33"/>
                    <a:pt x="16" y="32"/>
                    <a:pt x="15" y="32"/>
                  </a:cubicBezTo>
                  <a:cubicBezTo>
                    <a:pt x="13" y="30"/>
                    <a:pt x="11" y="28"/>
                    <a:pt x="9" y="26"/>
                  </a:cubicBezTo>
                  <a:cubicBezTo>
                    <a:pt x="8" y="25"/>
                    <a:pt x="7" y="24"/>
                    <a:pt x="6" y="23"/>
                  </a:cubicBezTo>
                  <a:cubicBezTo>
                    <a:pt x="5" y="22"/>
                    <a:pt x="5" y="21"/>
                    <a:pt x="5" y="20"/>
                  </a:cubicBezTo>
                  <a:cubicBezTo>
                    <a:pt x="5" y="22"/>
                    <a:pt x="7" y="24"/>
                    <a:pt x="9" y="26"/>
                  </a:cubicBezTo>
                  <a:cubicBezTo>
                    <a:pt x="11" y="28"/>
                    <a:pt x="13" y="29"/>
                    <a:pt x="16" y="31"/>
                  </a:cubicBezTo>
                  <a:cubicBezTo>
                    <a:pt x="17" y="32"/>
                    <a:pt x="18" y="32"/>
                    <a:pt x="19" y="33"/>
                  </a:cubicBezTo>
                  <a:cubicBezTo>
                    <a:pt x="20" y="34"/>
                    <a:pt x="21" y="35"/>
                    <a:pt x="22" y="35"/>
                  </a:cubicBezTo>
                  <a:cubicBezTo>
                    <a:pt x="23" y="36"/>
                    <a:pt x="23" y="36"/>
                    <a:pt x="24" y="36"/>
                  </a:cubicBezTo>
                  <a:cubicBezTo>
                    <a:pt x="20" y="32"/>
                    <a:pt x="16" y="28"/>
                    <a:pt x="12" y="23"/>
                  </a:cubicBezTo>
                  <a:cubicBezTo>
                    <a:pt x="9" y="19"/>
                    <a:pt x="7" y="16"/>
                    <a:pt x="5" y="12"/>
                  </a:cubicBezTo>
                  <a:cubicBezTo>
                    <a:pt x="4" y="10"/>
                    <a:pt x="3" y="8"/>
                    <a:pt x="2" y="6"/>
                  </a:cubicBezTo>
                  <a:cubicBezTo>
                    <a:pt x="1" y="4"/>
                    <a:pt x="0" y="2"/>
                    <a:pt x="0" y="0"/>
                  </a:cubicBezTo>
                  <a:cubicBezTo>
                    <a:pt x="0" y="1"/>
                    <a:pt x="1" y="2"/>
                    <a:pt x="1" y="3"/>
                  </a:cubicBezTo>
                  <a:cubicBezTo>
                    <a:pt x="2" y="4"/>
                    <a:pt x="2" y="5"/>
                    <a:pt x="3" y="6"/>
                  </a:cubicBezTo>
                  <a:cubicBezTo>
                    <a:pt x="4" y="8"/>
                    <a:pt x="5" y="9"/>
                    <a:pt x="7" y="11"/>
                  </a:cubicBezTo>
                  <a:cubicBezTo>
                    <a:pt x="9" y="15"/>
                    <a:pt x="11" y="19"/>
                    <a:pt x="14" y="22"/>
                  </a:cubicBezTo>
                  <a:cubicBezTo>
                    <a:pt x="20" y="29"/>
                    <a:pt x="26" y="36"/>
                    <a:pt x="33" y="42"/>
                  </a:cubicBezTo>
                  <a:cubicBezTo>
                    <a:pt x="35" y="43"/>
                    <a:pt x="37" y="45"/>
                    <a:pt x="39" y="46"/>
                  </a:cubicBezTo>
                  <a:cubicBezTo>
                    <a:pt x="40" y="47"/>
                    <a:pt x="41" y="48"/>
                    <a:pt x="42" y="48"/>
                  </a:cubicBezTo>
                  <a:cubicBezTo>
                    <a:pt x="43" y="49"/>
                    <a:pt x="44" y="49"/>
                    <a:pt x="45" y="50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4" y="49"/>
                    <a:pt x="44" y="48"/>
                    <a:pt x="43" y="47"/>
                  </a:cubicBezTo>
                  <a:cubicBezTo>
                    <a:pt x="42" y="46"/>
                    <a:pt x="42" y="45"/>
                    <a:pt x="41" y="43"/>
                  </a:cubicBezTo>
                  <a:cubicBezTo>
                    <a:pt x="39" y="39"/>
                    <a:pt x="38" y="35"/>
                    <a:pt x="36" y="31"/>
                  </a:cubicBezTo>
                  <a:cubicBezTo>
                    <a:pt x="35" y="30"/>
                    <a:pt x="35" y="28"/>
                    <a:pt x="34" y="28"/>
                  </a:cubicBezTo>
                  <a:cubicBezTo>
                    <a:pt x="33" y="27"/>
                    <a:pt x="32" y="26"/>
                    <a:pt x="32" y="25"/>
                  </a:cubicBezTo>
                  <a:cubicBezTo>
                    <a:pt x="30" y="23"/>
                    <a:pt x="28" y="21"/>
                    <a:pt x="27" y="19"/>
                  </a:cubicBezTo>
                  <a:cubicBezTo>
                    <a:pt x="25" y="17"/>
                    <a:pt x="23" y="15"/>
                    <a:pt x="21" y="14"/>
                  </a:cubicBezTo>
                  <a:cubicBezTo>
                    <a:pt x="19" y="12"/>
                    <a:pt x="17" y="10"/>
                    <a:pt x="15" y="9"/>
                  </a:cubicBezTo>
                  <a:cubicBezTo>
                    <a:pt x="17" y="10"/>
                    <a:pt x="19" y="12"/>
                    <a:pt x="21" y="13"/>
                  </a:cubicBezTo>
                  <a:cubicBezTo>
                    <a:pt x="23" y="15"/>
                    <a:pt x="25" y="17"/>
                    <a:pt x="27" y="19"/>
                  </a:cubicBezTo>
                  <a:cubicBezTo>
                    <a:pt x="29" y="20"/>
                    <a:pt x="31" y="22"/>
                    <a:pt x="32" y="24"/>
                  </a:cubicBezTo>
                  <a:cubicBezTo>
                    <a:pt x="33" y="25"/>
                    <a:pt x="34" y="26"/>
                    <a:pt x="35" y="27"/>
                  </a:cubicBezTo>
                  <a:cubicBezTo>
                    <a:pt x="36" y="28"/>
                    <a:pt x="36" y="29"/>
                    <a:pt x="37" y="30"/>
                  </a:cubicBezTo>
                  <a:cubicBezTo>
                    <a:pt x="39" y="35"/>
                    <a:pt x="41" y="39"/>
                    <a:pt x="43" y="43"/>
                  </a:cubicBezTo>
                  <a:cubicBezTo>
                    <a:pt x="44" y="45"/>
                    <a:pt x="45" y="48"/>
                    <a:pt x="46" y="50"/>
                  </a:cubicBezTo>
                  <a:cubicBezTo>
                    <a:pt x="47" y="50"/>
                    <a:pt x="48" y="51"/>
                    <a:pt x="48" y="52"/>
                  </a:cubicBezTo>
                  <a:cubicBezTo>
                    <a:pt x="49" y="53"/>
                    <a:pt x="49" y="53"/>
                    <a:pt x="50" y="54"/>
                  </a:cubicBezTo>
                  <a:cubicBezTo>
                    <a:pt x="52" y="55"/>
                    <a:pt x="54" y="57"/>
                    <a:pt x="56" y="59"/>
                  </a:cubicBezTo>
                  <a:cubicBezTo>
                    <a:pt x="58" y="61"/>
                    <a:pt x="59" y="62"/>
                    <a:pt x="61" y="64"/>
                  </a:cubicBezTo>
                  <a:cubicBezTo>
                    <a:pt x="61" y="64"/>
                    <a:pt x="61" y="63"/>
                    <a:pt x="61" y="63"/>
                  </a:cubicBezTo>
                  <a:cubicBezTo>
                    <a:pt x="61" y="62"/>
                    <a:pt x="61" y="61"/>
                    <a:pt x="61" y="61"/>
                  </a:cubicBezTo>
                  <a:cubicBezTo>
                    <a:pt x="61" y="60"/>
                    <a:pt x="61" y="59"/>
                    <a:pt x="61" y="58"/>
                  </a:cubicBezTo>
                  <a:cubicBezTo>
                    <a:pt x="61" y="56"/>
                    <a:pt x="61" y="55"/>
                    <a:pt x="61" y="53"/>
                  </a:cubicBezTo>
                  <a:cubicBezTo>
                    <a:pt x="60" y="51"/>
                    <a:pt x="60" y="49"/>
                    <a:pt x="60" y="48"/>
                  </a:cubicBezTo>
                  <a:cubicBezTo>
                    <a:pt x="59" y="44"/>
                    <a:pt x="57" y="41"/>
                    <a:pt x="55" y="37"/>
                  </a:cubicBezTo>
                  <a:cubicBezTo>
                    <a:pt x="55" y="35"/>
                    <a:pt x="54" y="34"/>
                    <a:pt x="53" y="32"/>
                  </a:cubicBezTo>
                  <a:cubicBezTo>
                    <a:pt x="52" y="30"/>
                    <a:pt x="50" y="28"/>
                    <a:pt x="49" y="27"/>
                  </a:cubicBezTo>
                  <a:cubicBezTo>
                    <a:pt x="51" y="28"/>
                    <a:pt x="52" y="30"/>
                    <a:pt x="53" y="32"/>
                  </a:cubicBezTo>
                  <a:cubicBezTo>
                    <a:pt x="54" y="33"/>
                    <a:pt x="55" y="35"/>
                    <a:pt x="56" y="37"/>
                  </a:cubicBezTo>
                  <a:cubicBezTo>
                    <a:pt x="58" y="40"/>
                    <a:pt x="60" y="44"/>
                    <a:pt x="61" y="48"/>
                  </a:cubicBezTo>
                  <a:cubicBezTo>
                    <a:pt x="61" y="49"/>
                    <a:pt x="62" y="51"/>
                    <a:pt x="62" y="53"/>
                  </a:cubicBezTo>
                  <a:cubicBezTo>
                    <a:pt x="62" y="55"/>
                    <a:pt x="62" y="57"/>
                    <a:pt x="62" y="58"/>
                  </a:cubicBezTo>
                  <a:cubicBezTo>
                    <a:pt x="62" y="59"/>
                    <a:pt x="62" y="59"/>
                    <a:pt x="62" y="60"/>
                  </a:cubicBezTo>
                  <a:cubicBezTo>
                    <a:pt x="62" y="60"/>
                    <a:pt x="62" y="61"/>
                    <a:pt x="62" y="61"/>
                  </a:cubicBezTo>
                  <a:cubicBezTo>
                    <a:pt x="62" y="62"/>
                    <a:pt x="62" y="63"/>
                    <a:pt x="62" y="63"/>
                  </a:cubicBezTo>
                  <a:cubicBezTo>
                    <a:pt x="62" y="64"/>
                    <a:pt x="62" y="65"/>
                    <a:pt x="62" y="66"/>
                  </a:cubicBezTo>
                  <a:cubicBezTo>
                    <a:pt x="63" y="67"/>
                    <a:pt x="64" y="69"/>
                    <a:pt x="65" y="70"/>
                  </a:cubicBezTo>
                  <a:cubicBezTo>
                    <a:pt x="66" y="71"/>
                    <a:pt x="67" y="72"/>
                    <a:pt x="68" y="74"/>
                  </a:cubicBezTo>
                  <a:cubicBezTo>
                    <a:pt x="68" y="74"/>
                    <a:pt x="68" y="74"/>
                    <a:pt x="68" y="74"/>
                  </a:cubicBezTo>
                  <a:cubicBezTo>
                    <a:pt x="68" y="74"/>
                    <a:pt x="68" y="74"/>
                    <a:pt x="68" y="74"/>
                  </a:cubicBezTo>
                  <a:cubicBezTo>
                    <a:pt x="69" y="75"/>
                    <a:pt x="69" y="75"/>
                    <a:pt x="69" y="76"/>
                  </a:cubicBezTo>
                  <a:cubicBezTo>
                    <a:pt x="70" y="77"/>
                    <a:pt x="71" y="79"/>
                    <a:pt x="72" y="81"/>
                  </a:cubicBezTo>
                  <a:cubicBezTo>
                    <a:pt x="71" y="81"/>
                    <a:pt x="71" y="80"/>
                    <a:pt x="70" y="79"/>
                  </a:cubicBezTo>
                  <a:cubicBezTo>
                    <a:pt x="69" y="78"/>
                    <a:pt x="69" y="77"/>
                    <a:pt x="68" y="76"/>
                  </a:cubicBezTo>
                  <a:cubicBezTo>
                    <a:pt x="67" y="75"/>
                    <a:pt x="66" y="73"/>
                    <a:pt x="65" y="72"/>
                  </a:cubicBezTo>
                  <a:cubicBezTo>
                    <a:pt x="65" y="72"/>
                    <a:pt x="64" y="72"/>
                    <a:pt x="64" y="72"/>
                  </a:cubicBezTo>
                  <a:cubicBezTo>
                    <a:pt x="64" y="71"/>
                    <a:pt x="64" y="71"/>
                    <a:pt x="63" y="71"/>
                  </a:cubicBezTo>
                  <a:cubicBezTo>
                    <a:pt x="63" y="70"/>
                    <a:pt x="62" y="70"/>
                    <a:pt x="62" y="70"/>
                  </a:cubicBezTo>
                  <a:cubicBezTo>
                    <a:pt x="61" y="69"/>
                    <a:pt x="61" y="69"/>
                    <a:pt x="61" y="69"/>
                  </a:cubicBezTo>
                  <a:cubicBezTo>
                    <a:pt x="60" y="68"/>
                    <a:pt x="59" y="68"/>
                    <a:pt x="58" y="67"/>
                  </a:cubicBezTo>
                  <a:cubicBezTo>
                    <a:pt x="54" y="65"/>
                    <a:pt x="50" y="63"/>
                    <a:pt x="46" y="62"/>
                  </a:cubicBezTo>
                  <a:cubicBezTo>
                    <a:pt x="45" y="61"/>
                    <a:pt x="44" y="61"/>
                    <a:pt x="44" y="61"/>
                  </a:cubicBezTo>
                  <a:cubicBezTo>
                    <a:pt x="43" y="61"/>
                    <a:pt x="42" y="60"/>
                    <a:pt x="41" y="60"/>
                  </a:cubicBezTo>
                  <a:cubicBezTo>
                    <a:pt x="39" y="60"/>
                    <a:pt x="37" y="60"/>
                    <a:pt x="35" y="60"/>
                  </a:cubicBezTo>
                  <a:cubicBezTo>
                    <a:pt x="31" y="60"/>
                    <a:pt x="28" y="61"/>
                    <a:pt x="24" y="62"/>
                  </a:cubicBezTo>
                  <a:cubicBezTo>
                    <a:pt x="26" y="61"/>
                    <a:pt x="27" y="61"/>
                    <a:pt x="29" y="60"/>
                  </a:cubicBezTo>
                  <a:cubicBezTo>
                    <a:pt x="31" y="60"/>
                    <a:pt x="33" y="59"/>
                    <a:pt x="35" y="59"/>
                  </a:cubicBezTo>
                  <a:cubicBezTo>
                    <a:pt x="36" y="59"/>
                    <a:pt x="38" y="59"/>
                    <a:pt x="41" y="59"/>
                  </a:cubicBezTo>
                  <a:cubicBezTo>
                    <a:pt x="42" y="59"/>
                    <a:pt x="43" y="60"/>
                    <a:pt x="44" y="60"/>
                  </a:cubicBezTo>
                  <a:cubicBezTo>
                    <a:pt x="45" y="60"/>
                    <a:pt x="46" y="61"/>
                    <a:pt x="47" y="61"/>
                  </a:cubicBezTo>
                  <a:cubicBezTo>
                    <a:pt x="49" y="62"/>
                    <a:pt x="51" y="62"/>
                    <a:pt x="53" y="63"/>
                  </a:cubicBezTo>
                  <a:cubicBezTo>
                    <a:pt x="55" y="64"/>
                    <a:pt x="57" y="65"/>
                    <a:pt x="58" y="66"/>
                  </a:cubicBezTo>
                  <a:cubicBezTo>
                    <a:pt x="59" y="67"/>
                    <a:pt x="60" y="67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59" y="65"/>
                    <a:pt x="57" y="63"/>
                    <a:pt x="55" y="60"/>
                  </a:cubicBezTo>
                  <a:cubicBezTo>
                    <a:pt x="54" y="60"/>
                    <a:pt x="53" y="59"/>
                    <a:pt x="53" y="59"/>
                  </a:cubicBezTo>
                  <a:cubicBezTo>
                    <a:pt x="52" y="59"/>
                    <a:pt x="52" y="58"/>
                    <a:pt x="51" y="58"/>
                  </a:cubicBezTo>
                  <a:cubicBezTo>
                    <a:pt x="49" y="57"/>
                    <a:pt x="47" y="56"/>
                    <a:pt x="45" y="55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4" y="55"/>
                    <a:pt x="43" y="55"/>
                    <a:pt x="43" y="55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0" y="54"/>
                    <a:pt x="39" y="54"/>
                    <a:pt x="38" y="53"/>
                  </a:cubicBezTo>
                  <a:cubicBezTo>
                    <a:pt x="36" y="53"/>
                    <a:pt x="34" y="52"/>
                    <a:pt x="32" y="52"/>
                  </a:cubicBezTo>
                  <a:cubicBezTo>
                    <a:pt x="27" y="51"/>
                    <a:pt x="23" y="49"/>
                    <a:pt x="18" y="47"/>
                  </a:cubicBezTo>
                  <a:cubicBezTo>
                    <a:pt x="16" y="46"/>
                    <a:pt x="14" y="45"/>
                    <a:pt x="12" y="44"/>
                  </a:cubicBezTo>
                  <a:cubicBezTo>
                    <a:pt x="10" y="43"/>
                    <a:pt x="8" y="41"/>
                    <a:pt x="7" y="39"/>
                  </a:cubicBezTo>
                  <a:cubicBezTo>
                    <a:pt x="9" y="41"/>
                    <a:pt x="11" y="42"/>
                    <a:pt x="13" y="43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34" name="Freeform 2052"/>
            <p:cNvSpPr/>
            <p:nvPr/>
          </p:nvSpPr>
          <p:spPr>
            <a:xfrm>
              <a:off x="3438474" y="5848385"/>
              <a:ext cx="263527" cy="344490"/>
            </a:xfrm>
            <a:custGeom>
              <a:avLst/>
              <a:gdLst>
                <a:gd name="txL" fmla="*/ 0 w 70"/>
                <a:gd name="txT" fmla="*/ 0 h 92"/>
                <a:gd name="txR" fmla="*/ 70 w 70"/>
                <a:gd name="txB" fmla="*/ 92 h 9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0" h="92">
                  <a:moveTo>
                    <a:pt x="4" y="37"/>
                  </a:moveTo>
                  <a:cubicBezTo>
                    <a:pt x="0" y="46"/>
                    <a:pt x="1" y="55"/>
                    <a:pt x="3" y="64"/>
                  </a:cubicBezTo>
                  <a:cubicBezTo>
                    <a:pt x="5" y="71"/>
                    <a:pt x="9" y="76"/>
                    <a:pt x="14" y="81"/>
                  </a:cubicBezTo>
                  <a:cubicBezTo>
                    <a:pt x="16" y="82"/>
                    <a:pt x="19" y="86"/>
                    <a:pt x="22" y="88"/>
                  </a:cubicBezTo>
                  <a:cubicBezTo>
                    <a:pt x="26" y="91"/>
                    <a:pt x="29" y="92"/>
                    <a:pt x="29" y="92"/>
                  </a:cubicBezTo>
                  <a:cubicBezTo>
                    <a:pt x="28" y="89"/>
                    <a:pt x="30" y="85"/>
                    <a:pt x="33" y="83"/>
                  </a:cubicBezTo>
                  <a:cubicBezTo>
                    <a:pt x="37" y="81"/>
                    <a:pt x="40" y="79"/>
                    <a:pt x="44" y="77"/>
                  </a:cubicBezTo>
                  <a:cubicBezTo>
                    <a:pt x="48" y="75"/>
                    <a:pt x="53" y="71"/>
                    <a:pt x="57" y="67"/>
                  </a:cubicBezTo>
                  <a:cubicBezTo>
                    <a:pt x="61" y="63"/>
                    <a:pt x="65" y="58"/>
                    <a:pt x="68" y="51"/>
                  </a:cubicBezTo>
                  <a:cubicBezTo>
                    <a:pt x="70" y="45"/>
                    <a:pt x="70" y="37"/>
                    <a:pt x="67" y="30"/>
                  </a:cubicBezTo>
                  <a:cubicBezTo>
                    <a:pt x="64" y="24"/>
                    <a:pt x="59" y="18"/>
                    <a:pt x="53" y="14"/>
                  </a:cubicBezTo>
                  <a:cubicBezTo>
                    <a:pt x="55" y="11"/>
                    <a:pt x="58" y="9"/>
                    <a:pt x="60" y="7"/>
                  </a:cubicBezTo>
                  <a:cubicBezTo>
                    <a:pt x="61" y="7"/>
                    <a:pt x="62" y="6"/>
                    <a:pt x="63" y="6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7" y="4"/>
                    <a:pt x="67" y="3"/>
                    <a:pt x="68" y="3"/>
                  </a:cubicBezTo>
                  <a:cubicBezTo>
                    <a:pt x="69" y="2"/>
                    <a:pt x="69" y="2"/>
                    <a:pt x="69" y="1"/>
                  </a:cubicBezTo>
                  <a:cubicBezTo>
                    <a:pt x="69" y="1"/>
                    <a:pt x="68" y="0"/>
                    <a:pt x="67" y="0"/>
                  </a:cubicBezTo>
                  <a:cubicBezTo>
                    <a:pt x="67" y="0"/>
                    <a:pt x="68" y="0"/>
                    <a:pt x="67" y="1"/>
                  </a:cubicBezTo>
                  <a:cubicBezTo>
                    <a:pt x="67" y="1"/>
                    <a:pt x="67" y="2"/>
                    <a:pt x="66" y="2"/>
                  </a:cubicBezTo>
                  <a:cubicBezTo>
                    <a:pt x="65" y="3"/>
                    <a:pt x="64" y="4"/>
                    <a:pt x="62" y="5"/>
                  </a:cubicBezTo>
                  <a:cubicBezTo>
                    <a:pt x="59" y="8"/>
                    <a:pt x="55" y="11"/>
                    <a:pt x="52" y="13"/>
                  </a:cubicBezTo>
                  <a:cubicBezTo>
                    <a:pt x="44" y="9"/>
                    <a:pt x="34" y="7"/>
                    <a:pt x="24" y="13"/>
                  </a:cubicBezTo>
                  <a:cubicBezTo>
                    <a:pt x="21" y="16"/>
                    <a:pt x="17" y="19"/>
                    <a:pt x="13" y="23"/>
                  </a:cubicBezTo>
                  <a:cubicBezTo>
                    <a:pt x="10" y="27"/>
                    <a:pt x="6" y="32"/>
                    <a:pt x="4" y="37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35" name="Freeform 2053"/>
            <p:cNvSpPr/>
            <p:nvPr/>
          </p:nvSpPr>
          <p:spPr>
            <a:xfrm>
              <a:off x="4918033" y="5945223"/>
              <a:ext cx="376240" cy="360365"/>
            </a:xfrm>
            <a:custGeom>
              <a:avLst/>
              <a:gdLst>
                <a:gd name="txL" fmla="*/ 0 w 100"/>
                <a:gd name="txT" fmla="*/ 0 h 96"/>
                <a:gd name="txR" fmla="*/ 100 w 100"/>
                <a:gd name="txB" fmla="*/ 96 h 9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00" h="96">
                  <a:moveTo>
                    <a:pt x="39" y="38"/>
                  </a:moveTo>
                  <a:cubicBezTo>
                    <a:pt x="39" y="39"/>
                    <a:pt x="39" y="41"/>
                    <a:pt x="38" y="44"/>
                  </a:cubicBezTo>
                  <a:cubicBezTo>
                    <a:pt x="38" y="47"/>
                    <a:pt x="37" y="50"/>
                    <a:pt x="35" y="52"/>
                  </a:cubicBezTo>
                  <a:cubicBezTo>
                    <a:pt x="31" y="57"/>
                    <a:pt x="27" y="62"/>
                    <a:pt x="22" y="66"/>
                  </a:cubicBezTo>
                  <a:cubicBezTo>
                    <a:pt x="20" y="68"/>
                    <a:pt x="15" y="70"/>
                    <a:pt x="10" y="71"/>
                  </a:cubicBezTo>
                  <a:cubicBezTo>
                    <a:pt x="7" y="72"/>
                    <a:pt x="5" y="72"/>
                    <a:pt x="3" y="7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5" y="76"/>
                    <a:pt x="10" y="82"/>
                    <a:pt x="17" y="87"/>
                  </a:cubicBezTo>
                  <a:cubicBezTo>
                    <a:pt x="23" y="91"/>
                    <a:pt x="30" y="95"/>
                    <a:pt x="39" y="95"/>
                  </a:cubicBezTo>
                  <a:cubicBezTo>
                    <a:pt x="45" y="96"/>
                    <a:pt x="52" y="95"/>
                    <a:pt x="58" y="92"/>
                  </a:cubicBezTo>
                  <a:cubicBezTo>
                    <a:pt x="65" y="90"/>
                    <a:pt x="72" y="86"/>
                    <a:pt x="78" y="80"/>
                  </a:cubicBezTo>
                  <a:cubicBezTo>
                    <a:pt x="84" y="75"/>
                    <a:pt x="90" y="68"/>
                    <a:pt x="92" y="64"/>
                  </a:cubicBezTo>
                  <a:cubicBezTo>
                    <a:pt x="95" y="59"/>
                    <a:pt x="97" y="55"/>
                    <a:pt x="98" y="50"/>
                  </a:cubicBezTo>
                  <a:cubicBezTo>
                    <a:pt x="100" y="41"/>
                    <a:pt x="97" y="34"/>
                    <a:pt x="92" y="29"/>
                  </a:cubicBezTo>
                  <a:cubicBezTo>
                    <a:pt x="87" y="25"/>
                    <a:pt x="80" y="22"/>
                    <a:pt x="72" y="22"/>
                  </a:cubicBezTo>
                  <a:cubicBezTo>
                    <a:pt x="73" y="19"/>
                    <a:pt x="75" y="15"/>
                    <a:pt x="76" y="13"/>
                  </a:cubicBezTo>
                  <a:cubicBezTo>
                    <a:pt x="79" y="8"/>
                    <a:pt x="82" y="5"/>
                    <a:pt x="86" y="1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3" y="2"/>
                    <a:pt x="80" y="6"/>
                    <a:pt x="77" y="10"/>
                  </a:cubicBezTo>
                  <a:cubicBezTo>
                    <a:pt x="75" y="14"/>
                    <a:pt x="72" y="18"/>
                    <a:pt x="71" y="22"/>
                  </a:cubicBezTo>
                  <a:cubicBezTo>
                    <a:pt x="61" y="22"/>
                    <a:pt x="51" y="25"/>
                    <a:pt x="44" y="31"/>
                  </a:cubicBezTo>
                  <a:cubicBezTo>
                    <a:pt x="43" y="32"/>
                    <a:pt x="42" y="33"/>
                    <a:pt x="41" y="34"/>
                  </a:cubicBezTo>
                  <a:cubicBezTo>
                    <a:pt x="40" y="34"/>
                    <a:pt x="40" y="35"/>
                    <a:pt x="39" y="35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6"/>
                    <a:pt x="39" y="37"/>
                    <a:pt x="39" y="38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36" name="Freeform 2054"/>
            <p:cNvSpPr/>
            <p:nvPr/>
          </p:nvSpPr>
          <p:spPr>
            <a:xfrm>
              <a:off x="4779920" y="6365914"/>
              <a:ext cx="157163" cy="158751"/>
            </a:xfrm>
            <a:custGeom>
              <a:avLst/>
              <a:gdLst>
                <a:gd name="txL" fmla="*/ 0 w 42"/>
                <a:gd name="txT" fmla="*/ 0 h 42"/>
                <a:gd name="txR" fmla="*/ 42 w 42"/>
                <a:gd name="txB" fmla="*/ 42 h 42"/>
              </a:gdLst>
              <a:ahLst/>
              <a:cxnLst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2" h="42">
                  <a:moveTo>
                    <a:pt x="3" y="12"/>
                  </a:moveTo>
                  <a:cubicBezTo>
                    <a:pt x="0" y="15"/>
                    <a:pt x="0" y="19"/>
                    <a:pt x="0" y="23"/>
                  </a:cubicBezTo>
                  <a:cubicBezTo>
                    <a:pt x="0" y="27"/>
                    <a:pt x="0" y="30"/>
                    <a:pt x="1" y="33"/>
                  </a:cubicBezTo>
                  <a:cubicBezTo>
                    <a:pt x="1" y="34"/>
                    <a:pt x="2" y="36"/>
                    <a:pt x="2" y="39"/>
                  </a:cubicBezTo>
                  <a:cubicBezTo>
                    <a:pt x="2" y="41"/>
                    <a:pt x="3" y="42"/>
                    <a:pt x="3" y="42"/>
                  </a:cubicBezTo>
                  <a:cubicBezTo>
                    <a:pt x="4" y="41"/>
                    <a:pt x="7" y="40"/>
                    <a:pt x="9" y="39"/>
                  </a:cubicBezTo>
                  <a:cubicBezTo>
                    <a:pt x="12" y="38"/>
                    <a:pt x="14" y="38"/>
                    <a:pt x="16" y="37"/>
                  </a:cubicBezTo>
                  <a:cubicBezTo>
                    <a:pt x="23" y="35"/>
                    <a:pt x="30" y="31"/>
                    <a:pt x="33" y="25"/>
                  </a:cubicBezTo>
                  <a:cubicBezTo>
                    <a:pt x="35" y="22"/>
                    <a:pt x="35" y="18"/>
                    <a:pt x="34" y="15"/>
                  </a:cubicBezTo>
                  <a:cubicBezTo>
                    <a:pt x="33" y="11"/>
                    <a:pt x="32" y="8"/>
                    <a:pt x="29" y="5"/>
                  </a:cubicBezTo>
                  <a:cubicBezTo>
                    <a:pt x="31" y="4"/>
                    <a:pt x="32" y="3"/>
                    <a:pt x="35" y="3"/>
                  </a:cubicBezTo>
                  <a:cubicBezTo>
                    <a:pt x="35" y="3"/>
                    <a:pt x="35" y="2"/>
                    <a:pt x="36" y="2"/>
                  </a:cubicBezTo>
                  <a:cubicBezTo>
                    <a:pt x="36" y="2"/>
                    <a:pt x="37" y="2"/>
                    <a:pt x="37" y="2"/>
                  </a:cubicBezTo>
                  <a:cubicBezTo>
                    <a:pt x="38" y="2"/>
                    <a:pt x="38" y="3"/>
                    <a:pt x="39" y="3"/>
                  </a:cubicBezTo>
                  <a:cubicBezTo>
                    <a:pt x="40" y="3"/>
                    <a:pt x="41" y="4"/>
                    <a:pt x="41" y="5"/>
                  </a:cubicBezTo>
                  <a:cubicBezTo>
                    <a:pt x="41" y="6"/>
                    <a:pt x="41" y="7"/>
                    <a:pt x="41" y="7"/>
                  </a:cubicBezTo>
                  <a:cubicBezTo>
                    <a:pt x="41" y="8"/>
                    <a:pt x="41" y="8"/>
                    <a:pt x="41" y="9"/>
                  </a:cubicBezTo>
                  <a:cubicBezTo>
                    <a:pt x="40" y="10"/>
                    <a:pt x="39" y="11"/>
                    <a:pt x="37" y="11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9" y="11"/>
                    <a:pt x="40" y="11"/>
                  </a:cubicBezTo>
                  <a:cubicBezTo>
                    <a:pt x="40" y="10"/>
                    <a:pt x="41" y="10"/>
                    <a:pt x="41" y="9"/>
                  </a:cubicBezTo>
                  <a:cubicBezTo>
                    <a:pt x="42" y="8"/>
                    <a:pt x="42" y="8"/>
                    <a:pt x="42" y="6"/>
                  </a:cubicBezTo>
                  <a:cubicBezTo>
                    <a:pt x="42" y="5"/>
                    <a:pt x="41" y="4"/>
                    <a:pt x="40" y="3"/>
                  </a:cubicBezTo>
                  <a:cubicBezTo>
                    <a:pt x="39" y="2"/>
                    <a:pt x="38" y="2"/>
                    <a:pt x="38" y="2"/>
                  </a:cubicBezTo>
                  <a:cubicBezTo>
                    <a:pt x="37" y="2"/>
                    <a:pt x="36" y="2"/>
                    <a:pt x="35" y="2"/>
                  </a:cubicBezTo>
                  <a:cubicBezTo>
                    <a:pt x="35" y="2"/>
                    <a:pt x="34" y="2"/>
                    <a:pt x="34" y="2"/>
                  </a:cubicBezTo>
                  <a:cubicBezTo>
                    <a:pt x="33" y="3"/>
                    <a:pt x="32" y="3"/>
                    <a:pt x="32" y="3"/>
                  </a:cubicBezTo>
                  <a:cubicBezTo>
                    <a:pt x="30" y="4"/>
                    <a:pt x="29" y="4"/>
                    <a:pt x="29" y="5"/>
                  </a:cubicBezTo>
                  <a:cubicBezTo>
                    <a:pt x="25" y="2"/>
                    <a:pt x="20" y="0"/>
                    <a:pt x="14" y="3"/>
                  </a:cubicBezTo>
                  <a:cubicBezTo>
                    <a:pt x="10" y="4"/>
                    <a:pt x="6" y="8"/>
                    <a:pt x="3" y="12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37" name="Freeform 2055"/>
            <p:cNvSpPr/>
            <p:nvPr/>
          </p:nvSpPr>
          <p:spPr>
            <a:xfrm>
              <a:off x="4862470" y="6607215"/>
              <a:ext cx="168276" cy="292102"/>
            </a:xfrm>
            <a:custGeom>
              <a:avLst/>
              <a:gdLst>
                <a:gd name="txL" fmla="*/ 0 w 45"/>
                <a:gd name="txT" fmla="*/ 0 h 78"/>
                <a:gd name="txR" fmla="*/ 45 w 45"/>
                <a:gd name="txB" fmla="*/ 78 h 78"/>
              </a:gdLst>
              <a:ahLst/>
              <a:cxnLst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</a:cxnLst>
              <a:rect l="txL" t="txT" r="txR" b="txB"/>
              <a:pathLst>
                <a:path w="45" h="78">
                  <a:moveTo>
                    <a:pt x="0" y="41"/>
                  </a:moveTo>
                  <a:cubicBezTo>
                    <a:pt x="0" y="48"/>
                    <a:pt x="3" y="52"/>
                    <a:pt x="6" y="57"/>
                  </a:cubicBezTo>
                  <a:cubicBezTo>
                    <a:pt x="9" y="61"/>
                    <a:pt x="12" y="64"/>
                    <a:pt x="15" y="67"/>
                  </a:cubicBezTo>
                  <a:cubicBezTo>
                    <a:pt x="16" y="68"/>
                    <a:pt x="19" y="71"/>
                    <a:pt x="21" y="73"/>
                  </a:cubicBezTo>
                  <a:cubicBezTo>
                    <a:pt x="22" y="76"/>
                    <a:pt x="24" y="78"/>
                    <a:pt x="24" y="78"/>
                  </a:cubicBezTo>
                  <a:cubicBezTo>
                    <a:pt x="25" y="70"/>
                    <a:pt x="32" y="65"/>
                    <a:pt x="36" y="59"/>
                  </a:cubicBezTo>
                  <a:cubicBezTo>
                    <a:pt x="39" y="55"/>
                    <a:pt x="41" y="50"/>
                    <a:pt x="43" y="46"/>
                  </a:cubicBezTo>
                  <a:cubicBezTo>
                    <a:pt x="45" y="41"/>
                    <a:pt x="45" y="37"/>
                    <a:pt x="45" y="33"/>
                  </a:cubicBezTo>
                  <a:cubicBezTo>
                    <a:pt x="44" y="28"/>
                    <a:pt x="42" y="24"/>
                    <a:pt x="38" y="20"/>
                  </a:cubicBezTo>
                  <a:cubicBezTo>
                    <a:pt x="35" y="17"/>
                    <a:pt x="30" y="14"/>
                    <a:pt x="25" y="13"/>
                  </a:cubicBezTo>
                  <a:cubicBezTo>
                    <a:pt x="26" y="10"/>
                    <a:pt x="28" y="8"/>
                    <a:pt x="29" y="6"/>
                  </a:cubicBezTo>
                  <a:cubicBezTo>
                    <a:pt x="32" y="3"/>
                    <a:pt x="35" y="2"/>
                    <a:pt x="38" y="1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6" y="0"/>
                    <a:pt x="33" y="2"/>
                    <a:pt x="31" y="4"/>
                  </a:cubicBezTo>
                  <a:cubicBezTo>
                    <a:pt x="28" y="7"/>
                    <a:pt x="25" y="10"/>
                    <a:pt x="24" y="12"/>
                  </a:cubicBezTo>
                  <a:cubicBezTo>
                    <a:pt x="21" y="12"/>
                    <a:pt x="18" y="12"/>
                    <a:pt x="14" y="14"/>
                  </a:cubicBezTo>
                  <a:cubicBezTo>
                    <a:pt x="11" y="15"/>
                    <a:pt x="8" y="18"/>
                    <a:pt x="5" y="21"/>
                  </a:cubicBezTo>
                  <a:cubicBezTo>
                    <a:pt x="2" y="27"/>
                    <a:pt x="0" y="36"/>
                    <a:pt x="0" y="41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38" name="Freeform 2056"/>
            <p:cNvSpPr/>
            <p:nvPr/>
          </p:nvSpPr>
          <p:spPr>
            <a:xfrm>
              <a:off x="4119516" y="4822853"/>
              <a:ext cx="239714" cy="157164"/>
            </a:xfrm>
            <a:custGeom>
              <a:avLst/>
              <a:gdLst>
                <a:gd name="txL" fmla="*/ 0 w 64"/>
                <a:gd name="txT" fmla="*/ 0 h 42"/>
                <a:gd name="txR" fmla="*/ 64 w 64"/>
                <a:gd name="txB" fmla="*/ 42 h 4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4" h="42">
                  <a:moveTo>
                    <a:pt x="23" y="41"/>
                  </a:moveTo>
                  <a:cubicBezTo>
                    <a:pt x="25" y="40"/>
                    <a:pt x="26" y="39"/>
                    <a:pt x="27" y="39"/>
                  </a:cubicBezTo>
                  <a:cubicBezTo>
                    <a:pt x="30" y="36"/>
                    <a:pt x="33" y="33"/>
                    <a:pt x="37" y="29"/>
                  </a:cubicBezTo>
                  <a:cubicBezTo>
                    <a:pt x="41" y="24"/>
                    <a:pt x="44" y="18"/>
                    <a:pt x="48" y="13"/>
                  </a:cubicBezTo>
                  <a:cubicBezTo>
                    <a:pt x="51" y="9"/>
                    <a:pt x="54" y="7"/>
                    <a:pt x="58" y="5"/>
                  </a:cubicBezTo>
                  <a:cubicBezTo>
                    <a:pt x="60" y="4"/>
                    <a:pt x="63" y="2"/>
                    <a:pt x="64" y="0"/>
                  </a:cubicBezTo>
                  <a:cubicBezTo>
                    <a:pt x="60" y="2"/>
                    <a:pt x="55" y="4"/>
                    <a:pt x="53" y="5"/>
                  </a:cubicBezTo>
                  <a:cubicBezTo>
                    <a:pt x="41" y="9"/>
                    <a:pt x="34" y="19"/>
                    <a:pt x="25" y="26"/>
                  </a:cubicBezTo>
                  <a:cubicBezTo>
                    <a:pt x="21" y="30"/>
                    <a:pt x="16" y="32"/>
                    <a:pt x="12" y="35"/>
                  </a:cubicBezTo>
                  <a:cubicBezTo>
                    <a:pt x="8" y="37"/>
                    <a:pt x="4" y="40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8" y="40"/>
                    <a:pt x="16" y="40"/>
                    <a:pt x="23" y="41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739" name="Picture 2057"/>
            <p:cNvPicPr>
              <a:picLocks noChangeAspect="1"/>
            </p:cNvPicPr>
            <p:nvPr/>
          </p:nvPicPr>
          <p:blipFill>
            <a:blip r:embed="rId38"/>
            <a:stretch>
              <a:fillRect/>
            </a:stretch>
          </p:blipFill>
          <p:spPr>
            <a:xfrm>
              <a:off x="4192541" y="4810153"/>
              <a:ext cx="179389" cy="180976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740" name="Picture 2058"/>
            <p:cNvPicPr>
              <a:picLocks noChangeAspect="1"/>
            </p:cNvPicPr>
            <p:nvPr/>
          </p:nvPicPr>
          <p:blipFill>
            <a:blip r:embed="rId39"/>
            <a:stretch>
              <a:fillRect/>
            </a:stretch>
          </p:blipFill>
          <p:spPr>
            <a:xfrm>
              <a:off x="4105228" y="4757765"/>
              <a:ext cx="282577" cy="236539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741" name="Freeform 2059"/>
            <p:cNvSpPr/>
            <p:nvPr/>
          </p:nvSpPr>
          <p:spPr>
            <a:xfrm>
              <a:off x="4149678" y="4864128"/>
              <a:ext cx="111126" cy="66675"/>
            </a:xfrm>
            <a:custGeom>
              <a:avLst/>
              <a:gdLst>
                <a:gd name="txL" fmla="*/ 0 w 30"/>
                <a:gd name="txT" fmla="*/ 0 h 18"/>
                <a:gd name="txR" fmla="*/ 30 w 30"/>
                <a:gd name="txB" fmla="*/ 18 h 1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0" h="18">
                  <a:moveTo>
                    <a:pt x="17" y="13"/>
                  </a:moveTo>
                  <a:cubicBezTo>
                    <a:pt x="22" y="10"/>
                    <a:pt x="26" y="6"/>
                    <a:pt x="30" y="3"/>
                  </a:cubicBezTo>
                  <a:cubicBezTo>
                    <a:pt x="27" y="4"/>
                    <a:pt x="25" y="6"/>
                    <a:pt x="22" y="6"/>
                  </a:cubicBezTo>
                  <a:cubicBezTo>
                    <a:pt x="19" y="7"/>
                    <a:pt x="16" y="5"/>
                    <a:pt x="13" y="3"/>
                  </a:cubicBezTo>
                  <a:cubicBezTo>
                    <a:pt x="11" y="2"/>
                    <a:pt x="10" y="0"/>
                    <a:pt x="8" y="0"/>
                  </a:cubicBezTo>
                  <a:cubicBezTo>
                    <a:pt x="4" y="5"/>
                    <a:pt x="3" y="11"/>
                    <a:pt x="0" y="17"/>
                  </a:cubicBezTo>
                  <a:cubicBezTo>
                    <a:pt x="6" y="18"/>
                    <a:pt x="13" y="14"/>
                    <a:pt x="17" y="13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42" name="Freeform 2060"/>
            <p:cNvSpPr/>
            <p:nvPr/>
          </p:nvSpPr>
          <p:spPr>
            <a:xfrm>
              <a:off x="4295729" y="4751415"/>
              <a:ext cx="179389" cy="214314"/>
            </a:xfrm>
            <a:custGeom>
              <a:avLst/>
              <a:gdLst>
                <a:gd name="txL" fmla="*/ 0 w 48"/>
                <a:gd name="txT" fmla="*/ 0 h 57"/>
                <a:gd name="txR" fmla="*/ 48 w 48"/>
                <a:gd name="txB" fmla="*/ 57 h 5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8" h="57">
                  <a:moveTo>
                    <a:pt x="17" y="19"/>
                  </a:moveTo>
                  <a:cubicBezTo>
                    <a:pt x="16" y="21"/>
                    <a:pt x="15" y="26"/>
                    <a:pt x="14" y="28"/>
                  </a:cubicBezTo>
                  <a:cubicBezTo>
                    <a:pt x="12" y="31"/>
                    <a:pt x="13" y="34"/>
                    <a:pt x="12" y="38"/>
                  </a:cubicBezTo>
                  <a:cubicBezTo>
                    <a:pt x="10" y="46"/>
                    <a:pt x="7" y="52"/>
                    <a:pt x="0" y="56"/>
                  </a:cubicBezTo>
                  <a:cubicBezTo>
                    <a:pt x="0" y="56"/>
                    <a:pt x="0" y="57"/>
                    <a:pt x="0" y="57"/>
                  </a:cubicBezTo>
                  <a:cubicBezTo>
                    <a:pt x="8" y="53"/>
                    <a:pt x="14" y="48"/>
                    <a:pt x="19" y="41"/>
                  </a:cubicBezTo>
                  <a:cubicBezTo>
                    <a:pt x="22" y="36"/>
                    <a:pt x="25" y="25"/>
                    <a:pt x="21" y="18"/>
                  </a:cubicBezTo>
                  <a:cubicBezTo>
                    <a:pt x="24" y="13"/>
                    <a:pt x="29" y="13"/>
                    <a:pt x="33" y="11"/>
                  </a:cubicBezTo>
                  <a:cubicBezTo>
                    <a:pt x="36" y="10"/>
                    <a:pt x="39" y="10"/>
                    <a:pt x="42" y="8"/>
                  </a:cubicBezTo>
                  <a:cubicBezTo>
                    <a:pt x="44" y="6"/>
                    <a:pt x="46" y="4"/>
                    <a:pt x="48" y="2"/>
                  </a:cubicBezTo>
                  <a:cubicBezTo>
                    <a:pt x="47" y="2"/>
                    <a:pt x="46" y="1"/>
                    <a:pt x="46" y="0"/>
                  </a:cubicBezTo>
                  <a:cubicBezTo>
                    <a:pt x="45" y="3"/>
                    <a:pt x="44" y="5"/>
                    <a:pt x="41" y="7"/>
                  </a:cubicBezTo>
                  <a:cubicBezTo>
                    <a:pt x="39" y="8"/>
                    <a:pt x="35" y="9"/>
                    <a:pt x="32" y="11"/>
                  </a:cubicBezTo>
                  <a:cubicBezTo>
                    <a:pt x="28" y="12"/>
                    <a:pt x="22" y="14"/>
                    <a:pt x="20" y="17"/>
                  </a:cubicBezTo>
                  <a:cubicBezTo>
                    <a:pt x="19" y="18"/>
                    <a:pt x="18" y="18"/>
                    <a:pt x="17" y="19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43" name="Freeform 2061"/>
            <p:cNvSpPr>
              <a:spLocks noEditPoints="1"/>
            </p:cNvSpPr>
            <p:nvPr/>
          </p:nvSpPr>
          <p:spPr>
            <a:xfrm>
              <a:off x="4130628" y="4806978"/>
              <a:ext cx="239714" cy="165101"/>
            </a:xfrm>
            <a:custGeom>
              <a:avLst/>
              <a:gdLst>
                <a:gd name="txL" fmla="*/ 0 w 64"/>
                <a:gd name="txT" fmla="*/ 0 h 44"/>
                <a:gd name="txR" fmla="*/ 64 w 64"/>
                <a:gd name="txB" fmla="*/ 44 h 4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4" h="44">
                  <a:moveTo>
                    <a:pt x="34" y="11"/>
                  </a:moveTo>
                  <a:cubicBezTo>
                    <a:pt x="34" y="11"/>
                    <a:pt x="35" y="11"/>
                    <a:pt x="35" y="11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9" y="10"/>
                    <a:pt x="41" y="10"/>
                    <a:pt x="43" y="10"/>
                  </a:cubicBezTo>
                  <a:cubicBezTo>
                    <a:pt x="42" y="10"/>
                    <a:pt x="41" y="11"/>
                    <a:pt x="40" y="11"/>
                  </a:cubicBezTo>
                  <a:cubicBezTo>
                    <a:pt x="39" y="12"/>
                    <a:pt x="38" y="13"/>
                    <a:pt x="37" y="14"/>
                  </a:cubicBezTo>
                  <a:cubicBezTo>
                    <a:pt x="35" y="15"/>
                    <a:pt x="34" y="17"/>
                    <a:pt x="33" y="18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2" y="19"/>
                    <a:pt x="31" y="19"/>
                    <a:pt x="30" y="20"/>
                  </a:cubicBezTo>
                  <a:cubicBezTo>
                    <a:pt x="29" y="20"/>
                    <a:pt x="29" y="21"/>
                    <a:pt x="28" y="21"/>
                  </a:cubicBezTo>
                  <a:cubicBezTo>
                    <a:pt x="27" y="21"/>
                    <a:pt x="26" y="21"/>
                    <a:pt x="25" y="21"/>
                  </a:cubicBezTo>
                  <a:cubicBezTo>
                    <a:pt x="24" y="20"/>
                    <a:pt x="23" y="20"/>
                    <a:pt x="22" y="20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0" y="19"/>
                    <a:pt x="20" y="19"/>
                    <a:pt x="19" y="19"/>
                  </a:cubicBezTo>
                  <a:cubicBezTo>
                    <a:pt x="18" y="18"/>
                    <a:pt x="18" y="18"/>
                    <a:pt x="17" y="17"/>
                  </a:cubicBezTo>
                  <a:cubicBezTo>
                    <a:pt x="16" y="17"/>
                    <a:pt x="15" y="16"/>
                    <a:pt x="14" y="15"/>
                  </a:cubicBezTo>
                  <a:cubicBezTo>
                    <a:pt x="16" y="17"/>
                    <a:pt x="17" y="18"/>
                    <a:pt x="19" y="19"/>
                  </a:cubicBezTo>
                  <a:cubicBezTo>
                    <a:pt x="19" y="20"/>
                    <a:pt x="20" y="20"/>
                    <a:pt x="20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21"/>
                    <a:pt x="24" y="21"/>
                    <a:pt x="25" y="22"/>
                  </a:cubicBezTo>
                  <a:cubicBezTo>
                    <a:pt x="26" y="22"/>
                    <a:pt x="27" y="22"/>
                    <a:pt x="28" y="22"/>
                  </a:cubicBezTo>
                  <a:cubicBezTo>
                    <a:pt x="28" y="22"/>
                    <a:pt x="28" y="22"/>
                    <a:pt x="29" y="22"/>
                  </a:cubicBezTo>
                  <a:cubicBezTo>
                    <a:pt x="28" y="22"/>
                    <a:pt x="28" y="23"/>
                    <a:pt x="28" y="23"/>
                  </a:cubicBezTo>
                  <a:cubicBezTo>
                    <a:pt x="27" y="23"/>
                    <a:pt x="27" y="24"/>
                    <a:pt x="26" y="24"/>
                  </a:cubicBezTo>
                  <a:cubicBezTo>
                    <a:pt x="26" y="25"/>
                    <a:pt x="25" y="25"/>
                    <a:pt x="24" y="26"/>
                  </a:cubicBezTo>
                  <a:cubicBezTo>
                    <a:pt x="22" y="27"/>
                    <a:pt x="21" y="28"/>
                    <a:pt x="19" y="29"/>
                  </a:cubicBezTo>
                  <a:cubicBezTo>
                    <a:pt x="18" y="29"/>
                    <a:pt x="17" y="30"/>
                    <a:pt x="16" y="30"/>
                  </a:cubicBezTo>
                  <a:cubicBezTo>
                    <a:pt x="15" y="30"/>
                    <a:pt x="14" y="31"/>
                    <a:pt x="13" y="31"/>
                  </a:cubicBezTo>
                  <a:cubicBezTo>
                    <a:pt x="12" y="31"/>
                    <a:pt x="11" y="32"/>
                    <a:pt x="10" y="32"/>
                  </a:cubicBezTo>
                  <a:cubicBezTo>
                    <a:pt x="9" y="32"/>
                    <a:pt x="8" y="32"/>
                    <a:pt x="7" y="32"/>
                  </a:cubicBezTo>
                  <a:cubicBezTo>
                    <a:pt x="9" y="32"/>
                    <a:pt x="11" y="32"/>
                    <a:pt x="13" y="32"/>
                  </a:cubicBezTo>
                  <a:cubicBezTo>
                    <a:pt x="15" y="31"/>
                    <a:pt x="17" y="31"/>
                    <a:pt x="19" y="30"/>
                  </a:cubicBezTo>
                  <a:cubicBezTo>
                    <a:pt x="21" y="29"/>
                    <a:pt x="22" y="29"/>
                    <a:pt x="23" y="28"/>
                  </a:cubicBezTo>
                  <a:cubicBezTo>
                    <a:pt x="22" y="29"/>
                    <a:pt x="21" y="30"/>
                    <a:pt x="20" y="31"/>
                  </a:cubicBezTo>
                  <a:cubicBezTo>
                    <a:pt x="19" y="32"/>
                    <a:pt x="17" y="33"/>
                    <a:pt x="16" y="34"/>
                  </a:cubicBezTo>
                  <a:cubicBezTo>
                    <a:pt x="14" y="36"/>
                    <a:pt x="11" y="38"/>
                    <a:pt x="8" y="40"/>
                  </a:cubicBezTo>
                  <a:cubicBezTo>
                    <a:pt x="6" y="41"/>
                    <a:pt x="3" y="43"/>
                    <a:pt x="0" y="44"/>
                  </a:cubicBezTo>
                  <a:cubicBezTo>
                    <a:pt x="6" y="42"/>
                    <a:pt x="11" y="39"/>
                    <a:pt x="17" y="35"/>
                  </a:cubicBezTo>
                  <a:cubicBezTo>
                    <a:pt x="18" y="34"/>
                    <a:pt x="19" y="33"/>
                    <a:pt x="20" y="32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6" y="27"/>
                    <a:pt x="29" y="24"/>
                    <a:pt x="31" y="22"/>
                  </a:cubicBezTo>
                  <a:cubicBezTo>
                    <a:pt x="33" y="20"/>
                    <a:pt x="35" y="18"/>
                    <a:pt x="38" y="16"/>
                  </a:cubicBezTo>
                  <a:cubicBezTo>
                    <a:pt x="39" y="15"/>
                    <a:pt x="40" y="14"/>
                    <a:pt x="42" y="13"/>
                  </a:cubicBezTo>
                  <a:cubicBezTo>
                    <a:pt x="43" y="12"/>
                    <a:pt x="44" y="12"/>
                    <a:pt x="46" y="11"/>
                  </a:cubicBezTo>
                  <a:cubicBezTo>
                    <a:pt x="47" y="10"/>
                    <a:pt x="48" y="10"/>
                    <a:pt x="50" y="10"/>
                  </a:cubicBezTo>
                  <a:cubicBezTo>
                    <a:pt x="51" y="9"/>
                    <a:pt x="52" y="9"/>
                    <a:pt x="53" y="9"/>
                  </a:cubicBezTo>
                  <a:cubicBezTo>
                    <a:pt x="52" y="10"/>
                    <a:pt x="51" y="11"/>
                    <a:pt x="49" y="12"/>
                  </a:cubicBezTo>
                  <a:cubicBezTo>
                    <a:pt x="48" y="13"/>
                    <a:pt x="47" y="14"/>
                    <a:pt x="47" y="14"/>
                  </a:cubicBezTo>
                  <a:cubicBezTo>
                    <a:pt x="46" y="15"/>
                    <a:pt x="45" y="16"/>
                    <a:pt x="44" y="17"/>
                  </a:cubicBezTo>
                  <a:cubicBezTo>
                    <a:pt x="43" y="19"/>
                    <a:pt x="42" y="21"/>
                    <a:pt x="40" y="23"/>
                  </a:cubicBezTo>
                  <a:cubicBezTo>
                    <a:pt x="39" y="25"/>
                    <a:pt x="38" y="27"/>
                    <a:pt x="37" y="29"/>
                  </a:cubicBezTo>
                  <a:cubicBezTo>
                    <a:pt x="36" y="31"/>
                    <a:pt x="34" y="32"/>
                    <a:pt x="33" y="34"/>
                  </a:cubicBezTo>
                  <a:cubicBezTo>
                    <a:pt x="31" y="36"/>
                    <a:pt x="30" y="37"/>
                    <a:pt x="28" y="39"/>
                  </a:cubicBezTo>
                  <a:cubicBezTo>
                    <a:pt x="26" y="40"/>
                    <a:pt x="25" y="42"/>
                    <a:pt x="23" y="43"/>
                  </a:cubicBezTo>
                  <a:cubicBezTo>
                    <a:pt x="27" y="41"/>
                    <a:pt x="30" y="38"/>
                    <a:pt x="33" y="35"/>
                  </a:cubicBezTo>
                  <a:cubicBezTo>
                    <a:pt x="35" y="33"/>
                    <a:pt x="36" y="31"/>
                    <a:pt x="38" y="29"/>
                  </a:cubicBezTo>
                  <a:cubicBezTo>
                    <a:pt x="39" y="27"/>
                    <a:pt x="40" y="25"/>
                    <a:pt x="41" y="23"/>
                  </a:cubicBezTo>
                  <a:cubicBezTo>
                    <a:pt x="43" y="21"/>
                    <a:pt x="44" y="19"/>
                    <a:pt x="45" y="18"/>
                  </a:cubicBezTo>
                  <a:cubicBezTo>
                    <a:pt x="46" y="17"/>
                    <a:pt x="47" y="16"/>
                    <a:pt x="48" y="15"/>
                  </a:cubicBezTo>
                  <a:cubicBezTo>
                    <a:pt x="48" y="15"/>
                    <a:pt x="49" y="14"/>
                    <a:pt x="50" y="13"/>
                  </a:cubicBezTo>
                  <a:cubicBezTo>
                    <a:pt x="52" y="12"/>
                    <a:pt x="54" y="10"/>
                    <a:pt x="55" y="9"/>
                  </a:cubicBezTo>
                  <a:cubicBezTo>
                    <a:pt x="56" y="8"/>
                    <a:pt x="57" y="8"/>
                    <a:pt x="58" y="7"/>
                  </a:cubicBezTo>
                  <a:cubicBezTo>
                    <a:pt x="58" y="7"/>
                    <a:pt x="59" y="7"/>
                    <a:pt x="59" y="7"/>
                  </a:cubicBezTo>
                  <a:cubicBezTo>
                    <a:pt x="59" y="7"/>
                    <a:pt x="59" y="7"/>
                    <a:pt x="59" y="6"/>
                  </a:cubicBezTo>
                  <a:cubicBezTo>
                    <a:pt x="58" y="9"/>
                    <a:pt x="58" y="11"/>
                    <a:pt x="57" y="13"/>
                  </a:cubicBezTo>
                  <a:cubicBezTo>
                    <a:pt x="57" y="14"/>
                    <a:pt x="56" y="16"/>
                    <a:pt x="56" y="18"/>
                  </a:cubicBezTo>
                  <a:cubicBezTo>
                    <a:pt x="56" y="19"/>
                    <a:pt x="55" y="21"/>
                    <a:pt x="55" y="22"/>
                  </a:cubicBezTo>
                  <a:cubicBezTo>
                    <a:pt x="55" y="26"/>
                    <a:pt x="54" y="29"/>
                    <a:pt x="52" y="31"/>
                  </a:cubicBezTo>
                  <a:cubicBezTo>
                    <a:pt x="52" y="33"/>
                    <a:pt x="51" y="34"/>
                    <a:pt x="50" y="36"/>
                  </a:cubicBezTo>
                  <a:cubicBezTo>
                    <a:pt x="49" y="37"/>
                    <a:pt x="48" y="38"/>
                    <a:pt x="47" y="39"/>
                  </a:cubicBezTo>
                  <a:cubicBezTo>
                    <a:pt x="49" y="37"/>
                    <a:pt x="51" y="35"/>
                    <a:pt x="53" y="32"/>
                  </a:cubicBezTo>
                  <a:cubicBezTo>
                    <a:pt x="54" y="30"/>
                    <a:pt x="55" y="29"/>
                    <a:pt x="55" y="27"/>
                  </a:cubicBezTo>
                  <a:cubicBezTo>
                    <a:pt x="55" y="27"/>
                    <a:pt x="56" y="26"/>
                    <a:pt x="56" y="25"/>
                  </a:cubicBezTo>
                  <a:cubicBezTo>
                    <a:pt x="56" y="25"/>
                    <a:pt x="56" y="24"/>
                    <a:pt x="56" y="24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57" y="19"/>
                    <a:pt x="58" y="16"/>
                    <a:pt x="59" y="13"/>
                  </a:cubicBezTo>
                  <a:cubicBezTo>
                    <a:pt x="59" y="12"/>
                    <a:pt x="60" y="10"/>
                    <a:pt x="60" y="9"/>
                  </a:cubicBezTo>
                  <a:cubicBezTo>
                    <a:pt x="61" y="8"/>
                    <a:pt x="61" y="6"/>
                    <a:pt x="61" y="5"/>
                  </a:cubicBezTo>
                  <a:cubicBezTo>
                    <a:pt x="62" y="5"/>
                    <a:pt x="63" y="5"/>
                    <a:pt x="63" y="4"/>
                  </a:cubicBezTo>
                  <a:cubicBezTo>
                    <a:pt x="64" y="4"/>
                    <a:pt x="64" y="3"/>
                    <a:pt x="64" y="2"/>
                  </a:cubicBezTo>
                  <a:cubicBezTo>
                    <a:pt x="63" y="2"/>
                    <a:pt x="63" y="2"/>
                    <a:pt x="62" y="2"/>
                  </a:cubicBezTo>
                  <a:cubicBezTo>
                    <a:pt x="61" y="3"/>
                    <a:pt x="60" y="4"/>
                    <a:pt x="58" y="4"/>
                  </a:cubicBezTo>
                  <a:cubicBezTo>
                    <a:pt x="57" y="5"/>
                    <a:pt x="56" y="5"/>
                    <a:pt x="56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4" y="5"/>
                    <a:pt x="53" y="4"/>
                    <a:pt x="53" y="4"/>
                  </a:cubicBezTo>
                  <a:cubicBezTo>
                    <a:pt x="53" y="4"/>
                    <a:pt x="52" y="4"/>
                    <a:pt x="52" y="4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0" y="2"/>
                    <a:pt x="49" y="2"/>
                    <a:pt x="48" y="2"/>
                  </a:cubicBezTo>
                  <a:cubicBezTo>
                    <a:pt x="47" y="1"/>
                    <a:pt x="45" y="1"/>
                    <a:pt x="44" y="1"/>
                  </a:cubicBezTo>
                  <a:cubicBezTo>
                    <a:pt x="43" y="1"/>
                    <a:pt x="42" y="1"/>
                    <a:pt x="41" y="1"/>
                  </a:cubicBezTo>
                  <a:cubicBezTo>
                    <a:pt x="41" y="0"/>
                    <a:pt x="40" y="0"/>
                    <a:pt x="39" y="0"/>
                  </a:cubicBezTo>
                  <a:cubicBezTo>
                    <a:pt x="40" y="0"/>
                    <a:pt x="41" y="1"/>
                    <a:pt x="41" y="1"/>
                  </a:cubicBezTo>
                  <a:cubicBezTo>
                    <a:pt x="42" y="1"/>
                    <a:pt x="43" y="1"/>
                    <a:pt x="44" y="2"/>
                  </a:cubicBezTo>
                  <a:cubicBezTo>
                    <a:pt x="45" y="2"/>
                    <a:pt x="47" y="3"/>
                    <a:pt x="48" y="3"/>
                  </a:cubicBezTo>
                  <a:cubicBezTo>
                    <a:pt x="49" y="3"/>
                    <a:pt x="49" y="4"/>
                    <a:pt x="50" y="4"/>
                  </a:cubicBezTo>
                  <a:cubicBezTo>
                    <a:pt x="50" y="4"/>
                    <a:pt x="50" y="4"/>
                    <a:pt x="51" y="4"/>
                  </a:cubicBezTo>
                  <a:cubicBezTo>
                    <a:pt x="51" y="5"/>
                    <a:pt x="51" y="5"/>
                    <a:pt x="51" y="5"/>
                  </a:cubicBezTo>
                  <a:cubicBezTo>
                    <a:pt x="51" y="5"/>
                    <a:pt x="52" y="5"/>
                    <a:pt x="52" y="5"/>
                  </a:cubicBezTo>
                  <a:cubicBezTo>
                    <a:pt x="52" y="6"/>
                    <a:pt x="53" y="6"/>
                    <a:pt x="53" y="6"/>
                  </a:cubicBezTo>
                  <a:cubicBezTo>
                    <a:pt x="53" y="6"/>
                    <a:pt x="52" y="7"/>
                    <a:pt x="51" y="7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2" y="8"/>
                    <a:pt x="40" y="9"/>
                    <a:pt x="37" y="9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5" y="10"/>
                    <a:pt x="34" y="10"/>
                    <a:pt x="33" y="10"/>
                  </a:cubicBezTo>
                  <a:cubicBezTo>
                    <a:pt x="32" y="10"/>
                    <a:pt x="31" y="10"/>
                    <a:pt x="30" y="10"/>
                  </a:cubicBezTo>
                  <a:cubicBezTo>
                    <a:pt x="28" y="10"/>
                    <a:pt x="27" y="10"/>
                    <a:pt x="26" y="9"/>
                  </a:cubicBezTo>
                  <a:cubicBezTo>
                    <a:pt x="25" y="9"/>
                    <a:pt x="23" y="9"/>
                    <a:pt x="22" y="8"/>
                  </a:cubicBezTo>
                  <a:cubicBezTo>
                    <a:pt x="25" y="10"/>
                    <a:pt x="27" y="10"/>
                    <a:pt x="30" y="10"/>
                  </a:cubicBezTo>
                  <a:cubicBezTo>
                    <a:pt x="31" y="11"/>
                    <a:pt x="32" y="11"/>
                    <a:pt x="34" y="11"/>
                  </a:cubicBezTo>
                  <a:close/>
                  <a:moveTo>
                    <a:pt x="29" y="22"/>
                  </a:moveTo>
                  <a:cubicBezTo>
                    <a:pt x="29" y="22"/>
                    <a:pt x="29" y="22"/>
                    <a:pt x="29" y="2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9" y="22"/>
                    <a:pt x="29" y="22"/>
                    <a:pt x="29" y="22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44" name="Freeform 2062"/>
            <p:cNvSpPr/>
            <p:nvPr/>
          </p:nvSpPr>
          <p:spPr>
            <a:xfrm>
              <a:off x="4337005" y="4641877"/>
              <a:ext cx="338140" cy="128588"/>
            </a:xfrm>
            <a:custGeom>
              <a:avLst/>
              <a:gdLst>
                <a:gd name="txL" fmla="*/ 0 w 90"/>
                <a:gd name="txT" fmla="*/ 0 h 34"/>
                <a:gd name="txR" fmla="*/ 90 w 90"/>
                <a:gd name="txB" fmla="*/ 34 h 3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90" h="34">
                  <a:moveTo>
                    <a:pt x="28" y="34"/>
                  </a:moveTo>
                  <a:cubicBezTo>
                    <a:pt x="29" y="34"/>
                    <a:pt x="31" y="33"/>
                    <a:pt x="32" y="33"/>
                  </a:cubicBezTo>
                  <a:cubicBezTo>
                    <a:pt x="38" y="31"/>
                    <a:pt x="42" y="28"/>
                    <a:pt x="47" y="25"/>
                  </a:cubicBezTo>
                  <a:cubicBezTo>
                    <a:pt x="55" y="21"/>
                    <a:pt x="60" y="14"/>
                    <a:pt x="67" y="9"/>
                  </a:cubicBezTo>
                  <a:cubicBezTo>
                    <a:pt x="71" y="6"/>
                    <a:pt x="76" y="4"/>
                    <a:pt x="81" y="3"/>
                  </a:cubicBezTo>
                  <a:cubicBezTo>
                    <a:pt x="84" y="3"/>
                    <a:pt x="87" y="1"/>
                    <a:pt x="90" y="0"/>
                  </a:cubicBezTo>
                  <a:cubicBezTo>
                    <a:pt x="84" y="1"/>
                    <a:pt x="77" y="1"/>
                    <a:pt x="74" y="2"/>
                  </a:cubicBezTo>
                  <a:cubicBezTo>
                    <a:pt x="59" y="3"/>
                    <a:pt x="47" y="11"/>
                    <a:pt x="34" y="17"/>
                  </a:cubicBezTo>
                  <a:cubicBezTo>
                    <a:pt x="28" y="20"/>
                    <a:pt x="22" y="22"/>
                    <a:pt x="16" y="24"/>
                  </a:cubicBezTo>
                  <a:cubicBezTo>
                    <a:pt x="11" y="25"/>
                    <a:pt x="5" y="26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10" y="28"/>
                    <a:pt x="19" y="31"/>
                    <a:pt x="28" y="34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45" name="Freeform 2065"/>
            <p:cNvSpPr/>
            <p:nvPr/>
          </p:nvSpPr>
          <p:spPr>
            <a:xfrm>
              <a:off x="4389392" y="4627589"/>
              <a:ext cx="150813" cy="77788"/>
            </a:xfrm>
            <a:custGeom>
              <a:avLst/>
              <a:gdLst>
                <a:gd name="txL" fmla="*/ 0 w 40"/>
                <a:gd name="txT" fmla="*/ 0 h 21"/>
                <a:gd name="txR" fmla="*/ 40 w 40"/>
                <a:gd name="txB" fmla="*/ 21 h 2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0" h="21">
                  <a:moveTo>
                    <a:pt x="21" y="18"/>
                  </a:moveTo>
                  <a:cubicBezTo>
                    <a:pt x="28" y="18"/>
                    <a:pt x="34" y="14"/>
                    <a:pt x="40" y="11"/>
                  </a:cubicBezTo>
                  <a:cubicBezTo>
                    <a:pt x="37" y="12"/>
                    <a:pt x="33" y="13"/>
                    <a:pt x="30" y="13"/>
                  </a:cubicBezTo>
                  <a:cubicBezTo>
                    <a:pt x="25" y="13"/>
                    <a:pt x="22" y="9"/>
                    <a:pt x="20" y="6"/>
                  </a:cubicBezTo>
                  <a:cubicBezTo>
                    <a:pt x="18" y="4"/>
                    <a:pt x="17" y="2"/>
                    <a:pt x="15" y="0"/>
                  </a:cubicBezTo>
                  <a:cubicBezTo>
                    <a:pt x="9" y="6"/>
                    <a:pt x="5" y="12"/>
                    <a:pt x="0" y="18"/>
                  </a:cubicBezTo>
                  <a:cubicBezTo>
                    <a:pt x="6" y="21"/>
                    <a:pt x="16" y="19"/>
                    <a:pt x="21" y="18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46" name="Freeform 2066"/>
            <p:cNvSpPr/>
            <p:nvPr/>
          </p:nvSpPr>
          <p:spPr>
            <a:xfrm>
              <a:off x="4551318" y="4592664"/>
              <a:ext cx="280989" cy="192089"/>
            </a:xfrm>
            <a:custGeom>
              <a:avLst/>
              <a:gdLst>
                <a:gd name="txL" fmla="*/ 0 w 75"/>
                <a:gd name="txT" fmla="*/ 0 h 51"/>
                <a:gd name="txR" fmla="*/ 75 w 75"/>
                <a:gd name="txB" fmla="*/ 51 h 5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5" h="51">
                  <a:moveTo>
                    <a:pt x="33" y="13"/>
                  </a:moveTo>
                  <a:cubicBezTo>
                    <a:pt x="31" y="15"/>
                    <a:pt x="28" y="20"/>
                    <a:pt x="26" y="22"/>
                  </a:cubicBezTo>
                  <a:cubicBezTo>
                    <a:pt x="23" y="25"/>
                    <a:pt x="22" y="29"/>
                    <a:pt x="20" y="33"/>
                  </a:cubicBezTo>
                  <a:cubicBezTo>
                    <a:pt x="15" y="42"/>
                    <a:pt x="9" y="48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0" y="50"/>
                    <a:pt x="20" y="46"/>
                    <a:pt x="27" y="39"/>
                  </a:cubicBezTo>
                  <a:cubicBezTo>
                    <a:pt x="32" y="35"/>
                    <a:pt x="40" y="23"/>
                    <a:pt x="38" y="13"/>
                  </a:cubicBezTo>
                  <a:cubicBezTo>
                    <a:pt x="43" y="8"/>
                    <a:pt x="48" y="9"/>
                    <a:pt x="54" y="9"/>
                  </a:cubicBezTo>
                  <a:cubicBezTo>
                    <a:pt x="58" y="9"/>
                    <a:pt x="62" y="9"/>
                    <a:pt x="66" y="8"/>
                  </a:cubicBezTo>
                  <a:cubicBezTo>
                    <a:pt x="69" y="7"/>
                    <a:pt x="72" y="5"/>
                    <a:pt x="75" y="3"/>
                  </a:cubicBezTo>
                  <a:cubicBezTo>
                    <a:pt x="74" y="3"/>
                    <a:pt x="73" y="2"/>
                    <a:pt x="73" y="0"/>
                  </a:cubicBezTo>
                  <a:cubicBezTo>
                    <a:pt x="71" y="3"/>
                    <a:pt x="69" y="5"/>
                    <a:pt x="66" y="6"/>
                  </a:cubicBezTo>
                  <a:cubicBezTo>
                    <a:pt x="62" y="7"/>
                    <a:pt x="57" y="8"/>
                    <a:pt x="53" y="8"/>
                  </a:cubicBezTo>
                  <a:cubicBezTo>
                    <a:pt x="48" y="8"/>
                    <a:pt x="41" y="8"/>
                    <a:pt x="37" y="11"/>
                  </a:cubicBezTo>
                  <a:cubicBezTo>
                    <a:pt x="36" y="12"/>
                    <a:pt x="34" y="12"/>
                    <a:pt x="33" y="13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47" name="Freeform 2068"/>
            <p:cNvSpPr/>
            <p:nvPr/>
          </p:nvSpPr>
          <p:spPr>
            <a:xfrm>
              <a:off x="4490993" y="4837141"/>
              <a:ext cx="217489" cy="158751"/>
            </a:xfrm>
            <a:custGeom>
              <a:avLst/>
              <a:gdLst>
                <a:gd name="txL" fmla="*/ 0 w 58"/>
                <a:gd name="txT" fmla="*/ 0 h 42"/>
                <a:gd name="txR" fmla="*/ 58 w 58"/>
                <a:gd name="txB" fmla="*/ 42 h 4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8" h="42">
                  <a:moveTo>
                    <a:pt x="21" y="40"/>
                  </a:moveTo>
                  <a:cubicBezTo>
                    <a:pt x="22" y="39"/>
                    <a:pt x="23" y="39"/>
                    <a:pt x="24" y="38"/>
                  </a:cubicBezTo>
                  <a:cubicBezTo>
                    <a:pt x="28" y="35"/>
                    <a:pt x="30" y="32"/>
                    <a:pt x="33" y="29"/>
                  </a:cubicBezTo>
                  <a:cubicBezTo>
                    <a:pt x="37" y="24"/>
                    <a:pt x="40" y="18"/>
                    <a:pt x="43" y="13"/>
                  </a:cubicBezTo>
                  <a:cubicBezTo>
                    <a:pt x="46" y="9"/>
                    <a:pt x="49" y="7"/>
                    <a:pt x="52" y="5"/>
                  </a:cubicBezTo>
                  <a:cubicBezTo>
                    <a:pt x="54" y="4"/>
                    <a:pt x="56" y="2"/>
                    <a:pt x="58" y="0"/>
                  </a:cubicBezTo>
                  <a:cubicBezTo>
                    <a:pt x="54" y="2"/>
                    <a:pt x="49" y="4"/>
                    <a:pt x="47" y="5"/>
                  </a:cubicBezTo>
                  <a:cubicBezTo>
                    <a:pt x="37" y="10"/>
                    <a:pt x="30" y="19"/>
                    <a:pt x="22" y="26"/>
                  </a:cubicBezTo>
                  <a:cubicBezTo>
                    <a:pt x="18" y="30"/>
                    <a:pt x="14" y="32"/>
                    <a:pt x="10" y="35"/>
                  </a:cubicBezTo>
                  <a:cubicBezTo>
                    <a:pt x="7" y="37"/>
                    <a:pt x="3" y="40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7" y="40"/>
                    <a:pt x="14" y="40"/>
                    <a:pt x="21" y="4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748" name="Picture 2069"/>
            <p:cNvPicPr>
              <a:picLocks noChangeAspect="1"/>
            </p:cNvPicPr>
            <p:nvPr/>
          </p:nvPicPr>
          <p:blipFill>
            <a:blip r:embed="rId40"/>
            <a:stretch>
              <a:fillRect/>
            </a:stretch>
          </p:blipFill>
          <p:spPr>
            <a:xfrm>
              <a:off x="4556081" y="4821265"/>
              <a:ext cx="168276" cy="180976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749" name="Picture 2070"/>
            <p:cNvPicPr>
              <a:picLocks noChangeAspect="1"/>
            </p:cNvPicPr>
            <p:nvPr/>
          </p:nvPicPr>
          <p:blipFill>
            <a:blip r:embed="rId41"/>
            <a:stretch>
              <a:fillRect/>
            </a:stretch>
          </p:blipFill>
          <p:spPr>
            <a:xfrm>
              <a:off x="4475118" y="4784753"/>
              <a:ext cx="258764" cy="225427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750" name="Freeform 2071"/>
            <p:cNvSpPr/>
            <p:nvPr/>
          </p:nvSpPr>
          <p:spPr>
            <a:xfrm>
              <a:off x="4516393" y="4883178"/>
              <a:ext cx="98426" cy="63500"/>
            </a:xfrm>
            <a:custGeom>
              <a:avLst/>
              <a:gdLst>
                <a:gd name="txL" fmla="*/ 0 w 26"/>
                <a:gd name="txT" fmla="*/ 0 h 17"/>
                <a:gd name="txR" fmla="*/ 26 w 26"/>
                <a:gd name="txB" fmla="*/ 17 h 1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6" h="17">
                  <a:moveTo>
                    <a:pt x="15" y="12"/>
                  </a:moveTo>
                  <a:cubicBezTo>
                    <a:pt x="20" y="9"/>
                    <a:pt x="23" y="6"/>
                    <a:pt x="26" y="2"/>
                  </a:cubicBezTo>
                  <a:cubicBezTo>
                    <a:pt x="24" y="3"/>
                    <a:pt x="22" y="5"/>
                    <a:pt x="20" y="6"/>
                  </a:cubicBezTo>
                  <a:cubicBezTo>
                    <a:pt x="16" y="7"/>
                    <a:pt x="14" y="5"/>
                    <a:pt x="11" y="3"/>
                  </a:cubicBezTo>
                  <a:cubicBezTo>
                    <a:pt x="9" y="2"/>
                    <a:pt x="8" y="1"/>
                    <a:pt x="6" y="0"/>
                  </a:cubicBezTo>
                  <a:cubicBezTo>
                    <a:pt x="3" y="6"/>
                    <a:pt x="1" y="11"/>
                    <a:pt x="0" y="17"/>
                  </a:cubicBezTo>
                  <a:cubicBezTo>
                    <a:pt x="5" y="17"/>
                    <a:pt x="11" y="14"/>
                    <a:pt x="15" y="12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51" name="Freeform 2072"/>
            <p:cNvSpPr/>
            <p:nvPr/>
          </p:nvSpPr>
          <p:spPr>
            <a:xfrm>
              <a:off x="4652919" y="4765703"/>
              <a:ext cx="160338" cy="206376"/>
            </a:xfrm>
            <a:custGeom>
              <a:avLst/>
              <a:gdLst>
                <a:gd name="txL" fmla="*/ 0 w 43"/>
                <a:gd name="txT" fmla="*/ 0 h 55"/>
                <a:gd name="txR" fmla="*/ 43 w 43"/>
                <a:gd name="txB" fmla="*/ 55 h 5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3" h="55">
                  <a:moveTo>
                    <a:pt x="15" y="19"/>
                  </a:moveTo>
                  <a:cubicBezTo>
                    <a:pt x="14" y="21"/>
                    <a:pt x="13" y="25"/>
                    <a:pt x="12" y="27"/>
                  </a:cubicBezTo>
                  <a:cubicBezTo>
                    <a:pt x="10" y="31"/>
                    <a:pt x="11" y="34"/>
                    <a:pt x="10" y="37"/>
                  </a:cubicBezTo>
                  <a:cubicBezTo>
                    <a:pt x="9" y="44"/>
                    <a:pt x="6" y="50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7" y="52"/>
                    <a:pt x="13" y="46"/>
                    <a:pt x="17" y="39"/>
                  </a:cubicBezTo>
                  <a:cubicBezTo>
                    <a:pt x="19" y="35"/>
                    <a:pt x="22" y="25"/>
                    <a:pt x="18" y="18"/>
                  </a:cubicBezTo>
                  <a:cubicBezTo>
                    <a:pt x="21" y="13"/>
                    <a:pt x="25" y="13"/>
                    <a:pt x="29" y="11"/>
                  </a:cubicBezTo>
                  <a:cubicBezTo>
                    <a:pt x="32" y="10"/>
                    <a:pt x="35" y="9"/>
                    <a:pt x="37" y="7"/>
                  </a:cubicBezTo>
                  <a:cubicBezTo>
                    <a:pt x="39" y="6"/>
                    <a:pt x="41" y="4"/>
                    <a:pt x="43" y="2"/>
                  </a:cubicBezTo>
                  <a:cubicBezTo>
                    <a:pt x="42" y="2"/>
                    <a:pt x="41" y="1"/>
                    <a:pt x="41" y="0"/>
                  </a:cubicBezTo>
                  <a:cubicBezTo>
                    <a:pt x="40" y="3"/>
                    <a:pt x="39" y="5"/>
                    <a:pt x="37" y="7"/>
                  </a:cubicBezTo>
                  <a:cubicBezTo>
                    <a:pt x="34" y="8"/>
                    <a:pt x="31" y="10"/>
                    <a:pt x="28" y="11"/>
                  </a:cubicBezTo>
                  <a:cubicBezTo>
                    <a:pt x="24" y="12"/>
                    <a:pt x="19" y="14"/>
                    <a:pt x="17" y="17"/>
                  </a:cubicBezTo>
                  <a:cubicBezTo>
                    <a:pt x="16" y="18"/>
                    <a:pt x="16" y="18"/>
                    <a:pt x="15" y="19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52" name="Freeform 2073"/>
            <p:cNvSpPr>
              <a:spLocks noEditPoints="1"/>
            </p:cNvSpPr>
            <p:nvPr/>
          </p:nvSpPr>
          <p:spPr>
            <a:xfrm>
              <a:off x="4498931" y="4830791"/>
              <a:ext cx="217489" cy="157164"/>
            </a:xfrm>
            <a:custGeom>
              <a:avLst/>
              <a:gdLst>
                <a:gd name="txL" fmla="*/ 0 w 58"/>
                <a:gd name="txT" fmla="*/ 0 h 42"/>
                <a:gd name="txR" fmla="*/ 58 w 58"/>
                <a:gd name="txB" fmla="*/ 42 h 4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8" h="42">
                  <a:moveTo>
                    <a:pt x="30" y="10"/>
                  </a:moveTo>
                  <a:cubicBezTo>
                    <a:pt x="31" y="9"/>
                    <a:pt x="31" y="9"/>
                    <a:pt x="32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5" y="9"/>
                    <a:pt x="37" y="8"/>
                    <a:pt x="39" y="8"/>
                  </a:cubicBezTo>
                  <a:cubicBezTo>
                    <a:pt x="38" y="9"/>
                    <a:pt x="37" y="9"/>
                    <a:pt x="37" y="10"/>
                  </a:cubicBezTo>
                  <a:cubicBezTo>
                    <a:pt x="35" y="11"/>
                    <a:pt x="34" y="12"/>
                    <a:pt x="33" y="13"/>
                  </a:cubicBezTo>
                  <a:cubicBezTo>
                    <a:pt x="32" y="14"/>
                    <a:pt x="31" y="15"/>
                    <a:pt x="30" y="16"/>
                  </a:cubicBezTo>
                  <a:cubicBezTo>
                    <a:pt x="30" y="16"/>
                    <a:pt x="29" y="16"/>
                    <a:pt x="29" y="16"/>
                  </a:cubicBezTo>
                  <a:cubicBezTo>
                    <a:pt x="29" y="17"/>
                    <a:pt x="28" y="18"/>
                    <a:pt x="27" y="18"/>
                  </a:cubicBezTo>
                  <a:cubicBezTo>
                    <a:pt x="27" y="19"/>
                    <a:pt x="26" y="19"/>
                    <a:pt x="25" y="19"/>
                  </a:cubicBezTo>
                  <a:cubicBezTo>
                    <a:pt x="24" y="19"/>
                    <a:pt x="23" y="19"/>
                    <a:pt x="22" y="19"/>
                  </a:cubicBezTo>
                  <a:cubicBezTo>
                    <a:pt x="22" y="19"/>
                    <a:pt x="21" y="19"/>
                    <a:pt x="20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8"/>
                    <a:pt x="19" y="18"/>
                    <a:pt x="18" y="18"/>
                  </a:cubicBezTo>
                  <a:cubicBezTo>
                    <a:pt x="18" y="18"/>
                    <a:pt x="18" y="18"/>
                    <a:pt x="17" y="18"/>
                  </a:cubicBezTo>
                  <a:cubicBezTo>
                    <a:pt x="16" y="17"/>
                    <a:pt x="15" y="17"/>
                    <a:pt x="15" y="16"/>
                  </a:cubicBezTo>
                  <a:cubicBezTo>
                    <a:pt x="14" y="16"/>
                    <a:pt x="13" y="15"/>
                    <a:pt x="12" y="15"/>
                  </a:cubicBezTo>
                  <a:cubicBezTo>
                    <a:pt x="14" y="16"/>
                    <a:pt x="15" y="17"/>
                    <a:pt x="17" y="18"/>
                  </a:cubicBezTo>
                  <a:cubicBezTo>
                    <a:pt x="17" y="18"/>
                    <a:pt x="18" y="19"/>
                    <a:pt x="18" y="19"/>
                  </a:cubicBezTo>
                  <a:cubicBezTo>
                    <a:pt x="18" y="19"/>
                    <a:pt x="19" y="19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0" y="20"/>
                    <a:pt x="21" y="20"/>
                    <a:pt x="22" y="20"/>
                  </a:cubicBezTo>
                  <a:cubicBezTo>
                    <a:pt x="23" y="20"/>
                    <a:pt x="24" y="21"/>
                    <a:pt x="25" y="20"/>
                  </a:cubicBezTo>
                  <a:cubicBezTo>
                    <a:pt x="25" y="20"/>
                    <a:pt x="26" y="20"/>
                    <a:pt x="26" y="20"/>
                  </a:cubicBezTo>
                  <a:cubicBezTo>
                    <a:pt x="26" y="21"/>
                    <a:pt x="25" y="21"/>
                    <a:pt x="25" y="21"/>
                  </a:cubicBezTo>
                  <a:cubicBezTo>
                    <a:pt x="25" y="22"/>
                    <a:pt x="24" y="22"/>
                    <a:pt x="24" y="22"/>
                  </a:cubicBezTo>
                  <a:cubicBezTo>
                    <a:pt x="23" y="23"/>
                    <a:pt x="23" y="23"/>
                    <a:pt x="22" y="24"/>
                  </a:cubicBezTo>
                  <a:cubicBezTo>
                    <a:pt x="20" y="25"/>
                    <a:pt x="19" y="26"/>
                    <a:pt x="17" y="27"/>
                  </a:cubicBezTo>
                  <a:cubicBezTo>
                    <a:pt x="16" y="28"/>
                    <a:pt x="15" y="28"/>
                    <a:pt x="15" y="28"/>
                  </a:cubicBezTo>
                  <a:cubicBezTo>
                    <a:pt x="14" y="29"/>
                    <a:pt x="13" y="29"/>
                    <a:pt x="12" y="29"/>
                  </a:cubicBezTo>
                  <a:cubicBezTo>
                    <a:pt x="11" y="30"/>
                    <a:pt x="10" y="30"/>
                    <a:pt x="9" y="30"/>
                  </a:cubicBezTo>
                  <a:cubicBezTo>
                    <a:pt x="8" y="30"/>
                    <a:pt x="7" y="31"/>
                    <a:pt x="6" y="31"/>
                  </a:cubicBezTo>
                  <a:cubicBezTo>
                    <a:pt x="8" y="31"/>
                    <a:pt x="10" y="30"/>
                    <a:pt x="12" y="30"/>
                  </a:cubicBezTo>
                  <a:cubicBezTo>
                    <a:pt x="14" y="30"/>
                    <a:pt x="16" y="29"/>
                    <a:pt x="18" y="28"/>
                  </a:cubicBezTo>
                  <a:cubicBezTo>
                    <a:pt x="19" y="28"/>
                    <a:pt x="20" y="27"/>
                    <a:pt x="21" y="26"/>
                  </a:cubicBezTo>
                  <a:cubicBezTo>
                    <a:pt x="20" y="27"/>
                    <a:pt x="19" y="28"/>
                    <a:pt x="18" y="29"/>
                  </a:cubicBezTo>
                  <a:cubicBezTo>
                    <a:pt x="17" y="30"/>
                    <a:pt x="16" y="31"/>
                    <a:pt x="15" y="32"/>
                  </a:cubicBezTo>
                  <a:cubicBezTo>
                    <a:pt x="12" y="34"/>
                    <a:pt x="10" y="36"/>
                    <a:pt x="8" y="38"/>
                  </a:cubicBezTo>
                  <a:cubicBezTo>
                    <a:pt x="5" y="39"/>
                    <a:pt x="3" y="41"/>
                    <a:pt x="0" y="42"/>
                  </a:cubicBezTo>
                  <a:cubicBezTo>
                    <a:pt x="5" y="40"/>
                    <a:pt x="11" y="37"/>
                    <a:pt x="15" y="33"/>
                  </a:cubicBezTo>
                  <a:cubicBezTo>
                    <a:pt x="16" y="32"/>
                    <a:pt x="18" y="31"/>
                    <a:pt x="19" y="30"/>
                  </a:cubicBezTo>
                  <a:cubicBezTo>
                    <a:pt x="20" y="29"/>
                    <a:pt x="21" y="28"/>
                    <a:pt x="22" y="27"/>
                  </a:cubicBezTo>
                  <a:cubicBezTo>
                    <a:pt x="24" y="25"/>
                    <a:pt x="26" y="23"/>
                    <a:pt x="28" y="20"/>
                  </a:cubicBezTo>
                  <a:cubicBezTo>
                    <a:pt x="30" y="18"/>
                    <a:pt x="32" y="16"/>
                    <a:pt x="34" y="14"/>
                  </a:cubicBezTo>
                  <a:cubicBezTo>
                    <a:pt x="35" y="13"/>
                    <a:pt x="36" y="12"/>
                    <a:pt x="38" y="12"/>
                  </a:cubicBezTo>
                  <a:cubicBezTo>
                    <a:pt x="39" y="11"/>
                    <a:pt x="40" y="10"/>
                    <a:pt x="41" y="9"/>
                  </a:cubicBezTo>
                  <a:cubicBezTo>
                    <a:pt x="43" y="9"/>
                    <a:pt x="44" y="8"/>
                    <a:pt x="45" y="8"/>
                  </a:cubicBezTo>
                  <a:cubicBezTo>
                    <a:pt x="46" y="7"/>
                    <a:pt x="47" y="7"/>
                    <a:pt x="48" y="7"/>
                  </a:cubicBezTo>
                  <a:cubicBezTo>
                    <a:pt x="47" y="8"/>
                    <a:pt x="46" y="9"/>
                    <a:pt x="45" y="10"/>
                  </a:cubicBezTo>
                  <a:cubicBezTo>
                    <a:pt x="44" y="11"/>
                    <a:pt x="43" y="12"/>
                    <a:pt x="42" y="12"/>
                  </a:cubicBezTo>
                  <a:cubicBezTo>
                    <a:pt x="42" y="13"/>
                    <a:pt x="41" y="14"/>
                    <a:pt x="40" y="15"/>
                  </a:cubicBezTo>
                  <a:cubicBezTo>
                    <a:pt x="39" y="17"/>
                    <a:pt x="38" y="19"/>
                    <a:pt x="37" y="21"/>
                  </a:cubicBezTo>
                  <a:cubicBezTo>
                    <a:pt x="36" y="22"/>
                    <a:pt x="35" y="24"/>
                    <a:pt x="34" y="26"/>
                  </a:cubicBezTo>
                  <a:cubicBezTo>
                    <a:pt x="33" y="28"/>
                    <a:pt x="32" y="30"/>
                    <a:pt x="30" y="31"/>
                  </a:cubicBezTo>
                  <a:cubicBezTo>
                    <a:pt x="29" y="33"/>
                    <a:pt x="28" y="35"/>
                    <a:pt x="26" y="36"/>
                  </a:cubicBezTo>
                  <a:cubicBezTo>
                    <a:pt x="25" y="38"/>
                    <a:pt x="23" y="39"/>
                    <a:pt x="21" y="40"/>
                  </a:cubicBezTo>
                  <a:cubicBezTo>
                    <a:pt x="25" y="38"/>
                    <a:pt x="28" y="35"/>
                    <a:pt x="31" y="32"/>
                  </a:cubicBezTo>
                  <a:cubicBezTo>
                    <a:pt x="32" y="30"/>
                    <a:pt x="34" y="28"/>
                    <a:pt x="35" y="27"/>
                  </a:cubicBezTo>
                  <a:cubicBezTo>
                    <a:pt x="36" y="25"/>
                    <a:pt x="37" y="23"/>
                    <a:pt x="38" y="21"/>
                  </a:cubicBezTo>
                  <a:cubicBezTo>
                    <a:pt x="39" y="19"/>
                    <a:pt x="40" y="17"/>
                    <a:pt x="41" y="16"/>
                  </a:cubicBezTo>
                  <a:cubicBezTo>
                    <a:pt x="42" y="15"/>
                    <a:pt x="43" y="14"/>
                    <a:pt x="43" y="13"/>
                  </a:cubicBezTo>
                  <a:cubicBezTo>
                    <a:pt x="44" y="13"/>
                    <a:pt x="45" y="12"/>
                    <a:pt x="46" y="11"/>
                  </a:cubicBezTo>
                  <a:cubicBezTo>
                    <a:pt x="47" y="10"/>
                    <a:pt x="49" y="8"/>
                    <a:pt x="50" y="7"/>
                  </a:cubicBezTo>
                  <a:cubicBezTo>
                    <a:pt x="51" y="6"/>
                    <a:pt x="52" y="6"/>
                    <a:pt x="53" y="5"/>
                  </a:cubicBezTo>
                  <a:cubicBezTo>
                    <a:pt x="53" y="5"/>
                    <a:pt x="53" y="5"/>
                    <a:pt x="54" y="5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3" y="7"/>
                    <a:pt x="53" y="9"/>
                    <a:pt x="52" y="11"/>
                  </a:cubicBezTo>
                  <a:cubicBezTo>
                    <a:pt x="52" y="12"/>
                    <a:pt x="52" y="14"/>
                    <a:pt x="51" y="15"/>
                  </a:cubicBezTo>
                  <a:cubicBezTo>
                    <a:pt x="51" y="17"/>
                    <a:pt x="51" y="18"/>
                    <a:pt x="51" y="20"/>
                  </a:cubicBezTo>
                  <a:cubicBezTo>
                    <a:pt x="51" y="23"/>
                    <a:pt x="50" y="25"/>
                    <a:pt x="49" y="28"/>
                  </a:cubicBezTo>
                  <a:cubicBezTo>
                    <a:pt x="48" y="30"/>
                    <a:pt x="47" y="31"/>
                    <a:pt x="46" y="32"/>
                  </a:cubicBezTo>
                  <a:cubicBezTo>
                    <a:pt x="45" y="33"/>
                    <a:pt x="45" y="35"/>
                    <a:pt x="44" y="36"/>
                  </a:cubicBezTo>
                  <a:cubicBezTo>
                    <a:pt x="46" y="34"/>
                    <a:pt x="48" y="31"/>
                    <a:pt x="49" y="28"/>
                  </a:cubicBezTo>
                  <a:cubicBezTo>
                    <a:pt x="50" y="27"/>
                    <a:pt x="50" y="26"/>
                    <a:pt x="51" y="24"/>
                  </a:cubicBezTo>
                  <a:cubicBezTo>
                    <a:pt x="51" y="24"/>
                    <a:pt x="51" y="23"/>
                    <a:pt x="52" y="22"/>
                  </a:cubicBezTo>
                  <a:cubicBezTo>
                    <a:pt x="52" y="22"/>
                    <a:pt x="52" y="21"/>
                    <a:pt x="52" y="21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2" y="17"/>
                    <a:pt x="53" y="14"/>
                    <a:pt x="54" y="11"/>
                  </a:cubicBezTo>
                  <a:cubicBezTo>
                    <a:pt x="54" y="9"/>
                    <a:pt x="54" y="8"/>
                    <a:pt x="55" y="7"/>
                  </a:cubicBezTo>
                  <a:cubicBezTo>
                    <a:pt x="55" y="6"/>
                    <a:pt x="55" y="4"/>
                    <a:pt x="56" y="3"/>
                  </a:cubicBezTo>
                  <a:cubicBezTo>
                    <a:pt x="56" y="3"/>
                    <a:pt x="57" y="3"/>
                    <a:pt x="58" y="2"/>
                  </a:cubicBezTo>
                  <a:cubicBezTo>
                    <a:pt x="58" y="2"/>
                    <a:pt x="58" y="1"/>
                    <a:pt x="58" y="1"/>
                  </a:cubicBezTo>
                  <a:cubicBezTo>
                    <a:pt x="58" y="0"/>
                    <a:pt x="57" y="0"/>
                    <a:pt x="56" y="0"/>
                  </a:cubicBezTo>
                  <a:cubicBezTo>
                    <a:pt x="55" y="1"/>
                    <a:pt x="54" y="2"/>
                    <a:pt x="53" y="3"/>
                  </a:cubicBezTo>
                  <a:cubicBezTo>
                    <a:pt x="52" y="3"/>
                    <a:pt x="51" y="3"/>
                    <a:pt x="50" y="4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49" y="3"/>
                    <a:pt x="48" y="3"/>
                    <a:pt x="48" y="3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5" y="1"/>
                    <a:pt x="44" y="1"/>
                    <a:pt x="44" y="1"/>
                  </a:cubicBezTo>
                  <a:cubicBezTo>
                    <a:pt x="42" y="0"/>
                    <a:pt x="41" y="0"/>
                    <a:pt x="39" y="0"/>
                  </a:cubicBezTo>
                  <a:cubicBezTo>
                    <a:pt x="38" y="0"/>
                    <a:pt x="38" y="0"/>
                    <a:pt x="37" y="0"/>
                  </a:cubicBezTo>
                  <a:cubicBezTo>
                    <a:pt x="36" y="0"/>
                    <a:pt x="36" y="0"/>
                    <a:pt x="35" y="0"/>
                  </a:cubicBezTo>
                  <a:cubicBezTo>
                    <a:pt x="35" y="0"/>
                    <a:pt x="36" y="0"/>
                    <a:pt x="37" y="0"/>
                  </a:cubicBezTo>
                  <a:cubicBezTo>
                    <a:pt x="38" y="0"/>
                    <a:pt x="38" y="0"/>
                    <a:pt x="39" y="1"/>
                  </a:cubicBezTo>
                  <a:cubicBezTo>
                    <a:pt x="40" y="1"/>
                    <a:pt x="42" y="1"/>
                    <a:pt x="43" y="2"/>
                  </a:cubicBezTo>
                  <a:cubicBezTo>
                    <a:pt x="44" y="2"/>
                    <a:pt x="45" y="2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7" y="4"/>
                    <a:pt x="47" y="4"/>
                  </a:cubicBezTo>
                  <a:cubicBezTo>
                    <a:pt x="48" y="4"/>
                    <a:pt x="48" y="4"/>
                    <a:pt x="48" y="5"/>
                  </a:cubicBezTo>
                  <a:cubicBezTo>
                    <a:pt x="48" y="5"/>
                    <a:pt x="47" y="5"/>
                    <a:pt x="47" y="5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38" y="7"/>
                    <a:pt x="36" y="8"/>
                    <a:pt x="33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9"/>
                    <a:pt x="30" y="9"/>
                  </a:cubicBezTo>
                  <a:cubicBezTo>
                    <a:pt x="29" y="9"/>
                    <a:pt x="28" y="9"/>
                    <a:pt x="26" y="9"/>
                  </a:cubicBezTo>
                  <a:cubicBezTo>
                    <a:pt x="25" y="9"/>
                    <a:pt x="24" y="9"/>
                    <a:pt x="23" y="9"/>
                  </a:cubicBezTo>
                  <a:cubicBezTo>
                    <a:pt x="22" y="8"/>
                    <a:pt x="21" y="8"/>
                    <a:pt x="19" y="8"/>
                  </a:cubicBezTo>
                  <a:cubicBezTo>
                    <a:pt x="22" y="9"/>
                    <a:pt x="24" y="9"/>
                    <a:pt x="26" y="10"/>
                  </a:cubicBezTo>
                  <a:cubicBezTo>
                    <a:pt x="28" y="10"/>
                    <a:pt x="29" y="10"/>
                    <a:pt x="30" y="10"/>
                  </a:cubicBezTo>
                  <a:close/>
                  <a:moveTo>
                    <a:pt x="26" y="20"/>
                  </a:moveTo>
                  <a:cubicBezTo>
                    <a:pt x="26" y="20"/>
                    <a:pt x="26" y="20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53" name="Freeform 2074"/>
            <p:cNvSpPr/>
            <p:nvPr/>
          </p:nvSpPr>
          <p:spPr>
            <a:xfrm>
              <a:off x="3946477" y="4345012"/>
              <a:ext cx="217489" cy="158751"/>
            </a:xfrm>
            <a:custGeom>
              <a:avLst/>
              <a:gdLst>
                <a:gd name="txL" fmla="*/ 0 w 58"/>
                <a:gd name="txT" fmla="*/ 0 h 42"/>
                <a:gd name="txR" fmla="*/ 58 w 58"/>
                <a:gd name="txB" fmla="*/ 42 h 4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8" h="42">
                  <a:moveTo>
                    <a:pt x="22" y="40"/>
                  </a:moveTo>
                  <a:cubicBezTo>
                    <a:pt x="23" y="39"/>
                    <a:pt x="24" y="39"/>
                    <a:pt x="25" y="38"/>
                  </a:cubicBezTo>
                  <a:cubicBezTo>
                    <a:pt x="28" y="35"/>
                    <a:pt x="31" y="32"/>
                    <a:pt x="33" y="29"/>
                  </a:cubicBezTo>
                  <a:cubicBezTo>
                    <a:pt x="38" y="24"/>
                    <a:pt x="40" y="18"/>
                    <a:pt x="44" y="13"/>
                  </a:cubicBezTo>
                  <a:cubicBezTo>
                    <a:pt x="46" y="9"/>
                    <a:pt x="49" y="7"/>
                    <a:pt x="53" y="5"/>
                  </a:cubicBezTo>
                  <a:cubicBezTo>
                    <a:pt x="54" y="4"/>
                    <a:pt x="57" y="2"/>
                    <a:pt x="58" y="0"/>
                  </a:cubicBezTo>
                  <a:cubicBezTo>
                    <a:pt x="54" y="2"/>
                    <a:pt x="49" y="4"/>
                    <a:pt x="47" y="5"/>
                  </a:cubicBezTo>
                  <a:cubicBezTo>
                    <a:pt x="37" y="10"/>
                    <a:pt x="30" y="19"/>
                    <a:pt x="22" y="26"/>
                  </a:cubicBezTo>
                  <a:cubicBezTo>
                    <a:pt x="18" y="30"/>
                    <a:pt x="14" y="32"/>
                    <a:pt x="10" y="35"/>
                  </a:cubicBezTo>
                  <a:cubicBezTo>
                    <a:pt x="7" y="37"/>
                    <a:pt x="3" y="40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7" y="40"/>
                    <a:pt x="14" y="40"/>
                    <a:pt x="22" y="4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754" name="Picture 2075"/>
            <p:cNvPicPr>
              <a:picLocks noChangeAspect="1"/>
            </p:cNvPicPr>
            <p:nvPr/>
          </p:nvPicPr>
          <p:blipFill>
            <a:blip r:embed="rId42"/>
            <a:stretch>
              <a:fillRect/>
            </a:stretch>
          </p:blipFill>
          <p:spPr>
            <a:xfrm>
              <a:off x="4011565" y="4329137"/>
              <a:ext cx="169864" cy="180976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755" name="Picture 2076"/>
            <p:cNvPicPr>
              <a:picLocks noChangeAspect="1"/>
            </p:cNvPicPr>
            <p:nvPr/>
          </p:nvPicPr>
          <p:blipFill>
            <a:blip r:embed="rId43"/>
            <a:stretch>
              <a:fillRect/>
            </a:stretch>
          </p:blipFill>
          <p:spPr>
            <a:xfrm>
              <a:off x="3932190" y="4292624"/>
              <a:ext cx="258764" cy="225427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756" name="Freeform 2077"/>
            <p:cNvSpPr/>
            <p:nvPr/>
          </p:nvSpPr>
          <p:spPr>
            <a:xfrm>
              <a:off x="3971877" y="4391050"/>
              <a:ext cx="101601" cy="63500"/>
            </a:xfrm>
            <a:custGeom>
              <a:avLst/>
              <a:gdLst>
                <a:gd name="txL" fmla="*/ 0 w 27"/>
                <a:gd name="txT" fmla="*/ 0 h 17"/>
                <a:gd name="txR" fmla="*/ 27 w 27"/>
                <a:gd name="txB" fmla="*/ 17 h 1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7" h="17">
                  <a:moveTo>
                    <a:pt x="15" y="12"/>
                  </a:moveTo>
                  <a:cubicBezTo>
                    <a:pt x="20" y="9"/>
                    <a:pt x="23" y="6"/>
                    <a:pt x="27" y="2"/>
                  </a:cubicBezTo>
                  <a:cubicBezTo>
                    <a:pt x="25" y="3"/>
                    <a:pt x="22" y="5"/>
                    <a:pt x="20" y="6"/>
                  </a:cubicBezTo>
                  <a:cubicBezTo>
                    <a:pt x="17" y="7"/>
                    <a:pt x="14" y="5"/>
                    <a:pt x="11" y="3"/>
                  </a:cubicBezTo>
                  <a:cubicBezTo>
                    <a:pt x="10" y="2"/>
                    <a:pt x="8" y="1"/>
                    <a:pt x="6" y="0"/>
                  </a:cubicBezTo>
                  <a:cubicBezTo>
                    <a:pt x="3" y="6"/>
                    <a:pt x="2" y="11"/>
                    <a:pt x="0" y="17"/>
                  </a:cubicBezTo>
                  <a:cubicBezTo>
                    <a:pt x="5" y="17"/>
                    <a:pt x="11" y="14"/>
                    <a:pt x="15" y="12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57" name="Freeform 2078"/>
            <p:cNvSpPr/>
            <p:nvPr/>
          </p:nvSpPr>
          <p:spPr>
            <a:xfrm>
              <a:off x="4108403" y="4273574"/>
              <a:ext cx="160338" cy="206376"/>
            </a:xfrm>
            <a:custGeom>
              <a:avLst/>
              <a:gdLst>
                <a:gd name="txL" fmla="*/ 0 w 43"/>
                <a:gd name="txT" fmla="*/ 0 h 55"/>
                <a:gd name="txR" fmla="*/ 43 w 43"/>
                <a:gd name="txB" fmla="*/ 55 h 5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3" h="55">
                  <a:moveTo>
                    <a:pt x="15" y="19"/>
                  </a:moveTo>
                  <a:cubicBezTo>
                    <a:pt x="14" y="21"/>
                    <a:pt x="13" y="25"/>
                    <a:pt x="12" y="27"/>
                  </a:cubicBezTo>
                  <a:cubicBezTo>
                    <a:pt x="11" y="31"/>
                    <a:pt x="11" y="34"/>
                    <a:pt x="11" y="37"/>
                  </a:cubicBezTo>
                  <a:cubicBezTo>
                    <a:pt x="9" y="44"/>
                    <a:pt x="7" y="50"/>
                    <a:pt x="1" y="55"/>
                  </a:cubicBezTo>
                  <a:cubicBezTo>
                    <a:pt x="1" y="55"/>
                    <a:pt x="1" y="55"/>
                    <a:pt x="0" y="55"/>
                  </a:cubicBezTo>
                  <a:cubicBezTo>
                    <a:pt x="7" y="52"/>
                    <a:pt x="13" y="46"/>
                    <a:pt x="17" y="39"/>
                  </a:cubicBezTo>
                  <a:cubicBezTo>
                    <a:pt x="20" y="35"/>
                    <a:pt x="23" y="25"/>
                    <a:pt x="18" y="18"/>
                  </a:cubicBezTo>
                  <a:cubicBezTo>
                    <a:pt x="21" y="13"/>
                    <a:pt x="25" y="13"/>
                    <a:pt x="29" y="11"/>
                  </a:cubicBezTo>
                  <a:cubicBezTo>
                    <a:pt x="32" y="10"/>
                    <a:pt x="35" y="9"/>
                    <a:pt x="38" y="7"/>
                  </a:cubicBezTo>
                  <a:cubicBezTo>
                    <a:pt x="40" y="6"/>
                    <a:pt x="42" y="4"/>
                    <a:pt x="43" y="2"/>
                  </a:cubicBezTo>
                  <a:cubicBezTo>
                    <a:pt x="42" y="2"/>
                    <a:pt x="41" y="1"/>
                    <a:pt x="41" y="0"/>
                  </a:cubicBezTo>
                  <a:cubicBezTo>
                    <a:pt x="40" y="3"/>
                    <a:pt x="39" y="5"/>
                    <a:pt x="37" y="7"/>
                  </a:cubicBezTo>
                  <a:cubicBezTo>
                    <a:pt x="35" y="8"/>
                    <a:pt x="31" y="10"/>
                    <a:pt x="29" y="11"/>
                  </a:cubicBezTo>
                  <a:cubicBezTo>
                    <a:pt x="25" y="12"/>
                    <a:pt x="20" y="14"/>
                    <a:pt x="18" y="17"/>
                  </a:cubicBezTo>
                  <a:cubicBezTo>
                    <a:pt x="17" y="18"/>
                    <a:pt x="16" y="18"/>
                    <a:pt x="15" y="19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58" name="Freeform 2079"/>
            <p:cNvSpPr>
              <a:spLocks noEditPoints="1"/>
            </p:cNvSpPr>
            <p:nvPr/>
          </p:nvSpPr>
          <p:spPr>
            <a:xfrm>
              <a:off x="3957590" y="4338662"/>
              <a:ext cx="217489" cy="157164"/>
            </a:xfrm>
            <a:custGeom>
              <a:avLst/>
              <a:gdLst>
                <a:gd name="txL" fmla="*/ 0 w 58"/>
                <a:gd name="txT" fmla="*/ 0 h 42"/>
                <a:gd name="txR" fmla="*/ 58 w 58"/>
                <a:gd name="txB" fmla="*/ 42 h 4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8" h="42">
                  <a:moveTo>
                    <a:pt x="29" y="10"/>
                  </a:moveTo>
                  <a:cubicBezTo>
                    <a:pt x="30" y="9"/>
                    <a:pt x="31" y="9"/>
                    <a:pt x="31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5" y="9"/>
                    <a:pt x="37" y="8"/>
                    <a:pt x="39" y="8"/>
                  </a:cubicBezTo>
                  <a:cubicBezTo>
                    <a:pt x="38" y="9"/>
                    <a:pt x="37" y="9"/>
                    <a:pt x="36" y="10"/>
                  </a:cubicBezTo>
                  <a:cubicBezTo>
                    <a:pt x="35" y="11"/>
                    <a:pt x="33" y="12"/>
                    <a:pt x="32" y="13"/>
                  </a:cubicBezTo>
                  <a:cubicBezTo>
                    <a:pt x="31" y="14"/>
                    <a:pt x="30" y="15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8" y="17"/>
                    <a:pt x="27" y="18"/>
                    <a:pt x="27" y="18"/>
                  </a:cubicBezTo>
                  <a:cubicBezTo>
                    <a:pt x="26" y="19"/>
                    <a:pt x="25" y="19"/>
                    <a:pt x="24" y="19"/>
                  </a:cubicBezTo>
                  <a:cubicBezTo>
                    <a:pt x="24" y="19"/>
                    <a:pt x="23" y="19"/>
                    <a:pt x="22" y="19"/>
                  </a:cubicBezTo>
                  <a:cubicBezTo>
                    <a:pt x="21" y="19"/>
                    <a:pt x="20" y="19"/>
                    <a:pt x="19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6" y="17"/>
                    <a:pt x="15" y="17"/>
                    <a:pt x="14" y="16"/>
                  </a:cubicBezTo>
                  <a:cubicBezTo>
                    <a:pt x="13" y="16"/>
                    <a:pt x="12" y="15"/>
                    <a:pt x="12" y="15"/>
                  </a:cubicBezTo>
                  <a:cubicBezTo>
                    <a:pt x="13" y="16"/>
                    <a:pt x="15" y="17"/>
                    <a:pt x="16" y="18"/>
                  </a:cubicBezTo>
                  <a:cubicBezTo>
                    <a:pt x="17" y="18"/>
                    <a:pt x="17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0" y="20"/>
                    <a:pt x="21" y="20"/>
                    <a:pt x="22" y="20"/>
                  </a:cubicBezTo>
                  <a:cubicBezTo>
                    <a:pt x="23" y="20"/>
                    <a:pt x="24" y="21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5" y="21"/>
                    <a:pt x="25" y="21"/>
                    <a:pt x="24" y="21"/>
                  </a:cubicBezTo>
                  <a:cubicBezTo>
                    <a:pt x="24" y="22"/>
                    <a:pt x="24" y="22"/>
                    <a:pt x="23" y="22"/>
                  </a:cubicBezTo>
                  <a:cubicBezTo>
                    <a:pt x="23" y="23"/>
                    <a:pt x="22" y="23"/>
                    <a:pt x="21" y="24"/>
                  </a:cubicBezTo>
                  <a:cubicBezTo>
                    <a:pt x="20" y="25"/>
                    <a:pt x="18" y="26"/>
                    <a:pt x="16" y="27"/>
                  </a:cubicBezTo>
                  <a:cubicBezTo>
                    <a:pt x="16" y="28"/>
                    <a:pt x="15" y="28"/>
                    <a:pt x="14" y="28"/>
                  </a:cubicBezTo>
                  <a:cubicBezTo>
                    <a:pt x="13" y="29"/>
                    <a:pt x="12" y="29"/>
                    <a:pt x="11" y="29"/>
                  </a:cubicBezTo>
                  <a:cubicBezTo>
                    <a:pt x="10" y="30"/>
                    <a:pt x="9" y="30"/>
                    <a:pt x="8" y="30"/>
                  </a:cubicBezTo>
                  <a:cubicBezTo>
                    <a:pt x="8" y="30"/>
                    <a:pt x="7" y="31"/>
                    <a:pt x="6" y="31"/>
                  </a:cubicBezTo>
                  <a:cubicBezTo>
                    <a:pt x="8" y="31"/>
                    <a:pt x="10" y="30"/>
                    <a:pt x="11" y="30"/>
                  </a:cubicBezTo>
                  <a:cubicBezTo>
                    <a:pt x="13" y="30"/>
                    <a:pt x="15" y="29"/>
                    <a:pt x="17" y="28"/>
                  </a:cubicBezTo>
                  <a:cubicBezTo>
                    <a:pt x="18" y="28"/>
                    <a:pt x="19" y="27"/>
                    <a:pt x="20" y="26"/>
                  </a:cubicBezTo>
                  <a:cubicBezTo>
                    <a:pt x="19" y="27"/>
                    <a:pt x="18" y="28"/>
                    <a:pt x="17" y="29"/>
                  </a:cubicBezTo>
                  <a:cubicBezTo>
                    <a:pt x="16" y="30"/>
                    <a:pt x="15" y="31"/>
                    <a:pt x="14" y="32"/>
                  </a:cubicBezTo>
                  <a:cubicBezTo>
                    <a:pt x="12" y="34"/>
                    <a:pt x="9" y="36"/>
                    <a:pt x="7" y="38"/>
                  </a:cubicBezTo>
                  <a:cubicBezTo>
                    <a:pt x="5" y="39"/>
                    <a:pt x="2" y="41"/>
                    <a:pt x="0" y="42"/>
                  </a:cubicBezTo>
                  <a:cubicBezTo>
                    <a:pt x="5" y="40"/>
                    <a:pt x="10" y="37"/>
                    <a:pt x="15" y="33"/>
                  </a:cubicBezTo>
                  <a:cubicBezTo>
                    <a:pt x="16" y="32"/>
                    <a:pt x="17" y="31"/>
                    <a:pt x="18" y="30"/>
                  </a:cubicBezTo>
                  <a:cubicBezTo>
                    <a:pt x="19" y="29"/>
                    <a:pt x="20" y="28"/>
                    <a:pt x="21" y="27"/>
                  </a:cubicBezTo>
                  <a:cubicBezTo>
                    <a:pt x="23" y="25"/>
                    <a:pt x="25" y="23"/>
                    <a:pt x="27" y="20"/>
                  </a:cubicBezTo>
                  <a:cubicBezTo>
                    <a:pt x="29" y="18"/>
                    <a:pt x="31" y="16"/>
                    <a:pt x="34" y="14"/>
                  </a:cubicBezTo>
                  <a:cubicBezTo>
                    <a:pt x="35" y="13"/>
                    <a:pt x="36" y="12"/>
                    <a:pt x="37" y="12"/>
                  </a:cubicBezTo>
                  <a:cubicBezTo>
                    <a:pt x="38" y="11"/>
                    <a:pt x="39" y="10"/>
                    <a:pt x="41" y="9"/>
                  </a:cubicBezTo>
                  <a:cubicBezTo>
                    <a:pt x="42" y="9"/>
                    <a:pt x="43" y="8"/>
                    <a:pt x="45" y="8"/>
                  </a:cubicBezTo>
                  <a:cubicBezTo>
                    <a:pt x="46" y="7"/>
                    <a:pt x="47" y="7"/>
                    <a:pt x="48" y="7"/>
                  </a:cubicBezTo>
                  <a:cubicBezTo>
                    <a:pt x="47" y="8"/>
                    <a:pt x="45" y="9"/>
                    <a:pt x="44" y="10"/>
                  </a:cubicBezTo>
                  <a:cubicBezTo>
                    <a:pt x="43" y="11"/>
                    <a:pt x="42" y="12"/>
                    <a:pt x="42" y="12"/>
                  </a:cubicBezTo>
                  <a:cubicBezTo>
                    <a:pt x="41" y="13"/>
                    <a:pt x="40" y="14"/>
                    <a:pt x="40" y="15"/>
                  </a:cubicBezTo>
                  <a:cubicBezTo>
                    <a:pt x="38" y="17"/>
                    <a:pt x="37" y="19"/>
                    <a:pt x="36" y="21"/>
                  </a:cubicBezTo>
                  <a:cubicBezTo>
                    <a:pt x="35" y="22"/>
                    <a:pt x="34" y="24"/>
                    <a:pt x="33" y="26"/>
                  </a:cubicBezTo>
                  <a:cubicBezTo>
                    <a:pt x="32" y="28"/>
                    <a:pt x="31" y="30"/>
                    <a:pt x="30" y="31"/>
                  </a:cubicBezTo>
                  <a:cubicBezTo>
                    <a:pt x="29" y="33"/>
                    <a:pt x="27" y="35"/>
                    <a:pt x="26" y="36"/>
                  </a:cubicBezTo>
                  <a:cubicBezTo>
                    <a:pt x="24" y="38"/>
                    <a:pt x="22" y="39"/>
                    <a:pt x="21" y="40"/>
                  </a:cubicBezTo>
                  <a:cubicBezTo>
                    <a:pt x="24" y="38"/>
                    <a:pt x="28" y="35"/>
                    <a:pt x="30" y="32"/>
                  </a:cubicBezTo>
                  <a:cubicBezTo>
                    <a:pt x="32" y="30"/>
                    <a:pt x="33" y="28"/>
                    <a:pt x="34" y="27"/>
                  </a:cubicBezTo>
                  <a:cubicBezTo>
                    <a:pt x="35" y="25"/>
                    <a:pt x="36" y="23"/>
                    <a:pt x="37" y="21"/>
                  </a:cubicBezTo>
                  <a:cubicBezTo>
                    <a:pt x="38" y="19"/>
                    <a:pt x="39" y="17"/>
                    <a:pt x="41" y="16"/>
                  </a:cubicBezTo>
                  <a:cubicBezTo>
                    <a:pt x="41" y="15"/>
                    <a:pt x="42" y="14"/>
                    <a:pt x="43" y="13"/>
                  </a:cubicBezTo>
                  <a:cubicBezTo>
                    <a:pt x="43" y="13"/>
                    <a:pt x="44" y="12"/>
                    <a:pt x="45" y="11"/>
                  </a:cubicBezTo>
                  <a:cubicBezTo>
                    <a:pt x="47" y="10"/>
                    <a:pt x="48" y="8"/>
                    <a:pt x="50" y="7"/>
                  </a:cubicBezTo>
                  <a:cubicBezTo>
                    <a:pt x="51" y="6"/>
                    <a:pt x="51" y="6"/>
                    <a:pt x="52" y="5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3" y="7"/>
                    <a:pt x="52" y="9"/>
                    <a:pt x="52" y="11"/>
                  </a:cubicBezTo>
                  <a:cubicBezTo>
                    <a:pt x="51" y="12"/>
                    <a:pt x="51" y="14"/>
                    <a:pt x="51" y="15"/>
                  </a:cubicBezTo>
                  <a:cubicBezTo>
                    <a:pt x="50" y="17"/>
                    <a:pt x="50" y="18"/>
                    <a:pt x="50" y="20"/>
                  </a:cubicBezTo>
                  <a:cubicBezTo>
                    <a:pt x="50" y="23"/>
                    <a:pt x="49" y="25"/>
                    <a:pt x="48" y="28"/>
                  </a:cubicBezTo>
                  <a:cubicBezTo>
                    <a:pt x="47" y="30"/>
                    <a:pt x="46" y="31"/>
                    <a:pt x="46" y="32"/>
                  </a:cubicBezTo>
                  <a:cubicBezTo>
                    <a:pt x="45" y="33"/>
                    <a:pt x="44" y="35"/>
                    <a:pt x="43" y="36"/>
                  </a:cubicBezTo>
                  <a:cubicBezTo>
                    <a:pt x="45" y="34"/>
                    <a:pt x="47" y="31"/>
                    <a:pt x="48" y="28"/>
                  </a:cubicBezTo>
                  <a:cubicBezTo>
                    <a:pt x="49" y="27"/>
                    <a:pt x="50" y="26"/>
                    <a:pt x="50" y="24"/>
                  </a:cubicBezTo>
                  <a:cubicBezTo>
                    <a:pt x="51" y="24"/>
                    <a:pt x="51" y="23"/>
                    <a:pt x="51" y="22"/>
                  </a:cubicBezTo>
                  <a:cubicBezTo>
                    <a:pt x="51" y="22"/>
                    <a:pt x="51" y="21"/>
                    <a:pt x="51" y="21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2" y="17"/>
                    <a:pt x="52" y="14"/>
                    <a:pt x="53" y="11"/>
                  </a:cubicBezTo>
                  <a:cubicBezTo>
                    <a:pt x="53" y="9"/>
                    <a:pt x="54" y="8"/>
                    <a:pt x="54" y="7"/>
                  </a:cubicBezTo>
                  <a:cubicBezTo>
                    <a:pt x="54" y="6"/>
                    <a:pt x="55" y="4"/>
                    <a:pt x="55" y="3"/>
                  </a:cubicBezTo>
                  <a:cubicBezTo>
                    <a:pt x="56" y="3"/>
                    <a:pt x="56" y="3"/>
                    <a:pt x="57" y="2"/>
                  </a:cubicBezTo>
                  <a:cubicBezTo>
                    <a:pt x="58" y="2"/>
                    <a:pt x="58" y="1"/>
                    <a:pt x="57" y="1"/>
                  </a:cubicBezTo>
                  <a:cubicBezTo>
                    <a:pt x="57" y="0"/>
                    <a:pt x="56" y="0"/>
                    <a:pt x="56" y="0"/>
                  </a:cubicBezTo>
                  <a:cubicBezTo>
                    <a:pt x="55" y="1"/>
                    <a:pt x="53" y="2"/>
                    <a:pt x="52" y="3"/>
                  </a:cubicBezTo>
                  <a:cubicBezTo>
                    <a:pt x="51" y="3"/>
                    <a:pt x="51" y="3"/>
                    <a:pt x="50" y="4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48" y="3"/>
                    <a:pt x="48" y="3"/>
                    <a:pt x="47" y="3"/>
                  </a:cubicBezTo>
                  <a:cubicBezTo>
                    <a:pt x="47" y="2"/>
                    <a:pt x="47" y="2"/>
                    <a:pt x="46" y="2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6" y="2"/>
                    <a:pt x="45" y="2"/>
                    <a:pt x="45" y="2"/>
                  </a:cubicBezTo>
                  <a:cubicBezTo>
                    <a:pt x="44" y="1"/>
                    <a:pt x="44" y="1"/>
                    <a:pt x="43" y="1"/>
                  </a:cubicBezTo>
                  <a:cubicBezTo>
                    <a:pt x="42" y="0"/>
                    <a:pt x="40" y="0"/>
                    <a:pt x="39" y="0"/>
                  </a:cubicBezTo>
                  <a:cubicBezTo>
                    <a:pt x="38" y="0"/>
                    <a:pt x="37" y="0"/>
                    <a:pt x="36" y="0"/>
                  </a:cubicBezTo>
                  <a:cubicBezTo>
                    <a:pt x="36" y="0"/>
                    <a:pt x="35" y="0"/>
                    <a:pt x="34" y="0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7" y="0"/>
                    <a:pt x="38" y="0"/>
                    <a:pt x="38" y="1"/>
                  </a:cubicBezTo>
                  <a:cubicBezTo>
                    <a:pt x="40" y="1"/>
                    <a:pt x="41" y="1"/>
                    <a:pt x="43" y="2"/>
                  </a:cubicBezTo>
                  <a:cubicBezTo>
                    <a:pt x="43" y="2"/>
                    <a:pt x="44" y="2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3"/>
                    <a:pt x="46" y="4"/>
                    <a:pt x="46" y="4"/>
                  </a:cubicBezTo>
                  <a:cubicBezTo>
                    <a:pt x="47" y="4"/>
                    <a:pt x="47" y="4"/>
                    <a:pt x="48" y="5"/>
                  </a:cubicBezTo>
                  <a:cubicBezTo>
                    <a:pt x="47" y="5"/>
                    <a:pt x="47" y="5"/>
                    <a:pt x="46" y="5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37" y="7"/>
                    <a:pt x="35" y="8"/>
                    <a:pt x="33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8"/>
                    <a:pt x="30" y="9"/>
                    <a:pt x="29" y="9"/>
                  </a:cubicBezTo>
                  <a:cubicBezTo>
                    <a:pt x="28" y="9"/>
                    <a:pt x="27" y="9"/>
                    <a:pt x="26" y="9"/>
                  </a:cubicBezTo>
                  <a:cubicBezTo>
                    <a:pt x="25" y="9"/>
                    <a:pt x="23" y="9"/>
                    <a:pt x="22" y="9"/>
                  </a:cubicBezTo>
                  <a:cubicBezTo>
                    <a:pt x="21" y="8"/>
                    <a:pt x="20" y="8"/>
                    <a:pt x="19" y="8"/>
                  </a:cubicBezTo>
                  <a:cubicBezTo>
                    <a:pt x="21" y="9"/>
                    <a:pt x="23" y="9"/>
                    <a:pt x="26" y="10"/>
                  </a:cubicBezTo>
                  <a:cubicBezTo>
                    <a:pt x="27" y="10"/>
                    <a:pt x="28" y="10"/>
                    <a:pt x="29" y="10"/>
                  </a:cubicBezTo>
                  <a:close/>
                  <a:moveTo>
                    <a:pt x="26" y="20"/>
                  </a:moveTo>
                  <a:cubicBezTo>
                    <a:pt x="26" y="20"/>
                    <a:pt x="26" y="20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5" y="20"/>
                    <a:pt x="26" y="20"/>
                    <a:pt x="26" y="20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59" name="Freeform 2080"/>
            <p:cNvSpPr/>
            <p:nvPr/>
          </p:nvSpPr>
          <p:spPr>
            <a:xfrm>
              <a:off x="6007065" y="3121041"/>
              <a:ext cx="139701" cy="101601"/>
            </a:xfrm>
            <a:custGeom>
              <a:avLst/>
              <a:gdLst>
                <a:gd name="txL" fmla="*/ 0 w 37"/>
                <a:gd name="txT" fmla="*/ 0 h 27"/>
                <a:gd name="txR" fmla="*/ 37 w 37"/>
                <a:gd name="txB" fmla="*/ 27 h 2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7" h="27">
                  <a:moveTo>
                    <a:pt x="14" y="26"/>
                  </a:moveTo>
                  <a:cubicBezTo>
                    <a:pt x="15" y="25"/>
                    <a:pt x="15" y="25"/>
                    <a:pt x="16" y="24"/>
                  </a:cubicBezTo>
                  <a:cubicBezTo>
                    <a:pt x="18" y="22"/>
                    <a:pt x="20" y="21"/>
                    <a:pt x="22" y="18"/>
                  </a:cubicBezTo>
                  <a:cubicBezTo>
                    <a:pt x="24" y="15"/>
                    <a:pt x="26" y="11"/>
                    <a:pt x="28" y="8"/>
                  </a:cubicBezTo>
                  <a:cubicBezTo>
                    <a:pt x="30" y="6"/>
                    <a:pt x="32" y="4"/>
                    <a:pt x="34" y="3"/>
                  </a:cubicBezTo>
                  <a:cubicBezTo>
                    <a:pt x="35" y="2"/>
                    <a:pt x="37" y="1"/>
                    <a:pt x="37" y="0"/>
                  </a:cubicBezTo>
                  <a:cubicBezTo>
                    <a:pt x="35" y="2"/>
                    <a:pt x="32" y="3"/>
                    <a:pt x="31" y="3"/>
                  </a:cubicBezTo>
                  <a:cubicBezTo>
                    <a:pt x="24" y="6"/>
                    <a:pt x="20" y="12"/>
                    <a:pt x="14" y="17"/>
                  </a:cubicBezTo>
                  <a:cubicBezTo>
                    <a:pt x="12" y="19"/>
                    <a:pt x="9" y="21"/>
                    <a:pt x="7" y="23"/>
                  </a:cubicBezTo>
                  <a:cubicBezTo>
                    <a:pt x="5" y="24"/>
                    <a:pt x="2" y="26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5" y="26"/>
                    <a:pt x="9" y="26"/>
                    <a:pt x="14" y="26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760" name="Picture 2082"/>
            <p:cNvPicPr>
              <a:picLocks noChangeAspect="1"/>
            </p:cNvPicPr>
            <p:nvPr/>
          </p:nvPicPr>
          <p:blipFill>
            <a:blip r:embed="rId44"/>
            <a:stretch>
              <a:fillRect/>
            </a:stretch>
          </p:blipFill>
          <p:spPr>
            <a:xfrm>
              <a:off x="6045165" y="3108341"/>
              <a:ext cx="112713" cy="123826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761" name="Picture 2083"/>
            <p:cNvPicPr>
              <a:picLocks noChangeAspect="1"/>
            </p:cNvPicPr>
            <p:nvPr/>
          </p:nvPicPr>
          <p:blipFill>
            <a:blip r:embed="rId45"/>
            <a:stretch>
              <a:fillRect/>
            </a:stretch>
          </p:blipFill>
          <p:spPr>
            <a:xfrm>
              <a:off x="5992777" y="3079765"/>
              <a:ext cx="180976" cy="157164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762" name="Freeform 2084"/>
            <p:cNvSpPr/>
            <p:nvPr/>
          </p:nvSpPr>
          <p:spPr>
            <a:xfrm>
              <a:off x="6026115" y="3151203"/>
              <a:ext cx="65088" cy="41275"/>
            </a:xfrm>
            <a:custGeom>
              <a:avLst/>
              <a:gdLst>
                <a:gd name="txL" fmla="*/ 0 w 17"/>
                <a:gd name="txT" fmla="*/ 0 h 11"/>
                <a:gd name="txR" fmla="*/ 17 w 17"/>
                <a:gd name="txB" fmla="*/ 11 h 1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7" h="11">
                  <a:moveTo>
                    <a:pt x="9" y="7"/>
                  </a:moveTo>
                  <a:cubicBezTo>
                    <a:pt x="12" y="6"/>
                    <a:pt x="14" y="3"/>
                    <a:pt x="17" y="1"/>
                  </a:cubicBezTo>
                  <a:cubicBezTo>
                    <a:pt x="16" y="2"/>
                    <a:pt x="14" y="3"/>
                    <a:pt x="12" y="3"/>
                  </a:cubicBezTo>
                  <a:cubicBezTo>
                    <a:pt x="10" y="4"/>
                    <a:pt x="9" y="3"/>
                    <a:pt x="7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2" y="3"/>
                    <a:pt x="1" y="7"/>
                    <a:pt x="0" y="11"/>
                  </a:cubicBezTo>
                  <a:cubicBezTo>
                    <a:pt x="3" y="11"/>
                    <a:pt x="7" y="9"/>
                    <a:pt x="9" y="7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63" name="Freeform 2085"/>
            <p:cNvSpPr/>
            <p:nvPr/>
          </p:nvSpPr>
          <p:spPr>
            <a:xfrm>
              <a:off x="6113428" y="3075003"/>
              <a:ext cx="104776" cy="131763"/>
            </a:xfrm>
            <a:custGeom>
              <a:avLst/>
              <a:gdLst>
                <a:gd name="txL" fmla="*/ 0 w 28"/>
                <a:gd name="txT" fmla="*/ 0 h 35"/>
                <a:gd name="txR" fmla="*/ 28 w 28"/>
                <a:gd name="txB" fmla="*/ 35 h 3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8" h="35">
                  <a:moveTo>
                    <a:pt x="9" y="12"/>
                  </a:moveTo>
                  <a:cubicBezTo>
                    <a:pt x="9" y="13"/>
                    <a:pt x="8" y="16"/>
                    <a:pt x="8" y="17"/>
                  </a:cubicBezTo>
                  <a:cubicBezTo>
                    <a:pt x="7" y="19"/>
                    <a:pt x="7" y="21"/>
                    <a:pt x="7" y="24"/>
                  </a:cubicBezTo>
                  <a:cubicBezTo>
                    <a:pt x="6" y="28"/>
                    <a:pt x="4" y="32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5" y="33"/>
                    <a:pt x="8" y="29"/>
                    <a:pt x="11" y="25"/>
                  </a:cubicBezTo>
                  <a:cubicBezTo>
                    <a:pt x="13" y="22"/>
                    <a:pt x="14" y="16"/>
                    <a:pt x="12" y="11"/>
                  </a:cubicBezTo>
                  <a:cubicBezTo>
                    <a:pt x="13" y="8"/>
                    <a:pt x="16" y="8"/>
                    <a:pt x="19" y="7"/>
                  </a:cubicBezTo>
                  <a:cubicBezTo>
                    <a:pt x="21" y="6"/>
                    <a:pt x="23" y="6"/>
                    <a:pt x="24" y="4"/>
                  </a:cubicBezTo>
                  <a:cubicBezTo>
                    <a:pt x="26" y="3"/>
                    <a:pt x="27" y="2"/>
                    <a:pt x="28" y="1"/>
                  </a:cubicBezTo>
                  <a:cubicBezTo>
                    <a:pt x="27" y="1"/>
                    <a:pt x="27" y="1"/>
                    <a:pt x="26" y="0"/>
                  </a:cubicBezTo>
                  <a:cubicBezTo>
                    <a:pt x="26" y="1"/>
                    <a:pt x="25" y="3"/>
                    <a:pt x="24" y="4"/>
                  </a:cubicBezTo>
                  <a:cubicBezTo>
                    <a:pt x="22" y="5"/>
                    <a:pt x="20" y="6"/>
                    <a:pt x="18" y="7"/>
                  </a:cubicBezTo>
                  <a:cubicBezTo>
                    <a:pt x="16" y="8"/>
                    <a:pt x="12" y="9"/>
                    <a:pt x="11" y="11"/>
                  </a:cubicBezTo>
                  <a:cubicBezTo>
                    <a:pt x="11" y="11"/>
                    <a:pt x="10" y="12"/>
                    <a:pt x="9" y="12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64" name="Freeform 2086"/>
            <p:cNvSpPr>
              <a:spLocks noEditPoints="1"/>
            </p:cNvSpPr>
            <p:nvPr/>
          </p:nvSpPr>
          <p:spPr>
            <a:xfrm>
              <a:off x="6015003" y="3113103"/>
              <a:ext cx="139701" cy="104776"/>
            </a:xfrm>
            <a:custGeom>
              <a:avLst/>
              <a:gdLst>
                <a:gd name="txL" fmla="*/ 0 w 37"/>
                <a:gd name="txT" fmla="*/ 0 h 28"/>
                <a:gd name="txR" fmla="*/ 37 w 37"/>
                <a:gd name="txB" fmla="*/ 28 h 2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7" h="28">
                  <a:moveTo>
                    <a:pt x="19" y="7"/>
                  </a:moveTo>
                  <a:cubicBezTo>
                    <a:pt x="19" y="7"/>
                    <a:pt x="20" y="7"/>
                    <a:pt x="20" y="7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2" y="6"/>
                    <a:pt x="24" y="6"/>
                    <a:pt x="25" y="6"/>
                  </a:cubicBezTo>
                  <a:cubicBezTo>
                    <a:pt x="24" y="6"/>
                    <a:pt x="24" y="7"/>
                    <a:pt x="23" y="7"/>
                  </a:cubicBezTo>
                  <a:cubicBezTo>
                    <a:pt x="22" y="8"/>
                    <a:pt x="22" y="8"/>
                    <a:pt x="21" y="9"/>
                  </a:cubicBezTo>
                  <a:cubicBezTo>
                    <a:pt x="20" y="10"/>
                    <a:pt x="19" y="10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8" y="12"/>
                    <a:pt x="18" y="12"/>
                    <a:pt x="17" y="12"/>
                  </a:cubicBezTo>
                  <a:cubicBezTo>
                    <a:pt x="17" y="13"/>
                    <a:pt x="16" y="13"/>
                    <a:pt x="16" y="13"/>
                  </a:cubicBezTo>
                  <a:cubicBezTo>
                    <a:pt x="15" y="13"/>
                    <a:pt x="15" y="13"/>
                    <a:pt x="14" y="13"/>
                  </a:cubicBezTo>
                  <a:cubicBezTo>
                    <a:pt x="13" y="13"/>
                    <a:pt x="13" y="13"/>
                    <a:pt x="12" y="13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0" y="12"/>
                    <a:pt x="10" y="11"/>
                    <a:pt x="9" y="11"/>
                  </a:cubicBezTo>
                  <a:cubicBezTo>
                    <a:pt x="9" y="11"/>
                    <a:pt x="8" y="11"/>
                    <a:pt x="8" y="10"/>
                  </a:cubicBezTo>
                  <a:cubicBezTo>
                    <a:pt x="8" y="11"/>
                    <a:pt x="9" y="12"/>
                    <a:pt x="10" y="1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3" y="13"/>
                    <a:pt x="13" y="14"/>
                    <a:pt x="14" y="14"/>
                  </a:cubicBezTo>
                  <a:cubicBezTo>
                    <a:pt x="15" y="14"/>
                    <a:pt x="15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5"/>
                    <a:pt x="15" y="15"/>
                    <a:pt x="15" y="15"/>
                  </a:cubicBezTo>
                  <a:cubicBezTo>
                    <a:pt x="15" y="15"/>
                    <a:pt x="14" y="16"/>
                    <a:pt x="14" y="16"/>
                  </a:cubicBezTo>
                  <a:cubicBezTo>
                    <a:pt x="13" y="17"/>
                    <a:pt x="12" y="18"/>
                    <a:pt x="11" y="18"/>
                  </a:cubicBezTo>
                  <a:cubicBezTo>
                    <a:pt x="10" y="18"/>
                    <a:pt x="10" y="19"/>
                    <a:pt x="9" y="19"/>
                  </a:cubicBezTo>
                  <a:cubicBezTo>
                    <a:pt x="8" y="19"/>
                    <a:pt x="8" y="19"/>
                    <a:pt x="7" y="20"/>
                  </a:cubicBezTo>
                  <a:cubicBezTo>
                    <a:pt x="7" y="20"/>
                    <a:pt x="6" y="20"/>
                    <a:pt x="5" y="20"/>
                  </a:cubicBezTo>
                  <a:cubicBezTo>
                    <a:pt x="5" y="20"/>
                    <a:pt x="4" y="20"/>
                    <a:pt x="4" y="21"/>
                  </a:cubicBezTo>
                  <a:cubicBezTo>
                    <a:pt x="5" y="21"/>
                    <a:pt x="6" y="20"/>
                    <a:pt x="7" y="20"/>
                  </a:cubicBezTo>
                  <a:cubicBezTo>
                    <a:pt x="9" y="20"/>
                    <a:pt x="10" y="19"/>
                    <a:pt x="11" y="19"/>
                  </a:cubicBezTo>
                  <a:cubicBezTo>
                    <a:pt x="12" y="18"/>
                    <a:pt x="12" y="18"/>
                    <a:pt x="13" y="18"/>
                  </a:cubicBezTo>
                  <a:cubicBezTo>
                    <a:pt x="12" y="18"/>
                    <a:pt x="12" y="19"/>
                    <a:pt x="11" y="20"/>
                  </a:cubicBezTo>
                  <a:cubicBezTo>
                    <a:pt x="10" y="20"/>
                    <a:pt x="10" y="21"/>
                    <a:pt x="9" y="21"/>
                  </a:cubicBezTo>
                  <a:cubicBezTo>
                    <a:pt x="8" y="23"/>
                    <a:pt x="6" y="24"/>
                    <a:pt x="4" y="25"/>
                  </a:cubicBezTo>
                  <a:cubicBezTo>
                    <a:pt x="3" y="26"/>
                    <a:pt x="1" y="27"/>
                    <a:pt x="0" y="28"/>
                  </a:cubicBezTo>
                  <a:cubicBezTo>
                    <a:pt x="3" y="26"/>
                    <a:pt x="6" y="24"/>
                    <a:pt x="9" y="22"/>
                  </a:cubicBezTo>
                  <a:cubicBezTo>
                    <a:pt x="10" y="21"/>
                    <a:pt x="11" y="21"/>
                    <a:pt x="12" y="20"/>
                  </a:cubicBezTo>
                  <a:cubicBezTo>
                    <a:pt x="12" y="19"/>
                    <a:pt x="13" y="19"/>
                    <a:pt x="14" y="18"/>
                  </a:cubicBezTo>
                  <a:cubicBezTo>
                    <a:pt x="15" y="17"/>
                    <a:pt x="16" y="15"/>
                    <a:pt x="18" y="14"/>
                  </a:cubicBezTo>
                  <a:cubicBezTo>
                    <a:pt x="19" y="12"/>
                    <a:pt x="20" y="11"/>
                    <a:pt x="22" y="10"/>
                  </a:cubicBezTo>
                  <a:cubicBezTo>
                    <a:pt x="22" y="9"/>
                    <a:pt x="23" y="9"/>
                    <a:pt x="24" y="8"/>
                  </a:cubicBezTo>
                  <a:cubicBezTo>
                    <a:pt x="25" y="8"/>
                    <a:pt x="25" y="7"/>
                    <a:pt x="26" y="7"/>
                  </a:cubicBezTo>
                  <a:cubicBezTo>
                    <a:pt x="27" y="6"/>
                    <a:pt x="28" y="6"/>
                    <a:pt x="29" y="6"/>
                  </a:cubicBezTo>
                  <a:cubicBezTo>
                    <a:pt x="29" y="5"/>
                    <a:pt x="30" y="5"/>
                    <a:pt x="31" y="5"/>
                  </a:cubicBezTo>
                  <a:cubicBezTo>
                    <a:pt x="30" y="6"/>
                    <a:pt x="29" y="6"/>
                    <a:pt x="28" y="7"/>
                  </a:cubicBezTo>
                  <a:cubicBezTo>
                    <a:pt x="28" y="8"/>
                    <a:pt x="27" y="8"/>
                    <a:pt x="27" y="9"/>
                  </a:cubicBezTo>
                  <a:cubicBezTo>
                    <a:pt x="26" y="9"/>
                    <a:pt x="26" y="10"/>
                    <a:pt x="26" y="10"/>
                  </a:cubicBezTo>
                  <a:cubicBezTo>
                    <a:pt x="25" y="11"/>
                    <a:pt x="24" y="13"/>
                    <a:pt x="23" y="14"/>
                  </a:cubicBezTo>
                  <a:cubicBezTo>
                    <a:pt x="23" y="15"/>
                    <a:pt x="22" y="16"/>
                    <a:pt x="21" y="18"/>
                  </a:cubicBezTo>
                  <a:cubicBezTo>
                    <a:pt x="21" y="19"/>
                    <a:pt x="20" y="20"/>
                    <a:pt x="19" y="21"/>
                  </a:cubicBezTo>
                  <a:cubicBezTo>
                    <a:pt x="18" y="22"/>
                    <a:pt x="17" y="23"/>
                    <a:pt x="16" y="24"/>
                  </a:cubicBezTo>
                  <a:cubicBezTo>
                    <a:pt x="15" y="25"/>
                    <a:pt x="14" y="26"/>
                    <a:pt x="13" y="27"/>
                  </a:cubicBezTo>
                  <a:cubicBezTo>
                    <a:pt x="16" y="25"/>
                    <a:pt x="18" y="23"/>
                    <a:pt x="20" y="21"/>
                  </a:cubicBezTo>
                  <a:cubicBezTo>
                    <a:pt x="20" y="20"/>
                    <a:pt x="21" y="19"/>
                    <a:pt x="22" y="18"/>
                  </a:cubicBezTo>
                  <a:cubicBezTo>
                    <a:pt x="23" y="17"/>
                    <a:pt x="23" y="15"/>
                    <a:pt x="24" y="14"/>
                  </a:cubicBezTo>
                  <a:cubicBezTo>
                    <a:pt x="25" y="13"/>
                    <a:pt x="25" y="12"/>
                    <a:pt x="26" y="11"/>
                  </a:cubicBezTo>
                  <a:cubicBezTo>
                    <a:pt x="27" y="10"/>
                    <a:pt x="27" y="10"/>
                    <a:pt x="28" y="9"/>
                  </a:cubicBezTo>
                  <a:cubicBezTo>
                    <a:pt x="28" y="9"/>
                    <a:pt x="29" y="8"/>
                    <a:pt x="29" y="8"/>
                  </a:cubicBezTo>
                  <a:cubicBezTo>
                    <a:pt x="30" y="7"/>
                    <a:pt x="31" y="6"/>
                    <a:pt x="32" y="5"/>
                  </a:cubicBezTo>
                  <a:cubicBezTo>
                    <a:pt x="33" y="5"/>
                    <a:pt x="33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5"/>
                    <a:pt x="34" y="6"/>
                    <a:pt x="33" y="7"/>
                  </a:cubicBezTo>
                  <a:cubicBezTo>
                    <a:pt x="33" y="8"/>
                    <a:pt x="33" y="9"/>
                    <a:pt x="33" y="10"/>
                  </a:cubicBezTo>
                  <a:cubicBezTo>
                    <a:pt x="33" y="11"/>
                    <a:pt x="32" y="12"/>
                    <a:pt x="32" y="13"/>
                  </a:cubicBezTo>
                  <a:cubicBezTo>
                    <a:pt x="32" y="15"/>
                    <a:pt x="32" y="17"/>
                    <a:pt x="31" y="19"/>
                  </a:cubicBezTo>
                  <a:cubicBezTo>
                    <a:pt x="30" y="20"/>
                    <a:pt x="30" y="21"/>
                    <a:pt x="29" y="21"/>
                  </a:cubicBezTo>
                  <a:cubicBezTo>
                    <a:pt x="29" y="22"/>
                    <a:pt x="28" y="23"/>
                    <a:pt x="28" y="24"/>
                  </a:cubicBezTo>
                  <a:cubicBezTo>
                    <a:pt x="29" y="22"/>
                    <a:pt x="30" y="21"/>
                    <a:pt x="31" y="19"/>
                  </a:cubicBezTo>
                  <a:cubicBezTo>
                    <a:pt x="32" y="18"/>
                    <a:pt x="32" y="17"/>
                    <a:pt x="32" y="16"/>
                  </a:cubicBezTo>
                  <a:cubicBezTo>
                    <a:pt x="33" y="16"/>
                    <a:pt x="33" y="15"/>
                    <a:pt x="33" y="15"/>
                  </a:cubicBezTo>
                  <a:cubicBezTo>
                    <a:pt x="33" y="15"/>
                    <a:pt x="33" y="14"/>
                    <a:pt x="33" y="14"/>
                  </a:cubicBezTo>
                  <a:cubicBezTo>
                    <a:pt x="33" y="14"/>
                    <a:pt x="33" y="14"/>
                    <a:pt x="33" y="13"/>
                  </a:cubicBezTo>
                  <a:cubicBezTo>
                    <a:pt x="33" y="11"/>
                    <a:pt x="34" y="10"/>
                    <a:pt x="34" y="8"/>
                  </a:cubicBezTo>
                  <a:cubicBezTo>
                    <a:pt x="34" y="7"/>
                    <a:pt x="35" y="6"/>
                    <a:pt x="35" y="5"/>
                  </a:cubicBezTo>
                  <a:cubicBezTo>
                    <a:pt x="35" y="4"/>
                    <a:pt x="35" y="4"/>
                    <a:pt x="36" y="3"/>
                  </a:cubicBezTo>
                  <a:cubicBezTo>
                    <a:pt x="36" y="3"/>
                    <a:pt x="36" y="2"/>
                    <a:pt x="37" y="2"/>
                  </a:cubicBezTo>
                  <a:cubicBezTo>
                    <a:pt x="37" y="2"/>
                    <a:pt x="37" y="1"/>
                    <a:pt x="37" y="1"/>
                  </a:cubicBezTo>
                  <a:cubicBezTo>
                    <a:pt x="37" y="1"/>
                    <a:pt x="36" y="1"/>
                    <a:pt x="36" y="1"/>
                  </a:cubicBezTo>
                  <a:cubicBezTo>
                    <a:pt x="35" y="1"/>
                    <a:pt x="34" y="2"/>
                    <a:pt x="34" y="2"/>
                  </a:cubicBezTo>
                  <a:cubicBezTo>
                    <a:pt x="33" y="3"/>
                    <a:pt x="33" y="3"/>
                    <a:pt x="32" y="3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31" y="3"/>
                    <a:pt x="31" y="3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1"/>
                    <a:pt x="28" y="1"/>
                    <a:pt x="28" y="1"/>
                  </a:cubicBezTo>
                  <a:cubicBezTo>
                    <a:pt x="27" y="1"/>
                    <a:pt x="26" y="1"/>
                    <a:pt x="25" y="1"/>
                  </a:cubicBezTo>
                  <a:cubicBezTo>
                    <a:pt x="24" y="1"/>
                    <a:pt x="24" y="0"/>
                    <a:pt x="23" y="0"/>
                  </a:cubicBezTo>
                  <a:cubicBezTo>
                    <a:pt x="23" y="0"/>
                    <a:pt x="23" y="0"/>
                    <a:pt x="22" y="0"/>
                  </a:cubicBezTo>
                  <a:cubicBezTo>
                    <a:pt x="22" y="0"/>
                    <a:pt x="23" y="1"/>
                    <a:pt x="23" y="1"/>
                  </a:cubicBezTo>
                  <a:cubicBezTo>
                    <a:pt x="24" y="1"/>
                    <a:pt x="24" y="1"/>
                    <a:pt x="25" y="1"/>
                  </a:cubicBezTo>
                  <a:cubicBezTo>
                    <a:pt x="26" y="1"/>
                    <a:pt x="27" y="2"/>
                    <a:pt x="28" y="2"/>
                  </a:cubicBezTo>
                  <a:cubicBezTo>
                    <a:pt x="28" y="2"/>
                    <a:pt x="28" y="2"/>
                    <a:pt x="29" y="2"/>
                  </a:cubicBezTo>
                  <a:cubicBezTo>
                    <a:pt x="29" y="2"/>
                    <a:pt x="29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3"/>
                    <a:pt x="31" y="3"/>
                    <a:pt x="31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4" y="5"/>
                    <a:pt x="23" y="6"/>
                    <a:pt x="21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19" y="6"/>
                    <a:pt x="19" y="6"/>
                  </a:cubicBezTo>
                  <a:cubicBezTo>
                    <a:pt x="18" y="6"/>
                    <a:pt x="17" y="6"/>
                    <a:pt x="17" y="6"/>
                  </a:cubicBezTo>
                  <a:cubicBezTo>
                    <a:pt x="16" y="6"/>
                    <a:pt x="15" y="6"/>
                    <a:pt x="14" y="6"/>
                  </a:cubicBezTo>
                  <a:cubicBezTo>
                    <a:pt x="14" y="6"/>
                    <a:pt x="13" y="6"/>
                    <a:pt x="12" y="6"/>
                  </a:cubicBezTo>
                  <a:cubicBezTo>
                    <a:pt x="13" y="6"/>
                    <a:pt x="15" y="7"/>
                    <a:pt x="17" y="7"/>
                  </a:cubicBezTo>
                  <a:cubicBezTo>
                    <a:pt x="17" y="7"/>
                    <a:pt x="18" y="7"/>
                    <a:pt x="19" y="7"/>
                  </a:cubicBezTo>
                  <a:close/>
                  <a:moveTo>
                    <a:pt x="16" y="14"/>
                  </a:move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65" name="Freeform 2087"/>
            <p:cNvSpPr/>
            <p:nvPr/>
          </p:nvSpPr>
          <p:spPr>
            <a:xfrm>
              <a:off x="4427493" y="4514875"/>
              <a:ext cx="134938" cy="71438"/>
            </a:xfrm>
            <a:custGeom>
              <a:avLst/>
              <a:gdLst>
                <a:gd name="txL" fmla="*/ 0 w 36"/>
                <a:gd name="txT" fmla="*/ 0 h 19"/>
                <a:gd name="txR" fmla="*/ 36 w 36"/>
                <a:gd name="txB" fmla="*/ 19 h 1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147483647" y="2147483647"/>
                </a:cxn>
              </a:cxnLst>
              <a:rect l="txL" t="txT" r="txR" b="txB"/>
              <a:pathLst>
                <a:path w="36" h="19">
                  <a:moveTo>
                    <a:pt x="6" y="10"/>
                  </a:moveTo>
                  <a:cubicBezTo>
                    <a:pt x="7" y="11"/>
                    <a:pt x="7" y="11"/>
                    <a:pt x="8" y="11"/>
                  </a:cubicBezTo>
                  <a:cubicBezTo>
                    <a:pt x="10" y="12"/>
                    <a:pt x="13" y="13"/>
                    <a:pt x="15" y="13"/>
                  </a:cubicBezTo>
                  <a:cubicBezTo>
                    <a:pt x="19" y="14"/>
                    <a:pt x="22" y="14"/>
                    <a:pt x="26" y="15"/>
                  </a:cubicBezTo>
                  <a:cubicBezTo>
                    <a:pt x="28" y="15"/>
                    <a:pt x="30" y="16"/>
                    <a:pt x="32" y="17"/>
                  </a:cubicBezTo>
                  <a:cubicBezTo>
                    <a:pt x="33" y="18"/>
                    <a:pt x="35" y="19"/>
                    <a:pt x="36" y="19"/>
                  </a:cubicBezTo>
                  <a:cubicBezTo>
                    <a:pt x="34" y="17"/>
                    <a:pt x="32" y="15"/>
                    <a:pt x="31" y="15"/>
                  </a:cubicBezTo>
                  <a:cubicBezTo>
                    <a:pt x="26" y="10"/>
                    <a:pt x="19" y="9"/>
                    <a:pt x="13" y="7"/>
                  </a:cubicBezTo>
                  <a:cubicBezTo>
                    <a:pt x="11" y="6"/>
                    <a:pt x="8" y="4"/>
                    <a:pt x="6" y="3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3"/>
                    <a:pt x="4" y="6"/>
                    <a:pt x="6" y="1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766" name="Picture 2088"/>
            <p:cNvPicPr>
              <a:picLocks noChangeAspect="1"/>
            </p:cNvPicPr>
            <p:nvPr/>
          </p:nvPicPr>
          <p:blipFill>
            <a:blip r:embed="rId46"/>
            <a:stretch>
              <a:fillRect/>
            </a:stretch>
          </p:blipFill>
          <p:spPr>
            <a:xfrm>
              <a:off x="4435431" y="4533926"/>
              <a:ext cx="146051" cy="79376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767" name="Picture 2089"/>
            <p:cNvPicPr>
              <a:picLocks noChangeAspect="1"/>
            </p:cNvPicPr>
            <p:nvPr/>
          </p:nvPicPr>
          <p:blipFill>
            <a:blip r:embed="rId47"/>
            <a:stretch>
              <a:fillRect/>
            </a:stretch>
          </p:blipFill>
          <p:spPr>
            <a:xfrm>
              <a:off x="4410030" y="4491063"/>
              <a:ext cx="180976" cy="112713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768" name="Freeform 2090"/>
            <p:cNvSpPr/>
            <p:nvPr/>
          </p:nvSpPr>
          <p:spPr>
            <a:xfrm>
              <a:off x="4457656" y="4510113"/>
              <a:ext cx="52388" cy="41275"/>
            </a:xfrm>
            <a:custGeom>
              <a:avLst/>
              <a:gdLst>
                <a:gd name="txL" fmla="*/ 0 w 14"/>
                <a:gd name="txT" fmla="*/ 0 h 11"/>
                <a:gd name="txR" fmla="*/ 14 w 14"/>
                <a:gd name="txB" fmla="*/ 11 h 1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4" h="11">
                  <a:moveTo>
                    <a:pt x="7" y="7"/>
                  </a:moveTo>
                  <a:cubicBezTo>
                    <a:pt x="9" y="9"/>
                    <a:pt x="12" y="10"/>
                    <a:pt x="14" y="11"/>
                  </a:cubicBezTo>
                  <a:cubicBezTo>
                    <a:pt x="13" y="10"/>
                    <a:pt x="12" y="9"/>
                    <a:pt x="11" y="8"/>
                  </a:cubicBezTo>
                  <a:cubicBezTo>
                    <a:pt x="10" y="7"/>
                    <a:pt x="10" y="5"/>
                    <a:pt x="10" y="3"/>
                  </a:cubicBezTo>
                  <a:cubicBezTo>
                    <a:pt x="10" y="2"/>
                    <a:pt x="10" y="1"/>
                    <a:pt x="10" y="0"/>
                  </a:cubicBezTo>
                  <a:cubicBezTo>
                    <a:pt x="7" y="0"/>
                    <a:pt x="3" y="0"/>
                    <a:pt x="0" y="1"/>
                  </a:cubicBezTo>
                  <a:cubicBezTo>
                    <a:pt x="1" y="4"/>
                    <a:pt x="5" y="6"/>
                    <a:pt x="7" y="7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69" name="Freeform 2091"/>
            <p:cNvSpPr/>
            <p:nvPr/>
          </p:nvSpPr>
          <p:spPr>
            <a:xfrm>
              <a:off x="4479881" y="4586313"/>
              <a:ext cx="142876" cy="36513"/>
            </a:xfrm>
            <a:custGeom>
              <a:avLst/>
              <a:gdLst>
                <a:gd name="txL" fmla="*/ 0 w 38"/>
                <a:gd name="txT" fmla="*/ 0 h 10"/>
                <a:gd name="txR" fmla="*/ 38 w 38"/>
                <a:gd name="txB" fmla="*/ 10 h 10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38" h="10">
                  <a:moveTo>
                    <a:pt x="22" y="0"/>
                  </a:moveTo>
                  <a:cubicBezTo>
                    <a:pt x="20" y="0"/>
                    <a:pt x="18" y="1"/>
                    <a:pt x="17" y="1"/>
                  </a:cubicBezTo>
                  <a:cubicBezTo>
                    <a:pt x="15" y="1"/>
                    <a:pt x="13" y="2"/>
                    <a:pt x="11" y="2"/>
                  </a:cubicBezTo>
                  <a:cubicBezTo>
                    <a:pt x="7" y="3"/>
                    <a:pt x="4" y="3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3" y="4"/>
                    <a:pt x="8" y="6"/>
                    <a:pt x="12" y="6"/>
                  </a:cubicBezTo>
                  <a:cubicBezTo>
                    <a:pt x="15" y="6"/>
                    <a:pt x="21" y="5"/>
                    <a:pt x="23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6"/>
                    <a:pt x="32" y="8"/>
                    <a:pt x="34" y="9"/>
                  </a:cubicBezTo>
                  <a:cubicBezTo>
                    <a:pt x="35" y="9"/>
                    <a:pt x="36" y="10"/>
                    <a:pt x="38" y="10"/>
                  </a:cubicBezTo>
                  <a:cubicBezTo>
                    <a:pt x="38" y="10"/>
                    <a:pt x="38" y="9"/>
                    <a:pt x="38" y="9"/>
                  </a:cubicBezTo>
                  <a:cubicBezTo>
                    <a:pt x="37" y="9"/>
                    <a:pt x="35" y="9"/>
                    <a:pt x="34" y="8"/>
                  </a:cubicBezTo>
                  <a:cubicBezTo>
                    <a:pt x="32" y="7"/>
                    <a:pt x="31" y="6"/>
                    <a:pt x="30" y="5"/>
                  </a:cubicBezTo>
                  <a:cubicBezTo>
                    <a:pt x="28" y="3"/>
                    <a:pt x="26" y="1"/>
                    <a:pt x="24" y="1"/>
                  </a:cubicBezTo>
                  <a:cubicBezTo>
                    <a:pt x="23" y="0"/>
                    <a:pt x="22" y="0"/>
                    <a:pt x="22" y="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70" name="Freeform 2092"/>
            <p:cNvSpPr>
              <a:spLocks noEditPoints="1"/>
            </p:cNvSpPr>
            <p:nvPr/>
          </p:nvSpPr>
          <p:spPr>
            <a:xfrm>
              <a:off x="4430668" y="4514875"/>
              <a:ext cx="134938" cy="82551"/>
            </a:xfrm>
            <a:custGeom>
              <a:avLst/>
              <a:gdLst>
                <a:gd name="txL" fmla="*/ 0 w 36"/>
                <a:gd name="txT" fmla="*/ 0 h 22"/>
                <a:gd name="txR" fmla="*/ 36 w 36"/>
                <a:gd name="txB" fmla="*/ 22 h 2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6" h="22">
                  <a:moveTo>
                    <a:pt x="25" y="8"/>
                  </a:moveTo>
                  <a:cubicBezTo>
                    <a:pt x="25" y="8"/>
                    <a:pt x="25" y="8"/>
                    <a:pt x="25" y="8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10"/>
                    <a:pt x="27" y="11"/>
                    <a:pt x="28" y="12"/>
                  </a:cubicBezTo>
                  <a:cubicBezTo>
                    <a:pt x="27" y="12"/>
                    <a:pt x="27" y="11"/>
                    <a:pt x="26" y="11"/>
                  </a:cubicBezTo>
                  <a:cubicBezTo>
                    <a:pt x="25" y="11"/>
                    <a:pt x="24" y="10"/>
                    <a:pt x="24" y="10"/>
                  </a:cubicBezTo>
                  <a:cubicBezTo>
                    <a:pt x="23" y="10"/>
                    <a:pt x="22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0" y="9"/>
                    <a:pt x="20" y="9"/>
                    <a:pt x="19" y="8"/>
                  </a:cubicBezTo>
                  <a:cubicBezTo>
                    <a:pt x="19" y="8"/>
                    <a:pt x="19" y="8"/>
                    <a:pt x="18" y="7"/>
                  </a:cubicBezTo>
                  <a:cubicBezTo>
                    <a:pt x="18" y="7"/>
                    <a:pt x="18" y="7"/>
                    <a:pt x="18" y="6"/>
                  </a:cubicBezTo>
                  <a:cubicBezTo>
                    <a:pt x="18" y="6"/>
                    <a:pt x="17" y="5"/>
                    <a:pt x="17" y="5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2"/>
                    <a:pt x="17" y="2"/>
                    <a:pt x="17" y="1"/>
                  </a:cubicBezTo>
                  <a:cubicBezTo>
                    <a:pt x="17" y="1"/>
                    <a:pt x="17" y="0"/>
                    <a:pt x="17" y="0"/>
                  </a:cubicBezTo>
                  <a:cubicBezTo>
                    <a:pt x="17" y="1"/>
                    <a:pt x="17" y="2"/>
                    <a:pt x="17" y="3"/>
                  </a:cubicBezTo>
                  <a:cubicBezTo>
                    <a:pt x="17" y="3"/>
                    <a:pt x="17" y="3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6"/>
                    <a:pt x="17" y="6"/>
                  </a:cubicBezTo>
                  <a:cubicBezTo>
                    <a:pt x="17" y="7"/>
                    <a:pt x="17" y="7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7"/>
                    <a:pt x="16" y="7"/>
                    <a:pt x="15" y="7"/>
                  </a:cubicBezTo>
                  <a:cubicBezTo>
                    <a:pt x="14" y="7"/>
                    <a:pt x="13" y="6"/>
                    <a:pt x="12" y="5"/>
                  </a:cubicBezTo>
                  <a:cubicBezTo>
                    <a:pt x="12" y="5"/>
                    <a:pt x="11" y="5"/>
                    <a:pt x="11" y="4"/>
                  </a:cubicBezTo>
                  <a:cubicBezTo>
                    <a:pt x="11" y="4"/>
                    <a:pt x="10" y="4"/>
                    <a:pt x="10" y="3"/>
                  </a:cubicBezTo>
                  <a:cubicBezTo>
                    <a:pt x="9" y="3"/>
                    <a:pt x="9" y="2"/>
                    <a:pt x="9" y="2"/>
                  </a:cubicBezTo>
                  <a:cubicBezTo>
                    <a:pt x="8" y="2"/>
                    <a:pt x="8" y="1"/>
                    <a:pt x="8" y="1"/>
                  </a:cubicBezTo>
                  <a:cubicBezTo>
                    <a:pt x="8" y="2"/>
                    <a:pt x="9" y="3"/>
                    <a:pt x="9" y="3"/>
                  </a:cubicBezTo>
                  <a:cubicBezTo>
                    <a:pt x="10" y="4"/>
                    <a:pt x="11" y="5"/>
                    <a:pt x="12" y="6"/>
                  </a:cubicBezTo>
                  <a:cubicBezTo>
                    <a:pt x="12" y="6"/>
                    <a:pt x="13" y="7"/>
                    <a:pt x="14" y="7"/>
                  </a:cubicBezTo>
                  <a:cubicBezTo>
                    <a:pt x="13" y="7"/>
                    <a:pt x="12" y="7"/>
                    <a:pt x="11" y="6"/>
                  </a:cubicBezTo>
                  <a:cubicBezTo>
                    <a:pt x="11" y="6"/>
                    <a:pt x="10" y="6"/>
                    <a:pt x="9" y="5"/>
                  </a:cubicBezTo>
                  <a:cubicBezTo>
                    <a:pt x="7" y="5"/>
                    <a:pt x="6" y="4"/>
                    <a:pt x="5" y="3"/>
                  </a:cubicBezTo>
                  <a:cubicBezTo>
                    <a:pt x="3" y="2"/>
                    <a:pt x="2" y="1"/>
                    <a:pt x="0" y="0"/>
                  </a:cubicBezTo>
                  <a:cubicBezTo>
                    <a:pt x="3" y="3"/>
                    <a:pt x="6" y="4"/>
                    <a:pt x="9" y="6"/>
                  </a:cubicBezTo>
                  <a:cubicBezTo>
                    <a:pt x="10" y="6"/>
                    <a:pt x="10" y="7"/>
                    <a:pt x="11" y="7"/>
                  </a:cubicBezTo>
                  <a:cubicBezTo>
                    <a:pt x="12" y="7"/>
                    <a:pt x="13" y="8"/>
                    <a:pt x="14" y="8"/>
                  </a:cubicBezTo>
                  <a:cubicBezTo>
                    <a:pt x="15" y="8"/>
                    <a:pt x="17" y="9"/>
                    <a:pt x="18" y="9"/>
                  </a:cubicBezTo>
                  <a:cubicBezTo>
                    <a:pt x="20" y="10"/>
                    <a:pt x="22" y="10"/>
                    <a:pt x="23" y="11"/>
                  </a:cubicBezTo>
                  <a:cubicBezTo>
                    <a:pt x="24" y="11"/>
                    <a:pt x="25" y="12"/>
                    <a:pt x="25" y="12"/>
                  </a:cubicBezTo>
                  <a:cubicBezTo>
                    <a:pt x="26" y="12"/>
                    <a:pt x="27" y="13"/>
                    <a:pt x="27" y="13"/>
                  </a:cubicBezTo>
                  <a:cubicBezTo>
                    <a:pt x="28" y="14"/>
                    <a:pt x="29" y="14"/>
                    <a:pt x="29" y="15"/>
                  </a:cubicBezTo>
                  <a:cubicBezTo>
                    <a:pt x="30" y="15"/>
                    <a:pt x="30" y="16"/>
                    <a:pt x="31" y="16"/>
                  </a:cubicBezTo>
                  <a:cubicBezTo>
                    <a:pt x="30" y="16"/>
                    <a:pt x="29" y="16"/>
                    <a:pt x="28" y="15"/>
                  </a:cubicBezTo>
                  <a:cubicBezTo>
                    <a:pt x="27" y="15"/>
                    <a:pt x="27" y="15"/>
                    <a:pt x="26" y="15"/>
                  </a:cubicBezTo>
                  <a:cubicBezTo>
                    <a:pt x="26" y="14"/>
                    <a:pt x="25" y="14"/>
                    <a:pt x="24" y="14"/>
                  </a:cubicBezTo>
                  <a:cubicBezTo>
                    <a:pt x="23" y="14"/>
                    <a:pt x="22" y="14"/>
                    <a:pt x="21" y="14"/>
                  </a:cubicBezTo>
                  <a:cubicBezTo>
                    <a:pt x="19" y="14"/>
                    <a:pt x="18" y="14"/>
                    <a:pt x="17" y="14"/>
                  </a:cubicBezTo>
                  <a:cubicBezTo>
                    <a:pt x="16" y="14"/>
                    <a:pt x="15" y="14"/>
                    <a:pt x="13" y="13"/>
                  </a:cubicBezTo>
                  <a:cubicBezTo>
                    <a:pt x="12" y="13"/>
                    <a:pt x="11" y="13"/>
                    <a:pt x="10" y="12"/>
                  </a:cubicBezTo>
                  <a:cubicBezTo>
                    <a:pt x="9" y="12"/>
                    <a:pt x="8" y="11"/>
                    <a:pt x="7" y="11"/>
                  </a:cubicBezTo>
                  <a:cubicBezTo>
                    <a:pt x="9" y="12"/>
                    <a:pt x="11" y="13"/>
                    <a:pt x="13" y="14"/>
                  </a:cubicBezTo>
                  <a:cubicBezTo>
                    <a:pt x="14" y="14"/>
                    <a:pt x="16" y="14"/>
                    <a:pt x="17" y="14"/>
                  </a:cubicBezTo>
                  <a:cubicBezTo>
                    <a:pt x="18" y="14"/>
                    <a:pt x="19" y="14"/>
                    <a:pt x="21" y="14"/>
                  </a:cubicBezTo>
                  <a:cubicBezTo>
                    <a:pt x="22" y="15"/>
                    <a:pt x="23" y="15"/>
                    <a:pt x="24" y="15"/>
                  </a:cubicBezTo>
                  <a:cubicBezTo>
                    <a:pt x="25" y="15"/>
                    <a:pt x="25" y="15"/>
                    <a:pt x="26" y="15"/>
                  </a:cubicBezTo>
                  <a:cubicBezTo>
                    <a:pt x="26" y="16"/>
                    <a:pt x="27" y="16"/>
                    <a:pt x="28" y="16"/>
                  </a:cubicBezTo>
                  <a:cubicBezTo>
                    <a:pt x="29" y="16"/>
                    <a:pt x="30" y="17"/>
                    <a:pt x="31" y="17"/>
                  </a:cubicBezTo>
                  <a:cubicBezTo>
                    <a:pt x="31" y="18"/>
                    <a:pt x="32" y="18"/>
                    <a:pt x="33" y="18"/>
                  </a:cubicBezTo>
                  <a:cubicBezTo>
                    <a:pt x="33" y="18"/>
                    <a:pt x="33" y="18"/>
                    <a:pt x="33" y="19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2" y="19"/>
                    <a:pt x="31" y="19"/>
                    <a:pt x="30" y="19"/>
                  </a:cubicBezTo>
                  <a:cubicBezTo>
                    <a:pt x="29" y="19"/>
                    <a:pt x="28" y="20"/>
                    <a:pt x="27" y="20"/>
                  </a:cubicBezTo>
                  <a:cubicBezTo>
                    <a:pt x="26" y="20"/>
                    <a:pt x="25" y="20"/>
                    <a:pt x="25" y="21"/>
                  </a:cubicBezTo>
                  <a:cubicBezTo>
                    <a:pt x="23" y="21"/>
                    <a:pt x="21" y="22"/>
                    <a:pt x="20" y="22"/>
                  </a:cubicBezTo>
                  <a:cubicBezTo>
                    <a:pt x="19" y="22"/>
                    <a:pt x="18" y="22"/>
                    <a:pt x="17" y="22"/>
                  </a:cubicBezTo>
                  <a:cubicBezTo>
                    <a:pt x="16" y="21"/>
                    <a:pt x="15" y="21"/>
                    <a:pt x="15" y="21"/>
                  </a:cubicBezTo>
                  <a:cubicBezTo>
                    <a:pt x="16" y="22"/>
                    <a:pt x="18" y="22"/>
                    <a:pt x="20" y="22"/>
                  </a:cubicBezTo>
                  <a:cubicBezTo>
                    <a:pt x="20" y="22"/>
                    <a:pt x="21" y="22"/>
                    <a:pt x="22" y="22"/>
                  </a:cubicBezTo>
                  <a:cubicBezTo>
                    <a:pt x="23" y="22"/>
                    <a:pt x="23" y="22"/>
                    <a:pt x="24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4" y="21"/>
                    <a:pt x="25" y="21"/>
                    <a:pt x="25" y="21"/>
                  </a:cubicBezTo>
                  <a:cubicBezTo>
                    <a:pt x="26" y="21"/>
                    <a:pt x="28" y="20"/>
                    <a:pt x="30" y="20"/>
                  </a:cubicBezTo>
                  <a:cubicBezTo>
                    <a:pt x="31" y="20"/>
                    <a:pt x="31" y="20"/>
                    <a:pt x="32" y="20"/>
                  </a:cubicBezTo>
                  <a:cubicBezTo>
                    <a:pt x="33" y="19"/>
                    <a:pt x="34" y="19"/>
                    <a:pt x="34" y="19"/>
                  </a:cubicBezTo>
                  <a:cubicBezTo>
                    <a:pt x="35" y="19"/>
                    <a:pt x="35" y="20"/>
                    <a:pt x="35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5" y="18"/>
                    <a:pt x="34" y="18"/>
                    <a:pt x="34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6"/>
                    <a:pt x="33" y="15"/>
                    <a:pt x="33" y="15"/>
                  </a:cubicBezTo>
                  <a:cubicBezTo>
                    <a:pt x="33" y="15"/>
                    <a:pt x="33" y="14"/>
                    <a:pt x="33" y="14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3" y="13"/>
                    <a:pt x="33" y="13"/>
                    <a:pt x="32" y="12"/>
                  </a:cubicBezTo>
                  <a:cubicBezTo>
                    <a:pt x="32" y="11"/>
                    <a:pt x="32" y="11"/>
                    <a:pt x="32" y="10"/>
                  </a:cubicBezTo>
                  <a:cubicBezTo>
                    <a:pt x="32" y="9"/>
                    <a:pt x="32" y="9"/>
                    <a:pt x="31" y="9"/>
                  </a:cubicBezTo>
                  <a:cubicBezTo>
                    <a:pt x="31" y="8"/>
                    <a:pt x="31" y="8"/>
                    <a:pt x="31" y="7"/>
                  </a:cubicBezTo>
                  <a:cubicBezTo>
                    <a:pt x="31" y="8"/>
                    <a:pt x="31" y="8"/>
                    <a:pt x="31" y="9"/>
                  </a:cubicBezTo>
                  <a:cubicBezTo>
                    <a:pt x="31" y="9"/>
                    <a:pt x="31" y="10"/>
                    <a:pt x="31" y="10"/>
                  </a:cubicBezTo>
                  <a:cubicBezTo>
                    <a:pt x="32" y="11"/>
                    <a:pt x="32" y="12"/>
                    <a:pt x="32" y="12"/>
                  </a:cubicBezTo>
                  <a:cubicBezTo>
                    <a:pt x="32" y="13"/>
                    <a:pt x="32" y="13"/>
                    <a:pt x="32" y="1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2" y="14"/>
                    <a:pt x="32" y="15"/>
                    <a:pt x="32" y="15"/>
                  </a:cubicBezTo>
                  <a:cubicBezTo>
                    <a:pt x="32" y="15"/>
                    <a:pt x="32" y="15"/>
                    <a:pt x="32" y="16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8" y="11"/>
                    <a:pt x="27" y="10"/>
                    <a:pt x="26" y="9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5" y="8"/>
                    <a:pt x="25" y="8"/>
                    <a:pt x="25" y="7"/>
                  </a:cubicBezTo>
                  <a:cubicBezTo>
                    <a:pt x="25" y="7"/>
                    <a:pt x="24" y="6"/>
                    <a:pt x="24" y="6"/>
                  </a:cubicBezTo>
                  <a:cubicBezTo>
                    <a:pt x="24" y="5"/>
                    <a:pt x="23" y="4"/>
                    <a:pt x="23" y="4"/>
                  </a:cubicBezTo>
                  <a:cubicBezTo>
                    <a:pt x="23" y="3"/>
                    <a:pt x="23" y="2"/>
                    <a:pt x="23" y="2"/>
                  </a:cubicBezTo>
                  <a:cubicBezTo>
                    <a:pt x="23" y="3"/>
                    <a:pt x="23" y="4"/>
                    <a:pt x="24" y="6"/>
                  </a:cubicBezTo>
                  <a:cubicBezTo>
                    <a:pt x="24" y="6"/>
                    <a:pt x="24" y="7"/>
                    <a:pt x="25" y="8"/>
                  </a:cubicBezTo>
                  <a:close/>
                  <a:moveTo>
                    <a:pt x="18" y="8"/>
                  </a:move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71" name="Freeform 2093"/>
            <p:cNvSpPr/>
            <p:nvPr/>
          </p:nvSpPr>
          <p:spPr>
            <a:xfrm>
              <a:off x="3528963" y="5994436"/>
              <a:ext cx="142876" cy="63500"/>
            </a:xfrm>
            <a:custGeom>
              <a:avLst/>
              <a:gdLst>
                <a:gd name="txL" fmla="*/ 0 w 38"/>
                <a:gd name="txT" fmla="*/ 0 h 17"/>
                <a:gd name="txR" fmla="*/ 38 w 38"/>
                <a:gd name="txB" fmla="*/ 17 h 1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8" h="17">
                  <a:moveTo>
                    <a:pt x="12" y="17"/>
                  </a:moveTo>
                  <a:cubicBezTo>
                    <a:pt x="13" y="17"/>
                    <a:pt x="14" y="17"/>
                    <a:pt x="14" y="16"/>
                  </a:cubicBezTo>
                  <a:cubicBezTo>
                    <a:pt x="16" y="15"/>
                    <a:pt x="18" y="14"/>
                    <a:pt x="20" y="12"/>
                  </a:cubicBezTo>
                  <a:cubicBezTo>
                    <a:pt x="23" y="10"/>
                    <a:pt x="26" y="7"/>
                    <a:pt x="28" y="5"/>
                  </a:cubicBezTo>
                  <a:cubicBezTo>
                    <a:pt x="30" y="3"/>
                    <a:pt x="32" y="2"/>
                    <a:pt x="34" y="2"/>
                  </a:cubicBezTo>
                  <a:cubicBezTo>
                    <a:pt x="35" y="1"/>
                    <a:pt x="37" y="1"/>
                    <a:pt x="38" y="0"/>
                  </a:cubicBezTo>
                  <a:cubicBezTo>
                    <a:pt x="35" y="1"/>
                    <a:pt x="33" y="1"/>
                    <a:pt x="31" y="1"/>
                  </a:cubicBezTo>
                  <a:cubicBezTo>
                    <a:pt x="25" y="2"/>
                    <a:pt x="20" y="6"/>
                    <a:pt x="14" y="10"/>
                  </a:cubicBezTo>
                  <a:cubicBezTo>
                    <a:pt x="12" y="11"/>
                    <a:pt x="9" y="12"/>
                    <a:pt x="7" y="13"/>
                  </a:cubicBezTo>
                  <a:cubicBezTo>
                    <a:pt x="5" y="14"/>
                    <a:pt x="2" y="14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4" y="15"/>
                    <a:pt x="8" y="16"/>
                    <a:pt x="12" y="17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772" name="Picture 2094"/>
            <p:cNvPicPr>
              <a:picLocks noChangeAspect="1"/>
            </p:cNvPicPr>
            <p:nvPr/>
          </p:nvPicPr>
          <p:blipFill>
            <a:blip r:embed="rId48"/>
            <a:stretch>
              <a:fillRect/>
            </a:stretch>
          </p:blipFill>
          <p:spPr>
            <a:xfrm>
              <a:off x="3560713" y="5976973"/>
              <a:ext cx="123826" cy="101601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773" name="Picture 2095"/>
            <p:cNvPicPr>
              <a:picLocks noChangeAspect="1"/>
            </p:cNvPicPr>
            <p:nvPr/>
          </p:nvPicPr>
          <p:blipFill>
            <a:blip r:embed="rId49"/>
            <a:stretch>
              <a:fillRect/>
            </a:stretch>
          </p:blipFill>
          <p:spPr>
            <a:xfrm>
              <a:off x="3514675" y="5943636"/>
              <a:ext cx="179389" cy="123826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774" name="Freeform 2096"/>
            <p:cNvSpPr/>
            <p:nvPr/>
          </p:nvSpPr>
          <p:spPr>
            <a:xfrm>
              <a:off x="3551188" y="5997611"/>
              <a:ext cx="60325" cy="34925"/>
            </a:xfrm>
            <a:custGeom>
              <a:avLst/>
              <a:gdLst>
                <a:gd name="txL" fmla="*/ 0 w 16"/>
                <a:gd name="txT" fmla="*/ 0 h 9"/>
                <a:gd name="txR" fmla="*/ 16 w 16"/>
                <a:gd name="txB" fmla="*/ 9 h 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6" h="9">
                  <a:moveTo>
                    <a:pt x="9" y="7"/>
                  </a:moveTo>
                  <a:cubicBezTo>
                    <a:pt x="12" y="7"/>
                    <a:pt x="14" y="5"/>
                    <a:pt x="16" y="3"/>
                  </a:cubicBezTo>
                  <a:cubicBezTo>
                    <a:pt x="15" y="4"/>
                    <a:pt x="14" y="4"/>
                    <a:pt x="12" y="5"/>
                  </a:cubicBezTo>
                  <a:cubicBezTo>
                    <a:pt x="10" y="5"/>
                    <a:pt x="9" y="3"/>
                    <a:pt x="8" y="2"/>
                  </a:cubicBezTo>
                  <a:cubicBezTo>
                    <a:pt x="7" y="1"/>
                    <a:pt x="6" y="0"/>
                    <a:pt x="5" y="0"/>
                  </a:cubicBezTo>
                  <a:cubicBezTo>
                    <a:pt x="3" y="2"/>
                    <a:pt x="1" y="5"/>
                    <a:pt x="0" y="8"/>
                  </a:cubicBezTo>
                  <a:cubicBezTo>
                    <a:pt x="2" y="9"/>
                    <a:pt x="6" y="8"/>
                    <a:pt x="9" y="7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75" name="Freeform 2097"/>
            <p:cNvSpPr/>
            <p:nvPr/>
          </p:nvSpPr>
          <p:spPr>
            <a:xfrm>
              <a:off x="3622626" y="5969036"/>
              <a:ext cx="117476" cy="93663"/>
            </a:xfrm>
            <a:custGeom>
              <a:avLst/>
              <a:gdLst>
                <a:gd name="txL" fmla="*/ 0 w 31"/>
                <a:gd name="txT" fmla="*/ 0 h 25"/>
                <a:gd name="txR" fmla="*/ 31 w 31"/>
                <a:gd name="txB" fmla="*/ 25 h 2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1" h="25">
                  <a:moveTo>
                    <a:pt x="13" y="7"/>
                  </a:moveTo>
                  <a:cubicBezTo>
                    <a:pt x="12" y="8"/>
                    <a:pt x="11" y="10"/>
                    <a:pt x="10" y="11"/>
                  </a:cubicBezTo>
                  <a:cubicBezTo>
                    <a:pt x="9" y="13"/>
                    <a:pt x="9" y="14"/>
                    <a:pt x="8" y="16"/>
                  </a:cubicBezTo>
                  <a:cubicBezTo>
                    <a:pt x="6" y="20"/>
                    <a:pt x="4" y="23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4" y="24"/>
                    <a:pt x="8" y="22"/>
                    <a:pt x="11" y="18"/>
                  </a:cubicBezTo>
                  <a:cubicBezTo>
                    <a:pt x="13" y="17"/>
                    <a:pt x="16" y="11"/>
                    <a:pt x="15" y="7"/>
                  </a:cubicBezTo>
                  <a:cubicBezTo>
                    <a:pt x="17" y="5"/>
                    <a:pt x="19" y="5"/>
                    <a:pt x="22" y="5"/>
                  </a:cubicBezTo>
                  <a:cubicBezTo>
                    <a:pt x="24" y="4"/>
                    <a:pt x="25" y="4"/>
                    <a:pt x="27" y="4"/>
                  </a:cubicBezTo>
                  <a:cubicBezTo>
                    <a:pt x="29" y="3"/>
                    <a:pt x="30" y="2"/>
                    <a:pt x="31" y="1"/>
                  </a:cubicBezTo>
                  <a:cubicBezTo>
                    <a:pt x="30" y="1"/>
                    <a:pt x="30" y="1"/>
                    <a:pt x="30" y="0"/>
                  </a:cubicBezTo>
                  <a:cubicBezTo>
                    <a:pt x="29" y="1"/>
                    <a:pt x="28" y="3"/>
                    <a:pt x="27" y="3"/>
                  </a:cubicBezTo>
                  <a:cubicBezTo>
                    <a:pt x="25" y="4"/>
                    <a:pt x="23" y="4"/>
                    <a:pt x="22" y="4"/>
                  </a:cubicBezTo>
                  <a:cubicBezTo>
                    <a:pt x="19" y="4"/>
                    <a:pt x="16" y="5"/>
                    <a:pt x="15" y="6"/>
                  </a:cubicBezTo>
                  <a:cubicBezTo>
                    <a:pt x="14" y="6"/>
                    <a:pt x="13" y="7"/>
                    <a:pt x="13" y="7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76" name="Freeform 2098"/>
            <p:cNvSpPr>
              <a:spLocks noEditPoints="1"/>
            </p:cNvSpPr>
            <p:nvPr/>
          </p:nvSpPr>
          <p:spPr>
            <a:xfrm>
              <a:off x="3536900" y="5980148"/>
              <a:ext cx="142876" cy="77788"/>
            </a:xfrm>
            <a:custGeom>
              <a:avLst/>
              <a:gdLst>
                <a:gd name="txL" fmla="*/ 0 w 38"/>
                <a:gd name="txT" fmla="*/ 0 h 21"/>
                <a:gd name="txR" fmla="*/ 38 w 38"/>
                <a:gd name="txB" fmla="*/ 21 h 2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8" h="21">
                  <a:moveTo>
                    <a:pt x="21" y="5"/>
                  </a:moveTo>
                  <a:cubicBezTo>
                    <a:pt x="21" y="5"/>
                    <a:pt x="21" y="5"/>
                    <a:pt x="22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4" y="5"/>
                    <a:pt x="25" y="5"/>
                    <a:pt x="26" y="5"/>
                  </a:cubicBezTo>
                  <a:cubicBezTo>
                    <a:pt x="25" y="5"/>
                    <a:pt x="25" y="5"/>
                    <a:pt x="24" y="6"/>
                  </a:cubicBezTo>
                  <a:cubicBezTo>
                    <a:pt x="23" y="6"/>
                    <a:pt x="23" y="6"/>
                    <a:pt x="22" y="7"/>
                  </a:cubicBezTo>
                  <a:cubicBezTo>
                    <a:pt x="21" y="7"/>
                    <a:pt x="20" y="8"/>
                    <a:pt x="20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9"/>
                    <a:pt x="18" y="9"/>
                    <a:pt x="18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9"/>
                    <a:pt x="16" y="9"/>
                    <a:pt x="15" y="9"/>
                  </a:cubicBezTo>
                  <a:cubicBezTo>
                    <a:pt x="15" y="9"/>
                    <a:pt x="14" y="8"/>
                    <a:pt x="14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7"/>
                    <a:pt x="12" y="7"/>
                  </a:cubicBezTo>
                  <a:cubicBezTo>
                    <a:pt x="12" y="7"/>
                    <a:pt x="12" y="7"/>
                    <a:pt x="11" y="6"/>
                  </a:cubicBezTo>
                  <a:cubicBezTo>
                    <a:pt x="11" y="6"/>
                    <a:pt x="10" y="5"/>
                    <a:pt x="10" y="5"/>
                  </a:cubicBezTo>
                  <a:cubicBezTo>
                    <a:pt x="11" y="6"/>
                    <a:pt x="11" y="7"/>
                    <a:pt x="12" y="8"/>
                  </a:cubicBezTo>
                  <a:cubicBezTo>
                    <a:pt x="12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4" y="9"/>
                    <a:pt x="14" y="9"/>
                    <a:pt x="15" y="9"/>
                  </a:cubicBezTo>
                  <a:cubicBezTo>
                    <a:pt x="15" y="10"/>
                    <a:pt x="16" y="10"/>
                    <a:pt x="16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6" y="10"/>
                    <a:pt x="16" y="10"/>
                  </a:cubicBezTo>
                  <a:cubicBezTo>
                    <a:pt x="16" y="10"/>
                    <a:pt x="16" y="11"/>
                    <a:pt x="16" y="11"/>
                  </a:cubicBezTo>
                  <a:cubicBezTo>
                    <a:pt x="15" y="11"/>
                    <a:pt x="15" y="11"/>
                    <a:pt x="14" y="11"/>
                  </a:cubicBezTo>
                  <a:cubicBezTo>
                    <a:pt x="13" y="12"/>
                    <a:pt x="12" y="12"/>
                    <a:pt x="11" y="13"/>
                  </a:cubicBezTo>
                  <a:cubicBezTo>
                    <a:pt x="11" y="13"/>
                    <a:pt x="10" y="13"/>
                    <a:pt x="9" y="13"/>
                  </a:cubicBezTo>
                  <a:cubicBezTo>
                    <a:pt x="9" y="13"/>
                    <a:pt x="8" y="13"/>
                    <a:pt x="8" y="13"/>
                  </a:cubicBezTo>
                  <a:cubicBezTo>
                    <a:pt x="7" y="13"/>
                    <a:pt x="7" y="13"/>
                    <a:pt x="6" y="13"/>
                  </a:cubicBezTo>
                  <a:cubicBezTo>
                    <a:pt x="6" y="13"/>
                    <a:pt x="5" y="13"/>
                    <a:pt x="5" y="13"/>
                  </a:cubicBezTo>
                  <a:cubicBezTo>
                    <a:pt x="6" y="13"/>
                    <a:pt x="7" y="13"/>
                    <a:pt x="8" y="13"/>
                  </a:cubicBezTo>
                  <a:cubicBezTo>
                    <a:pt x="9" y="13"/>
                    <a:pt x="10" y="13"/>
                    <a:pt x="11" y="13"/>
                  </a:cubicBezTo>
                  <a:cubicBezTo>
                    <a:pt x="12" y="13"/>
                    <a:pt x="13" y="13"/>
                    <a:pt x="13" y="13"/>
                  </a:cubicBezTo>
                  <a:cubicBezTo>
                    <a:pt x="13" y="13"/>
                    <a:pt x="12" y="13"/>
                    <a:pt x="11" y="14"/>
                  </a:cubicBezTo>
                  <a:cubicBezTo>
                    <a:pt x="11" y="14"/>
                    <a:pt x="10" y="15"/>
                    <a:pt x="9" y="15"/>
                  </a:cubicBezTo>
                  <a:cubicBezTo>
                    <a:pt x="8" y="16"/>
                    <a:pt x="6" y="16"/>
                    <a:pt x="4" y="17"/>
                  </a:cubicBezTo>
                  <a:cubicBezTo>
                    <a:pt x="3" y="18"/>
                    <a:pt x="1" y="18"/>
                    <a:pt x="0" y="19"/>
                  </a:cubicBezTo>
                  <a:cubicBezTo>
                    <a:pt x="3" y="18"/>
                    <a:pt x="6" y="17"/>
                    <a:pt x="9" y="16"/>
                  </a:cubicBezTo>
                  <a:cubicBezTo>
                    <a:pt x="10" y="15"/>
                    <a:pt x="11" y="15"/>
                    <a:pt x="12" y="14"/>
                  </a:cubicBezTo>
                  <a:cubicBezTo>
                    <a:pt x="12" y="14"/>
                    <a:pt x="13" y="14"/>
                    <a:pt x="14" y="13"/>
                  </a:cubicBezTo>
                  <a:cubicBezTo>
                    <a:pt x="15" y="12"/>
                    <a:pt x="17" y="11"/>
                    <a:pt x="18" y="10"/>
                  </a:cubicBezTo>
                  <a:cubicBezTo>
                    <a:pt x="19" y="9"/>
                    <a:pt x="21" y="9"/>
                    <a:pt x="22" y="8"/>
                  </a:cubicBezTo>
                  <a:cubicBezTo>
                    <a:pt x="23" y="7"/>
                    <a:pt x="24" y="7"/>
                    <a:pt x="25" y="7"/>
                  </a:cubicBezTo>
                  <a:cubicBezTo>
                    <a:pt x="25" y="6"/>
                    <a:pt x="26" y="6"/>
                    <a:pt x="27" y="6"/>
                  </a:cubicBezTo>
                  <a:cubicBezTo>
                    <a:pt x="28" y="6"/>
                    <a:pt x="29" y="6"/>
                    <a:pt x="29" y="6"/>
                  </a:cubicBezTo>
                  <a:cubicBezTo>
                    <a:pt x="30" y="6"/>
                    <a:pt x="31" y="6"/>
                    <a:pt x="31" y="6"/>
                  </a:cubicBezTo>
                  <a:cubicBezTo>
                    <a:pt x="30" y="6"/>
                    <a:pt x="30" y="6"/>
                    <a:pt x="29" y="7"/>
                  </a:cubicBezTo>
                  <a:cubicBezTo>
                    <a:pt x="28" y="7"/>
                    <a:pt x="28" y="8"/>
                    <a:pt x="27" y="8"/>
                  </a:cubicBezTo>
                  <a:cubicBezTo>
                    <a:pt x="27" y="8"/>
                    <a:pt x="26" y="9"/>
                    <a:pt x="26" y="9"/>
                  </a:cubicBezTo>
                  <a:cubicBezTo>
                    <a:pt x="25" y="10"/>
                    <a:pt x="24" y="11"/>
                    <a:pt x="23" y="12"/>
                  </a:cubicBezTo>
                  <a:cubicBezTo>
                    <a:pt x="22" y="13"/>
                    <a:pt x="21" y="13"/>
                    <a:pt x="21" y="14"/>
                  </a:cubicBezTo>
                  <a:cubicBezTo>
                    <a:pt x="20" y="15"/>
                    <a:pt x="19" y="16"/>
                    <a:pt x="18" y="17"/>
                  </a:cubicBezTo>
                  <a:cubicBezTo>
                    <a:pt x="17" y="18"/>
                    <a:pt x="16" y="18"/>
                    <a:pt x="15" y="19"/>
                  </a:cubicBezTo>
                  <a:cubicBezTo>
                    <a:pt x="14" y="19"/>
                    <a:pt x="13" y="20"/>
                    <a:pt x="12" y="20"/>
                  </a:cubicBezTo>
                  <a:cubicBezTo>
                    <a:pt x="14" y="20"/>
                    <a:pt x="16" y="19"/>
                    <a:pt x="18" y="17"/>
                  </a:cubicBezTo>
                  <a:cubicBezTo>
                    <a:pt x="19" y="16"/>
                    <a:pt x="20" y="16"/>
                    <a:pt x="21" y="15"/>
                  </a:cubicBezTo>
                  <a:cubicBezTo>
                    <a:pt x="22" y="14"/>
                    <a:pt x="23" y="13"/>
                    <a:pt x="23" y="12"/>
                  </a:cubicBezTo>
                  <a:cubicBezTo>
                    <a:pt x="24" y="11"/>
                    <a:pt x="25" y="10"/>
                    <a:pt x="26" y="9"/>
                  </a:cubicBezTo>
                  <a:cubicBezTo>
                    <a:pt x="26" y="9"/>
                    <a:pt x="27" y="9"/>
                    <a:pt x="27" y="9"/>
                  </a:cubicBezTo>
                  <a:cubicBezTo>
                    <a:pt x="28" y="8"/>
                    <a:pt x="29" y="8"/>
                    <a:pt x="29" y="8"/>
                  </a:cubicBezTo>
                  <a:cubicBezTo>
                    <a:pt x="30" y="7"/>
                    <a:pt x="31" y="6"/>
                    <a:pt x="32" y="6"/>
                  </a:cubicBezTo>
                  <a:cubicBezTo>
                    <a:pt x="33" y="6"/>
                    <a:pt x="33" y="5"/>
                    <a:pt x="34" y="5"/>
                  </a:cubicBezTo>
                  <a:cubicBezTo>
                    <a:pt x="34" y="5"/>
                    <a:pt x="34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4" y="6"/>
                    <a:pt x="33" y="7"/>
                    <a:pt x="33" y="8"/>
                  </a:cubicBezTo>
                  <a:cubicBezTo>
                    <a:pt x="32" y="9"/>
                    <a:pt x="32" y="10"/>
                    <a:pt x="32" y="11"/>
                  </a:cubicBezTo>
                  <a:cubicBezTo>
                    <a:pt x="31" y="11"/>
                    <a:pt x="31" y="12"/>
                    <a:pt x="31" y="13"/>
                  </a:cubicBezTo>
                  <a:cubicBezTo>
                    <a:pt x="30" y="15"/>
                    <a:pt x="29" y="16"/>
                    <a:pt x="28" y="17"/>
                  </a:cubicBezTo>
                  <a:cubicBezTo>
                    <a:pt x="28" y="18"/>
                    <a:pt x="27" y="19"/>
                    <a:pt x="27" y="19"/>
                  </a:cubicBezTo>
                  <a:cubicBezTo>
                    <a:pt x="26" y="20"/>
                    <a:pt x="25" y="20"/>
                    <a:pt x="25" y="21"/>
                  </a:cubicBezTo>
                  <a:cubicBezTo>
                    <a:pt x="26" y="20"/>
                    <a:pt x="27" y="19"/>
                    <a:pt x="29" y="18"/>
                  </a:cubicBezTo>
                  <a:cubicBezTo>
                    <a:pt x="29" y="17"/>
                    <a:pt x="30" y="16"/>
                    <a:pt x="30" y="16"/>
                  </a:cubicBezTo>
                  <a:cubicBezTo>
                    <a:pt x="30" y="15"/>
                    <a:pt x="31" y="15"/>
                    <a:pt x="31" y="14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1" y="13"/>
                    <a:pt x="31" y="13"/>
                  </a:cubicBezTo>
                  <a:cubicBezTo>
                    <a:pt x="32" y="12"/>
                    <a:pt x="33" y="10"/>
                    <a:pt x="34" y="9"/>
                  </a:cubicBezTo>
                  <a:cubicBezTo>
                    <a:pt x="34" y="8"/>
                    <a:pt x="34" y="7"/>
                    <a:pt x="35" y="6"/>
                  </a:cubicBezTo>
                  <a:cubicBezTo>
                    <a:pt x="35" y="6"/>
                    <a:pt x="35" y="5"/>
                    <a:pt x="36" y="5"/>
                  </a:cubicBezTo>
                  <a:cubicBezTo>
                    <a:pt x="36" y="5"/>
                    <a:pt x="37" y="4"/>
                    <a:pt x="37" y="4"/>
                  </a:cubicBezTo>
                  <a:cubicBezTo>
                    <a:pt x="37" y="4"/>
                    <a:pt x="38" y="4"/>
                    <a:pt x="37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6" y="3"/>
                    <a:pt x="35" y="4"/>
                    <a:pt x="34" y="4"/>
                  </a:cubicBezTo>
                  <a:cubicBezTo>
                    <a:pt x="34" y="4"/>
                    <a:pt x="33" y="4"/>
                    <a:pt x="33" y="4"/>
                  </a:cubicBezTo>
                  <a:cubicBezTo>
                    <a:pt x="33" y="4"/>
                    <a:pt x="33" y="4"/>
                    <a:pt x="32" y="4"/>
                  </a:cubicBezTo>
                  <a:cubicBezTo>
                    <a:pt x="32" y="4"/>
                    <a:pt x="32" y="3"/>
                    <a:pt x="31" y="3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0" y="2"/>
                    <a:pt x="30" y="2"/>
                    <a:pt x="29" y="2"/>
                  </a:cubicBezTo>
                  <a:cubicBezTo>
                    <a:pt x="29" y="1"/>
                    <a:pt x="28" y="1"/>
                    <a:pt x="27" y="0"/>
                  </a:cubicBezTo>
                  <a:cubicBezTo>
                    <a:pt x="27" y="0"/>
                    <a:pt x="26" y="0"/>
                    <a:pt x="26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25" y="0"/>
                    <a:pt x="26" y="0"/>
                  </a:cubicBezTo>
                  <a:cubicBezTo>
                    <a:pt x="26" y="0"/>
                    <a:pt x="27" y="1"/>
                    <a:pt x="27" y="1"/>
                  </a:cubicBezTo>
                  <a:cubicBezTo>
                    <a:pt x="28" y="1"/>
                    <a:pt x="28" y="2"/>
                    <a:pt x="29" y="2"/>
                  </a:cubicBezTo>
                  <a:cubicBezTo>
                    <a:pt x="29" y="2"/>
                    <a:pt x="30" y="3"/>
                    <a:pt x="30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1" y="3"/>
                    <a:pt x="31" y="4"/>
                    <a:pt x="31" y="4"/>
                  </a:cubicBezTo>
                  <a:cubicBezTo>
                    <a:pt x="31" y="4"/>
                    <a:pt x="31" y="4"/>
                    <a:pt x="32" y="4"/>
                  </a:cubicBezTo>
                  <a:cubicBezTo>
                    <a:pt x="31" y="4"/>
                    <a:pt x="31" y="4"/>
                    <a:pt x="30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5" y="4"/>
                    <a:pt x="24" y="4"/>
                    <a:pt x="23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0" y="4"/>
                    <a:pt x="19" y="4"/>
                    <a:pt x="19" y="4"/>
                  </a:cubicBezTo>
                  <a:cubicBezTo>
                    <a:pt x="18" y="4"/>
                    <a:pt x="17" y="3"/>
                    <a:pt x="17" y="3"/>
                  </a:cubicBezTo>
                  <a:cubicBezTo>
                    <a:pt x="16" y="3"/>
                    <a:pt x="16" y="3"/>
                    <a:pt x="15" y="2"/>
                  </a:cubicBezTo>
                  <a:cubicBezTo>
                    <a:pt x="16" y="3"/>
                    <a:pt x="17" y="4"/>
                    <a:pt x="19" y="4"/>
                  </a:cubicBezTo>
                  <a:cubicBezTo>
                    <a:pt x="19" y="4"/>
                    <a:pt x="20" y="4"/>
                    <a:pt x="21" y="5"/>
                  </a:cubicBezTo>
                  <a:close/>
                  <a:moveTo>
                    <a:pt x="17" y="10"/>
                  </a:move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77" name="Freeform 2099"/>
            <p:cNvSpPr/>
            <p:nvPr/>
          </p:nvSpPr>
          <p:spPr>
            <a:xfrm>
              <a:off x="5954677" y="3560781"/>
              <a:ext cx="38100" cy="153989"/>
            </a:xfrm>
            <a:custGeom>
              <a:avLst/>
              <a:gdLst>
                <a:gd name="txL" fmla="*/ 0 w 10"/>
                <a:gd name="txT" fmla="*/ 0 h 41"/>
                <a:gd name="txR" fmla="*/ 10 w 10"/>
                <a:gd name="txB" fmla="*/ 41 h 4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0" h="41">
                  <a:moveTo>
                    <a:pt x="10" y="30"/>
                  </a:moveTo>
                  <a:cubicBezTo>
                    <a:pt x="10" y="29"/>
                    <a:pt x="10" y="28"/>
                    <a:pt x="10" y="27"/>
                  </a:cubicBezTo>
                  <a:cubicBezTo>
                    <a:pt x="9" y="25"/>
                    <a:pt x="9" y="23"/>
                    <a:pt x="8" y="20"/>
                  </a:cubicBezTo>
                  <a:cubicBezTo>
                    <a:pt x="7" y="17"/>
                    <a:pt x="4" y="14"/>
                    <a:pt x="3" y="11"/>
                  </a:cubicBezTo>
                  <a:cubicBezTo>
                    <a:pt x="2" y="8"/>
                    <a:pt x="2" y="6"/>
                    <a:pt x="2" y="4"/>
                  </a:cubicBezTo>
                  <a:cubicBezTo>
                    <a:pt x="2" y="3"/>
                    <a:pt x="1" y="1"/>
                    <a:pt x="1" y="0"/>
                  </a:cubicBezTo>
                  <a:cubicBezTo>
                    <a:pt x="1" y="2"/>
                    <a:pt x="1" y="5"/>
                    <a:pt x="0" y="7"/>
                  </a:cubicBezTo>
                  <a:cubicBezTo>
                    <a:pt x="0" y="13"/>
                    <a:pt x="2" y="19"/>
                    <a:pt x="3" y="25"/>
                  </a:cubicBezTo>
                  <a:cubicBezTo>
                    <a:pt x="4" y="28"/>
                    <a:pt x="4" y="31"/>
                    <a:pt x="4" y="34"/>
                  </a:cubicBezTo>
                  <a:cubicBezTo>
                    <a:pt x="4" y="36"/>
                    <a:pt x="4" y="38"/>
                    <a:pt x="5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6" y="37"/>
                    <a:pt x="8" y="33"/>
                    <a:pt x="10" y="3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78" name="Freeform 2102"/>
            <p:cNvSpPr/>
            <p:nvPr/>
          </p:nvSpPr>
          <p:spPr>
            <a:xfrm>
              <a:off x="5932452" y="3621107"/>
              <a:ext cx="30163" cy="63500"/>
            </a:xfrm>
            <a:custGeom>
              <a:avLst/>
              <a:gdLst>
                <a:gd name="txL" fmla="*/ 0 w 8"/>
                <a:gd name="txT" fmla="*/ 0 h 17"/>
                <a:gd name="txR" fmla="*/ 8 w 8"/>
                <a:gd name="txB" fmla="*/ 17 h 17"/>
              </a:gdLst>
              <a:ahLst/>
              <a:cxnLst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8" h="17">
                  <a:moveTo>
                    <a:pt x="8" y="8"/>
                  </a:moveTo>
                  <a:cubicBezTo>
                    <a:pt x="8" y="5"/>
                    <a:pt x="7" y="3"/>
                    <a:pt x="7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6"/>
                    <a:pt x="4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2" y="12"/>
                    <a:pt x="4" y="15"/>
                    <a:pt x="6" y="17"/>
                  </a:cubicBezTo>
                  <a:cubicBezTo>
                    <a:pt x="8" y="15"/>
                    <a:pt x="8" y="11"/>
                    <a:pt x="8" y="8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79" name="Freeform 2103"/>
            <p:cNvSpPr/>
            <p:nvPr/>
          </p:nvSpPr>
          <p:spPr>
            <a:xfrm>
              <a:off x="5954677" y="3489343"/>
              <a:ext cx="57150" cy="138113"/>
            </a:xfrm>
            <a:custGeom>
              <a:avLst/>
              <a:gdLst>
                <a:gd name="txL" fmla="*/ 0 w 15"/>
                <a:gd name="txT" fmla="*/ 0 h 37"/>
                <a:gd name="txR" fmla="*/ 15 w 15"/>
                <a:gd name="txB" fmla="*/ 37 h 3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5" h="37">
                  <a:moveTo>
                    <a:pt x="1" y="19"/>
                  </a:moveTo>
                  <a:cubicBezTo>
                    <a:pt x="2" y="20"/>
                    <a:pt x="4" y="22"/>
                    <a:pt x="4" y="23"/>
                  </a:cubicBezTo>
                  <a:cubicBezTo>
                    <a:pt x="5" y="24"/>
                    <a:pt x="7" y="25"/>
                    <a:pt x="9" y="26"/>
                  </a:cubicBezTo>
                  <a:cubicBezTo>
                    <a:pt x="12" y="29"/>
                    <a:pt x="14" y="32"/>
                    <a:pt x="14" y="37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5" y="32"/>
                    <a:pt x="14" y="28"/>
                    <a:pt x="12" y="24"/>
                  </a:cubicBezTo>
                  <a:cubicBezTo>
                    <a:pt x="10" y="21"/>
                    <a:pt x="6" y="17"/>
                    <a:pt x="1" y="17"/>
                  </a:cubicBezTo>
                  <a:cubicBezTo>
                    <a:pt x="0" y="14"/>
                    <a:pt x="1" y="12"/>
                    <a:pt x="1" y="10"/>
                  </a:cubicBezTo>
                  <a:cubicBezTo>
                    <a:pt x="2" y="8"/>
                    <a:pt x="2" y="6"/>
                    <a:pt x="2" y="4"/>
                  </a:cubicBezTo>
                  <a:cubicBezTo>
                    <a:pt x="2" y="3"/>
                    <a:pt x="1" y="1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3"/>
                    <a:pt x="1" y="4"/>
                  </a:cubicBezTo>
                  <a:cubicBezTo>
                    <a:pt x="1" y="6"/>
                    <a:pt x="1" y="8"/>
                    <a:pt x="1" y="10"/>
                  </a:cubicBezTo>
                  <a:cubicBezTo>
                    <a:pt x="0" y="12"/>
                    <a:pt x="0" y="15"/>
                    <a:pt x="1" y="17"/>
                  </a:cubicBezTo>
                  <a:cubicBezTo>
                    <a:pt x="1" y="18"/>
                    <a:pt x="1" y="18"/>
                    <a:pt x="1" y="19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80" name="Freeform 2104"/>
            <p:cNvSpPr>
              <a:spLocks noEditPoints="1"/>
            </p:cNvSpPr>
            <p:nvPr/>
          </p:nvSpPr>
          <p:spPr>
            <a:xfrm>
              <a:off x="5929277" y="3552844"/>
              <a:ext cx="77788" cy="153989"/>
            </a:xfrm>
            <a:custGeom>
              <a:avLst/>
              <a:gdLst>
                <a:gd name="txL" fmla="*/ 0 w 21"/>
                <a:gd name="txT" fmla="*/ 0 h 41"/>
                <a:gd name="txR" fmla="*/ 21 w 21"/>
                <a:gd name="txB" fmla="*/ 41 h 4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1" h="41">
                  <a:moveTo>
                    <a:pt x="4" y="17"/>
                  </a:moveTo>
                  <a:cubicBezTo>
                    <a:pt x="4" y="16"/>
                    <a:pt x="4" y="16"/>
                    <a:pt x="5" y="16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4"/>
                    <a:pt x="6" y="13"/>
                    <a:pt x="6" y="12"/>
                  </a:cubicBezTo>
                  <a:cubicBezTo>
                    <a:pt x="6" y="12"/>
                    <a:pt x="6" y="13"/>
                    <a:pt x="6" y="14"/>
                  </a:cubicBezTo>
                  <a:cubicBezTo>
                    <a:pt x="6" y="15"/>
                    <a:pt x="6" y="15"/>
                    <a:pt x="7" y="16"/>
                  </a:cubicBezTo>
                  <a:cubicBezTo>
                    <a:pt x="7" y="17"/>
                    <a:pt x="7" y="18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20"/>
                    <a:pt x="8" y="20"/>
                    <a:pt x="8" y="21"/>
                  </a:cubicBezTo>
                  <a:cubicBezTo>
                    <a:pt x="8" y="21"/>
                    <a:pt x="8" y="22"/>
                    <a:pt x="7" y="22"/>
                  </a:cubicBezTo>
                  <a:cubicBezTo>
                    <a:pt x="7" y="22"/>
                    <a:pt x="7" y="23"/>
                    <a:pt x="7" y="23"/>
                  </a:cubicBezTo>
                  <a:cubicBezTo>
                    <a:pt x="6" y="24"/>
                    <a:pt x="6" y="24"/>
                    <a:pt x="5" y="24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5"/>
                    <a:pt x="5" y="25"/>
                    <a:pt x="4" y="25"/>
                  </a:cubicBezTo>
                  <a:cubicBezTo>
                    <a:pt x="4" y="26"/>
                    <a:pt x="3" y="26"/>
                    <a:pt x="3" y="26"/>
                  </a:cubicBezTo>
                  <a:cubicBezTo>
                    <a:pt x="2" y="26"/>
                    <a:pt x="2" y="27"/>
                    <a:pt x="2" y="27"/>
                  </a:cubicBezTo>
                  <a:cubicBezTo>
                    <a:pt x="3" y="27"/>
                    <a:pt x="4" y="26"/>
                    <a:pt x="4" y="26"/>
                  </a:cubicBezTo>
                  <a:cubicBezTo>
                    <a:pt x="5" y="26"/>
                    <a:pt x="5" y="25"/>
                    <a:pt x="5" y="25"/>
                  </a:cubicBezTo>
                  <a:cubicBezTo>
                    <a:pt x="5" y="25"/>
                    <a:pt x="5" y="25"/>
                    <a:pt x="6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4"/>
                    <a:pt x="7" y="24"/>
                    <a:pt x="7" y="24"/>
                  </a:cubicBezTo>
                  <a:cubicBezTo>
                    <a:pt x="7" y="23"/>
                    <a:pt x="8" y="23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8" y="22"/>
                    <a:pt x="8" y="23"/>
                  </a:cubicBezTo>
                  <a:cubicBezTo>
                    <a:pt x="8" y="23"/>
                    <a:pt x="9" y="23"/>
                    <a:pt x="9" y="23"/>
                  </a:cubicBezTo>
                  <a:cubicBezTo>
                    <a:pt x="9" y="24"/>
                    <a:pt x="9" y="24"/>
                    <a:pt x="9" y="25"/>
                  </a:cubicBezTo>
                  <a:cubicBezTo>
                    <a:pt x="9" y="26"/>
                    <a:pt x="9" y="27"/>
                    <a:pt x="9" y="28"/>
                  </a:cubicBezTo>
                  <a:cubicBezTo>
                    <a:pt x="9" y="29"/>
                    <a:pt x="9" y="29"/>
                    <a:pt x="9" y="30"/>
                  </a:cubicBezTo>
                  <a:cubicBezTo>
                    <a:pt x="9" y="30"/>
                    <a:pt x="9" y="31"/>
                    <a:pt x="9" y="31"/>
                  </a:cubicBezTo>
                  <a:cubicBezTo>
                    <a:pt x="8" y="32"/>
                    <a:pt x="8" y="33"/>
                    <a:pt x="8" y="33"/>
                  </a:cubicBezTo>
                  <a:cubicBezTo>
                    <a:pt x="8" y="34"/>
                    <a:pt x="8" y="34"/>
                    <a:pt x="8" y="35"/>
                  </a:cubicBezTo>
                  <a:cubicBezTo>
                    <a:pt x="8" y="34"/>
                    <a:pt x="9" y="33"/>
                    <a:pt x="9" y="32"/>
                  </a:cubicBezTo>
                  <a:cubicBezTo>
                    <a:pt x="9" y="30"/>
                    <a:pt x="9" y="29"/>
                    <a:pt x="10" y="28"/>
                  </a:cubicBezTo>
                  <a:cubicBezTo>
                    <a:pt x="10" y="28"/>
                    <a:pt x="10" y="27"/>
                    <a:pt x="10" y="26"/>
                  </a:cubicBezTo>
                  <a:cubicBezTo>
                    <a:pt x="10" y="27"/>
                    <a:pt x="10" y="28"/>
                    <a:pt x="10" y="28"/>
                  </a:cubicBezTo>
                  <a:cubicBezTo>
                    <a:pt x="10" y="29"/>
                    <a:pt x="11" y="30"/>
                    <a:pt x="11" y="31"/>
                  </a:cubicBezTo>
                  <a:cubicBezTo>
                    <a:pt x="11" y="33"/>
                    <a:pt x="11" y="34"/>
                    <a:pt x="11" y="36"/>
                  </a:cubicBezTo>
                  <a:cubicBezTo>
                    <a:pt x="11" y="38"/>
                    <a:pt x="11" y="39"/>
                    <a:pt x="11" y="41"/>
                  </a:cubicBezTo>
                  <a:cubicBezTo>
                    <a:pt x="12" y="38"/>
                    <a:pt x="12" y="34"/>
                    <a:pt x="11" y="31"/>
                  </a:cubicBezTo>
                  <a:cubicBezTo>
                    <a:pt x="11" y="30"/>
                    <a:pt x="11" y="29"/>
                    <a:pt x="11" y="28"/>
                  </a:cubicBezTo>
                  <a:cubicBezTo>
                    <a:pt x="11" y="27"/>
                    <a:pt x="11" y="27"/>
                    <a:pt x="10" y="26"/>
                  </a:cubicBezTo>
                  <a:cubicBezTo>
                    <a:pt x="10" y="24"/>
                    <a:pt x="9" y="23"/>
                    <a:pt x="9" y="21"/>
                  </a:cubicBezTo>
                  <a:cubicBezTo>
                    <a:pt x="8" y="19"/>
                    <a:pt x="8" y="18"/>
                    <a:pt x="8" y="16"/>
                  </a:cubicBezTo>
                  <a:cubicBezTo>
                    <a:pt x="8" y="15"/>
                    <a:pt x="7" y="14"/>
                    <a:pt x="7" y="14"/>
                  </a:cubicBezTo>
                  <a:cubicBezTo>
                    <a:pt x="7" y="13"/>
                    <a:pt x="7" y="12"/>
                    <a:pt x="7" y="11"/>
                  </a:cubicBezTo>
                  <a:cubicBezTo>
                    <a:pt x="7" y="10"/>
                    <a:pt x="8" y="9"/>
                    <a:pt x="8" y="9"/>
                  </a:cubicBezTo>
                  <a:cubicBezTo>
                    <a:pt x="8" y="8"/>
                    <a:pt x="8" y="7"/>
                    <a:pt x="8" y="7"/>
                  </a:cubicBezTo>
                  <a:cubicBezTo>
                    <a:pt x="8" y="8"/>
                    <a:pt x="9" y="9"/>
                    <a:pt x="9" y="10"/>
                  </a:cubicBezTo>
                  <a:cubicBezTo>
                    <a:pt x="9" y="10"/>
                    <a:pt x="9" y="11"/>
                    <a:pt x="9" y="12"/>
                  </a:cubicBezTo>
                  <a:cubicBezTo>
                    <a:pt x="9" y="12"/>
                    <a:pt x="10" y="13"/>
                    <a:pt x="10" y="13"/>
                  </a:cubicBezTo>
                  <a:cubicBezTo>
                    <a:pt x="10" y="14"/>
                    <a:pt x="11" y="16"/>
                    <a:pt x="12" y="17"/>
                  </a:cubicBezTo>
                  <a:cubicBezTo>
                    <a:pt x="12" y="18"/>
                    <a:pt x="13" y="19"/>
                    <a:pt x="13" y="20"/>
                  </a:cubicBezTo>
                  <a:cubicBezTo>
                    <a:pt x="14" y="21"/>
                    <a:pt x="15" y="22"/>
                    <a:pt x="15" y="23"/>
                  </a:cubicBezTo>
                  <a:cubicBezTo>
                    <a:pt x="15" y="24"/>
                    <a:pt x="16" y="25"/>
                    <a:pt x="16" y="26"/>
                  </a:cubicBezTo>
                  <a:cubicBezTo>
                    <a:pt x="16" y="28"/>
                    <a:pt x="17" y="29"/>
                    <a:pt x="17" y="30"/>
                  </a:cubicBezTo>
                  <a:cubicBezTo>
                    <a:pt x="17" y="28"/>
                    <a:pt x="16" y="25"/>
                    <a:pt x="15" y="23"/>
                  </a:cubicBezTo>
                  <a:cubicBezTo>
                    <a:pt x="15" y="22"/>
                    <a:pt x="14" y="21"/>
                    <a:pt x="14" y="19"/>
                  </a:cubicBezTo>
                  <a:cubicBezTo>
                    <a:pt x="13" y="18"/>
                    <a:pt x="13" y="17"/>
                    <a:pt x="12" y="16"/>
                  </a:cubicBezTo>
                  <a:cubicBezTo>
                    <a:pt x="12" y="15"/>
                    <a:pt x="11" y="14"/>
                    <a:pt x="10" y="13"/>
                  </a:cubicBezTo>
                  <a:cubicBezTo>
                    <a:pt x="10" y="12"/>
                    <a:pt x="10" y="12"/>
                    <a:pt x="10" y="11"/>
                  </a:cubicBezTo>
                  <a:cubicBezTo>
                    <a:pt x="10" y="11"/>
                    <a:pt x="10" y="10"/>
                    <a:pt x="10" y="10"/>
                  </a:cubicBezTo>
                  <a:cubicBezTo>
                    <a:pt x="9" y="8"/>
                    <a:pt x="9" y="7"/>
                    <a:pt x="9" y="6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4"/>
                    <a:pt x="10" y="5"/>
                    <a:pt x="11" y="6"/>
                  </a:cubicBezTo>
                  <a:cubicBezTo>
                    <a:pt x="12" y="7"/>
                    <a:pt x="12" y="7"/>
                    <a:pt x="13" y="8"/>
                  </a:cubicBezTo>
                  <a:cubicBezTo>
                    <a:pt x="14" y="8"/>
                    <a:pt x="14" y="9"/>
                    <a:pt x="15" y="9"/>
                  </a:cubicBezTo>
                  <a:cubicBezTo>
                    <a:pt x="17" y="10"/>
                    <a:pt x="18" y="12"/>
                    <a:pt x="19" y="13"/>
                  </a:cubicBezTo>
                  <a:cubicBezTo>
                    <a:pt x="19" y="14"/>
                    <a:pt x="20" y="15"/>
                    <a:pt x="20" y="15"/>
                  </a:cubicBezTo>
                  <a:cubicBezTo>
                    <a:pt x="20" y="16"/>
                    <a:pt x="21" y="17"/>
                    <a:pt x="21" y="18"/>
                  </a:cubicBezTo>
                  <a:cubicBezTo>
                    <a:pt x="21" y="16"/>
                    <a:pt x="20" y="14"/>
                    <a:pt x="19" y="13"/>
                  </a:cubicBezTo>
                  <a:cubicBezTo>
                    <a:pt x="19" y="12"/>
                    <a:pt x="18" y="11"/>
                    <a:pt x="18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6" y="10"/>
                    <a:pt x="16" y="10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4" y="8"/>
                    <a:pt x="13" y="7"/>
                    <a:pt x="12" y="6"/>
                  </a:cubicBezTo>
                  <a:cubicBezTo>
                    <a:pt x="11" y="5"/>
                    <a:pt x="11" y="4"/>
                    <a:pt x="10" y="4"/>
                  </a:cubicBezTo>
                  <a:cubicBezTo>
                    <a:pt x="10" y="3"/>
                    <a:pt x="9" y="3"/>
                    <a:pt x="9" y="2"/>
                  </a:cubicBezTo>
                  <a:cubicBezTo>
                    <a:pt x="9" y="2"/>
                    <a:pt x="9" y="1"/>
                    <a:pt x="9" y="1"/>
                  </a:cubicBezTo>
                  <a:cubicBezTo>
                    <a:pt x="9" y="1"/>
                    <a:pt x="8" y="0"/>
                    <a:pt x="8" y="0"/>
                  </a:cubicBezTo>
                  <a:cubicBezTo>
                    <a:pt x="8" y="0"/>
                    <a:pt x="7" y="1"/>
                    <a:pt x="7" y="1"/>
                  </a:cubicBezTo>
                  <a:cubicBezTo>
                    <a:pt x="7" y="2"/>
                    <a:pt x="7" y="3"/>
                    <a:pt x="7" y="4"/>
                  </a:cubicBezTo>
                  <a:cubicBezTo>
                    <a:pt x="7" y="4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6" y="6"/>
                    <a:pt x="6" y="6"/>
                  </a:cubicBezTo>
                  <a:cubicBezTo>
                    <a:pt x="6" y="6"/>
                    <a:pt x="6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7"/>
                    <a:pt x="5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8"/>
                    <a:pt x="3" y="9"/>
                    <a:pt x="2" y="9"/>
                  </a:cubicBezTo>
                  <a:cubicBezTo>
                    <a:pt x="2" y="10"/>
                    <a:pt x="2" y="10"/>
                    <a:pt x="1" y="10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2" y="11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9"/>
                    <a:pt x="4" y="8"/>
                    <a:pt x="4" y="8"/>
                  </a:cubicBezTo>
                  <a:cubicBezTo>
                    <a:pt x="5" y="8"/>
                    <a:pt x="5" y="7"/>
                    <a:pt x="5" y="7"/>
                  </a:cubicBezTo>
                  <a:cubicBezTo>
                    <a:pt x="5" y="7"/>
                    <a:pt x="5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5" y="12"/>
                    <a:pt x="5" y="13"/>
                    <a:pt x="4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3" y="17"/>
                    <a:pt x="3" y="18"/>
                    <a:pt x="3" y="18"/>
                  </a:cubicBezTo>
                  <a:cubicBezTo>
                    <a:pt x="2" y="19"/>
                    <a:pt x="2" y="19"/>
                    <a:pt x="2" y="20"/>
                  </a:cubicBezTo>
                  <a:cubicBezTo>
                    <a:pt x="1" y="20"/>
                    <a:pt x="1" y="21"/>
                    <a:pt x="0" y="21"/>
                  </a:cubicBezTo>
                  <a:cubicBezTo>
                    <a:pt x="1" y="21"/>
                    <a:pt x="2" y="20"/>
                    <a:pt x="3" y="18"/>
                  </a:cubicBezTo>
                  <a:cubicBezTo>
                    <a:pt x="3" y="18"/>
                    <a:pt x="4" y="17"/>
                    <a:pt x="4" y="17"/>
                  </a:cubicBezTo>
                  <a:close/>
                  <a:moveTo>
                    <a:pt x="8" y="22"/>
                  </a:move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81" name="Freeform 2105"/>
            <p:cNvSpPr/>
            <p:nvPr/>
          </p:nvSpPr>
          <p:spPr>
            <a:xfrm>
              <a:off x="5019634" y="5573745"/>
              <a:ext cx="123826" cy="90488"/>
            </a:xfrm>
            <a:custGeom>
              <a:avLst/>
              <a:gdLst>
                <a:gd name="txL" fmla="*/ 0 w 33"/>
                <a:gd name="txT" fmla="*/ 0 h 24"/>
                <a:gd name="txR" fmla="*/ 33 w 33"/>
                <a:gd name="txB" fmla="*/ 24 h 2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3" h="24">
                  <a:moveTo>
                    <a:pt x="28" y="13"/>
                  </a:moveTo>
                  <a:cubicBezTo>
                    <a:pt x="28" y="13"/>
                    <a:pt x="27" y="12"/>
                    <a:pt x="27" y="12"/>
                  </a:cubicBezTo>
                  <a:cubicBezTo>
                    <a:pt x="25" y="10"/>
                    <a:pt x="23" y="10"/>
                    <a:pt x="20" y="9"/>
                  </a:cubicBezTo>
                  <a:cubicBezTo>
                    <a:pt x="17" y="7"/>
                    <a:pt x="13" y="7"/>
                    <a:pt x="10" y="6"/>
                  </a:cubicBezTo>
                  <a:cubicBezTo>
                    <a:pt x="7" y="5"/>
                    <a:pt x="6" y="4"/>
                    <a:pt x="4" y="2"/>
                  </a:cubicBezTo>
                  <a:cubicBezTo>
                    <a:pt x="3" y="2"/>
                    <a:pt x="2" y="1"/>
                    <a:pt x="0" y="0"/>
                  </a:cubicBezTo>
                  <a:cubicBezTo>
                    <a:pt x="2" y="2"/>
                    <a:pt x="4" y="4"/>
                    <a:pt x="5" y="5"/>
                  </a:cubicBezTo>
                  <a:cubicBezTo>
                    <a:pt x="9" y="10"/>
                    <a:pt x="15" y="12"/>
                    <a:pt x="21" y="15"/>
                  </a:cubicBezTo>
                  <a:cubicBezTo>
                    <a:pt x="23" y="17"/>
                    <a:pt x="26" y="18"/>
                    <a:pt x="28" y="20"/>
                  </a:cubicBezTo>
                  <a:cubicBezTo>
                    <a:pt x="30" y="21"/>
                    <a:pt x="32" y="23"/>
                    <a:pt x="33" y="24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1" y="21"/>
                    <a:pt x="30" y="17"/>
                    <a:pt x="28" y="13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782" name="Picture 2106"/>
            <p:cNvPicPr>
              <a:picLocks noChangeAspect="1"/>
            </p:cNvPicPr>
            <p:nvPr/>
          </p:nvPicPr>
          <p:blipFill>
            <a:blip r:embed="rId50"/>
            <a:stretch>
              <a:fillRect/>
            </a:stretch>
          </p:blipFill>
          <p:spPr>
            <a:xfrm>
              <a:off x="5006934" y="5559458"/>
              <a:ext cx="134938" cy="79376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783" name="Picture 2107"/>
            <p:cNvPicPr>
              <a:picLocks noChangeAspect="1"/>
            </p:cNvPicPr>
            <p:nvPr/>
          </p:nvPicPr>
          <p:blipFill>
            <a:blip r:embed="rId51"/>
            <a:stretch>
              <a:fillRect/>
            </a:stretch>
          </p:blipFill>
          <p:spPr>
            <a:xfrm>
              <a:off x="4991059" y="5556283"/>
              <a:ext cx="169864" cy="123826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784" name="Freeform 2108"/>
            <p:cNvSpPr/>
            <p:nvPr/>
          </p:nvSpPr>
          <p:spPr>
            <a:xfrm>
              <a:off x="5065672" y="5615021"/>
              <a:ext cx="47625" cy="44450"/>
            </a:xfrm>
            <a:custGeom>
              <a:avLst/>
              <a:gdLst>
                <a:gd name="txL" fmla="*/ 0 w 13"/>
                <a:gd name="txT" fmla="*/ 0 h 12"/>
                <a:gd name="txR" fmla="*/ 13 w 13"/>
                <a:gd name="txB" fmla="*/ 12 h 12"/>
              </a:gdLst>
              <a:ahLst/>
              <a:cxnLst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3" h="12">
                  <a:moveTo>
                    <a:pt x="8" y="4"/>
                  </a:moveTo>
                  <a:cubicBezTo>
                    <a:pt x="6" y="2"/>
                    <a:pt x="3" y="1"/>
                    <a:pt x="0" y="0"/>
                  </a:cubicBezTo>
                  <a:cubicBezTo>
                    <a:pt x="1" y="1"/>
                    <a:pt x="3" y="2"/>
                    <a:pt x="4" y="3"/>
                  </a:cubicBezTo>
                  <a:cubicBezTo>
                    <a:pt x="5" y="5"/>
                    <a:pt x="4" y="6"/>
                    <a:pt x="4" y="8"/>
                  </a:cubicBezTo>
                  <a:cubicBezTo>
                    <a:pt x="3" y="9"/>
                    <a:pt x="3" y="10"/>
                    <a:pt x="3" y="12"/>
                  </a:cubicBezTo>
                  <a:cubicBezTo>
                    <a:pt x="6" y="12"/>
                    <a:pt x="10" y="12"/>
                    <a:pt x="13" y="12"/>
                  </a:cubicBezTo>
                  <a:cubicBezTo>
                    <a:pt x="12" y="9"/>
                    <a:pt x="9" y="6"/>
                    <a:pt x="8" y="4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85" name="Freeform 2109"/>
            <p:cNvSpPr/>
            <p:nvPr/>
          </p:nvSpPr>
          <p:spPr>
            <a:xfrm>
              <a:off x="4967246" y="5529295"/>
              <a:ext cx="139701" cy="52388"/>
            </a:xfrm>
            <a:custGeom>
              <a:avLst/>
              <a:gdLst>
                <a:gd name="txL" fmla="*/ 0 w 37"/>
                <a:gd name="txT" fmla="*/ 0 h 14"/>
                <a:gd name="txR" fmla="*/ 37 w 37"/>
                <a:gd name="txB" fmla="*/ 14 h 1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7" h="14">
                  <a:moveTo>
                    <a:pt x="14" y="12"/>
                  </a:moveTo>
                  <a:cubicBezTo>
                    <a:pt x="16" y="12"/>
                    <a:pt x="18" y="12"/>
                    <a:pt x="19" y="12"/>
                  </a:cubicBezTo>
                  <a:cubicBezTo>
                    <a:pt x="22" y="12"/>
                    <a:pt x="23" y="12"/>
                    <a:pt x="25" y="11"/>
                  </a:cubicBezTo>
                  <a:cubicBezTo>
                    <a:pt x="29" y="11"/>
                    <a:pt x="33" y="11"/>
                    <a:pt x="36" y="14"/>
                  </a:cubicBezTo>
                  <a:cubicBezTo>
                    <a:pt x="36" y="14"/>
                    <a:pt x="37" y="14"/>
                    <a:pt x="37" y="14"/>
                  </a:cubicBezTo>
                  <a:cubicBezTo>
                    <a:pt x="34" y="11"/>
                    <a:pt x="29" y="8"/>
                    <a:pt x="25" y="7"/>
                  </a:cubicBezTo>
                  <a:cubicBezTo>
                    <a:pt x="22" y="7"/>
                    <a:pt x="16" y="7"/>
                    <a:pt x="13" y="10"/>
                  </a:cubicBezTo>
                  <a:cubicBezTo>
                    <a:pt x="10" y="10"/>
                    <a:pt x="9" y="8"/>
                    <a:pt x="8" y="6"/>
                  </a:cubicBezTo>
                  <a:cubicBezTo>
                    <a:pt x="7" y="4"/>
                    <a:pt x="6" y="3"/>
                    <a:pt x="4" y="2"/>
                  </a:cubicBezTo>
                  <a:cubicBezTo>
                    <a:pt x="3" y="1"/>
                    <a:pt x="2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3" y="1"/>
                    <a:pt x="4" y="2"/>
                  </a:cubicBezTo>
                  <a:cubicBezTo>
                    <a:pt x="5" y="3"/>
                    <a:pt x="6" y="5"/>
                    <a:pt x="8" y="6"/>
                  </a:cubicBezTo>
                  <a:cubicBezTo>
                    <a:pt x="9" y="8"/>
                    <a:pt x="11" y="11"/>
                    <a:pt x="13" y="11"/>
                  </a:cubicBezTo>
                  <a:cubicBezTo>
                    <a:pt x="13" y="11"/>
                    <a:pt x="14" y="12"/>
                    <a:pt x="14" y="12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86" name="Freeform 2110"/>
            <p:cNvSpPr>
              <a:spLocks noEditPoints="1"/>
            </p:cNvSpPr>
            <p:nvPr/>
          </p:nvSpPr>
          <p:spPr>
            <a:xfrm>
              <a:off x="5016459" y="5570570"/>
              <a:ext cx="123826" cy="88901"/>
            </a:xfrm>
            <a:custGeom>
              <a:avLst/>
              <a:gdLst>
                <a:gd name="txL" fmla="*/ 0 w 33"/>
                <a:gd name="txT" fmla="*/ 0 h 24"/>
                <a:gd name="txR" fmla="*/ 33 w 33"/>
                <a:gd name="txB" fmla="*/ 24 h 2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3" h="24">
                  <a:moveTo>
                    <a:pt x="10" y="14"/>
                  </a:moveTo>
                  <a:cubicBezTo>
                    <a:pt x="10" y="14"/>
                    <a:pt x="10" y="13"/>
                    <a:pt x="10" y="13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8" y="10"/>
                    <a:pt x="8" y="9"/>
                  </a:cubicBezTo>
                  <a:cubicBezTo>
                    <a:pt x="8" y="9"/>
                    <a:pt x="9" y="10"/>
                    <a:pt x="9" y="10"/>
                  </a:cubicBezTo>
                  <a:cubicBezTo>
                    <a:pt x="10" y="11"/>
                    <a:pt x="11" y="11"/>
                    <a:pt x="11" y="12"/>
                  </a:cubicBezTo>
                  <a:cubicBezTo>
                    <a:pt x="12" y="12"/>
                    <a:pt x="13" y="12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5" y="14"/>
                    <a:pt x="15" y="14"/>
                  </a:cubicBezTo>
                  <a:cubicBezTo>
                    <a:pt x="16" y="14"/>
                    <a:pt x="16" y="14"/>
                    <a:pt x="16" y="15"/>
                  </a:cubicBezTo>
                  <a:cubicBezTo>
                    <a:pt x="16" y="15"/>
                    <a:pt x="16" y="16"/>
                    <a:pt x="17" y="16"/>
                  </a:cubicBezTo>
                  <a:cubicBezTo>
                    <a:pt x="17" y="17"/>
                    <a:pt x="17" y="17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20"/>
                    <a:pt x="16" y="21"/>
                    <a:pt x="16" y="21"/>
                  </a:cubicBezTo>
                  <a:cubicBezTo>
                    <a:pt x="16" y="22"/>
                    <a:pt x="16" y="22"/>
                    <a:pt x="16" y="23"/>
                  </a:cubicBezTo>
                  <a:cubicBezTo>
                    <a:pt x="16" y="22"/>
                    <a:pt x="17" y="21"/>
                    <a:pt x="17" y="2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7"/>
                    <a:pt x="17" y="17"/>
                    <a:pt x="17" y="16"/>
                  </a:cubicBezTo>
                  <a:cubicBezTo>
                    <a:pt x="17" y="16"/>
                    <a:pt x="17" y="15"/>
                    <a:pt x="17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5"/>
                  </a:cubicBezTo>
                  <a:cubicBezTo>
                    <a:pt x="17" y="15"/>
                    <a:pt x="18" y="15"/>
                    <a:pt x="18" y="15"/>
                  </a:cubicBezTo>
                  <a:cubicBezTo>
                    <a:pt x="18" y="15"/>
                    <a:pt x="19" y="15"/>
                    <a:pt x="19" y="16"/>
                  </a:cubicBezTo>
                  <a:cubicBezTo>
                    <a:pt x="20" y="16"/>
                    <a:pt x="21" y="17"/>
                    <a:pt x="22" y="18"/>
                  </a:cubicBezTo>
                  <a:cubicBezTo>
                    <a:pt x="22" y="18"/>
                    <a:pt x="23" y="19"/>
                    <a:pt x="23" y="19"/>
                  </a:cubicBezTo>
                  <a:cubicBezTo>
                    <a:pt x="23" y="19"/>
                    <a:pt x="24" y="20"/>
                    <a:pt x="24" y="20"/>
                  </a:cubicBezTo>
                  <a:cubicBezTo>
                    <a:pt x="24" y="21"/>
                    <a:pt x="25" y="21"/>
                    <a:pt x="25" y="22"/>
                  </a:cubicBezTo>
                  <a:cubicBezTo>
                    <a:pt x="25" y="22"/>
                    <a:pt x="25" y="23"/>
                    <a:pt x="26" y="23"/>
                  </a:cubicBezTo>
                  <a:cubicBezTo>
                    <a:pt x="25" y="22"/>
                    <a:pt x="25" y="21"/>
                    <a:pt x="24" y="20"/>
                  </a:cubicBezTo>
                  <a:cubicBezTo>
                    <a:pt x="24" y="19"/>
                    <a:pt x="23" y="18"/>
                    <a:pt x="22" y="17"/>
                  </a:cubicBezTo>
                  <a:cubicBezTo>
                    <a:pt x="22" y="17"/>
                    <a:pt x="21" y="16"/>
                    <a:pt x="21" y="16"/>
                  </a:cubicBezTo>
                  <a:cubicBezTo>
                    <a:pt x="21" y="16"/>
                    <a:pt x="22" y="17"/>
                    <a:pt x="23" y="17"/>
                  </a:cubicBezTo>
                  <a:cubicBezTo>
                    <a:pt x="24" y="17"/>
                    <a:pt x="24" y="18"/>
                    <a:pt x="25" y="18"/>
                  </a:cubicBezTo>
                  <a:cubicBezTo>
                    <a:pt x="26" y="19"/>
                    <a:pt x="28" y="20"/>
                    <a:pt x="29" y="21"/>
                  </a:cubicBezTo>
                  <a:cubicBezTo>
                    <a:pt x="31" y="22"/>
                    <a:pt x="32" y="23"/>
                    <a:pt x="33" y="24"/>
                  </a:cubicBezTo>
                  <a:cubicBezTo>
                    <a:pt x="31" y="22"/>
                    <a:pt x="28" y="20"/>
                    <a:pt x="25" y="18"/>
                  </a:cubicBezTo>
                  <a:cubicBezTo>
                    <a:pt x="25" y="17"/>
                    <a:pt x="24" y="17"/>
                    <a:pt x="23" y="16"/>
                  </a:cubicBezTo>
                  <a:cubicBezTo>
                    <a:pt x="22" y="16"/>
                    <a:pt x="22" y="16"/>
                    <a:pt x="21" y="15"/>
                  </a:cubicBezTo>
                  <a:cubicBezTo>
                    <a:pt x="19" y="14"/>
                    <a:pt x="18" y="14"/>
                    <a:pt x="16" y="13"/>
                  </a:cubicBezTo>
                  <a:cubicBezTo>
                    <a:pt x="15" y="12"/>
                    <a:pt x="13" y="12"/>
                    <a:pt x="12" y="11"/>
                  </a:cubicBezTo>
                  <a:cubicBezTo>
                    <a:pt x="11" y="10"/>
                    <a:pt x="10" y="10"/>
                    <a:pt x="10" y="9"/>
                  </a:cubicBezTo>
                  <a:cubicBezTo>
                    <a:pt x="9" y="9"/>
                    <a:pt x="8" y="8"/>
                    <a:pt x="8" y="8"/>
                  </a:cubicBezTo>
                  <a:cubicBezTo>
                    <a:pt x="7" y="7"/>
                    <a:pt x="7" y="6"/>
                    <a:pt x="6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6" y="5"/>
                    <a:pt x="7" y="5"/>
                    <a:pt x="8" y="6"/>
                  </a:cubicBezTo>
                  <a:cubicBezTo>
                    <a:pt x="8" y="6"/>
                    <a:pt x="9" y="6"/>
                    <a:pt x="9" y="7"/>
                  </a:cubicBezTo>
                  <a:cubicBezTo>
                    <a:pt x="10" y="7"/>
                    <a:pt x="11" y="7"/>
                    <a:pt x="11" y="7"/>
                  </a:cubicBezTo>
                  <a:cubicBezTo>
                    <a:pt x="12" y="8"/>
                    <a:pt x="14" y="8"/>
                    <a:pt x="15" y="8"/>
                  </a:cubicBezTo>
                  <a:cubicBezTo>
                    <a:pt x="16" y="8"/>
                    <a:pt x="17" y="9"/>
                    <a:pt x="18" y="9"/>
                  </a:cubicBezTo>
                  <a:cubicBezTo>
                    <a:pt x="20" y="9"/>
                    <a:pt x="21" y="9"/>
                    <a:pt x="22" y="10"/>
                  </a:cubicBezTo>
                  <a:cubicBezTo>
                    <a:pt x="23" y="10"/>
                    <a:pt x="24" y="11"/>
                    <a:pt x="25" y="11"/>
                  </a:cubicBezTo>
                  <a:cubicBezTo>
                    <a:pt x="26" y="12"/>
                    <a:pt x="27" y="13"/>
                    <a:pt x="28" y="13"/>
                  </a:cubicBezTo>
                  <a:cubicBezTo>
                    <a:pt x="26" y="12"/>
                    <a:pt x="24" y="10"/>
                    <a:pt x="22" y="9"/>
                  </a:cubicBezTo>
                  <a:cubicBezTo>
                    <a:pt x="21" y="9"/>
                    <a:pt x="20" y="9"/>
                    <a:pt x="19" y="8"/>
                  </a:cubicBezTo>
                  <a:cubicBezTo>
                    <a:pt x="17" y="8"/>
                    <a:pt x="16" y="8"/>
                    <a:pt x="15" y="8"/>
                  </a:cubicBezTo>
                  <a:cubicBezTo>
                    <a:pt x="14" y="7"/>
                    <a:pt x="13" y="7"/>
                    <a:pt x="11" y="7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9" y="6"/>
                    <a:pt x="9" y="5"/>
                    <a:pt x="8" y="5"/>
                  </a:cubicBezTo>
                  <a:cubicBezTo>
                    <a:pt x="7" y="4"/>
                    <a:pt x="6" y="4"/>
                    <a:pt x="5" y="3"/>
                  </a:cubicBezTo>
                  <a:cubicBezTo>
                    <a:pt x="5" y="3"/>
                    <a:pt x="4" y="3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6" y="2"/>
                    <a:pt x="7" y="2"/>
                  </a:cubicBezTo>
                  <a:cubicBezTo>
                    <a:pt x="8" y="2"/>
                    <a:pt x="8" y="1"/>
                    <a:pt x="9" y="1"/>
                  </a:cubicBezTo>
                  <a:cubicBezTo>
                    <a:pt x="10" y="1"/>
                    <a:pt x="11" y="1"/>
                    <a:pt x="12" y="1"/>
                  </a:cubicBezTo>
                  <a:cubicBezTo>
                    <a:pt x="14" y="0"/>
                    <a:pt x="15" y="0"/>
                    <a:pt x="17" y="1"/>
                  </a:cubicBezTo>
                  <a:cubicBezTo>
                    <a:pt x="18" y="1"/>
                    <a:pt x="19" y="1"/>
                    <a:pt x="19" y="1"/>
                  </a:cubicBezTo>
                  <a:cubicBezTo>
                    <a:pt x="20" y="1"/>
                    <a:pt x="21" y="2"/>
                    <a:pt x="22" y="2"/>
                  </a:cubicBezTo>
                  <a:cubicBezTo>
                    <a:pt x="20" y="1"/>
                    <a:pt x="19" y="1"/>
                    <a:pt x="17" y="0"/>
                  </a:cubicBezTo>
                  <a:cubicBezTo>
                    <a:pt x="16" y="0"/>
                    <a:pt x="15" y="0"/>
                    <a:pt x="14" y="0"/>
                  </a:cubicBezTo>
                  <a:cubicBezTo>
                    <a:pt x="14" y="0"/>
                    <a:pt x="14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0" y="1"/>
                    <a:pt x="8" y="1"/>
                    <a:pt x="7" y="1"/>
                  </a:cubicBezTo>
                  <a:cubicBezTo>
                    <a:pt x="6" y="1"/>
                    <a:pt x="5" y="1"/>
                    <a:pt x="4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2"/>
                    <a:pt x="2" y="2"/>
                    <a:pt x="2" y="3"/>
                  </a:cubicBezTo>
                  <a:cubicBezTo>
                    <a:pt x="3" y="3"/>
                    <a:pt x="3" y="3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7"/>
                    <a:pt x="3" y="7"/>
                  </a:cubicBezTo>
                  <a:cubicBezTo>
                    <a:pt x="3" y="7"/>
                    <a:pt x="3" y="8"/>
                    <a:pt x="3" y="8"/>
                  </a:cubicBezTo>
                  <a:cubicBezTo>
                    <a:pt x="3" y="9"/>
                    <a:pt x="3" y="10"/>
                    <a:pt x="3" y="10"/>
                  </a:cubicBezTo>
                  <a:cubicBezTo>
                    <a:pt x="3" y="11"/>
                    <a:pt x="3" y="11"/>
                    <a:pt x="3" y="12"/>
                  </a:cubicBezTo>
                  <a:cubicBezTo>
                    <a:pt x="4" y="12"/>
                    <a:pt x="4" y="13"/>
                    <a:pt x="4" y="13"/>
                  </a:cubicBezTo>
                  <a:cubicBezTo>
                    <a:pt x="4" y="13"/>
                    <a:pt x="4" y="12"/>
                    <a:pt x="4" y="12"/>
                  </a:cubicBezTo>
                  <a:cubicBezTo>
                    <a:pt x="4" y="11"/>
                    <a:pt x="4" y="11"/>
                    <a:pt x="4" y="10"/>
                  </a:cubicBezTo>
                  <a:cubicBezTo>
                    <a:pt x="4" y="10"/>
                    <a:pt x="3" y="9"/>
                    <a:pt x="4" y="8"/>
                  </a:cubicBezTo>
                  <a:cubicBezTo>
                    <a:pt x="4" y="8"/>
                    <a:pt x="4" y="7"/>
                    <a:pt x="4" y="7"/>
                  </a:cubicBezTo>
                  <a:cubicBezTo>
                    <a:pt x="4" y="7"/>
                    <a:pt x="4" y="7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5" y="6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10"/>
                    <a:pt x="8" y="11"/>
                    <a:pt x="9" y="12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10" y="14"/>
                  </a:cubicBezTo>
                  <a:cubicBezTo>
                    <a:pt x="10" y="15"/>
                    <a:pt x="10" y="15"/>
                    <a:pt x="10" y="16"/>
                  </a:cubicBezTo>
                  <a:cubicBezTo>
                    <a:pt x="10" y="17"/>
                    <a:pt x="11" y="17"/>
                    <a:pt x="11" y="18"/>
                  </a:cubicBezTo>
                  <a:cubicBezTo>
                    <a:pt x="11" y="19"/>
                    <a:pt x="11" y="19"/>
                    <a:pt x="11" y="20"/>
                  </a:cubicBezTo>
                  <a:cubicBezTo>
                    <a:pt x="11" y="19"/>
                    <a:pt x="11" y="17"/>
                    <a:pt x="11" y="16"/>
                  </a:cubicBezTo>
                  <a:cubicBezTo>
                    <a:pt x="10" y="15"/>
                    <a:pt x="10" y="14"/>
                    <a:pt x="10" y="14"/>
                  </a:cubicBezTo>
                  <a:close/>
                  <a:moveTo>
                    <a:pt x="16" y="14"/>
                  </a:moveTo>
                  <a:cubicBezTo>
                    <a:pt x="16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6" y="14"/>
                    <a:pt x="16" y="14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87" name="Freeform 2111"/>
            <p:cNvSpPr/>
            <p:nvPr/>
          </p:nvSpPr>
          <p:spPr>
            <a:xfrm>
              <a:off x="6930996" y="4679977"/>
              <a:ext cx="123826" cy="90488"/>
            </a:xfrm>
            <a:custGeom>
              <a:avLst/>
              <a:gdLst>
                <a:gd name="txL" fmla="*/ 0 w 33"/>
                <a:gd name="txT" fmla="*/ 0 h 24"/>
                <a:gd name="txR" fmla="*/ 33 w 33"/>
                <a:gd name="txB" fmla="*/ 24 h 2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3" h="24">
                  <a:moveTo>
                    <a:pt x="28" y="13"/>
                  </a:moveTo>
                  <a:cubicBezTo>
                    <a:pt x="27" y="13"/>
                    <a:pt x="27" y="12"/>
                    <a:pt x="26" y="12"/>
                  </a:cubicBezTo>
                  <a:cubicBezTo>
                    <a:pt x="24" y="10"/>
                    <a:pt x="22" y="9"/>
                    <a:pt x="20" y="9"/>
                  </a:cubicBezTo>
                  <a:cubicBezTo>
                    <a:pt x="16" y="7"/>
                    <a:pt x="13" y="7"/>
                    <a:pt x="9" y="6"/>
                  </a:cubicBezTo>
                  <a:cubicBezTo>
                    <a:pt x="7" y="5"/>
                    <a:pt x="5" y="4"/>
                    <a:pt x="3" y="2"/>
                  </a:cubicBezTo>
                  <a:cubicBezTo>
                    <a:pt x="2" y="1"/>
                    <a:pt x="1" y="1"/>
                    <a:pt x="0" y="0"/>
                  </a:cubicBezTo>
                  <a:cubicBezTo>
                    <a:pt x="2" y="2"/>
                    <a:pt x="4" y="4"/>
                    <a:pt x="4" y="5"/>
                  </a:cubicBezTo>
                  <a:cubicBezTo>
                    <a:pt x="9" y="10"/>
                    <a:pt x="15" y="12"/>
                    <a:pt x="20" y="15"/>
                  </a:cubicBezTo>
                  <a:cubicBezTo>
                    <a:pt x="23" y="17"/>
                    <a:pt x="25" y="18"/>
                    <a:pt x="27" y="20"/>
                  </a:cubicBezTo>
                  <a:cubicBezTo>
                    <a:pt x="29" y="21"/>
                    <a:pt x="31" y="23"/>
                    <a:pt x="33" y="24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0" y="21"/>
                    <a:pt x="29" y="17"/>
                    <a:pt x="28" y="13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788" name="Picture 2112"/>
            <p:cNvPicPr>
              <a:picLocks noChangeAspect="1"/>
            </p:cNvPicPr>
            <p:nvPr/>
          </p:nvPicPr>
          <p:blipFill>
            <a:blip r:embed="rId52"/>
            <a:stretch>
              <a:fillRect/>
            </a:stretch>
          </p:blipFill>
          <p:spPr>
            <a:xfrm>
              <a:off x="6915121" y="4664102"/>
              <a:ext cx="136526" cy="79376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789" name="Picture 2113"/>
            <p:cNvPicPr>
              <a:picLocks noChangeAspect="1"/>
            </p:cNvPicPr>
            <p:nvPr/>
          </p:nvPicPr>
          <p:blipFill>
            <a:blip r:embed="rId53"/>
            <a:stretch>
              <a:fillRect/>
            </a:stretch>
          </p:blipFill>
          <p:spPr>
            <a:xfrm>
              <a:off x="6900833" y="4662514"/>
              <a:ext cx="168276" cy="123826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790" name="Freeform 2114"/>
            <p:cNvSpPr/>
            <p:nvPr/>
          </p:nvSpPr>
          <p:spPr>
            <a:xfrm>
              <a:off x="6977033" y="4721252"/>
              <a:ext cx="44450" cy="44450"/>
            </a:xfrm>
            <a:custGeom>
              <a:avLst/>
              <a:gdLst>
                <a:gd name="txL" fmla="*/ 0 w 12"/>
                <a:gd name="txT" fmla="*/ 0 h 12"/>
                <a:gd name="txR" fmla="*/ 12 w 12"/>
                <a:gd name="txB" fmla="*/ 12 h 12"/>
              </a:gdLst>
              <a:ahLst/>
              <a:cxnLst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2" h="12">
                  <a:moveTo>
                    <a:pt x="7" y="4"/>
                  </a:moveTo>
                  <a:cubicBezTo>
                    <a:pt x="5" y="2"/>
                    <a:pt x="2" y="1"/>
                    <a:pt x="0" y="0"/>
                  </a:cubicBezTo>
                  <a:cubicBezTo>
                    <a:pt x="1" y="1"/>
                    <a:pt x="2" y="2"/>
                    <a:pt x="3" y="3"/>
                  </a:cubicBezTo>
                  <a:cubicBezTo>
                    <a:pt x="4" y="4"/>
                    <a:pt x="3" y="6"/>
                    <a:pt x="3" y="8"/>
                  </a:cubicBezTo>
                  <a:cubicBezTo>
                    <a:pt x="3" y="9"/>
                    <a:pt x="2" y="10"/>
                    <a:pt x="2" y="11"/>
                  </a:cubicBezTo>
                  <a:cubicBezTo>
                    <a:pt x="6" y="12"/>
                    <a:pt x="9" y="12"/>
                    <a:pt x="12" y="12"/>
                  </a:cubicBezTo>
                  <a:cubicBezTo>
                    <a:pt x="12" y="9"/>
                    <a:pt x="9" y="6"/>
                    <a:pt x="7" y="4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91" name="Freeform 2115"/>
            <p:cNvSpPr/>
            <p:nvPr/>
          </p:nvSpPr>
          <p:spPr>
            <a:xfrm>
              <a:off x="6875433" y="4633939"/>
              <a:ext cx="138113" cy="53975"/>
            </a:xfrm>
            <a:custGeom>
              <a:avLst/>
              <a:gdLst>
                <a:gd name="txL" fmla="*/ 0 w 37"/>
                <a:gd name="txT" fmla="*/ 0 h 14"/>
                <a:gd name="txR" fmla="*/ 37 w 37"/>
                <a:gd name="txB" fmla="*/ 14 h 1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7" h="14">
                  <a:moveTo>
                    <a:pt x="15" y="12"/>
                  </a:moveTo>
                  <a:cubicBezTo>
                    <a:pt x="16" y="12"/>
                    <a:pt x="18" y="12"/>
                    <a:pt x="20" y="12"/>
                  </a:cubicBezTo>
                  <a:cubicBezTo>
                    <a:pt x="22" y="12"/>
                    <a:pt x="23" y="12"/>
                    <a:pt x="25" y="11"/>
                  </a:cubicBezTo>
                  <a:cubicBezTo>
                    <a:pt x="30" y="11"/>
                    <a:pt x="33" y="11"/>
                    <a:pt x="37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4" y="11"/>
                    <a:pt x="30" y="8"/>
                    <a:pt x="25" y="7"/>
                  </a:cubicBezTo>
                  <a:cubicBezTo>
                    <a:pt x="23" y="7"/>
                    <a:pt x="16" y="7"/>
                    <a:pt x="14" y="10"/>
                  </a:cubicBezTo>
                  <a:cubicBezTo>
                    <a:pt x="11" y="10"/>
                    <a:pt x="10" y="8"/>
                    <a:pt x="8" y="6"/>
                  </a:cubicBezTo>
                  <a:cubicBezTo>
                    <a:pt x="7" y="4"/>
                    <a:pt x="6" y="3"/>
                    <a:pt x="4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3" y="1"/>
                    <a:pt x="4" y="2"/>
                  </a:cubicBezTo>
                  <a:cubicBezTo>
                    <a:pt x="5" y="3"/>
                    <a:pt x="7" y="5"/>
                    <a:pt x="8" y="6"/>
                  </a:cubicBezTo>
                  <a:cubicBezTo>
                    <a:pt x="9" y="8"/>
                    <a:pt x="11" y="10"/>
                    <a:pt x="13" y="11"/>
                  </a:cubicBezTo>
                  <a:cubicBezTo>
                    <a:pt x="14" y="11"/>
                    <a:pt x="14" y="12"/>
                    <a:pt x="15" y="12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92" name="Freeform 2116"/>
            <p:cNvSpPr>
              <a:spLocks noEditPoints="1"/>
            </p:cNvSpPr>
            <p:nvPr/>
          </p:nvSpPr>
          <p:spPr>
            <a:xfrm>
              <a:off x="6924646" y="4675214"/>
              <a:ext cx="123826" cy="90488"/>
            </a:xfrm>
            <a:custGeom>
              <a:avLst/>
              <a:gdLst>
                <a:gd name="txL" fmla="*/ 0 w 33"/>
                <a:gd name="txT" fmla="*/ 0 h 24"/>
                <a:gd name="txR" fmla="*/ 33 w 33"/>
                <a:gd name="txB" fmla="*/ 24 h 2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3" h="24">
                  <a:moveTo>
                    <a:pt x="10" y="14"/>
                  </a:moveTo>
                  <a:cubicBezTo>
                    <a:pt x="10" y="13"/>
                    <a:pt x="10" y="13"/>
                    <a:pt x="10" y="13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8" y="10"/>
                    <a:pt x="8" y="9"/>
                  </a:cubicBezTo>
                  <a:cubicBezTo>
                    <a:pt x="8" y="9"/>
                    <a:pt x="9" y="10"/>
                    <a:pt x="9" y="10"/>
                  </a:cubicBezTo>
                  <a:cubicBezTo>
                    <a:pt x="10" y="11"/>
                    <a:pt x="11" y="11"/>
                    <a:pt x="12" y="12"/>
                  </a:cubicBezTo>
                  <a:cubicBezTo>
                    <a:pt x="12" y="12"/>
                    <a:pt x="13" y="12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5" y="13"/>
                    <a:pt x="15" y="13"/>
                    <a:pt x="15" y="14"/>
                  </a:cubicBezTo>
                  <a:cubicBezTo>
                    <a:pt x="16" y="14"/>
                    <a:pt x="16" y="14"/>
                    <a:pt x="16" y="15"/>
                  </a:cubicBezTo>
                  <a:cubicBezTo>
                    <a:pt x="17" y="15"/>
                    <a:pt x="17" y="16"/>
                    <a:pt x="17" y="16"/>
                  </a:cubicBezTo>
                  <a:cubicBezTo>
                    <a:pt x="17" y="17"/>
                    <a:pt x="17" y="17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20"/>
                    <a:pt x="17" y="20"/>
                    <a:pt x="17" y="21"/>
                  </a:cubicBezTo>
                  <a:cubicBezTo>
                    <a:pt x="17" y="21"/>
                    <a:pt x="16" y="22"/>
                    <a:pt x="16" y="22"/>
                  </a:cubicBezTo>
                  <a:cubicBezTo>
                    <a:pt x="17" y="22"/>
                    <a:pt x="17" y="20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7"/>
                    <a:pt x="17" y="17"/>
                    <a:pt x="17" y="16"/>
                  </a:cubicBezTo>
                  <a:cubicBezTo>
                    <a:pt x="17" y="16"/>
                    <a:pt x="17" y="15"/>
                    <a:pt x="17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8" y="14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9" y="15"/>
                    <a:pt x="19" y="15"/>
                    <a:pt x="20" y="16"/>
                  </a:cubicBezTo>
                  <a:cubicBezTo>
                    <a:pt x="20" y="16"/>
                    <a:pt x="21" y="17"/>
                    <a:pt x="22" y="18"/>
                  </a:cubicBezTo>
                  <a:cubicBezTo>
                    <a:pt x="23" y="18"/>
                    <a:pt x="23" y="19"/>
                    <a:pt x="23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5" y="21"/>
                    <a:pt x="25" y="21"/>
                    <a:pt x="25" y="22"/>
                  </a:cubicBezTo>
                  <a:cubicBezTo>
                    <a:pt x="25" y="22"/>
                    <a:pt x="26" y="22"/>
                    <a:pt x="26" y="23"/>
                  </a:cubicBezTo>
                  <a:cubicBezTo>
                    <a:pt x="26" y="22"/>
                    <a:pt x="25" y="21"/>
                    <a:pt x="25" y="20"/>
                  </a:cubicBezTo>
                  <a:cubicBezTo>
                    <a:pt x="24" y="19"/>
                    <a:pt x="23" y="18"/>
                    <a:pt x="23" y="17"/>
                  </a:cubicBezTo>
                  <a:cubicBezTo>
                    <a:pt x="22" y="17"/>
                    <a:pt x="22" y="16"/>
                    <a:pt x="21" y="16"/>
                  </a:cubicBezTo>
                  <a:cubicBezTo>
                    <a:pt x="22" y="16"/>
                    <a:pt x="22" y="17"/>
                    <a:pt x="23" y="17"/>
                  </a:cubicBezTo>
                  <a:cubicBezTo>
                    <a:pt x="24" y="17"/>
                    <a:pt x="25" y="18"/>
                    <a:pt x="25" y="18"/>
                  </a:cubicBezTo>
                  <a:cubicBezTo>
                    <a:pt x="27" y="19"/>
                    <a:pt x="28" y="20"/>
                    <a:pt x="29" y="21"/>
                  </a:cubicBezTo>
                  <a:cubicBezTo>
                    <a:pt x="31" y="22"/>
                    <a:pt x="32" y="23"/>
                    <a:pt x="33" y="24"/>
                  </a:cubicBezTo>
                  <a:cubicBezTo>
                    <a:pt x="31" y="22"/>
                    <a:pt x="28" y="20"/>
                    <a:pt x="26" y="18"/>
                  </a:cubicBezTo>
                  <a:cubicBezTo>
                    <a:pt x="25" y="17"/>
                    <a:pt x="24" y="17"/>
                    <a:pt x="23" y="16"/>
                  </a:cubicBezTo>
                  <a:cubicBezTo>
                    <a:pt x="23" y="16"/>
                    <a:pt x="22" y="15"/>
                    <a:pt x="21" y="15"/>
                  </a:cubicBezTo>
                  <a:cubicBezTo>
                    <a:pt x="20" y="14"/>
                    <a:pt x="18" y="14"/>
                    <a:pt x="17" y="13"/>
                  </a:cubicBezTo>
                  <a:cubicBezTo>
                    <a:pt x="15" y="12"/>
                    <a:pt x="14" y="11"/>
                    <a:pt x="12" y="11"/>
                  </a:cubicBezTo>
                  <a:cubicBezTo>
                    <a:pt x="11" y="10"/>
                    <a:pt x="11" y="10"/>
                    <a:pt x="10" y="9"/>
                  </a:cubicBezTo>
                  <a:cubicBezTo>
                    <a:pt x="9" y="9"/>
                    <a:pt x="9" y="8"/>
                    <a:pt x="8" y="8"/>
                  </a:cubicBezTo>
                  <a:cubicBezTo>
                    <a:pt x="8" y="7"/>
                    <a:pt x="7" y="6"/>
                    <a:pt x="7" y="6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5"/>
                    <a:pt x="7" y="5"/>
                    <a:pt x="8" y="6"/>
                  </a:cubicBezTo>
                  <a:cubicBezTo>
                    <a:pt x="9" y="6"/>
                    <a:pt x="9" y="6"/>
                    <a:pt x="10" y="7"/>
                  </a:cubicBezTo>
                  <a:cubicBezTo>
                    <a:pt x="10" y="7"/>
                    <a:pt x="11" y="7"/>
                    <a:pt x="11" y="7"/>
                  </a:cubicBezTo>
                  <a:cubicBezTo>
                    <a:pt x="13" y="8"/>
                    <a:pt x="14" y="8"/>
                    <a:pt x="15" y="8"/>
                  </a:cubicBezTo>
                  <a:cubicBezTo>
                    <a:pt x="16" y="8"/>
                    <a:pt x="17" y="8"/>
                    <a:pt x="19" y="9"/>
                  </a:cubicBezTo>
                  <a:cubicBezTo>
                    <a:pt x="20" y="9"/>
                    <a:pt x="21" y="9"/>
                    <a:pt x="22" y="10"/>
                  </a:cubicBezTo>
                  <a:cubicBezTo>
                    <a:pt x="23" y="10"/>
                    <a:pt x="24" y="11"/>
                    <a:pt x="25" y="11"/>
                  </a:cubicBezTo>
                  <a:cubicBezTo>
                    <a:pt x="27" y="12"/>
                    <a:pt x="28" y="12"/>
                    <a:pt x="29" y="13"/>
                  </a:cubicBezTo>
                  <a:cubicBezTo>
                    <a:pt x="27" y="12"/>
                    <a:pt x="25" y="10"/>
                    <a:pt x="22" y="9"/>
                  </a:cubicBezTo>
                  <a:cubicBezTo>
                    <a:pt x="21" y="9"/>
                    <a:pt x="20" y="9"/>
                    <a:pt x="19" y="8"/>
                  </a:cubicBezTo>
                  <a:cubicBezTo>
                    <a:pt x="18" y="8"/>
                    <a:pt x="16" y="8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6"/>
                    <a:pt x="11" y="6"/>
                    <a:pt x="10" y="6"/>
                  </a:cubicBezTo>
                  <a:cubicBezTo>
                    <a:pt x="10" y="6"/>
                    <a:pt x="9" y="5"/>
                    <a:pt x="8" y="5"/>
                  </a:cubicBezTo>
                  <a:cubicBezTo>
                    <a:pt x="7" y="4"/>
                    <a:pt x="6" y="4"/>
                    <a:pt x="5" y="3"/>
                  </a:cubicBezTo>
                  <a:cubicBezTo>
                    <a:pt x="5" y="3"/>
                    <a:pt x="4" y="2"/>
                    <a:pt x="4" y="2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" y="2"/>
                    <a:pt x="6" y="2"/>
                    <a:pt x="7" y="1"/>
                  </a:cubicBezTo>
                  <a:cubicBezTo>
                    <a:pt x="8" y="1"/>
                    <a:pt x="9" y="1"/>
                    <a:pt x="10" y="1"/>
                  </a:cubicBezTo>
                  <a:cubicBezTo>
                    <a:pt x="10" y="1"/>
                    <a:pt x="11" y="1"/>
                    <a:pt x="12" y="1"/>
                  </a:cubicBezTo>
                  <a:cubicBezTo>
                    <a:pt x="14" y="0"/>
                    <a:pt x="16" y="0"/>
                    <a:pt x="17" y="0"/>
                  </a:cubicBezTo>
                  <a:cubicBezTo>
                    <a:pt x="18" y="1"/>
                    <a:pt x="19" y="1"/>
                    <a:pt x="20" y="1"/>
                  </a:cubicBezTo>
                  <a:cubicBezTo>
                    <a:pt x="21" y="1"/>
                    <a:pt x="21" y="1"/>
                    <a:pt x="22" y="2"/>
                  </a:cubicBezTo>
                  <a:cubicBezTo>
                    <a:pt x="21" y="1"/>
                    <a:pt x="19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4" y="0"/>
                    <a:pt x="14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0" y="0"/>
                    <a:pt x="9" y="1"/>
                    <a:pt x="7" y="1"/>
                  </a:cubicBezTo>
                  <a:cubicBezTo>
                    <a:pt x="6" y="1"/>
                    <a:pt x="5" y="1"/>
                    <a:pt x="4" y="1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2" y="2"/>
                    <a:pt x="3" y="3"/>
                  </a:cubicBezTo>
                  <a:cubicBezTo>
                    <a:pt x="3" y="3"/>
                    <a:pt x="3" y="3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3" y="5"/>
                    <a:pt x="3" y="5"/>
                  </a:cubicBezTo>
                  <a:cubicBezTo>
                    <a:pt x="3" y="5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7"/>
                  </a:cubicBezTo>
                  <a:cubicBezTo>
                    <a:pt x="3" y="7"/>
                    <a:pt x="3" y="7"/>
                    <a:pt x="3" y="8"/>
                  </a:cubicBezTo>
                  <a:cubicBezTo>
                    <a:pt x="3" y="9"/>
                    <a:pt x="3" y="10"/>
                    <a:pt x="3" y="10"/>
                  </a:cubicBezTo>
                  <a:cubicBezTo>
                    <a:pt x="4" y="11"/>
                    <a:pt x="4" y="11"/>
                    <a:pt x="4" y="12"/>
                  </a:cubicBezTo>
                  <a:cubicBezTo>
                    <a:pt x="4" y="12"/>
                    <a:pt x="4" y="12"/>
                    <a:pt x="4" y="13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1"/>
                    <a:pt x="4" y="11"/>
                    <a:pt x="4" y="10"/>
                  </a:cubicBezTo>
                  <a:cubicBezTo>
                    <a:pt x="4" y="10"/>
                    <a:pt x="4" y="9"/>
                    <a:pt x="4" y="8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10"/>
                    <a:pt x="8" y="11"/>
                    <a:pt x="9" y="12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0" y="13"/>
                    <a:pt x="10" y="14"/>
                    <a:pt x="10" y="14"/>
                  </a:cubicBezTo>
                  <a:cubicBezTo>
                    <a:pt x="10" y="15"/>
                    <a:pt x="10" y="15"/>
                    <a:pt x="11" y="16"/>
                  </a:cubicBezTo>
                  <a:cubicBezTo>
                    <a:pt x="11" y="16"/>
                    <a:pt x="11" y="17"/>
                    <a:pt x="11" y="18"/>
                  </a:cubicBezTo>
                  <a:cubicBezTo>
                    <a:pt x="11" y="18"/>
                    <a:pt x="11" y="19"/>
                    <a:pt x="11" y="20"/>
                  </a:cubicBezTo>
                  <a:cubicBezTo>
                    <a:pt x="11" y="18"/>
                    <a:pt x="11" y="17"/>
                    <a:pt x="11" y="16"/>
                  </a:cubicBezTo>
                  <a:cubicBezTo>
                    <a:pt x="11" y="15"/>
                    <a:pt x="11" y="14"/>
                    <a:pt x="10" y="14"/>
                  </a:cubicBezTo>
                  <a:close/>
                  <a:moveTo>
                    <a:pt x="17" y="14"/>
                  </a:move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93" name="Freeform 2117"/>
            <p:cNvSpPr/>
            <p:nvPr/>
          </p:nvSpPr>
          <p:spPr>
            <a:xfrm>
              <a:off x="5335548" y="6035711"/>
              <a:ext cx="82550" cy="228602"/>
            </a:xfrm>
            <a:custGeom>
              <a:avLst/>
              <a:gdLst>
                <a:gd name="txL" fmla="*/ 0 w 22"/>
                <a:gd name="txT" fmla="*/ 0 h 61"/>
                <a:gd name="txR" fmla="*/ 22 w 22"/>
                <a:gd name="txB" fmla="*/ 61 h 6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2" h="61">
                  <a:moveTo>
                    <a:pt x="22" y="43"/>
                  </a:moveTo>
                  <a:cubicBezTo>
                    <a:pt x="22" y="41"/>
                    <a:pt x="22" y="40"/>
                    <a:pt x="21" y="39"/>
                  </a:cubicBezTo>
                  <a:cubicBezTo>
                    <a:pt x="20" y="36"/>
                    <a:pt x="18" y="33"/>
                    <a:pt x="16" y="29"/>
                  </a:cubicBezTo>
                  <a:cubicBezTo>
                    <a:pt x="13" y="24"/>
                    <a:pt x="9" y="20"/>
                    <a:pt x="6" y="16"/>
                  </a:cubicBezTo>
                  <a:cubicBezTo>
                    <a:pt x="4" y="13"/>
                    <a:pt x="3" y="10"/>
                    <a:pt x="2" y="6"/>
                  </a:cubicBezTo>
                  <a:cubicBezTo>
                    <a:pt x="2" y="4"/>
                    <a:pt x="1" y="2"/>
                    <a:pt x="0" y="0"/>
                  </a:cubicBezTo>
                  <a:cubicBezTo>
                    <a:pt x="1" y="4"/>
                    <a:pt x="1" y="8"/>
                    <a:pt x="1" y="10"/>
                  </a:cubicBezTo>
                  <a:cubicBezTo>
                    <a:pt x="1" y="21"/>
                    <a:pt x="7" y="29"/>
                    <a:pt x="11" y="38"/>
                  </a:cubicBezTo>
                  <a:cubicBezTo>
                    <a:pt x="12" y="42"/>
                    <a:pt x="13" y="46"/>
                    <a:pt x="15" y="51"/>
                  </a:cubicBezTo>
                  <a:cubicBezTo>
                    <a:pt x="16" y="54"/>
                    <a:pt x="16" y="58"/>
                    <a:pt x="17" y="61"/>
                  </a:cubicBezTo>
                  <a:cubicBezTo>
                    <a:pt x="17" y="61"/>
                    <a:pt x="17" y="61"/>
                    <a:pt x="17" y="61"/>
                  </a:cubicBezTo>
                  <a:cubicBezTo>
                    <a:pt x="18" y="55"/>
                    <a:pt x="20" y="49"/>
                    <a:pt x="22" y="43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794" name="Picture 2118"/>
            <p:cNvPicPr>
              <a:picLocks noChangeAspect="1"/>
            </p:cNvPicPr>
            <p:nvPr/>
          </p:nvPicPr>
          <p:blipFill>
            <a:blip r:embed="rId54"/>
            <a:stretch>
              <a:fillRect/>
            </a:stretch>
          </p:blipFill>
          <p:spPr>
            <a:xfrm>
              <a:off x="5319673" y="6019836"/>
              <a:ext cx="123826" cy="190501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795" name="Picture 2119"/>
            <p:cNvPicPr>
              <a:picLocks noChangeAspect="1"/>
            </p:cNvPicPr>
            <p:nvPr/>
          </p:nvPicPr>
          <p:blipFill>
            <a:blip r:embed="rId55"/>
            <a:stretch>
              <a:fillRect/>
            </a:stretch>
          </p:blipFill>
          <p:spPr>
            <a:xfrm>
              <a:off x="5260936" y="6010311"/>
              <a:ext cx="157163" cy="269877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796" name="Freeform 2120"/>
            <p:cNvSpPr/>
            <p:nvPr/>
          </p:nvSpPr>
          <p:spPr>
            <a:xfrm>
              <a:off x="5321261" y="6129374"/>
              <a:ext cx="52388" cy="98426"/>
            </a:xfrm>
            <a:custGeom>
              <a:avLst/>
              <a:gdLst>
                <a:gd name="txL" fmla="*/ 0 w 14"/>
                <a:gd name="txT" fmla="*/ 0 h 26"/>
                <a:gd name="txR" fmla="*/ 14 w 14"/>
                <a:gd name="txB" fmla="*/ 26 h 26"/>
              </a:gdLst>
              <a:ahLst/>
              <a:cxnLst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4" h="26">
                  <a:moveTo>
                    <a:pt x="13" y="12"/>
                  </a:moveTo>
                  <a:cubicBezTo>
                    <a:pt x="12" y="7"/>
                    <a:pt x="10" y="4"/>
                    <a:pt x="8" y="0"/>
                  </a:cubicBezTo>
                  <a:cubicBezTo>
                    <a:pt x="9" y="2"/>
                    <a:pt x="9" y="4"/>
                    <a:pt x="9" y="6"/>
                  </a:cubicBezTo>
                  <a:cubicBezTo>
                    <a:pt x="9" y="9"/>
                    <a:pt x="7" y="11"/>
                    <a:pt x="5" y="13"/>
                  </a:cubicBezTo>
                  <a:cubicBezTo>
                    <a:pt x="3" y="14"/>
                    <a:pt x="1" y="15"/>
                    <a:pt x="0" y="16"/>
                  </a:cubicBezTo>
                  <a:cubicBezTo>
                    <a:pt x="4" y="20"/>
                    <a:pt x="8" y="23"/>
                    <a:pt x="12" y="26"/>
                  </a:cubicBezTo>
                  <a:cubicBezTo>
                    <a:pt x="14" y="22"/>
                    <a:pt x="13" y="16"/>
                    <a:pt x="13" y="12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97" name="Freeform 2121"/>
            <p:cNvSpPr/>
            <p:nvPr/>
          </p:nvSpPr>
          <p:spPr>
            <a:xfrm>
              <a:off x="5305386" y="5926173"/>
              <a:ext cx="123826" cy="196851"/>
            </a:xfrm>
            <a:custGeom>
              <a:avLst/>
              <a:gdLst>
                <a:gd name="txL" fmla="*/ 0 w 33"/>
                <a:gd name="txT" fmla="*/ 0 h 52"/>
                <a:gd name="txR" fmla="*/ 33 w 33"/>
                <a:gd name="txB" fmla="*/ 52 h 5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3" h="52">
                  <a:moveTo>
                    <a:pt x="8" y="29"/>
                  </a:moveTo>
                  <a:cubicBezTo>
                    <a:pt x="10" y="30"/>
                    <a:pt x="13" y="32"/>
                    <a:pt x="14" y="34"/>
                  </a:cubicBezTo>
                  <a:cubicBezTo>
                    <a:pt x="16" y="36"/>
                    <a:pt x="19" y="36"/>
                    <a:pt x="22" y="38"/>
                  </a:cubicBezTo>
                  <a:cubicBezTo>
                    <a:pt x="27" y="42"/>
                    <a:pt x="31" y="45"/>
                    <a:pt x="33" y="52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33" y="45"/>
                    <a:pt x="30" y="39"/>
                    <a:pt x="25" y="33"/>
                  </a:cubicBezTo>
                  <a:cubicBezTo>
                    <a:pt x="23" y="30"/>
                    <a:pt x="15" y="24"/>
                    <a:pt x="8" y="26"/>
                  </a:cubicBezTo>
                  <a:cubicBezTo>
                    <a:pt x="5" y="22"/>
                    <a:pt x="6" y="19"/>
                    <a:pt x="6" y="15"/>
                  </a:cubicBezTo>
                  <a:cubicBezTo>
                    <a:pt x="6" y="12"/>
                    <a:pt x="6" y="9"/>
                    <a:pt x="5" y="6"/>
                  </a:cubicBezTo>
                  <a:cubicBezTo>
                    <a:pt x="4" y="4"/>
                    <a:pt x="3" y="2"/>
                    <a:pt x="2" y="0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2" y="3"/>
                    <a:pt x="4" y="5"/>
                    <a:pt x="4" y="7"/>
                  </a:cubicBezTo>
                  <a:cubicBezTo>
                    <a:pt x="5" y="9"/>
                    <a:pt x="5" y="12"/>
                    <a:pt x="5" y="15"/>
                  </a:cubicBezTo>
                  <a:cubicBezTo>
                    <a:pt x="5" y="19"/>
                    <a:pt x="5" y="24"/>
                    <a:pt x="7" y="26"/>
                  </a:cubicBezTo>
                  <a:cubicBezTo>
                    <a:pt x="7" y="27"/>
                    <a:pt x="8" y="28"/>
                    <a:pt x="8" y="29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98" name="Freeform 2122"/>
            <p:cNvSpPr>
              <a:spLocks noEditPoints="1"/>
            </p:cNvSpPr>
            <p:nvPr/>
          </p:nvSpPr>
          <p:spPr>
            <a:xfrm>
              <a:off x="5302211" y="6024599"/>
              <a:ext cx="123826" cy="233364"/>
            </a:xfrm>
            <a:custGeom>
              <a:avLst/>
              <a:gdLst>
                <a:gd name="txL" fmla="*/ 0 w 33"/>
                <a:gd name="txT" fmla="*/ 0 h 62"/>
                <a:gd name="txR" fmla="*/ 33 w 33"/>
                <a:gd name="txB" fmla="*/ 62 h 6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3" h="62">
                  <a:moveTo>
                    <a:pt x="7" y="27"/>
                  </a:moveTo>
                  <a:cubicBezTo>
                    <a:pt x="7" y="26"/>
                    <a:pt x="8" y="26"/>
                    <a:pt x="8" y="25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2"/>
                    <a:pt x="9" y="20"/>
                    <a:pt x="9" y="19"/>
                  </a:cubicBezTo>
                  <a:cubicBezTo>
                    <a:pt x="9" y="19"/>
                    <a:pt x="9" y="20"/>
                    <a:pt x="10" y="21"/>
                  </a:cubicBezTo>
                  <a:cubicBezTo>
                    <a:pt x="10" y="23"/>
                    <a:pt x="10" y="24"/>
                    <a:pt x="11" y="25"/>
                  </a:cubicBezTo>
                  <a:cubicBezTo>
                    <a:pt x="12" y="27"/>
                    <a:pt x="12" y="28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30"/>
                    <a:pt x="13" y="31"/>
                    <a:pt x="14" y="32"/>
                  </a:cubicBezTo>
                  <a:cubicBezTo>
                    <a:pt x="14" y="32"/>
                    <a:pt x="14" y="33"/>
                    <a:pt x="14" y="34"/>
                  </a:cubicBezTo>
                  <a:cubicBezTo>
                    <a:pt x="14" y="35"/>
                    <a:pt x="13" y="35"/>
                    <a:pt x="13" y="36"/>
                  </a:cubicBezTo>
                  <a:cubicBezTo>
                    <a:pt x="13" y="37"/>
                    <a:pt x="12" y="37"/>
                    <a:pt x="12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1" y="39"/>
                    <a:pt x="10" y="40"/>
                    <a:pt x="10" y="40"/>
                  </a:cubicBezTo>
                  <a:cubicBezTo>
                    <a:pt x="10" y="40"/>
                    <a:pt x="9" y="41"/>
                    <a:pt x="8" y="42"/>
                  </a:cubicBezTo>
                  <a:cubicBezTo>
                    <a:pt x="8" y="42"/>
                    <a:pt x="7" y="43"/>
                    <a:pt x="6" y="43"/>
                  </a:cubicBezTo>
                  <a:cubicBezTo>
                    <a:pt x="8" y="42"/>
                    <a:pt x="9" y="41"/>
                    <a:pt x="10" y="40"/>
                  </a:cubicBezTo>
                  <a:cubicBezTo>
                    <a:pt x="11" y="40"/>
                    <a:pt x="11" y="40"/>
                    <a:pt x="11" y="3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3" y="38"/>
                    <a:pt x="13" y="37"/>
                    <a:pt x="14" y="36"/>
                  </a:cubicBezTo>
                  <a:cubicBezTo>
                    <a:pt x="14" y="36"/>
                    <a:pt x="15" y="35"/>
                    <a:pt x="15" y="34"/>
                  </a:cubicBezTo>
                  <a:cubicBezTo>
                    <a:pt x="15" y="34"/>
                    <a:pt x="15" y="34"/>
                    <a:pt x="15" y="33"/>
                  </a:cubicBezTo>
                  <a:cubicBezTo>
                    <a:pt x="15" y="34"/>
                    <a:pt x="15" y="34"/>
                    <a:pt x="16" y="34"/>
                  </a:cubicBezTo>
                  <a:cubicBezTo>
                    <a:pt x="16" y="35"/>
                    <a:pt x="16" y="35"/>
                    <a:pt x="16" y="36"/>
                  </a:cubicBezTo>
                  <a:cubicBezTo>
                    <a:pt x="16" y="36"/>
                    <a:pt x="17" y="37"/>
                    <a:pt x="17" y="38"/>
                  </a:cubicBezTo>
                  <a:cubicBezTo>
                    <a:pt x="17" y="40"/>
                    <a:pt x="18" y="41"/>
                    <a:pt x="18" y="43"/>
                  </a:cubicBezTo>
                  <a:cubicBezTo>
                    <a:pt x="18" y="44"/>
                    <a:pt x="18" y="45"/>
                    <a:pt x="18" y="45"/>
                  </a:cubicBezTo>
                  <a:cubicBezTo>
                    <a:pt x="18" y="46"/>
                    <a:pt x="18" y="47"/>
                    <a:pt x="18" y="48"/>
                  </a:cubicBezTo>
                  <a:cubicBezTo>
                    <a:pt x="18" y="49"/>
                    <a:pt x="18" y="50"/>
                    <a:pt x="18" y="50"/>
                  </a:cubicBezTo>
                  <a:cubicBezTo>
                    <a:pt x="18" y="51"/>
                    <a:pt x="18" y="52"/>
                    <a:pt x="18" y="53"/>
                  </a:cubicBezTo>
                  <a:cubicBezTo>
                    <a:pt x="18" y="51"/>
                    <a:pt x="19" y="50"/>
                    <a:pt x="19" y="48"/>
                  </a:cubicBezTo>
                  <a:cubicBezTo>
                    <a:pt x="19" y="46"/>
                    <a:pt x="19" y="44"/>
                    <a:pt x="19" y="43"/>
                  </a:cubicBezTo>
                  <a:cubicBezTo>
                    <a:pt x="19" y="42"/>
                    <a:pt x="19" y="41"/>
                    <a:pt x="19" y="40"/>
                  </a:cubicBezTo>
                  <a:cubicBezTo>
                    <a:pt x="19" y="41"/>
                    <a:pt x="20" y="42"/>
                    <a:pt x="20" y="43"/>
                  </a:cubicBezTo>
                  <a:cubicBezTo>
                    <a:pt x="21" y="44"/>
                    <a:pt x="21" y="45"/>
                    <a:pt x="22" y="46"/>
                  </a:cubicBezTo>
                  <a:cubicBezTo>
                    <a:pt x="22" y="49"/>
                    <a:pt x="23" y="51"/>
                    <a:pt x="24" y="54"/>
                  </a:cubicBezTo>
                  <a:cubicBezTo>
                    <a:pt x="25" y="56"/>
                    <a:pt x="25" y="59"/>
                    <a:pt x="26" y="62"/>
                  </a:cubicBezTo>
                  <a:cubicBezTo>
                    <a:pt x="25" y="56"/>
                    <a:pt x="24" y="51"/>
                    <a:pt x="22" y="46"/>
                  </a:cubicBezTo>
                  <a:cubicBezTo>
                    <a:pt x="22" y="45"/>
                    <a:pt x="21" y="44"/>
                    <a:pt x="21" y="42"/>
                  </a:cubicBezTo>
                  <a:cubicBezTo>
                    <a:pt x="21" y="41"/>
                    <a:pt x="20" y="40"/>
                    <a:pt x="19" y="39"/>
                  </a:cubicBezTo>
                  <a:cubicBezTo>
                    <a:pt x="18" y="36"/>
                    <a:pt x="17" y="34"/>
                    <a:pt x="16" y="32"/>
                  </a:cubicBezTo>
                  <a:cubicBezTo>
                    <a:pt x="15" y="29"/>
                    <a:pt x="13" y="27"/>
                    <a:pt x="12" y="25"/>
                  </a:cubicBezTo>
                  <a:cubicBezTo>
                    <a:pt x="12" y="23"/>
                    <a:pt x="12" y="22"/>
                    <a:pt x="11" y="21"/>
                  </a:cubicBezTo>
                  <a:cubicBezTo>
                    <a:pt x="11" y="20"/>
                    <a:pt x="11" y="18"/>
                    <a:pt x="11" y="17"/>
                  </a:cubicBezTo>
                  <a:cubicBezTo>
                    <a:pt x="10" y="16"/>
                    <a:pt x="10" y="15"/>
                    <a:pt x="10" y="13"/>
                  </a:cubicBezTo>
                  <a:cubicBezTo>
                    <a:pt x="10" y="12"/>
                    <a:pt x="11" y="11"/>
                    <a:pt x="11" y="10"/>
                  </a:cubicBezTo>
                  <a:cubicBezTo>
                    <a:pt x="11" y="12"/>
                    <a:pt x="12" y="13"/>
                    <a:pt x="12" y="15"/>
                  </a:cubicBezTo>
                  <a:cubicBezTo>
                    <a:pt x="13" y="16"/>
                    <a:pt x="13" y="16"/>
                    <a:pt x="13" y="17"/>
                  </a:cubicBezTo>
                  <a:cubicBezTo>
                    <a:pt x="14" y="18"/>
                    <a:pt x="14" y="19"/>
                    <a:pt x="15" y="20"/>
                  </a:cubicBezTo>
                  <a:cubicBezTo>
                    <a:pt x="16" y="21"/>
                    <a:pt x="17" y="23"/>
                    <a:pt x="19" y="24"/>
                  </a:cubicBezTo>
                  <a:cubicBezTo>
                    <a:pt x="20" y="26"/>
                    <a:pt x="21" y="27"/>
                    <a:pt x="22" y="28"/>
                  </a:cubicBezTo>
                  <a:cubicBezTo>
                    <a:pt x="24" y="30"/>
                    <a:pt x="25" y="31"/>
                    <a:pt x="26" y="33"/>
                  </a:cubicBezTo>
                  <a:cubicBezTo>
                    <a:pt x="27" y="35"/>
                    <a:pt x="28" y="36"/>
                    <a:pt x="28" y="38"/>
                  </a:cubicBezTo>
                  <a:cubicBezTo>
                    <a:pt x="29" y="40"/>
                    <a:pt x="30" y="42"/>
                    <a:pt x="30" y="43"/>
                  </a:cubicBezTo>
                  <a:cubicBezTo>
                    <a:pt x="30" y="40"/>
                    <a:pt x="28" y="36"/>
                    <a:pt x="26" y="33"/>
                  </a:cubicBezTo>
                  <a:cubicBezTo>
                    <a:pt x="25" y="31"/>
                    <a:pt x="24" y="29"/>
                    <a:pt x="23" y="28"/>
                  </a:cubicBezTo>
                  <a:cubicBezTo>
                    <a:pt x="22" y="26"/>
                    <a:pt x="21" y="25"/>
                    <a:pt x="19" y="24"/>
                  </a:cubicBezTo>
                  <a:cubicBezTo>
                    <a:pt x="18" y="22"/>
                    <a:pt x="17" y="21"/>
                    <a:pt x="16" y="19"/>
                  </a:cubicBezTo>
                  <a:cubicBezTo>
                    <a:pt x="15" y="18"/>
                    <a:pt x="15" y="18"/>
                    <a:pt x="15" y="17"/>
                  </a:cubicBezTo>
                  <a:cubicBezTo>
                    <a:pt x="14" y="16"/>
                    <a:pt x="14" y="15"/>
                    <a:pt x="13" y="14"/>
                  </a:cubicBezTo>
                  <a:cubicBezTo>
                    <a:pt x="13" y="12"/>
                    <a:pt x="12" y="11"/>
                    <a:pt x="11" y="9"/>
                  </a:cubicBezTo>
                  <a:cubicBezTo>
                    <a:pt x="11" y="8"/>
                    <a:pt x="11" y="7"/>
                    <a:pt x="11" y="6"/>
                  </a:cubicBezTo>
                  <a:cubicBezTo>
                    <a:pt x="10" y="6"/>
                    <a:pt x="10" y="6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2" y="6"/>
                    <a:pt x="13" y="7"/>
                    <a:pt x="15" y="8"/>
                  </a:cubicBezTo>
                  <a:cubicBezTo>
                    <a:pt x="16" y="9"/>
                    <a:pt x="17" y="10"/>
                    <a:pt x="18" y="11"/>
                  </a:cubicBezTo>
                  <a:cubicBezTo>
                    <a:pt x="20" y="11"/>
                    <a:pt x="21" y="12"/>
                    <a:pt x="22" y="12"/>
                  </a:cubicBezTo>
                  <a:cubicBezTo>
                    <a:pt x="25" y="13"/>
                    <a:pt x="27" y="15"/>
                    <a:pt x="29" y="17"/>
                  </a:cubicBezTo>
                  <a:cubicBezTo>
                    <a:pt x="29" y="18"/>
                    <a:pt x="30" y="19"/>
                    <a:pt x="31" y="20"/>
                  </a:cubicBezTo>
                  <a:cubicBezTo>
                    <a:pt x="32" y="21"/>
                    <a:pt x="33" y="22"/>
                    <a:pt x="33" y="23"/>
                  </a:cubicBezTo>
                  <a:cubicBezTo>
                    <a:pt x="32" y="21"/>
                    <a:pt x="31" y="19"/>
                    <a:pt x="29" y="17"/>
                  </a:cubicBezTo>
                  <a:cubicBezTo>
                    <a:pt x="28" y="15"/>
                    <a:pt x="27" y="15"/>
                    <a:pt x="26" y="14"/>
                  </a:cubicBezTo>
                  <a:cubicBezTo>
                    <a:pt x="25" y="13"/>
                    <a:pt x="25" y="13"/>
                    <a:pt x="24" y="12"/>
                  </a:cubicBezTo>
                  <a:cubicBezTo>
                    <a:pt x="24" y="12"/>
                    <a:pt x="24" y="12"/>
                    <a:pt x="23" y="12"/>
                  </a:cubicBezTo>
                  <a:cubicBezTo>
                    <a:pt x="23" y="12"/>
                    <a:pt x="23" y="12"/>
                    <a:pt x="22" y="12"/>
                  </a:cubicBezTo>
                  <a:cubicBezTo>
                    <a:pt x="20" y="10"/>
                    <a:pt x="18" y="9"/>
                    <a:pt x="16" y="7"/>
                  </a:cubicBezTo>
                  <a:cubicBezTo>
                    <a:pt x="14" y="7"/>
                    <a:pt x="13" y="6"/>
                    <a:pt x="12" y="5"/>
                  </a:cubicBezTo>
                  <a:cubicBezTo>
                    <a:pt x="12" y="4"/>
                    <a:pt x="11" y="4"/>
                    <a:pt x="10" y="3"/>
                  </a:cubicBezTo>
                  <a:cubicBezTo>
                    <a:pt x="10" y="3"/>
                    <a:pt x="10" y="2"/>
                    <a:pt x="10" y="1"/>
                  </a:cubicBezTo>
                  <a:cubicBezTo>
                    <a:pt x="9" y="1"/>
                    <a:pt x="9" y="0"/>
                    <a:pt x="8" y="1"/>
                  </a:cubicBezTo>
                  <a:cubicBezTo>
                    <a:pt x="8" y="1"/>
                    <a:pt x="7" y="1"/>
                    <a:pt x="8" y="2"/>
                  </a:cubicBezTo>
                  <a:cubicBezTo>
                    <a:pt x="8" y="3"/>
                    <a:pt x="8" y="4"/>
                    <a:pt x="8" y="6"/>
                  </a:cubicBezTo>
                  <a:cubicBezTo>
                    <a:pt x="9" y="6"/>
                    <a:pt x="9" y="7"/>
                    <a:pt x="9" y="8"/>
                  </a:cubicBezTo>
                  <a:cubicBezTo>
                    <a:pt x="9" y="8"/>
                    <a:pt x="8" y="8"/>
                    <a:pt x="8" y="8"/>
                  </a:cubicBezTo>
                  <a:cubicBezTo>
                    <a:pt x="8" y="9"/>
                    <a:pt x="7" y="9"/>
                    <a:pt x="7" y="10"/>
                  </a:cubicBezTo>
                  <a:cubicBezTo>
                    <a:pt x="7" y="10"/>
                    <a:pt x="6" y="10"/>
                    <a:pt x="6" y="10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5" y="11"/>
                  </a:cubicBezTo>
                  <a:cubicBezTo>
                    <a:pt x="5" y="12"/>
                    <a:pt x="4" y="12"/>
                    <a:pt x="4" y="13"/>
                  </a:cubicBezTo>
                  <a:cubicBezTo>
                    <a:pt x="3" y="14"/>
                    <a:pt x="3" y="15"/>
                    <a:pt x="2" y="16"/>
                  </a:cubicBezTo>
                  <a:cubicBezTo>
                    <a:pt x="2" y="17"/>
                    <a:pt x="1" y="17"/>
                    <a:pt x="1" y="18"/>
                  </a:cubicBezTo>
                  <a:cubicBezTo>
                    <a:pt x="1" y="18"/>
                    <a:pt x="1" y="19"/>
                    <a:pt x="0" y="20"/>
                  </a:cubicBezTo>
                  <a:cubicBezTo>
                    <a:pt x="1" y="19"/>
                    <a:pt x="1" y="19"/>
                    <a:pt x="1" y="18"/>
                  </a:cubicBezTo>
                  <a:cubicBezTo>
                    <a:pt x="2" y="17"/>
                    <a:pt x="2" y="17"/>
                    <a:pt x="3" y="16"/>
                  </a:cubicBezTo>
                  <a:cubicBezTo>
                    <a:pt x="3" y="15"/>
                    <a:pt x="4" y="14"/>
                    <a:pt x="5" y="13"/>
                  </a:cubicBezTo>
                  <a:cubicBezTo>
                    <a:pt x="5" y="13"/>
                    <a:pt x="6" y="12"/>
                    <a:pt x="6" y="12"/>
                  </a:cubicBezTo>
                  <a:cubicBezTo>
                    <a:pt x="6" y="12"/>
                    <a:pt x="6" y="12"/>
                    <a:pt x="7" y="12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8" y="11"/>
                  </a:cubicBezTo>
                  <a:cubicBezTo>
                    <a:pt x="8" y="10"/>
                    <a:pt x="8" y="10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8" y="19"/>
                    <a:pt x="7" y="21"/>
                    <a:pt x="7" y="23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5"/>
                    <a:pt x="7" y="26"/>
                    <a:pt x="7" y="27"/>
                  </a:cubicBezTo>
                  <a:cubicBezTo>
                    <a:pt x="6" y="28"/>
                    <a:pt x="6" y="29"/>
                    <a:pt x="6" y="30"/>
                  </a:cubicBezTo>
                  <a:cubicBezTo>
                    <a:pt x="5" y="31"/>
                    <a:pt x="5" y="31"/>
                    <a:pt x="4" y="32"/>
                  </a:cubicBezTo>
                  <a:cubicBezTo>
                    <a:pt x="4" y="33"/>
                    <a:pt x="3" y="34"/>
                    <a:pt x="3" y="35"/>
                  </a:cubicBezTo>
                  <a:cubicBezTo>
                    <a:pt x="4" y="34"/>
                    <a:pt x="5" y="32"/>
                    <a:pt x="6" y="30"/>
                  </a:cubicBezTo>
                  <a:cubicBezTo>
                    <a:pt x="7" y="29"/>
                    <a:pt x="7" y="28"/>
                    <a:pt x="7" y="27"/>
                  </a:cubicBezTo>
                  <a:close/>
                  <a:moveTo>
                    <a:pt x="15" y="33"/>
                  </a:moveTo>
                  <a:cubicBezTo>
                    <a:pt x="15" y="33"/>
                    <a:pt x="15" y="3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799" name="Freeform 2123"/>
            <p:cNvSpPr/>
            <p:nvPr/>
          </p:nvSpPr>
          <p:spPr>
            <a:xfrm>
              <a:off x="5797514" y="4465663"/>
              <a:ext cx="233364" cy="101601"/>
            </a:xfrm>
            <a:custGeom>
              <a:avLst/>
              <a:gdLst>
                <a:gd name="txL" fmla="*/ 0 w 62"/>
                <a:gd name="txT" fmla="*/ 0 h 27"/>
                <a:gd name="txR" fmla="*/ 62 w 62"/>
                <a:gd name="txB" fmla="*/ 27 h 27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62" h="27">
                  <a:moveTo>
                    <a:pt x="62" y="0"/>
                  </a:moveTo>
                  <a:cubicBezTo>
                    <a:pt x="52" y="5"/>
                    <a:pt x="44" y="12"/>
                    <a:pt x="33" y="15"/>
                  </a:cubicBezTo>
                  <a:cubicBezTo>
                    <a:pt x="27" y="17"/>
                    <a:pt x="21" y="17"/>
                    <a:pt x="15" y="17"/>
                  </a:cubicBezTo>
                  <a:cubicBezTo>
                    <a:pt x="10" y="17"/>
                    <a:pt x="4" y="16"/>
                    <a:pt x="0" y="18"/>
                  </a:cubicBezTo>
                  <a:cubicBezTo>
                    <a:pt x="7" y="21"/>
                    <a:pt x="14" y="24"/>
                    <a:pt x="22" y="27"/>
                  </a:cubicBezTo>
                  <a:cubicBezTo>
                    <a:pt x="29" y="26"/>
                    <a:pt x="38" y="21"/>
                    <a:pt x="42" y="18"/>
                  </a:cubicBezTo>
                  <a:cubicBezTo>
                    <a:pt x="50" y="13"/>
                    <a:pt x="55" y="6"/>
                    <a:pt x="62" y="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00" name="Freeform 2126"/>
            <p:cNvSpPr/>
            <p:nvPr/>
          </p:nvSpPr>
          <p:spPr>
            <a:xfrm>
              <a:off x="5800689" y="4322787"/>
              <a:ext cx="274639" cy="115888"/>
            </a:xfrm>
            <a:custGeom>
              <a:avLst/>
              <a:gdLst>
                <a:gd name="txL" fmla="*/ 0 w 73"/>
                <a:gd name="txT" fmla="*/ 0 h 31"/>
                <a:gd name="txR" fmla="*/ 73 w 73"/>
                <a:gd name="txB" fmla="*/ 31 h 3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3" h="31">
                  <a:moveTo>
                    <a:pt x="41" y="18"/>
                  </a:moveTo>
                  <a:cubicBezTo>
                    <a:pt x="45" y="21"/>
                    <a:pt x="55" y="27"/>
                    <a:pt x="60" y="29"/>
                  </a:cubicBezTo>
                  <a:cubicBezTo>
                    <a:pt x="64" y="30"/>
                    <a:pt x="73" y="31"/>
                    <a:pt x="73" y="31"/>
                  </a:cubicBezTo>
                  <a:cubicBezTo>
                    <a:pt x="66" y="29"/>
                    <a:pt x="60" y="25"/>
                    <a:pt x="54" y="20"/>
                  </a:cubicBezTo>
                  <a:cubicBezTo>
                    <a:pt x="48" y="15"/>
                    <a:pt x="43" y="9"/>
                    <a:pt x="36" y="4"/>
                  </a:cubicBezTo>
                  <a:cubicBezTo>
                    <a:pt x="30" y="0"/>
                    <a:pt x="22" y="0"/>
                    <a:pt x="16" y="1"/>
                  </a:cubicBezTo>
                  <a:cubicBezTo>
                    <a:pt x="15" y="2"/>
                    <a:pt x="14" y="2"/>
                    <a:pt x="13" y="3"/>
                  </a:cubicBezTo>
                  <a:cubicBezTo>
                    <a:pt x="8" y="9"/>
                    <a:pt x="4" y="15"/>
                    <a:pt x="0" y="22"/>
                  </a:cubicBezTo>
                  <a:cubicBezTo>
                    <a:pt x="3" y="20"/>
                    <a:pt x="6" y="17"/>
                    <a:pt x="9" y="16"/>
                  </a:cubicBezTo>
                  <a:cubicBezTo>
                    <a:pt x="22" y="11"/>
                    <a:pt x="35" y="14"/>
                    <a:pt x="41" y="18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01" name="Freeform 2127"/>
            <p:cNvSpPr/>
            <p:nvPr/>
          </p:nvSpPr>
          <p:spPr>
            <a:xfrm>
              <a:off x="5764176" y="4341837"/>
              <a:ext cx="427040" cy="228602"/>
            </a:xfrm>
            <a:custGeom>
              <a:avLst/>
              <a:gdLst>
                <a:gd name="txL" fmla="*/ 0 w 114"/>
                <a:gd name="txT" fmla="*/ 0 h 61"/>
                <a:gd name="txR" fmla="*/ 114 w 114"/>
                <a:gd name="txB" fmla="*/ 61 h 6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14" h="61">
                  <a:moveTo>
                    <a:pt x="39" y="10"/>
                  </a:moveTo>
                  <a:cubicBezTo>
                    <a:pt x="42" y="10"/>
                    <a:pt x="44" y="11"/>
                    <a:pt x="46" y="12"/>
                  </a:cubicBezTo>
                  <a:cubicBezTo>
                    <a:pt x="51" y="14"/>
                    <a:pt x="55" y="16"/>
                    <a:pt x="60" y="19"/>
                  </a:cubicBezTo>
                  <a:cubicBezTo>
                    <a:pt x="62" y="20"/>
                    <a:pt x="64" y="22"/>
                    <a:pt x="66" y="23"/>
                  </a:cubicBezTo>
                  <a:cubicBezTo>
                    <a:pt x="67" y="24"/>
                    <a:pt x="69" y="25"/>
                    <a:pt x="70" y="25"/>
                  </a:cubicBezTo>
                  <a:cubicBezTo>
                    <a:pt x="71" y="26"/>
                    <a:pt x="71" y="26"/>
                    <a:pt x="71" y="26"/>
                  </a:cubicBezTo>
                  <a:cubicBezTo>
                    <a:pt x="72" y="27"/>
                    <a:pt x="72" y="27"/>
                    <a:pt x="72" y="27"/>
                  </a:cubicBezTo>
                  <a:cubicBezTo>
                    <a:pt x="73" y="27"/>
                    <a:pt x="73" y="27"/>
                    <a:pt x="73" y="27"/>
                  </a:cubicBezTo>
                  <a:cubicBezTo>
                    <a:pt x="74" y="28"/>
                    <a:pt x="76" y="29"/>
                    <a:pt x="77" y="29"/>
                  </a:cubicBezTo>
                  <a:cubicBezTo>
                    <a:pt x="75" y="29"/>
                    <a:pt x="73" y="29"/>
                    <a:pt x="71" y="29"/>
                  </a:cubicBezTo>
                  <a:cubicBezTo>
                    <a:pt x="70" y="28"/>
                    <a:pt x="68" y="28"/>
                    <a:pt x="67" y="28"/>
                  </a:cubicBezTo>
                  <a:cubicBezTo>
                    <a:pt x="66" y="28"/>
                    <a:pt x="64" y="28"/>
                    <a:pt x="63" y="28"/>
                  </a:cubicBezTo>
                  <a:cubicBezTo>
                    <a:pt x="61" y="27"/>
                    <a:pt x="58" y="27"/>
                    <a:pt x="56" y="27"/>
                  </a:cubicBezTo>
                  <a:cubicBezTo>
                    <a:pt x="54" y="27"/>
                    <a:pt x="52" y="27"/>
                    <a:pt x="50" y="27"/>
                  </a:cubicBezTo>
                  <a:cubicBezTo>
                    <a:pt x="47" y="26"/>
                    <a:pt x="45" y="26"/>
                    <a:pt x="42" y="25"/>
                  </a:cubicBezTo>
                  <a:cubicBezTo>
                    <a:pt x="41" y="25"/>
                    <a:pt x="39" y="25"/>
                    <a:pt x="38" y="25"/>
                  </a:cubicBezTo>
                  <a:cubicBezTo>
                    <a:pt x="37" y="24"/>
                    <a:pt x="35" y="24"/>
                    <a:pt x="34" y="24"/>
                  </a:cubicBezTo>
                  <a:cubicBezTo>
                    <a:pt x="31" y="24"/>
                    <a:pt x="28" y="24"/>
                    <a:pt x="25" y="24"/>
                  </a:cubicBezTo>
                  <a:cubicBezTo>
                    <a:pt x="24" y="24"/>
                    <a:pt x="22" y="25"/>
                    <a:pt x="21" y="25"/>
                  </a:cubicBezTo>
                  <a:cubicBezTo>
                    <a:pt x="20" y="26"/>
                    <a:pt x="18" y="27"/>
                    <a:pt x="17" y="28"/>
                  </a:cubicBezTo>
                  <a:cubicBezTo>
                    <a:pt x="20" y="26"/>
                    <a:pt x="22" y="25"/>
                    <a:pt x="25" y="25"/>
                  </a:cubicBezTo>
                  <a:cubicBezTo>
                    <a:pt x="28" y="25"/>
                    <a:pt x="31" y="25"/>
                    <a:pt x="34" y="26"/>
                  </a:cubicBezTo>
                  <a:cubicBezTo>
                    <a:pt x="35" y="26"/>
                    <a:pt x="37" y="26"/>
                    <a:pt x="38" y="26"/>
                  </a:cubicBezTo>
                  <a:cubicBezTo>
                    <a:pt x="39" y="26"/>
                    <a:pt x="41" y="27"/>
                    <a:pt x="42" y="27"/>
                  </a:cubicBezTo>
                  <a:cubicBezTo>
                    <a:pt x="43" y="27"/>
                    <a:pt x="44" y="27"/>
                    <a:pt x="44" y="27"/>
                  </a:cubicBezTo>
                  <a:cubicBezTo>
                    <a:pt x="38" y="28"/>
                    <a:pt x="32" y="29"/>
                    <a:pt x="26" y="31"/>
                  </a:cubicBezTo>
                  <a:cubicBezTo>
                    <a:pt x="21" y="32"/>
                    <a:pt x="17" y="34"/>
                    <a:pt x="12" y="36"/>
                  </a:cubicBezTo>
                  <a:cubicBezTo>
                    <a:pt x="10" y="38"/>
                    <a:pt x="8" y="39"/>
                    <a:pt x="6" y="40"/>
                  </a:cubicBezTo>
                  <a:cubicBezTo>
                    <a:pt x="4" y="42"/>
                    <a:pt x="2" y="43"/>
                    <a:pt x="0" y="45"/>
                  </a:cubicBezTo>
                  <a:cubicBezTo>
                    <a:pt x="1" y="44"/>
                    <a:pt x="2" y="44"/>
                    <a:pt x="3" y="43"/>
                  </a:cubicBezTo>
                  <a:cubicBezTo>
                    <a:pt x="5" y="42"/>
                    <a:pt x="6" y="42"/>
                    <a:pt x="7" y="41"/>
                  </a:cubicBezTo>
                  <a:cubicBezTo>
                    <a:pt x="9" y="40"/>
                    <a:pt x="11" y="40"/>
                    <a:pt x="13" y="39"/>
                  </a:cubicBezTo>
                  <a:cubicBezTo>
                    <a:pt x="18" y="37"/>
                    <a:pt x="22" y="35"/>
                    <a:pt x="27" y="34"/>
                  </a:cubicBezTo>
                  <a:cubicBezTo>
                    <a:pt x="36" y="31"/>
                    <a:pt x="46" y="29"/>
                    <a:pt x="56" y="30"/>
                  </a:cubicBezTo>
                  <a:cubicBezTo>
                    <a:pt x="58" y="30"/>
                    <a:pt x="61" y="30"/>
                    <a:pt x="63" y="30"/>
                  </a:cubicBezTo>
                  <a:cubicBezTo>
                    <a:pt x="64" y="30"/>
                    <a:pt x="66" y="30"/>
                    <a:pt x="67" y="31"/>
                  </a:cubicBezTo>
                  <a:cubicBezTo>
                    <a:pt x="68" y="31"/>
                    <a:pt x="69" y="31"/>
                    <a:pt x="71" y="31"/>
                  </a:cubicBezTo>
                  <a:cubicBezTo>
                    <a:pt x="71" y="31"/>
                    <a:pt x="71" y="31"/>
                    <a:pt x="71" y="31"/>
                  </a:cubicBezTo>
                  <a:cubicBezTo>
                    <a:pt x="71" y="31"/>
                    <a:pt x="71" y="31"/>
                    <a:pt x="71" y="32"/>
                  </a:cubicBezTo>
                  <a:cubicBezTo>
                    <a:pt x="69" y="32"/>
                    <a:pt x="68" y="33"/>
                    <a:pt x="67" y="33"/>
                  </a:cubicBezTo>
                  <a:cubicBezTo>
                    <a:pt x="66" y="34"/>
                    <a:pt x="65" y="35"/>
                    <a:pt x="63" y="35"/>
                  </a:cubicBezTo>
                  <a:cubicBezTo>
                    <a:pt x="59" y="38"/>
                    <a:pt x="55" y="42"/>
                    <a:pt x="50" y="44"/>
                  </a:cubicBezTo>
                  <a:cubicBezTo>
                    <a:pt x="49" y="45"/>
                    <a:pt x="48" y="46"/>
                    <a:pt x="47" y="46"/>
                  </a:cubicBezTo>
                  <a:cubicBezTo>
                    <a:pt x="46" y="46"/>
                    <a:pt x="44" y="47"/>
                    <a:pt x="43" y="47"/>
                  </a:cubicBezTo>
                  <a:cubicBezTo>
                    <a:pt x="40" y="48"/>
                    <a:pt x="38" y="48"/>
                    <a:pt x="35" y="49"/>
                  </a:cubicBezTo>
                  <a:cubicBezTo>
                    <a:pt x="32" y="49"/>
                    <a:pt x="30" y="49"/>
                    <a:pt x="27" y="50"/>
                  </a:cubicBezTo>
                  <a:cubicBezTo>
                    <a:pt x="24" y="50"/>
                    <a:pt x="22" y="50"/>
                    <a:pt x="19" y="50"/>
                  </a:cubicBezTo>
                  <a:cubicBezTo>
                    <a:pt x="22" y="50"/>
                    <a:pt x="24" y="50"/>
                    <a:pt x="27" y="50"/>
                  </a:cubicBezTo>
                  <a:cubicBezTo>
                    <a:pt x="30" y="50"/>
                    <a:pt x="33" y="50"/>
                    <a:pt x="35" y="50"/>
                  </a:cubicBezTo>
                  <a:cubicBezTo>
                    <a:pt x="38" y="49"/>
                    <a:pt x="41" y="49"/>
                    <a:pt x="43" y="48"/>
                  </a:cubicBezTo>
                  <a:cubicBezTo>
                    <a:pt x="45" y="48"/>
                    <a:pt x="46" y="48"/>
                    <a:pt x="47" y="47"/>
                  </a:cubicBezTo>
                  <a:cubicBezTo>
                    <a:pt x="49" y="47"/>
                    <a:pt x="50" y="46"/>
                    <a:pt x="51" y="46"/>
                  </a:cubicBezTo>
                  <a:cubicBezTo>
                    <a:pt x="56" y="43"/>
                    <a:pt x="60" y="40"/>
                    <a:pt x="64" y="37"/>
                  </a:cubicBezTo>
                  <a:cubicBezTo>
                    <a:pt x="67" y="35"/>
                    <a:pt x="69" y="34"/>
                    <a:pt x="71" y="33"/>
                  </a:cubicBezTo>
                  <a:cubicBezTo>
                    <a:pt x="73" y="33"/>
                    <a:pt x="74" y="32"/>
                    <a:pt x="75" y="32"/>
                  </a:cubicBezTo>
                  <a:cubicBezTo>
                    <a:pt x="76" y="32"/>
                    <a:pt x="76" y="32"/>
                    <a:pt x="77" y="32"/>
                  </a:cubicBezTo>
                  <a:cubicBezTo>
                    <a:pt x="80" y="32"/>
                    <a:pt x="83" y="32"/>
                    <a:pt x="86" y="32"/>
                  </a:cubicBezTo>
                  <a:cubicBezTo>
                    <a:pt x="88" y="31"/>
                    <a:pt x="91" y="31"/>
                    <a:pt x="93" y="31"/>
                  </a:cubicBezTo>
                  <a:cubicBezTo>
                    <a:pt x="93" y="31"/>
                    <a:pt x="92" y="31"/>
                    <a:pt x="92" y="32"/>
                  </a:cubicBezTo>
                  <a:cubicBezTo>
                    <a:pt x="92" y="33"/>
                    <a:pt x="91" y="34"/>
                    <a:pt x="91" y="35"/>
                  </a:cubicBezTo>
                  <a:cubicBezTo>
                    <a:pt x="90" y="36"/>
                    <a:pt x="90" y="37"/>
                    <a:pt x="89" y="37"/>
                  </a:cubicBezTo>
                  <a:cubicBezTo>
                    <a:pt x="88" y="39"/>
                    <a:pt x="87" y="41"/>
                    <a:pt x="86" y="43"/>
                  </a:cubicBezTo>
                  <a:cubicBezTo>
                    <a:pt x="84" y="44"/>
                    <a:pt x="83" y="46"/>
                    <a:pt x="81" y="48"/>
                  </a:cubicBezTo>
                  <a:cubicBezTo>
                    <a:pt x="78" y="51"/>
                    <a:pt x="75" y="53"/>
                    <a:pt x="71" y="55"/>
                  </a:cubicBezTo>
                  <a:cubicBezTo>
                    <a:pt x="69" y="56"/>
                    <a:pt x="67" y="57"/>
                    <a:pt x="65" y="58"/>
                  </a:cubicBezTo>
                  <a:cubicBezTo>
                    <a:pt x="63" y="59"/>
                    <a:pt x="61" y="60"/>
                    <a:pt x="59" y="61"/>
                  </a:cubicBezTo>
                  <a:cubicBezTo>
                    <a:pt x="61" y="60"/>
                    <a:pt x="63" y="59"/>
                    <a:pt x="65" y="59"/>
                  </a:cubicBezTo>
                  <a:cubicBezTo>
                    <a:pt x="67" y="58"/>
                    <a:pt x="69" y="57"/>
                    <a:pt x="71" y="56"/>
                  </a:cubicBezTo>
                  <a:cubicBezTo>
                    <a:pt x="75" y="54"/>
                    <a:pt x="79" y="52"/>
                    <a:pt x="82" y="49"/>
                  </a:cubicBezTo>
                  <a:cubicBezTo>
                    <a:pt x="84" y="47"/>
                    <a:pt x="85" y="46"/>
                    <a:pt x="87" y="44"/>
                  </a:cubicBezTo>
                  <a:cubicBezTo>
                    <a:pt x="88" y="42"/>
                    <a:pt x="90" y="40"/>
                    <a:pt x="91" y="38"/>
                  </a:cubicBezTo>
                  <a:cubicBezTo>
                    <a:pt x="91" y="38"/>
                    <a:pt x="91" y="37"/>
                    <a:pt x="92" y="37"/>
                  </a:cubicBezTo>
                  <a:cubicBezTo>
                    <a:pt x="92" y="36"/>
                    <a:pt x="92" y="36"/>
                    <a:pt x="92" y="35"/>
                  </a:cubicBezTo>
                  <a:cubicBezTo>
                    <a:pt x="93" y="34"/>
                    <a:pt x="93" y="33"/>
                    <a:pt x="94" y="33"/>
                  </a:cubicBezTo>
                  <a:cubicBezTo>
                    <a:pt x="94" y="32"/>
                    <a:pt x="95" y="31"/>
                    <a:pt x="96" y="30"/>
                  </a:cubicBezTo>
                  <a:cubicBezTo>
                    <a:pt x="97" y="30"/>
                    <a:pt x="99" y="29"/>
                    <a:pt x="101" y="29"/>
                  </a:cubicBezTo>
                  <a:cubicBezTo>
                    <a:pt x="102" y="28"/>
                    <a:pt x="104" y="27"/>
                    <a:pt x="105" y="27"/>
                  </a:cubicBezTo>
                  <a:cubicBezTo>
                    <a:pt x="106" y="27"/>
                    <a:pt x="106" y="27"/>
                    <a:pt x="106" y="26"/>
                  </a:cubicBezTo>
                  <a:cubicBezTo>
                    <a:pt x="106" y="26"/>
                    <a:pt x="106" y="26"/>
                    <a:pt x="106" y="26"/>
                  </a:cubicBezTo>
                  <a:cubicBezTo>
                    <a:pt x="107" y="26"/>
                    <a:pt x="107" y="26"/>
                    <a:pt x="107" y="26"/>
                  </a:cubicBezTo>
                  <a:cubicBezTo>
                    <a:pt x="110" y="25"/>
                    <a:pt x="112" y="23"/>
                    <a:pt x="114" y="22"/>
                  </a:cubicBezTo>
                  <a:cubicBezTo>
                    <a:pt x="113" y="22"/>
                    <a:pt x="111" y="23"/>
                    <a:pt x="110" y="23"/>
                  </a:cubicBezTo>
                  <a:cubicBezTo>
                    <a:pt x="109" y="24"/>
                    <a:pt x="108" y="24"/>
                    <a:pt x="107" y="24"/>
                  </a:cubicBezTo>
                  <a:cubicBezTo>
                    <a:pt x="105" y="25"/>
                    <a:pt x="103" y="25"/>
                    <a:pt x="102" y="26"/>
                  </a:cubicBezTo>
                  <a:cubicBezTo>
                    <a:pt x="101" y="26"/>
                    <a:pt x="101" y="26"/>
                    <a:pt x="101" y="26"/>
                  </a:cubicBezTo>
                  <a:cubicBezTo>
                    <a:pt x="100" y="26"/>
                    <a:pt x="100" y="26"/>
                    <a:pt x="99" y="26"/>
                  </a:cubicBezTo>
                  <a:cubicBezTo>
                    <a:pt x="99" y="26"/>
                    <a:pt x="98" y="26"/>
                    <a:pt x="98" y="26"/>
                  </a:cubicBezTo>
                  <a:cubicBezTo>
                    <a:pt x="97" y="26"/>
                    <a:pt x="96" y="26"/>
                    <a:pt x="96" y="25"/>
                  </a:cubicBezTo>
                  <a:cubicBezTo>
                    <a:pt x="95" y="25"/>
                    <a:pt x="94" y="25"/>
                    <a:pt x="93" y="25"/>
                  </a:cubicBezTo>
                  <a:cubicBezTo>
                    <a:pt x="88" y="24"/>
                    <a:pt x="84" y="22"/>
                    <a:pt x="80" y="20"/>
                  </a:cubicBezTo>
                  <a:cubicBezTo>
                    <a:pt x="79" y="20"/>
                    <a:pt x="78" y="19"/>
                    <a:pt x="77" y="18"/>
                  </a:cubicBezTo>
                  <a:cubicBezTo>
                    <a:pt x="76" y="18"/>
                    <a:pt x="75" y="17"/>
                    <a:pt x="74" y="17"/>
                  </a:cubicBezTo>
                  <a:cubicBezTo>
                    <a:pt x="72" y="15"/>
                    <a:pt x="70" y="14"/>
                    <a:pt x="69" y="12"/>
                  </a:cubicBezTo>
                  <a:cubicBezTo>
                    <a:pt x="66" y="8"/>
                    <a:pt x="63" y="4"/>
                    <a:pt x="61" y="0"/>
                  </a:cubicBezTo>
                  <a:cubicBezTo>
                    <a:pt x="62" y="2"/>
                    <a:pt x="63" y="4"/>
                    <a:pt x="64" y="6"/>
                  </a:cubicBezTo>
                  <a:cubicBezTo>
                    <a:pt x="65" y="8"/>
                    <a:pt x="67" y="10"/>
                    <a:pt x="68" y="12"/>
                  </a:cubicBezTo>
                  <a:cubicBezTo>
                    <a:pt x="69" y="14"/>
                    <a:pt x="71" y="16"/>
                    <a:pt x="73" y="17"/>
                  </a:cubicBezTo>
                  <a:cubicBezTo>
                    <a:pt x="74" y="18"/>
                    <a:pt x="75" y="19"/>
                    <a:pt x="76" y="19"/>
                  </a:cubicBezTo>
                  <a:cubicBezTo>
                    <a:pt x="77" y="20"/>
                    <a:pt x="78" y="21"/>
                    <a:pt x="79" y="21"/>
                  </a:cubicBezTo>
                  <a:cubicBezTo>
                    <a:pt x="81" y="22"/>
                    <a:pt x="83" y="23"/>
                    <a:pt x="86" y="24"/>
                  </a:cubicBezTo>
                  <a:cubicBezTo>
                    <a:pt x="88" y="25"/>
                    <a:pt x="90" y="26"/>
                    <a:pt x="92" y="26"/>
                  </a:cubicBezTo>
                  <a:cubicBezTo>
                    <a:pt x="94" y="27"/>
                    <a:pt x="95" y="27"/>
                    <a:pt x="96" y="27"/>
                  </a:cubicBezTo>
                  <a:cubicBezTo>
                    <a:pt x="96" y="27"/>
                    <a:pt x="96" y="27"/>
                    <a:pt x="96" y="27"/>
                  </a:cubicBezTo>
                  <a:cubicBezTo>
                    <a:pt x="93" y="28"/>
                    <a:pt x="89" y="29"/>
                    <a:pt x="85" y="29"/>
                  </a:cubicBezTo>
                  <a:cubicBezTo>
                    <a:pt x="85" y="29"/>
                    <a:pt x="84" y="29"/>
                    <a:pt x="83" y="29"/>
                  </a:cubicBezTo>
                  <a:cubicBezTo>
                    <a:pt x="82" y="29"/>
                    <a:pt x="81" y="29"/>
                    <a:pt x="81" y="28"/>
                  </a:cubicBezTo>
                  <a:cubicBezTo>
                    <a:pt x="78" y="28"/>
                    <a:pt x="76" y="27"/>
                    <a:pt x="74" y="26"/>
                  </a:cubicBezTo>
                  <a:cubicBezTo>
                    <a:pt x="73" y="25"/>
                    <a:pt x="73" y="25"/>
                    <a:pt x="73" y="25"/>
                  </a:cubicBezTo>
                  <a:cubicBezTo>
                    <a:pt x="73" y="25"/>
                    <a:pt x="72" y="25"/>
                    <a:pt x="72" y="25"/>
                  </a:cubicBezTo>
                  <a:cubicBezTo>
                    <a:pt x="71" y="24"/>
                    <a:pt x="71" y="24"/>
                    <a:pt x="71" y="24"/>
                  </a:cubicBezTo>
                  <a:cubicBezTo>
                    <a:pt x="69" y="23"/>
                    <a:pt x="68" y="22"/>
                    <a:pt x="67" y="22"/>
                  </a:cubicBezTo>
                  <a:cubicBezTo>
                    <a:pt x="65" y="20"/>
                    <a:pt x="63" y="19"/>
                    <a:pt x="61" y="18"/>
                  </a:cubicBezTo>
                  <a:cubicBezTo>
                    <a:pt x="56" y="15"/>
                    <a:pt x="52" y="12"/>
                    <a:pt x="47" y="10"/>
                  </a:cubicBezTo>
                  <a:cubicBezTo>
                    <a:pt x="44" y="9"/>
                    <a:pt x="42" y="8"/>
                    <a:pt x="39" y="8"/>
                  </a:cubicBezTo>
                  <a:cubicBezTo>
                    <a:pt x="37" y="8"/>
                    <a:pt x="34" y="8"/>
                    <a:pt x="32" y="8"/>
                  </a:cubicBezTo>
                  <a:cubicBezTo>
                    <a:pt x="34" y="8"/>
                    <a:pt x="37" y="9"/>
                    <a:pt x="39" y="10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02" name="Freeform 2128"/>
            <p:cNvSpPr/>
            <p:nvPr/>
          </p:nvSpPr>
          <p:spPr>
            <a:xfrm>
              <a:off x="6589681" y="5246718"/>
              <a:ext cx="82550" cy="230189"/>
            </a:xfrm>
            <a:custGeom>
              <a:avLst/>
              <a:gdLst>
                <a:gd name="txL" fmla="*/ 0 w 22"/>
                <a:gd name="txT" fmla="*/ 0 h 61"/>
                <a:gd name="txR" fmla="*/ 22 w 22"/>
                <a:gd name="txB" fmla="*/ 61 h 6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2" h="61">
                  <a:moveTo>
                    <a:pt x="22" y="43"/>
                  </a:moveTo>
                  <a:cubicBezTo>
                    <a:pt x="22" y="42"/>
                    <a:pt x="22" y="41"/>
                    <a:pt x="21" y="39"/>
                  </a:cubicBezTo>
                  <a:cubicBezTo>
                    <a:pt x="20" y="36"/>
                    <a:pt x="18" y="33"/>
                    <a:pt x="17" y="29"/>
                  </a:cubicBezTo>
                  <a:cubicBezTo>
                    <a:pt x="14" y="24"/>
                    <a:pt x="9" y="20"/>
                    <a:pt x="6" y="16"/>
                  </a:cubicBezTo>
                  <a:cubicBezTo>
                    <a:pt x="4" y="13"/>
                    <a:pt x="3" y="10"/>
                    <a:pt x="2" y="6"/>
                  </a:cubicBezTo>
                  <a:cubicBezTo>
                    <a:pt x="2" y="4"/>
                    <a:pt x="1" y="2"/>
                    <a:pt x="0" y="0"/>
                  </a:cubicBezTo>
                  <a:cubicBezTo>
                    <a:pt x="1" y="4"/>
                    <a:pt x="1" y="8"/>
                    <a:pt x="1" y="11"/>
                  </a:cubicBezTo>
                  <a:cubicBezTo>
                    <a:pt x="2" y="21"/>
                    <a:pt x="7" y="29"/>
                    <a:pt x="11" y="38"/>
                  </a:cubicBezTo>
                  <a:cubicBezTo>
                    <a:pt x="13" y="42"/>
                    <a:pt x="14" y="46"/>
                    <a:pt x="15" y="51"/>
                  </a:cubicBezTo>
                  <a:cubicBezTo>
                    <a:pt x="16" y="54"/>
                    <a:pt x="17" y="58"/>
                    <a:pt x="18" y="61"/>
                  </a:cubicBezTo>
                  <a:cubicBezTo>
                    <a:pt x="18" y="61"/>
                    <a:pt x="18" y="61"/>
                    <a:pt x="18" y="61"/>
                  </a:cubicBezTo>
                  <a:cubicBezTo>
                    <a:pt x="18" y="55"/>
                    <a:pt x="20" y="49"/>
                    <a:pt x="22" y="43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803" name="Picture 2129"/>
            <p:cNvPicPr>
              <a:picLocks noChangeAspect="1"/>
            </p:cNvPicPr>
            <p:nvPr/>
          </p:nvPicPr>
          <p:blipFill>
            <a:blip r:embed="rId56"/>
            <a:stretch>
              <a:fillRect/>
            </a:stretch>
          </p:blipFill>
          <p:spPr>
            <a:xfrm>
              <a:off x="6575393" y="5230843"/>
              <a:ext cx="123826" cy="192089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804" name="Picture 2130"/>
            <p:cNvPicPr>
              <a:picLocks noChangeAspect="1"/>
            </p:cNvPicPr>
            <p:nvPr/>
          </p:nvPicPr>
          <p:blipFill>
            <a:blip r:embed="rId57"/>
            <a:stretch>
              <a:fillRect/>
            </a:stretch>
          </p:blipFill>
          <p:spPr>
            <a:xfrm>
              <a:off x="6516656" y="5221318"/>
              <a:ext cx="157163" cy="269877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805" name="Freeform 2131"/>
            <p:cNvSpPr/>
            <p:nvPr/>
          </p:nvSpPr>
          <p:spPr>
            <a:xfrm>
              <a:off x="6578568" y="5340381"/>
              <a:ext cx="52388" cy="101601"/>
            </a:xfrm>
            <a:custGeom>
              <a:avLst/>
              <a:gdLst>
                <a:gd name="txL" fmla="*/ 0 w 14"/>
                <a:gd name="txT" fmla="*/ 0 h 27"/>
                <a:gd name="txR" fmla="*/ 14 w 14"/>
                <a:gd name="txB" fmla="*/ 27 h 27"/>
              </a:gdLst>
              <a:ahLst/>
              <a:cxnLst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4" h="27">
                  <a:moveTo>
                    <a:pt x="12" y="12"/>
                  </a:moveTo>
                  <a:cubicBezTo>
                    <a:pt x="12" y="8"/>
                    <a:pt x="9" y="4"/>
                    <a:pt x="8" y="0"/>
                  </a:cubicBezTo>
                  <a:cubicBezTo>
                    <a:pt x="8" y="2"/>
                    <a:pt x="9" y="4"/>
                    <a:pt x="9" y="6"/>
                  </a:cubicBezTo>
                  <a:cubicBezTo>
                    <a:pt x="8" y="9"/>
                    <a:pt x="6" y="11"/>
                    <a:pt x="4" y="13"/>
                  </a:cubicBezTo>
                  <a:cubicBezTo>
                    <a:pt x="3" y="14"/>
                    <a:pt x="1" y="15"/>
                    <a:pt x="0" y="16"/>
                  </a:cubicBezTo>
                  <a:cubicBezTo>
                    <a:pt x="3" y="20"/>
                    <a:pt x="8" y="23"/>
                    <a:pt x="12" y="27"/>
                  </a:cubicBezTo>
                  <a:cubicBezTo>
                    <a:pt x="14" y="22"/>
                    <a:pt x="13" y="16"/>
                    <a:pt x="12" y="12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06" name="Freeform 2132"/>
            <p:cNvSpPr/>
            <p:nvPr/>
          </p:nvSpPr>
          <p:spPr>
            <a:xfrm>
              <a:off x="6564281" y="5138767"/>
              <a:ext cx="123826" cy="195264"/>
            </a:xfrm>
            <a:custGeom>
              <a:avLst/>
              <a:gdLst>
                <a:gd name="txL" fmla="*/ 0 w 33"/>
                <a:gd name="txT" fmla="*/ 0 h 52"/>
                <a:gd name="txR" fmla="*/ 33 w 33"/>
                <a:gd name="txB" fmla="*/ 52 h 5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3" h="52">
                  <a:moveTo>
                    <a:pt x="7" y="29"/>
                  </a:moveTo>
                  <a:cubicBezTo>
                    <a:pt x="9" y="30"/>
                    <a:pt x="12" y="32"/>
                    <a:pt x="13" y="34"/>
                  </a:cubicBezTo>
                  <a:cubicBezTo>
                    <a:pt x="16" y="36"/>
                    <a:pt x="18" y="37"/>
                    <a:pt x="21" y="38"/>
                  </a:cubicBezTo>
                  <a:cubicBezTo>
                    <a:pt x="26" y="42"/>
                    <a:pt x="31" y="45"/>
                    <a:pt x="33" y="52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32" y="45"/>
                    <a:pt x="29" y="39"/>
                    <a:pt x="25" y="33"/>
                  </a:cubicBezTo>
                  <a:cubicBezTo>
                    <a:pt x="22" y="30"/>
                    <a:pt x="14" y="24"/>
                    <a:pt x="7" y="26"/>
                  </a:cubicBezTo>
                  <a:cubicBezTo>
                    <a:pt x="4" y="22"/>
                    <a:pt x="5" y="19"/>
                    <a:pt x="5" y="15"/>
                  </a:cubicBezTo>
                  <a:cubicBezTo>
                    <a:pt x="5" y="12"/>
                    <a:pt x="5" y="9"/>
                    <a:pt x="4" y="6"/>
                  </a:cubicBezTo>
                  <a:cubicBezTo>
                    <a:pt x="4" y="4"/>
                    <a:pt x="3" y="2"/>
                    <a:pt x="2" y="0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1" y="3"/>
                    <a:pt x="3" y="5"/>
                    <a:pt x="3" y="7"/>
                  </a:cubicBezTo>
                  <a:cubicBezTo>
                    <a:pt x="4" y="9"/>
                    <a:pt x="4" y="12"/>
                    <a:pt x="4" y="15"/>
                  </a:cubicBezTo>
                  <a:cubicBezTo>
                    <a:pt x="4" y="19"/>
                    <a:pt x="4" y="24"/>
                    <a:pt x="6" y="26"/>
                  </a:cubicBezTo>
                  <a:cubicBezTo>
                    <a:pt x="7" y="27"/>
                    <a:pt x="7" y="28"/>
                    <a:pt x="7" y="29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07" name="Freeform 2133"/>
            <p:cNvSpPr>
              <a:spLocks noEditPoints="1"/>
            </p:cNvSpPr>
            <p:nvPr/>
          </p:nvSpPr>
          <p:spPr>
            <a:xfrm>
              <a:off x="6559518" y="5238781"/>
              <a:ext cx="123826" cy="230189"/>
            </a:xfrm>
            <a:custGeom>
              <a:avLst/>
              <a:gdLst>
                <a:gd name="txL" fmla="*/ 0 w 33"/>
                <a:gd name="txT" fmla="*/ 0 h 61"/>
                <a:gd name="txR" fmla="*/ 33 w 33"/>
                <a:gd name="txB" fmla="*/ 61 h 6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3" h="61">
                  <a:moveTo>
                    <a:pt x="7" y="26"/>
                  </a:moveTo>
                  <a:cubicBezTo>
                    <a:pt x="7" y="25"/>
                    <a:pt x="7" y="25"/>
                    <a:pt x="7" y="24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1"/>
                    <a:pt x="8" y="19"/>
                    <a:pt x="8" y="18"/>
                  </a:cubicBezTo>
                  <a:cubicBezTo>
                    <a:pt x="8" y="19"/>
                    <a:pt x="9" y="20"/>
                    <a:pt x="9" y="20"/>
                  </a:cubicBezTo>
                  <a:cubicBezTo>
                    <a:pt x="9" y="22"/>
                    <a:pt x="10" y="23"/>
                    <a:pt x="10" y="24"/>
                  </a:cubicBezTo>
                  <a:cubicBezTo>
                    <a:pt x="11" y="26"/>
                    <a:pt x="11" y="27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9"/>
                    <a:pt x="13" y="30"/>
                    <a:pt x="13" y="31"/>
                  </a:cubicBezTo>
                  <a:cubicBezTo>
                    <a:pt x="13" y="31"/>
                    <a:pt x="13" y="32"/>
                    <a:pt x="13" y="33"/>
                  </a:cubicBezTo>
                  <a:cubicBezTo>
                    <a:pt x="13" y="34"/>
                    <a:pt x="13" y="34"/>
                    <a:pt x="12" y="35"/>
                  </a:cubicBezTo>
                  <a:cubicBezTo>
                    <a:pt x="12" y="36"/>
                    <a:pt x="11" y="36"/>
                    <a:pt x="11" y="37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9"/>
                    <a:pt x="9" y="39"/>
                  </a:cubicBezTo>
                  <a:cubicBezTo>
                    <a:pt x="9" y="40"/>
                    <a:pt x="8" y="40"/>
                    <a:pt x="8" y="41"/>
                  </a:cubicBezTo>
                  <a:cubicBezTo>
                    <a:pt x="7" y="41"/>
                    <a:pt x="6" y="42"/>
                    <a:pt x="6" y="42"/>
                  </a:cubicBezTo>
                  <a:cubicBezTo>
                    <a:pt x="7" y="41"/>
                    <a:pt x="9" y="41"/>
                    <a:pt x="10" y="39"/>
                  </a:cubicBezTo>
                  <a:cubicBezTo>
                    <a:pt x="10" y="39"/>
                    <a:pt x="10" y="39"/>
                    <a:pt x="11" y="39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7"/>
                    <a:pt x="13" y="36"/>
                    <a:pt x="13" y="36"/>
                  </a:cubicBezTo>
                  <a:cubicBezTo>
                    <a:pt x="14" y="35"/>
                    <a:pt x="14" y="34"/>
                    <a:pt x="14" y="33"/>
                  </a:cubicBezTo>
                  <a:cubicBezTo>
                    <a:pt x="14" y="33"/>
                    <a:pt x="14" y="33"/>
                    <a:pt x="14" y="32"/>
                  </a:cubicBezTo>
                  <a:cubicBezTo>
                    <a:pt x="15" y="33"/>
                    <a:pt x="15" y="33"/>
                    <a:pt x="15" y="34"/>
                  </a:cubicBezTo>
                  <a:cubicBezTo>
                    <a:pt x="15" y="34"/>
                    <a:pt x="15" y="34"/>
                    <a:pt x="15" y="35"/>
                  </a:cubicBezTo>
                  <a:cubicBezTo>
                    <a:pt x="16" y="35"/>
                    <a:pt x="16" y="36"/>
                    <a:pt x="16" y="37"/>
                  </a:cubicBezTo>
                  <a:cubicBezTo>
                    <a:pt x="17" y="39"/>
                    <a:pt x="17" y="40"/>
                    <a:pt x="17" y="42"/>
                  </a:cubicBezTo>
                  <a:cubicBezTo>
                    <a:pt x="17" y="43"/>
                    <a:pt x="18" y="44"/>
                    <a:pt x="18" y="44"/>
                  </a:cubicBezTo>
                  <a:cubicBezTo>
                    <a:pt x="18" y="45"/>
                    <a:pt x="18" y="46"/>
                    <a:pt x="18" y="47"/>
                  </a:cubicBezTo>
                  <a:cubicBezTo>
                    <a:pt x="18" y="48"/>
                    <a:pt x="18" y="49"/>
                    <a:pt x="18" y="50"/>
                  </a:cubicBezTo>
                  <a:cubicBezTo>
                    <a:pt x="17" y="50"/>
                    <a:pt x="17" y="51"/>
                    <a:pt x="17" y="52"/>
                  </a:cubicBezTo>
                  <a:cubicBezTo>
                    <a:pt x="18" y="50"/>
                    <a:pt x="18" y="49"/>
                    <a:pt x="18" y="47"/>
                  </a:cubicBezTo>
                  <a:cubicBezTo>
                    <a:pt x="18" y="45"/>
                    <a:pt x="18" y="44"/>
                    <a:pt x="18" y="42"/>
                  </a:cubicBezTo>
                  <a:cubicBezTo>
                    <a:pt x="18" y="41"/>
                    <a:pt x="18" y="40"/>
                    <a:pt x="18" y="39"/>
                  </a:cubicBezTo>
                  <a:cubicBezTo>
                    <a:pt x="18" y="40"/>
                    <a:pt x="19" y="41"/>
                    <a:pt x="19" y="42"/>
                  </a:cubicBezTo>
                  <a:cubicBezTo>
                    <a:pt x="20" y="43"/>
                    <a:pt x="20" y="44"/>
                    <a:pt x="21" y="45"/>
                  </a:cubicBezTo>
                  <a:cubicBezTo>
                    <a:pt x="22" y="48"/>
                    <a:pt x="23" y="50"/>
                    <a:pt x="23" y="53"/>
                  </a:cubicBezTo>
                  <a:cubicBezTo>
                    <a:pt x="24" y="56"/>
                    <a:pt x="24" y="58"/>
                    <a:pt x="25" y="61"/>
                  </a:cubicBezTo>
                  <a:cubicBezTo>
                    <a:pt x="24" y="55"/>
                    <a:pt x="23" y="50"/>
                    <a:pt x="22" y="45"/>
                  </a:cubicBezTo>
                  <a:cubicBezTo>
                    <a:pt x="21" y="44"/>
                    <a:pt x="21" y="43"/>
                    <a:pt x="20" y="41"/>
                  </a:cubicBezTo>
                  <a:cubicBezTo>
                    <a:pt x="20" y="40"/>
                    <a:pt x="19" y="39"/>
                    <a:pt x="19" y="38"/>
                  </a:cubicBezTo>
                  <a:cubicBezTo>
                    <a:pt x="18" y="35"/>
                    <a:pt x="16" y="33"/>
                    <a:pt x="15" y="31"/>
                  </a:cubicBezTo>
                  <a:cubicBezTo>
                    <a:pt x="14" y="28"/>
                    <a:pt x="13" y="26"/>
                    <a:pt x="12" y="24"/>
                  </a:cubicBezTo>
                  <a:cubicBezTo>
                    <a:pt x="11" y="22"/>
                    <a:pt x="11" y="21"/>
                    <a:pt x="11" y="20"/>
                  </a:cubicBezTo>
                  <a:cubicBezTo>
                    <a:pt x="10" y="19"/>
                    <a:pt x="10" y="18"/>
                    <a:pt x="10" y="16"/>
                  </a:cubicBezTo>
                  <a:cubicBezTo>
                    <a:pt x="10" y="15"/>
                    <a:pt x="10" y="14"/>
                    <a:pt x="10" y="12"/>
                  </a:cubicBezTo>
                  <a:cubicBezTo>
                    <a:pt x="10" y="12"/>
                    <a:pt x="10" y="11"/>
                    <a:pt x="10" y="10"/>
                  </a:cubicBezTo>
                  <a:cubicBezTo>
                    <a:pt x="10" y="11"/>
                    <a:pt x="11" y="12"/>
                    <a:pt x="12" y="14"/>
                  </a:cubicBezTo>
                  <a:cubicBezTo>
                    <a:pt x="12" y="15"/>
                    <a:pt x="12" y="15"/>
                    <a:pt x="13" y="16"/>
                  </a:cubicBezTo>
                  <a:cubicBezTo>
                    <a:pt x="13" y="17"/>
                    <a:pt x="14" y="18"/>
                    <a:pt x="14" y="19"/>
                  </a:cubicBezTo>
                  <a:cubicBezTo>
                    <a:pt x="15" y="21"/>
                    <a:pt x="17" y="22"/>
                    <a:pt x="18" y="23"/>
                  </a:cubicBezTo>
                  <a:cubicBezTo>
                    <a:pt x="19" y="25"/>
                    <a:pt x="21" y="26"/>
                    <a:pt x="22" y="28"/>
                  </a:cubicBezTo>
                  <a:cubicBezTo>
                    <a:pt x="23" y="29"/>
                    <a:pt x="24" y="30"/>
                    <a:pt x="25" y="32"/>
                  </a:cubicBezTo>
                  <a:cubicBezTo>
                    <a:pt x="26" y="34"/>
                    <a:pt x="27" y="35"/>
                    <a:pt x="28" y="37"/>
                  </a:cubicBezTo>
                  <a:cubicBezTo>
                    <a:pt x="28" y="39"/>
                    <a:pt x="29" y="41"/>
                    <a:pt x="30" y="42"/>
                  </a:cubicBezTo>
                  <a:cubicBezTo>
                    <a:pt x="29" y="39"/>
                    <a:pt x="27" y="35"/>
                    <a:pt x="26" y="32"/>
                  </a:cubicBezTo>
                  <a:cubicBezTo>
                    <a:pt x="25" y="30"/>
                    <a:pt x="24" y="29"/>
                    <a:pt x="22" y="27"/>
                  </a:cubicBezTo>
                  <a:cubicBezTo>
                    <a:pt x="21" y="26"/>
                    <a:pt x="20" y="24"/>
                    <a:pt x="19" y="23"/>
                  </a:cubicBezTo>
                  <a:cubicBezTo>
                    <a:pt x="17" y="21"/>
                    <a:pt x="16" y="20"/>
                    <a:pt x="15" y="18"/>
                  </a:cubicBezTo>
                  <a:cubicBezTo>
                    <a:pt x="15" y="18"/>
                    <a:pt x="14" y="17"/>
                    <a:pt x="14" y="16"/>
                  </a:cubicBezTo>
                  <a:cubicBezTo>
                    <a:pt x="14" y="15"/>
                    <a:pt x="13" y="14"/>
                    <a:pt x="13" y="13"/>
                  </a:cubicBezTo>
                  <a:cubicBezTo>
                    <a:pt x="12" y="12"/>
                    <a:pt x="11" y="10"/>
                    <a:pt x="11" y="8"/>
                  </a:cubicBezTo>
                  <a:cubicBezTo>
                    <a:pt x="10" y="7"/>
                    <a:pt x="10" y="6"/>
                    <a:pt x="10" y="5"/>
                  </a:cubicBezTo>
                  <a:cubicBezTo>
                    <a:pt x="10" y="5"/>
                    <a:pt x="10" y="5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5"/>
                    <a:pt x="13" y="7"/>
                    <a:pt x="14" y="8"/>
                  </a:cubicBezTo>
                  <a:cubicBezTo>
                    <a:pt x="15" y="8"/>
                    <a:pt x="17" y="9"/>
                    <a:pt x="18" y="10"/>
                  </a:cubicBezTo>
                  <a:cubicBezTo>
                    <a:pt x="19" y="10"/>
                    <a:pt x="20" y="11"/>
                    <a:pt x="21" y="11"/>
                  </a:cubicBezTo>
                  <a:cubicBezTo>
                    <a:pt x="24" y="12"/>
                    <a:pt x="26" y="14"/>
                    <a:pt x="28" y="16"/>
                  </a:cubicBezTo>
                  <a:cubicBezTo>
                    <a:pt x="29" y="17"/>
                    <a:pt x="30" y="18"/>
                    <a:pt x="30" y="19"/>
                  </a:cubicBezTo>
                  <a:cubicBezTo>
                    <a:pt x="31" y="20"/>
                    <a:pt x="32" y="21"/>
                    <a:pt x="33" y="22"/>
                  </a:cubicBezTo>
                  <a:cubicBezTo>
                    <a:pt x="31" y="20"/>
                    <a:pt x="30" y="18"/>
                    <a:pt x="28" y="16"/>
                  </a:cubicBezTo>
                  <a:cubicBezTo>
                    <a:pt x="27" y="15"/>
                    <a:pt x="26" y="14"/>
                    <a:pt x="25" y="13"/>
                  </a:cubicBezTo>
                  <a:cubicBezTo>
                    <a:pt x="25" y="12"/>
                    <a:pt x="24" y="12"/>
                    <a:pt x="24" y="12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19" y="9"/>
                    <a:pt x="17" y="8"/>
                    <a:pt x="15" y="7"/>
                  </a:cubicBezTo>
                  <a:cubicBezTo>
                    <a:pt x="14" y="6"/>
                    <a:pt x="13" y="5"/>
                    <a:pt x="12" y="4"/>
                  </a:cubicBezTo>
                  <a:cubicBezTo>
                    <a:pt x="11" y="4"/>
                    <a:pt x="10" y="3"/>
                    <a:pt x="9" y="2"/>
                  </a:cubicBezTo>
                  <a:cubicBezTo>
                    <a:pt x="9" y="2"/>
                    <a:pt x="9" y="1"/>
                    <a:pt x="9" y="0"/>
                  </a:cubicBezTo>
                  <a:cubicBezTo>
                    <a:pt x="9" y="0"/>
                    <a:pt x="8" y="0"/>
                    <a:pt x="8" y="0"/>
                  </a:cubicBezTo>
                  <a:cubicBezTo>
                    <a:pt x="7" y="0"/>
                    <a:pt x="7" y="0"/>
                    <a:pt x="7" y="1"/>
                  </a:cubicBezTo>
                  <a:cubicBezTo>
                    <a:pt x="7" y="2"/>
                    <a:pt x="8" y="3"/>
                    <a:pt x="8" y="5"/>
                  </a:cubicBezTo>
                  <a:cubicBezTo>
                    <a:pt x="8" y="5"/>
                    <a:pt x="8" y="6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7" y="8"/>
                    <a:pt x="7" y="8"/>
                    <a:pt x="6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1"/>
                    <a:pt x="4" y="11"/>
                    <a:pt x="3" y="12"/>
                  </a:cubicBezTo>
                  <a:cubicBezTo>
                    <a:pt x="3" y="13"/>
                    <a:pt x="2" y="14"/>
                    <a:pt x="1" y="15"/>
                  </a:cubicBezTo>
                  <a:cubicBezTo>
                    <a:pt x="1" y="16"/>
                    <a:pt x="1" y="16"/>
                    <a:pt x="1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18"/>
                    <a:pt x="0" y="18"/>
                    <a:pt x="1" y="17"/>
                  </a:cubicBezTo>
                  <a:cubicBezTo>
                    <a:pt x="1" y="17"/>
                    <a:pt x="2" y="16"/>
                    <a:pt x="2" y="15"/>
                  </a:cubicBezTo>
                  <a:cubicBezTo>
                    <a:pt x="3" y="14"/>
                    <a:pt x="3" y="13"/>
                    <a:pt x="4" y="12"/>
                  </a:cubicBezTo>
                  <a:cubicBezTo>
                    <a:pt x="5" y="12"/>
                    <a:pt x="5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9"/>
                    <a:pt x="8" y="9"/>
                    <a:pt x="8" y="9"/>
                  </a:cubicBezTo>
                  <a:cubicBezTo>
                    <a:pt x="8" y="9"/>
                    <a:pt x="8" y="10"/>
                    <a:pt x="8" y="11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8"/>
                    <a:pt x="7" y="20"/>
                    <a:pt x="6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5"/>
                    <a:pt x="6" y="25"/>
                    <a:pt x="6" y="26"/>
                  </a:cubicBezTo>
                  <a:cubicBezTo>
                    <a:pt x="6" y="27"/>
                    <a:pt x="5" y="28"/>
                    <a:pt x="5" y="29"/>
                  </a:cubicBezTo>
                  <a:cubicBezTo>
                    <a:pt x="5" y="30"/>
                    <a:pt x="4" y="31"/>
                    <a:pt x="4" y="31"/>
                  </a:cubicBezTo>
                  <a:cubicBezTo>
                    <a:pt x="3" y="32"/>
                    <a:pt x="3" y="33"/>
                    <a:pt x="2" y="34"/>
                  </a:cubicBezTo>
                  <a:cubicBezTo>
                    <a:pt x="3" y="33"/>
                    <a:pt x="5" y="31"/>
                    <a:pt x="5" y="29"/>
                  </a:cubicBezTo>
                  <a:cubicBezTo>
                    <a:pt x="6" y="28"/>
                    <a:pt x="6" y="27"/>
                    <a:pt x="7" y="26"/>
                  </a:cubicBezTo>
                  <a:close/>
                  <a:moveTo>
                    <a:pt x="14" y="32"/>
                  </a:moveTo>
                  <a:cubicBezTo>
                    <a:pt x="14" y="32"/>
                    <a:pt x="14" y="32"/>
                    <a:pt x="14" y="32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4" y="32"/>
                    <a:pt x="14" y="32"/>
                    <a:pt x="14" y="32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08" name="Freeform 2134"/>
            <p:cNvSpPr/>
            <p:nvPr/>
          </p:nvSpPr>
          <p:spPr>
            <a:xfrm>
              <a:off x="5500649" y="5738847"/>
              <a:ext cx="57150" cy="158751"/>
            </a:xfrm>
            <a:custGeom>
              <a:avLst/>
              <a:gdLst>
                <a:gd name="txL" fmla="*/ 0 w 15"/>
                <a:gd name="txT" fmla="*/ 0 h 42"/>
                <a:gd name="txR" fmla="*/ 15 w 15"/>
                <a:gd name="txB" fmla="*/ 42 h 4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5" h="42">
                  <a:moveTo>
                    <a:pt x="15" y="29"/>
                  </a:moveTo>
                  <a:cubicBezTo>
                    <a:pt x="15" y="28"/>
                    <a:pt x="15" y="27"/>
                    <a:pt x="14" y="27"/>
                  </a:cubicBezTo>
                  <a:cubicBezTo>
                    <a:pt x="13" y="24"/>
                    <a:pt x="12" y="22"/>
                    <a:pt x="11" y="20"/>
                  </a:cubicBezTo>
                  <a:cubicBezTo>
                    <a:pt x="9" y="16"/>
                    <a:pt x="6" y="14"/>
                    <a:pt x="4" y="10"/>
                  </a:cubicBezTo>
                  <a:cubicBezTo>
                    <a:pt x="2" y="8"/>
                    <a:pt x="2" y="6"/>
                    <a:pt x="1" y="4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2"/>
                    <a:pt x="0" y="5"/>
                    <a:pt x="0" y="7"/>
                  </a:cubicBezTo>
                  <a:cubicBezTo>
                    <a:pt x="1" y="14"/>
                    <a:pt x="5" y="19"/>
                    <a:pt x="7" y="26"/>
                  </a:cubicBezTo>
                  <a:cubicBezTo>
                    <a:pt x="8" y="29"/>
                    <a:pt x="9" y="32"/>
                    <a:pt x="10" y="34"/>
                  </a:cubicBezTo>
                  <a:cubicBezTo>
                    <a:pt x="11" y="37"/>
                    <a:pt x="11" y="39"/>
                    <a:pt x="12" y="42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2" y="37"/>
                    <a:pt x="14" y="33"/>
                    <a:pt x="15" y="29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809" name="Picture 2135"/>
            <p:cNvPicPr>
              <a:picLocks noChangeAspect="1"/>
            </p:cNvPicPr>
            <p:nvPr/>
          </p:nvPicPr>
          <p:blipFill>
            <a:blip r:embed="rId58"/>
            <a:stretch>
              <a:fillRect/>
            </a:stretch>
          </p:blipFill>
          <p:spPr>
            <a:xfrm>
              <a:off x="5484774" y="5727734"/>
              <a:ext cx="101601" cy="134938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810" name="Freeform 2137"/>
            <p:cNvSpPr/>
            <p:nvPr/>
          </p:nvSpPr>
          <p:spPr>
            <a:xfrm>
              <a:off x="5489537" y="5802347"/>
              <a:ext cx="38100" cy="68263"/>
            </a:xfrm>
            <a:custGeom>
              <a:avLst/>
              <a:gdLst>
                <a:gd name="txL" fmla="*/ 0 w 10"/>
                <a:gd name="txT" fmla="*/ 0 h 18"/>
                <a:gd name="txR" fmla="*/ 10 w 10"/>
                <a:gd name="txB" fmla="*/ 18 h 18"/>
              </a:gdLst>
              <a:ahLst/>
              <a:cxnLst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0" h="18">
                  <a:moveTo>
                    <a:pt x="9" y="8"/>
                  </a:moveTo>
                  <a:cubicBezTo>
                    <a:pt x="9" y="5"/>
                    <a:pt x="7" y="2"/>
                    <a:pt x="6" y="0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5" y="8"/>
                    <a:pt x="3" y="9"/>
                  </a:cubicBezTo>
                  <a:cubicBezTo>
                    <a:pt x="2" y="9"/>
                    <a:pt x="1" y="10"/>
                    <a:pt x="0" y="11"/>
                  </a:cubicBezTo>
                  <a:cubicBezTo>
                    <a:pt x="3" y="14"/>
                    <a:pt x="6" y="16"/>
                    <a:pt x="9" y="18"/>
                  </a:cubicBezTo>
                  <a:cubicBezTo>
                    <a:pt x="10" y="15"/>
                    <a:pt x="9" y="11"/>
                    <a:pt x="9" y="8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11" name="Freeform 2138"/>
            <p:cNvSpPr/>
            <p:nvPr/>
          </p:nvSpPr>
          <p:spPr>
            <a:xfrm>
              <a:off x="5481599" y="5664234"/>
              <a:ext cx="82550" cy="134938"/>
            </a:xfrm>
            <a:custGeom>
              <a:avLst/>
              <a:gdLst>
                <a:gd name="txL" fmla="*/ 0 w 22"/>
                <a:gd name="txT" fmla="*/ 0 h 36"/>
                <a:gd name="txR" fmla="*/ 22 w 22"/>
                <a:gd name="txB" fmla="*/ 36 h 3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2" h="36">
                  <a:moveTo>
                    <a:pt x="5" y="20"/>
                  </a:moveTo>
                  <a:cubicBezTo>
                    <a:pt x="6" y="21"/>
                    <a:pt x="8" y="22"/>
                    <a:pt x="9" y="23"/>
                  </a:cubicBezTo>
                  <a:cubicBezTo>
                    <a:pt x="11" y="25"/>
                    <a:pt x="12" y="25"/>
                    <a:pt x="14" y="26"/>
                  </a:cubicBezTo>
                  <a:cubicBezTo>
                    <a:pt x="18" y="28"/>
                    <a:pt x="21" y="31"/>
                    <a:pt x="22" y="35"/>
                  </a:cubicBezTo>
                  <a:cubicBezTo>
                    <a:pt x="22" y="35"/>
                    <a:pt x="22" y="35"/>
                    <a:pt x="22" y="36"/>
                  </a:cubicBezTo>
                  <a:cubicBezTo>
                    <a:pt x="22" y="31"/>
                    <a:pt x="20" y="26"/>
                    <a:pt x="17" y="23"/>
                  </a:cubicBezTo>
                  <a:cubicBezTo>
                    <a:pt x="15" y="20"/>
                    <a:pt x="10" y="16"/>
                    <a:pt x="5" y="17"/>
                  </a:cubicBezTo>
                  <a:cubicBezTo>
                    <a:pt x="3" y="15"/>
                    <a:pt x="3" y="13"/>
                    <a:pt x="3" y="10"/>
                  </a:cubicBezTo>
                  <a:cubicBezTo>
                    <a:pt x="3" y="8"/>
                    <a:pt x="3" y="6"/>
                    <a:pt x="3" y="4"/>
                  </a:cubicBezTo>
                  <a:cubicBezTo>
                    <a:pt x="2" y="3"/>
                    <a:pt x="2" y="1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3" y="6"/>
                    <a:pt x="3" y="8"/>
                    <a:pt x="3" y="10"/>
                  </a:cubicBezTo>
                  <a:cubicBezTo>
                    <a:pt x="3" y="13"/>
                    <a:pt x="3" y="16"/>
                    <a:pt x="4" y="18"/>
                  </a:cubicBezTo>
                  <a:cubicBezTo>
                    <a:pt x="4" y="18"/>
                    <a:pt x="5" y="19"/>
                    <a:pt x="5" y="2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12" name="Freeform 2139"/>
            <p:cNvSpPr>
              <a:spLocks noEditPoints="1"/>
            </p:cNvSpPr>
            <p:nvPr/>
          </p:nvSpPr>
          <p:spPr>
            <a:xfrm>
              <a:off x="5478424" y="5730909"/>
              <a:ext cx="85726" cy="158751"/>
            </a:xfrm>
            <a:custGeom>
              <a:avLst/>
              <a:gdLst>
                <a:gd name="txL" fmla="*/ 0 w 23"/>
                <a:gd name="txT" fmla="*/ 0 h 42"/>
                <a:gd name="txR" fmla="*/ 23 w 23"/>
                <a:gd name="txB" fmla="*/ 42 h 4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3" h="42">
                  <a:moveTo>
                    <a:pt x="5" y="18"/>
                  </a:moveTo>
                  <a:cubicBezTo>
                    <a:pt x="5" y="18"/>
                    <a:pt x="5" y="17"/>
                    <a:pt x="5" y="17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5"/>
                    <a:pt x="6" y="14"/>
                    <a:pt x="6" y="12"/>
                  </a:cubicBezTo>
                  <a:cubicBezTo>
                    <a:pt x="6" y="13"/>
                    <a:pt x="6" y="14"/>
                    <a:pt x="6" y="14"/>
                  </a:cubicBezTo>
                  <a:cubicBezTo>
                    <a:pt x="7" y="15"/>
                    <a:pt x="7" y="16"/>
                    <a:pt x="7" y="17"/>
                  </a:cubicBezTo>
                  <a:cubicBezTo>
                    <a:pt x="8" y="18"/>
                    <a:pt x="8" y="19"/>
                    <a:pt x="8" y="20"/>
                  </a:cubicBezTo>
                  <a:cubicBezTo>
                    <a:pt x="8" y="20"/>
                    <a:pt x="9" y="20"/>
                    <a:pt x="9" y="20"/>
                  </a:cubicBezTo>
                  <a:cubicBezTo>
                    <a:pt x="9" y="20"/>
                    <a:pt x="9" y="21"/>
                    <a:pt x="9" y="21"/>
                  </a:cubicBezTo>
                  <a:cubicBezTo>
                    <a:pt x="9" y="22"/>
                    <a:pt x="9" y="22"/>
                    <a:pt x="9" y="23"/>
                  </a:cubicBezTo>
                  <a:cubicBezTo>
                    <a:pt x="9" y="23"/>
                    <a:pt x="9" y="24"/>
                    <a:pt x="9" y="24"/>
                  </a:cubicBezTo>
                  <a:cubicBezTo>
                    <a:pt x="8" y="25"/>
                    <a:pt x="8" y="25"/>
                    <a:pt x="8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6" y="27"/>
                    <a:pt x="6" y="28"/>
                    <a:pt x="5" y="28"/>
                  </a:cubicBezTo>
                  <a:cubicBezTo>
                    <a:pt x="5" y="29"/>
                    <a:pt x="4" y="29"/>
                    <a:pt x="4" y="29"/>
                  </a:cubicBezTo>
                  <a:cubicBezTo>
                    <a:pt x="5" y="29"/>
                    <a:pt x="6" y="28"/>
                    <a:pt x="7" y="27"/>
                  </a:cubicBezTo>
                  <a:cubicBezTo>
                    <a:pt x="7" y="27"/>
                    <a:pt x="7" y="27"/>
                    <a:pt x="8" y="27"/>
                  </a:cubicBezTo>
                  <a:cubicBezTo>
                    <a:pt x="8" y="27"/>
                    <a:pt x="8" y="26"/>
                    <a:pt x="8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9" y="25"/>
                    <a:pt x="9" y="25"/>
                  </a:cubicBezTo>
                  <a:cubicBezTo>
                    <a:pt x="9" y="24"/>
                    <a:pt x="10" y="24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4"/>
                    <a:pt x="11" y="24"/>
                    <a:pt x="11" y="24"/>
                  </a:cubicBezTo>
                  <a:cubicBezTo>
                    <a:pt x="11" y="25"/>
                    <a:pt x="11" y="25"/>
                    <a:pt x="11" y="26"/>
                  </a:cubicBezTo>
                  <a:cubicBezTo>
                    <a:pt x="12" y="27"/>
                    <a:pt x="12" y="28"/>
                    <a:pt x="12" y="29"/>
                  </a:cubicBezTo>
                  <a:cubicBezTo>
                    <a:pt x="12" y="30"/>
                    <a:pt x="12" y="30"/>
                    <a:pt x="12" y="31"/>
                  </a:cubicBezTo>
                  <a:cubicBezTo>
                    <a:pt x="12" y="31"/>
                    <a:pt x="12" y="32"/>
                    <a:pt x="12" y="33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2" y="35"/>
                    <a:pt x="12" y="36"/>
                  </a:cubicBezTo>
                  <a:cubicBezTo>
                    <a:pt x="12" y="35"/>
                    <a:pt x="13" y="34"/>
                    <a:pt x="13" y="33"/>
                  </a:cubicBezTo>
                  <a:cubicBezTo>
                    <a:pt x="13" y="31"/>
                    <a:pt x="13" y="30"/>
                    <a:pt x="13" y="29"/>
                  </a:cubicBezTo>
                  <a:cubicBezTo>
                    <a:pt x="13" y="28"/>
                    <a:pt x="13" y="28"/>
                    <a:pt x="12" y="27"/>
                  </a:cubicBezTo>
                  <a:cubicBezTo>
                    <a:pt x="13" y="28"/>
                    <a:pt x="13" y="28"/>
                    <a:pt x="13" y="29"/>
                  </a:cubicBezTo>
                  <a:cubicBezTo>
                    <a:pt x="14" y="30"/>
                    <a:pt x="14" y="31"/>
                    <a:pt x="14" y="31"/>
                  </a:cubicBezTo>
                  <a:cubicBezTo>
                    <a:pt x="15" y="33"/>
                    <a:pt x="16" y="35"/>
                    <a:pt x="16" y="37"/>
                  </a:cubicBezTo>
                  <a:cubicBezTo>
                    <a:pt x="17" y="38"/>
                    <a:pt x="17" y="40"/>
                    <a:pt x="17" y="42"/>
                  </a:cubicBezTo>
                  <a:cubicBezTo>
                    <a:pt x="17" y="38"/>
                    <a:pt x="16" y="35"/>
                    <a:pt x="15" y="31"/>
                  </a:cubicBezTo>
                  <a:cubicBezTo>
                    <a:pt x="15" y="30"/>
                    <a:pt x="14" y="30"/>
                    <a:pt x="14" y="29"/>
                  </a:cubicBezTo>
                  <a:cubicBezTo>
                    <a:pt x="14" y="28"/>
                    <a:pt x="13" y="27"/>
                    <a:pt x="13" y="26"/>
                  </a:cubicBezTo>
                  <a:cubicBezTo>
                    <a:pt x="12" y="25"/>
                    <a:pt x="11" y="23"/>
                    <a:pt x="11" y="21"/>
                  </a:cubicBezTo>
                  <a:cubicBezTo>
                    <a:pt x="10" y="20"/>
                    <a:pt x="9" y="18"/>
                    <a:pt x="8" y="16"/>
                  </a:cubicBezTo>
                  <a:cubicBezTo>
                    <a:pt x="8" y="16"/>
                    <a:pt x="8" y="15"/>
                    <a:pt x="7" y="14"/>
                  </a:cubicBezTo>
                  <a:cubicBezTo>
                    <a:pt x="7" y="13"/>
                    <a:pt x="7" y="12"/>
                    <a:pt x="7" y="11"/>
                  </a:cubicBezTo>
                  <a:cubicBezTo>
                    <a:pt x="7" y="11"/>
                    <a:pt x="7" y="10"/>
                    <a:pt x="7" y="9"/>
                  </a:cubicBezTo>
                  <a:cubicBezTo>
                    <a:pt x="7" y="8"/>
                    <a:pt x="7" y="7"/>
                    <a:pt x="7" y="7"/>
                  </a:cubicBezTo>
                  <a:cubicBezTo>
                    <a:pt x="7" y="8"/>
                    <a:pt x="8" y="9"/>
                    <a:pt x="8" y="10"/>
                  </a:cubicBezTo>
                  <a:cubicBezTo>
                    <a:pt x="8" y="10"/>
                    <a:pt x="9" y="11"/>
                    <a:pt x="9" y="11"/>
                  </a:cubicBezTo>
                  <a:cubicBezTo>
                    <a:pt x="9" y="12"/>
                    <a:pt x="10" y="13"/>
                    <a:pt x="10" y="13"/>
                  </a:cubicBezTo>
                  <a:cubicBezTo>
                    <a:pt x="11" y="14"/>
                    <a:pt x="12" y="15"/>
                    <a:pt x="12" y="16"/>
                  </a:cubicBezTo>
                  <a:cubicBezTo>
                    <a:pt x="13" y="17"/>
                    <a:pt x="14" y="18"/>
                    <a:pt x="15" y="19"/>
                  </a:cubicBezTo>
                  <a:cubicBezTo>
                    <a:pt x="16" y="20"/>
                    <a:pt x="17" y="21"/>
                    <a:pt x="17" y="22"/>
                  </a:cubicBezTo>
                  <a:cubicBezTo>
                    <a:pt x="18" y="23"/>
                    <a:pt x="19" y="25"/>
                    <a:pt x="19" y="26"/>
                  </a:cubicBezTo>
                  <a:cubicBezTo>
                    <a:pt x="20" y="27"/>
                    <a:pt x="20" y="28"/>
                    <a:pt x="20" y="29"/>
                  </a:cubicBezTo>
                  <a:cubicBezTo>
                    <a:pt x="20" y="27"/>
                    <a:pt x="19" y="24"/>
                    <a:pt x="18" y="22"/>
                  </a:cubicBezTo>
                  <a:cubicBezTo>
                    <a:pt x="17" y="21"/>
                    <a:pt x="16" y="20"/>
                    <a:pt x="15" y="19"/>
                  </a:cubicBezTo>
                  <a:cubicBezTo>
                    <a:pt x="15" y="18"/>
                    <a:pt x="14" y="17"/>
                    <a:pt x="13" y="16"/>
                  </a:cubicBezTo>
                  <a:cubicBezTo>
                    <a:pt x="12" y="15"/>
                    <a:pt x="11" y="14"/>
                    <a:pt x="11" y="13"/>
                  </a:cubicBezTo>
                  <a:cubicBezTo>
                    <a:pt x="10" y="12"/>
                    <a:pt x="10" y="12"/>
                    <a:pt x="10" y="11"/>
                  </a:cubicBezTo>
                  <a:cubicBezTo>
                    <a:pt x="9" y="11"/>
                    <a:pt x="9" y="10"/>
                    <a:pt x="9" y="9"/>
                  </a:cubicBezTo>
                  <a:cubicBezTo>
                    <a:pt x="8" y="8"/>
                    <a:pt x="8" y="7"/>
                    <a:pt x="8" y="6"/>
                  </a:cubicBezTo>
                  <a:cubicBezTo>
                    <a:pt x="7" y="5"/>
                    <a:pt x="7" y="5"/>
                    <a:pt x="7" y="4"/>
                  </a:cubicBezTo>
                  <a:cubicBezTo>
                    <a:pt x="7" y="4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4"/>
                    <a:pt x="9" y="5"/>
                    <a:pt x="10" y="5"/>
                  </a:cubicBezTo>
                  <a:cubicBezTo>
                    <a:pt x="11" y="6"/>
                    <a:pt x="11" y="6"/>
                    <a:pt x="12" y="7"/>
                  </a:cubicBezTo>
                  <a:cubicBezTo>
                    <a:pt x="13" y="7"/>
                    <a:pt x="14" y="8"/>
                    <a:pt x="15" y="8"/>
                  </a:cubicBezTo>
                  <a:cubicBezTo>
                    <a:pt x="17" y="9"/>
                    <a:pt x="18" y="10"/>
                    <a:pt x="19" y="11"/>
                  </a:cubicBezTo>
                  <a:cubicBezTo>
                    <a:pt x="20" y="12"/>
                    <a:pt x="20" y="13"/>
                    <a:pt x="21" y="13"/>
                  </a:cubicBezTo>
                  <a:cubicBezTo>
                    <a:pt x="22" y="14"/>
                    <a:pt x="22" y="15"/>
                    <a:pt x="23" y="16"/>
                  </a:cubicBezTo>
                  <a:cubicBezTo>
                    <a:pt x="22" y="14"/>
                    <a:pt x="21" y="12"/>
                    <a:pt x="20" y="11"/>
                  </a:cubicBezTo>
                  <a:cubicBezTo>
                    <a:pt x="19" y="10"/>
                    <a:pt x="18" y="10"/>
                    <a:pt x="18" y="9"/>
                  </a:cubicBezTo>
                  <a:cubicBezTo>
                    <a:pt x="17" y="9"/>
                    <a:pt x="17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5" y="8"/>
                    <a:pt x="15" y="8"/>
                  </a:cubicBezTo>
                  <a:cubicBezTo>
                    <a:pt x="13" y="7"/>
                    <a:pt x="12" y="6"/>
                    <a:pt x="10" y="5"/>
                  </a:cubicBezTo>
                  <a:cubicBezTo>
                    <a:pt x="10" y="4"/>
                    <a:pt x="9" y="4"/>
                    <a:pt x="8" y="3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5" y="0"/>
                    <a:pt x="5" y="1"/>
                    <a:pt x="5" y="1"/>
                  </a:cubicBezTo>
                  <a:cubicBezTo>
                    <a:pt x="5" y="2"/>
                    <a:pt x="5" y="3"/>
                    <a:pt x="5" y="3"/>
                  </a:cubicBezTo>
                  <a:cubicBezTo>
                    <a:pt x="6" y="4"/>
                    <a:pt x="6" y="5"/>
                    <a:pt x="6" y="5"/>
                  </a:cubicBezTo>
                  <a:cubicBezTo>
                    <a:pt x="6" y="5"/>
                    <a:pt x="5" y="5"/>
                    <a:pt x="5" y="5"/>
                  </a:cubicBezTo>
                  <a:cubicBezTo>
                    <a:pt x="5" y="6"/>
                    <a:pt x="5" y="6"/>
                    <a:pt x="4" y="6"/>
                  </a:cubicBezTo>
                  <a:cubicBezTo>
                    <a:pt x="4" y="6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3" y="7"/>
                    <a:pt x="3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9"/>
                    <a:pt x="2" y="10"/>
                    <a:pt x="1" y="11"/>
                  </a:cubicBezTo>
                  <a:cubicBezTo>
                    <a:pt x="1" y="11"/>
                    <a:pt x="1" y="11"/>
                    <a:pt x="0" y="12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0" y="13"/>
                    <a:pt x="0" y="12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2" y="10"/>
                    <a:pt x="2" y="9"/>
                    <a:pt x="3" y="9"/>
                  </a:cubicBezTo>
                  <a:cubicBezTo>
                    <a:pt x="3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6" y="6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3"/>
                    <a:pt x="5" y="14"/>
                    <a:pt x="5" y="16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4" y="17"/>
                    <a:pt x="4" y="18"/>
                  </a:cubicBezTo>
                  <a:cubicBezTo>
                    <a:pt x="4" y="19"/>
                    <a:pt x="4" y="19"/>
                    <a:pt x="4" y="20"/>
                  </a:cubicBezTo>
                  <a:cubicBezTo>
                    <a:pt x="3" y="21"/>
                    <a:pt x="3" y="21"/>
                    <a:pt x="3" y="22"/>
                  </a:cubicBezTo>
                  <a:cubicBezTo>
                    <a:pt x="2" y="23"/>
                    <a:pt x="2" y="23"/>
                    <a:pt x="2" y="24"/>
                  </a:cubicBezTo>
                  <a:cubicBezTo>
                    <a:pt x="3" y="23"/>
                    <a:pt x="3" y="21"/>
                    <a:pt x="4" y="20"/>
                  </a:cubicBezTo>
                  <a:cubicBezTo>
                    <a:pt x="4" y="19"/>
                    <a:pt x="4" y="19"/>
                    <a:pt x="5" y="18"/>
                  </a:cubicBezTo>
                  <a:close/>
                  <a:moveTo>
                    <a:pt x="10" y="22"/>
                  </a:moveTo>
                  <a:cubicBezTo>
                    <a:pt x="10" y="22"/>
                    <a:pt x="10" y="22"/>
                    <a:pt x="10" y="22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2"/>
                    <a:pt x="10" y="22"/>
                    <a:pt x="10" y="22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13" name="Freeform 2140"/>
            <p:cNvSpPr/>
            <p:nvPr/>
          </p:nvSpPr>
          <p:spPr>
            <a:xfrm>
              <a:off x="6803995" y="3267092"/>
              <a:ext cx="263527" cy="57150"/>
            </a:xfrm>
            <a:custGeom>
              <a:avLst/>
              <a:gdLst>
                <a:gd name="txL" fmla="*/ 0 w 70"/>
                <a:gd name="txT" fmla="*/ 0 h 15"/>
                <a:gd name="txR" fmla="*/ 70 w 70"/>
                <a:gd name="txB" fmla="*/ 15 h 1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0" h="15">
                  <a:moveTo>
                    <a:pt x="18" y="15"/>
                  </a:moveTo>
                  <a:cubicBezTo>
                    <a:pt x="19" y="15"/>
                    <a:pt x="20" y="15"/>
                    <a:pt x="22" y="15"/>
                  </a:cubicBezTo>
                  <a:cubicBezTo>
                    <a:pt x="26" y="15"/>
                    <a:pt x="30" y="14"/>
                    <a:pt x="34" y="13"/>
                  </a:cubicBezTo>
                  <a:cubicBezTo>
                    <a:pt x="40" y="12"/>
                    <a:pt x="45" y="8"/>
                    <a:pt x="51" y="6"/>
                  </a:cubicBezTo>
                  <a:cubicBezTo>
                    <a:pt x="55" y="5"/>
                    <a:pt x="59" y="5"/>
                    <a:pt x="63" y="5"/>
                  </a:cubicBezTo>
                  <a:cubicBezTo>
                    <a:pt x="65" y="6"/>
                    <a:pt x="68" y="6"/>
                    <a:pt x="70" y="5"/>
                  </a:cubicBezTo>
                  <a:cubicBezTo>
                    <a:pt x="66" y="5"/>
                    <a:pt x="61" y="3"/>
                    <a:pt x="59" y="3"/>
                  </a:cubicBezTo>
                  <a:cubicBezTo>
                    <a:pt x="48" y="0"/>
                    <a:pt x="37" y="3"/>
                    <a:pt x="26" y="4"/>
                  </a:cubicBezTo>
                  <a:cubicBezTo>
                    <a:pt x="21" y="5"/>
                    <a:pt x="17" y="5"/>
                    <a:pt x="12" y="4"/>
                  </a:cubicBezTo>
                  <a:cubicBezTo>
                    <a:pt x="8" y="4"/>
                    <a:pt x="4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6" y="6"/>
                    <a:pt x="12" y="11"/>
                    <a:pt x="18" y="15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814" name="Picture 2141"/>
            <p:cNvPicPr>
              <a:picLocks noChangeAspect="1"/>
            </p:cNvPicPr>
            <p:nvPr/>
          </p:nvPicPr>
          <p:blipFill>
            <a:blip r:embed="rId59"/>
            <a:stretch>
              <a:fillRect/>
            </a:stretch>
          </p:blipFill>
          <p:spPr>
            <a:xfrm>
              <a:off x="6856383" y="3273442"/>
              <a:ext cx="225426" cy="101601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815" name="Freeform 2143"/>
            <p:cNvSpPr/>
            <p:nvPr/>
          </p:nvSpPr>
          <p:spPr>
            <a:xfrm>
              <a:off x="6853208" y="3222641"/>
              <a:ext cx="112713" cy="60325"/>
            </a:xfrm>
            <a:custGeom>
              <a:avLst/>
              <a:gdLst>
                <a:gd name="txL" fmla="*/ 0 w 30"/>
                <a:gd name="txT" fmla="*/ 0 h 16"/>
                <a:gd name="txR" fmla="*/ 30 w 30"/>
                <a:gd name="txB" fmla="*/ 16 h 1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0" h="16">
                  <a:moveTo>
                    <a:pt x="15" y="15"/>
                  </a:moveTo>
                  <a:cubicBezTo>
                    <a:pt x="20" y="16"/>
                    <a:pt x="25" y="14"/>
                    <a:pt x="30" y="14"/>
                  </a:cubicBezTo>
                  <a:cubicBezTo>
                    <a:pt x="27" y="14"/>
                    <a:pt x="24" y="13"/>
                    <a:pt x="22" y="13"/>
                  </a:cubicBezTo>
                  <a:cubicBezTo>
                    <a:pt x="19" y="12"/>
                    <a:pt x="18" y="8"/>
                    <a:pt x="17" y="6"/>
                  </a:cubicBezTo>
                  <a:cubicBezTo>
                    <a:pt x="16" y="4"/>
                    <a:pt x="16" y="2"/>
                    <a:pt x="14" y="0"/>
                  </a:cubicBezTo>
                  <a:cubicBezTo>
                    <a:pt x="9" y="3"/>
                    <a:pt x="5" y="6"/>
                    <a:pt x="0" y="9"/>
                  </a:cubicBezTo>
                  <a:cubicBezTo>
                    <a:pt x="4" y="13"/>
                    <a:pt x="11" y="14"/>
                    <a:pt x="15" y="15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16" name="Freeform 2144"/>
            <p:cNvSpPr/>
            <p:nvPr/>
          </p:nvSpPr>
          <p:spPr>
            <a:xfrm>
              <a:off x="6943696" y="3282967"/>
              <a:ext cx="242889" cy="82551"/>
            </a:xfrm>
            <a:custGeom>
              <a:avLst/>
              <a:gdLst>
                <a:gd name="txL" fmla="*/ 0 w 65"/>
                <a:gd name="txT" fmla="*/ 0 h 22"/>
                <a:gd name="txR" fmla="*/ 65 w 65"/>
                <a:gd name="txB" fmla="*/ 22 h 2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5" h="22">
                  <a:moveTo>
                    <a:pt x="33" y="1"/>
                  </a:moveTo>
                  <a:cubicBezTo>
                    <a:pt x="31" y="2"/>
                    <a:pt x="28" y="5"/>
                    <a:pt x="26" y="6"/>
                  </a:cubicBezTo>
                  <a:cubicBezTo>
                    <a:pt x="23" y="8"/>
                    <a:pt x="22" y="10"/>
                    <a:pt x="19" y="13"/>
                  </a:cubicBezTo>
                  <a:cubicBezTo>
                    <a:pt x="13" y="17"/>
                    <a:pt x="8" y="20"/>
                    <a:pt x="1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8" y="22"/>
                    <a:pt x="16" y="21"/>
                    <a:pt x="23" y="18"/>
                  </a:cubicBezTo>
                  <a:cubicBezTo>
                    <a:pt x="27" y="17"/>
                    <a:pt x="36" y="10"/>
                    <a:pt x="36" y="2"/>
                  </a:cubicBezTo>
                  <a:cubicBezTo>
                    <a:pt x="41" y="0"/>
                    <a:pt x="45" y="2"/>
                    <a:pt x="49" y="3"/>
                  </a:cubicBezTo>
                  <a:cubicBezTo>
                    <a:pt x="52" y="4"/>
                    <a:pt x="55" y="5"/>
                    <a:pt x="58" y="5"/>
                  </a:cubicBezTo>
                  <a:cubicBezTo>
                    <a:pt x="60" y="5"/>
                    <a:pt x="63" y="5"/>
                    <a:pt x="65" y="4"/>
                  </a:cubicBezTo>
                  <a:cubicBezTo>
                    <a:pt x="65" y="4"/>
                    <a:pt x="64" y="3"/>
                    <a:pt x="64" y="2"/>
                  </a:cubicBezTo>
                  <a:cubicBezTo>
                    <a:pt x="62" y="3"/>
                    <a:pt x="60" y="4"/>
                    <a:pt x="58" y="4"/>
                  </a:cubicBezTo>
                  <a:cubicBezTo>
                    <a:pt x="55" y="4"/>
                    <a:pt x="52" y="3"/>
                    <a:pt x="49" y="2"/>
                  </a:cubicBezTo>
                  <a:cubicBezTo>
                    <a:pt x="45" y="1"/>
                    <a:pt x="40" y="0"/>
                    <a:pt x="36" y="1"/>
                  </a:cubicBezTo>
                  <a:cubicBezTo>
                    <a:pt x="35" y="1"/>
                    <a:pt x="34" y="1"/>
                    <a:pt x="33" y="1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17" name="Freeform 2145"/>
            <p:cNvSpPr>
              <a:spLocks noEditPoints="1"/>
            </p:cNvSpPr>
            <p:nvPr/>
          </p:nvSpPr>
          <p:spPr>
            <a:xfrm>
              <a:off x="6815107" y="3222641"/>
              <a:ext cx="263527" cy="134938"/>
            </a:xfrm>
            <a:custGeom>
              <a:avLst/>
              <a:gdLst>
                <a:gd name="txL" fmla="*/ 0 w 70"/>
                <a:gd name="txT" fmla="*/ 0 h 36"/>
                <a:gd name="txR" fmla="*/ 70 w 70"/>
                <a:gd name="txB" fmla="*/ 36 h 3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0" h="36">
                  <a:moveTo>
                    <a:pt x="42" y="8"/>
                  </a:moveTo>
                  <a:cubicBezTo>
                    <a:pt x="43" y="8"/>
                    <a:pt x="43" y="8"/>
                    <a:pt x="44" y="9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47" y="10"/>
                    <a:pt x="49" y="11"/>
                    <a:pt x="51" y="12"/>
                  </a:cubicBezTo>
                  <a:cubicBezTo>
                    <a:pt x="49" y="12"/>
                    <a:pt x="48" y="12"/>
                    <a:pt x="47" y="12"/>
                  </a:cubicBezTo>
                  <a:cubicBezTo>
                    <a:pt x="46" y="12"/>
                    <a:pt x="44" y="12"/>
                    <a:pt x="43" y="12"/>
                  </a:cubicBezTo>
                  <a:cubicBezTo>
                    <a:pt x="41" y="12"/>
                    <a:pt x="40" y="13"/>
                    <a:pt x="38" y="13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7" y="13"/>
                    <a:pt x="36" y="13"/>
                    <a:pt x="35" y="13"/>
                  </a:cubicBezTo>
                  <a:cubicBezTo>
                    <a:pt x="34" y="13"/>
                    <a:pt x="34" y="13"/>
                    <a:pt x="33" y="12"/>
                  </a:cubicBezTo>
                  <a:cubicBezTo>
                    <a:pt x="32" y="12"/>
                    <a:pt x="31" y="11"/>
                    <a:pt x="31" y="11"/>
                  </a:cubicBezTo>
                  <a:cubicBezTo>
                    <a:pt x="30" y="10"/>
                    <a:pt x="30" y="9"/>
                    <a:pt x="29" y="9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8" y="8"/>
                    <a:pt x="28" y="8"/>
                  </a:cubicBezTo>
                  <a:cubicBezTo>
                    <a:pt x="28" y="7"/>
                    <a:pt x="28" y="7"/>
                    <a:pt x="28" y="6"/>
                  </a:cubicBezTo>
                  <a:cubicBezTo>
                    <a:pt x="27" y="6"/>
                    <a:pt x="27" y="5"/>
                    <a:pt x="26" y="4"/>
                  </a:cubicBezTo>
                  <a:cubicBezTo>
                    <a:pt x="26" y="3"/>
                    <a:pt x="26" y="2"/>
                    <a:pt x="25" y="1"/>
                  </a:cubicBezTo>
                  <a:cubicBezTo>
                    <a:pt x="26" y="3"/>
                    <a:pt x="26" y="5"/>
                    <a:pt x="27" y="7"/>
                  </a:cubicBezTo>
                  <a:cubicBezTo>
                    <a:pt x="27" y="7"/>
                    <a:pt x="27" y="8"/>
                    <a:pt x="28" y="8"/>
                  </a:cubicBezTo>
                  <a:cubicBezTo>
                    <a:pt x="28" y="8"/>
                    <a:pt x="28" y="8"/>
                    <a:pt x="28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9" y="10"/>
                    <a:pt x="29" y="11"/>
                    <a:pt x="30" y="11"/>
                  </a:cubicBezTo>
                  <a:cubicBezTo>
                    <a:pt x="31" y="12"/>
                    <a:pt x="31" y="13"/>
                    <a:pt x="32" y="13"/>
                  </a:cubicBezTo>
                  <a:cubicBezTo>
                    <a:pt x="32" y="14"/>
                    <a:pt x="33" y="14"/>
                    <a:pt x="33" y="14"/>
                  </a:cubicBezTo>
                  <a:cubicBezTo>
                    <a:pt x="33" y="14"/>
                    <a:pt x="32" y="14"/>
                    <a:pt x="32" y="14"/>
                  </a:cubicBezTo>
                  <a:cubicBezTo>
                    <a:pt x="31" y="14"/>
                    <a:pt x="31" y="14"/>
                    <a:pt x="30" y="14"/>
                  </a:cubicBezTo>
                  <a:cubicBezTo>
                    <a:pt x="29" y="14"/>
                    <a:pt x="28" y="14"/>
                    <a:pt x="27" y="14"/>
                  </a:cubicBezTo>
                  <a:cubicBezTo>
                    <a:pt x="26" y="14"/>
                    <a:pt x="24" y="14"/>
                    <a:pt x="22" y="14"/>
                  </a:cubicBezTo>
                  <a:cubicBezTo>
                    <a:pt x="21" y="14"/>
                    <a:pt x="20" y="14"/>
                    <a:pt x="19" y="13"/>
                  </a:cubicBezTo>
                  <a:cubicBezTo>
                    <a:pt x="18" y="13"/>
                    <a:pt x="17" y="13"/>
                    <a:pt x="16" y="13"/>
                  </a:cubicBezTo>
                  <a:cubicBezTo>
                    <a:pt x="16" y="12"/>
                    <a:pt x="15" y="12"/>
                    <a:pt x="14" y="12"/>
                  </a:cubicBezTo>
                  <a:cubicBezTo>
                    <a:pt x="13" y="11"/>
                    <a:pt x="12" y="11"/>
                    <a:pt x="11" y="10"/>
                  </a:cubicBezTo>
                  <a:cubicBezTo>
                    <a:pt x="13" y="12"/>
                    <a:pt x="14" y="12"/>
                    <a:pt x="16" y="13"/>
                  </a:cubicBezTo>
                  <a:cubicBezTo>
                    <a:pt x="18" y="14"/>
                    <a:pt x="20" y="15"/>
                    <a:pt x="22" y="15"/>
                  </a:cubicBezTo>
                  <a:cubicBezTo>
                    <a:pt x="23" y="15"/>
                    <a:pt x="24" y="15"/>
                    <a:pt x="25" y="16"/>
                  </a:cubicBezTo>
                  <a:cubicBezTo>
                    <a:pt x="24" y="16"/>
                    <a:pt x="23" y="16"/>
                    <a:pt x="21" y="16"/>
                  </a:cubicBezTo>
                  <a:cubicBezTo>
                    <a:pt x="20" y="16"/>
                    <a:pt x="18" y="16"/>
                    <a:pt x="17" y="16"/>
                  </a:cubicBezTo>
                  <a:cubicBezTo>
                    <a:pt x="14" y="17"/>
                    <a:pt x="11" y="17"/>
                    <a:pt x="8" y="16"/>
                  </a:cubicBezTo>
                  <a:cubicBezTo>
                    <a:pt x="5" y="16"/>
                    <a:pt x="2" y="16"/>
                    <a:pt x="0" y="16"/>
                  </a:cubicBezTo>
                  <a:cubicBezTo>
                    <a:pt x="5" y="17"/>
                    <a:pt x="11" y="17"/>
                    <a:pt x="17" y="17"/>
                  </a:cubicBezTo>
                  <a:cubicBezTo>
                    <a:pt x="19" y="17"/>
                    <a:pt x="20" y="17"/>
                    <a:pt x="21" y="17"/>
                  </a:cubicBezTo>
                  <a:cubicBezTo>
                    <a:pt x="23" y="17"/>
                    <a:pt x="24" y="17"/>
                    <a:pt x="26" y="17"/>
                  </a:cubicBezTo>
                  <a:cubicBezTo>
                    <a:pt x="29" y="16"/>
                    <a:pt x="32" y="16"/>
                    <a:pt x="34" y="15"/>
                  </a:cubicBezTo>
                  <a:cubicBezTo>
                    <a:pt x="37" y="15"/>
                    <a:pt x="40" y="14"/>
                    <a:pt x="43" y="14"/>
                  </a:cubicBezTo>
                  <a:cubicBezTo>
                    <a:pt x="44" y="14"/>
                    <a:pt x="46" y="14"/>
                    <a:pt x="47" y="14"/>
                  </a:cubicBezTo>
                  <a:cubicBezTo>
                    <a:pt x="49" y="14"/>
                    <a:pt x="50" y="14"/>
                    <a:pt x="51" y="14"/>
                  </a:cubicBezTo>
                  <a:cubicBezTo>
                    <a:pt x="53" y="15"/>
                    <a:pt x="54" y="15"/>
                    <a:pt x="56" y="15"/>
                  </a:cubicBezTo>
                  <a:cubicBezTo>
                    <a:pt x="57" y="16"/>
                    <a:pt x="58" y="16"/>
                    <a:pt x="59" y="17"/>
                  </a:cubicBezTo>
                  <a:cubicBezTo>
                    <a:pt x="57" y="17"/>
                    <a:pt x="55" y="17"/>
                    <a:pt x="54" y="17"/>
                  </a:cubicBezTo>
                  <a:cubicBezTo>
                    <a:pt x="53" y="17"/>
                    <a:pt x="51" y="17"/>
                    <a:pt x="50" y="17"/>
                  </a:cubicBezTo>
                  <a:cubicBezTo>
                    <a:pt x="49" y="18"/>
                    <a:pt x="48" y="18"/>
                    <a:pt x="47" y="18"/>
                  </a:cubicBezTo>
                  <a:cubicBezTo>
                    <a:pt x="45" y="19"/>
                    <a:pt x="43" y="20"/>
                    <a:pt x="41" y="21"/>
                  </a:cubicBezTo>
                  <a:cubicBezTo>
                    <a:pt x="39" y="21"/>
                    <a:pt x="38" y="22"/>
                    <a:pt x="36" y="23"/>
                  </a:cubicBezTo>
                  <a:cubicBezTo>
                    <a:pt x="34" y="24"/>
                    <a:pt x="32" y="25"/>
                    <a:pt x="30" y="25"/>
                  </a:cubicBezTo>
                  <a:cubicBezTo>
                    <a:pt x="28" y="26"/>
                    <a:pt x="26" y="26"/>
                    <a:pt x="24" y="26"/>
                  </a:cubicBezTo>
                  <a:cubicBezTo>
                    <a:pt x="22" y="27"/>
                    <a:pt x="20" y="27"/>
                    <a:pt x="17" y="27"/>
                  </a:cubicBezTo>
                  <a:cubicBezTo>
                    <a:pt x="22" y="27"/>
                    <a:pt x="26" y="27"/>
                    <a:pt x="30" y="26"/>
                  </a:cubicBezTo>
                  <a:cubicBezTo>
                    <a:pt x="32" y="25"/>
                    <a:pt x="34" y="25"/>
                    <a:pt x="36" y="24"/>
                  </a:cubicBezTo>
                  <a:cubicBezTo>
                    <a:pt x="38" y="23"/>
                    <a:pt x="40" y="22"/>
                    <a:pt x="42" y="21"/>
                  </a:cubicBezTo>
                  <a:cubicBezTo>
                    <a:pt x="44" y="21"/>
                    <a:pt x="46" y="20"/>
                    <a:pt x="48" y="19"/>
                  </a:cubicBezTo>
                  <a:cubicBezTo>
                    <a:pt x="49" y="19"/>
                    <a:pt x="50" y="19"/>
                    <a:pt x="51" y="19"/>
                  </a:cubicBezTo>
                  <a:cubicBezTo>
                    <a:pt x="52" y="19"/>
                    <a:pt x="53" y="18"/>
                    <a:pt x="54" y="18"/>
                  </a:cubicBezTo>
                  <a:cubicBezTo>
                    <a:pt x="56" y="18"/>
                    <a:pt x="58" y="18"/>
                    <a:pt x="60" y="18"/>
                  </a:cubicBezTo>
                  <a:cubicBezTo>
                    <a:pt x="61" y="18"/>
                    <a:pt x="62" y="18"/>
                    <a:pt x="63" y="18"/>
                  </a:cubicBezTo>
                  <a:cubicBezTo>
                    <a:pt x="63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2" y="19"/>
                    <a:pt x="61" y="20"/>
                    <a:pt x="59" y="22"/>
                  </a:cubicBezTo>
                  <a:cubicBezTo>
                    <a:pt x="58" y="23"/>
                    <a:pt x="57" y="24"/>
                    <a:pt x="56" y="25"/>
                  </a:cubicBezTo>
                  <a:cubicBezTo>
                    <a:pt x="55" y="26"/>
                    <a:pt x="54" y="27"/>
                    <a:pt x="53" y="28"/>
                  </a:cubicBezTo>
                  <a:cubicBezTo>
                    <a:pt x="51" y="30"/>
                    <a:pt x="49" y="32"/>
                    <a:pt x="46" y="33"/>
                  </a:cubicBezTo>
                  <a:cubicBezTo>
                    <a:pt x="45" y="34"/>
                    <a:pt x="43" y="35"/>
                    <a:pt x="42" y="35"/>
                  </a:cubicBezTo>
                  <a:cubicBezTo>
                    <a:pt x="40" y="36"/>
                    <a:pt x="39" y="36"/>
                    <a:pt x="38" y="36"/>
                  </a:cubicBezTo>
                  <a:cubicBezTo>
                    <a:pt x="41" y="36"/>
                    <a:pt x="43" y="35"/>
                    <a:pt x="46" y="34"/>
                  </a:cubicBezTo>
                  <a:cubicBezTo>
                    <a:pt x="48" y="33"/>
                    <a:pt x="49" y="33"/>
                    <a:pt x="50" y="32"/>
                  </a:cubicBezTo>
                  <a:cubicBezTo>
                    <a:pt x="51" y="31"/>
                    <a:pt x="51" y="31"/>
                    <a:pt x="52" y="30"/>
                  </a:cubicBezTo>
                  <a:cubicBezTo>
                    <a:pt x="52" y="30"/>
                    <a:pt x="53" y="30"/>
                    <a:pt x="53" y="30"/>
                  </a:cubicBezTo>
                  <a:cubicBezTo>
                    <a:pt x="53" y="29"/>
                    <a:pt x="53" y="29"/>
                    <a:pt x="54" y="29"/>
                  </a:cubicBezTo>
                  <a:cubicBezTo>
                    <a:pt x="56" y="27"/>
                    <a:pt x="58" y="25"/>
                    <a:pt x="60" y="23"/>
                  </a:cubicBezTo>
                  <a:cubicBezTo>
                    <a:pt x="61" y="22"/>
                    <a:pt x="62" y="21"/>
                    <a:pt x="64" y="20"/>
                  </a:cubicBezTo>
                  <a:cubicBezTo>
                    <a:pt x="65" y="19"/>
                    <a:pt x="65" y="19"/>
                    <a:pt x="66" y="18"/>
                  </a:cubicBezTo>
                  <a:cubicBezTo>
                    <a:pt x="67" y="18"/>
                    <a:pt x="68" y="18"/>
                    <a:pt x="69" y="18"/>
                  </a:cubicBezTo>
                  <a:cubicBezTo>
                    <a:pt x="69" y="18"/>
                    <a:pt x="70" y="18"/>
                    <a:pt x="70" y="17"/>
                  </a:cubicBezTo>
                  <a:cubicBezTo>
                    <a:pt x="70" y="17"/>
                    <a:pt x="69" y="16"/>
                    <a:pt x="69" y="16"/>
                  </a:cubicBezTo>
                  <a:cubicBezTo>
                    <a:pt x="67" y="16"/>
                    <a:pt x="66" y="16"/>
                    <a:pt x="64" y="16"/>
                  </a:cubicBezTo>
                  <a:cubicBezTo>
                    <a:pt x="64" y="16"/>
                    <a:pt x="63" y="15"/>
                    <a:pt x="62" y="15"/>
                  </a:cubicBezTo>
                  <a:cubicBezTo>
                    <a:pt x="62" y="15"/>
                    <a:pt x="62" y="15"/>
                    <a:pt x="62" y="15"/>
                  </a:cubicBezTo>
                  <a:cubicBezTo>
                    <a:pt x="61" y="14"/>
                    <a:pt x="61" y="13"/>
                    <a:pt x="61" y="13"/>
                  </a:cubicBezTo>
                  <a:cubicBezTo>
                    <a:pt x="60" y="12"/>
                    <a:pt x="60" y="12"/>
                    <a:pt x="60" y="12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59" y="10"/>
                    <a:pt x="59" y="10"/>
                    <a:pt x="58" y="9"/>
                  </a:cubicBezTo>
                  <a:cubicBezTo>
                    <a:pt x="57" y="8"/>
                    <a:pt x="56" y="7"/>
                    <a:pt x="55" y="6"/>
                  </a:cubicBezTo>
                  <a:cubicBezTo>
                    <a:pt x="55" y="5"/>
                    <a:pt x="54" y="5"/>
                    <a:pt x="54" y="4"/>
                  </a:cubicBezTo>
                  <a:cubicBezTo>
                    <a:pt x="53" y="4"/>
                    <a:pt x="53" y="3"/>
                    <a:pt x="52" y="3"/>
                  </a:cubicBezTo>
                  <a:cubicBezTo>
                    <a:pt x="53" y="3"/>
                    <a:pt x="53" y="4"/>
                    <a:pt x="53" y="4"/>
                  </a:cubicBezTo>
                  <a:cubicBezTo>
                    <a:pt x="54" y="5"/>
                    <a:pt x="54" y="6"/>
                    <a:pt x="55" y="6"/>
                  </a:cubicBezTo>
                  <a:cubicBezTo>
                    <a:pt x="56" y="7"/>
                    <a:pt x="57" y="8"/>
                    <a:pt x="57" y="10"/>
                  </a:cubicBezTo>
                  <a:cubicBezTo>
                    <a:pt x="58" y="10"/>
                    <a:pt x="58" y="11"/>
                    <a:pt x="58" y="11"/>
                  </a:cubicBezTo>
                  <a:cubicBezTo>
                    <a:pt x="59" y="12"/>
                    <a:pt x="59" y="12"/>
                    <a:pt x="59" y="12"/>
                  </a:cubicBezTo>
                  <a:cubicBezTo>
                    <a:pt x="59" y="12"/>
                    <a:pt x="59" y="12"/>
                    <a:pt x="59" y="12"/>
                  </a:cubicBezTo>
                  <a:cubicBezTo>
                    <a:pt x="59" y="13"/>
                    <a:pt x="59" y="13"/>
                    <a:pt x="59" y="13"/>
                  </a:cubicBezTo>
                  <a:cubicBezTo>
                    <a:pt x="59" y="14"/>
                    <a:pt x="60" y="14"/>
                    <a:pt x="60" y="15"/>
                  </a:cubicBezTo>
                  <a:cubicBezTo>
                    <a:pt x="59" y="14"/>
                    <a:pt x="59" y="14"/>
                    <a:pt x="58" y="14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0" y="11"/>
                    <a:pt x="48" y="10"/>
                    <a:pt x="46" y="9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4" y="8"/>
                    <a:pt x="43" y="7"/>
                    <a:pt x="43" y="7"/>
                  </a:cubicBezTo>
                  <a:cubicBezTo>
                    <a:pt x="42" y="6"/>
                    <a:pt x="41" y="6"/>
                    <a:pt x="40" y="5"/>
                  </a:cubicBezTo>
                  <a:cubicBezTo>
                    <a:pt x="39" y="4"/>
                    <a:pt x="38" y="4"/>
                    <a:pt x="37" y="3"/>
                  </a:cubicBezTo>
                  <a:cubicBezTo>
                    <a:pt x="37" y="2"/>
                    <a:pt x="36" y="1"/>
                    <a:pt x="35" y="0"/>
                  </a:cubicBezTo>
                  <a:cubicBezTo>
                    <a:pt x="36" y="2"/>
                    <a:pt x="38" y="4"/>
                    <a:pt x="40" y="6"/>
                  </a:cubicBezTo>
                  <a:cubicBezTo>
                    <a:pt x="40" y="6"/>
                    <a:pt x="41" y="7"/>
                    <a:pt x="42" y="8"/>
                  </a:cubicBezTo>
                  <a:close/>
                  <a:moveTo>
                    <a:pt x="33" y="14"/>
                  </a:moveTo>
                  <a:cubicBezTo>
                    <a:pt x="33" y="14"/>
                    <a:pt x="33" y="14"/>
                    <a:pt x="33" y="14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3" y="14"/>
                    <a:pt x="33" y="14"/>
                    <a:pt x="33" y="14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18" name="Freeform 2146"/>
            <p:cNvSpPr/>
            <p:nvPr/>
          </p:nvSpPr>
          <p:spPr>
            <a:xfrm>
              <a:off x="7002434" y="3003565"/>
              <a:ext cx="98426" cy="173039"/>
            </a:xfrm>
            <a:custGeom>
              <a:avLst/>
              <a:gdLst>
                <a:gd name="txL" fmla="*/ 0 w 26"/>
                <a:gd name="txT" fmla="*/ 0 h 46"/>
                <a:gd name="txR" fmla="*/ 26 w 26"/>
                <a:gd name="txB" fmla="*/ 46 h 46"/>
              </a:gdLst>
              <a:ahLst/>
              <a:cxnLst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147483647"/>
                </a:cxn>
              </a:cxnLst>
              <a:rect l="txL" t="txT" r="txR" b="txB"/>
              <a:pathLst>
                <a:path w="26" h="46">
                  <a:moveTo>
                    <a:pt x="0" y="16"/>
                  </a:moveTo>
                  <a:cubicBezTo>
                    <a:pt x="0" y="17"/>
                    <a:pt x="1" y="18"/>
                    <a:pt x="1" y="19"/>
                  </a:cubicBezTo>
                  <a:cubicBezTo>
                    <a:pt x="3" y="21"/>
                    <a:pt x="5" y="24"/>
                    <a:pt x="7" y="26"/>
                  </a:cubicBezTo>
                  <a:cubicBezTo>
                    <a:pt x="10" y="29"/>
                    <a:pt x="15" y="32"/>
                    <a:pt x="18" y="35"/>
                  </a:cubicBezTo>
                  <a:cubicBezTo>
                    <a:pt x="20" y="37"/>
                    <a:pt x="22" y="39"/>
                    <a:pt x="23" y="42"/>
                  </a:cubicBezTo>
                  <a:cubicBezTo>
                    <a:pt x="24" y="43"/>
                    <a:pt x="25" y="45"/>
                    <a:pt x="26" y="46"/>
                  </a:cubicBezTo>
                  <a:cubicBezTo>
                    <a:pt x="25" y="43"/>
                    <a:pt x="24" y="40"/>
                    <a:pt x="23" y="38"/>
                  </a:cubicBezTo>
                  <a:cubicBezTo>
                    <a:pt x="21" y="30"/>
                    <a:pt x="15" y="24"/>
                    <a:pt x="10" y="18"/>
                  </a:cubicBezTo>
                  <a:cubicBezTo>
                    <a:pt x="8" y="15"/>
                    <a:pt x="6" y="12"/>
                    <a:pt x="4" y="8"/>
                  </a:cubicBezTo>
                  <a:cubicBezTo>
                    <a:pt x="3" y="6"/>
                    <a:pt x="2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6"/>
                    <a:pt x="0" y="11"/>
                    <a:pt x="0" y="16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19" name="Freeform 2149"/>
            <p:cNvSpPr/>
            <p:nvPr/>
          </p:nvSpPr>
          <p:spPr>
            <a:xfrm>
              <a:off x="7032596" y="3030552"/>
              <a:ext cx="49213" cy="74613"/>
            </a:xfrm>
            <a:custGeom>
              <a:avLst/>
              <a:gdLst>
                <a:gd name="txL" fmla="*/ 0 w 13"/>
                <a:gd name="txT" fmla="*/ 0 h 20"/>
                <a:gd name="txR" fmla="*/ 13 w 13"/>
                <a:gd name="txB" fmla="*/ 20 h 2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</a:cxnLst>
              <a:rect l="txL" t="txT" r="txR" b="txB"/>
              <a:pathLst>
                <a:path w="13" h="20">
                  <a:moveTo>
                    <a:pt x="4" y="11"/>
                  </a:moveTo>
                  <a:cubicBezTo>
                    <a:pt x="5" y="15"/>
                    <a:pt x="7" y="17"/>
                    <a:pt x="10" y="20"/>
                  </a:cubicBezTo>
                  <a:cubicBezTo>
                    <a:pt x="9" y="19"/>
                    <a:pt x="8" y="17"/>
                    <a:pt x="8" y="15"/>
                  </a:cubicBezTo>
                  <a:cubicBezTo>
                    <a:pt x="7" y="13"/>
                    <a:pt x="9" y="11"/>
                    <a:pt x="10" y="9"/>
                  </a:cubicBezTo>
                  <a:cubicBezTo>
                    <a:pt x="11" y="8"/>
                    <a:pt x="12" y="7"/>
                    <a:pt x="13" y="5"/>
                  </a:cubicBezTo>
                  <a:cubicBezTo>
                    <a:pt x="9" y="3"/>
                    <a:pt x="5" y="1"/>
                    <a:pt x="1" y="0"/>
                  </a:cubicBezTo>
                  <a:cubicBezTo>
                    <a:pt x="0" y="3"/>
                    <a:pt x="3" y="8"/>
                    <a:pt x="4" y="11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20" name="Freeform 2150"/>
            <p:cNvSpPr/>
            <p:nvPr/>
          </p:nvSpPr>
          <p:spPr>
            <a:xfrm>
              <a:off x="7007196" y="3128978"/>
              <a:ext cx="138113" cy="130176"/>
            </a:xfrm>
            <a:custGeom>
              <a:avLst/>
              <a:gdLst>
                <a:gd name="txL" fmla="*/ 0 w 37"/>
                <a:gd name="txT" fmla="*/ 0 h 35"/>
                <a:gd name="txR" fmla="*/ 37 w 37"/>
                <a:gd name="txB" fmla="*/ 35 h 3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7" h="35">
                  <a:moveTo>
                    <a:pt x="25" y="13"/>
                  </a:moveTo>
                  <a:cubicBezTo>
                    <a:pt x="23" y="12"/>
                    <a:pt x="21" y="11"/>
                    <a:pt x="19" y="11"/>
                  </a:cubicBezTo>
                  <a:cubicBezTo>
                    <a:pt x="17" y="9"/>
                    <a:pt x="15" y="9"/>
                    <a:pt x="12" y="9"/>
                  </a:cubicBezTo>
                  <a:cubicBezTo>
                    <a:pt x="7" y="7"/>
                    <a:pt x="3" y="5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5"/>
                    <a:pt x="6" y="10"/>
                    <a:pt x="10" y="13"/>
                  </a:cubicBezTo>
                  <a:cubicBezTo>
                    <a:pt x="13" y="15"/>
                    <a:pt x="20" y="18"/>
                    <a:pt x="26" y="16"/>
                  </a:cubicBezTo>
                  <a:cubicBezTo>
                    <a:pt x="29" y="18"/>
                    <a:pt x="29" y="21"/>
                    <a:pt x="30" y="24"/>
                  </a:cubicBezTo>
                  <a:cubicBezTo>
                    <a:pt x="30" y="27"/>
                    <a:pt x="31" y="29"/>
                    <a:pt x="32" y="31"/>
                  </a:cubicBezTo>
                  <a:cubicBezTo>
                    <a:pt x="33" y="33"/>
                    <a:pt x="34" y="34"/>
                    <a:pt x="35" y="35"/>
                  </a:cubicBezTo>
                  <a:cubicBezTo>
                    <a:pt x="35" y="35"/>
                    <a:pt x="36" y="34"/>
                    <a:pt x="37" y="34"/>
                  </a:cubicBezTo>
                  <a:cubicBezTo>
                    <a:pt x="35" y="33"/>
                    <a:pt x="33" y="32"/>
                    <a:pt x="32" y="30"/>
                  </a:cubicBezTo>
                  <a:cubicBezTo>
                    <a:pt x="31" y="29"/>
                    <a:pt x="31" y="26"/>
                    <a:pt x="30" y="24"/>
                  </a:cubicBezTo>
                  <a:cubicBezTo>
                    <a:pt x="29" y="21"/>
                    <a:pt x="29" y="17"/>
                    <a:pt x="26" y="15"/>
                  </a:cubicBezTo>
                  <a:cubicBezTo>
                    <a:pt x="26" y="15"/>
                    <a:pt x="25" y="14"/>
                    <a:pt x="25" y="13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21" name="Freeform 2151"/>
            <p:cNvSpPr>
              <a:spLocks noEditPoints="1"/>
            </p:cNvSpPr>
            <p:nvPr/>
          </p:nvSpPr>
          <p:spPr>
            <a:xfrm>
              <a:off x="7007196" y="3011502"/>
              <a:ext cx="107951" cy="173039"/>
            </a:xfrm>
            <a:custGeom>
              <a:avLst/>
              <a:gdLst>
                <a:gd name="txL" fmla="*/ 0 w 29"/>
                <a:gd name="txT" fmla="*/ 0 h 46"/>
                <a:gd name="txR" fmla="*/ 29 w 29"/>
                <a:gd name="txB" fmla="*/ 46 h 4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9" h="46">
                  <a:moveTo>
                    <a:pt x="22" y="25"/>
                  </a:moveTo>
                  <a:cubicBezTo>
                    <a:pt x="22" y="25"/>
                    <a:pt x="22" y="26"/>
                    <a:pt x="22" y="26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9"/>
                    <a:pt x="22" y="30"/>
                    <a:pt x="22" y="32"/>
                  </a:cubicBezTo>
                  <a:cubicBezTo>
                    <a:pt x="22" y="31"/>
                    <a:pt x="21" y="30"/>
                    <a:pt x="21" y="30"/>
                  </a:cubicBezTo>
                  <a:cubicBezTo>
                    <a:pt x="20" y="29"/>
                    <a:pt x="20" y="28"/>
                    <a:pt x="19" y="27"/>
                  </a:cubicBezTo>
                  <a:cubicBezTo>
                    <a:pt x="18" y="26"/>
                    <a:pt x="18" y="25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6" y="23"/>
                    <a:pt x="16" y="23"/>
                    <a:pt x="16" y="22"/>
                  </a:cubicBezTo>
                  <a:cubicBezTo>
                    <a:pt x="15" y="22"/>
                    <a:pt x="15" y="21"/>
                    <a:pt x="15" y="20"/>
                  </a:cubicBezTo>
                  <a:cubicBezTo>
                    <a:pt x="15" y="20"/>
                    <a:pt x="15" y="19"/>
                    <a:pt x="15" y="19"/>
                  </a:cubicBezTo>
                  <a:cubicBezTo>
                    <a:pt x="15" y="18"/>
                    <a:pt x="16" y="17"/>
                    <a:pt x="16" y="17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4"/>
                    <a:pt x="18" y="14"/>
                    <a:pt x="18" y="13"/>
                  </a:cubicBezTo>
                  <a:cubicBezTo>
                    <a:pt x="18" y="13"/>
                    <a:pt x="19" y="12"/>
                    <a:pt x="19" y="11"/>
                  </a:cubicBezTo>
                  <a:cubicBezTo>
                    <a:pt x="18" y="12"/>
                    <a:pt x="17" y="13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7"/>
                    <a:pt x="15" y="18"/>
                    <a:pt x="15" y="18"/>
                  </a:cubicBezTo>
                  <a:cubicBezTo>
                    <a:pt x="14" y="19"/>
                    <a:pt x="14" y="20"/>
                    <a:pt x="14" y="20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1"/>
                    <a:pt x="14" y="21"/>
                    <a:pt x="14" y="20"/>
                  </a:cubicBezTo>
                  <a:cubicBezTo>
                    <a:pt x="13" y="20"/>
                    <a:pt x="13" y="20"/>
                    <a:pt x="13" y="19"/>
                  </a:cubicBezTo>
                  <a:cubicBezTo>
                    <a:pt x="12" y="19"/>
                    <a:pt x="12" y="18"/>
                    <a:pt x="12" y="18"/>
                  </a:cubicBezTo>
                  <a:cubicBezTo>
                    <a:pt x="11" y="17"/>
                    <a:pt x="10" y="15"/>
                    <a:pt x="10" y="14"/>
                  </a:cubicBezTo>
                  <a:cubicBezTo>
                    <a:pt x="10" y="13"/>
                    <a:pt x="9" y="13"/>
                    <a:pt x="9" y="12"/>
                  </a:cubicBezTo>
                  <a:cubicBezTo>
                    <a:pt x="9" y="11"/>
                    <a:pt x="9" y="11"/>
                    <a:pt x="9" y="10"/>
                  </a:cubicBezTo>
                  <a:cubicBezTo>
                    <a:pt x="8" y="9"/>
                    <a:pt x="8" y="9"/>
                    <a:pt x="8" y="8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8" y="7"/>
                    <a:pt x="8" y="9"/>
                    <a:pt x="8" y="10"/>
                  </a:cubicBezTo>
                  <a:cubicBezTo>
                    <a:pt x="8" y="11"/>
                    <a:pt x="9" y="13"/>
                    <a:pt x="9" y="14"/>
                  </a:cubicBezTo>
                  <a:cubicBezTo>
                    <a:pt x="9" y="15"/>
                    <a:pt x="10" y="16"/>
                    <a:pt x="10" y="17"/>
                  </a:cubicBezTo>
                  <a:cubicBezTo>
                    <a:pt x="9" y="16"/>
                    <a:pt x="9" y="15"/>
                    <a:pt x="8" y="14"/>
                  </a:cubicBezTo>
                  <a:cubicBezTo>
                    <a:pt x="8" y="14"/>
                    <a:pt x="7" y="13"/>
                    <a:pt x="6" y="12"/>
                  </a:cubicBezTo>
                  <a:cubicBezTo>
                    <a:pt x="5" y="10"/>
                    <a:pt x="4" y="8"/>
                    <a:pt x="3" y="6"/>
                  </a:cubicBezTo>
                  <a:cubicBezTo>
                    <a:pt x="2" y="4"/>
                    <a:pt x="1" y="2"/>
                    <a:pt x="0" y="0"/>
                  </a:cubicBezTo>
                  <a:cubicBezTo>
                    <a:pt x="2" y="4"/>
                    <a:pt x="3" y="8"/>
                    <a:pt x="6" y="12"/>
                  </a:cubicBezTo>
                  <a:cubicBezTo>
                    <a:pt x="6" y="13"/>
                    <a:pt x="7" y="14"/>
                    <a:pt x="8" y="15"/>
                  </a:cubicBezTo>
                  <a:cubicBezTo>
                    <a:pt x="8" y="16"/>
                    <a:pt x="9" y="17"/>
                    <a:pt x="10" y="18"/>
                  </a:cubicBezTo>
                  <a:cubicBezTo>
                    <a:pt x="11" y="19"/>
                    <a:pt x="12" y="21"/>
                    <a:pt x="14" y="23"/>
                  </a:cubicBezTo>
                  <a:cubicBezTo>
                    <a:pt x="15" y="24"/>
                    <a:pt x="17" y="26"/>
                    <a:pt x="18" y="28"/>
                  </a:cubicBezTo>
                  <a:cubicBezTo>
                    <a:pt x="19" y="28"/>
                    <a:pt x="19" y="29"/>
                    <a:pt x="20" y="30"/>
                  </a:cubicBezTo>
                  <a:cubicBezTo>
                    <a:pt x="20" y="31"/>
                    <a:pt x="21" y="32"/>
                    <a:pt x="21" y="33"/>
                  </a:cubicBezTo>
                  <a:cubicBezTo>
                    <a:pt x="21" y="34"/>
                    <a:pt x="22" y="35"/>
                    <a:pt x="22" y="36"/>
                  </a:cubicBezTo>
                  <a:cubicBezTo>
                    <a:pt x="22" y="37"/>
                    <a:pt x="22" y="38"/>
                    <a:pt x="22" y="39"/>
                  </a:cubicBezTo>
                  <a:cubicBezTo>
                    <a:pt x="21" y="38"/>
                    <a:pt x="21" y="37"/>
                    <a:pt x="20" y="36"/>
                  </a:cubicBezTo>
                  <a:cubicBezTo>
                    <a:pt x="20" y="35"/>
                    <a:pt x="19" y="34"/>
                    <a:pt x="19" y="34"/>
                  </a:cubicBezTo>
                  <a:cubicBezTo>
                    <a:pt x="18" y="33"/>
                    <a:pt x="17" y="32"/>
                    <a:pt x="17" y="32"/>
                  </a:cubicBezTo>
                  <a:cubicBezTo>
                    <a:pt x="16" y="31"/>
                    <a:pt x="14" y="30"/>
                    <a:pt x="13" y="29"/>
                  </a:cubicBezTo>
                  <a:cubicBezTo>
                    <a:pt x="12" y="28"/>
                    <a:pt x="10" y="27"/>
                    <a:pt x="9" y="26"/>
                  </a:cubicBezTo>
                  <a:cubicBezTo>
                    <a:pt x="8" y="26"/>
                    <a:pt x="7" y="25"/>
                    <a:pt x="6" y="23"/>
                  </a:cubicBezTo>
                  <a:cubicBezTo>
                    <a:pt x="4" y="22"/>
                    <a:pt x="3" y="21"/>
                    <a:pt x="2" y="20"/>
                  </a:cubicBezTo>
                  <a:cubicBezTo>
                    <a:pt x="2" y="19"/>
                    <a:pt x="1" y="17"/>
                    <a:pt x="0" y="16"/>
                  </a:cubicBezTo>
                  <a:cubicBezTo>
                    <a:pt x="1" y="19"/>
                    <a:pt x="3" y="21"/>
                    <a:pt x="5" y="24"/>
                  </a:cubicBezTo>
                  <a:cubicBezTo>
                    <a:pt x="6" y="25"/>
                    <a:pt x="8" y="26"/>
                    <a:pt x="9" y="27"/>
                  </a:cubicBezTo>
                  <a:cubicBezTo>
                    <a:pt x="10" y="28"/>
                    <a:pt x="11" y="29"/>
                    <a:pt x="13" y="30"/>
                  </a:cubicBezTo>
                  <a:cubicBezTo>
                    <a:pt x="14" y="31"/>
                    <a:pt x="15" y="32"/>
                    <a:pt x="16" y="33"/>
                  </a:cubicBezTo>
                  <a:cubicBezTo>
                    <a:pt x="17" y="33"/>
                    <a:pt x="17" y="34"/>
                    <a:pt x="18" y="34"/>
                  </a:cubicBezTo>
                  <a:cubicBezTo>
                    <a:pt x="18" y="35"/>
                    <a:pt x="19" y="36"/>
                    <a:pt x="19" y="36"/>
                  </a:cubicBezTo>
                  <a:cubicBezTo>
                    <a:pt x="20" y="37"/>
                    <a:pt x="21" y="39"/>
                    <a:pt x="22" y="40"/>
                  </a:cubicBezTo>
                  <a:cubicBezTo>
                    <a:pt x="22" y="41"/>
                    <a:pt x="23" y="41"/>
                    <a:pt x="23" y="42"/>
                  </a:cubicBezTo>
                  <a:cubicBezTo>
                    <a:pt x="23" y="42"/>
                    <a:pt x="23" y="42"/>
                    <a:pt x="23" y="43"/>
                  </a:cubicBezTo>
                  <a:cubicBezTo>
                    <a:pt x="23" y="43"/>
                    <a:pt x="23" y="43"/>
                    <a:pt x="23" y="43"/>
                  </a:cubicBezTo>
                  <a:cubicBezTo>
                    <a:pt x="22" y="42"/>
                    <a:pt x="21" y="42"/>
                    <a:pt x="19" y="41"/>
                  </a:cubicBezTo>
                  <a:cubicBezTo>
                    <a:pt x="18" y="41"/>
                    <a:pt x="17" y="40"/>
                    <a:pt x="16" y="40"/>
                  </a:cubicBezTo>
                  <a:cubicBezTo>
                    <a:pt x="15" y="40"/>
                    <a:pt x="14" y="39"/>
                    <a:pt x="13" y="39"/>
                  </a:cubicBezTo>
                  <a:cubicBezTo>
                    <a:pt x="10" y="39"/>
                    <a:pt x="8" y="38"/>
                    <a:pt x="7" y="37"/>
                  </a:cubicBezTo>
                  <a:cubicBezTo>
                    <a:pt x="6" y="36"/>
                    <a:pt x="5" y="36"/>
                    <a:pt x="4" y="35"/>
                  </a:cubicBezTo>
                  <a:cubicBezTo>
                    <a:pt x="3" y="34"/>
                    <a:pt x="2" y="33"/>
                    <a:pt x="1" y="33"/>
                  </a:cubicBezTo>
                  <a:cubicBezTo>
                    <a:pt x="3" y="34"/>
                    <a:pt x="4" y="36"/>
                    <a:pt x="6" y="37"/>
                  </a:cubicBezTo>
                  <a:cubicBezTo>
                    <a:pt x="7" y="38"/>
                    <a:pt x="8" y="39"/>
                    <a:pt x="9" y="39"/>
                  </a:cubicBezTo>
                  <a:cubicBezTo>
                    <a:pt x="10" y="39"/>
                    <a:pt x="10" y="39"/>
                    <a:pt x="11" y="40"/>
                  </a:cubicBezTo>
                  <a:cubicBezTo>
                    <a:pt x="11" y="40"/>
                    <a:pt x="11" y="40"/>
                    <a:pt x="12" y="40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5" y="40"/>
                    <a:pt x="17" y="41"/>
                    <a:pt x="19" y="42"/>
                  </a:cubicBezTo>
                  <a:cubicBezTo>
                    <a:pt x="20" y="42"/>
                    <a:pt x="21" y="43"/>
                    <a:pt x="22" y="43"/>
                  </a:cubicBezTo>
                  <a:cubicBezTo>
                    <a:pt x="23" y="44"/>
                    <a:pt x="23" y="44"/>
                    <a:pt x="24" y="44"/>
                  </a:cubicBezTo>
                  <a:cubicBezTo>
                    <a:pt x="24" y="45"/>
                    <a:pt x="25" y="45"/>
                    <a:pt x="25" y="46"/>
                  </a:cubicBezTo>
                  <a:cubicBezTo>
                    <a:pt x="25" y="46"/>
                    <a:pt x="26" y="46"/>
                    <a:pt x="26" y="46"/>
                  </a:cubicBezTo>
                  <a:cubicBezTo>
                    <a:pt x="26" y="46"/>
                    <a:pt x="26" y="45"/>
                    <a:pt x="26" y="45"/>
                  </a:cubicBezTo>
                  <a:cubicBezTo>
                    <a:pt x="26" y="44"/>
                    <a:pt x="25" y="43"/>
                    <a:pt x="25" y="42"/>
                  </a:cubicBezTo>
                  <a:cubicBezTo>
                    <a:pt x="25" y="41"/>
                    <a:pt x="24" y="41"/>
                    <a:pt x="24" y="40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25" y="39"/>
                    <a:pt x="25" y="39"/>
                    <a:pt x="25" y="38"/>
                  </a:cubicBezTo>
                  <a:cubicBezTo>
                    <a:pt x="25" y="38"/>
                    <a:pt x="26" y="38"/>
                    <a:pt x="26" y="38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27" y="37"/>
                    <a:pt x="27" y="36"/>
                    <a:pt x="27" y="36"/>
                  </a:cubicBezTo>
                  <a:cubicBezTo>
                    <a:pt x="27" y="35"/>
                    <a:pt x="28" y="33"/>
                    <a:pt x="28" y="32"/>
                  </a:cubicBezTo>
                  <a:cubicBezTo>
                    <a:pt x="28" y="32"/>
                    <a:pt x="28" y="31"/>
                    <a:pt x="28" y="31"/>
                  </a:cubicBezTo>
                  <a:cubicBezTo>
                    <a:pt x="28" y="30"/>
                    <a:pt x="29" y="30"/>
                    <a:pt x="29" y="29"/>
                  </a:cubicBezTo>
                  <a:cubicBezTo>
                    <a:pt x="28" y="30"/>
                    <a:pt x="28" y="30"/>
                    <a:pt x="28" y="31"/>
                  </a:cubicBezTo>
                  <a:cubicBezTo>
                    <a:pt x="28" y="31"/>
                    <a:pt x="28" y="32"/>
                    <a:pt x="27" y="32"/>
                  </a:cubicBezTo>
                  <a:cubicBezTo>
                    <a:pt x="27" y="33"/>
                    <a:pt x="27" y="34"/>
                    <a:pt x="26" y="35"/>
                  </a:cubicBezTo>
                  <a:cubicBezTo>
                    <a:pt x="26" y="36"/>
                    <a:pt x="26" y="36"/>
                    <a:pt x="25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7"/>
                    <a:pt x="25" y="38"/>
                    <a:pt x="24" y="38"/>
                  </a:cubicBezTo>
                  <a:cubicBezTo>
                    <a:pt x="24" y="38"/>
                    <a:pt x="24" y="38"/>
                    <a:pt x="24" y="39"/>
                  </a:cubicBezTo>
                  <a:cubicBezTo>
                    <a:pt x="24" y="38"/>
                    <a:pt x="24" y="38"/>
                    <a:pt x="24" y="37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1"/>
                    <a:pt x="23" y="29"/>
                    <a:pt x="23" y="27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2" y="26"/>
                    <a:pt x="22" y="25"/>
                    <a:pt x="22" y="25"/>
                  </a:cubicBezTo>
                  <a:cubicBezTo>
                    <a:pt x="22" y="24"/>
                    <a:pt x="22" y="23"/>
                    <a:pt x="22" y="22"/>
                  </a:cubicBezTo>
                  <a:cubicBezTo>
                    <a:pt x="23" y="21"/>
                    <a:pt x="23" y="21"/>
                    <a:pt x="23" y="20"/>
                  </a:cubicBezTo>
                  <a:cubicBezTo>
                    <a:pt x="23" y="19"/>
                    <a:pt x="23" y="18"/>
                    <a:pt x="24" y="17"/>
                  </a:cubicBezTo>
                  <a:cubicBezTo>
                    <a:pt x="23" y="19"/>
                    <a:pt x="22" y="20"/>
                    <a:pt x="22" y="22"/>
                  </a:cubicBezTo>
                  <a:cubicBezTo>
                    <a:pt x="22" y="23"/>
                    <a:pt x="22" y="24"/>
                    <a:pt x="22" y="25"/>
                  </a:cubicBezTo>
                  <a:close/>
                  <a:moveTo>
                    <a:pt x="14" y="21"/>
                  </a:moveTo>
                  <a:cubicBezTo>
                    <a:pt x="14" y="21"/>
                    <a:pt x="14" y="21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22" name="Freeform 2152"/>
            <p:cNvSpPr/>
            <p:nvPr/>
          </p:nvSpPr>
          <p:spPr>
            <a:xfrm>
              <a:off x="7953352" y="2662250"/>
              <a:ext cx="90488" cy="371478"/>
            </a:xfrm>
            <a:custGeom>
              <a:avLst/>
              <a:gdLst>
                <a:gd name="txL" fmla="*/ 0 w 24"/>
                <a:gd name="txT" fmla="*/ 0 h 99"/>
                <a:gd name="txR" fmla="*/ 24 w 24"/>
                <a:gd name="txB" fmla="*/ 99 h 99"/>
              </a:gdLst>
              <a:ahLst/>
              <a:cxnLst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0" y="2147483647"/>
                </a:cxn>
              </a:cxnLst>
              <a:rect l="txL" t="txT" r="txR" b="txB"/>
              <a:pathLst>
                <a:path w="24" h="99">
                  <a:moveTo>
                    <a:pt x="0" y="27"/>
                  </a:moveTo>
                  <a:cubicBezTo>
                    <a:pt x="0" y="29"/>
                    <a:pt x="0" y="30"/>
                    <a:pt x="0" y="32"/>
                  </a:cubicBezTo>
                  <a:cubicBezTo>
                    <a:pt x="1" y="38"/>
                    <a:pt x="2" y="43"/>
                    <a:pt x="4" y="49"/>
                  </a:cubicBezTo>
                  <a:cubicBezTo>
                    <a:pt x="7" y="58"/>
                    <a:pt x="12" y="65"/>
                    <a:pt x="15" y="73"/>
                  </a:cubicBezTo>
                  <a:cubicBezTo>
                    <a:pt x="18" y="79"/>
                    <a:pt x="18" y="84"/>
                    <a:pt x="18" y="90"/>
                  </a:cubicBezTo>
                  <a:cubicBezTo>
                    <a:pt x="18" y="93"/>
                    <a:pt x="18" y="96"/>
                    <a:pt x="19" y="99"/>
                  </a:cubicBezTo>
                  <a:cubicBezTo>
                    <a:pt x="19" y="93"/>
                    <a:pt x="21" y="86"/>
                    <a:pt x="21" y="83"/>
                  </a:cubicBezTo>
                  <a:cubicBezTo>
                    <a:pt x="24" y="67"/>
                    <a:pt x="18" y="53"/>
                    <a:pt x="15" y="38"/>
                  </a:cubicBezTo>
                  <a:cubicBezTo>
                    <a:pt x="14" y="31"/>
                    <a:pt x="14" y="24"/>
                    <a:pt x="14" y="17"/>
                  </a:cubicBezTo>
                  <a:cubicBezTo>
                    <a:pt x="13" y="12"/>
                    <a:pt x="14" y="6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10"/>
                    <a:pt x="5" y="18"/>
                    <a:pt x="0" y="27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823" name="Picture 2153"/>
            <p:cNvPicPr>
              <a:picLocks noChangeAspect="1"/>
            </p:cNvPicPr>
            <p:nvPr/>
          </p:nvPicPr>
          <p:blipFill>
            <a:blip r:embed="rId60"/>
            <a:stretch>
              <a:fillRect/>
            </a:stretch>
          </p:blipFill>
          <p:spPr>
            <a:xfrm>
              <a:off x="7893026" y="2746388"/>
              <a:ext cx="146051" cy="304802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824" name="Freeform 2155"/>
            <p:cNvSpPr/>
            <p:nvPr/>
          </p:nvSpPr>
          <p:spPr>
            <a:xfrm>
              <a:off x="8016852" y="2730513"/>
              <a:ext cx="79375" cy="157164"/>
            </a:xfrm>
            <a:custGeom>
              <a:avLst/>
              <a:gdLst>
                <a:gd name="txL" fmla="*/ 0 w 21"/>
                <a:gd name="txT" fmla="*/ 0 h 42"/>
                <a:gd name="txR" fmla="*/ 21 w 21"/>
                <a:gd name="txB" fmla="*/ 42 h 4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</a:cxnLst>
              <a:rect l="txL" t="txT" r="txR" b="txB"/>
              <a:pathLst>
                <a:path w="21" h="42">
                  <a:moveTo>
                    <a:pt x="1" y="22"/>
                  </a:moveTo>
                  <a:cubicBezTo>
                    <a:pt x="0" y="29"/>
                    <a:pt x="2" y="35"/>
                    <a:pt x="4" y="42"/>
                  </a:cubicBezTo>
                  <a:cubicBezTo>
                    <a:pt x="4" y="39"/>
                    <a:pt x="4" y="35"/>
                    <a:pt x="5" y="32"/>
                  </a:cubicBezTo>
                  <a:cubicBezTo>
                    <a:pt x="6" y="27"/>
                    <a:pt x="10" y="25"/>
                    <a:pt x="14" y="23"/>
                  </a:cubicBezTo>
                  <a:cubicBezTo>
                    <a:pt x="16" y="22"/>
                    <a:pt x="19" y="21"/>
                    <a:pt x="21" y="19"/>
                  </a:cubicBezTo>
                  <a:cubicBezTo>
                    <a:pt x="17" y="12"/>
                    <a:pt x="12" y="6"/>
                    <a:pt x="7" y="0"/>
                  </a:cubicBezTo>
                  <a:cubicBezTo>
                    <a:pt x="2" y="5"/>
                    <a:pt x="2" y="16"/>
                    <a:pt x="1" y="22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25" name="Freeform 2156"/>
            <p:cNvSpPr/>
            <p:nvPr/>
          </p:nvSpPr>
          <p:spPr>
            <a:xfrm>
              <a:off x="7904139" y="2873389"/>
              <a:ext cx="131763" cy="333377"/>
            </a:xfrm>
            <a:custGeom>
              <a:avLst/>
              <a:gdLst>
                <a:gd name="txL" fmla="*/ 0 w 35"/>
                <a:gd name="txT" fmla="*/ 0 h 89"/>
                <a:gd name="txR" fmla="*/ 35 w 35"/>
                <a:gd name="txB" fmla="*/ 89 h 8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5" h="89">
                  <a:moveTo>
                    <a:pt x="32" y="43"/>
                  </a:moveTo>
                  <a:cubicBezTo>
                    <a:pt x="30" y="41"/>
                    <a:pt x="26" y="37"/>
                    <a:pt x="25" y="34"/>
                  </a:cubicBezTo>
                  <a:cubicBezTo>
                    <a:pt x="22" y="30"/>
                    <a:pt x="18" y="28"/>
                    <a:pt x="14" y="25"/>
                  </a:cubicBezTo>
                  <a:cubicBezTo>
                    <a:pt x="7" y="18"/>
                    <a:pt x="2" y="1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0"/>
                    <a:pt x="2" y="21"/>
                    <a:pt x="7" y="31"/>
                  </a:cubicBezTo>
                  <a:cubicBezTo>
                    <a:pt x="10" y="37"/>
                    <a:pt x="20" y="48"/>
                    <a:pt x="31" y="48"/>
                  </a:cubicBezTo>
                  <a:cubicBezTo>
                    <a:pt x="34" y="55"/>
                    <a:pt x="32" y="60"/>
                    <a:pt x="31" y="66"/>
                  </a:cubicBezTo>
                  <a:cubicBezTo>
                    <a:pt x="30" y="71"/>
                    <a:pt x="29" y="74"/>
                    <a:pt x="29" y="79"/>
                  </a:cubicBezTo>
                  <a:cubicBezTo>
                    <a:pt x="29" y="83"/>
                    <a:pt x="30" y="86"/>
                    <a:pt x="31" y="89"/>
                  </a:cubicBezTo>
                  <a:cubicBezTo>
                    <a:pt x="32" y="88"/>
                    <a:pt x="33" y="88"/>
                    <a:pt x="35" y="88"/>
                  </a:cubicBezTo>
                  <a:cubicBezTo>
                    <a:pt x="33" y="85"/>
                    <a:pt x="31" y="82"/>
                    <a:pt x="30" y="79"/>
                  </a:cubicBezTo>
                  <a:cubicBezTo>
                    <a:pt x="30" y="75"/>
                    <a:pt x="31" y="70"/>
                    <a:pt x="32" y="66"/>
                  </a:cubicBezTo>
                  <a:cubicBezTo>
                    <a:pt x="33" y="60"/>
                    <a:pt x="35" y="53"/>
                    <a:pt x="33" y="48"/>
                  </a:cubicBezTo>
                  <a:cubicBezTo>
                    <a:pt x="32" y="47"/>
                    <a:pt x="32" y="45"/>
                    <a:pt x="32" y="43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26" name="Freeform 2157"/>
            <p:cNvSpPr>
              <a:spLocks noEditPoints="1"/>
            </p:cNvSpPr>
            <p:nvPr/>
          </p:nvSpPr>
          <p:spPr>
            <a:xfrm>
              <a:off x="7912077" y="2678125"/>
              <a:ext cx="190501" cy="371478"/>
            </a:xfrm>
            <a:custGeom>
              <a:avLst/>
              <a:gdLst>
                <a:gd name="txL" fmla="*/ 0 w 51"/>
                <a:gd name="txT" fmla="*/ 0 h 99"/>
                <a:gd name="txR" fmla="*/ 51 w 51"/>
                <a:gd name="txB" fmla="*/ 99 h 9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1" h="99">
                  <a:moveTo>
                    <a:pt x="41" y="60"/>
                  </a:moveTo>
                  <a:cubicBezTo>
                    <a:pt x="40" y="60"/>
                    <a:pt x="40" y="61"/>
                    <a:pt x="39" y="62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7" y="67"/>
                    <a:pt x="36" y="69"/>
                    <a:pt x="35" y="72"/>
                  </a:cubicBezTo>
                  <a:cubicBezTo>
                    <a:pt x="35" y="70"/>
                    <a:pt x="35" y="69"/>
                    <a:pt x="35" y="67"/>
                  </a:cubicBezTo>
                  <a:cubicBezTo>
                    <a:pt x="35" y="65"/>
                    <a:pt x="35" y="63"/>
                    <a:pt x="34" y="61"/>
                  </a:cubicBezTo>
                  <a:cubicBezTo>
                    <a:pt x="34" y="59"/>
                    <a:pt x="34" y="56"/>
                    <a:pt x="33" y="54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3" y="53"/>
                    <a:pt x="33" y="51"/>
                    <a:pt x="33" y="50"/>
                  </a:cubicBezTo>
                  <a:cubicBezTo>
                    <a:pt x="32" y="49"/>
                    <a:pt x="33" y="48"/>
                    <a:pt x="33" y="47"/>
                  </a:cubicBezTo>
                  <a:cubicBezTo>
                    <a:pt x="34" y="46"/>
                    <a:pt x="34" y="45"/>
                    <a:pt x="35" y="44"/>
                  </a:cubicBezTo>
                  <a:cubicBezTo>
                    <a:pt x="36" y="43"/>
                    <a:pt x="37" y="42"/>
                    <a:pt x="38" y="41"/>
                  </a:cubicBezTo>
                  <a:cubicBezTo>
                    <a:pt x="39" y="40"/>
                    <a:pt x="39" y="40"/>
                    <a:pt x="39" y="40"/>
                  </a:cubicBezTo>
                  <a:cubicBezTo>
                    <a:pt x="39" y="40"/>
                    <a:pt x="39" y="40"/>
                    <a:pt x="39" y="40"/>
                  </a:cubicBezTo>
                  <a:cubicBezTo>
                    <a:pt x="40" y="39"/>
                    <a:pt x="40" y="39"/>
                    <a:pt x="41" y="39"/>
                  </a:cubicBezTo>
                  <a:cubicBezTo>
                    <a:pt x="42" y="38"/>
                    <a:pt x="43" y="37"/>
                    <a:pt x="44" y="37"/>
                  </a:cubicBezTo>
                  <a:cubicBezTo>
                    <a:pt x="45" y="36"/>
                    <a:pt x="46" y="35"/>
                    <a:pt x="48" y="35"/>
                  </a:cubicBezTo>
                  <a:cubicBezTo>
                    <a:pt x="45" y="36"/>
                    <a:pt x="43" y="37"/>
                    <a:pt x="40" y="38"/>
                  </a:cubicBezTo>
                  <a:cubicBezTo>
                    <a:pt x="40" y="38"/>
                    <a:pt x="39" y="38"/>
                    <a:pt x="39" y="39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6" y="41"/>
                    <a:pt x="35" y="42"/>
                    <a:pt x="34" y="43"/>
                  </a:cubicBezTo>
                  <a:cubicBezTo>
                    <a:pt x="33" y="44"/>
                    <a:pt x="32" y="45"/>
                    <a:pt x="31" y="46"/>
                  </a:cubicBezTo>
                  <a:cubicBezTo>
                    <a:pt x="31" y="46"/>
                    <a:pt x="31" y="47"/>
                    <a:pt x="31" y="47"/>
                  </a:cubicBezTo>
                  <a:cubicBezTo>
                    <a:pt x="31" y="46"/>
                    <a:pt x="31" y="46"/>
                    <a:pt x="31" y="45"/>
                  </a:cubicBezTo>
                  <a:cubicBezTo>
                    <a:pt x="30" y="44"/>
                    <a:pt x="30" y="44"/>
                    <a:pt x="30" y="43"/>
                  </a:cubicBezTo>
                  <a:cubicBezTo>
                    <a:pt x="30" y="42"/>
                    <a:pt x="30" y="41"/>
                    <a:pt x="30" y="39"/>
                  </a:cubicBezTo>
                  <a:cubicBezTo>
                    <a:pt x="29" y="37"/>
                    <a:pt x="29" y="34"/>
                    <a:pt x="30" y="31"/>
                  </a:cubicBezTo>
                  <a:cubicBezTo>
                    <a:pt x="30" y="30"/>
                    <a:pt x="30" y="29"/>
                    <a:pt x="30" y="27"/>
                  </a:cubicBezTo>
                  <a:cubicBezTo>
                    <a:pt x="30" y="26"/>
                    <a:pt x="31" y="25"/>
                    <a:pt x="31" y="23"/>
                  </a:cubicBezTo>
                  <a:cubicBezTo>
                    <a:pt x="31" y="22"/>
                    <a:pt x="32" y="21"/>
                    <a:pt x="32" y="20"/>
                  </a:cubicBezTo>
                  <a:cubicBezTo>
                    <a:pt x="32" y="18"/>
                    <a:pt x="33" y="17"/>
                    <a:pt x="33" y="16"/>
                  </a:cubicBezTo>
                  <a:cubicBezTo>
                    <a:pt x="32" y="18"/>
                    <a:pt x="31" y="21"/>
                    <a:pt x="30" y="23"/>
                  </a:cubicBezTo>
                  <a:cubicBezTo>
                    <a:pt x="29" y="26"/>
                    <a:pt x="28" y="28"/>
                    <a:pt x="28" y="31"/>
                  </a:cubicBezTo>
                  <a:cubicBezTo>
                    <a:pt x="28" y="33"/>
                    <a:pt x="28" y="35"/>
                    <a:pt x="28" y="36"/>
                  </a:cubicBezTo>
                  <a:cubicBezTo>
                    <a:pt x="27" y="34"/>
                    <a:pt x="27" y="33"/>
                    <a:pt x="26" y="31"/>
                  </a:cubicBezTo>
                  <a:cubicBezTo>
                    <a:pt x="26" y="29"/>
                    <a:pt x="26" y="27"/>
                    <a:pt x="25" y="25"/>
                  </a:cubicBezTo>
                  <a:cubicBezTo>
                    <a:pt x="25" y="21"/>
                    <a:pt x="25" y="17"/>
                    <a:pt x="24" y="12"/>
                  </a:cubicBezTo>
                  <a:cubicBezTo>
                    <a:pt x="24" y="8"/>
                    <a:pt x="24" y="4"/>
                    <a:pt x="24" y="0"/>
                  </a:cubicBezTo>
                  <a:cubicBezTo>
                    <a:pt x="24" y="8"/>
                    <a:pt x="23" y="17"/>
                    <a:pt x="24" y="25"/>
                  </a:cubicBezTo>
                  <a:cubicBezTo>
                    <a:pt x="24" y="27"/>
                    <a:pt x="25" y="29"/>
                    <a:pt x="25" y="31"/>
                  </a:cubicBezTo>
                  <a:cubicBezTo>
                    <a:pt x="25" y="33"/>
                    <a:pt x="26" y="35"/>
                    <a:pt x="26" y="37"/>
                  </a:cubicBezTo>
                  <a:cubicBezTo>
                    <a:pt x="27" y="41"/>
                    <a:pt x="28" y="45"/>
                    <a:pt x="29" y="49"/>
                  </a:cubicBezTo>
                  <a:cubicBezTo>
                    <a:pt x="30" y="53"/>
                    <a:pt x="31" y="57"/>
                    <a:pt x="32" y="61"/>
                  </a:cubicBezTo>
                  <a:cubicBezTo>
                    <a:pt x="32" y="63"/>
                    <a:pt x="33" y="65"/>
                    <a:pt x="33" y="67"/>
                  </a:cubicBezTo>
                  <a:cubicBezTo>
                    <a:pt x="33" y="69"/>
                    <a:pt x="33" y="71"/>
                    <a:pt x="32" y="73"/>
                  </a:cubicBezTo>
                  <a:cubicBezTo>
                    <a:pt x="32" y="75"/>
                    <a:pt x="32" y="77"/>
                    <a:pt x="31" y="79"/>
                  </a:cubicBezTo>
                  <a:cubicBezTo>
                    <a:pt x="31" y="80"/>
                    <a:pt x="30" y="82"/>
                    <a:pt x="30" y="83"/>
                  </a:cubicBezTo>
                  <a:cubicBezTo>
                    <a:pt x="30" y="81"/>
                    <a:pt x="29" y="79"/>
                    <a:pt x="29" y="76"/>
                  </a:cubicBezTo>
                  <a:cubicBezTo>
                    <a:pt x="29" y="75"/>
                    <a:pt x="28" y="74"/>
                    <a:pt x="28" y="72"/>
                  </a:cubicBezTo>
                  <a:cubicBezTo>
                    <a:pt x="28" y="71"/>
                    <a:pt x="27" y="69"/>
                    <a:pt x="27" y="68"/>
                  </a:cubicBezTo>
                  <a:cubicBezTo>
                    <a:pt x="25" y="65"/>
                    <a:pt x="24" y="62"/>
                    <a:pt x="22" y="60"/>
                  </a:cubicBezTo>
                  <a:cubicBezTo>
                    <a:pt x="21" y="57"/>
                    <a:pt x="19" y="55"/>
                    <a:pt x="18" y="52"/>
                  </a:cubicBezTo>
                  <a:cubicBezTo>
                    <a:pt x="17" y="49"/>
                    <a:pt x="15" y="47"/>
                    <a:pt x="14" y="44"/>
                  </a:cubicBezTo>
                  <a:cubicBezTo>
                    <a:pt x="13" y="41"/>
                    <a:pt x="13" y="38"/>
                    <a:pt x="12" y="35"/>
                  </a:cubicBezTo>
                  <a:cubicBezTo>
                    <a:pt x="12" y="32"/>
                    <a:pt x="11" y="29"/>
                    <a:pt x="11" y="26"/>
                  </a:cubicBezTo>
                  <a:cubicBezTo>
                    <a:pt x="11" y="32"/>
                    <a:pt x="12" y="38"/>
                    <a:pt x="14" y="44"/>
                  </a:cubicBezTo>
                  <a:cubicBezTo>
                    <a:pt x="14" y="47"/>
                    <a:pt x="16" y="50"/>
                    <a:pt x="17" y="52"/>
                  </a:cubicBezTo>
                  <a:cubicBezTo>
                    <a:pt x="18" y="55"/>
                    <a:pt x="20" y="58"/>
                    <a:pt x="21" y="60"/>
                  </a:cubicBezTo>
                  <a:cubicBezTo>
                    <a:pt x="23" y="63"/>
                    <a:pt x="24" y="66"/>
                    <a:pt x="25" y="68"/>
                  </a:cubicBezTo>
                  <a:cubicBezTo>
                    <a:pt x="25" y="70"/>
                    <a:pt x="26" y="71"/>
                    <a:pt x="26" y="72"/>
                  </a:cubicBezTo>
                  <a:cubicBezTo>
                    <a:pt x="26" y="74"/>
                    <a:pt x="27" y="75"/>
                    <a:pt x="27" y="77"/>
                  </a:cubicBezTo>
                  <a:cubicBezTo>
                    <a:pt x="27" y="80"/>
                    <a:pt x="28" y="83"/>
                    <a:pt x="28" y="86"/>
                  </a:cubicBezTo>
                  <a:cubicBezTo>
                    <a:pt x="28" y="87"/>
                    <a:pt x="29" y="88"/>
                    <a:pt x="29" y="90"/>
                  </a:cubicBezTo>
                  <a:cubicBezTo>
                    <a:pt x="29" y="90"/>
                    <a:pt x="29" y="91"/>
                    <a:pt x="29" y="91"/>
                  </a:cubicBezTo>
                  <a:cubicBezTo>
                    <a:pt x="29" y="91"/>
                    <a:pt x="29" y="92"/>
                    <a:pt x="29" y="92"/>
                  </a:cubicBezTo>
                  <a:cubicBezTo>
                    <a:pt x="27" y="89"/>
                    <a:pt x="25" y="87"/>
                    <a:pt x="23" y="85"/>
                  </a:cubicBezTo>
                  <a:cubicBezTo>
                    <a:pt x="21" y="84"/>
                    <a:pt x="20" y="82"/>
                    <a:pt x="18" y="81"/>
                  </a:cubicBezTo>
                  <a:cubicBezTo>
                    <a:pt x="17" y="79"/>
                    <a:pt x="15" y="78"/>
                    <a:pt x="13" y="77"/>
                  </a:cubicBezTo>
                  <a:cubicBezTo>
                    <a:pt x="10" y="74"/>
                    <a:pt x="7" y="71"/>
                    <a:pt x="5" y="68"/>
                  </a:cubicBezTo>
                  <a:cubicBezTo>
                    <a:pt x="4" y="66"/>
                    <a:pt x="3" y="64"/>
                    <a:pt x="2" y="62"/>
                  </a:cubicBezTo>
                  <a:cubicBezTo>
                    <a:pt x="1" y="60"/>
                    <a:pt x="0" y="58"/>
                    <a:pt x="0" y="56"/>
                  </a:cubicBezTo>
                  <a:cubicBezTo>
                    <a:pt x="1" y="60"/>
                    <a:pt x="2" y="64"/>
                    <a:pt x="4" y="68"/>
                  </a:cubicBezTo>
                  <a:cubicBezTo>
                    <a:pt x="5" y="70"/>
                    <a:pt x="6" y="72"/>
                    <a:pt x="8" y="73"/>
                  </a:cubicBezTo>
                  <a:cubicBezTo>
                    <a:pt x="8" y="74"/>
                    <a:pt x="9" y="75"/>
                    <a:pt x="10" y="76"/>
                  </a:cubicBezTo>
                  <a:cubicBezTo>
                    <a:pt x="10" y="76"/>
                    <a:pt x="11" y="76"/>
                    <a:pt x="11" y="77"/>
                  </a:cubicBezTo>
                  <a:cubicBezTo>
                    <a:pt x="11" y="77"/>
                    <a:pt x="12" y="78"/>
                    <a:pt x="12" y="78"/>
                  </a:cubicBezTo>
                  <a:cubicBezTo>
                    <a:pt x="16" y="80"/>
                    <a:pt x="19" y="83"/>
                    <a:pt x="21" y="86"/>
                  </a:cubicBezTo>
                  <a:cubicBezTo>
                    <a:pt x="23" y="88"/>
                    <a:pt x="24" y="89"/>
                    <a:pt x="26" y="91"/>
                  </a:cubicBezTo>
                  <a:cubicBezTo>
                    <a:pt x="27" y="92"/>
                    <a:pt x="28" y="94"/>
                    <a:pt x="29" y="95"/>
                  </a:cubicBezTo>
                  <a:cubicBezTo>
                    <a:pt x="29" y="96"/>
                    <a:pt x="29" y="97"/>
                    <a:pt x="29" y="98"/>
                  </a:cubicBezTo>
                  <a:cubicBezTo>
                    <a:pt x="29" y="99"/>
                    <a:pt x="29" y="99"/>
                    <a:pt x="30" y="99"/>
                  </a:cubicBezTo>
                  <a:cubicBezTo>
                    <a:pt x="31" y="99"/>
                    <a:pt x="32" y="99"/>
                    <a:pt x="32" y="98"/>
                  </a:cubicBezTo>
                  <a:cubicBezTo>
                    <a:pt x="32" y="96"/>
                    <a:pt x="32" y="94"/>
                    <a:pt x="32" y="92"/>
                  </a:cubicBezTo>
                  <a:cubicBezTo>
                    <a:pt x="32" y="90"/>
                    <a:pt x="32" y="89"/>
                    <a:pt x="32" y="88"/>
                  </a:cubicBezTo>
                  <a:cubicBezTo>
                    <a:pt x="32" y="88"/>
                    <a:pt x="33" y="88"/>
                    <a:pt x="33" y="87"/>
                  </a:cubicBezTo>
                  <a:cubicBezTo>
                    <a:pt x="34" y="87"/>
                    <a:pt x="35" y="86"/>
                    <a:pt x="36" y="86"/>
                  </a:cubicBezTo>
                  <a:cubicBezTo>
                    <a:pt x="36" y="86"/>
                    <a:pt x="36" y="85"/>
                    <a:pt x="37" y="85"/>
                  </a:cubicBezTo>
                  <a:cubicBezTo>
                    <a:pt x="38" y="85"/>
                    <a:pt x="38" y="85"/>
                    <a:pt x="38" y="85"/>
                  </a:cubicBezTo>
                  <a:cubicBezTo>
                    <a:pt x="38" y="85"/>
                    <a:pt x="38" y="84"/>
                    <a:pt x="38" y="84"/>
                  </a:cubicBezTo>
                  <a:cubicBezTo>
                    <a:pt x="39" y="84"/>
                    <a:pt x="40" y="83"/>
                    <a:pt x="41" y="82"/>
                  </a:cubicBezTo>
                  <a:cubicBezTo>
                    <a:pt x="42" y="81"/>
                    <a:pt x="44" y="79"/>
                    <a:pt x="45" y="78"/>
                  </a:cubicBezTo>
                  <a:cubicBezTo>
                    <a:pt x="46" y="77"/>
                    <a:pt x="46" y="76"/>
                    <a:pt x="47" y="75"/>
                  </a:cubicBezTo>
                  <a:cubicBezTo>
                    <a:pt x="48" y="74"/>
                    <a:pt x="48" y="74"/>
                    <a:pt x="49" y="73"/>
                  </a:cubicBezTo>
                  <a:cubicBezTo>
                    <a:pt x="48" y="73"/>
                    <a:pt x="47" y="74"/>
                    <a:pt x="47" y="75"/>
                  </a:cubicBezTo>
                  <a:cubicBezTo>
                    <a:pt x="46" y="76"/>
                    <a:pt x="45" y="76"/>
                    <a:pt x="44" y="77"/>
                  </a:cubicBezTo>
                  <a:cubicBezTo>
                    <a:pt x="43" y="78"/>
                    <a:pt x="41" y="80"/>
                    <a:pt x="40" y="81"/>
                  </a:cubicBezTo>
                  <a:cubicBezTo>
                    <a:pt x="39" y="82"/>
                    <a:pt x="38" y="82"/>
                    <a:pt x="37" y="83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6" y="83"/>
                    <a:pt x="36" y="83"/>
                    <a:pt x="36" y="83"/>
                  </a:cubicBezTo>
                  <a:cubicBezTo>
                    <a:pt x="36" y="84"/>
                    <a:pt x="35" y="84"/>
                    <a:pt x="35" y="84"/>
                  </a:cubicBezTo>
                  <a:cubicBezTo>
                    <a:pt x="34" y="84"/>
                    <a:pt x="33" y="85"/>
                    <a:pt x="33" y="85"/>
                  </a:cubicBezTo>
                  <a:cubicBezTo>
                    <a:pt x="33" y="84"/>
                    <a:pt x="33" y="83"/>
                    <a:pt x="33" y="83"/>
                  </a:cubicBezTo>
                  <a:cubicBezTo>
                    <a:pt x="36" y="74"/>
                    <a:pt x="36" y="74"/>
                    <a:pt x="36" y="74"/>
                  </a:cubicBezTo>
                  <a:cubicBezTo>
                    <a:pt x="38" y="71"/>
                    <a:pt x="39" y="68"/>
                    <a:pt x="40" y="65"/>
                  </a:cubicBezTo>
                  <a:cubicBezTo>
                    <a:pt x="41" y="63"/>
                    <a:pt x="41" y="63"/>
                    <a:pt x="41" y="63"/>
                  </a:cubicBezTo>
                  <a:cubicBezTo>
                    <a:pt x="41" y="62"/>
                    <a:pt x="41" y="61"/>
                    <a:pt x="42" y="60"/>
                  </a:cubicBezTo>
                  <a:cubicBezTo>
                    <a:pt x="42" y="59"/>
                    <a:pt x="43" y="57"/>
                    <a:pt x="44" y="56"/>
                  </a:cubicBezTo>
                  <a:cubicBezTo>
                    <a:pt x="45" y="55"/>
                    <a:pt x="46" y="53"/>
                    <a:pt x="47" y="52"/>
                  </a:cubicBezTo>
                  <a:cubicBezTo>
                    <a:pt x="48" y="51"/>
                    <a:pt x="49" y="50"/>
                    <a:pt x="51" y="48"/>
                  </a:cubicBezTo>
                  <a:cubicBezTo>
                    <a:pt x="48" y="50"/>
                    <a:pt x="45" y="53"/>
                    <a:pt x="43" y="55"/>
                  </a:cubicBezTo>
                  <a:cubicBezTo>
                    <a:pt x="42" y="57"/>
                    <a:pt x="41" y="58"/>
                    <a:pt x="41" y="60"/>
                  </a:cubicBezTo>
                  <a:close/>
                  <a:moveTo>
                    <a:pt x="31" y="47"/>
                  </a:moveTo>
                  <a:cubicBezTo>
                    <a:pt x="31" y="47"/>
                    <a:pt x="31" y="47"/>
                    <a:pt x="31" y="47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1" y="47"/>
                    <a:pt x="31" y="47"/>
                    <a:pt x="31" y="47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27" name="Freeform 2158"/>
            <p:cNvSpPr/>
            <p:nvPr/>
          </p:nvSpPr>
          <p:spPr>
            <a:xfrm>
              <a:off x="7419949" y="3382980"/>
              <a:ext cx="304802" cy="219077"/>
            </a:xfrm>
            <a:custGeom>
              <a:avLst/>
              <a:gdLst>
                <a:gd name="txL" fmla="*/ 0 w 81"/>
                <a:gd name="txT" fmla="*/ 0 h 58"/>
                <a:gd name="txR" fmla="*/ 81 w 81"/>
                <a:gd name="txB" fmla="*/ 58 h 5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147483647" y="2147483647"/>
                </a:cxn>
              </a:cxnLst>
              <a:rect l="txL" t="txT" r="txR" b="txB"/>
              <a:pathLst>
                <a:path w="81" h="58">
                  <a:moveTo>
                    <a:pt x="12" y="27"/>
                  </a:moveTo>
                  <a:cubicBezTo>
                    <a:pt x="14" y="28"/>
                    <a:pt x="15" y="29"/>
                    <a:pt x="17" y="30"/>
                  </a:cubicBezTo>
                  <a:cubicBezTo>
                    <a:pt x="22" y="33"/>
                    <a:pt x="27" y="35"/>
                    <a:pt x="33" y="38"/>
                  </a:cubicBezTo>
                  <a:cubicBezTo>
                    <a:pt x="41" y="41"/>
                    <a:pt x="50" y="42"/>
                    <a:pt x="58" y="44"/>
                  </a:cubicBezTo>
                  <a:cubicBezTo>
                    <a:pt x="64" y="46"/>
                    <a:pt x="68" y="49"/>
                    <a:pt x="73" y="52"/>
                  </a:cubicBezTo>
                  <a:cubicBezTo>
                    <a:pt x="75" y="54"/>
                    <a:pt x="78" y="57"/>
                    <a:pt x="81" y="58"/>
                  </a:cubicBezTo>
                  <a:cubicBezTo>
                    <a:pt x="76" y="54"/>
                    <a:pt x="72" y="48"/>
                    <a:pt x="70" y="46"/>
                  </a:cubicBezTo>
                  <a:cubicBezTo>
                    <a:pt x="59" y="34"/>
                    <a:pt x="44" y="29"/>
                    <a:pt x="31" y="22"/>
                  </a:cubicBezTo>
                  <a:cubicBezTo>
                    <a:pt x="25" y="18"/>
                    <a:pt x="19" y="14"/>
                    <a:pt x="14" y="10"/>
                  </a:cubicBezTo>
                  <a:cubicBezTo>
                    <a:pt x="9" y="7"/>
                    <a:pt x="5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8"/>
                    <a:pt x="9" y="17"/>
                    <a:pt x="12" y="27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28" name="Freeform 2161"/>
            <p:cNvSpPr/>
            <p:nvPr/>
          </p:nvSpPr>
          <p:spPr>
            <a:xfrm>
              <a:off x="7499324" y="3390918"/>
              <a:ext cx="115888" cy="112713"/>
            </a:xfrm>
            <a:custGeom>
              <a:avLst/>
              <a:gdLst>
                <a:gd name="txL" fmla="*/ 0 w 31"/>
                <a:gd name="txT" fmla="*/ 0 h 30"/>
                <a:gd name="txR" fmla="*/ 31 w 31"/>
                <a:gd name="txB" fmla="*/ 30 h 3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1" h="30">
                  <a:moveTo>
                    <a:pt x="13" y="19"/>
                  </a:moveTo>
                  <a:cubicBezTo>
                    <a:pt x="18" y="24"/>
                    <a:pt x="25" y="27"/>
                    <a:pt x="31" y="30"/>
                  </a:cubicBezTo>
                  <a:cubicBezTo>
                    <a:pt x="28" y="28"/>
                    <a:pt x="25" y="25"/>
                    <a:pt x="23" y="22"/>
                  </a:cubicBezTo>
                  <a:cubicBezTo>
                    <a:pt x="20" y="19"/>
                    <a:pt x="21" y="14"/>
                    <a:pt x="22" y="10"/>
                  </a:cubicBezTo>
                  <a:cubicBezTo>
                    <a:pt x="23" y="7"/>
                    <a:pt x="24" y="4"/>
                    <a:pt x="24" y="2"/>
                  </a:cubicBezTo>
                  <a:cubicBezTo>
                    <a:pt x="16" y="0"/>
                    <a:pt x="8" y="1"/>
                    <a:pt x="0" y="1"/>
                  </a:cubicBezTo>
                  <a:cubicBezTo>
                    <a:pt x="1" y="8"/>
                    <a:pt x="9" y="14"/>
                    <a:pt x="13" y="19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29" name="Freeform 2162"/>
            <p:cNvSpPr/>
            <p:nvPr/>
          </p:nvSpPr>
          <p:spPr>
            <a:xfrm>
              <a:off x="7521549" y="3586181"/>
              <a:ext cx="338140" cy="128588"/>
            </a:xfrm>
            <a:custGeom>
              <a:avLst/>
              <a:gdLst>
                <a:gd name="txL" fmla="*/ 0 w 90"/>
                <a:gd name="txT" fmla="*/ 0 h 34"/>
                <a:gd name="txR" fmla="*/ 90 w 90"/>
                <a:gd name="txB" fmla="*/ 34 h 3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90" h="34">
                  <a:moveTo>
                    <a:pt x="54" y="4"/>
                  </a:moveTo>
                  <a:cubicBezTo>
                    <a:pt x="51" y="4"/>
                    <a:pt x="45" y="4"/>
                    <a:pt x="42" y="4"/>
                  </a:cubicBezTo>
                  <a:cubicBezTo>
                    <a:pt x="37" y="3"/>
                    <a:pt x="33" y="5"/>
                    <a:pt x="28" y="6"/>
                  </a:cubicBezTo>
                  <a:cubicBezTo>
                    <a:pt x="18" y="7"/>
                    <a:pt x="9" y="6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8"/>
                    <a:pt x="18" y="13"/>
                    <a:pt x="28" y="16"/>
                  </a:cubicBezTo>
                  <a:cubicBezTo>
                    <a:pt x="35" y="17"/>
                    <a:pt x="50" y="16"/>
                    <a:pt x="57" y="8"/>
                  </a:cubicBezTo>
                  <a:cubicBezTo>
                    <a:pt x="65" y="9"/>
                    <a:pt x="67" y="15"/>
                    <a:pt x="71" y="19"/>
                  </a:cubicBezTo>
                  <a:cubicBezTo>
                    <a:pt x="74" y="23"/>
                    <a:pt x="76" y="26"/>
                    <a:pt x="80" y="29"/>
                  </a:cubicBezTo>
                  <a:cubicBezTo>
                    <a:pt x="83" y="31"/>
                    <a:pt x="86" y="32"/>
                    <a:pt x="89" y="34"/>
                  </a:cubicBezTo>
                  <a:cubicBezTo>
                    <a:pt x="89" y="32"/>
                    <a:pt x="89" y="31"/>
                    <a:pt x="90" y="30"/>
                  </a:cubicBezTo>
                  <a:cubicBezTo>
                    <a:pt x="87" y="30"/>
                    <a:pt x="83" y="29"/>
                    <a:pt x="80" y="27"/>
                  </a:cubicBezTo>
                  <a:cubicBezTo>
                    <a:pt x="77" y="25"/>
                    <a:pt x="74" y="21"/>
                    <a:pt x="71" y="18"/>
                  </a:cubicBezTo>
                  <a:cubicBezTo>
                    <a:pt x="67" y="13"/>
                    <a:pt x="63" y="7"/>
                    <a:pt x="58" y="6"/>
                  </a:cubicBezTo>
                  <a:cubicBezTo>
                    <a:pt x="57" y="5"/>
                    <a:pt x="55" y="5"/>
                    <a:pt x="54" y="4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30" name="Freeform 2163"/>
            <p:cNvSpPr>
              <a:spLocks noEditPoints="1"/>
            </p:cNvSpPr>
            <p:nvPr/>
          </p:nvSpPr>
          <p:spPr>
            <a:xfrm>
              <a:off x="7431061" y="3390918"/>
              <a:ext cx="307977" cy="222252"/>
            </a:xfrm>
            <a:custGeom>
              <a:avLst/>
              <a:gdLst>
                <a:gd name="txL" fmla="*/ 0 w 82"/>
                <a:gd name="txT" fmla="*/ 0 h 59"/>
                <a:gd name="txR" fmla="*/ 82 w 82"/>
                <a:gd name="txB" fmla="*/ 59 h 5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82" h="59">
                  <a:moveTo>
                    <a:pt x="57" y="25"/>
                  </a:moveTo>
                  <a:cubicBezTo>
                    <a:pt x="57" y="26"/>
                    <a:pt x="58" y="27"/>
                    <a:pt x="58" y="27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60" y="32"/>
                    <a:pt x="62" y="34"/>
                    <a:pt x="63" y="37"/>
                  </a:cubicBezTo>
                  <a:cubicBezTo>
                    <a:pt x="62" y="36"/>
                    <a:pt x="61" y="35"/>
                    <a:pt x="59" y="34"/>
                  </a:cubicBezTo>
                  <a:cubicBezTo>
                    <a:pt x="58" y="33"/>
                    <a:pt x="56" y="31"/>
                    <a:pt x="54" y="30"/>
                  </a:cubicBezTo>
                  <a:cubicBezTo>
                    <a:pt x="52" y="29"/>
                    <a:pt x="50" y="28"/>
                    <a:pt x="48" y="28"/>
                  </a:cubicBezTo>
                  <a:cubicBezTo>
                    <a:pt x="48" y="27"/>
                    <a:pt x="48" y="27"/>
                    <a:pt x="48" y="27"/>
                  </a:cubicBezTo>
                  <a:cubicBezTo>
                    <a:pt x="46" y="27"/>
                    <a:pt x="45" y="26"/>
                    <a:pt x="44" y="25"/>
                  </a:cubicBezTo>
                  <a:cubicBezTo>
                    <a:pt x="43" y="24"/>
                    <a:pt x="43" y="24"/>
                    <a:pt x="42" y="23"/>
                  </a:cubicBezTo>
                  <a:cubicBezTo>
                    <a:pt x="41" y="22"/>
                    <a:pt x="41" y="20"/>
                    <a:pt x="41" y="19"/>
                  </a:cubicBezTo>
                  <a:cubicBezTo>
                    <a:pt x="41" y="18"/>
                    <a:pt x="41" y="17"/>
                    <a:pt x="41" y="15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1" y="14"/>
                    <a:pt x="41" y="14"/>
                    <a:pt x="41" y="13"/>
                  </a:cubicBezTo>
                  <a:cubicBezTo>
                    <a:pt x="41" y="13"/>
                    <a:pt x="41" y="12"/>
                    <a:pt x="41" y="12"/>
                  </a:cubicBezTo>
                  <a:cubicBezTo>
                    <a:pt x="41" y="10"/>
                    <a:pt x="41" y="9"/>
                    <a:pt x="41" y="8"/>
                  </a:cubicBezTo>
                  <a:cubicBezTo>
                    <a:pt x="41" y="6"/>
                    <a:pt x="42" y="5"/>
                    <a:pt x="42" y="4"/>
                  </a:cubicBezTo>
                  <a:cubicBezTo>
                    <a:pt x="41" y="6"/>
                    <a:pt x="40" y="9"/>
                    <a:pt x="40" y="11"/>
                  </a:cubicBezTo>
                  <a:cubicBezTo>
                    <a:pt x="40" y="12"/>
                    <a:pt x="40" y="13"/>
                    <a:pt x="39" y="13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7"/>
                    <a:pt x="39" y="18"/>
                    <a:pt x="39" y="19"/>
                  </a:cubicBezTo>
                  <a:cubicBezTo>
                    <a:pt x="40" y="21"/>
                    <a:pt x="40" y="22"/>
                    <a:pt x="40" y="23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0" y="24"/>
                    <a:pt x="40" y="24"/>
                    <a:pt x="39" y="24"/>
                  </a:cubicBezTo>
                  <a:cubicBezTo>
                    <a:pt x="39" y="23"/>
                    <a:pt x="38" y="23"/>
                    <a:pt x="38" y="23"/>
                  </a:cubicBezTo>
                  <a:cubicBezTo>
                    <a:pt x="36" y="22"/>
                    <a:pt x="35" y="21"/>
                    <a:pt x="34" y="21"/>
                  </a:cubicBezTo>
                  <a:cubicBezTo>
                    <a:pt x="32" y="19"/>
                    <a:pt x="30" y="18"/>
                    <a:pt x="28" y="16"/>
                  </a:cubicBezTo>
                  <a:cubicBezTo>
                    <a:pt x="27" y="15"/>
                    <a:pt x="26" y="14"/>
                    <a:pt x="25" y="13"/>
                  </a:cubicBezTo>
                  <a:cubicBezTo>
                    <a:pt x="24" y="12"/>
                    <a:pt x="24" y="11"/>
                    <a:pt x="23" y="10"/>
                  </a:cubicBezTo>
                  <a:cubicBezTo>
                    <a:pt x="22" y="9"/>
                    <a:pt x="21" y="8"/>
                    <a:pt x="20" y="6"/>
                  </a:cubicBezTo>
                  <a:cubicBezTo>
                    <a:pt x="20" y="5"/>
                    <a:pt x="19" y="4"/>
                    <a:pt x="18" y="3"/>
                  </a:cubicBezTo>
                  <a:cubicBezTo>
                    <a:pt x="19" y="6"/>
                    <a:pt x="21" y="8"/>
                    <a:pt x="22" y="10"/>
                  </a:cubicBezTo>
                  <a:cubicBezTo>
                    <a:pt x="23" y="13"/>
                    <a:pt x="25" y="15"/>
                    <a:pt x="27" y="17"/>
                  </a:cubicBezTo>
                  <a:cubicBezTo>
                    <a:pt x="28" y="18"/>
                    <a:pt x="29" y="19"/>
                    <a:pt x="31" y="20"/>
                  </a:cubicBezTo>
                  <a:cubicBezTo>
                    <a:pt x="29" y="19"/>
                    <a:pt x="27" y="19"/>
                    <a:pt x="26" y="18"/>
                  </a:cubicBezTo>
                  <a:cubicBezTo>
                    <a:pt x="24" y="17"/>
                    <a:pt x="22" y="16"/>
                    <a:pt x="20" y="15"/>
                  </a:cubicBezTo>
                  <a:cubicBezTo>
                    <a:pt x="17" y="13"/>
                    <a:pt x="13" y="10"/>
                    <a:pt x="10" y="8"/>
                  </a:cubicBezTo>
                  <a:cubicBezTo>
                    <a:pt x="7" y="5"/>
                    <a:pt x="4" y="3"/>
                    <a:pt x="0" y="0"/>
                  </a:cubicBezTo>
                  <a:cubicBezTo>
                    <a:pt x="6" y="6"/>
                    <a:pt x="13" y="11"/>
                    <a:pt x="20" y="16"/>
                  </a:cubicBezTo>
                  <a:cubicBezTo>
                    <a:pt x="21" y="17"/>
                    <a:pt x="23" y="18"/>
                    <a:pt x="25" y="19"/>
                  </a:cubicBezTo>
                  <a:cubicBezTo>
                    <a:pt x="27" y="20"/>
                    <a:pt x="28" y="21"/>
                    <a:pt x="30" y="22"/>
                  </a:cubicBezTo>
                  <a:cubicBezTo>
                    <a:pt x="34" y="24"/>
                    <a:pt x="38" y="26"/>
                    <a:pt x="42" y="27"/>
                  </a:cubicBezTo>
                  <a:cubicBezTo>
                    <a:pt x="45" y="29"/>
                    <a:pt x="49" y="31"/>
                    <a:pt x="53" y="33"/>
                  </a:cubicBezTo>
                  <a:cubicBezTo>
                    <a:pt x="54" y="34"/>
                    <a:pt x="56" y="35"/>
                    <a:pt x="58" y="36"/>
                  </a:cubicBezTo>
                  <a:cubicBezTo>
                    <a:pt x="59" y="37"/>
                    <a:pt x="61" y="39"/>
                    <a:pt x="62" y="40"/>
                  </a:cubicBezTo>
                  <a:cubicBezTo>
                    <a:pt x="64" y="41"/>
                    <a:pt x="65" y="43"/>
                    <a:pt x="66" y="45"/>
                  </a:cubicBezTo>
                  <a:cubicBezTo>
                    <a:pt x="67" y="46"/>
                    <a:pt x="68" y="47"/>
                    <a:pt x="69" y="48"/>
                  </a:cubicBezTo>
                  <a:cubicBezTo>
                    <a:pt x="67" y="47"/>
                    <a:pt x="65" y="46"/>
                    <a:pt x="63" y="45"/>
                  </a:cubicBezTo>
                  <a:cubicBezTo>
                    <a:pt x="61" y="44"/>
                    <a:pt x="60" y="43"/>
                    <a:pt x="59" y="43"/>
                  </a:cubicBezTo>
                  <a:cubicBezTo>
                    <a:pt x="57" y="42"/>
                    <a:pt x="56" y="41"/>
                    <a:pt x="54" y="41"/>
                  </a:cubicBezTo>
                  <a:cubicBezTo>
                    <a:pt x="51" y="40"/>
                    <a:pt x="48" y="40"/>
                    <a:pt x="45" y="39"/>
                  </a:cubicBezTo>
                  <a:cubicBezTo>
                    <a:pt x="42" y="39"/>
                    <a:pt x="40" y="38"/>
                    <a:pt x="37" y="38"/>
                  </a:cubicBezTo>
                  <a:cubicBezTo>
                    <a:pt x="34" y="37"/>
                    <a:pt x="31" y="36"/>
                    <a:pt x="28" y="35"/>
                  </a:cubicBezTo>
                  <a:cubicBezTo>
                    <a:pt x="25" y="34"/>
                    <a:pt x="23" y="33"/>
                    <a:pt x="20" y="32"/>
                  </a:cubicBezTo>
                  <a:cubicBezTo>
                    <a:pt x="17" y="30"/>
                    <a:pt x="15" y="29"/>
                    <a:pt x="13" y="27"/>
                  </a:cubicBezTo>
                  <a:cubicBezTo>
                    <a:pt x="17" y="31"/>
                    <a:pt x="22" y="34"/>
                    <a:pt x="28" y="36"/>
                  </a:cubicBezTo>
                  <a:cubicBezTo>
                    <a:pt x="31" y="37"/>
                    <a:pt x="33" y="38"/>
                    <a:pt x="36" y="39"/>
                  </a:cubicBezTo>
                  <a:cubicBezTo>
                    <a:pt x="39" y="40"/>
                    <a:pt x="42" y="40"/>
                    <a:pt x="45" y="41"/>
                  </a:cubicBezTo>
                  <a:cubicBezTo>
                    <a:pt x="48" y="41"/>
                    <a:pt x="51" y="42"/>
                    <a:pt x="54" y="43"/>
                  </a:cubicBezTo>
                  <a:cubicBezTo>
                    <a:pt x="55" y="43"/>
                    <a:pt x="56" y="44"/>
                    <a:pt x="58" y="44"/>
                  </a:cubicBezTo>
                  <a:cubicBezTo>
                    <a:pt x="59" y="45"/>
                    <a:pt x="60" y="46"/>
                    <a:pt x="62" y="46"/>
                  </a:cubicBezTo>
                  <a:cubicBezTo>
                    <a:pt x="64" y="48"/>
                    <a:pt x="67" y="49"/>
                    <a:pt x="69" y="51"/>
                  </a:cubicBezTo>
                  <a:cubicBezTo>
                    <a:pt x="70" y="52"/>
                    <a:pt x="72" y="52"/>
                    <a:pt x="73" y="53"/>
                  </a:cubicBezTo>
                  <a:cubicBezTo>
                    <a:pt x="73" y="54"/>
                    <a:pt x="74" y="54"/>
                    <a:pt x="74" y="54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71" y="54"/>
                    <a:pt x="68" y="55"/>
                    <a:pt x="65" y="55"/>
                  </a:cubicBezTo>
                  <a:cubicBezTo>
                    <a:pt x="63" y="55"/>
                    <a:pt x="61" y="55"/>
                    <a:pt x="59" y="56"/>
                  </a:cubicBezTo>
                  <a:cubicBezTo>
                    <a:pt x="57" y="56"/>
                    <a:pt x="55" y="56"/>
                    <a:pt x="53" y="57"/>
                  </a:cubicBezTo>
                  <a:cubicBezTo>
                    <a:pt x="49" y="58"/>
                    <a:pt x="45" y="58"/>
                    <a:pt x="40" y="58"/>
                  </a:cubicBezTo>
                  <a:cubicBezTo>
                    <a:pt x="38" y="57"/>
                    <a:pt x="36" y="57"/>
                    <a:pt x="34" y="56"/>
                  </a:cubicBezTo>
                  <a:cubicBezTo>
                    <a:pt x="32" y="56"/>
                    <a:pt x="30" y="55"/>
                    <a:pt x="28" y="54"/>
                  </a:cubicBezTo>
                  <a:cubicBezTo>
                    <a:pt x="32" y="56"/>
                    <a:pt x="36" y="58"/>
                    <a:pt x="40" y="59"/>
                  </a:cubicBezTo>
                  <a:cubicBezTo>
                    <a:pt x="42" y="59"/>
                    <a:pt x="45" y="59"/>
                    <a:pt x="47" y="59"/>
                  </a:cubicBezTo>
                  <a:cubicBezTo>
                    <a:pt x="48" y="59"/>
                    <a:pt x="49" y="59"/>
                    <a:pt x="50" y="59"/>
                  </a:cubicBezTo>
                  <a:cubicBezTo>
                    <a:pt x="50" y="59"/>
                    <a:pt x="51" y="59"/>
                    <a:pt x="52" y="59"/>
                  </a:cubicBezTo>
                  <a:cubicBezTo>
                    <a:pt x="52" y="59"/>
                    <a:pt x="53" y="59"/>
                    <a:pt x="53" y="58"/>
                  </a:cubicBezTo>
                  <a:cubicBezTo>
                    <a:pt x="57" y="57"/>
                    <a:pt x="61" y="57"/>
                    <a:pt x="66" y="57"/>
                  </a:cubicBezTo>
                  <a:cubicBezTo>
                    <a:pt x="68" y="57"/>
                    <a:pt x="70" y="57"/>
                    <a:pt x="72" y="57"/>
                  </a:cubicBezTo>
                  <a:cubicBezTo>
                    <a:pt x="73" y="57"/>
                    <a:pt x="75" y="57"/>
                    <a:pt x="76" y="57"/>
                  </a:cubicBezTo>
                  <a:cubicBezTo>
                    <a:pt x="77" y="57"/>
                    <a:pt x="78" y="58"/>
                    <a:pt x="79" y="58"/>
                  </a:cubicBezTo>
                  <a:cubicBezTo>
                    <a:pt x="80" y="59"/>
                    <a:pt x="81" y="59"/>
                    <a:pt x="81" y="58"/>
                  </a:cubicBezTo>
                  <a:cubicBezTo>
                    <a:pt x="82" y="57"/>
                    <a:pt x="81" y="56"/>
                    <a:pt x="81" y="56"/>
                  </a:cubicBezTo>
                  <a:cubicBezTo>
                    <a:pt x="79" y="55"/>
                    <a:pt x="78" y="53"/>
                    <a:pt x="76" y="52"/>
                  </a:cubicBezTo>
                  <a:cubicBezTo>
                    <a:pt x="75" y="51"/>
                    <a:pt x="74" y="50"/>
                    <a:pt x="74" y="49"/>
                  </a:cubicBezTo>
                  <a:cubicBezTo>
                    <a:pt x="74" y="49"/>
                    <a:pt x="74" y="49"/>
                    <a:pt x="74" y="48"/>
                  </a:cubicBezTo>
                  <a:cubicBezTo>
                    <a:pt x="74" y="47"/>
                    <a:pt x="74" y="46"/>
                    <a:pt x="74" y="45"/>
                  </a:cubicBezTo>
                  <a:cubicBezTo>
                    <a:pt x="74" y="45"/>
                    <a:pt x="74" y="44"/>
                    <a:pt x="74" y="44"/>
                  </a:cubicBezTo>
                  <a:cubicBezTo>
                    <a:pt x="74" y="43"/>
                    <a:pt x="74" y="43"/>
                    <a:pt x="74" y="43"/>
                  </a:cubicBezTo>
                  <a:cubicBezTo>
                    <a:pt x="74" y="43"/>
                    <a:pt x="75" y="43"/>
                    <a:pt x="75" y="42"/>
                  </a:cubicBezTo>
                  <a:cubicBezTo>
                    <a:pt x="75" y="41"/>
                    <a:pt x="75" y="40"/>
                    <a:pt x="75" y="39"/>
                  </a:cubicBezTo>
                  <a:cubicBezTo>
                    <a:pt x="74" y="37"/>
                    <a:pt x="74" y="35"/>
                    <a:pt x="74" y="33"/>
                  </a:cubicBezTo>
                  <a:cubicBezTo>
                    <a:pt x="74" y="32"/>
                    <a:pt x="73" y="31"/>
                    <a:pt x="73" y="30"/>
                  </a:cubicBezTo>
                  <a:cubicBezTo>
                    <a:pt x="73" y="29"/>
                    <a:pt x="73" y="28"/>
                    <a:pt x="72" y="27"/>
                  </a:cubicBezTo>
                  <a:cubicBezTo>
                    <a:pt x="72" y="28"/>
                    <a:pt x="72" y="29"/>
                    <a:pt x="73" y="30"/>
                  </a:cubicBezTo>
                  <a:cubicBezTo>
                    <a:pt x="73" y="31"/>
                    <a:pt x="73" y="32"/>
                    <a:pt x="73" y="33"/>
                  </a:cubicBezTo>
                  <a:cubicBezTo>
                    <a:pt x="73" y="35"/>
                    <a:pt x="73" y="37"/>
                    <a:pt x="73" y="39"/>
                  </a:cubicBezTo>
                  <a:cubicBezTo>
                    <a:pt x="73" y="40"/>
                    <a:pt x="73" y="41"/>
                    <a:pt x="73" y="42"/>
                  </a:cubicBezTo>
                  <a:cubicBezTo>
                    <a:pt x="73" y="42"/>
                    <a:pt x="73" y="43"/>
                    <a:pt x="73" y="43"/>
                  </a:cubicBezTo>
                  <a:cubicBezTo>
                    <a:pt x="72" y="44"/>
                    <a:pt x="72" y="44"/>
                    <a:pt x="72" y="44"/>
                  </a:cubicBezTo>
                  <a:cubicBezTo>
                    <a:pt x="72" y="44"/>
                    <a:pt x="72" y="45"/>
                    <a:pt x="72" y="45"/>
                  </a:cubicBezTo>
                  <a:cubicBezTo>
                    <a:pt x="72" y="46"/>
                    <a:pt x="72" y="46"/>
                    <a:pt x="72" y="47"/>
                  </a:cubicBezTo>
                  <a:cubicBezTo>
                    <a:pt x="71" y="46"/>
                    <a:pt x="71" y="46"/>
                    <a:pt x="70" y="45"/>
                  </a:cubicBezTo>
                  <a:cubicBezTo>
                    <a:pt x="66" y="37"/>
                    <a:pt x="66" y="37"/>
                    <a:pt x="66" y="37"/>
                  </a:cubicBezTo>
                  <a:cubicBezTo>
                    <a:pt x="64" y="35"/>
                    <a:pt x="62" y="32"/>
                    <a:pt x="60" y="29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59" y="26"/>
                    <a:pt x="58" y="25"/>
                    <a:pt x="58" y="25"/>
                  </a:cubicBezTo>
                  <a:cubicBezTo>
                    <a:pt x="57" y="23"/>
                    <a:pt x="57" y="22"/>
                    <a:pt x="56" y="20"/>
                  </a:cubicBezTo>
                  <a:cubicBezTo>
                    <a:pt x="56" y="18"/>
                    <a:pt x="55" y="17"/>
                    <a:pt x="55" y="15"/>
                  </a:cubicBezTo>
                  <a:cubicBezTo>
                    <a:pt x="55" y="14"/>
                    <a:pt x="55" y="12"/>
                    <a:pt x="54" y="10"/>
                  </a:cubicBezTo>
                  <a:cubicBezTo>
                    <a:pt x="54" y="14"/>
                    <a:pt x="55" y="17"/>
                    <a:pt x="55" y="20"/>
                  </a:cubicBezTo>
                  <a:cubicBezTo>
                    <a:pt x="56" y="22"/>
                    <a:pt x="56" y="23"/>
                    <a:pt x="57" y="25"/>
                  </a:cubicBezTo>
                  <a:close/>
                  <a:moveTo>
                    <a:pt x="41" y="25"/>
                  </a:moveTo>
                  <a:cubicBezTo>
                    <a:pt x="41" y="25"/>
                    <a:pt x="41" y="25"/>
                    <a:pt x="41" y="25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1" y="25"/>
                    <a:pt x="41" y="25"/>
                    <a:pt x="41" y="25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31" name="Freeform 2164"/>
            <p:cNvSpPr/>
            <p:nvPr/>
          </p:nvSpPr>
          <p:spPr>
            <a:xfrm>
              <a:off x="6784945" y="3819546"/>
              <a:ext cx="266702" cy="192089"/>
            </a:xfrm>
            <a:custGeom>
              <a:avLst/>
              <a:gdLst>
                <a:gd name="txL" fmla="*/ 0 w 71"/>
                <a:gd name="txT" fmla="*/ 0 h 51"/>
                <a:gd name="txR" fmla="*/ 71 w 71"/>
                <a:gd name="txB" fmla="*/ 51 h 5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147483647" y="2147483647"/>
                </a:cxn>
              </a:cxnLst>
              <a:rect l="txL" t="txT" r="txR" b="txB"/>
              <a:pathLst>
                <a:path w="71" h="51">
                  <a:moveTo>
                    <a:pt x="11" y="24"/>
                  </a:moveTo>
                  <a:cubicBezTo>
                    <a:pt x="12" y="25"/>
                    <a:pt x="13" y="26"/>
                    <a:pt x="15" y="27"/>
                  </a:cubicBezTo>
                  <a:cubicBezTo>
                    <a:pt x="19" y="30"/>
                    <a:pt x="24" y="32"/>
                    <a:pt x="29" y="34"/>
                  </a:cubicBezTo>
                  <a:cubicBezTo>
                    <a:pt x="36" y="37"/>
                    <a:pt x="44" y="37"/>
                    <a:pt x="51" y="39"/>
                  </a:cubicBezTo>
                  <a:cubicBezTo>
                    <a:pt x="56" y="41"/>
                    <a:pt x="60" y="43"/>
                    <a:pt x="64" y="47"/>
                  </a:cubicBezTo>
                  <a:cubicBezTo>
                    <a:pt x="66" y="48"/>
                    <a:pt x="69" y="50"/>
                    <a:pt x="71" y="51"/>
                  </a:cubicBezTo>
                  <a:cubicBezTo>
                    <a:pt x="67" y="48"/>
                    <a:pt x="63" y="43"/>
                    <a:pt x="61" y="41"/>
                  </a:cubicBezTo>
                  <a:cubicBezTo>
                    <a:pt x="52" y="30"/>
                    <a:pt x="39" y="26"/>
                    <a:pt x="27" y="20"/>
                  </a:cubicBezTo>
                  <a:cubicBezTo>
                    <a:pt x="22" y="17"/>
                    <a:pt x="17" y="13"/>
                    <a:pt x="12" y="9"/>
                  </a:cubicBezTo>
                  <a:cubicBezTo>
                    <a:pt x="8" y="6"/>
                    <a:pt x="4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7"/>
                    <a:pt x="8" y="16"/>
                    <a:pt x="11" y="24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32" name="Freeform 2167"/>
            <p:cNvSpPr/>
            <p:nvPr/>
          </p:nvSpPr>
          <p:spPr>
            <a:xfrm>
              <a:off x="6853208" y="3827483"/>
              <a:ext cx="104776" cy="96838"/>
            </a:xfrm>
            <a:custGeom>
              <a:avLst/>
              <a:gdLst>
                <a:gd name="txL" fmla="*/ 0 w 28"/>
                <a:gd name="txT" fmla="*/ 0 h 26"/>
                <a:gd name="txR" fmla="*/ 28 w 28"/>
                <a:gd name="txB" fmla="*/ 26 h 2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8" h="26">
                  <a:moveTo>
                    <a:pt x="12" y="17"/>
                  </a:moveTo>
                  <a:cubicBezTo>
                    <a:pt x="16" y="21"/>
                    <a:pt x="22" y="24"/>
                    <a:pt x="28" y="26"/>
                  </a:cubicBezTo>
                  <a:cubicBezTo>
                    <a:pt x="25" y="25"/>
                    <a:pt x="22" y="22"/>
                    <a:pt x="21" y="20"/>
                  </a:cubicBezTo>
                  <a:cubicBezTo>
                    <a:pt x="18" y="17"/>
                    <a:pt x="19" y="12"/>
                    <a:pt x="20" y="9"/>
                  </a:cubicBezTo>
                  <a:cubicBezTo>
                    <a:pt x="21" y="7"/>
                    <a:pt x="22" y="4"/>
                    <a:pt x="22" y="2"/>
                  </a:cubicBezTo>
                  <a:cubicBezTo>
                    <a:pt x="15" y="0"/>
                    <a:pt x="7" y="1"/>
                    <a:pt x="0" y="1"/>
                  </a:cubicBezTo>
                  <a:cubicBezTo>
                    <a:pt x="1" y="7"/>
                    <a:pt x="8" y="13"/>
                    <a:pt x="12" y="17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33" name="Freeform 2168"/>
            <p:cNvSpPr/>
            <p:nvPr/>
          </p:nvSpPr>
          <p:spPr>
            <a:xfrm>
              <a:off x="6875433" y="4000522"/>
              <a:ext cx="296864" cy="112713"/>
            </a:xfrm>
            <a:custGeom>
              <a:avLst/>
              <a:gdLst>
                <a:gd name="txL" fmla="*/ 0 w 79"/>
                <a:gd name="txT" fmla="*/ 0 h 30"/>
                <a:gd name="txR" fmla="*/ 79 w 79"/>
                <a:gd name="txB" fmla="*/ 30 h 3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9" h="30">
                  <a:moveTo>
                    <a:pt x="47" y="3"/>
                  </a:moveTo>
                  <a:cubicBezTo>
                    <a:pt x="44" y="3"/>
                    <a:pt x="39" y="4"/>
                    <a:pt x="37" y="3"/>
                  </a:cubicBezTo>
                  <a:cubicBezTo>
                    <a:pt x="32" y="3"/>
                    <a:pt x="29" y="5"/>
                    <a:pt x="25" y="5"/>
                  </a:cubicBezTo>
                  <a:cubicBezTo>
                    <a:pt x="16" y="6"/>
                    <a:pt x="8" y="6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7"/>
                    <a:pt x="15" y="12"/>
                    <a:pt x="25" y="14"/>
                  </a:cubicBezTo>
                  <a:cubicBezTo>
                    <a:pt x="30" y="15"/>
                    <a:pt x="44" y="14"/>
                    <a:pt x="50" y="7"/>
                  </a:cubicBezTo>
                  <a:cubicBezTo>
                    <a:pt x="57" y="8"/>
                    <a:pt x="59" y="13"/>
                    <a:pt x="62" y="17"/>
                  </a:cubicBezTo>
                  <a:cubicBezTo>
                    <a:pt x="65" y="20"/>
                    <a:pt x="67" y="23"/>
                    <a:pt x="70" y="25"/>
                  </a:cubicBezTo>
                  <a:cubicBezTo>
                    <a:pt x="73" y="27"/>
                    <a:pt x="75" y="28"/>
                    <a:pt x="78" y="30"/>
                  </a:cubicBezTo>
                  <a:cubicBezTo>
                    <a:pt x="78" y="28"/>
                    <a:pt x="78" y="27"/>
                    <a:pt x="79" y="26"/>
                  </a:cubicBezTo>
                  <a:cubicBezTo>
                    <a:pt x="76" y="26"/>
                    <a:pt x="73" y="26"/>
                    <a:pt x="71" y="24"/>
                  </a:cubicBezTo>
                  <a:cubicBezTo>
                    <a:pt x="68" y="22"/>
                    <a:pt x="65" y="19"/>
                    <a:pt x="63" y="16"/>
                  </a:cubicBezTo>
                  <a:cubicBezTo>
                    <a:pt x="59" y="12"/>
                    <a:pt x="55" y="7"/>
                    <a:pt x="51" y="5"/>
                  </a:cubicBezTo>
                  <a:cubicBezTo>
                    <a:pt x="50" y="5"/>
                    <a:pt x="49" y="4"/>
                    <a:pt x="47" y="3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34" name="Freeform 2169"/>
            <p:cNvSpPr>
              <a:spLocks noEditPoints="1"/>
            </p:cNvSpPr>
            <p:nvPr/>
          </p:nvSpPr>
          <p:spPr>
            <a:xfrm>
              <a:off x="6796057" y="3827483"/>
              <a:ext cx="271464" cy="195264"/>
            </a:xfrm>
            <a:custGeom>
              <a:avLst/>
              <a:gdLst>
                <a:gd name="txL" fmla="*/ 0 w 72"/>
                <a:gd name="txT" fmla="*/ 0 h 52"/>
                <a:gd name="txR" fmla="*/ 72 w 72"/>
                <a:gd name="txB" fmla="*/ 52 h 5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2" h="52">
                  <a:moveTo>
                    <a:pt x="50" y="22"/>
                  </a:moveTo>
                  <a:cubicBezTo>
                    <a:pt x="50" y="23"/>
                    <a:pt x="50" y="24"/>
                    <a:pt x="51" y="24"/>
                  </a:cubicBezTo>
                  <a:cubicBezTo>
                    <a:pt x="52" y="26"/>
                    <a:pt x="52" y="26"/>
                    <a:pt x="52" y="26"/>
                  </a:cubicBezTo>
                  <a:cubicBezTo>
                    <a:pt x="53" y="28"/>
                    <a:pt x="54" y="30"/>
                    <a:pt x="55" y="32"/>
                  </a:cubicBezTo>
                  <a:cubicBezTo>
                    <a:pt x="54" y="32"/>
                    <a:pt x="53" y="31"/>
                    <a:pt x="52" y="30"/>
                  </a:cubicBezTo>
                  <a:cubicBezTo>
                    <a:pt x="50" y="29"/>
                    <a:pt x="49" y="28"/>
                    <a:pt x="47" y="27"/>
                  </a:cubicBezTo>
                  <a:cubicBezTo>
                    <a:pt x="45" y="26"/>
                    <a:pt x="44" y="25"/>
                    <a:pt x="42" y="24"/>
                  </a:cubicBezTo>
                  <a:cubicBezTo>
                    <a:pt x="42" y="24"/>
                    <a:pt x="42" y="24"/>
                    <a:pt x="41" y="24"/>
                  </a:cubicBezTo>
                  <a:cubicBezTo>
                    <a:pt x="41" y="24"/>
                    <a:pt x="40" y="23"/>
                    <a:pt x="39" y="22"/>
                  </a:cubicBezTo>
                  <a:cubicBezTo>
                    <a:pt x="38" y="22"/>
                    <a:pt x="37" y="21"/>
                    <a:pt x="37" y="20"/>
                  </a:cubicBezTo>
                  <a:cubicBezTo>
                    <a:pt x="36" y="19"/>
                    <a:pt x="36" y="18"/>
                    <a:pt x="36" y="17"/>
                  </a:cubicBezTo>
                  <a:cubicBezTo>
                    <a:pt x="36" y="16"/>
                    <a:pt x="35" y="15"/>
                    <a:pt x="35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5" y="12"/>
                    <a:pt x="35" y="12"/>
                  </a:cubicBezTo>
                  <a:cubicBezTo>
                    <a:pt x="35" y="11"/>
                    <a:pt x="35" y="11"/>
                    <a:pt x="35" y="10"/>
                  </a:cubicBezTo>
                  <a:cubicBezTo>
                    <a:pt x="36" y="9"/>
                    <a:pt x="36" y="8"/>
                    <a:pt x="36" y="7"/>
                  </a:cubicBezTo>
                  <a:cubicBezTo>
                    <a:pt x="36" y="6"/>
                    <a:pt x="36" y="5"/>
                    <a:pt x="37" y="4"/>
                  </a:cubicBezTo>
                  <a:cubicBezTo>
                    <a:pt x="36" y="6"/>
                    <a:pt x="35" y="8"/>
                    <a:pt x="35" y="10"/>
                  </a:cubicBezTo>
                  <a:cubicBezTo>
                    <a:pt x="35" y="11"/>
                    <a:pt x="34" y="11"/>
                    <a:pt x="34" y="12"/>
                  </a:cubicBezTo>
                  <a:cubicBezTo>
                    <a:pt x="34" y="12"/>
                    <a:pt x="34" y="13"/>
                    <a:pt x="34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5"/>
                    <a:pt x="34" y="16"/>
                    <a:pt x="34" y="17"/>
                  </a:cubicBezTo>
                  <a:cubicBezTo>
                    <a:pt x="34" y="18"/>
                    <a:pt x="35" y="20"/>
                    <a:pt x="35" y="21"/>
                  </a:cubicBezTo>
                  <a:cubicBezTo>
                    <a:pt x="35" y="21"/>
                    <a:pt x="36" y="21"/>
                    <a:pt x="36" y="22"/>
                  </a:cubicBezTo>
                  <a:cubicBezTo>
                    <a:pt x="35" y="21"/>
                    <a:pt x="35" y="21"/>
                    <a:pt x="34" y="21"/>
                  </a:cubicBezTo>
                  <a:cubicBezTo>
                    <a:pt x="34" y="21"/>
                    <a:pt x="33" y="20"/>
                    <a:pt x="33" y="20"/>
                  </a:cubicBezTo>
                  <a:cubicBezTo>
                    <a:pt x="32" y="20"/>
                    <a:pt x="31" y="19"/>
                    <a:pt x="30" y="18"/>
                  </a:cubicBezTo>
                  <a:cubicBezTo>
                    <a:pt x="28" y="17"/>
                    <a:pt x="26" y="16"/>
                    <a:pt x="24" y="14"/>
                  </a:cubicBezTo>
                  <a:cubicBezTo>
                    <a:pt x="23" y="13"/>
                    <a:pt x="23" y="12"/>
                    <a:pt x="22" y="12"/>
                  </a:cubicBezTo>
                  <a:cubicBezTo>
                    <a:pt x="21" y="11"/>
                    <a:pt x="20" y="10"/>
                    <a:pt x="20" y="9"/>
                  </a:cubicBezTo>
                  <a:cubicBezTo>
                    <a:pt x="19" y="8"/>
                    <a:pt x="18" y="7"/>
                    <a:pt x="18" y="6"/>
                  </a:cubicBezTo>
                  <a:cubicBezTo>
                    <a:pt x="17" y="5"/>
                    <a:pt x="16" y="4"/>
                    <a:pt x="16" y="3"/>
                  </a:cubicBezTo>
                  <a:cubicBezTo>
                    <a:pt x="17" y="5"/>
                    <a:pt x="18" y="7"/>
                    <a:pt x="19" y="9"/>
                  </a:cubicBezTo>
                  <a:cubicBezTo>
                    <a:pt x="20" y="11"/>
                    <a:pt x="22" y="13"/>
                    <a:pt x="23" y="15"/>
                  </a:cubicBezTo>
                  <a:cubicBezTo>
                    <a:pt x="24" y="16"/>
                    <a:pt x="25" y="17"/>
                    <a:pt x="27" y="18"/>
                  </a:cubicBezTo>
                  <a:cubicBezTo>
                    <a:pt x="25" y="17"/>
                    <a:pt x="24" y="17"/>
                    <a:pt x="22" y="16"/>
                  </a:cubicBezTo>
                  <a:cubicBezTo>
                    <a:pt x="21" y="15"/>
                    <a:pt x="19" y="14"/>
                    <a:pt x="17" y="13"/>
                  </a:cubicBezTo>
                  <a:cubicBezTo>
                    <a:pt x="14" y="11"/>
                    <a:pt x="11" y="9"/>
                    <a:pt x="8" y="7"/>
                  </a:cubicBezTo>
                  <a:cubicBezTo>
                    <a:pt x="6" y="5"/>
                    <a:pt x="3" y="3"/>
                    <a:pt x="0" y="0"/>
                  </a:cubicBezTo>
                  <a:cubicBezTo>
                    <a:pt x="5" y="5"/>
                    <a:pt x="11" y="10"/>
                    <a:pt x="17" y="14"/>
                  </a:cubicBezTo>
                  <a:cubicBezTo>
                    <a:pt x="18" y="15"/>
                    <a:pt x="20" y="16"/>
                    <a:pt x="21" y="17"/>
                  </a:cubicBezTo>
                  <a:cubicBezTo>
                    <a:pt x="23" y="18"/>
                    <a:pt x="25" y="19"/>
                    <a:pt x="26" y="20"/>
                  </a:cubicBezTo>
                  <a:cubicBezTo>
                    <a:pt x="30" y="21"/>
                    <a:pt x="33" y="23"/>
                    <a:pt x="36" y="24"/>
                  </a:cubicBezTo>
                  <a:cubicBezTo>
                    <a:pt x="40" y="26"/>
                    <a:pt x="43" y="27"/>
                    <a:pt x="46" y="29"/>
                  </a:cubicBezTo>
                  <a:cubicBezTo>
                    <a:pt x="48" y="30"/>
                    <a:pt x="49" y="31"/>
                    <a:pt x="50" y="32"/>
                  </a:cubicBezTo>
                  <a:cubicBezTo>
                    <a:pt x="52" y="33"/>
                    <a:pt x="53" y="34"/>
                    <a:pt x="54" y="35"/>
                  </a:cubicBezTo>
                  <a:cubicBezTo>
                    <a:pt x="56" y="37"/>
                    <a:pt x="57" y="38"/>
                    <a:pt x="58" y="39"/>
                  </a:cubicBezTo>
                  <a:cubicBezTo>
                    <a:pt x="59" y="40"/>
                    <a:pt x="59" y="42"/>
                    <a:pt x="60" y="43"/>
                  </a:cubicBezTo>
                  <a:cubicBezTo>
                    <a:pt x="58" y="42"/>
                    <a:pt x="57" y="41"/>
                    <a:pt x="55" y="40"/>
                  </a:cubicBezTo>
                  <a:cubicBezTo>
                    <a:pt x="54" y="39"/>
                    <a:pt x="52" y="38"/>
                    <a:pt x="51" y="38"/>
                  </a:cubicBezTo>
                  <a:cubicBezTo>
                    <a:pt x="50" y="37"/>
                    <a:pt x="49" y="37"/>
                    <a:pt x="47" y="36"/>
                  </a:cubicBezTo>
                  <a:cubicBezTo>
                    <a:pt x="45" y="35"/>
                    <a:pt x="42" y="35"/>
                    <a:pt x="40" y="35"/>
                  </a:cubicBezTo>
                  <a:cubicBezTo>
                    <a:pt x="37" y="34"/>
                    <a:pt x="34" y="34"/>
                    <a:pt x="32" y="33"/>
                  </a:cubicBezTo>
                  <a:cubicBezTo>
                    <a:pt x="29" y="33"/>
                    <a:pt x="27" y="32"/>
                    <a:pt x="24" y="31"/>
                  </a:cubicBezTo>
                  <a:cubicBezTo>
                    <a:pt x="22" y="30"/>
                    <a:pt x="20" y="29"/>
                    <a:pt x="17" y="28"/>
                  </a:cubicBezTo>
                  <a:cubicBezTo>
                    <a:pt x="15" y="27"/>
                    <a:pt x="13" y="26"/>
                    <a:pt x="11" y="24"/>
                  </a:cubicBezTo>
                  <a:cubicBezTo>
                    <a:pt x="15" y="27"/>
                    <a:pt x="19" y="30"/>
                    <a:pt x="24" y="32"/>
                  </a:cubicBezTo>
                  <a:cubicBezTo>
                    <a:pt x="27" y="33"/>
                    <a:pt x="29" y="34"/>
                    <a:pt x="32" y="34"/>
                  </a:cubicBezTo>
                  <a:cubicBezTo>
                    <a:pt x="34" y="35"/>
                    <a:pt x="37" y="35"/>
                    <a:pt x="39" y="36"/>
                  </a:cubicBezTo>
                  <a:cubicBezTo>
                    <a:pt x="42" y="36"/>
                    <a:pt x="45" y="37"/>
                    <a:pt x="47" y="38"/>
                  </a:cubicBezTo>
                  <a:cubicBezTo>
                    <a:pt x="48" y="38"/>
                    <a:pt x="49" y="39"/>
                    <a:pt x="50" y="39"/>
                  </a:cubicBezTo>
                  <a:cubicBezTo>
                    <a:pt x="52" y="40"/>
                    <a:pt x="53" y="40"/>
                    <a:pt x="54" y="41"/>
                  </a:cubicBezTo>
                  <a:cubicBezTo>
                    <a:pt x="56" y="42"/>
                    <a:pt x="58" y="44"/>
                    <a:pt x="61" y="45"/>
                  </a:cubicBezTo>
                  <a:cubicBezTo>
                    <a:pt x="62" y="46"/>
                    <a:pt x="63" y="46"/>
                    <a:pt x="64" y="47"/>
                  </a:cubicBezTo>
                  <a:cubicBezTo>
                    <a:pt x="64" y="47"/>
                    <a:pt x="65" y="48"/>
                    <a:pt x="65" y="48"/>
                  </a:cubicBezTo>
                  <a:cubicBezTo>
                    <a:pt x="65" y="48"/>
                    <a:pt x="65" y="48"/>
                    <a:pt x="65" y="48"/>
                  </a:cubicBezTo>
                  <a:cubicBezTo>
                    <a:pt x="62" y="48"/>
                    <a:pt x="60" y="48"/>
                    <a:pt x="57" y="49"/>
                  </a:cubicBezTo>
                  <a:cubicBezTo>
                    <a:pt x="55" y="49"/>
                    <a:pt x="53" y="49"/>
                    <a:pt x="52" y="49"/>
                  </a:cubicBezTo>
                  <a:cubicBezTo>
                    <a:pt x="50" y="50"/>
                    <a:pt x="48" y="50"/>
                    <a:pt x="46" y="50"/>
                  </a:cubicBezTo>
                  <a:cubicBezTo>
                    <a:pt x="43" y="52"/>
                    <a:pt x="39" y="52"/>
                    <a:pt x="35" y="51"/>
                  </a:cubicBezTo>
                  <a:cubicBezTo>
                    <a:pt x="33" y="51"/>
                    <a:pt x="32" y="50"/>
                    <a:pt x="30" y="50"/>
                  </a:cubicBezTo>
                  <a:cubicBezTo>
                    <a:pt x="28" y="50"/>
                    <a:pt x="26" y="49"/>
                    <a:pt x="25" y="48"/>
                  </a:cubicBezTo>
                  <a:cubicBezTo>
                    <a:pt x="28" y="50"/>
                    <a:pt x="31" y="51"/>
                    <a:pt x="35" y="52"/>
                  </a:cubicBezTo>
                  <a:cubicBezTo>
                    <a:pt x="37" y="52"/>
                    <a:pt x="39" y="52"/>
                    <a:pt x="41" y="52"/>
                  </a:cubicBezTo>
                  <a:cubicBezTo>
                    <a:pt x="42" y="52"/>
                    <a:pt x="43" y="52"/>
                    <a:pt x="44" y="52"/>
                  </a:cubicBezTo>
                  <a:cubicBezTo>
                    <a:pt x="44" y="52"/>
                    <a:pt x="45" y="52"/>
                    <a:pt x="45" y="52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50" y="51"/>
                    <a:pt x="54" y="50"/>
                    <a:pt x="57" y="50"/>
                  </a:cubicBezTo>
                  <a:cubicBezTo>
                    <a:pt x="59" y="50"/>
                    <a:pt x="61" y="50"/>
                    <a:pt x="63" y="50"/>
                  </a:cubicBezTo>
                  <a:cubicBezTo>
                    <a:pt x="64" y="50"/>
                    <a:pt x="66" y="50"/>
                    <a:pt x="67" y="50"/>
                  </a:cubicBezTo>
                  <a:cubicBezTo>
                    <a:pt x="68" y="51"/>
                    <a:pt x="68" y="51"/>
                    <a:pt x="69" y="52"/>
                  </a:cubicBezTo>
                  <a:cubicBezTo>
                    <a:pt x="70" y="52"/>
                    <a:pt x="71" y="52"/>
                    <a:pt x="71" y="51"/>
                  </a:cubicBezTo>
                  <a:cubicBezTo>
                    <a:pt x="72" y="51"/>
                    <a:pt x="71" y="50"/>
                    <a:pt x="71" y="49"/>
                  </a:cubicBezTo>
                  <a:cubicBezTo>
                    <a:pt x="69" y="48"/>
                    <a:pt x="68" y="47"/>
                    <a:pt x="67" y="46"/>
                  </a:cubicBezTo>
                  <a:cubicBezTo>
                    <a:pt x="66" y="45"/>
                    <a:pt x="65" y="45"/>
                    <a:pt x="64" y="44"/>
                  </a:cubicBezTo>
                  <a:cubicBezTo>
                    <a:pt x="64" y="43"/>
                    <a:pt x="64" y="43"/>
                    <a:pt x="64" y="43"/>
                  </a:cubicBezTo>
                  <a:cubicBezTo>
                    <a:pt x="65" y="42"/>
                    <a:pt x="65" y="41"/>
                    <a:pt x="65" y="40"/>
                  </a:cubicBezTo>
                  <a:cubicBezTo>
                    <a:pt x="65" y="40"/>
                    <a:pt x="65" y="39"/>
                    <a:pt x="65" y="39"/>
                  </a:cubicBezTo>
                  <a:cubicBezTo>
                    <a:pt x="65" y="38"/>
                    <a:pt x="65" y="38"/>
                    <a:pt x="65" y="38"/>
                  </a:cubicBezTo>
                  <a:cubicBezTo>
                    <a:pt x="65" y="38"/>
                    <a:pt x="65" y="38"/>
                    <a:pt x="65" y="38"/>
                  </a:cubicBezTo>
                  <a:cubicBezTo>
                    <a:pt x="65" y="37"/>
                    <a:pt x="65" y="36"/>
                    <a:pt x="65" y="35"/>
                  </a:cubicBezTo>
                  <a:cubicBezTo>
                    <a:pt x="65" y="33"/>
                    <a:pt x="65" y="31"/>
                    <a:pt x="65" y="29"/>
                  </a:cubicBezTo>
                  <a:cubicBezTo>
                    <a:pt x="64" y="28"/>
                    <a:pt x="64" y="27"/>
                    <a:pt x="64" y="27"/>
                  </a:cubicBezTo>
                  <a:cubicBezTo>
                    <a:pt x="64" y="26"/>
                    <a:pt x="64" y="25"/>
                    <a:pt x="63" y="24"/>
                  </a:cubicBezTo>
                  <a:cubicBezTo>
                    <a:pt x="63" y="25"/>
                    <a:pt x="63" y="26"/>
                    <a:pt x="64" y="27"/>
                  </a:cubicBezTo>
                  <a:cubicBezTo>
                    <a:pt x="64" y="28"/>
                    <a:pt x="64" y="28"/>
                    <a:pt x="64" y="29"/>
                  </a:cubicBezTo>
                  <a:cubicBezTo>
                    <a:pt x="64" y="31"/>
                    <a:pt x="64" y="33"/>
                    <a:pt x="64" y="35"/>
                  </a:cubicBezTo>
                  <a:cubicBezTo>
                    <a:pt x="64" y="36"/>
                    <a:pt x="64" y="37"/>
                    <a:pt x="64" y="37"/>
                  </a:cubicBezTo>
                  <a:cubicBezTo>
                    <a:pt x="64" y="38"/>
                    <a:pt x="64" y="38"/>
                    <a:pt x="64" y="38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40"/>
                    <a:pt x="63" y="40"/>
                  </a:cubicBezTo>
                  <a:cubicBezTo>
                    <a:pt x="63" y="41"/>
                    <a:pt x="63" y="41"/>
                    <a:pt x="63" y="42"/>
                  </a:cubicBezTo>
                  <a:cubicBezTo>
                    <a:pt x="62" y="41"/>
                    <a:pt x="62" y="41"/>
                    <a:pt x="61" y="40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56" y="31"/>
                    <a:pt x="54" y="28"/>
                    <a:pt x="53" y="26"/>
                  </a:cubicBezTo>
                  <a:cubicBezTo>
                    <a:pt x="52" y="24"/>
                    <a:pt x="52" y="24"/>
                    <a:pt x="52" y="24"/>
                  </a:cubicBezTo>
                  <a:cubicBezTo>
                    <a:pt x="51" y="23"/>
                    <a:pt x="51" y="22"/>
                    <a:pt x="51" y="22"/>
                  </a:cubicBezTo>
                  <a:cubicBezTo>
                    <a:pt x="50" y="21"/>
                    <a:pt x="50" y="19"/>
                    <a:pt x="49" y="18"/>
                  </a:cubicBezTo>
                  <a:cubicBezTo>
                    <a:pt x="49" y="16"/>
                    <a:pt x="48" y="15"/>
                    <a:pt x="48" y="14"/>
                  </a:cubicBezTo>
                  <a:cubicBezTo>
                    <a:pt x="48" y="12"/>
                    <a:pt x="48" y="11"/>
                    <a:pt x="48" y="9"/>
                  </a:cubicBezTo>
                  <a:cubicBezTo>
                    <a:pt x="47" y="12"/>
                    <a:pt x="48" y="15"/>
                    <a:pt x="48" y="18"/>
                  </a:cubicBezTo>
                  <a:cubicBezTo>
                    <a:pt x="49" y="19"/>
                    <a:pt x="49" y="21"/>
                    <a:pt x="50" y="22"/>
                  </a:cubicBezTo>
                  <a:close/>
                  <a:moveTo>
                    <a:pt x="36" y="22"/>
                  </a:move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2"/>
                    <a:pt x="36" y="22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35" name="Freeform 2170"/>
            <p:cNvSpPr/>
            <p:nvPr/>
          </p:nvSpPr>
          <p:spPr>
            <a:xfrm>
              <a:off x="7573937" y="4248174"/>
              <a:ext cx="292102" cy="157164"/>
            </a:xfrm>
            <a:custGeom>
              <a:avLst/>
              <a:gdLst>
                <a:gd name="txL" fmla="*/ 0 w 78"/>
                <a:gd name="txT" fmla="*/ 0 h 42"/>
                <a:gd name="txR" fmla="*/ 78 w 78"/>
                <a:gd name="txB" fmla="*/ 42 h 4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8" h="42">
                  <a:moveTo>
                    <a:pt x="27" y="42"/>
                  </a:moveTo>
                  <a:cubicBezTo>
                    <a:pt x="28" y="41"/>
                    <a:pt x="29" y="41"/>
                    <a:pt x="31" y="40"/>
                  </a:cubicBezTo>
                  <a:cubicBezTo>
                    <a:pt x="35" y="37"/>
                    <a:pt x="39" y="34"/>
                    <a:pt x="43" y="30"/>
                  </a:cubicBezTo>
                  <a:cubicBezTo>
                    <a:pt x="49" y="25"/>
                    <a:pt x="53" y="18"/>
                    <a:pt x="59" y="13"/>
                  </a:cubicBezTo>
                  <a:cubicBezTo>
                    <a:pt x="62" y="9"/>
                    <a:pt x="66" y="7"/>
                    <a:pt x="71" y="5"/>
                  </a:cubicBezTo>
                  <a:cubicBezTo>
                    <a:pt x="73" y="4"/>
                    <a:pt x="76" y="2"/>
                    <a:pt x="78" y="0"/>
                  </a:cubicBezTo>
                  <a:cubicBezTo>
                    <a:pt x="73" y="2"/>
                    <a:pt x="67" y="4"/>
                    <a:pt x="64" y="4"/>
                  </a:cubicBezTo>
                  <a:cubicBezTo>
                    <a:pt x="51" y="8"/>
                    <a:pt x="41" y="18"/>
                    <a:pt x="30" y="25"/>
                  </a:cubicBezTo>
                  <a:cubicBezTo>
                    <a:pt x="25" y="29"/>
                    <a:pt x="19" y="31"/>
                    <a:pt x="14" y="34"/>
                  </a:cubicBezTo>
                  <a:cubicBezTo>
                    <a:pt x="9" y="36"/>
                    <a:pt x="4" y="38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9" y="39"/>
                    <a:pt x="18" y="41"/>
                    <a:pt x="27" y="42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836" name="Picture 2171"/>
            <p:cNvPicPr>
              <a:picLocks noChangeAspect="1"/>
            </p:cNvPicPr>
            <p:nvPr/>
          </p:nvPicPr>
          <p:blipFill>
            <a:blip r:embed="rId61"/>
            <a:stretch>
              <a:fillRect/>
            </a:stretch>
          </p:blipFill>
          <p:spPr>
            <a:xfrm>
              <a:off x="7658075" y="4233886"/>
              <a:ext cx="225426" cy="192089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837" name="Picture 2172"/>
            <p:cNvPicPr>
              <a:picLocks noChangeAspect="1"/>
            </p:cNvPicPr>
            <p:nvPr/>
          </p:nvPicPr>
          <p:blipFill>
            <a:blip r:embed="rId62"/>
            <a:stretch>
              <a:fillRect/>
            </a:stretch>
          </p:blipFill>
          <p:spPr>
            <a:xfrm>
              <a:off x="7559649" y="4178323"/>
              <a:ext cx="338140" cy="236539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838" name="Freeform 2173"/>
            <p:cNvSpPr/>
            <p:nvPr/>
          </p:nvSpPr>
          <p:spPr>
            <a:xfrm>
              <a:off x="7615212" y="4273574"/>
              <a:ext cx="131763" cy="76201"/>
            </a:xfrm>
            <a:custGeom>
              <a:avLst/>
              <a:gdLst>
                <a:gd name="txL" fmla="*/ 0 w 35"/>
                <a:gd name="txT" fmla="*/ 0 h 20"/>
                <a:gd name="txR" fmla="*/ 35 w 35"/>
                <a:gd name="txB" fmla="*/ 20 h 2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5" h="20">
                  <a:moveTo>
                    <a:pt x="19" y="15"/>
                  </a:moveTo>
                  <a:cubicBezTo>
                    <a:pt x="26" y="14"/>
                    <a:pt x="30" y="9"/>
                    <a:pt x="35" y="6"/>
                  </a:cubicBezTo>
                  <a:cubicBezTo>
                    <a:pt x="32" y="7"/>
                    <a:pt x="29" y="9"/>
                    <a:pt x="26" y="9"/>
                  </a:cubicBezTo>
                  <a:cubicBezTo>
                    <a:pt x="22" y="10"/>
                    <a:pt x="19" y="7"/>
                    <a:pt x="16" y="4"/>
                  </a:cubicBezTo>
                  <a:cubicBezTo>
                    <a:pt x="14" y="3"/>
                    <a:pt x="12" y="1"/>
                    <a:pt x="10" y="0"/>
                  </a:cubicBezTo>
                  <a:cubicBezTo>
                    <a:pt x="6" y="6"/>
                    <a:pt x="3" y="12"/>
                    <a:pt x="0" y="19"/>
                  </a:cubicBezTo>
                  <a:cubicBezTo>
                    <a:pt x="6" y="20"/>
                    <a:pt x="14" y="17"/>
                    <a:pt x="19" y="15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39" name="Freeform 2174"/>
            <p:cNvSpPr/>
            <p:nvPr/>
          </p:nvSpPr>
          <p:spPr>
            <a:xfrm>
              <a:off x="7777138" y="4179911"/>
              <a:ext cx="231776" cy="222252"/>
            </a:xfrm>
            <a:custGeom>
              <a:avLst/>
              <a:gdLst>
                <a:gd name="txL" fmla="*/ 0 w 62"/>
                <a:gd name="txT" fmla="*/ 0 h 59"/>
                <a:gd name="txR" fmla="*/ 62 w 62"/>
                <a:gd name="txB" fmla="*/ 59 h 5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2" h="59">
                  <a:moveTo>
                    <a:pt x="24" y="18"/>
                  </a:moveTo>
                  <a:cubicBezTo>
                    <a:pt x="23" y="21"/>
                    <a:pt x="21" y="26"/>
                    <a:pt x="19" y="28"/>
                  </a:cubicBezTo>
                  <a:cubicBezTo>
                    <a:pt x="17" y="31"/>
                    <a:pt x="17" y="35"/>
                    <a:pt x="16" y="39"/>
                  </a:cubicBezTo>
                  <a:cubicBezTo>
                    <a:pt x="12" y="48"/>
                    <a:pt x="8" y="54"/>
                    <a:pt x="0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9" y="56"/>
                    <a:pt x="17" y="51"/>
                    <a:pt x="23" y="43"/>
                  </a:cubicBezTo>
                  <a:cubicBezTo>
                    <a:pt x="27" y="39"/>
                    <a:pt x="32" y="26"/>
                    <a:pt x="29" y="17"/>
                  </a:cubicBezTo>
                  <a:cubicBezTo>
                    <a:pt x="33" y="12"/>
                    <a:pt x="38" y="13"/>
                    <a:pt x="43" y="11"/>
                  </a:cubicBezTo>
                  <a:cubicBezTo>
                    <a:pt x="47" y="10"/>
                    <a:pt x="51" y="10"/>
                    <a:pt x="54" y="8"/>
                  </a:cubicBezTo>
                  <a:cubicBezTo>
                    <a:pt x="57" y="7"/>
                    <a:pt x="59" y="5"/>
                    <a:pt x="62" y="3"/>
                  </a:cubicBezTo>
                  <a:cubicBezTo>
                    <a:pt x="61" y="2"/>
                    <a:pt x="60" y="2"/>
                    <a:pt x="59" y="0"/>
                  </a:cubicBezTo>
                  <a:cubicBezTo>
                    <a:pt x="58" y="3"/>
                    <a:pt x="56" y="6"/>
                    <a:pt x="53" y="7"/>
                  </a:cubicBezTo>
                  <a:cubicBezTo>
                    <a:pt x="50" y="9"/>
                    <a:pt x="46" y="10"/>
                    <a:pt x="42" y="10"/>
                  </a:cubicBezTo>
                  <a:cubicBezTo>
                    <a:pt x="37" y="12"/>
                    <a:pt x="31" y="13"/>
                    <a:pt x="28" y="16"/>
                  </a:cubicBezTo>
                  <a:cubicBezTo>
                    <a:pt x="27" y="17"/>
                    <a:pt x="25" y="18"/>
                    <a:pt x="24" y="18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40" name="Freeform 2175"/>
            <p:cNvSpPr>
              <a:spLocks noEditPoints="1"/>
            </p:cNvSpPr>
            <p:nvPr/>
          </p:nvSpPr>
          <p:spPr>
            <a:xfrm>
              <a:off x="7585050" y="4221186"/>
              <a:ext cx="296864" cy="176214"/>
            </a:xfrm>
            <a:custGeom>
              <a:avLst/>
              <a:gdLst>
                <a:gd name="txL" fmla="*/ 0 w 79"/>
                <a:gd name="txT" fmla="*/ 0 h 47"/>
                <a:gd name="txR" fmla="*/ 79 w 79"/>
                <a:gd name="txB" fmla="*/ 47 h 4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9" h="47">
                  <a:moveTo>
                    <a:pt x="43" y="12"/>
                  </a:moveTo>
                  <a:cubicBezTo>
                    <a:pt x="43" y="12"/>
                    <a:pt x="44" y="12"/>
                    <a:pt x="45" y="12"/>
                  </a:cubicBezTo>
                  <a:cubicBezTo>
                    <a:pt x="47" y="12"/>
                    <a:pt x="47" y="12"/>
                    <a:pt x="47" y="12"/>
                  </a:cubicBezTo>
                  <a:cubicBezTo>
                    <a:pt x="49" y="12"/>
                    <a:pt x="52" y="12"/>
                    <a:pt x="54" y="12"/>
                  </a:cubicBezTo>
                  <a:cubicBezTo>
                    <a:pt x="53" y="12"/>
                    <a:pt x="52" y="13"/>
                    <a:pt x="50" y="13"/>
                  </a:cubicBezTo>
                  <a:cubicBezTo>
                    <a:pt x="49" y="14"/>
                    <a:pt x="47" y="15"/>
                    <a:pt x="46" y="16"/>
                  </a:cubicBezTo>
                  <a:cubicBezTo>
                    <a:pt x="44" y="17"/>
                    <a:pt x="43" y="18"/>
                    <a:pt x="41" y="20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0" y="20"/>
                    <a:pt x="39" y="21"/>
                    <a:pt x="38" y="22"/>
                  </a:cubicBezTo>
                  <a:cubicBezTo>
                    <a:pt x="37" y="22"/>
                    <a:pt x="36" y="22"/>
                    <a:pt x="35" y="22"/>
                  </a:cubicBezTo>
                  <a:cubicBezTo>
                    <a:pt x="34" y="22"/>
                    <a:pt x="33" y="22"/>
                    <a:pt x="32" y="22"/>
                  </a:cubicBezTo>
                  <a:cubicBezTo>
                    <a:pt x="31" y="21"/>
                    <a:pt x="30" y="21"/>
                    <a:pt x="29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6" y="20"/>
                    <a:pt x="26" y="19"/>
                    <a:pt x="26" y="19"/>
                  </a:cubicBezTo>
                  <a:cubicBezTo>
                    <a:pt x="25" y="18"/>
                    <a:pt x="24" y="18"/>
                    <a:pt x="23" y="17"/>
                  </a:cubicBezTo>
                  <a:cubicBezTo>
                    <a:pt x="22" y="16"/>
                    <a:pt x="21" y="16"/>
                    <a:pt x="20" y="15"/>
                  </a:cubicBezTo>
                  <a:cubicBezTo>
                    <a:pt x="22" y="17"/>
                    <a:pt x="23" y="18"/>
                    <a:pt x="25" y="20"/>
                  </a:cubicBezTo>
                  <a:cubicBezTo>
                    <a:pt x="26" y="20"/>
                    <a:pt x="26" y="20"/>
                    <a:pt x="27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9" y="22"/>
                    <a:pt x="30" y="23"/>
                    <a:pt x="31" y="23"/>
                  </a:cubicBezTo>
                  <a:cubicBezTo>
                    <a:pt x="32" y="23"/>
                    <a:pt x="33" y="24"/>
                    <a:pt x="35" y="24"/>
                  </a:cubicBezTo>
                  <a:cubicBezTo>
                    <a:pt x="35" y="24"/>
                    <a:pt x="35" y="24"/>
                    <a:pt x="36" y="24"/>
                  </a:cubicBezTo>
                  <a:cubicBezTo>
                    <a:pt x="35" y="24"/>
                    <a:pt x="35" y="25"/>
                    <a:pt x="34" y="25"/>
                  </a:cubicBezTo>
                  <a:cubicBezTo>
                    <a:pt x="34" y="25"/>
                    <a:pt x="33" y="26"/>
                    <a:pt x="33" y="26"/>
                  </a:cubicBezTo>
                  <a:cubicBezTo>
                    <a:pt x="32" y="26"/>
                    <a:pt x="31" y="27"/>
                    <a:pt x="30" y="28"/>
                  </a:cubicBezTo>
                  <a:cubicBezTo>
                    <a:pt x="28" y="29"/>
                    <a:pt x="26" y="30"/>
                    <a:pt x="24" y="31"/>
                  </a:cubicBezTo>
                  <a:cubicBezTo>
                    <a:pt x="23" y="31"/>
                    <a:pt x="22" y="31"/>
                    <a:pt x="20" y="32"/>
                  </a:cubicBezTo>
                  <a:cubicBezTo>
                    <a:pt x="19" y="32"/>
                    <a:pt x="18" y="32"/>
                    <a:pt x="17" y="32"/>
                  </a:cubicBezTo>
                  <a:cubicBezTo>
                    <a:pt x="16" y="33"/>
                    <a:pt x="15" y="33"/>
                    <a:pt x="13" y="33"/>
                  </a:cubicBezTo>
                  <a:cubicBezTo>
                    <a:pt x="12" y="33"/>
                    <a:pt x="11" y="33"/>
                    <a:pt x="10" y="33"/>
                  </a:cubicBezTo>
                  <a:cubicBezTo>
                    <a:pt x="12" y="33"/>
                    <a:pt x="15" y="33"/>
                    <a:pt x="17" y="33"/>
                  </a:cubicBezTo>
                  <a:cubicBezTo>
                    <a:pt x="19" y="33"/>
                    <a:pt x="22" y="32"/>
                    <a:pt x="24" y="32"/>
                  </a:cubicBezTo>
                  <a:cubicBezTo>
                    <a:pt x="26" y="31"/>
                    <a:pt x="27" y="31"/>
                    <a:pt x="28" y="30"/>
                  </a:cubicBezTo>
                  <a:cubicBezTo>
                    <a:pt x="27" y="31"/>
                    <a:pt x="26" y="32"/>
                    <a:pt x="24" y="33"/>
                  </a:cubicBezTo>
                  <a:cubicBezTo>
                    <a:pt x="23" y="34"/>
                    <a:pt x="21" y="35"/>
                    <a:pt x="20" y="36"/>
                  </a:cubicBezTo>
                  <a:cubicBezTo>
                    <a:pt x="17" y="38"/>
                    <a:pt x="14" y="40"/>
                    <a:pt x="10" y="41"/>
                  </a:cubicBezTo>
                  <a:cubicBezTo>
                    <a:pt x="7" y="43"/>
                    <a:pt x="4" y="45"/>
                    <a:pt x="0" y="46"/>
                  </a:cubicBezTo>
                  <a:cubicBezTo>
                    <a:pt x="7" y="44"/>
                    <a:pt x="14" y="41"/>
                    <a:pt x="20" y="37"/>
                  </a:cubicBezTo>
                  <a:cubicBezTo>
                    <a:pt x="22" y="36"/>
                    <a:pt x="24" y="35"/>
                    <a:pt x="25" y="34"/>
                  </a:cubicBezTo>
                  <a:cubicBezTo>
                    <a:pt x="27" y="33"/>
                    <a:pt x="28" y="32"/>
                    <a:pt x="30" y="31"/>
                  </a:cubicBezTo>
                  <a:cubicBezTo>
                    <a:pt x="33" y="29"/>
                    <a:pt x="35" y="27"/>
                    <a:pt x="38" y="24"/>
                  </a:cubicBezTo>
                  <a:cubicBezTo>
                    <a:pt x="41" y="22"/>
                    <a:pt x="44" y="20"/>
                    <a:pt x="47" y="18"/>
                  </a:cubicBezTo>
                  <a:cubicBezTo>
                    <a:pt x="48" y="17"/>
                    <a:pt x="50" y="16"/>
                    <a:pt x="52" y="15"/>
                  </a:cubicBezTo>
                  <a:cubicBezTo>
                    <a:pt x="53" y="15"/>
                    <a:pt x="55" y="14"/>
                    <a:pt x="56" y="13"/>
                  </a:cubicBezTo>
                  <a:cubicBezTo>
                    <a:pt x="58" y="13"/>
                    <a:pt x="60" y="12"/>
                    <a:pt x="62" y="12"/>
                  </a:cubicBezTo>
                  <a:cubicBezTo>
                    <a:pt x="63" y="12"/>
                    <a:pt x="64" y="12"/>
                    <a:pt x="66" y="12"/>
                  </a:cubicBezTo>
                  <a:cubicBezTo>
                    <a:pt x="64" y="13"/>
                    <a:pt x="62" y="14"/>
                    <a:pt x="60" y="15"/>
                  </a:cubicBezTo>
                  <a:cubicBezTo>
                    <a:pt x="59" y="16"/>
                    <a:pt x="58" y="17"/>
                    <a:pt x="57" y="17"/>
                  </a:cubicBezTo>
                  <a:cubicBezTo>
                    <a:pt x="56" y="18"/>
                    <a:pt x="55" y="19"/>
                    <a:pt x="54" y="20"/>
                  </a:cubicBezTo>
                  <a:cubicBezTo>
                    <a:pt x="52" y="22"/>
                    <a:pt x="51" y="24"/>
                    <a:pt x="49" y="26"/>
                  </a:cubicBezTo>
                  <a:cubicBezTo>
                    <a:pt x="48" y="28"/>
                    <a:pt x="46" y="30"/>
                    <a:pt x="44" y="33"/>
                  </a:cubicBezTo>
                  <a:cubicBezTo>
                    <a:pt x="43" y="35"/>
                    <a:pt x="41" y="37"/>
                    <a:pt x="39" y="38"/>
                  </a:cubicBezTo>
                  <a:cubicBezTo>
                    <a:pt x="37" y="40"/>
                    <a:pt x="35" y="42"/>
                    <a:pt x="33" y="43"/>
                  </a:cubicBezTo>
                  <a:cubicBezTo>
                    <a:pt x="31" y="45"/>
                    <a:pt x="29" y="46"/>
                    <a:pt x="26" y="47"/>
                  </a:cubicBezTo>
                  <a:cubicBezTo>
                    <a:pt x="31" y="45"/>
                    <a:pt x="36" y="42"/>
                    <a:pt x="40" y="39"/>
                  </a:cubicBezTo>
                  <a:cubicBezTo>
                    <a:pt x="42" y="37"/>
                    <a:pt x="44" y="35"/>
                    <a:pt x="45" y="33"/>
                  </a:cubicBezTo>
                  <a:cubicBezTo>
                    <a:pt x="47" y="31"/>
                    <a:pt x="49" y="29"/>
                    <a:pt x="50" y="27"/>
                  </a:cubicBezTo>
                  <a:cubicBezTo>
                    <a:pt x="52" y="25"/>
                    <a:pt x="53" y="23"/>
                    <a:pt x="55" y="21"/>
                  </a:cubicBezTo>
                  <a:cubicBezTo>
                    <a:pt x="56" y="20"/>
                    <a:pt x="57" y="19"/>
                    <a:pt x="58" y="19"/>
                  </a:cubicBezTo>
                  <a:cubicBezTo>
                    <a:pt x="59" y="18"/>
                    <a:pt x="60" y="17"/>
                    <a:pt x="61" y="16"/>
                  </a:cubicBezTo>
                  <a:cubicBezTo>
                    <a:pt x="63" y="15"/>
                    <a:pt x="66" y="14"/>
                    <a:pt x="68" y="12"/>
                  </a:cubicBezTo>
                  <a:cubicBezTo>
                    <a:pt x="69" y="12"/>
                    <a:pt x="70" y="11"/>
                    <a:pt x="71" y="10"/>
                  </a:cubicBezTo>
                  <a:cubicBezTo>
                    <a:pt x="72" y="10"/>
                    <a:pt x="72" y="10"/>
                    <a:pt x="73" y="10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1" y="12"/>
                    <a:pt x="70" y="15"/>
                    <a:pt x="69" y="17"/>
                  </a:cubicBezTo>
                  <a:cubicBezTo>
                    <a:pt x="69" y="19"/>
                    <a:pt x="68" y="20"/>
                    <a:pt x="68" y="22"/>
                  </a:cubicBezTo>
                  <a:cubicBezTo>
                    <a:pt x="67" y="24"/>
                    <a:pt x="66" y="26"/>
                    <a:pt x="66" y="28"/>
                  </a:cubicBezTo>
                  <a:cubicBezTo>
                    <a:pt x="65" y="31"/>
                    <a:pt x="64" y="35"/>
                    <a:pt x="62" y="38"/>
                  </a:cubicBezTo>
                  <a:cubicBezTo>
                    <a:pt x="61" y="39"/>
                    <a:pt x="60" y="41"/>
                    <a:pt x="58" y="42"/>
                  </a:cubicBezTo>
                  <a:cubicBezTo>
                    <a:pt x="57" y="43"/>
                    <a:pt x="56" y="45"/>
                    <a:pt x="54" y="46"/>
                  </a:cubicBezTo>
                  <a:cubicBezTo>
                    <a:pt x="57" y="44"/>
                    <a:pt x="60" y="41"/>
                    <a:pt x="62" y="38"/>
                  </a:cubicBezTo>
                  <a:cubicBezTo>
                    <a:pt x="64" y="37"/>
                    <a:pt x="65" y="35"/>
                    <a:pt x="65" y="33"/>
                  </a:cubicBezTo>
                  <a:cubicBezTo>
                    <a:pt x="66" y="32"/>
                    <a:pt x="66" y="32"/>
                    <a:pt x="67" y="31"/>
                  </a:cubicBezTo>
                  <a:cubicBezTo>
                    <a:pt x="67" y="30"/>
                    <a:pt x="67" y="30"/>
                    <a:pt x="67" y="29"/>
                  </a:cubicBezTo>
                  <a:cubicBezTo>
                    <a:pt x="67" y="29"/>
                    <a:pt x="67" y="28"/>
                    <a:pt x="67" y="28"/>
                  </a:cubicBezTo>
                  <a:cubicBezTo>
                    <a:pt x="68" y="24"/>
                    <a:pt x="70" y="21"/>
                    <a:pt x="71" y="18"/>
                  </a:cubicBezTo>
                  <a:cubicBezTo>
                    <a:pt x="72" y="16"/>
                    <a:pt x="73" y="14"/>
                    <a:pt x="73" y="13"/>
                  </a:cubicBezTo>
                  <a:cubicBezTo>
                    <a:pt x="74" y="11"/>
                    <a:pt x="75" y="10"/>
                    <a:pt x="75" y="9"/>
                  </a:cubicBezTo>
                  <a:cubicBezTo>
                    <a:pt x="76" y="9"/>
                    <a:pt x="77" y="8"/>
                    <a:pt x="78" y="8"/>
                  </a:cubicBezTo>
                  <a:cubicBezTo>
                    <a:pt x="78" y="7"/>
                    <a:pt x="79" y="7"/>
                    <a:pt x="78" y="6"/>
                  </a:cubicBezTo>
                  <a:cubicBezTo>
                    <a:pt x="78" y="5"/>
                    <a:pt x="77" y="5"/>
                    <a:pt x="76" y="5"/>
                  </a:cubicBezTo>
                  <a:cubicBezTo>
                    <a:pt x="75" y="6"/>
                    <a:pt x="73" y="7"/>
                    <a:pt x="72" y="7"/>
                  </a:cubicBezTo>
                  <a:cubicBezTo>
                    <a:pt x="71" y="8"/>
                    <a:pt x="69" y="8"/>
                    <a:pt x="68" y="8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7" y="7"/>
                    <a:pt x="66" y="7"/>
                    <a:pt x="66" y="6"/>
                  </a:cubicBezTo>
                  <a:cubicBezTo>
                    <a:pt x="65" y="6"/>
                    <a:pt x="65" y="6"/>
                    <a:pt x="64" y="6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4" y="5"/>
                    <a:pt x="64" y="5"/>
                    <a:pt x="63" y="5"/>
                  </a:cubicBezTo>
                  <a:cubicBezTo>
                    <a:pt x="63" y="4"/>
                    <a:pt x="62" y="4"/>
                    <a:pt x="61" y="3"/>
                  </a:cubicBezTo>
                  <a:cubicBezTo>
                    <a:pt x="59" y="3"/>
                    <a:pt x="57" y="2"/>
                    <a:pt x="56" y="2"/>
                  </a:cubicBezTo>
                  <a:cubicBezTo>
                    <a:pt x="55" y="1"/>
                    <a:pt x="54" y="1"/>
                    <a:pt x="53" y="1"/>
                  </a:cubicBezTo>
                  <a:cubicBezTo>
                    <a:pt x="52" y="1"/>
                    <a:pt x="51" y="0"/>
                    <a:pt x="50" y="0"/>
                  </a:cubicBezTo>
                  <a:cubicBezTo>
                    <a:pt x="51" y="1"/>
                    <a:pt x="52" y="1"/>
                    <a:pt x="53" y="1"/>
                  </a:cubicBezTo>
                  <a:cubicBezTo>
                    <a:pt x="54" y="2"/>
                    <a:pt x="54" y="2"/>
                    <a:pt x="55" y="2"/>
                  </a:cubicBezTo>
                  <a:cubicBezTo>
                    <a:pt x="57" y="3"/>
                    <a:pt x="59" y="4"/>
                    <a:pt x="60" y="5"/>
                  </a:cubicBezTo>
                  <a:cubicBezTo>
                    <a:pt x="61" y="5"/>
                    <a:pt x="62" y="6"/>
                    <a:pt x="62" y="6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4" y="7"/>
                    <a:pt x="64" y="7"/>
                    <a:pt x="64" y="8"/>
                  </a:cubicBezTo>
                  <a:cubicBezTo>
                    <a:pt x="65" y="8"/>
                    <a:pt x="65" y="9"/>
                    <a:pt x="66" y="9"/>
                  </a:cubicBezTo>
                  <a:cubicBezTo>
                    <a:pt x="65" y="9"/>
                    <a:pt x="64" y="9"/>
                    <a:pt x="64" y="9"/>
                  </a:cubicBezTo>
                  <a:cubicBezTo>
                    <a:pt x="56" y="10"/>
                    <a:pt x="56" y="10"/>
                    <a:pt x="56" y="10"/>
                  </a:cubicBezTo>
                  <a:cubicBezTo>
                    <a:pt x="53" y="10"/>
                    <a:pt x="50" y="10"/>
                    <a:pt x="47" y="10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4" y="10"/>
                    <a:pt x="43" y="11"/>
                    <a:pt x="43" y="10"/>
                  </a:cubicBezTo>
                  <a:cubicBezTo>
                    <a:pt x="41" y="10"/>
                    <a:pt x="40" y="10"/>
                    <a:pt x="38" y="10"/>
                  </a:cubicBezTo>
                  <a:cubicBezTo>
                    <a:pt x="37" y="10"/>
                    <a:pt x="36" y="10"/>
                    <a:pt x="34" y="9"/>
                  </a:cubicBezTo>
                  <a:cubicBezTo>
                    <a:pt x="33" y="9"/>
                    <a:pt x="31" y="8"/>
                    <a:pt x="30" y="8"/>
                  </a:cubicBezTo>
                  <a:cubicBezTo>
                    <a:pt x="33" y="9"/>
                    <a:pt x="35" y="10"/>
                    <a:pt x="38" y="11"/>
                  </a:cubicBezTo>
                  <a:cubicBezTo>
                    <a:pt x="40" y="11"/>
                    <a:pt x="41" y="11"/>
                    <a:pt x="43" y="12"/>
                  </a:cubicBezTo>
                  <a:close/>
                  <a:moveTo>
                    <a:pt x="36" y="24"/>
                  </a:moveTo>
                  <a:cubicBezTo>
                    <a:pt x="36" y="24"/>
                    <a:pt x="36" y="24"/>
                    <a:pt x="36" y="24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6" y="24"/>
                    <a:pt x="36" y="24"/>
                    <a:pt x="36" y="24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41" name="Freeform 2176"/>
            <p:cNvSpPr/>
            <p:nvPr/>
          </p:nvSpPr>
          <p:spPr>
            <a:xfrm>
              <a:off x="6488080" y="4894291"/>
              <a:ext cx="93663" cy="315915"/>
            </a:xfrm>
            <a:custGeom>
              <a:avLst/>
              <a:gdLst>
                <a:gd name="txL" fmla="*/ 0 w 25"/>
                <a:gd name="txT" fmla="*/ 0 h 84"/>
                <a:gd name="txR" fmla="*/ 25 w 25"/>
                <a:gd name="txB" fmla="*/ 84 h 8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5" h="84">
                  <a:moveTo>
                    <a:pt x="19" y="66"/>
                  </a:moveTo>
                  <a:cubicBezTo>
                    <a:pt x="20" y="65"/>
                    <a:pt x="20" y="63"/>
                    <a:pt x="20" y="62"/>
                  </a:cubicBezTo>
                  <a:cubicBezTo>
                    <a:pt x="21" y="56"/>
                    <a:pt x="22" y="51"/>
                    <a:pt x="22" y="46"/>
                  </a:cubicBezTo>
                  <a:cubicBezTo>
                    <a:pt x="22" y="38"/>
                    <a:pt x="20" y="31"/>
                    <a:pt x="20" y="23"/>
                  </a:cubicBezTo>
                  <a:cubicBezTo>
                    <a:pt x="20" y="18"/>
                    <a:pt x="21" y="13"/>
                    <a:pt x="23" y="9"/>
                  </a:cubicBezTo>
                  <a:cubicBezTo>
                    <a:pt x="24" y="6"/>
                    <a:pt x="25" y="3"/>
                    <a:pt x="25" y="0"/>
                  </a:cubicBezTo>
                  <a:cubicBezTo>
                    <a:pt x="23" y="5"/>
                    <a:pt x="19" y="10"/>
                    <a:pt x="18" y="13"/>
                  </a:cubicBezTo>
                  <a:cubicBezTo>
                    <a:pt x="11" y="25"/>
                    <a:pt x="12" y="39"/>
                    <a:pt x="9" y="52"/>
                  </a:cubicBezTo>
                  <a:cubicBezTo>
                    <a:pt x="8" y="58"/>
                    <a:pt x="6" y="64"/>
                    <a:pt x="4" y="70"/>
                  </a:cubicBezTo>
                  <a:cubicBezTo>
                    <a:pt x="3" y="75"/>
                    <a:pt x="1" y="79"/>
                    <a:pt x="0" y="84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5" y="77"/>
                    <a:pt x="12" y="72"/>
                    <a:pt x="19" y="66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842" name="Picture 2177"/>
            <p:cNvPicPr>
              <a:picLocks noChangeAspect="1"/>
            </p:cNvPicPr>
            <p:nvPr/>
          </p:nvPicPr>
          <p:blipFill>
            <a:blip r:embed="rId63"/>
            <a:stretch>
              <a:fillRect/>
            </a:stretch>
          </p:blipFill>
          <p:spPr>
            <a:xfrm>
              <a:off x="6545231" y="4875241"/>
              <a:ext cx="111126" cy="280989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843" name="Freeform 2179"/>
            <p:cNvSpPr/>
            <p:nvPr/>
          </p:nvSpPr>
          <p:spPr>
            <a:xfrm>
              <a:off x="6451568" y="5013354"/>
              <a:ext cx="77788" cy="128588"/>
            </a:xfrm>
            <a:custGeom>
              <a:avLst/>
              <a:gdLst>
                <a:gd name="txL" fmla="*/ 0 w 21"/>
                <a:gd name="txT" fmla="*/ 0 h 34"/>
                <a:gd name="txR" fmla="*/ 21 w 21"/>
                <a:gd name="txB" fmla="*/ 34 h 34"/>
              </a:gdLst>
              <a:ahLst/>
              <a:cxnLst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1" h="34">
                  <a:moveTo>
                    <a:pt x="18" y="18"/>
                  </a:moveTo>
                  <a:cubicBezTo>
                    <a:pt x="20" y="12"/>
                    <a:pt x="21" y="6"/>
                    <a:pt x="21" y="0"/>
                  </a:cubicBezTo>
                  <a:cubicBezTo>
                    <a:pt x="20" y="3"/>
                    <a:pt x="19" y="6"/>
                    <a:pt x="18" y="8"/>
                  </a:cubicBezTo>
                  <a:cubicBezTo>
                    <a:pt x="15" y="12"/>
                    <a:pt x="11" y="12"/>
                    <a:pt x="7" y="13"/>
                  </a:cubicBezTo>
                  <a:cubicBezTo>
                    <a:pt x="5" y="13"/>
                    <a:pt x="2" y="13"/>
                    <a:pt x="0" y="14"/>
                  </a:cubicBezTo>
                  <a:cubicBezTo>
                    <a:pt x="1" y="21"/>
                    <a:pt x="4" y="27"/>
                    <a:pt x="6" y="34"/>
                  </a:cubicBezTo>
                  <a:cubicBezTo>
                    <a:pt x="12" y="31"/>
                    <a:pt x="15" y="23"/>
                    <a:pt x="18" y="18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44" name="Freeform 2180"/>
            <p:cNvSpPr/>
            <p:nvPr/>
          </p:nvSpPr>
          <p:spPr>
            <a:xfrm>
              <a:off x="6581744" y="4751415"/>
              <a:ext cx="68263" cy="315915"/>
            </a:xfrm>
            <a:custGeom>
              <a:avLst/>
              <a:gdLst>
                <a:gd name="txL" fmla="*/ 0 w 18"/>
                <a:gd name="txT" fmla="*/ 0 h 84"/>
                <a:gd name="txR" fmla="*/ 18 w 18"/>
                <a:gd name="txB" fmla="*/ 84 h 84"/>
              </a:gdLst>
              <a:ahLst/>
              <a:cxnLst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</a:cxnLst>
              <a:rect l="txL" t="txT" r="txR" b="txB"/>
              <a:pathLst>
                <a:path w="18" h="84">
                  <a:moveTo>
                    <a:pt x="0" y="38"/>
                  </a:moveTo>
                  <a:cubicBezTo>
                    <a:pt x="1" y="41"/>
                    <a:pt x="3" y="45"/>
                    <a:pt x="3" y="48"/>
                  </a:cubicBezTo>
                  <a:cubicBezTo>
                    <a:pt x="4" y="52"/>
                    <a:pt x="7" y="55"/>
                    <a:pt x="9" y="59"/>
                  </a:cubicBezTo>
                  <a:cubicBezTo>
                    <a:pt x="13" y="67"/>
                    <a:pt x="15" y="74"/>
                    <a:pt x="12" y="84"/>
                  </a:cubicBezTo>
                  <a:cubicBezTo>
                    <a:pt x="12" y="84"/>
                    <a:pt x="12" y="84"/>
                    <a:pt x="12" y="84"/>
                  </a:cubicBezTo>
                  <a:cubicBezTo>
                    <a:pt x="17" y="75"/>
                    <a:pt x="18" y="65"/>
                    <a:pt x="17" y="56"/>
                  </a:cubicBezTo>
                  <a:cubicBezTo>
                    <a:pt x="16" y="50"/>
                    <a:pt x="11" y="38"/>
                    <a:pt x="2" y="34"/>
                  </a:cubicBezTo>
                  <a:cubicBezTo>
                    <a:pt x="1" y="28"/>
                    <a:pt x="5" y="24"/>
                    <a:pt x="8" y="20"/>
                  </a:cubicBezTo>
                  <a:cubicBezTo>
                    <a:pt x="10" y="16"/>
                    <a:pt x="12" y="13"/>
                    <a:pt x="13" y="10"/>
                  </a:cubicBezTo>
                  <a:cubicBezTo>
                    <a:pt x="14" y="6"/>
                    <a:pt x="14" y="3"/>
                    <a:pt x="14" y="0"/>
                  </a:cubicBezTo>
                  <a:cubicBezTo>
                    <a:pt x="13" y="1"/>
                    <a:pt x="12" y="1"/>
                    <a:pt x="11" y="0"/>
                  </a:cubicBezTo>
                  <a:cubicBezTo>
                    <a:pt x="12" y="3"/>
                    <a:pt x="13" y="6"/>
                    <a:pt x="12" y="9"/>
                  </a:cubicBezTo>
                  <a:cubicBezTo>
                    <a:pt x="11" y="13"/>
                    <a:pt x="8" y="16"/>
                    <a:pt x="7" y="20"/>
                  </a:cubicBezTo>
                  <a:cubicBezTo>
                    <a:pt x="4" y="24"/>
                    <a:pt x="0" y="29"/>
                    <a:pt x="1" y="34"/>
                  </a:cubicBezTo>
                  <a:cubicBezTo>
                    <a:pt x="0" y="35"/>
                    <a:pt x="0" y="37"/>
                    <a:pt x="0" y="38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45" name="Freeform 2181"/>
            <p:cNvSpPr>
              <a:spLocks noEditPoints="1"/>
            </p:cNvSpPr>
            <p:nvPr/>
          </p:nvSpPr>
          <p:spPr>
            <a:xfrm>
              <a:off x="6457918" y="4883178"/>
              <a:ext cx="177801" cy="314327"/>
            </a:xfrm>
            <a:custGeom>
              <a:avLst/>
              <a:gdLst>
                <a:gd name="txL" fmla="*/ 0 w 47"/>
                <a:gd name="txT" fmla="*/ 0 h 84"/>
                <a:gd name="txR" fmla="*/ 47 w 47"/>
                <a:gd name="txB" fmla="*/ 84 h 8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7" h="84">
                  <a:moveTo>
                    <a:pt x="13" y="29"/>
                  </a:moveTo>
                  <a:cubicBezTo>
                    <a:pt x="14" y="29"/>
                    <a:pt x="14" y="28"/>
                    <a:pt x="15" y="28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8" y="25"/>
                    <a:pt x="20" y="23"/>
                    <a:pt x="21" y="21"/>
                  </a:cubicBezTo>
                  <a:cubicBezTo>
                    <a:pt x="21" y="22"/>
                    <a:pt x="20" y="24"/>
                    <a:pt x="20" y="25"/>
                  </a:cubicBezTo>
                  <a:cubicBezTo>
                    <a:pt x="19" y="27"/>
                    <a:pt x="19" y="29"/>
                    <a:pt x="19" y="30"/>
                  </a:cubicBezTo>
                  <a:cubicBezTo>
                    <a:pt x="18" y="32"/>
                    <a:pt x="18" y="34"/>
                    <a:pt x="18" y="36"/>
                  </a:cubicBezTo>
                  <a:cubicBezTo>
                    <a:pt x="18" y="36"/>
                    <a:pt x="18" y="36"/>
                    <a:pt x="18" y="37"/>
                  </a:cubicBezTo>
                  <a:cubicBezTo>
                    <a:pt x="18" y="38"/>
                    <a:pt x="17" y="39"/>
                    <a:pt x="17" y="40"/>
                  </a:cubicBezTo>
                  <a:cubicBezTo>
                    <a:pt x="17" y="41"/>
                    <a:pt x="16" y="42"/>
                    <a:pt x="16" y="43"/>
                  </a:cubicBezTo>
                  <a:cubicBezTo>
                    <a:pt x="15" y="43"/>
                    <a:pt x="14" y="44"/>
                    <a:pt x="13" y="44"/>
                  </a:cubicBezTo>
                  <a:cubicBezTo>
                    <a:pt x="12" y="45"/>
                    <a:pt x="11" y="45"/>
                    <a:pt x="10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8" y="46"/>
                  </a:cubicBezTo>
                  <a:cubicBezTo>
                    <a:pt x="8" y="47"/>
                    <a:pt x="7" y="47"/>
                    <a:pt x="7" y="47"/>
                  </a:cubicBezTo>
                  <a:cubicBezTo>
                    <a:pt x="6" y="47"/>
                    <a:pt x="5" y="47"/>
                    <a:pt x="3" y="48"/>
                  </a:cubicBezTo>
                  <a:cubicBezTo>
                    <a:pt x="2" y="48"/>
                    <a:pt x="1" y="48"/>
                    <a:pt x="0" y="48"/>
                  </a:cubicBezTo>
                  <a:cubicBezTo>
                    <a:pt x="2" y="48"/>
                    <a:pt x="5" y="48"/>
                    <a:pt x="7" y="48"/>
                  </a:cubicBezTo>
                  <a:cubicBezTo>
                    <a:pt x="7" y="48"/>
                    <a:pt x="8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1" y="46"/>
                    <a:pt x="12" y="46"/>
                    <a:pt x="14" y="46"/>
                  </a:cubicBezTo>
                  <a:cubicBezTo>
                    <a:pt x="15" y="45"/>
                    <a:pt x="16" y="45"/>
                    <a:pt x="17" y="44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7" y="43"/>
                    <a:pt x="17" y="44"/>
                    <a:pt x="17" y="45"/>
                  </a:cubicBezTo>
                  <a:cubicBezTo>
                    <a:pt x="17" y="45"/>
                    <a:pt x="17" y="46"/>
                    <a:pt x="17" y="46"/>
                  </a:cubicBezTo>
                  <a:cubicBezTo>
                    <a:pt x="17" y="47"/>
                    <a:pt x="16" y="49"/>
                    <a:pt x="16" y="50"/>
                  </a:cubicBezTo>
                  <a:cubicBezTo>
                    <a:pt x="16" y="52"/>
                    <a:pt x="15" y="54"/>
                    <a:pt x="14" y="56"/>
                  </a:cubicBezTo>
                  <a:cubicBezTo>
                    <a:pt x="13" y="57"/>
                    <a:pt x="13" y="58"/>
                    <a:pt x="12" y="59"/>
                  </a:cubicBezTo>
                  <a:cubicBezTo>
                    <a:pt x="12" y="60"/>
                    <a:pt x="11" y="61"/>
                    <a:pt x="10" y="62"/>
                  </a:cubicBezTo>
                  <a:cubicBezTo>
                    <a:pt x="10" y="63"/>
                    <a:pt x="9" y="64"/>
                    <a:pt x="8" y="65"/>
                  </a:cubicBezTo>
                  <a:cubicBezTo>
                    <a:pt x="8" y="66"/>
                    <a:pt x="7" y="67"/>
                    <a:pt x="6" y="68"/>
                  </a:cubicBezTo>
                  <a:cubicBezTo>
                    <a:pt x="8" y="66"/>
                    <a:pt x="10" y="65"/>
                    <a:pt x="11" y="63"/>
                  </a:cubicBezTo>
                  <a:cubicBezTo>
                    <a:pt x="13" y="61"/>
                    <a:pt x="14" y="59"/>
                    <a:pt x="15" y="57"/>
                  </a:cubicBezTo>
                  <a:cubicBezTo>
                    <a:pt x="16" y="56"/>
                    <a:pt x="16" y="54"/>
                    <a:pt x="17" y="53"/>
                  </a:cubicBezTo>
                  <a:cubicBezTo>
                    <a:pt x="17" y="54"/>
                    <a:pt x="16" y="56"/>
                    <a:pt x="16" y="58"/>
                  </a:cubicBezTo>
                  <a:cubicBezTo>
                    <a:pt x="16" y="59"/>
                    <a:pt x="16" y="61"/>
                    <a:pt x="15" y="63"/>
                  </a:cubicBezTo>
                  <a:cubicBezTo>
                    <a:pt x="15" y="67"/>
                    <a:pt x="14" y="70"/>
                    <a:pt x="12" y="73"/>
                  </a:cubicBezTo>
                  <a:cubicBezTo>
                    <a:pt x="11" y="77"/>
                    <a:pt x="10" y="80"/>
                    <a:pt x="9" y="84"/>
                  </a:cubicBezTo>
                  <a:cubicBezTo>
                    <a:pt x="12" y="77"/>
                    <a:pt x="14" y="70"/>
                    <a:pt x="16" y="63"/>
                  </a:cubicBezTo>
                  <a:cubicBezTo>
                    <a:pt x="17" y="61"/>
                    <a:pt x="17" y="60"/>
                    <a:pt x="18" y="58"/>
                  </a:cubicBezTo>
                  <a:cubicBezTo>
                    <a:pt x="18" y="56"/>
                    <a:pt x="18" y="54"/>
                    <a:pt x="18" y="52"/>
                  </a:cubicBezTo>
                  <a:cubicBezTo>
                    <a:pt x="19" y="49"/>
                    <a:pt x="19" y="45"/>
                    <a:pt x="20" y="42"/>
                  </a:cubicBezTo>
                  <a:cubicBezTo>
                    <a:pt x="20" y="38"/>
                    <a:pt x="20" y="34"/>
                    <a:pt x="21" y="31"/>
                  </a:cubicBezTo>
                  <a:cubicBezTo>
                    <a:pt x="21" y="29"/>
                    <a:pt x="22" y="27"/>
                    <a:pt x="22" y="26"/>
                  </a:cubicBezTo>
                  <a:cubicBezTo>
                    <a:pt x="23" y="24"/>
                    <a:pt x="23" y="22"/>
                    <a:pt x="24" y="21"/>
                  </a:cubicBezTo>
                  <a:cubicBezTo>
                    <a:pt x="25" y="19"/>
                    <a:pt x="26" y="18"/>
                    <a:pt x="27" y="16"/>
                  </a:cubicBezTo>
                  <a:cubicBezTo>
                    <a:pt x="28" y="15"/>
                    <a:pt x="28" y="14"/>
                    <a:pt x="29" y="13"/>
                  </a:cubicBezTo>
                  <a:cubicBezTo>
                    <a:pt x="29" y="15"/>
                    <a:pt x="28" y="17"/>
                    <a:pt x="28" y="19"/>
                  </a:cubicBezTo>
                  <a:cubicBezTo>
                    <a:pt x="28" y="20"/>
                    <a:pt x="28" y="22"/>
                    <a:pt x="27" y="23"/>
                  </a:cubicBezTo>
                  <a:cubicBezTo>
                    <a:pt x="27" y="24"/>
                    <a:pt x="27" y="26"/>
                    <a:pt x="27" y="27"/>
                  </a:cubicBezTo>
                  <a:cubicBezTo>
                    <a:pt x="27" y="30"/>
                    <a:pt x="28" y="32"/>
                    <a:pt x="28" y="35"/>
                  </a:cubicBezTo>
                  <a:cubicBezTo>
                    <a:pt x="29" y="38"/>
                    <a:pt x="29" y="40"/>
                    <a:pt x="30" y="43"/>
                  </a:cubicBezTo>
                  <a:cubicBezTo>
                    <a:pt x="30" y="45"/>
                    <a:pt x="30" y="48"/>
                    <a:pt x="30" y="50"/>
                  </a:cubicBezTo>
                  <a:cubicBezTo>
                    <a:pt x="30" y="53"/>
                    <a:pt x="30" y="56"/>
                    <a:pt x="29" y="58"/>
                  </a:cubicBezTo>
                  <a:cubicBezTo>
                    <a:pt x="29" y="61"/>
                    <a:pt x="29" y="63"/>
                    <a:pt x="28" y="66"/>
                  </a:cubicBezTo>
                  <a:cubicBezTo>
                    <a:pt x="30" y="61"/>
                    <a:pt x="31" y="56"/>
                    <a:pt x="31" y="50"/>
                  </a:cubicBezTo>
                  <a:cubicBezTo>
                    <a:pt x="31" y="48"/>
                    <a:pt x="31" y="45"/>
                    <a:pt x="31" y="43"/>
                  </a:cubicBezTo>
                  <a:cubicBezTo>
                    <a:pt x="30" y="40"/>
                    <a:pt x="30" y="37"/>
                    <a:pt x="30" y="35"/>
                  </a:cubicBezTo>
                  <a:cubicBezTo>
                    <a:pt x="29" y="32"/>
                    <a:pt x="29" y="30"/>
                    <a:pt x="29" y="27"/>
                  </a:cubicBezTo>
                  <a:cubicBezTo>
                    <a:pt x="29" y="26"/>
                    <a:pt x="29" y="25"/>
                    <a:pt x="29" y="23"/>
                  </a:cubicBezTo>
                  <a:cubicBezTo>
                    <a:pt x="29" y="22"/>
                    <a:pt x="29" y="21"/>
                    <a:pt x="30" y="19"/>
                  </a:cubicBezTo>
                  <a:cubicBezTo>
                    <a:pt x="30" y="17"/>
                    <a:pt x="31" y="14"/>
                    <a:pt x="31" y="12"/>
                  </a:cubicBezTo>
                  <a:cubicBezTo>
                    <a:pt x="32" y="10"/>
                    <a:pt x="32" y="9"/>
                    <a:pt x="32" y="8"/>
                  </a:cubicBezTo>
                  <a:cubicBezTo>
                    <a:pt x="32" y="8"/>
                    <a:pt x="33" y="7"/>
                    <a:pt x="33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4" y="9"/>
                    <a:pt x="35" y="11"/>
                    <a:pt x="36" y="14"/>
                  </a:cubicBezTo>
                  <a:cubicBezTo>
                    <a:pt x="36" y="16"/>
                    <a:pt x="37" y="17"/>
                    <a:pt x="38" y="19"/>
                  </a:cubicBezTo>
                  <a:cubicBezTo>
                    <a:pt x="39" y="21"/>
                    <a:pt x="40" y="22"/>
                    <a:pt x="41" y="24"/>
                  </a:cubicBezTo>
                  <a:cubicBezTo>
                    <a:pt x="43" y="27"/>
                    <a:pt x="44" y="30"/>
                    <a:pt x="45" y="34"/>
                  </a:cubicBezTo>
                  <a:cubicBezTo>
                    <a:pt x="46" y="36"/>
                    <a:pt x="46" y="37"/>
                    <a:pt x="46" y="39"/>
                  </a:cubicBezTo>
                  <a:cubicBezTo>
                    <a:pt x="46" y="41"/>
                    <a:pt x="46" y="43"/>
                    <a:pt x="46" y="45"/>
                  </a:cubicBezTo>
                  <a:cubicBezTo>
                    <a:pt x="47" y="41"/>
                    <a:pt x="47" y="37"/>
                    <a:pt x="46" y="34"/>
                  </a:cubicBezTo>
                  <a:cubicBezTo>
                    <a:pt x="46" y="32"/>
                    <a:pt x="45" y="30"/>
                    <a:pt x="45" y="28"/>
                  </a:cubicBezTo>
                  <a:cubicBezTo>
                    <a:pt x="44" y="27"/>
                    <a:pt x="44" y="26"/>
                    <a:pt x="44" y="25"/>
                  </a:cubicBezTo>
                  <a:cubicBezTo>
                    <a:pt x="43" y="25"/>
                    <a:pt x="43" y="25"/>
                    <a:pt x="43" y="24"/>
                  </a:cubicBezTo>
                  <a:cubicBezTo>
                    <a:pt x="43" y="24"/>
                    <a:pt x="42" y="23"/>
                    <a:pt x="42" y="23"/>
                  </a:cubicBezTo>
                  <a:cubicBezTo>
                    <a:pt x="40" y="20"/>
                    <a:pt x="39" y="17"/>
                    <a:pt x="37" y="13"/>
                  </a:cubicBezTo>
                  <a:cubicBezTo>
                    <a:pt x="36" y="11"/>
                    <a:pt x="36" y="10"/>
                    <a:pt x="35" y="8"/>
                  </a:cubicBezTo>
                  <a:cubicBezTo>
                    <a:pt x="35" y="7"/>
                    <a:pt x="34" y="5"/>
                    <a:pt x="34" y="4"/>
                  </a:cubicBezTo>
                  <a:cubicBezTo>
                    <a:pt x="34" y="3"/>
                    <a:pt x="34" y="2"/>
                    <a:pt x="35" y="1"/>
                  </a:cubicBezTo>
                  <a:cubicBezTo>
                    <a:pt x="35" y="1"/>
                    <a:pt x="35" y="0"/>
                    <a:pt x="34" y="0"/>
                  </a:cubicBezTo>
                  <a:cubicBezTo>
                    <a:pt x="33" y="0"/>
                    <a:pt x="32" y="0"/>
                    <a:pt x="32" y="1"/>
                  </a:cubicBezTo>
                  <a:cubicBezTo>
                    <a:pt x="32" y="2"/>
                    <a:pt x="31" y="4"/>
                    <a:pt x="30" y="6"/>
                  </a:cubicBezTo>
                  <a:cubicBezTo>
                    <a:pt x="30" y="7"/>
                    <a:pt x="29" y="8"/>
                    <a:pt x="29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7" y="9"/>
                    <a:pt x="26" y="9"/>
                    <a:pt x="25" y="9"/>
                  </a:cubicBezTo>
                  <a:cubicBezTo>
                    <a:pt x="25" y="9"/>
                    <a:pt x="24" y="9"/>
                    <a:pt x="24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2" y="10"/>
                    <a:pt x="21" y="10"/>
                    <a:pt x="20" y="11"/>
                  </a:cubicBezTo>
                  <a:cubicBezTo>
                    <a:pt x="18" y="11"/>
                    <a:pt x="17" y="12"/>
                    <a:pt x="15" y="13"/>
                  </a:cubicBezTo>
                  <a:cubicBezTo>
                    <a:pt x="14" y="14"/>
                    <a:pt x="13" y="14"/>
                    <a:pt x="13" y="15"/>
                  </a:cubicBezTo>
                  <a:cubicBezTo>
                    <a:pt x="12" y="15"/>
                    <a:pt x="11" y="16"/>
                    <a:pt x="10" y="16"/>
                  </a:cubicBezTo>
                  <a:cubicBezTo>
                    <a:pt x="11" y="16"/>
                    <a:pt x="12" y="15"/>
                    <a:pt x="13" y="15"/>
                  </a:cubicBezTo>
                  <a:cubicBezTo>
                    <a:pt x="14" y="15"/>
                    <a:pt x="15" y="14"/>
                    <a:pt x="15" y="14"/>
                  </a:cubicBezTo>
                  <a:cubicBezTo>
                    <a:pt x="17" y="13"/>
                    <a:pt x="19" y="13"/>
                    <a:pt x="20" y="12"/>
                  </a:cubicBezTo>
                  <a:cubicBezTo>
                    <a:pt x="21" y="12"/>
                    <a:pt x="22" y="11"/>
                    <a:pt x="23" y="11"/>
                  </a:cubicBezTo>
                  <a:cubicBezTo>
                    <a:pt x="23" y="11"/>
                    <a:pt x="23" y="11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5" y="11"/>
                    <a:pt x="25" y="11"/>
                    <a:pt x="26" y="11"/>
                  </a:cubicBezTo>
                  <a:cubicBezTo>
                    <a:pt x="26" y="11"/>
                    <a:pt x="27" y="11"/>
                    <a:pt x="27" y="11"/>
                  </a:cubicBezTo>
                  <a:cubicBezTo>
                    <a:pt x="27" y="11"/>
                    <a:pt x="27" y="12"/>
                    <a:pt x="26" y="13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19" y="21"/>
                    <a:pt x="17" y="23"/>
                    <a:pt x="15" y="25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3" y="28"/>
                    <a:pt x="13" y="28"/>
                    <a:pt x="12" y="29"/>
                  </a:cubicBezTo>
                  <a:cubicBezTo>
                    <a:pt x="11" y="30"/>
                    <a:pt x="10" y="31"/>
                    <a:pt x="9" y="32"/>
                  </a:cubicBezTo>
                  <a:cubicBezTo>
                    <a:pt x="8" y="32"/>
                    <a:pt x="7" y="33"/>
                    <a:pt x="6" y="34"/>
                  </a:cubicBezTo>
                  <a:cubicBezTo>
                    <a:pt x="4" y="35"/>
                    <a:pt x="3" y="35"/>
                    <a:pt x="2" y="36"/>
                  </a:cubicBezTo>
                  <a:cubicBezTo>
                    <a:pt x="4" y="35"/>
                    <a:pt x="7" y="34"/>
                    <a:pt x="10" y="32"/>
                  </a:cubicBezTo>
                  <a:cubicBezTo>
                    <a:pt x="11" y="31"/>
                    <a:pt x="12" y="30"/>
                    <a:pt x="13" y="29"/>
                  </a:cubicBezTo>
                  <a:close/>
                  <a:moveTo>
                    <a:pt x="17" y="43"/>
                  </a:moveTo>
                  <a:cubicBezTo>
                    <a:pt x="17" y="43"/>
                    <a:pt x="17" y="43"/>
                    <a:pt x="17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7" y="43"/>
                    <a:pt x="17" y="43"/>
                    <a:pt x="17" y="43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46" name="Freeform 2182"/>
            <p:cNvSpPr/>
            <p:nvPr/>
          </p:nvSpPr>
          <p:spPr>
            <a:xfrm>
              <a:off x="5973727" y="4525988"/>
              <a:ext cx="255589" cy="209551"/>
            </a:xfrm>
            <a:custGeom>
              <a:avLst/>
              <a:gdLst>
                <a:gd name="txL" fmla="*/ 0 w 68"/>
                <a:gd name="txT" fmla="*/ 0 h 56"/>
                <a:gd name="txR" fmla="*/ 68 w 68"/>
                <a:gd name="txB" fmla="*/ 56 h 5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8" h="56">
                  <a:moveTo>
                    <a:pt x="26" y="52"/>
                  </a:moveTo>
                  <a:cubicBezTo>
                    <a:pt x="28" y="51"/>
                    <a:pt x="29" y="50"/>
                    <a:pt x="30" y="49"/>
                  </a:cubicBezTo>
                  <a:cubicBezTo>
                    <a:pt x="34" y="45"/>
                    <a:pt x="37" y="41"/>
                    <a:pt x="40" y="37"/>
                  </a:cubicBezTo>
                  <a:cubicBezTo>
                    <a:pt x="45" y="30"/>
                    <a:pt x="47" y="23"/>
                    <a:pt x="51" y="16"/>
                  </a:cubicBezTo>
                  <a:cubicBezTo>
                    <a:pt x="54" y="12"/>
                    <a:pt x="57" y="9"/>
                    <a:pt x="61" y="6"/>
                  </a:cubicBezTo>
                  <a:cubicBezTo>
                    <a:pt x="64" y="5"/>
                    <a:pt x="66" y="2"/>
                    <a:pt x="68" y="0"/>
                  </a:cubicBezTo>
                  <a:cubicBezTo>
                    <a:pt x="63" y="3"/>
                    <a:pt x="58" y="6"/>
                    <a:pt x="55" y="7"/>
                  </a:cubicBezTo>
                  <a:cubicBezTo>
                    <a:pt x="43" y="13"/>
                    <a:pt x="35" y="25"/>
                    <a:pt x="26" y="35"/>
                  </a:cubicBezTo>
                  <a:cubicBezTo>
                    <a:pt x="21" y="39"/>
                    <a:pt x="17" y="43"/>
                    <a:pt x="12" y="47"/>
                  </a:cubicBezTo>
                  <a:cubicBezTo>
                    <a:pt x="8" y="50"/>
                    <a:pt x="4" y="53"/>
                    <a:pt x="0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8" y="53"/>
                    <a:pt x="17" y="52"/>
                    <a:pt x="26" y="52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47" name="Freeform 2185"/>
            <p:cNvSpPr/>
            <p:nvPr/>
          </p:nvSpPr>
          <p:spPr>
            <a:xfrm>
              <a:off x="6000715" y="4597426"/>
              <a:ext cx="119063" cy="77788"/>
            </a:xfrm>
            <a:custGeom>
              <a:avLst/>
              <a:gdLst>
                <a:gd name="txL" fmla="*/ 0 w 32"/>
                <a:gd name="txT" fmla="*/ 0 h 21"/>
                <a:gd name="txR" fmla="*/ 32 w 32"/>
                <a:gd name="txB" fmla="*/ 21 h 21"/>
              </a:gdLst>
              <a:ahLst/>
              <a:cxnLst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2" h="21">
                  <a:moveTo>
                    <a:pt x="19" y="13"/>
                  </a:moveTo>
                  <a:cubicBezTo>
                    <a:pt x="24" y="10"/>
                    <a:pt x="28" y="5"/>
                    <a:pt x="32" y="0"/>
                  </a:cubicBezTo>
                  <a:cubicBezTo>
                    <a:pt x="30" y="2"/>
                    <a:pt x="27" y="4"/>
                    <a:pt x="24" y="5"/>
                  </a:cubicBezTo>
                  <a:cubicBezTo>
                    <a:pt x="20" y="7"/>
                    <a:pt x="17" y="5"/>
                    <a:pt x="13" y="3"/>
                  </a:cubicBezTo>
                  <a:cubicBezTo>
                    <a:pt x="11" y="2"/>
                    <a:pt x="9" y="0"/>
                    <a:pt x="7" y="0"/>
                  </a:cubicBezTo>
                  <a:cubicBezTo>
                    <a:pt x="4" y="6"/>
                    <a:pt x="2" y="13"/>
                    <a:pt x="0" y="20"/>
                  </a:cubicBezTo>
                  <a:cubicBezTo>
                    <a:pt x="7" y="21"/>
                    <a:pt x="14" y="16"/>
                    <a:pt x="19" y="13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48" name="Freeform 2186"/>
            <p:cNvSpPr/>
            <p:nvPr/>
          </p:nvSpPr>
          <p:spPr>
            <a:xfrm>
              <a:off x="6173754" y="4432325"/>
              <a:ext cx="179389" cy="261939"/>
            </a:xfrm>
            <a:custGeom>
              <a:avLst/>
              <a:gdLst>
                <a:gd name="txL" fmla="*/ 0 w 48"/>
                <a:gd name="txT" fmla="*/ 0 h 70"/>
                <a:gd name="txR" fmla="*/ 48 w 48"/>
                <a:gd name="txB" fmla="*/ 70 h 7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8" h="70">
                  <a:moveTo>
                    <a:pt x="15" y="25"/>
                  </a:moveTo>
                  <a:cubicBezTo>
                    <a:pt x="14" y="28"/>
                    <a:pt x="13" y="33"/>
                    <a:pt x="12" y="35"/>
                  </a:cubicBezTo>
                  <a:cubicBezTo>
                    <a:pt x="11" y="39"/>
                    <a:pt x="12" y="43"/>
                    <a:pt x="11" y="47"/>
                  </a:cubicBezTo>
                  <a:cubicBezTo>
                    <a:pt x="10" y="56"/>
                    <a:pt x="7" y="64"/>
                    <a:pt x="0" y="7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8" y="65"/>
                    <a:pt x="15" y="58"/>
                    <a:pt x="19" y="50"/>
                  </a:cubicBezTo>
                  <a:cubicBezTo>
                    <a:pt x="22" y="44"/>
                    <a:pt x="25" y="31"/>
                    <a:pt x="19" y="23"/>
                  </a:cubicBezTo>
                  <a:cubicBezTo>
                    <a:pt x="22" y="17"/>
                    <a:pt x="27" y="17"/>
                    <a:pt x="32" y="14"/>
                  </a:cubicBezTo>
                  <a:cubicBezTo>
                    <a:pt x="35" y="13"/>
                    <a:pt x="39" y="11"/>
                    <a:pt x="42" y="9"/>
                  </a:cubicBezTo>
                  <a:cubicBezTo>
                    <a:pt x="44" y="7"/>
                    <a:pt x="46" y="4"/>
                    <a:pt x="48" y="2"/>
                  </a:cubicBezTo>
                  <a:cubicBezTo>
                    <a:pt x="47" y="2"/>
                    <a:pt x="46" y="1"/>
                    <a:pt x="45" y="0"/>
                  </a:cubicBezTo>
                  <a:cubicBezTo>
                    <a:pt x="44" y="3"/>
                    <a:pt x="43" y="6"/>
                    <a:pt x="41" y="8"/>
                  </a:cubicBezTo>
                  <a:cubicBezTo>
                    <a:pt x="38" y="10"/>
                    <a:pt x="34" y="12"/>
                    <a:pt x="31" y="14"/>
                  </a:cubicBezTo>
                  <a:cubicBezTo>
                    <a:pt x="26" y="16"/>
                    <a:pt x="20" y="18"/>
                    <a:pt x="18" y="22"/>
                  </a:cubicBezTo>
                  <a:cubicBezTo>
                    <a:pt x="17" y="23"/>
                    <a:pt x="16" y="24"/>
                    <a:pt x="15" y="25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49" name="Freeform 2187"/>
            <p:cNvSpPr>
              <a:spLocks noEditPoints="1"/>
            </p:cNvSpPr>
            <p:nvPr/>
          </p:nvSpPr>
          <p:spPr>
            <a:xfrm>
              <a:off x="5984840" y="4514875"/>
              <a:ext cx="255589" cy="214314"/>
            </a:xfrm>
            <a:custGeom>
              <a:avLst/>
              <a:gdLst>
                <a:gd name="txL" fmla="*/ 0 w 68"/>
                <a:gd name="txT" fmla="*/ 0 h 57"/>
                <a:gd name="txR" fmla="*/ 68 w 68"/>
                <a:gd name="txB" fmla="*/ 57 h 5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8" h="57">
                  <a:moveTo>
                    <a:pt x="34" y="14"/>
                  </a:moveTo>
                  <a:cubicBezTo>
                    <a:pt x="35" y="14"/>
                    <a:pt x="35" y="14"/>
                    <a:pt x="36" y="14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1" y="13"/>
                    <a:pt x="43" y="12"/>
                    <a:pt x="45" y="12"/>
                  </a:cubicBezTo>
                  <a:cubicBezTo>
                    <a:pt x="44" y="12"/>
                    <a:pt x="43" y="13"/>
                    <a:pt x="42" y="14"/>
                  </a:cubicBezTo>
                  <a:cubicBezTo>
                    <a:pt x="40" y="15"/>
                    <a:pt x="39" y="17"/>
                    <a:pt x="38" y="18"/>
                  </a:cubicBezTo>
                  <a:cubicBezTo>
                    <a:pt x="37" y="19"/>
                    <a:pt x="35" y="21"/>
                    <a:pt x="34" y="22"/>
                  </a:cubicBezTo>
                  <a:cubicBezTo>
                    <a:pt x="34" y="22"/>
                    <a:pt x="34" y="23"/>
                    <a:pt x="34" y="23"/>
                  </a:cubicBezTo>
                  <a:cubicBezTo>
                    <a:pt x="33" y="23"/>
                    <a:pt x="32" y="24"/>
                    <a:pt x="31" y="25"/>
                  </a:cubicBezTo>
                  <a:cubicBezTo>
                    <a:pt x="30" y="26"/>
                    <a:pt x="30" y="26"/>
                    <a:pt x="29" y="26"/>
                  </a:cubicBezTo>
                  <a:cubicBezTo>
                    <a:pt x="28" y="27"/>
                    <a:pt x="26" y="27"/>
                    <a:pt x="25" y="26"/>
                  </a:cubicBezTo>
                  <a:cubicBezTo>
                    <a:pt x="24" y="26"/>
                    <a:pt x="23" y="26"/>
                    <a:pt x="22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21" y="26"/>
                    <a:pt x="21" y="26"/>
                    <a:pt x="20" y="26"/>
                  </a:cubicBezTo>
                  <a:cubicBezTo>
                    <a:pt x="20" y="25"/>
                    <a:pt x="19" y="25"/>
                    <a:pt x="19" y="25"/>
                  </a:cubicBezTo>
                  <a:cubicBezTo>
                    <a:pt x="18" y="25"/>
                    <a:pt x="17" y="24"/>
                    <a:pt x="16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4" y="23"/>
                    <a:pt x="16" y="25"/>
                    <a:pt x="18" y="26"/>
                  </a:cubicBezTo>
                  <a:cubicBezTo>
                    <a:pt x="19" y="26"/>
                    <a:pt x="20" y="26"/>
                    <a:pt x="20" y="26"/>
                  </a:cubicBezTo>
                  <a:cubicBezTo>
                    <a:pt x="20" y="27"/>
                    <a:pt x="21" y="27"/>
                    <a:pt x="21" y="27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23" y="27"/>
                    <a:pt x="24" y="28"/>
                    <a:pt x="25" y="28"/>
                  </a:cubicBezTo>
                  <a:cubicBezTo>
                    <a:pt x="26" y="28"/>
                    <a:pt x="28" y="28"/>
                    <a:pt x="29" y="28"/>
                  </a:cubicBezTo>
                  <a:cubicBezTo>
                    <a:pt x="29" y="28"/>
                    <a:pt x="29" y="28"/>
                    <a:pt x="30" y="28"/>
                  </a:cubicBezTo>
                  <a:cubicBezTo>
                    <a:pt x="29" y="28"/>
                    <a:pt x="29" y="28"/>
                    <a:pt x="29" y="29"/>
                  </a:cubicBezTo>
                  <a:cubicBezTo>
                    <a:pt x="28" y="29"/>
                    <a:pt x="28" y="30"/>
                    <a:pt x="28" y="30"/>
                  </a:cubicBezTo>
                  <a:cubicBezTo>
                    <a:pt x="27" y="31"/>
                    <a:pt x="26" y="32"/>
                    <a:pt x="25" y="33"/>
                  </a:cubicBezTo>
                  <a:cubicBezTo>
                    <a:pt x="23" y="34"/>
                    <a:pt x="21" y="35"/>
                    <a:pt x="19" y="37"/>
                  </a:cubicBezTo>
                  <a:cubicBezTo>
                    <a:pt x="18" y="37"/>
                    <a:pt x="17" y="38"/>
                    <a:pt x="16" y="38"/>
                  </a:cubicBezTo>
                  <a:cubicBezTo>
                    <a:pt x="15" y="39"/>
                    <a:pt x="14" y="39"/>
                    <a:pt x="13" y="40"/>
                  </a:cubicBezTo>
                  <a:cubicBezTo>
                    <a:pt x="12" y="40"/>
                    <a:pt x="11" y="41"/>
                    <a:pt x="10" y="41"/>
                  </a:cubicBezTo>
                  <a:cubicBezTo>
                    <a:pt x="9" y="42"/>
                    <a:pt x="8" y="42"/>
                    <a:pt x="7" y="42"/>
                  </a:cubicBezTo>
                  <a:cubicBezTo>
                    <a:pt x="9" y="42"/>
                    <a:pt x="11" y="41"/>
                    <a:pt x="13" y="41"/>
                  </a:cubicBezTo>
                  <a:cubicBezTo>
                    <a:pt x="16" y="40"/>
                    <a:pt x="18" y="39"/>
                    <a:pt x="20" y="38"/>
                  </a:cubicBezTo>
                  <a:cubicBezTo>
                    <a:pt x="21" y="37"/>
                    <a:pt x="23" y="36"/>
                    <a:pt x="24" y="36"/>
                  </a:cubicBezTo>
                  <a:cubicBezTo>
                    <a:pt x="23" y="37"/>
                    <a:pt x="22" y="38"/>
                    <a:pt x="21" y="39"/>
                  </a:cubicBezTo>
                  <a:cubicBezTo>
                    <a:pt x="19" y="41"/>
                    <a:pt x="18" y="42"/>
                    <a:pt x="17" y="43"/>
                  </a:cubicBezTo>
                  <a:cubicBezTo>
                    <a:pt x="14" y="46"/>
                    <a:pt x="12" y="48"/>
                    <a:pt x="9" y="50"/>
                  </a:cubicBezTo>
                  <a:cubicBezTo>
                    <a:pt x="6" y="53"/>
                    <a:pt x="3" y="55"/>
                    <a:pt x="0" y="57"/>
                  </a:cubicBezTo>
                  <a:cubicBezTo>
                    <a:pt x="6" y="53"/>
                    <a:pt x="12" y="49"/>
                    <a:pt x="18" y="44"/>
                  </a:cubicBezTo>
                  <a:cubicBezTo>
                    <a:pt x="19" y="43"/>
                    <a:pt x="20" y="42"/>
                    <a:pt x="22" y="40"/>
                  </a:cubicBezTo>
                  <a:cubicBezTo>
                    <a:pt x="23" y="39"/>
                    <a:pt x="24" y="38"/>
                    <a:pt x="25" y="36"/>
                  </a:cubicBezTo>
                  <a:cubicBezTo>
                    <a:pt x="28" y="33"/>
                    <a:pt x="30" y="31"/>
                    <a:pt x="32" y="28"/>
                  </a:cubicBezTo>
                  <a:cubicBezTo>
                    <a:pt x="35" y="25"/>
                    <a:pt x="37" y="22"/>
                    <a:pt x="39" y="20"/>
                  </a:cubicBezTo>
                  <a:cubicBezTo>
                    <a:pt x="41" y="18"/>
                    <a:pt x="42" y="17"/>
                    <a:pt x="43" y="16"/>
                  </a:cubicBezTo>
                  <a:cubicBezTo>
                    <a:pt x="45" y="15"/>
                    <a:pt x="46" y="14"/>
                    <a:pt x="48" y="13"/>
                  </a:cubicBezTo>
                  <a:cubicBezTo>
                    <a:pt x="49" y="12"/>
                    <a:pt x="51" y="11"/>
                    <a:pt x="53" y="11"/>
                  </a:cubicBezTo>
                  <a:cubicBezTo>
                    <a:pt x="54" y="10"/>
                    <a:pt x="55" y="10"/>
                    <a:pt x="56" y="9"/>
                  </a:cubicBezTo>
                  <a:cubicBezTo>
                    <a:pt x="55" y="11"/>
                    <a:pt x="53" y="12"/>
                    <a:pt x="52" y="14"/>
                  </a:cubicBezTo>
                  <a:cubicBezTo>
                    <a:pt x="51" y="15"/>
                    <a:pt x="50" y="16"/>
                    <a:pt x="49" y="17"/>
                  </a:cubicBezTo>
                  <a:cubicBezTo>
                    <a:pt x="48" y="18"/>
                    <a:pt x="48" y="19"/>
                    <a:pt x="47" y="20"/>
                  </a:cubicBezTo>
                  <a:cubicBezTo>
                    <a:pt x="45" y="22"/>
                    <a:pt x="44" y="25"/>
                    <a:pt x="43" y="27"/>
                  </a:cubicBezTo>
                  <a:cubicBezTo>
                    <a:pt x="42" y="30"/>
                    <a:pt x="41" y="32"/>
                    <a:pt x="40" y="34"/>
                  </a:cubicBezTo>
                  <a:cubicBezTo>
                    <a:pt x="39" y="37"/>
                    <a:pt x="38" y="39"/>
                    <a:pt x="36" y="41"/>
                  </a:cubicBezTo>
                  <a:cubicBezTo>
                    <a:pt x="35" y="43"/>
                    <a:pt x="33" y="45"/>
                    <a:pt x="31" y="47"/>
                  </a:cubicBezTo>
                  <a:cubicBezTo>
                    <a:pt x="30" y="49"/>
                    <a:pt x="28" y="51"/>
                    <a:pt x="26" y="52"/>
                  </a:cubicBezTo>
                  <a:cubicBezTo>
                    <a:pt x="30" y="49"/>
                    <a:pt x="34" y="46"/>
                    <a:pt x="37" y="41"/>
                  </a:cubicBezTo>
                  <a:cubicBezTo>
                    <a:pt x="38" y="39"/>
                    <a:pt x="40" y="37"/>
                    <a:pt x="41" y="35"/>
                  </a:cubicBezTo>
                  <a:cubicBezTo>
                    <a:pt x="42" y="32"/>
                    <a:pt x="43" y="30"/>
                    <a:pt x="45" y="28"/>
                  </a:cubicBezTo>
                  <a:cubicBezTo>
                    <a:pt x="46" y="25"/>
                    <a:pt x="47" y="23"/>
                    <a:pt x="48" y="21"/>
                  </a:cubicBezTo>
                  <a:cubicBezTo>
                    <a:pt x="49" y="20"/>
                    <a:pt x="50" y="19"/>
                    <a:pt x="51" y="18"/>
                  </a:cubicBezTo>
                  <a:cubicBezTo>
                    <a:pt x="51" y="17"/>
                    <a:pt x="52" y="16"/>
                    <a:pt x="53" y="15"/>
                  </a:cubicBezTo>
                  <a:cubicBezTo>
                    <a:pt x="55" y="13"/>
                    <a:pt x="57" y="11"/>
                    <a:pt x="59" y="9"/>
                  </a:cubicBezTo>
                  <a:cubicBezTo>
                    <a:pt x="60" y="9"/>
                    <a:pt x="61" y="8"/>
                    <a:pt x="62" y="7"/>
                  </a:cubicBezTo>
                  <a:cubicBezTo>
                    <a:pt x="62" y="7"/>
                    <a:pt x="62" y="6"/>
                    <a:pt x="63" y="6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2" y="9"/>
                    <a:pt x="62" y="11"/>
                    <a:pt x="61" y="14"/>
                  </a:cubicBezTo>
                  <a:cubicBezTo>
                    <a:pt x="61" y="15"/>
                    <a:pt x="61" y="17"/>
                    <a:pt x="60" y="19"/>
                  </a:cubicBezTo>
                  <a:cubicBezTo>
                    <a:pt x="60" y="21"/>
                    <a:pt x="60" y="23"/>
                    <a:pt x="60" y="25"/>
                  </a:cubicBezTo>
                  <a:cubicBezTo>
                    <a:pt x="60" y="29"/>
                    <a:pt x="59" y="32"/>
                    <a:pt x="58" y="36"/>
                  </a:cubicBezTo>
                  <a:cubicBezTo>
                    <a:pt x="57" y="37"/>
                    <a:pt x="57" y="39"/>
                    <a:pt x="56" y="41"/>
                  </a:cubicBezTo>
                  <a:cubicBezTo>
                    <a:pt x="55" y="42"/>
                    <a:pt x="54" y="44"/>
                    <a:pt x="53" y="45"/>
                  </a:cubicBezTo>
                  <a:cubicBezTo>
                    <a:pt x="55" y="42"/>
                    <a:pt x="57" y="39"/>
                    <a:pt x="59" y="36"/>
                  </a:cubicBezTo>
                  <a:cubicBezTo>
                    <a:pt x="60" y="34"/>
                    <a:pt x="60" y="32"/>
                    <a:pt x="61" y="31"/>
                  </a:cubicBezTo>
                  <a:cubicBezTo>
                    <a:pt x="61" y="30"/>
                    <a:pt x="61" y="29"/>
                    <a:pt x="61" y="28"/>
                  </a:cubicBezTo>
                  <a:cubicBezTo>
                    <a:pt x="61" y="27"/>
                    <a:pt x="61" y="27"/>
                    <a:pt x="61" y="26"/>
                  </a:cubicBezTo>
                  <a:cubicBezTo>
                    <a:pt x="62" y="26"/>
                    <a:pt x="62" y="25"/>
                    <a:pt x="62" y="25"/>
                  </a:cubicBezTo>
                  <a:cubicBezTo>
                    <a:pt x="62" y="21"/>
                    <a:pt x="62" y="18"/>
                    <a:pt x="63" y="14"/>
                  </a:cubicBezTo>
                  <a:cubicBezTo>
                    <a:pt x="63" y="12"/>
                    <a:pt x="64" y="10"/>
                    <a:pt x="64" y="9"/>
                  </a:cubicBezTo>
                  <a:cubicBezTo>
                    <a:pt x="64" y="7"/>
                    <a:pt x="65" y="6"/>
                    <a:pt x="65" y="5"/>
                  </a:cubicBezTo>
                  <a:cubicBezTo>
                    <a:pt x="66" y="4"/>
                    <a:pt x="67" y="4"/>
                    <a:pt x="67" y="3"/>
                  </a:cubicBezTo>
                  <a:cubicBezTo>
                    <a:pt x="68" y="2"/>
                    <a:pt x="68" y="2"/>
                    <a:pt x="68" y="1"/>
                  </a:cubicBezTo>
                  <a:cubicBezTo>
                    <a:pt x="67" y="0"/>
                    <a:pt x="66" y="0"/>
                    <a:pt x="66" y="1"/>
                  </a:cubicBezTo>
                  <a:cubicBezTo>
                    <a:pt x="64" y="2"/>
                    <a:pt x="63" y="3"/>
                    <a:pt x="61" y="4"/>
                  </a:cubicBezTo>
                  <a:cubicBezTo>
                    <a:pt x="60" y="4"/>
                    <a:pt x="59" y="5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7" y="5"/>
                    <a:pt x="56" y="5"/>
                    <a:pt x="55" y="4"/>
                  </a:cubicBezTo>
                  <a:cubicBezTo>
                    <a:pt x="55" y="4"/>
                    <a:pt x="54" y="4"/>
                    <a:pt x="54" y="4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2" y="3"/>
                    <a:pt x="51" y="2"/>
                    <a:pt x="50" y="2"/>
                  </a:cubicBezTo>
                  <a:cubicBezTo>
                    <a:pt x="48" y="2"/>
                    <a:pt x="46" y="2"/>
                    <a:pt x="44" y="2"/>
                  </a:cubicBezTo>
                  <a:cubicBezTo>
                    <a:pt x="44" y="2"/>
                    <a:pt x="43" y="2"/>
                    <a:pt x="42" y="2"/>
                  </a:cubicBezTo>
                  <a:cubicBezTo>
                    <a:pt x="41" y="1"/>
                    <a:pt x="40" y="1"/>
                    <a:pt x="39" y="2"/>
                  </a:cubicBezTo>
                  <a:cubicBezTo>
                    <a:pt x="40" y="2"/>
                    <a:pt x="41" y="2"/>
                    <a:pt x="42" y="2"/>
                  </a:cubicBezTo>
                  <a:cubicBezTo>
                    <a:pt x="43" y="2"/>
                    <a:pt x="43" y="2"/>
                    <a:pt x="44" y="2"/>
                  </a:cubicBezTo>
                  <a:cubicBezTo>
                    <a:pt x="46" y="3"/>
                    <a:pt x="48" y="3"/>
                    <a:pt x="50" y="4"/>
                  </a:cubicBezTo>
                  <a:cubicBezTo>
                    <a:pt x="50" y="4"/>
                    <a:pt x="51" y="4"/>
                    <a:pt x="52" y="5"/>
                  </a:cubicBezTo>
                  <a:cubicBezTo>
                    <a:pt x="52" y="5"/>
                    <a:pt x="52" y="5"/>
                    <a:pt x="53" y="5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4" y="5"/>
                    <a:pt x="54" y="6"/>
                    <a:pt x="54" y="6"/>
                  </a:cubicBezTo>
                  <a:cubicBezTo>
                    <a:pt x="55" y="6"/>
                    <a:pt x="56" y="6"/>
                    <a:pt x="56" y="7"/>
                  </a:cubicBezTo>
                  <a:cubicBezTo>
                    <a:pt x="55" y="7"/>
                    <a:pt x="55" y="7"/>
                    <a:pt x="54" y="7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44" y="10"/>
                    <a:pt x="41" y="11"/>
                    <a:pt x="38" y="12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4" y="13"/>
                    <a:pt x="34" y="13"/>
                  </a:cubicBezTo>
                  <a:cubicBezTo>
                    <a:pt x="32" y="13"/>
                    <a:pt x="31" y="14"/>
                    <a:pt x="29" y="14"/>
                  </a:cubicBezTo>
                  <a:cubicBezTo>
                    <a:pt x="28" y="14"/>
                    <a:pt x="27" y="14"/>
                    <a:pt x="25" y="14"/>
                  </a:cubicBezTo>
                  <a:cubicBezTo>
                    <a:pt x="24" y="13"/>
                    <a:pt x="22" y="13"/>
                    <a:pt x="21" y="13"/>
                  </a:cubicBezTo>
                  <a:cubicBezTo>
                    <a:pt x="24" y="14"/>
                    <a:pt x="27" y="14"/>
                    <a:pt x="29" y="14"/>
                  </a:cubicBezTo>
                  <a:cubicBezTo>
                    <a:pt x="31" y="14"/>
                    <a:pt x="32" y="14"/>
                    <a:pt x="34" y="14"/>
                  </a:cubicBezTo>
                  <a:close/>
                  <a:moveTo>
                    <a:pt x="30" y="27"/>
                  </a:moveTo>
                  <a:cubicBezTo>
                    <a:pt x="30" y="28"/>
                    <a:pt x="30" y="28"/>
                    <a:pt x="30" y="2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0" y="28"/>
                    <a:pt x="30" y="28"/>
                    <a:pt x="30" y="27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50" name="Freeform 2188"/>
            <p:cNvSpPr/>
            <p:nvPr/>
          </p:nvSpPr>
          <p:spPr>
            <a:xfrm>
              <a:off x="6019765" y="4905403"/>
              <a:ext cx="319089" cy="138113"/>
            </a:xfrm>
            <a:custGeom>
              <a:avLst/>
              <a:gdLst>
                <a:gd name="txL" fmla="*/ 0 w 85"/>
                <a:gd name="txT" fmla="*/ 0 h 37"/>
                <a:gd name="txR" fmla="*/ 85 w 85"/>
                <a:gd name="txB" fmla="*/ 37 h 3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85" h="37">
                  <a:moveTo>
                    <a:pt x="27" y="37"/>
                  </a:moveTo>
                  <a:cubicBezTo>
                    <a:pt x="29" y="36"/>
                    <a:pt x="30" y="36"/>
                    <a:pt x="32" y="35"/>
                  </a:cubicBezTo>
                  <a:cubicBezTo>
                    <a:pt x="37" y="33"/>
                    <a:pt x="41" y="30"/>
                    <a:pt x="45" y="27"/>
                  </a:cubicBezTo>
                  <a:cubicBezTo>
                    <a:pt x="52" y="22"/>
                    <a:pt x="57" y="16"/>
                    <a:pt x="64" y="10"/>
                  </a:cubicBezTo>
                  <a:cubicBezTo>
                    <a:pt x="68" y="7"/>
                    <a:pt x="72" y="5"/>
                    <a:pt x="77" y="4"/>
                  </a:cubicBezTo>
                  <a:cubicBezTo>
                    <a:pt x="80" y="3"/>
                    <a:pt x="83" y="1"/>
                    <a:pt x="85" y="0"/>
                  </a:cubicBezTo>
                  <a:cubicBezTo>
                    <a:pt x="80" y="1"/>
                    <a:pt x="74" y="2"/>
                    <a:pt x="71" y="2"/>
                  </a:cubicBezTo>
                  <a:cubicBezTo>
                    <a:pt x="56" y="5"/>
                    <a:pt x="45" y="14"/>
                    <a:pt x="32" y="20"/>
                  </a:cubicBezTo>
                  <a:cubicBezTo>
                    <a:pt x="27" y="23"/>
                    <a:pt x="21" y="25"/>
                    <a:pt x="15" y="27"/>
                  </a:cubicBezTo>
                  <a:cubicBezTo>
                    <a:pt x="10" y="29"/>
                    <a:pt x="5" y="31"/>
                    <a:pt x="0" y="32"/>
                  </a:cubicBezTo>
                  <a:cubicBezTo>
                    <a:pt x="0" y="32"/>
                    <a:pt x="0" y="33"/>
                    <a:pt x="0" y="33"/>
                  </a:cubicBezTo>
                  <a:cubicBezTo>
                    <a:pt x="9" y="32"/>
                    <a:pt x="18" y="35"/>
                    <a:pt x="27" y="37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51" name="Freeform 2191"/>
            <p:cNvSpPr/>
            <p:nvPr/>
          </p:nvSpPr>
          <p:spPr>
            <a:xfrm>
              <a:off x="6067390" y="4905403"/>
              <a:ext cx="142876" cy="79376"/>
            </a:xfrm>
            <a:custGeom>
              <a:avLst/>
              <a:gdLst>
                <a:gd name="txL" fmla="*/ 0 w 38"/>
                <a:gd name="txT" fmla="*/ 0 h 21"/>
                <a:gd name="txR" fmla="*/ 38 w 38"/>
                <a:gd name="txB" fmla="*/ 21 h 2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8" h="21">
                  <a:moveTo>
                    <a:pt x="21" y="17"/>
                  </a:moveTo>
                  <a:cubicBezTo>
                    <a:pt x="27" y="16"/>
                    <a:pt x="32" y="12"/>
                    <a:pt x="38" y="9"/>
                  </a:cubicBezTo>
                  <a:cubicBezTo>
                    <a:pt x="35" y="10"/>
                    <a:pt x="31" y="11"/>
                    <a:pt x="28" y="11"/>
                  </a:cubicBezTo>
                  <a:cubicBezTo>
                    <a:pt x="24" y="12"/>
                    <a:pt x="21" y="8"/>
                    <a:pt x="18" y="6"/>
                  </a:cubicBezTo>
                  <a:cubicBezTo>
                    <a:pt x="17" y="4"/>
                    <a:pt x="15" y="1"/>
                    <a:pt x="13" y="0"/>
                  </a:cubicBezTo>
                  <a:cubicBezTo>
                    <a:pt x="8" y="6"/>
                    <a:pt x="4" y="12"/>
                    <a:pt x="0" y="19"/>
                  </a:cubicBezTo>
                  <a:cubicBezTo>
                    <a:pt x="6" y="21"/>
                    <a:pt x="15" y="18"/>
                    <a:pt x="21" y="17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52" name="Freeform 2192"/>
            <p:cNvSpPr/>
            <p:nvPr/>
          </p:nvSpPr>
          <p:spPr>
            <a:xfrm>
              <a:off x="6226141" y="4848253"/>
              <a:ext cx="266702" cy="203201"/>
            </a:xfrm>
            <a:custGeom>
              <a:avLst/>
              <a:gdLst>
                <a:gd name="txL" fmla="*/ 0 w 71"/>
                <a:gd name="txT" fmla="*/ 0 h 54"/>
                <a:gd name="txR" fmla="*/ 71 w 71"/>
                <a:gd name="txB" fmla="*/ 54 h 5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1" h="54">
                  <a:moveTo>
                    <a:pt x="30" y="15"/>
                  </a:moveTo>
                  <a:cubicBezTo>
                    <a:pt x="29" y="17"/>
                    <a:pt x="26" y="22"/>
                    <a:pt x="24" y="24"/>
                  </a:cubicBezTo>
                  <a:cubicBezTo>
                    <a:pt x="21" y="27"/>
                    <a:pt x="21" y="31"/>
                    <a:pt x="19" y="35"/>
                  </a:cubicBezTo>
                  <a:cubicBezTo>
                    <a:pt x="14" y="44"/>
                    <a:pt x="10" y="50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0" y="52"/>
                    <a:pt x="19" y="47"/>
                    <a:pt x="26" y="40"/>
                  </a:cubicBezTo>
                  <a:cubicBezTo>
                    <a:pt x="31" y="36"/>
                    <a:pt x="38" y="24"/>
                    <a:pt x="35" y="14"/>
                  </a:cubicBezTo>
                  <a:cubicBezTo>
                    <a:pt x="40" y="9"/>
                    <a:pt x="45" y="10"/>
                    <a:pt x="51" y="10"/>
                  </a:cubicBezTo>
                  <a:cubicBezTo>
                    <a:pt x="55" y="9"/>
                    <a:pt x="59" y="9"/>
                    <a:pt x="62" y="8"/>
                  </a:cubicBezTo>
                  <a:cubicBezTo>
                    <a:pt x="66" y="6"/>
                    <a:pt x="68" y="5"/>
                    <a:pt x="71" y="3"/>
                  </a:cubicBezTo>
                  <a:cubicBezTo>
                    <a:pt x="70" y="2"/>
                    <a:pt x="69" y="1"/>
                    <a:pt x="69" y="0"/>
                  </a:cubicBezTo>
                  <a:cubicBezTo>
                    <a:pt x="67" y="3"/>
                    <a:pt x="65" y="5"/>
                    <a:pt x="62" y="6"/>
                  </a:cubicBezTo>
                  <a:cubicBezTo>
                    <a:pt x="58" y="8"/>
                    <a:pt x="54" y="8"/>
                    <a:pt x="50" y="9"/>
                  </a:cubicBezTo>
                  <a:cubicBezTo>
                    <a:pt x="45" y="9"/>
                    <a:pt x="38" y="10"/>
                    <a:pt x="34" y="13"/>
                  </a:cubicBezTo>
                  <a:cubicBezTo>
                    <a:pt x="33" y="14"/>
                    <a:pt x="32" y="14"/>
                    <a:pt x="30" y="15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53" name="Freeform 2194"/>
            <p:cNvSpPr/>
            <p:nvPr/>
          </p:nvSpPr>
          <p:spPr>
            <a:xfrm>
              <a:off x="3589288" y="5795997"/>
              <a:ext cx="266702" cy="66675"/>
            </a:xfrm>
            <a:custGeom>
              <a:avLst/>
              <a:gdLst>
                <a:gd name="txL" fmla="*/ 0 w 71"/>
                <a:gd name="txT" fmla="*/ 0 h 18"/>
                <a:gd name="txR" fmla="*/ 71 w 71"/>
                <a:gd name="txB" fmla="*/ 18 h 1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1" h="18">
                  <a:moveTo>
                    <a:pt x="19" y="18"/>
                  </a:moveTo>
                  <a:cubicBezTo>
                    <a:pt x="21" y="18"/>
                    <a:pt x="22" y="18"/>
                    <a:pt x="23" y="17"/>
                  </a:cubicBezTo>
                  <a:cubicBezTo>
                    <a:pt x="27" y="17"/>
                    <a:pt x="31" y="15"/>
                    <a:pt x="35" y="14"/>
                  </a:cubicBezTo>
                  <a:cubicBezTo>
                    <a:pt x="41" y="12"/>
                    <a:pt x="46" y="8"/>
                    <a:pt x="52" y="6"/>
                  </a:cubicBezTo>
                  <a:cubicBezTo>
                    <a:pt x="56" y="4"/>
                    <a:pt x="60" y="3"/>
                    <a:pt x="64" y="3"/>
                  </a:cubicBezTo>
                  <a:cubicBezTo>
                    <a:pt x="66" y="3"/>
                    <a:pt x="69" y="3"/>
                    <a:pt x="71" y="2"/>
                  </a:cubicBezTo>
                  <a:cubicBezTo>
                    <a:pt x="66" y="2"/>
                    <a:pt x="61" y="1"/>
                    <a:pt x="59" y="1"/>
                  </a:cubicBezTo>
                  <a:cubicBezTo>
                    <a:pt x="48" y="0"/>
                    <a:pt x="37" y="4"/>
                    <a:pt x="27" y="6"/>
                  </a:cubicBezTo>
                  <a:cubicBezTo>
                    <a:pt x="22" y="7"/>
                    <a:pt x="17" y="8"/>
                    <a:pt x="12" y="8"/>
                  </a:cubicBezTo>
                  <a:cubicBezTo>
                    <a:pt x="8" y="8"/>
                    <a:pt x="4" y="8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7" y="11"/>
                    <a:pt x="13" y="14"/>
                    <a:pt x="19" y="18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854" name="Picture 2195"/>
            <p:cNvPicPr>
              <a:picLocks noChangeAspect="1"/>
            </p:cNvPicPr>
            <p:nvPr/>
          </p:nvPicPr>
          <p:blipFill>
            <a:blip r:embed="rId64"/>
            <a:stretch>
              <a:fillRect/>
            </a:stretch>
          </p:blipFill>
          <p:spPr>
            <a:xfrm>
              <a:off x="3646438" y="5781709"/>
              <a:ext cx="225426" cy="123826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855" name="Picture 2196"/>
            <p:cNvPicPr>
              <a:picLocks noChangeAspect="1"/>
            </p:cNvPicPr>
            <p:nvPr/>
          </p:nvPicPr>
          <p:blipFill>
            <a:blip r:embed="rId65"/>
            <a:stretch>
              <a:fillRect/>
            </a:stretch>
          </p:blipFill>
          <p:spPr>
            <a:xfrm>
              <a:off x="3573413" y="5708684"/>
              <a:ext cx="304802" cy="134938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856" name="Freeform 2197"/>
            <p:cNvSpPr/>
            <p:nvPr/>
          </p:nvSpPr>
          <p:spPr>
            <a:xfrm>
              <a:off x="3633738" y="5757897"/>
              <a:ext cx="117476" cy="55563"/>
            </a:xfrm>
            <a:custGeom>
              <a:avLst/>
              <a:gdLst>
                <a:gd name="txL" fmla="*/ 0 w 31"/>
                <a:gd name="txT" fmla="*/ 0 h 15"/>
                <a:gd name="txR" fmla="*/ 31 w 31"/>
                <a:gd name="txB" fmla="*/ 15 h 1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1" h="15">
                  <a:moveTo>
                    <a:pt x="16" y="14"/>
                  </a:moveTo>
                  <a:cubicBezTo>
                    <a:pt x="21" y="15"/>
                    <a:pt x="26" y="13"/>
                    <a:pt x="31" y="12"/>
                  </a:cubicBezTo>
                  <a:cubicBezTo>
                    <a:pt x="28" y="12"/>
                    <a:pt x="25" y="12"/>
                    <a:pt x="23" y="12"/>
                  </a:cubicBezTo>
                  <a:cubicBezTo>
                    <a:pt x="20" y="11"/>
                    <a:pt x="18" y="8"/>
                    <a:pt x="17" y="5"/>
                  </a:cubicBezTo>
                  <a:cubicBezTo>
                    <a:pt x="16" y="3"/>
                    <a:pt x="15" y="1"/>
                    <a:pt x="14" y="0"/>
                  </a:cubicBezTo>
                  <a:cubicBezTo>
                    <a:pt x="9" y="3"/>
                    <a:pt x="5" y="7"/>
                    <a:pt x="0" y="11"/>
                  </a:cubicBezTo>
                  <a:cubicBezTo>
                    <a:pt x="4" y="14"/>
                    <a:pt x="12" y="14"/>
                    <a:pt x="16" y="14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57" name="Freeform 2198"/>
            <p:cNvSpPr/>
            <p:nvPr/>
          </p:nvSpPr>
          <p:spPr>
            <a:xfrm>
              <a:off x="3740101" y="5791235"/>
              <a:ext cx="239714" cy="101601"/>
            </a:xfrm>
            <a:custGeom>
              <a:avLst/>
              <a:gdLst>
                <a:gd name="txL" fmla="*/ 0 w 64"/>
                <a:gd name="txT" fmla="*/ 0 h 27"/>
                <a:gd name="txR" fmla="*/ 64 w 64"/>
                <a:gd name="txB" fmla="*/ 27 h 2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4" h="27">
                  <a:moveTo>
                    <a:pt x="31" y="3"/>
                  </a:moveTo>
                  <a:cubicBezTo>
                    <a:pt x="29" y="5"/>
                    <a:pt x="26" y="8"/>
                    <a:pt x="24" y="9"/>
                  </a:cubicBezTo>
                  <a:cubicBezTo>
                    <a:pt x="21" y="11"/>
                    <a:pt x="20" y="14"/>
                    <a:pt x="18" y="16"/>
                  </a:cubicBezTo>
                  <a:cubicBezTo>
                    <a:pt x="13" y="22"/>
                    <a:pt x="8" y="25"/>
                    <a:pt x="0" y="26"/>
                  </a:cubicBezTo>
                  <a:cubicBezTo>
                    <a:pt x="0" y="26"/>
                    <a:pt x="0" y="26"/>
                    <a:pt x="0" y="27"/>
                  </a:cubicBezTo>
                  <a:cubicBezTo>
                    <a:pt x="8" y="27"/>
                    <a:pt x="16" y="25"/>
                    <a:pt x="23" y="22"/>
                  </a:cubicBezTo>
                  <a:cubicBezTo>
                    <a:pt x="27" y="19"/>
                    <a:pt x="35" y="12"/>
                    <a:pt x="34" y="4"/>
                  </a:cubicBezTo>
                  <a:cubicBezTo>
                    <a:pt x="39" y="1"/>
                    <a:pt x="43" y="3"/>
                    <a:pt x="47" y="4"/>
                  </a:cubicBezTo>
                  <a:cubicBezTo>
                    <a:pt x="50" y="4"/>
                    <a:pt x="53" y="5"/>
                    <a:pt x="56" y="5"/>
                  </a:cubicBezTo>
                  <a:cubicBezTo>
                    <a:pt x="59" y="4"/>
                    <a:pt x="61" y="4"/>
                    <a:pt x="64" y="3"/>
                  </a:cubicBezTo>
                  <a:cubicBezTo>
                    <a:pt x="63" y="2"/>
                    <a:pt x="62" y="1"/>
                    <a:pt x="63" y="0"/>
                  </a:cubicBezTo>
                  <a:cubicBezTo>
                    <a:pt x="61" y="2"/>
                    <a:pt x="59" y="3"/>
                    <a:pt x="56" y="4"/>
                  </a:cubicBezTo>
                  <a:cubicBezTo>
                    <a:pt x="53" y="4"/>
                    <a:pt x="50" y="3"/>
                    <a:pt x="47" y="3"/>
                  </a:cubicBezTo>
                  <a:cubicBezTo>
                    <a:pt x="42" y="2"/>
                    <a:pt x="37" y="1"/>
                    <a:pt x="34" y="3"/>
                  </a:cubicBezTo>
                  <a:cubicBezTo>
                    <a:pt x="33" y="3"/>
                    <a:pt x="32" y="3"/>
                    <a:pt x="31" y="3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58" name="Freeform 2199"/>
            <p:cNvSpPr>
              <a:spLocks noEditPoints="1"/>
            </p:cNvSpPr>
            <p:nvPr/>
          </p:nvSpPr>
          <p:spPr>
            <a:xfrm>
              <a:off x="3600401" y="5754722"/>
              <a:ext cx="266702" cy="134938"/>
            </a:xfrm>
            <a:custGeom>
              <a:avLst/>
              <a:gdLst>
                <a:gd name="txL" fmla="*/ 0 w 71"/>
                <a:gd name="txT" fmla="*/ 0 h 36"/>
                <a:gd name="txR" fmla="*/ 71 w 71"/>
                <a:gd name="txB" fmla="*/ 36 h 3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1" h="36">
                  <a:moveTo>
                    <a:pt x="42" y="6"/>
                  </a:moveTo>
                  <a:cubicBezTo>
                    <a:pt x="42" y="7"/>
                    <a:pt x="43" y="7"/>
                    <a:pt x="44" y="7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7" y="9"/>
                    <a:pt x="49" y="9"/>
                    <a:pt x="51" y="10"/>
                  </a:cubicBezTo>
                  <a:cubicBezTo>
                    <a:pt x="50" y="10"/>
                    <a:pt x="48" y="10"/>
                    <a:pt x="47" y="10"/>
                  </a:cubicBezTo>
                  <a:cubicBezTo>
                    <a:pt x="46" y="10"/>
                    <a:pt x="44" y="11"/>
                    <a:pt x="43" y="11"/>
                  </a:cubicBezTo>
                  <a:cubicBezTo>
                    <a:pt x="41" y="11"/>
                    <a:pt x="40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7" y="12"/>
                    <a:pt x="36" y="12"/>
                    <a:pt x="35" y="12"/>
                  </a:cubicBezTo>
                  <a:cubicBezTo>
                    <a:pt x="34" y="13"/>
                    <a:pt x="34" y="12"/>
                    <a:pt x="33" y="12"/>
                  </a:cubicBezTo>
                  <a:cubicBezTo>
                    <a:pt x="32" y="12"/>
                    <a:pt x="31" y="11"/>
                    <a:pt x="31" y="11"/>
                  </a:cubicBezTo>
                  <a:cubicBezTo>
                    <a:pt x="30" y="10"/>
                    <a:pt x="29" y="10"/>
                    <a:pt x="29" y="9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7" y="8"/>
                    <a:pt x="27" y="7"/>
                    <a:pt x="27" y="7"/>
                  </a:cubicBezTo>
                  <a:cubicBezTo>
                    <a:pt x="26" y="6"/>
                    <a:pt x="26" y="5"/>
                    <a:pt x="25" y="5"/>
                  </a:cubicBezTo>
                  <a:cubicBezTo>
                    <a:pt x="25" y="4"/>
                    <a:pt x="24" y="3"/>
                    <a:pt x="24" y="2"/>
                  </a:cubicBezTo>
                  <a:cubicBezTo>
                    <a:pt x="25" y="4"/>
                    <a:pt x="25" y="6"/>
                    <a:pt x="26" y="7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9"/>
                    <a:pt x="27" y="9"/>
                    <a:pt x="28" y="9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9" y="10"/>
                    <a:pt x="29" y="11"/>
                    <a:pt x="30" y="12"/>
                  </a:cubicBezTo>
                  <a:cubicBezTo>
                    <a:pt x="31" y="12"/>
                    <a:pt x="31" y="13"/>
                    <a:pt x="32" y="13"/>
                  </a:cubicBezTo>
                  <a:cubicBezTo>
                    <a:pt x="33" y="13"/>
                    <a:pt x="33" y="14"/>
                    <a:pt x="33" y="14"/>
                  </a:cubicBezTo>
                  <a:cubicBezTo>
                    <a:pt x="33" y="14"/>
                    <a:pt x="32" y="14"/>
                    <a:pt x="32" y="14"/>
                  </a:cubicBezTo>
                  <a:cubicBezTo>
                    <a:pt x="31" y="14"/>
                    <a:pt x="31" y="14"/>
                    <a:pt x="30" y="14"/>
                  </a:cubicBezTo>
                  <a:cubicBezTo>
                    <a:pt x="29" y="15"/>
                    <a:pt x="29" y="15"/>
                    <a:pt x="28" y="15"/>
                  </a:cubicBezTo>
                  <a:cubicBezTo>
                    <a:pt x="26" y="15"/>
                    <a:pt x="24" y="15"/>
                    <a:pt x="22" y="15"/>
                  </a:cubicBezTo>
                  <a:cubicBezTo>
                    <a:pt x="21" y="15"/>
                    <a:pt x="20" y="15"/>
                    <a:pt x="19" y="15"/>
                  </a:cubicBezTo>
                  <a:cubicBezTo>
                    <a:pt x="18" y="15"/>
                    <a:pt x="17" y="15"/>
                    <a:pt x="16" y="14"/>
                  </a:cubicBezTo>
                  <a:cubicBezTo>
                    <a:pt x="15" y="14"/>
                    <a:pt x="14" y="14"/>
                    <a:pt x="14" y="14"/>
                  </a:cubicBezTo>
                  <a:cubicBezTo>
                    <a:pt x="13" y="13"/>
                    <a:pt x="12" y="13"/>
                    <a:pt x="11" y="13"/>
                  </a:cubicBezTo>
                  <a:cubicBezTo>
                    <a:pt x="12" y="14"/>
                    <a:pt x="14" y="14"/>
                    <a:pt x="16" y="15"/>
                  </a:cubicBezTo>
                  <a:cubicBezTo>
                    <a:pt x="18" y="16"/>
                    <a:pt x="20" y="16"/>
                    <a:pt x="22" y="16"/>
                  </a:cubicBezTo>
                  <a:cubicBezTo>
                    <a:pt x="23" y="16"/>
                    <a:pt x="24" y="16"/>
                    <a:pt x="25" y="16"/>
                  </a:cubicBezTo>
                  <a:cubicBezTo>
                    <a:pt x="24" y="17"/>
                    <a:pt x="23" y="17"/>
                    <a:pt x="22" y="17"/>
                  </a:cubicBezTo>
                  <a:cubicBezTo>
                    <a:pt x="20" y="18"/>
                    <a:pt x="19" y="18"/>
                    <a:pt x="17" y="18"/>
                  </a:cubicBezTo>
                  <a:cubicBezTo>
                    <a:pt x="14" y="19"/>
                    <a:pt x="11" y="19"/>
                    <a:pt x="9" y="19"/>
                  </a:cubicBezTo>
                  <a:cubicBezTo>
                    <a:pt x="6" y="19"/>
                    <a:pt x="3" y="20"/>
                    <a:pt x="0" y="19"/>
                  </a:cubicBezTo>
                  <a:cubicBezTo>
                    <a:pt x="6" y="20"/>
                    <a:pt x="12" y="20"/>
                    <a:pt x="17" y="19"/>
                  </a:cubicBezTo>
                  <a:cubicBezTo>
                    <a:pt x="19" y="19"/>
                    <a:pt x="20" y="19"/>
                    <a:pt x="22" y="18"/>
                  </a:cubicBezTo>
                  <a:cubicBezTo>
                    <a:pt x="23" y="18"/>
                    <a:pt x="25" y="18"/>
                    <a:pt x="26" y="17"/>
                  </a:cubicBezTo>
                  <a:cubicBezTo>
                    <a:pt x="29" y="17"/>
                    <a:pt x="32" y="16"/>
                    <a:pt x="35" y="15"/>
                  </a:cubicBezTo>
                  <a:cubicBezTo>
                    <a:pt x="38" y="14"/>
                    <a:pt x="40" y="13"/>
                    <a:pt x="43" y="13"/>
                  </a:cubicBezTo>
                  <a:cubicBezTo>
                    <a:pt x="45" y="12"/>
                    <a:pt x="46" y="12"/>
                    <a:pt x="48" y="12"/>
                  </a:cubicBezTo>
                  <a:cubicBezTo>
                    <a:pt x="49" y="12"/>
                    <a:pt x="50" y="12"/>
                    <a:pt x="52" y="12"/>
                  </a:cubicBezTo>
                  <a:cubicBezTo>
                    <a:pt x="53" y="12"/>
                    <a:pt x="55" y="12"/>
                    <a:pt x="56" y="13"/>
                  </a:cubicBezTo>
                  <a:cubicBezTo>
                    <a:pt x="57" y="13"/>
                    <a:pt x="58" y="13"/>
                    <a:pt x="59" y="13"/>
                  </a:cubicBezTo>
                  <a:cubicBezTo>
                    <a:pt x="58" y="14"/>
                    <a:pt x="56" y="14"/>
                    <a:pt x="54" y="14"/>
                  </a:cubicBezTo>
                  <a:cubicBezTo>
                    <a:pt x="53" y="15"/>
                    <a:pt x="52" y="15"/>
                    <a:pt x="51" y="15"/>
                  </a:cubicBezTo>
                  <a:cubicBezTo>
                    <a:pt x="50" y="16"/>
                    <a:pt x="49" y="16"/>
                    <a:pt x="48" y="16"/>
                  </a:cubicBezTo>
                  <a:cubicBezTo>
                    <a:pt x="46" y="17"/>
                    <a:pt x="44" y="18"/>
                    <a:pt x="42" y="19"/>
                  </a:cubicBezTo>
                  <a:cubicBezTo>
                    <a:pt x="41" y="21"/>
                    <a:pt x="39" y="22"/>
                    <a:pt x="37" y="23"/>
                  </a:cubicBezTo>
                  <a:cubicBezTo>
                    <a:pt x="35" y="24"/>
                    <a:pt x="33" y="25"/>
                    <a:pt x="31" y="26"/>
                  </a:cubicBezTo>
                  <a:cubicBezTo>
                    <a:pt x="29" y="26"/>
                    <a:pt x="27" y="27"/>
                    <a:pt x="25" y="27"/>
                  </a:cubicBezTo>
                  <a:cubicBezTo>
                    <a:pt x="23" y="28"/>
                    <a:pt x="21" y="28"/>
                    <a:pt x="19" y="28"/>
                  </a:cubicBezTo>
                  <a:cubicBezTo>
                    <a:pt x="23" y="28"/>
                    <a:pt x="27" y="28"/>
                    <a:pt x="31" y="26"/>
                  </a:cubicBezTo>
                  <a:cubicBezTo>
                    <a:pt x="33" y="25"/>
                    <a:pt x="35" y="25"/>
                    <a:pt x="37" y="24"/>
                  </a:cubicBezTo>
                  <a:cubicBezTo>
                    <a:pt x="39" y="23"/>
                    <a:pt x="41" y="21"/>
                    <a:pt x="43" y="20"/>
                  </a:cubicBezTo>
                  <a:cubicBezTo>
                    <a:pt x="45" y="19"/>
                    <a:pt x="47" y="18"/>
                    <a:pt x="48" y="17"/>
                  </a:cubicBezTo>
                  <a:cubicBezTo>
                    <a:pt x="49" y="17"/>
                    <a:pt x="50" y="17"/>
                    <a:pt x="51" y="17"/>
                  </a:cubicBezTo>
                  <a:cubicBezTo>
                    <a:pt x="52" y="16"/>
                    <a:pt x="53" y="16"/>
                    <a:pt x="55" y="16"/>
                  </a:cubicBezTo>
                  <a:cubicBezTo>
                    <a:pt x="57" y="15"/>
                    <a:pt x="59" y="15"/>
                    <a:pt x="61" y="15"/>
                  </a:cubicBezTo>
                  <a:cubicBezTo>
                    <a:pt x="62" y="15"/>
                    <a:pt x="63" y="14"/>
                    <a:pt x="64" y="14"/>
                  </a:cubicBezTo>
                  <a:cubicBezTo>
                    <a:pt x="64" y="14"/>
                    <a:pt x="65" y="14"/>
                    <a:pt x="65" y="14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3" y="16"/>
                    <a:pt x="62" y="17"/>
                    <a:pt x="60" y="19"/>
                  </a:cubicBezTo>
                  <a:cubicBezTo>
                    <a:pt x="59" y="20"/>
                    <a:pt x="58" y="21"/>
                    <a:pt x="57" y="22"/>
                  </a:cubicBezTo>
                  <a:cubicBezTo>
                    <a:pt x="56" y="23"/>
                    <a:pt x="56" y="24"/>
                    <a:pt x="55" y="26"/>
                  </a:cubicBezTo>
                  <a:cubicBezTo>
                    <a:pt x="53" y="28"/>
                    <a:pt x="51" y="30"/>
                    <a:pt x="48" y="32"/>
                  </a:cubicBezTo>
                  <a:cubicBezTo>
                    <a:pt x="47" y="33"/>
                    <a:pt x="46" y="33"/>
                    <a:pt x="44" y="34"/>
                  </a:cubicBezTo>
                  <a:cubicBezTo>
                    <a:pt x="43" y="35"/>
                    <a:pt x="42" y="35"/>
                    <a:pt x="40" y="36"/>
                  </a:cubicBezTo>
                  <a:cubicBezTo>
                    <a:pt x="43" y="35"/>
                    <a:pt x="46" y="34"/>
                    <a:pt x="49" y="32"/>
                  </a:cubicBezTo>
                  <a:cubicBezTo>
                    <a:pt x="50" y="32"/>
                    <a:pt x="51" y="31"/>
                    <a:pt x="52" y="30"/>
                  </a:cubicBezTo>
                  <a:cubicBezTo>
                    <a:pt x="53" y="29"/>
                    <a:pt x="54" y="29"/>
                    <a:pt x="54" y="28"/>
                  </a:cubicBezTo>
                  <a:cubicBezTo>
                    <a:pt x="54" y="28"/>
                    <a:pt x="55" y="28"/>
                    <a:pt x="55" y="27"/>
                  </a:cubicBezTo>
                  <a:cubicBezTo>
                    <a:pt x="55" y="27"/>
                    <a:pt x="55" y="27"/>
                    <a:pt x="56" y="26"/>
                  </a:cubicBezTo>
                  <a:cubicBezTo>
                    <a:pt x="57" y="24"/>
                    <a:pt x="59" y="22"/>
                    <a:pt x="61" y="20"/>
                  </a:cubicBezTo>
                  <a:cubicBezTo>
                    <a:pt x="63" y="19"/>
                    <a:pt x="64" y="18"/>
                    <a:pt x="65" y="17"/>
                  </a:cubicBezTo>
                  <a:cubicBezTo>
                    <a:pt x="66" y="16"/>
                    <a:pt x="66" y="15"/>
                    <a:pt x="67" y="14"/>
                  </a:cubicBezTo>
                  <a:cubicBezTo>
                    <a:pt x="68" y="14"/>
                    <a:pt x="69" y="14"/>
                    <a:pt x="69" y="14"/>
                  </a:cubicBezTo>
                  <a:cubicBezTo>
                    <a:pt x="70" y="14"/>
                    <a:pt x="71" y="14"/>
                    <a:pt x="71" y="13"/>
                  </a:cubicBezTo>
                  <a:cubicBezTo>
                    <a:pt x="70" y="12"/>
                    <a:pt x="70" y="12"/>
                    <a:pt x="69" y="12"/>
                  </a:cubicBezTo>
                  <a:cubicBezTo>
                    <a:pt x="68" y="12"/>
                    <a:pt x="66" y="12"/>
                    <a:pt x="65" y="12"/>
                  </a:cubicBezTo>
                  <a:cubicBezTo>
                    <a:pt x="64" y="12"/>
                    <a:pt x="63" y="12"/>
                    <a:pt x="62" y="12"/>
                  </a:cubicBezTo>
                  <a:cubicBezTo>
                    <a:pt x="62" y="12"/>
                    <a:pt x="62" y="11"/>
                    <a:pt x="62" y="11"/>
                  </a:cubicBezTo>
                  <a:cubicBezTo>
                    <a:pt x="62" y="11"/>
                    <a:pt x="61" y="10"/>
                    <a:pt x="61" y="10"/>
                  </a:cubicBezTo>
                  <a:cubicBezTo>
                    <a:pt x="61" y="9"/>
                    <a:pt x="60" y="9"/>
                    <a:pt x="60" y="9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59" y="7"/>
                    <a:pt x="59" y="6"/>
                    <a:pt x="58" y="6"/>
                  </a:cubicBezTo>
                  <a:cubicBezTo>
                    <a:pt x="57" y="5"/>
                    <a:pt x="56" y="4"/>
                    <a:pt x="55" y="3"/>
                  </a:cubicBezTo>
                  <a:cubicBezTo>
                    <a:pt x="54" y="2"/>
                    <a:pt x="54" y="2"/>
                    <a:pt x="53" y="2"/>
                  </a:cubicBezTo>
                  <a:cubicBezTo>
                    <a:pt x="52" y="1"/>
                    <a:pt x="52" y="1"/>
                    <a:pt x="51" y="0"/>
                  </a:cubicBezTo>
                  <a:cubicBezTo>
                    <a:pt x="52" y="1"/>
                    <a:pt x="52" y="1"/>
                    <a:pt x="53" y="2"/>
                  </a:cubicBezTo>
                  <a:cubicBezTo>
                    <a:pt x="53" y="2"/>
                    <a:pt x="54" y="3"/>
                    <a:pt x="54" y="3"/>
                  </a:cubicBezTo>
                  <a:cubicBezTo>
                    <a:pt x="55" y="4"/>
                    <a:pt x="56" y="6"/>
                    <a:pt x="57" y="7"/>
                  </a:cubicBezTo>
                  <a:cubicBezTo>
                    <a:pt x="58" y="7"/>
                    <a:pt x="58" y="8"/>
                    <a:pt x="58" y="8"/>
                  </a:cubicBezTo>
                  <a:cubicBezTo>
                    <a:pt x="59" y="8"/>
                    <a:pt x="59" y="9"/>
                    <a:pt x="59" y="9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59" y="10"/>
                    <a:pt x="59" y="10"/>
                    <a:pt x="60" y="10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60" y="11"/>
                    <a:pt x="59" y="11"/>
                    <a:pt x="58" y="11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50" y="8"/>
                    <a:pt x="48" y="8"/>
                    <a:pt x="46" y="7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3" y="6"/>
                    <a:pt x="43" y="6"/>
                    <a:pt x="42" y="6"/>
                  </a:cubicBezTo>
                  <a:cubicBezTo>
                    <a:pt x="41" y="5"/>
                    <a:pt x="40" y="5"/>
                    <a:pt x="39" y="4"/>
                  </a:cubicBezTo>
                  <a:cubicBezTo>
                    <a:pt x="38" y="3"/>
                    <a:pt x="37" y="3"/>
                    <a:pt x="36" y="2"/>
                  </a:cubicBezTo>
                  <a:cubicBezTo>
                    <a:pt x="35" y="1"/>
                    <a:pt x="34" y="1"/>
                    <a:pt x="34" y="0"/>
                  </a:cubicBezTo>
                  <a:cubicBezTo>
                    <a:pt x="35" y="2"/>
                    <a:pt x="37" y="3"/>
                    <a:pt x="39" y="5"/>
                  </a:cubicBezTo>
                  <a:cubicBezTo>
                    <a:pt x="40" y="5"/>
                    <a:pt x="41" y="6"/>
                    <a:pt x="42" y="6"/>
                  </a:cubicBezTo>
                  <a:close/>
                  <a:moveTo>
                    <a:pt x="33" y="14"/>
                  </a:moveTo>
                  <a:cubicBezTo>
                    <a:pt x="33" y="14"/>
                    <a:pt x="33" y="14"/>
                    <a:pt x="33" y="14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3" y="14"/>
                    <a:pt x="33" y="14"/>
                    <a:pt x="33" y="14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59" name="Freeform 2200"/>
            <p:cNvSpPr/>
            <p:nvPr/>
          </p:nvSpPr>
          <p:spPr>
            <a:xfrm>
              <a:off x="7931127" y="3805258"/>
              <a:ext cx="30163" cy="168276"/>
            </a:xfrm>
            <a:custGeom>
              <a:avLst/>
              <a:gdLst>
                <a:gd name="txL" fmla="*/ 0 w 8"/>
                <a:gd name="txT" fmla="*/ 0 h 45"/>
                <a:gd name="txR" fmla="*/ 8 w 8"/>
                <a:gd name="txB" fmla="*/ 45 h 4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8" h="45">
                  <a:moveTo>
                    <a:pt x="8" y="34"/>
                  </a:moveTo>
                  <a:cubicBezTo>
                    <a:pt x="8" y="33"/>
                    <a:pt x="8" y="33"/>
                    <a:pt x="8" y="32"/>
                  </a:cubicBezTo>
                  <a:cubicBezTo>
                    <a:pt x="8" y="29"/>
                    <a:pt x="8" y="27"/>
                    <a:pt x="8" y="24"/>
                  </a:cubicBezTo>
                  <a:cubicBezTo>
                    <a:pt x="7" y="20"/>
                    <a:pt x="6" y="16"/>
                    <a:pt x="5" y="12"/>
                  </a:cubicBezTo>
                  <a:cubicBezTo>
                    <a:pt x="5" y="10"/>
                    <a:pt x="5" y="7"/>
                    <a:pt x="5" y="5"/>
                  </a:cubicBezTo>
                  <a:cubicBezTo>
                    <a:pt x="6" y="4"/>
                    <a:pt x="6" y="2"/>
                    <a:pt x="6" y="0"/>
                  </a:cubicBezTo>
                  <a:cubicBezTo>
                    <a:pt x="5" y="3"/>
                    <a:pt x="4" y="6"/>
                    <a:pt x="3" y="7"/>
                  </a:cubicBezTo>
                  <a:cubicBezTo>
                    <a:pt x="1" y="14"/>
                    <a:pt x="2" y="21"/>
                    <a:pt x="2" y="28"/>
                  </a:cubicBezTo>
                  <a:cubicBezTo>
                    <a:pt x="2" y="31"/>
                    <a:pt x="1" y="34"/>
                    <a:pt x="1" y="37"/>
                  </a:cubicBezTo>
                  <a:cubicBezTo>
                    <a:pt x="1" y="40"/>
                    <a:pt x="0" y="42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2" y="41"/>
                    <a:pt x="5" y="37"/>
                    <a:pt x="8" y="34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860" name="Picture 2201"/>
            <p:cNvPicPr>
              <a:picLocks noChangeAspect="1"/>
            </p:cNvPicPr>
            <p:nvPr/>
          </p:nvPicPr>
          <p:blipFill>
            <a:blip r:embed="rId66"/>
            <a:stretch>
              <a:fillRect/>
            </a:stretch>
          </p:blipFill>
          <p:spPr>
            <a:xfrm>
              <a:off x="7932714" y="3789383"/>
              <a:ext cx="66675" cy="158751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861" name="Picture 2202"/>
            <p:cNvPicPr>
              <a:picLocks noChangeAspect="1"/>
            </p:cNvPicPr>
            <p:nvPr/>
          </p:nvPicPr>
          <p:blipFill>
            <a:blip r:embed="rId67"/>
            <a:stretch>
              <a:fillRect/>
            </a:stretch>
          </p:blipFill>
          <p:spPr>
            <a:xfrm>
              <a:off x="7875564" y="3784620"/>
              <a:ext cx="90488" cy="203201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862" name="Freeform 2203"/>
            <p:cNvSpPr/>
            <p:nvPr/>
          </p:nvSpPr>
          <p:spPr>
            <a:xfrm>
              <a:off x="7900964" y="3868758"/>
              <a:ext cx="36513" cy="71438"/>
            </a:xfrm>
            <a:custGeom>
              <a:avLst/>
              <a:gdLst>
                <a:gd name="txL" fmla="*/ 0 w 10"/>
                <a:gd name="txT" fmla="*/ 0 h 19"/>
                <a:gd name="txR" fmla="*/ 10 w 10"/>
                <a:gd name="txB" fmla="*/ 19 h 19"/>
              </a:gdLst>
              <a:ahLst/>
              <a:cxnLst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0" h="19">
                  <a:moveTo>
                    <a:pt x="9" y="10"/>
                  </a:moveTo>
                  <a:cubicBezTo>
                    <a:pt x="10" y="7"/>
                    <a:pt x="9" y="4"/>
                    <a:pt x="9" y="0"/>
                  </a:cubicBezTo>
                  <a:cubicBezTo>
                    <a:pt x="9" y="2"/>
                    <a:pt x="9" y="4"/>
                    <a:pt x="8" y="5"/>
                  </a:cubicBezTo>
                  <a:cubicBezTo>
                    <a:pt x="7" y="7"/>
                    <a:pt x="5" y="8"/>
                    <a:pt x="3" y="8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3"/>
                    <a:pt x="3" y="16"/>
                    <a:pt x="5" y="19"/>
                  </a:cubicBezTo>
                  <a:cubicBezTo>
                    <a:pt x="7" y="17"/>
                    <a:pt x="8" y="12"/>
                    <a:pt x="9" y="1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63" name="Freeform 2204"/>
            <p:cNvSpPr/>
            <p:nvPr/>
          </p:nvSpPr>
          <p:spPr>
            <a:xfrm>
              <a:off x="7948589" y="3729057"/>
              <a:ext cx="46038" cy="161926"/>
            </a:xfrm>
            <a:custGeom>
              <a:avLst/>
              <a:gdLst>
                <a:gd name="txL" fmla="*/ 0 w 12"/>
                <a:gd name="txT" fmla="*/ 0 h 43"/>
                <a:gd name="txR" fmla="*/ 12 w 12"/>
                <a:gd name="txB" fmla="*/ 43 h 4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2" h="43">
                  <a:moveTo>
                    <a:pt x="1" y="20"/>
                  </a:moveTo>
                  <a:cubicBezTo>
                    <a:pt x="1" y="22"/>
                    <a:pt x="3" y="24"/>
                    <a:pt x="3" y="25"/>
                  </a:cubicBezTo>
                  <a:cubicBezTo>
                    <a:pt x="4" y="27"/>
                    <a:pt x="6" y="28"/>
                    <a:pt x="7" y="30"/>
                  </a:cubicBezTo>
                  <a:cubicBezTo>
                    <a:pt x="9" y="34"/>
                    <a:pt x="11" y="38"/>
                    <a:pt x="11" y="42"/>
                  </a:cubicBezTo>
                  <a:cubicBezTo>
                    <a:pt x="11" y="42"/>
                    <a:pt x="11" y="42"/>
                    <a:pt x="11" y="43"/>
                  </a:cubicBezTo>
                  <a:cubicBezTo>
                    <a:pt x="12" y="38"/>
                    <a:pt x="12" y="33"/>
                    <a:pt x="11" y="28"/>
                  </a:cubicBezTo>
                  <a:cubicBezTo>
                    <a:pt x="10" y="25"/>
                    <a:pt x="6" y="19"/>
                    <a:pt x="2" y="18"/>
                  </a:cubicBezTo>
                  <a:cubicBezTo>
                    <a:pt x="1" y="15"/>
                    <a:pt x="2" y="13"/>
                    <a:pt x="3" y="11"/>
                  </a:cubicBezTo>
                  <a:cubicBezTo>
                    <a:pt x="4" y="9"/>
                    <a:pt x="5" y="7"/>
                    <a:pt x="5" y="5"/>
                  </a:cubicBezTo>
                  <a:cubicBezTo>
                    <a:pt x="5" y="3"/>
                    <a:pt x="5" y="2"/>
                    <a:pt x="5" y="0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4" y="2"/>
                    <a:pt x="5" y="4"/>
                    <a:pt x="5" y="5"/>
                  </a:cubicBezTo>
                  <a:cubicBezTo>
                    <a:pt x="4" y="7"/>
                    <a:pt x="3" y="9"/>
                    <a:pt x="3" y="11"/>
                  </a:cubicBezTo>
                  <a:cubicBezTo>
                    <a:pt x="2" y="13"/>
                    <a:pt x="0" y="16"/>
                    <a:pt x="1" y="18"/>
                  </a:cubicBezTo>
                  <a:cubicBezTo>
                    <a:pt x="1" y="19"/>
                    <a:pt x="1" y="20"/>
                    <a:pt x="1" y="2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64" name="Freeform 2205"/>
            <p:cNvSpPr>
              <a:spLocks noEditPoints="1"/>
            </p:cNvSpPr>
            <p:nvPr/>
          </p:nvSpPr>
          <p:spPr>
            <a:xfrm>
              <a:off x="7904139" y="3800495"/>
              <a:ext cx="87313" cy="165101"/>
            </a:xfrm>
            <a:custGeom>
              <a:avLst/>
              <a:gdLst>
                <a:gd name="txL" fmla="*/ 0 w 23"/>
                <a:gd name="txT" fmla="*/ 0 h 44"/>
                <a:gd name="txR" fmla="*/ 23 w 23"/>
                <a:gd name="txB" fmla="*/ 44 h 4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3" h="44">
                  <a:moveTo>
                    <a:pt x="5" y="16"/>
                  </a:moveTo>
                  <a:cubicBezTo>
                    <a:pt x="5" y="16"/>
                    <a:pt x="5" y="16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7" y="13"/>
                    <a:pt x="8" y="12"/>
                    <a:pt x="8" y="11"/>
                  </a:cubicBezTo>
                  <a:cubicBezTo>
                    <a:pt x="8" y="12"/>
                    <a:pt x="8" y="13"/>
                    <a:pt x="8" y="13"/>
                  </a:cubicBezTo>
                  <a:cubicBezTo>
                    <a:pt x="8" y="14"/>
                    <a:pt x="8" y="15"/>
                    <a:pt x="8" y="16"/>
                  </a:cubicBezTo>
                  <a:cubicBezTo>
                    <a:pt x="8" y="17"/>
                    <a:pt x="8" y="18"/>
                    <a:pt x="8" y="19"/>
                  </a:cubicBezTo>
                  <a:cubicBezTo>
                    <a:pt x="8" y="19"/>
                    <a:pt x="8" y="19"/>
                    <a:pt x="8" y="20"/>
                  </a:cubicBezTo>
                  <a:cubicBezTo>
                    <a:pt x="8" y="20"/>
                    <a:pt x="8" y="21"/>
                    <a:pt x="8" y="21"/>
                  </a:cubicBezTo>
                  <a:cubicBezTo>
                    <a:pt x="8" y="22"/>
                    <a:pt x="7" y="22"/>
                    <a:pt x="7" y="23"/>
                  </a:cubicBezTo>
                  <a:cubicBezTo>
                    <a:pt x="7" y="23"/>
                    <a:pt x="6" y="23"/>
                    <a:pt x="6" y="24"/>
                  </a:cubicBezTo>
                  <a:cubicBezTo>
                    <a:pt x="5" y="24"/>
                    <a:pt x="5" y="24"/>
                    <a:pt x="4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6"/>
                    <a:pt x="2" y="26"/>
                    <a:pt x="1" y="26"/>
                  </a:cubicBezTo>
                  <a:cubicBezTo>
                    <a:pt x="1" y="26"/>
                    <a:pt x="0" y="26"/>
                    <a:pt x="0" y="27"/>
                  </a:cubicBezTo>
                  <a:cubicBezTo>
                    <a:pt x="1" y="26"/>
                    <a:pt x="2" y="26"/>
                    <a:pt x="3" y="26"/>
                  </a:cubicBezTo>
                  <a:cubicBezTo>
                    <a:pt x="3" y="26"/>
                    <a:pt x="4" y="26"/>
                    <a:pt x="4" y="26"/>
                  </a:cubicBezTo>
                  <a:cubicBezTo>
                    <a:pt x="4" y="26"/>
                    <a:pt x="4" y="25"/>
                    <a:pt x="4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5"/>
                    <a:pt x="6" y="25"/>
                    <a:pt x="6" y="24"/>
                  </a:cubicBezTo>
                  <a:cubicBezTo>
                    <a:pt x="7" y="24"/>
                    <a:pt x="7" y="24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3"/>
                    <a:pt x="8" y="23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5"/>
                    <a:pt x="8" y="26"/>
                    <a:pt x="8" y="26"/>
                  </a:cubicBezTo>
                  <a:cubicBezTo>
                    <a:pt x="8" y="27"/>
                    <a:pt x="8" y="29"/>
                    <a:pt x="7" y="30"/>
                  </a:cubicBezTo>
                  <a:cubicBezTo>
                    <a:pt x="7" y="30"/>
                    <a:pt x="7" y="31"/>
                    <a:pt x="7" y="31"/>
                  </a:cubicBezTo>
                  <a:cubicBezTo>
                    <a:pt x="6" y="32"/>
                    <a:pt x="6" y="32"/>
                    <a:pt x="6" y="33"/>
                  </a:cubicBezTo>
                  <a:cubicBezTo>
                    <a:pt x="6" y="34"/>
                    <a:pt x="5" y="34"/>
                    <a:pt x="5" y="35"/>
                  </a:cubicBezTo>
                  <a:cubicBezTo>
                    <a:pt x="5" y="35"/>
                    <a:pt x="5" y="36"/>
                    <a:pt x="4" y="36"/>
                  </a:cubicBezTo>
                  <a:cubicBezTo>
                    <a:pt x="5" y="35"/>
                    <a:pt x="6" y="34"/>
                    <a:pt x="6" y="33"/>
                  </a:cubicBezTo>
                  <a:cubicBezTo>
                    <a:pt x="7" y="32"/>
                    <a:pt x="7" y="31"/>
                    <a:pt x="8" y="30"/>
                  </a:cubicBezTo>
                  <a:cubicBezTo>
                    <a:pt x="8" y="29"/>
                    <a:pt x="8" y="28"/>
                    <a:pt x="8" y="28"/>
                  </a:cubicBezTo>
                  <a:cubicBezTo>
                    <a:pt x="9" y="29"/>
                    <a:pt x="9" y="29"/>
                    <a:pt x="9" y="30"/>
                  </a:cubicBezTo>
                  <a:cubicBezTo>
                    <a:pt x="9" y="31"/>
                    <a:pt x="9" y="32"/>
                    <a:pt x="8" y="33"/>
                  </a:cubicBezTo>
                  <a:cubicBezTo>
                    <a:pt x="8" y="35"/>
                    <a:pt x="8" y="37"/>
                    <a:pt x="8" y="38"/>
                  </a:cubicBezTo>
                  <a:cubicBezTo>
                    <a:pt x="8" y="40"/>
                    <a:pt x="7" y="42"/>
                    <a:pt x="7" y="44"/>
                  </a:cubicBezTo>
                  <a:cubicBezTo>
                    <a:pt x="8" y="40"/>
                    <a:pt x="9" y="37"/>
                    <a:pt x="9" y="33"/>
                  </a:cubicBezTo>
                  <a:cubicBezTo>
                    <a:pt x="9" y="32"/>
                    <a:pt x="9" y="31"/>
                    <a:pt x="9" y="30"/>
                  </a:cubicBezTo>
                  <a:cubicBezTo>
                    <a:pt x="9" y="29"/>
                    <a:pt x="9" y="28"/>
                    <a:pt x="9" y="27"/>
                  </a:cubicBezTo>
                  <a:cubicBezTo>
                    <a:pt x="9" y="26"/>
                    <a:pt x="9" y="24"/>
                    <a:pt x="9" y="22"/>
                  </a:cubicBezTo>
                  <a:cubicBezTo>
                    <a:pt x="9" y="20"/>
                    <a:pt x="9" y="18"/>
                    <a:pt x="9" y="16"/>
                  </a:cubicBezTo>
                  <a:cubicBezTo>
                    <a:pt x="9" y="15"/>
                    <a:pt x="9" y="15"/>
                    <a:pt x="9" y="14"/>
                  </a:cubicBezTo>
                  <a:cubicBezTo>
                    <a:pt x="9" y="13"/>
                    <a:pt x="9" y="12"/>
                    <a:pt x="10" y="11"/>
                  </a:cubicBezTo>
                  <a:cubicBezTo>
                    <a:pt x="10" y="10"/>
                    <a:pt x="10" y="9"/>
                    <a:pt x="11" y="9"/>
                  </a:cubicBezTo>
                  <a:cubicBezTo>
                    <a:pt x="11" y="8"/>
                    <a:pt x="11" y="7"/>
                    <a:pt x="12" y="7"/>
                  </a:cubicBezTo>
                  <a:cubicBezTo>
                    <a:pt x="12" y="8"/>
                    <a:pt x="12" y="9"/>
                    <a:pt x="12" y="10"/>
                  </a:cubicBezTo>
                  <a:cubicBezTo>
                    <a:pt x="12" y="11"/>
                    <a:pt x="12" y="11"/>
                    <a:pt x="12" y="12"/>
                  </a:cubicBezTo>
                  <a:cubicBezTo>
                    <a:pt x="12" y="13"/>
                    <a:pt x="12" y="13"/>
                    <a:pt x="12" y="14"/>
                  </a:cubicBezTo>
                  <a:cubicBezTo>
                    <a:pt x="12" y="15"/>
                    <a:pt x="12" y="17"/>
                    <a:pt x="13" y="18"/>
                  </a:cubicBezTo>
                  <a:cubicBezTo>
                    <a:pt x="13" y="19"/>
                    <a:pt x="14" y="20"/>
                    <a:pt x="14" y="22"/>
                  </a:cubicBezTo>
                  <a:cubicBezTo>
                    <a:pt x="15" y="23"/>
                    <a:pt x="15" y="24"/>
                    <a:pt x="15" y="26"/>
                  </a:cubicBezTo>
                  <a:cubicBezTo>
                    <a:pt x="15" y="27"/>
                    <a:pt x="15" y="28"/>
                    <a:pt x="15" y="30"/>
                  </a:cubicBezTo>
                  <a:cubicBezTo>
                    <a:pt x="15" y="31"/>
                    <a:pt x="15" y="32"/>
                    <a:pt x="15" y="33"/>
                  </a:cubicBezTo>
                  <a:cubicBezTo>
                    <a:pt x="16" y="31"/>
                    <a:pt x="16" y="28"/>
                    <a:pt x="15" y="25"/>
                  </a:cubicBezTo>
                  <a:cubicBezTo>
                    <a:pt x="15" y="24"/>
                    <a:pt x="15" y="23"/>
                    <a:pt x="15" y="22"/>
                  </a:cubicBezTo>
                  <a:cubicBezTo>
                    <a:pt x="14" y="20"/>
                    <a:pt x="14" y="19"/>
                    <a:pt x="14" y="18"/>
                  </a:cubicBezTo>
                  <a:cubicBezTo>
                    <a:pt x="13" y="16"/>
                    <a:pt x="13" y="15"/>
                    <a:pt x="13" y="14"/>
                  </a:cubicBezTo>
                  <a:cubicBezTo>
                    <a:pt x="12" y="13"/>
                    <a:pt x="12" y="13"/>
                    <a:pt x="12" y="12"/>
                  </a:cubicBezTo>
                  <a:cubicBezTo>
                    <a:pt x="12" y="11"/>
                    <a:pt x="12" y="11"/>
                    <a:pt x="12" y="10"/>
                  </a:cubicBezTo>
                  <a:cubicBezTo>
                    <a:pt x="12" y="9"/>
                    <a:pt x="12" y="7"/>
                    <a:pt x="13" y="6"/>
                  </a:cubicBezTo>
                  <a:cubicBezTo>
                    <a:pt x="13" y="5"/>
                    <a:pt x="13" y="5"/>
                    <a:pt x="13" y="4"/>
                  </a:cubicBezTo>
                  <a:cubicBezTo>
                    <a:pt x="13" y="4"/>
                    <a:pt x="13" y="4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4" y="4"/>
                    <a:pt x="14" y="6"/>
                    <a:pt x="15" y="7"/>
                  </a:cubicBezTo>
                  <a:cubicBezTo>
                    <a:pt x="15" y="7"/>
                    <a:pt x="16" y="8"/>
                    <a:pt x="17" y="9"/>
                  </a:cubicBezTo>
                  <a:cubicBezTo>
                    <a:pt x="17" y="10"/>
                    <a:pt x="18" y="11"/>
                    <a:pt x="18" y="11"/>
                  </a:cubicBezTo>
                  <a:cubicBezTo>
                    <a:pt x="20" y="13"/>
                    <a:pt x="21" y="14"/>
                    <a:pt x="21" y="16"/>
                  </a:cubicBezTo>
                  <a:cubicBezTo>
                    <a:pt x="22" y="17"/>
                    <a:pt x="22" y="18"/>
                    <a:pt x="22" y="19"/>
                  </a:cubicBezTo>
                  <a:cubicBezTo>
                    <a:pt x="22" y="20"/>
                    <a:pt x="22" y="21"/>
                    <a:pt x="23" y="21"/>
                  </a:cubicBezTo>
                  <a:cubicBezTo>
                    <a:pt x="23" y="20"/>
                    <a:pt x="22" y="18"/>
                    <a:pt x="22" y="16"/>
                  </a:cubicBezTo>
                  <a:cubicBezTo>
                    <a:pt x="21" y="15"/>
                    <a:pt x="21" y="14"/>
                    <a:pt x="21" y="13"/>
                  </a:cubicBezTo>
                  <a:cubicBezTo>
                    <a:pt x="20" y="13"/>
                    <a:pt x="20" y="12"/>
                    <a:pt x="20" y="12"/>
                  </a:cubicBezTo>
                  <a:cubicBezTo>
                    <a:pt x="20" y="12"/>
                    <a:pt x="20" y="12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8" y="9"/>
                    <a:pt x="17" y="8"/>
                    <a:pt x="16" y="6"/>
                  </a:cubicBezTo>
                  <a:cubicBezTo>
                    <a:pt x="15" y="5"/>
                    <a:pt x="15" y="5"/>
                    <a:pt x="14" y="4"/>
                  </a:cubicBezTo>
                  <a:cubicBezTo>
                    <a:pt x="14" y="3"/>
                    <a:pt x="14" y="3"/>
                    <a:pt x="13" y="2"/>
                  </a:cubicBezTo>
                  <a:cubicBezTo>
                    <a:pt x="13" y="1"/>
                    <a:pt x="13" y="1"/>
                    <a:pt x="14" y="1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12" y="1"/>
                    <a:pt x="12" y="2"/>
                    <a:pt x="12" y="3"/>
                  </a:cubicBezTo>
                  <a:cubicBezTo>
                    <a:pt x="11" y="4"/>
                    <a:pt x="11" y="4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5"/>
                    <a:pt x="10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7" y="6"/>
                    <a:pt x="7" y="6"/>
                  </a:cubicBezTo>
                  <a:cubicBezTo>
                    <a:pt x="6" y="7"/>
                    <a:pt x="5" y="7"/>
                    <a:pt x="5" y="8"/>
                  </a:cubicBezTo>
                  <a:cubicBezTo>
                    <a:pt x="4" y="8"/>
                    <a:pt x="4" y="9"/>
                    <a:pt x="3" y="9"/>
                  </a:cubicBezTo>
                  <a:cubicBezTo>
                    <a:pt x="3" y="9"/>
                    <a:pt x="3" y="9"/>
                    <a:pt x="2" y="10"/>
                  </a:cubicBezTo>
                  <a:cubicBezTo>
                    <a:pt x="3" y="10"/>
                    <a:pt x="3" y="9"/>
                    <a:pt x="4" y="9"/>
                  </a:cubicBezTo>
                  <a:cubicBezTo>
                    <a:pt x="4" y="9"/>
                    <a:pt x="4" y="9"/>
                    <a:pt x="5" y="8"/>
                  </a:cubicBezTo>
                  <a:cubicBezTo>
                    <a:pt x="6" y="8"/>
                    <a:pt x="6" y="7"/>
                    <a:pt x="7" y="7"/>
                  </a:cubicBezTo>
                  <a:cubicBezTo>
                    <a:pt x="8" y="7"/>
                    <a:pt x="8" y="7"/>
                    <a:pt x="8" y="6"/>
                  </a:cubicBezTo>
                  <a:cubicBezTo>
                    <a:pt x="8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10" y="6"/>
                  </a:cubicBezTo>
                  <a:cubicBezTo>
                    <a:pt x="10" y="6"/>
                    <a:pt x="10" y="6"/>
                    <a:pt x="11" y="6"/>
                  </a:cubicBezTo>
                  <a:cubicBezTo>
                    <a:pt x="10" y="6"/>
                    <a:pt x="10" y="6"/>
                    <a:pt x="10" y="7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7" y="12"/>
                    <a:pt x="6" y="13"/>
                    <a:pt x="6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6"/>
                    <a:pt x="4" y="16"/>
                  </a:cubicBezTo>
                  <a:cubicBezTo>
                    <a:pt x="4" y="17"/>
                    <a:pt x="4" y="17"/>
                    <a:pt x="3" y="18"/>
                  </a:cubicBezTo>
                  <a:cubicBezTo>
                    <a:pt x="3" y="18"/>
                    <a:pt x="2" y="19"/>
                    <a:pt x="1" y="19"/>
                  </a:cubicBezTo>
                  <a:cubicBezTo>
                    <a:pt x="1" y="20"/>
                    <a:pt x="0" y="20"/>
                    <a:pt x="0" y="20"/>
                  </a:cubicBezTo>
                  <a:cubicBezTo>
                    <a:pt x="1" y="20"/>
                    <a:pt x="2" y="19"/>
                    <a:pt x="3" y="18"/>
                  </a:cubicBezTo>
                  <a:cubicBezTo>
                    <a:pt x="4" y="17"/>
                    <a:pt x="4" y="17"/>
                    <a:pt x="5" y="16"/>
                  </a:cubicBezTo>
                  <a:close/>
                  <a:moveTo>
                    <a:pt x="8" y="23"/>
                  </a:moveTo>
                  <a:cubicBezTo>
                    <a:pt x="8" y="23"/>
                    <a:pt x="8" y="23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65" name="Freeform 2206"/>
            <p:cNvSpPr/>
            <p:nvPr/>
          </p:nvSpPr>
          <p:spPr>
            <a:xfrm>
              <a:off x="7205635" y="2981340"/>
              <a:ext cx="49213" cy="225427"/>
            </a:xfrm>
            <a:custGeom>
              <a:avLst/>
              <a:gdLst>
                <a:gd name="txL" fmla="*/ 0 w 13"/>
                <a:gd name="txT" fmla="*/ 0 h 60"/>
                <a:gd name="txR" fmla="*/ 13 w 13"/>
                <a:gd name="txB" fmla="*/ 60 h 60"/>
              </a:gdLst>
              <a:ahLst/>
              <a:cxnLst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0" y="2147483647"/>
                </a:cxn>
              </a:cxnLst>
              <a:rect l="txL" t="txT" r="txR" b="txB"/>
              <a:pathLst>
                <a:path w="13" h="60">
                  <a:moveTo>
                    <a:pt x="0" y="16"/>
                  </a:moveTo>
                  <a:cubicBezTo>
                    <a:pt x="0" y="17"/>
                    <a:pt x="0" y="18"/>
                    <a:pt x="0" y="19"/>
                  </a:cubicBezTo>
                  <a:cubicBezTo>
                    <a:pt x="0" y="23"/>
                    <a:pt x="1" y="26"/>
                    <a:pt x="2" y="30"/>
                  </a:cubicBezTo>
                  <a:cubicBezTo>
                    <a:pt x="3" y="35"/>
                    <a:pt x="6" y="39"/>
                    <a:pt x="8" y="44"/>
                  </a:cubicBezTo>
                  <a:cubicBezTo>
                    <a:pt x="9" y="48"/>
                    <a:pt x="9" y="51"/>
                    <a:pt x="9" y="54"/>
                  </a:cubicBezTo>
                  <a:cubicBezTo>
                    <a:pt x="9" y="56"/>
                    <a:pt x="9" y="58"/>
                    <a:pt x="9" y="60"/>
                  </a:cubicBezTo>
                  <a:cubicBezTo>
                    <a:pt x="9" y="56"/>
                    <a:pt x="10" y="52"/>
                    <a:pt x="11" y="50"/>
                  </a:cubicBezTo>
                  <a:cubicBezTo>
                    <a:pt x="13" y="41"/>
                    <a:pt x="10" y="32"/>
                    <a:pt x="9" y="23"/>
                  </a:cubicBezTo>
                  <a:cubicBezTo>
                    <a:pt x="8" y="19"/>
                    <a:pt x="9" y="15"/>
                    <a:pt x="8" y="10"/>
                  </a:cubicBezTo>
                  <a:cubicBezTo>
                    <a:pt x="8" y="7"/>
                    <a:pt x="9" y="4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7" y="6"/>
                    <a:pt x="3" y="11"/>
                    <a:pt x="0" y="16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866" name="Picture 2207"/>
            <p:cNvPicPr>
              <a:picLocks noChangeAspect="1"/>
            </p:cNvPicPr>
            <p:nvPr/>
          </p:nvPicPr>
          <p:blipFill>
            <a:blip r:embed="rId68"/>
            <a:stretch>
              <a:fillRect/>
            </a:stretch>
          </p:blipFill>
          <p:spPr>
            <a:xfrm>
              <a:off x="7159597" y="3030552"/>
              <a:ext cx="90488" cy="192089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867" name="Freeform 2209"/>
            <p:cNvSpPr/>
            <p:nvPr/>
          </p:nvSpPr>
          <p:spPr>
            <a:xfrm>
              <a:off x="7243735" y="3022615"/>
              <a:ext cx="49213" cy="98426"/>
            </a:xfrm>
            <a:custGeom>
              <a:avLst/>
              <a:gdLst>
                <a:gd name="txL" fmla="*/ 0 w 13"/>
                <a:gd name="txT" fmla="*/ 0 h 26"/>
                <a:gd name="txR" fmla="*/ 13 w 13"/>
                <a:gd name="txB" fmla="*/ 26 h 26"/>
              </a:gdLst>
              <a:ahLst/>
              <a:cxnLst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</a:cxnLst>
              <a:rect l="txL" t="txT" r="txR" b="txB"/>
              <a:pathLst>
                <a:path w="13" h="26">
                  <a:moveTo>
                    <a:pt x="0" y="13"/>
                  </a:moveTo>
                  <a:cubicBezTo>
                    <a:pt x="0" y="18"/>
                    <a:pt x="1" y="22"/>
                    <a:pt x="1" y="26"/>
                  </a:cubicBezTo>
                  <a:cubicBezTo>
                    <a:pt x="2" y="24"/>
                    <a:pt x="2" y="21"/>
                    <a:pt x="2" y="19"/>
                  </a:cubicBezTo>
                  <a:cubicBezTo>
                    <a:pt x="3" y="17"/>
                    <a:pt x="6" y="16"/>
                    <a:pt x="8" y="15"/>
                  </a:cubicBezTo>
                  <a:cubicBezTo>
                    <a:pt x="10" y="14"/>
                    <a:pt x="11" y="14"/>
                    <a:pt x="13" y="12"/>
                  </a:cubicBezTo>
                  <a:cubicBezTo>
                    <a:pt x="10" y="8"/>
                    <a:pt x="7" y="4"/>
                    <a:pt x="4" y="0"/>
                  </a:cubicBezTo>
                  <a:cubicBezTo>
                    <a:pt x="2" y="4"/>
                    <a:pt x="1" y="10"/>
                    <a:pt x="0" y="13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68" name="Freeform 2210"/>
            <p:cNvSpPr/>
            <p:nvPr/>
          </p:nvSpPr>
          <p:spPr>
            <a:xfrm>
              <a:off x="7172297" y="3105165"/>
              <a:ext cx="74613" cy="207964"/>
            </a:xfrm>
            <a:custGeom>
              <a:avLst/>
              <a:gdLst>
                <a:gd name="txL" fmla="*/ 0 w 20"/>
                <a:gd name="txT" fmla="*/ 0 h 55"/>
                <a:gd name="txR" fmla="*/ 20 w 20"/>
                <a:gd name="txB" fmla="*/ 55 h 5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0" h="55">
                  <a:moveTo>
                    <a:pt x="18" y="27"/>
                  </a:moveTo>
                  <a:cubicBezTo>
                    <a:pt x="17" y="25"/>
                    <a:pt x="15" y="23"/>
                    <a:pt x="14" y="21"/>
                  </a:cubicBezTo>
                  <a:cubicBezTo>
                    <a:pt x="12" y="19"/>
                    <a:pt x="10" y="18"/>
                    <a:pt x="8" y="15"/>
                  </a:cubicBezTo>
                  <a:cubicBezTo>
                    <a:pt x="4" y="11"/>
                    <a:pt x="1" y="6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6"/>
                    <a:pt x="1" y="13"/>
                    <a:pt x="3" y="19"/>
                  </a:cubicBezTo>
                  <a:cubicBezTo>
                    <a:pt x="5" y="22"/>
                    <a:pt x="11" y="30"/>
                    <a:pt x="17" y="30"/>
                  </a:cubicBezTo>
                  <a:cubicBezTo>
                    <a:pt x="19" y="34"/>
                    <a:pt x="17" y="37"/>
                    <a:pt x="17" y="41"/>
                  </a:cubicBezTo>
                  <a:cubicBezTo>
                    <a:pt x="16" y="43"/>
                    <a:pt x="15" y="46"/>
                    <a:pt x="15" y="48"/>
                  </a:cubicBezTo>
                  <a:cubicBezTo>
                    <a:pt x="15" y="50"/>
                    <a:pt x="15" y="52"/>
                    <a:pt x="16" y="55"/>
                  </a:cubicBezTo>
                  <a:cubicBezTo>
                    <a:pt x="17" y="54"/>
                    <a:pt x="17" y="54"/>
                    <a:pt x="18" y="54"/>
                  </a:cubicBezTo>
                  <a:cubicBezTo>
                    <a:pt x="17" y="52"/>
                    <a:pt x="16" y="50"/>
                    <a:pt x="16" y="48"/>
                  </a:cubicBezTo>
                  <a:cubicBezTo>
                    <a:pt x="16" y="46"/>
                    <a:pt x="17" y="43"/>
                    <a:pt x="17" y="40"/>
                  </a:cubicBezTo>
                  <a:cubicBezTo>
                    <a:pt x="18" y="37"/>
                    <a:pt x="20" y="33"/>
                    <a:pt x="18" y="30"/>
                  </a:cubicBezTo>
                  <a:cubicBezTo>
                    <a:pt x="18" y="29"/>
                    <a:pt x="18" y="28"/>
                    <a:pt x="18" y="27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69" name="Freeform 2211"/>
            <p:cNvSpPr>
              <a:spLocks noEditPoints="1"/>
            </p:cNvSpPr>
            <p:nvPr/>
          </p:nvSpPr>
          <p:spPr>
            <a:xfrm>
              <a:off x="7175472" y="2992452"/>
              <a:ext cx="117476" cy="222252"/>
            </a:xfrm>
            <a:custGeom>
              <a:avLst/>
              <a:gdLst>
                <a:gd name="txL" fmla="*/ 0 w 31"/>
                <a:gd name="txT" fmla="*/ 0 h 59"/>
                <a:gd name="txR" fmla="*/ 31 w 31"/>
                <a:gd name="txB" fmla="*/ 59 h 5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1" h="59">
                  <a:moveTo>
                    <a:pt x="25" y="36"/>
                  </a:moveTo>
                  <a:cubicBezTo>
                    <a:pt x="24" y="36"/>
                    <a:pt x="24" y="37"/>
                    <a:pt x="24" y="37"/>
                  </a:cubicBezTo>
                  <a:cubicBezTo>
                    <a:pt x="23" y="39"/>
                    <a:pt x="23" y="39"/>
                    <a:pt x="23" y="39"/>
                  </a:cubicBezTo>
                  <a:cubicBezTo>
                    <a:pt x="22" y="40"/>
                    <a:pt x="22" y="42"/>
                    <a:pt x="21" y="43"/>
                  </a:cubicBezTo>
                  <a:cubicBezTo>
                    <a:pt x="21" y="42"/>
                    <a:pt x="21" y="41"/>
                    <a:pt x="21" y="40"/>
                  </a:cubicBezTo>
                  <a:cubicBezTo>
                    <a:pt x="21" y="39"/>
                    <a:pt x="21" y="38"/>
                    <a:pt x="21" y="36"/>
                  </a:cubicBezTo>
                  <a:cubicBezTo>
                    <a:pt x="21" y="35"/>
                    <a:pt x="20" y="34"/>
                    <a:pt x="20" y="33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1"/>
                    <a:pt x="20" y="31"/>
                    <a:pt x="20" y="30"/>
                  </a:cubicBezTo>
                  <a:cubicBezTo>
                    <a:pt x="20" y="29"/>
                    <a:pt x="20" y="29"/>
                    <a:pt x="20" y="28"/>
                  </a:cubicBezTo>
                  <a:cubicBezTo>
                    <a:pt x="21" y="27"/>
                    <a:pt x="21" y="27"/>
                    <a:pt x="22" y="26"/>
                  </a:cubicBezTo>
                  <a:cubicBezTo>
                    <a:pt x="22" y="26"/>
                    <a:pt x="23" y="25"/>
                    <a:pt x="24" y="25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5" y="24"/>
                    <a:pt x="25" y="24"/>
                    <a:pt x="25" y="23"/>
                  </a:cubicBezTo>
                  <a:cubicBezTo>
                    <a:pt x="26" y="23"/>
                    <a:pt x="27" y="23"/>
                    <a:pt x="27" y="22"/>
                  </a:cubicBezTo>
                  <a:cubicBezTo>
                    <a:pt x="28" y="22"/>
                    <a:pt x="29" y="22"/>
                    <a:pt x="30" y="21"/>
                  </a:cubicBezTo>
                  <a:cubicBezTo>
                    <a:pt x="28" y="22"/>
                    <a:pt x="27" y="22"/>
                    <a:pt x="25" y="23"/>
                  </a:cubicBezTo>
                  <a:cubicBezTo>
                    <a:pt x="25" y="23"/>
                    <a:pt x="24" y="23"/>
                    <a:pt x="24" y="23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3" y="24"/>
                    <a:pt x="23" y="24"/>
                    <a:pt x="23" y="24"/>
                  </a:cubicBezTo>
                  <a:cubicBezTo>
                    <a:pt x="22" y="25"/>
                    <a:pt x="22" y="25"/>
                    <a:pt x="21" y="26"/>
                  </a:cubicBezTo>
                  <a:cubicBezTo>
                    <a:pt x="21" y="26"/>
                    <a:pt x="20" y="27"/>
                    <a:pt x="20" y="27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19" y="28"/>
                    <a:pt x="19" y="27"/>
                    <a:pt x="19" y="27"/>
                  </a:cubicBezTo>
                  <a:cubicBezTo>
                    <a:pt x="19" y="27"/>
                    <a:pt x="19" y="26"/>
                    <a:pt x="19" y="26"/>
                  </a:cubicBezTo>
                  <a:cubicBezTo>
                    <a:pt x="19" y="25"/>
                    <a:pt x="19" y="24"/>
                    <a:pt x="19" y="23"/>
                  </a:cubicBezTo>
                  <a:cubicBezTo>
                    <a:pt x="19" y="22"/>
                    <a:pt x="19" y="20"/>
                    <a:pt x="19" y="19"/>
                  </a:cubicBezTo>
                  <a:cubicBezTo>
                    <a:pt x="19" y="18"/>
                    <a:pt x="19" y="17"/>
                    <a:pt x="19" y="16"/>
                  </a:cubicBezTo>
                  <a:cubicBezTo>
                    <a:pt x="19" y="16"/>
                    <a:pt x="20" y="15"/>
                    <a:pt x="20" y="14"/>
                  </a:cubicBezTo>
                  <a:cubicBezTo>
                    <a:pt x="20" y="13"/>
                    <a:pt x="20" y="12"/>
                    <a:pt x="21" y="12"/>
                  </a:cubicBezTo>
                  <a:cubicBezTo>
                    <a:pt x="21" y="11"/>
                    <a:pt x="21" y="10"/>
                    <a:pt x="22" y="9"/>
                  </a:cubicBezTo>
                  <a:cubicBezTo>
                    <a:pt x="21" y="11"/>
                    <a:pt x="20" y="12"/>
                    <a:pt x="19" y="14"/>
                  </a:cubicBezTo>
                  <a:cubicBezTo>
                    <a:pt x="19" y="15"/>
                    <a:pt x="18" y="17"/>
                    <a:pt x="18" y="19"/>
                  </a:cubicBezTo>
                  <a:cubicBezTo>
                    <a:pt x="18" y="20"/>
                    <a:pt x="18" y="21"/>
                    <a:pt x="18" y="22"/>
                  </a:cubicBezTo>
                  <a:cubicBezTo>
                    <a:pt x="17" y="20"/>
                    <a:pt x="17" y="19"/>
                    <a:pt x="17" y="18"/>
                  </a:cubicBezTo>
                  <a:cubicBezTo>
                    <a:pt x="17" y="17"/>
                    <a:pt x="17" y="16"/>
                    <a:pt x="17" y="15"/>
                  </a:cubicBezTo>
                  <a:cubicBezTo>
                    <a:pt x="16" y="12"/>
                    <a:pt x="16" y="10"/>
                    <a:pt x="16" y="7"/>
                  </a:cubicBezTo>
                  <a:cubicBezTo>
                    <a:pt x="16" y="5"/>
                    <a:pt x="17" y="2"/>
                    <a:pt x="17" y="0"/>
                  </a:cubicBezTo>
                  <a:cubicBezTo>
                    <a:pt x="16" y="5"/>
                    <a:pt x="16" y="10"/>
                    <a:pt x="16" y="15"/>
                  </a:cubicBezTo>
                  <a:cubicBezTo>
                    <a:pt x="16" y="16"/>
                    <a:pt x="16" y="17"/>
                    <a:pt x="16" y="18"/>
                  </a:cubicBezTo>
                  <a:cubicBezTo>
                    <a:pt x="16" y="20"/>
                    <a:pt x="16" y="21"/>
                    <a:pt x="17" y="22"/>
                  </a:cubicBezTo>
                  <a:cubicBezTo>
                    <a:pt x="17" y="25"/>
                    <a:pt x="18" y="27"/>
                    <a:pt x="18" y="29"/>
                  </a:cubicBezTo>
                  <a:cubicBezTo>
                    <a:pt x="19" y="32"/>
                    <a:pt x="19" y="34"/>
                    <a:pt x="19" y="37"/>
                  </a:cubicBezTo>
                  <a:cubicBezTo>
                    <a:pt x="19" y="38"/>
                    <a:pt x="20" y="39"/>
                    <a:pt x="20" y="40"/>
                  </a:cubicBezTo>
                  <a:cubicBezTo>
                    <a:pt x="20" y="41"/>
                    <a:pt x="19" y="43"/>
                    <a:pt x="19" y="44"/>
                  </a:cubicBezTo>
                  <a:cubicBezTo>
                    <a:pt x="19" y="45"/>
                    <a:pt x="19" y="46"/>
                    <a:pt x="18" y="47"/>
                  </a:cubicBezTo>
                  <a:cubicBezTo>
                    <a:pt x="18" y="48"/>
                    <a:pt x="18" y="49"/>
                    <a:pt x="17" y="50"/>
                  </a:cubicBezTo>
                  <a:cubicBezTo>
                    <a:pt x="17" y="48"/>
                    <a:pt x="17" y="47"/>
                    <a:pt x="17" y="46"/>
                  </a:cubicBezTo>
                  <a:cubicBezTo>
                    <a:pt x="17" y="45"/>
                    <a:pt x="17" y="44"/>
                    <a:pt x="17" y="43"/>
                  </a:cubicBezTo>
                  <a:cubicBezTo>
                    <a:pt x="16" y="42"/>
                    <a:pt x="16" y="41"/>
                    <a:pt x="16" y="40"/>
                  </a:cubicBezTo>
                  <a:cubicBezTo>
                    <a:pt x="15" y="39"/>
                    <a:pt x="15" y="37"/>
                    <a:pt x="14" y="35"/>
                  </a:cubicBezTo>
                  <a:cubicBezTo>
                    <a:pt x="13" y="34"/>
                    <a:pt x="12" y="32"/>
                    <a:pt x="11" y="31"/>
                  </a:cubicBezTo>
                  <a:cubicBezTo>
                    <a:pt x="11" y="29"/>
                    <a:pt x="10" y="27"/>
                    <a:pt x="9" y="26"/>
                  </a:cubicBezTo>
                  <a:cubicBezTo>
                    <a:pt x="9" y="24"/>
                    <a:pt x="9" y="22"/>
                    <a:pt x="8" y="20"/>
                  </a:cubicBezTo>
                  <a:cubicBezTo>
                    <a:pt x="8" y="19"/>
                    <a:pt x="8" y="17"/>
                    <a:pt x="8" y="15"/>
                  </a:cubicBezTo>
                  <a:cubicBezTo>
                    <a:pt x="8" y="19"/>
                    <a:pt x="8" y="22"/>
                    <a:pt x="9" y="26"/>
                  </a:cubicBezTo>
                  <a:cubicBezTo>
                    <a:pt x="9" y="28"/>
                    <a:pt x="10" y="29"/>
                    <a:pt x="11" y="31"/>
                  </a:cubicBezTo>
                  <a:cubicBezTo>
                    <a:pt x="11" y="33"/>
                    <a:pt x="12" y="34"/>
                    <a:pt x="13" y="36"/>
                  </a:cubicBezTo>
                  <a:cubicBezTo>
                    <a:pt x="14" y="37"/>
                    <a:pt x="14" y="39"/>
                    <a:pt x="15" y="41"/>
                  </a:cubicBezTo>
                  <a:cubicBezTo>
                    <a:pt x="15" y="41"/>
                    <a:pt x="15" y="42"/>
                    <a:pt x="15" y="43"/>
                  </a:cubicBezTo>
                  <a:cubicBezTo>
                    <a:pt x="16" y="44"/>
                    <a:pt x="16" y="45"/>
                    <a:pt x="16" y="46"/>
                  </a:cubicBezTo>
                  <a:cubicBezTo>
                    <a:pt x="16" y="48"/>
                    <a:pt x="16" y="49"/>
                    <a:pt x="16" y="51"/>
                  </a:cubicBezTo>
                  <a:cubicBezTo>
                    <a:pt x="16" y="52"/>
                    <a:pt x="16" y="53"/>
                    <a:pt x="17" y="54"/>
                  </a:cubicBezTo>
                  <a:cubicBezTo>
                    <a:pt x="16" y="54"/>
                    <a:pt x="16" y="54"/>
                    <a:pt x="16" y="55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5" y="53"/>
                    <a:pt x="14" y="52"/>
                    <a:pt x="13" y="51"/>
                  </a:cubicBezTo>
                  <a:cubicBezTo>
                    <a:pt x="12" y="50"/>
                    <a:pt x="11" y="49"/>
                    <a:pt x="10" y="48"/>
                  </a:cubicBezTo>
                  <a:cubicBezTo>
                    <a:pt x="10" y="47"/>
                    <a:pt x="9" y="46"/>
                    <a:pt x="8" y="45"/>
                  </a:cubicBezTo>
                  <a:cubicBezTo>
                    <a:pt x="6" y="44"/>
                    <a:pt x="4" y="42"/>
                    <a:pt x="3" y="40"/>
                  </a:cubicBezTo>
                  <a:cubicBezTo>
                    <a:pt x="2" y="38"/>
                    <a:pt x="2" y="37"/>
                    <a:pt x="1" y="36"/>
                  </a:cubicBezTo>
                  <a:cubicBezTo>
                    <a:pt x="1" y="35"/>
                    <a:pt x="0" y="34"/>
                    <a:pt x="0" y="32"/>
                  </a:cubicBezTo>
                  <a:cubicBezTo>
                    <a:pt x="1" y="35"/>
                    <a:pt x="1" y="37"/>
                    <a:pt x="2" y="40"/>
                  </a:cubicBezTo>
                  <a:cubicBezTo>
                    <a:pt x="3" y="41"/>
                    <a:pt x="4" y="42"/>
                    <a:pt x="4" y="43"/>
                  </a:cubicBezTo>
                  <a:cubicBezTo>
                    <a:pt x="5" y="44"/>
                    <a:pt x="5" y="44"/>
                    <a:pt x="6" y="45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9" y="48"/>
                    <a:pt x="11" y="49"/>
                    <a:pt x="12" y="51"/>
                  </a:cubicBezTo>
                  <a:cubicBezTo>
                    <a:pt x="13" y="52"/>
                    <a:pt x="14" y="53"/>
                    <a:pt x="15" y="54"/>
                  </a:cubicBezTo>
                  <a:cubicBezTo>
                    <a:pt x="15" y="55"/>
                    <a:pt x="16" y="56"/>
                    <a:pt x="16" y="57"/>
                  </a:cubicBezTo>
                  <a:cubicBezTo>
                    <a:pt x="16" y="57"/>
                    <a:pt x="16" y="58"/>
                    <a:pt x="16" y="58"/>
                  </a:cubicBezTo>
                  <a:cubicBezTo>
                    <a:pt x="16" y="59"/>
                    <a:pt x="17" y="59"/>
                    <a:pt x="17" y="59"/>
                  </a:cubicBezTo>
                  <a:cubicBezTo>
                    <a:pt x="18" y="59"/>
                    <a:pt x="18" y="59"/>
                    <a:pt x="18" y="58"/>
                  </a:cubicBezTo>
                  <a:cubicBezTo>
                    <a:pt x="18" y="57"/>
                    <a:pt x="18" y="56"/>
                    <a:pt x="18" y="55"/>
                  </a:cubicBezTo>
                  <a:cubicBezTo>
                    <a:pt x="18" y="54"/>
                    <a:pt x="18" y="53"/>
                    <a:pt x="19" y="53"/>
                  </a:cubicBezTo>
                  <a:cubicBezTo>
                    <a:pt x="19" y="53"/>
                    <a:pt x="19" y="52"/>
                    <a:pt x="19" y="52"/>
                  </a:cubicBezTo>
                  <a:cubicBezTo>
                    <a:pt x="20" y="52"/>
                    <a:pt x="20" y="52"/>
                    <a:pt x="21" y="51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3" y="50"/>
                    <a:pt x="23" y="50"/>
                    <a:pt x="24" y="50"/>
                  </a:cubicBezTo>
                  <a:cubicBezTo>
                    <a:pt x="25" y="49"/>
                    <a:pt x="26" y="48"/>
                    <a:pt x="27" y="47"/>
                  </a:cubicBezTo>
                  <a:cubicBezTo>
                    <a:pt x="27" y="46"/>
                    <a:pt x="27" y="46"/>
                    <a:pt x="28" y="46"/>
                  </a:cubicBezTo>
                  <a:cubicBezTo>
                    <a:pt x="28" y="45"/>
                    <a:pt x="29" y="45"/>
                    <a:pt x="29" y="44"/>
                  </a:cubicBezTo>
                  <a:cubicBezTo>
                    <a:pt x="29" y="45"/>
                    <a:pt x="28" y="45"/>
                    <a:pt x="28" y="45"/>
                  </a:cubicBezTo>
                  <a:cubicBezTo>
                    <a:pt x="27" y="46"/>
                    <a:pt x="27" y="46"/>
                    <a:pt x="26" y="47"/>
                  </a:cubicBezTo>
                  <a:cubicBezTo>
                    <a:pt x="25" y="47"/>
                    <a:pt x="24" y="48"/>
                    <a:pt x="23" y="49"/>
                  </a:cubicBezTo>
                  <a:cubicBezTo>
                    <a:pt x="23" y="49"/>
                    <a:pt x="22" y="49"/>
                    <a:pt x="22" y="50"/>
                  </a:cubicBezTo>
                  <a:cubicBezTo>
                    <a:pt x="22" y="50"/>
                    <a:pt x="22" y="50"/>
                    <a:pt x="21" y="5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21" y="50"/>
                    <a:pt x="20" y="50"/>
                    <a:pt x="20" y="50"/>
                  </a:cubicBezTo>
                  <a:cubicBezTo>
                    <a:pt x="20" y="51"/>
                    <a:pt x="19" y="51"/>
                    <a:pt x="19" y="51"/>
                  </a:cubicBezTo>
                  <a:cubicBezTo>
                    <a:pt x="19" y="50"/>
                    <a:pt x="19" y="50"/>
                    <a:pt x="20" y="49"/>
                  </a:cubicBezTo>
                  <a:cubicBezTo>
                    <a:pt x="22" y="45"/>
                    <a:pt x="22" y="45"/>
                    <a:pt x="22" y="45"/>
                  </a:cubicBezTo>
                  <a:cubicBezTo>
                    <a:pt x="22" y="43"/>
                    <a:pt x="23" y="41"/>
                    <a:pt x="24" y="39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5" y="37"/>
                    <a:pt x="25" y="37"/>
                    <a:pt x="25" y="36"/>
                  </a:cubicBezTo>
                  <a:cubicBezTo>
                    <a:pt x="26" y="36"/>
                    <a:pt x="26" y="35"/>
                    <a:pt x="27" y="34"/>
                  </a:cubicBezTo>
                  <a:cubicBezTo>
                    <a:pt x="27" y="33"/>
                    <a:pt x="28" y="32"/>
                    <a:pt x="29" y="32"/>
                  </a:cubicBezTo>
                  <a:cubicBezTo>
                    <a:pt x="29" y="31"/>
                    <a:pt x="30" y="30"/>
                    <a:pt x="31" y="30"/>
                  </a:cubicBezTo>
                  <a:cubicBezTo>
                    <a:pt x="29" y="31"/>
                    <a:pt x="28" y="32"/>
                    <a:pt x="26" y="34"/>
                  </a:cubicBezTo>
                  <a:cubicBezTo>
                    <a:pt x="26" y="34"/>
                    <a:pt x="25" y="35"/>
                    <a:pt x="25" y="36"/>
                  </a:cubicBezTo>
                  <a:close/>
                  <a:moveTo>
                    <a:pt x="19" y="28"/>
                  </a:moveTo>
                  <a:cubicBezTo>
                    <a:pt x="19" y="28"/>
                    <a:pt x="19" y="28"/>
                    <a:pt x="19" y="28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19" y="28"/>
                    <a:pt x="19" y="28"/>
                    <a:pt x="19" y="28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70" name="Freeform 2212"/>
            <p:cNvSpPr/>
            <p:nvPr/>
          </p:nvSpPr>
          <p:spPr>
            <a:xfrm>
              <a:off x="6965921" y="2617800"/>
              <a:ext cx="206376" cy="93663"/>
            </a:xfrm>
            <a:custGeom>
              <a:avLst/>
              <a:gdLst>
                <a:gd name="txL" fmla="*/ 0 w 55"/>
                <a:gd name="txT" fmla="*/ 0 h 25"/>
                <a:gd name="txR" fmla="*/ 55 w 55"/>
                <a:gd name="txB" fmla="*/ 25 h 2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147483647" y="2147483647"/>
                </a:cxn>
              </a:cxnLst>
              <a:rect l="txL" t="txT" r="txR" b="txB"/>
              <a:pathLst>
                <a:path w="55" h="25">
                  <a:moveTo>
                    <a:pt x="11" y="15"/>
                  </a:moveTo>
                  <a:cubicBezTo>
                    <a:pt x="11" y="15"/>
                    <a:pt x="12" y="15"/>
                    <a:pt x="13" y="16"/>
                  </a:cubicBezTo>
                  <a:cubicBezTo>
                    <a:pt x="17" y="17"/>
                    <a:pt x="20" y="18"/>
                    <a:pt x="24" y="18"/>
                  </a:cubicBezTo>
                  <a:cubicBezTo>
                    <a:pt x="29" y="20"/>
                    <a:pt x="34" y="19"/>
                    <a:pt x="40" y="19"/>
                  </a:cubicBezTo>
                  <a:cubicBezTo>
                    <a:pt x="43" y="20"/>
                    <a:pt x="46" y="21"/>
                    <a:pt x="49" y="23"/>
                  </a:cubicBezTo>
                  <a:cubicBezTo>
                    <a:pt x="51" y="23"/>
                    <a:pt x="53" y="24"/>
                    <a:pt x="55" y="25"/>
                  </a:cubicBezTo>
                  <a:cubicBezTo>
                    <a:pt x="51" y="23"/>
                    <a:pt x="48" y="20"/>
                    <a:pt x="46" y="19"/>
                  </a:cubicBezTo>
                  <a:cubicBezTo>
                    <a:pt x="39" y="13"/>
                    <a:pt x="30" y="12"/>
                    <a:pt x="21" y="9"/>
                  </a:cubicBezTo>
                  <a:cubicBezTo>
                    <a:pt x="17" y="8"/>
                    <a:pt x="13" y="6"/>
                    <a:pt x="9" y="4"/>
                  </a:cubicBezTo>
                  <a:cubicBezTo>
                    <a:pt x="6" y="3"/>
                    <a:pt x="3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4"/>
                    <a:pt x="7" y="9"/>
                    <a:pt x="11" y="15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871" name="Picture 2213"/>
            <p:cNvPicPr>
              <a:picLocks noChangeAspect="1"/>
            </p:cNvPicPr>
            <p:nvPr/>
          </p:nvPicPr>
          <p:blipFill>
            <a:blip r:embed="rId69"/>
            <a:stretch>
              <a:fillRect/>
            </a:stretch>
          </p:blipFill>
          <p:spPr>
            <a:xfrm>
              <a:off x="6989733" y="2659075"/>
              <a:ext cx="192089" cy="90488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872" name="Picture 2214"/>
            <p:cNvPicPr>
              <a:picLocks noChangeAspect="1"/>
            </p:cNvPicPr>
            <p:nvPr/>
          </p:nvPicPr>
          <p:blipFill>
            <a:blip r:embed="rId70"/>
            <a:stretch>
              <a:fillRect/>
            </a:stretch>
          </p:blipFill>
          <p:spPr>
            <a:xfrm>
              <a:off x="6951633" y="2593987"/>
              <a:ext cx="258764" cy="134938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873" name="Freeform 2215"/>
            <p:cNvSpPr/>
            <p:nvPr/>
          </p:nvSpPr>
          <p:spPr>
            <a:xfrm>
              <a:off x="7010371" y="2606687"/>
              <a:ext cx="82550" cy="60325"/>
            </a:xfrm>
            <a:custGeom>
              <a:avLst/>
              <a:gdLst>
                <a:gd name="txL" fmla="*/ 0 w 22"/>
                <a:gd name="txT" fmla="*/ 0 h 16"/>
                <a:gd name="txR" fmla="*/ 22 w 22"/>
                <a:gd name="txB" fmla="*/ 16 h 1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2" h="16">
                  <a:moveTo>
                    <a:pt x="11" y="11"/>
                  </a:moveTo>
                  <a:cubicBezTo>
                    <a:pt x="14" y="14"/>
                    <a:pt x="18" y="15"/>
                    <a:pt x="22" y="16"/>
                  </a:cubicBezTo>
                  <a:cubicBezTo>
                    <a:pt x="21" y="15"/>
                    <a:pt x="18" y="14"/>
                    <a:pt x="17" y="12"/>
                  </a:cubicBezTo>
                  <a:cubicBezTo>
                    <a:pt x="15" y="10"/>
                    <a:pt x="15" y="8"/>
                    <a:pt x="15" y="5"/>
                  </a:cubicBezTo>
                  <a:cubicBezTo>
                    <a:pt x="15" y="3"/>
                    <a:pt x="15" y="2"/>
                    <a:pt x="15" y="0"/>
                  </a:cubicBezTo>
                  <a:cubicBezTo>
                    <a:pt x="10" y="0"/>
                    <a:pt x="5" y="1"/>
                    <a:pt x="0" y="2"/>
                  </a:cubicBezTo>
                  <a:cubicBezTo>
                    <a:pt x="2" y="6"/>
                    <a:pt x="7" y="9"/>
                    <a:pt x="11" y="11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74" name="Freeform 2216"/>
            <p:cNvSpPr/>
            <p:nvPr/>
          </p:nvSpPr>
          <p:spPr>
            <a:xfrm>
              <a:off x="7048471" y="2711463"/>
              <a:ext cx="214314" cy="49213"/>
            </a:xfrm>
            <a:custGeom>
              <a:avLst/>
              <a:gdLst>
                <a:gd name="txL" fmla="*/ 0 w 57"/>
                <a:gd name="txT" fmla="*/ 0 h 13"/>
                <a:gd name="txR" fmla="*/ 57 w 57"/>
                <a:gd name="txB" fmla="*/ 13 h 13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57" h="13">
                  <a:moveTo>
                    <a:pt x="33" y="0"/>
                  </a:moveTo>
                  <a:cubicBezTo>
                    <a:pt x="31" y="0"/>
                    <a:pt x="27" y="1"/>
                    <a:pt x="25" y="1"/>
                  </a:cubicBezTo>
                  <a:cubicBezTo>
                    <a:pt x="22" y="1"/>
                    <a:pt x="21" y="3"/>
                    <a:pt x="18" y="4"/>
                  </a:cubicBezTo>
                  <a:cubicBezTo>
                    <a:pt x="12" y="6"/>
                    <a:pt x="7" y="6"/>
                    <a:pt x="1" y="4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6" y="7"/>
                    <a:pt x="12" y="10"/>
                    <a:pt x="19" y="10"/>
                  </a:cubicBezTo>
                  <a:cubicBezTo>
                    <a:pt x="23" y="10"/>
                    <a:pt x="32" y="7"/>
                    <a:pt x="35" y="2"/>
                  </a:cubicBezTo>
                  <a:cubicBezTo>
                    <a:pt x="39" y="2"/>
                    <a:pt x="41" y="5"/>
                    <a:pt x="44" y="7"/>
                  </a:cubicBezTo>
                  <a:cubicBezTo>
                    <a:pt x="46" y="8"/>
                    <a:pt x="48" y="10"/>
                    <a:pt x="50" y="11"/>
                  </a:cubicBezTo>
                  <a:cubicBezTo>
                    <a:pt x="52" y="12"/>
                    <a:pt x="54" y="13"/>
                    <a:pt x="57" y="13"/>
                  </a:cubicBezTo>
                  <a:cubicBezTo>
                    <a:pt x="56" y="12"/>
                    <a:pt x="56" y="12"/>
                    <a:pt x="57" y="11"/>
                  </a:cubicBezTo>
                  <a:cubicBezTo>
                    <a:pt x="55" y="11"/>
                    <a:pt x="53" y="11"/>
                    <a:pt x="51" y="10"/>
                  </a:cubicBezTo>
                  <a:cubicBezTo>
                    <a:pt x="49" y="9"/>
                    <a:pt x="46" y="8"/>
                    <a:pt x="44" y="6"/>
                  </a:cubicBezTo>
                  <a:cubicBezTo>
                    <a:pt x="41" y="4"/>
                    <a:pt x="38" y="1"/>
                    <a:pt x="35" y="1"/>
                  </a:cubicBezTo>
                  <a:cubicBezTo>
                    <a:pt x="34" y="0"/>
                    <a:pt x="33" y="0"/>
                    <a:pt x="33" y="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75" name="Freeform 2217"/>
            <p:cNvSpPr>
              <a:spLocks noEditPoints="1"/>
            </p:cNvSpPr>
            <p:nvPr/>
          </p:nvSpPr>
          <p:spPr>
            <a:xfrm>
              <a:off x="6972271" y="2609862"/>
              <a:ext cx="207964" cy="123826"/>
            </a:xfrm>
            <a:custGeom>
              <a:avLst/>
              <a:gdLst>
                <a:gd name="txL" fmla="*/ 0 w 55"/>
                <a:gd name="txT" fmla="*/ 0 h 33"/>
                <a:gd name="txR" fmla="*/ 55 w 55"/>
                <a:gd name="txB" fmla="*/ 33 h 3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5" h="33">
                  <a:moveTo>
                    <a:pt x="37" y="11"/>
                  </a:moveTo>
                  <a:cubicBezTo>
                    <a:pt x="37" y="11"/>
                    <a:pt x="37" y="12"/>
                    <a:pt x="37" y="12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9" y="15"/>
                    <a:pt x="40" y="16"/>
                    <a:pt x="41" y="17"/>
                  </a:cubicBezTo>
                  <a:cubicBezTo>
                    <a:pt x="41" y="17"/>
                    <a:pt x="40" y="16"/>
                    <a:pt x="39" y="16"/>
                  </a:cubicBezTo>
                  <a:cubicBezTo>
                    <a:pt x="38" y="15"/>
                    <a:pt x="37" y="15"/>
                    <a:pt x="35" y="15"/>
                  </a:cubicBezTo>
                  <a:cubicBezTo>
                    <a:pt x="34" y="14"/>
                    <a:pt x="33" y="14"/>
                    <a:pt x="32" y="14"/>
                  </a:cubicBezTo>
                  <a:cubicBezTo>
                    <a:pt x="31" y="14"/>
                    <a:pt x="31" y="13"/>
                    <a:pt x="31" y="13"/>
                  </a:cubicBezTo>
                  <a:cubicBezTo>
                    <a:pt x="31" y="13"/>
                    <a:pt x="30" y="13"/>
                    <a:pt x="29" y="13"/>
                  </a:cubicBezTo>
                  <a:cubicBezTo>
                    <a:pt x="28" y="12"/>
                    <a:pt x="28" y="12"/>
                    <a:pt x="27" y="11"/>
                  </a:cubicBezTo>
                  <a:cubicBezTo>
                    <a:pt x="27" y="11"/>
                    <a:pt x="27" y="10"/>
                    <a:pt x="26" y="9"/>
                  </a:cubicBezTo>
                  <a:cubicBezTo>
                    <a:pt x="26" y="9"/>
                    <a:pt x="26" y="8"/>
                    <a:pt x="26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5"/>
                    <a:pt x="25" y="5"/>
                  </a:cubicBezTo>
                  <a:cubicBezTo>
                    <a:pt x="25" y="4"/>
                    <a:pt x="25" y="3"/>
                    <a:pt x="25" y="3"/>
                  </a:cubicBezTo>
                  <a:cubicBezTo>
                    <a:pt x="25" y="2"/>
                    <a:pt x="25" y="1"/>
                    <a:pt x="25" y="0"/>
                  </a:cubicBezTo>
                  <a:cubicBezTo>
                    <a:pt x="25" y="2"/>
                    <a:pt x="25" y="3"/>
                    <a:pt x="25" y="5"/>
                  </a:cubicBezTo>
                  <a:cubicBezTo>
                    <a:pt x="25" y="5"/>
                    <a:pt x="25" y="6"/>
                    <a:pt x="25" y="6"/>
                  </a:cubicBezTo>
                  <a:cubicBezTo>
                    <a:pt x="25" y="6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8"/>
                    <a:pt x="25" y="9"/>
                    <a:pt x="26" y="10"/>
                  </a:cubicBezTo>
                  <a:cubicBezTo>
                    <a:pt x="26" y="11"/>
                    <a:pt x="26" y="11"/>
                    <a:pt x="27" y="12"/>
                  </a:cubicBezTo>
                  <a:cubicBezTo>
                    <a:pt x="27" y="12"/>
                    <a:pt x="27" y="12"/>
                    <a:pt x="27" y="13"/>
                  </a:cubicBezTo>
                  <a:cubicBezTo>
                    <a:pt x="27" y="12"/>
                    <a:pt x="26" y="12"/>
                    <a:pt x="26" y="12"/>
                  </a:cubicBezTo>
                  <a:cubicBezTo>
                    <a:pt x="26" y="12"/>
                    <a:pt x="25" y="12"/>
                    <a:pt x="25" y="12"/>
                  </a:cubicBezTo>
                  <a:cubicBezTo>
                    <a:pt x="24" y="12"/>
                    <a:pt x="23" y="11"/>
                    <a:pt x="23" y="11"/>
                  </a:cubicBezTo>
                  <a:cubicBezTo>
                    <a:pt x="21" y="10"/>
                    <a:pt x="20" y="10"/>
                    <a:pt x="18" y="9"/>
                  </a:cubicBezTo>
                  <a:cubicBezTo>
                    <a:pt x="18" y="8"/>
                    <a:pt x="17" y="8"/>
                    <a:pt x="16" y="8"/>
                  </a:cubicBezTo>
                  <a:cubicBezTo>
                    <a:pt x="16" y="7"/>
                    <a:pt x="15" y="7"/>
                    <a:pt x="15" y="6"/>
                  </a:cubicBezTo>
                  <a:cubicBezTo>
                    <a:pt x="14" y="6"/>
                    <a:pt x="13" y="5"/>
                    <a:pt x="13" y="4"/>
                  </a:cubicBezTo>
                  <a:cubicBezTo>
                    <a:pt x="12" y="4"/>
                    <a:pt x="12" y="3"/>
                    <a:pt x="11" y="3"/>
                  </a:cubicBezTo>
                  <a:cubicBezTo>
                    <a:pt x="12" y="4"/>
                    <a:pt x="13" y="5"/>
                    <a:pt x="14" y="6"/>
                  </a:cubicBezTo>
                  <a:cubicBezTo>
                    <a:pt x="15" y="8"/>
                    <a:pt x="17" y="9"/>
                    <a:pt x="18" y="10"/>
                  </a:cubicBezTo>
                  <a:cubicBezTo>
                    <a:pt x="19" y="10"/>
                    <a:pt x="20" y="11"/>
                    <a:pt x="20" y="11"/>
                  </a:cubicBezTo>
                  <a:cubicBezTo>
                    <a:pt x="19" y="11"/>
                    <a:pt x="18" y="11"/>
                    <a:pt x="17" y="10"/>
                  </a:cubicBezTo>
                  <a:cubicBezTo>
                    <a:pt x="16" y="10"/>
                    <a:pt x="15" y="10"/>
                    <a:pt x="14" y="9"/>
                  </a:cubicBezTo>
                  <a:cubicBezTo>
                    <a:pt x="11" y="8"/>
                    <a:pt x="9" y="7"/>
                    <a:pt x="7" y="6"/>
                  </a:cubicBezTo>
                  <a:cubicBezTo>
                    <a:pt x="5" y="5"/>
                    <a:pt x="2" y="4"/>
                    <a:pt x="0" y="3"/>
                  </a:cubicBezTo>
                  <a:cubicBezTo>
                    <a:pt x="4" y="6"/>
                    <a:pt x="9" y="8"/>
                    <a:pt x="13" y="10"/>
                  </a:cubicBezTo>
                  <a:cubicBezTo>
                    <a:pt x="15" y="10"/>
                    <a:pt x="16" y="11"/>
                    <a:pt x="17" y="11"/>
                  </a:cubicBezTo>
                  <a:cubicBezTo>
                    <a:pt x="18" y="12"/>
                    <a:pt x="19" y="12"/>
                    <a:pt x="21" y="12"/>
                  </a:cubicBezTo>
                  <a:cubicBezTo>
                    <a:pt x="23" y="13"/>
                    <a:pt x="25" y="14"/>
                    <a:pt x="28" y="14"/>
                  </a:cubicBezTo>
                  <a:cubicBezTo>
                    <a:pt x="30" y="15"/>
                    <a:pt x="33" y="15"/>
                    <a:pt x="35" y="16"/>
                  </a:cubicBezTo>
                  <a:cubicBezTo>
                    <a:pt x="36" y="16"/>
                    <a:pt x="37" y="17"/>
                    <a:pt x="38" y="17"/>
                  </a:cubicBezTo>
                  <a:cubicBezTo>
                    <a:pt x="39" y="18"/>
                    <a:pt x="40" y="19"/>
                    <a:pt x="41" y="19"/>
                  </a:cubicBezTo>
                  <a:cubicBezTo>
                    <a:pt x="42" y="20"/>
                    <a:pt x="43" y="21"/>
                    <a:pt x="44" y="21"/>
                  </a:cubicBezTo>
                  <a:cubicBezTo>
                    <a:pt x="45" y="22"/>
                    <a:pt x="45" y="23"/>
                    <a:pt x="46" y="23"/>
                  </a:cubicBezTo>
                  <a:cubicBezTo>
                    <a:pt x="45" y="23"/>
                    <a:pt x="43" y="22"/>
                    <a:pt x="42" y="22"/>
                  </a:cubicBezTo>
                  <a:cubicBezTo>
                    <a:pt x="41" y="22"/>
                    <a:pt x="40" y="21"/>
                    <a:pt x="39" y="21"/>
                  </a:cubicBezTo>
                  <a:cubicBezTo>
                    <a:pt x="39" y="21"/>
                    <a:pt x="38" y="21"/>
                    <a:pt x="37" y="21"/>
                  </a:cubicBezTo>
                  <a:cubicBezTo>
                    <a:pt x="35" y="20"/>
                    <a:pt x="33" y="21"/>
                    <a:pt x="31" y="21"/>
                  </a:cubicBezTo>
                  <a:cubicBezTo>
                    <a:pt x="30" y="21"/>
                    <a:pt x="28" y="21"/>
                    <a:pt x="26" y="21"/>
                  </a:cubicBezTo>
                  <a:cubicBezTo>
                    <a:pt x="24" y="21"/>
                    <a:pt x="23" y="21"/>
                    <a:pt x="21" y="20"/>
                  </a:cubicBezTo>
                  <a:cubicBezTo>
                    <a:pt x="19" y="20"/>
                    <a:pt x="17" y="20"/>
                    <a:pt x="16" y="19"/>
                  </a:cubicBezTo>
                  <a:cubicBezTo>
                    <a:pt x="14" y="19"/>
                    <a:pt x="12" y="18"/>
                    <a:pt x="11" y="17"/>
                  </a:cubicBezTo>
                  <a:cubicBezTo>
                    <a:pt x="14" y="19"/>
                    <a:pt x="17" y="20"/>
                    <a:pt x="21" y="21"/>
                  </a:cubicBezTo>
                  <a:cubicBezTo>
                    <a:pt x="22" y="21"/>
                    <a:pt x="24" y="21"/>
                    <a:pt x="26" y="22"/>
                  </a:cubicBezTo>
                  <a:cubicBezTo>
                    <a:pt x="28" y="22"/>
                    <a:pt x="30" y="22"/>
                    <a:pt x="31" y="22"/>
                  </a:cubicBezTo>
                  <a:cubicBezTo>
                    <a:pt x="33" y="22"/>
                    <a:pt x="35" y="21"/>
                    <a:pt x="37" y="22"/>
                  </a:cubicBezTo>
                  <a:cubicBezTo>
                    <a:pt x="38" y="22"/>
                    <a:pt x="38" y="22"/>
                    <a:pt x="39" y="22"/>
                  </a:cubicBezTo>
                  <a:cubicBezTo>
                    <a:pt x="40" y="23"/>
                    <a:pt x="41" y="23"/>
                    <a:pt x="42" y="23"/>
                  </a:cubicBezTo>
                  <a:cubicBezTo>
                    <a:pt x="43" y="24"/>
                    <a:pt x="45" y="24"/>
                    <a:pt x="47" y="25"/>
                  </a:cubicBezTo>
                  <a:cubicBezTo>
                    <a:pt x="48" y="25"/>
                    <a:pt x="48" y="25"/>
                    <a:pt x="49" y="26"/>
                  </a:cubicBezTo>
                  <a:cubicBezTo>
                    <a:pt x="49" y="26"/>
                    <a:pt x="50" y="26"/>
                    <a:pt x="50" y="26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48" y="27"/>
                    <a:pt x="47" y="27"/>
                    <a:pt x="45" y="28"/>
                  </a:cubicBezTo>
                  <a:cubicBezTo>
                    <a:pt x="44" y="28"/>
                    <a:pt x="43" y="28"/>
                    <a:pt x="41" y="29"/>
                  </a:cubicBezTo>
                  <a:cubicBezTo>
                    <a:pt x="40" y="29"/>
                    <a:pt x="39" y="30"/>
                    <a:pt x="38" y="30"/>
                  </a:cubicBezTo>
                  <a:cubicBezTo>
                    <a:pt x="36" y="32"/>
                    <a:pt x="33" y="32"/>
                    <a:pt x="31" y="32"/>
                  </a:cubicBezTo>
                  <a:cubicBezTo>
                    <a:pt x="29" y="32"/>
                    <a:pt x="28" y="32"/>
                    <a:pt x="27" y="32"/>
                  </a:cubicBezTo>
                  <a:cubicBezTo>
                    <a:pt x="26" y="32"/>
                    <a:pt x="24" y="32"/>
                    <a:pt x="23" y="32"/>
                  </a:cubicBezTo>
                  <a:cubicBezTo>
                    <a:pt x="26" y="32"/>
                    <a:pt x="28" y="33"/>
                    <a:pt x="31" y="33"/>
                  </a:cubicBezTo>
                  <a:cubicBezTo>
                    <a:pt x="32" y="33"/>
                    <a:pt x="33" y="33"/>
                    <a:pt x="34" y="32"/>
                  </a:cubicBezTo>
                  <a:cubicBezTo>
                    <a:pt x="35" y="32"/>
                    <a:pt x="36" y="32"/>
                    <a:pt x="36" y="32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40" y="30"/>
                    <a:pt x="43" y="29"/>
                    <a:pt x="45" y="29"/>
                  </a:cubicBezTo>
                  <a:cubicBezTo>
                    <a:pt x="46" y="28"/>
                    <a:pt x="48" y="28"/>
                    <a:pt x="49" y="28"/>
                  </a:cubicBezTo>
                  <a:cubicBezTo>
                    <a:pt x="50" y="28"/>
                    <a:pt x="51" y="27"/>
                    <a:pt x="52" y="27"/>
                  </a:cubicBezTo>
                  <a:cubicBezTo>
                    <a:pt x="52" y="28"/>
                    <a:pt x="53" y="28"/>
                    <a:pt x="53" y="28"/>
                  </a:cubicBezTo>
                  <a:cubicBezTo>
                    <a:pt x="54" y="28"/>
                    <a:pt x="54" y="28"/>
                    <a:pt x="55" y="28"/>
                  </a:cubicBezTo>
                  <a:cubicBezTo>
                    <a:pt x="55" y="27"/>
                    <a:pt x="55" y="27"/>
                    <a:pt x="54" y="26"/>
                  </a:cubicBezTo>
                  <a:cubicBezTo>
                    <a:pt x="53" y="26"/>
                    <a:pt x="52" y="25"/>
                    <a:pt x="51" y="25"/>
                  </a:cubicBezTo>
                  <a:cubicBezTo>
                    <a:pt x="50" y="24"/>
                    <a:pt x="50" y="24"/>
                    <a:pt x="49" y="23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9" y="22"/>
                    <a:pt x="49" y="22"/>
                    <a:pt x="49" y="21"/>
                  </a:cubicBezTo>
                  <a:cubicBezTo>
                    <a:pt x="49" y="21"/>
                    <a:pt x="49" y="20"/>
                    <a:pt x="49" y="20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49" y="20"/>
                    <a:pt x="49" y="19"/>
                    <a:pt x="49" y="19"/>
                  </a:cubicBezTo>
                  <a:cubicBezTo>
                    <a:pt x="49" y="19"/>
                    <a:pt x="49" y="18"/>
                    <a:pt x="49" y="17"/>
                  </a:cubicBezTo>
                  <a:cubicBezTo>
                    <a:pt x="48" y="16"/>
                    <a:pt x="48" y="15"/>
                    <a:pt x="47" y="14"/>
                  </a:cubicBezTo>
                  <a:cubicBezTo>
                    <a:pt x="47" y="13"/>
                    <a:pt x="47" y="13"/>
                    <a:pt x="47" y="12"/>
                  </a:cubicBezTo>
                  <a:cubicBezTo>
                    <a:pt x="46" y="11"/>
                    <a:pt x="46" y="11"/>
                    <a:pt x="46" y="10"/>
                  </a:cubicBezTo>
                  <a:cubicBezTo>
                    <a:pt x="46" y="11"/>
                    <a:pt x="46" y="12"/>
                    <a:pt x="46" y="12"/>
                  </a:cubicBezTo>
                  <a:cubicBezTo>
                    <a:pt x="46" y="13"/>
                    <a:pt x="47" y="13"/>
                    <a:pt x="47" y="14"/>
                  </a:cubicBezTo>
                  <a:cubicBezTo>
                    <a:pt x="47" y="15"/>
                    <a:pt x="47" y="16"/>
                    <a:pt x="48" y="18"/>
                  </a:cubicBezTo>
                  <a:cubicBezTo>
                    <a:pt x="48" y="18"/>
                    <a:pt x="48" y="19"/>
                    <a:pt x="48" y="19"/>
                  </a:cubicBezTo>
                  <a:cubicBezTo>
                    <a:pt x="48" y="19"/>
                    <a:pt x="48" y="20"/>
                    <a:pt x="48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8" y="20"/>
                    <a:pt x="48" y="21"/>
                    <a:pt x="48" y="21"/>
                  </a:cubicBezTo>
                  <a:cubicBezTo>
                    <a:pt x="48" y="22"/>
                    <a:pt x="48" y="22"/>
                    <a:pt x="48" y="22"/>
                  </a:cubicBezTo>
                  <a:cubicBezTo>
                    <a:pt x="47" y="22"/>
                    <a:pt x="47" y="22"/>
                    <a:pt x="47" y="21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2" y="16"/>
                    <a:pt x="40" y="14"/>
                    <a:pt x="39" y="13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1"/>
                    <a:pt x="37" y="11"/>
                    <a:pt x="37" y="11"/>
                  </a:cubicBezTo>
                  <a:cubicBezTo>
                    <a:pt x="37" y="10"/>
                    <a:pt x="36" y="9"/>
                    <a:pt x="35" y="8"/>
                  </a:cubicBezTo>
                  <a:cubicBezTo>
                    <a:pt x="35" y="7"/>
                    <a:pt x="35" y="6"/>
                    <a:pt x="34" y="5"/>
                  </a:cubicBezTo>
                  <a:cubicBezTo>
                    <a:pt x="34" y="5"/>
                    <a:pt x="34" y="4"/>
                    <a:pt x="33" y="3"/>
                  </a:cubicBezTo>
                  <a:cubicBezTo>
                    <a:pt x="34" y="5"/>
                    <a:pt x="34" y="7"/>
                    <a:pt x="35" y="8"/>
                  </a:cubicBezTo>
                  <a:cubicBezTo>
                    <a:pt x="35" y="9"/>
                    <a:pt x="36" y="10"/>
                    <a:pt x="37" y="11"/>
                  </a:cubicBezTo>
                  <a:close/>
                  <a:moveTo>
                    <a:pt x="27" y="13"/>
                  </a:moveTo>
                  <a:cubicBezTo>
                    <a:pt x="27" y="13"/>
                    <a:pt x="27" y="13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76" name="Freeform 2218"/>
            <p:cNvSpPr/>
            <p:nvPr/>
          </p:nvSpPr>
          <p:spPr>
            <a:xfrm>
              <a:off x="7431061" y="2274897"/>
              <a:ext cx="57150" cy="293690"/>
            </a:xfrm>
            <a:custGeom>
              <a:avLst/>
              <a:gdLst>
                <a:gd name="txL" fmla="*/ 0 w 15"/>
                <a:gd name="txT" fmla="*/ 0 h 78"/>
                <a:gd name="txR" fmla="*/ 15 w 15"/>
                <a:gd name="txB" fmla="*/ 78 h 78"/>
              </a:gdLst>
              <a:ahLst/>
              <a:cxnLst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0" y="2147483647"/>
                </a:cxn>
              </a:cxnLst>
              <a:rect l="txL" t="txT" r="txR" b="txB"/>
              <a:pathLst>
                <a:path w="15" h="78">
                  <a:moveTo>
                    <a:pt x="0" y="20"/>
                  </a:moveTo>
                  <a:cubicBezTo>
                    <a:pt x="0" y="21"/>
                    <a:pt x="0" y="22"/>
                    <a:pt x="0" y="24"/>
                  </a:cubicBezTo>
                  <a:cubicBezTo>
                    <a:pt x="0" y="29"/>
                    <a:pt x="1" y="33"/>
                    <a:pt x="1" y="37"/>
                  </a:cubicBezTo>
                  <a:cubicBezTo>
                    <a:pt x="3" y="44"/>
                    <a:pt x="6" y="51"/>
                    <a:pt x="8" y="57"/>
                  </a:cubicBezTo>
                  <a:cubicBezTo>
                    <a:pt x="9" y="62"/>
                    <a:pt x="9" y="66"/>
                    <a:pt x="8" y="70"/>
                  </a:cubicBezTo>
                  <a:cubicBezTo>
                    <a:pt x="8" y="72"/>
                    <a:pt x="8" y="75"/>
                    <a:pt x="9" y="78"/>
                  </a:cubicBezTo>
                  <a:cubicBezTo>
                    <a:pt x="9" y="73"/>
                    <a:pt x="11" y="68"/>
                    <a:pt x="12" y="65"/>
                  </a:cubicBezTo>
                  <a:cubicBezTo>
                    <a:pt x="15" y="53"/>
                    <a:pt x="12" y="42"/>
                    <a:pt x="11" y="29"/>
                  </a:cubicBezTo>
                  <a:cubicBezTo>
                    <a:pt x="11" y="24"/>
                    <a:pt x="11" y="19"/>
                    <a:pt x="12" y="13"/>
                  </a:cubicBezTo>
                  <a:cubicBezTo>
                    <a:pt x="12" y="9"/>
                    <a:pt x="13" y="4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7"/>
                    <a:pt x="5" y="13"/>
                    <a:pt x="0" y="2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877" name="Picture 2219"/>
            <p:cNvPicPr>
              <a:picLocks noChangeAspect="1"/>
            </p:cNvPicPr>
            <p:nvPr/>
          </p:nvPicPr>
          <p:blipFill>
            <a:blip r:embed="rId71"/>
            <a:stretch>
              <a:fillRect/>
            </a:stretch>
          </p:blipFill>
          <p:spPr>
            <a:xfrm>
              <a:off x="7372323" y="2335223"/>
              <a:ext cx="111126" cy="247652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878" name="Picture 2220"/>
            <p:cNvPicPr>
              <a:picLocks noChangeAspect="1"/>
            </p:cNvPicPr>
            <p:nvPr/>
          </p:nvPicPr>
          <p:blipFill>
            <a:blip r:embed="rId72"/>
            <a:stretch>
              <a:fillRect/>
            </a:stretch>
          </p:blipFill>
          <p:spPr>
            <a:xfrm>
              <a:off x="7446936" y="2259022"/>
              <a:ext cx="134938" cy="338140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879" name="Freeform 2221"/>
            <p:cNvSpPr/>
            <p:nvPr/>
          </p:nvSpPr>
          <p:spPr>
            <a:xfrm>
              <a:off x="7475511" y="2332048"/>
              <a:ext cx="65088" cy="123826"/>
            </a:xfrm>
            <a:custGeom>
              <a:avLst/>
              <a:gdLst>
                <a:gd name="txL" fmla="*/ 0 w 17"/>
                <a:gd name="txT" fmla="*/ 0 h 33"/>
                <a:gd name="txR" fmla="*/ 17 w 17"/>
                <a:gd name="txB" fmla="*/ 33 h 3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</a:cxnLst>
              <a:rect l="txL" t="txT" r="txR" b="txB"/>
              <a:pathLst>
                <a:path w="17" h="33">
                  <a:moveTo>
                    <a:pt x="1" y="16"/>
                  </a:moveTo>
                  <a:cubicBezTo>
                    <a:pt x="0" y="22"/>
                    <a:pt x="1" y="27"/>
                    <a:pt x="1" y="33"/>
                  </a:cubicBezTo>
                  <a:cubicBezTo>
                    <a:pt x="2" y="30"/>
                    <a:pt x="2" y="27"/>
                    <a:pt x="3" y="24"/>
                  </a:cubicBezTo>
                  <a:cubicBezTo>
                    <a:pt x="4" y="21"/>
                    <a:pt x="8" y="20"/>
                    <a:pt x="11" y="19"/>
                  </a:cubicBezTo>
                  <a:cubicBezTo>
                    <a:pt x="13" y="18"/>
                    <a:pt x="15" y="18"/>
                    <a:pt x="17" y="16"/>
                  </a:cubicBezTo>
                  <a:cubicBezTo>
                    <a:pt x="15" y="10"/>
                    <a:pt x="11" y="5"/>
                    <a:pt x="7" y="0"/>
                  </a:cubicBezTo>
                  <a:cubicBezTo>
                    <a:pt x="3" y="4"/>
                    <a:pt x="2" y="12"/>
                    <a:pt x="1" y="16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80" name="Freeform 2222"/>
            <p:cNvSpPr/>
            <p:nvPr/>
          </p:nvSpPr>
          <p:spPr>
            <a:xfrm>
              <a:off x="7378673" y="2428886"/>
              <a:ext cx="90488" cy="271464"/>
            </a:xfrm>
            <a:custGeom>
              <a:avLst/>
              <a:gdLst>
                <a:gd name="txL" fmla="*/ 0 w 24"/>
                <a:gd name="txT" fmla="*/ 0 h 72"/>
                <a:gd name="txR" fmla="*/ 24 w 24"/>
                <a:gd name="txB" fmla="*/ 72 h 7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4" h="72">
                  <a:moveTo>
                    <a:pt x="23" y="37"/>
                  </a:moveTo>
                  <a:cubicBezTo>
                    <a:pt x="21" y="35"/>
                    <a:pt x="19" y="31"/>
                    <a:pt x="17" y="29"/>
                  </a:cubicBezTo>
                  <a:cubicBezTo>
                    <a:pt x="16" y="25"/>
                    <a:pt x="13" y="24"/>
                    <a:pt x="10" y="21"/>
                  </a:cubicBezTo>
                  <a:cubicBezTo>
                    <a:pt x="5" y="14"/>
                    <a:pt x="2" y="9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8"/>
                    <a:pt x="1" y="17"/>
                    <a:pt x="4" y="25"/>
                  </a:cubicBezTo>
                  <a:cubicBezTo>
                    <a:pt x="6" y="30"/>
                    <a:pt x="13" y="39"/>
                    <a:pt x="21" y="41"/>
                  </a:cubicBezTo>
                  <a:cubicBezTo>
                    <a:pt x="23" y="46"/>
                    <a:pt x="21" y="50"/>
                    <a:pt x="19" y="54"/>
                  </a:cubicBezTo>
                  <a:cubicBezTo>
                    <a:pt x="18" y="58"/>
                    <a:pt x="17" y="61"/>
                    <a:pt x="17" y="64"/>
                  </a:cubicBezTo>
                  <a:cubicBezTo>
                    <a:pt x="17" y="67"/>
                    <a:pt x="17" y="70"/>
                    <a:pt x="18" y="72"/>
                  </a:cubicBezTo>
                  <a:cubicBezTo>
                    <a:pt x="18" y="72"/>
                    <a:pt x="19" y="71"/>
                    <a:pt x="21" y="72"/>
                  </a:cubicBezTo>
                  <a:cubicBezTo>
                    <a:pt x="19" y="69"/>
                    <a:pt x="18" y="67"/>
                    <a:pt x="18" y="64"/>
                  </a:cubicBezTo>
                  <a:cubicBezTo>
                    <a:pt x="18" y="61"/>
                    <a:pt x="20" y="57"/>
                    <a:pt x="21" y="54"/>
                  </a:cubicBezTo>
                  <a:cubicBezTo>
                    <a:pt x="22" y="50"/>
                    <a:pt x="24" y="44"/>
                    <a:pt x="23" y="40"/>
                  </a:cubicBezTo>
                  <a:cubicBezTo>
                    <a:pt x="23" y="39"/>
                    <a:pt x="23" y="38"/>
                    <a:pt x="23" y="37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81" name="Freeform 2223"/>
            <p:cNvSpPr>
              <a:spLocks noEditPoints="1"/>
            </p:cNvSpPr>
            <p:nvPr/>
          </p:nvSpPr>
          <p:spPr>
            <a:xfrm>
              <a:off x="7389786" y="2287597"/>
              <a:ext cx="150813" cy="292102"/>
            </a:xfrm>
            <a:custGeom>
              <a:avLst/>
              <a:gdLst>
                <a:gd name="txL" fmla="*/ 0 w 40"/>
                <a:gd name="txT" fmla="*/ 0 h 78"/>
                <a:gd name="txR" fmla="*/ 40 w 40"/>
                <a:gd name="txB" fmla="*/ 78 h 7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0" h="78">
                  <a:moveTo>
                    <a:pt x="31" y="48"/>
                  </a:moveTo>
                  <a:cubicBezTo>
                    <a:pt x="31" y="49"/>
                    <a:pt x="30" y="49"/>
                    <a:pt x="30" y="50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8" y="53"/>
                    <a:pt x="27" y="55"/>
                    <a:pt x="26" y="57"/>
                  </a:cubicBezTo>
                  <a:cubicBezTo>
                    <a:pt x="26" y="56"/>
                    <a:pt x="26" y="54"/>
                    <a:pt x="26" y="53"/>
                  </a:cubicBezTo>
                  <a:cubicBezTo>
                    <a:pt x="26" y="52"/>
                    <a:pt x="26" y="50"/>
                    <a:pt x="26" y="48"/>
                  </a:cubicBezTo>
                  <a:cubicBezTo>
                    <a:pt x="26" y="47"/>
                    <a:pt x="26" y="45"/>
                    <a:pt x="25" y="43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2"/>
                    <a:pt x="25" y="41"/>
                    <a:pt x="26" y="40"/>
                  </a:cubicBezTo>
                  <a:cubicBezTo>
                    <a:pt x="26" y="39"/>
                    <a:pt x="26" y="38"/>
                    <a:pt x="26" y="37"/>
                  </a:cubicBezTo>
                  <a:cubicBezTo>
                    <a:pt x="27" y="36"/>
                    <a:pt x="27" y="36"/>
                    <a:pt x="28" y="35"/>
                  </a:cubicBezTo>
                  <a:cubicBezTo>
                    <a:pt x="29" y="34"/>
                    <a:pt x="30" y="34"/>
                    <a:pt x="30" y="33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1" y="33"/>
                    <a:pt x="31" y="32"/>
                    <a:pt x="32" y="32"/>
                  </a:cubicBezTo>
                  <a:cubicBezTo>
                    <a:pt x="32" y="32"/>
                    <a:pt x="33" y="32"/>
                    <a:pt x="33" y="32"/>
                  </a:cubicBezTo>
                  <a:cubicBezTo>
                    <a:pt x="34" y="31"/>
                    <a:pt x="35" y="31"/>
                    <a:pt x="36" y="30"/>
                  </a:cubicBezTo>
                  <a:cubicBezTo>
                    <a:pt x="37" y="30"/>
                    <a:pt x="38" y="30"/>
                    <a:pt x="39" y="29"/>
                  </a:cubicBezTo>
                  <a:cubicBezTo>
                    <a:pt x="37" y="30"/>
                    <a:pt x="35" y="30"/>
                    <a:pt x="33" y="31"/>
                  </a:cubicBezTo>
                  <a:cubicBezTo>
                    <a:pt x="32" y="31"/>
                    <a:pt x="32" y="31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29" y="33"/>
                    <a:pt x="28" y="33"/>
                    <a:pt x="27" y="34"/>
                  </a:cubicBezTo>
                  <a:cubicBezTo>
                    <a:pt x="26" y="35"/>
                    <a:pt x="26" y="35"/>
                    <a:pt x="25" y="36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7"/>
                    <a:pt x="25" y="36"/>
                    <a:pt x="24" y="36"/>
                  </a:cubicBezTo>
                  <a:cubicBezTo>
                    <a:pt x="24" y="35"/>
                    <a:pt x="24" y="35"/>
                    <a:pt x="24" y="34"/>
                  </a:cubicBezTo>
                  <a:cubicBezTo>
                    <a:pt x="24" y="33"/>
                    <a:pt x="24" y="32"/>
                    <a:pt x="24" y="31"/>
                  </a:cubicBezTo>
                  <a:cubicBezTo>
                    <a:pt x="24" y="29"/>
                    <a:pt x="25" y="27"/>
                    <a:pt x="25" y="25"/>
                  </a:cubicBezTo>
                  <a:cubicBezTo>
                    <a:pt x="25" y="24"/>
                    <a:pt x="25" y="23"/>
                    <a:pt x="26" y="22"/>
                  </a:cubicBezTo>
                  <a:cubicBezTo>
                    <a:pt x="26" y="21"/>
                    <a:pt x="26" y="20"/>
                    <a:pt x="27" y="19"/>
                  </a:cubicBezTo>
                  <a:cubicBezTo>
                    <a:pt x="27" y="18"/>
                    <a:pt x="27" y="17"/>
                    <a:pt x="28" y="16"/>
                  </a:cubicBezTo>
                  <a:cubicBezTo>
                    <a:pt x="28" y="15"/>
                    <a:pt x="29" y="14"/>
                    <a:pt x="29" y="13"/>
                  </a:cubicBezTo>
                  <a:cubicBezTo>
                    <a:pt x="28" y="15"/>
                    <a:pt x="27" y="17"/>
                    <a:pt x="26" y="19"/>
                  </a:cubicBezTo>
                  <a:cubicBezTo>
                    <a:pt x="25" y="21"/>
                    <a:pt x="24" y="23"/>
                    <a:pt x="24" y="25"/>
                  </a:cubicBezTo>
                  <a:cubicBezTo>
                    <a:pt x="23" y="26"/>
                    <a:pt x="23" y="27"/>
                    <a:pt x="23" y="29"/>
                  </a:cubicBezTo>
                  <a:cubicBezTo>
                    <a:pt x="23" y="27"/>
                    <a:pt x="23" y="26"/>
                    <a:pt x="23" y="24"/>
                  </a:cubicBezTo>
                  <a:cubicBezTo>
                    <a:pt x="22" y="23"/>
                    <a:pt x="22" y="21"/>
                    <a:pt x="22" y="19"/>
                  </a:cubicBezTo>
                  <a:cubicBezTo>
                    <a:pt x="22" y="16"/>
                    <a:pt x="22" y="13"/>
                    <a:pt x="23" y="10"/>
                  </a:cubicBezTo>
                  <a:cubicBezTo>
                    <a:pt x="23" y="7"/>
                    <a:pt x="23" y="3"/>
                    <a:pt x="24" y="0"/>
                  </a:cubicBezTo>
                  <a:cubicBezTo>
                    <a:pt x="22" y="7"/>
                    <a:pt x="21" y="13"/>
                    <a:pt x="21" y="19"/>
                  </a:cubicBezTo>
                  <a:cubicBezTo>
                    <a:pt x="21" y="21"/>
                    <a:pt x="21" y="23"/>
                    <a:pt x="21" y="24"/>
                  </a:cubicBezTo>
                  <a:cubicBezTo>
                    <a:pt x="21" y="26"/>
                    <a:pt x="22" y="28"/>
                    <a:pt x="22" y="29"/>
                  </a:cubicBezTo>
                  <a:cubicBezTo>
                    <a:pt x="22" y="32"/>
                    <a:pt x="23" y="36"/>
                    <a:pt x="23" y="39"/>
                  </a:cubicBezTo>
                  <a:cubicBezTo>
                    <a:pt x="23" y="42"/>
                    <a:pt x="24" y="45"/>
                    <a:pt x="24" y="48"/>
                  </a:cubicBezTo>
                  <a:cubicBezTo>
                    <a:pt x="24" y="50"/>
                    <a:pt x="24" y="52"/>
                    <a:pt x="24" y="53"/>
                  </a:cubicBezTo>
                  <a:cubicBezTo>
                    <a:pt x="24" y="55"/>
                    <a:pt x="24" y="56"/>
                    <a:pt x="23" y="58"/>
                  </a:cubicBezTo>
                  <a:cubicBezTo>
                    <a:pt x="23" y="59"/>
                    <a:pt x="23" y="61"/>
                    <a:pt x="22" y="62"/>
                  </a:cubicBezTo>
                  <a:cubicBezTo>
                    <a:pt x="22" y="63"/>
                    <a:pt x="21" y="64"/>
                    <a:pt x="21" y="65"/>
                  </a:cubicBezTo>
                  <a:cubicBezTo>
                    <a:pt x="21" y="64"/>
                    <a:pt x="20" y="62"/>
                    <a:pt x="20" y="60"/>
                  </a:cubicBezTo>
                  <a:cubicBezTo>
                    <a:pt x="20" y="59"/>
                    <a:pt x="20" y="58"/>
                    <a:pt x="20" y="56"/>
                  </a:cubicBezTo>
                  <a:cubicBezTo>
                    <a:pt x="20" y="55"/>
                    <a:pt x="20" y="54"/>
                    <a:pt x="19" y="53"/>
                  </a:cubicBezTo>
                  <a:cubicBezTo>
                    <a:pt x="19" y="51"/>
                    <a:pt x="18" y="48"/>
                    <a:pt x="17" y="46"/>
                  </a:cubicBezTo>
                  <a:cubicBezTo>
                    <a:pt x="16" y="44"/>
                    <a:pt x="15" y="42"/>
                    <a:pt x="14" y="40"/>
                  </a:cubicBezTo>
                  <a:cubicBezTo>
                    <a:pt x="13" y="38"/>
                    <a:pt x="13" y="36"/>
                    <a:pt x="12" y="33"/>
                  </a:cubicBezTo>
                  <a:cubicBezTo>
                    <a:pt x="12" y="31"/>
                    <a:pt x="11" y="29"/>
                    <a:pt x="11" y="26"/>
                  </a:cubicBezTo>
                  <a:cubicBezTo>
                    <a:pt x="11" y="24"/>
                    <a:pt x="11" y="22"/>
                    <a:pt x="11" y="20"/>
                  </a:cubicBezTo>
                  <a:cubicBezTo>
                    <a:pt x="10" y="24"/>
                    <a:pt x="11" y="29"/>
                    <a:pt x="11" y="33"/>
                  </a:cubicBezTo>
                  <a:cubicBezTo>
                    <a:pt x="12" y="36"/>
                    <a:pt x="12" y="38"/>
                    <a:pt x="13" y="40"/>
                  </a:cubicBezTo>
                  <a:cubicBezTo>
                    <a:pt x="14" y="42"/>
                    <a:pt x="15" y="45"/>
                    <a:pt x="16" y="47"/>
                  </a:cubicBezTo>
                  <a:cubicBezTo>
                    <a:pt x="17" y="49"/>
                    <a:pt x="18" y="51"/>
                    <a:pt x="18" y="53"/>
                  </a:cubicBezTo>
                  <a:cubicBezTo>
                    <a:pt x="18" y="54"/>
                    <a:pt x="18" y="55"/>
                    <a:pt x="19" y="57"/>
                  </a:cubicBezTo>
                  <a:cubicBezTo>
                    <a:pt x="19" y="58"/>
                    <a:pt x="19" y="59"/>
                    <a:pt x="19" y="60"/>
                  </a:cubicBezTo>
                  <a:cubicBezTo>
                    <a:pt x="19" y="62"/>
                    <a:pt x="19" y="65"/>
                    <a:pt x="19" y="67"/>
                  </a:cubicBezTo>
                  <a:cubicBezTo>
                    <a:pt x="19" y="68"/>
                    <a:pt x="19" y="69"/>
                    <a:pt x="19" y="70"/>
                  </a:cubicBezTo>
                  <a:cubicBezTo>
                    <a:pt x="19" y="71"/>
                    <a:pt x="19" y="71"/>
                    <a:pt x="19" y="72"/>
                  </a:cubicBezTo>
                  <a:cubicBezTo>
                    <a:pt x="19" y="72"/>
                    <a:pt x="19" y="72"/>
                    <a:pt x="19" y="72"/>
                  </a:cubicBezTo>
                  <a:cubicBezTo>
                    <a:pt x="18" y="70"/>
                    <a:pt x="16" y="68"/>
                    <a:pt x="15" y="66"/>
                  </a:cubicBezTo>
                  <a:cubicBezTo>
                    <a:pt x="14" y="65"/>
                    <a:pt x="13" y="63"/>
                    <a:pt x="12" y="62"/>
                  </a:cubicBezTo>
                  <a:cubicBezTo>
                    <a:pt x="11" y="61"/>
                    <a:pt x="9" y="60"/>
                    <a:pt x="8" y="59"/>
                  </a:cubicBezTo>
                  <a:cubicBezTo>
                    <a:pt x="6" y="57"/>
                    <a:pt x="4" y="54"/>
                    <a:pt x="2" y="51"/>
                  </a:cubicBezTo>
                  <a:cubicBezTo>
                    <a:pt x="2" y="49"/>
                    <a:pt x="1" y="48"/>
                    <a:pt x="1" y="46"/>
                  </a:cubicBezTo>
                  <a:cubicBezTo>
                    <a:pt x="0" y="45"/>
                    <a:pt x="0" y="43"/>
                    <a:pt x="0" y="41"/>
                  </a:cubicBezTo>
                  <a:cubicBezTo>
                    <a:pt x="0" y="45"/>
                    <a:pt x="1" y="48"/>
                    <a:pt x="2" y="51"/>
                  </a:cubicBezTo>
                  <a:cubicBezTo>
                    <a:pt x="2" y="53"/>
                    <a:pt x="3" y="54"/>
                    <a:pt x="4" y="56"/>
                  </a:cubicBezTo>
                  <a:cubicBezTo>
                    <a:pt x="5" y="56"/>
                    <a:pt x="5" y="57"/>
                    <a:pt x="6" y="58"/>
                  </a:cubicBezTo>
                  <a:cubicBezTo>
                    <a:pt x="6" y="58"/>
                    <a:pt x="6" y="58"/>
                    <a:pt x="6" y="59"/>
                  </a:cubicBezTo>
                  <a:cubicBezTo>
                    <a:pt x="7" y="59"/>
                    <a:pt x="7" y="59"/>
                    <a:pt x="7" y="60"/>
                  </a:cubicBezTo>
                  <a:cubicBezTo>
                    <a:pt x="10" y="62"/>
                    <a:pt x="12" y="64"/>
                    <a:pt x="14" y="67"/>
                  </a:cubicBezTo>
                  <a:cubicBezTo>
                    <a:pt x="15" y="68"/>
                    <a:pt x="16" y="70"/>
                    <a:pt x="16" y="71"/>
                  </a:cubicBezTo>
                  <a:cubicBezTo>
                    <a:pt x="17" y="72"/>
                    <a:pt x="18" y="73"/>
                    <a:pt x="18" y="74"/>
                  </a:cubicBezTo>
                  <a:cubicBezTo>
                    <a:pt x="18" y="75"/>
                    <a:pt x="18" y="76"/>
                    <a:pt x="18" y="77"/>
                  </a:cubicBezTo>
                  <a:cubicBezTo>
                    <a:pt x="18" y="77"/>
                    <a:pt x="19" y="78"/>
                    <a:pt x="19" y="78"/>
                  </a:cubicBezTo>
                  <a:cubicBezTo>
                    <a:pt x="20" y="78"/>
                    <a:pt x="21" y="77"/>
                    <a:pt x="21" y="77"/>
                  </a:cubicBezTo>
                  <a:cubicBezTo>
                    <a:pt x="21" y="75"/>
                    <a:pt x="21" y="74"/>
                    <a:pt x="21" y="72"/>
                  </a:cubicBezTo>
                  <a:cubicBezTo>
                    <a:pt x="21" y="71"/>
                    <a:pt x="22" y="70"/>
                    <a:pt x="22" y="69"/>
                  </a:cubicBezTo>
                  <a:cubicBezTo>
                    <a:pt x="22" y="69"/>
                    <a:pt x="22" y="69"/>
                    <a:pt x="23" y="69"/>
                  </a:cubicBezTo>
                  <a:cubicBezTo>
                    <a:pt x="23" y="68"/>
                    <a:pt x="24" y="68"/>
                    <a:pt x="25" y="68"/>
                  </a:cubicBezTo>
                  <a:cubicBezTo>
                    <a:pt x="25" y="68"/>
                    <a:pt x="25" y="68"/>
                    <a:pt x="26" y="67"/>
                  </a:cubicBezTo>
                  <a:cubicBezTo>
                    <a:pt x="26" y="67"/>
                    <a:pt x="26" y="67"/>
                    <a:pt x="26" y="67"/>
                  </a:cubicBezTo>
                  <a:cubicBezTo>
                    <a:pt x="26" y="67"/>
                    <a:pt x="27" y="67"/>
                    <a:pt x="27" y="67"/>
                  </a:cubicBezTo>
                  <a:cubicBezTo>
                    <a:pt x="28" y="66"/>
                    <a:pt x="28" y="66"/>
                    <a:pt x="29" y="66"/>
                  </a:cubicBezTo>
                  <a:cubicBezTo>
                    <a:pt x="30" y="65"/>
                    <a:pt x="32" y="63"/>
                    <a:pt x="33" y="62"/>
                  </a:cubicBezTo>
                  <a:cubicBezTo>
                    <a:pt x="33" y="62"/>
                    <a:pt x="34" y="61"/>
                    <a:pt x="34" y="61"/>
                  </a:cubicBezTo>
                  <a:cubicBezTo>
                    <a:pt x="35" y="60"/>
                    <a:pt x="36" y="60"/>
                    <a:pt x="36" y="59"/>
                  </a:cubicBezTo>
                  <a:cubicBezTo>
                    <a:pt x="35" y="59"/>
                    <a:pt x="35" y="60"/>
                    <a:pt x="34" y="60"/>
                  </a:cubicBezTo>
                  <a:cubicBezTo>
                    <a:pt x="34" y="61"/>
                    <a:pt x="33" y="61"/>
                    <a:pt x="32" y="62"/>
                  </a:cubicBezTo>
                  <a:cubicBezTo>
                    <a:pt x="31" y="63"/>
                    <a:pt x="30" y="64"/>
                    <a:pt x="28" y="65"/>
                  </a:cubicBezTo>
                  <a:cubicBezTo>
                    <a:pt x="28" y="65"/>
                    <a:pt x="27" y="65"/>
                    <a:pt x="26" y="66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5" y="66"/>
                    <a:pt x="24" y="66"/>
                    <a:pt x="24" y="66"/>
                  </a:cubicBezTo>
                  <a:cubicBezTo>
                    <a:pt x="24" y="67"/>
                    <a:pt x="23" y="67"/>
                    <a:pt x="23" y="67"/>
                  </a:cubicBezTo>
                  <a:cubicBezTo>
                    <a:pt x="23" y="66"/>
                    <a:pt x="23" y="66"/>
                    <a:pt x="23" y="65"/>
                  </a:cubicBezTo>
                  <a:cubicBezTo>
                    <a:pt x="26" y="59"/>
                    <a:pt x="26" y="59"/>
                    <a:pt x="26" y="59"/>
                  </a:cubicBezTo>
                  <a:cubicBezTo>
                    <a:pt x="28" y="57"/>
                    <a:pt x="29" y="54"/>
                    <a:pt x="30" y="52"/>
                  </a:cubicBezTo>
                  <a:cubicBezTo>
                    <a:pt x="31" y="50"/>
                    <a:pt x="31" y="50"/>
                    <a:pt x="31" y="50"/>
                  </a:cubicBezTo>
                  <a:cubicBezTo>
                    <a:pt x="31" y="50"/>
                    <a:pt x="31" y="49"/>
                    <a:pt x="32" y="49"/>
                  </a:cubicBezTo>
                  <a:cubicBezTo>
                    <a:pt x="32" y="47"/>
                    <a:pt x="33" y="46"/>
                    <a:pt x="34" y="45"/>
                  </a:cubicBezTo>
                  <a:cubicBezTo>
                    <a:pt x="35" y="44"/>
                    <a:pt x="36" y="43"/>
                    <a:pt x="37" y="43"/>
                  </a:cubicBezTo>
                  <a:cubicBezTo>
                    <a:pt x="38" y="42"/>
                    <a:pt x="39" y="41"/>
                    <a:pt x="40" y="40"/>
                  </a:cubicBezTo>
                  <a:cubicBezTo>
                    <a:pt x="37" y="41"/>
                    <a:pt x="35" y="43"/>
                    <a:pt x="33" y="45"/>
                  </a:cubicBezTo>
                  <a:cubicBezTo>
                    <a:pt x="33" y="46"/>
                    <a:pt x="32" y="47"/>
                    <a:pt x="31" y="48"/>
                  </a:cubicBezTo>
                  <a:close/>
                  <a:moveTo>
                    <a:pt x="25" y="37"/>
                  </a:moveTo>
                  <a:cubicBezTo>
                    <a:pt x="25" y="37"/>
                    <a:pt x="25" y="37"/>
                    <a:pt x="25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7"/>
                    <a:pt x="25" y="37"/>
                    <a:pt x="25" y="37"/>
                  </a:cubicBezTo>
                  <a:close/>
                </a:path>
              </a:pathLst>
            </a:cu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p>
              <a:endParaRPr lang="zh-CN" altLang="en-US"/>
            </a:p>
          </p:txBody>
        </p:sp>
        <p:sp>
          <p:nvSpPr>
            <p:cNvPr id="10882" name="Freeform 2224"/>
            <p:cNvSpPr/>
            <p:nvPr/>
          </p:nvSpPr>
          <p:spPr>
            <a:xfrm>
              <a:off x="7719988" y="2778138"/>
              <a:ext cx="38100" cy="147639"/>
            </a:xfrm>
            <a:custGeom>
              <a:avLst/>
              <a:gdLst>
                <a:gd name="txL" fmla="*/ 0 w 10"/>
                <a:gd name="txT" fmla="*/ 0 h 39"/>
                <a:gd name="txR" fmla="*/ 10 w 10"/>
                <a:gd name="txB" fmla="*/ 39 h 39"/>
              </a:gdLst>
              <a:ahLst/>
              <a:cxnLst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</a:cxnLst>
              <a:rect l="txL" t="txT" r="txR" b="txB"/>
              <a:pathLst>
                <a:path w="10" h="39">
                  <a:moveTo>
                    <a:pt x="1" y="10"/>
                  </a:moveTo>
                  <a:cubicBezTo>
                    <a:pt x="0" y="11"/>
                    <a:pt x="0" y="12"/>
                    <a:pt x="0" y="12"/>
                  </a:cubicBezTo>
                  <a:cubicBezTo>
                    <a:pt x="0" y="15"/>
                    <a:pt x="1" y="17"/>
                    <a:pt x="1" y="19"/>
                  </a:cubicBezTo>
                  <a:cubicBezTo>
                    <a:pt x="2" y="23"/>
                    <a:pt x="4" y="26"/>
                    <a:pt x="5" y="29"/>
                  </a:cubicBezTo>
                  <a:cubicBezTo>
                    <a:pt x="5" y="31"/>
                    <a:pt x="5" y="33"/>
                    <a:pt x="4" y="35"/>
                  </a:cubicBezTo>
                  <a:cubicBezTo>
                    <a:pt x="4" y="36"/>
                    <a:pt x="4" y="38"/>
                    <a:pt x="4" y="39"/>
                  </a:cubicBezTo>
                  <a:cubicBezTo>
                    <a:pt x="5" y="37"/>
                    <a:pt x="6" y="34"/>
                    <a:pt x="7" y="33"/>
                  </a:cubicBezTo>
                  <a:cubicBezTo>
                    <a:pt x="9" y="27"/>
                    <a:pt x="8" y="21"/>
                    <a:pt x="8" y="15"/>
                  </a:cubicBezTo>
                  <a:cubicBezTo>
                    <a:pt x="8" y="12"/>
                    <a:pt x="8" y="9"/>
                    <a:pt x="9" y="7"/>
                  </a:cubicBezTo>
                  <a:cubicBezTo>
                    <a:pt x="9" y="5"/>
                    <a:pt x="10" y="2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8" y="4"/>
                    <a:pt x="4" y="7"/>
                    <a:pt x="1" y="1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83" name="Freeform 2227"/>
            <p:cNvSpPr/>
            <p:nvPr/>
          </p:nvSpPr>
          <p:spPr>
            <a:xfrm>
              <a:off x="7750151" y="2805126"/>
              <a:ext cx="41275" cy="63500"/>
            </a:xfrm>
            <a:custGeom>
              <a:avLst/>
              <a:gdLst>
                <a:gd name="txL" fmla="*/ 0 w 11"/>
                <a:gd name="txT" fmla="*/ 0 h 17"/>
                <a:gd name="txR" fmla="*/ 11 w 11"/>
                <a:gd name="txB" fmla="*/ 17 h 1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</a:cxnLst>
              <a:rect l="txL" t="txT" r="txR" b="txB"/>
              <a:pathLst>
                <a:path w="11" h="17">
                  <a:moveTo>
                    <a:pt x="1" y="9"/>
                  </a:moveTo>
                  <a:cubicBezTo>
                    <a:pt x="0" y="11"/>
                    <a:pt x="0" y="14"/>
                    <a:pt x="1" y="17"/>
                  </a:cubicBezTo>
                  <a:cubicBezTo>
                    <a:pt x="1" y="15"/>
                    <a:pt x="1" y="14"/>
                    <a:pt x="2" y="13"/>
                  </a:cubicBezTo>
                  <a:cubicBezTo>
                    <a:pt x="3" y="11"/>
                    <a:pt x="5" y="10"/>
                    <a:pt x="7" y="10"/>
                  </a:cubicBezTo>
                  <a:cubicBezTo>
                    <a:pt x="9" y="9"/>
                    <a:pt x="10" y="9"/>
                    <a:pt x="11" y="8"/>
                  </a:cubicBezTo>
                  <a:cubicBezTo>
                    <a:pt x="10" y="5"/>
                    <a:pt x="8" y="3"/>
                    <a:pt x="6" y="0"/>
                  </a:cubicBezTo>
                  <a:cubicBezTo>
                    <a:pt x="3" y="2"/>
                    <a:pt x="2" y="6"/>
                    <a:pt x="1" y="9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84" name="Freeform 2228"/>
            <p:cNvSpPr/>
            <p:nvPr/>
          </p:nvSpPr>
          <p:spPr>
            <a:xfrm>
              <a:off x="7686650" y="2857514"/>
              <a:ext cx="52388" cy="134938"/>
            </a:xfrm>
            <a:custGeom>
              <a:avLst/>
              <a:gdLst>
                <a:gd name="txL" fmla="*/ 0 w 14"/>
                <a:gd name="txT" fmla="*/ 0 h 36"/>
                <a:gd name="txR" fmla="*/ 14 w 14"/>
                <a:gd name="txB" fmla="*/ 36 h 3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4" h="36">
                  <a:moveTo>
                    <a:pt x="13" y="18"/>
                  </a:moveTo>
                  <a:cubicBezTo>
                    <a:pt x="12" y="17"/>
                    <a:pt x="11" y="15"/>
                    <a:pt x="10" y="14"/>
                  </a:cubicBezTo>
                  <a:cubicBezTo>
                    <a:pt x="9" y="13"/>
                    <a:pt x="7" y="12"/>
                    <a:pt x="6" y="11"/>
                  </a:cubicBezTo>
                  <a:cubicBezTo>
                    <a:pt x="3" y="8"/>
                    <a:pt x="1" y="5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4"/>
                    <a:pt x="0" y="9"/>
                    <a:pt x="1" y="13"/>
                  </a:cubicBezTo>
                  <a:cubicBezTo>
                    <a:pt x="2" y="15"/>
                    <a:pt x="7" y="20"/>
                    <a:pt x="12" y="20"/>
                  </a:cubicBezTo>
                  <a:cubicBezTo>
                    <a:pt x="13" y="23"/>
                    <a:pt x="12" y="25"/>
                    <a:pt x="11" y="27"/>
                  </a:cubicBezTo>
                  <a:cubicBezTo>
                    <a:pt x="10" y="29"/>
                    <a:pt x="9" y="30"/>
                    <a:pt x="9" y="32"/>
                  </a:cubicBezTo>
                  <a:cubicBezTo>
                    <a:pt x="8" y="33"/>
                    <a:pt x="9" y="35"/>
                    <a:pt x="9" y="36"/>
                  </a:cubicBezTo>
                  <a:cubicBezTo>
                    <a:pt x="9" y="36"/>
                    <a:pt x="10" y="35"/>
                    <a:pt x="11" y="36"/>
                  </a:cubicBezTo>
                  <a:cubicBezTo>
                    <a:pt x="10" y="34"/>
                    <a:pt x="9" y="33"/>
                    <a:pt x="9" y="32"/>
                  </a:cubicBezTo>
                  <a:cubicBezTo>
                    <a:pt x="10" y="30"/>
                    <a:pt x="11" y="28"/>
                    <a:pt x="11" y="27"/>
                  </a:cubicBezTo>
                  <a:cubicBezTo>
                    <a:pt x="12" y="25"/>
                    <a:pt x="14" y="22"/>
                    <a:pt x="13" y="20"/>
                  </a:cubicBezTo>
                  <a:cubicBezTo>
                    <a:pt x="13" y="19"/>
                    <a:pt x="13" y="19"/>
                    <a:pt x="13" y="18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85" name="Freeform 2229"/>
            <p:cNvSpPr>
              <a:spLocks noEditPoints="1"/>
            </p:cNvSpPr>
            <p:nvPr/>
          </p:nvSpPr>
          <p:spPr>
            <a:xfrm>
              <a:off x="7689825" y="2786076"/>
              <a:ext cx="101601" cy="147639"/>
            </a:xfrm>
            <a:custGeom>
              <a:avLst/>
              <a:gdLst>
                <a:gd name="txL" fmla="*/ 0 w 27"/>
                <a:gd name="txT" fmla="*/ 0 h 39"/>
                <a:gd name="txR" fmla="*/ 27 w 27"/>
                <a:gd name="txB" fmla="*/ 39 h 3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7" h="39">
                  <a:moveTo>
                    <a:pt x="21" y="23"/>
                  </a:moveTo>
                  <a:cubicBezTo>
                    <a:pt x="20" y="24"/>
                    <a:pt x="20" y="24"/>
                    <a:pt x="20" y="24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18" y="26"/>
                    <a:pt x="18" y="27"/>
                    <a:pt x="17" y="28"/>
                  </a:cubicBezTo>
                  <a:cubicBezTo>
                    <a:pt x="17" y="27"/>
                    <a:pt x="17" y="27"/>
                    <a:pt x="17" y="26"/>
                  </a:cubicBezTo>
                  <a:cubicBezTo>
                    <a:pt x="17" y="25"/>
                    <a:pt x="18" y="24"/>
                    <a:pt x="17" y="24"/>
                  </a:cubicBezTo>
                  <a:cubicBezTo>
                    <a:pt x="17" y="23"/>
                    <a:pt x="17" y="22"/>
                    <a:pt x="17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7" y="20"/>
                    <a:pt x="17" y="20"/>
                    <a:pt x="17" y="19"/>
                  </a:cubicBezTo>
                  <a:cubicBezTo>
                    <a:pt x="18" y="19"/>
                    <a:pt x="18" y="18"/>
                    <a:pt x="18" y="18"/>
                  </a:cubicBezTo>
                  <a:cubicBezTo>
                    <a:pt x="18" y="18"/>
                    <a:pt x="19" y="17"/>
                    <a:pt x="19" y="17"/>
                  </a:cubicBezTo>
                  <a:cubicBezTo>
                    <a:pt x="20" y="17"/>
                    <a:pt x="20" y="16"/>
                    <a:pt x="21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6"/>
                    <a:pt x="22" y="15"/>
                    <a:pt x="22" y="15"/>
                  </a:cubicBezTo>
                  <a:cubicBezTo>
                    <a:pt x="22" y="15"/>
                    <a:pt x="22" y="15"/>
                    <a:pt x="23" y="15"/>
                  </a:cubicBezTo>
                  <a:cubicBezTo>
                    <a:pt x="23" y="15"/>
                    <a:pt x="24" y="14"/>
                    <a:pt x="24" y="14"/>
                  </a:cubicBezTo>
                  <a:cubicBezTo>
                    <a:pt x="25" y="14"/>
                    <a:pt x="26" y="14"/>
                    <a:pt x="26" y="14"/>
                  </a:cubicBezTo>
                  <a:cubicBezTo>
                    <a:pt x="25" y="14"/>
                    <a:pt x="24" y="14"/>
                    <a:pt x="22" y="15"/>
                  </a:cubicBezTo>
                  <a:cubicBezTo>
                    <a:pt x="22" y="15"/>
                    <a:pt x="22" y="15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0" y="16"/>
                    <a:pt x="19" y="16"/>
                    <a:pt x="19" y="16"/>
                  </a:cubicBezTo>
                  <a:cubicBezTo>
                    <a:pt x="18" y="17"/>
                    <a:pt x="18" y="17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6"/>
                    <a:pt x="17" y="16"/>
                    <a:pt x="17" y="15"/>
                  </a:cubicBezTo>
                  <a:cubicBezTo>
                    <a:pt x="17" y="14"/>
                    <a:pt x="17" y="13"/>
                    <a:pt x="18" y="12"/>
                  </a:cubicBezTo>
                  <a:cubicBezTo>
                    <a:pt x="18" y="11"/>
                    <a:pt x="18" y="11"/>
                    <a:pt x="18" y="10"/>
                  </a:cubicBezTo>
                  <a:cubicBezTo>
                    <a:pt x="18" y="10"/>
                    <a:pt x="19" y="9"/>
                    <a:pt x="19" y="9"/>
                  </a:cubicBezTo>
                  <a:cubicBezTo>
                    <a:pt x="19" y="8"/>
                    <a:pt x="19" y="8"/>
                    <a:pt x="20" y="7"/>
                  </a:cubicBezTo>
                  <a:cubicBezTo>
                    <a:pt x="20" y="7"/>
                    <a:pt x="20" y="6"/>
                    <a:pt x="21" y="6"/>
                  </a:cubicBezTo>
                  <a:cubicBezTo>
                    <a:pt x="20" y="7"/>
                    <a:pt x="19" y="8"/>
                    <a:pt x="18" y="9"/>
                  </a:cubicBezTo>
                  <a:cubicBezTo>
                    <a:pt x="18" y="10"/>
                    <a:pt x="17" y="11"/>
                    <a:pt x="17" y="12"/>
                  </a:cubicBezTo>
                  <a:cubicBezTo>
                    <a:pt x="17" y="13"/>
                    <a:pt x="16" y="13"/>
                    <a:pt x="16" y="14"/>
                  </a:cubicBezTo>
                  <a:cubicBezTo>
                    <a:pt x="16" y="13"/>
                    <a:pt x="16" y="12"/>
                    <a:pt x="16" y="12"/>
                  </a:cubicBezTo>
                  <a:cubicBezTo>
                    <a:pt x="16" y="11"/>
                    <a:pt x="16" y="10"/>
                    <a:pt x="16" y="9"/>
                  </a:cubicBezTo>
                  <a:cubicBezTo>
                    <a:pt x="16" y="8"/>
                    <a:pt x="16" y="6"/>
                    <a:pt x="17" y="4"/>
                  </a:cubicBezTo>
                  <a:cubicBezTo>
                    <a:pt x="17" y="3"/>
                    <a:pt x="17" y="1"/>
                    <a:pt x="18" y="0"/>
                  </a:cubicBezTo>
                  <a:cubicBezTo>
                    <a:pt x="16" y="3"/>
                    <a:pt x="16" y="6"/>
                    <a:pt x="15" y="9"/>
                  </a:cubicBezTo>
                  <a:cubicBezTo>
                    <a:pt x="15" y="10"/>
                    <a:pt x="15" y="11"/>
                    <a:pt x="15" y="12"/>
                  </a:cubicBezTo>
                  <a:cubicBezTo>
                    <a:pt x="15" y="13"/>
                    <a:pt x="15" y="13"/>
                    <a:pt x="15" y="14"/>
                  </a:cubicBezTo>
                  <a:cubicBezTo>
                    <a:pt x="15" y="16"/>
                    <a:pt x="16" y="17"/>
                    <a:pt x="16" y="19"/>
                  </a:cubicBezTo>
                  <a:cubicBezTo>
                    <a:pt x="16" y="21"/>
                    <a:pt x="16" y="22"/>
                    <a:pt x="16" y="24"/>
                  </a:cubicBezTo>
                  <a:cubicBezTo>
                    <a:pt x="16" y="24"/>
                    <a:pt x="16" y="25"/>
                    <a:pt x="16" y="26"/>
                  </a:cubicBezTo>
                  <a:cubicBezTo>
                    <a:pt x="16" y="27"/>
                    <a:pt x="16" y="28"/>
                    <a:pt x="15" y="28"/>
                  </a:cubicBezTo>
                  <a:cubicBezTo>
                    <a:pt x="15" y="29"/>
                    <a:pt x="15" y="30"/>
                    <a:pt x="14" y="31"/>
                  </a:cubicBezTo>
                  <a:cubicBezTo>
                    <a:pt x="14" y="31"/>
                    <a:pt x="14" y="32"/>
                    <a:pt x="13" y="32"/>
                  </a:cubicBezTo>
                  <a:cubicBezTo>
                    <a:pt x="13" y="31"/>
                    <a:pt x="13" y="31"/>
                    <a:pt x="13" y="30"/>
                  </a:cubicBezTo>
                  <a:cubicBezTo>
                    <a:pt x="13" y="29"/>
                    <a:pt x="13" y="28"/>
                    <a:pt x="13" y="28"/>
                  </a:cubicBezTo>
                  <a:cubicBezTo>
                    <a:pt x="13" y="27"/>
                    <a:pt x="13" y="27"/>
                    <a:pt x="13" y="26"/>
                  </a:cubicBezTo>
                  <a:cubicBezTo>
                    <a:pt x="13" y="25"/>
                    <a:pt x="12" y="24"/>
                    <a:pt x="11" y="23"/>
                  </a:cubicBezTo>
                  <a:cubicBezTo>
                    <a:pt x="11" y="22"/>
                    <a:pt x="10" y="21"/>
                    <a:pt x="10" y="20"/>
                  </a:cubicBezTo>
                  <a:cubicBezTo>
                    <a:pt x="9" y="19"/>
                    <a:pt x="9" y="18"/>
                    <a:pt x="9" y="17"/>
                  </a:cubicBezTo>
                  <a:cubicBezTo>
                    <a:pt x="9" y="15"/>
                    <a:pt x="8" y="14"/>
                    <a:pt x="8" y="13"/>
                  </a:cubicBezTo>
                  <a:cubicBezTo>
                    <a:pt x="8" y="12"/>
                    <a:pt x="8" y="11"/>
                    <a:pt x="9" y="10"/>
                  </a:cubicBezTo>
                  <a:cubicBezTo>
                    <a:pt x="8" y="12"/>
                    <a:pt x="8" y="14"/>
                    <a:pt x="8" y="17"/>
                  </a:cubicBezTo>
                  <a:cubicBezTo>
                    <a:pt x="9" y="18"/>
                    <a:pt x="9" y="19"/>
                    <a:pt x="9" y="20"/>
                  </a:cubicBezTo>
                  <a:cubicBezTo>
                    <a:pt x="10" y="21"/>
                    <a:pt x="10" y="22"/>
                    <a:pt x="11" y="23"/>
                  </a:cubicBezTo>
                  <a:cubicBezTo>
                    <a:pt x="11" y="24"/>
                    <a:pt x="12" y="25"/>
                    <a:pt x="12" y="26"/>
                  </a:cubicBezTo>
                  <a:cubicBezTo>
                    <a:pt x="12" y="27"/>
                    <a:pt x="12" y="27"/>
                    <a:pt x="12" y="28"/>
                  </a:cubicBezTo>
                  <a:cubicBezTo>
                    <a:pt x="12" y="29"/>
                    <a:pt x="12" y="29"/>
                    <a:pt x="12" y="30"/>
                  </a:cubicBezTo>
                  <a:cubicBezTo>
                    <a:pt x="12" y="31"/>
                    <a:pt x="12" y="32"/>
                    <a:pt x="12" y="33"/>
                  </a:cubicBezTo>
                  <a:cubicBezTo>
                    <a:pt x="12" y="34"/>
                    <a:pt x="12" y="34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6"/>
                    <a:pt x="12" y="36"/>
                  </a:cubicBezTo>
                  <a:cubicBezTo>
                    <a:pt x="11" y="35"/>
                    <a:pt x="10" y="34"/>
                    <a:pt x="9" y="33"/>
                  </a:cubicBezTo>
                  <a:cubicBezTo>
                    <a:pt x="9" y="32"/>
                    <a:pt x="8" y="32"/>
                    <a:pt x="8" y="31"/>
                  </a:cubicBezTo>
                  <a:cubicBezTo>
                    <a:pt x="7" y="30"/>
                    <a:pt x="6" y="30"/>
                    <a:pt x="5" y="29"/>
                  </a:cubicBezTo>
                  <a:cubicBezTo>
                    <a:pt x="4" y="28"/>
                    <a:pt x="3" y="27"/>
                    <a:pt x="2" y="26"/>
                  </a:cubicBezTo>
                  <a:cubicBezTo>
                    <a:pt x="1" y="25"/>
                    <a:pt x="1" y="24"/>
                    <a:pt x="1" y="23"/>
                  </a:cubicBezTo>
                  <a:cubicBezTo>
                    <a:pt x="1" y="23"/>
                    <a:pt x="0" y="22"/>
                    <a:pt x="0" y="21"/>
                  </a:cubicBezTo>
                  <a:cubicBezTo>
                    <a:pt x="0" y="23"/>
                    <a:pt x="1" y="24"/>
                    <a:pt x="1" y="26"/>
                  </a:cubicBezTo>
                  <a:cubicBezTo>
                    <a:pt x="2" y="27"/>
                    <a:pt x="2" y="27"/>
                    <a:pt x="3" y="28"/>
                  </a:cubicBezTo>
                  <a:cubicBezTo>
                    <a:pt x="3" y="28"/>
                    <a:pt x="3" y="29"/>
                    <a:pt x="4" y="29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30"/>
                    <a:pt x="5" y="30"/>
                    <a:pt x="5" y="30"/>
                  </a:cubicBezTo>
                  <a:cubicBezTo>
                    <a:pt x="6" y="31"/>
                    <a:pt x="7" y="32"/>
                    <a:pt x="9" y="33"/>
                  </a:cubicBezTo>
                  <a:cubicBezTo>
                    <a:pt x="9" y="34"/>
                    <a:pt x="10" y="35"/>
                    <a:pt x="10" y="35"/>
                  </a:cubicBezTo>
                  <a:cubicBezTo>
                    <a:pt x="11" y="36"/>
                    <a:pt x="11" y="36"/>
                    <a:pt x="12" y="37"/>
                  </a:cubicBezTo>
                  <a:cubicBezTo>
                    <a:pt x="11" y="37"/>
                    <a:pt x="11" y="38"/>
                    <a:pt x="11" y="38"/>
                  </a:cubicBezTo>
                  <a:cubicBezTo>
                    <a:pt x="11" y="38"/>
                    <a:pt x="12" y="39"/>
                    <a:pt x="12" y="39"/>
                  </a:cubicBezTo>
                  <a:cubicBezTo>
                    <a:pt x="12" y="39"/>
                    <a:pt x="13" y="38"/>
                    <a:pt x="13" y="38"/>
                  </a:cubicBezTo>
                  <a:cubicBezTo>
                    <a:pt x="13" y="37"/>
                    <a:pt x="13" y="36"/>
                    <a:pt x="13" y="36"/>
                  </a:cubicBezTo>
                  <a:cubicBezTo>
                    <a:pt x="14" y="35"/>
                    <a:pt x="14" y="35"/>
                    <a:pt x="14" y="3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5" y="34"/>
                    <a:pt x="15" y="34"/>
                    <a:pt x="16" y="33"/>
                  </a:cubicBezTo>
                  <a:cubicBezTo>
                    <a:pt x="16" y="33"/>
                    <a:pt x="16" y="33"/>
                    <a:pt x="17" y="33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18" y="33"/>
                    <a:pt x="18" y="32"/>
                    <a:pt x="19" y="32"/>
                  </a:cubicBezTo>
                  <a:cubicBezTo>
                    <a:pt x="20" y="32"/>
                    <a:pt x="21" y="31"/>
                    <a:pt x="21" y="30"/>
                  </a:cubicBezTo>
                  <a:cubicBezTo>
                    <a:pt x="22" y="30"/>
                    <a:pt x="22" y="30"/>
                    <a:pt x="23" y="29"/>
                  </a:cubicBezTo>
                  <a:cubicBezTo>
                    <a:pt x="23" y="29"/>
                    <a:pt x="23" y="29"/>
                    <a:pt x="24" y="29"/>
                  </a:cubicBezTo>
                  <a:cubicBezTo>
                    <a:pt x="23" y="29"/>
                    <a:pt x="23" y="29"/>
                    <a:pt x="22" y="29"/>
                  </a:cubicBezTo>
                  <a:cubicBezTo>
                    <a:pt x="22" y="30"/>
                    <a:pt x="22" y="30"/>
                    <a:pt x="21" y="30"/>
                  </a:cubicBezTo>
                  <a:cubicBezTo>
                    <a:pt x="20" y="31"/>
                    <a:pt x="19" y="31"/>
                    <a:pt x="18" y="32"/>
                  </a:cubicBezTo>
                  <a:cubicBezTo>
                    <a:pt x="18" y="32"/>
                    <a:pt x="17" y="32"/>
                    <a:pt x="17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3"/>
                    <a:pt x="15" y="32"/>
                    <a:pt x="15" y="32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8" y="28"/>
                    <a:pt x="19" y="26"/>
                    <a:pt x="20" y="25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3"/>
                  </a:cubicBezTo>
                  <a:cubicBezTo>
                    <a:pt x="22" y="23"/>
                    <a:pt x="22" y="22"/>
                    <a:pt x="23" y="22"/>
                  </a:cubicBezTo>
                  <a:cubicBezTo>
                    <a:pt x="23" y="21"/>
                    <a:pt x="24" y="21"/>
                    <a:pt x="25" y="20"/>
                  </a:cubicBezTo>
                  <a:cubicBezTo>
                    <a:pt x="25" y="20"/>
                    <a:pt x="26" y="19"/>
                    <a:pt x="27" y="19"/>
                  </a:cubicBezTo>
                  <a:cubicBezTo>
                    <a:pt x="25" y="20"/>
                    <a:pt x="24" y="21"/>
                    <a:pt x="22" y="22"/>
                  </a:cubicBezTo>
                  <a:cubicBezTo>
                    <a:pt x="22" y="22"/>
                    <a:pt x="21" y="23"/>
                    <a:pt x="21" y="23"/>
                  </a:cubicBezTo>
                  <a:close/>
                  <a:moveTo>
                    <a:pt x="17" y="18"/>
                  </a:move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86" name="Freeform 2230"/>
            <p:cNvSpPr/>
            <p:nvPr/>
          </p:nvSpPr>
          <p:spPr>
            <a:xfrm>
              <a:off x="6635719" y="3071828"/>
              <a:ext cx="36513" cy="146051"/>
            </a:xfrm>
            <a:custGeom>
              <a:avLst/>
              <a:gdLst>
                <a:gd name="txL" fmla="*/ 0 w 10"/>
                <a:gd name="txT" fmla="*/ 0 h 39"/>
                <a:gd name="txR" fmla="*/ 10 w 10"/>
                <a:gd name="txB" fmla="*/ 39 h 3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</a:cxnLst>
              <a:rect l="txL" t="txT" r="txR" b="txB"/>
              <a:pathLst>
                <a:path w="10" h="39">
                  <a:moveTo>
                    <a:pt x="1" y="10"/>
                  </a:moveTo>
                  <a:cubicBezTo>
                    <a:pt x="1" y="11"/>
                    <a:pt x="1" y="11"/>
                    <a:pt x="1" y="12"/>
                  </a:cubicBezTo>
                  <a:cubicBezTo>
                    <a:pt x="0" y="14"/>
                    <a:pt x="1" y="16"/>
                    <a:pt x="1" y="19"/>
                  </a:cubicBezTo>
                  <a:cubicBezTo>
                    <a:pt x="2" y="22"/>
                    <a:pt x="4" y="25"/>
                    <a:pt x="5" y="28"/>
                  </a:cubicBezTo>
                  <a:cubicBezTo>
                    <a:pt x="5" y="31"/>
                    <a:pt x="5" y="33"/>
                    <a:pt x="5" y="35"/>
                  </a:cubicBezTo>
                  <a:cubicBezTo>
                    <a:pt x="4" y="36"/>
                    <a:pt x="4" y="38"/>
                    <a:pt x="5" y="39"/>
                  </a:cubicBezTo>
                  <a:cubicBezTo>
                    <a:pt x="5" y="36"/>
                    <a:pt x="6" y="34"/>
                    <a:pt x="7" y="32"/>
                  </a:cubicBezTo>
                  <a:cubicBezTo>
                    <a:pt x="10" y="26"/>
                    <a:pt x="8" y="20"/>
                    <a:pt x="8" y="14"/>
                  </a:cubicBezTo>
                  <a:cubicBezTo>
                    <a:pt x="8" y="12"/>
                    <a:pt x="8" y="9"/>
                    <a:pt x="9" y="6"/>
                  </a:cubicBezTo>
                  <a:cubicBezTo>
                    <a:pt x="9" y="4"/>
                    <a:pt x="10" y="2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8" y="3"/>
                    <a:pt x="4" y="7"/>
                    <a:pt x="1" y="1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887" name="Picture 2231"/>
            <p:cNvPicPr>
              <a:picLocks noChangeAspect="1"/>
            </p:cNvPicPr>
            <p:nvPr/>
          </p:nvPicPr>
          <p:blipFill>
            <a:blip r:embed="rId73"/>
            <a:stretch>
              <a:fillRect/>
            </a:stretch>
          </p:blipFill>
          <p:spPr>
            <a:xfrm>
              <a:off x="6589681" y="3097228"/>
              <a:ext cx="79375" cy="134938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888" name="Picture 2232"/>
            <p:cNvPicPr>
              <a:picLocks noChangeAspect="1"/>
            </p:cNvPicPr>
            <p:nvPr/>
          </p:nvPicPr>
          <p:blipFill>
            <a:blip r:embed="rId74"/>
            <a:stretch>
              <a:fillRect/>
            </a:stretch>
          </p:blipFill>
          <p:spPr>
            <a:xfrm>
              <a:off x="6635719" y="3059128"/>
              <a:ext cx="101601" cy="180976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889" name="Freeform 2233"/>
            <p:cNvSpPr/>
            <p:nvPr/>
          </p:nvSpPr>
          <p:spPr>
            <a:xfrm>
              <a:off x="6664294" y="3098815"/>
              <a:ext cx="46038" cy="58738"/>
            </a:xfrm>
            <a:custGeom>
              <a:avLst/>
              <a:gdLst>
                <a:gd name="txL" fmla="*/ 0 w 12"/>
                <a:gd name="txT" fmla="*/ 0 h 16"/>
                <a:gd name="txR" fmla="*/ 12 w 12"/>
                <a:gd name="txB" fmla="*/ 16 h 1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</a:cxnLst>
              <a:rect l="txL" t="txT" r="txR" b="txB"/>
              <a:pathLst>
                <a:path w="12" h="16">
                  <a:moveTo>
                    <a:pt x="1" y="8"/>
                  </a:moveTo>
                  <a:cubicBezTo>
                    <a:pt x="0" y="11"/>
                    <a:pt x="1" y="14"/>
                    <a:pt x="1" y="16"/>
                  </a:cubicBezTo>
                  <a:cubicBezTo>
                    <a:pt x="1" y="15"/>
                    <a:pt x="1" y="14"/>
                    <a:pt x="2" y="12"/>
                  </a:cubicBezTo>
                  <a:cubicBezTo>
                    <a:pt x="3" y="11"/>
                    <a:pt x="5" y="10"/>
                    <a:pt x="8" y="9"/>
                  </a:cubicBezTo>
                  <a:cubicBezTo>
                    <a:pt x="9" y="9"/>
                    <a:pt x="10" y="8"/>
                    <a:pt x="12" y="8"/>
                  </a:cubicBezTo>
                  <a:cubicBezTo>
                    <a:pt x="10" y="5"/>
                    <a:pt x="8" y="2"/>
                    <a:pt x="6" y="0"/>
                  </a:cubicBezTo>
                  <a:cubicBezTo>
                    <a:pt x="3" y="2"/>
                    <a:pt x="2" y="6"/>
                    <a:pt x="1" y="8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90" name="Freeform 2234"/>
            <p:cNvSpPr/>
            <p:nvPr/>
          </p:nvSpPr>
          <p:spPr>
            <a:xfrm>
              <a:off x="6600794" y="3151203"/>
              <a:ext cx="52388" cy="134938"/>
            </a:xfrm>
            <a:custGeom>
              <a:avLst/>
              <a:gdLst>
                <a:gd name="txL" fmla="*/ 0 w 14"/>
                <a:gd name="txT" fmla="*/ 0 h 36"/>
                <a:gd name="txR" fmla="*/ 14 w 14"/>
                <a:gd name="txB" fmla="*/ 36 h 3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4" h="36">
                  <a:moveTo>
                    <a:pt x="14" y="18"/>
                  </a:moveTo>
                  <a:cubicBezTo>
                    <a:pt x="13" y="17"/>
                    <a:pt x="11" y="15"/>
                    <a:pt x="10" y="14"/>
                  </a:cubicBezTo>
                  <a:cubicBezTo>
                    <a:pt x="9" y="12"/>
                    <a:pt x="8" y="12"/>
                    <a:pt x="6" y="10"/>
                  </a:cubicBezTo>
                  <a:cubicBezTo>
                    <a:pt x="3" y="7"/>
                    <a:pt x="1" y="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4"/>
                    <a:pt x="0" y="9"/>
                    <a:pt x="2" y="12"/>
                  </a:cubicBezTo>
                  <a:cubicBezTo>
                    <a:pt x="3" y="15"/>
                    <a:pt x="7" y="19"/>
                    <a:pt x="13" y="20"/>
                  </a:cubicBezTo>
                  <a:cubicBezTo>
                    <a:pt x="14" y="22"/>
                    <a:pt x="12" y="24"/>
                    <a:pt x="11" y="27"/>
                  </a:cubicBezTo>
                  <a:cubicBezTo>
                    <a:pt x="10" y="28"/>
                    <a:pt x="9" y="30"/>
                    <a:pt x="9" y="32"/>
                  </a:cubicBezTo>
                  <a:cubicBezTo>
                    <a:pt x="9" y="33"/>
                    <a:pt x="9" y="34"/>
                    <a:pt x="9" y="36"/>
                  </a:cubicBezTo>
                  <a:cubicBezTo>
                    <a:pt x="10" y="35"/>
                    <a:pt x="10" y="35"/>
                    <a:pt x="11" y="35"/>
                  </a:cubicBezTo>
                  <a:cubicBezTo>
                    <a:pt x="10" y="34"/>
                    <a:pt x="9" y="33"/>
                    <a:pt x="10" y="32"/>
                  </a:cubicBezTo>
                  <a:cubicBezTo>
                    <a:pt x="10" y="30"/>
                    <a:pt x="11" y="28"/>
                    <a:pt x="12" y="26"/>
                  </a:cubicBezTo>
                  <a:cubicBezTo>
                    <a:pt x="13" y="24"/>
                    <a:pt x="14" y="21"/>
                    <a:pt x="13" y="20"/>
                  </a:cubicBezTo>
                  <a:cubicBezTo>
                    <a:pt x="13" y="19"/>
                    <a:pt x="13" y="18"/>
                    <a:pt x="14" y="18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91" name="Freeform 2235"/>
            <p:cNvSpPr>
              <a:spLocks noEditPoints="1"/>
            </p:cNvSpPr>
            <p:nvPr/>
          </p:nvSpPr>
          <p:spPr>
            <a:xfrm>
              <a:off x="6605556" y="3075003"/>
              <a:ext cx="100013" cy="147639"/>
            </a:xfrm>
            <a:custGeom>
              <a:avLst/>
              <a:gdLst>
                <a:gd name="txL" fmla="*/ 0 w 27"/>
                <a:gd name="txT" fmla="*/ 0 h 39"/>
                <a:gd name="txR" fmla="*/ 27 w 27"/>
                <a:gd name="txB" fmla="*/ 39 h 3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7" h="39">
                  <a:moveTo>
                    <a:pt x="21" y="24"/>
                  </a:moveTo>
                  <a:cubicBezTo>
                    <a:pt x="21" y="24"/>
                    <a:pt x="20" y="24"/>
                    <a:pt x="20" y="25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7"/>
                    <a:pt x="18" y="28"/>
                    <a:pt x="17" y="28"/>
                  </a:cubicBezTo>
                  <a:cubicBezTo>
                    <a:pt x="17" y="28"/>
                    <a:pt x="18" y="27"/>
                    <a:pt x="18" y="27"/>
                  </a:cubicBezTo>
                  <a:cubicBezTo>
                    <a:pt x="18" y="26"/>
                    <a:pt x="18" y="25"/>
                    <a:pt x="18" y="24"/>
                  </a:cubicBezTo>
                  <a:cubicBezTo>
                    <a:pt x="18" y="23"/>
                    <a:pt x="18" y="22"/>
                    <a:pt x="18" y="22"/>
                  </a:cubicBezTo>
                  <a:cubicBezTo>
                    <a:pt x="18" y="22"/>
                    <a:pt x="18" y="22"/>
                    <a:pt x="18" y="21"/>
                  </a:cubicBezTo>
                  <a:cubicBezTo>
                    <a:pt x="18" y="21"/>
                    <a:pt x="18" y="20"/>
                    <a:pt x="18" y="20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18"/>
                    <a:pt x="19" y="18"/>
                    <a:pt x="19" y="17"/>
                  </a:cubicBezTo>
                  <a:cubicBezTo>
                    <a:pt x="20" y="17"/>
                    <a:pt x="21" y="17"/>
                    <a:pt x="21" y="17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2" y="16"/>
                    <a:pt x="23" y="16"/>
                    <a:pt x="23" y="16"/>
                  </a:cubicBezTo>
                  <a:cubicBezTo>
                    <a:pt x="23" y="15"/>
                    <a:pt x="24" y="15"/>
                    <a:pt x="25" y="15"/>
                  </a:cubicBezTo>
                  <a:cubicBezTo>
                    <a:pt x="25" y="15"/>
                    <a:pt x="26" y="14"/>
                    <a:pt x="27" y="14"/>
                  </a:cubicBezTo>
                  <a:cubicBezTo>
                    <a:pt x="25" y="15"/>
                    <a:pt x="24" y="15"/>
                    <a:pt x="23" y="15"/>
                  </a:cubicBezTo>
                  <a:cubicBezTo>
                    <a:pt x="22" y="15"/>
                    <a:pt x="22" y="16"/>
                    <a:pt x="22" y="16"/>
                  </a:cubicBezTo>
                  <a:cubicBezTo>
                    <a:pt x="22" y="16"/>
                    <a:pt x="21" y="16"/>
                    <a:pt x="21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0" y="16"/>
                    <a:pt x="20" y="17"/>
                    <a:pt x="19" y="17"/>
                  </a:cubicBezTo>
                  <a:cubicBezTo>
                    <a:pt x="18" y="17"/>
                    <a:pt x="18" y="18"/>
                    <a:pt x="17" y="18"/>
                  </a:cubicBezTo>
                  <a:cubicBezTo>
                    <a:pt x="17" y="18"/>
                    <a:pt x="17" y="19"/>
                    <a:pt x="17" y="19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7"/>
                    <a:pt x="17" y="17"/>
                  </a:cubicBezTo>
                  <a:cubicBezTo>
                    <a:pt x="17" y="17"/>
                    <a:pt x="17" y="16"/>
                    <a:pt x="17" y="16"/>
                  </a:cubicBezTo>
                  <a:cubicBezTo>
                    <a:pt x="17" y="15"/>
                    <a:pt x="17" y="14"/>
                    <a:pt x="18" y="13"/>
                  </a:cubicBezTo>
                  <a:cubicBezTo>
                    <a:pt x="18" y="12"/>
                    <a:pt x="18" y="12"/>
                    <a:pt x="18" y="11"/>
                  </a:cubicBezTo>
                  <a:cubicBezTo>
                    <a:pt x="19" y="11"/>
                    <a:pt x="19" y="10"/>
                    <a:pt x="19" y="10"/>
                  </a:cubicBezTo>
                  <a:cubicBezTo>
                    <a:pt x="19" y="9"/>
                    <a:pt x="20" y="9"/>
                    <a:pt x="20" y="8"/>
                  </a:cubicBezTo>
                  <a:cubicBezTo>
                    <a:pt x="20" y="8"/>
                    <a:pt x="21" y="7"/>
                    <a:pt x="21" y="7"/>
                  </a:cubicBezTo>
                  <a:cubicBezTo>
                    <a:pt x="20" y="7"/>
                    <a:pt x="19" y="8"/>
                    <a:pt x="19" y="9"/>
                  </a:cubicBezTo>
                  <a:cubicBezTo>
                    <a:pt x="18" y="10"/>
                    <a:pt x="17" y="11"/>
                    <a:pt x="17" y="13"/>
                  </a:cubicBezTo>
                  <a:cubicBezTo>
                    <a:pt x="17" y="13"/>
                    <a:pt x="17" y="14"/>
                    <a:pt x="16" y="14"/>
                  </a:cubicBezTo>
                  <a:cubicBezTo>
                    <a:pt x="16" y="14"/>
                    <a:pt x="16" y="13"/>
                    <a:pt x="16" y="12"/>
                  </a:cubicBezTo>
                  <a:cubicBezTo>
                    <a:pt x="16" y="12"/>
                    <a:pt x="16" y="11"/>
                    <a:pt x="16" y="10"/>
                  </a:cubicBezTo>
                  <a:cubicBezTo>
                    <a:pt x="16" y="8"/>
                    <a:pt x="16" y="7"/>
                    <a:pt x="17" y="5"/>
                  </a:cubicBezTo>
                  <a:cubicBezTo>
                    <a:pt x="17" y="3"/>
                    <a:pt x="17" y="2"/>
                    <a:pt x="18" y="0"/>
                  </a:cubicBezTo>
                  <a:cubicBezTo>
                    <a:pt x="17" y="3"/>
                    <a:pt x="16" y="7"/>
                    <a:pt x="16" y="10"/>
                  </a:cubicBezTo>
                  <a:cubicBezTo>
                    <a:pt x="15" y="11"/>
                    <a:pt x="15" y="12"/>
                    <a:pt x="15" y="12"/>
                  </a:cubicBezTo>
                  <a:cubicBezTo>
                    <a:pt x="15" y="13"/>
                    <a:pt x="15" y="14"/>
                    <a:pt x="16" y="15"/>
                  </a:cubicBezTo>
                  <a:cubicBezTo>
                    <a:pt x="16" y="16"/>
                    <a:pt x="16" y="18"/>
                    <a:pt x="16" y="20"/>
                  </a:cubicBezTo>
                  <a:cubicBezTo>
                    <a:pt x="16" y="21"/>
                    <a:pt x="16" y="23"/>
                    <a:pt x="16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6" y="27"/>
                    <a:pt x="16" y="28"/>
                    <a:pt x="16" y="29"/>
                  </a:cubicBezTo>
                  <a:cubicBezTo>
                    <a:pt x="15" y="30"/>
                    <a:pt x="15" y="31"/>
                    <a:pt x="15" y="31"/>
                  </a:cubicBezTo>
                  <a:cubicBezTo>
                    <a:pt x="14" y="32"/>
                    <a:pt x="14" y="32"/>
                    <a:pt x="14" y="33"/>
                  </a:cubicBezTo>
                  <a:cubicBezTo>
                    <a:pt x="14" y="32"/>
                    <a:pt x="14" y="31"/>
                    <a:pt x="14" y="30"/>
                  </a:cubicBezTo>
                  <a:cubicBezTo>
                    <a:pt x="14" y="30"/>
                    <a:pt x="13" y="29"/>
                    <a:pt x="13" y="29"/>
                  </a:cubicBezTo>
                  <a:cubicBezTo>
                    <a:pt x="13" y="28"/>
                    <a:pt x="13" y="27"/>
                    <a:pt x="13" y="27"/>
                  </a:cubicBezTo>
                  <a:cubicBezTo>
                    <a:pt x="13" y="26"/>
                    <a:pt x="12" y="25"/>
                    <a:pt x="12" y="24"/>
                  </a:cubicBezTo>
                  <a:cubicBezTo>
                    <a:pt x="11" y="23"/>
                    <a:pt x="11" y="21"/>
                    <a:pt x="10" y="20"/>
                  </a:cubicBezTo>
                  <a:cubicBezTo>
                    <a:pt x="10" y="19"/>
                    <a:pt x="9" y="18"/>
                    <a:pt x="9" y="17"/>
                  </a:cubicBezTo>
                  <a:cubicBezTo>
                    <a:pt x="9" y="16"/>
                    <a:pt x="9" y="15"/>
                    <a:pt x="9" y="14"/>
                  </a:cubicBezTo>
                  <a:cubicBezTo>
                    <a:pt x="9" y="13"/>
                    <a:pt x="9" y="12"/>
                    <a:pt x="9" y="10"/>
                  </a:cubicBezTo>
                  <a:cubicBezTo>
                    <a:pt x="8" y="13"/>
                    <a:pt x="8" y="15"/>
                    <a:pt x="9" y="17"/>
                  </a:cubicBezTo>
                  <a:cubicBezTo>
                    <a:pt x="9" y="18"/>
                    <a:pt x="9" y="20"/>
                    <a:pt x="10" y="21"/>
                  </a:cubicBezTo>
                  <a:cubicBezTo>
                    <a:pt x="10" y="22"/>
                    <a:pt x="10" y="23"/>
                    <a:pt x="11" y="24"/>
                  </a:cubicBezTo>
                  <a:cubicBezTo>
                    <a:pt x="11" y="25"/>
                    <a:pt x="12" y="26"/>
                    <a:pt x="12" y="27"/>
                  </a:cubicBezTo>
                  <a:cubicBezTo>
                    <a:pt x="12" y="28"/>
                    <a:pt x="12" y="28"/>
                    <a:pt x="12" y="29"/>
                  </a:cubicBezTo>
                  <a:cubicBezTo>
                    <a:pt x="13" y="29"/>
                    <a:pt x="13" y="30"/>
                    <a:pt x="13" y="30"/>
                  </a:cubicBezTo>
                  <a:cubicBezTo>
                    <a:pt x="13" y="31"/>
                    <a:pt x="12" y="33"/>
                    <a:pt x="12" y="34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1" y="35"/>
                    <a:pt x="11" y="34"/>
                    <a:pt x="10" y="34"/>
                  </a:cubicBezTo>
                  <a:cubicBezTo>
                    <a:pt x="9" y="33"/>
                    <a:pt x="8" y="32"/>
                    <a:pt x="8" y="32"/>
                  </a:cubicBezTo>
                  <a:cubicBezTo>
                    <a:pt x="7" y="31"/>
                    <a:pt x="6" y="31"/>
                    <a:pt x="6" y="30"/>
                  </a:cubicBezTo>
                  <a:cubicBezTo>
                    <a:pt x="4" y="29"/>
                    <a:pt x="3" y="28"/>
                    <a:pt x="2" y="26"/>
                  </a:cubicBezTo>
                  <a:cubicBezTo>
                    <a:pt x="2" y="26"/>
                    <a:pt x="1" y="25"/>
                    <a:pt x="1" y="24"/>
                  </a:cubicBezTo>
                  <a:cubicBezTo>
                    <a:pt x="1" y="23"/>
                    <a:pt x="1" y="23"/>
                    <a:pt x="0" y="22"/>
                  </a:cubicBezTo>
                  <a:cubicBezTo>
                    <a:pt x="1" y="23"/>
                    <a:pt x="1" y="25"/>
                    <a:pt x="2" y="26"/>
                  </a:cubicBezTo>
                  <a:cubicBezTo>
                    <a:pt x="2" y="27"/>
                    <a:pt x="2" y="28"/>
                    <a:pt x="3" y="29"/>
                  </a:cubicBezTo>
                  <a:cubicBezTo>
                    <a:pt x="3" y="29"/>
                    <a:pt x="4" y="29"/>
                    <a:pt x="4" y="30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2"/>
                    <a:pt x="8" y="33"/>
                    <a:pt x="9" y="34"/>
                  </a:cubicBezTo>
                  <a:cubicBezTo>
                    <a:pt x="9" y="35"/>
                    <a:pt x="10" y="35"/>
                    <a:pt x="11" y="36"/>
                  </a:cubicBezTo>
                  <a:cubicBezTo>
                    <a:pt x="11" y="36"/>
                    <a:pt x="11" y="37"/>
                    <a:pt x="12" y="37"/>
                  </a:cubicBezTo>
                  <a:cubicBezTo>
                    <a:pt x="12" y="38"/>
                    <a:pt x="12" y="38"/>
                    <a:pt x="12" y="39"/>
                  </a:cubicBezTo>
                  <a:cubicBezTo>
                    <a:pt x="11" y="39"/>
                    <a:pt x="12" y="39"/>
                    <a:pt x="12" y="39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3" y="38"/>
                    <a:pt x="13" y="37"/>
                    <a:pt x="14" y="36"/>
                  </a:cubicBezTo>
                  <a:cubicBezTo>
                    <a:pt x="14" y="36"/>
                    <a:pt x="14" y="35"/>
                    <a:pt x="14" y="35"/>
                  </a:cubicBezTo>
                  <a:cubicBezTo>
                    <a:pt x="14" y="35"/>
                    <a:pt x="15" y="35"/>
                    <a:pt x="15" y="35"/>
                  </a:cubicBezTo>
                  <a:cubicBezTo>
                    <a:pt x="15" y="34"/>
                    <a:pt x="16" y="34"/>
                    <a:pt x="16" y="34"/>
                  </a:cubicBezTo>
                  <a:cubicBezTo>
                    <a:pt x="16" y="34"/>
                    <a:pt x="17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17" y="34"/>
                    <a:pt x="18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1"/>
                  </a:cubicBezTo>
                  <a:cubicBezTo>
                    <a:pt x="22" y="31"/>
                    <a:pt x="22" y="30"/>
                    <a:pt x="23" y="30"/>
                  </a:cubicBezTo>
                  <a:cubicBezTo>
                    <a:pt x="23" y="30"/>
                    <a:pt x="24" y="29"/>
                    <a:pt x="24" y="29"/>
                  </a:cubicBezTo>
                  <a:cubicBezTo>
                    <a:pt x="24" y="29"/>
                    <a:pt x="23" y="30"/>
                    <a:pt x="23" y="30"/>
                  </a:cubicBezTo>
                  <a:cubicBezTo>
                    <a:pt x="22" y="30"/>
                    <a:pt x="22" y="30"/>
                    <a:pt x="21" y="31"/>
                  </a:cubicBezTo>
                  <a:cubicBezTo>
                    <a:pt x="20" y="31"/>
                    <a:pt x="20" y="32"/>
                    <a:pt x="19" y="32"/>
                  </a:cubicBezTo>
                  <a:cubicBezTo>
                    <a:pt x="18" y="32"/>
                    <a:pt x="18" y="33"/>
                    <a:pt x="17" y="33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5" y="33"/>
                    <a:pt x="15" y="34"/>
                    <a:pt x="15" y="34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8" y="28"/>
                    <a:pt x="19" y="27"/>
                    <a:pt x="20" y="26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5"/>
                    <a:pt x="21" y="24"/>
                    <a:pt x="21" y="24"/>
                  </a:cubicBezTo>
                  <a:cubicBezTo>
                    <a:pt x="22" y="24"/>
                    <a:pt x="22" y="23"/>
                    <a:pt x="23" y="22"/>
                  </a:cubicBezTo>
                  <a:cubicBezTo>
                    <a:pt x="24" y="22"/>
                    <a:pt x="24" y="21"/>
                    <a:pt x="25" y="21"/>
                  </a:cubicBezTo>
                  <a:cubicBezTo>
                    <a:pt x="25" y="20"/>
                    <a:pt x="26" y="20"/>
                    <a:pt x="27" y="20"/>
                  </a:cubicBezTo>
                  <a:cubicBezTo>
                    <a:pt x="25" y="20"/>
                    <a:pt x="24" y="21"/>
                    <a:pt x="23" y="22"/>
                  </a:cubicBezTo>
                  <a:cubicBezTo>
                    <a:pt x="22" y="23"/>
                    <a:pt x="21" y="23"/>
                    <a:pt x="21" y="24"/>
                  </a:cubicBezTo>
                  <a:close/>
                  <a:moveTo>
                    <a:pt x="17" y="19"/>
                  </a:move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92" name="Freeform 2236"/>
            <p:cNvSpPr/>
            <p:nvPr/>
          </p:nvSpPr>
          <p:spPr>
            <a:xfrm>
              <a:off x="6935758" y="2813063"/>
              <a:ext cx="138113" cy="71438"/>
            </a:xfrm>
            <a:custGeom>
              <a:avLst/>
              <a:gdLst>
                <a:gd name="txL" fmla="*/ 0 w 37"/>
                <a:gd name="txT" fmla="*/ 0 h 19"/>
                <a:gd name="txR" fmla="*/ 37 w 37"/>
                <a:gd name="txB" fmla="*/ 19 h 1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7" h="19">
                  <a:moveTo>
                    <a:pt x="13" y="19"/>
                  </a:moveTo>
                  <a:cubicBezTo>
                    <a:pt x="13" y="19"/>
                    <a:pt x="14" y="18"/>
                    <a:pt x="15" y="18"/>
                  </a:cubicBezTo>
                  <a:cubicBezTo>
                    <a:pt x="17" y="17"/>
                    <a:pt x="19" y="15"/>
                    <a:pt x="21" y="14"/>
                  </a:cubicBezTo>
                  <a:cubicBezTo>
                    <a:pt x="23" y="11"/>
                    <a:pt x="25" y="8"/>
                    <a:pt x="28" y="6"/>
                  </a:cubicBezTo>
                  <a:cubicBezTo>
                    <a:pt x="30" y="4"/>
                    <a:pt x="32" y="3"/>
                    <a:pt x="34" y="2"/>
                  </a:cubicBezTo>
                  <a:cubicBezTo>
                    <a:pt x="35" y="2"/>
                    <a:pt x="37" y="1"/>
                    <a:pt x="37" y="0"/>
                  </a:cubicBezTo>
                  <a:cubicBezTo>
                    <a:pt x="35" y="1"/>
                    <a:pt x="32" y="2"/>
                    <a:pt x="31" y="2"/>
                  </a:cubicBezTo>
                  <a:cubicBezTo>
                    <a:pt x="25" y="3"/>
                    <a:pt x="20" y="8"/>
                    <a:pt x="14" y="11"/>
                  </a:cubicBezTo>
                  <a:cubicBezTo>
                    <a:pt x="12" y="13"/>
                    <a:pt x="9" y="14"/>
                    <a:pt x="7" y="15"/>
                  </a:cubicBezTo>
                  <a:cubicBezTo>
                    <a:pt x="5" y="16"/>
                    <a:pt x="2" y="17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4" y="17"/>
                    <a:pt x="9" y="18"/>
                    <a:pt x="13" y="19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893" name="Picture 2237"/>
            <p:cNvPicPr>
              <a:picLocks noChangeAspect="1"/>
            </p:cNvPicPr>
            <p:nvPr/>
          </p:nvPicPr>
          <p:blipFill>
            <a:blip r:embed="rId75"/>
            <a:stretch>
              <a:fillRect/>
            </a:stretch>
          </p:blipFill>
          <p:spPr>
            <a:xfrm>
              <a:off x="6967508" y="2800363"/>
              <a:ext cx="123826" cy="101601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894" name="Picture 2238"/>
            <p:cNvPicPr>
              <a:picLocks noChangeAspect="1"/>
            </p:cNvPicPr>
            <p:nvPr/>
          </p:nvPicPr>
          <p:blipFill>
            <a:blip r:embed="rId76"/>
            <a:stretch>
              <a:fillRect/>
            </a:stretch>
          </p:blipFill>
          <p:spPr>
            <a:xfrm>
              <a:off x="6921471" y="2770201"/>
              <a:ext cx="179389" cy="123826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895" name="Freeform 2239"/>
            <p:cNvSpPr/>
            <p:nvPr/>
          </p:nvSpPr>
          <p:spPr>
            <a:xfrm>
              <a:off x="6954808" y="2821001"/>
              <a:ext cx="63500" cy="36513"/>
            </a:xfrm>
            <a:custGeom>
              <a:avLst/>
              <a:gdLst>
                <a:gd name="txL" fmla="*/ 0 w 17"/>
                <a:gd name="txT" fmla="*/ 0 h 10"/>
                <a:gd name="txR" fmla="*/ 17 w 17"/>
                <a:gd name="txB" fmla="*/ 10 h 1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7" h="10">
                  <a:moveTo>
                    <a:pt x="10" y="8"/>
                  </a:moveTo>
                  <a:cubicBezTo>
                    <a:pt x="13" y="7"/>
                    <a:pt x="15" y="5"/>
                    <a:pt x="17" y="4"/>
                  </a:cubicBezTo>
                  <a:cubicBezTo>
                    <a:pt x="16" y="4"/>
                    <a:pt x="14" y="5"/>
                    <a:pt x="13" y="5"/>
                  </a:cubicBezTo>
                  <a:cubicBezTo>
                    <a:pt x="11" y="5"/>
                    <a:pt x="10" y="4"/>
                    <a:pt x="8" y="3"/>
                  </a:cubicBezTo>
                  <a:cubicBezTo>
                    <a:pt x="8" y="2"/>
                    <a:pt x="7" y="1"/>
                    <a:pt x="6" y="0"/>
                  </a:cubicBezTo>
                  <a:cubicBezTo>
                    <a:pt x="4" y="3"/>
                    <a:pt x="2" y="6"/>
                    <a:pt x="0" y="9"/>
                  </a:cubicBezTo>
                  <a:cubicBezTo>
                    <a:pt x="3" y="10"/>
                    <a:pt x="7" y="8"/>
                    <a:pt x="10" y="8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96" name="Freeform 2240"/>
            <p:cNvSpPr/>
            <p:nvPr/>
          </p:nvSpPr>
          <p:spPr>
            <a:xfrm>
              <a:off x="7029421" y="2782901"/>
              <a:ext cx="112713" cy="101601"/>
            </a:xfrm>
            <a:custGeom>
              <a:avLst/>
              <a:gdLst>
                <a:gd name="txL" fmla="*/ 0 w 30"/>
                <a:gd name="txT" fmla="*/ 0 h 27"/>
                <a:gd name="txR" fmla="*/ 30 w 30"/>
                <a:gd name="txB" fmla="*/ 27 h 2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0" h="27">
                  <a:moveTo>
                    <a:pt x="12" y="8"/>
                  </a:moveTo>
                  <a:cubicBezTo>
                    <a:pt x="12" y="9"/>
                    <a:pt x="11" y="11"/>
                    <a:pt x="10" y="13"/>
                  </a:cubicBezTo>
                  <a:cubicBezTo>
                    <a:pt x="9" y="14"/>
                    <a:pt x="9" y="16"/>
                    <a:pt x="8" y="18"/>
                  </a:cubicBezTo>
                  <a:cubicBezTo>
                    <a:pt x="6" y="22"/>
                    <a:pt x="5" y="25"/>
                    <a:pt x="1" y="27"/>
                  </a:cubicBezTo>
                  <a:cubicBezTo>
                    <a:pt x="1" y="27"/>
                    <a:pt x="1" y="27"/>
                    <a:pt x="0" y="27"/>
                  </a:cubicBezTo>
                  <a:cubicBezTo>
                    <a:pt x="5" y="26"/>
                    <a:pt x="9" y="23"/>
                    <a:pt x="12" y="20"/>
                  </a:cubicBezTo>
                  <a:cubicBezTo>
                    <a:pt x="13" y="18"/>
                    <a:pt x="16" y="12"/>
                    <a:pt x="15" y="8"/>
                  </a:cubicBezTo>
                  <a:cubicBezTo>
                    <a:pt x="17" y="5"/>
                    <a:pt x="19" y="6"/>
                    <a:pt x="22" y="5"/>
                  </a:cubicBezTo>
                  <a:cubicBezTo>
                    <a:pt x="23" y="5"/>
                    <a:pt x="25" y="5"/>
                    <a:pt x="27" y="4"/>
                  </a:cubicBezTo>
                  <a:cubicBezTo>
                    <a:pt x="28" y="3"/>
                    <a:pt x="29" y="2"/>
                    <a:pt x="30" y="1"/>
                  </a:cubicBezTo>
                  <a:cubicBezTo>
                    <a:pt x="30" y="1"/>
                    <a:pt x="29" y="1"/>
                    <a:pt x="29" y="0"/>
                  </a:cubicBezTo>
                  <a:cubicBezTo>
                    <a:pt x="28" y="1"/>
                    <a:pt x="28" y="3"/>
                    <a:pt x="26" y="3"/>
                  </a:cubicBezTo>
                  <a:cubicBezTo>
                    <a:pt x="25" y="4"/>
                    <a:pt x="23" y="4"/>
                    <a:pt x="21" y="5"/>
                  </a:cubicBezTo>
                  <a:cubicBezTo>
                    <a:pt x="19" y="5"/>
                    <a:pt x="16" y="6"/>
                    <a:pt x="14" y="7"/>
                  </a:cubicBezTo>
                  <a:cubicBezTo>
                    <a:pt x="14" y="8"/>
                    <a:pt x="13" y="8"/>
                    <a:pt x="12" y="8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97" name="Freeform 2241"/>
            <p:cNvSpPr>
              <a:spLocks noEditPoints="1"/>
            </p:cNvSpPr>
            <p:nvPr/>
          </p:nvSpPr>
          <p:spPr>
            <a:xfrm>
              <a:off x="6943696" y="2797188"/>
              <a:ext cx="138113" cy="82551"/>
            </a:xfrm>
            <a:custGeom>
              <a:avLst/>
              <a:gdLst>
                <a:gd name="txL" fmla="*/ 0 w 37"/>
                <a:gd name="txT" fmla="*/ 0 h 22"/>
                <a:gd name="txR" fmla="*/ 37 w 37"/>
                <a:gd name="txB" fmla="*/ 22 h 2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7" h="22">
                  <a:moveTo>
                    <a:pt x="20" y="6"/>
                  </a:moveTo>
                  <a:cubicBezTo>
                    <a:pt x="21" y="6"/>
                    <a:pt x="21" y="6"/>
                    <a:pt x="21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3" y="6"/>
                    <a:pt x="24" y="6"/>
                    <a:pt x="26" y="6"/>
                  </a:cubicBezTo>
                  <a:cubicBezTo>
                    <a:pt x="25" y="6"/>
                    <a:pt x="24" y="6"/>
                    <a:pt x="24" y="7"/>
                  </a:cubicBezTo>
                  <a:cubicBezTo>
                    <a:pt x="23" y="7"/>
                    <a:pt x="22" y="7"/>
                    <a:pt x="22" y="8"/>
                  </a:cubicBezTo>
                  <a:cubicBezTo>
                    <a:pt x="21" y="8"/>
                    <a:pt x="20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10"/>
                    <a:pt x="18" y="10"/>
                    <a:pt x="18" y="10"/>
                  </a:cubicBezTo>
                  <a:cubicBezTo>
                    <a:pt x="17" y="10"/>
                    <a:pt x="17" y="11"/>
                    <a:pt x="16" y="11"/>
                  </a:cubicBezTo>
                  <a:cubicBezTo>
                    <a:pt x="16" y="11"/>
                    <a:pt x="15" y="10"/>
                    <a:pt x="15" y="10"/>
                  </a:cubicBezTo>
                  <a:cubicBezTo>
                    <a:pt x="14" y="10"/>
                    <a:pt x="14" y="10"/>
                    <a:pt x="13" y="10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1" y="8"/>
                    <a:pt x="11" y="8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8"/>
                    <a:pt x="11" y="8"/>
                    <a:pt x="12" y="9"/>
                  </a:cubicBezTo>
                  <a:cubicBezTo>
                    <a:pt x="12" y="9"/>
                    <a:pt x="12" y="9"/>
                    <a:pt x="12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4" y="10"/>
                    <a:pt x="14" y="11"/>
                    <a:pt x="15" y="11"/>
                  </a:cubicBezTo>
                  <a:cubicBezTo>
                    <a:pt x="15" y="11"/>
                    <a:pt x="16" y="11"/>
                    <a:pt x="16" y="11"/>
                  </a:cubicBezTo>
                  <a:cubicBezTo>
                    <a:pt x="16" y="11"/>
                    <a:pt x="17" y="11"/>
                    <a:pt x="17" y="11"/>
                  </a:cubicBezTo>
                  <a:cubicBezTo>
                    <a:pt x="17" y="11"/>
                    <a:pt x="16" y="12"/>
                    <a:pt x="16" y="12"/>
                  </a:cubicBezTo>
                  <a:cubicBezTo>
                    <a:pt x="16" y="12"/>
                    <a:pt x="16" y="12"/>
                    <a:pt x="15" y="12"/>
                  </a:cubicBezTo>
                  <a:cubicBezTo>
                    <a:pt x="15" y="12"/>
                    <a:pt x="15" y="13"/>
                    <a:pt x="14" y="13"/>
                  </a:cubicBezTo>
                  <a:cubicBezTo>
                    <a:pt x="13" y="13"/>
                    <a:pt x="12" y="14"/>
                    <a:pt x="11" y="14"/>
                  </a:cubicBezTo>
                  <a:cubicBezTo>
                    <a:pt x="10" y="14"/>
                    <a:pt x="10" y="15"/>
                    <a:pt x="9" y="15"/>
                  </a:cubicBezTo>
                  <a:cubicBezTo>
                    <a:pt x="9" y="15"/>
                    <a:pt x="8" y="15"/>
                    <a:pt x="8" y="15"/>
                  </a:cubicBezTo>
                  <a:cubicBezTo>
                    <a:pt x="7" y="15"/>
                    <a:pt x="7" y="15"/>
                    <a:pt x="6" y="15"/>
                  </a:cubicBezTo>
                  <a:cubicBezTo>
                    <a:pt x="6" y="15"/>
                    <a:pt x="5" y="15"/>
                    <a:pt x="4" y="15"/>
                  </a:cubicBezTo>
                  <a:cubicBezTo>
                    <a:pt x="6" y="15"/>
                    <a:pt x="7" y="15"/>
                    <a:pt x="8" y="15"/>
                  </a:cubicBezTo>
                  <a:cubicBezTo>
                    <a:pt x="9" y="15"/>
                    <a:pt x="10" y="15"/>
                    <a:pt x="11" y="15"/>
                  </a:cubicBezTo>
                  <a:cubicBezTo>
                    <a:pt x="12" y="15"/>
                    <a:pt x="12" y="14"/>
                    <a:pt x="13" y="14"/>
                  </a:cubicBezTo>
                  <a:cubicBezTo>
                    <a:pt x="13" y="15"/>
                    <a:pt x="12" y="15"/>
                    <a:pt x="11" y="16"/>
                  </a:cubicBezTo>
                  <a:cubicBezTo>
                    <a:pt x="11" y="16"/>
                    <a:pt x="10" y="16"/>
                    <a:pt x="9" y="17"/>
                  </a:cubicBezTo>
                  <a:cubicBezTo>
                    <a:pt x="8" y="18"/>
                    <a:pt x="6" y="18"/>
                    <a:pt x="5" y="19"/>
                  </a:cubicBezTo>
                  <a:cubicBezTo>
                    <a:pt x="3" y="20"/>
                    <a:pt x="1" y="20"/>
                    <a:pt x="0" y="21"/>
                  </a:cubicBezTo>
                  <a:cubicBezTo>
                    <a:pt x="3" y="20"/>
                    <a:pt x="6" y="19"/>
                    <a:pt x="9" y="17"/>
                  </a:cubicBezTo>
                  <a:cubicBezTo>
                    <a:pt x="10" y="17"/>
                    <a:pt x="11" y="17"/>
                    <a:pt x="12" y="16"/>
                  </a:cubicBezTo>
                  <a:cubicBezTo>
                    <a:pt x="12" y="16"/>
                    <a:pt x="13" y="15"/>
                    <a:pt x="14" y="15"/>
                  </a:cubicBezTo>
                  <a:cubicBezTo>
                    <a:pt x="15" y="14"/>
                    <a:pt x="17" y="13"/>
                    <a:pt x="18" y="12"/>
                  </a:cubicBezTo>
                  <a:cubicBezTo>
                    <a:pt x="19" y="11"/>
                    <a:pt x="21" y="10"/>
                    <a:pt x="22" y="9"/>
                  </a:cubicBezTo>
                  <a:cubicBezTo>
                    <a:pt x="23" y="8"/>
                    <a:pt x="24" y="8"/>
                    <a:pt x="24" y="8"/>
                  </a:cubicBezTo>
                  <a:cubicBezTo>
                    <a:pt x="25" y="7"/>
                    <a:pt x="26" y="7"/>
                    <a:pt x="27" y="7"/>
                  </a:cubicBezTo>
                  <a:cubicBezTo>
                    <a:pt x="27" y="6"/>
                    <a:pt x="28" y="6"/>
                    <a:pt x="29" y="6"/>
                  </a:cubicBezTo>
                  <a:cubicBezTo>
                    <a:pt x="30" y="6"/>
                    <a:pt x="30" y="6"/>
                    <a:pt x="31" y="6"/>
                  </a:cubicBezTo>
                  <a:cubicBezTo>
                    <a:pt x="30" y="7"/>
                    <a:pt x="29" y="7"/>
                    <a:pt x="28" y="8"/>
                  </a:cubicBezTo>
                  <a:cubicBezTo>
                    <a:pt x="28" y="8"/>
                    <a:pt x="27" y="8"/>
                    <a:pt x="27" y="9"/>
                  </a:cubicBezTo>
                  <a:cubicBezTo>
                    <a:pt x="26" y="9"/>
                    <a:pt x="26" y="9"/>
                    <a:pt x="25" y="10"/>
                  </a:cubicBezTo>
                  <a:cubicBezTo>
                    <a:pt x="24" y="11"/>
                    <a:pt x="24" y="12"/>
                    <a:pt x="23" y="13"/>
                  </a:cubicBezTo>
                  <a:cubicBezTo>
                    <a:pt x="22" y="14"/>
                    <a:pt x="21" y="15"/>
                    <a:pt x="21" y="15"/>
                  </a:cubicBezTo>
                  <a:cubicBezTo>
                    <a:pt x="20" y="16"/>
                    <a:pt x="19" y="17"/>
                    <a:pt x="18" y="18"/>
                  </a:cubicBezTo>
                  <a:cubicBezTo>
                    <a:pt x="17" y="19"/>
                    <a:pt x="16" y="20"/>
                    <a:pt x="15" y="20"/>
                  </a:cubicBezTo>
                  <a:cubicBezTo>
                    <a:pt x="14" y="21"/>
                    <a:pt x="13" y="22"/>
                    <a:pt x="12" y="22"/>
                  </a:cubicBezTo>
                  <a:cubicBezTo>
                    <a:pt x="14" y="21"/>
                    <a:pt x="16" y="20"/>
                    <a:pt x="18" y="18"/>
                  </a:cubicBezTo>
                  <a:cubicBezTo>
                    <a:pt x="19" y="18"/>
                    <a:pt x="20" y="17"/>
                    <a:pt x="21" y="16"/>
                  </a:cubicBezTo>
                  <a:cubicBezTo>
                    <a:pt x="22" y="15"/>
                    <a:pt x="23" y="14"/>
                    <a:pt x="23" y="13"/>
                  </a:cubicBezTo>
                  <a:cubicBezTo>
                    <a:pt x="24" y="12"/>
                    <a:pt x="25" y="11"/>
                    <a:pt x="26" y="10"/>
                  </a:cubicBezTo>
                  <a:cubicBezTo>
                    <a:pt x="26" y="10"/>
                    <a:pt x="27" y="10"/>
                    <a:pt x="27" y="9"/>
                  </a:cubicBezTo>
                  <a:cubicBezTo>
                    <a:pt x="28" y="9"/>
                    <a:pt x="28" y="9"/>
                    <a:pt x="29" y="8"/>
                  </a:cubicBezTo>
                  <a:cubicBezTo>
                    <a:pt x="30" y="8"/>
                    <a:pt x="31" y="7"/>
                    <a:pt x="32" y="6"/>
                  </a:cubicBezTo>
                  <a:cubicBezTo>
                    <a:pt x="33" y="6"/>
                    <a:pt x="33" y="6"/>
                    <a:pt x="34" y="6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6"/>
                    <a:pt x="33" y="7"/>
                    <a:pt x="33" y="9"/>
                  </a:cubicBezTo>
                  <a:cubicBezTo>
                    <a:pt x="32" y="9"/>
                    <a:pt x="32" y="10"/>
                    <a:pt x="32" y="11"/>
                  </a:cubicBezTo>
                  <a:cubicBezTo>
                    <a:pt x="31" y="12"/>
                    <a:pt x="31" y="13"/>
                    <a:pt x="31" y="14"/>
                  </a:cubicBezTo>
                  <a:cubicBezTo>
                    <a:pt x="31" y="15"/>
                    <a:pt x="30" y="17"/>
                    <a:pt x="29" y="18"/>
                  </a:cubicBezTo>
                  <a:cubicBezTo>
                    <a:pt x="28" y="19"/>
                    <a:pt x="28" y="20"/>
                    <a:pt x="27" y="20"/>
                  </a:cubicBezTo>
                  <a:cubicBezTo>
                    <a:pt x="26" y="21"/>
                    <a:pt x="26" y="21"/>
                    <a:pt x="25" y="22"/>
                  </a:cubicBezTo>
                  <a:cubicBezTo>
                    <a:pt x="27" y="21"/>
                    <a:pt x="28" y="20"/>
                    <a:pt x="29" y="18"/>
                  </a:cubicBezTo>
                  <a:cubicBezTo>
                    <a:pt x="30" y="18"/>
                    <a:pt x="30" y="17"/>
                    <a:pt x="31" y="16"/>
                  </a:cubicBezTo>
                  <a:cubicBezTo>
                    <a:pt x="31" y="16"/>
                    <a:pt x="31" y="15"/>
                    <a:pt x="31" y="15"/>
                  </a:cubicBezTo>
                  <a:cubicBezTo>
                    <a:pt x="31" y="15"/>
                    <a:pt x="31" y="15"/>
                    <a:pt x="31" y="14"/>
                  </a:cubicBezTo>
                  <a:cubicBezTo>
                    <a:pt x="31" y="14"/>
                    <a:pt x="31" y="14"/>
                    <a:pt x="32" y="14"/>
                  </a:cubicBezTo>
                  <a:cubicBezTo>
                    <a:pt x="32" y="12"/>
                    <a:pt x="33" y="10"/>
                    <a:pt x="33" y="9"/>
                  </a:cubicBezTo>
                  <a:cubicBezTo>
                    <a:pt x="34" y="8"/>
                    <a:pt x="34" y="7"/>
                    <a:pt x="35" y="7"/>
                  </a:cubicBezTo>
                  <a:cubicBezTo>
                    <a:pt x="35" y="6"/>
                    <a:pt x="35" y="5"/>
                    <a:pt x="36" y="5"/>
                  </a:cubicBezTo>
                  <a:cubicBezTo>
                    <a:pt x="36" y="5"/>
                    <a:pt x="36" y="5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3"/>
                    <a:pt x="36" y="3"/>
                    <a:pt x="36" y="3"/>
                  </a:cubicBezTo>
                  <a:cubicBezTo>
                    <a:pt x="35" y="4"/>
                    <a:pt x="35" y="4"/>
                    <a:pt x="34" y="4"/>
                  </a:cubicBezTo>
                  <a:cubicBezTo>
                    <a:pt x="33" y="4"/>
                    <a:pt x="33" y="4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4"/>
                    <a:pt x="31" y="4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2"/>
                    <a:pt x="29" y="2"/>
                    <a:pt x="29" y="2"/>
                  </a:cubicBezTo>
                  <a:cubicBezTo>
                    <a:pt x="28" y="2"/>
                    <a:pt x="27" y="1"/>
                    <a:pt x="26" y="1"/>
                  </a:cubicBezTo>
                  <a:cubicBezTo>
                    <a:pt x="26" y="1"/>
                    <a:pt x="26" y="1"/>
                    <a:pt x="25" y="1"/>
                  </a:cubicBezTo>
                  <a:cubicBezTo>
                    <a:pt x="25" y="1"/>
                    <a:pt x="24" y="1"/>
                    <a:pt x="24" y="0"/>
                  </a:cubicBezTo>
                  <a:cubicBezTo>
                    <a:pt x="24" y="1"/>
                    <a:pt x="25" y="1"/>
                    <a:pt x="25" y="1"/>
                  </a:cubicBezTo>
                  <a:cubicBezTo>
                    <a:pt x="26" y="1"/>
                    <a:pt x="26" y="1"/>
                    <a:pt x="26" y="2"/>
                  </a:cubicBezTo>
                  <a:cubicBezTo>
                    <a:pt x="27" y="2"/>
                    <a:pt x="28" y="2"/>
                    <a:pt x="29" y="3"/>
                  </a:cubicBezTo>
                  <a:cubicBezTo>
                    <a:pt x="29" y="3"/>
                    <a:pt x="29" y="3"/>
                    <a:pt x="30" y="3"/>
                  </a:cubicBezTo>
                  <a:cubicBezTo>
                    <a:pt x="30" y="3"/>
                    <a:pt x="30" y="3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1" y="4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5" y="5"/>
                    <a:pt x="24" y="5"/>
                    <a:pt x="22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0" y="5"/>
                  </a:cubicBezTo>
                  <a:cubicBezTo>
                    <a:pt x="20" y="5"/>
                    <a:pt x="19" y="5"/>
                    <a:pt x="18" y="5"/>
                  </a:cubicBezTo>
                  <a:cubicBezTo>
                    <a:pt x="18" y="5"/>
                    <a:pt x="17" y="5"/>
                    <a:pt x="16" y="4"/>
                  </a:cubicBezTo>
                  <a:cubicBezTo>
                    <a:pt x="16" y="4"/>
                    <a:pt x="15" y="4"/>
                    <a:pt x="14" y="4"/>
                  </a:cubicBezTo>
                  <a:cubicBezTo>
                    <a:pt x="15" y="4"/>
                    <a:pt x="17" y="5"/>
                    <a:pt x="18" y="5"/>
                  </a:cubicBezTo>
                  <a:cubicBezTo>
                    <a:pt x="19" y="5"/>
                    <a:pt x="19" y="6"/>
                    <a:pt x="20" y="6"/>
                  </a:cubicBezTo>
                  <a:close/>
                  <a:moveTo>
                    <a:pt x="17" y="11"/>
                  </a:move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898" name="Freeform 2242"/>
            <p:cNvSpPr/>
            <p:nvPr/>
          </p:nvSpPr>
          <p:spPr>
            <a:xfrm>
              <a:off x="5403811" y="5408644"/>
              <a:ext cx="134938" cy="44450"/>
            </a:xfrm>
            <a:custGeom>
              <a:avLst/>
              <a:gdLst>
                <a:gd name="txL" fmla="*/ 0 w 36"/>
                <a:gd name="txT" fmla="*/ 0 h 12"/>
                <a:gd name="txR" fmla="*/ 36 w 36"/>
                <a:gd name="txB" fmla="*/ 12 h 1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6" h="12">
                  <a:moveTo>
                    <a:pt x="11" y="12"/>
                  </a:moveTo>
                  <a:cubicBezTo>
                    <a:pt x="11" y="12"/>
                    <a:pt x="12" y="12"/>
                    <a:pt x="12" y="12"/>
                  </a:cubicBezTo>
                  <a:cubicBezTo>
                    <a:pt x="15" y="11"/>
                    <a:pt x="16" y="10"/>
                    <a:pt x="18" y="9"/>
                  </a:cubicBezTo>
                  <a:cubicBezTo>
                    <a:pt x="21" y="7"/>
                    <a:pt x="24" y="5"/>
                    <a:pt x="26" y="3"/>
                  </a:cubicBezTo>
                  <a:cubicBezTo>
                    <a:pt x="28" y="2"/>
                    <a:pt x="30" y="1"/>
                    <a:pt x="32" y="1"/>
                  </a:cubicBezTo>
                  <a:cubicBezTo>
                    <a:pt x="33" y="1"/>
                    <a:pt x="35" y="0"/>
                    <a:pt x="36" y="0"/>
                  </a:cubicBezTo>
                  <a:cubicBezTo>
                    <a:pt x="33" y="0"/>
                    <a:pt x="31" y="0"/>
                    <a:pt x="30" y="0"/>
                  </a:cubicBezTo>
                  <a:cubicBezTo>
                    <a:pt x="24" y="0"/>
                    <a:pt x="19" y="4"/>
                    <a:pt x="13" y="6"/>
                  </a:cubicBezTo>
                  <a:cubicBezTo>
                    <a:pt x="11" y="7"/>
                    <a:pt x="8" y="7"/>
                    <a:pt x="6" y="8"/>
                  </a:cubicBezTo>
                  <a:cubicBezTo>
                    <a:pt x="4" y="8"/>
                    <a:pt x="2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4" y="9"/>
                    <a:pt x="7" y="11"/>
                    <a:pt x="11" y="12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899" name="Picture 2244"/>
            <p:cNvPicPr>
              <a:picLocks noChangeAspect="1"/>
            </p:cNvPicPr>
            <p:nvPr/>
          </p:nvPicPr>
          <p:blipFill>
            <a:blip r:embed="rId77"/>
            <a:stretch>
              <a:fillRect/>
            </a:stretch>
          </p:blipFill>
          <p:spPr>
            <a:xfrm>
              <a:off x="5387936" y="5356256"/>
              <a:ext cx="168276" cy="101601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900" name="Freeform 2245"/>
            <p:cNvSpPr/>
            <p:nvPr/>
          </p:nvSpPr>
          <p:spPr>
            <a:xfrm>
              <a:off x="5426037" y="5397532"/>
              <a:ext cx="55563" cy="30163"/>
            </a:xfrm>
            <a:custGeom>
              <a:avLst/>
              <a:gdLst>
                <a:gd name="txL" fmla="*/ 0 w 15"/>
                <a:gd name="txT" fmla="*/ 0 h 8"/>
                <a:gd name="txR" fmla="*/ 15 w 15"/>
                <a:gd name="txB" fmla="*/ 8 h 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5" h="8">
                  <a:moveTo>
                    <a:pt x="8" y="7"/>
                  </a:moveTo>
                  <a:cubicBezTo>
                    <a:pt x="11" y="7"/>
                    <a:pt x="13" y="6"/>
                    <a:pt x="15" y="5"/>
                  </a:cubicBezTo>
                  <a:cubicBezTo>
                    <a:pt x="14" y="5"/>
                    <a:pt x="13" y="6"/>
                    <a:pt x="11" y="5"/>
                  </a:cubicBezTo>
                  <a:cubicBezTo>
                    <a:pt x="10" y="5"/>
                    <a:pt x="9" y="4"/>
                    <a:pt x="8" y="3"/>
                  </a:cubicBezTo>
                  <a:cubicBezTo>
                    <a:pt x="7" y="2"/>
                    <a:pt x="6" y="1"/>
                    <a:pt x="6" y="0"/>
                  </a:cubicBezTo>
                  <a:cubicBezTo>
                    <a:pt x="3" y="2"/>
                    <a:pt x="2" y="5"/>
                    <a:pt x="0" y="7"/>
                  </a:cubicBezTo>
                  <a:cubicBezTo>
                    <a:pt x="2" y="8"/>
                    <a:pt x="6" y="8"/>
                    <a:pt x="8" y="7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01" name="Freeform 2246"/>
            <p:cNvSpPr/>
            <p:nvPr/>
          </p:nvSpPr>
          <p:spPr>
            <a:xfrm>
              <a:off x="5486362" y="5392769"/>
              <a:ext cx="115888" cy="68263"/>
            </a:xfrm>
            <a:custGeom>
              <a:avLst/>
              <a:gdLst>
                <a:gd name="txL" fmla="*/ 0 w 31"/>
                <a:gd name="txT" fmla="*/ 0 h 18"/>
                <a:gd name="txR" fmla="*/ 31 w 31"/>
                <a:gd name="txB" fmla="*/ 18 h 1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1" h="18">
                  <a:moveTo>
                    <a:pt x="14" y="4"/>
                  </a:moveTo>
                  <a:cubicBezTo>
                    <a:pt x="13" y="5"/>
                    <a:pt x="12" y="6"/>
                    <a:pt x="11" y="7"/>
                  </a:cubicBezTo>
                  <a:cubicBezTo>
                    <a:pt x="9" y="8"/>
                    <a:pt x="9" y="10"/>
                    <a:pt x="8" y="12"/>
                  </a:cubicBezTo>
                  <a:cubicBezTo>
                    <a:pt x="6" y="15"/>
                    <a:pt x="4" y="17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4" y="18"/>
                    <a:pt x="8" y="16"/>
                    <a:pt x="11" y="14"/>
                  </a:cubicBezTo>
                  <a:cubicBezTo>
                    <a:pt x="13" y="12"/>
                    <a:pt x="16" y="8"/>
                    <a:pt x="16" y="4"/>
                  </a:cubicBezTo>
                  <a:cubicBezTo>
                    <a:pt x="18" y="2"/>
                    <a:pt x="20" y="3"/>
                    <a:pt x="22" y="3"/>
                  </a:cubicBezTo>
                  <a:cubicBezTo>
                    <a:pt x="24" y="3"/>
                    <a:pt x="25" y="3"/>
                    <a:pt x="27" y="2"/>
                  </a:cubicBezTo>
                  <a:cubicBezTo>
                    <a:pt x="28" y="2"/>
                    <a:pt x="29" y="1"/>
                    <a:pt x="31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9" y="0"/>
                    <a:pt x="28" y="1"/>
                    <a:pt x="27" y="2"/>
                  </a:cubicBezTo>
                  <a:cubicBezTo>
                    <a:pt x="25" y="2"/>
                    <a:pt x="23" y="2"/>
                    <a:pt x="22" y="2"/>
                  </a:cubicBezTo>
                  <a:cubicBezTo>
                    <a:pt x="20" y="2"/>
                    <a:pt x="17" y="2"/>
                    <a:pt x="15" y="3"/>
                  </a:cubicBezTo>
                  <a:cubicBezTo>
                    <a:pt x="15" y="3"/>
                    <a:pt x="14" y="4"/>
                    <a:pt x="14" y="4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02" name="Freeform 2247"/>
            <p:cNvSpPr>
              <a:spLocks noEditPoints="1"/>
            </p:cNvSpPr>
            <p:nvPr/>
          </p:nvSpPr>
          <p:spPr>
            <a:xfrm>
              <a:off x="5406986" y="5389594"/>
              <a:ext cx="134938" cy="71438"/>
            </a:xfrm>
            <a:custGeom>
              <a:avLst/>
              <a:gdLst>
                <a:gd name="txL" fmla="*/ 0 w 36"/>
                <a:gd name="txT" fmla="*/ 0 h 19"/>
                <a:gd name="txR" fmla="*/ 36 w 36"/>
                <a:gd name="txB" fmla="*/ 19 h 1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6" h="19">
                  <a:moveTo>
                    <a:pt x="21" y="3"/>
                  </a:moveTo>
                  <a:cubicBezTo>
                    <a:pt x="21" y="4"/>
                    <a:pt x="21" y="4"/>
                    <a:pt x="22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4" y="4"/>
                    <a:pt x="25" y="4"/>
                    <a:pt x="26" y="5"/>
                  </a:cubicBezTo>
                  <a:cubicBezTo>
                    <a:pt x="25" y="5"/>
                    <a:pt x="24" y="5"/>
                    <a:pt x="24" y="5"/>
                  </a:cubicBezTo>
                  <a:cubicBezTo>
                    <a:pt x="23" y="5"/>
                    <a:pt x="22" y="5"/>
                    <a:pt x="22" y="6"/>
                  </a:cubicBezTo>
                  <a:cubicBezTo>
                    <a:pt x="21" y="6"/>
                    <a:pt x="20" y="6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8" y="7"/>
                    <a:pt x="18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7"/>
                    <a:pt x="16" y="7"/>
                    <a:pt x="15" y="7"/>
                  </a:cubicBezTo>
                  <a:cubicBezTo>
                    <a:pt x="15" y="6"/>
                    <a:pt x="15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2" y="4"/>
                    <a:pt x="12" y="4"/>
                  </a:cubicBezTo>
                  <a:cubicBezTo>
                    <a:pt x="12" y="4"/>
                    <a:pt x="12" y="3"/>
                    <a:pt x="11" y="3"/>
                  </a:cubicBezTo>
                  <a:cubicBezTo>
                    <a:pt x="12" y="4"/>
                    <a:pt x="12" y="4"/>
                    <a:pt x="13" y="5"/>
                  </a:cubicBezTo>
                  <a:cubicBezTo>
                    <a:pt x="13" y="5"/>
                    <a:pt x="13" y="6"/>
                    <a:pt x="13" y="6"/>
                  </a:cubicBezTo>
                  <a:cubicBezTo>
                    <a:pt x="13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7"/>
                    <a:pt x="15" y="7"/>
                    <a:pt x="15" y="7"/>
                  </a:cubicBezTo>
                  <a:cubicBezTo>
                    <a:pt x="16" y="7"/>
                    <a:pt x="16" y="8"/>
                    <a:pt x="16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9"/>
                    <a:pt x="15" y="9"/>
                    <a:pt x="14" y="9"/>
                  </a:cubicBezTo>
                  <a:cubicBezTo>
                    <a:pt x="13" y="9"/>
                    <a:pt x="12" y="9"/>
                    <a:pt x="11" y="10"/>
                  </a:cubicBezTo>
                  <a:cubicBezTo>
                    <a:pt x="11" y="10"/>
                    <a:pt x="10" y="10"/>
                    <a:pt x="10" y="10"/>
                  </a:cubicBezTo>
                  <a:cubicBezTo>
                    <a:pt x="9" y="10"/>
                    <a:pt x="9" y="10"/>
                    <a:pt x="8" y="10"/>
                  </a:cubicBezTo>
                  <a:cubicBezTo>
                    <a:pt x="8" y="10"/>
                    <a:pt x="7" y="10"/>
                    <a:pt x="7" y="10"/>
                  </a:cubicBezTo>
                  <a:cubicBezTo>
                    <a:pt x="6" y="10"/>
                    <a:pt x="6" y="9"/>
                    <a:pt x="5" y="9"/>
                  </a:cubicBezTo>
                  <a:cubicBezTo>
                    <a:pt x="6" y="10"/>
                    <a:pt x="7" y="10"/>
                    <a:pt x="8" y="10"/>
                  </a:cubicBezTo>
                  <a:cubicBezTo>
                    <a:pt x="9" y="10"/>
                    <a:pt x="10" y="10"/>
                    <a:pt x="11" y="10"/>
                  </a:cubicBezTo>
                  <a:cubicBezTo>
                    <a:pt x="12" y="10"/>
                    <a:pt x="13" y="10"/>
                    <a:pt x="13" y="10"/>
                  </a:cubicBezTo>
                  <a:cubicBezTo>
                    <a:pt x="13" y="10"/>
                    <a:pt x="12" y="11"/>
                    <a:pt x="11" y="11"/>
                  </a:cubicBezTo>
                  <a:cubicBezTo>
                    <a:pt x="11" y="11"/>
                    <a:pt x="10" y="11"/>
                    <a:pt x="9" y="12"/>
                  </a:cubicBezTo>
                  <a:cubicBezTo>
                    <a:pt x="8" y="12"/>
                    <a:pt x="6" y="13"/>
                    <a:pt x="5" y="13"/>
                  </a:cubicBezTo>
                  <a:cubicBezTo>
                    <a:pt x="3" y="13"/>
                    <a:pt x="2" y="14"/>
                    <a:pt x="0" y="14"/>
                  </a:cubicBezTo>
                  <a:cubicBezTo>
                    <a:pt x="3" y="13"/>
                    <a:pt x="6" y="13"/>
                    <a:pt x="9" y="12"/>
                  </a:cubicBezTo>
                  <a:cubicBezTo>
                    <a:pt x="10" y="12"/>
                    <a:pt x="11" y="12"/>
                    <a:pt x="12" y="11"/>
                  </a:cubicBezTo>
                  <a:cubicBezTo>
                    <a:pt x="12" y="11"/>
                    <a:pt x="13" y="11"/>
                    <a:pt x="14" y="10"/>
                  </a:cubicBezTo>
                  <a:cubicBezTo>
                    <a:pt x="15" y="10"/>
                    <a:pt x="17" y="9"/>
                    <a:pt x="18" y="8"/>
                  </a:cubicBezTo>
                  <a:cubicBezTo>
                    <a:pt x="19" y="8"/>
                    <a:pt x="21" y="7"/>
                    <a:pt x="22" y="7"/>
                  </a:cubicBezTo>
                  <a:cubicBezTo>
                    <a:pt x="23" y="6"/>
                    <a:pt x="23" y="6"/>
                    <a:pt x="24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7" y="5"/>
                    <a:pt x="28" y="5"/>
                    <a:pt x="29" y="5"/>
                  </a:cubicBezTo>
                  <a:cubicBezTo>
                    <a:pt x="29" y="6"/>
                    <a:pt x="30" y="6"/>
                    <a:pt x="30" y="6"/>
                  </a:cubicBezTo>
                  <a:cubicBezTo>
                    <a:pt x="29" y="6"/>
                    <a:pt x="29" y="6"/>
                    <a:pt x="28" y="7"/>
                  </a:cubicBezTo>
                  <a:cubicBezTo>
                    <a:pt x="27" y="7"/>
                    <a:pt x="27" y="7"/>
                    <a:pt x="26" y="7"/>
                  </a:cubicBezTo>
                  <a:cubicBezTo>
                    <a:pt x="26" y="7"/>
                    <a:pt x="25" y="8"/>
                    <a:pt x="25" y="8"/>
                  </a:cubicBezTo>
                  <a:cubicBezTo>
                    <a:pt x="24" y="9"/>
                    <a:pt x="23" y="9"/>
                    <a:pt x="22" y="10"/>
                  </a:cubicBezTo>
                  <a:cubicBezTo>
                    <a:pt x="21" y="11"/>
                    <a:pt x="21" y="12"/>
                    <a:pt x="20" y="12"/>
                  </a:cubicBezTo>
                  <a:cubicBezTo>
                    <a:pt x="19" y="13"/>
                    <a:pt x="18" y="14"/>
                    <a:pt x="17" y="14"/>
                  </a:cubicBezTo>
                  <a:cubicBezTo>
                    <a:pt x="16" y="15"/>
                    <a:pt x="15" y="15"/>
                    <a:pt x="14" y="16"/>
                  </a:cubicBezTo>
                  <a:cubicBezTo>
                    <a:pt x="13" y="16"/>
                    <a:pt x="12" y="16"/>
                    <a:pt x="11" y="17"/>
                  </a:cubicBezTo>
                  <a:cubicBezTo>
                    <a:pt x="13" y="16"/>
                    <a:pt x="15" y="16"/>
                    <a:pt x="17" y="14"/>
                  </a:cubicBezTo>
                  <a:cubicBezTo>
                    <a:pt x="18" y="14"/>
                    <a:pt x="19" y="13"/>
                    <a:pt x="20" y="13"/>
                  </a:cubicBezTo>
                  <a:cubicBezTo>
                    <a:pt x="21" y="12"/>
                    <a:pt x="22" y="11"/>
                    <a:pt x="23" y="11"/>
                  </a:cubicBezTo>
                  <a:cubicBezTo>
                    <a:pt x="23" y="10"/>
                    <a:pt x="24" y="9"/>
                    <a:pt x="25" y="9"/>
                  </a:cubicBezTo>
                  <a:cubicBezTo>
                    <a:pt x="26" y="8"/>
                    <a:pt x="26" y="8"/>
                    <a:pt x="27" y="8"/>
                  </a:cubicBezTo>
                  <a:cubicBezTo>
                    <a:pt x="27" y="8"/>
                    <a:pt x="28" y="7"/>
                    <a:pt x="28" y="7"/>
                  </a:cubicBezTo>
                  <a:cubicBezTo>
                    <a:pt x="29" y="7"/>
                    <a:pt x="30" y="6"/>
                    <a:pt x="31" y="6"/>
                  </a:cubicBezTo>
                  <a:cubicBezTo>
                    <a:pt x="32" y="6"/>
                    <a:pt x="32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2" y="7"/>
                    <a:pt x="31" y="8"/>
                  </a:cubicBezTo>
                  <a:cubicBezTo>
                    <a:pt x="31" y="9"/>
                    <a:pt x="31" y="9"/>
                    <a:pt x="30" y="10"/>
                  </a:cubicBezTo>
                  <a:cubicBezTo>
                    <a:pt x="30" y="11"/>
                    <a:pt x="29" y="12"/>
                    <a:pt x="29" y="12"/>
                  </a:cubicBezTo>
                  <a:cubicBezTo>
                    <a:pt x="28" y="14"/>
                    <a:pt x="27" y="15"/>
                    <a:pt x="26" y="16"/>
                  </a:cubicBezTo>
                  <a:cubicBezTo>
                    <a:pt x="26" y="17"/>
                    <a:pt x="25" y="17"/>
                    <a:pt x="25" y="17"/>
                  </a:cubicBezTo>
                  <a:cubicBezTo>
                    <a:pt x="24" y="18"/>
                    <a:pt x="23" y="18"/>
                    <a:pt x="23" y="19"/>
                  </a:cubicBezTo>
                  <a:cubicBezTo>
                    <a:pt x="24" y="18"/>
                    <a:pt x="25" y="17"/>
                    <a:pt x="27" y="16"/>
                  </a:cubicBezTo>
                  <a:cubicBezTo>
                    <a:pt x="27" y="16"/>
                    <a:pt x="28" y="15"/>
                    <a:pt x="28" y="15"/>
                  </a:cubicBezTo>
                  <a:cubicBezTo>
                    <a:pt x="28" y="14"/>
                    <a:pt x="29" y="14"/>
                    <a:pt x="29" y="14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30" y="13"/>
                  </a:cubicBezTo>
                  <a:cubicBezTo>
                    <a:pt x="30" y="11"/>
                    <a:pt x="31" y="10"/>
                    <a:pt x="32" y="9"/>
                  </a:cubicBezTo>
                  <a:cubicBezTo>
                    <a:pt x="32" y="8"/>
                    <a:pt x="33" y="7"/>
                    <a:pt x="33" y="7"/>
                  </a:cubicBezTo>
                  <a:cubicBezTo>
                    <a:pt x="34" y="6"/>
                    <a:pt x="34" y="6"/>
                    <a:pt x="35" y="5"/>
                  </a:cubicBezTo>
                  <a:cubicBezTo>
                    <a:pt x="35" y="5"/>
                    <a:pt x="35" y="5"/>
                    <a:pt x="36" y="5"/>
                  </a:cubicBezTo>
                  <a:cubicBezTo>
                    <a:pt x="36" y="5"/>
                    <a:pt x="36" y="5"/>
                    <a:pt x="36" y="4"/>
                  </a:cubicBezTo>
                  <a:cubicBezTo>
                    <a:pt x="36" y="4"/>
                    <a:pt x="36" y="4"/>
                    <a:pt x="35" y="4"/>
                  </a:cubicBezTo>
                  <a:cubicBezTo>
                    <a:pt x="35" y="4"/>
                    <a:pt x="34" y="4"/>
                    <a:pt x="33" y="4"/>
                  </a:cubicBezTo>
                  <a:cubicBezTo>
                    <a:pt x="33" y="4"/>
                    <a:pt x="32" y="5"/>
                    <a:pt x="32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1" y="3"/>
                  </a:cubicBezTo>
                  <a:cubicBezTo>
                    <a:pt x="31" y="3"/>
                    <a:pt x="31" y="3"/>
                    <a:pt x="30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2"/>
                    <a:pt x="29" y="2"/>
                    <a:pt x="29" y="2"/>
                  </a:cubicBezTo>
                  <a:cubicBezTo>
                    <a:pt x="28" y="1"/>
                    <a:pt x="28" y="1"/>
                    <a:pt x="27" y="1"/>
                  </a:cubicBezTo>
                  <a:cubicBezTo>
                    <a:pt x="27" y="0"/>
                    <a:pt x="26" y="0"/>
                    <a:pt x="26" y="0"/>
                  </a:cubicBezTo>
                  <a:cubicBezTo>
                    <a:pt x="26" y="0"/>
                    <a:pt x="25" y="0"/>
                    <a:pt x="25" y="0"/>
                  </a:cubicBezTo>
                  <a:cubicBezTo>
                    <a:pt x="25" y="0"/>
                    <a:pt x="26" y="0"/>
                    <a:pt x="26" y="0"/>
                  </a:cubicBezTo>
                  <a:cubicBezTo>
                    <a:pt x="26" y="0"/>
                    <a:pt x="27" y="1"/>
                    <a:pt x="27" y="1"/>
                  </a:cubicBezTo>
                  <a:cubicBezTo>
                    <a:pt x="28" y="1"/>
                    <a:pt x="28" y="2"/>
                    <a:pt x="29" y="2"/>
                  </a:cubicBezTo>
                  <a:cubicBezTo>
                    <a:pt x="29" y="3"/>
                    <a:pt x="29" y="3"/>
                    <a:pt x="30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1" y="4"/>
                    <a:pt x="31" y="5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5" y="4"/>
                    <a:pt x="24" y="4"/>
                    <a:pt x="23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3"/>
                    <a:pt x="21" y="3"/>
                    <a:pt x="21" y="3"/>
                  </a:cubicBezTo>
                  <a:cubicBezTo>
                    <a:pt x="20" y="3"/>
                    <a:pt x="20" y="3"/>
                    <a:pt x="19" y="3"/>
                  </a:cubicBezTo>
                  <a:cubicBezTo>
                    <a:pt x="19" y="2"/>
                    <a:pt x="18" y="2"/>
                    <a:pt x="18" y="2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7" y="2"/>
                    <a:pt x="18" y="2"/>
                    <a:pt x="19" y="3"/>
                  </a:cubicBezTo>
                  <a:cubicBezTo>
                    <a:pt x="20" y="3"/>
                    <a:pt x="20" y="3"/>
                    <a:pt x="21" y="3"/>
                  </a:cubicBezTo>
                  <a:close/>
                  <a:moveTo>
                    <a:pt x="17" y="8"/>
                  </a:move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03" name="Freeform 2248"/>
            <p:cNvSpPr/>
            <p:nvPr/>
          </p:nvSpPr>
          <p:spPr>
            <a:xfrm>
              <a:off x="6191216" y="5141942"/>
              <a:ext cx="65088" cy="123826"/>
            </a:xfrm>
            <a:custGeom>
              <a:avLst/>
              <a:gdLst>
                <a:gd name="txL" fmla="*/ 0 w 17"/>
                <a:gd name="txT" fmla="*/ 0 h 33"/>
                <a:gd name="txR" fmla="*/ 17 w 17"/>
                <a:gd name="txB" fmla="*/ 33 h 3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7" h="33">
                  <a:moveTo>
                    <a:pt x="17" y="21"/>
                  </a:moveTo>
                  <a:cubicBezTo>
                    <a:pt x="17" y="21"/>
                    <a:pt x="17" y="20"/>
                    <a:pt x="16" y="20"/>
                  </a:cubicBezTo>
                  <a:cubicBezTo>
                    <a:pt x="15" y="18"/>
                    <a:pt x="14" y="16"/>
                    <a:pt x="12" y="14"/>
                  </a:cubicBezTo>
                  <a:cubicBezTo>
                    <a:pt x="10" y="12"/>
                    <a:pt x="7" y="10"/>
                    <a:pt x="5" y="8"/>
                  </a:cubicBezTo>
                  <a:cubicBezTo>
                    <a:pt x="3" y="6"/>
                    <a:pt x="2" y="5"/>
                    <a:pt x="2" y="3"/>
                  </a:cubicBezTo>
                  <a:cubicBezTo>
                    <a:pt x="1" y="2"/>
                    <a:pt x="0" y="0"/>
                    <a:pt x="0" y="0"/>
                  </a:cubicBezTo>
                  <a:cubicBezTo>
                    <a:pt x="1" y="2"/>
                    <a:pt x="1" y="4"/>
                    <a:pt x="1" y="5"/>
                  </a:cubicBezTo>
                  <a:cubicBezTo>
                    <a:pt x="3" y="11"/>
                    <a:pt x="7" y="15"/>
                    <a:pt x="10" y="20"/>
                  </a:cubicBezTo>
                  <a:cubicBezTo>
                    <a:pt x="12" y="22"/>
                    <a:pt x="13" y="24"/>
                    <a:pt x="14" y="27"/>
                  </a:cubicBezTo>
                  <a:cubicBezTo>
                    <a:pt x="15" y="29"/>
                    <a:pt x="16" y="31"/>
                    <a:pt x="17" y="32"/>
                  </a:cubicBezTo>
                  <a:cubicBezTo>
                    <a:pt x="17" y="32"/>
                    <a:pt x="17" y="32"/>
                    <a:pt x="17" y="33"/>
                  </a:cubicBezTo>
                  <a:cubicBezTo>
                    <a:pt x="16" y="29"/>
                    <a:pt x="17" y="25"/>
                    <a:pt x="17" y="21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904" name="Picture 2249"/>
            <p:cNvPicPr>
              <a:picLocks noChangeAspect="1"/>
            </p:cNvPicPr>
            <p:nvPr/>
          </p:nvPicPr>
          <p:blipFill>
            <a:blip r:embed="rId78"/>
            <a:stretch>
              <a:fillRect/>
            </a:stretch>
          </p:blipFill>
          <p:spPr>
            <a:xfrm>
              <a:off x="6175341" y="5124480"/>
              <a:ext cx="101601" cy="112713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905" name="Picture 2250"/>
            <p:cNvPicPr>
              <a:picLocks noChangeAspect="1"/>
            </p:cNvPicPr>
            <p:nvPr/>
          </p:nvPicPr>
          <p:blipFill>
            <a:blip r:embed="rId79"/>
            <a:stretch>
              <a:fillRect/>
            </a:stretch>
          </p:blipFill>
          <p:spPr>
            <a:xfrm>
              <a:off x="6149941" y="5121305"/>
              <a:ext cx="123826" cy="157164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906" name="Freeform 2251"/>
            <p:cNvSpPr/>
            <p:nvPr/>
          </p:nvSpPr>
          <p:spPr>
            <a:xfrm>
              <a:off x="6199154" y="5191155"/>
              <a:ext cx="33338" cy="55563"/>
            </a:xfrm>
            <a:custGeom>
              <a:avLst/>
              <a:gdLst>
                <a:gd name="txL" fmla="*/ 0 w 9"/>
                <a:gd name="txT" fmla="*/ 0 h 15"/>
                <a:gd name="txR" fmla="*/ 9 w 9"/>
                <a:gd name="txB" fmla="*/ 15 h 15"/>
              </a:gdLst>
              <a:ahLst/>
              <a:cxnLst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9" h="15">
                  <a:moveTo>
                    <a:pt x="7" y="7"/>
                  </a:moveTo>
                  <a:cubicBezTo>
                    <a:pt x="6" y="4"/>
                    <a:pt x="5" y="2"/>
                    <a:pt x="3" y="0"/>
                  </a:cubicBezTo>
                  <a:cubicBezTo>
                    <a:pt x="3" y="1"/>
                    <a:pt x="4" y="3"/>
                    <a:pt x="4" y="4"/>
                  </a:cubicBezTo>
                  <a:cubicBezTo>
                    <a:pt x="5" y="6"/>
                    <a:pt x="3" y="7"/>
                    <a:pt x="2" y="8"/>
                  </a:cubicBezTo>
                  <a:cubicBezTo>
                    <a:pt x="2" y="9"/>
                    <a:pt x="1" y="10"/>
                    <a:pt x="0" y="11"/>
                  </a:cubicBezTo>
                  <a:cubicBezTo>
                    <a:pt x="3" y="12"/>
                    <a:pt x="6" y="14"/>
                    <a:pt x="8" y="15"/>
                  </a:cubicBezTo>
                  <a:cubicBezTo>
                    <a:pt x="9" y="12"/>
                    <a:pt x="8" y="9"/>
                    <a:pt x="7" y="7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07" name="Freeform 2252"/>
            <p:cNvSpPr/>
            <p:nvPr/>
          </p:nvSpPr>
          <p:spPr>
            <a:xfrm>
              <a:off x="6161053" y="5081617"/>
              <a:ext cx="95251" cy="98426"/>
            </a:xfrm>
            <a:custGeom>
              <a:avLst/>
              <a:gdLst>
                <a:gd name="txL" fmla="*/ 0 w 25"/>
                <a:gd name="txT" fmla="*/ 0 h 26"/>
                <a:gd name="txR" fmla="*/ 25 w 25"/>
                <a:gd name="txB" fmla="*/ 26 h 2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5" h="26">
                  <a:moveTo>
                    <a:pt x="8" y="16"/>
                  </a:moveTo>
                  <a:cubicBezTo>
                    <a:pt x="9" y="16"/>
                    <a:pt x="11" y="17"/>
                    <a:pt x="12" y="18"/>
                  </a:cubicBezTo>
                  <a:cubicBezTo>
                    <a:pt x="13" y="19"/>
                    <a:pt x="15" y="19"/>
                    <a:pt x="17" y="19"/>
                  </a:cubicBezTo>
                  <a:cubicBezTo>
                    <a:pt x="20" y="21"/>
                    <a:pt x="23" y="22"/>
                    <a:pt x="25" y="26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4" y="22"/>
                    <a:pt x="21" y="18"/>
                    <a:pt x="18" y="16"/>
                  </a:cubicBezTo>
                  <a:cubicBezTo>
                    <a:pt x="16" y="14"/>
                    <a:pt x="11" y="12"/>
                    <a:pt x="7" y="14"/>
                  </a:cubicBezTo>
                  <a:cubicBezTo>
                    <a:pt x="5" y="12"/>
                    <a:pt x="5" y="10"/>
                    <a:pt x="5" y="8"/>
                  </a:cubicBezTo>
                  <a:cubicBezTo>
                    <a:pt x="4" y="6"/>
                    <a:pt x="4" y="4"/>
                    <a:pt x="3" y="3"/>
                  </a:cubicBezTo>
                  <a:cubicBezTo>
                    <a:pt x="3" y="2"/>
                    <a:pt x="2" y="1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2" y="2"/>
                    <a:pt x="3" y="3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5" y="10"/>
                    <a:pt x="5" y="13"/>
                    <a:pt x="7" y="14"/>
                  </a:cubicBezTo>
                  <a:cubicBezTo>
                    <a:pt x="7" y="15"/>
                    <a:pt x="7" y="15"/>
                    <a:pt x="8" y="16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08" name="Freeform 2253"/>
            <p:cNvSpPr>
              <a:spLocks noEditPoints="1"/>
            </p:cNvSpPr>
            <p:nvPr/>
          </p:nvSpPr>
          <p:spPr>
            <a:xfrm>
              <a:off x="6180104" y="5134005"/>
              <a:ext cx="76200" cy="123826"/>
            </a:xfrm>
            <a:custGeom>
              <a:avLst/>
              <a:gdLst>
                <a:gd name="txL" fmla="*/ 0 w 20"/>
                <a:gd name="txT" fmla="*/ 0 h 33"/>
                <a:gd name="txR" fmla="*/ 20 w 20"/>
                <a:gd name="txB" fmla="*/ 33 h 3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0" h="33">
                  <a:moveTo>
                    <a:pt x="4" y="15"/>
                  </a:moveTo>
                  <a:cubicBezTo>
                    <a:pt x="5" y="15"/>
                    <a:pt x="5" y="15"/>
                    <a:pt x="5" y="14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2"/>
                    <a:pt x="5" y="11"/>
                    <a:pt x="4" y="10"/>
                  </a:cubicBezTo>
                  <a:cubicBezTo>
                    <a:pt x="5" y="11"/>
                    <a:pt x="5" y="11"/>
                    <a:pt x="5" y="12"/>
                  </a:cubicBezTo>
                  <a:cubicBezTo>
                    <a:pt x="6" y="13"/>
                    <a:pt x="6" y="13"/>
                    <a:pt x="6" y="14"/>
                  </a:cubicBezTo>
                  <a:cubicBezTo>
                    <a:pt x="7" y="15"/>
                    <a:pt x="7" y="15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7"/>
                    <a:pt x="8" y="17"/>
                    <a:pt x="9" y="17"/>
                  </a:cubicBezTo>
                  <a:cubicBezTo>
                    <a:pt x="9" y="18"/>
                    <a:pt x="9" y="18"/>
                    <a:pt x="9" y="19"/>
                  </a:cubicBezTo>
                  <a:cubicBezTo>
                    <a:pt x="9" y="19"/>
                    <a:pt x="9" y="19"/>
                    <a:pt x="9" y="20"/>
                  </a:cubicBezTo>
                  <a:cubicBezTo>
                    <a:pt x="9" y="20"/>
                    <a:pt x="8" y="21"/>
                    <a:pt x="8" y="21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7" y="23"/>
                    <a:pt x="7" y="23"/>
                    <a:pt x="7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7" y="24"/>
                    <a:pt x="7" y="23"/>
                    <a:pt x="8" y="23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9" y="20"/>
                  </a:cubicBezTo>
                  <a:cubicBezTo>
                    <a:pt x="10" y="20"/>
                    <a:pt x="10" y="19"/>
                    <a:pt x="10" y="19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10" y="19"/>
                    <a:pt x="10" y="19"/>
                  </a:cubicBezTo>
                  <a:cubicBezTo>
                    <a:pt x="10" y="19"/>
                    <a:pt x="10" y="19"/>
                    <a:pt x="11" y="19"/>
                  </a:cubicBezTo>
                  <a:cubicBezTo>
                    <a:pt x="11" y="20"/>
                    <a:pt x="11" y="20"/>
                    <a:pt x="11" y="21"/>
                  </a:cubicBezTo>
                  <a:cubicBezTo>
                    <a:pt x="12" y="21"/>
                    <a:pt x="12" y="22"/>
                    <a:pt x="12" y="23"/>
                  </a:cubicBezTo>
                  <a:cubicBezTo>
                    <a:pt x="13" y="24"/>
                    <a:pt x="13" y="24"/>
                    <a:pt x="13" y="25"/>
                  </a:cubicBezTo>
                  <a:cubicBezTo>
                    <a:pt x="13" y="25"/>
                    <a:pt x="13" y="26"/>
                    <a:pt x="13" y="26"/>
                  </a:cubicBezTo>
                  <a:cubicBezTo>
                    <a:pt x="13" y="27"/>
                    <a:pt x="13" y="27"/>
                    <a:pt x="13" y="28"/>
                  </a:cubicBezTo>
                  <a:cubicBezTo>
                    <a:pt x="14" y="28"/>
                    <a:pt x="14" y="29"/>
                    <a:pt x="14" y="29"/>
                  </a:cubicBezTo>
                  <a:cubicBezTo>
                    <a:pt x="14" y="28"/>
                    <a:pt x="14" y="27"/>
                    <a:pt x="14" y="26"/>
                  </a:cubicBezTo>
                  <a:cubicBezTo>
                    <a:pt x="13" y="25"/>
                    <a:pt x="13" y="24"/>
                    <a:pt x="13" y="23"/>
                  </a:cubicBezTo>
                  <a:cubicBezTo>
                    <a:pt x="13" y="22"/>
                    <a:pt x="13" y="22"/>
                    <a:pt x="12" y="21"/>
                  </a:cubicBezTo>
                  <a:cubicBezTo>
                    <a:pt x="13" y="22"/>
                    <a:pt x="13" y="22"/>
                    <a:pt x="14" y="23"/>
                  </a:cubicBezTo>
                  <a:cubicBezTo>
                    <a:pt x="14" y="24"/>
                    <a:pt x="15" y="24"/>
                    <a:pt x="15" y="25"/>
                  </a:cubicBezTo>
                  <a:cubicBezTo>
                    <a:pt x="16" y="26"/>
                    <a:pt x="16" y="28"/>
                    <a:pt x="17" y="29"/>
                  </a:cubicBezTo>
                  <a:cubicBezTo>
                    <a:pt x="18" y="30"/>
                    <a:pt x="18" y="32"/>
                    <a:pt x="19" y="33"/>
                  </a:cubicBezTo>
                  <a:cubicBezTo>
                    <a:pt x="18" y="30"/>
                    <a:pt x="17" y="27"/>
                    <a:pt x="15" y="25"/>
                  </a:cubicBezTo>
                  <a:cubicBezTo>
                    <a:pt x="15" y="24"/>
                    <a:pt x="15" y="23"/>
                    <a:pt x="14" y="23"/>
                  </a:cubicBezTo>
                  <a:cubicBezTo>
                    <a:pt x="14" y="22"/>
                    <a:pt x="13" y="21"/>
                    <a:pt x="13" y="21"/>
                  </a:cubicBezTo>
                  <a:cubicBezTo>
                    <a:pt x="12" y="20"/>
                    <a:pt x="11" y="18"/>
                    <a:pt x="10" y="17"/>
                  </a:cubicBezTo>
                  <a:cubicBezTo>
                    <a:pt x="9" y="16"/>
                    <a:pt x="8" y="15"/>
                    <a:pt x="7" y="13"/>
                  </a:cubicBezTo>
                  <a:cubicBezTo>
                    <a:pt x="7" y="13"/>
                    <a:pt x="6" y="12"/>
                    <a:pt x="6" y="11"/>
                  </a:cubicBezTo>
                  <a:cubicBezTo>
                    <a:pt x="6" y="11"/>
                    <a:pt x="6" y="10"/>
                    <a:pt x="5" y="9"/>
                  </a:cubicBezTo>
                  <a:cubicBezTo>
                    <a:pt x="5" y="9"/>
                    <a:pt x="5" y="8"/>
                    <a:pt x="5" y="7"/>
                  </a:cubicBezTo>
                  <a:cubicBezTo>
                    <a:pt x="5" y="7"/>
                    <a:pt x="5" y="6"/>
                    <a:pt x="5" y="6"/>
                  </a:cubicBezTo>
                  <a:cubicBezTo>
                    <a:pt x="5" y="6"/>
                    <a:pt x="5" y="7"/>
                    <a:pt x="6" y="8"/>
                  </a:cubicBezTo>
                  <a:cubicBezTo>
                    <a:pt x="6" y="8"/>
                    <a:pt x="7" y="9"/>
                    <a:pt x="7" y="9"/>
                  </a:cubicBezTo>
                  <a:cubicBezTo>
                    <a:pt x="7" y="10"/>
                    <a:pt x="8" y="10"/>
                    <a:pt x="8" y="10"/>
                  </a:cubicBezTo>
                  <a:cubicBezTo>
                    <a:pt x="9" y="11"/>
                    <a:pt x="10" y="12"/>
                    <a:pt x="11" y="13"/>
                  </a:cubicBezTo>
                  <a:cubicBezTo>
                    <a:pt x="12" y="13"/>
                    <a:pt x="12" y="14"/>
                    <a:pt x="13" y="15"/>
                  </a:cubicBezTo>
                  <a:cubicBezTo>
                    <a:pt x="14" y="15"/>
                    <a:pt x="15" y="16"/>
                    <a:pt x="16" y="17"/>
                  </a:cubicBezTo>
                  <a:cubicBezTo>
                    <a:pt x="17" y="18"/>
                    <a:pt x="17" y="18"/>
                    <a:pt x="18" y="19"/>
                  </a:cubicBezTo>
                  <a:cubicBezTo>
                    <a:pt x="18" y="20"/>
                    <a:pt x="19" y="21"/>
                    <a:pt x="20" y="22"/>
                  </a:cubicBezTo>
                  <a:cubicBezTo>
                    <a:pt x="19" y="20"/>
                    <a:pt x="17" y="18"/>
                    <a:pt x="16" y="17"/>
                  </a:cubicBezTo>
                  <a:cubicBezTo>
                    <a:pt x="15" y="16"/>
                    <a:pt x="14" y="15"/>
                    <a:pt x="14" y="14"/>
                  </a:cubicBezTo>
                  <a:cubicBezTo>
                    <a:pt x="13" y="13"/>
                    <a:pt x="12" y="13"/>
                    <a:pt x="11" y="12"/>
                  </a:cubicBezTo>
                  <a:cubicBezTo>
                    <a:pt x="10" y="11"/>
                    <a:pt x="9" y="11"/>
                    <a:pt x="9" y="10"/>
                  </a:cubicBezTo>
                  <a:cubicBezTo>
                    <a:pt x="8" y="10"/>
                    <a:pt x="8" y="9"/>
                    <a:pt x="8" y="9"/>
                  </a:cubicBezTo>
                  <a:cubicBezTo>
                    <a:pt x="7" y="8"/>
                    <a:pt x="7" y="8"/>
                    <a:pt x="7" y="7"/>
                  </a:cubicBezTo>
                  <a:cubicBezTo>
                    <a:pt x="6" y="6"/>
                    <a:pt x="5" y="6"/>
                    <a:pt x="5" y="5"/>
                  </a:cubicBezTo>
                  <a:cubicBezTo>
                    <a:pt x="5" y="4"/>
                    <a:pt x="4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6" y="4"/>
                    <a:pt x="7" y="4"/>
                  </a:cubicBezTo>
                  <a:cubicBezTo>
                    <a:pt x="7" y="4"/>
                    <a:pt x="8" y="5"/>
                    <a:pt x="9" y="5"/>
                  </a:cubicBezTo>
                  <a:cubicBezTo>
                    <a:pt x="10" y="5"/>
                    <a:pt x="11" y="5"/>
                    <a:pt x="11" y="5"/>
                  </a:cubicBezTo>
                  <a:cubicBezTo>
                    <a:pt x="13" y="6"/>
                    <a:pt x="14" y="6"/>
                    <a:pt x="15" y="7"/>
                  </a:cubicBezTo>
                  <a:cubicBezTo>
                    <a:pt x="16" y="8"/>
                    <a:pt x="17" y="8"/>
                    <a:pt x="17" y="9"/>
                  </a:cubicBezTo>
                  <a:cubicBezTo>
                    <a:pt x="18" y="9"/>
                    <a:pt x="18" y="10"/>
                    <a:pt x="19" y="10"/>
                  </a:cubicBezTo>
                  <a:cubicBezTo>
                    <a:pt x="18" y="9"/>
                    <a:pt x="17" y="8"/>
                    <a:pt x="16" y="7"/>
                  </a:cubicBezTo>
                  <a:cubicBezTo>
                    <a:pt x="15" y="6"/>
                    <a:pt x="14" y="6"/>
                    <a:pt x="14" y="6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1" y="5"/>
                  </a:cubicBezTo>
                  <a:cubicBezTo>
                    <a:pt x="10" y="4"/>
                    <a:pt x="8" y="4"/>
                    <a:pt x="7" y="3"/>
                  </a:cubicBezTo>
                  <a:cubicBezTo>
                    <a:pt x="6" y="3"/>
                    <a:pt x="6" y="3"/>
                    <a:pt x="5" y="2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2"/>
                    <a:pt x="3" y="3"/>
                  </a:cubicBezTo>
                  <a:cubicBezTo>
                    <a:pt x="3" y="3"/>
                    <a:pt x="3" y="4"/>
                    <a:pt x="3" y="4"/>
                  </a:cubicBezTo>
                  <a:cubicBezTo>
                    <a:pt x="3" y="4"/>
                    <a:pt x="3" y="5"/>
                    <a:pt x="3" y="5"/>
                  </a:cubicBezTo>
                  <a:cubicBezTo>
                    <a:pt x="3" y="5"/>
                    <a:pt x="3" y="5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7"/>
                  </a:cubicBezTo>
                  <a:cubicBezTo>
                    <a:pt x="1" y="7"/>
                    <a:pt x="1" y="7"/>
                    <a:pt x="1" y="8"/>
                  </a:cubicBezTo>
                  <a:cubicBezTo>
                    <a:pt x="1" y="8"/>
                    <a:pt x="1" y="9"/>
                    <a:pt x="0" y="10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0" y="12"/>
                    <a:pt x="0" y="11"/>
                    <a:pt x="0" y="11"/>
                  </a:cubicBezTo>
                  <a:cubicBezTo>
                    <a:pt x="0" y="11"/>
                    <a:pt x="0" y="10"/>
                    <a:pt x="1" y="10"/>
                  </a:cubicBezTo>
                  <a:cubicBezTo>
                    <a:pt x="1" y="9"/>
                    <a:pt x="1" y="9"/>
                    <a:pt x="2" y="8"/>
                  </a:cubicBezTo>
                  <a:cubicBezTo>
                    <a:pt x="2" y="8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5"/>
                  </a:cubicBezTo>
                  <a:cubicBezTo>
                    <a:pt x="3" y="6"/>
                    <a:pt x="3" y="6"/>
                    <a:pt x="4" y="6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2"/>
                    <a:pt x="4" y="13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6"/>
                    <a:pt x="4" y="16"/>
                    <a:pt x="4" y="17"/>
                  </a:cubicBezTo>
                  <a:cubicBezTo>
                    <a:pt x="4" y="18"/>
                    <a:pt x="4" y="18"/>
                    <a:pt x="3" y="19"/>
                  </a:cubicBezTo>
                  <a:cubicBezTo>
                    <a:pt x="3" y="19"/>
                    <a:pt x="3" y="20"/>
                    <a:pt x="3" y="21"/>
                  </a:cubicBezTo>
                  <a:cubicBezTo>
                    <a:pt x="3" y="20"/>
                    <a:pt x="4" y="18"/>
                    <a:pt x="4" y="17"/>
                  </a:cubicBezTo>
                  <a:cubicBezTo>
                    <a:pt x="4" y="17"/>
                    <a:pt x="4" y="16"/>
                    <a:pt x="4" y="15"/>
                  </a:cubicBezTo>
                  <a:close/>
                  <a:moveTo>
                    <a:pt x="10" y="18"/>
                  </a:move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10" y="18"/>
                    <a:pt x="10" y="18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09" name="Freeform 2254"/>
            <p:cNvSpPr/>
            <p:nvPr/>
          </p:nvSpPr>
          <p:spPr>
            <a:xfrm>
              <a:off x="5861014" y="4949854"/>
              <a:ext cx="123826" cy="79376"/>
            </a:xfrm>
            <a:custGeom>
              <a:avLst/>
              <a:gdLst>
                <a:gd name="txL" fmla="*/ 0 w 33"/>
                <a:gd name="txT" fmla="*/ 0 h 21"/>
                <a:gd name="txR" fmla="*/ 33 w 33"/>
                <a:gd name="txB" fmla="*/ 21 h 2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3" h="21">
                  <a:moveTo>
                    <a:pt x="12" y="21"/>
                  </a:moveTo>
                  <a:cubicBezTo>
                    <a:pt x="12" y="20"/>
                    <a:pt x="13" y="20"/>
                    <a:pt x="13" y="20"/>
                  </a:cubicBezTo>
                  <a:cubicBezTo>
                    <a:pt x="15" y="18"/>
                    <a:pt x="17" y="17"/>
                    <a:pt x="18" y="15"/>
                  </a:cubicBezTo>
                  <a:cubicBezTo>
                    <a:pt x="21" y="12"/>
                    <a:pt x="22" y="9"/>
                    <a:pt x="25" y="7"/>
                  </a:cubicBezTo>
                  <a:cubicBezTo>
                    <a:pt x="26" y="5"/>
                    <a:pt x="28" y="4"/>
                    <a:pt x="30" y="3"/>
                  </a:cubicBezTo>
                  <a:cubicBezTo>
                    <a:pt x="31" y="2"/>
                    <a:pt x="32" y="1"/>
                    <a:pt x="33" y="0"/>
                  </a:cubicBezTo>
                  <a:cubicBezTo>
                    <a:pt x="31" y="1"/>
                    <a:pt x="28" y="2"/>
                    <a:pt x="27" y="3"/>
                  </a:cubicBezTo>
                  <a:cubicBezTo>
                    <a:pt x="21" y="5"/>
                    <a:pt x="17" y="10"/>
                    <a:pt x="12" y="13"/>
                  </a:cubicBezTo>
                  <a:cubicBezTo>
                    <a:pt x="10" y="15"/>
                    <a:pt x="8" y="16"/>
                    <a:pt x="6" y="18"/>
                  </a:cubicBezTo>
                  <a:cubicBezTo>
                    <a:pt x="4" y="19"/>
                    <a:pt x="2" y="20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4" y="20"/>
                    <a:pt x="8" y="21"/>
                    <a:pt x="12" y="21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910" name="Picture 2255"/>
            <p:cNvPicPr>
              <a:picLocks noChangeAspect="1"/>
            </p:cNvPicPr>
            <p:nvPr/>
          </p:nvPicPr>
          <p:blipFill>
            <a:blip r:embed="rId80"/>
            <a:stretch>
              <a:fillRect/>
            </a:stretch>
          </p:blipFill>
          <p:spPr>
            <a:xfrm>
              <a:off x="5889589" y="4930803"/>
              <a:ext cx="112713" cy="112713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911" name="Freeform 2257"/>
            <p:cNvSpPr/>
            <p:nvPr/>
          </p:nvSpPr>
          <p:spPr>
            <a:xfrm>
              <a:off x="5876889" y="4968904"/>
              <a:ext cx="55563" cy="38100"/>
            </a:xfrm>
            <a:custGeom>
              <a:avLst/>
              <a:gdLst>
                <a:gd name="txL" fmla="*/ 0 w 15"/>
                <a:gd name="txT" fmla="*/ 0 h 10"/>
                <a:gd name="txR" fmla="*/ 15 w 15"/>
                <a:gd name="txB" fmla="*/ 10 h 1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5" h="10">
                  <a:moveTo>
                    <a:pt x="9" y="7"/>
                  </a:moveTo>
                  <a:cubicBezTo>
                    <a:pt x="11" y="6"/>
                    <a:pt x="13" y="4"/>
                    <a:pt x="15" y="2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10" y="4"/>
                    <a:pt x="8" y="3"/>
                    <a:pt x="7" y="2"/>
                  </a:cubicBezTo>
                  <a:cubicBezTo>
                    <a:pt x="6" y="2"/>
                    <a:pt x="5" y="1"/>
                    <a:pt x="4" y="0"/>
                  </a:cubicBezTo>
                  <a:cubicBezTo>
                    <a:pt x="2" y="3"/>
                    <a:pt x="1" y="6"/>
                    <a:pt x="0" y="9"/>
                  </a:cubicBezTo>
                  <a:cubicBezTo>
                    <a:pt x="3" y="10"/>
                    <a:pt x="6" y="8"/>
                    <a:pt x="9" y="7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12" name="Freeform 2258"/>
            <p:cNvSpPr/>
            <p:nvPr/>
          </p:nvSpPr>
          <p:spPr>
            <a:xfrm>
              <a:off x="5951502" y="4916516"/>
              <a:ext cx="93663" cy="104776"/>
            </a:xfrm>
            <a:custGeom>
              <a:avLst/>
              <a:gdLst>
                <a:gd name="txL" fmla="*/ 0 w 25"/>
                <a:gd name="txT" fmla="*/ 0 h 28"/>
                <a:gd name="txR" fmla="*/ 25 w 25"/>
                <a:gd name="txB" fmla="*/ 28 h 2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5" h="28">
                  <a:moveTo>
                    <a:pt x="9" y="9"/>
                  </a:moveTo>
                  <a:cubicBezTo>
                    <a:pt x="8" y="11"/>
                    <a:pt x="8" y="13"/>
                    <a:pt x="7" y="14"/>
                  </a:cubicBezTo>
                  <a:cubicBezTo>
                    <a:pt x="6" y="15"/>
                    <a:pt x="6" y="17"/>
                    <a:pt x="6" y="19"/>
                  </a:cubicBezTo>
                  <a:cubicBezTo>
                    <a:pt x="5" y="23"/>
                    <a:pt x="3" y="26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4" y="27"/>
                    <a:pt x="7" y="24"/>
                    <a:pt x="9" y="20"/>
                  </a:cubicBezTo>
                  <a:cubicBezTo>
                    <a:pt x="11" y="18"/>
                    <a:pt x="13" y="13"/>
                    <a:pt x="11" y="9"/>
                  </a:cubicBezTo>
                  <a:cubicBezTo>
                    <a:pt x="12" y="6"/>
                    <a:pt x="15" y="6"/>
                    <a:pt x="17" y="5"/>
                  </a:cubicBezTo>
                  <a:cubicBezTo>
                    <a:pt x="19" y="5"/>
                    <a:pt x="20" y="5"/>
                    <a:pt x="22" y="4"/>
                  </a:cubicBezTo>
                  <a:cubicBezTo>
                    <a:pt x="23" y="3"/>
                    <a:pt x="24" y="2"/>
                    <a:pt x="25" y="1"/>
                  </a:cubicBezTo>
                  <a:cubicBezTo>
                    <a:pt x="24" y="1"/>
                    <a:pt x="24" y="0"/>
                    <a:pt x="24" y="0"/>
                  </a:cubicBezTo>
                  <a:cubicBezTo>
                    <a:pt x="23" y="1"/>
                    <a:pt x="22" y="2"/>
                    <a:pt x="21" y="3"/>
                  </a:cubicBezTo>
                  <a:cubicBezTo>
                    <a:pt x="20" y="4"/>
                    <a:pt x="18" y="5"/>
                    <a:pt x="16" y="5"/>
                  </a:cubicBezTo>
                  <a:cubicBezTo>
                    <a:pt x="14" y="6"/>
                    <a:pt x="11" y="7"/>
                    <a:pt x="10" y="8"/>
                  </a:cubicBezTo>
                  <a:cubicBezTo>
                    <a:pt x="10" y="9"/>
                    <a:pt x="9" y="9"/>
                    <a:pt x="9" y="9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13" name="Freeform 2259"/>
            <p:cNvSpPr>
              <a:spLocks noEditPoints="1"/>
            </p:cNvSpPr>
            <p:nvPr/>
          </p:nvSpPr>
          <p:spPr>
            <a:xfrm>
              <a:off x="5865777" y="4943504"/>
              <a:ext cx="123826" cy="82551"/>
            </a:xfrm>
            <a:custGeom>
              <a:avLst/>
              <a:gdLst>
                <a:gd name="txL" fmla="*/ 0 w 33"/>
                <a:gd name="txT" fmla="*/ 0 h 22"/>
                <a:gd name="txR" fmla="*/ 33 w 33"/>
                <a:gd name="txB" fmla="*/ 22 h 2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3" h="22">
                  <a:moveTo>
                    <a:pt x="18" y="5"/>
                  </a:moveTo>
                  <a:cubicBezTo>
                    <a:pt x="18" y="5"/>
                    <a:pt x="18" y="5"/>
                    <a:pt x="19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1" y="5"/>
                    <a:pt x="22" y="5"/>
                    <a:pt x="23" y="5"/>
                  </a:cubicBezTo>
                  <a:cubicBezTo>
                    <a:pt x="22" y="5"/>
                    <a:pt x="22" y="6"/>
                    <a:pt x="21" y="6"/>
                  </a:cubicBezTo>
                  <a:cubicBezTo>
                    <a:pt x="20" y="6"/>
                    <a:pt x="20" y="7"/>
                    <a:pt x="19" y="7"/>
                  </a:cubicBezTo>
                  <a:cubicBezTo>
                    <a:pt x="18" y="8"/>
                    <a:pt x="18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10"/>
                    <a:pt x="16" y="10"/>
                    <a:pt x="16" y="10"/>
                  </a:cubicBezTo>
                  <a:cubicBezTo>
                    <a:pt x="15" y="10"/>
                    <a:pt x="15" y="10"/>
                    <a:pt x="15" y="11"/>
                  </a:cubicBezTo>
                  <a:cubicBezTo>
                    <a:pt x="14" y="11"/>
                    <a:pt x="14" y="11"/>
                    <a:pt x="13" y="10"/>
                  </a:cubicBezTo>
                  <a:cubicBezTo>
                    <a:pt x="13" y="10"/>
                    <a:pt x="12" y="10"/>
                    <a:pt x="12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0" y="9"/>
                  </a:cubicBezTo>
                  <a:cubicBezTo>
                    <a:pt x="10" y="9"/>
                    <a:pt x="9" y="9"/>
                    <a:pt x="9" y="9"/>
                  </a:cubicBezTo>
                  <a:cubicBezTo>
                    <a:pt x="9" y="8"/>
                    <a:pt x="8" y="8"/>
                    <a:pt x="8" y="8"/>
                  </a:cubicBezTo>
                  <a:cubicBezTo>
                    <a:pt x="8" y="9"/>
                    <a:pt x="9" y="9"/>
                    <a:pt x="10" y="10"/>
                  </a:cubicBezTo>
                  <a:cubicBezTo>
                    <a:pt x="10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2" y="11"/>
                    <a:pt x="12" y="11"/>
                    <a:pt x="13" y="11"/>
                  </a:cubicBezTo>
                  <a:cubicBezTo>
                    <a:pt x="13" y="11"/>
                    <a:pt x="14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14"/>
                    <a:pt x="11" y="14"/>
                    <a:pt x="10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8" y="15"/>
                    <a:pt x="8" y="16"/>
                    <a:pt x="7" y="16"/>
                  </a:cubicBezTo>
                  <a:cubicBezTo>
                    <a:pt x="7" y="16"/>
                    <a:pt x="6" y="16"/>
                    <a:pt x="5" y="16"/>
                  </a:cubicBezTo>
                  <a:cubicBezTo>
                    <a:pt x="5" y="16"/>
                    <a:pt x="4" y="16"/>
                    <a:pt x="4" y="16"/>
                  </a:cubicBezTo>
                  <a:cubicBezTo>
                    <a:pt x="5" y="16"/>
                    <a:pt x="6" y="16"/>
                    <a:pt x="7" y="16"/>
                  </a:cubicBezTo>
                  <a:cubicBezTo>
                    <a:pt x="8" y="16"/>
                    <a:pt x="9" y="16"/>
                    <a:pt x="10" y="15"/>
                  </a:cubicBezTo>
                  <a:cubicBezTo>
                    <a:pt x="11" y="15"/>
                    <a:pt x="11" y="15"/>
                    <a:pt x="12" y="14"/>
                  </a:cubicBezTo>
                  <a:cubicBezTo>
                    <a:pt x="11" y="15"/>
                    <a:pt x="11" y="15"/>
                    <a:pt x="10" y="16"/>
                  </a:cubicBezTo>
                  <a:cubicBezTo>
                    <a:pt x="10" y="16"/>
                    <a:pt x="9" y="17"/>
                    <a:pt x="8" y="17"/>
                  </a:cubicBezTo>
                  <a:cubicBezTo>
                    <a:pt x="7" y="18"/>
                    <a:pt x="6" y="19"/>
                    <a:pt x="4" y="20"/>
                  </a:cubicBezTo>
                  <a:cubicBezTo>
                    <a:pt x="3" y="21"/>
                    <a:pt x="2" y="22"/>
                    <a:pt x="0" y="22"/>
                  </a:cubicBezTo>
                  <a:cubicBezTo>
                    <a:pt x="3" y="21"/>
                    <a:pt x="6" y="20"/>
                    <a:pt x="9" y="18"/>
                  </a:cubicBezTo>
                  <a:cubicBezTo>
                    <a:pt x="9" y="17"/>
                    <a:pt x="10" y="17"/>
                    <a:pt x="11" y="16"/>
                  </a:cubicBezTo>
                  <a:cubicBezTo>
                    <a:pt x="11" y="16"/>
                    <a:pt x="12" y="15"/>
                    <a:pt x="13" y="15"/>
                  </a:cubicBezTo>
                  <a:cubicBezTo>
                    <a:pt x="14" y="14"/>
                    <a:pt x="15" y="12"/>
                    <a:pt x="16" y="11"/>
                  </a:cubicBezTo>
                  <a:cubicBezTo>
                    <a:pt x="17" y="10"/>
                    <a:pt x="18" y="9"/>
                    <a:pt x="20" y="8"/>
                  </a:cubicBezTo>
                  <a:cubicBezTo>
                    <a:pt x="20" y="8"/>
                    <a:pt x="21" y="7"/>
                    <a:pt x="22" y="7"/>
                  </a:cubicBezTo>
                  <a:cubicBezTo>
                    <a:pt x="22" y="6"/>
                    <a:pt x="23" y="6"/>
                    <a:pt x="24" y="6"/>
                  </a:cubicBezTo>
                  <a:cubicBezTo>
                    <a:pt x="24" y="5"/>
                    <a:pt x="25" y="5"/>
                    <a:pt x="26" y="5"/>
                  </a:cubicBezTo>
                  <a:cubicBezTo>
                    <a:pt x="27" y="5"/>
                    <a:pt x="27" y="5"/>
                    <a:pt x="28" y="5"/>
                  </a:cubicBezTo>
                  <a:cubicBezTo>
                    <a:pt x="27" y="5"/>
                    <a:pt x="26" y="6"/>
                    <a:pt x="26" y="6"/>
                  </a:cubicBezTo>
                  <a:cubicBezTo>
                    <a:pt x="25" y="7"/>
                    <a:pt x="25" y="7"/>
                    <a:pt x="24" y="7"/>
                  </a:cubicBezTo>
                  <a:cubicBezTo>
                    <a:pt x="24" y="8"/>
                    <a:pt x="23" y="8"/>
                    <a:pt x="23" y="9"/>
                  </a:cubicBezTo>
                  <a:cubicBezTo>
                    <a:pt x="22" y="10"/>
                    <a:pt x="22" y="11"/>
                    <a:pt x="21" y="12"/>
                  </a:cubicBezTo>
                  <a:cubicBezTo>
                    <a:pt x="20" y="13"/>
                    <a:pt x="20" y="14"/>
                    <a:pt x="19" y="15"/>
                  </a:cubicBezTo>
                  <a:cubicBezTo>
                    <a:pt x="19" y="16"/>
                    <a:pt x="18" y="17"/>
                    <a:pt x="17" y="17"/>
                  </a:cubicBezTo>
                  <a:cubicBezTo>
                    <a:pt x="16" y="18"/>
                    <a:pt x="15" y="19"/>
                    <a:pt x="15" y="20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4" y="21"/>
                    <a:pt x="16" y="19"/>
                    <a:pt x="17" y="18"/>
                  </a:cubicBezTo>
                  <a:cubicBezTo>
                    <a:pt x="18" y="17"/>
                    <a:pt x="19" y="16"/>
                    <a:pt x="20" y="15"/>
                  </a:cubicBezTo>
                  <a:cubicBezTo>
                    <a:pt x="20" y="14"/>
                    <a:pt x="21" y="13"/>
                    <a:pt x="21" y="12"/>
                  </a:cubicBezTo>
                  <a:cubicBezTo>
                    <a:pt x="22" y="11"/>
                    <a:pt x="23" y="10"/>
                    <a:pt x="23" y="9"/>
                  </a:cubicBezTo>
                  <a:cubicBezTo>
                    <a:pt x="24" y="9"/>
                    <a:pt x="24" y="8"/>
                    <a:pt x="25" y="8"/>
                  </a:cubicBezTo>
                  <a:cubicBezTo>
                    <a:pt x="25" y="8"/>
                    <a:pt x="26" y="7"/>
                    <a:pt x="26" y="7"/>
                  </a:cubicBezTo>
                  <a:cubicBezTo>
                    <a:pt x="27" y="6"/>
                    <a:pt x="28" y="5"/>
                    <a:pt x="29" y="5"/>
                  </a:cubicBezTo>
                  <a:cubicBezTo>
                    <a:pt x="29" y="4"/>
                    <a:pt x="30" y="4"/>
                    <a:pt x="30" y="4"/>
                  </a:cubicBezTo>
                  <a:cubicBezTo>
                    <a:pt x="30" y="4"/>
                    <a:pt x="31" y="4"/>
                    <a:pt x="31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0" y="5"/>
                    <a:pt x="30" y="6"/>
                    <a:pt x="30" y="7"/>
                  </a:cubicBezTo>
                  <a:cubicBezTo>
                    <a:pt x="29" y="8"/>
                    <a:pt x="29" y="8"/>
                    <a:pt x="29" y="9"/>
                  </a:cubicBezTo>
                  <a:cubicBezTo>
                    <a:pt x="29" y="10"/>
                    <a:pt x="29" y="11"/>
                    <a:pt x="29" y="12"/>
                  </a:cubicBezTo>
                  <a:cubicBezTo>
                    <a:pt x="28" y="13"/>
                    <a:pt x="28" y="15"/>
                    <a:pt x="27" y="16"/>
                  </a:cubicBezTo>
                  <a:cubicBezTo>
                    <a:pt x="27" y="17"/>
                    <a:pt x="26" y="18"/>
                    <a:pt x="26" y="18"/>
                  </a:cubicBezTo>
                  <a:cubicBezTo>
                    <a:pt x="25" y="19"/>
                    <a:pt x="25" y="20"/>
                    <a:pt x="24" y="20"/>
                  </a:cubicBezTo>
                  <a:cubicBezTo>
                    <a:pt x="25" y="19"/>
                    <a:pt x="26" y="18"/>
                    <a:pt x="27" y="16"/>
                  </a:cubicBezTo>
                  <a:cubicBezTo>
                    <a:pt x="28" y="16"/>
                    <a:pt x="28" y="15"/>
                    <a:pt x="29" y="14"/>
                  </a:cubicBezTo>
                  <a:cubicBezTo>
                    <a:pt x="29" y="14"/>
                    <a:pt x="29" y="13"/>
                    <a:pt x="29" y="13"/>
                  </a:cubicBezTo>
                  <a:cubicBezTo>
                    <a:pt x="29" y="13"/>
                    <a:pt x="29" y="13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0"/>
                    <a:pt x="30" y="9"/>
                    <a:pt x="30" y="7"/>
                  </a:cubicBezTo>
                  <a:cubicBezTo>
                    <a:pt x="31" y="6"/>
                    <a:pt x="31" y="5"/>
                    <a:pt x="31" y="5"/>
                  </a:cubicBezTo>
                  <a:cubicBezTo>
                    <a:pt x="31" y="4"/>
                    <a:pt x="32" y="4"/>
                    <a:pt x="32" y="3"/>
                  </a:cubicBezTo>
                  <a:cubicBezTo>
                    <a:pt x="32" y="3"/>
                    <a:pt x="33" y="3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1"/>
                    <a:pt x="33" y="1"/>
                    <a:pt x="32" y="1"/>
                  </a:cubicBezTo>
                  <a:cubicBezTo>
                    <a:pt x="32" y="2"/>
                    <a:pt x="31" y="2"/>
                    <a:pt x="30" y="2"/>
                  </a:cubicBezTo>
                  <a:cubicBezTo>
                    <a:pt x="30" y="3"/>
                    <a:pt x="29" y="3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8" y="3"/>
                    <a:pt x="28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7" y="2"/>
                    <a:pt x="26" y="2"/>
                  </a:cubicBezTo>
                  <a:cubicBezTo>
                    <a:pt x="26" y="1"/>
                    <a:pt x="26" y="1"/>
                    <a:pt x="25" y="1"/>
                  </a:cubicBezTo>
                  <a:cubicBezTo>
                    <a:pt x="24" y="1"/>
                    <a:pt x="24" y="1"/>
                    <a:pt x="23" y="1"/>
                  </a:cubicBezTo>
                  <a:cubicBezTo>
                    <a:pt x="23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21" y="0"/>
                    <a:pt x="21" y="0"/>
                    <a:pt x="22" y="1"/>
                  </a:cubicBezTo>
                  <a:cubicBezTo>
                    <a:pt x="22" y="1"/>
                    <a:pt x="22" y="1"/>
                    <a:pt x="23" y="1"/>
                  </a:cubicBezTo>
                  <a:cubicBezTo>
                    <a:pt x="24" y="1"/>
                    <a:pt x="24" y="1"/>
                    <a:pt x="25" y="2"/>
                  </a:cubicBezTo>
                  <a:cubicBezTo>
                    <a:pt x="25" y="2"/>
                    <a:pt x="26" y="2"/>
                    <a:pt x="26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3"/>
                    <a:pt x="28" y="3"/>
                    <a:pt x="28" y="3"/>
                  </a:cubicBezTo>
                  <a:cubicBezTo>
                    <a:pt x="27" y="3"/>
                    <a:pt x="27" y="4"/>
                    <a:pt x="27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2" y="4"/>
                    <a:pt x="21" y="5"/>
                    <a:pt x="19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5"/>
                    <a:pt x="16" y="5"/>
                    <a:pt x="16" y="5"/>
                  </a:cubicBezTo>
                  <a:cubicBezTo>
                    <a:pt x="15" y="5"/>
                    <a:pt x="14" y="5"/>
                    <a:pt x="14" y="5"/>
                  </a:cubicBezTo>
                  <a:cubicBezTo>
                    <a:pt x="13" y="5"/>
                    <a:pt x="12" y="4"/>
                    <a:pt x="12" y="4"/>
                  </a:cubicBezTo>
                  <a:cubicBezTo>
                    <a:pt x="13" y="5"/>
                    <a:pt x="14" y="5"/>
                    <a:pt x="16" y="5"/>
                  </a:cubicBezTo>
                  <a:cubicBezTo>
                    <a:pt x="16" y="5"/>
                    <a:pt x="17" y="5"/>
                    <a:pt x="18" y="5"/>
                  </a:cubicBezTo>
                  <a:close/>
                  <a:moveTo>
                    <a:pt x="15" y="11"/>
                  </a:move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14" name="Freeform 2260"/>
            <p:cNvSpPr/>
            <p:nvPr/>
          </p:nvSpPr>
          <p:spPr>
            <a:xfrm>
              <a:off x="5252998" y="5584858"/>
              <a:ext cx="187326" cy="120651"/>
            </a:xfrm>
            <a:custGeom>
              <a:avLst/>
              <a:gdLst>
                <a:gd name="txL" fmla="*/ 0 w 50"/>
                <a:gd name="txT" fmla="*/ 0 h 32"/>
                <a:gd name="txR" fmla="*/ 50 w 50"/>
                <a:gd name="txB" fmla="*/ 32 h 3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0" h="32">
                  <a:moveTo>
                    <a:pt x="18" y="31"/>
                  </a:moveTo>
                  <a:cubicBezTo>
                    <a:pt x="19" y="31"/>
                    <a:pt x="20" y="30"/>
                    <a:pt x="21" y="30"/>
                  </a:cubicBezTo>
                  <a:cubicBezTo>
                    <a:pt x="24" y="27"/>
                    <a:pt x="26" y="25"/>
                    <a:pt x="28" y="22"/>
                  </a:cubicBezTo>
                  <a:cubicBezTo>
                    <a:pt x="32" y="18"/>
                    <a:pt x="35" y="14"/>
                    <a:pt x="38" y="9"/>
                  </a:cubicBezTo>
                  <a:cubicBezTo>
                    <a:pt x="40" y="7"/>
                    <a:pt x="43" y="5"/>
                    <a:pt x="46" y="3"/>
                  </a:cubicBezTo>
                  <a:cubicBezTo>
                    <a:pt x="47" y="3"/>
                    <a:pt x="49" y="1"/>
                    <a:pt x="50" y="0"/>
                  </a:cubicBezTo>
                  <a:cubicBezTo>
                    <a:pt x="47" y="2"/>
                    <a:pt x="43" y="3"/>
                    <a:pt x="41" y="4"/>
                  </a:cubicBezTo>
                  <a:cubicBezTo>
                    <a:pt x="32" y="7"/>
                    <a:pt x="26" y="14"/>
                    <a:pt x="19" y="20"/>
                  </a:cubicBezTo>
                  <a:cubicBezTo>
                    <a:pt x="16" y="23"/>
                    <a:pt x="12" y="25"/>
                    <a:pt x="9" y="27"/>
                  </a:cubicBezTo>
                  <a:cubicBezTo>
                    <a:pt x="6" y="29"/>
                    <a:pt x="3" y="30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6" y="31"/>
                    <a:pt x="12" y="31"/>
                    <a:pt x="18" y="31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15" name="Freeform 2263"/>
            <p:cNvSpPr/>
            <p:nvPr/>
          </p:nvSpPr>
          <p:spPr>
            <a:xfrm>
              <a:off x="5275223" y="5615021"/>
              <a:ext cx="87313" cy="52388"/>
            </a:xfrm>
            <a:custGeom>
              <a:avLst/>
              <a:gdLst>
                <a:gd name="txL" fmla="*/ 0 w 23"/>
                <a:gd name="txT" fmla="*/ 0 h 14"/>
                <a:gd name="txR" fmla="*/ 23 w 23"/>
                <a:gd name="txB" fmla="*/ 14 h 1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3" h="14">
                  <a:moveTo>
                    <a:pt x="13" y="10"/>
                  </a:moveTo>
                  <a:cubicBezTo>
                    <a:pt x="17" y="8"/>
                    <a:pt x="20" y="5"/>
                    <a:pt x="23" y="2"/>
                  </a:cubicBezTo>
                  <a:cubicBezTo>
                    <a:pt x="22" y="3"/>
                    <a:pt x="20" y="5"/>
                    <a:pt x="18" y="5"/>
                  </a:cubicBezTo>
                  <a:cubicBezTo>
                    <a:pt x="15" y="6"/>
                    <a:pt x="12" y="4"/>
                    <a:pt x="10" y="3"/>
                  </a:cubicBezTo>
                  <a:cubicBezTo>
                    <a:pt x="9" y="2"/>
                    <a:pt x="8" y="0"/>
                    <a:pt x="6" y="0"/>
                  </a:cubicBezTo>
                  <a:cubicBezTo>
                    <a:pt x="4" y="4"/>
                    <a:pt x="2" y="9"/>
                    <a:pt x="0" y="13"/>
                  </a:cubicBezTo>
                  <a:cubicBezTo>
                    <a:pt x="4" y="14"/>
                    <a:pt x="10" y="11"/>
                    <a:pt x="13" y="1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16" name="Freeform 2264"/>
            <p:cNvSpPr/>
            <p:nvPr/>
          </p:nvSpPr>
          <p:spPr>
            <a:xfrm>
              <a:off x="5387936" y="5532470"/>
              <a:ext cx="146051" cy="161926"/>
            </a:xfrm>
            <a:custGeom>
              <a:avLst/>
              <a:gdLst>
                <a:gd name="txL" fmla="*/ 0 w 39"/>
                <a:gd name="txT" fmla="*/ 0 h 43"/>
                <a:gd name="txR" fmla="*/ 39 w 39"/>
                <a:gd name="txB" fmla="*/ 43 h 4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9" h="43">
                  <a:moveTo>
                    <a:pt x="14" y="14"/>
                  </a:moveTo>
                  <a:cubicBezTo>
                    <a:pt x="14" y="16"/>
                    <a:pt x="13" y="19"/>
                    <a:pt x="12" y="21"/>
                  </a:cubicBezTo>
                  <a:cubicBezTo>
                    <a:pt x="10" y="23"/>
                    <a:pt x="11" y="26"/>
                    <a:pt x="10" y="29"/>
                  </a:cubicBezTo>
                  <a:cubicBezTo>
                    <a:pt x="8" y="35"/>
                    <a:pt x="6" y="39"/>
                    <a:pt x="1" y="43"/>
                  </a:cubicBezTo>
                  <a:cubicBezTo>
                    <a:pt x="1" y="43"/>
                    <a:pt x="0" y="43"/>
                    <a:pt x="0" y="43"/>
                  </a:cubicBezTo>
                  <a:cubicBezTo>
                    <a:pt x="6" y="41"/>
                    <a:pt x="12" y="36"/>
                    <a:pt x="15" y="31"/>
                  </a:cubicBezTo>
                  <a:cubicBezTo>
                    <a:pt x="18" y="28"/>
                    <a:pt x="21" y="19"/>
                    <a:pt x="17" y="13"/>
                  </a:cubicBezTo>
                  <a:cubicBezTo>
                    <a:pt x="20" y="9"/>
                    <a:pt x="23" y="9"/>
                    <a:pt x="27" y="8"/>
                  </a:cubicBezTo>
                  <a:cubicBezTo>
                    <a:pt x="29" y="7"/>
                    <a:pt x="32" y="7"/>
                    <a:pt x="34" y="5"/>
                  </a:cubicBezTo>
                  <a:cubicBezTo>
                    <a:pt x="36" y="4"/>
                    <a:pt x="37" y="3"/>
                    <a:pt x="39" y="1"/>
                  </a:cubicBezTo>
                  <a:cubicBezTo>
                    <a:pt x="38" y="1"/>
                    <a:pt x="37" y="0"/>
                    <a:pt x="37" y="0"/>
                  </a:cubicBezTo>
                  <a:cubicBezTo>
                    <a:pt x="36" y="1"/>
                    <a:pt x="35" y="3"/>
                    <a:pt x="34" y="4"/>
                  </a:cubicBezTo>
                  <a:cubicBezTo>
                    <a:pt x="31" y="6"/>
                    <a:pt x="29" y="7"/>
                    <a:pt x="26" y="7"/>
                  </a:cubicBezTo>
                  <a:cubicBezTo>
                    <a:pt x="23" y="9"/>
                    <a:pt x="19" y="10"/>
                    <a:pt x="17" y="12"/>
                  </a:cubicBezTo>
                  <a:cubicBezTo>
                    <a:pt x="16" y="13"/>
                    <a:pt x="15" y="13"/>
                    <a:pt x="14" y="14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17" name="Freeform 2265"/>
            <p:cNvSpPr>
              <a:spLocks noEditPoints="1"/>
            </p:cNvSpPr>
            <p:nvPr/>
          </p:nvSpPr>
          <p:spPr>
            <a:xfrm>
              <a:off x="5260936" y="5573745"/>
              <a:ext cx="190501" cy="128588"/>
            </a:xfrm>
            <a:custGeom>
              <a:avLst/>
              <a:gdLst>
                <a:gd name="txL" fmla="*/ 0 w 51"/>
                <a:gd name="txT" fmla="*/ 0 h 34"/>
                <a:gd name="txR" fmla="*/ 51 w 51"/>
                <a:gd name="txB" fmla="*/ 34 h 3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1" h="34">
                  <a:moveTo>
                    <a:pt x="27" y="8"/>
                  </a:moveTo>
                  <a:cubicBezTo>
                    <a:pt x="27" y="8"/>
                    <a:pt x="28" y="8"/>
                    <a:pt x="28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1" y="7"/>
                    <a:pt x="33" y="7"/>
                    <a:pt x="34" y="7"/>
                  </a:cubicBezTo>
                  <a:cubicBezTo>
                    <a:pt x="34" y="7"/>
                    <a:pt x="33" y="8"/>
                    <a:pt x="32" y="8"/>
                  </a:cubicBezTo>
                  <a:cubicBezTo>
                    <a:pt x="31" y="9"/>
                    <a:pt x="30" y="10"/>
                    <a:pt x="29" y="11"/>
                  </a:cubicBezTo>
                  <a:cubicBezTo>
                    <a:pt x="28" y="12"/>
                    <a:pt x="27" y="12"/>
                    <a:pt x="26" y="13"/>
                  </a:cubicBezTo>
                  <a:cubicBezTo>
                    <a:pt x="26" y="13"/>
                    <a:pt x="26" y="13"/>
                    <a:pt x="26" y="14"/>
                  </a:cubicBezTo>
                  <a:cubicBezTo>
                    <a:pt x="25" y="14"/>
                    <a:pt x="24" y="14"/>
                    <a:pt x="24" y="15"/>
                  </a:cubicBezTo>
                  <a:cubicBezTo>
                    <a:pt x="23" y="15"/>
                    <a:pt x="23" y="15"/>
                    <a:pt x="22" y="16"/>
                  </a:cubicBezTo>
                  <a:cubicBezTo>
                    <a:pt x="21" y="16"/>
                    <a:pt x="20" y="16"/>
                    <a:pt x="20" y="15"/>
                  </a:cubicBezTo>
                  <a:cubicBezTo>
                    <a:pt x="19" y="15"/>
                    <a:pt x="18" y="15"/>
                    <a:pt x="18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6" y="14"/>
                  </a:cubicBezTo>
                  <a:cubicBezTo>
                    <a:pt x="16" y="14"/>
                    <a:pt x="16" y="14"/>
                    <a:pt x="15" y="14"/>
                  </a:cubicBezTo>
                  <a:cubicBezTo>
                    <a:pt x="15" y="13"/>
                    <a:pt x="14" y="13"/>
                    <a:pt x="13" y="13"/>
                  </a:cubicBezTo>
                  <a:cubicBezTo>
                    <a:pt x="13" y="12"/>
                    <a:pt x="12" y="12"/>
                    <a:pt x="11" y="11"/>
                  </a:cubicBezTo>
                  <a:cubicBezTo>
                    <a:pt x="13" y="12"/>
                    <a:pt x="14" y="13"/>
                    <a:pt x="15" y="14"/>
                  </a:cubicBezTo>
                  <a:cubicBezTo>
                    <a:pt x="15" y="15"/>
                    <a:pt x="16" y="15"/>
                    <a:pt x="16" y="15"/>
                  </a:cubicBezTo>
                  <a:cubicBezTo>
                    <a:pt x="16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8" y="16"/>
                    <a:pt x="19" y="16"/>
                    <a:pt x="19" y="16"/>
                  </a:cubicBezTo>
                  <a:cubicBezTo>
                    <a:pt x="20" y="16"/>
                    <a:pt x="21" y="17"/>
                    <a:pt x="22" y="17"/>
                  </a:cubicBezTo>
                  <a:cubicBezTo>
                    <a:pt x="22" y="17"/>
                    <a:pt x="22" y="17"/>
                    <a:pt x="23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2" y="18"/>
                    <a:pt x="21" y="18"/>
                    <a:pt x="21" y="18"/>
                  </a:cubicBezTo>
                  <a:cubicBezTo>
                    <a:pt x="20" y="19"/>
                    <a:pt x="20" y="19"/>
                    <a:pt x="19" y="19"/>
                  </a:cubicBezTo>
                  <a:cubicBezTo>
                    <a:pt x="18" y="20"/>
                    <a:pt x="16" y="21"/>
                    <a:pt x="15" y="22"/>
                  </a:cubicBezTo>
                  <a:cubicBezTo>
                    <a:pt x="14" y="22"/>
                    <a:pt x="13" y="22"/>
                    <a:pt x="13" y="23"/>
                  </a:cubicBezTo>
                  <a:cubicBezTo>
                    <a:pt x="12" y="23"/>
                    <a:pt x="11" y="23"/>
                    <a:pt x="10" y="23"/>
                  </a:cubicBezTo>
                  <a:cubicBezTo>
                    <a:pt x="10" y="24"/>
                    <a:pt x="9" y="24"/>
                    <a:pt x="8" y="24"/>
                  </a:cubicBezTo>
                  <a:cubicBezTo>
                    <a:pt x="7" y="24"/>
                    <a:pt x="6" y="24"/>
                    <a:pt x="6" y="24"/>
                  </a:cubicBezTo>
                  <a:cubicBezTo>
                    <a:pt x="7" y="24"/>
                    <a:pt x="9" y="24"/>
                    <a:pt x="11" y="24"/>
                  </a:cubicBezTo>
                  <a:cubicBezTo>
                    <a:pt x="12" y="24"/>
                    <a:pt x="14" y="23"/>
                    <a:pt x="15" y="23"/>
                  </a:cubicBezTo>
                  <a:cubicBezTo>
                    <a:pt x="16" y="22"/>
                    <a:pt x="17" y="22"/>
                    <a:pt x="18" y="21"/>
                  </a:cubicBezTo>
                  <a:cubicBezTo>
                    <a:pt x="17" y="22"/>
                    <a:pt x="16" y="23"/>
                    <a:pt x="15" y="24"/>
                  </a:cubicBezTo>
                  <a:cubicBezTo>
                    <a:pt x="15" y="24"/>
                    <a:pt x="14" y="25"/>
                    <a:pt x="13" y="26"/>
                  </a:cubicBezTo>
                  <a:cubicBezTo>
                    <a:pt x="11" y="27"/>
                    <a:pt x="9" y="29"/>
                    <a:pt x="6" y="30"/>
                  </a:cubicBezTo>
                  <a:cubicBezTo>
                    <a:pt x="4" y="31"/>
                    <a:pt x="2" y="33"/>
                    <a:pt x="0" y="34"/>
                  </a:cubicBezTo>
                  <a:cubicBezTo>
                    <a:pt x="4" y="32"/>
                    <a:pt x="9" y="29"/>
                    <a:pt x="13" y="27"/>
                  </a:cubicBezTo>
                  <a:cubicBezTo>
                    <a:pt x="14" y="26"/>
                    <a:pt x="15" y="25"/>
                    <a:pt x="16" y="24"/>
                  </a:cubicBezTo>
                  <a:cubicBezTo>
                    <a:pt x="17" y="24"/>
                    <a:pt x="18" y="23"/>
                    <a:pt x="19" y="22"/>
                  </a:cubicBezTo>
                  <a:cubicBezTo>
                    <a:pt x="21" y="20"/>
                    <a:pt x="23" y="19"/>
                    <a:pt x="24" y="17"/>
                  </a:cubicBezTo>
                  <a:cubicBezTo>
                    <a:pt x="26" y="15"/>
                    <a:pt x="28" y="13"/>
                    <a:pt x="30" y="12"/>
                  </a:cubicBezTo>
                  <a:cubicBezTo>
                    <a:pt x="31" y="11"/>
                    <a:pt x="32" y="10"/>
                    <a:pt x="33" y="10"/>
                  </a:cubicBezTo>
                  <a:cubicBezTo>
                    <a:pt x="34" y="9"/>
                    <a:pt x="35" y="9"/>
                    <a:pt x="36" y="8"/>
                  </a:cubicBezTo>
                  <a:cubicBezTo>
                    <a:pt x="37" y="8"/>
                    <a:pt x="38" y="7"/>
                    <a:pt x="39" y="7"/>
                  </a:cubicBezTo>
                  <a:cubicBezTo>
                    <a:pt x="40" y="7"/>
                    <a:pt x="41" y="7"/>
                    <a:pt x="42" y="6"/>
                  </a:cubicBezTo>
                  <a:cubicBezTo>
                    <a:pt x="41" y="7"/>
                    <a:pt x="40" y="8"/>
                    <a:pt x="39" y="9"/>
                  </a:cubicBezTo>
                  <a:cubicBezTo>
                    <a:pt x="38" y="10"/>
                    <a:pt x="37" y="10"/>
                    <a:pt x="37" y="11"/>
                  </a:cubicBezTo>
                  <a:cubicBezTo>
                    <a:pt x="36" y="11"/>
                    <a:pt x="35" y="12"/>
                    <a:pt x="35" y="13"/>
                  </a:cubicBezTo>
                  <a:cubicBezTo>
                    <a:pt x="34" y="14"/>
                    <a:pt x="33" y="16"/>
                    <a:pt x="32" y="17"/>
                  </a:cubicBezTo>
                  <a:cubicBezTo>
                    <a:pt x="31" y="19"/>
                    <a:pt x="30" y="20"/>
                    <a:pt x="29" y="22"/>
                  </a:cubicBezTo>
                  <a:cubicBezTo>
                    <a:pt x="28" y="23"/>
                    <a:pt x="27" y="25"/>
                    <a:pt x="26" y="26"/>
                  </a:cubicBezTo>
                  <a:cubicBezTo>
                    <a:pt x="25" y="27"/>
                    <a:pt x="23" y="29"/>
                    <a:pt x="22" y="30"/>
                  </a:cubicBezTo>
                  <a:cubicBezTo>
                    <a:pt x="21" y="31"/>
                    <a:pt x="19" y="32"/>
                    <a:pt x="18" y="33"/>
                  </a:cubicBezTo>
                  <a:cubicBezTo>
                    <a:pt x="21" y="31"/>
                    <a:pt x="24" y="29"/>
                    <a:pt x="26" y="26"/>
                  </a:cubicBezTo>
                  <a:cubicBezTo>
                    <a:pt x="27" y="25"/>
                    <a:pt x="29" y="24"/>
                    <a:pt x="30" y="22"/>
                  </a:cubicBezTo>
                  <a:cubicBezTo>
                    <a:pt x="31" y="21"/>
                    <a:pt x="32" y="19"/>
                    <a:pt x="33" y="18"/>
                  </a:cubicBezTo>
                  <a:cubicBezTo>
                    <a:pt x="34" y="16"/>
                    <a:pt x="35" y="15"/>
                    <a:pt x="36" y="13"/>
                  </a:cubicBezTo>
                  <a:cubicBezTo>
                    <a:pt x="36" y="13"/>
                    <a:pt x="37" y="12"/>
                    <a:pt x="38" y="12"/>
                  </a:cubicBezTo>
                  <a:cubicBezTo>
                    <a:pt x="38" y="11"/>
                    <a:pt x="39" y="10"/>
                    <a:pt x="40" y="10"/>
                  </a:cubicBezTo>
                  <a:cubicBezTo>
                    <a:pt x="41" y="9"/>
                    <a:pt x="42" y="8"/>
                    <a:pt x="44" y="7"/>
                  </a:cubicBezTo>
                  <a:cubicBezTo>
                    <a:pt x="44" y="6"/>
                    <a:pt x="45" y="6"/>
                    <a:pt x="46" y="5"/>
                  </a:cubicBezTo>
                  <a:cubicBezTo>
                    <a:pt x="46" y="5"/>
                    <a:pt x="46" y="5"/>
                    <a:pt x="47" y="5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6" y="6"/>
                    <a:pt x="46" y="8"/>
                    <a:pt x="45" y="10"/>
                  </a:cubicBezTo>
                  <a:cubicBezTo>
                    <a:pt x="45" y="11"/>
                    <a:pt x="44" y="12"/>
                    <a:pt x="44" y="13"/>
                  </a:cubicBezTo>
                  <a:cubicBezTo>
                    <a:pt x="44" y="15"/>
                    <a:pt x="44" y="16"/>
                    <a:pt x="43" y="17"/>
                  </a:cubicBezTo>
                  <a:cubicBezTo>
                    <a:pt x="43" y="20"/>
                    <a:pt x="42" y="22"/>
                    <a:pt x="41" y="24"/>
                  </a:cubicBezTo>
                  <a:cubicBezTo>
                    <a:pt x="41" y="25"/>
                    <a:pt x="40" y="26"/>
                    <a:pt x="39" y="27"/>
                  </a:cubicBezTo>
                  <a:cubicBezTo>
                    <a:pt x="38" y="28"/>
                    <a:pt x="37" y="29"/>
                    <a:pt x="37" y="30"/>
                  </a:cubicBezTo>
                  <a:cubicBezTo>
                    <a:pt x="39" y="29"/>
                    <a:pt x="40" y="27"/>
                    <a:pt x="42" y="25"/>
                  </a:cubicBezTo>
                  <a:cubicBezTo>
                    <a:pt x="42" y="23"/>
                    <a:pt x="43" y="22"/>
                    <a:pt x="43" y="21"/>
                  </a:cubicBezTo>
                  <a:cubicBezTo>
                    <a:pt x="44" y="21"/>
                    <a:pt x="44" y="20"/>
                    <a:pt x="44" y="19"/>
                  </a:cubicBezTo>
                  <a:cubicBezTo>
                    <a:pt x="44" y="19"/>
                    <a:pt x="44" y="19"/>
                    <a:pt x="44" y="18"/>
                  </a:cubicBezTo>
                  <a:cubicBezTo>
                    <a:pt x="44" y="18"/>
                    <a:pt x="44" y="18"/>
                    <a:pt x="44" y="17"/>
                  </a:cubicBezTo>
                  <a:cubicBezTo>
                    <a:pt x="45" y="15"/>
                    <a:pt x="45" y="12"/>
                    <a:pt x="46" y="10"/>
                  </a:cubicBezTo>
                  <a:cubicBezTo>
                    <a:pt x="47" y="9"/>
                    <a:pt x="47" y="8"/>
                    <a:pt x="47" y="7"/>
                  </a:cubicBezTo>
                  <a:cubicBezTo>
                    <a:pt x="48" y="6"/>
                    <a:pt x="48" y="5"/>
                    <a:pt x="49" y="4"/>
                  </a:cubicBezTo>
                  <a:cubicBezTo>
                    <a:pt x="49" y="4"/>
                    <a:pt x="50" y="3"/>
                    <a:pt x="50" y="3"/>
                  </a:cubicBezTo>
                  <a:cubicBezTo>
                    <a:pt x="51" y="3"/>
                    <a:pt x="51" y="2"/>
                    <a:pt x="50" y="2"/>
                  </a:cubicBezTo>
                  <a:cubicBezTo>
                    <a:pt x="50" y="1"/>
                    <a:pt x="50" y="1"/>
                    <a:pt x="49" y="1"/>
                  </a:cubicBezTo>
                  <a:cubicBezTo>
                    <a:pt x="48" y="2"/>
                    <a:pt x="47" y="3"/>
                    <a:pt x="46" y="3"/>
                  </a:cubicBezTo>
                  <a:cubicBezTo>
                    <a:pt x="45" y="3"/>
                    <a:pt x="45" y="4"/>
                    <a:pt x="44" y="4"/>
                  </a:cubicBezTo>
                  <a:cubicBezTo>
                    <a:pt x="44" y="4"/>
                    <a:pt x="44" y="4"/>
                    <a:pt x="43" y="4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2" y="3"/>
                    <a:pt x="41" y="3"/>
                    <a:pt x="41" y="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2"/>
                    <a:pt x="40" y="2"/>
                    <a:pt x="40" y="2"/>
                  </a:cubicBezTo>
                  <a:cubicBezTo>
                    <a:pt x="40" y="2"/>
                    <a:pt x="39" y="1"/>
                    <a:pt x="38" y="1"/>
                  </a:cubicBezTo>
                  <a:cubicBezTo>
                    <a:pt x="37" y="1"/>
                    <a:pt x="36" y="0"/>
                    <a:pt x="35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32" y="0"/>
                    <a:pt x="32" y="0"/>
                    <a:pt x="31" y="0"/>
                  </a:cubicBezTo>
                  <a:cubicBezTo>
                    <a:pt x="32" y="0"/>
                    <a:pt x="32" y="0"/>
                    <a:pt x="33" y="0"/>
                  </a:cubicBezTo>
                  <a:cubicBezTo>
                    <a:pt x="33" y="0"/>
                    <a:pt x="34" y="1"/>
                    <a:pt x="35" y="1"/>
                  </a:cubicBezTo>
                  <a:cubicBezTo>
                    <a:pt x="36" y="1"/>
                    <a:pt x="37" y="2"/>
                    <a:pt x="38" y="2"/>
                  </a:cubicBezTo>
                  <a:cubicBezTo>
                    <a:pt x="39" y="2"/>
                    <a:pt x="39" y="3"/>
                    <a:pt x="40" y="3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1" y="5"/>
                    <a:pt x="41" y="5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3" y="6"/>
                    <a:pt x="31" y="6"/>
                    <a:pt x="29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7"/>
                    <a:pt x="27" y="7"/>
                    <a:pt x="27" y="7"/>
                  </a:cubicBezTo>
                  <a:cubicBezTo>
                    <a:pt x="26" y="7"/>
                    <a:pt x="25" y="7"/>
                    <a:pt x="24" y="7"/>
                  </a:cubicBezTo>
                  <a:cubicBezTo>
                    <a:pt x="23" y="7"/>
                    <a:pt x="22" y="7"/>
                    <a:pt x="21" y="7"/>
                  </a:cubicBezTo>
                  <a:cubicBezTo>
                    <a:pt x="20" y="6"/>
                    <a:pt x="19" y="6"/>
                    <a:pt x="18" y="6"/>
                  </a:cubicBezTo>
                  <a:cubicBezTo>
                    <a:pt x="20" y="7"/>
                    <a:pt x="22" y="7"/>
                    <a:pt x="24" y="8"/>
                  </a:cubicBezTo>
                  <a:cubicBezTo>
                    <a:pt x="25" y="8"/>
                    <a:pt x="26" y="8"/>
                    <a:pt x="27" y="8"/>
                  </a:cubicBezTo>
                  <a:close/>
                  <a:moveTo>
                    <a:pt x="23" y="16"/>
                  </a:moveTo>
                  <a:cubicBezTo>
                    <a:pt x="23" y="16"/>
                    <a:pt x="23" y="17"/>
                    <a:pt x="23" y="17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18" name="Freeform 2266"/>
            <p:cNvSpPr/>
            <p:nvPr/>
          </p:nvSpPr>
          <p:spPr>
            <a:xfrm>
              <a:off x="4452893" y="3995759"/>
              <a:ext cx="104776" cy="203201"/>
            </a:xfrm>
            <a:custGeom>
              <a:avLst/>
              <a:gdLst>
                <a:gd name="txL" fmla="*/ 0 w 28"/>
                <a:gd name="txT" fmla="*/ 0 h 54"/>
                <a:gd name="txR" fmla="*/ 28 w 28"/>
                <a:gd name="txB" fmla="*/ 54 h 54"/>
              </a:gdLst>
              <a:ahLst/>
              <a:cxnLst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0" y="2147483647"/>
                </a:cxn>
              </a:cxnLst>
              <a:rect l="txL" t="txT" r="txR" b="txB"/>
              <a:pathLst>
                <a:path w="28" h="54">
                  <a:moveTo>
                    <a:pt x="0" y="18"/>
                  </a:moveTo>
                  <a:cubicBezTo>
                    <a:pt x="1" y="19"/>
                    <a:pt x="1" y="20"/>
                    <a:pt x="2" y="21"/>
                  </a:cubicBezTo>
                  <a:cubicBezTo>
                    <a:pt x="4" y="24"/>
                    <a:pt x="6" y="27"/>
                    <a:pt x="8" y="30"/>
                  </a:cubicBezTo>
                  <a:cubicBezTo>
                    <a:pt x="11" y="34"/>
                    <a:pt x="16" y="37"/>
                    <a:pt x="20" y="41"/>
                  </a:cubicBezTo>
                  <a:cubicBezTo>
                    <a:pt x="22" y="43"/>
                    <a:pt x="24" y="46"/>
                    <a:pt x="25" y="49"/>
                  </a:cubicBezTo>
                  <a:cubicBezTo>
                    <a:pt x="25" y="51"/>
                    <a:pt x="27" y="53"/>
                    <a:pt x="28" y="54"/>
                  </a:cubicBezTo>
                  <a:cubicBezTo>
                    <a:pt x="26" y="51"/>
                    <a:pt x="26" y="47"/>
                    <a:pt x="25" y="45"/>
                  </a:cubicBezTo>
                  <a:cubicBezTo>
                    <a:pt x="23" y="35"/>
                    <a:pt x="16" y="29"/>
                    <a:pt x="11" y="21"/>
                  </a:cubicBezTo>
                  <a:cubicBezTo>
                    <a:pt x="9" y="17"/>
                    <a:pt x="8" y="13"/>
                    <a:pt x="6" y="10"/>
                  </a:cubicBezTo>
                  <a:cubicBezTo>
                    <a:pt x="4" y="7"/>
                    <a:pt x="3" y="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6"/>
                    <a:pt x="1" y="12"/>
                    <a:pt x="0" y="18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919" name="Picture 2267"/>
            <p:cNvPicPr>
              <a:picLocks noChangeAspect="1"/>
            </p:cNvPicPr>
            <p:nvPr/>
          </p:nvPicPr>
          <p:blipFill>
            <a:blip r:embed="rId81"/>
            <a:stretch>
              <a:fillRect/>
            </a:stretch>
          </p:blipFill>
          <p:spPr>
            <a:xfrm>
              <a:off x="4433843" y="4044972"/>
              <a:ext cx="136526" cy="169864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920" name="Picture 2268"/>
            <p:cNvPicPr>
              <a:picLocks noChangeAspect="1"/>
            </p:cNvPicPr>
            <p:nvPr/>
          </p:nvPicPr>
          <p:blipFill>
            <a:blip r:embed="rId82"/>
            <a:stretch>
              <a:fillRect/>
            </a:stretch>
          </p:blipFill>
          <p:spPr>
            <a:xfrm>
              <a:off x="4444956" y="3987822"/>
              <a:ext cx="168276" cy="236539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921" name="Freeform 2269"/>
            <p:cNvSpPr/>
            <p:nvPr/>
          </p:nvSpPr>
          <p:spPr>
            <a:xfrm>
              <a:off x="4490993" y="4025922"/>
              <a:ext cx="52388" cy="90488"/>
            </a:xfrm>
            <a:custGeom>
              <a:avLst/>
              <a:gdLst>
                <a:gd name="txL" fmla="*/ 0 w 14"/>
                <a:gd name="txT" fmla="*/ 0 h 24"/>
                <a:gd name="txR" fmla="*/ 14 w 14"/>
                <a:gd name="txB" fmla="*/ 24 h 2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</a:cxnLst>
              <a:rect l="txL" t="txT" r="txR" b="txB"/>
              <a:pathLst>
                <a:path w="14" h="24">
                  <a:moveTo>
                    <a:pt x="4" y="13"/>
                  </a:moveTo>
                  <a:cubicBezTo>
                    <a:pt x="5" y="18"/>
                    <a:pt x="7" y="21"/>
                    <a:pt x="10" y="24"/>
                  </a:cubicBezTo>
                  <a:cubicBezTo>
                    <a:pt x="9" y="22"/>
                    <a:pt x="8" y="20"/>
                    <a:pt x="8" y="18"/>
                  </a:cubicBezTo>
                  <a:cubicBezTo>
                    <a:pt x="7" y="15"/>
                    <a:pt x="9" y="13"/>
                    <a:pt x="11" y="11"/>
                  </a:cubicBezTo>
                  <a:cubicBezTo>
                    <a:pt x="12" y="10"/>
                    <a:pt x="14" y="9"/>
                    <a:pt x="14" y="7"/>
                  </a:cubicBezTo>
                  <a:cubicBezTo>
                    <a:pt x="10" y="4"/>
                    <a:pt x="6" y="2"/>
                    <a:pt x="2" y="0"/>
                  </a:cubicBezTo>
                  <a:cubicBezTo>
                    <a:pt x="0" y="4"/>
                    <a:pt x="2" y="10"/>
                    <a:pt x="4" y="13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22" name="Freeform 2270"/>
            <p:cNvSpPr/>
            <p:nvPr/>
          </p:nvSpPr>
          <p:spPr>
            <a:xfrm>
              <a:off x="4452893" y="4135460"/>
              <a:ext cx="146051" cy="160339"/>
            </a:xfrm>
            <a:custGeom>
              <a:avLst/>
              <a:gdLst>
                <a:gd name="txL" fmla="*/ 0 w 39"/>
                <a:gd name="txT" fmla="*/ 0 h 43"/>
                <a:gd name="txR" fmla="*/ 39 w 39"/>
                <a:gd name="txB" fmla="*/ 43 h 4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9" h="43">
                  <a:moveTo>
                    <a:pt x="28" y="17"/>
                  </a:moveTo>
                  <a:cubicBezTo>
                    <a:pt x="26" y="16"/>
                    <a:pt x="23" y="15"/>
                    <a:pt x="21" y="14"/>
                  </a:cubicBezTo>
                  <a:cubicBezTo>
                    <a:pt x="19" y="12"/>
                    <a:pt x="16" y="12"/>
                    <a:pt x="14" y="11"/>
                  </a:cubicBezTo>
                  <a:cubicBezTo>
                    <a:pt x="8" y="9"/>
                    <a:pt x="4" y="6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6"/>
                    <a:pt x="6" y="12"/>
                    <a:pt x="11" y="16"/>
                  </a:cubicBezTo>
                  <a:cubicBezTo>
                    <a:pt x="14" y="19"/>
                    <a:pt x="22" y="23"/>
                    <a:pt x="28" y="20"/>
                  </a:cubicBezTo>
                  <a:cubicBezTo>
                    <a:pt x="32" y="23"/>
                    <a:pt x="31" y="27"/>
                    <a:pt x="32" y="30"/>
                  </a:cubicBezTo>
                  <a:cubicBezTo>
                    <a:pt x="33" y="33"/>
                    <a:pt x="33" y="35"/>
                    <a:pt x="34" y="38"/>
                  </a:cubicBezTo>
                  <a:cubicBezTo>
                    <a:pt x="35" y="40"/>
                    <a:pt x="36" y="41"/>
                    <a:pt x="38" y="43"/>
                  </a:cubicBezTo>
                  <a:cubicBezTo>
                    <a:pt x="38" y="42"/>
                    <a:pt x="39" y="42"/>
                    <a:pt x="39" y="41"/>
                  </a:cubicBezTo>
                  <a:cubicBezTo>
                    <a:pt x="38" y="40"/>
                    <a:pt x="36" y="39"/>
                    <a:pt x="35" y="37"/>
                  </a:cubicBezTo>
                  <a:cubicBezTo>
                    <a:pt x="34" y="35"/>
                    <a:pt x="33" y="32"/>
                    <a:pt x="33" y="30"/>
                  </a:cubicBezTo>
                  <a:cubicBezTo>
                    <a:pt x="32" y="26"/>
                    <a:pt x="32" y="22"/>
                    <a:pt x="29" y="20"/>
                  </a:cubicBezTo>
                  <a:cubicBezTo>
                    <a:pt x="29" y="19"/>
                    <a:pt x="28" y="18"/>
                    <a:pt x="28" y="17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23" name="Freeform 2271"/>
            <p:cNvSpPr>
              <a:spLocks noEditPoints="1"/>
            </p:cNvSpPr>
            <p:nvPr/>
          </p:nvSpPr>
          <p:spPr>
            <a:xfrm>
              <a:off x="4457656" y="4006872"/>
              <a:ext cx="119063" cy="203201"/>
            </a:xfrm>
            <a:custGeom>
              <a:avLst/>
              <a:gdLst>
                <a:gd name="txL" fmla="*/ 0 w 32"/>
                <a:gd name="txT" fmla="*/ 0 h 54"/>
                <a:gd name="txR" fmla="*/ 32 w 32"/>
                <a:gd name="txB" fmla="*/ 54 h 5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2" h="54">
                  <a:moveTo>
                    <a:pt x="24" y="29"/>
                  </a:moveTo>
                  <a:cubicBezTo>
                    <a:pt x="24" y="29"/>
                    <a:pt x="24" y="30"/>
                    <a:pt x="24" y="31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4"/>
                    <a:pt x="24" y="35"/>
                    <a:pt x="24" y="37"/>
                  </a:cubicBezTo>
                  <a:cubicBezTo>
                    <a:pt x="24" y="36"/>
                    <a:pt x="24" y="35"/>
                    <a:pt x="23" y="34"/>
                  </a:cubicBezTo>
                  <a:cubicBezTo>
                    <a:pt x="23" y="33"/>
                    <a:pt x="22" y="32"/>
                    <a:pt x="21" y="31"/>
                  </a:cubicBezTo>
                  <a:cubicBezTo>
                    <a:pt x="21" y="30"/>
                    <a:pt x="20" y="29"/>
                    <a:pt x="19" y="28"/>
                  </a:cubicBezTo>
                  <a:cubicBezTo>
                    <a:pt x="19" y="28"/>
                    <a:pt x="19" y="28"/>
                    <a:pt x="19" y="27"/>
                  </a:cubicBezTo>
                  <a:cubicBezTo>
                    <a:pt x="18" y="27"/>
                    <a:pt x="18" y="26"/>
                    <a:pt x="18" y="25"/>
                  </a:cubicBezTo>
                  <a:cubicBezTo>
                    <a:pt x="17" y="25"/>
                    <a:pt x="17" y="24"/>
                    <a:pt x="17" y="23"/>
                  </a:cubicBezTo>
                  <a:cubicBezTo>
                    <a:pt x="17" y="23"/>
                    <a:pt x="17" y="22"/>
                    <a:pt x="18" y="21"/>
                  </a:cubicBezTo>
                  <a:cubicBezTo>
                    <a:pt x="18" y="21"/>
                    <a:pt x="18" y="20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8"/>
                    <a:pt x="19" y="18"/>
                    <a:pt x="20" y="17"/>
                  </a:cubicBezTo>
                  <a:cubicBezTo>
                    <a:pt x="20" y="17"/>
                    <a:pt x="21" y="16"/>
                    <a:pt x="21" y="15"/>
                  </a:cubicBezTo>
                  <a:cubicBezTo>
                    <a:pt x="22" y="15"/>
                    <a:pt x="22" y="14"/>
                    <a:pt x="23" y="14"/>
                  </a:cubicBezTo>
                  <a:cubicBezTo>
                    <a:pt x="21" y="15"/>
                    <a:pt x="20" y="16"/>
                    <a:pt x="19" y="17"/>
                  </a:cubicBezTo>
                  <a:cubicBezTo>
                    <a:pt x="19" y="17"/>
                    <a:pt x="19" y="17"/>
                    <a:pt x="19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20"/>
                    <a:pt x="17" y="20"/>
                    <a:pt x="17" y="21"/>
                  </a:cubicBezTo>
                  <a:cubicBezTo>
                    <a:pt x="16" y="22"/>
                    <a:pt x="16" y="23"/>
                    <a:pt x="16" y="23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6" y="24"/>
                    <a:pt x="16" y="23"/>
                    <a:pt x="16" y="23"/>
                  </a:cubicBezTo>
                  <a:cubicBezTo>
                    <a:pt x="15" y="23"/>
                    <a:pt x="15" y="23"/>
                    <a:pt x="15" y="22"/>
                  </a:cubicBezTo>
                  <a:cubicBezTo>
                    <a:pt x="14" y="22"/>
                    <a:pt x="14" y="21"/>
                    <a:pt x="14" y="20"/>
                  </a:cubicBezTo>
                  <a:cubicBezTo>
                    <a:pt x="13" y="19"/>
                    <a:pt x="12" y="17"/>
                    <a:pt x="12" y="16"/>
                  </a:cubicBezTo>
                  <a:cubicBezTo>
                    <a:pt x="12" y="15"/>
                    <a:pt x="11" y="14"/>
                    <a:pt x="11" y="13"/>
                  </a:cubicBezTo>
                  <a:cubicBezTo>
                    <a:pt x="11" y="13"/>
                    <a:pt x="11" y="12"/>
                    <a:pt x="11" y="11"/>
                  </a:cubicBezTo>
                  <a:cubicBezTo>
                    <a:pt x="11" y="10"/>
                    <a:pt x="10" y="10"/>
                    <a:pt x="10" y="9"/>
                  </a:cubicBezTo>
                  <a:cubicBezTo>
                    <a:pt x="10" y="8"/>
                    <a:pt x="10" y="7"/>
                    <a:pt x="10" y="6"/>
                  </a:cubicBezTo>
                  <a:cubicBezTo>
                    <a:pt x="10" y="8"/>
                    <a:pt x="10" y="10"/>
                    <a:pt x="10" y="11"/>
                  </a:cubicBezTo>
                  <a:cubicBezTo>
                    <a:pt x="10" y="13"/>
                    <a:pt x="11" y="14"/>
                    <a:pt x="11" y="16"/>
                  </a:cubicBezTo>
                  <a:cubicBezTo>
                    <a:pt x="11" y="17"/>
                    <a:pt x="12" y="18"/>
                    <a:pt x="12" y="19"/>
                  </a:cubicBezTo>
                  <a:cubicBezTo>
                    <a:pt x="11" y="18"/>
                    <a:pt x="11" y="17"/>
                    <a:pt x="10" y="16"/>
                  </a:cubicBezTo>
                  <a:cubicBezTo>
                    <a:pt x="9" y="15"/>
                    <a:pt x="9" y="14"/>
                    <a:pt x="8" y="13"/>
                  </a:cubicBezTo>
                  <a:cubicBezTo>
                    <a:pt x="7" y="11"/>
                    <a:pt x="6" y="9"/>
                    <a:pt x="5" y="6"/>
                  </a:cubicBezTo>
                  <a:cubicBezTo>
                    <a:pt x="4" y="4"/>
                    <a:pt x="3" y="2"/>
                    <a:pt x="2" y="0"/>
                  </a:cubicBezTo>
                  <a:cubicBezTo>
                    <a:pt x="3" y="4"/>
                    <a:pt x="5" y="9"/>
                    <a:pt x="7" y="13"/>
                  </a:cubicBezTo>
                  <a:cubicBezTo>
                    <a:pt x="8" y="15"/>
                    <a:pt x="8" y="16"/>
                    <a:pt x="9" y="17"/>
                  </a:cubicBezTo>
                  <a:cubicBezTo>
                    <a:pt x="10" y="18"/>
                    <a:pt x="11" y="19"/>
                    <a:pt x="11" y="20"/>
                  </a:cubicBezTo>
                  <a:cubicBezTo>
                    <a:pt x="13" y="22"/>
                    <a:pt x="14" y="24"/>
                    <a:pt x="16" y="26"/>
                  </a:cubicBezTo>
                  <a:cubicBezTo>
                    <a:pt x="17" y="28"/>
                    <a:pt x="19" y="30"/>
                    <a:pt x="20" y="32"/>
                  </a:cubicBezTo>
                  <a:cubicBezTo>
                    <a:pt x="21" y="33"/>
                    <a:pt x="21" y="34"/>
                    <a:pt x="22" y="35"/>
                  </a:cubicBezTo>
                  <a:cubicBezTo>
                    <a:pt x="22" y="36"/>
                    <a:pt x="23" y="37"/>
                    <a:pt x="23" y="38"/>
                  </a:cubicBezTo>
                  <a:cubicBezTo>
                    <a:pt x="23" y="40"/>
                    <a:pt x="24" y="41"/>
                    <a:pt x="24" y="42"/>
                  </a:cubicBezTo>
                  <a:cubicBezTo>
                    <a:pt x="24" y="43"/>
                    <a:pt x="24" y="44"/>
                    <a:pt x="24" y="45"/>
                  </a:cubicBezTo>
                  <a:cubicBezTo>
                    <a:pt x="23" y="43"/>
                    <a:pt x="23" y="42"/>
                    <a:pt x="22" y="41"/>
                  </a:cubicBezTo>
                  <a:cubicBezTo>
                    <a:pt x="21" y="40"/>
                    <a:pt x="21" y="39"/>
                    <a:pt x="20" y="39"/>
                  </a:cubicBezTo>
                  <a:cubicBezTo>
                    <a:pt x="20" y="38"/>
                    <a:pt x="19" y="37"/>
                    <a:pt x="18" y="37"/>
                  </a:cubicBezTo>
                  <a:cubicBezTo>
                    <a:pt x="17" y="35"/>
                    <a:pt x="16" y="34"/>
                    <a:pt x="14" y="33"/>
                  </a:cubicBezTo>
                  <a:cubicBezTo>
                    <a:pt x="13" y="32"/>
                    <a:pt x="11" y="31"/>
                    <a:pt x="10" y="30"/>
                  </a:cubicBezTo>
                  <a:cubicBezTo>
                    <a:pt x="9" y="29"/>
                    <a:pt x="7" y="27"/>
                    <a:pt x="6" y="26"/>
                  </a:cubicBezTo>
                  <a:cubicBezTo>
                    <a:pt x="5" y="25"/>
                    <a:pt x="4" y="23"/>
                    <a:pt x="3" y="22"/>
                  </a:cubicBezTo>
                  <a:cubicBezTo>
                    <a:pt x="2" y="20"/>
                    <a:pt x="1" y="19"/>
                    <a:pt x="0" y="17"/>
                  </a:cubicBezTo>
                  <a:cubicBezTo>
                    <a:pt x="2" y="21"/>
                    <a:pt x="4" y="24"/>
                    <a:pt x="6" y="27"/>
                  </a:cubicBezTo>
                  <a:cubicBezTo>
                    <a:pt x="7" y="28"/>
                    <a:pt x="8" y="29"/>
                    <a:pt x="10" y="30"/>
                  </a:cubicBezTo>
                  <a:cubicBezTo>
                    <a:pt x="11" y="32"/>
                    <a:pt x="12" y="33"/>
                    <a:pt x="14" y="34"/>
                  </a:cubicBezTo>
                  <a:cubicBezTo>
                    <a:pt x="15" y="35"/>
                    <a:pt x="17" y="36"/>
                    <a:pt x="18" y="37"/>
                  </a:cubicBezTo>
                  <a:cubicBezTo>
                    <a:pt x="18" y="38"/>
                    <a:pt x="19" y="39"/>
                    <a:pt x="19" y="39"/>
                  </a:cubicBezTo>
                  <a:cubicBezTo>
                    <a:pt x="20" y="40"/>
                    <a:pt x="20" y="41"/>
                    <a:pt x="21" y="42"/>
                  </a:cubicBezTo>
                  <a:cubicBezTo>
                    <a:pt x="22" y="43"/>
                    <a:pt x="23" y="45"/>
                    <a:pt x="24" y="46"/>
                  </a:cubicBezTo>
                  <a:cubicBezTo>
                    <a:pt x="24" y="47"/>
                    <a:pt x="24" y="48"/>
                    <a:pt x="25" y="48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4" y="49"/>
                    <a:pt x="22" y="48"/>
                    <a:pt x="20" y="47"/>
                  </a:cubicBezTo>
                  <a:cubicBezTo>
                    <a:pt x="19" y="47"/>
                    <a:pt x="18" y="46"/>
                    <a:pt x="17" y="46"/>
                  </a:cubicBezTo>
                  <a:cubicBezTo>
                    <a:pt x="16" y="45"/>
                    <a:pt x="14" y="45"/>
                    <a:pt x="13" y="45"/>
                  </a:cubicBezTo>
                  <a:cubicBezTo>
                    <a:pt x="11" y="44"/>
                    <a:pt x="8" y="43"/>
                    <a:pt x="6" y="42"/>
                  </a:cubicBezTo>
                  <a:cubicBezTo>
                    <a:pt x="5" y="41"/>
                    <a:pt x="4" y="40"/>
                    <a:pt x="3" y="39"/>
                  </a:cubicBezTo>
                  <a:cubicBezTo>
                    <a:pt x="3" y="38"/>
                    <a:pt x="2" y="37"/>
                    <a:pt x="1" y="36"/>
                  </a:cubicBezTo>
                  <a:cubicBezTo>
                    <a:pt x="2" y="38"/>
                    <a:pt x="4" y="40"/>
                    <a:pt x="6" y="42"/>
                  </a:cubicBezTo>
                  <a:cubicBezTo>
                    <a:pt x="7" y="43"/>
                    <a:pt x="8" y="44"/>
                    <a:pt x="9" y="44"/>
                  </a:cubicBezTo>
                  <a:cubicBezTo>
                    <a:pt x="10" y="44"/>
                    <a:pt x="10" y="45"/>
                    <a:pt x="11" y="45"/>
                  </a:cubicBezTo>
                  <a:cubicBezTo>
                    <a:pt x="11" y="45"/>
                    <a:pt x="12" y="45"/>
                    <a:pt x="12" y="45"/>
                  </a:cubicBezTo>
                  <a:cubicBezTo>
                    <a:pt x="12" y="45"/>
                    <a:pt x="13" y="45"/>
                    <a:pt x="13" y="46"/>
                  </a:cubicBezTo>
                  <a:cubicBezTo>
                    <a:pt x="15" y="46"/>
                    <a:pt x="18" y="47"/>
                    <a:pt x="20" y="48"/>
                  </a:cubicBezTo>
                  <a:cubicBezTo>
                    <a:pt x="21" y="49"/>
                    <a:pt x="22" y="49"/>
                    <a:pt x="23" y="50"/>
                  </a:cubicBezTo>
                  <a:cubicBezTo>
                    <a:pt x="24" y="50"/>
                    <a:pt x="25" y="51"/>
                    <a:pt x="26" y="51"/>
                  </a:cubicBezTo>
                  <a:cubicBezTo>
                    <a:pt x="26" y="52"/>
                    <a:pt x="26" y="52"/>
                    <a:pt x="26" y="53"/>
                  </a:cubicBezTo>
                  <a:cubicBezTo>
                    <a:pt x="27" y="53"/>
                    <a:pt x="27" y="54"/>
                    <a:pt x="28" y="53"/>
                  </a:cubicBezTo>
                  <a:cubicBezTo>
                    <a:pt x="28" y="53"/>
                    <a:pt x="28" y="53"/>
                    <a:pt x="28" y="52"/>
                  </a:cubicBezTo>
                  <a:cubicBezTo>
                    <a:pt x="28" y="51"/>
                    <a:pt x="27" y="50"/>
                    <a:pt x="27" y="49"/>
                  </a:cubicBezTo>
                  <a:cubicBezTo>
                    <a:pt x="27" y="48"/>
                    <a:pt x="26" y="47"/>
                    <a:pt x="26" y="47"/>
                  </a:cubicBezTo>
                  <a:cubicBezTo>
                    <a:pt x="26" y="46"/>
                    <a:pt x="26" y="46"/>
                    <a:pt x="27" y="46"/>
                  </a:cubicBezTo>
                  <a:cubicBezTo>
                    <a:pt x="27" y="46"/>
                    <a:pt x="27" y="45"/>
                    <a:pt x="28" y="45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3"/>
                    <a:pt x="29" y="42"/>
                    <a:pt x="30" y="42"/>
                  </a:cubicBezTo>
                  <a:cubicBezTo>
                    <a:pt x="30" y="40"/>
                    <a:pt x="31" y="39"/>
                    <a:pt x="31" y="38"/>
                  </a:cubicBezTo>
                  <a:cubicBezTo>
                    <a:pt x="31" y="37"/>
                    <a:pt x="31" y="37"/>
                    <a:pt x="32" y="36"/>
                  </a:cubicBezTo>
                  <a:cubicBezTo>
                    <a:pt x="32" y="36"/>
                    <a:pt x="32" y="35"/>
                    <a:pt x="32" y="34"/>
                  </a:cubicBezTo>
                  <a:cubicBezTo>
                    <a:pt x="32" y="35"/>
                    <a:pt x="32" y="36"/>
                    <a:pt x="31" y="36"/>
                  </a:cubicBezTo>
                  <a:cubicBezTo>
                    <a:pt x="31" y="37"/>
                    <a:pt x="31" y="37"/>
                    <a:pt x="30" y="38"/>
                  </a:cubicBezTo>
                  <a:cubicBezTo>
                    <a:pt x="30" y="39"/>
                    <a:pt x="29" y="40"/>
                    <a:pt x="29" y="41"/>
                  </a:cubicBezTo>
                  <a:cubicBezTo>
                    <a:pt x="29" y="42"/>
                    <a:pt x="28" y="42"/>
                    <a:pt x="28" y="43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7" y="43"/>
                    <a:pt x="27" y="43"/>
                    <a:pt x="27" y="43"/>
                  </a:cubicBezTo>
                  <a:cubicBezTo>
                    <a:pt x="27" y="43"/>
                    <a:pt x="27" y="44"/>
                    <a:pt x="27" y="44"/>
                  </a:cubicBezTo>
                  <a:cubicBezTo>
                    <a:pt x="26" y="44"/>
                    <a:pt x="26" y="45"/>
                    <a:pt x="26" y="45"/>
                  </a:cubicBezTo>
                  <a:cubicBezTo>
                    <a:pt x="26" y="44"/>
                    <a:pt x="26" y="44"/>
                    <a:pt x="26" y="43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5" y="36"/>
                    <a:pt x="25" y="34"/>
                    <a:pt x="25" y="32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25" y="30"/>
                    <a:pt x="25" y="30"/>
                    <a:pt x="25" y="29"/>
                  </a:cubicBezTo>
                  <a:cubicBezTo>
                    <a:pt x="25" y="28"/>
                    <a:pt x="25" y="27"/>
                    <a:pt x="25" y="26"/>
                  </a:cubicBezTo>
                  <a:cubicBezTo>
                    <a:pt x="26" y="25"/>
                    <a:pt x="26" y="24"/>
                    <a:pt x="26" y="23"/>
                  </a:cubicBezTo>
                  <a:cubicBezTo>
                    <a:pt x="27" y="22"/>
                    <a:pt x="27" y="21"/>
                    <a:pt x="27" y="20"/>
                  </a:cubicBezTo>
                  <a:cubicBezTo>
                    <a:pt x="26" y="22"/>
                    <a:pt x="25" y="24"/>
                    <a:pt x="25" y="26"/>
                  </a:cubicBezTo>
                  <a:cubicBezTo>
                    <a:pt x="25" y="27"/>
                    <a:pt x="25" y="28"/>
                    <a:pt x="24" y="29"/>
                  </a:cubicBezTo>
                  <a:close/>
                  <a:moveTo>
                    <a:pt x="16" y="24"/>
                  </a:moveTo>
                  <a:cubicBezTo>
                    <a:pt x="16" y="24"/>
                    <a:pt x="16" y="24"/>
                    <a:pt x="16" y="24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6" y="24"/>
                    <a:pt x="16" y="24"/>
                    <a:pt x="16" y="24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24" name="Freeform 2272"/>
            <p:cNvSpPr/>
            <p:nvPr/>
          </p:nvSpPr>
          <p:spPr>
            <a:xfrm>
              <a:off x="4502106" y="3894159"/>
              <a:ext cx="217489" cy="203201"/>
            </a:xfrm>
            <a:custGeom>
              <a:avLst/>
              <a:gdLst>
                <a:gd name="txL" fmla="*/ 0 w 58"/>
                <a:gd name="txT" fmla="*/ 0 h 54"/>
                <a:gd name="txR" fmla="*/ 58 w 58"/>
                <a:gd name="txB" fmla="*/ 54 h 5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147483647" y="2147483647"/>
                </a:cxn>
              </a:cxnLst>
              <a:rect l="txL" t="txT" r="txR" b="txB"/>
              <a:pathLst>
                <a:path w="58" h="54">
                  <a:moveTo>
                    <a:pt x="7" y="22"/>
                  </a:moveTo>
                  <a:cubicBezTo>
                    <a:pt x="7" y="23"/>
                    <a:pt x="8" y="24"/>
                    <a:pt x="10" y="25"/>
                  </a:cubicBezTo>
                  <a:cubicBezTo>
                    <a:pt x="13" y="28"/>
                    <a:pt x="17" y="31"/>
                    <a:pt x="21" y="33"/>
                  </a:cubicBezTo>
                  <a:cubicBezTo>
                    <a:pt x="28" y="36"/>
                    <a:pt x="35" y="38"/>
                    <a:pt x="41" y="41"/>
                  </a:cubicBezTo>
                  <a:cubicBezTo>
                    <a:pt x="45" y="43"/>
                    <a:pt x="48" y="45"/>
                    <a:pt x="51" y="49"/>
                  </a:cubicBezTo>
                  <a:cubicBezTo>
                    <a:pt x="53" y="50"/>
                    <a:pt x="55" y="53"/>
                    <a:pt x="58" y="54"/>
                  </a:cubicBezTo>
                  <a:cubicBezTo>
                    <a:pt x="54" y="50"/>
                    <a:pt x="51" y="45"/>
                    <a:pt x="50" y="43"/>
                  </a:cubicBezTo>
                  <a:cubicBezTo>
                    <a:pt x="43" y="33"/>
                    <a:pt x="31" y="27"/>
                    <a:pt x="21" y="20"/>
                  </a:cubicBezTo>
                  <a:cubicBezTo>
                    <a:pt x="17" y="17"/>
                    <a:pt x="13" y="13"/>
                    <a:pt x="9" y="9"/>
                  </a:cubicBezTo>
                  <a:cubicBezTo>
                    <a:pt x="6" y="6"/>
                    <a:pt x="3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7"/>
                    <a:pt x="5" y="15"/>
                    <a:pt x="7" y="22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925" name="Picture 2273"/>
            <p:cNvPicPr>
              <a:picLocks noChangeAspect="1"/>
            </p:cNvPicPr>
            <p:nvPr/>
          </p:nvPicPr>
          <p:blipFill>
            <a:blip r:embed="rId83"/>
            <a:stretch>
              <a:fillRect/>
            </a:stretch>
          </p:blipFill>
          <p:spPr>
            <a:xfrm>
              <a:off x="4511631" y="3965597"/>
              <a:ext cx="225426" cy="147639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926" name="Picture 2274"/>
            <p:cNvPicPr>
              <a:picLocks noChangeAspect="1"/>
            </p:cNvPicPr>
            <p:nvPr/>
          </p:nvPicPr>
          <p:blipFill>
            <a:blip r:embed="rId84"/>
            <a:stretch>
              <a:fillRect/>
            </a:stretch>
          </p:blipFill>
          <p:spPr>
            <a:xfrm>
              <a:off x="4486231" y="3871933"/>
              <a:ext cx="280989" cy="249239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927" name="Freeform 2275"/>
            <p:cNvSpPr/>
            <p:nvPr/>
          </p:nvSpPr>
          <p:spPr>
            <a:xfrm>
              <a:off x="4557669" y="3910034"/>
              <a:ext cx="82550" cy="96838"/>
            </a:xfrm>
            <a:custGeom>
              <a:avLst/>
              <a:gdLst>
                <a:gd name="txL" fmla="*/ 0 w 22"/>
                <a:gd name="txT" fmla="*/ 0 h 26"/>
                <a:gd name="txR" fmla="*/ 22 w 22"/>
                <a:gd name="txB" fmla="*/ 26 h 2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</a:cxnLst>
              <a:rect l="txL" t="txT" r="txR" b="txB"/>
              <a:pathLst>
                <a:path w="22" h="26">
                  <a:moveTo>
                    <a:pt x="9" y="16"/>
                  </a:moveTo>
                  <a:cubicBezTo>
                    <a:pt x="13" y="20"/>
                    <a:pt x="18" y="23"/>
                    <a:pt x="22" y="26"/>
                  </a:cubicBezTo>
                  <a:cubicBezTo>
                    <a:pt x="20" y="24"/>
                    <a:pt x="18" y="22"/>
                    <a:pt x="17" y="20"/>
                  </a:cubicBezTo>
                  <a:cubicBezTo>
                    <a:pt x="15" y="16"/>
                    <a:pt x="16" y="13"/>
                    <a:pt x="18" y="10"/>
                  </a:cubicBezTo>
                  <a:cubicBezTo>
                    <a:pt x="18" y="8"/>
                    <a:pt x="20" y="5"/>
                    <a:pt x="20" y="3"/>
                  </a:cubicBezTo>
                  <a:cubicBezTo>
                    <a:pt x="13" y="1"/>
                    <a:pt x="7" y="1"/>
                    <a:pt x="0" y="0"/>
                  </a:cubicBezTo>
                  <a:cubicBezTo>
                    <a:pt x="1" y="6"/>
                    <a:pt x="6" y="12"/>
                    <a:pt x="9" y="16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28" name="Freeform 2276"/>
            <p:cNvSpPr/>
            <p:nvPr/>
          </p:nvSpPr>
          <p:spPr>
            <a:xfrm>
              <a:off x="4557669" y="4064022"/>
              <a:ext cx="255589" cy="134938"/>
            </a:xfrm>
            <a:custGeom>
              <a:avLst/>
              <a:gdLst>
                <a:gd name="txL" fmla="*/ 0 w 68"/>
                <a:gd name="txT" fmla="*/ 0 h 36"/>
                <a:gd name="txR" fmla="*/ 68 w 68"/>
                <a:gd name="txB" fmla="*/ 36 h 3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8" h="36">
                  <a:moveTo>
                    <a:pt x="43" y="9"/>
                  </a:moveTo>
                  <a:cubicBezTo>
                    <a:pt x="40" y="8"/>
                    <a:pt x="35" y="8"/>
                    <a:pt x="33" y="8"/>
                  </a:cubicBezTo>
                  <a:cubicBezTo>
                    <a:pt x="29" y="7"/>
                    <a:pt x="26" y="8"/>
                    <a:pt x="22" y="8"/>
                  </a:cubicBezTo>
                  <a:cubicBezTo>
                    <a:pt x="14" y="8"/>
                    <a:pt x="7" y="6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6" y="7"/>
                    <a:pt x="13" y="13"/>
                    <a:pt x="21" y="15"/>
                  </a:cubicBezTo>
                  <a:cubicBezTo>
                    <a:pt x="26" y="17"/>
                    <a:pt x="38" y="18"/>
                    <a:pt x="45" y="12"/>
                  </a:cubicBezTo>
                  <a:cubicBezTo>
                    <a:pt x="50" y="14"/>
                    <a:pt x="51" y="19"/>
                    <a:pt x="54" y="23"/>
                  </a:cubicBezTo>
                  <a:cubicBezTo>
                    <a:pt x="56" y="26"/>
                    <a:pt x="57" y="29"/>
                    <a:pt x="60" y="31"/>
                  </a:cubicBezTo>
                  <a:cubicBezTo>
                    <a:pt x="62" y="33"/>
                    <a:pt x="65" y="34"/>
                    <a:pt x="67" y="36"/>
                  </a:cubicBezTo>
                  <a:cubicBezTo>
                    <a:pt x="67" y="35"/>
                    <a:pt x="67" y="34"/>
                    <a:pt x="68" y="33"/>
                  </a:cubicBezTo>
                  <a:cubicBezTo>
                    <a:pt x="66" y="32"/>
                    <a:pt x="63" y="32"/>
                    <a:pt x="61" y="30"/>
                  </a:cubicBezTo>
                  <a:cubicBezTo>
                    <a:pt x="59" y="28"/>
                    <a:pt x="56" y="24"/>
                    <a:pt x="55" y="22"/>
                  </a:cubicBezTo>
                  <a:cubicBezTo>
                    <a:pt x="52" y="18"/>
                    <a:pt x="49" y="13"/>
                    <a:pt x="45" y="11"/>
                  </a:cubicBezTo>
                  <a:cubicBezTo>
                    <a:pt x="44" y="10"/>
                    <a:pt x="43" y="9"/>
                    <a:pt x="43" y="9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29" name="Freeform 2277"/>
            <p:cNvSpPr>
              <a:spLocks noEditPoints="1"/>
            </p:cNvSpPr>
            <p:nvPr/>
          </p:nvSpPr>
          <p:spPr>
            <a:xfrm>
              <a:off x="4510044" y="3902096"/>
              <a:ext cx="217489" cy="203201"/>
            </a:xfrm>
            <a:custGeom>
              <a:avLst/>
              <a:gdLst>
                <a:gd name="txL" fmla="*/ 0 w 58"/>
                <a:gd name="txT" fmla="*/ 0 h 54"/>
                <a:gd name="txR" fmla="*/ 58 w 58"/>
                <a:gd name="txB" fmla="*/ 54 h 5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8" h="54">
                  <a:moveTo>
                    <a:pt x="42" y="25"/>
                  </a:moveTo>
                  <a:cubicBezTo>
                    <a:pt x="42" y="26"/>
                    <a:pt x="42" y="27"/>
                    <a:pt x="43" y="27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4" y="31"/>
                    <a:pt x="45" y="33"/>
                    <a:pt x="46" y="35"/>
                  </a:cubicBezTo>
                  <a:cubicBezTo>
                    <a:pt x="45" y="34"/>
                    <a:pt x="44" y="33"/>
                    <a:pt x="43" y="32"/>
                  </a:cubicBezTo>
                  <a:cubicBezTo>
                    <a:pt x="42" y="31"/>
                    <a:pt x="40" y="30"/>
                    <a:pt x="39" y="29"/>
                  </a:cubicBezTo>
                  <a:cubicBezTo>
                    <a:pt x="38" y="28"/>
                    <a:pt x="36" y="27"/>
                    <a:pt x="35" y="26"/>
                  </a:cubicBezTo>
                  <a:cubicBezTo>
                    <a:pt x="35" y="26"/>
                    <a:pt x="34" y="26"/>
                    <a:pt x="34" y="26"/>
                  </a:cubicBezTo>
                  <a:cubicBezTo>
                    <a:pt x="34" y="26"/>
                    <a:pt x="33" y="25"/>
                    <a:pt x="32" y="24"/>
                  </a:cubicBezTo>
                  <a:cubicBezTo>
                    <a:pt x="31" y="24"/>
                    <a:pt x="31" y="23"/>
                    <a:pt x="31" y="22"/>
                  </a:cubicBezTo>
                  <a:cubicBezTo>
                    <a:pt x="30" y="21"/>
                    <a:pt x="30" y="20"/>
                    <a:pt x="30" y="19"/>
                  </a:cubicBezTo>
                  <a:cubicBezTo>
                    <a:pt x="30" y="18"/>
                    <a:pt x="30" y="17"/>
                    <a:pt x="30" y="16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1" y="13"/>
                  </a:cubicBezTo>
                  <a:cubicBezTo>
                    <a:pt x="31" y="12"/>
                    <a:pt x="31" y="11"/>
                    <a:pt x="31" y="10"/>
                  </a:cubicBezTo>
                  <a:cubicBezTo>
                    <a:pt x="32" y="9"/>
                    <a:pt x="32" y="8"/>
                    <a:pt x="33" y="7"/>
                  </a:cubicBezTo>
                  <a:cubicBezTo>
                    <a:pt x="31" y="9"/>
                    <a:pt x="31" y="11"/>
                    <a:pt x="30" y="13"/>
                  </a:cubicBezTo>
                  <a:cubicBezTo>
                    <a:pt x="30" y="13"/>
                    <a:pt x="30" y="14"/>
                    <a:pt x="29" y="14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7"/>
                    <a:pt x="29" y="18"/>
                    <a:pt x="29" y="19"/>
                  </a:cubicBezTo>
                  <a:cubicBezTo>
                    <a:pt x="29" y="20"/>
                    <a:pt x="29" y="21"/>
                    <a:pt x="29" y="22"/>
                  </a:cubicBezTo>
                  <a:cubicBezTo>
                    <a:pt x="29" y="23"/>
                    <a:pt x="29" y="23"/>
                    <a:pt x="30" y="23"/>
                  </a:cubicBezTo>
                  <a:cubicBezTo>
                    <a:pt x="29" y="23"/>
                    <a:pt x="29" y="23"/>
                    <a:pt x="28" y="22"/>
                  </a:cubicBezTo>
                  <a:cubicBezTo>
                    <a:pt x="28" y="22"/>
                    <a:pt x="27" y="22"/>
                    <a:pt x="27" y="21"/>
                  </a:cubicBezTo>
                  <a:cubicBezTo>
                    <a:pt x="26" y="21"/>
                    <a:pt x="25" y="20"/>
                    <a:pt x="25" y="20"/>
                  </a:cubicBezTo>
                  <a:cubicBezTo>
                    <a:pt x="23" y="18"/>
                    <a:pt x="21" y="17"/>
                    <a:pt x="20" y="15"/>
                  </a:cubicBezTo>
                  <a:cubicBezTo>
                    <a:pt x="20" y="14"/>
                    <a:pt x="19" y="13"/>
                    <a:pt x="18" y="12"/>
                  </a:cubicBezTo>
                  <a:cubicBezTo>
                    <a:pt x="18" y="12"/>
                    <a:pt x="17" y="11"/>
                    <a:pt x="17" y="10"/>
                  </a:cubicBezTo>
                  <a:cubicBezTo>
                    <a:pt x="16" y="9"/>
                    <a:pt x="16" y="8"/>
                    <a:pt x="15" y="7"/>
                  </a:cubicBezTo>
                  <a:cubicBezTo>
                    <a:pt x="15" y="6"/>
                    <a:pt x="14" y="5"/>
                    <a:pt x="14" y="4"/>
                  </a:cubicBezTo>
                  <a:cubicBezTo>
                    <a:pt x="14" y="6"/>
                    <a:pt x="15" y="8"/>
                    <a:pt x="16" y="10"/>
                  </a:cubicBezTo>
                  <a:cubicBezTo>
                    <a:pt x="17" y="12"/>
                    <a:pt x="18" y="14"/>
                    <a:pt x="19" y="16"/>
                  </a:cubicBezTo>
                  <a:cubicBezTo>
                    <a:pt x="20" y="17"/>
                    <a:pt x="21" y="18"/>
                    <a:pt x="22" y="19"/>
                  </a:cubicBezTo>
                  <a:cubicBezTo>
                    <a:pt x="20" y="18"/>
                    <a:pt x="19" y="17"/>
                    <a:pt x="18" y="16"/>
                  </a:cubicBezTo>
                  <a:cubicBezTo>
                    <a:pt x="17" y="15"/>
                    <a:pt x="15" y="14"/>
                    <a:pt x="14" y="13"/>
                  </a:cubicBezTo>
                  <a:cubicBezTo>
                    <a:pt x="12" y="11"/>
                    <a:pt x="9" y="9"/>
                    <a:pt x="7" y="7"/>
                  </a:cubicBezTo>
                  <a:cubicBezTo>
                    <a:pt x="4" y="5"/>
                    <a:pt x="2" y="2"/>
                    <a:pt x="0" y="0"/>
                  </a:cubicBezTo>
                  <a:cubicBezTo>
                    <a:pt x="4" y="5"/>
                    <a:pt x="9" y="10"/>
                    <a:pt x="13" y="14"/>
                  </a:cubicBezTo>
                  <a:cubicBezTo>
                    <a:pt x="15" y="15"/>
                    <a:pt x="16" y="16"/>
                    <a:pt x="17" y="17"/>
                  </a:cubicBezTo>
                  <a:cubicBezTo>
                    <a:pt x="19" y="18"/>
                    <a:pt x="20" y="19"/>
                    <a:pt x="21" y="20"/>
                  </a:cubicBezTo>
                  <a:cubicBezTo>
                    <a:pt x="24" y="22"/>
                    <a:pt x="27" y="24"/>
                    <a:pt x="30" y="26"/>
                  </a:cubicBezTo>
                  <a:cubicBezTo>
                    <a:pt x="33" y="27"/>
                    <a:pt x="35" y="29"/>
                    <a:pt x="38" y="31"/>
                  </a:cubicBezTo>
                  <a:cubicBezTo>
                    <a:pt x="39" y="32"/>
                    <a:pt x="40" y="33"/>
                    <a:pt x="42" y="34"/>
                  </a:cubicBezTo>
                  <a:cubicBezTo>
                    <a:pt x="43" y="35"/>
                    <a:pt x="44" y="36"/>
                    <a:pt x="45" y="38"/>
                  </a:cubicBezTo>
                  <a:cubicBezTo>
                    <a:pt x="46" y="39"/>
                    <a:pt x="46" y="40"/>
                    <a:pt x="47" y="42"/>
                  </a:cubicBezTo>
                  <a:cubicBezTo>
                    <a:pt x="48" y="43"/>
                    <a:pt x="48" y="44"/>
                    <a:pt x="49" y="45"/>
                  </a:cubicBezTo>
                  <a:cubicBezTo>
                    <a:pt x="47" y="44"/>
                    <a:pt x="46" y="43"/>
                    <a:pt x="44" y="41"/>
                  </a:cubicBezTo>
                  <a:cubicBezTo>
                    <a:pt x="43" y="41"/>
                    <a:pt x="42" y="40"/>
                    <a:pt x="41" y="39"/>
                  </a:cubicBezTo>
                  <a:cubicBezTo>
                    <a:pt x="40" y="39"/>
                    <a:pt x="39" y="38"/>
                    <a:pt x="38" y="38"/>
                  </a:cubicBezTo>
                  <a:cubicBezTo>
                    <a:pt x="36" y="37"/>
                    <a:pt x="34" y="36"/>
                    <a:pt x="32" y="35"/>
                  </a:cubicBezTo>
                  <a:cubicBezTo>
                    <a:pt x="29" y="35"/>
                    <a:pt x="27" y="34"/>
                    <a:pt x="25" y="33"/>
                  </a:cubicBezTo>
                  <a:cubicBezTo>
                    <a:pt x="23" y="32"/>
                    <a:pt x="20" y="32"/>
                    <a:pt x="18" y="30"/>
                  </a:cubicBezTo>
                  <a:cubicBezTo>
                    <a:pt x="16" y="29"/>
                    <a:pt x="14" y="28"/>
                    <a:pt x="12" y="27"/>
                  </a:cubicBezTo>
                  <a:cubicBezTo>
                    <a:pt x="10" y="25"/>
                    <a:pt x="8" y="24"/>
                    <a:pt x="7" y="22"/>
                  </a:cubicBezTo>
                  <a:cubicBezTo>
                    <a:pt x="10" y="26"/>
                    <a:pt x="14" y="29"/>
                    <a:pt x="18" y="31"/>
                  </a:cubicBezTo>
                  <a:cubicBezTo>
                    <a:pt x="20" y="32"/>
                    <a:pt x="22" y="33"/>
                    <a:pt x="24" y="34"/>
                  </a:cubicBezTo>
                  <a:cubicBezTo>
                    <a:pt x="27" y="35"/>
                    <a:pt x="29" y="36"/>
                    <a:pt x="31" y="36"/>
                  </a:cubicBezTo>
                  <a:cubicBezTo>
                    <a:pt x="33" y="37"/>
                    <a:pt x="36" y="38"/>
                    <a:pt x="38" y="39"/>
                  </a:cubicBezTo>
                  <a:cubicBezTo>
                    <a:pt x="39" y="39"/>
                    <a:pt x="40" y="40"/>
                    <a:pt x="41" y="41"/>
                  </a:cubicBezTo>
                  <a:cubicBezTo>
                    <a:pt x="42" y="41"/>
                    <a:pt x="43" y="42"/>
                    <a:pt x="44" y="43"/>
                  </a:cubicBezTo>
                  <a:cubicBezTo>
                    <a:pt x="45" y="44"/>
                    <a:pt x="47" y="46"/>
                    <a:pt x="49" y="47"/>
                  </a:cubicBezTo>
                  <a:cubicBezTo>
                    <a:pt x="50" y="48"/>
                    <a:pt x="51" y="48"/>
                    <a:pt x="52" y="49"/>
                  </a:cubicBezTo>
                  <a:cubicBezTo>
                    <a:pt x="52" y="50"/>
                    <a:pt x="52" y="50"/>
                    <a:pt x="52" y="50"/>
                  </a:cubicBezTo>
                  <a:cubicBezTo>
                    <a:pt x="52" y="50"/>
                    <a:pt x="53" y="50"/>
                    <a:pt x="53" y="50"/>
                  </a:cubicBezTo>
                  <a:cubicBezTo>
                    <a:pt x="50" y="50"/>
                    <a:pt x="48" y="50"/>
                    <a:pt x="46" y="50"/>
                  </a:cubicBezTo>
                  <a:cubicBezTo>
                    <a:pt x="44" y="50"/>
                    <a:pt x="42" y="50"/>
                    <a:pt x="41" y="50"/>
                  </a:cubicBezTo>
                  <a:cubicBezTo>
                    <a:pt x="39" y="50"/>
                    <a:pt x="37" y="50"/>
                    <a:pt x="35" y="50"/>
                  </a:cubicBezTo>
                  <a:cubicBezTo>
                    <a:pt x="32" y="51"/>
                    <a:pt x="29" y="50"/>
                    <a:pt x="26" y="49"/>
                  </a:cubicBezTo>
                  <a:cubicBezTo>
                    <a:pt x="24" y="49"/>
                    <a:pt x="22" y="48"/>
                    <a:pt x="21" y="48"/>
                  </a:cubicBezTo>
                  <a:cubicBezTo>
                    <a:pt x="19" y="47"/>
                    <a:pt x="18" y="46"/>
                    <a:pt x="16" y="46"/>
                  </a:cubicBezTo>
                  <a:cubicBezTo>
                    <a:pt x="19" y="48"/>
                    <a:pt x="22" y="49"/>
                    <a:pt x="25" y="50"/>
                  </a:cubicBezTo>
                  <a:cubicBezTo>
                    <a:pt x="27" y="51"/>
                    <a:pt x="29" y="51"/>
                    <a:pt x="30" y="51"/>
                  </a:cubicBezTo>
                  <a:cubicBezTo>
                    <a:pt x="31" y="51"/>
                    <a:pt x="32" y="51"/>
                    <a:pt x="33" y="51"/>
                  </a:cubicBezTo>
                  <a:cubicBezTo>
                    <a:pt x="33" y="51"/>
                    <a:pt x="34" y="51"/>
                    <a:pt x="34" y="51"/>
                  </a:cubicBezTo>
                  <a:cubicBezTo>
                    <a:pt x="35" y="51"/>
                    <a:pt x="35" y="51"/>
                    <a:pt x="36" y="51"/>
                  </a:cubicBezTo>
                  <a:cubicBezTo>
                    <a:pt x="39" y="51"/>
                    <a:pt x="42" y="51"/>
                    <a:pt x="46" y="51"/>
                  </a:cubicBezTo>
                  <a:cubicBezTo>
                    <a:pt x="47" y="51"/>
                    <a:pt x="49" y="51"/>
                    <a:pt x="51" y="52"/>
                  </a:cubicBezTo>
                  <a:cubicBezTo>
                    <a:pt x="52" y="52"/>
                    <a:pt x="53" y="52"/>
                    <a:pt x="54" y="52"/>
                  </a:cubicBezTo>
                  <a:cubicBezTo>
                    <a:pt x="55" y="53"/>
                    <a:pt x="55" y="53"/>
                    <a:pt x="56" y="54"/>
                  </a:cubicBezTo>
                  <a:cubicBezTo>
                    <a:pt x="56" y="54"/>
                    <a:pt x="57" y="54"/>
                    <a:pt x="58" y="54"/>
                  </a:cubicBezTo>
                  <a:cubicBezTo>
                    <a:pt x="58" y="53"/>
                    <a:pt x="58" y="53"/>
                    <a:pt x="58" y="52"/>
                  </a:cubicBezTo>
                  <a:cubicBezTo>
                    <a:pt x="56" y="51"/>
                    <a:pt x="55" y="50"/>
                    <a:pt x="54" y="49"/>
                  </a:cubicBezTo>
                  <a:cubicBezTo>
                    <a:pt x="54" y="48"/>
                    <a:pt x="53" y="47"/>
                    <a:pt x="53" y="46"/>
                  </a:cubicBezTo>
                  <a:cubicBezTo>
                    <a:pt x="53" y="46"/>
                    <a:pt x="53" y="46"/>
                    <a:pt x="53" y="46"/>
                  </a:cubicBezTo>
                  <a:cubicBezTo>
                    <a:pt x="53" y="45"/>
                    <a:pt x="53" y="44"/>
                    <a:pt x="53" y="43"/>
                  </a:cubicBezTo>
                  <a:cubicBezTo>
                    <a:pt x="53" y="43"/>
                    <a:pt x="54" y="42"/>
                    <a:pt x="54" y="42"/>
                  </a:cubicBezTo>
                  <a:cubicBezTo>
                    <a:pt x="54" y="41"/>
                    <a:pt x="54" y="41"/>
                    <a:pt x="54" y="41"/>
                  </a:cubicBezTo>
                  <a:cubicBezTo>
                    <a:pt x="54" y="41"/>
                    <a:pt x="54" y="41"/>
                    <a:pt x="54" y="41"/>
                  </a:cubicBezTo>
                  <a:cubicBezTo>
                    <a:pt x="54" y="40"/>
                    <a:pt x="54" y="39"/>
                    <a:pt x="54" y="38"/>
                  </a:cubicBezTo>
                  <a:cubicBezTo>
                    <a:pt x="55" y="37"/>
                    <a:pt x="55" y="35"/>
                    <a:pt x="54" y="33"/>
                  </a:cubicBezTo>
                  <a:cubicBezTo>
                    <a:pt x="54" y="32"/>
                    <a:pt x="54" y="32"/>
                    <a:pt x="54" y="31"/>
                  </a:cubicBezTo>
                  <a:cubicBezTo>
                    <a:pt x="54" y="30"/>
                    <a:pt x="54" y="29"/>
                    <a:pt x="54" y="28"/>
                  </a:cubicBezTo>
                  <a:cubicBezTo>
                    <a:pt x="54" y="29"/>
                    <a:pt x="54" y="30"/>
                    <a:pt x="54" y="31"/>
                  </a:cubicBezTo>
                  <a:cubicBezTo>
                    <a:pt x="54" y="32"/>
                    <a:pt x="54" y="33"/>
                    <a:pt x="54" y="33"/>
                  </a:cubicBezTo>
                  <a:cubicBezTo>
                    <a:pt x="54" y="35"/>
                    <a:pt x="53" y="37"/>
                    <a:pt x="53" y="38"/>
                  </a:cubicBezTo>
                  <a:cubicBezTo>
                    <a:pt x="53" y="39"/>
                    <a:pt x="53" y="40"/>
                    <a:pt x="53" y="40"/>
                  </a:cubicBezTo>
                  <a:cubicBezTo>
                    <a:pt x="53" y="41"/>
                    <a:pt x="53" y="41"/>
                    <a:pt x="53" y="41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52" y="42"/>
                    <a:pt x="52" y="42"/>
                    <a:pt x="52" y="43"/>
                  </a:cubicBezTo>
                  <a:cubicBezTo>
                    <a:pt x="52" y="43"/>
                    <a:pt x="52" y="44"/>
                    <a:pt x="51" y="44"/>
                  </a:cubicBezTo>
                  <a:cubicBezTo>
                    <a:pt x="51" y="44"/>
                    <a:pt x="51" y="43"/>
                    <a:pt x="50" y="42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46" y="34"/>
                    <a:pt x="45" y="31"/>
                    <a:pt x="44" y="29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3" y="26"/>
                    <a:pt x="43" y="26"/>
                    <a:pt x="43" y="25"/>
                  </a:cubicBezTo>
                  <a:cubicBezTo>
                    <a:pt x="43" y="24"/>
                    <a:pt x="42" y="23"/>
                    <a:pt x="42" y="21"/>
                  </a:cubicBezTo>
                  <a:cubicBezTo>
                    <a:pt x="42" y="20"/>
                    <a:pt x="42" y="19"/>
                    <a:pt x="41" y="17"/>
                  </a:cubicBezTo>
                  <a:cubicBezTo>
                    <a:pt x="41" y="16"/>
                    <a:pt x="41" y="15"/>
                    <a:pt x="42" y="13"/>
                  </a:cubicBezTo>
                  <a:cubicBezTo>
                    <a:pt x="41" y="16"/>
                    <a:pt x="41" y="19"/>
                    <a:pt x="41" y="21"/>
                  </a:cubicBezTo>
                  <a:cubicBezTo>
                    <a:pt x="41" y="23"/>
                    <a:pt x="42" y="24"/>
                    <a:pt x="42" y="25"/>
                  </a:cubicBezTo>
                  <a:close/>
                  <a:moveTo>
                    <a:pt x="30" y="23"/>
                  </a:moveTo>
                  <a:cubicBezTo>
                    <a:pt x="30" y="23"/>
                    <a:pt x="30" y="23"/>
                    <a:pt x="29" y="23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30" y="23"/>
                    <a:pt x="30" y="23"/>
                    <a:pt x="30" y="23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30" name="Freeform 2278"/>
            <p:cNvSpPr/>
            <p:nvPr/>
          </p:nvSpPr>
          <p:spPr>
            <a:xfrm>
              <a:off x="4521156" y="4338662"/>
              <a:ext cx="231776" cy="187326"/>
            </a:xfrm>
            <a:custGeom>
              <a:avLst/>
              <a:gdLst>
                <a:gd name="txL" fmla="*/ 0 w 62"/>
                <a:gd name="txT" fmla="*/ 0 h 50"/>
                <a:gd name="txR" fmla="*/ 62 w 62"/>
                <a:gd name="txB" fmla="*/ 50 h 5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2" h="50">
                  <a:moveTo>
                    <a:pt x="24" y="46"/>
                  </a:moveTo>
                  <a:cubicBezTo>
                    <a:pt x="25" y="45"/>
                    <a:pt x="26" y="44"/>
                    <a:pt x="27" y="43"/>
                  </a:cubicBezTo>
                  <a:cubicBezTo>
                    <a:pt x="31" y="40"/>
                    <a:pt x="33" y="36"/>
                    <a:pt x="36" y="33"/>
                  </a:cubicBezTo>
                  <a:cubicBezTo>
                    <a:pt x="41" y="27"/>
                    <a:pt x="43" y="20"/>
                    <a:pt x="47" y="14"/>
                  </a:cubicBezTo>
                  <a:cubicBezTo>
                    <a:pt x="49" y="10"/>
                    <a:pt x="52" y="8"/>
                    <a:pt x="56" y="5"/>
                  </a:cubicBezTo>
                  <a:cubicBezTo>
                    <a:pt x="58" y="4"/>
                    <a:pt x="60" y="2"/>
                    <a:pt x="62" y="0"/>
                  </a:cubicBezTo>
                  <a:cubicBezTo>
                    <a:pt x="58" y="3"/>
                    <a:pt x="53" y="5"/>
                    <a:pt x="50" y="6"/>
                  </a:cubicBezTo>
                  <a:cubicBezTo>
                    <a:pt x="39" y="12"/>
                    <a:pt x="32" y="22"/>
                    <a:pt x="24" y="31"/>
                  </a:cubicBezTo>
                  <a:cubicBezTo>
                    <a:pt x="20" y="35"/>
                    <a:pt x="15" y="38"/>
                    <a:pt x="11" y="41"/>
                  </a:cubicBezTo>
                  <a:cubicBezTo>
                    <a:pt x="8" y="44"/>
                    <a:pt x="4" y="47"/>
                    <a:pt x="0" y="49"/>
                  </a:cubicBezTo>
                  <a:cubicBezTo>
                    <a:pt x="0" y="49"/>
                    <a:pt x="0" y="50"/>
                    <a:pt x="0" y="50"/>
                  </a:cubicBezTo>
                  <a:cubicBezTo>
                    <a:pt x="8" y="47"/>
                    <a:pt x="16" y="46"/>
                    <a:pt x="24" y="46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931" name="Picture 2279"/>
            <p:cNvPicPr>
              <a:picLocks noChangeAspect="1"/>
            </p:cNvPicPr>
            <p:nvPr/>
          </p:nvPicPr>
          <p:blipFill>
            <a:blip r:embed="rId85"/>
            <a:stretch>
              <a:fillRect/>
            </a:stretch>
          </p:blipFill>
          <p:spPr>
            <a:xfrm>
              <a:off x="4595769" y="4322787"/>
              <a:ext cx="168276" cy="201614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932" name="Freeform 2281"/>
            <p:cNvSpPr/>
            <p:nvPr/>
          </p:nvSpPr>
          <p:spPr>
            <a:xfrm>
              <a:off x="4546556" y="4397400"/>
              <a:ext cx="109538" cy="71438"/>
            </a:xfrm>
            <a:custGeom>
              <a:avLst/>
              <a:gdLst>
                <a:gd name="txL" fmla="*/ 0 w 29"/>
                <a:gd name="txT" fmla="*/ 0 h 19"/>
                <a:gd name="txR" fmla="*/ 29 w 29"/>
                <a:gd name="txB" fmla="*/ 19 h 1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9" h="19">
                  <a:moveTo>
                    <a:pt x="17" y="12"/>
                  </a:moveTo>
                  <a:cubicBezTo>
                    <a:pt x="22" y="9"/>
                    <a:pt x="25" y="5"/>
                    <a:pt x="29" y="1"/>
                  </a:cubicBezTo>
                  <a:cubicBezTo>
                    <a:pt x="27" y="2"/>
                    <a:pt x="24" y="4"/>
                    <a:pt x="22" y="5"/>
                  </a:cubicBezTo>
                  <a:cubicBezTo>
                    <a:pt x="18" y="6"/>
                    <a:pt x="15" y="4"/>
                    <a:pt x="12" y="3"/>
                  </a:cubicBezTo>
                  <a:cubicBezTo>
                    <a:pt x="10" y="2"/>
                    <a:pt x="8" y="0"/>
                    <a:pt x="6" y="0"/>
                  </a:cubicBezTo>
                  <a:cubicBezTo>
                    <a:pt x="3" y="6"/>
                    <a:pt x="2" y="12"/>
                    <a:pt x="0" y="19"/>
                  </a:cubicBezTo>
                  <a:cubicBezTo>
                    <a:pt x="6" y="19"/>
                    <a:pt x="12" y="14"/>
                    <a:pt x="17" y="12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33" name="Freeform 2283"/>
            <p:cNvSpPr/>
            <p:nvPr/>
          </p:nvSpPr>
          <p:spPr>
            <a:xfrm>
              <a:off x="4700545" y="4254524"/>
              <a:ext cx="165101" cy="233364"/>
            </a:xfrm>
            <a:custGeom>
              <a:avLst/>
              <a:gdLst>
                <a:gd name="txL" fmla="*/ 0 w 44"/>
                <a:gd name="txT" fmla="*/ 0 h 62"/>
                <a:gd name="txR" fmla="*/ 44 w 44"/>
                <a:gd name="txB" fmla="*/ 62 h 6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4" h="62">
                  <a:moveTo>
                    <a:pt x="14" y="22"/>
                  </a:moveTo>
                  <a:cubicBezTo>
                    <a:pt x="13" y="24"/>
                    <a:pt x="12" y="29"/>
                    <a:pt x="11" y="31"/>
                  </a:cubicBezTo>
                  <a:cubicBezTo>
                    <a:pt x="10" y="35"/>
                    <a:pt x="11" y="38"/>
                    <a:pt x="10" y="42"/>
                  </a:cubicBezTo>
                  <a:cubicBezTo>
                    <a:pt x="9" y="50"/>
                    <a:pt x="6" y="57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7" y="58"/>
                    <a:pt x="14" y="52"/>
                    <a:pt x="18" y="44"/>
                  </a:cubicBezTo>
                  <a:cubicBezTo>
                    <a:pt x="20" y="39"/>
                    <a:pt x="23" y="28"/>
                    <a:pt x="18" y="20"/>
                  </a:cubicBezTo>
                  <a:cubicBezTo>
                    <a:pt x="20" y="15"/>
                    <a:pt x="25" y="14"/>
                    <a:pt x="29" y="12"/>
                  </a:cubicBezTo>
                  <a:cubicBezTo>
                    <a:pt x="33" y="11"/>
                    <a:pt x="36" y="10"/>
                    <a:pt x="38" y="8"/>
                  </a:cubicBezTo>
                  <a:cubicBezTo>
                    <a:pt x="41" y="6"/>
                    <a:pt x="42" y="4"/>
                    <a:pt x="44" y="1"/>
                  </a:cubicBezTo>
                  <a:cubicBezTo>
                    <a:pt x="43" y="1"/>
                    <a:pt x="42" y="1"/>
                    <a:pt x="42" y="0"/>
                  </a:cubicBezTo>
                  <a:cubicBezTo>
                    <a:pt x="41" y="2"/>
                    <a:pt x="40" y="5"/>
                    <a:pt x="38" y="7"/>
                  </a:cubicBezTo>
                  <a:cubicBezTo>
                    <a:pt x="35" y="9"/>
                    <a:pt x="31" y="10"/>
                    <a:pt x="28" y="12"/>
                  </a:cubicBezTo>
                  <a:cubicBezTo>
                    <a:pt x="24" y="14"/>
                    <a:pt x="19" y="16"/>
                    <a:pt x="17" y="19"/>
                  </a:cubicBezTo>
                  <a:cubicBezTo>
                    <a:pt x="16" y="20"/>
                    <a:pt x="15" y="21"/>
                    <a:pt x="14" y="22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34" name="Freeform 2284"/>
            <p:cNvSpPr>
              <a:spLocks noEditPoints="1"/>
            </p:cNvSpPr>
            <p:nvPr/>
          </p:nvSpPr>
          <p:spPr>
            <a:xfrm>
              <a:off x="4532269" y="4325962"/>
              <a:ext cx="231776" cy="188914"/>
            </a:xfrm>
            <a:custGeom>
              <a:avLst/>
              <a:gdLst>
                <a:gd name="txL" fmla="*/ 0 w 62"/>
                <a:gd name="txT" fmla="*/ 0 h 50"/>
                <a:gd name="txR" fmla="*/ 62 w 62"/>
                <a:gd name="txB" fmla="*/ 50 h 5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2" h="50">
                  <a:moveTo>
                    <a:pt x="31" y="12"/>
                  </a:moveTo>
                  <a:cubicBezTo>
                    <a:pt x="32" y="12"/>
                    <a:pt x="32" y="12"/>
                    <a:pt x="33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7" y="11"/>
                    <a:pt x="39" y="11"/>
                    <a:pt x="41" y="10"/>
                  </a:cubicBezTo>
                  <a:cubicBezTo>
                    <a:pt x="40" y="11"/>
                    <a:pt x="39" y="12"/>
                    <a:pt x="38" y="12"/>
                  </a:cubicBezTo>
                  <a:cubicBezTo>
                    <a:pt x="37" y="14"/>
                    <a:pt x="36" y="15"/>
                    <a:pt x="34" y="16"/>
                  </a:cubicBezTo>
                  <a:cubicBezTo>
                    <a:pt x="33" y="17"/>
                    <a:pt x="32" y="19"/>
                    <a:pt x="31" y="20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0" y="21"/>
                    <a:pt x="29" y="22"/>
                    <a:pt x="28" y="22"/>
                  </a:cubicBezTo>
                  <a:cubicBezTo>
                    <a:pt x="28" y="23"/>
                    <a:pt x="27" y="23"/>
                    <a:pt x="26" y="23"/>
                  </a:cubicBezTo>
                  <a:cubicBezTo>
                    <a:pt x="25" y="24"/>
                    <a:pt x="24" y="24"/>
                    <a:pt x="23" y="23"/>
                  </a:cubicBezTo>
                  <a:cubicBezTo>
                    <a:pt x="22" y="23"/>
                    <a:pt x="21" y="23"/>
                    <a:pt x="20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8" y="22"/>
                    <a:pt x="18" y="22"/>
                    <a:pt x="17" y="22"/>
                  </a:cubicBezTo>
                  <a:cubicBezTo>
                    <a:pt x="16" y="22"/>
                    <a:pt x="15" y="21"/>
                    <a:pt x="14" y="21"/>
                  </a:cubicBezTo>
                  <a:cubicBezTo>
                    <a:pt x="13" y="20"/>
                    <a:pt x="13" y="20"/>
                    <a:pt x="12" y="19"/>
                  </a:cubicBezTo>
                  <a:cubicBezTo>
                    <a:pt x="13" y="21"/>
                    <a:pt x="15" y="22"/>
                    <a:pt x="17" y="23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9" y="23"/>
                    <a:pt x="19" y="24"/>
                    <a:pt x="19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1" y="24"/>
                    <a:pt x="22" y="24"/>
                    <a:pt x="23" y="25"/>
                  </a:cubicBezTo>
                  <a:cubicBezTo>
                    <a:pt x="24" y="25"/>
                    <a:pt x="25" y="25"/>
                    <a:pt x="26" y="25"/>
                  </a:cubicBezTo>
                  <a:cubicBezTo>
                    <a:pt x="26" y="25"/>
                    <a:pt x="27" y="25"/>
                    <a:pt x="27" y="25"/>
                  </a:cubicBezTo>
                  <a:cubicBezTo>
                    <a:pt x="27" y="25"/>
                    <a:pt x="26" y="25"/>
                    <a:pt x="26" y="26"/>
                  </a:cubicBezTo>
                  <a:cubicBezTo>
                    <a:pt x="26" y="26"/>
                    <a:pt x="25" y="26"/>
                    <a:pt x="25" y="27"/>
                  </a:cubicBezTo>
                  <a:cubicBezTo>
                    <a:pt x="24" y="28"/>
                    <a:pt x="23" y="28"/>
                    <a:pt x="23" y="29"/>
                  </a:cubicBezTo>
                  <a:cubicBezTo>
                    <a:pt x="21" y="30"/>
                    <a:pt x="19" y="32"/>
                    <a:pt x="18" y="33"/>
                  </a:cubicBezTo>
                  <a:cubicBezTo>
                    <a:pt x="17" y="33"/>
                    <a:pt x="16" y="34"/>
                    <a:pt x="15" y="34"/>
                  </a:cubicBezTo>
                  <a:cubicBezTo>
                    <a:pt x="14" y="35"/>
                    <a:pt x="13" y="35"/>
                    <a:pt x="12" y="35"/>
                  </a:cubicBezTo>
                  <a:cubicBezTo>
                    <a:pt x="11" y="36"/>
                    <a:pt x="10" y="36"/>
                    <a:pt x="9" y="37"/>
                  </a:cubicBezTo>
                  <a:cubicBezTo>
                    <a:pt x="8" y="37"/>
                    <a:pt x="7" y="37"/>
                    <a:pt x="6" y="37"/>
                  </a:cubicBezTo>
                  <a:cubicBezTo>
                    <a:pt x="8" y="37"/>
                    <a:pt x="10" y="37"/>
                    <a:pt x="12" y="36"/>
                  </a:cubicBezTo>
                  <a:cubicBezTo>
                    <a:pt x="14" y="36"/>
                    <a:pt x="16" y="35"/>
                    <a:pt x="18" y="34"/>
                  </a:cubicBezTo>
                  <a:cubicBezTo>
                    <a:pt x="19" y="33"/>
                    <a:pt x="21" y="32"/>
                    <a:pt x="22" y="32"/>
                  </a:cubicBezTo>
                  <a:cubicBezTo>
                    <a:pt x="21" y="33"/>
                    <a:pt x="20" y="34"/>
                    <a:pt x="19" y="35"/>
                  </a:cubicBezTo>
                  <a:cubicBezTo>
                    <a:pt x="18" y="36"/>
                    <a:pt x="16" y="37"/>
                    <a:pt x="15" y="38"/>
                  </a:cubicBezTo>
                  <a:cubicBezTo>
                    <a:pt x="13" y="41"/>
                    <a:pt x="10" y="43"/>
                    <a:pt x="8" y="45"/>
                  </a:cubicBezTo>
                  <a:cubicBezTo>
                    <a:pt x="5" y="47"/>
                    <a:pt x="2" y="49"/>
                    <a:pt x="0" y="50"/>
                  </a:cubicBezTo>
                  <a:cubicBezTo>
                    <a:pt x="5" y="47"/>
                    <a:pt x="11" y="43"/>
                    <a:pt x="16" y="39"/>
                  </a:cubicBezTo>
                  <a:cubicBezTo>
                    <a:pt x="17" y="38"/>
                    <a:pt x="18" y="37"/>
                    <a:pt x="20" y="36"/>
                  </a:cubicBezTo>
                  <a:cubicBezTo>
                    <a:pt x="21" y="35"/>
                    <a:pt x="22" y="33"/>
                    <a:pt x="23" y="32"/>
                  </a:cubicBezTo>
                  <a:cubicBezTo>
                    <a:pt x="25" y="30"/>
                    <a:pt x="27" y="27"/>
                    <a:pt x="29" y="25"/>
                  </a:cubicBezTo>
                  <a:cubicBezTo>
                    <a:pt x="32" y="22"/>
                    <a:pt x="34" y="20"/>
                    <a:pt x="36" y="17"/>
                  </a:cubicBezTo>
                  <a:cubicBezTo>
                    <a:pt x="37" y="16"/>
                    <a:pt x="38" y="15"/>
                    <a:pt x="39" y="14"/>
                  </a:cubicBezTo>
                  <a:cubicBezTo>
                    <a:pt x="41" y="13"/>
                    <a:pt x="42" y="12"/>
                    <a:pt x="43" y="12"/>
                  </a:cubicBezTo>
                  <a:cubicBezTo>
                    <a:pt x="45" y="11"/>
                    <a:pt x="46" y="10"/>
                    <a:pt x="48" y="10"/>
                  </a:cubicBezTo>
                  <a:cubicBezTo>
                    <a:pt x="49" y="9"/>
                    <a:pt x="50" y="9"/>
                    <a:pt x="51" y="8"/>
                  </a:cubicBezTo>
                  <a:cubicBezTo>
                    <a:pt x="50" y="10"/>
                    <a:pt x="49" y="11"/>
                    <a:pt x="47" y="12"/>
                  </a:cubicBezTo>
                  <a:cubicBezTo>
                    <a:pt x="46" y="13"/>
                    <a:pt x="46" y="14"/>
                    <a:pt x="45" y="15"/>
                  </a:cubicBezTo>
                  <a:cubicBezTo>
                    <a:pt x="44" y="16"/>
                    <a:pt x="43" y="17"/>
                    <a:pt x="43" y="18"/>
                  </a:cubicBezTo>
                  <a:cubicBezTo>
                    <a:pt x="41" y="20"/>
                    <a:pt x="40" y="22"/>
                    <a:pt x="39" y="24"/>
                  </a:cubicBezTo>
                  <a:cubicBezTo>
                    <a:pt x="38" y="26"/>
                    <a:pt x="37" y="29"/>
                    <a:pt x="36" y="31"/>
                  </a:cubicBezTo>
                  <a:cubicBezTo>
                    <a:pt x="35" y="33"/>
                    <a:pt x="34" y="35"/>
                    <a:pt x="33" y="37"/>
                  </a:cubicBezTo>
                  <a:cubicBezTo>
                    <a:pt x="31" y="39"/>
                    <a:pt x="30" y="40"/>
                    <a:pt x="28" y="42"/>
                  </a:cubicBezTo>
                  <a:cubicBezTo>
                    <a:pt x="27" y="44"/>
                    <a:pt x="25" y="46"/>
                    <a:pt x="23" y="47"/>
                  </a:cubicBezTo>
                  <a:cubicBezTo>
                    <a:pt x="27" y="44"/>
                    <a:pt x="30" y="41"/>
                    <a:pt x="33" y="37"/>
                  </a:cubicBezTo>
                  <a:cubicBezTo>
                    <a:pt x="35" y="35"/>
                    <a:pt x="36" y="33"/>
                    <a:pt x="37" y="31"/>
                  </a:cubicBezTo>
                  <a:cubicBezTo>
                    <a:pt x="38" y="29"/>
                    <a:pt x="39" y="27"/>
                    <a:pt x="40" y="25"/>
                  </a:cubicBezTo>
                  <a:cubicBezTo>
                    <a:pt x="41" y="23"/>
                    <a:pt x="42" y="21"/>
                    <a:pt x="44" y="19"/>
                  </a:cubicBezTo>
                  <a:cubicBezTo>
                    <a:pt x="44" y="18"/>
                    <a:pt x="45" y="17"/>
                    <a:pt x="46" y="16"/>
                  </a:cubicBezTo>
                  <a:cubicBezTo>
                    <a:pt x="47" y="15"/>
                    <a:pt x="47" y="14"/>
                    <a:pt x="48" y="13"/>
                  </a:cubicBezTo>
                  <a:cubicBezTo>
                    <a:pt x="50" y="12"/>
                    <a:pt x="52" y="10"/>
                    <a:pt x="53" y="9"/>
                  </a:cubicBezTo>
                  <a:cubicBezTo>
                    <a:pt x="54" y="8"/>
                    <a:pt x="55" y="7"/>
                    <a:pt x="56" y="6"/>
                  </a:cubicBezTo>
                  <a:cubicBezTo>
                    <a:pt x="56" y="6"/>
                    <a:pt x="57" y="6"/>
                    <a:pt x="57" y="6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6" y="8"/>
                    <a:pt x="56" y="10"/>
                    <a:pt x="56" y="12"/>
                  </a:cubicBezTo>
                  <a:cubicBezTo>
                    <a:pt x="55" y="14"/>
                    <a:pt x="55" y="16"/>
                    <a:pt x="55" y="17"/>
                  </a:cubicBezTo>
                  <a:cubicBezTo>
                    <a:pt x="55" y="19"/>
                    <a:pt x="55" y="21"/>
                    <a:pt x="55" y="22"/>
                  </a:cubicBezTo>
                  <a:cubicBezTo>
                    <a:pt x="55" y="26"/>
                    <a:pt x="54" y="29"/>
                    <a:pt x="52" y="32"/>
                  </a:cubicBezTo>
                  <a:cubicBezTo>
                    <a:pt x="52" y="34"/>
                    <a:pt x="51" y="35"/>
                    <a:pt x="50" y="37"/>
                  </a:cubicBezTo>
                  <a:cubicBezTo>
                    <a:pt x="49" y="38"/>
                    <a:pt x="48" y="39"/>
                    <a:pt x="47" y="41"/>
                  </a:cubicBezTo>
                  <a:cubicBezTo>
                    <a:pt x="50" y="38"/>
                    <a:pt x="52" y="35"/>
                    <a:pt x="53" y="32"/>
                  </a:cubicBezTo>
                  <a:cubicBezTo>
                    <a:pt x="54" y="31"/>
                    <a:pt x="54" y="29"/>
                    <a:pt x="55" y="28"/>
                  </a:cubicBezTo>
                  <a:cubicBezTo>
                    <a:pt x="55" y="27"/>
                    <a:pt x="55" y="26"/>
                    <a:pt x="55" y="25"/>
                  </a:cubicBezTo>
                  <a:cubicBezTo>
                    <a:pt x="56" y="25"/>
                    <a:pt x="56" y="24"/>
                    <a:pt x="56" y="24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56" y="19"/>
                    <a:pt x="56" y="16"/>
                    <a:pt x="57" y="13"/>
                  </a:cubicBezTo>
                  <a:cubicBezTo>
                    <a:pt x="57" y="11"/>
                    <a:pt x="58" y="9"/>
                    <a:pt x="58" y="8"/>
                  </a:cubicBezTo>
                  <a:cubicBezTo>
                    <a:pt x="59" y="7"/>
                    <a:pt x="59" y="5"/>
                    <a:pt x="59" y="4"/>
                  </a:cubicBezTo>
                  <a:cubicBezTo>
                    <a:pt x="60" y="4"/>
                    <a:pt x="61" y="3"/>
                    <a:pt x="61" y="3"/>
                  </a:cubicBezTo>
                  <a:cubicBezTo>
                    <a:pt x="62" y="2"/>
                    <a:pt x="62" y="2"/>
                    <a:pt x="61" y="1"/>
                  </a:cubicBezTo>
                  <a:cubicBezTo>
                    <a:pt x="61" y="0"/>
                    <a:pt x="60" y="0"/>
                    <a:pt x="60" y="1"/>
                  </a:cubicBezTo>
                  <a:cubicBezTo>
                    <a:pt x="58" y="2"/>
                    <a:pt x="57" y="3"/>
                    <a:pt x="56" y="4"/>
                  </a:cubicBezTo>
                  <a:cubicBezTo>
                    <a:pt x="55" y="4"/>
                    <a:pt x="54" y="5"/>
                    <a:pt x="53" y="5"/>
                  </a:cubicBezTo>
                  <a:cubicBezTo>
                    <a:pt x="53" y="5"/>
                    <a:pt x="53" y="5"/>
                    <a:pt x="52" y="5"/>
                  </a:cubicBezTo>
                  <a:cubicBezTo>
                    <a:pt x="52" y="4"/>
                    <a:pt x="51" y="4"/>
                    <a:pt x="50" y="4"/>
                  </a:cubicBezTo>
                  <a:cubicBezTo>
                    <a:pt x="50" y="4"/>
                    <a:pt x="49" y="3"/>
                    <a:pt x="49" y="3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7" y="2"/>
                    <a:pt x="46" y="2"/>
                    <a:pt x="46" y="2"/>
                  </a:cubicBezTo>
                  <a:cubicBezTo>
                    <a:pt x="44" y="2"/>
                    <a:pt x="42" y="1"/>
                    <a:pt x="41" y="1"/>
                  </a:cubicBezTo>
                  <a:cubicBezTo>
                    <a:pt x="40" y="1"/>
                    <a:pt x="39" y="1"/>
                    <a:pt x="38" y="1"/>
                  </a:cubicBezTo>
                  <a:cubicBezTo>
                    <a:pt x="37" y="1"/>
                    <a:pt x="36" y="1"/>
                    <a:pt x="36" y="1"/>
                  </a:cubicBezTo>
                  <a:cubicBezTo>
                    <a:pt x="36" y="1"/>
                    <a:pt x="37" y="1"/>
                    <a:pt x="38" y="2"/>
                  </a:cubicBezTo>
                  <a:cubicBezTo>
                    <a:pt x="39" y="2"/>
                    <a:pt x="40" y="2"/>
                    <a:pt x="40" y="2"/>
                  </a:cubicBezTo>
                  <a:cubicBezTo>
                    <a:pt x="42" y="2"/>
                    <a:pt x="44" y="3"/>
                    <a:pt x="45" y="3"/>
                  </a:cubicBezTo>
                  <a:cubicBezTo>
                    <a:pt x="46" y="3"/>
                    <a:pt x="47" y="4"/>
                    <a:pt x="47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9" y="5"/>
                    <a:pt x="49" y="5"/>
                    <a:pt x="50" y="5"/>
                  </a:cubicBezTo>
                  <a:cubicBezTo>
                    <a:pt x="50" y="5"/>
                    <a:pt x="50" y="6"/>
                    <a:pt x="51" y="6"/>
                  </a:cubicBezTo>
                  <a:cubicBezTo>
                    <a:pt x="50" y="6"/>
                    <a:pt x="50" y="6"/>
                    <a:pt x="49" y="7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0" y="9"/>
                    <a:pt x="37" y="10"/>
                    <a:pt x="35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2" y="11"/>
                    <a:pt x="31" y="11"/>
                    <a:pt x="31" y="12"/>
                  </a:cubicBezTo>
                  <a:cubicBezTo>
                    <a:pt x="30" y="12"/>
                    <a:pt x="28" y="12"/>
                    <a:pt x="27" y="12"/>
                  </a:cubicBezTo>
                  <a:cubicBezTo>
                    <a:pt x="26" y="12"/>
                    <a:pt x="24" y="12"/>
                    <a:pt x="23" y="12"/>
                  </a:cubicBezTo>
                  <a:cubicBezTo>
                    <a:pt x="22" y="12"/>
                    <a:pt x="20" y="12"/>
                    <a:pt x="19" y="11"/>
                  </a:cubicBezTo>
                  <a:cubicBezTo>
                    <a:pt x="22" y="12"/>
                    <a:pt x="24" y="13"/>
                    <a:pt x="27" y="13"/>
                  </a:cubicBezTo>
                  <a:cubicBezTo>
                    <a:pt x="28" y="13"/>
                    <a:pt x="30" y="13"/>
                    <a:pt x="31" y="12"/>
                  </a:cubicBezTo>
                  <a:close/>
                  <a:moveTo>
                    <a:pt x="27" y="24"/>
                  </a:moveTo>
                  <a:cubicBezTo>
                    <a:pt x="27" y="25"/>
                    <a:pt x="27" y="25"/>
                    <a:pt x="27" y="25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5"/>
                    <a:pt x="27" y="24"/>
                    <a:pt x="27" y="24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35" name="Freeform 2285"/>
            <p:cNvSpPr/>
            <p:nvPr/>
          </p:nvSpPr>
          <p:spPr>
            <a:xfrm>
              <a:off x="4317955" y="5813460"/>
              <a:ext cx="192089" cy="120651"/>
            </a:xfrm>
            <a:custGeom>
              <a:avLst/>
              <a:gdLst>
                <a:gd name="txL" fmla="*/ 0 w 51"/>
                <a:gd name="txT" fmla="*/ 0 h 32"/>
                <a:gd name="txR" fmla="*/ 51 w 51"/>
                <a:gd name="txB" fmla="*/ 32 h 3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1" h="32">
                  <a:moveTo>
                    <a:pt x="18" y="31"/>
                  </a:moveTo>
                  <a:cubicBezTo>
                    <a:pt x="19" y="31"/>
                    <a:pt x="20" y="30"/>
                    <a:pt x="21" y="29"/>
                  </a:cubicBezTo>
                  <a:cubicBezTo>
                    <a:pt x="24" y="27"/>
                    <a:pt x="26" y="25"/>
                    <a:pt x="29" y="22"/>
                  </a:cubicBezTo>
                  <a:cubicBezTo>
                    <a:pt x="32" y="18"/>
                    <a:pt x="35" y="13"/>
                    <a:pt x="38" y="9"/>
                  </a:cubicBezTo>
                  <a:cubicBezTo>
                    <a:pt x="40" y="6"/>
                    <a:pt x="43" y="5"/>
                    <a:pt x="46" y="3"/>
                  </a:cubicBezTo>
                  <a:cubicBezTo>
                    <a:pt x="48" y="2"/>
                    <a:pt x="49" y="1"/>
                    <a:pt x="51" y="0"/>
                  </a:cubicBezTo>
                  <a:cubicBezTo>
                    <a:pt x="47" y="1"/>
                    <a:pt x="43" y="3"/>
                    <a:pt x="42" y="3"/>
                  </a:cubicBezTo>
                  <a:cubicBezTo>
                    <a:pt x="32" y="7"/>
                    <a:pt x="27" y="14"/>
                    <a:pt x="19" y="20"/>
                  </a:cubicBezTo>
                  <a:cubicBezTo>
                    <a:pt x="16" y="22"/>
                    <a:pt x="12" y="24"/>
                    <a:pt x="9" y="27"/>
                  </a:cubicBezTo>
                  <a:cubicBezTo>
                    <a:pt x="6" y="28"/>
                    <a:pt x="3" y="30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6" y="30"/>
                    <a:pt x="12" y="31"/>
                    <a:pt x="18" y="31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936" name="Picture 2286"/>
            <p:cNvPicPr>
              <a:picLocks noChangeAspect="1"/>
            </p:cNvPicPr>
            <p:nvPr/>
          </p:nvPicPr>
          <p:blipFill>
            <a:blip r:embed="rId86"/>
            <a:stretch>
              <a:fillRect/>
            </a:stretch>
          </p:blipFill>
          <p:spPr>
            <a:xfrm>
              <a:off x="4371930" y="5799172"/>
              <a:ext cx="146051" cy="147639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937" name="Picture 2287"/>
            <p:cNvPicPr>
              <a:picLocks noChangeAspect="1"/>
            </p:cNvPicPr>
            <p:nvPr/>
          </p:nvPicPr>
          <p:blipFill>
            <a:blip r:embed="rId87"/>
            <a:stretch>
              <a:fillRect/>
            </a:stretch>
          </p:blipFill>
          <p:spPr>
            <a:xfrm>
              <a:off x="4303667" y="5767422"/>
              <a:ext cx="225426" cy="180976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938" name="Freeform 2288"/>
            <p:cNvSpPr/>
            <p:nvPr/>
          </p:nvSpPr>
          <p:spPr>
            <a:xfrm>
              <a:off x="4340180" y="5843622"/>
              <a:ext cx="90488" cy="53975"/>
            </a:xfrm>
            <a:custGeom>
              <a:avLst/>
              <a:gdLst>
                <a:gd name="txL" fmla="*/ 0 w 24"/>
                <a:gd name="txT" fmla="*/ 0 h 14"/>
                <a:gd name="txR" fmla="*/ 24 w 24"/>
                <a:gd name="txB" fmla="*/ 14 h 1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4" h="14">
                  <a:moveTo>
                    <a:pt x="14" y="10"/>
                  </a:moveTo>
                  <a:cubicBezTo>
                    <a:pt x="18" y="8"/>
                    <a:pt x="20" y="5"/>
                    <a:pt x="24" y="2"/>
                  </a:cubicBezTo>
                  <a:cubicBezTo>
                    <a:pt x="22" y="3"/>
                    <a:pt x="20" y="4"/>
                    <a:pt x="18" y="5"/>
                  </a:cubicBezTo>
                  <a:cubicBezTo>
                    <a:pt x="15" y="5"/>
                    <a:pt x="13" y="4"/>
                    <a:pt x="11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4" y="4"/>
                    <a:pt x="2" y="9"/>
                    <a:pt x="0" y="13"/>
                  </a:cubicBezTo>
                  <a:cubicBezTo>
                    <a:pt x="5" y="14"/>
                    <a:pt x="10" y="11"/>
                    <a:pt x="14" y="1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39" name="Freeform 2289"/>
            <p:cNvSpPr/>
            <p:nvPr/>
          </p:nvSpPr>
          <p:spPr>
            <a:xfrm>
              <a:off x="4457656" y="5757897"/>
              <a:ext cx="141288" cy="165101"/>
            </a:xfrm>
            <a:custGeom>
              <a:avLst/>
              <a:gdLst>
                <a:gd name="txL" fmla="*/ 0 w 38"/>
                <a:gd name="txT" fmla="*/ 0 h 44"/>
                <a:gd name="txR" fmla="*/ 38 w 38"/>
                <a:gd name="txB" fmla="*/ 44 h 4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8" h="44">
                  <a:moveTo>
                    <a:pt x="14" y="15"/>
                  </a:moveTo>
                  <a:cubicBezTo>
                    <a:pt x="13" y="16"/>
                    <a:pt x="12" y="20"/>
                    <a:pt x="11" y="21"/>
                  </a:cubicBezTo>
                  <a:cubicBezTo>
                    <a:pt x="10" y="24"/>
                    <a:pt x="10" y="27"/>
                    <a:pt x="9" y="29"/>
                  </a:cubicBezTo>
                  <a:cubicBezTo>
                    <a:pt x="7" y="35"/>
                    <a:pt x="5" y="40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6" y="41"/>
                    <a:pt x="11" y="37"/>
                    <a:pt x="15" y="32"/>
                  </a:cubicBezTo>
                  <a:cubicBezTo>
                    <a:pt x="17" y="28"/>
                    <a:pt x="20" y="20"/>
                    <a:pt x="17" y="14"/>
                  </a:cubicBezTo>
                  <a:cubicBezTo>
                    <a:pt x="19" y="10"/>
                    <a:pt x="23" y="10"/>
                    <a:pt x="26" y="9"/>
                  </a:cubicBezTo>
                  <a:cubicBezTo>
                    <a:pt x="29" y="8"/>
                    <a:pt x="31" y="7"/>
                    <a:pt x="33" y="6"/>
                  </a:cubicBezTo>
                  <a:cubicBezTo>
                    <a:pt x="35" y="5"/>
                    <a:pt x="37" y="3"/>
                    <a:pt x="38" y="2"/>
                  </a:cubicBezTo>
                  <a:cubicBezTo>
                    <a:pt x="37" y="2"/>
                    <a:pt x="37" y="1"/>
                    <a:pt x="36" y="0"/>
                  </a:cubicBezTo>
                  <a:cubicBezTo>
                    <a:pt x="35" y="2"/>
                    <a:pt x="35" y="4"/>
                    <a:pt x="33" y="5"/>
                  </a:cubicBezTo>
                  <a:cubicBezTo>
                    <a:pt x="31" y="6"/>
                    <a:pt x="28" y="7"/>
                    <a:pt x="25" y="8"/>
                  </a:cubicBezTo>
                  <a:cubicBezTo>
                    <a:pt x="22" y="9"/>
                    <a:pt x="18" y="10"/>
                    <a:pt x="16" y="13"/>
                  </a:cubicBezTo>
                  <a:cubicBezTo>
                    <a:pt x="15" y="14"/>
                    <a:pt x="14" y="14"/>
                    <a:pt x="14" y="15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40" name="Freeform 2290"/>
            <p:cNvSpPr>
              <a:spLocks noEditPoints="1"/>
            </p:cNvSpPr>
            <p:nvPr/>
          </p:nvSpPr>
          <p:spPr>
            <a:xfrm>
              <a:off x="4325893" y="5799172"/>
              <a:ext cx="190501" cy="127001"/>
            </a:xfrm>
            <a:custGeom>
              <a:avLst/>
              <a:gdLst>
                <a:gd name="txL" fmla="*/ 0 w 51"/>
                <a:gd name="txT" fmla="*/ 0 h 34"/>
                <a:gd name="txR" fmla="*/ 51 w 51"/>
                <a:gd name="txB" fmla="*/ 34 h 3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1" h="34">
                  <a:moveTo>
                    <a:pt x="27" y="9"/>
                  </a:moveTo>
                  <a:cubicBezTo>
                    <a:pt x="27" y="8"/>
                    <a:pt x="28" y="8"/>
                    <a:pt x="28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1" y="8"/>
                    <a:pt x="33" y="8"/>
                    <a:pt x="35" y="8"/>
                  </a:cubicBezTo>
                  <a:cubicBezTo>
                    <a:pt x="34" y="8"/>
                    <a:pt x="33" y="9"/>
                    <a:pt x="32" y="9"/>
                  </a:cubicBezTo>
                  <a:cubicBezTo>
                    <a:pt x="31" y="10"/>
                    <a:pt x="30" y="11"/>
                    <a:pt x="29" y="11"/>
                  </a:cubicBezTo>
                  <a:cubicBezTo>
                    <a:pt x="28" y="12"/>
                    <a:pt x="27" y="13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5" y="15"/>
                    <a:pt x="25" y="15"/>
                    <a:pt x="24" y="16"/>
                  </a:cubicBezTo>
                  <a:cubicBezTo>
                    <a:pt x="24" y="16"/>
                    <a:pt x="23" y="16"/>
                    <a:pt x="22" y="16"/>
                  </a:cubicBezTo>
                  <a:cubicBezTo>
                    <a:pt x="21" y="16"/>
                    <a:pt x="21" y="16"/>
                    <a:pt x="20" y="16"/>
                  </a:cubicBezTo>
                  <a:cubicBezTo>
                    <a:pt x="19" y="16"/>
                    <a:pt x="19" y="16"/>
                    <a:pt x="18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5" y="14"/>
                    <a:pt x="14" y="14"/>
                    <a:pt x="14" y="13"/>
                  </a:cubicBezTo>
                  <a:cubicBezTo>
                    <a:pt x="13" y="13"/>
                    <a:pt x="12" y="13"/>
                    <a:pt x="12" y="12"/>
                  </a:cubicBezTo>
                  <a:cubicBezTo>
                    <a:pt x="13" y="13"/>
                    <a:pt x="14" y="14"/>
                    <a:pt x="15" y="15"/>
                  </a:cubicBezTo>
                  <a:cubicBezTo>
                    <a:pt x="16" y="15"/>
                    <a:pt x="16" y="15"/>
                    <a:pt x="16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6"/>
                    <a:pt x="19" y="17"/>
                    <a:pt x="20" y="17"/>
                  </a:cubicBezTo>
                  <a:cubicBezTo>
                    <a:pt x="21" y="17"/>
                    <a:pt x="21" y="17"/>
                    <a:pt x="22" y="17"/>
                  </a:cubicBezTo>
                  <a:cubicBezTo>
                    <a:pt x="22" y="17"/>
                    <a:pt x="23" y="17"/>
                    <a:pt x="23" y="17"/>
                  </a:cubicBezTo>
                  <a:cubicBezTo>
                    <a:pt x="23" y="18"/>
                    <a:pt x="22" y="18"/>
                    <a:pt x="22" y="18"/>
                  </a:cubicBezTo>
                  <a:cubicBezTo>
                    <a:pt x="22" y="18"/>
                    <a:pt x="21" y="19"/>
                    <a:pt x="21" y="19"/>
                  </a:cubicBezTo>
                  <a:cubicBezTo>
                    <a:pt x="21" y="19"/>
                    <a:pt x="20" y="20"/>
                    <a:pt x="19" y="20"/>
                  </a:cubicBezTo>
                  <a:cubicBezTo>
                    <a:pt x="18" y="21"/>
                    <a:pt x="17" y="22"/>
                    <a:pt x="15" y="23"/>
                  </a:cubicBezTo>
                  <a:cubicBezTo>
                    <a:pt x="14" y="23"/>
                    <a:pt x="14" y="23"/>
                    <a:pt x="13" y="23"/>
                  </a:cubicBezTo>
                  <a:cubicBezTo>
                    <a:pt x="12" y="24"/>
                    <a:pt x="11" y="24"/>
                    <a:pt x="11" y="24"/>
                  </a:cubicBezTo>
                  <a:cubicBezTo>
                    <a:pt x="10" y="24"/>
                    <a:pt x="9" y="25"/>
                    <a:pt x="8" y="25"/>
                  </a:cubicBezTo>
                  <a:cubicBezTo>
                    <a:pt x="8" y="25"/>
                    <a:pt x="7" y="25"/>
                    <a:pt x="6" y="25"/>
                  </a:cubicBezTo>
                  <a:cubicBezTo>
                    <a:pt x="8" y="25"/>
                    <a:pt x="9" y="25"/>
                    <a:pt x="11" y="25"/>
                  </a:cubicBezTo>
                  <a:cubicBezTo>
                    <a:pt x="12" y="24"/>
                    <a:pt x="14" y="24"/>
                    <a:pt x="16" y="23"/>
                  </a:cubicBezTo>
                  <a:cubicBezTo>
                    <a:pt x="16" y="23"/>
                    <a:pt x="17" y="23"/>
                    <a:pt x="18" y="22"/>
                  </a:cubicBezTo>
                  <a:cubicBezTo>
                    <a:pt x="17" y="23"/>
                    <a:pt x="17" y="24"/>
                    <a:pt x="16" y="24"/>
                  </a:cubicBezTo>
                  <a:cubicBezTo>
                    <a:pt x="15" y="25"/>
                    <a:pt x="14" y="26"/>
                    <a:pt x="13" y="27"/>
                  </a:cubicBezTo>
                  <a:cubicBezTo>
                    <a:pt x="11" y="28"/>
                    <a:pt x="9" y="30"/>
                    <a:pt x="7" y="31"/>
                  </a:cubicBezTo>
                  <a:cubicBezTo>
                    <a:pt x="5" y="32"/>
                    <a:pt x="2" y="33"/>
                    <a:pt x="0" y="34"/>
                  </a:cubicBezTo>
                  <a:cubicBezTo>
                    <a:pt x="5" y="32"/>
                    <a:pt x="9" y="30"/>
                    <a:pt x="13" y="27"/>
                  </a:cubicBezTo>
                  <a:cubicBezTo>
                    <a:pt x="14" y="27"/>
                    <a:pt x="15" y="26"/>
                    <a:pt x="16" y="25"/>
                  </a:cubicBezTo>
                  <a:cubicBezTo>
                    <a:pt x="17" y="24"/>
                    <a:pt x="18" y="24"/>
                    <a:pt x="19" y="23"/>
                  </a:cubicBezTo>
                  <a:cubicBezTo>
                    <a:pt x="21" y="21"/>
                    <a:pt x="23" y="19"/>
                    <a:pt x="25" y="18"/>
                  </a:cubicBezTo>
                  <a:cubicBezTo>
                    <a:pt x="26" y="16"/>
                    <a:pt x="28" y="14"/>
                    <a:pt x="30" y="13"/>
                  </a:cubicBezTo>
                  <a:cubicBezTo>
                    <a:pt x="31" y="12"/>
                    <a:pt x="32" y="11"/>
                    <a:pt x="33" y="11"/>
                  </a:cubicBezTo>
                  <a:cubicBezTo>
                    <a:pt x="34" y="10"/>
                    <a:pt x="35" y="9"/>
                    <a:pt x="36" y="9"/>
                  </a:cubicBezTo>
                  <a:cubicBezTo>
                    <a:pt x="37" y="8"/>
                    <a:pt x="39" y="8"/>
                    <a:pt x="40" y="8"/>
                  </a:cubicBezTo>
                  <a:cubicBezTo>
                    <a:pt x="41" y="8"/>
                    <a:pt x="42" y="7"/>
                    <a:pt x="42" y="7"/>
                  </a:cubicBezTo>
                  <a:cubicBezTo>
                    <a:pt x="41" y="8"/>
                    <a:pt x="40" y="9"/>
                    <a:pt x="39" y="10"/>
                  </a:cubicBezTo>
                  <a:cubicBezTo>
                    <a:pt x="38" y="10"/>
                    <a:pt x="38" y="11"/>
                    <a:pt x="37" y="12"/>
                  </a:cubicBezTo>
                  <a:cubicBezTo>
                    <a:pt x="36" y="12"/>
                    <a:pt x="36" y="13"/>
                    <a:pt x="35" y="14"/>
                  </a:cubicBezTo>
                  <a:cubicBezTo>
                    <a:pt x="34" y="15"/>
                    <a:pt x="33" y="17"/>
                    <a:pt x="32" y="18"/>
                  </a:cubicBezTo>
                  <a:cubicBezTo>
                    <a:pt x="31" y="20"/>
                    <a:pt x="30" y="21"/>
                    <a:pt x="29" y="23"/>
                  </a:cubicBezTo>
                  <a:cubicBezTo>
                    <a:pt x="28" y="24"/>
                    <a:pt x="27" y="26"/>
                    <a:pt x="26" y="27"/>
                  </a:cubicBezTo>
                  <a:cubicBezTo>
                    <a:pt x="25" y="28"/>
                    <a:pt x="24" y="29"/>
                    <a:pt x="22" y="31"/>
                  </a:cubicBezTo>
                  <a:cubicBezTo>
                    <a:pt x="21" y="32"/>
                    <a:pt x="20" y="33"/>
                    <a:pt x="18" y="34"/>
                  </a:cubicBezTo>
                  <a:cubicBezTo>
                    <a:pt x="21" y="32"/>
                    <a:pt x="24" y="30"/>
                    <a:pt x="27" y="27"/>
                  </a:cubicBezTo>
                  <a:cubicBezTo>
                    <a:pt x="28" y="26"/>
                    <a:pt x="29" y="25"/>
                    <a:pt x="30" y="23"/>
                  </a:cubicBezTo>
                  <a:cubicBezTo>
                    <a:pt x="31" y="22"/>
                    <a:pt x="32" y="20"/>
                    <a:pt x="33" y="19"/>
                  </a:cubicBezTo>
                  <a:cubicBezTo>
                    <a:pt x="34" y="17"/>
                    <a:pt x="35" y="16"/>
                    <a:pt x="36" y="14"/>
                  </a:cubicBezTo>
                  <a:cubicBezTo>
                    <a:pt x="36" y="14"/>
                    <a:pt x="37" y="13"/>
                    <a:pt x="38" y="12"/>
                  </a:cubicBezTo>
                  <a:cubicBezTo>
                    <a:pt x="38" y="12"/>
                    <a:pt x="39" y="11"/>
                    <a:pt x="40" y="11"/>
                  </a:cubicBezTo>
                  <a:cubicBezTo>
                    <a:pt x="41" y="10"/>
                    <a:pt x="43" y="9"/>
                    <a:pt x="44" y="7"/>
                  </a:cubicBezTo>
                  <a:cubicBezTo>
                    <a:pt x="45" y="7"/>
                    <a:pt x="45" y="6"/>
                    <a:pt x="46" y="6"/>
                  </a:cubicBezTo>
                  <a:cubicBezTo>
                    <a:pt x="46" y="6"/>
                    <a:pt x="47" y="6"/>
                    <a:pt x="47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6" y="7"/>
                    <a:pt x="46" y="9"/>
                    <a:pt x="45" y="10"/>
                  </a:cubicBezTo>
                  <a:cubicBezTo>
                    <a:pt x="45" y="12"/>
                    <a:pt x="45" y="13"/>
                    <a:pt x="44" y="14"/>
                  </a:cubicBezTo>
                  <a:cubicBezTo>
                    <a:pt x="44" y="15"/>
                    <a:pt x="44" y="17"/>
                    <a:pt x="44" y="18"/>
                  </a:cubicBezTo>
                  <a:cubicBezTo>
                    <a:pt x="44" y="21"/>
                    <a:pt x="43" y="23"/>
                    <a:pt x="41" y="25"/>
                  </a:cubicBezTo>
                  <a:cubicBezTo>
                    <a:pt x="41" y="26"/>
                    <a:pt x="40" y="27"/>
                    <a:pt x="39" y="28"/>
                  </a:cubicBezTo>
                  <a:cubicBezTo>
                    <a:pt x="39" y="29"/>
                    <a:pt x="38" y="30"/>
                    <a:pt x="37" y="31"/>
                  </a:cubicBezTo>
                  <a:cubicBezTo>
                    <a:pt x="39" y="29"/>
                    <a:pt x="40" y="27"/>
                    <a:pt x="42" y="25"/>
                  </a:cubicBezTo>
                  <a:cubicBezTo>
                    <a:pt x="43" y="24"/>
                    <a:pt x="43" y="23"/>
                    <a:pt x="44" y="22"/>
                  </a:cubicBezTo>
                  <a:cubicBezTo>
                    <a:pt x="44" y="21"/>
                    <a:pt x="44" y="21"/>
                    <a:pt x="44" y="20"/>
                  </a:cubicBezTo>
                  <a:cubicBezTo>
                    <a:pt x="44" y="20"/>
                    <a:pt x="44" y="19"/>
                    <a:pt x="44" y="19"/>
                  </a:cubicBezTo>
                  <a:cubicBezTo>
                    <a:pt x="45" y="19"/>
                    <a:pt x="45" y="18"/>
                    <a:pt x="45" y="18"/>
                  </a:cubicBezTo>
                  <a:cubicBezTo>
                    <a:pt x="45" y="16"/>
                    <a:pt x="46" y="13"/>
                    <a:pt x="46" y="11"/>
                  </a:cubicBezTo>
                  <a:cubicBezTo>
                    <a:pt x="47" y="10"/>
                    <a:pt x="47" y="8"/>
                    <a:pt x="48" y="7"/>
                  </a:cubicBezTo>
                  <a:cubicBezTo>
                    <a:pt x="48" y="6"/>
                    <a:pt x="48" y="6"/>
                    <a:pt x="49" y="5"/>
                  </a:cubicBezTo>
                  <a:cubicBezTo>
                    <a:pt x="49" y="4"/>
                    <a:pt x="50" y="4"/>
                    <a:pt x="50" y="4"/>
                  </a:cubicBezTo>
                  <a:cubicBezTo>
                    <a:pt x="51" y="3"/>
                    <a:pt x="51" y="3"/>
                    <a:pt x="51" y="2"/>
                  </a:cubicBezTo>
                  <a:cubicBezTo>
                    <a:pt x="50" y="2"/>
                    <a:pt x="50" y="2"/>
                    <a:pt x="49" y="2"/>
                  </a:cubicBezTo>
                  <a:cubicBezTo>
                    <a:pt x="48" y="3"/>
                    <a:pt x="47" y="3"/>
                    <a:pt x="46" y="4"/>
                  </a:cubicBezTo>
                  <a:cubicBezTo>
                    <a:pt x="46" y="4"/>
                    <a:pt x="45" y="4"/>
                    <a:pt x="44" y="5"/>
                  </a:cubicBezTo>
                  <a:cubicBezTo>
                    <a:pt x="44" y="5"/>
                    <a:pt x="44" y="5"/>
                    <a:pt x="44" y="4"/>
                  </a:cubicBezTo>
                  <a:cubicBezTo>
                    <a:pt x="43" y="4"/>
                    <a:pt x="43" y="4"/>
                    <a:pt x="42" y="4"/>
                  </a:cubicBezTo>
                  <a:cubicBezTo>
                    <a:pt x="42" y="3"/>
                    <a:pt x="42" y="3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1" y="3"/>
                    <a:pt x="41" y="3"/>
                    <a:pt x="40" y="3"/>
                  </a:cubicBezTo>
                  <a:cubicBezTo>
                    <a:pt x="40" y="2"/>
                    <a:pt x="39" y="2"/>
                    <a:pt x="39" y="2"/>
                  </a:cubicBezTo>
                  <a:cubicBezTo>
                    <a:pt x="37" y="1"/>
                    <a:pt x="36" y="1"/>
                    <a:pt x="35" y="1"/>
                  </a:cubicBezTo>
                  <a:cubicBezTo>
                    <a:pt x="34" y="1"/>
                    <a:pt x="34" y="1"/>
                    <a:pt x="33" y="1"/>
                  </a:cubicBezTo>
                  <a:cubicBezTo>
                    <a:pt x="33" y="1"/>
                    <a:pt x="32" y="0"/>
                    <a:pt x="31" y="0"/>
                  </a:cubicBezTo>
                  <a:cubicBezTo>
                    <a:pt x="32" y="1"/>
                    <a:pt x="33" y="1"/>
                    <a:pt x="33" y="1"/>
                  </a:cubicBezTo>
                  <a:cubicBezTo>
                    <a:pt x="34" y="1"/>
                    <a:pt x="34" y="1"/>
                    <a:pt x="35" y="1"/>
                  </a:cubicBezTo>
                  <a:cubicBezTo>
                    <a:pt x="36" y="2"/>
                    <a:pt x="37" y="2"/>
                    <a:pt x="38" y="3"/>
                  </a:cubicBezTo>
                  <a:cubicBezTo>
                    <a:pt x="39" y="3"/>
                    <a:pt x="39" y="3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1" y="5"/>
                    <a:pt x="41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4" y="7"/>
                    <a:pt x="32" y="7"/>
                    <a:pt x="30" y="7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8" y="8"/>
                    <a:pt x="27" y="8"/>
                    <a:pt x="27" y="8"/>
                  </a:cubicBezTo>
                  <a:cubicBezTo>
                    <a:pt x="26" y="8"/>
                    <a:pt x="25" y="8"/>
                    <a:pt x="24" y="8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9" y="7"/>
                    <a:pt x="18" y="7"/>
                  </a:cubicBezTo>
                  <a:cubicBezTo>
                    <a:pt x="20" y="8"/>
                    <a:pt x="22" y="8"/>
                    <a:pt x="24" y="8"/>
                  </a:cubicBezTo>
                  <a:cubicBezTo>
                    <a:pt x="25" y="8"/>
                    <a:pt x="26" y="9"/>
                    <a:pt x="27" y="9"/>
                  </a:cubicBezTo>
                  <a:close/>
                  <a:moveTo>
                    <a:pt x="23" y="17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3" y="17"/>
                    <a:pt x="23" y="17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41" name="Freeform 2291"/>
            <p:cNvSpPr/>
            <p:nvPr/>
          </p:nvSpPr>
          <p:spPr>
            <a:xfrm>
              <a:off x="4232229" y="5224493"/>
              <a:ext cx="138113" cy="104776"/>
            </a:xfrm>
            <a:custGeom>
              <a:avLst/>
              <a:gdLst>
                <a:gd name="txL" fmla="*/ 0 w 37"/>
                <a:gd name="txT" fmla="*/ 0 h 28"/>
                <a:gd name="txR" fmla="*/ 37 w 37"/>
                <a:gd name="txB" fmla="*/ 28 h 2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147483647" y="2147483647"/>
                </a:cxn>
              </a:cxnLst>
              <a:rect l="txL" t="txT" r="txR" b="txB"/>
              <a:pathLst>
                <a:path w="37" h="28">
                  <a:moveTo>
                    <a:pt x="6" y="13"/>
                  </a:moveTo>
                  <a:cubicBezTo>
                    <a:pt x="6" y="13"/>
                    <a:pt x="7" y="14"/>
                    <a:pt x="7" y="14"/>
                  </a:cubicBezTo>
                  <a:cubicBezTo>
                    <a:pt x="10" y="16"/>
                    <a:pt x="12" y="17"/>
                    <a:pt x="15" y="18"/>
                  </a:cubicBezTo>
                  <a:cubicBezTo>
                    <a:pt x="19" y="20"/>
                    <a:pt x="23" y="20"/>
                    <a:pt x="27" y="22"/>
                  </a:cubicBezTo>
                  <a:cubicBezTo>
                    <a:pt x="29" y="23"/>
                    <a:pt x="31" y="24"/>
                    <a:pt x="33" y="26"/>
                  </a:cubicBezTo>
                  <a:cubicBezTo>
                    <a:pt x="34" y="27"/>
                    <a:pt x="36" y="28"/>
                    <a:pt x="37" y="28"/>
                  </a:cubicBezTo>
                  <a:cubicBezTo>
                    <a:pt x="35" y="27"/>
                    <a:pt x="33" y="24"/>
                    <a:pt x="32" y="23"/>
                  </a:cubicBezTo>
                  <a:cubicBezTo>
                    <a:pt x="27" y="17"/>
                    <a:pt x="20" y="14"/>
                    <a:pt x="14" y="11"/>
                  </a:cubicBezTo>
                  <a:cubicBezTo>
                    <a:pt x="11" y="9"/>
                    <a:pt x="9" y="7"/>
                    <a:pt x="6" y="5"/>
                  </a:cubicBezTo>
                  <a:cubicBezTo>
                    <a:pt x="4" y="3"/>
                    <a:pt x="2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4"/>
                    <a:pt x="4" y="8"/>
                    <a:pt x="6" y="13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942" name="Picture 2292"/>
            <p:cNvPicPr>
              <a:picLocks noChangeAspect="1"/>
            </p:cNvPicPr>
            <p:nvPr/>
          </p:nvPicPr>
          <p:blipFill>
            <a:blip r:embed="rId88"/>
            <a:stretch>
              <a:fillRect/>
            </a:stretch>
          </p:blipFill>
          <p:spPr>
            <a:xfrm>
              <a:off x="4236992" y="5259418"/>
              <a:ext cx="146051" cy="90488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943" name="Picture 2293"/>
            <p:cNvPicPr>
              <a:picLocks noChangeAspect="1"/>
            </p:cNvPicPr>
            <p:nvPr/>
          </p:nvPicPr>
          <p:blipFill>
            <a:blip r:embed="rId89"/>
            <a:stretch>
              <a:fillRect/>
            </a:stretch>
          </p:blipFill>
          <p:spPr>
            <a:xfrm>
              <a:off x="4217942" y="5205443"/>
              <a:ext cx="190501" cy="146051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944" name="Freeform 2294"/>
            <p:cNvSpPr/>
            <p:nvPr/>
          </p:nvSpPr>
          <p:spPr>
            <a:xfrm>
              <a:off x="4268742" y="5232431"/>
              <a:ext cx="52388" cy="52388"/>
            </a:xfrm>
            <a:custGeom>
              <a:avLst/>
              <a:gdLst>
                <a:gd name="txL" fmla="*/ 0 w 14"/>
                <a:gd name="txT" fmla="*/ 0 h 14"/>
                <a:gd name="txR" fmla="*/ 14 w 14"/>
                <a:gd name="txB" fmla="*/ 14 h 1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0"/>
                </a:cxn>
                <a:cxn ang="0">
                  <a:pos x="2147483647" y="2147483647"/>
                </a:cxn>
              </a:cxnLst>
              <a:rect l="txL" t="txT" r="txR" b="txB"/>
              <a:pathLst>
                <a:path w="14" h="14">
                  <a:moveTo>
                    <a:pt x="6" y="8"/>
                  </a:moveTo>
                  <a:cubicBezTo>
                    <a:pt x="8" y="11"/>
                    <a:pt x="11" y="12"/>
                    <a:pt x="14" y="14"/>
                  </a:cubicBezTo>
                  <a:cubicBezTo>
                    <a:pt x="13" y="13"/>
                    <a:pt x="11" y="11"/>
                    <a:pt x="10" y="10"/>
                  </a:cubicBezTo>
                  <a:cubicBezTo>
                    <a:pt x="9" y="8"/>
                    <a:pt x="10" y="6"/>
                    <a:pt x="10" y="4"/>
                  </a:cubicBezTo>
                  <a:cubicBezTo>
                    <a:pt x="11" y="3"/>
                    <a:pt x="11" y="2"/>
                    <a:pt x="11" y="0"/>
                  </a:cubicBezTo>
                  <a:cubicBezTo>
                    <a:pt x="8" y="0"/>
                    <a:pt x="4" y="0"/>
                    <a:pt x="0" y="0"/>
                  </a:cubicBezTo>
                  <a:cubicBezTo>
                    <a:pt x="0" y="3"/>
                    <a:pt x="4" y="6"/>
                    <a:pt x="6" y="8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45" name="Freeform 2295"/>
            <p:cNvSpPr/>
            <p:nvPr/>
          </p:nvSpPr>
          <p:spPr>
            <a:xfrm>
              <a:off x="4276680" y="5322919"/>
              <a:ext cx="157163" cy="63500"/>
            </a:xfrm>
            <a:custGeom>
              <a:avLst/>
              <a:gdLst>
                <a:gd name="txL" fmla="*/ 0 w 42"/>
                <a:gd name="txT" fmla="*/ 0 h 17"/>
                <a:gd name="txR" fmla="*/ 42 w 42"/>
                <a:gd name="txB" fmla="*/ 17 h 1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2" h="17">
                  <a:moveTo>
                    <a:pt x="25" y="2"/>
                  </a:moveTo>
                  <a:cubicBezTo>
                    <a:pt x="24" y="2"/>
                    <a:pt x="21" y="3"/>
                    <a:pt x="19" y="2"/>
                  </a:cubicBezTo>
                  <a:cubicBezTo>
                    <a:pt x="17" y="2"/>
                    <a:pt x="15" y="3"/>
                    <a:pt x="13" y="3"/>
                  </a:cubicBezTo>
                  <a:cubicBezTo>
                    <a:pt x="8" y="3"/>
                    <a:pt x="4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4"/>
                    <a:pt x="8" y="6"/>
                    <a:pt x="13" y="8"/>
                  </a:cubicBezTo>
                  <a:cubicBezTo>
                    <a:pt x="16" y="8"/>
                    <a:pt x="23" y="8"/>
                    <a:pt x="27" y="5"/>
                  </a:cubicBezTo>
                  <a:cubicBezTo>
                    <a:pt x="30" y="5"/>
                    <a:pt x="31" y="8"/>
                    <a:pt x="33" y="10"/>
                  </a:cubicBezTo>
                  <a:cubicBezTo>
                    <a:pt x="34" y="12"/>
                    <a:pt x="35" y="14"/>
                    <a:pt x="37" y="15"/>
                  </a:cubicBezTo>
                  <a:cubicBezTo>
                    <a:pt x="38" y="16"/>
                    <a:pt x="39" y="17"/>
                    <a:pt x="41" y="17"/>
                  </a:cubicBezTo>
                  <a:cubicBezTo>
                    <a:pt x="41" y="17"/>
                    <a:pt x="41" y="16"/>
                    <a:pt x="42" y="16"/>
                  </a:cubicBezTo>
                  <a:cubicBezTo>
                    <a:pt x="40" y="15"/>
                    <a:pt x="38" y="15"/>
                    <a:pt x="37" y="14"/>
                  </a:cubicBezTo>
                  <a:cubicBezTo>
                    <a:pt x="36" y="13"/>
                    <a:pt x="34" y="11"/>
                    <a:pt x="33" y="10"/>
                  </a:cubicBezTo>
                  <a:cubicBezTo>
                    <a:pt x="31" y="7"/>
                    <a:pt x="29" y="4"/>
                    <a:pt x="27" y="4"/>
                  </a:cubicBezTo>
                  <a:cubicBezTo>
                    <a:pt x="26" y="3"/>
                    <a:pt x="26" y="3"/>
                    <a:pt x="25" y="2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46" name="Freeform 2296"/>
            <p:cNvSpPr>
              <a:spLocks noEditPoints="1"/>
            </p:cNvSpPr>
            <p:nvPr/>
          </p:nvSpPr>
          <p:spPr>
            <a:xfrm>
              <a:off x="4238580" y="5227668"/>
              <a:ext cx="139701" cy="109538"/>
            </a:xfrm>
            <a:custGeom>
              <a:avLst/>
              <a:gdLst>
                <a:gd name="txL" fmla="*/ 0 w 37"/>
                <a:gd name="txT" fmla="*/ 0 h 29"/>
                <a:gd name="txR" fmla="*/ 37 w 37"/>
                <a:gd name="txB" fmla="*/ 29 h 2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7" h="29">
                  <a:moveTo>
                    <a:pt x="26" y="13"/>
                  </a:moveTo>
                  <a:cubicBezTo>
                    <a:pt x="26" y="13"/>
                    <a:pt x="26" y="13"/>
                    <a:pt x="26" y="14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6"/>
                    <a:pt x="28" y="17"/>
                    <a:pt x="28" y="18"/>
                  </a:cubicBezTo>
                  <a:cubicBezTo>
                    <a:pt x="28" y="18"/>
                    <a:pt x="27" y="17"/>
                    <a:pt x="27" y="17"/>
                  </a:cubicBezTo>
                  <a:cubicBezTo>
                    <a:pt x="26" y="16"/>
                    <a:pt x="25" y="16"/>
                    <a:pt x="24" y="15"/>
                  </a:cubicBezTo>
                  <a:cubicBezTo>
                    <a:pt x="23" y="15"/>
                    <a:pt x="22" y="14"/>
                    <a:pt x="22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3"/>
                    <a:pt x="20" y="13"/>
                    <a:pt x="20" y="13"/>
                  </a:cubicBezTo>
                  <a:cubicBezTo>
                    <a:pt x="19" y="12"/>
                    <a:pt x="19" y="12"/>
                    <a:pt x="19" y="11"/>
                  </a:cubicBezTo>
                  <a:cubicBezTo>
                    <a:pt x="19" y="11"/>
                    <a:pt x="19" y="10"/>
                    <a:pt x="18" y="10"/>
                  </a:cubicBezTo>
                  <a:cubicBezTo>
                    <a:pt x="18" y="9"/>
                    <a:pt x="18" y="8"/>
                    <a:pt x="18" y="8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6"/>
                    <a:pt x="18" y="6"/>
                  </a:cubicBezTo>
                  <a:cubicBezTo>
                    <a:pt x="19" y="5"/>
                    <a:pt x="19" y="5"/>
                    <a:pt x="19" y="4"/>
                  </a:cubicBezTo>
                  <a:cubicBezTo>
                    <a:pt x="19" y="4"/>
                    <a:pt x="19" y="3"/>
                    <a:pt x="19" y="3"/>
                  </a:cubicBezTo>
                  <a:cubicBezTo>
                    <a:pt x="19" y="4"/>
                    <a:pt x="18" y="5"/>
                    <a:pt x="18" y="6"/>
                  </a:cubicBezTo>
                  <a:cubicBezTo>
                    <a:pt x="18" y="6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9"/>
                    <a:pt x="18" y="10"/>
                  </a:cubicBezTo>
                  <a:cubicBezTo>
                    <a:pt x="18" y="10"/>
                    <a:pt x="18" y="11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7" y="12"/>
                    <a:pt x="17" y="11"/>
                    <a:pt x="17" y="11"/>
                  </a:cubicBezTo>
                  <a:cubicBezTo>
                    <a:pt x="16" y="11"/>
                    <a:pt x="16" y="11"/>
                    <a:pt x="15" y="10"/>
                  </a:cubicBezTo>
                  <a:cubicBezTo>
                    <a:pt x="14" y="9"/>
                    <a:pt x="13" y="9"/>
                    <a:pt x="12" y="8"/>
                  </a:cubicBezTo>
                  <a:cubicBezTo>
                    <a:pt x="12" y="7"/>
                    <a:pt x="12" y="7"/>
                    <a:pt x="11" y="6"/>
                  </a:cubicBezTo>
                  <a:cubicBezTo>
                    <a:pt x="11" y="6"/>
                    <a:pt x="10" y="5"/>
                    <a:pt x="10" y="5"/>
                  </a:cubicBezTo>
                  <a:cubicBezTo>
                    <a:pt x="10" y="4"/>
                    <a:pt x="9" y="4"/>
                    <a:pt x="9" y="3"/>
                  </a:cubicBezTo>
                  <a:cubicBezTo>
                    <a:pt x="9" y="3"/>
                    <a:pt x="8" y="2"/>
                    <a:pt x="8" y="2"/>
                  </a:cubicBezTo>
                  <a:cubicBezTo>
                    <a:pt x="9" y="3"/>
                    <a:pt x="9" y="4"/>
                    <a:pt x="10" y="5"/>
                  </a:cubicBezTo>
                  <a:cubicBezTo>
                    <a:pt x="10" y="6"/>
                    <a:pt x="11" y="7"/>
                    <a:pt x="12" y="8"/>
                  </a:cubicBezTo>
                  <a:cubicBezTo>
                    <a:pt x="12" y="9"/>
                    <a:pt x="13" y="9"/>
                    <a:pt x="14" y="10"/>
                  </a:cubicBezTo>
                  <a:cubicBezTo>
                    <a:pt x="13" y="10"/>
                    <a:pt x="12" y="9"/>
                    <a:pt x="11" y="9"/>
                  </a:cubicBezTo>
                  <a:cubicBezTo>
                    <a:pt x="10" y="8"/>
                    <a:pt x="10" y="8"/>
                    <a:pt x="9" y="7"/>
                  </a:cubicBezTo>
                  <a:cubicBezTo>
                    <a:pt x="7" y="6"/>
                    <a:pt x="6" y="5"/>
                    <a:pt x="4" y="4"/>
                  </a:cubicBezTo>
                  <a:cubicBezTo>
                    <a:pt x="3" y="2"/>
                    <a:pt x="1" y="1"/>
                    <a:pt x="0" y="0"/>
                  </a:cubicBezTo>
                  <a:cubicBezTo>
                    <a:pt x="2" y="3"/>
                    <a:pt x="5" y="5"/>
                    <a:pt x="8" y="8"/>
                  </a:cubicBezTo>
                  <a:cubicBezTo>
                    <a:pt x="9" y="8"/>
                    <a:pt x="10" y="9"/>
                    <a:pt x="11" y="9"/>
                  </a:cubicBezTo>
                  <a:cubicBezTo>
                    <a:pt x="12" y="10"/>
                    <a:pt x="13" y="10"/>
                    <a:pt x="13" y="11"/>
                  </a:cubicBezTo>
                  <a:cubicBezTo>
                    <a:pt x="15" y="12"/>
                    <a:pt x="17" y="13"/>
                    <a:pt x="19" y="13"/>
                  </a:cubicBezTo>
                  <a:cubicBezTo>
                    <a:pt x="20" y="14"/>
                    <a:pt x="22" y="15"/>
                    <a:pt x="24" y="16"/>
                  </a:cubicBezTo>
                  <a:cubicBezTo>
                    <a:pt x="24" y="17"/>
                    <a:pt x="25" y="17"/>
                    <a:pt x="26" y="18"/>
                  </a:cubicBezTo>
                  <a:cubicBezTo>
                    <a:pt x="27" y="18"/>
                    <a:pt x="27" y="19"/>
                    <a:pt x="28" y="20"/>
                  </a:cubicBezTo>
                  <a:cubicBezTo>
                    <a:pt x="29" y="21"/>
                    <a:pt x="29" y="21"/>
                    <a:pt x="30" y="22"/>
                  </a:cubicBezTo>
                  <a:cubicBezTo>
                    <a:pt x="30" y="23"/>
                    <a:pt x="31" y="23"/>
                    <a:pt x="31" y="24"/>
                  </a:cubicBezTo>
                  <a:cubicBezTo>
                    <a:pt x="30" y="23"/>
                    <a:pt x="29" y="23"/>
                    <a:pt x="28" y="22"/>
                  </a:cubicBezTo>
                  <a:cubicBezTo>
                    <a:pt x="27" y="22"/>
                    <a:pt x="27" y="21"/>
                    <a:pt x="26" y="21"/>
                  </a:cubicBezTo>
                  <a:cubicBezTo>
                    <a:pt x="26" y="21"/>
                    <a:pt x="25" y="20"/>
                    <a:pt x="24" y="20"/>
                  </a:cubicBezTo>
                  <a:cubicBezTo>
                    <a:pt x="23" y="20"/>
                    <a:pt x="22" y="19"/>
                    <a:pt x="20" y="19"/>
                  </a:cubicBezTo>
                  <a:cubicBezTo>
                    <a:pt x="19" y="19"/>
                    <a:pt x="17" y="19"/>
                    <a:pt x="16" y="18"/>
                  </a:cubicBezTo>
                  <a:cubicBezTo>
                    <a:pt x="15" y="18"/>
                    <a:pt x="13" y="17"/>
                    <a:pt x="12" y="17"/>
                  </a:cubicBezTo>
                  <a:cubicBezTo>
                    <a:pt x="11" y="16"/>
                    <a:pt x="10" y="16"/>
                    <a:pt x="8" y="15"/>
                  </a:cubicBezTo>
                  <a:cubicBezTo>
                    <a:pt x="7" y="14"/>
                    <a:pt x="6" y="14"/>
                    <a:pt x="5" y="13"/>
                  </a:cubicBezTo>
                  <a:cubicBezTo>
                    <a:pt x="7" y="15"/>
                    <a:pt x="9" y="16"/>
                    <a:pt x="12" y="17"/>
                  </a:cubicBezTo>
                  <a:cubicBezTo>
                    <a:pt x="13" y="18"/>
                    <a:pt x="15" y="18"/>
                    <a:pt x="16" y="19"/>
                  </a:cubicBezTo>
                  <a:cubicBezTo>
                    <a:pt x="17" y="19"/>
                    <a:pt x="19" y="19"/>
                    <a:pt x="20" y="20"/>
                  </a:cubicBezTo>
                  <a:cubicBezTo>
                    <a:pt x="21" y="20"/>
                    <a:pt x="23" y="20"/>
                    <a:pt x="24" y="21"/>
                  </a:cubicBezTo>
                  <a:cubicBezTo>
                    <a:pt x="25" y="21"/>
                    <a:pt x="25" y="21"/>
                    <a:pt x="26" y="22"/>
                  </a:cubicBezTo>
                  <a:cubicBezTo>
                    <a:pt x="26" y="22"/>
                    <a:pt x="27" y="22"/>
                    <a:pt x="28" y="23"/>
                  </a:cubicBezTo>
                  <a:cubicBezTo>
                    <a:pt x="29" y="24"/>
                    <a:pt x="30" y="24"/>
                    <a:pt x="31" y="25"/>
                  </a:cubicBezTo>
                  <a:cubicBezTo>
                    <a:pt x="32" y="26"/>
                    <a:pt x="32" y="26"/>
                    <a:pt x="33" y="26"/>
                  </a:cubicBezTo>
                  <a:cubicBezTo>
                    <a:pt x="33" y="26"/>
                    <a:pt x="33" y="27"/>
                    <a:pt x="33" y="27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2" y="27"/>
                    <a:pt x="31" y="27"/>
                    <a:pt x="29" y="27"/>
                  </a:cubicBezTo>
                  <a:cubicBezTo>
                    <a:pt x="28" y="27"/>
                    <a:pt x="27" y="27"/>
                    <a:pt x="26" y="27"/>
                  </a:cubicBezTo>
                  <a:cubicBezTo>
                    <a:pt x="25" y="27"/>
                    <a:pt x="24" y="27"/>
                    <a:pt x="23" y="28"/>
                  </a:cubicBezTo>
                  <a:cubicBezTo>
                    <a:pt x="21" y="28"/>
                    <a:pt x="19" y="28"/>
                    <a:pt x="17" y="28"/>
                  </a:cubicBezTo>
                  <a:cubicBezTo>
                    <a:pt x="16" y="28"/>
                    <a:pt x="16" y="27"/>
                    <a:pt x="15" y="27"/>
                  </a:cubicBezTo>
                  <a:cubicBezTo>
                    <a:pt x="14" y="27"/>
                    <a:pt x="13" y="26"/>
                    <a:pt x="12" y="26"/>
                  </a:cubicBezTo>
                  <a:cubicBezTo>
                    <a:pt x="14" y="27"/>
                    <a:pt x="15" y="28"/>
                    <a:pt x="17" y="28"/>
                  </a:cubicBezTo>
                  <a:cubicBezTo>
                    <a:pt x="18" y="28"/>
                    <a:pt x="19" y="29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2" y="29"/>
                    <a:pt x="22" y="29"/>
                    <a:pt x="23" y="28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5" y="28"/>
                    <a:pt x="27" y="28"/>
                    <a:pt x="29" y="28"/>
                  </a:cubicBezTo>
                  <a:cubicBezTo>
                    <a:pt x="30" y="28"/>
                    <a:pt x="31" y="28"/>
                    <a:pt x="32" y="28"/>
                  </a:cubicBezTo>
                  <a:cubicBezTo>
                    <a:pt x="33" y="28"/>
                    <a:pt x="34" y="28"/>
                    <a:pt x="34" y="28"/>
                  </a:cubicBezTo>
                  <a:cubicBezTo>
                    <a:pt x="35" y="28"/>
                    <a:pt x="35" y="29"/>
                    <a:pt x="36" y="29"/>
                  </a:cubicBezTo>
                  <a:cubicBezTo>
                    <a:pt x="36" y="29"/>
                    <a:pt x="36" y="29"/>
                    <a:pt x="37" y="29"/>
                  </a:cubicBezTo>
                  <a:cubicBezTo>
                    <a:pt x="37" y="28"/>
                    <a:pt x="37" y="28"/>
                    <a:pt x="36" y="28"/>
                  </a:cubicBezTo>
                  <a:cubicBezTo>
                    <a:pt x="36" y="27"/>
                    <a:pt x="35" y="26"/>
                    <a:pt x="34" y="26"/>
                  </a:cubicBezTo>
                  <a:cubicBezTo>
                    <a:pt x="34" y="25"/>
                    <a:pt x="34" y="25"/>
                    <a:pt x="33" y="25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3" y="24"/>
                    <a:pt x="33" y="23"/>
                    <a:pt x="33" y="23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4" y="21"/>
                    <a:pt x="34" y="20"/>
                    <a:pt x="34" y="20"/>
                  </a:cubicBezTo>
                  <a:cubicBezTo>
                    <a:pt x="34" y="19"/>
                    <a:pt x="34" y="18"/>
                    <a:pt x="34" y="17"/>
                  </a:cubicBezTo>
                  <a:cubicBezTo>
                    <a:pt x="34" y="16"/>
                    <a:pt x="33" y="16"/>
                    <a:pt x="33" y="15"/>
                  </a:cubicBezTo>
                  <a:cubicBezTo>
                    <a:pt x="33" y="15"/>
                    <a:pt x="33" y="14"/>
                    <a:pt x="33" y="14"/>
                  </a:cubicBezTo>
                  <a:cubicBezTo>
                    <a:pt x="33" y="14"/>
                    <a:pt x="33" y="15"/>
                    <a:pt x="33" y="15"/>
                  </a:cubicBezTo>
                  <a:cubicBezTo>
                    <a:pt x="33" y="16"/>
                    <a:pt x="33" y="16"/>
                    <a:pt x="33" y="17"/>
                  </a:cubicBezTo>
                  <a:cubicBezTo>
                    <a:pt x="33" y="18"/>
                    <a:pt x="33" y="19"/>
                    <a:pt x="33" y="20"/>
                  </a:cubicBezTo>
                  <a:cubicBezTo>
                    <a:pt x="33" y="20"/>
                    <a:pt x="33" y="21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3"/>
                    <a:pt x="32" y="23"/>
                    <a:pt x="32" y="22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29" y="17"/>
                    <a:pt x="28" y="16"/>
                    <a:pt x="27" y="15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7" y="13"/>
                    <a:pt x="27" y="13"/>
                    <a:pt x="26" y="12"/>
                  </a:cubicBezTo>
                  <a:cubicBezTo>
                    <a:pt x="26" y="12"/>
                    <a:pt x="26" y="11"/>
                    <a:pt x="26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5" y="7"/>
                    <a:pt x="25" y="6"/>
                    <a:pt x="25" y="6"/>
                  </a:cubicBezTo>
                  <a:cubicBezTo>
                    <a:pt x="25" y="7"/>
                    <a:pt x="25" y="9"/>
                    <a:pt x="25" y="10"/>
                  </a:cubicBezTo>
                  <a:cubicBezTo>
                    <a:pt x="25" y="11"/>
                    <a:pt x="26" y="12"/>
                    <a:pt x="26" y="13"/>
                  </a:cubicBezTo>
                  <a:close/>
                  <a:moveTo>
                    <a:pt x="18" y="12"/>
                  </a:move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47" name="Freeform 2297"/>
            <p:cNvSpPr/>
            <p:nvPr/>
          </p:nvSpPr>
          <p:spPr>
            <a:xfrm>
              <a:off x="4002041" y="5172105"/>
              <a:ext cx="139701" cy="107951"/>
            </a:xfrm>
            <a:custGeom>
              <a:avLst/>
              <a:gdLst>
                <a:gd name="txL" fmla="*/ 0 w 37"/>
                <a:gd name="txT" fmla="*/ 0 h 29"/>
                <a:gd name="txR" fmla="*/ 37 w 37"/>
                <a:gd name="txB" fmla="*/ 29 h 2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0"/>
                </a:cxn>
                <a:cxn ang="0">
                  <a:pos x="2147483647" y="2147483647"/>
                </a:cxn>
              </a:cxnLst>
              <a:rect l="txL" t="txT" r="txR" b="txB"/>
              <a:pathLst>
                <a:path w="37" h="29">
                  <a:moveTo>
                    <a:pt x="5" y="14"/>
                  </a:moveTo>
                  <a:cubicBezTo>
                    <a:pt x="6" y="14"/>
                    <a:pt x="7" y="15"/>
                    <a:pt x="7" y="15"/>
                  </a:cubicBezTo>
                  <a:cubicBezTo>
                    <a:pt x="10" y="17"/>
                    <a:pt x="12" y="18"/>
                    <a:pt x="15" y="19"/>
                  </a:cubicBezTo>
                  <a:cubicBezTo>
                    <a:pt x="18" y="21"/>
                    <a:pt x="23" y="21"/>
                    <a:pt x="27" y="23"/>
                  </a:cubicBezTo>
                  <a:cubicBezTo>
                    <a:pt x="29" y="24"/>
                    <a:pt x="31" y="25"/>
                    <a:pt x="33" y="27"/>
                  </a:cubicBezTo>
                  <a:cubicBezTo>
                    <a:pt x="34" y="28"/>
                    <a:pt x="36" y="29"/>
                    <a:pt x="37" y="29"/>
                  </a:cubicBezTo>
                  <a:cubicBezTo>
                    <a:pt x="35" y="27"/>
                    <a:pt x="33" y="25"/>
                    <a:pt x="32" y="24"/>
                  </a:cubicBezTo>
                  <a:cubicBezTo>
                    <a:pt x="27" y="18"/>
                    <a:pt x="20" y="15"/>
                    <a:pt x="14" y="12"/>
                  </a:cubicBezTo>
                  <a:cubicBezTo>
                    <a:pt x="11" y="10"/>
                    <a:pt x="9" y="8"/>
                    <a:pt x="6" y="6"/>
                  </a:cubicBezTo>
                  <a:cubicBezTo>
                    <a:pt x="4" y="4"/>
                    <a:pt x="2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3" y="5"/>
                    <a:pt x="4" y="9"/>
                    <a:pt x="5" y="14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948" name="Picture 2298"/>
            <p:cNvPicPr>
              <a:picLocks noChangeAspect="1"/>
            </p:cNvPicPr>
            <p:nvPr/>
          </p:nvPicPr>
          <p:blipFill>
            <a:blip r:embed="rId90"/>
            <a:stretch>
              <a:fillRect/>
            </a:stretch>
          </p:blipFill>
          <p:spPr>
            <a:xfrm>
              <a:off x="4006803" y="5210205"/>
              <a:ext cx="147638" cy="90488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949" name="Picture 2299"/>
            <p:cNvPicPr>
              <a:picLocks noChangeAspect="1"/>
            </p:cNvPicPr>
            <p:nvPr/>
          </p:nvPicPr>
          <p:blipFill>
            <a:blip r:embed="rId91"/>
            <a:stretch>
              <a:fillRect/>
            </a:stretch>
          </p:blipFill>
          <p:spPr>
            <a:xfrm>
              <a:off x="3987753" y="5156230"/>
              <a:ext cx="192089" cy="146051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950" name="Freeform 2300"/>
            <p:cNvSpPr/>
            <p:nvPr/>
          </p:nvSpPr>
          <p:spPr>
            <a:xfrm>
              <a:off x="4040141" y="5180043"/>
              <a:ext cx="52388" cy="55563"/>
            </a:xfrm>
            <a:custGeom>
              <a:avLst/>
              <a:gdLst>
                <a:gd name="txL" fmla="*/ 0 w 14"/>
                <a:gd name="txT" fmla="*/ 0 h 15"/>
                <a:gd name="txR" fmla="*/ 14 w 14"/>
                <a:gd name="txB" fmla="*/ 15 h 1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</a:cxnLst>
              <a:rect l="txL" t="txT" r="txR" b="txB"/>
              <a:pathLst>
                <a:path w="14" h="15">
                  <a:moveTo>
                    <a:pt x="6" y="9"/>
                  </a:moveTo>
                  <a:cubicBezTo>
                    <a:pt x="8" y="12"/>
                    <a:pt x="11" y="13"/>
                    <a:pt x="14" y="15"/>
                  </a:cubicBezTo>
                  <a:cubicBezTo>
                    <a:pt x="13" y="14"/>
                    <a:pt x="11" y="12"/>
                    <a:pt x="10" y="11"/>
                  </a:cubicBezTo>
                  <a:cubicBezTo>
                    <a:pt x="9" y="9"/>
                    <a:pt x="10" y="7"/>
                    <a:pt x="10" y="5"/>
                  </a:cubicBezTo>
                  <a:cubicBezTo>
                    <a:pt x="11" y="4"/>
                    <a:pt x="11" y="3"/>
                    <a:pt x="11" y="1"/>
                  </a:cubicBezTo>
                  <a:cubicBezTo>
                    <a:pt x="7" y="1"/>
                    <a:pt x="3" y="1"/>
                    <a:pt x="0" y="0"/>
                  </a:cubicBezTo>
                  <a:cubicBezTo>
                    <a:pt x="0" y="4"/>
                    <a:pt x="4" y="7"/>
                    <a:pt x="6" y="9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51" name="Freeform 2301"/>
            <p:cNvSpPr/>
            <p:nvPr/>
          </p:nvSpPr>
          <p:spPr>
            <a:xfrm>
              <a:off x="4048078" y="5273706"/>
              <a:ext cx="153988" cy="63500"/>
            </a:xfrm>
            <a:custGeom>
              <a:avLst/>
              <a:gdLst>
                <a:gd name="txL" fmla="*/ 0 w 41"/>
                <a:gd name="txT" fmla="*/ 0 h 17"/>
                <a:gd name="txR" fmla="*/ 41 w 41"/>
                <a:gd name="txB" fmla="*/ 17 h 1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1" h="17">
                  <a:moveTo>
                    <a:pt x="25" y="2"/>
                  </a:moveTo>
                  <a:cubicBezTo>
                    <a:pt x="23" y="2"/>
                    <a:pt x="21" y="2"/>
                    <a:pt x="19" y="2"/>
                  </a:cubicBezTo>
                  <a:cubicBezTo>
                    <a:pt x="17" y="2"/>
                    <a:pt x="15" y="3"/>
                    <a:pt x="13" y="3"/>
                  </a:cubicBezTo>
                  <a:cubicBezTo>
                    <a:pt x="8" y="3"/>
                    <a:pt x="4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4"/>
                    <a:pt x="8" y="6"/>
                    <a:pt x="13" y="8"/>
                  </a:cubicBezTo>
                  <a:cubicBezTo>
                    <a:pt x="16" y="8"/>
                    <a:pt x="23" y="8"/>
                    <a:pt x="26" y="4"/>
                  </a:cubicBezTo>
                  <a:cubicBezTo>
                    <a:pt x="30" y="5"/>
                    <a:pt x="31" y="8"/>
                    <a:pt x="33" y="10"/>
                  </a:cubicBezTo>
                  <a:cubicBezTo>
                    <a:pt x="34" y="12"/>
                    <a:pt x="35" y="13"/>
                    <a:pt x="36" y="15"/>
                  </a:cubicBezTo>
                  <a:cubicBezTo>
                    <a:pt x="38" y="16"/>
                    <a:pt x="39" y="16"/>
                    <a:pt x="41" y="17"/>
                  </a:cubicBezTo>
                  <a:cubicBezTo>
                    <a:pt x="41" y="17"/>
                    <a:pt x="41" y="16"/>
                    <a:pt x="41" y="16"/>
                  </a:cubicBezTo>
                  <a:cubicBezTo>
                    <a:pt x="40" y="15"/>
                    <a:pt x="38" y="15"/>
                    <a:pt x="37" y="14"/>
                  </a:cubicBezTo>
                  <a:cubicBezTo>
                    <a:pt x="35" y="13"/>
                    <a:pt x="34" y="11"/>
                    <a:pt x="33" y="9"/>
                  </a:cubicBezTo>
                  <a:cubicBezTo>
                    <a:pt x="31" y="7"/>
                    <a:pt x="29" y="4"/>
                    <a:pt x="27" y="4"/>
                  </a:cubicBezTo>
                  <a:cubicBezTo>
                    <a:pt x="26" y="3"/>
                    <a:pt x="26" y="3"/>
                    <a:pt x="25" y="2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52" name="Freeform 2302"/>
            <p:cNvSpPr>
              <a:spLocks noEditPoints="1"/>
            </p:cNvSpPr>
            <p:nvPr/>
          </p:nvSpPr>
          <p:spPr>
            <a:xfrm>
              <a:off x="4009978" y="5180043"/>
              <a:ext cx="139701" cy="107951"/>
            </a:xfrm>
            <a:custGeom>
              <a:avLst/>
              <a:gdLst>
                <a:gd name="txL" fmla="*/ 0 w 37"/>
                <a:gd name="txT" fmla="*/ 0 h 29"/>
                <a:gd name="txR" fmla="*/ 37 w 37"/>
                <a:gd name="txB" fmla="*/ 29 h 2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7" h="29">
                  <a:moveTo>
                    <a:pt x="26" y="13"/>
                  </a:moveTo>
                  <a:cubicBezTo>
                    <a:pt x="26" y="13"/>
                    <a:pt x="26" y="13"/>
                    <a:pt x="26" y="14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6"/>
                    <a:pt x="28" y="17"/>
                    <a:pt x="28" y="18"/>
                  </a:cubicBezTo>
                  <a:cubicBezTo>
                    <a:pt x="28" y="18"/>
                    <a:pt x="27" y="17"/>
                    <a:pt x="27" y="17"/>
                  </a:cubicBezTo>
                  <a:cubicBezTo>
                    <a:pt x="26" y="16"/>
                    <a:pt x="25" y="16"/>
                    <a:pt x="24" y="15"/>
                  </a:cubicBezTo>
                  <a:cubicBezTo>
                    <a:pt x="23" y="15"/>
                    <a:pt x="22" y="14"/>
                    <a:pt x="21" y="14"/>
                  </a:cubicBezTo>
                  <a:cubicBezTo>
                    <a:pt x="21" y="14"/>
                    <a:pt x="21" y="14"/>
                    <a:pt x="21" y="13"/>
                  </a:cubicBezTo>
                  <a:cubicBezTo>
                    <a:pt x="21" y="13"/>
                    <a:pt x="20" y="13"/>
                    <a:pt x="20" y="12"/>
                  </a:cubicBezTo>
                  <a:cubicBezTo>
                    <a:pt x="19" y="12"/>
                    <a:pt x="19" y="12"/>
                    <a:pt x="19" y="11"/>
                  </a:cubicBezTo>
                  <a:cubicBezTo>
                    <a:pt x="18" y="11"/>
                    <a:pt x="18" y="10"/>
                    <a:pt x="18" y="10"/>
                  </a:cubicBezTo>
                  <a:cubicBezTo>
                    <a:pt x="18" y="9"/>
                    <a:pt x="18" y="8"/>
                    <a:pt x="18" y="8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6"/>
                    <a:pt x="18" y="6"/>
                  </a:cubicBezTo>
                  <a:cubicBezTo>
                    <a:pt x="18" y="5"/>
                    <a:pt x="18" y="5"/>
                    <a:pt x="19" y="4"/>
                  </a:cubicBezTo>
                  <a:cubicBezTo>
                    <a:pt x="19" y="4"/>
                    <a:pt x="19" y="3"/>
                    <a:pt x="19" y="2"/>
                  </a:cubicBezTo>
                  <a:cubicBezTo>
                    <a:pt x="19" y="4"/>
                    <a:pt x="18" y="5"/>
                    <a:pt x="18" y="6"/>
                  </a:cubicBezTo>
                  <a:cubicBezTo>
                    <a:pt x="18" y="6"/>
                    <a:pt x="18" y="6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9"/>
                    <a:pt x="18" y="10"/>
                  </a:cubicBezTo>
                  <a:cubicBezTo>
                    <a:pt x="18" y="10"/>
                    <a:pt x="18" y="11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7" y="12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6" y="11"/>
                    <a:pt x="16" y="10"/>
                    <a:pt x="15" y="10"/>
                  </a:cubicBezTo>
                  <a:cubicBezTo>
                    <a:pt x="14" y="9"/>
                    <a:pt x="13" y="9"/>
                    <a:pt x="12" y="8"/>
                  </a:cubicBezTo>
                  <a:cubicBezTo>
                    <a:pt x="12" y="7"/>
                    <a:pt x="11" y="7"/>
                    <a:pt x="11" y="6"/>
                  </a:cubicBezTo>
                  <a:cubicBezTo>
                    <a:pt x="11" y="6"/>
                    <a:pt x="10" y="5"/>
                    <a:pt x="10" y="5"/>
                  </a:cubicBezTo>
                  <a:cubicBezTo>
                    <a:pt x="10" y="4"/>
                    <a:pt x="9" y="4"/>
                    <a:pt x="9" y="3"/>
                  </a:cubicBezTo>
                  <a:cubicBezTo>
                    <a:pt x="9" y="3"/>
                    <a:pt x="8" y="2"/>
                    <a:pt x="8" y="1"/>
                  </a:cubicBezTo>
                  <a:cubicBezTo>
                    <a:pt x="8" y="3"/>
                    <a:pt x="9" y="4"/>
                    <a:pt x="10" y="5"/>
                  </a:cubicBezTo>
                  <a:cubicBezTo>
                    <a:pt x="10" y="6"/>
                    <a:pt x="11" y="7"/>
                    <a:pt x="12" y="8"/>
                  </a:cubicBezTo>
                  <a:cubicBezTo>
                    <a:pt x="12" y="9"/>
                    <a:pt x="13" y="9"/>
                    <a:pt x="13" y="10"/>
                  </a:cubicBezTo>
                  <a:cubicBezTo>
                    <a:pt x="13" y="9"/>
                    <a:pt x="12" y="9"/>
                    <a:pt x="11" y="9"/>
                  </a:cubicBezTo>
                  <a:cubicBezTo>
                    <a:pt x="10" y="8"/>
                    <a:pt x="9" y="8"/>
                    <a:pt x="9" y="7"/>
                  </a:cubicBezTo>
                  <a:cubicBezTo>
                    <a:pt x="7" y="6"/>
                    <a:pt x="5" y="5"/>
                    <a:pt x="4" y="4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2" y="3"/>
                    <a:pt x="5" y="5"/>
                    <a:pt x="8" y="8"/>
                  </a:cubicBezTo>
                  <a:cubicBezTo>
                    <a:pt x="9" y="8"/>
                    <a:pt x="10" y="9"/>
                    <a:pt x="11" y="9"/>
                  </a:cubicBezTo>
                  <a:cubicBezTo>
                    <a:pt x="12" y="10"/>
                    <a:pt x="12" y="10"/>
                    <a:pt x="13" y="11"/>
                  </a:cubicBezTo>
                  <a:cubicBezTo>
                    <a:pt x="15" y="12"/>
                    <a:pt x="17" y="12"/>
                    <a:pt x="18" y="13"/>
                  </a:cubicBezTo>
                  <a:cubicBezTo>
                    <a:pt x="20" y="14"/>
                    <a:pt x="22" y="15"/>
                    <a:pt x="23" y="16"/>
                  </a:cubicBezTo>
                  <a:cubicBezTo>
                    <a:pt x="24" y="17"/>
                    <a:pt x="25" y="17"/>
                    <a:pt x="26" y="18"/>
                  </a:cubicBezTo>
                  <a:cubicBezTo>
                    <a:pt x="27" y="18"/>
                    <a:pt x="27" y="19"/>
                    <a:pt x="28" y="20"/>
                  </a:cubicBezTo>
                  <a:cubicBezTo>
                    <a:pt x="28" y="20"/>
                    <a:pt x="29" y="21"/>
                    <a:pt x="30" y="22"/>
                  </a:cubicBezTo>
                  <a:cubicBezTo>
                    <a:pt x="30" y="23"/>
                    <a:pt x="30" y="23"/>
                    <a:pt x="31" y="24"/>
                  </a:cubicBezTo>
                  <a:cubicBezTo>
                    <a:pt x="30" y="23"/>
                    <a:pt x="29" y="23"/>
                    <a:pt x="28" y="22"/>
                  </a:cubicBezTo>
                  <a:cubicBezTo>
                    <a:pt x="27" y="22"/>
                    <a:pt x="27" y="21"/>
                    <a:pt x="26" y="21"/>
                  </a:cubicBezTo>
                  <a:cubicBezTo>
                    <a:pt x="25" y="21"/>
                    <a:pt x="25" y="20"/>
                    <a:pt x="24" y="20"/>
                  </a:cubicBezTo>
                  <a:cubicBezTo>
                    <a:pt x="23" y="20"/>
                    <a:pt x="21" y="19"/>
                    <a:pt x="20" y="19"/>
                  </a:cubicBezTo>
                  <a:cubicBezTo>
                    <a:pt x="19" y="19"/>
                    <a:pt x="17" y="18"/>
                    <a:pt x="16" y="18"/>
                  </a:cubicBezTo>
                  <a:cubicBezTo>
                    <a:pt x="15" y="18"/>
                    <a:pt x="13" y="17"/>
                    <a:pt x="12" y="17"/>
                  </a:cubicBezTo>
                  <a:cubicBezTo>
                    <a:pt x="11" y="16"/>
                    <a:pt x="9" y="16"/>
                    <a:pt x="8" y="15"/>
                  </a:cubicBezTo>
                  <a:cubicBezTo>
                    <a:pt x="7" y="14"/>
                    <a:pt x="6" y="14"/>
                    <a:pt x="5" y="13"/>
                  </a:cubicBezTo>
                  <a:cubicBezTo>
                    <a:pt x="7" y="15"/>
                    <a:pt x="9" y="16"/>
                    <a:pt x="12" y="17"/>
                  </a:cubicBezTo>
                  <a:cubicBezTo>
                    <a:pt x="13" y="18"/>
                    <a:pt x="14" y="18"/>
                    <a:pt x="16" y="19"/>
                  </a:cubicBezTo>
                  <a:cubicBezTo>
                    <a:pt x="17" y="19"/>
                    <a:pt x="18" y="19"/>
                    <a:pt x="20" y="20"/>
                  </a:cubicBezTo>
                  <a:cubicBezTo>
                    <a:pt x="21" y="20"/>
                    <a:pt x="23" y="20"/>
                    <a:pt x="24" y="21"/>
                  </a:cubicBezTo>
                  <a:cubicBezTo>
                    <a:pt x="24" y="21"/>
                    <a:pt x="25" y="21"/>
                    <a:pt x="26" y="22"/>
                  </a:cubicBezTo>
                  <a:cubicBezTo>
                    <a:pt x="26" y="22"/>
                    <a:pt x="27" y="22"/>
                    <a:pt x="27" y="23"/>
                  </a:cubicBezTo>
                  <a:cubicBezTo>
                    <a:pt x="29" y="23"/>
                    <a:pt x="30" y="24"/>
                    <a:pt x="31" y="25"/>
                  </a:cubicBezTo>
                  <a:cubicBezTo>
                    <a:pt x="31" y="25"/>
                    <a:pt x="32" y="26"/>
                    <a:pt x="33" y="26"/>
                  </a:cubicBezTo>
                  <a:cubicBezTo>
                    <a:pt x="33" y="26"/>
                    <a:pt x="33" y="27"/>
                    <a:pt x="33" y="27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2" y="27"/>
                    <a:pt x="30" y="27"/>
                    <a:pt x="29" y="27"/>
                  </a:cubicBezTo>
                  <a:cubicBezTo>
                    <a:pt x="28" y="27"/>
                    <a:pt x="27" y="27"/>
                    <a:pt x="26" y="27"/>
                  </a:cubicBezTo>
                  <a:cubicBezTo>
                    <a:pt x="25" y="27"/>
                    <a:pt x="24" y="27"/>
                    <a:pt x="23" y="28"/>
                  </a:cubicBezTo>
                  <a:cubicBezTo>
                    <a:pt x="21" y="28"/>
                    <a:pt x="19" y="28"/>
                    <a:pt x="17" y="28"/>
                  </a:cubicBezTo>
                  <a:cubicBezTo>
                    <a:pt x="16" y="27"/>
                    <a:pt x="15" y="27"/>
                    <a:pt x="14" y="27"/>
                  </a:cubicBezTo>
                  <a:cubicBezTo>
                    <a:pt x="13" y="27"/>
                    <a:pt x="12" y="26"/>
                    <a:pt x="12" y="26"/>
                  </a:cubicBezTo>
                  <a:cubicBezTo>
                    <a:pt x="13" y="27"/>
                    <a:pt x="15" y="28"/>
                    <a:pt x="17" y="28"/>
                  </a:cubicBezTo>
                  <a:cubicBezTo>
                    <a:pt x="18" y="28"/>
                    <a:pt x="19" y="28"/>
                    <a:pt x="20" y="29"/>
                  </a:cubicBezTo>
                  <a:cubicBezTo>
                    <a:pt x="21" y="29"/>
                    <a:pt x="21" y="29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5" y="28"/>
                    <a:pt x="27" y="28"/>
                    <a:pt x="29" y="28"/>
                  </a:cubicBezTo>
                  <a:cubicBezTo>
                    <a:pt x="30" y="28"/>
                    <a:pt x="31" y="28"/>
                    <a:pt x="32" y="28"/>
                  </a:cubicBezTo>
                  <a:cubicBezTo>
                    <a:pt x="33" y="28"/>
                    <a:pt x="33" y="28"/>
                    <a:pt x="34" y="28"/>
                  </a:cubicBezTo>
                  <a:cubicBezTo>
                    <a:pt x="35" y="28"/>
                    <a:pt x="35" y="28"/>
                    <a:pt x="35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7" y="28"/>
                    <a:pt x="37" y="28"/>
                    <a:pt x="36" y="28"/>
                  </a:cubicBezTo>
                  <a:cubicBezTo>
                    <a:pt x="36" y="27"/>
                    <a:pt x="35" y="26"/>
                    <a:pt x="34" y="26"/>
                  </a:cubicBezTo>
                  <a:cubicBezTo>
                    <a:pt x="34" y="25"/>
                    <a:pt x="33" y="25"/>
                    <a:pt x="33" y="24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3" y="24"/>
                    <a:pt x="33" y="23"/>
                    <a:pt x="33" y="23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4" y="21"/>
                    <a:pt x="34" y="20"/>
                    <a:pt x="34" y="20"/>
                  </a:cubicBezTo>
                  <a:cubicBezTo>
                    <a:pt x="34" y="19"/>
                    <a:pt x="34" y="18"/>
                    <a:pt x="33" y="17"/>
                  </a:cubicBezTo>
                  <a:cubicBezTo>
                    <a:pt x="33" y="16"/>
                    <a:pt x="33" y="16"/>
                    <a:pt x="33" y="15"/>
                  </a:cubicBezTo>
                  <a:cubicBezTo>
                    <a:pt x="33" y="15"/>
                    <a:pt x="33" y="14"/>
                    <a:pt x="33" y="14"/>
                  </a:cubicBezTo>
                  <a:cubicBezTo>
                    <a:pt x="33" y="14"/>
                    <a:pt x="33" y="15"/>
                    <a:pt x="33" y="15"/>
                  </a:cubicBezTo>
                  <a:cubicBezTo>
                    <a:pt x="33" y="16"/>
                    <a:pt x="33" y="16"/>
                    <a:pt x="33" y="17"/>
                  </a:cubicBezTo>
                  <a:cubicBezTo>
                    <a:pt x="33" y="18"/>
                    <a:pt x="33" y="19"/>
                    <a:pt x="33" y="20"/>
                  </a:cubicBezTo>
                  <a:cubicBezTo>
                    <a:pt x="33" y="20"/>
                    <a:pt x="33" y="21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3"/>
                    <a:pt x="32" y="23"/>
                    <a:pt x="31" y="22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7"/>
                    <a:pt x="28" y="16"/>
                    <a:pt x="27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7" y="13"/>
                    <a:pt x="26" y="13"/>
                    <a:pt x="26" y="12"/>
                  </a:cubicBezTo>
                  <a:cubicBezTo>
                    <a:pt x="26" y="12"/>
                    <a:pt x="26" y="11"/>
                    <a:pt x="25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5" y="7"/>
                    <a:pt x="25" y="6"/>
                    <a:pt x="25" y="6"/>
                  </a:cubicBezTo>
                  <a:cubicBezTo>
                    <a:pt x="25" y="7"/>
                    <a:pt x="25" y="9"/>
                    <a:pt x="25" y="10"/>
                  </a:cubicBezTo>
                  <a:cubicBezTo>
                    <a:pt x="25" y="11"/>
                    <a:pt x="25" y="12"/>
                    <a:pt x="26" y="13"/>
                  </a:cubicBezTo>
                  <a:close/>
                  <a:moveTo>
                    <a:pt x="18" y="12"/>
                  </a:move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53" name="Freeform 2303"/>
            <p:cNvSpPr/>
            <p:nvPr/>
          </p:nvSpPr>
          <p:spPr>
            <a:xfrm>
              <a:off x="4073479" y="5630896"/>
              <a:ext cx="169864" cy="58738"/>
            </a:xfrm>
            <a:custGeom>
              <a:avLst/>
              <a:gdLst>
                <a:gd name="txL" fmla="*/ 0 w 45"/>
                <a:gd name="txT" fmla="*/ 0 h 16"/>
                <a:gd name="txR" fmla="*/ 45 w 45"/>
                <a:gd name="txB" fmla="*/ 16 h 1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147483647" y="2147483647"/>
                </a:cxn>
              </a:cxnLst>
              <a:rect l="txL" t="txT" r="txR" b="txB"/>
              <a:pathLst>
                <a:path w="45" h="16">
                  <a:moveTo>
                    <a:pt x="10" y="11"/>
                  </a:moveTo>
                  <a:cubicBezTo>
                    <a:pt x="10" y="12"/>
                    <a:pt x="11" y="12"/>
                    <a:pt x="12" y="12"/>
                  </a:cubicBezTo>
                  <a:cubicBezTo>
                    <a:pt x="15" y="13"/>
                    <a:pt x="17" y="13"/>
                    <a:pt x="20" y="13"/>
                  </a:cubicBezTo>
                  <a:cubicBezTo>
                    <a:pt x="24" y="14"/>
                    <a:pt x="29" y="13"/>
                    <a:pt x="33" y="13"/>
                  </a:cubicBezTo>
                  <a:cubicBezTo>
                    <a:pt x="35" y="13"/>
                    <a:pt x="38" y="13"/>
                    <a:pt x="40" y="15"/>
                  </a:cubicBezTo>
                  <a:cubicBezTo>
                    <a:pt x="42" y="15"/>
                    <a:pt x="43" y="16"/>
                    <a:pt x="45" y="16"/>
                  </a:cubicBezTo>
                  <a:cubicBezTo>
                    <a:pt x="42" y="15"/>
                    <a:pt x="39" y="13"/>
                    <a:pt x="38" y="12"/>
                  </a:cubicBezTo>
                  <a:cubicBezTo>
                    <a:pt x="32" y="8"/>
                    <a:pt x="24" y="8"/>
                    <a:pt x="17" y="6"/>
                  </a:cubicBezTo>
                  <a:cubicBezTo>
                    <a:pt x="14" y="6"/>
                    <a:pt x="11" y="4"/>
                    <a:pt x="8" y="3"/>
                  </a:cubicBezTo>
                  <a:cubicBezTo>
                    <a:pt x="6" y="3"/>
                    <a:pt x="3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3"/>
                    <a:pt x="7" y="7"/>
                    <a:pt x="10" y="11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954" name="Picture 2305"/>
            <p:cNvPicPr>
              <a:picLocks noChangeAspect="1"/>
            </p:cNvPicPr>
            <p:nvPr/>
          </p:nvPicPr>
          <p:blipFill>
            <a:blip r:embed="rId92"/>
            <a:stretch>
              <a:fillRect/>
            </a:stretch>
          </p:blipFill>
          <p:spPr>
            <a:xfrm>
              <a:off x="4060778" y="5594383"/>
              <a:ext cx="214314" cy="112713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955" name="Freeform 2306"/>
            <p:cNvSpPr/>
            <p:nvPr/>
          </p:nvSpPr>
          <p:spPr>
            <a:xfrm>
              <a:off x="4111579" y="5615021"/>
              <a:ext cx="66675" cy="44450"/>
            </a:xfrm>
            <a:custGeom>
              <a:avLst/>
              <a:gdLst>
                <a:gd name="txL" fmla="*/ 0 w 18"/>
                <a:gd name="txT" fmla="*/ 0 h 12"/>
                <a:gd name="txR" fmla="*/ 18 w 18"/>
                <a:gd name="txB" fmla="*/ 12 h 1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8" h="12">
                  <a:moveTo>
                    <a:pt x="9" y="10"/>
                  </a:moveTo>
                  <a:cubicBezTo>
                    <a:pt x="12" y="11"/>
                    <a:pt x="15" y="11"/>
                    <a:pt x="18" y="12"/>
                  </a:cubicBezTo>
                  <a:cubicBezTo>
                    <a:pt x="17" y="11"/>
                    <a:pt x="15" y="11"/>
                    <a:pt x="14" y="10"/>
                  </a:cubicBezTo>
                  <a:cubicBezTo>
                    <a:pt x="12" y="8"/>
                    <a:pt x="12" y="6"/>
                    <a:pt x="12" y="4"/>
                  </a:cubicBezTo>
                  <a:cubicBezTo>
                    <a:pt x="12" y="3"/>
                    <a:pt x="12" y="1"/>
                    <a:pt x="11" y="0"/>
                  </a:cubicBezTo>
                  <a:cubicBezTo>
                    <a:pt x="7" y="1"/>
                    <a:pt x="4" y="2"/>
                    <a:pt x="0" y="3"/>
                  </a:cubicBezTo>
                  <a:cubicBezTo>
                    <a:pt x="2" y="6"/>
                    <a:pt x="6" y="8"/>
                    <a:pt x="9" y="1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56" name="Freeform 2307"/>
            <p:cNvSpPr/>
            <p:nvPr/>
          </p:nvSpPr>
          <p:spPr>
            <a:xfrm>
              <a:off x="4149679" y="5689634"/>
              <a:ext cx="168276" cy="34925"/>
            </a:xfrm>
            <a:custGeom>
              <a:avLst/>
              <a:gdLst>
                <a:gd name="txL" fmla="*/ 0 w 45"/>
                <a:gd name="txT" fmla="*/ 0 h 9"/>
                <a:gd name="txR" fmla="*/ 45 w 45"/>
                <a:gd name="txB" fmla="*/ 9 h 9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</a:cxnLst>
              <a:rect l="txL" t="txT" r="txR" b="txB"/>
              <a:pathLst>
                <a:path w="45" h="9">
                  <a:moveTo>
                    <a:pt x="25" y="0"/>
                  </a:moveTo>
                  <a:cubicBezTo>
                    <a:pt x="23" y="0"/>
                    <a:pt x="21" y="1"/>
                    <a:pt x="19" y="1"/>
                  </a:cubicBezTo>
                  <a:cubicBezTo>
                    <a:pt x="17" y="2"/>
                    <a:pt x="16" y="3"/>
                    <a:pt x="13" y="4"/>
                  </a:cubicBezTo>
                  <a:cubicBezTo>
                    <a:pt x="9" y="6"/>
                    <a:pt x="5" y="7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8"/>
                    <a:pt x="10" y="9"/>
                    <a:pt x="15" y="9"/>
                  </a:cubicBezTo>
                  <a:cubicBezTo>
                    <a:pt x="18" y="8"/>
                    <a:pt x="25" y="6"/>
                    <a:pt x="27" y="1"/>
                  </a:cubicBezTo>
                  <a:cubicBezTo>
                    <a:pt x="30" y="1"/>
                    <a:pt x="32" y="3"/>
                    <a:pt x="34" y="5"/>
                  </a:cubicBezTo>
                  <a:cubicBezTo>
                    <a:pt x="36" y="6"/>
                    <a:pt x="38" y="7"/>
                    <a:pt x="40" y="8"/>
                  </a:cubicBezTo>
                  <a:cubicBezTo>
                    <a:pt x="41" y="8"/>
                    <a:pt x="43" y="8"/>
                    <a:pt x="44" y="9"/>
                  </a:cubicBezTo>
                  <a:cubicBezTo>
                    <a:pt x="44" y="8"/>
                    <a:pt x="44" y="7"/>
                    <a:pt x="45" y="7"/>
                  </a:cubicBezTo>
                  <a:cubicBezTo>
                    <a:pt x="43" y="7"/>
                    <a:pt x="41" y="8"/>
                    <a:pt x="40" y="7"/>
                  </a:cubicBezTo>
                  <a:cubicBezTo>
                    <a:pt x="38" y="6"/>
                    <a:pt x="36" y="5"/>
                    <a:pt x="34" y="4"/>
                  </a:cubicBezTo>
                  <a:cubicBezTo>
                    <a:pt x="32" y="2"/>
                    <a:pt x="29" y="0"/>
                    <a:pt x="27" y="0"/>
                  </a:cubicBezTo>
                  <a:cubicBezTo>
                    <a:pt x="26" y="0"/>
                    <a:pt x="25" y="0"/>
                    <a:pt x="25" y="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57" name="Freeform 2308"/>
            <p:cNvSpPr>
              <a:spLocks noEditPoints="1"/>
            </p:cNvSpPr>
            <p:nvPr/>
          </p:nvSpPr>
          <p:spPr>
            <a:xfrm>
              <a:off x="4081416" y="5618196"/>
              <a:ext cx="168276" cy="95251"/>
            </a:xfrm>
            <a:custGeom>
              <a:avLst/>
              <a:gdLst>
                <a:gd name="txL" fmla="*/ 0 w 45"/>
                <a:gd name="txT" fmla="*/ 0 h 25"/>
                <a:gd name="txR" fmla="*/ 45 w 45"/>
                <a:gd name="txB" fmla="*/ 25 h 2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5" h="25">
                  <a:moveTo>
                    <a:pt x="29" y="8"/>
                  </a:moveTo>
                  <a:cubicBezTo>
                    <a:pt x="29" y="8"/>
                    <a:pt x="30" y="8"/>
                    <a:pt x="30" y="9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2" y="10"/>
                    <a:pt x="32" y="11"/>
                    <a:pt x="33" y="12"/>
                  </a:cubicBezTo>
                  <a:cubicBezTo>
                    <a:pt x="33" y="12"/>
                    <a:pt x="32" y="12"/>
                    <a:pt x="31" y="11"/>
                  </a:cubicBezTo>
                  <a:cubicBezTo>
                    <a:pt x="30" y="11"/>
                    <a:pt x="29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4" y="10"/>
                    <a:pt x="23" y="10"/>
                  </a:cubicBezTo>
                  <a:cubicBezTo>
                    <a:pt x="23" y="9"/>
                    <a:pt x="22" y="9"/>
                    <a:pt x="22" y="9"/>
                  </a:cubicBezTo>
                  <a:cubicBezTo>
                    <a:pt x="22" y="8"/>
                    <a:pt x="21" y="8"/>
                    <a:pt x="21" y="7"/>
                  </a:cubicBezTo>
                  <a:cubicBezTo>
                    <a:pt x="21" y="7"/>
                    <a:pt x="21" y="6"/>
                    <a:pt x="20" y="6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4"/>
                    <a:pt x="20" y="4"/>
                  </a:cubicBezTo>
                  <a:cubicBezTo>
                    <a:pt x="20" y="3"/>
                    <a:pt x="20" y="3"/>
                    <a:pt x="20" y="2"/>
                  </a:cubicBezTo>
                  <a:cubicBezTo>
                    <a:pt x="20" y="2"/>
                    <a:pt x="20" y="1"/>
                    <a:pt x="20" y="0"/>
                  </a:cubicBezTo>
                  <a:cubicBezTo>
                    <a:pt x="19" y="2"/>
                    <a:pt x="19" y="3"/>
                    <a:pt x="20" y="4"/>
                  </a:cubicBezTo>
                  <a:cubicBezTo>
                    <a:pt x="20" y="4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7"/>
                    <a:pt x="20" y="8"/>
                  </a:cubicBezTo>
                  <a:cubicBezTo>
                    <a:pt x="21" y="8"/>
                    <a:pt x="21" y="9"/>
                    <a:pt x="21" y="9"/>
                  </a:cubicBezTo>
                  <a:cubicBezTo>
                    <a:pt x="22" y="9"/>
                    <a:pt x="22" y="10"/>
                    <a:pt x="22" y="10"/>
                  </a:cubicBezTo>
                  <a:cubicBezTo>
                    <a:pt x="22" y="10"/>
                    <a:pt x="21" y="10"/>
                    <a:pt x="21" y="10"/>
                  </a:cubicBezTo>
                  <a:cubicBezTo>
                    <a:pt x="21" y="9"/>
                    <a:pt x="20" y="9"/>
                    <a:pt x="20" y="9"/>
                  </a:cubicBezTo>
                  <a:cubicBezTo>
                    <a:pt x="19" y="9"/>
                    <a:pt x="19" y="9"/>
                    <a:pt x="18" y="9"/>
                  </a:cubicBezTo>
                  <a:cubicBezTo>
                    <a:pt x="17" y="8"/>
                    <a:pt x="16" y="8"/>
                    <a:pt x="15" y="7"/>
                  </a:cubicBezTo>
                  <a:cubicBezTo>
                    <a:pt x="14" y="7"/>
                    <a:pt x="14" y="7"/>
                    <a:pt x="13" y="7"/>
                  </a:cubicBezTo>
                  <a:cubicBezTo>
                    <a:pt x="13" y="6"/>
                    <a:pt x="12" y="6"/>
                    <a:pt x="12" y="6"/>
                  </a:cubicBezTo>
                  <a:cubicBezTo>
                    <a:pt x="11" y="5"/>
                    <a:pt x="11" y="5"/>
                    <a:pt x="10" y="4"/>
                  </a:cubicBezTo>
                  <a:cubicBezTo>
                    <a:pt x="10" y="4"/>
                    <a:pt x="9" y="4"/>
                    <a:pt x="9" y="3"/>
                  </a:cubicBezTo>
                  <a:cubicBezTo>
                    <a:pt x="10" y="4"/>
                    <a:pt x="10" y="5"/>
                    <a:pt x="11" y="6"/>
                  </a:cubicBezTo>
                  <a:cubicBezTo>
                    <a:pt x="12" y="7"/>
                    <a:pt x="13" y="7"/>
                    <a:pt x="14" y="8"/>
                  </a:cubicBezTo>
                  <a:cubicBezTo>
                    <a:pt x="15" y="8"/>
                    <a:pt x="16" y="9"/>
                    <a:pt x="17" y="9"/>
                  </a:cubicBezTo>
                  <a:cubicBezTo>
                    <a:pt x="16" y="9"/>
                    <a:pt x="15" y="9"/>
                    <a:pt x="14" y="9"/>
                  </a:cubicBezTo>
                  <a:cubicBezTo>
                    <a:pt x="13" y="9"/>
                    <a:pt x="12" y="8"/>
                    <a:pt x="11" y="8"/>
                  </a:cubicBezTo>
                  <a:cubicBezTo>
                    <a:pt x="9" y="8"/>
                    <a:pt x="7" y="7"/>
                    <a:pt x="6" y="6"/>
                  </a:cubicBezTo>
                  <a:cubicBezTo>
                    <a:pt x="4" y="6"/>
                    <a:pt x="2" y="5"/>
                    <a:pt x="0" y="4"/>
                  </a:cubicBezTo>
                  <a:cubicBezTo>
                    <a:pt x="4" y="6"/>
                    <a:pt x="7" y="7"/>
                    <a:pt x="11" y="9"/>
                  </a:cubicBezTo>
                  <a:cubicBezTo>
                    <a:pt x="12" y="9"/>
                    <a:pt x="13" y="9"/>
                    <a:pt x="14" y="9"/>
                  </a:cubicBezTo>
                  <a:cubicBezTo>
                    <a:pt x="15" y="10"/>
                    <a:pt x="16" y="10"/>
                    <a:pt x="17" y="10"/>
                  </a:cubicBezTo>
                  <a:cubicBezTo>
                    <a:pt x="19" y="10"/>
                    <a:pt x="21" y="11"/>
                    <a:pt x="22" y="11"/>
                  </a:cubicBezTo>
                  <a:cubicBezTo>
                    <a:pt x="24" y="11"/>
                    <a:pt x="26" y="11"/>
                    <a:pt x="28" y="12"/>
                  </a:cubicBezTo>
                  <a:cubicBezTo>
                    <a:pt x="29" y="12"/>
                    <a:pt x="30" y="12"/>
                    <a:pt x="31" y="13"/>
                  </a:cubicBezTo>
                  <a:cubicBezTo>
                    <a:pt x="32" y="13"/>
                    <a:pt x="33" y="13"/>
                    <a:pt x="33" y="14"/>
                  </a:cubicBezTo>
                  <a:cubicBezTo>
                    <a:pt x="34" y="14"/>
                    <a:pt x="35" y="15"/>
                    <a:pt x="36" y="15"/>
                  </a:cubicBezTo>
                  <a:cubicBezTo>
                    <a:pt x="36" y="16"/>
                    <a:pt x="37" y="16"/>
                    <a:pt x="37" y="17"/>
                  </a:cubicBezTo>
                  <a:cubicBezTo>
                    <a:pt x="36" y="16"/>
                    <a:pt x="35" y="16"/>
                    <a:pt x="34" y="16"/>
                  </a:cubicBezTo>
                  <a:cubicBezTo>
                    <a:pt x="34" y="16"/>
                    <a:pt x="33" y="16"/>
                    <a:pt x="32" y="16"/>
                  </a:cubicBezTo>
                  <a:cubicBezTo>
                    <a:pt x="31" y="15"/>
                    <a:pt x="31" y="15"/>
                    <a:pt x="30" y="15"/>
                  </a:cubicBezTo>
                  <a:cubicBezTo>
                    <a:pt x="29" y="15"/>
                    <a:pt x="27" y="16"/>
                    <a:pt x="26" y="16"/>
                  </a:cubicBezTo>
                  <a:cubicBezTo>
                    <a:pt x="24" y="16"/>
                    <a:pt x="23" y="16"/>
                    <a:pt x="22" y="16"/>
                  </a:cubicBezTo>
                  <a:cubicBezTo>
                    <a:pt x="20" y="16"/>
                    <a:pt x="19" y="16"/>
                    <a:pt x="17" y="16"/>
                  </a:cubicBezTo>
                  <a:cubicBezTo>
                    <a:pt x="16" y="16"/>
                    <a:pt x="15" y="16"/>
                    <a:pt x="13" y="16"/>
                  </a:cubicBezTo>
                  <a:cubicBezTo>
                    <a:pt x="12" y="16"/>
                    <a:pt x="11" y="15"/>
                    <a:pt x="9" y="15"/>
                  </a:cubicBezTo>
                  <a:cubicBezTo>
                    <a:pt x="12" y="16"/>
                    <a:pt x="15" y="16"/>
                    <a:pt x="17" y="17"/>
                  </a:cubicBezTo>
                  <a:cubicBezTo>
                    <a:pt x="19" y="17"/>
                    <a:pt x="20" y="17"/>
                    <a:pt x="22" y="17"/>
                  </a:cubicBezTo>
                  <a:cubicBezTo>
                    <a:pt x="23" y="17"/>
                    <a:pt x="24" y="17"/>
                    <a:pt x="26" y="16"/>
                  </a:cubicBezTo>
                  <a:cubicBezTo>
                    <a:pt x="27" y="16"/>
                    <a:pt x="29" y="16"/>
                    <a:pt x="30" y="16"/>
                  </a:cubicBezTo>
                  <a:cubicBezTo>
                    <a:pt x="31" y="16"/>
                    <a:pt x="31" y="16"/>
                    <a:pt x="32" y="16"/>
                  </a:cubicBezTo>
                  <a:cubicBezTo>
                    <a:pt x="33" y="17"/>
                    <a:pt x="33" y="17"/>
                    <a:pt x="34" y="17"/>
                  </a:cubicBezTo>
                  <a:cubicBezTo>
                    <a:pt x="35" y="17"/>
                    <a:pt x="37" y="17"/>
                    <a:pt x="38" y="18"/>
                  </a:cubicBezTo>
                  <a:cubicBezTo>
                    <a:pt x="39" y="18"/>
                    <a:pt x="39" y="18"/>
                    <a:pt x="40" y="18"/>
                  </a:cubicBezTo>
                  <a:cubicBezTo>
                    <a:pt x="40" y="19"/>
                    <a:pt x="40" y="19"/>
                    <a:pt x="41" y="19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39" y="19"/>
                    <a:pt x="38" y="20"/>
                    <a:pt x="37" y="20"/>
                  </a:cubicBezTo>
                  <a:cubicBezTo>
                    <a:pt x="36" y="21"/>
                    <a:pt x="35" y="21"/>
                    <a:pt x="34" y="21"/>
                  </a:cubicBezTo>
                  <a:cubicBezTo>
                    <a:pt x="33" y="22"/>
                    <a:pt x="32" y="22"/>
                    <a:pt x="31" y="23"/>
                  </a:cubicBezTo>
                  <a:cubicBezTo>
                    <a:pt x="30" y="24"/>
                    <a:pt x="28" y="24"/>
                    <a:pt x="26" y="25"/>
                  </a:cubicBezTo>
                  <a:cubicBezTo>
                    <a:pt x="25" y="25"/>
                    <a:pt x="24" y="25"/>
                    <a:pt x="23" y="25"/>
                  </a:cubicBezTo>
                  <a:cubicBezTo>
                    <a:pt x="22" y="25"/>
                    <a:pt x="21" y="25"/>
                    <a:pt x="20" y="25"/>
                  </a:cubicBezTo>
                  <a:cubicBezTo>
                    <a:pt x="22" y="25"/>
                    <a:pt x="24" y="25"/>
                    <a:pt x="26" y="25"/>
                  </a:cubicBezTo>
                  <a:cubicBezTo>
                    <a:pt x="27" y="25"/>
                    <a:pt x="28" y="25"/>
                    <a:pt x="29" y="25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2" y="24"/>
                    <a:pt x="32" y="23"/>
                  </a:cubicBezTo>
                  <a:cubicBezTo>
                    <a:pt x="34" y="22"/>
                    <a:pt x="35" y="22"/>
                    <a:pt x="37" y="21"/>
                  </a:cubicBezTo>
                  <a:cubicBezTo>
                    <a:pt x="38" y="21"/>
                    <a:pt x="39" y="20"/>
                    <a:pt x="40" y="20"/>
                  </a:cubicBezTo>
                  <a:cubicBezTo>
                    <a:pt x="41" y="20"/>
                    <a:pt x="41" y="20"/>
                    <a:pt x="42" y="19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5" y="19"/>
                    <a:pt x="44" y="19"/>
                    <a:pt x="44" y="19"/>
                  </a:cubicBezTo>
                  <a:cubicBezTo>
                    <a:pt x="43" y="18"/>
                    <a:pt x="42" y="18"/>
                    <a:pt x="41" y="17"/>
                  </a:cubicBezTo>
                  <a:cubicBezTo>
                    <a:pt x="41" y="17"/>
                    <a:pt x="40" y="17"/>
                    <a:pt x="40" y="17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0" y="16"/>
                    <a:pt x="40" y="15"/>
                    <a:pt x="40" y="15"/>
                  </a:cubicBezTo>
                  <a:cubicBezTo>
                    <a:pt x="39" y="15"/>
                    <a:pt x="39" y="14"/>
                    <a:pt x="39" y="14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14"/>
                    <a:pt x="39" y="13"/>
                    <a:pt x="39" y="13"/>
                  </a:cubicBezTo>
                  <a:cubicBezTo>
                    <a:pt x="39" y="13"/>
                    <a:pt x="39" y="12"/>
                    <a:pt x="39" y="12"/>
                  </a:cubicBezTo>
                  <a:cubicBezTo>
                    <a:pt x="39" y="11"/>
                    <a:pt x="38" y="10"/>
                    <a:pt x="38" y="9"/>
                  </a:cubicBezTo>
                  <a:cubicBezTo>
                    <a:pt x="37" y="9"/>
                    <a:pt x="37" y="8"/>
                    <a:pt x="37" y="8"/>
                  </a:cubicBezTo>
                  <a:cubicBezTo>
                    <a:pt x="37" y="7"/>
                    <a:pt x="37" y="7"/>
                    <a:pt x="36" y="7"/>
                  </a:cubicBezTo>
                  <a:cubicBezTo>
                    <a:pt x="36" y="7"/>
                    <a:pt x="37" y="8"/>
                    <a:pt x="37" y="8"/>
                  </a:cubicBezTo>
                  <a:cubicBezTo>
                    <a:pt x="37" y="8"/>
                    <a:pt x="37" y="9"/>
                    <a:pt x="37" y="9"/>
                  </a:cubicBezTo>
                  <a:cubicBezTo>
                    <a:pt x="38" y="10"/>
                    <a:pt x="38" y="11"/>
                    <a:pt x="38" y="12"/>
                  </a:cubicBezTo>
                  <a:cubicBezTo>
                    <a:pt x="38" y="13"/>
                    <a:pt x="38" y="13"/>
                    <a:pt x="39" y="13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14"/>
                    <a:pt x="39" y="15"/>
                    <a:pt x="39" y="15"/>
                  </a:cubicBezTo>
                  <a:cubicBezTo>
                    <a:pt x="39" y="15"/>
                    <a:pt x="39" y="15"/>
                    <a:pt x="39" y="16"/>
                  </a:cubicBezTo>
                  <a:cubicBezTo>
                    <a:pt x="38" y="16"/>
                    <a:pt x="38" y="15"/>
                    <a:pt x="38" y="15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3" y="11"/>
                    <a:pt x="32" y="10"/>
                    <a:pt x="31" y="9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8"/>
                    <a:pt x="30" y="7"/>
                  </a:cubicBezTo>
                  <a:cubicBezTo>
                    <a:pt x="29" y="7"/>
                    <a:pt x="29" y="6"/>
                    <a:pt x="28" y="6"/>
                  </a:cubicBezTo>
                  <a:cubicBezTo>
                    <a:pt x="28" y="5"/>
                    <a:pt x="27" y="4"/>
                    <a:pt x="27" y="4"/>
                  </a:cubicBezTo>
                  <a:cubicBezTo>
                    <a:pt x="27" y="3"/>
                    <a:pt x="26" y="2"/>
                    <a:pt x="26" y="1"/>
                  </a:cubicBezTo>
                  <a:cubicBezTo>
                    <a:pt x="26" y="3"/>
                    <a:pt x="27" y="4"/>
                    <a:pt x="28" y="6"/>
                  </a:cubicBezTo>
                  <a:cubicBezTo>
                    <a:pt x="28" y="7"/>
                    <a:pt x="29" y="7"/>
                    <a:pt x="29" y="8"/>
                  </a:cubicBezTo>
                  <a:close/>
                  <a:moveTo>
                    <a:pt x="22" y="10"/>
                  </a:move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58" name="Freeform 2309"/>
            <p:cNvSpPr/>
            <p:nvPr/>
          </p:nvSpPr>
          <p:spPr>
            <a:xfrm>
              <a:off x="4975184" y="3725883"/>
              <a:ext cx="173039" cy="44450"/>
            </a:xfrm>
            <a:custGeom>
              <a:avLst/>
              <a:gdLst>
                <a:gd name="txL" fmla="*/ 0 w 46"/>
                <a:gd name="txT" fmla="*/ 0 h 12"/>
                <a:gd name="txR" fmla="*/ 46 w 46"/>
                <a:gd name="txB" fmla="*/ 12 h 1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147483647" y="2147483647"/>
                </a:cxn>
              </a:cxnLst>
              <a:rect l="txL" t="txT" r="txR" b="txB"/>
              <a:pathLst>
                <a:path w="46" h="12">
                  <a:moveTo>
                    <a:pt x="11" y="10"/>
                  </a:moveTo>
                  <a:cubicBezTo>
                    <a:pt x="11" y="10"/>
                    <a:pt x="12" y="10"/>
                    <a:pt x="13" y="11"/>
                  </a:cubicBezTo>
                  <a:cubicBezTo>
                    <a:pt x="16" y="11"/>
                    <a:pt x="18" y="11"/>
                    <a:pt x="21" y="11"/>
                  </a:cubicBezTo>
                  <a:cubicBezTo>
                    <a:pt x="25" y="11"/>
                    <a:pt x="29" y="10"/>
                    <a:pt x="34" y="10"/>
                  </a:cubicBezTo>
                  <a:cubicBezTo>
                    <a:pt x="36" y="9"/>
                    <a:pt x="39" y="10"/>
                    <a:pt x="41" y="11"/>
                  </a:cubicBezTo>
                  <a:cubicBezTo>
                    <a:pt x="43" y="11"/>
                    <a:pt x="44" y="12"/>
                    <a:pt x="46" y="11"/>
                  </a:cubicBezTo>
                  <a:cubicBezTo>
                    <a:pt x="43" y="11"/>
                    <a:pt x="40" y="9"/>
                    <a:pt x="39" y="8"/>
                  </a:cubicBezTo>
                  <a:cubicBezTo>
                    <a:pt x="32" y="5"/>
                    <a:pt x="25" y="5"/>
                    <a:pt x="18" y="4"/>
                  </a:cubicBezTo>
                  <a:cubicBezTo>
                    <a:pt x="14" y="4"/>
                    <a:pt x="11" y="3"/>
                    <a:pt x="8" y="2"/>
                  </a:cubicBezTo>
                  <a:cubicBezTo>
                    <a:pt x="6" y="2"/>
                    <a:pt x="3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3"/>
                    <a:pt x="7" y="6"/>
                    <a:pt x="11" y="1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959" name="Picture 2310"/>
            <p:cNvPicPr>
              <a:picLocks noChangeAspect="1"/>
            </p:cNvPicPr>
            <p:nvPr/>
          </p:nvPicPr>
          <p:blipFill>
            <a:blip r:embed="rId93"/>
            <a:stretch>
              <a:fillRect/>
            </a:stretch>
          </p:blipFill>
          <p:spPr>
            <a:xfrm>
              <a:off x="4998997" y="3749695"/>
              <a:ext cx="158751" cy="66675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960" name="Picture 2311"/>
            <p:cNvPicPr>
              <a:picLocks noChangeAspect="1"/>
            </p:cNvPicPr>
            <p:nvPr/>
          </p:nvPicPr>
          <p:blipFill>
            <a:blip r:embed="rId94"/>
            <a:stretch>
              <a:fillRect/>
            </a:stretch>
          </p:blipFill>
          <p:spPr>
            <a:xfrm>
              <a:off x="4960896" y="3684607"/>
              <a:ext cx="214314" cy="100013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961" name="Freeform 2312"/>
            <p:cNvSpPr/>
            <p:nvPr/>
          </p:nvSpPr>
          <p:spPr>
            <a:xfrm>
              <a:off x="5013284" y="3703657"/>
              <a:ext cx="71438" cy="41275"/>
            </a:xfrm>
            <a:custGeom>
              <a:avLst/>
              <a:gdLst>
                <a:gd name="txL" fmla="*/ 0 w 19"/>
                <a:gd name="txT" fmla="*/ 0 h 11"/>
                <a:gd name="txR" fmla="*/ 19 w 19"/>
                <a:gd name="txB" fmla="*/ 11 h 1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9" h="11">
                  <a:moveTo>
                    <a:pt x="9" y="10"/>
                  </a:moveTo>
                  <a:cubicBezTo>
                    <a:pt x="12" y="11"/>
                    <a:pt x="15" y="11"/>
                    <a:pt x="19" y="11"/>
                  </a:cubicBezTo>
                  <a:cubicBezTo>
                    <a:pt x="17" y="11"/>
                    <a:pt x="15" y="10"/>
                    <a:pt x="14" y="9"/>
                  </a:cubicBezTo>
                  <a:cubicBezTo>
                    <a:pt x="12" y="8"/>
                    <a:pt x="12" y="6"/>
                    <a:pt x="11" y="4"/>
                  </a:cubicBezTo>
                  <a:cubicBezTo>
                    <a:pt x="11" y="3"/>
                    <a:pt x="11" y="1"/>
                    <a:pt x="11" y="0"/>
                  </a:cubicBezTo>
                  <a:cubicBezTo>
                    <a:pt x="7" y="1"/>
                    <a:pt x="3" y="3"/>
                    <a:pt x="0" y="4"/>
                  </a:cubicBezTo>
                  <a:cubicBezTo>
                    <a:pt x="2" y="7"/>
                    <a:pt x="6" y="8"/>
                    <a:pt x="9" y="1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62" name="Freeform 2313"/>
            <p:cNvSpPr/>
            <p:nvPr/>
          </p:nvSpPr>
          <p:spPr>
            <a:xfrm>
              <a:off x="5057734" y="3767158"/>
              <a:ext cx="165101" cy="41275"/>
            </a:xfrm>
            <a:custGeom>
              <a:avLst/>
              <a:gdLst>
                <a:gd name="txL" fmla="*/ 0 w 44"/>
                <a:gd name="txT" fmla="*/ 0 h 11"/>
                <a:gd name="txR" fmla="*/ 44 w 44"/>
                <a:gd name="txB" fmla="*/ 11 h 11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44" h="11">
                  <a:moveTo>
                    <a:pt x="24" y="0"/>
                  </a:moveTo>
                  <a:cubicBezTo>
                    <a:pt x="22" y="1"/>
                    <a:pt x="20" y="2"/>
                    <a:pt x="19" y="3"/>
                  </a:cubicBezTo>
                  <a:cubicBezTo>
                    <a:pt x="16" y="3"/>
                    <a:pt x="15" y="5"/>
                    <a:pt x="13" y="6"/>
                  </a:cubicBezTo>
                  <a:cubicBezTo>
                    <a:pt x="9" y="8"/>
                    <a:pt x="5" y="9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4" y="10"/>
                    <a:pt x="10" y="11"/>
                    <a:pt x="15" y="10"/>
                  </a:cubicBezTo>
                  <a:cubicBezTo>
                    <a:pt x="18" y="10"/>
                    <a:pt x="24" y="7"/>
                    <a:pt x="26" y="2"/>
                  </a:cubicBezTo>
                  <a:cubicBezTo>
                    <a:pt x="29" y="1"/>
                    <a:pt x="31" y="3"/>
                    <a:pt x="34" y="4"/>
                  </a:cubicBezTo>
                  <a:cubicBezTo>
                    <a:pt x="36" y="5"/>
                    <a:pt x="37" y="7"/>
                    <a:pt x="39" y="7"/>
                  </a:cubicBezTo>
                  <a:cubicBezTo>
                    <a:pt x="41" y="7"/>
                    <a:pt x="43" y="7"/>
                    <a:pt x="44" y="7"/>
                  </a:cubicBezTo>
                  <a:cubicBezTo>
                    <a:pt x="44" y="7"/>
                    <a:pt x="44" y="6"/>
                    <a:pt x="44" y="6"/>
                  </a:cubicBezTo>
                  <a:cubicBezTo>
                    <a:pt x="43" y="6"/>
                    <a:pt x="41" y="7"/>
                    <a:pt x="39" y="6"/>
                  </a:cubicBezTo>
                  <a:cubicBezTo>
                    <a:pt x="38" y="6"/>
                    <a:pt x="36" y="5"/>
                    <a:pt x="34" y="4"/>
                  </a:cubicBezTo>
                  <a:cubicBezTo>
                    <a:pt x="31" y="2"/>
                    <a:pt x="28" y="1"/>
                    <a:pt x="26" y="1"/>
                  </a:cubicBezTo>
                  <a:cubicBezTo>
                    <a:pt x="25" y="1"/>
                    <a:pt x="25" y="1"/>
                    <a:pt x="24" y="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63" name="Freeform 2314"/>
            <p:cNvSpPr>
              <a:spLocks noEditPoints="1"/>
            </p:cNvSpPr>
            <p:nvPr/>
          </p:nvSpPr>
          <p:spPr>
            <a:xfrm>
              <a:off x="4983121" y="3706832"/>
              <a:ext cx="171451" cy="93663"/>
            </a:xfrm>
            <a:custGeom>
              <a:avLst/>
              <a:gdLst>
                <a:gd name="txL" fmla="*/ 0 w 46"/>
                <a:gd name="txT" fmla="*/ 0 h 25"/>
                <a:gd name="txR" fmla="*/ 46 w 46"/>
                <a:gd name="txB" fmla="*/ 25 h 2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6" h="25">
                  <a:moveTo>
                    <a:pt x="29" y="7"/>
                  </a:moveTo>
                  <a:cubicBezTo>
                    <a:pt x="30" y="7"/>
                    <a:pt x="30" y="7"/>
                    <a:pt x="30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9"/>
                    <a:pt x="33" y="10"/>
                    <a:pt x="34" y="11"/>
                  </a:cubicBezTo>
                  <a:cubicBezTo>
                    <a:pt x="33" y="11"/>
                    <a:pt x="33" y="10"/>
                    <a:pt x="32" y="10"/>
                  </a:cubicBezTo>
                  <a:cubicBezTo>
                    <a:pt x="31" y="10"/>
                    <a:pt x="30" y="10"/>
                    <a:pt x="29" y="10"/>
                  </a:cubicBezTo>
                  <a:cubicBezTo>
                    <a:pt x="28" y="9"/>
                    <a:pt x="27" y="9"/>
                    <a:pt x="26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5" y="9"/>
                    <a:pt x="24" y="9"/>
                    <a:pt x="24" y="9"/>
                  </a:cubicBezTo>
                  <a:cubicBezTo>
                    <a:pt x="23" y="9"/>
                    <a:pt x="23" y="9"/>
                    <a:pt x="22" y="8"/>
                  </a:cubicBezTo>
                  <a:cubicBezTo>
                    <a:pt x="22" y="8"/>
                    <a:pt x="22" y="7"/>
                    <a:pt x="21" y="7"/>
                  </a:cubicBezTo>
                  <a:cubicBezTo>
                    <a:pt x="21" y="6"/>
                    <a:pt x="21" y="6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3"/>
                    <a:pt x="20" y="2"/>
                    <a:pt x="19" y="2"/>
                  </a:cubicBezTo>
                  <a:cubicBezTo>
                    <a:pt x="19" y="1"/>
                    <a:pt x="19" y="1"/>
                    <a:pt x="19" y="0"/>
                  </a:cubicBezTo>
                  <a:cubicBezTo>
                    <a:pt x="19" y="1"/>
                    <a:pt x="19" y="3"/>
                    <a:pt x="19" y="4"/>
                  </a:cubicBezTo>
                  <a:cubicBezTo>
                    <a:pt x="19" y="4"/>
                    <a:pt x="20" y="4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7"/>
                    <a:pt x="21" y="7"/>
                  </a:cubicBezTo>
                  <a:cubicBezTo>
                    <a:pt x="21" y="8"/>
                    <a:pt x="21" y="8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1" y="9"/>
                  </a:cubicBezTo>
                  <a:cubicBezTo>
                    <a:pt x="21" y="9"/>
                    <a:pt x="21" y="9"/>
                    <a:pt x="20" y="9"/>
                  </a:cubicBezTo>
                  <a:cubicBezTo>
                    <a:pt x="20" y="9"/>
                    <a:pt x="19" y="9"/>
                    <a:pt x="19" y="9"/>
                  </a:cubicBezTo>
                  <a:cubicBezTo>
                    <a:pt x="17" y="8"/>
                    <a:pt x="16" y="8"/>
                    <a:pt x="15" y="8"/>
                  </a:cubicBezTo>
                  <a:cubicBezTo>
                    <a:pt x="14" y="7"/>
                    <a:pt x="14" y="7"/>
                    <a:pt x="13" y="7"/>
                  </a:cubicBezTo>
                  <a:cubicBezTo>
                    <a:pt x="13" y="7"/>
                    <a:pt x="12" y="6"/>
                    <a:pt x="12" y="6"/>
                  </a:cubicBezTo>
                  <a:cubicBezTo>
                    <a:pt x="11" y="6"/>
                    <a:pt x="11" y="5"/>
                    <a:pt x="10" y="5"/>
                  </a:cubicBezTo>
                  <a:cubicBezTo>
                    <a:pt x="10" y="5"/>
                    <a:pt x="9" y="4"/>
                    <a:pt x="9" y="4"/>
                  </a:cubicBezTo>
                  <a:cubicBezTo>
                    <a:pt x="9" y="5"/>
                    <a:pt x="10" y="6"/>
                    <a:pt x="11" y="6"/>
                  </a:cubicBezTo>
                  <a:cubicBezTo>
                    <a:pt x="12" y="7"/>
                    <a:pt x="14" y="8"/>
                    <a:pt x="15" y="8"/>
                  </a:cubicBezTo>
                  <a:cubicBezTo>
                    <a:pt x="15" y="9"/>
                    <a:pt x="16" y="9"/>
                    <a:pt x="17" y="9"/>
                  </a:cubicBezTo>
                  <a:cubicBezTo>
                    <a:pt x="16" y="9"/>
                    <a:pt x="15" y="9"/>
                    <a:pt x="14" y="9"/>
                  </a:cubicBezTo>
                  <a:cubicBezTo>
                    <a:pt x="13" y="9"/>
                    <a:pt x="12" y="9"/>
                    <a:pt x="11" y="9"/>
                  </a:cubicBezTo>
                  <a:cubicBezTo>
                    <a:pt x="10" y="8"/>
                    <a:pt x="8" y="8"/>
                    <a:pt x="6" y="7"/>
                  </a:cubicBezTo>
                  <a:cubicBezTo>
                    <a:pt x="4" y="7"/>
                    <a:pt x="2" y="6"/>
                    <a:pt x="0" y="6"/>
                  </a:cubicBezTo>
                  <a:cubicBezTo>
                    <a:pt x="4" y="7"/>
                    <a:pt x="8" y="8"/>
                    <a:pt x="11" y="9"/>
                  </a:cubicBezTo>
                  <a:cubicBezTo>
                    <a:pt x="12" y="9"/>
                    <a:pt x="13" y="10"/>
                    <a:pt x="14" y="10"/>
                  </a:cubicBezTo>
                  <a:cubicBezTo>
                    <a:pt x="15" y="10"/>
                    <a:pt x="16" y="10"/>
                    <a:pt x="17" y="10"/>
                  </a:cubicBezTo>
                  <a:cubicBezTo>
                    <a:pt x="19" y="10"/>
                    <a:pt x="21" y="10"/>
                    <a:pt x="23" y="10"/>
                  </a:cubicBezTo>
                  <a:cubicBezTo>
                    <a:pt x="25" y="10"/>
                    <a:pt x="27" y="11"/>
                    <a:pt x="29" y="11"/>
                  </a:cubicBezTo>
                  <a:cubicBezTo>
                    <a:pt x="30" y="11"/>
                    <a:pt x="31" y="11"/>
                    <a:pt x="32" y="11"/>
                  </a:cubicBezTo>
                  <a:cubicBezTo>
                    <a:pt x="32" y="12"/>
                    <a:pt x="33" y="12"/>
                    <a:pt x="34" y="12"/>
                  </a:cubicBezTo>
                  <a:cubicBezTo>
                    <a:pt x="35" y="13"/>
                    <a:pt x="36" y="13"/>
                    <a:pt x="37" y="14"/>
                  </a:cubicBezTo>
                  <a:cubicBezTo>
                    <a:pt x="37" y="14"/>
                    <a:pt x="38" y="14"/>
                    <a:pt x="38" y="15"/>
                  </a:cubicBezTo>
                  <a:cubicBezTo>
                    <a:pt x="37" y="15"/>
                    <a:pt x="36" y="14"/>
                    <a:pt x="35" y="14"/>
                  </a:cubicBezTo>
                  <a:cubicBezTo>
                    <a:pt x="34" y="14"/>
                    <a:pt x="34" y="14"/>
                    <a:pt x="33" y="14"/>
                  </a:cubicBezTo>
                  <a:cubicBezTo>
                    <a:pt x="32" y="14"/>
                    <a:pt x="32" y="14"/>
                    <a:pt x="31" y="14"/>
                  </a:cubicBezTo>
                  <a:cubicBezTo>
                    <a:pt x="29" y="14"/>
                    <a:pt x="28" y="15"/>
                    <a:pt x="27" y="15"/>
                  </a:cubicBezTo>
                  <a:cubicBezTo>
                    <a:pt x="25" y="15"/>
                    <a:pt x="24" y="15"/>
                    <a:pt x="23" y="16"/>
                  </a:cubicBezTo>
                  <a:cubicBezTo>
                    <a:pt x="21" y="16"/>
                    <a:pt x="20" y="16"/>
                    <a:pt x="18" y="16"/>
                  </a:cubicBezTo>
                  <a:cubicBezTo>
                    <a:pt x="17" y="16"/>
                    <a:pt x="16" y="16"/>
                    <a:pt x="14" y="16"/>
                  </a:cubicBezTo>
                  <a:cubicBezTo>
                    <a:pt x="13" y="16"/>
                    <a:pt x="12" y="16"/>
                    <a:pt x="10" y="15"/>
                  </a:cubicBezTo>
                  <a:cubicBezTo>
                    <a:pt x="13" y="16"/>
                    <a:pt x="16" y="17"/>
                    <a:pt x="18" y="17"/>
                  </a:cubicBezTo>
                  <a:cubicBezTo>
                    <a:pt x="20" y="17"/>
                    <a:pt x="21" y="17"/>
                    <a:pt x="23" y="16"/>
                  </a:cubicBezTo>
                  <a:cubicBezTo>
                    <a:pt x="24" y="16"/>
                    <a:pt x="25" y="16"/>
                    <a:pt x="27" y="16"/>
                  </a:cubicBezTo>
                  <a:cubicBezTo>
                    <a:pt x="28" y="15"/>
                    <a:pt x="30" y="15"/>
                    <a:pt x="31" y="15"/>
                  </a:cubicBezTo>
                  <a:cubicBezTo>
                    <a:pt x="32" y="15"/>
                    <a:pt x="32" y="15"/>
                    <a:pt x="33" y="15"/>
                  </a:cubicBezTo>
                  <a:cubicBezTo>
                    <a:pt x="34" y="15"/>
                    <a:pt x="34" y="15"/>
                    <a:pt x="35" y="15"/>
                  </a:cubicBezTo>
                  <a:cubicBezTo>
                    <a:pt x="36" y="15"/>
                    <a:pt x="38" y="16"/>
                    <a:pt x="39" y="16"/>
                  </a:cubicBezTo>
                  <a:cubicBezTo>
                    <a:pt x="40" y="16"/>
                    <a:pt x="40" y="16"/>
                    <a:pt x="41" y="16"/>
                  </a:cubicBezTo>
                  <a:cubicBezTo>
                    <a:pt x="41" y="16"/>
                    <a:pt x="42" y="17"/>
                    <a:pt x="42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1" y="17"/>
                    <a:pt x="39" y="18"/>
                    <a:pt x="38" y="18"/>
                  </a:cubicBezTo>
                  <a:cubicBezTo>
                    <a:pt x="37" y="19"/>
                    <a:pt x="36" y="19"/>
                    <a:pt x="35" y="20"/>
                  </a:cubicBezTo>
                  <a:cubicBezTo>
                    <a:pt x="35" y="20"/>
                    <a:pt x="34" y="21"/>
                    <a:pt x="33" y="21"/>
                  </a:cubicBezTo>
                  <a:cubicBezTo>
                    <a:pt x="31" y="23"/>
                    <a:pt x="30" y="23"/>
                    <a:pt x="28" y="24"/>
                  </a:cubicBezTo>
                  <a:cubicBezTo>
                    <a:pt x="27" y="24"/>
                    <a:pt x="26" y="24"/>
                    <a:pt x="25" y="24"/>
                  </a:cubicBezTo>
                  <a:cubicBezTo>
                    <a:pt x="24" y="25"/>
                    <a:pt x="23" y="25"/>
                    <a:pt x="22" y="25"/>
                  </a:cubicBezTo>
                  <a:cubicBezTo>
                    <a:pt x="24" y="25"/>
                    <a:pt x="26" y="25"/>
                    <a:pt x="28" y="24"/>
                  </a:cubicBezTo>
                  <a:cubicBezTo>
                    <a:pt x="29" y="24"/>
                    <a:pt x="30" y="24"/>
                    <a:pt x="31" y="23"/>
                  </a:cubicBezTo>
                  <a:cubicBezTo>
                    <a:pt x="31" y="23"/>
                    <a:pt x="32" y="23"/>
                    <a:pt x="32" y="23"/>
                  </a:cubicBezTo>
                  <a:cubicBezTo>
                    <a:pt x="32" y="23"/>
                    <a:pt x="33" y="23"/>
                    <a:pt x="33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5" y="21"/>
                    <a:pt x="37" y="20"/>
                    <a:pt x="39" y="19"/>
                  </a:cubicBezTo>
                  <a:cubicBezTo>
                    <a:pt x="39" y="19"/>
                    <a:pt x="40" y="18"/>
                    <a:pt x="41" y="18"/>
                  </a:cubicBezTo>
                  <a:cubicBezTo>
                    <a:pt x="42" y="18"/>
                    <a:pt x="43" y="17"/>
                    <a:pt x="43" y="17"/>
                  </a:cubicBezTo>
                  <a:cubicBezTo>
                    <a:pt x="44" y="17"/>
                    <a:pt x="44" y="17"/>
                    <a:pt x="45" y="18"/>
                  </a:cubicBezTo>
                  <a:cubicBezTo>
                    <a:pt x="45" y="18"/>
                    <a:pt x="45" y="17"/>
                    <a:pt x="46" y="17"/>
                  </a:cubicBezTo>
                  <a:cubicBezTo>
                    <a:pt x="46" y="17"/>
                    <a:pt x="45" y="16"/>
                    <a:pt x="45" y="16"/>
                  </a:cubicBezTo>
                  <a:cubicBezTo>
                    <a:pt x="44" y="16"/>
                    <a:pt x="43" y="16"/>
                    <a:pt x="42" y="15"/>
                  </a:cubicBezTo>
                  <a:cubicBezTo>
                    <a:pt x="42" y="15"/>
                    <a:pt x="41" y="15"/>
                    <a:pt x="41" y="15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1" y="14"/>
                    <a:pt x="40" y="13"/>
                    <a:pt x="40" y="13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40" y="12"/>
                    <a:pt x="40" y="11"/>
                    <a:pt x="40" y="11"/>
                  </a:cubicBezTo>
                  <a:cubicBezTo>
                    <a:pt x="40" y="11"/>
                    <a:pt x="40" y="10"/>
                    <a:pt x="39" y="10"/>
                  </a:cubicBezTo>
                  <a:cubicBezTo>
                    <a:pt x="39" y="9"/>
                    <a:pt x="39" y="8"/>
                    <a:pt x="38" y="7"/>
                  </a:cubicBezTo>
                  <a:cubicBezTo>
                    <a:pt x="38" y="7"/>
                    <a:pt x="37" y="6"/>
                    <a:pt x="37" y="6"/>
                  </a:cubicBezTo>
                  <a:cubicBezTo>
                    <a:pt x="37" y="6"/>
                    <a:pt x="37" y="5"/>
                    <a:pt x="36" y="5"/>
                  </a:cubicBezTo>
                  <a:cubicBezTo>
                    <a:pt x="37" y="5"/>
                    <a:pt x="37" y="6"/>
                    <a:pt x="37" y="6"/>
                  </a:cubicBezTo>
                  <a:cubicBezTo>
                    <a:pt x="37" y="7"/>
                    <a:pt x="37" y="7"/>
                    <a:pt x="38" y="8"/>
                  </a:cubicBezTo>
                  <a:cubicBezTo>
                    <a:pt x="38" y="8"/>
                    <a:pt x="38" y="9"/>
                    <a:pt x="39" y="10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9" y="12"/>
                    <a:pt x="39" y="13"/>
                    <a:pt x="39" y="13"/>
                  </a:cubicBezTo>
                  <a:cubicBezTo>
                    <a:pt x="39" y="13"/>
                    <a:pt x="39" y="14"/>
                    <a:pt x="40" y="14"/>
                  </a:cubicBezTo>
                  <a:cubicBezTo>
                    <a:pt x="39" y="14"/>
                    <a:pt x="39" y="13"/>
                    <a:pt x="39" y="13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4" y="10"/>
                    <a:pt x="33" y="9"/>
                    <a:pt x="31" y="8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0" y="7"/>
                    <a:pt x="30" y="7"/>
                    <a:pt x="30" y="6"/>
                  </a:cubicBezTo>
                  <a:cubicBezTo>
                    <a:pt x="29" y="6"/>
                    <a:pt x="29" y="5"/>
                    <a:pt x="28" y="5"/>
                  </a:cubicBezTo>
                  <a:cubicBezTo>
                    <a:pt x="28" y="4"/>
                    <a:pt x="27" y="3"/>
                    <a:pt x="27" y="3"/>
                  </a:cubicBezTo>
                  <a:cubicBezTo>
                    <a:pt x="26" y="2"/>
                    <a:pt x="26" y="1"/>
                    <a:pt x="26" y="1"/>
                  </a:cubicBezTo>
                  <a:cubicBezTo>
                    <a:pt x="26" y="2"/>
                    <a:pt x="27" y="4"/>
                    <a:pt x="28" y="5"/>
                  </a:cubicBezTo>
                  <a:cubicBezTo>
                    <a:pt x="28" y="6"/>
                    <a:pt x="29" y="6"/>
                    <a:pt x="29" y="7"/>
                  </a:cubicBezTo>
                  <a:close/>
                  <a:moveTo>
                    <a:pt x="22" y="9"/>
                  </a:move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64" name="Freeform 2315"/>
            <p:cNvSpPr/>
            <p:nvPr/>
          </p:nvSpPr>
          <p:spPr>
            <a:xfrm>
              <a:off x="6943696" y="4130698"/>
              <a:ext cx="134938" cy="49213"/>
            </a:xfrm>
            <a:custGeom>
              <a:avLst/>
              <a:gdLst>
                <a:gd name="txL" fmla="*/ 0 w 36"/>
                <a:gd name="txT" fmla="*/ 0 h 13"/>
                <a:gd name="txR" fmla="*/ 36 w 36"/>
                <a:gd name="txB" fmla="*/ 13 h 1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6" h="13">
                  <a:moveTo>
                    <a:pt x="11" y="13"/>
                  </a:moveTo>
                  <a:cubicBezTo>
                    <a:pt x="11" y="13"/>
                    <a:pt x="12" y="13"/>
                    <a:pt x="12" y="12"/>
                  </a:cubicBezTo>
                  <a:cubicBezTo>
                    <a:pt x="15" y="12"/>
                    <a:pt x="16" y="11"/>
                    <a:pt x="18" y="10"/>
                  </a:cubicBezTo>
                  <a:cubicBezTo>
                    <a:pt x="21" y="8"/>
                    <a:pt x="24" y="6"/>
                    <a:pt x="26" y="4"/>
                  </a:cubicBezTo>
                  <a:cubicBezTo>
                    <a:pt x="28" y="3"/>
                    <a:pt x="30" y="2"/>
                    <a:pt x="32" y="2"/>
                  </a:cubicBezTo>
                  <a:cubicBezTo>
                    <a:pt x="33" y="2"/>
                    <a:pt x="35" y="1"/>
                    <a:pt x="36" y="0"/>
                  </a:cubicBezTo>
                  <a:cubicBezTo>
                    <a:pt x="33" y="1"/>
                    <a:pt x="31" y="1"/>
                    <a:pt x="30" y="1"/>
                  </a:cubicBezTo>
                  <a:cubicBezTo>
                    <a:pt x="24" y="1"/>
                    <a:pt x="19" y="4"/>
                    <a:pt x="13" y="6"/>
                  </a:cubicBezTo>
                  <a:cubicBezTo>
                    <a:pt x="11" y="7"/>
                    <a:pt x="8" y="8"/>
                    <a:pt x="6" y="9"/>
                  </a:cubicBezTo>
                  <a:cubicBezTo>
                    <a:pt x="4" y="9"/>
                    <a:pt x="2" y="9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4" y="10"/>
                    <a:pt x="7" y="12"/>
                    <a:pt x="11" y="13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965" name="Picture 2316"/>
            <p:cNvPicPr>
              <a:picLocks noChangeAspect="1"/>
            </p:cNvPicPr>
            <p:nvPr/>
          </p:nvPicPr>
          <p:blipFill>
            <a:blip r:embed="rId95"/>
            <a:stretch>
              <a:fillRect/>
            </a:stretch>
          </p:blipFill>
          <p:spPr>
            <a:xfrm>
              <a:off x="6967508" y="4113235"/>
              <a:ext cx="123826" cy="90488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966" name="Picture 2317"/>
            <p:cNvPicPr>
              <a:picLocks noChangeAspect="1"/>
            </p:cNvPicPr>
            <p:nvPr/>
          </p:nvPicPr>
          <p:blipFill>
            <a:blip r:embed="rId96"/>
            <a:stretch>
              <a:fillRect/>
            </a:stretch>
          </p:blipFill>
          <p:spPr>
            <a:xfrm>
              <a:off x="6927821" y="4083073"/>
              <a:ext cx="168276" cy="100013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967" name="Freeform 2318"/>
            <p:cNvSpPr/>
            <p:nvPr/>
          </p:nvSpPr>
          <p:spPr>
            <a:xfrm>
              <a:off x="6965921" y="4124348"/>
              <a:ext cx="55563" cy="30163"/>
            </a:xfrm>
            <a:custGeom>
              <a:avLst/>
              <a:gdLst>
                <a:gd name="txL" fmla="*/ 0 w 15"/>
                <a:gd name="txT" fmla="*/ 0 h 8"/>
                <a:gd name="txR" fmla="*/ 15 w 15"/>
                <a:gd name="txB" fmla="*/ 8 h 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5" h="8">
                  <a:moveTo>
                    <a:pt x="8" y="7"/>
                  </a:moveTo>
                  <a:cubicBezTo>
                    <a:pt x="11" y="7"/>
                    <a:pt x="13" y="6"/>
                    <a:pt x="15" y="5"/>
                  </a:cubicBezTo>
                  <a:cubicBezTo>
                    <a:pt x="14" y="5"/>
                    <a:pt x="13" y="5"/>
                    <a:pt x="11" y="5"/>
                  </a:cubicBezTo>
                  <a:cubicBezTo>
                    <a:pt x="10" y="5"/>
                    <a:pt x="8" y="4"/>
                    <a:pt x="8" y="2"/>
                  </a:cubicBezTo>
                  <a:cubicBezTo>
                    <a:pt x="7" y="2"/>
                    <a:pt x="6" y="1"/>
                    <a:pt x="6" y="0"/>
                  </a:cubicBezTo>
                  <a:cubicBezTo>
                    <a:pt x="3" y="2"/>
                    <a:pt x="1" y="5"/>
                    <a:pt x="0" y="7"/>
                  </a:cubicBezTo>
                  <a:cubicBezTo>
                    <a:pt x="2" y="8"/>
                    <a:pt x="6" y="8"/>
                    <a:pt x="8" y="7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68" name="Freeform 2319"/>
            <p:cNvSpPr/>
            <p:nvPr/>
          </p:nvSpPr>
          <p:spPr>
            <a:xfrm>
              <a:off x="7026246" y="4116410"/>
              <a:ext cx="112713" cy="71438"/>
            </a:xfrm>
            <a:custGeom>
              <a:avLst/>
              <a:gdLst>
                <a:gd name="txL" fmla="*/ 0 w 30"/>
                <a:gd name="txT" fmla="*/ 0 h 19"/>
                <a:gd name="txR" fmla="*/ 30 w 30"/>
                <a:gd name="txB" fmla="*/ 19 h 1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0" h="19">
                  <a:moveTo>
                    <a:pt x="14" y="4"/>
                  </a:moveTo>
                  <a:cubicBezTo>
                    <a:pt x="13" y="6"/>
                    <a:pt x="12" y="7"/>
                    <a:pt x="11" y="8"/>
                  </a:cubicBezTo>
                  <a:cubicBezTo>
                    <a:pt x="9" y="9"/>
                    <a:pt x="9" y="11"/>
                    <a:pt x="8" y="12"/>
                  </a:cubicBezTo>
                  <a:cubicBezTo>
                    <a:pt x="6" y="16"/>
                    <a:pt x="4" y="18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4" y="19"/>
                    <a:pt x="8" y="17"/>
                    <a:pt x="11" y="15"/>
                  </a:cubicBezTo>
                  <a:cubicBezTo>
                    <a:pt x="13" y="13"/>
                    <a:pt x="16" y="9"/>
                    <a:pt x="16" y="5"/>
                  </a:cubicBezTo>
                  <a:cubicBezTo>
                    <a:pt x="18" y="3"/>
                    <a:pt x="20" y="3"/>
                    <a:pt x="22" y="3"/>
                  </a:cubicBezTo>
                  <a:cubicBezTo>
                    <a:pt x="24" y="3"/>
                    <a:pt x="25" y="4"/>
                    <a:pt x="27" y="3"/>
                  </a:cubicBezTo>
                  <a:cubicBezTo>
                    <a:pt x="28" y="3"/>
                    <a:pt x="29" y="2"/>
                    <a:pt x="30" y="2"/>
                  </a:cubicBezTo>
                  <a:cubicBezTo>
                    <a:pt x="30" y="1"/>
                    <a:pt x="30" y="1"/>
                    <a:pt x="30" y="0"/>
                  </a:cubicBezTo>
                  <a:cubicBezTo>
                    <a:pt x="29" y="1"/>
                    <a:pt x="28" y="2"/>
                    <a:pt x="27" y="3"/>
                  </a:cubicBezTo>
                  <a:cubicBezTo>
                    <a:pt x="25" y="3"/>
                    <a:pt x="23" y="3"/>
                    <a:pt x="22" y="3"/>
                  </a:cubicBezTo>
                  <a:cubicBezTo>
                    <a:pt x="20" y="3"/>
                    <a:pt x="17" y="3"/>
                    <a:pt x="15" y="4"/>
                  </a:cubicBezTo>
                  <a:cubicBezTo>
                    <a:pt x="15" y="4"/>
                    <a:pt x="14" y="4"/>
                    <a:pt x="14" y="4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69" name="Freeform 2320"/>
            <p:cNvSpPr>
              <a:spLocks noEditPoints="1"/>
            </p:cNvSpPr>
            <p:nvPr/>
          </p:nvSpPr>
          <p:spPr>
            <a:xfrm>
              <a:off x="6946871" y="4113235"/>
              <a:ext cx="134938" cy="74613"/>
            </a:xfrm>
            <a:custGeom>
              <a:avLst/>
              <a:gdLst>
                <a:gd name="txL" fmla="*/ 0 w 36"/>
                <a:gd name="txT" fmla="*/ 0 h 20"/>
                <a:gd name="txR" fmla="*/ 36 w 36"/>
                <a:gd name="txB" fmla="*/ 20 h 2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6" h="20">
                  <a:moveTo>
                    <a:pt x="21" y="4"/>
                  </a:moveTo>
                  <a:cubicBezTo>
                    <a:pt x="21" y="4"/>
                    <a:pt x="21" y="5"/>
                    <a:pt x="22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4" y="5"/>
                    <a:pt x="25" y="5"/>
                    <a:pt x="26" y="5"/>
                  </a:cubicBezTo>
                  <a:cubicBezTo>
                    <a:pt x="25" y="5"/>
                    <a:pt x="24" y="6"/>
                    <a:pt x="24" y="6"/>
                  </a:cubicBezTo>
                  <a:cubicBezTo>
                    <a:pt x="23" y="6"/>
                    <a:pt x="22" y="6"/>
                    <a:pt x="22" y="6"/>
                  </a:cubicBezTo>
                  <a:cubicBezTo>
                    <a:pt x="21" y="7"/>
                    <a:pt x="20" y="7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8" y="8"/>
                    <a:pt x="18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15" y="7"/>
                    <a:pt x="15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5"/>
                    <a:pt x="12" y="5"/>
                    <a:pt x="12" y="5"/>
                  </a:cubicBezTo>
                  <a:cubicBezTo>
                    <a:pt x="12" y="4"/>
                    <a:pt x="12" y="4"/>
                    <a:pt x="11" y="4"/>
                  </a:cubicBezTo>
                  <a:cubicBezTo>
                    <a:pt x="12" y="4"/>
                    <a:pt x="12" y="5"/>
                    <a:pt x="13" y="6"/>
                  </a:cubicBezTo>
                  <a:cubicBezTo>
                    <a:pt x="13" y="6"/>
                    <a:pt x="13" y="6"/>
                    <a:pt x="13" y="7"/>
                  </a:cubicBezTo>
                  <a:cubicBezTo>
                    <a:pt x="13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5" y="8"/>
                    <a:pt x="15" y="8"/>
                  </a:cubicBezTo>
                  <a:cubicBezTo>
                    <a:pt x="15" y="8"/>
                    <a:pt x="16" y="9"/>
                    <a:pt x="16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5" y="10"/>
                    <a:pt x="15" y="10"/>
                    <a:pt x="14" y="10"/>
                  </a:cubicBezTo>
                  <a:cubicBezTo>
                    <a:pt x="13" y="10"/>
                    <a:pt x="12" y="10"/>
                    <a:pt x="11" y="10"/>
                  </a:cubicBezTo>
                  <a:cubicBezTo>
                    <a:pt x="11" y="10"/>
                    <a:pt x="10" y="11"/>
                    <a:pt x="10" y="11"/>
                  </a:cubicBezTo>
                  <a:cubicBezTo>
                    <a:pt x="9" y="11"/>
                    <a:pt x="9" y="11"/>
                    <a:pt x="8" y="11"/>
                  </a:cubicBezTo>
                  <a:cubicBezTo>
                    <a:pt x="8" y="11"/>
                    <a:pt x="7" y="10"/>
                    <a:pt x="7" y="10"/>
                  </a:cubicBezTo>
                  <a:cubicBezTo>
                    <a:pt x="6" y="10"/>
                    <a:pt x="6" y="10"/>
                    <a:pt x="5" y="10"/>
                  </a:cubicBezTo>
                  <a:cubicBezTo>
                    <a:pt x="6" y="11"/>
                    <a:pt x="7" y="11"/>
                    <a:pt x="8" y="11"/>
                  </a:cubicBezTo>
                  <a:cubicBezTo>
                    <a:pt x="9" y="11"/>
                    <a:pt x="10" y="11"/>
                    <a:pt x="11" y="11"/>
                  </a:cubicBezTo>
                  <a:cubicBezTo>
                    <a:pt x="12" y="11"/>
                    <a:pt x="13" y="11"/>
                    <a:pt x="13" y="11"/>
                  </a:cubicBezTo>
                  <a:cubicBezTo>
                    <a:pt x="13" y="11"/>
                    <a:pt x="12" y="11"/>
                    <a:pt x="11" y="12"/>
                  </a:cubicBezTo>
                  <a:cubicBezTo>
                    <a:pt x="11" y="12"/>
                    <a:pt x="10" y="12"/>
                    <a:pt x="9" y="12"/>
                  </a:cubicBezTo>
                  <a:cubicBezTo>
                    <a:pt x="8" y="13"/>
                    <a:pt x="6" y="13"/>
                    <a:pt x="5" y="14"/>
                  </a:cubicBezTo>
                  <a:cubicBezTo>
                    <a:pt x="3" y="14"/>
                    <a:pt x="2" y="14"/>
                    <a:pt x="0" y="15"/>
                  </a:cubicBezTo>
                  <a:cubicBezTo>
                    <a:pt x="3" y="14"/>
                    <a:pt x="6" y="14"/>
                    <a:pt x="9" y="13"/>
                  </a:cubicBezTo>
                  <a:cubicBezTo>
                    <a:pt x="10" y="13"/>
                    <a:pt x="11" y="12"/>
                    <a:pt x="12" y="12"/>
                  </a:cubicBezTo>
                  <a:cubicBezTo>
                    <a:pt x="12" y="12"/>
                    <a:pt x="13" y="12"/>
                    <a:pt x="14" y="11"/>
                  </a:cubicBezTo>
                  <a:cubicBezTo>
                    <a:pt x="15" y="11"/>
                    <a:pt x="16" y="10"/>
                    <a:pt x="18" y="9"/>
                  </a:cubicBezTo>
                  <a:cubicBezTo>
                    <a:pt x="19" y="9"/>
                    <a:pt x="21" y="8"/>
                    <a:pt x="22" y="7"/>
                  </a:cubicBezTo>
                  <a:cubicBezTo>
                    <a:pt x="23" y="7"/>
                    <a:pt x="23" y="7"/>
                    <a:pt x="24" y="7"/>
                  </a:cubicBezTo>
                  <a:cubicBezTo>
                    <a:pt x="25" y="7"/>
                    <a:pt x="26" y="6"/>
                    <a:pt x="26" y="6"/>
                  </a:cubicBezTo>
                  <a:cubicBezTo>
                    <a:pt x="27" y="6"/>
                    <a:pt x="28" y="6"/>
                    <a:pt x="29" y="6"/>
                  </a:cubicBezTo>
                  <a:cubicBezTo>
                    <a:pt x="29" y="6"/>
                    <a:pt x="30" y="6"/>
                    <a:pt x="30" y="6"/>
                  </a:cubicBezTo>
                  <a:cubicBezTo>
                    <a:pt x="29" y="7"/>
                    <a:pt x="29" y="7"/>
                    <a:pt x="28" y="7"/>
                  </a:cubicBezTo>
                  <a:cubicBezTo>
                    <a:pt x="27" y="8"/>
                    <a:pt x="27" y="8"/>
                    <a:pt x="26" y="8"/>
                  </a:cubicBezTo>
                  <a:cubicBezTo>
                    <a:pt x="26" y="8"/>
                    <a:pt x="25" y="9"/>
                    <a:pt x="25" y="9"/>
                  </a:cubicBezTo>
                  <a:cubicBezTo>
                    <a:pt x="24" y="9"/>
                    <a:pt x="23" y="10"/>
                    <a:pt x="22" y="11"/>
                  </a:cubicBezTo>
                  <a:cubicBezTo>
                    <a:pt x="21" y="12"/>
                    <a:pt x="20" y="12"/>
                    <a:pt x="20" y="13"/>
                  </a:cubicBezTo>
                  <a:cubicBezTo>
                    <a:pt x="19" y="14"/>
                    <a:pt x="18" y="14"/>
                    <a:pt x="17" y="15"/>
                  </a:cubicBezTo>
                  <a:cubicBezTo>
                    <a:pt x="16" y="16"/>
                    <a:pt x="15" y="16"/>
                    <a:pt x="14" y="17"/>
                  </a:cubicBezTo>
                  <a:cubicBezTo>
                    <a:pt x="13" y="17"/>
                    <a:pt x="12" y="17"/>
                    <a:pt x="11" y="18"/>
                  </a:cubicBezTo>
                  <a:cubicBezTo>
                    <a:pt x="13" y="17"/>
                    <a:pt x="15" y="16"/>
                    <a:pt x="17" y="15"/>
                  </a:cubicBezTo>
                  <a:cubicBezTo>
                    <a:pt x="18" y="15"/>
                    <a:pt x="19" y="14"/>
                    <a:pt x="20" y="13"/>
                  </a:cubicBezTo>
                  <a:cubicBezTo>
                    <a:pt x="21" y="13"/>
                    <a:pt x="22" y="12"/>
                    <a:pt x="22" y="11"/>
                  </a:cubicBezTo>
                  <a:cubicBezTo>
                    <a:pt x="23" y="11"/>
                    <a:pt x="24" y="10"/>
                    <a:pt x="25" y="9"/>
                  </a:cubicBezTo>
                  <a:cubicBezTo>
                    <a:pt x="26" y="9"/>
                    <a:pt x="26" y="9"/>
                    <a:pt x="27" y="9"/>
                  </a:cubicBezTo>
                  <a:cubicBezTo>
                    <a:pt x="27" y="8"/>
                    <a:pt x="28" y="8"/>
                    <a:pt x="28" y="8"/>
                  </a:cubicBezTo>
                  <a:cubicBezTo>
                    <a:pt x="29" y="8"/>
                    <a:pt x="30" y="7"/>
                    <a:pt x="31" y="7"/>
                  </a:cubicBezTo>
                  <a:cubicBezTo>
                    <a:pt x="32" y="7"/>
                    <a:pt x="32" y="7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2" y="8"/>
                    <a:pt x="31" y="9"/>
                  </a:cubicBezTo>
                  <a:cubicBezTo>
                    <a:pt x="31" y="10"/>
                    <a:pt x="30" y="10"/>
                    <a:pt x="30" y="11"/>
                  </a:cubicBezTo>
                  <a:cubicBezTo>
                    <a:pt x="30" y="12"/>
                    <a:pt x="29" y="12"/>
                    <a:pt x="29" y="13"/>
                  </a:cubicBezTo>
                  <a:cubicBezTo>
                    <a:pt x="28" y="15"/>
                    <a:pt x="27" y="16"/>
                    <a:pt x="26" y="17"/>
                  </a:cubicBezTo>
                  <a:cubicBezTo>
                    <a:pt x="26" y="17"/>
                    <a:pt x="25" y="18"/>
                    <a:pt x="24" y="18"/>
                  </a:cubicBezTo>
                  <a:cubicBezTo>
                    <a:pt x="24" y="19"/>
                    <a:pt x="23" y="19"/>
                    <a:pt x="22" y="20"/>
                  </a:cubicBezTo>
                  <a:cubicBezTo>
                    <a:pt x="24" y="19"/>
                    <a:pt x="25" y="18"/>
                    <a:pt x="26" y="17"/>
                  </a:cubicBezTo>
                  <a:cubicBezTo>
                    <a:pt x="27" y="17"/>
                    <a:pt x="28" y="16"/>
                    <a:pt x="28" y="15"/>
                  </a:cubicBezTo>
                  <a:cubicBezTo>
                    <a:pt x="28" y="15"/>
                    <a:pt x="29" y="15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4"/>
                    <a:pt x="29" y="14"/>
                    <a:pt x="29" y="13"/>
                  </a:cubicBezTo>
                  <a:cubicBezTo>
                    <a:pt x="30" y="12"/>
                    <a:pt x="31" y="11"/>
                    <a:pt x="32" y="9"/>
                  </a:cubicBezTo>
                  <a:cubicBezTo>
                    <a:pt x="32" y="9"/>
                    <a:pt x="33" y="8"/>
                    <a:pt x="33" y="8"/>
                  </a:cubicBezTo>
                  <a:cubicBezTo>
                    <a:pt x="34" y="7"/>
                    <a:pt x="34" y="7"/>
                    <a:pt x="34" y="6"/>
                  </a:cubicBezTo>
                  <a:cubicBezTo>
                    <a:pt x="35" y="6"/>
                    <a:pt x="35" y="6"/>
                    <a:pt x="36" y="6"/>
                  </a:cubicBezTo>
                  <a:cubicBezTo>
                    <a:pt x="36" y="6"/>
                    <a:pt x="36" y="6"/>
                    <a:pt x="36" y="5"/>
                  </a:cubicBezTo>
                  <a:cubicBezTo>
                    <a:pt x="36" y="5"/>
                    <a:pt x="36" y="5"/>
                    <a:pt x="35" y="5"/>
                  </a:cubicBezTo>
                  <a:cubicBezTo>
                    <a:pt x="35" y="5"/>
                    <a:pt x="34" y="5"/>
                    <a:pt x="33" y="5"/>
                  </a:cubicBezTo>
                  <a:cubicBezTo>
                    <a:pt x="33" y="5"/>
                    <a:pt x="32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1" y="5"/>
                    <a:pt x="31" y="4"/>
                  </a:cubicBezTo>
                  <a:cubicBezTo>
                    <a:pt x="31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30" y="3"/>
                    <a:pt x="29" y="3"/>
                    <a:pt x="29" y="3"/>
                  </a:cubicBezTo>
                  <a:cubicBezTo>
                    <a:pt x="28" y="2"/>
                    <a:pt x="28" y="2"/>
                    <a:pt x="27" y="1"/>
                  </a:cubicBezTo>
                  <a:cubicBezTo>
                    <a:pt x="27" y="1"/>
                    <a:pt x="26" y="1"/>
                    <a:pt x="26" y="1"/>
                  </a:cubicBezTo>
                  <a:cubicBezTo>
                    <a:pt x="26" y="1"/>
                    <a:pt x="25" y="1"/>
                    <a:pt x="25" y="0"/>
                  </a:cubicBezTo>
                  <a:cubicBezTo>
                    <a:pt x="25" y="1"/>
                    <a:pt x="26" y="1"/>
                    <a:pt x="26" y="1"/>
                  </a:cubicBezTo>
                  <a:cubicBezTo>
                    <a:pt x="26" y="1"/>
                    <a:pt x="27" y="1"/>
                    <a:pt x="27" y="2"/>
                  </a:cubicBezTo>
                  <a:cubicBezTo>
                    <a:pt x="27" y="2"/>
                    <a:pt x="28" y="3"/>
                    <a:pt x="29" y="3"/>
                  </a:cubicBezTo>
                  <a:cubicBezTo>
                    <a:pt x="29" y="3"/>
                    <a:pt x="29" y="4"/>
                    <a:pt x="29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5" y="5"/>
                    <a:pt x="24" y="4"/>
                    <a:pt x="23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1" y="4"/>
                    <a:pt x="21" y="4"/>
                  </a:cubicBezTo>
                  <a:cubicBezTo>
                    <a:pt x="20" y="4"/>
                    <a:pt x="20" y="4"/>
                    <a:pt x="19" y="3"/>
                  </a:cubicBezTo>
                  <a:cubicBezTo>
                    <a:pt x="19" y="3"/>
                    <a:pt x="18" y="3"/>
                    <a:pt x="18" y="3"/>
                  </a:cubicBezTo>
                  <a:cubicBezTo>
                    <a:pt x="17" y="2"/>
                    <a:pt x="16" y="2"/>
                    <a:pt x="16" y="2"/>
                  </a:cubicBezTo>
                  <a:cubicBezTo>
                    <a:pt x="17" y="2"/>
                    <a:pt x="18" y="3"/>
                    <a:pt x="19" y="4"/>
                  </a:cubicBezTo>
                  <a:cubicBezTo>
                    <a:pt x="20" y="4"/>
                    <a:pt x="20" y="4"/>
                    <a:pt x="21" y="4"/>
                  </a:cubicBezTo>
                  <a:close/>
                  <a:moveTo>
                    <a:pt x="17" y="9"/>
                  </a:move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70" name="Freeform 2321"/>
            <p:cNvSpPr/>
            <p:nvPr/>
          </p:nvSpPr>
          <p:spPr>
            <a:xfrm>
              <a:off x="7994627" y="4248174"/>
              <a:ext cx="38100" cy="138113"/>
            </a:xfrm>
            <a:custGeom>
              <a:avLst/>
              <a:gdLst>
                <a:gd name="txL" fmla="*/ 0 w 10"/>
                <a:gd name="txT" fmla="*/ 0 h 37"/>
                <a:gd name="txR" fmla="*/ 10 w 10"/>
                <a:gd name="txB" fmla="*/ 37 h 3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0" h="37">
                  <a:moveTo>
                    <a:pt x="10" y="27"/>
                  </a:moveTo>
                  <a:cubicBezTo>
                    <a:pt x="10" y="26"/>
                    <a:pt x="10" y="26"/>
                    <a:pt x="9" y="25"/>
                  </a:cubicBezTo>
                  <a:cubicBezTo>
                    <a:pt x="9" y="23"/>
                    <a:pt x="8" y="21"/>
                    <a:pt x="8" y="19"/>
                  </a:cubicBezTo>
                  <a:cubicBezTo>
                    <a:pt x="6" y="16"/>
                    <a:pt x="4" y="13"/>
                    <a:pt x="3" y="10"/>
                  </a:cubicBezTo>
                  <a:cubicBezTo>
                    <a:pt x="2" y="8"/>
                    <a:pt x="2" y="6"/>
                    <a:pt x="2" y="4"/>
                  </a:cubicBezTo>
                  <a:cubicBezTo>
                    <a:pt x="2" y="3"/>
                    <a:pt x="2" y="1"/>
                    <a:pt x="1" y="0"/>
                  </a:cubicBezTo>
                  <a:cubicBezTo>
                    <a:pt x="1" y="3"/>
                    <a:pt x="1" y="5"/>
                    <a:pt x="1" y="6"/>
                  </a:cubicBezTo>
                  <a:cubicBezTo>
                    <a:pt x="0" y="12"/>
                    <a:pt x="2" y="18"/>
                    <a:pt x="4" y="23"/>
                  </a:cubicBezTo>
                  <a:cubicBezTo>
                    <a:pt x="4" y="26"/>
                    <a:pt x="4" y="28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6" y="34"/>
                    <a:pt x="8" y="30"/>
                    <a:pt x="10" y="27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971" name="Picture 2322"/>
            <p:cNvPicPr>
              <a:picLocks noChangeAspect="1"/>
            </p:cNvPicPr>
            <p:nvPr/>
          </p:nvPicPr>
          <p:blipFill>
            <a:blip r:embed="rId97"/>
            <a:stretch>
              <a:fillRect/>
            </a:stretch>
          </p:blipFill>
          <p:spPr>
            <a:xfrm>
              <a:off x="7983515" y="4229124"/>
              <a:ext cx="79375" cy="134938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972" name="Picture 2323"/>
            <p:cNvPicPr>
              <a:picLocks noChangeAspect="1"/>
            </p:cNvPicPr>
            <p:nvPr/>
          </p:nvPicPr>
          <p:blipFill>
            <a:blip r:embed="rId98"/>
            <a:stretch>
              <a:fillRect/>
            </a:stretch>
          </p:blipFill>
          <p:spPr>
            <a:xfrm>
              <a:off x="7942239" y="4222774"/>
              <a:ext cx="90488" cy="179389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973" name="Freeform 2324"/>
            <p:cNvSpPr/>
            <p:nvPr/>
          </p:nvSpPr>
          <p:spPr>
            <a:xfrm>
              <a:off x="7975577" y="4303737"/>
              <a:ext cx="30163" cy="60325"/>
            </a:xfrm>
            <a:custGeom>
              <a:avLst/>
              <a:gdLst>
                <a:gd name="txL" fmla="*/ 0 w 8"/>
                <a:gd name="txT" fmla="*/ 0 h 16"/>
                <a:gd name="txR" fmla="*/ 8 w 8"/>
                <a:gd name="txB" fmla="*/ 16 h 16"/>
              </a:gdLst>
              <a:ahLst/>
              <a:cxnLst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8" h="16">
                  <a:moveTo>
                    <a:pt x="8" y="8"/>
                  </a:moveTo>
                  <a:cubicBezTo>
                    <a:pt x="8" y="5"/>
                    <a:pt x="7" y="2"/>
                    <a:pt x="6" y="0"/>
                  </a:cubicBezTo>
                  <a:cubicBezTo>
                    <a:pt x="6" y="1"/>
                    <a:pt x="6" y="3"/>
                    <a:pt x="6" y="4"/>
                  </a:cubicBezTo>
                  <a:cubicBezTo>
                    <a:pt x="6" y="6"/>
                    <a:pt x="4" y="6"/>
                    <a:pt x="3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2" y="11"/>
                    <a:pt x="4" y="14"/>
                    <a:pt x="6" y="16"/>
                  </a:cubicBezTo>
                  <a:cubicBezTo>
                    <a:pt x="7" y="14"/>
                    <a:pt x="7" y="10"/>
                    <a:pt x="8" y="8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74" name="Freeform 2325"/>
            <p:cNvSpPr/>
            <p:nvPr/>
          </p:nvSpPr>
          <p:spPr>
            <a:xfrm>
              <a:off x="7994627" y="4184673"/>
              <a:ext cx="52388" cy="123826"/>
            </a:xfrm>
            <a:custGeom>
              <a:avLst/>
              <a:gdLst>
                <a:gd name="txL" fmla="*/ 0 w 14"/>
                <a:gd name="txT" fmla="*/ 0 h 33"/>
                <a:gd name="txR" fmla="*/ 14 w 14"/>
                <a:gd name="txB" fmla="*/ 33 h 3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4" h="33">
                  <a:moveTo>
                    <a:pt x="1" y="17"/>
                  </a:moveTo>
                  <a:cubicBezTo>
                    <a:pt x="2" y="18"/>
                    <a:pt x="4" y="20"/>
                    <a:pt x="4" y="21"/>
                  </a:cubicBezTo>
                  <a:cubicBezTo>
                    <a:pt x="5" y="22"/>
                    <a:pt x="7" y="23"/>
                    <a:pt x="8" y="24"/>
                  </a:cubicBezTo>
                  <a:cubicBezTo>
                    <a:pt x="11" y="27"/>
                    <a:pt x="13" y="29"/>
                    <a:pt x="13" y="33"/>
                  </a:cubicBezTo>
                  <a:cubicBezTo>
                    <a:pt x="13" y="33"/>
                    <a:pt x="13" y="33"/>
                    <a:pt x="14" y="33"/>
                  </a:cubicBezTo>
                  <a:cubicBezTo>
                    <a:pt x="14" y="29"/>
                    <a:pt x="13" y="25"/>
                    <a:pt x="11" y="22"/>
                  </a:cubicBezTo>
                  <a:cubicBezTo>
                    <a:pt x="10" y="19"/>
                    <a:pt x="6" y="15"/>
                    <a:pt x="2" y="16"/>
                  </a:cubicBezTo>
                  <a:cubicBezTo>
                    <a:pt x="0" y="13"/>
                    <a:pt x="1" y="11"/>
                    <a:pt x="1" y="9"/>
                  </a:cubicBezTo>
                  <a:cubicBezTo>
                    <a:pt x="2" y="7"/>
                    <a:pt x="2" y="6"/>
                    <a:pt x="2" y="4"/>
                  </a:cubicBezTo>
                  <a:cubicBezTo>
                    <a:pt x="2" y="3"/>
                    <a:pt x="1" y="2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3"/>
                    <a:pt x="1" y="4"/>
                  </a:cubicBezTo>
                  <a:cubicBezTo>
                    <a:pt x="1" y="6"/>
                    <a:pt x="1" y="8"/>
                    <a:pt x="1" y="9"/>
                  </a:cubicBezTo>
                  <a:cubicBezTo>
                    <a:pt x="1" y="11"/>
                    <a:pt x="0" y="14"/>
                    <a:pt x="1" y="16"/>
                  </a:cubicBezTo>
                  <a:cubicBezTo>
                    <a:pt x="1" y="16"/>
                    <a:pt x="1" y="17"/>
                    <a:pt x="1" y="17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75" name="Freeform 2326"/>
            <p:cNvSpPr>
              <a:spLocks noEditPoints="1"/>
            </p:cNvSpPr>
            <p:nvPr/>
          </p:nvSpPr>
          <p:spPr>
            <a:xfrm>
              <a:off x="7972402" y="4243411"/>
              <a:ext cx="71438" cy="139701"/>
            </a:xfrm>
            <a:custGeom>
              <a:avLst/>
              <a:gdLst>
                <a:gd name="txL" fmla="*/ 0 w 19"/>
                <a:gd name="txT" fmla="*/ 0 h 37"/>
                <a:gd name="txR" fmla="*/ 19 w 19"/>
                <a:gd name="txB" fmla="*/ 37 h 3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9" h="37">
                  <a:moveTo>
                    <a:pt x="4" y="15"/>
                  </a:moveTo>
                  <a:cubicBezTo>
                    <a:pt x="4" y="15"/>
                    <a:pt x="4" y="14"/>
                    <a:pt x="4" y="14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2"/>
                    <a:pt x="5" y="11"/>
                    <a:pt x="6" y="10"/>
                  </a:cubicBezTo>
                  <a:cubicBezTo>
                    <a:pt x="6" y="11"/>
                    <a:pt x="6" y="11"/>
                    <a:pt x="6" y="12"/>
                  </a:cubicBezTo>
                  <a:cubicBezTo>
                    <a:pt x="6" y="13"/>
                    <a:pt x="6" y="14"/>
                    <a:pt x="6" y="14"/>
                  </a:cubicBezTo>
                  <a:cubicBezTo>
                    <a:pt x="6" y="15"/>
                    <a:pt x="7" y="16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7" y="18"/>
                    <a:pt x="7" y="18"/>
                  </a:cubicBezTo>
                  <a:cubicBezTo>
                    <a:pt x="7" y="19"/>
                    <a:pt x="7" y="19"/>
                    <a:pt x="7" y="20"/>
                  </a:cubicBezTo>
                  <a:cubicBezTo>
                    <a:pt x="7" y="20"/>
                    <a:pt x="6" y="20"/>
                    <a:pt x="6" y="21"/>
                  </a:cubicBezTo>
                  <a:cubicBezTo>
                    <a:pt x="6" y="21"/>
                    <a:pt x="6" y="21"/>
                    <a:pt x="5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5" y="22"/>
                    <a:pt x="4" y="23"/>
                    <a:pt x="4" y="23"/>
                  </a:cubicBezTo>
                  <a:cubicBezTo>
                    <a:pt x="4" y="23"/>
                    <a:pt x="3" y="23"/>
                    <a:pt x="3" y="23"/>
                  </a:cubicBezTo>
                  <a:cubicBezTo>
                    <a:pt x="3" y="24"/>
                    <a:pt x="2" y="24"/>
                    <a:pt x="2" y="24"/>
                  </a:cubicBezTo>
                  <a:cubicBezTo>
                    <a:pt x="3" y="24"/>
                    <a:pt x="3" y="23"/>
                    <a:pt x="4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5" y="23"/>
                    <a:pt x="5" y="22"/>
                    <a:pt x="5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1"/>
                    <a:pt x="7" y="21"/>
                  </a:cubicBezTo>
                  <a:cubicBezTo>
                    <a:pt x="7" y="21"/>
                    <a:pt x="7" y="20"/>
                    <a:pt x="7" y="20"/>
                  </a:cubicBezTo>
                  <a:cubicBezTo>
                    <a:pt x="8" y="20"/>
                    <a:pt x="8" y="20"/>
                    <a:pt x="8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8" y="21"/>
                    <a:pt x="8" y="21"/>
                  </a:cubicBezTo>
                  <a:cubicBezTo>
                    <a:pt x="8" y="21"/>
                    <a:pt x="8" y="22"/>
                    <a:pt x="8" y="22"/>
                  </a:cubicBezTo>
                  <a:cubicBezTo>
                    <a:pt x="8" y="23"/>
                    <a:pt x="8" y="24"/>
                    <a:pt x="8" y="25"/>
                  </a:cubicBezTo>
                  <a:cubicBezTo>
                    <a:pt x="8" y="26"/>
                    <a:pt x="8" y="26"/>
                    <a:pt x="8" y="27"/>
                  </a:cubicBezTo>
                  <a:cubicBezTo>
                    <a:pt x="8" y="27"/>
                    <a:pt x="8" y="28"/>
                    <a:pt x="8" y="28"/>
                  </a:cubicBezTo>
                  <a:cubicBezTo>
                    <a:pt x="8" y="29"/>
                    <a:pt x="8" y="29"/>
                    <a:pt x="8" y="30"/>
                  </a:cubicBezTo>
                  <a:cubicBezTo>
                    <a:pt x="8" y="30"/>
                    <a:pt x="7" y="31"/>
                    <a:pt x="7" y="31"/>
                  </a:cubicBezTo>
                  <a:cubicBezTo>
                    <a:pt x="8" y="30"/>
                    <a:pt x="8" y="29"/>
                    <a:pt x="8" y="28"/>
                  </a:cubicBezTo>
                  <a:cubicBezTo>
                    <a:pt x="9" y="27"/>
                    <a:pt x="9" y="26"/>
                    <a:pt x="9" y="25"/>
                  </a:cubicBezTo>
                  <a:cubicBezTo>
                    <a:pt x="9" y="25"/>
                    <a:pt x="9" y="24"/>
                    <a:pt x="9" y="23"/>
                  </a:cubicBezTo>
                  <a:cubicBezTo>
                    <a:pt x="9" y="24"/>
                    <a:pt x="9" y="25"/>
                    <a:pt x="10" y="25"/>
                  </a:cubicBezTo>
                  <a:cubicBezTo>
                    <a:pt x="10" y="26"/>
                    <a:pt x="10" y="27"/>
                    <a:pt x="10" y="28"/>
                  </a:cubicBezTo>
                  <a:cubicBezTo>
                    <a:pt x="10" y="29"/>
                    <a:pt x="11" y="31"/>
                    <a:pt x="11" y="32"/>
                  </a:cubicBezTo>
                  <a:cubicBezTo>
                    <a:pt x="11" y="34"/>
                    <a:pt x="11" y="35"/>
                    <a:pt x="11" y="37"/>
                  </a:cubicBezTo>
                  <a:cubicBezTo>
                    <a:pt x="11" y="34"/>
                    <a:pt x="11" y="31"/>
                    <a:pt x="11" y="28"/>
                  </a:cubicBezTo>
                  <a:cubicBezTo>
                    <a:pt x="10" y="27"/>
                    <a:pt x="10" y="26"/>
                    <a:pt x="10" y="25"/>
                  </a:cubicBezTo>
                  <a:cubicBezTo>
                    <a:pt x="10" y="24"/>
                    <a:pt x="10" y="24"/>
                    <a:pt x="10" y="23"/>
                  </a:cubicBezTo>
                  <a:cubicBezTo>
                    <a:pt x="9" y="21"/>
                    <a:pt x="9" y="20"/>
                    <a:pt x="8" y="19"/>
                  </a:cubicBezTo>
                  <a:cubicBezTo>
                    <a:pt x="8" y="17"/>
                    <a:pt x="7" y="16"/>
                    <a:pt x="7" y="14"/>
                  </a:cubicBezTo>
                  <a:cubicBezTo>
                    <a:pt x="7" y="13"/>
                    <a:pt x="7" y="13"/>
                    <a:pt x="7" y="12"/>
                  </a:cubicBezTo>
                  <a:cubicBezTo>
                    <a:pt x="7" y="11"/>
                    <a:pt x="7" y="10"/>
                    <a:pt x="7" y="10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8" y="7"/>
                    <a:pt x="8" y="8"/>
                    <a:pt x="8" y="8"/>
                  </a:cubicBezTo>
                  <a:cubicBezTo>
                    <a:pt x="8" y="9"/>
                    <a:pt x="8" y="10"/>
                    <a:pt x="8" y="10"/>
                  </a:cubicBezTo>
                  <a:cubicBezTo>
                    <a:pt x="9" y="11"/>
                    <a:pt x="9" y="11"/>
                    <a:pt x="9" y="12"/>
                  </a:cubicBezTo>
                  <a:cubicBezTo>
                    <a:pt x="9" y="13"/>
                    <a:pt x="10" y="14"/>
                    <a:pt x="11" y="15"/>
                  </a:cubicBezTo>
                  <a:cubicBezTo>
                    <a:pt x="11" y="16"/>
                    <a:pt x="12" y="16"/>
                    <a:pt x="12" y="17"/>
                  </a:cubicBezTo>
                  <a:cubicBezTo>
                    <a:pt x="13" y="18"/>
                    <a:pt x="13" y="19"/>
                    <a:pt x="14" y="20"/>
                  </a:cubicBezTo>
                  <a:cubicBezTo>
                    <a:pt x="14" y="21"/>
                    <a:pt x="15" y="22"/>
                    <a:pt x="15" y="23"/>
                  </a:cubicBezTo>
                  <a:cubicBezTo>
                    <a:pt x="15" y="25"/>
                    <a:pt x="15" y="26"/>
                    <a:pt x="15" y="27"/>
                  </a:cubicBezTo>
                  <a:cubicBezTo>
                    <a:pt x="15" y="25"/>
                    <a:pt x="15" y="22"/>
                    <a:pt x="14" y="20"/>
                  </a:cubicBezTo>
                  <a:cubicBezTo>
                    <a:pt x="14" y="19"/>
                    <a:pt x="13" y="18"/>
                    <a:pt x="13" y="17"/>
                  </a:cubicBezTo>
                  <a:cubicBezTo>
                    <a:pt x="12" y="16"/>
                    <a:pt x="12" y="15"/>
                    <a:pt x="11" y="14"/>
                  </a:cubicBezTo>
                  <a:cubicBezTo>
                    <a:pt x="11" y="13"/>
                    <a:pt x="10" y="12"/>
                    <a:pt x="10" y="11"/>
                  </a:cubicBezTo>
                  <a:cubicBezTo>
                    <a:pt x="9" y="11"/>
                    <a:pt x="9" y="10"/>
                    <a:pt x="9" y="10"/>
                  </a:cubicBezTo>
                  <a:cubicBezTo>
                    <a:pt x="9" y="9"/>
                    <a:pt x="9" y="9"/>
                    <a:pt x="9" y="8"/>
                  </a:cubicBezTo>
                  <a:cubicBezTo>
                    <a:pt x="8" y="7"/>
                    <a:pt x="8" y="6"/>
                    <a:pt x="8" y="5"/>
                  </a:cubicBezTo>
                  <a:cubicBezTo>
                    <a:pt x="8" y="5"/>
                    <a:pt x="8" y="4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4"/>
                    <a:pt x="9" y="4"/>
                    <a:pt x="10" y="5"/>
                  </a:cubicBezTo>
                  <a:cubicBezTo>
                    <a:pt x="11" y="6"/>
                    <a:pt x="11" y="6"/>
                    <a:pt x="12" y="7"/>
                  </a:cubicBezTo>
                  <a:cubicBezTo>
                    <a:pt x="12" y="7"/>
                    <a:pt x="13" y="8"/>
                    <a:pt x="14" y="8"/>
                  </a:cubicBezTo>
                  <a:cubicBezTo>
                    <a:pt x="15" y="9"/>
                    <a:pt x="16" y="10"/>
                    <a:pt x="17" y="11"/>
                  </a:cubicBezTo>
                  <a:cubicBezTo>
                    <a:pt x="17" y="12"/>
                    <a:pt x="18" y="13"/>
                    <a:pt x="18" y="13"/>
                  </a:cubicBezTo>
                  <a:cubicBezTo>
                    <a:pt x="19" y="14"/>
                    <a:pt x="19" y="15"/>
                    <a:pt x="19" y="16"/>
                  </a:cubicBezTo>
                  <a:cubicBezTo>
                    <a:pt x="19" y="14"/>
                    <a:pt x="18" y="13"/>
                    <a:pt x="17" y="11"/>
                  </a:cubicBezTo>
                  <a:cubicBezTo>
                    <a:pt x="17" y="10"/>
                    <a:pt x="16" y="10"/>
                    <a:pt x="16" y="9"/>
                  </a:cubicBezTo>
                  <a:cubicBezTo>
                    <a:pt x="16" y="9"/>
                    <a:pt x="15" y="9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2" y="6"/>
                    <a:pt x="11" y="5"/>
                  </a:cubicBezTo>
                  <a:cubicBezTo>
                    <a:pt x="10" y="4"/>
                    <a:pt x="9" y="4"/>
                    <a:pt x="9" y="3"/>
                  </a:cubicBezTo>
                  <a:cubicBezTo>
                    <a:pt x="9" y="3"/>
                    <a:pt x="8" y="2"/>
                    <a:pt x="8" y="2"/>
                  </a:cubicBezTo>
                  <a:cubicBezTo>
                    <a:pt x="8" y="1"/>
                    <a:pt x="8" y="1"/>
                    <a:pt x="8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7" y="0"/>
                    <a:pt x="7" y="0"/>
                    <a:pt x="7" y="1"/>
                  </a:cubicBezTo>
                  <a:cubicBezTo>
                    <a:pt x="7" y="1"/>
                    <a:pt x="7" y="2"/>
                    <a:pt x="7" y="3"/>
                  </a:cubicBezTo>
                  <a:cubicBezTo>
                    <a:pt x="7" y="3"/>
                    <a:pt x="7" y="4"/>
                    <a:pt x="7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6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6"/>
                    <a:pt x="4" y="6"/>
                    <a:pt x="4" y="6"/>
                  </a:cubicBezTo>
                  <a:cubicBezTo>
                    <a:pt x="4" y="6"/>
                    <a:pt x="4" y="6"/>
                    <a:pt x="3" y="6"/>
                  </a:cubicBezTo>
                  <a:cubicBezTo>
                    <a:pt x="3" y="7"/>
                    <a:pt x="2" y="8"/>
                    <a:pt x="2" y="8"/>
                  </a:cubicBezTo>
                  <a:cubicBezTo>
                    <a:pt x="2" y="9"/>
                    <a:pt x="1" y="9"/>
                    <a:pt x="1" y="9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1" y="10"/>
                    <a:pt x="1" y="10"/>
                    <a:pt x="1" y="9"/>
                  </a:cubicBezTo>
                  <a:cubicBezTo>
                    <a:pt x="2" y="9"/>
                    <a:pt x="2" y="9"/>
                    <a:pt x="2" y="8"/>
                  </a:cubicBezTo>
                  <a:cubicBezTo>
                    <a:pt x="3" y="8"/>
                    <a:pt x="3" y="7"/>
                    <a:pt x="4" y="7"/>
                  </a:cubicBezTo>
                  <a:cubicBezTo>
                    <a:pt x="4" y="7"/>
                    <a:pt x="4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6" y="6"/>
                    <a:pt x="6" y="6"/>
                  </a:cubicBezTo>
                  <a:cubicBezTo>
                    <a:pt x="6" y="6"/>
                    <a:pt x="6" y="5"/>
                    <a:pt x="6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1"/>
                    <a:pt x="4" y="12"/>
                    <a:pt x="4" y="13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3" y="15"/>
                  </a:cubicBezTo>
                  <a:cubicBezTo>
                    <a:pt x="3" y="15"/>
                    <a:pt x="3" y="16"/>
                    <a:pt x="3" y="16"/>
                  </a:cubicBezTo>
                  <a:cubicBezTo>
                    <a:pt x="2" y="17"/>
                    <a:pt x="2" y="17"/>
                    <a:pt x="2" y="18"/>
                  </a:cubicBezTo>
                  <a:cubicBezTo>
                    <a:pt x="1" y="18"/>
                    <a:pt x="1" y="19"/>
                    <a:pt x="0" y="19"/>
                  </a:cubicBezTo>
                  <a:cubicBezTo>
                    <a:pt x="1" y="18"/>
                    <a:pt x="2" y="18"/>
                    <a:pt x="3" y="16"/>
                  </a:cubicBezTo>
                  <a:cubicBezTo>
                    <a:pt x="3" y="16"/>
                    <a:pt x="4" y="15"/>
                    <a:pt x="4" y="15"/>
                  </a:cubicBezTo>
                  <a:close/>
                  <a:moveTo>
                    <a:pt x="8" y="19"/>
                  </a:move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76" name="Freeform 2327"/>
            <p:cNvSpPr/>
            <p:nvPr/>
          </p:nvSpPr>
          <p:spPr>
            <a:xfrm>
              <a:off x="6270592" y="4033860"/>
              <a:ext cx="30163" cy="138113"/>
            </a:xfrm>
            <a:custGeom>
              <a:avLst/>
              <a:gdLst>
                <a:gd name="txL" fmla="*/ 0 w 8"/>
                <a:gd name="txT" fmla="*/ 0 h 37"/>
                <a:gd name="txR" fmla="*/ 8 w 8"/>
                <a:gd name="txB" fmla="*/ 37 h 37"/>
              </a:gdLst>
              <a:ahLst/>
              <a:cxnLst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0" y="2147483647"/>
                </a:cxn>
              </a:cxnLst>
              <a:rect l="txL" t="txT" r="txR" b="txB"/>
              <a:pathLst>
                <a:path w="8" h="37">
                  <a:moveTo>
                    <a:pt x="0" y="10"/>
                  </a:moveTo>
                  <a:cubicBezTo>
                    <a:pt x="0" y="11"/>
                    <a:pt x="0" y="11"/>
                    <a:pt x="0" y="12"/>
                  </a:cubicBezTo>
                  <a:cubicBezTo>
                    <a:pt x="0" y="14"/>
                    <a:pt x="1" y="16"/>
                    <a:pt x="1" y="19"/>
                  </a:cubicBezTo>
                  <a:cubicBezTo>
                    <a:pt x="2" y="22"/>
                    <a:pt x="4" y="25"/>
                    <a:pt x="5" y="28"/>
                  </a:cubicBezTo>
                  <a:cubicBezTo>
                    <a:pt x="6" y="30"/>
                    <a:pt x="6" y="32"/>
                    <a:pt x="6" y="34"/>
                  </a:cubicBezTo>
                  <a:cubicBezTo>
                    <a:pt x="6" y="35"/>
                    <a:pt x="6" y="36"/>
                    <a:pt x="7" y="37"/>
                  </a:cubicBezTo>
                  <a:cubicBezTo>
                    <a:pt x="7" y="35"/>
                    <a:pt x="7" y="32"/>
                    <a:pt x="7" y="31"/>
                  </a:cubicBezTo>
                  <a:cubicBezTo>
                    <a:pt x="8" y="25"/>
                    <a:pt x="6" y="20"/>
                    <a:pt x="6" y="14"/>
                  </a:cubicBezTo>
                  <a:cubicBezTo>
                    <a:pt x="5" y="12"/>
                    <a:pt x="5" y="9"/>
                    <a:pt x="5" y="7"/>
                  </a:cubicBezTo>
                  <a:cubicBezTo>
                    <a:pt x="5" y="5"/>
                    <a:pt x="5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4"/>
                    <a:pt x="2" y="7"/>
                    <a:pt x="0" y="1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977" name="Picture 2328"/>
            <p:cNvPicPr>
              <a:picLocks noChangeAspect="1"/>
            </p:cNvPicPr>
            <p:nvPr/>
          </p:nvPicPr>
          <p:blipFill>
            <a:blip r:embed="rId99"/>
            <a:stretch>
              <a:fillRect/>
            </a:stretch>
          </p:blipFill>
          <p:spPr>
            <a:xfrm>
              <a:off x="6237254" y="4052910"/>
              <a:ext cx="68263" cy="136526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978" name="Picture 2329"/>
            <p:cNvPicPr>
              <a:picLocks noChangeAspect="1"/>
            </p:cNvPicPr>
            <p:nvPr/>
          </p:nvPicPr>
          <p:blipFill>
            <a:blip r:embed="rId100"/>
            <a:stretch>
              <a:fillRect/>
            </a:stretch>
          </p:blipFill>
          <p:spPr>
            <a:xfrm>
              <a:off x="6273767" y="4014810"/>
              <a:ext cx="79375" cy="180976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979" name="Freeform 2330"/>
            <p:cNvSpPr/>
            <p:nvPr/>
          </p:nvSpPr>
          <p:spPr>
            <a:xfrm>
              <a:off x="6292817" y="4059260"/>
              <a:ext cx="30163" cy="60325"/>
            </a:xfrm>
            <a:custGeom>
              <a:avLst/>
              <a:gdLst>
                <a:gd name="txL" fmla="*/ 0 w 8"/>
                <a:gd name="txT" fmla="*/ 0 h 16"/>
                <a:gd name="txR" fmla="*/ 8 w 8"/>
                <a:gd name="txB" fmla="*/ 16 h 1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</a:cxnLst>
              <a:rect l="txL" t="txT" r="txR" b="txB"/>
              <a:pathLst>
                <a:path w="8" h="16">
                  <a:moveTo>
                    <a:pt x="1" y="8"/>
                  </a:moveTo>
                  <a:cubicBezTo>
                    <a:pt x="0" y="11"/>
                    <a:pt x="1" y="13"/>
                    <a:pt x="1" y="16"/>
                  </a:cubicBezTo>
                  <a:cubicBezTo>
                    <a:pt x="1" y="15"/>
                    <a:pt x="1" y="13"/>
                    <a:pt x="2" y="12"/>
                  </a:cubicBezTo>
                  <a:cubicBezTo>
                    <a:pt x="2" y="10"/>
                    <a:pt x="4" y="10"/>
                    <a:pt x="5" y="9"/>
                  </a:cubicBezTo>
                  <a:cubicBezTo>
                    <a:pt x="6" y="8"/>
                    <a:pt x="7" y="8"/>
                    <a:pt x="8" y="7"/>
                  </a:cubicBezTo>
                  <a:cubicBezTo>
                    <a:pt x="7" y="5"/>
                    <a:pt x="5" y="2"/>
                    <a:pt x="3" y="0"/>
                  </a:cubicBezTo>
                  <a:cubicBezTo>
                    <a:pt x="1" y="2"/>
                    <a:pt x="1" y="6"/>
                    <a:pt x="1" y="8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80" name="Freeform 2331"/>
            <p:cNvSpPr/>
            <p:nvPr/>
          </p:nvSpPr>
          <p:spPr>
            <a:xfrm>
              <a:off x="6251542" y="4113235"/>
              <a:ext cx="46038" cy="123826"/>
            </a:xfrm>
            <a:custGeom>
              <a:avLst/>
              <a:gdLst>
                <a:gd name="txL" fmla="*/ 0 w 12"/>
                <a:gd name="txT" fmla="*/ 0 h 33"/>
                <a:gd name="txR" fmla="*/ 12 w 12"/>
                <a:gd name="txB" fmla="*/ 33 h 3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2" h="33">
                  <a:moveTo>
                    <a:pt x="12" y="16"/>
                  </a:moveTo>
                  <a:cubicBezTo>
                    <a:pt x="11" y="15"/>
                    <a:pt x="9" y="14"/>
                    <a:pt x="9" y="13"/>
                  </a:cubicBezTo>
                  <a:cubicBezTo>
                    <a:pt x="8" y="11"/>
                    <a:pt x="6" y="11"/>
                    <a:pt x="5" y="9"/>
                  </a:cubicBezTo>
                  <a:cubicBezTo>
                    <a:pt x="2" y="7"/>
                    <a:pt x="1" y="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8"/>
                    <a:pt x="2" y="12"/>
                  </a:cubicBezTo>
                  <a:cubicBezTo>
                    <a:pt x="3" y="14"/>
                    <a:pt x="7" y="18"/>
                    <a:pt x="11" y="18"/>
                  </a:cubicBezTo>
                  <a:cubicBezTo>
                    <a:pt x="12" y="21"/>
                    <a:pt x="11" y="23"/>
                    <a:pt x="11" y="25"/>
                  </a:cubicBezTo>
                  <a:cubicBezTo>
                    <a:pt x="10" y="26"/>
                    <a:pt x="10" y="28"/>
                    <a:pt x="10" y="30"/>
                  </a:cubicBezTo>
                  <a:cubicBezTo>
                    <a:pt x="10" y="31"/>
                    <a:pt x="10" y="32"/>
                    <a:pt x="11" y="33"/>
                  </a:cubicBezTo>
                  <a:cubicBezTo>
                    <a:pt x="11" y="33"/>
                    <a:pt x="12" y="33"/>
                    <a:pt x="12" y="33"/>
                  </a:cubicBezTo>
                  <a:cubicBezTo>
                    <a:pt x="11" y="32"/>
                    <a:pt x="11" y="31"/>
                    <a:pt x="11" y="30"/>
                  </a:cubicBezTo>
                  <a:cubicBezTo>
                    <a:pt x="11" y="28"/>
                    <a:pt x="11" y="26"/>
                    <a:pt x="11" y="25"/>
                  </a:cubicBezTo>
                  <a:cubicBezTo>
                    <a:pt x="12" y="22"/>
                    <a:pt x="12" y="20"/>
                    <a:pt x="12" y="18"/>
                  </a:cubicBezTo>
                  <a:cubicBezTo>
                    <a:pt x="12" y="18"/>
                    <a:pt x="12" y="17"/>
                    <a:pt x="12" y="16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81" name="Freeform 2332"/>
            <p:cNvSpPr>
              <a:spLocks noEditPoints="1"/>
            </p:cNvSpPr>
            <p:nvPr/>
          </p:nvSpPr>
          <p:spPr>
            <a:xfrm>
              <a:off x="6256304" y="4041797"/>
              <a:ext cx="66675" cy="138113"/>
            </a:xfrm>
            <a:custGeom>
              <a:avLst/>
              <a:gdLst>
                <a:gd name="txL" fmla="*/ 0 w 18"/>
                <a:gd name="txT" fmla="*/ 0 h 37"/>
                <a:gd name="txR" fmla="*/ 18 w 18"/>
                <a:gd name="txB" fmla="*/ 37 h 3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8" h="37">
                  <a:moveTo>
                    <a:pt x="15" y="22"/>
                  </a:moveTo>
                  <a:cubicBezTo>
                    <a:pt x="15" y="22"/>
                    <a:pt x="14" y="23"/>
                    <a:pt x="14" y="23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3" y="25"/>
                    <a:pt x="13" y="26"/>
                    <a:pt x="13" y="27"/>
                  </a:cubicBezTo>
                  <a:cubicBezTo>
                    <a:pt x="13" y="26"/>
                    <a:pt x="13" y="25"/>
                    <a:pt x="13" y="25"/>
                  </a:cubicBezTo>
                  <a:cubicBezTo>
                    <a:pt x="13" y="24"/>
                    <a:pt x="13" y="23"/>
                    <a:pt x="12" y="23"/>
                  </a:cubicBezTo>
                  <a:cubicBezTo>
                    <a:pt x="12" y="22"/>
                    <a:pt x="12" y="21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19"/>
                    <a:pt x="12" y="19"/>
                    <a:pt x="12" y="18"/>
                  </a:cubicBezTo>
                  <a:cubicBezTo>
                    <a:pt x="12" y="18"/>
                    <a:pt x="12" y="18"/>
                    <a:pt x="12" y="17"/>
                  </a:cubicBezTo>
                  <a:cubicBezTo>
                    <a:pt x="12" y="17"/>
                    <a:pt x="12" y="16"/>
                    <a:pt x="13" y="16"/>
                  </a:cubicBezTo>
                  <a:cubicBezTo>
                    <a:pt x="13" y="16"/>
                    <a:pt x="13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5" y="15"/>
                    <a:pt x="15" y="14"/>
                    <a:pt x="15" y="14"/>
                  </a:cubicBezTo>
                  <a:cubicBezTo>
                    <a:pt x="15" y="14"/>
                    <a:pt x="16" y="14"/>
                    <a:pt x="16" y="14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6" y="14"/>
                    <a:pt x="15" y="14"/>
                  </a:cubicBezTo>
                  <a:cubicBezTo>
                    <a:pt x="15" y="14"/>
                    <a:pt x="14" y="14"/>
                    <a:pt x="14" y="14"/>
                  </a:cubicBezTo>
                  <a:cubicBezTo>
                    <a:pt x="14" y="14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3" y="15"/>
                    <a:pt x="13" y="15"/>
                    <a:pt x="12" y="16"/>
                  </a:cubicBezTo>
                  <a:cubicBezTo>
                    <a:pt x="12" y="16"/>
                    <a:pt x="12" y="16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5"/>
                    <a:pt x="11" y="15"/>
                    <a:pt x="11" y="14"/>
                  </a:cubicBezTo>
                  <a:cubicBezTo>
                    <a:pt x="11" y="13"/>
                    <a:pt x="11" y="13"/>
                    <a:pt x="11" y="12"/>
                  </a:cubicBezTo>
                  <a:cubicBezTo>
                    <a:pt x="11" y="11"/>
                    <a:pt x="11" y="11"/>
                    <a:pt x="11" y="10"/>
                  </a:cubicBezTo>
                  <a:cubicBezTo>
                    <a:pt x="11" y="10"/>
                    <a:pt x="11" y="9"/>
                    <a:pt x="11" y="9"/>
                  </a:cubicBezTo>
                  <a:cubicBezTo>
                    <a:pt x="11" y="8"/>
                    <a:pt x="12" y="8"/>
                    <a:pt x="12" y="7"/>
                  </a:cubicBezTo>
                  <a:cubicBezTo>
                    <a:pt x="12" y="7"/>
                    <a:pt x="12" y="6"/>
                    <a:pt x="12" y="6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1" y="9"/>
                    <a:pt x="10" y="10"/>
                    <a:pt x="10" y="11"/>
                  </a:cubicBezTo>
                  <a:cubicBezTo>
                    <a:pt x="10" y="12"/>
                    <a:pt x="10" y="13"/>
                    <a:pt x="10" y="13"/>
                  </a:cubicBezTo>
                  <a:cubicBezTo>
                    <a:pt x="10" y="13"/>
                    <a:pt x="10" y="12"/>
                    <a:pt x="10" y="11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9" y="8"/>
                    <a:pt x="9" y="6"/>
                    <a:pt x="9" y="4"/>
                  </a:cubicBezTo>
                  <a:cubicBezTo>
                    <a:pt x="9" y="3"/>
                    <a:pt x="9" y="1"/>
                    <a:pt x="9" y="0"/>
                  </a:cubicBezTo>
                  <a:cubicBezTo>
                    <a:pt x="9" y="3"/>
                    <a:pt x="9" y="6"/>
                    <a:pt x="9" y="9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9" y="12"/>
                    <a:pt x="9" y="13"/>
                    <a:pt x="9" y="14"/>
                  </a:cubicBezTo>
                  <a:cubicBezTo>
                    <a:pt x="10" y="15"/>
                    <a:pt x="10" y="17"/>
                    <a:pt x="11" y="18"/>
                  </a:cubicBezTo>
                  <a:cubicBezTo>
                    <a:pt x="11" y="20"/>
                    <a:pt x="11" y="21"/>
                    <a:pt x="11" y="23"/>
                  </a:cubicBezTo>
                  <a:cubicBezTo>
                    <a:pt x="12" y="23"/>
                    <a:pt x="12" y="24"/>
                    <a:pt x="12" y="25"/>
                  </a:cubicBezTo>
                  <a:cubicBezTo>
                    <a:pt x="12" y="26"/>
                    <a:pt x="12" y="26"/>
                    <a:pt x="12" y="27"/>
                  </a:cubicBezTo>
                  <a:cubicBezTo>
                    <a:pt x="11" y="28"/>
                    <a:pt x="11" y="29"/>
                    <a:pt x="11" y="29"/>
                  </a:cubicBezTo>
                  <a:cubicBezTo>
                    <a:pt x="11" y="30"/>
                    <a:pt x="11" y="30"/>
                    <a:pt x="11" y="31"/>
                  </a:cubicBezTo>
                  <a:cubicBezTo>
                    <a:pt x="10" y="30"/>
                    <a:pt x="10" y="29"/>
                    <a:pt x="10" y="28"/>
                  </a:cubicBezTo>
                  <a:cubicBezTo>
                    <a:pt x="10" y="28"/>
                    <a:pt x="10" y="27"/>
                    <a:pt x="10" y="27"/>
                  </a:cubicBezTo>
                  <a:cubicBezTo>
                    <a:pt x="10" y="26"/>
                    <a:pt x="10" y="26"/>
                    <a:pt x="9" y="25"/>
                  </a:cubicBezTo>
                  <a:cubicBezTo>
                    <a:pt x="9" y="24"/>
                    <a:pt x="8" y="23"/>
                    <a:pt x="8" y="22"/>
                  </a:cubicBezTo>
                  <a:cubicBezTo>
                    <a:pt x="7" y="21"/>
                    <a:pt x="7" y="20"/>
                    <a:pt x="6" y="19"/>
                  </a:cubicBezTo>
                  <a:cubicBezTo>
                    <a:pt x="6" y="18"/>
                    <a:pt x="5" y="17"/>
                    <a:pt x="5" y="16"/>
                  </a:cubicBezTo>
                  <a:cubicBezTo>
                    <a:pt x="5" y="15"/>
                    <a:pt x="4" y="14"/>
                    <a:pt x="4" y="13"/>
                  </a:cubicBezTo>
                  <a:cubicBezTo>
                    <a:pt x="4" y="12"/>
                    <a:pt x="4" y="11"/>
                    <a:pt x="4" y="10"/>
                  </a:cubicBezTo>
                  <a:cubicBezTo>
                    <a:pt x="4" y="12"/>
                    <a:pt x="4" y="14"/>
                    <a:pt x="5" y="16"/>
                  </a:cubicBezTo>
                  <a:cubicBezTo>
                    <a:pt x="5" y="17"/>
                    <a:pt x="5" y="18"/>
                    <a:pt x="6" y="19"/>
                  </a:cubicBezTo>
                  <a:cubicBezTo>
                    <a:pt x="6" y="20"/>
                    <a:pt x="7" y="21"/>
                    <a:pt x="7" y="22"/>
                  </a:cubicBezTo>
                  <a:cubicBezTo>
                    <a:pt x="8" y="23"/>
                    <a:pt x="8" y="24"/>
                    <a:pt x="9" y="25"/>
                  </a:cubicBezTo>
                  <a:cubicBezTo>
                    <a:pt x="9" y="26"/>
                    <a:pt x="9" y="26"/>
                    <a:pt x="9" y="27"/>
                  </a:cubicBezTo>
                  <a:cubicBezTo>
                    <a:pt x="9" y="27"/>
                    <a:pt x="9" y="28"/>
                    <a:pt x="9" y="28"/>
                  </a:cubicBezTo>
                  <a:cubicBezTo>
                    <a:pt x="10" y="30"/>
                    <a:pt x="10" y="31"/>
                    <a:pt x="10" y="32"/>
                  </a:cubicBezTo>
                  <a:cubicBezTo>
                    <a:pt x="10" y="32"/>
                    <a:pt x="10" y="33"/>
                    <a:pt x="10" y="33"/>
                  </a:cubicBezTo>
                  <a:cubicBezTo>
                    <a:pt x="10" y="33"/>
                    <a:pt x="10" y="34"/>
                    <a:pt x="10" y="34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9" y="33"/>
                    <a:pt x="9" y="32"/>
                    <a:pt x="8" y="31"/>
                  </a:cubicBezTo>
                  <a:cubicBezTo>
                    <a:pt x="7" y="31"/>
                    <a:pt x="7" y="30"/>
                    <a:pt x="6" y="30"/>
                  </a:cubicBezTo>
                  <a:cubicBezTo>
                    <a:pt x="6" y="29"/>
                    <a:pt x="5" y="29"/>
                    <a:pt x="4" y="28"/>
                  </a:cubicBezTo>
                  <a:cubicBezTo>
                    <a:pt x="3" y="27"/>
                    <a:pt x="2" y="26"/>
                    <a:pt x="1" y="25"/>
                  </a:cubicBezTo>
                  <a:cubicBezTo>
                    <a:pt x="1" y="24"/>
                    <a:pt x="1" y="23"/>
                    <a:pt x="0" y="23"/>
                  </a:cubicBezTo>
                  <a:cubicBezTo>
                    <a:pt x="0" y="22"/>
                    <a:pt x="0" y="21"/>
                    <a:pt x="0" y="20"/>
                  </a:cubicBezTo>
                  <a:cubicBezTo>
                    <a:pt x="0" y="22"/>
                    <a:pt x="0" y="24"/>
                    <a:pt x="1" y="25"/>
                  </a:cubicBezTo>
                  <a:cubicBezTo>
                    <a:pt x="1" y="26"/>
                    <a:pt x="2" y="26"/>
                    <a:pt x="2" y="27"/>
                  </a:cubicBezTo>
                  <a:cubicBezTo>
                    <a:pt x="3" y="27"/>
                    <a:pt x="3" y="28"/>
                    <a:pt x="3" y="28"/>
                  </a:cubicBezTo>
                  <a:cubicBezTo>
                    <a:pt x="3" y="28"/>
                    <a:pt x="3" y="28"/>
                    <a:pt x="4" y="28"/>
                  </a:cubicBezTo>
                  <a:cubicBezTo>
                    <a:pt x="4" y="28"/>
                    <a:pt x="4" y="29"/>
                    <a:pt x="4" y="29"/>
                  </a:cubicBezTo>
                  <a:cubicBezTo>
                    <a:pt x="5" y="30"/>
                    <a:pt x="6" y="31"/>
                    <a:pt x="7" y="32"/>
                  </a:cubicBezTo>
                  <a:cubicBezTo>
                    <a:pt x="8" y="33"/>
                    <a:pt x="8" y="33"/>
                    <a:pt x="9" y="34"/>
                  </a:cubicBezTo>
                  <a:cubicBezTo>
                    <a:pt x="9" y="34"/>
                    <a:pt x="10" y="35"/>
                    <a:pt x="10" y="35"/>
                  </a:cubicBezTo>
                  <a:cubicBezTo>
                    <a:pt x="10" y="35"/>
                    <a:pt x="10" y="36"/>
                    <a:pt x="10" y="36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1" y="37"/>
                    <a:pt x="11" y="37"/>
                    <a:pt x="11" y="36"/>
                  </a:cubicBezTo>
                  <a:cubicBezTo>
                    <a:pt x="11" y="35"/>
                    <a:pt x="11" y="35"/>
                    <a:pt x="11" y="34"/>
                  </a:cubicBezTo>
                  <a:cubicBezTo>
                    <a:pt x="11" y="34"/>
                    <a:pt x="11" y="33"/>
                    <a:pt x="11" y="33"/>
                  </a:cubicBezTo>
                  <a:cubicBezTo>
                    <a:pt x="11" y="33"/>
                    <a:pt x="12" y="32"/>
                    <a:pt x="12" y="32"/>
                  </a:cubicBezTo>
                  <a:cubicBezTo>
                    <a:pt x="12" y="32"/>
                    <a:pt x="12" y="32"/>
                    <a:pt x="13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4" y="31"/>
                    <a:pt x="14" y="31"/>
                  </a:cubicBezTo>
                  <a:cubicBezTo>
                    <a:pt x="14" y="31"/>
                    <a:pt x="14" y="31"/>
                    <a:pt x="15" y="31"/>
                  </a:cubicBezTo>
                  <a:cubicBezTo>
                    <a:pt x="15" y="30"/>
                    <a:pt x="16" y="29"/>
                    <a:pt x="16" y="29"/>
                  </a:cubicBezTo>
                  <a:cubicBezTo>
                    <a:pt x="16" y="29"/>
                    <a:pt x="17" y="28"/>
                    <a:pt x="17" y="28"/>
                  </a:cubicBezTo>
                  <a:cubicBezTo>
                    <a:pt x="17" y="28"/>
                    <a:pt x="17" y="27"/>
                    <a:pt x="18" y="27"/>
                  </a:cubicBezTo>
                  <a:cubicBezTo>
                    <a:pt x="17" y="27"/>
                    <a:pt x="17" y="28"/>
                    <a:pt x="17" y="28"/>
                  </a:cubicBezTo>
                  <a:cubicBezTo>
                    <a:pt x="17" y="28"/>
                    <a:pt x="16" y="28"/>
                    <a:pt x="16" y="29"/>
                  </a:cubicBezTo>
                  <a:cubicBezTo>
                    <a:pt x="15" y="29"/>
                    <a:pt x="15" y="30"/>
                    <a:pt x="14" y="30"/>
                  </a:cubicBezTo>
                  <a:cubicBezTo>
                    <a:pt x="14" y="30"/>
                    <a:pt x="14" y="31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2" y="31"/>
                    <a:pt x="12" y="31"/>
                  </a:cubicBezTo>
                  <a:cubicBezTo>
                    <a:pt x="12" y="31"/>
                    <a:pt x="12" y="31"/>
                    <a:pt x="12" y="32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6"/>
                    <a:pt x="14" y="25"/>
                    <a:pt x="14" y="24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2"/>
                  </a:cubicBezTo>
                  <a:cubicBezTo>
                    <a:pt x="15" y="22"/>
                    <a:pt x="16" y="21"/>
                    <a:pt x="16" y="21"/>
                  </a:cubicBezTo>
                  <a:cubicBezTo>
                    <a:pt x="16" y="20"/>
                    <a:pt x="17" y="20"/>
                    <a:pt x="17" y="19"/>
                  </a:cubicBezTo>
                  <a:cubicBezTo>
                    <a:pt x="18" y="19"/>
                    <a:pt x="18" y="18"/>
                    <a:pt x="18" y="18"/>
                  </a:cubicBezTo>
                  <a:cubicBezTo>
                    <a:pt x="17" y="19"/>
                    <a:pt x="17" y="20"/>
                    <a:pt x="16" y="21"/>
                  </a:cubicBezTo>
                  <a:cubicBezTo>
                    <a:pt x="15" y="21"/>
                    <a:pt x="15" y="22"/>
                    <a:pt x="15" y="22"/>
                  </a:cubicBezTo>
                  <a:close/>
                  <a:moveTo>
                    <a:pt x="11" y="17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82" name="Freeform 2333"/>
            <p:cNvSpPr/>
            <p:nvPr/>
          </p:nvSpPr>
          <p:spPr>
            <a:xfrm>
              <a:off x="4029028" y="3805258"/>
              <a:ext cx="450853" cy="254002"/>
            </a:xfrm>
            <a:custGeom>
              <a:avLst/>
              <a:gdLst>
                <a:gd name="txL" fmla="*/ 0 w 120"/>
                <a:gd name="txT" fmla="*/ 0 h 68"/>
                <a:gd name="txR" fmla="*/ 120 w 120"/>
                <a:gd name="txB" fmla="*/ 68 h 6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20" h="68">
                  <a:moveTo>
                    <a:pt x="48" y="10"/>
                  </a:moveTo>
                  <a:cubicBezTo>
                    <a:pt x="37" y="6"/>
                    <a:pt x="37" y="6"/>
                    <a:pt x="37" y="6"/>
                  </a:cubicBezTo>
                  <a:cubicBezTo>
                    <a:pt x="31" y="3"/>
                    <a:pt x="25" y="2"/>
                    <a:pt x="19" y="1"/>
                  </a:cubicBezTo>
                  <a:cubicBezTo>
                    <a:pt x="17" y="1"/>
                    <a:pt x="12" y="0"/>
                    <a:pt x="8" y="0"/>
                  </a:cubicBezTo>
                  <a:cubicBezTo>
                    <a:pt x="3" y="0"/>
                    <a:pt x="0" y="0"/>
                    <a:pt x="0" y="0"/>
                  </a:cubicBezTo>
                  <a:cubicBezTo>
                    <a:pt x="4" y="3"/>
                    <a:pt x="6" y="8"/>
                    <a:pt x="7" y="14"/>
                  </a:cubicBezTo>
                  <a:cubicBezTo>
                    <a:pt x="8" y="19"/>
                    <a:pt x="9" y="25"/>
                    <a:pt x="11" y="31"/>
                  </a:cubicBezTo>
                  <a:cubicBezTo>
                    <a:pt x="12" y="36"/>
                    <a:pt x="15" y="40"/>
                    <a:pt x="18" y="46"/>
                  </a:cubicBezTo>
                  <a:cubicBezTo>
                    <a:pt x="22" y="51"/>
                    <a:pt x="27" y="56"/>
                    <a:pt x="34" y="60"/>
                  </a:cubicBezTo>
                  <a:cubicBezTo>
                    <a:pt x="37" y="63"/>
                    <a:pt x="56" y="68"/>
                    <a:pt x="58" y="68"/>
                  </a:cubicBezTo>
                  <a:cubicBezTo>
                    <a:pt x="62" y="68"/>
                    <a:pt x="73" y="65"/>
                    <a:pt x="75" y="65"/>
                  </a:cubicBezTo>
                  <a:cubicBezTo>
                    <a:pt x="79" y="63"/>
                    <a:pt x="82" y="60"/>
                    <a:pt x="85" y="58"/>
                  </a:cubicBezTo>
                  <a:cubicBezTo>
                    <a:pt x="88" y="55"/>
                    <a:pt x="89" y="52"/>
                    <a:pt x="91" y="49"/>
                  </a:cubicBezTo>
                  <a:cubicBezTo>
                    <a:pt x="93" y="43"/>
                    <a:pt x="93" y="37"/>
                    <a:pt x="91" y="31"/>
                  </a:cubicBezTo>
                  <a:cubicBezTo>
                    <a:pt x="95" y="30"/>
                    <a:pt x="99" y="30"/>
                    <a:pt x="104" y="31"/>
                  </a:cubicBezTo>
                  <a:cubicBezTo>
                    <a:pt x="110" y="32"/>
                    <a:pt x="117" y="34"/>
                    <a:pt x="119" y="40"/>
                  </a:cubicBezTo>
                  <a:cubicBezTo>
                    <a:pt x="120" y="39"/>
                    <a:pt x="120" y="39"/>
                    <a:pt x="120" y="39"/>
                  </a:cubicBezTo>
                  <a:cubicBezTo>
                    <a:pt x="120" y="39"/>
                    <a:pt x="120" y="39"/>
                    <a:pt x="120" y="39"/>
                  </a:cubicBezTo>
                  <a:cubicBezTo>
                    <a:pt x="120" y="38"/>
                    <a:pt x="119" y="36"/>
                    <a:pt x="116" y="34"/>
                  </a:cubicBezTo>
                  <a:cubicBezTo>
                    <a:pt x="115" y="33"/>
                    <a:pt x="114" y="33"/>
                    <a:pt x="112" y="32"/>
                  </a:cubicBezTo>
                  <a:cubicBezTo>
                    <a:pt x="111" y="31"/>
                    <a:pt x="109" y="31"/>
                    <a:pt x="108" y="31"/>
                  </a:cubicBezTo>
                  <a:cubicBezTo>
                    <a:pt x="101" y="29"/>
                    <a:pt x="95" y="29"/>
                    <a:pt x="90" y="30"/>
                  </a:cubicBezTo>
                  <a:cubicBezTo>
                    <a:pt x="88" y="26"/>
                    <a:pt x="85" y="23"/>
                    <a:pt x="81" y="21"/>
                  </a:cubicBezTo>
                  <a:cubicBezTo>
                    <a:pt x="76" y="18"/>
                    <a:pt x="71" y="17"/>
                    <a:pt x="65" y="16"/>
                  </a:cubicBezTo>
                  <a:cubicBezTo>
                    <a:pt x="64" y="16"/>
                    <a:pt x="62" y="16"/>
                    <a:pt x="61" y="15"/>
                  </a:cubicBezTo>
                  <a:cubicBezTo>
                    <a:pt x="61" y="15"/>
                    <a:pt x="61" y="15"/>
                    <a:pt x="61" y="15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2" y="15"/>
                    <a:pt x="62" y="15"/>
                    <a:pt x="62" y="15"/>
                  </a:cubicBezTo>
                  <a:cubicBezTo>
                    <a:pt x="62" y="15"/>
                    <a:pt x="62" y="15"/>
                    <a:pt x="62" y="15"/>
                  </a:cubicBezTo>
                  <a:cubicBezTo>
                    <a:pt x="62" y="15"/>
                    <a:pt x="51" y="11"/>
                    <a:pt x="48" y="10"/>
                  </a:cubicBezTo>
                  <a:close/>
                </a:path>
              </a:pathLst>
            </a:custGeom>
            <a:solidFill>
              <a:srgbClr val="88C6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83" name="Freeform 2334"/>
            <p:cNvSpPr/>
            <p:nvPr/>
          </p:nvSpPr>
          <p:spPr>
            <a:xfrm>
              <a:off x="4444956" y="5930935"/>
              <a:ext cx="331789" cy="327027"/>
            </a:xfrm>
            <a:custGeom>
              <a:avLst/>
              <a:gdLst>
                <a:gd name="txL" fmla="*/ 0 w 88"/>
                <a:gd name="txT" fmla="*/ 0 h 87"/>
                <a:gd name="txR" fmla="*/ 88 w 88"/>
                <a:gd name="txB" fmla="*/ 87 h 8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88" h="87">
                  <a:moveTo>
                    <a:pt x="18" y="19"/>
                  </a:moveTo>
                  <a:cubicBezTo>
                    <a:pt x="8" y="28"/>
                    <a:pt x="4" y="37"/>
                    <a:pt x="2" y="46"/>
                  </a:cubicBezTo>
                  <a:cubicBezTo>
                    <a:pt x="0" y="53"/>
                    <a:pt x="0" y="60"/>
                    <a:pt x="2" y="67"/>
                  </a:cubicBezTo>
                  <a:cubicBezTo>
                    <a:pt x="2" y="69"/>
                    <a:pt x="3" y="74"/>
                    <a:pt x="3" y="79"/>
                  </a:cubicBezTo>
                  <a:cubicBezTo>
                    <a:pt x="4" y="83"/>
                    <a:pt x="5" y="87"/>
                    <a:pt x="5" y="87"/>
                  </a:cubicBezTo>
                  <a:cubicBezTo>
                    <a:pt x="8" y="82"/>
                    <a:pt x="13" y="79"/>
                    <a:pt x="18" y="77"/>
                  </a:cubicBezTo>
                  <a:cubicBezTo>
                    <a:pt x="23" y="75"/>
                    <a:pt x="28" y="74"/>
                    <a:pt x="33" y="72"/>
                  </a:cubicBezTo>
                  <a:cubicBezTo>
                    <a:pt x="40" y="70"/>
                    <a:pt x="47" y="68"/>
                    <a:pt x="55" y="65"/>
                  </a:cubicBezTo>
                  <a:cubicBezTo>
                    <a:pt x="62" y="61"/>
                    <a:pt x="69" y="58"/>
                    <a:pt x="75" y="53"/>
                  </a:cubicBezTo>
                  <a:cubicBezTo>
                    <a:pt x="82" y="47"/>
                    <a:pt x="86" y="40"/>
                    <a:pt x="87" y="33"/>
                  </a:cubicBezTo>
                  <a:cubicBezTo>
                    <a:pt x="88" y="26"/>
                    <a:pt x="87" y="19"/>
                    <a:pt x="83" y="13"/>
                  </a:cubicBezTo>
                  <a:cubicBezTo>
                    <a:pt x="78" y="6"/>
                    <a:pt x="66" y="0"/>
                    <a:pt x="52" y="3"/>
                  </a:cubicBezTo>
                  <a:cubicBezTo>
                    <a:pt x="46" y="4"/>
                    <a:pt x="40" y="6"/>
                    <a:pt x="34" y="9"/>
                  </a:cubicBezTo>
                  <a:cubicBezTo>
                    <a:pt x="28" y="12"/>
                    <a:pt x="22" y="16"/>
                    <a:pt x="18" y="19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84" name="Freeform 2335"/>
            <p:cNvSpPr/>
            <p:nvPr/>
          </p:nvSpPr>
          <p:spPr>
            <a:xfrm>
              <a:off x="4760870" y="6873917"/>
              <a:ext cx="211139" cy="371478"/>
            </a:xfrm>
            <a:custGeom>
              <a:avLst/>
              <a:gdLst>
                <a:gd name="txL" fmla="*/ 0 w 56"/>
                <a:gd name="txT" fmla="*/ 0 h 99"/>
                <a:gd name="txR" fmla="*/ 56 w 56"/>
                <a:gd name="txB" fmla="*/ 99 h 9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6" h="99">
                  <a:moveTo>
                    <a:pt x="2" y="62"/>
                  </a:moveTo>
                  <a:cubicBezTo>
                    <a:pt x="5" y="70"/>
                    <a:pt x="10" y="75"/>
                    <a:pt x="15" y="79"/>
                  </a:cubicBezTo>
                  <a:cubicBezTo>
                    <a:pt x="19" y="83"/>
                    <a:pt x="24" y="86"/>
                    <a:pt x="29" y="88"/>
                  </a:cubicBezTo>
                  <a:cubicBezTo>
                    <a:pt x="31" y="89"/>
                    <a:pt x="34" y="92"/>
                    <a:pt x="37" y="94"/>
                  </a:cubicBezTo>
                  <a:cubicBezTo>
                    <a:pt x="40" y="96"/>
                    <a:pt x="43" y="99"/>
                    <a:pt x="43" y="99"/>
                  </a:cubicBezTo>
                  <a:cubicBezTo>
                    <a:pt x="43" y="94"/>
                    <a:pt x="44" y="89"/>
                    <a:pt x="46" y="85"/>
                  </a:cubicBezTo>
                  <a:cubicBezTo>
                    <a:pt x="48" y="80"/>
                    <a:pt x="50" y="76"/>
                    <a:pt x="52" y="72"/>
                  </a:cubicBezTo>
                  <a:cubicBezTo>
                    <a:pt x="54" y="66"/>
                    <a:pt x="55" y="60"/>
                    <a:pt x="56" y="54"/>
                  </a:cubicBezTo>
                  <a:cubicBezTo>
                    <a:pt x="56" y="48"/>
                    <a:pt x="56" y="43"/>
                    <a:pt x="54" y="38"/>
                  </a:cubicBezTo>
                  <a:cubicBezTo>
                    <a:pt x="52" y="33"/>
                    <a:pt x="47" y="29"/>
                    <a:pt x="42" y="25"/>
                  </a:cubicBezTo>
                  <a:cubicBezTo>
                    <a:pt x="37" y="22"/>
                    <a:pt x="31" y="19"/>
                    <a:pt x="24" y="19"/>
                  </a:cubicBezTo>
                  <a:cubicBezTo>
                    <a:pt x="25" y="16"/>
                    <a:pt x="26" y="13"/>
                    <a:pt x="28" y="10"/>
                  </a:cubicBezTo>
                  <a:cubicBezTo>
                    <a:pt x="31" y="6"/>
                    <a:pt x="35" y="3"/>
                    <a:pt x="39" y="2"/>
                  </a:cubicBezTo>
                  <a:cubicBezTo>
                    <a:pt x="39" y="1"/>
                    <a:pt x="39" y="1"/>
                    <a:pt x="39" y="0"/>
                  </a:cubicBezTo>
                  <a:cubicBezTo>
                    <a:pt x="36" y="1"/>
                    <a:pt x="32" y="3"/>
                    <a:pt x="29" y="7"/>
                  </a:cubicBezTo>
                  <a:cubicBezTo>
                    <a:pt x="26" y="11"/>
                    <a:pt x="24" y="16"/>
                    <a:pt x="23" y="19"/>
                  </a:cubicBezTo>
                  <a:cubicBezTo>
                    <a:pt x="19" y="19"/>
                    <a:pt x="15" y="21"/>
                    <a:pt x="11" y="24"/>
                  </a:cubicBezTo>
                  <a:cubicBezTo>
                    <a:pt x="7" y="26"/>
                    <a:pt x="4" y="31"/>
                    <a:pt x="3" y="36"/>
                  </a:cubicBezTo>
                  <a:cubicBezTo>
                    <a:pt x="0" y="44"/>
                    <a:pt x="1" y="55"/>
                    <a:pt x="2" y="62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85" name="Freeform 2336"/>
            <p:cNvSpPr/>
            <p:nvPr/>
          </p:nvSpPr>
          <p:spPr>
            <a:xfrm>
              <a:off x="4727532" y="7159669"/>
              <a:ext cx="131763" cy="292102"/>
            </a:xfrm>
            <a:custGeom>
              <a:avLst/>
              <a:gdLst>
                <a:gd name="txL" fmla="*/ 0 w 35"/>
                <a:gd name="txT" fmla="*/ 0 h 78"/>
                <a:gd name="txR" fmla="*/ 35 w 35"/>
                <a:gd name="txB" fmla="*/ 78 h 7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5" h="78">
                  <a:moveTo>
                    <a:pt x="1" y="45"/>
                  </a:moveTo>
                  <a:cubicBezTo>
                    <a:pt x="1" y="51"/>
                    <a:pt x="4" y="55"/>
                    <a:pt x="7" y="58"/>
                  </a:cubicBezTo>
                  <a:cubicBezTo>
                    <a:pt x="9" y="62"/>
                    <a:pt x="11" y="64"/>
                    <a:pt x="14" y="67"/>
                  </a:cubicBezTo>
                  <a:cubicBezTo>
                    <a:pt x="15" y="68"/>
                    <a:pt x="17" y="70"/>
                    <a:pt x="18" y="73"/>
                  </a:cubicBezTo>
                  <a:cubicBezTo>
                    <a:pt x="20" y="75"/>
                    <a:pt x="21" y="78"/>
                    <a:pt x="21" y="78"/>
                  </a:cubicBezTo>
                  <a:cubicBezTo>
                    <a:pt x="22" y="73"/>
                    <a:pt x="23" y="70"/>
                    <a:pt x="25" y="66"/>
                  </a:cubicBezTo>
                  <a:cubicBezTo>
                    <a:pt x="27" y="63"/>
                    <a:pt x="29" y="60"/>
                    <a:pt x="30" y="57"/>
                  </a:cubicBezTo>
                  <a:cubicBezTo>
                    <a:pt x="32" y="52"/>
                    <a:pt x="34" y="47"/>
                    <a:pt x="35" y="42"/>
                  </a:cubicBezTo>
                  <a:cubicBezTo>
                    <a:pt x="35" y="38"/>
                    <a:pt x="35" y="33"/>
                    <a:pt x="35" y="29"/>
                  </a:cubicBezTo>
                  <a:cubicBezTo>
                    <a:pt x="34" y="25"/>
                    <a:pt x="32" y="22"/>
                    <a:pt x="29" y="19"/>
                  </a:cubicBezTo>
                  <a:cubicBezTo>
                    <a:pt x="26" y="16"/>
                    <a:pt x="22" y="14"/>
                    <a:pt x="18" y="14"/>
                  </a:cubicBezTo>
                  <a:cubicBezTo>
                    <a:pt x="19" y="11"/>
                    <a:pt x="20" y="9"/>
                    <a:pt x="22" y="7"/>
                  </a:cubicBezTo>
                  <a:cubicBezTo>
                    <a:pt x="24" y="4"/>
                    <a:pt x="27" y="2"/>
                    <a:pt x="30" y="1"/>
                  </a:cubicBezTo>
                  <a:cubicBezTo>
                    <a:pt x="30" y="1"/>
                    <a:pt x="30" y="0"/>
                    <a:pt x="30" y="0"/>
                  </a:cubicBezTo>
                  <a:cubicBezTo>
                    <a:pt x="29" y="0"/>
                    <a:pt x="25" y="2"/>
                    <a:pt x="23" y="5"/>
                  </a:cubicBezTo>
                  <a:cubicBezTo>
                    <a:pt x="20" y="7"/>
                    <a:pt x="18" y="11"/>
                    <a:pt x="17" y="14"/>
                  </a:cubicBezTo>
                  <a:cubicBezTo>
                    <a:pt x="15" y="13"/>
                    <a:pt x="12" y="14"/>
                    <a:pt x="9" y="16"/>
                  </a:cubicBezTo>
                  <a:cubicBezTo>
                    <a:pt x="7" y="18"/>
                    <a:pt x="4" y="22"/>
                    <a:pt x="3" y="26"/>
                  </a:cubicBezTo>
                  <a:cubicBezTo>
                    <a:pt x="1" y="31"/>
                    <a:pt x="0" y="40"/>
                    <a:pt x="1" y="45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86" name="Freeform 2337"/>
            <p:cNvSpPr/>
            <p:nvPr/>
          </p:nvSpPr>
          <p:spPr>
            <a:xfrm>
              <a:off x="7694588" y="2227272"/>
              <a:ext cx="157163" cy="242889"/>
            </a:xfrm>
            <a:custGeom>
              <a:avLst/>
              <a:gdLst>
                <a:gd name="txL" fmla="*/ 0 w 42"/>
                <a:gd name="txT" fmla="*/ 0 h 65"/>
                <a:gd name="txR" fmla="*/ 42 w 42"/>
                <a:gd name="txB" fmla="*/ 65 h 6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2" h="65">
                  <a:moveTo>
                    <a:pt x="40" y="42"/>
                  </a:moveTo>
                  <a:cubicBezTo>
                    <a:pt x="42" y="35"/>
                    <a:pt x="40" y="27"/>
                    <a:pt x="37" y="21"/>
                  </a:cubicBezTo>
                  <a:cubicBezTo>
                    <a:pt x="34" y="16"/>
                    <a:pt x="29" y="10"/>
                    <a:pt x="28" y="5"/>
                  </a:cubicBezTo>
                  <a:cubicBezTo>
                    <a:pt x="28" y="3"/>
                    <a:pt x="27" y="2"/>
                    <a:pt x="26" y="0"/>
                  </a:cubicBezTo>
                  <a:cubicBezTo>
                    <a:pt x="26" y="4"/>
                    <a:pt x="18" y="10"/>
                    <a:pt x="14" y="13"/>
                  </a:cubicBezTo>
                  <a:cubicBezTo>
                    <a:pt x="7" y="19"/>
                    <a:pt x="0" y="25"/>
                    <a:pt x="0" y="36"/>
                  </a:cubicBezTo>
                  <a:cubicBezTo>
                    <a:pt x="0" y="41"/>
                    <a:pt x="2" y="46"/>
                    <a:pt x="5" y="49"/>
                  </a:cubicBezTo>
                  <a:cubicBezTo>
                    <a:pt x="8" y="53"/>
                    <a:pt x="12" y="55"/>
                    <a:pt x="17" y="56"/>
                  </a:cubicBezTo>
                  <a:cubicBezTo>
                    <a:pt x="17" y="59"/>
                    <a:pt x="15" y="62"/>
                    <a:pt x="14" y="64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6" y="63"/>
                    <a:pt x="17" y="60"/>
                    <a:pt x="18" y="56"/>
                  </a:cubicBezTo>
                  <a:cubicBezTo>
                    <a:pt x="19" y="56"/>
                    <a:pt x="20" y="56"/>
                    <a:pt x="21" y="56"/>
                  </a:cubicBezTo>
                  <a:cubicBezTo>
                    <a:pt x="30" y="56"/>
                    <a:pt x="38" y="50"/>
                    <a:pt x="40" y="42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87" name="Freeform 2338"/>
            <p:cNvSpPr/>
            <p:nvPr/>
          </p:nvSpPr>
          <p:spPr>
            <a:xfrm>
              <a:off x="8204178" y="2114559"/>
              <a:ext cx="173039" cy="258764"/>
            </a:xfrm>
            <a:custGeom>
              <a:avLst/>
              <a:gdLst>
                <a:gd name="txL" fmla="*/ 0 w 46"/>
                <a:gd name="txT" fmla="*/ 0 h 69"/>
                <a:gd name="txR" fmla="*/ 46 w 46"/>
                <a:gd name="txB" fmla="*/ 69 h 6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6" h="69">
                  <a:moveTo>
                    <a:pt x="44" y="40"/>
                  </a:moveTo>
                  <a:cubicBezTo>
                    <a:pt x="46" y="30"/>
                    <a:pt x="42" y="21"/>
                    <a:pt x="37" y="15"/>
                  </a:cubicBezTo>
                  <a:cubicBezTo>
                    <a:pt x="32" y="11"/>
                    <a:pt x="25" y="7"/>
                    <a:pt x="22" y="3"/>
                  </a:cubicBezTo>
                  <a:cubicBezTo>
                    <a:pt x="20" y="2"/>
                    <a:pt x="19" y="1"/>
                    <a:pt x="17" y="0"/>
                  </a:cubicBezTo>
                  <a:cubicBezTo>
                    <a:pt x="18" y="1"/>
                    <a:pt x="18" y="4"/>
                    <a:pt x="16" y="7"/>
                  </a:cubicBezTo>
                  <a:cubicBezTo>
                    <a:pt x="14" y="10"/>
                    <a:pt x="12" y="13"/>
                    <a:pt x="10" y="14"/>
                  </a:cubicBezTo>
                  <a:cubicBezTo>
                    <a:pt x="5" y="21"/>
                    <a:pt x="0" y="27"/>
                    <a:pt x="1" y="37"/>
                  </a:cubicBezTo>
                  <a:cubicBezTo>
                    <a:pt x="1" y="42"/>
                    <a:pt x="3" y="46"/>
                    <a:pt x="6" y="50"/>
                  </a:cubicBezTo>
                  <a:cubicBezTo>
                    <a:pt x="10" y="54"/>
                    <a:pt x="14" y="57"/>
                    <a:pt x="19" y="58"/>
                  </a:cubicBezTo>
                  <a:cubicBezTo>
                    <a:pt x="18" y="60"/>
                    <a:pt x="17" y="62"/>
                    <a:pt x="16" y="64"/>
                  </a:cubicBezTo>
                  <a:cubicBezTo>
                    <a:pt x="15" y="64"/>
                    <a:pt x="14" y="65"/>
                    <a:pt x="14" y="66"/>
                  </a:cubicBezTo>
                  <a:cubicBezTo>
                    <a:pt x="13" y="67"/>
                    <a:pt x="12" y="67"/>
                    <a:pt x="11" y="67"/>
                  </a:cubicBezTo>
                  <a:cubicBezTo>
                    <a:pt x="11" y="68"/>
                    <a:pt x="11" y="68"/>
                    <a:pt x="11" y="69"/>
                  </a:cubicBezTo>
                  <a:cubicBezTo>
                    <a:pt x="13" y="69"/>
                    <a:pt x="15" y="67"/>
                    <a:pt x="16" y="65"/>
                  </a:cubicBezTo>
                  <a:cubicBezTo>
                    <a:pt x="18" y="63"/>
                    <a:pt x="19" y="61"/>
                    <a:pt x="20" y="59"/>
                  </a:cubicBezTo>
                  <a:cubicBezTo>
                    <a:pt x="21" y="59"/>
                    <a:pt x="22" y="59"/>
                    <a:pt x="24" y="59"/>
                  </a:cubicBezTo>
                  <a:cubicBezTo>
                    <a:pt x="28" y="60"/>
                    <a:pt x="33" y="57"/>
                    <a:pt x="37" y="54"/>
                  </a:cubicBezTo>
                  <a:cubicBezTo>
                    <a:pt x="41" y="50"/>
                    <a:pt x="44" y="45"/>
                    <a:pt x="44" y="40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88" name="Freeform 2339"/>
            <p:cNvSpPr/>
            <p:nvPr/>
          </p:nvSpPr>
          <p:spPr>
            <a:xfrm>
              <a:off x="8050190" y="2200284"/>
              <a:ext cx="131763" cy="187326"/>
            </a:xfrm>
            <a:custGeom>
              <a:avLst/>
              <a:gdLst>
                <a:gd name="txL" fmla="*/ 0 w 35"/>
                <a:gd name="txT" fmla="*/ 0 h 50"/>
                <a:gd name="txR" fmla="*/ 35 w 35"/>
                <a:gd name="txB" fmla="*/ 50 h 5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5" h="50">
                  <a:moveTo>
                    <a:pt x="34" y="26"/>
                  </a:moveTo>
                  <a:cubicBezTo>
                    <a:pt x="34" y="19"/>
                    <a:pt x="30" y="13"/>
                    <a:pt x="25" y="9"/>
                  </a:cubicBezTo>
                  <a:cubicBezTo>
                    <a:pt x="21" y="7"/>
                    <a:pt x="15" y="5"/>
                    <a:pt x="12" y="2"/>
                  </a:cubicBezTo>
                  <a:cubicBezTo>
                    <a:pt x="11" y="1"/>
                    <a:pt x="9" y="1"/>
                    <a:pt x="8" y="0"/>
                  </a:cubicBezTo>
                  <a:cubicBezTo>
                    <a:pt x="9" y="1"/>
                    <a:pt x="9" y="4"/>
                    <a:pt x="8" y="6"/>
                  </a:cubicBezTo>
                  <a:cubicBezTo>
                    <a:pt x="7" y="8"/>
                    <a:pt x="6" y="11"/>
                    <a:pt x="5" y="12"/>
                  </a:cubicBezTo>
                  <a:cubicBezTo>
                    <a:pt x="3" y="15"/>
                    <a:pt x="2" y="18"/>
                    <a:pt x="1" y="21"/>
                  </a:cubicBezTo>
                  <a:cubicBezTo>
                    <a:pt x="0" y="25"/>
                    <a:pt x="0" y="29"/>
                    <a:pt x="1" y="33"/>
                  </a:cubicBezTo>
                  <a:cubicBezTo>
                    <a:pt x="3" y="37"/>
                    <a:pt x="6" y="41"/>
                    <a:pt x="10" y="42"/>
                  </a:cubicBezTo>
                  <a:cubicBezTo>
                    <a:pt x="13" y="44"/>
                    <a:pt x="17" y="44"/>
                    <a:pt x="21" y="43"/>
                  </a:cubicBezTo>
                  <a:cubicBezTo>
                    <a:pt x="22" y="45"/>
                    <a:pt x="22" y="48"/>
                    <a:pt x="22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48"/>
                    <a:pt x="23" y="46"/>
                    <a:pt x="22" y="43"/>
                  </a:cubicBezTo>
                  <a:cubicBezTo>
                    <a:pt x="23" y="42"/>
                    <a:pt x="24" y="42"/>
                    <a:pt x="24" y="42"/>
                  </a:cubicBezTo>
                  <a:cubicBezTo>
                    <a:pt x="28" y="40"/>
                    <a:pt x="30" y="38"/>
                    <a:pt x="32" y="36"/>
                  </a:cubicBezTo>
                  <a:cubicBezTo>
                    <a:pt x="34" y="33"/>
                    <a:pt x="35" y="30"/>
                    <a:pt x="34" y="26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89" name="Freeform 2340"/>
            <p:cNvSpPr/>
            <p:nvPr/>
          </p:nvSpPr>
          <p:spPr>
            <a:xfrm>
              <a:off x="8343879" y="2324110"/>
              <a:ext cx="66675" cy="74613"/>
            </a:xfrm>
            <a:custGeom>
              <a:avLst/>
              <a:gdLst>
                <a:gd name="txL" fmla="*/ 0 w 18"/>
                <a:gd name="txT" fmla="*/ 0 h 20"/>
                <a:gd name="txR" fmla="*/ 18 w 18"/>
                <a:gd name="txB" fmla="*/ 20 h 2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8" h="20">
                  <a:moveTo>
                    <a:pt x="17" y="15"/>
                  </a:moveTo>
                  <a:cubicBezTo>
                    <a:pt x="18" y="13"/>
                    <a:pt x="18" y="11"/>
                    <a:pt x="18" y="9"/>
                  </a:cubicBezTo>
                  <a:cubicBezTo>
                    <a:pt x="18" y="7"/>
                    <a:pt x="17" y="6"/>
                    <a:pt x="16" y="4"/>
                  </a:cubicBezTo>
                  <a:cubicBezTo>
                    <a:pt x="16" y="3"/>
                    <a:pt x="15" y="0"/>
                    <a:pt x="15" y="0"/>
                  </a:cubicBezTo>
                  <a:cubicBezTo>
                    <a:pt x="14" y="2"/>
                    <a:pt x="11" y="2"/>
                    <a:pt x="9" y="3"/>
                  </a:cubicBezTo>
                  <a:cubicBezTo>
                    <a:pt x="6" y="4"/>
                    <a:pt x="3" y="6"/>
                    <a:pt x="2" y="8"/>
                  </a:cubicBezTo>
                  <a:cubicBezTo>
                    <a:pt x="1" y="11"/>
                    <a:pt x="3" y="15"/>
                    <a:pt x="5" y="18"/>
                  </a:cubicBezTo>
                  <a:cubicBezTo>
                    <a:pt x="5" y="18"/>
                    <a:pt x="4" y="19"/>
                    <a:pt x="3" y="19"/>
                  </a:cubicBezTo>
                  <a:cubicBezTo>
                    <a:pt x="2" y="19"/>
                    <a:pt x="1" y="20"/>
                    <a:pt x="0" y="19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" y="20"/>
                    <a:pt x="4" y="19"/>
                    <a:pt x="6" y="18"/>
                  </a:cubicBezTo>
                  <a:cubicBezTo>
                    <a:pt x="7" y="20"/>
                    <a:pt x="10" y="20"/>
                    <a:pt x="12" y="19"/>
                  </a:cubicBezTo>
                  <a:cubicBezTo>
                    <a:pt x="14" y="18"/>
                    <a:pt x="16" y="16"/>
                    <a:pt x="17" y="15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90" name="Freeform 2341"/>
            <p:cNvSpPr/>
            <p:nvPr/>
          </p:nvSpPr>
          <p:spPr>
            <a:xfrm>
              <a:off x="8054952" y="2263785"/>
              <a:ext cx="41275" cy="117476"/>
            </a:xfrm>
            <a:custGeom>
              <a:avLst/>
              <a:gdLst>
                <a:gd name="txL" fmla="*/ 0 w 11"/>
                <a:gd name="txT" fmla="*/ 0 h 31"/>
                <a:gd name="txR" fmla="*/ 11 w 11"/>
                <a:gd name="txB" fmla="*/ 31 h 3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1" h="31">
                  <a:moveTo>
                    <a:pt x="9" y="31"/>
                  </a:moveTo>
                  <a:cubicBezTo>
                    <a:pt x="9" y="25"/>
                    <a:pt x="9" y="20"/>
                    <a:pt x="8" y="14"/>
                  </a:cubicBezTo>
                  <a:cubicBezTo>
                    <a:pt x="7" y="11"/>
                    <a:pt x="5" y="9"/>
                    <a:pt x="4" y="6"/>
                  </a:cubicBezTo>
                  <a:cubicBezTo>
                    <a:pt x="2" y="5"/>
                    <a:pt x="1" y="2"/>
                    <a:pt x="0" y="0"/>
                  </a:cubicBezTo>
                  <a:cubicBezTo>
                    <a:pt x="3" y="2"/>
                    <a:pt x="6" y="4"/>
                    <a:pt x="9" y="6"/>
                  </a:cubicBezTo>
                  <a:cubicBezTo>
                    <a:pt x="11" y="10"/>
                    <a:pt x="11" y="15"/>
                    <a:pt x="11" y="17"/>
                  </a:cubicBezTo>
                  <a:cubicBezTo>
                    <a:pt x="11" y="22"/>
                    <a:pt x="10" y="26"/>
                    <a:pt x="9" y="31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991" name="Picture 2342"/>
            <p:cNvPicPr>
              <a:picLocks noChangeAspect="1"/>
            </p:cNvPicPr>
            <p:nvPr/>
          </p:nvPicPr>
          <p:blipFill>
            <a:blip r:embed="rId101"/>
            <a:stretch>
              <a:fillRect/>
            </a:stretch>
          </p:blipFill>
          <p:spPr>
            <a:xfrm>
              <a:off x="7972402" y="2233622"/>
              <a:ext cx="201614" cy="292102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992" name="Picture 2343"/>
            <p:cNvPicPr>
              <a:picLocks noChangeAspect="1"/>
            </p:cNvPicPr>
            <p:nvPr/>
          </p:nvPicPr>
          <p:blipFill>
            <a:blip r:embed="rId102"/>
            <a:stretch>
              <a:fillRect/>
            </a:stretch>
          </p:blipFill>
          <p:spPr>
            <a:xfrm>
              <a:off x="7978752" y="2386023"/>
              <a:ext cx="146051" cy="90488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993" name="Freeform 2344"/>
            <p:cNvSpPr/>
            <p:nvPr/>
          </p:nvSpPr>
          <p:spPr>
            <a:xfrm>
              <a:off x="7991452" y="2301885"/>
              <a:ext cx="100013" cy="104776"/>
            </a:xfrm>
            <a:custGeom>
              <a:avLst/>
              <a:gdLst>
                <a:gd name="txL" fmla="*/ 0 w 27"/>
                <a:gd name="txT" fmla="*/ 0 h 28"/>
                <a:gd name="txR" fmla="*/ 27 w 27"/>
                <a:gd name="txB" fmla="*/ 28 h 2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7" h="28">
                  <a:moveTo>
                    <a:pt x="13" y="18"/>
                  </a:moveTo>
                  <a:cubicBezTo>
                    <a:pt x="16" y="19"/>
                    <a:pt x="20" y="22"/>
                    <a:pt x="22" y="23"/>
                  </a:cubicBezTo>
                  <a:cubicBezTo>
                    <a:pt x="24" y="24"/>
                    <a:pt x="27" y="28"/>
                    <a:pt x="27" y="28"/>
                  </a:cubicBezTo>
                  <a:cubicBezTo>
                    <a:pt x="24" y="26"/>
                    <a:pt x="21" y="24"/>
                    <a:pt x="18" y="23"/>
                  </a:cubicBezTo>
                  <a:cubicBezTo>
                    <a:pt x="14" y="22"/>
                    <a:pt x="10" y="22"/>
                    <a:pt x="7" y="20"/>
                  </a:cubicBezTo>
                  <a:cubicBezTo>
                    <a:pt x="4" y="19"/>
                    <a:pt x="2" y="16"/>
                    <a:pt x="1" y="13"/>
                  </a:cubicBezTo>
                  <a:cubicBezTo>
                    <a:pt x="0" y="12"/>
                    <a:pt x="0" y="12"/>
                    <a:pt x="0" y="11"/>
                  </a:cubicBezTo>
                  <a:cubicBezTo>
                    <a:pt x="1" y="7"/>
                    <a:pt x="3" y="4"/>
                    <a:pt x="4" y="0"/>
                  </a:cubicBezTo>
                  <a:cubicBezTo>
                    <a:pt x="4" y="2"/>
                    <a:pt x="4" y="4"/>
                    <a:pt x="4" y="6"/>
                  </a:cubicBezTo>
                  <a:cubicBezTo>
                    <a:pt x="6" y="13"/>
                    <a:pt x="10" y="17"/>
                    <a:pt x="13" y="18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94" name="Freeform 2345"/>
            <p:cNvSpPr/>
            <p:nvPr/>
          </p:nvSpPr>
          <p:spPr>
            <a:xfrm>
              <a:off x="8016852" y="2257435"/>
              <a:ext cx="104776" cy="201614"/>
            </a:xfrm>
            <a:custGeom>
              <a:avLst/>
              <a:gdLst>
                <a:gd name="txL" fmla="*/ 0 w 28"/>
                <a:gd name="txT" fmla="*/ 0 h 54"/>
                <a:gd name="txR" fmla="*/ 28 w 28"/>
                <a:gd name="txB" fmla="*/ 54 h 5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8" h="54">
                  <a:moveTo>
                    <a:pt x="2" y="26"/>
                  </a:moveTo>
                  <a:cubicBezTo>
                    <a:pt x="3" y="27"/>
                    <a:pt x="4" y="28"/>
                    <a:pt x="5" y="29"/>
                  </a:cubicBezTo>
                  <a:cubicBezTo>
                    <a:pt x="7" y="30"/>
                    <a:pt x="9" y="31"/>
                    <a:pt x="11" y="32"/>
                  </a:cubicBezTo>
                  <a:cubicBezTo>
                    <a:pt x="12" y="33"/>
                    <a:pt x="13" y="33"/>
                    <a:pt x="14" y="34"/>
                  </a:cubicBezTo>
                  <a:cubicBezTo>
                    <a:pt x="15" y="34"/>
                    <a:pt x="15" y="34"/>
                    <a:pt x="16" y="3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6"/>
                    <a:pt x="19" y="36"/>
                    <a:pt x="19" y="36"/>
                  </a:cubicBezTo>
                  <a:cubicBezTo>
                    <a:pt x="19" y="36"/>
                    <a:pt x="18" y="35"/>
                    <a:pt x="18" y="34"/>
                  </a:cubicBezTo>
                  <a:cubicBezTo>
                    <a:pt x="17" y="34"/>
                    <a:pt x="17" y="33"/>
                    <a:pt x="16" y="33"/>
                  </a:cubicBezTo>
                  <a:cubicBezTo>
                    <a:pt x="16" y="32"/>
                    <a:pt x="16" y="32"/>
                    <a:pt x="15" y="31"/>
                  </a:cubicBezTo>
                  <a:cubicBezTo>
                    <a:pt x="14" y="30"/>
                    <a:pt x="14" y="29"/>
                    <a:pt x="13" y="28"/>
                  </a:cubicBezTo>
                  <a:cubicBezTo>
                    <a:pt x="12" y="27"/>
                    <a:pt x="12" y="27"/>
                    <a:pt x="11" y="26"/>
                  </a:cubicBezTo>
                  <a:cubicBezTo>
                    <a:pt x="11" y="25"/>
                    <a:pt x="10" y="24"/>
                    <a:pt x="9" y="23"/>
                  </a:cubicBezTo>
                  <a:cubicBezTo>
                    <a:pt x="8" y="23"/>
                    <a:pt x="8" y="22"/>
                    <a:pt x="8" y="22"/>
                  </a:cubicBezTo>
                  <a:cubicBezTo>
                    <a:pt x="7" y="21"/>
                    <a:pt x="7" y="20"/>
                    <a:pt x="6" y="20"/>
                  </a:cubicBezTo>
                  <a:cubicBezTo>
                    <a:pt x="6" y="19"/>
                    <a:pt x="5" y="18"/>
                    <a:pt x="4" y="16"/>
                  </a:cubicBezTo>
                  <a:cubicBezTo>
                    <a:pt x="4" y="16"/>
                    <a:pt x="4" y="15"/>
                    <a:pt x="3" y="14"/>
                  </a:cubicBezTo>
                  <a:cubicBezTo>
                    <a:pt x="3" y="14"/>
                    <a:pt x="3" y="13"/>
                    <a:pt x="3" y="12"/>
                  </a:cubicBezTo>
                  <a:cubicBezTo>
                    <a:pt x="3" y="14"/>
                    <a:pt x="4" y="15"/>
                    <a:pt x="4" y="16"/>
                  </a:cubicBezTo>
                  <a:cubicBezTo>
                    <a:pt x="5" y="17"/>
                    <a:pt x="6" y="18"/>
                    <a:pt x="7" y="19"/>
                  </a:cubicBezTo>
                  <a:cubicBezTo>
                    <a:pt x="7" y="20"/>
                    <a:pt x="8" y="21"/>
                    <a:pt x="8" y="21"/>
                  </a:cubicBezTo>
                  <a:cubicBezTo>
                    <a:pt x="9" y="22"/>
                    <a:pt x="9" y="22"/>
                    <a:pt x="9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9" y="21"/>
                    <a:pt x="8" y="18"/>
                    <a:pt x="7" y="15"/>
                  </a:cubicBezTo>
                  <a:cubicBezTo>
                    <a:pt x="6" y="12"/>
                    <a:pt x="6" y="10"/>
                    <a:pt x="5" y="7"/>
                  </a:cubicBezTo>
                  <a:cubicBezTo>
                    <a:pt x="5" y="6"/>
                    <a:pt x="5" y="5"/>
                    <a:pt x="5" y="4"/>
                  </a:cubicBezTo>
                  <a:cubicBezTo>
                    <a:pt x="5" y="2"/>
                    <a:pt x="5" y="1"/>
                    <a:pt x="6" y="0"/>
                  </a:cubicBezTo>
                  <a:cubicBezTo>
                    <a:pt x="6" y="1"/>
                    <a:pt x="6" y="1"/>
                    <a:pt x="6" y="2"/>
                  </a:cubicBezTo>
                  <a:cubicBezTo>
                    <a:pt x="6" y="2"/>
                    <a:pt x="6" y="3"/>
                    <a:pt x="6" y="4"/>
                  </a:cubicBezTo>
                  <a:cubicBezTo>
                    <a:pt x="6" y="5"/>
                    <a:pt x="6" y="6"/>
                    <a:pt x="7" y="7"/>
                  </a:cubicBezTo>
                  <a:cubicBezTo>
                    <a:pt x="7" y="10"/>
                    <a:pt x="7" y="12"/>
                    <a:pt x="8" y="14"/>
                  </a:cubicBezTo>
                  <a:cubicBezTo>
                    <a:pt x="9" y="19"/>
                    <a:pt x="11" y="23"/>
                    <a:pt x="14" y="27"/>
                  </a:cubicBezTo>
                  <a:cubicBezTo>
                    <a:pt x="15" y="28"/>
                    <a:pt x="15" y="29"/>
                    <a:pt x="16" y="30"/>
                  </a:cubicBezTo>
                  <a:cubicBezTo>
                    <a:pt x="17" y="31"/>
                    <a:pt x="17" y="31"/>
                    <a:pt x="17" y="32"/>
                  </a:cubicBezTo>
                  <a:cubicBezTo>
                    <a:pt x="18" y="32"/>
                    <a:pt x="18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8" y="32"/>
                    <a:pt x="18" y="32"/>
                    <a:pt x="18" y="31"/>
                  </a:cubicBezTo>
                  <a:cubicBezTo>
                    <a:pt x="18" y="30"/>
                    <a:pt x="18" y="30"/>
                    <a:pt x="18" y="29"/>
                  </a:cubicBezTo>
                  <a:cubicBezTo>
                    <a:pt x="18" y="26"/>
                    <a:pt x="19" y="24"/>
                    <a:pt x="18" y="21"/>
                  </a:cubicBezTo>
                  <a:cubicBezTo>
                    <a:pt x="18" y="20"/>
                    <a:pt x="18" y="20"/>
                    <a:pt x="18" y="19"/>
                  </a:cubicBezTo>
                  <a:cubicBezTo>
                    <a:pt x="18" y="18"/>
                    <a:pt x="18" y="18"/>
                    <a:pt x="17" y="17"/>
                  </a:cubicBezTo>
                  <a:cubicBezTo>
                    <a:pt x="17" y="16"/>
                    <a:pt x="17" y="15"/>
                    <a:pt x="16" y="13"/>
                  </a:cubicBezTo>
                  <a:cubicBezTo>
                    <a:pt x="16" y="12"/>
                    <a:pt x="15" y="11"/>
                    <a:pt x="14" y="10"/>
                  </a:cubicBezTo>
                  <a:cubicBezTo>
                    <a:pt x="14" y="9"/>
                    <a:pt x="13" y="7"/>
                    <a:pt x="12" y="6"/>
                  </a:cubicBezTo>
                  <a:cubicBezTo>
                    <a:pt x="13" y="7"/>
                    <a:pt x="14" y="8"/>
                    <a:pt x="14" y="10"/>
                  </a:cubicBezTo>
                  <a:cubicBezTo>
                    <a:pt x="15" y="11"/>
                    <a:pt x="16" y="12"/>
                    <a:pt x="16" y="13"/>
                  </a:cubicBezTo>
                  <a:cubicBezTo>
                    <a:pt x="17" y="14"/>
                    <a:pt x="18" y="16"/>
                    <a:pt x="18" y="17"/>
                  </a:cubicBezTo>
                  <a:cubicBezTo>
                    <a:pt x="18" y="18"/>
                    <a:pt x="18" y="18"/>
                    <a:pt x="19" y="19"/>
                  </a:cubicBezTo>
                  <a:cubicBezTo>
                    <a:pt x="19" y="20"/>
                    <a:pt x="19" y="20"/>
                    <a:pt x="19" y="21"/>
                  </a:cubicBezTo>
                  <a:cubicBezTo>
                    <a:pt x="19" y="24"/>
                    <a:pt x="19" y="26"/>
                    <a:pt x="19" y="29"/>
                  </a:cubicBezTo>
                  <a:cubicBezTo>
                    <a:pt x="19" y="30"/>
                    <a:pt x="19" y="32"/>
                    <a:pt x="19" y="33"/>
                  </a:cubicBezTo>
                  <a:cubicBezTo>
                    <a:pt x="20" y="34"/>
                    <a:pt x="20" y="34"/>
                    <a:pt x="20" y="35"/>
                  </a:cubicBezTo>
                  <a:cubicBezTo>
                    <a:pt x="20" y="35"/>
                    <a:pt x="20" y="35"/>
                    <a:pt x="20" y="36"/>
                  </a:cubicBezTo>
                  <a:cubicBezTo>
                    <a:pt x="21" y="37"/>
                    <a:pt x="22" y="38"/>
                    <a:pt x="23" y="39"/>
                  </a:cubicBezTo>
                  <a:cubicBezTo>
                    <a:pt x="23" y="41"/>
                    <a:pt x="24" y="42"/>
                    <a:pt x="24" y="43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4" y="42"/>
                    <a:pt x="25" y="41"/>
                    <a:pt x="25" y="41"/>
                  </a:cubicBezTo>
                  <a:cubicBezTo>
                    <a:pt x="25" y="40"/>
                    <a:pt x="25" y="40"/>
                    <a:pt x="26" y="39"/>
                  </a:cubicBezTo>
                  <a:cubicBezTo>
                    <a:pt x="26" y="38"/>
                    <a:pt x="26" y="37"/>
                    <a:pt x="27" y="36"/>
                  </a:cubicBezTo>
                  <a:cubicBezTo>
                    <a:pt x="27" y="35"/>
                    <a:pt x="27" y="34"/>
                    <a:pt x="27" y="33"/>
                  </a:cubicBezTo>
                  <a:cubicBezTo>
                    <a:pt x="28" y="31"/>
                    <a:pt x="28" y="29"/>
                    <a:pt x="28" y="26"/>
                  </a:cubicBezTo>
                  <a:cubicBezTo>
                    <a:pt x="28" y="25"/>
                    <a:pt x="28" y="24"/>
                    <a:pt x="27" y="23"/>
                  </a:cubicBezTo>
                  <a:cubicBezTo>
                    <a:pt x="27" y="22"/>
                    <a:pt x="27" y="21"/>
                    <a:pt x="27" y="20"/>
                  </a:cubicBezTo>
                  <a:cubicBezTo>
                    <a:pt x="27" y="21"/>
                    <a:pt x="27" y="22"/>
                    <a:pt x="28" y="23"/>
                  </a:cubicBezTo>
                  <a:cubicBezTo>
                    <a:pt x="28" y="24"/>
                    <a:pt x="28" y="25"/>
                    <a:pt x="28" y="26"/>
                  </a:cubicBezTo>
                  <a:cubicBezTo>
                    <a:pt x="28" y="29"/>
                    <a:pt x="28" y="31"/>
                    <a:pt x="28" y="33"/>
                  </a:cubicBezTo>
                  <a:cubicBezTo>
                    <a:pt x="28" y="34"/>
                    <a:pt x="28" y="35"/>
                    <a:pt x="27" y="36"/>
                  </a:cubicBezTo>
                  <a:cubicBezTo>
                    <a:pt x="27" y="37"/>
                    <a:pt x="27" y="38"/>
                    <a:pt x="26" y="39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5" y="41"/>
                    <a:pt x="25" y="42"/>
                    <a:pt x="25" y="42"/>
                  </a:cubicBezTo>
                  <a:cubicBezTo>
                    <a:pt x="25" y="43"/>
                    <a:pt x="25" y="43"/>
                    <a:pt x="24" y="44"/>
                  </a:cubicBezTo>
                  <a:cubicBezTo>
                    <a:pt x="25" y="45"/>
                    <a:pt x="25" y="46"/>
                    <a:pt x="25" y="46"/>
                  </a:cubicBezTo>
                  <a:cubicBezTo>
                    <a:pt x="25" y="47"/>
                    <a:pt x="26" y="48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26" y="51"/>
                    <a:pt x="26" y="53"/>
                    <a:pt x="26" y="54"/>
                  </a:cubicBezTo>
                  <a:cubicBezTo>
                    <a:pt x="26" y="53"/>
                    <a:pt x="26" y="53"/>
                    <a:pt x="26" y="52"/>
                  </a:cubicBezTo>
                  <a:cubicBezTo>
                    <a:pt x="25" y="51"/>
                    <a:pt x="25" y="51"/>
                    <a:pt x="25" y="50"/>
                  </a:cubicBezTo>
                  <a:cubicBezTo>
                    <a:pt x="25" y="49"/>
                    <a:pt x="25" y="49"/>
                    <a:pt x="24" y="48"/>
                  </a:cubicBezTo>
                  <a:cubicBezTo>
                    <a:pt x="24" y="48"/>
                    <a:pt x="24" y="47"/>
                    <a:pt x="24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4" y="47"/>
                    <a:pt x="23" y="46"/>
                    <a:pt x="23" y="46"/>
                  </a:cubicBezTo>
                  <a:cubicBezTo>
                    <a:pt x="23" y="46"/>
                    <a:pt x="23" y="46"/>
                    <a:pt x="23" y="45"/>
                  </a:cubicBezTo>
                  <a:cubicBezTo>
                    <a:pt x="22" y="45"/>
                    <a:pt x="22" y="45"/>
                    <a:pt x="22" y="44"/>
                  </a:cubicBezTo>
                  <a:cubicBezTo>
                    <a:pt x="20" y="43"/>
                    <a:pt x="18" y="41"/>
                    <a:pt x="17" y="40"/>
                  </a:cubicBezTo>
                  <a:cubicBezTo>
                    <a:pt x="16" y="40"/>
                    <a:pt x="16" y="40"/>
                    <a:pt x="15" y="39"/>
                  </a:cubicBezTo>
                  <a:cubicBezTo>
                    <a:pt x="15" y="39"/>
                    <a:pt x="14" y="39"/>
                    <a:pt x="14" y="39"/>
                  </a:cubicBezTo>
                  <a:cubicBezTo>
                    <a:pt x="13" y="38"/>
                    <a:pt x="12" y="38"/>
                    <a:pt x="10" y="38"/>
                  </a:cubicBezTo>
                  <a:cubicBezTo>
                    <a:pt x="8" y="38"/>
                    <a:pt x="6" y="38"/>
                    <a:pt x="4" y="38"/>
                  </a:cubicBezTo>
                  <a:cubicBezTo>
                    <a:pt x="5" y="38"/>
                    <a:pt x="6" y="38"/>
                    <a:pt x="7" y="38"/>
                  </a:cubicBezTo>
                  <a:cubicBezTo>
                    <a:pt x="8" y="38"/>
                    <a:pt x="9" y="38"/>
                    <a:pt x="10" y="38"/>
                  </a:cubicBezTo>
                  <a:cubicBezTo>
                    <a:pt x="12" y="38"/>
                    <a:pt x="13" y="38"/>
                    <a:pt x="14" y="38"/>
                  </a:cubicBezTo>
                  <a:cubicBezTo>
                    <a:pt x="14" y="38"/>
                    <a:pt x="15" y="39"/>
                    <a:pt x="15" y="39"/>
                  </a:cubicBezTo>
                  <a:cubicBezTo>
                    <a:pt x="16" y="39"/>
                    <a:pt x="16" y="39"/>
                    <a:pt x="17" y="40"/>
                  </a:cubicBezTo>
                  <a:cubicBezTo>
                    <a:pt x="18" y="40"/>
                    <a:pt x="19" y="41"/>
                    <a:pt x="20" y="42"/>
                  </a:cubicBezTo>
                  <a:cubicBezTo>
                    <a:pt x="21" y="42"/>
                    <a:pt x="21" y="43"/>
                    <a:pt x="22" y="44"/>
                  </a:cubicBezTo>
                  <a:cubicBezTo>
                    <a:pt x="23" y="44"/>
                    <a:pt x="23" y="44"/>
                    <a:pt x="23" y="45"/>
                  </a:cubicBezTo>
                  <a:cubicBezTo>
                    <a:pt x="23" y="45"/>
                    <a:pt x="23" y="45"/>
                    <a:pt x="23" y="45"/>
                  </a:cubicBezTo>
                  <a:cubicBezTo>
                    <a:pt x="23" y="43"/>
                    <a:pt x="22" y="42"/>
                    <a:pt x="21" y="40"/>
                  </a:cubicBezTo>
                  <a:cubicBezTo>
                    <a:pt x="21" y="40"/>
                    <a:pt x="21" y="39"/>
                    <a:pt x="21" y="39"/>
                  </a:cubicBezTo>
                  <a:cubicBezTo>
                    <a:pt x="21" y="39"/>
                    <a:pt x="20" y="38"/>
                    <a:pt x="20" y="38"/>
                  </a:cubicBezTo>
                  <a:cubicBezTo>
                    <a:pt x="19" y="37"/>
                    <a:pt x="18" y="37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6" y="36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5" y="35"/>
                    <a:pt x="15" y="35"/>
                    <a:pt x="14" y="35"/>
                  </a:cubicBezTo>
                  <a:cubicBezTo>
                    <a:pt x="13" y="34"/>
                    <a:pt x="12" y="34"/>
                    <a:pt x="11" y="33"/>
                  </a:cubicBezTo>
                  <a:cubicBezTo>
                    <a:pt x="8" y="32"/>
                    <a:pt x="6" y="31"/>
                    <a:pt x="4" y="29"/>
                  </a:cubicBezTo>
                  <a:cubicBezTo>
                    <a:pt x="3" y="29"/>
                    <a:pt x="2" y="28"/>
                    <a:pt x="1" y="27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5"/>
                    <a:pt x="1" y="26"/>
                    <a:pt x="2" y="26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95" name="Freeform 2346"/>
            <p:cNvSpPr/>
            <p:nvPr/>
          </p:nvSpPr>
          <p:spPr>
            <a:xfrm>
              <a:off x="7931127" y="2459049"/>
              <a:ext cx="85726" cy="23813"/>
            </a:xfrm>
            <a:custGeom>
              <a:avLst/>
              <a:gdLst>
                <a:gd name="txL" fmla="*/ 0 w 23"/>
                <a:gd name="txT" fmla="*/ 0 h 6"/>
                <a:gd name="txR" fmla="*/ 23 w 23"/>
                <a:gd name="txB" fmla="*/ 6 h 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3" h="6">
                  <a:moveTo>
                    <a:pt x="23" y="6"/>
                  </a:moveTo>
                  <a:cubicBezTo>
                    <a:pt x="19" y="5"/>
                    <a:pt x="16" y="3"/>
                    <a:pt x="12" y="3"/>
                  </a:cubicBezTo>
                  <a:cubicBezTo>
                    <a:pt x="10" y="3"/>
                    <a:pt x="8" y="3"/>
                    <a:pt x="6" y="4"/>
                  </a:cubicBezTo>
                  <a:cubicBezTo>
                    <a:pt x="4" y="4"/>
                    <a:pt x="2" y="5"/>
                    <a:pt x="0" y="4"/>
                  </a:cubicBezTo>
                  <a:cubicBezTo>
                    <a:pt x="3" y="3"/>
                    <a:pt x="5" y="1"/>
                    <a:pt x="7" y="0"/>
                  </a:cubicBezTo>
                  <a:cubicBezTo>
                    <a:pt x="10" y="0"/>
                    <a:pt x="13" y="1"/>
                    <a:pt x="15" y="2"/>
                  </a:cubicBezTo>
                  <a:cubicBezTo>
                    <a:pt x="18" y="3"/>
                    <a:pt x="20" y="5"/>
                    <a:pt x="23" y="6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0996" name="Picture 2347"/>
            <p:cNvPicPr>
              <a:picLocks noChangeAspect="1"/>
            </p:cNvPicPr>
            <p:nvPr/>
          </p:nvPicPr>
          <p:blipFill>
            <a:blip r:embed="rId103"/>
            <a:stretch>
              <a:fillRect/>
            </a:stretch>
          </p:blipFill>
          <p:spPr>
            <a:xfrm>
              <a:off x="7899377" y="2419361"/>
              <a:ext cx="225426" cy="146051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0997" name="Picture 2348"/>
            <p:cNvPicPr>
              <a:picLocks noChangeAspect="1"/>
            </p:cNvPicPr>
            <p:nvPr/>
          </p:nvPicPr>
          <p:blipFill>
            <a:blip r:embed="rId104"/>
            <a:stretch>
              <a:fillRect/>
            </a:stretch>
          </p:blipFill>
          <p:spPr>
            <a:xfrm>
              <a:off x="7991452" y="2463811"/>
              <a:ext cx="88901" cy="101601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0998" name="Freeform 2349"/>
            <p:cNvSpPr/>
            <p:nvPr/>
          </p:nvSpPr>
          <p:spPr>
            <a:xfrm>
              <a:off x="7945414" y="2489211"/>
              <a:ext cx="90488" cy="49213"/>
            </a:xfrm>
            <a:custGeom>
              <a:avLst/>
              <a:gdLst>
                <a:gd name="txL" fmla="*/ 0 w 24"/>
                <a:gd name="txT" fmla="*/ 0 h 13"/>
                <a:gd name="txR" fmla="*/ 24 w 24"/>
                <a:gd name="txB" fmla="*/ 13 h 1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4" h="13">
                  <a:moveTo>
                    <a:pt x="14" y="6"/>
                  </a:moveTo>
                  <a:cubicBezTo>
                    <a:pt x="15" y="5"/>
                    <a:pt x="18" y="2"/>
                    <a:pt x="20" y="1"/>
                  </a:cubicBezTo>
                  <a:cubicBezTo>
                    <a:pt x="21" y="1"/>
                    <a:pt x="24" y="0"/>
                    <a:pt x="24" y="0"/>
                  </a:cubicBezTo>
                  <a:cubicBezTo>
                    <a:pt x="22" y="1"/>
                    <a:pt x="20" y="3"/>
                    <a:pt x="18" y="4"/>
                  </a:cubicBezTo>
                  <a:cubicBezTo>
                    <a:pt x="17" y="6"/>
                    <a:pt x="16" y="9"/>
                    <a:pt x="14" y="11"/>
                  </a:cubicBezTo>
                  <a:cubicBezTo>
                    <a:pt x="12" y="13"/>
                    <a:pt x="10" y="13"/>
                    <a:pt x="7" y="13"/>
                  </a:cubicBezTo>
                  <a:cubicBezTo>
                    <a:pt x="7" y="13"/>
                    <a:pt x="6" y="13"/>
                    <a:pt x="6" y="13"/>
                  </a:cubicBezTo>
                  <a:cubicBezTo>
                    <a:pt x="4" y="11"/>
                    <a:pt x="2" y="9"/>
                    <a:pt x="0" y="7"/>
                  </a:cubicBezTo>
                  <a:cubicBezTo>
                    <a:pt x="1" y="8"/>
                    <a:pt x="2" y="8"/>
                    <a:pt x="4" y="9"/>
                  </a:cubicBezTo>
                  <a:cubicBezTo>
                    <a:pt x="9" y="9"/>
                    <a:pt x="12" y="8"/>
                    <a:pt x="14" y="6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0999" name="Freeform 2350"/>
            <p:cNvSpPr/>
            <p:nvPr/>
          </p:nvSpPr>
          <p:spPr>
            <a:xfrm>
              <a:off x="7923189" y="2452699"/>
              <a:ext cx="150813" cy="74613"/>
            </a:xfrm>
            <a:custGeom>
              <a:avLst/>
              <a:gdLst>
                <a:gd name="txL" fmla="*/ 0 w 40"/>
                <a:gd name="txT" fmla="*/ 0 h 20"/>
                <a:gd name="txR" fmla="*/ 40 w 40"/>
                <a:gd name="txB" fmla="*/ 20 h 2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0" h="20">
                  <a:moveTo>
                    <a:pt x="17" y="18"/>
                  </a:moveTo>
                  <a:cubicBezTo>
                    <a:pt x="17" y="17"/>
                    <a:pt x="18" y="17"/>
                    <a:pt x="19" y="17"/>
                  </a:cubicBezTo>
                  <a:cubicBezTo>
                    <a:pt x="20" y="16"/>
                    <a:pt x="21" y="15"/>
                    <a:pt x="23" y="13"/>
                  </a:cubicBezTo>
                  <a:cubicBezTo>
                    <a:pt x="23" y="13"/>
                    <a:pt x="24" y="12"/>
                    <a:pt x="24" y="12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7" y="10"/>
                    <a:pt x="27" y="9"/>
                    <a:pt x="27" y="9"/>
                  </a:cubicBezTo>
                  <a:cubicBezTo>
                    <a:pt x="27" y="9"/>
                    <a:pt x="26" y="9"/>
                    <a:pt x="25" y="10"/>
                  </a:cubicBezTo>
                  <a:cubicBezTo>
                    <a:pt x="25" y="10"/>
                    <a:pt x="25" y="10"/>
                    <a:pt x="24" y="10"/>
                  </a:cubicBezTo>
                  <a:cubicBezTo>
                    <a:pt x="24" y="10"/>
                    <a:pt x="23" y="10"/>
                    <a:pt x="23" y="10"/>
                  </a:cubicBezTo>
                  <a:cubicBezTo>
                    <a:pt x="22" y="11"/>
                    <a:pt x="21" y="11"/>
                    <a:pt x="20" y="11"/>
                  </a:cubicBezTo>
                  <a:cubicBezTo>
                    <a:pt x="20" y="11"/>
                    <a:pt x="19" y="11"/>
                    <a:pt x="18" y="11"/>
                  </a:cubicBezTo>
                  <a:cubicBezTo>
                    <a:pt x="18" y="12"/>
                    <a:pt x="17" y="12"/>
                    <a:pt x="16" y="12"/>
                  </a:cubicBezTo>
                  <a:cubicBezTo>
                    <a:pt x="16" y="13"/>
                    <a:pt x="15" y="13"/>
                    <a:pt x="15" y="13"/>
                  </a:cubicBezTo>
                  <a:cubicBezTo>
                    <a:pt x="14" y="13"/>
                    <a:pt x="14" y="13"/>
                    <a:pt x="13" y="13"/>
                  </a:cubicBezTo>
                  <a:cubicBezTo>
                    <a:pt x="12" y="14"/>
                    <a:pt x="11" y="14"/>
                    <a:pt x="10" y="14"/>
                  </a:cubicBezTo>
                  <a:cubicBezTo>
                    <a:pt x="10" y="14"/>
                    <a:pt x="9" y="14"/>
                    <a:pt x="9" y="14"/>
                  </a:cubicBezTo>
                  <a:cubicBezTo>
                    <a:pt x="8" y="14"/>
                    <a:pt x="8" y="14"/>
                    <a:pt x="8" y="13"/>
                  </a:cubicBezTo>
                  <a:cubicBezTo>
                    <a:pt x="8" y="14"/>
                    <a:pt x="9" y="14"/>
                    <a:pt x="10" y="14"/>
                  </a:cubicBezTo>
                  <a:cubicBezTo>
                    <a:pt x="11" y="13"/>
                    <a:pt x="12" y="13"/>
                    <a:pt x="13" y="13"/>
                  </a:cubicBezTo>
                  <a:cubicBezTo>
                    <a:pt x="14" y="13"/>
                    <a:pt x="14" y="13"/>
                    <a:pt x="15" y="12"/>
                  </a:cubicBezTo>
                  <a:cubicBezTo>
                    <a:pt x="15" y="12"/>
                    <a:pt x="16" y="12"/>
                    <a:pt x="16" y="12"/>
                  </a:cubicBezTo>
                  <a:cubicBezTo>
                    <a:pt x="16" y="12"/>
                    <a:pt x="16" y="12"/>
                    <a:pt x="17" y="12"/>
                  </a:cubicBezTo>
                  <a:cubicBezTo>
                    <a:pt x="14" y="12"/>
                    <a:pt x="12" y="12"/>
                    <a:pt x="10" y="12"/>
                  </a:cubicBezTo>
                  <a:cubicBezTo>
                    <a:pt x="8" y="11"/>
                    <a:pt x="7" y="11"/>
                    <a:pt x="5" y="11"/>
                  </a:cubicBezTo>
                  <a:cubicBezTo>
                    <a:pt x="4" y="11"/>
                    <a:pt x="3" y="10"/>
                    <a:pt x="3" y="10"/>
                  </a:cubicBezTo>
                  <a:cubicBezTo>
                    <a:pt x="2" y="10"/>
                    <a:pt x="1" y="9"/>
                    <a:pt x="0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9"/>
                    <a:pt x="2" y="9"/>
                    <a:pt x="3" y="9"/>
                  </a:cubicBezTo>
                  <a:cubicBezTo>
                    <a:pt x="4" y="10"/>
                    <a:pt x="4" y="10"/>
                    <a:pt x="5" y="10"/>
                  </a:cubicBezTo>
                  <a:cubicBezTo>
                    <a:pt x="7" y="10"/>
                    <a:pt x="9" y="11"/>
                    <a:pt x="10" y="11"/>
                  </a:cubicBezTo>
                  <a:cubicBezTo>
                    <a:pt x="14" y="11"/>
                    <a:pt x="17" y="11"/>
                    <a:pt x="20" y="10"/>
                  </a:cubicBezTo>
                  <a:cubicBezTo>
                    <a:pt x="21" y="10"/>
                    <a:pt x="22" y="10"/>
                    <a:pt x="23" y="10"/>
                  </a:cubicBezTo>
                  <a:cubicBezTo>
                    <a:pt x="23" y="9"/>
                    <a:pt x="24" y="9"/>
                    <a:pt x="24" y="9"/>
                  </a:cubicBezTo>
                  <a:cubicBezTo>
                    <a:pt x="24" y="9"/>
                    <a:pt x="25" y="9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4" y="9"/>
                    <a:pt x="24" y="8"/>
                  </a:cubicBezTo>
                  <a:cubicBezTo>
                    <a:pt x="23" y="8"/>
                    <a:pt x="23" y="8"/>
                    <a:pt x="22" y="8"/>
                  </a:cubicBezTo>
                  <a:cubicBezTo>
                    <a:pt x="21" y="7"/>
                    <a:pt x="19" y="6"/>
                    <a:pt x="17" y="6"/>
                  </a:cubicBezTo>
                  <a:cubicBezTo>
                    <a:pt x="17" y="6"/>
                    <a:pt x="16" y="6"/>
                    <a:pt x="16" y="5"/>
                  </a:cubicBezTo>
                  <a:cubicBezTo>
                    <a:pt x="15" y="5"/>
                    <a:pt x="15" y="5"/>
                    <a:pt x="14" y="5"/>
                  </a:cubicBezTo>
                  <a:cubicBezTo>
                    <a:pt x="13" y="5"/>
                    <a:pt x="13" y="5"/>
                    <a:pt x="12" y="5"/>
                  </a:cubicBezTo>
                  <a:cubicBezTo>
                    <a:pt x="11" y="5"/>
                    <a:pt x="10" y="5"/>
                    <a:pt x="9" y="6"/>
                  </a:cubicBezTo>
                  <a:cubicBezTo>
                    <a:pt x="8" y="6"/>
                    <a:pt x="7" y="6"/>
                    <a:pt x="6" y="6"/>
                  </a:cubicBezTo>
                  <a:cubicBezTo>
                    <a:pt x="7" y="6"/>
                    <a:pt x="8" y="6"/>
                    <a:pt x="9" y="5"/>
                  </a:cubicBezTo>
                  <a:cubicBezTo>
                    <a:pt x="10" y="5"/>
                    <a:pt x="11" y="5"/>
                    <a:pt x="12" y="5"/>
                  </a:cubicBezTo>
                  <a:cubicBezTo>
                    <a:pt x="13" y="5"/>
                    <a:pt x="13" y="5"/>
                    <a:pt x="14" y="5"/>
                  </a:cubicBezTo>
                  <a:cubicBezTo>
                    <a:pt x="15" y="5"/>
                    <a:pt x="15" y="5"/>
                    <a:pt x="16" y="5"/>
                  </a:cubicBezTo>
                  <a:cubicBezTo>
                    <a:pt x="16" y="5"/>
                    <a:pt x="17" y="5"/>
                    <a:pt x="17" y="5"/>
                  </a:cubicBezTo>
                  <a:cubicBezTo>
                    <a:pt x="19" y="6"/>
                    <a:pt x="21" y="7"/>
                    <a:pt x="23" y="7"/>
                  </a:cubicBezTo>
                  <a:cubicBezTo>
                    <a:pt x="23" y="8"/>
                    <a:pt x="24" y="8"/>
                    <a:pt x="25" y="8"/>
                  </a:cubicBezTo>
                  <a:cubicBezTo>
                    <a:pt x="26" y="8"/>
                    <a:pt x="26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8" y="8"/>
                    <a:pt x="29" y="8"/>
                    <a:pt x="30" y="8"/>
                  </a:cubicBezTo>
                  <a:cubicBezTo>
                    <a:pt x="31" y="8"/>
                    <a:pt x="32" y="8"/>
                    <a:pt x="33" y="8"/>
                  </a:cubicBezTo>
                  <a:cubicBezTo>
                    <a:pt x="33" y="8"/>
                    <a:pt x="33" y="7"/>
                    <a:pt x="32" y="7"/>
                  </a:cubicBezTo>
                  <a:cubicBezTo>
                    <a:pt x="32" y="7"/>
                    <a:pt x="32" y="7"/>
                    <a:pt x="32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0" y="5"/>
                    <a:pt x="30" y="5"/>
                    <a:pt x="29" y="4"/>
                  </a:cubicBezTo>
                  <a:cubicBezTo>
                    <a:pt x="29" y="4"/>
                    <a:pt x="28" y="3"/>
                    <a:pt x="27" y="3"/>
                  </a:cubicBezTo>
                  <a:cubicBezTo>
                    <a:pt x="26" y="2"/>
                    <a:pt x="25" y="1"/>
                    <a:pt x="23" y="1"/>
                  </a:cubicBezTo>
                  <a:cubicBezTo>
                    <a:pt x="22" y="1"/>
                    <a:pt x="22" y="1"/>
                    <a:pt x="21" y="0"/>
                  </a:cubicBezTo>
                  <a:cubicBezTo>
                    <a:pt x="20" y="0"/>
                    <a:pt x="19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22" y="0"/>
                    <a:pt x="22" y="1"/>
                    <a:pt x="23" y="1"/>
                  </a:cubicBezTo>
                  <a:cubicBezTo>
                    <a:pt x="25" y="1"/>
                    <a:pt x="26" y="2"/>
                    <a:pt x="27" y="2"/>
                  </a:cubicBezTo>
                  <a:cubicBezTo>
                    <a:pt x="28" y="3"/>
                    <a:pt x="29" y="3"/>
                    <a:pt x="29" y="4"/>
                  </a:cubicBezTo>
                  <a:cubicBezTo>
                    <a:pt x="30" y="4"/>
                    <a:pt x="31" y="5"/>
                    <a:pt x="31" y="5"/>
                  </a:cubicBezTo>
                  <a:cubicBezTo>
                    <a:pt x="31" y="5"/>
                    <a:pt x="32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3" y="7"/>
                    <a:pt x="33" y="7"/>
                  </a:cubicBezTo>
                  <a:cubicBezTo>
                    <a:pt x="33" y="7"/>
                    <a:pt x="33" y="7"/>
                    <a:pt x="34" y="8"/>
                  </a:cubicBezTo>
                  <a:cubicBezTo>
                    <a:pt x="34" y="8"/>
                    <a:pt x="35" y="8"/>
                    <a:pt x="35" y="8"/>
                  </a:cubicBezTo>
                  <a:cubicBezTo>
                    <a:pt x="36" y="8"/>
                    <a:pt x="37" y="8"/>
                    <a:pt x="37" y="8"/>
                  </a:cubicBezTo>
                  <a:cubicBezTo>
                    <a:pt x="37" y="8"/>
                    <a:pt x="37" y="8"/>
                    <a:pt x="38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9" y="9"/>
                    <a:pt x="40" y="9"/>
                    <a:pt x="40" y="9"/>
                  </a:cubicBezTo>
                  <a:cubicBezTo>
                    <a:pt x="40" y="9"/>
                    <a:pt x="40" y="9"/>
                    <a:pt x="39" y="9"/>
                  </a:cubicBezTo>
                  <a:cubicBezTo>
                    <a:pt x="39" y="9"/>
                    <a:pt x="38" y="9"/>
                    <a:pt x="38" y="9"/>
                  </a:cubicBezTo>
                  <a:cubicBezTo>
                    <a:pt x="37" y="9"/>
                    <a:pt x="37" y="9"/>
                    <a:pt x="36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9"/>
                    <a:pt x="35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5" y="9"/>
                    <a:pt x="34" y="9"/>
                    <a:pt x="34" y="9"/>
                  </a:cubicBezTo>
                  <a:cubicBezTo>
                    <a:pt x="34" y="9"/>
                    <a:pt x="33" y="9"/>
                    <a:pt x="33" y="10"/>
                  </a:cubicBezTo>
                  <a:cubicBezTo>
                    <a:pt x="32" y="10"/>
                    <a:pt x="30" y="11"/>
                    <a:pt x="29" y="12"/>
                  </a:cubicBezTo>
                  <a:cubicBezTo>
                    <a:pt x="29" y="12"/>
                    <a:pt x="29" y="12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7" y="14"/>
                    <a:pt x="27" y="15"/>
                    <a:pt x="26" y="15"/>
                  </a:cubicBezTo>
                  <a:cubicBezTo>
                    <a:pt x="26" y="17"/>
                    <a:pt x="25" y="18"/>
                    <a:pt x="25" y="20"/>
                  </a:cubicBezTo>
                  <a:cubicBezTo>
                    <a:pt x="25" y="19"/>
                    <a:pt x="25" y="18"/>
                    <a:pt x="25" y="17"/>
                  </a:cubicBezTo>
                  <a:cubicBezTo>
                    <a:pt x="25" y="17"/>
                    <a:pt x="26" y="16"/>
                    <a:pt x="26" y="15"/>
                  </a:cubicBezTo>
                  <a:cubicBezTo>
                    <a:pt x="26" y="14"/>
                    <a:pt x="27" y="14"/>
                    <a:pt x="27" y="13"/>
                  </a:cubicBezTo>
                  <a:cubicBezTo>
                    <a:pt x="27" y="13"/>
                    <a:pt x="28" y="13"/>
                    <a:pt x="28" y="12"/>
                  </a:cubicBezTo>
                  <a:cubicBezTo>
                    <a:pt x="28" y="12"/>
                    <a:pt x="29" y="12"/>
                    <a:pt x="29" y="12"/>
                  </a:cubicBezTo>
                  <a:cubicBezTo>
                    <a:pt x="30" y="11"/>
                    <a:pt x="30" y="11"/>
                    <a:pt x="31" y="10"/>
                  </a:cubicBezTo>
                  <a:cubicBezTo>
                    <a:pt x="32" y="10"/>
                    <a:pt x="32" y="9"/>
                    <a:pt x="33" y="9"/>
                  </a:cubicBezTo>
                  <a:cubicBezTo>
                    <a:pt x="33" y="9"/>
                    <a:pt x="34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2" y="9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8" y="9"/>
                    <a:pt x="27" y="10"/>
                    <a:pt x="27" y="10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4" y="13"/>
                    <a:pt x="24" y="13"/>
                    <a:pt x="23" y="14"/>
                  </a:cubicBezTo>
                  <a:cubicBezTo>
                    <a:pt x="22" y="15"/>
                    <a:pt x="21" y="16"/>
                    <a:pt x="19" y="17"/>
                  </a:cubicBezTo>
                  <a:cubicBezTo>
                    <a:pt x="18" y="18"/>
                    <a:pt x="18" y="18"/>
                    <a:pt x="17" y="18"/>
                  </a:cubicBezTo>
                  <a:cubicBezTo>
                    <a:pt x="16" y="19"/>
                    <a:pt x="15" y="19"/>
                    <a:pt x="14" y="19"/>
                  </a:cubicBezTo>
                  <a:cubicBezTo>
                    <a:pt x="15" y="18"/>
                    <a:pt x="16" y="18"/>
                    <a:pt x="17" y="18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00" name="Freeform 2351"/>
            <p:cNvSpPr/>
            <p:nvPr/>
          </p:nvSpPr>
          <p:spPr>
            <a:xfrm>
              <a:off x="8280379" y="2433649"/>
              <a:ext cx="142876" cy="55563"/>
            </a:xfrm>
            <a:custGeom>
              <a:avLst/>
              <a:gdLst>
                <a:gd name="txL" fmla="*/ 0 w 38"/>
                <a:gd name="txT" fmla="*/ 0 h 15"/>
                <a:gd name="txR" fmla="*/ 38 w 38"/>
                <a:gd name="txB" fmla="*/ 15 h 15"/>
              </a:gdLst>
              <a:ahLst/>
              <a:cxnLst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</a:cxnLst>
              <a:rect l="txL" t="txT" r="txR" b="txB"/>
              <a:pathLst>
                <a:path w="38" h="15">
                  <a:moveTo>
                    <a:pt x="0" y="14"/>
                  </a:moveTo>
                  <a:cubicBezTo>
                    <a:pt x="6" y="13"/>
                    <a:pt x="14" y="13"/>
                    <a:pt x="20" y="10"/>
                  </a:cubicBezTo>
                  <a:cubicBezTo>
                    <a:pt x="24" y="9"/>
                    <a:pt x="27" y="7"/>
                    <a:pt x="29" y="5"/>
                  </a:cubicBezTo>
                  <a:cubicBezTo>
                    <a:pt x="32" y="3"/>
                    <a:pt x="35" y="1"/>
                    <a:pt x="38" y="0"/>
                  </a:cubicBezTo>
                  <a:cubicBezTo>
                    <a:pt x="35" y="4"/>
                    <a:pt x="33" y="8"/>
                    <a:pt x="30" y="12"/>
                  </a:cubicBezTo>
                  <a:cubicBezTo>
                    <a:pt x="26" y="14"/>
                    <a:pt x="20" y="15"/>
                    <a:pt x="17" y="15"/>
                  </a:cubicBezTo>
                  <a:cubicBezTo>
                    <a:pt x="11" y="15"/>
                    <a:pt x="5" y="14"/>
                    <a:pt x="0" y="14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1001" name="Picture 2352"/>
            <p:cNvPicPr>
              <a:picLocks noChangeAspect="1"/>
            </p:cNvPicPr>
            <p:nvPr/>
          </p:nvPicPr>
          <p:blipFill>
            <a:blip r:embed="rId105"/>
            <a:stretch>
              <a:fillRect/>
            </a:stretch>
          </p:blipFill>
          <p:spPr>
            <a:xfrm>
              <a:off x="8102578" y="2339985"/>
              <a:ext cx="349252" cy="247652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1002" name="Picture 2353"/>
            <p:cNvPicPr>
              <a:picLocks noChangeAspect="1"/>
            </p:cNvPicPr>
            <p:nvPr/>
          </p:nvPicPr>
          <p:blipFill>
            <a:blip r:embed="rId106"/>
            <a:stretch>
              <a:fillRect/>
            </a:stretch>
          </p:blipFill>
          <p:spPr>
            <a:xfrm>
              <a:off x="8161316" y="2349510"/>
              <a:ext cx="101601" cy="179389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1003" name="Freeform 2354"/>
            <p:cNvSpPr/>
            <p:nvPr/>
          </p:nvSpPr>
          <p:spPr>
            <a:xfrm>
              <a:off x="8245454" y="2362211"/>
              <a:ext cx="123826" cy="127001"/>
            </a:xfrm>
            <a:custGeom>
              <a:avLst/>
              <a:gdLst>
                <a:gd name="txL" fmla="*/ 0 w 33"/>
                <a:gd name="txT" fmla="*/ 0 h 34"/>
                <a:gd name="txR" fmla="*/ 33 w 33"/>
                <a:gd name="txB" fmla="*/ 34 h 3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3" h="34">
                  <a:moveTo>
                    <a:pt x="11" y="16"/>
                  </a:moveTo>
                  <a:cubicBezTo>
                    <a:pt x="10" y="19"/>
                    <a:pt x="7" y="25"/>
                    <a:pt x="6" y="28"/>
                  </a:cubicBezTo>
                  <a:cubicBezTo>
                    <a:pt x="4" y="30"/>
                    <a:pt x="0" y="34"/>
                    <a:pt x="0" y="34"/>
                  </a:cubicBezTo>
                  <a:cubicBezTo>
                    <a:pt x="3" y="30"/>
                    <a:pt x="4" y="26"/>
                    <a:pt x="5" y="22"/>
                  </a:cubicBezTo>
                  <a:cubicBezTo>
                    <a:pt x="6" y="18"/>
                    <a:pt x="6" y="13"/>
                    <a:pt x="8" y="9"/>
                  </a:cubicBezTo>
                  <a:cubicBezTo>
                    <a:pt x="9" y="4"/>
                    <a:pt x="13" y="2"/>
                    <a:pt x="17" y="0"/>
                  </a:cubicBezTo>
                  <a:cubicBezTo>
                    <a:pt x="17" y="0"/>
                    <a:pt x="18" y="0"/>
                    <a:pt x="19" y="0"/>
                  </a:cubicBezTo>
                  <a:cubicBezTo>
                    <a:pt x="23" y="1"/>
                    <a:pt x="28" y="2"/>
                    <a:pt x="33" y="4"/>
                  </a:cubicBezTo>
                  <a:cubicBezTo>
                    <a:pt x="30" y="4"/>
                    <a:pt x="28" y="4"/>
                    <a:pt x="26" y="4"/>
                  </a:cubicBezTo>
                  <a:cubicBezTo>
                    <a:pt x="17" y="7"/>
                    <a:pt x="12" y="12"/>
                    <a:pt x="11" y="16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04" name="Freeform 2355"/>
            <p:cNvSpPr/>
            <p:nvPr/>
          </p:nvSpPr>
          <p:spPr>
            <a:xfrm>
              <a:off x="8181953" y="2392373"/>
              <a:ext cx="244476" cy="134938"/>
            </a:xfrm>
            <a:custGeom>
              <a:avLst/>
              <a:gdLst>
                <a:gd name="txL" fmla="*/ 0 w 65"/>
                <a:gd name="txT" fmla="*/ 0 h 36"/>
                <a:gd name="txR" fmla="*/ 65 w 65"/>
                <a:gd name="txB" fmla="*/ 36 h 3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5" h="36">
                  <a:moveTo>
                    <a:pt x="32" y="3"/>
                  </a:moveTo>
                  <a:cubicBezTo>
                    <a:pt x="31" y="4"/>
                    <a:pt x="30" y="5"/>
                    <a:pt x="30" y="6"/>
                  </a:cubicBezTo>
                  <a:cubicBezTo>
                    <a:pt x="28" y="9"/>
                    <a:pt x="27" y="12"/>
                    <a:pt x="26" y="14"/>
                  </a:cubicBezTo>
                  <a:cubicBezTo>
                    <a:pt x="25" y="16"/>
                    <a:pt x="25" y="17"/>
                    <a:pt x="24" y="19"/>
                  </a:cubicBezTo>
                  <a:cubicBezTo>
                    <a:pt x="24" y="19"/>
                    <a:pt x="24" y="20"/>
                    <a:pt x="23" y="21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2" y="24"/>
                    <a:pt x="22" y="24"/>
                    <a:pt x="21" y="25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5" y="22"/>
                    <a:pt x="25" y="22"/>
                    <a:pt x="26" y="21"/>
                  </a:cubicBezTo>
                  <a:cubicBezTo>
                    <a:pt x="26" y="20"/>
                    <a:pt x="27" y="20"/>
                    <a:pt x="27" y="19"/>
                  </a:cubicBezTo>
                  <a:cubicBezTo>
                    <a:pt x="29" y="18"/>
                    <a:pt x="30" y="17"/>
                    <a:pt x="31" y="16"/>
                  </a:cubicBezTo>
                  <a:cubicBezTo>
                    <a:pt x="32" y="16"/>
                    <a:pt x="33" y="15"/>
                    <a:pt x="34" y="14"/>
                  </a:cubicBezTo>
                  <a:cubicBezTo>
                    <a:pt x="35" y="13"/>
                    <a:pt x="36" y="12"/>
                    <a:pt x="37" y="11"/>
                  </a:cubicBezTo>
                  <a:cubicBezTo>
                    <a:pt x="37" y="10"/>
                    <a:pt x="38" y="10"/>
                    <a:pt x="39" y="9"/>
                  </a:cubicBezTo>
                  <a:cubicBezTo>
                    <a:pt x="39" y="9"/>
                    <a:pt x="40" y="8"/>
                    <a:pt x="41" y="8"/>
                  </a:cubicBezTo>
                  <a:cubicBezTo>
                    <a:pt x="42" y="6"/>
                    <a:pt x="43" y="5"/>
                    <a:pt x="45" y="4"/>
                  </a:cubicBezTo>
                  <a:cubicBezTo>
                    <a:pt x="46" y="4"/>
                    <a:pt x="47" y="4"/>
                    <a:pt x="47" y="3"/>
                  </a:cubicBezTo>
                  <a:cubicBezTo>
                    <a:pt x="48" y="3"/>
                    <a:pt x="49" y="3"/>
                    <a:pt x="50" y="3"/>
                  </a:cubicBezTo>
                  <a:cubicBezTo>
                    <a:pt x="48" y="3"/>
                    <a:pt x="47" y="4"/>
                    <a:pt x="45" y="5"/>
                  </a:cubicBezTo>
                  <a:cubicBezTo>
                    <a:pt x="44" y="6"/>
                    <a:pt x="43" y="7"/>
                    <a:pt x="41" y="8"/>
                  </a:cubicBezTo>
                  <a:cubicBezTo>
                    <a:pt x="41" y="9"/>
                    <a:pt x="40" y="9"/>
                    <a:pt x="39" y="10"/>
                  </a:cubicBezTo>
                  <a:cubicBezTo>
                    <a:pt x="39" y="10"/>
                    <a:pt x="38" y="11"/>
                    <a:pt x="37" y="12"/>
                  </a:cubicBezTo>
                  <a:cubicBezTo>
                    <a:pt x="37" y="12"/>
                    <a:pt x="37" y="12"/>
                    <a:pt x="37" y="13"/>
                  </a:cubicBezTo>
                  <a:cubicBezTo>
                    <a:pt x="40" y="11"/>
                    <a:pt x="44" y="9"/>
                    <a:pt x="47" y="8"/>
                  </a:cubicBezTo>
                  <a:cubicBezTo>
                    <a:pt x="50" y="7"/>
                    <a:pt x="53" y="6"/>
                    <a:pt x="56" y="5"/>
                  </a:cubicBezTo>
                  <a:cubicBezTo>
                    <a:pt x="58" y="5"/>
                    <a:pt x="59" y="5"/>
                    <a:pt x="61" y="5"/>
                  </a:cubicBezTo>
                  <a:cubicBezTo>
                    <a:pt x="62" y="5"/>
                    <a:pt x="64" y="5"/>
                    <a:pt x="65" y="5"/>
                  </a:cubicBezTo>
                  <a:cubicBezTo>
                    <a:pt x="64" y="5"/>
                    <a:pt x="64" y="5"/>
                    <a:pt x="63" y="5"/>
                  </a:cubicBezTo>
                  <a:cubicBezTo>
                    <a:pt x="62" y="5"/>
                    <a:pt x="61" y="6"/>
                    <a:pt x="61" y="6"/>
                  </a:cubicBezTo>
                  <a:cubicBezTo>
                    <a:pt x="59" y="6"/>
                    <a:pt x="58" y="6"/>
                    <a:pt x="56" y="7"/>
                  </a:cubicBezTo>
                  <a:cubicBezTo>
                    <a:pt x="53" y="8"/>
                    <a:pt x="51" y="8"/>
                    <a:pt x="48" y="9"/>
                  </a:cubicBezTo>
                  <a:cubicBezTo>
                    <a:pt x="42" y="11"/>
                    <a:pt x="37" y="14"/>
                    <a:pt x="32" y="18"/>
                  </a:cubicBezTo>
                  <a:cubicBezTo>
                    <a:pt x="31" y="19"/>
                    <a:pt x="30" y="20"/>
                    <a:pt x="28" y="21"/>
                  </a:cubicBezTo>
                  <a:cubicBezTo>
                    <a:pt x="28" y="21"/>
                    <a:pt x="27" y="22"/>
                    <a:pt x="27" y="22"/>
                  </a:cubicBezTo>
                  <a:cubicBezTo>
                    <a:pt x="26" y="23"/>
                    <a:pt x="26" y="23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6" y="24"/>
                    <a:pt x="27" y="23"/>
                    <a:pt x="28" y="23"/>
                  </a:cubicBezTo>
                  <a:cubicBezTo>
                    <a:pt x="29" y="23"/>
                    <a:pt x="29" y="23"/>
                    <a:pt x="30" y="23"/>
                  </a:cubicBezTo>
                  <a:cubicBezTo>
                    <a:pt x="34" y="23"/>
                    <a:pt x="37" y="23"/>
                    <a:pt x="40" y="23"/>
                  </a:cubicBezTo>
                  <a:cubicBezTo>
                    <a:pt x="41" y="22"/>
                    <a:pt x="42" y="22"/>
                    <a:pt x="43" y="22"/>
                  </a:cubicBezTo>
                  <a:cubicBezTo>
                    <a:pt x="43" y="22"/>
                    <a:pt x="44" y="21"/>
                    <a:pt x="45" y="21"/>
                  </a:cubicBezTo>
                  <a:cubicBezTo>
                    <a:pt x="47" y="21"/>
                    <a:pt x="48" y="20"/>
                    <a:pt x="50" y="19"/>
                  </a:cubicBezTo>
                  <a:cubicBezTo>
                    <a:pt x="51" y="18"/>
                    <a:pt x="52" y="17"/>
                    <a:pt x="54" y="17"/>
                  </a:cubicBezTo>
                  <a:cubicBezTo>
                    <a:pt x="55" y="16"/>
                    <a:pt x="57" y="15"/>
                    <a:pt x="58" y="14"/>
                  </a:cubicBezTo>
                  <a:cubicBezTo>
                    <a:pt x="57" y="15"/>
                    <a:pt x="55" y="16"/>
                    <a:pt x="54" y="17"/>
                  </a:cubicBezTo>
                  <a:cubicBezTo>
                    <a:pt x="53" y="18"/>
                    <a:pt x="51" y="19"/>
                    <a:pt x="50" y="19"/>
                  </a:cubicBezTo>
                  <a:cubicBezTo>
                    <a:pt x="48" y="20"/>
                    <a:pt x="47" y="21"/>
                    <a:pt x="45" y="22"/>
                  </a:cubicBezTo>
                  <a:cubicBezTo>
                    <a:pt x="45" y="22"/>
                    <a:pt x="44" y="22"/>
                    <a:pt x="43" y="23"/>
                  </a:cubicBezTo>
                  <a:cubicBezTo>
                    <a:pt x="42" y="23"/>
                    <a:pt x="41" y="23"/>
                    <a:pt x="40" y="23"/>
                  </a:cubicBezTo>
                  <a:cubicBezTo>
                    <a:pt x="37" y="24"/>
                    <a:pt x="34" y="24"/>
                    <a:pt x="30" y="24"/>
                  </a:cubicBezTo>
                  <a:cubicBezTo>
                    <a:pt x="29" y="24"/>
                    <a:pt x="27" y="24"/>
                    <a:pt x="26" y="25"/>
                  </a:cubicBezTo>
                  <a:cubicBezTo>
                    <a:pt x="25" y="25"/>
                    <a:pt x="24" y="25"/>
                    <a:pt x="23" y="26"/>
                  </a:cubicBezTo>
                  <a:cubicBezTo>
                    <a:pt x="23" y="26"/>
                    <a:pt x="23" y="26"/>
                    <a:pt x="22" y="26"/>
                  </a:cubicBezTo>
                  <a:cubicBezTo>
                    <a:pt x="21" y="27"/>
                    <a:pt x="19" y="28"/>
                    <a:pt x="18" y="29"/>
                  </a:cubicBezTo>
                  <a:cubicBezTo>
                    <a:pt x="17" y="30"/>
                    <a:pt x="15" y="31"/>
                    <a:pt x="14" y="31"/>
                  </a:cubicBezTo>
                  <a:cubicBezTo>
                    <a:pt x="14" y="31"/>
                    <a:pt x="14" y="31"/>
                    <a:pt x="15" y="32"/>
                  </a:cubicBezTo>
                  <a:cubicBezTo>
                    <a:pt x="15" y="32"/>
                    <a:pt x="16" y="32"/>
                    <a:pt x="17" y="32"/>
                  </a:cubicBezTo>
                  <a:cubicBezTo>
                    <a:pt x="17" y="33"/>
                    <a:pt x="18" y="33"/>
                    <a:pt x="18" y="33"/>
                  </a:cubicBezTo>
                  <a:cubicBezTo>
                    <a:pt x="20" y="34"/>
                    <a:pt x="21" y="34"/>
                    <a:pt x="22" y="34"/>
                  </a:cubicBezTo>
                  <a:cubicBezTo>
                    <a:pt x="24" y="35"/>
                    <a:pt x="25" y="35"/>
                    <a:pt x="26" y="35"/>
                  </a:cubicBezTo>
                  <a:cubicBezTo>
                    <a:pt x="29" y="35"/>
                    <a:pt x="32" y="35"/>
                    <a:pt x="34" y="35"/>
                  </a:cubicBezTo>
                  <a:cubicBezTo>
                    <a:pt x="36" y="35"/>
                    <a:pt x="37" y="34"/>
                    <a:pt x="38" y="34"/>
                  </a:cubicBezTo>
                  <a:cubicBezTo>
                    <a:pt x="40" y="34"/>
                    <a:pt x="41" y="33"/>
                    <a:pt x="42" y="33"/>
                  </a:cubicBezTo>
                  <a:cubicBezTo>
                    <a:pt x="41" y="33"/>
                    <a:pt x="40" y="34"/>
                    <a:pt x="39" y="34"/>
                  </a:cubicBezTo>
                  <a:cubicBezTo>
                    <a:pt x="37" y="35"/>
                    <a:pt x="36" y="35"/>
                    <a:pt x="35" y="35"/>
                  </a:cubicBezTo>
                  <a:cubicBezTo>
                    <a:pt x="32" y="36"/>
                    <a:pt x="29" y="36"/>
                    <a:pt x="26" y="36"/>
                  </a:cubicBezTo>
                  <a:cubicBezTo>
                    <a:pt x="25" y="36"/>
                    <a:pt x="23" y="35"/>
                    <a:pt x="22" y="35"/>
                  </a:cubicBezTo>
                  <a:cubicBezTo>
                    <a:pt x="21" y="35"/>
                    <a:pt x="19" y="35"/>
                    <a:pt x="18" y="34"/>
                  </a:cubicBezTo>
                  <a:cubicBezTo>
                    <a:pt x="18" y="34"/>
                    <a:pt x="17" y="34"/>
                    <a:pt x="17" y="34"/>
                  </a:cubicBezTo>
                  <a:cubicBezTo>
                    <a:pt x="17" y="34"/>
                    <a:pt x="16" y="33"/>
                    <a:pt x="16" y="33"/>
                  </a:cubicBezTo>
                  <a:cubicBezTo>
                    <a:pt x="16" y="33"/>
                    <a:pt x="15" y="33"/>
                    <a:pt x="14" y="33"/>
                  </a:cubicBezTo>
                  <a:cubicBezTo>
                    <a:pt x="14" y="32"/>
                    <a:pt x="13" y="32"/>
                    <a:pt x="12" y="32"/>
                  </a:cubicBezTo>
                  <a:cubicBezTo>
                    <a:pt x="11" y="32"/>
                    <a:pt x="10" y="33"/>
                    <a:pt x="9" y="33"/>
                  </a:cubicBezTo>
                  <a:cubicBezTo>
                    <a:pt x="8" y="33"/>
                    <a:pt x="7" y="34"/>
                    <a:pt x="6" y="34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3" y="34"/>
                    <a:pt x="2" y="35"/>
                    <a:pt x="0" y="35"/>
                  </a:cubicBezTo>
                  <a:cubicBezTo>
                    <a:pt x="1" y="35"/>
                    <a:pt x="2" y="34"/>
                    <a:pt x="2" y="34"/>
                  </a:cubicBezTo>
                  <a:cubicBezTo>
                    <a:pt x="3" y="34"/>
                    <a:pt x="4" y="34"/>
                    <a:pt x="5" y="33"/>
                  </a:cubicBezTo>
                  <a:cubicBezTo>
                    <a:pt x="6" y="33"/>
                    <a:pt x="7" y="33"/>
                    <a:pt x="8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8" y="32"/>
                    <a:pt x="9" y="32"/>
                    <a:pt x="9" y="31"/>
                  </a:cubicBezTo>
                  <a:cubicBezTo>
                    <a:pt x="9" y="31"/>
                    <a:pt x="9" y="31"/>
                    <a:pt x="10" y="31"/>
                  </a:cubicBezTo>
                  <a:cubicBezTo>
                    <a:pt x="10" y="31"/>
                    <a:pt x="10" y="30"/>
                    <a:pt x="10" y="30"/>
                  </a:cubicBezTo>
                  <a:cubicBezTo>
                    <a:pt x="11" y="30"/>
                    <a:pt x="11" y="29"/>
                    <a:pt x="12" y="29"/>
                  </a:cubicBezTo>
                  <a:cubicBezTo>
                    <a:pt x="14" y="27"/>
                    <a:pt x="15" y="24"/>
                    <a:pt x="16" y="22"/>
                  </a:cubicBezTo>
                  <a:cubicBezTo>
                    <a:pt x="17" y="21"/>
                    <a:pt x="17" y="21"/>
                    <a:pt x="17" y="20"/>
                  </a:cubicBezTo>
                  <a:cubicBezTo>
                    <a:pt x="18" y="19"/>
                    <a:pt x="18" y="19"/>
                    <a:pt x="18" y="18"/>
                  </a:cubicBezTo>
                  <a:cubicBezTo>
                    <a:pt x="18" y="17"/>
                    <a:pt x="18" y="16"/>
                    <a:pt x="19" y="14"/>
                  </a:cubicBezTo>
                  <a:cubicBezTo>
                    <a:pt x="19" y="11"/>
                    <a:pt x="18" y="9"/>
                    <a:pt x="18" y="6"/>
                  </a:cubicBezTo>
                  <a:cubicBezTo>
                    <a:pt x="18" y="7"/>
                    <a:pt x="18" y="9"/>
                    <a:pt x="18" y="10"/>
                  </a:cubicBezTo>
                  <a:cubicBezTo>
                    <a:pt x="19" y="11"/>
                    <a:pt x="19" y="13"/>
                    <a:pt x="19" y="14"/>
                  </a:cubicBezTo>
                  <a:cubicBezTo>
                    <a:pt x="19" y="16"/>
                    <a:pt x="19" y="17"/>
                    <a:pt x="19" y="18"/>
                  </a:cubicBezTo>
                  <a:cubicBezTo>
                    <a:pt x="18" y="19"/>
                    <a:pt x="18" y="20"/>
                    <a:pt x="18" y="20"/>
                  </a:cubicBezTo>
                  <a:cubicBezTo>
                    <a:pt x="18" y="21"/>
                    <a:pt x="17" y="22"/>
                    <a:pt x="17" y="22"/>
                  </a:cubicBezTo>
                  <a:cubicBezTo>
                    <a:pt x="16" y="23"/>
                    <a:pt x="16" y="25"/>
                    <a:pt x="15" y="26"/>
                  </a:cubicBezTo>
                  <a:cubicBezTo>
                    <a:pt x="14" y="27"/>
                    <a:pt x="13" y="28"/>
                    <a:pt x="13" y="29"/>
                  </a:cubicBezTo>
                  <a:cubicBezTo>
                    <a:pt x="12" y="30"/>
                    <a:pt x="12" y="30"/>
                    <a:pt x="11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3" y="30"/>
                    <a:pt x="15" y="29"/>
                    <a:pt x="17" y="28"/>
                  </a:cubicBezTo>
                  <a:cubicBezTo>
                    <a:pt x="17" y="28"/>
                    <a:pt x="18" y="27"/>
                    <a:pt x="18" y="27"/>
                  </a:cubicBezTo>
                  <a:cubicBezTo>
                    <a:pt x="19" y="27"/>
                    <a:pt x="19" y="26"/>
                    <a:pt x="19" y="26"/>
                  </a:cubicBezTo>
                  <a:cubicBezTo>
                    <a:pt x="20" y="25"/>
                    <a:pt x="21" y="24"/>
                    <a:pt x="21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1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3" y="20"/>
                    <a:pt x="23" y="19"/>
                    <a:pt x="23" y="18"/>
                  </a:cubicBezTo>
                  <a:cubicBezTo>
                    <a:pt x="24" y="17"/>
                    <a:pt x="24" y="15"/>
                    <a:pt x="25" y="14"/>
                  </a:cubicBezTo>
                  <a:cubicBezTo>
                    <a:pt x="26" y="11"/>
                    <a:pt x="27" y="8"/>
                    <a:pt x="29" y="6"/>
                  </a:cubicBezTo>
                  <a:cubicBezTo>
                    <a:pt x="29" y="5"/>
                    <a:pt x="30" y="3"/>
                    <a:pt x="31" y="2"/>
                  </a:cubicBezTo>
                  <a:cubicBezTo>
                    <a:pt x="33" y="1"/>
                    <a:pt x="34" y="0"/>
                    <a:pt x="35" y="0"/>
                  </a:cubicBezTo>
                  <a:cubicBezTo>
                    <a:pt x="34" y="1"/>
                    <a:pt x="33" y="2"/>
                    <a:pt x="32" y="3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05" name="Freeform 2356"/>
            <p:cNvSpPr/>
            <p:nvPr/>
          </p:nvSpPr>
          <p:spPr>
            <a:xfrm>
              <a:off x="8107340" y="2433649"/>
              <a:ext cx="30163" cy="41275"/>
            </a:xfrm>
            <a:custGeom>
              <a:avLst/>
              <a:gdLst>
                <a:gd name="txL" fmla="*/ 0 w 8"/>
                <a:gd name="txT" fmla="*/ 0 h 11"/>
                <a:gd name="txR" fmla="*/ 8 w 8"/>
                <a:gd name="txB" fmla="*/ 11 h 1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8" h="11">
                  <a:moveTo>
                    <a:pt x="7" y="2"/>
                  </a:moveTo>
                  <a:cubicBezTo>
                    <a:pt x="6" y="2"/>
                    <a:pt x="5" y="1"/>
                    <a:pt x="5" y="1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5"/>
                    <a:pt x="0" y="7"/>
                    <a:pt x="1" y="8"/>
                  </a:cubicBezTo>
                  <a:cubicBezTo>
                    <a:pt x="3" y="9"/>
                    <a:pt x="5" y="9"/>
                    <a:pt x="6" y="8"/>
                  </a:cubicBezTo>
                  <a:cubicBezTo>
                    <a:pt x="6" y="8"/>
                    <a:pt x="6" y="8"/>
                    <a:pt x="6" y="9"/>
                  </a:cubicBezTo>
                  <a:cubicBezTo>
                    <a:pt x="7" y="9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1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6" y="8"/>
                    <a:pt x="6" y="8"/>
                  </a:cubicBezTo>
                  <a:cubicBezTo>
                    <a:pt x="7" y="7"/>
                    <a:pt x="8" y="6"/>
                    <a:pt x="8" y="5"/>
                  </a:cubicBezTo>
                  <a:cubicBezTo>
                    <a:pt x="8" y="4"/>
                    <a:pt x="7" y="3"/>
                    <a:pt x="7" y="2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06" name="Freeform 2357"/>
            <p:cNvSpPr/>
            <p:nvPr/>
          </p:nvSpPr>
          <p:spPr>
            <a:xfrm>
              <a:off x="11063283" y="3000390"/>
              <a:ext cx="187326" cy="255589"/>
            </a:xfrm>
            <a:custGeom>
              <a:avLst/>
              <a:gdLst>
                <a:gd name="txL" fmla="*/ 0 w 50"/>
                <a:gd name="txT" fmla="*/ 0 h 68"/>
                <a:gd name="txR" fmla="*/ 50 w 50"/>
                <a:gd name="txB" fmla="*/ 68 h 6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0" h="68">
                  <a:moveTo>
                    <a:pt x="4" y="43"/>
                  </a:moveTo>
                  <a:cubicBezTo>
                    <a:pt x="9" y="50"/>
                    <a:pt x="16" y="53"/>
                    <a:pt x="25" y="56"/>
                  </a:cubicBezTo>
                  <a:cubicBezTo>
                    <a:pt x="30" y="57"/>
                    <a:pt x="40" y="59"/>
                    <a:pt x="44" y="64"/>
                  </a:cubicBezTo>
                  <a:cubicBezTo>
                    <a:pt x="46" y="65"/>
                    <a:pt x="48" y="67"/>
                    <a:pt x="49" y="68"/>
                  </a:cubicBezTo>
                  <a:cubicBezTo>
                    <a:pt x="48" y="66"/>
                    <a:pt x="48" y="61"/>
                    <a:pt x="49" y="56"/>
                  </a:cubicBezTo>
                  <a:cubicBezTo>
                    <a:pt x="49" y="51"/>
                    <a:pt x="50" y="47"/>
                    <a:pt x="50" y="43"/>
                  </a:cubicBezTo>
                  <a:cubicBezTo>
                    <a:pt x="50" y="31"/>
                    <a:pt x="49" y="20"/>
                    <a:pt x="40" y="12"/>
                  </a:cubicBezTo>
                  <a:cubicBezTo>
                    <a:pt x="35" y="8"/>
                    <a:pt x="30" y="6"/>
                    <a:pt x="24" y="6"/>
                  </a:cubicBezTo>
                  <a:cubicBezTo>
                    <a:pt x="19" y="6"/>
                    <a:pt x="14" y="8"/>
                    <a:pt x="9" y="12"/>
                  </a:cubicBezTo>
                  <a:cubicBezTo>
                    <a:pt x="7" y="8"/>
                    <a:pt x="6" y="4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4" y="3"/>
                    <a:pt x="6" y="8"/>
                    <a:pt x="8" y="12"/>
                  </a:cubicBezTo>
                  <a:cubicBezTo>
                    <a:pt x="7" y="13"/>
                    <a:pt x="6" y="14"/>
                    <a:pt x="5" y="15"/>
                  </a:cubicBezTo>
                  <a:cubicBezTo>
                    <a:pt x="2" y="19"/>
                    <a:pt x="0" y="24"/>
                    <a:pt x="0" y="29"/>
                  </a:cubicBezTo>
                  <a:cubicBezTo>
                    <a:pt x="0" y="34"/>
                    <a:pt x="1" y="39"/>
                    <a:pt x="4" y="43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07" name="Freeform 2358"/>
            <p:cNvSpPr/>
            <p:nvPr/>
          </p:nvSpPr>
          <p:spPr>
            <a:xfrm>
              <a:off x="11074396" y="3206766"/>
              <a:ext cx="160338" cy="252414"/>
            </a:xfrm>
            <a:custGeom>
              <a:avLst/>
              <a:gdLst>
                <a:gd name="txL" fmla="*/ 0 w 43"/>
                <a:gd name="txT" fmla="*/ 0 h 67"/>
                <a:gd name="txR" fmla="*/ 43 w 43"/>
                <a:gd name="txB" fmla="*/ 67 h 6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3" h="67">
                  <a:moveTo>
                    <a:pt x="2" y="38"/>
                  </a:moveTo>
                  <a:cubicBezTo>
                    <a:pt x="4" y="46"/>
                    <a:pt x="10" y="51"/>
                    <a:pt x="17" y="54"/>
                  </a:cubicBezTo>
                  <a:cubicBezTo>
                    <a:pt x="22" y="57"/>
                    <a:pt x="30" y="59"/>
                    <a:pt x="34" y="63"/>
                  </a:cubicBezTo>
                  <a:cubicBezTo>
                    <a:pt x="35" y="64"/>
                    <a:pt x="37" y="65"/>
                    <a:pt x="38" y="67"/>
                  </a:cubicBezTo>
                  <a:cubicBezTo>
                    <a:pt x="36" y="62"/>
                    <a:pt x="39" y="52"/>
                    <a:pt x="41" y="47"/>
                  </a:cubicBezTo>
                  <a:cubicBezTo>
                    <a:pt x="42" y="43"/>
                    <a:pt x="43" y="38"/>
                    <a:pt x="43" y="34"/>
                  </a:cubicBezTo>
                  <a:cubicBezTo>
                    <a:pt x="43" y="30"/>
                    <a:pt x="42" y="26"/>
                    <a:pt x="40" y="23"/>
                  </a:cubicBezTo>
                  <a:cubicBezTo>
                    <a:pt x="37" y="19"/>
                    <a:pt x="34" y="16"/>
                    <a:pt x="30" y="14"/>
                  </a:cubicBezTo>
                  <a:cubicBezTo>
                    <a:pt x="26" y="12"/>
                    <a:pt x="21" y="11"/>
                    <a:pt x="16" y="11"/>
                  </a:cubicBezTo>
                  <a:cubicBezTo>
                    <a:pt x="16" y="7"/>
                    <a:pt x="17" y="4"/>
                    <a:pt x="20" y="0"/>
                  </a:cubicBezTo>
                  <a:cubicBezTo>
                    <a:pt x="19" y="0"/>
                    <a:pt x="19" y="0"/>
                    <a:pt x="18" y="0"/>
                  </a:cubicBezTo>
                  <a:cubicBezTo>
                    <a:pt x="17" y="2"/>
                    <a:pt x="15" y="7"/>
                    <a:pt x="16" y="11"/>
                  </a:cubicBezTo>
                  <a:cubicBezTo>
                    <a:pt x="14" y="11"/>
                    <a:pt x="13" y="12"/>
                    <a:pt x="12" y="12"/>
                  </a:cubicBezTo>
                  <a:cubicBezTo>
                    <a:pt x="8" y="14"/>
                    <a:pt x="4" y="18"/>
                    <a:pt x="2" y="23"/>
                  </a:cubicBezTo>
                  <a:cubicBezTo>
                    <a:pt x="1" y="27"/>
                    <a:pt x="0" y="33"/>
                    <a:pt x="2" y="38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08" name="Freeform 2359"/>
            <p:cNvSpPr/>
            <p:nvPr/>
          </p:nvSpPr>
          <p:spPr>
            <a:xfrm>
              <a:off x="10772769" y="2974990"/>
              <a:ext cx="282577" cy="442916"/>
            </a:xfrm>
            <a:custGeom>
              <a:avLst/>
              <a:gdLst>
                <a:gd name="txL" fmla="*/ 0 w 75"/>
                <a:gd name="txT" fmla="*/ 0 h 118"/>
                <a:gd name="txR" fmla="*/ 75 w 75"/>
                <a:gd name="txB" fmla="*/ 118 h 11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5" h="118">
                  <a:moveTo>
                    <a:pt x="1" y="67"/>
                  </a:moveTo>
                  <a:cubicBezTo>
                    <a:pt x="5" y="82"/>
                    <a:pt x="16" y="92"/>
                    <a:pt x="28" y="98"/>
                  </a:cubicBezTo>
                  <a:cubicBezTo>
                    <a:pt x="37" y="103"/>
                    <a:pt x="51" y="106"/>
                    <a:pt x="58" y="113"/>
                  </a:cubicBezTo>
                  <a:cubicBezTo>
                    <a:pt x="66" y="118"/>
                    <a:pt x="66" y="118"/>
                    <a:pt x="66" y="118"/>
                  </a:cubicBezTo>
                  <a:cubicBezTo>
                    <a:pt x="64" y="115"/>
                    <a:pt x="64" y="109"/>
                    <a:pt x="66" y="103"/>
                  </a:cubicBezTo>
                  <a:cubicBezTo>
                    <a:pt x="67" y="96"/>
                    <a:pt x="69" y="90"/>
                    <a:pt x="71" y="86"/>
                  </a:cubicBezTo>
                  <a:cubicBezTo>
                    <a:pt x="73" y="78"/>
                    <a:pt x="75" y="71"/>
                    <a:pt x="75" y="63"/>
                  </a:cubicBezTo>
                  <a:cubicBezTo>
                    <a:pt x="75" y="61"/>
                    <a:pt x="75" y="59"/>
                    <a:pt x="75" y="57"/>
                  </a:cubicBezTo>
                  <a:cubicBezTo>
                    <a:pt x="75" y="57"/>
                    <a:pt x="75" y="56"/>
                    <a:pt x="75" y="55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75" y="53"/>
                    <a:pt x="75" y="53"/>
                    <a:pt x="75" y="52"/>
                  </a:cubicBezTo>
                  <a:cubicBezTo>
                    <a:pt x="74" y="48"/>
                    <a:pt x="73" y="46"/>
                    <a:pt x="72" y="43"/>
                  </a:cubicBezTo>
                  <a:cubicBezTo>
                    <a:pt x="71" y="41"/>
                    <a:pt x="70" y="39"/>
                    <a:pt x="69" y="37"/>
                  </a:cubicBezTo>
                  <a:cubicBezTo>
                    <a:pt x="66" y="33"/>
                    <a:pt x="63" y="30"/>
                    <a:pt x="59" y="28"/>
                  </a:cubicBezTo>
                  <a:cubicBezTo>
                    <a:pt x="56" y="26"/>
                    <a:pt x="52" y="24"/>
                    <a:pt x="48" y="23"/>
                  </a:cubicBezTo>
                  <a:cubicBezTo>
                    <a:pt x="40" y="21"/>
                    <a:pt x="32" y="20"/>
                    <a:pt x="23" y="23"/>
                  </a:cubicBezTo>
                  <a:cubicBezTo>
                    <a:pt x="22" y="19"/>
                    <a:pt x="22" y="15"/>
                    <a:pt x="23" y="12"/>
                  </a:cubicBezTo>
                  <a:cubicBezTo>
                    <a:pt x="23" y="8"/>
                    <a:pt x="25" y="4"/>
                    <a:pt x="27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2"/>
                    <a:pt x="22" y="6"/>
                    <a:pt x="21" y="10"/>
                  </a:cubicBezTo>
                  <a:cubicBezTo>
                    <a:pt x="21" y="12"/>
                    <a:pt x="21" y="14"/>
                    <a:pt x="21" y="16"/>
                  </a:cubicBezTo>
                  <a:cubicBezTo>
                    <a:pt x="21" y="19"/>
                    <a:pt x="21" y="21"/>
                    <a:pt x="21" y="23"/>
                  </a:cubicBezTo>
                  <a:cubicBezTo>
                    <a:pt x="19" y="24"/>
                    <a:pt x="17" y="25"/>
                    <a:pt x="16" y="26"/>
                  </a:cubicBezTo>
                  <a:cubicBezTo>
                    <a:pt x="8" y="30"/>
                    <a:pt x="4" y="38"/>
                    <a:pt x="2" y="46"/>
                  </a:cubicBezTo>
                  <a:cubicBezTo>
                    <a:pt x="0" y="50"/>
                    <a:pt x="0" y="54"/>
                    <a:pt x="0" y="57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3"/>
                    <a:pt x="1" y="65"/>
                    <a:pt x="1" y="67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09" name="Freeform 2360"/>
            <p:cNvSpPr/>
            <p:nvPr/>
          </p:nvSpPr>
          <p:spPr>
            <a:xfrm>
              <a:off x="8731232" y="2554299"/>
              <a:ext cx="63500" cy="88901"/>
            </a:xfrm>
            <a:custGeom>
              <a:avLst/>
              <a:gdLst>
                <a:gd name="txL" fmla="*/ 0 w 17"/>
                <a:gd name="txT" fmla="*/ 0 h 24"/>
                <a:gd name="txR" fmla="*/ 17 w 17"/>
                <a:gd name="txB" fmla="*/ 24 h 2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7" h="24">
                  <a:moveTo>
                    <a:pt x="1" y="18"/>
                  </a:moveTo>
                  <a:cubicBezTo>
                    <a:pt x="3" y="20"/>
                    <a:pt x="4" y="20"/>
                    <a:pt x="6" y="21"/>
                  </a:cubicBezTo>
                  <a:cubicBezTo>
                    <a:pt x="7" y="22"/>
                    <a:pt x="9" y="22"/>
                    <a:pt x="11" y="22"/>
                  </a:cubicBezTo>
                  <a:cubicBezTo>
                    <a:pt x="12" y="22"/>
                    <a:pt x="15" y="24"/>
                    <a:pt x="15" y="24"/>
                  </a:cubicBezTo>
                  <a:cubicBezTo>
                    <a:pt x="14" y="21"/>
                    <a:pt x="16" y="19"/>
                    <a:pt x="16" y="17"/>
                  </a:cubicBezTo>
                  <a:cubicBezTo>
                    <a:pt x="17" y="14"/>
                    <a:pt x="16" y="10"/>
                    <a:pt x="14" y="8"/>
                  </a:cubicBezTo>
                  <a:cubicBezTo>
                    <a:pt x="12" y="5"/>
                    <a:pt x="8" y="5"/>
                    <a:pt x="4" y="6"/>
                  </a:cubicBezTo>
                  <a:cubicBezTo>
                    <a:pt x="4" y="5"/>
                    <a:pt x="4" y="4"/>
                    <a:pt x="4" y="3"/>
                  </a:cubicBezTo>
                  <a:cubicBezTo>
                    <a:pt x="4" y="2"/>
                    <a:pt x="5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3" y="4"/>
                    <a:pt x="4" y="6"/>
                  </a:cubicBezTo>
                  <a:cubicBezTo>
                    <a:pt x="2" y="7"/>
                    <a:pt x="0" y="9"/>
                    <a:pt x="0" y="12"/>
                  </a:cubicBezTo>
                  <a:cubicBezTo>
                    <a:pt x="0" y="13"/>
                    <a:pt x="0" y="16"/>
                    <a:pt x="1" y="18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10" name="Freeform 2361"/>
            <p:cNvSpPr/>
            <p:nvPr/>
          </p:nvSpPr>
          <p:spPr>
            <a:xfrm>
              <a:off x="11468098" y="2921014"/>
              <a:ext cx="30163" cy="109538"/>
            </a:xfrm>
            <a:custGeom>
              <a:avLst/>
              <a:gdLst>
                <a:gd name="txL" fmla="*/ 0 w 8"/>
                <a:gd name="txT" fmla="*/ 0 h 29"/>
                <a:gd name="txR" fmla="*/ 8 w 8"/>
                <a:gd name="txB" fmla="*/ 29 h 29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8" h="29">
                  <a:moveTo>
                    <a:pt x="8" y="0"/>
                  </a:moveTo>
                  <a:cubicBezTo>
                    <a:pt x="7" y="4"/>
                    <a:pt x="4" y="9"/>
                    <a:pt x="4" y="14"/>
                  </a:cubicBezTo>
                  <a:cubicBezTo>
                    <a:pt x="4" y="17"/>
                    <a:pt x="4" y="19"/>
                    <a:pt x="4" y="22"/>
                  </a:cubicBezTo>
                  <a:cubicBezTo>
                    <a:pt x="5" y="24"/>
                    <a:pt x="6" y="26"/>
                    <a:pt x="5" y="29"/>
                  </a:cubicBezTo>
                  <a:cubicBezTo>
                    <a:pt x="3" y="26"/>
                    <a:pt x="1" y="23"/>
                    <a:pt x="0" y="20"/>
                  </a:cubicBezTo>
                  <a:cubicBezTo>
                    <a:pt x="0" y="17"/>
                    <a:pt x="1" y="12"/>
                    <a:pt x="2" y="10"/>
                  </a:cubicBezTo>
                  <a:cubicBezTo>
                    <a:pt x="4" y="7"/>
                    <a:pt x="6" y="3"/>
                    <a:pt x="8" y="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1011" name="Picture 2362"/>
            <p:cNvPicPr>
              <a:picLocks noChangeAspect="1"/>
            </p:cNvPicPr>
            <p:nvPr/>
          </p:nvPicPr>
          <p:blipFill>
            <a:blip r:embed="rId107"/>
            <a:stretch>
              <a:fillRect/>
            </a:stretch>
          </p:blipFill>
          <p:spPr>
            <a:xfrm>
              <a:off x="11420473" y="2795601"/>
              <a:ext cx="180976" cy="269877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1012" name="Picture 2363"/>
            <p:cNvPicPr>
              <a:picLocks noChangeAspect="1"/>
            </p:cNvPicPr>
            <p:nvPr/>
          </p:nvPicPr>
          <p:blipFill>
            <a:blip r:embed="rId108"/>
            <a:stretch>
              <a:fillRect/>
            </a:stretch>
          </p:blipFill>
          <p:spPr>
            <a:xfrm>
              <a:off x="11485561" y="2851164"/>
              <a:ext cx="112713" cy="101601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1013" name="Freeform 2364"/>
            <p:cNvSpPr/>
            <p:nvPr/>
          </p:nvSpPr>
          <p:spPr>
            <a:xfrm>
              <a:off x="11506198" y="2898789"/>
              <a:ext cx="63500" cy="112713"/>
            </a:xfrm>
            <a:custGeom>
              <a:avLst/>
              <a:gdLst>
                <a:gd name="txL" fmla="*/ 0 w 17"/>
                <a:gd name="txT" fmla="*/ 0 h 30"/>
                <a:gd name="txR" fmla="*/ 17 w 17"/>
                <a:gd name="txB" fmla="*/ 30 h 3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7" h="30">
                  <a:moveTo>
                    <a:pt x="8" y="12"/>
                  </a:moveTo>
                  <a:cubicBezTo>
                    <a:pt x="6" y="11"/>
                    <a:pt x="3" y="7"/>
                    <a:pt x="2" y="5"/>
                  </a:cubicBezTo>
                  <a:cubicBezTo>
                    <a:pt x="1" y="4"/>
                    <a:pt x="0" y="0"/>
                    <a:pt x="0" y="0"/>
                  </a:cubicBezTo>
                  <a:cubicBezTo>
                    <a:pt x="1" y="2"/>
                    <a:pt x="4" y="5"/>
                    <a:pt x="6" y="7"/>
                  </a:cubicBezTo>
                  <a:cubicBezTo>
                    <a:pt x="8" y="9"/>
                    <a:pt x="11" y="10"/>
                    <a:pt x="14" y="13"/>
                  </a:cubicBezTo>
                  <a:cubicBezTo>
                    <a:pt x="16" y="15"/>
                    <a:pt x="17" y="18"/>
                    <a:pt x="16" y="21"/>
                  </a:cubicBezTo>
                  <a:cubicBezTo>
                    <a:pt x="16" y="22"/>
                    <a:pt x="16" y="22"/>
                    <a:pt x="16" y="23"/>
                  </a:cubicBezTo>
                  <a:cubicBezTo>
                    <a:pt x="14" y="25"/>
                    <a:pt x="12" y="28"/>
                    <a:pt x="9" y="30"/>
                  </a:cubicBezTo>
                  <a:cubicBezTo>
                    <a:pt x="10" y="29"/>
                    <a:pt x="11" y="27"/>
                    <a:pt x="11" y="26"/>
                  </a:cubicBezTo>
                  <a:cubicBezTo>
                    <a:pt x="12" y="19"/>
                    <a:pt x="10" y="14"/>
                    <a:pt x="8" y="12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14" name="Freeform 2365"/>
            <p:cNvSpPr/>
            <p:nvPr/>
          </p:nvSpPr>
          <p:spPr>
            <a:xfrm>
              <a:off x="11456985" y="2846401"/>
              <a:ext cx="96838" cy="192089"/>
            </a:xfrm>
            <a:custGeom>
              <a:avLst/>
              <a:gdLst>
                <a:gd name="txL" fmla="*/ 0 w 26"/>
                <a:gd name="txT" fmla="*/ 0 h 51"/>
                <a:gd name="txR" fmla="*/ 26 w 26"/>
                <a:gd name="txB" fmla="*/ 51 h 5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6" h="51">
                  <a:moveTo>
                    <a:pt x="23" y="31"/>
                  </a:moveTo>
                  <a:cubicBezTo>
                    <a:pt x="23" y="30"/>
                    <a:pt x="22" y="29"/>
                    <a:pt x="22" y="28"/>
                  </a:cubicBezTo>
                  <a:cubicBezTo>
                    <a:pt x="20" y="26"/>
                    <a:pt x="19" y="25"/>
                    <a:pt x="18" y="23"/>
                  </a:cubicBezTo>
                  <a:cubicBezTo>
                    <a:pt x="17" y="22"/>
                    <a:pt x="16" y="21"/>
                    <a:pt x="15" y="21"/>
                  </a:cubicBezTo>
                  <a:cubicBezTo>
                    <a:pt x="15" y="20"/>
                    <a:pt x="15" y="20"/>
                    <a:pt x="14" y="19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7"/>
                    <a:pt x="12" y="17"/>
                  </a:cubicBezTo>
                  <a:cubicBezTo>
                    <a:pt x="12" y="18"/>
                    <a:pt x="13" y="18"/>
                    <a:pt x="13" y="19"/>
                  </a:cubicBezTo>
                  <a:cubicBezTo>
                    <a:pt x="13" y="20"/>
                    <a:pt x="13" y="20"/>
                    <a:pt x="13" y="21"/>
                  </a:cubicBezTo>
                  <a:cubicBezTo>
                    <a:pt x="14" y="21"/>
                    <a:pt x="14" y="22"/>
                    <a:pt x="14" y="22"/>
                  </a:cubicBezTo>
                  <a:cubicBezTo>
                    <a:pt x="14" y="24"/>
                    <a:pt x="14" y="25"/>
                    <a:pt x="15" y="26"/>
                  </a:cubicBezTo>
                  <a:cubicBezTo>
                    <a:pt x="15" y="27"/>
                    <a:pt x="15" y="27"/>
                    <a:pt x="15" y="28"/>
                  </a:cubicBezTo>
                  <a:cubicBezTo>
                    <a:pt x="16" y="29"/>
                    <a:pt x="16" y="30"/>
                    <a:pt x="16" y="31"/>
                  </a:cubicBezTo>
                  <a:cubicBezTo>
                    <a:pt x="17" y="32"/>
                    <a:pt x="17" y="32"/>
                    <a:pt x="17" y="33"/>
                  </a:cubicBezTo>
                  <a:cubicBezTo>
                    <a:pt x="17" y="34"/>
                    <a:pt x="17" y="34"/>
                    <a:pt x="17" y="35"/>
                  </a:cubicBezTo>
                  <a:cubicBezTo>
                    <a:pt x="18" y="36"/>
                    <a:pt x="18" y="37"/>
                    <a:pt x="18" y="39"/>
                  </a:cubicBezTo>
                  <a:cubicBezTo>
                    <a:pt x="18" y="39"/>
                    <a:pt x="18" y="40"/>
                    <a:pt x="18" y="40"/>
                  </a:cubicBezTo>
                  <a:cubicBezTo>
                    <a:pt x="18" y="41"/>
                    <a:pt x="17" y="42"/>
                    <a:pt x="17" y="42"/>
                  </a:cubicBezTo>
                  <a:cubicBezTo>
                    <a:pt x="18" y="41"/>
                    <a:pt x="18" y="40"/>
                    <a:pt x="18" y="39"/>
                  </a:cubicBezTo>
                  <a:cubicBezTo>
                    <a:pt x="17" y="37"/>
                    <a:pt x="17" y="36"/>
                    <a:pt x="17" y="35"/>
                  </a:cubicBezTo>
                  <a:cubicBezTo>
                    <a:pt x="17" y="34"/>
                    <a:pt x="16" y="34"/>
                    <a:pt x="16" y="33"/>
                  </a:cubicBezTo>
                  <a:cubicBezTo>
                    <a:pt x="16" y="33"/>
                    <a:pt x="16" y="32"/>
                    <a:pt x="16" y="31"/>
                  </a:cubicBezTo>
                  <a:cubicBezTo>
                    <a:pt x="16" y="31"/>
                    <a:pt x="15" y="31"/>
                    <a:pt x="15" y="31"/>
                  </a:cubicBezTo>
                  <a:cubicBezTo>
                    <a:pt x="16" y="33"/>
                    <a:pt x="15" y="36"/>
                    <a:pt x="15" y="39"/>
                  </a:cubicBezTo>
                  <a:cubicBezTo>
                    <a:pt x="15" y="41"/>
                    <a:pt x="14" y="43"/>
                    <a:pt x="14" y="45"/>
                  </a:cubicBezTo>
                  <a:cubicBezTo>
                    <a:pt x="14" y="46"/>
                    <a:pt x="13" y="48"/>
                    <a:pt x="13" y="49"/>
                  </a:cubicBezTo>
                  <a:cubicBezTo>
                    <a:pt x="12" y="50"/>
                    <a:pt x="12" y="51"/>
                    <a:pt x="11" y="51"/>
                  </a:cubicBezTo>
                  <a:cubicBezTo>
                    <a:pt x="11" y="51"/>
                    <a:pt x="12" y="50"/>
                    <a:pt x="12" y="50"/>
                  </a:cubicBezTo>
                  <a:cubicBezTo>
                    <a:pt x="12" y="49"/>
                    <a:pt x="12" y="49"/>
                    <a:pt x="12" y="48"/>
                  </a:cubicBezTo>
                  <a:cubicBezTo>
                    <a:pt x="12" y="47"/>
                    <a:pt x="13" y="46"/>
                    <a:pt x="13" y="45"/>
                  </a:cubicBezTo>
                  <a:cubicBezTo>
                    <a:pt x="13" y="43"/>
                    <a:pt x="14" y="41"/>
                    <a:pt x="14" y="39"/>
                  </a:cubicBezTo>
                  <a:cubicBezTo>
                    <a:pt x="14" y="35"/>
                    <a:pt x="14" y="30"/>
                    <a:pt x="14" y="26"/>
                  </a:cubicBezTo>
                  <a:cubicBezTo>
                    <a:pt x="13" y="25"/>
                    <a:pt x="13" y="24"/>
                    <a:pt x="13" y="23"/>
                  </a:cubicBezTo>
                  <a:cubicBezTo>
                    <a:pt x="13" y="22"/>
                    <a:pt x="12" y="22"/>
                    <a:pt x="12" y="21"/>
                  </a:cubicBezTo>
                  <a:cubicBezTo>
                    <a:pt x="12" y="21"/>
                    <a:pt x="12" y="20"/>
                    <a:pt x="12" y="20"/>
                  </a:cubicBezTo>
                  <a:cubicBezTo>
                    <a:pt x="12" y="20"/>
                    <a:pt x="12" y="20"/>
                    <a:pt x="12" y="19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1" y="21"/>
                    <a:pt x="11" y="22"/>
                  </a:cubicBezTo>
                  <a:cubicBezTo>
                    <a:pt x="11" y="22"/>
                    <a:pt x="11" y="23"/>
                    <a:pt x="11" y="23"/>
                  </a:cubicBezTo>
                  <a:cubicBezTo>
                    <a:pt x="10" y="25"/>
                    <a:pt x="9" y="28"/>
                    <a:pt x="8" y="30"/>
                  </a:cubicBezTo>
                  <a:cubicBezTo>
                    <a:pt x="8" y="30"/>
                    <a:pt x="7" y="31"/>
                    <a:pt x="7" y="32"/>
                  </a:cubicBezTo>
                  <a:cubicBezTo>
                    <a:pt x="7" y="32"/>
                    <a:pt x="7" y="33"/>
                    <a:pt x="7" y="33"/>
                  </a:cubicBezTo>
                  <a:cubicBezTo>
                    <a:pt x="7" y="34"/>
                    <a:pt x="7" y="36"/>
                    <a:pt x="7" y="37"/>
                  </a:cubicBezTo>
                  <a:cubicBezTo>
                    <a:pt x="7" y="38"/>
                    <a:pt x="7" y="39"/>
                    <a:pt x="7" y="40"/>
                  </a:cubicBezTo>
                  <a:cubicBezTo>
                    <a:pt x="8" y="42"/>
                    <a:pt x="8" y="43"/>
                    <a:pt x="8" y="44"/>
                  </a:cubicBezTo>
                  <a:cubicBezTo>
                    <a:pt x="8" y="43"/>
                    <a:pt x="7" y="42"/>
                    <a:pt x="7" y="40"/>
                  </a:cubicBezTo>
                  <a:cubicBezTo>
                    <a:pt x="7" y="39"/>
                    <a:pt x="7" y="38"/>
                    <a:pt x="7" y="37"/>
                  </a:cubicBezTo>
                  <a:cubicBezTo>
                    <a:pt x="7" y="36"/>
                    <a:pt x="7" y="34"/>
                    <a:pt x="7" y="33"/>
                  </a:cubicBezTo>
                  <a:cubicBezTo>
                    <a:pt x="7" y="33"/>
                    <a:pt x="7" y="32"/>
                    <a:pt x="7" y="31"/>
                  </a:cubicBezTo>
                  <a:cubicBezTo>
                    <a:pt x="7" y="31"/>
                    <a:pt x="7" y="30"/>
                    <a:pt x="7" y="30"/>
                  </a:cubicBezTo>
                  <a:cubicBezTo>
                    <a:pt x="8" y="27"/>
                    <a:pt x="9" y="25"/>
                    <a:pt x="10" y="23"/>
                  </a:cubicBezTo>
                  <a:cubicBezTo>
                    <a:pt x="10" y="22"/>
                    <a:pt x="11" y="21"/>
                    <a:pt x="11" y="20"/>
                  </a:cubicBezTo>
                  <a:cubicBezTo>
                    <a:pt x="11" y="19"/>
                    <a:pt x="11" y="18"/>
                    <a:pt x="11" y="18"/>
                  </a:cubicBezTo>
                  <a:cubicBezTo>
                    <a:pt x="11" y="18"/>
                    <a:pt x="11" y="17"/>
                    <a:pt x="11" y="17"/>
                  </a:cubicBezTo>
                  <a:cubicBezTo>
                    <a:pt x="11" y="16"/>
                    <a:pt x="11" y="14"/>
                    <a:pt x="11" y="13"/>
                  </a:cubicBezTo>
                  <a:cubicBezTo>
                    <a:pt x="10" y="12"/>
                    <a:pt x="10" y="11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1"/>
                    <a:pt x="9" y="11"/>
                    <a:pt x="9" y="11"/>
                  </a:cubicBezTo>
                  <a:cubicBezTo>
                    <a:pt x="9" y="12"/>
                    <a:pt x="8" y="12"/>
                    <a:pt x="8" y="12"/>
                  </a:cubicBezTo>
                  <a:cubicBezTo>
                    <a:pt x="7" y="13"/>
                    <a:pt x="7" y="14"/>
                    <a:pt x="6" y="14"/>
                  </a:cubicBezTo>
                  <a:cubicBezTo>
                    <a:pt x="5" y="15"/>
                    <a:pt x="5" y="16"/>
                    <a:pt x="4" y="17"/>
                  </a:cubicBezTo>
                  <a:cubicBezTo>
                    <a:pt x="3" y="18"/>
                    <a:pt x="2" y="20"/>
                    <a:pt x="2" y="22"/>
                  </a:cubicBezTo>
                  <a:cubicBezTo>
                    <a:pt x="2" y="23"/>
                    <a:pt x="1" y="24"/>
                    <a:pt x="1" y="25"/>
                  </a:cubicBezTo>
                  <a:cubicBezTo>
                    <a:pt x="1" y="26"/>
                    <a:pt x="1" y="27"/>
                    <a:pt x="0" y="28"/>
                  </a:cubicBezTo>
                  <a:cubicBezTo>
                    <a:pt x="1" y="27"/>
                    <a:pt x="1" y="26"/>
                    <a:pt x="1" y="25"/>
                  </a:cubicBezTo>
                  <a:cubicBezTo>
                    <a:pt x="1" y="24"/>
                    <a:pt x="1" y="23"/>
                    <a:pt x="2" y="22"/>
                  </a:cubicBezTo>
                  <a:cubicBezTo>
                    <a:pt x="2" y="20"/>
                    <a:pt x="3" y="18"/>
                    <a:pt x="4" y="17"/>
                  </a:cubicBezTo>
                  <a:cubicBezTo>
                    <a:pt x="4" y="16"/>
                    <a:pt x="5" y="15"/>
                    <a:pt x="5" y="14"/>
                  </a:cubicBezTo>
                  <a:cubicBezTo>
                    <a:pt x="6" y="13"/>
                    <a:pt x="7" y="12"/>
                    <a:pt x="7" y="12"/>
                  </a:cubicBezTo>
                  <a:cubicBezTo>
                    <a:pt x="8" y="12"/>
                    <a:pt x="8" y="11"/>
                    <a:pt x="8" y="11"/>
                  </a:cubicBezTo>
                  <a:cubicBezTo>
                    <a:pt x="8" y="11"/>
                    <a:pt x="8" y="11"/>
                    <a:pt x="9" y="11"/>
                  </a:cubicBezTo>
                  <a:cubicBezTo>
                    <a:pt x="9" y="11"/>
                    <a:pt x="9" y="10"/>
                    <a:pt x="10" y="10"/>
                  </a:cubicBezTo>
                  <a:cubicBezTo>
                    <a:pt x="10" y="10"/>
                    <a:pt x="10" y="9"/>
                    <a:pt x="11" y="9"/>
                  </a:cubicBezTo>
                  <a:cubicBezTo>
                    <a:pt x="11" y="8"/>
                    <a:pt x="11" y="7"/>
                    <a:pt x="11" y="6"/>
                  </a:cubicBezTo>
                  <a:cubicBezTo>
                    <a:pt x="11" y="6"/>
                    <a:pt x="11" y="5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3"/>
                  </a:cubicBezTo>
                  <a:cubicBezTo>
                    <a:pt x="12" y="2"/>
                    <a:pt x="12" y="1"/>
                    <a:pt x="13" y="0"/>
                  </a:cubicBezTo>
                  <a:cubicBezTo>
                    <a:pt x="12" y="1"/>
                    <a:pt x="12" y="1"/>
                    <a:pt x="12" y="2"/>
                  </a:cubicBezTo>
                  <a:cubicBezTo>
                    <a:pt x="12" y="2"/>
                    <a:pt x="12" y="3"/>
                    <a:pt x="12" y="3"/>
                  </a:cubicBezTo>
                  <a:cubicBezTo>
                    <a:pt x="12" y="4"/>
                    <a:pt x="12" y="5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4" y="11"/>
                    <a:pt x="15" y="13"/>
                    <a:pt x="16" y="15"/>
                  </a:cubicBezTo>
                  <a:cubicBezTo>
                    <a:pt x="16" y="15"/>
                    <a:pt x="16" y="15"/>
                    <a:pt x="17" y="16"/>
                  </a:cubicBezTo>
                  <a:cubicBezTo>
                    <a:pt x="17" y="16"/>
                    <a:pt x="17" y="16"/>
                    <a:pt x="18" y="17"/>
                  </a:cubicBezTo>
                  <a:cubicBezTo>
                    <a:pt x="18" y="17"/>
                    <a:pt x="19" y="18"/>
                    <a:pt x="20" y="18"/>
                  </a:cubicBezTo>
                  <a:cubicBezTo>
                    <a:pt x="22" y="19"/>
                    <a:pt x="24" y="20"/>
                    <a:pt x="26" y="20"/>
                  </a:cubicBezTo>
                  <a:cubicBezTo>
                    <a:pt x="25" y="20"/>
                    <a:pt x="24" y="20"/>
                    <a:pt x="23" y="20"/>
                  </a:cubicBezTo>
                  <a:cubicBezTo>
                    <a:pt x="22" y="19"/>
                    <a:pt x="21" y="19"/>
                    <a:pt x="20" y="19"/>
                  </a:cubicBezTo>
                  <a:cubicBezTo>
                    <a:pt x="19" y="18"/>
                    <a:pt x="18" y="18"/>
                    <a:pt x="17" y="17"/>
                  </a:cubicBezTo>
                  <a:cubicBezTo>
                    <a:pt x="17" y="17"/>
                    <a:pt x="17" y="16"/>
                    <a:pt x="16" y="16"/>
                  </a:cubicBezTo>
                  <a:cubicBezTo>
                    <a:pt x="16" y="16"/>
                    <a:pt x="16" y="15"/>
                    <a:pt x="15" y="15"/>
                  </a:cubicBezTo>
                  <a:cubicBezTo>
                    <a:pt x="15" y="14"/>
                    <a:pt x="14" y="13"/>
                    <a:pt x="14" y="12"/>
                  </a:cubicBezTo>
                  <a:cubicBezTo>
                    <a:pt x="13" y="12"/>
                    <a:pt x="13" y="11"/>
                    <a:pt x="12" y="10"/>
                  </a:cubicBezTo>
                  <a:cubicBezTo>
                    <a:pt x="12" y="9"/>
                    <a:pt x="12" y="9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10"/>
                    <a:pt x="12" y="11"/>
                    <a:pt x="12" y="13"/>
                  </a:cubicBezTo>
                  <a:cubicBezTo>
                    <a:pt x="12" y="13"/>
                    <a:pt x="12" y="14"/>
                    <a:pt x="12" y="14"/>
                  </a:cubicBezTo>
                  <a:cubicBezTo>
                    <a:pt x="12" y="14"/>
                    <a:pt x="12" y="15"/>
                    <a:pt x="12" y="15"/>
                  </a:cubicBezTo>
                  <a:cubicBezTo>
                    <a:pt x="13" y="16"/>
                    <a:pt x="13" y="17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5" y="19"/>
                    <a:pt x="16" y="20"/>
                    <a:pt x="16" y="20"/>
                  </a:cubicBezTo>
                  <a:cubicBezTo>
                    <a:pt x="17" y="21"/>
                    <a:pt x="17" y="22"/>
                    <a:pt x="18" y="22"/>
                  </a:cubicBezTo>
                  <a:cubicBezTo>
                    <a:pt x="20" y="24"/>
                    <a:pt x="21" y="26"/>
                    <a:pt x="22" y="28"/>
                  </a:cubicBezTo>
                  <a:cubicBezTo>
                    <a:pt x="23" y="29"/>
                    <a:pt x="23" y="30"/>
                    <a:pt x="24" y="31"/>
                  </a:cubicBezTo>
                  <a:cubicBezTo>
                    <a:pt x="24" y="32"/>
                    <a:pt x="24" y="33"/>
                    <a:pt x="24" y="34"/>
                  </a:cubicBezTo>
                  <a:cubicBezTo>
                    <a:pt x="24" y="33"/>
                    <a:pt x="23" y="32"/>
                    <a:pt x="23" y="31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15" name="Freeform 2366"/>
            <p:cNvSpPr/>
            <p:nvPr/>
          </p:nvSpPr>
          <p:spPr>
            <a:xfrm>
              <a:off x="10266353" y="1193802"/>
              <a:ext cx="222251" cy="79376"/>
            </a:xfrm>
            <a:custGeom>
              <a:avLst/>
              <a:gdLst>
                <a:gd name="txL" fmla="*/ 0 w 59"/>
                <a:gd name="txT" fmla="*/ 0 h 21"/>
                <a:gd name="txR" fmla="*/ 59 w 59"/>
                <a:gd name="txB" fmla="*/ 21 h 21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59" h="21">
                  <a:moveTo>
                    <a:pt x="59" y="0"/>
                  </a:moveTo>
                  <a:cubicBezTo>
                    <a:pt x="49" y="3"/>
                    <a:pt x="41" y="9"/>
                    <a:pt x="30" y="12"/>
                  </a:cubicBezTo>
                  <a:cubicBezTo>
                    <a:pt x="25" y="13"/>
                    <a:pt x="20" y="13"/>
                    <a:pt x="14" y="13"/>
                  </a:cubicBezTo>
                  <a:cubicBezTo>
                    <a:pt x="10" y="13"/>
                    <a:pt x="5" y="13"/>
                    <a:pt x="0" y="15"/>
                  </a:cubicBezTo>
                  <a:cubicBezTo>
                    <a:pt x="6" y="17"/>
                    <a:pt x="13" y="19"/>
                    <a:pt x="19" y="21"/>
                  </a:cubicBezTo>
                  <a:cubicBezTo>
                    <a:pt x="26" y="20"/>
                    <a:pt x="34" y="16"/>
                    <a:pt x="38" y="14"/>
                  </a:cubicBezTo>
                  <a:cubicBezTo>
                    <a:pt x="46" y="10"/>
                    <a:pt x="52" y="4"/>
                    <a:pt x="59" y="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16" name="Freeform 2369"/>
            <p:cNvSpPr/>
            <p:nvPr/>
          </p:nvSpPr>
          <p:spPr>
            <a:xfrm>
              <a:off x="10288578" y="1084264"/>
              <a:ext cx="241301" cy="87313"/>
            </a:xfrm>
            <a:custGeom>
              <a:avLst/>
              <a:gdLst>
                <a:gd name="txL" fmla="*/ 0 w 64"/>
                <a:gd name="txT" fmla="*/ 0 h 23"/>
                <a:gd name="txR" fmla="*/ 64 w 64"/>
                <a:gd name="txB" fmla="*/ 23 h 2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4" h="23">
                  <a:moveTo>
                    <a:pt x="38" y="13"/>
                  </a:moveTo>
                  <a:cubicBezTo>
                    <a:pt x="41" y="15"/>
                    <a:pt x="49" y="20"/>
                    <a:pt x="53" y="21"/>
                  </a:cubicBezTo>
                  <a:cubicBezTo>
                    <a:pt x="56" y="22"/>
                    <a:pt x="64" y="23"/>
                    <a:pt x="64" y="23"/>
                  </a:cubicBezTo>
                  <a:cubicBezTo>
                    <a:pt x="59" y="21"/>
                    <a:pt x="54" y="18"/>
                    <a:pt x="49" y="15"/>
                  </a:cubicBezTo>
                  <a:cubicBezTo>
                    <a:pt x="44" y="11"/>
                    <a:pt x="40" y="7"/>
                    <a:pt x="35" y="3"/>
                  </a:cubicBezTo>
                  <a:cubicBezTo>
                    <a:pt x="30" y="0"/>
                    <a:pt x="24" y="0"/>
                    <a:pt x="18" y="1"/>
                  </a:cubicBezTo>
                  <a:cubicBezTo>
                    <a:pt x="17" y="2"/>
                    <a:pt x="16" y="2"/>
                    <a:pt x="15" y="2"/>
                  </a:cubicBezTo>
                  <a:cubicBezTo>
                    <a:pt x="9" y="7"/>
                    <a:pt x="5" y="12"/>
                    <a:pt x="0" y="17"/>
                  </a:cubicBezTo>
                  <a:cubicBezTo>
                    <a:pt x="3" y="16"/>
                    <a:pt x="6" y="14"/>
                    <a:pt x="9" y="13"/>
                  </a:cubicBezTo>
                  <a:cubicBezTo>
                    <a:pt x="22" y="8"/>
                    <a:pt x="33" y="10"/>
                    <a:pt x="38" y="13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17" name="Freeform 2370"/>
            <p:cNvSpPr/>
            <p:nvPr/>
          </p:nvSpPr>
          <p:spPr>
            <a:xfrm>
              <a:off x="10244128" y="1095377"/>
              <a:ext cx="393702" cy="177801"/>
            </a:xfrm>
            <a:custGeom>
              <a:avLst/>
              <a:gdLst>
                <a:gd name="txL" fmla="*/ 0 w 105"/>
                <a:gd name="txT" fmla="*/ 0 h 47"/>
                <a:gd name="txR" fmla="*/ 105 w 105"/>
                <a:gd name="txB" fmla="*/ 47 h 4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05" h="47">
                  <a:moveTo>
                    <a:pt x="40" y="8"/>
                  </a:moveTo>
                  <a:cubicBezTo>
                    <a:pt x="42" y="8"/>
                    <a:pt x="44" y="9"/>
                    <a:pt x="46" y="10"/>
                  </a:cubicBezTo>
                  <a:cubicBezTo>
                    <a:pt x="50" y="11"/>
                    <a:pt x="53" y="13"/>
                    <a:pt x="57" y="15"/>
                  </a:cubicBezTo>
                  <a:cubicBezTo>
                    <a:pt x="59" y="16"/>
                    <a:pt x="60" y="17"/>
                    <a:pt x="62" y="18"/>
                  </a:cubicBezTo>
                  <a:cubicBezTo>
                    <a:pt x="63" y="18"/>
                    <a:pt x="64" y="19"/>
                    <a:pt x="65" y="19"/>
                  </a:cubicBezTo>
                  <a:cubicBezTo>
                    <a:pt x="66" y="20"/>
                    <a:pt x="66" y="20"/>
                    <a:pt x="66" y="20"/>
                  </a:cubicBezTo>
                  <a:cubicBezTo>
                    <a:pt x="66" y="20"/>
                    <a:pt x="67" y="20"/>
                    <a:pt x="67" y="21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68" y="21"/>
                    <a:pt x="69" y="22"/>
                    <a:pt x="71" y="22"/>
                  </a:cubicBezTo>
                  <a:cubicBezTo>
                    <a:pt x="69" y="22"/>
                    <a:pt x="67" y="22"/>
                    <a:pt x="65" y="22"/>
                  </a:cubicBezTo>
                  <a:cubicBezTo>
                    <a:pt x="64" y="22"/>
                    <a:pt x="63" y="22"/>
                    <a:pt x="62" y="22"/>
                  </a:cubicBezTo>
                  <a:cubicBezTo>
                    <a:pt x="61" y="21"/>
                    <a:pt x="60" y="21"/>
                    <a:pt x="59" y="21"/>
                  </a:cubicBezTo>
                  <a:cubicBezTo>
                    <a:pt x="56" y="21"/>
                    <a:pt x="54" y="21"/>
                    <a:pt x="52" y="21"/>
                  </a:cubicBezTo>
                  <a:cubicBezTo>
                    <a:pt x="50" y="21"/>
                    <a:pt x="48" y="21"/>
                    <a:pt x="46" y="21"/>
                  </a:cubicBezTo>
                  <a:cubicBezTo>
                    <a:pt x="44" y="21"/>
                    <a:pt x="42" y="20"/>
                    <a:pt x="40" y="20"/>
                  </a:cubicBezTo>
                  <a:cubicBezTo>
                    <a:pt x="39" y="20"/>
                    <a:pt x="38" y="20"/>
                    <a:pt x="36" y="20"/>
                  </a:cubicBezTo>
                  <a:cubicBezTo>
                    <a:pt x="35" y="19"/>
                    <a:pt x="34" y="19"/>
                    <a:pt x="33" y="19"/>
                  </a:cubicBezTo>
                  <a:cubicBezTo>
                    <a:pt x="30" y="19"/>
                    <a:pt x="27" y="19"/>
                    <a:pt x="25" y="20"/>
                  </a:cubicBezTo>
                  <a:cubicBezTo>
                    <a:pt x="23" y="20"/>
                    <a:pt x="22" y="20"/>
                    <a:pt x="21" y="20"/>
                  </a:cubicBezTo>
                  <a:cubicBezTo>
                    <a:pt x="20" y="21"/>
                    <a:pt x="18" y="22"/>
                    <a:pt x="17" y="22"/>
                  </a:cubicBezTo>
                  <a:cubicBezTo>
                    <a:pt x="20" y="21"/>
                    <a:pt x="22" y="20"/>
                    <a:pt x="25" y="20"/>
                  </a:cubicBezTo>
                  <a:cubicBezTo>
                    <a:pt x="27" y="20"/>
                    <a:pt x="30" y="20"/>
                    <a:pt x="32" y="20"/>
                  </a:cubicBezTo>
                  <a:cubicBezTo>
                    <a:pt x="34" y="20"/>
                    <a:pt x="35" y="21"/>
                    <a:pt x="36" y="21"/>
                  </a:cubicBezTo>
                  <a:cubicBezTo>
                    <a:pt x="37" y="21"/>
                    <a:pt x="39" y="21"/>
                    <a:pt x="40" y="21"/>
                  </a:cubicBezTo>
                  <a:cubicBezTo>
                    <a:pt x="40" y="21"/>
                    <a:pt x="41" y="21"/>
                    <a:pt x="42" y="21"/>
                  </a:cubicBezTo>
                  <a:cubicBezTo>
                    <a:pt x="36" y="22"/>
                    <a:pt x="30" y="23"/>
                    <a:pt x="25" y="25"/>
                  </a:cubicBezTo>
                  <a:cubicBezTo>
                    <a:pt x="20" y="26"/>
                    <a:pt x="16" y="27"/>
                    <a:pt x="12" y="29"/>
                  </a:cubicBezTo>
                  <a:cubicBezTo>
                    <a:pt x="9" y="30"/>
                    <a:pt x="7" y="31"/>
                    <a:pt x="5" y="32"/>
                  </a:cubicBezTo>
                  <a:cubicBezTo>
                    <a:pt x="3" y="33"/>
                    <a:pt x="1" y="34"/>
                    <a:pt x="0" y="36"/>
                  </a:cubicBezTo>
                  <a:cubicBezTo>
                    <a:pt x="1" y="35"/>
                    <a:pt x="2" y="35"/>
                    <a:pt x="3" y="34"/>
                  </a:cubicBezTo>
                  <a:cubicBezTo>
                    <a:pt x="4" y="34"/>
                    <a:pt x="5" y="34"/>
                    <a:pt x="6" y="33"/>
                  </a:cubicBezTo>
                  <a:cubicBezTo>
                    <a:pt x="8" y="32"/>
                    <a:pt x="10" y="32"/>
                    <a:pt x="12" y="31"/>
                  </a:cubicBezTo>
                  <a:cubicBezTo>
                    <a:pt x="16" y="29"/>
                    <a:pt x="21" y="28"/>
                    <a:pt x="25" y="27"/>
                  </a:cubicBezTo>
                  <a:cubicBezTo>
                    <a:pt x="34" y="24"/>
                    <a:pt x="43" y="23"/>
                    <a:pt x="52" y="23"/>
                  </a:cubicBezTo>
                  <a:cubicBezTo>
                    <a:pt x="54" y="23"/>
                    <a:pt x="56" y="23"/>
                    <a:pt x="58" y="23"/>
                  </a:cubicBezTo>
                  <a:cubicBezTo>
                    <a:pt x="59" y="23"/>
                    <a:pt x="60" y="23"/>
                    <a:pt x="61" y="24"/>
                  </a:cubicBezTo>
                  <a:cubicBezTo>
                    <a:pt x="62" y="24"/>
                    <a:pt x="64" y="24"/>
                    <a:pt x="65" y="24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3" y="25"/>
                    <a:pt x="62" y="25"/>
                    <a:pt x="61" y="26"/>
                  </a:cubicBezTo>
                  <a:cubicBezTo>
                    <a:pt x="60" y="26"/>
                    <a:pt x="59" y="27"/>
                    <a:pt x="58" y="27"/>
                  </a:cubicBezTo>
                  <a:cubicBezTo>
                    <a:pt x="53" y="30"/>
                    <a:pt x="49" y="32"/>
                    <a:pt x="45" y="34"/>
                  </a:cubicBezTo>
                  <a:cubicBezTo>
                    <a:pt x="44" y="35"/>
                    <a:pt x="42" y="35"/>
                    <a:pt x="41" y="36"/>
                  </a:cubicBezTo>
                  <a:cubicBezTo>
                    <a:pt x="40" y="36"/>
                    <a:pt x="39" y="36"/>
                    <a:pt x="38" y="37"/>
                  </a:cubicBezTo>
                  <a:cubicBezTo>
                    <a:pt x="35" y="37"/>
                    <a:pt x="33" y="38"/>
                    <a:pt x="30" y="38"/>
                  </a:cubicBezTo>
                  <a:cubicBezTo>
                    <a:pt x="28" y="38"/>
                    <a:pt x="25" y="39"/>
                    <a:pt x="23" y="39"/>
                  </a:cubicBezTo>
                  <a:cubicBezTo>
                    <a:pt x="20" y="39"/>
                    <a:pt x="18" y="39"/>
                    <a:pt x="16" y="39"/>
                  </a:cubicBezTo>
                  <a:cubicBezTo>
                    <a:pt x="18" y="39"/>
                    <a:pt x="20" y="39"/>
                    <a:pt x="23" y="39"/>
                  </a:cubicBezTo>
                  <a:cubicBezTo>
                    <a:pt x="25" y="39"/>
                    <a:pt x="28" y="39"/>
                    <a:pt x="30" y="39"/>
                  </a:cubicBezTo>
                  <a:cubicBezTo>
                    <a:pt x="33" y="38"/>
                    <a:pt x="35" y="38"/>
                    <a:pt x="38" y="37"/>
                  </a:cubicBezTo>
                  <a:cubicBezTo>
                    <a:pt x="39" y="37"/>
                    <a:pt x="40" y="37"/>
                    <a:pt x="41" y="37"/>
                  </a:cubicBezTo>
                  <a:cubicBezTo>
                    <a:pt x="43" y="36"/>
                    <a:pt x="44" y="36"/>
                    <a:pt x="45" y="35"/>
                  </a:cubicBezTo>
                  <a:cubicBezTo>
                    <a:pt x="50" y="33"/>
                    <a:pt x="54" y="31"/>
                    <a:pt x="58" y="28"/>
                  </a:cubicBezTo>
                  <a:cubicBezTo>
                    <a:pt x="60" y="27"/>
                    <a:pt x="63" y="26"/>
                    <a:pt x="65" y="25"/>
                  </a:cubicBezTo>
                  <a:cubicBezTo>
                    <a:pt x="66" y="25"/>
                    <a:pt x="67" y="25"/>
                    <a:pt x="69" y="25"/>
                  </a:cubicBezTo>
                  <a:cubicBezTo>
                    <a:pt x="69" y="24"/>
                    <a:pt x="70" y="24"/>
                    <a:pt x="70" y="24"/>
                  </a:cubicBezTo>
                  <a:cubicBezTo>
                    <a:pt x="73" y="24"/>
                    <a:pt x="76" y="24"/>
                    <a:pt x="78" y="24"/>
                  </a:cubicBezTo>
                  <a:cubicBezTo>
                    <a:pt x="80" y="24"/>
                    <a:pt x="83" y="23"/>
                    <a:pt x="85" y="23"/>
                  </a:cubicBezTo>
                  <a:cubicBezTo>
                    <a:pt x="84" y="23"/>
                    <a:pt x="84" y="23"/>
                    <a:pt x="84" y="24"/>
                  </a:cubicBezTo>
                  <a:cubicBezTo>
                    <a:pt x="83" y="24"/>
                    <a:pt x="83" y="25"/>
                    <a:pt x="82" y="26"/>
                  </a:cubicBezTo>
                  <a:cubicBezTo>
                    <a:pt x="82" y="27"/>
                    <a:pt x="81" y="28"/>
                    <a:pt x="80" y="28"/>
                  </a:cubicBezTo>
                  <a:cubicBezTo>
                    <a:pt x="79" y="30"/>
                    <a:pt x="78" y="31"/>
                    <a:pt x="76" y="32"/>
                  </a:cubicBezTo>
                  <a:cubicBezTo>
                    <a:pt x="75" y="34"/>
                    <a:pt x="73" y="35"/>
                    <a:pt x="72" y="36"/>
                  </a:cubicBezTo>
                  <a:cubicBezTo>
                    <a:pt x="69" y="39"/>
                    <a:pt x="65" y="41"/>
                    <a:pt x="62" y="42"/>
                  </a:cubicBezTo>
                  <a:cubicBezTo>
                    <a:pt x="60" y="43"/>
                    <a:pt x="58" y="44"/>
                    <a:pt x="56" y="45"/>
                  </a:cubicBezTo>
                  <a:cubicBezTo>
                    <a:pt x="54" y="45"/>
                    <a:pt x="52" y="46"/>
                    <a:pt x="50" y="47"/>
                  </a:cubicBezTo>
                  <a:cubicBezTo>
                    <a:pt x="52" y="46"/>
                    <a:pt x="54" y="46"/>
                    <a:pt x="56" y="45"/>
                  </a:cubicBezTo>
                  <a:cubicBezTo>
                    <a:pt x="58" y="44"/>
                    <a:pt x="60" y="44"/>
                    <a:pt x="62" y="43"/>
                  </a:cubicBezTo>
                  <a:cubicBezTo>
                    <a:pt x="66" y="41"/>
                    <a:pt x="69" y="39"/>
                    <a:pt x="73" y="37"/>
                  </a:cubicBezTo>
                  <a:cubicBezTo>
                    <a:pt x="74" y="36"/>
                    <a:pt x="76" y="35"/>
                    <a:pt x="77" y="33"/>
                  </a:cubicBezTo>
                  <a:cubicBezTo>
                    <a:pt x="79" y="32"/>
                    <a:pt x="80" y="30"/>
                    <a:pt x="82" y="29"/>
                  </a:cubicBezTo>
                  <a:cubicBezTo>
                    <a:pt x="82" y="29"/>
                    <a:pt x="82" y="28"/>
                    <a:pt x="83" y="28"/>
                  </a:cubicBezTo>
                  <a:cubicBezTo>
                    <a:pt x="83" y="27"/>
                    <a:pt x="83" y="27"/>
                    <a:pt x="83" y="27"/>
                  </a:cubicBezTo>
                  <a:cubicBezTo>
                    <a:pt x="84" y="26"/>
                    <a:pt x="85" y="25"/>
                    <a:pt x="85" y="24"/>
                  </a:cubicBezTo>
                  <a:cubicBezTo>
                    <a:pt x="86" y="24"/>
                    <a:pt x="87" y="23"/>
                    <a:pt x="87" y="22"/>
                  </a:cubicBezTo>
                  <a:cubicBezTo>
                    <a:pt x="89" y="22"/>
                    <a:pt x="90" y="22"/>
                    <a:pt x="92" y="21"/>
                  </a:cubicBezTo>
                  <a:cubicBezTo>
                    <a:pt x="93" y="21"/>
                    <a:pt x="95" y="20"/>
                    <a:pt x="96" y="20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7" y="19"/>
                    <a:pt x="97" y="19"/>
                    <a:pt x="97" y="19"/>
                  </a:cubicBezTo>
                  <a:cubicBezTo>
                    <a:pt x="98" y="19"/>
                    <a:pt x="98" y="19"/>
                    <a:pt x="98" y="19"/>
                  </a:cubicBezTo>
                  <a:cubicBezTo>
                    <a:pt x="101" y="18"/>
                    <a:pt x="103" y="17"/>
                    <a:pt x="105" y="16"/>
                  </a:cubicBezTo>
                  <a:cubicBezTo>
                    <a:pt x="103" y="16"/>
                    <a:pt x="102" y="17"/>
                    <a:pt x="101" y="17"/>
                  </a:cubicBezTo>
                  <a:cubicBezTo>
                    <a:pt x="100" y="17"/>
                    <a:pt x="99" y="18"/>
                    <a:pt x="98" y="18"/>
                  </a:cubicBezTo>
                  <a:cubicBezTo>
                    <a:pt x="96" y="18"/>
                    <a:pt x="95" y="19"/>
                    <a:pt x="93" y="19"/>
                  </a:cubicBezTo>
                  <a:cubicBezTo>
                    <a:pt x="93" y="19"/>
                    <a:pt x="93" y="19"/>
                    <a:pt x="92" y="19"/>
                  </a:cubicBezTo>
                  <a:cubicBezTo>
                    <a:pt x="92" y="19"/>
                    <a:pt x="92" y="19"/>
                    <a:pt x="91" y="19"/>
                  </a:cubicBezTo>
                  <a:cubicBezTo>
                    <a:pt x="91" y="19"/>
                    <a:pt x="90" y="19"/>
                    <a:pt x="90" y="19"/>
                  </a:cubicBezTo>
                  <a:cubicBezTo>
                    <a:pt x="89" y="19"/>
                    <a:pt x="89" y="19"/>
                    <a:pt x="88" y="19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1" y="18"/>
                    <a:pt x="78" y="17"/>
                    <a:pt x="74" y="15"/>
                  </a:cubicBezTo>
                  <a:cubicBezTo>
                    <a:pt x="73" y="15"/>
                    <a:pt x="73" y="14"/>
                    <a:pt x="72" y="14"/>
                  </a:cubicBezTo>
                  <a:cubicBezTo>
                    <a:pt x="71" y="14"/>
                    <a:pt x="70" y="13"/>
                    <a:pt x="69" y="13"/>
                  </a:cubicBezTo>
                  <a:cubicBezTo>
                    <a:pt x="68" y="12"/>
                    <a:pt x="67" y="10"/>
                    <a:pt x="66" y="9"/>
                  </a:cubicBezTo>
                  <a:cubicBezTo>
                    <a:pt x="63" y="6"/>
                    <a:pt x="62" y="3"/>
                    <a:pt x="60" y="0"/>
                  </a:cubicBezTo>
                  <a:cubicBezTo>
                    <a:pt x="61" y="2"/>
                    <a:pt x="62" y="3"/>
                    <a:pt x="62" y="5"/>
                  </a:cubicBezTo>
                  <a:cubicBezTo>
                    <a:pt x="63" y="6"/>
                    <a:pt x="64" y="8"/>
                    <a:pt x="65" y="9"/>
                  </a:cubicBezTo>
                  <a:cubicBezTo>
                    <a:pt x="66" y="11"/>
                    <a:pt x="67" y="12"/>
                    <a:pt x="69" y="13"/>
                  </a:cubicBezTo>
                  <a:cubicBezTo>
                    <a:pt x="70" y="14"/>
                    <a:pt x="70" y="14"/>
                    <a:pt x="71" y="15"/>
                  </a:cubicBezTo>
                  <a:cubicBezTo>
                    <a:pt x="72" y="15"/>
                    <a:pt x="73" y="16"/>
                    <a:pt x="74" y="16"/>
                  </a:cubicBezTo>
                  <a:cubicBezTo>
                    <a:pt x="76" y="17"/>
                    <a:pt x="77" y="18"/>
                    <a:pt x="79" y="18"/>
                  </a:cubicBezTo>
                  <a:cubicBezTo>
                    <a:pt x="81" y="19"/>
                    <a:pt x="83" y="19"/>
                    <a:pt x="85" y="20"/>
                  </a:cubicBezTo>
                  <a:cubicBezTo>
                    <a:pt x="86" y="20"/>
                    <a:pt x="87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5" y="21"/>
                    <a:pt x="82" y="21"/>
                    <a:pt x="78" y="22"/>
                  </a:cubicBezTo>
                  <a:cubicBezTo>
                    <a:pt x="78" y="22"/>
                    <a:pt x="77" y="22"/>
                    <a:pt x="76" y="22"/>
                  </a:cubicBezTo>
                  <a:cubicBezTo>
                    <a:pt x="75" y="22"/>
                    <a:pt x="75" y="22"/>
                    <a:pt x="74" y="22"/>
                  </a:cubicBezTo>
                  <a:cubicBezTo>
                    <a:pt x="72" y="21"/>
                    <a:pt x="70" y="21"/>
                    <a:pt x="68" y="20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6" y="18"/>
                    <a:pt x="66" y="18"/>
                    <a:pt x="66" y="18"/>
                  </a:cubicBezTo>
                  <a:cubicBezTo>
                    <a:pt x="65" y="18"/>
                    <a:pt x="64" y="17"/>
                    <a:pt x="63" y="17"/>
                  </a:cubicBezTo>
                  <a:cubicBezTo>
                    <a:pt x="61" y="16"/>
                    <a:pt x="59" y="15"/>
                    <a:pt x="58" y="14"/>
                  </a:cubicBezTo>
                  <a:cubicBezTo>
                    <a:pt x="54" y="12"/>
                    <a:pt x="50" y="10"/>
                    <a:pt x="46" y="8"/>
                  </a:cubicBezTo>
                  <a:cubicBezTo>
                    <a:pt x="44" y="8"/>
                    <a:pt x="42" y="7"/>
                    <a:pt x="40" y="7"/>
                  </a:cubicBezTo>
                  <a:cubicBezTo>
                    <a:pt x="38" y="7"/>
                    <a:pt x="35" y="7"/>
                    <a:pt x="33" y="7"/>
                  </a:cubicBezTo>
                  <a:cubicBezTo>
                    <a:pt x="35" y="7"/>
                    <a:pt x="38" y="8"/>
                    <a:pt x="40" y="8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18" name="Freeform 2371"/>
            <p:cNvSpPr/>
            <p:nvPr/>
          </p:nvSpPr>
          <p:spPr>
            <a:xfrm>
              <a:off x="11050583" y="3275029"/>
              <a:ext cx="109538" cy="330202"/>
            </a:xfrm>
            <a:custGeom>
              <a:avLst/>
              <a:gdLst>
                <a:gd name="txL" fmla="*/ 0 w 29"/>
                <a:gd name="txT" fmla="*/ 0 h 88"/>
                <a:gd name="txR" fmla="*/ 29 w 29"/>
                <a:gd name="txB" fmla="*/ 88 h 8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9" h="88">
                  <a:moveTo>
                    <a:pt x="29" y="62"/>
                  </a:moveTo>
                  <a:cubicBezTo>
                    <a:pt x="28" y="60"/>
                    <a:pt x="28" y="59"/>
                    <a:pt x="28" y="57"/>
                  </a:cubicBezTo>
                  <a:cubicBezTo>
                    <a:pt x="26" y="52"/>
                    <a:pt x="24" y="48"/>
                    <a:pt x="21" y="43"/>
                  </a:cubicBezTo>
                  <a:cubicBezTo>
                    <a:pt x="18" y="35"/>
                    <a:pt x="12" y="30"/>
                    <a:pt x="8" y="23"/>
                  </a:cubicBezTo>
                  <a:cubicBezTo>
                    <a:pt x="5" y="18"/>
                    <a:pt x="4" y="14"/>
                    <a:pt x="3" y="9"/>
                  </a:cubicBezTo>
                  <a:cubicBezTo>
                    <a:pt x="2" y="6"/>
                    <a:pt x="1" y="3"/>
                    <a:pt x="0" y="0"/>
                  </a:cubicBezTo>
                  <a:cubicBezTo>
                    <a:pt x="1" y="6"/>
                    <a:pt x="1" y="12"/>
                    <a:pt x="1" y="15"/>
                  </a:cubicBezTo>
                  <a:cubicBezTo>
                    <a:pt x="1" y="29"/>
                    <a:pt x="8" y="41"/>
                    <a:pt x="13" y="55"/>
                  </a:cubicBezTo>
                  <a:cubicBezTo>
                    <a:pt x="15" y="61"/>
                    <a:pt x="16" y="67"/>
                    <a:pt x="18" y="73"/>
                  </a:cubicBezTo>
                  <a:cubicBezTo>
                    <a:pt x="19" y="78"/>
                    <a:pt x="20" y="83"/>
                    <a:pt x="21" y="88"/>
                  </a:cubicBezTo>
                  <a:cubicBezTo>
                    <a:pt x="21" y="88"/>
                    <a:pt x="21" y="88"/>
                    <a:pt x="21" y="88"/>
                  </a:cubicBezTo>
                  <a:cubicBezTo>
                    <a:pt x="22" y="79"/>
                    <a:pt x="25" y="70"/>
                    <a:pt x="29" y="62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1019" name="Picture 2372"/>
            <p:cNvPicPr>
              <a:picLocks noChangeAspect="1"/>
            </p:cNvPicPr>
            <p:nvPr/>
          </p:nvPicPr>
          <p:blipFill>
            <a:blip r:embed="rId109"/>
            <a:stretch>
              <a:fillRect/>
            </a:stretch>
          </p:blipFill>
          <p:spPr>
            <a:xfrm>
              <a:off x="11036295" y="3263917"/>
              <a:ext cx="157163" cy="258764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1020" name="Freeform 2374"/>
            <p:cNvSpPr/>
            <p:nvPr/>
          </p:nvSpPr>
          <p:spPr>
            <a:xfrm>
              <a:off x="11025183" y="3406793"/>
              <a:ext cx="71438" cy="146051"/>
            </a:xfrm>
            <a:custGeom>
              <a:avLst/>
              <a:gdLst>
                <a:gd name="txL" fmla="*/ 0 w 19"/>
                <a:gd name="txT" fmla="*/ 0 h 39"/>
                <a:gd name="txR" fmla="*/ 19 w 19"/>
                <a:gd name="txB" fmla="*/ 39 h 39"/>
              </a:gdLst>
              <a:ahLst/>
              <a:cxnLst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9" h="39">
                  <a:moveTo>
                    <a:pt x="17" y="18"/>
                  </a:moveTo>
                  <a:cubicBezTo>
                    <a:pt x="17" y="12"/>
                    <a:pt x="14" y="6"/>
                    <a:pt x="12" y="0"/>
                  </a:cubicBezTo>
                  <a:cubicBezTo>
                    <a:pt x="12" y="3"/>
                    <a:pt x="13" y="7"/>
                    <a:pt x="13" y="10"/>
                  </a:cubicBezTo>
                  <a:cubicBezTo>
                    <a:pt x="12" y="14"/>
                    <a:pt x="9" y="17"/>
                    <a:pt x="6" y="19"/>
                  </a:cubicBezTo>
                  <a:cubicBezTo>
                    <a:pt x="4" y="20"/>
                    <a:pt x="1" y="21"/>
                    <a:pt x="0" y="23"/>
                  </a:cubicBezTo>
                  <a:cubicBezTo>
                    <a:pt x="4" y="29"/>
                    <a:pt x="10" y="34"/>
                    <a:pt x="16" y="39"/>
                  </a:cubicBezTo>
                  <a:cubicBezTo>
                    <a:pt x="19" y="33"/>
                    <a:pt x="18" y="24"/>
                    <a:pt x="17" y="18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21" name="Freeform 2375"/>
            <p:cNvSpPr/>
            <p:nvPr/>
          </p:nvSpPr>
          <p:spPr>
            <a:xfrm>
              <a:off x="11017245" y="3121041"/>
              <a:ext cx="165101" cy="285752"/>
            </a:xfrm>
            <a:custGeom>
              <a:avLst/>
              <a:gdLst>
                <a:gd name="txL" fmla="*/ 0 w 44"/>
                <a:gd name="txT" fmla="*/ 0 h 76"/>
                <a:gd name="txR" fmla="*/ 44 w 44"/>
                <a:gd name="txB" fmla="*/ 76 h 7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4" h="76">
                  <a:moveTo>
                    <a:pt x="9" y="41"/>
                  </a:moveTo>
                  <a:cubicBezTo>
                    <a:pt x="11" y="43"/>
                    <a:pt x="15" y="46"/>
                    <a:pt x="17" y="48"/>
                  </a:cubicBezTo>
                  <a:cubicBezTo>
                    <a:pt x="20" y="52"/>
                    <a:pt x="24" y="52"/>
                    <a:pt x="28" y="55"/>
                  </a:cubicBezTo>
                  <a:cubicBezTo>
                    <a:pt x="35" y="60"/>
                    <a:pt x="41" y="66"/>
                    <a:pt x="44" y="75"/>
                  </a:cubicBezTo>
                  <a:cubicBezTo>
                    <a:pt x="44" y="75"/>
                    <a:pt x="44" y="76"/>
                    <a:pt x="44" y="76"/>
                  </a:cubicBezTo>
                  <a:cubicBezTo>
                    <a:pt x="43" y="66"/>
                    <a:pt x="39" y="56"/>
                    <a:pt x="34" y="48"/>
                  </a:cubicBezTo>
                  <a:cubicBezTo>
                    <a:pt x="30" y="44"/>
                    <a:pt x="19" y="35"/>
                    <a:pt x="9" y="37"/>
                  </a:cubicBezTo>
                  <a:cubicBezTo>
                    <a:pt x="5" y="31"/>
                    <a:pt x="7" y="26"/>
                    <a:pt x="7" y="21"/>
                  </a:cubicBezTo>
                  <a:cubicBezTo>
                    <a:pt x="7" y="17"/>
                    <a:pt x="8" y="13"/>
                    <a:pt x="7" y="9"/>
                  </a:cubicBezTo>
                  <a:cubicBezTo>
                    <a:pt x="6" y="6"/>
                    <a:pt x="4" y="3"/>
                    <a:pt x="3" y="0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2" y="4"/>
                    <a:pt x="5" y="6"/>
                    <a:pt x="5" y="9"/>
                  </a:cubicBezTo>
                  <a:cubicBezTo>
                    <a:pt x="6" y="13"/>
                    <a:pt x="6" y="17"/>
                    <a:pt x="6" y="21"/>
                  </a:cubicBezTo>
                  <a:cubicBezTo>
                    <a:pt x="6" y="27"/>
                    <a:pt x="5" y="33"/>
                    <a:pt x="8" y="37"/>
                  </a:cubicBezTo>
                  <a:cubicBezTo>
                    <a:pt x="8" y="38"/>
                    <a:pt x="9" y="40"/>
                    <a:pt x="9" y="41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22" name="Freeform 2376"/>
            <p:cNvSpPr>
              <a:spLocks noEditPoints="1"/>
            </p:cNvSpPr>
            <p:nvPr/>
          </p:nvSpPr>
          <p:spPr>
            <a:xfrm>
              <a:off x="11002958" y="3263917"/>
              <a:ext cx="173039" cy="327027"/>
            </a:xfrm>
            <a:custGeom>
              <a:avLst/>
              <a:gdLst>
                <a:gd name="txL" fmla="*/ 0 w 46"/>
                <a:gd name="txT" fmla="*/ 0 h 87"/>
                <a:gd name="txR" fmla="*/ 46 w 46"/>
                <a:gd name="txB" fmla="*/ 87 h 8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6" h="87">
                  <a:moveTo>
                    <a:pt x="9" y="37"/>
                  </a:moveTo>
                  <a:cubicBezTo>
                    <a:pt x="10" y="36"/>
                    <a:pt x="10" y="35"/>
                    <a:pt x="10" y="34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11" y="30"/>
                    <a:pt x="12" y="28"/>
                    <a:pt x="12" y="25"/>
                  </a:cubicBezTo>
                  <a:cubicBezTo>
                    <a:pt x="12" y="27"/>
                    <a:pt x="13" y="28"/>
                    <a:pt x="13" y="29"/>
                  </a:cubicBezTo>
                  <a:cubicBezTo>
                    <a:pt x="13" y="31"/>
                    <a:pt x="14" y="33"/>
                    <a:pt x="15" y="35"/>
                  </a:cubicBezTo>
                  <a:cubicBezTo>
                    <a:pt x="15" y="37"/>
                    <a:pt x="16" y="38"/>
                    <a:pt x="17" y="40"/>
                  </a:cubicBezTo>
                  <a:cubicBezTo>
                    <a:pt x="17" y="40"/>
                    <a:pt x="17" y="41"/>
                    <a:pt x="17" y="41"/>
                  </a:cubicBezTo>
                  <a:cubicBezTo>
                    <a:pt x="17" y="42"/>
                    <a:pt x="18" y="43"/>
                    <a:pt x="18" y="44"/>
                  </a:cubicBezTo>
                  <a:cubicBezTo>
                    <a:pt x="18" y="45"/>
                    <a:pt x="18" y="46"/>
                    <a:pt x="18" y="47"/>
                  </a:cubicBezTo>
                  <a:cubicBezTo>
                    <a:pt x="18" y="48"/>
                    <a:pt x="17" y="49"/>
                    <a:pt x="17" y="50"/>
                  </a:cubicBezTo>
                  <a:cubicBezTo>
                    <a:pt x="16" y="51"/>
                    <a:pt x="16" y="52"/>
                    <a:pt x="15" y="53"/>
                  </a:cubicBezTo>
                  <a:cubicBezTo>
                    <a:pt x="14" y="54"/>
                    <a:pt x="14" y="54"/>
                    <a:pt x="14" y="54"/>
                  </a:cubicBezTo>
                  <a:cubicBezTo>
                    <a:pt x="14" y="54"/>
                    <a:pt x="14" y="54"/>
                    <a:pt x="14" y="54"/>
                  </a:cubicBezTo>
                  <a:cubicBezTo>
                    <a:pt x="13" y="55"/>
                    <a:pt x="13" y="55"/>
                    <a:pt x="13" y="56"/>
                  </a:cubicBezTo>
                  <a:cubicBezTo>
                    <a:pt x="12" y="56"/>
                    <a:pt x="11" y="57"/>
                    <a:pt x="10" y="58"/>
                  </a:cubicBezTo>
                  <a:cubicBezTo>
                    <a:pt x="9" y="58"/>
                    <a:pt x="8" y="59"/>
                    <a:pt x="7" y="60"/>
                  </a:cubicBezTo>
                  <a:cubicBezTo>
                    <a:pt x="9" y="59"/>
                    <a:pt x="11" y="58"/>
                    <a:pt x="13" y="56"/>
                  </a:cubicBezTo>
                  <a:cubicBezTo>
                    <a:pt x="14" y="56"/>
                    <a:pt x="14" y="55"/>
                    <a:pt x="14" y="55"/>
                  </a:cubicBezTo>
                  <a:cubicBezTo>
                    <a:pt x="15" y="55"/>
                    <a:pt x="15" y="54"/>
                    <a:pt x="15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3"/>
                    <a:pt x="17" y="52"/>
                    <a:pt x="18" y="51"/>
                  </a:cubicBezTo>
                  <a:cubicBezTo>
                    <a:pt x="19" y="50"/>
                    <a:pt x="19" y="49"/>
                    <a:pt x="20" y="48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20" y="47"/>
                    <a:pt x="20" y="48"/>
                    <a:pt x="21" y="48"/>
                  </a:cubicBezTo>
                  <a:cubicBezTo>
                    <a:pt x="21" y="49"/>
                    <a:pt x="21" y="49"/>
                    <a:pt x="21" y="50"/>
                  </a:cubicBezTo>
                  <a:cubicBezTo>
                    <a:pt x="22" y="51"/>
                    <a:pt x="22" y="52"/>
                    <a:pt x="22" y="53"/>
                  </a:cubicBezTo>
                  <a:cubicBezTo>
                    <a:pt x="23" y="55"/>
                    <a:pt x="23" y="58"/>
                    <a:pt x="24" y="60"/>
                  </a:cubicBezTo>
                  <a:cubicBezTo>
                    <a:pt x="24" y="61"/>
                    <a:pt x="24" y="63"/>
                    <a:pt x="24" y="64"/>
                  </a:cubicBezTo>
                  <a:cubicBezTo>
                    <a:pt x="24" y="65"/>
                    <a:pt x="24" y="66"/>
                    <a:pt x="24" y="67"/>
                  </a:cubicBezTo>
                  <a:cubicBezTo>
                    <a:pt x="24" y="69"/>
                    <a:pt x="23" y="70"/>
                    <a:pt x="23" y="71"/>
                  </a:cubicBezTo>
                  <a:cubicBezTo>
                    <a:pt x="23" y="72"/>
                    <a:pt x="23" y="73"/>
                    <a:pt x="23" y="75"/>
                  </a:cubicBezTo>
                  <a:cubicBezTo>
                    <a:pt x="24" y="72"/>
                    <a:pt x="24" y="70"/>
                    <a:pt x="24" y="68"/>
                  </a:cubicBezTo>
                  <a:cubicBezTo>
                    <a:pt x="25" y="65"/>
                    <a:pt x="25" y="63"/>
                    <a:pt x="25" y="60"/>
                  </a:cubicBezTo>
                  <a:cubicBezTo>
                    <a:pt x="25" y="59"/>
                    <a:pt x="25" y="57"/>
                    <a:pt x="24" y="56"/>
                  </a:cubicBezTo>
                  <a:cubicBezTo>
                    <a:pt x="25" y="57"/>
                    <a:pt x="26" y="59"/>
                    <a:pt x="26" y="60"/>
                  </a:cubicBezTo>
                  <a:cubicBezTo>
                    <a:pt x="27" y="62"/>
                    <a:pt x="28" y="64"/>
                    <a:pt x="28" y="66"/>
                  </a:cubicBezTo>
                  <a:cubicBezTo>
                    <a:pt x="29" y="69"/>
                    <a:pt x="30" y="73"/>
                    <a:pt x="31" y="76"/>
                  </a:cubicBezTo>
                  <a:cubicBezTo>
                    <a:pt x="32" y="80"/>
                    <a:pt x="32" y="84"/>
                    <a:pt x="33" y="87"/>
                  </a:cubicBezTo>
                  <a:cubicBezTo>
                    <a:pt x="32" y="80"/>
                    <a:pt x="31" y="72"/>
                    <a:pt x="29" y="65"/>
                  </a:cubicBezTo>
                  <a:cubicBezTo>
                    <a:pt x="29" y="63"/>
                    <a:pt x="28" y="62"/>
                    <a:pt x="28" y="60"/>
                  </a:cubicBezTo>
                  <a:cubicBezTo>
                    <a:pt x="27" y="58"/>
                    <a:pt x="26" y="56"/>
                    <a:pt x="26" y="54"/>
                  </a:cubicBezTo>
                  <a:cubicBezTo>
                    <a:pt x="24" y="51"/>
                    <a:pt x="23" y="48"/>
                    <a:pt x="21" y="44"/>
                  </a:cubicBezTo>
                  <a:cubicBezTo>
                    <a:pt x="20" y="41"/>
                    <a:pt x="18" y="37"/>
                    <a:pt x="17" y="34"/>
                  </a:cubicBezTo>
                  <a:cubicBezTo>
                    <a:pt x="16" y="32"/>
                    <a:pt x="16" y="30"/>
                    <a:pt x="15" y="29"/>
                  </a:cubicBezTo>
                  <a:cubicBezTo>
                    <a:pt x="15" y="27"/>
                    <a:pt x="15" y="25"/>
                    <a:pt x="15" y="23"/>
                  </a:cubicBezTo>
                  <a:cubicBezTo>
                    <a:pt x="14" y="22"/>
                    <a:pt x="15" y="20"/>
                    <a:pt x="15" y="18"/>
                  </a:cubicBezTo>
                  <a:cubicBezTo>
                    <a:pt x="15" y="17"/>
                    <a:pt x="15" y="15"/>
                    <a:pt x="15" y="14"/>
                  </a:cubicBezTo>
                  <a:cubicBezTo>
                    <a:pt x="16" y="16"/>
                    <a:pt x="16" y="18"/>
                    <a:pt x="17" y="20"/>
                  </a:cubicBezTo>
                  <a:cubicBezTo>
                    <a:pt x="18" y="21"/>
                    <a:pt x="18" y="22"/>
                    <a:pt x="19" y="24"/>
                  </a:cubicBezTo>
                  <a:cubicBezTo>
                    <a:pt x="19" y="25"/>
                    <a:pt x="20" y="26"/>
                    <a:pt x="21" y="27"/>
                  </a:cubicBezTo>
                  <a:cubicBezTo>
                    <a:pt x="22" y="30"/>
                    <a:pt x="24" y="32"/>
                    <a:pt x="25" y="34"/>
                  </a:cubicBezTo>
                  <a:cubicBezTo>
                    <a:pt x="27" y="36"/>
                    <a:pt x="29" y="38"/>
                    <a:pt x="31" y="40"/>
                  </a:cubicBezTo>
                  <a:cubicBezTo>
                    <a:pt x="32" y="42"/>
                    <a:pt x="34" y="44"/>
                    <a:pt x="35" y="47"/>
                  </a:cubicBezTo>
                  <a:cubicBezTo>
                    <a:pt x="36" y="49"/>
                    <a:pt x="37" y="52"/>
                    <a:pt x="38" y="54"/>
                  </a:cubicBezTo>
                  <a:cubicBezTo>
                    <a:pt x="39" y="57"/>
                    <a:pt x="40" y="59"/>
                    <a:pt x="41" y="62"/>
                  </a:cubicBezTo>
                  <a:cubicBezTo>
                    <a:pt x="40" y="56"/>
                    <a:pt x="38" y="51"/>
                    <a:pt x="36" y="46"/>
                  </a:cubicBezTo>
                  <a:cubicBezTo>
                    <a:pt x="34" y="44"/>
                    <a:pt x="33" y="42"/>
                    <a:pt x="31" y="39"/>
                  </a:cubicBezTo>
                  <a:cubicBezTo>
                    <a:pt x="30" y="37"/>
                    <a:pt x="28" y="35"/>
                    <a:pt x="27" y="33"/>
                  </a:cubicBezTo>
                  <a:cubicBezTo>
                    <a:pt x="25" y="31"/>
                    <a:pt x="23" y="29"/>
                    <a:pt x="22" y="27"/>
                  </a:cubicBezTo>
                  <a:cubicBezTo>
                    <a:pt x="21" y="25"/>
                    <a:pt x="21" y="24"/>
                    <a:pt x="20" y="23"/>
                  </a:cubicBezTo>
                  <a:cubicBezTo>
                    <a:pt x="20" y="22"/>
                    <a:pt x="19" y="21"/>
                    <a:pt x="19" y="19"/>
                  </a:cubicBezTo>
                  <a:cubicBezTo>
                    <a:pt x="18" y="17"/>
                    <a:pt x="17" y="14"/>
                    <a:pt x="16" y="12"/>
                  </a:cubicBezTo>
                  <a:cubicBezTo>
                    <a:pt x="16" y="10"/>
                    <a:pt x="16" y="9"/>
                    <a:pt x="15" y="8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7" y="8"/>
                    <a:pt x="19" y="10"/>
                    <a:pt x="21" y="11"/>
                  </a:cubicBezTo>
                  <a:cubicBezTo>
                    <a:pt x="23" y="12"/>
                    <a:pt x="24" y="14"/>
                    <a:pt x="26" y="15"/>
                  </a:cubicBezTo>
                  <a:cubicBezTo>
                    <a:pt x="28" y="16"/>
                    <a:pt x="29" y="17"/>
                    <a:pt x="31" y="17"/>
                  </a:cubicBezTo>
                  <a:cubicBezTo>
                    <a:pt x="34" y="19"/>
                    <a:pt x="37" y="21"/>
                    <a:pt x="40" y="24"/>
                  </a:cubicBezTo>
                  <a:cubicBezTo>
                    <a:pt x="41" y="26"/>
                    <a:pt x="42" y="27"/>
                    <a:pt x="43" y="29"/>
                  </a:cubicBezTo>
                  <a:cubicBezTo>
                    <a:pt x="44" y="30"/>
                    <a:pt x="45" y="32"/>
                    <a:pt x="46" y="34"/>
                  </a:cubicBezTo>
                  <a:cubicBezTo>
                    <a:pt x="45" y="30"/>
                    <a:pt x="43" y="27"/>
                    <a:pt x="40" y="24"/>
                  </a:cubicBezTo>
                  <a:cubicBezTo>
                    <a:pt x="39" y="22"/>
                    <a:pt x="38" y="21"/>
                    <a:pt x="37" y="19"/>
                  </a:cubicBezTo>
                  <a:cubicBezTo>
                    <a:pt x="36" y="19"/>
                    <a:pt x="35" y="18"/>
                    <a:pt x="34" y="18"/>
                  </a:cubicBezTo>
                  <a:cubicBezTo>
                    <a:pt x="34" y="17"/>
                    <a:pt x="33" y="17"/>
                    <a:pt x="33" y="17"/>
                  </a:cubicBezTo>
                  <a:cubicBezTo>
                    <a:pt x="33" y="17"/>
                    <a:pt x="32" y="16"/>
                    <a:pt x="32" y="16"/>
                  </a:cubicBezTo>
                  <a:cubicBezTo>
                    <a:pt x="28" y="14"/>
                    <a:pt x="25" y="12"/>
                    <a:pt x="22" y="10"/>
                  </a:cubicBezTo>
                  <a:cubicBezTo>
                    <a:pt x="21" y="9"/>
                    <a:pt x="19" y="8"/>
                    <a:pt x="18" y="6"/>
                  </a:cubicBezTo>
                  <a:cubicBezTo>
                    <a:pt x="17" y="5"/>
                    <a:pt x="16" y="5"/>
                    <a:pt x="15" y="4"/>
                  </a:cubicBezTo>
                  <a:cubicBezTo>
                    <a:pt x="15" y="3"/>
                    <a:pt x="14" y="2"/>
                    <a:pt x="14" y="1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2" y="0"/>
                    <a:pt x="11" y="1"/>
                    <a:pt x="11" y="1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8"/>
                    <a:pt x="12" y="9"/>
                    <a:pt x="12" y="10"/>
                  </a:cubicBezTo>
                  <a:cubicBezTo>
                    <a:pt x="12" y="10"/>
                    <a:pt x="12" y="11"/>
                    <a:pt x="12" y="11"/>
                  </a:cubicBezTo>
                  <a:cubicBezTo>
                    <a:pt x="11" y="11"/>
                    <a:pt x="11" y="12"/>
                    <a:pt x="10" y="13"/>
                  </a:cubicBezTo>
                  <a:cubicBezTo>
                    <a:pt x="10" y="13"/>
                    <a:pt x="9" y="13"/>
                    <a:pt x="9" y="13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7" y="15"/>
                    <a:pt x="6" y="16"/>
                    <a:pt x="6" y="17"/>
                  </a:cubicBezTo>
                  <a:cubicBezTo>
                    <a:pt x="5" y="18"/>
                    <a:pt x="4" y="20"/>
                    <a:pt x="3" y="21"/>
                  </a:cubicBezTo>
                  <a:cubicBezTo>
                    <a:pt x="2" y="22"/>
                    <a:pt x="2" y="23"/>
                    <a:pt x="1" y="24"/>
                  </a:cubicBezTo>
                  <a:cubicBezTo>
                    <a:pt x="1" y="25"/>
                    <a:pt x="1" y="25"/>
                    <a:pt x="0" y="26"/>
                  </a:cubicBezTo>
                  <a:cubicBezTo>
                    <a:pt x="1" y="25"/>
                    <a:pt x="1" y="25"/>
                    <a:pt x="2" y="24"/>
                  </a:cubicBezTo>
                  <a:cubicBezTo>
                    <a:pt x="2" y="23"/>
                    <a:pt x="3" y="22"/>
                    <a:pt x="3" y="22"/>
                  </a:cubicBezTo>
                  <a:cubicBezTo>
                    <a:pt x="5" y="20"/>
                    <a:pt x="6" y="19"/>
                    <a:pt x="7" y="17"/>
                  </a:cubicBezTo>
                  <a:cubicBezTo>
                    <a:pt x="8" y="17"/>
                    <a:pt x="8" y="16"/>
                    <a:pt x="9" y="16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1" y="14"/>
                    <a:pt x="11" y="14"/>
                  </a:cubicBezTo>
                  <a:cubicBezTo>
                    <a:pt x="11" y="14"/>
                    <a:pt x="12" y="13"/>
                    <a:pt x="12" y="13"/>
                  </a:cubicBezTo>
                  <a:cubicBezTo>
                    <a:pt x="12" y="14"/>
                    <a:pt x="12" y="14"/>
                    <a:pt x="12" y="15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0" y="26"/>
                    <a:pt x="10" y="29"/>
                    <a:pt x="9" y="32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9" y="35"/>
                    <a:pt x="9" y="36"/>
                    <a:pt x="8" y="36"/>
                  </a:cubicBezTo>
                  <a:cubicBezTo>
                    <a:pt x="8" y="38"/>
                    <a:pt x="7" y="39"/>
                    <a:pt x="7" y="41"/>
                  </a:cubicBezTo>
                  <a:cubicBezTo>
                    <a:pt x="6" y="42"/>
                    <a:pt x="6" y="43"/>
                    <a:pt x="5" y="44"/>
                  </a:cubicBezTo>
                  <a:cubicBezTo>
                    <a:pt x="4" y="46"/>
                    <a:pt x="3" y="47"/>
                    <a:pt x="2" y="48"/>
                  </a:cubicBezTo>
                  <a:cubicBezTo>
                    <a:pt x="5" y="46"/>
                    <a:pt x="6" y="44"/>
                    <a:pt x="8" y="41"/>
                  </a:cubicBezTo>
                  <a:cubicBezTo>
                    <a:pt x="8" y="39"/>
                    <a:pt x="9" y="38"/>
                    <a:pt x="9" y="37"/>
                  </a:cubicBezTo>
                  <a:close/>
                  <a:moveTo>
                    <a:pt x="20" y="46"/>
                  </a:moveTo>
                  <a:cubicBezTo>
                    <a:pt x="20" y="46"/>
                    <a:pt x="20" y="46"/>
                    <a:pt x="20" y="46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20" y="46"/>
                    <a:pt x="20" y="46"/>
                    <a:pt x="20" y="46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23" name="Freeform 2377"/>
            <p:cNvSpPr/>
            <p:nvPr/>
          </p:nvSpPr>
          <p:spPr>
            <a:xfrm>
              <a:off x="8418492" y="1974858"/>
              <a:ext cx="200026" cy="150814"/>
            </a:xfrm>
            <a:custGeom>
              <a:avLst/>
              <a:gdLst>
                <a:gd name="txL" fmla="*/ 0 w 53"/>
                <a:gd name="txT" fmla="*/ 0 h 40"/>
                <a:gd name="txR" fmla="*/ 53 w 53"/>
                <a:gd name="txB" fmla="*/ 40 h 4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3" h="40">
                  <a:moveTo>
                    <a:pt x="22" y="4"/>
                  </a:moveTo>
                  <a:cubicBezTo>
                    <a:pt x="17" y="7"/>
                    <a:pt x="14" y="13"/>
                    <a:pt x="11" y="19"/>
                  </a:cubicBezTo>
                  <a:cubicBezTo>
                    <a:pt x="10" y="23"/>
                    <a:pt x="8" y="30"/>
                    <a:pt x="4" y="33"/>
                  </a:cubicBezTo>
                  <a:cubicBezTo>
                    <a:pt x="3" y="34"/>
                    <a:pt x="1" y="35"/>
                    <a:pt x="0" y="36"/>
                  </a:cubicBezTo>
                  <a:cubicBezTo>
                    <a:pt x="2" y="36"/>
                    <a:pt x="6" y="36"/>
                    <a:pt x="9" y="37"/>
                  </a:cubicBezTo>
                  <a:cubicBezTo>
                    <a:pt x="13" y="38"/>
                    <a:pt x="17" y="38"/>
                    <a:pt x="19" y="39"/>
                  </a:cubicBezTo>
                  <a:cubicBezTo>
                    <a:pt x="28" y="40"/>
                    <a:pt x="37" y="39"/>
                    <a:pt x="43" y="33"/>
                  </a:cubicBezTo>
                  <a:cubicBezTo>
                    <a:pt x="47" y="29"/>
                    <a:pt x="48" y="25"/>
                    <a:pt x="49" y="21"/>
                  </a:cubicBezTo>
                  <a:cubicBezTo>
                    <a:pt x="49" y="17"/>
                    <a:pt x="48" y="13"/>
                    <a:pt x="45" y="9"/>
                  </a:cubicBezTo>
                  <a:cubicBezTo>
                    <a:pt x="47" y="8"/>
                    <a:pt x="50" y="7"/>
                    <a:pt x="53" y="7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1" y="6"/>
                    <a:pt x="48" y="7"/>
                    <a:pt x="45" y="9"/>
                  </a:cubicBezTo>
                  <a:cubicBezTo>
                    <a:pt x="44" y="8"/>
                    <a:pt x="43" y="7"/>
                    <a:pt x="43" y="6"/>
                  </a:cubicBezTo>
                  <a:cubicBezTo>
                    <a:pt x="37" y="1"/>
                    <a:pt x="28" y="0"/>
                    <a:pt x="22" y="4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24" name="Freeform 2378"/>
            <p:cNvSpPr/>
            <p:nvPr/>
          </p:nvSpPr>
          <p:spPr>
            <a:xfrm>
              <a:off x="8801082" y="1727206"/>
              <a:ext cx="376240" cy="247652"/>
            </a:xfrm>
            <a:custGeom>
              <a:avLst/>
              <a:gdLst>
                <a:gd name="txL" fmla="*/ 0 w 100"/>
                <a:gd name="txT" fmla="*/ 0 h 66"/>
                <a:gd name="txR" fmla="*/ 100 w 100"/>
                <a:gd name="txB" fmla="*/ 66 h 6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00" h="66">
                  <a:moveTo>
                    <a:pt x="47" y="3"/>
                  </a:moveTo>
                  <a:cubicBezTo>
                    <a:pt x="38" y="7"/>
                    <a:pt x="31" y="16"/>
                    <a:pt x="26" y="25"/>
                  </a:cubicBezTo>
                  <a:cubicBezTo>
                    <a:pt x="24" y="29"/>
                    <a:pt x="22" y="33"/>
                    <a:pt x="20" y="37"/>
                  </a:cubicBezTo>
                  <a:cubicBezTo>
                    <a:pt x="17" y="41"/>
                    <a:pt x="13" y="45"/>
                    <a:pt x="8" y="45"/>
                  </a:cubicBezTo>
                  <a:cubicBezTo>
                    <a:pt x="6" y="46"/>
                    <a:pt x="5" y="46"/>
                    <a:pt x="4" y="46"/>
                  </a:cubicBezTo>
                  <a:cubicBezTo>
                    <a:pt x="3" y="47"/>
                    <a:pt x="2" y="47"/>
                    <a:pt x="2" y="47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7"/>
                    <a:pt x="0" y="47"/>
                    <a:pt x="0" y="47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7"/>
                    <a:pt x="1" y="47"/>
                    <a:pt x="1" y="48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4" y="49"/>
                    <a:pt x="5" y="50"/>
                    <a:pt x="7" y="51"/>
                  </a:cubicBezTo>
                  <a:cubicBezTo>
                    <a:pt x="10" y="52"/>
                    <a:pt x="13" y="54"/>
                    <a:pt x="17" y="55"/>
                  </a:cubicBezTo>
                  <a:cubicBezTo>
                    <a:pt x="24" y="58"/>
                    <a:pt x="30" y="60"/>
                    <a:pt x="34" y="61"/>
                  </a:cubicBezTo>
                  <a:cubicBezTo>
                    <a:pt x="50" y="65"/>
                    <a:pt x="65" y="66"/>
                    <a:pt x="77" y="57"/>
                  </a:cubicBezTo>
                  <a:cubicBezTo>
                    <a:pt x="84" y="52"/>
                    <a:pt x="88" y="45"/>
                    <a:pt x="89" y="38"/>
                  </a:cubicBezTo>
                  <a:cubicBezTo>
                    <a:pt x="90" y="31"/>
                    <a:pt x="88" y="24"/>
                    <a:pt x="85" y="17"/>
                  </a:cubicBezTo>
                  <a:cubicBezTo>
                    <a:pt x="89" y="15"/>
                    <a:pt x="94" y="14"/>
                    <a:pt x="100" y="14"/>
                  </a:cubicBezTo>
                  <a:cubicBezTo>
                    <a:pt x="99" y="14"/>
                    <a:pt x="99" y="13"/>
                    <a:pt x="99" y="12"/>
                  </a:cubicBezTo>
                  <a:cubicBezTo>
                    <a:pt x="96" y="12"/>
                    <a:pt x="90" y="14"/>
                    <a:pt x="84" y="16"/>
                  </a:cubicBezTo>
                  <a:cubicBezTo>
                    <a:pt x="83" y="15"/>
                    <a:pt x="82" y="13"/>
                    <a:pt x="81" y="12"/>
                  </a:cubicBezTo>
                  <a:cubicBezTo>
                    <a:pt x="77" y="6"/>
                    <a:pt x="71" y="3"/>
                    <a:pt x="65" y="2"/>
                  </a:cubicBezTo>
                  <a:cubicBezTo>
                    <a:pt x="59" y="0"/>
                    <a:pt x="53" y="1"/>
                    <a:pt x="47" y="3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25" name="Freeform 2379"/>
            <p:cNvSpPr/>
            <p:nvPr/>
          </p:nvSpPr>
          <p:spPr>
            <a:xfrm>
              <a:off x="8756632" y="1900245"/>
              <a:ext cx="274639" cy="176214"/>
            </a:xfrm>
            <a:custGeom>
              <a:avLst/>
              <a:gdLst>
                <a:gd name="txL" fmla="*/ 0 w 73"/>
                <a:gd name="txT" fmla="*/ 0 h 47"/>
                <a:gd name="txR" fmla="*/ 73 w 73"/>
                <a:gd name="txB" fmla="*/ 47 h 47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73" h="47">
                  <a:moveTo>
                    <a:pt x="39" y="0"/>
                  </a:moveTo>
                  <a:cubicBezTo>
                    <a:pt x="31" y="2"/>
                    <a:pt x="26" y="7"/>
                    <a:pt x="21" y="12"/>
                  </a:cubicBezTo>
                  <a:cubicBezTo>
                    <a:pt x="17" y="17"/>
                    <a:pt x="12" y="24"/>
                    <a:pt x="6" y="25"/>
                  </a:cubicBezTo>
                  <a:cubicBezTo>
                    <a:pt x="4" y="26"/>
                    <a:pt x="2" y="26"/>
                    <a:pt x="0" y="27"/>
                  </a:cubicBezTo>
                  <a:cubicBezTo>
                    <a:pt x="3" y="27"/>
                    <a:pt x="7" y="30"/>
                    <a:pt x="10" y="32"/>
                  </a:cubicBezTo>
                  <a:cubicBezTo>
                    <a:pt x="14" y="35"/>
                    <a:pt x="18" y="37"/>
                    <a:pt x="21" y="39"/>
                  </a:cubicBezTo>
                  <a:cubicBezTo>
                    <a:pt x="31" y="44"/>
                    <a:pt x="42" y="47"/>
                    <a:pt x="51" y="42"/>
                  </a:cubicBezTo>
                  <a:cubicBezTo>
                    <a:pt x="57" y="39"/>
                    <a:pt x="60" y="36"/>
                    <a:pt x="62" y="31"/>
                  </a:cubicBezTo>
                  <a:cubicBezTo>
                    <a:pt x="64" y="26"/>
                    <a:pt x="64" y="21"/>
                    <a:pt x="63" y="16"/>
                  </a:cubicBezTo>
                  <a:cubicBezTo>
                    <a:pt x="66" y="15"/>
                    <a:pt x="70" y="15"/>
                    <a:pt x="73" y="16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1" y="14"/>
                    <a:pt x="67" y="14"/>
                    <a:pt x="62" y="15"/>
                  </a:cubicBezTo>
                  <a:cubicBezTo>
                    <a:pt x="62" y="14"/>
                    <a:pt x="62" y="13"/>
                    <a:pt x="61" y="12"/>
                  </a:cubicBezTo>
                  <a:cubicBezTo>
                    <a:pt x="59" y="7"/>
                    <a:pt x="56" y="4"/>
                    <a:pt x="52" y="2"/>
                  </a:cubicBezTo>
                  <a:cubicBezTo>
                    <a:pt x="47" y="0"/>
                    <a:pt x="43" y="0"/>
                    <a:pt x="39" y="0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26" name="Freeform 2380"/>
            <p:cNvSpPr/>
            <p:nvPr/>
          </p:nvSpPr>
          <p:spPr>
            <a:xfrm>
              <a:off x="8701069" y="2120909"/>
              <a:ext cx="201614" cy="320677"/>
            </a:xfrm>
            <a:custGeom>
              <a:avLst/>
              <a:gdLst>
                <a:gd name="txL" fmla="*/ 0 w 54"/>
                <a:gd name="txT" fmla="*/ 0 h 85"/>
                <a:gd name="txR" fmla="*/ 54 w 54"/>
                <a:gd name="txB" fmla="*/ 85 h 8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4" h="85">
                  <a:moveTo>
                    <a:pt x="3" y="28"/>
                  </a:moveTo>
                  <a:cubicBezTo>
                    <a:pt x="0" y="39"/>
                    <a:pt x="2" y="49"/>
                    <a:pt x="7" y="57"/>
                  </a:cubicBezTo>
                  <a:cubicBezTo>
                    <a:pt x="10" y="63"/>
                    <a:pt x="18" y="71"/>
                    <a:pt x="19" y="78"/>
                  </a:cubicBezTo>
                  <a:cubicBezTo>
                    <a:pt x="21" y="85"/>
                    <a:pt x="21" y="85"/>
                    <a:pt x="21" y="85"/>
                  </a:cubicBezTo>
                  <a:cubicBezTo>
                    <a:pt x="21" y="79"/>
                    <a:pt x="33" y="71"/>
                    <a:pt x="37" y="67"/>
                  </a:cubicBezTo>
                  <a:cubicBezTo>
                    <a:pt x="41" y="63"/>
                    <a:pt x="46" y="59"/>
                    <a:pt x="49" y="55"/>
                  </a:cubicBezTo>
                  <a:cubicBezTo>
                    <a:pt x="52" y="51"/>
                    <a:pt x="54" y="47"/>
                    <a:pt x="54" y="41"/>
                  </a:cubicBezTo>
                  <a:cubicBezTo>
                    <a:pt x="54" y="35"/>
                    <a:pt x="53" y="29"/>
                    <a:pt x="50" y="24"/>
                  </a:cubicBezTo>
                  <a:cubicBezTo>
                    <a:pt x="47" y="19"/>
                    <a:pt x="43" y="14"/>
                    <a:pt x="37" y="11"/>
                  </a:cubicBezTo>
                  <a:cubicBezTo>
                    <a:pt x="39" y="7"/>
                    <a:pt x="42" y="4"/>
                    <a:pt x="46" y="2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2" y="2"/>
                    <a:pt x="39" y="6"/>
                    <a:pt x="36" y="11"/>
                  </a:cubicBezTo>
                  <a:cubicBezTo>
                    <a:pt x="35" y="10"/>
                    <a:pt x="33" y="10"/>
                    <a:pt x="32" y="10"/>
                  </a:cubicBezTo>
                  <a:cubicBezTo>
                    <a:pt x="26" y="8"/>
                    <a:pt x="20" y="9"/>
                    <a:pt x="14" y="13"/>
                  </a:cubicBezTo>
                  <a:cubicBezTo>
                    <a:pt x="9" y="17"/>
                    <a:pt x="5" y="22"/>
                    <a:pt x="3" y="28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27" name="Freeform 2381"/>
            <p:cNvSpPr/>
            <p:nvPr/>
          </p:nvSpPr>
          <p:spPr>
            <a:xfrm>
              <a:off x="8888395" y="2170122"/>
              <a:ext cx="96838" cy="153989"/>
            </a:xfrm>
            <a:custGeom>
              <a:avLst/>
              <a:gdLst>
                <a:gd name="txL" fmla="*/ 0 w 26"/>
                <a:gd name="txT" fmla="*/ 0 h 41"/>
                <a:gd name="txR" fmla="*/ 26 w 26"/>
                <a:gd name="txB" fmla="*/ 41 h 41"/>
              </a:gdLst>
              <a:ahLst/>
              <a:cxnLst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</a:cxnLst>
              <a:rect l="txL" t="txT" r="txR" b="txB"/>
              <a:pathLst>
                <a:path w="26" h="41">
                  <a:moveTo>
                    <a:pt x="0" y="19"/>
                  </a:moveTo>
                  <a:cubicBezTo>
                    <a:pt x="0" y="24"/>
                    <a:pt x="3" y="28"/>
                    <a:pt x="6" y="31"/>
                  </a:cubicBezTo>
                  <a:cubicBezTo>
                    <a:pt x="9" y="33"/>
                    <a:pt x="13" y="35"/>
                    <a:pt x="14" y="38"/>
                  </a:cubicBezTo>
                  <a:cubicBezTo>
                    <a:pt x="15" y="39"/>
                    <a:pt x="16" y="40"/>
                    <a:pt x="16" y="41"/>
                  </a:cubicBezTo>
                  <a:cubicBezTo>
                    <a:pt x="16" y="38"/>
                    <a:pt x="19" y="33"/>
                    <a:pt x="21" y="30"/>
                  </a:cubicBezTo>
                  <a:cubicBezTo>
                    <a:pt x="23" y="25"/>
                    <a:pt x="26" y="21"/>
                    <a:pt x="24" y="17"/>
                  </a:cubicBezTo>
                  <a:cubicBezTo>
                    <a:pt x="23" y="14"/>
                    <a:pt x="22" y="12"/>
                    <a:pt x="20" y="10"/>
                  </a:cubicBezTo>
                  <a:cubicBezTo>
                    <a:pt x="18" y="8"/>
                    <a:pt x="16" y="6"/>
                    <a:pt x="13" y="6"/>
                  </a:cubicBezTo>
                  <a:cubicBezTo>
                    <a:pt x="14" y="3"/>
                    <a:pt x="15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1"/>
                    <a:pt x="14" y="2"/>
                  </a:cubicBezTo>
                  <a:cubicBezTo>
                    <a:pt x="14" y="3"/>
                    <a:pt x="13" y="4"/>
                    <a:pt x="12" y="6"/>
                  </a:cubicBezTo>
                  <a:cubicBezTo>
                    <a:pt x="12" y="5"/>
                    <a:pt x="11" y="5"/>
                    <a:pt x="10" y="5"/>
                  </a:cubicBezTo>
                  <a:cubicBezTo>
                    <a:pt x="7" y="5"/>
                    <a:pt x="5" y="7"/>
                    <a:pt x="3" y="10"/>
                  </a:cubicBezTo>
                  <a:cubicBezTo>
                    <a:pt x="1" y="12"/>
                    <a:pt x="0" y="16"/>
                    <a:pt x="0" y="19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28" name="Freeform 2382"/>
            <p:cNvSpPr/>
            <p:nvPr/>
          </p:nvSpPr>
          <p:spPr>
            <a:xfrm>
              <a:off x="9053496" y="2151072"/>
              <a:ext cx="82550" cy="109538"/>
            </a:xfrm>
            <a:custGeom>
              <a:avLst/>
              <a:gdLst>
                <a:gd name="txL" fmla="*/ 0 w 22"/>
                <a:gd name="txT" fmla="*/ 0 h 29"/>
                <a:gd name="txR" fmla="*/ 22 w 22"/>
                <a:gd name="txB" fmla="*/ 29 h 2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2" h="29">
                  <a:moveTo>
                    <a:pt x="1" y="14"/>
                  </a:moveTo>
                  <a:cubicBezTo>
                    <a:pt x="1" y="18"/>
                    <a:pt x="3" y="22"/>
                    <a:pt x="6" y="24"/>
                  </a:cubicBezTo>
                  <a:cubicBezTo>
                    <a:pt x="9" y="25"/>
                    <a:pt x="12" y="27"/>
                    <a:pt x="14" y="28"/>
                  </a:cubicBezTo>
                  <a:cubicBezTo>
                    <a:pt x="15" y="29"/>
                    <a:pt x="15" y="29"/>
                    <a:pt x="16" y="29"/>
                  </a:cubicBezTo>
                  <a:cubicBezTo>
                    <a:pt x="16" y="29"/>
                    <a:pt x="16" y="27"/>
                    <a:pt x="16" y="26"/>
                  </a:cubicBezTo>
                  <a:cubicBezTo>
                    <a:pt x="17" y="25"/>
                    <a:pt x="18" y="23"/>
                    <a:pt x="18" y="22"/>
                  </a:cubicBezTo>
                  <a:cubicBezTo>
                    <a:pt x="20" y="18"/>
                    <a:pt x="22" y="14"/>
                    <a:pt x="20" y="9"/>
                  </a:cubicBezTo>
                  <a:cubicBezTo>
                    <a:pt x="18" y="6"/>
                    <a:pt x="16" y="4"/>
                    <a:pt x="14" y="4"/>
                  </a:cubicBezTo>
                  <a:cubicBezTo>
                    <a:pt x="12" y="3"/>
                    <a:pt x="10" y="3"/>
                    <a:pt x="7" y="4"/>
                  </a:cubicBezTo>
                  <a:cubicBezTo>
                    <a:pt x="7" y="3"/>
                    <a:pt x="7" y="2"/>
                    <a:pt x="7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2"/>
                    <a:pt x="6" y="2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6" y="5"/>
                    <a:pt x="6" y="5"/>
                  </a:cubicBezTo>
                  <a:cubicBezTo>
                    <a:pt x="4" y="6"/>
                    <a:pt x="2" y="7"/>
                    <a:pt x="1" y="9"/>
                  </a:cubicBezTo>
                  <a:cubicBezTo>
                    <a:pt x="1" y="10"/>
                    <a:pt x="0" y="12"/>
                    <a:pt x="1" y="14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29" name="Freeform 2383"/>
            <p:cNvSpPr/>
            <p:nvPr/>
          </p:nvSpPr>
          <p:spPr>
            <a:xfrm>
              <a:off x="9375760" y="1806582"/>
              <a:ext cx="169864" cy="171451"/>
            </a:xfrm>
            <a:custGeom>
              <a:avLst/>
              <a:gdLst>
                <a:gd name="txL" fmla="*/ 0 w 45"/>
                <a:gd name="txT" fmla="*/ 0 h 46"/>
                <a:gd name="txR" fmla="*/ 45 w 45"/>
                <a:gd name="txB" fmla="*/ 46 h 46"/>
              </a:gdLst>
              <a:ahLst/>
              <a:cxnLst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5" h="46">
                  <a:moveTo>
                    <a:pt x="7" y="7"/>
                  </a:moveTo>
                  <a:cubicBezTo>
                    <a:pt x="2" y="12"/>
                    <a:pt x="0" y="19"/>
                    <a:pt x="0" y="26"/>
                  </a:cubicBezTo>
                  <a:cubicBezTo>
                    <a:pt x="1" y="31"/>
                    <a:pt x="3" y="37"/>
                    <a:pt x="2" y="42"/>
                  </a:cubicBezTo>
                  <a:cubicBezTo>
                    <a:pt x="2" y="43"/>
                    <a:pt x="3" y="45"/>
                    <a:pt x="3" y="46"/>
                  </a:cubicBezTo>
                  <a:cubicBezTo>
                    <a:pt x="3" y="44"/>
                    <a:pt x="5" y="43"/>
                    <a:pt x="8" y="42"/>
                  </a:cubicBezTo>
                  <a:cubicBezTo>
                    <a:pt x="11" y="42"/>
                    <a:pt x="14" y="41"/>
                    <a:pt x="16" y="41"/>
                  </a:cubicBezTo>
                  <a:cubicBezTo>
                    <a:pt x="23" y="39"/>
                    <a:pt x="31" y="37"/>
                    <a:pt x="35" y="30"/>
                  </a:cubicBezTo>
                  <a:cubicBezTo>
                    <a:pt x="37" y="25"/>
                    <a:pt x="38" y="21"/>
                    <a:pt x="37" y="17"/>
                  </a:cubicBezTo>
                  <a:cubicBezTo>
                    <a:pt x="36" y="13"/>
                    <a:pt x="34" y="10"/>
                    <a:pt x="31" y="6"/>
                  </a:cubicBezTo>
                  <a:cubicBezTo>
                    <a:pt x="32" y="5"/>
                    <a:pt x="33" y="5"/>
                    <a:pt x="35" y="4"/>
                  </a:cubicBezTo>
                  <a:cubicBezTo>
                    <a:pt x="35" y="4"/>
                    <a:pt x="35" y="3"/>
                    <a:pt x="36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7" y="3"/>
                    <a:pt x="37" y="3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8" y="3"/>
                    <a:pt x="39" y="2"/>
                  </a:cubicBezTo>
                  <a:cubicBezTo>
                    <a:pt x="39" y="2"/>
                    <a:pt x="39" y="2"/>
                    <a:pt x="40" y="3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40" y="3"/>
                    <a:pt x="40" y="3"/>
                    <a:pt x="41" y="3"/>
                  </a:cubicBezTo>
                  <a:cubicBezTo>
                    <a:pt x="42" y="3"/>
                    <a:pt x="43" y="4"/>
                    <a:pt x="43" y="5"/>
                  </a:cubicBezTo>
                  <a:cubicBezTo>
                    <a:pt x="44" y="5"/>
                    <a:pt x="44" y="6"/>
                    <a:pt x="44" y="7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4" y="9"/>
                    <a:pt x="44" y="9"/>
                    <a:pt x="44" y="10"/>
                  </a:cubicBezTo>
                  <a:cubicBezTo>
                    <a:pt x="43" y="10"/>
                    <a:pt x="43" y="10"/>
                    <a:pt x="43" y="10"/>
                  </a:cubicBezTo>
                  <a:cubicBezTo>
                    <a:pt x="43" y="10"/>
                    <a:pt x="43" y="11"/>
                    <a:pt x="43" y="11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42" y="12"/>
                    <a:pt x="41" y="12"/>
                    <a:pt x="41" y="12"/>
                  </a:cubicBezTo>
                  <a:cubicBezTo>
                    <a:pt x="41" y="12"/>
                    <a:pt x="41" y="13"/>
                    <a:pt x="40" y="13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1" y="14"/>
                    <a:pt x="42" y="13"/>
                    <a:pt x="43" y="13"/>
                  </a:cubicBezTo>
                  <a:cubicBezTo>
                    <a:pt x="43" y="13"/>
                    <a:pt x="43" y="12"/>
                    <a:pt x="43" y="12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5" y="10"/>
                    <a:pt x="45" y="10"/>
                  </a:cubicBezTo>
                  <a:cubicBezTo>
                    <a:pt x="45" y="10"/>
                    <a:pt x="45" y="10"/>
                    <a:pt x="45" y="9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5" y="8"/>
                    <a:pt x="45" y="8"/>
                    <a:pt x="45" y="7"/>
                  </a:cubicBezTo>
                  <a:cubicBezTo>
                    <a:pt x="45" y="6"/>
                    <a:pt x="45" y="5"/>
                    <a:pt x="44" y="4"/>
                  </a:cubicBezTo>
                  <a:cubicBezTo>
                    <a:pt x="44" y="3"/>
                    <a:pt x="43" y="2"/>
                    <a:pt x="42" y="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0" y="1"/>
                    <a:pt x="39" y="1"/>
                    <a:pt x="39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6" y="2"/>
                    <a:pt x="35" y="2"/>
                    <a:pt x="35" y="3"/>
                  </a:cubicBezTo>
                  <a:cubicBezTo>
                    <a:pt x="33" y="4"/>
                    <a:pt x="32" y="5"/>
                    <a:pt x="31" y="6"/>
                  </a:cubicBezTo>
                  <a:cubicBezTo>
                    <a:pt x="30" y="5"/>
                    <a:pt x="29" y="5"/>
                    <a:pt x="28" y="4"/>
                  </a:cubicBezTo>
                  <a:cubicBezTo>
                    <a:pt x="22" y="0"/>
                    <a:pt x="12" y="1"/>
                    <a:pt x="7" y="7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30" name="Freeform 2384"/>
            <p:cNvSpPr/>
            <p:nvPr/>
          </p:nvSpPr>
          <p:spPr>
            <a:xfrm>
              <a:off x="9421798" y="1873257"/>
              <a:ext cx="161926" cy="225427"/>
            </a:xfrm>
            <a:custGeom>
              <a:avLst/>
              <a:gdLst>
                <a:gd name="txL" fmla="*/ 0 w 43"/>
                <a:gd name="txT" fmla="*/ 0 h 60"/>
                <a:gd name="txR" fmla="*/ 43 w 43"/>
                <a:gd name="txB" fmla="*/ 60 h 6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3" h="60">
                  <a:moveTo>
                    <a:pt x="4" y="15"/>
                  </a:moveTo>
                  <a:cubicBezTo>
                    <a:pt x="0" y="23"/>
                    <a:pt x="0" y="31"/>
                    <a:pt x="2" y="39"/>
                  </a:cubicBezTo>
                  <a:cubicBezTo>
                    <a:pt x="4" y="44"/>
                    <a:pt x="9" y="51"/>
                    <a:pt x="9" y="56"/>
                  </a:cubicBezTo>
                  <a:cubicBezTo>
                    <a:pt x="10" y="57"/>
                    <a:pt x="11" y="59"/>
                    <a:pt x="12" y="60"/>
                  </a:cubicBezTo>
                  <a:cubicBezTo>
                    <a:pt x="12" y="58"/>
                    <a:pt x="14" y="56"/>
                    <a:pt x="16" y="55"/>
                  </a:cubicBezTo>
                  <a:cubicBezTo>
                    <a:pt x="19" y="53"/>
                    <a:pt x="22" y="51"/>
                    <a:pt x="24" y="50"/>
                  </a:cubicBezTo>
                  <a:cubicBezTo>
                    <a:pt x="32" y="46"/>
                    <a:pt x="39" y="42"/>
                    <a:pt x="41" y="33"/>
                  </a:cubicBezTo>
                  <a:cubicBezTo>
                    <a:pt x="43" y="28"/>
                    <a:pt x="43" y="23"/>
                    <a:pt x="41" y="19"/>
                  </a:cubicBezTo>
                  <a:cubicBezTo>
                    <a:pt x="39" y="15"/>
                    <a:pt x="36" y="11"/>
                    <a:pt x="32" y="8"/>
                  </a:cubicBezTo>
                  <a:cubicBezTo>
                    <a:pt x="34" y="5"/>
                    <a:pt x="37" y="3"/>
                    <a:pt x="40" y="1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7" y="1"/>
                    <a:pt x="34" y="4"/>
                    <a:pt x="31" y="8"/>
                  </a:cubicBezTo>
                  <a:cubicBezTo>
                    <a:pt x="30" y="7"/>
                    <a:pt x="29" y="6"/>
                    <a:pt x="28" y="6"/>
                  </a:cubicBezTo>
                  <a:cubicBezTo>
                    <a:pt x="20" y="2"/>
                    <a:pt x="9" y="7"/>
                    <a:pt x="4" y="15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31" name="Freeform 2385"/>
            <p:cNvSpPr/>
            <p:nvPr/>
          </p:nvSpPr>
          <p:spPr>
            <a:xfrm>
              <a:off x="9872651" y="1644656"/>
              <a:ext cx="130176" cy="198439"/>
            </a:xfrm>
            <a:custGeom>
              <a:avLst/>
              <a:gdLst>
                <a:gd name="txL" fmla="*/ 0 w 35"/>
                <a:gd name="txT" fmla="*/ 0 h 53"/>
                <a:gd name="txR" fmla="*/ 35 w 35"/>
                <a:gd name="txB" fmla="*/ 53 h 5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5" h="53">
                  <a:moveTo>
                    <a:pt x="32" y="37"/>
                  </a:moveTo>
                  <a:cubicBezTo>
                    <a:pt x="35" y="31"/>
                    <a:pt x="33" y="25"/>
                    <a:pt x="31" y="19"/>
                  </a:cubicBezTo>
                  <a:cubicBezTo>
                    <a:pt x="29" y="15"/>
                    <a:pt x="26" y="9"/>
                    <a:pt x="26" y="4"/>
                  </a:cubicBezTo>
                  <a:cubicBezTo>
                    <a:pt x="26" y="3"/>
                    <a:pt x="26" y="1"/>
                    <a:pt x="26" y="0"/>
                  </a:cubicBezTo>
                  <a:cubicBezTo>
                    <a:pt x="25" y="2"/>
                    <a:pt x="23" y="4"/>
                    <a:pt x="20" y="6"/>
                  </a:cubicBezTo>
                  <a:cubicBezTo>
                    <a:pt x="17" y="7"/>
                    <a:pt x="14" y="9"/>
                    <a:pt x="13" y="10"/>
                  </a:cubicBezTo>
                  <a:cubicBezTo>
                    <a:pt x="9" y="13"/>
                    <a:pt x="6" y="15"/>
                    <a:pt x="4" y="18"/>
                  </a:cubicBezTo>
                  <a:cubicBezTo>
                    <a:pt x="2" y="20"/>
                    <a:pt x="0" y="23"/>
                    <a:pt x="0" y="26"/>
                  </a:cubicBezTo>
                  <a:cubicBezTo>
                    <a:pt x="0" y="30"/>
                    <a:pt x="0" y="34"/>
                    <a:pt x="2" y="37"/>
                  </a:cubicBezTo>
                  <a:cubicBezTo>
                    <a:pt x="3" y="41"/>
                    <a:pt x="6" y="44"/>
                    <a:pt x="9" y="46"/>
                  </a:cubicBezTo>
                  <a:cubicBezTo>
                    <a:pt x="7" y="49"/>
                    <a:pt x="5" y="51"/>
                    <a:pt x="2" y="52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4" y="52"/>
                    <a:pt x="8" y="50"/>
                    <a:pt x="10" y="47"/>
                  </a:cubicBezTo>
                  <a:cubicBezTo>
                    <a:pt x="11" y="47"/>
                    <a:pt x="12" y="48"/>
                    <a:pt x="13" y="48"/>
                  </a:cubicBezTo>
                  <a:cubicBezTo>
                    <a:pt x="16" y="49"/>
                    <a:pt x="20" y="49"/>
                    <a:pt x="24" y="46"/>
                  </a:cubicBezTo>
                  <a:cubicBezTo>
                    <a:pt x="28" y="44"/>
                    <a:pt x="31" y="41"/>
                    <a:pt x="32" y="37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32" name="Freeform 2386"/>
            <p:cNvSpPr/>
            <p:nvPr/>
          </p:nvSpPr>
          <p:spPr>
            <a:xfrm>
              <a:off x="10128240" y="2208222"/>
              <a:ext cx="138113" cy="153989"/>
            </a:xfrm>
            <a:custGeom>
              <a:avLst/>
              <a:gdLst>
                <a:gd name="txL" fmla="*/ 0 w 37"/>
                <a:gd name="txT" fmla="*/ 0 h 41"/>
                <a:gd name="txR" fmla="*/ 37 w 37"/>
                <a:gd name="txB" fmla="*/ 41 h 4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7" h="41">
                  <a:moveTo>
                    <a:pt x="5" y="31"/>
                  </a:moveTo>
                  <a:cubicBezTo>
                    <a:pt x="9" y="36"/>
                    <a:pt x="15" y="37"/>
                    <a:pt x="20" y="37"/>
                  </a:cubicBezTo>
                  <a:cubicBezTo>
                    <a:pt x="23" y="37"/>
                    <a:pt x="29" y="36"/>
                    <a:pt x="33" y="39"/>
                  </a:cubicBezTo>
                  <a:cubicBezTo>
                    <a:pt x="34" y="39"/>
                    <a:pt x="35" y="40"/>
                    <a:pt x="37" y="41"/>
                  </a:cubicBezTo>
                  <a:cubicBezTo>
                    <a:pt x="35" y="39"/>
                    <a:pt x="35" y="36"/>
                    <a:pt x="34" y="33"/>
                  </a:cubicBezTo>
                  <a:cubicBezTo>
                    <a:pt x="34" y="30"/>
                    <a:pt x="33" y="27"/>
                    <a:pt x="33" y="25"/>
                  </a:cubicBezTo>
                  <a:cubicBezTo>
                    <a:pt x="31" y="18"/>
                    <a:pt x="29" y="12"/>
                    <a:pt x="25" y="10"/>
                  </a:cubicBezTo>
                  <a:cubicBezTo>
                    <a:pt x="24" y="10"/>
                    <a:pt x="23" y="9"/>
                    <a:pt x="21" y="9"/>
                  </a:cubicBezTo>
                  <a:cubicBezTo>
                    <a:pt x="20" y="9"/>
                    <a:pt x="18" y="9"/>
                    <a:pt x="17" y="8"/>
                  </a:cubicBezTo>
                  <a:cubicBezTo>
                    <a:pt x="14" y="8"/>
                    <a:pt x="11" y="7"/>
                    <a:pt x="7" y="8"/>
                  </a:cubicBezTo>
                  <a:cubicBezTo>
                    <a:pt x="7" y="5"/>
                    <a:pt x="8" y="2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1"/>
                    <a:pt x="6" y="5"/>
                    <a:pt x="6" y="8"/>
                  </a:cubicBezTo>
                  <a:cubicBezTo>
                    <a:pt x="6" y="9"/>
                    <a:pt x="5" y="9"/>
                    <a:pt x="4" y="9"/>
                  </a:cubicBezTo>
                  <a:cubicBezTo>
                    <a:pt x="3" y="10"/>
                    <a:pt x="1" y="12"/>
                    <a:pt x="1" y="14"/>
                  </a:cubicBezTo>
                  <a:cubicBezTo>
                    <a:pt x="0" y="16"/>
                    <a:pt x="0" y="18"/>
                    <a:pt x="0" y="20"/>
                  </a:cubicBezTo>
                  <a:cubicBezTo>
                    <a:pt x="1" y="25"/>
                    <a:pt x="3" y="29"/>
                    <a:pt x="5" y="31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33" name="Freeform 2387"/>
            <p:cNvSpPr/>
            <p:nvPr/>
          </p:nvSpPr>
          <p:spPr>
            <a:xfrm>
              <a:off x="9748825" y="1993908"/>
              <a:ext cx="390527" cy="300040"/>
            </a:xfrm>
            <a:custGeom>
              <a:avLst/>
              <a:gdLst>
                <a:gd name="txL" fmla="*/ 0 w 104"/>
                <a:gd name="txT" fmla="*/ 0 h 80"/>
                <a:gd name="txR" fmla="*/ 104 w 104"/>
                <a:gd name="txB" fmla="*/ 80 h 8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04" h="80">
                  <a:moveTo>
                    <a:pt x="23" y="68"/>
                  </a:moveTo>
                  <a:cubicBezTo>
                    <a:pt x="33" y="75"/>
                    <a:pt x="46" y="79"/>
                    <a:pt x="60" y="79"/>
                  </a:cubicBezTo>
                  <a:cubicBezTo>
                    <a:pt x="70" y="79"/>
                    <a:pt x="85" y="76"/>
                    <a:pt x="94" y="80"/>
                  </a:cubicBezTo>
                  <a:cubicBezTo>
                    <a:pt x="97" y="80"/>
                    <a:pt x="101" y="80"/>
                    <a:pt x="104" y="80"/>
                  </a:cubicBezTo>
                  <a:cubicBezTo>
                    <a:pt x="97" y="77"/>
                    <a:pt x="95" y="57"/>
                    <a:pt x="93" y="49"/>
                  </a:cubicBezTo>
                  <a:cubicBezTo>
                    <a:pt x="92" y="40"/>
                    <a:pt x="89" y="31"/>
                    <a:pt x="84" y="23"/>
                  </a:cubicBezTo>
                  <a:cubicBezTo>
                    <a:pt x="82" y="19"/>
                    <a:pt x="78" y="15"/>
                    <a:pt x="75" y="11"/>
                  </a:cubicBezTo>
                  <a:cubicBezTo>
                    <a:pt x="71" y="8"/>
                    <a:pt x="66" y="5"/>
                    <a:pt x="62" y="3"/>
                  </a:cubicBezTo>
                  <a:cubicBezTo>
                    <a:pt x="56" y="1"/>
                    <a:pt x="52" y="0"/>
                    <a:pt x="47" y="1"/>
                  </a:cubicBezTo>
                  <a:cubicBezTo>
                    <a:pt x="43" y="1"/>
                    <a:pt x="39" y="2"/>
                    <a:pt x="35" y="3"/>
                  </a:cubicBezTo>
                  <a:cubicBezTo>
                    <a:pt x="27" y="7"/>
                    <a:pt x="20" y="13"/>
                    <a:pt x="15" y="21"/>
                  </a:cubicBezTo>
                  <a:cubicBezTo>
                    <a:pt x="10" y="17"/>
                    <a:pt x="6" y="12"/>
                    <a:pt x="3" y="6"/>
                  </a:cubicBezTo>
                  <a:cubicBezTo>
                    <a:pt x="2" y="6"/>
                    <a:pt x="1" y="7"/>
                    <a:pt x="0" y="7"/>
                  </a:cubicBezTo>
                  <a:cubicBezTo>
                    <a:pt x="2" y="11"/>
                    <a:pt x="8" y="18"/>
                    <a:pt x="15" y="22"/>
                  </a:cubicBezTo>
                  <a:cubicBezTo>
                    <a:pt x="14" y="24"/>
                    <a:pt x="13" y="26"/>
                    <a:pt x="12" y="28"/>
                  </a:cubicBezTo>
                  <a:cubicBezTo>
                    <a:pt x="9" y="36"/>
                    <a:pt x="10" y="45"/>
                    <a:pt x="12" y="52"/>
                  </a:cubicBezTo>
                  <a:cubicBezTo>
                    <a:pt x="13" y="55"/>
                    <a:pt x="15" y="58"/>
                    <a:pt x="16" y="61"/>
                  </a:cubicBezTo>
                  <a:cubicBezTo>
                    <a:pt x="18" y="64"/>
                    <a:pt x="20" y="66"/>
                    <a:pt x="23" y="68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34" name="Freeform 2388"/>
            <p:cNvSpPr/>
            <p:nvPr/>
          </p:nvSpPr>
          <p:spPr>
            <a:xfrm>
              <a:off x="10044102" y="2527312"/>
              <a:ext cx="136526" cy="168276"/>
            </a:xfrm>
            <a:custGeom>
              <a:avLst/>
              <a:gdLst>
                <a:gd name="txL" fmla="*/ 0 w 36"/>
                <a:gd name="txT" fmla="*/ 0 h 45"/>
                <a:gd name="txR" fmla="*/ 36 w 36"/>
                <a:gd name="txB" fmla="*/ 45 h 4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6" h="45">
                  <a:moveTo>
                    <a:pt x="4" y="28"/>
                  </a:moveTo>
                  <a:cubicBezTo>
                    <a:pt x="7" y="32"/>
                    <a:pt x="12" y="35"/>
                    <a:pt x="17" y="37"/>
                  </a:cubicBezTo>
                  <a:cubicBezTo>
                    <a:pt x="21" y="39"/>
                    <a:pt x="28" y="39"/>
                    <a:pt x="31" y="43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2" y="42"/>
                    <a:pt x="35" y="34"/>
                    <a:pt x="35" y="29"/>
                  </a:cubicBezTo>
                  <a:cubicBezTo>
                    <a:pt x="36" y="22"/>
                    <a:pt x="35" y="13"/>
                    <a:pt x="29" y="7"/>
                  </a:cubicBezTo>
                  <a:cubicBezTo>
                    <a:pt x="22" y="1"/>
                    <a:pt x="14" y="2"/>
                    <a:pt x="8" y="7"/>
                  </a:cubicBezTo>
                  <a:cubicBezTo>
                    <a:pt x="6" y="5"/>
                    <a:pt x="5" y="3"/>
                    <a:pt x="4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2"/>
                    <a:pt x="5" y="5"/>
                    <a:pt x="7" y="7"/>
                  </a:cubicBezTo>
                  <a:cubicBezTo>
                    <a:pt x="6" y="8"/>
                    <a:pt x="6" y="9"/>
                    <a:pt x="5" y="9"/>
                  </a:cubicBezTo>
                  <a:cubicBezTo>
                    <a:pt x="0" y="15"/>
                    <a:pt x="0" y="22"/>
                    <a:pt x="4" y="28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35" name="Freeform 2389"/>
            <p:cNvSpPr/>
            <p:nvPr/>
          </p:nvSpPr>
          <p:spPr>
            <a:xfrm>
              <a:off x="10063152" y="2647963"/>
              <a:ext cx="87313" cy="130176"/>
            </a:xfrm>
            <a:custGeom>
              <a:avLst/>
              <a:gdLst>
                <a:gd name="txL" fmla="*/ 0 w 23"/>
                <a:gd name="txT" fmla="*/ 0 h 35"/>
                <a:gd name="txR" fmla="*/ 23 w 23"/>
                <a:gd name="txB" fmla="*/ 35 h 3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3" h="35">
                  <a:moveTo>
                    <a:pt x="1" y="19"/>
                  </a:moveTo>
                  <a:cubicBezTo>
                    <a:pt x="2" y="23"/>
                    <a:pt x="5" y="25"/>
                    <a:pt x="8" y="27"/>
                  </a:cubicBezTo>
                  <a:cubicBezTo>
                    <a:pt x="11" y="29"/>
                    <a:pt x="15" y="30"/>
                    <a:pt x="16" y="33"/>
                  </a:cubicBezTo>
                  <a:cubicBezTo>
                    <a:pt x="17" y="33"/>
                    <a:pt x="17" y="34"/>
                    <a:pt x="18" y="35"/>
                  </a:cubicBezTo>
                  <a:cubicBezTo>
                    <a:pt x="17" y="32"/>
                    <a:pt x="20" y="27"/>
                    <a:pt x="21" y="25"/>
                  </a:cubicBezTo>
                  <a:cubicBezTo>
                    <a:pt x="22" y="20"/>
                    <a:pt x="23" y="16"/>
                    <a:pt x="21" y="11"/>
                  </a:cubicBezTo>
                  <a:cubicBezTo>
                    <a:pt x="18" y="6"/>
                    <a:pt x="13" y="5"/>
                    <a:pt x="8" y="6"/>
                  </a:cubicBezTo>
                  <a:cubicBezTo>
                    <a:pt x="8" y="6"/>
                    <a:pt x="7" y="5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8" y="3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1"/>
                  </a:cubicBezTo>
                  <a:cubicBezTo>
                    <a:pt x="9" y="1"/>
                    <a:pt x="9" y="1"/>
                    <a:pt x="10" y="0"/>
                  </a:cubicBezTo>
                  <a:cubicBezTo>
                    <a:pt x="11" y="0"/>
                    <a:pt x="11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4" y="3"/>
                    <a:pt x="14" y="4"/>
                    <a:pt x="14" y="4"/>
                  </a:cubicBezTo>
                  <a:cubicBezTo>
                    <a:pt x="14" y="4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4"/>
                    <a:pt x="14" y="4"/>
                  </a:cubicBezTo>
                  <a:cubicBezTo>
                    <a:pt x="14" y="4"/>
                    <a:pt x="14" y="4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0"/>
                    <a:pt x="9" y="0"/>
                    <a:pt x="8" y="1"/>
                  </a:cubicBezTo>
                  <a:cubicBezTo>
                    <a:pt x="7" y="1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6"/>
                    <a:pt x="7" y="6"/>
                    <a:pt x="7" y="7"/>
                  </a:cubicBezTo>
                  <a:cubicBezTo>
                    <a:pt x="7" y="7"/>
                    <a:pt x="6" y="7"/>
                    <a:pt x="6" y="7"/>
                  </a:cubicBezTo>
                  <a:cubicBezTo>
                    <a:pt x="2" y="9"/>
                    <a:pt x="0" y="15"/>
                    <a:pt x="1" y="19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36" name="Freeform 2390"/>
            <p:cNvSpPr/>
            <p:nvPr/>
          </p:nvSpPr>
          <p:spPr>
            <a:xfrm>
              <a:off x="9867888" y="2505087"/>
              <a:ext cx="158751" cy="244477"/>
            </a:xfrm>
            <a:custGeom>
              <a:avLst/>
              <a:gdLst>
                <a:gd name="txL" fmla="*/ 0 w 42"/>
                <a:gd name="txT" fmla="*/ 0 h 65"/>
                <a:gd name="txR" fmla="*/ 42 w 42"/>
                <a:gd name="txB" fmla="*/ 65 h 6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2" h="65">
                  <a:moveTo>
                    <a:pt x="1" y="34"/>
                  </a:moveTo>
                  <a:cubicBezTo>
                    <a:pt x="2" y="42"/>
                    <a:pt x="7" y="47"/>
                    <a:pt x="13" y="51"/>
                  </a:cubicBezTo>
                  <a:cubicBezTo>
                    <a:pt x="17" y="54"/>
                    <a:pt x="25" y="57"/>
                    <a:pt x="28" y="61"/>
                  </a:cubicBezTo>
                  <a:cubicBezTo>
                    <a:pt x="29" y="62"/>
                    <a:pt x="30" y="63"/>
                    <a:pt x="32" y="65"/>
                  </a:cubicBezTo>
                  <a:cubicBezTo>
                    <a:pt x="30" y="61"/>
                    <a:pt x="34" y="51"/>
                    <a:pt x="36" y="47"/>
                  </a:cubicBezTo>
                  <a:cubicBezTo>
                    <a:pt x="39" y="39"/>
                    <a:pt x="42" y="31"/>
                    <a:pt x="38" y="24"/>
                  </a:cubicBezTo>
                  <a:cubicBezTo>
                    <a:pt x="36" y="20"/>
                    <a:pt x="33" y="17"/>
                    <a:pt x="30" y="15"/>
                  </a:cubicBezTo>
                  <a:cubicBezTo>
                    <a:pt x="26" y="12"/>
                    <a:pt x="22" y="11"/>
                    <a:pt x="17" y="11"/>
                  </a:cubicBezTo>
                  <a:cubicBezTo>
                    <a:pt x="17" y="7"/>
                    <a:pt x="18" y="4"/>
                    <a:pt x="21" y="1"/>
                  </a:cubicBezTo>
                  <a:cubicBezTo>
                    <a:pt x="21" y="0"/>
                    <a:pt x="20" y="0"/>
                    <a:pt x="20" y="0"/>
                  </a:cubicBezTo>
                  <a:cubicBezTo>
                    <a:pt x="19" y="1"/>
                    <a:pt x="18" y="2"/>
                    <a:pt x="17" y="4"/>
                  </a:cubicBezTo>
                  <a:cubicBezTo>
                    <a:pt x="17" y="6"/>
                    <a:pt x="16" y="9"/>
                    <a:pt x="16" y="11"/>
                  </a:cubicBezTo>
                  <a:cubicBezTo>
                    <a:pt x="15" y="11"/>
                    <a:pt x="14" y="11"/>
                    <a:pt x="13" y="11"/>
                  </a:cubicBezTo>
                  <a:cubicBezTo>
                    <a:pt x="9" y="12"/>
                    <a:pt x="5" y="16"/>
                    <a:pt x="3" y="20"/>
                  </a:cubicBezTo>
                  <a:cubicBezTo>
                    <a:pt x="1" y="24"/>
                    <a:pt x="0" y="29"/>
                    <a:pt x="1" y="34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37" name="Freeform 2391"/>
            <p:cNvSpPr/>
            <p:nvPr/>
          </p:nvSpPr>
          <p:spPr>
            <a:xfrm>
              <a:off x="9683737" y="2613037"/>
              <a:ext cx="236539" cy="376240"/>
            </a:xfrm>
            <a:custGeom>
              <a:avLst/>
              <a:gdLst>
                <a:gd name="txL" fmla="*/ 0 w 63"/>
                <a:gd name="txT" fmla="*/ 0 h 100"/>
                <a:gd name="txR" fmla="*/ 63 w 63"/>
                <a:gd name="txB" fmla="*/ 100 h 10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3" h="100">
                  <a:moveTo>
                    <a:pt x="2" y="38"/>
                  </a:moveTo>
                  <a:cubicBezTo>
                    <a:pt x="0" y="51"/>
                    <a:pt x="4" y="62"/>
                    <a:pt x="11" y="71"/>
                  </a:cubicBezTo>
                  <a:cubicBezTo>
                    <a:pt x="16" y="77"/>
                    <a:pt x="25" y="85"/>
                    <a:pt x="27" y="93"/>
                  </a:cubicBezTo>
                  <a:cubicBezTo>
                    <a:pt x="28" y="95"/>
                    <a:pt x="30" y="98"/>
                    <a:pt x="31" y="100"/>
                  </a:cubicBezTo>
                  <a:cubicBezTo>
                    <a:pt x="30" y="93"/>
                    <a:pt x="42" y="82"/>
                    <a:pt x="47" y="77"/>
                  </a:cubicBezTo>
                  <a:cubicBezTo>
                    <a:pt x="51" y="72"/>
                    <a:pt x="55" y="67"/>
                    <a:pt x="58" y="62"/>
                  </a:cubicBezTo>
                  <a:cubicBezTo>
                    <a:pt x="61" y="57"/>
                    <a:pt x="63" y="52"/>
                    <a:pt x="62" y="45"/>
                  </a:cubicBezTo>
                  <a:cubicBezTo>
                    <a:pt x="62" y="39"/>
                    <a:pt x="59" y="32"/>
                    <a:pt x="56" y="27"/>
                  </a:cubicBezTo>
                  <a:cubicBezTo>
                    <a:pt x="52" y="21"/>
                    <a:pt x="46" y="16"/>
                    <a:pt x="39" y="14"/>
                  </a:cubicBezTo>
                  <a:cubicBezTo>
                    <a:pt x="41" y="9"/>
                    <a:pt x="45" y="5"/>
                    <a:pt x="50" y="2"/>
                  </a:cubicBezTo>
                  <a:cubicBezTo>
                    <a:pt x="49" y="1"/>
                    <a:pt x="49" y="1"/>
                    <a:pt x="48" y="0"/>
                  </a:cubicBezTo>
                  <a:cubicBezTo>
                    <a:pt x="45" y="2"/>
                    <a:pt x="41" y="7"/>
                    <a:pt x="38" y="13"/>
                  </a:cubicBezTo>
                  <a:cubicBezTo>
                    <a:pt x="36" y="13"/>
                    <a:pt x="35" y="12"/>
                    <a:pt x="33" y="12"/>
                  </a:cubicBezTo>
                  <a:cubicBezTo>
                    <a:pt x="26" y="11"/>
                    <a:pt x="19" y="14"/>
                    <a:pt x="13" y="19"/>
                  </a:cubicBezTo>
                  <a:cubicBezTo>
                    <a:pt x="8" y="24"/>
                    <a:pt x="4" y="31"/>
                    <a:pt x="2" y="38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38" name="Freeform 2392"/>
            <p:cNvSpPr/>
            <p:nvPr/>
          </p:nvSpPr>
          <p:spPr>
            <a:xfrm>
              <a:off x="10296516" y="2827351"/>
              <a:ext cx="109538" cy="134938"/>
            </a:xfrm>
            <a:custGeom>
              <a:avLst/>
              <a:gdLst>
                <a:gd name="txL" fmla="*/ 0 w 29"/>
                <a:gd name="txT" fmla="*/ 0 h 36"/>
                <a:gd name="txR" fmla="*/ 29 w 29"/>
                <a:gd name="txB" fmla="*/ 36 h 3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9" h="36">
                  <a:moveTo>
                    <a:pt x="3" y="20"/>
                  </a:moveTo>
                  <a:cubicBezTo>
                    <a:pt x="4" y="25"/>
                    <a:pt x="8" y="28"/>
                    <a:pt x="13" y="30"/>
                  </a:cubicBezTo>
                  <a:cubicBezTo>
                    <a:pt x="16" y="32"/>
                    <a:pt x="21" y="33"/>
                    <a:pt x="24" y="35"/>
                  </a:cubicBezTo>
                  <a:cubicBezTo>
                    <a:pt x="25" y="36"/>
                    <a:pt x="26" y="36"/>
                    <a:pt x="27" y="36"/>
                  </a:cubicBezTo>
                  <a:cubicBezTo>
                    <a:pt x="25" y="34"/>
                    <a:pt x="27" y="28"/>
                    <a:pt x="28" y="25"/>
                  </a:cubicBezTo>
                  <a:cubicBezTo>
                    <a:pt x="29" y="22"/>
                    <a:pt x="29" y="19"/>
                    <a:pt x="29" y="16"/>
                  </a:cubicBezTo>
                  <a:cubicBezTo>
                    <a:pt x="29" y="13"/>
                    <a:pt x="28" y="10"/>
                    <a:pt x="25" y="7"/>
                  </a:cubicBezTo>
                  <a:cubicBezTo>
                    <a:pt x="23" y="3"/>
                    <a:pt x="19" y="2"/>
                    <a:pt x="16" y="2"/>
                  </a:cubicBezTo>
                  <a:cubicBezTo>
                    <a:pt x="13" y="1"/>
                    <a:pt x="10" y="3"/>
                    <a:pt x="8" y="5"/>
                  </a:cubicBezTo>
                  <a:cubicBezTo>
                    <a:pt x="7" y="3"/>
                    <a:pt x="6" y="2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2"/>
                    <a:pt x="6" y="3"/>
                    <a:pt x="7" y="5"/>
                  </a:cubicBezTo>
                  <a:cubicBezTo>
                    <a:pt x="7" y="6"/>
                    <a:pt x="6" y="6"/>
                    <a:pt x="6" y="7"/>
                  </a:cubicBezTo>
                  <a:cubicBezTo>
                    <a:pt x="2" y="11"/>
                    <a:pt x="0" y="16"/>
                    <a:pt x="3" y="20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39" name="Freeform 2393"/>
            <p:cNvSpPr/>
            <p:nvPr/>
          </p:nvSpPr>
          <p:spPr>
            <a:xfrm>
              <a:off x="10371129" y="2906727"/>
              <a:ext cx="134938" cy="127001"/>
            </a:xfrm>
            <a:custGeom>
              <a:avLst/>
              <a:gdLst>
                <a:gd name="txL" fmla="*/ 0 w 36"/>
                <a:gd name="txT" fmla="*/ 0 h 34"/>
                <a:gd name="txR" fmla="*/ 36 w 36"/>
                <a:gd name="txB" fmla="*/ 34 h 3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6" h="34">
                  <a:moveTo>
                    <a:pt x="5" y="27"/>
                  </a:moveTo>
                  <a:cubicBezTo>
                    <a:pt x="9" y="31"/>
                    <a:pt x="14" y="33"/>
                    <a:pt x="20" y="33"/>
                  </a:cubicBezTo>
                  <a:cubicBezTo>
                    <a:pt x="23" y="33"/>
                    <a:pt x="29" y="32"/>
                    <a:pt x="32" y="34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3" y="33"/>
                    <a:pt x="33" y="25"/>
                    <a:pt x="32" y="22"/>
                  </a:cubicBezTo>
                  <a:cubicBezTo>
                    <a:pt x="31" y="16"/>
                    <a:pt x="30" y="10"/>
                    <a:pt x="25" y="7"/>
                  </a:cubicBezTo>
                  <a:cubicBezTo>
                    <a:pt x="22" y="5"/>
                    <a:pt x="19" y="4"/>
                    <a:pt x="16" y="4"/>
                  </a:cubicBezTo>
                  <a:cubicBezTo>
                    <a:pt x="13" y="4"/>
                    <a:pt x="9" y="5"/>
                    <a:pt x="7" y="7"/>
                  </a:cubicBezTo>
                  <a:cubicBezTo>
                    <a:pt x="5" y="5"/>
                    <a:pt x="5" y="3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"/>
                    <a:pt x="5" y="5"/>
                    <a:pt x="6" y="8"/>
                  </a:cubicBezTo>
                  <a:cubicBezTo>
                    <a:pt x="6" y="8"/>
                    <a:pt x="5" y="9"/>
                    <a:pt x="4" y="9"/>
                  </a:cubicBezTo>
                  <a:cubicBezTo>
                    <a:pt x="0" y="14"/>
                    <a:pt x="1" y="22"/>
                    <a:pt x="5" y="27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40" name="Freeform 2394"/>
            <p:cNvSpPr/>
            <p:nvPr/>
          </p:nvSpPr>
          <p:spPr>
            <a:xfrm>
              <a:off x="10367954" y="2813064"/>
              <a:ext cx="341315" cy="220664"/>
            </a:xfrm>
            <a:custGeom>
              <a:avLst/>
              <a:gdLst>
                <a:gd name="txL" fmla="*/ 0 w 91"/>
                <a:gd name="txT" fmla="*/ 0 h 59"/>
                <a:gd name="txR" fmla="*/ 91 w 91"/>
                <a:gd name="txB" fmla="*/ 59 h 5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91" h="59">
                  <a:moveTo>
                    <a:pt x="30" y="56"/>
                  </a:moveTo>
                  <a:cubicBezTo>
                    <a:pt x="40" y="59"/>
                    <a:pt x="49" y="57"/>
                    <a:pt x="59" y="53"/>
                  </a:cubicBezTo>
                  <a:cubicBezTo>
                    <a:pt x="65" y="51"/>
                    <a:pt x="75" y="45"/>
                    <a:pt x="83" y="47"/>
                  </a:cubicBezTo>
                  <a:cubicBezTo>
                    <a:pt x="86" y="47"/>
                    <a:pt x="89" y="47"/>
                    <a:pt x="91" y="47"/>
                  </a:cubicBezTo>
                  <a:cubicBezTo>
                    <a:pt x="88" y="46"/>
                    <a:pt x="85" y="41"/>
                    <a:pt x="82" y="36"/>
                  </a:cubicBezTo>
                  <a:cubicBezTo>
                    <a:pt x="79" y="31"/>
                    <a:pt x="76" y="26"/>
                    <a:pt x="74" y="23"/>
                  </a:cubicBezTo>
                  <a:cubicBezTo>
                    <a:pt x="70" y="17"/>
                    <a:pt x="65" y="12"/>
                    <a:pt x="60" y="8"/>
                  </a:cubicBezTo>
                  <a:cubicBezTo>
                    <a:pt x="55" y="4"/>
                    <a:pt x="50" y="1"/>
                    <a:pt x="43" y="1"/>
                  </a:cubicBezTo>
                  <a:cubicBezTo>
                    <a:pt x="36" y="0"/>
                    <a:pt x="30" y="2"/>
                    <a:pt x="25" y="5"/>
                  </a:cubicBezTo>
                  <a:cubicBezTo>
                    <a:pt x="19" y="9"/>
                    <a:pt x="15" y="14"/>
                    <a:pt x="12" y="20"/>
                  </a:cubicBezTo>
                  <a:cubicBezTo>
                    <a:pt x="8" y="18"/>
                    <a:pt x="4" y="14"/>
                    <a:pt x="1" y="10"/>
                  </a:cubicBezTo>
                  <a:cubicBezTo>
                    <a:pt x="1" y="10"/>
                    <a:pt x="0" y="11"/>
                    <a:pt x="0" y="11"/>
                  </a:cubicBezTo>
                  <a:cubicBezTo>
                    <a:pt x="1" y="14"/>
                    <a:pt x="6" y="19"/>
                    <a:pt x="12" y="21"/>
                  </a:cubicBezTo>
                  <a:cubicBezTo>
                    <a:pt x="11" y="23"/>
                    <a:pt x="11" y="24"/>
                    <a:pt x="10" y="26"/>
                  </a:cubicBezTo>
                  <a:cubicBezTo>
                    <a:pt x="9" y="32"/>
                    <a:pt x="11" y="39"/>
                    <a:pt x="15" y="44"/>
                  </a:cubicBezTo>
                  <a:cubicBezTo>
                    <a:pt x="19" y="50"/>
                    <a:pt x="24" y="54"/>
                    <a:pt x="30" y="56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41" name="Freeform 2395"/>
            <p:cNvSpPr/>
            <p:nvPr/>
          </p:nvSpPr>
          <p:spPr>
            <a:xfrm>
              <a:off x="10315566" y="2725751"/>
              <a:ext cx="146051" cy="90488"/>
            </a:xfrm>
            <a:custGeom>
              <a:avLst/>
              <a:gdLst>
                <a:gd name="txL" fmla="*/ 0 w 39"/>
                <a:gd name="txT" fmla="*/ 0 h 24"/>
                <a:gd name="txR" fmla="*/ 39 w 39"/>
                <a:gd name="txB" fmla="*/ 24 h 2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9" h="24">
                  <a:moveTo>
                    <a:pt x="17" y="24"/>
                  </a:moveTo>
                  <a:cubicBezTo>
                    <a:pt x="21" y="24"/>
                    <a:pt x="25" y="22"/>
                    <a:pt x="28" y="19"/>
                  </a:cubicBezTo>
                  <a:cubicBezTo>
                    <a:pt x="30" y="17"/>
                    <a:pt x="33" y="14"/>
                    <a:pt x="36" y="13"/>
                  </a:cubicBezTo>
                  <a:cubicBezTo>
                    <a:pt x="37" y="13"/>
                    <a:pt x="38" y="12"/>
                    <a:pt x="39" y="12"/>
                  </a:cubicBezTo>
                  <a:cubicBezTo>
                    <a:pt x="38" y="12"/>
                    <a:pt x="36" y="11"/>
                    <a:pt x="34" y="9"/>
                  </a:cubicBezTo>
                  <a:cubicBezTo>
                    <a:pt x="32" y="8"/>
                    <a:pt x="30" y="6"/>
                    <a:pt x="29" y="5"/>
                  </a:cubicBezTo>
                  <a:cubicBezTo>
                    <a:pt x="25" y="2"/>
                    <a:pt x="19" y="0"/>
                    <a:pt x="14" y="1"/>
                  </a:cubicBezTo>
                  <a:cubicBezTo>
                    <a:pt x="12" y="2"/>
                    <a:pt x="10" y="4"/>
                    <a:pt x="8" y="6"/>
                  </a:cubicBezTo>
                  <a:cubicBezTo>
                    <a:pt x="7" y="8"/>
                    <a:pt x="6" y="10"/>
                    <a:pt x="6" y="13"/>
                  </a:cubicBezTo>
                  <a:cubicBezTo>
                    <a:pt x="4" y="13"/>
                    <a:pt x="2" y="12"/>
                    <a:pt x="0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3"/>
                    <a:pt x="3" y="13"/>
                    <a:pt x="6" y="14"/>
                  </a:cubicBezTo>
                  <a:cubicBezTo>
                    <a:pt x="6" y="14"/>
                    <a:pt x="6" y="15"/>
                    <a:pt x="6" y="16"/>
                  </a:cubicBezTo>
                  <a:cubicBezTo>
                    <a:pt x="7" y="21"/>
                    <a:pt x="12" y="24"/>
                    <a:pt x="17" y="24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42" name="Freeform 2396"/>
            <p:cNvSpPr/>
            <p:nvPr/>
          </p:nvSpPr>
          <p:spPr>
            <a:xfrm>
              <a:off x="10307628" y="2673363"/>
              <a:ext cx="101601" cy="63500"/>
            </a:xfrm>
            <a:custGeom>
              <a:avLst/>
              <a:gdLst>
                <a:gd name="txL" fmla="*/ 0 w 27"/>
                <a:gd name="txT" fmla="*/ 0 h 17"/>
                <a:gd name="txR" fmla="*/ 27 w 27"/>
                <a:gd name="txB" fmla="*/ 17 h 1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7" h="17">
                  <a:moveTo>
                    <a:pt x="11" y="17"/>
                  </a:moveTo>
                  <a:cubicBezTo>
                    <a:pt x="13" y="16"/>
                    <a:pt x="16" y="15"/>
                    <a:pt x="18" y="13"/>
                  </a:cubicBezTo>
                  <a:cubicBezTo>
                    <a:pt x="20" y="12"/>
                    <a:pt x="22" y="9"/>
                    <a:pt x="25" y="9"/>
                  </a:cubicBezTo>
                  <a:cubicBezTo>
                    <a:pt x="25" y="9"/>
                    <a:pt x="26" y="9"/>
                    <a:pt x="27" y="8"/>
                  </a:cubicBezTo>
                  <a:cubicBezTo>
                    <a:pt x="25" y="8"/>
                    <a:pt x="22" y="5"/>
                    <a:pt x="20" y="3"/>
                  </a:cubicBezTo>
                  <a:cubicBezTo>
                    <a:pt x="18" y="2"/>
                    <a:pt x="16" y="1"/>
                    <a:pt x="14" y="0"/>
                  </a:cubicBezTo>
                  <a:cubicBezTo>
                    <a:pt x="12" y="0"/>
                    <a:pt x="9" y="0"/>
                    <a:pt x="7" y="0"/>
                  </a:cubicBezTo>
                  <a:cubicBezTo>
                    <a:pt x="4" y="2"/>
                    <a:pt x="3" y="3"/>
                    <a:pt x="2" y="5"/>
                  </a:cubicBezTo>
                  <a:cubicBezTo>
                    <a:pt x="2" y="7"/>
                    <a:pt x="2" y="9"/>
                    <a:pt x="3" y="11"/>
                  </a:cubicBezTo>
                  <a:cubicBezTo>
                    <a:pt x="2" y="11"/>
                    <a:pt x="1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2" y="12"/>
                    <a:pt x="3" y="11"/>
                  </a:cubicBezTo>
                  <a:cubicBezTo>
                    <a:pt x="4" y="12"/>
                    <a:pt x="4" y="12"/>
                    <a:pt x="4" y="13"/>
                  </a:cubicBezTo>
                  <a:cubicBezTo>
                    <a:pt x="6" y="16"/>
                    <a:pt x="8" y="17"/>
                    <a:pt x="11" y="17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43" name="Freeform 2397"/>
            <p:cNvSpPr/>
            <p:nvPr/>
          </p:nvSpPr>
          <p:spPr>
            <a:xfrm>
              <a:off x="10109190" y="1862145"/>
              <a:ext cx="273052" cy="365128"/>
            </a:xfrm>
            <a:custGeom>
              <a:avLst/>
              <a:gdLst>
                <a:gd name="txL" fmla="*/ 0 w 73"/>
                <a:gd name="txT" fmla="*/ 0 h 97"/>
                <a:gd name="txR" fmla="*/ 73 w 73"/>
                <a:gd name="txB" fmla="*/ 97 h 9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3" h="97">
                  <a:moveTo>
                    <a:pt x="63" y="78"/>
                  </a:moveTo>
                  <a:cubicBezTo>
                    <a:pt x="71" y="67"/>
                    <a:pt x="73" y="54"/>
                    <a:pt x="72" y="41"/>
                  </a:cubicBezTo>
                  <a:cubicBezTo>
                    <a:pt x="71" y="32"/>
                    <a:pt x="66" y="18"/>
                    <a:pt x="69" y="9"/>
                  </a:cubicBezTo>
                  <a:cubicBezTo>
                    <a:pt x="69" y="6"/>
                    <a:pt x="69" y="3"/>
                    <a:pt x="69" y="0"/>
                  </a:cubicBezTo>
                  <a:cubicBezTo>
                    <a:pt x="66" y="7"/>
                    <a:pt x="48" y="11"/>
                    <a:pt x="40" y="13"/>
                  </a:cubicBezTo>
                  <a:cubicBezTo>
                    <a:pt x="25" y="18"/>
                    <a:pt x="10" y="24"/>
                    <a:pt x="4" y="40"/>
                  </a:cubicBezTo>
                  <a:cubicBezTo>
                    <a:pt x="0" y="48"/>
                    <a:pt x="0" y="57"/>
                    <a:pt x="2" y="64"/>
                  </a:cubicBezTo>
                  <a:cubicBezTo>
                    <a:pt x="4" y="72"/>
                    <a:pt x="9" y="79"/>
                    <a:pt x="16" y="84"/>
                  </a:cubicBezTo>
                  <a:cubicBezTo>
                    <a:pt x="12" y="89"/>
                    <a:pt x="7" y="92"/>
                    <a:pt x="1" y="94"/>
                  </a:cubicBezTo>
                  <a:cubicBezTo>
                    <a:pt x="2" y="95"/>
                    <a:pt x="2" y="96"/>
                    <a:pt x="2" y="97"/>
                  </a:cubicBezTo>
                  <a:cubicBezTo>
                    <a:pt x="6" y="95"/>
                    <a:pt x="12" y="91"/>
                    <a:pt x="17" y="85"/>
                  </a:cubicBezTo>
                  <a:cubicBezTo>
                    <a:pt x="18" y="86"/>
                    <a:pt x="20" y="87"/>
                    <a:pt x="22" y="88"/>
                  </a:cubicBezTo>
                  <a:cubicBezTo>
                    <a:pt x="36" y="96"/>
                    <a:pt x="54" y="90"/>
                    <a:pt x="63" y="78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44" name="Freeform 2398"/>
            <p:cNvSpPr/>
            <p:nvPr/>
          </p:nvSpPr>
          <p:spPr>
            <a:xfrm>
              <a:off x="10115540" y="1622430"/>
              <a:ext cx="282577" cy="401640"/>
            </a:xfrm>
            <a:custGeom>
              <a:avLst/>
              <a:gdLst>
                <a:gd name="txL" fmla="*/ 0 w 75"/>
                <a:gd name="txT" fmla="*/ 0 h 107"/>
                <a:gd name="txR" fmla="*/ 75 w 75"/>
                <a:gd name="txB" fmla="*/ 107 h 10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5" h="107">
                  <a:moveTo>
                    <a:pt x="69" y="78"/>
                  </a:moveTo>
                  <a:cubicBezTo>
                    <a:pt x="75" y="66"/>
                    <a:pt x="75" y="53"/>
                    <a:pt x="72" y="40"/>
                  </a:cubicBezTo>
                  <a:cubicBezTo>
                    <a:pt x="69" y="31"/>
                    <a:pt x="62" y="19"/>
                    <a:pt x="64" y="9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1" y="8"/>
                    <a:pt x="43" y="14"/>
                    <a:pt x="36" y="18"/>
                  </a:cubicBezTo>
                  <a:cubicBezTo>
                    <a:pt x="21" y="25"/>
                    <a:pt x="8" y="34"/>
                    <a:pt x="4" y="51"/>
                  </a:cubicBezTo>
                  <a:cubicBezTo>
                    <a:pt x="0" y="70"/>
                    <a:pt x="9" y="85"/>
                    <a:pt x="25" y="92"/>
                  </a:cubicBezTo>
                  <a:cubicBezTo>
                    <a:pt x="22" y="98"/>
                    <a:pt x="18" y="102"/>
                    <a:pt x="13" y="105"/>
                  </a:cubicBezTo>
                  <a:cubicBezTo>
                    <a:pt x="15" y="107"/>
                    <a:pt x="15" y="107"/>
                    <a:pt x="15" y="107"/>
                  </a:cubicBezTo>
                  <a:cubicBezTo>
                    <a:pt x="18" y="105"/>
                    <a:pt x="22" y="99"/>
                    <a:pt x="26" y="93"/>
                  </a:cubicBezTo>
                  <a:cubicBezTo>
                    <a:pt x="27" y="94"/>
                    <a:pt x="29" y="95"/>
                    <a:pt x="31" y="95"/>
                  </a:cubicBezTo>
                  <a:cubicBezTo>
                    <a:pt x="46" y="100"/>
                    <a:pt x="62" y="91"/>
                    <a:pt x="69" y="78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45" name="Freeform 2399"/>
            <p:cNvSpPr/>
            <p:nvPr/>
          </p:nvSpPr>
          <p:spPr>
            <a:xfrm>
              <a:off x="9848838" y="1765306"/>
              <a:ext cx="263527" cy="288927"/>
            </a:xfrm>
            <a:custGeom>
              <a:avLst/>
              <a:gdLst>
                <a:gd name="txL" fmla="*/ 0 w 70"/>
                <a:gd name="txT" fmla="*/ 0 h 77"/>
                <a:gd name="txR" fmla="*/ 70 w 70"/>
                <a:gd name="txB" fmla="*/ 77 h 7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0" h="77">
                  <a:moveTo>
                    <a:pt x="70" y="55"/>
                  </a:moveTo>
                  <a:cubicBezTo>
                    <a:pt x="70" y="47"/>
                    <a:pt x="65" y="38"/>
                    <a:pt x="58" y="29"/>
                  </a:cubicBezTo>
                  <a:cubicBezTo>
                    <a:pt x="53" y="23"/>
                    <a:pt x="43" y="14"/>
                    <a:pt x="41" y="6"/>
                  </a:cubicBezTo>
                  <a:cubicBezTo>
                    <a:pt x="40" y="4"/>
                    <a:pt x="39" y="2"/>
                    <a:pt x="37" y="0"/>
                  </a:cubicBezTo>
                  <a:cubicBezTo>
                    <a:pt x="38" y="2"/>
                    <a:pt x="34" y="5"/>
                    <a:pt x="30" y="7"/>
                  </a:cubicBezTo>
                  <a:cubicBezTo>
                    <a:pt x="27" y="9"/>
                    <a:pt x="22" y="11"/>
                    <a:pt x="19" y="13"/>
                  </a:cubicBezTo>
                  <a:cubicBezTo>
                    <a:pt x="9" y="19"/>
                    <a:pt x="0" y="26"/>
                    <a:pt x="3" y="38"/>
                  </a:cubicBezTo>
                  <a:cubicBezTo>
                    <a:pt x="6" y="52"/>
                    <a:pt x="20" y="62"/>
                    <a:pt x="37" y="66"/>
                  </a:cubicBezTo>
                  <a:cubicBezTo>
                    <a:pt x="36" y="70"/>
                    <a:pt x="35" y="73"/>
                    <a:pt x="32" y="76"/>
                  </a:cubicBezTo>
                  <a:cubicBezTo>
                    <a:pt x="35" y="77"/>
                    <a:pt x="35" y="77"/>
                    <a:pt x="35" y="77"/>
                  </a:cubicBezTo>
                  <a:cubicBezTo>
                    <a:pt x="36" y="75"/>
                    <a:pt x="38" y="71"/>
                    <a:pt x="38" y="66"/>
                  </a:cubicBezTo>
                  <a:cubicBezTo>
                    <a:pt x="40" y="67"/>
                    <a:pt x="42" y="67"/>
                    <a:pt x="44" y="68"/>
                  </a:cubicBezTo>
                  <a:cubicBezTo>
                    <a:pt x="51" y="69"/>
                    <a:pt x="57" y="68"/>
                    <a:pt x="62" y="65"/>
                  </a:cubicBezTo>
                  <a:cubicBezTo>
                    <a:pt x="66" y="63"/>
                    <a:pt x="69" y="59"/>
                    <a:pt x="70" y="55"/>
                  </a:cubicBezTo>
                  <a:close/>
                </a:path>
              </a:pathLst>
            </a:custGeom>
            <a:solidFill>
              <a:srgbClr val="88C6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46" name="Freeform 2400"/>
            <p:cNvSpPr/>
            <p:nvPr/>
          </p:nvSpPr>
          <p:spPr>
            <a:xfrm>
              <a:off x="9086834" y="2403486"/>
              <a:ext cx="93663" cy="82551"/>
            </a:xfrm>
            <a:custGeom>
              <a:avLst/>
              <a:gdLst>
                <a:gd name="txL" fmla="*/ 0 w 25"/>
                <a:gd name="txT" fmla="*/ 0 h 22"/>
                <a:gd name="txR" fmla="*/ 25 w 25"/>
                <a:gd name="txB" fmla="*/ 22 h 2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5" h="22">
                  <a:moveTo>
                    <a:pt x="7" y="20"/>
                  </a:moveTo>
                  <a:cubicBezTo>
                    <a:pt x="9" y="21"/>
                    <a:pt x="11" y="21"/>
                    <a:pt x="13" y="21"/>
                  </a:cubicBezTo>
                  <a:cubicBezTo>
                    <a:pt x="15" y="21"/>
                    <a:pt x="17" y="21"/>
                    <a:pt x="18" y="21"/>
                  </a:cubicBezTo>
                  <a:cubicBezTo>
                    <a:pt x="19" y="21"/>
                    <a:pt x="21" y="21"/>
                    <a:pt x="22" y="21"/>
                  </a:cubicBezTo>
                  <a:cubicBezTo>
                    <a:pt x="23" y="21"/>
                    <a:pt x="25" y="22"/>
                    <a:pt x="25" y="22"/>
                  </a:cubicBezTo>
                  <a:cubicBezTo>
                    <a:pt x="23" y="19"/>
                    <a:pt x="24" y="15"/>
                    <a:pt x="23" y="12"/>
                  </a:cubicBezTo>
                  <a:cubicBezTo>
                    <a:pt x="22" y="7"/>
                    <a:pt x="18" y="3"/>
                    <a:pt x="15" y="1"/>
                  </a:cubicBezTo>
                  <a:cubicBezTo>
                    <a:pt x="10" y="0"/>
                    <a:pt x="6" y="3"/>
                    <a:pt x="3" y="6"/>
                  </a:cubicBezTo>
                  <a:cubicBezTo>
                    <a:pt x="2" y="6"/>
                    <a:pt x="2" y="5"/>
                    <a:pt x="1" y="4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1" y="5"/>
                    <a:pt x="3" y="7"/>
                  </a:cubicBezTo>
                  <a:cubicBezTo>
                    <a:pt x="1" y="9"/>
                    <a:pt x="1" y="12"/>
                    <a:pt x="2" y="15"/>
                  </a:cubicBezTo>
                  <a:cubicBezTo>
                    <a:pt x="3" y="17"/>
                    <a:pt x="5" y="19"/>
                    <a:pt x="7" y="20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47" name="Freeform 2401"/>
            <p:cNvSpPr/>
            <p:nvPr/>
          </p:nvSpPr>
          <p:spPr>
            <a:xfrm>
              <a:off x="10398117" y="2024071"/>
              <a:ext cx="79375" cy="66675"/>
            </a:xfrm>
            <a:custGeom>
              <a:avLst/>
              <a:gdLst>
                <a:gd name="txL" fmla="*/ 0 w 21"/>
                <a:gd name="txT" fmla="*/ 0 h 18"/>
                <a:gd name="txR" fmla="*/ 21 w 21"/>
                <a:gd name="txB" fmla="*/ 18 h 1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1" h="18">
                  <a:moveTo>
                    <a:pt x="15" y="16"/>
                  </a:moveTo>
                  <a:cubicBezTo>
                    <a:pt x="17" y="14"/>
                    <a:pt x="18" y="11"/>
                    <a:pt x="18" y="9"/>
                  </a:cubicBezTo>
                  <a:cubicBezTo>
                    <a:pt x="19" y="7"/>
                    <a:pt x="19" y="3"/>
                    <a:pt x="20" y="2"/>
                  </a:cubicBezTo>
                  <a:cubicBezTo>
                    <a:pt x="21" y="1"/>
                    <a:pt x="21" y="0"/>
                    <a:pt x="21" y="0"/>
                  </a:cubicBezTo>
                  <a:cubicBezTo>
                    <a:pt x="20" y="1"/>
                    <a:pt x="16" y="0"/>
                    <a:pt x="13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8"/>
                    <a:pt x="1" y="12"/>
                    <a:pt x="4" y="15"/>
                  </a:cubicBezTo>
                  <a:cubicBezTo>
                    <a:pt x="3" y="16"/>
                    <a:pt x="2" y="16"/>
                    <a:pt x="0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3" y="16"/>
                    <a:pt x="4" y="15"/>
                  </a:cubicBezTo>
                  <a:cubicBezTo>
                    <a:pt x="5" y="15"/>
                    <a:pt x="5" y="16"/>
                    <a:pt x="5" y="16"/>
                  </a:cubicBezTo>
                  <a:cubicBezTo>
                    <a:pt x="8" y="18"/>
                    <a:pt x="12" y="18"/>
                    <a:pt x="15" y="16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48" name="Freeform 2402"/>
            <p:cNvSpPr/>
            <p:nvPr/>
          </p:nvSpPr>
          <p:spPr>
            <a:xfrm>
              <a:off x="10161578" y="2087571"/>
              <a:ext cx="107951" cy="101601"/>
            </a:xfrm>
            <a:custGeom>
              <a:avLst/>
              <a:gdLst>
                <a:gd name="txL" fmla="*/ 0 w 29"/>
                <a:gd name="txT" fmla="*/ 0 h 27"/>
                <a:gd name="txR" fmla="*/ 29 w 29"/>
                <a:gd name="txB" fmla="*/ 27 h 2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9" h="27">
                  <a:moveTo>
                    <a:pt x="6" y="21"/>
                  </a:moveTo>
                  <a:cubicBezTo>
                    <a:pt x="8" y="23"/>
                    <a:pt x="12" y="25"/>
                    <a:pt x="16" y="25"/>
                  </a:cubicBezTo>
                  <a:cubicBezTo>
                    <a:pt x="19" y="25"/>
                    <a:pt x="24" y="25"/>
                    <a:pt x="27" y="26"/>
                  </a:cubicBezTo>
                  <a:cubicBezTo>
                    <a:pt x="27" y="26"/>
                    <a:pt x="28" y="27"/>
                    <a:pt x="29" y="27"/>
                  </a:cubicBezTo>
                  <a:cubicBezTo>
                    <a:pt x="27" y="26"/>
                    <a:pt x="28" y="19"/>
                    <a:pt x="27" y="17"/>
                  </a:cubicBezTo>
                  <a:cubicBezTo>
                    <a:pt x="27" y="14"/>
                    <a:pt x="26" y="11"/>
                    <a:pt x="25" y="8"/>
                  </a:cubicBezTo>
                  <a:cubicBezTo>
                    <a:pt x="23" y="6"/>
                    <a:pt x="21" y="3"/>
                    <a:pt x="18" y="2"/>
                  </a:cubicBezTo>
                  <a:cubicBezTo>
                    <a:pt x="14" y="0"/>
                    <a:pt x="10" y="0"/>
                    <a:pt x="8" y="2"/>
                  </a:cubicBezTo>
                  <a:cubicBezTo>
                    <a:pt x="6" y="3"/>
                    <a:pt x="5" y="6"/>
                    <a:pt x="4" y="9"/>
                  </a:cubicBezTo>
                  <a:cubicBezTo>
                    <a:pt x="3" y="8"/>
                    <a:pt x="1" y="8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2" y="9"/>
                    <a:pt x="4" y="9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3"/>
                    <a:pt x="3" y="15"/>
                    <a:pt x="3" y="17"/>
                  </a:cubicBezTo>
                  <a:cubicBezTo>
                    <a:pt x="3" y="18"/>
                    <a:pt x="4" y="20"/>
                    <a:pt x="6" y="21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49" name="Freeform 2403"/>
            <p:cNvSpPr/>
            <p:nvPr/>
          </p:nvSpPr>
          <p:spPr>
            <a:xfrm>
              <a:off x="10488605" y="2370148"/>
              <a:ext cx="130176" cy="168276"/>
            </a:xfrm>
            <a:custGeom>
              <a:avLst/>
              <a:gdLst>
                <a:gd name="txL" fmla="*/ 0 w 35"/>
                <a:gd name="txT" fmla="*/ 0 h 45"/>
                <a:gd name="txR" fmla="*/ 35 w 35"/>
                <a:gd name="txB" fmla="*/ 45 h 4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5" h="45">
                  <a:moveTo>
                    <a:pt x="3" y="27"/>
                  </a:moveTo>
                  <a:cubicBezTo>
                    <a:pt x="5" y="32"/>
                    <a:pt x="10" y="36"/>
                    <a:pt x="15" y="38"/>
                  </a:cubicBezTo>
                  <a:cubicBezTo>
                    <a:pt x="19" y="40"/>
                    <a:pt x="25" y="41"/>
                    <a:pt x="28" y="44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29" y="43"/>
                    <a:pt x="32" y="35"/>
                    <a:pt x="33" y="32"/>
                  </a:cubicBezTo>
                  <a:cubicBezTo>
                    <a:pt x="34" y="25"/>
                    <a:pt x="35" y="18"/>
                    <a:pt x="30" y="12"/>
                  </a:cubicBezTo>
                  <a:cubicBezTo>
                    <a:pt x="25" y="5"/>
                    <a:pt x="17" y="4"/>
                    <a:pt x="10" y="7"/>
                  </a:cubicBezTo>
                  <a:cubicBezTo>
                    <a:pt x="9" y="5"/>
                    <a:pt x="9" y="3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2"/>
                    <a:pt x="9" y="5"/>
                    <a:pt x="10" y="8"/>
                  </a:cubicBezTo>
                  <a:cubicBezTo>
                    <a:pt x="9" y="8"/>
                    <a:pt x="8" y="8"/>
                    <a:pt x="8" y="9"/>
                  </a:cubicBezTo>
                  <a:cubicBezTo>
                    <a:pt x="2" y="13"/>
                    <a:pt x="0" y="21"/>
                    <a:pt x="3" y="27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50" name="Freeform 2404"/>
            <p:cNvSpPr/>
            <p:nvPr/>
          </p:nvSpPr>
          <p:spPr>
            <a:xfrm>
              <a:off x="10607668" y="2571762"/>
              <a:ext cx="165101" cy="255589"/>
            </a:xfrm>
            <a:custGeom>
              <a:avLst/>
              <a:gdLst>
                <a:gd name="txL" fmla="*/ 0 w 44"/>
                <a:gd name="txT" fmla="*/ 0 h 68"/>
                <a:gd name="txR" fmla="*/ 44 w 44"/>
                <a:gd name="txB" fmla="*/ 68 h 68"/>
              </a:gdLst>
              <a:ahLst/>
              <a:cxnLst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</a:cxnLst>
              <a:rect l="txL" t="txT" r="txR" b="txB"/>
              <a:pathLst>
                <a:path w="44" h="68">
                  <a:moveTo>
                    <a:pt x="0" y="30"/>
                  </a:moveTo>
                  <a:cubicBezTo>
                    <a:pt x="0" y="38"/>
                    <a:pt x="4" y="46"/>
                    <a:pt x="10" y="51"/>
                  </a:cubicBezTo>
                  <a:cubicBezTo>
                    <a:pt x="14" y="55"/>
                    <a:pt x="21" y="59"/>
                    <a:pt x="24" y="64"/>
                  </a:cubicBezTo>
                  <a:cubicBezTo>
                    <a:pt x="25" y="65"/>
                    <a:pt x="26" y="67"/>
                    <a:pt x="28" y="68"/>
                  </a:cubicBezTo>
                  <a:cubicBezTo>
                    <a:pt x="27" y="66"/>
                    <a:pt x="28" y="63"/>
                    <a:pt x="30" y="60"/>
                  </a:cubicBezTo>
                  <a:cubicBezTo>
                    <a:pt x="31" y="57"/>
                    <a:pt x="34" y="54"/>
                    <a:pt x="35" y="52"/>
                  </a:cubicBezTo>
                  <a:cubicBezTo>
                    <a:pt x="40" y="44"/>
                    <a:pt x="44" y="36"/>
                    <a:pt x="42" y="27"/>
                  </a:cubicBezTo>
                  <a:cubicBezTo>
                    <a:pt x="39" y="16"/>
                    <a:pt x="31" y="10"/>
                    <a:pt x="20" y="10"/>
                  </a:cubicBezTo>
                  <a:cubicBezTo>
                    <a:pt x="21" y="6"/>
                    <a:pt x="22" y="3"/>
                    <a:pt x="23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1"/>
                    <a:pt x="20" y="6"/>
                    <a:pt x="20" y="10"/>
                  </a:cubicBezTo>
                  <a:cubicBezTo>
                    <a:pt x="18" y="10"/>
                    <a:pt x="17" y="10"/>
                    <a:pt x="16" y="10"/>
                  </a:cubicBezTo>
                  <a:cubicBezTo>
                    <a:pt x="7" y="12"/>
                    <a:pt x="1" y="21"/>
                    <a:pt x="0" y="30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51" name="Freeform 2405"/>
            <p:cNvSpPr/>
            <p:nvPr/>
          </p:nvSpPr>
          <p:spPr>
            <a:xfrm>
              <a:off x="10698156" y="2741626"/>
              <a:ext cx="195264" cy="292102"/>
            </a:xfrm>
            <a:custGeom>
              <a:avLst/>
              <a:gdLst>
                <a:gd name="txL" fmla="*/ 0 w 52"/>
                <a:gd name="txT" fmla="*/ 0 h 78"/>
                <a:gd name="txR" fmla="*/ 52 w 52"/>
                <a:gd name="txB" fmla="*/ 78 h 7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2" h="78">
                  <a:moveTo>
                    <a:pt x="1" y="36"/>
                  </a:moveTo>
                  <a:cubicBezTo>
                    <a:pt x="1" y="45"/>
                    <a:pt x="6" y="54"/>
                    <a:pt x="13" y="60"/>
                  </a:cubicBezTo>
                  <a:cubicBezTo>
                    <a:pt x="17" y="64"/>
                    <a:pt x="26" y="68"/>
                    <a:pt x="29" y="74"/>
                  </a:cubicBezTo>
                  <a:cubicBezTo>
                    <a:pt x="30" y="75"/>
                    <a:pt x="32" y="77"/>
                    <a:pt x="33" y="78"/>
                  </a:cubicBezTo>
                  <a:cubicBezTo>
                    <a:pt x="32" y="76"/>
                    <a:pt x="34" y="72"/>
                    <a:pt x="36" y="69"/>
                  </a:cubicBezTo>
                  <a:cubicBezTo>
                    <a:pt x="37" y="65"/>
                    <a:pt x="40" y="61"/>
                    <a:pt x="41" y="59"/>
                  </a:cubicBezTo>
                  <a:cubicBezTo>
                    <a:pt x="47" y="50"/>
                    <a:pt x="52" y="41"/>
                    <a:pt x="48" y="30"/>
                  </a:cubicBezTo>
                  <a:cubicBezTo>
                    <a:pt x="45" y="17"/>
                    <a:pt x="34" y="11"/>
                    <a:pt x="22" y="12"/>
                  </a:cubicBezTo>
                  <a:cubicBezTo>
                    <a:pt x="22" y="7"/>
                    <a:pt x="23" y="4"/>
                    <a:pt x="25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2" y="2"/>
                    <a:pt x="21" y="7"/>
                    <a:pt x="21" y="12"/>
                  </a:cubicBezTo>
                  <a:cubicBezTo>
                    <a:pt x="20" y="12"/>
                    <a:pt x="19" y="12"/>
                    <a:pt x="17" y="12"/>
                  </a:cubicBezTo>
                  <a:cubicBezTo>
                    <a:pt x="7" y="14"/>
                    <a:pt x="0" y="25"/>
                    <a:pt x="1" y="36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52" name="Freeform 2406"/>
            <p:cNvSpPr/>
            <p:nvPr/>
          </p:nvSpPr>
          <p:spPr>
            <a:xfrm>
              <a:off x="10814044" y="2890852"/>
              <a:ext cx="131763" cy="207964"/>
            </a:xfrm>
            <a:custGeom>
              <a:avLst/>
              <a:gdLst>
                <a:gd name="txL" fmla="*/ 0 w 35"/>
                <a:gd name="txT" fmla="*/ 0 h 55"/>
                <a:gd name="txR" fmla="*/ 35 w 35"/>
                <a:gd name="txB" fmla="*/ 55 h 55"/>
              </a:gdLst>
              <a:ahLst/>
              <a:cxnLst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</a:cxnLst>
              <a:rect l="txL" t="txT" r="txR" b="txB"/>
              <a:pathLst>
                <a:path w="35" h="55">
                  <a:moveTo>
                    <a:pt x="0" y="27"/>
                  </a:moveTo>
                  <a:cubicBezTo>
                    <a:pt x="1" y="34"/>
                    <a:pt x="5" y="40"/>
                    <a:pt x="10" y="43"/>
                  </a:cubicBezTo>
                  <a:cubicBezTo>
                    <a:pt x="14" y="46"/>
                    <a:pt x="20" y="48"/>
                    <a:pt x="22" y="52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4" y="52"/>
                    <a:pt x="28" y="44"/>
                    <a:pt x="30" y="41"/>
                  </a:cubicBezTo>
                  <a:cubicBezTo>
                    <a:pt x="33" y="34"/>
                    <a:pt x="35" y="28"/>
                    <a:pt x="33" y="21"/>
                  </a:cubicBezTo>
                  <a:cubicBezTo>
                    <a:pt x="31" y="18"/>
                    <a:pt x="29" y="15"/>
                    <a:pt x="26" y="13"/>
                  </a:cubicBezTo>
                  <a:cubicBezTo>
                    <a:pt x="23" y="11"/>
                    <a:pt x="19" y="9"/>
                    <a:pt x="15" y="9"/>
                  </a:cubicBezTo>
                  <a:cubicBezTo>
                    <a:pt x="16" y="6"/>
                    <a:pt x="17" y="3"/>
                    <a:pt x="19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2"/>
                    <a:pt x="15" y="5"/>
                    <a:pt x="15" y="9"/>
                  </a:cubicBezTo>
                  <a:cubicBezTo>
                    <a:pt x="14" y="9"/>
                    <a:pt x="13" y="9"/>
                    <a:pt x="12" y="9"/>
                  </a:cubicBezTo>
                  <a:cubicBezTo>
                    <a:pt x="8" y="10"/>
                    <a:pt x="5" y="12"/>
                    <a:pt x="3" y="16"/>
                  </a:cubicBezTo>
                  <a:cubicBezTo>
                    <a:pt x="1" y="19"/>
                    <a:pt x="0" y="23"/>
                    <a:pt x="0" y="27"/>
                  </a:cubicBezTo>
                  <a:close/>
                </a:path>
              </a:pathLst>
            </a:custGeom>
            <a:solidFill>
              <a:srgbClr val="88C6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53" name="Freeform 2407"/>
            <p:cNvSpPr/>
            <p:nvPr/>
          </p:nvSpPr>
          <p:spPr>
            <a:xfrm>
              <a:off x="10909295" y="2884502"/>
              <a:ext cx="112713" cy="138113"/>
            </a:xfrm>
            <a:custGeom>
              <a:avLst/>
              <a:gdLst>
                <a:gd name="txL" fmla="*/ 0 w 30"/>
                <a:gd name="txT" fmla="*/ 0 h 37"/>
                <a:gd name="txR" fmla="*/ 30 w 30"/>
                <a:gd name="txB" fmla="*/ 37 h 3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0" h="37">
                  <a:moveTo>
                    <a:pt x="5" y="23"/>
                  </a:moveTo>
                  <a:cubicBezTo>
                    <a:pt x="7" y="25"/>
                    <a:pt x="11" y="26"/>
                    <a:pt x="15" y="28"/>
                  </a:cubicBezTo>
                  <a:cubicBezTo>
                    <a:pt x="17" y="28"/>
                    <a:pt x="19" y="29"/>
                    <a:pt x="21" y="30"/>
                  </a:cubicBezTo>
                  <a:cubicBezTo>
                    <a:pt x="23" y="31"/>
                    <a:pt x="25" y="32"/>
                    <a:pt x="25" y="34"/>
                  </a:cubicBezTo>
                  <a:cubicBezTo>
                    <a:pt x="26" y="35"/>
                    <a:pt x="27" y="36"/>
                    <a:pt x="28" y="37"/>
                  </a:cubicBezTo>
                  <a:cubicBezTo>
                    <a:pt x="27" y="35"/>
                    <a:pt x="28" y="33"/>
                    <a:pt x="29" y="30"/>
                  </a:cubicBezTo>
                  <a:cubicBezTo>
                    <a:pt x="30" y="27"/>
                    <a:pt x="30" y="24"/>
                    <a:pt x="30" y="22"/>
                  </a:cubicBezTo>
                  <a:cubicBezTo>
                    <a:pt x="30" y="18"/>
                    <a:pt x="30" y="13"/>
                    <a:pt x="28" y="10"/>
                  </a:cubicBezTo>
                  <a:cubicBezTo>
                    <a:pt x="27" y="7"/>
                    <a:pt x="24" y="4"/>
                    <a:pt x="21" y="2"/>
                  </a:cubicBezTo>
                  <a:cubicBezTo>
                    <a:pt x="18" y="0"/>
                    <a:pt x="15" y="0"/>
                    <a:pt x="12" y="1"/>
                  </a:cubicBezTo>
                  <a:cubicBezTo>
                    <a:pt x="9" y="1"/>
                    <a:pt x="7" y="3"/>
                    <a:pt x="4" y="6"/>
                  </a:cubicBezTo>
                  <a:cubicBezTo>
                    <a:pt x="3" y="4"/>
                    <a:pt x="2" y="2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2" y="4"/>
                    <a:pt x="4" y="6"/>
                  </a:cubicBezTo>
                  <a:cubicBezTo>
                    <a:pt x="4" y="7"/>
                    <a:pt x="3" y="7"/>
                    <a:pt x="3" y="8"/>
                  </a:cubicBezTo>
                  <a:cubicBezTo>
                    <a:pt x="1" y="11"/>
                    <a:pt x="1" y="14"/>
                    <a:pt x="1" y="16"/>
                  </a:cubicBezTo>
                  <a:cubicBezTo>
                    <a:pt x="2" y="19"/>
                    <a:pt x="3" y="21"/>
                    <a:pt x="5" y="23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54" name="Freeform 2408"/>
            <p:cNvSpPr/>
            <p:nvPr/>
          </p:nvSpPr>
          <p:spPr>
            <a:xfrm>
              <a:off x="10912470" y="2752738"/>
              <a:ext cx="179389" cy="123826"/>
            </a:xfrm>
            <a:custGeom>
              <a:avLst/>
              <a:gdLst>
                <a:gd name="txL" fmla="*/ 0 w 48"/>
                <a:gd name="txT" fmla="*/ 0 h 33"/>
                <a:gd name="txR" fmla="*/ 48 w 48"/>
                <a:gd name="txB" fmla="*/ 33 h 3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8" h="33">
                  <a:moveTo>
                    <a:pt x="13" y="30"/>
                  </a:moveTo>
                  <a:cubicBezTo>
                    <a:pt x="19" y="33"/>
                    <a:pt x="25" y="32"/>
                    <a:pt x="31" y="30"/>
                  </a:cubicBezTo>
                  <a:cubicBezTo>
                    <a:pt x="34" y="28"/>
                    <a:pt x="39" y="24"/>
                    <a:pt x="44" y="24"/>
                  </a:cubicBezTo>
                  <a:cubicBezTo>
                    <a:pt x="45" y="24"/>
                    <a:pt x="47" y="24"/>
                    <a:pt x="48" y="23"/>
                  </a:cubicBezTo>
                  <a:cubicBezTo>
                    <a:pt x="44" y="23"/>
                    <a:pt x="40" y="16"/>
                    <a:pt x="38" y="12"/>
                  </a:cubicBezTo>
                  <a:cubicBezTo>
                    <a:pt x="34" y="7"/>
                    <a:pt x="30" y="1"/>
                    <a:pt x="24" y="0"/>
                  </a:cubicBezTo>
                  <a:cubicBezTo>
                    <a:pt x="20" y="0"/>
                    <a:pt x="17" y="0"/>
                    <a:pt x="14" y="2"/>
                  </a:cubicBezTo>
                  <a:cubicBezTo>
                    <a:pt x="11" y="3"/>
                    <a:pt x="7" y="5"/>
                    <a:pt x="5" y="8"/>
                  </a:cubicBezTo>
                  <a:cubicBezTo>
                    <a:pt x="3" y="6"/>
                    <a:pt x="1" y="3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1" y="4"/>
                  </a:cubicBezTo>
                  <a:cubicBezTo>
                    <a:pt x="2" y="6"/>
                    <a:pt x="3" y="7"/>
                    <a:pt x="5" y="9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2" y="15"/>
                    <a:pt x="3" y="19"/>
                    <a:pt x="5" y="22"/>
                  </a:cubicBezTo>
                  <a:cubicBezTo>
                    <a:pt x="6" y="26"/>
                    <a:pt x="9" y="29"/>
                    <a:pt x="13" y="30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55" name="Freeform 2409"/>
            <p:cNvSpPr/>
            <p:nvPr/>
          </p:nvSpPr>
          <p:spPr>
            <a:xfrm>
              <a:off x="10841032" y="2632087"/>
              <a:ext cx="195264" cy="120651"/>
            </a:xfrm>
            <a:custGeom>
              <a:avLst/>
              <a:gdLst>
                <a:gd name="txL" fmla="*/ 0 w 52"/>
                <a:gd name="txT" fmla="*/ 0 h 32"/>
                <a:gd name="txR" fmla="*/ 52 w 52"/>
                <a:gd name="txB" fmla="*/ 32 h 3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2" h="32">
                  <a:moveTo>
                    <a:pt x="21" y="32"/>
                  </a:moveTo>
                  <a:cubicBezTo>
                    <a:pt x="26" y="32"/>
                    <a:pt x="31" y="30"/>
                    <a:pt x="36" y="27"/>
                  </a:cubicBezTo>
                  <a:cubicBezTo>
                    <a:pt x="39" y="25"/>
                    <a:pt x="43" y="21"/>
                    <a:pt x="48" y="21"/>
                  </a:cubicBezTo>
                  <a:cubicBezTo>
                    <a:pt x="49" y="21"/>
                    <a:pt x="50" y="20"/>
                    <a:pt x="52" y="20"/>
                  </a:cubicBezTo>
                  <a:cubicBezTo>
                    <a:pt x="50" y="20"/>
                    <a:pt x="48" y="18"/>
                    <a:pt x="46" y="16"/>
                  </a:cubicBezTo>
                  <a:cubicBezTo>
                    <a:pt x="44" y="13"/>
                    <a:pt x="42" y="11"/>
                    <a:pt x="40" y="10"/>
                  </a:cubicBezTo>
                  <a:cubicBezTo>
                    <a:pt x="34" y="4"/>
                    <a:pt x="28" y="0"/>
                    <a:pt x="20" y="2"/>
                  </a:cubicBezTo>
                  <a:cubicBezTo>
                    <a:pt x="12" y="3"/>
                    <a:pt x="8" y="10"/>
                    <a:pt x="8" y="17"/>
                  </a:cubicBezTo>
                  <a:cubicBezTo>
                    <a:pt x="5" y="17"/>
                    <a:pt x="3" y="17"/>
                    <a:pt x="1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17"/>
                    <a:pt x="5" y="18"/>
                    <a:pt x="8" y="18"/>
                  </a:cubicBezTo>
                  <a:cubicBezTo>
                    <a:pt x="8" y="19"/>
                    <a:pt x="8" y="20"/>
                    <a:pt x="8" y="21"/>
                  </a:cubicBezTo>
                  <a:cubicBezTo>
                    <a:pt x="9" y="27"/>
                    <a:pt x="15" y="32"/>
                    <a:pt x="21" y="32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56" name="Freeform 2410"/>
            <p:cNvSpPr/>
            <p:nvPr/>
          </p:nvSpPr>
          <p:spPr>
            <a:xfrm>
              <a:off x="10709268" y="2238385"/>
              <a:ext cx="390527" cy="239714"/>
            </a:xfrm>
            <a:custGeom>
              <a:avLst/>
              <a:gdLst>
                <a:gd name="txL" fmla="*/ 0 w 104"/>
                <a:gd name="txT" fmla="*/ 0 h 64"/>
                <a:gd name="txR" fmla="*/ 104 w 104"/>
                <a:gd name="txB" fmla="*/ 64 h 6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04" h="64">
                  <a:moveTo>
                    <a:pt x="46" y="64"/>
                  </a:moveTo>
                  <a:cubicBezTo>
                    <a:pt x="60" y="64"/>
                    <a:pt x="70" y="58"/>
                    <a:pt x="78" y="49"/>
                  </a:cubicBezTo>
                  <a:cubicBezTo>
                    <a:pt x="83" y="43"/>
                    <a:pt x="89" y="32"/>
                    <a:pt x="97" y="29"/>
                  </a:cubicBezTo>
                  <a:cubicBezTo>
                    <a:pt x="99" y="27"/>
                    <a:pt x="101" y="25"/>
                    <a:pt x="104" y="24"/>
                  </a:cubicBezTo>
                  <a:cubicBezTo>
                    <a:pt x="96" y="25"/>
                    <a:pt x="83" y="15"/>
                    <a:pt x="76" y="12"/>
                  </a:cubicBezTo>
                  <a:cubicBezTo>
                    <a:pt x="71" y="8"/>
                    <a:pt x="65" y="5"/>
                    <a:pt x="59" y="3"/>
                  </a:cubicBezTo>
                  <a:cubicBezTo>
                    <a:pt x="54" y="1"/>
                    <a:pt x="49" y="0"/>
                    <a:pt x="43" y="2"/>
                  </a:cubicBezTo>
                  <a:cubicBezTo>
                    <a:pt x="37" y="4"/>
                    <a:pt x="32" y="7"/>
                    <a:pt x="27" y="12"/>
                  </a:cubicBezTo>
                  <a:cubicBezTo>
                    <a:pt x="22" y="16"/>
                    <a:pt x="17" y="21"/>
                    <a:pt x="14" y="29"/>
                  </a:cubicBezTo>
                  <a:cubicBezTo>
                    <a:pt x="9" y="26"/>
                    <a:pt x="4" y="21"/>
                    <a:pt x="2" y="15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1" y="18"/>
                    <a:pt x="2" y="21"/>
                    <a:pt x="5" y="23"/>
                  </a:cubicBezTo>
                  <a:cubicBezTo>
                    <a:pt x="7" y="26"/>
                    <a:pt x="10" y="28"/>
                    <a:pt x="14" y="30"/>
                  </a:cubicBezTo>
                  <a:cubicBezTo>
                    <a:pt x="13" y="32"/>
                    <a:pt x="13" y="33"/>
                    <a:pt x="13" y="35"/>
                  </a:cubicBezTo>
                  <a:cubicBezTo>
                    <a:pt x="12" y="43"/>
                    <a:pt x="17" y="50"/>
                    <a:pt x="23" y="56"/>
                  </a:cubicBezTo>
                  <a:cubicBezTo>
                    <a:pt x="30" y="61"/>
                    <a:pt x="38" y="64"/>
                    <a:pt x="46" y="64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57" name="Freeform 2411"/>
            <p:cNvSpPr/>
            <p:nvPr/>
          </p:nvSpPr>
          <p:spPr>
            <a:xfrm>
              <a:off x="10909295" y="2197109"/>
              <a:ext cx="171451" cy="123826"/>
            </a:xfrm>
            <a:custGeom>
              <a:avLst/>
              <a:gdLst>
                <a:gd name="txL" fmla="*/ 0 w 46"/>
                <a:gd name="txT" fmla="*/ 0 h 33"/>
                <a:gd name="txR" fmla="*/ 46 w 46"/>
                <a:gd name="txB" fmla="*/ 33 h 3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6" h="33">
                  <a:moveTo>
                    <a:pt x="30" y="31"/>
                  </a:moveTo>
                  <a:cubicBezTo>
                    <a:pt x="36" y="28"/>
                    <a:pt x="39" y="23"/>
                    <a:pt x="40" y="18"/>
                  </a:cubicBezTo>
                  <a:cubicBezTo>
                    <a:pt x="42" y="14"/>
                    <a:pt x="42" y="8"/>
                    <a:pt x="44" y="4"/>
                  </a:cubicBezTo>
                  <a:cubicBezTo>
                    <a:pt x="45" y="3"/>
                    <a:pt x="45" y="2"/>
                    <a:pt x="46" y="1"/>
                  </a:cubicBezTo>
                  <a:cubicBezTo>
                    <a:pt x="43" y="3"/>
                    <a:pt x="36" y="2"/>
                    <a:pt x="32" y="1"/>
                  </a:cubicBezTo>
                  <a:cubicBezTo>
                    <a:pt x="26" y="1"/>
                    <a:pt x="20" y="0"/>
                    <a:pt x="16" y="4"/>
                  </a:cubicBezTo>
                  <a:cubicBezTo>
                    <a:pt x="13" y="6"/>
                    <a:pt x="12" y="9"/>
                    <a:pt x="11" y="11"/>
                  </a:cubicBezTo>
                  <a:cubicBezTo>
                    <a:pt x="10" y="14"/>
                    <a:pt x="8" y="18"/>
                    <a:pt x="8" y="22"/>
                  </a:cubicBezTo>
                  <a:cubicBezTo>
                    <a:pt x="5" y="21"/>
                    <a:pt x="2" y="20"/>
                    <a:pt x="1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9"/>
                    <a:pt x="2" y="20"/>
                    <a:pt x="3" y="21"/>
                  </a:cubicBezTo>
                  <a:cubicBezTo>
                    <a:pt x="5" y="22"/>
                    <a:pt x="7" y="22"/>
                    <a:pt x="8" y="22"/>
                  </a:cubicBezTo>
                  <a:cubicBezTo>
                    <a:pt x="9" y="23"/>
                    <a:pt x="9" y="24"/>
                    <a:pt x="9" y="25"/>
                  </a:cubicBezTo>
                  <a:cubicBezTo>
                    <a:pt x="10" y="28"/>
                    <a:pt x="14" y="31"/>
                    <a:pt x="18" y="32"/>
                  </a:cubicBezTo>
                  <a:cubicBezTo>
                    <a:pt x="22" y="33"/>
                    <a:pt x="26" y="32"/>
                    <a:pt x="30" y="31"/>
                  </a:cubicBezTo>
                  <a:close/>
                </a:path>
              </a:pathLst>
            </a:custGeom>
            <a:solidFill>
              <a:srgbClr val="88C6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58" name="Freeform 2412"/>
            <p:cNvSpPr/>
            <p:nvPr/>
          </p:nvSpPr>
          <p:spPr>
            <a:xfrm>
              <a:off x="10937870" y="2032008"/>
              <a:ext cx="120651" cy="142876"/>
            </a:xfrm>
            <a:custGeom>
              <a:avLst/>
              <a:gdLst>
                <a:gd name="txL" fmla="*/ 0 w 32"/>
                <a:gd name="txT" fmla="*/ 0 h 38"/>
                <a:gd name="txR" fmla="*/ 32 w 32"/>
                <a:gd name="txB" fmla="*/ 38 h 3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2" h="38">
                  <a:moveTo>
                    <a:pt x="26" y="32"/>
                  </a:moveTo>
                  <a:cubicBezTo>
                    <a:pt x="30" y="28"/>
                    <a:pt x="32" y="23"/>
                    <a:pt x="32" y="17"/>
                  </a:cubicBezTo>
                  <a:cubicBezTo>
                    <a:pt x="32" y="13"/>
                    <a:pt x="31" y="7"/>
                    <a:pt x="32" y="4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1" y="1"/>
                    <a:pt x="29" y="2"/>
                    <a:pt x="27" y="3"/>
                  </a:cubicBezTo>
                  <a:cubicBezTo>
                    <a:pt x="24" y="3"/>
                    <a:pt x="22" y="4"/>
                    <a:pt x="20" y="4"/>
                  </a:cubicBezTo>
                  <a:cubicBezTo>
                    <a:pt x="14" y="5"/>
                    <a:pt x="7" y="7"/>
                    <a:pt x="3" y="14"/>
                  </a:cubicBezTo>
                  <a:cubicBezTo>
                    <a:pt x="1" y="17"/>
                    <a:pt x="0" y="21"/>
                    <a:pt x="1" y="25"/>
                  </a:cubicBezTo>
                  <a:cubicBezTo>
                    <a:pt x="2" y="28"/>
                    <a:pt x="4" y="31"/>
                    <a:pt x="7" y="33"/>
                  </a:cubicBezTo>
                  <a:cubicBezTo>
                    <a:pt x="6" y="35"/>
                    <a:pt x="5" y="36"/>
                    <a:pt x="3" y="38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5" y="37"/>
                    <a:pt x="6" y="35"/>
                    <a:pt x="8" y="33"/>
                  </a:cubicBezTo>
                  <a:cubicBezTo>
                    <a:pt x="9" y="34"/>
                    <a:pt x="9" y="34"/>
                    <a:pt x="10" y="35"/>
                  </a:cubicBezTo>
                  <a:cubicBezTo>
                    <a:pt x="16" y="38"/>
                    <a:pt x="22" y="37"/>
                    <a:pt x="26" y="32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59" name="Freeform 2413"/>
            <p:cNvSpPr/>
            <p:nvPr/>
          </p:nvSpPr>
          <p:spPr>
            <a:xfrm>
              <a:off x="10536230" y="1554167"/>
              <a:ext cx="271464" cy="323852"/>
            </a:xfrm>
            <a:custGeom>
              <a:avLst/>
              <a:gdLst>
                <a:gd name="txL" fmla="*/ 0 w 72"/>
                <a:gd name="txT" fmla="*/ 0 h 86"/>
                <a:gd name="txR" fmla="*/ 72 w 72"/>
                <a:gd name="txB" fmla="*/ 86 h 8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2" h="86">
                  <a:moveTo>
                    <a:pt x="57" y="71"/>
                  </a:moveTo>
                  <a:cubicBezTo>
                    <a:pt x="58" y="70"/>
                    <a:pt x="59" y="69"/>
                    <a:pt x="60" y="67"/>
                  </a:cubicBezTo>
                  <a:cubicBezTo>
                    <a:pt x="61" y="67"/>
                    <a:pt x="61" y="66"/>
                    <a:pt x="62" y="65"/>
                  </a:cubicBezTo>
                  <a:cubicBezTo>
                    <a:pt x="62" y="64"/>
                    <a:pt x="63" y="63"/>
                    <a:pt x="63" y="63"/>
                  </a:cubicBezTo>
                  <a:cubicBezTo>
                    <a:pt x="65" y="60"/>
                    <a:pt x="66" y="57"/>
                    <a:pt x="66" y="54"/>
                  </a:cubicBezTo>
                  <a:cubicBezTo>
                    <a:pt x="67" y="48"/>
                    <a:pt x="67" y="43"/>
                    <a:pt x="66" y="37"/>
                  </a:cubicBezTo>
                  <a:cubicBezTo>
                    <a:pt x="65" y="33"/>
                    <a:pt x="64" y="28"/>
                    <a:pt x="64" y="23"/>
                  </a:cubicBezTo>
                  <a:cubicBezTo>
                    <a:pt x="63" y="18"/>
                    <a:pt x="64" y="13"/>
                    <a:pt x="67" y="9"/>
                  </a:cubicBezTo>
                  <a:cubicBezTo>
                    <a:pt x="68" y="6"/>
                    <a:pt x="70" y="3"/>
                    <a:pt x="72" y="0"/>
                  </a:cubicBezTo>
                  <a:cubicBezTo>
                    <a:pt x="70" y="2"/>
                    <a:pt x="67" y="3"/>
                    <a:pt x="64" y="4"/>
                  </a:cubicBezTo>
                  <a:cubicBezTo>
                    <a:pt x="61" y="5"/>
                    <a:pt x="57" y="6"/>
                    <a:pt x="54" y="7"/>
                  </a:cubicBezTo>
                  <a:cubicBezTo>
                    <a:pt x="48" y="9"/>
                    <a:pt x="41" y="11"/>
                    <a:pt x="38" y="13"/>
                  </a:cubicBezTo>
                  <a:cubicBezTo>
                    <a:pt x="30" y="15"/>
                    <a:pt x="24" y="18"/>
                    <a:pt x="20" y="20"/>
                  </a:cubicBezTo>
                  <a:cubicBezTo>
                    <a:pt x="18" y="21"/>
                    <a:pt x="15" y="23"/>
                    <a:pt x="12" y="26"/>
                  </a:cubicBezTo>
                  <a:cubicBezTo>
                    <a:pt x="10" y="28"/>
                    <a:pt x="7" y="31"/>
                    <a:pt x="5" y="35"/>
                  </a:cubicBezTo>
                  <a:cubicBezTo>
                    <a:pt x="1" y="44"/>
                    <a:pt x="0" y="53"/>
                    <a:pt x="2" y="60"/>
                  </a:cubicBezTo>
                  <a:cubicBezTo>
                    <a:pt x="5" y="67"/>
                    <a:pt x="11" y="71"/>
                    <a:pt x="18" y="75"/>
                  </a:cubicBezTo>
                  <a:cubicBezTo>
                    <a:pt x="17" y="77"/>
                    <a:pt x="16" y="79"/>
                    <a:pt x="15" y="80"/>
                  </a:cubicBezTo>
                  <a:cubicBezTo>
                    <a:pt x="14" y="82"/>
                    <a:pt x="13" y="83"/>
                    <a:pt x="13" y="85"/>
                  </a:cubicBezTo>
                  <a:cubicBezTo>
                    <a:pt x="15" y="86"/>
                    <a:pt x="15" y="86"/>
                    <a:pt x="15" y="86"/>
                  </a:cubicBezTo>
                  <a:cubicBezTo>
                    <a:pt x="15" y="85"/>
                    <a:pt x="16" y="83"/>
                    <a:pt x="16" y="82"/>
                  </a:cubicBezTo>
                  <a:cubicBezTo>
                    <a:pt x="17" y="79"/>
                    <a:pt x="17" y="79"/>
                    <a:pt x="17" y="79"/>
                  </a:cubicBezTo>
                  <a:cubicBezTo>
                    <a:pt x="19" y="75"/>
                    <a:pt x="19" y="75"/>
                    <a:pt x="19" y="75"/>
                  </a:cubicBezTo>
                  <a:cubicBezTo>
                    <a:pt x="21" y="76"/>
                    <a:pt x="22" y="77"/>
                    <a:pt x="24" y="78"/>
                  </a:cubicBezTo>
                  <a:cubicBezTo>
                    <a:pt x="30" y="81"/>
                    <a:pt x="36" y="82"/>
                    <a:pt x="41" y="81"/>
                  </a:cubicBezTo>
                  <a:cubicBezTo>
                    <a:pt x="47" y="80"/>
                    <a:pt x="52" y="77"/>
                    <a:pt x="57" y="71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60" name="Freeform 2414"/>
            <p:cNvSpPr/>
            <p:nvPr/>
          </p:nvSpPr>
          <p:spPr>
            <a:xfrm>
              <a:off x="10687043" y="1730381"/>
              <a:ext cx="180976" cy="161926"/>
            </a:xfrm>
            <a:custGeom>
              <a:avLst/>
              <a:gdLst>
                <a:gd name="txL" fmla="*/ 0 w 48"/>
                <a:gd name="txT" fmla="*/ 0 h 43"/>
                <a:gd name="txR" fmla="*/ 48 w 48"/>
                <a:gd name="txB" fmla="*/ 43 h 4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8" h="43">
                  <a:moveTo>
                    <a:pt x="33" y="38"/>
                  </a:moveTo>
                  <a:cubicBezTo>
                    <a:pt x="38" y="33"/>
                    <a:pt x="41" y="27"/>
                    <a:pt x="42" y="21"/>
                  </a:cubicBezTo>
                  <a:cubicBezTo>
                    <a:pt x="43" y="16"/>
                    <a:pt x="43" y="9"/>
                    <a:pt x="46" y="5"/>
                  </a:cubicBezTo>
                  <a:cubicBezTo>
                    <a:pt x="47" y="3"/>
                    <a:pt x="47" y="2"/>
                    <a:pt x="48" y="0"/>
                  </a:cubicBezTo>
                  <a:cubicBezTo>
                    <a:pt x="47" y="2"/>
                    <a:pt x="43" y="2"/>
                    <a:pt x="40" y="2"/>
                  </a:cubicBezTo>
                  <a:cubicBezTo>
                    <a:pt x="36" y="2"/>
                    <a:pt x="33" y="2"/>
                    <a:pt x="30" y="2"/>
                  </a:cubicBezTo>
                  <a:cubicBezTo>
                    <a:pt x="22" y="2"/>
                    <a:pt x="13" y="4"/>
                    <a:pt x="8" y="10"/>
                  </a:cubicBezTo>
                  <a:cubicBezTo>
                    <a:pt x="5" y="14"/>
                    <a:pt x="4" y="19"/>
                    <a:pt x="4" y="23"/>
                  </a:cubicBezTo>
                  <a:cubicBezTo>
                    <a:pt x="4" y="27"/>
                    <a:pt x="5" y="31"/>
                    <a:pt x="8" y="35"/>
                  </a:cubicBezTo>
                  <a:cubicBezTo>
                    <a:pt x="6" y="36"/>
                    <a:pt x="3" y="37"/>
                    <a:pt x="0" y="3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2" y="39"/>
                    <a:pt x="6" y="37"/>
                    <a:pt x="9" y="35"/>
                  </a:cubicBezTo>
                  <a:cubicBezTo>
                    <a:pt x="9" y="36"/>
                    <a:pt x="10" y="37"/>
                    <a:pt x="11" y="37"/>
                  </a:cubicBezTo>
                  <a:cubicBezTo>
                    <a:pt x="17" y="43"/>
                    <a:pt x="27" y="42"/>
                    <a:pt x="33" y="38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61" name="Freeform 2415"/>
            <p:cNvSpPr/>
            <p:nvPr/>
          </p:nvSpPr>
          <p:spPr>
            <a:xfrm>
              <a:off x="10612430" y="1847857"/>
              <a:ext cx="142876" cy="88901"/>
            </a:xfrm>
            <a:custGeom>
              <a:avLst/>
              <a:gdLst>
                <a:gd name="txL" fmla="*/ 0 w 38"/>
                <a:gd name="txT" fmla="*/ 0 h 24"/>
                <a:gd name="txR" fmla="*/ 38 w 38"/>
                <a:gd name="txB" fmla="*/ 24 h 2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8" h="24">
                  <a:moveTo>
                    <a:pt x="16" y="23"/>
                  </a:moveTo>
                  <a:cubicBezTo>
                    <a:pt x="21" y="24"/>
                    <a:pt x="25" y="22"/>
                    <a:pt x="28" y="19"/>
                  </a:cubicBezTo>
                  <a:cubicBezTo>
                    <a:pt x="30" y="17"/>
                    <a:pt x="32" y="13"/>
                    <a:pt x="35" y="12"/>
                  </a:cubicBezTo>
                  <a:cubicBezTo>
                    <a:pt x="36" y="12"/>
                    <a:pt x="37" y="11"/>
                    <a:pt x="38" y="10"/>
                  </a:cubicBezTo>
                  <a:cubicBezTo>
                    <a:pt x="35" y="11"/>
                    <a:pt x="31" y="7"/>
                    <a:pt x="29" y="5"/>
                  </a:cubicBezTo>
                  <a:cubicBezTo>
                    <a:pt x="25" y="2"/>
                    <a:pt x="20" y="0"/>
                    <a:pt x="16" y="1"/>
                  </a:cubicBezTo>
                  <a:cubicBezTo>
                    <a:pt x="13" y="1"/>
                    <a:pt x="11" y="3"/>
                    <a:pt x="9" y="4"/>
                  </a:cubicBezTo>
                  <a:cubicBezTo>
                    <a:pt x="8" y="6"/>
                    <a:pt x="6" y="8"/>
                    <a:pt x="6" y="11"/>
                  </a:cubicBezTo>
                  <a:cubicBezTo>
                    <a:pt x="4" y="11"/>
                    <a:pt x="2" y="9"/>
                    <a:pt x="1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9"/>
                    <a:pt x="3" y="11"/>
                    <a:pt x="6" y="12"/>
                  </a:cubicBezTo>
                  <a:cubicBezTo>
                    <a:pt x="6" y="12"/>
                    <a:pt x="6" y="13"/>
                    <a:pt x="6" y="14"/>
                  </a:cubicBezTo>
                  <a:cubicBezTo>
                    <a:pt x="6" y="16"/>
                    <a:pt x="7" y="19"/>
                    <a:pt x="9" y="20"/>
                  </a:cubicBezTo>
                  <a:cubicBezTo>
                    <a:pt x="11" y="22"/>
                    <a:pt x="14" y="23"/>
                    <a:pt x="16" y="23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62" name="Freeform 2416"/>
            <p:cNvSpPr/>
            <p:nvPr/>
          </p:nvSpPr>
          <p:spPr>
            <a:xfrm>
              <a:off x="10525117" y="1752606"/>
              <a:ext cx="90488" cy="131763"/>
            </a:xfrm>
            <a:custGeom>
              <a:avLst/>
              <a:gdLst>
                <a:gd name="txL" fmla="*/ 0 w 24"/>
                <a:gd name="txT" fmla="*/ 0 h 35"/>
                <a:gd name="txR" fmla="*/ 24 w 24"/>
                <a:gd name="txB" fmla="*/ 35 h 3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4" h="35">
                  <a:moveTo>
                    <a:pt x="23" y="24"/>
                  </a:moveTo>
                  <a:cubicBezTo>
                    <a:pt x="24" y="21"/>
                    <a:pt x="24" y="16"/>
                    <a:pt x="22" y="12"/>
                  </a:cubicBezTo>
                  <a:cubicBezTo>
                    <a:pt x="21" y="9"/>
                    <a:pt x="19" y="6"/>
                    <a:pt x="19" y="3"/>
                  </a:cubicBezTo>
                  <a:cubicBezTo>
                    <a:pt x="18" y="2"/>
                    <a:pt x="18" y="1"/>
                    <a:pt x="17" y="0"/>
                  </a:cubicBezTo>
                  <a:cubicBezTo>
                    <a:pt x="18" y="2"/>
                    <a:pt x="12" y="5"/>
                    <a:pt x="10" y="6"/>
                  </a:cubicBezTo>
                  <a:cubicBezTo>
                    <a:pt x="8" y="7"/>
                    <a:pt x="6" y="9"/>
                    <a:pt x="4" y="11"/>
                  </a:cubicBezTo>
                  <a:cubicBezTo>
                    <a:pt x="2" y="13"/>
                    <a:pt x="1" y="16"/>
                    <a:pt x="1" y="19"/>
                  </a:cubicBezTo>
                  <a:cubicBezTo>
                    <a:pt x="0" y="23"/>
                    <a:pt x="1" y="26"/>
                    <a:pt x="3" y="28"/>
                  </a:cubicBezTo>
                  <a:cubicBezTo>
                    <a:pt x="5" y="30"/>
                    <a:pt x="8" y="30"/>
                    <a:pt x="11" y="30"/>
                  </a:cubicBezTo>
                  <a:cubicBezTo>
                    <a:pt x="11" y="32"/>
                    <a:pt x="10" y="33"/>
                    <a:pt x="10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4"/>
                    <a:pt x="11" y="32"/>
                    <a:pt x="11" y="30"/>
                  </a:cubicBezTo>
                  <a:cubicBezTo>
                    <a:pt x="12" y="30"/>
                    <a:pt x="12" y="30"/>
                    <a:pt x="13" y="30"/>
                  </a:cubicBezTo>
                  <a:cubicBezTo>
                    <a:pt x="18" y="30"/>
                    <a:pt x="21" y="28"/>
                    <a:pt x="23" y="24"/>
                  </a:cubicBezTo>
                  <a:close/>
                </a:path>
              </a:pathLst>
            </a:custGeom>
            <a:solidFill>
              <a:srgbClr val="88C6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63" name="Freeform 2417"/>
            <p:cNvSpPr/>
            <p:nvPr/>
          </p:nvSpPr>
          <p:spPr>
            <a:xfrm>
              <a:off x="10450504" y="1779594"/>
              <a:ext cx="74613" cy="112713"/>
            </a:xfrm>
            <a:custGeom>
              <a:avLst/>
              <a:gdLst>
                <a:gd name="txL" fmla="*/ 0 w 20"/>
                <a:gd name="txT" fmla="*/ 0 h 30"/>
                <a:gd name="txR" fmla="*/ 20 w 20"/>
                <a:gd name="txB" fmla="*/ 30 h 3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0" h="30">
                  <a:moveTo>
                    <a:pt x="19" y="19"/>
                  </a:moveTo>
                  <a:cubicBezTo>
                    <a:pt x="19" y="16"/>
                    <a:pt x="19" y="13"/>
                    <a:pt x="18" y="10"/>
                  </a:cubicBezTo>
                  <a:cubicBezTo>
                    <a:pt x="17" y="9"/>
                    <a:pt x="17" y="8"/>
                    <a:pt x="17" y="6"/>
                  </a:cubicBezTo>
                  <a:cubicBezTo>
                    <a:pt x="17" y="5"/>
                    <a:pt x="17" y="3"/>
                    <a:pt x="18" y="2"/>
                  </a:cubicBezTo>
                  <a:cubicBezTo>
                    <a:pt x="18" y="1"/>
                    <a:pt x="19" y="1"/>
                    <a:pt x="20" y="0"/>
                  </a:cubicBezTo>
                  <a:cubicBezTo>
                    <a:pt x="18" y="1"/>
                    <a:pt x="16" y="1"/>
                    <a:pt x="14" y="2"/>
                  </a:cubicBezTo>
                  <a:cubicBezTo>
                    <a:pt x="12" y="2"/>
                    <a:pt x="10" y="3"/>
                    <a:pt x="8" y="4"/>
                  </a:cubicBezTo>
                  <a:cubicBezTo>
                    <a:pt x="4" y="7"/>
                    <a:pt x="0" y="11"/>
                    <a:pt x="1" y="16"/>
                  </a:cubicBezTo>
                  <a:cubicBezTo>
                    <a:pt x="1" y="22"/>
                    <a:pt x="4" y="25"/>
                    <a:pt x="9" y="25"/>
                  </a:cubicBezTo>
                  <a:cubicBezTo>
                    <a:pt x="9" y="27"/>
                    <a:pt x="8" y="28"/>
                    <a:pt x="7" y="29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29"/>
                    <a:pt x="9" y="27"/>
                    <a:pt x="9" y="25"/>
                  </a:cubicBezTo>
                  <a:cubicBezTo>
                    <a:pt x="10" y="25"/>
                    <a:pt x="10" y="25"/>
                    <a:pt x="11" y="25"/>
                  </a:cubicBezTo>
                  <a:cubicBezTo>
                    <a:pt x="15" y="25"/>
                    <a:pt x="18" y="22"/>
                    <a:pt x="19" y="19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64" name="Freeform 2418"/>
            <p:cNvSpPr/>
            <p:nvPr/>
          </p:nvSpPr>
          <p:spPr>
            <a:xfrm>
              <a:off x="10667993" y="1936758"/>
              <a:ext cx="311152" cy="225427"/>
            </a:xfrm>
            <a:custGeom>
              <a:avLst/>
              <a:gdLst>
                <a:gd name="txL" fmla="*/ 0 w 83"/>
                <a:gd name="txT" fmla="*/ 0 h 60"/>
                <a:gd name="txR" fmla="*/ 83 w 83"/>
                <a:gd name="txB" fmla="*/ 60 h 6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83" h="60">
                  <a:moveTo>
                    <a:pt x="21" y="54"/>
                  </a:moveTo>
                  <a:cubicBezTo>
                    <a:pt x="30" y="59"/>
                    <a:pt x="40" y="60"/>
                    <a:pt x="50" y="58"/>
                  </a:cubicBezTo>
                  <a:cubicBezTo>
                    <a:pt x="57" y="57"/>
                    <a:pt x="68" y="54"/>
                    <a:pt x="75" y="57"/>
                  </a:cubicBezTo>
                  <a:cubicBezTo>
                    <a:pt x="78" y="58"/>
                    <a:pt x="80" y="58"/>
                    <a:pt x="83" y="59"/>
                  </a:cubicBezTo>
                  <a:cubicBezTo>
                    <a:pt x="80" y="57"/>
                    <a:pt x="78" y="52"/>
                    <a:pt x="76" y="47"/>
                  </a:cubicBezTo>
                  <a:cubicBezTo>
                    <a:pt x="74" y="41"/>
                    <a:pt x="73" y="36"/>
                    <a:pt x="71" y="32"/>
                  </a:cubicBezTo>
                  <a:cubicBezTo>
                    <a:pt x="69" y="26"/>
                    <a:pt x="66" y="19"/>
                    <a:pt x="61" y="14"/>
                  </a:cubicBezTo>
                  <a:cubicBezTo>
                    <a:pt x="57" y="9"/>
                    <a:pt x="51" y="4"/>
                    <a:pt x="44" y="2"/>
                  </a:cubicBezTo>
                  <a:cubicBezTo>
                    <a:pt x="35" y="0"/>
                    <a:pt x="28" y="1"/>
                    <a:pt x="22" y="5"/>
                  </a:cubicBezTo>
                  <a:cubicBezTo>
                    <a:pt x="17" y="8"/>
                    <a:pt x="13" y="14"/>
                    <a:pt x="11" y="21"/>
                  </a:cubicBezTo>
                  <a:cubicBezTo>
                    <a:pt x="7" y="19"/>
                    <a:pt x="4" y="17"/>
                    <a:pt x="1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19"/>
                    <a:pt x="6" y="20"/>
                    <a:pt x="11" y="22"/>
                  </a:cubicBezTo>
                  <a:cubicBezTo>
                    <a:pt x="11" y="23"/>
                    <a:pt x="10" y="25"/>
                    <a:pt x="10" y="26"/>
                  </a:cubicBezTo>
                  <a:cubicBezTo>
                    <a:pt x="9" y="32"/>
                    <a:pt x="9" y="38"/>
                    <a:pt x="11" y="43"/>
                  </a:cubicBezTo>
                  <a:cubicBezTo>
                    <a:pt x="13" y="48"/>
                    <a:pt x="17" y="52"/>
                    <a:pt x="21" y="54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65" name="Freeform 2419"/>
            <p:cNvSpPr/>
            <p:nvPr/>
          </p:nvSpPr>
          <p:spPr>
            <a:xfrm>
              <a:off x="10950570" y="1914532"/>
              <a:ext cx="141288" cy="98426"/>
            </a:xfrm>
            <a:custGeom>
              <a:avLst/>
              <a:gdLst>
                <a:gd name="txL" fmla="*/ 0 w 38"/>
                <a:gd name="txT" fmla="*/ 0 h 26"/>
                <a:gd name="txR" fmla="*/ 38 w 38"/>
                <a:gd name="txB" fmla="*/ 26 h 2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8" h="26">
                  <a:moveTo>
                    <a:pt x="14" y="25"/>
                  </a:moveTo>
                  <a:cubicBezTo>
                    <a:pt x="19" y="26"/>
                    <a:pt x="24" y="25"/>
                    <a:pt x="28" y="22"/>
                  </a:cubicBezTo>
                  <a:cubicBezTo>
                    <a:pt x="31" y="20"/>
                    <a:pt x="34" y="16"/>
                    <a:pt x="36" y="15"/>
                  </a:cubicBezTo>
                  <a:cubicBezTo>
                    <a:pt x="37" y="14"/>
                    <a:pt x="38" y="13"/>
                    <a:pt x="38" y="13"/>
                  </a:cubicBezTo>
                  <a:cubicBezTo>
                    <a:pt x="37" y="13"/>
                    <a:pt x="36" y="12"/>
                    <a:pt x="35" y="11"/>
                  </a:cubicBezTo>
                  <a:cubicBezTo>
                    <a:pt x="33" y="10"/>
                    <a:pt x="32" y="8"/>
                    <a:pt x="31" y="7"/>
                  </a:cubicBezTo>
                  <a:cubicBezTo>
                    <a:pt x="27" y="4"/>
                    <a:pt x="24" y="0"/>
                    <a:pt x="18" y="0"/>
                  </a:cubicBezTo>
                  <a:cubicBezTo>
                    <a:pt x="11" y="0"/>
                    <a:pt x="6" y="4"/>
                    <a:pt x="5" y="11"/>
                  </a:cubicBezTo>
                  <a:cubicBezTo>
                    <a:pt x="3" y="10"/>
                    <a:pt x="2" y="9"/>
                    <a:pt x="0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3" y="10"/>
                    <a:pt x="5" y="11"/>
                  </a:cubicBezTo>
                  <a:cubicBezTo>
                    <a:pt x="5" y="12"/>
                    <a:pt x="5" y="12"/>
                    <a:pt x="5" y="13"/>
                  </a:cubicBezTo>
                  <a:cubicBezTo>
                    <a:pt x="5" y="19"/>
                    <a:pt x="9" y="23"/>
                    <a:pt x="14" y="25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66" name="Freeform 2420"/>
            <p:cNvSpPr/>
            <p:nvPr/>
          </p:nvSpPr>
          <p:spPr>
            <a:xfrm>
              <a:off x="10409229" y="2139959"/>
              <a:ext cx="131763" cy="82551"/>
            </a:xfrm>
            <a:custGeom>
              <a:avLst/>
              <a:gdLst>
                <a:gd name="txL" fmla="*/ 0 w 35"/>
                <a:gd name="txT" fmla="*/ 0 h 22"/>
                <a:gd name="txR" fmla="*/ 35 w 35"/>
                <a:gd name="txB" fmla="*/ 22 h 2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5" h="22">
                  <a:moveTo>
                    <a:pt x="17" y="21"/>
                  </a:moveTo>
                  <a:cubicBezTo>
                    <a:pt x="21" y="21"/>
                    <a:pt x="24" y="18"/>
                    <a:pt x="26" y="15"/>
                  </a:cubicBezTo>
                  <a:cubicBezTo>
                    <a:pt x="28" y="13"/>
                    <a:pt x="30" y="10"/>
                    <a:pt x="33" y="9"/>
                  </a:cubicBezTo>
                  <a:cubicBezTo>
                    <a:pt x="33" y="8"/>
                    <a:pt x="34" y="7"/>
                    <a:pt x="35" y="7"/>
                  </a:cubicBezTo>
                  <a:cubicBezTo>
                    <a:pt x="32" y="7"/>
                    <a:pt x="28" y="4"/>
                    <a:pt x="25" y="3"/>
                  </a:cubicBezTo>
                  <a:cubicBezTo>
                    <a:pt x="21" y="1"/>
                    <a:pt x="17" y="0"/>
                    <a:pt x="13" y="1"/>
                  </a:cubicBezTo>
                  <a:cubicBezTo>
                    <a:pt x="11" y="2"/>
                    <a:pt x="9" y="4"/>
                    <a:pt x="8" y="6"/>
                  </a:cubicBezTo>
                  <a:cubicBezTo>
                    <a:pt x="6" y="8"/>
                    <a:pt x="6" y="10"/>
                    <a:pt x="6" y="12"/>
                  </a:cubicBezTo>
                  <a:cubicBezTo>
                    <a:pt x="4" y="12"/>
                    <a:pt x="2" y="11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2"/>
                    <a:pt x="3" y="13"/>
                    <a:pt x="6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6" y="17"/>
                    <a:pt x="8" y="19"/>
                    <a:pt x="10" y="20"/>
                  </a:cubicBezTo>
                  <a:cubicBezTo>
                    <a:pt x="12" y="21"/>
                    <a:pt x="15" y="22"/>
                    <a:pt x="17" y="21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67" name="Freeform 2421"/>
            <p:cNvSpPr/>
            <p:nvPr/>
          </p:nvSpPr>
          <p:spPr>
            <a:xfrm>
              <a:off x="10450504" y="2128846"/>
              <a:ext cx="131763" cy="123826"/>
            </a:xfrm>
            <a:custGeom>
              <a:avLst/>
              <a:gdLst>
                <a:gd name="txL" fmla="*/ 0 w 35"/>
                <a:gd name="txT" fmla="*/ 0 h 33"/>
                <a:gd name="txR" fmla="*/ 35 w 35"/>
                <a:gd name="txB" fmla="*/ 33 h 3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5" h="33">
                  <a:moveTo>
                    <a:pt x="26" y="31"/>
                  </a:moveTo>
                  <a:cubicBezTo>
                    <a:pt x="30" y="27"/>
                    <a:pt x="32" y="22"/>
                    <a:pt x="32" y="17"/>
                  </a:cubicBezTo>
                  <a:cubicBezTo>
                    <a:pt x="32" y="13"/>
                    <a:pt x="32" y="7"/>
                    <a:pt x="34" y="4"/>
                  </a:cubicBezTo>
                  <a:cubicBezTo>
                    <a:pt x="34" y="2"/>
                    <a:pt x="35" y="1"/>
                    <a:pt x="35" y="0"/>
                  </a:cubicBezTo>
                  <a:cubicBezTo>
                    <a:pt x="33" y="2"/>
                    <a:pt x="26" y="0"/>
                    <a:pt x="22" y="0"/>
                  </a:cubicBezTo>
                  <a:cubicBezTo>
                    <a:pt x="19" y="0"/>
                    <a:pt x="16" y="0"/>
                    <a:pt x="14" y="1"/>
                  </a:cubicBezTo>
                  <a:cubicBezTo>
                    <a:pt x="12" y="1"/>
                    <a:pt x="10" y="2"/>
                    <a:pt x="8" y="4"/>
                  </a:cubicBezTo>
                  <a:cubicBezTo>
                    <a:pt x="7" y="7"/>
                    <a:pt x="6" y="10"/>
                    <a:pt x="6" y="13"/>
                  </a:cubicBezTo>
                  <a:cubicBezTo>
                    <a:pt x="6" y="17"/>
                    <a:pt x="6" y="21"/>
                    <a:pt x="7" y="25"/>
                  </a:cubicBezTo>
                  <a:cubicBezTo>
                    <a:pt x="5" y="25"/>
                    <a:pt x="3" y="25"/>
                    <a:pt x="1" y="25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2" y="26"/>
                    <a:pt x="5" y="26"/>
                    <a:pt x="8" y="25"/>
                  </a:cubicBezTo>
                  <a:cubicBezTo>
                    <a:pt x="8" y="26"/>
                    <a:pt x="8" y="27"/>
                    <a:pt x="9" y="27"/>
                  </a:cubicBezTo>
                  <a:cubicBezTo>
                    <a:pt x="11" y="30"/>
                    <a:pt x="14" y="32"/>
                    <a:pt x="17" y="33"/>
                  </a:cubicBezTo>
                  <a:cubicBezTo>
                    <a:pt x="21" y="33"/>
                    <a:pt x="24" y="32"/>
                    <a:pt x="26" y="31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68" name="Freeform 2422"/>
            <p:cNvSpPr/>
            <p:nvPr/>
          </p:nvSpPr>
          <p:spPr>
            <a:xfrm>
              <a:off x="9485299" y="1971683"/>
              <a:ext cx="176214" cy="280989"/>
            </a:xfrm>
            <a:custGeom>
              <a:avLst/>
              <a:gdLst>
                <a:gd name="txL" fmla="*/ 0 w 47"/>
                <a:gd name="txT" fmla="*/ 0 h 75"/>
                <a:gd name="txR" fmla="*/ 47 w 47"/>
                <a:gd name="txB" fmla="*/ 75 h 7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7" h="75">
                  <a:moveTo>
                    <a:pt x="2" y="28"/>
                  </a:moveTo>
                  <a:cubicBezTo>
                    <a:pt x="0" y="37"/>
                    <a:pt x="3" y="45"/>
                    <a:pt x="8" y="52"/>
                  </a:cubicBezTo>
                  <a:cubicBezTo>
                    <a:pt x="11" y="57"/>
                    <a:pt x="18" y="63"/>
                    <a:pt x="19" y="69"/>
                  </a:cubicBezTo>
                  <a:cubicBezTo>
                    <a:pt x="19" y="71"/>
                    <a:pt x="20" y="73"/>
                    <a:pt x="21" y="75"/>
                  </a:cubicBezTo>
                  <a:cubicBezTo>
                    <a:pt x="21" y="70"/>
                    <a:pt x="30" y="62"/>
                    <a:pt x="34" y="58"/>
                  </a:cubicBezTo>
                  <a:cubicBezTo>
                    <a:pt x="37" y="54"/>
                    <a:pt x="41" y="50"/>
                    <a:pt x="43" y="46"/>
                  </a:cubicBezTo>
                  <a:cubicBezTo>
                    <a:pt x="45" y="43"/>
                    <a:pt x="47" y="39"/>
                    <a:pt x="46" y="34"/>
                  </a:cubicBezTo>
                  <a:cubicBezTo>
                    <a:pt x="46" y="29"/>
                    <a:pt x="44" y="24"/>
                    <a:pt x="41" y="20"/>
                  </a:cubicBezTo>
                  <a:cubicBezTo>
                    <a:pt x="38" y="16"/>
                    <a:pt x="34" y="12"/>
                    <a:pt x="29" y="10"/>
                  </a:cubicBezTo>
                  <a:cubicBezTo>
                    <a:pt x="31" y="7"/>
                    <a:pt x="34" y="4"/>
                    <a:pt x="37" y="2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4" y="2"/>
                    <a:pt x="30" y="6"/>
                    <a:pt x="28" y="10"/>
                  </a:cubicBezTo>
                  <a:cubicBezTo>
                    <a:pt x="27" y="10"/>
                    <a:pt x="26" y="9"/>
                    <a:pt x="24" y="9"/>
                  </a:cubicBezTo>
                  <a:cubicBezTo>
                    <a:pt x="19" y="8"/>
                    <a:pt x="14" y="10"/>
                    <a:pt x="10" y="14"/>
                  </a:cubicBezTo>
                  <a:cubicBezTo>
                    <a:pt x="6" y="18"/>
                    <a:pt x="3" y="23"/>
                    <a:pt x="2" y="28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69" name="Freeform 2423"/>
            <p:cNvSpPr/>
            <p:nvPr/>
          </p:nvSpPr>
          <p:spPr>
            <a:xfrm>
              <a:off x="10983908" y="3109928"/>
              <a:ext cx="120651" cy="153989"/>
            </a:xfrm>
            <a:custGeom>
              <a:avLst/>
              <a:gdLst>
                <a:gd name="txL" fmla="*/ 0 w 32"/>
                <a:gd name="txT" fmla="*/ 0 h 41"/>
                <a:gd name="txR" fmla="*/ 32 w 32"/>
                <a:gd name="txB" fmla="*/ 41 h 4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2" h="41">
                  <a:moveTo>
                    <a:pt x="3" y="26"/>
                  </a:moveTo>
                  <a:cubicBezTo>
                    <a:pt x="6" y="30"/>
                    <a:pt x="11" y="33"/>
                    <a:pt x="16" y="34"/>
                  </a:cubicBezTo>
                  <a:cubicBezTo>
                    <a:pt x="19" y="35"/>
                    <a:pt x="25" y="36"/>
                    <a:pt x="28" y="39"/>
                  </a:cubicBezTo>
                  <a:cubicBezTo>
                    <a:pt x="29" y="40"/>
                    <a:pt x="30" y="40"/>
                    <a:pt x="31" y="41"/>
                  </a:cubicBezTo>
                  <a:cubicBezTo>
                    <a:pt x="29" y="38"/>
                    <a:pt x="31" y="30"/>
                    <a:pt x="31" y="27"/>
                  </a:cubicBezTo>
                  <a:cubicBezTo>
                    <a:pt x="32" y="20"/>
                    <a:pt x="31" y="13"/>
                    <a:pt x="26" y="8"/>
                  </a:cubicBezTo>
                  <a:cubicBezTo>
                    <a:pt x="21" y="3"/>
                    <a:pt x="13" y="3"/>
                    <a:pt x="7" y="7"/>
                  </a:cubicBezTo>
                  <a:cubicBezTo>
                    <a:pt x="6" y="4"/>
                    <a:pt x="5" y="2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"/>
                    <a:pt x="5" y="4"/>
                    <a:pt x="7" y="7"/>
                  </a:cubicBezTo>
                  <a:cubicBezTo>
                    <a:pt x="6" y="7"/>
                    <a:pt x="6" y="8"/>
                    <a:pt x="5" y="8"/>
                  </a:cubicBezTo>
                  <a:cubicBezTo>
                    <a:pt x="0" y="13"/>
                    <a:pt x="0" y="21"/>
                    <a:pt x="3" y="26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70" name="Freeform 2424"/>
            <p:cNvSpPr/>
            <p:nvPr/>
          </p:nvSpPr>
          <p:spPr>
            <a:xfrm>
              <a:off x="10607668" y="2312998"/>
              <a:ext cx="90488" cy="123826"/>
            </a:xfrm>
            <a:custGeom>
              <a:avLst/>
              <a:gdLst>
                <a:gd name="txL" fmla="*/ 0 w 24"/>
                <a:gd name="txT" fmla="*/ 0 h 33"/>
                <a:gd name="txR" fmla="*/ 24 w 24"/>
                <a:gd name="txB" fmla="*/ 33 h 3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4" h="33">
                  <a:moveTo>
                    <a:pt x="7" y="29"/>
                  </a:moveTo>
                  <a:cubicBezTo>
                    <a:pt x="11" y="33"/>
                    <a:pt x="15" y="32"/>
                    <a:pt x="17" y="29"/>
                  </a:cubicBezTo>
                  <a:cubicBezTo>
                    <a:pt x="19" y="27"/>
                    <a:pt x="21" y="21"/>
                    <a:pt x="23" y="20"/>
                  </a:cubicBezTo>
                  <a:cubicBezTo>
                    <a:pt x="23" y="19"/>
                    <a:pt x="23" y="18"/>
                    <a:pt x="24" y="17"/>
                  </a:cubicBezTo>
                  <a:cubicBezTo>
                    <a:pt x="22" y="18"/>
                    <a:pt x="20" y="11"/>
                    <a:pt x="20" y="8"/>
                  </a:cubicBezTo>
                  <a:cubicBezTo>
                    <a:pt x="18" y="3"/>
                    <a:pt x="18" y="0"/>
                    <a:pt x="15" y="0"/>
                  </a:cubicBezTo>
                  <a:cubicBezTo>
                    <a:pt x="12" y="0"/>
                    <a:pt x="7" y="1"/>
                    <a:pt x="3" y="7"/>
                  </a:cubicBezTo>
                  <a:cubicBezTo>
                    <a:pt x="2" y="5"/>
                    <a:pt x="1" y="3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5"/>
                    <a:pt x="3" y="7"/>
                  </a:cubicBezTo>
                  <a:cubicBezTo>
                    <a:pt x="3" y="8"/>
                    <a:pt x="2" y="9"/>
                    <a:pt x="2" y="9"/>
                  </a:cubicBezTo>
                  <a:cubicBezTo>
                    <a:pt x="1" y="12"/>
                    <a:pt x="1" y="16"/>
                    <a:pt x="2" y="20"/>
                  </a:cubicBezTo>
                  <a:cubicBezTo>
                    <a:pt x="3" y="23"/>
                    <a:pt x="5" y="27"/>
                    <a:pt x="7" y="29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71" name="Freeform 2426"/>
            <p:cNvSpPr/>
            <p:nvPr/>
          </p:nvSpPr>
          <p:spPr>
            <a:xfrm>
              <a:off x="11066458" y="3079766"/>
              <a:ext cx="187326" cy="93663"/>
            </a:xfrm>
            <a:custGeom>
              <a:avLst/>
              <a:gdLst>
                <a:gd name="txL" fmla="*/ 0 w 50"/>
                <a:gd name="txT" fmla="*/ 0 h 25"/>
                <a:gd name="txR" fmla="*/ 50 w 50"/>
                <a:gd name="txB" fmla="*/ 25 h 2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0" h="25">
                  <a:moveTo>
                    <a:pt x="41" y="11"/>
                  </a:moveTo>
                  <a:cubicBezTo>
                    <a:pt x="40" y="10"/>
                    <a:pt x="39" y="10"/>
                    <a:pt x="38" y="9"/>
                  </a:cubicBezTo>
                  <a:cubicBezTo>
                    <a:pt x="35" y="8"/>
                    <a:pt x="32" y="7"/>
                    <a:pt x="29" y="7"/>
                  </a:cubicBezTo>
                  <a:cubicBezTo>
                    <a:pt x="24" y="5"/>
                    <a:pt x="19" y="6"/>
                    <a:pt x="14" y="5"/>
                  </a:cubicBezTo>
                  <a:cubicBezTo>
                    <a:pt x="10" y="5"/>
                    <a:pt x="8" y="4"/>
                    <a:pt x="5" y="2"/>
                  </a:cubicBezTo>
                  <a:cubicBezTo>
                    <a:pt x="4" y="1"/>
                    <a:pt x="2" y="0"/>
                    <a:pt x="0" y="0"/>
                  </a:cubicBezTo>
                  <a:cubicBezTo>
                    <a:pt x="3" y="2"/>
                    <a:pt x="6" y="4"/>
                    <a:pt x="7" y="5"/>
                  </a:cubicBezTo>
                  <a:cubicBezTo>
                    <a:pt x="14" y="11"/>
                    <a:pt x="23" y="12"/>
                    <a:pt x="31" y="15"/>
                  </a:cubicBezTo>
                  <a:cubicBezTo>
                    <a:pt x="35" y="17"/>
                    <a:pt x="38" y="19"/>
                    <a:pt x="42" y="20"/>
                  </a:cubicBezTo>
                  <a:cubicBezTo>
                    <a:pt x="45" y="22"/>
                    <a:pt x="48" y="24"/>
                    <a:pt x="50" y="25"/>
                  </a:cubicBezTo>
                  <a:cubicBezTo>
                    <a:pt x="50" y="25"/>
                    <a:pt x="50" y="25"/>
                    <a:pt x="50" y="25"/>
                  </a:cubicBezTo>
                  <a:cubicBezTo>
                    <a:pt x="46" y="21"/>
                    <a:pt x="44" y="16"/>
                    <a:pt x="41" y="11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1072" name="Picture 2427"/>
            <p:cNvPicPr>
              <a:picLocks noChangeAspect="1"/>
            </p:cNvPicPr>
            <p:nvPr/>
          </p:nvPicPr>
          <p:blipFill>
            <a:blip r:embed="rId110"/>
            <a:stretch>
              <a:fillRect/>
            </a:stretch>
          </p:blipFill>
          <p:spPr>
            <a:xfrm>
              <a:off x="11050583" y="3044840"/>
              <a:ext cx="180976" cy="90488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1073" name="Picture 2428"/>
            <p:cNvPicPr>
              <a:picLocks noChangeAspect="1"/>
            </p:cNvPicPr>
            <p:nvPr/>
          </p:nvPicPr>
          <p:blipFill>
            <a:blip r:embed="rId111"/>
            <a:stretch>
              <a:fillRect/>
            </a:stretch>
          </p:blipFill>
          <p:spPr>
            <a:xfrm>
              <a:off x="11031533" y="3059128"/>
              <a:ext cx="236539" cy="136526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1074" name="Freeform 2429"/>
            <p:cNvSpPr/>
            <p:nvPr/>
          </p:nvSpPr>
          <p:spPr>
            <a:xfrm>
              <a:off x="11137896" y="3124216"/>
              <a:ext cx="74613" cy="57150"/>
            </a:xfrm>
            <a:custGeom>
              <a:avLst/>
              <a:gdLst>
                <a:gd name="txL" fmla="*/ 0 w 20"/>
                <a:gd name="txT" fmla="*/ 0 h 15"/>
                <a:gd name="txR" fmla="*/ 20 w 20"/>
                <a:gd name="txB" fmla="*/ 15 h 15"/>
              </a:gdLst>
              <a:ahLst/>
              <a:cxnLst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0" h="15">
                  <a:moveTo>
                    <a:pt x="10" y="4"/>
                  </a:moveTo>
                  <a:cubicBezTo>
                    <a:pt x="7" y="2"/>
                    <a:pt x="3" y="1"/>
                    <a:pt x="0" y="0"/>
                  </a:cubicBezTo>
                  <a:cubicBezTo>
                    <a:pt x="1" y="1"/>
                    <a:pt x="3" y="2"/>
                    <a:pt x="5" y="3"/>
                  </a:cubicBezTo>
                  <a:cubicBezTo>
                    <a:pt x="6" y="5"/>
                    <a:pt x="6" y="8"/>
                    <a:pt x="6" y="10"/>
                  </a:cubicBezTo>
                  <a:cubicBezTo>
                    <a:pt x="6" y="11"/>
                    <a:pt x="6" y="13"/>
                    <a:pt x="6" y="15"/>
                  </a:cubicBezTo>
                  <a:cubicBezTo>
                    <a:pt x="11" y="15"/>
                    <a:pt x="15" y="14"/>
                    <a:pt x="20" y="13"/>
                  </a:cubicBezTo>
                  <a:cubicBezTo>
                    <a:pt x="18" y="9"/>
                    <a:pt x="13" y="6"/>
                    <a:pt x="10" y="4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75" name="Freeform 2430"/>
            <p:cNvSpPr/>
            <p:nvPr/>
          </p:nvSpPr>
          <p:spPr>
            <a:xfrm>
              <a:off x="10979145" y="3027378"/>
              <a:ext cx="200026" cy="52388"/>
            </a:xfrm>
            <a:custGeom>
              <a:avLst/>
              <a:gdLst>
                <a:gd name="txL" fmla="*/ 0 w 53"/>
                <a:gd name="txT" fmla="*/ 0 h 14"/>
                <a:gd name="txR" fmla="*/ 53 w 53"/>
                <a:gd name="txB" fmla="*/ 14 h 1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3" h="14">
                  <a:moveTo>
                    <a:pt x="23" y="14"/>
                  </a:moveTo>
                  <a:cubicBezTo>
                    <a:pt x="25" y="13"/>
                    <a:pt x="28" y="13"/>
                    <a:pt x="30" y="13"/>
                  </a:cubicBezTo>
                  <a:cubicBezTo>
                    <a:pt x="32" y="12"/>
                    <a:pt x="34" y="11"/>
                    <a:pt x="37" y="10"/>
                  </a:cubicBezTo>
                  <a:cubicBezTo>
                    <a:pt x="43" y="9"/>
                    <a:pt x="48" y="8"/>
                    <a:pt x="53" y="11"/>
                  </a:cubicBezTo>
                  <a:cubicBezTo>
                    <a:pt x="53" y="11"/>
                    <a:pt x="53" y="11"/>
                    <a:pt x="53" y="11"/>
                  </a:cubicBezTo>
                  <a:cubicBezTo>
                    <a:pt x="48" y="7"/>
                    <a:pt x="42" y="5"/>
                    <a:pt x="36" y="5"/>
                  </a:cubicBezTo>
                  <a:cubicBezTo>
                    <a:pt x="32" y="4"/>
                    <a:pt x="24" y="6"/>
                    <a:pt x="21" y="12"/>
                  </a:cubicBezTo>
                  <a:cubicBezTo>
                    <a:pt x="17" y="12"/>
                    <a:pt x="15" y="9"/>
                    <a:pt x="12" y="6"/>
                  </a:cubicBezTo>
                  <a:cubicBezTo>
                    <a:pt x="10" y="5"/>
                    <a:pt x="9" y="3"/>
                    <a:pt x="6" y="2"/>
                  </a:cubicBezTo>
                  <a:cubicBezTo>
                    <a:pt x="5" y="1"/>
                    <a:pt x="3" y="1"/>
                    <a:pt x="1" y="0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2" y="2"/>
                    <a:pt x="4" y="2"/>
                    <a:pt x="6" y="3"/>
                  </a:cubicBezTo>
                  <a:cubicBezTo>
                    <a:pt x="8" y="4"/>
                    <a:pt x="10" y="6"/>
                    <a:pt x="12" y="7"/>
                  </a:cubicBezTo>
                  <a:cubicBezTo>
                    <a:pt x="15" y="10"/>
                    <a:pt x="18" y="12"/>
                    <a:pt x="21" y="13"/>
                  </a:cubicBezTo>
                  <a:cubicBezTo>
                    <a:pt x="21" y="13"/>
                    <a:pt x="22" y="13"/>
                    <a:pt x="23" y="14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76" name="Freeform 2431"/>
            <p:cNvSpPr>
              <a:spLocks noEditPoints="1"/>
            </p:cNvSpPr>
            <p:nvPr/>
          </p:nvSpPr>
          <p:spPr>
            <a:xfrm>
              <a:off x="11058521" y="3060715"/>
              <a:ext cx="187326" cy="112713"/>
            </a:xfrm>
            <a:custGeom>
              <a:avLst/>
              <a:gdLst>
                <a:gd name="txL" fmla="*/ 0 w 50"/>
                <a:gd name="txT" fmla="*/ 0 h 30"/>
                <a:gd name="txR" fmla="*/ 50 w 50"/>
                <a:gd name="txB" fmla="*/ 30 h 3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0" h="30">
                  <a:moveTo>
                    <a:pt x="17" y="20"/>
                  </a:moveTo>
                  <a:cubicBezTo>
                    <a:pt x="16" y="20"/>
                    <a:pt x="16" y="19"/>
                    <a:pt x="16" y="19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6"/>
                    <a:pt x="13" y="15"/>
                    <a:pt x="12" y="14"/>
                  </a:cubicBezTo>
                  <a:cubicBezTo>
                    <a:pt x="13" y="14"/>
                    <a:pt x="14" y="15"/>
                    <a:pt x="14" y="15"/>
                  </a:cubicBezTo>
                  <a:cubicBezTo>
                    <a:pt x="15" y="16"/>
                    <a:pt x="17" y="16"/>
                    <a:pt x="18" y="17"/>
                  </a:cubicBezTo>
                  <a:cubicBezTo>
                    <a:pt x="19" y="17"/>
                    <a:pt x="20" y="17"/>
                    <a:pt x="21" y="18"/>
                  </a:cubicBezTo>
                  <a:cubicBezTo>
                    <a:pt x="21" y="18"/>
                    <a:pt x="21" y="18"/>
                    <a:pt x="22" y="18"/>
                  </a:cubicBezTo>
                  <a:cubicBezTo>
                    <a:pt x="22" y="18"/>
                    <a:pt x="23" y="18"/>
                    <a:pt x="24" y="19"/>
                  </a:cubicBezTo>
                  <a:cubicBezTo>
                    <a:pt x="24" y="19"/>
                    <a:pt x="25" y="19"/>
                    <a:pt x="25" y="20"/>
                  </a:cubicBezTo>
                  <a:cubicBezTo>
                    <a:pt x="25" y="20"/>
                    <a:pt x="26" y="21"/>
                    <a:pt x="26" y="22"/>
                  </a:cubicBezTo>
                  <a:cubicBezTo>
                    <a:pt x="26" y="22"/>
                    <a:pt x="26" y="23"/>
                    <a:pt x="27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5"/>
                    <a:pt x="27" y="26"/>
                    <a:pt x="27" y="26"/>
                  </a:cubicBezTo>
                  <a:cubicBezTo>
                    <a:pt x="27" y="27"/>
                    <a:pt x="27" y="28"/>
                    <a:pt x="27" y="28"/>
                  </a:cubicBezTo>
                  <a:cubicBezTo>
                    <a:pt x="27" y="29"/>
                    <a:pt x="27" y="30"/>
                    <a:pt x="27" y="30"/>
                  </a:cubicBezTo>
                  <a:cubicBezTo>
                    <a:pt x="27" y="29"/>
                    <a:pt x="27" y="28"/>
                    <a:pt x="27" y="26"/>
                  </a:cubicBezTo>
                  <a:cubicBezTo>
                    <a:pt x="27" y="26"/>
                    <a:pt x="27" y="25"/>
                    <a:pt x="27" y="25"/>
                  </a:cubicBezTo>
                  <a:cubicBezTo>
                    <a:pt x="27" y="25"/>
                    <a:pt x="27" y="25"/>
                    <a:pt x="27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7" y="22"/>
                    <a:pt x="27" y="22"/>
                  </a:cubicBezTo>
                  <a:cubicBezTo>
                    <a:pt x="27" y="21"/>
                    <a:pt x="26" y="20"/>
                    <a:pt x="26" y="19"/>
                  </a:cubicBezTo>
                  <a:cubicBezTo>
                    <a:pt x="26" y="19"/>
                    <a:pt x="26" y="19"/>
                    <a:pt x="25" y="19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7" y="19"/>
                    <a:pt x="27" y="19"/>
                    <a:pt x="28" y="20"/>
                  </a:cubicBezTo>
                  <a:cubicBezTo>
                    <a:pt x="28" y="20"/>
                    <a:pt x="29" y="20"/>
                    <a:pt x="30" y="20"/>
                  </a:cubicBezTo>
                  <a:cubicBezTo>
                    <a:pt x="31" y="21"/>
                    <a:pt x="32" y="22"/>
                    <a:pt x="34" y="23"/>
                  </a:cubicBezTo>
                  <a:cubicBezTo>
                    <a:pt x="34" y="23"/>
                    <a:pt x="35" y="23"/>
                    <a:pt x="35" y="24"/>
                  </a:cubicBezTo>
                  <a:cubicBezTo>
                    <a:pt x="36" y="24"/>
                    <a:pt x="36" y="25"/>
                    <a:pt x="37" y="25"/>
                  </a:cubicBezTo>
                  <a:cubicBezTo>
                    <a:pt x="38" y="26"/>
                    <a:pt x="38" y="27"/>
                    <a:pt x="39" y="27"/>
                  </a:cubicBezTo>
                  <a:cubicBezTo>
                    <a:pt x="39" y="28"/>
                    <a:pt x="40" y="28"/>
                    <a:pt x="40" y="29"/>
                  </a:cubicBezTo>
                  <a:cubicBezTo>
                    <a:pt x="39" y="27"/>
                    <a:pt x="38" y="26"/>
                    <a:pt x="37" y="25"/>
                  </a:cubicBezTo>
                  <a:cubicBezTo>
                    <a:pt x="36" y="24"/>
                    <a:pt x="35" y="23"/>
                    <a:pt x="34" y="22"/>
                  </a:cubicBezTo>
                  <a:cubicBezTo>
                    <a:pt x="33" y="21"/>
                    <a:pt x="32" y="21"/>
                    <a:pt x="32" y="20"/>
                  </a:cubicBezTo>
                  <a:cubicBezTo>
                    <a:pt x="33" y="21"/>
                    <a:pt x="34" y="21"/>
                    <a:pt x="35" y="21"/>
                  </a:cubicBezTo>
                  <a:cubicBezTo>
                    <a:pt x="36" y="22"/>
                    <a:pt x="37" y="22"/>
                    <a:pt x="38" y="22"/>
                  </a:cubicBezTo>
                  <a:cubicBezTo>
                    <a:pt x="40" y="23"/>
                    <a:pt x="42" y="24"/>
                    <a:pt x="44" y="25"/>
                  </a:cubicBezTo>
                  <a:cubicBezTo>
                    <a:pt x="46" y="26"/>
                    <a:pt x="48" y="28"/>
                    <a:pt x="50" y="29"/>
                  </a:cubicBezTo>
                  <a:cubicBezTo>
                    <a:pt x="47" y="26"/>
                    <a:pt x="42" y="24"/>
                    <a:pt x="38" y="22"/>
                  </a:cubicBezTo>
                  <a:cubicBezTo>
                    <a:pt x="37" y="21"/>
                    <a:pt x="36" y="21"/>
                    <a:pt x="35" y="20"/>
                  </a:cubicBezTo>
                  <a:cubicBezTo>
                    <a:pt x="34" y="20"/>
                    <a:pt x="33" y="20"/>
                    <a:pt x="32" y="19"/>
                  </a:cubicBezTo>
                  <a:cubicBezTo>
                    <a:pt x="29" y="19"/>
                    <a:pt x="27" y="18"/>
                    <a:pt x="25" y="17"/>
                  </a:cubicBezTo>
                  <a:cubicBezTo>
                    <a:pt x="23" y="17"/>
                    <a:pt x="20" y="16"/>
                    <a:pt x="18" y="15"/>
                  </a:cubicBezTo>
                  <a:cubicBezTo>
                    <a:pt x="17" y="15"/>
                    <a:pt x="16" y="14"/>
                    <a:pt x="15" y="14"/>
                  </a:cubicBezTo>
                  <a:cubicBezTo>
                    <a:pt x="14" y="13"/>
                    <a:pt x="13" y="13"/>
                    <a:pt x="12" y="12"/>
                  </a:cubicBezTo>
                  <a:cubicBezTo>
                    <a:pt x="11" y="11"/>
                    <a:pt x="10" y="11"/>
                    <a:pt x="10" y="10"/>
                  </a:cubicBezTo>
                  <a:cubicBezTo>
                    <a:pt x="9" y="9"/>
                    <a:pt x="8" y="9"/>
                    <a:pt x="8" y="8"/>
                  </a:cubicBezTo>
                  <a:cubicBezTo>
                    <a:pt x="9" y="9"/>
                    <a:pt x="10" y="9"/>
                    <a:pt x="12" y="9"/>
                  </a:cubicBezTo>
                  <a:cubicBezTo>
                    <a:pt x="12" y="10"/>
                    <a:pt x="13" y="10"/>
                    <a:pt x="14" y="10"/>
                  </a:cubicBezTo>
                  <a:cubicBezTo>
                    <a:pt x="15" y="10"/>
                    <a:pt x="16" y="11"/>
                    <a:pt x="17" y="11"/>
                  </a:cubicBezTo>
                  <a:cubicBezTo>
                    <a:pt x="18" y="11"/>
                    <a:pt x="20" y="11"/>
                    <a:pt x="22" y="11"/>
                  </a:cubicBezTo>
                  <a:cubicBezTo>
                    <a:pt x="23" y="11"/>
                    <a:pt x="25" y="11"/>
                    <a:pt x="27" y="11"/>
                  </a:cubicBezTo>
                  <a:cubicBezTo>
                    <a:pt x="28" y="11"/>
                    <a:pt x="30" y="11"/>
                    <a:pt x="32" y="12"/>
                  </a:cubicBezTo>
                  <a:cubicBezTo>
                    <a:pt x="33" y="12"/>
                    <a:pt x="35" y="12"/>
                    <a:pt x="36" y="13"/>
                  </a:cubicBezTo>
                  <a:cubicBezTo>
                    <a:pt x="38" y="13"/>
                    <a:pt x="40" y="14"/>
                    <a:pt x="41" y="15"/>
                  </a:cubicBezTo>
                  <a:cubicBezTo>
                    <a:pt x="38" y="13"/>
                    <a:pt x="35" y="12"/>
                    <a:pt x="32" y="11"/>
                  </a:cubicBezTo>
                  <a:cubicBezTo>
                    <a:pt x="30" y="11"/>
                    <a:pt x="28" y="11"/>
                    <a:pt x="27" y="10"/>
                  </a:cubicBezTo>
                  <a:cubicBezTo>
                    <a:pt x="25" y="10"/>
                    <a:pt x="23" y="10"/>
                    <a:pt x="22" y="10"/>
                  </a:cubicBezTo>
                  <a:cubicBezTo>
                    <a:pt x="20" y="10"/>
                    <a:pt x="18" y="10"/>
                    <a:pt x="17" y="10"/>
                  </a:cubicBezTo>
                  <a:cubicBezTo>
                    <a:pt x="16" y="10"/>
                    <a:pt x="15" y="9"/>
                    <a:pt x="14" y="9"/>
                  </a:cubicBezTo>
                  <a:cubicBezTo>
                    <a:pt x="14" y="9"/>
                    <a:pt x="13" y="9"/>
                    <a:pt x="12" y="8"/>
                  </a:cubicBezTo>
                  <a:cubicBezTo>
                    <a:pt x="10" y="8"/>
                    <a:pt x="9" y="7"/>
                    <a:pt x="7" y="7"/>
                  </a:cubicBezTo>
                  <a:cubicBezTo>
                    <a:pt x="7" y="6"/>
                    <a:pt x="6" y="6"/>
                    <a:pt x="5" y="6"/>
                  </a:cubicBezTo>
                  <a:cubicBezTo>
                    <a:pt x="5" y="5"/>
                    <a:pt x="5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6" y="5"/>
                    <a:pt x="7" y="4"/>
                    <a:pt x="9" y="4"/>
                  </a:cubicBezTo>
                  <a:cubicBezTo>
                    <a:pt x="10" y="4"/>
                    <a:pt x="11" y="3"/>
                    <a:pt x="13" y="3"/>
                  </a:cubicBezTo>
                  <a:cubicBezTo>
                    <a:pt x="14" y="3"/>
                    <a:pt x="15" y="2"/>
                    <a:pt x="16" y="2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4" y="0"/>
                    <a:pt x="25" y="0"/>
                    <a:pt x="26" y="0"/>
                  </a:cubicBezTo>
                  <a:cubicBezTo>
                    <a:pt x="27" y="0"/>
                    <a:pt x="29" y="1"/>
                    <a:pt x="30" y="1"/>
                  </a:cubicBezTo>
                  <a:cubicBezTo>
                    <a:pt x="27" y="0"/>
                    <a:pt x="25" y="0"/>
                    <a:pt x="23" y="0"/>
                  </a:cubicBezTo>
                  <a:cubicBezTo>
                    <a:pt x="21" y="0"/>
                    <a:pt x="20" y="0"/>
                    <a:pt x="19" y="0"/>
                  </a:cubicBezTo>
                  <a:cubicBezTo>
                    <a:pt x="18" y="0"/>
                    <a:pt x="18" y="0"/>
                    <a:pt x="17" y="0"/>
                  </a:cubicBezTo>
                  <a:cubicBezTo>
                    <a:pt x="17" y="0"/>
                    <a:pt x="17" y="0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3" y="2"/>
                    <a:pt x="11" y="2"/>
                    <a:pt x="9" y="3"/>
                  </a:cubicBezTo>
                  <a:cubicBezTo>
                    <a:pt x="8" y="3"/>
                    <a:pt x="6" y="3"/>
                    <a:pt x="5" y="4"/>
                  </a:cubicBezTo>
                  <a:cubicBezTo>
                    <a:pt x="4" y="4"/>
                    <a:pt x="4" y="4"/>
                    <a:pt x="3" y="4"/>
                  </a:cubicBezTo>
                  <a:cubicBezTo>
                    <a:pt x="2" y="4"/>
                    <a:pt x="2" y="3"/>
                    <a:pt x="1" y="3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1" y="5"/>
                    <a:pt x="2" y="6"/>
                    <a:pt x="3" y="7"/>
                  </a:cubicBezTo>
                  <a:cubicBezTo>
                    <a:pt x="4" y="7"/>
                    <a:pt x="4" y="7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9"/>
                    <a:pt x="5" y="9"/>
                    <a:pt x="5" y="10"/>
                  </a:cubicBezTo>
                  <a:cubicBezTo>
                    <a:pt x="5" y="10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3"/>
                    <a:pt x="5" y="14"/>
                  </a:cubicBezTo>
                  <a:cubicBezTo>
                    <a:pt x="6" y="15"/>
                    <a:pt x="6" y="16"/>
                    <a:pt x="6" y="17"/>
                  </a:cubicBezTo>
                  <a:cubicBezTo>
                    <a:pt x="7" y="18"/>
                    <a:pt x="7" y="18"/>
                    <a:pt x="7" y="19"/>
                  </a:cubicBezTo>
                  <a:cubicBezTo>
                    <a:pt x="7" y="19"/>
                    <a:pt x="8" y="20"/>
                    <a:pt x="8" y="20"/>
                  </a:cubicBezTo>
                  <a:cubicBezTo>
                    <a:pt x="8" y="20"/>
                    <a:pt x="8" y="19"/>
                    <a:pt x="7" y="19"/>
                  </a:cubicBezTo>
                  <a:cubicBezTo>
                    <a:pt x="7" y="18"/>
                    <a:pt x="7" y="17"/>
                    <a:pt x="7" y="17"/>
                  </a:cubicBezTo>
                  <a:cubicBezTo>
                    <a:pt x="7" y="16"/>
                    <a:pt x="6" y="15"/>
                    <a:pt x="6" y="13"/>
                  </a:cubicBezTo>
                  <a:cubicBezTo>
                    <a:pt x="6" y="13"/>
                    <a:pt x="6" y="12"/>
                    <a:pt x="6" y="12"/>
                  </a:cubicBezTo>
                  <a:cubicBezTo>
                    <a:pt x="6" y="12"/>
                    <a:pt x="6" y="12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0"/>
                    <a:pt x="6" y="10"/>
                  </a:cubicBezTo>
                  <a:cubicBezTo>
                    <a:pt x="6" y="10"/>
                    <a:pt x="6" y="9"/>
                    <a:pt x="6" y="9"/>
                  </a:cubicBezTo>
                  <a:cubicBezTo>
                    <a:pt x="7" y="9"/>
                    <a:pt x="7" y="10"/>
                    <a:pt x="7" y="10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5"/>
                    <a:pt x="13" y="17"/>
                    <a:pt x="14" y="18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5" y="20"/>
                    <a:pt x="16" y="20"/>
                    <a:pt x="16" y="20"/>
                  </a:cubicBezTo>
                  <a:cubicBezTo>
                    <a:pt x="16" y="21"/>
                    <a:pt x="17" y="22"/>
                    <a:pt x="17" y="23"/>
                  </a:cubicBezTo>
                  <a:cubicBezTo>
                    <a:pt x="18" y="24"/>
                    <a:pt x="18" y="24"/>
                    <a:pt x="19" y="25"/>
                  </a:cubicBezTo>
                  <a:cubicBezTo>
                    <a:pt x="19" y="26"/>
                    <a:pt x="19" y="27"/>
                    <a:pt x="19" y="28"/>
                  </a:cubicBezTo>
                  <a:cubicBezTo>
                    <a:pt x="19" y="26"/>
                    <a:pt x="19" y="24"/>
                    <a:pt x="18" y="23"/>
                  </a:cubicBezTo>
                  <a:cubicBezTo>
                    <a:pt x="17" y="22"/>
                    <a:pt x="17" y="21"/>
                    <a:pt x="17" y="20"/>
                  </a:cubicBezTo>
                  <a:close/>
                  <a:moveTo>
                    <a:pt x="25" y="19"/>
                  </a:moveTo>
                  <a:cubicBezTo>
                    <a:pt x="25" y="19"/>
                    <a:pt x="25" y="19"/>
                    <a:pt x="25" y="19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5" y="19"/>
                    <a:pt x="25" y="19"/>
                    <a:pt x="25" y="19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77" name="Freeform 2432"/>
            <p:cNvSpPr/>
            <p:nvPr/>
          </p:nvSpPr>
          <p:spPr>
            <a:xfrm>
              <a:off x="9974251" y="2816239"/>
              <a:ext cx="134938" cy="104776"/>
            </a:xfrm>
            <a:custGeom>
              <a:avLst/>
              <a:gdLst>
                <a:gd name="txL" fmla="*/ 0 w 36"/>
                <a:gd name="txT" fmla="*/ 0 h 28"/>
                <a:gd name="txR" fmla="*/ 36 w 36"/>
                <a:gd name="txB" fmla="*/ 28 h 28"/>
              </a:gdLst>
              <a:ahLst/>
              <a:cxnLst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</a:cxnLst>
              <a:rect l="txL" t="txT" r="txR" b="txB"/>
              <a:pathLst>
                <a:path w="36" h="28">
                  <a:moveTo>
                    <a:pt x="0" y="0"/>
                  </a:moveTo>
                  <a:cubicBezTo>
                    <a:pt x="6" y="6"/>
                    <a:pt x="10" y="13"/>
                    <a:pt x="16" y="17"/>
                  </a:cubicBezTo>
                  <a:cubicBezTo>
                    <a:pt x="19" y="20"/>
                    <a:pt x="23" y="22"/>
                    <a:pt x="27" y="23"/>
                  </a:cubicBezTo>
                  <a:cubicBezTo>
                    <a:pt x="30" y="24"/>
                    <a:pt x="34" y="25"/>
                    <a:pt x="36" y="28"/>
                  </a:cubicBezTo>
                  <a:cubicBezTo>
                    <a:pt x="31" y="28"/>
                    <a:pt x="26" y="28"/>
                    <a:pt x="21" y="28"/>
                  </a:cubicBezTo>
                  <a:cubicBezTo>
                    <a:pt x="16" y="25"/>
                    <a:pt x="12" y="20"/>
                    <a:pt x="10" y="17"/>
                  </a:cubicBezTo>
                  <a:cubicBezTo>
                    <a:pt x="6" y="12"/>
                    <a:pt x="4" y="6"/>
                    <a:pt x="0" y="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1078" name="Picture 2434"/>
            <p:cNvPicPr>
              <a:picLocks noChangeAspect="1"/>
            </p:cNvPicPr>
            <p:nvPr/>
          </p:nvPicPr>
          <p:blipFill>
            <a:blip r:embed="rId112"/>
            <a:stretch>
              <a:fillRect/>
            </a:stretch>
          </p:blipFill>
          <p:spPr>
            <a:xfrm>
              <a:off x="9890113" y="2671775"/>
              <a:ext cx="190501" cy="123826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1079" name="Freeform 2435"/>
            <p:cNvSpPr/>
            <p:nvPr/>
          </p:nvSpPr>
          <p:spPr>
            <a:xfrm>
              <a:off x="9955201" y="2752738"/>
              <a:ext cx="176214" cy="85726"/>
            </a:xfrm>
            <a:custGeom>
              <a:avLst/>
              <a:gdLst>
                <a:gd name="txL" fmla="*/ 0 w 47"/>
                <a:gd name="txT" fmla="*/ 0 h 23"/>
                <a:gd name="txR" fmla="*/ 47 w 47"/>
                <a:gd name="txB" fmla="*/ 23 h 2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7" h="23">
                  <a:moveTo>
                    <a:pt x="22" y="9"/>
                  </a:moveTo>
                  <a:cubicBezTo>
                    <a:pt x="19" y="10"/>
                    <a:pt x="12" y="11"/>
                    <a:pt x="8" y="11"/>
                  </a:cubicBezTo>
                  <a:cubicBezTo>
                    <a:pt x="6" y="11"/>
                    <a:pt x="0" y="9"/>
                    <a:pt x="0" y="9"/>
                  </a:cubicBezTo>
                  <a:cubicBezTo>
                    <a:pt x="4" y="10"/>
                    <a:pt x="9" y="9"/>
                    <a:pt x="13" y="7"/>
                  </a:cubicBezTo>
                  <a:cubicBezTo>
                    <a:pt x="18" y="6"/>
                    <a:pt x="23" y="3"/>
                    <a:pt x="28" y="2"/>
                  </a:cubicBezTo>
                  <a:cubicBezTo>
                    <a:pt x="33" y="0"/>
                    <a:pt x="37" y="2"/>
                    <a:pt x="41" y="5"/>
                  </a:cubicBezTo>
                  <a:cubicBezTo>
                    <a:pt x="42" y="6"/>
                    <a:pt x="42" y="6"/>
                    <a:pt x="43" y="7"/>
                  </a:cubicBezTo>
                  <a:cubicBezTo>
                    <a:pt x="45" y="12"/>
                    <a:pt x="46" y="17"/>
                    <a:pt x="47" y="23"/>
                  </a:cubicBezTo>
                  <a:cubicBezTo>
                    <a:pt x="46" y="21"/>
                    <a:pt x="45" y="18"/>
                    <a:pt x="43" y="16"/>
                  </a:cubicBezTo>
                  <a:cubicBezTo>
                    <a:pt x="35" y="9"/>
                    <a:pt x="27" y="8"/>
                    <a:pt x="22" y="9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80" name="Freeform 2436"/>
            <p:cNvSpPr/>
            <p:nvPr/>
          </p:nvSpPr>
          <p:spPr>
            <a:xfrm>
              <a:off x="9883763" y="2744801"/>
              <a:ext cx="250827" cy="169864"/>
            </a:xfrm>
            <a:custGeom>
              <a:avLst/>
              <a:gdLst>
                <a:gd name="txL" fmla="*/ 0 w 67"/>
                <a:gd name="txT" fmla="*/ 0 h 45"/>
                <a:gd name="txR" fmla="*/ 67 w 67"/>
                <a:gd name="txB" fmla="*/ 45 h 4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7" h="45">
                  <a:moveTo>
                    <a:pt x="49" y="12"/>
                  </a:moveTo>
                  <a:cubicBezTo>
                    <a:pt x="48" y="12"/>
                    <a:pt x="46" y="12"/>
                    <a:pt x="44" y="12"/>
                  </a:cubicBezTo>
                  <a:cubicBezTo>
                    <a:pt x="41" y="12"/>
                    <a:pt x="38" y="12"/>
                    <a:pt x="34" y="13"/>
                  </a:cubicBezTo>
                  <a:cubicBezTo>
                    <a:pt x="33" y="13"/>
                    <a:pt x="31" y="13"/>
                    <a:pt x="29" y="14"/>
                  </a:cubicBezTo>
                  <a:cubicBezTo>
                    <a:pt x="29" y="14"/>
                    <a:pt x="28" y="14"/>
                    <a:pt x="27" y="14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5" y="15"/>
                    <a:pt x="25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3" y="15"/>
                    <a:pt x="22" y="15"/>
                  </a:cubicBezTo>
                  <a:cubicBezTo>
                    <a:pt x="23" y="15"/>
                    <a:pt x="24" y="16"/>
                    <a:pt x="26" y="16"/>
                  </a:cubicBezTo>
                  <a:cubicBezTo>
                    <a:pt x="26" y="16"/>
                    <a:pt x="27" y="17"/>
                    <a:pt x="28" y="17"/>
                  </a:cubicBezTo>
                  <a:cubicBezTo>
                    <a:pt x="29" y="17"/>
                    <a:pt x="30" y="17"/>
                    <a:pt x="31" y="17"/>
                  </a:cubicBezTo>
                  <a:cubicBezTo>
                    <a:pt x="32" y="18"/>
                    <a:pt x="34" y="18"/>
                    <a:pt x="36" y="19"/>
                  </a:cubicBezTo>
                  <a:cubicBezTo>
                    <a:pt x="37" y="20"/>
                    <a:pt x="38" y="20"/>
                    <a:pt x="39" y="21"/>
                  </a:cubicBezTo>
                  <a:cubicBezTo>
                    <a:pt x="41" y="21"/>
                    <a:pt x="43" y="21"/>
                    <a:pt x="44" y="21"/>
                  </a:cubicBezTo>
                  <a:cubicBezTo>
                    <a:pt x="45" y="22"/>
                    <a:pt x="46" y="22"/>
                    <a:pt x="47" y="22"/>
                  </a:cubicBezTo>
                  <a:cubicBezTo>
                    <a:pt x="48" y="22"/>
                    <a:pt x="49" y="23"/>
                    <a:pt x="50" y="23"/>
                  </a:cubicBezTo>
                  <a:cubicBezTo>
                    <a:pt x="52" y="24"/>
                    <a:pt x="54" y="24"/>
                    <a:pt x="55" y="25"/>
                  </a:cubicBezTo>
                  <a:cubicBezTo>
                    <a:pt x="56" y="26"/>
                    <a:pt x="57" y="26"/>
                    <a:pt x="58" y="27"/>
                  </a:cubicBezTo>
                  <a:cubicBezTo>
                    <a:pt x="58" y="28"/>
                    <a:pt x="59" y="29"/>
                    <a:pt x="59" y="29"/>
                  </a:cubicBezTo>
                  <a:cubicBezTo>
                    <a:pt x="58" y="28"/>
                    <a:pt x="57" y="27"/>
                    <a:pt x="55" y="26"/>
                  </a:cubicBezTo>
                  <a:cubicBezTo>
                    <a:pt x="53" y="25"/>
                    <a:pt x="51" y="24"/>
                    <a:pt x="50" y="24"/>
                  </a:cubicBezTo>
                  <a:cubicBezTo>
                    <a:pt x="49" y="24"/>
                    <a:pt x="48" y="23"/>
                    <a:pt x="47" y="23"/>
                  </a:cubicBezTo>
                  <a:cubicBezTo>
                    <a:pt x="46" y="23"/>
                    <a:pt x="45" y="23"/>
                    <a:pt x="44" y="22"/>
                  </a:cubicBezTo>
                  <a:cubicBezTo>
                    <a:pt x="44" y="22"/>
                    <a:pt x="43" y="22"/>
                    <a:pt x="43" y="22"/>
                  </a:cubicBezTo>
                  <a:cubicBezTo>
                    <a:pt x="46" y="24"/>
                    <a:pt x="50" y="27"/>
                    <a:pt x="53" y="29"/>
                  </a:cubicBezTo>
                  <a:cubicBezTo>
                    <a:pt x="56" y="31"/>
                    <a:pt x="59" y="34"/>
                    <a:pt x="61" y="36"/>
                  </a:cubicBezTo>
                  <a:cubicBezTo>
                    <a:pt x="62" y="38"/>
                    <a:pt x="63" y="39"/>
                    <a:pt x="64" y="40"/>
                  </a:cubicBezTo>
                  <a:cubicBezTo>
                    <a:pt x="65" y="42"/>
                    <a:pt x="66" y="43"/>
                    <a:pt x="67" y="45"/>
                  </a:cubicBezTo>
                  <a:cubicBezTo>
                    <a:pt x="66" y="44"/>
                    <a:pt x="66" y="44"/>
                    <a:pt x="65" y="43"/>
                  </a:cubicBezTo>
                  <a:cubicBezTo>
                    <a:pt x="65" y="42"/>
                    <a:pt x="64" y="42"/>
                    <a:pt x="64" y="41"/>
                  </a:cubicBezTo>
                  <a:cubicBezTo>
                    <a:pt x="62" y="40"/>
                    <a:pt x="61" y="39"/>
                    <a:pt x="60" y="38"/>
                  </a:cubicBezTo>
                  <a:cubicBezTo>
                    <a:pt x="58" y="35"/>
                    <a:pt x="55" y="33"/>
                    <a:pt x="52" y="31"/>
                  </a:cubicBezTo>
                  <a:cubicBezTo>
                    <a:pt x="47" y="27"/>
                    <a:pt x="41" y="23"/>
                    <a:pt x="35" y="21"/>
                  </a:cubicBezTo>
                  <a:cubicBezTo>
                    <a:pt x="33" y="20"/>
                    <a:pt x="32" y="20"/>
                    <a:pt x="30" y="19"/>
                  </a:cubicBezTo>
                  <a:cubicBezTo>
                    <a:pt x="29" y="19"/>
                    <a:pt x="29" y="19"/>
                    <a:pt x="28" y="18"/>
                  </a:cubicBezTo>
                  <a:cubicBezTo>
                    <a:pt x="27" y="18"/>
                    <a:pt x="26" y="18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6" y="19"/>
                    <a:pt x="27" y="19"/>
                    <a:pt x="27" y="20"/>
                  </a:cubicBezTo>
                  <a:cubicBezTo>
                    <a:pt x="28" y="21"/>
                    <a:pt x="28" y="22"/>
                    <a:pt x="29" y="22"/>
                  </a:cubicBezTo>
                  <a:cubicBezTo>
                    <a:pt x="31" y="25"/>
                    <a:pt x="33" y="29"/>
                    <a:pt x="35" y="32"/>
                  </a:cubicBezTo>
                  <a:cubicBezTo>
                    <a:pt x="36" y="32"/>
                    <a:pt x="37" y="33"/>
                    <a:pt x="37" y="34"/>
                  </a:cubicBezTo>
                  <a:cubicBezTo>
                    <a:pt x="38" y="34"/>
                    <a:pt x="39" y="35"/>
                    <a:pt x="40" y="35"/>
                  </a:cubicBezTo>
                  <a:cubicBezTo>
                    <a:pt x="41" y="36"/>
                    <a:pt x="43" y="37"/>
                    <a:pt x="44" y="38"/>
                  </a:cubicBezTo>
                  <a:cubicBezTo>
                    <a:pt x="46" y="39"/>
                    <a:pt x="48" y="40"/>
                    <a:pt x="49" y="41"/>
                  </a:cubicBezTo>
                  <a:cubicBezTo>
                    <a:pt x="51" y="42"/>
                    <a:pt x="53" y="43"/>
                    <a:pt x="54" y="43"/>
                  </a:cubicBezTo>
                  <a:cubicBezTo>
                    <a:pt x="53" y="43"/>
                    <a:pt x="51" y="42"/>
                    <a:pt x="49" y="41"/>
                  </a:cubicBezTo>
                  <a:cubicBezTo>
                    <a:pt x="47" y="41"/>
                    <a:pt x="46" y="40"/>
                    <a:pt x="44" y="39"/>
                  </a:cubicBezTo>
                  <a:cubicBezTo>
                    <a:pt x="42" y="38"/>
                    <a:pt x="41" y="37"/>
                    <a:pt x="39" y="36"/>
                  </a:cubicBezTo>
                  <a:cubicBezTo>
                    <a:pt x="38" y="35"/>
                    <a:pt x="38" y="35"/>
                    <a:pt x="37" y="34"/>
                  </a:cubicBezTo>
                  <a:cubicBezTo>
                    <a:pt x="36" y="34"/>
                    <a:pt x="35" y="33"/>
                    <a:pt x="35" y="32"/>
                  </a:cubicBezTo>
                  <a:cubicBezTo>
                    <a:pt x="32" y="29"/>
                    <a:pt x="30" y="26"/>
                    <a:pt x="28" y="23"/>
                  </a:cubicBezTo>
                  <a:cubicBezTo>
                    <a:pt x="27" y="22"/>
                    <a:pt x="26" y="20"/>
                    <a:pt x="24" y="19"/>
                  </a:cubicBezTo>
                  <a:cubicBezTo>
                    <a:pt x="24" y="18"/>
                    <a:pt x="23" y="18"/>
                    <a:pt x="22" y="17"/>
                  </a:cubicBezTo>
                  <a:cubicBezTo>
                    <a:pt x="22" y="17"/>
                    <a:pt x="22" y="17"/>
                    <a:pt x="21" y="17"/>
                  </a:cubicBezTo>
                  <a:cubicBezTo>
                    <a:pt x="19" y="16"/>
                    <a:pt x="17" y="15"/>
                    <a:pt x="16" y="14"/>
                  </a:cubicBezTo>
                  <a:cubicBezTo>
                    <a:pt x="14" y="13"/>
                    <a:pt x="13" y="13"/>
                    <a:pt x="11" y="12"/>
                  </a:cubicBezTo>
                  <a:cubicBezTo>
                    <a:pt x="11" y="12"/>
                    <a:pt x="12" y="12"/>
                    <a:pt x="12" y="12"/>
                  </a:cubicBezTo>
                  <a:cubicBezTo>
                    <a:pt x="12" y="13"/>
                    <a:pt x="12" y="14"/>
                    <a:pt x="12" y="15"/>
                  </a:cubicBezTo>
                  <a:cubicBezTo>
                    <a:pt x="12" y="16"/>
                    <a:pt x="12" y="16"/>
                    <a:pt x="12" y="17"/>
                  </a:cubicBezTo>
                  <a:cubicBezTo>
                    <a:pt x="13" y="19"/>
                    <a:pt x="13" y="20"/>
                    <a:pt x="14" y="21"/>
                  </a:cubicBezTo>
                  <a:cubicBezTo>
                    <a:pt x="14" y="23"/>
                    <a:pt x="15" y="24"/>
                    <a:pt x="15" y="26"/>
                  </a:cubicBezTo>
                  <a:cubicBezTo>
                    <a:pt x="17" y="28"/>
                    <a:pt x="18" y="31"/>
                    <a:pt x="20" y="33"/>
                  </a:cubicBezTo>
                  <a:cubicBezTo>
                    <a:pt x="21" y="34"/>
                    <a:pt x="22" y="36"/>
                    <a:pt x="23" y="37"/>
                  </a:cubicBezTo>
                  <a:cubicBezTo>
                    <a:pt x="25" y="38"/>
                    <a:pt x="26" y="39"/>
                    <a:pt x="27" y="40"/>
                  </a:cubicBezTo>
                  <a:cubicBezTo>
                    <a:pt x="26" y="39"/>
                    <a:pt x="24" y="38"/>
                    <a:pt x="23" y="37"/>
                  </a:cubicBezTo>
                  <a:cubicBezTo>
                    <a:pt x="22" y="36"/>
                    <a:pt x="21" y="35"/>
                    <a:pt x="20" y="34"/>
                  </a:cubicBezTo>
                  <a:cubicBezTo>
                    <a:pt x="18" y="31"/>
                    <a:pt x="16" y="29"/>
                    <a:pt x="15" y="26"/>
                  </a:cubicBezTo>
                  <a:cubicBezTo>
                    <a:pt x="14" y="25"/>
                    <a:pt x="13" y="23"/>
                    <a:pt x="13" y="22"/>
                  </a:cubicBezTo>
                  <a:cubicBezTo>
                    <a:pt x="12" y="20"/>
                    <a:pt x="12" y="19"/>
                    <a:pt x="11" y="17"/>
                  </a:cubicBezTo>
                  <a:cubicBezTo>
                    <a:pt x="11" y="17"/>
                    <a:pt x="11" y="16"/>
                    <a:pt x="11" y="16"/>
                  </a:cubicBezTo>
                  <a:cubicBezTo>
                    <a:pt x="11" y="16"/>
                    <a:pt x="11" y="15"/>
                    <a:pt x="11" y="15"/>
                  </a:cubicBezTo>
                  <a:cubicBezTo>
                    <a:pt x="11" y="14"/>
                    <a:pt x="11" y="13"/>
                    <a:pt x="10" y="13"/>
                  </a:cubicBezTo>
                  <a:cubicBezTo>
                    <a:pt x="10" y="12"/>
                    <a:pt x="10" y="11"/>
                    <a:pt x="10" y="11"/>
                  </a:cubicBezTo>
                  <a:cubicBezTo>
                    <a:pt x="9" y="10"/>
                    <a:pt x="8" y="9"/>
                    <a:pt x="7" y="8"/>
                  </a:cubicBezTo>
                  <a:cubicBezTo>
                    <a:pt x="6" y="8"/>
                    <a:pt x="5" y="7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2" y="3"/>
                    <a:pt x="1" y="2"/>
                    <a:pt x="0" y="1"/>
                  </a:cubicBezTo>
                  <a:cubicBezTo>
                    <a:pt x="1" y="1"/>
                    <a:pt x="1" y="2"/>
                    <a:pt x="2" y="2"/>
                  </a:cubicBezTo>
                  <a:cubicBezTo>
                    <a:pt x="3" y="3"/>
                    <a:pt x="3" y="4"/>
                    <a:pt x="4" y="4"/>
                  </a:cubicBezTo>
                  <a:cubicBezTo>
                    <a:pt x="5" y="5"/>
                    <a:pt x="6" y="6"/>
                    <a:pt x="7" y="6"/>
                  </a:cubicBezTo>
                  <a:cubicBezTo>
                    <a:pt x="7" y="6"/>
                    <a:pt x="7" y="6"/>
                    <a:pt x="7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7"/>
                    <a:pt x="10" y="7"/>
                    <a:pt x="10" y="8"/>
                  </a:cubicBezTo>
                  <a:cubicBezTo>
                    <a:pt x="11" y="8"/>
                    <a:pt x="12" y="8"/>
                    <a:pt x="13" y="8"/>
                  </a:cubicBezTo>
                  <a:cubicBezTo>
                    <a:pt x="16" y="8"/>
                    <a:pt x="19" y="9"/>
                    <a:pt x="22" y="8"/>
                  </a:cubicBezTo>
                  <a:cubicBezTo>
                    <a:pt x="22" y="8"/>
                    <a:pt x="23" y="8"/>
                    <a:pt x="24" y="8"/>
                  </a:cubicBezTo>
                  <a:cubicBezTo>
                    <a:pt x="25" y="8"/>
                    <a:pt x="25" y="8"/>
                    <a:pt x="26" y="8"/>
                  </a:cubicBezTo>
                  <a:cubicBezTo>
                    <a:pt x="28" y="7"/>
                    <a:pt x="29" y="7"/>
                    <a:pt x="30" y="6"/>
                  </a:cubicBezTo>
                  <a:cubicBezTo>
                    <a:pt x="33" y="4"/>
                    <a:pt x="35" y="2"/>
                    <a:pt x="38" y="0"/>
                  </a:cubicBezTo>
                  <a:cubicBezTo>
                    <a:pt x="36" y="1"/>
                    <a:pt x="35" y="2"/>
                    <a:pt x="34" y="3"/>
                  </a:cubicBezTo>
                  <a:cubicBezTo>
                    <a:pt x="33" y="4"/>
                    <a:pt x="32" y="5"/>
                    <a:pt x="31" y="6"/>
                  </a:cubicBezTo>
                  <a:cubicBezTo>
                    <a:pt x="29" y="7"/>
                    <a:pt x="28" y="8"/>
                    <a:pt x="26" y="8"/>
                  </a:cubicBezTo>
                  <a:cubicBezTo>
                    <a:pt x="26" y="9"/>
                    <a:pt x="25" y="9"/>
                    <a:pt x="24" y="9"/>
                  </a:cubicBezTo>
                  <a:cubicBezTo>
                    <a:pt x="23" y="9"/>
                    <a:pt x="23" y="9"/>
                    <a:pt x="22" y="9"/>
                  </a:cubicBezTo>
                  <a:cubicBezTo>
                    <a:pt x="20" y="9"/>
                    <a:pt x="19" y="9"/>
                    <a:pt x="17" y="9"/>
                  </a:cubicBezTo>
                  <a:cubicBezTo>
                    <a:pt x="16" y="9"/>
                    <a:pt x="14" y="9"/>
                    <a:pt x="12" y="9"/>
                  </a:cubicBezTo>
                  <a:cubicBezTo>
                    <a:pt x="12" y="9"/>
                    <a:pt x="11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2" y="10"/>
                    <a:pt x="14" y="11"/>
                    <a:pt x="16" y="13"/>
                  </a:cubicBezTo>
                  <a:cubicBezTo>
                    <a:pt x="17" y="13"/>
                    <a:pt x="17" y="13"/>
                    <a:pt x="18" y="13"/>
                  </a:cubicBezTo>
                  <a:cubicBezTo>
                    <a:pt x="18" y="13"/>
                    <a:pt x="19" y="13"/>
                    <a:pt x="19" y="13"/>
                  </a:cubicBezTo>
                  <a:cubicBezTo>
                    <a:pt x="21" y="14"/>
                    <a:pt x="23" y="14"/>
                    <a:pt x="24" y="14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3"/>
                    <a:pt x="25" y="13"/>
                    <a:pt x="26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8" y="13"/>
                    <a:pt x="28" y="13"/>
                    <a:pt x="29" y="13"/>
                  </a:cubicBezTo>
                  <a:cubicBezTo>
                    <a:pt x="31" y="12"/>
                    <a:pt x="33" y="12"/>
                    <a:pt x="34" y="12"/>
                  </a:cubicBezTo>
                  <a:cubicBezTo>
                    <a:pt x="37" y="11"/>
                    <a:pt x="41" y="11"/>
                    <a:pt x="44" y="10"/>
                  </a:cubicBezTo>
                  <a:cubicBezTo>
                    <a:pt x="46" y="11"/>
                    <a:pt x="48" y="11"/>
                    <a:pt x="49" y="11"/>
                  </a:cubicBezTo>
                  <a:cubicBezTo>
                    <a:pt x="51" y="11"/>
                    <a:pt x="53" y="12"/>
                    <a:pt x="54" y="13"/>
                  </a:cubicBezTo>
                  <a:cubicBezTo>
                    <a:pt x="52" y="13"/>
                    <a:pt x="51" y="12"/>
                    <a:pt x="49" y="12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81" name="Freeform 2437"/>
            <p:cNvSpPr/>
            <p:nvPr/>
          </p:nvSpPr>
          <p:spPr>
            <a:xfrm>
              <a:off x="11133133" y="1997083"/>
              <a:ext cx="95251" cy="57150"/>
            </a:xfrm>
            <a:custGeom>
              <a:avLst/>
              <a:gdLst>
                <a:gd name="txL" fmla="*/ 0 w 25"/>
                <a:gd name="txT" fmla="*/ 0 h 15"/>
                <a:gd name="txR" fmla="*/ 25 w 25"/>
                <a:gd name="txB" fmla="*/ 15 h 15"/>
              </a:gdLst>
              <a:ahLst/>
              <a:cxnLst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</a:cxnLst>
              <a:rect l="txL" t="txT" r="txR" b="txB"/>
              <a:pathLst>
                <a:path w="25" h="15">
                  <a:moveTo>
                    <a:pt x="0" y="0"/>
                  </a:moveTo>
                  <a:cubicBezTo>
                    <a:pt x="4" y="3"/>
                    <a:pt x="7" y="7"/>
                    <a:pt x="12" y="9"/>
                  </a:cubicBezTo>
                  <a:cubicBezTo>
                    <a:pt x="14" y="10"/>
                    <a:pt x="16" y="11"/>
                    <a:pt x="19" y="12"/>
                  </a:cubicBezTo>
                  <a:cubicBezTo>
                    <a:pt x="21" y="12"/>
                    <a:pt x="24" y="12"/>
                    <a:pt x="25" y="14"/>
                  </a:cubicBezTo>
                  <a:cubicBezTo>
                    <a:pt x="22" y="14"/>
                    <a:pt x="19" y="15"/>
                    <a:pt x="16" y="15"/>
                  </a:cubicBezTo>
                  <a:cubicBezTo>
                    <a:pt x="12" y="14"/>
                    <a:pt x="9" y="11"/>
                    <a:pt x="8" y="10"/>
                  </a:cubicBezTo>
                  <a:cubicBezTo>
                    <a:pt x="5" y="7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82" name="Freeform 2440"/>
            <p:cNvSpPr/>
            <p:nvPr/>
          </p:nvSpPr>
          <p:spPr>
            <a:xfrm>
              <a:off x="11115671" y="1949458"/>
              <a:ext cx="119063" cy="44450"/>
            </a:xfrm>
            <a:custGeom>
              <a:avLst/>
              <a:gdLst>
                <a:gd name="txL" fmla="*/ 0 w 32"/>
                <a:gd name="txT" fmla="*/ 0 h 12"/>
                <a:gd name="txR" fmla="*/ 32 w 32"/>
                <a:gd name="txB" fmla="*/ 12 h 1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2" h="12">
                  <a:moveTo>
                    <a:pt x="15" y="6"/>
                  </a:moveTo>
                  <a:cubicBezTo>
                    <a:pt x="13" y="7"/>
                    <a:pt x="8" y="8"/>
                    <a:pt x="6" y="9"/>
                  </a:cubicBezTo>
                  <a:cubicBezTo>
                    <a:pt x="4" y="9"/>
                    <a:pt x="0" y="9"/>
                    <a:pt x="0" y="9"/>
                  </a:cubicBezTo>
                  <a:cubicBezTo>
                    <a:pt x="3" y="8"/>
                    <a:pt x="6" y="7"/>
                    <a:pt x="9" y="6"/>
                  </a:cubicBezTo>
                  <a:cubicBezTo>
                    <a:pt x="12" y="4"/>
                    <a:pt x="14" y="2"/>
                    <a:pt x="17" y="1"/>
                  </a:cubicBezTo>
                  <a:cubicBezTo>
                    <a:pt x="20" y="0"/>
                    <a:pt x="23" y="0"/>
                    <a:pt x="26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9" y="5"/>
                    <a:pt x="30" y="9"/>
                    <a:pt x="32" y="12"/>
                  </a:cubicBezTo>
                  <a:cubicBezTo>
                    <a:pt x="31" y="11"/>
                    <a:pt x="30" y="9"/>
                    <a:pt x="28" y="9"/>
                  </a:cubicBezTo>
                  <a:cubicBezTo>
                    <a:pt x="23" y="5"/>
                    <a:pt x="17" y="5"/>
                    <a:pt x="15" y="6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83" name="Freeform 2441"/>
            <p:cNvSpPr/>
            <p:nvPr/>
          </p:nvSpPr>
          <p:spPr>
            <a:xfrm>
              <a:off x="11069633" y="1949458"/>
              <a:ext cx="173039" cy="96838"/>
            </a:xfrm>
            <a:custGeom>
              <a:avLst/>
              <a:gdLst>
                <a:gd name="txL" fmla="*/ 0 w 46"/>
                <a:gd name="txT" fmla="*/ 0 h 26"/>
                <a:gd name="txR" fmla="*/ 46 w 46"/>
                <a:gd name="txB" fmla="*/ 26 h 2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6" h="26">
                  <a:moveTo>
                    <a:pt x="32" y="6"/>
                  </a:moveTo>
                  <a:cubicBezTo>
                    <a:pt x="31" y="6"/>
                    <a:pt x="30" y="6"/>
                    <a:pt x="29" y="6"/>
                  </a:cubicBezTo>
                  <a:cubicBezTo>
                    <a:pt x="27" y="7"/>
                    <a:pt x="24" y="7"/>
                    <a:pt x="22" y="8"/>
                  </a:cubicBezTo>
                  <a:cubicBezTo>
                    <a:pt x="21" y="8"/>
                    <a:pt x="20" y="9"/>
                    <a:pt x="19" y="9"/>
                  </a:cubicBezTo>
                  <a:cubicBezTo>
                    <a:pt x="19" y="9"/>
                    <a:pt x="18" y="9"/>
                    <a:pt x="18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5" y="10"/>
                    <a:pt x="15" y="11"/>
                  </a:cubicBezTo>
                  <a:cubicBezTo>
                    <a:pt x="16" y="11"/>
                    <a:pt x="16" y="11"/>
                    <a:pt x="17" y="11"/>
                  </a:cubicBezTo>
                  <a:cubicBezTo>
                    <a:pt x="18" y="11"/>
                    <a:pt x="18" y="11"/>
                    <a:pt x="19" y="11"/>
                  </a:cubicBezTo>
                  <a:cubicBezTo>
                    <a:pt x="20" y="11"/>
                    <a:pt x="20" y="11"/>
                    <a:pt x="21" y="11"/>
                  </a:cubicBezTo>
                  <a:cubicBezTo>
                    <a:pt x="22" y="11"/>
                    <a:pt x="23" y="11"/>
                    <a:pt x="24" y="12"/>
                  </a:cubicBezTo>
                  <a:cubicBezTo>
                    <a:pt x="25" y="12"/>
                    <a:pt x="26" y="12"/>
                    <a:pt x="26" y="12"/>
                  </a:cubicBezTo>
                  <a:cubicBezTo>
                    <a:pt x="27" y="12"/>
                    <a:pt x="28" y="12"/>
                    <a:pt x="30" y="12"/>
                  </a:cubicBezTo>
                  <a:cubicBezTo>
                    <a:pt x="30" y="12"/>
                    <a:pt x="31" y="12"/>
                    <a:pt x="31" y="12"/>
                  </a:cubicBezTo>
                  <a:cubicBezTo>
                    <a:pt x="32" y="12"/>
                    <a:pt x="33" y="13"/>
                    <a:pt x="33" y="13"/>
                  </a:cubicBezTo>
                  <a:cubicBezTo>
                    <a:pt x="35" y="13"/>
                    <a:pt x="36" y="13"/>
                    <a:pt x="37" y="14"/>
                  </a:cubicBezTo>
                  <a:cubicBezTo>
                    <a:pt x="38" y="14"/>
                    <a:pt x="38" y="14"/>
                    <a:pt x="39" y="14"/>
                  </a:cubicBezTo>
                  <a:cubicBezTo>
                    <a:pt x="39" y="15"/>
                    <a:pt x="40" y="15"/>
                    <a:pt x="40" y="16"/>
                  </a:cubicBezTo>
                  <a:cubicBezTo>
                    <a:pt x="39" y="15"/>
                    <a:pt x="38" y="14"/>
                    <a:pt x="37" y="14"/>
                  </a:cubicBezTo>
                  <a:cubicBezTo>
                    <a:pt x="36" y="14"/>
                    <a:pt x="34" y="13"/>
                    <a:pt x="33" y="13"/>
                  </a:cubicBezTo>
                  <a:cubicBezTo>
                    <a:pt x="33" y="13"/>
                    <a:pt x="32" y="13"/>
                    <a:pt x="31" y="13"/>
                  </a:cubicBezTo>
                  <a:cubicBezTo>
                    <a:pt x="31" y="13"/>
                    <a:pt x="30" y="13"/>
                    <a:pt x="30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31" y="14"/>
                    <a:pt x="34" y="15"/>
                    <a:pt x="36" y="16"/>
                  </a:cubicBezTo>
                  <a:cubicBezTo>
                    <a:pt x="38" y="17"/>
                    <a:pt x="40" y="19"/>
                    <a:pt x="42" y="20"/>
                  </a:cubicBezTo>
                  <a:cubicBezTo>
                    <a:pt x="43" y="21"/>
                    <a:pt x="43" y="21"/>
                    <a:pt x="44" y="22"/>
                  </a:cubicBezTo>
                  <a:cubicBezTo>
                    <a:pt x="45" y="23"/>
                    <a:pt x="46" y="24"/>
                    <a:pt x="46" y="25"/>
                  </a:cubicBezTo>
                  <a:cubicBezTo>
                    <a:pt x="46" y="24"/>
                    <a:pt x="45" y="24"/>
                    <a:pt x="45" y="24"/>
                  </a:cubicBezTo>
                  <a:cubicBezTo>
                    <a:pt x="45" y="23"/>
                    <a:pt x="44" y="23"/>
                    <a:pt x="44" y="23"/>
                  </a:cubicBezTo>
                  <a:cubicBezTo>
                    <a:pt x="43" y="22"/>
                    <a:pt x="42" y="21"/>
                    <a:pt x="41" y="21"/>
                  </a:cubicBezTo>
                  <a:cubicBezTo>
                    <a:pt x="39" y="20"/>
                    <a:pt x="38" y="18"/>
                    <a:pt x="36" y="17"/>
                  </a:cubicBezTo>
                  <a:cubicBezTo>
                    <a:pt x="32" y="15"/>
                    <a:pt x="28" y="14"/>
                    <a:pt x="24" y="13"/>
                  </a:cubicBezTo>
                  <a:cubicBezTo>
                    <a:pt x="23" y="13"/>
                    <a:pt x="22" y="12"/>
                    <a:pt x="20" y="12"/>
                  </a:cubicBezTo>
                  <a:cubicBezTo>
                    <a:pt x="20" y="12"/>
                    <a:pt x="19" y="12"/>
                    <a:pt x="19" y="12"/>
                  </a:cubicBezTo>
                  <a:cubicBezTo>
                    <a:pt x="18" y="12"/>
                    <a:pt x="18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8" y="12"/>
                    <a:pt x="18" y="13"/>
                    <a:pt x="19" y="13"/>
                  </a:cubicBezTo>
                  <a:cubicBezTo>
                    <a:pt x="19" y="14"/>
                    <a:pt x="20" y="14"/>
                    <a:pt x="20" y="15"/>
                  </a:cubicBezTo>
                  <a:cubicBezTo>
                    <a:pt x="22" y="16"/>
                    <a:pt x="23" y="18"/>
                    <a:pt x="25" y="20"/>
                  </a:cubicBezTo>
                  <a:cubicBezTo>
                    <a:pt x="26" y="20"/>
                    <a:pt x="26" y="20"/>
                    <a:pt x="27" y="21"/>
                  </a:cubicBezTo>
                  <a:cubicBezTo>
                    <a:pt x="27" y="21"/>
                    <a:pt x="28" y="21"/>
                    <a:pt x="28" y="22"/>
                  </a:cubicBezTo>
                  <a:cubicBezTo>
                    <a:pt x="29" y="22"/>
                    <a:pt x="30" y="23"/>
                    <a:pt x="31" y="23"/>
                  </a:cubicBezTo>
                  <a:cubicBezTo>
                    <a:pt x="32" y="23"/>
                    <a:pt x="34" y="24"/>
                    <a:pt x="35" y="24"/>
                  </a:cubicBezTo>
                  <a:cubicBezTo>
                    <a:pt x="36" y="24"/>
                    <a:pt x="37" y="25"/>
                    <a:pt x="38" y="25"/>
                  </a:cubicBezTo>
                  <a:cubicBezTo>
                    <a:pt x="37" y="25"/>
                    <a:pt x="36" y="25"/>
                    <a:pt x="35" y="24"/>
                  </a:cubicBezTo>
                  <a:cubicBezTo>
                    <a:pt x="34" y="24"/>
                    <a:pt x="32" y="24"/>
                    <a:pt x="31" y="23"/>
                  </a:cubicBezTo>
                  <a:cubicBezTo>
                    <a:pt x="30" y="23"/>
                    <a:pt x="29" y="22"/>
                    <a:pt x="28" y="22"/>
                  </a:cubicBezTo>
                  <a:cubicBezTo>
                    <a:pt x="27" y="22"/>
                    <a:pt x="27" y="21"/>
                    <a:pt x="26" y="21"/>
                  </a:cubicBezTo>
                  <a:cubicBezTo>
                    <a:pt x="26" y="21"/>
                    <a:pt x="25" y="20"/>
                    <a:pt x="25" y="20"/>
                  </a:cubicBezTo>
                  <a:cubicBezTo>
                    <a:pt x="23" y="19"/>
                    <a:pt x="21" y="17"/>
                    <a:pt x="20" y="15"/>
                  </a:cubicBezTo>
                  <a:cubicBezTo>
                    <a:pt x="19" y="14"/>
                    <a:pt x="18" y="13"/>
                    <a:pt x="17" y="13"/>
                  </a:cubicBezTo>
                  <a:cubicBezTo>
                    <a:pt x="16" y="12"/>
                    <a:pt x="16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3" y="11"/>
                    <a:pt x="12" y="11"/>
                    <a:pt x="11" y="11"/>
                  </a:cubicBezTo>
                  <a:cubicBezTo>
                    <a:pt x="10" y="10"/>
                    <a:pt x="9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1"/>
                    <a:pt x="8" y="11"/>
                    <a:pt x="9" y="11"/>
                  </a:cubicBezTo>
                  <a:cubicBezTo>
                    <a:pt x="9" y="12"/>
                    <a:pt x="9" y="12"/>
                    <a:pt x="9" y="13"/>
                  </a:cubicBezTo>
                  <a:cubicBezTo>
                    <a:pt x="9" y="14"/>
                    <a:pt x="10" y="15"/>
                    <a:pt x="10" y="15"/>
                  </a:cubicBezTo>
                  <a:cubicBezTo>
                    <a:pt x="11" y="16"/>
                    <a:pt x="11" y="17"/>
                    <a:pt x="12" y="18"/>
                  </a:cubicBezTo>
                  <a:cubicBezTo>
                    <a:pt x="13" y="20"/>
                    <a:pt x="14" y="21"/>
                    <a:pt x="16" y="22"/>
                  </a:cubicBezTo>
                  <a:cubicBezTo>
                    <a:pt x="17" y="23"/>
                    <a:pt x="17" y="24"/>
                    <a:pt x="18" y="24"/>
                  </a:cubicBezTo>
                  <a:cubicBezTo>
                    <a:pt x="19" y="25"/>
                    <a:pt x="20" y="25"/>
                    <a:pt x="21" y="26"/>
                  </a:cubicBezTo>
                  <a:cubicBezTo>
                    <a:pt x="20" y="25"/>
                    <a:pt x="19" y="25"/>
                    <a:pt x="18" y="24"/>
                  </a:cubicBezTo>
                  <a:cubicBezTo>
                    <a:pt x="17" y="24"/>
                    <a:pt x="16" y="23"/>
                    <a:pt x="16" y="23"/>
                  </a:cubicBezTo>
                  <a:cubicBezTo>
                    <a:pt x="14" y="21"/>
                    <a:pt x="13" y="20"/>
                    <a:pt x="11" y="18"/>
                  </a:cubicBezTo>
                  <a:cubicBezTo>
                    <a:pt x="11" y="17"/>
                    <a:pt x="10" y="17"/>
                    <a:pt x="10" y="16"/>
                  </a:cubicBezTo>
                  <a:cubicBezTo>
                    <a:pt x="9" y="15"/>
                    <a:pt x="9" y="14"/>
                    <a:pt x="8" y="13"/>
                  </a:cubicBezTo>
                  <a:cubicBezTo>
                    <a:pt x="8" y="13"/>
                    <a:pt x="8" y="13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1"/>
                    <a:pt x="8" y="11"/>
                    <a:pt x="7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6" y="9"/>
                    <a:pt x="5" y="8"/>
                    <a:pt x="5" y="8"/>
                  </a:cubicBezTo>
                  <a:cubicBezTo>
                    <a:pt x="4" y="8"/>
                    <a:pt x="3" y="7"/>
                    <a:pt x="3" y="7"/>
                  </a:cubicBezTo>
                  <a:cubicBezTo>
                    <a:pt x="3" y="7"/>
                    <a:pt x="3" y="7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5"/>
                    <a:pt x="0" y="5"/>
                    <a:pt x="0" y="4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1" y="5"/>
                    <a:pt x="2" y="5"/>
                    <a:pt x="2" y="6"/>
                  </a:cubicBezTo>
                  <a:cubicBezTo>
                    <a:pt x="3" y="6"/>
                    <a:pt x="4" y="6"/>
                    <a:pt x="4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7" y="7"/>
                    <a:pt x="7" y="7"/>
                  </a:cubicBezTo>
                  <a:cubicBezTo>
                    <a:pt x="7" y="7"/>
                    <a:pt x="8" y="7"/>
                    <a:pt x="8" y="7"/>
                  </a:cubicBezTo>
                  <a:cubicBezTo>
                    <a:pt x="10" y="7"/>
                    <a:pt x="12" y="7"/>
                    <a:pt x="14" y="6"/>
                  </a:cubicBezTo>
                  <a:cubicBezTo>
                    <a:pt x="14" y="6"/>
                    <a:pt x="15" y="6"/>
                    <a:pt x="15" y="6"/>
                  </a:cubicBezTo>
                  <a:cubicBezTo>
                    <a:pt x="16" y="6"/>
                    <a:pt x="16" y="6"/>
                    <a:pt x="17" y="6"/>
                  </a:cubicBezTo>
                  <a:cubicBezTo>
                    <a:pt x="18" y="5"/>
                    <a:pt x="18" y="5"/>
                    <a:pt x="19" y="4"/>
                  </a:cubicBezTo>
                  <a:cubicBezTo>
                    <a:pt x="21" y="3"/>
                    <a:pt x="22" y="1"/>
                    <a:pt x="23" y="0"/>
                  </a:cubicBezTo>
                  <a:cubicBezTo>
                    <a:pt x="23" y="0"/>
                    <a:pt x="22" y="1"/>
                    <a:pt x="21" y="2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5"/>
                    <a:pt x="18" y="5"/>
                    <a:pt x="17" y="6"/>
                  </a:cubicBezTo>
                  <a:cubicBezTo>
                    <a:pt x="17" y="6"/>
                    <a:pt x="16" y="6"/>
                    <a:pt x="16" y="6"/>
                  </a:cubicBezTo>
                  <a:cubicBezTo>
                    <a:pt x="15" y="7"/>
                    <a:pt x="15" y="7"/>
                    <a:pt x="14" y="7"/>
                  </a:cubicBezTo>
                  <a:cubicBezTo>
                    <a:pt x="13" y="7"/>
                    <a:pt x="12" y="7"/>
                    <a:pt x="11" y="8"/>
                  </a:cubicBezTo>
                  <a:cubicBezTo>
                    <a:pt x="10" y="8"/>
                    <a:pt x="9" y="8"/>
                    <a:pt x="8" y="8"/>
                  </a:cubicBezTo>
                  <a:cubicBezTo>
                    <a:pt x="8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8" y="9"/>
                    <a:pt x="10" y="9"/>
                    <a:pt x="11" y="10"/>
                  </a:cubicBezTo>
                  <a:cubicBezTo>
                    <a:pt x="11" y="10"/>
                    <a:pt x="12" y="10"/>
                    <a:pt x="12" y="10"/>
                  </a:cubicBez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5" y="10"/>
                    <a:pt x="16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9" y="9"/>
                    <a:pt x="19" y="8"/>
                  </a:cubicBezTo>
                  <a:cubicBezTo>
                    <a:pt x="20" y="8"/>
                    <a:pt x="21" y="8"/>
                    <a:pt x="22" y="7"/>
                  </a:cubicBezTo>
                  <a:cubicBezTo>
                    <a:pt x="24" y="6"/>
                    <a:pt x="26" y="6"/>
                    <a:pt x="28" y="5"/>
                  </a:cubicBezTo>
                  <a:cubicBezTo>
                    <a:pt x="30" y="5"/>
                    <a:pt x="31" y="5"/>
                    <a:pt x="32" y="5"/>
                  </a:cubicBezTo>
                  <a:cubicBezTo>
                    <a:pt x="33" y="5"/>
                    <a:pt x="34" y="6"/>
                    <a:pt x="35" y="6"/>
                  </a:cubicBezTo>
                  <a:cubicBezTo>
                    <a:pt x="34" y="6"/>
                    <a:pt x="33" y="6"/>
                    <a:pt x="32" y="6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84" name="Freeform 2442"/>
            <p:cNvSpPr/>
            <p:nvPr/>
          </p:nvSpPr>
          <p:spPr>
            <a:xfrm>
              <a:off x="10772769" y="2700350"/>
              <a:ext cx="49213" cy="168276"/>
            </a:xfrm>
            <a:custGeom>
              <a:avLst/>
              <a:gdLst>
                <a:gd name="txL" fmla="*/ 0 w 13"/>
                <a:gd name="txT" fmla="*/ 0 h 45"/>
                <a:gd name="txR" fmla="*/ 13 w 13"/>
                <a:gd name="txB" fmla="*/ 45 h 45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13" h="45">
                  <a:moveTo>
                    <a:pt x="13" y="0"/>
                  </a:moveTo>
                  <a:cubicBezTo>
                    <a:pt x="11" y="7"/>
                    <a:pt x="7" y="14"/>
                    <a:pt x="6" y="22"/>
                  </a:cubicBezTo>
                  <a:cubicBezTo>
                    <a:pt x="6" y="26"/>
                    <a:pt x="6" y="30"/>
                    <a:pt x="7" y="34"/>
                  </a:cubicBezTo>
                  <a:cubicBezTo>
                    <a:pt x="7" y="38"/>
                    <a:pt x="8" y="42"/>
                    <a:pt x="7" y="45"/>
                  </a:cubicBezTo>
                  <a:cubicBezTo>
                    <a:pt x="5" y="40"/>
                    <a:pt x="2" y="36"/>
                    <a:pt x="0" y="31"/>
                  </a:cubicBezTo>
                  <a:cubicBezTo>
                    <a:pt x="0" y="26"/>
                    <a:pt x="2" y="19"/>
                    <a:pt x="3" y="16"/>
                  </a:cubicBezTo>
                  <a:cubicBezTo>
                    <a:pt x="6" y="10"/>
                    <a:pt x="10" y="5"/>
                    <a:pt x="13" y="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85" name="Freeform 2445"/>
            <p:cNvSpPr/>
            <p:nvPr/>
          </p:nvSpPr>
          <p:spPr>
            <a:xfrm>
              <a:off x="10837857" y="2667013"/>
              <a:ext cx="93663" cy="179389"/>
            </a:xfrm>
            <a:custGeom>
              <a:avLst/>
              <a:gdLst>
                <a:gd name="txL" fmla="*/ 0 w 25"/>
                <a:gd name="txT" fmla="*/ 0 h 48"/>
                <a:gd name="txR" fmla="*/ 25 w 25"/>
                <a:gd name="txB" fmla="*/ 48 h 4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5" h="48">
                  <a:moveTo>
                    <a:pt x="11" y="20"/>
                  </a:moveTo>
                  <a:cubicBezTo>
                    <a:pt x="9" y="17"/>
                    <a:pt x="5" y="12"/>
                    <a:pt x="3" y="9"/>
                  </a:cubicBezTo>
                  <a:cubicBezTo>
                    <a:pt x="1" y="6"/>
                    <a:pt x="0" y="0"/>
                    <a:pt x="0" y="0"/>
                  </a:cubicBezTo>
                  <a:cubicBezTo>
                    <a:pt x="2" y="4"/>
                    <a:pt x="5" y="8"/>
                    <a:pt x="9" y="11"/>
                  </a:cubicBezTo>
                  <a:cubicBezTo>
                    <a:pt x="13" y="14"/>
                    <a:pt x="17" y="17"/>
                    <a:pt x="21" y="21"/>
                  </a:cubicBezTo>
                  <a:cubicBezTo>
                    <a:pt x="24" y="24"/>
                    <a:pt x="25" y="29"/>
                    <a:pt x="24" y="34"/>
                  </a:cubicBezTo>
                  <a:cubicBezTo>
                    <a:pt x="24" y="35"/>
                    <a:pt x="24" y="36"/>
                    <a:pt x="24" y="36"/>
                  </a:cubicBezTo>
                  <a:cubicBezTo>
                    <a:pt x="20" y="41"/>
                    <a:pt x="16" y="44"/>
                    <a:pt x="12" y="48"/>
                  </a:cubicBezTo>
                  <a:cubicBezTo>
                    <a:pt x="13" y="46"/>
                    <a:pt x="15" y="43"/>
                    <a:pt x="16" y="41"/>
                  </a:cubicBezTo>
                  <a:cubicBezTo>
                    <a:pt x="18" y="31"/>
                    <a:pt x="15" y="23"/>
                    <a:pt x="11" y="2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86" name="Freeform 2446"/>
            <p:cNvSpPr/>
            <p:nvPr/>
          </p:nvSpPr>
          <p:spPr>
            <a:xfrm>
              <a:off x="10758481" y="2582875"/>
              <a:ext cx="150813" cy="304802"/>
            </a:xfrm>
            <a:custGeom>
              <a:avLst/>
              <a:gdLst>
                <a:gd name="txL" fmla="*/ 0 w 40"/>
                <a:gd name="txT" fmla="*/ 0 h 81"/>
                <a:gd name="txR" fmla="*/ 40 w 40"/>
                <a:gd name="txB" fmla="*/ 81 h 8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0" h="81">
                  <a:moveTo>
                    <a:pt x="36" y="49"/>
                  </a:moveTo>
                  <a:cubicBezTo>
                    <a:pt x="35" y="47"/>
                    <a:pt x="34" y="46"/>
                    <a:pt x="34" y="45"/>
                  </a:cubicBezTo>
                  <a:cubicBezTo>
                    <a:pt x="32" y="42"/>
                    <a:pt x="30" y="39"/>
                    <a:pt x="28" y="36"/>
                  </a:cubicBezTo>
                  <a:cubicBezTo>
                    <a:pt x="26" y="35"/>
                    <a:pt x="25" y="34"/>
                    <a:pt x="24" y="33"/>
                  </a:cubicBezTo>
                  <a:cubicBezTo>
                    <a:pt x="24" y="32"/>
                    <a:pt x="23" y="31"/>
                    <a:pt x="23" y="31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2" y="30"/>
                    <a:pt x="21" y="29"/>
                    <a:pt x="21" y="29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0" y="28"/>
                    <a:pt x="20" y="27"/>
                    <a:pt x="19" y="26"/>
                  </a:cubicBezTo>
                  <a:cubicBezTo>
                    <a:pt x="20" y="28"/>
                    <a:pt x="20" y="29"/>
                    <a:pt x="20" y="30"/>
                  </a:cubicBezTo>
                  <a:cubicBezTo>
                    <a:pt x="21" y="31"/>
                    <a:pt x="21" y="32"/>
                    <a:pt x="21" y="33"/>
                  </a:cubicBezTo>
                  <a:cubicBezTo>
                    <a:pt x="21" y="34"/>
                    <a:pt x="22" y="35"/>
                    <a:pt x="22" y="35"/>
                  </a:cubicBezTo>
                  <a:cubicBezTo>
                    <a:pt x="22" y="37"/>
                    <a:pt x="23" y="39"/>
                    <a:pt x="23" y="41"/>
                  </a:cubicBezTo>
                  <a:cubicBezTo>
                    <a:pt x="23" y="42"/>
                    <a:pt x="23" y="43"/>
                    <a:pt x="23" y="45"/>
                  </a:cubicBezTo>
                  <a:cubicBezTo>
                    <a:pt x="24" y="46"/>
                    <a:pt x="25" y="48"/>
                    <a:pt x="25" y="49"/>
                  </a:cubicBezTo>
                  <a:cubicBezTo>
                    <a:pt x="25" y="50"/>
                    <a:pt x="26" y="51"/>
                    <a:pt x="26" y="52"/>
                  </a:cubicBezTo>
                  <a:cubicBezTo>
                    <a:pt x="26" y="53"/>
                    <a:pt x="26" y="54"/>
                    <a:pt x="27" y="55"/>
                  </a:cubicBezTo>
                  <a:cubicBezTo>
                    <a:pt x="27" y="57"/>
                    <a:pt x="27" y="59"/>
                    <a:pt x="27" y="61"/>
                  </a:cubicBezTo>
                  <a:cubicBezTo>
                    <a:pt x="27" y="62"/>
                    <a:pt x="27" y="63"/>
                    <a:pt x="27" y="64"/>
                  </a:cubicBezTo>
                  <a:cubicBezTo>
                    <a:pt x="27" y="65"/>
                    <a:pt x="26" y="66"/>
                    <a:pt x="26" y="67"/>
                  </a:cubicBezTo>
                  <a:cubicBezTo>
                    <a:pt x="27" y="65"/>
                    <a:pt x="27" y="63"/>
                    <a:pt x="27" y="61"/>
                  </a:cubicBezTo>
                  <a:cubicBezTo>
                    <a:pt x="27" y="59"/>
                    <a:pt x="26" y="57"/>
                    <a:pt x="26" y="55"/>
                  </a:cubicBezTo>
                  <a:cubicBezTo>
                    <a:pt x="25" y="54"/>
                    <a:pt x="25" y="53"/>
                    <a:pt x="25" y="52"/>
                  </a:cubicBezTo>
                  <a:cubicBezTo>
                    <a:pt x="25" y="51"/>
                    <a:pt x="24" y="51"/>
                    <a:pt x="24" y="50"/>
                  </a:cubicBezTo>
                  <a:cubicBezTo>
                    <a:pt x="24" y="49"/>
                    <a:pt x="24" y="49"/>
                    <a:pt x="24" y="48"/>
                  </a:cubicBezTo>
                  <a:cubicBezTo>
                    <a:pt x="24" y="53"/>
                    <a:pt x="24" y="57"/>
                    <a:pt x="23" y="61"/>
                  </a:cubicBezTo>
                  <a:cubicBezTo>
                    <a:pt x="22" y="65"/>
                    <a:pt x="22" y="68"/>
                    <a:pt x="21" y="71"/>
                  </a:cubicBezTo>
                  <a:cubicBezTo>
                    <a:pt x="20" y="73"/>
                    <a:pt x="19" y="75"/>
                    <a:pt x="19" y="76"/>
                  </a:cubicBezTo>
                  <a:cubicBezTo>
                    <a:pt x="18" y="78"/>
                    <a:pt x="17" y="79"/>
                    <a:pt x="16" y="81"/>
                  </a:cubicBezTo>
                  <a:cubicBezTo>
                    <a:pt x="17" y="80"/>
                    <a:pt x="17" y="79"/>
                    <a:pt x="17" y="78"/>
                  </a:cubicBezTo>
                  <a:cubicBezTo>
                    <a:pt x="17" y="77"/>
                    <a:pt x="18" y="77"/>
                    <a:pt x="18" y="76"/>
                  </a:cubicBezTo>
                  <a:cubicBezTo>
                    <a:pt x="18" y="74"/>
                    <a:pt x="19" y="73"/>
                    <a:pt x="19" y="71"/>
                  </a:cubicBezTo>
                  <a:cubicBezTo>
                    <a:pt x="20" y="68"/>
                    <a:pt x="21" y="64"/>
                    <a:pt x="21" y="61"/>
                  </a:cubicBezTo>
                  <a:cubicBezTo>
                    <a:pt x="22" y="54"/>
                    <a:pt x="22" y="47"/>
                    <a:pt x="21" y="41"/>
                  </a:cubicBezTo>
                  <a:cubicBezTo>
                    <a:pt x="21" y="39"/>
                    <a:pt x="20" y="38"/>
                    <a:pt x="20" y="36"/>
                  </a:cubicBezTo>
                  <a:cubicBezTo>
                    <a:pt x="20" y="35"/>
                    <a:pt x="20" y="34"/>
                    <a:pt x="19" y="33"/>
                  </a:cubicBezTo>
                  <a:cubicBezTo>
                    <a:pt x="19" y="33"/>
                    <a:pt x="19" y="32"/>
                    <a:pt x="19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32"/>
                    <a:pt x="18" y="33"/>
                    <a:pt x="18" y="34"/>
                  </a:cubicBezTo>
                  <a:cubicBezTo>
                    <a:pt x="17" y="35"/>
                    <a:pt x="17" y="36"/>
                    <a:pt x="17" y="36"/>
                  </a:cubicBezTo>
                  <a:cubicBezTo>
                    <a:pt x="15" y="40"/>
                    <a:pt x="13" y="43"/>
                    <a:pt x="12" y="47"/>
                  </a:cubicBezTo>
                  <a:cubicBezTo>
                    <a:pt x="12" y="48"/>
                    <a:pt x="11" y="48"/>
                    <a:pt x="11" y="49"/>
                  </a:cubicBezTo>
                  <a:cubicBezTo>
                    <a:pt x="11" y="50"/>
                    <a:pt x="11" y="51"/>
                    <a:pt x="11" y="52"/>
                  </a:cubicBezTo>
                  <a:cubicBezTo>
                    <a:pt x="11" y="54"/>
                    <a:pt x="11" y="56"/>
                    <a:pt x="10" y="58"/>
                  </a:cubicBezTo>
                  <a:cubicBezTo>
                    <a:pt x="10" y="60"/>
                    <a:pt x="11" y="61"/>
                    <a:pt x="11" y="63"/>
                  </a:cubicBezTo>
                  <a:cubicBezTo>
                    <a:pt x="11" y="65"/>
                    <a:pt x="11" y="67"/>
                    <a:pt x="11" y="69"/>
                  </a:cubicBezTo>
                  <a:cubicBezTo>
                    <a:pt x="11" y="67"/>
                    <a:pt x="11" y="65"/>
                    <a:pt x="10" y="63"/>
                  </a:cubicBezTo>
                  <a:cubicBezTo>
                    <a:pt x="10" y="61"/>
                    <a:pt x="10" y="60"/>
                    <a:pt x="10" y="58"/>
                  </a:cubicBezTo>
                  <a:cubicBezTo>
                    <a:pt x="10" y="56"/>
                    <a:pt x="10" y="54"/>
                    <a:pt x="10" y="52"/>
                  </a:cubicBezTo>
                  <a:cubicBezTo>
                    <a:pt x="10" y="51"/>
                    <a:pt x="10" y="50"/>
                    <a:pt x="10" y="49"/>
                  </a:cubicBezTo>
                  <a:cubicBezTo>
                    <a:pt x="11" y="48"/>
                    <a:pt x="11" y="47"/>
                    <a:pt x="11" y="46"/>
                  </a:cubicBezTo>
                  <a:cubicBezTo>
                    <a:pt x="12" y="43"/>
                    <a:pt x="14" y="39"/>
                    <a:pt x="16" y="36"/>
                  </a:cubicBezTo>
                  <a:cubicBezTo>
                    <a:pt x="16" y="34"/>
                    <a:pt x="17" y="33"/>
                    <a:pt x="17" y="31"/>
                  </a:cubicBezTo>
                  <a:cubicBezTo>
                    <a:pt x="17" y="30"/>
                    <a:pt x="18" y="29"/>
                    <a:pt x="18" y="28"/>
                  </a:cubicBezTo>
                  <a:cubicBezTo>
                    <a:pt x="18" y="28"/>
                    <a:pt x="18" y="27"/>
                    <a:pt x="18" y="27"/>
                  </a:cubicBezTo>
                  <a:cubicBezTo>
                    <a:pt x="17" y="25"/>
                    <a:pt x="17" y="23"/>
                    <a:pt x="17" y="21"/>
                  </a:cubicBezTo>
                  <a:cubicBezTo>
                    <a:pt x="17" y="19"/>
                    <a:pt x="17" y="17"/>
                    <a:pt x="17" y="16"/>
                  </a:cubicBezTo>
                  <a:cubicBezTo>
                    <a:pt x="17" y="16"/>
                    <a:pt x="17" y="16"/>
                    <a:pt x="16" y="16"/>
                  </a:cubicBezTo>
                  <a:cubicBezTo>
                    <a:pt x="16" y="17"/>
                    <a:pt x="15" y="17"/>
                    <a:pt x="15" y="18"/>
                  </a:cubicBezTo>
                  <a:cubicBezTo>
                    <a:pt x="14" y="18"/>
                    <a:pt x="13" y="19"/>
                    <a:pt x="13" y="19"/>
                  </a:cubicBezTo>
                  <a:cubicBezTo>
                    <a:pt x="12" y="20"/>
                    <a:pt x="11" y="21"/>
                    <a:pt x="10" y="23"/>
                  </a:cubicBezTo>
                  <a:cubicBezTo>
                    <a:pt x="9" y="24"/>
                    <a:pt x="8" y="25"/>
                    <a:pt x="7" y="26"/>
                  </a:cubicBezTo>
                  <a:cubicBezTo>
                    <a:pt x="5" y="29"/>
                    <a:pt x="4" y="31"/>
                    <a:pt x="3" y="34"/>
                  </a:cubicBezTo>
                  <a:cubicBezTo>
                    <a:pt x="2" y="36"/>
                    <a:pt x="2" y="37"/>
                    <a:pt x="2" y="39"/>
                  </a:cubicBezTo>
                  <a:cubicBezTo>
                    <a:pt x="1" y="40"/>
                    <a:pt x="1" y="42"/>
                    <a:pt x="0" y="43"/>
                  </a:cubicBezTo>
                  <a:cubicBezTo>
                    <a:pt x="1" y="42"/>
                    <a:pt x="1" y="40"/>
                    <a:pt x="1" y="39"/>
                  </a:cubicBezTo>
                  <a:cubicBezTo>
                    <a:pt x="2" y="37"/>
                    <a:pt x="2" y="36"/>
                    <a:pt x="2" y="34"/>
                  </a:cubicBezTo>
                  <a:cubicBezTo>
                    <a:pt x="3" y="31"/>
                    <a:pt x="5" y="28"/>
                    <a:pt x="6" y="26"/>
                  </a:cubicBezTo>
                  <a:cubicBezTo>
                    <a:pt x="7" y="24"/>
                    <a:pt x="8" y="23"/>
                    <a:pt x="9" y="22"/>
                  </a:cubicBezTo>
                  <a:cubicBezTo>
                    <a:pt x="10" y="21"/>
                    <a:pt x="11" y="19"/>
                    <a:pt x="12" y="18"/>
                  </a:cubicBezTo>
                  <a:cubicBezTo>
                    <a:pt x="12" y="18"/>
                    <a:pt x="13" y="18"/>
                    <a:pt x="13" y="18"/>
                  </a:cubicBezTo>
                  <a:cubicBezTo>
                    <a:pt x="13" y="17"/>
                    <a:pt x="14" y="17"/>
                    <a:pt x="14" y="17"/>
                  </a:cubicBezTo>
                  <a:cubicBezTo>
                    <a:pt x="15" y="16"/>
                    <a:pt x="15" y="16"/>
                    <a:pt x="16" y="16"/>
                  </a:cubicBezTo>
                  <a:cubicBezTo>
                    <a:pt x="16" y="15"/>
                    <a:pt x="17" y="14"/>
                    <a:pt x="17" y="14"/>
                  </a:cubicBezTo>
                  <a:cubicBezTo>
                    <a:pt x="17" y="13"/>
                    <a:pt x="17" y="11"/>
                    <a:pt x="18" y="10"/>
                  </a:cubicBezTo>
                  <a:cubicBezTo>
                    <a:pt x="18" y="9"/>
                    <a:pt x="18" y="8"/>
                    <a:pt x="18" y="7"/>
                  </a:cubicBezTo>
                  <a:cubicBezTo>
                    <a:pt x="18" y="7"/>
                    <a:pt x="18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5"/>
                  </a:cubicBezTo>
                  <a:cubicBezTo>
                    <a:pt x="19" y="4"/>
                    <a:pt x="20" y="2"/>
                    <a:pt x="21" y="0"/>
                  </a:cubicBezTo>
                  <a:cubicBezTo>
                    <a:pt x="21" y="1"/>
                    <a:pt x="20" y="2"/>
                    <a:pt x="20" y="3"/>
                  </a:cubicBezTo>
                  <a:cubicBezTo>
                    <a:pt x="20" y="4"/>
                    <a:pt x="20" y="5"/>
                    <a:pt x="20" y="5"/>
                  </a:cubicBezTo>
                  <a:cubicBezTo>
                    <a:pt x="20" y="7"/>
                    <a:pt x="20" y="8"/>
                    <a:pt x="19" y="9"/>
                  </a:cubicBezTo>
                  <a:cubicBezTo>
                    <a:pt x="19" y="9"/>
                    <a:pt x="19" y="10"/>
                    <a:pt x="19" y="10"/>
                  </a:cubicBezTo>
                  <a:cubicBezTo>
                    <a:pt x="19" y="10"/>
                    <a:pt x="19" y="10"/>
                    <a:pt x="20" y="11"/>
                  </a:cubicBezTo>
                  <a:cubicBezTo>
                    <a:pt x="20" y="11"/>
                    <a:pt x="20" y="11"/>
                    <a:pt x="20" y="12"/>
                  </a:cubicBezTo>
                  <a:cubicBezTo>
                    <a:pt x="20" y="12"/>
                    <a:pt x="20" y="13"/>
                    <a:pt x="20" y="13"/>
                  </a:cubicBezTo>
                  <a:cubicBezTo>
                    <a:pt x="20" y="14"/>
                    <a:pt x="21" y="14"/>
                    <a:pt x="21" y="15"/>
                  </a:cubicBezTo>
                  <a:cubicBezTo>
                    <a:pt x="22" y="18"/>
                    <a:pt x="23" y="21"/>
                    <a:pt x="25" y="23"/>
                  </a:cubicBezTo>
                  <a:cubicBezTo>
                    <a:pt x="25" y="24"/>
                    <a:pt x="26" y="24"/>
                    <a:pt x="26" y="25"/>
                  </a:cubicBezTo>
                  <a:cubicBezTo>
                    <a:pt x="27" y="26"/>
                    <a:pt x="27" y="26"/>
                    <a:pt x="28" y="27"/>
                  </a:cubicBezTo>
                  <a:cubicBezTo>
                    <a:pt x="29" y="28"/>
                    <a:pt x="30" y="29"/>
                    <a:pt x="32" y="29"/>
                  </a:cubicBezTo>
                  <a:cubicBezTo>
                    <a:pt x="34" y="31"/>
                    <a:pt x="37" y="32"/>
                    <a:pt x="40" y="33"/>
                  </a:cubicBezTo>
                  <a:cubicBezTo>
                    <a:pt x="39" y="32"/>
                    <a:pt x="37" y="32"/>
                    <a:pt x="36" y="32"/>
                  </a:cubicBezTo>
                  <a:cubicBezTo>
                    <a:pt x="34" y="31"/>
                    <a:pt x="33" y="31"/>
                    <a:pt x="31" y="30"/>
                  </a:cubicBezTo>
                  <a:cubicBezTo>
                    <a:pt x="30" y="29"/>
                    <a:pt x="29" y="28"/>
                    <a:pt x="27" y="27"/>
                  </a:cubicBezTo>
                  <a:cubicBezTo>
                    <a:pt x="27" y="27"/>
                    <a:pt x="26" y="26"/>
                    <a:pt x="26" y="26"/>
                  </a:cubicBezTo>
                  <a:cubicBezTo>
                    <a:pt x="25" y="25"/>
                    <a:pt x="25" y="24"/>
                    <a:pt x="24" y="24"/>
                  </a:cubicBezTo>
                  <a:cubicBezTo>
                    <a:pt x="23" y="22"/>
                    <a:pt x="23" y="21"/>
                    <a:pt x="22" y="20"/>
                  </a:cubicBezTo>
                  <a:cubicBezTo>
                    <a:pt x="21" y="18"/>
                    <a:pt x="20" y="17"/>
                    <a:pt x="20" y="15"/>
                  </a:cubicBezTo>
                  <a:cubicBezTo>
                    <a:pt x="20" y="15"/>
                    <a:pt x="19" y="14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6"/>
                    <a:pt x="19" y="18"/>
                    <a:pt x="19" y="21"/>
                  </a:cubicBezTo>
                  <a:cubicBezTo>
                    <a:pt x="19" y="21"/>
                    <a:pt x="19" y="22"/>
                    <a:pt x="19" y="22"/>
                  </a:cubicBezTo>
                  <a:cubicBezTo>
                    <a:pt x="19" y="23"/>
                    <a:pt x="19" y="23"/>
                    <a:pt x="20" y="24"/>
                  </a:cubicBezTo>
                  <a:cubicBezTo>
                    <a:pt x="20" y="25"/>
                    <a:pt x="21" y="27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9"/>
                    <a:pt x="23" y="29"/>
                    <a:pt x="23" y="29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4" y="31"/>
                    <a:pt x="25" y="31"/>
                    <a:pt x="25" y="32"/>
                  </a:cubicBezTo>
                  <a:cubicBezTo>
                    <a:pt x="26" y="33"/>
                    <a:pt x="27" y="34"/>
                    <a:pt x="28" y="36"/>
                  </a:cubicBezTo>
                  <a:cubicBezTo>
                    <a:pt x="31" y="38"/>
                    <a:pt x="33" y="41"/>
                    <a:pt x="35" y="44"/>
                  </a:cubicBezTo>
                  <a:cubicBezTo>
                    <a:pt x="35" y="45"/>
                    <a:pt x="36" y="47"/>
                    <a:pt x="37" y="49"/>
                  </a:cubicBezTo>
                  <a:cubicBezTo>
                    <a:pt x="37" y="50"/>
                    <a:pt x="37" y="52"/>
                    <a:pt x="37" y="54"/>
                  </a:cubicBezTo>
                  <a:cubicBezTo>
                    <a:pt x="37" y="52"/>
                    <a:pt x="36" y="51"/>
                    <a:pt x="36" y="49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87" name="Freeform 2447"/>
            <p:cNvSpPr/>
            <p:nvPr/>
          </p:nvSpPr>
          <p:spPr>
            <a:xfrm>
              <a:off x="10304453" y="1622430"/>
              <a:ext cx="165101" cy="153989"/>
            </a:xfrm>
            <a:custGeom>
              <a:avLst/>
              <a:gdLst>
                <a:gd name="txL" fmla="*/ 0 w 44"/>
                <a:gd name="txT" fmla="*/ 0 h 41"/>
                <a:gd name="txR" fmla="*/ 44 w 44"/>
                <a:gd name="txB" fmla="*/ 41 h 41"/>
              </a:gdLst>
              <a:ahLst/>
              <a:cxnLst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</a:cxnLst>
              <a:rect l="txL" t="txT" r="txR" b="txB"/>
              <a:pathLst>
                <a:path w="44" h="41">
                  <a:moveTo>
                    <a:pt x="0" y="41"/>
                  </a:moveTo>
                  <a:cubicBezTo>
                    <a:pt x="8" y="35"/>
                    <a:pt x="18" y="32"/>
                    <a:pt x="26" y="24"/>
                  </a:cubicBezTo>
                  <a:cubicBezTo>
                    <a:pt x="30" y="21"/>
                    <a:pt x="33" y="16"/>
                    <a:pt x="36" y="11"/>
                  </a:cubicBezTo>
                  <a:cubicBezTo>
                    <a:pt x="38" y="8"/>
                    <a:pt x="40" y="3"/>
                    <a:pt x="44" y="0"/>
                  </a:cubicBezTo>
                  <a:cubicBezTo>
                    <a:pt x="43" y="7"/>
                    <a:pt x="42" y="14"/>
                    <a:pt x="40" y="21"/>
                  </a:cubicBezTo>
                  <a:cubicBezTo>
                    <a:pt x="36" y="26"/>
                    <a:pt x="28" y="31"/>
                    <a:pt x="24" y="33"/>
                  </a:cubicBezTo>
                  <a:cubicBezTo>
                    <a:pt x="16" y="36"/>
                    <a:pt x="8" y="38"/>
                    <a:pt x="0" y="41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88" name="Freeform 2450"/>
            <p:cNvSpPr/>
            <p:nvPr/>
          </p:nvSpPr>
          <p:spPr>
            <a:xfrm>
              <a:off x="10244128" y="1573218"/>
              <a:ext cx="120651" cy="225427"/>
            </a:xfrm>
            <a:custGeom>
              <a:avLst/>
              <a:gdLst>
                <a:gd name="txL" fmla="*/ 0 w 32"/>
                <a:gd name="txT" fmla="*/ 0 h 60"/>
                <a:gd name="txR" fmla="*/ 32 w 32"/>
                <a:gd name="txB" fmla="*/ 60 h 6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2" h="60">
                  <a:moveTo>
                    <a:pt x="9" y="30"/>
                  </a:moveTo>
                  <a:cubicBezTo>
                    <a:pt x="9" y="35"/>
                    <a:pt x="9" y="44"/>
                    <a:pt x="9" y="49"/>
                  </a:cubicBezTo>
                  <a:cubicBezTo>
                    <a:pt x="8" y="53"/>
                    <a:pt x="4" y="60"/>
                    <a:pt x="4" y="60"/>
                  </a:cubicBezTo>
                  <a:cubicBezTo>
                    <a:pt x="6" y="54"/>
                    <a:pt x="5" y="47"/>
                    <a:pt x="5" y="41"/>
                  </a:cubicBezTo>
                  <a:cubicBezTo>
                    <a:pt x="4" y="34"/>
                    <a:pt x="1" y="28"/>
                    <a:pt x="1" y="21"/>
                  </a:cubicBezTo>
                  <a:cubicBezTo>
                    <a:pt x="0" y="14"/>
                    <a:pt x="4" y="8"/>
                    <a:pt x="8" y="4"/>
                  </a:cubicBezTo>
                  <a:cubicBezTo>
                    <a:pt x="9" y="3"/>
                    <a:pt x="10" y="3"/>
                    <a:pt x="11" y="2"/>
                  </a:cubicBezTo>
                  <a:cubicBezTo>
                    <a:pt x="18" y="1"/>
                    <a:pt x="25" y="0"/>
                    <a:pt x="32" y="0"/>
                  </a:cubicBezTo>
                  <a:cubicBezTo>
                    <a:pt x="29" y="2"/>
                    <a:pt x="26" y="3"/>
                    <a:pt x="23" y="5"/>
                  </a:cubicBezTo>
                  <a:cubicBezTo>
                    <a:pt x="12" y="13"/>
                    <a:pt x="9" y="23"/>
                    <a:pt x="9" y="3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89" name="Freeform 2451"/>
            <p:cNvSpPr/>
            <p:nvPr/>
          </p:nvSpPr>
          <p:spPr>
            <a:xfrm>
              <a:off x="10191740" y="1587505"/>
              <a:ext cx="273052" cy="293690"/>
            </a:xfrm>
            <a:custGeom>
              <a:avLst/>
              <a:gdLst>
                <a:gd name="txL" fmla="*/ 0 w 73"/>
                <a:gd name="txT" fmla="*/ 0 h 78"/>
                <a:gd name="txR" fmla="*/ 73 w 73"/>
                <a:gd name="txB" fmla="*/ 78 h 7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3" h="78">
                  <a:moveTo>
                    <a:pt x="26" y="16"/>
                  </a:moveTo>
                  <a:cubicBezTo>
                    <a:pt x="25" y="18"/>
                    <a:pt x="25" y="20"/>
                    <a:pt x="25" y="22"/>
                  </a:cubicBezTo>
                  <a:cubicBezTo>
                    <a:pt x="24" y="26"/>
                    <a:pt x="24" y="31"/>
                    <a:pt x="24" y="35"/>
                  </a:cubicBezTo>
                  <a:cubicBezTo>
                    <a:pt x="24" y="38"/>
                    <a:pt x="24" y="40"/>
                    <a:pt x="24" y="42"/>
                  </a:cubicBezTo>
                  <a:cubicBezTo>
                    <a:pt x="24" y="43"/>
                    <a:pt x="24" y="44"/>
                    <a:pt x="24" y="46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24" y="49"/>
                    <a:pt x="24" y="49"/>
                    <a:pt x="24" y="49"/>
                  </a:cubicBezTo>
                  <a:cubicBezTo>
                    <a:pt x="24" y="50"/>
                    <a:pt x="24" y="51"/>
                    <a:pt x="24" y="53"/>
                  </a:cubicBezTo>
                  <a:cubicBezTo>
                    <a:pt x="25" y="51"/>
                    <a:pt x="25" y="49"/>
                    <a:pt x="26" y="48"/>
                  </a:cubicBezTo>
                  <a:cubicBezTo>
                    <a:pt x="27" y="47"/>
                    <a:pt x="27" y="46"/>
                    <a:pt x="27" y="45"/>
                  </a:cubicBezTo>
                  <a:cubicBezTo>
                    <a:pt x="28" y="44"/>
                    <a:pt x="28" y="42"/>
                    <a:pt x="29" y="41"/>
                  </a:cubicBezTo>
                  <a:cubicBezTo>
                    <a:pt x="30" y="39"/>
                    <a:pt x="31" y="37"/>
                    <a:pt x="32" y="35"/>
                  </a:cubicBezTo>
                  <a:cubicBezTo>
                    <a:pt x="33" y="34"/>
                    <a:pt x="34" y="32"/>
                    <a:pt x="35" y="31"/>
                  </a:cubicBezTo>
                  <a:cubicBezTo>
                    <a:pt x="36" y="29"/>
                    <a:pt x="36" y="26"/>
                    <a:pt x="37" y="24"/>
                  </a:cubicBezTo>
                  <a:cubicBezTo>
                    <a:pt x="38" y="23"/>
                    <a:pt x="38" y="22"/>
                    <a:pt x="39" y="21"/>
                  </a:cubicBezTo>
                  <a:cubicBezTo>
                    <a:pt x="39" y="20"/>
                    <a:pt x="40" y="18"/>
                    <a:pt x="41" y="17"/>
                  </a:cubicBezTo>
                  <a:cubicBezTo>
                    <a:pt x="42" y="15"/>
                    <a:pt x="43" y="13"/>
                    <a:pt x="45" y="11"/>
                  </a:cubicBezTo>
                  <a:cubicBezTo>
                    <a:pt x="46" y="10"/>
                    <a:pt x="47" y="9"/>
                    <a:pt x="48" y="8"/>
                  </a:cubicBezTo>
                  <a:cubicBezTo>
                    <a:pt x="49" y="7"/>
                    <a:pt x="50" y="7"/>
                    <a:pt x="51" y="6"/>
                  </a:cubicBezTo>
                  <a:cubicBezTo>
                    <a:pt x="49" y="7"/>
                    <a:pt x="47" y="9"/>
                    <a:pt x="45" y="11"/>
                  </a:cubicBezTo>
                  <a:cubicBezTo>
                    <a:pt x="44" y="13"/>
                    <a:pt x="43" y="16"/>
                    <a:pt x="42" y="18"/>
                  </a:cubicBezTo>
                  <a:cubicBezTo>
                    <a:pt x="41" y="19"/>
                    <a:pt x="41" y="20"/>
                    <a:pt x="40" y="21"/>
                  </a:cubicBezTo>
                  <a:cubicBezTo>
                    <a:pt x="39" y="23"/>
                    <a:pt x="39" y="24"/>
                    <a:pt x="39" y="25"/>
                  </a:cubicBezTo>
                  <a:cubicBezTo>
                    <a:pt x="38" y="26"/>
                    <a:pt x="38" y="26"/>
                    <a:pt x="38" y="27"/>
                  </a:cubicBezTo>
                  <a:cubicBezTo>
                    <a:pt x="41" y="22"/>
                    <a:pt x="45" y="18"/>
                    <a:pt x="50" y="14"/>
                  </a:cubicBezTo>
                  <a:cubicBezTo>
                    <a:pt x="53" y="11"/>
                    <a:pt x="57" y="8"/>
                    <a:pt x="61" y="6"/>
                  </a:cubicBezTo>
                  <a:cubicBezTo>
                    <a:pt x="63" y="5"/>
                    <a:pt x="65" y="3"/>
                    <a:pt x="67" y="3"/>
                  </a:cubicBezTo>
                  <a:cubicBezTo>
                    <a:pt x="69" y="2"/>
                    <a:pt x="71" y="1"/>
                    <a:pt x="73" y="0"/>
                  </a:cubicBezTo>
                  <a:cubicBezTo>
                    <a:pt x="72" y="1"/>
                    <a:pt x="71" y="1"/>
                    <a:pt x="70" y="2"/>
                  </a:cubicBezTo>
                  <a:cubicBezTo>
                    <a:pt x="69" y="2"/>
                    <a:pt x="68" y="3"/>
                    <a:pt x="67" y="4"/>
                  </a:cubicBezTo>
                  <a:cubicBezTo>
                    <a:pt x="66" y="5"/>
                    <a:pt x="64" y="6"/>
                    <a:pt x="62" y="8"/>
                  </a:cubicBezTo>
                  <a:cubicBezTo>
                    <a:pt x="58" y="10"/>
                    <a:pt x="55" y="13"/>
                    <a:pt x="51" y="16"/>
                  </a:cubicBezTo>
                  <a:cubicBezTo>
                    <a:pt x="45" y="22"/>
                    <a:pt x="39" y="29"/>
                    <a:pt x="34" y="37"/>
                  </a:cubicBezTo>
                  <a:cubicBezTo>
                    <a:pt x="33" y="38"/>
                    <a:pt x="32" y="40"/>
                    <a:pt x="31" y="42"/>
                  </a:cubicBezTo>
                  <a:cubicBezTo>
                    <a:pt x="31" y="43"/>
                    <a:pt x="30" y="45"/>
                    <a:pt x="30" y="46"/>
                  </a:cubicBezTo>
                  <a:cubicBezTo>
                    <a:pt x="29" y="47"/>
                    <a:pt x="29" y="48"/>
                    <a:pt x="28" y="49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8" y="49"/>
                    <a:pt x="28" y="49"/>
                    <a:pt x="29" y="49"/>
                  </a:cubicBezTo>
                  <a:cubicBezTo>
                    <a:pt x="30" y="48"/>
                    <a:pt x="31" y="47"/>
                    <a:pt x="32" y="47"/>
                  </a:cubicBezTo>
                  <a:cubicBezTo>
                    <a:pt x="33" y="46"/>
                    <a:pt x="34" y="45"/>
                    <a:pt x="35" y="45"/>
                  </a:cubicBezTo>
                  <a:cubicBezTo>
                    <a:pt x="40" y="43"/>
                    <a:pt x="44" y="41"/>
                    <a:pt x="49" y="39"/>
                  </a:cubicBezTo>
                  <a:cubicBezTo>
                    <a:pt x="50" y="38"/>
                    <a:pt x="51" y="37"/>
                    <a:pt x="52" y="36"/>
                  </a:cubicBezTo>
                  <a:cubicBezTo>
                    <a:pt x="53" y="36"/>
                    <a:pt x="53" y="35"/>
                    <a:pt x="54" y="34"/>
                  </a:cubicBezTo>
                  <a:cubicBezTo>
                    <a:pt x="56" y="32"/>
                    <a:pt x="58" y="30"/>
                    <a:pt x="59" y="28"/>
                  </a:cubicBezTo>
                  <a:cubicBezTo>
                    <a:pt x="61" y="27"/>
                    <a:pt x="63" y="25"/>
                    <a:pt x="64" y="23"/>
                  </a:cubicBezTo>
                  <a:cubicBezTo>
                    <a:pt x="65" y="21"/>
                    <a:pt x="67" y="18"/>
                    <a:pt x="68" y="16"/>
                  </a:cubicBezTo>
                  <a:cubicBezTo>
                    <a:pt x="67" y="18"/>
                    <a:pt x="66" y="21"/>
                    <a:pt x="64" y="23"/>
                  </a:cubicBezTo>
                  <a:cubicBezTo>
                    <a:pt x="63" y="25"/>
                    <a:pt x="62" y="27"/>
                    <a:pt x="60" y="29"/>
                  </a:cubicBezTo>
                  <a:cubicBezTo>
                    <a:pt x="58" y="31"/>
                    <a:pt x="57" y="33"/>
                    <a:pt x="55" y="35"/>
                  </a:cubicBezTo>
                  <a:cubicBezTo>
                    <a:pt x="54" y="36"/>
                    <a:pt x="53" y="36"/>
                    <a:pt x="52" y="37"/>
                  </a:cubicBezTo>
                  <a:cubicBezTo>
                    <a:pt x="51" y="38"/>
                    <a:pt x="50" y="39"/>
                    <a:pt x="49" y="40"/>
                  </a:cubicBezTo>
                  <a:cubicBezTo>
                    <a:pt x="45" y="42"/>
                    <a:pt x="40" y="44"/>
                    <a:pt x="36" y="46"/>
                  </a:cubicBezTo>
                  <a:cubicBezTo>
                    <a:pt x="34" y="47"/>
                    <a:pt x="31" y="49"/>
                    <a:pt x="29" y="50"/>
                  </a:cubicBezTo>
                  <a:cubicBezTo>
                    <a:pt x="29" y="51"/>
                    <a:pt x="28" y="52"/>
                    <a:pt x="27" y="52"/>
                  </a:cubicBezTo>
                  <a:cubicBezTo>
                    <a:pt x="26" y="53"/>
                    <a:pt x="26" y="53"/>
                    <a:pt x="26" y="54"/>
                  </a:cubicBezTo>
                  <a:cubicBezTo>
                    <a:pt x="24" y="56"/>
                    <a:pt x="23" y="58"/>
                    <a:pt x="21" y="61"/>
                  </a:cubicBezTo>
                  <a:cubicBezTo>
                    <a:pt x="20" y="62"/>
                    <a:pt x="18" y="64"/>
                    <a:pt x="17" y="66"/>
                  </a:cubicBezTo>
                  <a:cubicBezTo>
                    <a:pt x="17" y="66"/>
                    <a:pt x="18" y="65"/>
                    <a:pt x="18" y="65"/>
                  </a:cubicBezTo>
                  <a:cubicBezTo>
                    <a:pt x="19" y="65"/>
                    <a:pt x="20" y="65"/>
                    <a:pt x="21" y="65"/>
                  </a:cubicBezTo>
                  <a:cubicBezTo>
                    <a:pt x="22" y="66"/>
                    <a:pt x="23" y="66"/>
                    <a:pt x="24" y="66"/>
                  </a:cubicBezTo>
                  <a:cubicBezTo>
                    <a:pt x="26" y="66"/>
                    <a:pt x="28" y="65"/>
                    <a:pt x="30" y="65"/>
                  </a:cubicBezTo>
                  <a:cubicBezTo>
                    <a:pt x="32" y="65"/>
                    <a:pt x="34" y="64"/>
                    <a:pt x="36" y="64"/>
                  </a:cubicBezTo>
                  <a:cubicBezTo>
                    <a:pt x="40" y="62"/>
                    <a:pt x="44" y="61"/>
                    <a:pt x="47" y="59"/>
                  </a:cubicBezTo>
                  <a:cubicBezTo>
                    <a:pt x="49" y="58"/>
                    <a:pt x="51" y="57"/>
                    <a:pt x="52" y="56"/>
                  </a:cubicBezTo>
                  <a:cubicBezTo>
                    <a:pt x="54" y="54"/>
                    <a:pt x="56" y="53"/>
                    <a:pt x="57" y="52"/>
                  </a:cubicBezTo>
                  <a:cubicBezTo>
                    <a:pt x="56" y="53"/>
                    <a:pt x="54" y="55"/>
                    <a:pt x="53" y="56"/>
                  </a:cubicBezTo>
                  <a:cubicBezTo>
                    <a:pt x="51" y="57"/>
                    <a:pt x="49" y="58"/>
                    <a:pt x="48" y="59"/>
                  </a:cubicBezTo>
                  <a:cubicBezTo>
                    <a:pt x="44" y="62"/>
                    <a:pt x="40" y="63"/>
                    <a:pt x="36" y="65"/>
                  </a:cubicBezTo>
                  <a:cubicBezTo>
                    <a:pt x="35" y="65"/>
                    <a:pt x="33" y="66"/>
                    <a:pt x="30" y="66"/>
                  </a:cubicBezTo>
                  <a:cubicBezTo>
                    <a:pt x="28" y="67"/>
                    <a:pt x="26" y="67"/>
                    <a:pt x="24" y="67"/>
                  </a:cubicBezTo>
                  <a:cubicBezTo>
                    <a:pt x="24" y="67"/>
                    <a:pt x="23" y="67"/>
                    <a:pt x="23" y="67"/>
                  </a:cubicBezTo>
                  <a:cubicBezTo>
                    <a:pt x="22" y="67"/>
                    <a:pt x="22" y="67"/>
                    <a:pt x="21" y="67"/>
                  </a:cubicBezTo>
                  <a:cubicBezTo>
                    <a:pt x="20" y="67"/>
                    <a:pt x="19" y="67"/>
                    <a:pt x="18" y="67"/>
                  </a:cubicBezTo>
                  <a:cubicBezTo>
                    <a:pt x="17" y="67"/>
                    <a:pt x="16" y="67"/>
                    <a:pt x="15" y="68"/>
                  </a:cubicBezTo>
                  <a:cubicBezTo>
                    <a:pt x="14" y="69"/>
                    <a:pt x="13" y="70"/>
                    <a:pt x="12" y="71"/>
                  </a:cubicBezTo>
                  <a:cubicBezTo>
                    <a:pt x="11" y="72"/>
                    <a:pt x="9" y="73"/>
                    <a:pt x="8" y="73"/>
                  </a:cubicBezTo>
                  <a:cubicBezTo>
                    <a:pt x="8" y="74"/>
                    <a:pt x="7" y="74"/>
                    <a:pt x="7" y="74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7" y="74"/>
                    <a:pt x="6" y="74"/>
                    <a:pt x="6" y="75"/>
                  </a:cubicBezTo>
                  <a:cubicBezTo>
                    <a:pt x="4" y="76"/>
                    <a:pt x="2" y="77"/>
                    <a:pt x="0" y="78"/>
                  </a:cubicBezTo>
                  <a:cubicBezTo>
                    <a:pt x="1" y="77"/>
                    <a:pt x="2" y="77"/>
                    <a:pt x="3" y="76"/>
                  </a:cubicBezTo>
                  <a:cubicBezTo>
                    <a:pt x="4" y="75"/>
                    <a:pt x="4" y="74"/>
                    <a:pt x="5" y="74"/>
                  </a:cubicBezTo>
                  <a:cubicBezTo>
                    <a:pt x="7" y="73"/>
                    <a:pt x="8" y="71"/>
                    <a:pt x="9" y="70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10" y="69"/>
                    <a:pt x="10" y="69"/>
                    <a:pt x="10" y="68"/>
                  </a:cubicBezTo>
                  <a:cubicBezTo>
                    <a:pt x="10" y="68"/>
                    <a:pt x="11" y="68"/>
                    <a:pt x="11" y="67"/>
                  </a:cubicBezTo>
                  <a:cubicBezTo>
                    <a:pt x="11" y="67"/>
                    <a:pt x="11" y="66"/>
                    <a:pt x="11" y="66"/>
                  </a:cubicBezTo>
                  <a:cubicBezTo>
                    <a:pt x="12" y="65"/>
                    <a:pt x="12" y="64"/>
                    <a:pt x="13" y="63"/>
                  </a:cubicBezTo>
                  <a:cubicBezTo>
                    <a:pt x="14" y="59"/>
                    <a:pt x="15" y="55"/>
                    <a:pt x="15" y="51"/>
                  </a:cubicBezTo>
                  <a:cubicBezTo>
                    <a:pt x="15" y="50"/>
                    <a:pt x="15" y="49"/>
                    <a:pt x="15" y="48"/>
                  </a:cubicBezTo>
                  <a:cubicBezTo>
                    <a:pt x="15" y="47"/>
                    <a:pt x="15" y="46"/>
                    <a:pt x="15" y="45"/>
                  </a:cubicBezTo>
                  <a:cubicBezTo>
                    <a:pt x="15" y="43"/>
                    <a:pt x="14" y="41"/>
                    <a:pt x="14" y="39"/>
                  </a:cubicBezTo>
                  <a:cubicBezTo>
                    <a:pt x="12" y="35"/>
                    <a:pt x="10" y="32"/>
                    <a:pt x="8" y="28"/>
                  </a:cubicBezTo>
                  <a:cubicBezTo>
                    <a:pt x="9" y="30"/>
                    <a:pt x="10" y="32"/>
                    <a:pt x="11" y="33"/>
                  </a:cubicBezTo>
                  <a:cubicBezTo>
                    <a:pt x="12" y="35"/>
                    <a:pt x="13" y="37"/>
                    <a:pt x="14" y="39"/>
                  </a:cubicBezTo>
                  <a:cubicBezTo>
                    <a:pt x="15" y="41"/>
                    <a:pt x="16" y="43"/>
                    <a:pt x="16" y="45"/>
                  </a:cubicBezTo>
                  <a:cubicBezTo>
                    <a:pt x="16" y="46"/>
                    <a:pt x="16" y="47"/>
                    <a:pt x="16" y="48"/>
                  </a:cubicBezTo>
                  <a:cubicBezTo>
                    <a:pt x="16" y="49"/>
                    <a:pt x="16" y="50"/>
                    <a:pt x="16" y="51"/>
                  </a:cubicBezTo>
                  <a:cubicBezTo>
                    <a:pt x="16" y="53"/>
                    <a:pt x="16" y="55"/>
                    <a:pt x="15" y="57"/>
                  </a:cubicBezTo>
                  <a:cubicBezTo>
                    <a:pt x="15" y="59"/>
                    <a:pt x="15" y="61"/>
                    <a:pt x="14" y="63"/>
                  </a:cubicBezTo>
                  <a:cubicBezTo>
                    <a:pt x="14" y="64"/>
                    <a:pt x="13" y="65"/>
                    <a:pt x="13" y="66"/>
                  </a:cubicBezTo>
                  <a:cubicBezTo>
                    <a:pt x="13" y="66"/>
                    <a:pt x="13" y="67"/>
                    <a:pt x="13" y="67"/>
                  </a:cubicBezTo>
                  <a:cubicBezTo>
                    <a:pt x="15" y="64"/>
                    <a:pt x="17" y="62"/>
                    <a:pt x="19" y="59"/>
                  </a:cubicBezTo>
                  <a:cubicBezTo>
                    <a:pt x="20" y="59"/>
                    <a:pt x="20" y="58"/>
                    <a:pt x="21" y="57"/>
                  </a:cubicBezTo>
                  <a:cubicBezTo>
                    <a:pt x="21" y="57"/>
                    <a:pt x="21" y="56"/>
                    <a:pt x="21" y="55"/>
                  </a:cubicBezTo>
                  <a:cubicBezTo>
                    <a:pt x="22" y="53"/>
                    <a:pt x="22" y="51"/>
                    <a:pt x="22" y="49"/>
                  </a:cubicBezTo>
                  <a:cubicBezTo>
                    <a:pt x="22" y="48"/>
                    <a:pt x="22" y="48"/>
                    <a:pt x="22" y="48"/>
                  </a:cubicBezTo>
                  <a:cubicBezTo>
                    <a:pt x="22" y="48"/>
                    <a:pt x="22" y="48"/>
                    <a:pt x="22" y="47"/>
                  </a:cubicBezTo>
                  <a:cubicBezTo>
                    <a:pt x="22" y="46"/>
                    <a:pt x="22" y="46"/>
                    <a:pt x="22" y="46"/>
                  </a:cubicBezTo>
                  <a:cubicBezTo>
                    <a:pt x="22" y="44"/>
                    <a:pt x="22" y="43"/>
                    <a:pt x="22" y="42"/>
                  </a:cubicBezTo>
                  <a:cubicBezTo>
                    <a:pt x="22" y="40"/>
                    <a:pt x="22" y="38"/>
                    <a:pt x="22" y="35"/>
                  </a:cubicBezTo>
                  <a:cubicBezTo>
                    <a:pt x="22" y="31"/>
                    <a:pt x="22" y="26"/>
                    <a:pt x="23" y="22"/>
                  </a:cubicBezTo>
                  <a:cubicBezTo>
                    <a:pt x="23" y="19"/>
                    <a:pt x="24" y="17"/>
                    <a:pt x="25" y="15"/>
                  </a:cubicBezTo>
                  <a:cubicBezTo>
                    <a:pt x="26" y="13"/>
                    <a:pt x="27" y="11"/>
                    <a:pt x="29" y="9"/>
                  </a:cubicBezTo>
                  <a:cubicBezTo>
                    <a:pt x="28" y="11"/>
                    <a:pt x="27" y="13"/>
                    <a:pt x="26" y="16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90" name="Freeform 2452"/>
            <p:cNvSpPr/>
            <p:nvPr/>
          </p:nvSpPr>
          <p:spPr>
            <a:xfrm>
              <a:off x="10296516" y="2365386"/>
              <a:ext cx="214314" cy="79376"/>
            </a:xfrm>
            <a:custGeom>
              <a:avLst/>
              <a:gdLst>
                <a:gd name="txL" fmla="*/ 0 w 57"/>
                <a:gd name="txT" fmla="*/ 0 h 21"/>
                <a:gd name="txR" fmla="*/ 57 w 57"/>
                <a:gd name="txB" fmla="*/ 21 h 21"/>
              </a:gdLst>
              <a:ahLst/>
              <a:cxnLst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</a:cxnLst>
              <a:rect l="txL" t="txT" r="txR" b="txB"/>
              <a:pathLst>
                <a:path w="57" h="21">
                  <a:moveTo>
                    <a:pt x="0" y="18"/>
                  </a:moveTo>
                  <a:cubicBezTo>
                    <a:pt x="10" y="17"/>
                    <a:pt x="21" y="18"/>
                    <a:pt x="31" y="14"/>
                  </a:cubicBezTo>
                  <a:cubicBezTo>
                    <a:pt x="36" y="13"/>
                    <a:pt x="41" y="10"/>
                    <a:pt x="45" y="7"/>
                  </a:cubicBezTo>
                  <a:cubicBezTo>
                    <a:pt x="49" y="4"/>
                    <a:pt x="53" y="1"/>
                    <a:pt x="57" y="0"/>
                  </a:cubicBezTo>
                  <a:cubicBezTo>
                    <a:pt x="54" y="6"/>
                    <a:pt x="50" y="12"/>
                    <a:pt x="46" y="17"/>
                  </a:cubicBezTo>
                  <a:cubicBezTo>
                    <a:pt x="39" y="20"/>
                    <a:pt x="30" y="21"/>
                    <a:pt x="25" y="21"/>
                  </a:cubicBezTo>
                  <a:cubicBezTo>
                    <a:pt x="17" y="21"/>
                    <a:pt x="9" y="19"/>
                    <a:pt x="0" y="18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91" name="Freeform 2455"/>
            <p:cNvSpPr/>
            <p:nvPr/>
          </p:nvSpPr>
          <p:spPr>
            <a:xfrm>
              <a:off x="10247303" y="2249497"/>
              <a:ext cx="187326" cy="187326"/>
            </a:xfrm>
            <a:custGeom>
              <a:avLst/>
              <a:gdLst>
                <a:gd name="txL" fmla="*/ 0 w 50"/>
                <a:gd name="txT" fmla="*/ 0 h 50"/>
                <a:gd name="txR" fmla="*/ 50 w 50"/>
                <a:gd name="txB" fmla="*/ 50 h 5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0" h="50">
                  <a:moveTo>
                    <a:pt x="17" y="25"/>
                  </a:moveTo>
                  <a:cubicBezTo>
                    <a:pt x="15" y="29"/>
                    <a:pt x="12" y="38"/>
                    <a:pt x="9" y="42"/>
                  </a:cubicBezTo>
                  <a:cubicBezTo>
                    <a:pt x="7" y="45"/>
                    <a:pt x="0" y="50"/>
                    <a:pt x="0" y="50"/>
                  </a:cubicBezTo>
                  <a:cubicBezTo>
                    <a:pt x="4" y="45"/>
                    <a:pt x="6" y="39"/>
                    <a:pt x="8" y="33"/>
                  </a:cubicBezTo>
                  <a:cubicBezTo>
                    <a:pt x="10" y="26"/>
                    <a:pt x="11" y="20"/>
                    <a:pt x="13" y="13"/>
                  </a:cubicBezTo>
                  <a:cubicBezTo>
                    <a:pt x="15" y="7"/>
                    <a:pt x="21" y="3"/>
                    <a:pt x="27" y="1"/>
                  </a:cubicBezTo>
                  <a:cubicBezTo>
                    <a:pt x="28" y="1"/>
                    <a:pt x="29" y="0"/>
                    <a:pt x="30" y="0"/>
                  </a:cubicBezTo>
                  <a:cubicBezTo>
                    <a:pt x="37" y="2"/>
                    <a:pt x="44" y="5"/>
                    <a:pt x="50" y="8"/>
                  </a:cubicBezTo>
                  <a:cubicBezTo>
                    <a:pt x="47" y="8"/>
                    <a:pt x="44" y="7"/>
                    <a:pt x="40" y="8"/>
                  </a:cubicBezTo>
                  <a:cubicBezTo>
                    <a:pt x="27" y="11"/>
                    <a:pt x="20" y="19"/>
                    <a:pt x="17" y="25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92" name="Freeform 2456"/>
            <p:cNvSpPr/>
            <p:nvPr/>
          </p:nvSpPr>
          <p:spPr>
            <a:xfrm>
              <a:off x="10153640" y="2293948"/>
              <a:ext cx="368302" cy="203201"/>
            </a:xfrm>
            <a:custGeom>
              <a:avLst/>
              <a:gdLst>
                <a:gd name="txL" fmla="*/ 0 w 98"/>
                <a:gd name="txT" fmla="*/ 0 h 54"/>
                <a:gd name="txR" fmla="*/ 98 w 98"/>
                <a:gd name="txB" fmla="*/ 54 h 5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98" h="54">
                  <a:moveTo>
                    <a:pt x="49" y="5"/>
                  </a:moveTo>
                  <a:cubicBezTo>
                    <a:pt x="48" y="6"/>
                    <a:pt x="46" y="8"/>
                    <a:pt x="45" y="10"/>
                  </a:cubicBezTo>
                  <a:cubicBezTo>
                    <a:pt x="42" y="14"/>
                    <a:pt x="41" y="18"/>
                    <a:pt x="39" y="22"/>
                  </a:cubicBezTo>
                  <a:cubicBezTo>
                    <a:pt x="38" y="24"/>
                    <a:pt x="37" y="26"/>
                    <a:pt x="36" y="28"/>
                  </a:cubicBezTo>
                  <a:cubicBezTo>
                    <a:pt x="36" y="29"/>
                    <a:pt x="35" y="30"/>
                    <a:pt x="35" y="31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3" y="34"/>
                    <a:pt x="33" y="34"/>
                    <a:pt x="33" y="34"/>
                  </a:cubicBezTo>
                  <a:cubicBezTo>
                    <a:pt x="33" y="35"/>
                    <a:pt x="32" y="36"/>
                    <a:pt x="31" y="37"/>
                  </a:cubicBezTo>
                  <a:cubicBezTo>
                    <a:pt x="33" y="36"/>
                    <a:pt x="34" y="35"/>
                    <a:pt x="36" y="34"/>
                  </a:cubicBezTo>
                  <a:cubicBezTo>
                    <a:pt x="37" y="33"/>
                    <a:pt x="37" y="32"/>
                    <a:pt x="38" y="32"/>
                  </a:cubicBezTo>
                  <a:cubicBezTo>
                    <a:pt x="39" y="31"/>
                    <a:pt x="40" y="30"/>
                    <a:pt x="41" y="29"/>
                  </a:cubicBezTo>
                  <a:cubicBezTo>
                    <a:pt x="43" y="28"/>
                    <a:pt x="44" y="26"/>
                    <a:pt x="46" y="25"/>
                  </a:cubicBezTo>
                  <a:cubicBezTo>
                    <a:pt x="48" y="24"/>
                    <a:pt x="49" y="23"/>
                    <a:pt x="51" y="22"/>
                  </a:cubicBezTo>
                  <a:cubicBezTo>
                    <a:pt x="52" y="20"/>
                    <a:pt x="54" y="19"/>
                    <a:pt x="55" y="17"/>
                  </a:cubicBezTo>
                  <a:cubicBezTo>
                    <a:pt x="56" y="16"/>
                    <a:pt x="57" y="16"/>
                    <a:pt x="58" y="15"/>
                  </a:cubicBezTo>
                  <a:cubicBezTo>
                    <a:pt x="59" y="14"/>
                    <a:pt x="60" y="13"/>
                    <a:pt x="62" y="12"/>
                  </a:cubicBezTo>
                  <a:cubicBezTo>
                    <a:pt x="64" y="11"/>
                    <a:pt x="66" y="9"/>
                    <a:pt x="68" y="8"/>
                  </a:cubicBezTo>
                  <a:cubicBezTo>
                    <a:pt x="69" y="7"/>
                    <a:pt x="71" y="7"/>
                    <a:pt x="72" y="7"/>
                  </a:cubicBezTo>
                  <a:cubicBezTo>
                    <a:pt x="73" y="6"/>
                    <a:pt x="74" y="6"/>
                    <a:pt x="76" y="7"/>
                  </a:cubicBezTo>
                  <a:cubicBezTo>
                    <a:pt x="73" y="6"/>
                    <a:pt x="71" y="7"/>
                    <a:pt x="68" y="9"/>
                  </a:cubicBezTo>
                  <a:cubicBezTo>
                    <a:pt x="66" y="10"/>
                    <a:pt x="64" y="12"/>
                    <a:pt x="62" y="13"/>
                  </a:cubicBezTo>
                  <a:cubicBezTo>
                    <a:pt x="61" y="14"/>
                    <a:pt x="60" y="15"/>
                    <a:pt x="59" y="16"/>
                  </a:cubicBezTo>
                  <a:cubicBezTo>
                    <a:pt x="58" y="17"/>
                    <a:pt x="57" y="17"/>
                    <a:pt x="56" y="18"/>
                  </a:cubicBezTo>
                  <a:cubicBezTo>
                    <a:pt x="56" y="19"/>
                    <a:pt x="56" y="19"/>
                    <a:pt x="55" y="20"/>
                  </a:cubicBezTo>
                  <a:cubicBezTo>
                    <a:pt x="60" y="17"/>
                    <a:pt x="66" y="15"/>
                    <a:pt x="71" y="13"/>
                  </a:cubicBezTo>
                  <a:cubicBezTo>
                    <a:pt x="76" y="12"/>
                    <a:pt x="80" y="11"/>
                    <a:pt x="85" y="10"/>
                  </a:cubicBezTo>
                  <a:cubicBezTo>
                    <a:pt x="87" y="10"/>
                    <a:pt x="89" y="10"/>
                    <a:pt x="91" y="10"/>
                  </a:cubicBezTo>
                  <a:cubicBezTo>
                    <a:pt x="94" y="10"/>
                    <a:pt x="96" y="10"/>
                    <a:pt x="98" y="10"/>
                  </a:cubicBezTo>
                  <a:cubicBezTo>
                    <a:pt x="97" y="10"/>
                    <a:pt x="96" y="10"/>
                    <a:pt x="95" y="11"/>
                  </a:cubicBezTo>
                  <a:cubicBezTo>
                    <a:pt x="94" y="11"/>
                    <a:pt x="93" y="11"/>
                    <a:pt x="92" y="11"/>
                  </a:cubicBezTo>
                  <a:cubicBezTo>
                    <a:pt x="89" y="11"/>
                    <a:pt x="87" y="12"/>
                    <a:pt x="85" y="12"/>
                  </a:cubicBezTo>
                  <a:cubicBezTo>
                    <a:pt x="81" y="13"/>
                    <a:pt x="76" y="14"/>
                    <a:pt x="72" y="15"/>
                  </a:cubicBezTo>
                  <a:cubicBezTo>
                    <a:pt x="63" y="18"/>
                    <a:pt x="55" y="22"/>
                    <a:pt x="48" y="27"/>
                  </a:cubicBezTo>
                  <a:cubicBezTo>
                    <a:pt x="46" y="28"/>
                    <a:pt x="44" y="30"/>
                    <a:pt x="42" y="31"/>
                  </a:cubicBezTo>
                  <a:cubicBezTo>
                    <a:pt x="42" y="32"/>
                    <a:pt x="41" y="33"/>
                    <a:pt x="40" y="33"/>
                  </a:cubicBezTo>
                  <a:cubicBezTo>
                    <a:pt x="39" y="34"/>
                    <a:pt x="38" y="35"/>
                    <a:pt x="37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7" y="36"/>
                    <a:pt x="37" y="36"/>
                    <a:pt x="38" y="36"/>
                  </a:cubicBezTo>
                  <a:cubicBezTo>
                    <a:pt x="39" y="35"/>
                    <a:pt x="40" y="35"/>
                    <a:pt x="41" y="35"/>
                  </a:cubicBezTo>
                  <a:cubicBezTo>
                    <a:pt x="43" y="35"/>
                    <a:pt x="44" y="35"/>
                    <a:pt x="45" y="35"/>
                  </a:cubicBezTo>
                  <a:cubicBezTo>
                    <a:pt x="50" y="35"/>
                    <a:pt x="55" y="35"/>
                    <a:pt x="60" y="35"/>
                  </a:cubicBezTo>
                  <a:cubicBezTo>
                    <a:pt x="61" y="35"/>
                    <a:pt x="62" y="35"/>
                    <a:pt x="64" y="34"/>
                  </a:cubicBezTo>
                  <a:cubicBezTo>
                    <a:pt x="65" y="34"/>
                    <a:pt x="66" y="34"/>
                    <a:pt x="67" y="33"/>
                  </a:cubicBezTo>
                  <a:cubicBezTo>
                    <a:pt x="70" y="32"/>
                    <a:pt x="72" y="31"/>
                    <a:pt x="74" y="30"/>
                  </a:cubicBezTo>
                  <a:cubicBezTo>
                    <a:pt x="76" y="29"/>
                    <a:pt x="79" y="28"/>
                    <a:pt x="81" y="27"/>
                  </a:cubicBezTo>
                  <a:cubicBezTo>
                    <a:pt x="83" y="26"/>
                    <a:pt x="85" y="24"/>
                    <a:pt x="87" y="23"/>
                  </a:cubicBezTo>
                  <a:cubicBezTo>
                    <a:pt x="85" y="24"/>
                    <a:pt x="83" y="26"/>
                    <a:pt x="81" y="27"/>
                  </a:cubicBezTo>
                  <a:cubicBezTo>
                    <a:pt x="79" y="29"/>
                    <a:pt x="77" y="30"/>
                    <a:pt x="74" y="31"/>
                  </a:cubicBezTo>
                  <a:cubicBezTo>
                    <a:pt x="72" y="32"/>
                    <a:pt x="70" y="33"/>
                    <a:pt x="67" y="34"/>
                  </a:cubicBezTo>
                  <a:cubicBezTo>
                    <a:pt x="66" y="34"/>
                    <a:pt x="65" y="35"/>
                    <a:pt x="64" y="35"/>
                  </a:cubicBezTo>
                  <a:cubicBezTo>
                    <a:pt x="63" y="36"/>
                    <a:pt x="61" y="36"/>
                    <a:pt x="60" y="36"/>
                  </a:cubicBezTo>
                  <a:cubicBezTo>
                    <a:pt x="55" y="37"/>
                    <a:pt x="50" y="36"/>
                    <a:pt x="45" y="36"/>
                  </a:cubicBezTo>
                  <a:cubicBezTo>
                    <a:pt x="43" y="36"/>
                    <a:pt x="40" y="37"/>
                    <a:pt x="38" y="37"/>
                  </a:cubicBezTo>
                  <a:cubicBezTo>
                    <a:pt x="37" y="38"/>
                    <a:pt x="36" y="38"/>
                    <a:pt x="34" y="38"/>
                  </a:cubicBezTo>
                  <a:cubicBezTo>
                    <a:pt x="34" y="39"/>
                    <a:pt x="33" y="39"/>
                    <a:pt x="33" y="39"/>
                  </a:cubicBezTo>
                  <a:cubicBezTo>
                    <a:pt x="31" y="41"/>
                    <a:pt x="28" y="42"/>
                    <a:pt x="26" y="43"/>
                  </a:cubicBezTo>
                  <a:cubicBezTo>
                    <a:pt x="24" y="44"/>
                    <a:pt x="22" y="45"/>
                    <a:pt x="20" y="46"/>
                  </a:cubicBezTo>
                  <a:cubicBezTo>
                    <a:pt x="20" y="46"/>
                    <a:pt x="21" y="46"/>
                    <a:pt x="21" y="47"/>
                  </a:cubicBezTo>
                  <a:cubicBezTo>
                    <a:pt x="22" y="47"/>
                    <a:pt x="23" y="47"/>
                    <a:pt x="24" y="48"/>
                  </a:cubicBezTo>
                  <a:cubicBezTo>
                    <a:pt x="25" y="48"/>
                    <a:pt x="26" y="49"/>
                    <a:pt x="27" y="49"/>
                  </a:cubicBezTo>
                  <a:cubicBezTo>
                    <a:pt x="29" y="50"/>
                    <a:pt x="30" y="51"/>
                    <a:pt x="32" y="51"/>
                  </a:cubicBezTo>
                  <a:cubicBezTo>
                    <a:pt x="34" y="52"/>
                    <a:pt x="36" y="52"/>
                    <a:pt x="38" y="52"/>
                  </a:cubicBezTo>
                  <a:cubicBezTo>
                    <a:pt x="42" y="53"/>
                    <a:pt x="46" y="53"/>
                    <a:pt x="50" y="53"/>
                  </a:cubicBezTo>
                  <a:cubicBezTo>
                    <a:pt x="52" y="53"/>
                    <a:pt x="55" y="52"/>
                    <a:pt x="57" y="52"/>
                  </a:cubicBezTo>
                  <a:cubicBezTo>
                    <a:pt x="59" y="52"/>
                    <a:pt x="61" y="51"/>
                    <a:pt x="63" y="51"/>
                  </a:cubicBezTo>
                  <a:cubicBezTo>
                    <a:pt x="61" y="51"/>
                    <a:pt x="59" y="52"/>
                    <a:pt x="57" y="52"/>
                  </a:cubicBezTo>
                  <a:cubicBezTo>
                    <a:pt x="55" y="53"/>
                    <a:pt x="53" y="53"/>
                    <a:pt x="51" y="53"/>
                  </a:cubicBezTo>
                  <a:cubicBezTo>
                    <a:pt x="46" y="54"/>
                    <a:pt x="42" y="54"/>
                    <a:pt x="38" y="54"/>
                  </a:cubicBezTo>
                  <a:cubicBezTo>
                    <a:pt x="36" y="53"/>
                    <a:pt x="34" y="53"/>
                    <a:pt x="32" y="53"/>
                  </a:cubicBezTo>
                  <a:cubicBezTo>
                    <a:pt x="30" y="52"/>
                    <a:pt x="28" y="51"/>
                    <a:pt x="26" y="51"/>
                  </a:cubicBezTo>
                  <a:cubicBezTo>
                    <a:pt x="26" y="50"/>
                    <a:pt x="25" y="50"/>
                    <a:pt x="25" y="50"/>
                  </a:cubicBezTo>
                  <a:cubicBezTo>
                    <a:pt x="24" y="50"/>
                    <a:pt x="24" y="50"/>
                    <a:pt x="23" y="49"/>
                  </a:cubicBezTo>
                  <a:cubicBezTo>
                    <a:pt x="22" y="49"/>
                    <a:pt x="21" y="48"/>
                    <a:pt x="21" y="48"/>
                  </a:cubicBezTo>
                  <a:cubicBezTo>
                    <a:pt x="20" y="48"/>
                    <a:pt x="19" y="47"/>
                    <a:pt x="18" y="47"/>
                  </a:cubicBezTo>
                  <a:cubicBezTo>
                    <a:pt x="16" y="48"/>
                    <a:pt x="15" y="48"/>
                    <a:pt x="13" y="49"/>
                  </a:cubicBezTo>
                  <a:cubicBezTo>
                    <a:pt x="12" y="49"/>
                    <a:pt x="10" y="49"/>
                    <a:pt x="9" y="50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7" y="50"/>
                    <a:pt x="7" y="50"/>
                    <a:pt x="6" y="50"/>
                  </a:cubicBezTo>
                  <a:cubicBezTo>
                    <a:pt x="4" y="50"/>
                    <a:pt x="2" y="50"/>
                    <a:pt x="0" y="50"/>
                  </a:cubicBezTo>
                  <a:cubicBezTo>
                    <a:pt x="1" y="50"/>
                    <a:pt x="2" y="50"/>
                    <a:pt x="3" y="50"/>
                  </a:cubicBezTo>
                  <a:cubicBezTo>
                    <a:pt x="4" y="49"/>
                    <a:pt x="5" y="49"/>
                    <a:pt x="6" y="49"/>
                  </a:cubicBezTo>
                  <a:cubicBezTo>
                    <a:pt x="8" y="48"/>
                    <a:pt x="9" y="48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2" y="47"/>
                    <a:pt x="12" y="46"/>
                    <a:pt x="13" y="46"/>
                  </a:cubicBezTo>
                  <a:cubicBezTo>
                    <a:pt x="13" y="46"/>
                    <a:pt x="13" y="45"/>
                    <a:pt x="14" y="45"/>
                  </a:cubicBezTo>
                  <a:cubicBezTo>
                    <a:pt x="14" y="45"/>
                    <a:pt x="15" y="44"/>
                    <a:pt x="15" y="44"/>
                  </a:cubicBezTo>
                  <a:cubicBezTo>
                    <a:pt x="16" y="43"/>
                    <a:pt x="16" y="43"/>
                    <a:pt x="17" y="42"/>
                  </a:cubicBezTo>
                  <a:cubicBezTo>
                    <a:pt x="20" y="39"/>
                    <a:pt x="22" y="36"/>
                    <a:pt x="24" y="32"/>
                  </a:cubicBezTo>
                  <a:cubicBezTo>
                    <a:pt x="25" y="31"/>
                    <a:pt x="25" y="30"/>
                    <a:pt x="26" y="30"/>
                  </a:cubicBezTo>
                  <a:cubicBezTo>
                    <a:pt x="26" y="29"/>
                    <a:pt x="27" y="28"/>
                    <a:pt x="27" y="27"/>
                  </a:cubicBezTo>
                  <a:cubicBezTo>
                    <a:pt x="27" y="25"/>
                    <a:pt x="28" y="23"/>
                    <a:pt x="28" y="21"/>
                  </a:cubicBezTo>
                  <a:cubicBezTo>
                    <a:pt x="28" y="17"/>
                    <a:pt x="28" y="13"/>
                    <a:pt x="27" y="9"/>
                  </a:cubicBezTo>
                  <a:cubicBezTo>
                    <a:pt x="28" y="11"/>
                    <a:pt x="28" y="13"/>
                    <a:pt x="28" y="15"/>
                  </a:cubicBezTo>
                  <a:cubicBezTo>
                    <a:pt x="28" y="17"/>
                    <a:pt x="29" y="19"/>
                    <a:pt x="29" y="21"/>
                  </a:cubicBezTo>
                  <a:cubicBezTo>
                    <a:pt x="29" y="23"/>
                    <a:pt x="28" y="25"/>
                    <a:pt x="28" y="27"/>
                  </a:cubicBezTo>
                  <a:cubicBezTo>
                    <a:pt x="27" y="28"/>
                    <a:pt x="27" y="29"/>
                    <a:pt x="27" y="30"/>
                  </a:cubicBezTo>
                  <a:cubicBezTo>
                    <a:pt x="26" y="31"/>
                    <a:pt x="26" y="32"/>
                    <a:pt x="25" y="33"/>
                  </a:cubicBezTo>
                  <a:cubicBezTo>
                    <a:pt x="24" y="35"/>
                    <a:pt x="23" y="36"/>
                    <a:pt x="22" y="38"/>
                  </a:cubicBezTo>
                  <a:cubicBezTo>
                    <a:pt x="21" y="40"/>
                    <a:pt x="20" y="41"/>
                    <a:pt x="18" y="43"/>
                  </a:cubicBezTo>
                  <a:cubicBezTo>
                    <a:pt x="17" y="44"/>
                    <a:pt x="17" y="45"/>
                    <a:pt x="16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9" y="44"/>
                    <a:pt x="22" y="43"/>
                    <a:pt x="25" y="41"/>
                  </a:cubicBezTo>
                  <a:cubicBezTo>
                    <a:pt x="25" y="41"/>
                    <a:pt x="26" y="41"/>
                    <a:pt x="27" y="40"/>
                  </a:cubicBezTo>
                  <a:cubicBezTo>
                    <a:pt x="27" y="40"/>
                    <a:pt x="28" y="39"/>
                    <a:pt x="28" y="39"/>
                  </a:cubicBezTo>
                  <a:cubicBezTo>
                    <a:pt x="30" y="37"/>
                    <a:pt x="31" y="35"/>
                    <a:pt x="32" y="33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2" y="32"/>
                    <a:pt x="32" y="32"/>
                    <a:pt x="33" y="32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4" y="29"/>
                    <a:pt x="34" y="28"/>
                    <a:pt x="35" y="27"/>
                  </a:cubicBezTo>
                  <a:cubicBezTo>
                    <a:pt x="36" y="25"/>
                    <a:pt x="36" y="23"/>
                    <a:pt x="37" y="21"/>
                  </a:cubicBezTo>
                  <a:cubicBezTo>
                    <a:pt x="39" y="17"/>
                    <a:pt x="41" y="13"/>
                    <a:pt x="44" y="9"/>
                  </a:cubicBezTo>
                  <a:cubicBezTo>
                    <a:pt x="45" y="7"/>
                    <a:pt x="46" y="5"/>
                    <a:pt x="48" y="4"/>
                  </a:cubicBezTo>
                  <a:cubicBezTo>
                    <a:pt x="50" y="2"/>
                    <a:pt x="52" y="1"/>
                    <a:pt x="54" y="0"/>
                  </a:cubicBezTo>
                  <a:cubicBezTo>
                    <a:pt x="52" y="2"/>
                    <a:pt x="51" y="3"/>
                    <a:pt x="49" y="5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93" name="Freeform 2457"/>
            <p:cNvSpPr/>
            <p:nvPr/>
          </p:nvSpPr>
          <p:spPr>
            <a:xfrm>
              <a:off x="10142527" y="2470161"/>
              <a:ext cx="288927" cy="177801"/>
            </a:xfrm>
            <a:custGeom>
              <a:avLst/>
              <a:gdLst>
                <a:gd name="txL" fmla="*/ 0 w 77"/>
                <a:gd name="txT" fmla="*/ 0 h 47"/>
                <a:gd name="txR" fmla="*/ 77 w 77"/>
                <a:gd name="txB" fmla="*/ 47 h 4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7" h="47">
                  <a:moveTo>
                    <a:pt x="64" y="23"/>
                  </a:moveTo>
                  <a:cubicBezTo>
                    <a:pt x="63" y="22"/>
                    <a:pt x="62" y="21"/>
                    <a:pt x="60" y="20"/>
                  </a:cubicBezTo>
                  <a:cubicBezTo>
                    <a:pt x="55" y="18"/>
                    <a:pt x="51" y="16"/>
                    <a:pt x="45" y="15"/>
                  </a:cubicBezTo>
                  <a:cubicBezTo>
                    <a:pt x="38" y="12"/>
                    <a:pt x="30" y="12"/>
                    <a:pt x="22" y="11"/>
                  </a:cubicBezTo>
                  <a:cubicBezTo>
                    <a:pt x="17" y="9"/>
                    <a:pt x="13" y="7"/>
                    <a:pt x="8" y="4"/>
                  </a:cubicBezTo>
                  <a:cubicBezTo>
                    <a:pt x="6" y="3"/>
                    <a:pt x="3" y="1"/>
                    <a:pt x="0" y="0"/>
                  </a:cubicBezTo>
                  <a:cubicBezTo>
                    <a:pt x="5" y="3"/>
                    <a:pt x="9" y="8"/>
                    <a:pt x="12" y="10"/>
                  </a:cubicBezTo>
                  <a:cubicBezTo>
                    <a:pt x="22" y="20"/>
                    <a:pt x="36" y="23"/>
                    <a:pt x="48" y="29"/>
                  </a:cubicBezTo>
                  <a:cubicBezTo>
                    <a:pt x="54" y="32"/>
                    <a:pt x="59" y="35"/>
                    <a:pt x="64" y="38"/>
                  </a:cubicBezTo>
                  <a:cubicBezTo>
                    <a:pt x="69" y="41"/>
                    <a:pt x="73" y="44"/>
                    <a:pt x="77" y="47"/>
                  </a:cubicBezTo>
                  <a:cubicBezTo>
                    <a:pt x="77" y="47"/>
                    <a:pt x="77" y="47"/>
                    <a:pt x="77" y="47"/>
                  </a:cubicBezTo>
                  <a:cubicBezTo>
                    <a:pt x="72" y="40"/>
                    <a:pt x="68" y="31"/>
                    <a:pt x="64" y="23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1094" name="Picture 2458"/>
            <p:cNvPicPr>
              <a:picLocks noChangeAspect="1"/>
            </p:cNvPicPr>
            <p:nvPr/>
          </p:nvPicPr>
          <p:blipFill>
            <a:blip r:embed="rId113"/>
            <a:stretch>
              <a:fillRect/>
            </a:stretch>
          </p:blipFill>
          <p:spPr>
            <a:xfrm>
              <a:off x="10129827" y="2436824"/>
              <a:ext cx="269877" cy="134938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1095" name="Freeform 2460"/>
            <p:cNvSpPr/>
            <p:nvPr/>
          </p:nvSpPr>
          <p:spPr>
            <a:xfrm>
              <a:off x="10252066" y="2549537"/>
              <a:ext cx="112713" cy="98426"/>
            </a:xfrm>
            <a:custGeom>
              <a:avLst/>
              <a:gdLst>
                <a:gd name="txL" fmla="*/ 0 w 30"/>
                <a:gd name="txT" fmla="*/ 0 h 26"/>
                <a:gd name="txR" fmla="*/ 30 w 30"/>
                <a:gd name="txB" fmla="*/ 26 h 26"/>
              </a:gdLst>
              <a:ahLst/>
              <a:cxnLst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0" h="26">
                  <a:moveTo>
                    <a:pt x="16" y="9"/>
                  </a:moveTo>
                  <a:cubicBezTo>
                    <a:pt x="11" y="5"/>
                    <a:pt x="5" y="3"/>
                    <a:pt x="0" y="0"/>
                  </a:cubicBezTo>
                  <a:cubicBezTo>
                    <a:pt x="2" y="2"/>
                    <a:pt x="5" y="4"/>
                    <a:pt x="7" y="6"/>
                  </a:cubicBezTo>
                  <a:cubicBezTo>
                    <a:pt x="10" y="10"/>
                    <a:pt x="9" y="14"/>
                    <a:pt x="9" y="18"/>
                  </a:cubicBezTo>
                  <a:cubicBezTo>
                    <a:pt x="8" y="20"/>
                    <a:pt x="7" y="23"/>
                    <a:pt x="8" y="25"/>
                  </a:cubicBezTo>
                  <a:cubicBezTo>
                    <a:pt x="15" y="26"/>
                    <a:pt x="22" y="25"/>
                    <a:pt x="30" y="24"/>
                  </a:cubicBezTo>
                  <a:cubicBezTo>
                    <a:pt x="28" y="18"/>
                    <a:pt x="21" y="13"/>
                    <a:pt x="16" y="9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96" name="Freeform 2461"/>
            <p:cNvSpPr/>
            <p:nvPr/>
          </p:nvSpPr>
          <p:spPr>
            <a:xfrm>
              <a:off x="10015527" y="2381261"/>
              <a:ext cx="311152" cy="88901"/>
            </a:xfrm>
            <a:custGeom>
              <a:avLst/>
              <a:gdLst>
                <a:gd name="txL" fmla="*/ 0 w 83"/>
                <a:gd name="txT" fmla="*/ 0 h 24"/>
                <a:gd name="txR" fmla="*/ 83 w 83"/>
                <a:gd name="txB" fmla="*/ 24 h 2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83" h="24">
                  <a:moveTo>
                    <a:pt x="34" y="24"/>
                  </a:moveTo>
                  <a:cubicBezTo>
                    <a:pt x="38" y="24"/>
                    <a:pt x="42" y="23"/>
                    <a:pt x="45" y="23"/>
                  </a:cubicBezTo>
                  <a:cubicBezTo>
                    <a:pt x="50" y="23"/>
                    <a:pt x="53" y="21"/>
                    <a:pt x="57" y="20"/>
                  </a:cubicBezTo>
                  <a:cubicBezTo>
                    <a:pt x="66" y="19"/>
                    <a:pt x="74" y="19"/>
                    <a:pt x="83" y="23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76" y="17"/>
                    <a:pt x="66" y="13"/>
                    <a:pt x="57" y="11"/>
                  </a:cubicBezTo>
                  <a:cubicBezTo>
                    <a:pt x="51" y="11"/>
                    <a:pt x="37" y="12"/>
                    <a:pt x="31" y="21"/>
                  </a:cubicBezTo>
                  <a:cubicBezTo>
                    <a:pt x="25" y="20"/>
                    <a:pt x="22" y="15"/>
                    <a:pt x="18" y="11"/>
                  </a:cubicBezTo>
                  <a:cubicBezTo>
                    <a:pt x="16" y="8"/>
                    <a:pt x="13" y="5"/>
                    <a:pt x="10" y="3"/>
                  </a:cubicBezTo>
                  <a:cubicBezTo>
                    <a:pt x="7" y="2"/>
                    <a:pt x="4" y="1"/>
                    <a:pt x="1" y="0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3" y="3"/>
                    <a:pt x="7" y="3"/>
                    <a:pt x="9" y="5"/>
                  </a:cubicBezTo>
                  <a:cubicBezTo>
                    <a:pt x="12" y="7"/>
                    <a:pt x="15" y="10"/>
                    <a:pt x="18" y="12"/>
                  </a:cubicBezTo>
                  <a:cubicBezTo>
                    <a:pt x="22" y="16"/>
                    <a:pt x="26" y="21"/>
                    <a:pt x="31" y="22"/>
                  </a:cubicBezTo>
                  <a:cubicBezTo>
                    <a:pt x="32" y="23"/>
                    <a:pt x="33" y="23"/>
                    <a:pt x="34" y="24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97" name="Freeform 2462"/>
            <p:cNvSpPr>
              <a:spLocks noEditPoints="1"/>
            </p:cNvSpPr>
            <p:nvPr/>
          </p:nvSpPr>
          <p:spPr>
            <a:xfrm>
              <a:off x="10131415" y="2447936"/>
              <a:ext cx="288927" cy="192089"/>
            </a:xfrm>
            <a:custGeom>
              <a:avLst/>
              <a:gdLst>
                <a:gd name="txL" fmla="*/ 0 w 77"/>
                <a:gd name="txT" fmla="*/ 0 h 51"/>
                <a:gd name="txR" fmla="*/ 77 w 77"/>
                <a:gd name="txB" fmla="*/ 51 h 5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7" h="51">
                  <a:moveTo>
                    <a:pt x="25" y="32"/>
                  </a:moveTo>
                  <a:cubicBezTo>
                    <a:pt x="24" y="32"/>
                    <a:pt x="24" y="31"/>
                    <a:pt x="24" y="30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1" y="26"/>
                    <a:pt x="20" y="24"/>
                    <a:pt x="18" y="22"/>
                  </a:cubicBezTo>
                  <a:cubicBezTo>
                    <a:pt x="20" y="23"/>
                    <a:pt x="21" y="24"/>
                    <a:pt x="22" y="24"/>
                  </a:cubicBezTo>
                  <a:cubicBezTo>
                    <a:pt x="24" y="25"/>
                    <a:pt x="25" y="26"/>
                    <a:pt x="27" y="27"/>
                  </a:cubicBezTo>
                  <a:cubicBezTo>
                    <a:pt x="29" y="28"/>
                    <a:pt x="31" y="29"/>
                    <a:pt x="33" y="29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4" y="30"/>
                    <a:pt x="35" y="31"/>
                    <a:pt x="36" y="31"/>
                  </a:cubicBezTo>
                  <a:cubicBezTo>
                    <a:pt x="37" y="32"/>
                    <a:pt x="38" y="32"/>
                    <a:pt x="38" y="33"/>
                  </a:cubicBezTo>
                  <a:cubicBezTo>
                    <a:pt x="39" y="34"/>
                    <a:pt x="39" y="35"/>
                    <a:pt x="39" y="36"/>
                  </a:cubicBezTo>
                  <a:cubicBezTo>
                    <a:pt x="40" y="37"/>
                    <a:pt x="40" y="39"/>
                    <a:pt x="40" y="40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40" y="42"/>
                    <a:pt x="40" y="43"/>
                    <a:pt x="40" y="43"/>
                  </a:cubicBezTo>
                  <a:cubicBezTo>
                    <a:pt x="40" y="44"/>
                    <a:pt x="40" y="46"/>
                    <a:pt x="40" y="47"/>
                  </a:cubicBezTo>
                  <a:cubicBezTo>
                    <a:pt x="40" y="48"/>
                    <a:pt x="40" y="49"/>
                    <a:pt x="39" y="50"/>
                  </a:cubicBezTo>
                  <a:cubicBezTo>
                    <a:pt x="40" y="48"/>
                    <a:pt x="41" y="46"/>
                    <a:pt x="41" y="43"/>
                  </a:cubicBezTo>
                  <a:cubicBezTo>
                    <a:pt x="41" y="43"/>
                    <a:pt x="41" y="42"/>
                    <a:pt x="41" y="41"/>
                  </a:cubicBezTo>
                  <a:cubicBezTo>
                    <a:pt x="41" y="41"/>
                    <a:pt x="41" y="41"/>
                    <a:pt x="41" y="41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41" y="38"/>
                    <a:pt x="41" y="37"/>
                    <a:pt x="41" y="36"/>
                  </a:cubicBezTo>
                  <a:cubicBezTo>
                    <a:pt x="41" y="35"/>
                    <a:pt x="40" y="34"/>
                    <a:pt x="40" y="32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39" y="32"/>
                    <a:pt x="40" y="32"/>
                    <a:pt x="41" y="32"/>
                  </a:cubicBezTo>
                  <a:cubicBezTo>
                    <a:pt x="41" y="32"/>
                    <a:pt x="42" y="33"/>
                    <a:pt x="42" y="33"/>
                  </a:cubicBezTo>
                  <a:cubicBezTo>
                    <a:pt x="43" y="33"/>
                    <a:pt x="44" y="34"/>
                    <a:pt x="45" y="35"/>
                  </a:cubicBezTo>
                  <a:cubicBezTo>
                    <a:pt x="47" y="36"/>
                    <a:pt x="49" y="37"/>
                    <a:pt x="51" y="39"/>
                  </a:cubicBezTo>
                  <a:cubicBezTo>
                    <a:pt x="52" y="39"/>
                    <a:pt x="53" y="40"/>
                    <a:pt x="54" y="41"/>
                  </a:cubicBezTo>
                  <a:cubicBezTo>
                    <a:pt x="55" y="42"/>
                    <a:pt x="56" y="43"/>
                    <a:pt x="56" y="44"/>
                  </a:cubicBezTo>
                  <a:cubicBezTo>
                    <a:pt x="57" y="44"/>
                    <a:pt x="58" y="45"/>
                    <a:pt x="59" y="46"/>
                  </a:cubicBezTo>
                  <a:cubicBezTo>
                    <a:pt x="60" y="47"/>
                    <a:pt x="60" y="48"/>
                    <a:pt x="61" y="49"/>
                  </a:cubicBezTo>
                  <a:cubicBezTo>
                    <a:pt x="60" y="47"/>
                    <a:pt x="59" y="45"/>
                    <a:pt x="57" y="43"/>
                  </a:cubicBezTo>
                  <a:cubicBezTo>
                    <a:pt x="56" y="41"/>
                    <a:pt x="54" y="39"/>
                    <a:pt x="52" y="38"/>
                  </a:cubicBezTo>
                  <a:cubicBezTo>
                    <a:pt x="51" y="37"/>
                    <a:pt x="50" y="36"/>
                    <a:pt x="49" y="35"/>
                  </a:cubicBezTo>
                  <a:cubicBezTo>
                    <a:pt x="50" y="35"/>
                    <a:pt x="52" y="36"/>
                    <a:pt x="53" y="37"/>
                  </a:cubicBezTo>
                  <a:cubicBezTo>
                    <a:pt x="55" y="37"/>
                    <a:pt x="57" y="38"/>
                    <a:pt x="58" y="39"/>
                  </a:cubicBezTo>
                  <a:cubicBezTo>
                    <a:pt x="62" y="41"/>
                    <a:pt x="65" y="42"/>
                    <a:pt x="68" y="44"/>
                  </a:cubicBezTo>
                  <a:cubicBezTo>
                    <a:pt x="71" y="46"/>
                    <a:pt x="74" y="49"/>
                    <a:pt x="77" y="51"/>
                  </a:cubicBezTo>
                  <a:cubicBezTo>
                    <a:pt x="71" y="46"/>
                    <a:pt x="65" y="42"/>
                    <a:pt x="59" y="38"/>
                  </a:cubicBezTo>
                  <a:cubicBezTo>
                    <a:pt x="57" y="37"/>
                    <a:pt x="56" y="36"/>
                    <a:pt x="54" y="35"/>
                  </a:cubicBezTo>
                  <a:cubicBezTo>
                    <a:pt x="52" y="34"/>
                    <a:pt x="50" y="34"/>
                    <a:pt x="49" y="33"/>
                  </a:cubicBezTo>
                  <a:cubicBezTo>
                    <a:pt x="45" y="32"/>
                    <a:pt x="42" y="30"/>
                    <a:pt x="38" y="29"/>
                  </a:cubicBezTo>
                  <a:cubicBezTo>
                    <a:pt x="35" y="28"/>
                    <a:pt x="31" y="27"/>
                    <a:pt x="28" y="25"/>
                  </a:cubicBezTo>
                  <a:cubicBezTo>
                    <a:pt x="26" y="24"/>
                    <a:pt x="25" y="23"/>
                    <a:pt x="23" y="22"/>
                  </a:cubicBezTo>
                  <a:cubicBezTo>
                    <a:pt x="22" y="21"/>
                    <a:pt x="20" y="20"/>
                    <a:pt x="19" y="19"/>
                  </a:cubicBezTo>
                  <a:cubicBezTo>
                    <a:pt x="17" y="18"/>
                    <a:pt x="16" y="17"/>
                    <a:pt x="15" y="15"/>
                  </a:cubicBezTo>
                  <a:cubicBezTo>
                    <a:pt x="14" y="14"/>
                    <a:pt x="13" y="13"/>
                    <a:pt x="12" y="12"/>
                  </a:cubicBezTo>
                  <a:cubicBezTo>
                    <a:pt x="14" y="13"/>
                    <a:pt x="16" y="14"/>
                    <a:pt x="18" y="15"/>
                  </a:cubicBezTo>
                  <a:cubicBezTo>
                    <a:pt x="19" y="15"/>
                    <a:pt x="21" y="16"/>
                    <a:pt x="22" y="16"/>
                  </a:cubicBezTo>
                  <a:cubicBezTo>
                    <a:pt x="23" y="17"/>
                    <a:pt x="24" y="17"/>
                    <a:pt x="26" y="18"/>
                  </a:cubicBezTo>
                  <a:cubicBezTo>
                    <a:pt x="29" y="18"/>
                    <a:pt x="31" y="19"/>
                    <a:pt x="34" y="19"/>
                  </a:cubicBezTo>
                  <a:cubicBezTo>
                    <a:pt x="37" y="19"/>
                    <a:pt x="39" y="19"/>
                    <a:pt x="42" y="19"/>
                  </a:cubicBezTo>
                  <a:cubicBezTo>
                    <a:pt x="45" y="20"/>
                    <a:pt x="47" y="20"/>
                    <a:pt x="50" y="21"/>
                  </a:cubicBezTo>
                  <a:cubicBezTo>
                    <a:pt x="52" y="22"/>
                    <a:pt x="55" y="22"/>
                    <a:pt x="57" y="24"/>
                  </a:cubicBezTo>
                  <a:cubicBezTo>
                    <a:pt x="60" y="25"/>
                    <a:pt x="62" y="26"/>
                    <a:pt x="64" y="27"/>
                  </a:cubicBezTo>
                  <a:cubicBezTo>
                    <a:pt x="60" y="24"/>
                    <a:pt x="55" y="22"/>
                    <a:pt x="50" y="20"/>
                  </a:cubicBezTo>
                  <a:cubicBezTo>
                    <a:pt x="47" y="19"/>
                    <a:pt x="45" y="19"/>
                    <a:pt x="42" y="18"/>
                  </a:cubicBezTo>
                  <a:cubicBezTo>
                    <a:pt x="39" y="18"/>
                    <a:pt x="37" y="18"/>
                    <a:pt x="34" y="17"/>
                  </a:cubicBezTo>
                  <a:cubicBezTo>
                    <a:pt x="31" y="17"/>
                    <a:pt x="29" y="17"/>
                    <a:pt x="26" y="16"/>
                  </a:cubicBezTo>
                  <a:cubicBezTo>
                    <a:pt x="25" y="16"/>
                    <a:pt x="24" y="15"/>
                    <a:pt x="23" y="15"/>
                  </a:cubicBezTo>
                  <a:cubicBezTo>
                    <a:pt x="21" y="14"/>
                    <a:pt x="20" y="14"/>
                    <a:pt x="19" y="13"/>
                  </a:cubicBezTo>
                  <a:cubicBezTo>
                    <a:pt x="16" y="12"/>
                    <a:pt x="14" y="11"/>
                    <a:pt x="12" y="10"/>
                  </a:cubicBezTo>
                  <a:cubicBezTo>
                    <a:pt x="11" y="9"/>
                    <a:pt x="9" y="9"/>
                    <a:pt x="8" y="8"/>
                  </a:cubicBezTo>
                  <a:cubicBezTo>
                    <a:pt x="8" y="8"/>
                    <a:pt x="8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10" y="7"/>
                    <a:pt x="12" y="6"/>
                    <a:pt x="15" y="6"/>
                  </a:cubicBezTo>
                  <a:cubicBezTo>
                    <a:pt x="17" y="6"/>
                    <a:pt x="19" y="5"/>
                    <a:pt x="21" y="5"/>
                  </a:cubicBezTo>
                  <a:cubicBezTo>
                    <a:pt x="22" y="4"/>
                    <a:pt x="24" y="4"/>
                    <a:pt x="26" y="3"/>
                  </a:cubicBezTo>
                  <a:cubicBezTo>
                    <a:pt x="29" y="2"/>
                    <a:pt x="33" y="1"/>
                    <a:pt x="37" y="2"/>
                  </a:cubicBezTo>
                  <a:cubicBezTo>
                    <a:pt x="39" y="2"/>
                    <a:pt x="41" y="2"/>
                    <a:pt x="43" y="2"/>
                  </a:cubicBezTo>
                  <a:cubicBezTo>
                    <a:pt x="44" y="3"/>
                    <a:pt x="46" y="3"/>
                    <a:pt x="48" y="4"/>
                  </a:cubicBezTo>
                  <a:cubicBezTo>
                    <a:pt x="45" y="2"/>
                    <a:pt x="41" y="1"/>
                    <a:pt x="37" y="1"/>
                  </a:cubicBezTo>
                  <a:cubicBezTo>
                    <a:pt x="35" y="1"/>
                    <a:pt x="33" y="0"/>
                    <a:pt x="31" y="1"/>
                  </a:cubicBezTo>
                  <a:cubicBezTo>
                    <a:pt x="30" y="1"/>
                    <a:pt x="29" y="1"/>
                    <a:pt x="28" y="1"/>
                  </a:cubicBezTo>
                  <a:cubicBezTo>
                    <a:pt x="28" y="1"/>
                    <a:pt x="27" y="1"/>
                    <a:pt x="27" y="1"/>
                  </a:cubicBezTo>
                  <a:cubicBezTo>
                    <a:pt x="27" y="2"/>
                    <a:pt x="26" y="2"/>
                    <a:pt x="26" y="2"/>
                  </a:cubicBezTo>
                  <a:cubicBezTo>
                    <a:pt x="22" y="3"/>
                    <a:pt x="18" y="4"/>
                    <a:pt x="15" y="4"/>
                  </a:cubicBezTo>
                  <a:cubicBezTo>
                    <a:pt x="13" y="4"/>
                    <a:pt x="11" y="5"/>
                    <a:pt x="9" y="5"/>
                  </a:cubicBezTo>
                  <a:cubicBezTo>
                    <a:pt x="8" y="5"/>
                    <a:pt x="6" y="5"/>
                    <a:pt x="5" y="5"/>
                  </a:cubicBezTo>
                  <a:cubicBezTo>
                    <a:pt x="4" y="5"/>
                    <a:pt x="3" y="4"/>
                    <a:pt x="3" y="4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0" y="5"/>
                    <a:pt x="0" y="6"/>
                    <a:pt x="1" y="6"/>
                  </a:cubicBezTo>
                  <a:cubicBezTo>
                    <a:pt x="3" y="7"/>
                    <a:pt x="4" y="8"/>
                    <a:pt x="5" y="9"/>
                  </a:cubicBezTo>
                  <a:cubicBezTo>
                    <a:pt x="6" y="10"/>
                    <a:pt x="7" y="11"/>
                    <a:pt x="8" y="11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3"/>
                    <a:pt x="8" y="14"/>
                    <a:pt x="8" y="15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8" y="17"/>
                    <a:pt x="8" y="18"/>
                    <a:pt x="8" y="18"/>
                  </a:cubicBezTo>
                  <a:cubicBezTo>
                    <a:pt x="8" y="19"/>
                    <a:pt x="8" y="20"/>
                    <a:pt x="8" y="21"/>
                  </a:cubicBezTo>
                  <a:cubicBezTo>
                    <a:pt x="8" y="23"/>
                    <a:pt x="9" y="24"/>
                    <a:pt x="9" y="26"/>
                  </a:cubicBezTo>
                  <a:cubicBezTo>
                    <a:pt x="9" y="27"/>
                    <a:pt x="10" y="28"/>
                    <a:pt x="10" y="29"/>
                  </a:cubicBezTo>
                  <a:cubicBezTo>
                    <a:pt x="10" y="30"/>
                    <a:pt x="10" y="31"/>
                    <a:pt x="11" y="32"/>
                  </a:cubicBezTo>
                  <a:cubicBezTo>
                    <a:pt x="11" y="31"/>
                    <a:pt x="10" y="30"/>
                    <a:pt x="10" y="29"/>
                  </a:cubicBezTo>
                  <a:cubicBezTo>
                    <a:pt x="10" y="28"/>
                    <a:pt x="10" y="27"/>
                    <a:pt x="10" y="26"/>
                  </a:cubicBezTo>
                  <a:cubicBezTo>
                    <a:pt x="10" y="24"/>
                    <a:pt x="9" y="22"/>
                    <a:pt x="9" y="21"/>
                  </a:cubicBezTo>
                  <a:cubicBezTo>
                    <a:pt x="9" y="20"/>
                    <a:pt x="9" y="19"/>
                    <a:pt x="9" y="18"/>
                  </a:cubicBezTo>
                  <a:cubicBezTo>
                    <a:pt x="9" y="18"/>
                    <a:pt x="9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0" y="16"/>
                    <a:pt x="10" y="16"/>
                    <a:pt x="10" y="15"/>
                  </a:cubicBezTo>
                  <a:cubicBezTo>
                    <a:pt x="10" y="15"/>
                    <a:pt x="10" y="14"/>
                    <a:pt x="10" y="13"/>
                  </a:cubicBezTo>
                  <a:cubicBezTo>
                    <a:pt x="10" y="14"/>
                    <a:pt x="11" y="14"/>
                    <a:pt x="11" y="15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8" y="24"/>
                    <a:pt x="20" y="27"/>
                    <a:pt x="21" y="29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1"/>
                    <a:pt x="23" y="32"/>
                    <a:pt x="24" y="33"/>
                  </a:cubicBezTo>
                  <a:cubicBezTo>
                    <a:pt x="24" y="34"/>
                    <a:pt x="25" y="35"/>
                    <a:pt x="26" y="37"/>
                  </a:cubicBezTo>
                  <a:cubicBezTo>
                    <a:pt x="26" y="38"/>
                    <a:pt x="27" y="39"/>
                    <a:pt x="27" y="41"/>
                  </a:cubicBezTo>
                  <a:cubicBezTo>
                    <a:pt x="28" y="42"/>
                    <a:pt x="28" y="44"/>
                    <a:pt x="28" y="45"/>
                  </a:cubicBezTo>
                  <a:cubicBezTo>
                    <a:pt x="28" y="42"/>
                    <a:pt x="27" y="39"/>
                    <a:pt x="26" y="36"/>
                  </a:cubicBezTo>
                  <a:cubicBezTo>
                    <a:pt x="26" y="35"/>
                    <a:pt x="25" y="34"/>
                    <a:pt x="25" y="32"/>
                  </a:cubicBezTo>
                  <a:close/>
                  <a:moveTo>
                    <a:pt x="39" y="31"/>
                  </a:moveTo>
                  <a:cubicBezTo>
                    <a:pt x="39" y="31"/>
                    <a:pt x="39" y="31"/>
                    <a:pt x="39" y="31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39" y="32"/>
                    <a:pt x="39" y="31"/>
                    <a:pt x="39" y="31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098" name="Freeform 2463"/>
            <p:cNvSpPr/>
            <p:nvPr/>
          </p:nvSpPr>
          <p:spPr>
            <a:xfrm>
              <a:off x="8685194" y="1516067"/>
              <a:ext cx="225426" cy="120651"/>
            </a:xfrm>
            <a:custGeom>
              <a:avLst/>
              <a:gdLst>
                <a:gd name="txL" fmla="*/ 0 w 60"/>
                <a:gd name="txT" fmla="*/ 0 h 32"/>
                <a:gd name="txR" fmla="*/ 60 w 60"/>
                <a:gd name="txB" fmla="*/ 32 h 32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60" h="32">
                  <a:moveTo>
                    <a:pt x="60" y="0"/>
                  </a:moveTo>
                  <a:cubicBezTo>
                    <a:pt x="49" y="4"/>
                    <a:pt x="37" y="5"/>
                    <a:pt x="27" y="11"/>
                  </a:cubicBezTo>
                  <a:cubicBezTo>
                    <a:pt x="21" y="14"/>
                    <a:pt x="17" y="18"/>
                    <a:pt x="13" y="22"/>
                  </a:cubicBezTo>
                  <a:cubicBezTo>
                    <a:pt x="9" y="26"/>
                    <a:pt x="5" y="30"/>
                    <a:pt x="0" y="32"/>
                  </a:cubicBezTo>
                  <a:cubicBezTo>
                    <a:pt x="3" y="25"/>
                    <a:pt x="6" y="18"/>
                    <a:pt x="10" y="11"/>
                  </a:cubicBezTo>
                  <a:cubicBezTo>
                    <a:pt x="16" y="6"/>
                    <a:pt x="27" y="4"/>
                    <a:pt x="31" y="3"/>
                  </a:cubicBezTo>
                  <a:cubicBezTo>
                    <a:pt x="41" y="1"/>
                    <a:pt x="50" y="1"/>
                    <a:pt x="60" y="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1099" name="Picture 2465"/>
            <p:cNvPicPr>
              <a:picLocks noChangeAspect="1"/>
            </p:cNvPicPr>
            <p:nvPr/>
          </p:nvPicPr>
          <p:blipFill>
            <a:blip r:embed="rId114"/>
            <a:stretch>
              <a:fillRect/>
            </a:stretch>
          </p:blipFill>
          <p:spPr>
            <a:xfrm>
              <a:off x="8945545" y="1443042"/>
              <a:ext cx="157163" cy="280989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1100" name="Freeform 2466"/>
            <p:cNvSpPr/>
            <p:nvPr/>
          </p:nvSpPr>
          <p:spPr>
            <a:xfrm>
              <a:off x="8786794" y="1509717"/>
              <a:ext cx="176214" cy="225427"/>
            </a:xfrm>
            <a:custGeom>
              <a:avLst/>
              <a:gdLst>
                <a:gd name="txL" fmla="*/ 0 w 47"/>
                <a:gd name="txT" fmla="*/ 0 h 60"/>
                <a:gd name="txR" fmla="*/ 47 w 47"/>
                <a:gd name="txB" fmla="*/ 60 h 6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7" h="60">
                  <a:moveTo>
                    <a:pt x="33" y="31"/>
                  </a:moveTo>
                  <a:cubicBezTo>
                    <a:pt x="35" y="25"/>
                    <a:pt x="37" y="15"/>
                    <a:pt x="39" y="10"/>
                  </a:cubicBezTo>
                  <a:cubicBezTo>
                    <a:pt x="41" y="6"/>
                    <a:pt x="47" y="0"/>
                    <a:pt x="47" y="0"/>
                  </a:cubicBezTo>
                  <a:cubicBezTo>
                    <a:pt x="44" y="5"/>
                    <a:pt x="42" y="12"/>
                    <a:pt x="42" y="20"/>
                  </a:cubicBezTo>
                  <a:cubicBezTo>
                    <a:pt x="41" y="27"/>
                    <a:pt x="41" y="35"/>
                    <a:pt x="40" y="43"/>
                  </a:cubicBezTo>
                  <a:cubicBezTo>
                    <a:pt x="39" y="50"/>
                    <a:pt x="33" y="55"/>
                    <a:pt x="27" y="59"/>
                  </a:cubicBezTo>
                  <a:cubicBezTo>
                    <a:pt x="26" y="59"/>
                    <a:pt x="25" y="60"/>
                    <a:pt x="24" y="60"/>
                  </a:cubicBezTo>
                  <a:cubicBezTo>
                    <a:pt x="16" y="60"/>
                    <a:pt x="8" y="58"/>
                    <a:pt x="0" y="56"/>
                  </a:cubicBezTo>
                  <a:cubicBezTo>
                    <a:pt x="3" y="55"/>
                    <a:pt x="7" y="55"/>
                    <a:pt x="11" y="54"/>
                  </a:cubicBezTo>
                  <a:cubicBezTo>
                    <a:pt x="25" y="48"/>
                    <a:pt x="32" y="38"/>
                    <a:pt x="33" y="31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01" name="Freeform 2467"/>
            <p:cNvSpPr/>
            <p:nvPr/>
          </p:nvSpPr>
          <p:spPr>
            <a:xfrm>
              <a:off x="8682019" y="1438279"/>
              <a:ext cx="379415" cy="247652"/>
            </a:xfrm>
            <a:custGeom>
              <a:avLst/>
              <a:gdLst>
                <a:gd name="txL" fmla="*/ 0 w 101"/>
                <a:gd name="txT" fmla="*/ 0 h 66"/>
                <a:gd name="txR" fmla="*/ 101 w 101"/>
                <a:gd name="txB" fmla="*/ 66 h 6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01" h="66">
                  <a:moveTo>
                    <a:pt x="55" y="60"/>
                  </a:moveTo>
                  <a:cubicBezTo>
                    <a:pt x="56" y="58"/>
                    <a:pt x="58" y="56"/>
                    <a:pt x="59" y="53"/>
                  </a:cubicBezTo>
                  <a:cubicBezTo>
                    <a:pt x="61" y="49"/>
                    <a:pt x="62" y="44"/>
                    <a:pt x="63" y="39"/>
                  </a:cubicBezTo>
                  <a:cubicBezTo>
                    <a:pt x="64" y="37"/>
                    <a:pt x="64" y="34"/>
                    <a:pt x="65" y="32"/>
                  </a:cubicBezTo>
                  <a:cubicBezTo>
                    <a:pt x="65" y="30"/>
                    <a:pt x="66" y="29"/>
                    <a:pt x="66" y="28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67" y="26"/>
                    <a:pt x="67" y="25"/>
                    <a:pt x="6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7" y="23"/>
                    <a:pt x="68" y="22"/>
                    <a:pt x="68" y="20"/>
                  </a:cubicBezTo>
                  <a:cubicBezTo>
                    <a:pt x="67" y="22"/>
                    <a:pt x="66" y="23"/>
                    <a:pt x="64" y="25"/>
                  </a:cubicBezTo>
                  <a:cubicBezTo>
                    <a:pt x="63" y="26"/>
                    <a:pt x="63" y="27"/>
                    <a:pt x="62" y="28"/>
                  </a:cubicBezTo>
                  <a:cubicBezTo>
                    <a:pt x="61" y="29"/>
                    <a:pt x="60" y="30"/>
                    <a:pt x="59" y="31"/>
                  </a:cubicBezTo>
                  <a:cubicBezTo>
                    <a:pt x="58" y="33"/>
                    <a:pt x="56" y="35"/>
                    <a:pt x="54" y="37"/>
                  </a:cubicBezTo>
                  <a:cubicBezTo>
                    <a:pt x="53" y="38"/>
                    <a:pt x="51" y="40"/>
                    <a:pt x="50" y="41"/>
                  </a:cubicBezTo>
                  <a:cubicBezTo>
                    <a:pt x="48" y="43"/>
                    <a:pt x="47" y="45"/>
                    <a:pt x="46" y="47"/>
                  </a:cubicBezTo>
                  <a:cubicBezTo>
                    <a:pt x="45" y="48"/>
                    <a:pt x="44" y="49"/>
                    <a:pt x="43" y="50"/>
                  </a:cubicBezTo>
                  <a:cubicBezTo>
                    <a:pt x="42" y="52"/>
                    <a:pt x="41" y="53"/>
                    <a:pt x="40" y="54"/>
                  </a:cubicBezTo>
                  <a:cubicBezTo>
                    <a:pt x="38" y="56"/>
                    <a:pt x="36" y="58"/>
                    <a:pt x="33" y="60"/>
                  </a:cubicBezTo>
                  <a:cubicBezTo>
                    <a:pt x="32" y="61"/>
                    <a:pt x="31" y="61"/>
                    <a:pt x="30" y="62"/>
                  </a:cubicBezTo>
                  <a:cubicBezTo>
                    <a:pt x="28" y="62"/>
                    <a:pt x="27" y="63"/>
                    <a:pt x="25" y="63"/>
                  </a:cubicBezTo>
                  <a:cubicBezTo>
                    <a:pt x="28" y="62"/>
                    <a:pt x="31" y="61"/>
                    <a:pt x="33" y="59"/>
                  </a:cubicBezTo>
                  <a:cubicBezTo>
                    <a:pt x="35" y="57"/>
                    <a:pt x="37" y="55"/>
                    <a:pt x="39" y="53"/>
                  </a:cubicBezTo>
                  <a:cubicBezTo>
                    <a:pt x="40" y="52"/>
                    <a:pt x="41" y="51"/>
                    <a:pt x="42" y="50"/>
                  </a:cubicBezTo>
                  <a:cubicBezTo>
                    <a:pt x="43" y="48"/>
                    <a:pt x="43" y="47"/>
                    <a:pt x="44" y="46"/>
                  </a:cubicBezTo>
                  <a:cubicBezTo>
                    <a:pt x="45" y="45"/>
                    <a:pt x="45" y="45"/>
                    <a:pt x="46" y="44"/>
                  </a:cubicBezTo>
                  <a:cubicBezTo>
                    <a:pt x="40" y="48"/>
                    <a:pt x="35" y="52"/>
                    <a:pt x="29" y="55"/>
                  </a:cubicBezTo>
                  <a:cubicBezTo>
                    <a:pt x="24" y="57"/>
                    <a:pt x="20" y="59"/>
                    <a:pt x="15" y="61"/>
                  </a:cubicBezTo>
                  <a:cubicBezTo>
                    <a:pt x="12" y="61"/>
                    <a:pt x="10" y="62"/>
                    <a:pt x="7" y="62"/>
                  </a:cubicBezTo>
                  <a:cubicBezTo>
                    <a:pt x="5" y="63"/>
                    <a:pt x="2" y="63"/>
                    <a:pt x="0" y="63"/>
                  </a:cubicBezTo>
                  <a:cubicBezTo>
                    <a:pt x="1" y="63"/>
                    <a:pt x="2" y="63"/>
                    <a:pt x="3" y="62"/>
                  </a:cubicBezTo>
                  <a:cubicBezTo>
                    <a:pt x="5" y="62"/>
                    <a:pt x="6" y="61"/>
                    <a:pt x="7" y="61"/>
                  </a:cubicBezTo>
                  <a:cubicBezTo>
                    <a:pt x="9" y="60"/>
                    <a:pt x="12" y="59"/>
                    <a:pt x="14" y="58"/>
                  </a:cubicBezTo>
                  <a:cubicBezTo>
                    <a:pt x="19" y="56"/>
                    <a:pt x="23" y="55"/>
                    <a:pt x="28" y="52"/>
                  </a:cubicBezTo>
                  <a:cubicBezTo>
                    <a:pt x="37" y="48"/>
                    <a:pt x="45" y="42"/>
                    <a:pt x="52" y="35"/>
                  </a:cubicBezTo>
                  <a:cubicBezTo>
                    <a:pt x="54" y="33"/>
                    <a:pt x="56" y="31"/>
                    <a:pt x="57" y="29"/>
                  </a:cubicBezTo>
                  <a:cubicBezTo>
                    <a:pt x="58" y="28"/>
                    <a:pt x="59" y="27"/>
                    <a:pt x="60" y="26"/>
                  </a:cubicBezTo>
                  <a:cubicBezTo>
                    <a:pt x="61" y="25"/>
                    <a:pt x="61" y="24"/>
                    <a:pt x="62" y="23"/>
                  </a:cubicBezTo>
                  <a:cubicBezTo>
                    <a:pt x="62" y="23"/>
                    <a:pt x="62" y="23"/>
                    <a:pt x="62" y="23"/>
                  </a:cubicBezTo>
                  <a:cubicBezTo>
                    <a:pt x="62" y="23"/>
                    <a:pt x="62" y="23"/>
                    <a:pt x="62" y="23"/>
                  </a:cubicBezTo>
                  <a:cubicBezTo>
                    <a:pt x="61" y="24"/>
                    <a:pt x="59" y="24"/>
                    <a:pt x="58" y="25"/>
                  </a:cubicBezTo>
                  <a:cubicBezTo>
                    <a:pt x="57" y="25"/>
                    <a:pt x="55" y="25"/>
                    <a:pt x="54" y="26"/>
                  </a:cubicBezTo>
                  <a:cubicBezTo>
                    <a:pt x="48" y="27"/>
                    <a:pt x="43" y="27"/>
                    <a:pt x="37" y="29"/>
                  </a:cubicBezTo>
                  <a:cubicBezTo>
                    <a:pt x="36" y="29"/>
                    <a:pt x="35" y="29"/>
                    <a:pt x="33" y="30"/>
                  </a:cubicBezTo>
                  <a:cubicBezTo>
                    <a:pt x="32" y="30"/>
                    <a:pt x="31" y="31"/>
                    <a:pt x="30" y="32"/>
                  </a:cubicBezTo>
                  <a:cubicBezTo>
                    <a:pt x="27" y="33"/>
                    <a:pt x="25" y="35"/>
                    <a:pt x="23" y="36"/>
                  </a:cubicBezTo>
                  <a:cubicBezTo>
                    <a:pt x="20" y="38"/>
                    <a:pt x="18" y="40"/>
                    <a:pt x="16" y="41"/>
                  </a:cubicBezTo>
                  <a:cubicBezTo>
                    <a:pt x="14" y="43"/>
                    <a:pt x="12" y="45"/>
                    <a:pt x="10" y="47"/>
                  </a:cubicBezTo>
                  <a:cubicBezTo>
                    <a:pt x="12" y="45"/>
                    <a:pt x="14" y="43"/>
                    <a:pt x="16" y="41"/>
                  </a:cubicBezTo>
                  <a:cubicBezTo>
                    <a:pt x="18" y="39"/>
                    <a:pt x="20" y="37"/>
                    <a:pt x="22" y="36"/>
                  </a:cubicBezTo>
                  <a:cubicBezTo>
                    <a:pt x="24" y="34"/>
                    <a:pt x="27" y="32"/>
                    <a:pt x="29" y="31"/>
                  </a:cubicBezTo>
                  <a:cubicBezTo>
                    <a:pt x="30" y="30"/>
                    <a:pt x="32" y="29"/>
                    <a:pt x="33" y="29"/>
                  </a:cubicBezTo>
                  <a:cubicBezTo>
                    <a:pt x="34" y="28"/>
                    <a:pt x="36" y="28"/>
                    <a:pt x="37" y="27"/>
                  </a:cubicBezTo>
                  <a:cubicBezTo>
                    <a:pt x="42" y="26"/>
                    <a:pt x="48" y="25"/>
                    <a:pt x="53" y="24"/>
                  </a:cubicBezTo>
                  <a:cubicBezTo>
                    <a:pt x="56" y="23"/>
                    <a:pt x="59" y="23"/>
                    <a:pt x="61" y="22"/>
                  </a:cubicBezTo>
                  <a:cubicBezTo>
                    <a:pt x="63" y="21"/>
                    <a:pt x="64" y="20"/>
                    <a:pt x="65" y="20"/>
                  </a:cubicBezTo>
                  <a:cubicBezTo>
                    <a:pt x="65" y="19"/>
                    <a:pt x="66" y="19"/>
                    <a:pt x="66" y="19"/>
                  </a:cubicBezTo>
                  <a:cubicBezTo>
                    <a:pt x="69" y="16"/>
                    <a:pt x="71" y="14"/>
                    <a:pt x="73" y="12"/>
                  </a:cubicBezTo>
                  <a:cubicBezTo>
                    <a:pt x="75" y="11"/>
                    <a:pt x="77" y="10"/>
                    <a:pt x="79" y="8"/>
                  </a:cubicBezTo>
                  <a:cubicBezTo>
                    <a:pt x="79" y="8"/>
                    <a:pt x="78" y="8"/>
                    <a:pt x="78" y="8"/>
                  </a:cubicBezTo>
                  <a:cubicBezTo>
                    <a:pt x="77" y="8"/>
                    <a:pt x="76" y="8"/>
                    <a:pt x="75" y="7"/>
                  </a:cubicBezTo>
                  <a:cubicBezTo>
                    <a:pt x="74" y="7"/>
                    <a:pt x="72" y="6"/>
                    <a:pt x="71" y="6"/>
                  </a:cubicBezTo>
                  <a:cubicBezTo>
                    <a:pt x="69" y="6"/>
                    <a:pt x="67" y="5"/>
                    <a:pt x="65" y="5"/>
                  </a:cubicBezTo>
                  <a:cubicBezTo>
                    <a:pt x="62" y="5"/>
                    <a:pt x="60" y="5"/>
                    <a:pt x="58" y="5"/>
                  </a:cubicBezTo>
                  <a:cubicBezTo>
                    <a:pt x="53" y="5"/>
                    <a:pt x="49" y="6"/>
                    <a:pt x="44" y="7"/>
                  </a:cubicBezTo>
                  <a:cubicBezTo>
                    <a:pt x="42" y="7"/>
                    <a:pt x="40" y="8"/>
                    <a:pt x="38" y="9"/>
                  </a:cubicBezTo>
                  <a:cubicBezTo>
                    <a:pt x="36" y="10"/>
                    <a:pt x="34" y="11"/>
                    <a:pt x="31" y="11"/>
                  </a:cubicBezTo>
                  <a:cubicBezTo>
                    <a:pt x="34" y="10"/>
                    <a:pt x="36" y="9"/>
                    <a:pt x="38" y="9"/>
                  </a:cubicBezTo>
                  <a:cubicBezTo>
                    <a:pt x="40" y="8"/>
                    <a:pt x="42" y="7"/>
                    <a:pt x="44" y="6"/>
                  </a:cubicBezTo>
                  <a:cubicBezTo>
                    <a:pt x="49" y="5"/>
                    <a:pt x="53" y="4"/>
                    <a:pt x="58" y="4"/>
                  </a:cubicBezTo>
                  <a:cubicBezTo>
                    <a:pt x="60" y="3"/>
                    <a:pt x="63" y="3"/>
                    <a:pt x="65" y="4"/>
                  </a:cubicBezTo>
                  <a:cubicBezTo>
                    <a:pt x="67" y="4"/>
                    <a:pt x="69" y="4"/>
                    <a:pt x="72" y="5"/>
                  </a:cubicBezTo>
                  <a:cubicBezTo>
                    <a:pt x="72" y="5"/>
                    <a:pt x="73" y="5"/>
                    <a:pt x="74" y="5"/>
                  </a:cubicBezTo>
                  <a:cubicBezTo>
                    <a:pt x="74" y="5"/>
                    <a:pt x="75" y="5"/>
                    <a:pt x="75" y="6"/>
                  </a:cubicBezTo>
                  <a:cubicBezTo>
                    <a:pt x="76" y="6"/>
                    <a:pt x="77" y="6"/>
                    <a:pt x="78" y="6"/>
                  </a:cubicBezTo>
                  <a:cubicBezTo>
                    <a:pt x="80" y="7"/>
                    <a:pt x="81" y="7"/>
                    <a:pt x="82" y="7"/>
                  </a:cubicBezTo>
                  <a:cubicBezTo>
                    <a:pt x="83" y="6"/>
                    <a:pt x="85" y="5"/>
                    <a:pt x="86" y="4"/>
                  </a:cubicBezTo>
                  <a:cubicBezTo>
                    <a:pt x="88" y="3"/>
                    <a:pt x="90" y="3"/>
                    <a:pt x="91" y="2"/>
                  </a:cubicBezTo>
                  <a:cubicBezTo>
                    <a:pt x="92" y="2"/>
                    <a:pt x="92" y="2"/>
                    <a:pt x="92" y="2"/>
                  </a:cubicBezTo>
                  <a:cubicBezTo>
                    <a:pt x="92" y="2"/>
                    <a:pt x="92" y="2"/>
                    <a:pt x="92" y="2"/>
                  </a:cubicBezTo>
                  <a:cubicBezTo>
                    <a:pt x="93" y="2"/>
                    <a:pt x="93" y="2"/>
                    <a:pt x="94" y="1"/>
                  </a:cubicBezTo>
                  <a:cubicBezTo>
                    <a:pt x="96" y="1"/>
                    <a:pt x="99" y="0"/>
                    <a:pt x="101" y="0"/>
                  </a:cubicBezTo>
                  <a:cubicBezTo>
                    <a:pt x="100" y="0"/>
                    <a:pt x="99" y="1"/>
                    <a:pt x="98" y="1"/>
                  </a:cubicBezTo>
                  <a:cubicBezTo>
                    <a:pt x="97" y="2"/>
                    <a:pt x="95" y="2"/>
                    <a:pt x="94" y="3"/>
                  </a:cubicBezTo>
                  <a:cubicBezTo>
                    <a:pt x="93" y="4"/>
                    <a:pt x="91" y="5"/>
                    <a:pt x="89" y="6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88" y="6"/>
                    <a:pt x="88" y="7"/>
                    <a:pt x="88" y="7"/>
                  </a:cubicBezTo>
                  <a:cubicBezTo>
                    <a:pt x="87" y="7"/>
                    <a:pt x="87" y="8"/>
                    <a:pt x="87" y="8"/>
                  </a:cubicBezTo>
                  <a:cubicBezTo>
                    <a:pt x="86" y="9"/>
                    <a:pt x="86" y="9"/>
                    <a:pt x="85" y="10"/>
                  </a:cubicBezTo>
                  <a:cubicBezTo>
                    <a:pt x="85" y="11"/>
                    <a:pt x="84" y="11"/>
                    <a:pt x="83" y="12"/>
                  </a:cubicBezTo>
                  <a:cubicBezTo>
                    <a:pt x="81" y="16"/>
                    <a:pt x="79" y="20"/>
                    <a:pt x="77" y="25"/>
                  </a:cubicBezTo>
                  <a:cubicBezTo>
                    <a:pt x="77" y="26"/>
                    <a:pt x="77" y="27"/>
                    <a:pt x="76" y="28"/>
                  </a:cubicBezTo>
                  <a:cubicBezTo>
                    <a:pt x="76" y="29"/>
                    <a:pt x="76" y="30"/>
                    <a:pt x="75" y="31"/>
                  </a:cubicBezTo>
                  <a:cubicBezTo>
                    <a:pt x="75" y="33"/>
                    <a:pt x="75" y="36"/>
                    <a:pt x="75" y="38"/>
                  </a:cubicBezTo>
                  <a:cubicBezTo>
                    <a:pt x="76" y="42"/>
                    <a:pt x="77" y="47"/>
                    <a:pt x="78" y="51"/>
                  </a:cubicBezTo>
                  <a:cubicBezTo>
                    <a:pt x="78" y="49"/>
                    <a:pt x="77" y="47"/>
                    <a:pt x="76" y="45"/>
                  </a:cubicBezTo>
                  <a:cubicBezTo>
                    <a:pt x="76" y="43"/>
                    <a:pt x="75" y="40"/>
                    <a:pt x="75" y="38"/>
                  </a:cubicBezTo>
                  <a:cubicBezTo>
                    <a:pt x="74" y="36"/>
                    <a:pt x="74" y="33"/>
                    <a:pt x="74" y="31"/>
                  </a:cubicBezTo>
                  <a:cubicBezTo>
                    <a:pt x="75" y="30"/>
                    <a:pt x="75" y="29"/>
                    <a:pt x="75" y="27"/>
                  </a:cubicBezTo>
                  <a:cubicBezTo>
                    <a:pt x="75" y="26"/>
                    <a:pt x="76" y="25"/>
                    <a:pt x="76" y="24"/>
                  </a:cubicBezTo>
                  <a:cubicBezTo>
                    <a:pt x="77" y="22"/>
                    <a:pt x="78" y="20"/>
                    <a:pt x="79" y="18"/>
                  </a:cubicBezTo>
                  <a:cubicBezTo>
                    <a:pt x="80" y="16"/>
                    <a:pt x="81" y="13"/>
                    <a:pt x="82" y="11"/>
                  </a:cubicBezTo>
                  <a:cubicBezTo>
                    <a:pt x="83" y="10"/>
                    <a:pt x="83" y="10"/>
                    <a:pt x="84" y="9"/>
                  </a:cubicBezTo>
                  <a:cubicBezTo>
                    <a:pt x="84" y="9"/>
                    <a:pt x="84" y="8"/>
                    <a:pt x="84" y="8"/>
                  </a:cubicBezTo>
                  <a:cubicBezTo>
                    <a:pt x="81" y="10"/>
                    <a:pt x="78" y="12"/>
                    <a:pt x="75" y="15"/>
                  </a:cubicBezTo>
                  <a:cubicBezTo>
                    <a:pt x="74" y="15"/>
                    <a:pt x="74" y="16"/>
                    <a:pt x="73" y="16"/>
                  </a:cubicBezTo>
                  <a:cubicBezTo>
                    <a:pt x="73" y="17"/>
                    <a:pt x="72" y="17"/>
                    <a:pt x="72" y="18"/>
                  </a:cubicBezTo>
                  <a:cubicBezTo>
                    <a:pt x="70" y="20"/>
                    <a:pt x="69" y="22"/>
                    <a:pt x="69" y="25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68" y="26"/>
                    <a:pt x="68" y="26"/>
                    <a:pt x="68" y="27"/>
                  </a:cubicBezTo>
                  <a:cubicBezTo>
                    <a:pt x="68" y="28"/>
                    <a:pt x="68" y="28"/>
                    <a:pt x="68" y="28"/>
                  </a:cubicBezTo>
                  <a:cubicBezTo>
                    <a:pt x="67" y="30"/>
                    <a:pt x="67" y="31"/>
                    <a:pt x="67" y="32"/>
                  </a:cubicBezTo>
                  <a:cubicBezTo>
                    <a:pt x="66" y="35"/>
                    <a:pt x="66" y="37"/>
                    <a:pt x="65" y="39"/>
                  </a:cubicBezTo>
                  <a:cubicBezTo>
                    <a:pt x="64" y="44"/>
                    <a:pt x="62" y="49"/>
                    <a:pt x="60" y="54"/>
                  </a:cubicBezTo>
                  <a:cubicBezTo>
                    <a:pt x="59" y="56"/>
                    <a:pt x="58" y="59"/>
                    <a:pt x="56" y="61"/>
                  </a:cubicBezTo>
                  <a:cubicBezTo>
                    <a:pt x="55" y="63"/>
                    <a:pt x="53" y="64"/>
                    <a:pt x="50" y="66"/>
                  </a:cubicBezTo>
                  <a:cubicBezTo>
                    <a:pt x="52" y="64"/>
                    <a:pt x="54" y="62"/>
                    <a:pt x="55" y="60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02" name="Freeform 2468"/>
            <p:cNvSpPr/>
            <p:nvPr/>
          </p:nvSpPr>
          <p:spPr>
            <a:xfrm>
              <a:off x="9286860" y="1730381"/>
              <a:ext cx="44450" cy="158751"/>
            </a:xfrm>
            <a:custGeom>
              <a:avLst/>
              <a:gdLst>
                <a:gd name="txL" fmla="*/ 0 w 12"/>
                <a:gd name="txT" fmla="*/ 0 h 42"/>
                <a:gd name="txR" fmla="*/ 12 w 12"/>
                <a:gd name="txB" fmla="*/ 42 h 42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12" h="42">
                  <a:moveTo>
                    <a:pt x="6" y="0"/>
                  </a:moveTo>
                  <a:cubicBezTo>
                    <a:pt x="6" y="7"/>
                    <a:pt x="4" y="15"/>
                    <a:pt x="5" y="22"/>
                  </a:cubicBezTo>
                  <a:cubicBezTo>
                    <a:pt x="6" y="25"/>
                    <a:pt x="7" y="29"/>
                    <a:pt x="9" y="32"/>
                  </a:cubicBezTo>
                  <a:cubicBezTo>
                    <a:pt x="10" y="35"/>
                    <a:pt x="12" y="38"/>
                    <a:pt x="12" y="42"/>
                  </a:cubicBezTo>
                  <a:cubicBezTo>
                    <a:pt x="8" y="38"/>
                    <a:pt x="5" y="35"/>
                    <a:pt x="2" y="31"/>
                  </a:cubicBezTo>
                  <a:cubicBezTo>
                    <a:pt x="0" y="27"/>
                    <a:pt x="1" y="20"/>
                    <a:pt x="2" y="17"/>
                  </a:cubicBezTo>
                  <a:cubicBezTo>
                    <a:pt x="2" y="11"/>
                    <a:pt x="5" y="6"/>
                    <a:pt x="6" y="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03" name="Freeform 2471"/>
            <p:cNvSpPr/>
            <p:nvPr/>
          </p:nvSpPr>
          <p:spPr>
            <a:xfrm>
              <a:off x="9312260" y="1700218"/>
              <a:ext cx="112713" cy="147639"/>
            </a:xfrm>
            <a:custGeom>
              <a:avLst/>
              <a:gdLst>
                <a:gd name="txL" fmla="*/ 0 w 30"/>
                <a:gd name="txT" fmla="*/ 0 h 39"/>
                <a:gd name="txR" fmla="*/ 30 w 30"/>
                <a:gd name="txB" fmla="*/ 39 h 3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0" h="39">
                  <a:moveTo>
                    <a:pt x="15" y="14"/>
                  </a:moveTo>
                  <a:cubicBezTo>
                    <a:pt x="12" y="12"/>
                    <a:pt x="7" y="9"/>
                    <a:pt x="5" y="7"/>
                  </a:cubicBezTo>
                  <a:cubicBezTo>
                    <a:pt x="3" y="5"/>
                    <a:pt x="0" y="0"/>
                    <a:pt x="0" y="0"/>
                  </a:cubicBezTo>
                  <a:cubicBezTo>
                    <a:pt x="3" y="3"/>
                    <a:pt x="7" y="5"/>
                    <a:pt x="11" y="7"/>
                  </a:cubicBezTo>
                  <a:cubicBezTo>
                    <a:pt x="15" y="9"/>
                    <a:pt x="19" y="11"/>
                    <a:pt x="23" y="13"/>
                  </a:cubicBezTo>
                  <a:cubicBezTo>
                    <a:pt x="27" y="15"/>
                    <a:pt x="29" y="20"/>
                    <a:pt x="30" y="24"/>
                  </a:cubicBezTo>
                  <a:cubicBezTo>
                    <a:pt x="30" y="25"/>
                    <a:pt x="30" y="25"/>
                    <a:pt x="30" y="26"/>
                  </a:cubicBezTo>
                  <a:cubicBezTo>
                    <a:pt x="28" y="31"/>
                    <a:pt x="25" y="35"/>
                    <a:pt x="23" y="39"/>
                  </a:cubicBezTo>
                  <a:cubicBezTo>
                    <a:pt x="23" y="37"/>
                    <a:pt x="24" y="34"/>
                    <a:pt x="24" y="32"/>
                  </a:cubicBezTo>
                  <a:cubicBezTo>
                    <a:pt x="23" y="23"/>
                    <a:pt x="19" y="17"/>
                    <a:pt x="15" y="14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04" name="Freeform 2472"/>
            <p:cNvSpPr/>
            <p:nvPr/>
          </p:nvSpPr>
          <p:spPr>
            <a:xfrm>
              <a:off x="9263047" y="1628780"/>
              <a:ext cx="131763" cy="271464"/>
            </a:xfrm>
            <a:custGeom>
              <a:avLst/>
              <a:gdLst>
                <a:gd name="txL" fmla="*/ 0 w 35"/>
                <a:gd name="txT" fmla="*/ 0 h 72"/>
                <a:gd name="txR" fmla="*/ 35 w 35"/>
                <a:gd name="txB" fmla="*/ 72 h 7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5" h="72">
                  <a:moveTo>
                    <a:pt x="33" y="39"/>
                  </a:moveTo>
                  <a:cubicBezTo>
                    <a:pt x="32" y="38"/>
                    <a:pt x="31" y="37"/>
                    <a:pt x="30" y="36"/>
                  </a:cubicBezTo>
                  <a:cubicBezTo>
                    <a:pt x="28" y="33"/>
                    <a:pt x="25" y="32"/>
                    <a:pt x="23" y="30"/>
                  </a:cubicBezTo>
                  <a:cubicBezTo>
                    <a:pt x="21" y="29"/>
                    <a:pt x="20" y="28"/>
                    <a:pt x="19" y="27"/>
                  </a:cubicBezTo>
                  <a:cubicBezTo>
                    <a:pt x="18" y="27"/>
                    <a:pt x="18" y="26"/>
                    <a:pt x="17" y="26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6" y="25"/>
                    <a:pt x="16" y="25"/>
                    <a:pt x="15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4" y="24"/>
                    <a:pt x="14" y="24"/>
                    <a:pt x="13" y="23"/>
                  </a:cubicBezTo>
                  <a:cubicBezTo>
                    <a:pt x="14" y="24"/>
                    <a:pt x="14" y="25"/>
                    <a:pt x="15" y="26"/>
                  </a:cubicBezTo>
                  <a:cubicBezTo>
                    <a:pt x="15" y="27"/>
                    <a:pt x="16" y="28"/>
                    <a:pt x="16" y="28"/>
                  </a:cubicBezTo>
                  <a:cubicBezTo>
                    <a:pt x="16" y="29"/>
                    <a:pt x="17" y="30"/>
                    <a:pt x="17" y="30"/>
                  </a:cubicBezTo>
                  <a:cubicBezTo>
                    <a:pt x="18" y="32"/>
                    <a:pt x="19" y="33"/>
                    <a:pt x="19" y="35"/>
                  </a:cubicBezTo>
                  <a:cubicBezTo>
                    <a:pt x="20" y="36"/>
                    <a:pt x="20" y="37"/>
                    <a:pt x="21" y="38"/>
                  </a:cubicBezTo>
                  <a:cubicBezTo>
                    <a:pt x="22" y="39"/>
                    <a:pt x="23" y="40"/>
                    <a:pt x="24" y="42"/>
                  </a:cubicBezTo>
                  <a:cubicBezTo>
                    <a:pt x="24" y="42"/>
                    <a:pt x="24" y="43"/>
                    <a:pt x="25" y="44"/>
                  </a:cubicBezTo>
                  <a:cubicBezTo>
                    <a:pt x="25" y="45"/>
                    <a:pt x="26" y="46"/>
                    <a:pt x="26" y="46"/>
                  </a:cubicBezTo>
                  <a:cubicBezTo>
                    <a:pt x="27" y="48"/>
                    <a:pt x="28" y="50"/>
                    <a:pt x="28" y="51"/>
                  </a:cubicBezTo>
                  <a:cubicBezTo>
                    <a:pt x="28" y="52"/>
                    <a:pt x="29" y="53"/>
                    <a:pt x="29" y="54"/>
                  </a:cubicBezTo>
                  <a:cubicBezTo>
                    <a:pt x="29" y="55"/>
                    <a:pt x="29" y="56"/>
                    <a:pt x="28" y="57"/>
                  </a:cubicBezTo>
                  <a:cubicBezTo>
                    <a:pt x="29" y="55"/>
                    <a:pt x="28" y="53"/>
                    <a:pt x="28" y="52"/>
                  </a:cubicBezTo>
                  <a:cubicBezTo>
                    <a:pt x="27" y="50"/>
                    <a:pt x="26" y="48"/>
                    <a:pt x="25" y="47"/>
                  </a:cubicBezTo>
                  <a:cubicBezTo>
                    <a:pt x="25" y="46"/>
                    <a:pt x="25" y="45"/>
                    <a:pt x="24" y="44"/>
                  </a:cubicBezTo>
                  <a:cubicBezTo>
                    <a:pt x="24" y="44"/>
                    <a:pt x="23" y="43"/>
                    <a:pt x="23" y="42"/>
                  </a:cubicBezTo>
                  <a:cubicBezTo>
                    <a:pt x="22" y="42"/>
                    <a:pt x="22" y="42"/>
                    <a:pt x="22" y="41"/>
                  </a:cubicBezTo>
                  <a:cubicBezTo>
                    <a:pt x="23" y="45"/>
                    <a:pt x="24" y="49"/>
                    <a:pt x="24" y="53"/>
                  </a:cubicBezTo>
                  <a:cubicBezTo>
                    <a:pt x="25" y="56"/>
                    <a:pt x="25" y="59"/>
                    <a:pt x="25" y="62"/>
                  </a:cubicBezTo>
                  <a:cubicBezTo>
                    <a:pt x="25" y="64"/>
                    <a:pt x="25" y="65"/>
                    <a:pt x="24" y="67"/>
                  </a:cubicBezTo>
                  <a:cubicBezTo>
                    <a:pt x="24" y="68"/>
                    <a:pt x="24" y="70"/>
                    <a:pt x="23" y="72"/>
                  </a:cubicBezTo>
                  <a:cubicBezTo>
                    <a:pt x="23" y="71"/>
                    <a:pt x="23" y="70"/>
                    <a:pt x="23" y="69"/>
                  </a:cubicBezTo>
                  <a:cubicBezTo>
                    <a:pt x="23" y="68"/>
                    <a:pt x="23" y="68"/>
                    <a:pt x="23" y="67"/>
                  </a:cubicBezTo>
                  <a:cubicBezTo>
                    <a:pt x="23" y="65"/>
                    <a:pt x="23" y="64"/>
                    <a:pt x="23" y="62"/>
                  </a:cubicBezTo>
                  <a:cubicBezTo>
                    <a:pt x="23" y="59"/>
                    <a:pt x="23" y="56"/>
                    <a:pt x="23" y="53"/>
                  </a:cubicBezTo>
                  <a:cubicBezTo>
                    <a:pt x="22" y="47"/>
                    <a:pt x="20" y="41"/>
                    <a:pt x="18" y="35"/>
                  </a:cubicBezTo>
                  <a:cubicBezTo>
                    <a:pt x="17" y="34"/>
                    <a:pt x="17" y="32"/>
                    <a:pt x="16" y="31"/>
                  </a:cubicBezTo>
                  <a:cubicBezTo>
                    <a:pt x="16" y="30"/>
                    <a:pt x="15" y="30"/>
                    <a:pt x="15" y="29"/>
                  </a:cubicBezTo>
                  <a:cubicBezTo>
                    <a:pt x="14" y="29"/>
                    <a:pt x="14" y="28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8"/>
                    <a:pt x="13" y="29"/>
                    <a:pt x="13" y="30"/>
                  </a:cubicBezTo>
                  <a:cubicBezTo>
                    <a:pt x="13" y="31"/>
                    <a:pt x="13" y="32"/>
                    <a:pt x="13" y="32"/>
                  </a:cubicBezTo>
                  <a:cubicBezTo>
                    <a:pt x="13" y="36"/>
                    <a:pt x="12" y="39"/>
                    <a:pt x="11" y="43"/>
                  </a:cubicBezTo>
                  <a:cubicBezTo>
                    <a:pt x="11" y="43"/>
                    <a:pt x="11" y="44"/>
                    <a:pt x="11" y="45"/>
                  </a:cubicBezTo>
                  <a:cubicBezTo>
                    <a:pt x="11" y="46"/>
                    <a:pt x="11" y="47"/>
                    <a:pt x="12" y="48"/>
                  </a:cubicBezTo>
                  <a:cubicBezTo>
                    <a:pt x="12" y="49"/>
                    <a:pt x="12" y="51"/>
                    <a:pt x="13" y="53"/>
                  </a:cubicBezTo>
                  <a:cubicBezTo>
                    <a:pt x="13" y="54"/>
                    <a:pt x="14" y="56"/>
                    <a:pt x="14" y="58"/>
                  </a:cubicBezTo>
                  <a:cubicBezTo>
                    <a:pt x="15" y="59"/>
                    <a:pt x="15" y="61"/>
                    <a:pt x="16" y="62"/>
                  </a:cubicBezTo>
                  <a:cubicBezTo>
                    <a:pt x="15" y="61"/>
                    <a:pt x="15" y="59"/>
                    <a:pt x="14" y="58"/>
                  </a:cubicBezTo>
                  <a:cubicBezTo>
                    <a:pt x="13" y="56"/>
                    <a:pt x="13" y="54"/>
                    <a:pt x="12" y="53"/>
                  </a:cubicBezTo>
                  <a:cubicBezTo>
                    <a:pt x="12" y="51"/>
                    <a:pt x="11" y="49"/>
                    <a:pt x="11" y="48"/>
                  </a:cubicBezTo>
                  <a:cubicBezTo>
                    <a:pt x="11" y="47"/>
                    <a:pt x="11" y="46"/>
                    <a:pt x="11" y="45"/>
                  </a:cubicBezTo>
                  <a:cubicBezTo>
                    <a:pt x="10" y="44"/>
                    <a:pt x="10" y="43"/>
                    <a:pt x="10" y="43"/>
                  </a:cubicBezTo>
                  <a:cubicBezTo>
                    <a:pt x="11" y="39"/>
                    <a:pt x="12" y="36"/>
                    <a:pt x="12" y="32"/>
                  </a:cubicBezTo>
                  <a:cubicBezTo>
                    <a:pt x="12" y="31"/>
                    <a:pt x="12" y="29"/>
                    <a:pt x="12" y="27"/>
                  </a:cubicBezTo>
                  <a:cubicBezTo>
                    <a:pt x="12" y="26"/>
                    <a:pt x="12" y="26"/>
                    <a:pt x="12" y="25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1" y="22"/>
                    <a:pt x="10" y="20"/>
                    <a:pt x="10" y="18"/>
                  </a:cubicBezTo>
                  <a:cubicBezTo>
                    <a:pt x="9" y="17"/>
                    <a:pt x="9" y="16"/>
                    <a:pt x="8" y="14"/>
                  </a:cubicBezTo>
                  <a:cubicBezTo>
                    <a:pt x="8" y="14"/>
                    <a:pt x="8" y="15"/>
                    <a:pt x="8" y="15"/>
                  </a:cubicBezTo>
                  <a:cubicBezTo>
                    <a:pt x="8" y="15"/>
                    <a:pt x="7" y="16"/>
                    <a:pt x="7" y="17"/>
                  </a:cubicBezTo>
                  <a:cubicBezTo>
                    <a:pt x="6" y="17"/>
                    <a:pt x="6" y="18"/>
                    <a:pt x="6" y="18"/>
                  </a:cubicBezTo>
                  <a:cubicBezTo>
                    <a:pt x="5" y="19"/>
                    <a:pt x="4" y="21"/>
                    <a:pt x="4" y="22"/>
                  </a:cubicBezTo>
                  <a:cubicBezTo>
                    <a:pt x="3" y="23"/>
                    <a:pt x="3" y="24"/>
                    <a:pt x="2" y="26"/>
                  </a:cubicBezTo>
                  <a:cubicBezTo>
                    <a:pt x="1" y="28"/>
                    <a:pt x="1" y="31"/>
                    <a:pt x="1" y="34"/>
                  </a:cubicBezTo>
                  <a:cubicBezTo>
                    <a:pt x="0" y="35"/>
                    <a:pt x="0" y="37"/>
                    <a:pt x="0" y="38"/>
                  </a:cubicBezTo>
                  <a:cubicBezTo>
                    <a:pt x="0" y="39"/>
                    <a:pt x="0" y="41"/>
                    <a:pt x="0" y="42"/>
                  </a:cubicBezTo>
                  <a:cubicBezTo>
                    <a:pt x="0" y="41"/>
                    <a:pt x="0" y="39"/>
                    <a:pt x="0" y="38"/>
                  </a:cubicBezTo>
                  <a:cubicBezTo>
                    <a:pt x="0" y="37"/>
                    <a:pt x="0" y="35"/>
                    <a:pt x="0" y="34"/>
                  </a:cubicBezTo>
                  <a:cubicBezTo>
                    <a:pt x="0" y="31"/>
                    <a:pt x="1" y="28"/>
                    <a:pt x="1" y="25"/>
                  </a:cubicBezTo>
                  <a:cubicBezTo>
                    <a:pt x="2" y="24"/>
                    <a:pt x="2" y="23"/>
                    <a:pt x="3" y="21"/>
                  </a:cubicBezTo>
                  <a:cubicBezTo>
                    <a:pt x="3" y="20"/>
                    <a:pt x="4" y="19"/>
                    <a:pt x="5" y="18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5"/>
                    <a:pt x="7" y="15"/>
                    <a:pt x="7" y="14"/>
                  </a:cubicBezTo>
                  <a:cubicBezTo>
                    <a:pt x="8" y="14"/>
                    <a:pt x="8" y="13"/>
                    <a:pt x="8" y="12"/>
                  </a:cubicBezTo>
                  <a:cubicBezTo>
                    <a:pt x="8" y="11"/>
                    <a:pt x="8" y="10"/>
                    <a:pt x="8" y="9"/>
                  </a:cubicBezTo>
                  <a:cubicBezTo>
                    <a:pt x="8" y="8"/>
                    <a:pt x="8" y="7"/>
                    <a:pt x="8" y="6"/>
                  </a:cubicBezTo>
                  <a:cubicBezTo>
                    <a:pt x="8" y="6"/>
                    <a:pt x="8" y="6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4"/>
                  </a:cubicBezTo>
                  <a:cubicBezTo>
                    <a:pt x="8" y="3"/>
                    <a:pt x="8" y="1"/>
                    <a:pt x="8" y="0"/>
                  </a:cubicBezTo>
                  <a:cubicBezTo>
                    <a:pt x="8" y="1"/>
                    <a:pt x="8" y="1"/>
                    <a:pt x="8" y="2"/>
                  </a:cubicBezTo>
                  <a:cubicBezTo>
                    <a:pt x="8" y="3"/>
                    <a:pt x="8" y="4"/>
                    <a:pt x="9" y="4"/>
                  </a:cubicBezTo>
                  <a:cubicBezTo>
                    <a:pt x="9" y="6"/>
                    <a:pt x="9" y="7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9"/>
                    <a:pt x="9" y="9"/>
                    <a:pt x="10" y="9"/>
                  </a:cubicBezTo>
                  <a:cubicBezTo>
                    <a:pt x="10" y="9"/>
                    <a:pt x="10" y="10"/>
                    <a:pt x="10" y="10"/>
                  </a:cubicBezTo>
                  <a:cubicBezTo>
                    <a:pt x="10" y="10"/>
                    <a:pt x="10" y="11"/>
                    <a:pt x="11" y="11"/>
                  </a:cubicBezTo>
                  <a:cubicBezTo>
                    <a:pt x="11" y="12"/>
                    <a:pt x="11" y="12"/>
                    <a:pt x="12" y="13"/>
                  </a:cubicBezTo>
                  <a:cubicBezTo>
                    <a:pt x="13" y="15"/>
                    <a:pt x="15" y="17"/>
                    <a:pt x="17" y="19"/>
                  </a:cubicBezTo>
                  <a:cubicBezTo>
                    <a:pt x="18" y="19"/>
                    <a:pt x="18" y="20"/>
                    <a:pt x="19" y="20"/>
                  </a:cubicBezTo>
                  <a:cubicBezTo>
                    <a:pt x="19" y="20"/>
                    <a:pt x="20" y="21"/>
                    <a:pt x="21" y="21"/>
                  </a:cubicBezTo>
                  <a:cubicBezTo>
                    <a:pt x="22" y="22"/>
                    <a:pt x="23" y="22"/>
                    <a:pt x="24" y="23"/>
                  </a:cubicBezTo>
                  <a:cubicBezTo>
                    <a:pt x="27" y="23"/>
                    <a:pt x="30" y="23"/>
                    <a:pt x="33" y="24"/>
                  </a:cubicBezTo>
                  <a:cubicBezTo>
                    <a:pt x="31" y="24"/>
                    <a:pt x="30" y="24"/>
                    <a:pt x="29" y="24"/>
                  </a:cubicBezTo>
                  <a:cubicBezTo>
                    <a:pt x="27" y="24"/>
                    <a:pt x="26" y="23"/>
                    <a:pt x="24" y="23"/>
                  </a:cubicBezTo>
                  <a:cubicBezTo>
                    <a:pt x="23" y="23"/>
                    <a:pt x="22" y="22"/>
                    <a:pt x="20" y="22"/>
                  </a:cubicBezTo>
                  <a:cubicBezTo>
                    <a:pt x="20" y="21"/>
                    <a:pt x="19" y="21"/>
                    <a:pt x="19" y="21"/>
                  </a:cubicBezTo>
                  <a:cubicBezTo>
                    <a:pt x="18" y="20"/>
                    <a:pt x="17" y="20"/>
                    <a:pt x="17" y="19"/>
                  </a:cubicBezTo>
                  <a:cubicBezTo>
                    <a:pt x="16" y="18"/>
                    <a:pt x="15" y="17"/>
                    <a:pt x="14" y="16"/>
                  </a:cubicBezTo>
                  <a:cubicBezTo>
                    <a:pt x="13" y="15"/>
                    <a:pt x="12" y="14"/>
                    <a:pt x="11" y="13"/>
                  </a:cubicBezTo>
                  <a:cubicBezTo>
                    <a:pt x="10" y="13"/>
                    <a:pt x="10" y="12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4"/>
                    <a:pt x="10" y="16"/>
                    <a:pt x="11" y="18"/>
                  </a:cubicBezTo>
                  <a:cubicBezTo>
                    <a:pt x="11" y="18"/>
                    <a:pt x="11" y="19"/>
                    <a:pt x="12" y="19"/>
                  </a:cubicBezTo>
                  <a:cubicBezTo>
                    <a:pt x="12" y="20"/>
                    <a:pt x="12" y="20"/>
                    <a:pt x="13" y="21"/>
                  </a:cubicBezTo>
                  <a:cubicBezTo>
                    <a:pt x="13" y="22"/>
                    <a:pt x="14" y="23"/>
                    <a:pt x="16" y="24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6" y="24"/>
                    <a:pt x="16" y="24"/>
                    <a:pt x="17" y="24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8" y="26"/>
                    <a:pt x="19" y="26"/>
                    <a:pt x="19" y="26"/>
                  </a:cubicBezTo>
                  <a:cubicBezTo>
                    <a:pt x="21" y="27"/>
                    <a:pt x="22" y="28"/>
                    <a:pt x="23" y="29"/>
                  </a:cubicBezTo>
                  <a:cubicBezTo>
                    <a:pt x="26" y="31"/>
                    <a:pt x="28" y="33"/>
                    <a:pt x="31" y="35"/>
                  </a:cubicBezTo>
                  <a:cubicBezTo>
                    <a:pt x="32" y="36"/>
                    <a:pt x="33" y="37"/>
                    <a:pt x="34" y="38"/>
                  </a:cubicBezTo>
                  <a:cubicBezTo>
                    <a:pt x="34" y="40"/>
                    <a:pt x="35" y="41"/>
                    <a:pt x="35" y="43"/>
                  </a:cubicBezTo>
                  <a:cubicBezTo>
                    <a:pt x="34" y="41"/>
                    <a:pt x="34" y="40"/>
                    <a:pt x="33" y="39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05" name="Freeform 2473"/>
            <p:cNvSpPr/>
            <p:nvPr/>
          </p:nvSpPr>
          <p:spPr>
            <a:xfrm>
              <a:off x="8921733" y="2287598"/>
              <a:ext cx="63500" cy="160339"/>
            </a:xfrm>
            <a:custGeom>
              <a:avLst/>
              <a:gdLst>
                <a:gd name="txL" fmla="*/ 0 w 17"/>
                <a:gd name="txT" fmla="*/ 0 h 43"/>
                <a:gd name="txR" fmla="*/ 17 w 17"/>
                <a:gd name="txB" fmla="*/ 43 h 43"/>
              </a:gdLst>
              <a:ahLst/>
              <a:cxnLst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17" h="43">
                  <a:moveTo>
                    <a:pt x="1" y="0"/>
                  </a:moveTo>
                  <a:cubicBezTo>
                    <a:pt x="3" y="8"/>
                    <a:pt x="3" y="16"/>
                    <a:pt x="6" y="23"/>
                  </a:cubicBezTo>
                  <a:cubicBezTo>
                    <a:pt x="7" y="27"/>
                    <a:pt x="9" y="31"/>
                    <a:pt x="12" y="34"/>
                  </a:cubicBezTo>
                  <a:cubicBezTo>
                    <a:pt x="14" y="37"/>
                    <a:pt x="16" y="40"/>
                    <a:pt x="17" y="43"/>
                  </a:cubicBezTo>
                  <a:cubicBezTo>
                    <a:pt x="13" y="40"/>
                    <a:pt x="8" y="38"/>
                    <a:pt x="4" y="35"/>
                  </a:cubicBezTo>
                  <a:cubicBezTo>
                    <a:pt x="2" y="30"/>
                    <a:pt x="1" y="23"/>
                    <a:pt x="0" y="20"/>
                  </a:cubicBezTo>
                  <a:cubicBezTo>
                    <a:pt x="0" y="13"/>
                    <a:pt x="1" y="7"/>
                    <a:pt x="1" y="0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1106" name="Picture 2475"/>
            <p:cNvPicPr>
              <a:picLocks noChangeAspect="1"/>
            </p:cNvPicPr>
            <p:nvPr/>
          </p:nvPicPr>
          <p:blipFill>
            <a:blip r:embed="rId115"/>
            <a:stretch>
              <a:fillRect/>
            </a:stretch>
          </p:blipFill>
          <p:spPr>
            <a:xfrm>
              <a:off x="8880457" y="2160597"/>
              <a:ext cx="192089" cy="112713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1107" name="Freeform 2476"/>
            <p:cNvSpPr/>
            <p:nvPr/>
          </p:nvSpPr>
          <p:spPr>
            <a:xfrm>
              <a:off x="8926495" y="2252672"/>
              <a:ext cx="141288" cy="139701"/>
            </a:xfrm>
            <a:custGeom>
              <a:avLst/>
              <a:gdLst>
                <a:gd name="txL" fmla="*/ 0 w 38"/>
                <a:gd name="txT" fmla="*/ 0 h 37"/>
                <a:gd name="txR" fmla="*/ 38 w 38"/>
                <a:gd name="txB" fmla="*/ 37 h 3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8" h="37">
                  <a:moveTo>
                    <a:pt x="19" y="12"/>
                  </a:moveTo>
                  <a:cubicBezTo>
                    <a:pt x="16" y="10"/>
                    <a:pt x="9" y="8"/>
                    <a:pt x="6" y="6"/>
                  </a:cubicBezTo>
                  <a:cubicBezTo>
                    <a:pt x="4" y="5"/>
                    <a:pt x="0" y="0"/>
                    <a:pt x="0" y="0"/>
                  </a:cubicBezTo>
                  <a:cubicBezTo>
                    <a:pt x="3" y="3"/>
                    <a:pt x="8" y="4"/>
                    <a:pt x="12" y="5"/>
                  </a:cubicBezTo>
                  <a:cubicBezTo>
                    <a:pt x="18" y="7"/>
                    <a:pt x="23" y="7"/>
                    <a:pt x="28" y="9"/>
                  </a:cubicBezTo>
                  <a:cubicBezTo>
                    <a:pt x="32" y="10"/>
                    <a:pt x="35" y="14"/>
                    <a:pt x="37" y="19"/>
                  </a:cubicBezTo>
                  <a:cubicBezTo>
                    <a:pt x="37" y="19"/>
                    <a:pt x="38" y="20"/>
                    <a:pt x="38" y="21"/>
                  </a:cubicBezTo>
                  <a:cubicBezTo>
                    <a:pt x="37" y="26"/>
                    <a:pt x="35" y="31"/>
                    <a:pt x="33" y="37"/>
                  </a:cubicBezTo>
                  <a:cubicBezTo>
                    <a:pt x="33" y="34"/>
                    <a:pt x="33" y="31"/>
                    <a:pt x="32" y="29"/>
                  </a:cubicBezTo>
                  <a:cubicBezTo>
                    <a:pt x="30" y="19"/>
                    <a:pt x="23" y="14"/>
                    <a:pt x="19" y="12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08" name="Freeform 2477"/>
            <p:cNvSpPr/>
            <p:nvPr/>
          </p:nvSpPr>
          <p:spPr>
            <a:xfrm>
              <a:off x="9628174" y="2155834"/>
              <a:ext cx="142876" cy="236539"/>
            </a:xfrm>
            <a:custGeom>
              <a:avLst/>
              <a:gdLst>
                <a:gd name="txL" fmla="*/ 0 w 38"/>
                <a:gd name="txT" fmla="*/ 0 h 63"/>
                <a:gd name="txR" fmla="*/ 38 w 38"/>
                <a:gd name="txB" fmla="*/ 63 h 63"/>
              </a:gdLst>
              <a:ahLst/>
              <a:cxnLst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</a:cxnLst>
              <a:rect l="txL" t="txT" r="txR" b="txB"/>
              <a:pathLst>
                <a:path w="38" h="63">
                  <a:moveTo>
                    <a:pt x="0" y="30"/>
                  </a:moveTo>
                  <a:cubicBezTo>
                    <a:pt x="0" y="38"/>
                    <a:pt x="5" y="44"/>
                    <a:pt x="10" y="49"/>
                  </a:cubicBezTo>
                  <a:cubicBezTo>
                    <a:pt x="14" y="52"/>
                    <a:pt x="21" y="55"/>
                    <a:pt x="23" y="59"/>
                  </a:cubicBezTo>
                  <a:cubicBezTo>
                    <a:pt x="25" y="61"/>
                    <a:pt x="26" y="62"/>
                    <a:pt x="27" y="63"/>
                  </a:cubicBezTo>
                  <a:cubicBezTo>
                    <a:pt x="25" y="59"/>
                    <a:pt x="31" y="50"/>
                    <a:pt x="33" y="47"/>
                  </a:cubicBezTo>
                  <a:cubicBezTo>
                    <a:pt x="35" y="43"/>
                    <a:pt x="36" y="39"/>
                    <a:pt x="37" y="36"/>
                  </a:cubicBezTo>
                  <a:cubicBezTo>
                    <a:pt x="38" y="32"/>
                    <a:pt x="38" y="29"/>
                    <a:pt x="37" y="26"/>
                  </a:cubicBezTo>
                  <a:cubicBezTo>
                    <a:pt x="36" y="22"/>
                    <a:pt x="33" y="18"/>
                    <a:pt x="30" y="16"/>
                  </a:cubicBezTo>
                  <a:cubicBezTo>
                    <a:pt x="27" y="13"/>
                    <a:pt x="23" y="10"/>
                    <a:pt x="19" y="10"/>
                  </a:cubicBezTo>
                  <a:cubicBezTo>
                    <a:pt x="19" y="6"/>
                    <a:pt x="21" y="3"/>
                    <a:pt x="24" y="1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1" y="2"/>
                    <a:pt x="19" y="6"/>
                    <a:pt x="18" y="10"/>
                  </a:cubicBezTo>
                  <a:cubicBezTo>
                    <a:pt x="17" y="10"/>
                    <a:pt x="16" y="10"/>
                    <a:pt x="15" y="10"/>
                  </a:cubicBezTo>
                  <a:cubicBezTo>
                    <a:pt x="10" y="10"/>
                    <a:pt x="6" y="13"/>
                    <a:pt x="4" y="17"/>
                  </a:cubicBezTo>
                  <a:cubicBezTo>
                    <a:pt x="1" y="21"/>
                    <a:pt x="0" y="26"/>
                    <a:pt x="0" y="30"/>
                  </a:cubicBezTo>
                  <a:close/>
                </a:path>
              </a:pathLst>
            </a:custGeom>
            <a:solidFill>
              <a:srgbClr val="88C6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09" name="Freeform 2478"/>
            <p:cNvSpPr/>
            <p:nvPr/>
          </p:nvSpPr>
          <p:spPr>
            <a:xfrm>
              <a:off x="8877282" y="2162184"/>
              <a:ext cx="149226" cy="282577"/>
            </a:xfrm>
            <a:custGeom>
              <a:avLst/>
              <a:gdLst>
                <a:gd name="txL" fmla="*/ 0 w 40"/>
                <a:gd name="txT" fmla="*/ 0 h 75"/>
                <a:gd name="txR" fmla="*/ 40 w 40"/>
                <a:gd name="txB" fmla="*/ 75 h 7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0" h="75">
                  <a:moveTo>
                    <a:pt x="37" y="38"/>
                  </a:moveTo>
                  <a:cubicBezTo>
                    <a:pt x="36" y="37"/>
                    <a:pt x="34" y="36"/>
                    <a:pt x="33" y="35"/>
                  </a:cubicBezTo>
                  <a:cubicBezTo>
                    <a:pt x="30" y="33"/>
                    <a:pt x="27" y="32"/>
                    <a:pt x="24" y="30"/>
                  </a:cubicBezTo>
                  <a:cubicBezTo>
                    <a:pt x="23" y="30"/>
                    <a:pt x="21" y="29"/>
                    <a:pt x="20" y="28"/>
                  </a:cubicBezTo>
                  <a:cubicBezTo>
                    <a:pt x="19" y="28"/>
                    <a:pt x="18" y="28"/>
                    <a:pt x="17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6"/>
                    <a:pt x="16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4" y="26"/>
                    <a:pt x="13" y="25"/>
                    <a:pt x="13" y="25"/>
                  </a:cubicBezTo>
                  <a:cubicBezTo>
                    <a:pt x="13" y="26"/>
                    <a:pt x="14" y="27"/>
                    <a:pt x="15" y="28"/>
                  </a:cubicBezTo>
                  <a:cubicBezTo>
                    <a:pt x="16" y="29"/>
                    <a:pt x="16" y="29"/>
                    <a:pt x="17" y="30"/>
                  </a:cubicBezTo>
                  <a:cubicBezTo>
                    <a:pt x="17" y="31"/>
                    <a:pt x="18" y="31"/>
                    <a:pt x="19" y="32"/>
                  </a:cubicBezTo>
                  <a:cubicBezTo>
                    <a:pt x="20" y="33"/>
                    <a:pt x="21" y="35"/>
                    <a:pt x="22" y="36"/>
                  </a:cubicBezTo>
                  <a:cubicBezTo>
                    <a:pt x="22" y="37"/>
                    <a:pt x="23" y="38"/>
                    <a:pt x="24" y="40"/>
                  </a:cubicBezTo>
                  <a:cubicBezTo>
                    <a:pt x="25" y="41"/>
                    <a:pt x="26" y="42"/>
                    <a:pt x="27" y="43"/>
                  </a:cubicBezTo>
                  <a:cubicBezTo>
                    <a:pt x="28" y="44"/>
                    <a:pt x="29" y="44"/>
                    <a:pt x="29" y="45"/>
                  </a:cubicBezTo>
                  <a:cubicBezTo>
                    <a:pt x="30" y="46"/>
                    <a:pt x="30" y="47"/>
                    <a:pt x="31" y="48"/>
                  </a:cubicBezTo>
                  <a:cubicBezTo>
                    <a:pt x="32" y="49"/>
                    <a:pt x="33" y="51"/>
                    <a:pt x="34" y="53"/>
                  </a:cubicBezTo>
                  <a:cubicBezTo>
                    <a:pt x="35" y="54"/>
                    <a:pt x="35" y="54"/>
                    <a:pt x="35" y="55"/>
                  </a:cubicBezTo>
                  <a:cubicBezTo>
                    <a:pt x="35" y="56"/>
                    <a:pt x="35" y="57"/>
                    <a:pt x="35" y="58"/>
                  </a:cubicBezTo>
                  <a:cubicBezTo>
                    <a:pt x="35" y="56"/>
                    <a:pt x="35" y="55"/>
                    <a:pt x="34" y="53"/>
                  </a:cubicBezTo>
                  <a:cubicBezTo>
                    <a:pt x="33" y="51"/>
                    <a:pt x="32" y="50"/>
                    <a:pt x="30" y="48"/>
                  </a:cubicBezTo>
                  <a:cubicBezTo>
                    <a:pt x="30" y="47"/>
                    <a:pt x="29" y="47"/>
                    <a:pt x="29" y="46"/>
                  </a:cubicBezTo>
                  <a:cubicBezTo>
                    <a:pt x="28" y="45"/>
                    <a:pt x="27" y="44"/>
                    <a:pt x="27" y="44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27" y="47"/>
                    <a:pt x="29" y="51"/>
                    <a:pt x="30" y="55"/>
                  </a:cubicBezTo>
                  <a:cubicBezTo>
                    <a:pt x="31" y="58"/>
                    <a:pt x="32" y="62"/>
                    <a:pt x="33" y="65"/>
                  </a:cubicBezTo>
                  <a:cubicBezTo>
                    <a:pt x="33" y="67"/>
                    <a:pt x="33" y="68"/>
                    <a:pt x="33" y="70"/>
                  </a:cubicBezTo>
                  <a:cubicBezTo>
                    <a:pt x="33" y="72"/>
                    <a:pt x="33" y="74"/>
                    <a:pt x="32" y="75"/>
                  </a:cubicBezTo>
                  <a:cubicBezTo>
                    <a:pt x="32" y="75"/>
                    <a:pt x="32" y="74"/>
                    <a:pt x="32" y="73"/>
                  </a:cubicBezTo>
                  <a:cubicBezTo>
                    <a:pt x="32" y="72"/>
                    <a:pt x="32" y="71"/>
                    <a:pt x="32" y="70"/>
                  </a:cubicBezTo>
                  <a:cubicBezTo>
                    <a:pt x="31" y="69"/>
                    <a:pt x="31" y="67"/>
                    <a:pt x="31" y="65"/>
                  </a:cubicBezTo>
                  <a:cubicBezTo>
                    <a:pt x="30" y="62"/>
                    <a:pt x="30" y="59"/>
                    <a:pt x="29" y="55"/>
                  </a:cubicBezTo>
                  <a:cubicBezTo>
                    <a:pt x="27" y="49"/>
                    <a:pt x="24" y="43"/>
                    <a:pt x="20" y="37"/>
                  </a:cubicBezTo>
                  <a:cubicBezTo>
                    <a:pt x="19" y="36"/>
                    <a:pt x="18" y="34"/>
                    <a:pt x="17" y="33"/>
                  </a:cubicBezTo>
                  <a:cubicBezTo>
                    <a:pt x="17" y="32"/>
                    <a:pt x="16" y="32"/>
                    <a:pt x="16" y="31"/>
                  </a:cubicBezTo>
                  <a:cubicBezTo>
                    <a:pt x="15" y="30"/>
                    <a:pt x="14" y="30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30"/>
                    <a:pt x="14" y="31"/>
                    <a:pt x="14" y="32"/>
                  </a:cubicBezTo>
                  <a:cubicBezTo>
                    <a:pt x="14" y="33"/>
                    <a:pt x="14" y="34"/>
                    <a:pt x="14" y="35"/>
                  </a:cubicBezTo>
                  <a:cubicBezTo>
                    <a:pt x="14" y="39"/>
                    <a:pt x="14" y="43"/>
                    <a:pt x="14" y="46"/>
                  </a:cubicBezTo>
                  <a:cubicBezTo>
                    <a:pt x="14" y="47"/>
                    <a:pt x="14" y="48"/>
                    <a:pt x="15" y="49"/>
                  </a:cubicBezTo>
                  <a:cubicBezTo>
                    <a:pt x="15" y="50"/>
                    <a:pt x="15" y="51"/>
                    <a:pt x="16" y="52"/>
                  </a:cubicBezTo>
                  <a:cubicBezTo>
                    <a:pt x="16" y="53"/>
                    <a:pt x="17" y="55"/>
                    <a:pt x="18" y="57"/>
                  </a:cubicBezTo>
                  <a:cubicBezTo>
                    <a:pt x="18" y="59"/>
                    <a:pt x="19" y="60"/>
                    <a:pt x="20" y="62"/>
                  </a:cubicBezTo>
                  <a:cubicBezTo>
                    <a:pt x="21" y="63"/>
                    <a:pt x="22" y="65"/>
                    <a:pt x="23" y="67"/>
                  </a:cubicBezTo>
                  <a:cubicBezTo>
                    <a:pt x="22" y="65"/>
                    <a:pt x="21" y="64"/>
                    <a:pt x="20" y="62"/>
                  </a:cubicBezTo>
                  <a:cubicBezTo>
                    <a:pt x="19" y="60"/>
                    <a:pt x="18" y="59"/>
                    <a:pt x="17" y="57"/>
                  </a:cubicBezTo>
                  <a:cubicBezTo>
                    <a:pt x="16" y="55"/>
                    <a:pt x="16" y="54"/>
                    <a:pt x="15" y="52"/>
                  </a:cubicBezTo>
                  <a:cubicBezTo>
                    <a:pt x="15" y="51"/>
                    <a:pt x="14" y="50"/>
                    <a:pt x="14" y="49"/>
                  </a:cubicBezTo>
                  <a:cubicBezTo>
                    <a:pt x="14" y="48"/>
                    <a:pt x="14" y="47"/>
                    <a:pt x="13" y="46"/>
                  </a:cubicBezTo>
                  <a:cubicBezTo>
                    <a:pt x="13" y="42"/>
                    <a:pt x="13" y="39"/>
                    <a:pt x="13" y="35"/>
                  </a:cubicBezTo>
                  <a:cubicBezTo>
                    <a:pt x="13" y="33"/>
                    <a:pt x="13" y="31"/>
                    <a:pt x="13" y="29"/>
                  </a:cubicBezTo>
                  <a:cubicBezTo>
                    <a:pt x="12" y="29"/>
                    <a:pt x="12" y="28"/>
                    <a:pt x="12" y="27"/>
                  </a:cubicBezTo>
                  <a:cubicBezTo>
                    <a:pt x="12" y="26"/>
                    <a:pt x="11" y="26"/>
                    <a:pt x="11" y="26"/>
                  </a:cubicBezTo>
                  <a:cubicBezTo>
                    <a:pt x="10" y="24"/>
                    <a:pt x="9" y="22"/>
                    <a:pt x="8" y="20"/>
                  </a:cubicBezTo>
                  <a:cubicBezTo>
                    <a:pt x="7" y="19"/>
                    <a:pt x="7" y="17"/>
                    <a:pt x="6" y="16"/>
                  </a:cubicBezTo>
                  <a:cubicBezTo>
                    <a:pt x="6" y="16"/>
                    <a:pt x="6" y="16"/>
                    <a:pt x="6" y="17"/>
                  </a:cubicBezTo>
                  <a:cubicBezTo>
                    <a:pt x="6" y="17"/>
                    <a:pt x="5" y="18"/>
                    <a:pt x="5" y="19"/>
                  </a:cubicBezTo>
                  <a:cubicBezTo>
                    <a:pt x="4" y="20"/>
                    <a:pt x="4" y="20"/>
                    <a:pt x="4" y="21"/>
                  </a:cubicBezTo>
                  <a:cubicBezTo>
                    <a:pt x="3" y="22"/>
                    <a:pt x="3" y="24"/>
                    <a:pt x="2" y="25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1" y="36"/>
                    <a:pt x="1" y="39"/>
                  </a:cubicBezTo>
                  <a:cubicBezTo>
                    <a:pt x="1" y="40"/>
                    <a:pt x="1" y="42"/>
                    <a:pt x="2" y="43"/>
                  </a:cubicBezTo>
                  <a:cubicBezTo>
                    <a:pt x="2" y="45"/>
                    <a:pt x="2" y="46"/>
                    <a:pt x="2" y="48"/>
                  </a:cubicBezTo>
                  <a:cubicBezTo>
                    <a:pt x="2" y="46"/>
                    <a:pt x="2" y="45"/>
                    <a:pt x="1" y="43"/>
                  </a:cubicBezTo>
                  <a:cubicBezTo>
                    <a:pt x="1" y="42"/>
                    <a:pt x="1" y="40"/>
                    <a:pt x="1" y="39"/>
                  </a:cubicBezTo>
                  <a:cubicBezTo>
                    <a:pt x="0" y="36"/>
                    <a:pt x="0" y="33"/>
                    <a:pt x="0" y="29"/>
                  </a:cubicBezTo>
                  <a:cubicBezTo>
                    <a:pt x="1" y="28"/>
                    <a:pt x="1" y="26"/>
                    <a:pt x="1" y="25"/>
                  </a:cubicBezTo>
                  <a:cubicBezTo>
                    <a:pt x="2" y="23"/>
                    <a:pt x="2" y="22"/>
                    <a:pt x="3" y="20"/>
                  </a:cubicBezTo>
                  <a:cubicBezTo>
                    <a:pt x="3" y="20"/>
                    <a:pt x="3" y="20"/>
                    <a:pt x="3" y="19"/>
                  </a:cubicBezTo>
                  <a:cubicBezTo>
                    <a:pt x="3" y="19"/>
                    <a:pt x="4" y="19"/>
                    <a:pt x="4" y="18"/>
                  </a:cubicBezTo>
                  <a:cubicBezTo>
                    <a:pt x="4" y="18"/>
                    <a:pt x="4" y="17"/>
                    <a:pt x="5" y="16"/>
                  </a:cubicBezTo>
                  <a:cubicBezTo>
                    <a:pt x="5" y="16"/>
                    <a:pt x="5" y="15"/>
                    <a:pt x="5" y="14"/>
                  </a:cubicBezTo>
                  <a:cubicBezTo>
                    <a:pt x="5" y="13"/>
                    <a:pt x="5" y="12"/>
                    <a:pt x="4" y="11"/>
                  </a:cubicBezTo>
                  <a:cubicBezTo>
                    <a:pt x="4" y="10"/>
                    <a:pt x="4" y="8"/>
                    <a:pt x="4" y="7"/>
                  </a:cubicBezTo>
                  <a:cubicBezTo>
                    <a:pt x="4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4"/>
                    <a:pt x="3" y="2"/>
                    <a:pt x="3" y="0"/>
                  </a:cubicBezTo>
                  <a:cubicBezTo>
                    <a:pt x="3" y="1"/>
                    <a:pt x="3" y="2"/>
                    <a:pt x="4" y="3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5" y="7"/>
                    <a:pt x="5" y="8"/>
                    <a:pt x="5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1"/>
                    <a:pt x="7" y="11"/>
                    <a:pt x="7" y="11"/>
                  </a:cubicBezTo>
                  <a:cubicBezTo>
                    <a:pt x="7" y="12"/>
                    <a:pt x="7" y="12"/>
                    <a:pt x="8" y="12"/>
                  </a:cubicBezTo>
                  <a:cubicBezTo>
                    <a:pt x="8" y="13"/>
                    <a:pt x="9" y="13"/>
                    <a:pt x="9" y="14"/>
                  </a:cubicBezTo>
                  <a:cubicBezTo>
                    <a:pt x="11" y="16"/>
                    <a:pt x="14" y="18"/>
                    <a:pt x="16" y="19"/>
                  </a:cubicBezTo>
                  <a:cubicBezTo>
                    <a:pt x="17" y="20"/>
                    <a:pt x="18" y="20"/>
                    <a:pt x="18" y="20"/>
                  </a:cubicBezTo>
                  <a:cubicBezTo>
                    <a:pt x="19" y="21"/>
                    <a:pt x="20" y="21"/>
                    <a:pt x="20" y="21"/>
                  </a:cubicBezTo>
                  <a:cubicBezTo>
                    <a:pt x="22" y="22"/>
                    <a:pt x="23" y="22"/>
                    <a:pt x="25" y="22"/>
                  </a:cubicBezTo>
                  <a:cubicBezTo>
                    <a:pt x="28" y="22"/>
                    <a:pt x="31" y="22"/>
                    <a:pt x="34" y="22"/>
                  </a:cubicBezTo>
                  <a:cubicBezTo>
                    <a:pt x="33" y="22"/>
                    <a:pt x="31" y="22"/>
                    <a:pt x="30" y="22"/>
                  </a:cubicBezTo>
                  <a:cubicBezTo>
                    <a:pt x="28" y="23"/>
                    <a:pt x="26" y="23"/>
                    <a:pt x="25" y="23"/>
                  </a:cubicBezTo>
                  <a:cubicBezTo>
                    <a:pt x="23" y="23"/>
                    <a:pt x="22" y="22"/>
                    <a:pt x="20" y="22"/>
                  </a:cubicBezTo>
                  <a:cubicBezTo>
                    <a:pt x="20" y="22"/>
                    <a:pt x="19" y="21"/>
                    <a:pt x="18" y="21"/>
                  </a:cubicBezTo>
                  <a:cubicBezTo>
                    <a:pt x="17" y="21"/>
                    <a:pt x="17" y="20"/>
                    <a:pt x="16" y="20"/>
                  </a:cubicBezTo>
                  <a:cubicBezTo>
                    <a:pt x="15" y="19"/>
                    <a:pt x="13" y="18"/>
                    <a:pt x="12" y="17"/>
                  </a:cubicBezTo>
                  <a:cubicBezTo>
                    <a:pt x="11" y="17"/>
                    <a:pt x="10" y="16"/>
                    <a:pt x="8" y="15"/>
                  </a:cubicBezTo>
                  <a:cubicBezTo>
                    <a:pt x="8" y="14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5"/>
                    <a:pt x="9" y="17"/>
                    <a:pt x="10" y="20"/>
                  </a:cubicBezTo>
                  <a:cubicBezTo>
                    <a:pt x="10" y="20"/>
                    <a:pt x="10" y="21"/>
                    <a:pt x="10" y="21"/>
                  </a:cubicBezTo>
                  <a:cubicBezTo>
                    <a:pt x="11" y="21"/>
                    <a:pt x="11" y="22"/>
                    <a:pt x="12" y="22"/>
                  </a:cubicBezTo>
                  <a:cubicBezTo>
                    <a:pt x="13" y="23"/>
                    <a:pt x="14" y="24"/>
                    <a:pt x="16" y="25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6" y="25"/>
                    <a:pt x="16" y="25"/>
                    <a:pt x="17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9" y="26"/>
                    <a:pt x="19" y="27"/>
                    <a:pt x="20" y="27"/>
                  </a:cubicBezTo>
                  <a:cubicBezTo>
                    <a:pt x="22" y="28"/>
                    <a:pt x="23" y="29"/>
                    <a:pt x="25" y="29"/>
                  </a:cubicBezTo>
                  <a:cubicBezTo>
                    <a:pt x="28" y="31"/>
                    <a:pt x="31" y="32"/>
                    <a:pt x="34" y="34"/>
                  </a:cubicBezTo>
                  <a:cubicBezTo>
                    <a:pt x="35" y="35"/>
                    <a:pt x="36" y="36"/>
                    <a:pt x="38" y="38"/>
                  </a:cubicBezTo>
                  <a:cubicBezTo>
                    <a:pt x="39" y="39"/>
                    <a:pt x="40" y="41"/>
                    <a:pt x="40" y="42"/>
                  </a:cubicBezTo>
                  <a:cubicBezTo>
                    <a:pt x="39" y="41"/>
                    <a:pt x="38" y="39"/>
                    <a:pt x="37" y="38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10" name="Freeform 2479"/>
            <p:cNvSpPr/>
            <p:nvPr/>
          </p:nvSpPr>
          <p:spPr>
            <a:xfrm>
              <a:off x="9647225" y="2474924"/>
              <a:ext cx="107951" cy="165101"/>
            </a:xfrm>
            <a:custGeom>
              <a:avLst/>
              <a:gdLst>
                <a:gd name="txL" fmla="*/ 0 w 29"/>
                <a:gd name="txT" fmla="*/ 0 h 44"/>
                <a:gd name="txR" fmla="*/ 29 w 29"/>
                <a:gd name="txB" fmla="*/ 44 h 4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9" h="44">
                  <a:moveTo>
                    <a:pt x="1" y="16"/>
                  </a:moveTo>
                  <a:cubicBezTo>
                    <a:pt x="0" y="21"/>
                    <a:pt x="2" y="26"/>
                    <a:pt x="4" y="30"/>
                  </a:cubicBezTo>
                  <a:cubicBezTo>
                    <a:pt x="6" y="33"/>
                    <a:pt x="10" y="37"/>
                    <a:pt x="10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1"/>
                    <a:pt x="18" y="37"/>
                    <a:pt x="20" y="35"/>
                  </a:cubicBezTo>
                  <a:cubicBezTo>
                    <a:pt x="25" y="30"/>
                    <a:pt x="29" y="26"/>
                    <a:pt x="28" y="19"/>
                  </a:cubicBezTo>
                  <a:cubicBezTo>
                    <a:pt x="28" y="12"/>
                    <a:pt x="23" y="7"/>
                    <a:pt x="16" y="6"/>
                  </a:cubicBezTo>
                  <a:cubicBezTo>
                    <a:pt x="17" y="4"/>
                    <a:pt x="18" y="2"/>
                    <a:pt x="19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6" y="3"/>
                    <a:pt x="16" y="6"/>
                  </a:cubicBezTo>
                  <a:cubicBezTo>
                    <a:pt x="15" y="6"/>
                    <a:pt x="14" y="6"/>
                    <a:pt x="13" y="6"/>
                  </a:cubicBezTo>
                  <a:cubicBezTo>
                    <a:pt x="8" y="6"/>
                    <a:pt x="2" y="11"/>
                    <a:pt x="1" y="16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11" name="Freeform 2480"/>
            <p:cNvSpPr/>
            <p:nvPr/>
          </p:nvSpPr>
          <p:spPr>
            <a:xfrm>
              <a:off x="9369410" y="2189172"/>
              <a:ext cx="284164" cy="442916"/>
            </a:xfrm>
            <a:custGeom>
              <a:avLst/>
              <a:gdLst>
                <a:gd name="txL" fmla="*/ 0 w 76"/>
                <a:gd name="txT" fmla="*/ 0 h 118"/>
                <a:gd name="txR" fmla="*/ 76 w 76"/>
                <a:gd name="txB" fmla="*/ 118 h 11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6" h="118">
                  <a:moveTo>
                    <a:pt x="4" y="39"/>
                  </a:moveTo>
                  <a:cubicBezTo>
                    <a:pt x="0" y="50"/>
                    <a:pt x="1" y="63"/>
                    <a:pt x="5" y="76"/>
                  </a:cubicBezTo>
                  <a:cubicBezTo>
                    <a:pt x="7" y="86"/>
                    <a:pt x="14" y="99"/>
                    <a:pt x="13" y="109"/>
                  </a:cubicBezTo>
                  <a:cubicBezTo>
                    <a:pt x="14" y="112"/>
                    <a:pt x="14" y="115"/>
                    <a:pt x="15" y="118"/>
                  </a:cubicBezTo>
                  <a:cubicBezTo>
                    <a:pt x="16" y="110"/>
                    <a:pt x="34" y="104"/>
                    <a:pt x="43" y="100"/>
                  </a:cubicBezTo>
                  <a:cubicBezTo>
                    <a:pt x="50" y="95"/>
                    <a:pt x="58" y="90"/>
                    <a:pt x="64" y="83"/>
                  </a:cubicBezTo>
                  <a:cubicBezTo>
                    <a:pt x="67" y="79"/>
                    <a:pt x="70" y="75"/>
                    <a:pt x="72" y="70"/>
                  </a:cubicBezTo>
                  <a:cubicBezTo>
                    <a:pt x="74" y="65"/>
                    <a:pt x="75" y="60"/>
                    <a:pt x="75" y="56"/>
                  </a:cubicBezTo>
                  <a:cubicBezTo>
                    <a:pt x="76" y="50"/>
                    <a:pt x="74" y="46"/>
                    <a:pt x="73" y="43"/>
                  </a:cubicBezTo>
                  <a:cubicBezTo>
                    <a:pt x="71" y="39"/>
                    <a:pt x="69" y="36"/>
                    <a:pt x="67" y="33"/>
                  </a:cubicBezTo>
                  <a:cubicBezTo>
                    <a:pt x="62" y="26"/>
                    <a:pt x="55" y="20"/>
                    <a:pt x="46" y="17"/>
                  </a:cubicBezTo>
                  <a:cubicBezTo>
                    <a:pt x="49" y="11"/>
                    <a:pt x="55" y="5"/>
                    <a:pt x="61" y="2"/>
                  </a:cubicBezTo>
                  <a:cubicBezTo>
                    <a:pt x="61" y="2"/>
                    <a:pt x="61" y="1"/>
                    <a:pt x="60" y="0"/>
                  </a:cubicBezTo>
                  <a:cubicBezTo>
                    <a:pt x="58" y="1"/>
                    <a:pt x="55" y="3"/>
                    <a:pt x="52" y="6"/>
                  </a:cubicBezTo>
                  <a:cubicBezTo>
                    <a:pt x="49" y="9"/>
                    <a:pt x="47" y="13"/>
                    <a:pt x="45" y="17"/>
                  </a:cubicBezTo>
                  <a:cubicBezTo>
                    <a:pt x="43" y="16"/>
                    <a:pt x="41" y="16"/>
                    <a:pt x="38" y="15"/>
                  </a:cubicBezTo>
                  <a:cubicBezTo>
                    <a:pt x="30" y="14"/>
                    <a:pt x="21" y="19"/>
                    <a:pt x="15" y="24"/>
                  </a:cubicBezTo>
                  <a:cubicBezTo>
                    <a:pt x="12" y="27"/>
                    <a:pt x="10" y="29"/>
                    <a:pt x="8" y="32"/>
                  </a:cubicBezTo>
                  <a:cubicBezTo>
                    <a:pt x="6" y="34"/>
                    <a:pt x="5" y="36"/>
                    <a:pt x="4" y="39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12" name="Freeform 2481"/>
            <p:cNvSpPr/>
            <p:nvPr/>
          </p:nvSpPr>
          <p:spPr>
            <a:xfrm>
              <a:off x="9290035" y="2049471"/>
              <a:ext cx="123826" cy="150814"/>
            </a:xfrm>
            <a:custGeom>
              <a:avLst/>
              <a:gdLst>
                <a:gd name="txL" fmla="*/ 0 w 33"/>
                <a:gd name="txT" fmla="*/ 0 h 40"/>
                <a:gd name="txR" fmla="*/ 33 w 33"/>
                <a:gd name="txB" fmla="*/ 40 h 4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3" h="40">
                  <a:moveTo>
                    <a:pt x="5" y="7"/>
                  </a:moveTo>
                  <a:cubicBezTo>
                    <a:pt x="1" y="12"/>
                    <a:pt x="0" y="17"/>
                    <a:pt x="1" y="23"/>
                  </a:cubicBezTo>
                  <a:cubicBezTo>
                    <a:pt x="1" y="27"/>
                    <a:pt x="3" y="32"/>
                    <a:pt x="2" y="36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3" y="37"/>
                    <a:pt x="11" y="36"/>
                    <a:pt x="14" y="35"/>
                  </a:cubicBezTo>
                  <a:cubicBezTo>
                    <a:pt x="20" y="33"/>
                    <a:pt x="27" y="31"/>
                    <a:pt x="29" y="24"/>
                  </a:cubicBezTo>
                  <a:cubicBezTo>
                    <a:pt x="33" y="17"/>
                    <a:pt x="31" y="10"/>
                    <a:pt x="25" y="5"/>
                  </a:cubicBezTo>
                  <a:cubicBezTo>
                    <a:pt x="27" y="3"/>
                    <a:pt x="29" y="2"/>
                    <a:pt x="32" y="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0" y="1"/>
                    <a:pt x="27" y="3"/>
                    <a:pt x="25" y="5"/>
                  </a:cubicBezTo>
                  <a:cubicBezTo>
                    <a:pt x="24" y="4"/>
                    <a:pt x="24" y="4"/>
                    <a:pt x="23" y="3"/>
                  </a:cubicBezTo>
                  <a:cubicBezTo>
                    <a:pt x="17" y="0"/>
                    <a:pt x="9" y="2"/>
                    <a:pt x="5" y="7"/>
                  </a:cubicBezTo>
                  <a:close/>
                </a:path>
              </a:pathLst>
            </a:custGeom>
            <a:solidFill>
              <a:srgbClr val="88C6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13" name="Freeform 2482"/>
            <p:cNvSpPr/>
            <p:nvPr/>
          </p:nvSpPr>
          <p:spPr>
            <a:xfrm>
              <a:off x="9383698" y="2162184"/>
              <a:ext cx="79375" cy="112713"/>
            </a:xfrm>
            <a:custGeom>
              <a:avLst/>
              <a:gdLst>
                <a:gd name="txL" fmla="*/ 0 w 21"/>
                <a:gd name="txT" fmla="*/ 0 h 30"/>
                <a:gd name="txR" fmla="*/ 21 w 21"/>
                <a:gd name="txB" fmla="*/ 30 h 3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1" h="30">
                  <a:moveTo>
                    <a:pt x="2" y="8"/>
                  </a:moveTo>
                  <a:cubicBezTo>
                    <a:pt x="0" y="12"/>
                    <a:pt x="1" y="16"/>
                    <a:pt x="2" y="19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29"/>
                    <a:pt x="6" y="29"/>
                    <a:pt x="6" y="30"/>
                  </a:cubicBezTo>
                  <a:cubicBezTo>
                    <a:pt x="6" y="28"/>
                    <a:pt x="11" y="26"/>
                    <a:pt x="13" y="24"/>
                  </a:cubicBezTo>
                  <a:cubicBezTo>
                    <a:pt x="17" y="22"/>
                    <a:pt x="20" y="20"/>
                    <a:pt x="21" y="16"/>
                  </a:cubicBezTo>
                  <a:cubicBezTo>
                    <a:pt x="21" y="14"/>
                    <a:pt x="21" y="12"/>
                    <a:pt x="20" y="9"/>
                  </a:cubicBezTo>
                  <a:cubicBezTo>
                    <a:pt x="20" y="7"/>
                    <a:pt x="18" y="5"/>
                    <a:pt x="16" y="3"/>
                  </a:cubicBezTo>
                  <a:cubicBezTo>
                    <a:pt x="18" y="2"/>
                    <a:pt x="20" y="1"/>
                    <a:pt x="21" y="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0" y="0"/>
                    <a:pt x="18" y="1"/>
                    <a:pt x="16" y="3"/>
                  </a:cubicBezTo>
                  <a:cubicBezTo>
                    <a:pt x="16" y="3"/>
                    <a:pt x="15" y="2"/>
                    <a:pt x="15" y="2"/>
                  </a:cubicBezTo>
                  <a:cubicBezTo>
                    <a:pt x="13" y="1"/>
                    <a:pt x="10" y="1"/>
                    <a:pt x="8" y="2"/>
                  </a:cubicBezTo>
                  <a:cubicBezTo>
                    <a:pt x="5" y="3"/>
                    <a:pt x="3" y="5"/>
                    <a:pt x="2" y="8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14" name="Freeform 2484"/>
            <p:cNvSpPr/>
            <p:nvPr/>
          </p:nvSpPr>
          <p:spPr>
            <a:xfrm>
              <a:off x="9559863" y="1441450"/>
              <a:ext cx="219075" cy="319088"/>
            </a:xfrm>
            <a:custGeom>
              <a:avLst/>
              <a:gdLst>
                <a:gd name="txL" fmla="*/ 0 w 58"/>
                <a:gd name="txT" fmla="*/ 0 h 85"/>
                <a:gd name="txR" fmla="*/ 58 w 58"/>
                <a:gd name="txB" fmla="*/ 85 h 8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8" h="85">
                  <a:moveTo>
                    <a:pt x="53" y="60"/>
                  </a:moveTo>
                  <a:cubicBezTo>
                    <a:pt x="58" y="50"/>
                    <a:pt x="57" y="39"/>
                    <a:pt x="53" y="30"/>
                  </a:cubicBezTo>
                  <a:cubicBezTo>
                    <a:pt x="51" y="23"/>
                    <a:pt x="44" y="14"/>
                    <a:pt x="44" y="7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6"/>
                    <a:pt x="29" y="13"/>
                    <a:pt x="24" y="16"/>
                  </a:cubicBezTo>
                  <a:cubicBezTo>
                    <a:pt x="14" y="22"/>
                    <a:pt x="4" y="29"/>
                    <a:pt x="2" y="42"/>
                  </a:cubicBezTo>
                  <a:cubicBezTo>
                    <a:pt x="0" y="56"/>
                    <a:pt x="7" y="68"/>
                    <a:pt x="19" y="74"/>
                  </a:cubicBezTo>
                  <a:cubicBezTo>
                    <a:pt x="17" y="78"/>
                    <a:pt x="14" y="81"/>
                    <a:pt x="11" y="84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4" y="83"/>
                    <a:pt x="18" y="79"/>
                    <a:pt x="20" y="74"/>
                  </a:cubicBezTo>
                  <a:cubicBezTo>
                    <a:pt x="21" y="75"/>
                    <a:pt x="23" y="75"/>
                    <a:pt x="25" y="76"/>
                  </a:cubicBezTo>
                  <a:cubicBezTo>
                    <a:pt x="36" y="79"/>
                    <a:pt x="49" y="71"/>
                    <a:pt x="53" y="60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15" name="Freeform 2485"/>
            <p:cNvSpPr/>
            <p:nvPr/>
          </p:nvSpPr>
          <p:spPr>
            <a:xfrm>
              <a:off x="9713851" y="1554162"/>
              <a:ext cx="150813" cy="203200"/>
            </a:xfrm>
            <a:custGeom>
              <a:avLst/>
              <a:gdLst>
                <a:gd name="txL" fmla="*/ 0 w 40"/>
                <a:gd name="txT" fmla="*/ 0 h 54"/>
                <a:gd name="txR" fmla="*/ 40 w 40"/>
                <a:gd name="txB" fmla="*/ 54 h 5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0" h="54">
                  <a:moveTo>
                    <a:pt x="36" y="41"/>
                  </a:moveTo>
                  <a:cubicBezTo>
                    <a:pt x="39" y="36"/>
                    <a:pt x="40" y="29"/>
                    <a:pt x="40" y="22"/>
                  </a:cubicBezTo>
                  <a:cubicBezTo>
                    <a:pt x="40" y="18"/>
                    <a:pt x="38" y="10"/>
                    <a:pt x="40" y="5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8" y="4"/>
                    <a:pt x="28" y="5"/>
                    <a:pt x="24" y="6"/>
                  </a:cubicBezTo>
                  <a:cubicBezTo>
                    <a:pt x="19" y="8"/>
                    <a:pt x="15" y="9"/>
                    <a:pt x="11" y="12"/>
                  </a:cubicBezTo>
                  <a:cubicBezTo>
                    <a:pt x="7" y="15"/>
                    <a:pt x="4" y="18"/>
                    <a:pt x="2" y="24"/>
                  </a:cubicBezTo>
                  <a:cubicBezTo>
                    <a:pt x="0" y="29"/>
                    <a:pt x="0" y="35"/>
                    <a:pt x="3" y="39"/>
                  </a:cubicBezTo>
                  <a:cubicBezTo>
                    <a:pt x="5" y="42"/>
                    <a:pt x="9" y="45"/>
                    <a:pt x="14" y="46"/>
                  </a:cubicBezTo>
                  <a:cubicBezTo>
                    <a:pt x="13" y="49"/>
                    <a:pt x="12" y="51"/>
                    <a:pt x="10" y="53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2" y="52"/>
                    <a:pt x="13" y="50"/>
                    <a:pt x="14" y="46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25" y="49"/>
                    <a:pt x="32" y="47"/>
                    <a:pt x="36" y="41"/>
                  </a:cubicBezTo>
                  <a:close/>
                </a:path>
              </a:pathLst>
            </a:custGeom>
            <a:solidFill>
              <a:srgbClr val="B5FF4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16" name="Freeform 2486"/>
            <p:cNvSpPr/>
            <p:nvPr/>
          </p:nvSpPr>
          <p:spPr>
            <a:xfrm>
              <a:off x="10021826" y="1501775"/>
              <a:ext cx="158750" cy="180975"/>
            </a:xfrm>
            <a:custGeom>
              <a:avLst/>
              <a:gdLst>
                <a:gd name="txL" fmla="*/ 0 w 42"/>
                <a:gd name="txT" fmla="*/ 0 h 48"/>
                <a:gd name="txR" fmla="*/ 42 w 42"/>
                <a:gd name="txB" fmla="*/ 48 h 4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2" h="48">
                  <a:moveTo>
                    <a:pt x="34" y="39"/>
                  </a:moveTo>
                  <a:cubicBezTo>
                    <a:pt x="39" y="34"/>
                    <a:pt x="40" y="28"/>
                    <a:pt x="41" y="21"/>
                  </a:cubicBezTo>
                  <a:cubicBezTo>
                    <a:pt x="41" y="16"/>
                    <a:pt x="39" y="9"/>
                    <a:pt x="41" y="4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3"/>
                    <a:pt x="30" y="4"/>
                    <a:pt x="26" y="5"/>
                  </a:cubicBezTo>
                  <a:cubicBezTo>
                    <a:pt x="17" y="6"/>
                    <a:pt x="9" y="10"/>
                    <a:pt x="5" y="18"/>
                  </a:cubicBezTo>
                  <a:cubicBezTo>
                    <a:pt x="0" y="27"/>
                    <a:pt x="3" y="36"/>
                    <a:pt x="11" y="41"/>
                  </a:cubicBezTo>
                  <a:cubicBezTo>
                    <a:pt x="9" y="44"/>
                    <a:pt x="7" y="45"/>
                    <a:pt x="4" y="47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7" y="47"/>
                    <a:pt x="9" y="45"/>
                    <a:pt x="11" y="42"/>
                  </a:cubicBezTo>
                  <a:cubicBezTo>
                    <a:pt x="12" y="42"/>
                    <a:pt x="13" y="43"/>
                    <a:pt x="14" y="43"/>
                  </a:cubicBezTo>
                  <a:cubicBezTo>
                    <a:pt x="21" y="47"/>
                    <a:pt x="30" y="45"/>
                    <a:pt x="34" y="39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17" name="Freeform 2487"/>
            <p:cNvSpPr/>
            <p:nvPr/>
          </p:nvSpPr>
          <p:spPr>
            <a:xfrm>
              <a:off x="11014013" y="2884487"/>
              <a:ext cx="209550" cy="134938"/>
            </a:xfrm>
            <a:custGeom>
              <a:avLst/>
              <a:gdLst>
                <a:gd name="txL" fmla="*/ 0 w 56"/>
                <a:gd name="txT" fmla="*/ 0 h 36"/>
                <a:gd name="txR" fmla="*/ 56 w 56"/>
                <a:gd name="txB" fmla="*/ 36 h 3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6" h="36">
                  <a:moveTo>
                    <a:pt x="19" y="34"/>
                  </a:moveTo>
                  <a:cubicBezTo>
                    <a:pt x="26" y="36"/>
                    <a:pt x="31" y="34"/>
                    <a:pt x="36" y="31"/>
                  </a:cubicBezTo>
                  <a:cubicBezTo>
                    <a:pt x="38" y="30"/>
                    <a:pt x="40" y="29"/>
                    <a:pt x="43" y="28"/>
                  </a:cubicBezTo>
                  <a:cubicBezTo>
                    <a:pt x="46" y="27"/>
                    <a:pt x="49" y="27"/>
                    <a:pt x="51" y="29"/>
                  </a:cubicBezTo>
                  <a:cubicBezTo>
                    <a:pt x="53" y="30"/>
                    <a:pt x="54" y="30"/>
                    <a:pt x="56" y="32"/>
                  </a:cubicBezTo>
                  <a:cubicBezTo>
                    <a:pt x="54" y="29"/>
                    <a:pt x="53" y="25"/>
                    <a:pt x="51" y="21"/>
                  </a:cubicBezTo>
                  <a:cubicBezTo>
                    <a:pt x="49" y="17"/>
                    <a:pt x="46" y="14"/>
                    <a:pt x="45" y="12"/>
                  </a:cubicBezTo>
                  <a:cubicBezTo>
                    <a:pt x="41" y="8"/>
                    <a:pt x="38" y="5"/>
                    <a:pt x="35" y="3"/>
                  </a:cubicBezTo>
                  <a:cubicBezTo>
                    <a:pt x="31" y="1"/>
                    <a:pt x="29" y="0"/>
                    <a:pt x="26" y="0"/>
                  </a:cubicBezTo>
                  <a:cubicBezTo>
                    <a:pt x="24" y="0"/>
                    <a:pt x="22" y="1"/>
                    <a:pt x="21" y="1"/>
                  </a:cubicBezTo>
                  <a:cubicBezTo>
                    <a:pt x="19" y="2"/>
                    <a:pt x="17" y="2"/>
                    <a:pt x="16" y="3"/>
                  </a:cubicBezTo>
                  <a:cubicBezTo>
                    <a:pt x="12" y="5"/>
                    <a:pt x="9" y="7"/>
                    <a:pt x="6" y="11"/>
                  </a:cubicBezTo>
                  <a:cubicBezTo>
                    <a:pt x="3" y="8"/>
                    <a:pt x="2" y="5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4"/>
                    <a:pt x="2" y="6"/>
                  </a:cubicBezTo>
                  <a:cubicBezTo>
                    <a:pt x="3" y="8"/>
                    <a:pt x="4" y="10"/>
                    <a:pt x="6" y="11"/>
                  </a:cubicBezTo>
                  <a:cubicBezTo>
                    <a:pt x="5" y="12"/>
                    <a:pt x="5" y="13"/>
                    <a:pt x="4" y="14"/>
                  </a:cubicBezTo>
                  <a:cubicBezTo>
                    <a:pt x="3" y="18"/>
                    <a:pt x="5" y="23"/>
                    <a:pt x="8" y="27"/>
                  </a:cubicBezTo>
                  <a:cubicBezTo>
                    <a:pt x="11" y="31"/>
                    <a:pt x="15" y="33"/>
                    <a:pt x="19" y="34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18" name="Freeform 2488"/>
            <p:cNvSpPr/>
            <p:nvPr/>
          </p:nvSpPr>
          <p:spPr>
            <a:xfrm>
              <a:off x="10945751" y="3154362"/>
              <a:ext cx="109538" cy="153988"/>
            </a:xfrm>
            <a:custGeom>
              <a:avLst/>
              <a:gdLst>
                <a:gd name="txL" fmla="*/ 0 w 29"/>
                <a:gd name="txT" fmla="*/ 0 h 41"/>
                <a:gd name="txR" fmla="*/ 29 w 29"/>
                <a:gd name="txB" fmla="*/ 41 h 4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9" h="41">
                  <a:moveTo>
                    <a:pt x="3" y="23"/>
                  </a:moveTo>
                  <a:cubicBezTo>
                    <a:pt x="5" y="27"/>
                    <a:pt x="8" y="29"/>
                    <a:pt x="12" y="32"/>
                  </a:cubicBezTo>
                  <a:cubicBezTo>
                    <a:pt x="15" y="33"/>
                    <a:pt x="20" y="35"/>
                    <a:pt x="22" y="38"/>
                  </a:cubicBezTo>
                  <a:cubicBezTo>
                    <a:pt x="23" y="39"/>
                    <a:pt x="24" y="40"/>
                    <a:pt x="25" y="41"/>
                  </a:cubicBezTo>
                  <a:cubicBezTo>
                    <a:pt x="24" y="39"/>
                    <a:pt x="25" y="37"/>
                    <a:pt x="25" y="34"/>
                  </a:cubicBezTo>
                  <a:cubicBezTo>
                    <a:pt x="26" y="32"/>
                    <a:pt x="27" y="29"/>
                    <a:pt x="27" y="28"/>
                  </a:cubicBezTo>
                  <a:cubicBezTo>
                    <a:pt x="29" y="21"/>
                    <a:pt x="29" y="14"/>
                    <a:pt x="25" y="10"/>
                  </a:cubicBezTo>
                  <a:cubicBezTo>
                    <a:pt x="23" y="7"/>
                    <a:pt x="20" y="5"/>
                    <a:pt x="17" y="5"/>
                  </a:cubicBezTo>
                  <a:cubicBezTo>
                    <a:pt x="14" y="4"/>
                    <a:pt x="11" y="5"/>
                    <a:pt x="8" y="6"/>
                  </a:cubicBezTo>
                  <a:cubicBezTo>
                    <a:pt x="8" y="4"/>
                    <a:pt x="7" y="2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7" y="4"/>
                    <a:pt x="8" y="6"/>
                  </a:cubicBezTo>
                  <a:cubicBezTo>
                    <a:pt x="7" y="7"/>
                    <a:pt x="7" y="7"/>
                    <a:pt x="6" y="8"/>
                  </a:cubicBezTo>
                  <a:cubicBezTo>
                    <a:pt x="1" y="11"/>
                    <a:pt x="0" y="18"/>
                    <a:pt x="3" y="23"/>
                  </a:cubicBezTo>
                  <a:close/>
                </a:path>
              </a:pathLst>
            </a:custGeom>
            <a:solidFill>
              <a:srgbClr val="88C6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19" name="Freeform 2489"/>
            <p:cNvSpPr/>
            <p:nvPr/>
          </p:nvSpPr>
          <p:spPr>
            <a:xfrm>
              <a:off x="11193401" y="2695575"/>
              <a:ext cx="93663" cy="120650"/>
            </a:xfrm>
            <a:custGeom>
              <a:avLst/>
              <a:gdLst>
                <a:gd name="txL" fmla="*/ 0 w 25"/>
                <a:gd name="txT" fmla="*/ 0 h 32"/>
                <a:gd name="txR" fmla="*/ 25 w 25"/>
                <a:gd name="txB" fmla="*/ 32 h 3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5" h="32">
                  <a:moveTo>
                    <a:pt x="2" y="20"/>
                  </a:moveTo>
                  <a:cubicBezTo>
                    <a:pt x="5" y="24"/>
                    <a:pt x="8" y="26"/>
                    <a:pt x="12" y="27"/>
                  </a:cubicBezTo>
                  <a:cubicBezTo>
                    <a:pt x="15" y="28"/>
                    <a:pt x="19" y="29"/>
                    <a:pt x="22" y="31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3" y="30"/>
                    <a:pt x="24" y="24"/>
                    <a:pt x="24" y="21"/>
                  </a:cubicBezTo>
                  <a:cubicBezTo>
                    <a:pt x="25" y="16"/>
                    <a:pt x="25" y="11"/>
                    <a:pt x="21" y="8"/>
                  </a:cubicBezTo>
                  <a:cubicBezTo>
                    <a:pt x="17" y="3"/>
                    <a:pt x="12" y="3"/>
                    <a:pt x="7" y="5"/>
                  </a:cubicBezTo>
                  <a:cubicBezTo>
                    <a:pt x="6" y="3"/>
                    <a:pt x="6" y="2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5" y="3"/>
                    <a:pt x="6" y="5"/>
                  </a:cubicBezTo>
                  <a:cubicBezTo>
                    <a:pt x="6" y="6"/>
                    <a:pt x="5" y="6"/>
                    <a:pt x="5" y="6"/>
                  </a:cubicBezTo>
                  <a:cubicBezTo>
                    <a:pt x="1" y="9"/>
                    <a:pt x="0" y="16"/>
                    <a:pt x="2" y="20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20" name="Freeform 2490"/>
            <p:cNvSpPr/>
            <p:nvPr/>
          </p:nvSpPr>
          <p:spPr>
            <a:xfrm>
              <a:off x="11341038" y="2744787"/>
              <a:ext cx="115888" cy="131763"/>
            </a:xfrm>
            <a:custGeom>
              <a:avLst/>
              <a:gdLst>
                <a:gd name="txL" fmla="*/ 0 w 31"/>
                <a:gd name="txT" fmla="*/ 0 h 35"/>
                <a:gd name="txR" fmla="*/ 31 w 31"/>
                <a:gd name="txB" fmla="*/ 35 h 3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1" h="35">
                  <a:moveTo>
                    <a:pt x="3" y="24"/>
                  </a:moveTo>
                  <a:cubicBezTo>
                    <a:pt x="6" y="29"/>
                    <a:pt x="11" y="32"/>
                    <a:pt x="16" y="33"/>
                  </a:cubicBezTo>
                  <a:cubicBezTo>
                    <a:pt x="19" y="33"/>
                    <a:pt x="25" y="33"/>
                    <a:pt x="28" y="34"/>
                  </a:cubicBezTo>
                  <a:cubicBezTo>
                    <a:pt x="29" y="34"/>
                    <a:pt x="30" y="35"/>
                    <a:pt x="31" y="35"/>
                  </a:cubicBezTo>
                  <a:cubicBezTo>
                    <a:pt x="30" y="34"/>
                    <a:pt x="29" y="32"/>
                    <a:pt x="29" y="30"/>
                  </a:cubicBezTo>
                  <a:cubicBezTo>
                    <a:pt x="29" y="28"/>
                    <a:pt x="29" y="26"/>
                    <a:pt x="29" y="24"/>
                  </a:cubicBezTo>
                  <a:cubicBezTo>
                    <a:pt x="29" y="19"/>
                    <a:pt x="30" y="14"/>
                    <a:pt x="26" y="9"/>
                  </a:cubicBezTo>
                  <a:cubicBezTo>
                    <a:pt x="21" y="4"/>
                    <a:pt x="14" y="3"/>
                    <a:pt x="8" y="6"/>
                  </a:cubicBezTo>
                  <a:cubicBezTo>
                    <a:pt x="7" y="4"/>
                    <a:pt x="7" y="2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7" y="4"/>
                    <a:pt x="8" y="6"/>
                  </a:cubicBezTo>
                  <a:cubicBezTo>
                    <a:pt x="7" y="7"/>
                    <a:pt x="7" y="7"/>
                    <a:pt x="6" y="8"/>
                  </a:cubicBezTo>
                  <a:cubicBezTo>
                    <a:pt x="1" y="11"/>
                    <a:pt x="0" y="18"/>
                    <a:pt x="3" y="24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21" name="Freeform 2491"/>
            <p:cNvSpPr/>
            <p:nvPr/>
          </p:nvSpPr>
          <p:spPr>
            <a:xfrm>
              <a:off x="11341038" y="2428875"/>
              <a:ext cx="352425" cy="285750"/>
            </a:xfrm>
            <a:custGeom>
              <a:avLst/>
              <a:gdLst>
                <a:gd name="txL" fmla="*/ 0 w 94"/>
                <a:gd name="txT" fmla="*/ 0 h 76"/>
                <a:gd name="txR" fmla="*/ 94 w 94"/>
                <a:gd name="txB" fmla="*/ 76 h 7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94" h="76">
                  <a:moveTo>
                    <a:pt x="59" y="72"/>
                  </a:moveTo>
                  <a:cubicBezTo>
                    <a:pt x="64" y="70"/>
                    <a:pt x="70" y="66"/>
                    <a:pt x="74" y="61"/>
                  </a:cubicBezTo>
                  <a:cubicBezTo>
                    <a:pt x="79" y="56"/>
                    <a:pt x="82" y="50"/>
                    <a:pt x="85" y="43"/>
                  </a:cubicBezTo>
                  <a:cubicBezTo>
                    <a:pt x="88" y="34"/>
                    <a:pt x="90" y="20"/>
                    <a:pt x="94" y="12"/>
                  </a:cubicBezTo>
                  <a:cubicBezTo>
                    <a:pt x="94" y="9"/>
                    <a:pt x="94" y="6"/>
                    <a:pt x="94" y="4"/>
                  </a:cubicBezTo>
                  <a:cubicBezTo>
                    <a:pt x="93" y="6"/>
                    <a:pt x="89" y="7"/>
                    <a:pt x="83" y="6"/>
                  </a:cubicBezTo>
                  <a:cubicBezTo>
                    <a:pt x="78" y="6"/>
                    <a:pt x="72" y="4"/>
                    <a:pt x="68" y="3"/>
                  </a:cubicBezTo>
                  <a:cubicBezTo>
                    <a:pt x="61" y="1"/>
                    <a:pt x="53" y="0"/>
                    <a:pt x="45" y="1"/>
                  </a:cubicBezTo>
                  <a:cubicBezTo>
                    <a:pt x="41" y="1"/>
                    <a:pt x="36" y="2"/>
                    <a:pt x="32" y="4"/>
                  </a:cubicBezTo>
                  <a:cubicBezTo>
                    <a:pt x="31" y="4"/>
                    <a:pt x="29" y="5"/>
                    <a:pt x="28" y="5"/>
                  </a:cubicBezTo>
                  <a:cubicBezTo>
                    <a:pt x="28" y="6"/>
                    <a:pt x="27" y="6"/>
                    <a:pt x="26" y="7"/>
                  </a:cubicBezTo>
                  <a:cubicBezTo>
                    <a:pt x="24" y="8"/>
                    <a:pt x="23" y="9"/>
                    <a:pt x="21" y="11"/>
                  </a:cubicBezTo>
                  <a:cubicBezTo>
                    <a:pt x="14" y="17"/>
                    <a:pt x="9" y="26"/>
                    <a:pt x="8" y="34"/>
                  </a:cubicBezTo>
                  <a:cubicBezTo>
                    <a:pt x="7" y="42"/>
                    <a:pt x="10" y="50"/>
                    <a:pt x="15" y="58"/>
                  </a:cubicBezTo>
                  <a:cubicBezTo>
                    <a:pt x="10" y="61"/>
                    <a:pt x="5" y="63"/>
                    <a:pt x="0" y="64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4" y="66"/>
                    <a:pt x="10" y="63"/>
                    <a:pt x="16" y="59"/>
                  </a:cubicBezTo>
                  <a:cubicBezTo>
                    <a:pt x="17" y="61"/>
                    <a:pt x="18" y="62"/>
                    <a:pt x="19" y="64"/>
                  </a:cubicBezTo>
                  <a:cubicBezTo>
                    <a:pt x="24" y="70"/>
                    <a:pt x="31" y="74"/>
                    <a:pt x="38" y="75"/>
                  </a:cubicBezTo>
                  <a:cubicBezTo>
                    <a:pt x="42" y="76"/>
                    <a:pt x="46" y="76"/>
                    <a:pt x="50" y="75"/>
                  </a:cubicBezTo>
                  <a:cubicBezTo>
                    <a:pt x="53" y="75"/>
                    <a:pt x="56" y="74"/>
                    <a:pt x="59" y="72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22" name="Freeform 2492"/>
            <p:cNvSpPr/>
            <p:nvPr/>
          </p:nvSpPr>
          <p:spPr>
            <a:xfrm>
              <a:off x="11536301" y="2678112"/>
              <a:ext cx="168275" cy="115888"/>
            </a:xfrm>
            <a:custGeom>
              <a:avLst/>
              <a:gdLst>
                <a:gd name="txL" fmla="*/ 0 w 45"/>
                <a:gd name="txT" fmla="*/ 0 h 31"/>
                <a:gd name="txR" fmla="*/ 45 w 45"/>
                <a:gd name="txB" fmla="*/ 31 h 3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5" h="31">
                  <a:moveTo>
                    <a:pt x="21" y="30"/>
                  </a:moveTo>
                  <a:cubicBezTo>
                    <a:pt x="26" y="29"/>
                    <a:pt x="30" y="26"/>
                    <a:pt x="33" y="22"/>
                  </a:cubicBezTo>
                  <a:cubicBezTo>
                    <a:pt x="36" y="20"/>
                    <a:pt x="39" y="15"/>
                    <a:pt x="42" y="13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2" y="12"/>
                    <a:pt x="36" y="7"/>
                    <a:pt x="33" y="6"/>
                  </a:cubicBezTo>
                  <a:cubicBezTo>
                    <a:pt x="27" y="2"/>
                    <a:pt x="21" y="0"/>
                    <a:pt x="14" y="3"/>
                  </a:cubicBezTo>
                  <a:cubicBezTo>
                    <a:pt x="7" y="6"/>
                    <a:pt x="5" y="13"/>
                    <a:pt x="7" y="20"/>
                  </a:cubicBezTo>
                  <a:cubicBezTo>
                    <a:pt x="5" y="20"/>
                    <a:pt x="3" y="20"/>
                    <a:pt x="0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2" y="21"/>
                    <a:pt x="4" y="21"/>
                    <a:pt x="7" y="20"/>
                  </a:cubicBezTo>
                  <a:cubicBezTo>
                    <a:pt x="7" y="21"/>
                    <a:pt x="7" y="22"/>
                    <a:pt x="8" y="23"/>
                  </a:cubicBezTo>
                  <a:cubicBezTo>
                    <a:pt x="10" y="28"/>
                    <a:pt x="16" y="31"/>
                    <a:pt x="21" y="30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23" name="Freeform 2493"/>
            <p:cNvSpPr/>
            <p:nvPr/>
          </p:nvSpPr>
          <p:spPr>
            <a:xfrm>
              <a:off x="11622026" y="2797175"/>
              <a:ext cx="68263" cy="46038"/>
            </a:xfrm>
            <a:custGeom>
              <a:avLst/>
              <a:gdLst>
                <a:gd name="txL" fmla="*/ 0 w 18"/>
                <a:gd name="txT" fmla="*/ 0 h 12"/>
                <a:gd name="txR" fmla="*/ 18 w 18"/>
                <a:gd name="txB" fmla="*/ 12 h 1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8" h="12">
                  <a:moveTo>
                    <a:pt x="6" y="11"/>
                  </a:moveTo>
                  <a:cubicBezTo>
                    <a:pt x="8" y="12"/>
                    <a:pt x="10" y="11"/>
                    <a:pt x="12" y="11"/>
                  </a:cubicBezTo>
                  <a:cubicBezTo>
                    <a:pt x="13" y="10"/>
                    <a:pt x="15" y="9"/>
                    <a:pt x="17" y="10"/>
                  </a:cubicBezTo>
                  <a:cubicBezTo>
                    <a:pt x="17" y="10"/>
                    <a:pt x="18" y="10"/>
                    <a:pt x="18" y="10"/>
                  </a:cubicBezTo>
                  <a:cubicBezTo>
                    <a:pt x="17" y="10"/>
                    <a:pt x="17" y="9"/>
                    <a:pt x="16" y="8"/>
                  </a:cubicBezTo>
                  <a:cubicBezTo>
                    <a:pt x="16" y="7"/>
                    <a:pt x="15" y="5"/>
                    <a:pt x="15" y="5"/>
                  </a:cubicBezTo>
                  <a:cubicBezTo>
                    <a:pt x="13" y="2"/>
                    <a:pt x="11" y="0"/>
                    <a:pt x="8" y="0"/>
                  </a:cubicBezTo>
                  <a:cubicBezTo>
                    <a:pt x="7" y="0"/>
                    <a:pt x="6" y="1"/>
                    <a:pt x="5" y="1"/>
                  </a:cubicBezTo>
                  <a:cubicBezTo>
                    <a:pt x="4" y="2"/>
                    <a:pt x="3" y="3"/>
                    <a:pt x="2" y="4"/>
                  </a:cubicBezTo>
                  <a:cubicBezTo>
                    <a:pt x="1" y="4"/>
                    <a:pt x="1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2" y="5"/>
                    <a:pt x="2" y="5"/>
                    <a:pt x="2" y="6"/>
                  </a:cubicBezTo>
                  <a:cubicBezTo>
                    <a:pt x="2" y="8"/>
                    <a:pt x="4" y="11"/>
                    <a:pt x="6" y="11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24" name="Freeform 2494"/>
            <p:cNvSpPr/>
            <p:nvPr/>
          </p:nvSpPr>
          <p:spPr>
            <a:xfrm>
              <a:off x="11591863" y="2906712"/>
              <a:ext cx="49213" cy="60325"/>
            </a:xfrm>
            <a:custGeom>
              <a:avLst/>
              <a:gdLst>
                <a:gd name="txL" fmla="*/ 0 w 13"/>
                <a:gd name="txT" fmla="*/ 0 h 16"/>
                <a:gd name="txR" fmla="*/ 13 w 13"/>
                <a:gd name="txB" fmla="*/ 16 h 1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3" h="16">
                  <a:moveTo>
                    <a:pt x="1" y="10"/>
                  </a:moveTo>
                  <a:cubicBezTo>
                    <a:pt x="2" y="12"/>
                    <a:pt x="4" y="14"/>
                    <a:pt x="6" y="14"/>
                  </a:cubicBezTo>
                  <a:cubicBezTo>
                    <a:pt x="7" y="15"/>
                    <a:pt x="9" y="15"/>
                    <a:pt x="10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1" y="16"/>
                    <a:pt x="11" y="13"/>
                    <a:pt x="12" y="12"/>
                  </a:cubicBezTo>
                  <a:cubicBezTo>
                    <a:pt x="12" y="10"/>
                    <a:pt x="13" y="7"/>
                    <a:pt x="11" y="6"/>
                  </a:cubicBezTo>
                  <a:cubicBezTo>
                    <a:pt x="10" y="3"/>
                    <a:pt x="7" y="2"/>
                    <a:pt x="4" y="3"/>
                  </a:cubicBezTo>
                  <a:cubicBezTo>
                    <a:pt x="4" y="2"/>
                    <a:pt x="4" y="1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4" y="3"/>
                    <a:pt x="4" y="3"/>
                    <a:pt x="3" y="3"/>
                  </a:cubicBezTo>
                  <a:cubicBezTo>
                    <a:pt x="1" y="4"/>
                    <a:pt x="0" y="8"/>
                    <a:pt x="1" y="10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25" name="Freeform 2495"/>
            <p:cNvSpPr/>
            <p:nvPr/>
          </p:nvSpPr>
          <p:spPr>
            <a:xfrm>
              <a:off x="10867963" y="1854200"/>
              <a:ext cx="58738" cy="41275"/>
            </a:xfrm>
            <a:custGeom>
              <a:avLst/>
              <a:gdLst>
                <a:gd name="txL" fmla="*/ 0 w 16"/>
                <a:gd name="txT" fmla="*/ 0 h 11"/>
                <a:gd name="txR" fmla="*/ 16 w 16"/>
                <a:gd name="txB" fmla="*/ 11 h 1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6" h="11">
                  <a:moveTo>
                    <a:pt x="10" y="11"/>
                  </a:moveTo>
                  <a:cubicBezTo>
                    <a:pt x="12" y="10"/>
                    <a:pt x="14" y="8"/>
                    <a:pt x="14" y="6"/>
                  </a:cubicBezTo>
                  <a:cubicBezTo>
                    <a:pt x="15" y="5"/>
                    <a:pt x="15" y="2"/>
                    <a:pt x="15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1"/>
                    <a:pt x="12" y="0"/>
                    <a:pt x="11" y="0"/>
                  </a:cubicBezTo>
                  <a:cubicBezTo>
                    <a:pt x="9" y="0"/>
                    <a:pt x="7" y="0"/>
                    <a:pt x="5" y="1"/>
                  </a:cubicBezTo>
                  <a:cubicBezTo>
                    <a:pt x="4" y="2"/>
                    <a:pt x="4" y="2"/>
                    <a:pt x="3" y="4"/>
                  </a:cubicBezTo>
                  <a:cubicBezTo>
                    <a:pt x="3" y="5"/>
                    <a:pt x="2" y="6"/>
                    <a:pt x="2" y="7"/>
                  </a:cubicBezTo>
                  <a:cubicBezTo>
                    <a:pt x="1" y="7"/>
                    <a:pt x="0" y="6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1" y="7"/>
                    <a:pt x="2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10"/>
                    <a:pt x="4" y="11"/>
                    <a:pt x="6" y="11"/>
                  </a:cubicBezTo>
                  <a:cubicBezTo>
                    <a:pt x="7" y="11"/>
                    <a:pt x="9" y="11"/>
                    <a:pt x="10" y="11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26" name="Freeform 2496"/>
            <p:cNvSpPr/>
            <p:nvPr/>
          </p:nvSpPr>
          <p:spPr>
            <a:xfrm>
              <a:off x="11063226" y="1697037"/>
              <a:ext cx="141288" cy="228600"/>
            </a:xfrm>
            <a:custGeom>
              <a:avLst/>
              <a:gdLst>
                <a:gd name="txL" fmla="*/ 0 w 38"/>
                <a:gd name="txT" fmla="*/ 0 h 61"/>
                <a:gd name="txR" fmla="*/ 38 w 38"/>
                <a:gd name="txB" fmla="*/ 61 h 6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8" h="61">
                  <a:moveTo>
                    <a:pt x="37" y="40"/>
                  </a:moveTo>
                  <a:cubicBezTo>
                    <a:pt x="38" y="33"/>
                    <a:pt x="37" y="26"/>
                    <a:pt x="33" y="20"/>
                  </a:cubicBezTo>
                  <a:cubicBezTo>
                    <a:pt x="31" y="16"/>
                    <a:pt x="26" y="10"/>
                    <a:pt x="26" y="5"/>
                  </a:cubicBezTo>
                  <a:cubicBezTo>
                    <a:pt x="25" y="3"/>
                    <a:pt x="25" y="2"/>
                    <a:pt x="24" y="0"/>
                  </a:cubicBezTo>
                  <a:cubicBezTo>
                    <a:pt x="24" y="5"/>
                    <a:pt x="15" y="10"/>
                    <a:pt x="12" y="13"/>
                  </a:cubicBezTo>
                  <a:cubicBezTo>
                    <a:pt x="9" y="16"/>
                    <a:pt x="6" y="19"/>
                    <a:pt x="4" y="22"/>
                  </a:cubicBezTo>
                  <a:cubicBezTo>
                    <a:pt x="1" y="25"/>
                    <a:pt x="0" y="29"/>
                    <a:pt x="0" y="33"/>
                  </a:cubicBezTo>
                  <a:cubicBezTo>
                    <a:pt x="0" y="37"/>
                    <a:pt x="1" y="41"/>
                    <a:pt x="4" y="45"/>
                  </a:cubicBezTo>
                  <a:cubicBezTo>
                    <a:pt x="6" y="48"/>
                    <a:pt x="9" y="51"/>
                    <a:pt x="14" y="53"/>
                  </a:cubicBezTo>
                  <a:cubicBezTo>
                    <a:pt x="12" y="56"/>
                    <a:pt x="10" y="59"/>
                    <a:pt x="7" y="60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10" y="60"/>
                    <a:pt x="13" y="57"/>
                    <a:pt x="14" y="53"/>
                  </a:cubicBezTo>
                  <a:cubicBezTo>
                    <a:pt x="15" y="54"/>
                    <a:pt x="16" y="54"/>
                    <a:pt x="17" y="54"/>
                  </a:cubicBezTo>
                  <a:cubicBezTo>
                    <a:pt x="21" y="55"/>
                    <a:pt x="26" y="54"/>
                    <a:pt x="29" y="51"/>
                  </a:cubicBezTo>
                  <a:cubicBezTo>
                    <a:pt x="33" y="48"/>
                    <a:pt x="35" y="44"/>
                    <a:pt x="37" y="40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27" name="Freeform 2497"/>
            <p:cNvSpPr/>
            <p:nvPr/>
          </p:nvSpPr>
          <p:spPr>
            <a:xfrm>
              <a:off x="11204513" y="1771650"/>
              <a:ext cx="166688" cy="136525"/>
            </a:xfrm>
            <a:custGeom>
              <a:avLst/>
              <a:gdLst>
                <a:gd name="txL" fmla="*/ 0 w 44"/>
                <a:gd name="txT" fmla="*/ 0 h 36"/>
                <a:gd name="txR" fmla="*/ 44 w 44"/>
                <a:gd name="txB" fmla="*/ 36 h 3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4" h="36">
                  <a:moveTo>
                    <a:pt x="24" y="34"/>
                  </a:moveTo>
                  <a:cubicBezTo>
                    <a:pt x="28" y="32"/>
                    <a:pt x="30" y="28"/>
                    <a:pt x="33" y="23"/>
                  </a:cubicBezTo>
                  <a:cubicBezTo>
                    <a:pt x="34" y="19"/>
                    <a:pt x="36" y="13"/>
                    <a:pt x="40" y="12"/>
                  </a:cubicBezTo>
                  <a:cubicBezTo>
                    <a:pt x="42" y="11"/>
                    <a:pt x="43" y="11"/>
                    <a:pt x="44" y="10"/>
                  </a:cubicBezTo>
                  <a:cubicBezTo>
                    <a:pt x="42" y="10"/>
                    <a:pt x="39" y="8"/>
                    <a:pt x="36" y="7"/>
                  </a:cubicBezTo>
                  <a:cubicBezTo>
                    <a:pt x="33" y="6"/>
                    <a:pt x="30" y="4"/>
                    <a:pt x="28" y="4"/>
                  </a:cubicBezTo>
                  <a:cubicBezTo>
                    <a:pt x="21" y="1"/>
                    <a:pt x="13" y="0"/>
                    <a:pt x="8" y="5"/>
                  </a:cubicBezTo>
                  <a:cubicBezTo>
                    <a:pt x="1" y="11"/>
                    <a:pt x="2" y="20"/>
                    <a:pt x="6" y="27"/>
                  </a:cubicBezTo>
                  <a:cubicBezTo>
                    <a:pt x="5" y="28"/>
                    <a:pt x="2" y="28"/>
                    <a:pt x="0" y="29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2" y="30"/>
                    <a:pt x="4" y="29"/>
                    <a:pt x="7" y="27"/>
                  </a:cubicBezTo>
                  <a:cubicBezTo>
                    <a:pt x="7" y="28"/>
                    <a:pt x="8" y="29"/>
                    <a:pt x="8" y="29"/>
                  </a:cubicBezTo>
                  <a:cubicBezTo>
                    <a:pt x="13" y="35"/>
                    <a:pt x="19" y="36"/>
                    <a:pt x="24" y="34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28" name="Freeform 2498"/>
            <p:cNvSpPr/>
            <p:nvPr/>
          </p:nvSpPr>
          <p:spPr>
            <a:xfrm>
              <a:off x="7840601" y="1997075"/>
              <a:ext cx="412750" cy="266700"/>
            </a:xfrm>
            <a:custGeom>
              <a:avLst/>
              <a:gdLst>
                <a:gd name="txL" fmla="*/ 0 w 110"/>
                <a:gd name="txT" fmla="*/ 0 h 71"/>
                <a:gd name="txR" fmla="*/ 110 w 110"/>
                <a:gd name="txB" fmla="*/ 71 h 7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10" h="71">
                  <a:moveTo>
                    <a:pt x="61" y="1"/>
                  </a:moveTo>
                  <a:cubicBezTo>
                    <a:pt x="51" y="3"/>
                    <a:pt x="42" y="9"/>
                    <a:pt x="34" y="17"/>
                  </a:cubicBezTo>
                  <a:cubicBezTo>
                    <a:pt x="31" y="20"/>
                    <a:pt x="27" y="24"/>
                    <a:pt x="23" y="27"/>
                  </a:cubicBezTo>
                  <a:cubicBezTo>
                    <a:pt x="19" y="31"/>
                    <a:pt x="14" y="33"/>
                    <a:pt x="10" y="34"/>
                  </a:cubicBezTo>
                  <a:cubicBezTo>
                    <a:pt x="7" y="34"/>
                    <a:pt x="4" y="35"/>
                    <a:pt x="0" y="36"/>
                  </a:cubicBezTo>
                  <a:cubicBezTo>
                    <a:pt x="5" y="37"/>
                    <a:pt x="10" y="41"/>
                    <a:pt x="15" y="45"/>
                  </a:cubicBezTo>
                  <a:cubicBezTo>
                    <a:pt x="21" y="49"/>
                    <a:pt x="26" y="54"/>
                    <a:pt x="30" y="56"/>
                  </a:cubicBezTo>
                  <a:cubicBezTo>
                    <a:pt x="45" y="65"/>
                    <a:pt x="61" y="71"/>
                    <a:pt x="77" y="65"/>
                  </a:cubicBezTo>
                  <a:cubicBezTo>
                    <a:pt x="86" y="61"/>
                    <a:pt x="91" y="55"/>
                    <a:pt x="94" y="48"/>
                  </a:cubicBezTo>
                  <a:cubicBezTo>
                    <a:pt x="97" y="41"/>
                    <a:pt x="97" y="33"/>
                    <a:pt x="95" y="26"/>
                  </a:cubicBezTo>
                  <a:cubicBezTo>
                    <a:pt x="100" y="24"/>
                    <a:pt x="105" y="24"/>
                    <a:pt x="110" y="25"/>
                  </a:cubicBezTo>
                  <a:cubicBezTo>
                    <a:pt x="110" y="23"/>
                    <a:pt x="110" y="23"/>
                    <a:pt x="110" y="23"/>
                  </a:cubicBezTo>
                  <a:cubicBezTo>
                    <a:pt x="107" y="22"/>
                    <a:pt x="100" y="23"/>
                    <a:pt x="94" y="25"/>
                  </a:cubicBezTo>
                  <a:cubicBezTo>
                    <a:pt x="94" y="23"/>
                    <a:pt x="93" y="21"/>
                    <a:pt x="92" y="19"/>
                  </a:cubicBezTo>
                  <a:cubicBezTo>
                    <a:pt x="90" y="13"/>
                    <a:pt x="85" y="8"/>
                    <a:pt x="79" y="5"/>
                  </a:cubicBezTo>
                  <a:cubicBezTo>
                    <a:pt x="73" y="2"/>
                    <a:pt x="67" y="0"/>
                    <a:pt x="61" y="1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29" name="Freeform 2499"/>
            <p:cNvSpPr/>
            <p:nvPr/>
          </p:nvSpPr>
          <p:spPr>
            <a:xfrm>
              <a:off x="7972363" y="2103437"/>
              <a:ext cx="277813" cy="261938"/>
            </a:xfrm>
            <a:custGeom>
              <a:avLst/>
              <a:gdLst>
                <a:gd name="txL" fmla="*/ 0 w 74"/>
                <a:gd name="txT" fmla="*/ 0 h 70"/>
                <a:gd name="txR" fmla="*/ 74 w 74"/>
                <a:gd name="txB" fmla="*/ 70 h 7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4" h="70">
                  <a:moveTo>
                    <a:pt x="8" y="14"/>
                  </a:moveTo>
                  <a:cubicBezTo>
                    <a:pt x="3" y="20"/>
                    <a:pt x="2" y="27"/>
                    <a:pt x="1" y="34"/>
                  </a:cubicBezTo>
                  <a:cubicBezTo>
                    <a:pt x="0" y="40"/>
                    <a:pt x="0" y="45"/>
                    <a:pt x="1" y="51"/>
                  </a:cubicBezTo>
                  <a:cubicBezTo>
                    <a:pt x="2" y="56"/>
                    <a:pt x="1" y="70"/>
                    <a:pt x="1" y="70"/>
                  </a:cubicBezTo>
                  <a:cubicBezTo>
                    <a:pt x="8" y="64"/>
                    <a:pt x="19" y="66"/>
                    <a:pt x="27" y="65"/>
                  </a:cubicBezTo>
                  <a:cubicBezTo>
                    <a:pt x="32" y="65"/>
                    <a:pt x="38" y="63"/>
                    <a:pt x="44" y="61"/>
                  </a:cubicBezTo>
                  <a:cubicBezTo>
                    <a:pt x="49" y="59"/>
                    <a:pt x="53" y="55"/>
                    <a:pt x="57" y="51"/>
                  </a:cubicBezTo>
                  <a:cubicBezTo>
                    <a:pt x="60" y="46"/>
                    <a:pt x="61" y="39"/>
                    <a:pt x="60" y="32"/>
                  </a:cubicBezTo>
                  <a:cubicBezTo>
                    <a:pt x="60" y="26"/>
                    <a:pt x="57" y="19"/>
                    <a:pt x="53" y="13"/>
                  </a:cubicBezTo>
                  <a:cubicBezTo>
                    <a:pt x="56" y="11"/>
                    <a:pt x="59" y="10"/>
                    <a:pt x="62" y="10"/>
                  </a:cubicBezTo>
                  <a:cubicBezTo>
                    <a:pt x="66" y="9"/>
                    <a:pt x="70" y="10"/>
                    <a:pt x="74" y="11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2" y="9"/>
                    <a:pt x="68" y="9"/>
                    <a:pt x="64" y="9"/>
                  </a:cubicBezTo>
                  <a:cubicBezTo>
                    <a:pt x="60" y="9"/>
                    <a:pt x="55" y="10"/>
                    <a:pt x="53" y="12"/>
                  </a:cubicBezTo>
                  <a:cubicBezTo>
                    <a:pt x="47" y="5"/>
                    <a:pt x="38" y="0"/>
                    <a:pt x="29" y="2"/>
                  </a:cubicBezTo>
                  <a:cubicBezTo>
                    <a:pt x="22" y="4"/>
                    <a:pt x="13" y="9"/>
                    <a:pt x="8" y="14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30" name="Freeform 2500"/>
            <p:cNvSpPr/>
            <p:nvPr/>
          </p:nvSpPr>
          <p:spPr>
            <a:xfrm>
              <a:off x="8215251" y="2489200"/>
              <a:ext cx="252413" cy="360363"/>
            </a:xfrm>
            <a:custGeom>
              <a:avLst/>
              <a:gdLst>
                <a:gd name="txL" fmla="*/ 0 w 67"/>
                <a:gd name="txT" fmla="*/ 0 h 96"/>
                <a:gd name="txR" fmla="*/ 67 w 67"/>
                <a:gd name="txB" fmla="*/ 96 h 9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7" h="96">
                  <a:moveTo>
                    <a:pt x="6" y="25"/>
                  </a:moveTo>
                  <a:cubicBezTo>
                    <a:pt x="0" y="37"/>
                    <a:pt x="0" y="50"/>
                    <a:pt x="4" y="61"/>
                  </a:cubicBezTo>
                  <a:cubicBezTo>
                    <a:pt x="7" y="69"/>
                    <a:pt x="14" y="80"/>
                    <a:pt x="14" y="88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7" y="93"/>
                    <a:pt x="21" y="89"/>
                    <a:pt x="25" y="86"/>
                  </a:cubicBezTo>
                  <a:cubicBezTo>
                    <a:pt x="30" y="83"/>
                    <a:pt x="35" y="80"/>
                    <a:pt x="38" y="79"/>
                  </a:cubicBezTo>
                  <a:cubicBezTo>
                    <a:pt x="44" y="75"/>
                    <a:pt x="50" y="72"/>
                    <a:pt x="55" y="67"/>
                  </a:cubicBezTo>
                  <a:cubicBezTo>
                    <a:pt x="59" y="63"/>
                    <a:pt x="63" y="58"/>
                    <a:pt x="65" y="51"/>
                  </a:cubicBezTo>
                  <a:cubicBezTo>
                    <a:pt x="67" y="43"/>
                    <a:pt x="66" y="36"/>
                    <a:pt x="63" y="29"/>
                  </a:cubicBezTo>
                  <a:cubicBezTo>
                    <a:pt x="61" y="22"/>
                    <a:pt x="56" y="17"/>
                    <a:pt x="49" y="12"/>
                  </a:cubicBezTo>
                  <a:cubicBezTo>
                    <a:pt x="52" y="8"/>
                    <a:pt x="56" y="5"/>
                    <a:pt x="60" y="2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6" y="2"/>
                    <a:pt x="51" y="6"/>
                    <a:pt x="48" y="12"/>
                  </a:cubicBezTo>
                  <a:cubicBezTo>
                    <a:pt x="46" y="11"/>
                    <a:pt x="44" y="10"/>
                    <a:pt x="43" y="9"/>
                  </a:cubicBezTo>
                  <a:cubicBezTo>
                    <a:pt x="36" y="7"/>
                    <a:pt x="29" y="7"/>
                    <a:pt x="22" y="10"/>
                  </a:cubicBezTo>
                  <a:cubicBezTo>
                    <a:pt x="16" y="13"/>
                    <a:pt x="10" y="19"/>
                    <a:pt x="6" y="25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31" name="Freeform 2501"/>
            <p:cNvSpPr/>
            <p:nvPr/>
          </p:nvSpPr>
          <p:spPr>
            <a:xfrm>
              <a:off x="8558151" y="2601912"/>
              <a:ext cx="184150" cy="288925"/>
            </a:xfrm>
            <a:custGeom>
              <a:avLst/>
              <a:gdLst>
                <a:gd name="txL" fmla="*/ 0 w 49"/>
                <a:gd name="txT" fmla="*/ 0 h 77"/>
                <a:gd name="txR" fmla="*/ 49 w 49"/>
                <a:gd name="txB" fmla="*/ 77 h 7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9" h="77">
                  <a:moveTo>
                    <a:pt x="1" y="29"/>
                  </a:moveTo>
                  <a:cubicBezTo>
                    <a:pt x="0" y="40"/>
                    <a:pt x="4" y="49"/>
                    <a:pt x="9" y="55"/>
                  </a:cubicBezTo>
                  <a:cubicBezTo>
                    <a:pt x="13" y="60"/>
                    <a:pt x="21" y="66"/>
                    <a:pt x="23" y="72"/>
                  </a:cubicBezTo>
                  <a:cubicBezTo>
                    <a:pt x="26" y="77"/>
                    <a:pt x="26" y="77"/>
                    <a:pt x="26" y="77"/>
                  </a:cubicBezTo>
                  <a:cubicBezTo>
                    <a:pt x="25" y="72"/>
                    <a:pt x="34" y="63"/>
                    <a:pt x="37" y="59"/>
                  </a:cubicBezTo>
                  <a:cubicBezTo>
                    <a:pt x="41" y="55"/>
                    <a:pt x="44" y="51"/>
                    <a:pt x="46" y="47"/>
                  </a:cubicBezTo>
                  <a:cubicBezTo>
                    <a:pt x="48" y="43"/>
                    <a:pt x="49" y="39"/>
                    <a:pt x="48" y="35"/>
                  </a:cubicBezTo>
                  <a:cubicBezTo>
                    <a:pt x="48" y="30"/>
                    <a:pt x="46" y="25"/>
                    <a:pt x="43" y="21"/>
                  </a:cubicBezTo>
                  <a:cubicBezTo>
                    <a:pt x="40" y="17"/>
                    <a:pt x="36" y="12"/>
                    <a:pt x="31" y="10"/>
                  </a:cubicBezTo>
                  <a:cubicBezTo>
                    <a:pt x="32" y="8"/>
                    <a:pt x="34" y="6"/>
                    <a:pt x="35" y="5"/>
                  </a:cubicBezTo>
                  <a:cubicBezTo>
                    <a:pt x="37" y="3"/>
                    <a:pt x="39" y="2"/>
                    <a:pt x="42" y="1"/>
                  </a:cubicBezTo>
                  <a:cubicBezTo>
                    <a:pt x="41" y="1"/>
                    <a:pt x="41" y="0"/>
                    <a:pt x="41" y="0"/>
                  </a:cubicBezTo>
                  <a:cubicBezTo>
                    <a:pt x="40" y="0"/>
                    <a:pt x="37" y="1"/>
                    <a:pt x="35" y="3"/>
                  </a:cubicBezTo>
                  <a:cubicBezTo>
                    <a:pt x="33" y="5"/>
                    <a:pt x="32" y="7"/>
                    <a:pt x="30" y="9"/>
                  </a:cubicBezTo>
                  <a:cubicBezTo>
                    <a:pt x="29" y="9"/>
                    <a:pt x="28" y="8"/>
                    <a:pt x="26" y="8"/>
                  </a:cubicBezTo>
                  <a:cubicBezTo>
                    <a:pt x="21" y="7"/>
                    <a:pt x="15" y="9"/>
                    <a:pt x="10" y="14"/>
                  </a:cubicBezTo>
                  <a:cubicBezTo>
                    <a:pt x="6" y="18"/>
                    <a:pt x="2" y="24"/>
                    <a:pt x="1" y="29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32" name="Freeform 2502"/>
            <p:cNvSpPr/>
            <p:nvPr/>
          </p:nvSpPr>
          <p:spPr>
            <a:xfrm>
              <a:off x="8651813" y="2692400"/>
              <a:ext cx="184150" cy="236538"/>
            </a:xfrm>
            <a:custGeom>
              <a:avLst/>
              <a:gdLst>
                <a:gd name="txL" fmla="*/ 0 w 49"/>
                <a:gd name="txT" fmla="*/ 0 h 63"/>
                <a:gd name="txR" fmla="*/ 49 w 49"/>
                <a:gd name="txB" fmla="*/ 63 h 63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9" h="63">
                  <a:moveTo>
                    <a:pt x="4" y="45"/>
                  </a:moveTo>
                  <a:cubicBezTo>
                    <a:pt x="7" y="50"/>
                    <a:pt x="12" y="53"/>
                    <a:pt x="17" y="55"/>
                  </a:cubicBezTo>
                  <a:cubicBezTo>
                    <a:pt x="22" y="57"/>
                    <a:pt x="26" y="58"/>
                    <a:pt x="31" y="59"/>
                  </a:cubicBezTo>
                  <a:cubicBezTo>
                    <a:pt x="32" y="59"/>
                    <a:pt x="36" y="60"/>
                    <a:pt x="39" y="61"/>
                  </a:cubicBezTo>
                  <a:cubicBezTo>
                    <a:pt x="42" y="62"/>
                    <a:pt x="45" y="63"/>
                    <a:pt x="45" y="63"/>
                  </a:cubicBezTo>
                  <a:cubicBezTo>
                    <a:pt x="43" y="60"/>
                    <a:pt x="44" y="56"/>
                    <a:pt x="45" y="53"/>
                  </a:cubicBezTo>
                  <a:cubicBezTo>
                    <a:pt x="45" y="49"/>
                    <a:pt x="47" y="46"/>
                    <a:pt x="47" y="43"/>
                  </a:cubicBezTo>
                  <a:cubicBezTo>
                    <a:pt x="49" y="34"/>
                    <a:pt x="48" y="22"/>
                    <a:pt x="42" y="15"/>
                  </a:cubicBezTo>
                  <a:cubicBezTo>
                    <a:pt x="38" y="11"/>
                    <a:pt x="33" y="9"/>
                    <a:pt x="28" y="8"/>
                  </a:cubicBezTo>
                  <a:cubicBezTo>
                    <a:pt x="23" y="8"/>
                    <a:pt x="17" y="9"/>
                    <a:pt x="12" y="11"/>
                  </a:cubicBezTo>
                  <a:cubicBezTo>
                    <a:pt x="11" y="9"/>
                    <a:pt x="11" y="7"/>
                    <a:pt x="11" y="5"/>
                  </a:cubicBezTo>
                  <a:cubicBezTo>
                    <a:pt x="11" y="4"/>
                    <a:pt x="11" y="4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2" y="2"/>
                    <a:pt x="12" y="2"/>
                    <a:pt x="13" y="2"/>
                  </a:cubicBezTo>
                  <a:cubicBezTo>
                    <a:pt x="13" y="2"/>
                    <a:pt x="14" y="1"/>
                    <a:pt x="14" y="1"/>
                  </a:cubicBezTo>
                  <a:cubicBezTo>
                    <a:pt x="14" y="1"/>
                    <a:pt x="14" y="1"/>
                    <a:pt x="15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9" y="1"/>
                    <a:pt x="19" y="2"/>
                    <a:pt x="19" y="2"/>
                  </a:cubicBezTo>
                  <a:cubicBezTo>
                    <a:pt x="18" y="3"/>
                    <a:pt x="18" y="4"/>
                    <a:pt x="17" y="4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4"/>
                    <a:pt x="19" y="3"/>
                    <a:pt x="20" y="2"/>
                  </a:cubicBezTo>
                  <a:cubicBezTo>
                    <a:pt x="20" y="2"/>
                    <a:pt x="20" y="2"/>
                    <a:pt x="20" y="1"/>
                  </a:cubicBezTo>
                  <a:cubicBezTo>
                    <a:pt x="20" y="1"/>
                    <a:pt x="20" y="1"/>
                    <a:pt x="21" y="1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1"/>
                    <a:pt x="21" y="1"/>
                    <a:pt x="20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8" y="1"/>
                    <a:pt x="17" y="1"/>
                    <a:pt x="16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5" y="0"/>
                    <a:pt x="14" y="1"/>
                    <a:pt x="12" y="2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4"/>
                  </a:cubicBezTo>
                  <a:cubicBezTo>
                    <a:pt x="10" y="6"/>
                    <a:pt x="10" y="10"/>
                    <a:pt x="11" y="12"/>
                  </a:cubicBezTo>
                  <a:cubicBezTo>
                    <a:pt x="5" y="15"/>
                    <a:pt x="0" y="21"/>
                    <a:pt x="0" y="28"/>
                  </a:cubicBezTo>
                  <a:cubicBezTo>
                    <a:pt x="0" y="33"/>
                    <a:pt x="2" y="40"/>
                    <a:pt x="4" y="45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33" name="Freeform 2503"/>
            <p:cNvSpPr/>
            <p:nvPr/>
          </p:nvSpPr>
          <p:spPr>
            <a:xfrm>
              <a:off x="8801038" y="2511425"/>
              <a:ext cx="271463" cy="241300"/>
            </a:xfrm>
            <a:custGeom>
              <a:avLst/>
              <a:gdLst>
                <a:gd name="txL" fmla="*/ 0 w 72"/>
                <a:gd name="txT" fmla="*/ 0 h 64"/>
                <a:gd name="txR" fmla="*/ 72 w 72"/>
                <a:gd name="txB" fmla="*/ 64 h 6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2" h="64">
                  <a:moveTo>
                    <a:pt x="8" y="56"/>
                  </a:moveTo>
                  <a:cubicBezTo>
                    <a:pt x="12" y="60"/>
                    <a:pt x="19" y="61"/>
                    <a:pt x="26" y="62"/>
                  </a:cubicBezTo>
                  <a:cubicBezTo>
                    <a:pt x="32" y="63"/>
                    <a:pt x="39" y="63"/>
                    <a:pt x="46" y="63"/>
                  </a:cubicBezTo>
                  <a:cubicBezTo>
                    <a:pt x="51" y="62"/>
                    <a:pt x="65" y="64"/>
                    <a:pt x="65" y="64"/>
                  </a:cubicBezTo>
                  <a:cubicBezTo>
                    <a:pt x="62" y="57"/>
                    <a:pt x="68" y="48"/>
                    <a:pt x="70" y="40"/>
                  </a:cubicBezTo>
                  <a:cubicBezTo>
                    <a:pt x="72" y="30"/>
                    <a:pt x="70" y="18"/>
                    <a:pt x="61" y="12"/>
                  </a:cubicBezTo>
                  <a:cubicBezTo>
                    <a:pt x="51" y="6"/>
                    <a:pt x="32" y="9"/>
                    <a:pt x="18" y="18"/>
                  </a:cubicBezTo>
                  <a:cubicBezTo>
                    <a:pt x="17" y="16"/>
                    <a:pt x="16" y="13"/>
                    <a:pt x="16" y="11"/>
                  </a:cubicBezTo>
                  <a:cubicBezTo>
                    <a:pt x="16" y="7"/>
                    <a:pt x="17" y="4"/>
                    <a:pt x="18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5" y="4"/>
                    <a:pt x="14" y="14"/>
                    <a:pt x="17" y="18"/>
                  </a:cubicBezTo>
                  <a:cubicBezTo>
                    <a:pt x="7" y="24"/>
                    <a:pt x="1" y="31"/>
                    <a:pt x="1" y="39"/>
                  </a:cubicBezTo>
                  <a:cubicBezTo>
                    <a:pt x="0" y="45"/>
                    <a:pt x="4" y="52"/>
                    <a:pt x="8" y="56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34" name="Freeform 2504"/>
            <p:cNvSpPr/>
            <p:nvPr/>
          </p:nvSpPr>
          <p:spPr>
            <a:xfrm>
              <a:off x="11187051" y="1831975"/>
              <a:ext cx="434975" cy="293688"/>
            </a:xfrm>
            <a:custGeom>
              <a:avLst/>
              <a:gdLst>
                <a:gd name="txL" fmla="*/ 0 w 116"/>
                <a:gd name="txT" fmla="*/ 0 h 78"/>
                <a:gd name="txR" fmla="*/ 116 w 116"/>
                <a:gd name="txB" fmla="*/ 78 h 78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16" h="78">
                  <a:moveTo>
                    <a:pt x="39" y="76"/>
                  </a:moveTo>
                  <a:cubicBezTo>
                    <a:pt x="50" y="78"/>
                    <a:pt x="61" y="75"/>
                    <a:pt x="73" y="70"/>
                  </a:cubicBezTo>
                  <a:cubicBezTo>
                    <a:pt x="78" y="68"/>
                    <a:pt x="83" y="65"/>
                    <a:pt x="89" y="63"/>
                  </a:cubicBezTo>
                  <a:cubicBezTo>
                    <a:pt x="94" y="61"/>
                    <a:pt x="100" y="60"/>
                    <a:pt x="106" y="62"/>
                  </a:cubicBezTo>
                  <a:cubicBezTo>
                    <a:pt x="109" y="62"/>
                    <a:pt x="113" y="62"/>
                    <a:pt x="116" y="63"/>
                  </a:cubicBezTo>
                  <a:cubicBezTo>
                    <a:pt x="112" y="60"/>
                    <a:pt x="109" y="54"/>
                    <a:pt x="105" y="47"/>
                  </a:cubicBezTo>
                  <a:cubicBezTo>
                    <a:pt x="101" y="40"/>
                    <a:pt x="97" y="33"/>
                    <a:pt x="95" y="29"/>
                  </a:cubicBezTo>
                  <a:cubicBezTo>
                    <a:pt x="84" y="13"/>
                    <a:pt x="70" y="0"/>
                    <a:pt x="51" y="1"/>
                  </a:cubicBezTo>
                  <a:cubicBezTo>
                    <a:pt x="41" y="1"/>
                    <a:pt x="32" y="5"/>
                    <a:pt x="26" y="11"/>
                  </a:cubicBezTo>
                  <a:cubicBezTo>
                    <a:pt x="21" y="18"/>
                    <a:pt x="17" y="26"/>
                    <a:pt x="16" y="36"/>
                  </a:cubicBezTo>
                  <a:cubicBezTo>
                    <a:pt x="10" y="35"/>
                    <a:pt x="5" y="33"/>
                    <a:pt x="1" y="30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3" y="34"/>
                    <a:pt x="9" y="36"/>
                    <a:pt x="16" y="37"/>
                  </a:cubicBezTo>
                  <a:cubicBezTo>
                    <a:pt x="16" y="39"/>
                    <a:pt x="15" y="41"/>
                    <a:pt x="15" y="44"/>
                  </a:cubicBezTo>
                  <a:cubicBezTo>
                    <a:pt x="15" y="52"/>
                    <a:pt x="18" y="59"/>
                    <a:pt x="22" y="65"/>
                  </a:cubicBezTo>
                  <a:cubicBezTo>
                    <a:pt x="27" y="70"/>
                    <a:pt x="32" y="74"/>
                    <a:pt x="39" y="76"/>
                  </a:cubicBezTo>
                  <a:close/>
                </a:path>
              </a:pathLst>
            </a:custGeom>
            <a:solidFill>
              <a:srgbClr val="8CD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35" name="Freeform 2505"/>
            <p:cNvSpPr/>
            <p:nvPr/>
          </p:nvSpPr>
          <p:spPr>
            <a:xfrm>
              <a:off x="11198163" y="1738312"/>
              <a:ext cx="363538" cy="269875"/>
            </a:xfrm>
            <a:custGeom>
              <a:avLst/>
              <a:gdLst>
                <a:gd name="txL" fmla="*/ 0 w 97"/>
                <a:gd name="txT" fmla="*/ 0 h 72"/>
                <a:gd name="txR" fmla="*/ 97 w 97"/>
                <a:gd name="txB" fmla="*/ 72 h 7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97" h="72">
                  <a:moveTo>
                    <a:pt x="68" y="67"/>
                  </a:moveTo>
                  <a:cubicBezTo>
                    <a:pt x="76" y="63"/>
                    <a:pt x="80" y="56"/>
                    <a:pt x="84" y="49"/>
                  </a:cubicBezTo>
                  <a:cubicBezTo>
                    <a:pt x="87" y="43"/>
                    <a:pt x="89" y="37"/>
                    <a:pt x="90" y="30"/>
                  </a:cubicBezTo>
                  <a:cubicBezTo>
                    <a:pt x="91" y="25"/>
                    <a:pt x="97" y="10"/>
                    <a:pt x="97" y="10"/>
                  </a:cubicBezTo>
                  <a:cubicBezTo>
                    <a:pt x="88" y="13"/>
                    <a:pt x="78" y="6"/>
                    <a:pt x="70" y="3"/>
                  </a:cubicBezTo>
                  <a:cubicBezTo>
                    <a:pt x="64" y="1"/>
                    <a:pt x="57" y="0"/>
                    <a:pt x="51" y="0"/>
                  </a:cubicBezTo>
                  <a:cubicBezTo>
                    <a:pt x="45" y="0"/>
                    <a:pt x="39" y="2"/>
                    <a:pt x="34" y="5"/>
                  </a:cubicBezTo>
                  <a:cubicBezTo>
                    <a:pt x="29" y="9"/>
                    <a:pt x="25" y="16"/>
                    <a:pt x="23" y="23"/>
                  </a:cubicBezTo>
                  <a:cubicBezTo>
                    <a:pt x="21" y="31"/>
                    <a:pt x="20" y="40"/>
                    <a:pt x="22" y="47"/>
                  </a:cubicBezTo>
                  <a:cubicBezTo>
                    <a:pt x="19" y="48"/>
                    <a:pt x="15" y="48"/>
                    <a:pt x="12" y="47"/>
                  </a:cubicBezTo>
                  <a:cubicBezTo>
                    <a:pt x="8" y="46"/>
                    <a:pt x="4" y="43"/>
                    <a:pt x="1" y="40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" y="43"/>
                    <a:pt x="5" y="45"/>
                    <a:pt x="10" y="47"/>
                  </a:cubicBezTo>
                  <a:cubicBezTo>
                    <a:pt x="14" y="48"/>
                    <a:pt x="19" y="49"/>
                    <a:pt x="22" y="49"/>
                  </a:cubicBezTo>
                  <a:cubicBezTo>
                    <a:pt x="25" y="59"/>
                    <a:pt x="32" y="68"/>
                    <a:pt x="43" y="70"/>
                  </a:cubicBezTo>
                  <a:cubicBezTo>
                    <a:pt x="50" y="72"/>
                    <a:pt x="61" y="70"/>
                    <a:pt x="68" y="67"/>
                  </a:cubicBezTo>
                  <a:close/>
                </a:path>
              </a:pathLst>
            </a:custGeom>
            <a:solidFill>
              <a:srgbClr val="88C6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36" name="Freeform 2506"/>
            <p:cNvSpPr/>
            <p:nvPr/>
          </p:nvSpPr>
          <p:spPr>
            <a:xfrm>
              <a:off x="11250551" y="1193800"/>
              <a:ext cx="307975" cy="327025"/>
            </a:xfrm>
            <a:custGeom>
              <a:avLst/>
              <a:gdLst>
                <a:gd name="txL" fmla="*/ 0 w 82"/>
                <a:gd name="txT" fmla="*/ 0 h 87"/>
                <a:gd name="txR" fmla="*/ 82 w 82"/>
                <a:gd name="txB" fmla="*/ 87 h 8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82" h="87">
                  <a:moveTo>
                    <a:pt x="65" y="78"/>
                  </a:moveTo>
                  <a:cubicBezTo>
                    <a:pt x="76" y="69"/>
                    <a:pt x="81" y="56"/>
                    <a:pt x="81" y="42"/>
                  </a:cubicBezTo>
                  <a:cubicBezTo>
                    <a:pt x="81" y="32"/>
                    <a:pt x="78" y="18"/>
                    <a:pt x="81" y="9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80" y="3"/>
                    <a:pt x="75" y="5"/>
                    <a:pt x="69" y="6"/>
                  </a:cubicBezTo>
                  <a:cubicBezTo>
                    <a:pt x="63" y="7"/>
                    <a:pt x="57" y="7"/>
                    <a:pt x="53" y="7"/>
                  </a:cubicBezTo>
                  <a:cubicBezTo>
                    <a:pt x="45" y="8"/>
                    <a:pt x="38" y="9"/>
                    <a:pt x="31" y="11"/>
                  </a:cubicBezTo>
                  <a:cubicBezTo>
                    <a:pt x="25" y="13"/>
                    <a:pt x="19" y="17"/>
                    <a:pt x="15" y="23"/>
                  </a:cubicBezTo>
                  <a:cubicBezTo>
                    <a:pt x="10" y="31"/>
                    <a:pt x="8" y="39"/>
                    <a:pt x="8" y="47"/>
                  </a:cubicBezTo>
                  <a:cubicBezTo>
                    <a:pt x="8" y="55"/>
                    <a:pt x="11" y="64"/>
                    <a:pt x="16" y="72"/>
                  </a:cubicBezTo>
                  <a:cubicBezTo>
                    <a:pt x="11" y="75"/>
                    <a:pt x="6" y="77"/>
                    <a:pt x="0" y="77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5" y="80"/>
                    <a:pt x="11" y="77"/>
                    <a:pt x="17" y="73"/>
                  </a:cubicBezTo>
                  <a:cubicBezTo>
                    <a:pt x="18" y="74"/>
                    <a:pt x="20" y="76"/>
                    <a:pt x="21" y="78"/>
                  </a:cubicBezTo>
                  <a:cubicBezTo>
                    <a:pt x="27" y="84"/>
                    <a:pt x="35" y="87"/>
                    <a:pt x="43" y="87"/>
                  </a:cubicBezTo>
                  <a:cubicBezTo>
                    <a:pt x="51" y="87"/>
                    <a:pt x="59" y="84"/>
                    <a:pt x="65" y="78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37" name="Freeform 2507"/>
            <p:cNvSpPr/>
            <p:nvPr/>
          </p:nvSpPr>
          <p:spPr>
            <a:xfrm>
              <a:off x="10987026" y="1284287"/>
              <a:ext cx="169863" cy="214313"/>
            </a:xfrm>
            <a:custGeom>
              <a:avLst/>
              <a:gdLst>
                <a:gd name="txL" fmla="*/ 0 w 45"/>
                <a:gd name="txT" fmla="*/ 0 h 57"/>
                <a:gd name="txR" fmla="*/ 45 w 45"/>
                <a:gd name="txB" fmla="*/ 57 h 5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45" h="57">
                  <a:moveTo>
                    <a:pt x="41" y="46"/>
                  </a:moveTo>
                  <a:cubicBezTo>
                    <a:pt x="45" y="38"/>
                    <a:pt x="45" y="30"/>
                    <a:pt x="42" y="23"/>
                  </a:cubicBezTo>
                  <a:cubicBezTo>
                    <a:pt x="41" y="18"/>
                    <a:pt x="36" y="11"/>
                    <a:pt x="36" y="5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4" y="4"/>
                    <a:pt x="24" y="8"/>
                    <a:pt x="20" y="10"/>
                  </a:cubicBezTo>
                  <a:cubicBezTo>
                    <a:pt x="16" y="12"/>
                    <a:pt x="13" y="14"/>
                    <a:pt x="10" y="16"/>
                  </a:cubicBezTo>
                  <a:cubicBezTo>
                    <a:pt x="7" y="18"/>
                    <a:pt x="5" y="21"/>
                    <a:pt x="4" y="25"/>
                  </a:cubicBezTo>
                  <a:cubicBezTo>
                    <a:pt x="3" y="29"/>
                    <a:pt x="4" y="33"/>
                    <a:pt x="5" y="38"/>
                  </a:cubicBezTo>
                  <a:cubicBezTo>
                    <a:pt x="6" y="42"/>
                    <a:pt x="7" y="47"/>
                    <a:pt x="11" y="51"/>
                  </a:cubicBezTo>
                  <a:cubicBezTo>
                    <a:pt x="8" y="54"/>
                    <a:pt x="4" y="55"/>
                    <a:pt x="0" y="54"/>
                  </a:cubicBezTo>
                  <a:cubicBezTo>
                    <a:pt x="0" y="55"/>
                    <a:pt x="0" y="55"/>
                    <a:pt x="0" y="56"/>
                  </a:cubicBezTo>
                  <a:cubicBezTo>
                    <a:pt x="1" y="56"/>
                    <a:pt x="3" y="56"/>
                    <a:pt x="5" y="55"/>
                  </a:cubicBezTo>
                  <a:cubicBezTo>
                    <a:pt x="7" y="54"/>
                    <a:pt x="9" y="53"/>
                    <a:pt x="11" y="52"/>
                  </a:cubicBezTo>
                  <a:cubicBezTo>
                    <a:pt x="12" y="53"/>
                    <a:pt x="13" y="53"/>
                    <a:pt x="14" y="54"/>
                  </a:cubicBezTo>
                  <a:cubicBezTo>
                    <a:pt x="18" y="57"/>
                    <a:pt x="24" y="57"/>
                    <a:pt x="29" y="56"/>
                  </a:cubicBezTo>
                  <a:cubicBezTo>
                    <a:pt x="34" y="54"/>
                    <a:pt x="38" y="50"/>
                    <a:pt x="41" y="46"/>
                  </a:cubicBezTo>
                  <a:close/>
                </a:path>
              </a:pathLst>
            </a:custGeom>
            <a:solidFill>
              <a:srgbClr val="A3E55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38" name="Freeform 2508"/>
            <p:cNvSpPr/>
            <p:nvPr/>
          </p:nvSpPr>
          <p:spPr>
            <a:xfrm>
              <a:off x="10783826" y="1358900"/>
              <a:ext cx="192088" cy="280988"/>
            </a:xfrm>
            <a:custGeom>
              <a:avLst/>
              <a:gdLst>
                <a:gd name="txL" fmla="*/ 0 w 51"/>
                <a:gd name="txT" fmla="*/ 0 h 75"/>
                <a:gd name="txR" fmla="*/ 51 w 51"/>
                <a:gd name="txB" fmla="*/ 75 h 7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1" h="75">
                  <a:moveTo>
                    <a:pt x="50" y="31"/>
                  </a:moveTo>
                  <a:cubicBezTo>
                    <a:pt x="49" y="25"/>
                    <a:pt x="45" y="21"/>
                    <a:pt x="41" y="17"/>
                  </a:cubicBezTo>
                  <a:cubicBezTo>
                    <a:pt x="37" y="14"/>
                    <a:pt x="33" y="11"/>
                    <a:pt x="29" y="9"/>
                  </a:cubicBezTo>
                  <a:cubicBezTo>
                    <a:pt x="25" y="7"/>
                    <a:pt x="16" y="0"/>
                    <a:pt x="16" y="0"/>
                  </a:cubicBezTo>
                  <a:cubicBezTo>
                    <a:pt x="17" y="7"/>
                    <a:pt x="10" y="13"/>
                    <a:pt x="6" y="18"/>
                  </a:cubicBezTo>
                  <a:cubicBezTo>
                    <a:pt x="4" y="22"/>
                    <a:pt x="2" y="26"/>
                    <a:pt x="1" y="31"/>
                  </a:cubicBezTo>
                  <a:cubicBezTo>
                    <a:pt x="0" y="33"/>
                    <a:pt x="0" y="35"/>
                    <a:pt x="0" y="37"/>
                  </a:cubicBezTo>
                  <a:cubicBezTo>
                    <a:pt x="0" y="38"/>
                    <a:pt x="0" y="38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0" y="39"/>
                    <a:pt x="0" y="40"/>
                  </a:cubicBezTo>
                  <a:cubicBezTo>
                    <a:pt x="0" y="40"/>
                    <a:pt x="0" y="40"/>
                    <a:pt x="0" y="41"/>
                  </a:cubicBezTo>
                  <a:cubicBezTo>
                    <a:pt x="0" y="42"/>
                    <a:pt x="1" y="43"/>
                    <a:pt x="1" y="45"/>
                  </a:cubicBezTo>
                  <a:cubicBezTo>
                    <a:pt x="3" y="50"/>
                    <a:pt x="7" y="53"/>
                    <a:pt x="12" y="56"/>
                  </a:cubicBezTo>
                  <a:cubicBezTo>
                    <a:pt x="17" y="58"/>
                    <a:pt x="23" y="60"/>
                    <a:pt x="29" y="60"/>
                  </a:cubicBezTo>
                  <a:cubicBezTo>
                    <a:pt x="29" y="62"/>
                    <a:pt x="28" y="65"/>
                    <a:pt x="27" y="67"/>
                  </a:cubicBezTo>
                  <a:cubicBezTo>
                    <a:pt x="25" y="70"/>
                    <a:pt x="23" y="73"/>
                    <a:pt x="20" y="74"/>
                  </a:cubicBezTo>
                  <a:cubicBezTo>
                    <a:pt x="20" y="74"/>
                    <a:pt x="20" y="75"/>
                    <a:pt x="20" y="75"/>
                  </a:cubicBezTo>
                  <a:cubicBezTo>
                    <a:pt x="21" y="75"/>
                    <a:pt x="22" y="74"/>
                    <a:pt x="23" y="73"/>
                  </a:cubicBezTo>
                  <a:cubicBezTo>
                    <a:pt x="25" y="72"/>
                    <a:pt x="26" y="70"/>
                    <a:pt x="27" y="69"/>
                  </a:cubicBezTo>
                  <a:cubicBezTo>
                    <a:pt x="29" y="66"/>
                    <a:pt x="30" y="62"/>
                    <a:pt x="30" y="60"/>
                  </a:cubicBezTo>
                  <a:cubicBezTo>
                    <a:pt x="34" y="60"/>
                    <a:pt x="38" y="59"/>
                    <a:pt x="41" y="57"/>
                  </a:cubicBezTo>
                  <a:cubicBezTo>
                    <a:pt x="44" y="55"/>
                    <a:pt x="47" y="52"/>
                    <a:pt x="48" y="49"/>
                  </a:cubicBezTo>
                  <a:cubicBezTo>
                    <a:pt x="48" y="49"/>
                    <a:pt x="49" y="49"/>
                    <a:pt x="49" y="48"/>
                  </a:cubicBezTo>
                  <a:cubicBezTo>
                    <a:pt x="49" y="48"/>
                    <a:pt x="49" y="48"/>
                    <a:pt x="49" y="48"/>
                  </a:cubicBezTo>
                  <a:cubicBezTo>
                    <a:pt x="49" y="48"/>
                    <a:pt x="49" y="48"/>
                    <a:pt x="49" y="48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49" y="46"/>
                    <a:pt x="49" y="46"/>
                    <a:pt x="49" y="46"/>
                  </a:cubicBezTo>
                  <a:cubicBezTo>
                    <a:pt x="50" y="44"/>
                    <a:pt x="50" y="43"/>
                    <a:pt x="50" y="41"/>
                  </a:cubicBezTo>
                  <a:cubicBezTo>
                    <a:pt x="51" y="38"/>
                    <a:pt x="51" y="34"/>
                    <a:pt x="50" y="31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39" name="Freeform 2509"/>
            <p:cNvSpPr/>
            <p:nvPr/>
          </p:nvSpPr>
          <p:spPr>
            <a:xfrm>
              <a:off x="10829863" y="1009650"/>
              <a:ext cx="228600" cy="327025"/>
            </a:xfrm>
            <a:custGeom>
              <a:avLst/>
              <a:gdLst>
                <a:gd name="txL" fmla="*/ 0 w 61"/>
                <a:gd name="txT" fmla="*/ 0 h 87"/>
                <a:gd name="txR" fmla="*/ 61 w 61"/>
                <a:gd name="txB" fmla="*/ 87 h 8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1" h="87">
                  <a:moveTo>
                    <a:pt x="61" y="51"/>
                  </a:moveTo>
                  <a:cubicBezTo>
                    <a:pt x="61" y="44"/>
                    <a:pt x="57" y="38"/>
                    <a:pt x="53" y="31"/>
                  </a:cubicBezTo>
                  <a:cubicBezTo>
                    <a:pt x="49" y="26"/>
                    <a:pt x="45" y="21"/>
                    <a:pt x="41" y="16"/>
                  </a:cubicBezTo>
                  <a:cubicBezTo>
                    <a:pt x="37" y="13"/>
                    <a:pt x="29" y="0"/>
                    <a:pt x="29" y="0"/>
                  </a:cubicBezTo>
                  <a:cubicBezTo>
                    <a:pt x="27" y="8"/>
                    <a:pt x="18" y="10"/>
                    <a:pt x="13" y="15"/>
                  </a:cubicBezTo>
                  <a:cubicBezTo>
                    <a:pt x="6" y="21"/>
                    <a:pt x="0" y="32"/>
                    <a:pt x="2" y="44"/>
                  </a:cubicBezTo>
                  <a:cubicBezTo>
                    <a:pt x="5" y="56"/>
                    <a:pt x="19" y="68"/>
                    <a:pt x="33" y="73"/>
                  </a:cubicBezTo>
                  <a:cubicBezTo>
                    <a:pt x="32" y="75"/>
                    <a:pt x="32" y="78"/>
                    <a:pt x="30" y="79"/>
                  </a:cubicBezTo>
                  <a:cubicBezTo>
                    <a:pt x="28" y="82"/>
                    <a:pt x="26" y="84"/>
                    <a:pt x="23" y="85"/>
                  </a:cubicBezTo>
                  <a:cubicBezTo>
                    <a:pt x="24" y="87"/>
                    <a:pt x="24" y="87"/>
                    <a:pt x="24" y="87"/>
                  </a:cubicBezTo>
                  <a:cubicBezTo>
                    <a:pt x="27" y="86"/>
                    <a:pt x="33" y="78"/>
                    <a:pt x="34" y="73"/>
                  </a:cubicBezTo>
                  <a:cubicBezTo>
                    <a:pt x="43" y="76"/>
                    <a:pt x="51" y="75"/>
                    <a:pt x="56" y="69"/>
                  </a:cubicBezTo>
                  <a:cubicBezTo>
                    <a:pt x="59" y="65"/>
                    <a:pt x="61" y="57"/>
                    <a:pt x="61" y="51"/>
                  </a:cubicBezTo>
                  <a:close/>
                </a:path>
              </a:pathLst>
            </a:custGeom>
            <a:solidFill>
              <a:srgbClr val="88C6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40" name="Freeform 2510"/>
            <p:cNvSpPr/>
            <p:nvPr/>
          </p:nvSpPr>
          <p:spPr>
            <a:xfrm>
              <a:off x="10596501" y="1562100"/>
              <a:ext cx="93663" cy="120650"/>
            </a:xfrm>
            <a:custGeom>
              <a:avLst/>
              <a:gdLst>
                <a:gd name="txL" fmla="*/ 0 w 25"/>
                <a:gd name="txT" fmla="*/ 0 h 32"/>
                <a:gd name="txR" fmla="*/ 25 w 25"/>
                <a:gd name="txB" fmla="*/ 32 h 3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5" h="32">
                  <a:moveTo>
                    <a:pt x="22" y="9"/>
                  </a:moveTo>
                  <a:cubicBezTo>
                    <a:pt x="20" y="7"/>
                    <a:pt x="18" y="6"/>
                    <a:pt x="16" y="5"/>
                  </a:cubicBezTo>
                  <a:cubicBezTo>
                    <a:pt x="14" y="5"/>
                    <a:pt x="12" y="4"/>
                    <a:pt x="10" y="3"/>
                  </a:cubicBezTo>
                  <a:cubicBezTo>
                    <a:pt x="9" y="3"/>
                    <a:pt x="7" y="2"/>
                    <a:pt x="6" y="1"/>
                  </a:cubicBezTo>
                  <a:cubicBezTo>
                    <a:pt x="5" y="1"/>
                    <a:pt x="4" y="0"/>
                    <a:pt x="4" y="0"/>
                  </a:cubicBezTo>
                  <a:cubicBezTo>
                    <a:pt x="4" y="3"/>
                    <a:pt x="1" y="7"/>
                    <a:pt x="1" y="11"/>
                  </a:cubicBezTo>
                  <a:cubicBezTo>
                    <a:pt x="0" y="16"/>
                    <a:pt x="2" y="22"/>
                    <a:pt x="5" y="25"/>
                  </a:cubicBezTo>
                  <a:cubicBezTo>
                    <a:pt x="7" y="26"/>
                    <a:pt x="9" y="27"/>
                    <a:pt x="12" y="27"/>
                  </a:cubicBezTo>
                  <a:cubicBezTo>
                    <a:pt x="15" y="26"/>
                    <a:pt x="17" y="25"/>
                    <a:pt x="20" y="24"/>
                  </a:cubicBezTo>
                  <a:cubicBezTo>
                    <a:pt x="20" y="25"/>
                    <a:pt x="20" y="26"/>
                    <a:pt x="20" y="27"/>
                  </a:cubicBezTo>
                  <a:cubicBezTo>
                    <a:pt x="21" y="29"/>
                    <a:pt x="20" y="30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1" y="30"/>
                    <a:pt x="21" y="26"/>
                    <a:pt x="20" y="24"/>
                  </a:cubicBezTo>
                  <a:cubicBezTo>
                    <a:pt x="23" y="22"/>
                    <a:pt x="25" y="19"/>
                    <a:pt x="25" y="15"/>
                  </a:cubicBezTo>
                  <a:cubicBezTo>
                    <a:pt x="24" y="13"/>
                    <a:pt x="23" y="10"/>
                    <a:pt x="22" y="9"/>
                  </a:cubicBezTo>
                  <a:close/>
                </a:path>
              </a:pathLst>
            </a:custGeom>
            <a:solidFill>
              <a:srgbClr val="C7F487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41" name="Freeform 2511"/>
            <p:cNvSpPr/>
            <p:nvPr/>
          </p:nvSpPr>
          <p:spPr>
            <a:xfrm>
              <a:off x="8066026" y="908050"/>
              <a:ext cx="203200" cy="192088"/>
            </a:xfrm>
            <a:custGeom>
              <a:avLst/>
              <a:gdLst>
                <a:gd name="txL" fmla="*/ 0 w 54"/>
                <a:gd name="txT" fmla="*/ 0 h 51"/>
                <a:gd name="txR" fmla="*/ 54 w 54"/>
                <a:gd name="txB" fmla="*/ 51 h 5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4" h="51">
                  <a:moveTo>
                    <a:pt x="22" y="45"/>
                  </a:moveTo>
                  <a:cubicBezTo>
                    <a:pt x="23" y="45"/>
                    <a:pt x="23" y="44"/>
                    <a:pt x="24" y="43"/>
                  </a:cubicBezTo>
                  <a:cubicBezTo>
                    <a:pt x="28" y="40"/>
                    <a:pt x="30" y="36"/>
                    <a:pt x="32" y="32"/>
                  </a:cubicBezTo>
                  <a:cubicBezTo>
                    <a:pt x="36" y="27"/>
                    <a:pt x="38" y="20"/>
                    <a:pt x="41" y="14"/>
                  </a:cubicBezTo>
                  <a:cubicBezTo>
                    <a:pt x="43" y="11"/>
                    <a:pt x="46" y="8"/>
                    <a:pt x="49" y="5"/>
                  </a:cubicBezTo>
                  <a:cubicBezTo>
                    <a:pt x="51" y="4"/>
                    <a:pt x="53" y="2"/>
                    <a:pt x="54" y="0"/>
                  </a:cubicBezTo>
                  <a:cubicBezTo>
                    <a:pt x="51" y="3"/>
                    <a:pt x="46" y="5"/>
                    <a:pt x="44" y="6"/>
                  </a:cubicBezTo>
                  <a:cubicBezTo>
                    <a:pt x="34" y="12"/>
                    <a:pt x="28" y="23"/>
                    <a:pt x="20" y="31"/>
                  </a:cubicBezTo>
                  <a:cubicBezTo>
                    <a:pt x="17" y="35"/>
                    <a:pt x="13" y="39"/>
                    <a:pt x="9" y="42"/>
                  </a:cubicBezTo>
                  <a:cubicBezTo>
                    <a:pt x="6" y="45"/>
                    <a:pt x="3" y="48"/>
                    <a:pt x="0" y="50"/>
                  </a:cubicBezTo>
                  <a:cubicBezTo>
                    <a:pt x="0" y="50"/>
                    <a:pt x="0" y="50"/>
                    <a:pt x="0" y="51"/>
                  </a:cubicBezTo>
                  <a:cubicBezTo>
                    <a:pt x="7" y="47"/>
                    <a:pt x="14" y="47"/>
                    <a:pt x="22" y="45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1142" name="Picture 2512"/>
            <p:cNvPicPr>
              <a:picLocks noChangeAspect="1"/>
            </p:cNvPicPr>
            <p:nvPr/>
          </p:nvPicPr>
          <p:blipFill>
            <a:blip r:embed="rId116"/>
            <a:stretch>
              <a:fillRect/>
            </a:stretch>
          </p:blipFill>
          <p:spPr>
            <a:xfrm>
              <a:off x="8131113" y="890587"/>
              <a:ext cx="158750" cy="203200"/>
            </a:xfrm>
            <a:prstGeom prst="rect">
              <a:avLst/>
            </a:prstGeom>
            <a:noFill/>
            <a:ln w="9525">
              <a:noFill/>
            </a:ln>
          </p:spPr>
        </p:pic>
        <p:pic>
          <p:nvPicPr>
            <p:cNvPr id="11143" name="Picture 2513"/>
            <p:cNvPicPr>
              <a:picLocks noChangeAspect="1"/>
            </p:cNvPicPr>
            <p:nvPr/>
          </p:nvPicPr>
          <p:blipFill>
            <a:blip r:embed="rId117"/>
            <a:stretch>
              <a:fillRect/>
            </a:stretch>
          </p:blipFill>
          <p:spPr>
            <a:xfrm>
              <a:off x="8048563" y="854075"/>
              <a:ext cx="249238" cy="258763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1144" name="Freeform 2514"/>
            <p:cNvSpPr/>
            <p:nvPr/>
          </p:nvSpPr>
          <p:spPr>
            <a:xfrm>
              <a:off x="8085076" y="971550"/>
              <a:ext cx="96838" cy="71438"/>
            </a:xfrm>
            <a:custGeom>
              <a:avLst/>
              <a:gdLst>
                <a:gd name="txL" fmla="*/ 0 w 26"/>
                <a:gd name="txT" fmla="*/ 0 h 19"/>
                <a:gd name="txR" fmla="*/ 26 w 26"/>
                <a:gd name="txB" fmla="*/ 19 h 19"/>
              </a:gdLst>
              <a:ahLst/>
              <a:cxnLst>
                <a:cxn ang="0">
                  <a:pos x="2147483647" y="2147483647"/>
                </a:cxn>
                <a:cxn ang="0">
                  <a:pos x="2147483647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26" h="19">
                  <a:moveTo>
                    <a:pt x="15" y="12"/>
                  </a:moveTo>
                  <a:cubicBezTo>
                    <a:pt x="20" y="9"/>
                    <a:pt x="23" y="4"/>
                    <a:pt x="26" y="0"/>
                  </a:cubicBezTo>
                  <a:cubicBezTo>
                    <a:pt x="24" y="2"/>
                    <a:pt x="22" y="4"/>
                    <a:pt x="19" y="5"/>
                  </a:cubicBezTo>
                  <a:cubicBezTo>
                    <a:pt x="16" y="6"/>
                    <a:pt x="13" y="5"/>
                    <a:pt x="10" y="4"/>
                  </a:cubicBezTo>
                  <a:cubicBezTo>
                    <a:pt x="8" y="3"/>
                    <a:pt x="6" y="1"/>
                    <a:pt x="4" y="1"/>
                  </a:cubicBezTo>
                  <a:cubicBezTo>
                    <a:pt x="2" y="7"/>
                    <a:pt x="1" y="13"/>
                    <a:pt x="0" y="19"/>
                  </a:cubicBezTo>
                  <a:cubicBezTo>
                    <a:pt x="5" y="19"/>
                    <a:pt x="11" y="14"/>
                    <a:pt x="15" y="12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45" name="Freeform 2516"/>
            <p:cNvSpPr>
              <a:spLocks noEditPoints="1"/>
            </p:cNvSpPr>
            <p:nvPr/>
          </p:nvSpPr>
          <p:spPr>
            <a:xfrm>
              <a:off x="8073963" y="896937"/>
              <a:ext cx="206375" cy="192088"/>
            </a:xfrm>
            <a:custGeom>
              <a:avLst/>
              <a:gdLst>
                <a:gd name="txL" fmla="*/ 0 w 55"/>
                <a:gd name="txT" fmla="*/ 0 h 51"/>
                <a:gd name="txR" fmla="*/ 55 w 55"/>
                <a:gd name="txB" fmla="*/ 51 h 5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55" h="51">
                  <a:moveTo>
                    <a:pt x="27" y="14"/>
                  </a:moveTo>
                  <a:cubicBezTo>
                    <a:pt x="27" y="14"/>
                    <a:pt x="28" y="13"/>
                    <a:pt x="28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2" y="12"/>
                    <a:pt x="34" y="12"/>
                    <a:pt x="36" y="11"/>
                  </a:cubicBezTo>
                  <a:cubicBezTo>
                    <a:pt x="35" y="12"/>
                    <a:pt x="34" y="12"/>
                    <a:pt x="33" y="13"/>
                  </a:cubicBezTo>
                  <a:cubicBezTo>
                    <a:pt x="32" y="14"/>
                    <a:pt x="31" y="15"/>
                    <a:pt x="30" y="17"/>
                  </a:cubicBezTo>
                  <a:cubicBezTo>
                    <a:pt x="29" y="18"/>
                    <a:pt x="28" y="19"/>
                    <a:pt x="27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6" y="22"/>
                    <a:pt x="26" y="22"/>
                    <a:pt x="25" y="23"/>
                  </a:cubicBezTo>
                  <a:cubicBezTo>
                    <a:pt x="24" y="24"/>
                    <a:pt x="23" y="24"/>
                    <a:pt x="23" y="24"/>
                  </a:cubicBezTo>
                  <a:cubicBezTo>
                    <a:pt x="22" y="24"/>
                    <a:pt x="21" y="25"/>
                    <a:pt x="20" y="24"/>
                  </a:cubicBezTo>
                  <a:cubicBezTo>
                    <a:pt x="19" y="24"/>
                    <a:pt x="18" y="24"/>
                    <a:pt x="17" y="24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5" y="24"/>
                    <a:pt x="15" y="24"/>
                    <a:pt x="14" y="24"/>
                  </a:cubicBezTo>
                  <a:cubicBezTo>
                    <a:pt x="13" y="23"/>
                    <a:pt x="13" y="23"/>
                    <a:pt x="12" y="23"/>
                  </a:cubicBezTo>
                  <a:cubicBezTo>
                    <a:pt x="11" y="22"/>
                    <a:pt x="10" y="22"/>
                    <a:pt x="9" y="21"/>
                  </a:cubicBezTo>
                  <a:cubicBezTo>
                    <a:pt x="11" y="22"/>
                    <a:pt x="12" y="23"/>
                    <a:pt x="14" y="24"/>
                  </a:cubicBezTo>
                  <a:cubicBezTo>
                    <a:pt x="15" y="24"/>
                    <a:pt x="15" y="25"/>
                    <a:pt x="16" y="25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8" y="25"/>
                    <a:pt x="19" y="26"/>
                    <a:pt x="20" y="26"/>
                  </a:cubicBezTo>
                  <a:cubicBezTo>
                    <a:pt x="21" y="26"/>
                    <a:pt x="22" y="26"/>
                    <a:pt x="23" y="26"/>
                  </a:cubicBezTo>
                  <a:cubicBezTo>
                    <a:pt x="23" y="25"/>
                    <a:pt x="24" y="25"/>
                    <a:pt x="24" y="25"/>
                  </a:cubicBezTo>
                  <a:cubicBezTo>
                    <a:pt x="24" y="26"/>
                    <a:pt x="23" y="26"/>
                    <a:pt x="23" y="26"/>
                  </a:cubicBezTo>
                  <a:cubicBezTo>
                    <a:pt x="23" y="27"/>
                    <a:pt x="22" y="27"/>
                    <a:pt x="22" y="28"/>
                  </a:cubicBezTo>
                  <a:cubicBezTo>
                    <a:pt x="21" y="28"/>
                    <a:pt x="21" y="29"/>
                    <a:pt x="20" y="30"/>
                  </a:cubicBezTo>
                  <a:cubicBezTo>
                    <a:pt x="19" y="31"/>
                    <a:pt x="17" y="32"/>
                    <a:pt x="15" y="33"/>
                  </a:cubicBezTo>
                  <a:cubicBezTo>
                    <a:pt x="15" y="34"/>
                    <a:pt x="14" y="35"/>
                    <a:pt x="13" y="35"/>
                  </a:cubicBezTo>
                  <a:cubicBezTo>
                    <a:pt x="12" y="36"/>
                    <a:pt x="11" y="36"/>
                    <a:pt x="10" y="36"/>
                  </a:cubicBezTo>
                  <a:cubicBezTo>
                    <a:pt x="9" y="37"/>
                    <a:pt x="9" y="37"/>
                    <a:pt x="8" y="38"/>
                  </a:cubicBezTo>
                  <a:cubicBezTo>
                    <a:pt x="7" y="38"/>
                    <a:pt x="6" y="38"/>
                    <a:pt x="5" y="39"/>
                  </a:cubicBezTo>
                  <a:cubicBezTo>
                    <a:pt x="7" y="38"/>
                    <a:pt x="9" y="38"/>
                    <a:pt x="11" y="37"/>
                  </a:cubicBezTo>
                  <a:cubicBezTo>
                    <a:pt x="12" y="36"/>
                    <a:pt x="14" y="35"/>
                    <a:pt x="16" y="34"/>
                  </a:cubicBezTo>
                  <a:cubicBezTo>
                    <a:pt x="17" y="34"/>
                    <a:pt x="18" y="33"/>
                    <a:pt x="19" y="32"/>
                  </a:cubicBezTo>
                  <a:cubicBezTo>
                    <a:pt x="18" y="33"/>
                    <a:pt x="18" y="35"/>
                    <a:pt x="17" y="36"/>
                  </a:cubicBezTo>
                  <a:cubicBezTo>
                    <a:pt x="16" y="37"/>
                    <a:pt x="15" y="38"/>
                    <a:pt x="14" y="39"/>
                  </a:cubicBezTo>
                  <a:cubicBezTo>
                    <a:pt x="12" y="41"/>
                    <a:pt x="9" y="43"/>
                    <a:pt x="7" y="45"/>
                  </a:cubicBezTo>
                  <a:cubicBezTo>
                    <a:pt x="5" y="48"/>
                    <a:pt x="2" y="49"/>
                    <a:pt x="0" y="51"/>
                  </a:cubicBezTo>
                  <a:cubicBezTo>
                    <a:pt x="5" y="48"/>
                    <a:pt x="10" y="44"/>
                    <a:pt x="14" y="40"/>
                  </a:cubicBezTo>
                  <a:cubicBezTo>
                    <a:pt x="15" y="39"/>
                    <a:pt x="17" y="38"/>
                    <a:pt x="18" y="36"/>
                  </a:cubicBezTo>
                  <a:cubicBezTo>
                    <a:pt x="19" y="35"/>
                    <a:pt x="20" y="34"/>
                    <a:pt x="20" y="33"/>
                  </a:cubicBezTo>
                  <a:cubicBezTo>
                    <a:pt x="22" y="30"/>
                    <a:pt x="24" y="28"/>
                    <a:pt x="26" y="25"/>
                  </a:cubicBezTo>
                  <a:cubicBezTo>
                    <a:pt x="28" y="23"/>
                    <a:pt x="30" y="20"/>
                    <a:pt x="32" y="18"/>
                  </a:cubicBezTo>
                  <a:cubicBezTo>
                    <a:pt x="33" y="17"/>
                    <a:pt x="34" y="16"/>
                    <a:pt x="35" y="15"/>
                  </a:cubicBezTo>
                  <a:cubicBezTo>
                    <a:pt x="36" y="14"/>
                    <a:pt x="37" y="13"/>
                    <a:pt x="38" y="12"/>
                  </a:cubicBezTo>
                  <a:cubicBezTo>
                    <a:pt x="40" y="11"/>
                    <a:pt x="41" y="11"/>
                    <a:pt x="42" y="10"/>
                  </a:cubicBezTo>
                  <a:cubicBezTo>
                    <a:pt x="43" y="9"/>
                    <a:pt x="44" y="9"/>
                    <a:pt x="45" y="9"/>
                  </a:cubicBezTo>
                  <a:cubicBezTo>
                    <a:pt x="44" y="10"/>
                    <a:pt x="43" y="11"/>
                    <a:pt x="42" y="13"/>
                  </a:cubicBezTo>
                  <a:cubicBezTo>
                    <a:pt x="41" y="13"/>
                    <a:pt x="41" y="14"/>
                    <a:pt x="40" y="15"/>
                  </a:cubicBezTo>
                  <a:cubicBezTo>
                    <a:pt x="39" y="16"/>
                    <a:pt x="38" y="17"/>
                    <a:pt x="38" y="18"/>
                  </a:cubicBezTo>
                  <a:cubicBezTo>
                    <a:pt x="37" y="20"/>
                    <a:pt x="36" y="22"/>
                    <a:pt x="35" y="24"/>
                  </a:cubicBezTo>
                  <a:cubicBezTo>
                    <a:pt x="34" y="26"/>
                    <a:pt x="34" y="28"/>
                    <a:pt x="33" y="30"/>
                  </a:cubicBezTo>
                  <a:cubicBezTo>
                    <a:pt x="32" y="32"/>
                    <a:pt x="31" y="34"/>
                    <a:pt x="30" y="36"/>
                  </a:cubicBezTo>
                  <a:cubicBezTo>
                    <a:pt x="29" y="38"/>
                    <a:pt x="27" y="40"/>
                    <a:pt x="26" y="42"/>
                  </a:cubicBezTo>
                  <a:cubicBezTo>
                    <a:pt x="25" y="43"/>
                    <a:pt x="23" y="45"/>
                    <a:pt x="21" y="47"/>
                  </a:cubicBezTo>
                  <a:cubicBezTo>
                    <a:pt x="25" y="44"/>
                    <a:pt x="28" y="40"/>
                    <a:pt x="30" y="37"/>
                  </a:cubicBezTo>
                  <a:cubicBezTo>
                    <a:pt x="32" y="35"/>
                    <a:pt x="33" y="33"/>
                    <a:pt x="34" y="31"/>
                  </a:cubicBezTo>
                  <a:cubicBezTo>
                    <a:pt x="35" y="29"/>
                    <a:pt x="35" y="27"/>
                    <a:pt x="36" y="25"/>
                  </a:cubicBezTo>
                  <a:cubicBezTo>
                    <a:pt x="37" y="23"/>
                    <a:pt x="38" y="20"/>
                    <a:pt x="39" y="19"/>
                  </a:cubicBezTo>
                  <a:cubicBezTo>
                    <a:pt x="40" y="18"/>
                    <a:pt x="40" y="17"/>
                    <a:pt x="41" y="16"/>
                  </a:cubicBezTo>
                  <a:cubicBezTo>
                    <a:pt x="42" y="15"/>
                    <a:pt x="42" y="14"/>
                    <a:pt x="43" y="13"/>
                  </a:cubicBezTo>
                  <a:cubicBezTo>
                    <a:pt x="44" y="12"/>
                    <a:pt x="46" y="10"/>
                    <a:pt x="47" y="9"/>
                  </a:cubicBezTo>
                  <a:cubicBezTo>
                    <a:pt x="48" y="8"/>
                    <a:pt x="49" y="7"/>
                    <a:pt x="50" y="6"/>
                  </a:cubicBezTo>
                  <a:cubicBezTo>
                    <a:pt x="50" y="6"/>
                    <a:pt x="50" y="6"/>
                    <a:pt x="51" y="6"/>
                  </a:cubicBezTo>
                  <a:cubicBezTo>
                    <a:pt x="51" y="6"/>
                    <a:pt x="51" y="5"/>
                    <a:pt x="51" y="5"/>
                  </a:cubicBezTo>
                  <a:cubicBezTo>
                    <a:pt x="50" y="8"/>
                    <a:pt x="50" y="10"/>
                    <a:pt x="50" y="12"/>
                  </a:cubicBezTo>
                  <a:cubicBezTo>
                    <a:pt x="50" y="14"/>
                    <a:pt x="49" y="15"/>
                    <a:pt x="49" y="17"/>
                  </a:cubicBezTo>
                  <a:cubicBezTo>
                    <a:pt x="49" y="18"/>
                    <a:pt x="49" y="20"/>
                    <a:pt x="49" y="22"/>
                  </a:cubicBezTo>
                  <a:cubicBezTo>
                    <a:pt x="50" y="25"/>
                    <a:pt x="49" y="28"/>
                    <a:pt x="48" y="31"/>
                  </a:cubicBezTo>
                  <a:cubicBezTo>
                    <a:pt x="48" y="32"/>
                    <a:pt x="47" y="34"/>
                    <a:pt x="46" y="35"/>
                  </a:cubicBezTo>
                  <a:cubicBezTo>
                    <a:pt x="46" y="36"/>
                    <a:pt x="45" y="38"/>
                    <a:pt x="44" y="39"/>
                  </a:cubicBezTo>
                  <a:cubicBezTo>
                    <a:pt x="46" y="37"/>
                    <a:pt x="48" y="34"/>
                    <a:pt x="49" y="31"/>
                  </a:cubicBezTo>
                  <a:cubicBezTo>
                    <a:pt x="49" y="29"/>
                    <a:pt x="50" y="28"/>
                    <a:pt x="50" y="26"/>
                  </a:cubicBezTo>
                  <a:cubicBezTo>
                    <a:pt x="50" y="26"/>
                    <a:pt x="50" y="25"/>
                    <a:pt x="51" y="24"/>
                  </a:cubicBezTo>
                  <a:cubicBezTo>
                    <a:pt x="51" y="23"/>
                    <a:pt x="51" y="23"/>
                    <a:pt x="51" y="23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0" y="18"/>
                    <a:pt x="51" y="15"/>
                    <a:pt x="51" y="12"/>
                  </a:cubicBezTo>
                  <a:cubicBezTo>
                    <a:pt x="51" y="11"/>
                    <a:pt x="52" y="9"/>
                    <a:pt x="52" y="7"/>
                  </a:cubicBezTo>
                  <a:cubicBezTo>
                    <a:pt x="52" y="6"/>
                    <a:pt x="52" y="5"/>
                    <a:pt x="53" y="4"/>
                  </a:cubicBezTo>
                  <a:cubicBezTo>
                    <a:pt x="53" y="4"/>
                    <a:pt x="54" y="3"/>
                    <a:pt x="54" y="3"/>
                  </a:cubicBezTo>
                  <a:cubicBezTo>
                    <a:pt x="55" y="2"/>
                    <a:pt x="55" y="1"/>
                    <a:pt x="55" y="1"/>
                  </a:cubicBezTo>
                  <a:cubicBezTo>
                    <a:pt x="54" y="0"/>
                    <a:pt x="53" y="0"/>
                    <a:pt x="53" y="1"/>
                  </a:cubicBezTo>
                  <a:cubicBezTo>
                    <a:pt x="52" y="2"/>
                    <a:pt x="51" y="3"/>
                    <a:pt x="49" y="4"/>
                  </a:cubicBezTo>
                  <a:cubicBezTo>
                    <a:pt x="49" y="4"/>
                    <a:pt x="48" y="5"/>
                    <a:pt x="47" y="5"/>
                  </a:cubicBezTo>
                  <a:cubicBezTo>
                    <a:pt x="47" y="5"/>
                    <a:pt x="47" y="5"/>
                    <a:pt x="46" y="5"/>
                  </a:cubicBezTo>
                  <a:cubicBezTo>
                    <a:pt x="46" y="5"/>
                    <a:pt x="45" y="4"/>
                    <a:pt x="44" y="4"/>
                  </a:cubicBezTo>
                  <a:cubicBezTo>
                    <a:pt x="44" y="4"/>
                    <a:pt x="43" y="4"/>
                    <a:pt x="43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1" y="3"/>
                    <a:pt x="40" y="3"/>
                    <a:pt x="40" y="3"/>
                  </a:cubicBezTo>
                  <a:cubicBezTo>
                    <a:pt x="38" y="3"/>
                    <a:pt x="37" y="3"/>
                    <a:pt x="35" y="3"/>
                  </a:cubicBezTo>
                  <a:cubicBezTo>
                    <a:pt x="34" y="3"/>
                    <a:pt x="33" y="3"/>
                    <a:pt x="33" y="3"/>
                  </a:cubicBezTo>
                  <a:cubicBezTo>
                    <a:pt x="32" y="3"/>
                    <a:pt x="31" y="3"/>
                    <a:pt x="30" y="3"/>
                  </a:cubicBezTo>
                  <a:cubicBezTo>
                    <a:pt x="31" y="3"/>
                    <a:pt x="32" y="3"/>
                    <a:pt x="33" y="3"/>
                  </a:cubicBezTo>
                  <a:cubicBezTo>
                    <a:pt x="33" y="3"/>
                    <a:pt x="34" y="3"/>
                    <a:pt x="35" y="3"/>
                  </a:cubicBezTo>
                  <a:cubicBezTo>
                    <a:pt x="36" y="3"/>
                    <a:pt x="38" y="4"/>
                    <a:pt x="39" y="4"/>
                  </a:cubicBezTo>
                  <a:cubicBezTo>
                    <a:pt x="40" y="4"/>
                    <a:pt x="41" y="4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5"/>
                    <a:pt x="43" y="5"/>
                    <a:pt x="44" y="6"/>
                  </a:cubicBezTo>
                  <a:cubicBezTo>
                    <a:pt x="44" y="6"/>
                    <a:pt x="45" y="6"/>
                    <a:pt x="45" y="6"/>
                  </a:cubicBezTo>
                  <a:cubicBezTo>
                    <a:pt x="44" y="6"/>
                    <a:pt x="44" y="7"/>
                    <a:pt x="43" y="7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5" y="10"/>
                    <a:pt x="32" y="11"/>
                    <a:pt x="30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7" y="13"/>
                    <a:pt x="26" y="13"/>
                  </a:cubicBezTo>
                  <a:cubicBezTo>
                    <a:pt x="25" y="13"/>
                    <a:pt x="24" y="13"/>
                    <a:pt x="23" y="13"/>
                  </a:cubicBezTo>
                  <a:cubicBezTo>
                    <a:pt x="22" y="14"/>
                    <a:pt x="20" y="14"/>
                    <a:pt x="19" y="14"/>
                  </a:cubicBezTo>
                  <a:cubicBezTo>
                    <a:pt x="18" y="14"/>
                    <a:pt x="17" y="13"/>
                    <a:pt x="15" y="13"/>
                  </a:cubicBezTo>
                  <a:cubicBezTo>
                    <a:pt x="18" y="14"/>
                    <a:pt x="20" y="14"/>
                    <a:pt x="23" y="14"/>
                  </a:cubicBezTo>
                  <a:cubicBezTo>
                    <a:pt x="24" y="14"/>
                    <a:pt x="25" y="14"/>
                    <a:pt x="27" y="14"/>
                  </a:cubicBezTo>
                  <a:close/>
                  <a:moveTo>
                    <a:pt x="24" y="25"/>
                  </a:move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46" name="Freeform 2529"/>
            <p:cNvSpPr/>
            <p:nvPr/>
          </p:nvSpPr>
          <p:spPr>
            <a:xfrm>
              <a:off x="8621651" y="536575"/>
              <a:ext cx="244475" cy="261938"/>
            </a:xfrm>
            <a:custGeom>
              <a:avLst/>
              <a:gdLst>
                <a:gd name="txL" fmla="*/ 0 w 65"/>
                <a:gd name="txT" fmla="*/ 0 h 70"/>
                <a:gd name="txR" fmla="*/ 65 w 65"/>
                <a:gd name="txB" fmla="*/ 70 h 70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0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5" h="70">
                  <a:moveTo>
                    <a:pt x="60" y="37"/>
                  </a:moveTo>
                  <a:cubicBezTo>
                    <a:pt x="59" y="36"/>
                    <a:pt x="58" y="35"/>
                    <a:pt x="56" y="34"/>
                  </a:cubicBezTo>
                  <a:cubicBezTo>
                    <a:pt x="52" y="30"/>
                    <a:pt x="48" y="27"/>
                    <a:pt x="43" y="25"/>
                  </a:cubicBezTo>
                  <a:cubicBezTo>
                    <a:pt x="35" y="20"/>
                    <a:pt x="27" y="20"/>
                    <a:pt x="19" y="16"/>
                  </a:cubicBezTo>
                  <a:cubicBezTo>
                    <a:pt x="14" y="14"/>
                    <a:pt x="11" y="11"/>
                    <a:pt x="7" y="7"/>
                  </a:cubicBezTo>
                  <a:cubicBezTo>
                    <a:pt x="6" y="4"/>
                    <a:pt x="3" y="2"/>
                    <a:pt x="0" y="0"/>
                  </a:cubicBezTo>
                  <a:cubicBezTo>
                    <a:pt x="4" y="5"/>
                    <a:pt x="7" y="12"/>
                    <a:pt x="9" y="14"/>
                  </a:cubicBezTo>
                  <a:cubicBezTo>
                    <a:pt x="16" y="29"/>
                    <a:pt x="29" y="34"/>
                    <a:pt x="41" y="44"/>
                  </a:cubicBezTo>
                  <a:cubicBezTo>
                    <a:pt x="46" y="48"/>
                    <a:pt x="50" y="53"/>
                    <a:pt x="55" y="58"/>
                  </a:cubicBezTo>
                  <a:cubicBezTo>
                    <a:pt x="58" y="61"/>
                    <a:pt x="61" y="66"/>
                    <a:pt x="65" y="7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2" y="60"/>
                    <a:pt x="61" y="49"/>
                    <a:pt x="60" y="37"/>
                  </a:cubicBezTo>
                  <a:close/>
                </a:path>
              </a:pathLst>
            </a:custGeom>
            <a:solidFill>
              <a:srgbClr val="73B829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pic>
          <p:nvPicPr>
            <p:cNvPr id="11147" name="Picture 2530"/>
            <p:cNvPicPr>
              <a:picLocks noChangeAspect="1"/>
            </p:cNvPicPr>
            <p:nvPr/>
          </p:nvPicPr>
          <p:blipFill>
            <a:blip r:embed="rId118"/>
            <a:stretch>
              <a:fillRect/>
            </a:stretch>
          </p:blipFill>
          <p:spPr>
            <a:xfrm>
              <a:off x="8607363" y="511175"/>
              <a:ext cx="247650" cy="180975"/>
            </a:xfrm>
            <a:prstGeom prst="rect">
              <a:avLst/>
            </a:prstGeom>
            <a:noFill/>
            <a:ln w="9525">
              <a:noFill/>
            </a:ln>
          </p:spPr>
        </p:pic>
        <p:sp>
          <p:nvSpPr>
            <p:cNvPr id="11148" name="Freeform 2534"/>
            <p:cNvSpPr>
              <a:spLocks noEditPoints="1"/>
            </p:cNvSpPr>
            <p:nvPr/>
          </p:nvSpPr>
          <p:spPr>
            <a:xfrm>
              <a:off x="8610538" y="520700"/>
              <a:ext cx="244475" cy="266700"/>
            </a:xfrm>
            <a:custGeom>
              <a:avLst/>
              <a:gdLst>
                <a:gd name="txL" fmla="*/ 0 w 65"/>
                <a:gd name="txT" fmla="*/ 0 h 71"/>
                <a:gd name="txR" fmla="*/ 65 w 65"/>
                <a:gd name="txB" fmla="*/ 71 h 71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5" h="71">
                  <a:moveTo>
                    <a:pt x="17" y="41"/>
                  </a:moveTo>
                  <a:cubicBezTo>
                    <a:pt x="16" y="40"/>
                    <a:pt x="16" y="39"/>
                    <a:pt x="16" y="38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3"/>
                    <a:pt x="14" y="30"/>
                    <a:pt x="14" y="27"/>
                  </a:cubicBezTo>
                  <a:cubicBezTo>
                    <a:pt x="14" y="28"/>
                    <a:pt x="15" y="29"/>
                    <a:pt x="16" y="30"/>
                  </a:cubicBezTo>
                  <a:cubicBezTo>
                    <a:pt x="18" y="32"/>
                    <a:pt x="19" y="33"/>
                    <a:pt x="21" y="34"/>
                  </a:cubicBezTo>
                  <a:cubicBezTo>
                    <a:pt x="22" y="36"/>
                    <a:pt x="24" y="37"/>
                    <a:pt x="26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7" y="39"/>
                    <a:pt x="28" y="40"/>
                    <a:pt x="29" y="41"/>
                  </a:cubicBezTo>
                  <a:cubicBezTo>
                    <a:pt x="30" y="42"/>
                    <a:pt x="30" y="43"/>
                    <a:pt x="30" y="44"/>
                  </a:cubicBezTo>
                  <a:cubicBezTo>
                    <a:pt x="31" y="45"/>
                    <a:pt x="31" y="46"/>
                    <a:pt x="31" y="48"/>
                  </a:cubicBezTo>
                  <a:cubicBezTo>
                    <a:pt x="31" y="49"/>
                    <a:pt x="30" y="51"/>
                    <a:pt x="30" y="52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30" y="54"/>
                    <a:pt x="30" y="54"/>
                    <a:pt x="30" y="55"/>
                  </a:cubicBezTo>
                  <a:cubicBezTo>
                    <a:pt x="30" y="55"/>
                    <a:pt x="29" y="56"/>
                    <a:pt x="29" y="57"/>
                  </a:cubicBezTo>
                  <a:cubicBezTo>
                    <a:pt x="29" y="58"/>
                    <a:pt x="28" y="60"/>
                    <a:pt x="28" y="61"/>
                  </a:cubicBezTo>
                  <a:cubicBezTo>
                    <a:pt x="27" y="63"/>
                    <a:pt x="26" y="64"/>
                    <a:pt x="26" y="66"/>
                  </a:cubicBezTo>
                  <a:cubicBezTo>
                    <a:pt x="27" y="63"/>
                    <a:pt x="29" y="60"/>
                    <a:pt x="30" y="57"/>
                  </a:cubicBezTo>
                  <a:cubicBezTo>
                    <a:pt x="30" y="56"/>
                    <a:pt x="30" y="55"/>
                    <a:pt x="31" y="55"/>
                  </a:cubicBezTo>
                  <a:cubicBezTo>
                    <a:pt x="31" y="54"/>
                    <a:pt x="31" y="54"/>
                    <a:pt x="31" y="53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2" y="51"/>
                    <a:pt x="32" y="49"/>
                    <a:pt x="32" y="48"/>
                  </a:cubicBezTo>
                  <a:cubicBezTo>
                    <a:pt x="32" y="46"/>
                    <a:pt x="32" y="44"/>
                    <a:pt x="32" y="43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2" y="42"/>
                    <a:pt x="33" y="42"/>
                    <a:pt x="33" y="43"/>
                  </a:cubicBezTo>
                  <a:cubicBezTo>
                    <a:pt x="34" y="43"/>
                    <a:pt x="34" y="43"/>
                    <a:pt x="35" y="44"/>
                  </a:cubicBezTo>
                  <a:cubicBezTo>
                    <a:pt x="36" y="45"/>
                    <a:pt x="37" y="45"/>
                    <a:pt x="38" y="46"/>
                  </a:cubicBezTo>
                  <a:cubicBezTo>
                    <a:pt x="39" y="48"/>
                    <a:pt x="41" y="50"/>
                    <a:pt x="42" y="52"/>
                  </a:cubicBezTo>
                  <a:cubicBezTo>
                    <a:pt x="43" y="53"/>
                    <a:pt x="44" y="54"/>
                    <a:pt x="44" y="56"/>
                  </a:cubicBezTo>
                  <a:cubicBezTo>
                    <a:pt x="45" y="57"/>
                    <a:pt x="46" y="58"/>
                    <a:pt x="46" y="59"/>
                  </a:cubicBezTo>
                  <a:cubicBezTo>
                    <a:pt x="47" y="61"/>
                    <a:pt x="47" y="62"/>
                    <a:pt x="48" y="63"/>
                  </a:cubicBezTo>
                  <a:cubicBezTo>
                    <a:pt x="48" y="64"/>
                    <a:pt x="48" y="66"/>
                    <a:pt x="49" y="67"/>
                  </a:cubicBezTo>
                  <a:cubicBezTo>
                    <a:pt x="48" y="64"/>
                    <a:pt x="48" y="61"/>
                    <a:pt x="47" y="59"/>
                  </a:cubicBezTo>
                  <a:cubicBezTo>
                    <a:pt x="46" y="56"/>
                    <a:pt x="45" y="53"/>
                    <a:pt x="44" y="51"/>
                  </a:cubicBezTo>
                  <a:cubicBezTo>
                    <a:pt x="43" y="49"/>
                    <a:pt x="42" y="48"/>
                    <a:pt x="41" y="47"/>
                  </a:cubicBezTo>
                  <a:cubicBezTo>
                    <a:pt x="42" y="48"/>
                    <a:pt x="44" y="49"/>
                    <a:pt x="45" y="50"/>
                  </a:cubicBezTo>
                  <a:cubicBezTo>
                    <a:pt x="47" y="51"/>
                    <a:pt x="48" y="52"/>
                    <a:pt x="50" y="53"/>
                  </a:cubicBezTo>
                  <a:cubicBezTo>
                    <a:pt x="53" y="56"/>
                    <a:pt x="55" y="59"/>
                    <a:pt x="58" y="62"/>
                  </a:cubicBezTo>
                  <a:cubicBezTo>
                    <a:pt x="61" y="65"/>
                    <a:pt x="63" y="68"/>
                    <a:pt x="65" y="71"/>
                  </a:cubicBezTo>
                  <a:cubicBezTo>
                    <a:pt x="61" y="64"/>
                    <a:pt x="56" y="58"/>
                    <a:pt x="51" y="52"/>
                  </a:cubicBezTo>
                  <a:cubicBezTo>
                    <a:pt x="49" y="51"/>
                    <a:pt x="48" y="49"/>
                    <a:pt x="46" y="48"/>
                  </a:cubicBezTo>
                  <a:cubicBezTo>
                    <a:pt x="45" y="47"/>
                    <a:pt x="43" y="46"/>
                    <a:pt x="42" y="45"/>
                  </a:cubicBezTo>
                  <a:cubicBezTo>
                    <a:pt x="38" y="42"/>
                    <a:pt x="35" y="40"/>
                    <a:pt x="32" y="38"/>
                  </a:cubicBezTo>
                  <a:cubicBezTo>
                    <a:pt x="29" y="36"/>
                    <a:pt x="25" y="34"/>
                    <a:pt x="23" y="32"/>
                  </a:cubicBezTo>
                  <a:cubicBezTo>
                    <a:pt x="21" y="31"/>
                    <a:pt x="20" y="29"/>
                    <a:pt x="18" y="28"/>
                  </a:cubicBezTo>
                  <a:cubicBezTo>
                    <a:pt x="17" y="26"/>
                    <a:pt x="16" y="25"/>
                    <a:pt x="15" y="23"/>
                  </a:cubicBezTo>
                  <a:cubicBezTo>
                    <a:pt x="14" y="21"/>
                    <a:pt x="13" y="20"/>
                    <a:pt x="12" y="18"/>
                  </a:cubicBezTo>
                  <a:cubicBezTo>
                    <a:pt x="12" y="16"/>
                    <a:pt x="11" y="15"/>
                    <a:pt x="11" y="13"/>
                  </a:cubicBezTo>
                  <a:cubicBezTo>
                    <a:pt x="12" y="15"/>
                    <a:pt x="14" y="16"/>
                    <a:pt x="16" y="17"/>
                  </a:cubicBezTo>
                  <a:cubicBezTo>
                    <a:pt x="17" y="18"/>
                    <a:pt x="18" y="19"/>
                    <a:pt x="19" y="20"/>
                  </a:cubicBezTo>
                  <a:cubicBezTo>
                    <a:pt x="20" y="21"/>
                    <a:pt x="22" y="21"/>
                    <a:pt x="23" y="22"/>
                  </a:cubicBezTo>
                  <a:cubicBezTo>
                    <a:pt x="26" y="23"/>
                    <a:pt x="28" y="24"/>
                    <a:pt x="31" y="24"/>
                  </a:cubicBezTo>
                  <a:cubicBezTo>
                    <a:pt x="34" y="25"/>
                    <a:pt x="37" y="25"/>
                    <a:pt x="39" y="26"/>
                  </a:cubicBezTo>
                  <a:cubicBezTo>
                    <a:pt x="42" y="27"/>
                    <a:pt x="45" y="28"/>
                    <a:pt x="47" y="29"/>
                  </a:cubicBezTo>
                  <a:cubicBezTo>
                    <a:pt x="50" y="30"/>
                    <a:pt x="52" y="32"/>
                    <a:pt x="54" y="33"/>
                  </a:cubicBezTo>
                  <a:cubicBezTo>
                    <a:pt x="56" y="35"/>
                    <a:pt x="58" y="37"/>
                    <a:pt x="60" y="39"/>
                  </a:cubicBezTo>
                  <a:cubicBezTo>
                    <a:pt x="57" y="34"/>
                    <a:pt x="52" y="31"/>
                    <a:pt x="48" y="28"/>
                  </a:cubicBezTo>
                  <a:cubicBezTo>
                    <a:pt x="45" y="27"/>
                    <a:pt x="43" y="26"/>
                    <a:pt x="40" y="25"/>
                  </a:cubicBezTo>
                  <a:cubicBezTo>
                    <a:pt x="37" y="24"/>
                    <a:pt x="34" y="23"/>
                    <a:pt x="32" y="23"/>
                  </a:cubicBezTo>
                  <a:cubicBezTo>
                    <a:pt x="29" y="22"/>
                    <a:pt x="26" y="21"/>
                    <a:pt x="24" y="20"/>
                  </a:cubicBezTo>
                  <a:cubicBezTo>
                    <a:pt x="23" y="20"/>
                    <a:pt x="22" y="19"/>
                    <a:pt x="20" y="18"/>
                  </a:cubicBezTo>
                  <a:cubicBezTo>
                    <a:pt x="19" y="17"/>
                    <a:pt x="18" y="16"/>
                    <a:pt x="17" y="15"/>
                  </a:cubicBezTo>
                  <a:cubicBezTo>
                    <a:pt x="15" y="14"/>
                    <a:pt x="13" y="12"/>
                    <a:pt x="11" y="10"/>
                  </a:cubicBezTo>
                  <a:cubicBezTo>
                    <a:pt x="10" y="9"/>
                    <a:pt x="9" y="8"/>
                    <a:pt x="8" y="7"/>
                  </a:cubicBezTo>
                  <a:cubicBezTo>
                    <a:pt x="8" y="7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10" y="6"/>
                    <a:pt x="13" y="6"/>
                    <a:pt x="16" y="5"/>
                  </a:cubicBezTo>
                  <a:cubicBezTo>
                    <a:pt x="18" y="5"/>
                    <a:pt x="20" y="5"/>
                    <a:pt x="22" y="5"/>
                  </a:cubicBezTo>
                  <a:cubicBezTo>
                    <a:pt x="24" y="4"/>
                    <a:pt x="26" y="4"/>
                    <a:pt x="28" y="3"/>
                  </a:cubicBezTo>
                  <a:cubicBezTo>
                    <a:pt x="33" y="2"/>
                    <a:pt x="37" y="2"/>
                    <a:pt x="41" y="2"/>
                  </a:cubicBezTo>
                  <a:cubicBezTo>
                    <a:pt x="42" y="3"/>
                    <a:pt x="44" y="3"/>
                    <a:pt x="46" y="4"/>
                  </a:cubicBezTo>
                  <a:cubicBezTo>
                    <a:pt x="48" y="5"/>
                    <a:pt x="50" y="5"/>
                    <a:pt x="52" y="7"/>
                  </a:cubicBezTo>
                  <a:cubicBezTo>
                    <a:pt x="48" y="4"/>
                    <a:pt x="45" y="2"/>
                    <a:pt x="41" y="1"/>
                  </a:cubicBezTo>
                  <a:cubicBezTo>
                    <a:pt x="39" y="1"/>
                    <a:pt x="37" y="1"/>
                    <a:pt x="35" y="1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1" y="1"/>
                    <a:pt x="31" y="1"/>
                    <a:pt x="30" y="1"/>
                  </a:cubicBezTo>
                  <a:cubicBezTo>
                    <a:pt x="29" y="1"/>
                    <a:pt x="29" y="1"/>
                    <a:pt x="28" y="1"/>
                  </a:cubicBezTo>
                  <a:cubicBezTo>
                    <a:pt x="24" y="2"/>
                    <a:pt x="20" y="3"/>
                    <a:pt x="16" y="3"/>
                  </a:cubicBezTo>
                  <a:cubicBezTo>
                    <a:pt x="14" y="3"/>
                    <a:pt x="12" y="3"/>
                    <a:pt x="10" y="3"/>
                  </a:cubicBezTo>
                  <a:cubicBezTo>
                    <a:pt x="8" y="3"/>
                    <a:pt x="7" y="3"/>
                    <a:pt x="5" y="3"/>
                  </a:cubicBezTo>
                  <a:cubicBezTo>
                    <a:pt x="5" y="2"/>
                    <a:pt x="4" y="2"/>
                    <a:pt x="3" y="1"/>
                  </a:cubicBezTo>
                  <a:cubicBezTo>
                    <a:pt x="3" y="0"/>
                    <a:pt x="2" y="1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2" y="5"/>
                    <a:pt x="3" y="7"/>
                    <a:pt x="4" y="9"/>
                  </a:cubicBezTo>
                  <a:cubicBezTo>
                    <a:pt x="5" y="10"/>
                    <a:pt x="6" y="11"/>
                    <a:pt x="6" y="12"/>
                  </a:cubicBezTo>
                  <a:cubicBezTo>
                    <a:pt x="6" y="12"/>
                    <a:pt x="6" y="12"/>
                    <a:pt x="6" y="13"/>
                  </a:cubicBezTo>
                  <a:cubicBezTo>
                    <a:pt x="6" y="14"/>
                    <a:pt x="5" y="15"/>
                    <a:pt x="5" y="16"/>
                  </a:cubicBezTo>
                  <a:cubicBezTo>
                    <a:pt x="5" y="17"/>
                    <a:pt x="4" y="17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20"/>
                    <a:pt x="4" y="20"/>
                  </a:cubicBezTo>
                  <a:cubicBezTo>
                    <a:pt x="3" y="21"/>
                    <a:pt x="3" y="23"/>
                    <a:pt x="3" y="24"/>
                  </a:cubicBezTo>
                  <a:cubicBezTo>
                    <a:pt x="2" y="26"/>
                    <a:pt x="2" y="29"/>
                    <a:pt x="2" y="31"/>
                  </a:cubicBezTo>
                  <a:cubicBezTo>
                    <a:pt x="2" y="32"/>
                    <a:pt x="2" y="33"/>
                    <a:pt x="2" y="35"/>
                  </a:cubicBezTo>
                  <a:cubicBezTo>
                    <a:pt x="2" y="36"/>
                    <a:pt x="2" y="37"/>
                    <a:pt x="2" y="38"/>
                  </a:cubicBezTo>
                  <a:cubicBezTo>
                    <a:pt x="2" y="37"/>
                    <a:pt x="2" y="36"/>
                    <a:pt x="3" y="35"/>
                  </a:cubicBezTo>
                  <a:cubicBezTo>
                    <a:pt x="3" y="33"/>
                    <a:pt x="3" y="32"/>
                    <a:pt x="3" y="31"/>
                  </a:cubicBezTo>
                  <a:cubicBezTo>
                    <a:pt x="3" y="29"/>
                    <a:pt x="4" y="26"/>
                    <a:pt x="4" y="24"/>
                  </a:cubicBezTo>
                  <a:cubicBezTo>
                    <a:pt x="5" y="23"/>
                    <a:pt x="5" y="21"/>
                    <a:pt x="5" y="20"/>
                  </a:cubicBezTo>
                  <a:cubicBezTo>
                    <a:pt x="5" y="20"/>
                    <a:pt x="6" y="20"/>
                    <a:pt x="6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7" y="16"/>
                    <a:pt x="7" y="15"/>
                    <a:pt x="8" y="14"/>
                  </a:cubicBezTo>
                  <a:cubicBezTo>
                    <a:pt x="8" y="15"/>
                    <a:pt x="8" y="16"/>
                    <a:pt x="9" y="17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2" y="29"/>
                    <a:pt x="13" y="33"/>
                    <a:pt x="14" y="36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5" y="40"/>
                    <a:pt x="15" y="40"/>
                    <a:pt x="15" y="41"/>
                  </a:cubicBezTo>
                  <a:cubicBezTo>
                    <a:pt x="16" y="43"/>
                    <a:pt x="16" y="45"/>
                    <a:pt x="16" y="47"/>
                  </a:cubicBezTo>
                  <a:cubicBezTo>
                    <a:pt x="16" y="48"/>
                    <a:pt x="16" y="50"/>
                    <a:pt x="16" y="52"/>
                  </a:cubicBezTo>
                  <a:cubicBezTo>
                    <a:pt x="16" y="54"/>
                    <a:pt x="16" y="56"/>
                    <a:pt x="15" y="58"/>
                  </a:cubicBezTo>
                  <a:cubicBezTo>
                    <a:pt x="16" y="54"/>
                    <a:pt x="17" y="50"/>
                    <a:pt x="17" y="46"/>
                  </a:cubicBezTo>
                  <a:cubicBezTo>
                    <a:pt x="17" y="44"/>
                    <a:pt x="17" y="43"/>
                    <a:pt x="17" y="41"/>
                  </a:cubicBezTo>
                  <a:close/>
                  <a:moveTo>
                    <a:pt x="32" y="41"/>
                  </a:moveTo>
                  <a:cubicBezTo>
                    <a:pt x="32" y="41"/>
                    <a:pt x="32" y="41"/>
                    <a:pt x="32" y="41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2" y="42"/>
                    <a:pt x="32" y="41"/>
                    <a:pt x="32" y="41"/>
                  </a:cubicBezTo>
                  <a:close/>
                </a:path>
              </a:pathLst>
            </a:custGeom>
            <a:solidFill>
              <a:srgbClr val="AEED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</p:grpSp>
      <p:grpSp>
        <p:nvGrpSpPr>
          <p:cNvPr id="10249" name="组合 12"/>
          <p:cNvGrpSpPr/>
          <p:nvPr/>
        </p:nvGrpSpPr>
        <p:grpSpPr>
          <a:xfrm>
            <a:off x="9304020" y="3175"/>
            <a:ext cx="3009900" cy="1788795"/>
            <a:chOff x="2751153" y="-157165"/>
            <a:chExt cx="7707359" cy="5503901"/>
          </a:xfrm>
        </p:grpSpPr>
        <p:sp>
          <p:nvSpPr>
            <p:cNvPr id="11152" name="Freeform 1759"/>
            <p:cNvSpPr>
              <a:spLocks noEditPoints="1"/>
            </p:cNvSpPr>
            <p:nvPr/>
          </p:nvSpPr>
          <p:spPr>
            <a:xfrm>
              <a:off x="2751153" y="1958988"/>
              <a:ext cx="5694397" cy="3387748"/>
            </a:xfrm>
            <a:custGeom>
              <a:avLst/>
              <a:gdLst>
                <a:gd name="txL" fmla="*/ 0 w 1516"/>
                <a:gd name="txT" fmla="*/ 0 h 902"/>
                <a:gd name="txR" fmla="*/ 1516 w 1516"/>
                <a:gd name="txB" fmla="*/ 902 h 90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516" h="902">
                  <a:moveTo>
                    <a:pt x="8" y="901"/>
                  </a:moveTo>
                  <a:cubicBezTo>
                    <a:pt x="39" y="874"/>
                    <a:pt x="61" y="840"/>
                    <a:pt x="92" y="815"/>
                  </a:cubicBezTo>
                  <a:cubicBezTo>
                    <a:pt x="95" y="814"/>
                    <a:pt x="100" y="810"/>
                    <a:pt x="100" y="809"/>
                  </a:cubicBezTo>
                  <a:cubicBezTo>
                    <a:pt x="133" y="785"/>
                    <a:pt x="174" y="775"/>
                    <a:pt x="212" y="760"/>
                  </a:cubicBezTo>
                  <a:cubicBezTo>
                    <a:pt x="212" y="760"/>
                    <a:pt x="222" y="757"/>
                    <a:pt x="228" y="755"/>
                  </a:cubicBezTo>
                  <a:cubicBezTo>
                    <a:pt x="245" y="750"/>
                    <a:pt x="260" y="750"/>
                    <a:pt x="267" y="748"/>
                  </a:cubicBezTo>
                  <a:cubicBezTo>
                    <a:pt x="259" y="759"/>
                    <a:pt x="251" y="769"/>
                    <a:pt x="238" y="775"/>
                  </a:cubicBezTo>
                  <a:cubicBezTo>
                    <a:pt x="217" y="786"/>
                    <a:pt x="194" y="792"/>
                    <a:pt x="172" y="802"/>
                  </a:cubicBezTo>
                  <a:cubicBezTo>
                    <a:pt x="160" y="808"/>
                    <a:pt x="149" y="815"/>
                    <a:pt x="145" y="828"/>
                  </a:cubicBezTo>
                  <a:cubicBezTo>
                    <a:pt x="145" y="831"/>
                    <a:pt x="144" y="835"/>
                    <a:pt x="144" y="838"/>
                  </a:cubicBezTo>
                  <a:cubicBezTo>
                    <a:pt x="143" y="843"/>
                    <a:pt x="137" y="850"/>
                    <a:pt x="134" y="855"/>
                  </a:cubicBezTo>
                  <a:cubicBezTo>
                    <a:pt x="127" y="866"/>
                    <a:pt x="120" y="876"/>
                    <a:pt x="111" y="886"/>
                  </a:cubicBezTo>
                  <a:cubicBezTo>
                    <a:pt x="111" y="886"/>
                    <a:pt x="112" y="887"/>
                    <a:pt x="112" y="886"/>
                  </a:cubicBezTo>
                  <a:cubicBezTo>
                    <a:pt x="118" y="879"/>
                    <a:pt x="124" y="871"/>
                    <a:pt x="130" y="863"/>
                  </a:cubicBezTo>
                  <a:cubicBezTo>
                    <a:pt x="135" y="856"/>
                    <a:pt x="145" y="847"/>
                    <a:pt x="146" y="838"/>
                  </a:cubicBezTo>
                  <a:cubicBezTo>
                    <a:pt x="147" y="833"/>
                    <a:pt x="147" y="828"/>
                    <a:pt x="150" y="823"/>
                  </a:cubicBezTo>
                  <a:cubicBezTo>
                    <a:pt x="152" y="818"/>
                    <a:pt x="160" y="813"/>
                    <a:pt x="165" y="810"/>
                  </a:cubicBezTo>
                  <a:cubicBezTo>
                    <a:pt x="174" y="805"/>
                    <a:pt x="185" y="801"/>
                    <a:pt x="194" y="798"/>
                  </a:cubicBezTo>
                  <a:cubicBezTo>
                    <a:pt x="213" y="792"/>
                    <a:pt x="233" y="786"/>
                    <a:pt x="249" y="776"/>
                  </a:cubicBezTo>
                  <a:cubicBezTo>
                    <a:pt x="261" y="769"/>
                    <a:pt x="269" y="758"/>
                    <a:pt x="275" y="746"/>
                  </a:cubicBezTo>
                  <a:cubicBezTo>
                    <a:pt x="283" y="744"/>
                    <a:pt x="290" y="742"/>
                    <a:pt x="297" y="741"/>
                  </a:cubicBezTo>
                  <a:cubicBezTo>
                    <a:pt x="309" y="740"/>
                    <a:pt x="320" y="740"/>
                    <a:pt x="331" y="736"/>
                  </a:cubicBezTo>
                  <a:cubicBezTo>
                    <a:pt x="345" y="730"/>
                    <a:pt x="358" y="719"/>
                    <a:pt x="369" y="709"/>
                  </a:cubicBezTo>
                  <a:cubicBezTo>
                    <a:pt x="369" y="709"/>
                    <a:pt x="374" y="705"/>
                    <a:pt x="374" y="704"/>
                  </a:cubicBezTo>
                  <a:cubicBezTo>
                    <a:pt x="385" y="695"/>
                    <a:pt x="395" y="684"/>
                    <a:pt x="406" y="675"/>
                  </a:cubicBezTo>
                  <a:cubicBezTo>
                    <a:pt x="420" y="663"/>
                    <a:pt x="435" y="651"/>
                    <a:pt x="450" y="639"/>
                  </a:cubicBezTo>
                  <a:cubicBezTo>
                    <a:pt x="454" y="636"/>
                    <a:pt x="457" y="633"/>
                    <a:pt x="461" y="630"/>
                  </a:cubicBezTo>
                  <a:cubicBezTo>
                    <a:pt x="460" y="632"/>
                    <a:pt x="458" y="633"/>
                    <a:pt x="457" y="635"/>
                  </a:cubicBezTo>
                  <a:cubicBezTo>
                    <a:pt x="440" y="661"/>
                    <a:pt x="430" y="692"/>
                    <a:pt x="418" y="719"/>
                  </a:cubicBezTo>
                  <a:cubicBezTo>
                    <a:pt x="411" y="736"/>
                    <a:pt x="404" y="751"/>
                    <a:pt x="393" y="765"/>
                  </a:cubicBezTo>
                  <a:cubicBezTo>
                    <a:pt x="387" y="773"/>
                    <a:pt x="383" y="781"/>
                    <a:pt x="379" y="790"/>
                  </a:cubicBezTo>
                  <a:cubicBezTo>
                    <a:pt x="361" y="803"/>
                    <a:pt x="356" y="814"/>
                    <a:pt x="343" y="829"/>
                  </a:cubicBezTo>
                  <a:cubicBezTo>
                    <a:pt x="325" y="849"/>
                    <a:pt x="301" y="867"/>
                    <a:pt x="276" y="879"/>
                  </a:cubicBezTo>
                  <a:cubicBezTo>
                    <a:pt x="276" y="879"/>
                    <a:pt x="276" y="880"/>
                    <a:pt x="277" y="880"/>
                  </a:cubicBezTo>
                  <a:cubicBezTo>
                    <a:pt x="296" y="872"/>
                    <a:pt x="312" y="860"/>
                    <a:pt x="329" y="847"/>
                  </a:cubicBezTo>
                  <a:cubicBezTo>
                    <a:pt x="339" y="841"/>
                    <a:pt x="347" y="833"/>
                    <a:pt x="354" y="824"/>
                  </a:cubicBezTo>
                  <a:cubicBezTo>
                    <a:pt x="361" y="815"/>
                    <a:pt x="366" y="807"/>
                    <a:pt x="375" y="801"/>
                  </a:cubicBezTo>
                  <a:cubicBezTo>
                    <a:pt x="374" y="803"/>
                    <a:pt x="374" y="805"/>
                    <a:pt x="373" y="807"/>
                  </a:cubicBezTo>
                  <a:cubicBezTo>
                    <a:pt x="367" y="826"/>
                    <a:pt x="360" y="843"/>
                    <a:pt x="348" y="859"/>
                  </a:cubicBezTo>
                  <a:cubicBezTo>
                    <a:pt x="339" y="872"/>
                    <a:pt x="328" y="883"/>
                    <a:pt x="318" y="895"/>
                  </a:cubicBezTo>
                  <a:cubicBezTo>
                    <a:pt x="317" y="896"/>
                    <a:pt x="318" y="897"/>
                    <a:pt x="319" y="896"/>
                  </a:cubicBezTo>
                  <a:cubicBezTo>
                    <a:pt x="342" y="875"/>
                    <a:pt x="361" y="849"/>
                    <a:pt x="375" y="821"/>
                  </a:cubicBezTo>
                  <a:cubicBezTo>
                    <a:pt x="378" y="813"/>
                    <a:pt x="381" y="804"/>
                    <a:pt x="385" y="796"/>
                  </a:cubicBezTo>
                  <a:cubicBezTo>
                    <a:pt x="386" y="793"/>
                    <a:pt x="392" y="782"/>
                    <a:pt x="396" y="776"/>
                  </a:cubicBezTo>
                  <a:cubicBezTo>
                    <a:pt x="405" y="763"/>
                    <a:pt x="414" y="750"/>
                    <a:pt x="421" y="735"/>
                  </a:cubicBezTo>
                  <a:cubicBezTo>
                    <a:pt x="429" y="717"/>
                    <a:pt x="436" y="698"/>
                    <a:pt x="445" y="680"/>
                  </a:cubicBezTo>
                  <a:cubicBezTo>
                    <a:pt x="443" y="695"/>
                    <a:pt x="444" y="707"/>
                    <a:pt x="445" y="723"/>
                  </a:cubicBezTo>
                  <a:cubicBezTo>
                    <a:pt x="445" y="726"/>
                    <a:pt x="450" y="750"/>
                    <a:pt x="450" y="752"/>
                  </a:cubicBezTo>
                  <a:cubicBezTo>
                    <a:pt x="450" y="752"/>
                    <a:pt x="450" y="752"/>
                    <a:pt x="450" y="751"/>
                  </a:cubicBezTo>
                  <a:cubicBezTo>
                    <a:pt x="445" y="700"/>
                    <a:pt x="446" y="690"/>
                    <a:pt x="454" y="667"/>
                  </a:cubicBezTo>
                  <a:cubicBezTo>
                    <a:pt x="454" y="666"/>
                    <a:pt x="459" y="655"/>
                    <a:pt x="459" y="654"/>
                  </a:cubicBezTo>
                  <a:cubicBezTo>
                    <a:pt x="466" y="643"/>
                    <a:pt x="474" y="633"/>
                    <a:pt x="482" y="623"/>
                  </a:cubicBezTo>
                  <a:cubicBezTo>
                    <a:pt x="492" y="611"/>
                    <a:pt x="504" y="599"/>
                    <a:pt x="518" y="591"/>
                  </a:cubicBezTo>
                  <a:cubicBezTo>
                    <a:pt x="524" y="588"/>
                    <a:pt x="531" y="585"/>
                    <a:pt x="537" y="583"/>
                  </a:cubicBezTo>
                  <a:cubicBezTo>
                    <a:pt x="545" y="581"/>
                    <a:pt x="552" y="579"/>
                    <a:pt x="559" y="578"/>
                  </a:cubicBezTo>
                  <a:cubicBezTo>
                    <a:pt x="557" y="580"/>
                    <a:pt x="555" y="582"/>
                    <a:pt x="552" y="583"/>
                  </a:cubicBezTo>
                  <a:cubicBezTo>
                    <a:pt x="546" y="588"/>
                    <a:pt x="539" y="592"/>
                    <a:pt x="534" y="597"/>
                  </a:cubicBezTo>
                  <a:cubicBezTo>
                    <a:pt x="528" y="603"/>
                    <a:pt x="526" y="612"/>
                    <a:pt x="525" y="620"/>
                  </a:cubicBezTo>
                  <a:cubicBezTo>
                    <a:pt x="525" y="622"/>
                    <a:pt x="527" y="622"/>
                    <a:pt x="528" y="621"/>
                  </a:cubicBezTo>
                  <a:cubicBezTo>
                    <a:pt x="529" y="610"/>
                    <a:pt x="532" y="601"/>
                    <a:pt x="542" y="595"/>
                  </a:cubicBezTo>
                  <a:cubicBezTo>
                    <a:pt x="550" y="589"/>
                    <a:pt x="558" y="585"/>
                    <a:pt x="565" y="579"/>
                  </a:cubicBezTo>
                  <a:cubicBezTo>
                    <a:pt x="567" y="578"/>
                    <a:pt x="568" y="577"/>
                    <a:pt x="569" y="576"/>
                  </a:cubicBezTo>
                  <a:cubicBezTo>
                    <a:pt x="586" y="573"/>
                    <a:pt x="605" y="572"/>
                    <a:pt x="623" y="571"/>
                  </a:cubicBezTo>
                  <a:cubicBezTo>
                    <a:pt x="626" y="571"/>
                    <a:pt x="629" y="571"/>
                    <a:pt x="632" y="571"/>
                  </a:cubicBezTo>
                  <a:cubicBezTo>
                    <a:pt x="634" y="572"/>
                    <a:pt x="635" y="572"/>
                    <a:pt x="636" y="572"/>
                  </a:cubicBezTo>
                  <a:cubicBezTo>
                    <a:pt x="618" y="595"/>
                    <a:pt x="599" y="615"/>
                    <a:pt x="579" y="636"/>
                  </a:cubicBezTo>
                  <a:cubicBezTo>
                    <a:pt x="562" y="654"/>
                    <a:pt x="542" y="669"/>
                    <a:pt x="534" y="693"/>
                  </a:cubicBezTo>
                  <a:cubicBezTo>
                    <a:pt x="534" y="694"/>
                    <a:pt x="535" y="695"/>
                    <a:pt x="536" y="694"/>
                  </a:cubicBezTo>
                  <a:cubicBezTo>
                    <a:pt x="544" y="671"/>
                    <a:pt x="565" y="656"/>
                    <a:pt x="582" y="639"/>
                  </a:cubicBezTo>
                  <a:cubicBezTo>
                    <a:pt x="603" y="618"/>
                    <a:pt x="624" y="597"/>
                    <a:pt x="642" y="573"/>
                  </a:cubicBezTo>
                  <a:cubicBezTo>
                    <a:pt x="648" y="573"/>
                    <a:pt x="653" y="574"/>
                    <a:pt x="659" y="574"/>
                  </a:cubicBezTo>
                  <a:cubicBezTo>
                    <a:pt x="656" y="578"/>
                    <a:pt x="653" y="582"/>
                    <a:pt x="651" y="586"/>
                  </a:cubicBezTo>
                  <a:cubicBezTo>
                    <a:pt x="643" y="599"/>
                    <a:pt x="635" y="612"/>
                    <a:pt x="626" y="624"/>
                  </a:cubicBezTo>
                  <a:cubicBezTo>
                    <a:pt x="625" y="625"/>
                    <a:pt x="626" y="627"/>
                    <a:pt x="628" y="626"/>
                  </a:cubicBezTo>
                  <a:cubicBezTo>
                    <a:pt x="638" y="618"/>
                    <a:pt x="645" y="607"/>
                    <a:pt x="654" y="598"/>
                  </a:cubicBezTo>
                  <a:cubicBezTo>
                    <a:pt x="662" y="588"/>
                    <a:pt x="675" y="581"/>
                    <a:pt x="683" y="571"/>
                  </a:cubicBezTo>
                  <a:cubicBezTo>
                    <a:pt x="721" y="562"/>
                    <a:pt x="756" y="538"/>
                    <a:pt x="785" y="514"/>
                  </a:cubicBezTo>
                  <a:cubicBezTo>
                    <a:pt x="801" y="500"/>
                    <a:pt x="816" y="485"/>
                    <a:pt x="831" y="470"/>
                  </a:cubicBezTo>
                  <a:cubicBezTo>
                    <a:pt x="833" y="468"/>
                    <a:pt x="836" y="465"/>
                    <a:pt x="838" y="463"/>
                  </a:cubicBezTo>
                  <a:cubicBezTo>
                    <a:pt x="841" y="460"/>
                    <a:pt x="844" y="458"/>
                    <a:pt x="846" y="455"/>
                  </a:cubicBezTo>
                  <a:cubicBezTo>
                    <a:pt x="848" y="454"/>
                    <a:pt x="849" y="453"/>
                    <a:pt x="850" y="451"/>
                  </a:cubicBezTo>
                  <a:cubicBezTo>
                    <a:pt x="858" y="445"/>
                    <a:pt x="865" y="438"/>
                    <a:pt x="873" y="431"/>
                  </a:cubicBezTo>
                  <a:cubicBezTo>
                    <a:pt x="888" y="418"/>
                    <a:pt x="902" y="403"/>
                    <a:pt x="917" y="389"/>
                  </a:cubicBezTo>
                  <a:cubicBezTo>
                    <a:pt x="929" y="377"/>
                    <a:pt x="942" y="364"/>
                    <a:pt x="956" y="352"/>
                  </a:cubicBezTo>
                  <a:cubicBezTo>
                    <a:pt x="963" y="346"/>
                    <a:pt x="969" y="339"/>
                    <a:pt x="975" y="332"/>
                  </a:cubicBezTo>
                  <a:cubicBezTo>
                    <a:pt x="976" y="331"/>
                    <a:pt x="977" y="329"/>
                    <a:pt x="978" y="327"/>
                  </a:cubicBezTo>
                  <a:cubicBezTo>
                    <a:pt x="982" y="324"/>
                    <a:pt x="985" y="322"/>
                    <a:pt x="989" y="319"/>
                  </a:cubicBezTo>
                  <a:cubicBezTo>
                    <a:pt x="997" y="313"/>
                    <a:pt x="1005" y="310"/>
                    <a:pt x="1013" y="307"/>
                  </a:cubicBezTo>
                  <a:cubicBezTo>
                    <a:pt x="1017" y="306"/>
                    <a:pt x="1021" y="306"/>
                    <a:pt x="1024" y="305"/>
                  </a:cubicBezTo>
                  <a:cubicBezTo>
                    <a:pt x="1029" y="304"/>
                    <a:pt x="1034" y="303"/>
                    <a:pt x="1039" y="301"/>
                  </a:cubicBezTo>
                  <a:cubicBezTo>
                    <a:pt x="1039" y="301"/>
                    <a:pt x="1040" y="301"/>
                    <a:pt x="1040" y="301"/>
                  </a:cubicBezTo>
                  <a:cubicBezTo>
                    <a:pt x="1055" y="299"/>
                    <a:pt x="1070" y="293"/>
                    <a:pt x="1084" y="289"/>
                  </a:cubicBezTo>
                  <a:cubicBezTo>
                    <a:pt x="1092" y="286"/>
                    <a:pt x="1099" y="284"/>
                    <a:pt x="1106" y="281"/>
                  </a:cubicBezTo>
                  <a:cubicBezTo>
                    <a:pt x="1116" y="278"/>
                    <a:pt x="1125" y="275"/>
                    <a:pt x="1135" y="271"/>
                  </a:cubicBezTo>
                  <a:cubicBezTo>
                    <a:pt x="1152" y="266"/>
                    <a:pt x="1169" y="260"/>
                    <a:pt x="1186" y="253"/>
                  </a:cubicBezTo>
                  <a:cubicBezTo>
                    <a:pt x="1184" y="255"/>
                    <a:pt x="1183" y="257"/>
                    <a:pt x="1181" y="259"/>
                  </a:cubicBezTo>
                  <a:cubicBezTo>
                    <a:pt x="1174" y="269"/>
                    <a:pt x="1167" y="278"/>
                    <a:pt x="1160" y="287"/>
                  </a:cubicBezTo>
                  <a:cubicBezTo>
                    <a:pt x="1139" y="302"/>
                    <a:pt x="1118" y="320"/>
                    <a:pt x="1100" y="340"/>
                  </a:cubicBezTo>
                  <a:cubicBezTo>
                    <a:pt x="1095" y="343"/>
                    <a:pt x="1090" y="346"/>
                    <a:pt x="1084" y="349"/>
                  </a:cubicBezTo>
                  <a:cubicBezTo>
                    <a:pt x="1076" y="354"/>
                    <a:pt x="1069" y="362"/>
                    <a:pt x="1058" y="363"/>
                  </a:cubicBezTo>
                  <a:cubicBezTo>
                    <a:pt x="1057" y="363"/>
                    <a:pt x="1057" y="364"/>
                    <a:pt x="1058" y="364"/>
                  </a:cubicBezTo>
                  <a:cubicBezTo>
                    <a:pt x="1067" y="365"/>
                    <a:pt x="1074" y="362"/>
                    <a:pt x="1082" y="357"/>
                  </a:cubicBezTo>
                  <a:cubicBezTo>
                    <a:pt x="1084" y="355"/>
                    <a:pt x="1087" y="354"/>
                    <a:pt x="1090" y="352"/>
                  </a:cubicBezTo>
                  <a:cubicBezTo>
                    <a:pt x="1085" y="359"/>
                    <a:pt x="1038" y="435"/>
                    <a:pt x="1034" y="442"/>
                  </a:cubicBezTo>
                  <a:cubicBezTo>
                    <a:pt x="1033" y="442"/>
                    <a:pt x="1033" y="442"/>
                    <a:pt x="1033" y="442"/>
                  </a:cubicBezTo>
                  <a:cubicBezTo>
                    <a:pt x="1035" y="441"/>
                    <a:pt x="1079" y="380"/>
                    <a:pt x="1082" y="376"/>
                  </a:cubicBezTo>
                  <a:cubicBezTo>
                    <a:pt x="1097" y="352"/>
                    <a:pt x="1119" y="332"/>
                    <a:pt x="1142" y="315"/>
                  </a:cubicBezTo>
                  <a:cubicBezTo>
                    <a:pt x="1139" y="320"/>
                    <a:pt x="1140" y="325"/>
                    <a:pt x="1138" y="330"/>
                  </a:cubicBezTo>
                  <a:cubicBezTo>
                    <a:pt x="1125" y="352"/>
                    <a:pt x="1126" y="358"/>
                    <a:pt x="1115" y="380"/>
                  </a:cubicBezTo>
                  <a:cubicBezTo>
                    <a:pt x="1113" y="383"/>
                    <a:pt x="1106" y="405"/>
                    <a:pt x="1108" y="402"/>
                  </a:cubicBezTo>
                  <a:cubicBezTo>
                    <a:pt x="1121" y="381"/>
                    <a:pt x="1128" y="357"/>
                    <a:pt x="1140" y="336"/>
                  </a:cubicBezTo>
                  <a:cubicBezTo>
                    <a:pt x="1141" y="333"/>
                    <a:pt x="1143" y="330"/>
                    <a:pt x="1145" y="328"/>
                  </a:cubicBezTo>
                  <a:cubicBezTo>
                    <a:pt x="1143" y="332"/>
                    <a:pt x="1142" y="338"/>
                    <a:pt x="1140" y="343"/>
                  </a:cubicBezTo>
                  <a:cubicBezTo>
                    <a:pt x="1138" y="350"/>
                    <a:pt x="1133" y="356"/>
                    <a:pt x="1131" y="363"/>
                  </a:cubicBezTo>
                  <a:cubicBezTo>
                    <a:pt x="1128" y="375"/>
                    <a:pt x="1122" y="385"/>
                    <a:pt x="1121" y="398"/>
                  </a:cubicBezTo>
                  <a:cubicBezTo>
                    <a:pt x="1120" y="410"/>
                    <a:pt x="1119" y="421"/>
                    <a:pt x="1117" y="433"/>
                  </a:cubicBezTo>
                  <a:cubicBezTo>
                    <a:pt x="1117" y="434"/>
                    <a:pt x="1117" y="434"/>
                    <a:pt x="1117" y="434"/>
                  </a:cubicBezTo>
                  <a:cubicBezTo>
                    <a:pt x="1123" y="425"/>
                    <a:pt x="1122" y="414"/>
                    <a:pt x="1123" y="404"/>
                  </a:cubicBezTo>
                  <a:cubicBezTo>
                    <a:pt x="1124" y="398"/>
                    <a:pt x="1124" y="392"/>
                    <a:pt x="1126" y="386"/>
                  </a:cubicBezTo>
                  <a:cubicBezTo>
                    <a:pt x="1128" y="381"/>
                    <a:pt x="1133" y="377"/>
                    <a:pt x="1135" y="373"/>
                  </a:cubicBezTo>
                  <a:cubicBezTo>
                    <a:pt x="1138" y="366"/>
                    <a:pt x="1139" y="359"/>
                    <a:pt x="1143" y="353"/>
                  </a:cubicBezTo>
                  <a:cubicBezTo>
                    <a:pt x="1147" y="347"/>
                    <a:pt x="1149" y="341"/>
                    <a:pt x="1151" y="334"/>
                  </a:cubicBezTo>
                  <a:cubicBezTo>
                    <a:pt x="1152" y="327"/>
                    <a:pt x="1154" y="321"/>
                    <a:pt x="1157" y="315"/>
                  </a:cubicBezTo>
                  <a:cubicBezTo>
                    <a:pt x="1160" y="308"/>
                    <a:pt x="1166" y="304"/>
                    <a:pt x="1170" y="298"/>
                  </a:cubicBezTo>
                  <a:cubicBezTo>
                    <a:pt x="1170" y="298"/>
                    <a:pt x="1170" y="298"/>
                    <a:pt x="1170" y="297"/>
                  </a:cubicBezTo>
                  <a:cubicBezTo>
                    <a:pt x="1177" y="289"/>
                    <a:pt x="1185" y="281"/>
                    <a:pt x="1192" y="273"/>
                  </a:cubicBezTo>
                  <a:cubicBezTo>
                    <a:pt x="1194" y="270"/>
                    <a:pt x="1197" y="267"/>
                    <a:pt x="1199" y="264"/>
                  </a:cubicBezTo>
                  <a:cubicBezTo>
                    <a:pt x="1197" y="273"/>
                    <a:pt x="1194" y="282"/>
                    <a:pt x="1191" y="291"/>
                  </a:cubicBezTo>
                  <a:cubicBezTo>
                    <a:pt x="1188" y="301"/>
                    <a:pt x="1185" y="311"/>
                    <a:pt x="1182" y="321"/>
                  </a:cubicBezTo>
                  <a:cubicBezTo>
                    <a:pt x="1181" y="326"/>
                    <a:pt x="1178" y="331"/>
                    <a:pt x="1178" y="336"/>
                  </a:cubicBezTo>
                  <a:cubicBezTo>
                    <a:pt x="1178" y="336"/>
                    <a:pt x="1179" y="337"/>
                    <a:pt x="1179" y="337"/>
                  </a:cubicBezTo>
                  <a:cubicBezTo>
                    <a:pt x="1179" y="337"/>
                    <a:pt x="1175" y="359"/>
                    <a:pt x="1174" y="363"/>
                  </a:cubicBezTo>
                  <a:cubicBezTo>
                    <a:pt x="1174" y="363"/>
                    <a:pt x="1175" y="363"/>
                    <a:pt x="1175" y="363"/>
                  </a:cubicBezTo>
                  <a:cubicBezTo>
                    <a:pt x="1177" y="354"/>
                    <a:pt x="1179" y="345"/>
                    <a:pt x="1181" y="335"/>
                  </a:cubicBezTo>
                  <a:cubicBezTo>
                    <a:pt x="1181" y="334"/>
                    <a:pt x="1180" y="334"/>
                    <a:pt x="1180" y="334"/>
                  </a:cubicBezTo>
                  <a:cubicBezTo>
                    <a:pt x="1183" y="331"/>
                    <a:pt x="1185" y="323"/>
                    <a:pt x="1186" y="318"/>
                  </a:cubicBezTo>
                  <a:cubicBezTo>
                    <a:pt x="1189" y="309"/>
                    <a:pt x="1192" y="301"/>
                    <a:pt x="1195" y="292"/>
                  </a:cubicBezTo>
                  <a:cubicBezTo>
                    <a:pt x="1197" y="284"/>
                    <a:pt x="1200" y="276"/>
                    <a:pt x="1202" y="268"/>
                  </a:cubicBezTo>
                  <a:cubicBezTo>
                    <a:pt x="1204" y="263"/>
                    <a:pt x="1206" y="257"/>
                    <a:pt x="1210" y="253"/>
                  </a:cubicBezTo>
                  <a:cubicBezTo>
                    <a:pt x="1210" y="252"/>
                    <a:pt x="1210" y="252"/>
                    <a:pt x="1210" y="252"/>
                  </a:cubicBezTo>
                  <a:cubicBezTo>
                    <a:pt x="1214" y="248"/>
                    <a:pt x="1218" y="245"/>
                    <a:pt x="1223" y="242"/>
                  </a:cubicBezTo>
                  <a:cubicBezTo>
                    <a:pt x="1233" y="234"/>
                    <a:pt x="1246" y="228"/>
                    <a:pt x="1258" y="223"/>
                  </a:cubicBezTo>
                  <a:cubicBezTo>
                    <a:pt x="1259" y="222"/>
                    <a:pt x="1260" y="222"/>
                    <a:pt x="1261" y="221"/>
                  </a:cubicBezTo>
                  <a:cubicBezTo>
                    <a:pt x="1287" y="235"/>
                    <a:pt x="1316" y="241"/>
                    <a:pt x="1344" y="250"/>
                  </a:cubicBezTo>
                  <a:cubicBezTo>
                    <a:pt x="1373" y="259"/>
                    <a:pt x="1403" y="274"/>
                    <a:pt x="1434" y="274"/>
                  </a:cubicBezTo>
                  <a:cubicBezTo>
                    <a:pt x="1446" y="274"/>
                    <a:pt x="1458" y="272"/>
                    <a:pt x="1470" y="269"/>
                  </a:cubicBezTo>
                  <a:cubicBezTo>
                    <a:pt x="1485" y="267"/>
                    <a:pt x="1501" y="268"/>
                    <a:pt x="1516" y="267"/>
                  </a:cubicBezTo>
                  <a:cubicBezTo>
                    <a:pt x="1496" y="238"/>
                    <a:pt x="1496" y="238"/>
                    <a:pt x="1496" y="238"/>
                  </a:cubicBezTo>
                  <a:cubicBezTo>
                    <a:pt x="1489" y="238"/>
                    <a:pt x="1482" y="239"/>
                    <a:pt x="1475" y="240"/>
                  </a:cubicBezTo>
                  <a:cubicBezTo>
                    <a:pt x="1463" y="242"/>
                    <a:pt x="1451" y="245"/>
                    <a:pt x="1438" y="246"/>
                  </a:cubicBezTo>
                  <a:cubicBezTo>
                    <a:pt x="1425" y="247"/>
                    <a:pt x="1412" y="244"/>
                    <a:pt x="1400" y="239"/>
                  </a:cubicBezTo>
                  <a:cubicBezTo>
                    <a:pt x="1383" y="232"/>
                    <a:pt x="1365" y="227"/>
                    <a:pt x="1347" y="222"/>
                  </a:cubicBezTo>
                  <a:cubicBezTo>
                    <a:pt x="1331" y="217"/>
                    <a:pt x="1314" y="212"/>
                    <a:pt x="1297" y="207"/>
                  </a:cubicBezTo>
                  <a:cubicBezTo>
                    <a:pt x="1297" y="207"/>
                    <a:pt x="1296" y="207"/>
                    <a:pt x="1296" y="207"/>
                  </a:cubicBezTo>
                  <a:cubicBezTo>
                    <a:pt x="1296" y="206"/>
                    <a:pt x="1297" y="206"/>
                    <a:pt x="1298" y="206"/>
                  </a:cubicBezTo>
                  <a:cubicBezTo>
                    <a:pt x="1300" y="205"/>
                    <a:pt x="1301" y="204"/>
                    <a:pt x="1303" y="203"/>
                  </a:cubicBezTo>
                  <a:cubicBezTo>
                    <a:pt x="1317" y="197"/>
                    <a:pt x="1330" y="190"/>
                    <a:pt x="1344" y="183"/>
                  </a:cubicBezTo>
                  <a:cubicBezTo>
                    <a:pt x="1347" y="182"/>
                    <a:pt x="1350" y="182"/>
                    <a:pt x="1353" y="182"/>
                  </a:cubicBezTo>
                  <a:cubicBezTo>
                    <a:pt x="1372" y="179"/>
                    <a:pt x="1388" y="162"/>
                    <a:pt x="1402" y="151"/>
                  </a:cubicBezTo>
                  <a:cubicBezTo>
                    <a:pt x="1409" y="145"/>
                    <a:pt x="1416" y="139"/>
                    <a:pt x="1423" y="134"/>
                  </a:cubicBezTo>
                  <a:cubicBezTo>
                    <a:pt x="1400" y="101"/>
                    <a:pt x="1400" y="101"/>
                    <a:pt x="1400" y="101"/>
                  </a:cubicBezTo>
                  <a:cubicBezTo>
                    <a:pt x="1395" y="105"/>
                    <a:pt x="1390" y="110"/>
                    <a:pt x="1384" y="114"/>
                  </a:cubicBezTo>
                  <a:cubicBezTo>
                    <a:pt x="1379" y="116"/>
                    <a:pt x="1373" y="120"/>
                    <a:pt x="1366" y="120"/>
                  </a:cubicBezTo>
                  <a:cubicBezTo>
                    <a:pt x="1366" y="107"/>
                    <a:pt x="1358" y="105"/>
                    <a:pt x="1345" y="104"/>
                  </a:cubicBezTo>
                  <a:cubicBezTo>
                    <a:pt x="1326" y="103"/>
                    <a:pt x="1311" y="89"/>
                    <a:pt x="1292" y="88"/>
                  </a:cubicBezTo>
                  <a:cubicBezTo>
                    <a:pt x="1293" y="71"/>
                    <a:pt x="1287" y="62"/>
                    <a:pt x="1269" y="61"/>
                  </a:cubicBezTo>
                  <a:cubicBezTo>
                    <a:pt x="1255" y="60"/>
                    <a:pt x="1243" y="60"/>
                    <a:pt x="1230" y="55"/>
                  </a:cubicBezTo>
                  <a:cubicBezTo>
                    <a:pt x="1217" y="49"/>
                    <a:pt x="1204" y="41"/>
                    <a:pt x="1192" y="34"/>
                  </a:cubicBezTo>
                  <a:cubicBezTo>
                    <a:pt x="1191" y="34"/>
                    <a:pt x="1191" y="34"/>
                    <a:pt x="1191" y="34"/>
                  </a:cubicBezTo>
                  <a:cubicBezTo>
                    <a:pt x="1209" y="45"/>
                    <a:pt x="1228" y="59"/>
                    <a:pt x="1249" y="62"/>
                  </a:cubicBezTo>
                  <a:cubicBezTo>
                    <a:pt x="1256" y="63"/>
                    <a:pt x="1263" y="63"/>
                    <a:pt x="1271" y="64"/>
                  </a:cubicBezTo>
                  <a:cubicBezTo>
                    <a:pt x="1286" y="65"/>
                    <a:pt x="1290" y="76"/>
                    <a:pt x="1288" y="90"/>
                  </a:cubicBezTo>
                  <a:cubicBezTo>
                    <a:pt x="1287" y="91"/>
                    <a:pt x="1288" y="92"/>
                    <a:pt x="1290" y="92"/>
                  </a:cubicBezTo>
                  <a:cubicBezTo>
                    <a:pt x="1304" y="92"/>
                    <a:pt x="1317" y="100"/>
                    <a:pt x="1330" y="105"/>
                  </a:cubicBezTo>
                  <a:cubicBezTo>
                    <a:pt x="1335" y="107"/>
                    <a:pt x="1339" y="108"/>
                    <a:pt x="1344" y="109"/>
                  </a:cubicBezTo>
                  <a:cubicBezTo>
                    <a:pt x="1353" y="110"/>
                    <a:pt x="1361" y="111"/>
                    <a:pt x="1360" y="123"/>
                  </a:cubicBezTo>
                  <a:cubicBezTo>
                    <a:pt x="1360" y="125"/>
                    <a:pt x="1362" y="126"/>
                    <a:pt x="1363" y="126"/>
                  </a:cubicBezTo>
                  <a:cubicBezTo>
                    <a:pt x="1366" y="127"/>
                    <a:pt x="1370" y="127"/>
                    <a:pt x="1373" y="126"/>
                  </a:cubicBezTo>
                  <a:cubicBezTo>
                    <a:pt x="1358" y="145"/>
                    <a:pt x="1345" y="167"/>
                    <a:pt x="1318" y="164"/>
                  </a:cubicBezTo>
                  <a:cubicBezTo>
                    <a:pt x="1314" y="164"/>
                    <a:pt x="1311" y="166"/>
                    <a:pt x="1309" y="169"/>
                  </a:cubicBezTo>
                  <a:cubicBezTo>
                    <a:pt x="1303" y="177"/>
                    <a:pt x="1296" y="184"/>
                    <a:pt x="1288" y="190"/>
                  </a:cubicBezTo>
                  <a:cubicBezTo>
                    <a:pt x="1281" y="191"/>
                    <a:pt x="1275" y="192"/>
                    <a:pt x="1269" y="195"/>
                  </a:cubicBezTo>
                  <a:cubicBezTo>
                    <a:pt x="1269" y="195"/>
                    <a:pt x="1269" y="195"/>
                    <a:pt x="1269" y="195"/>
                  </a:cubicBezTo>
                  <a:cubicBezTo>
                    <a:pt x="1259" y="189"/>
                    <a:pt x="1250" y="183"/>
                    <a:pt x="1241" y="177"/>
                  </a:cubicBezTo>
                  <a:cubicBezTo>
                    <a:pt x="1229" y="169"/>
                    <a:pt x="1217" y="161"/>
                    <a:pt x="1202" y="159"/>
                  </a:cubicBezTo>
                  <a:cubicBezTo>
                    <a:pt x="1201" y="159"/>
                    <a:pt x="1200" y="159"/>
                    <a:pt x="1199" y="158"/>
                  </a:cubicBezTo>
                  <a:cubicBezTo>
                    <a:pt x="1195" y="153"/>
                    <a:pt x="1183" y="143"/>
                    <a:pt x="1182" y="143"/>
                  </a:cubicBezTo>
                  <a:cubicBezTo>
                    <a:pt x="1176" y="138"/>
                    <a:pt x="1169" y="136"/>
                    <a:pt x="1164" y="130"/>
                  </a:cubicBezTo>
                  <a:cubicBezTo>
                    <a:pt x="1158" y="123"/>
                    <a:pt x="1152" y="114"/>
                    <a:pt x="1147" y="106"/>
                  </a:cubicBezTo>
                  <a:cubicBezTo>
                    <a:pt x="1135" y="88"/>
                    <a:pt x="1115" y="76"/>
                    <a:pt x="1099" y="62"/>
                  </a:cubicBezTo>
                  <a:cubicBezTo>
                    <a:pt x="1098" y="61"/>
                    <a:pt x="1097" y="62"/>
                    <a:pt x="1098" y="63"/>
                  </a:cubicBezTo>
                  <a:cubicBezTo>
                    <a:pt x="1114" y="79"/>
                    <a:pt x="1133" y="91"/>
                    <a:pt x="1146" y="110"/>
                  </a:cubicBezTo>
                  <a:cubicBezTo>
                    <a:pt x="1149" y="116"/>
                    <a:pt x="1154" y="127"/>
                    <a:pt x="1161" y="135"/>
                  </a:cubicBezTo>
                  <a:cubicBezTo>
                    <a:pt x="1160" y="135"/>
                    <a:pt x="1158" y="136"/>
                    <a:pt x="1157" y="136"/>
                  </a:cubicBezTo>
                  <a:cubicBezTo>
                    <a:pt x="1153" y="135"/>
                    <a:pt x="1120" y="121"/>
                    <a:pt x="1091" y="109"/>
                  </a:cubicBezTo>
                  <a:cubicBezTo>
                    <a:pt x="1091" y="109"/>
                    <a:pt x="1090" y="109"/>
                    <a:pt x="1090" y="109"/>
                  </a:cubicBezTo>
                  <a:cubicBezTo>
                    <a:pt x="1090" y="108"/>
                    <a:pt x="1089" y="108"/>
                    <a:pt x="1088" y="107"/>
                  </a:cubicBezTo>
                  <a:cubicBezTo>
                    <a:pt x="1086" y="106"/>
                    <a:pt x="1083" y="106"/>
                    <a:pt x="1080" y="104"/>
                  </a:cubicBezTo>
                  <a:cubicBezTo>
                    <a:pt x="1080" y="104"/>
                    <a:pt x="1080" y="104"/>
                    <a:pt x="1081" y="105"/>
                  </a:cubicBezTo>
                  <a:cubicBezTo>
                    <a:pt x="1070" y="100"/>
                    <a:pt x="1060" y="96"/>
                    <a:pt x="1054" y="93"/>
                  </a:cubicBezTo>
                  <a:cubicBezTo>
                    <a:pt x="1054" y="94"/>
                    <a:pt x="1054" y="94"/>
                    <a:pt x="1054" y="94"/>
                  </a:cubicBezTo>
                  <a:cubicBezTo>
                    <a:pt x="1074" y="104"/>
                    <a:pt x="1135" y="135"/>
                    <a:pt x="1137" y="135"/>
                  </a:cubicBezTo>
                  <a:cubicBezTo>
                    <a:pt x="1141" y="137"/>
                    <a:pt x="1144" y="138"/>
                    <a:pt x="1148" y="139"/>
                  </a:cubicBezTo>
                  <a:cubicBezTo>
                    <a:pt x="1141" y="141"/>
                    <a:pt x="1134" y="143"/>
                    <a:pt x="1126" y="141"/>
                  </a:cubicBezTo>
                  <a:cubicBezTo>
                    <a:pt x="1112" y="139"/>
                    <a:pt x="1099" y="135"/>
                    <a:pt x="1088" y="127"/>
                  </a:cubicBezTo>
                  <a:cubicBezTo>
                    <a:pt x="1087" y="126"/>
                    <a:pt x="1086" y="128"/>
                    <a:pt x="1087" y="128"/>
                  </a:cubicBezTo>
                  <a:cubicBezTo>
                    <a:pt x="1099" y="138"/>
                    <a:pt x="1113" y="143"/>
                    <a:pt x="1128" y="146"/>
                  </a:cubicBezTo>
                  <a:cubicBezTo>
                    <a:pt x="1138" y="147"/>
                    <a:pt x="1147" y="144"/>
                    <a:pt x="1155" y="141"/>
                  </a:cubicBezTo>
                  <a:cubicBezTo>
                    <a:pt x="1160" y="143"/>
                    <a:pt x="1165" y="144"/>
                    <a:pt x="1170" y="146"/>
                  </a:cubicBezTo>
                  <a:cubicBezTo>
                    <a:pt x="1177" y="149"/>
                    <a:pt x="1183" y="153"/>
                    <a:pt x="1188" y="158"/>
                  </a:cubicBezTo>
                  <a:cubicBezTo>
                    <a:pt x="1179" y="159"/>
                    <a:pt x="1171" y="160"/>
                    <a:pt x="1162" y="163"/>
                  </a:cubicBezTo>
                  <a:cubicBezTo>
                    <a:pt x="1149" y="166"/>
                    <a:pt x="1136" y="170"/>
                    <a:pt x="1122" y="170"/>
                  </a:cubicBezTo>
                  <a:cubicBezTo>
                    <a:pt x="1109" y="170"/>
                    <a:pt x="1097" y="166"/>
                    <a:pt x="1084" y="164"/>
                  </a:cubicBezTo>
                  <a:cubicBezTo>
                    <a:pt x="1082" y="163"/>
                    <a:pt x="1080" y="163"/>
                    <a:pt x="1078" y="163"/>
                  </a:cubicBezTo>
                  <a:cubicBezTo>
                    <a:pt x="1069" y="160"/>
                    <a:pt x="1061" y="157"/>
                    <a:pt x="1054" y="161"/>
                  </a:cubicBezTo>
                  <a:cubicBezTo>
                    <a:pt x="1045" y="155"/>
                    <a:pt x="1026" y="136"/>
                    <a:pt x="1025" y="136"/>
                  </a:cubicBezTo>
                  <a:cubicBezTo>
                    <a:pt x="1020" y="131"/>
                    <a:pt x="1015" y="125"/>
                    <a:pt x="1011" y="119"/>
                  </a:cubicBezTo>
                  <a:cubicBezTo>
                    <a:pt x="1003" y="109"/>
                    <a:pt x="995" y="99"/>
                    <a:pt x="986" y="91"/>
                  </a:cubicBezTo>
                  <a:cubicBezTo>
                    <a:pt x="973" y="81"/>
                    <a:pt x="973" y="81"/>
                    <a:pt x="970" y="80"/>
                  </a:cubicBezTo>
                  <a:cubicBezTo>
                    <a:pt x="966" y="78"/>
                    <a:pt x="963" y="76"/>
                    <a:pt x="960" y="74"/>
                  </a:cubicBezTo>
                  <a:cubicBezTo>
                    <a:pt x="940" y="60"/>
                    <a:pt x="923" y="43"/>
                    <a:pt x="905" y="27"/>
                  </a:cubicBezTo>
                  <a:cubicBezTo>
                    <a:pt x="899" y="22"/>
                    <a:pt x="888" y="9"/>
                    <a:pt x="879" y="10"/>
                  </a:cubicBezTo>
                  <a:cubicBezTo>
                    <a:pt x="871" y="11"/>
                    <a:pt x="866" y="6"/>
                    <a:pt x="862" y="0"/>
                  </a:cubicBezTo>
                  <a:cubicBezTo>
                    <a:pt x="864" y="4"/>
                    <a:pt x="867" y="7"/>
                    <a:pt x="871" y="10"/>
                  </a:cubicBezTo>
                  <a:cubicBezTo>
                    <a:pt x="875" y="13"/>
                    <a:pt x="880" y="11"/>
                    <a:pt x="885" y="15"/>
                  </a:cubicBezTo>
                  <a:cubicBezTo>
                    <a:pt x="893" y="21"/>
                    <a:pt x="900" y="27"/>
                    <a:pt x="908" y="34"/>
                  </a:cubicBezTo>
                  <a:cubicBezTo>
                    <a:pt x="919" y="44"/>
                    <a:pt x="930" y="55"/>
                    <a:pt x="942" y="65"/>
                  </a:cubicBezTo>
                  <a:cubicBezTo>
                    <a:pt x="913" y="52"/>
                    <a:pt x="882" y="43"/>
                    <a:pt x="852" y="38"/>
                  </a:cubicBezTo>
                  <a:cubicBezTo>
                    <a:pt x="851" y="37"/>
                    <a:pt x="850" y="38"/>
                    <a:pt x="850" y="39"/>
                  </a:cubicBezTo>
                  <a:cubicBezTo>
                    <a:pt x="837" y="63"/>
                    <a:pt x="798" y="36"/>
                    <a:pt x="780" y="32"/>
                  </a:cubicBezTo>
                  <a:cubicBezTo>
                    <a:pt x="779" y="32"/>
                    <a:pt x="779" y="34"/>
                    <a:pt x="780" y="34"/>
                  </a:cubicBezTo>
                  <a:cubicBezTo>
                    <a:pt x="799" y="38"/>
                    <a:pt x="818" y="53"/>
                    <a:pt x="838" y="50"/>
                  </a:cubicBezTo>
                  <a:cubicBezTo>
                    <a:pt x="845" y="49"/>
                    <a:pt x="850" y="41"/>
                    <a:pt x="857" y="43"/>
                  </a:cubicBezTo>
                  <a:cubicBezTo>
                    <a:pt x="871" y="47"/>
                    <a:pt x="886" y="51"/>
                    <a:pt x="900" y="56"/>
                  </a:cubicBezTo>
                  <a:cubicBezTo>
                    <a:pt x="932" y="66"/>
                    <a:pt x="963" y="80"/>
                    <a:pt x="987" y="103"/>
                  </a:cubicBezTo>
                  <a:cubicBezTo>
                    <a:pt x="991" y="106"/>
                    <a:pt x="994" y="110"/>
                    <a:pt x="996" y="113"/>
                  </a:cubicBezTo>
                  <a:cubicBezTo>
                    <a:pt x="993" y="111"/>
                    <a:pt x="989" y="109"/>
                    <a:pt x="986" y="107"/>
                  </a:cubicBezTo>
                  <a:cubicBezTo>
                    <a:pt x="970" y="100"/>
                    <a:pt x="953" y="94"/>
                    <a:pt x="936" y="89"/>
                  </a:cubicBezTo>
                  <a:cubicBezTo>
                    <a:pt x="922" y="85"/>
                    <a:pt x="906" y="80"/>
                    <a:pt x="891" y="81"/>
                  </a:cubicBezTo>
                  <a:cubicBezTo>
                    <a:pt x="871" y="81"/>
                    <a:pt x="854" y="106"/>
                    <a:pt x="834" y="91"/>
                  </a:cubicBezTo>
                  <a:cubicBezTo>
                    <a:pt x="834" y="91"/>
                    <a:pt x="834" y="91"/>
                    <a:pt x="834" y="91"/>
                  </a:cubicBezTo>
                  <a:cubicBezTo>
                    <a:pt x="846" y="100"/>
                    <a:pt x="857" y="96"/>
                    <a:pt x="869" y="90"/>
                  </a:cubicBezTo>
                  <a:cubicBezTo>
                    <a:pt x="883" y="83"/>
                    <a:pt x="894" y="83"/>
                    <a:pt x="909" y="86"/>
                  </a:cubicBezTo>
                  <a:cubicBezTo>
                    <a:pt x="927" y="90"/>
                    <a:pt x="945" y="96"/>
                    <a:pt x="961" y="102"/>
                  </a:cubicBezTo>
                  <a:cubicBezTo>
                    <a:pt x="978" y="109"/>
                    <a:pt x="1010" y="133"/>
                    <a:pt x="1020" y="144"/>
                  </a:cubicBezTo>
                  <a:cubicBezTo>
                    <a:pt x="1027" y="152"/>
                    <a:pt x="1034" y="158"/>
                    <a:pt x="1042" y="165"/>
                  </a:cubicBezTo>
                  <a:cubicBezTo>
                    <a:pt x="1030" y="167"/>
                    <a:pt x="1019" y="170"/>
                    <a:pt x="1008" y="172"/>
                  </a:cubicBezTo>
                  <a:cubicBezTo>
                    <a:pt x="1003" y="171"/>
                    <a:pt x="997" y="173"/>
                    <a:pt x="992" y="173"/>
                  </a:cubicBezTo>
                  <a:cubicBezTo>
                    <a:pt x="979" y="175"/>
                    <a:pt x="967" y="179"/>
                    <a:pt x="954" y="180"/>
                  </a:cubicBezTo>
                  <a:cubicBezTo>
                    <a:pt x="940" y="181"/>
                    <a:pt x="930" y="170"/>
                    <a:pt x="917" y="168"/>
                  </a:cubicBezTo>
                  <a:cubicBezTo>
                    <a:pt x="899" y="164"/>
                    <a:pt x="885" y="155"/>
                    <a:pt x="874" y="141"/>
                  </a:cubicBezTo>
                  <a:cubicBezTo>
                    <a:pt x="873" y="139"/>
                    <a:pt x="871" y="141"/>
                    <a:pt x="872" y="142"/>
                  </a:cubicBezTo>
                  <a:cubicBezTo>
                    <a:pt x="880" y="153"/>
                    <a:pt x="889" y="161"/>
                    <a:pt x="901" y="166"/>
                  </a:cubicBezTo>
                  <a:cubicBezTo>
                    <a:pt x="910" y="171"/>
                    <a:pt x="920" y="173"/>
                    <a:pt x="929" y="178"/>
                  </a:cubicBezTo>
                  <a:cubicBezTo>
                    <a:pt x="932" y="180"/>
                    <a:pt x="935" y="182"/>
                    <a:pt x="938" y="184"/>
                  </a:cubicBezTo>
                  <a:cubicBezTo>
                    <a:pt x="936" y="184"/>
                    <a:pt x="934" y="185"/>
                    <a:pt x="931" y="185"/>
                  </a:cubicBezTo>
                  <a:cubicBezTo>
                    <a:pt x="922" y="186"/>
                    <a:pt x="914" y="188"/>
                    <a:pt x="905" y="189"/>
                  </a:cubicBezTo>
                  <a:cubicBezTo>
                    <a:pt x="895" y="191"/>
                    <a:pt x="882" y="196"/>
                    <a:pt x="872" y="194"/>
                  </a:cubicBezTo>
                  <a:cubicBezTo>
                    <a:pt x="839" y="189"/>
                    <a:pt x="812" y="167"/>
                    <a:pt x="786" y="150"/>
                  </a:cubicBezTo>
                  <a:cubicBezTo>
                    <a:pt x="785" y="150"/>
                    <a:pt x="784" y="150"/>
                    <a:pt x="785" y="151"/>
                  </a:cubicBezTo>
                  <a:cubicBezTo>
                    <a:pt x="810" y="171"/>
                    <a:pt x="835" y="190"/>
                    <a:pt x="866" y="199"/>
                  </a:cubicBezTo>
                  <a:cubicBezTo>
                    <a:pt x="877" y="202"/>
                    <a:pt x="888" y="200"/>
                    <a:pt x="900" y="198"/>
                  </a:cubicBezTo>
                  <a:cubicBezTo>
                    <a:pt x="898" y="200"/>
                    <a:pt x="896" y="202"/>
                    <a:pt x="894" y="205"/>
                  </a:cubicBezTo>
                  <a:cubicBezTo>
                    <a:pt x="888" y="211"/>
                    <a:pt x="879" y="214"/>
                    <a:pt x="871" y="217"/>
                  </a:cubicBezTo>
                  <a:cubicBezTo>
                    <a:pt x="855" y="223"/>
                    <a:pt x="838" y="222"/>
                    <a:pt x="822" y="218"/>
                  </a:cubicBezTo>
                  <a:cubicBezTo>
                    <a:pt x="822" y="217"/>
                    <a:pt x="822" y="218"/>
                    <a:pt x="822" y="218"/>
                  </a:cubicBezTo>
                  <a:cubicBezTo>
                    <a:pt x="837" y="224"/>
                    <a:pt x="851" y="225"/>
                    <a:pt x="866" y="222"/>
                  </a:cubicBezTo>
                  <a:cubicBezTo>
                    <a:pt x="875" y="220"/>
                    <a:pt x="883" y="216"/>
                    <a:pt x="891" y="212"/>
                  </a:cubicBezTo>
                  <a:cubicBezTo>
                    <a:pt x="898" y="207"/>
                    <a:pt x="904" y="200"/>
                    <a:pt x="911" y="196"/>
                  </a:cubicBezTo>
                  <a:cubicBezTo>
                    <a:pt x="912" y="196"/>
                    <a:pt x="914" y="195"/>
                    <a:pt x="915" y="195"/>
                  </a:cubicBezTo>
                  <a:cubicBezTo>
                    <a:pt x="937" y="192"/>
                    <a:pt x="958" y="190"/>
                    <a:pt x="980" y="189"/>
                  </a:cubicBezTo>
                  <a:cubicBezTo>
                    <a:pt x="995" y="188"/>
                    <a:pt x="1010" y="189"/>
                    <a:pt x="1024" y="186"/>
                  </a:cubicBezTo>
                  <a:cubicBezTo>
                    <a:pt x="1041" y="183"/>
                    <a:pt x="1055" y="180"/>
                    <a:pt x="1071" y="182"/>
                  </a:cubicBezTo>
                  <a:cubicBezTo>
                    <a:pt x="1070" y="183"/>
                    <a:pt x="1069" y="183"/>
                    <a:pt x="1068" y="184"/>
                  </a:cubicBezTo>
                  <a:cubicBezTo>
                    <a:pt x="1058" y="190"/>
                    <a:pt x="1048" y="196"/>
                    <a:pt x="1037" y="200"/>
                  </a:cubicBezTo>
                  <a:cubicBezTo>
                    <a:pt x="1036" y="199"/>
                    <a:pt x="998" y="209"/>
                    <a:pt x="981" y="214"/>
                  </a:cubicBezTo>
                  <a:cubicBezTo>
                    <a:pt x="974" y="216"/>
                    <a:pt x="977" y="226"/>
                    <a:pt x="984" y="224"/>
                  </a:cubicBezTo>
                  <a:cubicBezTo>
                    <a:pt x="994" y="221"/>
                    <a:pt x="1006" y="219"/>
                    <a:pt x="1017" y="216"/>
                  </a:cubicBezTo>
                  <a:cubicBezTo>
                    <a:pt x="1009" y="224"/>
                    <a:pt x="1001" y="231"/>
                    <a:pt x="995" y="241"/>
                  </a:cubicBezTo>
                  <a:cubicBezTo>
                    <a:pt x="994" y="242"/>
                    <a:pt x="997" y="244"/>
                    <a:pt x="998" y="242"/>
                  </a:cubicBezTo>
                  <a:cubicBezTo>
                    <a:pt x="1005" y="231"/>
                    <a:pt x="1015" y="223"/>
                    <a:pt x="1025" y="214"/>
                  </a:cubicBezTo>
                  <a:cubicBezTo>
                    <a:pt x="1036" y="212"/>
                    <a:pt x="1047" y="209"/>
                    <a:pt x="1058" y="205"/>
                  </a:cubicBezTo>
                  <a:cubicBezTo>
                    <a:pt x="1070" y="200"/>
                    <a:pt x="1079" y="192"/>
                    <a:pt x="1092" y="188"/>
                  </a:cubicBezTo>
                  <a:cubicBezTo>
                    <a:pt x="1093" y="188"/>
                    <a:pt x="1094" y="188"/>
                    <a:pt x="1096" y="188"/>
                  </a:cubicBezTo>
                  <a:cubicBezTo>
                    <a:pt x="1105" y="190"/>
                    <a:pt x="1114" y="192"/>
                    <a:pt x="1123" y="193"/>
                  </a:cubicBezTo>
                  <a:cubicBezTo>
                    <a:pt x="1138" y="194"/>
                    <a:pt x="1152" y="191"/>
                    <a:pt x="1166" y="188"/>
                  </a:cubicBezTo>
                  <a:cubicBezTo>
                    <a:pt x="1179" y="184"/>
                    <a:pt x="1191" y="182"/>
                    <a:pt x="1204" y="186"/>
                  </a:cubicBezTo>
                  <a:cubicBezTo>
                    <a:pt x="1217" y="190"/>
                    <a:pt x="1229" y="200"/>
                    <a:pt x="1241" y="209"/>
                  </a:cubicBezTo>
                  <a:cubicBezTo>
                    <a:pt x="1239" y="209"/>
                    <a:pt x="1238" y="210"/>
                    <a:pt x="1237" y="211"/>
                  </a:cubicBezTo>
                  <a:cubicBezTo>
                    <a:pt x="1226" y="217"/>
                    <a:pt x="1214" y="222"/>
                    <a:pt x="1203" y="227"/>
                  </a:cubicBezTo>
                  <a:cubicBezTo>
                    <a:pt x="1187" y="232"/>
                    <a:pt x="1170" y="237"/>
                    <a:pt x="1154" y="244"/>
                  </a:cubicBezTo>
                  <a:cubicBezTo>
                    <a:pt x="1145" y="246"/>
                    <a:pt x="1136" y="248"/>
                    <a:pt x="1127" y="249"/>
                  </a:cubicBezTo>
                  <a:cubicBezTo>
                    <a:pt x="1109" y="252"/>
                    <a:pt x="1091" y="254"/>
                    <a:pt x="1072" y="256"/>
                  </a:cubicBezTo>
                  <a:cubicBezTo>
                    <a:pt x="1056" y="258"/>
                    <a:pt x="1040" y="263"/>
                    <a:pt x="1023" y="262"/>
                  </a:cubicBezTo>
                  <a:cubicBezTo>
                    <a:pt x="997" y="262"/>
                    <a:pt x="974" y="246"/>
                    <a:pt x="948" y="245"/>
                  </a:cubicBezTo>
                  <a:cubicBezTo>
                    <a:pt x="939" y="245"/>
                    <a:pt x="930" y="249"/>
                    <a:pt x="922" y="252"/>
                  </a:cubicBezTo>
                  <a:cubicBezTo>
                    <a:pt x="908" y="257"/>
                    <a:pt x="895" y="258"/>
                    <a:pt x="880" y="254"/>
                  </a:cubicBezTo>
                  <a:cubicBezTo>
                    <a:pt x="866" y="250"/>
                    <a:pt x="853" y="243"/>
                    <a:pt x="839" y="238"/>
                  </a:cubicBezTo>
                  <a:cubicBezTo>
                    <a:pt x="823" y="232"/>
                    <a:pt x="807" y="228"/>
                    <a:pt x="791" y="224"/>
                  </a:cubicBezTo>
                  <a:cubicBezTo>
                    <a:pt x="784" y="222"/>
                    <a:pt x="777" y="220"/>
                    <a:pt x="770" y="219"/>
                  </a:cubicBezTo>
                  <a:cubicBezTo>
                    <a:pt x="761" y="213"/>
                    <a:pt x="750" y="211"/>
                    <a:pt x="741" y="207"/>
                  </a:cubicBezTo>
                  <a:cubicBezTo>
                    <a:pt x="730" y="203"/>
                    <a:pt x="719" y="198"/>
                    <a:pt x="708" y="192"/>
                  </a:cubicBezTo>
                  <a:cubicBezTo>
                    <a:pt x="692" y="184"/>
                    <a:pt x="675" y="175"/>
                    <a:pt x="659" y="167"/>
                  </a:cubicBezTo>
                  <a:cubicBezTo>
                    <a:pt x="655" y="164"/>
                    <a:pt x="652" y="162"/>
                    <a:pt x="649" y="158"/>
                  </a:cubicBezTo>
                  <a:cubicBezTo>
                    <a:pt x="644" y="149"/>
                    <a:pt x="640" y="138"/>
                    <a:pt x="637" y="129"/>
                  </a:cubicBezTo>
                  <a:cubicBezTo>
                    <a:pt x="632" y="117"/>
                    <a:pt x="626" y="108"/>
                    <a:pt x="614" y="103"/>
                  </a:cubicBezTo>
                  <a:cubicBezTo>
                    <a:pt x="614" y="103"/>
                    <a:pt x="614" y="104"/>
                    <a:pt x="614" y="104"/>
                  </a:cubicBezTo>
                  <a:cubicBezTo>
                    <a:pt x="632" y="113"/>
                    <a:pt x="635" y="135"/>
                    <a:pt x="643" y="152"/>
                  </a:cubicBezTo>
                  <a:cubicBezTo>
                    <a:pt x="645" y="156"/>
                    <a:pt x="647" y="159"/>
                    <a:pt x="650" y="163"/>
                  </a:cubicBezTo>
                  <a:cubicBezTo>
                    <a:pt x="646" y="161"/>
                    <a:pt x="642" y="159"/>
                    <a:pt x="637" y="157"/>
                  </a:cubicBezTo>
                  <a:cubicBezTo>
                    <a:pt x="622" y="150"/>
                    <a:pt x="604" y="146"/>
                    <a:pt x="589" y="138"/>
                  </a:cubicBezTo>
                  <a:cubicBezTo>
                    <a:pt x="571" y="128"/>
                    <a:pt x="561" y="111"/>
                    <a:pt x="552" y="93"/>
                  </a:cubicBezTo>
                  <a:cubicBezTo>
                    <a:pt x="552" y="92"/>
                    <a:pt x="550" y="93"/>
                    <a:pt x="550" y="94"/>
                  </a:cubicBezTo>
                  <a:cubicBezTo>
                    <a:pt x="558" y="111"/>
                    <a:pt x="567" y="126"/>
                    <a:pt x="581" y="137"/>
                  </a:cubicBezTo>
                  <a:cubicBezTo>
                    <a:pt x="596" y="148"/>
                    <a:pt x="615" y="154"/>
                    <a:pt x="632" y="162"/>
                  </a:cubicBezTo>
                  <a:cubicBezTo>
                    <a:pt x="646" y="169"/>
                    <a:pt x="659" y="177"/>
                    <a:pt x="672" y="185"/>
                  </a:cubicBezTo>
                  <a:cubicBezTo>
                    <a:pt x="645" y="184"/>
                    <a:pt x="605" y="182"/>
                    <a:pt x="607" y="168"/>
                  </a:cubicBezTo>
                  <a:cubicBezTo>
                    <a:pt x="608" y="168"/>
                    <a:pt x="607" y="167"/>
                    <a:pt x="607" y="167"/>
                  </a:cubicBezTo>
                  <a:cubicBezTo>
                    <a:pt x="592" y="159"/>
                    <a:pt x="577" y="155"/>
                    <a:pt x="561" y="151"/>
                  </a:cubicBezTo>
                  <a:cubicBezTo>
                    <a:pt x="560" y="150"/>
                    <a:pt x="559" y="152"/>
                    <a:pt x="561" y="153"/>
                  </a:cubicBezTo>
                  <a:cubicBezTo>
                    <a:pt x="572" y="156"/>
                    <a:pt x="584" y="160"/>
                    <a:pt x="595" y="164"/>
                  </a:cubicBezTo>
                  <a:cubicBezTo>
                    <a:pt x="601" y="167"/>
                    <a:pt x="603" y="167"/>
                    <a:pt x="605" y="173"/>
                  </a:cubicBezTo>
                  <a:cubicBezTo>
                    <a:pt x="607" y="179"/>
                    <a:pt x="615" y="182"/>
                    <a:pt x="621" y="184"/>
                  </a:cubicBezTo>
                  <a:cubicBezTo>
                    <a:pt x="640" y="190"/>
                    <a:pt x="662" y="191"/>
                    <a:pt x="683" y="192"/>
                  </a:cubicBezTo>
                  <a:cubicBezTo>
                    <a:pt x="688" y="195"/>
                    <a:pt x="692" y="197"/>
                    <a:pt x="696" y="200"/>
                  </a:cubicBezTo>
                  <a:cubicBezTo>
                    <a:pt x="684" y="200"/>
                    <a:pt x="672" y="205"/>
                    <a:pt x="661" y="210"/>
                  </a:cubicBezTo>
                  <a:cubicBezTo>
                    <a:pt x="661" y="210"/>
                    <a:pt x="661" y="210"/>
                    <a:pt x="661" y="210"/>
                  </a:cubicBezTo>
                  <a:cubicBezTo>
                    <a:pt x="643" y="211"/>
                    <a:pt x="626" y="210"/>
                    <a:pt x="608" y="213"/>
                  </a:cubicBezTo>
                  <a:cubicBezTo>
                    <a:pt x="601" y="214"/>
                    <a:pt x="595" y="217"/>
                    <a:pt x="590" y="221"/>
                  </a:cubicBezTo>
                  <a:cubicBezTo>
                    <a:pt x="588" y="222"/>
                    <a:pt x="586" y="224"/>
                    <a:pt x="584" y="225"/>
                  </a:cubicBezTo>
                  <a:cubicBezTo>
                    <a:pt x="584" y="225"/>
                    <a:pt x="584" y="225"/>
                    <a:pt x="584" y="225"/>
                  </a:cubicBezTo>
                  <a:cubicBezTo>
                    <a:pt x="574" y="226"/>
                    <a:pt x="565" y="229"/>
                    <a:pt x="555" y="225"/>
                  </a:cubicBezTo>
                  <a:cubicBezTo>
                    <a:pt x="548" y="222"/>
                    <a:pt x="541" y="217"/>
                    <a:pt x="533" y="215"/>
                  </a:cubicBezTo>
                  <a:cubicBezTo>
                    <a:pt x="532" y="215"/>
                    <a:pt x="531" y="217"/>
                    <a:pt x="532" y="217"/>
                  </a:cubicBezTo>
                  <a:cubicBezTo>
                    <a:pt x="542" y="221"/>
                    <a:pt x="551" y="227"/>
                    <a:pt x="560" y="231"/>
                  </a:cubicBezTo>
                  <a:cubicBezTo>
                    <a:pt x="560" y="231"/>
                    <a:pt x="561" y="232"/>
                    <a:pt x="561" y="232"/>
                  </a:cubicBezTo>
                  <a:cubicBezTo>
                    <a:pt x="544" y="231"/>
                    <a:pt x="526" y="233"/>
                    <a:pt x="509" y="232"/>
                  </a:cubicBezTo>
                  <a:cubicBezTo>
                    <a:pt x="503" y="232"/>
                    <a:pt x="497" y="232"/>
                    <a:pt x="492" y="234"/>
                  </a:cubicBezTo>
                  <a:cubicBezTo>
                    <a:pt x="485" y="236"/>
                    <a:pt x="481" y="241"/>
                    <a:pt x="474" y="241"/>
                  </a:cubicBezTo>
                  <a:cubicBezTo>
                    <a:pt x="474" y="241"/>
                    <a:pt x="473" y="241"/>
                    <a:pt x="474" y="241"/>
                  </a:cubicBezTo>
                  <a:cubicBezTo>
                    <a:pt x="479" y="242"/>
                    <a:pt x="483" y="240"/>
                    <a:pt x="488" y="239"/>
                  </a:cubicBezTo>
                  <a:cubicBezTo>
                    <a:pt x="495" y="237"/>
                    <a:pt x="501" y="237"/>
                    <a:pt x="508" y="237"/>
                  </a:cubicBezTo>
                  <a:cubicBezTo>
                    <a:pt x="527" y="238"/>
                    <a:pt x="546" y="237"/>
                    <a:pt x="565" y="238"/>
                  </a:cubicBezTo>
                  <a:cubicBezTo>
                    <a:pt x="571" y="238"/>
                    <a:pt x="575" y="238"/>
                    <a:pt x="581" y="236"/>
                  </a:cubicBezTo>
                  <a:cubicBezTo>
                    <a:pt x="590" y="232"/>
                    <a:pt x="596" y="223"/>
                    <a:pt x="606" y="221"/>
                  </a:cubicBezTo>
                  <a:cubicBezTo>
                    <a:pt x="619" y="217"/>
                    <a:pt x="634" y="217"/>
                    <a:pt x="648" y="218"/>
                  </a:cubicBezTo>
                  <a:cubicBezTo>
                    <a:pt x="643" y="221"/>
                    <a:pt x="638" y="224"/>
                    <a:pt x="633" y="228"/>
                  </a:cubicBezTo>
                  <a:cubicBezTo>
                    <a:pt x="619" y="236"/>
                    <a:pt x="602" y="241"/>
                    <a:pt x="586" y="247"/>
                  </a:cubicBezTo>
                  <a:cubicBezTo>
                    <a:pt x="572" y="253"/>
                    <a:pt x="558" y="258"/>
                    <a:pt x="545" y="266"/>
                  </a:cubicBezTo>
                  <a:cubicBezTo>
                    <a:pt x="527" y="275"/>
                    <a:pt x="512" y="276"/>
                    <a:pt x="493" y="273"/>
                  </a:cubicBezTo>
                  <a:cubicBezTo>
                    <a:pt x="481" y="272"/>
                    <a:pt x="461" y="275"/>
                    <a:pt x="443" y="276"/>
                  </a:cubicBezTo>
                  <a:cubicBezTo>
                    <a:pt x="437" y="270"/>
                    <a:pt x="434" y="262"/>
                    <a:pt x="429" y="258"/>
                  </a:cubicBezTo>
                  <a:cubicBezTo>
                    <a:pt x="429" y="257"/>
                    <a:pt x="428" y="257"/>
                    <a:pt x="428" y="257"/>
                  </a:cubicBezTo>
                  <a:cubicBezTo>
                    <a:pt x="428" y="257"/>
                    <a:pt x="428" y="256"/>
                    <a:pt x="428" y="256"/>
                  </a:cubicBezTo>
                  <a:cubicBezTo>
                    <a:pt x="427" y="256"/>
                    <a:pt x="426" y="256"/>
                    <a:pt x="426" y="255"/>
                  </a:cubicBezTo>
                  <a:cubicBezTo>
                    <a:pt x="424" y="255"/>
                    <a:pt x="423" y="254"/>
                    <a:pt x="422" y="253"/>
                  </a:cubicBezTo>
                  <a:cubicBezTo>
                    <a:pt x="422" y="253"/>
                    <a:pt x="422" y="253"/>
                    <a:pt x="422" y="253"/>
                  </a:cubicBezTo>
                  <a:cubicBezTo>
                    <a:pt x="422" y="253"/>
                    <a:pt x="422" y="253"/>
                    <a:pt x="422" y="253"/>
                  </a:cubicBezTo>
                  <a:cubicBezTo>
                    <a:pt x="417" y="251"/>
                    <a:pt x="410" y="249"/>
                    <a:pt x="405" y="247"/>
                  </a:cubicBezTo>
                  <a:cubicBezTo>
                    <a:pt x="405" y="247"/>
                    <a:pt x="404" y="247"/>
                    <a:pt x="404" y="247"/>
                  </a:cubicBezTo>
                  <a:cubicBezTo>
                    <a:pt x="404" y="247"/>
                    <a:pt x="403" y="247"/>
                    <a:pt x="403" y="246"/>
                  </a:cubicBezTo>
                  <a:cubicBezTo>
                    <a:pt x="402" y="246"/>
                    <a:pt x="401" y="246"/>
                    <a:pt x="400" y="246"/>
                  </a:cubicBezTo>
                  <a:cubicBezTo>
                    <a:pt x="399" y="245"/>
                    <a:pt x="398" y="245"/>
                    <a:pt x="397" y="244"/>
                  </a:cubicBezTo>
                  <a:cubicBezTo>
                    <a:pt x="396" y="244"/>
                    <a:pt x="395" y="244"/>
                    <a:pt x="394" y="244"/>
                  </a:cubicBezTo>
                  <a:cubicBezTo>
                    <a:pt x="385" y="240"/>
                    <a:pt x="375" y="238"/>
                    <a:pt x="366" y="234"/>
                  </a:cubicBezTo>
                  <a:cubicBezTo>
                    <a:pt x="359" y="232"/>
                    <a:pt x="350" y="235"/>
                    <a:pt x="344" y="236"/>
                  </a:cubicBezTo>
                  <a:cubicBezTo>
                    <a:pt x="343" y="236"/>
                    <a:pt x="344" y="236"/>
                    <a:pt x="344" y="236"/>
                  </a:cubicBezTo>
                  <a:cubicBezTo>
                    <a:pt x="352" y="234"/>
                    <a:pt x="360" y="236"/>
                    <a:pt x="368" y="239"/>
                  </a:cubicBezTo>
                  <a:cubicBezTo>
                    <a:pt x="378" y="243"/>
                    <a:pt x="389" y="246"/>
                    <a:pt x="399" y="250"/>
                  </a:cubicBezTo>
                  <a:cubicBezTo>
                    <a:pt x="409" y="254"/>
                    <a:pt x="420" y="258"/>
                    <a:pt x="428" y="266"/>
                  </a:cubicBezTo>
                  <a:cubicBezTo>
                    <a:pt x="431" y="270"/>
                    <a:pt x="433" y="275"/>
                    <a:pt x="437" y="277"/>
                  </a:cubicBezTo>
                  <a:cubicBezTo>
                    <a:pt x="434" y="277"/>
                    <a:pt x="430" y="277"/>
                    <a:pt x="427" y="277"/>
                  </a:cubicBezTo>
                  <a:cubicBezTo>
                    <a:pt x="415" y="278"/>
                    <a:pt x="404" y="278"/>
                    <a:pt x="395" y="283"/>
                  </a:cubicBezTo>
                  <a:cubicBezTo>
                    <a:pt x="387" y="286"/>
                    <a:pt x="369" y="295"/>
                    <a:pt x="350" y="307"/>
                  </a:cubicBezTo>
                  <a:cubicBezTo>
                    <a:pt x="330" y="313"/>
                    <a:pt x="306" y="310"/>
                    <a:pt x="289" y="323"/>
                  </a:cubicBezTo>
                  <a:cubicBezTo>
                    <a:pt x="288" y="324"/>
                    <a:pt x="289" y="325"/>
                    <a:pt x="289" y="324"/>
                  </a:cubicBezTo>
                  <a:cubicBezTo>
                    <a:pt x="301" y="316"/>
                    <a:pt x="313" y="318"/>
                    <a:pt x="327" y="317"/>
                  </a:cubicBezTo>
                  <a:cubicBezTo>
                    <a:pt x="330" y="316"/>
                    <a:pt x="334" y="316"/>
                    <a:pt x="338" y="315"/>
                  </a:cubicBezTo>
                  <a:cubicBezTo>
                    <a:pt x="326" y="324"/>
                    <a:pt x="314" y="334"/>
                    <a:pt x="307" y="345"/>
                  </a:cubicBezTo>
                  <a:cubicBezTo>
                    <a:pt x="306" y="347"/>
                    <a:pt x="308" y="348"/>
                    <a:pt x="310" y="347"/>
                  </a:cubicBezTo>
                  <a:cubicBezTo>
                    <a:pt x="325" y="325"/>
                    <a:pt x="350" y="314"/>
                    <a:pt x="373" y="303"/>
                  </a:cubicBezTo>
                  <a:cubicBezTo>
                    <a:pt x="363" y="318"/>
                    <a:pt x="357" y="335"/>
                    <a:pt x="348" y="351"/>
                  </a:cubicBezTo>
                  <a:cubicBezTo>
                    <a:pt x="346" y="354"/>
                    <a:pt x="344" y="358"/>
                    <a:pt x="341" y="361"/>
                  </a:cubicBezTo>
                  <a:cubicBezTo>
                    <a:pt x="328" y="377"/>
                    <a:pt x="305" y="393"/>
                    <a:pt x="293" y="400"/>
                  </a:cubicBezTo>
                  <a:cubicBezTo>
                    <a:pt x="287" y="403"/>
                    <a:pt x="280" y="406"/>
                    <a:pt x="273" y="408"/>
                  </a:cubicBezTo>
                  <a:cubicBezTo>
                    <a:pt x="261" y="413"/>
                    <a:pt x="250" y="419"/>
                    <a:pt x="238" y="424"/>
                  </a:cubicBezTo>
                  <a:cubicBezTo>
                    <a:pt x="237" y="425"/>
                    <a:pt x="235" y="426"/>
                    <a:pt x="233" y="426"/>
                  </a:cubicBezTo>
                  <a:cubicBezTo>
                    <a:pt x="223" y="425"/>
                    <a:pt x="213" y="424"/>
                    <a:pt x="203" y="424"/>
                  </a:cubicBezTo>
                  <a:cubicBezTo>
                    <a:pt x="186" y="423"/>
                    <a:pt x="170" y="427"/>
                    <a:pt x="153" y="427"/>
                  </a:cubicBezTo>
                  <a:cubicBezTo>
                    <a:pt x="152" y="427"/>
                    <a:pt x="152" y="428"/>
                    <a:pt x="153" y="428"/>
                  </a:cubicBezTo>
                  <a:cubicBezTo>
                    <a:pt x="167" y="429"/>
                    <a:pt x="181" y="428"/>
                    <a:pt x="195" y="428"/>
                  </a:cubicBezTo>
                  <a:cubicBezTo>
                    <a:pt x="203" y="428"/>
                    <a:pt x="211" y="431"/>
                    <a:pt x="219" y="432"/>
                  </a:cubicBezTo>
                  <a:cubicBezTo>
                    <a:pt x="208" y="436"/>
                    <a:pt x="198" y="440"/>
                    <a:pt x="186" y="443"/>
                  </a:cubicBezTo>
                  <a:cubicBezTo>
                    <a:pt x="174" y="447"/>
                    <a:pt x="156" y="452"/>
                    <a:pt x="143" y="446"/>
                  </a:cubicBezTo>
                  <a:cubicBezTo>
                    <a:pt x="140" y="445"/>
                    <a:pt x="138" y="449"/>
                    <a:pt x="141" y="451"/>
                  </a:cubicBezTo>
                  <a:cubicBezTo>
                    <a:pt x="152" y="457"/>
                    <a:pt x="167" y="454"/>
                    <a:pt x="179" y="452"/>
                  </a:cubicBezTo>
                  <a:cubicBezTo>
                    <a:pt x="198" y="448"/>
                    <a:pt x="217" y="442"/>
                    <a:pt x="235" y="435"/>
                  </a:cubicBezTo>
                  <a:cubicBezTo>
                    <a:pt x="254" y="428"/>
                    <a:pt x="272" y="422"/>
                    <a:pt x="291" y="415"/>
                  </a:cubicBezTo>
                  <a:cubicBezTo>
                    <a:pt x="292" y="415"/>
                    <a:pt x="293" y="415"/>
                    <a:pt x="294" y="414"/>
                  </a:cubicBezTo>
                  <a:cubicBezTo>
                    <a:pt x="286" y="428"/>
                    <a:pt x="283" y="444"/>
                    <a:pt x="276" y="458"/>
                  </a:cubicBezTo>
                  <a:cubicBezTo>
                    <a:pt x="265" y="480"/>
                    <a:pt x="237" y="495"/>
                    <a:pt x="216" y="507"/>
                  </a:cubicBezTo>
                  <a:cubicBezTo>
                    <a:pt x="189" y="523"/>
                    <a:pt x="158" y="534"/>
                    <a:pt x="127" y="539"/>
                  </a:cubicBezTo>
                  <a:cubicBezTo>
                    <a:pt x="125" y="539"/>
                    <a:pt x="126" y="542"/>
                    <a:pt x="128" y="542"/>
                  </a:cubicBezTo>
                  <a:cubicBezTo>
                    <a:pt x="158" y="539"/>
                    <a:pt x="187" y="531"/>
                    <a:pt x="214" y="517"/>
                  </a:cubicBezTo>
                  <a:cubicBezTo>
                    <a:pt x="214" y="517"/>
                    <a:pt x="240" y="499"/>
                    <a:pt x="249" y="494"/>
                  </a:cubicBezTo>
                  <a:cubicBezTo>
                    <a:pt x="246" y="497"/>
                    <a:pt x="228" y="510"/>
                    <a:pt x="217" y="519"/>
                  </a:cubicBezTo>
                  <a:cubicBezTo>
                    <a:pt x="207" y="527"/>
                    <a:pt x="196" y="538"/>
                    <a:pt x="186" y="547"/>
                  </a:cubicBezTo>
                  <a:cubicBezTo>
                    <a:pt x="177" y="555"/>
                    <a:pt x="170" y="565"/>
                    <a:pt x="161" y="572"/>
                  </a:cubicBezTo>
                  <a:cubicBezTo>
                    <a:pt x="159" y="574"/>
                    <a:pt x="161" y="576"/>
                    <a:pt x="163" y="575"/>
                  </a:cubicBezTo>
                  <a:cubicBezTo>
                    <a:pt x="165" y="573"/>
                    <a:pt x="168" y="570"/>
                    <a:pt x="170" y="567"/>
                  </a:cubicBezTo>
                  <a:cubicBezTo>
                    <a:pt x="176" y="560"/>
                    <a:pt x="185" y="554"/>
                    <a:pt x="193" y="548"/>
                  </a:cubicBezTo>
                  <a:cubicBezTo>
                    <a:pt x="202" y="541"/>
                    <a:pt x="210" y="534"/>
                    <a:pt x="218" y="527"/>
                  </a:cubicBezTo>
                  <a:cubicBezTo>
                    <a:pt x="215" y="533"/>
                    <a:pt x="212" y="539"/>
                    <a:pt x="209" y="545"/>
                  </a:cubicBezTo>
                  <a:cubicBezTo>
                    <a:pt x="203" y="558"/>
                    <a:pt x="201" y="574"/>
                    <a:pt x="191" y="584"/>
                  </a:cubicBezTo>
                  <a:cubicBezTo>
                    <a:pt x="190" y="586"/>
                    <a:pt x="192" y="587"/>
                    <a:pt x="193" y="586"/>
                  </a:cubicBezTo>
                  <a:cubicBezTo>
                    <a:pt x="201" y="578"/>
                    <a:pt x="204" y="565"/>
                    <a:pt x="209" y="554"/>
                  </a:cubicBezTo>
                  <a:cubicBezTo>
                    <a:pt x="215" y="542"/>
                    <a:pt x="222" y="529"/>
                    <a:pt x="230" y="518"/>
                  </a:cubicBezTo>
                  <a:cubicBezTo>
                    <a:pt x="236" y="514"/>
                    <a:pt x="242" y="510"/>
                    <a:pt x="247" y="505"/>
                  </a:cubicBezTo>
                  <a:cubicBezTo>
                    <a:pt x="256" y="498"/>
                    <a:pt x="262" y="488"/>
                    <a:pt x="270" y="480"/>
                  </a:cubicBezTo>
                  <a:cubicBezTo>
                    <a:pt x="276" y="474"/>
                    <a:pt x="281" y="467"/>
                    <a:pt x="285" y="460"/>
                  </a:cubicBezTo>
                  <a:cubicBezTo>
                    <a:pt x="290" y="450"/>
                    <a:pt x="293" y="439"/>
                    <a:pt x="298" y="429"/>
                  </a:cubicBezTo>
                  <a:cubicBezTo>
                    <a:pt x="303" y="418"/>
                    <a:pt x="311" y="409"/>
                    <a:pt x="319" y="400"/>
                  </a:cubicBezTo>
                  <a:cubicBezTo>
                    <a:pt x="330" y="392"/>
                    <a:pt x="340" y="382"/>
                    <a:pt x="347" y="370"/>
                  </a:cubicBezTo>
                  <a:cubicBezTo>
                    <a:pt x="350" y="367"/>
                    <a:pt x="353" y="363"/>
                    <a:pt x="356" y="359"/>
                  </a:cubicBezTo>
                  <a:cubicBezTo>
                    <a:pt x="362" y="352"/>
                    <a:pt x="366" y="342"/>
                    <a:pt x="370" y="333"/>
                  </a:cubicBezTo>
                  <a:cubicBezTo>
                    <a:pt x="366" y="349"/>
                    <a:pt x="359" y="364"/>
                    <a:pt x="354" y="378"/>
                  </a:cubicBezTo>
                  <a:cubicBezTo>
                    <a:pt x="354" y="378"/>
                    <a:pt x="354" y="378"/>
                    <a:pt x="355" y="379"/>
                  </a:cubicBezTo>
                  <a:cubicBezTo>
                    <a:pt x="356" y="383"/>
                    <a:pt x="357" y="387"/>
                    <a:pt x="357" y="392"/>
                  </a:cubicBezTo>
                  <a:cubicBezTo>
                    <a:pt x="357" y="396"/>
                    <a:pt x="356" y="399"/>
                    <a:pt x="356" y="403"/>
                  </a:cubicBezTo>
                  <a:cubicBezTo>
                    <a:pt x="355" y="412"/>
                    <a:pt x="355" y="419"/>
                    <a:pt x="349" y="427"/>
                  </a:cubicBezTo>
                  <a:cubicBezTo>
                    <a:pt x="349" y="427"/>
                    <a:pt x="349" y="428"/>
                    <a:pt x="349" y="427"/>
                  </a:cubicBezTo>
                  <a:cubicBezTo>
                    <a:pt x="359" y="415"/>
                    <a:pt x="359" y="397"/>
                    <a:pt x="359" y="382"/>
                  </a:cubicBezTo>
                  <a:cubicBezTo>
                    <a:pt x="358" y="371"/>
                    <a:pt x="366" y="358"/>
                    <a:pt x="370" y="348"/>
                  </a:cubicBezTo>
                  <a:cubicBezTo>
                    <a:pt x="373" y="339"/>
                    <a:pt x="380" y="326"/>
                    <a:pt x="379" y="316"/>
                  </a:cubicBezTo>
                  <a:cubicBezTo>
                    <a:pt x="384" y="306"/>
                    <a:pt x="391" y="297"/>
                    <a:pt x="401" y="292"/>
                  </a:cubicBezTo>
                  <a:cubicBezTo>
                    <a:pt x="412" y="286"/>
                    <a:pt x="429" y="289"/>
                    <a:pt x="442" y="288"/>
                  </a:cubicBezTo>
                  <a:cubicBezTo>
                    <a:pt x="448" y="287"/>
                    <a:pt x="454" y="286"/>
                    <a:pt x="459" y="285"/>
                  </a:cubicBezTo>
                  <a:cubicBezTo>
                    <a:pt x="458" y="285"/>
                    <a:pt x="457" y="286"/>
                    <a:pt x="455" y="287"/>
                  </a:cubicBezTo>
                  <a:cubicBezTo>
                    <a:pt x="445" y="292"/>
                    <a:pt x="438" y="302"/>
                    <a:pt x="430" y="310"/>
                  </a:cubicBezTo>
                  <a:cubicBezTo>
                    <a:pt x="429" y="311"/>
                    <a:pt x="431" y="314"/>
                    <a:pt x="433" y="312"/>
                  </a:cubicBezTo>
                  <a:cubicBezTo>
                    <a:pt x="441" y="304"/>
                    <a:pt x="449" y="295"/>
                    <a:pt x="461" y="290"/>
                  </a:cubicBezTo>
                  <a:cubicBezTo>
                    <a:pt x="466" y="287"/>
                    <a:pt x="472" y="285"/>
                    <a:pt x="477" y="283"/>
                  </a:cubicBezTo>
                  <a:cubicBezTo>
                    <a:pt x="479" y="283"/>
                    <a:pt x="481" y="283"/>
                    <a:pt x="484" y="283"/>
                  </a:cubicBezTo>
                  <a:cubicBezTo>
                    <a:pt x="497" y="285"/>
                    <a:pt x="509" y="287"/>
                    <a:pt x="522" y="286"/>
                  </a:cubicBezTo>
                  <a:cubicBezTo>
                    <a:pt x="531" y="285"/>
                    <a:pt x="538" y="282"/>
                    <a:pt x="546" y="278"/>
                  </a:cubicBezTo>
                  <a:cubicBezTo>
                    <a:pt x="547" y="277"/>
                    <a:pt x="549" y="277"/>
                    <a:pt x="550" y="276"/>
                  </a:cubicBezTo>
                  <a:cubicBezTo>
                    <a:pt x="548" y="278"/>
                    <a:pt x="546" y="280"/>
                    <a:pt x="544" y="282"/>
                  </a:cubicBezTo>
                  <a:cubicBezTo>
                    <a:pt x="535" y="290"/>
                    <a:pt x="530" y="300"/>
                    <a:pt x="523" y="310"/>
                  </a:cubicBezTo>
                  <a:cubicBezTo>
                    <a:pt x="512" y="326"/>
                    <a:pt x="501" y="342"/>
                    <a:pt x="489" y="358"/>
                  </a:cubicBezTo>
                  <a:cubicBezTo>
                    <a:pt x="483" y="362"/>
                    <a:pt x="477" y="359"/>
                    <a:pt x="470" y="362"/>
                  </a:cubicBezTo>
                  <a:cubicBezTo>
                    <a:pt x="462" y="366"/>
                    <a:pt x="456" y="371"/>
                    <a:pt x="449" y="375"/>
                  </a:cubicBezTo>
                  <a:cubicBezTo>
                    <a:pt x="444" y="377"/>
                    <a:pt x="438" y="380"/>
                    <a:pt x="433" y="383"/>
                  </a:cubicBezTo>
                  <a:cubicBezTo>
                    <a:pt x="431" y="382"/>
                    <a:pt x="403" y="362"/>
                    <a:pt x="400" y="360"/>
                  </a:cubicBezTo>
                  <a:cubicBezTo>
                    <a:pt x="402" y="362"/>
                    <a:pt x="425" y="380"/>
                    <a:pt x="426" y="381"/>
                  </a:cubicBezTo>
                  <a:cubicBezTo>
                    <a:pt x="427" y="383"/>
                    <a:pt x="427" y="384"/>
                    <a:pt x="428" y="385"/>
                  </a:cubicBezTo>
                  <a:cubicBezTo>
                    <a:pt x="428" y="385"/>
                    <a:pt x="428" y="385"/>
                    <a:pt x="428" y="385"/>
                  </a:cubicBezTo>
                  <a:cubicBezTo>
                    <a:pt x="420" y="391"/>
                    <a:pt x="414" y="400"/>
                    <a:pt x="408" y="407"/>
                  </a:cubicBezTo>
                  <a:cubicBezTo>
                    <a:pt x="397" y="423"/>
                    <a:pt x="386" y="439"/>
                    <a:pt x="374" y="454"/>
                  </a:cubicBezTo>
                  <a:cubicBezTo>
                    <a:pt x="369" y="451"/>
                    <a:pt x="365" y="448"/>
                    <a:pt x="359" y="446"/>
                  </a:cubicBezTo>
                  <a:cubicBezTo>
                    <a:pt x="358" y="445"/>
                    <a:pt x="357" y="447"/>
                    <a:pt x="359" y="448"/>
                  </a:cubicBezTo>
                  <a:cubicBezTo>
                    <a:pt x="364" y="450"/>
                    <a:pt x="368" y="453"/>
                    <a:pt x="373" y="455"/>
                  </a:cubicBezTo>
                  <a:cubicBezTo>
                    <a:pt x="372" y="457"/>
                    <a:pt x="371" y="458"/>
                    <a:pt x="370" y="459"/>
                  </a:cubicBezTo>
                  <a:cubicBezTo>
                    <a:pt x="355" y="477"/>
                    <a:pt x="337" y="491"/>
                    <a:pt x="319" y="505"/>
                  </a:cubicBezTo>
                  <a:cubicBezTo>
                    <a:pt x="318" y="506"/>
                    <a:pt x="319" y="506"/>
                    <a:pt x="319" y="506"/>
                  </a:cubicBezTo>
                  <a:cubicBezTo>
                    <a:pt x="337" y="495"/>
                    <a:pt x="353" y="484"/>
                    <a:pt x="367" y="468"/>
                  </a:cubicBezTo>
                  <a:cubicBezTo>
                    <a:pt x="370" y="465"/>
                    <a:pt x="373" y="461"/>
                    <a:pt x="376" y="458"/>
                  </a:cubicBezTo>
                  <a:cubicBezTo>
                    <a:pt x="386" y="465"/>
                    <a:pt x="396" y="473"/>
                    <a:pt x="407" y="480"/>
                  </a:cubicBezTo>
                  <a:cubicBezTo>
                    <a:pt x="428" y="491"/>
                    <a:pt x="451" y="487"/>
                    <a:pt x="473" y="483"/>
                  </a:cubicBezTo>
                  <a:cubicBezTo>
                    <a:pt x="493" y="480"/>
                    <a:pt x="512" y="476"/>
                    <a:pt x="531" y="474"/>
                  </a:cubicBezTo>
                  <a:cubicBezTo>
                    <a:pt x="527" y="476"/>
                    <a:pt x="524" y="479"/>
                    <a:pt x="521" y="482"/>
                  </a:cubicBezTo>
                  <a:cubicBezTo>
                    <a:pt x="511" y="491"/>
                    <a:pt x="504" y="499"/>
                    <a:pt x="493" y="507"/>
                  </a:cubicBezTo>
                  <a:cubicBezTo>
                    <a:pt x="486" y="513"/>
                    <a:pt x="479" y="520"/>
                    <a:pt x="473" y="527"/>
                  </a:cubicBezTo>
                  <a:cubicBezTo>
                    <a:pt x="467" y="536"/>
                    <a:pt x="463" y="547"/>
                    <a:pt x="457" y="556"/>
                  </a:cubicBezTo>
                  <a:cubicBezTo>
                    <a:pt x="456" y="557"/>
                    <a:pt x="457" y="559"/>
                    <a:pt x="458" y="557"/>
                  </a:cubicBezTo>
                  <a:cubicBezTo>
                    <a:pt x="465" y="550"/>
                    <a:pt x="470" y="541"/>
                    <a:pt x="476" y="533"/>
                  </a:cubicBezTo>
                  <a:cubicBezTo>
                    <a:pt x="483" y="521"/>
                    <a:pt x="494" y="515"/>
                    <a:pt x="505" y="507"/>
                  </a:cubicBezTo>
                  <a:cubicBezTo>
                    <a:pt x="512" y="502"/>
                    <a:pt x="518" y="497"/>
                    <a:pt x="524" y="491"/>
                  </a:cubicBezTo>
                  <a:cubicBezTo>
                    <a:pt x="529" y="487"/>
                    <a:pt x="544" y="474"/>
                    <a:pt x="551" y="471"/>
                  </a:cubicBezTo>
                  <a:cubicBezTo>
                    <a:pt x="551" y="471"/>
                    <a:pt x="551" y="471"/>
                    <a:pt x="552" y="471"/>
                  </a:cubicBezTo>
                  <a:cubicBezTo>
                    <a:pt x="563" y="470"/>
                    <a:pt x="574" y="474"/>
                    <a:pt x="585" y="479"/>
                  </a:cubicBezTo>
                  <a:cubicBezTo>
                    <a:pt x="596" y="483"/>
                    <a:pt x="607" y="487"/>
                    <a:pt x="618" y="491"/>
                  </a:cubicBezTo>
                  <a:cubicBezTo>
                    <a:pt x="636" y="497"/>
                    <a:pt x="653" y="503"/>
                    <a:pt x="670" y="507"/>
                  </a:cubicBezTo>
                  <a:cubicBezTo>
                    <a:pt x="659" y="518"/>
                    <a:pt x="645" y="518"/>
                    <a:pt x="629" y="517"/>
                  </a:cubicBezTo>
                  <a:cubicBezTo>
                    <a:pt x="614" y="516"/>
                    <a:pt x="601" y="518"/>
                    <a:pt x="592" y="530"/>
                  </a:cubicBezTo>
                  <a:cubicBezTo>
                    <a:pt x="585" y="537"/>
                    <a:pt x="580" y="546"/>
                    <a:pt x="575" y="555"/>
                  </a:cubicBezTo>
                  <a:cubicBezTo>
                    <a:pt x="573" y="559"/>
                    <a:pt x="571" y="563"/>
                    <a:pt x="569" y="566"/>
                  </a:cubicBezTo>
                  <a:cubicBezTo>
                    <a:pt x="561" y="567"/>
                    <a:pt x="554" y="569"/>
                    <a:pt x="547" y="571"/>
                  </a:cubicBezTo>
                  <a:cubicBezTo>
                    <a:pt x="517" y="578"/>
                    <a:pt x="488" y="590"/>
                    <a:pt x="466" y="611"/>
                  </a:cubicBezTo>
                  <a:cubicBezTo>
                    <a:pt x="455" y="622"/>
                    <a:pt x="438" y="639"/>
                    <a:pt x="425" y="646"/>
                  </a:cubicBezTo>
                  <a:cubicBezTo>
                    <a:pt x="398" y="661"/>
                    <a:pt x="327" y="651"/>
                    <a:pt x="299" y="645"/>
                  </a:cubicBezTo>
                  <a:cubicBezTo>
                    <a:pt x="293" y="643"/>
                    <a:pt x="331" y="654"/>
                    <a:pt x="336" y="655"/>
                  </a:cubicBezTo>
                  <a:cubicBezTo>
                    <a:pt x="360" y="661"/>
                    <a:pt x="388" y="664"/>
                    <a:pt x="413" y="659"/>
                  </a:cubicBezTo>
                  <a:cubicBezTo>
                    <a:pt x="403" y="668"/>
                    <a:pt x="392" y="677"/>
                    <a:pt x="382" y="687"/>
                  </a:cubicBezTo>
                  <a:cubicBezTo>
                    <a:pt x="378" y="691"/>
                    <a:pt x="373" y="695"/>
                    <a:pt x="369" y="699"/>
                  </a:cubicBezTo>
                  <a:cubicBezTo>
                    <a:pt x="364" y="702"/>
                    <a:pt x="360" y="702"/>
                    <a:pt x="357" y="702"/>
                  </a:cubicBezTo>
                  <a:cubicBezTo>
                    <a:pt x="355" y="701"/>
                    <a:pt x="332" y="695"/>
                    <a:pt x="325" y="694"/>
                  </a:cubicBezTo>
                  <a:cubicBezTo>
                    <a:pt x="320" y="693"/>
                    <a:pt x="347" y="702"/>
                    <a:pt x="352" y="705"/>
                  </a:cubicBezTo>
                  <a:cubicBezTo>
                    <a:pt x="354" y="706"/>
                    <a:pt x="357" y="707"/>
                    <a:pt x="360" y="708"/>
                  </a:cubicBezTo>
                  <a:cubicBezTo>
                    <a:pt x="355" y="711"/>
                    <a:pt x="350" y="715"/>
                    <a:pt x="346" y="719"/>
                  </a:cubicBezTo>
                  <a:cubicBezTo>
                    <a:pt x="343" y="721"/>
                    <a:pt x="343" y="721"/>
                    <a:pt x="343" y="721"/>
                  </a:cubicBezTo>
                  <a:cubicBezTo>
                    <a:pt x="327" y="729"/>
                    <a:pt x="310" y="732"/>
                    <a:pt x="292" y="732"/>
                  </a:cubicBezTo>
                  <a:cubicBezTo>
                    <a:pt x="290" y="731"/>
                    <a:pt x="288" y="731"/>
                    <a:pt x="286" y="731"/>
                  </a:cubicBezTo>
                  <a:cubicBezTo>
                    <a:pt x="271" y="730"/>
                    <a:pt x="256" y="727"/>
                    <a:pt x="243" y="722"/>
                  </a:cubicBezTo>
                  <a:cubicBezTo>
                    <a:pt x="234" y="715"/>
                    <a:pt x="231" y="705"/>
                    <a:pt x="225" y="696"/>
                  </a:cubicBezTo>
                  <a:cubicBezTo>
                    <a:pt x="223" y="694"/>
                    <a:pt x="220" y="696"/>
                    <a:pt x="221" y="698"/>
                  </a:cubicBezTo>
                  <a:cubicBezTo>
                    <a:pt x="226" y="705"/>
                    <a:pt x="229" y="712"/>
                    <a:pt x="234" y="719"/>
                  </a:cubicBezTo>
                  <a:cubicBezTo>
                    <a:pt x="220" y="715"/>
                    <a:pt x="205" y="714"/>
                    <a:pt x="191" y="713"/>
                  </a:cubicBezTo>
                  <a:cubicBezTo>
                    <a:pt x="187" y="712"/>
                    <a:pt x="183" y="712"/>
                    <a:pt x="178" y="711"/>
                  </a:cubicBezTo>
                  <a:cubicBezTo>
                    <a:pt x="173" y="711"/>
                    <a:pt x="171" y="705"/>
                    <a:pt x="168" y="702"/>
                  </a:cubicBezTo>
                  <a:cubicBezTo>
                    <a:pt x="159" y="691"/>
                    <a:pt x="146" y="684"/>
                    <a:pt x="137" y="672"/>
                  </a:cubicBezTo>
                  <a:cubicBezTo>
                    <a:pt x="137" y="671"/>
                    <a:pt x="136" y="672"/>
                    <a:pt x="136" y="673"/>
                  </a:cubicBezTo>
                  <a:cubicBezTo>
                    <a:pt x="142" y="682"/>
                    <a:pt x="150" y="688"/>
                    <a:pt x="158" y="695"/>
                  </a:cubicBezTo>
                  <a:cubicBezTo>
                    <a:pt x="164" y="701"/>
                    <a:pt x="169" y="706"/>
                    <a:pt x="172" y="713"/>
                  </a:cubicBezTo>
                  <a:cubicBezTo>
                    <a:pt x="173" y="715"/>
                    <a:pt x="178" y="715"/>
                    <a:pt x="178" y="715"/>
                  </a:cubicBezTo>
                  <a:cubicBezTo>
                    <a:pt x="189" y="718"/>
                    <a:pt x="202" y="719"/>
                    <a:pt x="213" y="721"/>
                  </a:cubicBezTo>
                  <a:cubicBezTo>
                    <a:pt x="227" y="723"/>
                    <a:pt x="239" y="729"/>
                    <a:pt x="252" y="734"/>
                  </a:cubicBezTo>
                  <a:cubicBezTo>
                    <a:pt x="255" y="735"/>
                    <a:pt x="257" y="735"/>
                    <a:pt x="260" y="736"/>
                  </a:cubicBezTo>
                  <a:cubicBezTo>
                    <a:pt x="255" y="737"/>
                    <a:pt x="250" y="739"/>
                    <a:pt x="245" y="740"/>
                  </a:cubicBezTo>
                  <a:cubicBezTo>
                    <a:pt x="234" y="743"/>
                    <a:pt x="224" y="748"/>
                    <a:pt x="213" y="752"/>
                  </a:cubicBezTo>
                  <a:cubicBezTo>
                    <a:pt x="204" y="755"/>
                    <a:pt x="192" y="751"/>
                    <a:pt x="182" y="751"/>
                  </a:cubicBezTo>
                  <a:cubicBezTo>
                    <a:pt x="182" y="751"/>
                    <a:pt x="182" y="751"/>
                    <a:pt x="181" y="751"/>
                  </a:cubicBezTo>
                  <a:cubicBezTo>
                    <a:pt x="176" y="751"/>
                    <a:pt x="172" y="750"/>
                    <a:pt x="166" y="750"/>
                  </a:cubicBezTo>
                  <a:cubicBezTo>
                    <a:pt x="151" y="751"/>
                    <a:pt x="135" y="752"/>
                    <a:pt x="120" y="749"/>
                  </a:cubicBezTo>
                  <a:cubicBezTo>
                    <a:pt x="103" y="745"/>
                    <a:pt x="86" y="724"/>
                    <a:pt x="68" y="732"/>
                  </a:cubicBezTo>
                  <a:cubicBezTo>
                    <a:pt x="66" y="733"/>
                    <a:pt x="67" y="736"/>
                    <a:pt x="69" y="735"/>
                  </a:cubicBezTo>
                  <a:cubicBezTo>
                    <a:pt x="80" y="730"/>
                    <a:pt x="94" y="740"/>
                    <a:pt x="104" y="745"/>
                  </a:cubicBezTo>
                  <a:cubicBezTo>
                    <a:pt x="114" y="751"/>
                    <a:pt x="122" y="753"/>
                    <a:pt x="134" y="754"/>
                  </a:cubicBezTo>
                  <a:cubicBezTo>
                    <a:pt x="147" y="756"/>
                    <a:pt x="160" y="754"/>
                    <a:pt x="173" y="755"/>
                  </a:cubicBezTo>
                  <a:cubicBezTo>
                    <a:pt x="184" y="756"/>
                    <a:pt x="191" y="757"/>
                    <a:pt x="202" y="759"/>
                  </a:cubicBezTo>
                  <a:cubicBezTo>
                    <a:pt x="196" y="761"/>
                    <a:pt x="190" y="763"/>
                    <a:pt x="184" y="764"/>
                  </a:cubicBezTo>
                  <a:cubicBezTo>
                    <a:pt x="173" y="767"/>
                    <a:pt x="162" y="771"/>
                    <a:pt x="151" y="776"/>
                  </a:cubicBezTo>
                  <a:cubicBezTo>
                    <a:pt x="130" y="784"/>
                    <a:pt x="110" y="792"/>
                    <a:pt x="91" y="807"/>
                  </a:cubicBezTo>
                  <a:cubicBezTo>
                    <a:pt x="89" y="808"/>
                    <a:pt x="88" y="810"/>
                    <a:pt x="86" y="811"/>
                  </a:cubicBezTo>
                  <a:cubicBezTo>
                    <a:pt x="79" y="814"/>
                    <a:pt x="72" y="818"/>
                    <a:pt x="66" y="821"/>
                  </a:cubicBezTo>
                  <a:cubicBezTo>
                    <a:pt x="63" y="822"/>
                    <a:pt x="61" y="823"/>
                    <a:pt x="58" y="824"/>
                  </a:cubicBezTo>
                  <a:cubicBezTo>
                    <a:pt x="58" y="824"/>
                    <a:pt x="58" y="823"/>
                    <a:pt x="58" y="823"/>
                  </a:cubicBezTo>
                  <a:cubicBezTo>
                    <a:pt x="57" y="824"/>
                    <a:pt x="55" y="825"/>
                    <a:pt x="53" y="826"/>
                  </a:cubicBezTo>
                  <a:cubicBezTo>
                    <a:pt x="53" y="826"/>
                    <a:pt x="53" y="826"/>
                    <a:pt x="53" y="826"/>
                  </a:cubicBezTo>
                  <a:cubicBezTo>
                    <a:pt x="45" y="829"/>
                    <a:pt x="36" y="832"/>
                    <a:pt x="28" y="837"/>
                  </a:cubicBezTo>
                  <a:cubicBezTo>
                    <a:pt x="28" y="837"/>
                    <a:pt x="28" y="837"/>
                    <a:pt x="28" y="837"/>
                  </a:cubicBezTo>
                  <a:cubicBezTo>
                    <a:pt x="27" y="837"/>
                    <a:pt x="27" y="837"/>
                    <a:pt x="26" y="838"/>
                  </a:cubicBezTo>
                  <a:cubicBezTo>
                    <a:pt x="26" y="838"/>
                    <a:pt x="26" y="838"/>
                    <a:pt x="26" y="838"/>
                  </a:cubicBezTo>
                  <a:cubicBezTo>
                    <a:pt x="16" y="845"/>
                    <a:pt x="6" y="852"/>
                    <a:pt x="1" y="864"/>
                  </a:cubicBezTo>
                  <a:cubicBezTo>
                    <a:pt x="0" y="865"/>
                    <a:pt x="2" y="866"/>
                    <a:pt x="2" y="865"/>
                  </a:cubicBezTo>
                  <a:cubicBezTo>
                    <a:pt x="7" y="853"/>
                    <a:pt x="17" y="847"/>
                    <a:pt x="27" y="840"/>
                  </a:cubicBezTo>
                  <a:cubicBezTo>
                    <a:pt x="27" y="840"/>
                    <a:pt x="27" y="840"/>
                    <a:pt x="28" y="840"/>
                  </a:cubicBezTo>
                  <a:cubicBezTo>
                    <a:pt x="40" y="836"/>
                    <a:pt x="51" y="831"/>
                    <a:pt x="63" y="827"/>
                  </a:cubicBezTo>
                  <a:cubicBezTo>
                    <a:pt x="66" y="826"/>
                    <a:pt x="69" y="825"/>
                    <a:pt x="72" y="824"/>
                  </a:cubicBezTo>
                  <a:cubicBezTo>
                    <a:pt x="47" y="846"/>
                    <a:pt x="26" y="873"/>
                    <a:pt x="6" y="899"/>
                  </a:cubicBezTo>
                  <a:cubicBezTo>
                    <a:pt x="5" y="900"/>
                    <a:pt x="7" y="902"/>
                    <a:pt x="8" y="901"/>
                  </a:cubicBezTo>
                  <a:close/>
                  <a:moveTo>
                    <a:pt x="499" y="357"/>
                  </a:moveTo>
                  <a:cubicBezTo>
                    <a:pt x="491" y="377"/>
                    <a:pt x="483" y="397"/>
                    <a:pt x="471" y="414"/>
                  </a:cubicBezTo>
                  <a:cubicBezTo>
                    <a:pt x="470" y="413"/>
                    <a:pt x="469" y="412"/>
                    <a:pt x="468" y="411"/>
                  </a:cubicBezTo>
                  <a:cubicBezTo>
                    <a:pt x="465" y="408"/>
                    <a:pt x="463" y="405"/>
                    <a:pt x="459" y="403"/>
                  </a:cubicBezTo>
                  <a:cubicBezTo>
                    <a:pt x="474" y="389"/>
                    <a:pt x="487" y="373"/>
                    <a:pt x="499" y="357"/>
                  </a:cubicBezTo>
                  <a:close/>
                  <a:moveTo>
                    <a:pt x="451" y="380"/>
                  </a:moveTo>
                  <a:cubicBezTo>
                    <a:pt x="459" y="376"/>
                    <a:pt x="466" y="369"/>
                    <a:pt x="474" y="367"/>
                  </a:cubicBezTo>
                  <a:cubicBezTo>
                    <a:pt x="478" y="366"/>
                    <a:pt x="481" y="366"/>
                    <a:pt x="483" y="366"/>
                  </a:cubicBezTo>
                  <a:cubicBezTo>
                    <a:pt x="474" y="377"/>
                    <a:pt x="464" y="389"/>
                    <a:pt x="454" y="399"/>
                  </a:cubicBezTo>
                  <a:cubicBezTo>
                    <a:pt x="454" y="399"/>
                    <a:pt x="453" y="399"/>
                    <a:pt x="453" y="398"/>
                  </a:cubicBezTo>
                  <a:cubicBezTo>
                    <a:pt x="447" y="394"/>
                    <a:pt x="442" y="390"/>
                    <a:pt x="436" y="386"/>
                  </a:cubicBezTo>
                  <a:cubicBezTo>
                    <a:pt x="441" y="384"/>
                    <a:pt x="446" y="382"/>
                    <a:pt x="451" y="380"/>
                  </a:cubicBezTo>
                  <a:close/>
                  <a:moveTo>
                    <a:pt x="558" y="463"/>
                  </a:moveTo>
                  <a:cubicBezTo>
                    <a:pt x="532" y="462"/>
                    <a:pt x="506" y="469"/>
                    <a:pt x="480" y="473"/>
                  </a:cubicBezTo>
                  <a:cubicBezTo>
                    <a:pt x="457" y="477"/>
                    <a:pt x="431" y="486"/>
                    <a:pt x="409" y="476"/>
                  </a:cubicBezTo>
                  <a:cubicBezTo>
                    <a:pt x="397" y="470"/>
                    <a:pt x="388" y="463"/>
                    <a:pt x="378" y="456"/>
                  </a:cubicBezTo>
                  <a:cubicBezTo>
                    <a:pt x="387" y="444"/>
                    <a:pt x="395" y="432"/>
                    <a:pt x="403" y="420"/>
                  </a:cubicBezTo>
                  <a:cubicBezTo>
                    <a:pt x="409" y="412"/>
                    <a:pt x="415" y="404"/>
                    <a:pt x="422" y="396"/>
                  </a:cubicBezTo>
                  <a:cubicBezTo>
                    <a:pt x="424" y="393"/>
                    <a:pt x="428" y="390"/>
                    <a:pt x="431" y="388"/>
                  </a:cubicBezTo>
                  <a:cubicBezTo>
                    <a:pt x="437" y="394"/>
                    <a:pt x="444" y="398"/>
                    <a:pt x="451" y="403"/>
                  </a:cubicBezTo>
                  <a:cubicBezTo>
                    <a:pt x="441" y="413"/>
                    <a:pt x="431" y="422"/>
                    <a:pt x="420" y="430"/>
                  </a:cubicBezTo>
                  <a:cubicBezTo>
                    <a:pt x="418" y="432"/>
                    <a:pt x="420" y="435"/>
                    <a:pt x="422" y="434"/>
                  </a:cubicBezTo>
                  <a:cubicBezTo>
                    <a:pt x="434" y="425"/>
                    <a:pt x="446" y="416"/>
                    <a:pt x="456" y="406"/>
                  </a:cubicBezTo>
                  <a:cubicBezTo>
                    <a:pt x="458" y="408"/>
                    <a:pt x="461" y="409"/>
                    <a:pt x="463" y="411"/>
                  </a:cubicBezTo>
                  <a:cubicBezTo>
                    <a:pt x="465" y="413"/>
                    <a:pt x="467" y="415"/>
                    <a:pt x="469" y="417"/>
                  </a:cubicBezTo>
                  <a:cubicBezTo>
                    <a:pt x="461" y="428"/>
                    <a:pt x="451" y="438"/>
                    <a:pt x="438" y="445"/>
                  </a:cubicBezTo>
                  <a:cubicBezTo>
                    <a:pt x="438" y="445"/>
                    <a:pt x="438" y="447"/>
                    <a:pt x="439" y="447"/>
                  </a:cubicBezTo>
                  <a:cubicBezTo>
                    <a:pt x="452" y="440"/>
                    <a:pt x="462" y="430"/>
                    <a:pt x="471" y="419"/>
                  </a:cubicBezTo>
                  <a:cubicBezTo>
                    <a:pt x="473" y="421"/>
                    <a:pt x="474" y="423"/>
                    <a:pt x="477" y="425"/>
                  </a:cubicBezTo>
                  <a:cubicBezTo>
                    <a:pt x="481" y="429"/>
                    <a:pt x="487" y="430"/>
                    <a:pt x="493" y="432"/>
                  </a:cubicBezTo>
                  <a:cubicBezTo>
                    <a:pt x="502" y="434"/>
                    <a:pt x="510" y="431"/>
                    <a:pt x="519" y="435"/>
                  </a:cubicBezTo>
                  <a:cubicBezTo>
                    <a:pt x="522" y="436"/>
                    <a:pt x="525" y="438"/>
                    <a:pt x="528" y="439"/>
                  </a:cubicBezTo>
                  <a:cubicBezTo>
                    <a:pt x="522" y="440"/>
                    <a:pt x="515" y="441"/>
                    <a:pt x="508" y="442"/>
                  </a:cubicBezTo>
                  <a:cubicBezTo>
                    <a:pt x="495" y="442"/>
                    <a:pt x="482" y="442"/>
                    <a:pt x="469" y="440"/>
                  </a:cubicBezTo>
                  <a:cubicBezTo>
                    <a:pt x="466" y="440"/>
                    <a:pt x="465" y="444"/>
                    <a:pt x="468" y="444"/>
                  </a:cubicBezTo>
                  <a:cubicBezTo>
                    <a:pt x="480" y="446"/>
                    <a:pt x="492" y="447"/>
                    <a:pt x="505" y="447"/>
                  </a:cubicBezTo>
                  <a:cubicBezTo>
                    <a:pt x="515" y="447"/>
                    <a:pt x="528" y="448"/>
                    <a:pt x="538" y="445"/>
                  </a:cubicBezTo>
                  <a:cubicBezTo>
                    <a:pt x="539" y="446"/>
                    <a:pt x="540" y="447"/>
                    <a:pt x="542" y="448"/>
                  </a:cubicBezTo>
                  <a:cubicBezTo>
                    <a:pt x="549" y="453"/>
                    <a:pt x="556" y="459"/>
                    <a:pt x="563" y="464"/>
                  </a:cubicBezTo>
                  <a:cubicBezTo>
                    <a:pt x="561" y="463"/>
                    <a:pt x="560" y="463"/>
                    <a:pt x="558" y="463"/>
                  </a:cubicBezTo>
                  <a:close/>
                  <a:moveTo>
                    <a:pt x="588" y="431"/>
                  </a:moveTo>
                  <a:cubicBezTo>
                    <a:pt x="599" y="437"/>
                    <a:pt x="607" y="446"/>
                    <a:pt x="614" y="456"/>
                  </a:cubicBezTo>
                  <a:cubicBezTo>
                    <a:pt x="622" y="468"/>
                    <a:pt x="630" y="481"/>
                    <a:pt x="642" y="490"/>
                  </a:cubicBezTo>
                  <a:cubicBezTo>
                    <a:pt x="631" y="487"/>
                    <a:pt x="621" y="483"/>
                    <a:pt x="610" y="480"/>
                  </a:cubicBezTo>
                  <a:cubicBezTo>
                    <a:pt x="604" y="478"/>
                    <a:pt x="592" y="468"/>
                    <a:pt x="589" y="466"/>
                  </a:cubicBezTo>
                  <a:cubicBezTo>
                    <a:pt x="576" y="459"/>
                    <a:pt x="562" y="452"/>
                    <a:pt x="549" y="444"/>
                  </a:cubicBezTo>
                  <a:cubicBezTo>
                    <a:pt x="536" y="436"/>
                    <a:pt x="522" y="428"/>
                    <a:pt x="507" y="428"/>
                  </a:cubicBezTo>
                  <a:cubicBezTo>
                    <a:pt x="492" y="428"/>
                    <a:pt x="482" y="425"/>
                    <a:pt x="473" y="416"/>
                  </a:cubicBezTo>
                  <a:cubicBezTo>
                    <a:pt x="478" y="409"/>
                    <a:pt x="482" y="402"/>
                    <a:pt x="486" y="394"/>
                  </a:cubicBezTo>
                  <a:cubicBezTo>
                    <a:pt x="492" y="384"/>
                    <a:pt x="497" y="373"/>
                    <a:pt x="503" y="362"/>
                  </a:cubicBezTo>
                  <a:cubicBezTo>
                    <a:pt x="506" y="355"/>
                    <a:pt x="507" y="349"/>
                    <a:pt x="511" y="343"/>
                  </a:cubicBezTo>
                  <a:cubicBezTo>
                    <a:pt x="511" y="342"/>
                    <a:pt x="512" y="342"/>
                    <a:pt x="512" y="341"/>
                  </a:cubicBezTo>
                  <a:cubicBezTo>
                    <a:pt x="518" y="334"/>
                    <a:pt x="523" y="326"/>
                    <a:pt x="529" y="319"/>
                  </a:cubicBezTo>
                  <a:cubicBezTo>
                    <a:pt x="536" y="310"/>
                    <a:pt x="543" y="300"/>
                    <a:pt x="551" y="292"/>
                  </a:cubicBezTo>
                  <a:cubicBezTo>
                    <a:pt x="559" y="283"/>
                    <a:pt x="566" y="274"/>
                    <a:pt x="577" y="269"/>
                  </a:cubicBezTo>
                  <a:cubicBezTo>
                    <a:pt x="584" y="265"/>
                    <a:pt x="604" y="255"/>
                    <a:pt x="616" y="249"/>
                  </a:cubicBezTo>
                  <a:cubicBezTo>
                    <a:pt x="622" y="246"/>
                    <a:pt x="628" y="244"/>
                    <a:pt x="634" y="241"/>
                  </a:cubicBezTo>
                  <a:cubicBezTo>
                    <a:pt x="647" y="234"/>
                    <a:pt x="658" y="225"/>
                    <a:pt x="671" y="219"/>
                  </a:cubicBezTo>
                  <a:cubicBezTo>
                    <a:pt x="694" y="206"/>
                    <a:pt x="716" y="214"/>
                    <a:pt x="739" y="222"/>
                  </a:cubicBezTo>
                  <a:cubicBezTo>
                    <a:pt x="762" y="230"/>
                    <a:pt x="785" y="235"/>
                    <a:pt x="808" y="241"/>
                  </a:cubicBezTo>
                  <a:cubicBezTo>
                    <a:pt x="771" y="249"/>
                    <a:pt x="740" y="282"/>
                    <a:pt x="711" y="305"/>
                  </a:cubicBezTo>
                  <a:cubicBezTo>
                    <a:pt x="705" y="309"/>
                    <a:pt x="686" y="327"/>
                    <a:pt x="680" y="321"/>
                  </a:cubicBezTo>
                  <a:cubicBezTo>
                    <a:pt x="676" y="316"/>
                    <a:pt x="668" y="313"/>
                    <a:pt x="662" y="314"/>
                  </a:cubicBezTo>
                  <a:cubicBezTo>
                    <a:pt x="640" y="315"/>
                    <a:pt x="623" y="331"/>
                    <a:pt x="605" y="340"/>
                  </a:cubicBezTo>
                  <a:cubicBezTo>
                    <a:pt x="604" y="340"/>
                    <a:pt x="605" y="341"/>
                    <a:pt x="605" y="341"/>
                  </a:cubicBezTo>
                  <a:cubicBezTo>
                    <a:pt x="626" y="331"/>
                    <a:pt x="662" y="302"/>
                    <a:pt x="681" y="327"/>
                  </a:cubicBezTo>
                  <a:cubicBezTo>
                    <a:pt x="681" y="328"/>
                    <a:pt x="682" y="328"/>
                    <a:pt x="683" y="328"/>
                  </a:cubicBezTo>
                  <a:cubicBezTo>
                    <a:pt x="727" y="304"/>
                    <a:pt x="769" y="247"/>
                    <a:pt x="822" y="245"/>
                  </a:cubicBezTo>
                  <a:cubicBezTo>
                    <a:pt x="841" y="251"/>
                    <a:pt x="859" y="259"/>
                    <a:pt x="877" y="266"/>
                  </a:cubicBezTo>
                  <a:cubicBezTo>
                    <a:pt x="896" y="272"/>
                    <a:pt x="913" y="268"/>
                    <a:pt x="931" y="262"/>
                  </a:cubicBezTo>
                  <a:cubicBezTo>
                    <a:pt x="952" y="255"/>
                    <a:pt x="969" y="264"/>
                    <a:pt x="989" y="270"/>
                  </a:cubicBezTo>
                  <a:cubicBezTo>
                    <a:pt x="1015" y="278"/>
                    <a:pt x="1037" y="277"/>
                    <a:pt x="1063" y="273"/>
                  </a:cubicBezTo>
                  <a:cubicBezTo>
                    <a:pt x="1069" y="272"/>
                    <a:pt x="1075" y="272"/>
                    <a:pt x="1080" y="271"/>
                  </a:cubicBezTo>
                  <a:cubicBezTo>
                    <a:pt x="1065" y="277"/>
                    <a:pt x="1049" y="282"/>
                    <a:pt x="1033" y="287"/>
                  </a:cubicBezTo>
                  <a:cubicBezTo>
                    <a:pt x="1020" y="290"/>
                    <a:pt x="1003" y="293"/>
                    <a:pt x="993" y="302"/>
                  </a:cubicBezTo>
                  <a:cubicBezTo>
                    <a:pt x="981" y="303"/>
                    <a:pt x="971" y="318"/>
                    <a:pt x="964" y="326"/>
                  </a:cubicBezTo>
                  <a:cubicBezTo>
                    <a:pt x="958" y="333"/>
                    <a:pt x="951" y="339"/>
                    <a:pt x="943" y="345"/>
                  </a:cubicBezTo>
                  <a:cubicBezTo>
                    <a:pt x="942" y="345"/>
                    <a:pt x="941" y="345"/>
                    <a:pt x="939" y="346"/>
                  </a:cubicBezTo>
                  <a:cubicBezTo>
                    <a:pt x="931" y="350"/>
                    <a:pt x="924" y="354"/>
                    <a:pt x="915" y="357"/>
                  </a:cubicBezTo>
                  <a:cubicBezTo>
                    <a:pt x="902" y="356"/>
                    <a:pt x="892" y="355"/>
                    <a:pt x="880" y="348"/>
                  </a:cubicBezTo>
                  <a:cubicBezTo>
                    <a:pt x="868" y="340"/>
                    <a:pt x="857" y="330"/>
                    <a:pt x="845" y="323"/>
                  </a:cubicBezTo>
                  <a:cubicBezTo>
                    <a:pt x="845" y="322"/>
                    <a:pt x="845" y="323"/>
                    <a:pt x="845" y="323"/>
                  </a:cubicBezTo>
                  <a:cubicBezTo>
                    <a:pt x="858" y="333"/>
                    <a:pt x="869" y="345"/>
                    <a:pt x="882" y="354"/>
                  </a:cubicBezTo>
                  <a:cubicBezTo>
                    <a:pt x="885" y="356"/>
                    <a:pt x="889" y="359"/>
                    <a:pt x="892" y="361"/>
                  </a:cubicBezTo>
                  <a:cubicBezTo>
                    <a:pt x="889" y="361"/>
                    <a:pt x="886" y="361"/>
                    <a:pt x="883" y="360"/>
                  </a:cubicBezTo>
                  <a:cubicBezTo>
                    <a:pt x="874" y="360"/>
                    <a:pt x="866" y="359"/>
                    <a:pt x="858" y="360"/>
                  </a:cubicBezTo>
                  <a:cubicBezTo>
                    <a:pt x="849" y="361"/>
                    <a:pt x="765" y="333"/>
                    <a:pt x="756" y="329"/>
                  </a:cubicBezTo>
                  <a:cubicBezTo>
                    <a:pt x="754" y="328"/>
                    <a:pt x="806" y="356"/>
                    <a:pt x="809" y="357"/>
                  </a:cubicBezTo>
                  <a:cubicBezTo>
                    <a:pt x="822" y="363"/>
                    <a:pt x="842" y="377"/>
                    <a:pt x="851" y="378"/>
                  </a:cubicBezTo>
                  <a:cubicBezTo>
                    <a:pt x="851" y="378"/>
                    <a:pt x="852" y="378"/>
                    <a:pt x="853" y="378"/>
                  </a:cubicBezTo>
                  <a:cubicBezTo>
                    <a:pt x="842" y="384"/>
                    <a:pt x="831" y="392"/>
                    <a:pt x="819" y="397"/>
                  </a:cubicBezTo>
                  <a:cubicBezTo>
                    <a:pt x="816" y="399"/>
                    <a:pt x="817" y="405"/>
                    <a:pt x="821" y="403"/>
                  </a:cubicBezTo>
                  <a:cubicBezTo>
                    <a:pt x="841" y="395"/>
                    <a:pt x="858" y="381"/>
                    <a:pt x="880" y="379"/>
                  </a:cubicBezTo>
                  <a:cubicBezTo>
                    <a:pt x="880" y="379"/>
                    <a:pt x="880" y="379"/>
                    <a:pt x="880" y="379"/>
                  </a:cubicBezTo>
                  <a:cubicBezTo>
                    <a:pt x="881" y="379"/>
                    <a:pt x="881" y="379"/>
                    <a:pt x="882" y="379"/>
                  </a:cubicBezTo>
                  <a:cubicBezTo>
                    <a:pt x="891" y="379"/>
                    <a:pt x="900" y="378"/>
                    <a:pt x="909" y="376"/>
                  </a:cubicBezTo>
                  <a:cubicBezTo>
                    <a:pt x="900" y="387"/>
                    <a:pt x="891" y="398"/>
                    <a:pt x="881" y="408"/>
                  </a:cubicBezTo>
                  <a:cubicBezTo>
                    <a:pt x="870" y="420"/>
                    <a:pt x="857" y="431"/>
                    <a:pt x="845" y="442"/>
                  </a:cubicBezTo>
                  <a:cubicBezTo>
                    <a:pt x="840" y="447"/>
                    <a:pt x="835" y="452"/>
                    <a:pt x="830" y="457"/>
                  </a:cubicBezTo>
                  <a:cubicBezTo>
                    <a:pt x="822" y="462"/>
                    <a:pt x="815" y="466"/>
                    <a:pt x="806" y="470"/>
                  </a:cubicBezTo>
                  <a:cubicBezTo>
                    <a:pt x="800" y="473"/>
                    <a:pt x="793" y="476"/>
                    <a:pt x="786" y="479"/>
                  </a:cubicBezTo>
                  <a:cubicBezTo>
                    <a:pt x="780" y="478"/>
                    <a:pt x="774" y="478"/>
                    <a:pt x="768" y="478"/>
                  </a:cubicBezTo>
                  <a:cubicBezTo>
                    <a:pt x="759" y="478"/>
                    <a:pt x="750" y="476"/>
                    <a:pt x="740" y="477"/>
                  </a:cubicBezTo>
                  <a:cubicBezTo>
                    <a:pt x="725" y="477"/>
                    <a:pt x="710" y="469"/>
                    <a:pt x="695" y="465"/>
                  </a:cubicBezTo>
                  <a:cubicBezTo>
                    <a:pt x="691" y="465"/>
                    <a:pt x="688" y="464"/>
                    <a:pt x="684" y="463"/>
                  </a:cubicBezTo>
                  <a:cubicBezTo>
                    <a:pt x="678" y="463"/>
                    <a:pt x="692" y="471"/>
                    <a:pt x="670" y="467"/>
                  </a:cubicBezTo>
                  <a:cubicBezTo>
                    <a:pt x="664" y="466"/>
                    <a:pt x="658" y="462"/>
                    <a:pt x="654" y="457"/>
                  </a:cubicBezTo>
                  <a:cubicBezTo>
                    <a:pt x="647" y="450"/>
                    <a:pt x="641" y="441"/>
                    <a:pt x="635" y="432"/>
                  </a:cubicBezTo>
                  <a:cubicBezTo>
                    <a:pt x="635" y="432"/>
                    <a:pt x="635" y="432"/>
                    <a:pt x="635" y="432"/>
                  </a:cubicBezTo>
                  <a:cubicBezTo>
                    <a:pt x="645" y="447"/>
                    <a:pt x="661" y="476"/>
                    <a:pt x="683" y="469"/>
                  </a:cubicBezTo>
                  <a:cubicBezTo>
                    <a:pt x="690" y="467"/>
                    <a:pt x="704" y="474"/>
                    <a:pt x="711" y="476"/>
                  </a:cubicBezTo>
                  <a:cubicBezTo>
                    <a:pt x="716" y="478"/>
                    <a:pt x="720" y="480"/>
                    <a:pt x="724" y="481"/>
                  </a:cubicBezTo>
                  <a:cubicBezTo>
                    <a:pt x="728" y="482"/>
                    <a:pt x="731" y="486"/>
                    <a:pt x="734" y="486"/>
                  </a:cubicBezTo>
                  <a:cubicBezTo>
                    <a:pt x="741" y="486"/>
                    <a:pt x="750" y="488"/>
                    <a:pt x="758" y="489"/>
                  </a:cubicBezTo>
                  <a:cubicBezTo>
                    <a:pt x="754" y="490"/>
                    <a:pt x="750" y="492"/>
                    <a:pt x="745" y="493"/>
                  </a:cubicBezTo>
                  <a:cubicBezTo>
                    <a:pt x="727" y="499"/>
                    <a:pt x="708" y="504"/>
                    <a:pt x="688" y="502"/>
                  </a:cubicBezTo>
                  <a:cubicBezTo>
                    <a:pt x="681" y="501"/>
                    <a:pt x="674" y="500"/>
                    <a:pt x="667" y="498"/>
                  </a:cubicBezTo>
                  <a:cubicBezTo>
                    <a:pt x="649" y="494"/>
                    <a:pt x="625" y="465"/>
                    <a:pt x="612" y="448"/>
                  </a:cubicBezTo>
                  <a:cubicBezTo>
                    <a:pt x="597" y="429"/>
                    <a:pt x="575" y="426"/>
                    <a:pt x="558" y="412"/>
                  </a:cubicBezTo>
                  <a:cubicBezTo>
                    <a:pt x="558" y="411"/>
                    <a:pt x="557" y="412"/>
                    <a:pt x="558" y="412"/>
                  </a:cubicBezTo>
                  <a:cubicBezTo>
                    <a:pt x="566" y="420"/>
                    <a:pt x="577" y="425"/>
                    <a:pt x="588" y="431"/>
                  </a:cubicBezTo>
                  <a:close/>
                  <a:moveTo>
                    <a:pt x="599" y="530"/>
                  </a:moveTo>
                  <a:cubicBezTo>
                    <a:pt x="610" y="520"/>
                    <a:pt x="629" y="524"/>
                    <a:pt x="642" y="524"/>
                  </a:cubicBezTo>
                  <a:cubicBezTo>
                    <a:pt x="656" y="525"/>
                    <a:pt x="668" y="520"/>
                    <a:pt x="677" y="509"/>
                  </a:cubicBezTo>
                  <a:cubicBezTo>
                    <a:pt x="680" y="510"/>
                    <a:pt x="687" y="510"/>
                    <a:pt x="688" y="510"/>
                  </a:cubicBezTo>
                  <a:cubicBezTo>
                    <a:pt x="709" y="514"/>
                    <a:pt x="732" y="509"/>
                    <a:pt x="752" y="502"/>
                  </a:cubicBezTo>
                  <a:cubicBezTo>
                    <a:pt x="768" y="497"/>
                    <a:pt x="784" y="492"/>
                    <a:pt x="799" y="486"/>
                  </a:cubicBezTo>
                  <a:cubicBezTo>
                    <a:pt x="799" y="486"/>
                    <a:pt x="798" y="486"/>
                    <a:pt x="798" y="487"/>
                  </a:cubicBezTo>
                  <a:cubicBezTo>
                    <a:pt x="787" y="496"/>
                    <a:pt x="777" y="506"/>
                    <a:pt x="766" y="516"/>
                  </a:cubicBezTo>
                  <a:cubicBezTo>
                    <a:pt x="757" y="523"/>
                    <a:pt x="749" y="530"/>
                    <a:pt x="739" y="536"/>
                  </a:cubicBezTo>
                  <a:cubicBezTo>
                    <a:pt x="720" y="549"/>
                    <a:pt x="711" y="552"/>
                    <a:pt x="690" y="555"/>
                  </a:cubicBezTo>
                  <a:cubicBezTo>
                    <a:pt x="678" y="557"/>
                    <a:pt x="667" y="559"/>
                    <a:pt x="655" y="561"/>
                  </a:cubicBezTo>
                  <a:cubicBezTo>
                    <a:pt x="642" y="562"/>
                    <a:pt x="629" y="558"/>
                    <a:pt x="617" y="560"/>
                  </a:cubicBezTo>
                  <a:cubicBezTo>
                    <a:pt x="604" y="562"/>
                    <a:pt x="590" y="563"/>
                    <a:pt x="577" y="565"/>
                  </a:cubicBezTo>
                  <a:cubicBezTo>
                    <a:pt x="577" y="565"/>
                    <a:pt x="577" y="565"/>
                    <a:pt x="577" y="565"/>
                  </a:cubicBezTo>
                  <a:cubicBezTo>
                    <a:pt x="584" y="553"/>
                    <a:pt x="589" y="540"/>
                    <a:pt x="599" y="530"/>
                  </a:cubicBez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49" name="Freeform 1504"/>
            <p:cNvSpPr/>
            <p:nvPr/>
          </p:nvSpPr>
          <p:spPr>
            <a:xfrm>
              <a:off x="7964534" y="-157165"/>
              <a:ext cx="1798648" cy="2655906"/>
            </a:xfrm>
            <a:custGeom>
              <a:avLst/>
              <a:gdLst>
                <a:gd name="txL" fmla="*/ 0 w 479"/>
                <a:gd name="txT" fmla="*/ 0 h 707"/>
                <a:gd name="txR" fmla="*/ 479 w 479"/>
                <a:gd name="txB" fmla="*/ 707 h 707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0"/>
                </a:cxn>
              </a:cxnLst>
              <a:rect l="txL" t="txT" r="txR" b="txB"/>
              <a:pathLst>
                <a:path w="479" h="707">
                  <a:moveTo>
                    <a:pt x="479" y="0"/>
                  </a:moveTo>
                  <a:cubicBezTo>
                    <a:pt x="476" y="30"/>
                    <a:pt x="452" y="97"/>
                    <a:pt x="447" y="108"/>
                  </a:cubicBezTo>
                  <a:cubicBezTo>
                    <a:pt x="445" y="112"/>
                    <a:pt x="441" y="117"/>
                    <a:pt x="441" y="122"/>
                  </a:cubicBezTo>
                  <a:cubicBezTo>
                    <a:pt x="440" y="127"/>
                    <a:pt x="440" y="133"/>
                    <a:pt x="438" y="136"/>
                  </a:cubicBezTo>
                  <a:cubicBezTo>
                    <a:pt x="432" y="146"/>
                    <a:pt x="426" y="155"/>
                    <a:pt x="421" y="164"/>
                  </a:cubicBezTo>
                  <a:cubicBezTo>
                    <a:pt x="414" y="176"/>
                    <a:pt x="408" y="188"/>
                    <a:pt x="400" y="200"/>
                  </a:cubicBezTo>
                  <a:cubicBezTo>
                    <a:pt x="394" y="209"/>
                    <a:pt x="394" y="224"/>
                    <a:pt x="390" y="234"/>
                  </a:cubicBezTo>
                  <a:cubicBezTo>
                    <a:pt x="388" y="241"/>
                    <a:pt x="387" y="246"/>
                    <a:pt x="384" y="252"/>
                  </a:cubicBezTo>
                  <a:cubicBezTo>
                    <a:pt x="384" y="256"/>
                    <a:pt x="384" y="259"/>
                    <a:pt x="383" y="264"/>
                  </a:cubicBezTo>
                  <a:cubicBezTo>
                    <a:pt x="381" y="273"/>
                    <a:pt x="385" y="281"/>
                    <a:pt x="386" y="290"/>
                  </a:cubicBezTo>
                  <a:cubicBezTo>
                    <a:pt x="387" y="298"/>
                    <a:pt x="385" y="307"/>
                    <a:pt x="386" y="315"/>
                  </a:cubicBezTo>
                  <a:cubicBezTo>
                    <a:pt x="386" y="322"/>
                    <a:pt x="379" y="330"/>
                    <a:pt x="378" y="337"/>
                  </a:cubicBezTo>
                  <a:cubicBezTo>
                    <a:pt x="378" y="338"/>
                    <a:pt x="377" y="338"/>
                    <a:pt x="377" y="337"/>
                  </a:cubicBezTo>
                  <a:cubicBezTo>
                    <a:pt x="378" y="328"/>
                    <a:pt x="383" y="320"/>
                    <a:pt x="383" y="310"/>
                  </a:cubicBezTo>
                  <a:cubicBezTo>
                    <a:pt x="382" y="302"/>
                    <a:pt x="384" y="295"/>
                    <a:pt x="381" y="287"/>
                  </a:cubicBezTo>
                  <a:cubicBezTo>
                    <a:pt x="379" y="285"/>
                    <a:pt x="378" y="282"/>
                    <a:pt x="378" y="279"/>
                  </a:cubicBezTo>
                  <a:cubicBezTo>
                    <a:pt x="377" y="274"/>
                    <a:pt x="375" y="269"/>
                    <a:pt x="373" y="265"/>
                  </a:cubicBezTo>
                  <a:cubicBezTo>
                    <a:pt x="366" y="272"/>
                    <a:pt x="359" y="278"/>
                    <a:pt x="353" y="287"/>
                  </a:cubicBezTo>
                  <a:cubicBezTo>
                    <a:pt x="339" y="312"/>
                    <a:pt x="339" y="343"/>
                    <a:pt x="322" y="367"/>
                  </a:cubicBezTo>
                  <a:cubicBezTo>
                    <a:pt x="316" y="377"/>
                    <a:pt x="307" y="383"/>
                    <a:pt x="300" y="392"/>
                  </a:cubicBezTo>
                  <a:cubicBezTo>
                    <a:pt x="289" y="404"/>
                    <a:pt x="292" y="414"/>
                    <a:pt x="291" y="429"/>
                  </a:cubicBezTo>
                  <a:cubicBezTo>
                    <a:pt x="290" y="453"/>
                    <a:pt x="284" y="477"/>
                    <a:pt x="266" y="494"/>
                  </a:cubicBezTo>
                  <a:cubicBezTo>
                    <a:pt x="249" y="510"/>
                    <a:pt x="230" y="515"/>
                    <a:pt x="222" y="539"/>
                  </a:cubicBezTo>
                  <a:cubicBezTo>
                    <a:pt x="214" y="563"/>
                    <a:pt x="203" y="572"/>
                    <a:pt x="179" y="580"/>
                  </a:cubicBezTo>
                  <a:cubicBezTo>
                    <a:pt x="156" y="588"/>
                    <a:pt x="139" y="607"/>
                    <a:pt x="120" y="621"/>
                  </a:cubicBezTo>
                  <a:cubicBezTo>
                    <a:pt x="110" y="628"/>
                    <a:pt x="97" y="636"/>
                    <a:pt x="89" y="646"/>
                  </a:cubicBezTo>
                  <a:cubicBezTo>
                    <a:pt x="83" y="653"/>
                    <a:pt x="79" y="663"/>
                    <a:pt x="72" y="669"/>
                  </a:cubicBezTo>
                  <a:cubicBezTo>
                    <a:pt x="58" y="681"/>
                    <a:pt x="42" y="698"/>
                    <a:pt x="24" y="703"/>
                  </a:cubicBezTo>
                  <a:cubicBezTo>
                    <a:pt x="10" y="707"/>
                    <a:pt x="0" y="694"/>
                    <a:pt x="3" y="682"/>
                  </a:cubicBezTo>
                  <a:cubicBezTo>
                    <a:pt x="4" y="675"/>
                    <a:pt x="8" y="669"/>
                    <a:pt x="11" y="663"/>
                  </a:cubicBezTo>
                  <a:cubicBezTo>
                    <a:pt x="15" y="652"/>
                    <a:pt x="25" y="651"/>
                    <a:pt x="33" y="655"/>
                  </a:cubicBezTo>
                  <a:cubicBezTo>
                    <a:pt x="33" y="655"/>
                    <a:pt x="33" y="655"/>
                    <a:pt x="33" y="655"/>
                  </a:cubicBezTo>
                  <a:cubicBezTo>
                    <a:pt x="40" y="651"/>
                    <a:pt x="47" y="644"/>
                    <a:pt x="51" y="638"/>
                  </a:cubicBezTo>
                  <a:cubicBezTo>
                    <a:pt x="60" y="622"/>
                    <a:pt x="73" y="611"/>
                    <a:pt x="88" y="600"/>
                  </a:cubicBezTo>
                  <a:cubicBezTo>
                    <a:pt x="106" y="587"/>
                    <a:pt x="124" y="573"/>
                    <a:pt x="140" y="558"/>
                  </a:cubicBezTo>
                  <a:cubicBezTo>
                    <a:pt x="152" y="548"/>
                    <a:pt x="180" y="549"/>
                    <a:pt x="185" y="533"/>
                  </a:cubicBezTo>
                  <a:cubicBezTo>
                    <a:pt x="191" y="515"/>
                    <a:pt x="199" y="498"/>
                    <a:pt x="213" y="486"/>
                  </a:cubicBezTo>
                  <a:cubicBezTo>
                    <a:pt x="221" y="479"/>
                    <a:pt x="233" y="475"/>
                    <a:pt x="240" y="467"/>
                  </a:cubicBezTo>
                  <a:cubicBezTo>
                    <a:pt x="248" y="459"/>
                    <a:pt x="249" y="453"/>
                    <a:pt x="251" y="442"/>
                  </a:cubicBezTo>
                  <a:cubicBezTo>
                    <a:pt x="256" y="420"/>
                    <a:pt x="249" y="399"/>
                    <a:pt x="263" y="379"/>
                  </a:cubicBezTo>
                  <a:cubicBezTo>
                    <a:pt x="274" y="362"/>
                    <a:pt x="293" y="351"/>
                    <a:pt x="299" y="332"/>
                  </a:cubicBezTo>
                  <a:cubicBezTo>
                    <a:pt x="307" y="303"/>
                    <a:pt x="313" y="274"/>
                    <a:pt x="334" y="250"/>
                  </a:cubicBezTo>
                  <a:cubicBezTo>
                    <a:pt x="341" y="242"/>
                    <a:pt x="350" y="237"/>
                    <a:pt x="354" y="226"/>
                  </a:cubicBezTo>
                  <a:cubicBezTo>
                    <a:pt x="357" y="215"/>
                    <a:pt x="359" y="204"/>
                    <a:pt x="362" y="193"/>
                  </a:cubicBezTo>
                  <a:cubicBezTo>
                    <a:pt x="363" y="189"/>
                    <a:pt x="365" y="185"/>
                    <a:pt x="367" y="182"/>
                  </a:cubicBezTo>
                  <a:cubicBezTo>
                    <a:pt x="352" y="187"/>
                    <a:pt x="338" y="192"/>
                    <a:pt x="324" y="198"/>
                  </a:cubicBezTo>
                  <a:cubicBezTo>
                    <a:pt x="319" y="200"/>
                    <a:pt x="314" y="202"/>
                    <a:pt x="308" y="204"/>
                  </a:cubicBezTo>
                  <a:cubicBezTo>
                    <a:pt x="296" y="213"/>
                    <a:pt x="286" y="223"/>
                    <a:pt x="280" y="240"/>
                  </a:cubicBezTo>
                  <a:cubicBezTo>
                    <a:pt x="275" y="255"/>
                    <a:pt x="269" y="265"/>
                    <a:pt x="260" y="278"/>
                  </a:cubicBezTo>
                  <a:cubicBezTo>
                    <a:pt x="247" y="297"/>
                    <a:pt x="237" y="319"/>
                    <a:pt x="218" y="333"/>
                  </a:cubicBezTo>
                  <a:cubicBezTo>
                    <a:pt x="218" y="333"/>
                    <a:pt x="217" y="333"/>
                    <a:pt x="218" y="333"/>
                  </a:cubicBezTo>
                  <a:cubicBezTo>
                    <a:pt x="230" y="323"/>
                    <a:pt x="241" y="306"/>
                    <a:pt x="249" y="293"/>
                  </a:cubicBezTo>
                  <a:cubicBezTo>
                    <a:pt x="258" y="276"/>
                    <a:pt x="268" y="264"/>
                    <a:pt x="273" y="245"/>
                  </a:cubicBezTo>
                  <a:cubicBezTo>
                    <a:pt x="276" y="233"/>
                    <a:pt x="281" y="222"/>
                    <a:pt x="288" y="214"/>
                  </a:cubicBezTo>
                  <a:cubicBezTo>
                    <a:pt x="253" y="230"/>
                    <a:pt x="218" y="253"/>
                    <a:pt x="198" y="283"/>
                  </a:cubicBezTo>
                  <a:cubicBezTo>
                    <a:pt x="198" y="283"/>
                    <a:pt x="197" y="283"/>
                    <a:pt x="197" y="282"/>
                  </a:cubicBezTo>
                  <a:cubicBezTo>
                    <a:pt x="219" y="247"/>
                    <a:pt x="260" y="222"/>
                    <a:pt x="297" y="204"/>
                  </a:cubicBezTo>
                  <a:cubicBezTo>
                    <a:pt x="297" y="204"/>
                    <a:pt x="297" y="204"/>
                    <a:pt x="297" y="204"/>
                  </a:cubicBezTo>
                  <a:cubicBezTo>
                    <a:pt x="300" y="201"/>
                    <a:pt x="304" y="198"/>
                    <a:pt x="308" y="195"/>
                  </a:cubicBezTo>
                  <a:cubicBezTo>
                    <a:pt x="305" y="196"/>
                    <a:pt x="301" y="197"/>
                    <a:pt x="298" y="198"/>
                  </a:cubicBezTo>
                  <a:cubicBezTo>
                    <a:pt x="277" y="203"/>
                    <a:pt x="254" y="202"/>
                    <a:pt x="232" y="201"/>
                  </a:cubicBezTo>
                  <a:cubicBezTo>
                    <a:pt x="231" y="201"/>
                    <a:pt x="231" y="200"/>
                    <a:pt x="232" y="200"/>
                  </a:cubicBezTo>
                  <a:cubicBezTo>
                    <a:pt x="245" y="198"/>
                    <a:pt x="258" y="198"/>
                    <a:pt x="271" y="198"/>
                  </a:cubicBezTo>
                  <a:cubicBezTo>
                    <a:pt x="286" y="197"/>
                    <a:pt x="297" y="193"/>
                    <a:pt x="310" y="188"/>
                  </a:cubicBezTo>
                  <a:cubicBezTo>
                    <a:pt x="318" y="185"/>
                    <a:pt x="326" y="186"/>
                    <a:pt x="334" y="183"/>
                  </a:cubicBezTo>
                  <a:cubicBezTo>
                    <a:pt x="338" y="182"/>
                    <a:pt x="342" y="181"/>
                    <a:pt x="345" y="181"/>
                  </a:cubicBezTo>
                  <a:cubicBezTo>
                    <a:pt x="350" y="179"/>
                    <a:pt x="356" y="178"/>
                    <a:pt x="361" y="176"/>
                  </a:cubicBezTo>
                  <a:cubicBezTo>
                    <a:pt x="364" y="175"/>
                    <a:pt x="368" y="174"/>
                    <a:pt x="371" y="173"/>
                  </a:cubicBezTo>
                  <a:cubicBezTo>
                    <a:pt x="375" y="166"/>
                    <a:pt x="380" y="159"/>
                    <a:pt x="384" y="153"/>
                  </a:cubicBezTo>
                  <a:cubicBezTo>
                    <a:pt x="389" y="143"/>
                    <a:pt x="394" y="132"/>
                    <a:pt x="401" y="123"/>
                  </a:cubicBezTo>
                  <a:cubicBezTo>
                    <a:pt x="404" y="120"/>
                    <a:pt x="405" y="109"/>
                    <a:pt x="406" y="105"/>
                  </a:cubicBezTo>
                  <a:cubicBezTo>
                    <a:pt x="408" y="100"/>
                    <a:pt x="409" y="95"/>
                    <a:pt x="413" y="91"/>
                  </a:cubicBezTo>
                  <a:cubicBezTo>
                    <a:pt x="429" y="70"/>
                    <a:pt x="435" y="33"/>
                    <a:pt x="437" y="0"/>
                  </a:cubicBezTo>
                  <a:lnTo>
                    <a:pt x="479" y="0"/>
                  </a:ln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50" name="Freeform 1505"/>
            <p:cNvSpPr/>
            <p:nvPr/>
          </p:nvSpPr>
          <p:spPr>
            <a:xfrm>
              <a:off x="8115348" y="1046168"/>
              <a:ext cx="2343164" cy="2125677"/>
            </a:xfrm>
            <a:custGeom>
              <a:avLst/>
              <a:gdLst>
                <a:gd name="txL" fmla="*/ 0 w 624"/>
                <a:gd name="txT" fmla="*/ 0 h 566"/>
                <a:gd name="txR" fmla="*/ 624 w 624"/>
                <a:gd name="txB" fmla="*/ 566 h 56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624" h="566">
                  <a:moveTo>
                    <a:pt x="624" y="0"/>
                  </a:moveTo>
                  <a:cubicBezTo>
                    <a:pt x="624" y="82"/>
                    <a:pt x="624" y="82"/>
                    <a:pt x="624" y="82"/>
                  </a:cubicBezTo>
                  <a:cubicBezTo>
                    <a:pt x="620" y="89"/>
                    <a:pt x="616" y="95"/>
                    <a:pt x="615" y="98"/>
                  </a:cubicBezTo>
                  <a:cubicBezTo>
                    <a:pt x="613" y="112"/>
                    <a:pt x="603" y="121"/>
                    <a:pt x="591" y="128"/>
                  </a:cubicBezTo>
                  <a:cubicBezTo>
                    <a:pt x="581" y="133"/>
                    <a:pt x="570" y="136"/>
                    <a:pt x="559" y="142"/>
                  </a:cubicBezTo>
                  <a:cubicBezTo>
                    <a:pt x="553" y="145"/>
                    <a:pt x="547" y="150"/>
                    <a:pt x="541" y="153"/>
                  </a:cubicBezTo>
                  <a:cubicBezTo>
                    <a:pt x="522" y="160"/>
                    <a:pt x="506" y="179"/>
                    <a:pt x="494" y="195"/>
                  </a:cubicBezTo>
                  <a:cubicBezTo>
                    <a:pt x="484" y="208"/>
                    <a:pt x="468" y="220"/>
                    <a:pt x="454" y="229"/>
                  </a:cubicBezTo>
                  <a:cubicBezTo>
                    <a:pt x="451" y="240"/>
                    <a:pt x="446" y="252"/>
                    <a:pt x="444" y="258"/>
                  </a:cubicBezTo>
                  <a:cubicBezTo>
                    <a:pt x="441" y="270"/>
                    <a:pt x="433" y="277"/>
                    <a:pt x="428" y="288"/>
                  </a:cubicBezTo>
                  <a:cubicBezTo>
                    <a:pt x="425" y="295"/>
                    <a:pt x="424" y="307"/>
                    <a:pt x="423" y="315"/>
                  </a:cubicBezTo>
                  <a:cubicBezTo>
                    <a:pt x="422" y="329"/>
                    <a:pt x="421" y="343"/>
                    <a:pt x="418" y="357"/>
                  </a:cubicBezTo>
                  <a:cubicBezTo>
                    <a:pt x="417" y="359"/>
                    <a:pt x="417" y="361"/>
                    <a:pt x="416" y="364"/>
                  </a:cubicBezTo>
                  <a:cubicBezTo>
                    <a:pt x="419" y="372"/>
                    <a:pt x="415" y="377"/>
                    <a:pt x="416" y="387"/>
                  </a:cubicBezTo>
                  <a:cubicBezTo>
                    <a:pt x="416" y="403"/>
                    <a:pt x="419" y="421"/>
                    <a:pt x="417" y="437"/>
                  </a:cubicBezTo>
                  <a:cubicBezTo>
                    <a:pt x="414" y="455"/>
                    <a:pt x="409" y="470"/>
                    <a:pt x="403" y="486"/>
                  </a:cubicBezTo>
                  <a:cubicBezTo>
                    <a:pt x="397" y="505"/>
                    <a:pt x="395" y="521"/>
                    <a:pt x="396" y="541"/>
                  </a:cubicBezTo>
                  <a:cubicBezTo>
                    <a:pt x="396" y="541"/>
                    <a:pt x="395" y="541"/>
                    <a:pt x="395" y="541"/>
                  </a:cubicBezTo>
                  <a:cubicBezTo>
                    <a:pt x="394" y="526"/>
                    <a:pt x="393" y="512"/>
                    <a:pt x="397" y="498"/>
                  </a:cubicBezTo>
                  <a:cubicBezTo>
                    <a:pt x="403" y="479"/>
                    <a:pt x="411" y="462"/>
                    <a:pt x="413" y="442"/>
                  </a:cubicBezTo>
                  <a:cubicBezTo>
                    <a:pt x="414" y="427"/>
                    <a:pt x="410" y="410"/>
                    <a:pt x="408" y="394"/>
                  </a:cubicBezTo>
                  <a:cubicBezTo>
                    <a:pt x="403" y="407"/>
                    <a:pt x="399" y="420"/>
                    <a:pt x="393" y="433"/>
                  </a:cubicBezTo>
                  <a:cubicBezTo>
                    <a:pt x="382" y="458"/>
                    <a:pt x="377" y="483"/>
                    <a:pt x="372" y="510"/>
                  </a:cubicBezTo>
                  <a:cubicBezTo>
                    <a:pt x="371" y="510"/>
                    <a:pt x="371" y="510"/>
                    <a:pt x="371" y="510"/>
                  </a:cubicBezTo>
                  <a:cubicBezTo>
                    <a:pt x="367" y="465"/>
                    <a:pt x="394" y="422"/>
                    <a:pt x="406" y="378"/>
                  </a:cubicBezTo>
                  <a:cubicBezTo>
                    <a:pt x="405" y="374"/>
                    <a:pt x="406" y="368"/>
                    <a:pt x="409" y="364"/>
                  </a:cubicBezTo>
                  <a:cubicBezTo>
                    <a:pt x="409" y="363"/>
                    <a:pt x="409" y="362"/>
                    <a:pt x="409" y="360"/>
                  </a:cubicBezTo>
                  <a:cubicBezTo>
                    <a:pt x="414" y="331"/>
                    <a:pt x="407" y="321"/>
                    <a:pt x="403" y="298"/>
                  </a:cubicBezTo>
                  <a:cubicBezTo>
                    <a:pt x="402" y="286"/>
                    <a:pt x="406" y="276"/>
                    <a:pt x="410" y="265"/>
                  </a:cubicBezTo>
                  <a:cubicBezTo>
                    <a:pt x="411" y="263"/>
                    <a:pt x="412" y="260"/>
                    <a:pt x="413" y="257"/>
                  </a:cubicBezTo>
                  <a:cubicBezTo>
                    <a:pt x="412" y="257"/>
                    <a:pt x="411" y="258"/>
                    <a:pt x="410" y="259"/>
                  </a:cubicBezTo>
                  <a:cubicBezTo>
                    <a:pt x="410" y="259"/>
                    <a:pt x="410" y="259"/>
                    <a:pt x="410" y="259"/>
                  </a:cubicBezTo>
                  <a:cubicBezTo>
                    <a:pt x="409" y="264"/>
                    <a:pt x="407" y="268"/>
                    <a:pt x="404" y="273"/>
                  </a:cubicBezTo>
                  <a:cubicBezTo>
                    <a:pt x="404" y="275"/>
                    <a:pt x="403" y="276"/>
                    <a:pt x="401" y="278"/>
                  </a:cubicBezTo>
                  <a:cubicBezTo>
                    <a:pt x="401" y="278"/>
                    <a:pt x="401" y="278"/>
                    <a:pt x="400" y="279"/>
                  </a:cubicBezTo>
                  <a:cubicBezTo>
                    <a:pt x="400" y="280"/>
                    <a:pt x="399" y="281"/>
                    <a:pt x="398" y="282"/>
                  </a:cubicBezTo>
                  <a:cubicBezTo>
                    <a:pt x="398" y="282"/>
                    <a:pt x="398" y="282"/>
                    <a:pt x="398" y="282"/>
                  </a:cubicBezTo>
                  <a:cubicBezTo>
                    <a:pt x="398" y="282"/>
                    <a:pt x="398" y="283"/>
                    <a:pt x="398" y="283"/>
                  </a:cubicBezTo>
                  <a:cubicBezTo>
                    <a:pt x="397" y="290"/>
                    <a:pt x="391" y="297"/>
                    <a:pt x="388" y="303"/>
                  </a:cubicBezTo>
                  <a:cubicBezTo>
                    <a:pt x="384" y="310"/>
                    <a:pt x="380" y="317"/>
                    <a:pt x="376" y="323"/>
                  </a:cubicBezTo>
                  <a:cubicBezTo>
                    <a:pt x="367" y="336"/>
                    <a:pt x="361" y="351"/>
                    <a:pt x="351" y="364"/>
                  </a:cubicBezTo>
                  <a:cubicBezTo>
                    <a:pt x="338" y="380"/>
                    <a:pt x="337" y="410"/>
                    <a:pt x="337" y="430"/>
                  </a:cubicBezTo>
                  <a:cubicBezTo>
                    <a:pt x="338" y="452"/>
                    <a:pt x="323" y="468"/>
                    <a:pt x="315" y="487"/>
                  </a:cubicBezTo>
                  <a:cubicBezTo>
                    <a:pt x="304" y="515"/>
                    <a:pt x="269" y="534"/>
                    <a:pt x="239" y="534"/>
                  </a:cubicBezTo>
                  <a:cubicBezTo>
                    <a:pt x="218" y="534"/>
                    <a:pt x="199" y="540"/>
                    <a:pt x="178" y="545"/>
                  </a:cubicBezTo>
                  <a:cubicBezTo>
                    <a:pt x="164" y="548"/>
                    <a:pt x="149" y="547"/>
                    <a:pt x="135" y="550"/>
                  </a:cubicBezTo>
                  <a:cubicBezTo>
                    <a:pt x="135" y="550"/>
                    <a:pt x="135" y="550"/>
                    <a:pt x="135" y="550"/>
                  </a:cubicBezTo>
                  <a:cubicBezTo>
                    <a:pt x="130" y="555"/>
                    <a:pt x="121" y="562"/>
                    <a:pt x="114" y="563"/>
                  </a:cubicBezTo>
                  <a:cubicBezTo>
                    <a:pt x="103" y="566"/>
                    <a:pt x="92" y="558"/>
                    <a:pt x="83" y="551"/>
                  </a:cubicBezTo>
                  <a:cubicBezTo>
                    <a:pt x="82" y="551"/>
                    <a:pt x="82" y="551"/>
                    <a:pt x="82" y="551"/>
                  </a:cubicBezTo>
                  <a:cubicBezTo>
                    <a:pt x="81" y="551"/>
                    <a:pt x="81" y="551"/>
                    <a:pt x="81" y="551"/>
                  </a:cubicBezTo>
                  <a:cubicBezTo>
                    <a:pt x="78" y="550"/>
                    <a:pt x="75" y="548"/>
                    <a:pt x="74" y="545"/>
                  </a:cubicBezTo>
                  <a:cubicBezTo>
                    <a:pt x="68" y="537"/>
                    <a:pt x="71" y="523"/>
                    <a:pt x="83" y="524"/>
                  </a:cubicBezTo>
                  <a:cubicBezTo>
                    <a:pt x="84" y="524"/>
                    <a:pt x="84" y="524"/>
                    <a:pt x="85" y="524"/>
                  </a:cubicBezTo>
                  <a:cubicBezTo>
                    <a:pt x="85" y="524"/>
                    <a:pt x="86" y="524"/>
                    <a:pt x="86" y="524"/>
                  </a:cubicBezTo>
                  <a:cubicBezTo>
                    <a:pt x="86" y="524"/>
                    <a:pt x="86" y="524"/>
                    <a:pt x="86" y="524"/>
                  </a:cubicBezTo>
                  <a:cubicBezTo>
                    <a:pt x="87" y="524"/>
                    <a:pt x="87" y="524"/>
                    <a:pt x="87" y="524"/>
                  </a:cubicBezTo>
                  <a:cubicBezTo>
                    <a:pt x="88" y="524"/>
                    <a:pt x="88" y="525"/>
                    <a:pt x="89" y="525"/>
                  </a:cubicBezTo>
                  <a:cubicBezTo>
                    <a:pt x="95" y="527"/>
                    <a:pt x="101" y="529"/>
                    <a:pt x="107" y="532"/>
                  </a:cubicBezTo>
                  <a:cubicBezTo>
                    <a:pt x="107" y="531"/>
                    <a:pt x="107" y="531"/>
                    <a:pt x="107" y="531"/>
                  </a:cubicBezTo>
                  <a:cubicBezTo>
                    <a:pt x="114" y="518"/>
                    <a:pt x="136" y="515"/>
                    <a:pt x="149" y="515"/>
                  </a:cubicBezTo>
                  <a:cubicBezTo>
                    <a:pt x="171" y="514"/>
                    <a:pt x="191" y="507"/>
                    <a:pt x="212" y="503"/>
                  </a:cubicBezTo>
                  <a:cubicBezTo>
                    <a:pt x="233" y="500"/>
                    <a:pt x="251" y="501"/>
                    <a:pt x="271" y="490"/>
                  </a:cubicBezTo>
                  <a:cubicBezTo>
                    <a:pt x="287" y="482"/>
                    <a:pt x="290" y="469"/>
                    <a:pt x="299" y="453"/>
                  </a:cubicBezTo>
                  <a:cubicBezTo>
                    <a:pt x="312" y="432"/>
                    <a:pt x="305" y="410"/>
                    <a:pt x="311" y="387"/>
                  </a:cubicBezTo>
                  <a:cubicBezTo>
                    <a:pt x="314" y="376"/>
                    <a:pt x="318" y="363"/>
                    <a:pt x="322" y="352"/>
                  </a:cubicBezTo>
                  <a:cubicBezTo>
                    <a:pt x="325" y="345"/>
                    <a:pt x="329" y="340"/>
                    <a:pt x="330" y="334"/>
                  </a:cubicBezTo>
                  <a:cubicBezTo>
                    <a:pt x="330" y="332"/>
                    <a:pt x="330" y="331"/>
                    <a:pt x="330" y="330"/>
                  </a:cubicBezTo>
                  <a:cubicBezTo>
                    <a:pt x="329" y="331"/>
                    <a:pt x="329" y="331"/>
                    <a:pt x="328" y="332"/>
                  </a:cubicBezTo>
                  <a:cubicBezTo>
                    <a:pt x="317" y="342"/>
                    <a:pt x="303" y="350"/>
                    <a:pt x="292" y="360"/>
                  </a:cubicBezTo>
                  <a:cubicBezTo>
                    <a:pt x="282" y="369"/>
                    <a:pt x="277" y="381"/>
                    <a:pt x="269" y="393"/>
                  </a:cubicBezTo>
                  <a:cubicBezTo>
                    <a:pt x="260" y="406"/>
                    <a:pt x="248" y="413"/>
                    <a:pt x="235" y="422"/>
                  </a:cubicBezTo>
                  <a:cubicBezTo>
                    <a:pt x="223" y="430"/>
                    <a:pt x="223" y="430"/>
                    <a:pt x="223" y="430"/>
                  </a:cubicBezTo>
                  <a:cubicBezTo>
                    <a:pt x="219" y="436"/>
                    <a:pt x="215" y="442"/>
                    <a:pt x="210" y="447"/>
                  </a:cubicBezTo>
                  <a:cubicBezTo>
                    <a:pt x="191" y="465"/>
                    <a:pt x="163" y="470"/>
                    <a:pt x="142" y="484"/>
                  </a:cubicBezTo>
                  <a:cubicBezTo>
                    <a:pt x="119" y="499"/>
                    <a:pt x="95" y="519"/>
                    <a:pt x="67" y="524"/>
                  </a:cubicBezTo>
                  <a:cubicBezTo>
                    <a:pt x="54" y="526"/>
                    <a:pt x="46" y="534"/>
                    <a:pt x="33" y="530"/>
                  </a:cubicBezTo>
                  <a:cubicBezTo>
                    <a:pt x="23" y="527"/>
                    <a:pt x="13" y="517"/>
                    <a:pt x="5" y="510"/>
                  </a:cubicBezTo>
                  <a:cubicBezTo>
                    <a:pt x="0" y="505"/>
                    <a:pt x="2" y="494"/>
                    <a:pt x="9" y="493"/>
                  </a:cubicBezTo>
                  <a:cubicBezTo>
                    <a:pt x="15" y="492"/>
                    <a:pt x="31" y="495"/>
                    <a:pt x="40" y="495"/>
                  </a:cubicBezTo>
                  <a:cubicBezTo>
                    <a:pt x="41" y="493"/>
                    <a:pt x="42" y="492"/>
                    <a:pt x="44" y="491"/>
                  </a:cubicBezTo>
                  <a:cubicBezTo>
                    <a:pt x="54" y="488"/>
                    <a:pt x="57" y="482"/>
                    <a:pt x="66" y="477"/>
                  </a:cubicBezTo>
                  <a:cubicBezTo>
                    <a:pt x="80" y="468"/>
                    <a:pt x="85" y="465"/>
                    <a:pt x="96" y="453"/>
                  </a:cubicBezTo>
                  <a:cubicBezTo>
                    <a:pt x="101" y="448"/>
                    <a:pt x="106" y="442"/>
                    <a:pt x="111" y="437"/>
                  </a:cubicBezTo>
                  <a:cubicBezTo>
                    <a:pt x="134" y="419"/>
                    <a:pt x="165" y="416"/>
                    <a:pt x="189" y="400"/>
                  </a:cubicBezTo>
                  <a:cubicBezTo>
                    <a:pt x="195" y="396"/>
                    <a:pt x="201" y="392"/>
                    <a:pt x="207" y="388"/>
                  </a:cubicBezTo>
                  <a:cubicBezTo>
                    <a:pt x="210" y="385"/>
                    <a:pt x="214" y="382"/>
                    <a:pt x="218" y="379"/>
                  </a:cubicBezTo>
                  <a:cubicBezTo>
                    <a:pt x="221" y="378"/>
                    <a:pt x="224" y="376"/>
                    <a:pt x="226" y="375"/>
                  </a:cubicBezTo>
                  <a:cubicBezTo>
                    <a:pt x="226" y="375"/>
                    <a:pt x="226" y="375"/>
                    <a:pt x="227" y="375"/>
                  </a:cubicBezTo>
                  <a:cubicBezTo>
                    <a:pt x="238" y="367"/>
                    <a:pt x="241" y="350"/>
                    <a:pt x="250" y="340"/>
                  </a:cubicBezTo>
                  <a:cubicBezTo>
                    <a:pt x="267" y="321"/>
                    <a:pt x="289" y="307"/>
                    <a:pt x="308" y="290"/>
                  </a:cubicBezTo>
                  <a:cubicBezTo>
                    <a:pt x="320" y="281"/>
                    <a:pt x="326" y="267"/>
                    <a:pt x="337" y="256"/>
                  </a:cubicBezTo>
                  <a:cubicBezTo>
                    <a:pt x="347" y="247"/>
                    <a:pt x="358" y="241"/>
                    <a:pt x="369" y="232"/>
                  </a:cubicBezTo>
                  <a:cubicBezTo>
                    <a:pt x="381" y="223"/>
                    <a:pt x="392" y="213"/>
                    <a:pt x="404" y="204"/>
                  </a:cubicBezTo>
                  <a:cubicBezTo>
                    <a:pt x="413" y="197"/>
                    <a:pt x="429" y="192"/>
                    <a:pt x="435" y="182"/>
                  </a:cubicBezTo>
                  <a:cubicBezTo>
                    <a:pt x="444" y="170"/>
                    <a:pt x="451" y="158"/>
                    <a:pt x="460" y="146"/>
                  </a:cubicBezTo>
                  <a:cubicBezTo>
                    <a:pt x="468" y="135"/>
                    <a:pt x="481" y="129"/>
                    <a:pt x="492" y="121"/>
                  </a:cubicBezTo>
                  <a:cubicBezTo>
                    <a:pt x="491" y="120"/>
                    <a:pt x="490" y="120"/>
                    <a:pt x="489" y="119"/>
                  </a:cubicBezTo>
                  <a:cubicBezTo>
                    <a:pt x="473" y="113"/>
                    <a:pt x="457" y="115"/>
                    <a:pt x="440" y="114"/>
                  </a:cubicBezTo>
                  <a:cubicBezTo>
                    <a:pt x="412" y="111"/>
                    <a:pt x="383" y="100"/>
                    <a:pt x="355" y="108"/>
                  </a:cubicBezTo>
                  <a:cubicBezTo>
                    <a:pt x="354" y="108"/>
                    <a:pt x="354" y="108"/>
                    <a:pt x="355" y="108"/>
                  </a:cubicBezTo>
                  <a:cubicBezTo>
                    <a:pt x="365" y="105"/>
                    <a:pt x="376" y="103"/>
                    <a:pt x="387" y="104"/>
                  </a:cubicBezTo>
                  <a:cubicBezTo>
                    <a:pt x="405" y="106"/>
                    <a:pt x="422" y="105"/>
                    <a:pt x="440" y="105"/>
                  </a:cubicBezTo>
                  <a:cubicBezTo>
                    <a:pt x="454" y="106"/>
                    <a:pt x="469" y="104"/>
                    <a:pt x="483" y="107"/>
                  </a:cubicBezTo>
                  <a:cubicBezTo>
                    <a:pt x="495" y="110"/>
                    <a:pt x="503" y="106"/>
                    <a:pt x="512" y="103"/>
                  </a:cubicBezTo>
                  <a:cubicBezTo>
                    <a:pt x="524" y="90"/>
                    <a:pt x="538" y="77"/>
                    <a:pt x="551" y="67"/>
                  </a:cubicBezTo>
                  <a:cubicBezTo>
                    <a:pt x="563" y="58"/>
                    <a:pt x="604" y="15"/>
                    <a:pt x="624" y="0"/>
                  </a:cubicBez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51" name="Freeform 1528"/>
            <p:cNvSpPr/>
            <p:nvPr/>
          </p:nvSpPr>
          <p:spPr>
            <a:xfrm>
              <a:off x="7104104" y="3025795"/>
              <a:ext cx="1430346" cy="1862150"/>
            </a:xfrm>
            <a:custGeom>
              <a:avLst/>
              <a:gdLst>
                <a:gd name="txL" fmla="*/ 0 w 381"/>
                <a:gd name="txT" fmla="*/ 0 h 496"/>
                <a:gd name="txR" fmla="*/ 381 w 381"/>
                <a:gd name="txB" fmla="*/ 496 h 496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381" h="496">
                  <a:moveTo>
                    <a:pt x="25" y="496"/>
                  </a:moveTo>
                  <a:cubicBezTo>
                    <a:pt x="48" y="485"/>
                    <a:pt x="35" y="461"/>
                    <a:pt x="34" y="441"/>
                  </a:cubicBezTo>
                  <a:cubicBezTo>
                    <a:pt x="33" y="437"/>
                    <a:pt x="34" y="431"/>
                    <a:pt x="39" y="430"/>
                  </a:cubicBezTo>
                  <a:cubicBezTo>
                    <a:pt x="41" y="429"/>
                    <a:pt x="41" y="428"/>
                    <a:pt x="41" y="425"/>
                  </a:cubicBezTo>
                  <a:cubicBezTo>
                    <a:pt x="44" y="417"/>
                    <a:pt x="45" y="409"/>
                    <a:pt x="47" y="401"/>
                  </a:cubicBezTo>
                  <a:cubicBezTo>
                    <a:pt x="50" y="391"/>
                    <a:pt x="52" y="382"/>
                    <a:pt x="56" y="373"/>
                  </a:cubicBezTo>
                  <a:cubicBezTo>
                    <a:pt x="58" y="369"/>
                    <a:pt x="60" y="365"/>
                    <a:pt x="62" y="361"/>
                  </a:cubicBezTo>
                  <a:cubicBezTo>
                    <a:pt x="63" y="358"/>
                    <a:pt x="64" y="355"/>
                    <a:pt x="66" y="353"/>
                  </a:cubicBezTo>
                  <a:cubicBezTo>
                    <a:pt x="71" y="353"/>
                    <a:pt x="75" y="350"/>
                    <a:pt x="78" y="347"/>
                  </a:cubicBezTo>
                  <a:cubicBezTo>
                    <a:pt x="84" y="342"/>
                    <a:pt x="89" y="331"/>
                    <a:pt x="97" y="331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0" y="341"/>
                    <a:pt x="81" y="352"/>
                    <a:pt x="76" y="364"/>
                  </a:cubicBezTo>
                  <a:cubicBezTo>
                    <a:pt x="75" y="366"/>
                    <a:pt x="79" y="368"/>
                    <a:pt x="79" y="366"/>
                  </a:cubicBezTo>
                  <a:cubicBezTo>
                    <a:pt x="86" y="350"/>
                    <a:pt x="97" y="338"/>
                    <a:pt x="108" y="325"/>
                  </a:cubicBezTo>
                  <a:cubicBezTo>
                    <a:pt x="118" y="313"/>
                    <a:pt x="125" y="299"/>
                    <a:pt x="131" y="285"/>
                  </a:cubicBezTo>
                  <a:cubicBezTo>
                    <a:pt x="135" y="274"/>
                    <a:pt x="138" y="264"/>
                    <a:pt x="142" y="254"/>
                  </a:cubicBezTo>
                  <a:cubicBezTo>
                    <a:pt x="142" y="259"/>
                    <a:pt x="142" y="263"/>
                    <a:pt x="142" y="268"/>
                  </a:cubicBezTo>
                  <a:cubicBezTo>
                    <a:pt x="140" y="294"/>
                    <a:pt x="136" y="324"/>
                    <a:pt x="120" y="345"/>
                  </a:cubicBezTo>
                  <a:cubicBezTo>
                    <a:pt x="119" y="346"/>
                    <a:pt x="121" y="348"/>
                    <a:pt x="123" y="347"/>
                  </a:cubicBezTo>
                  <a:cubicBezTo>
                    <a:pt x="137" y="328"/>
                    <a:pt x="141" y="303"/>
                    <a:pt x="146" y="281"/>
                  </a:cubicBezTo>
                  <a:cubicBezTo>
                    <a:pt x="149" y="272"/>
                    <a:pt x="149" y="264"/>
                    <a:pt x="150" y="255"/>
                  </a:cubicBezTo>
                  <a:cubicBezTo>
                    <a:pt x="152" y="243"/>
                    <a:pt x="158" y="223"/>
                    <a:pt x="164" y="216"/>
                  </a:cubicBezTo>
                  <a:cubicBezTo>
                    <a:pt x="171" y="210"/>
                    <a:pt x="178" y="203"/>
                    <a:pt x="184" y="194"/>
                  </a:cubicBezTo>
                  <a:cubicBezTo>
                    <a:pt x="192" y="181"/>
                    <a:pt x="201" y="168"/>
                    <a:pt x="209" y="154"/>
                  </a:cubicBezTo>
                  <a:cubicBezTo>
                    <a:pt x="213" y="147"/>
                    <a:pt x="217" y="140"/>
                    <a:pt x="222" y="133"/>
                  </a:cubicBezTo>
                  <a:cubicBezTo>
                    <a:pt x="227" y="125"/>
                    <a:pt x="234" y="119"/>
                    <a:pt x="240" y="111"/>
                  </a:cubicBezTo>
                  <a:cubicBezTo>
                    <a:pt x="244" y="105"/>
                    <a:pt x="247" y="99"/>
                    <a:pt x="252" y="93"/>
                  </a:cubicBezTo>
                  <a:cubicBezTo>
                    <a:pt x="256" y="88"/>
                    <a:pt x="261" y="85"/>
                    <a:pt x="266" y="82"/>
                  </a:cubicBezTo>
                  <a:cubicBezTo>
                    <a:pt x="271" y="78"/>
                    <a:pt x="274" y="74"/>
                    <a:pt x="276" y="68"/>
                  </a:cubicBezTo>
                  <a:cubicBezTo>
                    <a:pt x="287" y="60"/>
                    <a:pt x="298" y="53"/>
                    <a:pt x="310" y="48"/>
                  </a:cubicBezTo>
                  <a:cubicBezTo>
                    <a:pt x="314" y="46"/>
                    <a:pt x="317" y="45"/>
                    <a:pt x="321" y="44"/>
                  </a:cubicBezTo>
                  <a:cubicBezTo>
                    <a:pt x="320" y="46"/>
                    <a:pt x="319" y="49"/>
                    <a:pt x="319" y="52"/>
                  </a:cubicBezTo>
                  <a:cubicBezTo>
                    <a:pt x="318" y="59"/>
                    <a:pt x="318" y="67"/>
                    <a:pt x="316" y="74"/>
                  </a:cubicBezTo>
                  <a:cubicBezTo>
                    <a:pt x="313" y="86"/>
                    <a:pt x="308" y="96"/>
                    <a:pt x="301" y="106"/>
                  </a:cubicBezTo>
                  <a:cubicBezTo>
                    <a:pt x="293" y="120"/>
                    <a:pt x="284" y="133"/>
                    <a:pt x="279" y="149"/>
                  </a:cubicBezTo>
                  <a:cubicBezTo>
                    <a:pt x="277" y="155"/>
                    <a:pt x="276" y="162"/>
                    <a:pt x="277" y="169"/>
                  </a:cubicBezTo>
                  <a:cubicBezTo>
                    <a:pt x="278" y="178"/>
                    <a:pt x="283" y="190"/>
                    <a:pt x="272" y="195"/>
                  </a:cubicBezTo>
                  <a:cubicBezTo>
                    <a:pt x="272" y="195"/>
                    <a:pt x="272" y="196"/>
                    <a:pt x="273" y="196"/>
                  </a:cubicBezTo>
                  <a:cubicBezTo>
                    <a:pt x="282" y="191"/>
                    <a:pt x="280" y="180"/>
                    <a:pt x="278" y="171"/>
                  </a:cubicBezTo>
                  <a:cubicBezTo>
                    <a:pt x="275" y="152"/>
                    <a:pt x="285" y="135"/>
                    <a:pt x="295" y="120"/>
                  </a:cubicBezTo>
                  <a:cubicBezTo>
                    <a:pt x="304" y="106"/>
                    <a:pt x="315" y="91"/>
                    <a:pt x="321" y="75"/>
                  </a:cubicBezTo>
                  <a:cubicBezTo>
                    <a:pt x="325" y="65"/>
                    <a:pt x="324" y="53"/>
                    <a:pt x="327" y="43"/>
                  </a:cubicBezTo>
                  <a:cubicBezTo>
                    <a:pt x="331" y="42"/>
                    <a:pt x="334" y="42"/>
                    <a:pt x="337" y="41"/>
                  </a:cubicBezTo>
                  <a:cubicBezTo>
                    <a:pt x="352" y="36"/>
                    <a:pt x="366" y="39"/>
                    <a:pt x="381" y="40"/>
                  </a:cubicBezTo>
                  <a:cubicBezTo>
                    <a:pt x="343" y="0"/>
                    <a:pt x="343" y="0"/>
                    <a:pt x="343" y="0"/>
                  </a:cubicBezTo>
                  <a:cubicBezTo>
                    <a:pt x="336" y="6"/>
                    <a:pt x="331" y="14"/>
                    <a:pt x="322" y="20"/>
                  </a:cubicBezTo>
                  <a:cubicBezTo>
                    <a:pt x="316" y="23"/>
                    <a:pt x="307" y="21"/>
                    <a:pt x="301" y="23"/>
                  </a:cubicBezTo>
                  <a:cubicBezTo>
                    <a:pt x="294" y="26"/>
                    <a:pt x="287" y="37"/>
                    <a:pt x="279" y="34"/>
                  </a:cubicBezTo>
                  <a:cubicBezTo>
                    <a:pt x="276" y="33"/>
                    <a:pt x="271" y="35"/>
                    <a:pt x="270" y="39"/>
                  </a:cubicBezTo>
                  <a:cubicBezTo>
                    <a:pt x="269" y="44"/>
                    <a:pt x="267" y="50"/>
                    <a:pt x="266" y="55"/>
                  </a:cubicBezTo>
                  <a:cubicBezTo>
                    <a:pt x="264" y="56"/>
                    <a:pt x="263" y="56"/>
                    <a:pt x="262" y="56"/>
                  </a:cubicBezTo>
                  <a:cubicBezTo>
                    <a:pt x="255" y="60"/>
                    <a:pt x="251" y="62"/>
                    <a:pt x="243" y="61"/>
                  </a:cubicBezTo>
                  <a:cubicBezTo>
                    <a:pt x="236" y="61"/>
                    <a:pt x="231" y="64"/>
                    <a:pt x="225" y="67"/>
                  </a:cubicBezTo>
                  <a:cubicBezTo>
                    <a:pt x="216" y="72"/>
                    <a:pt x="207" y="69"/>
                    <a:pt x="197" y="71"/>
                  </a:cubicBezTo>
                  <a:cubicBezTo>
                    <a:pt x="189" y="73"/>
                    <a:pt x="182" y="78"/>
                    <a:pt x="176" y="83"/>
                  </a:cubicBezTo>
                  <a:cubicBezTo>
                    <a:pt x="164" y="91"/>
                    <a:pt x="153" y="101"/>
                    <a:pt x="141" y="109"/>
                  </a:cubicBezTo>
                  <a:cubicBezTo>
                    <a:pt x="126" y="119"/>
                    <a:pt x="112" y="130"/>
                    <a:pt x="98" y="139"/>
                  </a:cubicBezTo>
                  <a:cubicBezTo>
                    <a:pt x="97" y="139"/>
                    <a:pt x="98" y="140"/>
                    <a:pt x="98" y="140"/>
                  </a:cubicBezTo>
                  <a:cubicBezTo>
                    <a:pt x="105" y="136"/>
                    <a:pt x="111" y="132"/>
                    <a:pt x="117" y="128"/>
                  </a:cubicBezTo>
                  <a:cubicBezTo>
                    <a:pt x="126" y="122"/>
                    <a:pt x="136" y="118"/>
                    <a:pt x="145" y="113"/>
                  </a:cubicBezTo>
                  <a:cubicBezTo>
                    <a:pt x="154" y="107"/>
                    <a:pt x="162" y="100"/>
                    <a:pt x="171" y="94"/>
                  </a:cubicBezTo>
                  <a:cubicBezTo>
                    <a:pt x="166" y="101"/>
                    <a:pt x="162" y="108"/>
                    <a:pt x="159" y="113"/>
                  </a:cubicBezTo>
                  <a:cubicBezTo>
                    <a:pt x="150" y="125"/>
                    <a:pt x="140" y="134"/>
                    <a:pt x="126" y="140"/>
                  </a:cubicBezTo>
                  <a:cubicBezTo>
                    <a:pt x="113" y="145"/>
                    <a:pt x="100" y="150"/>
                    <a:pt x="88" y="158"/>
                  </a:cubicBezTo>
                  <a:cubicBezTo>
                    <a:pt x="86" y="159"/>
                    <a:pt x="88" y="162"/>
                    <a:pt x="90" y="161"/>
                  </a:cubicBezTo>
                  <a:cubicBezTo>
                    <a:pt x="110" y="146"/>
                    <a:pt x="139" y="144"/>
                    <a:pt x="156" y="124"/>
                  </a:cubicBezTo>
                  <a:cubicBezTo>
                    <a:pt x="165" y="114"/>
                    <a:pt x="173" y="97"/>
                    <a:pt x="184" y="86"/>
                  </a:cubicBezTo>
                  <a:cubicBezTo>
                    <a:pt x="191" y="82"/>
                    <a:pt x="200" y="80"/>
                    <a:pt x="208" y="81"/>
                  </a:cubicBezTo>
                  <a:cubicBezTo>
                    <a:pt x="216" y="82"/>
                    <a:pt x="222" y="80"/>
                    <a:pt x="229" y="78"/>
                  </a:cubicBezTo>
                  <a:cubicBezTo>
                    <a:pt x="234" y="76"/>
                    <a:pt x="238" y="74"/>
                    <a:pt x="244" y="75"/>
                  </a:cubicBezTo>
                  <a:cubicBezTo>
                    <a:pt x="246" y="75"/>
                    <a:pt x="247" y="76"/>
                    <a:pt x="249" y="76"/>
                  </a:cubicBezTo>
                  <a:cubicBezTo>
                    <a:pt x="232" y="93"/>
                    <a:pt x="215" y="110"/>
                    <a:pt x="197" y="125"/>
                  </a:cubicBezTo>
                  <a:cubicBezTo>
                    <a:pt x="177" y="141"/>
                    <a:pt x="155" y="157"/>
                    <a:pt x="129" y="164"/>
                  </a:cubicBezTo>
                  <a:cubicBezTo>
                    <a:pt x="126" y="165"/>
                    <a:pt x="127" y="170"/>
                    <a:pt x="130" y="169"/>
                  </a:cubicBezTo>
                  <a:cubicBezTo>
                    <a:pt x="161" y="162"/>
                    <a:pt x="187" y="145"/>
                    <a:pt x="211" y="126"/>
                  </a:cubicBezTo>
                  <a:cubicBezTo>
                    <a:pt x="206" y="133"/>
                    <a:pt x="202" y="141"/>
                    <a:pt x="198" y="149"/>
                  </a:cubicBezTo>
                  <a:cubicBezTo>
                    <a:pt x="188" y="168"/>
                    <a:pt x="179" y="189"/>
                    <a:pt x="164" y="205"/>
                  </a:cubicBezTo>
                  <a:cubicBezTo>
                    <a:pt x="162" y="208"/>
                    <a:pt x="160" y="210"/>
                    <a:pt x="158" y="213"/>
                  </a:cubicBezTo>
                  <a:cubicBezTo>
                    <a:pt x="158" y="213"/>
                    <a:pt x="157" y="213"/>
                    <a:pt x="157" y="214"/>
                  </a:cubicBezTo>
                  <a:cubicBezTo>
                    <a:pt x="147" y="220"/>
                    <a:pt x="144" y="231"/>
                    <a:pt x="143" y="242"/>
                  </a:cubicBezTo>
                  <a:cubicBezTo>
                    <a:pt x="137" y="255"/>
                    <a:pt x="133" y="270"/>
                    <a:pt x="127" y="283"/>
                  </a:cubicBezTo>
                  <a:cubicBezTo>
                    <a:pt x="127" y="284"/>
                    <a:pt x="127" y="285"/>
                    <a:pt x="126" y="286"/>
                  </a:cubicBezTo>
                  <a:cubicBezTo>
                    <a:pt x="126" y="286"/>
                    <a:pt x="120" y="286"/>
                    <a:pt x="114" y="286"/>
                  </a:cubicBezTo>
                  <a:cubicBezTo>
                    <a:pt x="114" y="286"/>
                    <a:pt x="114" y="286"/>
                    <a:pt x="114" y="286"/>
                  </a:cubicBezTo>
                  <a:cubicBezTo>
                    <a:pt x="113" y="286"/>
                    <a:pt x="111" y="287"/>
                    <a:pt x="110" y="286"/>
                  </a:cubicBezTo>
                  <a:cubicBezTo>
                    <a:pt x="105" y="287"/>
                    <a:pt x="100" y="287"/>
                    <a:pt x="98" y="288"/>
                  </a:cubicBezTo>
                  <a:cubicBezTo>
                    <a:pt x="86" y="291"/>
                    <a:pt x="81" y="305"/>
                    <a:pt x="68" y="300"/>
                  </a:cubicBezTo>
                  <a:cubicBezTo>
                    <a:pt x="67" y="300"/>
                    <a:pt x="67" y="301"/>
                    <a:pt x="68" y="301"/>
                  </a:cubicBezTo>
                  <a:cubicBezTo>
                    <a:pt x="77" y="305"/>
                    <a:pt x="83" y="301"/>
                    <a:pt x="90" y="295"/>
                  </a:cubicBezTo>
                  <a:cubicBezTo>
                    <a:pt x="97" y="291"/>
                    <a:pt x="106" y="291"/>
                    <a:pt x="113" y="290"/>
                  </a:cubicBezTo>
                  <a:cubicBezTo>
                    <a:pt x="116" y="290"/>
                    <a:pt x="120" y="291"/>
                    <a:pt x="124" y="291"/>
                  </a:cubicBezTo>
                  <a:cubicBezTo>
                    <a:pt x="119" y="302"/>
                    <a:pt x="113" y="312"/>
                    <a:pt x="106" y="321"/>
                  </a:cubicBezTo>
                  <a:cubicBezTo>
                    <a:pt x="104" y="324"/>
                    <a:pt x="102" y="328"/>
                    <a:pt x="93" y="327"/>
                  </a:cubicBezTo>
                  <a:cubicBezTo>
                    <a:pt x="90" y="326"/>
                    <a:pt x="88" y="330"/>
                    <a:pt x="86" y="331"/>
                  </a:cubicBezTo>
                  <a:cubicBezTo>
                    <a:pt x="81" y="336"/>
                    <a:pt x="78" y="341"/>
                    <a:pt x="73" y="345"/>
                  </a:cubicBezTo>
                  <a:cubicBezTo>
                    <a:pt x="73" y="345"/>
                    <a:pt x="73" y="345"/>
                    <a:pt x="73" y="345"/>
                  </a:cubicBezTo>
                  <a:cubicBezTo>
                    <a:pt x="69" y="346"/>
                    <a:pt x="65" y="347"/>
                    <a:pt x="63" y="350"/>
                  </a:cubicBezTo>
                  <a:cubicBezTo>
                    <a:pt x="59" y="350"/>
                    <a:pt x="55" y="350"/>
                    <a:pt x="51" y="351"/>
                  </a:cubicBezTo>
                  <a:cubicBezTo>
                    <a:pt x="44" y="353"/>
                    <a:pt x="39" y="356"/>
                    <a:pt x="34" y="360"/>
                  </a:cubicBezTo>
                  <a:cubicBezTo>
                    <a:pt x="13" y="378"/>
                    <a:pt x="5" y="409"/>
                    <a:pt x="0" y="434"/>
                  </a:cubicBezTo>
                  <a:cubicBezTo>
                    <a:pt x="0" y="436"/>
                    <a:pt x="2" y="436"/>
                    <a:pt x="2" y="435"/>
                  </a:cubicBezTo>
                  <a:cubicBezTo>
                    <a:pt x="8" y="407"/>
                    <a:pt x="20" y="369"/>
                    <a:pt x="48" y="356"/>
                  </a:cubicBezTo>
                  <a:cubicBezTo>
                    <a:pt x="52" y="354"/>
                    <a:pt x="56" y="354"/>
                    <a:pt x="60" y="354"/>
                  </a:cubicBezTo>
                  <a:cubicBezTo>
                    <a:pt x="60" y="354"/>
                    <a:pt x="60" y="354"/>
                    <a:pt x="60" y="354"/>
                  </a:cubicBezTo>
                  <a:cubicBezTo>
                    <a:pt x="57" y="364"/>
                    <a:pt x="52" y="373"/>
                    <a:pt x="49" y="383"/>
                  </a:cubicBezTo>
                  <a:cubicBezTo>
                    <a:pt x="47" y="391"/>
                    <a:pt x="45" y="400"/>
                    <a:pt x="43" y="408"/>
                  </a:cubicBezTo>
                  <a:cubicBezTo>
                    <a:pt x="42" y="414"/>
                    <a:pt x="42" y="426"/>
                    <a:pt x="36" y="429"/>
                  </a:cubicBezTo>
                  <a:cubicBezTo>
                    <a:pt x="29" y="433"/>
                    <a:pt x="34" y="451"/>
                    <a:pt x="36" y="457"/>
                  </a:cubicBezTo>
                  <a:cubicBezTo>
                    <a:pt x="39" y="473"/>
                    <a:pt x="41" y="488"/>
                    <a:pt x="25" y="496"/>
                  </a:cubicBezTo>
                  <a:cubicBezTo>
                    <a:pt x="25" y="496"/>
                    <a:pt x="25" y="496"/>
                    <a:pt x="25" y="496"/>
                  </a:cubicBez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  <p:sp>
          <p:nvSpPr>
            <p:cNvPr id="11153" name="Freeform 2425"/>
            <p:cNvSpPr>
              <a:spLocks noEditPoints="1"/>
            </p:cNvSpPr>
            <p:nvPr/>
          </p:nvSpPr>
          <p:spPr>
            <a:xfrm>
              <a:off x="6759615" y="-157165"/>
              <a:ext cx="3649684" cy="2663844"/>
            </a:xfrm>
            <a:custGeom>
              <a:avLst/>
              <a:gdLst>
                <a:gd name="txL" fmla="*/ 0 w 972"/>
                <a:gd name="txT" fmla="*/ 0 h 709"/>
                <a:gd name="txR" fmla="*/ 972 w 972"/>
                <a:gd name="txB" fmla="*/ 709 h 709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972" h="709">
                  <a:moveTo>
                    <a:pt x="918" y="599"/>
                  </a:moveTo>
                  <a:cubicBezTo>
                    <a:pt x="926" y="598"/>
                    <a:pt x="933" y="598"/>
                    <a:pt x="941" y="599"/>
                  </a:cubicBezTo>
                  <a:cubicBezTo>
                    <a:pt x="948" y="600"/>
                    <a:pt x="956" y="598"/>
                    <a:pt x="963" y="597"/>
                  </a:cubicBezTo>
                  <a:cubicBezTo>
                    <a:pt x="963" y="597"/>
                    <a:pt x="963" y="597"/>
                    <a:pt x="963" y="597"/>
                  </a:cubicBezTo>
                  <a:cubicBezTo>
                    <a:pt x="950" y="600"/>
                    <a:pt x="939" y="598"/>
                    <a:pt x="927" y="597"/>
                  </a:cubicBezTo>
                  <a:cubicBezTo>
                    <a:pt x="920" y="596"/>
                    <a:pt x="913" y="598"/>
                    <a:pt x="906" y="596"/>
                  </a:cubicBezTo>
                  <a:cubicBezTo>
                    <a:pt x="902" y="595"/>
                    <a:pt x="895" y="594"/>
                    <a:pt x="891" y="591"/>
                  </a:cubicBezTo>
                  <a:cubicBezTo>
                    <a:pt x="891" y="591"/>
                    <a:pt x="891" y="591"/>
                    <a:pt x="890" y="590"/>
                  </a:cubicBezTo>
                  <a:cubicBezTo>
                    <a:pt x="890" y="590"/>
                    <a:pt x="889" y="590"/>
                    <a:pt x="889" y="590"/>
                  </a:cubicBezTo>
                  <a:cubicBezTo>
                    <a:pt x="887" y="590"/>
                    <a:pt x="886" y="589"/>
                    <a:pt x="884" y="589"/>
                  </a:cubicBezTo>
                  <a:cubicBezTo>
                    <a:pt x="884" y="589"/>
                    <a:pt x="884" y="589"/>
                    <a:pt x="883" y="589"/>
                  </a:cubicBezTo>
                  <a:cubicBezTo>
                    <a:pt x="883" y="588"/>
                    <a:pt x="882" y="587"/>
                    <a:pt x="881" y="587"/>
                  </a:cubicBezTo>
                  <a:cubicBezTo>
                    <a:pt x="879" y="587"/>
                    <a:pt x="878" y="587"/>
                    <a:pt x="877" y="587"/>
                  </a:cubicBezTo>
                  <a:cubicBezTo>
                    <a:pt x="875" y="586"/>
                    <a:pt x="874" y="585"/>
                    <a:pt x="872" y="584"/>
                  </a:cubicBezTo>
                  <a:cubicBezTo>
                    <a:pt x="870" y="583"/>
                    <a:pt x="871" y="579"/>
                    <a:pt x="869" y="578"/>
                  </a:cubicBezTo>
                  <a:cubicBezTo>
                    <a:pt x="866" y="576"/>
                    <a:pt x="862" y="574"/>
                    <a:pt x="859" y="572"/>
                  </a:cubicBezTo>
                  <a:cubicBezTo>
                    <a:pt x="854" y="570"/>
                    <a:pt x="850" y="567"/>
                    <a:pt x="846" y="565"/>
                  </a:cubicBezTo>
                  <a:cubicBezTo>
                    <a:pt x="841" y="563"/>
                    <a:pt x="837" y="562"/>
                    <a:pt x="833" y="560"/>
                  </a:cubicBezTo>
                  <a:cubicBezTo>
                    <a:pt x="830" y="559"/>
                    <a:pt x="827" y="556"/>
                    <a:pt x="824" y="556"/>
                  </a:cubicBezTo>
                  <a:cubicBezTo>
                    <a:pt x="823" y="556"/>
                    <a:pt x="822" y="556"/>
                    <a:pt x="821" y="555"/>
                  </a:cubicBezTo>
                  <a:cubicBezTo>
                    <a:pt x="822" y="555"/>
                    <a:pt x="823" y="555"/>
                    <a:pt x="823" y="555"/>
                  </a:cubicBezTo>
                  <a:cubicBezTo>
                    <a:pt x="832" y="554"/>
                    <a:pt x="842" y="555"/>
                    <a:pt x="851" y="554"/>
                  </a:cubicBezTo>
                  <a:cubicBezTo>
                    <a:pt x="851" y="554"/>
                    <a:pt x="851" y="553"/>
                    <a:pt x="851" y="553"/>
                  </a:cubicBezTo>
                  <a:cubicBezTo>
                    <a:pt x="839" y="554"/>
                    <a:pt x="828" y="553"/>
                    <a:pt x="817" y="551"/>
                  </a:cubicBezTo>
                  <a:cubicBezTo>
                    <a:pt x="816" y="551"/>
                    <a:pt x="816" y="550"/>
                    <a:pt x="815" y="550"/>
                  </a:cubicBezTo>
                  <a:cubicBezTo>
                    <a:pt x="812" y="550"/>
                    <a:pt x="809" y="549"/>
                    <a:pt x="806" y="549"/>
                  </a:cubicBezTo>
                  <a:cubicBezTo>
                    <a:pt x="799" y="548"/>
                    <a:pt x="791" y="546"/>
                    <a:pt x="784" y="545"/>
                  </a:cubicBezTo>
                  <a:cubicBezTo>
                    <a:pt x="761" y="540"/>
                    <a:pt x="739" y="536"/>
                    <a:pt x="717" y="527"/>
                  </a:cubicBezTo>
                  <a:cubicBezTo>
                    <a:pt x="697" y="519"/>
                    <a:pt x="677" y="508"/>
                    <a:pt x="661" y="493"/>
                  </a:cubicBezTo>
                  <a:cubicBezTo>
                    <a:pt x="660" y="492"/>
                    <a:pt x="659" y="491"/>
                    <a:pt x="659" y="491"/>
                  </a:cubicBezTo>
                  <a:cubicBezTo>
                    <a:pt x="663" y="485"/>
                    <a:pt x="671" y="485"/>
                    <a:pt x="678" y="486"/>
                  </a:cubicBezTo>
                  <a:cubicBezTo>
                    <a:pt x="690" y="488"/>
                    <a:pt x="700" y="489"/>
                    <a:pt x="712" y="487"/>
                  </a:cubicBezTo>
                  <a:cubicBezTo>
                    <a:pt x="724" y="486"/>
                    <a:pt x="734" y="484"/>
                    <a:pt x="745" y="479"/>
                  </a:cubicBezTo>
                  <a:cubicBezTo>
                    <a:pt x="757" y="473"/>
                    <a:pt x="769" y="466"/>
                    <a:pt x="781" y="460"/>
                  </a:cubicBezTo>
                  <a:cubicBezTo>
                    <a:pt x="781" y="460"/>
                    <a:pt x="781" y="459"/>
                    <a:pt x="780" y="459"/>
                  </a:cubicBezTo>
                  <a:cubicBezTo>
                    <a:pt x="769" y="462"/>
                    <a:pt x="760" y="467"/>
                    <a:pt x="749" y="472"/>
                  </a:cubicBezTo>
                  <a:cubicBezTo>
                    <a:pt x="738" y="478"/>
                    <a:pt x="728" y="481"/>
                    <a:pt x="716" y="482"/>
                  </a:cubicBezTo>
                  <a:cubicBezTo>
                    <a:pt x="716" y="482"/>
                    <a:pt x="716" y="482"/>
                    <a:pt x="716" y="482"/>
                  </a:cubicBezTo>
                  <a:cubicBezTo>
                    <a:pt x="720" y="480"/>
                    <a:pt x="723" y="475"/>
                    <a:pt x="726" y="473"/>
                  </a:cubicBezTo>
                  <a:cubicBezTo>
                    <a:pt x="735" y="466"/>
                    <a:pt x="745" y="461"/>
                    <a:pt x="753" y="454"/>
                  </a:cubicBezTo>
                  <a:cubicBezTo>
                    <a:pt x="772" y="439"/>
                    <a:pt x="789" y="420"/>
                    <a:pt x="809" y="408"/>
                  </a:cubicBezTo>
                  <a:cubicBezTo>
                    <a:pt x="810" y="408"/>
                    <a:pt x="809" y="407"/>
                    <a:pt x="809" y="407"/>
                  </a:cubicBezTo>
                  <a:cubicBezTo>
                    <a:pt x="789" y="419"/>
                    <a:pt x="774" y="438"/>
                    <a:pt x="754" y="449"/>
                  </a:cubicBezTo>
                  <a:cubicBezTo>
                    <a:pt x="743" y="456"/>
                    <a:pt x="732" y="462"/>
                    <a:pt x="721" y="469"/>
                  </a:cubicBezTo>
                  <a:cubicBezTo>
                    <a:pt x="717" y="472"/>
                    <a:pt x="715" y="476"/>
                    <a:pt x="711" y="478"/>
                  </a:cubicBezTo>
                  <a:cubicBezTo>
                    <a:pt x="708" y="480"/>
                    <a:pt x="706" y="481"/>
                    <a:pt x="704" y="483"/>
                  </a:cubicBezTo>
                  <a:cubicBezTo>
                    <a:pt x="693" y="483"/>
                    <a:pt x="682" y="482"/>
                    <a:pt x="671" y="480"/>
                  </a:cubicBezTo>
                  <a:cubicBezTo>
                    <a:pt x="667" y="479"/>
                    <a:pt x="666" y="479"/>
                    <a:pt x="661" y="480"/>
                  </a:cubicBezTo>
                  <a:cubicBezTo>
                    <a:pt x="658" y="481"/>
                    <a:pt x="656" y="483"/>
                    <a:pt x="653" y="485"/>
                  </a:cubicBezTo>
                  <a:cubicBezTo>
                    <a:pt x="642" y="472"/>
                    <a:pt x="635" y="456"/>
                    <a:pt x="629" y="439"/>
                  </a:cubicBezTo>
                  <a:cubicBezTo>
                    <a:pt x="627" y="430"/>
                    <a:pt x="622" y="423"/>
                    <a:pt x="614" y="418"/>
                  </a:cubicBezTo>
                  <a:cubicBezTo>
                    <a:pt x="604" y="412"/>
                    <a:pt x="588" y="415"/>
                    <a:pt x="577" y="418"/>
                  </a:cubicBezTo>
                  <a:cubicBezTo>
                    <a:pt x="563" y="421"/>
                    <a:pt x="546" y="417"/>
                    <a:pt x="532" y="415"/>
                  </a:cubicBezTo>
                  <a:cubicBezTo>
                    <a:pt x="517" y="413"/>
                    <a:pt x="502" y="411"/>
                    <a:pt x="488" y="409"/>
                  </a:cubicBezTo>
                  <a:cubicBezTo>
                    <a:pt x="465" y="405"/>
                    <a:pt x="444" y="393"/>
                    <a:pt x="425" y="379"/>
                  </a:cubicBezTo>
                  <a:cubicBezTo>
                    <a:pt x="415" y="373"/>
                    <a:pt x="406" y="365"/>
                    <a:pt x="397" y="358"/>
                  </a:cubicBezTo>
                  <a:cubicBezTo>
                    <a:pt x="398" y="358"/>
                    <a:pt x="399" y="358"/>
                    <a:pt x="400" y="358"/>
                  </a:cubicBezTo>
                  <a:cubicBezTo>
                    <a:pt x="406" y="358"/>
                    <a:pt x="413" y="357"/>
                    <a:pt x="419" y="357"/>
                  </a:cubicBezTo>
                  <a:cubicBezTo>
                    <a:pt x="427" y="358"/>
                    <a:pt x="436" y="361"/>
                    <a:pt x="444" y="361"/>
                  </a:cubicBezTo>
                  <a:cubicBezTo>
                    <a:pt x="458" y="362"/>
                    <a:pt x="473" y="361"/>
                    <a:pt x="486" y="366"/>
                  </a:cubicBezTo>
                  <a:cubicBezTo>
                    <a:pt x="496" y="368"/>
                    <a:pt x="502" y="375"/>
                    <a:pt x="510" y="381"/>
                  </a:cubicBezTo>
                  <a:cubicBezTo>
                    <a:pt x="516" y="386"/>
                    <a:pt x="524" y="388"/>
                    <a:pt x="532" y="389"/>
                  </a:cubicBezTo>
                  <a:cubicBezTo>
                    <a:pt x="548" y="393"/>
                    <a:pt x="565" y="394"/>
                    <a:pt x="581" y="396"/>
                  </a:cubicBezTo>
                  <a:cubicBezTo>
                    <a:pt x="599" y="398"/>
                    <a:pt x="619" y="397"/>
                    <a:pt x="636" y="403"/>
                  </a:cubicBezTo>
                  <a:cubicBezTo>
                    <a:pt x="648" y="408"/>
                    <a:pt x="663" y="405"/>
                    <a:pt x="676" y="404"/>
                  </a:cubicBezTo>
                  <a:cubicBezTo>
                    <a:pt x="697" y="403"/>
                    <a:pt x="717" y="399"/>
                    <a:pt x="737" y="394"/>
                  </a:cubicBezTo>
                  <a:cubicBezTo>
                    <a:pt x="796" y="381"/>
                    <a:pt x="907" y="357"/>
                    <a:pt x="752" y="388"/>
                  </a:cubicBezTo>
                  <a:cubicBezTo>
                    <a:pt x="722" y="395"/>
                    <a:pt x="682" y="401"/>
                    <a:pt x="652" y="400"/>
                  </a:cubicBezTo>
                  <a:cubicBezTo>
                    <a:pt x="646" y="399"/>
                    <a:pt x="634" y="390"/>
                    <a:pt x="627" y="389"/>
                  </a:cubicBezTo>
                  <a:cubicBezTo>
                    <a:pt x="619" y="387"/>
                    <a:pt x="612" y="387"/>
                    <a:pt x="604" y="386"/>
                  </a:cubicBezTo>
                  <a:cubicBezTo>
                    <a:pt x="601" y="386"/>
                    <a:pt x="597" y="386"/>
                    <a:pt x="594" y="385"/>
                  </a:cubicBezTo>
                  <a:cubicBezTo>
                    <a:pt x="595" y="385"/>
                    <a:pt x="597" y="384"/>
                    <a:pt x="599" y="384"/>
                  </a:cubicBezTo>
                  <a:cubicBezTo>
                    <a:pt x="611" y="383"/>
                    <a:pt x="624" y="381"/>
                    <a:pt x="636" y="379"/>
                  </a:cubicBezTo>
                  <a:cubicBezTo>
                    <a:pt x="660" y="375"/>
                    <a:pt x="683" y="371"/>
                    <a:pt x="706" y="362"/>
                  </a:cubicBezTo>
                  <a:cubicBezTo>
                    <a:pt x="707" y="362"/>
                    <a:pt x="706" y="362"/>
                    <a:pt x="706" y="362"/>
                  </a:cubicBezTo>
                  <a:cubicBezTo>
                    <a:pt x="684" y="368"/>
                    <a:pt x="661" y="370"/>
                    <a:pt x="638" y="374"/>
                  </a:cubicBezTo>
                  <a:cubicBezTo>
                    <a:pt x="644" y="370"/>
                    <a:pt x="650" y="368"/>
                    <a:pt x="656" y="365"/>
                  </a:cubicBezTo>
                  <a:cubicBezTo>
                    <a:pt x="663" y="362"/>
                    <a:pt x="669" y="359"/>
                    <a:pt x="675" y="355"/>
                  </a:cubicBezTo>
                  <a:cubicBezTo>
                    <a:pt x="681" y="350"/>
                    <a:pt x="685" y="344"/>
                    <a:pt x="692" y="341"/>
                  </a:cubicBezTo>
                  <a:cubicBezTo>
                    <a:pt x="692" y="341"/>
                    <a:pt x="692" y="340"/>
                    <a:pt x="692" y="341"/>
                  </a:cubicBezTo>
                  <a:cubicBezTo>
                    <a:pt x="680" y="346"/>
                    <a:pt x="669" y="354"/>
                    <a:pt x="657" y="360"/>
                  </a:cubicBezTo>
                  <a:cubicBezTo>
                    <a:pt x="647" y="365"/>
                    <a:pt x="635" y="369"/>
                    <a:pt x="626" y="375"/>
                  </a:cubicBezTo>
                  <a:cubicBezTo>
                    <a:pt x="626" y="375"/>
                    <a:pt x="626" y="375"/>
                    <a:pt x="626" y="375"/>
                  </a:cubicBezTo>
                  <a:cubicBezTo>
                    <a:pt x="618" y="377"/>
                    <a:pt x="610" y="378"/>
                    <a:pt x="602" y="379"/>
                  </a:cubicBezTo>
                  <a:cubicBezTo>
                    <a:pt x="597" y="379"/>
                    <a:pt x="592" y="380"/>
                    <a:pt x="588" y="381"/>
                  </a:cubicBezTo>
                  <a:cubicBezTo>
                    <a:pt x="586" y="382"/>
                    <a:pt x="583" y="384"/>
                    <a:pt x="580" y="384"/>
                  </a:cubicBezTo>
                  <a:cubicBezTo>
                    <a:pt x="572" y="383"/>
                    <a:pt x="563" y="382"/>
                    <a:pt x="554" y="381"/>
                  </a:cubicBezTo>
                  <a:cubicBezTo>
                    <a:pt x="538" y="379"/>
                    <a:pt x="522" y="377"/>
                    <a:pt x="509" y="365"/>
                  </a:cubicBezTo>
                  <a:cubicBezTo>
                    <a:pt x="499" y="356"/>
                    <a:pt x="487" y="352"/>
                    <a:pt x="474" y="349"/>
                  </a:cubicBezTo>
                  <a:cubicBezTo>
                    <a:pt x="464" y="347"/>
                    <a:pt x="453" y="347"/>
                    <a:pt x="442" y="346"/>
                  </a:cubicBezTo>
                  <a:cubicBezTo>
                    <a:pt x="448" y="342"/>
                    <a:pt x="453" y="339"/>
                    <a:pt x="459" y="336"/>
                  </a:cubicBezTo>
                  <a:cubicBezTo>
                    <a:pt x="478" y="327"/>
                    <a:pt x="499" y="318"/>
                    <a:pt x="518" y="307"/>
                  </a:cubicBezTo>
                  <a:cubicBezTo>
                    <a:pt x="518" y="307"/>
                    <a:pt x="518" y="307"/>
                    <a:pt x="518" y="307"/>
                  </a:cubicBezTo>
                  <a:cubicBezTo>
                    <a:pt x="500" y="315"/>
                    <a:pt x="483" y="324"/>
                    <a:pt x="465" y="331"/>
                  </a:cubicBezTo>
                  <a:cubicBezTo>
                    <a:pt x="456" y="335"/>
                    <a:pt x="448" y="339"/>
                    <a:pt x="439" y="342"/>
                  </a:cubicBezTo>
                  <a:cubicBezTo>
                    <a:pt x="436" y="343"/>
                    <a:pt x="433" y="344"/>
                    <a:pt x="430" y="344"/>
                  </a:cubicBezTo>
                  <a:cubicBezTo>
                    <a:pt x="429" y="343"/>
                    <a:pt x="429" y="343"/>
                    <a:pt x="428" y="343"/>
                  </a:cubicBezTo>
                  <a:cubicBezTo>
                    <a:pt x="420" y="341"/>
                    <a:pt x="412" y="338"/>
                    <a:pt x="403" y="336"/>
                  </a:cubicBezTo>
                  <a:cubicBezTo>
                    <a:pt x="400" y="336"/>
                    <a:pt x="396" y="336"/>
                    <a:pt x="392" y="335"/>
                  </a:cubicBezTo>
                  <a:cubicBezTo>
                    <a:pt x="389" y="335"/>
                    <a:pt x="387" y="333"/>
                    <a:pt x="389" y="335"/>
                  </a:cubicBezTo>
                  <a:cubicBezTo>
                    <a:pt x="386" y="332"/>
                    <a:pt x="382" y="330"/>
                    <a:pt x="378" y="331"/>
                  </a:cubicBezTo>
                  <a:cubicBezTo>
                    <a:pt x="377" y="331"/>
                    <a:pt x="376" y="330"/>
                    <a:pt x="375" y="330"/>
                  </a:cubicBezTo>
                  <a:cubicBezTo>
                    <a:pt x="373" y="328"/>
                    <a:pt x="372" y="327"/>
                    <a:pt x="371" y="325"/>
                  </a:cubicBezTo>
                  <a:cubicBezTo>
                    <a:pt x="366" y="316"/>
                    <a:pt x="364" y="306"/>
                    <a:pt x="361" y="297"/>
                  </a:cubicBezTo>
                  <a:cubicBezTo>
                    <a:pt x="358" y="291"/>
                    <a:pt x="355" y="281"/>
                    <a:pt x="349" y="278"/>
                  </a:cubicBezTo>
                  <a:cubicBezTo>
                    <a:pt x="339" y="273"/>
                    <a:pt x="328" y="270"/>
                    <a:pt x="318" y="265"/>
                  </a:cubicBezTo>
                  <a:cubicBezTo>
                    <a:pt x="313" y="263"/>
                    <a:pt x="309" y="256"/>
                    <a:pt x="306" y="252"/>
                  </a:cubicBezTo>
                  <a:cubicBezTo>
                    <a:pt x="302" y="247"/>
                    <a:pt x="299" y="241"/>
                    <a:pt x="296" y="236"/>
                  </a:cubicBezTo>
                  <a:cubicBezTo>
                    <a:pt x="291" y="226"/>
                    <a:pt x="289" y="216"/>
                    <a:pt x="285" y="206"/>
                  </a:cubicBezTo>
                  <a:cubicBezTo>
                    <a:pt x="281" y="196"/>
                    <a:pt x="275" y="188"/>
                    <a:pt x="268" y="180"/>
                  </a:cubicBezTo>
                  <a:cubicBezTo>
                    <a:pt x="260" y="170"/>
                    <a:pt x="250" y="163"/>
                    <a:pt x="241" y="155"/>
                  </a:cubicBezTo>
                  <a:cubicBezTo>
                    <a:pt x="229" y="143"/>
                    <a:pt x="218" y="131"/>
                    <a:pt x="206" y="119"/>
                  </a:cubicBezTo>
                  <a:cubicBezTo>
                    <a:pt x="199" y="113"/>
                    <a:pt x="194" y="105"/>
                    <a:pt x="187" y="98"/>
                  </a:cubicBezTo>
                  <a:cubicBezTo>
                    <a:pt x="182" y="94"/>
                    <a:pt x="177" y="87"/>
                    <a:pt x="171" y="84"/>
                  </a:cubicBezTo>
                  <a:cubicBezTo>
                    <a:pt x="162" y="80"/>
                    <a:pt x="152" y="77"/>
                    <a:pt x="142" y="74"/>
                  </a:cubicBezTo>
                  <a:cubicBezTo>
                    <a:pt x="75" y="50"/>
                    <a:pt x="69" y="12"/>
                    <a:pt x="63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0" y="45"/>
                    <a:pt x="71" y="77"/>
                    <a:pt x="103" y="92"/>
                  </a:cubicBezTo>
                  <a:cubicBezTo>
                    <a:pt x="116" y="98"/>
                    <a:pt x="127" y="104"/>
                    <a:pt x="141" y="107"/>
                  </a:cubicBezTo>
                  <a:cubicBezTo>
                    <a:pt x="146" y="108"/>
                    <a:pt x="150" y="109"/>
                    <a:pt x="155" y="110"/>
                  </a:cubicBezTo>
                  <a:cubicBezTo>
                    <a:pt x="164" y="113"/>
                    <a:pt x="173" y="122"/>
                    <a:pt x="181" y="128"/>
                  </a:cubicBezTo>
                  <a:cubicBezTo>
                    <a:pt x="196" y="137"/>
                    <a:pt x="210" y="148"/>
                    <a:pt x="223" y="159"/>
                  </a:cubicBezTo>
                  <a:cubicBezTo>
                    <a:pt x="235" y="169"/>
                    <a:pt x="247" y="179"/>
                    <a:pt x="258" y="190"/>
                  </a:cubicBezTo>
                  <a:cubicBezTo>
                    <a:pt x="267" y="200"/>
                    <a:pt x="273" y="213"/>
                    <a:pt x="277" y="226"/>
                  </a:cubicBezTo>
                  <a:cubicBezTo>
                    <a:pt x="282" y="239"/>
                    <a:pt x="287" y="250"/>
                    <a:pt x="296" y="262"/>
                  </a:cubicBezTo>
                  <a:cubicBezTo>
                    <a:pt x="299" y="267"/>
                    <a:pt x="304" y="273"/>
                    <a:pt x="309" y="277"/>
                  </a:cubicBezTo>
                  <a:cubicBezTo>
                    <a:pt x="310" y="277"/>
                    <a:pt x="311" y="278"/>
                    <a:pt x="312" y="278"/>
                  </a:cubicBezTo>
                  <a:cubicBezTo>
                    <a:pt x="313" y="280"/>
                    <a:pt x="313" y="281"/>
                    <a:pt x="314" y="282"/>
                  </a:cubicBezTo>
                  <a:cubicBezTo>
                    <a:pt x="315" y="293"/>
                    <a:pt x="312" y="301"/>
                    <a:pt x="306" y="311"/>
                  </a:cubicBezTo>
                  <a:cubicBezTo>
                    <a:pt x="302" y="318"/>
                    <a:pt x="297" y="324"/>
                    <a:pt x="296" y="333"/>
                  </a:cubicBezTo>
                  <a:cubicBezTo>
                    <a:pt x="294" y="345"/>
                    <a:pt x="292" y="353"/>
                    <a:pt x="283" y="361"/>
                  </a:cubicBezTo>
                  <a:cubicBezTo>
                    <a:pt x="282" y="362"/>
                    <a:pt x="282" y="363"/>
                    <a:pt x="281" y="363"/>
                  </a:cubicBezTo>
                  <a:cubicBezTo>
                    <a:pt x="281" y="363"/>
                    <a:pt x="280" y="364"/>
                    <a:pt x="280" y="364"/>
                  </a:cubicBezTo>
                  <a:cubicBezTo>
                    <a:pt x="279" y="364"/>
                    <a:pt x="279" y="365"/>
                    <a:pt x="279" y="365"/>
                  </a:cubicBezTo>
                  <a:cubicBezTo>
                    <a:pt x="272" y="372"/>
                    <a:pt x="267" y="381"/>
                    <a:pt x="260" y="388"/>
                  </a:cubicBezTo>
                  <a:cubicBezTo>
                    <a:pt x="257" y="391"/>
                    <a:pt x="254" y="394"/>
                    <a:pt x="251" y="398"/>
                  </a:cubicBezTo>
                  <a:cubicBezTo>
                    <a:pt x="243" y="404"/>
                    <a:pt x="232" y="405"/>
                    <a:pt x="222" y="406"/>
                  </a:cubicBezTo>
                  <a:cubicBezTo>
                    <a:pt x="209" y="408"/>
                    <a:pt x="196" y="412"/>
                    <a:pt x="183" y="416"/>
                  </a:cubicBezTo>
                  <a:cubicBezTo>
                    <a:pt x="168" y="420"/>
                    <a:pt x="152" y="422"/>
                    <a:pt x="136" y="425"/>
                  </a:cubicBezTo>
                  <a:cubicBezTo>
                    <a:pt x="120" y="427"/>
                    <a:pt x="105" y="432"/>
                    <a:pt x="90" y="433"/>
                  </a:cubicBezTo>
                  <a:cubicBezTo>
                    <a:pt x="89" y="433"/>
                    <a:pt x="89" y="433"/>
                    <a:pt x="90" y="433"/>
                  </a:cubicBezTo>
                  <a:cubicBezTo>
                    <a:pt x="107" y="433"/>
                    <a:pt x="125" y="428"/>
                    <a:pt x="143" y="425"/>
                  </a:cubicBezTo>
                  <a:cubicBezTo>
                    <a:pt x="158" y="423"/>
                    <a:pt x="173" y="421"/>
                    <a:pt x="188" y="417"/>
                  </a:cubicBezTo>
                  <a:cubicBezTo>
                    <a:pt x="203" y="413"/>
                    <a:pt x="218" y="410"/>
                    <a:pt x="234" y="407"/>
                  </a:cubicBezTo>
                  <a:cubicBezTo>
                    <a:pt x="237" y="407"/>
                    <a:pt x="241" y="406"/>
                    <a:pt x="245" y="405"/>
                  </a:cubicBezTo>
                  <a:cubicBezTo>
                    <a:pt x="234" y="416"/>
                    <a:pt x="223" y="428"/>
                    <a:pt x="211" y="436"/>
                  </a:cubicBezTo>
                  <a:cubicBezTo>
                    <a:pt x="192" y="448"/>
                    <a:pt x="174" y="459"/>
                    <a:pt x="153" y="467"/>
                  </a:cubicBezTo>
                  <a:cubicBezTo>
                    <a:pt x="153" y="467"/>
                    <a:pt x="153" y="468"/>
                    <a:pt x="153" y="468"/>
                  </a:cubicBezTo>
                  <a:cubicBezTo>
                    <a:pt x="163" y="464"/>
                    <a:pt x="172" y="461"/>
                    <a:pt x="181" y="456"/>
                  </a:cubicBezTo>
                  <a:cubicBezTo>
                    <a:pt x="192" y="451"/>
                    <a:pt x="202" y="443"/>
                    <a:pt x="212" y="438"/>
                  </a:cubicBezTo>
                  <a:cubicBezTo>
                    <a:pt x="222" y="432"/>
                    <a:pt x="230" y="423"/>
                    <a:pt x="238" y="415"/>
                  </a:cubicBezTo>
                  <a:cubicBezTo>
                    <a:pt x="242" y="411"/>
                    <a:pt x="247" y="406"/>
                    <a:pt x="251" y="402"/>
                  </a:cubicBezTo>
                  <a:cubicBezTo>
                    <a:pt x="253" y="401"/>
                    <a:pt x="255" y="399"/>
                    <a:pt x="256" y="397"/>
                  </a:cubicBezTo>
                  <a:cubicBezTo>
                    <a:pt x="260" y="393"/>
                    <a:pt x="264" y="389"/>
                    <a:pt x="268" y="385"/>
                  </a:cubicBezTo>
                  <a:cubicBezTo>
                    <a:pt x="271" y="382"/>
                    <a:pt x="273" y="379"/>
                    <a:pt x="276" y="376"/>
                  </a:cubicBezTo>
                  <a:cubicBezTo>
                    <a:pt x="275" y="383"/>
                    <a:pt x="271" y="390"/>
                    <a:pt x="268" y="396"/>
                  </a:cubicBezTo>
                  <a:cubicBezTo>
                    <a:pt x="262" y="409"/>
                    <a:pt x="267" y="423"/>
                    <a:pt x="264" y="436"/>
                  </a:cubicBezTo>
                  <a:cubicBezTo>
                    <a:pt x="264" y="436"/>
                    <a:pt x="264" y="437"/>
                    <a:pt x="264" y="436"/>
                  </a:cubicBezTo>
                  <a:cubicBezTo>
                    <a:pt x="268" y="425"/>
                    <a:pt x="265" y="414"/>
                    <a:pt x="268" y="403"/>
                  </a:cubicBezTo>
                  <a:cubicBezTo>
                    <a:pt x="270" y="396"/>
                    <a:pt x="276" y="390"/>
                    <a:pt x="279" y="383"/>
                  </a:cubicBezTo>
                  <a:cubicBezTo>
                    <a:pt x="281" y="379"/>
                    <a:pt x="281" y="374"/>
                    <a:pt x="282" y="370"/>
                  </a:cubicBezTo>
                  <a:cubicBezTo>
                    <a:pt x="285" y="366"/>
                    <a:pt x="288" y="363"/>
                    <a:pt x="291" y="360"/>
                  </a:cubicBezTo>
                  <a:cubicBezTo>
                    <a:pt x="299" y="351"/>
                    <a:pt x="299" y="342"/>
                    <a:pt x="302" y="330"/>
                  </a:cubicBezTo>
                  <a:cubicBezTo>
                    <a:pt x="305" y="320"/>
                    <a:pt x="313" y="312"/>
                    <a:pt x="317" y="303"/>
                  </a:cubicBezTo>
                  <a:cubicBezTo>
                    <a:pt x="319" y="297"/>
                    <a:pt x="319" y="291"/>
                    <a:pt x="323" y="287"/>
                  </a:cubicBezTo>
                  <a:cubicBezTo>
                    <a:pt x="324" y="286"/>
                    <a:pt x="325" y="285"/>
                    <a:pt x="325" y="283"/>
                  </a:cubicBezTo>
                  <a:cubicBezTo>
                    <a:pt x="326" y="284"/>
                    <a:pt x="326" y="284"/>
                    <a:pt x="326" y="284"/>
                  </a:cubicBezTo>
                  <a:cubicBezTo>
                    <a:pt x="330" y="285"/>
                    <a:pt x="341" y="287"/>
                    <a:pt x="343" y="291"/>
                  </a:cubicBezTo>
                  <a:cubicBezTo>
                    <a:pt x="346" y="296"/>
                    <a:pt x="348" y="303"/>
                    <a:pt x="350" y="308"/>
                  </a:cubicBezTo>
                  <a:cubicBezTo>
                    <a:pt x="354" y="321"/>
                    <a:pt x="359" y="331"/>
                    <a:pt x="366" y="341"/>
                  </a:cubicBezTo>
                  <a:cubicBezTo>
                    <a:pt x="367" y="345"/>
                    <a:pt x="369" y="348"/>
                    <a:pt x="372" y="350"/>
                  </a:cubicBezTo>
                  <a:cubicBezTo>
                    <a:pt x="377" y="356"/>
                    <a:pt x="382" y="361"/>
                    <a:pt x="388" y="367"/>
                  </a:cubicBezTo>
                  <a:cubicBezTo>
                    <a:pt x="391" y="370"/>
                    <a:pt x="394" y="372"/>
                    <a:pt x="397" y="375"/>
                  </a:cubicBezTo>
                  <a:cubicBezTo>
                    <a:pt x="396" y="376"/>
                    <a:pt x="396" y="378"/>
                    <a:pt x="397" y="379"/>
                  </a:cubicBezTo>
                  <a:cubicBezTo>
                    <a:pt x="402" y="387"/>
                    <a:pt x="408" y="392"/>
                    <a:pt x="412" y="401"/>
                  </a:cubicBezTo>
                  <a:cubicBezTo>
                    <a:pt x="414" y="405"/>
                    <a:pt x="416" y="409"/>
                    <a:pt x="419" y="413"/>
                  </a:cubicBezTo>
                  <a:cubicBezTo>
                    <a:pt x="416" y="421"/>
                    <a:pt x="417" y="431"/>
                    <a:pt x="416" y="439"/>
                  </a:cubicBezTo>
                  <a:cubicBezTo>
                    <a:pt x="416" y="450"/>
                    <a:pt x="408" y="462"/>
                    <a:pt x="401" y="470"/>
                  </a:cubicBezTo>
                  <a:cubicBezTo>
                    <a:pt x="401" y="470"/>
                    <a:pt x="401" y="471"/>
                    <a:pt x="402" y="470"/>
                  </a:cubicBezTo>
                  <a:cubicBezTo>
                    <a:pt x="408" y="463"/>
                    <a:pt x="418" y="452"/>
                    <a:pt x="420" y="443"/>
                  </a:cubicBezTo>
                  <a:cubicBezTo>
                    <a:pt x="422" y="435"/>
                    <a:pt x="423" y="428"/>
                    <a:pt x="424" y="421"/>
                  </a:cubicBezTo>
                  <a:cubicBezTo>
                    <a:pt x="433" y="434"/>
                    <a:pt x="438" y="449"/>
                    <a:pt x="444" y="463"/>
                  </a:cubicBezTo>
                  <a:cubicBezTo>
                    <a:pt x="447" y="471"/>
                    <a:pt x="450" y="479"/>
                    <a:pt x="454" y="487"/>
                  </a:cubicBezTo>
                  <a:cubicBezTo>
                    <a:pt x="454" y="487"/>
                    <a:pt x="454" y="488"/>
                    <a:pt x="455" y="489"/>
                  </a:cubicBezTo>
                  <a:cubicBezTo>
                    <a:pt x="457" y="495"/>
                    <a:pt x="460" y="501"/>
                    <a:pt x="460" y="508"/>
                  </a:cubicBezTo>
                  <a:cubicBezTo>
                    <a:pt x="461" y="514"/>
                    <a:pt x="461" y="520"/>
                    <a:pt x="461" y="526"/>
                  </a:cubicBezTo>
                  <a:cubicBezTo>
                    <a:pt x="461" y="538"/>
                    <a:pt x="462" y="550"/>
                    <a:pt x="466" y="562"/>
                  </a:cubicBezTo>
                  <a:cubicBezTo>
                    <a:pt x="470" y="573"/>
                    <a:pt x="473" y="584"/>
                    <a:pt x="476" y="596"/>
                  </a:cubicBezTo>
                  <a:cubicBezTo>
                    <a:pt x="477" y="600"/>
                    <a:pt x="477" y="605"/>
                    <a:pt x="478" y="609"/>
                  </a:cubicBezTo>
                  <a:cubicBezTo>
                    <a:pt x="479" y="615"/>
                    <a:pt x="483" y="622"/>
                    <a:pt x="479" y="627"/>
                  </a:cubicBezTo>
                  <a:cubicBezTo>
                    <a:pt x="479" y="628"/>
                    <a:pt x="480" y="628"/>
                    <a:pt x="480" y="628"/>
                  </a:cubicBezTo>
                  <a:cubicBezTo>
                    <a:pt x="483" y="622"/>
                    <a:pt x="480" y="615"/>
                    <a:pt x="479" y="609"/>
                  </a:cubicBezTo>
                  <a:cubicBezTo>
                    <a:pt x="477" y="604"/>
                    <a:pt x="478" y="598"/>
                    <a:pt x="477" y="592"/>
                  </a:cubicBezTo>
                  <a:cubicBezTo>
                    <a:pt x="475" y="585"/>
                    <a:pt x="474" y="578"/>
                    <a:pt x="472" y="571"/>
                  </a:cubicBezTo>
                  <a:cubicBezTo>
                    <a:pt x="468" y="556"/>
                    <a:pt x="465" y="541"/>
                    <a:pt x="465" y="525"/>
                  </a:cubicBezTo>
                  <a:cubicBezTo>
                    <a:pt x="465" y="518"/>
                    <a:pt x="466" y="509"/>
                    <a:pt x="465" y="501"/>
                  </a:cubicBezTo>
                  <a:cubicBezTo>
                    <a:pt x="477" y="514"/>
                    <a:pt x="488" y="526"/>
                    <a:pt x="500" y="537"/>
                  </a:cubicBezTo>
                  <a:cubicBezTo>
                    <a:pt x="517" y="551"/>
                    <a:pt x="530" y="568"/>
                    <a:pt x="546" y="583"/>
                  </a:cubicBezTo>
                  <a:cubicBezTo>
                    <a:pt x="549" y="592"/>
                    <a:pt x="552" y="600"/>
                    <a:pt x="555" y="609"/>
                  </a:cubicBezTo>
                  <a:cubicBezTo>
                    <a:pt x="556" y="610"/>
                    <a:pt x="556" y="609"/>
                    <a:pt x="556" y="609"/>
                  </a:cubicBezTo>
                  <a:cubicBezTo>
                    <a:pt x="553" y="601"/>
                    <a:pt x="551" y="593"/>
                    <a:pt x="548" y="585"/>
                  </a:cubicBezTo>
                  <a:cubicBezTo>
                    <a:pt x="552" y="589"/>
                    <a:pt x="557" y="593"/>
                    <a:pt x="562" y="596"/>
                  </a:cubicBezTo>
                  <a:cubicBezTo>
                    <a:pt x="573" y="604"/>
                    <a:pt x="585" y="607"/>
                    <a:pt x="597" y="611"/>
                  </a:cubicBezTo>
                  <a:cubicBezTo>
                    <a:pt x="613" y="616"/>
                    <a:pt x="626" y="630"/>
                    <a:pt x="632" y="645"/>
                  </a:cubicBezTo>
                  <a:cubicBezTo>
                    <a:pt x="632" y="646"/>
                    <a:pt x="632" y="646"/>
                    <a:pt x="632" y="645"/>
                  </a:cubicBezTo>
                  <a:cubicBezTo>
                    <a:pt x="627" y="634"/>
                    <a:pt x="621" y="625"/>
                    <a:pt x="611" y="618"/>
                  </a:cubicBezTo>
                  <a:cubicBezTo>
                    <a:pt x="600" y="609"/>
                    <a:pt x="588" y="604"/>
                    <a:pt x="575" y="597"/>
                  </a:cubicBezTo>
                  <a:cubicBezTo>
                    <a:pt x="563" y="590"/>
                    <a:pt x="553" y="580"/>
                    <a:pt x="543" y="569"/>
                  </a:cubicBezTo>
                  <a:cubicBezTo>
                    <a:pt x="534" y="543"/>
                    <a:pt x="525" y="517"/>
                    <a:pt x="517" y="490"/>
                  </a:cubicBezTo>
                  <a:cubicBezTo>
                    <a:pt x="513" y="478"/>
                    <a:pt x="512" y="465"/>
                    <a:pt x="509" y="453"/>
                  </a:cubicBezTo>
                  <a:cubicBezTo>
                    <a:pt x="508" y="447"/>
                    <a:pt x="503" y="442"/>
                    <a:pt x="499" y="438"/>
                  </a:cubicBezTo>
                  <a:cubicBezTo>
                    <a:pt x="497" y="436"/>
                    <a:pt x="494" y="435"/>
                    <a:pt x="492" y="434"/>
                  </a:cubicBezTo>
                  <a:cubicBezTo>
                    <a:pt x="487" y="433"/>
                    <a:pt x="485" y="426"/>
                    <a:pt x="483" y="421"/>
                  </a:cubicBezTo>
                  <a:cubicBezTo>
                    <a:pt x="489" y="422"/>
                    <a:pt x="495" y="423"/>
                    <a:pt x="500" y="423"/>
                  </a:cubicBezTo>
                  <a:cubicBezTo>
                    <a:pt x="525" y="425"/>
                    <a:pt x="548" y="431"/>
                    <a:pt x="572" y="431"/>
                  </a:cubicBezTo>
                  <a:cubicBezTo>
                    <a:pt x="578" y="431"/>
                    <a:pt x="584" y="429"/>
                    <a:pt x="590" y="428"/>
                  </a:cubicBezTo>
                  <a:cubicBezTo>
                    <a:pt x="595" y="427"/>
                    <a:pt x="600" y="428"/>
                    <a:pt x="606" y="428"/>
                  </a:cubicBezTo>
                  <a:cubicBezTo>
                    <a:pt x="616" y="429"/>
                    <a:pt x="618" y="445"/>
                    <a:pt x="621" y="452"/>
                  </a:cubicBezTo>
                  <a:cubicBezTo>
                    <a:pt x="626" y="469"/>
                    <a:pt x="635" y="484"/>
                    <a:pt x="647" y="496"/>
                  </a:cubicBezTo>
                  <a:cubicBezTo>
                    <a:pt x="656" y="506"/>
                    <a:pt x="666" y="514"/>
                    <a:pt x="678" y="521"/>
                  </a:cubicBezTo>
                  <a:cubicBezTo>
                    <a:pt x="678" y="522"/>
                    <a:pt x="678" y="522"/>
                    <a:pt x="678" y="523"/>
                  </a:cubicBezTo>
                  <a:cubicBezTo>
                    <a:pt x="682" y="533"/>
                    <a:pt x="690" y="542"/>
                    <a:pt x="694" y="553"/>
                  </a:cubicBezTo>
                  <a:cubicBezTo>
                    <a:pt x="699" y="565"/>
                    <a:pt x="711" y="572"/>
                    <a:pt x="721" y="578"/>
                  </a:cubicBezTo>
                  <a:cubicBezTo>
                    <a:pt x="728" y="582"/>
                    <a:pt x="734" y="589"/>
                    <a:pt x="740" y="596"/>
                  </a:cubicBezTo>
                  <a:cubicBezTo>
                    <a:pt x="740" y="596"/>
                    <a:pt x="740" y="596"/>
                    <a:pt x="740" y="597"/>
                  </a:cubicBezTo>
                  <a:cubicBezTo>
                    <a:pt x="745" y="604"/>
                    <a:pt x="747" y="610"/>
                    <a:pt x="748" y="619"/>
                  </a:cubicBezTo>
                  <a:cubicBezTo>
                    <a:pt x="750" y="630"/>
                    <a:pt x="754" y="639"/>
                    <a:pt x="759" y="648"/>
                  </a:cubicBezTo>
                  <a:cubicBezTo>
                    <a:pt x="762" y="653"/>
                    <a:pt x="765" y="658"/>
                    <a:pt x="768" y="663"/>
                  </a:cubicBezTo>
                  <a:cubicBezTo>
                    <a:pt x="772" y="670"/>
                    <a:pt x="774" y="677"/>
                    <a:pt x="778" y="684"/>
                  </a:cubicBezTo>
                  <a:cubicBezTo>
                    <a:pt x="783" y="693"/>
                    <a:pt x="787" y="703"/>
                    <a:pt x="795" y="709"/>
                  </a:cubicBezTo>
                  <a:cubicBezTo>
                    <a:pt x="795" y="709"/>
                    <a:pt x="795" y="709"/>
                    <a:pt x="795" y="709"/>
                  </a:cubicBezTo>
                  <a:cubicBezTo>
                    <a:pt x="785" y="701"/>
                    <a:pt x="779" y="683"/>
                    <a:pt x="774" y="671"/>
                  </a:cubicBezTo>
                  <a:cubicBezTo>
                    <a:pt x="771" y="662"/>
                    <a:pt x="765" y="653"/>
                    <a:pt x="761" y="644"/>
                  </a:cubicBezTo>
                  <a:cubicBezTo>
                    <a:pt x="757" y="636"/>
                    <a:pt x="754" y="629"/>
                    <a:pt x="753" y="620"/>
                  </a:cubicBezTo>
                  <a:cubicBezTo>
                    <a:pt x="753" y="617"/>
                    <a:pt x="752" y="614"/>
                    <a:pt x="752" y="611"/>
                  </a:cubicBezTo>
                  <a:cubicBezTo>
                    <a:pt x="755" y="615"/>
                    <a:pt x="759" y="618"/>
                    <a:pt x="763" y="621"/>
                  </a:cubicBezTo>
                  <a:cubicBezTo>
                    <a:pt x="770" y="625"/>
                    <a:pt x="778" y="625"/>
                    <a:pt x="785" y="629"/>
                  </a:cubicBezTo>
                  <a:cubicBezTo>
                    <a:pt x="786" y="630"/>
                    <a:pt x="787" y="629"/>
                    <a:pt x="786" y="628"/>
                  </a:cubicBezTo>
                  <a:cubicBezTo>
                    <a:pt x="779" y="624"/>
                    <a:pt x="771" y="623"/>
                    <a:pt x="765" y="618"/>
                  </a:cubicBezTo>
                  <a:cubicBezTo>
                    <a:pt x="759" y="614"/>
                    <a:pt x="755" y="608"/>
                    <a:pt x="751" y="602"/>
                  </a:cubicBezTo>
                  <a:cubicBezTo>
                    <a:pt x="742" y="588"/>
                    <a:pt x="729" y="577"/>
                    <a:pt x="719" y="571"/>
                  </a:cubicBezTo>
                  <a:cubicBezTo>
                    <a:pt x="713" y="567"/>
                    <a:pt x="707" y="561"/>
                    <a:pt x="703" y="555"/>
                  </a:cubicBezTo>
                  <a:cubicBezTo>
                    <a:pt x="700" y="549"/>
                    <a:pt x="699" y="543"/>
                    <a:pt x="696" y="537"/>
                  </a:cubicBezTo>
                  <a:cubicBezTo>
                    <a:pt x="695" y="535"/>
                    <a:pt x="694" y="532"/>
                    <a:pt x="693" y="529"/>
                  </a:cubicBezTo>
                  <a:cubicBezTo>
                    <a:pt x="709" y="537"/>
                    <a:pt x="726" y="543"/>
                    <a:pt x="743" y="547"/>
                  </a:cubicBezTo>
                  <a:cubicBezTo>
                    <a:pt x="760" y="552"/>
                    <a:pt x="779" y="555"/>
                    <a:pt x="797" y="557"/>
                  </a:cubicBezTo>
                  <a:cubicBezTo>
                    <a:pt x="800" y="559"/>
                    <a:pt x="802" y="562"/>
                    <a:pt x="804" y="566"/>
                  </a:cubicBezTo>
                  <a:cubicBezTo>
                    <a:pt x="807" y="570"/>
                    <a:pt x="808" y="574"/>
                    <a:pt x="810" y="578"/>
                  </a:cubicBezTo>
                  <a:cubicBezTo>
                    <a:pt x="815" y="590"/>
                    <a:pt x="825" y="597"/>
                    <a:pt x="829" y="609"/>
                  </a:cubicBezTo>
                  <a:cubicBezTo>
                    <a:pt x="829" y="609"/>
                    <a:pt x="830" y="609"/>
                    <a:pt x="830" y="609"/>
                  </a:cubicBezTo>
                  <a:cubicBezTo>
                    <a:pt x="826" y="596"/>
                    <a:pt x="819" y="586"/>
                    <a:pt x="814" y="574"/>
                  </a:cubicBezTo>
                  <a:cubicBezTo>
                    <a:pt x="811" y="569"/>
                    <a:pt x="809" y="562"/>
                    <a:pt x="806" y="557"/>
                  </a:cubicBezTo>
                  <a:cubicBezTo>
                    <a:pt x="806" y="557"/>
                    <a:pt x="806" y="557"/>
                    <a:pt x="806" y="557"/>
                  </a:cubicBezTo>
                  <a:cubicBezTo>
                    <a:pt x="817" y="555"/>
                    <a:pt x="813" y="561"/>
                    <a:pt x="818" y="564"/>
                  </a:cubicBezTo>
                  <a:cubicBezTo>
                    <a:pt x="820" y="565"/>
                    <a:pt x="822" y="564"/>
                    <a:pt x="824" y="565"/>
                  </a:cubicBezTo>
                  <a:cubicBezTo>
                    <a:pt x="827" y="567"/>
                    <a:pt x="831" y="571"/>
                    <a:pt x="834" y="572"/>
                  </a:cubicBezTo>
                  <a:cubicBezTo>
                    <a:pt x="838" y="573"/>
                    <a:pt x="842" y="573"/>
                    <a:pt x="845" y="575"/>
                  </a:cubicBezTo>
                  <a:cubicBezTo>
                    <a:pt x="850" y="579"/>
                    <a:pt x="860" y="580"/>
                    <a:pt x="862" y="585"/>
                  </a:cubicBezTo>
                  <a:cubicBezTo>
                    <a:pt x="866" y="591"/>
                    <a:pt x="871" y="594"/>
                    <a:pt x="878" y="596"/>
                  </a:cubicBezTo>
                  <a:cubicBezTo>
                    <a:pt x="897" y="603"/>
                    <a:pt x="911" y="612"/>
                    <a:pt x="926" y="626"/>
                  </a:cubicBezTo>
                  <a:cubicBezTo>
                    <a:pt x="933" y="631"/>
                    <a:pt x="940" y="637"/>
                    <a:pt x="947" y="642"/>
                  </a:cubicBezTo>
                  <a:cubicBezTo>
                    <a:pt x="955" y="647"/>
                    <a:pt x="964" y="648"/>
                    <a:pt x="971" y="653"/>
                  </a:cubicBezTo>
                  <a:cubicBezTo>
                    <a:pt x="971" y="653"/>
                    <a:pt x="972" y="652"/>
                    <a:pt x="971" y="652"/>
                  </a:cubicBezTo>
                  <a:cubicBezTo>
                    <a:pt x="964" y="647"/>
                    <a:pt x="956" y="645"/>
                    <a:pt x="948" y="640"/>
                  </a:cubicBezTo>
                  <a:cubicBezTo>
                    <a:pt x="939" y="633"/>
                    <a:pt x="930" y="623"/>
                    <a:pt x="921" y="615"/>
                  </a:cubicBezTo>
                  <a:cubicBezTo>
                    <a:pt x="914" y="609"/>
                    <a:pt x="907" y="603"/>
                    <a:pt x="899" y="597"/>
                  </a:cubicBezTo>
                  <a:cubicBezTo>
                    <a:pt x="898" y="597"/>
                    <a:pt x="897" y="596"/>
                    <a:pt x="896" y="595"/>
                  </a:cubicBezTo>
                  <a:cubicBezTo>
                    <a:pt x="897" y="595"/>
                    <a:pt x="898" y="596"/>
                    <a:pt x="899" y="596"/>
                  </a:cubicBezTo>
                  <a:cubicBezTo>
                    <a:pt x="906" y="597"/>
                    <a:pt x="911" y="599"/>
                    <a:pt x="918" y="599"/>
                  </a:cubicBezTo>
                  <a:close/>
                  <a:moveTo>
                    <a:pt x="497" y="448"/>
                  </a:moveTo>
                  <a:cubicBezTo>
                    <a:pt x="509" y="459"/>
                    <a:pt x="508" y="478"/>
                    <a:pt x="513" y="493"/>
                  </a:cubicBezTo>
                  <a:cubicBezTo>
                    <a:pt x="521" y="517"/>
                    <a:pt x="530" y="541"/>
                    <a:pt x="539" y="566"/>
                  </a:cubicBezTo>
                  <a:cubicBezTo>
                    <a:pt x="529" y="555"/>
                    <a:pt x="520" y="544"/>
                    <a:pt x="509" y="534"/>
                  </a:cubicBezTo>
                  <a:cubicBezTo>
                    <a:pt x="497" y="523"/>
                    <a:pt x="485" y="512"/>
                    <a:pt x="474" y="499"/>
                  </a:cubicBezTo>
                  <a:cubicBezTo>
                    <a:pt x="462" y="486"/>
                    <a:pt x="456" y="471"/>
                    <a:pt x="449" y="455"/>
                  </a:cubicBezTo>
                  <a:cubicBezTo>
                    <a:pt x="443" y="440"/>
                    <a:pt x="438" y="425"/>
                    <a:pt x="429" y="413"/>
                  </a:cubicBezTo>
                  <a:cubicBezTo>
                    <a:pt x="424" y="406"/>
                    <a:pt x="422" y="399"/>
                    <a:pt x="418" y="392"/>
                  </a:cubicBezTo>
                  <a:cubicBezTo>
                    <a:pt x="418" y="391"/>
                    <a:pt x="417" y="391"/>
                    <a:pt x="417" y="390"/>
                  </a:cubicBezTo>
                  <a:cubicBezTo>
                    <a:pt x="427" y="397"/>
                    <a:pt x="437" y="403"/>
                    <a:pt x="448" y="409"/>
                  </a:cubicBezTo>
                  <a:cubicBezTo>
                    <a:pt x="456" y="413"/>
                    <a:pt x="465" y="416"/>
                    <a:pt x="474" y="419"/>
                  </a:cubicBezTo>
                  <a:cubicBezTo>
                    <a:pt x="473" y="420"/>
                    <a:pt x="473" y="421"/>
                    <a:pt x="473" y="422"/>
                  </a:cubicBezTo>
                  <a:cubicBezTo>
                    <a:pt x="474" y="429"/>
                    <a:pt x="478" y="436"/>
                    <a:pt x="483" y="441"/>
                  </a:cubicBezTo>
                  <a:cubicBezTo>
                    <a:pt x="486" y="445"/>
                    <a:pt x="492" y="445"/>
                    <a:pt x="497" y="448"/>
                  </a:cubicBezTo>
                  <a:close/>
                </a:path>
              </a:pathLst>
            </a:custGeom>
            <a:solidFill>
              <a:srgbClr val="050505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2000"/>
                                        <p:tgtEl>
                                          <p:spTgt spid="10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" name="文本框 3"/>
          <p:cNvSpPr txBox="1"/>
          <p:nvPr/>
        </p:nvSpPr>
        <p:spPr>
          <a:xfrm>
            <a:off x="1964055" y="1793875"/>
            <a:ext cx="4576445" cy="70675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4000" b="1">
                <a:latin typeface="楷体" panose="02010609060101010101" charset="-122"/>
                <a:ea typeface="楷体" panose="02010609060101010101" charset="-122"/>
                <a:cs typeface="楷体" panose="02010609060101010101" charset="-122"/>
              </a:rPr>
              <a:t>1</a:t>
            </a:r>
            <a:r>
              <a:rPr lang="zh-CN" altLang="en-US" sz="4000" b="1">
                <a:latin typeface="楷体" panose="02010609060101010101" charset="-122"/>
                <a:ea typeface="楷体" panose="02010609060101010101" charset="-122"/>
                <a:cs typeface="楷体" panose="02010609060101010101" charset="-122"/>
              </a:rPr>
              <a:t>、和善而坚定</a:t>
            </a:r>
            <a:endParaRPr lang="zh-CN" altLang="en-US" sz="4000" b="1">
              <a:latin typeface="楷体" panose="02010609060101010101" charset="-122"/>
              <a:ea typeface="楷体" panose="02010609060101010101" charset="-122"/>
              <a:cs typeface="楷体" panose="02010609060101010101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9110345" y="0"/>
            <a:ext cx="3045460" cy="2062480"/>
            <a:chOff x="14347" y="0"/>
            <a:chExt cx="4796" cy="3248"/>
          </a:xfrm>
        </p:grpSpPr>
        <p:grpSp>
          <p:nvGrpSpPr>
            <p:cNvPr id="10250" name="组合 18"/>
            <p:cNvGrpSpPr/>
            <p:nvPr/>
          </p:nvGrpSpPr>
          <p:grpSpPr>
            <a:xfrm>
              <a:off x="14347" y="0"/>
              <a:ext cx="4796" cy="3249"/>
              <a:chOff x="3405137" y="511175"/>
              <a:chExt cx="8299439" cy="7154910"/>
            </a:xfrm>
          </p:grpSpPr>
          <p:sp>
            <p:nvSpPr>
              <p:cNvPr id="10258" name="Freeform 1348"/>
              <p:cNvSpPr/>
              <p:nvPr/>
            </p:nvSpPr>
            <p:spPr>
              <a:xfrm>
                <a:off x="5995952" y="2516199"/>
                <a:ext cx="60325" cy="41275"/>
              </a:xfrm>
              <a:custGeom>
                <a:avLst/>
                <a:gdLst>
                  <a:gd name="txL" fmla="*/ 0 w 16"/>
                  <a:gd name="txT" fmla="*/ 0 h 11"/>
                  <a:gd name="txR" fmla="*/ 16 w 16"/>
                  <a:gd name="txB" fmla="*/ 11 h 1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6" h="11">
                    <a:moveTo>
                      <a:pt x="6" y="10"/>
                    </a:moveTo>
                    <a:cubicBezTo>
                      <a:pt x="7" y="11"/>
                      <a:pt x="8" y="10"/>
                      <a:pt x="9" y="10"/>
                    </a:cubicBezTo>
                    <a:cubicBezTo>
                      <a:pt x="10" y="10"/>
                      <a:pt x="11" y="10"/>
                      <a:pt x="13" y="10"/>
                    </a:cubicBezTo>
                    <a:cubicBezTo>
                      <a:pt x="13" y="10"/>
                      <a:pt x="14" y="10"/>
                      <a:pt x="14" y="10"/>
                    </a:cubicBezTo>
                    <a:cubicBezTo>
                      <a:pt x="15" y="10"/>
                      <a:pt x="16" y="10"/>
                      <a:pt x="16" y="10"/>
                    </a:cubicBezTo>
                    <a:cubicBezTo>
                      <a:pt x="15" y="9"/>
                      <a:pt x="15" y="8"/>
                      <a:pt x="15" y="7"/>
                    </a:cubicBezTo>
                    <a:cubicBezTo>
                      <a:pt x="15" y="6"/>
                      <a:pt x="14" y="5"/>
                      <a:pt x="14" y="4"/>
                    </a:cubicBezTo>
                    <a:cubicBezTo>
                      <a:pt x="14" y="3"/>
                      <a:pt x="13" y="2"/>
                      <a:pt x="11" y="1"/>
                    </a:cubicBezTo>
                    <a:cubicBezTo>
                      <a:pt x="10" y="0"/>
                      <a:pt x="9" y="0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3"/>
                      <a:pt x="3" y="5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9"/>
                      <a:pt x="4" y="9"/>
                    </a:cubicBezTo>
                    <a:cubicBezTo>
                      <a:pt x="4" y="9"/>
                      <a:pt x="4" y="10"/>
                      <a:pt x="5" y="10"/>
                    </a:cubicBezTo>
                    <a:cubicBezTo>
                      <a:pt x="5" y="10"/>
                      <a:pt x="6" y="10"/>
                      <a:pt x="6" y="10"/>
                    </a:cubicBezTo>
                    <a:close/>
                  </a:path>
                </a:pathLst>
              </a:custGeom>
              <a:solidFill>
                <a:srgbClr val="CCCCCC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59" name="Freeform 1357"/>
              <p:cNvSpPr/>
              <p:nvPr/>
            </p:nvSpPr>
            <p:spPr>
              <a:xfrm>
                <a:off x="7851751" y="1704981"/>
                <a:ext cx="68263" cy="104776"/>
              </a:xfrm>
              <a:custGeom>
                <a:avLst/>
                <a:gdLst>
                  <a:gd name="txL" fmla="*/ 0 w 18"/>
                  <a:gd name="txT" fmla="*/ 0 h 28"/>
                  <a:gd name="txR" fmla="*/ 18 w 18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28">
                    <a:moveTo>
                      <a:pt x="18" y="14"/>
                    </a:moveTo>
                    <a:cubicBezTo>
                      <a:pt x="17" y="12"/>
                      <a:pt x="16" y="11"/>
                      <a:pt x="15" y="9"/>
                    </a:cubicBezTo>
                    <a:cubicBezTo>
                      <a:pt x="14" y="8"/>
                      <a:pt x="13" y="7"/>
                      <a:pt x="12" y="5"/>
                    </a:cubicBezTo>
                    <a:cubicBezTo>
                      <a:pt x="12" y="5"/>
                      <a:pt x="12" y="4"/>
                      <a:pt x="11" y="2"/>
                    </a:cubicBezTo>
                    <a:cubicBezTo>
                      <a:pt x="11" y="1"/>
                      <a:pt x="12" y="0"/>
                      <a:pt x="12" y="0"/>
                    </a:cubicBezTo>
                    <a:cubicBezTo>
                      <a:pt x="10" y="1"/>
                      <a:pt x="9" y="2"/>
                      <a:pt x="7" y="3"/>
                    </a:cubicBezTo>
                    <a:cubicBezTo>
                      <a:pt x="6" y="5"/>
                      <a:pt x="5" y="6"/>
                      <a:pt x="4" y="7"/>
                    </a:cubicBezTo>
                    <a:cubicBezTo>
                      <a:pt x="2" y="8"/>
                      <a:pt x="1" y="11"/>
                      <a:pt x="1" y="13"/>
                    </a:cubicBezTo>
                    <a:cubicBezTo>
                      <a:pt x="0" y="15"/>
                      <a:pt x="1" y="17"/>
                      <a:pt x="1" y="19"/>
                    </a:cubicBezTo>
                    <a:cubicBezTo>
                      <a:pt x="3" y="22"/>
                      <a:pt x="7" y="24"/>
                      <a:pt x="11" y="23"/>
                    </a:cubicBezTo>
                    <a:cubicBezTo>
                      <a:pt x="11" y="24"/>
                      <a:pt x="11" y="25"/>
                      <a:pt x="11" y="25"/>
                    </a:cubicBezTo>
                    <a:cubicBezTo>
                      <a:pt x="11" y="26"/>
                      <a:pt x="10" y="26"/>
                      <a:pt x="10" y="27"/>
                    </a:cubicBezTo>
                    <a:cubicBezTo>
                      <a:pt x="10" y="27"/>
                      <a:pt x="10" y="27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1" y="27"/>
                      <a:pt x="11" y="27"/>
                      <a:pt x="11" y="26"/>
                    </a:cubicBezTo>
                    <a:cubicBezTo>
                      <a:pt x="11" y="25"/>
                      <a:pt x="11" y="24"/>
                      <a:pt x="11" y="23"/>
                    </a:cubicBezTo>
                    <a:cubicBezTo>
                      <a:pt x="14" y="22"/>
                      <a:pt x="16" y="21"/>
                      <a:pt x="17" y="19"/>
                    </a:cubicBezTo>
                    <a:cubicBezTo>
                      <a:pt x="18" y="17"/>
                      <a:pt x="18" y="15"/>
                      <a:pt x="18" y="14"/>
                    </a:cubicBezTo>
                    <a:close/>
                  </a:path>
                </a:pathLst>
              </a:custGeom>
              <a:solidFill>
                <a:srgbClr val="CCCCCC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60" name="Freeform 1397"/>
              <p:cNvSpPr/>
              <p:nvPr/>
            </p:nvSpPr>
            <p:spPr>
              <a:xfrm>
                <a:off x="7180235" y="2568587"/>
                <a:ext cx="217489" cy="244477"/>
              </a:xfrm>
              <a:custGeom>
                <a:avLst/>
                <a:gdLst>
                  <a:gd name="txL" fmla="*/ 0 w 58"/>
                  <a:gd name="txT" fmla="*/ 0 h 65"/>
                  <a:gd name="txR" fmla="*/ 58 w 58"/>
                  <a:gd name="txB" fmla="*/ 65 h 6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65">
                    <a:moveTo>
                      <a:pt x="9" y="15"/>
                    </a:moveTo>
                    <a:cubicBezTo>
                      <a:pt x="5" y="22"/>
                      <a:pt x="3" y="29"/>
                      <a:pt x="6" y="35"/>
                    </a:cubicBezTo>
                    <a:cubicBezTo>
                      <a:pt x="7" y="39"/>
                      <a:pt x="11" y="44"/>
                      <a:pt x="14" y="46"/>
                    </a:cubicBezTo>
                    <a:cubicBezTo>
                      <a:pt x="18" y="49"/>
                      <a:pt x="23" y="49"/>
                      <a:pt x="28" y="51"/>
                    </a:cubicBezTo>
                    <a:cubicBezTo>
                      <a:pt x="32" y="52"/>
                      <a:pt x="36" y="52"/>
                      <a:pt x="41" y="54"/>
                    </a:cubicBezTo>
                    <a:cubicBezTo>
                      <a:pt x="43" y="55"/>
                      <a:pt x="46" y="57"/>
                      <a:pt x="49" y="60"/>
                    </a:cubicBezTo>
                    <a:cubicBezTo>
                      <a:pt x="51" y="62"/>
                      <a:pt x="53" y="65"/>
                      <a:pt x="53" y="65"/>
                    </a:cubicBezTo>
                    <a:cubicBezTo>
                      <a:pt x="53" y="63"/>
                      <a:pt x="54" y="60"/>
                      <a:pt x="55" y="57"/>
                    </a:cubicBezTo>
                    <a:cubicBezTo>
                      <a:pt x="55" y="55"/>
                      <a:pt x="56" y="52"/>
                      <a:pt x="57" y="49"/>
                    </a:cubicBezTo>
                    <a:cubicBezTo>
                      <a:pt x="58" y="44"/>
                      <a:pt x="58" y="39"/>
                      <a:pt x="58" y="34"/>
                    </a:cubicBezTo>
                    <a:cubicBezTo>
                      <a:pt x="58" y="28"/>
                      <a:pt x="56" y="21"/>
                      <a:pt x="52" y="15"/>
                    </a:cubicBezTo>
                    <a:cubicBezTo>
                      <a:pt x="49" y="10"/>
                      <a:pt x="44" y="5"/>
                      <a:pt x="39" y="3"/>
                    </a:cubicBezTo>
                    <a:cubicBezTo>
                      <a:pt x="34" y="0"/>
                      <a:pt x="28" y="0"/>
                      <a:pt x="22" y="3"/>
                    </a:cubicBezTo>
                    <a:cubicBezTo>
                      <a:pt x="17" y="5"/>
                      <a:pt x="13" y="10"/>
                      <a:pt x="9" y="14"/>
                    </a:cubicBezTo>
                    <a:cubicBezTo>
                      <a:pt x="8" y="13"/>
                      <a:pt x="6" y="11"/>
                      <a:pt x="5" y="10"/>
                    </a:cubicBezTo>
                    <a:cubicBezTo>
                      <a:pt x="3" y="7"/>
                      <a:pt x="2" y="4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1" y="6"/>
                      <a:pt x="3" y="8"/>
                    </a:cubicBezTo>
                    <a:cubicBezTo>
                      <a:pt x="5" y="11"/>
                      <a:pt x="7" y="14"/>
                      <a:pt x="9" y="15"/>
                    </a:cubicBezTo>
                    <a:close/>
                  </a:path>
                </a:pathLst>
              </a:custGeom>
              <a:solidFill>
                <a:srgbClr val="CCCCCC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61" name="Freeform 1506"/>
              <p:cNvSpPr/>
              <p:nvPr/>
            </p:nvSpPr>
            <p:spPr>
              <a:xfrm>
                <a:off x="8888395" y="4195786"/>
                <a:ext cx="179389" cy="130176"/>
              </a:xfrm>
              <a:custGeom>
                <a:avLst/>
                <a:gdLst>
                  <a:gd name="txL" fmla="*/ 0 w 48"/>
                  <a:gd name="txT" fmla="*/ 0 h 35"/>
                  <a:gd name="txR" fmla="*/ 48 w 48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35">
                    <a:moveTo>
                      <a:pt x="8" y="6"/>
                    </a:moveTo>
                    <a:cubicBezTo>
                      <a:pt x="4" y="9"/>
                      <a:pt x="3" y="13"/>
                      <a:pt x="2" y="16"/>
                    </a:cubicBezTo>
                    <a:cubicBezTo>
                      <a:pt x="1" y="19"/>
                      <a:pt x="1" y="22"/>
                      <a:pt x="1" y="25"/>
                    </a:cubicBezTo>
                    <a:cubicBezTo>
                      <a:pt x="1" y="28"/>
                      <a:pt x="0" y="35"/>
                      <a:pt x="0" y="35"/>
                    </a:cubicBezTo>
                    <a:cubicBezTo>
                      <a:pt x="4" y="32"/>
                      <a:pt x="10" y="33"/>
                      <a:pt x="14" y="32"/>
                    </a:cubicBezTo>
                    <a:cubicBezTo>
                      <a:pt x="17" y="32"/>
                      <a:pt x="21" y="31"/>
                      <a:pt x="24" y="30"/>
                    </a:cubicBezTo>
                    <a:cubicBezTo>
                      <a:pt x="27" y="29"/>
                      <a:pt x="29" y="28"/>
                      <a:pt x="31" y="26"/>
                    </a:cubicBezTo>
                    <a:cubicBezTo>
                      <a:pt x="34" y="23"/>
                      <a:pt x="35" y="21"/>
                      <a:pt x="35" y="17"/>
                    </a:cubicBezTo>
                    <a:cubicBezTo>
                      <a:pt x="36" y="14"/>
                      <a:pt x="36" y="10"/>
                      <a:pt x="35" y="7"/>
                    </a:cubicBezTo>
                    <a:cubicBezTo>
                      <a:pt x="37" y="7"/>
                      <a:pt x="39" y="7"/>
                      <a:pt x="40" y="7"/>
                    </a:cubicBezTo>
                    <a:cubicBezTo>
                      <a:pt x="43" y="8"/>
                      <a:pt x="46" y="9"/>
                      <a:pt x="47" y="11"/>
                    </a:cubicBezTo>
                    <a:cubicBezTo>
                      <a:pt x="47" y="11"/>
                      <a:pt x="47" y="11"/>
                      <a:pt x="48" y="11"/>
                    </a:cubicBezTo>
                    <a:cubicBezTo>
                      <a:pt x="47" y="10"/>
                      <a:pt x="45" y="8"/>
                      <a:pt x="42" y="7"/>
                    </a:cubicBezTo>
                    <a:cubicBezTo>
                      <a:pt x="39" y="6"/>
                      <a:pt x="36" y="6"/>
                      <a:pt x="34" y="7"/>
                    </a:cubicBezTo>
                    <a:cubicBezTo>
                      <a:pt x="33" y="5"/>
                      <a:pt x="32" y="3"/>
                      <a:pt x="30" y="2"/>
                    </a:cubicBezTo>
                    <a:cubicBezTo>
                      <a:pt x="27" y="0"/>
                      <a:pt x="24" y="0"/>
                      <a:pt x="21" y="0"/>
                    </a:cubicBezTo>
                    <a:cubicBezTo>
                      <a:pt x="17" y="1"/>
                      <a:pt x="11" y="4"/>
                      <a:pt x="8" y="6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62" name="Freeform 1507"/>
              <p:cNvSpPr/>
              <p:nvPr/>
            </p:nvSpPr>
            <p:spPr>
              <a:xfrm>
                <a:off x="8715357" y="4171973"/>
                <a:ext cx="228601" cy="293690"/>
              </a:xfrm>
              <a:custGeom>
                <a:avLst/>
                <a:gdLst>
                  <a:gd name="txL" fmla="*/ 0 w 61"/>
                  <a:gd name="txT" fmla="*/ 0 h 78"/>
                  <a:gd name="txR" fmla="*/ 61 w 61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1" h="78">
                    <a:moveTo>
                      <a:pt x="4" y="31"/>
                    </a:moveTo>
                    <a:cubicBezTo>
                      <a:pt x="0" y="38"/>
                      <a:pt x="1" y="45"/>
                      <a:pt x="2" y="52"/>
                    </a:cubicBezTo>
                    <a:cubicBezTo>
                      <a:pt x="3" y="58"/>
                      <a:pt x="5" y="63"/>
                      <a:pt x="8" y="67"/>
                    </a:cubicBezTo>
                    <a:cubicBezTo>
                      <a:pt x="9" y="68"/>
                      <a:pt x="9" y="69"/>
                      <a:pt x="10" y="70"/>
                    </a:cubicBezTo>
                    <a:cubicBezTo>
                      <a:pt x="11" y="72"/>
                      <a:pt x="12" y="73"/>
                      <a:pt x="14" y="74"/>
                    </a:cubicBezTo>
                    <a:cubicBezTo>
                      <a:pt x="16" y="77"/>
                      <a:pt x="19" y="78"/>
                      <a:pt x="19" y="78"/>
                    </a:cubicBezTo>
                    <a:cubicBezTo>
                      <a:pt x="18" y="76"/>
                      <a:pt x="19" y="75"/>
                      <a:pt x="20" y="74"/>
                    </a:cubicBezTo>
                    <a:cubicBezTo>
                      <a:pt x="21" y="74"/>
                      <a:pt x="22" y="73"/>
                      <a:pt x="23" y="72"/>
                    </a:cubicBezTo>
                    <a:cubicBezTo>
                      <a:pt x="26" y="70"/>
                      <a:pt x="30" y="69"/>
                      <a:pt x="33" y="67"/>
                    </a:cubicBezTo>
                    <a:cubicBezTo>
                      <a:pt x="42" y="62"/>
                      <a:pt x="52" y="53"/>
                      <a:pt x="56" y="42"/>
                    </a:cubicBezTo>
                    <a:cubicBezTo>
                      <a:pt x="60" y="31"/>
                      <a:pt x="54" y="18"/>
                      <a:pt x="44" y="12"/>
                    </a:cubicBezTo>
                    <a:cubicBezTo>
                      <a:pt x="46" y="10"/>
                      <a:pt x="48" y="8"/>
                      <a:pt x="50" y="6"/>
                    </a:cubicBezTo>
                    <a:cubicBezTo>
                      <a:pt x="54" y="4"/>
                      <a:pt x="57" y="3"/>
                      <a:pt x="61" y="2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57" y="1"/>
                      <a:pt x="47" y="7"/>
                      <a:pt x="43" y="12"/>
                    </a:cubicBezTo>
                    <a:cubicBezTo>
                      <a:pt x="36" y="8"/>
                      <a:pt x="27" y="7"/>
                      <a:pt x="19" y="13"/>
                    </a:cubicBezTo>
                    <a:cubicBezTo>
                      <a:pt x="14" y="17"/>
                      <a:pt x="7" y="24"/>
                      <a:pt x="4" y="3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63" name="Freeform 1508"/>
              <p:cNvSpPr/>
              <p:nvPr/>
            </p:nvSpPr>
            <p:spPr>
              <a:xfrm>
                <a:off x="8621694" y="4075135"/>
                <a:ext cx="233364" cy="161926"/>
              </a:xfrm>
              <a:custGeom>
                <a:avLst/>
                <a:gdLst>
                  <a:gd name="txL" fmla="*/ 0 w 62"/>
                  <a:gd name="txT" fmla="*/ 0 h 43"/>
                  <a:gd name="txR" fmla="*/ 62 w 62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43">
                    <a:moveTo>
                      <a:pt x="29" y="7"/>
                    </a:moveTo>
                    <a:cubicBezTo>
                      <a:pt x="28" y="8"/>
                      <a:pt x="25" y="9"/>
                      <a:pt x="22" y="9"/>
                    </a:cubicBezTo>
                    <a:cubicBezTo>
                      <a:pt x="18" y="8"/>
                      <a:pt x="15" y="7"/>
                      <a:pt x="11" y="6"/>
                    </a:cubicBezTo>
                    <a:cubicBezTo>
                      <a:pt x="10" y="6"/>
                      <a:pt x="7" y="4"/>
                      <a:pt x="5" y="3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3"/>
                      <a:pt x="1" y="7"/>
                      <a:pt x="0" y="11"/>
                    </a:cubicBezTo>
                    <a:cubicBezTo>
                      <a:pt x="0" y="13"/>
                      <a:pt x="0" y="15"/>
                      <a:pt x="0" y="17"/>
                    </a:cubicBezTo>
                    <a:cubicBezTo>
                      <a:pt x="0" y="18"/>
                      <a:pt x="0" y="20"/>
                      <a:pt x="1" y="21"/>
                    </a:cubicBezTo>
                    <a:cubicBezTo>
                      <a:pt x="1" y="22"/>
                      <a:pt x="1" y="24"/>
                      <a:pt x="2" y="25"/>
                    </a:cubicBezTo>
                    <a:cubicBezTo>
                      <a:pt x="3" y="28"/>
                      <a:pt x="5" y="32"/>
                      <a:pt x="8" y="35"/>
                    </a:cubicBezTo>
                    <a:cubicBezTo>
                      <a:pt x="11" y="38"/>
                      <a:pt x="15" y="40"/>
                      <a:pt x="19" y="41"/>
                    </a:cubicBezTo>
                    <a:cubicBezTo>
                      <a:pt x="23" y="43"/>
                      <a:pt x="28" y="43"/>
                      <a:pt x="31" y="43"/>
                    </a:cubicBezTo>
                    <a:cubicBezTo>
                      <a:pt x="34" y="43"/>
                      <a:pt x="37" y="42"/>
                      <a:pt x="39" y="41"/>
                    </a:cubicBezTo>
                    <a:cubicBezTo>
                      <a:pt x="44" y="39"/>
                      <a:pt x="47" y="35"/>
                      <a:pt x="48" y="31"/>
                    </a:cubicBezTo>
                    <a:cubicBezTo>
                      <a:pt x="49" y="26"/>
                      <a:pt x="48" y="22"/>
                      <a:pt x="47" y="18"/>
                    </a:cubicBezTo>
                    <a:cubicBezTo>
                      <a:pt x="49" y="17"/>
                      <a:pt x="51" y="17"/>
                      <a:pt x="53" y="17"/>
                    </a:cubicBezTo>
                    <a:cubicBezTo>
                      <a:pt x="56" y="18"/>
                      <a:pt x="59" y="19"/>
                      <a:pt x="62" y="20"/>
                    </a:cubicBezTo>
                    <a:cubicBezTo>
                      <a:pt x="62" y="20"/>
                      <a:pt x="62" y="20"/>
                      <a:pt x="62" y="19"/>
                    </a:cubicBezTo>
                    <a:cubicBezTo>
                      <a:pt x="61" y="18"/>
                      <a:pt x="58" y="18"/>
                      <a:pt x="55" y="17"/>
                    </a:cubicBezTo>
                    <a:cubicBezTo>
                      <a:pt x="52" y="17"/>
                      <a:pt x="49" y="17"/>
                      <a:pt x="47" y="17"/>
                    </a:cubicBezTo>
                    <a:cubicBezTo>
                      <a:pt x="45" y="15"/>
                      <a:pt x="44" y="12"/>
                      <a:pt x="41" y="11"/>
                    </a:cubicBezTo>
                    <a:cubicBezTo>
                      <a:pt x="39" y="9"/>
                      <a:pt x="37" y="8"/>
                      <a:pt x="34" y="7"/>
                    </a:cubicBezTo>
                    <a:cubicBezTo>
                      <a:pt x="33" y="7"/>
                      <a:pt x="32" y="7"/>
                      <a:pt x="32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6"/>
                      <a:pt x="30" y="7"/>
                      <a:pt x="29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64" name="Freeform 1509"/>
              <p:cNvSpPr/>
              <p:nvPr/>
            </p:nvSpPr>
            <p:spPr>
              <a:xfrm>
                <a:off x="8910620" y="3976709"/>
                <a:ext cx="109538" cy="76201"/>
              </a:xfrm>
              <a:custGeom>
                <a:avLst/>
                <a:gdLst>
                  <a:gd name="txL" fmla="*/ 0 w 29"/>
                  <a:gd name="txT" fmla="*/ 0 h 20"/>
                  <a:gd name="txR" fmla="*/ 29 w 29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20">
                    <a:moveTo>
                      <a:pt x="17" y="2"/>
                    </a:moveTo>
                    <a:cubicBezTo>
                      <a:pt x="15" y="1"/>
                      <a:pt x="13" y="1"/>
                      <a:pt x="11" y="1"/>
                    </a:cubicBezTo>
                    <a:cubicBezTo>
                      <a:pt x="9" y="1"/>
                      <a:pt x="8" y="1"/>
                      <a:pt x="6" y="1"/>
                    </a:cubicBezTo>
                    <a:cubicBezTo>
                      <a:pt x="5" y="1"/>
                      <a:pt x="4" y="1"/>
                      <a:pt x="2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2"/>
                      <a:pt x="1" y="3"/>
                      <a:pt x="2" y="5"/>
                    </a:cubicBezTo>
                    <a:cubicBezTo>
                      <a:pt x="2" y="7"/>
                      <a:pt x="3" y="9"/>
                      <a:pt x="3" y="10"/>
                    </a:cubicBezTo>
                    <a:cubicBezTo>
                      <a:pt x="5" y="14"/>
                      <a:pt x="10" y="19"/>
                      <a:pt x="15" y="20"/>
                    </a:cubicBezTo>
                    <a:cubicBezTo>
                      <a:pt x="17" y="20"/>
                      <a:pt x="19" y="20"/>
                      <a:pt x="21" y="18"/>
                    </a:cubicBezTo>
                    <a:cubicBezTo>
                      <a:pt x="23" y="17"/>
                      <a:pt x="23" y="15"/>
                      <a:pt x="24" y="13"/>
                    </a:cubicBezTo>
                    <a:cubicBezTo>
                      <a:pt x="25" y="13"/>
                      <a:pt x="25" y="13"/>
                      <a:pt x="26" y="14"/>
                    </a:cubicBezTo>
                    <a:cubicBezTo>
                      <a:pt x="27" y="14"/>
                      <a:pt x="28" y="15"/>
                      <a:pt x="29" y="15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4"/>
                      <a:pt x="28" y="14"/>
                      <a:pt x="27" y="14"/>
                    </a:cubicBezTo>
                    <a:cubicBezTo>
                      <a:pt x="26" y="13"/>
                      <a:pt x="25" y="13"/>
                      <a:pt x="24" y="12"/>
                    </a:cubicBezTo>
                    <a:cubicBezTo>
                      <a:pt x="24" y="10"/>
                      <a:pt x="24" y="7"/>
                      <a:pt x="22" y="5"/>
                    </a:cubicBezTo>
                    <a:cubicBezTo>
                      <a:pt x="21" y="4"/>
                      <a:pt x="19" y="2"/>
                      <a:pt x="17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65" name="Freeform 1510"/>
              <p:cNvSpPr/>
              <p:nvPr/>
            </p:nvSpPr>
            <p:spPr>
              <a:xfrm>
                <a:off x="9155097" y="3833833"/>
                <a:ext cx="60325" cy="98426"/>
              </a:xfrm>
              <a:custGeom>
                <a:avLst/>
                <a:gdLst>
                  <a:gd name="txL" fmla="*/ 0 w 16"/>
                  <a:gd name="txT" fmla="*/ 0 h 26"/>
                  <a:gd name="txR" fmla="*/ 16 w 16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6" h="26">
                    <a:moveTo>
                      <a:pt x="14" y="6"/>
                    </a:moveTo>
                    <a:cubicBezTo>
                      <a:pt x="13" y="4"/>
                      <a:pt x="11" y="4"/>
                      <a:pt x="9" y="3"/>
                    </a:cubicBezTo>
                    <a:cubicBezTo>
                      <a:pt x="8" y="2"/>
                      <a:pt x="6" y="2"/>
                      <a:pt x="5" y="2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1" y="3"/>
                      <a:pt x="1" y="6"/>
                      <a:pt x="1" y="8"/>
                    </a:cubicBezTo>
                    <a:cubicBezTo>
                      <a:pt x="1" y="10"/>
                      <a:pt x="1" y="12"/>
                      <a:pt x="1" y="13"/>
                    </a:cubicBezTo>
                    <a:cubicBezTo>
                      <a:pt x="2" y="15"/>
                      <a:pt x="2" y="16"/>
                      <a:pt x="3" y="17"/>
                    </a:cubicBezTo>
                    <a:cubicBezTo>
                      <a:pt x="4" y="18"/>
                      <a:pt x="5" y="19"/>
                      <a:pt x="7" y="19"/>
                    </a:cubicBezTo>
                    <a:cubicBezTo>
                      <a:pt x="8" y="20"/>
                      <a:pt x="10" y="20"/>
                      <a:pt x="12" y="20"/>
                    </a:cubicBezTo>
                    <a:cubicBezTo>
                      <a:pt x="12" y="21"/>
                      <a:pt x="12" y="22"/>
                      <a:pt x="11" y="23"/>
                    </a:cubicBezTo>
                    <a:cubicBezTo>
                      <a:pt x="11" y="24"/>
                      <a:pt x="10" y="25"/>
                      <a:pt x="8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10" y="25"/>
                      <a:pt x="11" y="24"/>
                    </a:cubicBezTo>
                    <a:cubicBezTo>
                      <a:pt x="12" y="22"/>
                      <a:pt x="12" y="21"/>
                      <a:pt x="12" y="20"/>
                    </a:cubicBezTo>
                    <a:cubicBezTo>
                      <a:pt x="14" y="19"/>
                      <a:pt x="16" y="17"/>
                      <a:pt x="16" y="14"/>
                    </a:cubicBezTo>
                    <a:cubicBezTo>
                      <a:pt x="16" y="11"/>
                      <a:pt x="15" y="8"/>
                      <a:pt x="14" y="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66" name="Freeform 1511"/>
              <p:cNvSpPr/>
              <p:nvPr/>
            </p:nvSpPr>
            <p:spPr>
              <a:xfrm>
                <a:off x="9278922" y="3852883"/>
                <a:ext cx="33338" cy="52388"/>
              </a:xfrm>
              <a:custGeom>
                <a:avLst/>
                <a:gdLst>
                  <a:gd name="txL" fmla="*/ 0 w 9"/>
                  <a:gd name="txT" fmla="*/ 0 h 14"/>
                  <a:gd name="txR" fmla="*/ 9 w 9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" h="14">
                    <a:moveTo>
                      <a:pt x="8" y="4"/>
                    </a:moveTo>
                    <a:cubicBezTo>
                      <a:pt x="8" y="2"/>
                      <a:pt x="7" y="1"/>
                      <a:pt x="6" y="1"/>
                    </a:cubicBezTo>
                    <a:cubicBezTo>
                      <a:pt x="5" y="0"/>
                      <a:pt x="4" y="0"/>
                      <a:pt x="3" y="1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1" y="6"/>
                    </a:cubicBezTo>
                    <a:cubicBezTo>
                      <a:pt x="1" y="7"/>
                      <a:pt x="1" y="8"/>
                      <a:pt x="1" y="9"/>
                    </a:cubicBezTo>
                    <a:cubicBezTo>
                      <a:pt x="2" y="10"/>
                      <a:pt x="3" y="11"/>
                      <a:pt x="4" y="11"/>
                    </a:cubicBezTo>
                    <a:cubicBezTo>
                      <a:pt x="5" y="11"/>
                      <a:pt x="6" y="11"/>
                      <a:pt x="6" y="11"/>
                    </a:cubicBezTo>
                    <a:cubicBezTo>
                      <a:pt x="7" y="11"/>
                      <a:pt x="7" y="12"/>
                      <a:pt x="7" y="12"/>
                    </a:cubicBezTo>
                    <a:cubicBezTo>
                      <a:pt x="7" y="13"/>
                      <a:pt x="7" y="13"/>
                      <a:pt x="6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3"/>
                      <a:pt x="7" y="12"/>
                      <a:pt x="7" y="11"/>
                    </a:cubicBezTo>
                    <a:cubicBezTo>
                      <a:pt x="8" y="10"/>
                      <a:pt x="9" y="9"/>
                      <a:pt x="9" y="8"/>
                    </a:cubicBezTo>
                    <a:cubicBezTo>
                      <a:pt x="9" y="7"/>
                      <a:pt x="9" y="5"/>
                      <a:pt x="8" y="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67" name="Freeform 1512"/>
              <p:cNvSpPr/>
              <p:nvPr/>
            </p:nvSpPr>
            <p:spPr>
              <a:xfrm>
                <a:off x="8872520" y="3841771"/>
                <a:ext cx="184151" cy="120651"/>
              </a:xfrm>
              <a:custGeom>
                <a:avLst/>
                <a:gdLst>
                  <a:gd name="txL" fmla="*/ 0 w 49"/>
                  <a:gd name="txT" fmla="*/ 0 h 32"/>
                  <a:gd name="txR" fmla="*/ 49 w 49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32">
                    <a:moveTo>
                      <a:pt x="27" y="2"/>
                    </a:moveTo>
                    <a:cubicBezTo>
                      <a:pt x="23" y="0"/>
                      <a:pt x="20" y="1"/>
                      <a:pt x="16" y="1"/>
                    </a:cubicBezTo>
                    <a:cubicBezTo>
                      <a:pt x="13" y="2"/>
                      <a:pt x="11" y="3"/>
                      <a:pt x="8" y="4"/>
                    </a:cubicBezTo>
                    <a:cubicBezTo>
                      <a:pt x="7" y="5"/>
                      <a:pt x="5" y="5"/>
                      <a:pt x="3" y="6"/>
                    </a:cubicBezTo>
                    <a:cubicBezTo>
                      <a:pt x="2" y="6"/>
                      <a:pt x="1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3" y="10"/>
                      <a:pt x="3" y="11"/>
                      <a:pt x="4" y="12"/>
                    </a:cubicBezTo>
                    <a:cubicBezTo>
                      <a:pt x="5" y="15"/>
                      <a:pt x="6" y="17"/>
                      <a:pt x="8" y="19"/>
                    </a:cubicBezTo>
                    <a:cubicBezTo>
                      <a:pt x="11" y="24"/>
                      <a:pt x="18" y="30"/>
                      <a:pt x="25" y="32"/>
                    </a:cubicBezTo>
                    <a:cubicBezTo>
                      <a:pt x="29" y="32"/>
                      <a:pt x="32" y="31"/>
                      <a:pt x="35" y="29"/>
                    </a:cubicBezTo>
                    <a:cubicBezTo>
                      <a:pt x="38" y="27"/>
                      <a:pt x="39" y="24"/>
                      <a:pt x="40" y="21"/>
                    </a:cubicBezTo>
                    <a:cubicBezTo>
                      <a:pt x="41" y="21"/>
                      <a:pt x="43" y="22"/>
                      <a:pt x="44" y="23"/>
                    </a:cubicBezTo>
                    <a:cubicBezTo>
                      <a:pt x="46" y="24"/>
                      <a:pt x="47" y="25"/>
                      <a:pt x="49" y="26"/>
                    </a:cubicBezTo>
                    <a:cubicBezTo>
                      <a:pt x="49" y="25"/>
                      <a:pt x="49" y="25"/>
                      <a:pt x="49" y="25"/>
                    </a:cubicBezTo>
                    <a:cubicBezTo>
                      <a:pt x="49" y="25"/>
                      <a:pt x="48" y="25"/>
                      <a:pt x="47" y="24"/>
                    </a:cubicBezTo>
                    <a:cubicBezTo>
                      <a:pt x="47" y="24"/>
                      <a:pt x="46" y="23"/>
                      <a:pt x="45" y="23"/>
                    </a:cubicBezTo>
                    <a:cubicBezTo>
                      <a:pt x="43" y="22"/>
                      <a:pt x="42" y="21"/>
                      <a:pt x="40" y="20"/>
                    </a:cubicBezTo>
                    <a:cubicBezTo>
                      <a:pt x="41" y="16"/>
                      <a:pt x="40" y="11"/>
                      <a:pt x="37" y="8"/>
                    </a:cubicBezTo>
                    <a:cubicBezTo>
                      <a:pt x="35" y="6"/>
                      <a:pt x="31" y="3"/>
                      <a:pt x="27" y="2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68" name="Freeform 1513"/>
              <p:cNvSpPr/>
              <p:nvPr/>
            </p:nvSpPr>
            <p:spPr>
              <a:xfrm>
                <a:off x="8677256" y="4184673"/>
                <a:ext cx="211139" cy="160339"/>
              </a:xfrm>
              <a:custGeom>
                <a:avLst/>
                <a:gdLst>
                  <a:gd name="txL" fmla="*/ 0 w 56"/>
                  <a:gd name="txT" fmla="*/ 0 h 43"/>
                  <a:gd name="txR" fmla="*/ 56 w 56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43">
                    <a:moveTo>
                      <a:pt x="11" y="6"/>
                    </a:moveTo>
                    <a:cubicBezTo>
                      <a:pt x="6" y="10"/>
                      <a:pt x="3" y="14"/>
                      <a:pt x="1" y="19"/>
                    </a:cubicBezTo>
                    <a:cubicBezTo>
                      <a:pt x="0" y="23"/>
                      <a:pt x="0" y="27"/>
                      <a:pt x="0" y="31"/>
                    </a:cubicBezTo>
                    <a:cubicBezTo>
                      <a:pt x="0" y="33"/>
                      <a:pt x="0" y="36"/>
                      <a:pt x="0" y="38"/>
                    </a:cubicBezTo>
                    <a:cubicBezTo>
                      <a:pt x="0" y="41"/>
                      <a:pt x="0" y="43"/>
                      <a:pt x="0" y="43"/>
                    </a:cubicBezTo>
                    <a:cubicBezTo>
                      <a:pt x="2" y="41"/>
                      <a:pt x="5" y="40"/>
                      <a:pt x="8" y="40"/>
                    </a:cubicBezTo>
                    <a:cubicBezTo>
                      <a:pt x="11" y="40"/>
                      <a:pt x="14" y="40"/>
                      <a:pt x="16" y="40"/>
                    </a:cubicBezTo>
                    <a:cubicBezTo>
                      <a:pt x="20" y="40"/>
                      <a:pt x="24" y="40"/>
                      <a:pt x="29" y="39"/>
                    </a:cubicBezTo>
                    <a:cubicBezTo>
                      <a:pt x="33" y="38"/>
                      <a:pt x="37" y="36"/>
                      <a:pt x="41" y="33"/>
                    </a:cubicBezTo>
                    <a:cubicBezTo>
                      <a:pt x="44" y="29"/>
                      <a:pt x="46" y="25"/>
                      <a:pt x="46" y="20"/>
                    </a:cubicBezTo>
                    <a:cubicBezTo>
                      <a:pt x="47" y="16"/>
                      <a:pt x="45" y="12"/>
                      <a:pt x="42" y="8"/>
                    </a:cubicBezTo>
                    <a:cubicBezTo>
                      <a:pt x="44" y="7"/>
                      <a:pt x="46" y="6"/>
                      <a:pt x="48" y="6"/>
                    </a:cubicBezTo>
                    <a:cubicBezTo>
                      <a:pt x="51" y="5"/>
                      <a:pt x="54" y="5"/>
                      <a:pt x="56" y="5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5" y="4"/>
                      <a:pt x="52" y="4"/>
                      <a:pt x="50" y="5"/>
                    </a:cubicBezTo>
                    <a:cubicBezTo>
                      <a:pt x="47" y="6"/>
                      <a:pt x="44" y="6"/>
                      <a:pt x="42" y="7"/>
                    </a:cubicBezTo>
                    <a:cubicBezTo>
                      <a:pt x="38" y="3"/>
                      <a:pt x="33" y="0"/>
                      <a:pt x="27" y="0"/>
                    </a:cubicBezTo>
                    <a:cubicBezTo>
                      <a:pt x="22" y="1"/>
                      <a:pt x="15" y="3"/>
                      <a:pt x="11" y="6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69" name="Freeform 1514"/>
              <p:cNvSpPr/>
              <p:nvPr/>
            </p:nvSpPr>
            <p:spPr>
              <a:xfrm>
                <a:off x="8250216" y="4657752"/>
                <a:ext cx="247651" cy="96838"/>
              </a:xfrm>
              <a:custGeom>
                <a:avLst/>
                <a:gdLst>
                  <a:gd name="txL" fmla="*/ 0 w 66"/>
                  <a:gd name="txT" fmla="*/ 0 h 26"/>
                  <a:gd name="txR" fmla="*/ 66 w 66"/>
                  <a:gd name="txB" fmla="*/ 26 h 26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66" h="26">
                    <a:moveTo>
                      <a:pt x="27" y="0"/>
                    </a:moveTo>
                    <a:cubicBezTo>
                      <a:pt x="22" y="1"/>
                      <a:pt x="19" y="3"/>
                      <a:pt x="16" y="5"/>
                    </a:cubicBezTo>
                    <a:cubicBezTo>
                      <a:pt x="13" y="6"/>
                      <a:pt x="11" y="8"/>
                      <a:pt x="9" y="10"/>
                    </a:cubicBezTo>
                    <a:cubicBezTo>
                      <a:pt x="8" y="11"/>
                      <a:pt x="6" y="12"/>
                      <a:pt x="4" y="13"/>
                    </a:cubicBezTo>
                    <a:cubicBezTo>
                      <a:pt x="2" y="14"/>
                      <a:pt x="0" y="14"/>
                      <a:pt x="0" y="14"/>
                    </a:cubicBezTo>
                    <a:cubicBezTo>
                      <a:pt x="3" y="16"/>
                      <a:pt x="6" y="17"/>
                      <a:pt x="9" y="18"/>
                    </a:cubicBezTo>
                    <a:cubicBezTo>
                      <a:pt x="12" y="20"/>
                      <a:pt x="15" y="21"/>
                      <a:pt x="18" y="22"/>
                    </a:cubicBezTo>
                    <a:cubicBezTo>
                      <a:pt x="25" y="25"/>
                      <a:pt x="36" y="26"/>
                      <a:pt x="43" y="24"/>
                    </a:cubicBezTo>
                    <a:cubicBezTo>
                      <a:pt x="52" y="21"/>
                      <a:pt x="55" y="15"/>
                      <a:pt x="53" y="9"/>
                    </a:cubicBezTo>
                    <a:cubicBezTo>
                      <a:pt x="55" y="9"/>
                      <a:pt x="57" y="9"/>
                      <a:pt x="59" y="9"/>
                    </a:cubicBezTo>
                    <a:cubicBezTo>
                      <a:pt x="60" y="9"/>
                      <a:pt x="61" y="10"/>
                      <a:pt x="63" y="10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3" y="10"/>
                      <a:pt x="63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1"/>
                      <a:pt x="65" y="11"/>
                    </a:cubicBezTo>
                    <a:cubicBezTo>
                      <a:pt x="65" y="11"/>
                      <a:pt x="66" y="12"/>
                      <a:pt x="66" y="12"/>
                    </a:cubicBezTo>
                    <a:cubicBezTo>
                      <a:pt x="66" y="13"/>
                      <a:pt x="66" y="13"/>
                      <a:pt x="65" y="13"/>
                    </a:cubicBezTo>
                    <a:cubicBezTo>
                      <a:pt x="65" y="14"/>
                      <a:pt x="65" y="14"/>
                      <a:pt x="65" y="14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64" y="14"/>
                      <a:pt x="64" y="14"/>
                      <a:pt x="63" y="14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62" y="14"/>
                      <a:pt x="62" y="14"/>
                      <a:pt x="61" y="14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1" y="15"/>
                      <a:pt x="62" y="15"/>
                      <a:pt x="63" y="15"/>
                    </a:cubicBezTo>
                    <a:cubicBezTo>
                      <a:pt x="63" y="15"/>
                      <a:pt x="64" y="15"/>
                      <a:pt x="64" y="15"/>
                    </a:cubicBezTo>
                    <a:cubicBezTo>
                      <a:pt x="64" y="15"/>
                      <a:pt x="64" y="15"/>
                      <a:pt x="64" y="15"/>
                    </a:cubicBezTo>
                    <a:cubicBezTo>
                      <a:pt x="64" y="15"/>
                      <a:pt x="64" y="15"/>
                      <a:pt x="64" y="15"/>
                    </a:cubicBezTo>
                    <a:cubicBezTo>
                      <a:pt x="64" y="15"/>
                      <a:pt x="64" y="15"/>
                      <a:pt x="64" y="15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5" y="15"/>
                      <a:pt x="66" y="14"/>
                      <a:pt x="66" y="14"/>
                    </a:cubicBezTo>
                    <a:cubicBezTo>
                      <a:pt x="66" y="13"/>
                      <a:pt x="66" y="13"/>
                      <a:pt x="66" y="12"/>
                    </a:cubicBezTo>
                    <a:cubicBezTo>
                      <a:pt x="66" y="12"/>
                      <a:pt x="66" y="12"/>
                      <a:pt x="66" y="11"/>
                    </a:cubicBezTo>
                    <a:cubicBezTo>
                      <a:pt x="66" y="11"/>
                      <a:pt x="65" y="10"/>
                      <a:pt x="65" y="10"/>
                    </a:cubicBezTo>
                    <a:cubicBezTo>
                      <a:pt x="65" y="10"/>
                      <a:pt x="65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2" y="9"/>
                      <a:pt x="61" y="9"/>
                      <a:pt x="60" y="9"/>
                    </a:cubicBezTo>
                    <a:cubicBezTo>
                      <a:pt x="58" y="9"/>
                      <a:pt x="55" y="8"/>
                      <a:pt x="52" y="9"/>
                    </a:cubicBezTo>
                    <a:cubicBezTo>
                      <a:pt x="51" y="5"/>
                      <a:pt x="47" y="2"/>
                      <a:pt x="41" y="1"/>
                    </a:cubicBezTo>
                    <a:cubicBezTo>
                      <a:pt x="37" y="0"/>
                      <a:pt x="31" y="0"/>
                      <a:pt x="27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70" name="Freeform 1515"/>
              <p:cNvSpPr/>
              <p:nvPr/>
            </p:nvSpPr>
            <p:spPr>
              <a:xfrm>
                <a:off x="8599468" y="4699027"/>
                <a:ext cx="261939" cy="374653"/>
              </a:xfrm>
              <a:custGeom>
                <a:avLst/>
                <a:gdLst>
                  <a:gd name="txL" fmla="*/ 0 w 70"/>
                  <a:gd name="txT" fmla="*/ 0 h 100"/>
                  <a:gd name="txR" fmla="*/ 70 w 70"/>
                  <a:gd name="txB" fmla="*/ 100 h 10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100">
                    <a:moveTo>
                      <a:pt x="3" y="42"/>
                    </a:moveTo>
                    <a:cubicBezTo>
                      <a:pt x="0" y="51"/>
                      <a:pt x="1" y="59"/>
                      <a:pt x="3" y="67"/>
                    </a:cubicBezTo>
                    <a:cubicBezTo>
                      <a:pt x="5" y="74"/>
                      <a:pt x="8" y="79"/>
                      <a:pt x="12" y="84"/>
                    </a:cubicBezTo>
                    <a:cubicBezTo>
                      <a:pt x="13" y="86"/>
                      <a:pt x="15" y="90"/>
                      <a:pt x="18" y="94"/>
                    </a:cubicBezTo>
                    <a:cubicBezTo>
                      <a:pt x="20" y="97"/>
                      <a:pt x="22" y="100"/>
                      <a:pt x="22" y="100"/>
                    </a:cubicBezTo>
                    <a:cubicBezTo>
                      <a:pt x="23" y="96"/>
                      <a:pt x="26" y="92"/>
                      <a:pt x="30" y="89"/>
                    </a:cubicBezTo>
                    <a:cubicBezTo>
                      <a:pt x="34" y="86"/>
                      <a:pt x="38" y="84"/>
                      <a:pt x="42" y="81"/>
                    </a:cubicBezTo>
                    <a:cubicBezTo>
                      <a:pt x="47" y="78"/>
                      <a:pt x="52" y="73"/>
                      <a:pt x="56" y="68"/>
                    </a:cubicBezTo>
                    <a:cubicBezTo>
                      <a:pt x="61" y="63"/>
                      <a:pt x="64" y="57"/>
                      <a:pt x="66" y="50"/>
                    </a:cubicBezTo>
                    <a:cubicBezTo>
                      <a:pt x="70" y="36"/>
                      <a:pt x="61" y="22"/>
                      <a:pt x="49" y="15"/>
                    </a:cubicBezTo>
                    <a:cubicBezTo>
                      <a:pt x="51" y="13"/>
                      <a:pt x="53" y="10"/>
                      <a:pt x="56" y="8"/>
                    </a:cubicBezTo>
                    <a:cubicBezTo>
                      <a:pt x="60" y="5"/>
                      <a:pt x="64" y="3"/>
                      <a:pt x="68" y="2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3" y="1"/>
                      <a:pt x="52" y="9"/>
                      <a:pt x="48" y="15"/>
                    </a:cubicBezTo>
                    <a:cubicBezTo>
                      <a:pt x="39" y="11"/>
                      <a:pt x="29" y="11"/>
                      <a:pt x="20" y="19"/>
                    </a:cubicBezTo>
                    <a:cubicBezTo>
                      <a:pt x="13" y="24"/>
                      <a:pt x="7" y="34"/>
                      <a:pt x="3" y="4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71" name="Freeform 1516"/>
              <p:cNvSpPr/>
              <p:nvPr/>
            </p:nvSpPr>
            <p:spPr>
              <a:xfrm>
                <a:off x="8888395" y="4759352"/>
                <a:ext cx="146051" cy="201614"/>
              </a:xfrm>
              <a:custGeom>
                <a:avLst/>
                <a:gdLst>
                  <a:gd name="txL" fmla="*/ 0 w 39"/>
                  <a:gd name="txT" fmla="*/ 0 h 54"/>
                  <a:gd name="txR" fmla="*/ 39 w 39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54">
                    <a:moveTo>
                      <a:pt x="7" y="41"/>
                    </a:moveTo>
                    <a:cubicBezTo>
                      <a:pt x="10" y="46"/>
                      <a:pt x="14" y="48"/>
                      <a:pt x="18" y="49"/>
                    </a:cubicBezTo>
                    <a:cubicBezTo>
                      <a:pt x="21" y="51"/>
                      <a:pt x="25" y="52"/>
                      <a:pt x="28" y="52"/>
                    </a:cubicBezTo>
                    <a:cubicBezTo>
                      <a:pt x="30" y="52"/>
                      <a:pt x="32" y="53"/>
                      <a:pt x="35" y="53"/>
                    </a:cubicBezTo>
                    <a:cubicBezTo>
                      <a:pt x="36" y="54"/>
                      <a:pt x="37" y="54"/>
                      <a:pt x="38" y="54"/>
                    </a:cubicBezTo>
                    <a:cubicBezTo>
                      <a:pt x="39" y="54"/>
                      <a:pt x="39" y="54"/>
                      <a:pt x="39" y="54"/>
                    </a:cubicBezTo>
                    <a:cubicBezTo>
                      <a:pt x="39" y="53"/>
                      <a:pt x="38" y="52"/>
                      <a:pt x="38" y="50"/>
                    </a:cubicBezTo>
                    <a:cubicBezTo>
                      <a:pt x="38" y="49"/>
                      <a:pt x="38" y="48"/>
                      <a:pt x="38" y="46"/>
                    </a:cubicBezTo>
                    <a:cubicBezTo>
                      <a:pt x="38" y="43"/>
                      <a:pt x="38" y="40"/>
                      <a:pt x="38" y="37"/>
                    </a:cubicBezTo>
                    <a:cubicBezTo>
                      <a:pt x="38" y="29"/>
                      <a:pt x="36" y="19"/>
                      <a:pt x="30" y="13"/>
                    </a:cubicBezTo>
                    <a:cubicBezTo>
                      <a:pt x="27" y="10"/>
                      <a:pt x="23" y="9"/>
                      <a:pt x="19" y="8"/>
                    </a:cubicBezTo>
                    <a:cubicBezTo>
                      <a:pt x="15" y="8"/>
                      <a:pt x="11" y="10"/>
                      <a:pt x="8" y="12"/>
                    </a:cubicBezTo>
                    <a:cubicBezTo>
                      <a:pt x="7" y="11"/>
                      <a:pt x="6" y="9"/>
                      <a:pt x="6" y="7"/>
                    </a:cubicBezTo>
                    <a:cubicBezTo>
                      <a:pt x="5" y="6"/>
                      <a:pt x="5" y="4"/>
                      <a:pt x="5" y="3"/>
                    </a:cubicBezTo>
                    <a:cubicBezTo>
                      <a:pt x="5" y="2"/>
                      <a:pt x="5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5" y="5"/>
                    </a:cubicBezTo>
                    <a:cubicBezTo>
                      <a:pt x="5" y="8"/>
                      <a:pt x="6" y="11"/>
                      <a:pt x="7" y="13"/>
                    </a:cubicBezTo>
                    <a:cubicBezTo>
                      <a:pt x="3" y="16"/>
                      <a:pt x="0" y="21"/>
                      <a:pt x="1" y="27"/>
                    </a:cubicBezTo>
                    <a:cubicBezTo>
                      <a:pt x="2" y="32"/>
                      <a:pt x="4" y="38"/>
                      <a:pt x="7" y="4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72" name="Freeform 1517"/>
              <p:cNvSpPr/>
              <p:nvPr/>
            </p:nvSpPr>
            <p:spPr>
              <a:xfrm>
                <a:off x="8767744" y="4754590"/>
                <a:ext cx="134938" cy="82551"/>
              </a:xfrm>
              <a:custGeom>
                <a:avLst/>
                <a:gdLst>
                  <a:gd name="txL" fmla="*/ 0 w 36"/>
                  <a:gd name="txT" fmla="*/ 0 h 22"/>
                  <a:gd name="txR" fmla="*/ 36 w 36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22">
                    <a:moveTo>
                      <a:pt x="15" y="1"/>
                    </a:moveTo>
                    <a:cubicBezTo>
                      <a:pt x="12" y="2"/>
                      <a:pt x="11" y="4"/>
                      <a:pt x="9" y="6"/>
                    </a:cubicBezTo>
                    <a:cubicBezTo>
                      <a:pt x="7" y="8"/>
                      <a:pt x="6" y="9"/>
                      <a:pt x="5" y="11"/>
                    </a:cubicBezTo>
                    <a:cubicBezTo>
                      <a:pt x="4" y="13"/>
                      <a:pt x="0" y="17"/>
                      <a:pt x="0" y="17"/>
                    </a:cubicBezTo>
                    <a:cubicBezTo>
                      <a:pt x="4" y="17"/>
                      <a:pt x="7" y="19"/>
                      <a:pt x="11" y="21"/>
                    </a:cubicBezTo>
                    <a:cubicBezTo>
                      <a:pt x="13" y="22"/>
                      <a:pt x="16" y="22"/>
                      <a:pt x="20" y="22"/>
                    </a:cubicBezTo>
                    <a:cubicBezTo>
                      <a:pt x="23" y="22"/>
                      <a:pt x="26" y="21"/>
                      <a:pt x="29" y="19"/>
                    </a:cubicBezTo>
                    <a:cubicBezTo>
                      <a:pt x="32" y="17"/>
                      <a:pt x="34" y="14"/>
                      <a:pt x="33" y="11"/>
                    </a:cubicBezTo>
                    <a:cubicBezTo>
                      <a:pt x="33" y="9"/>
                      <a:pt x="32" y="7"/>
                      <a:pt x="30" y="5"/>
                    </a:cubicBezTo>
                    <a:cubicBezTo>
                      <a:pt x="31" y="4"/>
                      <a:pt x="32" y="3"/>
                      <a:pt x="32" y="3"/>
                    </a:cubicBezTo>
                    <a:cubicBezTo>
                      <a:pt x="34" y="2"/>
                      <a:pt x="35" y="2"/>
                      <a:pt x="36" y="1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5" y="1"/>
                      <a:pt x="34" y="2"/>
                      <a:pt x="33" y="2"/>
                    </a:cubicBezTo>
                    <a:cubicBezTo>
                      <a:pt x="32" y="3"/>
                      <a:pt x="30" y="4"/>
                      <a:pt x="30" y="4"/>
                    </a:cubicBezTo>
                    <a:cubicBezTo>
                      <a:pt x="28" y="3"/>
                      <a:pt x="27" y="2"/>
                      <a:pt x="26" y="2"/>
                    </a:cubicBezTo>
                    <a:cubicBezTo>
                      <a:pt x="25" y="1"/>
                      <a:pt x="24" y="0"/>
                      <a:pt x="22" y="0"/>
                    </a:cubicBezTo>
                    <a:cubicBezTo>
                      <a:pt x="20" y="0"/>
                      <a:pt x="17" y="0"/>
                      <a:pt x="15" y="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73" name="Freeform 1518"/>
              <p:cNvSpPr/>
              <p:nvPr/>
            </p:nvSpPr>
            <p:spPr>
              <a:xfrm>
                <a:off x="9009046" y="4495825"/>
                <a:ext cx="363540" cy="236539"/>
              </a:xfrm>
              <a:custGeom>
                <a:avLst/>
                <a:gdLst>
                  <a:gd name="txL" fmla="*/ 0 w 97"/>
                  <a:gd name="txT" fmla="*/ 0 h 63"/>
                  <a:gd name="txR" fmla="*/ 97 w 97"/>
                  <a:gd name="txB" fmla="*/ 63 h 6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7" h="63">
                    <a:moveTo>
                      <a:pt x="52" y="63"/>
                    </a:moveTo>
                    <a:cubicBezTo>
                      <a:pt x="57" y="63"/>
                      <a:pt x="62" y="63"/>
                      <a:pt x="66" y="62"/>
                    </a:cubicBezTo>
                    <a:cubicBezTo>
                      <a:pt x="71" y="61"/>
                      <a:pt x="74" y="59"/>
                      <a:pt x="78" y="57"/>
                    </a:cubicBezTo>
                    <a:cubicBezTo>
                      <a:pt x="85" y="53"/>
                      <a:pt x="88" y="48"/>
                      <a:pt x="91" y="42"/>
                    </a:cubicBezTo>
                    <a:cubicBezTo>
                      <a:pt x="92" y="40"/>
                      <a:pt x="94" y="36"/>
                      <a:pt x="95" y="32"/>
                    </a:cubicBezTo>
                    <a:cubicBezTo>
                      <a:pt x="97" y="29"/>
                      <a:pt x="97" y="25"/>
                      <a:pt x="97" y="25"/>
                    </a:cubicBezTo>
                    <a:cubicBezTo>
                      <a:pt x="94" y="27"/>
                      <a:pt x="90" y="26"/>
                      <a:pt x="87" y="24"/>
                    </a:cubicBezTo>
                    <a:cubicBezTo>
                      <a:pt x="84" y="22"/>
                      <a:pt x="82" y="18"/>
                      <a:pt x="79" y="16"/>
                    </a:cubicBezTo>
                    <a:cubicBezTo>
                      <a:pt x="76" y="13"/>
                      <a:pt x="71" y="9"/>
                      <a:pt x="66" y="6"/>
                    </a:cubicBezTo>
                    <a:cubicBezTo>
                      <a:pt x="60" y="3"/>
                      <a:pt x="53" y="1"/>
                      <a:pt x="46" y="0"/>
                    </a:cubicBezTo>
                    <a:cubicBezTo>
                      <a:pt x="42" y="0"/>
                      <a:pt x="39" y="1"/>
                      <a:pt x="36" y="2"/>
                    </a:cubicBezTo>
                    <a:cubicBezTo>
                      <a:pt x="33" y="3"/>
                      <a:pt x="30" y="5"/>
                      <a:pt x="27" y="8"/>
                    </a:cubicBezTo>
                    <a:cubicBezTo>
                      <a:pt x="22" y="12"/>
                      <a:pt x="18" y="18"/>
                      <a:pt x="16" y="25"/>
                    </a:cubicBezTo>
                    <a:cubicBezTo>
                      <a:pt x="13" y="23"/>
                      <a:pt x="9" y="21"/>
                      <a:pt x="7" y="18"/>
                    </a:cubicBezTo>
                    <a:cubicBezTo>
                      <a:pt x="5" y="16"/>
                      <a:pt x="4" y="13"/>
                      <a:pt x="3" y="11"/>
                    </a:cubicBezTo>
                    <a:cubicBezTo>
                      <a:pt x="2" y="8"/>
                      <a:pt x="1" y="6"/>
                      <a:pt x="2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4"/>
                      <a:pt x="0" y="6"/>
                      <a:pt x="1" y="9"/>
                    </a:cubicBezTo>
                    <a:cubicBezTo>
                      <a:pt x="1" y="11"/>
                      <a:pt x="2" y="13"/>
                      <a:pt x="4" y="16"/>
                    </a:cubicBezTo>
                    <a:cubicBezTo>
                      <a:pt x="8" y="21"/>
                      <a:pt x="12" y="24"/>
                      <a:pt x="16" y="26"/>
                    </a:cubicBezTo>
                    <a:cubicBezTo>
                      <a:pt x="15" y="30"/>
                      <a:pt x="15" y="35"/>
                      <a:pt x="17" y="40"/>
                    </a:cubicBezTo>
                    <a:cubicBezTo>
                      <a:pt x="18" y="42"/>
                      <a:pt x="19" y="44"/>
                      <a:pt x="21" y="46"/>
                    </a:cubicBezTo>
                    <a:cubicBezTo>
                      <a:pt x="22" y="47"/>
                      <a:pt x="22" y="48"/>
                      <a:pt x="23" y="49"/>
                    </a:cubicBezTo>
                    <a:cubicBezTo>
                      <a:pt x="24" y="50"/>
                      <a:pt x="25" y="51"/>
                      <a:pt x="26" y="52"/>
                    </a:cubicBezTo>
                    <a:cubicBezTo>
                      <a:pt x="29" y="54"/>
                      <a:pt x="33" y="56"/>
                      <a:pt x="37" y="58"/>
                    </a:cubicBezTo>
                    <a:cubicBezTo>
                      <a:pt x="42" y="60"/>
                      <a:pt x="47" y="62"/>
                      <a:pt x="52" y="6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74" name="Freeform 1519"/>
              <p:cNvSpPr/>
              <p:nvPr/>
            </p:nvSpPr>
            <p:spPr>
              <a:xfrm>
                <a:off x="8531205" y="4713314"/>
                <a:ext cx="285752" cy="161926"/>
              </a:xfrm>
              <a:custGeom>
                <a:avLst/>
                <a:gdLst>
                  <a:gd name="txL" fmla="*/ 0 w 76"/>
                  <a:gd name="txT" fmla="*/ 0 h 43"/>
                  <a:gd name="txR" fmla="*/ 76 w 76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6" h="43">
                    <a:moveTo>
                      <a:pt x="29" y="3"/>
                    </a:moveTo>
                    <a:cubicBezTo>
                      <a:pt x="24" y="5"/>
                      <a:pt x="22" y="9"/>
                      <a:pt x="19" y="13"/>
                    </a:cubicBezTo>
                    <a:cubicBezTo>
                      <a:pt x="16" y="16"/>
                      <a:pt x="14" y="20"/>
                      <a:pt x="12" y="23"/>
                    </a:cubicBezTo>
                    <a:cubicBezTo>
                      <a:pt x="11" y="24"/>
                      <a:pt x="9" y="27"/>
                      <a:pt x="6" y="29"/>
                    </a:cubicBezTo>
                    <a:cubicBezTo>
                      <a:pt x="3" y="31"/>
                      <a:pt x="0" y="32"/>
                      <a:pt x="0" y="32"/>
                    </a:cubicBezTo>
                    <a:cubicBezTo>
                      <a:pt x="6" y="33"/>
                      <a:pt x="10" y="34"/>
                      <a:pt x="14" y="36"/>
                    </a:cubicBezTo>
                    <a:cubicBezTo>
                      <a:pt x="17" y="38"/>
                      <a:pt x="21" y="39"/>
                      <a:pt x="25" y="40"/>
                    </a:cubicBezTo>
                    <a:cubicBezTo>
                      <a:pt x="35" y="43"/>
                      <a:pt x="48" y="42"/>
                      <a:pt x="57" y="36"/>
                    </a:cubicBezTo>
                    <a:cubicBezTo>
                      <a:pt x="61" y="33"/>
                      <a:pt x="64" y="28"/>
                      <a:pt x="64" y="23"/>
                    </a:cubicBezTo>
                    <a:cubicBezTo>
                      <a:pt x="65" y="19"/>
                      <a:pt x="63" y="14"/>
                      <a:pt x="61" y="10"/>
                    </a:cubicBezTo>
                    <a:cubicBezTo>
                      <a:pt x="63" y="9"/>
                      <a:pt x="65" y="8"/>
                      <a:pt x="67" y="8"/>
                    </a:cubicBezTo>
                    <a:cubicBezTo>
                      <a:pt x="70" y="7"/>
                      <a:pt x="73" y="7"/>
                      <a:pt x="76" y="8"/>
                    </a:cubicBezTo>
                    <a:cubicBezTo>
                      <a:pt x="76" y="6"/>
                      <a:pt x="76" y="6"/>
                      <a:pt x="76" y="6"/>
                    </a:cubicBezTo>
                    <a:cubicBezTo>
                      <a:pt x="75" y="6"/>
                      <a:pt x="72" y="7"/>
                      <a:pt x="69" y="7"/>
                    </a:cubicBezTo>
                    <a:cubicBezTo>
                      <a:pt x="66" y="7"/>
                      <a:pt x="63" y="8"/>
                      <a:pt x="60" y="9"/>
                    </a:cubicBezTo>
                    <a:cubicBezTo>
                      <a:pt x="57" y="4"/>
                      <a:pt x="52" y="0"/>
                      <a:pt x="45" y="0"/>
                    </a:cubicBezTo>
                    <a:cubicBezTo>
                      <a:pt x="40" y="0"/>
                      <a:pt x="34" y="1"/>
                      <a:pt x="29" y="3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75" name="Freeform 1520"/>
              <p:cNvSpPr/>
              <p:nvPr/>
            </p:nvSpPr>
            <p:spPr>
              <a:xfrm>
                <a:off x="8748694" y="4605364"/>
                <a:ext cx="184151" cy="100013"/>
              </a:xfrm>
              <a:custGeom>
                <a:avLst/>
                <a:gdLst>
                  <a:gd name="txL" fmla="*/ 0 w 49"/>
                  <a:gd name="txT" fmla="*/ 0 h 27"/>
                  <a:gd name="txR" fmla="*/ 49 w 49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27">
                    <a:moveTo>
                      <a:pt x="24" y="1"/>
                    </a:moveTo>
                    <a:cubicBezTo>
                      <a:pt x="21" y="0"/>
                      <a:pt x="18" y="2"/>
                      <a:pt x="16" y="2"/>
                    </a:cubicBezTo>
                    <a:cubicBezTo>
                      <a:pt x="13" y="3"/>
                      <a:pt x="11" y="4"/>
                      <a:pt x="8" y="5"/>
                    </a:cubicBezTo>
                    <a:cubicBezTo>
                      <a:pt x="8" y="5"/>
                      <a:pt x="5" y="6"/>
                      <a:pt x="4" y="6"/>
                    </a:cubicBezTo>
                    <a:cubicBezTo>
                      <a:pt x="2" y="6"/>
                      <a:pt x="0" y="6"/>
                      <a:pt x="0" y="6"/>
                    </a:cubicBezTo>
                    <a:cubicBezTo>
                      <a:pt x="2" y="8"/>
                      <a:pt x="3" y="10"/>
                      <a:pt x="5" y="12"/>
                    </a:cubicBezTo>
                    <a:cubicBezTo>
                      <a:pt x="6" y="14"/>
                      <a:pt x="7" y="17"/>
                      <a:pt x="9" y="19"/>
                    </a:cubicBezTo>
                    <a:cubicBezTo>
                      <a:pt x="12" y="21"/>
                      <a:pt x="15" y="24"/>
                      <a:pt x="19" y="25"/>
                    </a:cubicBezTo>
                    <a:cubicBezTo>
                      <a:pt x="22" y="26"/>
                      <a:pt x="26" y="27"/>
                      <a:pt x="29" y="26"/>
                    </a:cubicBezTo>
                    <a:cubicBezTo>
                      <a:pt x="36" y="25"/>
                      <a:pt x="39" y="19"/>
                      <a:pt x="39" y="13"/>
                    </a:cubicBezTo>
                    <a:cubicBezTo>
                      <a:pt x="41" y="13"/>
                      <a:pt x="42" y="13"/>
                      <a:pt x="43" y="14"/>
                    </a:cubicBezTo>
                    <a:cubicBezTo>
                      <a:pt x="45" y="15"/>
                      <a:pt x="47" y="16"/>
                      <a:pt x="48" y="17"/>
                    </a:cubicBezTo>
                    <a:cubicBezTo>
                      <a:pt x="49" y="17"/>
                      <a:pt x="49" y="17"/>
                      <a:pt x="49" y="17"/>
                    </a:cubicBezTo>
                    <a:cubicBezTo>
                      <a:pt x="47" y="15"/>
                      <a:pt x="42" y="13"/>
                      <a:pt x="39" y="13"/>
                    </a:cubicBezTo>
                    <a:cubicBezTo>
                      <a:pt x="39" y="9"/>
                      <a:pt x="37" y="5"/>
                      <a:pt x="33" y="3"/>
                    </a:cubicBezTo>
                    <a:cubicBezTo>
                      <a:pt x="30" y="2"/>
                      <a:pt x="26" y="1"/>
                      <a:pt x="24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76" name="Freeform 1521"/>
              <p:cNvSpPr/>
              <p:nvPr/>
            </p:nvSpPr>
            <p:spPr>
              <a:xfrm>
                <a:off x="8959833" y="4451375"/>
                <a:ext cx="225426" cy="404815"/>
              </a:xfrm>
              <a:custGeom>
                <a:avLst/>
                <a:gdLst>
                  <a:gd name="txL" fmla="*/ 0 w 60"/>
                  <a:gd name="txT" fmla="*/ 0 h 108"/>
                  <a:gd name="txR" fmla="*/ 60 w 60"/>
                  <a:gd name="txB" fmla="*/ 108 h 108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60" h="108">
                    <a:moveTo>
                      <a:pt x="0" y="55"/>
                    </a:moveTo>
                    <a:cubicBezTo>
                      <a:pt x="0" y="62"/>
                      <a:pt x="3" y="68"/>
                      <a:pt x="6" y="74"/>
                    </a:cubicBezTo>
                    <a:cubicBezTo>
                      <a:pt x="8" y="79"/>
                      <a:pt x="11" y="84"/>
                      <a:pt x="13" y="89"/>
                    </a:cubicBezTo>
                    <a:cubicBezTo>
                      <a:pt x="14" y="90"/>
                      <a:pt x="14" y="92"/>
                      <a:pt x="15" y="94"/>
                    </a:cubicBezTo>
                    <a:cubicBezTo>
                      <a:pt x="15" y="96"/>
                      <a:pt x="15" y="98"/>
                      <a:pt x="15" y="100"/>
                    </a:cubicBezTo>
                    <a:cubicBezTo>
                      <a:pt x="14" y="105"/>
                      <a:pt x="12" y="108"/>
                      <a:pt x="12" y="108"/>
                    </a:cubicBezTo>
                    <a:cubicBezTo>
                      <a:pt x="13" y="108"/>
                      <a:pt x="14" y="107"/>
                      <a:pt x="15" y="107"/>
                    </a:cubicBezTo>
                    <a:cubicBezTo>
                      <a:pt x="16" y="107"/>
                      <a:pt x="16" y="106"/>
                      <a:pt x="17" y="106"/>
                    </a:cubicBezTo>
                    <a:cubicBezTo>
                      <a:pt x="19" y="105"/>
                      <a:pt x="20" y="104"/>
                      <a:pt x="22" y="103"/>
                    </a:cubicBezTo>
                    <a:cubicBezTo>
                      <a:pt x="23" y="102"/>
                      <a:pt x="25" y="100"/>
                      <a:pt x="26" y="99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5" y="92"/>
                      <a:pt x="40" y="88"/>
                      <a:pt x="44" y="84"/>
                    </a:cubicBezTo>
                    <a:cubicBezTo>
                      <a:pt x="54" y="72"/>
                      <a:pt x="60" y="54"/>
                      <a:pt x="57" y="39"/>
                    </a:cubicBezTo>
                    <a:cubicBezTo>
                      <a:pt x="56" y="31"/>
                      <a:pt x="51" y="26"/>
                      <a:pt x="45" y="22"/>
                    </a:cubicBezTo>
                    <a:cubicBezTo>
                      <a:pt x="39" y="19"/>
                      <a:pt x="32" y="19"/>
                      <a:pt x="26" y="20"/>
                    </a:cubicBezTo>
                    <a:cubicBezTo>
                      <a:pt x="25" y="17"/>
                      <a:pt x="26" y="14"/>
                      <a:pt x="26" y="11"/>
                    </a:cubicBezTo>
                    <a:cubicBezTo>
                      <a:pt x="26" y="9"/>
                      <a:pt x="27" y="7"/>
                      <a:pt x="27" y="5"/>
                    </a:cubicBezTo>
                    <a:cubicBezTo>
                      <a:pt x="28" y="4"/>
                      <a:pt x="29" y="2"/>
                      <a:pt x="29" y="0"/>
                    </a:cubicBezTo>
                    <a:cubicBezTo>
                      <a:pt x="28" y="0"/>
                      <a:pt x="27" y="0"/>
                      <a:pt x="27" y="0"/>
                    </a:cubicBezTo>
                    <a:cubicBezTo>
                      <a:pt x="27" y="1"/>
                      <a:pt x="27" y="2"/>
                      <a:pt x="27" y="3"/>
                    </a:cubicBezTo>
                    <a:cubicBezTo>
                      <a:pt x="26" y="5"/>
                      <a:pt x="26" y="7"/>
                      <a:pt x="26" y="9"/>
                    </a:cubicBezTo>
                    <a:cubicBezTo>
                      <a:pt x="25" y="12"/>
                      <a:pt x="24" y="17"/>
                      <a:pt x="25" y="20"/>
                    </a:cubicBezTo>
                    <a:cubicBezTo>
                      <a:pt x="16" y="22"/>
                      <a:pt x="8" y="26"/>
                      <a:pt x="5" y="35"/>
                    </a:cubicBezTo>
                    <a:cubicBezTo>
                      <a:pt x="2" y="40"/>
                      <a:pt x="0" y="49"/>
                      <a:pt x="0" y="55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77" name="Freeform 1522"/>
              <p:cNvSpPr/>
              <p:nvPr/>
            </p:nvSpPr>
            <p:spPr>
              <a:xfrm>
                <a:off x="9458311" y="4248174"/>
                <a:ext cx="120651" cy="165101"/>
              </a:xfrm>
              <a:custGeom>
                <a:avLst/>
                <a:gdLst>
                  <a:gd name="txL" fmla="*/ 0 w 32"/>
                  <a:gd name="txT" fmla="*/ 0 h 44"/>
                  <a:gd name="txR" fmla="*/ 32 w 32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44">
                    <a:moveTo>
                      <a:pt x="5" y="30"/>
                    </a:moveTo>
                    <a:cubicBezTo>
                      <a:pt x="7" y="34"/>
                      <a:pt x="10" y="36"/>
                      <a:pt x="13" y="38"/>
                    </a:cubicBezTo>
                    <a:cubicBezTo>
                      <a:pt x="15" y="39"/>
                      <a:pt x="18" y="40"/>
                      <a:pt x="21" y="41"/>
                    </a:cubicBezTo>
                    <a:cubicBezTo>
                      <a:pt x="22" y="41"/>
                      <a:pt x="24" y="42"/>
                      <a:pt x="26" y="43"/>
                    </a:cubicBezTo>
                    <a:cubicBezTo>
                      <a:pt x="27" y="43"/>
                      <a:pt x="28" y="44"/>
                      <a:pt x="29" y="44"/>
                    </a:cubicBezTo>
                    <a:cubicBezTo>
                      <a:pt x="29" y="44"/>
                      <a:pt x="30" y="44"/>
                      <a:pt x="30" y="44"/>
                    </a:cubicBezTo>
                    <a:cubicBezTo>
                      <a:pt x="29" y="43"/>
                      <a:pt x="29" y="42"/>
                      <a:pt x="29" y="41"/>
                    </a:cubicBezTo>
                    <a:cubicBezTo>
                      <a:pt x="29" y="40"/>
                      <a:pt x="29" y="39"/>
                      <a:pt x="30" y="37"/>
                    </a:cubicBezTo>
                    <a:cubicBezTo>
                      <a:pt x="30" y="35"/>
                      <a:pt x="31" y="32"/>
                      <a:pt x="31" y="30"/>
                    </a:cubicBezTo>
                    <a:cubicBezTo>
                      <a:pt x="32" y="23"/>
                      <a:pt x="31" y="14"/>
                      <a:pt x="25" y="8"/>
                    </a:cubicBezTo>
                    <a:cubicBezTo>
                      <a:pt x="23" y="5"/>
                      <a:pt x="19" y="3"/>
                      <a:pt x="15" y="4"/>
                    </a:cubicBezTo>
                    <a:cubicBezTo>
                      <a:pt x="12" y="4"/>
                      <a:pt x="9" y="6"/>
                      <a:pt x="6" y="8"/>
                    </a:cubicBezTo>
                    <a:cubicBezTo>
                      <a:pt x="6" y="7"/>
                      <a:pt x="5" y="5"/>
                      <a:pt x="4" y="4"/>
                    </a:cubicBezTo>
                    <a:cubicBezTo>
                      <a:pt x="3" y="3"/>
                      <a:pt x="2" y="1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2" y="2"/>
                      <a:pt x="3" y="3"/>
                      <a:pt x="3" y="4"/>
                    </a:cubicBezTo>
                    <a:cubicBezTo>
                      <a:pt x="4" y="5"/>
                      <a:pt x="4" y="5"/>
                      <a:pt x="5" y="6"/>
                    </a:cubicBezTo>
                    <a:cubicBezTo>
                      <a:pt x="5" y="7"/>
                      <a:pt x="6" y="8"/>
                      <a:pt x="6" y="8"/>
                    </a:cubicBezTo>
                    <a:cubicBezTo>
                      <a:pt x="3" y="11"/>
                      <a:pt x="1" y="15"/>
                      <a:pt x="1" y="19"/>
                    </a:cubicBezTo>
                    <a:cubicBezTo>
                      <a:pt x="1" y="23"/>
                      <a:pt x="3" y="27"/>
                      <a:pt x="5" y="3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78" name="Freeform 1523"/>
              <p:cNvSpPr/>
              <p:nvPr/>
            </p:nvSpPr>
            <p:spPr>
              <a:xfrm>
                <a:off x="9526574" y="4124348"/>
                <a:ext cx="120651" cy="88901"/>
              </a:xfrm>
              <a:custGeom>
                <a:avLst/>
                <a:gdLst>
                  <a:gd name="txL" fmla="*/ 0 w 32"/>
                  <a:gd name="txT" fmla="*/ 0 h 24"/>
                  <a:gd name="txR" fmla="*/ 32 w 32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24">
                    <a:moveTo>
                      <a:pt x="11" y="22"/>
                    </a:moveTo>
                    <a:cubicBezTo>
                      <a:pt x="14" y="24"/>
                      <a:pt x="17" y="24"/>
                      <a:pt x="20" y="24"/>
                    </a:cubicBezTo>
                    <a:cubicBezTo>
                      <a:pt x="22" y="24"/>
                      <a:pt x="24" y="23"/>
                      <a:pt x="26" y="22"/>
                    </a:cubicBezTo>
                    <a:cubicBezTo>
                      <a:pt x="27" y="22"/>
                      <a:pt x="29" y="22"/>
                      <a:pt x="30" y="21"/>
                    </a:cubicBezTo>
                    <a:cubicBezTo>
                      <a:pt x="31" y="20"/>
                      <a:pt x="32" y="19"/>
                      <a:pt x="32" y="19"/>
                    </a:cubicBezTo>
                    <a:cubicBezTo>
                      <a:pt x="31" y="19"/>
                      <a:pt x="30" y="18"/>
                      <a:pt x="29" y="16"/>
                    </a:cubicBezTo>
                    <a:cubicBezTo>
                      <a:pt x="29" y="15"/>
                      <a:pt x="28" y="13"/>
                      <a:pt x="28" y="12"/>
                    </a:cubicBezTo>
                    <a:cubicBezTo>
                      <a:pt x="27" y="10"/>
                      <a:pt x="26" y="8"/>
                      <a:pt x="24" y="6"/>
                    </a:cubicBezTo>
                    <a:cubicBezTo>
                      <a:pt x="23" y="4"/>
                      <a:pt x="21" y="2"/>
                      <a:pt x="18" y="1"/>
                    </a:cubicBezTo>
                    <a:cubicBezTo>
                      <a:pt x="16" y="0"/>
                      <a:pt x="13" y="0"/>
                      <a:pt x="11" y="1"/>
                    </a:cubicBezTo>
                    <a:cubicBezTo>
                      <a:pt x="8" y="2"/>
                      <a:pt x="7" y="4"/>
                      <a:pt x="5" y="6"/>
                    </a:cubicBezTo>
                    <a:cubicBezTo>
                      <a:pt x="5" y="5"/>
                      <a:pt x="4" y="5"/>
                      <a:pt x="3" y="4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4"/>
                    </a:cubicBezTo>
                    <a:cubicBezTo>
                      <a:pt x="3" y="4"/>
                      <a:pt x="4" y="6"/>
                      <a:pt x="5" y="6"/>
                    </a:cubicBezTo>
                    <a:cubicBezTo>
                      <a:pt x="4" y="9"/>
                      <a:pt x="3" y="12"/>
                      <a:pt x="5" y="15"/>
                    </a:cubicBezTo>
                    <a:cubicBezTo>
                      <a:pt x="6" y="18"/>
                      <a:pt x="9" y="21"/>
                      <a:pt x="11" y="2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79" name="Freeform 1524"/>
              <p:cNvSpPr/>
              <p:nvPr/>
            </p:nvSpPr>
            <p:spPr>
              <a:xfrm>
                <a:off x="9320198" y="4295799"/>
                <a:ext cx="138113" cy="125413"/>
              </a:xfrm>
              <a:custGeom>
                <a:avLst/>
                <a:gdLst>
                  <a:gd name="txL" fmla="*/ 0 w 37"/>
                  <a:gd name="txT" fmla="*/ 0 h 33"/>
                  <a:gd name="txR" fmla="*/ 37 w 37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33">
                    <a:moveTo>
                      <a:pt x="12" y="12"/>
                    </a:moveTo>
                    <a:cubicBezTo>
                      <a:pt x="11" y="14"/>
                      <a:pt x="11" y="16"/>
                      <a:pt x="10" y="18"/>
                    </a:cubicBezTo>
                    <a:cubicBezTo>
                      <a:pt x="10" y="20"/>
                      <a:pt x="9" y="22"/>
                      <a:pt x="7" y="24"/>
                    </a:cubicBezTo>
                    <a:cubicBezTo>
                      <a:pt x="7" y="25"/>
                      <a:pt x="5" y="26"/>
                      <a:pt x="4" y="27"/>
                    </a:cubicBezTo>
                    <a:cubicBezTo>
                      <a:pt x="2" y="28"/>
                      <a:pt x="0" y="28"/>
                      <a:pt x="0" y="28"/>
                    </a:cubicBezTo>
                    <a:cubicBezTo>
                      <a:pt x="3" y="29"/>
                      <a:pt x="5" y="31"/>
                      <a:pt x="9" y="32"/>
                    </a:cubicBezTo>
                    <a:cubicBezTo>
                      <a:pt x="11" y="33"/>
                      <a:pt x="15" y="33"/>
                      <a:pt x="18" y="33"/>
                    </a:cubicBezTo>
                    <a:cubicBezTo>
                      <a:pt x="22" y="32"/>
                      <a:pt x="26" y="30"/>
                      <a:pt x="29" y="28"/>
                    </a:cubicBezTo>
                    <a:cubicBezTo>
                      <a:pt x="32" y="25"/>
                      <a:pt x="34" y="23"/>
                      <a:pt x="35" y="20"/>
                    </a:cubicBezTo>
                    <a:cubicBezTo>
                      <a:pt x="36" y="17"/>
                      <a:pt x="36" y="14"/>
                      <a:pt x="35" y="12"/>
                    </a:cubicBezTo>
                    <a:cubicBezTo>
                      <a:pt x="34" y="9"/>
                      <a:pt x="32" y="7"/>
                      <a:pt x="29" y="6"/>
                    </a:cubicBezTo>
                    <a:cubicBezTo>
                      <a:pt x="30" y="4"/>
                      <a:pt x="31" y="3"/>
                      <a:pt x="32" y="3"/>
                    </a:cubicBezTo>
                    <a:cubicBezTo>
                      <a:pt x="34" y="1"/>
                      <a:pt x="36" y="1"/>
                      <a:pt x="37" y="1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6" y="0"/>
                      <a:pt x="35" y="1"/>
                      <a:pt x="33" y="2"/>
                    </a:cubicBezTo>
                    <a:cubicBezTo>
                      <a:pt x="31" y="3"/>
                      <a:pt x="30" y="4"/>
                      <a:pt x="29" y="5"/>
                    </a:cubicBezTo>
                    <a:cubicBezTo>
                      <a:pt x="25" y="4"/>
                      <a:pt x="21" y="4"/>
                      <a:pt x="18" y="6"/>
                    </a:cubicBezTo>
                    <a:cubicBezTo>
                      <a:pt x="15" y="7"/>
                      <a:pt x="13" y="10"/>
                      <a:pt x="12" y="12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80" name="Freeform 1525"/>
              <p:cNvSpPr/>
              <p:nvPr/>
            </p:nvSpPr>
            <p:spPr>
              <a:xfrm>
                <a:off x="9350360" y="4391050"/>
                <a:ext cx="79375" cy="112713"/>
              </a:xfrm>
              <a:custGeom>
                <a:avLst/>
                <a:gdLst>
                  <a:gd name="txL" fmla="*/ 0 w 21"/>
                  <a:gd name="txT" fmla="*/ 0 h 30"/>
                  <a:gd name="txR" fmla="*/ 21 w 21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30">
                    <a:moveTo>
                      <a:pt x="1" y="12"/>
                    </a:moveTo>
                    <a:cubicBezTo>
                      <a:pt x="0" y="14"/>
                      <a:pt x="0" y="16"/>
                      <a:pt x="0" y="18"/>
                    </a:cubicBezTo>
                    <a:cubicBezTo>
                      <a:pt x="0" y="20"/>
                      <a:pt x="0" y="22"/>
                      <a:pt x="0" y="24"/>
                    </a:cubicBezTo>
                    <a:cubicBezTo>
                      <a:pt x="0" y="25"/>
                      <a:pt x="0" y="30"/>
                      <a:pt x="0" y="30"/>
                    </a:cubicBezTo>
                    <a:cubicBezTo>
                      <a:pt x="3" y="28"/>
                      <a:pt x="6" y="28"/>
                      <a:pt x="9" y="26"/>
                    </a:cubicBezTo>
                    <a:cubicBezTo>
                      <a:pt x="11" y="26"/>
                      <a:pt x="14" y="24"/>
                      <a:pt x="15" y="23"/>
                    </a:cubicBezTo>
                    <a:cubicBezTo>
                      <a:pt x="17" y="21"/>
                      <a:pt x="19" y="19"/>
                      <a:pt x="20" y="16"/>
                    </a:cubicBezTo>
                    <a:cubicBezTo>
                      <a:pt x="21" y="13"/>
                      <a:pt x="20" y="11"/>
                      <a:pt x="19" y="9"/>
                    </a:cubicBezTo>
                    <a:cubicBezTo>
                      <a:pt x="17" y="7"/>
                      <a:pt x="15" y="7"/>
                      <a:pt x="13" y="6"/>
                    </a:cubicBezTo>
                    <a:cubicBezTo>
                      <a:pt x="13" y="5"/>
                      <a:pt x="14" y="5"/>
                      <a:pt x="14" y="4"/>
                    </a:cubicBezTo>
                    <a:cubicBezTo>
                      <a:pt x="14" y="3"/>
                      <a:pt x="15" y="2"/>
                      <a:pt x="15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1"/>
                      <a:pt x="14" y="2"/>
                      <a:pt x="14" y="3"/>
                    </a:cubicBezTo>
                    <a:cubicBezTo>
                      <a:pt x="14" y="4"/>
                      <a:pt x="13" y="5"/>
                      <a:pt x="13" y="6"/>
                    </a:cubicBezTo>
                    <a:cubicBezTo>
                      <a:pt x="10" y="6"/>
                      <a:pt x="8" y="6"/>
                      <a:pt x="6" y="7"/>
                    </a:cubicBezTo>
                    <a:cubicBezTo>
                      <a:pt x="4" y="8"/>
                      <a:pt x="2" y="10"/>
                      <a:pt x="1" y="1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81" name="Freeform 1526"/>
              <p:cNvSpPr/>
              <p:nvPr/>
            </p:nvSpPr>
            <p:spPr>
              <a:xfrm>
                <a:off x="8602643" y="5175280"/>
                <a:ext cx="195264" cy="349252"/>
              </a:xfrm>
              <a:custGeom>
                <a:avLst/>
                <a:gdLst>
                  <a:gd name="txL" fmla="*/ 0 w 52"/>
                  <a:gd name="txT" fmla="*/ 0 h 93"/>
                  <a:gd name="txR" fmla="*/ 52 w 52"/>
                  <a:gd name="txB" fmla="*/ 93 h 93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52" h="93">
                    <a:moveTo>
                      <a:pt x="0" y="48"/>
                    </a:moveTo>
                    <a:cubicBezTo>
                      <a:pt x="0" y="54"/>
                      <a:pt x="2" y="60"/>
                      <a:pt x="5" y="66"/>
                    </a:cubicBezTo>
                    <a:cubicBezTo>
                      <a:pt x="7" y="70"/>
                      <a:pt x="9" y="75"/>
                      <a:pt x="13" y="79"/>
                    </a:cubicBezTo>
                    <a:cubicBezTo>
                      <a:pt x="15" y="82"/>
                      <a:pt x="20" y="93"/>
                      <a:pt x="20" y="93"/>
                    </a:cubicBezTo>
                    <a:cubicBezTo>
                      <a:pt x="23" y="84"/>
                      <a:pt x="32" y="80"/>
                      <a:pt x="38" y="73"/>
                    </a:cubicBezTo>
                    <a:cubicBezTo>
                      <a:pt x="42" y="69"/>
                      <a:pt x="45" y="63"/>
                      <a:pt x="48" y="57"/>
                    </a:cubicBezTo>
                    <a:cubicBezTo>
                      <a:pt x="51" y="51"/>
                      <a:pt x="52" y="44"/>
                      <a:pt x="51" y="37"/>
                    </a:cubicBezTo>
                    <a:cubicBezTo>
                      <a:pt x="50" y="30"/>
                      <a:pt x="47" y="25"/>
                      <a:pt x="42" y="22"/>
                    </a:cubicBezTo>
                    <a:cubicBezTo>
                      <a:pt x="37" y="18"/>
                      <a:pt x="31" y="18"/>
                      <a:pt x="25" y="18"/>
                    </a:cubicBezTo>
                    <a:cubicBezTo>
                      <a:pt x="25" y="16"/>
                      <a:pt x="25" y="13"/>
                      <a:pt x="26" y="11"/>
                    </a:cubicBezTo>
                    <a:cubicBezTo>
                      <a:pt x="27" y="7"/>
                      <a:pt x="28" y="4"/>
                      <a:pt x="29" y="1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7" y="2"/>
                      <a:pt x="26" y="5"/>
                      <a:pt x="26" y="9"/>
                    </a:cubicBezTo>
                    <a:cubicBezTo>
                      <a:pt x="25" y="12"/>
                      <a:pt x="24" y="16"/>
                      <a:pt x="24" y="18"/>
                    </a:cubicBezTo>
                    <a:cubicBezTo>
                      <a:pt x="20" y="19"/>
                      <a:pt x="17" y="20"/>
                      <a:pt x="14" y="22"/>
                    </a:cubicBezTo>
                    <a:cubicBezTo>
                      <a:pt x="11" y="24"/>
                      <a:pt x="8" y="26"/>
                      <a:pt x="6" y="29"/>
                    </a:cubicBezTo>
                    <a:cubicBezTo>
                      <a:pt x="3" y="34"/>
                      <a:pt x="1" y="42"/>
                      <a:pt x="0" y="4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82" name="Freeform 1527"/>
              <p:cNvSpPr/>
              <p:nvPr/>
            </p:nvSpPr>
            <p:spPr>
              <a:xfrm>
                <a:off x="8505805" y="5111780"/>
                <a:ext cx="231776" cy="423865"/>
              </a:xfrm>
              <a:custGeom>
                <a:avLst/>
                <a:gdLst>
                  <a:gd name="txL" fmla="*/ 0 w 62"/>
                  <a:gd name="txT" fmla="*/ 0 h 113"/>
                  <a:gd name="txR" fmla="*/ 62 w 62"/>
                  <a:gd name="txB" fmla="*/ 113 h 11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113">
                    <a:moveTo>
                      <a:pt x="1" y="57"/>
                    </a:moveTo>
                    <a:cubicBezTo>
                      <a:pt x="0" y="65"/>
                      <a:pt x="3" y="70"/>
                      <a:pt x="6" y="77"/>
                    </a:cubicBezTo>
                    <a:cubicBezTo>
                      <a:pt x="8" y="82"/>
                      <a:pt x="11" y="87"/>
                      <a:pt x="14" y="93"/>
                    </a:cubicBezTo>
                    <a:cubicBezTo>
                      <a:pt x="15" y="95"/>
                      <a:pt x="16" y="99"/>
                      <a:pt x="16" y="104"/>
                    </a:cubicBezTo>
                    <a:cubicBezTo>
                      <a:pt x="16" y="108"/>
                      <a:pt x="15" y="113"/>
                      <a:pt x="15" y="113"/>
                    </a:cubicBezTo>
                    <a:cubicBezTo>
                      <a:pt x="21" y="108"/>
                      <a:pt x="26" y="104"/>
                      <a:pt x="31" y="100"/>
                    </a:cubicBezTo>
                    <a:cubicBezTo>
                      <a:pt x="36" y="96"/>
                      <a:pt x="41" y="92"/>
                      <a:pt x="45" y="88"/>
                    </a:cubicBezTo>
                    <a:cubicBezTo>
                      <a:pt x="50" y="82"/>
                      <a:pt x="54" y="75"/>
                      <a:pt x="57" y="68"/>
                    </a:cubicBezTo>
                    <a:cubicBezTo>
                      <a:pt x="59" y="65"/>
                      <a:pt x="60" y="61"/>
                      <a:pt x="60" y="58"/>
                    </a:cubicBezTo>
                    <a:cubicBezTo>
                      <a:pt x="61" y="56"/>
                      <a:pt x="61" y="55"/>
                      <a:pt x="61" y="53"/>
                    </a:cubicBezTo>
                    <a:cubicBezTo>
                      <a:pt x="61" y="53"/>
                      <a:pt x="61" y="53"/>
                      <a:pt x="61" y="53"/>
                    </a:cubicBezTo>
                    <a:cubicBezTo>
                      <a:pt x="61" y="53"/>
                      <a:pt x="61" y="53"/>
                      <a:pt x="61" y="53"/>
                    </a:cubicBezTo>
                    <a:cubicBezTo>
                      <a:pt x="61" y="53"/>
                      <a:pt x="61" y="53"/>
                      <a:pt x="61" y="52"/>
                    </a:cubicBezTo>
                    <a:cubicBezTo>
                      <a:pt x="61" y="52"/>
                      <a:pt x="61" y="52"/>
                      <a:pt x="61" y="52"/>
                    </a:cubicBezTo>
                    <a:cubicBezTo>
                      <a:pt x="61" y="51"/>
                      <a:pt x="61" y="51"/>
                      <a:pt x="61" y="50"/>
                    </a:cubicBezTo>
                    <a:cubicBezTo>
                      <a:pt x="62" y="49"/>
                      <a:pt x="62" y="48"/>
                      <a:pt x="62" y="47"/>
                    </a:cubicBezTo>
                    <a:cubicBezTo>
                      <a:pt x="61" y="43"/>
                      <a:pt x="60" y="40"/>
                      <a:pt x="59" y="37"/>
                    </a:cubicBezTo>
                    <a:cubicBezTo>
                      <a:pt x="57" y="34"/>
                      <a:pt x="55" y="31"/>
                      <a:pt x="52" y="29"/>
                    </a:cubicBezTo>
                    <a:cubicBezTo>
                      <a:pt x="47" y="25"/>
                      <a:pt x="40" y="22"/>
                      <a:pt x="34" y="21"/>
                    </a:cubicBezTo>
                    <a:cubicBezTo>
                      <a:pt x="34" y="18"/>
                      <a:pt x="36" y="15"/>
                      <a:pt x="37" y="12"/>
                    </a:cubicBezTo>
                    <a:cubicBezTo>
                      <a:pt x="39" y="10"/>
                      <a:pt x="40" y="8"/>
                      <a:pt x="42" y="6"/>
                    </a:cubicBezTo>
                    <a:cubicBezTo>
                      <a:pt x="43" y="5"/>
                      <a:pt x="45" y="3"/>
                      <a:pt x="47" y="2"/>
                    </a:cubicBezTo>
                    <a:cubicBezTo>
                      <a:pt x="47" y="1"/>
                      <a:pt x="46" y="1"/>
                      <a:pt x="46" y="0"/>
                    </a:cubicBezTo>
                    <a:cubicBezTo>
                      <a:pt x="46" y="0"/>
                      <a:pt x="45" y="1"/>
                      <a:pt x="44" y="1"/>
                    </a:cubicBezTo>
                    <a:cubicBezTo>
                      <a:pt x="44" y="2"/>
                      <a:pt x="43" y="3"/>
                      <a:pt x="42" y="4"/>
                    </a:cubicBezTo>
                    <a:cubicBezTo>
                      <a:pt x="41" y="5"/>
                      <a:pt x="39" y="7"/>
                      <a:pt x="38" y="9"/>
                    </a:cubicBezTo>
                    <a:cubicBezTo>
                      <a:pt x="36" y="13"/>
                      <a:pt x="33" y="18"/>
                      <a:pt x="33" y="21"/>
                    </a:cubicBezTo>
                    <a:cubicBezTo>
                      <a:pt x="28" y="21"/>
                      <a:pt x="24" y="22"/>
                      <a:pt x="19" y="24"/>
                    </a:cubicBezTo>
                    <a:cubicBezTo>
                      <a:pt x="17" y="25"/>
                      <a:pt x="16" y="26"/>
                      <a:pt x="14" y="28"/>
                    </a:cubicBezTo>
                    <a:cubicBezTo>
                      <a:pt x="13" y="29"/>
                      <a:pt x="12" y="29"/>
                      <a:pt x="11" y="30"/>
                    </a:cubicBezTo>
                    <a:cubicBezTo>
                      <a:pt x="10" y="31"/>
                      <a:pt x="10" y="32"/>
                      <a:pt x="9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4"/>
                      <a:pt x="8" y="35"/>
                      <a:pt x="8" y="35"/>
                    </a:cubicBezTo>
                    <a:cubicBezTo>
                      <a:pt x="7" y="36"/>
                      <a:pt x="7" y="37"/>
                      <a:pt x="6" y="38"/>
                    </a:cubicBezTo>
                    <a:cubicBezTo>
                      <a:pt x="5" y="41"/>
                      <a:pt x="4" y="43"/>
                      <a:pt x="4" y="45"/>
                    </a:cubicBezTo>
                    <a:cubicBezTo>
                      <a:pt x="2" y="49"/>
                      <a:pt x="1" y="54"/>
                      <a:pt x="1" y="57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83" name="Freeform 1529"/>
              <p:cNvSpPr/>
              <p:nvPr/>
            </p:nvSpPr>
            <p:spPr>
              <a:xfrm>
                <a:off x="8772507" y="4806978"/>
                <a:ext cx="146051" cy="225427"/>
              </a:xfrm>
              <a:custGeom>
                <a:avLst/>
                <a:gdLst>
                  <a:gd name="txL" fmla="*/ 0 w 39"/>
                  <a:gd name="txT" fmla="*/ 0 h 60"/>
                  <a:gd name="txR" fmla="*/ 39 w 39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60">
                    <a:moveTo>
                      <a:pt x="3" y="44"/>
                    </a:moveTo>
                    <a:cubicBezTo>
                      <a:pt x="5" y="50"/>
                      <a:pt x="9" y="54"/>
                      <a:pt x="13" y="56"/>
                    </a:cubicBezTo>
                    <a:cubicBezTo>
                      <a:pt x="17" y="59"/>
                      <a:pt x="21" y="60"/>
                      <a:pt x="25" y="60"/>
                    </a:cubicBezTo>
                    <a:cubicBezTo>
                      <a:pt x="26" y="60"/>
                      <a:pt x="29" y="60"/>
                      <a:pt x="31" y="60"/>
                    </a:cubicBezTo>
                    <a:cubicBezTo>
                      <a:pt x="34" y="60"/>
                      <a:pt x="35" y="59"/>
                      <a:pt x="35" y="59"/>
                    </a:cubicBezTo>
                    <a:cubicBezTo>
                      <a:pt x="34" y="58"/>
                      <a:pt x="34" y="56"/>
                      <a:pt x="34" y="54"/>
                    </a:cubicBezTo>
                    <a:cubicBezTo>
                      <a:pt x="35" y="51"/>
                      <a:pt x="36" y="49"/>
                      <a:pt x="36" y="46"/>
                    </a:cubicBezTo>
                    <a:cubicBezTo>
                      <a:pt x="38" y="40"/>
                      <a:pt x="39" y="31"/>
                      <a:pt x="35" y="23"/>
                    </a:cubicBezTo>
                    <a:cubicBezTo>
                      <a:pt x="33" y="19"/>
                      <a:pt x="30" y="16"/>
                      <a:pt x="26" y="15"/>
                    </a:cubicBezTo>
                    <a:cubicBezTo>
                      <a:pt x="22" y="13"/>
                      <a:pt x="17" y="13"/>
                      <a:pt x="13" y="14"/>
                    </a:cubicBezTo>
                    <a:cubicBezTo>
                      <a:pt x="13" y="12"/>
                      <a:pt x="13" y="10"/>
                      <a:pt x="14" y="8"/>
                    </a:cubicBezTo>
                    <a:cubicBezTo>
                      <a:pt x="14" y="5"/>
                      <a:pt x="15" y="3"/>
                      <a:pt x="16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1"/>
                      <a:pt x="14" y="3"/>
                      <a:pt x="13" y="6"/>
                    </a:cubicBezTo>
                    <a:cubicBezTo>
                      <a:pt x="13" y="9"/>
                      <a:pt x="12" y="12"/>
                      <a:pt x="13" y="14"/>
                    </a:cubicBezTo>
                    <a:cubicBezTo>
                      <a:pt x="7" y="16"/>
                      <a:pt x="3" y="20"/>
                      <a:pt x="1" y="27"/>
                    </a:cubicBezTo>
                    <a:cubicBezTo>
                      <a:pt x="0" y="32"/>
                      <a:pt x="1" y="39"/>
                      <a:pt x="3" y="44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84" name="Freeform 1530"/>
              <p:cNvSpPr/>
              <p:nvPr/>
            </p:nvSpPr>
            <p:spPr>
              <a:xfrm>
                <a:off x="8759807" y="5002241"/>
                <a:ext cx="203201" cy="342902"/>
              </a:xfrm>
              <a:custGeom>
                <a:avLst/>
                <a:gdLst>
                  <a:gd name="txL" fmla="*/ 0 w 54"/>
                  <a:gd name="txT" fmla="*/ 0 h 91"/>
                  <a:gd name="txR" fmla="*/ 54 w 54"/>
                  <a:gd name="txB" fmla="*/ 91 h 9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91">
                    <a:moveTo>
                      <a:pt x="3" y="66"/>
                    </a:moveTo>
                    <a:cubicBezTo>
                      <a:pt x="6" y="75"/>
                      <a:pt x="12" y="80"/>
                      <a:pt x="18" y="84"/>
                    </a:cubicBezTo>
                    <a:cubicBezTo>
                      <a:pt x="24" y="88"/>
                      <a:pt x="29" y="89"/>
                      <a:pt x="35" y="89"/>
                    </a:cubicBezTo>
                    <a:cubicBezTo>
                      <a:pt x="37" y="89"/>
                      <a:pt x="41" y="90"/>
                      <a:pt x="45" y="90"/>
                    </a:cubicBezTo>
                    <a:cubicBezTo>
                      <a:pt x="48" y="91"/>
                      <a:pt x="51" y="91"/>
                      <a:pt x="51" y="91"/>
                    </a:cubicBezTo>
                    <a:cubicBezTo>
                      <a:pt x="49" y="88"/>
                      <a:pt x="49" y="84"/>
                      <a:pt x="49" y="80"/>
                    </a:cubicBezTo>
                    <a:cubicBezTo>
                      <a:pt x="50" y="76"/>
                      <a:pt x="51" y="72"/>
                      <a:pt x="52" y="69"/>
                    </a:cubicBezTo>
                    <a:cubicBezTo>
                      <a:pt x="53" y="64"/>
                      <a:pt x="54" y="59"/>
                      <a:pt x="54" y="54"/>
                    </a:cubicBezTo>
                    <a:cubicBezTo>
                      <a:pt x="54" y="48"/>
                      <a:pt x="53" y="43"/>
                      <a:pt x="51" y="38"/>
                    </a:cubicBezTo>
                    <a:cubicBezTo>
                      <a:pt x="49" y="32"/>
                      <a:pt x="44" y="28"/>
                      <a:pt x="39" y="25"/>
                    </a:cubicBezTo>
                    <a:cubicBezTo>
                      <a:pt x="34" y="22"/>
                      <a:pt x="27" y="20"/>
                      <a:pt x="21" y="21"/>
                    </a:cubicBezTo>
                    <a:cubicBezTo>
                      <a:pt x="21" y="18"/>
                      <a:pt x="22" y="15"/>
                      <a:pt x="23" y="12"/>
                    </a:cubicBezTo>
                    <a:cubicBezTo>
                      <a:pt x="24" y="8"/>
                      <a:pt x="27" y="4"/>
                      <a:pt x="30" y="1"/>
                    </a:cubicBezTo>
                    <a:cubicBezTo>
                      <a:pt x="29" y="1"/>
                      <a:pt x="29" y="1"/>
                      <a:pt x="28" y="0"/>
                    </a:cubicBezTo>
                    <a:cubicBezTo>
                      <a:pt x="27" y="2"/>
                      <a:pt x="25" y="5"/>
                      <a:pt x="23" y="9"/>
                    </a:cubicBezTo>
                    <a:cubicBezTo>
                      <a:pt x="21" y="13"/>
                      <a:pt x="20" y="18"/>
                      <a:pt x="20" y="21"/>
                    </a:cubicBezTo>
                    <a:cubicBezTo>
                      <a:pt x="12" y="23"/>
                      <a:pt x="4" y="28"/>
                      <a:pt x="2" y="39"/>
                    </a:cubicBezTo>
                    <a:cubicBezTo>
                      <a:pt x="1" y="43"/>
                      <a:pt x="0" y="47"/>
                      <a:pt x="1" y="52"/>
                    </a:cubicBezTo>
                    <a:cubicBezTo>
                      <a:pt x="1" y="57"/>
                      <a:pt x="2" y="62"/>
                      <a:pt x="3" y="6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85" name="Freeform 1531"/>
              <p:cNvSpPr/>
              <p:nvPr/>
            </p:nvSpPr>
            <p:spPr>
              <a:xfrm>
                <a:off x="8347054" y="5273706"/>
                <a:ext cx="217489" cy="423865"/>
              </a:xfrm>
              <a:custGeom>
                <a:avLst/>
                <a:gdLst>
                  <a:gd name="txL" fmla="*/ 0 w 58"/>
                  <a:gd name="txT" fmla="*/ 0 h 113"/>
                  <a:gd name="txR" fmla="*/ 58 w 58"/>
                  <a:gd name="txB" fmla="*/ 113 h 11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113">
                    <a:moveTo>
                      <a:pt x="2" y="64"/>
                    </a:moveTo>
                    <a:cubicBezTo>
                      <a:pt x="2" y="67"/>
                      <a:pt x="4" y="69"/>
                      <a:pt x="6" y="72"/>
                    </a:cubicBezTo>
                    <a:cubicBezTo>
                      <a:pt x="7" y="74"/>
                      <a:pt x="9" y="76"/>
                      <a:pt x="11" y="79"/>
                    </a:cubicBezTo>
                    <a:cubicBezTo>
                      <a:pt x="14" y="83"/>
                      <a:pt x="17" y="88"/>
                      <a:pt x="20" y="93"/>
                    </a:cubicBezTo>
                    <a:cubicBezTo>
                      <a:pt x="21" y="95"/>
                      <a:pt x="22" y="99"/>
                      <a:pt x="22" y="104"/>
                    </a:cubicBezTo>
                    <a:cubicBezTo>
                      <a:pt x="22" y="108"/>
                      <a:pt x="21" y="113"/>
                      <a:pt x="21" y="113"/>
                    </a:cubicBezTo>
                    <a:cubicBezTo>
                      <a:pt x="27" y="108"/>
                      <a:pt x="32" y="104"/>
                      <a:pt x="37" y="99"/>
                    </a:cubicBezTo>
                    <a:cubicBezTo>
                      <a:pt x="42" y="94"/>
                      <a:pt x="47" y="89"/>
                      <a:pt x="50" y="84"/>
                    </a:cubicBezTo>
                    <a:cubicBezTo>
                      <a:pt x="54" y="76"/>
                      <a:pt x="57" y="67"/>
                      <a:pt x="58" y="58"/>
                    </a:cubicBezTo>
                    <a:cubicBezTo>
                      <a:pt x="58" y="49"/>
                      <a:pt x="57" y="41"/>
                      <a:pt x="53" y="34"/>
                    </a:cubicBezTo>
                    <a:cubicBezTo>
                      <a:pt x="50" y="27"/>
                      <a:pt x="44" y="23"/>
                      <a:pt x="37" y="22"/>
                    </a:cubicBezTo>
                    <a:cubicBezTo>
                      <a:pt x="31" y="20"/>
                      <a:pt x="24" y="21"/>
                      <a:pt x="17" y="23"/>
                    </a:cubicBezTo>
                    <a:cubicBezTo>
                      <a:pt x="17" y="20"/>
                      <a:pt x="16" y="17"/>
                      <a:pt x="16" y="14"/>
                    </a:cubicBezTo>
                    <a:cubicBezTo>
                      <a:pt x="17" y="9"/>
                      <a:pt x="18" y="5"/>
                      <a:pt x="19" y="1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16" y="4"/>
                      <a:pt x="15" y="17"/>
                      <a:pt x="17" y="24"/>
                    </a:cubicBezTo>
                    <a:cubicBezTo>
                      <a:pt x="8" y="27"/>
                      <a:pt x="2" y="34"/>
                      <a:pt x="1" y="44"/>
                    </a:cubicBezTo>
                    <a:cubicBezTo>
                      <a:pt x="0" y="47"/>
                      <a:pt x="0" y="51"/>
                      <a:pt x="0" y="54"/>
                    </a:cubicBezTo>
                    <a:cubicBezTo>
                      <a:pt x="1" y="58"/>
                      <a:pt x="1" y="61"/>
                      <a:pt x="2" y="6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86" name="Freeform 1532"/>
              <p:cNvSpPr/>
              <p:nvPr/>
            </p:nvSpPr>
            <p:spPr>
              <a:xfrm>
                <a:off x="8242279" y="5210205"/>
                <a:ext cx="269877" cy="273052"/>
              </a:xfrm>
              <a:custGeom>
                <a:avLst/>
                <a:gdLst>
                  <a:gd name="txL" fmla="*/ 0 w 72"/>
                  <a:gd name="txT" fmla="*/ 0 h 73"/>
                  <a:gd name="txR" fmla="*/ 72 w 72"/>
                  <a:gd name="txB" fmla="*/ 73 h 73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2" h="73">
                    <a:moveTo>
                      <a:pt x="5" y="21"/>
                    </a:moveTo>
                    <a:cubicBezTo>
                      <a:pt x="0" y="28"/>
                      <a:pt x="0" y="35"/>
                      <a:pt x="0" y="41"/>
                    </a:cubicBezTo>
                    <a:cubicBezTo>
                      <a:pt x="0" y="47"/>
                      <a:pt x="1" y="52"/>
                      <a:pt x="3" y="58"/>
                    </a:cubicBezTo>
                    <a:cubicBezTo>
                      <a:pt x="4" y="59"/>
                      <a:pt x="4" y="64"/>
                      <a:pt x="5" y="67"/>
                    </a:cubicBezTo>
                    <a:cubicBezTo>
                      <a:pt x="6" y="69"/>
                      <a:pt x="6" y="70"/>
                      <a:pt x="7" y="71"/>
                    </a:cubicBezTo>
                    <a:cubicBezTo>
                      <a:pt x="7" y="72"/>
                      <a:pt x="8" y="73"/>
                      <a:pt x="8" y="73"/>
                    </a:cubicBezTo>
                    <a:cubicBezTo>
                      <a:pt x="8" y="72"/>
                      <a:pt x="10" y="70"/>
                      <a:pt x="11" y="69"/>
                    </a:cubicBezTo>
                    <a:cubicBezTo>
                      <a:pt x="13" y="68"/>
                      <a:pt x="15" y="67"/>
                      <a:pt x="17" y="66"/>
                    </a:cubicBezTo>
                    <a:cubicBezTo>
                      <a:pt x="21" y="65"/>
                      <a:pt x="25" y="64"/>
                      <a:pt x="29" y="62"/>
                    </a:cubicBezTo>
                    <a:cubicBezTo>
                      <a:pt x="40" y="58"/>
                      <a:pt x="51" y="50"/>
                      <a:pt x="56" y="40"/>
                    </a:cubicBezTo>
                    <a:cubicBezTo>
                      <a:pt x="59" y="35"/>
                      <a:pt x="59" y="29"/>
                      <a:pt x="58" y="23"/>
                    </a:cubicBezTo>
                    <a:cubicBezTo>
                      <a:pt x="57" y="17"/>
                      <a:pt x="54" y="11"/>
                      <a:pt x="49" y="7"/>
                    </a:cubicBezTo>
                    <a:cubicBezTo>
                      <a:pt x="52" y="5"/>
                      <a:pt x="55" y="4"/>
                      <a:pt x="58" y="3"/>
                    </a:cubicBezTo>
                    <a:cubicBezTo>
                      <a:pt x="60" y="2"/>
                      <a:pt x="62" y="2"/>
                      <a:pt x="65" y="2"/>
                    </a:cubicBezTo>
                    <a:cubicBezTo>
                      <a:pt x="67" y="2"/>
                      <a:pt x="69" y="3"/>
                      <a:pt x="71" y="4"/>
                    </a:cubicBezTo>
                    <a:cubicBezTo>
                      <a:pt x="71" y="4"/>
                      <a:pt x="72" y="3"/>
                      <a:pt x="72" y="3"/>
                    </a:cubicBezTo>
                    <a:cubicBezTo>
                      <a:pt x="71" y="2"/>
                      <a:pt x="69" y="1"/>
                      <a:pt x="67" y="1"/>
                    </a:cubicBezTo>
                    <a:cubicBezTo>
                      <a:pt x="65" y="1"/>
                      <a:pt x="63" y="1"/>
                      <a:pt x="60" y="1"/>
                    </a:cubicBezTo>
                    <a:cubicBezTo>
                      <a:pt x="55" y="2"/>
                      <a:pt x="51" y="4"/>
                      <a:pt x="48" y="7"/>
                    </a:cubicBezTo>
                    <a:cubicBezTo>
                      <a:pt x="42" y="1"/>
                      <a:pt x="33" y="0"/>
                      <a:pt x="23" y="4"/>
                    </a:cubicBezTo>
                    <a:cubicBezTo>
                      <a:pt x="17" y="8"/>
                      <a:pt x="9" y="15"/>
                      <a:pt x="5" y="2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87" name="Freeform 1533"/>
              <p:cNvSpPr/>
              <p:nvPr/>
            </p:nvSpPr>
            <p:spPr>
              <a:xfrm>
                <a:off x="8137503" y="5054629"/>
                <a:ext cx="355602" cy="271464"/>
              </a:xfrm>
              <a:custGeom>
                <a:avLst/>
                <a:gdLst>
                  <a:gd name="txL" fmla="*/ 0 w 95"/>
                  <a:gd name="txT" fmla="*/ 0 h 72"/>
                  <a:gd name="txR" fmla="*/ 95 w 95"/>
                  <a:gd name="txB" fmla="*/ 72 h 7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5" h="72">
                    <a:moveTo>
                      <a:pt x="16" y="12"/>
                    </a:moveTo>
                    <a:cubicBezTo>
                      <a:pt x="11" y="15"/>
                      <a:pt x="8" y="19"/>
                      <a:pt x="6" y="23"/>
                    </a:cubicBezTo>
                    <a:cubicBezTo>
                      <a:pt x="4" y="27"/>
                      <a:pt x="2" y="32"/>
                      <a:pt x="1" y="36"/>
                    </a:cubicBezTo>
                    <a:cubicBezTo>
                      <a:pt x="0" y="44"/>
                      <a:pt x="1" y="50"/>
                      <a:pt x="3" y="56"/>
                    </a:cubicBezTo>
                    <a:cubicBezTo>
                      <a:pt x="4" y="58"/>
                      <a:pt x="6" y="63"/>
                      <a:pt x="8" y="66"/>
                    </a:cubicBezTo>
                    <a:cubicBezTo>
                      <a:pt x="10" y="70"/>
                      <a:pt x="12" y="72"/>
                      <a:pt x="12" y="72"/>
                    </a:cubicBezTo>
                    <a:cubicBezTo>
                      <a:pt x="13" y="69"/>
                      <a:pt x="16" y="67"/>
                      <a:pt x="20" y="66"/>
                    </a:cubicBezTo>
                    <a:cubicBezTo>
                      <a:pt x="24" y="65"/>
                      <a:pt x="28" y="66"/>
                      <a:pt x="31" y="65"/>
                    </a:cubicBezTo>
                    <a:cubicBezTo>
                      <a:pt x="36" y="65"/>
                      <a:pt x="42" y="65"/>
                      <a:pt x="47" y="63"/>
                    </a:cubicBezTo>
                    <a:cubicBezTo>
                      <a:pt x="53" y="61"/>
                      <a:pt x="60" y="58"/>
                      <a:pt x="65" y="54"/>
                    </a:cubicBezTo>
                    <a:cubicBezTo>
                      <a:pt x="70" y="49"/>
                      <a:pt x="74" y="43"/>
                      <a:pt x="75" y="35"/>
                    </a:cubicBezTo>
                    <a:cubicBezTo>
                      <a:pt x="76" y="28"/>
                      <a:pt x="74" y="21"/>
                      <a:pt x="71" y="15"/>
                    </a:cubicBezTo>
                    <a:cubicBezTo>
                      <a:pt x="74" y="13"/>
                      <a:pt x="78" y="13"/>
                      <a:pt x="81" y="13"/>
                    </a:cubicBezTo>
                    <a:cubicBezTo>
                      <a:pt x="86" y="12"/>
                      <a:pt x="90" y="13"/>
                      <a:pt x="95" y="14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3" y="11"/>
                      <a:pt x="89" y="11"/>
                      <a:pt x="84" y="12"/>
                    </a:cubicBezTo>
                    <a:cubicBezTo>
                      <a:pt x="79" y="12"/>
                      <a:pt x="74" y="12"/>
                      <a:pt x="70" y="14"/>
                    </a:cubicBezTo>
                    <a:cubicBezTo>
                      <a:pt x="66" y="6"/>
                      <a:pt x="57" y="0"/>
                      <a:pt x="45" y="0"/>
                    </a:cubicBezTo>
                    <a:cubicBezTo>
                      <a:pt x="41" y="1"/>
                      <a:pt x="36" y="2"/>
                      <a:pt x="30" y="4"/>
                    </a:cubicBezTo>
                    <a:cubicBezTo>
                      <a:pt x="25" y="6"/>
                      <a:pt x="20" y="9"/>
                      <a:pt x="16" y="1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88" name="Freeform 1534"/>
              <p:cNvSpPr/>
              <p:nvPr/>
            </p:nvSpPr>
            <p:spPr>
              <a:xfrm>
                <a:off x="8381980" y="4900641"/>
                <a:ext cx="179389" cy="120651"/>
              </a:xfrm>
              <a:custGeom>
                <a:avLst/>
                <a:gdLst>
                  <a:gd name="txL" fmla="*/ 0 w 48"/>
                  <a:gd name="txT" fmla="*/ 0 h 32"/>
                  <a:gd name="txR" fmla="*/ 48 w 48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32">
                    <a:moveTo>
                      <a:pt x="15" y="2"/>
                    </a:moveTo>
                    <a:cubicBezTo>
                      <a:pt x="11" y="4"/>
                      <a:pt x="8" y="7"/>
                      <a:pt x="6" y="10"/>
                    </a:cubicBezTo>
                    <a:cubicBezTo>
                      <a:pt x="4" y="13"/>
                      <a:pt x="3" y="16"/>
                      <a:pt x="2" y="19"/>
                    </a:cubicBezTo>
                    <a:cubicBezTo>
                      <a:pt x="2" y="20"/>
                      <a:pt x="1" y="22"/>
                      <a:pt x="0" y="24"/>
                    </a:cubicBezTo>
                    <a:cubicBezTo>
                      <a:pt x="0" y="26"/>
                      <a:pt x="0" y="28"/>
                      <a:pt x="0" y="28"/>
                    </a:cubicBezTo>
                    <a:cubicBezTo>
                      <a:pt x="1" y="27"/>
                      <a:pt x="4" y="27"/>
                      <a:pt x="6" y="28"/>
                    </a:cubicBezTo>
                    <a:cubicBezTo>
                      <a:pt x="8" y="28"/>
                      <a:pt x="11" y="29"/>
                      <a:pt x="13" y="30"/>
                    </a:cubicBezTo>
                    <a:cubicBezTo>
                      <a:pt x="19" y="31"/>
                      <a:pt x="26" y="32"/>
                      <a:pt x="31" y="30"/>
                    </a:cubicBezTo>
                    <a:cubicBezTo>
                      <a:pt x="33" y="28"/>
                      <a:pt x="35" y="26"/>
                      <a:pt x="37" y="23"/>
                    </a:cubicBezTo>
                    <a:cubicBezTo>
                      <a:pt x="38" y="22"/>
                      <a:pt x="39" y="21"/>
                      <a:pt x="40" y="19"/>
                    </a:cubicBezTo>
                    <a:cubicBezTo>
                      <a:pt x="41" y="18"/>
                      <a:pt x="42" y="16"/>
                      <a:pt x="42" y="14"/>
                    </a:cubicBezTo>
                    <a:cubicBezTo>
                      <a:pt x="44" y="15"/>
                      <a:pt x="45" y="16"/>
                      <a:pt x="46" y="17"/>
                    </a:cubicBezTo>
                    <a:cubicBezTo>
                      <a:pt x="47" y="19"/>
                      <a:pt x="47" y="20"/>
                      <a:pt x="47" y="22"/>
                    </a:cubicBezTo>
                    <a:cubicBezTo>
                      <a:pt x="47" y="24"/>
                      <a:pt x="46" y="26"/>
                      <a:pt x="45" y="27"/>
                    </a:cubicBezTo>
                    <a:cubicBezTo>
                      <a:pt x="44" y="28"/>
                      <a:pt x="43" y="28"/>
                      <a:pt x="42" y="29"/>
                    </a:cubicBezTo>
                    <a:cubicBezTo>
                      <a:pt x="42" y="29"/>
                      <a:pt x="42" y="29"/>
                      <a:pt x="42" y="30"/>
                    </a:cubicBezTo>
                    <a:cubicBezTo>
                      <a:pt x="43" y="30"/>
                      <a:pt x="44" y="29"/>
                      <a:pt x="45" y="28"/>
                    </a:cubicBezTo>
                    <a:cubicBezTo>
                      <a:pt x="45" y="27"/>
                      <a:pt x="46" y="26"/>
                      <a:pt x="47" y="24"/>
                    </a:cubicBezTo>
                    <a:cubicBezTo>
                      <a:pt x="47" y="24"/>
                      <a:pt x="48" y="22"/>
                      <a:pt x="48" y="21"/>
                    </a:cubicBezTo>
                    <a:cubicBezTo>
                      <a:pt x="48" y="20"/>
                      <a:pt x="47" y="19"/>
                      <a:pt x="47" y="18"/>
                    </a:cubicBezTo>
                    <a:cubicBezTo>
                      <a:pt x="45" y="16"/>
                      <a:pt x="44" y="14"/>
                      <a:pt x="42" y="14"/>
                    </a:cubicBezTo>
                    <a:cubicBezTo>
                      <a:pt x="43" y="11"/>
                      <a:pt x="42" y="9"/>
                      <a:pt x="40" y="6"/>
                    </a:cubicBezTo>
                    <a:cubicBezTo>
                      <a:pt x="38" y="4"/>
                      <a:pt x="35" y="2"/>
                      <a:pt x="31" y="1"/>
                    </a:cubicBezTo>
                    <a:cubicBezTo>
                      <a:pt x="26" y="0"/>
                      <a:pt x="20" y="1"/>
                      <a:pt x="15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89" name="Freeform 1535"/>
              <p:cNvSpPr/>
              <p:nvPr/>
            </p:nvSpPr>
            <p:spPr>
              <a:xfrm>
                <a:off x="8464530" y="4919691"/>
                <a:ext cx="82550" cy="46038"/>
              </a:xfrm>
              <a:custGeom>
                <a:avLst/>
                <a:gdLst>
                  <a:gd name="txL" fmla="*/ 0 w 22"/>
                  <a:gd name="txT" fmla="*/ 0 h 12"/>
                  <a:gd name="txR" fmla="*/ 22 w 22"/>
                  <a:gd name="txB" fmla="*/ 12 h 12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22" h="12">
                    <a:moveTo>
                      <a:pt x="9" y="0"/>
                    </a:moveTo>
                    <a:cubicBezTo>
                      <a:pt x="8" y="1"/>
                      <a:pt x="7" y="1"/>
                      <a:pt x="6" y="2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3" y="6"/>
                      <a:pt x="0" y="7"/>
                      <a:pt x="0" y="7"/>
                    </a:cubicBezTo>
                    <a:cubicBezTo>
                      <a:pt x="2" y="8"/>
                      <a:pt x="4" y="9"/>
                      <a:pt x="6" y="10"/>
                    </a:cubicBezTo>
                    <a:cubicBezTo>
                      <a:pt x="8" y="11"/>
                      <a:pt x="12" y="12"/>
                      <a:pt x="14" y="11"/>
                    </a:cubicBezTo>
                    <a:cubicBezTo>
                      <a:pt x="16" y="11"/>
                      <a:pt x="17" y="10"/>
                      <a:pt x="17" y="8"/>
                    </a:cubicBezTo>
                    <a:cubicBezTo>
                      <a:pt x="18" y="7"/>
                      <a:pt x="18" y="6"/>
                      <a:pt x="17" y="4"/>
                    </a:cubicBezTo>
                    <a:cubicBezTo>
                      <a:pt x="18" y="4"/>
                      <a:pt x="19" y="4"/>
                      <a:pt x="19" y="4"/>
                    </a:cubicBezTo>
                    <a:cubicBezTo>
                      <a:pt x="20" y="4"/>
                      <a:pt x="21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1" y="4"/>
                      <a:pt x="19" y="4"/>
                      <a:pt x="17" y="4"/>
                    </a:cubicBezTo>
                    <a:cubicBezTo>
                      <a:pt x="17" y="3"/>
                      <a:pt x="16" y="1"/>
                      <a:pt x="14" y="1"/>
                    </a:cubicBezTo>
                    <a:cubicBezTo>
                      <a:pt x="13" y="0"/>
                      <a:pt x="11" y="0"/>
                      <a:pt x="9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90" name="Freeform 1536"/>
              <p:cNvSpPr/>
              <p:nvPr/>
            </p:nvSpPr>
            <p:spPr>
              <a:xfrm>
                <a:off x="8564543" y="4894291"/>
                <a:ext cx="82550" cy="93663"/>
              </a:xfrm>
              <a:custGeom>
                <a:avLst/>
                <a:gdLst>
                  <a:gd name="txL" fmla="*/ 0 w 22"/>
                  <a:gd name="txT" fmla="*/ 0 h 25"/>
                  <a:gd name="txR" fmla="*/ 22 w 22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25">
                    <a:moveTo>
                      <a:pt x="16" y="6"/>
                    </a:moveTo>
                    <a:cubicBezTo>
                      <a:pt x="14" y="4"/>
                      <a:pt x="13" y="4"/>
                      <a:pt x="11" y="3"/>
                    </a:cubicBezTo>
                    <a:cubicBezTo>
                      <a:pt x="9" y="2"/>
                      <a:pt x="7" y="2"/>
                      <a:pt x="5" y="2"/>
                    </a:cubicBezTo>
                    <a:cubicBezTo>
                      <a:pt x="4" y="2"/>
                      <a:pt x="0" y="0"/>
                      <a:pt x="0" y="0"/>
                    </a:cubicBezTo>
                    <a:cubicBezTo>
                      <a:pt x="1" y="3"/>
                      <a:pt x="0" y="7"/>
                      <a:pt x="1" y="10"/>
                    </a:cubicBezTo>
                    <a:cubicBezTo>
                      <a:pt x="2" y="14"/>
                      <a:pt x="4" y="19"/>
                      <a:pt x="8" y="22"/>
                    </a:cubicBezTo>
                    <a:cubicBezTo>
                      <a:pt x="12" y="24"/>
                      <a:pt x="16" y="22"/>
                      <a:pt x="19" y="19"/>
                    </a:cubicBezTo>
                    <a:cubicBezTo>
                      <a:pt x="19" y="20"/>
                      <a:pt x="20" y="20"/>
                      <a:pt x="21" y="21"/>
                    </a:cubicBezTo>
                    <a:cubicBezTo>
                      <a:pt x="21" y="22"/>
                      <a:pt x="22" y="24"/>
                      <a:pt x="22" y="25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23"/>
                      <a:pt x="20" y="20"/>
                      <a:pt x="19" y="19"/>
                    </a:cubicBezTo>
                    <a:cubicBezTo>
                      <a:pt x="20" y="16"/>
                      <a:pt x="21" y="14"/>
                      <a:pt x="20" y="11"/>
                    </a:cubicBezTo>
                    <a:cubicBezTo>
                      <a:pt x="19" y="9"/>
                      <a:pt x="17" y="7"/>
                      <a:pt x="16" y="6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91" name="Freeform 1537"/>
              <p:cNvSpPr/>
              <p:nvPr/>
            </p:nvSpPr>
            <p:spPr>
              <a:xfrm>
                <a:off x="8434367" y="4943504"/>
                <a:ext cx="134938" cy="74613"/>
              </a:xfrm>
              <a:custGeom>
                <a:avLst/>
                <a:gdLst>
                  <a:gd name="txL" fmla="*/ 0 w 36"/>
                  <a:gd name="txT" fmla="*/ 0 h 20"/>
                  <a:gd name="txR" fmla="*/ 36 w 36"/>
                  <a:gd name="txB" fmla="*/ 20 h 2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36" h="20">
                    <a:moveTo>
                      <a:pt x="14" y="0"/>
                    </a:moveTo>
                    <a:cubicBezTo>
                      <a:pt x="11" y="1"/>
                      <a:pt x="9" y="3"/>
                      <a:pt x="7" y="4"/>
                    </a:cubicBezTo>
                    <a:cubicBezTo>
                      <a:pt x="6" y="6"/>
                      <a:pt x="5" y="8"/>
                      <a:pt x="4" y="10"/>
                    </a:cubicBezTo>
                    <a:cubicBezTo>
                      <a:pt x="3" y="11"/>
                      <a:pt x="0" y="15"/>
                      <a:pt x="0" y="15"/>
                    </a:cubicBezTo>
                    <a:cubicBezTo>
                      <a:pt x="4" y="15"/>
                      <a:pt x="7" y="17"/>
                      <a:pt x="10" y="18"/>
                    </a:cubicBezTo>
                    <a:cubicBezTo>
                      <a:pt x="12" y="19"/>
                      <a:pt x="14" y="20"/>
                      <a:pt x="16" y="20"/>
                    </a:cubicBezTo>
                    <a:cubicBezTo>
                      <a:pt x="18" y="20"/>
                      <a:pt x="20" y="20"/>
                      <a:pt x="21" y="20"/>
                    </a:cubicBezTo>
                    <a:cubicBezTo>
                      <a:pt x="23" y="20"/>
                      <a:pt x="25" y="18"/>
                      <a:pt x="27" y="17"/>
                    </a:cubicBezTo>
                    <a:cubicBezTo>
                      <a:pt x="28" y="15"/>
                      <a:pt x="30" y="13"/>
                      <a:pt x="30" y="11"/>
                    </a:cubicBezTo>
                    <a:cubicBezTo>
                      <a:pt x="32" y="11"/>
                      <a:pt x="33" y="12"/>
                      <a:pt x="34" y="13"/>
                    </a:cubicBezTo>
                    <a:cubicBezTo>
                      <a:pt x="35" y="14"/>
                      <a:pt x="36" y="16"/>
                      <a:pt x="36" y="18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6" y="17"/>
                      <a:pt x="36" y="15"/>
                      <a:pt x="34" y="14"/>
                    </a:cubicBezTo>
                    <a:cubicBezTo>
                      <a:pt x="33" y="12"/>
                      <a:pt x="32" y="11"/>
                      <a:pt x="30" y="10"/>
                    </a:cubicBezTo>
                    <a:cubicBezTo>
                      <a:pt x="31" y="9"/>
                      <a:pt x="31" y="7"/>
                      <a:pt x="30" y="6"/>
                    </a:cubicBezTo>
                    <a:cubicBezTo>
                      <a:pt x="29" y="4"/>
                      <a:pt x="27" y="3"/>
                      <a:pt x="25" y="2"/>
                    </a:cubicBezTo>
                    <a:cubicBezTo>
                      <a:pt x="22" y="0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92" name="Freeform 1538"/>
              <p:cNvSpPr/>
              <p:nvPr/>
            </p:nvSpPr>
            <p:spPr>
              <a:xfrm>
                <a:off x="8310542" y="5073679"/>
                <a:ext cx="141288" cy="82551"/>
              </a:xfrm>
              <a:custGeom>
                <a:avLst/>
                <a:gdLst>
                  <a:gd name="txL" fmla="*/ 0 w 38"/>
                  <a:gd name="txT" fmla="*/ 0 h 22"/>
                  <a:gd name="txR" fmla="*/ 38 w 38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22">
                    <a:moveTo>
                      <a:pt x="13" y="2"/>
                    </a:moveTo>
                    <a:cubicBezTo>
                      <a:pt x="10" y="3"/>
                      <a:pt x="9" y="5"/>
                      <a:pt x="7" y="7"/>
                    </a:cubicBezTo>
                    <a:cubicBezTo>
                      <a:pt x="6" y="9"/>
                      <a:pt x="5" y="10"/>
                      <a:pt x="4" y="12"/>
                    </a:cubicBezTo>
                    <a:cubicBezTo>
                      <a:pt x="3" y="14"/>
                      <a:pt x="0" y="18"/>
                      <a:pt x="0" y="18"/>
                    </a:cubicBezTo>
                    <a:cubicBezTo>
                      <a:pt x="4" y="18"/>
                      <a:pt x="7" y="20"/>
                      <a:pt x="11" y="21"/>
                    </a:cubicBezTo>
                    <a:cubicBezTo>
                      <a:pt x="16" y="22"/>
                      <a:pt x="23" y="22"/>
                      <a:pt x="27" y="19"/>
                    </a:cubicBezTo>
                    <a:cubicBezTo>
                      <a:pt x="32" y="16"/>
                      <a:pt x="32" y="10"/>
                      <a:pt x="30" y="6"/>
                    </a:cubicBezTo>
                    <a:cubicBezTo>
                      <a:pt x="31" y="5"/>
                      <a:pt x="32" y="5"/>
                      <a:pt x="33" y="5"/>
                    </a:cubicBezTo>
                    <a:cubicBezTo>
                      <a:pt x="35" y="5"/>
                      <a:pt x="37" y="5"/>
                      <a:pt x="38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7" y="4"/>
                      <a:pt x="32" y="4"/>
                      <a:pt x="30" y="5"/>
                    </a:cubicBezTo>
                    <a:cubicBezTo>
                      <a:pt x="28" y="2"/>
                      <a:pt x="25" y="0"/>
                      <a:pt x="22" y="0"/>
                    </a:cubicBezTo>
                    <a:cubicBezTo>
                      <a:pt x="19" y="0"/>
                      <a:pt x="16" y="1"/>
                      <a:pt x="13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93" name="Freeform 1539"/>
              <p:cNvSpPr/>
              <p:nvPr/>
            </p:nvSpPr>
            <p:spPr>
              <a:xfrm>
                <a:off x="8347054" y="5183218"/>
                <a:ext cx="104776" cy="68263"/>
              </a:xfrm>
              <a:custGeom>
                <a:avLst/>
                <a:gdLst>
                  <a:gd name="txL" fmla="*/ 0 w 28"/>
                  <a:gd name="txT" fmla="*/ 0 h 18"/>
                  <a:gd name="txR" fmla="*/ 28 w 28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18">
                    <a:moveTo>
                      <a:pt x="10" y="2"/>
                    </a:moveTo>
                    <a:cubicBezTo>
                      <a:pt x="8" y="3"/>
                      <a:pt x="7" y="4"/>
                      <a:pt x="6" y="6"/>
                    </a:cubicBezTo>
                    <a:cubicBezTo>
                      <a:pt x="5" y="7"/>
                      <a:pt x="4" y="9"/>
                      <a:pt x="3" y="10"/>
                    </a:cubicBezTo>
                    <a:cubicBezTo>
                      <a:pt x="3" y="11"/>
                      <a:pt x="0" y="14"/>
                      <a:pt x="0" y="14"/>
                    </a:cubicBezTo>
                    <a:cubicBezTo>
                      <a:pt x="3" y="14"/>
                      <a:pt x="6" y="16"/>
                      <a:pt x="9" y="17"/>
                    </a:cubicBezTo>
                    <a:cubicBezTo>
                      <a:pt x="11" y="17"/>
                      <a:pt x="13" y="18"/>
                      <a:pt x="16" y="17"/>
                    </a:cubicBezTo>
                    <a:cubicBezTo>
                      <a:pt x="18" y="17"/>
                      <a:pt x="20" y="16"/>
                      <a:pt x="22" y="14"/>
                    </a:cubicBezTo>
                    <a:cubicBezTo>
                      <a:pt x="24" y="13"/>
                      <a:pt x="25" y="11"/>
                      <a:pt x="25" y="9"/>
                    </a:cubicBezTo>
                    <a:cubicBezTo>
                      <a:pt x="25" y="7"/>
                      <a:pt x="24" y="5"/>
                      <a:pt x="23" y="3"/>
                    </a:cubicBezTo>
                    <a:cubicBezTo>
                      <a:pt x="23" y="3"/>
                      <a:pt x="24" y="2"/>
                      <a:pt x="25" y="2"/>
                    </a:cubicBezTo>
                    <a:cubicBezTo>
                      <a:pt x="26" y="2"/>
                      <a:pt x="27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7" y="1"/>
                      <a:pt x="25" y="2"/>
                    </a:cubicBezTo>
                    <a:cubicBezTo>
                      <a:pt x="24" y="2"/>
                      <a:pt x="23" y="3"/>
                      <a:pt x="22" y="3"/>
                    </a:cubicBezTo>
                    <a:cubicBezTo>
                      <a:pt x="21" y="1"/>
                      <a:pt x="18" y="0"/>
                      <a:pt x="16" y="0"/>
                    </a:cubicBezTo>
                    <a:cubicBezTo>
                      <a:pt x="14" y="0"/>
                      <a:pt x="12" y="1"/>
                      <a:pt x="10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94" name="Freeform 1540"/>
              <p:cNvSpPr/>
              <p:nvPr/>
            </p:nvSpPr>
            <p:spPr>
              <a:xfrm>
                <a:off x="8181953" y="5449920"/>
                <a:ext cx="180976" cy="214314"/>
              </a:xfrm>
              <a:custGeom>
                <a:avLst/>
                <a:gdLst>
                  <a:gd name="txL" fmla="*/ 0 w 48"/>
                  <a:gd name="txT" fmla="*/ 0 h 57"/>
                  <a:gd name="txR" fmla="*/ 48 w 48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57">
                    <a:moveTo>
                      <a:pt x="11" y="26"/>
                    </a:moveTo>
                    <a:cubicBezTo>
                      <a:pt x="9" y="29"/>
                      <a:pt x="10" y="33"/>
                      <a:pt x="10" y="37"/>
                    </a:cubicBezTo>
                    <a:cubicBezTo>
                      <a:pt x="9" y="40"/>
                      <a:pt x="9" y="43"/>
                      <a:pt x="8" y="47"/>
                    </a:cubicBezTo>
                    <a:cubicBezTo>
                      <a:pt x="8" y="48"/>
                      <a:pt x="7" y="51"/>
                      <a:pt x="5" y="53"/>
                    </a:cubicBezTo>
                    <a:cubicBezTo>
                      <a:pt x="3" y="55"/>
                      <a:pt x="0" y="56"/>
                      <a:pt x="0" y="56"/>
                    </a:cubicBezTo>
                    <a:cubicBezTo>
                      <a:pt x="5" y="57"/>
                      <a:pt x="9" y="57"/>
                      <a:pt x="14" y="57"/>
                    </a:cubicBezTo>
                    <a:cubicBezTo>
                      <a:pt x="18" y="57"/>
                      <a:pt x="23" y="56"/>
                      <a:pt x="26" y="55"/>
                    </a:cubicBezTo>
                    <a:cubicBezTo>
                      <a:pt x="32" y="53"/>
                      <a:pt x="37" y="49"/>
                      <a:pt x="41" y="44"/>
                    </a:cubicBezTo>
                    <a:cubicBezTo>
                      <a:pt x="44" y="40"/>
                      <a:pt x="47" y="34"/>
                      <a:pt x="47" y="29"/>
                    </a:cubicBezTo>
                    <a:cubicBezTo>
                      <a:pt x="48" y="23"/>
                      <a:pt x="46" y="19"/>
                      <a:pt x="43" y="16"/>
                    </a:cubicBezTo>
                    <a:cubicBezTo>
                      <a:pt x="39" y="13"/>
                      <a:pt x="35" y="12"/>
                      <a:pt x="31" y="12"/>
                    </a:cubicBezTo>
                    <a:cubicBezTo>
                      <a:pt x="31" y="10"/>
                      <a:pt x="32" y="9"/>
                      <a:pt x="32" y="7"/>
                    </a:cubicBezTo>
                    <a:cubicBezTo>
                      <a:pt x="33" y="5"/>
                      <a:pt x="34" y="3"/>
                      <a:pt x="35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1"/>
                      <a:pt x="33" y="3"/>
                      <a:pt x="32" y="6"/>
                    </a:cubicBezTo>
                    <a:cubicBezTo>
                      <a:pt x="31" y="8"/>
                      <a:pt x="31" y="10"/>
                      <a:pt x="30" y="12"/>
                    </a:cubicBezTo>
                    <a:cubicBezTo>
                      <a:pt x="28" y="12"/>
                      <a:pt x="25" y="13"/>
                      <a:pt x="23" y="13"/>
                    </a:cubicBezTo>
                    <a:cubicBezTo>
                      <a:pt x="20" y="14"/>
                      <a:pt x="18" y="15"/>
                      <a:pt x="17" y="17"/>
                    </a:cubicBezTo>
                    <a:cubicBezTo>
                      <a:pt x="14" y="19"/>
                      <a:pt x="12" y="23"/>
                      <a:pt x="11" y="26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95" name="Freeform 1541"/>
              <p:cNvSpPr/>
              <p:nvPr/>
            </p:nvSpPr>
            <p:spPr>
              <a:xfrm>
                <a:off x="8178778" y="5551520"/>
                <a:ext cx="198439" cy="296865"/>
              </a:xfrm>
              <a:custGeom>
                <a:avLst/>
                <a:gdLst>
                  <a:gd name="txL" fmla="*/ 0 w 53"/>
                  <a:gd name="txT" fmla="*/ 0 h 79"/>
                  <a:gd name="txR" fmla="*/ 53 w 53"/>
                  <a:gd name="txB" fmla="*/ 79 h 7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79">
                    <a:moveTo>
                      <a:pt x="2" y="33"/>
                    </a:moveTo>
                    <a:cubicBezTo>
                      <a:pt x="0" y="38"/>
                      <a:pt x="1" y="44"/>
                      <a:pt x="1" y="49"/>
                    </a:cubicBezTo>
                    <a:cubicBezTo>
                      <a:pt x="1" y="54"/>
                      <a:pt x="1" y="59"/>
                      <a:pt x="2" y="63"/>
                    </a:cubicBezTo>
                    <a:cubicBezTo>
                      <a:pt x="2" y="65"/>
                      <a:pt x="2" y="69"/>
                      <a:pt x="1" y="73"/>
                    </a:cubicBezTo>
                    <a:cubicBezTo>
                      <a:pt x="1" y="76"/>
                      <a:pt x="0" y="79"/>
                      <a:pt x="0" y="79"/>
                    </a:cubicBezTo>
                    <a:cubicBezTo>
                      <a:pt x="4" y="76"/>
                      <a:pt x="8" y="75"/>
                      <a:pt x="13" y="74"/>
                    </a:cubicBezTo>
                    <a:cubicBezTo>
                      <a:pt x="17" y="72"/>
                      <a:pt x="22" y="71"/>
                      <a:pt x="26" y="69"/>
                    </a:cubicBezTo>
                    <a:cubicBezTo>
                      <a:pt x="32" y="67"/>
                      <a:pt x="38" y="62"/>
                      <a:pt x="42" y="57"/>
                    </a:cubicBezTo>
                    <a:cubicBezTo>
                      <a:pt x="47" y="52"/>
                      <a:pt x="50" y="46"/>
                      <a:pt x="51" y="40"/>
                    </a:cubicBezTo>
                    <a:cubicBezTo>
                      <a:pt x="53" y="34"/>
                      <a:pt x="51" y="28"/>
                      <a:pt x="47" y="23"/>
                    </a:cubicBezTo>
                    <a:cubicBezTo>
                      <a:pt x="44" y="19"/>
                      <a:pt x="39" y="16"/>
                      <a:pt x="34" y="15"/>
                    </a:cubicBezTo>
                    <a:cubicBezTo>
                      <a:pt x="35" y="12"/>
                      <a:pt x="36" y="10"/>
                      <a:pt x="38" y="8"/>
                    </a:cubicBezTo>
                    <a:cubicBezTo>
                      <a:pt x="40" y="5"/>
                      <a:pt x="43" y="3"/>
                      <a:pt x="46" y="1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2" y="1"/>
                      <a:pt x="35" y="9"/>
                      <a:pt x="33" y="14"/>
                    </a:cubicBezTo>
                    <a:cubicBezTo>
                      <a:pt x="26" y="13"/>
                      <a:pt x="18" y="14"/>
                      <a:pt x="13" y="19"/>
                    </a:cubicBezTo>
                    <a:cubicBezTo>
                      <a:pt x="9" y="23"/>
                      <a:pt x="5" y="29"/>
                      <a:pt x="2" y="33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96" name="Freeform 1542"/>
              <p:cNvSpPr/>
              <p:nvPr/>
            </p:nvSpPr>
            <p:spPr>
              <a:xfrm>
                <a:off x="7956527" y="5667409"/>
                <a:ext cx="101601" cy="173039"/>
              </a:xfrm>
              <a:custGeom>
                <a:avLst/>
                <a:gdLst>
                  <a:gd name="txL" fmla="*/ 0 w 27"/>
                  <a:gd name="txT" fmla="*/ 0 h 46"/>
                  <a:gd name="txR" fmla="*/ 27 w 27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46">
                    <a:moveTo>
                      <a:pt x="1" y="31"/>
                    </a:moveTo>
                    <a:cubicBezTo>
                      <a:pt x="2" y="35"/>
                      <a:pt x="5" y="38"/>
                      <a:pt x="7" y="40"/>
                    </a:cubicBezTo>
                    <a:cubicBezTo>
                      <a:pt x="10" y="42"/>
                      <a:pt x="12" y="43"/>
                      <a:pt x="15" y="44"/>
                    </a:cubicBezTo>
                    <a:cubicBezTo>
                      <a:pt x="16" y="44"/>
                      <a:pt x="18" y="45"/>
                      <a:pt x="19" y="45"/>
                    </a:cubicBezTo>
                    <a:cubicBezTo>
                      <a:pt x="21" y="46"/>
                      <a:pt x="23" y="46"/>
                      <a:pt x="23" y="46"/>
                    </a:cubicBezTo>
                    <a:cubicBezTo>
                      <a:pt x="22" y="44"/>
                      <a:pt x="22" y="42"/>
                      <a:pt x="22" y="41"/>
                    </a:cubicBezTo>
                    <a:cubicBezTo>
                      <a:pt x="23" y="39"/>
                      <a:pt x="24" y="37"/>
                      <a:pt x="25" y="36"/>
                    </a:cubicBezTo>
                    <a:cubicBezTo>
                      <a:pt x="25" y="33"/>
                      <a:pt x="26" y="31"/>
                      <a:pt x="27" y="28"/>
                    </a:cubicBezTo>
                    <a:cubicBezTo>
                      <a:pt x="27" y="25"/>
                      <a:pt x="27" y="22"/>
                      <a:pt x="26" y="19"/>
                    </a:cubicBezTo>
                    <a:cubicBezTo>
                      <a:pt x="25" y="15"/>
                      <a:pt x="23" y="13"/>
                      <a:pt x="20" y="12"/>
                    </a:cubicBezTo>
                    <a:cubicBezTo>
                      <a:pt x="17" y="10"/>
                      <a:pt x="14" y="10"/>
                      <a:pt x="11" y="11"/>
                    </a:cubicBezTo>
                    <a:cubicBezTo>
                      <a:pt x="11" y="9"/>
                      <a:pt x="11" y="8"/>
                      <a:pt x="11" y="6"/>
                    </a:cubicBezTo>
                    <a:cubicBezTo>
                      <a:pt x="12" y="4"/>
                      <a:pt x="12" y="3"/>
                      <a:pt x="13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1"/>
                      <a:pt x="12" y="3"/>
                      <a:pt x="11" y="5"/>
                    </a:cubicBezTo>
                    <a:cubicBezTo>
                      <a:pt x="11" y="7"/>
                      <a:pt x="10" y="9"/>
                      <a:pt x="11" y="11"/>
                    </a:cubicBezTo>
                    <a:cubicBezTo>
                      <a:pt x="7" y="12"/>
                      <a:pt x="3" y="14"/>
                      <a:pt x="2" y="18"/>
                    </a:cubicBezTo>
                    <a:cubicBezTo>
                      <a:pt x="1" y="22"/>
                      <a:pt x="0" y="27"/>
                      <a:pt x="1" y="3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97" name="Freeform 1543"/>
              <p:cNvSpPr/>
              <p:nvPr/>
            </p:nvSpPr>
            <p:spPr>
              <a:xfrm>
                <a:off x="8824895" y="4044972"/>
                <a:ext cx="198439" cy="112713"/>
              </a:xfrm>
              <a:custGeom>
                <a:avLst/>
                <a:gdLst>
                  <a:gd name="txL" fmla="*/ 0 w 53"/>
                  <a:gd name="txT" fmla="*/ 0 h 30"/>
                  <a:gd name="txR" fmla="*/ 53 w 53"/>
                  <a:gd name="txB" fmla="*/ 30 h 3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53" h="30">
                    <a:moveTo>
                      <a:pt x="25" y="0"/>
                    </a:moveTo>
                    <a:cubicBezTo>
                      <a:pt x="22" y="1"/>
                      <a:pt x="19" y="2"/>
                      <a:pt x="16" y="4"/>
                    </a:cubicBezTo>
                    <a:cubicBezTo>
                      <a:pt x="14" y="5"/>
                      <a:pt x="12" y="7"/>
                      <a:pt x="9" y="8"/>
                    </a:cubicBezTo>
                    <a:cubicBezTo>
                      <a:pt x="8" y="9"/>
                      <a:pt x="6" y="10"/>
                      <a:pt x="4" y="10"/>
                    </a:cubicBezTo>
                    <a:cubicBezTo>
                      <a:pt x="2" y="10"/>
                      <a:pt x="0" y="10"/>
                      <a:pt x="0" y="10"/>
                    </a:cubicBezTo>
                    <a:cubicBezTo>
                      <a:pt x="2" y="13"/>
                      <a:pt x="5" y="15"/>
                      <a:pt x="7" y="17"/>
                    </a:cubicBezTo>
                    <a:cubicBezTo>
                      <a:pt x="9" y="19"/>
                      <a:pt x="11" y="21"/>
                      <a:pt x="13" y="23"/>
                    </a:cubicBezTo>
                    <a:cubicBezTo>
                      <a:pt x="19" y="27"/>
                      <a:pt x="28" y="30"/>
                      <a:pt x="36" y="27"/>
                    </a:cubicBezTo>
                    <a:cubicBezTo>
                      <a:pt x="40" y="26"/>
                      <a:pt x="43" y="23"/>
                      <a:pt x="44" y="20"/>
                    </a:cubicBezTo>
                    <a:cubicBezTo>
                      <a:pt x="45" y="17"/>
                      <a:pt x="44" y="14"/>
                      <a:pt x="43" y="11"/>
                    </a:cubicBezTo>
                    <a:cubicBezTo>
                      <a:pt x="45" y="10"/>
                      <a:pt x="46" y="10"/>
                      <a:pt x="47" y="10"/>
                    </a:cubicBezTo>
                    <a:cubicBezTo>
                      <a:pt x="49" y="10"/>
                      <a:pt x="51" y="10"/>
                      <a:pt x="53" y="10"/>
                    </a:cubicBezTo>
                    <a:cubicBezTo>
                      <a:pt x="53" y="9"/>
                      <a:pt x="53" y="9"/>
                      <a:pt x="53" y="9"/>
                    </a:cubicBezTo>
                    <a:cubicBezTo>
                      <a:pt x="52" y="9"/>
                      <a:pt x="50" y="9"/>
                      <a:pt x="48" y="10"/>
                    </a:cubicBezTo>
                    <a:cubicBezTo>
                      <a:pt x="47" y="10"/>
                      <a:pt x="45" y="10"/>
                      <a:pt x="43" y="10"/>
                    </a:cubicBezTo>
                    <a:cubicBezTo>
                      <a:pt x="41" y="6"/>
                      <a:pt x="39" y="3"/>
                      <a:pt x="35" y="1"/>
                    </a:cubicBezTo>
                    <a:cubicBezTo>
                      <a:pt x="32" y="0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98" name="Freeform 1544"/>
              <p:cNvSpPr/>
              <p:nvPr/>
            </p:nvSpPr>
            <p:spPr>
              <a:xfrm>
                <a:off x="9042384" y="3863996"/>
                <a:ext cx="123826" cy="142876"/>
              </a:xfrm>
              <a:custGeom>
                <a:avLst/>
                <a:gdLst>
                  <a:gd name="txL" fmla="*/ 0 w 33"/>
                  <a:gd name="txT" fmla="*/ 0 h 38"/>
                  <a:gd name="txR" fmla="*/ 33 w 33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38">
                    <a:moveTo>
                      <a:pt x="25" y="4"/>
                    </a:moveTo>
                    <a:cubicBezTo>
                      <a:pt x="22" y="2"/>
                      <a:pt x="19" y="2"/>
                      <a:pt x="16" y="1"/>
                    </a:cubicBezTo>
                    <a:cubicBezTo>
                      <a:pt x="13" y="1"/>
                      <a:pt x="11" y="1"/>
                      <a:pt x="8" y="1"/>
                    </a:cubicBezTo>
                    <a:cubicBezTo>
                      <a:pt x="7" y="1"/>
                      <a:pt x="5" y="1"/>
                      <a:pt x="4" y="1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2" y="2"/>
                      <a:pt x="2" y="4"/>
                      <a:pt x="3" y="7"/>
                    </a:cubicBezTo>
                    <a:cubicBezTo>
                      <a:pt x="3" y="9"/>
                      <a:pt x="4" y="11"/>
                      <a:pt x="4" y="13"/>
                    </a:cubicBezTo>
                    <a:cubicBezTo>
                      <a:pt x="5" y="16"/>
                      <a:pt x="6" y="19"/>
                      <a:pt x="7" y="21"/>
                    </a:cubicBezTo>
                    <a:cubicBezTo>
                      <a:pt x="8" y="23"/>
                      <a:pt x="10" y="25"/>
                      <a:pt x="11" y="26"/>
                    </a:cubicBezTo>
                    <a:cubicBezTo>
                      <a:pt x="12" y="26"/>
                      <a:pt x="13" y="27"/>
                      <a:pt x="14" y="27"/>
                    </a:cubicBezTo>
                    <a:cubicBezTo>
                      <a:pt x="15" y="27"/>
                      <a:pt x="17" y="27"/>
                      <a:pt x="18" y="28"/>
                    </a:cubicBezTo>
                    <a:cubicBezTo>
                      <a:pt x="21" y="28"/>
                      <a:pt x="24" y="29"/>
                      <a:pt x="26" y="29"/>
                    </a:cubicBezTo>
                    <a:cubicBezTo>
                      <a:pt x="26" y="30"/>
                      <a:pt x="26" y="32"/>
                      <a:pt x="25" y="34"/>
                    </a:cubicBezTo>
                    <a:cubicBezTo>
                      <a:pt x="24" y="36"/>
                      <a:pt x="22" y="37"/>
                      <a:pt x="20" y="38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21" y="38"/>
                      <a:pt x="23" y="37"/>
                      <a:pt x="25" y="35"/>
                    </a:cubicBezTo>
                    <a:cubicBezTo>
                      <a:pt x="26" y="33"/>
                      <a:pt x="27" y="30"/>
                      <a:pt x="27" y="28"/>
                    </a:cubicBezTo>
                    <a:cubicBezTo>
                      <a:pt x="29" y="28"/>
                      <a:pt x="30" y="26"/>
                      <a:pt x="31" y="24"/>
                    </a:cubicBezTo>
                    <a:cubicBezTo>
                      <a:pt x="32" y="22"/>
                      <a:pt x="33" y="19"/>
                      <a:pt x="32" y="16"/>
                    </a:cubicBezTo>
                    <a:cubicBezTo>
                      <a:pt x="31" y="14"/>
                      <a:pt x="30" y="11"/>
                      <a:pt x="29" y="9"/>
                    </a:cubicBezTo>
                    <a:cubicBezTo>
                      <a:pt x="28" y="7"/>
                      <a:pt x="26" y="6"/>
                      <a:pt x="25" y="4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99" name="Freeform 1545"/>
              <p:cNvSpPr/>
              <p:nvPr/>
            </p:nvSpPr>
            <p:spPr>
              <a:xfrm>
                <a:off x="8742344" y="4295799"/>
                <a:ext cx="157163" cy="230189"/>
              </a:xfrm>
              <a:custGeom>
                <a:avLst/>
                <a:gdLst>
                  <a:gd name="txL" fmla="*/ 0 w 42"/>
                  <a:gd name="txT" fmla="*/ 0 h 61"/>
                  <a:gd name="txR" fmla="*/ 42 w 42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61">
                    <a:moveTo>
                      <a:pt x="1" y="29"/>
                    </a:moveTo>
                    <a:cubicBezTo>
                      <a:pt x="0" y="36"/>
                      <a:pt x="2" y="41"/>
                      <a:pt x="4" y="46"/>
                    </a:cubicBezTo>
                    <a:cubicBezTo>
                      <a:pt x="6" y="50"/>
                      <a:pt x="8" y="53"/>
                      <a:pt x="11" y="55"/>
                    </a:cubicBezTo>
                    <a:cubicBezTo>
                      <a:pt x="13" y="56"/>
                      <a:pt x="15" y="58"/>
                      <a:pt x="17" y="59"/>
                    </a:cubicBezTo>
                    <a:cubicBezTo>
                      <a:pt x="19" y="61"/>
                      <a:pt x="21" y="61"/>
                      <a:pt x="21" y="61"/>
                    </a:cubicBezTo>
                    <a:cubicBezTo>
                      <a:pt x="20" y="59"/>
                      <a:pt x="22" y="57"/>
                      <a:pt x="23" y="55"/>
                    </a:cubicBezTo>
                    <a:cubicBezTo>
                      <a:pt x="25" y="53"/>
                      <a:pt x="27" y="51"/>
                      <a:pt x="29" y="49"/>
                    </a:cubicBezTo>
                    <a:cubicBezTo>
                      <a:pt x="34" y="45"/>
                      <a:pt x="39" y="38"/>
                      <a:pt x="41" y="31"/>
                    </a:cubicBezTo>
                    <a:cubicBezTo>
                      <a:pt x="41" y="26"/>
                      <a:pt x="40" y="22"/>
                      <a:pt x="38" y="18"/>
                    </a:cubicBezTo>
                    <a:cubicBezTo>
                      <a:pt x="36" y="15"/>
                      <a:pt x="33" y="11"/>
                      <a:pt x="29" y="9"/>
                    </a:cubicBezTo>
                    <a:cubicBezTo>
                      <a:pt x="30" y="8"/>
                      <a:pt x="32" y="6"/>
                      <a:pt x="34" y="5"/>
                    </a:cubicBezTo>
                    <a:cubicBezTo>
                      <a:pt x="36" y="3"/>
                      <a:pt x="39" y="2"/>
                      <a:pt x="42" y="1"/>
                    </a:cubicBezTo>
                    <a:cubicBezTo>
                      <a:pt x="42" y="1"/>
                      <a:pt x="42" y="1"/>
                      <a:pt x="42" y="0"/>
                    </a:cubicBezTo>
                    <a:cubicBezTo>
                      <a:pt x="41" y="0"/>
                      <a:pt x="38" y="2"/>
                      <a:pt x="35" y="3"/>
                    </a:cubicBezTo>
                    <a:cubicBezTo>
                      <a:pt x="32" y="5"/>
                      <a:pt x="30" y="7"/>
                      <a:pt x="28" y="9"/>
                    </a:cubicBezTo>
                    <a:cubicBezTo>
                      <a:pt x="23" y="7"/>
                      <a:pt x="16" y="7"/>
                      <a:pt x="11" y="13"/>
                    </a:cubicBezTo>
                    <a:cubicBezTo>
                      <a:pt x="7" y="16"/>
                      <a:pt x="3" y="24"/>
                      <a:pt x="1" y="29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00" name="Freeform 1546"/>
              <p:cNvSpPr/>
              <p:nvPr/>
            </p:nvSpPr>
            <p:spPr>
              <a:xfrm>
                <a:off x="8756632" y="4473600"/>
                <a:ext cx="49213" cy="77788"/>
              </a:xfrm>
              <a:custGeom>
                <a:avLst/>
                <a:gdLst>
                  <a:gd name="txL" fmla="*/ 0 w 13"/>
                  <a:gd name="txT" fmla="*/ 0 h 21"/>
                  <a:gd name="txR" fmla="*/ 13 w 13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21">
                    <a:moveTo>
                      <a:pt x="1" y="10"/>
                    </a:moveTo>
                    <a:cubicBezTo>
                      <a:pt x="0" y="12"/>
                      <a:pt x="1" y="13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9"/>
                      <a:pt x="5" y="21"/>
                      <a:pt x="5" y="21"/>
                    </a:cubicBezTo>
                    <a:cubicBezTo>
                      <a:pt x="5" y="19"/>
                      <a:pt x="7" y="18"/>
                      <a:pt x="9" y="17"/>
                    </a:cubicBezTo>
                    <a:cubicBezTo>
                      <a:pt x="11" y="15"/>
                      <a:pt x="13" y="13"/>
                      <a:pt x="13" y="9"/>
                    </a:cubicBezTo>
                    <a:cubicBezTo>
                      <a:pt x="13" y="8"/>
                      <a:pt x="13" y="6"/>
                      <a:pt x="12" y="5"/>
                    </a:cubicBezTo>
                    <a:cubicBezTo>
                      <a:pt x="11" y="4"/>
                      <a:pt x="9" y="4"/>
                      <a:pt x="8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1"/>
                      <a:pt x="8" y="2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6" y="4"/>
                      <a:pt x="4" y="4"/>
                      <a:pt x="3" y="6"/>
                    </a:cubicBezTo>
                    <a:cubicBezTo>
                      <a:pt x="2" y="7"/>
                      <a:pt x="1" y="9"/>
                      <a:pt x="1" y="1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01" name="Freeform 1547"/>
              <p:cNvSpPr/>
              <p:nvPr/>
            </p:nvSpPr>
            <p:spPr>
              <a:xfrm>
                <a:off x="8602643" y="4402162"/>
                <a:ext cx="406402" cy="239714"/>
              </a:xfrm>
              <a:custGeom>
                <a:avLst/>
                <a:gdLst>
                  <a:gd name="txL" fmla="*/ 0 w 108"/>
                  <a:gd name="txT" fmla="*/ 0 h 64"/>
                  <a:gd name="txR" fmla="*/ 108 w 108"/>
                  <a:gd name="txB" fmla="*/ 64 h 6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8" h="64">
                    <a:moveTo>
                      <a:pt x="56" y="1"/>
                    </a:moveTo>
                    <a:cubicBezTo>
                      <a:pt x="52" y="0"/>
                      <a:pt x="48" y="0"/>
                      <a:pt x="44" y="1"/>
                    </a:cubicBezTo>
                    <a:cubicBezTo>
                      <a:pt x="41" y="2"/>
                      <a:pt x="37" y="3"/>
                      <a:pt x="33" y="4"/>
                    </a:cubicBezTo>
                    <a:cubicBezTo>
                      <a:pt x="27" y="5"/>
                      <a:pt x="21" y="9"/>
                      <a:pt x="16" y="12"/>
                    </a:cubicBezTo>
                    <a:cubicBezTo>
                      <a:pt x="15" y="14"/>
                      <a:pt x="10" y="16"/>
                      <a:pt x="7" y="18"/>
                    </a:cubicBezTo>
                    <a:cubicBezTo>
                      <a:pt x="3" y="20"/>
                      <a:pt x="0" y="22"/>
                      <a:pt x="0" y="22"/>
                    </a:cubicBezTo>
                    <a:cubicBezTo>
                      <a:pt x="5" y="23"/>
                      <a:pt x="8" y="27"/>
                      <a:pt x="11" y="31"/>
                    </a:cubicBezTo>
                    <a:cubicBezTo>
                      <a:pt x="14" y="35"/>
                      <a:pt x="17" y="39"/>
                      <a:pt x="20" y="43"/>
                    </a:cubicBezTo>
                    <a:cubicBezTo>
                      <a:pt x="24" y="48"/>
                      <a:pt x="31" y="54"/>
                      <a:pt x="40" y="58"/>
                    </a:cubicBezTo>
                    <a:cubicBezTo>
                      <a:pt x="42" y="59"/>
                      <a:pt x="44" y="60"/>
                      <a:pt x="47" y="61"/>
                    </a:cubicBezTo>
                    <a:cubicBezTo>
                      <a:pt x="48" y="61"/>
                      <a:pt x="49" y="61"/>
                      <a:pt x="50" y="62"/>
                    </a:cubicBezTo>
                    <a:cubicBezTo>
                      <a:pt x="52" y="62"/>
                      <a:pt x="52" y="62"/>
                      <a:pt x="52" y="62"/>
                    </a:cubicBezTo>
                    <a:cubicBezTo>
                      <a:pt x="53" y="62"/>
                      <a:pt x="54" y="62"/>
                      <a:pt x="55" y="63"/>
                    </a:cubicBezTo>
                    <a:cubicBezTo>
                      <a:pt x="61" y="64"/>
                      <a:pt x="67" y="63"/>
                      <a:pt x="73" y="62"/>
                    </a:cubicBezTo>
                    <a:cubicBezTo>
                      <a:pt x="78" y="60"/>
                      <a:pt x="82" y="57"/>
                      <a:pt x="85" y="54"/>
                    </a:cubicBezTo>
                    <a:cubicBezTo>
                      <a:pt x="88" y="51"/>
                      <a:pt x="89" y="48"/>
                      <a:pt x="90" y="44"/>
                    </a:cubicBezTo>
                    <a:cubicBezTo>
                      <a:pt x="91" y="37"/>
                      <a:pt x="89" y="30"/>
                      <a:pt x="85" y="24"/>
                    </a:cubicBezTo>
                    <a:cubicBezTo>
                      <a:pt x="88" y="22"/>
                      <a:pt x="91" y="21"/>
                      <a:pt x="94" y="21"/>
                    </a:cubicBezTo>
                    <a:cubicBezTo>
                      <a:pt x="99" y="20"/>
                      <a:pt x="103" y="20"/>
                      <a:pt x="108" y="20"/>
                    </a:cubicBezTo>
                    <a:cubicBezTo>
                      <a:pt x="108" y="19"/>
                      <a:pt x="108" y="19"/>
                      <a:pt x="108" y="19"/>
                    </a:cubicBezTo>
                    <a:cubicBezTo>
                      <a:pt x="106" y="18"/>
                      <a:pt x="101" y="19"/>
                      <a:pt x="97" y="20"/>
                    </a:cubicBezTo>
                    <a:cubicBezTo>
                      <a:pt x="92" y="20"/>
                      <a:pt x="88" y="21"/>
                      <a:pt x="85" y="23"/>
                    </a:cubicBezTo>
                    <a:cubicBezTo>
                      <a:pt x="83" y="19"/>
                      <a:pt x="80" y="15"/>
                      <a:pt x="77" y="12"/>
                    </a:cubicBezTo>
                    <a:cubicBezTo>
                      <a:pt x="74" y="10"/>
                      <a:pt x="72" y="7"/>
                      <a:pt x="70" y="6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8" y="5"/>
                      <a:pt x="68" y="4"/>
                      <a:pt x="68" y="4"/>
                    </a:cubicBezTo>
                    <a:cubicBezTo>
                      <a:pt x="68" y="4"/>
                      <a:pt x="68" y="4"/>
                      <a:pt x="67" y="4"/>
                    </a:cubicBezTo>
                    <a:cubicBezTo>
                      <a:pt x="67" y="4"/>
                      <a:pt x="66" y="4"/>
                      <a:pt x="65" y="3"/>
                    </a:cubicBezTo>
                    <a:cubicBezTo>
                      <a:pt x="62" y="2"/>
                      <a:pt x="59" y="2"/>
                      <a:pt x="56" y="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02" name="Freeform 1548"/>
              <p:cNvSpPr/>
              <p:nvPr/>
            </p:nvSpPr>
            <p:spPr>
              <a:xfrm>
                <a:off x="8358167" y="4660927"/>
                <a:ext cx="327027" cy="198439"/>
              </a:xfrm>
              <a:custGeom>
                <a:avLst/>
                <a:gdLst>
                  <a:gd name="txL" fmla="*/ 0 w 87"/>
                  <a:gd name="txT" fmla="*/ 0 h 53"/>
                  <a:gd name="txR" fmla="*/ 87 w 87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7" h="53">
                    <a:moveTo>
                      <a:pt x="25" y="3"/>
                    </a:moveTo>
                    <a:cubicBezTo>
                      <a:pt x="17" y="6"/>
                      <a:pt x="12" y="11"/>
                      <a:pt x="8" y="17"/>
                    </a:cubicBezTo>
                    <a:cubicBezTo>
                      <a:pt x="4" y="22"/>
                      <a:pt x="3" y="28"/>
                      <a:pt x="2" y="33"/>
                    </a:cubicBezTo>
                    <a:cubicBezTo>
                      <a:pt x="2" y="35"/>
                      <a:pt x="1" y="39"/>
                      <a:pt x="1" y="43"/>
                    </a:cubicBezTo>
                    <a:cubicBezTo>
                      <a:pt x="0" y="46"/>
                      <a:pt x="0" y="49"/>
                      <a:pt x="0" y="49"/>
                    </a:cubicBezTo>
                    <a:cubicBezTo>
                      <a:pt x="3" y="47"/>
                      <a:pt x="7" y="47"/>
                      <a:pt x="11" y="47"/>
                    </a:cubicBezTo>
                    <a:cubicBezTo>
                      <a:pt x="14" y="48"/>
                      <a:pt x="18" y="50"/>
                      <a:pt x="21" y="50"/>
                    </a:cubicBezTo>
                    <a:cubicBezTo>
                      <a:pt x="26" y="52"/>
                      <a:pt x="31" y="53"/>
                      <a:pt x="37" y="53"/>
                    </a:cubicBezTo>
                    <a:cubicBezTo>
                      <a:pt x="43" y="53"/>
                      <a:pt x="49" y="52"/>
                      <a:pt x="55" y="50"/>
                    </a:cubicBezTo>
                    <a:cubicBezTo>
                      <a:pt x="62" y="47"/>
                      <a:pt x="66" y="42"/>
                      <a:pt x="68" y="36"/>
                    </a:cubicBezTo>
                    <a:cubicBezTo>
                      <a:pt x="70" y="30"/>
                      <a:pt x="70" y="23"/>
                      <a:pt x="67" y="18"/>
                    </a:cubicBezTo>
                    <a:cubicBezTo>
                      <a:pt x="70" y="17"/>
                      <a:pt x="73" y="17"/>
                      <a:pt x="76" y="17"/>
                    </a:cubicBezTo>
                    <a:cubicBezTo>
                      <a:pt x="80" y="17"/>
                      <a:pt x="83" y="18"/>
                      <a:pt x="87" y="18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5" y="16"/>
                      <a:pt x="82" y="16"/>
                      <a:pt x="78" y="16"/>
                    </a:cubicBezTo>
                    <a:cubicBezTo>
                      <a:pt x="74" y="16"/>
                      <a:pt x="70" y="16"/>
                      <a:pt x="67" y="17"/>
                    </a:cubicBezTo>
                    <a:cubicBezTo>
                      <a:pt x="66" y="13"/>
                      <a:pt x="64" y="10"/>
                      <a:pt x="61" y="7"/>
                    </a:cubicBezTo>
                    <a:cubicBezTo>
                      <a:pt x="58" y="4"/>
                      <a:pt x="55" y="2"/>
                      <a:pt x="50" y="1"/>
                    </a:cubicBezTo>
                    <a:cubicBezTo>
                      <a:pt x="47" y="0"/>
                      <a:pt x="43" y="0"/>
                      <a:pt x="38" y="0"/>
                    </a:cubicBezTo>
                    <a:cubicBezTo>
                      <a:pt x="34" y="1"/>
                      <a:pt x="29" y="2"/>
                      <a:pt x="25" y="3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03" name="Freeform 1549"/>
              <p:cNvSpPr/>
              <p:nvPr/>
            </p:nvSpPr>
            <p:spPr>
              <a:xfrm>
                <a:off x="8151791" y="4889528"/>
                <a:ext cx="338140" cy="249239"/>
              </a:xfrm>
              <a:custGeom>
                <a:avLst/>
                <a:gdLst>
                  <a:gd name="txL" fmla="*/ 0 w 90"/>
                  <a:gd name="txT" fmla="*/ 0 h 66"/>
                  <a:gd name="txR" fmla="*/ 90 w 90"/>
                  <a:gd name="txB" fmla="*/ 66 h 6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0" h="66">
                    <a:moveTo>
                      <a:pt x="17" y="11"/>
                    </a:moveTo>
                    <a:cubicBezTo>
                      <a:pt x="9" y="17"/>
                      <a:pt x="5" y="24"/>
                      <a:pt x="2" y="32"/>
                    </a:cubicBezTo>
                    <a:cubicBezTo>
                      <a:pt x="0" y="39"/>
                      <a:pt x="0" y="46"/>
                      <a:pt x="3" y="51"/>
                    </a:cubicBezTo>
                    <a:cubicBezTo>
                      <a:pt x="3" y="52"/>
                      <a:pt x="3" y="54"/>
                      <a:pt x="4" y="56"/>
                    </a:cubicBezTo>
                    <a:cubicBezTo>
                      <a:pt x="5" y="58"/>
                      <a:pt x="6" y="60"/>
                      <a:pt x="7" y="61"/>
                    </a:cubicBezTo>
                    <a:cubicBezTo>
                      <a:pt x="9" y="64"/>
                      <a:pt x="12" y="66"/>
                      <a:pt x="12" y="66"/>
                    </a:cubicBezTo>
                    <a:cubicBezTo>
                      <a:pt x="11" y="65"/>
                      <a:pt x="12" y="64"/>
                      <a:pt x="13" y="63"/>
                    </a:cubicBezTo>
                    <a:cubicBezTo>
                      <a:pt x="15" y="62"/>
                      <a:pt x="16" y="62"/>
                      <a:pt x="17" y="62"/>
                    </a:cubicBezTo>
                    <a:cubicBezTo>
                      <a:pt x="21" y="62"/>
                      <a:pt x="24" y="63"/>
                      <a:pt x="28" y="63"/>
                    </a:cubicBezTo>
                    <a:cubicBezTo>
                      <a:pt x="33" y="63"/>
                      <a:pt x="39" y="62"/>
                      <a:pt x="46" y="60"/>
                    </a:cubicBezTo>
                    <a:cubicBezTo>
                      <a:pt x="49" y="59"/>
                      <a:pt x="53" y="57"/>
                      <a:pt x="57" y="55"/>
                    </a:cubicBezTo>
                    <a:cubicBezTo>
                      <a:pt x="61" y="53"/>
                      <a:pt x="63" y="50"/>
                      <a:pt x="66" y="48"/>
                    </a:cubicBezTo>
                    <a:cubicBezTo>
                      <a:pt x="70" y="42"/>
                      <a:pt x="72" y="35"/>
                      <a:pt x="71" y="29"/>
                    </a:cubicBezTo>
                    <a:cubicBezTo>
                      <a:pt x="71" y="22"/>
                      <a:pt x="69" y="15"/>
                      <a:pt x="65" y="10"/>
                    </a:cubicBezTo>
                    <a:cubicBezTo>
                      <a:pt x="68" y="8"/>
                      <a:pt x="71" y="7"/>
                      <a:pt x="75" y="7"/>
                    </a:cubicBezTo>
                    <a:cubicBezTo>
                      <a:pt x="80" y="6"/>
                      <a:pt x="85" y="7"/>
                      <a:pt x="89" y="9"/>
                    </a:cubicBezTo>
                    <a:cubicBezTo>
                      <a:pt x="89" y="9"/>
                      <a:pt x="90" y="8"/>
                      <a:pt x="90" y="8"/>
                    </a:cubicBezTo>
                    <a:cubicBezTo>
                      <a:pt x="89" y="7"/>
                      <a:pt x="87" y="6"/>
                      <a:pt x="85" y="6"/>
                    </a:cubicBezTo>
                    <a:cubicBezTo>
                      <a:pt x="83" y="6"/>
                      <a:pt x="81" y="5"/>
                      <a:pt x="78" y="6"/>
                    </a:cubicBezTo>
                    <a:cubicBezTo>
                      <a:pt x="73" y="6"/>
                      <a:pt x="67" y="7"/>
                      <a:pt x="64" y="9"/>
                    </a:cubicBezTo>
                    <a:cubicBezTo>
                      <a:pt x="61" y="6"/>
                      <a:pt x="57" y="3"/>
                      <a:pt x="53" y="2"/>
                    </a:cubicBezTo>
                    <a:cubicBezTo>
                      <a:pt x="48" y="0"/>
                      <a:pt x="43" y="0"/>
                      <a:pt x="38" y="1"/>
                    </a:cubicBezTo>
                    <a:cubicBezTo>
                      <a:pt x="37" y="2"/>
                      <a:pt x="35" y="2"/>
                      <a:pt x="33" y="3"/>
                    </a:cubicBezTo>
                    <a:cubicBezTo>
                      <a:pt x="32" y="3"/>
                      <a:pt x="32" y="3"/>
                      <a:pt x="31" y="3"/>
                    </a:cubicBezTo>
                    <a:cubicBezTo>
                      <a:pt x="30" y="4"/>
                      <a:pt x="29" y="4"/>
                      <a:pt x="28" y="4"/>
                    </a:cubicBezTo>
                    <a:cubicBezTo>
                      <a:pt x="24" y="6"/>
                      <a:pt x="20" y="8"/>
                      <a:pt x="17" y="1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04" name="Freeform 1550"/>
              <p:cNvSpPr/>
              <p:nvPr/>
            </p:nvSpPr>
            <p:spPr>
              <a:xfrm>
                <a:off x="8181953" y="5043517"/>
                <a:ext cx="274639" cy="279402"/>
              </a:xfrm>
              <a:custGeom>
                <a:avLst/>
                <a:gdLst>
                  <a:gd name="txL" fmla="*/ 0 w 73"/>
                  <a:gd name="txT" fmla="*/ 0 h 74"/>
                  <a:gd name="txR" fmla="*/ 73 w 73"/>
                  <a:gd name="txB" fmla="*/ 74 h 74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74">
                    <a:moveTo>
                      <a:pt x="5" y="21"/>
                    </a:moveTo>
                    <a:cubicBezTo>
                      <a:pt x="0" y="28"/>
                      <a:pt x="0" y="35"/>
                      <a:pt x="0" y="42"/>
                    </a:cubicBezTo>
                    <a:cubicBezTo>
                      <a:pt x="0" y="47"/>
                      <a:pt x="2" y="52"/>
                      <a:pt x="4" y="57"/>
                    </a:cubicBezTo>
                    <a:cubicBezTo>
                      <a:pt x="5" y="59"/>
                      <a:pt x="6" y="63"/>
                      <a:pt x="6" y="67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10" y="70"/>
                      <a:pt x="14" y="67"/>
                      <a:pt x="18" y="66"/>
                    </a:cubicBezTo>
                    <a:cubicBezTo>
                      <a:pt x="22" y="64"/>
                      <a:pt x="27" y="63"/>
                      <a:pt x="30" y="61"/>
                    </a:cubicBezTo>
                    <a:cubicBezTo>
                      <a:pt x="35" y="59"/>
                      <a:pt x="40" y="56"/>
                      <a:pt x="45" y="52"/>
                    </a:cubicBezTo>
                    <a:cubicBezTo>
                      <a:pt x="49" y="49"/>
                      <a:pt x="53" y="45"/>
                      <a:pt x="55" y="41"/>
                    </a:cubicBezTo>
                    <a:cubicBezTo>
                      <a:pt x="58" y="36"/>
                      <a:pt x="58" y="30"/>
                      <a:pt x="57" y="24"/>
                    </a:cubicBezTo>
                    <a:cubicBezTo>
                      <a:pt x="56" y="18"/>
                      <a:pt x="54" y="12"/>
                      <a:pt x="50" y="8"/>
                    </a:cubicBezTo>
                    <a:cubicBezTo>
                      <a:pt x="53" y="6"/>
                      <a:pt x="57" y="5"/>
                      <a:pt x="60" y="4"/>
                    </a:cubicBezTo>
                    <a:cubicBezTo>
                      <a:pt x="64" y="4"/>
                      <a:pt x="69" y="4"/>
                      <a:pt x="72" y="6"/>
                    </a:cubicBezTo>
                    <a:cubicBezTo>
                      <a:pt x="73" y="6"/>
                      <a:pt x="73" y="5"/>
                      <a:pt x="73" y="5"/>
                    </a:cubicBezTo>
                    <a:cubicBezTo>
                      <a:pt x="71" y="4"/>
                      <a:pt x="67" y="3"/>
                      <a:pt x="62" y="3"/>
                    </a:cubicBezTo>
                    <a:cubicBezTo>
                      <a:pt x="58" y="4"/>
                      <a:pt x="53" y="5"/>
                      <a:pt x="50" y="7"/>
                    </a:cubicBezTo>
                    <a:cubicBezTo>
                      <a:pt x="47" y="4"/>
                      <a:pt x="43" y="2"/>
                      <a:pt x="39" y="1"/>
                    </a:cubicBezTo>
                    <a:cubicBezTo>
                      <a:pt x="34" y="0"/>
                      <a:pt x="29" y="1"/>
                      <a:pt x="24" y="3"/>
                    </a:cubicBezTo>
                    <a:cubicBezTo>
                      <a:pt x="21" y="5"/>
                      <a:pt x="17" y="8"/>
                      <a:pt x="13" y="11"/>
                    </a:cubicBezTo>
                    <a:cubicBezTo>
                      <a:pt x="10" y="14"/>
                      <a:pt x="7" y="18"/>
                      <a:pt x="5" y="2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05" name="Freeform 1551"/>
              <p:cNvSpPr/>
              <p:nvPr/>
            </p:nvSpPr>
            <p:spPr>
              <a:xfrm>
                <a:off x="8231166" y="5243543"/>
                <a:ext cx="168276" cy="127001"/>
              </a:xfrm>
              <a:custGeom>
                <a:avLst/>
                <a:gdLst>
                  <a:gd name="txL" fmla="*/ 0 w 45"/>
                  <a:gd name="txT" fmla="*/ 0 h 34"/>
                  <a:gd name="txR" fmla="*/ 45 w 45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34">
                    <a:moveTo>
                      <a:pt x="8" y="7"/>
                    </a:moveTo>
                    <a:cubicBezTo>
                      <a:pt x="5" y="10"/>
                      <a:pt x="4" y="14"/>
                      <a:pt x="4" y="17"/>
                    </a:cubicBezTo>
                    <a:cubicBezTo>
                      <a:pt x="3" y="20"/>
                      <a:pt x="3" y="22"/>
                      <a:pt x="3" y="25"/>
                    </a:cubicBezTo>
                    <a:cubicBezTo>
                      <a:pt x="3" y="26"/>
                      <a:pt x="2" y="28"/>
                      <a:pt x="2" y="30"/>
                    </a:cubicBezTo>
                    <a:cubicBezTo>
                      <a:pt x="1" y="32"/>
                      <a:pt x="0" y="34"/>
                      <a:pt x="0" y="34"/>
                    </a:cubicBezTo>
                    <a:cubicBezTo>
                      <a:pt x="5" y="32"/>
                      <a:pt x="11" y="32"/>
                      <a:pt x="15" y="31"/>
                    </a:cubicBezTo>
                    <a:cubicBezTo>
                      <a:pt x="19" y="31"/>
                      <a:pt x="22" y="30"/>
                      <a:pt x="25" y="29"/>
                    </a:cubicBezTo>
                    <a:cubicBezTo>
                      <a:pt x="27" y="27"/>
                      <a:pt x="30" y="26"/>
                      <a:pt x="31" y="24"/>
                    </a:cubicBezTo>
                    <a:cubicBezTo>
                      <a:pt x="33" y="22"/>
                      <a:pt x="34" y="19"/>
                      <a:pt x="34" y="16"/>
                    </a:cubicBezTo>
                    <a:cubicBezTo>
                      <a:pt x="35" y="13"/>
                      <a:pt x="35" y="10"/>
                      <a:pt x="34" y="7"/>
                    </a:cubicBezTo>
                    <a:cubicBezTo>
                      <a:pt x="35" y="6"/>
                      <a:pt x="37" y="6"/>
                      <a:pt x="39" y="7"/>
                    </a:cubicBezTo>
                    <a:cubicBezTo>
                      <a:pt x="41" y="7"/>
                      <a:pt x="43" y="8"/>
                      <a:pt x="45" y="9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4" y="8"/>
                      <a:pt x="42" y="7"/>
                      <a:pt x="40" y="6"/>
                    </a:cubicBezTo>
                    <a:cubicBezTo>
                      <a:pt x="38" y="6"/>
                      <a:pt x="35" y="6"/>
                      <a:pt x="33" y="6"/>
                    </a:cubicBezTo>
                    <a:cubicBezTo>
                      <a:pt x="32" y="4"/>
                      <a:pt x="31" y="3"/>
                      <a:pt x="29" y="2"/>
                    </a:cubicBezTo>
                    <a:cubicBezTo>
                      <a:pt x="26" y="1"/>
                      <a:pt x="24" y="0"/>
                      <a:pt x="21" y="1"/>
                    </a:cubicBezTo>
                    <a:cubicBezTo>
                      <a:pt x="18" y="1"/>
                      <a:pt x="16" y="2"/>
                      <a:pt x="14" y="3"/>
                    </a:cubicBezTo>
                    <a:cubicBezTo>
                      <a:pt x="11" y="5"/>
                      <a:pt x="10" y="6"/>
                      <a:pt x="8" y="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06" name="Freeform 1552"/>
              <p:cNvSpPr/>
              <p:nvPr/>
            </p:nvSpPr>
            <p:spPr>
              <a:xfrm>
                <a:off x="8020027" y="5205443"/>
                <a:ext cx="142876" cy="109538"/>
              </a:xfrm>
              <a:custGeom>
                <a:avLst/>
                <a:gdLst>
                  <a:gd name="txL" fmla="*/ 0 w 38"/>
                  <a:gd name="txT" fmla="*/ 0 h 29"/>
                  <a:gd name="txR" fmla="*/ 38 w 38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29">
                    <a:moveTo>
                      <a:pt x="8" y="7"/>
                    </a:moveTo>
                    <a:cubicBezTo>
                      <a:pt x="6" y="9"/>
                      <a:pt x="5" y="12"/>
                      <a:pt x="4" y="15"/>
                    </a:cubicBezTo>
                    <a:cubicBezTo>
                      <a:pt x="3" y="17"/>
                      <a:pt x="3" y="20"/>
                      <a:pt x="3" y="22"/>
                    </a:cubicBezTo>
                    <a:cubicBezTo>
                      <a:pt x="3" y="23"/>
                      <a:pt x="2" y="25"/>
                      <a:pt x="2" y="26"/>
                    </a:cubicBezTo>
                    <a:cubicBezTo>
                      <a:pt x="1" y="28"/>
                      <a:pt x="0" y="29"/>
                      <a:pt x="0" y="29"/>
                    </a:cubicBezTo>
                    <a:cubicBezTo>
                      <a:pt x="5" y="28"/>
                      <a:pt x="10" y="29"/>
                      <a:pt x="14" y="28"/>
                    </a:cubicBezTo>
                    <a:cubicBezTo>
                      <a:pt x="17" y="28"/>
                      <a:pt x="20" y="27"/>
                      <a:pt x="23" y="25"/>
                    </a:cubicBezTo>
                    <a:cubicBezTo>
                      <a:pt x="25" y="24"/>
                      <a:pt x="28" y="22"/>
                      <a:pt x="29" y="20"/>
                    </a:cubicBezTo>
                    <a:cubicBezTo>
                      <a:pt x="31" y="18"/>
                      <a:pt x="31" y="15"/>
                      <a:pt x="31" y="13"/>
                    </a:cubicBezTo>
                    <a:cubicBezTo>
                      <a:pt x="31" y="10"/>
                      <a:pt x="30" y="7"/>
                      <a:pt x="28" y="5"/>
                    </a:cubicBezTo>
                    <a:cubicBezTo>
                      <a:pt x="30" y="4"/>
                      <a:pt x="31" y="4"/>
                      <a:pt x="33" y="3"/>
                    </a:cubicBezTo>
                    <a:cubicBezTo>
                      <a:pt x="35" y="3"/>
                      <a:pt x="36" y="3"/>
                      <a:pt x="38" y="4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38" y="3"/>
                      <a:pt x="36" y="3"/>
                      <a:pt x="34" y="3"/>
                    </a:cubicBezTo>
                    <a:cubicBezTo>
                      <a:pt x="32" y="3"/>
                      <a:pt x="30" y="4"/>
                      <a:pt x="28" y="5"/>
                    </a:cubicBezTo>
                    <a:cubicBezTo>
                      <a:pt x="26" y="2"/>
                      <a:pt x="22" y="0"/>
                      <a:pt x="17" y="2"/>
                    </a:cubicBezTo>
                    <a:cubicBezTo>
                      <a:pt x="14" y="3"/>
                      <a:pt x="10" y="5"/>
                      <a:pt x="8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07" name="Freeform 1553"/>
              <p:cNvSpPr/>
              <p:nvPr/>
            </p:nvSpPr>
            <p:spPr>
              <a:xfrm>
                <a:off x="7896202" y="5156230"/>
                <a:ext cx="165101" cy="177801"/>
              </a:xfrm>
              <a:custGeom>
                <a:avLst/>
                <a:gdLst>
                  <a:gd name="txL" fmla="*/ 0 w 44"/>
                  <a:gd name="txT" fmla="*/ 0 h 47"/>
                  <a:gd name="txR" fmla="*/ 44 w 44"/>
                  <a:gd name="txB" fmla="*/ 47 h 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47">
                    <a:moveTo>
                      <a:pt x="2" y="14"/>
                    </a:moveTo>
                    <a:cubicBezTo>
                      <a:pt x="0" y="19"/>
                      <a:pt x="0" y="23"/>
                      <a:pt x="1" y="27"/>
                    </a:cubicBezTo>
                    <a:cubicBezTo>
                      <a:pt x="1" y="31"/>
                      <a:pt x="2" y="34"/>
                      <a:pt x="3" y="37"/>
                    </a:cubicBezTo>
                    <a:cubicBezTo>
                      <a:pt x="4" y="39"/>
                      <a:pt x="6" y="47"/>
                      <a:pt x="6" y="47"/>
                    </a:cubicBezTo>
                    <a:cubicBezTo>
                      <a:pt x="9" y="42"/>
                      <a:pt x="15" y="40"/>
                      <a:pt x="20" y="38"/>
                    </a:cubicBezTo>
                    <a:cubicBezTo>
                      <a:pt x="23" y="36"/>
                      <a:pt x="26" y="34"/>
                      <a:pt x="29" y="32"/>
                    </a:cubicBezTo>
                    <a:cubicBezTo>
                      <a:pt x="31" y="29"/>
                      <a:pt x="33" y="27"/>
                      <a:pt x="34" y="24"/>
                    </a:cubicBezTo>
                    <a:cubicBezTo>
                      <a:pt x="35" y="21"/>
                      <a:pt x="35" y="18"/>
                      <a:pt x="34" y="15"/>
                    </a:cubicBezTo>
                    <a:cubicBezTo>
                      <a:pt x="34" y="11"/>
                      <a:pt x="33" y="7"/>
                      <a:pt x="31" y="4"/>
                    </a:cubicBezTo>
                    <a:cubicBezTo>
                      <a:pt x="33" y="3"/>
                      <a:pt x="36" y="3"/>
                      <a:pt x="38" y="3"/>
                    </a:cubicBezTo>
                    <a:cubicBezTo>
                      <a:pt x="41" y="4"/>
                      <a:pt x="43" y="7"/>
                      <a:pt x="44" y="10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4" y="8"/>
                      <a:pt x="43" y="8"/>
                      <a:pt x="43" y="7"/>
                    </a:cubicBezTo>
                    <a:cubicBezTo>
                      <a:pt x="42" y="6"/>
                      <a:pt x="41" y="5"/>
                      <a:pt x="40" y="4"/>
                    </a:cubicBezTo>
                    <a:cubicBezTo>
                      <a:pt x="38" y="3"/>
                      <a:pt x="37" y="3"/>
                      <a:pt x="35" y="3"/>
                    </a:cubicBezTo>
                    <a:cubicBezTo>
                      <a:pt x="33" y="3"/>
                      <a:pt x="32" y="3"/>
                      <a:pt x="31" y="4"/>
                    </a:cubicBezTo>
                    <a:cubicBezTo>
                      <a:pt x="29" y="2"/>
                      <a:pt x="26" y="0"/>
                      <a:pt x="23" y="0"/>
                    </a:cubicBezTo>
                    <a:cubicBezTo>
                      <a:pt x="20" y="0"/>
                      <a:pt x="17" y="1"/>
                      <a:pt x="14" y="2"/>
                    </a:cubicBezTo>
                    <a:cubicBezTo>
                      <a:pt x="9" y="5"/>
                      <a:pt x="5" y="10"/>
                      <a:pt x="2" y="1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08" name="Freeform 1554"/>
              <p:cNvSpPr/>
              <p:nvPr/>
            </p:nvSpPr>
            <p:spPr>
              <a:xfrm>
                <a:off x="9548799" y="4394225"/>
                <a:ext cx="71438" cy="112713"/>
              </a:xfrm>
              <a:custGeom>
                <a:avLst/>
                <a:gdLst>
                  <a:gd name="txL" fmla="*/ 0 w 19"/>
                  <a:gd name="txT" fmla="*/ 0 h 30"/>
                  <a:gd name="txR" fmla="*/ 19 w 19"/>
                  <a:gd name="txB" fmla="*/ 30 h 30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19" h="30">
                    <a:moveTo>
                      <a:pt x="0" y="0"/>
                    </a:moveTo>
                    <a:cubicBezTo>
                      <a:pt x="4" y="5"/>
                      <a:pt x="9" y="9"/>
                      <a:pt x="12" y="14"/>
                    </a:cubicBezTo>
                    <a:cubicBezTo>
                      <a:pt x="13" y="16"/>
                      <a:pt x="14" y="19"/>
                      <a:pt x="15" y="22"/>
                    </a:cubicBezTo>
                    <a:cubicBezTo>
                      <a:pt x="15" y="25"/>
                      <a:pt x="16" y="28"/>
                      <a:pt x="17" y="30"/>
                    </a:cubicBezTo>
                    <a:cubicBezTo>
                      <a:pt x="18" y="26"/>
                      <a:pt x="18" y="22"/>
                      <a:pt x="19" y="18"/>
                    </a:cubicBezTo>
                    <a:cubicBezTo>
                      <a:pt x="17" y="15"/>
                      <a:pt x="14" y="11"/>
                      <a:pt x="12" y="9"/>
                    </a:cubicBezTo>
                    <a:cubicBezTo>
                      <a:pt x="8" y="6"/>
                      <a:pt x="4" y="3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09" name="Freeform 1557"/>
              <p:cNvSpPr/>
              <p:nvPr/>
            </p:nvSpPr>
            <p:spPr>
              <a:xfrm>
                <a:off x="9493236" y="4375175"/>
                <a:ext cx="55563" cy="139701"/>
              </a:xfrm>
              <a:custGeom>
                <a:avLst/>
                <a:gdLst>
                  <a:gd name="txL" fmla="*/ 0 w 15"/>
                  <a:gd name="txT" fmla="*/ 0 h 37"/>
                  <a:gd name="txR" fmla="*/ 15 w 15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37">
                    <a:moveTo>
                      <a:pt x="8" y="17"/>
                    </a:moveTo>
                    <a:cubicBezTo>
                      <a:pt x="9" y="14"/>
                      <a:pt x="10" y="9"/>
                      <a:pt x="11" y="7"/>
                    </a:cubicBezTo>
                    <a:cubicBezTo>
                      <a:pt x="11" y="5"/>
                      <a:pt x="10" y="0"/>
                      <a:pt x="10" y="0"/>
                    </a:cubicBezTo>
                    <a:cubicBezTo>
                      <a:pt x="10" y="4"/>
                      <a:pt x="9" y="7"/>
                      <a:pt x="7" y="10"/>
                    </a:cubicBezTo>
                    <a:cubicBezTo>
                      <a:pt x="5" y="14"/>
                      <a:pt x="3" y="17"/>
                      <a:pt x="2" y="20"/>
                    </a:cubicBezTo>
                    <a:cubicBezTo>
                      <a:pt x="0" y="24"/>
                      <a:pt x="1" y="27"/>
                      <a:pt x="3" y="31"/>
                    </a:cubicBezTo>
                    <a:cubicBezTo>
                      <a:pt x="3" y="31"/>
                      <a:pt x="3" y="32"/>
                      <a:pt x="4" y="32"/>
                    </a:cubicBezTo>
                    <a:cubicBezTo>
                      <a:pt x="7" y="34"/>
                      <a:pt x="11" y="36"/>
                      <a:pt x="15" y="37"/>
                    </a:cubicBezTo>
                    <a:cubicBezTo>
                      <a:pt x="14" y="36"/>
                      <a:pt x="12" y="35"/>
                      <a:pt x="11" y="33"/>
                    </a:cubicBezTo>
                    <a:cubicBezTo>
                      <a:pt x="6" y="27"/>
                      <a:pt x="6" y="20"/>
                      <a:pt x="8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10" name="Freeform 1558"/>
              <p:cNvSpPr/>
              <p:nvPr/>
            </p:nvSpPr>
            <p:spPr>
              <a:xfrm>
                <a:off x="9493236" y="4319612"/>
                <a:ext cx="115888" cy="206376"/>
              </a:xfrm>
              <a:custGeom>
                <a:avLst/>
                <a:gdLst>
                  <a:gd name="txL" fmla="*/ 0 w 31"/>
                  <a:gd name="txT" fmla="*/ 0 h 55"/>
                  <a:gd name="txR" fmla="*/ 31 w 31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55">
                    <a:moveTo>
                      <a:pt x="8" y="38"/>
                    </a:moveTo>
                    <a:cubicBezTo>
                      <a:pt x="7" y="37"/>
                      <a:pt x="8" y="36"/>
                      <a:pt x="8" y="34"/>
                    </a:cubicBezTo>
                    <a:cubicBezTo>
                      <a:pt x="8" y="32"/>
                      <a:pt x="9" y="29"/>
                      <a:pt x="10" y="27"/>
                    </a:cubicBezTo>
                    <a:cubicBezTo>
                      <a:pt x="10" y="26"/>
                      <a:pt x="11" y="25"/>
                      <a:pt x="11" y="23"/>
                    </a:cubicBezTo>
                    <a:cubicBezTo>
                      <a:pt x="11" y="23"/>
                      <a:pt x="11" y="22"/>
                      <a:pt x="12" y="22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1"/>
                      <a:pt x="12" y="20"/>
                      <a:pt x="12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19"/>
                      <a:pt x="13" y="18"/>
                      <a:pt x="13" y="18"/>
                    </a:cubicBezTo>
                    <a:cubicBezTo>
                      <a:pt x="13" y="19"/>
                      <a:pt x="13" y="20"/>
                      <a:pt x="13" y="21"/>
                    </a:cubicBezTo>
                    <a:cubicBezTo>
                      <a:pt x="13" y="21"/>
                      <a:pt x="13" y="22"/>
                      <a:pt x="13" y="23"/>
                    </a:cubicBezTo>
                    <a:cubicBezTo>
                      <a:pt x="13" y="23"/>
                      <a:pt x="13" y="24"/>
                      <a:pt x="13" y="25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30"/>
                      <a:pt x="15" y="31"/>
                      <a:pt x="15" y="32"/>
                    </a:cubicBezTo>
                    <a:cubicBezTo>
                      <a:pt x="15" y="33"/>
                      <a:pt x="15" y="34"/>
                      <a:pt x="15" y="35"/>
                    </a:cubicBezTo>
                    <a:cubicBezTo>
                      <a:pt x="15" y="36"/>
                      <a:pt x="15" y="37"/>
                      <a:pt x="15" y="37"/>
                    </a:cubicBezTo>
                    <a:cubicBezTo>
                      <a:pt x="15" y="38"/>
                      <a:pt x="15" y="39"/>
                      <a:pt x="16" y="40"/>
                    </a:cubicBezTo>
                    <a:cubicBezTo>
                      <a:pt x="16" y="41"/>
                      <a:pt x="16" y="43"/>
                      <a:pt x="17" y="44"/>
                    </a:cubicBezTo>
                    <a:cubicBezTo>
                      <a:pt x="17" y="45"/>
                      <a:pt x="17" y="45"/>
                      <a:pt x="18" y="46"/>
                    </a:cubicBezTo>
                    <a:cubicBezTo>
                      <a:pt x="18" y="47"/>
                      <a:pt x="19" y="47"/>
                      <a:pt x="19" y="48"/>
                    </a:cubicBezTo>
                    <a:cubicBezTo>
                      <a:pt x="18" y="47"/>
                      <a:pt x="17" y="45"/>
                      <a:pt x="17" y="44"/>
                    </a:cubicBezTo>
                    <a:cubicBezTo>
                      <a:pt x="17" y="42"/>
                      <a:pt x="16" y="41"/>
                      <a:pt x="16" y="40"/>
                    </a:cubicBezTo>
                    <a:cubicBezTo>
                      <a:pt x="16" y="39"/>
                      <a:pt x="16" y="38"/>
                      <a:pt x="16" y="37"/>
                    </a:cubicBezTo>
                    <a:cubicBezTo>
                      <a:pt x="16" y="37"/>
                      <a:pt x="16" y="36"/>
                      <a:pt x="16" y="35"/>
                    </a:cubicBezTo>
                    <a:cubicBezTo>
                      <a:pt x="16" y="35"/>
                      <a:pt x="16" y="34"/>
                      <a:pt x="16" y="34"/>
                    </a:cubicBezTo>
                    <a:cubicBezTo>
                      <a:pt x="17" y="37"/>
                      <a:pt x="18" y="40"/>
                      <a:pt x="20" y="43"/>
                    </a:cubicBezTo>
                    <a:cubicBezTo>
                      <a:pt x="21" y="45"/>
                      <a:pt x="23" y="47"/>
                      <a:pt x="24" y="49"/>
                    </a:cubicBezTo>
                    <a:cubicBezTo>
                      <a:pt x="25" y="50"/>
                      <a:pt x="26" y="51"/>
                      <a:pt x="27" y="52"/>
                    </a:cubicBezTo>
                    <a:cubicBezTo>
                      <a:pt x="28" y="53"/>
                      <a:pt x="29" y="54"/>
                      <a:pt x="30" y="55"/>
                    </a:cubicBezTo>
                    <a:cubicBezTo>
                      <a:pt x="30" y="54"/>
                      <a:pt x="29" y="54"/>
                      <a:pt x="29" y="53"/>
                    </a:cubicBezTo>
                    <a:cubicBezTo>
                      <a:pt x="28" y="53"/>
                      <a:pt x="28" y="52"/>
                      <a:pt x="27" y="52"/>
                    </a:cubicBezTo>
                    <a:cubicBezTo>
                      <a:pt x="27" y="51"/>
                      <a:pt x="26" y="50"/>
                      <a:pt x="25" y="49"/>
                    </a:cubicBezTo>
                    <a:cubicBezTo>
                      <a:pt x="24" y="47"/>
                      <a:pt x="22" y="45"/>
                      <a:pt x="21" y="42"/>
                    </a:cubicBezTo>
                    <a:cubicBezTo>
                      <a:pt x="18" y="38"/>
                      <a:pt x="17" y="33"/>
                      <a:pt x="15" y="28"/>
                    </a:cubicBezTo>
                    <a:cubicBezTo>
                      <a:pt x="15" y="27"/>
                      <a:pt x="15" y="26"/>
                      <a:pt x="15" y="25"/>
                    </a:cubicBezTo>
                    <a:cubicBezTo>
                      <a:pt x="15" y="24"/>
                      <a:pt x="15" y="23"/>
                      <a:pt x="15" y="23"/>
                    </a:cubicBezTo>
                    <a:cubicBezTo>
                      <a:pt x="15" y="22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0"/>
                    </a:cubicBezTo>
                    <a:cubicBezTo>
                      <a:pt x="14" y="21"/>
                      <a:pt x="14" y="21"/>
                      <a:pt x="15" y="21"/>
                    </a:cubicBezTo>
                    <a:cubicBezTo>
                      <a:pt x="15" y="21"/>
                      <a:pt x="15" y="22"/>
                      <a:pt x="16" y="22"/>
                    </a:cubicBezTo>
                    <a:cubicBezTo>
                      <a:pt x="16" y="23"/>
                      <a:pt x="17" y="24"/>
                      <a:pt x="17" y="24"/>
                    </a:cubicBezTo>
                    <a:cubicBezTo>
                      <a:pt x="19" y="26"/>
                      <a:pt x="22" y="28"/>
                      <a:pt x="24" y="30"/>
                    </a:cubicBezTo>
                    <a:cubicBezTo>
                      <a:pt x="24" y="30"/>
                      <a:pt x="24" y="31"/>
                      <a:pt x="25" y="31"/>
                    </a:cubicBezTo>
                    <a:cubicBezTo>
                      <a:pt x="25" y="32"/>
                      <a:pt x="25" y="33"/>
                      <a:pt x="26" y="33"/>
                    </a:cubicBezTo>
                    <a:cubicBezTo>
                      <a:pt x="26" y="34"/>
                      <a:pt x="27" y="36"/>
                      <a:pt x="28" y="37"/>
                    </a:cubicBezTo>
                    <a:cubicBezTo>
                      <a:pt x="28" y="38"/>
                      <a:pt x="29" y="40"/>
                      <a:pt x="29" y="41"/>
                    </a:cubicBezTo>
                    <a:cubicBezTo>
                      <a:pt x="29" y="42"/>
                      <a:pt x="30" y="44"/>
                      <a:pt x="30" y="45"/>
                    </a:cubicBezTo>
                    <a:cubicBezTo>
                      <a:pt x="30" y="44"/>
                      <a:pt x="30" y="42"/>
                      <a:pt x="29" y="41"/>
                    </a:cubicBezTo>
                    <a:cubicBezTo>
                      <a:pt x="29" y="40"/>
                      <a:pt x="28" y="38"/>
                      <a:pt x="28" y="37"/>
                    </a:cubicBezTo>
                    <a:cubicBezTo>
                      <a:pt x="27" y="36"/>
                      <a:pt x="27" y="34"/>
                      <a:pt x="26" y="33"/>
                    </a:cubicBezTo>
                    <a:cubicBezTo>
                      <a:pt x="26" y="32"/>
                      <a:pt x="26" y="32"/>
                      <a:pt x="25" y="31"/>
                    </a:cubicBezTo>
                    <a:cubicBezTo>
                      <a:pt x="25" y="30"/>
                      <a:pt x="24" y="30"/>
                      <a:pt x="24" y="29"/>
                    </a:cubicBezTo>
                    <a:cubicBezTo>
                      <a:pt x="22" y="27"/>
                      <a:pt x="20" y="25"/>
                      <a:pt x="18" y="23"/>
                    </a:cubicBezTo>
                    <a:cubicBezTo>
                      <a:pt x="17" y="22"/>
                      <a:pt x="16" y="21"/>
                      <a:pt x="15" y="20"/>
                    </a:cubicBezTo>
                    <a:cubicBezTo>
                      <a:pt x="15" y="20"/>
                      <a:pt x="15" y="19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6"/>
                      <a:pt x="13" y="15"/>
                      <a:pt x="13" y="13"/>
                    </a:cubicBezTo>
                    <a:cubicBezTo>
                      <a:pt x="12" y="12"/>
                      <a:pt x="12" y="11"/>
                      <a:pt x="11" y="10"/>
                    </a:cubicBezTo>
                    <a:cubicBezTo>
                      <a:pt x="11" y="10"/>
                      <a:pt x="12" y="10"/>
                      <a:pt x="12" y="10"/>
                    </a:cubicBezTo>
                    <a:cubicBezTo>
                      <a:pt x="12" y="10"/>
                      <a:pt x="13" y="10"/>
                      <a:pt x="14" y="10"/>
                    </a:cubicBezTo>
                    <a:cubicBezTo>
                      <a:pt x="14" y="11"/>
                      <a:pt x="15" y="11"/>
                      <a:pt x="15" y="11"/>
                    </a:cubicBezTo>
                    <a:cubicBezTo>
                      <a:pt x="16" y="11"/>
                      <a:pt x="17" y="12"/>
                      <a:pt x="18" y="12"/>
                    </a:cubicBezTo>
                    <a:cubicBezTo>
                      <a:pt x="19" y="13"/>
                      <a:pt x="20" y="14"/>
                      <a:pt x="21" y="14"/>
                    </a:cubicBezTo>
                    <a:cubicBezTo>
                      <a:pt x="23" y="15"/>
                      <a:pt x="25" y="17"/>
                      <a:pt x="26" y="19"/>
                    </a:cubicBezTo>
                    <a:cubicBezTo>
                      <a:pt x="27" y="20"/>
                      <a:pt x="28" y="20"/>
                      <a:pt x="29" y="21"/>
                    </a:cubicBezTo>
                    <a:cubicBezTo>
                      <a:pt x="29" y="22"/>
                      <a:pt x="30" y="23"/>
                      <a:pt x="31" y="24"/>
                    </a:cubicBezTo>
                    <a:cubicBezTo>
                      <a:pt x="30" y="23"/>
                      <a:pt x="29" y="22"/>
                      <a:pt x="29" y="21"/>
                    </a:cubicBezTo>
                    <a:cubicBezTo>
                      <a:pt x="28" y="20"/>
                      <a:pt x="27" y="19"/>
                      <a:pt x="27" y="18"/>
                    </a:cubicBezTo>
                    <a:cubicBezTo>
                      <a:pt x="25" y="17"/>
                      <a:pt x="23" y="15"/>
                      <a:pt x="22" y="14"/>
                    </a:cubicBezTo>
                    <a:cubicBezTo>
                      <a:pt x="21" y="13"/>
                      <a:pt x="20" y="12"/>
                      <a:pt x="19" y="12"/>
                    </a:cubicBezTo>
                    <a:cubicBezTo>
                      <a:pt x="18" y="11"/>
                      <a:pt x="17" y="11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9"/>
                      <a:pt x="13" y="9"/>
                      <a:pt x="12" y="9"/>
                    </a:cubicBezTo>
                    <a:cubicBezTo>
                      <a:pt x="12" y="9"/>
                      <a:pt x="11" y="9"/>
                      <a:pt x="11" y="8"/>
                    </a:cubicBezTo>
                    <a:cubicBezTo>
                      <a:pt x="10" y="8"/>
                      <a:pt x="10" y="7"/>
                      <a:pt x="9" y="6"/>
                    </a:cubicBezTo>
                    <a:cubicBezTo>
                      <a:pt x="9" y="5"/>
                      <a:pt x="8" y="5"/>
                      <a:pt x="8" y="4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5" y="1"/>
                      <a:pt x="4" y="0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7" y="4"/>
                      <a:pt x="7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8" y="13"/>
                      <a:pt x="8" y="15"/>
                      <a:pt x="8" y="17"/>
                    </a:cubicBezTo>
                    <a:cubicBezTo>
                      <a:pt x="8" y="18"/>
                      <a:pt x="7" y="18"/>
                      <a:pt x="7" y="19"/>
                    </a:cubicBezTo>
                    <a:cubicBezTo>
                      <a:pt x="7" y="19"/>
                      <a:pt x="7" y="20"/>
                      <a:pt x="7" y="20"/>
                    </a:cubicBezTo>
                    <a:cubicBezTo>
                      <a:pt x="6" y="21"/>
                      <a:pt x="6" y="22"/>
                      <a:pt x="5" y="23"/>
                    </a:cubicBezTo>
                    <a:cubicBezTo>
                      <a:pt x="3" y="25"/>
                      <a:pt x="2" y="26"/>
                      <a:pt x="0" y="28"/>
                    </a:cubicBezTo>
                    <a:cubicBezTo>
                      <a:pt x="1" y="27"/>
                      <a:pt x="2" y="27"/>
                      <a:pt x="3" y="26"/>
                    </a:cubicBezTo>
                    <a:cubicBezTo>
                      <a:pt x="4" y="25"/>
                      <a:pt x="4" y="24"/>
                      <a:pt x="5" y="23"/>
                    </a:cubicBezTo>
                    <a:cubicBezTo>
                      <a:pt x="6" y="23"/>
                      <a:pt x="7" y="22"/>
                      <a:pt x="7" y="21"/>
                    </a:cubicBezTo>
                    <a:cubicBezTo>
                      <a:pt x="7" y="20"/>
                      <a:pt x="8" y="19"/>
                      <a:pt x="8" y="19"/>
                    </a:cubicBezTo>
                    <a:cubicBezTo>
                      <a:pt x="8" y="18"/>
                      <a:pt x="8" y="18"/>
                      <a:pt x="8" y="17"/>
                    </a:cubicBezTo>
                    <a:cubicBezTo>
                      <a:pt x="9" y="16"/>
                      <a:pt x="9" y="15"/>
                      <a:pt x="9" y="14"/>
                    </a:cubicBezTo>
                    <a:cubicBezTo>
                      <a:pt x="9" y="13"/>
                      <a:pt x="9" y="11"/>
                      <a:pt x="9" y="10"/>
                    </a:cubicBezTo>
                    <a:cubicBezTo>
                      <a:pt x="9" y="10"/>
                      <a:pt x="9" y="9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10"/>
                      <a:pt x="11" y="12"/>
                      <a:pt x="11" y="14"/>
                    </a:cubicBezTo>
                    <a:cubicBezTo>
                      <a:pt x="12" y="14"/>
                      <a:pt x="12" y="14"/>
                      <a:pt x="12" y="15"/>
                    </a:cubicBezTo>
                    <a:cubicBezTo>
                      <a:pt x="12" y="15"/>
                      <a:pt x="12" y="16"/>
                      <a:pt x="12" y="16"/>
                    </a:cubicBezTo>
                    <a:cubicBezTo>
                      <a:pt x="12" y="17"/>
                      <a:pt x="12" y="18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2"/>
                      <a:pt x="10" y="23"/>
                      <a:pt x="10" y="23"/>
                    </a:cubicBezTo>
                    <a:cubicBezTo>
                      <a:pt x="10" y="24"/>
                      <a:pt x="9" y="26"/>
                      <a:pt x="9" y="27"/>
                    </a:cubicBezTo>
                    <a:cubicBezTo>
                      <a:pt x="8" y="29"/>
                      <a:pt x="7" y="32"/>
                      <a:pt x="7" y="34"/>
                    </a:cubicBezTo>
                    <a:cubicBezTo>
                      <a:pt x="7" y="35"/>
                      <a:pt x="7" y="37"/>
                      <a:pt x="7" y="38"/>
                    </a:cubicBezTo>
                    <a:cubicBezTo>
                      <a:pt x="7" y="39"/>
                      <a:pt x="7" y="41"/>
                      <a:pt x="8" y="42"/>
                    </a:cubicBezTo>
                    <a:cubicBezTo>
                      <a:pt x="8" y="41"/>
                      <a:pt x="7" y="39"/>
                      <a:pt x="8" y="3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11" name="Freeform 1559"/>
              <p:cNvSpPr/>
              <p:nvPr/>
            </p:nvSpPr>
            <p:spPr>
              <a:xfrm>
                <a:off x="8347054" y="4784752"/>
                <a:ext cx="241301" cy="79376"/>
              </a:xfrm>
              <a:custGeom>
                <a:avLst/>
                <a:gdLst>
                  <a:gd name="txL" fmla="*/ 0 w 64"/>
                  <a:gd name="txT" fmla="*/ 0 h 21"/>
                  <a:gd name="txR" fmla="*/ 64 w 64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21">
                    <a:moveTo>
                      <a:pt x="19" y="21"/>
                    </a:moveTo>
                    <a:cubicBezTo>
                      <a:pt x="20" y="21"/>
                      <a:pt x="21" y="21"/>
                      <a:pt x="23" y="20"/>
                    </a:cubicBezTo>
                    <a:cubicBezTo>
                      <a:pt x="26" y="19"/>
                      <a:pt x="30" y="17"/>
                      <a:pt x="33" y="16"/>
                    </a:cubicBezTo>
                    <a:cubicBezTo>
                      <a:pt x="38" y="13"/>
                      <a:pt x="43" y="9"/>
                      <a:pt x="47" y="5"/>
                    </a:cubicBezTo>
                    <a:cubicBezTo>
                      <a:pt x="51" y="3"/>
                      <a:pt x="54" y="2"/>
                      <a:pt x="58" y="2"/>
                    </a:cubicBezTo>
                    <a:cubicBezTo>
                      <a:pt x="60" y="1"/>
                      <a:pt x="62" y="1"/>
                      <a:pt x="64" y="0"/>
                    </a:cubicBezTo>
                    <a:cubicBezTo>
                      <a:pt x="60" y="0"/>
                      <a:pt x="55" y="0"/>
                      <a:pt x="53" y="0"/>
                    </a:cubicBezTo>
                    <a:cubicBezTo>
                      <a:pt x="43" y="1"/>
                      <a:pt x="34" y="6"/>
                      <a:pt x="24" y="10"/>
                    </a:cubicBezTo>
                    <a:cubicBezTo>
                      <a:pt x="20" y="11"/>
                      <a:pt x="16" y="12"/>
                      <a:pt x="11" y="13"/>
                    </a:cubicBezTo>
                    <a:cubicBezTo>
                      <a:pt x="8" y="14"/>
                      <a:pt x="4" y="1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7" y="16"/>
                      <a:pt x="13" y="19"/>
                      <a:pt x="19" y="2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312" name="Picture 1560"/>
              <p:cNvPicPr>
                <a:picLocks noChangeAspect="1"/>
              </p:cNvPicPr>
              <p:nvPr/>
            </p:nvPicPr>
            <p:blipFill>
              <a:blip r:embed="rId1"/>
              <a:stretch>
                <a:fillRect/>
              </a:stretch>
            </p:blipFill>
            <p:spPr>
              <a:xfrm>
                <a:off x="8404205" y="4772052"/>
                <a:ext cx="203201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313" name="Picture 1561"/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8332767" y="4700614"/>
                <a:ext cx="282577" cy="1587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314" name="Freeform 1562"/>
              <p:cNvSpPr/>
              <p:nvPr/>
            </p:nvSpPr>
            <p:spPr>
              <a:xfrm>
                <a:off x="8385155" y="4765702"/>
                <a:ext cx="104776" cy="52388"/>
              </a:xfrm>
              <a:custGeom>
                <a:avLst/>
                <a:gdLst>
                  <a:gd name="txL" fmla="*/ 0 w 28"/>
                  <a:gd name="txT" fmla="*/ 0 h 14"/>
                  <a:gd name="txR" fmla="*/ 28 w 28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14">
                    <a:moveTo>
                      <a:pt x="15" y="13"/>
                    </a:moveTo>
                    <a:cubicBezTo>
                      <a:pt x="20" y="12"/>
                      <a:pt x="24" y="10"/>
                      <a:pt x="28" y="8"/>
                    </a:cubicBezTo>
                    <a:cubicBezTo>
                      <a:pt x="26" y="9"/>
                      <a:pt x="24" y="9"/>
                      <a:pt x="21" y="9"/>
                    </a:cubicBezTo>
                    <a:cubicBezTo>
                      <a:pt x="18" y="9"/>
                      <a:pt x="16" y="6"/>
                      <a:pt x="15" y="4"/>
                    </a:cubicBezTo>
                    <a:cubicBezTo>
                      <a:pt x="14" y="3"/>
                      <a:pt x="13" y="1"/>
                      <a:pt x="11" y="0"/>
                    </a:cubicBezTo>
                    <a:cubicBezTo>
                      <a:pt x="7" y="3"/>
                      <a:pt x="4" y="8"/>
                      <a:pt x="0" y="12"/>
                    </a:cubicBezTo>
                    <a:cubicBezTo>
                      <a:pt x="5" y="14"/>
                      <a:pt x="11" y="13"/>
                      <a:pt x="15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15" name="Freeform 1563"/>
              <p:cNvSpPr/>
              <p:nvPr/>
            </p:nvSpPr>
            <p:spPr>
              <a:xfrm>
                <a:off x="8493105" y="4759352"/>
                <a:ext cx="207964" cy="119063"/>
              </a:xfrm>
              <a:custGeom>
                <a:avLst/>
                <a:gdLst>
                  <a:gd name="txL" fmla="*/ 0 w 55"/>
                  <a:gd name="txT" fmla="*/ 0 h 32"/>
                  <a:gd name="txR" fmla="*/ 55 w 55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32">
                    <a:moveTo>
                      <a:pt x="25" y="7"/>
                    </a:moveTo>
                    <a:cubicBezTo>
                      <a:pt x="23" y="8"/>
                      <a:pt x="21" y="11"/>
                      <a:pt x="20" y="13"/>
                    </a:cubicBezTo>
                    <a:cubicBezTo>
                      <a:pt x="17" y="15"/>
                      <a:pt x="17" y="18"/>
                      <a:pt x="15" y="20"/>
                    </a:cubicBezTo>
                    <a:cubicBezTo>
                      <a:pt x="11" y="26"/>
                      <a:pt x="7" y="30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7" y="32"/>
                      <a:pt x="14" y="29"/>
                      <a:pt x="20" y="25"/>
                    </a:cubicBezTo>
                    <a:cubicBezTo>
                      <a:pt x="23" y="22"/>
                      <a:pt x="30" y="14"/>
                      <a:pt x="28" y="7"/>
                    </a:cubicBezTo>
                    <a:cubicBezTo>
                      <a:pt x="32" y="4"/>
                      <a:pt x="36" y="5"/>
                      <a:pt x="40" y="5"/>
                    </a:cubicBezTo>
                    <a:cubicBezTo>
                      <a:pt x="43" y="5"/>
                      <a:pt x="45" y="5"/>
                      <a:pt x="48" y="4"/>
                    </a:cubicBezTo>
                    <a:cubicBezTo>
                      <a:pt x="51" y="4"/>
                      <a:pt x="53" y="3"/>
                      <a:pt x="55" y="2"/>
                    </a:cubicBezTo>
                    <a:cubicBezTo>
                      <a:pt x="54" y="1"/>
                      <a:pt x="54" y="1"/>
                      <a:pt x="53" y="0"/>
                    </a:cubicBezTo>
                    <a:cubicBezTo>
                      <a:pt x="52" y="1"/>
                      <a:pt x="50" y="3"/>
                      <a:pt x="48" y="3"/>
                    </a:cubicBezTo>
                    <a:cubicBezTo>
                      <a:pt x="45" y="4"/>
                      <a:pt x="42" y="4"/>
                      <a:pt x="39" y="4"/>
                    </a:cubicBezTo>
                    <a:cubicBezTo>
                      <a:pt x="35" y="4"/>
                      <a:pt x="31" y="4"/>
                      <a:pt x="28" y="6"/>
                    </a:cubicBezTo>
                    <a:cubicBezTo>
                      <a:pt x="27" y="6"/>
                      <a:pt x="26" y="6"/>
                      <a:pt x="25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16" name="Freeform 1564"/>
              <p:cNvSpPr>
                <a:spLocks noEditPoints="1"/>
              </p:cNvSpPr>
              <p:nvPr/>
            </p:nvSpPr>
            <p:spPr>
              <a:xfrm>
                <a:off x="8358167" y="4746652"/>
                <a:ext cx="241301" cy="128588"/>
              </a:xfrm>
              <a:custGeom>
                <a:avLst/>
                <a:gdLst>
                  <a:gd name="txL" fmla="*/ 0 w 64"/>
                  <a:gd name="txT" fmla="*/ 0 h 34"/>
                  <a:gd name="txR" fmla="*/ 64 w 64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34">
                    <a:moveTo>
                      <a:pt x="36" y="7"/>
                    </a:moveTo>
                    <a:cubicBezTo>
                      <a:pt x="37" y="7"/>
                      <a:pt x="38" y="8"/>
                      <a:pt x="38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1" y="8"/>
                      <a:pt x="43" y="9"/>
                      <a:pt x="45" y="9"/>
                    </a:cubicBezTo>
                    <a:cubicBezTo>
                      <a:pt x="44" y="9"/>
                      <a:pt x="43" y="9"/>
                      <a:pt x="42" y="10"/>
                    </a:cubicBezTo>
                    <a:cubicBezTo>
                      <a:pt x="41" y="10"/>
                      <a:pt x="39" y="11"/>
                      <a:pt x="38" y="11"/>
                    </a:cubicBezTo>
                    <a:cubicBezTo>
                      <a:pt x="37" y="12"/>
                      <a:pt x="35" y="12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3" y="13"/>
                      <a:pt x="32" y="13"/>
                      <a:pt x="31" y="14"/>
                    </a:cubicBezTo>
                    <a:cubicBezTo>
                      <a:pt x="30" y="14"/>
                      <a:pt x="30" y="14"/>
                      <a:pt x="29" y="14"/>
                    </a:cubicBezTo>
                    <a:cubicBezTo>
                      <a:pt x="28" y="14"/>
                      <a:pt x="27" y="13"/>
                      <a:pt x="27" y="13"/>
                    </a:cubicBezTo>
                    <a:cubicBezTo>
                      <a:pt x="26" y="12"/>
                      <a:pt x="25" y="12"/>
                      <a:pt x="25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2" y="9"/>
                      <a:pt x="22" y="8"/>
                      <a:pt x="21" y="8"/>
                    </a:cubicBezTo>
                    <a:cubicBezTo>
                      <a:pt x="21" y="7"/>
                      <a:pt x="20" y="6"/>
                      <a:pt x="20" y="6"/>
                    </a:cubicBezTo>
                    <a:cubicBezTo>
                      <a:pt x="20" y="7"/>
                      <a:pt x="21" y="9"/>
                      <a:pt x="22" y="10"/>
                    </a:cubicBezTo>
                    <a:cubicBezTo>
                      <a:pt x="23" y="10"/>
                      <a:pt x="23" y="11"/>
                      <a:pt x="23" y="11"/>
                    </a:cubicBezTo>
                    <a:cubicBezTo>
                      <a:pt x="23" y="11"/>
                      <a:pt x="24" y="11"/>
                      <a:pt x="24" y="11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5" y="12"/>
                      <a:pt x="25" y="13"/>
                      <a:pt x="26" y="14"/>
                    </a:cubicBezTo>
                    <a:cubicBezTo>
                      <a:pt x="27" y="14"/>
                      <a:pt x="28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8" y="15"/>
                    </a:cubicBezTo>
                    <a:cubicBezTo>
                      <a:pt x="28" y="16"/>
                      <a:pt x="27" y="16"/>
                      <a:pt x="27" y="16"/>
                    </a:cubicBezTo>
                    <a:cubicBezTo>
                      <a:pt x="26" y="16"/>
                      <a:pt x="25" y="17"/>
                      <a:pt x="25" y="17"/>
                    </a:cubicBezTo>
                    <a:cubicBezTo>
                      <a:pt x="23" y="17"/>
                      <a:pt x="21" y="18"/>
                      <a:pt x="19" y="18"/>
                    </a:cubicBezTo>
                    <a:cubicBezTo>
                      <a:pt x="19" y="18"/>
                      <a:pt x="18" y="18"/>
                      <a:pt x="17" y="18"/>
                    </a:cubicBezTo>
                    <a:cubicBezTo>
                      <a:pt x="16" y="18"/>
                      <a:pt x="15" y="18"/>
                      <a:pt x="14" y="18"/>
                    </a:cubicBezTo>
                    <a:cubicBezTo>
                      <a:pt x="13" y="18"/>
                      <a:pt x="12" y="18"/>
                      <a:pt x="12" y="18"/>
                    </a:cubicBezTo>
                    <a:cubicBezTo>
                      <a:pt x="11" y="18"/>
                      <a:pt x="10" y="17"/>
                      <a:pt x="9" y="17"/>
                    </a:cubicBezTo>
                    <a:cubicBezTo>
                      <a:pt x="11" y="18"/>
                      <a:pt x="12" y="18"/>
                      <a:pt x="14" y="19"/>
                    </a:cubicBezTo>
                    <a:cubicBezTo>
                      <a:pt x="16" y="19"/>
                      <a:pt x="18" y="19"/>
                      <a:pt x="20" y="19"/>
                    </a:cubicBezTo>
                    <a:cubicBezTo>
                      <a:pt x="21" y="19"/>
                      <a:pt x="22" y="19"/>
                      <a:pt x="23" y="18"/>
                    </a:cubicBezTo>
                    <a:cubicBezTo>
                      <a:pt x="22" y="19"/>
                      <a:pt x="21" y="19"/>
                      <a:pt x="19" y="20"/>
                    </a:cubicBezTo>
                    <a:cubicBezTo>
                      <a:pt x="18" y="20"/>
                      <a:pt x="17" y="21"/>
                      <a:pt x="16" y="21"/>
                    </a:cubicBezTo>
                    <a:cubicBezTo>
                      <a:pt x="13" y="22"/>
                      <a:pt x="10" y="23"/>
                      <a:pt x="8" y="23"/>
                    </a:cubicBezTo>
                    <a:cubicBezTo>
                      <a:pt x="5" y="24"/>
                      <a:pt x="2" y="25"/>
                      <a:pt x="0" y="25"/>
                    </a:cubicBezTo>
                    <a:cubicBezTo>
                      <a:pt x="5" y="25"/>
                      <a:pt x="11" y="24"/>
                      <a:pt x="16" y="22"/>
                    </a:cubicBezTo>
                    <a:cubicBezTo>
                      <a:pt x="17" y="22"/>
                      <a:pt x="19" y="21"/>
                      <a:pt x="20" y="21"/>
                    </a:cubicBezTo>
                    <a:cubicBezTo>
                      <a:pt x="21" y="20"/>
                      <a:pt x="22" y="20"/>
                      <a:pt x="24" y="19"/>
                    </a:cubicBezTo>
                    <a:cubicBezTo>
                      <a:pt x="26" y="18"/>
                      <a:pt x="29" y="17"/>
                      <a:pt x="31" y="16"/>
                    </a:cubicBezTo>
                    <a:cubicBezTo>
                      <a:pt x="34" y="15"/>
                      <a:pt x="36" y="14"/>
                      <a:pt x="39" y="13"/>
                    </a:cubicBezTo>
                    <a:cubicBezTo>
                      <a:pt x="40" y="12"/>
                      <a:pt x="41" y="12"/>
                      <a:pt x="42" y="11"/>
                    </a:cubicBezTo>
                    <a:cubicBezTo>
                      <a:pt x="44" y="11"/>
                      <a:pt x="45" y="11"/>
                      <a:pt x="46" y="11"/>
                    </a:cubicBezTo>
                    <a:cubicBezTo>
                      <a:pt x="48" y="11"/>
                      <a:pt x="49" y="11"/>
                      <a:pt x="50" y="11"/>
                    </a:cubicBezTo>
                    <a:cubicBezTo>
                      <a:pt x="51" y="11"/>
                      <a:pt x="52" y="11"/>
                      <a:pt x="53" y="11"/>
                    </a:cubicBezTo>
                    <a:cubicBezTo>
                      <a:pt x="52" y="12"/>
                      <a:pt x="50" y="12"/>
                      <a:pt x="49" y="13"/>
                    </a:cubicBezTo>
                    <a:cubicBezTo>
                      <a:pt x="48" y="13"/>
                      <a:pt x="47" y="14"/>
                      <a:pt x="46" y="14"/>
                    </a:cubicBezTo>
                    <a:cubicBezTo>
                      <a:pt x="45" y="14"/>
                      <a:pt x="44" y="15"/>
                      <a:pt x="43" y="15"/>
                    </a:cubicBezTo>
                    <a:cubicBezTo>
                      <a:pt x="42" y="16"/>
                      <a:pt x="40" y="18"/>
                      <a:pt x="39" y="19"/>
                    </a:cubicBezTo>
                    <a:cubicBezTo>
                      <a:pt x="37" y="20"/>
                      <a:pt x="36" y="22"/>
                      <a:pt x="34" y="23"/>
                    </a:cubicBezTo>
                    <a:cubicBezTo>
                      <a:pt x="33" y="24"/>
                      <a:pt x="31" y="25"/>
                      <a:pt x="29" y="26"/>
                    </a:cubicBezTo>
                    <a:cubicBezTo>
                      <a:pt x="28" y="27"/>
                      <a:pt x="26" y="28"/>
                      <a:pt x="24" y="29"/>
                    </a:cubicBezTo>
                    <a:cubicBezTo>
                      <a:pt x="22" y="29"/>
                      <a:pt x="20" y="30"/>
                      <a:pt x="19" y="30"/>
                    </a:cubicBezTo>
                    <a:cubicBezTo>
                      <a:pt x="22" y="30"/>
                      <a:pt x="26" y="28"/>
                      <a:pt x="30" y="27"/>
                    </a:cubicBezTo>
                    <a:cubicBezTo>
                      <a:pt x="31" y="26"/>
                      <a:pt x="33" y="25"/>
                      <a:pt x="35" y="23"/>
                    </a:cubicBezTo>
                    <a:cubicBezTo>
                      <a:pt x="36" y="22"/>
                      <a:pt x="38" y="21"/>
                      <a:pt x="39" y="20"/>
                    </a:cubicBezTo>
                    <a:cubicBezTo>
                      <a:pt x="41" y="19"/>
                      <a:pt x="42" y="17"/>
                      <a:pt x="44" y="16"/>
                    </a:cubicBezTo>
                    <a:cubicBezTo>
                      <a:pt x="45" y="16"/>
                      <a:pt x="46" y="15"/>
                      <a:pt x="47" y="15"/>
                    </a:cubicBezTo>
                    <a:cubicBezTo>
                      <a:pt x="47" y="15"/>
                      <a:pt x="48" y="14"/>
                      <a:pt x="49" y="14"/>
                    </a:cubicBezTo>
                    <a:cubicBezTo>
                      <a:pt x="51" y="13"/>
                      <a:pt x="53" y="13"/>
                      <a:pt x="55" y="12"/>
                    </a:cubicBezTo>
                    <a:cubicBezTo>
                      <a:pt x="56" y="12"/>
                      <a:pt x="57" y="11"/>
                      <a:pt x="57" y="11"/>
                    </a:cubicBezTo>
                    <a:cubicBezTo>
                      <a:pt x="58" y="11"/>
                      <a:pt x="58" y="11"/>
                      <a:pt x="58" y="11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7" y="13"/>
                      <a:pt x="56" y="14"/>
                      <a:pt x="55" y="16"/>
                    </a:cubicBezTo>
                    <a:cubicBezTo>
                      <a:pt x="54" y="17"/>
                      <a:pt x="53" y="18"/>
                      <a:pt x="53" y="19"/>
                    </a:cubicBezTo>
                    <a:cubicBezTo>
                      <a:pt x="52" y="20"/>
                      <a:pt x="51" y="22"/>
                      <a:pt x="51" y="23"/>
                    </a:cubicBezTo>
                    <a:cubicBezTo>
                      <a:pt x="50" y="25"/>
                      <a:pt x="48" y="28"/>
                      <a:pt x="46" y="29"/>
                    </a:cubicBezTo>
                    <a:cubicBezTo>
                      <a:pt x="45" y="30"/>
                      <a:pt x="44" y="31"/>
                      <a:pt x="43" y="32"/>
                    </a:cubicBezTo>
                    <a:cubicBezTo>
                      <a:pt x="42" y="33"/>
                      <a:pt x="40" y="34"/>
                      <a:pt x="39" y="34"/>
                    </a:cubicBezTo>
                    <a:cubicBezTo>
                      <a:pt x="42" y="33"/>
                      <a:pt x="44" y="32"/>
                      <a:pt x="46" y="30"/>
                    </a:cubicBezTo>
                    <a:cubicBezTo>
                      <a:pt x="47" y="29"/>
                      <a:pt x="48" y="28"/>
                      <a:pt x="49" y="27"/>
                    </a:cubicBezTo>
                    <a:cubicBezTo>
                      <a:pt x="50" y="26"/>
                      <a:pt x="50" y="26"/>
                      <a:pt x="51" y="25"/>
                    </a:cubicBezTo>
                    <a:cubicBezTo>
                      <a:pt x="51" y="25"/>
                      <a:pt x="51" y="25"/>
                      <a:pt x="51" y="24"/>
                    </a:cubicBezTo>
                    <a:cubicBezTo>
                      <a:pt x="51" y="24"/>
                      <a:pt x="52" y="24"/>
                      <a:pt x="52" y="23"/>
                    </a:cubicBezTo>
                    <a:cubicBezTo>
                      <a:pt x="53" y="21"/>
                      <a:pt x="54" y="19"/>
                      <a:pt x="56" y="16"/>
                    </a:cubicBezTo>
                    <a:cubicBezTo>
                      <a:pt x="57" y="15"/>
                      <a:pt x="58" y="14"/>
                      <a:pt x="59" y="13"/>
                    </a:cubicBezTo>
                    <a:cubicBezTo>
                      <a:pt x="59" y="12"/>
                      <a:pt x="60" y="12"/>
                      <a:pt x="61" y="11"/>
                    </a:cubicBezTo>
                    <a:cubicBezTo>
                      <a:pt x="61" y="11"/>
                      <a:pt x="62" y="11"/>
                      <a:pt x="63" y="10"/>
                    </a:cubicBezTo>
                    <a:cubicBezTo>
                      <a:pt x="63" y="10"/>
                      <a:pt x="64" y="10"/>
                      <a:pt x="63" y="9"/>
                    </a:cubicBezTo>
                    <a:cubicBezTo>
                      <a:pt x="63" y="9"/>
                      <a:pt x="63" y="8"/>
                      <a:pt x="62" y="8"/>
                    </a:cubicBezTo>
                    <a:cubicBezTo>
                      <a:pt x="61" y="9"/>
                      <a:pt x="60" y="9"/>
                      <a:pt x="58" y="9"/>
                    </a:cubicBezTo>
                    <a:cubicBezTo>
                      <a:pt x="57" y="9"/>
                      <a:pt x="57" y="9"/>
                      <a:pt x="56" y="9"/>
                    </a:cubicBezTo>
                    <a:cubicBezTo>
                      <a:pt x="56" y="9"/>
                      <a:pt x="56" y="9"/>
                      <a:pt x="55" y="9"/>
                    </a:cubicBezTo>
                    <a:cubicBezTo>
                      <a:pt x="55" y="8"/>
                      <a:pt x="54" y="8"/>
                      <a:pt x="54" y="7"/>
                    </a:cubicBezTo>
                    <a:cubicBezTo>
                      <a:pt x="54" y="7"/>
                      <a:pt x="54" y="7"/>
                      <a:pt x="53" y="7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52" y="5"/>
                      <a:pt x="52" y="5"/>
                      <a:pt x="51" y="4"/>
                    </a:cubicBezTo>
                    <a:cubicBezTo>
                      <a:pt x="50" y="4"/>
                      <a:pt x="49" y="3"/>
                      <a:pt x="48" y="2"/>
                    </a:cubicBezTo>
                    <a:cubicBezTo>
                      <a:pt x="47" y="2"/>
                      <a:pt x="46" y="2"/>
                      <a:pt x="46" y="1"/>
                    </a:cubicBezTo>
                    <a:cubicBezTo>
                      <a:pt x="45" y="1"/>
                      <a:pt x="45" y="1"/>
                      <a:pt x="44" y="0"/>
                    </a:cubicBezTo>
                    <a:cubicBezTo>
                      <a:pt x="45" y="1"/>
                      <a:pt x="45" y="1"/>
                      <a:pt x="46" y="1"/>
                    </a:cubicBezTo>
                    <a:cubicBezTo>
                      <a:pt x="46" y="2"/>
                      <a:pt x="47" y="2"/>
                      <a:pt x="47" y="3"/>
                    </a:cubicBezTo>
                    <a:cubicBezTo>
                      <a:pt x="48" y="3"/>
                      <a:pt x="49" y="4"/>
                      <a:pt x="50" y="5"/>
                    </a:cubicBezTo>
                    <a:cubicBezTo>
                      <a:pt x="51" y="6"/>
                      <a:pt x="51" y="6"/>
                      <a:pt x="52" y="7"/>
                    </a:cubicBezTo>
                    <a:cubicBezTo>
                      <a:pt x="52" y="7"/>
                      <a:pt x="52" y="7"/>
                      <a:pt x="52" y="7"/>
                    </a:cubicBezTo>
                    <a:cubicBezTo>
                      <a:pt x="52" y="7"/>
                      <a:pt x="52" y="7"/>
                      <a:pt x="52" y="7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3" y="9"/>
                      <a:pt x="54" y="9"/>
                      <a:pt x="54" y="9"/>
                    </a:cubicBezTo>
                    <a:cubicBezTo>
                      <a:pt x="53" y="9"/>
                      <a:pt x="53" y="9"/>
                      <a:pt x="52" y="9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44" y="8"/>
                      <a:pt x="42" y="7"/>
                      <a:pt x="40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7"/>
                      <a:pt x="37" y="7"/>
                      <a:pt x="37" y="6"/>
                    </a:cubicBezTo>
                    <a:cubicBezTo>
                      <a:pt x="36" y="6"/>
                      <a:pt x="35" y="6"/>
                      <a:pt x="34" y="5"/>
                    </a:cubicBezTo>
                    <a:cubicBezTo>
                      <a:pt x="33" y="5"/>
                      <a:pt x="32" y="5"/>
                      <a:pt x="31" y="4"/>
                    </a:cubicBezTo>
                    <a:cubicBezTo>
                      <a:pt x="30" y="3"/>
                      <a:pt x="29" y="3"/>
                      <a:pt x="28" y="2"/>
                    </a:cubicBezTo>
                    <a:cubicBezTo>
                      <a:pt x="30" y="4"/>
                      <a:pt x="31" y="5"/>
                      <a:pt x="33" y="6"/>
                    </a:cubicBezTo>
                    <a:cubicBezTo>
                      <a:pt x="34" y="6"/>
                      <a:pt x="35" y="7"/>
                      <a:pt x="36" y="7"/>
                    </a:cubicBezTo>
                    <a:close/>
                    <a:moveTo>
                      <a:pt x="30" y="15"/>
                    </a:moveTo>
                    <a:cubicBezTo>
                      <a:pt x="30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30" y="15"/>
                      <a:pt x="30" y="1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17" name="Freeform 1565"/>
              <p:cNvSpPr/>
              <p:nvPr/>
            </p:nvSpPr>
            <p:spPr>
              <a:xfrm>
                <a:off x="8493105" y="5235606"/>
                <a:ext cx="23813" cy="79376"/>
              </a:xfrm>
              <a:custGeom>
                <a:avLst/>
                <a:gdLst>
                  <a:gd name="txL" fmla="*/ 0 w 6"/>
                  <a:gd name="txT" fmla="*/ 0 h 21"/>
                  <a:gd name="txR" fmla="*/ 6 w 6"/>
                  <a:gd name="txB" fmla="*/ 21 h 21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6" h="21">
                    <a:moveTo>
                      <a:pt x="0" y="0"/>
                    </a:moveTo>
                    <a:cubicBezTo>
                      <a:pt x="1" y="3"/>
                      <a:pt x="3" y="6"/>
                      <a:pt x="3" y="10"/>
                    </a:cubicBezTo>
                    <a:cubicBezTo>
                      <a:pt x="3" y="12"/>
                      <a:pt x="3" y="14"/>
                      <a:pt x="2" y="16"/>
                    </a:cubicBezTo>
                    <a:cubicBezTo>
                      <a:pt x="2" y="17"/>
                      <a:pt x="2" y="19"/>
                      <a:pt x="2" y="21"/>
                    </a:cubicBezTo>
                    <a:cubicBezTo>
                      <a:pt x="3" y="19"/>
                      <a:pt x="5" y="17"/>
                      <a:pt x="6" y="15"/>
                    </a:cubicBezTo>
                    <a:cubicBezTo>
                      <a:pt x="6" y="12"/>
                      <a:pt x="5" y="9"/>
                      <a:pt x="5" y="8"/>
                    </a:cubicBezTo>
                    <a:cubicBezTo>
                      <a:pt x="4" y="5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18" name="Freeform 1568"/>
              <p:cNvSpPr/>
              <p:nvPr/>
            </p:nvSpPr>
            <p:spPr>
              <a:xfrm>
                <a:off x="8440717" y="5216555"/>
                <a:ext cx="49213" cy="82551"/>
              </a:xfrm>
              <a:custGeom>
                <a:avLst/>
                <a:gdLst>
                  <a:gd name="txL" fmla="*/ 0 w 13"/>
                  <a:gd name="txT" fmla="*/ 0 h 22"/>
                  <a:gd name="txR" fmla="*/ 13 w 13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22">
                    <a:moveTo>
                      <a:pt x="7" y="9"/>
                    </a:moveTo>
                    <a:cubicBezTo>
                      <a:pt x="8" y="8"/>
                      <a:pt x="10" y="6"/>
                      <a:pt x="11" y="4"/>
                    </a:cubicBezTo>
                    <a:cubicBezTo>
                      <a:pt x="12" y="3"/>
                      <a:pt x="13" y="0"/>
                      <a:pt x="13" y="0"/>
                    </a:cubicBezTo>
                    <a:cubicBezTo>
                      <a:pt x="12" y="2"/>
                      <a:pt x="10" y="4"/>
                      <a:pt x="9" y="5"/>
                    </a:cubicBezTo>
                    <a:cubicBezTo>
                      <a:pt x="7" y="7"/>
                      <a:pt x="4" y="8"/>
                      <a:pt x="3" y="9"/>
                    </a:cubicBezTo>
                    <a:cubicBezTo>
                      <a:pt x="1" y="11"/>
                      <a:pt x="0" y="13"/>
                      <a:pt x="1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9"/>
                      <a:pt x="4" y="20"/>
                      <a:pt x="6" y="22"/>
                    </a:cubicBezTo>
                    <a:cubicBezTo>
                      <a:pt x="5" y="21"/>
                      <a:pt x="5" y="20"/>
                      <a:pt x="4" y="19"/>
                    </a:cubicBezTo>
                    <a:cubicBezTo>
                      <a:pt x="4" y="14"/>
                      <a:pt x="5" y="11"/>
                      <a:pt x="7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19" name="Freeform 1569"/>
              <p:cNvSpPr/>
              <p:nvPr/>
            </p:nvSpPr>
            <p:spPr>
              <a:xfrm>
                <a:off x="8456593" y="5180043"/>
                <a:ext cx="66675" cy="142876"/>
              </a:xfrm>
              <a:custGeom>
                <a:avLst/>
                <a:gdLst>
                  <a:gd name="txL" fmla="*/ 0 w 18"/>
                  <a:gd name="txT" fmla="*/ 0 h 38"/>
                  <a:gd name="txR" fmla="*/ 18 w 18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38">
                    <a:moveTo>
                      <a:pt x="1" y="22"/>
                    </a:moveTo>
                    <a:cubicBezTo>
                      <a:pt x="2" y="22"/>
                      <a:pt x="2" y="21"/>
                      <a:pt x="2" y="20"/>
                    </a:cubicBezTo>
                    <a:cubicBezTo>
                      <a:pt x="3" y="19"/>
                      <a:pt x="4" y="18"/>
                      <a:pt x="5" y="17"/>
                    </a:cubicBezTo>
                    <a:cubicBezTo>
                      <a:pt x="6" y="16"/>
                      <a:pt x="7" y="16"/>
                      <a:pt x="7" y="15"/>
                    </a:cubicBezTo>
                    <a:cubicBezTo>
                      <a:pt x="7" y="15"/>
                      <a:pt x="8" y="15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9" y="14"/>
                      <a:pt x="9" y="1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10" y="12"/>
                    </a:cubicBezTo>
                    <a:cubicBezTo>
                      <a:pt x="9" y="13"/>
                      <a:pt x="9" y="14"/>
                      <a:pt x="9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6"/>
                      <a:pt x="8" y="16"/>
                      <a:pt x="8" y="17"/>
                    </a:cubicBezTo>
                    <a:cubicBezTo>
                      <a:pt x="8" y="17"/>
                      <a:pt x="8" y="18"/>
                      <a:pt x="8" y="19"/>
                    </a:cubicBezTo>
                    <a:cubicBezTo>
                      <a:pt x="7" y="20"/>
                      <a:pt x="7" y="20"/>
                      <a:pt x="7" y="21"/>
                    </a:cubicBezTo>
                    <a:cubicBezTo>
                      <a:pt x="7" y="21"/>
                      <a:pt x="6" y="22"/>
                      <a:pt x="6" y="23"/>
                    </a:cubicBezTo>
                    <a:cubicBezTo>
                      <a:pt x="6" y="23"/>
                      <a:pt x="6" y="24"/>
                      <a:pt x="6" y="24"/>
                    </a:cubicBezTo>
                    <a:cubicBezTo>
                      <a:pt x="6" y="25"/>
                      <a:pt x="5" y="25"/>
                      <a:pt x="5" y="25"/>
                    </a:cubicBezTo>
                    <a:cubicBezTo>
                      <a:pt x="5" y="26"/>
                      <a:pt x="5" y="27"/>
                      <a:pt x="5" y="28"/>
                    </a:cubicBezTo>
                    <a:cubicBezTo>
                      <a:pt x="5" y="29"/>
                      <a:pt x="5" y="29"/>
                      <a:pt x="5" y="30"/>
                    </a:cubicBezTo>
                    <a:cubicBezTo>
                      <a:pt x="5" y="30"/>
                      <a:pt x="5" y="30"/>
                      <a:pt x="5" y="31"/>
                    </a:cubicBezTo>
                    <a:cubicBezTo>
                      <a:pt x="5" y="30"/>
                      <a:pt x="5" y="29"/>
                      <a:pt x="5" y="28"/>
                    </a:cubicBezTo>
                    <a:cubicBezTo>
                      <a:pt x="5" y="27"/>
                      <a:pt x="5" y="26"/>
                      <a:pt x="6" y="26"/>
                    </a:cubicBezTo>
                    <a:cubicBezTo>
                      <a:pt x="6" y="25"/>
                      <a:pt x="6" y="25"/>
                      <a:pt x="6" y="24"/>
                    </a:cubicBezTo>
                    <a:cubicBezTo>
                      <a:pt x="6" y="24"/>
                      <a:pt x="6" y="23"/>
                      <a:pt x="7" y="23"/>
                    </a:cubicBezTo>
                    <a:cubicBezTo>
                      <a:pt x="7" y="23"/>
                      <a:pt x="7" y="23"/>
                      <a:pt x="7" y="22"/>
                    </a:cubicBezTo>
                    <a:cubicBezTo>
                      <a:pt x="7" y="24"/>
                      <a:pt x="7" y="26"/>
                      <a:pt x="7" y="29"/>
                    </a:cubicBezTo>
                    <a:cubicBezTo>
                      <a:pt x="7" y="30"/>
                      <a:pt x="7" y="32"/>
                      <a:pt x="8" y="33"/>
                    </a:cubicBezTo>
                    <a:cubicBezTo>
                      <a:pt x="8" y="34"/>
                      <a:pt x="8" y="35"/>
                      <a:pt x="8" y="36"/>
                    </a:cubicBezTo>
                    <a:cubicBezTo>
                      <a:pt x="9" y="36"/>
                      <a:pt x="9" y="37"/>
                      <a:pt x="9" y="38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6"/>
                      <a:pt x="9" y="36"/>
                      <a:pt x="9" y="35"/>
                    </a:cubicBezTo>
                    <a:cubicBezTo>
                      <a:pt x="9" y="35"/>
                      <a:pt x="9" y="34"/>
                      <a:pt x="8" y="33"/>
                    </a:cubicBezTo>
                    <a:cubicBezTo>
                      <a:pt x="8" y="32"/>
                      <a:pt x="8" y="30"/>
                      <a:pt x="8" y="28"/>
                    </a:cubicBezTo>
                    <a:cubicBezTo>
                      <a:pt x="7" y="25"/>
                      <a:pt x="8" y="22"/>
                      <a:pt x="8" y="19"/>
                    </a:cubicBezTo>
                    <a:cubicBezTo>
                      <a:pt x="9" y="18"/>
                      <a:pt x="9" y="18"/>
                      <a:pt x="9" y="17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4"/>
                      <a:pt x="10" y="14"/>
                    </a:cubicBezTo>
                    <a:cubicBezTo>
                      <a:pt x="10" y="14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6"/>
                    </a:cubicBezTo>
                    <a:cubicBezTo>
                      <a:pt x="10" y="16"/>
                      <a:pt x="10" y="17"/>
                      <a:pt x="11" y="17"/>
                    </a:cubicBezTo>
                    <a:cubicBezTo>
                      <a:pt x="11" y="19"/>
                      <a:pt x="12" y="20"/>
                      <a:pt x="12" y="22"/>
                    </a:cubicBezTo>
                    <a:cubicBezTo>
                      <a:pt x="13" y="22"/>
                      <a:pt x="13" y="23"/>
                      <a:pt x="13" y="23"/>
                    </a:cubicBezTo>
                    <a:cubicBezTo>
                      <a:pt x="13" y="24"/>
                      <a:pt x="13" y="24"/>
                      <a:pt x="13" y="25"/>
                    </a:cubicBezTo>
                    <a:cubicBezTo>
                      <a:pt x="13" y="26"/>
                      <a:pt x="13" y="26"/>
                      <a:pt x="13" y="27"/>
                    </a:cubicBezTo>
                    <a:cubicBezTo>
                      <a:pt x="13" y="28"/>
                      <a:pt x="13" y="29"/>
                      <a:pt x="13" y="30"/>
                    </a:cubicBezTo>
                    <a:cubicBezTo>
                      <a:pt x="12" y="31"/>
                      <a:pt x="12" y="32"/>
                      <a:pt x="12" y="32"/>
                    </a:cubicBezTo>
                    <a:cubicBezTo>
                      <a:pt x="12" y="32"/>
                      <a:pt x="13" y="31"/>
                      <a:pt x="13" y="30"/>
                    </a:cubicBezTo>
                    <a:cubicBezTo>
                      <a:pt x="13" y="29"/>
                      <a:pt x="13" y="28"/>
                      <a:pt x="13" y="27"/>
                    </a:cubicBezTo>
                    <a:cubicBezTo>
                      <a:pt x="13" y="26"/>
                      <a:pt x="13" y="26"/>
                      <a:pt x="13" y="25"/>
                    </a:cubicBezTo>
                    <a:cubicBezTo>
                      <a:pt x="13" y="24"/>
                      <a:pt x="13" y="24"/>
                      <a:pt x="13" y="23"/>
                    </a:cubicBezTo>
                    <a:cubicBezTo>
                      <a:pt x="13" y="23"/>
                      <a:pt x="13" y="22"/>
                      <a:pt x="13" y="22"/>
                    </a:cubicBezTo>
                    <a:cubicBezTo>
                      <a:pt x="12" y="20"/>
                      <a:pt x="12" y="19"/>
                      <a:pt x="11" y="17"/>
                    </a:cubicBezTo>
                    <a:cubicBezTo>
                      <a:pt x="11" y="16"/>
                      <a:pt x="11" y="15"/>
                      <a:pt x="10" y="15"/>
                    </a:cubicBezTo>
                    <a:cubicBezTo>
                      <a:pt x="10" y="14"/>
                      <a:pt x="10" y="14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1" y="12"/>
                      <a:pt x="11" y="11"/>
                      <a:pt x="11" y="10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3" y="9"/>
                      <a:pt x="13" y="9"/>
                    </a:cubicBezTo>
                    <a:cubicBezTo>
                      <a:pt x="13" y="10"/>
                      <a:pt x="14" y="10"/>
                      <a:pt x="14" y="11"/>
                    </a:cubicBezTo>
                    <a:cubicBezTo>
                      <a:pt x="15" y="11"/>
                      <a:pt x="15" y="12"/>
                      <a:pt x="15" y="13"/>
                    </a:cubicBezTo>
                    <a:cubicBezTo>
                      <a:pt x="16" y="14"/>
                      <a:pt x="17" y="15"/>
                      <a:pt x="17" y="17"/>
                    </a:cubicBezTo>
                    <a:cubicBezTo>
                      <a:pt x="17" y="17"/>
                      <a:pt x="17" y="18"/>
                      <a:pt x="18" y="19"/>
                    </a:cubicBezTo>
                    <a:cubicBezTo>
                      <a:pt x="18" y="19"/>
                      <a:pt x="18" y="20"/>
                      <a:pt x="18" y="21"/>
                    </a:cubicBezTo>
                    <a:cubicBezTo>
                      <a:pt x="18" y="20"/>
                      <a:pt x="18" y="19"/>
                      <a:pt x="18" y="19"/>
                    </a:cubicBezTo>
                    <a:cubicBezTo>
                      <a:pt x="18" y="18"/>
                      <a:pt x="17" y="17"/>
                      <a:pt x="17" y="17"/>
                    </a:cubicBezTo>
                    <a:cubicBezTo>
                      <a:pt x="17" y="15"/>
                      <a:pt x="16" y="14"/>
                      <a:pt x="16" y="12"/>
                    </a:cubicBezTo>
                    <a:cubicBezTo>
                      <a:pt x="15" y="12"/>
                      <a:pt x="15" y="11"/>
                      <a:pt x="15" y="11"/>
                    </a:cubicBezTo>
                    <a:cubicBezTo>
                      <a:pt x="14" y="10"/>
                      <a:pt x="14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8"/>
                      <a:pt x="13" y="8"/>
                      <a:pt x="12" y="8"/>
                    </a:cubicBezTo>
                    <a:cubicBezTo>
                      <a:pt x="12" y="8"/>
                      <a:pt x="12" y="8"/>
                      <a:pt x="12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0" y="3"/>
                      <a:pt x="10" y="3"/>
                    </a:cubicBezTo>
                    <a:cubicBezTo>
                      <a:pt x="10" y="2"/>
                      <a:pt x="10" y="1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9" y="7"/>
                      <a:pt x="9" y="7"/>
                    </a:cubicBezTo>
                    <a:cubicBezTo>
                      <a:pt x="9" y="8"/>
                      <a:pt x="8" y="10"/>
                      <a:pt x="7" y="11"/>
                    </a:cubicBezTo>
                    <a:cubicBezTo>
                      <a:pt x="7" y="11"/>
                      <a:pt x="7" y="11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3"/>
                      <a:pt x="4" y="13"/>
                      <a:pt x="4" y="13"/>
                    </a:cubicBezTo>
                    <a:cubicBezTo>
                      <a:pt x="2" y="14"/>
                      <a:pt x="1" y="14"/>
                      <a:pt x="0" y="15"/>
                    </a:cubicBezTo>
                    <a:cubicBezTo>
                      <a:pt x="0" y="15"/>
                      <a:pt x="1" y="14"/>
                      <a:pt x="2" y="14"/>
                    </a:cubicBezTo>
                    <a:cubicBezTo>
                      <a:pt x="3" y="14"/>
                      <a:pt x="3" y="14"/>
                      <a:pt x="4" y="14"/>
                    </a:cubicBezTo>
                    <a:cubicBezTo>
                      <a:pt x="5" y="13"/>
                      <a:pt x="5" y="13"/>
                      <a:pt x="6" y="13"/>
                    </a:cubicBezTo>
                    <a:cubicBezTo>
                      <a:pt x="6" y="12"/>
                      <a:pt x="6" y="12"/>
                      <a:pt x="7" y="12"/>
                    </a:cubicBezTo>
                    <a:cubicBezTo>
                      <a:pt x="7" y="12"/>
                      <a:pt x="7" y="11"/>
                      <a:pt x="7" y="11"/>
                    </a:cubicBezTo>
                    <a:cubicBezTo>
                      <a:pt x="8" y="10"/>
                      <a:pt x="8" y="10"/>
                      <a:pt x="9" y="9"/>
                    </a:cubicBezTo>
                    <a:cubicBezTo>
                      <a:pt x="9" y="9"/>
                      <a:pt x="9" y="8"/>
                      <a:pt x="10" y="7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9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9" y="12"/>
                      <a:pt x="9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7" y="14"/>
                      <a:pt x="7" y="14"/>
                      <a:pt x="7" y="15"/>
                    </a:cubicBezTo>
                    <a:cubicBezTo>
                      <a:pt x="6" y="15"/>
                      <a:pt x="6" y="16"/>
                      <a:pt x="5" y="16"/>
                    </a:cubicBezTo>
                    <a:cubicBezTo>
                      <a:pt x="4" y="18"/>
                      <a:pt x="3" y="19"/>
                      <a:pt x="2" y="20"/>
                    </a:cubicBezTo>
                    <a:cubicBezTo>
                      <a:pt x="1" y="21"/>
                      <a:pt x="1" y="21"/>
                      <a:pt x="1" y="22"/>
                    </a:cubicBezTo>
                    <a:cubicBezTo>
                      <a:pt x="1" y="23"/>
                      <a:pt x="0" y="24"/>
                      <a:pt x="0" y="25"/>
                    </a:cubicBezTo>
                    <a:cubicBezTo>
                      <a:pt x="1" y="24"/>
                      <a:pt x="1" y="23"/>
                      <a:pt x="1" y="2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20" name="Freeform 1570"/>
              <p:cNvSpPr/>
              <p:nvPr/>
            </p:nvSpPr>
            <p:spPr>
              <a:xfrm>
                <a:off x="8816957" y="5097492"/>
                <a:ext cx="101601" cy="119063"/>
              </a:xfrm>
              <a:custGeom>
                <a:avLst/>
                <a:gdLst>
                  <a:gd name="txL" fmla="*/ 0 w 27"/>
                  <a:gd name="txT" fmla="*/ 0 h 32"/>
                  <a:gd name="txR" fmla="*/ 27 w 27"/>
                  <a:gd name="txB" fmla="*/ 32 h 32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27" h="32">
                    <a:moveTo>
                      <a:pt x="0" y="0"/>
                    </a:moveTo>
                    <a:cubicBezTo>
                      <a:pt x="4" y="6"/>
                      <a:pt x="6" y="13"/>
                      <a:pt x="11" y="18"/>
                    </a:cubicBezTo>
                    <a:cubicBezTo>
                      <a:pt x="13" y="21"/>
                      <a:pt x="16" y="23"/>
                      <a:pt x="19" y="25"/>
                    </a:cubicBezTo>
                    <a:cubicBezTo>
                      <a:pt x="22" y="27"/>
                      <a:pt x="25" y="29"/>
                      <a:pt x="27" y="32"/>
                    </a:cubicBezTo>
                    <a:cubicBezTo>
                      <a:pt x="22" y="31"/>
                      <a:pt x="17" y="30"/>
                      <a:pt x="13" y="28"/>
                    </a:cubicBezTo>
                    <a:cubicBezTo>
                      <a:pt x="9" y="25"/>
                      <a:pt x="6" y="19"/>
                      <a:pt x="5" y="17"/>
                    </a:cubicBezTo>
                    <a:cubicBezTo>
                      <a:pt x="3" y="11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21" name="Freeform 1573"/>
              <p:cNvSpPr/>
              <p:nvPr/>
            </p:nvSpPr>
            <p:spPr>
              <a:xfrm>
                <a:off x="8801082" y="5059392"/>
                <a:ext cx="153988" cy="85726"/>
              </a:xfrm>
              <a:custGeom>
                <a:avLst/>
                <a:gdLst>
                  <a:gd name="txL" fmla="*/ 0 w 41"/>
                  <a:gd name="txT" fmla="*/ 0 h 23"/>
                  <a:gd name="txR" fmla="*/ 41 w 41"/>
                  <a:gd name="txB" fmla="*/ 23 h 2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1" h="23">
                    <a:moveTo>
                      <a:pt x="21" y="6"/>
                    </a:moveTo>
                    <a:cubicBezTo>
                      <a:pt x="18" y="6"/>
                      <a:pt x="11" y="6"/>
                      <a:pt x="8" y="5"/>
                    </a:cubicBezTo>
                    <a:cubicBezTo>
                      <a:pt x="5" y="4"/>
                      <a:pt x="0" y="2"/>
                      <a:pt x="0" y="2"/>
                    </a:cubicBezTo>
                    <a:cubicBezTo>
                      <a:pt x="4" y="3"/>
                      <a:pt x="9" y="3"/>
                      <a:pt x="13" y="2"/>
                    </a:cubicBezTo>
                    <a:cubicBezTo>
                      <a:pt x="18" y="2"/>
                      <a:pt x="22" y="1"/>
                      <a:pt x="27" y="0"/>
                    </a:cubicBezTo>
                    <a:cubicBezTo>
                      <a:pt x="32" y="0"/>
                      <a:pt x="36" y="3"/>
                      <a:pt x="39" y="6"/>
                    </a:cubicBezTo>
                    <a:cubicBezTo>
                      <a:pt x="39" y="7"/>
                      <a:pt x="39" y="7"/>
                      <a:pt x="40" y="8"/>
                    </a:cubicBezTo>
                    <a:cubicBezTo>
                      <a:pt x="41" y="13"/>
                      <a:pt x="41" y="18"/>
                      <a:pt x="41" y="23"/>
                    </a:cubicBezTo>
                    <a:cubicBezTo>
                      <a:pt x="40" y="21"/>
                      <a:pt x="39" y="18"/>
                      <a:pt x="38" y="16"/>
                    </a:cubicBezTo>
                    <a:cubicBezTo>
                      <a:pt x="32" y="9"/>
                      <a:pt x="25" y="6"/>
                      <a:pt x="21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22" name="Freeform 1574"/>
              <p:cNvSpPr/>
              <p:nvPr/>
            </p:nvSpPr>
            <p:spPr>
              <a:xfrm>
                <a:off x="8748694" y="5013354"/>
                <a:ext cx="192089" cy="200026"/>
              </a:xfrm>
              <a:custGeom>
                <a:avLst/>
                <a:gdLst>
                  <a:gd name="txL" fmla="*/ 0 w 51"/>
                  <a:gd name="txT" fmla="*/ 0 h 53"/>
                  <a:gd name="txR" fmla="*/ 51 w 51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53">
                    <a:moveTo>
                      <a:pt x="42" y="20"/>
                    </a:moveTo>
                    <a:cubicBezTo>
                      <a:pt x="40" y="20"/>
                      <a:pt x="39" y="19"/>
                      <a:pt x="37" y="19"/>
                    </a:cubicBezTo>
                    <a:cubicBezTo>
                      <a:pt x="34" y="18"/>
                      <a:pt x="31" y="18"/>
                      <a:pt x="28" y="18"/>
                    </a:cubicBezTo>
                    <a:cubicBezTo>
                      <a:pt x="27" y="18"/>
                      <a:pt x="25" y="18"/>
                      <a:pt x="24" y="18"/>
                    </a:cubicBezTo>
                    <a:cubicBezTo>
                      <a:pt x="23" y="18"/>
                      <a:pt x="22" y="18"/>
                      <a:pt x="21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8" y="18"/>
                      <a:pt x="17" y="18"/>
                      <a:pt x="16" y="17"/>
                    </a:cubicBezTo>
                    <a:cubicBezTo>
                      <a:pt x="17" y="18"/>
                      <a:pt x="19" y="19"/>
                      <a:pt x="20" y="19"/>
                    </a:cubicBezTo>
                    <a:cubicBezTo>
                      <a:pt x="20" y="20"/>
                      <a:pt x="21" y="20"/>
                      <a:pt x="22" y="20"/>
                    </a:cubicBezTo>
                    <a:cubicBezTo>
                      <a:pt x="23" y="21"/>
                      <a:pt x="23" y="21"/>
                      <a:pt x="24" y="21"/>
                    </a:cubicBezTo>
                    <a:cubicBezTo>
                      <a:pt x="25" y="22"/>
                      <a:pt x="27" y="23"/>
                      <a:pt x="28" y="24"/>
                    </a:cubicBezTo>
                    <a:cubicBezTo>
                      <a:pt x="29" y="25"/>
                      <a:pt x="30" y="25"/>
                      <a:pt x="31" y="26"/>
                    </a:cubicBezTo>
                    <a:cubicBezTo>
                      <a:pt x="33" y="26"/>
                      <a:pt x="34" y="27"/>
                      <a:pt x="35" y="28"/>
                    </a:cubicBezTo>
                    <a:cubicBezTo>
                      <a:pt x="36" y="28"/>
                      <a:pt x="37" y="28"/>
                      <a:pt x="38" y="29"/>
                    </a:cubicBezTo>
                    <a:cubicBezTo>
                      <a:pt x="39" y="29"/>
                      <a:pt x="39" y="30"/>
                      <a:pt x="40" y="30"/>
                    </a:cubicBezTo>
                    <a:cubicBezTo>
                      <a:pt x="42" y="31"/>
                      <a:pt x="43" y="32"/>
                      <a:pt x="45" y="33"/>
                    </a:cubicBezTo>
                    <a:cubicBezTo>
                      <a:pt x="45" y="34"/>
                      <a:pt x="46" y="35"/>
                      <a:pt x="46" y="35"/>
                    </a:cubicBezTo>
                    <a:cubicBezTo>
                      <a:pt x="47" y="36"/>
                      <a:pt x="47" y="37"/>
                      <a:pt x="48" y="38"/>
                    </a:cubicBezTo>
                    <a:cubicBezTo>
                      <a:pt x="47" y="36"/>
                      <a:pt x="46" y="35"/>
                      <a:pt x="44" y="34"/>
                    </a:cubicBezTo>
                    <a:cubicBezTo>
                      <a:pt x="43" y="33"/>
                      <a:pt x="41" y="32"/>
                      <a:pt x="40" y="31"/>
                    </a:cubicBezTo>
                    <a:cubicBezTo>
                      <a:pt x="39" y="31"/>
                      <a:pt x="38" y="30"/>
                      <a:pt x="37" y="30"/>
                    </a:cubicBezTo>
                    <a:cubicBezTo>
                      <a:pt x="37" y="29"/>
                      <a:pt x="36" y="29"/>
                      <a:pt x="35" y="29"/>
                    </a:cubicBezTo>
                    <a:cubicBezTo>
                      <a:pt x="35" y="28"/>
                      <a:pt x="34" y="28"/>
                      <a:pt x="34" y="28"/>
                    </a:cubicBezTo>
                    <a:cubicBezTo>
                      <a:pt x="37" y="31"/>
                      <a:pt x="40" y="34"/>
                      <a:pt x="42" y="37"/>
                    </a:cubicBezTo>
                    <a:cubicBezTo>
                      <a:pt x="44" y="39"/>
                      <a:pt x="46" y="42"/>
                      <a:pt x="48" y="44"/>
                    </a:cubicBezTo>
                    <a:cubicBezTo>
                      <a:pt x="48" y="46"/>
                      <a:pt x="49" y="47"/>
                      <a:pt x="50" y="49"/>
                    </a:cubicBezTo>
                    <a:cubicBezTo>
                      <a:pt x="50" y="50"/>
                      <a:pt x="51" y="52"/>
                      <a:pt x="51" y="53"/>
                    </a:cubicBezTo>
                    <a:cubicBezTo>
                      <a:pt x="51" y="53"/>
                      <a:pt x="50" y="52"/>
                      <a:pt x="50" y="51"/>
                    </a:cubicBezTo>
                    <a:cubicBezTo>
                      <a:pt x="50" y="50"/>
                      <a:pt x="49" y="50"/>
                      <a:pt x="49" y="49"/>
                    </a:cubicBezTo>
                    <a:cubicBezTo>
                      <a:pt x="48" y="48"/>
                      <a:pt x="47" y="47"/>
                      <a:pt x="46" y="45"/>
                    </a:cubicBezTo>
                    <a:cubicBezTo>
                      <a:pt x="45" y="43"/>
                      <a:pt x="43" y="40"/>
                      <a:pt x="41" y="38"/>
                    </a:cubicBezTo>
                    <a:cubicBezTo>
                      <a:pt x="37" y="33"/>
                      <a:pt x="32" y="29"/>
                      <a:pt x="27" y="25"/>
                    </a:cubicBezTo>
                    <a:cubicBezTo>
                      <a:pt x="26" y="24"/>
                      <a:pt x="25" y="24"/>
                      <a:pt x="23" y="23"/>
                    </a:cubicBezTo>
                    <a:cubicBezTo>
                      <a:pt x="23" y="22"/>
                      <a:pt x="22" y="22"/>
                      <a:pt x="21" y="22"/>
                    </a:cubicBezTo>
                    <a:cubicBezTo>
                      <a:pt x="20" y="21"/>
                      <a:pt x="20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2"/>
                      <a:pt x="20" y="22"/>
                      <a:pt x="20" y="23"/>
                    </a:cubicBezTo>
                    <a:cubicBezTo>
                      <a:pt x="21" y="24"/>
                      <a:pt x="21" y="25"/>
                      <a:pt x="21" y="26"/>
                    </a:cubicBezTo>
                    <a:cubicBezTo>
                      <a:pt x="23" y="29"/>
                      <a:pt x="24" y="32"/>
                      <a:pt x="25" y="35"/>
                    </a:cubicBezTo>
                    <a:cubicBezTo>
                      <a:pt x="26" y="36"/>
                      <a:pt x="26" y="37"/>
                      <a:pt x="27" y="37"/>
                    </a:cubicBezTo>
                    <a:cubicBezTo>
                      <a:pt x="27" y="38"/>
                      <a:pt x="28" y="39"/>
                      <a:pt x="28" y="39"/>
                    </a:cubicBezTo>
                    <a:cubicBezTo>
                      <a:pt x="30" y="40"/>
                      <a:pt x="31" y="42"/>
                      <a:pt x="32" y="43"/>
                    </a:cubicBezTo>
                    <a:cubicBezTo>
                      <a:pt x="33" y="44"/>
                      <a:pt x="35" y="45"/>
                      <a:pt x="36" y="46"/>
                    </a:cubicBezTo>
                    <a:cubicBezTo>
                      <a:pt x="37" y="47"/>
                      <a:pt x="39" y="48"/>
                      <a:pt x="40" y="49"/>
                    </a:cubicBezTo>
                    <a:cubicBezTo>
                      <a:pt x="39" y="48"/>
                      <a:pt x="37" y="47"/>
                      <a:pt x="36" y="46"/>
                    </a:cubicBezTo>
                    <a:cubicBezTo>
                      <a:pt x="34" y="45"/>
                      <a:pt x="33" y="44"/>
                      <a:pt x="32" y="43"/>
                    </a:cubicBezTo>
                    <a:cubicBezTo>
                      <a:pt x="30" y="42"/>
                      <a:pt x="29" y="41"/>
                      <a:pt x="28" y="40"/>
                    </a:cubicBezTo>
                    <a:cubicBezTo>
                      <a:pt x="27" y="39"/>
                      <a:pt x="27" y="38"/>
                      <a:pt x="26" y="38"/>
                    </a:cubicBezTo>
                    <a:cubicBezTo>
                      <a:pt x="26" y="37"/>
                      <a:pt x="25" y="36"/>
                      <a:pt x="25" y="35"/>
                    </a:cubicBezTo>
                    <a:cubicBezTo>
                      <a:pt x="23" y="32"/>
                      <a:pt x="22" y="29"/>
                      <a:pt x="21" y="26"/>
                    </a:cubicBezTo>
                    <a:cubicBezTo>
                      <a:pt x="20" y="24"/>
                      <a:pt x="19" y="23"/>
                      <a:pt x="18" y="22"/>
                    </a:cubicBezTo>
                    <a:cubicBezTo>
                      <a:pt x="18" y="21"/>
                      <a:pt x="17" y="20"/>
                      <a:pt x="16" y="20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4" y="18"/>
                      <a:pt x="12" y="17"/>
                      <a:pt x="11" y="15"/>
                    </a:cubicBezTo>
                    <a:cubicBezTo>
                      <a:pt x="10" y="15"/>
                      <a:pt x="9" y="13"/>
                      <a:pt x="8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4"/>
                      <a:pt x="8" y="15"/>
                      <a:pt x="8" y="15"/>
                    </a:cubicBezTo>
                    <a:cubicBezTo>
                      <a:pt x="8" y="16"/>
                      <a:pt x="8" y="17"/>
                      <a:pt x="8" y="17"/>
                    </a:cubicBezTo>
                    <a:cubicBezTo>
                      <a:pt x="7" y="19"/>
                      <a:pt x="8" y="20"/>
                      <a:pt x="8" y="22"/>
                    </a:cubicBezTo>
                    <a:cubicBezTo>
                      <a:pt x="8" y="23"/>
                      <a:pt x="8" y="24"/>
                      <a:pt x="9" y="26"/>
                    </a:cubicBezTo>
                    <a:cubicBezTo>
                      <a:pt x="9" y="28"/>
                      <a:pt x="10" y="31"/>
                      <a:pt x="12" y="34"/>
                    </a:cubicBezTo>
                    <a:cubicBezTo>
                      <a:pt x="12" y="35"/>
                      <a:pt x="13" y="36"/>
                      <a:pt x="14" y="37"/>
                    </a:cubicBezTo>
                    <a:cubicBezTo>
                      <a:pt x="14" y="38"/>
                      <a:pt x="15" y="40"/>
                      <a:pt x="16" y="41"/>
                    </a:cubicBezTo>
                    <a:cubicBezTo>
                      <a:pt x="15" y="40"/>
                      <a:pt x="14" y="39"/>
                      <a:pt x="13" y="37"/>
                    </a:cubicBezTo>
                    <a:cubicBezTo>
                      <a:pt x="13" y="36"/>
                      <a:pt x="12" y="35"/>
                      <a:pt x="11" y="34"/>
                    </a:cubicBezTo>
                    <a:cubicBezTo>
                      <a:pt x="10" y="31"/>
                      <a:pt x="9" y="29"/>
                      <a:pt x="8" y="26"/>
                    </a:cubicBezTo>
                    <a:cubicBezTo>
                      <a:pt x="7" y="25"/>
                      <a:pt x="7" y="23"/>
                      <a:pt x="7" y="22"/>
                    </a:cubicBezTo>
                    <a:cubicBezTo>
                      <a:pt x="7" y="20"/>
                      <a:pt x="6" y="19"/>
                      <a:pt x="6" y="17"/>
                    </a:cubicBezTo>
                    <a:cubicBezTo>
                      <a:pt x="6" y="17"/>
                      <a:pt x="7" y="17"/>
                      <a:pt x="7" y="16"/>
                    </a:cubicBezTo>
                    <a:cubicBezTo>
                      <a:pt x="7" y="16"/>
                      <a:pt x="7" y="16"/>
                      <a:pt x="7" y="15"/>
                    </a:cubicBezTo>
                    <a:cubicBezTo>
                      <a:pt x="7" y="15"/>
                      <a:pt x="7" y="14"/>
                      <a:pt x="7" y="13"/>
                    </a:cubicBezTo>
                    <a:cubicBezTo>
                      <a:pt x="7" y="12"/>
                      <a:pt x="7" y="12"/>
                      <a:pt x="6" y="11"/>
                    </a:cubicBezTo>
                    <a:cubicBezTo>
                      <a:pt x="6" y="10"/>
                      <a:pt x="5" y="9"/>
                      <a:pt x="4" y="9"/>
                    </a:cubicBezTo>
                    <a:cubicBezTo>
                      <a:pt x="4" y="8"/>
                      <a:pt x="3" y="7"/>
                      <a:pt x="3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3" y="5"/>
                      <a:pt x="4" y="6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7" y="8"/>
                    </a:cubicBezTo>
                    <a:cubicBezTo>
                      <a:pt x="7" y="8"/>
                      <a:pt x="7" y="8"/>
                      <a:pt x="8" y="9"/>
                    </a:cubicBezTo>
                    <a:cubicBezTo>
                      <a:pt x="8" y="9"/>
                      <a:pt x="9" y="9"/>
                      <a:pt x="10" y="9"/>
                    </a:cubicBezTo>
                    <a:cubicBezTo>
                      <a:pt x="12" y="10"/>
                      <a:pt x="15" y="11"/>
                      <a:pt x="18" y="12"/>
                    </a:cubicBezTo>
                    <a:cubicBezTo>
                      <a:pt x="18" y="12"/>
                      <a:pt x="19" y="12"/>
                      <a:pt x="20" y="12"/>
                    </a:cubicBezTo>
                    <a:cubicBezTo>
                      <a:pt x="21" y="12"/>
                      <a:pt x="21" y="12"/>
                      <a:pt x="22" y="12"/>
                    </a:cubicBezTo>
                    <a:cubicBezTo>
                      <a:pt x="23" y="12"/>
                      <a:pt x="25" y="11"/>
                      <a:pt x="26" y="11"/>
                    </a:cubicBezTo>
                    <a:cubicBezTo>
                      <a:pt x="29" y="10"/>
                      <a:pt x="31" y="9"/>
                      <a:pt x="34" y="7"/>
                    </a:cubicBezTo>
                    <a:cubicBezTo>
                      <a:pt x="32" y="8"/>
                      <a:pt x="31" y="9"/>
                      <a:pt x="30" y="10"/>
                    </a:cubicBezTo>
                    <a:cubicBezTo>
                      <a:pt x="29" y="10"/>
                      <a:pt x="27" y="11"/>
                      <a:pt x="26" y="11"/>
                    </a:cubicBezTo>
                    <a:cubicBezTo>
                      <a:pt x="25" y="12"/>
                      <a:pt x="23" y="12"/>
                      <a:pt x="22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8" y="12"/>
                      <a:pt x="18" y="12"/>
                    </a:cubicBezTo>
                    <a:cubicBezTo>
                      <a:pt x="16" y="12"/>
                      <a:pt x="15" y="12"/>
                      <a:pt x="13" y="12"/>
                    </a:cubicBezTo>
                    <a:cubicBezTo>
                      <a:pt x="12" y="11"/>
                      <a:pt x="11" y="11"/>
                      <a:pt x="9" y="10"/>
                    </a:cubicBezTo>
                    <a:cubicBezTo>
                      <a:pt x="9" y="10"/>
                      <a:pt x="8" y="10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9" y="11"/>
                      <a:pt x="10" y="13"/>
                      <a:pt x="12" y="14"/>
                    </a:cubicBezTo>
                    <a:cubicBezTo>
                      <a:pt x="12" y="15"/>
                      <a:pt x="13" y="15"/>
                      <a:pt x="13" y="15"/>
                    </a:cubicBezTo>
                    <a:cubicBezTo>
                      <a:pt x="14" y="15"/>
                      <a:pt x="14" y="16"/>
                      <a:pt x="15" y="16"/>
                    </a:cubicBezTo>
                    <a:cubicBezTo>
                      <a:pt x="16" y="16"/>
                      <a:pt x="18" y="17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2" y="17"/>
                      <a:pt x="23" y="17"/>
                      <a:pt x="24" y="17"/>
                    </a:cubicBezTo>
                    <a:cubicBezTo>
                      <a:pt x="25" y="17"/>
                      <a:pt x="27" y="17"/>
                      <a:pt x="28" y="17"/>
                    </a:cubicBezTo>
                    <a:cubicBezTo>
                      <a:pt x="31" y="17"/>
                      <a:pt x="35" y="17"/>
                      <a:pt x="38" y="18"/>
                    </a:cubicBezTo>
                    <a:cubicBezTo>
                      <a:pt x="39" y="18"/>
                      <a:pt x="41" y="19"/>
                      <a:pt x="42" y="19"/>
                    </a:cubicBezTo>
                    <a:cubicBezTo>
                      <a:pt x="44" y="20"/>
                      <a:pt x="45" y="21"/>
                      <a:pt x="46" y="22"/>
                    </a:cubicBezTo>
                    <a:cubicBezTo>
                      <a:pt x="45" y="21"/>
                      <a:pt x="43" y="21"/>
                      <a:pt x="42" y="2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23" name="Freeform 1575"/>
              <p:cNvSpPr/>
              <p:nvPr/>
            </p:nvSpPr>
            <p:spPr>
              <a:xfrm>
                <a:off x="8332767" y="5392769"/>
                <a:ext cx="49213" cy="153989"/>
              </a:xfrm>
              <a:custGeom>
                <a:avLst/>
                <a:gdLst>
                  <a:gd name="txL" fmla="*/ 0 w 13"/>
                  <a:gd name="txT" fmla="*/ 0 h 41"/>
                  <a:gd name="txR" fmla="*/ 13 w 13"/>
                  <a:gd name="txB" fmla="*/ 41 h 41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3" h="41">
                    <a:moveTo>
                      <a:pt x="13" y="0"/>
                    </a:moveTo>
                    <a:cubicBezTo>
                      <a:pt x="11" y="6"/>
                      <a:pt x="7" y="13"/>
                      <a:pt x="6" y="20"/>
                    </a:cubicBezTo>
                    <a:cubicBezTo>
                      <a:pt x="6" y="24"/>
                      <a:pt x="6" y="27"/>
                      <a:pt x="6" y="31"/>
                    </a:cubicBezTo>
                    <a:cubicBezTo>
                      <a:pt x="7" y="34"/>
                      <a:pt x="8" y="38"/>
                      <a:pt x="6" y="41"/>
                    </a:cubicBezTo>
                    <a:cubicBezTo>
                      <a:pt x="4" y="37"/>
                      <a:pt x="2" y="32"/>
                      <a:pt x="0" y="28"/>
                    </a:cubicBezTo>
                    <a:cubicBezTo>
                      <a:pt x="0" y="23"/>
                      <a:pt x="2" y="17"/>
                      <a:pt x="4" y="15"/>
                    </a:cubicBezTo>
                    <a:cubicBezTo>
                      <a:pt x="6" y="9"/>
                      <a:pt x="10" y="5"/>
                      <a:pt x="13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324" name="Picture 1576"/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277204" y="5211793"/>
                <a:ext cx="236539" cy="382590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325" name="Picture 1577"/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8375630" y="5291168"/>
                <a:ext cx="146051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326" name="Freeform 1578"/>
              <p:cNvSpPr/>
              <p:nvPr/>
            </p:nvSpPr>
            <p:spPr>
              <a:xfrm>
                <a:off x="8396267" y="5364194"/>
                <a:ext cx="82550" cy="165101"/>
              </a:xfrm>
              <a:custGeom>
                <a:avLst/>
                <a:gdLst>
                  <a:gd name="txL" fmla="*/ 0 w 22"/>
                  <a:gd name="txT" fmla="*/ 0 h 44"/>
                  <a:gd name="txR" fmla="*/ 22 w 22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44">
                    <a:moveTo>
                      <a:pt x="10" y="18"/>
                    </a:moveTo>
                    <a:cubicBezTo>
                      <a:pt x="8" y="15"/>
                      <a:pt x="4" y="10"/>
                      <a:pt x="2" y="7"/>
                    </a:cubicBezTo>
                    <a:cubicBezTo>
                      <a:pt x="1" y="5"/>
                      <a:pt x="0" y="0"/>
                      <a:pt x="0" y="0"/>
                    </a:cubicBezTo>
                    <a:cubicBezTo>
                      <a:pt x="2" y="3"/>
                      <a:pt x="4" y="7"/>
                      <a:pt x="8" y="10"/>
                    </a:cubicBezTo>
                    <a:cubicBezTo>
                      <a:pt x="11" y="13"/>
                      <a:pt x="15" y="16"/>
                      <a:pt x="18" y="19"/>
                    </a:cubicBezTo>
                    <a:cubicBezTo>
                      <a:pt x="22" y="22"/>
                      <a:pt x="22" y="27"/>
                      <a:pt x="22" y="31"/>
                    </a:cubicBezTo>
                    <a:cubicBezTo>
                      <a:pt x="21" y="32"/>
                      <a:pt x="21" y="33"/>
                      <a:pt x="21" y="33"/>
                    </a:cubicBezTo>
                    <a:cubicBezTo>
                      <a:pt x="18" y="37"/>
                      <a:pt x="14" y="41"/>
                      <a:pt x="10" y="44"/>
                    </a:cubicBezTo>
                    <a:cubicBezTo>
                      <a:pt x="11" y="42"/>
                      <a:pt x="13" y="40"/>
                      <a:pt x="13" y="38"/>
                    </a:cubicBezTo>
                    <a:cubicBezTo>
                      <a:pt x="15" y="28"/>
                      <a:pt x="13" y="21"/>
                      <a:pt x="10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27" name="Freeform 1579"/>
              <p:cNvSpPr/>
              <p:nvPr/>
            </p:nvSpPr>
            <p:spPr>
              <a:xfrm>
                <a:off x="8321654" y="5287993"/>
                <a:ext cx="138113" cy="274639"/>
              </a:xfrm>
              <a:custGeom>
                <a:avLst/>
                <a:gdLst>
                  <a:gd name="txL" fmla="*/ 0 w 37"/>
                  <a:gd name="txT" fmla="*/ 0 h 73"/>
                  <a:gd name="txR" fmla="*/ 37 w 37"/>
                  <a:gd name="txB" fmla="*/ 73 h 7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73">
                    <a:moveTo>
                      <a:pt x="33" y="45"/>
                    </a:moveTo>
                    <a:cubicBezTo>
                      <a:pt x="32" y="43"/>
                      <a:pt x="32" y="42"/>
                      <a:pt x="31" y="41"/>
                    </a:cubicBezTo>
                    <a:cubicBezTo>
                      <a:pt x="29" y="38"/>
                      <a:pt x="28" y="35"/>
                      <a:pt x="26" y="33"/>
                    </a:cubicBezTo>
                    <a:cubicBezTo>
                      <a:pt x="25" y="32"/>
                      <a:pt x="24" y="31"/>
                      <a:pt x="23" y="29"/>
                    </a:cubicBezTo>
                    <a:cubicBezTo>
                      <a:pt x="22" y="29"/>
                      <a:pt x="22" y="28"/>
                      <a:pt x="21" y="28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0" y="27"/>
                      <a:pt x="20" y="26"/>
                      <a:pt x="20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5"/>
                      <a:pt x="19" y="24"/>
                      <a:pt x="18" y="24"/>
                    </a:cubicBezTo>
                    <a:cubicBezTo>
                      <a:pt x="18" y="25"/>
                      <a:pt x="19" y="26"/>
                      <a:pt x="19" y="27"/>
                    </a:cubicBezTo>
                    <a:cubicBezTo>
                      <a:pt x="19" y="28"/>
                      <a:pt x="19" y="29"/>
                      <a:pt x="20" y="30"/>
                    </a:cubicBezTo>
                    <a:cubicBezTo>
                      <a:pt x="20" y="30"/>
                      <a:pt x="20" y="31"/>
                      <a:pt x="20" y="32"/>
                    </a:cubicBezTo>
                    <a:cubicBezTo>
                      <a:pt x="21" y="33"/>
                      <a:pt x="21" y="35"/>
                      <a:pt x="21" y="37"/>
                    </a:cubicBezTo>
                    <a:cubicBezTo>
                      <a:pt x="21" y="38"/>
                      <a:pt x="21" y="39"/>
                      <a:pt x="21" y="40"/>
                    </a:cubicBezTo>
                    <a:cubicBezTo>
                      <a:pt x="22" y="42"/>
                      <a:pt x="23" y="43"/>
                      <a:pt x="23" y="45"/>
                    </a:cubicBezTo>
                    <a:cubicBezTo>
                      <a:pt x="23" y="46"/>
                      <a:pt x="24" y="46"/>
                      <a:pt x="24" y="47"/>
                    </a:cubicBezTo>
                    <a:cubicBezTo>
                      <a:pt x="24" y="48"/>
                      <a:pt x="24" y="49"/>
                      <a:pt x="24" y="50"/>
                    </a:cubicBezTo>
                    <a:cubicBezTo>
                      <a:pt x="24" y="52"/>
                      <a:pt x="25" y="54"/>
                      <a:pt x="25" y="55"/>
                    </a:cubicBezTo>
                    <a:cubicBezTo>
                      <a:pt x="25" y="56"/>
                      <a:pt x="25" y="57"/>
                      <a:pt x="24" y="58"/>
                    </a:cubicBezTo>
                    <a:cubicBezTo>
                      <a:pt x="24" y="59"/>
                      <a:pt x="24" y="60"/>
                      <a:pt x="23" y="61"/>
                    </a:cubicBezTo>
                    <a:cubicBezTo>
                      <a:pt x="24" y="59"/>
                      <a:pt x="24" y="57"/>
                      <a:pt x="24" y="55"/>
                    </a:cubicBezTo>
                    <a:cubicBezTo>
                      <a:pt x="24" y="54"/>
                      <a:pt x="24" y="52"/>
                      <a:pt x="23" y="50"/>
                    </a:cubicBezTo>
                    <a:cubicBezTo>
                      <a:pt x="23" y="49"/>
                      <a:pt x="23" y="48"/>
                      <a:pt x="23" y="47"/>
                    </a:cubicBezTo>
                    <a:cubicBezTo>
                      <a:pt x="23" y="47"/>
                      <a:pt x="22" y="46"/>
                      <a:pt x="22" y="45"/>
                    </a:cubicBezTo>
                    <a:cubicBezTo>
                      <a:pt x="22" y="45"/>
                      <a:pt x="22" y="44"/>
                      <a:pt x="22" y="44"/>
                    </a:cubicBezTo>
                    <a:cubicBezTo>
                      <a:pt x="22" y="48"/>
                      <a:pt x="21" y="52"/>
                      <a:pt x="21" y="56"/>
                    </a:cubicBezTo>
                    <a:cubicBezTo>
                      <a:pt x="20" y="59"/>
                      <a:pt x="19" y="62"/>
                      <a:pt x="18" y="65"/>
                    </a:cubicBezTo>
                    <a:cubicBezTo>
                      <a:pt x="18" y="66"/>
                      <a:pt x="17" y="68"/>
                      <a:pt x="16" y="69"/>
                    </a:cubicBezTo>
                    <a:cubicBezTo>
                      <a:pt x="16" y="71"/>
                      <a:pt x="15" y="72"/>
                      <a:pt x="14" y="73"/>
                    </a:cubicBezTo>
                    <a:cubicBezTo>
                      <a:pt x="14" y="73"/>
                      <a:pt x="15" y="72"/>
                      <a:pt x="15" y="71"/>
                    </a:cubicBezTo>
                    <a:cubicBezTo>
                      <a:pt x="15" y="70"/>
                      <a:pt x="15" y="70"/>
                      <a:pt x="16" y="69"/>
                    </a:cubicBezTo>
                    <a:cubicBezTo>
                      <a:pt x="16" y="67"/>
                      <a:pt x="16" y="66"/>
                      <a:pt x="17" y="64"/>
                    </a:cubicBezTo>
                    <a:cubicBezTo>
                      <a:pt x="18" y="61"/>
                      <a:pt x="19" y="58"/>
                      <a:pt x="19" y="55"/>
                    </a:cubicBezTo>
                    <a:cubicBezTo>
                      <a:pt x="20" y="49"/>
                      <a:pt x="20" y="43"/>
                      <a:pt x="19" y="37"/>
                    </a:cubicBezTo>
                    <a:cubicBezTo>
                      <a:pt x="19" y="35"/>
                      <a:pt x="19" y="34"/>
                      <a:pt x="19" y="32"/>
                    </a:cubicBezTo>
                    <a:cubicBezTo>
                      <a:pt x="18" y="32"/>
                      <a:pt x="18" y="31"/>
                      <a:pt x="18" y="30"/>
                    </a:cubicBezTo>
                    <a:cubicBezTo>
                      <a:pt x="18" y="29"/>
                      <a:pt x="18" y="29"/>
                      <a:pt x="17" y="28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9"/>
                      <a:pt x="17" y="30"/>
                      <a:pt x="17" y="30"/>
                    </a:cubicBezTo>
                    <a:cubicBezTo>
                      <a:pt x="16" y="31"/>
                      <a:pt x="16" y="32"/>
                      <a:pt x="16" y="33"/>
                    </a:cubicBezTo>
                    <a:cubicBezTo>
                      <a:pt x="14" y="36"/>
                      <a:pt x="12" y="39"/>
                      <a:pt x="11" y="42"/>
                    </a:cubicBezTo>
                    <a:cubicBezTo>
                      <a:pt x="11" y="43"/>
                      <a:pt x="10" y="44"/>
                      <a:pt x="10" y="44"/>
                    </a:cubicBezTo>
                    <a:cubicBezTo>
                      <a:pt x="10" y="45"/>
                      <a:pt x="10" y="46"/>
                      <a:pt x="10" y="47"/>
                    </a:cubicBezTo>
                    <a:cubicBezTo>
                      <a:pt x="9" y="49"/>
                      <a:pt x="9" y="50"/>
                      <a:pt x="9" y="52"/>
                    </a:cubicBezTo>
                    <a:cubicBezTo>
                      <a:pt x="9" y="54"/>
                      <a:pt x="9" y="56"/>
                      <a:pt x="9" y="57"/>
                    </a:cubicBezTo>
                    <a:cubicBezTo>
                      <a:pt x="9" y="59"/>
                      <a:pt x="10" y="61"/>
                      <a:pt x="10" y="62"/>
                    </a:cubicBezTo>
                    <a:cubicBezTo>
                      <a:pt x="10" y="61"/>
                      <a:pt x="9" y="59"/>
                      <a:pt x="9" y="57"/>
                    </a:cubicBezTo>
                    <a:cubicBezTo>
                      <a:pt x="9" y="56"/>
                      <a:pt x="9" y="54"/>
                      <a:pt x="9" y="52"/>
                    </a:cubicBezTo>
                    <a:cubicBezTo>
                      <a:pt x="9" y="50"/>
                      <a:pt x="9" y="49"/>
                      <a:pt x="9" y="47"/>
                    </a:cubicBezTo>
                    <a:cubicBezTo>
                      <a:pt x="9" y="46"/>
                      <a:pt x="9" y="45"/>
                      <a:pt x="9" y="44"/>
                    </a:cubicBezTo>
                    <a:cubicBezTo>
                      <a:pt x="10" y="43"/>
                      <a:pt x="10" y="43"/>
                      <a:pt x="10" y="42"/>
                    </a:cubicBezTo>
                    <a:cubicBezTo>
                      <a:pt x="11" y="38"/>
                      <a:pt x="13" y="35"/>
                      <a:pt x="15" y="32"/>
                    </a:cubicBezTo>
                    <a:cubicBezTo>
                      <a:pt x="15" y="31"/>
                      <a:pt x="16" y="29"/>
                      <a:pt x="16" y="28"/>
                    </a:cubicBezTo>
                    <a:cubicBezTo>
                      <a:pt x="16" y="27"/>
                      <a:pt x="17" y="26"/>
                      <a:pt x="17" y="25"/>
                    </a:cubicBezTo>
                    <a:cubicBezTo>
                      <a:pt x="17" y="25"/>
                      <a:pt x="17" y="24"/>
                      <a:pt x="17" y="24"/>
                    </a:cubicBezTo>
                    <a:cubicBezTo>
                      <a:pt x="16" y="22"/>
                      <a:pt x="16" y="20"/>
                      <a:pt x="16" y="18"/>
                    </a:cubicBezTo>
                    <a:cubicBezTo>
                      <a:pt x="16" y="17"/>
                      <a:pt x="16" y="15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5" y="15"/>
                      <a:pt x="15" y="15"/>
                      <a:pt x="14" y="16"/>
                    </a:cubicBezTo>
                    <a:cubicBezTo>
                      <a:pt x="14" y="16"/>
                      <a:pt x="13" y="16"/>
                      <a:pt x="12" y="17"/>
                    </a:cubicBezTo>
                    <a:cubicBezTo>
                      <a:pt x="11" y="18"/>
                      <a:pt x="10" y="19"/>
                      <a:pt x="10" y="20"/>
                    </a:cubicBezTo>
                    <a:cubicBezTo>
                      <a:pt x="9" y="21"/>
                      <a:pt x="8" y="22"/>
                      <a:pt x="7" y="23"/>
                    </a:cubicBezTo>
                    <a:cubicBezTo>
                      <a:pt x="5" y="25"/>
                      <a:pt x="4" y="28"/>
                      <a:pt x="3" y="31"/>
                    </a:cubicBezTo>
                    <a:cubicBezTo>
                      <a:pt x="2" y="32"/>
                      <a:pt x="2" y="33"/>
                      <a:pt x="2" y="34"/>
                    </a:cubicBezTo>
                    <a:cubicBezTo>
                      <a:pt x="1" y="36"/>
                      <a:pt x="1" y="37"/>
                      <a:pt x="0" y="39"/>
                    </a:cubicBezTo>
                    <a:cubicBezTo>
                      <a:pt x="1" y="37"/>
                      <a:pt x="1" y="36"/>
                      <a:pt x="1" y="34"/>
                    </a:cubicBezTo>
                    <a:cubicBezTo>
                      <a:pt x="2" y="33"/>
                      <a:pt x="2" y="32"/>
                      <a:pt x="2" y="30"/>
                    </a:cubicBezTo>
                    <a:cubicBezTo>
                      <a:pt x="3" y="28"/>
                      <a:pt x="5" y="25"/>
                      <a:pt x="6" y="23"/>
                    </a:cubicBezTo>
                    <a:cubicBezTo>
                      <a:pt x="7" y="21"/>
                      <a:pt x="8" y="20"/>
                      <a:pt x="9" y="19"/>
                    </a:cubicBezTo>
                    <a:cubicBezTo>
                      <a:pt x="10" y="18"/>
                      <a:pt x="11" y="17"/>
                      <a:pt x="12" y="16"/>
                    </a:cubicBezTo>
                    <a:cubicBezTo>
                      <a:pt x="12" y="16"/>
                      <a:pt x="12" y="16"/>
                      <a:pt x="13" y="15"/>
                    </a:cubicBezTo>
                    <a:cubicBezTo>
                      <a:pt x="13" y="15"/>
                      <a:pt x="13" y="15"/>
                      <a:pt x="14" y="15"/>
                    </a:cubicBezTo>
                    <a:cubicBezTo>
                      <a:pt x="14" y="14"/>
                      <a:pt x="15" y="14"/>
                      <a:pt x="15" y="14"/>
                    </a:cubicBezTo>
                    <a:cubicBezTo>
                      <a:pt x="16" y="13"/>
                      <a:pt x="16" y="12"/>
                      <a:pt x="17" y="12"/>
                    </a:cubicBezTo>
                    <a:cubicBezTo>
                      <a:pt x="17" y="11"/>
                      <a:pt x="17" y="10"/>
                      <a:pt x="17" y="9"/>
                    </a:cubicBezTo>
                    <a:cubicBezTo>
                      <a:pt x="17" y="8"/>
                      <a:pt x="18" y="7"/>
                      <a:pt x="18" y="6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4"/>
                      <a:pt x="18" y="4"/>
                    </a:cubicBezTo>
                    <a:cubicBezTo>
                      <a:pt x="19" y="3"/>
                      <a:pt x="19" y="1"/>
                      <a:pt x="20" y="0"/>
                    </a:cubicBezTo>
                    <a:cubicBezTo>
                      <a:pt x="20" y="1"/>
                      <a:pt x="20" y="1"/>
                      <a:pt x="20" y="2"/>
                    </a:cubicBezTo>
                    <a:cubicBezTo>
                      <a:pt x="19" y="3"/>
                      <a:pt x="19" y="4"/>
                      <a:pt x="19" y="4"/>
                    </a:cubicBezTo>
                    <a:cubicBezTo>
                      <a:pt x="19" y="5"/>
                      <a:pt x="19" y="7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2"/>
                      <a:pt x="20" y="13"/>
                      <a:pt x="20" y="13"/>
                    </a:cubicBezTo>
                    <a:cubicBezTo>
                      <a:pt x="21" y="16"/>
                      <a:pt x="22" y="18"/>
                      <a:pt x="24" y="21"/>
                    </a:cubicBezTo>
                    <a:cubicBezTo>
                      <a:pt x="24" y="21"/>
                      <a:pt x="24" y="22"/>
                      <a:pt x="25" y="22"/>
                    </a:cubicBezTo>
                    <a:cubicBezTo>
                      <a:pt x="25" y="23"/>
                      <a:pt x="26" y="24"/>
                      <a:pt x="26" y="24"/>
                    </a:cubicBezTo>
                    <a:cubicBezTo>
                      <a:pt x="27" y="25"/>
                      <a:pt x="28" y="26"/>
                      <a:pt x="29" y="27"/>
                    </a:cubicBezTo>
                    <a:cubicBezTo>
                      <a:pt x="32" y="28"/>
                      <a:pt x="35" y="29"/>
                      <a:pt x="37" y="30"/>
                    </a:cubicBezTo>
                    <a:cubicBezTo>
                      <a:pt x="36" y="30"/>
                      <a:pt x="35" y="29"/>
                      <a:pt x="33" y="29"/>
                    </a:cubicBezTo>
                    <a:cubicBezTo>
                      <a:pt x="32" y="28"/>
                      <a:pt x="31" y="28"/>
                      <a:pt x="29" y="27"/>
                    </a:cubicBezTo>
                    <a:cubicBezTo>
                      <a:pt x="28" y="26"/>
                      <a:pt x="27" y="26"/>
                      <a:pt x="26" y="25"/>
                    </a:cubicBezTo>
                    <a:cubicBezTo>
                      <a:pt x="25" y="24"/>
                      <a:pt x="25" y="23"/>
                      <a:pt x="24" y="23"/>
                    </a:cubicBezTo>
                    <a:cubicBezTo>
                      <a:pt x="24" y="22"/>
                      <a:pt x="23" y="22"/>
                      <a:pt x="23" y="21"/>
                    </a:cubicBezTo>
                    <a:cubicBezTo>
                      <a:pt x="22" y="20"/>
                      <a:pt x="21" y="19"/>
                      <a:pt x="21" y="17"/>
                    </a:cubicBezTo>
                    <a:cubicBezTo>
                      <a:pt x="20" y="16"/>
                      <a:pt x="19" y="15"/>
                      <a:pt x="19" y="14"/>
                    </a:cubicBezTo>
                    <a:cubicBezTo>
                      <a:pt x="19" y="13"/>
                      <a:pt x="18" y="12"/>
                      <a:pt x="18" y="12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4"/>
                      <a:pt x="18" y="16"/>
                      <a:pt x="18" y="18"/>
                    </a:cubicBezTo>
                    <a:cubicBezTo>
                      <a:pt x="18" y="19"/>
                      <a:pt x="18" y="19"/>
                      <a:pt x="18" y="20"/>
                    </a:cubicBezTo>
                    <a:cubicBezTo>
                      <a:pt x="18" y="20"/>
                      <a:pt x="18" y="21"/>
                      <a:pt x="19" y="21"/>
                    </a:cubicBezTo>
                    <a:cubicBezTo>
                      <a:pt x="19" y="23"/>
                      <a:pt x="20" y="24"/>
                      <a:pt x="21" y="2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2" y="28"/>
                      <a:pt x="23" y="28"/>
                      <a:pt x="23" y="29"/>
                    </a:cubicBezTo>
                    <a:cubicBezTo>
                      <a:pt x="24" y="30"/>
                      <a:pt x="25" y="31"/>
                      <a:pt x="26" y="32"/>
                    </a:cubicBezTo>
                    <a:cubicBezTo>
                      <a:pt x="28" y="35"/>
                      <a:pt x="30" y="37"/>
                      <a:pt x="32" y="40"/>
                    </a:cubicBezTo>
                    <a:cubicBezTo>
                      <a:pt x="33" y="41"/>
                      <a:pt x="33" y="43"/>
                      <a:pt x="34" y="44"/>
                    </a:cubicBezTo>
                    <a:cubicBezTo>
                      <a:pt x="34" y="46"/>
                      <a:pt x="34" y="48"/>
                      <a:pt x="34" y="49"/>
                    </a:cubicBezTo>
                    <a:cubicBezTo>
                      <a:pt x="34" y="48"/>
                      <a:pt x="33" y="46"/>
                      <a:pt x="33" y="4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28" name="Freeform 1580"/>
              <p:cNvSpPr/>
              <p:nvPr/>
            </p:nvSpPr>
            <p:spPr>
              <a:xfrm>
                <a:off x="8685194" y="5032404"/>
                <a:ext cx="49213" cy="230189"/>
              </a:xfrm>
              <a:custGeom>
                <a:avLst/>
                <a:gdLst>
                  <a:gd name="txL" fmla="*/ 0 w 13"/>
                  <a:gd name="txT" fmla="*/ 0 h 61"/>
                  <a:gd name="txR" fmla="*/ 13 w 13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61">
                    <a:moveTo>
                      <a:pt x="12" y="46"/>
                    </a:moveTo>
                    <a:cubicBezTo>
                      <a:pt x="12" y="45"/>
                      <a:pt x="13" y="44"/>
                      <a:pt x="13" y="43"/>
                    </a:cubicBezTo>
                    <a:cubicBezTo>
                      <a:pt x="13" y="39"/>
                      <a:pt x="13" y="36"/>
                      <a:pt x="12" y="32"/>
                    </a:cubicBezTo>
                    <a:cubicBezTo>
                      <a:pt x="12" y="27"/>
                      <a:pt x="10" y="22"/>
                      <a:pt x="9" y="16"/>
                    </a:cubicBezTo>
                    <a:cubicBezTo>
                      <a:pt x="8" y="12"/>
                      <a:pt x="9" y="9"/>
                      <a:pt x="10" y="6"/>
                    </a:cubicBezTo>
                    <a:cubicBezTo>
                      <a:pt x="10" y="4"/>
                      <a:pt x="10" y="2"/>
                      <a:pt x="10" y="0"/>
                    </a:cubicBezTo>
                    <a:cubicBezTo>
                      <a:pt x="9" y="4"/>
                      <a:pt x="7" y="8"/>
                      <a:pt x="7" y="9"/>
                    </a:cubicBezTo>
                    <a:cubicBezTo>
                      <a:pt x="3" y="19"/>
                      <a:pt x="5" y="28"/>
                      <a:pt x="4" y="38"/>
                    </a:cubicBezTo>
                    <a:cubicBezTo>
                      <a:pt x="4" y="42"/>
                      <a:pt x="3" y="46"/>
                      <a:pt x="2" y="51"/>
                    </a:cubicBezTo>
                    <a:cubicBezTo>
                      <a:pt x="2" y="54"/>
                      <a:pt x="1" y="57"/>
                      <a:pt x="0" y="6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3" y="55"/>
                      <a:pt x="8" y="51"/>
                      <a:pt x="12" y="4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29" name="Freeform 1583"/>
              <p:cNvSpPr/>
              <p:nvPr/>
            </p:nvSpPr>
            <p:spPr>
              <a:xfrm>
                <a:off x="8647094" y="5119717"/>
                <a:ext cx="53975" cy="96838"/>
              </a:xfrm>
              <a:custGeom>
                <a:avLst/>
                <a:gdLst>
                  <a:gd name="txL" fmla="*/ 0 w 14"/>
                  <a:gd name="txT" fmla="*/ 0 h 26"/>
                  <a:gd name="txR" fmla="*/ 14 w 14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6">
                    <a:moveTo>
                      <a:pt x="13" y="13"/>
                    </a:moveTo>
                    <a:cubicBezTo>
                      <a:pt x="14" y="9"/>
                      <a:pt x="14" y="5"/>
                      <a:pt x="14" y="0"/>
                    </a:cubicBezTo>
                    <a:cubicBezTo>
                      <a:pt x="13" y="2"/>
                      <a:pt x="13" y="5"/>
                      <a:pt x="12" y="7"/>
                    </a:cubicBezTo>
                    <a:cubicBezTo>
                      <a:pt x="11" y="9"/>
                      <a:pt x="8" y="10"/>
                      <a:pt x="5" y="10"/>
                    </a:cubicBezTo>
                    <a:cubicBezTo>
                      <a:pt x="4" y="11"/>
                      <a:pt x="1" y="11"/>
                      <a:pt x="0" y="12"/>
                    </a:cubicBezTo>
                    <a:cubicBezTo>
                      <a:pt x="2" y="17"/>
                      <a:pt x="4" y="21"/>
                      <a:pt x="6" y="26"/>
                    </a:cubicBezTo>
                    <a:cubicBezTo>
                      <a:pt x="10" y="23"/>
                      <a:pt x="11" y="17"/>
                      <a:pt x="13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30" name="Freeform 1584"/>
              <p:cNvSpPr/>
              <p:nvPr/>
            </p:nvSpPr>
            <p:spPr>
              <a:xfrm>
                <a:off x="8723294" y="4927628"/>
                <a:ext cx="60325" cy="222252"/>
              </a:xfrm>
              <a:custGeom>
                <a:avLst/>
                <a:gdLst>
                  <a:gd name="txL" fmla="*/ 0 w 16"/>
                  <a:gd name="txT" fmla="*/ 0 h 59"/>
                  <a:gd name="txR" fmla="*/ 16 w 16"/>
                  <a:gd name="txB" fmla="*/ 59 h 59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6" h="59">
                    <a:moveTo>
                      <a:pt x="0" y="28"/>
                    </a:moveTo>
                    <a:cubicBezTo>
                      <a:pt x="1" y="30"/>
                      <a:pt x="3" y="33"/>
                      <a:pt x="3" y="34"/>
                    </a:cubicBezTo>
                    <a:cubicBezTo>
                      <a:pt x="5" y="37"/>
                      <a:pt x="7" y="39"/>
                      <a:pt x="8" y="41"/>
                    </a:cubicBezTo>
                    <a:cubicBezTo>
                      <a:pt x="12" y="47"/>
                      <a:pt x="14" y="52"/>
                      <a:pt x="13" y="58"/>
                    </a:cubicBezTo>
                    <a:cubicBezTo>
                      <a:pt x="13" y="58"/>
                      <a:pt x="13" y="59"/>
                      <a:pt x="13" y="59"/>
                    </a:cubicBezTo>
                    <a:cubicBezTo>
                      <a:pt x="15" y="52"/>
                      <a:pt x="16" y="45"/>
                      <a:pt x="14" y="39"/>
                    </a:cubicBezTo>
                    <a:cubicBezTo>
                      <a:pt x="13" y="35"/>
                      <a:pt x="8" y="26"/>
                      <a:pt x="1" y="25"/>
                    </a:cubicBezTo>
                    <a:cubicBezTo>
                      <a:pt x="0" y="20"/>
                      <a:pt x="3" y="18"/>
                      <a:pt x="4" y="14"/>
                    </a:cubicBezTo>
                    <a:cubicBezTo>
                      <a:pt x="5" y="12"/>
                      <a:pt x="6" y="9"/>
                      <a:pt x="7" y="7"/>
                    </a:cubicBezTo>
                    <a:cubicBezTo>
                      <a:pt x="7" y="4"/>
                      <a:pt x="7" y="2"/>
                      <a:pt x="7" y="0"/>
                    </a:cubicBezTo>
                    <a:cubicBezTo>
                      <a:pt x="6" y="0"/>
                      <a:pt x="5" y="1"/>
                      <a:pt x="5" y="0"/>
                    </a:cubicBezTo>
                    <a:cubicBezTo>
                      <a:pt x="5" y="2"/>
                      <a:pt x="6" y="4"/>
                      <a:pt x="6" y="6"/>
                    </a:cubicBezTo>
                    <a:cubicBezTo>
                      <a:pt x="5" y="9"/>
                      <a:pt x="4" y="12"/>
                      <a:pt x="3" y="14"/>
                    </a:cubicBezTo>
                    <a:cubicBezTo>
                      <a:pt x="2" y="18"/>
                      <a:pt x="0" y="22"/>
                      <a:pt x="0" y="25"/>
                    </a:cubicBezTo>
                    <a:cubicBezTo>
                      <a:pt x="0" y="26"/>
                      <a:pt x="0" y="27"/>
                      <a:pt x="0" y="2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31" name="Freeform 1585"/>
              <p:cNvSpPr>
                <a:spLocks noEditPoints="1"/>
              </p:cNvSpPr>
              <p:nvPr/>
            </p:nvSpPr>
            <p:spPr>
              <a:xfrm>
                <a:off x="8651856" y="5021292"/>
                <a:ext cx="120651" cy="230189"/>
              </a:xfrm>
              <a:custGeom>
                <a:avLst/>
                <a:gdLst>
                  <a:gd name="txL" fmla="*/ 0 w 32"/>
                  <a:gd name="txT" fmla="*/ 0 h 61"/>
                  <a:gd name="txR" fmla="*/ 32 w 32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61">
                    <a:moveTo>
                      <a:pt x="8" y="23"/>
                    </a:moveTo>
                    <a:cubicBezTo>
                      <a:pt x="8" y="23"/>
                      <a:pt x="9" y="22"/>
                      <a:pt x="9" y="22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1" y="19"/>
                      <a:pt x="12" y="18"/>
                      <a:pt x="13" y="16"/>
                    </a:cubicBezTo>
                    <a:cubicBezTo>
                      <a:pt x="12" y="17"/>
                      <a:pt x="12" y="18"/>
                      <a:pt x="12" y="19"/>
                    </a:cubicBezTo>
                    <a:cubicBezTo>
                      <a:pt x="12" y="21"/>
                      <a:pt x="12" y="22"/>
                      <a:pt x="12" y="23"/>
                    </a:cubicBezTo>
                    <a:cubicBezTo>
                      <a:pt x="12" y="25"/>
                      <a:pt x="12" y="26"/>
                      <a:pt x="12" y="27"/>
                    </a:cubicBezTo>
                    <a:cubicBezTo>
                      <a:pt x="12" y="27"/>
                      <a:pt x="12" y="28"/>
                      <a:pt x="12" y="28"/>
                    </a:cubicBezTo>
                    <a:cubicBezTo>
                      <a:pt x="12" y="28"/>
                      <a:pt x="12" y="29"/>
                      <a:pt x="12" y="30"/>
                    </a:cubicBezTo>
                    <a:cubicBezTo>
                      <a:pt x="11" y="31"/>
                      <a:pt x="11" y="31"/>
                      <a:pt x="11" y="32"/>
                    </a:cubicBezTo>
                    <a:cubicBezTo>
                      <a:pt x="10" y="33"/>
                      <a:pt x="10" y="33"/>
                      <a:pt x="9" y="34"/>
                    </a:cubicBezTo>
                    <a:cubicBezTo>
                      <a:pt x="9" y="34"/>
                      <a:pt x="8" y="34"/>
                      <a:pt x="7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36"/>
                      <a:pt x="5" y="36"/>
                      <a:pt x="5" y="36"/>
                    </a:cubicBezTo>
                    <a:cubicBezTo>
                      <a:pt x="4" y="36"/>
                      <a:pt x="3" y="36"/>
                      <a:pt x="3" y="37"/>
                    </a:cubicBezTo>
                    <a:cubicBezTo>
                      <a:pt x="2" y="37"/>
                      <a:pt x="1" y="37"/>
                      <a:pt x="0" y="37"/>
                    </a:cubicBezTo>
                    <a:cubicBezTo>
                      <a:pt x="2" y="37"/>
                      <a:pt x="4" y="37"/>
                      <a:pt x="5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8" y="35"/>
                      <a:pt x="9" y="35"/>
                      <a:pt x="10" y="34"/>
                    </a:cubicBezTo>
                    <a:cubicBezTo>
                      <a:pt x="10" y="34"/>
                      <a:pt x="11" y="33"/>
                      <a:pt x="12" y="33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2"/>
                      <a:pt x="12" y="33"/>
                      <a:pt x="12" y="33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2" y="35"/>
                      <a:pt x="12" y="36"/>
                      <a:pt x="12" y="37"/>
                    </a:cubicBezTo>
                    <a:cubicBezTo>
                      <a:pt x="12" y="38"/>
                      <a:pt x="11" y="40"/>
                      <a:pt x="11" y="42"/>
                    </a:cubicBezTo>
                    <a:cubicBezTo>
                      <a:pt x="11" y="42"/>
                      <a:pt x="10" y="43"/>
                      <a:pt x="10" y="44"/>
                    </a:cubicBezTo>
                    <a:cubicBezTo>
                      <a:pt x="10" y="45"/>
                      <a:pt x="9" y="46"/>
                      <a:pt x="9" y="46"/>
                    </a:cubicBezTo>
                    <a:cubicBezTo>
                      <a:pt x="9" y="47"/>
                      <a:pt x="8" y="48"/>
                      <a:pt x="8" y="48"/>
                    </a:cubicBezTo>
                    <a:cubicBezTo>
                      <a:pt x="7" y="49"/>
                      <a:pt x="7" y="50"/>
                      <a:pt x="7" y="51"/>
                    </a:cubicBezTo>
                    <a:cubicBezTo>
                      <a:pt x="8" y="49"/>
                      <a:pt x="9" y="48"/>
                      <a:pt x="9" y="47"/>
                    </a:cubicBezTo>
                    <a:cubicBezTo>
                      <a:pt x="10" y="45"/>
                      <a:pt x="11" y="44"/>
                      <a:pt x="12" y="42"/>
                    </a:cubicBezTo>
                    <a:cubicBezTo>
                      <a:pt x="12" y="41"/>
                      <a:pt x="12" y="40"/>
                      <a:pt x="13" y="39"/>
                    </a:cubicBezTo>
                    <a:cubicBezTo>
                      <a:pt x="13" y="40"/>
                      <a:pt x="13" y="41"/>
                      <a:pt x="13" y="42"/>
                    </a:cubicBezTo>
                    <a:cubicBezTo>
                      <a:pt x="13" y="44"/>
                      <a:pt x="13" y="45"/>
                      <a:pt x="12" y="46"/>
                    </a:cubicBezTo>
                    <a:cubicBezTo>
                      <a:pt x="12" y="49"/>
                      <a:pt x="12" y="51"/>
                      <a:pt x="11" y="54"/>
                    </a:cubicBezTo>
                    <a:cubicBezTo>
                      <a:pt x="11" y="56"/>
                      <a:pt x="10" y="59"/>
                      <a:pt x="10" y="61"/>
                    </a:cubicBezTo>
                    <a:cubicBezTo>
                      <a:pt x="11" y="56"/>
                      <a:pt x="13" y="51"/>
                      <a:pt x="13" y="46"/>
                    </a:cubicBezTo>
                    <a:cubicBezTo>
                      <a:pt x="13" y="45"/>
                      <a:pt x="14" y="44"/>
                      <a:pt x="14" y="42"/>
                    </a:cubicBezTo>
                    <a:cubicBezTo>
                      <a:pt x="14" y="41"/>
                      <a:pt x="14" y="40"/>
                      <a:pt x="14" y="39"/>
                    </a:cubicBezTo>
                    <a:cubicBezTo>
                      <a:pt x="14" y="36"/>
                      <a:pt x="14" y="33"/>
                      <a:pt x="13" y="31"/>
                    </a:cubicBezTo>
                    <a:cubicBezTo>
                      <a:pt x="13" y="28"/>
                      <a:pt x="13" y="26"/>
                      <a:pt x="13" y="23"/>
                    </a:cubicBezTo>
                    <a:cubicBezTo>
                      <a:pt x="13" y="22"/>
                      <a:pt x="14" y="21"/>
                      <a:pt x="14" y="20"/>
                    </a:cubicBezTo>
                    <a:cubicBezTo>
                      <a:pt x="14" y="18"/>
                      <a:pt x="14" y="17"/>
                      <a:pt x="15" y="16"/>
                    </a:cubicBezTo>
                    <a:cubicBezTo>
                      <a:pt x="15" y="15"/>
                      <a:pt x="16" y="14"/>
                      <a:pt x="16" y="13"/>
                    </a:cubicBezTo>
                    <a:cubicBezTo>
                      <a:pt x="17" y="12"/>
                      <a:pt x="17" y="11"/>
                      <a:pt x="18" y="10"/>
                    </a:cubicBezTo>
                    <a:cubicBezTo>
                      <a:pt x="17" y="11"/>
                      <a:pt x="17" y="13"/>
                      <a:pt x="17" y="14"/>
                    </a:cubicBezTo>
                    <a:cubicBezTo>
                      <a:pt x="17" y="15"/>
                      <a:pt x="17" y="16"/>
                      <a:pt x="17" y="17"/>
                    </a:cubicBezTo>
                    <a:cubicBezTo>
                      <a:pt x="17" y="18"/>
                      <a:pt x="17" y="19"/>
                      <a:pt x="17" y="20"/>
                    </a:cubicBezTo>
                    <a:cubicBezTo>
                      <a:pt x="18" y="22"/>
                      <a:pt x="18" y="24"/>
                      <a:pt x="19" y="25"/>
                    </a:cubicBezTo>
                    <a:cubicBezTo>
                      <a:pt x="19" y="27"/>
                      <a:pt x="20" y="29"/>
                      <a:pt x="21" y="31"/>
                    </a:cubicBezTo>
                    <a:cubicBezTo>
                      <a:pt x="21" y="33"/>
                      <a:pt x="21" y="34"/>
                      <a:pt x="22" y="36"/>
                    </a:cubicBezTo>
                    <a:cubicBezTo>
                      <a:pt x="22" y="38"/>
                      <a:pt x="22" y="40"/>
                      <a:pt x="22" y="42"/>
                    </a:cubicBezTo>
                    <a:cubicBezTo>
                      <a:pt x="22" y="43"/>
                      <a:pt x="22" y="45"/>
                      <a:pt x="21" y="47"/>
                    </a:cubicBezTo>
                    <a:cubicBezTo>
                      <a:pt x="22" y="44"/>
                      <a:pt x="23" y="40"/>
                      <a:pt x="22" y="36"/>
                    </a:cubicBezTo>
                    <a:cubicBezTo>
                      <a:pt x="22" y="34"/>
                      <a:pt x="22" y="32"/>
                      <a:pt x="21" y="31"/>
                    </a:cubicBezTo>
                    <a:cubicBezTo>
                      <a:pt x="21" y="29"/>
                      <a:pt x="20" y="27"/>
                      <a:pt x="20" y="25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8" y="19"/>
                      <a:pt x="18" y="18"/>
                      <a:pt x="18" y="17"/>
                    </a:cubicBezTo>
                    <a:cubicBezTo>
                      <a:pt x="18" y="16"/>
                      <a:pt x="18" y="15"/>
                      <a:pt x="18" y="14"/>
                    </a:cubicBezTo>
                    <a:cubicBezTo>
                      <a:pt x="19" y="13"/>
                      <a:pt x="19" y="11"/>
                      <a:pt x="19" y="9"/>
                    </a:cubicBezTo>
                    <a:cubicBezTo>
                      <a:pt x="19" y="8"/>
                      <a:pt x="19" y="7"/>
                      <a:pt x="19" y="6"/>
                    </a:cubicBezTo>
                    <a:cubicBezTo>
                      <a:pt x="19" y="6"/>
                      <a:pt x="19" y="6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20" y="7"/>
                      <a:pt x="21" y="8"/>
                      <a:pt x="22" y="10"/>
                    </a:cubicBezTo>
                    <a:cubicBezTo>
                      <a:pt x="23" y="11"/>
                      <a:pt x="24" y="12"/>
                      <a:pt x="24" y="13"/>
                    </a:cubicBezTo>
                    <a:cubicBezTo>
                      <a:pt x="25" y="14"/>
                      <a:pt x="26" y="15"/>
                      <a:pt x="27" y="16"/>
                    </a:cubicBezTo>
                    <a:cubicBezTo>
                      <a:pt x="29" y="18"/>
                      <a:pt x="30" y="21"/>
                      <a:pt x="31" y="23"/>
                    </a:cubicBezTo>
                    <a:cubicBezTo>
                      <a:pt x="31" y="24"/>
                      <a:pt x="31" y="26"/>
                      <a:pt x="32" y="27"/>
                    </a:cubicBezTo>
                    <a:cubicBezTo>
                      <a:pt x="32" y="28"/>
                      <a:pt x="32" y="29"/>
                      <a:pt x="32" y="31"/>
                    </a:cubicBezTo>
                    <a:cubicBezTo>
                      <a:pt x="32" y="28"/>
                      <a:pt x="32" y="25"/>
                      <a:pt x="31" y="23"/>
                    </a:cubicBezTo>
                    <a:cubicBezTo>
                      <a:pt x="31" y="22"/>
                      <a:pt x="30" y="20"/>
                      <a:pt x="30" y="19"/>
                    </a:cubicBezTo>
                    <a:cubicBezTo>
                      <a:pt x="29" y="19"/>
                      <a:pt x="29" y="18"/>
                      <a:pt x="29" y="17"/>
                    </a:cubicBezTo>
                    <a:cubicBezTo>
                      <a:pt x="29" y="17"/>
                      <a:pt x="28" y="17"/>
                      <a:pt x="28" y="17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6" y="14"/>
                      <a:pt x="24" y="12"/>
                      <a:pt x="23" y="9"/>
                    </a:cubicBezTo>
                    <a:cubicBezTo>
                      <a:pt x="22" y="8"/>
                      <a:pt x="22" y="7"/>
                      <a:pt x="21" y="6"/>
                    </a:cubicBezTo>
                    <a:cubicBezTo>
                      <a:pt x="21" y="5"/>
                      <a:pt x="20" y="4"/>
                      <a:pt x="20" y="3"/>
                    </a:cubicBezTo>
                    <a:cubicBezTo>
                      <a:pt x="20" y="3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19" y="0"/>
                      <a:pt x="19" y="1"/>
                      <a:pt x="18" y="1"/>
                    </a:cubicBezTo>
                    <a:cubicBezTo>
                      <a:pt x="18" y="2"/>
                      <a:pt x="18" y="4"/>
                      <a:pt x="18" y="5"/>
                    </a:cubicBezTo>
                    <a:cubicBezTo>
                      <a:pt x="17" y="6"/>
                      <a:pt x="17" y="6"/>
                      <a:pt x="17" y="7"/>
                    </a:cubicBezTo>
                    <a:cubicBezTo>
                      <a:pt x="17" y="7"/>
                      <a:pt x="16" y="7"/>
                      <a:pt x="16" y="7"/>
                    </a:cubicBezTo>
                    <a:cubicBezTo>
                      <a:pt x="16" y="7"/>
                      <a:pt x="15" y="8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9"/>
                      <a:pt x="11" y="9"/>
                      <a:pt x="11" y="9"/>
                    </a:cubicBezTo>
                    <a:cubicBezTo>
                      <a:pt x="10" y="10"/>
                      <a:pt x="9" y="11"/>
                      <a:pt x="8" y="11"/>
                    </a:cubicBezTo>
                    <a:cubicBezTo>
                      <a:pt x="7" y="12"/>
                      <a:pt x="7" y="12"/>
                      <a:pt x="6" y="13"/>
                    </a:cubicBezTo>
                    <a:cubicBezTo>
                      <a:pt x="6" y="13"/>
                      <a:pt x="5" y="14"/>
                      <a:pt x="5" y="14"/>
                    </a:cubicBezTo>
                    <a:cubicBezTo>
                      <a:pt x="5" y="14"/>
                      <a:pt x="6" y="13"/>
                      <a:pt x="6" y="13"/>
                    </a:cubicBezTo>
                    <a:cubicBezTo>
                      <a:pt x="7" y="13"/>
                      <a:pt x="7" y="12"/>
                      <a:pt x="8" y="12"/>
                    </a:cubicBezTo>
                    <a:cubicBezTo>
                      <a:pt x="9" y="11"/>
                      <a:pt x="10" y="11"/>
                      <a:pt x="11" y="10"/>
                    </a:cubicBezTo>
                    <a:cubicBezTo>
                      <a:pt x="12" y="10"/>
                      <a:pt x="12" y="10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5" y="9"/>
                      <a:pt x="15" y="9"/>
                    </a:cubicBezTo>
                    <a:cubicBezTo>
                      <a:pt x="15" y="9"/>
                      <a:pt x="16" y="9"/>
                      <a:pt x="16" y="9"/>
                    </a:cubicBezTo>
                    <a:cubicBezTo>
                      <a:pt x="16" y="9"/>
                      <a:pt x="16" y="10"/>
                      <a:pt x="15" y="10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1" y="17"/>
                      <a:pt x="10" y="18"/>
                      <a:pt x="9" y="20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2"/>
                      <a:pt x="8" y="22"/>
                      <a:pt x="7" y="23"/>
                    </a:cubicBezTo>
                    <a:cubicBezTo>
                      <a:pt x="7" y="23"/>
                      <a:pt x="6" y="24"/>
                      <a:pt x="5" y="25"/>
                    </a:cubicBezTo>
                    <a:cubicBezTo>
                      <a:pt x="5" y="26"/>
                      <a:pt x="4" y="26"/>
                      <a:pt x="3" y="27"/>
                    </a:cubicBezTo>
                    <a:cubicBezTo>
                      <a:pt x="2" y="27"/>
                      <a:pt x="1" y="28"/>
                      <a:pt x="0" y="28"/>
                    </a:cubicBezTo>
                    <a:cubicBezTo>
                      <a:pt x="2" y="28"/>
                      <a:pt x="4" y="27"/>
                      <a:pt x="6" y="25"/>
                    </a:cubicBezTo>
                    <a:cubicBezTo>
                      <a:pt x="6" y="25"/>
                      <a:pt x="7" y="24"/>
                      <a:pt x="8" y="23"/>
                    </a:cubicBezTo>
                    <a:close/>
                    <a:moveTo>
                      <a:pt x="12" y="32"/>
                    </a:move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2"/>
                      <a:pt x="12" y="32"/>
                      <a:pt x="12" y="3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32" name="Freeform 1586"/>
              <p:cNvSpPr/>
              <p:nvPr/>
            </p:nvSpPr>
            <p:spPr>
              <a:xfrm>
                <a:off x="8404205" y="5054629"/>
                <a:ext cx="165101" cy="95251"/>
              </a:xfrm>
              <a:custGeom>
                <a:avLst/>
                <a:gdLst>
                  <a:gd name="txL" fmla="*/ 0 w 44"/>
                  <a:gd name="txT" fmla="*/ 0 h 25"/>
                  <a:gd name="txR" fmla="*/ 44 w 44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25">
                    <a:moveTo>
                      <a:pt x="15" y="25"/>
                    </a:moveTo>
                    <a:cubicBezTo>
                      <a:pt x="16" y="25"/>
                      <a:pt x="17" y="24"/>
                      <a:pt x="17" y="24"/>
                    </a:cubicBezTo>
                    <a:cubicBezTo>
                      <a:pt x="20" y="22"/>
                      <a:pt x="22" y="20"/>
                      <a:pt x="24" y="18"/>
                    </a:cubicBezTo>
                    <a:cubicBezTo>
                      <a:pt x="28" y="15"/>
                      <a:pt x="30" y="11"/>
                      <a:pt x="33" y="8"/>
                    </a:cubicBezTo>
                    <a:cubicBezTo>
                      <a:pt x="35" y="5"/>
                      <a:pt x="37" y="4"/>
                      <a:pt x="40" y="3"/>
                    </a:cubicBezTo>
                    <a:cubicBezTo>
                      <a:pt x="41" y="2"/>
                      <a:pt x="43" y="1"/>
                      <a:pt x="44" y="0"/>
                    </a:cubicBezTo>
                    <a:cubicBezTo>
                      <a:pt x="41" y="1"/>
                      <a:pt x="37" y="2"/>
                      <a:pt x="36" y="3"/>
                    </a:cubicBezTo>
                    <a:cubicBezTo>
                      <a:pt x="28" y="5"/>
                      <a:pt x="23" y="11"/>
                      <a:pt x="17" y="16"/>
                    </a:cubicBezTo>
                    <a:cubicBezTo>
                      <a:pt x="14" y="18"/>
                      <a:pt x="11" y="19"/>
                      <a:pt x="8" y="21"/>
                    </a:cubicBezTo>
                    <a:cubicBezTo>
                      <a:pt x="5" y="22"/>
                      <a:pt x="2" y="23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5" y="24"/>
                      <a:pt x="10" y="24"/>
                      <a:pt x="15" y="2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33" name="Freeform 1589"/>
              <p:cNvSpPr/>
              <p:nvPr/>
            </p:nvSpPr>
            <p:spPr>
              <a:xfrm>
                <a:off x="8426430" y="5073679"/>
                <a:ext cx="74613" cy="46038"/>
              </a:xfrm>
              <a:custGeom>
                <a:avLst/>
                <a:gdLst>
                  <a:gd name="txL" fmla="*/ 0 w 20"/>
                  <a:gd name="txT" fmla="*/ 0 h 12"/>
                  <a:gd name="txR" fmla="*/ 20 w 20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12">
                    <a:moveTo>
                      <a:pt x="11" y="9"/>
                    </a:moveTo>
                    <a:cubicBezTo>
                      <a:pt x="14" y="8"/>
                      <a:pt x="17" y="5"/>
                      <a:pt x="20" y="3"/>
                    </a:cubicBezTo>
                    <a:cubicBezTo>
                      <a:pt x="18" y="4"/>
                      <a:pt x="16" y="5"/>
                      <a:pt x="15" y="5"/>
                    </a:cubicBezTo>
                    <a:cubicBezTo>
                      <a:pt x="12" y="5"/>
                      <a:pt x="10" y="4"/>
                      <a:pt x="9" y="3"/>
                    </a:cubicBezTo>
                    <a:cubicBezTo>
                      <a:pt x="8" y="2"/>
                      <a:pt x="7" y="1"/>
                      <a:pt x="5" y="0"/>
                    </a:cubicBezTo>
                    <a:cubicBezTo>
                      <a:pt x="3" y="3"/>
                      <a:pt x="2" y="7"/>
                      <a:pt x="0" y="11"/>
                    </a:cubicBezTo>
                    <a:cubicBezTo>
                      <a:pt x="3" y="12"/>
                      <a:pt x="8" y="10"/>
                      <a:pt x="11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34" name="Freeform 1590"/>
              <p:cNvSpPr/>
              <p:nvPr/>
            </p:nvSpPr>
            <p:spPr>
              <a:xfrm>
                <a:off x="8520093" y="5013354"/>
                <a:ext cx="127001" cy="131763"/>
              </a:xfrm>
              <a:custGeom>
                <a:avLst/>
                <a:gdLst>
                  <a:gd name="txL" fmla="*/ 0 w 34"/>
                  <a:gd name="txT" fmla="*/ 0 h 35"/>
                  <a:gd name="txR" fmla="*/ 34 w 34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4" h="35">
                    <a:moveTo>
                      <a:pt x="13" y="11"/>
                    </a:moveTo>
                    <a:cubicBezTo>
                      <a:pt x="12" y="13"/>
                      <a:pt x="11" y="15"/>
                      <a:pt x="10" y="17"/>
                    </a:cubicBezTo>
                    <a:cubicBezTo>
                      <a:pt x="9" y="19"/>
                      <a:pt x="9" y="21"/>
                      <a:pt x="8" y="23"/>
                    </a:cubicBezTo>
                    <a:cubicBezTo>
                      <a:pt x="7" y="28"/>
                      <a:pt x="4" y="32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5" y="33"/>
                      <a:pt x="9" y="30"/>
                      <a:pt x="13" y="25"/>
                    </a:cubicBezTo>
                    <a:cubicBezTo>
                      <a:pt x="15" y="23"/>
                      <a:pt x="18" y="16"/>
                      <a:pt x="15" y="11"/>
                    </a:cubicBezTo>
                    <a:cubicBezTo>
                      <a:pt x="18" y="8"/>
                      <a:pt x="20" y="8"/>
                      <a:pt x="23" y="7"/>
                    </a:cubicBezTo>
                    <a:cubicBezTo>
                      <a:pt x="26" y="6"/>
                      <a:pt x="28" y="6"/>
                      <a:pt x="30" y="5"/>
                    </a:cubicBezTo>
                    <a:cubicBezTo>
                      <a:pt x="31" y="4"/>
                      <a:pt x="32" y="3"/>
                      <a:pt x="34" y="1"/>
                    </a:cubicBezTo>
                    <a:cubicBezTo>
                      <a:pt x="33" y="1"/>
                      <a:pt x="33" y="1"/>
                      <a:pt x="32" y="0"/>
                    </a:cubicBezTo>
                    <a:cubicBezTo>
                      <a:pt x="32" y="2"/>
                      <a:pt x="31" y="3"/>
                      <a:pt x="29" y="4"/>
                    </a:cubicBezTo>
                    <a:cubicBezTo>
                      <a:pt x="27" y="5"/>
                      <a:pt x="25" y="6"/>
                      <a:pt x="23" y="6"/>
                    </a:cubicBezTo>
                    <a:cubicBezTo>
                      <a:pt x="20" y="7"/>
                      <a:pt x="16" y="8"/>
                      <a:pt x="15" y="10"/>
                    </a:cubicBezTo>
                    <a:cubicBezTo>
                      <a:pt x="14" y="10"/>
                      <a:pt x="13" y="11"/>
                      <a:pt x="13" y="1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35" name="Freeform 1591"/>
              <p:cNvSpPr>
                <a:spLocks noEditPoints="1"/>
              </p:cNvSpPr>
              <p:nvPr/>
            </p:nvSpPr>
            <p:spPr>
              <a:xfrm>
                <a:off x="8410555" y="5043517"/>
                <a:ext cx="166689" cy="101601"/>
              </a:xfrm>
              <a:custGeom>
                <a:avLst/>
                <a:gdLst>
                  <a:gd name="txL" fmla="*/ 0 w 44"/>
                  <a:gd name="txT" fmla="*/ 0 h 27"/>
                  <a:gd name="txR" fmla="*/ 44 w 44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27">
                    <a:moveTo>
                      <a:pt x="23" y="6"/>
                    </a:moveTo>
                    <a:cubicBezTo>
                      <a:pt x="24" y="6"/>
                      <a:pt x="24" y="6"/>
                      <a:pt x="25" y="6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7" y="6"/>
                      <a:pt x="28" y="6"/>
                      <a:pt x="30" y="6"/>
                    </a:cubicBezTo>
                    <a:cubicBezTo>
                      <a:pt x="29" y="6"/>
                      <a:pt x="28" y="7"/>
                      <a:pt x="28" y="7"/>
                    </a:cubicBezTo>
                    <a:cubicBezTo>
                      <a:pt x="27" y="8"/>
                      <a:pt x="26" y="8"/>
                      <a:pt x="25" y="9"/>
                    </a:cubicBezTo>
                    <a:cubicBezTo>
                      <a:pt x="24" y="9"/>
                      <a:pt x="23" y="10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1" y="12"/>
                      <a:pt x="21" y="12"/>
                    </a:cubicBezTo>
                    <a:cubicBezTo>
                      <a:pt x="20" y="12"/>
                      <a:pt x="20" y="13"/>
                      <a:pt x="19" y="13"/>
                    </a:cubicBezTo>
                    <a:cubicBezTo>
                      <a:pt x="18" y="13"/>
                      <a:pt x="18" y="12"/>
                      <a:pt x="17" y="12"/>
                    </a:cubicBezTo>
                    <a:cubicBezTo>
                      <a:pt x="17" y="12"/>
                      <a:pt x="16" y="12"/>
                      <a:pt x="15" y="12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2" y="10"/>
                      <a:pt x="12" y="10"/>
                    </a:cubicBezTo>
                    <a:cubicBezTo>
                      <a:pt x="11" y="9"/>
                      <a:pt x="11" y="9"/>
                      <a:pt x="10" y="9"/>
                    </a:cubicBezTo>
                    <a:cubicBezTo>
                      <a:pt x="11" y="10"/>
                      <a:pt x="12" y="10"/>
                      <a:pt x="13" y="11"/>
                    </a:cubicBezTo>
                    <a:cubicBezTo>
                      <a:pt x="14" y="11"/>
                      <a:pt x="14" y="12"/>
                      <a:pt x="14" y="12"/>
                    </a:cubicBezTo>
                    <a:cubicBezTo>
                      <a:pt x="14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3"/>
                      <a:pt x="16" y="13"/>
                      <a:pt x="17" y="13"/>
                    </a:cubicBezTo>
                    <a:cubicBezTo>
                      <a:pt x="18" y="13"/>
                      <a:pt x="18" y="13"/>
                      <a:pt x="19" y="13"/>
                    </a:cubicBezTo>
                    <a:cubicBezTo>
                      <a:pt x="19" y="13"/>
                      <a:pt x="19" y="13"/>
                      <a:pt x="20" y="13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8" y="14"/>
                      <a:pt x="18" y="15"/>
                    </a:cubicBezTo>
                    <a:cubicBezTo>
                      <a:pt x="17" y="15"/>
                      <a:pt x="17" y="15"/>
                      <a:pt x="16" y="16"/>
                    </a:cubicBezTo>
                    <a:cubicBezTo>
                      <a:pt x="15" y="16"/>
                      <a:pt x="14" y="17"/>
                      <a:pt x="13" y="17"/>
                    </a:cubicBezTo>
                    <a:cubicBezTo>
                      <a:pt x="12" y="18"/>
                      <a:pt x="12" y="18"/>
                      <a:pt x="11" y="18"/>
                    </a:cubicBezTo>
                    <a:cubicBezTo>
                      <a:pt x="10" y="18"/>
                      <a:pt x="10" y="19"/>
                      <a:pt x="9" y="19"/>
                    </a:cubicBezTo>
                    <a:cubicBezTo>
                      <a:pt x="8" y="19"/>
                      <a:pt x="8" y="19"/>
                      <a:pt x="7" y="19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6" y="19"/>
                      <a:pt x="8" y="19"/>
                      <a:pt x="9" y="19"/>
                    </a:cubicBezTo>
                    <a:cubicBezTo>
                      <a:pt x="10" y="19"/>
                      <a:pt x="12" y="19"/>
                      <a:pt x="13" y="18"/>
                    </a:cubicBezTo>
                    <a:cubicBezTo>
                      <a:pt x="14" y="18"/>
                      <a:pt x="15" y="18"/>
                      <a:pt x="15" y="17"/>
                    </a:cubicBezTo>
                    <a:cubicBezTo>
                      <a:pt x="15" y="18"/>
                      <a:pt x="14" y="18"/>
                      <a:pt x="13" y="19"/>
                    </a:cubicBezTo>
                    <a:cubicBezTo>
                      <a:pt x="12" y="20"/>
                      <a:pt x="12" y="20"/>
                      <a:pt x="11" y="21"/>
                    </a:cubicBezTo>
                    <a:cubicBezTo>
                      <a:pt x="9" y="22"/>
                      <a:pt x="7" y="23"/>
                      <a:pt x="5" y="24"/>
                    </a:cubicBezTo>
                    <a:cubicBezTo>
                      <a:pt x="4" y="25"/>
                      <a:pt x="2" y="26"/>
                      <a:pt x="0" y="27"/>
                    </a:cubicBezTo>
                    <a:cubicBezTo>
                      <a:pt x="4" y="25"/>
                      <a:pt x="7" y="24"/>
                      <a:pt x="11" y="21"/>
                    </a:cubicBezTo>
                    <a:cubicBezTo>
                      <a:pt x="12" y="21"/>
                      <a:pt x="13" y="20"/>
                      <a:pt x="14" y="20"/>
                    </a:cubicBezTo>
                    <a:cubicBezTo>
                      <a:pt x="15" y="19"/>
                      <a:pt x="15" y="18"/>
                      <a:pt x="16" y="18"/>
                    </a:cubicBezTo>
                    <a:cubicBezTo>
                      <a:pt x="18" y="16"/>
                      <a:pt x="19" y="15"/>
                      <a:pt x="21" y="14"/>
                    </a:cubicBezTo>
                    <a:cubicBezTo>
                      <a:pt x="23" y="12"/>
                      <a:pt x="24" y="11"/>
                      <a:pt x="26" y="10"/>
                    </a:cubicBezTo>
                    <a:cubicBezTo>
                      <a:pt x="27" y="9"/>
                      <a:pt x="28" y="9"/>
                      <a:pt x="28" y="8"/>
                    </a:cubicBezTo>
                    <a:cubicBezTo>
                      <a:pt x="29" y="8"/>
                      <a:pt x="30" y="7"/>
                      <a:pt x="31" y="7"/>
                    </a:cubicBezTo>
                    <a:cubicBezTo>
                      <a:pt x="32" y="7"/>
                      <a:pt x="33" y="6"/>
                      <a:pt x="34" y="6"/>
                    </a:cubicBezTo>
                    <a:cubicBezTo>
                      <a:pt x="35" y="6"/>
                      <a:pt x="36" y="6"/>
                      <a:pt x="36" y="6"/>
                    </a:cubicBezTo>
                    <a:cubicBezTo>
                      <a:pt x="35" y="6"/>
                      <a:pt x="34" y="7"/>
                      <a:pt x="33" y="8"/>
                    </a:cubicBezTo>
                    <a:cubicBezTo>
                      <a:pt x="33" y="8"/>
                      <a:pt x="32" y="9"/>
                      <a:pt x="32" y="9"/>
                    </a:cubicBezTo>
                    <a:cubicBezTo>
                      <a:pt x="31" y="10"/>
                      <a:pt x="30" y="10"/>
                      <a:pt x="30" y="11"/>
                    </a:cubicBezTo>
                    <a:cubicBezTo>
                      <a:pt x="29" y="12"/>
                      <a:pt x="28" y="13"/>
                      <a:pt x="27" y="14"/>
                    </a:cubicBezTo>
                    <a:cubicBezTo>
                      <a:pt x="26" y="16"/>
                      <a:pt x="26" y="17"/>
                      <a:pt x="25" y="18"/>
                    </a:cubicBezTo>
                    <a:cubicBezTo>
                      <a:pt x="24" y="19"/>
                      <a:pt x="23" y="21"/>
                      <a:pt x="22" y="22"/>
                    </a:cubicBezTo>
                    <a:cubicBezTo>
                      <a:pt x="21" y="23"/>
                      <a:pt x="20" y="24"/>
                      <a:pt x="18" y="25"/>
                    </a:cubicBezTo>
                    <a:cubicBezTo>
                      <a:pt x="17" y="25"/>
                      <a:pt x="16" y="26"/>
                      <a:pt x="15" y="27"/>
                    </a:cubicBezTo>
                    <a:cubicBezTo>
                      <a:pt x="17" y="26"/>
                      <a:pt x="20" y="24"/>
                      <a:pt x="22" y="22"/>
                    </a:cubicBezTo>
                    <a:cubicBezTo>
                      <a:pt x="23" y="21"/>
                      <a:pt x="24" y="20"/>
                      <a:pt x="25" y="19"/>
                    </a:cubicBezTo>
                    <a:cubicBezTo>
                      <a:pt x="26" y="17"/>
                      <a:pt x="27" y="16"/>
                      <a:pt x="28" y="15"/>
                    </a:cubicBezTo>
                    <a:cubicBezTo>
                      <a:pt x="29" y="14"/>
                      <a:pt x="30" y="12"/>
                      <a:pt x="31" y="11"/>
                    </a:cubicBezTo>
                    <a:cubicBezTo>
                      <a:pt x="31" y="11"/>
                      <a:pt x="32" y="10"/>
                      <a:pt x="32" y="10"/>
                    </a:cubicBezTo>
                    <a:cubicBezTo>
                      <a:pt x="33" y="10"/>
                      <a:pt x="33" y="9"/>
                      <a:pt x="34" y="9"/>
                    </a:cubicBezTo>
                    <a:cubicBezTo>
                      <a:pt x="35" y="8"/>
                      <a:pt x="36" y="7"/>
                      <a:pt x="38" y="6"/>
                    </a:cubicBezTo>
                    <a:cubicBezTo>
                      <a:pt x="38" y="6"/>
                      <a:pt x="39" y="5"/>
                      <a:pt x="39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6"/>
                      <a:pt x="39" y="7"/>
                      <a:pt x="39" y="9"/>
                    </a:cubicBezTo>
                    <a:cubicBezTo>
                      <a:pt x="38" y="10"/>
                      <a:pt x="38" y="11"/>
                      <a:pt x="38" y="12"/>
                    </a:cubicBezTo>
                    <a:cubicBezTo>
                      <a:pt x="37" y="13"/>
                      <a:pt x="37" y="14"/>
                      <a:pt x="37" y="15"/>
                    </a:cubicBezTo>
                    <a:cubicBezTo>
                      <a:pt x="37" y="17"/>
                      <a:pt x="36" y="19"/>
                      <a:pt x="35" y="21"/>
                    </a:cubicBezTo>
                    <a:cubicBezTo>
                      <a:pt x="34" y="22"/>
                      <a:pt x="33" y="22"/>
                      <a:pt x="33" y="23"/>
                    </a:cubicBezTo>
                    <a:cubicBezTo>
                      <a:pt x="32" y="24"/>
                      <a:pt x="31" y="25"/>
                      <a:pt x="31" y="26"/>
                    </a:cubicBezTo>
                    <a:cubicBezTo>
                      <a:pt x="32" y="24"/>
                      <a:pt x="34" y="23"/>
                      <a:pt x="35" y="21"/>
                    </a:cubicBezTo>
                    <a:cubicBezTo>
                      <a:pt x="36" y="20"/>
                      <a:pt x="36" y="19"/>
                      <a:pt x="37" y="18"/>
                    </a:cubicBezTo>
                    <a:cubicBezTo>
                      <a:pt x="37" y="18"/>
                      <a:pt x="37" y="17"/>
                      <a:pt x="37" y="17"/>
                    </a:cubicBezTo>
                    <a:cubicBezTo>
                      <a:pt x="37" y="16"/>
                      <a:pt x="37" y="16"/>
                      <a:pt x="38" y="16"/>
                    </a:cubicBezTo>
                    <a:cubicBezTo>
                      <a:pt x="38" y="16"/>
                      <a:pt x="38" y="15"/>
                      <a:pt x="38" y="15"/>
                    </a:cubicBezTo>
                    <a:cubicBezTo>
                      <a:pt x="38" y="13"/>
                      <a:pt x="39" y="11"/>
                      <a:pt x="40" y="9"/>
                    </a:cubicBezTo>
                    <a:cubicBezTo>
                      <a:pt x="40" y="8"/>
                      <a:pt x="40" y="7"/>
                      <a:pt x="41" y="6"/>
                    </a:cubicBezTo>
                    <a:cubicBezTo>
                      <a:pt x="41" y="5"/>
                      <a:pt x="41" y="5"/>
                      <a:pt x="42" y="4"/>
                    </a:cubicBezTo>
                    <a:cubicBezTo>
                      <a:pt x="42" y="4"/>
                      <a:pt x="43" y="4"/>
                      <a:pt x="43" y="3"/>
                    </a:cubicBezTo>
                    <a:cubicBezTo>
                      <a:pt x="44" y="3"/>
                      <a:pt x="44" y="3"/>
                      <a:pt x="43" y="2"/>
                    </a:cubicBezTo>
                    <a:cubicBezTo>
                      <a:pt x="43" y="2"/>
                      <a:pt x="43" y="2"/>
                      <a:pt x="42" y="2"/>
                    </a:cubicBezTo>
                    <a:cubicBezTo>
                      <a:pt x="42" y="2"/>
                      <a:pt x="41" y="3"/>
                      <a:pt x="40" y="3"/>
                    </a:cubicBezTo>
                    <a:cubicBezTo>
                      <a:pt x="39" y="3"/>
                      <a:pt x="38" y="4"/>
                      <a:pt x="38" y="4"/>
                    </a:cubicBezTo>
                    <a:cubicBezTo>
                      <a:pt x="38" y="4"/>
                      <a:pt x="38" y="4"/>
                      <a:pt x="37" y="4"/>
                    </a:cubicBezTo>
                    <a:cubicBezTo>
                      <a:pt x="37" y="3"/>
                      <a:pt x="37" y="3"/>
                      <a:pt x="36" y="3"/>
                    </a:cubicBezTo>
                    <a:cubicBezTo>
                      <a:pt x="36" y="3"/>
                      <a:pt x="36" y="3"/>
                      <a:pt x="36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4" y="2"/>
                      <a:pt x="34" y="1"/>
                      <a:pt x="33" y="1"/>
                    </a:cubicBezTo>
                    <a:cubicBezTo>
                      <a:pt x="32" y="1"/>
                      <a:pt x="31" y="1"/>
                      <a:pt x="30" y="0"/>
                    </a:cubicBezTo>
                    <a:cubicBezTo>
                      <a:pt x="30" y="0"/>
                      <a:pt x="29" y="0"/>
                      <a:pt x="29" y="0"/>
                    </a:cubicBezTo>
                    <a:cubicBezTo>
                      <a:pt x="28" y="0"/>
                      <a:pt x="28" y="0"/>
                      <a:pt x="27" y="0"/>
                    </a:cubicBezTo>
                    <a:cubicBezTo>
                      <a:pt x="28" y="0"/>
                      <a:pt x="28" y="0"/>
                      <a:pt x="29" y="0"/>
                    </a:cubicBezTo>
                    <a:cubicBezTo>
                      <a:pt x="29" y="0"/>
                      <a:pt x="30" y="1"/>
                      <a:pt x="30" y="1"/>
                    </a:cubicBezTo>
                    <a:cubicBezTo>
                      <a:pt x="31" y="1"/>
                      <a:pt x="32" y="2"/>
                      <a:pt x="33" y="2"/>
                    </a:cubicBezTo>
                    <a:cubicBezTo>
                      <a:pt x="34" y="2"/>
                      <a:pt x="34" y="2"/>
                      <a:pt x="34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3"/>
                      <a:pt x="35" y="3"/>
                      <a:pt x="36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6" y="4"/>
                      <a:pt x="36" y="4"/>
                      <a:pt x="35" y="4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29" y="5"/>
                      <a:pt x="27" y="5"/>
                      <a:pt x="26" y="5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6"/>
                    </a:cubicBezTo>
                    <a:cubicBezTo>
                      <a:pt x="20" y="5"/>
                      <a:pt x="19" y="5"/>
                      <a:pt x="18" y="5"/>
                    </a:cubicBezTo>
                    <a:cubicBezTo>
                      <a:pt x="18" y="5"/>
                      <a:pt x="17" y="5"/>
                      <a:pt x="16" y="4"/>
                    </a:cubicBezTo>
                    <a:cubicBezTo>
                      <a:pt x="17" y="5"/>
                      <a:pt x="19" y="6"/>
                      <a:pt x="21" y="6"/>
                    </a:cubicBezTo>
                    <a:cubicBezTo>
                      <a:pt x="22" y="6"/>
                      <a:pt x="22" y="6"/>
                      <a:pt x="23" y="6"/>
                    </a:cubicBezTo>
                    <a:close/>
                    <a:moveTo>
                      <a:pt x="20" y="13"/>
                    </a:move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36" name="Freeform 1592"/>
              <p:cNvSpPr/>
              <p:nvPr/>
            </p:nvSpPr>
            <p:spPr>
              <a:xfrm>
                <a:off x="8602643" y="5265768"/>
                <a:ext cx="57150" cy="79376"/>
              </a:xfrm>
              <a:custGeom>
                <a:avLst/>
                <a:gdLst>
                  <a:gd name="txL" fmla="*/ 0 w 15"/>
                  <a:gd name="txT" fmla="*/ 0 h 21"/>
                  <a:gd name="txR" fmla="*/ 15 w 15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21">
                    <a:moveTo>
                      <a:pt x="15" y="13"/>
                    </a:moveTo>
                    <a:cubicBezTo>
                      <a:pt x="14" y="13"/>
                      <a:pt x="14" y="13"/>
                      <a:pt x="14" y="12"/>
                    </a:cubicBezTo>
                    <a:cubicBezTo>
                      <a:pt x="13" y="11"/>
                      <a:pt x="12" y="10"/>
                      <a:pt x="10" y="9"/>
                    </a:cubicBezTo>
                    <a:cubicBezTo>
                      <a:pt x="9" y="7"/>
                      <a:pt x="6" y="7"/>
                      <a:pt x="5" y="5"/>
                    </a:cubicBezTo>
                    <a:cubicBezTo>
                      <a:pt x="3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1" y="1"/>
                      <a:pt x="2" y="3"/>
                      <a:pt x="2" y="4"/>
                    </a:cubicBezTo>
                    <a:cubicBezTo>
                      <a:pt x="3" y="8"/>
                      <a:pt x="7" y="10"/>
                      <a:pt x="10" y="13"/>
                    </a:cubicBezTo>
                    <a:cubicBezTo>
                      <a:pt x="11" y="14"/>
                      <a:pt x="12" y="16"/>
                      <a:pt x="13" y="17"/>
                    </a:cubicBezTo>
                    <a:cubicBezTo>
                      <a:pt x="14" y="19"/>
                      <a:pt x="14" y="20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19"/>
                      <a:pt x="15" y="16"/>
                      <a:pt x="15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337" name="Picture 1593"/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588356" y="5251481"/>
                <a:ext cx="88901" cy="793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338" name="Picture 1594"/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8574068" y="5246718"/>
                <a:ext cx="100013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339" name="Freeform 1595"/>
              <p:cNvSpPr/>
              <p:nvPr/>
            </p:nvSpPr>
            <p:spPr>
              <a:xfrm>
                <a:off x="8621694" y="5299106"/>
                <a:ext cx="22225" cy="38100"/>
              </a:xfrm>
              <a:custGeom>
                <a:avLst/>
                <a:gdLst>
                  <a:gd name="txL" fmla="*/ 0 w 6"/>
                  <a:gd name="txT" fmla="*/ 0 h 10"/>
                  <a:gd name="txR" fmla="*/ 6 w 6"/>
                  <a:gd name="txB" fmla="*/ 10 h 10"/>
                </a:gdLst>
                <a:ahLst/>
                <a:cxnLst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" h="10">
                    <a:moveTo>
                      <a:pt x="4" y="4"/>
                    </a:moveTo>
                    <a:cubicBezTo>
                      <a:pt x="3" y="2"/>
                      <a:pt x="1" y="1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2" y="3"/>
                      <a:pt x="1" y="5"/>
                      <a:pt x="1" y="5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1" y="8"/>
                      <a:pt x="4" y="9"/>
                      <a:pt x="6" y="10"/>
                    </a:cubicBezTo>
                    <a:cubicBezTo>
                      <a:pt x="6" y="8"/>
                      <a:pt x="4" y="5"/>
                      <a:pt x="4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40" name="Freeform 1596"/>
              <p:cNvSpPr/>
              <p:nvPr/>
            </p:nvSpPr>
            <p:spPr>
              <a:xfrm>
                <a:off x="8577243" y="5227668"/>
                <a:ext cx="74613" cy="57150"/>
              </a:xfrm>
              <a:custGeom>
                <a:avLst/>
                <a:gdLst>
                  <a:gd name="txL" fmla="*/ 0 w 20"/>
                  <a:gd name="txT" fmla="*/ 0 h 15"/>
                  <a:gd name="txR" fmla="*/ 20 w 20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15">
                    <a:moveTo>
                      <a:pt x="7" y="10"/>
                    </a:moveTo>
                    <a:cubicBezTo>
                      <a:pt x="8" y="10"/>
                      <a:pt x="9" y="11"/>
                      <a:pt x="10" y="11"/>
                    </a:cubicBezTo>
                    <a:cubicBezTo>
                      <a:pt x="11" y="12"/>
                      <a:pt x="12" y="11"/>
                      <a:pt x="14" y="12"/>
                    </a:cubicBezTo>
                    <a:cubicBezTo>
                      <a:pt x="16" y="12"/>
                      <a:pt x="18" y="13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13"/>
                      <a:pt x="17" y="11"/>
                      <a:pt x="14" y="9"/>
                    </a:cubicBezTo>
                    <a:cubicBezTo>
                      <a:pt x="13" y="8"/>
                      <a:pt x="9" y="7"/>
                      <a:pt x="7" y="9"/>
                    </a:cubicBezTo>
                    <a:cubicBezTo>
                      <a:pt x="5" y="8"/>
                      <a:pt x="5" y="6"/>
                      <a:pt x="4" y="5"/>
                    </a:cubicBezTo>
                    <a:cubicBezTo>
                      <a:pt x="4" y="4"/>
                      <a:pt x="3" y="3"/>
                      <a:pt x="3" y="2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3" y="3"/>
                      <a:pt x="3" y="4"/>
                      <a:pt x="4" y="5"/>
                    </a:cubicBezTo>
                    <a:cubicBezTo>
                      <a:pt x="4" y="6"/>
                      <a:pt x="5" y="8"/>
                      <a:pt x="6" y="9"/>
                    </a:cubicBezTo>
                    <a:cubicBezTo>
                      <a:pt x="6" y="9"/>
                      <a:pt x="7" y="10"/>
                      <a:pt x="7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41" name="Freeform 1597"/>
              <p:cNvSpPr>
                <a:spLocks noEditPoints="1"/>
              </p:cNvSpPr>
              <p:nvPr/>
            </p:nvSpPr>
            <p:spPr>
              <a:xfrm>
                <a:off x="8599468" y="5262593"/>
                <a:ext cx="60325" cy="77788"/>
              </a:xfrm>
              <a:custGeom>
                <a:avLst/>
                <a:gdLst>
                  <a:gd name="txL" fmla="*/ 0 w 16"/>
                  <a:gd name="txT" fmla="*/ 0 h 21"/>
                  <a:gd name="txR" fmla="*/ 16 w 16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6" h="21">
                    <a:moveTo>
                      <a:pt x="4" y="10"/>
                    </a:moveTo>
                    <a:cubicBezTo>
                      <a:pt x="4" y="10"/>
                      <a:pt x="4" y="10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8"/>
                      <a:pt x="3" y="8"/>
                      <a:pt x="3" y="7"/>
                    </a:cubicBezTo>
                    <a:cubicBezTo>
                      <a:pt x="3" y="7"/>
                      <a:pt x="4" y="8"/>
                      <a:pt x="4" y="8"/>
                    </a:cubicBezTo>
                    <a:cubicBezTo>
                      <a:pt x="4" y="8"/>
                      <a:pt x="5" y="9"/>
                      <a:pt x="5" y="9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7" y="11"/>
                      <a:pt x="7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3"/>
                      <a:pt x="7" y="13"/>
                    </a:cubicBezTo>
                    <a:cubicBezTo>
                      <a:pt x="7" y="13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6" y="16"/>
                      <a:pt x="6" y="16"/>
                    </a:cubicBezTo>
                    <a:cubicBezTo>
                      <a:pt x="6" y="16"/>
                      <a:pt x="6" y="17"/>
                      <a:pt x="6" y="17"/>
                    </a:cubicBezTo>
                    <a:cubicBezTo>
                      <a:pt x="6" y="16"/>
                      <a:pt x="7" y="16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8" y="14"/>
                      <a:pt x="8" y="13"/>
                    </a:cubicBezTo>
                    <a:cubicBezTo>
                      <a:pt x="8" y="13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4"/>
                      <a:pt x="10" y="14"/>
                      <a:pt x="10" y="15"/>
                    </a:cubicBezTo>
                    <a:cubicBezTo>
                      <a:pt x="10" y="15"/>
                      <a:pt x="10" y="16"/>
                      <a:pt x="11" y="16"/>
                    </a:cubicBezTo>
                    <a:cubicBezTo>
                      <a:pt x="11" y="16"/>
                      <a:pt x="11" y="17"/>
                      <a:pt x="11" y="17"/>
                    </a:cubicBezTo>
                    <a:cubicBezTo>
                      <a:pt x="11" y="17"/>
                      <a:pt x="11" y="18"/>
                      <a:pt x="11" y="18"/>
                    </a:cubicBezTo>
                    <a:cubicBezTo>
                      <a:pt x="11" y="18"/>
                      <a:pt x="11" y="19"/>
                      <a:pt x="12" y="19"/>
                    </a:cubicBezTo>
                    <a:cubicBezTo>
                      <a:pt x="11" y="18"/>
                      <a:pt x="11" y="18"/>
                      <a:pt x="11" y="17"/>
                    </a:cubicBezTo>
                    <a:cubicBezTo>
                      <a:pt x="11" y="16"/>
                      <a:pt x="11" y="16"/>
                      <a:pt x="11" y="15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1" y="14"/>
                      <a:pt x="11" y="15"/>
                    </a:cubicBezTo>
                    <a:cubicBezTo>
                      <a:pt x="11" y="15"/>
                      <a:pt x="12" y="16"/>
                      <a:pt x="12" y="16"/>
                    </a:cubicBezTo>
                    <a:cubicBezTo>
                      <a:pt x="13" y="17"/>
                      <a:pt x="13" y="18"/>
                      <a:pt x="14" y="19"/>
                    </a:cubicBezTo>
                    <a:cubicBezTo>
                      <a:pt x="15" y="19"/>
                      <a:pt x="15" y="20"/>
                      <a:pt x="16" y="21"/>
                    </a:cubicBezTo>
                    <a:cubicBezTo>
                      <a:pt x="15" y="19"/>
                      <a:pt x="14" y="17"/>
                      <a:pt x="12" y="16"/>
                    </a:cubicBezTo>
                    <a:cubicBezTo>
                      <a:pt x="12" y="15"/>
                      <a:pt x="12" y="15"/>
                      <a:pt x="11" y="14"/>
                    </a:cubicBezTo>
                    <a:cubicBezTo>
                      <a:pt x="11" y="14"/>
                      <a:pt x="10" y="14"/>
                      <a:pt x="10" y="13"/>
                    </a:cubicBezTo>
                    <a:cubicBezTo>
                      <a:pt x="9" y="13"/>
                      <a:pt x="9" y="12"/>
                      <a:pt x="8" y="11"/>
                    </a:cubicBezTo>
                    <a:cubicBezTo>
                      <a:pt x="7" y="10"/>
                      <a:pt x="6" y="10"/>
                      <a:pt x="5" y="9"/>
                    </a:cubicBezTo>
                    <a:cubicBezTo>
                      <a:pt x="5" y="8"/>
                      <a:pt x="5" y="8"/>
                      <a:pt x="4" y="8"/>
                    </a:cubicBezTo>
                    <a:cubicBezTo>
                      <a:pt x="4" y="7"/>
                      <a:pt x="4" y="7"/>
                      <a:pt x="4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4" y="5"/>
                      <a:pt x="5" y="6"/>
                      <a:pt x="5" y="6"/>
                    </a:cubicBezTo>
                    <a:cubicBezTo>
                      <a:pt x="5" y="6"/>
                      <a:pt x="5" y="6"/>
                      <a:pt x="6" y="7"/>
                    </a:cubicBezTo>
                    <a:cubicBezTo>
                      <a:pt x="6" y="7"/>
                      <a:pt x="7" y="7"/>
                      <a:pt x="8" y="8"/>
                    </a:cubicBezTo>
                    <a:cubicBezTo>
                      <a:pt x="8" y="8"/>
                      <a:pt x="9" y="9"/>
                      <a:pt x="10" y="9"/>
                    </a:cubicBezTo>
                    <a:cubicBezTo>
                      <a:pt x="10" y="9"/>
                      <a:pt x="11" y="10"/>
                      <a:pt x="12" y="10"/>
                    </a:cubicBezTo>
                    <a:cubicBezTo>
                      <a:pt x="12" y="11"/>
                      <a:pt x="13" y="11"/>
                      <a:pt x="13" y="12"/>
                    </a:cubicBezTo>
                    <a:cubicBezTo>
                      <a:pt x="14" y="12"/>
                      <a:pt x="15" y="13"/>
                      <a:pt x="15" y="14"/>
                    </a:cubicBezTo>
                    <a:cubicBezTo>
                      <a:pt x="14" y="12"/>
                      <a:pt x="13" y="11"/>
                      <a:pt x="12" y="10"/>
                    </a:cubicBezTo>
                    <a:cubicBezTo>
                      <a:pt x="11" y="9"/>
                      <a:pt x="11" y="9"/>
                      <a:pt x="10" y="9"/>
                    </a:cubicBezTo>
                    <a:cubicBezTo>
                      <a:pt x="9" y="8"/>
                      <a:pt x="9" y="8"/>
                      <a:pt x="8" y="7"/>
                    </a:cubicBezTo>
                    <a:cubicBezTo>
                      <a:pt x="7" y="7"/>
                      <a:pt x="7" y="7"/>
                      <a:pt x="6" y="6"/>
                    </a:cubicBezTo>
                    <a:cubicBezTo>
                      <a:pt x="6" y="6"/>
                      <a:pt x="5" y="6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4" y="4"/>
                      <a:pt x="3" y="3"/>
                      <a:pt x="3" y="3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5" y="2"/>
                      <a:pt x="5" y="2"/>
                      <a:pt x="6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3"/>
                      <a:pt x="10" y="3"/>
                      <a:pt x="11" y="4"/>
                    </a:cubicBezTo>
                    <a:cubicBezTo>
                      <a:pt x="11" y="4"/>
                      <a:pt x="12" y="4"/>
                      <a:pt x="12" y="4"/>
                    </a:cubicBezTo>
                    <a:cubicBezTo>
                      <a:pt x="12" y="5"/>
                      <a:pt x="13" y="5"/>
                      <a:pt x="13" y="5"/>
                    </a:cubicBezTo>
                    <a:cubicBezTo>
                      <a:pt x="13" y="5"/>
                      <a:pt x="12" y="4"/>
                      <a:pt x="11" y="3"/>
                    </a:cubicBezTo>
                    <a:cubicBezTo>
                      <a:pt x="10" y="3"/>
                      <a:pt x="10" y="3"/>
                      <a:pt x="9" y="3"/>
                    </a:cubicBezTo>
                    <a:cubicBezTo>
                      <a:pt x="9" y="3"/>
                      <a:pt x="9" y="3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7" y="2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4" y="2"/>
                      <a:pt x="3" y="1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1" y="7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8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1"/>
                      <a:pt x="3" y="11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3"/>
                      <a:pt x="3" y="14"/>
                      <a:pt x="3" y="14"/>
                    </a:cubicBezTo>
                    <a:cubicBezTo>
                      <a:pt x="3" y="13"/>
                      <a:pt x="4" y="13"/>
                      <a:pt x="4" y="12"/>
                    </a:cubicBezTo>
                    <a:cubicBezTo>
                      <a:pt x="4" y="11"/>
                      <a:pt x="4" y="11"/>
                      <a:pt x="4" y="10"/>
                    </a:cubicBezTo>
                    <a:close/>
                    <a:moveTo>
                      <a:pt x="8" y="12"/>
                    </a:move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42" name="Freeform 1598"/>
              <p:cNvSpPr/>
              <p:nvPr/>
            </p:nvSpPr>
            <p:spPr>
              <a:xfrm>
                <a:off x="9196372" y="4443438"/>
                <a:ext cx="134938" cy="187326"/>
              </a:xfrm>
              <a:custGeom>
                <a:avLst/>
                <a:gdLst>
                  <a:gd name="txL" fmla="*/ 0 w 36"/>
                  <a:gd name="txT" fmla="*/ 0 h 50"/>
                  <a:gd name="txR" fmla="*/ 36 w 36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50">
                    <a:moveTo>
                      <a:pt x="34" y="31"/>
                    </a:moveTo>
                    <a:cubicBezTo>
                      <a:pt x="34" y="31"/>
                      <a:pt x="33" y="30"/>
                      <a:pt x="33" y="29"/>
                    </a:cubicBezTo>
                    <a:cubicBezTo>
                      <a:pt x="30" y="26"/>
                      <a:pt x="28" y="24"/>
                      <a:pt x="25" y="21"/>
                    </a:cubicBezTo>
                    <a:cubicBezTo>
                      <a:pt x="20" y="18"/>
                      <a:pt x="15" y="15"/>
                      <a:pt x="11" y="12"/>
                    </a:cubicBezTo>
                    <a:cubicBezTo>
                      <a:pt x="8" y="10"/>
                      <a:pt x="6" y="8"/>
                      <a:pt x="4" y="5"/>
                    </a:cubicBezTo>
                    <a:cubicBezTo>
                      <a:pt x="3" y="3"/>
                      <a:pt x="1" y="1"/>
                      <a:pt x="0" y="0"/>
                    </a:cubicBezTo>
                    <a:cubicBezTo>
                      <a:pt x="2" y="3"/>
                      <a:pt x="4" y="7"/>
                      <a:pt x="4" y="9"/>
                    </a:cubicBezTo>
                    <a:cubicBezTo>
                      <a:pt x="8" y="18"/>
                      <a:pt x="16" y="24"/>
                      <a:pt x="23" y="31"/>
                    </a:cubicBezTo>
                    <a:cubicBezTo>
                      <a:pt x="26" y="34"/>
                      <a:pt x="28" y="38"/>
                      <a:pt x="31" y="41"/>
                    </a:cubicBezTo>
                    <a:cubicBezTo>
                      <a:pt x="32" y="44"/>
                      <a:pt x="34" y="47"/>
                      <a:pt x="36" y="50"/>
                    </a:cubicBezTo>
                    <a:cubicBezTo>
                      <a:pt x="36" y="50"/>
                      <a:pt x="36" y="50"/>
                      <a:pt x="36" y="50"/>
                    </a:cubicBezTo>
                    <a:cubicBezTo>
                      <a:pt x="35" y="44"/>
                      <a:pt x="35" y="38"/>
                      <a:pt x="34" y="3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43" name="Freeform 1601"/>
              <p:cNvSpPr/>
              <p:nvPr/>
            </p:nvSpPr>
            <p:spPr>
              <a:xfrm>
                <a:off x="9237647" y="4521226"/>
                <a:ext cx="52388" cy="87313"/>
              </a:xfrm>
              <a:custGeom>
                <a:avLst/>
                <a:gdLst>
                  <a:gd name="txL" fmla="*/ 0 w 14"/>
                  <a:gd name="txT" fmla="*/ 0 h 23"/>
                  <a:gd name="txR" fmla="*/ 14 w 14"/>
                  <a:gd name="txB" fmla="*/ 23 h 2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3">
                    <a:moveTo>
                      <a:pt x="10" y="10"/>
                    </a:moveTo>
                    <a:cubicBezTo>
                      <a:pt x="8" y="6"/>
                      <a:pt x="4" y="3"/>
                      <a:pt x="1" y="0"/>
                    </a:cubicBezTo>
                    <a:cubicBezTo>
                      <a:pt x="2" y="2"/>
                      <a:pt x="4" y="4"/>
                      <a:pt x="4" y="6"/>
                    </a:cubicBezTo>
                    <a:cubicBezTo>
                      <a:pt x="5" y="9"/>
                      <a:pt x="4" y="11"/>
                      <a:pt x="2" y="13"/>
                    </a:cubicBezTo>
                    <a:cubicBezTo>
                      <a:pt x="1" y="15"/>
                      <a:pt x="0" y="16"/>
                      <a:pt x="0" y="18"/>
                    </a:cubicBezTo>
                    <a:cubicBezTo>
                      <a:pt x="4" y="20"/>
                      <a:pt x="9" y="22"/>
                      <a:pt x="14" y="23"/>
                    </a:cubicBezTo>
                    <a:cubicBezTo>
                      <a:pt x="14" y="19"/>
                      <a:pt x="11" y="13"/>
                      <a:pt x="10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44" name="Freeform 1602"/>
              <p:cNvSpPr/>
              <p:nvPr/>
            </p:nvSpPr>
            <p:spPr>
              <a:xfrm>
                <a:off x="9136047" y="4349774"/>
                <a:ext cx="176214" cy="138113"/>
              </a:xfrm>
              <a:custGeom>
                <a:avLst/>
                <a:gdLst>
                  <a:gd name="txL" fmla="*/ 0 w 47"/>
                  <a:gd name="txT" fmla="*/ 0 h 37"/>
                  <a:gd name="txR" fmla="*/ 47 w 47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37">
                    <a:moveTo>
                      <a:pt x="16" y="25"/>
                    </a:moveTo>
                    <a:cubicBezTo>
                      <a:pt x="18" y="26"/>
                      <a:pt x="21" y="26"/>
                      <a:pt x="23" y="27"/>
                    </a:cubicBezTo>
                    <a:cubicBezTo>
                      <a:pt x="26" y="29"/>
                      <a:pt x="29" y="28"/>
                      <a:pt x="32" y="29"/>
                    </a:cubicBezTo>
                    <a:cubicBezTo>
                      <a:pt x="38" y="30"/>
                      <a:pt x="43" y="32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4" y="31"/>
                      <a:pt x="39" y="26"/>
                      <a:pt x="33" y="23"/>
                    </a:cubicBezTo>
                    <a:cubicBezTo>
                      <a:pt x="30" y="21"/>
                      <a:pt x="21" y="18"/>
                      <a:pt x="15" y="22"/>
                    </a:cubicBezTo>
                    <a:cubicBezTo>
                      <a:pt x="11" y="20"/>
                      <a:pt x="11" y="16"/>
                      <a:pt x="9" y="12"/>
                    </a:cubicBezTo>
                    <a:cubicBezTo>
                      <a:pt x="8" y="10"/>
                      <a:pt x="7" y="7"/>
                      <a:pt x="6" y="5"/>
                    </a:cubicBezTo>
                    <a:cubicBezTo>
                      <a:pt x="4" y="3"/>
                      <a:pt x="3" y="2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2" y="3"/>
                      <a:pt x="4" y="4"/>
                      <a:pt x="5" y="6"/>
                    </a:cubicBezTo>
                    <a:cubicBezTo>
                      <a:pt x="6" y="8"/>
                      <a:pt x="8" y="11"/>
                      <a:pt x="9" y="13"/>
                    </a:cubicBezTo>
                    <a:cubicBezTo>
                      <a:pt x="10" y="17"/>
                      <a:pt x="11" y="21"/>
                      <a:pt x="14" y="23"/>
                    </a:cubicBezTo>
                    <a:cubicBezTo>
                      <a:pt x="15" y="23"/>
                      <a:pt x="15" y="24"/>
                      <a:pt x="16" y="2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45" name="Freeform 1603"/>
              <p:cNvSpPr>
                <a:spLocks noEditPoints="1"/>
              </p:cNvSpPr>
              <p:nvPr/>
            </p:nvSpPr>
            <p:spPr>
              <a:xfrm>
                <a:off x="9188434" y="4435500"/>
                <a:ext cx="139701" cy="187326"/>
              </a:xfrm>
              <a:custGeom>
                <a:avLst/>
                <a:gdLst>
                  <a:gd name="txL" fmla="*/ 0 w 37"/>
                  <a:gd name="txT" fmla="*/ 0 h 50"/>
                  <a:gd name="txR" fmla="*/ 37 w 37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50">
                    <a:moveTo>
                      <a:pt x="8" y="24"/>
                    </a:moveTo>
                    <a:cubicBezTo>
                      <a:pt x="8" y="24"/>
                      <a:pt x="8" y="23"/>
                      <a:pt x="8" y="23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19"/>
                      <a:pt x="7" y="18"/>
                      <a:pt x="7" y="16"/>
                    </a:cubicBezTo>
                    <a:cubicBezTo>
                      <a:pt x="8" y="17"/>
                      <a:pt x="8" y="18"/>
                      <a:pt x="9" y="18"/>
                    </a:cubicBezTo>
                    <a:cubicBezTo>
                      <a:pt x="9" y="20"/>
                      <a:pt x="10" y="21"/>
                      <a:pt x="11" y="22"/>
                    </a:cubicBezTo>
                    <a:cubicBezTo>
                      <a:pt x="12" y="23"/>
                      <a:pt x="13" y="24"/>
                      <a:pt x="14" y="24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6"/>
                      <a:pt x="16" y="27"/>
                    </a:cubicBezTo>
                    <a:cubicBezTo>
                      <a:pt x="16" y="27"/>
                      <a:pt x="17" y="28"/>
                      <a:pt x="17" y="28"/>
                    </a:cubicBezTo>
                    <a:cubicBezTo>
                      <a:pt x="17" y="29"/>
                      <a:pt x="17" y="30"/>
                      <a:pt x="17" y="31"/>
                    </a:cubicBezTo>
                    <a:cubicBezTo>
                      <a:pt x="17" y="32"/>
                      <a:pt x="16" y="32"/>
                      <a:pt x="16" y="33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6" y="35"/>
                      <a:pt x="16" y="35"/>
                      <a:pt x="15" y="35"/>
                    </a:cubicBezTo>
                    <a:cubicBezTo>
                      <a:pt x="15" y="36"/>
                      <a:pt x="15" y="37"/>
                      <a:pt x="14" y="37"/>
                    </a:cubicBezTo>
                    <a:cubicBezTo>
                      <a:pt x="14" y="38"/>
                      <a:pt x="13" y="39"/>
                      <a:pt x="13" y="40"/>
                    </a:cubicBezTo>
                    <a:cubicBezTo>
                      <a:pt x="14" y="38"/>
                      <a:pt x="15" y="37"/>
                      <a:pt x="16" y="36"/>
                    </a:cubicBezTo>
                    <a:cubicBezTo>
                      <a:pt x="16" y="35"/>
                      <a:pt x="16" y="35"/>
                      <a:pt x="16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3"/>
                      <a:pt x="17" y="32"/>
                      <a:pt x="18" y="31"/>
                    </a:cubicBezTo>
                    <a:cubicBezTo>
                      <a:pt x="18" y="30"/>
                      <a:pt x="18" y="29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28"/>
                      <a:pt x="18" y="28"/>
                      <a:pt x="19" y="28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20" y="30"/>
                      <a:pt x="20" y="31"/>
                      <a:pt x="21" y="31"/>
                    </a:cubicBezTo>
                    <a:cubicBezTo>
                      <a:pt x="22" y="33"/>
                      <a:pt x="23" y="34"/>
                      <a:pt x="24" y="35"/>
                    </a:cubicBezTo>
                    <a:cubicBezTo>
                      <a:pt x="24" y="36"/>
                      <a:pt x="24" y="37"/>
                      <a:pt x="25" y="38"/>
                    </a:cubicBezTo>
                    <a:cubicBezTo>
                      <a:pt x="25" y="38"/>
                      <a:pt x="25" y="39"/>
                      <a:pt x="26" y="40"/>
                    </a:cubicBezTo>
                    <a:cubicBezTo>
                      <a:pt x="26" y="41"/>
                      <a:pt x="26" y="41"/>
                      <a:pt x="26" y="42"/>
                    </a:cubicBezTo>
                    <a:cubicBezTo>
                      <a:pt x="27" y="43"/>
                      <a:pt x="27" y="44"/>
                      <a:pt x="27" y="45"/>
                    </a:cubicBezTo>
                    <a:cubicBezTo>
                      <a:pt x="27" y="43"/>
                      <a:pt x="27" y="41"/>
                      <a:pt x="26" y="40"/>
                    </a:cubicBezTo>
                    <a:cubicBezTo>
                      <a:pt x="26" y="38"/>
                      <a:pt x="25" y="36"/>
                      <a:pt x="25" y="35"/>
                    </a:cubicBezTo>
                    <a:cubicBezTo>
                      <a:pt x="24" y="34"/>
                      <a:pt x="24" y="33"/>
                      <a:pt x="23" y="32"/>
                    </a:cubicBezTo>
                    <a:cubicBezTo>
                      <a:pt x="24" y="33"/>
                      <a:pt x="25" y="34"/>
                      <a:pt x="26" y="35"/>
                    </a:cubicBezTo>
                    <a:cubicBezTo>
                      <a:pt x="26" y="36"/>
                      <a:pt x="27" y="36"/>
                      <a:pt x="28" y="37"/>
                    </a:cubicBezTo>
                    <a:cubicBezTo>
                      <a:pt x="30" y="39"/>
                      <a:pt x="31" y="41"/>
                      <a:pt x="33" y="44"/>
                    </a:cubicBezTo>
                    <a:cubicBezTo>
                      <a:pt x="34" y="46"/>
                      <a:pt x="36" y="48"/>
                      <a:pt x="37" y="50"/>
                    </a:cubicBezTo>
                    <a:cubicBezTo>
                      <a:pt x="35" y="45"/>
                      <a:pt x="32" y="41"/>
                      <a:pt x="29" y="37"/>
                    </a:cubicBezTo>
                    <a:cubicBezTo>
                      <a:pt x="28" y="36"/>
                      <a:pt x="27" y="35"/>
                      <a:pt x="26" y="34"/>
                    </a:cubicBezTo>
                    <a:cubicBezTo>
                      <a:pt x="25" y="33"/>
                      <a:pt x="24" y="32"/>
                      <a:pt x="24" y="31"/>
                    </a:cubicBezTo>
                    <a:cubicBezTo>
                      <a:pt x="22" y="29"/>
                      <a:pt x="20" y="28"/>
                      <a:pt x="18" y="26"/>
                    </a:cubicBezTo>
                    <a:cubicBezTo>
                      <a:pt x="16" y="24"/>
                      <a:pt x="14" y="22"/>
                      <a:pt x="12" y="20"/>
                    </a:cubicBezTo>
                    <a:cubicBezTo>
                      <a:pt x="12" y="20"/>
                      <a:pt x="11" y="19"/>
                      <a:pt x="10" y="18"/>
                    </a:cubicBezTo>
                    <a:cubicBezTo>
                      <a:pt x="9" y="16"/>
                      <a:pt x="9" y="15"/>
                      <a:pt x="8" y="14"/>
                    </a:cubicBezTo>
                    <a:cubicBezTo>
                      <a:pt x="8" y="13"/>
                      <a:pt x="7" y="12"/>
                      <a:pt x="7" y="11"/>
                    </a:cubicBezTo>
                    <a:cubicBezTo>
                      <a:pt x="7" y="10"/>
                      <a:pt x="6" y="9"/>
                      <a:pt x="6" y="8"/>
                    </a:cubicBezTo>
                    <a:cubicBezTo>
                      <a:pt x="7" y="9"/>
                      <a:pt x="8" y="10"/>
                      <a:pt x="9" y="11"/>
                    </a:cubicBezTo>
                    <a:cubicBezTo>
                      <a:pt x="10" y="12"/>
                      <a:pt x="10" y="13"/>
                      <a:pt x="11" y="13"/>
                    </a:cubicBezTo>
                    <a:cubicBezTo>
                      <a:pt x="12" y="14"/>
                      <a:pt x="12" y="15"/>
                      <a:pt x="13" y="15"/>
                    </a:cubicBezTo>
                    <a:cubicBezTo>
                      <a:pt x="15" y="16"/>
                      <a:pt x="16" y="17"/>
                      <a:pt x="18" y="18"/>
                    </a:cubicBezTo>
                    <a:cubicBezTo>
                      <a:pt x="20" y="19"/>
                      <a:pt x="21" y="20"/>
                      <a:pt x="23" y="21"/>
                    </a:cubicBezTo>
                    <a:cubicBezTo>
                      <a:pt x="24" y="22"/>
                      <a:pt x="26" y="23"/>
                      <a:pt x="27" y="24"/>
                    </a:cubicBezTo>
                    <a:cubicBezTo>
                      <a:pt x="29" y="25"/>
                      <a:pt x="30" y="26"/>
                      <a:pt x="32" y="27"/>
                    </a:cubicBezTo>
                    <a:cubicBezTo>
                      <a:pt x="33" y="29"/>
                      <a:pt x="34" y="30"/>
                      <a:pt x="35" y="32"/>
                    </a:cubicBezTo>
                    <a:cubicBezTo>
                      <a:pt x="33" y="29"/>
                      <a:pt x="31" y="26"/>
                      <a:pt x="28" y="23"/>
                    </a:cubicBezTo>
                    <a:cubicBezTo>
                      <a:pt x="26" y="22"/>
                      <a:pt x="25" y="21"/>
                      <a:pt x="23" y="20"/>
                    </a:cubicBezTo>
                    <a:cubicBezTo>
                      <a:pt x="22" y="19"/>
                      <a:pt x="20" y="18"/>
                      <a:pt x="18" y="17"/>
                    </a:cubicBezTo>
                    <a:cubicBezTo>
                      <a:pt x="17" y="16"/>
                      <a:pt x="15" y="15"/>
                      <a:pt x="14" y="14"/>
                    </a:cubicBezTo>
                    <a:cubicBezTo>
                      <a:pt x="13" y="14"/>
                      <a:pt x="12" y="13"/>
                      <a:pt x="12" y="13"/>
                    </a:cubicBezTo>
                    <a:cubicBezTo>
                      <a:pt x="11" y="12"/>
                      <a:pt x="10" y="11"/>
                      <a:pt x="10" y="11"/>
                    </a:cubicBezTo>
                    <a:cubicBezTo>
                      <a:pt x="9" y="9"/>
                      <a:pt x="7" y="8"/>
                      <a:pt x="6" y="6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4"/>
                      <a:pt x="8" y="4"/>
                      <a:pt x="9" y="5"/>
                    </a:cubicBezTo>
                    <a:cubicBezTo>
                      <a:pt x="11" y="5"/>
                      <a:pt x="12" y="5"/>
                      <a:pt x="13" y="6"/>
                    </a:cubicBezTo>
                    <a:cubicBezTo>
                      <a:pt x="14" y="6"/>
                      <a:pt x="16" y="6"/>
                      <a:pt x="17" y="6"/>
                    </a:cubicBezTo>
                    <a:cubicBezTo>
                      <a:pt x="20" y="6"/>
                      <a:pt x="22" y="7"/>
                      <a:pt x="25" y="8"/>
                    </a:cubicBezTo>
                    <a:cubicBezTo>
                      <a:pt x="26" y="9"/>
                      <a:pt x="27" y="9"/>
                      <a:pt x="28" y="10"/>
                    </a:cubicBezTo>
                    <a:cubicBezTo>
                      <a:pt x="29" y="11"/>
                      <a:pt x="30" y="11"/>
                      <a:pt x="31" y="12"/>
                    </a:cubicBezTo>
                    <a:cubicBezTo>
                      <a:pt x="29" y="10"/>
                      <a:pt x="27" y="9"/>
                      <a:pt x="25" y="8"/>
                    </a:cubicBezTo>
                    <a:cubicBezTo>
                      <a:pt x="24" y="7"/>
                      <a:pt x="22" y="6"/>
                      <a:pt x="21" y="6"/>
                    </a:cubicBezTo>
                    <a:cubicBezTo>
                      <a:pt x="21" y="6"/>
                      <a:pt x="20" y="6"/>
                      <a:pt x="19" y="5"/>
                    </a:cubicBezTo>
                    <a:cubicBezTo>
                      <a:pt x="19" y="5"/>
                      <a:pt x="19" y="5"/>
                      <a:pt x="18" y="5"/>
                    </a:cubicBezTo>
                    <a:cubicBezTo>
                      <a:pt x="18" y="5"/>
                      <a:pt x="18" y="5"/>
                      <a:pt x="17" y="5"/>
                    </a:cubicBezTo>
                    <a:cubicBezTo>
                      <a:pt x="15" y="5"/>
                      <a:pt x="12" y="4"/>
                      <a:pt x="10" y="4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2" y="9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0" y="14"/>
                      <a:pt x="0" y="15"/>
                      <a:pt x="0" y="16"/>
                    </a:cubicBezTo>
                    <a:cubicBezTo>
                      <a:pt x="0" y="17"/>
                      <a:pt x="0" y="17"/>
                      <a:pt x="0" y="18"/>
                    </a:cubicBezTo>
                    <a:cubicBezTo>
                      <a:pt x="0" y="19"/>
                      <a:pt x="0" y="19"/>
                      <a:pt x="0" y="20"/>
                    </a:cubicBezTo>
                    <a:cubicBezTo>
                      <a:pt x="0" y="19"/>
                      <a:pt x="0" y="19"/>
                      <a:pt x="0" y="18"/>
                    </a:cubicBezTo>
                    <a:cubicBezTo>
                      <a:pt x="0" y="18"/>
                      <a:pt x="0" y="17"/>
                      <a:pt x="1" y="16"/>
                    </a:cubicBezTo>
                    <a:cubicBezTo>
                      <a:pt x="1" y="15"/>
                      <a:pt x="1" y="14"/>
                      <a:pt x="2" y="13"/>
                    </a:cubicBezTo>
                    <a:cubicBezTo>
                      <a:pt x="2" y="12"/>
                      <a:pt x="2" y="11"/>
                      <a:pt x="2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9"/>
                    </a:cubicBezTo>
                    <a:cubicBezTo>
                      <a:pt x="4" y="9"/>
                      <a:pt x="4" y="9"/>
                      <a:pt x="4" y="8"/>
                    </a:cubicBezTo>
                    <a:cubicBezTo>
                      <a:pt x="4" y="9"/>
                      <a:pt x="4" y="9"/>
                      <a:pt x="5" y="10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7"/>
                      <a:pt x="7" y="19"/>
                      <a:pt x="7" y="21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3"/>
                      <a:pt x="8" y="24"/>
                      <a:pt x="8" y="24"/>
                    </a:cubicBezTo>
                    <a:cubicBezTo>
                      <a:pt x="8" y="25"/>
                      <a:pt x="8" y="26"/>
                      <a:pt x="8" y="27"/>
                    </a:cubicBezTo>
                    <a:cubicBezTo>
                      <a:pt x="8" y="28"/>
                      <a:pt x="8" y="29"/>
                      <a:pt x="8" y="30"/>
                    </a:cubicBezTo>
                    <a:cubicBezTo>
                      <a:pt x="7" y="31"/>
                      <a:pt x="7" y="32"/>
                      <a:pt x="7" y="33"/>
                    </a:cubicBezTo>
                    <a:cubicBezTo>
                      <a:pt x="8" y="31"/>
                      <a:pt x="8" y="29"/>
                      <a:pt x="8" y="27"/>
                    </a:cubicBezTo>
                    <a:cubicBezTo>
                      <a:pt x="8" y="26"/>
                      <a:pt x="8" y="25"/>
                      <a:pt x="8" y="24"/>
                    </a:cubicBezTo>
                    <a:close/>
                    <a:moveTo>
                      <a:pt x="18" y="27"/>
                    </a:moveTo>
                    <a:cubicBezTo>
                      <a:pt x="18" y="27"/>
                      <a:pt x="18" y="28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28"/>
                      <a:pt x="18" y="28"/>
                      <a:pt x="18" y="2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46" name="Freeform 1604"/>
              <p:cNvSpPr/>
              <p:nvPr/>
            </p:nvSpPr>
            <p:spPr>
              <a:xfrm>
                <a:off x="8704244" y="4443438"/>
                <a:ext cx="60325" cy="142876"/>
              </a:xfrm>
              <a:custGeom>
                <a:avLst/>
                <a:gdLst>
                  <a:gd name="txL" fmla="*/ 0 w 16"/>
                  <a:gd name="txT" fmla="*/ 0 h 38"/>
                  <a:gd name="txR" fmla="*/ 16 w 16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6" h="38">
                    <a:moveTo>
                      <a:pt x="15" y="38"/>
                    </a:moveTo>
                    <a:cubicBezTo>
                      <a:pt x="14" y="31"/>
                      <a:pt x="14" y="24"/>
                      <a:pt x="11" y="17"/>
                    </a:cubicBezTo>
                    <a:cubicBezTo>
                      <a:pt x="10" y="14"/>
                      <a:pt x="8" y="11"/>
                      <a:pt x="5" y="8"/>
                    </a:cubicBezTo>
                    <a:cubicBezTo>
                      <a:pt x="3" y="6"/>
                      <a:pt x="1" y="3"/>
                      <a:pt x="0" y="0"/>
                    </a:cubicBezTo>
                    <a:cubicBezTo>
                      <a:pt x="4" y="2"/>
                      <a:pt x="8" y="5"/>
                      <a:pt x="12" y="7"/>
                    </a:cubicBezTo>
                    <a:cubicBezTo>
                      <a:pt x="15" y="11"/>
                      <a:pt x="16" y="18"/>
                      <a:pt x="16" y="21"/>
                    </a:cubicBezTo>
                    <a:cubicBezTo>
                      <a:pt x="16" y="27"/>
                      <a:pt x="15" y="32"/>
                      <a:pt x="15" y="3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347" name="Picture 1606"/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626456" y="4595839"/>
                <a:ext cx="180976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348" name="Freeform 1607"/>
              <p:cNvSpPr/>
              <p:nvPr/>
            </p:nvSpPr>
            <p:spPr>
              <a:xfrm>
                <a:off x="8632806" y="4499000"/>
                <a:ext cx="131763" cy="120651"/>
              </a:xfrm>
              <a:custGeom>
                <a:avLst/>
                <a:gdLst>
                  <a:gd name="txL" fmla="*/ 0 w 35"/>
                  <a:gd name="txT" fmla="*/ 0 h 32"/>
                  <a:gd name="txR" fmla="*/ 35 w 35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32">
                    <a:moveTo>
                      <a:pt x="17" y="22"/>
                    </a:moveTo>
                    <a:cubicBezTo>
                      <a:pt x="21" y="23"/>
                      <a:pt x="27" y="25"/>
                      <a:pt x="29" y="27"/>
                    </a:cubicBezTo>
                    <a:cubicBezTo>
                      <a:pt x="32" y="28"/>
                      <a:pt x="35" y="32"/>
                      <a:pt x="35" y="32"/>
                    </a:cubicBezTo>
                    <a:cubicBezTo>
                      <a:pt x="32" y="30"/>
                      <a:pt x="28" y="28"/>
                      <a:pt x="24" y="27"/>
                    </a:cubicBezTo>
                    <a:cubicBezTo>
                      <a:pt x="19" y="26"/>
                      <a:pt x="14" y="26"/>
                      <a:pt x="10" y="25"/>
                    </a:cubicBezTo>
                    <a:cubicBezTo>
                      <a:pt x="5" y="24"/>
                      <a:pt x="2" y="20"/>
                      <a:pt x="1" y="16"/>
                    </a:cubicBezTo>
                    <a:cubicBezTo>
                      <a:pt x="0" y="15"/>
                      <a:pt x="0" y="15"/>
                      <a:pt x="0" y="14"/>
                    </a:cubicBezTo>
                    <a:cubicBezTo>
                      <a:pt x="1" y="9"/>
                      <a:pt x="2" y="4"/>
                      <a:pt x="4" y="0"/>
                    </a:cubicBezTo>
                    <a:cubicBezTo>
                      <a:pt x="4" y="2"/>
                      <a:pt x="4" y="4"/>
                      <a:pt x="5" y="6"/>
                    </a:cubicBezTo>
                    <a:cubicBezTo>
                      <a:pt x="7" y="15"/>
                      <a:pt x="13" y="20"/>
                      <a:pt x="17" y="2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49" name="Freeform 1608"/>
              <p:cNvSpPr/>
              <p:nvPr/>
            </p:nvSpPr>
            <p:spPr>
              <a:xfrm>
                <a:off x="8662969" y="4435500"/>
                <a:ext cx="142876" cy="247652"/>
              </a:xfrm>
              <a:custGeom>
                <a:avLst/>
                <a:gdLst>
                  <a:gd name="txL" fmla="*/ 0 w 38"/>
                  <a:gd name="txT" fmla="*/ 0 h 66"/>
                  <a:gd name="txR" fmla="*/ 38 w 38"/>
                  <a:gd name="txB" fmla="*/ 66 h 6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66">
                    <a:moveTo>
                      <a:pt x="4" y="34"/>
                    </a:moveTo>
                    <a:cubicBezTo>
                      <a:pt x="5" y="35"/>
                      <a:pt x="6" y="36"/>
                      <a:pt x="7" y="37"/>
                    </a:cubicBezTo>
                    <a:cubicBezTo>
                      <a:pt x="10" y="38"/>
                      <a:pt x="13" y="39"/>
                      <a:pt x="16" y="41"/>
                    </a:cubicBezTo>
                    <a:cubicBezTo>
                      <a:pt x="17" y="41"/>
                      <a:pt x="19" y="42"/>
                      <a:pt x="20" y="42"/>
                    </a:cubicBezTo>
                    <a:cubicBezTo>
                      <a:pt x="21" y="42"/>
                      <a:pt x="21" y="43"/>
                      <a:pt x="22" y="43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3" y="43"/>
                      <a:pt x="24" y="43"/>
                      <a:pt x="24" y="43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5" y="44"/>
                      <a:pt x="26" y="44"/>
                      <a:pt x="27" y="45"/>
                    </a:cubicBezTo>
                    <a:cubicBezTo>
                      <a:pt x="26" y="44"/>
                      <a:pt x="25" y="43"/>
                      <a:pt x="24" y="42"/>
                    </a:cubicBezTo>
                    <a:cubicBezTo>
                      <a:pt x="24" y="41"/>
                      <a:pt x="23" y="41"/>
                      <a:pt x="22" y="40"/>
                    </a:cubicBezTo>
                    <a:cubicBezTo>
                      <a:pt x="22" y="40"/>
                      <a:pt x="21" y="39"/>
                      <a:pt x="21" y="39"/>
                    </a:cubicBezTo>
                    <a:cubicBezTo>
                      <a:pt x="20" y="38"/>
                      <a:pt x="19" y="36"/>
                      <a:pt x="18" y="35"/>
                    </a:cubicBezTo>
                    <a:cubicBezTo>
                      <a:pt x="17" y="34"/>
                      <a:pt x="16" y="33"/>
                      <a:pt x="15" y="32"/>
                    </a:cubicBezTo>
                    <a:cubicBezTo>
                      <a:pt x="14" y="31"/>
                      <a:pt x="13" y="30"/>
                      <a:pt x="12" y="29"/>
                    </a:cubicBezTo>
                    <a:cubicBezTo>
                      <a:pt x="11" y="29"/>
                      <a:pt x="11" y="28"/>
                      <a:pt x="10" y="27"/>
                    </a:cubicBezTo>
                    <a:cubicBezTo>
                      <a:pt x="9" y="27"/>
                      <a:pt x="9" y="26"/>
                      <a:pt x="8" y="25"/>
                    </a:cubicBezTo>
                    <a:cubicBezTo>
                      <a:pt x="7" y="24"/>
                      <a:pt x="6" y="23"/>
                      <a:pt x="5" y="21"/>
                    </a:cubicBezTo>
                    <a:cubicBezTo>
                      <a:pt x="5" y="20"/>
                      <a:pt x="4" y="19"/>
                      <a:pt x="4" y="19"/>
                    </a:cubicBezTo>
                    <a:cubicBezTo>
                      <a:pt x="4" y="18"/>
                      <a:pt x="4" y="17"/>
                      <a:pt x="4" y="16"/>
                    </a:cubicBezTo>
                    <a:cubicBezTo>
                      <a:pt x="4" y="18"/>
                      <a:pt x="4" y="19"/>
                      <a:pt x="5" y="21"/>
                    </a:cubicBezTo>
                    <a:cubicBezTo>
                      <a:pt x="6" y="22"/>
                      <a:pt x="8" y="24"/>
                      <a:pt x="9" y="25"/>
                    </a:cubicBezTo>
                    <a:cubicBezTo>
                      <a:pt x="9" y="25"/>
                      <a:pt x="10" y="26"/>
                      <a:pt x="11" y="27"/>
                    </a:cubicBezTo>
                    <a:cubicBezTo>
                      <a:pt x="11" y="27"/>
                      <a:pt x="12" y="28"/>
                      <a:pt x="13" y="29"/>
                    </a:cubicBezTo>
                    <a:cubicBezTo>
                      <a:pt x="13" y="29"/>
                      <a:pt x="13" y="29"/>
                      <a:pt x="14" y="29"/>
                    </a:cubicBezTo>
                    <a:cubicBezTo>
                      <a:pt x="12" y="26"/>
                      <a:pt x="10" y="22"/>
                      <a:pt x="8" y="19"/>
                    </a:cubicBezTo>
                    <a:cubicBezTo>
                      <a:pt x="7" y="16"/>
                      <a:pt x="6" y="13"/>
                      <a:pt x="6" y="10"/>
                    </a:cubicBezTo>
                    <a:cubicBezTo>
                      <a:pt x="5" y="8"/>
                      <a:pt x="5" y="7"/>
                      <a:pt x="5" y="5"/>
                    </a:cubicBezTo>
                    <a:cubicBezTo>
                      <a:pt x="5" y="3"/>
                      <a:pt x="5" y="2"/>
                      <a:pt x="5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6" y="3"/>
                      <a:pt x="6" y="4"/>
                      <a:pt x="6" y="5"/>
                    </a:cubicBezTo>
                    <a:cubicBezTo>
                      <a:pt x="6" y="6"/>
                      <a:pt x="7" y="8"/>
                      <a:pt x="7" y="9"/>
                    </a:cubicBezTo>
                    <a:cubicBezTo>
                      <a:pt x="8" y="12"/>
                      <a:pt x="9" y="15"/>
                      <a:pt x="10" y="18"/>
                    </a:cubicBezTo>
                    <a:cubicBezTo>
                      <a:pt x="12" y="24"/>
                      <a:pt x="15" y="29"/>
                      <a:pt x="19" y="34"/>
                    </a:cubicBezTo>
                    <a:cubicBezTo>
                      <a:pt x="20" y="35"/>
                      <a:pt x="21" y="36"/>
                      <a:pt x="22" y="38"/>
                    </a:cubicBezTo>
                    <a:cubicBezTo>
                      <a:pt x="22" y="38"/>
                      <a:pt x="23" y="39"/>
                      <a:pt x="24" y="39"/>
                    </a:cubicBezTo>
                    <a:cubicBezTo>
                      <a:pt x="24" y="40"/>
                      <a:pt x="25" y="40"/>
                      <a:pt x="25" y="41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5" y="40"/>
                      <a:pt x="25" y="39"/>
                      <a:pt x="25" y="38"/>
                    </a:cubicBezTo>
                    <a:cubicBezTo>
                      <a:pt x="25" y="37"/>
                      <a:pt x="24" y="36"/>
                      <a:pt x="24" y="36"/>
                    </a:cubicBezTo>
                    <a:cubicBezTo>
                      <a:pt x="24" y="32"/>
                      <a:pt x="24" y="29"/>
                      <a:pt x="24" y="25"/>
                    </a:cubicBezTo>
                    <a:cubicBezTo>
                      <a:pt x="23" y="25"/>
                      <a:pt x="23" y="24"/>
                      <a:pt x="23" y="23"/>
                    </a:cubicBezTo>
                    <a:cubicBezTo>
                      <a:pt x="23" y="22"/>
                      <a:pt x="22" y="21"/>
                      <a:pt x="22" y="21"/>
                    </a:cubicBezTo>
                    <a:cubicBezTo>
                      <a:pt x="21" y="19"/>
                      <a:pt x="21" y="17"/>
                      <a:pt x="20" y="16"/>
                    </a:cubicBezTo>
                    <a:cubicBezTo>
                      <a:pt x="19" y="14"/>
                      <a:pt x="18" y="13"/>
                      <a:pt x="17" y="12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9"/>
                      <a:pt x="16" y="10"/>
                      <a:pt x="17" y="11"/>
                    </a:cubicBezTo>
                    <a:cubicBezTo>
                      <a:pt x="18" y="13"/>
                      <a:pt x="19" y="14"/>
                      <a:pt x="20" y="16"/>
                    </a:cubicBezTo>
                    <a:cubicBezTo>
                      <a:pt x="21" y="17"/>
                      <a:pt x="22" y="19"/>
                      <a:pt x="23" y="20"/>
                    </a:cubicBezTo>
                    <a:cubicBezTo>
                      <a:pt x="23" y="21"/>
                      <a:pt x="23" y="22"/>
                      <a:pt x="24" y="23"/>
                    </a:cubicBezTo>
                    <a:cubicBezTo>
                      <a:pt x="24" y="24"/>
                      <a:pt x="24" y="24"/>
                      <a:pt x="24" y="25"/>
                    </a:cubicBezTo>
                    <a:cubicBezTo>
                      <a:pt x="25" y="29"/>
                      <a:pt x="25" y="32"/>
                      <a:pt x="25" y="35"/>
                    </a:cubicBezTo>
                    <a:cubicBezTo>
                      <a:pt x="26" y="37"/>
                      <a:pt x="26" y="39"/>
                      <a:pt x="26" y="40"/>
                    </a:cubicBezTo>
                    <a:cubicBezTo>
                      <a:pt x="27" y="41"/>
                      <a:pt x="27" y="42"/>
                      <a:pt x="27" y="43"/>
                    </a:cubicBezTo>
                    <a:cubicBezTo>
                      <a:pt x="27" y="43"/>
                      <a:pt x="28" y="43"/>
                      <a:pt x="28" y="44"/>
                    </a:cubicBezTo>
                    <a:cubicBezTo>
                      <a:pt x="29" y="45"/>
                      <a:pt x="30" y="47"/>
                      <a:pt x="31" y="48"/>
                    </a:cubicBezTo>
                    <a:cubicBezTo>
                      <a:pt x="32" y="50"/>
                      <a:pt x="33" y="51"/>
                      <a:pt x="33" y="52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4" y="51"/>
                      <a:pt x="34" y="50"/>
                      <a:pt x="34" y="49"/>
                    </a:cubicBezTo>
                    <a:cubicBezTo>
                      <a:pt x="35" y="49"/>
                      <a:pt x="35" y="48"/>
                      <a:pt x="35" y="48"/>
                    </a:cubicBezTo>
                    <a:cubicBezTo>
                      <a:pt x="35" y="46"/>
                      <a:pt x="36" y="45"/>
                      <a:pt x="36" y="44"/>
                    </a:cubicBezTo>
                    <a:cubicBezTo>
                      <a:pt x="36" y="42"/>
                      <a:pt x="37" y="41"/>
                      <a:pt x="37" y="39"/>
                    </a:cubicBezTo>
                    <a:cubicBezTo>
                      <a:pt x="37" y="37"/>
                      <a:pt x="37" y="34"/>
                      <a:pt x="36" y="31"/>
                    </a:cubicBezTo>
                    <a:cubicBezTo>
                      <a:pt x="36" y="30"/>
                      <a:pt x="36" y="28"/>
                      <a:pt x="35" y="27"/>
                    </a:cubicBezTo>
                    <a:cubicBezTo>
                      <a:pt x="35" y="26"/>
                      <a:pt x="35" y="24"/>
                      <a:pt x="34" y="23"/>
                    </a:cubicBezTo>
                    <a:cubicBezTo>
                      <a:pt x="35" y="24"/>
                      <a:pt x="35" y="26"/>
                      <a:pt x="36" y="27"/>
                    </a:cubicBezTo>
                    <a:cubicBezTo>
                      <a:pt x="36" y="28"/>
                      <a:pt x="36" y="30"/>
                      <a:pt x="37" y="31"/>
                    </a:cubicBezTo>
                    <a:cubicBezTo>
                      <a:pt x="37" y="34"/>
                      <a:pt x="38" y="37"/>
                      <a:pt x="37" y="39"/>
                    </a:cubicBezTo>
                    <a:cubicBezTo>
                      <a:pt x="37" y="41"/>
                      <a:pt x="37" y="42"/>
                      <a:pt x="37" y="44"/>
                    </a:cubicBezTo>
                    <a:cubicBezTo>
                      <a:pt x="37" y="45"/>
                      <a:pt x="36" y="47"/>
                      <a:pt x="36" y="48"/>
                    </a:cubicBezTo>
                    <a:cubicBezTo>
                      <a:pt x="36" y="48"/>
                      <a:pt x="36" y="49"/>
                      <a:pt x="36" y="49"/>
                    </a:cubicBezTo>
                    <a:cubicBezTo>
                      <a:pt x="36" y="49"/>
                      <a:pt x="35" y="50"/>
                      <a:pt x="35" y="50"/>
                    </a:cubicBezTo>
                    <a:cubicBezTo>
                      <a:pt x="35" y="51"/>
                      <a:pt x="35" y="51"/>
                      <a:pt x="35" y="52"/>
                    </a:cubicBezTo>
                    <a:cubicBezTo>
                      <a:pt x="34" y="53"/>
                      <a:pt x="34" y="53"/>
                      <a:pt x="34" y="54"/>
                    </a:cubicBezTo>
                    <a:cubicBezTo>
                      <a:pt x="35" y="55"/>
                      <a:pt x="35" y="56"/>
                      <a:pt x="35" y="57"/>
                    </a:cubicBezTo>
                    <a:cubicBezTo>
                      <a:pt x="36" y="58"/>
                      <a:pt x="36" y="59"/>
                      <a:pt x="36" y="60"/>
                    </a:cubicBezTo>
                    <a:cubicBezTo>
                      <a:pt x="36" y="60"/>
                      <a:pt x="36" y="60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7" y="61"/>
                    </a:cubicBezTo>
                    <a:cubicBezTo>
                      <a:pt x="37" y="63"/>
                      <a:pt x="37" y="65"/>
                      <a:pt x="37" y="66"/>
                    </a:cubicBezTo>
                    <a:cubicBezTo>
                      <a:pt x="37" y="65"/>
                      <a:pt x="37" y="65"/>
                      <a:pt x="36" y="64"/>
                    </a:cubicBezTo>
                    <a:cubicBezTo>
                      <a:pt x="36" y="63"/>
                      <a:pt x="36" y="62"/>
                      <a:pt x="36" y="62"/>
                    </a:cubicBezTo>
                    <a:cubicBezTo>
                      <a:pt x="35" y="61"/>
                      <a:pt x="35" y="60"/>
                      <a:pt x="34" y="59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6"/>
                      <a:pt x="32" y="56"/>
                      <a:pt x="32" y="56"/>
                    </a:cubicBezTo>
                    <a:cubicBezTo>
                      <a:pt x="32" y="55"/>
                      <a:pt x="31" y="55"/>
                      <a:pt x="31" y="54"/>
                    </a:cubicBezTo>
                    <a:cubicBezTo>
                      <a:pt x="28" y="53"/>
                      <a:pt x="26" y="51"/>
                      <a:pt x="24" y="50"/>
                    </a:cubicBezTo>
                    <a:cubicBezTo>
                      <a:pt x="23" y="50"/>
                      <a:pt x="22" y="49"/>
                      <a:pt x="22" y="49"/>
                    </a:cubicBezTo>
                    <a:cubicBezTo>
                      <a:pt x="21" y="49"/>
                      <a:pt x="20" y="49"/>
                      <a:pt x="20" y="48"/>
                    </a:cubicBezTo>
                    <a:cubicBezTo>
                      <a:pt x="18" y="48"/>
                      <a:pt x="17" y="48"/>
                      <a:pt x="16" y="48"/>
                    </a:cubicBezTo>
                    <a:cubicBezTo>
                      <a:pt x="13" y="48"/>
                      <a:pt x="10" y="49"/>
                      <a:pt x="7" y="49"/>
                    </a:cubicBezTo>
                    <a:cubicBezTo>
                      <a:pt x="9" y="49"/>
                      <a:pt x="10" y="48"/>
                      <a:pt x="11" y="48"/>
                    </a:cubicBezTo>
                    <a:cubicBezTo>
                      <a:pt x="13" y="48"/>
                      <a:pt x="14" y="48"/>
                      <a:pt x="16" y="48"/>
                    </a:cubicBezTo>
                    <a:cubicBezTo>
                      <a:pt x="17" y="47"/>
                      <a:pt x="18" y="48"/>
                      <a:pt x="20" y="48"/>
                    </a:cubicBezTo>
                    <a:cubicBezTo>
                      <a:pt x="21" y="48"/>
                      <a:pt x="21" y="48"/>
                      <a:pt x="22" y="48"/>
                    </a:cubicBezTo>
                    <a:cubicBezTo>
                      <a:pt x="23" y="49"/>
                      <a:pt x="23" y="49"/>
                      <a:pt x="24" y="49"/>
                    </a:cubicBezTo>
                    <a:cubicBezTo>
                      <a:pt x="25" y="50"/>
                      <a:pt x="26" y="51"/>
                      <a:pt x="28" y="51"/>
                    </a:cubicBezTo>
                    <a:cubicBezTo>
                      <a:pt x="29" y="52"/>
                      <a:pt x="30" y="53"/>
                      <a:pt x="31" y="54"/>
                    </a:cubicBezTo>
                    <a:cubicBezTo>
                      <a:pt x="32" y="54"/>
                      <a:pt x="32" y="55"/>
                      <a:pt x="33" y="55"/>
                    </a:cubicBezTo>
                    <a:cubicBezTo>
                      <a:pt x="33" y="55"/>
                      <a:pt x="33" y="55"/>
                      <a:pt x="33" y="55"/>
                    </a:cubicBezTo>
                    <a:cubicBezTo>
                      <a:pt x="32" y="53"/>
                      <a:pt x="31" y="51"/>
                      <a:pt x="30" y="49"/>
                    </a:cubicBezTo>
                    <a:cubicBezTo>
                      <a:pt x="30" y="49"/>
                      <a:pt x="29" y="48"/>
                      <a:pt x="29" y="48"/>
                    </a:cubicBezTo>
                    <a:cubicBezTo>
                      <a:pt x="29" y="48"/>
                      <a:pt x="28" y="47"/>
                      <a:pt x="28" y="47"/>
                    </a:cubicBezTo>
                    <a:cubicBezTo>
                      <a:pt x="27" y="46"/>
                      <a:pt x="25" y="45"/>
                      <a:pt x="24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1" y="44"/>
                      <a:pt x="20" y="43"/>
                      <a:pt x="20" y="43"/>
                    </a:cubicBezTo>
                    <a:cubicBezTo>
                      <a:pt x="18" y="43"/>
                      <a:pt x="17" y="42"/>
                      <a:pt x="15" y="42"/>
                    </a:cubicBezTo>
                    <a:cubicBezTo>
                      <a:pt x="12" y="40"/>
                      <a:pt x="9" y="39"/>
                      <a:pt x="7" y="38"/>
                    </a:cubicBezTo>
                    <a:cubicBezTo>
                      <a:pt x="5" y="37"/>
                      <a:pt x="4" y="36"/>
                      <a:pt x="3" y="35"/>
                    </a:cubicBezTo>
                    <a:cubicBezTo>
                      <a:pt x="2" y="34"/>
                      <a:pt x="1" y="32"/>
                      <a:pt x="0" y="31"/>
                    </a:cubicBezTo>
                    <a:cubicBezTo>
                      <a:pt x="1" y="32"/>
                      <a:pt x="2" y="33"/>
                      <a:pt x="4" y="3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50" name="Freeform 1609"/>
              <p:cNvSpPr/>
              <p:nvPr/>
            </p:nvSpPr>
            <p:spPr>
              <a:xfrm>
                <a:off x="8550256" y="4638701"/>
                <a:ext cx="109538" cy="63500"/>
              </a:xfrm>
              <a:custGeom>
                <a:avLst/>
                <a:gdLst>
                  <a:gd name="txL" fmla="*/ 0 w 29"/>
                  <a:gd name="txT" fmla="*/ 0 h 17"/>
                  <a:gd name="txR" fmla="*/ 29 w 29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17">
                    <a:moveTo>
                      <a:pt x="29" y="17"/>
                    </a:moveTo>
                    <a:cubicBezTo>
                      <a:pt x="24" y="15"/>
                      <a:pt x="18" y="14"/>
                      <a:pt x="13" y="11"/>
                    </a:cubicBezTo>
                    <a:cubicBezTo>
                      <a:pt x="10" y="10"/>
                      <a:pt x="8" y="8"/>
                      <a:pt x="6" y="5"/>
                    </a:cubicBezTo>
                    <a:cubicBezTo>
                      <a:pt x="5" y="3"/>
                      <a:pt x="2" y="1"/>
                      <a:pt x="0" y="0"/>
                    </a:cubicBezTo>
                    <a:cubicBezTo>
                      <a:pt x="1" y="4"/>
                      <a:pt x="3" y="7"/>
                      <a:pt x="5" y="11"/>
                    </a:cubicBezTo>
                    <a:cubicBezTo>
                      <a:pt x="8" y="13"/>
                      <a:pt x="13" y="15"/>
                      <a:pt x="15" y="15"/>
                    </a:cubicBezTo>
                    <a:cubicBezTo>
                      <a:pt x="20" y="16"/>
                      <a:pt x="25" y="16"/>
                      <a:pt x="29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351" name="Picture 1611"/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8670906" y="4592664"/>
                <a:ext cx="90488" cy="1571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352" name="Freeform 1612"/>
              <p:cNvSpPr/>
              <p:nvPr/>
            </p:nvSpPr>
            <p:spPr>
              <a:xfrm>
                <a:off x="8602643" y="4592664"/>
                <a:ext cx="82550" cy="117476"/>
              </a:xfrm>
              <a:custGeom>
                <a:avLst/>
                <a:gdLst>
                  <a:gd name="txL" fmla="*/ 0 w 22"/>
                  <a:gd name="txT" fmla="*/ 0 h 31"/>
                  <a:gd name="txR" fmla="*/ 22 w 22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31">
                    <a:moveTo>
                      <a:pt x="16" y="15"/>
                    </a:moveTo>
                    <a:cubicBezTo>
                      <a:pt x="17" y="18"/>
                      <a:pt x="18" y="23"/>
                      <a:pt x="19" y="25"/>
                    </a:cubicBezTo>
                    <a:cubicBezTo>
                      <a:pt x="19" y="27"/>
                      <a:pt x="22" y="31"/>
                      <a:pt x="22" y="31"/>
                    </a:cubicBezTo>
                    <a:cubicBezTo>
                      <a:pt x="21" y="28"/>
                      <a:pt x="20" y="24"/>
                      <a:pt x="20" y="21"/>
                    </a:cubicBezTo>
                    <a:cubicBezTo>
                      <a:pt x="20" y="17"/>
                      <a:pt x="20" y="13"/>
                      <a:pt x="20" y="9"/>
                    </a:cubicBezTo>
                    <a:cubicBezTo>
                      <a:pt x="19" y="5"/>
                      <a:pt x="16" y="3"/>
                      <a:pt x="13" y="1"/>
                    </a:cubicBezTo>
                    <a:cubicBezTo>
                      <a:pt x="13" y="1"/>
                      <a:pt x="12" y="0"/>
                      <a:pt x="12" y="0"/>
                    </a:cubicBezTo>
                    <a:cubicBezTo>
                      <a:pt x="8" y="0"/>
                      <a:pt x="4" y="1"/>
                      <a:pt x="0" y="2"/>
                    </a:cubicBezTo>
                    <a:cubicBezTo>
                      <a:pt x="2" y="2"/>
                      <a:pt x="4" y="2"/>
                      <a:pt x="5" y="3"/>
                    </a:cubicBezTo>
                    <a:cubicBezTo>
                      <a:pt x="12" y="6"/>
                      <a:pt x="15" y="12"/>
                      <a:pt x="16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53" name="Freeform 1613"/>
              <p:cNvSpPr/>
              <p:nvPr/>
            </p:nvSpPr>
            <p:spPr>
              <a:xfrm>
                <a:off x="8550256" y="4619651"/>
                <a:ext cx="184151" cy="127001"/>
              </a:xfrm>
              <a:custGeom>
                <a:avLst/>
                <a:gdLst>
                  <a:gd name="txL" fmla="*/ 0 w 49"/>
                  <a:gd name="txT" fmla="*/ 0 h 34"/>
                  <a:gd name="txR" fmla="*/ 49 w 49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34">
                    <a:moveTo>
                      <a:pt x="27" y="3"/>
                    </a:moveTo>
                    <a:cubicBezTo>
                      <a:pt x="28" y="4"/>
                      <a:pt x="28" y="5"/>
                      <a:pt x="29" y="6"/>
                    </a:cubicBezTo>
                    <a:cubicBezTo>
                      <a:pt x="30" y="8"/>
                      <a:pt x="30" y="11"/>
                      <a:pt x="31" y="13"/>
                    </a:cubicBezTo>
                    <a:cubicBezTo>
                      <a:pt x="31" y="15"/>
                      <a:pt x="31" y="16"/>
                      <a:pt x="32" y="17"/>
                    </a:cubicBezTo>
                    <a:cubicBezTo>
                      <a:pt x="32" y="18"/>
                      <a:pt x="32" y="18"/>
                      <a:pt x="32" y="19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3" y="21"/>
                      <a:pt x="33" y="22"/>
                      <a:pt x="33" y="23"/>
                    </a:cubicBezTo>
                    <a:cubicBezTo>
                      <a:pt x="32" y="22"/>
                      <a:pt x="32" y="21"/>
                      <a:pt x="31" y="20"/>
                    </a:cubicBezTo>
                    <a:cubicBezTo>
                      <a:pt x="31" y="20"/>
                      <a:pt x="30" y="19"/>
                      <a:pt x="30" y="19"/>
                    </a:cubicBezTo>
                    <a:cubicBezTo>
                      <a:pt x="30" y="18"/>
                      <a:pt x="29" y="18"/>
                      <a:pt x="29" y="17"/>
                    </a:cubicBezTo>
                    <a:cubicBezTo>
                      <a:pt x="28" y="16"/>
                      <a:pt x="27" y="15"/>
                      <a:pt x="26" y="14"/>
                    </a:cubicBezTo>
                    <a:cubicBezTo>
                      <a:pt x="26" y="14"/>
                      <a:pt x="25" y="13"/>
                      <a:pt x="24" y="12"/>
                    </a:cubicBezTo>
                    <a:cubicBezTo>
                      <a:pt x="24" y="11"/>
                      <a:pt x="23" y="10"/>
                      <a:pt x="22" y="9"/>
                    </a:cubicBezTo>
                    <a:cubicBezTo>
                      <a:pt x="22" y="8"/>
                      <a:pt x="21" y="8"/>
                      <a:pt x="21" y="7"/>
                    </a:cubicBezTo>
                    <a:cubicBezTo>
                      <a:pt x="20" y="7"/>
                      <a:pt x="20" y="6"/>
                      <a:pt x="19" y="6"/>
                    </a:cubicBezTo>
                    <a:cubicBezTo>
                      <a:pt x="18" y="4"/>
                      <a:pt x="18" y="3"/>
                      <a:pt x="16" y="2"/>
                    </a:cubicBezTo>
                    <a:cubicBezTo>
                      <a:pt x="16" y="2"/>
                      <a:pt x="15" y="2"/>
                      <a:pt x="14" y="1"/>
                    </a:cubicBezTo>
                    <a:cubicBezTo>
                      <a:pt x="14" y="1"/>
                      <a:pt x="13" y="1"/>
                      <a:pt x="12" y="1"/>
                    </a:cubicBezTo>
                    <a:cubicBezTo>
                      <a:pt x="14" y="1"/>
                      <a:pt x="15" y="2"/>
                      <a:pt x="16" y="3"/>
                    </a:cubicBezTo>
                    <a:cubicBezTo>
                      <a:pt x="17" y="4"/>
                      <a:pt x="18" y="5"/>
                      <a:pt x="19" y="6"/>
                    </a:cubicBezTo>
                    <a:cubicBezTo>
                      <a:pt x="19" y="7"/>
                      <a:pt x="20" y="7"/>
                      <a:pt x="20" y="8"/>
                    </a:cubicBezTo>
                    <a:cubicBezTo>
                      <a:pt x="21" y="8"/>
                      <a:pt x="21" y="9"/>
                      <a:pt x="22" y="9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0" y="8"/>
                      <a:pt x="17" y="6"/>
                      <a:pt x="14" y="5"/>
                    </a:cubicBezTo>
                    <a:cubicBezTo>
                      <a:pt x="12" y="4"/>
                      <a:pt x="10" y="3"/>
                      <a:pt x="7" y="2"/>
                    </a:cubicBezTo>
                    <a:cubicBezTo>
                      <a:pt x="6" y="1"/>
                      <a:pt x="5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4" y="2"/>
                      <a:pt x="6" y="2"/>
                      <a:pt x="7" y="3"/>
                    </a:cubicBezTo>
                    <a:cubicBezTo>
                      <a:pt x="9" y="4"/>
                      <a:pt x="11" y="5"/>
                      <a:pt x="13" y="6"/>
                    </a:cubicBezTo>
                    <a:cubicBezTo>
                      <a:pt x="18" y="8"/>
                      <a:pt x="22" y="12"/>
                      <a:pt x="25" y="15"/>
                    </a:cubicBezTo>
                    <a:cubicBezTo>
                      <a:pt x="26" y="16"/>
                      <a:pt x="27" y="17"/>
                      <a:pt x="28" y="18"/>
                    </a:cubicBezTo>
                    <a:cubicBezTo>
                      <a:pt x="28" y="19"/>
                      <a:pt x="29" y="19"/>
                      <a:pt x="29" y="20"/>
                    </a:cubicBezTo>
                    <a:cubicBezTo>
                      <a:pt x="29" y="20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29" y="21"/>
                      <a:pt x="29" y="21"/>
                      <a:pt x="28" y="20"/>
                    </a:cubicBezTo>
                    <a:cubicBezTo>
                      <a:pt x="27" y="20"/>
                      <a:pt x="27" y="20"/>
                      <a:pt x="26" y="20"/>
                    </a:cubicBezTo>
                    <a:cubicBezTo>
                      <a:pt x="23" y="19"/>
                      <a:pt x="20" y="19"/>
                      <a:pt x="18" y="18"/>
                    </a:cubicBezTo>
                    <a:cubicBezTo>
                      <a:pt x="17" y="18"/>
                      <a:pt x="16" y="18"/>
                      <a:pt x="16" y="17"/>
                    </a:cubicBezTo>
                    <a:cubicBezTo>
                      <a:pt x="15" y="17"/>
                      <a:pt x="15" y="17"/>
                      <a:pt x="14" y="16"/>
                    </a:cubicBezTo>
                    <a:cubicBezTo>
                      <a:pt x="13" y="15"/>
                      <a:pt x="12" y="15"/>
                      <a:pt x="11" y="14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6" y="10"/>
                      <a:pt x="5" y="9"/>
                      <a:pt x="4" y="8"/>
                    </a:cubicBezTo>
                    <a:cubicBezTo>
                      <a:pt x="5" y="9"/>
                      <a:pt x="6" y="10"/>
                      <a:pt x="7" y="11"/>
                    </a:cubicBezTo>
                    <a:cubicBezTo>
                      <a:pt x="8" y="12"/>
                      <a:pt x="9" y="13"/>
                      <a:pt x="10" y="14"/>
                    </a:cubicBezTo>
                    <a:cubicBezTo>
                      <a:pt x="11" y="15"/>
                      <a:pt x="13" y="16"/>
                      <a:pt x="14" y="17"/>
                    </a:cubicBezTo>
                    <a:cubicBezTo>
                      <a:pt x="14" y="17"/>
                      <a:pt x="15" y="17"/>
                      <a:pt x="15" y="18"/>
                    </a:cubicBezTo>
                    <a:cubicBezTo>
                      <a:pt x="16" y="18"/>
                      <a:pt x="17" y="18"/>
                      <a:pt x="17" y="19"/>
                    </a:cubicBezTo>
                    <a:cubicBezTo>
                      <a:pt x="20" y="20"/>
                      <a:pt x="23" y="20"/>
                      <a:pt x="26" y="21"/>
                    </a:cubicBezTo>
                    <a:cubicBezTo>
                      <a:pt x="27" y="21"/>
                      <a:pt x="28" y="21"/>
                      <a:pt x="29" y="22"/>
                    </a:cubicBezTo>
                    <a:cubicBezTo>
                      <a:pt x="30" y="22"/>
                      <a:pt x="31" y="23"/>
                      <a:pt x="31" y="23"/>
                    </a:cubicBezTo>
                    <a:cubicBezTo>
                      <a:pt x="32" y="23"/>
                      <a:pt x="32" y="23"/>
                      <a:pt x="32" y="24"/>
                    </a:cubicBezTo>
                    <a:cubicBezTo>
                      <a:pt x="33" y="25"/>
                      <a:pt x="34" y="26"/>
                      <a:pt x="35" y="27"/>
                    </a:cubicBezTo>
                    <a:cubicBezTo>
                      <a:pt x="36" y="28"/>
                      <a:pt x="37" y="28"/>
                      <a:pt x="38" y="29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7" y="29"/>
                      <a:pt x="36" y="29"/>
                      <a:pt x="36" y="29"/>
                    </a:cubicBezTo>
                    <a:cubicBezTo>
                      <a:pt x="35" y="30"/>
                      <a:pt x="35" y="30"/>
                      <a:pt x="34" y="30"/>
                    </a:cubicBezTo>
                    <a:cubicBezTo>
                      <a:pt x="33" y="30"/>
                      <a:pt x="32" y="30"/>
                      <a:pt x="31" y="30"/>
                    </a:cubicBezTo>
                    <a:cubicBezTo>
                      <a:pt x="30" y="30"/>
                      <a:pt x="29" y="30"/>
                      <a:pt x="27" y="30"/>
                    </a:cubicBezTo>
                    <a:cubicBezTo>
                      <a:pt x="25" y="30"/>
                      <a:pt x="23" y="30"/>
                      <a:pt x="21" y="29"/>
                    </a:cubicBezTo>
                    <a:cubicBezTo>
                      <a:pt x="20" y="29"/>
                      <a:pt x="19" y="28"/>
                      <a:pt x="18" y="28"/>
                    </a:cubicBezTo>
                    <a:cubicBezTo>
                      <a:pt x="17" y="27"/>
                      <a:pt x="15" y="27"/>
                      <a:pt x="14" y="26"/>
                    </a:cubicBezTo>
                    <a:cubicBezTo>
                      <a:pt x="15" y="27"/>
                      <a:pt x="16" y="27"/>
                      <a:pt x="18" y="28"/>
                    </a:cubicBezTo>
                    <a:cubicBezTo>
                      <a:pt x="19" y="28"/>
                      <a:pt x="20" y="29"/>
                      <a:pt x="21" y="29"/>
                    </a:cubicBezTo>
                    <a:cubicBezTo>
                      <a:pt x="23" y="30"/>
                      <a:pt x="25" y="31"/>
                      <a:pt x="27" y="31"/>
                    </a:cubicBezTo>
                    <a:cubicBezTo>
                      <a:pt x="29" y="31"/>
                      <a:pt x="30" y="31"/>
                      <a:pt x="31" y="31"/>
                    </a:cubicBezTo>
                    <a:cubicBezTo>
                      <a:pt x="32" y="31"/>
                      <a:pt x="33" y="31"/>
                      <a:pt x="34" y="31"/>
                    </a:cubicBezTo>
                    <a:cubicBezTo>
                      <a:pt x="35" y="31"/>
                      <a:pt x="35" y="31"/>
                      <a:pt x="35" y="30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7" y="30"/>
                      <a:pt x="37" y="30"/>
                      <a:pt x="38" y="30"/>
                    </a:cubicBezTo>
                    <a:cubicBezTo>
                      <a:pt x="38" y="30"/>
                      <a:pt x="39" y="30"/>
                      <a:pt x="39" y="30"/>
                    </a:cubicBezTo>
                    <a:cubicBezTo>
                      <a:pt x="40" y="30"/>
                      <a:pt x="41" y="31"/>
                      <a:pt x="42" y="31"/>
                    </a:cubicBezTo>
                    <a:cubicBezTo>
                      <a:pt x="42" y="32"/>
                      <a:pt x="43" y="32"/>
                      <a:pt x="44" y="32"/>
                    </a:cubicBezTo>
                    <a:cubicBezTo>
                      <a:pt x="44" y="32"/>
                      <a:pt x="44" y="32"/>
                      <a:pt x="45" y="32"/>
                    </a:cubicBezTo>
                    <a:cubicBezTo>
                      <a:pt x="45" y="32"/>
                      <a:pt x="45" y="32"/>
                      <a:pt x="45" y="32"/>
                    </a:cubicBezTo>
                    <a:cubicBezTo>
                      <a:pt x="45" y="32"/>
                      <a:pt x="45" y="33"/>
                      <a:pt x="45" y="33"/>
                    </a:cubicBezTo>
                    <a:cubicBezTo>
                      <a:pt x="46" y="33"/>
                      <a:pt x="48" y="33"/>
                      <a:pt x="49" y="34"/>
                    </a:cubicBezTo>
                    <a:cubicBezTo>
                      <a:pt x="48" y="33"/>
                      <a:pt x="48" y="33"/>
                      <a:pt x="47" y="33"/>
                    </a:cubicBezTo>
                    <a:cubicBezTo>
                      <a:pt x="47" y="33"/>
                      <a:pt x="46" y="32"/>
                      <a:pt x="46" y="32"/>
                    </a:cubicBezTo>
                    <a:cubicBezTo>
                      <a:pt x="45" y="32"/>
                      <a:pt x="44" y="31"/>
                      <a:pt x="43" y="31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30"/>
                      <a:pt x="43" y="30"/>
                      <a:pt x="42" y="30"/>
                    </a:cubicBezTo>
                    <a:cubicBezTo>
                      <a:pt x="42" y="30"/>
                      <a:pt x="42" y="29"/>
                      <a:pt x="42" y="29"/>
                    </a:cubicBezTo>
                    <a:cubicBezTo>
                      <a:pt x="42" y="29"/>
                      <a:pt x="41" y="29"/>
                      <a:pt x="41" y="28"/>
                    </a:cubicBezTo>
                    <a:cubicBezTo>
                      <a:pt x="41" y="28"/>
                      <a:pt x="41" y="27"/>
                      <a:pt x="40" y="27"/>
                    </a:cubicBezTo>
                    <a:cubicBezTo>
                      <a:pt x="39" y="25"/>
                      <a:pt x="38" y="23"/>
                      <a:pt x="38" y="21"/>
                    </a:cubicBezTo>
                    <a:cubicBezTo>
                      <a:pt x="37" y="20"/>
                      <a:pt x="37" y="20"/>
                      <a:pt x="37" y="19"/>
                    </a:cubicBezTo>
                    <a:cubicBezTo>
                      <a:pt x="37" y="19"/>
                      <a:pt x="37" y="18"/>
                      <a:pt x="37" y="18"/>
                    </a:cubicBezTo>
                    <a:cubicBezTo>
                      <a:pt x="37" y="16"/>
                      <a:pt x="37" y="15"/>
                      <a:pt x="37" y="14"/>
                    </a:cubicBezTo>
                    <a:cubicBezTo>
                      <a:pt x="37" y="12"/>
                      <a:pt x="38" y="10"/>
                      <a:pt x="39" y="8"/>
                    </a:cubicBezTo>
                    <a:cubicBezTo>
                      <a:pt x="38" y="9"/>
                      <a:pt x="38" y="10"/>
                      <a:pt x="37" y="11"/>
                    </a:cubicBezTo>
                    <a:cubicBezTo>
                      <a:pt x="37" y="12"/>
                      <a:pt x="37" y="13"/>
                      <a:pt x="36" y="14"/>
                    </a:cubicBezTo>
                    <a:cubicBezTo>
                      <a:pt x="36" y="15"/>
                      <a:pt x="36" y="16"/>
                      <a:pt x="36" y="18"/>
                    </a:cubicBezTo>
                    <a:cubicBezTo>
                      <a:pt x="36" y="18"/>
                      <a:pt x="36" y="19"/>
                      <a:pt x="36" y="19"/>
                    </a:cubicBezTo>
                    <a:cubicBezTo>
                      <a:pt x="37" y="20"/>
                      <a:pt x="37" y="20"/>
                      <a:pt x="37" y="21"/>
                    </a:cubicBezTo>
                    <a:cubicBezTo>
                      <a:pt x="37" y="22"/>
                      <a:pt x="38" y="23"/>
                      <a:pt x="38" y="24"/>
                    </a:cubicBezTo>
                    <a:cubicBezTo>
                      <a:pt x="39" y="25"/>
                      <a:pt x="39" y="26"/>
                      <a:pt x="40" y="27"/>
                    </a:cubicBezTo>
                    <a:cubicBezTo>
                      <a:pt x="40" y="28"/>
                      <a:pt x="40" y="28"/>
                      <a:pt x="41" y="29"/>
                    </a:cubicBezTo>
                    <a:cubicBezTo>
                      <a:pt x="41" y="29"/>
                      <a:pt x="41" y="29"/>
                      <a:pt x="41" y="29"/>
                    </a:cubicBezTo>
                    <a:cubicBezTo>
                      <a:pt x="39" y="28"/>
                      <a:pt x="38" y="27"/>
                      <a:pt x="36" y="26"/>
                    </a:cubicBezTo>
                    <a:cubicBezTo>
                      <a:pt x="36" y="25"/>
                      <a:pt x="36" y="25"/>
                      <a:pt x="35" y="25"/>
                    </a:cubicBezTo>
                    <a:cubicBezTo>
                      <a:pt x="35" y="25"/>
                      <a:pt x="35" y="24"/>
                      <a:pt x="35" y="24"/>
                    </a:cubicBezTo>
                    <a:cubicBezTo>
                      <a:pt x="34" y="23"/>
                      <a:pt x="33" y="22"/>
                      <a:pt x="33" y="21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3" y="18"/>
                      <a:pt x="33" y="17"/>
                      <a:pt x="32" y="17"/>
                    </a:cubicBezTo>
                    <a:cubicBezTo>
                      <a:pt x="32" y="16"/>
                      <a:pt x="32" y="14"/>
                      <a:pt x="32" y="13"/>
                    </a:cubicBezTo>
                    <a:cubicBezTo>
                      <a:pt x="31" y="11"/>
                      <a:pt x="31" y="8"/>
                      <a:pt x="30" y="6"/>
                    </a:cubicBezTo>
                    <a:cubicBezTo>
                      <a:pt x="29" y="5"/>
                      <a:pt x="29" y="3"/>
                      <a:pt x="28" y="2"/>
                    </a:cubicBezTo>
                    <a:cubicBezTo>
                      <a:pt x="27" y="1"/>
                      <a:pt x="26" y="1"/>
                      <a:pt x="25" y="0"/>
                    </a:cubicBezTo>
                    <a:cubicBezTo>
                      <a:pt x="26" y="1"/>
                      <a:pt x="27" y="2"/>
                      <a:pt x="27" y="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54" name="Freeform 1614"/>
              <p:cNvSpPr/>
              <p:nvPr/>
            </p:nvSpPr>
            <p:spPr>
              <a:xfrm>
                <a:off x="8632806" y="4781577"/>
                <a:ext cx="109538" cy="60325"/>
              </a:xfrm>
              <a:custGeom>
                <a:avLst/>
                <a:gdLst>
                  <a:gd name="txL" fmla="*/ 0 w 29"/>
                  <a:gd name="txT" fmla="*/ 0 h 16"/>
                  <a:gd name="txR" fmla="*/ 29 w 29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16">
                    <a:moveTo>
                      <a:pt x="10" y="16"/>
                    </a:moveTo>
                    <a:cubicBezTo>
                      <a:pt x="10" y="16"/>
                      <a:pt x="11" y="15"/>
                      <a:pt x="11" y="15"/>
                    </a:cubicBezTo>
                    <a:cubicBezTo>
                      <a:pt x="13" y="14"/>
                      <a:pt x="15" y="13"/>
                      <a:pt x="16" y="11"/>
                    </a:cubicBezTo>
                    <a:cubicBezTo>
                      <a:pt x="18" y="9"/>
                      <a:pt x="20" y="7"/>
                      <a:pt x="22" y="4"/>
                    </a:cubicBezTo>
                    <a:cubicBezTo>
                      <a:pt x="23" y="3"/>
                      <a:pt x="24" y="2"/>
                      <a:pt x="26" y="1"/>
                    </a:cubicBezTo>
                    <a:cubicBezTo>
                      <a:pt x="27" y="1"/>
                      <a:pt x="28" y="0"/>
                      <a:pt x="29" y="0"/>
                    </a:cubicBezTo>
                    <a:cubicBezTo>
                      <a:pt x="27" y="0"/>
                      <a:pt x="25" y="1"/>
                      <a:pt x="24" y="1"/>
                    </a:cubicBezTo>
                    <a:cubicBezTo>
                      <a:pt x="19" y="3"/>
                      <a:pt x="15" y="7"/>
                      <a:pt x="11" y="10"/>
                    </a:cubicBezTo>
                    <a:cubicBezTo>
                      <a:pt x="9" y="11"/>
                      <a:pt x="7" y="12"/>
                      <a:pt x="5" y="13"/>
                    </a:cubicBezTo>
                    <a:cubicBezTo>
                      <a:pt x="3" y="14"/>
                      <a:pt x="2" y="1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" y="15"/>
                      <a:pt x="7" y="16"/>
                      <a:pt x="10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55" name="Freeform 1617"/>
              <p:cNvSpPr/>
              <p:nvPr/>
            </p:nvSpPr>
            <p:spPr>
              <a:xfrm>
                <a:off x="8647094" y="4792690"/>
                <a:ext cx="49213" cy="30163"/>
              </a:xfrm>
              <a:custGeom>
                <a:avLst/>
                <a:gdLst>
                  <a:gd name="txL" fmla="*/ 0 w 13"/>
                  <a:gd name="txT" fmla="*/ 0 h 8"/>
                  <a:gd name="txR" fmla="*/ 13 w 13"/>
                  <a:gd name="txB" fmla="*/ 8 h 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8">
                    <a:moveTo>
                      <a:pt x="7" y="6"/>
                    </a:moveTo>
                    <a:cubicBezTo>
                      <a:pt x="9" y="5"/>
                      <a:pt x="11" y="3"/>
                      <a:pt x="13" y="2"/>
                    </a:cubicBezTo>
                    <a:cubicBezTo>
                      <a:pt x="12" y="2"/>
                      <a:pt x="11" y="3"/>
                      <a:pt x="10" y="3"/>
                    </a:cubicBezTo>
                    <a:cubicBezTo>
                      <a:pt x="8" y="3"/>
                      <a:pt x="7" y="2"/>
                      <a:pt x="6" y="1"/>
                    </a:cubicBezTo>
                    <a:cubicBezTo>
                      <a:pt x="5" y="1"/>
                      <a:pt x="4" y="0"/>
                      <a:pt x="4" y="0"/>
                    </a:cubicBezTo>
                    <a:cubicBezTo>
                      <a:pt x="2" y="2"/>
                      <a:pt x="1" y="5"/>
                      <a:pt x="0" y="7"/>
                    </a:cubicBezTo>
                    <a:cubicBezTo>
                      <a:pt x="2" y="8"/>
                      <a:pt x="5" y="6"/>
                      <a:pt x="7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56" name="Freeform 1619"/>
              <p:cNvSpPr>
                <a:spLocks noEditPoints="1"/>
              </p:cNvSpPr>
              <p:nvPr/>
            </p:nvSpPr>
            <p:spPr>
              <a:xfrm>
                <a:off x="8635981" y="4770465"/>
                <a:ext cx="109538" cy="66675"/>
              </a:xfrm>
              <a:custGeom>
                <a:avLst/>
                <a:gdLst>
                  <a:gd name="txL" fmla="*/ 0 w 29"/>
                  <a:gd name="txT" fmla="*/ 0 h 18"/>
                  <a:gd name="txR" fmla="*/ 29 w 29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18">
                    <a:moveTo>
                      <a:pt x="16" y="5"/>
                    </a:moveTo>
                    <a:cubicBezTo>
                      <a:pt x="16" y="5"/>
                      <a:pt x="16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8" y="5"/>
                      <a:pt x="19" y="4"/>
                      <a:pt x="20" y="4"/>
                    </a:cubicBezTo>
                    <a:cubicBezTo>
                      <a:pt x="20" y="5"/>
                      <a:pt x="19" y="5"/>
                      <a:pt x="19" y="5"/>
                    </a:cubicBezTo>
                    <a:cubicBezTo>
                      <a:pt x="18" y="5"/>
                      <a:pt x="17" y="6"/>
                      <a:pt x="17" y="6"/>
                    </a:cubicBezTo>
                    <a:cubicBezTo>
                      <a:pt x="16" y="7"/>
                      <a:pt x="16" y="7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4" y="9"/>
                      <a:pt x="13" y="9"/>
                      <a:pt x="13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8"/>
                      <a:pt x="11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7"/>
                      <a:pt x="9" y="7"/>
                      <a:pt x="8" y="7"/>
                    </a:cubicBezTo>
                    <a:cubicBezTo>
                      <a:pt x="8" y="7"/>
                      <a:pt x="8" y="6"/>
                      <a:pt x="7" y="6"/>
                    </a:cubicBezTo>
                    <a:cubicBezTo>
                      <a:pt x="8" y="7"/>
                      <a:pt x="8" y="7"/>
                      <a:pt x="9" y="8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9"/>
                      <a:pt x="12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3" y="10"/>
                      <a:pt x="12" y="10"/>
                      <a:pt x="12" y="10"/>
                    </a:cubicBezTo>
                    <a:cubicBezTo>
                      <a:pt x="12" y="10"/>
                      <a:pt x="11" y="11"/>
                      <a:pt x="11" y="11"/>
                    </a:cubicBezTo>
                    <a:cubicBezTo>
                      <a:pt x="10" y="11"/>
                      <a:pt x="10" y="12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7" y="13"/>
                      <a:pt x="7" y="13"/>
                      <a:pt x="6" y="13"/>
                    </a:cubicBezTo>
                    <a:cubicBezTo>
                      <a:pt x="6" y="13"/>
                      <a:pt x="5" y="13"/>
                      <a:pt x="5" y="13"/>
                    </a:cubicBezTo>
                    <a:cubicBezTo>
                      <a:pt x="5" y="13"/>
                      <a:pt x="4" y="13"/>
                      <a:pt x="4" y="13"/>
                    </a:cubicBezTo>
                    <a:cubicBezTo>
                      <a:pt x="5" y="13"/>
                      <a:pt x="5" y="13"/>
                      <a:pt x="6" y="13"/>
                    </a:cubicBezTo>
                    <a:cubicBezTo>
                      <a:pt x="7" y="13"/>
                      <a:pt x="8" y="13"/>
                      <a:pt x="9" y="12"/>
                    </a:cubicBezTo>
                    <a:cubicBezTo>
                      <a:pt x="9" y="12"/>
                      <a:pt x="10" y="12"/>
                      <a:pt x="10" y="12"/>
                    </a:cubicBezTo>
                    <a:cubicBezTo>
                      <a:pt x="10" y="12"/>
                      <a:pt x="10" y="13"/>
                      <a:pt x="9" y="13"/>
                    </a:cubicBezTo>
                    <a:cubicBezTo>
                      <a:pt x="9" y="13"/>
                      <a:pt x="8" y="14"/>
                      <a:pt x="7" y="14"/>
                    </a:cubicBezTo>
                    <a:cubicBezTo>
                      <a:pt x="6" y="15"/>
                      <a:pt x="5" y="16"/>
                      <a:pt x="4" y="16"/>
                    </a:cubicBezTo>
                    <a:cubicBezTo>
                      <a:pt x="3" y="17"/>
                      <a:pt x="1" y="17"/>
                      <a:pt x="0" y="18"/>
                    </a:cubicBezTo>
                    <a:cubicBezTo>
                      <a:pt x="3" y="17"/>
                      <a:pt x="5" y="16"/>
                      <a:pt x="8" y="15"/>
                    </a:cubicBezTo>
                    <a:cubicBezTo>
                      <a:pt x="8" y="14"/>
                      <a:pt x="9" y="14"/>
                      <a:pt x="9" y="13"/>
                    </a:cubicBezTo>
                    <a:cubicBezTo>
                      <a:pt x="10" y="13"/>
                      <a:pt x="10" y="13"/>
                      <a:pt x="11" y="12"/>
                    </a:cubicBezTo>
                    <a:cubicBezTo>
                      <a:pt x="12" y="11"/>
                      <a:pt x="13" y="10"/>
                      <a:pt x="14" y="10"/>
                    </a:cubicBezTo>
                    <a:cubicBezTo>
                      <a:pt x="15" y="9"/>
                      <a:pt x="16" y="8"/>
                      <a:pt x="17" y="7"/>
                    </a:cubicBezTo>
                    <a:cubicBezTo>
                      <a:pt x="18" y="7"/>
                      <a:pt x="18" y="6"/>
                      <a:pt x="19" y="6"/>
                    </a:cubicBezTo>
                    <a:cubicBezTo>
                      <a:pt x="20" y="6"/>
                      <a:pt x="20" y="5"/>
                      <a:pt x="21" y="5"/>
                    </a:cubicBezTo>
                    <a:cubicBezTo>
                      <a:pt x="22" y="5"/>
                      <a:pt x="22" y="5"/>
                      <a:pt x="23" y="5"/>
                    </a:cubicBezTo>
                    <a:cubicBezTo>
                      <a:pt x="23" y="5"/>
                      <a:pt x="24" y="4"/>
                      <a:pt x="24" y="4"/>
                    </a:cubicBezTo>
                    <a:cubicBezTo>
                      <a:pt x="24" y="5"/>
                      <a:pt x="23" y="5"/>
                      <a:pt x="22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7"/>
                      <a:pt x="20" y="7"/>
                      <a:pt x="20" y="8"/>
                    </a:cubicBezTo>
                    <a:cubicBezTo>
                      <a:pt x="19" y="8"/>
                      <a:pt x="19" y="9"/>
                      <a:pt x="18" y="10"/>
                    </a:cubicBezTo>
                    <a:cubicBezTo>
                      <a:pt x="18" y="11"/>
                      <a:pt x="17" y="12"/>
                      <a:pt x="17" y="12"/>
                    </a:cubicBezTo>
                    <a:cubicBezTo>
                      <a:pt x="16" y="13"/>
                      <a:pt x="15" y="14"/>
                      <a:pt x="15" y="15"/>
                    </a:cubicBezTo>
                    <a:cubicBezTo>
                      <a:pt x="14" y="15"/>
                      <a:pt x="13" y="16"/>
                      <a:pt x="12" y="17"/>
                    </a:cubicBezTo>
                    <a:cubicBezTo>
                      <a:pt x="12" y="17"/>
                      <a:pt x="11" y="18"/>
                      <a:pt x="10" y="18"/>
                    </a:cubicBezTo>
                    <a:cubicBezTo>
                      <a:pt x="12" y="17"/>
                      <a:pt x="13" y="16"/>
                      <a:pt x="15" y="15"/>
                    </a:cubicBezTo>
                    <a:cubicBezTo>
                      <a:pt x="16" y="14"/>
                      <a:pt x="16" y="13"/>
                      <a:pt x="17" y="13"/>
                    </a:cubicBezTo>
                    <a:cubicBezTo>
                      <a:pt x="18" y="12"/>
                      <a:pt x="18" y="11"/>
                      <a:pt x="19" y="10"/>
                    </a:cubicBezTo>
                    <a:cubicBezTo>
                      <a:pt x="19" y="10"/>
                      <a:pt x="20" y="9"/>
                      <a:pt x="20" y="8"/>
                    </a:cubicBezTo>
                    <a:cubicBezTo>
                      <a:pt x="21" y="8"/>
                      <a:pt x="21" y="7"/>
                      <a:pt x="22" y="7"/>
                    </a:cubicBezTo>
                    <a:cubicBezTo>
                      <a:pt x="22" y="7"/>
                      <a:pt x="22" y="6"/>
                      <a:pt x="23" y="6"/>
                    </a:cubicBezTo>
                    <a:cubicBezTo>
                      <a:pt x="24" y="6"/>
                      <a:pt x="24" y="5"/>
                      <a:pt x="25" y="5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4"/>
                      <a:pt x="26" y="5"/>
                      <a:pt x="26" y="6"/>
                    </a:cubicBezTo>
                    <a:cubicBezTo>
                      <a:pt x="26" y="7"/>
                      <a:pt x="25" y="8"/>
                      <a:pt x="25" y="8"/>
                    </a:cubicBezTo>
                    <a:cubicBezTo>
                      <a:pt x="25" y="9"/>
                      <a:pt x="25" y="10"/>
                      <a:pt x="25" y="10"/>
                    </a:cubicBezTo>
                    <a:cubicBezTo>
                      <a:pt x="24" y="12"/>
                      <a:pt x="24" y="13"/>
                      <a:pt x="23" y="14"/>
                    </a:cubicBezTo>
                    <a:cubicBezTo>
                      <a:pt x="23" y="15"/>
                      <a:pt x="22" y="15"/>
                      <a:pt x="22" y="16"/>
                    </a:cubicBezTo>
                    <a:cubicBezTo>
                      <a:pt x="21" y="16"/>
                      <a:pt x="21" y="17"/>
                      <a:pt x="20" y="17"/>
                    </a:cubicBezTo>
                    <a:cubicBezTo>
                      <a:pt x="22" y="16"/>
                      <a:pt x="23" y="15"/>
                      <a:pt x="23" y="14"/>
                    </a:cubicBezTo>
                    <a:cubicBezTo>
                      <a:pt x="24" y="14"/>
                      <a:pt x="24" y="13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5" y="10"/>
                    </a:cubicBezTo>
                    <a:cubicBezTo>
                      <a:pt x="25" y="9"/>
                      <a:pt x="26" y="8"/>
                      <a:pt x="26" y="7"/>
                    </a:cubicBezTo>
                    <a:cubicBezTo>
                      <a:pt x="27" y="6"/>
                      <a:pt x="27" y="5"/>
                      <a:pt x="27" y="5"/>
                    </a:cubicBezTo>
                    <a:cubicBezTo>
                      <a:pt x="27" y="4"/>
                      <a:pt x="28" y="4"/>
                      <a:pt x="28" y="3"/>
                    </a:cubicBezTo>
                    <a:cubicBezTo>
                      <a:pt x="28" y="3"/>
                      <a:pt x="28" y="3"/>
                      <a:pt x="29" y="3"/>
                    </a:cubicBezTo>
                    <a:cubicBezTo>
                      <a:pt x="29" y="3"/>
                      <a:pt x="29" y="2"/>
                      <a:pt x="29" y="2"/>
                    </a:cubicBezTo>
                    <a:cubicBezTo>
                      <a:pt x="29" y="2"/>
                      <a:pt x="29" y="2"/>
                      <a:pt x="28" y="2"/>
                    </a:cubicBezTo>
                    <a:cubicBezTo>
                      <a:pt x="28" y="2"/>
                      <a:pt x="27" y="2"/>
                      <a:pt x="26" y="3"/>
                    </a:cubicBezTo>
                    <a:cubicBezTo>
                      <a:pt x="26" y="3"/>
                      <a:pt x="26" y="3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4" y="3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3" y="2"/>
                      <a:pt x="23" y="2"/>
                    </a:cubicBezTo>
                    <a:cubicBezTo>
                      <a:pt x="23" y="2"/>
                      <a:pt x="23" y="1"/>
                      <a:pt x="22" y="1"/>
                    </a:cubicBezTo>
                    <a:cubicBezTo>
                      <a:pt x="22" y="1"/>
                      <a:pt x="21" y="1"/>
                      <a:pt x="20" y="1"/>
                    </a:cubicBezTo>
                    <a:cubicBezTo>
                      <a:pt x="20" y="1"/>
                      <a:pt x="20" y="1"/>
                      <a:pt x="19" y="0"/>
                    </a:cubicBezTo>
                    <a:cubicBezTo>
                      <a:pt x="19" y="0"/>
                      <a:pt x="19" y="0"/>
                      <a:pt x="18" y="0"/>
                    </a:cubicBezTo>
                    <a:cubicBezTo>
                      <a:pt x="19" y="0"/>
                      <a:pt x="19" y="1"/>
                      <a:pt x="19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1" y="1"/>
                      <a:pt x="22" y="2"/>
                      <a:pt x="22" y="2"/>
                    </a:cubicBezTo>
                    <a:cubicBezTo>
                      <a:pt x="22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18" y="4"/>
                      <a:pt x="17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5" y="4"/>
                      <a:pt x="14" y="4"/>
                    </a:cubicBezTo>
                    <a:cubicBezTo>
                      <a:pt x="14" y="4"/>
                      <a:pt x="13" y="4"/>
                      <a:pt x="12" y="4"/>
                    </a:cubicBezTo>
                    <a:cubicBezTo>
                      <a:pt x="12" y="4"/>
                      <a:pt x="11" y="3"/>
                      <a:pt x="11" y="3"/>
                    </a:cubicBezTo>
                    <a:cubicBezTo>
                      <a:pt x="12" y="4"/>
                      <a:pt x="13" y="4"/>
                      <a:pt x="14" y="4"/>
                    </a:cubicBezTo>
                    <a:cubicBezTo>
                      <a:pt x="15" y="5"/>
                      <a:pt x="15" y="5"/>
                      <a:pt x="16" y="5"/>
                    </a:cubicBezTo>
                    <a:close/>
                    <a:moveTo>
                      <a:pt x="13" y="9"/>
                    </a:move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57" name="Freeform 1620"/>
              <p:cNvSpPr/>
              <p:nvPr/>
            </p:nvSpPr>
            <p:spPr>
              <a:xfrm>
                <a:off x="6440455" y="5397532"/>
                <a:ext cx="355602" cy="363540"/>
              </a:xfrm>
              <a:custGeom>
                <a:avLst/>
                <a:gdLst>
                  <a:gd name="txL" fmla="*/ 0 w 95"/>
                  <a:gd name="txT" fmla="*/ 0 h 97"/>
                  <a:gd name="txR" fmla="*/ 95 w 95"/>
                  <a:gd name="txB" fmla="*/ 97 h 9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5" h="97">
                    <a:moveTo>
                      <a:pt x="19" y="81"/>
                    </a:moveTo>
                    <a:cubicBezTo>
                      <a:pt x="26" y="88"/>
                      <a:pt x="35" y="90"/>
                      <a:pt x="44" y="92"/>
                    </a:cubicBezTo>
                    <a:cubicBezTo>
                      <a:pt x="53" y="94"/>
                      <a:pt x="61" y="95"/>
                      <a:pt x="69" y="94"/>
                    </a:cubicBezTo>
                    <a:cubicBezTo>
                      <a:pt x="76" y="94"/>
                      <a:pt x="95" y="97"/>
                      <a:pt x="95" y="97"/>
                    </a:cubicBezTo>
                    <a:cubicBezTo>
                      <a:pt x="88" y="86"/>
                      <a:pt x="93" y="72"/>
                      <a:pt x="93" y="59"/>
                    </a:cubicBezTo>
                    <a:cubicBezTo>
                      <a:pt x="92" y="51"/>
                      <a:pt x="90" y="41"/>
                      <a:pt x="86" y="32"/>
                    </a:cubicBezTo>
                    <a:cubicBezTo>
                      <a:pt x="82" y="23"/>
                      <a:pt x="75" y="15"/>
                      <a:pt x="66" y="10"/>
                    </a:cubicBezTo>
                    <a:cubicBezTo>
                      <a:pt x="57" y="4"/>
                      <a:pt x="47" y="4"/>
                      <a:pt x="38" y="7"/>
                    </a:cubicBezTo>
                    <a:cubicBezTo>
                      <a:pt x="29" y="10"/>
                      <a:pt x="21" y="17"/>
                      <a:pt x="14" y="24"/>
                    </a:cubicBezTo>
                    <a:cubicBezTo>
                      <a:pt x="12" y="22"/>
                      <a:pt x="9" y="19"/>
                      <a:pt x="7" y="15"/>
                    </a:cubicBezTo>
                    <a:cubicBezTo>
                      <a:pt x="5" y="11"/>
                      <a:pt x="3" y="5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2" y="8"/>
                      <a:pt x="5" y="13"/>
                    </a:cubicBezTo>
                    <a:cubicBezTo>
                      <a:pt x="7" y="18"/>
                      <a:pt x="10" y="23"/>
                      <a:pt x="14" y="26"/>
                    </a:cubicBezTo>
                    <a:cubicBezTo>
                      <a:pt x="10" y="31"/>
                      <a:pt x="7" y="36"/>
                      <a:pt x="5" y="42"/>
                    </a:cubicBezTo>
                    <a:cubicBezTo>
                      <a:pt x="3" y="48"/>
                      <a:pt x="3" y="53"/>
                      <a:pt x="4" y="58"/>
                    </a:cubicBezTo>
                    <a:cubicBezTo>
                      <a:pt x="5" y="62"/>
                      <a:pt x="7" y="66"/>
                      <a:pt x="10" y="70"/>
                    </a:cubicBezTo>
                    <a:cubicBezTo>
                      <a:pt x="12" y="74"/>
                      <a:pt x="15" y="78"/>
                      <a:pt x="19" y="8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58" name="Freeform 1621"/>
              <p:cNvSpPr/>
              <p:nvPr/>
            </p:nvSpPr>
            <p:spPr>
              <a:xfrm>
                <a:off x="4438606" y="7385096"/>
                <a:ext cx="157163" cy="280989"/>
              </a:xfrm>
              <a:custGeom>
                <a:avLst/>
                <a:gdLst>
                  <a:gd name="txL" fmla="*/ 0 w 42"/>
                  <a:gd name="txT" fmla="*/ 0 h 75"/>
                  <a:gd name="txR" fmla="*/ 42 w 42"/>
                  <a:gd name="txB" fmla="*/ 75 h 7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75">
                    <a:moveTo>
                      <a:pt x="1" y="43"/>
                    </a:moveTo>
                    <a:cubicBezTo>
                      <a:pt x="1" y="49"/>
                      <a:pt x="4" y="53"/>
                      <a:pt x="8" y="56"/>
                    </a:cubicBezTo>
                    <a:cubicBezTo>
                      <a:pt x="10" y="60"/>
                      <a:pt x="13" y="62"/>
                      <a:pt x="17" y="65"/>
                    </a:cubicBezTo>
                    <a:cubicBezTo>
                      <a:pt x="18" y="66"/>
                      <a:pt x="20" y="68"/>
                      <a:pt x="22" y="70"/>
                    </a:cubicBezTo>
                    <a:cubicBezTo>
                      <a:pt x="24" y="73"/>
                      <a:pt x="26" y="75"/>
                      <a:pt x="26" y="75"/>
                    </a:cubicBezTo>
                    <a:cubicBezTo>
                      <a:pt x="27" y="67"/>
                      <a:pt x="33" y="61"/>
                      <a:pt x="36" y="55"/>
                    </a:cubicBezTo>
                    <a:cubicBezTo>
                      <a:pt x="38" y="51"/>
                      <a:pt x="40" y="47"/>
                      <a:pt x="41" y="42"/>
                    </a:cubicBezTo>
                    <a:cubicBezTo>
                      <a:pt x="42" y="38"/>
                      <a:pt x="42" y="34"/>
                      <a:pt x="41" y="30"/>
                    </a:cubicBezTo>
                    <a:cubicBezTo>
                      <a:pt x="40" y="26"/>
                      <a:pt x="37" y="23"/>
                      <a:pt x="34" y="20"/>
                    </a:cubicBezTo>
                    <a:cubicBezTo>
                      <a:pt x="30" y="17"/>
                      <a:pt x="26" y="14"/>
                      <a:pt x="21" y="13"/>
                    </a:cubicBezTo>
                    <a:cubicBezTo>
                      <a:pt x="22" y="11"/>
                      <a:pt x="23" y="9"/>
                      <a:pt x="24" y="7"/>
                    </a:cubicBezTo>
                    <a:cubicBezTo>
                      <a:pt x="27" y="4"/>
                      <a:pt x="29" y="2"/>
                      <a:pt x="32" y="2"/>
                    </a:cubicBezTo>
                    <a:cubicBezTo>
                      <a:pt x="32" y="1"/>
                      <a:pt x="32" y="1"/>
                      <a:pt x="32" y="0"/>
                    </a:cubicBezTo>
                    <a:cubicBezTo>
                      <a:pt x="30" y="1"/>
                      <a:pt x="28" y="3"/>
                      <a:pt x="25" y="5"/>
                    </a:cubicBezTo>
                    <a:cubicBezTo>
                      <a:pt x="23" y="8"/>
                      <a:pt x="21" y="11"/>
                      <a:pt x="20" y="13"/>
                    </a:cubicBezTo>
                    <a:cubicBezTo>
                      <a:pt x="17" y="13"/>
                      <a:pt x="14" y="14"/>
                      <a:pt x="11" y="15"/>
                    </a:cubicBezTo>
                    <a:cubicBezTo>
                      <a:pt x="8" y="17"/>
                      <a:pt x="5" y="20"/>
                      <a:pt x="3" y="24"/>
                    </a:cubicBezTo>
                    <a:cubicBezTo>
                      <a:pt x="1" y="29"/>
                      <a:pt x="0" y="38"/>
                      <a:pt x="1" y="4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59" name="Freeform 1622"/>
              <p:cNvSpPr/>
              <p:nvPr/>
            </p:nvSpPr>
            <p:spPr>
              <a:xfrm>
                <a:off x="6570631" y="2049471"/>
                <a:ext cx="244476" cy="376240"/>
              </a:xfrm>
              <a:custGeom>
                <a:avLst/>
                <a:gdLst>
                  <a:gd name="txL" fmla="*/ 0 w 65"/>
                  <a:gd name="txT" fmla="*/ 0 h 100"/>
                  <a:gd name="txR" fmla="*/ 65 w 65"/>
                  <a:gd name="txB" fmla="*/ 100 h 10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100">
                    <a:moveTo>
                      <a:pt x="2" y="35"/>
                    </a:moveTo>
                    <a:cubicBezTo>
                      <a:pt x="0" y="45"/>
                      <a:pt x="3" y="56"/>
                      <a:pt x="8" y="66"/>
                    </a:cubicBezTo>
                    <a:cubicBezTo>
                      <a:pt x="12" y="73"/>
                      <a:pt x="20" y="83"/>
                      <a:pt x="20" y="92"/>
                    </a:cubicBezTo>
                    <a:cubicBezTo>
                      <a:pt x="21" y="94"/>
                      <a:pt x="22" y="97"/>
                      <a:pt x="22" y="100"/>
                    </a:cubicBezTo>
                    <a:cubicBezTo>
                      <a:pt x="23" y="96"/>
                      <a:pt x="27" y="92"/>
                      <a:pt x="31" y="88"/>
                    </a:cubicBezTo>
                    <a:cubicBezTo>
                      <a:pt x="36" y="85"/>
                      <a:pt x="41" y="81"/>
                      <a:pt x="44" y="78"/>
                    </a:cubicBezTo>
                    <a:cubicBezTo>
                      <a:pt x="49" y="73"/>
                      <a:pt x="55" y="68"/>
                      <a:pt x="59" y="61"/>
                    </a:cubicBezTo>
                    <a:cubicBezTo>
                      <a:pt x="62" y="55"/>
                      <a:pt x="65" y="47"/>
                      <a:pt x="64" y="38"/>
                    </a:cubicBezTo>
                    <a:cubicBezTo>
                      <a:pt x="63" y="28"/>
                      <a:pt x="59" y="21"/>
                      <a:pt x="53" y="17"/>
                    </a:cubicBezTo>
                    <a:cubicBezTo>
                      <a:pt x="47" y="12"/>
                      <a:pt x="40" y="11"/>
                      <a:pt x="32" y="12"/>
                    </a:cubicBezTo>
                    <a:cubicBezTo>
                      <a:pt x="32" y="10"/>
                      <a:pt x="32" y="8"/>
                      <a:pt x="32" y="6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2"/>
                      <a:pt x="30" y="3"/>
                      <a:pt x="30" y="5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29" y="12"/>
                      <a:pt x="27" y="13"/>
                      <a:pt x="25" y="13"/>
                    </a:cubicBezTo>
                    <a:cubicBezTo>
                      <a:pt x="19" y="14"/>
                      <a:pt x="14" y="17"/>
                      <a:pt x="9" y="20"/>
                    </a:cubicBezTo>
                    <a:cubicBezTo>
                      <a:pt x="5" y="24"/>
                      <a:pt x="3" y="29"/>
                      <a:pt x="2" y="35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60" name="Freeform 1623"/>
              <p:cNvSpPr/>
              <p:nvPr/>
            </p:nvSpPr>
            <p:spPr>
              <a:xfrm>
                <a:off x="6630956" y="1960570"/>
                <a:ext cx="206376" cy="292102"/>
              </a:xfrm>
              <a:custGeom>
                <a:avLst/>
                <a:gdLst>
                  <a:gd name="txL" fmla="*/ 0 w 55"/>
                  <a:gd name="txT" fmla="*/ 0 h 78"/>
                  <a:gd name="txR" fmla="*/ 55 w 55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78">
                    <a:moveTo>
                      <a:pt x="4" y="22"/>
                    </a:moveTo>
                    <a:cubicBezTo>
                      <a:pt x="0" y="30"/>
                      <a:pt x="0" y="39"/>
                      <a:pt x="2" y="48"/>
                    </a:cubicBezTo>
                    <a:cubicBezTo>
                      <a:pt x="3" y="54"/>
                      <a:pt x="7" y="64"/>
                      <a:pt x="3" y="71"/>
                    </a:cubicBezTo>
                    <a:cubicBezTo>
                      <a:pt x="3" y="73"/>
                      <a:pt x="3" y="75"/>
                      <a:pt x="2" y="78"/>
                    </a:cubicBezTo>
                    <a:cubicBezTo>
                      <a:pt x="4" y="75"/>
                      <a:pt x="8" y="73"/>
                      <a:pt x="13" y="71"/>
                    </a:cubicBezTo>
                    <a:cubicBezTo>
                      <a:pt x="18" y="70"/>
                      <a:pt x="23" y="68"/>
                      <a:pt x="26" y="67"/>
                    </a:cubicBezTo>
                    <a:cubicBezTo>
                      <a:pt x="38" y="61"/>
                      <a:pt x="49" y="53"/>
                      <a:pt x="52" y="41"/>
                    </a:cubicBezTo>
                    <a:cubicBezTo>
                      <a:pt x="55" y="26"/>
                      <a:pt x="47" y="16"/>
                      <a:pt x="35" y="11"/>
                    </a:cubicBezTo>
                    <a:cubicBezTo>
                      <a:pt x="37" y="7"/>
                      <a:pt x="39" y="4"/>
                      <a:pt x="42" y="1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39" y="2"/>
                      <a:pt x="36" y="6"/>
                      <a:pt x="34" y="11"/>
                    </a:cubicBezTo>
                    <a:cubicBezTo>
                      <a:pt x="33" y="10"/>
                      <a:pt x="31" y="10"/>
                      <a:pt x="30" y="10"/>
                    </a:cubicBezTo>
                    <a:cubicBezTo>
                      <a:pt x="24" y="9"/>
                      <a:pt x="19" y="9"/>
                      <a:pt x="14" y="12"/>
                    </a:cubicBezTo>
                    <a:cubicBezTo>
                      <a:pt x="10" y="14"/>
                      <a:pt x="6" y="18"/>
                      <a:pt x="4" y="22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61" name="Freeform 1624"/>
              <p:cNvSpPr/>
              <p:nvPr/>
            </p:nvSpPr>
            <p:spPr>
              <a:xfrm>
                <a:off x="6292817" y="2087571"/>
                <a:ext cx="165101" cy="192089"/>
              </a:xfrm>
              <a:custGeom>
                <a:avLst/>
                <a:gdLst>
                  <a:gd name="txL" fmla="*/ 0 w 44"/>
                  <a:gd name="txT" fmla="*/ 0 h 51"/>
                  <a:gd name="txR" fmla="*/ 44 w 44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51">
                    <a:moveTo>
                      <a:pt x="5" y="13"/>
                    </a:moveTo>
                    <a:cubicBezTo>
                      <a:pt x="2" y="16"/>
                      <a:pt x="1" y="21"/>
                      <a:pt x="0" y="26"/>
                    </a:cubicBezTo>
                    <a:cubicBezTo>
                      <a:pt x="0" y="30"/>
                      <a:pt x="0" y="34"/>
                      <a:pt x="1" y="38"/>
                    </a:cubicBezTo>
                    <a:cubicBezTo>
                      <a:pt x="1" y="41"/>
                      <a:pt x="1" y="51"/>
                      <a:pt x="1" y="51"/>
                    </a:cubicBezTo>
                    <a:cubicBezTo>
                      <a:pt x="6" y="47"/>
                      <a:pt x="13" y="48"/>
                      <a:pt x="19" y="47"/>
                    </a:cubicBezTo>
                    <a:cubicBezTo>
                      <a:pt x="23" y="47"/>
                      <a:pt x="27" y="45"/>
                      <a:pt x="32" y="43"/>
                    </a:cubicBezTo>
                    <a:cubicBezTo>
                      <a:pt x="36" y="41"/>
                      <a:pt x="39" y="37"/>
                      <a:pt x="42" y="33"/>
                    </a:cubicBezTo>
                    <a:cubicBezTo>
                      <a:pt x="44" y="28"/>
                      <a:pt x="44" y="23"/>
                      <a:pt x="42" y="18"/>
                    </a:cubicBezTo>
                    <a:cubicBezTo>
                      <a:pt x="40" y="14"/>
                      <a:pt x="36" y="11"/>
                      <a:pt x="32" y="8"/>
                    </a:cubicBezTo>
                    <a:cubicBezTo>
                      <a:pt x="33" y="6"/>
                      <a:pt x="34" y="5"/>
                      <a:pt x="36" y="4"/>
                    </a:cubicBezTo>
                    <a:cubicBezTo>
                      <a:pt x="38" y="3"/>
                      <a:pt x="40" y="1"/>
                      <a:pt x="43" y="1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1" y="0"/>
                      <a:pt x="39" y="1"/>
                      <a:pt x="37" y="3"/>
                    </a:cubicBezTo>
                    <a:cubicBezTo>
                      <a:pt x="35" y="4"/>
                      <a:pt x="32" y="6"/>
                      <a:pt x="31" y="8"/>
                    </a:cubicBezTo>
                    <a:cubicBezTo>
                      <a:pt x="26" y="4"/>
                      <a:pt x="20" y="3"/>
                      <a:pt x="15" y="4"/>
                    </a:cubicBezTo>
                    <a:cubicBezTo>
                      <a:pt x="12" y="6"/>
                      <a:pt x="7" y="9"/>
                      <a:pt x="5" y="1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62" name="Freeform 1625"/>
              <p:cNvSpPr/>
              <p:nvPr/>
            </p:nvSpPr>
            <p:spPr>
              <a:xfrm>
                <a:off x="6149941" y="1735144"/>
                <a:ext cx="200026" cy="138113"/>
              </a:xfrm>
              <a:custGeom>
                <a:avLst/>
                <a:gdLst>
                  <a:gd name="txL" fmla="*/ 0 w 53"/>
                  <a:gd name="txT" fmla="*/ 0 h 37"/>
                  <a:gd name="txR" fmla="*/ 53 w 53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37">
                    <a:moveTo>
                      <a:pt x="32" y="2"/>
                    </a:moveTo>
                    <a:cubicBezTo>
                      <a:pt x="25" y="0"/>
                      <a:pt x="18" y="2"/>
                      <a:pt x="13" y="5"/>
                    </a:cubicBezTo>
                    <a:cubicBezTo>
                      <a:pt x="9" y="8"/>
                      <a:pt x="4" y="13"/>
                      <a:pt x="1" y="16"/>
                    </a:cubicBezTo>
                    <a:cubicBezTo>
                      <a:pt x="1" y="17"/>
                      <a:pt x="0" y="18"/>
                      <a:pt x="0" y="20"/>
                    </a:cubicBezTo>
                    <a:cubicBezTo>
                      <a:pt x="0" y="19"/>
                      <a:pt x="1" y="19"/>
                      <a:pt x="2" y="19"/>
                    </a:cubicBezTo>
                    <a:cubicBezTo>
                      <a:pt x="2" y="19"/>
                      <a:pt x="3" y="20"/>
                      <a:pt x="4" y="21"/>
                    </a:cubicBezTo>
                    <a:cubicBezTo>
                      <a:pt x="6" y="22"/>
                      <a:pt x="7" y="24"/>
                      <a:pt x="9" y="26"/>
                    </a:cubicBezTo>
                    <a:cubicBezTo>
                      <a:pt x="13" y="31"/>
                      <a:pt x="18" y="36"/>
                      <a:pt x="26" y="36"/>
                    </a:cubicBezTo>
                    <a:cubicBezTo>
                      <a:pt x="30" y="36"/>
                      <a:pt x="34" y="35"/>
                      <a:pt x="37" y="33"/>
                    </a:cubicBezTo>
                    <a:cubicBezTo>
                      <a:pt x="41" y="30"/>
                      <a:pt x="43" y="27"/>
                      <a:pt x="44" y="23"/>
                    </a:cubicBezTo>
                    <a:cubicBezTo>
                      <a:pt x="46" y="23"/>
                      <a:pt x="47" y="24"/>
                      <a:pt x="48" y="25"/>
                    </a:cubicBezTo>
                    <a:cubicBezTo>
                      <a:pt x="49" y="25"/>
                      <a:pt x="49" y="25"/>
                      <a:pt x="49" y="26"/>
                    </a:cubicBezTo>
                    <a:cubicBezTo>
                      <a:pt x="50" y="26"/>
                      <a:pt x="50" y="26"/>
                      <a:pt x="50" y="26"/>
                    </a:cubicBezTo>
                    <a:cubicBezTo>
                      <a:pt x="50" y="26"/>
                      <a:pt x="50" y="27"/>
                      <a:pt x="51" y="27"/>
                    </a:cubicBezTo>
                    <a:cubicBezTo>
                      <a:pt x="51" y="27"/>
                      <a:pt x="51" y="27"/>
                      <a:pt x="51" y="28"/>
                    </a:cubicBezTo>
                    <a:cubicBezTo>
                      <a:pt x="51" y="28"/>
                      <a:pt x="51" y="28"/>
                      <a:pt x="51" y="28"/>
                    </a:cubicBezTo>
                    <a:cubicBezTo>
                      <a:pt x="51" y="28"/>
                      <a:pt x="52" y="29"/>
                      <a:pt x="52" y="29"/>
                    </a:cubicBezTo>
                    <a:cubicBezTo>
                      <a:pt x="52" y="30"/>
                      <a:pt x="52" y="30"/>
                      <a:pt x="52" y="30"/>
                    </a:cubicBezTo>
                    <a:cubicBezTo>
                      <a:pt x="52" y="30"/>
                      <a:pt x="52" y="30"/>
                      <a:pt x="52" y="30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2" y="32"/>
                      <a:pt x="51" y="33"/>
                      <a:pt x="51" y="34"/>
                    </a:cubicBezTo>
                    <a:cubicBezTo>
                      <a:pt x="50" y="35"/>
                      <a:pt x="50" y="35"/>
                      <a:pt x="49" y="35"/>
                    </a:cubicBezTo>
                    <a:cubicBezTo>
                      <a:pt x="49" y="35"/>
                      <a:pt x="49" y="35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7" y="35"/>
                      <a:pt x="47" y="35"/>
                      <a:pt x="46" y="35"/>
                    </a:cubicBezTo>
                    <a:cubicBezTo>
                      <a:pt x="45" y="35"/>
                      <a:pt x="45" y="35"/>
                      <a:pt x="45" y="35"/>
                    </a:cubicBezTo>
                    <a:cubicBezTo>
                      <a:pt x="44" y="35"/>
                      <a:pt x="44" y="34"/>
                      <a:pt x="44" y="34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43" y="35"/>
                      <a:pt x="44" y="36"/>
                      <a:pt x="44" y="36"/>
                    </a:cubicBezTo>
                    <a:cubicBezTo>
                      <a:pt x="44" y="36"/>
                      <a:pt x="44" y="36"/>
                      <a:pt x="45" y="36"/>
                    </a:cubicBezTo>
                    <a:cubicBezTo>
                      <a:pt x="45" y="36"/>
                      <a:pt x="45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7"/>
                      <a:pt x="48" y="36"/>
                      <a:pt x="48" y="36"/>
                    </a:cubicBezTo>
                    <a:cubicBezTo>
                      <a:pt x="49" y="36"/>
                      <a:pt x="49" y="36"/>
                      <a:pt x="50" y="36"/>
                    </a:cubicBezTo>
                    <a:cubicBezTo>
                      <a:pt x="50" y="36"/>
                      <a:pt x="50" y="35"/>
                      <a:pt x="51" y="35"/>
                    </a:cubicBezTo>
                    <a:cubicBezTo>
                      <a:pt x="51" y="35"/>
                      <a:pt x="52" y="35"/>
                      <a:pt x="52" y="34"/>
                    </a:cubicBezTo>
                    <a:cubicBezTo>
                      <a:pt x="52" y="34"/>
                      <a:pt x="52" y="33"/>
                      <a:pt x="53" y="33"/>
                    </a:cubicBezTo>
                    <a:cubicBezTo>
                      <a:pt x="53" y="32"/>
                      <a:pt x="53" y="32"/>
                      <a:pt x="53" y="31"/>
                    </a:cubicBezTo>
                    <a:cubicBezTo>
                      <a:pt x="53" y="31"/>
                      <a:pt x="53" y="31"/>
                      <a:pt x="53" y="30"/>
                    </a:cubicBezTo>
                    <a:cubicBezTo>
                      <a:pt x="53" y="30"/>
                      <a:pt x="53" y="30"/>
                      <a:pt x="53" y="30"/>
                    </a:cubicBezTo>
                    <a:cubicBezTo>
                      <a:pt x="53" y="29"/>
                      <a:pt x="53" y="29"/>
                      <a:pt x="53" y="29"/>
                    </a:cubicBezTo>
                    <a:cubicBezTo>
                      <a:pt x="53" y="29"/>
                      <a:pt x="52" y="28"/>
                      <a:pt x="52" y="28"/>
                    </a:cubicBezTo>
                    <a:cubicBezTo>
                      <a:pt x="52" y="27"/>
                      <a:pt x="52" y="27"/>
                      <a:pt x="52" y="27"/>
                    </a:cubicBezTo>
                    <a:cubicBezTo>
                      <a:pt x="51" y="26"/>
                      <a:pt x="51" y="26"/>
                      <a:pt x="51" y="25"/>
                    </a:cubicBezTo>
                    <a:cubicBezTo>
                      <a:pt x="50" y="25"/>
                      <a:pt x="50" y="25"/>
                      <a:pt x="49" y="25"/>
                    </a:cubicBezTo>
                    <a:cubicBezTo>
                      <a:pt x="48" y="24"/>
                      <a:pt x="46" y="23"/>
                      <a:pt x="44" y="22"/>
                    </a:cubicBezTo>
                    <a:cubicBezTo>
                      <a:pt x="45" y="21"/>
                      <a:pt x="45" y="20"/>
                      <a:pt x="45" y="19"/>
                    </a:cubicBezTo>
                    <a:cubicBezTo>
                      <a:pt x="46" y="12"/>
                      <a:pt x="40" y="4"/>
                      <a:pt x="32" y="2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63" name="Freeform 1626"/>
              <p:cNvSpPr/>
              <p:nvPr/>
            </p:nvSpPr>
            <p:spPr>
              <a:xfrm>
                <a:off x="6165816" y="1944695"/>
                <a:ext cx="296864" cy="277814"/>
              </a:xfrm>
              <a:custGeom>
                <a:avLst/>
                <a:gdLst>
                  <a:gd name="txL" fmla="*/ 0 w 79"/>
                  <a:gd name="txT" fmla="*/ 0 h 74"/>
                  <a:gd name="txR" fmla="*/ 79 w 79"/>
                  <a:gd name="txB" fmla="*/ 74 h 7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74">
                    <a:moveTo>
                      <a:pt x="20" y="10"/>
                    </a:moveTo>
                    <a:cubicBezTo>
                      <a:pt x="11" y="18"/>
                      <a:pt x="8" y="28"/>
                      <a:pt x="8" y="39"/>
                    </a:cubicBezTo>
                    <a:cubicBezTo>
                      <a:pt x="7" y="47"/>
                      <a:pt x="9" y="59"/>
                      <a:pt x="3" y="66"/>
                    </a:cubicBezTo>
                    <a:cubicBezTo>
                      <a:pt x="2" y="69"/>
                      <a:pt x="1" y="71"/>
                      <a:pt x="0" y="74"/>
                    </a:cubicBezTo>
                    <a:cubicBezTo>
                      <a:pt x="3" y="71"/>
                      <a:pt x="8" y="70"/>
                      <a:pt x="14" y="69"/>
                    </a:cubicBezTo>
                    <a:cubicBezTo>
                      <a:pt x="20" y="69"/>
                      <a:pt x="26" y="68"/>
                      <a:pt x="30" y="67"/>
                    </a:cubicBezTo>
                    <a:cubicBezTo>
                      <a:pt x="37" y="66"/>
                      <a:pt x="44" y="65"/>
                      <a:pt x="50" y="62"/>
                    </a:cubicBezTo>
                    <a:cubicBezTo>
                      <a:pt x="56" y="60"/>
                      <a:pt x="60" y="56"/>
                      <a:pt x="64" y="51"/>
                    </a:cubicBezTo>
                    <a:cubicBezTo>
                      <a:pt x="67" y="45"/>
                      <a:pt x="69" y="39"/>
                      <a:pt x="69" y="32"/>
                    </a:cubicBezTo>
                    <a:cubicBezTo>
                      <a:pt x="69" y="26"/>
                      <a:pt x="68" y="18"/>
                      <a:pt x="63" y="12"/>
                    </a:cubicBezTo>
                    <a:cubicBezTo>
                      <a:pt x="68" y="9"/>
                      <a:pt x="74" y="8"/>
                      <a:pt x="79" y="9"/>
                    </a:cubicBezTo>
                    <a:cubicBezTo>
                      <a:pt x="79" y="8"/>
                      <a:pt x="79" y="8"/>
                      <a:pt x="79" y="7"/>
                    </a:cubicBezTo>
                    <a:cubicBezTo>
                      <a:pt x="76" y="6"/>
                      <a:pt x="68" y="8"/>
                      <a:pt x="63" y="11"/>
                    </a:cubicBezTo>
                    <a:cubicBezTo>
                      <a:pt x="62" y="10"/>
                      <a:pt x="60" y="8"/>
                      <a:pt x="59" y="7"/>
                    </a:cubicBezTo>
                    <a:cubicBezTo>
                      <a:pt x="54" y="2"/>
                      <a:pt x="47" y="0"/>
                      <a:pt x="40" y="1"/>
                    </a:cubicBezTo>
                    <a:cubicBezTo>
                      <a:pt x="32" y="2"/>
                      <a:pt x="25" y="5"/>
                      <a:pt x="20" y="1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64" name="Freeform 1627"/>
              <p:cNvSpPr/>
              <p:nvPr/>
            </p:nvSpPr>
            <p:spPr>
              <a:xfrm>
                <a:off x="5984840" y="1949458"/>
                <a:ext cx="274639" cy="220664"/>
              </a:xfrm>
              <a:custGeom>
                <a:avLst/>
                <a:gdLst>
                  <a:gd name="txL" fmla="*/ 0 w 73"/>
                  <a:gd name="txT" fmla="*/ 0 h 59"/>
                  <a:gd name="txR" fmla="*/ 73 w 73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59">
                    <a:moveTo>
                      <a:pt x="15" y="7"/>
                    </a:moveTo>
                    <a:cubicBezTo>
                      <a:pt x="9" y="12"/>
                      <a:pt x="6" y="18"/>
                      <a:pt x="4" y="24"/>
                    </a:cubicBezTo>
                    <a:cubicBezTo>
                      <a:pt x="2" y="30"/>
                      <a:pt x="1" y="36"/>
                      <a:pt x="1" y="41"/>
                    </a:cubicBezTo>
                    <a:cubicBezTo>
                      <a:pt x="1" y="43"/>
                      <a:pt x="1" y="48"/>
                      <a:pt x="0" y="52"/>
                    </a:cubicBezTo>
                    <a:cubicBezTo>
                      <a:pt x="0" y="55"/>
                      <a:pt x="0" y="58"/>
                      <a:pt x="0" y="58"/>
                    </a:cubicBezTo>
                    <a:cubicBezTo>
                      <a:pt x="3" y="56"/>
                      <a:pt x="7" y="56"/>
                      <a:pt x="11" y="57"/>
                    </a:cubicBezTo>
                    <a:cubicBezTo>
                      <a:pt x="15" y="57"/>
                      <a:pt x="19" y="58"/>
                      <a:pt x="23" y="59"/>
                    </a:cubicBezTo>
                    <a:cubicBezTo>
                      <a:pt x="28" y="59"/>
                      <a:pt x="34" y="59"/>
                      <a:pt x="40" y="58"/>
                    </a:cubicBezTo>
                    <a:cubicBezTo>
                      <a:pt x="46" y="56"/>
                      <a:pt x="52" y="53"/>
                      <a:pt x="56" y="49"/>
                    </a:cubicBezTo>
                    <a:cubicBezTo>
                      <a:pt x="61" y="44"/>
                      <a:pt x="63" y="37"/>
                      <a:pt x="62" y="31"/>
                    </a:cubicBezTo>
                    <a:cubicBezTo>
                      <a:pt x="62" y="24"/>
                      <a:pt x="59" y="17"/>
                      <a:pt x="55" y="12"/>
                    </a:cubicBezTo>
                    <a:cubicBezTo>
                      <a:pt x="57" y="11"/>
                      <a:pt x="60" y="10"/>
                      <a:pt x="62" y="9"/>
                    </a:cubicBezTo>
                    <a:cubicBezTo>
                      <a:pt x="66" y="8"/>
                      <a:pt x="6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71" y="7"/>
                      <a:pt x="68" y="7"/>
                      <a:pt x="64" y="8"/>
                    </a:cubicBezTo>
                    <a:cubicBezTo>
                      <a:pt x="60" y="9"/>
                      <a:pt x="57" y="10"/>
                      <a:pt x="54" y="11"/>
                    </a:cubicBezTo>
                    <a:cubicBezTo>
                      <a:pt x="52" y="8"/>
                      <a:pt x="49" y="5"/>
                      <a:pt x="45" y="3"/>
                    </a:cubicBezTo>
                    <a:cubicBezTo>
                      <a:pt x="42" y="1"/>
                      <a:pt x="38" y="0"/>
                      <a:pt x="34" y="0"/>
                    </a:cubicBezTo>
                    <a:cubicBezTo>
                      <a:pt x="28" y="0"/>
                      <a:pt x="20" y="4"/>
                      <a:pt x="15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65" name="Freeform 1628"/>
              <p:cNvSpPr/>
              <p:nvPr/>
            </p:nvSpPr>
            <p:spPr>
              <a:xfrm>
                <a:off x="5981665" y="1911357"/>
                <a:ext cx="203201" cy="134938"/>
              </a:xfrm>
              <a:custGeom>
                <a:avLst/>
                <a:gdLst>
                  <a:gd name="txL" fmla="*/ 0 w 54"/>
                  <a:gd name="txT" fmla="*/ 0 h 36"/>
                  <a:gd name="txR" fmla="*/ 54 w 54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36">
                    <a:moveTo>
                      <a:pt x="24" y="1"/>
                    </a:moveTo>
                    <a:cubicBezTo>
                      <a:pt x="20" y="1"/>
                      <a:pt x="17" y="4"/>
                      <a:pt x="14" y="6"/>
                    </a:cubicBezTo>
                    <a:cubicBezTo>
                      <a:pt x="11" y="9"/>
                      <a:pt x="9" y="11"/>
                      <a:pt x="7" y="14"/>
                    </a:cubicBezTo>
                    <a:cubicBezTo>
                      <a:pt x="6" y="15"/>
                      <a:pt x="4" y="17"/>
                      <a:pt x="3" y="19"/>
                    </a:cubicBezTo>
                    <a:cubicBezTo>
                      <a:pt x="1" y="21"/>
                      <a:pt x="0" y="22"/>
                      <a:pt x="0" y="22"/>
                    </a:cubicBezTo>
                    <a:cubicBezTo>
                      <a:pt x="2" y="22"/>
                      <a:pt x="5" y="24"/>
                      <a:pt x="7" y="25"/>
                    </a:cubicBezTo>
                    <a:cubicBezTo>
                      <a:pt x="9" y="27"/>
                      <a:pt x="11" y="29"/>
                      <a:pt x="13" y="30"/>
                    </a:cubicBezTo>
                    <a:cubicBezTo>
                      <a:pt x="16" y="32"/>
                      <a:pt x="19" y="34"/>
                      <a:pt x="23" y="35"/>
                    </a:cubicBezTo>
                    <a:cubicBezTo>
                      <a:pt x="27" y="36"/>
                      <a:pt x="32" y="36"/>
                      <a:pt x="36" y="34"/>
                    </a:cubicBezTo>
                    <a:cubicBezTo>
                      <a:pt x="40" y="33"/>
                      <a:pt x="43" y="29"/>
                      <a:pt x="44" y="25"/>
                    </a:cubicBezTo>
                    <a:cubicBezTo>
                      <a:pt x="45" y="21"/>
                      <a:pt x="44" y="17"/>
                      <a:pt x="43" y="13"/>
                    </a:cubicBezTo>
                    <a:cubicBezTo>
                      <a:pt x="45" y="13"/>
                      <a:pt x="46" y="13"/>
                      <a:pt x="47" y="13"/>
                    </a:cubicBezTo>
                    <a:cubicBezTo>
                      <a:pt x="49" y="13"/>
                      <a:pt x="51" y="13"/>
                      <a:pt x="54" y="13"/>
                    </a:cubicBezTo>
                    <a:cubicBezTo>
                      <a:pt x="53" y="12"/>
                      <a:pt x="53" y="12"/>
                      <a:pt x="53" y="12"/>
                    </a:cubicBezTo>
                    <a:cubicBezTo>
                      <a:pt x="52" y="12"/>
                      <a:pt x="50" y="12"/>
                      <a:pt x="49" y="12"/>
                    </a:cubicBezTo>
                    <a:cubicBezTo>
                      <a:pt x="47" y="12"/>
                      <a:pt x="45" y="12"/>
                      <a:pt x="43" y="13"/>
                    </a:cubicBezTo>
                    <a:cubicBezTo>
                      <a:pt x="41" y="7"/>
                      <a:pt x="39" y="3"/>
                      <a:pt x="35" y="2"/>
                    </a:cubicBezTo>
                    <a:cubicBezTo>
                      <a:pt x="32" y="0"/>
                      <a:pt x="27" y="0"/>
                      <a:pt x="24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66" name="Freeform 1629"/>
              <p:cNvSpPr/>
              <p:nvPr/>
            </p:nvSpPr>
            <p:spPr>
              <a:xfrm>
                <a:off x="6518243" y="1771656"/>
                <a:ext cx="508003" cy="307977"/>
              </a:xfrm>
              <a:custGeom>
                <a:avLst/>
                <a:gdLst>
                  <a:gd name="txL" fmla="*/ 0 w 135"/>
                  <a:gd name="txT" fmla="*/ 0 h 82"/>
                  <a:gd name="txR" fmla="*/ 135 w 135"/>
                  <a:gd name="txB" fmla="*/ 82 h 8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5" h="82">
                    <a:moveTo>
                      <a:pt x="72" y="1"/>
                    </a:moveTo>
                    <a:cubicBezTo>
                      <a:pt x="69" y="1"/>
                      <a:pt x="66" y="2"/>
                      <a:pt x="63" y="3"/>
                    </a:cubicBezTo>
                    <a:cubicBezTo>
                      <a:pt x="60" y="4"/>
                      <a:pt x="57" y="6"/>
                      <a:pt x="54" y="7"/>
                    </a:cubicBezTo>
                    <a:cubicBezTo>
                      <a:pt x="48" y="10"/>
                      <a:pt x="42" y="14"/>
                      <a:pt x="37" y="19"/>
                    </a:cubicBezTo>
                    <a:cubicBezTo>
                      <a:pt x="29" y="26"/>
                      <a:pt x="19" y="38"/>
                      <a:pt x="9" y="41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5" y="46"/>
                      <a:pt x="10" y="50"/>
                      <a:pt x="16" y="54"/>
                    </a:cubicBezTo>
                    <a:cubicBezTo>
                      <a:pt x="22" y="58"/>
                      <a:pt x="28" y="63"/>
                      <a:pt x="32" y="66"/>
                    </a:cubicBezTo>
                    <a:cubicBezTo>
                      <a:pt x="40" y="72"/>
                      <a:pt x="49" y="77"/>
                      <a:pt x="59" y="80"/>
                    </a:cubicBezTo>
                    <a:cubicBezTo>
                      <a:pt x="69" y="82"/>
                      <a:pt x="78" y="82"/>
                      <a:pt x="86" y="79"/>
                    </a:cubicBezTo>
                    <a:cubicBezTo>
                      <a:pt x="96" y="75"/>
                      <a:pt x="102" y="69"/>
                      <a:pt x="107" y="62"/>
                    </a:cubicBezTo>
                    <a:cubicBezTo>
                      <a:pt x="111" y="54"/>
                      <a:pt x="114" y="45"/>
                      <a:pt x="114" y="35"/>
                    </a:cubicBezTo>
                    <a:cubicBezTo>
                      <a:pt x="121" y="35"/>
                      <a:pt x="128" y="38"/>
                      <a:pt x="134" y="42"/>
                    </a:cubicBezTo>
                    <a:cubicBezTo>
                      <a:pt x="134" y="41"/>
                      <a:pt x="135" y="40"/>
                      <a:pt x="135" y="39"/>
                    </a:cubicBezTo>
                    <a:cubicBezTo>
                      <a:pt x="133" y="38"/>
                      <a:pt x="130" y="37"/>
                      <a:pt x="126" y="35"/>
                    </a:cubicBezTo>
                    <a:cubicBezTo>
                      <a:pt x="122" y="34"/>
                      <a:pt x="118" y="34"/>
                      <a:pt x="114" y="34"/>
                    </a:cubicBezTo>
                    <a:cubicBezTo>
                      <a:pt x="113" y="31"/>
                      <a:pt x="113" y="29"/>
                      <a:pt x="112" y="27"/>
                    </a:cubicBezTo>
                    <a:cubicBezTo>
                      <a:pt x="110" y="18"/>
                      <a:pt x="104" y="11"/>
                      <a:pt x="96" y="7"/>
                    </a:cubicBezTo>
                    <a:cubicBezTo>
                      <a:pt x="88" y="2"/>
                      <a:pt x="79" y="0"/>
                      <a:pt x="72" y="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67" name="Freeform 1630"/>
              <p:cNvSpPr/>
              <p:nvPr/>
            </p:nvSpPr>
            <p:spPr>
              <a:xfrm>
                <a:off x="6672232" y="1689106"/>
                <a:ext cx="296864" cy="211139"/>
              </a:xfrm>
              <a:custGeom>
                <a:avLst/>
                <a:gdLst>
                  <a:gd name="txL" fmla="*/ 0 w 79"/>
                  <a:gd name="txT" fmla="*/ 0 h 56"/>
                  <a:gd name="txR" fmla="*/ 79 w 79"/>
                  <a:gd name="txB" fmla="*/ 56 h 5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56">
                    <a:moveTo>
                      <a:pt x="59" y="5"/>
                    </a:moveTo>
                    <a:cubicBezTo>
                      <a:pt x="51" y="1"/>
                      <a:pt x="41" y="0"/>
                      <a:pt x="32" y="1"/>
                    </a:cubicBezTo>
                    <a:cubicBezTo>
                      <a:pt x="25" y="2"/>
                      <a:pt x="14" y="5"/>
                      <a:pt x="7" y="1"/>
                    </a:cubicBezTo>
                    <a:cubicBezTo>
                      <a:pt x="5" y="1"/>
                      <a:pt x="2" y="0"/>
                      <a:pt x="0" y="0"/>
                    </a:cubicBezTo>
                    <a:cubicBezTo>
                      <a:pt x="2" y="2"/>
                      <a:pt x="4" y="7"/>
                      <a:pt x="6" y="12"/>
                    </a:cubicBezTo>
                    <a:cubicBezTo>
                      <a:pt x="7" y="17"/>
                      <a:pt x="9" y="22"/>
                      <a:pt x="10" y="26"/>
                    </a:cubicBezTo>
                    <a:cubicBezTo>
                      <a:pt x="15" y="39"/>
                      <a:pt x="22" y="51"/>
                      <a:pt x="35" y="54"/>
                    </a:cubicBezTo>
                    <a:cubicBezTo>
                      <a:pt x="42" y="56"/>
                      <a:pt x="49" y="56"/>
                      <a:pt x="54" y="53"/>
                    </a:cubicBezTo>
                    <a:cubicBezTo>
                      <a:pt x="60" y="51"/>
                      <a:pt x="65" y="46"/>
                      <a:pt x="68" y="40"/>
                    </a:cubicBezTo>
                    <a:cubicBezTo>
                      <a:pt x="72" y="42"/>
                      <a:pt x="75" y="46"/>
                      <a:pt x="77" y="50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7" y="46"/>
                      <a:pt x="73" y="42"/>
                      <a:pt x="68" y="39"/>
                    </a:cubicBezTo>
                    <a:cubicBezTo>
                      <a:pt x="69" y="38"/>
                      <a:pt x="70" y="36"/>
                      <a:pt x="70" y="35"/>
                    </a:cubicBezTo>
                    <a:cubicBezTo>
                      <a:pt x="72" y="29"/>
                      <a:pt x="72" y="23"/>
                      <a:pt x="69" y="18"/>
                    </a:cubicBezTo>
                    <a:cubicBezTo>
                      <a:pt x="67" y="12"/>
                      <a:pt x="63" y="8"/>
                      <a:pt x="59" y="5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68" name="Freeform 1631"/>
              <p:cNvSpPr/>
              <p:nvPr/>
            </p:nvSpPr>
            <p:spPr>
              <a:xfrm>
                <a:off x="6837333" y="1658943"/>
                <a:ext cx="244476" cy="230189"/>
              </a:xfrm>
              <a:custGeom>
                <a:avLst/>
                <a:gdLst>
                  <a:gd name="txL" fmla="*/ 0 w 65"/>
                  <a:gd name="txT" fmla="*/ 0 h 61"/>
                  <a:gd name="txR" fmla="*/ 65 w 65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61">
                    <a:moveTo>
                      <a:pt x="52" y="14"/>
                    </a:moveTo>
                    <a:cubicBezTo>
                      <a:pt x="45" y="9"/>
                      <a:pt x="37" y="7"/>
                      <a:pt x="28" y="6"/>
                    </a:cubicBezTo>
                    <a:cubicBezTo>
                      <a:pt x="22" y="6"/>
                      <a:pt x="12" y="7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  <a:cubicBezTo>
                      <a:pt x="2" y="2"/>
                      <a:pt x="3" y="7"/>
                      <a:pt x="3" y="12"/>
                    </a:cubicBezTo>
                    <a:cubicBezTo>
                      <a:pt x="4" y="17"/>
                      <a:pt x="4" y="22"/>
                      <a:pt x="5" y="25"/>
                    </a:cubicBezTo>
                    <a:cubicBezTo>
                      <a:pt x="7" y="37"/>
                      <a:pt x="13" y="50"/>
                      <a:pt x="24" y="55"/>
                    </a:cubicBezTo>
                    <a:cubicBezTo>
                      <a:pt x="37" y="61"/>
                      <a:pt x="49" y="56"/>
                      <a:pt x="56" y="45"/>
                    </a:cubicBezTo>
                    <a:cubicBezTo>
                      <a:pt x="59" y="48"/>
                      <a:pt x="61" y="51"/>
                      <a:pt x="64" y="54"/>
                    </a:cubicBezTo>
                    <a:cubicBezTo>
                      <a:pt x="65" y="53"/>
                      <a:pt x="65" y="53"/>
                      <a:pt x="65" y="53"/>
                    </a:cubicBezTo>
                    <a:cubicBezTo>
                      <a:pt x="64" y="51"/>
                      <a:pt x="60" y="47"/>
                      <a:pt x="56" y="45"/>
                    </a:cubicBezTo>
                    <a:cubicBezTo>
                      <a:pt x="57" y="43"/>
                      <a:pt x="57" y="42"/>
                      <a:pt x="58" y="41"/>
                    </a:cubicBezTo>
                    <a:cubicBezTo>
                      <a:pt x="60" y="36"/>
                      <a:pt x="61" y="31"/>
                      <a:pt x="59" y="26"/>
                    </a:cubicBezTo>
                    <a:cubicBezTo>
                      <a:pt x="58" y="21"/>
                      <a:pt x="55" y="17"/>
                      <a:pt x="52" y="1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69" name="Freeform 1632"/>
              <p:cNvSpPr/>
              <p:nvPr/>
            </p:nvSpPr>
            <p:spPr>
              <a:xfrm>
                <a:off x="6630956" y="1449392"/>
                <a:ext cx="357190" cy="217489"/>
              </a:xfrm>
              <a:custGeom>
                <a:avLst/>
                <a:gdLst>
                  <a:gd name="txL" fmla="*/ 0 w 95"/>
                  <a:gd name="txT" fmla="*/ 0 h 58"/>
                  <a:gd name="txR" fmla="*/ 95 w 95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5" h="58">
                    <a:moveTo>
                      <a:pt x="57" y="1"/>
                    </a:moveTo>
                    <a:cubicBezTo>
                      <a:pt x="46" y="0"/>
                      <a:pt x="37" y="4"/>
                      <a:pt x="29" y="10"/>
                    </a:cubicBezTo>
                    <a:cubicBezTo>
                      <a:pt x="23" y="15"/>
                      <a:pt x="15" y="23"/>
                      <a:pt x="7" y="23"/>
                    </a:cubicBezTo>
                    <a:cubicBezTo>
                      <a:pt x="5" y="24"/>
                      <a:pt x="2" y="25"/>
                      <a:pt x="0" y="25"/>
                    </a:cubicBezTo>
                    <a:cubicBezTo>
                      <a:pt x="3" y="26"/>
                      <a:pt x="7" y="29"/>
                      <a:pt x="11" y="33"/>
                    </a:cubicBezTo>
                    <a:cubicBezTo>
                      <a:pt x="15" y="37"/>
                      <a:pt x="19" y="41"/>
                      <a:pt x="22" y="43"/>
                    </a:cubicBezTo>
                    <a:cubicBezTo>
                      <a:pt x="27" y="48"/>
                      <a:pt x="33" y="52"/>
                      <a:pt x="38" y="54"/>
                    </a:cubicBezTo>
                    <a:cubicBezTo>
                      <a:pt x="44" y="57"/>
                      <a:pt x="50" y="58"/>
                      <a:pt x="56" y="57"/>
                    </a:cubicBezTo>
                    <a:cubicBezTo>
                      <a:pt x="63" y="56"/>
                      <a:pt x="68" y="53"/>
                      <a:pt x="73" y="48"/>
                    </a:cubicBezTo>
                    <a:cubicBezTo>
                      <a:pt x="77" y="44"/>
                      <a:pt x="80" y="38"/>
                      <a:pt x="82" y="31"/>
                    </a:cubicBezTo>
                    <a:cubicBezTo>
                      <a:pt x="86" y="32"/>
                      <a:pt x="91" y="35"/>
                      <a:pt x="94" y="38"/>
                    </a:cubicBezTo>
                    <a:cubicBezTo>
                      <a:pt x="94" y="38"/>
                      <a:pt x="95" y="37"/>
                      <a:pt x="95" y="37"/>
                    </a:cubicBezTo>
                    <a:cubicBezTo>
                      <a:pt x="93" y="34"/>
                      <a:pt x="87" y="31"/>
                      <a:pt x="82" y="30"/>
                    </a:cubicBezTo>
                    <a:cubicBezTo>
                      <a:pt x="82" y="29"/>
                      <a:pt x="82" y="27"/>
                      <a:pt x="82" y="25"/>
                    </a:cubicBezTo>
                    <a:cubicBezTo>
                      <a:pt x="82" y="19"/>
                      <a:pt x="79" y="13"/>
                      <a:pt x="74" y="9"/>
                    </a:cubicBezTo>
                    <a:cubicBezTo>
                      <a:pt x="69" y="4"/>
                      <a:pt x="62" y="1"/>
                      <a:pt x="57" y="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70" name="Freeform 1633"/>
              <p:cNvSpPr/>
              <p:nvPr/>
            </p:nvSpPr>
            <p:spPr>
              <a:xfrm>
                <a:off x="4633869" y="6445289"/>
                <a:ext cx="352427" cy="549279"/>
              </a:xfrm>
              <a:custGeom>
                <a:avLst/>
                <a:gdLst>
                  <a:gd name="txL" fmla="*/ 0 w 94"/>
                  <a:gd name="txT" fmla="*/ 0 h 146"/>
                  <a:gd name="txR" fmla="*/ 94 w 94"/>
                  <a:gd name="txB" fmla="*/ 146 h 1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4" h="146">
                    <a:moveTo>
                      <a:pt x="1" y="77"/>
                    </a:moveTo>
                    <a:cubicBezTo>
                      <a:pt x="0" y="91"/>
                      <a:pt x="5" y="102"/>
                      <a:pt x="10" y="112"/>
                    </a:cubicBezTo>
                    <a:cubicBezTo>
                      <a:pt x="14" y="121"/>
                      <a:pt x="21" y="127"/>
                      <a:pt x="28" y="133"/>
                    </a:cubicBezTo>
                    <a:cubicBezTo>
                      <a:pt x="30" y="135"/>
                      <a:pt x="35" y="140"/>
                      <a:pt x="40" y="142"/>
                    </a:cubicBezTo>
                    <a:cubicBezTo>
                      <a:pt x="45" y="145"/>
                      <a:pt x="50" y="146"/>
                      <a:pt x="50" y="146"/>
                    </a:cubicBezTo>
                    <a:cubicBezTo>
                      <a:pt x="49" y="145"/>
                      <a:pt x="49" y="143"/>
                      <a:pt x="49" y="142"/>
                    </a:cubicBezTo>
                    <a:cubicBezTo>
                      <a:pt x="49" y="141"/>
                      <a:pt x="49" y="140"/>
                      <a:pt x="50" y="139"/>
                    </a:cubicBezTo>
                    <a:cubicBezTo>
                      <a:pt x="51" y="137"/>
                      <a:pt x="52" y="134"/>
                      <a:pt x="54" y="131"/>
                    </a:cubicBezTo>
                    <a:cubicBezTo>
                      <a:pt x="58" y="126"/>
                      <a:pt x="63" y="121"/>
                      <a:pt x="67" y="116"/>
                    </a:cubicBezTo>
                    <a:cubicBezTo>
                      <a:pt x="73" y="108"/>
                      <a:pt x="78" y="99"/>
                      <a:pt x="82" y="90"/>
                    </a:cubicBezTo>
                    <a:cubicBezTo>
                      <a:pt x="84" y="85"/>
                      <a:pt x="86" y="80"/>
                      <a:pt x="87" y="75"/>
                    </a:cubicBezTo>
                    <a:cubicBezTo>
                      <a:pt x="87" y="74"/>
                      <a:pt x="87" y="74"/>
                      <a:pt x="87" y="74"/>
                    </a:cubicBezTo>
                    <a:cubicBezTo>
                      <a:pt x="87" y="73"/>
                      <a:pt x="87" y="73"/>
                      <a:pt x="88" y="73"/>
                    </a:cubicBezTo>
                    <a:cubicBezTo>
                      <a:pt x="88" y="71"/>
                      <a:pt x="88" y="71"/>
                      <a:pt x="88" y="71"/>
                    </a:cubicBezTo>
                    <a:cubicBezTo>
                      <a:pt x="88" y="70"/>
                      <a:pt x="88" y="69"/>
                      <a:pt x="88" y="68"/>
                    </a:cubicBezTo>
                    <a:cubicBezTo>
                      <a:pt x="88" y="66"/>
                      <a:pt x="88" y="64"/>
                      <a:pt x="88" y="63"/>
                    </a:cubicBezTo>
                    <a:cubicBezTo>
                      <a:pt x="88" y="59"/>
                      <a:pt x="86" y="56"/>
                      <a:pt x="84" y="52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75" y="32"/>
                      <a:pt x="69" y="23"/>
                      <a:pt x="61" y="18"/>
                    </a:cubicBezTo>
                    <a:cubicBezTo>
                      <a:pt x="65" y="13"/>
                      <a:pt x="70" y="10"/>
                      <a:pt x="74" y="8"/>
                    </a:cubicBezTo>
                    <a:cubicBezTo>
                      <a:pt x="81" y="5"/>
                      <a:pt x="88" y="3"/>
                      <a:pt x="94" y="3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1" y="0"/>
                      <a:pt x="84" y="2"/>
                      <a:pt x="78" y="5"/>
                    </a:cubicBezTo>
                    <a:cubicBezTo>
                      <a:pt x="74" y="7"/>
                      <a:pt x="71" y="8"/>
                      <a:pt x="68" y="10"/>
                    </a:cubicBezTo>
                    <a:cubicBezTo>
                      <a:pt x="65" y="12"/>
                      <a:pt x="62" y="15"/>
                      <a:pt x="60" y="17"/>
                    </a:cubicBezTo>
                    <a:cubicBezTo>
                      <a:pt x="54" y="14"/>
                      <a:pt x="46" y="13"/>
                      <a:pt x="38" y="16"/>
                    </a:cubicBezTo>
                    <a:cubicBezTo>
                      <a:pt x="30" y="19"/>
                      <a:pt x="21" y="26"/>
                      <a:pt x="15" y="35"/>
                    </a:cubicBezTo>
                    <a:cubicBezTo>
                      <a:pt x="13" y="38"/>
                      <a:pt x="11" y="42"/>
                      <a:pt x="10" y="46"/>
                    </a:cubicBezTo>
                    <a:cubicBezTo>
                      <a:pt x="8" y="49"/>
                      <a:pt x="7" y="52"/>
                      <a:pt x="6" y="56"/>
                    </a:cubicBezTo>
                    <a:cubicBezTo>
                      <a:pt x="3" y="63"/>
                      <a:pt x="2" y="70"/>
                      <a:pt x="1" y="77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71" name="Freeform 1634"/>
              <p:cNvSpPr/>
              <p:nvPr/>
            </p:nvSpPr>
            <p:spPr>
              <a:xfrm>
                <a:off x="7026246" y="1557342"/>
                <a:ext cx="307977" cy="379415"/>
              </a:xfrm>
              <a:custGeom>
                <a:avLst/>
                <a:gdLst>
                  <a:gd name="txL" fmla="*/ 0 w 82"/>
                  <a:gd name="txT" fmla="*/ 0 h 101"/>
                  <a:gd name="txR" fmla="*/ 82 w 82"/>
                  <a:gd name="txB" fmla="*/ 101 h 10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101">
                    <a:moveTo>
                      <a:pt x="72" y="38"/>
                    </a:moveTo>
                    <a:cubicBezTo>
                      <a:pt x="67" y="32"/>
                      <a:pt x="62" y="29"/>
                      <a:pt x="56" y="27"/>
                    </a:cubicBezTo>
                    <a:cubicBezTo>
                      <a:pt x="51" y="24"/>
                      <a:pt x="44" y="23"/>
                      <a:pt x="38" y="22"/>
                    </a:cubicBezTo>
                    <a:cubicBezTo>
                      <a:pt x="33" y="22"/>
                      <a:pt x="27" y="21"/>
                      <a:pt x="22" y="20"/>
                    </a:cubicBezTo>
                    <a:cubicBezTo>
                      <a:pt x="19" y="19"/>
                      <a:pt x="16" y="18"/>
                      <a:pt x="14" y="16"/>
                    </a:cubicBezTo>
                    <a:cubicBezTo>
                      <a:pt x="11" y="14"/>
                      <a:pt x="9" y="12"/>
                      <a:pt x="8" y="9"/>
                    </a:cubicBezTo>
                    <a:cubicBezTo>
                      <a:pt x="5" y="6"/>
                      <a:pt x="3" y="3"/>
                      <a:pt x="1" y="0"/>
                    </a:cubicBezTo>
                    <a:cubicBezTo>
                      <a:pt x="1" y="2"/>
                      <a:pt x="1" y="6"/>
                      <a:pt x="1" y="10"/>
                    </a:cubicBezTo>
                    <a:cubicBezTo>
                      <a:pt x="0" y="14"/>
                      <a:pt x="0" y="19"/>
                      <a:pt x="0" y="23"/>
                    </a:cubicBezTo>
                    <a:cubicBezTo>
                      <a:pt x="0" y="32"/>
                      <a:pt x="0" y="41"/>
                      <a:pt x="0" y="46"/>
                    </a:cubicBezTo>
                    <a:cubicBezTo>
                      <a:pt x="1" y="56"/>
                      <a:pt x="3" y="65"/>
                      <a:pt x="6" y="73"/>
                    </a:cubicBezTo>
                    <a:cubicBezTo>
                      <a:pt x="7" y="75"/>
                      <a:pt x="8" y="76"/>
                      <a:pt x="9" y="78"/>
                    </a:cubicBezTo>
                    <a:cubicBezTo>
                      <a:pt x="9" y="79"/>
                      <a:pt x="9" y="79"/>
                      <a:pt x="10" y="80"/>
                    </a:cubicBezTo>
                    <a:cubicBezTo>
                      <a:pt x="10" y="80"/>
                      <a:pt x="10" y="81"/>
                      <a:pt x="11" y="82"/>
                    </a:cubicBezTo>
                    <a:cubicBezTo>
                      <a:pt x="13" y="84"/>
                      <a:pt x="16" y="88"/>
                      <a:pt x="19" y="91"/>
                    </a:cubicBezTo>
                    <a:cubicBezTo>
                      <a:pt x="23" y="94"/>
                      <a:pt x="28" y="97"/>
                      <a:pt x="32" y="98"/>
                    </a:cubicBezTo>
                    <a:cubicBezTo>
                      <a:pt x="37" y="100"/>
                      <a:pt x="41" y="101"/>
                      <a:pt x="46" y="100"/>
                    </a:cubicBezTo>
                    <a:cubicBezTo>
                      <a:pt x="54" y="100"/>
                      <a:pt x="62" y="95"/>
                      <a:pt x="68" y="88"/>
                    </a:cubicBezTo>
                    <a:cubicBezTo>
                      <a:pt x="72" y="92"/>
                      <a:pt x="75" y="96"/>
                      <a:pt x="78" y="100"/>
                    </a:cubicBezTo>
                    <a:cubicBezTo>
                      <a:pt x="79" y="98"/>
                      <a:pt x="79" y="98"/>
                      <a:pt x="79" y="98"/>
                    </a:cubicBezTo>
                    <a:cubicBezTo>
                      <a:pt x="78" y="96"/>
                      <a:pt x="74" y="92"/>
                      <a:pt x="69" y="87"/>
                    </a:cubicBezTo>
                    <a:cubicBezTo>
                      <a:pt x="71" y="85"/>
                      <a:pt x="72" y="84"/>
                      <a:pt x="73" y="82"/>
                    </a:cubicBezTo>
                    <a:cubicBezTo>
                      <a:pt x="78" y="76"/>
                      <a:pt x="81" y="69"/>
                      <a:pt x="81" y="62"/>
                    </a:cubicBezTo>
                    <a:cubicBezTo>
                      <a:pt x="82" y="58"/>
                      <a:pt x="81" y="54"/>
                      <a:pt x="79" y="50"/>
                    </a:cubicBezTo>
                    <a:cubicBezTo>
                      <a:pt x="79" y="48"/>
                      <a:pt x="78" y="47"/>
                      <a:pt x="77" y="44"/>
                    </a:cubicBezTo>
                    <a:cubicBezTo>
                      <a:pt x="75" y="42"/>
                      <a:pt x="74" y="40"/>
                      <a:pt x="72" y="38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72" name="Freeform 1635"/>
              <p:cNvSpPr/>
              <p:nvPr/>
            </p:nvSpPr>
            <p:spPr>
              <a:xfrm>
                <a:off x="7258023" y="1639893"/>
                <a:ext cx="217489" cy="268289"/>
              </a:xfrm>
              <a:custGeom>
                <a:avLst/>
                <a:gdLst>
                  <a:gd name="txL" fmla="*/ 0 w 58"/>
                  <a:gd name="txT" fmla="*/ 0 h 71"/>
                  <a:gd name="txR" fmla="*/ 58 w 58"/>
                  <a:gd name="txB" fmla="*/ 71 h 7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71">
                    <a:moveTo>
                      <a:pt x="51" y="27"/>
                    </a:moveTo>
                    <a:cubicBezTo>
                      <a:pt x="45" y="21"/>
                      <a:pt x="37" y="18"/>
                      <a:pt x="28" y="16"/>
                    </a:cubicBezTo>
                    <a:cubicBezTo>
                      <a:pt x="25" y="15"/>
                      <a:pt x="21" y="14"/>
                      <a:pt x="17" y="13"/>
                    </a:cubicBezTo>
                    <a:cubicBezTo>
                      <a:pt x="13" y="12"/>
                      <a:pt x="9" y="9"/>
                      <a:pt x="7" y="6"/>
                    </a:cubicBezTo>
                    <a:cubicBezTo>
                      <a:pt x="5" y="4"/>
                      <a:pt x="3" y="3"/>
                      <a:pt x="2" y="0"/>
                    </a:cubicBezTo>
                    <a:cubicBezTo>
                      <a:pt x="3" y="4"/>
                      <a:pt x="2" y="9"/>
                      <a:pt x="1" y="15"/>
                    </a:cubicBezTo>
                    <a:cubicBezTo>
                      <a:pt x="1" y="21"/>
                      <a:pt x="0" y="26"/>
                      <a:pt x="0" y="30"/>
                    </a:cubicBezTo>
                    <a:cubicBezTo>
                      <a:pt x="0" y="44"/>
                      <a:pt x="4" y="58"/>
                      <a:pt x="16" y="66"/>
                    </a:cubicBezTo>
                    <a:cubicBezTo>
                      <a:pt x="22" y="70"/>
                      <a:pt x="28" y="71"/>
                      <a:pt x="34" y="70"/>
                    </a:cubicBezTo>
                    <a:cubicBezTo>
                      <a:pt x="40" y="69"/>
                      <a:pt x="45" y="66"/>
                      <a:pt x="50" y="61"/>
                    </a:cubicBezTo>
                    <a:cubicBezTo>
                      <a:pt x="53" y="64"/>
                      <a:pt x="55" y="67"/>
                      <a:pt x="57" y="71"/>
                    </a:cubicBezTo>
                    <a:cubicBezTo>
                      <a:pt x="58" y="70"/>
                      <a:pt x="58" y="70"/>
                      <a:pt x="58" y="70"/>
                    </a:cubicBezTo>
                    <a:cubicBezTo>
                      <a:pt x="57" y="68"/>
                      <a:pt x="54" y="63"/>
                      <a:pt x="50" y="60"/>
                    </a:cubicBezTo>
                    <a:cubicBezTo>
                      <a:pt x="51" y="59"/>
                      <a:pt x="52" y="58"/>
                      <a:pt x="53" y="56"/>
                    </a:cubicBezTo>
                    <a:cubicBezTo>
                      <a:pt x="56" y="51"/>
                      <a:pt x="57" y="46"/>
                      <a:pt x="57" y="41"/>
                    </a:cubicBezTo>
                    <a:cubicBezTo>
                      <a:pt x="56" y="35"/>
                      <a:pt x="54" y="31"/>
                      <a:pt x="51" y="27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73" name="Freeform 1636"/>
              <p:cNvSpPr/>
              <p:nvPr/>
            </p:nvSpPr>
            <p:spPr>
              <a:xfrm>
                <a:off x="7307236" y="2012958"/>
                <a:ext cx="209551" cy="269877"/>
              </a:xfrm>
              <a:custGeom>
                <a:avLst/>
                <a:gdLst>
                  <a:gd name="txL" fmla="*/ 0 w 56"/>
                  <a:gd name="txT" fmla="*/ 0 h 72"/>
                  <a:gd name="txR" fmla="*/ 56 w 56"/>
                  <a:gd name="txB" fmla="*/ 72 h 7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72">
                    <a:moveTo>
                      <a:pt x="55" y="28"/>
                    </a:moveTo>
                    <a:cubicBezTo>
                      <a:pt x="52" y="17"/>
                      <a:pt x="43" y="8"/>
                      <a:pt x="34" y="5"/>
                    </a:cubicBezTo>
                    <a:cubicBezTo>
                      <a:pt x="31" y="4"/>
                      <a:pt x="26" y="3"/>
                      <a:pt x="22" y="2"/>
                    </a:cubicBezTo>
                    <a:cubicBezTo>
                      <a:pt x="18" y="2"/>
                      <a:pt x="14" y="1"/>
                      <a:pt x="11" y="0"/>
                    </a:cubicBezTo>
                    <a:cubicBezTo>
                      <a:pt x="9" y="0"/>
                      <a:pt x="7" y="0"/>
                      <a:pt x="5" y="1"/>
                    </a:cubicBezTo>
                    <a:cubicBezTo>
                      <a:pt x="7" y="1"/>
                      <a:pt x="8" y="4"/>
                      <a:pt x="8" y="8"/>
                    </a:cubicBezTo>
                    <a:cubicBezTo>
                      <a:pt x="7" y="11"/>
                      <a:pt x="6" y="15"/>
                      <a:pt x="6" y="17"/>
                    </a:cubicBezTo>
                    <a:cubicBezTo>
                      <a:pt x="3" y="27"/>
                      <a:pt x="0" y="36"/>
                      <a:pt x="6" y="46"/>
                    </a:cubicBezTo>
                    <a:cubicBezTo>
                      <a:pt x="9" y="52"/>
                      <a:pt x="14" y="56"/>
                      <a:pt x="19" y="58"/>
                    </a:cubicBezTo>
                    <a:cubicBezTo>
                      <a:pt x="25" y="61"/>
                      <a:pt x="31" y="61"/>
                      <a:pt x="37" y="59"/>
                    </a:cubicBezTo>
                    <a:cubicBezTo>
                      <a:pt x="38" y="63"/>
                      <a:pt x="38" y="68"/>
                      <a:pt x="37" y="72"/>
                    </a:cubicBezTo>
                    <a:cubicBezTo>
                      <a:pt x="39" y="72"/>
                      <a:pt x="39" y="72"/>
                      <a:pt x="39" y="72"/>
                    </a:cubicBezTo>
                    <a:cubicBezTo>
                      <a:pt x="40" y="69"/>
                      <a:pt x="39" y="64"/>
                      <a:pt x="38" y="59"/>
                    </a:cubicBezTo>
                    <a:cubicBezTo>
                      <a:pt x="40" y="59"/>
                      <a:pt x="41" y="58"/>
                      <a:pt x="43" y="58"/>
                    </a:cubicBezTo>
                    <a:cubicBezTo>
                      <a:pt x="48" y="55"/>
                      <a:pt x="52" y="51"/>
                      <a:pt x="54" y="46"/>
                    </a:cubicBezTo>
                    <a:cubicBezTo>
                      <a:pt x="56" y="40"/>
                      <a:pt x="56" y="34"/>
                      <a:pt x="55" y="2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74" name="Freeform 1637"/>
              <p:cNvSpPr/>
              <p:nvPr/>
            </p:nvSpPr>
            <p:spPr>
              <a:xfrm>
                <a:off x="7618387" y="2166947"/>
                <a:ext cx="134938" cy="198439"/>
              </a:xfrm>
              <a:custGeom>
                <a:avLst/>
                <a:gdLst>
                  <a:gd name="txL" fmla="*/ 0 w 36"/>
                  <a:gd name="txT" fmla="*/ 0 h 53"/>
                  <a:gd name="txR" fmla="*/ 36 w 36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53">
                    <a:moveTo>
                      <a:pt x="2" y="18"/>
                    </a:moveTo>
                    <a:cubicBezTo>
                      <a:pt x="0" y="25"/>
                      <a:pt x="1" y="32"/>
                      <a:pt x="5" y="38"/>
                    </a:cubicBezTo>
                    <a:cubicBezTo>
                      <a:pt x="7" y="42"/>
                      <a:pt x="13" y="47"/>
                      <a:pt x="14" y="50"/>
                    </a:cubicBezTo>
                    <a:cubicBezTo>
                      <a:pt x="15" y="51"/>
                      <a:pt x="16" y="52"/>
                      <a:pt x="18" y="53"/>
                    </a:cubicBezTo>
                    <a:cubicBezTo>
                      <a:pt x="17" y="52"/>
                      <a:pt x="18" y="50"/>
                      <a:pt x="20" y="48"/>
                    </a:cubicBezTo>
                    <a:cubicBezTo>
                      <a:pt x="21" y="46"/>
                      <a:pt x="24" y="44"/>
                      <a:pt x="25" y="43"/>
                    </a:cubicBezTo>
                    <a:cubicBezTo>
                      <a:pt x="30" y="38"/>
                      <a:pt x="35" y="34"/>
                      <a:pt x="36" y="27"/>
                    </a:cubicBezTo>
                    <a:cubicBezTo>
                      <a:pt x="36" y="23"/>
                      <a:pt x="35" y="19"/>
                      <a:pt x="34" y="16"/>
                    </a:cubicBezTo>
                    <a:cubicBezTo>
                      <a:pt x="32" y="13"/>
                      <a:pt x="29" y="9"/>
                      <a:pt x="25" y="7"/>
                    </a:cubicBezTo>
                    <a:cubicBezTo>
                      <a:pt x="26" y="6"/>
                      <a:pt x="27" y="4"/>
                      <a:pt x="29" y="3"/>
                    </a:cubicBezTo>
                    <a:cubicBezTo>
                      <a:pt x="30" y="2"/>
                      <a:pt x="32" y="2"/>
                      <a:pt x="34" y="1"/>
                    </a:cubicBezTo>
                    <a:cubicBezTo>
                      <a:pt x="33" y="1"/>
                      <a:pt x="33" y="1"/>
                      <a:pt x="33" y="0"/>
                    </a:cubicBezTo>
                    <a:cubicBezTo>
                      <a:pt x="32" y="0"/>
                      <a:pt x="30" y="1"/>
                      <a:pt x="29" y="2"/>
                    </a:cubicBezTo>
                    <a:cubicBezTo>
                      <a:pt x="27" y="4"/>
                      <a:pt x="26" y="5"/>
                      <a:pt x="25" y="7"/>
                    </a:cubicBezTo>
                    <a:cubicBezTo>
                      <a:pt x="24" y="6"/>
                      <a:pt x="23" y="6"/>
                      <a:pt x="22" y="5"/>
                    </a:cubicBezTo>
                    <a:cubicBezTo>
                      <a:pt x="18" y="4"/>
                      <a:pt x="14" y="5"/>
                      <a:pt x="10" y="8"/>
                    </a:cubicBezTo>
                    <a:cubicBezTo>
                      <a:pt x="6" y="10"/>
                      <a:pt x="3" y="14"/>
                      <a:pt x="2" y="1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75" name="Freeform 1638"/>
              <p:cNvSpPr/>
              <p:nvPr/>
            </p:nvSpPr>
            <p:spPr>
              <a:xfrm>
                <a:off x="7078634" y="1295403"/>
                <a:ext cx="247651" cy="255589"/>
              </a:xfrm>
              <a:custGeom>
                <a:avLst/>
                <a:gdLst>
                  <a:gd name="txL" fmla="*/ 0 w 66"/>
                  <a:gd name="txT" fmla="*/ 0 h 68"/>
                  <a:gd name="txR" fmla="*/ 66 w 66"/>
                  <a:gd name="txB" fmla="*/ 68 h 6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6" h="68">
                    <a:moveTo>
                      <a:pt x="51" y="20"/>
                    </a:moveTo>
                    <a:cubicBezTo>
                      <a:pt x="45" y="16"/>
                      <a:pt x="37" y="14"/>
                      <a:pt x="28" y="13"/>
                    </a:cubicBezTo>
                    <a:cubicBezTo>
                      <a:pt x="25" y="13"/>
                      <a:pt x="20" y="12"/>
                      <a:pt x="16" y="11"/>
                    </a:cubicBezTo>
                    <a:cubicBezTo>
                      <a:pt x="12" y="10"/>
                      <a:pt x="8" y="8"/>
                      <a:pt x="6" y="5"/>
                    </a:cubicBezTo>
                    <a:cubicBezTo>
                      <a:pt x="4" y="3"/>
                      <a:pt x="2" y="2"/>
                      <a:pt x="0" y="0"/>
                    </a:cubicBezTo>
                    <a:cubicBezTo>
                      <a:pt x="2" y="3"/>
                      <a:pt x="1" y="8"/>
                      <a:pt x="1" y="14"/>
                    </a:cubicBezTo>
                    <a:cubicBezTo>
                      <a:pt x="1" y="20"/>
                      <a:pt x="1" y="26"/>
                      <a:pt x="2" y="30"/>
                    </a:cubicBezTo>
                    <a:cubicBezTo>
                      <a:pt x="2" y="37"/>
                      <a:pt x="4" y="44"/>
                      <a:pt x="8" y="50"/>
                    </a:cubicBezTo>
                    <a:cubicBezTo>
                      <a:pt x="12" y="57"/>
                      <a:pt x="17" y="62"/>
                      <a:pt x="24" y="65"/>
                    </a:cubicBezTo>
                    <a:cubicBezTo>
                      <a:pt x="31" y="68"/>
                      <a:pt x="38" y="67"/>
                      <a:pt x="44" y="65"/>
                    </a:cubicBezTo>
                    <a:cubicBezTo>
                      <a:pt x="49" y="62"/>
                      <a:pt x="53" y="57"/>
                      <a:pt x="56" y="51"/>
                    </a:cubicBezTo>
                    <a:cubicBezTo>
                      <a:pt x="59" y="53"/>
                      <a:pt x="62" y="55"/>
                      <a:pt x="65" y="57"/>
                    </a:cubicBezTo>
                    <a:cubicBezTo>
                      <a:pt x="66" y="56"/>
                      <a:pt x="66" y="56"/>
                      <a:pt x="66" y="56"/>
                    </a:cubicBezTo>
                    <a:cubicBezTo>
                      <a:pt x="64" y="54"/>
                      <a:pt x="60" y="52"/>
                      <a:pt x="56" y="50"/>
                    </a:cubicBezTo>
                    <a:cubicBezTo>
                      <a:pt x="56" y="49"/>
                      <a:pt x="57" y="47"/>
                      <a:pt x="57" y="46"/>
                    </a:cubicBezTo>
                    <a:cubicBezTo>
                      <a:pt x="59" y="41"/>
                      <a:pt x="59" y="35"/>
                      <a:pt x="58" y="31"/>
                    </a:cubicBezTo>
                    <a:cubicBezTo>
                      <a:pt x="57" y="27"/>
                      <a:pt x="54" y="23"/>
                      <a:pt x="51" y="2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76" name="Freeform 1639"/>
              <p:cNvSpPr/>
              <p:nvPr/>
            </p:nvSpPr>
            <p:spPr>
              <a:xfrm>
                <a:off x="7243735" y="1171577"/>
                <a:ext cx="195264" cy="292102"/>
              </a:xfrm>
              <a:custGeom>
                <a:avLst/>
                <a:gdLst>
                  <a:gd name="txL" fmla="*/ 0 w 52"/>
                  <a:gd name="txT" fmla="*/ 0 h 78"/>
                  <a:gd name="txR" fmla="*/ 52 w 52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78">
                    <a:moveTo>
                      <a:pt x="51" y="38"/>
                    </a:moveTo>
                    <a:cubicBezTo>
                      <a:pt x="48" y="31"/>
                      <a:pt x="42" y="25"/>
                      <a:pt x="35" y="19"/>
                    </a:cubicBezTo>
                    <a:cubicBezTo>
                      <a:pt x="29" y="16"/>
                      <a:pt x="20" y="11"/>
                      <a:pt x="17" y="5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4" y="3"/>
                      <a:pt x="12" y="7"/>
                      <a:pt x="10" y="11"/>
                    </a:cubicBezTo>
                    <a:cubicBezTo>
                      <a:pt x="8" y="15"/>
                      <a:pt x="6" y="20"/>
                      <a:pt x="4" y="23"/>
                    </a:cubicBezTo>
                    <a:cubicBezTo>
                      <a:pt x="2" y="29"/>
                      <a:pt x="0" y="35"/>
                      <a:pt x="0" y="42"/>
                    </a:cubicBezTo>
                    <a:cubicBezTo>
                      <a:pt x="0" y="48"/>
                      <a:pt x="1" y="55"/>
                      <a:pt x="5" y="61"/>
                    </a:cubicBezTo>
                    <a:cubicBezTo>
                      <a:pt x="10" y="67"/>
                      <a:pt x="16" y="71"/>
                      <a:pt x="22" y="71"/>
                    </a:cubicBezTo>
                    <a:cubicBezTo>
                      <a:pt x="27" y="72"/>
                      <a:pt x="33" y="70"/>
                      <a:pt x="39" y="67"/>
                    </a:cubicBezTo>
                    <a:cubicBezTo>
                      <a:pt x="41" y="70"/>
                      <a:pt x="42" y="74"/>
                      <a:pt x="43" y="78"/>
                    </a:cubicBezTo>
                    <a:cubicBezTo>
                      <a:pt x="44" y="77"/>
                      <a:pt x="44" y="77"/>
                      <a:pt x="44" y="77"/>
                    </a:cubicBezTo>
                    <a:cubicBezTo>
                      <a:pt x="44" y="75"/>
                      <a:pt x="42" y="70"/>
                      <a:pt x="39" y="66"/>
                    </a:cubicBezTo>
                    <a:cubicBezTo>
                      <a:pt x="41" y="65"/>
                      <a:pt x="42" y="65"/>
                      <a:pt x="43" y="64"/>
                    </a:cubicBezTo>
                    <a:cubicBezTo>
                      <a:pt x="47" y="60"/>
                      <a:pt x="50" y="56"/>
                      <a:pt x="51" y="51"/>
                    </a:cubicBezTo>
                    <a:cubicBezTo>
                      <a:pt x="52" y="47"/>
                      <a:pt x="52" y="43"/>
                      <a:pt x="51" y="3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77" name="Freeform 1640"/>
              <p:cNvSpPr/>
              <p:nvPr/>
            </p:nvSpPr>
            <p:spPr>
              <a:xfrm>
                <a:off x="7458049" y="1119189"/>
                <a:ext cx="195264" cy="296865"/>
              </a:xfrm>
              <a:custGeom>
                <a:avLst/>
                <a:gdLst>
                  <a:gd name="txL" fmla="*/ 0 w 52"/>
                  <a:gd name="txT" fmla="*/ 0 h 79"/>
                  <a:gd name="txR" fmla="*/ 52 w 52"/>
                  <a:gd name="txB" fmla="*/ 79 h 7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79">
                    <a:moveTo>
                      <a:pt x="50" y="54"/>
                    </a:moveTo>
                    <a:cubicBezTo>
                      <a:pt x="52" y="45"/>
                      <a:pt x="51" y="36"/>
                      <a:pt x="47" y="28"/>
                    </a:cubicBezTo>
                    <a:cubicBezTo>
                      <a:pt x="45" y="22"/>
                      <a:pt x="39" y="13"/>
                      <a:pt x="39" y="6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5"/>
                      <a:pt x="25" y="11"/>
                      <a:pt x="20" y="15"/>
                    </a:cubicBezTo>
                    <a:cubicBezTo>
                      <a:pt x="10" y="22"/>
                      <a:pt x="1" y="31"/>
                      <a:pt x="0" y="45"/>
                    </a:cubicBezTo>
                    <a:cubicBezTo>
                      <a:pt x="0" y="53"/>
                      <a:pt x="2" y="59"/>
                      <a:pt x="7" y="63"/>
                    </a:cubicBezTo>
                    <a:cubicBezTo>
                      <a:pt x="11" y="67"/>
                      <a:pt x="17" y="69"/>
                      <a:pt x="23" y="69"/>
                    </a:cubicBezTo>
                    <a:cubicBezTo>
                      <a:pt x="23" y="71"/>
                      <a:pt x="23" y="73"/>
                      <a:pt x="22" y="74"/>
                    </a:cubicBezTo>
                    <a:cubicBezTo>
                      <a:pt x="22" y="76"/>
                      <a:pt x="22" y="77"/>
                      <a:pt x="21" y="79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3" y="78"/>
                      <a:pt x="23" y="76"/>
                      <a:pt x="23" y="75"/>
                    </a:cubicBezTo>
                    <a:cubicBezTo>
                      <a:pt x="24" y="69"/>
                      <a:pt x="24" y="69"/>
                      <a:pt x="24" y="69"/>
                    </a:cubicBezTo>
                    <a:cubicBezTo>
                      <a:pt x="25" y="69"/>
                      <a:pt x="27" y="69"/>
                      <a:pt x="28" y="69"/>
                    </a:cubicBezTo>
                    <a:cubicBezTo>
                      <a:pt x="34" y="69"/>
                      <a:pt x="38" y="68"/>
                      <a:pt x="42" y="65"/>
                    </a:cubicBezTo>
                    <a:cubicBezTo>
                      <a:pt x="46" y="62"/>
                      <a:pt x="48" y="58"/>
                      <a:pt x="50" y="5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78" name="Freeform 1641"/>
              <p:cNvSpPr/>
              <p:nvPr/>
            </p:nvSpPr>
            <p:spPr>
              <a:xfrm>
                <a:off x="4652920" y="6208750"/>
                <a:ext cx="431803" cy="327027"/>
              </a:xfrm>
              <a:custGeom>
                <a:avLst/>
                <a:gdLst>
                  <a:gd name="txL" fmla="*/ 0 w 115"/>
                  <a:gd name="txT" fmla="*/ 0 h 87"/>
                  <a:gd name="txR" fmla="*/ 115 w 115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5" h="87">
                    <a:moveTo>
                      <a:pt x="47" y="16"/>
                    </a:moveTo>
                    <a:cubicBezTo>
                      <a:pt x="40" y="20"/>
                      <a:pt x="36" y="27"/>
                      <a:pt x="30" y="34"/>
                    </a:cubicBezTo>
                    <a:cubicBezTo>
                      <a:pt x="26" y="40"/>
                      <a:pt x="22" y="46"/>
                      <a:pt x="18" y="53"/>
                    </a:cubicBezTo>
                    <a:cubicBezTo>
                      <a:pt x="17" y="55"/>
                      <a:pt x="13" y="60"/>
                      <a:pt x="9" y="63"/>
                    </a:cubicBezTo>
                    <a:cubicBezTo>
                      <a:pt x="5" y="67"/>
                      <a:pt x="0" y="70"/>
                      <a:pt x="0" y="70"/>
                    </a:cubicBezTo>
                    <a:cubicBezTo>
                      <a:pt x="8" y="71"/>
                      <a:pt x="15" y="73"/>
                      <a:pt x="22" y="76"/>
                    </a:cubicBezTo>
                    <a:cubicBezTo>
                      <a:pt x="28" y="79"/>
                      <a:pt x="35" y="82"/>
                      <a:pt x="42" y="84"/>
                    </a:cubicBezTo>
                    <a:cubicBezTo>
                      <a:pt x="51" y="86"/>
                      <a:pt x="62" y="87"/>
                      <a:pt x="74" y="84"/>
                    </a:cubicBezTo>
                    <a:cubicBezTo>
                      <a:pt x="85" y="82"/>
                      <a:pt x="97" y="77"/>
                      <a:pt x="105" y="68"/>
                    </a:cubicBezTo>
                    <a:cubicBezTo>
                      <a:pt x="109" y="63"/>
                      <a:pt x="112" y="57"/>
                      <a:pt x="114" y="52"/>
                    </a:cubicBezTo>
                    <a:cubicBezTo>
                      <a:pt x="115" y="47"/>
                      <a:pt x="115" y="41"/>
                      <a:pt x="113" y="37"/>
                    </a:cubicBezTo>
                    <a:cubicBezTo>
                      <a:pt x="111" y="33"/>
                      <a:pt x="109" y="29"/>
                      <a:pt x="105" y="27"/>
                    </a:cubicBezTo>
                    <a:cubicBezTo>
                      <a:pt x="102" y="24"/>
                      <a:pt x="98" y="22"/>
                      <a:pt x="94" y="20"/>
                    </a:cubicBezTo>
                    <a:cubicBezTo>
                      <a:pt x="95" y="17"/>
                      <a:pt x="97" y="15"/>
                      <a:pt x="98" y="13"/>
                    </a:cubicBezTo>
                    <a:cubicBezTo>
                      <a:pt x="100" y="9"/>
                      <a:pt x="103" y="5"/>
                      <a:pt x="105" y="1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101" y="2"/>
                      <a:pt x="100" y="7"/>
                      <a:pt x="98" y="10"/>
                    </a:cubicBezTo>
                    <a:cubicBezTo>
                      <a:pt x="97" y="14"/>
                      <a:pt x="94" y="17"/>
                      <a:pt x="93" y="19"/>
                    </a:cubicBezTo>
                    <a:cubicBezTo>
                      <a:pt x="88" y="17"/>
                      <a:pt x="83" y="14"/>
                      <a:pt x="79" y="12"/>
                    </a:cubicBezTo>
                    <a:cubicBezTo>
                      <a:pt x="75" y="10"/>
                      <a:pt x="72" y="9"/>
                      <a:pt x="68" y="9"/>
                    </a:cubicBezTo>
                    <a:cubicBezTo>
                      <a:pt x="65" y="9"/>
                      <a:pt x="62" y="10"/>
                      <a:pt x="58" y="11"/>
                    </a:cubicBezTo>
                    <a:cubicBezTo>
                      <a:pt x="55" y="12"/>
                      <a:pt x="51" y="14"/>
                      <a:pt x="47" y="16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79" name="Freeform 1642"/>
              <p:cNvSpPr/>
              <p:nvPr/>
            </p:nvSpPr>
            <p:spPr>
              <a:xfrm>
                <a:off x="7235798" y="1370016"/>
                <a:ext cx="431803" cy="522291"/>
              </a:xfrm>
              <a:custGeom>
                <a:avLst/>
                <a:gdLst>
                  <a:gd name="txL" fmla="*/ 0 w 115"/>
                  <a:gd name="txT" fmla="*/ 0 h 139"/>
                  <a:gd name="txR" fmla="*/ 115 w 115"/>
                  <a:gd name="txB" fmla="*/ 139 h 1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5" h="139">
                    <a:moveTo>
                      <a:pt x="105" y="41"/>
                    </a:moveTo>
                    <a:cubicBezTo>
                      <a:pt x="99" y="31"/>
                      <a:pt x="91" y="25"/>
                      <a:pt x="83" y="20"/>
                    </a:cubicBezTo>
                    <a:cubicBezTo>
                      <a:pt x="75" y="16"/>
                      <a:pt x="66" y="13"/>
                      <a:pt x="57" y="12"/>
                    </a:cubicBezTo>
                    <a:cubicBezTo>
                      <a:pt x="44" y="10"/>
                      <a:pt x="24" y="12"/>
                      <a:pt x="12" y="4"/>
                    </a:cubicBezTo>
                    <a:cubicBezTo>
                      <a:pt x="8" y="3"/>
                      <a:pt x="4" y="2"/>
                      <a:pt x="0" y="0"/>
                    </a:cubicBezTo>
                    <a:cubicBezTo>
                      <a:pt x="4" y="4"/>
                      <a:pt x="6" y="13"/>
                      <a:pt x="7" y="22"/>
                    </a:cubicBezTo>
                    <a:cubicBezTo>
                      <a:pt x="8" y="31"/>
                      <a:pt x="7" y="40"/>
                      <a:pt x="8" y="46"/>
                    </a:cubicBezTo>
                    <a:cubicBezTo>
                      <a:pt x="8" y="57"/>
                      <a:pt x="9" y="68"/>
                      <a:pt x="11" y="76"/>
                    </a:cubicBezTo>
                    <a:cubicBezTo>
                      <a:pt x="13" y="85"/>
                      <a:pt x="17" y="93"/>
                      <a:pt x="24" y="99"/>
                    </a:cubicBezTo>
                    <a:cubicBezTo>
                      <a:pt x="28" y="102"/>
                      <a:pt x="32" y="105"/>
                      <a:pt x="37" y="108"/>
                    </a:cubicBezTo>
                    <a:cubicBezTo>
                      <a:pt x="42" y="110"/>
                      <a:pt x="47" y="112"/>
                      <a:pt x="52" y="114"/>
                    </a:cubicBezTo>
                    <a:cubicBezTo>
                      <a:pt x="63" y="116"/>
                      <a:pt x="75" y="117"/>
                      <a:pt x="87" y="113"/>
                    </a:cubicBezTo>
                    <a:cubicBezTo>
                      <a:pt x="89" y="121"/>
                      <a:pt x="88" y="131"/>
                      <a:pt x="86" y="139"/>
                    </a:cubicBezTo>
                    <a:cubicBezTo>
                      <a:pt x="87" y="139"/>
                      <a:pt x="88" y="139"/>
                      <a:pt x="89" y="139"/>
                    </a:cubicBezTo>
                    <a:cubicBezTo>
                      <a:pt x="90" y="137"/>
                      <a:pt x="91" y="133"/>
                      <a:pt x="90" y="128"/>
                    </a:cubicBezTo>
                    <a:cubicBezTo>
                      <a:pt x="90" y="123"/>
                      <a:pt x="90" y="117"/>
                      <a:pt x="88" y="112"/>
                    </a:cubicBezTo>
                    <a:cubicBezTo>
                      <a:pt x="91" y="111"/>
                      <a:pt x="94" y="110"/>
                      <a:pt x="96" y="108"/>
                    </a:cubicBezTo>
                    <a:cubicBezTo>
                      <a:pt x="101" y="105"/>
                      <a:pt x="105" y="101"/>
                      <a:pt x="108" y="96"/>
                    </a:cubicBezTo>
                    <a:cubicBezTo>
                      <a:pt x="111" y="91"/>
                      <a:pt x="113" y="85"/>
                      <a:pt x="113" y="78"/>
                    </a:cubicBezTo>
                    <a:cubicBezTo>
                      <a:pt x="115" y="65"/>
                      <a:pt x="111" y="51"/>
                      <a:pt x="105" y="4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80" name="Freeform 1643"/>
              <p:cNvSpPr/>
              <p:nvPr/>
            </p:nvSpPr>
            <p:spPr>
              <a:xfrm>
                <a:off x="7599337" y="1644656"/>
                <a:ext cx="98426" cy="146051"/>
              </a:xfrm>
              <a:custGeom>
                <a:avLst/>
                <a:gdLst>
                  <a:gd name="txL" fmla="*/ 0 w 26"/>
                  <a:gd name="txT" fmla="*/ 0 h 39"/>
                  <a:gd name="txR" fmla="*/ 26 w 26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39">
                    <a:moveTo>
                      <a:pt x="26" y="24"/>
                    </a:moveTo>
                    <a:cubicBezTo>
                      <a:pt x="26" y="21"/>
                      <a:pt x="24" y="18"/>
                      <a:pt x="23" y="14"/>
                    </a:cubicBezTo>
                    <a:cubicBezTo>
                      <a:pt x="22" y="12"/>
                      <a:pt x="21" y="11"/>
                      <a:pt x="21" y="9"/>
                    </a:cubicBezTo>
                    <a:cubicBezTo>
                      <a:pt x="21" y="7"/>
                      <a:pt x="21" y="4"/>
                      <a:pt x="23" y="3"/>
                    </a:cubicBezTo>
                    <a:cubicBezTo>
                      <a:pt x="23" y="2"/>
                      <a:pt x="24" y="1"/>
                      <a:pt x="25" y="0"/>
                    </a:cubicBezTo>
                    <a:cubicBezTo>
                      <a:pt x="23" y="1"/>
                      <a:pt x="20" y="1"/>
                      <a:pt x="17" y="2"/>
                    </a:cubicBezTo>
                    <a:cubicBezTo>
                      <a:pt x="14" y="3"/>
                      <a:pt x="11" y="5"/>
                      <a:pt x="10" y="6"/>
                    </a:cubicBezTo>
                    <a:cubicBezTo>
                      <a:pt x="4" y="11"/>
                      <a:pt x="0" y="19"/>
                      <a:pt x="1" y="26"/>
                    </a:cubicBezTo>
                    <a:cubicBezTo>
                      <a:pt x="3" y="30"/>
                      <a:pt x="5" y="33"/>
                      <a:pt x="7" y="34"/>
                    </a:cubicBezTo>
                    <a:cubicBezTo>
                      <a:pt x="10" y="35"/>
                      <a:pt x="13" y="35"/>
                      <a:pt x="16" y="34"/>
                    </a:cubicBezTo>
                    <a:cubicBezTo>
                      <a:pt x="17" y="36"/>
                      <a:pt x="17" y="37"/>
                      <a:pt x="17" y="39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8" y="38"/>
                      <a:pt x="17" y="36"/>
                      <a:pt x="16" y="34"/>
                    </a:cubicBezTo>
                    <a:cubicBezTo>
                      <a:pt x="17" y="33"/>
                      <a:pt x="18" y="33"/>
                      <a:pt x="19" y="33"/>
                    </a:cubicBezTo>
                    <a:cubicBezTo>
                      <a:pt x="23" y="31"/>
                      <a:pt x="26" y="27"/>
                      <a:pt x="26" y="2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81" name="Freeform 1644"/>
              <p:cNvSpPr/>
              <p:nvPr/>
            </p:nvSpPr>
            <p:spPr>
              <a:xfrm>
                <a:off x="7716813" y="1531942"/>
                <a:ext cx="220664" cy="341315"/>
              </a:xfrm>
              <a:custGeom>
                <a:avLst/>
                <a:gdLst>
                  <a:gd name="txL" fmla="*/ 0 w 59"/>
                  <a:gd name="txT" fmla="*/ 0 h 91"/>
                  <a:gd name="txR" fmla="*/ 59 w 59"/>
                  <a:gd name="txB" fmla="*/ 91 h 9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9" h="91">
                    <a:moveTo>
                      <a:pt x="59" y="50"/>
                    </a:moveTo>
                    <a:cubicBezTo>
                      <a:pt x="59" y="44"/>
                      <a:pt x="57" y="40"/>
                      <a:pt x="54" y="34"/>
                    </a:cubicBezTo>
                    <a:cubicBezTo>
                      <a:pt x="53" y="29"/>
                      <a:pt x="51" y="24"/>
                      <a:pt x="49" y="19"/>
                    </a:cubicBezTo>
                    <a:cubicBezTo>
                      <a:pt x="48" y="17"/>
                      <a:pt x="48" y="12"/>
                      <a:pt x="48" y="8"/>
                    </a:cubicBezTo>
                    <a:cubicBezTo>
                      <a:pt x="49" y="4"/>
                      <a:pt x="50" y="0"/>
                      <a:pt x="50" y="0"/>
                    </a:cubicBezTo>
                    <a:cubicBezTo>
                      <a:pt x="45" y="3"/>
                      <a:pt x="40" y="5"/>
                      <a:pt x="34" y="7"/>
                    </a:cubicBezTo>
                    <a:cubicBezTo>
                      <a:pt x="29" y="10"/>
                      <a:pt x="23" y="12"/>
                      <a:pt x="19" y="15"/>
                    </a:cubicBezTo>
                    <a:cubicBezTo>
                      <a:pt x="13" y="20"/>
                      <a:pt x="8" y="26"/>
                      <a:pt x="5" y="32"/>
                    </a:cubicBezTo>
                    <a:cubicBezTo>
                      <a:pt x="2" y="38"/>
                      <a:pt x="0" y="45"/>
                      <a:pt x="1" y="50"/>
                    </a:cubicBezTo>
                    <a:cubicBezTo>
                      <a:pt x="1" y="56"/>
                      <a:pt x="5" y="62"/>
                      <a:pt x="10" y="66"/>
                    </a:cubicBezTo>
                    <a:cubicBezTo>
                      <a:pt x="14" y="70"/>
                      <a:pt x="21" y="74"/>
                      <a:pt x="27" y="75"/>
                    </a:cubicBezTo>
                    <a:cubicBezTo>
                      <a:pt x="26" y="78"/>
                      <a:pt x="25" y="81"/>
                      <a:pt x="23" y="83"/>
                    </a:cubicBezTo>
                    <a:cubicBezTo>
                      <a:pt x="20" y="86"/>
                      <a:pt x="16" y="89"/>
                      <a:pt x="13" y="90"/>
                    </a:cubicBezTo>
                    <a:cubicBezTo>
                      <a:pt x="13" y="90"/>
                      <a:pt x="13" y="91"/>
                      <a:pt x="13" y="91"/>
                    </a:cubicBezTo>
                    <a:cubicBezTo>
                      <a:pt x="15" y="91"/>
                      <a:pt x="19" y="88"/>
                      <a:pt x="22" y="85"/>
                    </a:cubicBezTo>
                    <a:cubicBezTo>
                      <a:pt x="25" y="82"/>
                      <a:pt x="27" y="79"/>
                      <a:pt x="28" y="76"/>
                    </a:cubicBezTo>
                    <a:cubicBezTo>
                      <a:pt x="33" y="77"/>
                      <a:pt x="37" y="76"/>
                      <a:pt x="41" y="75"/>
                    </a:cubicBezTo>
                    <a:cubicBezTo>
                      <a:pt x="45" y="74"/>
                      <a:pt x="49" y="71"/>
                      <a:pt x="52" y="68"/>
                    </a:cubicBezTo>
                    <a:cubicBezTo>
                      <a:pt x="54" y="65"/>
                      <a:pt x="55" y="62"/>
                      <a:pt x="57" y="59"/>
                    </a:cubicBezTo>
                    <a:cubicBezTo>
                      <a:pt x="58" y="56"/>
                      <a:pt x="59" y="53"/>
                      <a:pt x="59" y="5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82" name="Freeform 1645"/>
              <p:cNvSpPr/>
              <p:nvPr/>
            </p:nvSpPr>
            <p:spPr>
              <a:xfrm>
                <a:off x="7753326" y="1185865"/>
                <a:ext cx="161926" cy="169864"/>
              </a:xfrm>
              <a:custGeom>
                <a:avLst/>
                <a:gdLst>
                  <a:gd name="txL" fmla="*/ 0 w 43"/>
                  <a:gd name="txT" fmla="*/ 0 h 45"/>
                  <a:gd name="txR" fmla="*/ 43 w 43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3" h="45">
                    <a:moveTo>
                      <a:pt x="38" y="13"/>
                    </a:moveTo>
                    <a:cubicBezTo>
                      <a:pt x="34" y="8"/>
                      <a:pt x="28" y="4"/>
                      <a:pt x="21" y="3"/>
                    </a:cubicBezTo>
                    <a:cubicBezTo>
                      <a:pt x="16" y="2"/>
                      <a:pt x="9" y="3"/>
                      <a:pt x="5" y="1"/>
                    </a:cubicBezTo>
                    <a:cubicBezTo>
                      <a:pt x="3" y="1"/>
                      <a:pt x="2" y="0"/>
                      <a:pt x="0" y="0"/>
                    </a:cubicBezTo>
                    <a:cubicBezTo>
                      <a:pt x="2" y="1"/>
                      <a:pt x="3" y="4"/>
                      <a:pt x="3" y="7"/>
                    </a:cubicBezTo>
                    <a:cubicBezTo>
                      <a:pt x="3" y="10"/>
                      <a:pt x="3" y="13"/>
                      <a:pt x="3" y="15"/>
                    </a:cubicBezTo>
                    <a:cubicBezTo>
                      <a:pt x="3" y="23"/>
                      <a:pt x="4" y="31"/>
                      <a:pt x="10" y="37"/>
                    </a:cubicBezTo>
                    <a:cubicBezTo>
                      <a:pt x="18" y="43"/>
                      <a:pt x="27" y="43"/>
                      <a:pt x="34" y="37"/>
                    </a:cubicBezTo>
                    <a:cubicBezTo>
                      <a:pt x="36" y="40"/>
                      <a:pt x="37" y="42"/>
                      <a:pt x="38" y="45"/>
                    </a:cubicBezTo>
                    <a:cubicBezTo>
                      <a:pt x="39" y="45"/>
                      <a:pt x="39" y="45"/>
                      <a:pt x="39" y="45"/>
                    </a:cubicBezTo>
                    <a:cubicBezTo>
                      <a:pt x="38" y="43"/>
                      <a:pt x="37" y="40"/>
                      <a:pt x="35" y="37"/>
                    </a:cubicBezTo>
                    <a:cubicBezTo>
                      <a:pt x="36" y="36"/>
                      <a:pt x="36" y="35"/>
                      <a:pt x="37" y="35"/>
                    </a:cubicBezTo>
                    <a:cubicBezTo>
                      <a:pt x="43" y="29"/>
                      <a:pt x="43" y="20"/>
                      <a:pt x="38" y="1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83" name="Freeform 1646"/>
              <p:cNvSpPr/>
              <p:nvPr/>
            </p:nvSpPr>
            <p:spPr>
              <a:xfrm>
                <a:off x="7889852" y="1141415"/>
                <a:ext cx="101601" cy="153989"/>
              </a:xfrm>
              <a:custGeom>
                <a:avLst/>
                <a:gdLst>
                  <a:gd name="txL" fmla="*/ 0 w 27"/>
                  <a:gd name="txT" fmla="*/ 0 h 41"/>
                  <a:gd name="txR" fmla="*/ 27 w 27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41">
                    <a:moveTo>
                      <a:pt x="27" y="22"/>
                    </a:moveTo>
                    <a:cubicBezTo>
                      <a:pt x="26" y="18"/>
                      <a:pt x="24" y="14"/>
                      <a:pt x="21" y="11"/>
                    </a:cubicBezTo>
                    <a:cubicBezTo>
                      <a:pt x="18" y="8"/>
                      <a:pt x="14" y="6"/>
                      <a:pt x="13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3"/>
                      <a:pt x="7" y="8"/>
                      <a:pt x="6" y="10"/>
                    </a:cubicBezTo>
                    <a:cubicBezTo>
                      <a:pt x="3" y="15"/>
                      <a:pt x="0" y="21"/>
                      <a:pt x="2" y="27"/>
                    </a:cubicBezTo>
                    <a:cubicBezTo>
                      <a:pt x="5" y="33"/>
                      <a:pt x="10" y="36"/>
                      <a:pt x="16" y="35"/>
                    </a:cubicBezTo>
                    <a:cubicBezTo>
                      <a:pt x="17" y="37"/>
                      <a:pt x="17" y="39"/>
                      <a:pt x="16" y="40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7" y="39"/>
                      <a:pt x="17" y="37"/>
                      <a:pt x="17" y="35"/>
                    </a:cubicBezTo>
                    <a:cubicBezTo>
                      <a:pt x="18" y="34"/>
                      <a:pt x="18" y="34"/>
                      <a:pt x="19" y="34"/>
                    </a:cubicBezTo>
                    <a:cubicBezTo>
                      <a:pt x="24" y="32"/>
                      <a:pt x="27" y="27"/>
                      <a:pt x="27" y="22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84" name="Freeform 1647"/>
              <p:cNvSpPr/>
              <p:nvPr/>
            </p:nvSpPr>
            <p:spPr>
              <a:xfrm>
                <a:off x="7942239" y="1336678"/>
                <a:ext cx="214314" cy="173039"/>
              </a:xfrm>
              <a:custGeom>
                <a:avLst/>
                <a:gdLst>
                  <a:gd name="txL" fmla="*/ 0 w 57"/>
                  <a:gd name="txT" fmla="*/ 0 h 46"/>
                  <a:gd name="txR" fmla="*/ 57 w 57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7" h="46">
                    <a:moveTo>
                      <a:pt x="37" y="41"/>
                    </a:moveTo>
                    <a:cubicBezTo>
                      <a:pt x="43" y="36"/>
                      <a:pt x="45" y="29"/>
                      <a:pt x="46" y="22"/>
                    </a:cubicBezTo>
                    <a:cubicBezTo>
                      <a:pt x="47" y="19"/>
                      <a:pt x="47" y="16"/>
                      <a:pt x="48" y="13"/>
                    </a:cubicBezTo>
                    <a:cubicBezTo>
                      <a:pt x="48" y="10"/>
                      <a:pt x="50" y="6"/>
                      <a:pt x="53" y="5"/>
                    </a:cubicBezTo>
                    <a:cubicBezTo>
                      <a:pt x="54" y="3"/>
                      <a:pt x="56" y="2"/>
                      <a:pt x="57" y="0"/>
                    </a:cubicBezTo>
                    <a:cubicBezTo>
                      <a:pt x="56" y="1"/>
                      <a:pt x="54" y="1"/>
                      <a:pt x="52" y="1"/>
                    </a:cubicBezTo>
                    <a:cubicBezTo>
                      <a:pt x="49" y="1"/>
                      <a:pt x="47" y="1"/>
                      <a:pt x="45" y="1"/>
                    </a:cubicBezTo>
                    <a:cubicBezTo>
                      <a:pt x="40" y="1"/>
                      <a:pt x="36" y="1"/>
                      <a:pt x="33" y="1"/>
                    </a:cubicBezTo>
                    <a:cubicBezTo>
                      <a:pt x="23" y="2"/>
                      <a:pt x="13" y="4"/>
                      <a:pt x="7" y="13"/>
                    </a:cubicBezTo>
                    <a:cubicBezTo>
                      <a:pt x="4" y="17"/>
                      <a:pt x="3" y="22"/>
                      <a:pt x="3" y="27"/>
                    </a:cubicBezTo>
                    <a:cubicBezTo>
                      <a:pt x="4" y="31"/>
                      <a:pt x="6" y="36"/>
                      <a:pt x="10" y="40"/>
                    </a:cubicBezTo>
                    <a:cubicBezTo>
                      <a:pt x="7" y="42"/>
                      <a:pt x="4" y="43"/>
                      <a:pt x="0" y="44"/>
                    </a:cubicBezTo>
                    <a:cubicBezTo>
                      <a:pt x="0" y="45"/>
                      <a:pt x="0" y="45"/>
                      <a:pt x="1" y="46"/>
                    </a:cubicBezTo>
                    <a:cubicBezTo>
                      <a:pt x="3" y="45"/>
                      <a:pt x="7" y="43"/>
                      <a:pt x="10" y="40"/>
                    </a:cubicBezTo>
                    <a:cubicBezTo>
                      <a:pt x="11" y="41"/>
                      <a:pt x="12" y="42"/>
                      <a:pt x="13" y="42"/>
                    </a:cubicBezTo>
                    <a:cubicBezTo>
                      <a:pt x="17" y="45"/>
                      <a:pt x="21" y="46"/>
                      <a:pt x="25" y="46"/>
                    </a:cubicBezTo>
                    <a:cubicBezTo>
                      <a:pt x="30" y="45"/>
                      <a:pt x="34" y="44"/>
                      <a:pt x="37" y="4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85" name="Freeform 1648"/>
              <p:cNvSpPr/>
              <p:nvPr/>
            </p:nvSpPr>
            <p:spPr>
              <a:xfrm>
                <a:off x="7956527" y="1516067"/>
                <a:ext cx="211139" cy="153989"/>
              </a:xfrm>
              <a:custGeom>
                <a:avLst/>
                <a:gdLst>
                  <a:gd name="txL" fmla="*/ 0 w 56"/>
                  <a:gd name="txT" fmla="*/ 0 h 41"/>
                  <a:gd name="txR" fmla="*/ 56 w 56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41">
                    <a:moveTo>
                      <a:pt x="39" y="34"/>
                    </a:moveTo>
                    <a:cubicBezTo>
                      <a:pt x="41" y="32"/>
                      <a:pt x="42" y="28"/>
                      <a:pt x="43" y="25"/>
                    </a:cubicBezTo>
                    <a:cubicBezTo>
                      <a:pt x="44" y="21"/>
                      <a:pt x="45" y="18"/>
                      <a:pt x="47" y="15"/>
                    </a:cubicBezTo>
                    <a:cubicBezTo>
                      <a:pt x="47" y="13"/>
                      <a:pt x="49" y="11"/>
                      <a:pt x="51" y="9"/>
                    </a:cubicBezTo>
                    <a:cubicBezTo>
                      <a:pt x="54" y="8"/>
                      <a:pt x="56" y="7"/>
                      <a:pt x="56" y="7"/>
                    </a:cubicBezTo>
                    <a:cubicBezTo>
                      <a:pt x="54" y="6"/>
                      <a:pt x="52" y="5"/>
                      <a:pt x="50" y="5"/>
                    </a:cubicBezTo>
                    <a:cubicBezTo>
                      <a:pt x="48" y="4"/>
                      <a:pt x="46" y="3"/>
                      <a:pt x="44" y="3"/>
                    </a:cubicBezTo>
                    <a:cubicBezTo>
                      <a:pt x="41" y="2"/>
                      <a:pt x="37" y="1"/>
                      <a:pt x="33" y="1"/>
                    </a:cubicBezTo>
                    <a:cubicBezTo>
                      <a:pt x="29" y="0"/>
                      <a:pt x="24" y="1"/>
                      <a:pt x="19" y="3"/>
                    </a:cubicBezTo>
                    <a:cubicBezTo>
                      <a:pt x="15" y="5"/>
                      <a:pt x="12" y="7"/>
                      <a:pt x="9" y="10"/>
                    </a:cubicBezTo>
                    <a:cubicBezTo>
                      <a:pt x="7" y="14"/>
                      <a:pt x="6" y="18"/>
                      <a:pt x="7" y="22"/>
                    </a:cubicBezTo>
                    <a:cubicBezTo>
                      <a:pt x="8" y="27"/>
                      <a:pt x="10" y="31"/>
                      <a:pt x="13" y="34"/>
                    </a:cubicBezTo>
                    <a:cubicBezTo>
                      <a:pt x="12" y="35"/>
                      <a:pt x="10" y="36"/>
                      <a:pt x="8" y="36"/>
                    </a:cubicBezTo>
                    <a:cubicBezTo>
                      <a:pt x="5" y="37"/>
                      <a:pt x="3" y="37"/>
                      <a:pt x="0" y="37"/>
                    </a:cubicBezTo>
                    <a:cubicBezTo>
                      <a:pt x="0" y="37"/>
                      <a:pt x="0" y="37"/>
                      <a:pt x="0" y="38"/>
                    </a:cubicBezTo>
                    <a:cubicBezTo>
                      <a:pt x="2" y="38"/>
                      <a:pt x="4" y="38"/>
                      <a:pt x="7" y="37"/>
                    </a:cubicBezTo>
                    <a:cubicBezTo>
                      <a:pt x="9" y="37"/>
                      <a:pt x="12" y="36"/>
                      <a:pt x="13" y="35"/>
                    </a:cubicBezTo>
                    <a:cubicBezTo>
                      <a:pt x="17" y="39"/>
                      <a:pt x="23" y="41"/>
                      <a:pt x="28" y="40"/>
                    </a:cubicBezTo>
                    <a:cubicBezTo>
                      <a:pt x="32" y="39"/>
                      <a:pt x="36" y="37"/>
                      <a:pt x="39" y="3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86" name="Freeform 1649"/>
              <p:cNvSpPr/>
              <p:nvPr/>
            </p:nvSpPr>
            <p:spPr>
              <a:xfrm>
                <a:off x="8013677" y="1682756"/>
                <a:ext cx="173039" cy="127001"/>
              </a:xfrm>
              <a:custGeom>
                <a:avLst/>
                <a:gdLst>
                  <a:gd name="txL" fmla="*/ 0 w 46"/>
                  <a:gd name="txT" fmla="*/ 0 h 34"/>
                  <a:gd name="txR" fmla="*/ 46 w 46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34">
                    <a:moveTo>
                      <a:pt x="33" y="31"/>
                    </a:moveTo>
                    <a:cubicBezTo>
                      <a:pt x="36" y="29"/>
                      <a:pt x="38" y="26"/>
                      <a:pt x="39" y="22"/>
                    </a:cubicBezTo>
                    <a:cubicBezTo>
                      <a:pt x="41" y="20"/>
                      <a:pt x="42" y="17"/>
                      <a:pt x="42" y="14"/>
                    </a:cubicBezTo>
                    <a:cubicBezTo>
                      <a:pt x="43" y="11"/>
                      <a:pt x="46" y="5"/>
                      <a:pt x="46" y="5"/>
                    </a:cubicBezTo>
                    <a:cubicBezTo>
                      <a:pt x="41" y="6"/>
                      <a:pt x="37" y="3"/>
                      <a:pt x="32" y="2"/>
                    </a:cubicBezTo>
                    <a:cubicBezTo>
                      <a:pt x="26" y="0"/>
                      <a:pt x="18" y="1"/>
                      <a:pt x="13" y="5"/>
                    </a:cubicBezTo>
                    <a:cubicBezTo>
                      <a:pt x="7" y="10"/>
                      <a:pt x="7" y="19"/>
                      <a:pt x="11" y="25"/>
                    </a:cubicBezTo>
                    <a:cubicBezTo>
                      <a:pt x="10" y="26"/>
                      <a:pt x="8" y="26"/>
                      <a:pt x="7" y="27"/>
                    </a:cubicBezTo>
                    <a:cubicBezTo>
                      <a:pt x="5" y="27"/>
                      <a:pt x="3" y="26"/>
                      <a:pt x="1" y="26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3" y="27"/>
                      <a:pt x="8" y="27"/>
                      <a:pt x="11" y="26"/>
                    </a:cubicBezTo>
                    <a:cubicBezTo>
                      <a:pt x="14" y="30"/>
                      <a:pt x="17" y="33"/>
                      <a:pt x="22" y="33"/>
                    </a:cubicBezTo>
                    <a:cubicBezTo>
                      <a:pt x="25" y="34"/>
                      <a:pt x="30" y="32"/>
                      <a:pt x="33" y="3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87" name="Freeform 1650"/>
              <p:cNvSpPr/>
              <p:nvPr/>
            </p:nvSpPr>
            <p:spPr>
              <a:xfrm>
                <a:off x="8050190" y="1752606"/>
                <a:ext cx="147638" cy="214314"/>
              </a:xfrm>
              <a:custGeom>
                <a:avLst/>
                <a:gdLst>
                  <a:gd name="txL" fmla="*/ 0 w 39"/>
                  <a:gd name="txT" fmla="*/ 0 h 57"/>
                  <a:gd name="txR" fmla="*/ 39 w 39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57">
                    <a:moveTo>
                      <a:pt x="38" y="34"/>
                    </a:moveTo>
                    <a:cubicBezTo>
                      <a:pt x="39" y="30"/>
                      <a:pt x="38" y="26"/>
                      <a:pt x="37" y="22"/>
                    </a:cubicBezTo>
                    <a:cubicBezTo>
                      <a:pt x="36" y="19"/>
                      <a:pt x="35" y="16"/>
                      <a:pt x="34" y="12"/>
                    </a:cubicBezTo>
                    <a:cubicBezTo>
                      <a:pt x="33" y="11"/>
                      <a:pt x="33" y="8"/>
                      <a:pt x="33" y="5"/>
                    </a:cubicBezTo>
                    <a:cubicBezTo>
                      <a:pt x="33" y="2"/>
                      <a:pt x="34" y="0"/>
                      <a:pt x="34" y="0"/>
                    </a:cubicBezTo>
                    <a:cubicBezTo>
                      <a:pt x="33" y="1"/>
                      <a:pt x="31" y="2"/>
                      <a:pt x="29" y="3"/>
                    </a:cubicBezTo>
                    <a:cubicBezTo>
                      <a:pt x="27" y="4"/>
                      <a:pt x="26" y="4"/>
                      <a:pt x="24" y="5"/>
                    </a:cubicBezTo>
                    <a:cubicBezTo>
                      <a:pt x="21" y="6"/>
                      <a:pt x="18" y="7"/>
                      <a:pt x="15" y="9"/>
                    </a:cubicBezTo>
                    <a:cubicBezTo>
                      <a:pt x="8" y="13"/>
                      <a:pt x="1" y="21"/>
                      <a:pt x="0" y="29"/>
                    </a:cubicBezTo>
                    <a:cubicBezTo>
                      <a:pt x="0" y="34"/>
                      <a:pt x="2" y="38"/>
                      <a:pt x="5" y="41"/>
                    </a:cubicBezTo>
                    <a:cubicBezTo>
                      <a:pt x="8" y="44"/>
                      <a:pt x="12" y="46"/>
                      <a:pt x="16" y="47"/>
                    </a:cubicBezTo>
                    <a:cubicBezTo>
                      <a:pt x="16" y="48"/>
                      <a:pt x="15" y="50"/>
                      <a:pt x="14" y="51"/>
                    </a:cubicBezTo>
                    <a:cubicBezTo>
                      <a:pt x="14" y="52"/>
                      <a:pt x="13" y="53"/>
                      <a:pt x="13" y="54"/>
                    </a:cubicBezTo>
                    <a:cubicBezTo>
                      <a:pt x="12" y="55"/>
                      <a:pt x="11" y="55"/>
                      <a:pt x="11" y="56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6"/>
                      <a:pt x="13" y="54"/>
                      <a:pt x="14" y="52"/>
                    </a:cubicBezTo>
                    <a:cubicBezTo>
                      <a:pt x="15" y="51"/>
                      <a:pt x="17" y="49"/>
                      <a:pt x="17" y="47"/>
                    </a:cubicBezTo>
                    <a:cubicBezTo>
                      <a:pt x="23" y="48"/>
                      <a:pt x="28" y="48"/>
                      <a:pt x="32" y="44"/>
                    </a:cubicBezTo>
                    <a:cubicBezTo>
                      <a:pt x="34" y="42"/>
                      <a:pt x="37" y="38"/>
                      <a:pt x="38" y="3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88" name="Freeform 1651"/>
              <p:cNvSpPr/>
              <p:nvPr/>
            </p:nvSpPr>
            <p:spPr>
              <a:xfrm>
                <a:off x="5178385" y="5114955"/>
                <a:ext cx="473078" cy="312740"/>
              </a:xfrm>
              <a:custGeom>
                <a:avLst/>
                <a:gdLst>
                  <a:gd name="txL" fmla="*/ 0 w 126"/>
                  <a:gd name="txT" fmla="*/ 0 h 83"/>
                  <a:gd name="txR" fmla="*/ 126 w 126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6" h="83">
                    <a:moveTo>
                      <a:pt x="44" y="1"/>
                    </a:moveTo>
                    <a:cubicBezTo>
                      <a:pt x="33" y="4"/>
                      <a:pt x="26" y="11"/>
                      <a:pt x="20" y="19"/>
                    </a:cubicBezTo>
                    <a:cubicBezTo>
                      <a:pt x="14" y="26"/>
                      <a:pt x="11" y="33"/>
                      <a:pt x="8" y="41"/>
                    </a:cubicBezTo>
                    <a:cubicBezTo>
                      <a:pt x="7" y="44"/>
                      <a:pt x="5" y="50"/>
                      <a:pt x="3" y="55"/>
                    </a:cubicBezTo>
                    <a:cubicBezTo>
                      <a:pt x="1" y="60"/>
                      <a:pt x="0" y="64"/>
                      <a:pt x="0" y="64"/>
                    </a:cubicBezTo>
                    <a:cubicBezTo>
                      <a:pt x="5" y="62"/>
                      <a:pt x="10" y="64"/>
                      <a:pt x="15" y="67"/>
                    </a:cubicBezTo>
                    <a:cubicBezTo>
                      <a:pt x="20" y="69"/>
                      <a:pt x="25" y="73"/>
                      <a:pt x="29" y="75"/>
                    </a:cubicBezTo>
                    <a:cubicBezTo>
                      <a:pt x="35" y="78"/>
                      <a:pt x="43" y="81"/>
                      <a:pt x="51" y="82"/>
                    </a:cubicBezTo>
                    <a:cubicBezTo>
                      <a:pt x="52" y="82"/>
                      <a:pt x="53" y="82"/>
                      <a:pt x="54" y="83"/>
                    </a:cubicBezTo>
                    <a:cubicBezTo>
                      <a:pt x="56" y="83"/>
                      <a:pt x="56" y="83"/>
                      <a:pt x="56" y="83"/>
                    </a:cubicBezTo>
                    <a:cubicBezTo>
                      <a:pt x="57" y="83"/>
                      <a:pt x="57" y="83"/>
                      <a:pt x="58" y="83"/>
                    </a:cubicBezTo>
                    <a:cubicBezTo>
                      <a:pt x="61" y="83"/>
                      <a:pt x="64" y="83"/>
                      <a:pt x="66" y="82"/>
                    </a:cubicBezTo>
                    <a:cubicBezTo>
                      <a:pt x="71" y="82"/>
                      <a:pt x="75" y="80"/>
                      <a:pt x="78" y="78"/>
                    </a:cubicBezTo>
                    <a:cubicBezTo>
                      <a:pt x="86" y="74"/>
                      <a:pt x="91" y="67"/>
                      <a:pt x="94" y="58"/>
                    </a:cubicBezTo>
                    <a:cubicBezTo>
                      <a:pt x="97" y="49"/>
                      <a:pt x="99" y="39"/>
                      <a:pt x="97" y="29"/>
                    </a:cubicBezTo>
                    <a:cubicBezTo>
                      <a:pt x="101" y="29"/>
                      <a:pt x="106" y="30"/>
                      <a:pt x="110" y="31"/>
                    </a:cubicBezTo>
                    <a:cubicBezTo>
                      <a:pt x="116" y="34"/>
                      <a:pt x="121" y="38"/>
                      <a:pt x="124" y="43"/>
                    </a:cubicBezTo>
                    <a:cubicBezTo>
                      <a:pt x="124" y="42"/>
                      <a:pt x="125" y="42"/>
                      <a:pt x="126" y="42"/>
                    </a:cubicBezTo>
                    <a:cubicBezTo>
                      <a:pt x="125" y="40"/>
                      <a:pt x="124" y="38"/>
                      <a:pt x="121" y="37"/>
                    </a:cubicBezTo>
                    <a:cubicBezTo>
                      <a:pt x="119" y="35"/>
                      <a:pt x="117" y="33"/>
                      <a:pt x="114" y="32"/>
                    </a:cubicBezTo>
                    <a:cubicBezTo>
                      <a:pt x="108" y="29"/>
                      <a:pt x="101" y="28"/>
                      <a:pt x="97" y="28"/>
                    </a:cubicBezTo>
                    <a:cubicBezTo>
                      <a:pt x="95" y="22"/>
                      <a:pt x="93" y="16"/>
                      <a:pt x="88" y="11"/>
                    </a:cubicBezTo>
                    <a:cubicBezTo>
                      <a:pt x="84" y="7"/>
                      <a:pt x="79" y="3"/>
                      <a:pt x="73" y="1"/>
                    </a:cubicBezTo>
                    <a:cubicBezTo>
                      <a:pt x="70" y="1"/>
                      <a:pt x="68" y="0"/>
                      <a:pt x="66" y="0"/>
                    </a:cubicBezTo>
                    <a:cubicBezTo>
                      <a:pt x="64" y="0"/>
                      <a:pt x="61" y="0"/>
                      <a:pt x="60" y="0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5" y="0"/>
                      <a:pt x="53" y="0"/>
                      <a:pt x="52" y="0"/>
                    </a:cubicBezTo>
                    <a:cubicBezTo>
                      <a:pt x="49" y="0"/>
                      <a:pt x="47" y="1"/>
                      <a:pt x="44" y="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89" name="Freeform 1652"/>
              <p:cNvSpPr/>
              <p:nvPr/>
            </p:nvSpPr>
            <p:spPr>
              <a:xfrm>
                <a:off x="5426037" y="4646639"/>
                <a:ext cx="307977" cy="225427"/>
              </a:xfrm>
              <a:custGeom>
                <a:avLst/>
                <a:gdLst>
                  <a:gd name="txL" fmla="*/ 0 w 82"/>
                  <a:gd name="txT" fmla="*/ 0 h 60"/>
                  <a:gd name="txR" fmla="*/ 82 w 82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60">
                    <a:moveTo>
                      <a:pt x="45" y="2"/>
                    </a:moveTo>
                    <a:cubicBezTo>
                      <a:pt x="37" y="0"/>
                      <a:pt x="31" y="2"/>
                      <a:pt x="24" y="5"/>
                    </a:cubicBezTo>
                    <a:cubicBezTo>
                      <a:pt x="19" y="7"/>
                      <a:pt x="14" y="11"/>
                      <a:pt x="10" y="15"/>
                    </a:cubicBezTo>
                    <a:cubicBezTo>
                      <a:pt x="9" y="17"/>
                      <a:pt x="5" y="19"/>
                      <a:pt x="3" y="22"/>
                    </a:cubicBezTo>
                    <a:cubicBezTo>
                      <a:pt x="1" y="25"/>
                      <a:pt x="0" y="28"/>
                      <a:pt x="0" y="28"/>
                    </a:cubicBezTo>
                    <a:cubicBezTo>
                      <a:pt x="2" y="27"/>
                      <a:pt x="5" y="30"/>
                      <a:pt x="7" y="33"/>
                    </a:cubicBezTo>
                    <a:cubicBezTo>
                      <a:pt x="9" y="36"/>
                      <a:pt x="10" y="39"/>
                      <a:pt x="12" y="42"/>
                    </a:cubicBezTo>
                    <a:cubicBezTo>
                      <a:pt x="15" y="46"/>
                      <a:pt x="19" y="50"/>
                      <a:pt x="24" y="54"/>
                    </a:cubicBezTo>
                    <a:cubicBezTo>
                      <a:pt x="29" y="57"/>
                      <a:pt x="35" y="59"/>
                      <a:pt x="41" y="60"/>
                    </a:cubicBezTo>
                    <a:cubicBezTo>
                      <a:pt x="48" y="60"/>
                      <a:pt x="55" y="57"/>
                      <a:pt x="59" y="52"/>
                    </a:cubicBezTo>
                    <a:cubicBezTo>
                      <a:pt x="64" y="48"/>
                      <a:pt x="66" y="41"/>
                      <a:pt x="67" y="35"/>
                    </a:cubicBezTo>
                    <a:cubicBezTo>
                      <a:pt x="70" y="35"/>
                      <a:pt x="72" y="36"/>
                      <a:pt x="74" y="37"/>
                    </a:cubicBezTo>
                    <a:cubicBezTo>
                      <a:pt x="76" y="39"/>
                      <a:pt x="79" y="41"/>
                      <a:pt x="82" y="42"/>
                    </a:cubicBezTo>
                    <a:cubicBezTo>
                      <a:pt x="82" y="40"/>
                      <a:pt x="82" y="40"/>
                      <a:pt x="82" y="40"/>
                    </a:cubicBezTo>
                    <a:cubicBezTo>
                      <a:pt x="81" y="40"/>
                      <a:pt x="78" y="39"/>
                      <a:pt x="76" y="37"/>
                    </a:cubicBezTo>
                    <a:cubicBezTo>
                      <a:pt x="73" y="36"/>
                      <a:pt x="70" y="34"/>
                      <a:pt x="68" y="34"/>
                    </a:cubicBezTo>
                    <a:cubicBezTo>
                      <a:pt x="68" y="29"/>
                      <a:pt x="68" y="25"/>
                      <a:pt x="68" y="21"/>
                    </a:cubicBezTo>
                    <a:cubicBezTo>
                      <a:pt x="67" y="17"/>
                      <a:pt x="66" y="14"/>
                      <a:pt x="63" y="11"/>
                    </a:cubicBezTo>
                    <a:cubicBezTo>
                      <a:pt x="59" y="7"/>
                      <a:pt x="51" y="3"/>
                      <a:pt x="45" y="2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90" name="Freeform 1653"/>
              <p:cNvSpPr/>
              <p:nvPr/>
            </p:nvSpPr>
            <p:spPr>
              <a:xfrm>
                <a:off x="3732164" y="5972211"/>
                <a:ext cx="0" cy="3175"/>
              </a:xfrm>
              <a:custGeom>
                <a:avLst/>
                <a:gdLst>
                  <a:gd name="txL" fmla="*/ 0 w 0"/>
                  <a:gd name="txT" fmla="*/ 0 h 1"/>
                  <a:gd name="txR" fmla="*/ 0 w 0"/>
                  <a:gd name="txB" fmla="*/ 1 h 1"/>
                </a:gdLst>
                <a:ahLst/>
                <a:cxnLst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91" name="Freeform 1654"/>
              <p:cNvSpPr/>
              <p:nvPr/>
            </p:nvSpPr>
            <p:spPr>
              <a:xfrm>
                <a:off x="3728989" y="5972211"/>
                <a:ext cx="3175" cy="3175"/>
              </a:xfrm>
              <a:custGeom>
                <a:avLst/>
                <a:gdLst>
                  <a:gd name="txL" fmla="*/ 0 w 1"/>
                  <a:gd name="txT" fmla="*/ 0 h 1"/>
                  <a:gd name="txR" fmla="*/ 1 w 1"/>
                  <a:gd name="txB" fmla="*/ 1 h 1"/>
                </a:gdLst>
                <a:ahLst/>
                <a:cxnLst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92" name="Freeform 1655"/>
              <p:cNvSpPr/>
              <p:nvPr/>
            </p:nvSpPr>
            <p:spPr>
              <a:xfrm>
                <a:off x="6157879" y="5156230"/>
                <a:ext cx="371477" cy="560391"/>
              </a:xfrm>
              <a:custGeom>
                <a:avLst/>
                <a:gdLst>
                  <a:gd name="txL" fmla="*/ 0 w 99"/>
                  <a:gd name="txT" fmla="*/ 0 h 149"/>
                  <a:gd name="txR" fmla="*/ 99 w 99"/>
                  <a:gd name="txB" fmla="*/ 149 h 14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9" h="149">
                    <a:moveTo>
                      <a:pt x="7" y="101"/>
                    </a:moveTo>
                    <a:cubicBezTo>
                      <a:pt x="12" y="112"/>
                      <a:pt x="21" y="118"/>
                      <a:pt x="30" y="124"/>
                    </a:cubicBezTo>
                    <a:cubicBezTo>
                      <a:pt x="38" y="130"/>
                      <a:pt x="47" y="133"/>
                      <a:pt x="56" y="136"/>
                    </a:cubicBezTo>
                    <a:cubicBezTo>
                      <a:pt x="63" y="138"/>
                      <a:pt x="82" y="149"/>
                      <a:pt x="82" y="149"/>
                    </a:cubicBezTo>
                    <a:cubicBezTo>
                      <a:pt x="80" y="135"/>
                      <a:pt x="90" y="121"/>
                      <a:pt x="95" y="108"/>
                    </a:cubicBezTo>
                    <a:cubicBezTo>
                      <a:pt x="98" y="99"/>
                      <a:pt x="99" y="88"/>
                      <a:pt x="99" y="78"/>
                    </a:cubicBezTo>
                    <a:cubicBezTo>
                      <a:pt x="98" y="67"/>
                      <a:pt x="95" y="56"/>
                      <a:pt x="89" y="48"/>
                    </a:cubicBezTo>
                    <a:cubicBezTo>
                      <a:pt x="88" y="47"/>
                      <a:pt x="88" y="46"/>
                      <a:pt x="87" y="45"/>
                    </a:cubicBezTo>
                    <a:cubicBezTo>
                      <a:pt x="86" y="44"/>
                      <a:pt x="86" y="44"/>
                      <a:pt x="85" y="43"/>
                    </a:cubicBezTo>
                    <a:cubicBezTo>
                      <a:pt x="85" y="43"/>
                      <a:pt x="84" y="43"/>
                      <a:pt x="84" y="42"/>
                    </a:cubicBezTo>
                    <a:cubicBezTo>
                      <a:pt x="82" y="41"/>
                      <a:pt x="80" y="40"/>
                      <a:pt x="78" y="39"/>
                    </a:cubicBezTo>
                    <a:cubicBezTo>
                      <a:pt x="73" y="37"/>
                      <a:pt x="68" y="35"/>
                      <a:pt x="63" y="34"/>
                    </a:cubicBezTo>
                    <a:cubicBezTo>
                      <a:pt x="52" y="32"/>
                      <a:pt x="40" y="31"/>
                      <a:pt x="30" y="35"/>
                    </a:cubicBezTo>
                    <a:cubicBezTo>
                      <a:pt x="29" y="30"/>
                      <a:pt x="29" y="24"/>
                      <a:pt x="30" y="20"/>
                    </a:cubicBezTo>
                    <a:cubicBezTo>
                      <a:pt x="32" y="13"/>
                      <a:pt x="36" y="7"/>
                      <a:pt x="40" y="2"/>
                    </a:cubicBezTo>
                    <a:cubicBezTo>
                      <a:pt x="40" y="2"/>
                      <a:pt x="39" y="1"/>
                      <a:pt x="38" y="0"/>
                    </a:cubicBezTo>
                    <a:cubicBezTo>
                      <a:pt x="36" y="3"/>
                      <a:pt x="32" y="8"/>
                      <a:pt x="30" y="15"/>
                    </a:cubicBezTo>
                    <a:cubicBezTo>
                      <a:pt x="28" y="22"/>
                      <a:pt x="27" y="30"/>
                      <a:pt x="28" y="35"/>
                    </a:cubicBezTo>
                    <a:cubicBezTo>
                      <a:pt x="21" y="38"/>
                      <a:pt x="15" y="42"/>
                      <a:pt x="10" y="48"/>
                    </a:cubicBezTo>
                    <a:cubicBezTo>
                      <a:pt x="7" y="51"/>
                      <a:pt x="6" y="54"/>
                      <a:pt x="4" y="58"/>
                    </a:cubicBezTo>
                    <a:cubicBezTo>
                      <a:pt x="3" y="61"/>
                      <a:pt x="2" y="64"/>
                      <a:pt x="1" y="68"/>
                    </a:cubicBezTo>
                    <a:cubicBezTo>
                      <a:pt x="0" y="78"/>
                      <a:pt x="2" y="92"/>
                      <a:pt x="7" y="10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93" name="Freeform 1656"/>
              <p:cNvSpPr/>
              <p:nvPr/>
            </p:nvSpPr>
            <p:spPr>
              <a:xfrm>
                <a:off x="5564150" y="4559326"/>
                <a:ext cx="417515" cy="312740"/>
              </a:xfrm>
              <a:custGeom>
                <a:avLst/>
                <a:gdLst>
                  <a:gd name="txL" fmla="*/ 0 w 111"/>
                  <a:gd name="txT" fmla="*/ 0 h 83"/>
                  <a:gd name="txR" fmla="*/ 111 w 111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1" h="83">
                    <a:moveTo>
                      <a:pt x="70" y="4"/>
                    </a:moveTo>
                    <a:cubicBezTo>
                      <a:pt x="62" y="0"/>
                      <a:pt x="53" y="2"/>
                      <a:pt x="44" y="3"/>
                    </a:cubicBezTo>
                    <a:cubicBezTo>
                      <a:pt x="37" y="4"/>
                      <a:pt x="30" y="6"/>
                      <a:pt x="22" y="9"/>
                    </a:cubicBezTo>
                    <a:cubicBezTo>
                      <a:pt x="20" y="10"/>
                      <a:pt x="14" y="11"/>
                      <a:pt x="9" y="13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9" y="22"/>
                      <a:pt x="9" y="36"/>
                      <a:pt x="14" y="46"/>
                    </a:cubicBezTo>
                    <a:cubicBezTo>
                      <a:pt x="17" y="53"/>
                      <a:pt x="21" y="61"/>
                      <a:pt x="28" y="67"/>
                    </a:cubicBezTo>
                    <a:cubicBezTo>
                      <a:pt x="34" y="74"/>
                      <a:pt x="42" y="79"/>
                      <a:pt x="51" y="81"/>
                    </a:cubicBezTo>
                    <a:cubicBezTo>
                      <a:pt x="60" y="83"/>
                      <a:pt x="69" y="80"/>
                      <a:pt x="76" y="74"/>
                    </a:cubicBezTo>
                    <a:cubicBezTo>
                      <a:pt x="83" y="69"/>
                      <a:pt x="88" y="61"/>
                      <a:pt x="91" y="52"/>
                    </a:cubicBezTo>
                    <a:cubicBezTo>
                      <a:pt x="95" y="54"/>
                      <a:pt x="98" y="56"/>
                      <a:pt x="100" y="58"/>
                    </a:cubicBezTo>
                    <a:cubicBezTo>
                      <a:pt x="104" y="61"/>
                      <a:pt x="107" y="65"/>
                      <a:pt x="109" y="69"/>
                    </a:cubicBezTo>
                    <a:cubicBezTo>
                      <a:pt x="111" y="68"/>
                      <a:pt x="111" y="68"/>
                      <a:pt x="111" y="68"/>
                    </a:cubicBezTo>
                    <a:cubicBezTo>
                      <a:pt x="110" y="66"/>
                      <a:pt x="106" y="62"/>
                      <a:pt x="103" y="59"/>
                    </a:cubicBezTo>
                    <a:cubicBezTo>
                      <a:pt x="99" y="56"/>
                      <a:pt x="95" y="52"/>
                      <a:pt x="92" y="51"/>
                    </a:cubicBezTo>
                    <a:cubicBezTo>
                      <a:pt x="94" y="45"/>
                      <a:pt x="95" y="40"/>
                      <a:pt x="95" y="34"/>
                    </a:cubicBezTo>
                    <a:cubicBezTo>
                      <a:pt x="94" y="29"/>
                      <a:pt x="93" y="24"/>
                      <a:pt x="90" y="20"/>
                    </a:cubicBezTo>
                    <a:cubicBezTo>
                      <a:pt x="86" y="14"/>
                      <a:pt x="78" y="8"/>
                      <a:pt x="70" y="4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94" name="Freeform 1657"/>
              <p:cNvSpPr/>
              <p:nvPr/>
            </p:nvSpPr>
            <p:spPr>
              <a:xfrm>
                <a:off x="5294273" y="4841903"/>
                <a:ext cx="473078" cy="292102"/>
              </a:xfrm>
              <a:custGeom>
                <a:avLst/>
                <a:gdLst>
                  <a:gd name="txL" fmla="*/ 0 w 126"/>
                  <a:gd name="txT" fmla="*/ 0 h 78"/>
                  <a:gd name="txR" fmla="*/ 126 w 126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6" h="78">
                    <a:moveTo>
                      <a:pt x="43" y="7"/>
                    </a:moveTo>
                    <a:cubicBezTo>
                      <a:pt x="39" y="9"/>
                      <a:pt x="37" y="12"/>
                      <a:pt x="35" y="16"/>
                    </a:cubicBezTo>
                    <a:cubicBezTo>
                      <a:pt x="33" y="19"/>
                      <a:pt x="32" y="22"/>
                      <a:pt x="30" y="26"/>
                    </a:cubicBezTo>
                    <a:cubicBezTo>
                      <a:pt x="27" y="32"/>
                      <a:pt x="25" y="38"/>
                      <a:pt x="21" y="45"/>
                    </a:cubicBezTo>
                    <a:cubicBezTo>
                      <a:pt x="19" y="47"/>
                      <a:pt x="15" y="51"/>
                      <a:pt x="10" y="54"/>
                    </a:cubicBezTo>
                    <a:cubicBezTo>
                      <a:pt x="5" y="57"/>
                      <a:pt x="0" y="59"/>
                      <a:pt x="0" y="59"/>
                    </a:cubicBezTo>
                    <a:cubicBezTo>
                      <a:pt x="4" y="60"/>
                      <a:pt x="8" y="62"/>
                      <a:pt x="11" y="64"/>
                    </a:cubicBezTo>
                    <a:cubicBezTo>
                      <a:pt x="15" y="66"/>
                      <a:pt x="19" y="67"/>
                      <a:pt x="23" y="69"/>
                    </a:cubicBezTo>
                    <a:cubicBezTo>
                      <a:pt x="30" y="72"/>
                      <a:pt x="38" y="75"/>
                      <a:pt x="44" y="76"/>
                    </a:cubicBezTo>
                    <a:cubicBezTo>
                      <a:pt x="53" y="78"/>
                      <a:pt x="63" y="78"/>
                      <a:pt x="69" y="77"/>
                    </a:cubicBezTo>
                    <a:cubicBezTo>
                      <a:pt x="71" y="77"/>
                      <a:pt x="72" y="76"/>
                      <a:pt x="73" y="76"/>
                    </a:cubicBezTo>
                    <a:cubicBezTo>
                      <a:pt x="75" y="76"/>
                      <a:pt x="75" y="76"/>
                      <a:pt x="75" y="76"/>
                    </a:cubicBezTo>
                    <a:cubicBezTo>
                      <a:pt x="76" y="75"/>
                      <a:pt x="77" y="75"/>
                      <a:pt x="78" y="75"/>
                    </a:cubicBezTo>
                    <a:cubicBezTo>
                      <a:pt x="81" y="74"/>
                      <a:pt x="84" y="72"/>
                      <a:pt x="87" y="70"/>
                    </a:cubicBezTo>
                    <a:cubicBezTo>
                      <a:pt x="93" y="66"/>
                      <a:pt x="97" y="59"/>
                      <a:pt x="100" y="50"/>
                    </a:cubicBezTo>
                    <a:cubicBezTo>
                      <a:pt x="102" y="42"/>
                      <a:pt x="102" y="32"/>
                      <a:pt x="100" y="24"/>
                    </a:cubicBezTo>
                    <a:cubicBezTo>
                      <a:pt x="103" y="23"/>
                      <a:pt x="107" y="23"/>
                      <a:pt x="111" y="24"/>
                    </a:cubicBezTo>
                    <a:cubicBezTo>
                      <a:pt x="116" y="25"/>
                      <a:pt x="121" y="28"/>
                      <a:pt x="125" y="31"/>
                    </a:cubicBezTo>
                    <a:cubicBezTo>
                      <a:pt x="125" y="30"/>
                      <a:pt x="125" y="30"/>
                      <a:pt x="126" y="29"/>
                    </a:cubicBezTo>
                    <a:cubicBezTo>
                      <a:pt x="124" y="27"/>
                      <a:pt x="119" y="25"/>
                      <a:pt x="114" y="24"/>
                    </a:cubicBezTo>
                    <a:cubicBezTo>
                      <a:pt x="109" y="23"/>
                      <a:pt x="103" y="22"/>
                      <a:pt x="99" y="23"/>
                    </a:cubicBezTo>
                    <a:cubicBezTo>
                      <a:pt x="96" y="12"/>
                      <a:pt x="87" y="2"/>
                      <a:pt x="75" y="1"/>
                    </a:cubicBezTo>
                    <a:cubicBezTo>
                      <a:pt x="72" y="0"/>
                      <a:pt x="70" y="0"/>
                      <a:pt x="67" y="0"/>
                    </a:cubicBezTo>
                    <a:cubicBezTo>
                      <a:pt x="66" y="0"/>
                      <a:pt x="65" y="1"/>
                      <a:pt x="63" y="1"/>
                    </a:cubicBezTo>
                    <a:cubicBezTo>
                      <a:pt x="63" y="1"/>
                      <a:pt x="62" y="1"/>
                      <a:pt x="61" y="1"/>
                    </a:cubicBezTo>
                    <a:cubicBezTo>
                      <a:pt x="60" y="1"/>
                      <a:pt x="59" y="1"/>
                      <a:pt x="59" y="2"/>
                    </a:cubicBezTo>
                    <a:cubicBezTo>
                      <a:pt x="52" y="3"/>
                      <a:pt x="47" y="5"/>
                      <a:pt x="43" y="7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95" name="Freeform 1658"/>
              <p:cNvSpPr/>
              <p:nvPr/>
            </p:nvSpPr>
            <p:spPr>
              <a:xfrm>
                <a:off x="5594313" y="5221318"/>
                <a:ext cx="255589" cy="385765"/>
              </a:xfrm>
              <a:custGeom>
                <a:avLst/>
                <a:gdLst>
                  <a:gd name="txL" fmla="*/ 0 w 68"/>
                  <a:gd name="txT" fmla="*/ 0 h 103"/>
                  <a:gd name="txR" fmla="*/ 68 w 68"/>
                  <a:gd name="txB" fmla="*/ 103 h 10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103">
                    <a:moveTo>
                      <a:pt x="4" y="68"/>
                    </a:moveTo>
                    <a:cubicBezTo>
                      <a:pt x="8" y="76"/>
                      <a:pt x="14" y="80"/>
                      <a:pt x="20" y="84"/>
                    </a:cubicBezTo>
                    <a:cubicBezTo>
                      <a:pt x="25" y="88"/>
                      <a:pt x="31" y="90"/>
                      <a:pt x="37" y="92"/>
                    </a:cubicBezTo>
                    <a:cubicBezTo>
                      <a:pt x="40" y="93"/>
                      <a:pt x="44" y="96"/>
                      <a:pt x="48" y="98"/>
                    </a:cubicBezTo>
                    <a:cubicBezTo>
                      <a:pt x="52" y="101"/>
                      <a:pt x="55" y="103"/>
                      <a:pt x="55" y="103"/>
                    </a:cubicBezTo>
                    <a:cubicBezTo>
                      <a:pt x="54" y="93"/>
                      <a:pt x="61" y="83"/>
                      <a:pt x="64" y="74"/>
                    </a:cubicBezTo>
                    <a:cubicBezTo>
                      <a:pt x="67" y="67"/>
                      <a:pt x="68" y="60"/>
                      <a:pt x="68" y="53"/>
                    </a:cubicBezTo>
                    <a:cubicBezTo>
                      <a:pt x="67" y="46"/>
                      <a:pt x="66" y="40"/>
                      <a:pt x="62" y="34"/>
                    </a:cubicBezTo>
                    <a:cubicBezTo>
                      <a:pt x="59" y="29"/>
                      <a:pt x="52" y="25"/>
                      <a:pt x="45" y="23"/>
                    </a:cubicBezTo>
                    <a:cubicBezTo>
                      <a:pt x="38" y="21"/>
                      <a:pt x="30" y="21"/>
                      <a:pt x="22" y="23"/>
                    </a:cubicBezTo>
                    <a:cubicBezTo>
                      <a:pt x="22" y="20"/>
                      <a:pt x="22" y="16"/>
                      <a:pt x="22" y="13"/>
                    </a:cubicBezTo>
                    <a:cubicBezTo>
                      <a:pt x="23" y="9"/>
                      <a:pt x="25" y="5"/>
                      <a:pt x="28" y="1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5" y="2"/>
                      <a:pt x="23" y="6"/>
                      <a:pt x="22" y="10"/>
                    </a:cubicBezTo>
                    <a:cubicBezTo>
                      <a:pt x="21" y="15"/>
                      <a:pt x="20" y="20"/>
                      <a:pt x="21" y="23"/>
                    </a:cubicBezTo>
                    <a:cubicBezTo>
                      <a:pt x="11" y="26"/>
                      <a:pt x="3" y="33"/>
                      <a:pt x="1" y="44"/>
                    </a:cubicBezTo>
                    <a:cubicBezTo>
                      <a:pt x="0" y="51"/>
                      <a:pt x="2" y="61"/>
                      <a:pt x="4" y="6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96" name="Freeform 1659"/>
              <p:cNvSpPr/>
              <p:nvPr/>
            </p:nvSpPr>
            <p:spPr>
              <a:xfrm>
                <a:off x="5297448" y="5438807"/>
                <a:ext cx="365127" cy="511179"/>
              </a:xfrm>
              <a:custGeom>
                <a:avLst/>
                <a:gdLst>
                  <a:gd name="txL" fmla="*/ 0 w 97"/>
                  <a:gd name="txT" fmla="*/ 0 h 136"/>
                  <a:gd name="txR" fmla="*/ 97 w 97"/>
                  <a:gd name="txB" fmla="*/ 136 h 1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7" h="136">
                    <a:moveTo>
                      <a:pt x="3" y="52"/>
                    </a:moveTo>
                    <a:cubicBezTo>
                      <a:pt x="0" y="60"/>
                      <a:pt x="1" y="70"/>
                      <a:pt x="2" y="80"/>
                    </a:cubicBezTo>
                    <a:cubicBezTo>
                      <a:pt x="2" y="89"/>
                      <a:pt x="4" y="98"/>
                      <a:pt x="6" y="107"/>
                    </a:cubicBezTo>
                    <a:cubicBezTo>
                      <a:pt x="7" y="110"/>
                      <a:pt x="8" y="118"/>
                      <a:pt x="8" y="124"/>
                    </a:cubicBezTo>
                    <a:cubicBezTo>
                      <a:pt x="8" y="130"/>
                      <a:pt x="8" y="136"/>
                      <a:pt x="8" y="136"/>
                    </a:cubicBezTo>
                    <a:cubicBezTo>
                      <a:pt x="13" y="131"/>
                      <a:pt x="20" y="129"/>
                      <a:pt x="28" y="127"/>
                    </a:cubicBezTo>
                    <a:cubicBezTo>
                      <a:pt x="35" y="126"/>
                      <a:pt x="43" y="125"/>
                      <a:pt x="50" y="122"/>
                    </a:cubicBezTo>
                    <a:cubicBezTo>
                      <a:pt x="60" y="118"/>
                      <a:pt x="71" y="112"/>
                      <a:pt x="79" y="103"/>
                    </a:cubicBezTo>
                    <a:cubicBezTo>
                      <a:pt x="87" y="93"/>
                      <a:pt x="94" y="82"/>
                      <a:pt x="95" y="70"/>
                    </a:cubicBezTo>
                    <a:cubicBezTo>
                      <a:pt x="97" y="58"/>
                      <a:pt x="92" y="47"/>
                      <a:pt x="84" y="40"/>
                    </a:cubicBezTo>
                    <a:cubicBezTo>
                      <a:pt x="76" y="33"/>
                      <a:pt x="65" y="28"/>
                      <a:pt x="55" y="26"/>
                    </a:cubicBezTo>
                    <a:cubicBezTo>
                      <a:pt x="56" y="22"/>
                      <a:pt x="58" y="19"/>
                      <a:pt x="60" y="15"/>
                    </a:cubicBezTo>
                    <a:cubicBezTo>
                      <a:pt x="63" y="10"/>
                      <a:pt x="67" y="6"/>
                      <a:pt x="72" y="2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67" y="2"/>
                      <a:pt x="64" y="7"/>
                      <a:pt x="61" y="12"/>
                    </a:cubicBezTo>
                    <a:cubicBezTo>
                      <a:pt x="57" y="17"/>
                      <a:pt x="54" y="22"/>
                      <a:pt x="53" y="26"/>
                    </a:cubicBezTo>
                    <a:cubicBezTo>
                      <a:pt x="46" y="25"/>
                      <a:pt x="39" y="25"/>
                      <a:pt x="33" y="26"/>
                    </a:cubicBezTo>
                    <a:cubicBezTo>
                      <a:pt x="27" y="27"/>
                      <a:pt x="22" y="29"/>
                      <a:pt x="18" y="32"/>
                    </a:cubicBezTo>
                    <a:cubicBezTo>
                      <a:pt x="15" y="34"/>
                      <a:pt x="12" y="37"/>
                      <a:pt x="9" y="41"/>
                    </a:cubicBezTo>
                    <a:cubicBezTo>
                      <a:pt x="7" y="44"/>
                      <a:pt x="5" y="48"/>
                      <a:pt x="3" y="52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97" name="Freeform 1660"/>
              <p:cNvSpPr/>
              <p:nvPr/>
            </p:nvSpPr>
            <p:spPr>
              <a:xfrm>
                <a:off x="5076785" y="5453095"/>
                <a:ext cx="420690" cy="552454"/>
              </a:xfrm>
              <a:custGeom>
                <a:avLst/>
                <a:gdLst>
                  <a:gd name="txL" fmla="*/ 0 w 112"/>
                  <a:gd name="txT" fmla="*/ 0 h 147"/>
                  <a:gd name="txR" fmla="*/ 112 w 112"/>
                  <a:gd name="txB" fmla="*/ 147 h 1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2" h="147">
                    <a:moveTo>
                      <a:pt x="6" y="49"/>
                    </a:moveTo>
                    <a:cubicBezTo>
                      <a:pt x="0" y="60"/>
                      <a:pt x="1" y="71"/>
                      <a:pt x="1" y="83"/>
                    </a:cubicBezTo>
                    <a:cubicBezTo>
                      <a:pt x="1" y="93"/>
                      <a:pt x="3" y="103"/>
                      <a:pt x="5" y="114"/>
                    </a:cubicBezTo>
                    <a:cubicBezTo>
                      <a:pt x="6" y="118"/>
                      <a:pt x="7" y="126"/>
                      <a:pt x="6" y="133"/>
                    </a:cubicBezTo>
                    <a:cubicBezTo>
                      <a:pt x="6" y="141"/>
                      <a:pt x="6" y="147"/>
                      <a:pt x="6" y="147"/>
                    </a:cubicBezTo>
                    <a:cubicBezTo>
                      <a:pt x="13" y="142"/>
                      <a:pt x="21" y="140"/>
                      <a:pt x="30" y="138"/>
                    </a:cubicBezTo>
                    <a:cubicBezTo>
                      <a:pt x="38" y="136"/>
                      <a:pt x="47" y="135"/>
                      <a:pt x="55" y="133"/>
                    </a:cubicBezTo>
                    <a:cubicBezTo>
                      <a:pt x="66" y="129"/>
                      <a:pt x="78" y="123"/>
                      <a:pt x="87" y="115"/>
                    </a:cubicBezTo>
                    <a:cubicBezTo>
                      <a:pt x="97" y="107"/>
                      <a:pt x="105" y="96"/>
                      <a:pt x="108" y="84"/>
                    </a:cubicBezTo>
                    <a:cubicBezTo>
                      <a:pt x="112" y="71"/>
                      <a:pt x="109" y="59"/>
                      <a:pt x="102" y="49"/>
                    </a:cubicBezTo>
                    <a:cubicBezTo>
                      <a:pt x="95" y="38"/>
                      <a:pt x="84" y="31"/>
                      <a:pt x="73" y="26"/>
                    </a:cubicBezTo>
                    <a:cubicBezTo>
                      <a:pt x="75" y="22"/>
                      <a:pt x="78" y="18"/>
                      <a:pt x="82" y="14"/>
                    </a:cubicBezTo>
                    <a:cubicBezTo>
                      <a:pt x="86" y="10"/>
                      <a:pt x="92" y="6"/>
                      <a:pt x="98" y="3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3" y="2"/>
                      <a:pt x="88" y="6"/>
                      <a:pt x="83" y="11"/>
                    </a:cubicBezTo>
                    <a:cubicBezTo>
                      <a:pt x="78" y="15"/>
                      <a:pt x="74" y="20"/>
                      <a:pt x="71" y="25"/>
                    </a:cubicBezTo>
                    <a:cubicBezTo>
                      <a:pt x="64" y="22"/>
                      <a:pt x="56" y="20"/>
                      <a:pt x="49" y="20"/>
                    </a:cubicBezTo>
                    <a:cubicBezTo>
                      <a:pt x="42" y="20"/>
                      <a:pt x="35" y="21"/>
                      <a:pt x="29" y="25"/>
                    </a:cubicBezTo>
                    <a:cubicBezTo>
                      <a:pt x="20" y="30"/>
                      <a:pt x="11" y="40"/>
                      <a:pt x="6" y="49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98" name="Freeform 1661"/>
              <p:cNvSpPr/>
              <p:nvPr/>
            </p:nvSpPr>
            <p:spPr>
              <a:xfrm>
                <a:off x="4918034" y="5389594"/>
                <a:ext cx="395290" cy="469903"/>
              </a:xfrm>
              <a:custGeom>
                <a:avLst/>
                <a:gdLst>
                  <a:gd name="txL" fmla="*/ 0 w 105"/>
                  <a:gd name="txT" fmla="*/ 0 h 125"/>
                  <a:gd name="txR" fmla="*/ 105 w 105"/>
                  <a:gd name="txB" fmla="*/ 125 h 1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5" h="125">
                    <a:moveTo>
                      <a:pt x="4" y="48"/>
                    </a:moveTo>
                    <a:cubicBezTo>
                      <a:pt x="0" y="60"/>
                      <a:pt x="3" y="70"/>
                      <a:pt x="6" y="80"/>
                    </a:cubicBezTo>
                    <a:cubicBezTo>
                      <a:pt x="9" y="89"/>
                      <a:pt x="13" y="96"/>
                      <a:pt x="19" y="103"/>
                    </a:cubicBezTo>
                    <a:cubicBezTo>
                      <a:pt x="21" y="105"/>
                      <a:pt x="24" y="111"/>
                      <a:pt x="27" y="116"/>
                    </a:cubicBezTo>
                    <a:cubicBezTo>
                      <a:pt x="32" y="125"/>
                      <a:pt x="32" y="125"/>
                      <a:pt x="32" y="125"/>
                    </a:cubicBezTo>
                    <a:cubicBezTo>
                      <a:pt x="38" y="113"/>
                      <a:pt x="54" y="108"/>
                      <a:pt x="64" y="101"/>
                    </a:cubicBezTo>
                    <a:cubicBezTo>
                      <a:pt x="71" y="96"/>
                      <a:pt x="78" y="90"/>
                      <a:pt x="84" y="84"/>
                    </a:cubicBezTo>
                    <a:cubicBezTo>
                      <a:pt x="89" y="78"/>
                      <a:pt x="93" y="71"/>
                      <a:pt x="95" y="63"/>
                    </a:cubicBezTo>
                    <a:cubicBezTo>
                      <a:pt x="96" y="55"/>
                      <a:pt x="94" y="46"/>
                      <a:pt x="90" y="38"/>
                    </a:cubicBezTo>
                    <a:cubicBezTo>
                      <a:pt x="86" y="29"/>
                      <a:pt x="80" y="20"/>
                      <a:pt x="71" y="14"/>
                    </a:cubicBezTo>
                    <a:cubicBezTo>
                      <a:pt x="75" y="10"/>
                      <a:pt x="79" y="7"/>
                      <a:pt x="84" y="5"/>
                    </a:cubicBezTo>
                    <a:cubicBezTo>
                      <a:pt x="91" y="3"/>
                      <a:pt x="98" y="2"/>
                      <a:pt x="104" y="4"/>
                    </a:cubicBezTo>
                    <a:cubicBezTo>
                      <a:pt x="104" y="3"/>
                      <a:pt x="104" y="2"/>
                      <a:pt x="105" y="1"/>
                    </a:cubicBezTo>
                    <a:cubicBezTo>
                      <a:pt x="102" y="0"/>
                      <a:pt x="95" y="0"/>
                      <a:pt x="88" y="3"/>
                    </a:cubicBezTo>
                    <a:cubicBezTo>
                      <a:pt x="81" y="5"/>
                      <a:pt x="74" y="9"/>
                      <a:pt x="70" y="13"/>
                    </a:cubicBezTo>
                    <a:cubicBezTo>
                      <a:pt x="64" y="10"/>
                      <a:pt x="57" y="7"/>
                      <a:pt x="50" y="8"/>
                    </a:cubicBezTo>
                    <a:cubicBezTo>
                      <a:pt x="43" y="8"/>
                      <a:pt x="35" y="11"/>
                      <a:pt x="28" y="16"/>
                    </a:cubicBezTo>
                    <a:cubicBezTo>
                      <a:pt x="23" y="20"/>
                      <a:pt x="18" y="25"/>
                      <a:pt x="14" y="31"/>
                    </a:cubicBezTo>
                    <a:cubicBezTo>
                      <a:pt x="9" y="37"/>
                      <a:pt x="6" y="43"/>
                      <a:pt x="4" y="4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99" name="Freeform 1662"/>
              <p:cNvSpPr/>
              <p:nvPr/>
            </p:nvSpPr>
            <p:spPr>
              <a:xfrm>
                <a:off x="4614819" y="5472145"/>
                <a:ext cx="349252" cy="522291"/>
              </a:xfrm>
              <a:custGeom>
                <a:avLst/>
                <a:gdLst>
                  <a:gd name="txL" fmla="*/ 0 w 93"/>
                  <a:gd name="txT" fmla="*/ 0 h 139"/>
                  <a:gd name="txR" fmla="*/ 93 w 93"/>
                  <a:gd name="txB" fmla="*/ 139 h 139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93" h="139">
                    <a:moveTo>
                      <a:pt x="0" y="71"/>
                    </a:moveTo>
                    <a:cubicBezTo>
                      <a:pt x="0" y="84"/>
                      <a:pt x="6" y="93"/>
                      <a:pt x="12" y="102"/>
                    </a:cubicBezTo>
                    <a:cubicBezTo>
                      <a:pt x="17" y="110"/>
                      <a:pt x="24" y="115"/>
                      <a:pt x="32" y="121"/>
                    </a:cubicBezTo>
                    <a:cubicBezTo>
                      <a:pt x="34" y="123"/>
                      <a:pt x="40" y="127"/>
                      <a:pt x="44" y="131"/>
                    </a:cubicBezTo>
                    <a:cubicBezTo>
                      <a:pt x="52" y="139"/>
                      <a:pt x="52" y="139"/>
                      <a:pt x="52" y="139"/>
                    </a:cubicBezTo>
                    <a:cubicBezTo>
                      <a:pt x="53" y="133"/>
                      <a:pt x="56" y="127"/>
                      <a:pt x="61" y="122"/>
                    </a:cubicBezTo>
                    <a:cubicBezTo>
                      <a:pt x="65" y="117"/>
                      <a:pt x="70" y="113"/>
                      <a:pt x="74" y="108"/>
                    </a:cubicBezTo>
                    <a:cubicBezTo>
                      <a:pt x="80" y="102"/>
                      <a:pt x="85" y="95"/>
                      <a:pt x="88" y="87"/>
                    </a:cubicBezTo>
                    <a:cubicBezTo>
                      <a:pt x="91" y="80"/>
                      <a:pt x="93" y="72"/>
                      <a:pt x="92" y="64"/>
                    </a:cubicBezTo>
                    <a:cubicBezTo>
                      <a:pt x="91" y="55"/>
                      <a:pt x="86" y="47"/>
                      <a:pt x="79" y="40"/>
                    </a:cubicBezTo>
                    <a:cubicBezTo>
                      <a:pt x="72" y="32"/>
                      <a:pt x="62" y="26"/>
                      <a:pt x="52" y="23"/>
                    </a:cubicBezTo>
                    <a:cubicBezTo>
                      <a:pt x="54" y="18"/>
                      <a:pt x="57" y="14"/>
                      <a:pt x="60" y="11"/>
                    </a:cubicBezTo>
                    <a:cubicBezTo>
                      <a:pt x="65" y="7"/>
                      <a:pt x="71" y="4"/>
                      <a:pt x="77" y="3"/>
                    </a:cubicBezTo>
                    <a:cubicBezTo>
                      <a:pt x="77" y="2"/>
                      <a:pt x="77" y="1"/>
                      <a:pt x="76" y="0"/>
                    </a:cubicBezTo>
                    <a:cubicBezTo>
                      <a:pt x="73" y="1"/>
                      <a:pt x="68" y="3"/>
                      <a:pt x="62" y="8"/>
                    </a:cubicBezTo>
                    <a:cubicBezTo>
                      <a:pt x="57" y="12"/>
                      <a:pt x="52" y="18"/>
                      <a:pt x="51" y="22"/>
                    </a:cubicBezTo>
                    <a:cubicBezTo>
                      <a:pt x="44" y="20"/>
                      <a:pt x="37" y="20"/>
                      <a:pt x="30" y="22"/>
                    </a:cubicBezTo>
                    <a:cubicBezTo>
                      <a:pt x="23" y="24"/>
                      <a:pt x="17" y="29"/>
                      <a:pt x="12" y="35"/>
                    </a:cubicBezTo>
                    <a:cubicBezTo>
                      <a:pt x="5" y="45"/>
                      <a:pt x="0" y="60"/>
                      <a:pt x="0" y="7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00" name="Freeform 1663"/>
              <p:cNvSpPr/>
              <p:nvPr/>
            </p:nvSpPr>
            <p:spPr>
              <a:xfrm>
                <a:off x="5060910" y="5400707"/>
                <a:ext cx="206376" cy="323852"/>
              </a:xfrm>
              <a:custGeom>
                <a:avLst/>
                <a:gdLst>
                  <a:gd name="txL" fmla="*/ 0 w 55"/>
                  <a:gd name="txT" fmla="*/ 0 h 86"/>
                  <a:gd name="txR" fmla="*/ 55 w 55"/>
                  <a:gd name="txB" fmla="*/ 86 h 86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55" h="86">
                    <a:moveTo>
                      <a:pt x="0" y="42"/>
                    </a:moveTo>
                    <a:cubicBezTo>
                      <a:pt x="0" y="47"/>
                      <a:pt x="3" y="52"/>
                      <a:pt x="6" y="57"/>
                    </a:cubicBezTo>
                    <a:cubicBezTo>
                      <a:pt x="9" y="62"/>
                      <a:pt x="12" y="66"/>
                      <a:pt x="15" y="70"/>
                    </a:cubicBezTo>
                    <a:cubicBezTo>
                      <a:pt x="16" y="72"/>
                      <a:pt x="18" y="75"/>
                      <a:pt x="20" y="79"/>
                    </a:cubicBezTo>
                    <a:cubicBezTo>
                      <a:pt x="21" y="82"/>
                      <a:pt x="22" y="86"/>
                      <a:pt x="22" y="86"/>
                    </a:cubicBezTo>
                    <a:cubicBezTo>
                      <a:pt x="24" y="82"/>
                      <a:pt x="28" y="79"/>
                      <a:pt x="31" y="76"/>
                    </a:cubicBezTo>
                    <a:cubicBezTo>
                      <a:pt x="35" y="73"/>
                      <a:pt x="39" y="70"/>
                      <a:pt x="42" y="67"/>
                    </a:cubicBezTo>
                    <a:cubicBezTo>
                      <a:pt x="46" y="63"/>
                      <a:pt x="50" y="57"/>
                      <a:pt x="52" y="50"/>
                    </a:cubicBezTo>
                    <a:cubicBezTo>
                      <a:pt x="54" y="44"/>
                      <a:pt x="55" y="36"/>
                      <a:pt x="53" y="30"/>
                    </a:cubicBezTo>
                    <a:cubicBezTo>
                      <a:pt x="51" y="23"/>
                      <a:pt x="46" y="18"/>
                      <a:pt x="40" y="16"/>
                    </a:cubicBezTo>
                    <a:cubicBezTo>
                      <a:pt x="34" y="14"/>
                      <a:pt x="27" y="14"/>
                      <a:pt x="21" y="16"/>
                    </a:cubicBezTo>
                    <a:cubicBezTo>
                      <a:pt x="21" y="14"/>
                      <a:pt x="21" y="12"/>
                      <a:pt x="21" y="9"/>
                    </a:cubicBezTo>
                    <a:cubicBezTo>
                      <a:pt x="21" y="6"/>
                      <a:pt x="22" y="3"/>
                      <a:pt x="23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2"/>
                      <a:pt x="21" y="5"/>
                      <a:pt x="20" y="8"/>
                    </a:cubicBezTo>
                    <a:cubicBezTo>
                      <a:pt x="20" y="11"/>
                      <a:pt x="20" y="14"/>
                      <a:pt x="21" y="16"/>
                    </a:cubicBezTo>
                    <a:cubicBezTo>
                      <a:pt x="17" y="17"/>
                      <a:pt x="13" y="19"/>
                      <a:pt x="10" y="21"/>
                    </a:cubicBezTo>
                    <a:cubicBezTo>
                      <a:pt x="7" y="22"/>
                      <a:pt x="4" y="24"/>
                      <a:pt x="3" y="27"/>
                    </a:cubicBezTo>
                    <a:cubicBezTo>
                      <a:pt x="1" y="31"/>
                      <a:pt x="0" y="37"/>
                      <a:pt x="0" y="42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01" name="Freeform 1664"/>
              <p:cNvSpPr/>
              <p:nvPr/>
            </p:nvSpPr>
            <p:spPr>
              <a:xfrm>
                <a:off x="4337005" y="5483257"/>
                <a:ext cx="427040" cy="409578"/>
              </a:xfrm>
              <a:custGeom>
                <a:avLst/>
                <a:gdLst>
                  <a:gd name="txL" fmla="*/ 0 w 114"/>
                  <a:gd name="txT" fmla="*/ 0 h 109"/>
                  <a:gd name="txR" fmla="*/ 114 w 114"/>
                  <a:gd name="txB" fmla="*/ 109 h 10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4" h="109">
                    <a:moveTo>
                      <a:pt x="19" y="23"/>
                    </a:moveTo>
                    <a:cubicBezTo>
                      <a:pt x="11" y="32"/>
                      <a:pt x="10" y="42"/>
                      <a:pt x="8" y="52"/>
                    </a:cubicBezTo>
                    <a:cubicBezTo>
                      <a:pt x="7" y="61"/>
                      <a:pt x="7" y="70"/>
                      <a:pt x="7" y="80"/>
                    </a:cubicBezTo>
                    <a:cubicBezTo>
                      <a:pt x="7" y="83"/>
                      <a:pt x="6" y="91"/>
                      <a:pt x="4" y="97"/>
                    </a:cubicBezTo>
                    <a:cubicBezTo>
                      <a:pt x="2" y="103"/>
                      <a:pt x="0" y="109"/>
                      <a:pt x="0" y="109"/>
                    </a:cubicBezTo>
                    <a:cubicBezTo>
                      <a:pt x="7" y="106"/>
                      <a:pt x="15" y="105"/>
                      <a:pt x="24" y="105"/>
                    </a:cubicBezTo>
                    <a:cubicBezTo>
                      <a:pt x="32" y="105"/>
                      <a:pt x="40" y="106"/>
                      <a:pt x="48" y="105"/>
                    </a:cubicBezTo>
                    <a:cubicBezTo>
                      <a:pt x="58" y="104"/>
                      <a:pt x="68" y="100"/>
                      <a:pt x="77" y="96"/>
                    </a:cubicBezTo>
                    <a:cubicBezTo>
                      <a:pt x="79" y="95"/>
                      <a:pt x="81" y="94"/>
                      <a:pt x="83" y="93"/>
                    </a:cubicBezTo>
                    <a:cubicBezTo>
                      <a:pt x="84" y="92"/>
                      <a:pt x="85" y="92"/>
                      <a:pt x="85" y="91"/>
                    </a:cubicBezTo>
                    <a:cubicBezTo>
                      <a:pt x="86" y="91"/>
                      <a:pt x="86" y="90"/>
                      <a:pt x="87" y="90"/>
                    </a:cubicBezTo>
                    <a:cubicBezTo>
                      <a:pt x="87" y="89"/>
                      <a:pt x="88" y="89"/>
                      <a:pt x="89" y="88"/>
                    </a:cubicBezTo>
                    <a:cubicBezTo>
                      <a:pt x="95" y="84"/>
                      <a:pt x="100" y="79"/>
                      <a:pt x="103" y="73"/>
                    </a:cubicBezTo>
                    <a:cubicBezTo>
                      <a:pt x="106" y="68"/>
                      <a:pt x="107" y="62"/>
                      <a:pt x="107" y="57"/>
                    </a:cubicBezTo>
                    <a:cubicBezTo>
                      <a:pt x="107" y="52"/>
                      <a:pt x="105" y="46"/>
                      <a:pt x="103" y="41"/>
                    </a:cubicBezTo>
                    <a:cubicBezTo>
                      <a:pt x="99" y="32"/>
                      <a:pt x="92" y="22"/>
                      <a:pt x="83" y="16"/>
                    </a:cubicBezTo>
                    <a:cubicBezTo>
                      <a:pt x="86" y="12"/>
                      <a:pt x="90" y="9"/>
                      <a:pt x="94" y="7"/>
                    </a:cubicBezTo>
                    <a:cubicBezTo>
                      <a:pt x="100" y="4"/>
                      <a:pt x="107" y="3"/>
                      <a:pt x="114" y="4"/>
                    </a:cubicBezTo>
                    <a:cubicBezTo>
                      <a:pt x="113" y="3"/>
                      <a:pt x="114" y="2"/>
                      <a:pt x="114" y="1"/>
                    </a:cubicBezTo>
                    <a:cubicBezTo>
                      <a:pt x="110" y="0"/>
                      <a:pt x="103" y="2"/>
                      <a:pt x="97" y="4"/>
                    </a:cubicBezTo>
                    <a:cubicBezTo>
                      <a:pt x="91" y="7"/>
                      <a:pt x="85" y="11"/>
                      <a:pt x="81" y="15"/>
                    </a:cubicBezTo>
                    <a:cubicBezTo>
                      <a:pt x="75" y="11"/>
                      <a:pt x="69" y="8"/>
                      <a:pt x="62" y="7"/>
                    </a:cubicBezTo>
                    <a:cubicBezTo>
                      <a:pt x="56" y="5"/>
                      <a:pt x="49" y="6"/>
                      <a:pt x="45" y="6"/>
                    </a:cubicBezTo>
                    <a:cubicBezTo>
                      <a:pt x="43" y="7"/>
                      <a:pt x="41" y="7"/>
                      <a:pt x="40" y="8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6" y="10"/>
                      <a:pt x="34" y="11"/>
                      <a:pt x="33" y="12"/>
                    </a:cubicBezTo>
                    <a:cubicBezTo>
                      <a:pt x="27" y="15"/>
                      <a:pt x="22" y="19"/>
                      <a:pt x="19" y="23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02" name="Freeform 1666"/>
              <p:cNvSpPr/>
              <p:nvPr/>
            </p:nvSpPr>
            <p:spPr>
              <a:xfrm>
                <a:off x="4141741" y="5532470"/>
                <a:ext cx="217489" cy="142876"/>
              </a:xfrm>
              <a:custGeom>
                <a:avLst/>
                <a:gdLst>
                  <a:gd name="txL" fmla="*/ 0 w 58"/>
                  <a:gd name="txT" fmla="*/ 0 h 38"/>
                  <a:gd name="txR" fmla="*/ 58 w 58"/>
                  <a:gd name="txB" fmla="*/ 38 h 38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58" h="38">
                    <a:moveTo>
                      <a:pt x="31" y="0"/>
                    </a:moveTo>
                    <a:cubicBezTo>
                      <a:pt x="28" y="0"/>
                      <a:pt x="25" y="2"/>
                      <a:pt x="21" y="3"/>
                    </a:cubicBezTo>
                    <a:cubicBezTo>
                      <a:pt x="18" y="4"/>
                      <a:pt x="15" y="5"/>
                      <a:pt x="12" y="6"/>
                    </a:cubicBezTo>
                    <a:cubicBezTo>
                      <a:pt x="10" y="6"/>
                      <a:pt x="7" y="7"/>
                      <a:pt x="5" y="6"/>
                    </a:cubicBezTo>
                    <a:cubicBezTo>
                      <a:pt x="2" y="6"/>
                      <a:pt x="0" y="5"/>
                      <a:pt x="0" y="5"/>
                    </a:cubicBezTo>
                    <a:cubicBezTo>
                      <a:pt x="2" y="8"/>
                      <a:pt x="3" y="12"/>
                      <a:pt x="4" y="15"/>
                    </a:cubicBezTo>
                    <a:cubicBezTo>
                      <a:pt x="5" y="19"/>
                      <a:pt x="7" y="22"/>
                      <a:pt x="9" y="25"/>
                    </a:cubicBezTo>
                    <a:cubicBezTo>
                      <a:pt x="12" y="29"/>
                      <a:pt x="16" y="32"/>
                      <a:pt x="20" y="34"/>
                    </a:cubicBezTo>
                    <a:cubicBezTo>
                      <a:pt x="24" y="37"/>
                      <a:pt x="29" y="38"/>
                      <a:pt x="33" y="37"/>
                    </a:cubicBezTo>
                    <a:cubicBezTo>
                      <a:pt x="37" y="37"/>
                      <a:pt x="40" y="34"/>
                      <a:pt x="43" y="31"/>
                    </a:cubicBezTo>
                    <a:cubicBezTo>
                      <a:pt x="45" y="27"/>
                      <a:pt x="47" y="23"/>
                      <a:pt x="47" y="19"/>
                    </a:cubicBezTo>
                    <a:cubicBezTo>
                      <a:pt x="49" y="19"/>
                      <a:pt x="51" y="20"/>
                      <a:pt x="52" y="21"/>
                    </a:cubicBezTo>
                    <a:cubicBezTo>
                      <a:pt x="55" y="22"/>
                      <a:pt x="56" y="24"/>
                      <a:pt x="57" y="27"/>
                    </a:cubicBezTo>
                    <a:cubicBezTo>
                      <a:pt x="58" y="27"/>
                      <a:pt x="58" y="26"/>
                      <a:pt x="58" y="26"/>
                    </a:cubicBezTo>
                    <a:cubicBezTo>
                      <a:pt x="58" y="25"/>
                      <a:pt x="56" y="23"/>
                      <a:pt x="54" y="21"/>
                    </a:cubicBezTo>
                    <a:cubicBezTo>
                      <a:pt x="52" y="20"/>
                      <a:pt x="49" y="19"/>
                      <a:pt x="47" y="18"/>
                    </a:cubicBezTo>
                    <a:cubicBezTo>
                      <a:pt x="48" y="13"/>
                      <a:pt x="46" y="7"/>
                      <a:pt x="42" y="4"/>
                    </a:cubicBezTo>
                    <a:cubicBezTo>
                      <a:pt x="39" y="2"/>
                      <a:pt x="34" y="0"/>
                      <a:pt x="31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03" name="Freeform 1667"/>
              <p:cNvSpPr/>
              <p:nvPr/>
            </p:nvSpPr>
            <p:spPr>
              <a:xfrm>
                <a:off x="7029421" y="3132153"/>
                <a:ext cx="382590" cy="423865"/>
              </a:xfrm>
              <a:custGeom>
                <a:avLst/>
                <a:gdLst>
                  <a:gd name="txL" fmla="*/ 0 w 102"/>
                  <a:gd name="txT" fmla="*/ 0 h 113"/>
                  <a:gd name="txR" fmla="*/ 102 w 102"/>
                  <a:gd name="txB" fmla="*/ 113 h 11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2" h="113">
                    <a:moveTo>
                      <a:pt x="94" y="30"/>
                    </a:moveTo>
                    <a:cubicBezTo>
                      <a:pt x="89" y="20"/>
                      <a:pt x="81" y="12"/>
                      <a:pt x="72" y="7"/>
                    </a:cubicBezTo>
                    <a:cubicBezTo>
                      <a:pt x="64" y="2"/>
                      <a:pt x="54" y="0"/>
                      <a:pt x="46" y="1"/>
                    </a:cubicBezTo>
                    <a:cubicBezTo>
                      <a:pt x="40" y="1"/>
                      <a:pt x="33" y="3"/>
                      <a:pt x="26" y="6"/>
                    </a:cubicBezTo>
                    <a:cubicBezTo>
                      <a:pt x="20" y="8"/>
                      <a:pt x="14" y="11"/>
                      <a:pt x="9" y="12"/>
                    </a:cubicBezTo>
                    <a:cubicBezTo>
                      <a:pt x="6" y="14"/>
                      <a:pt x="3" y="15"/>
                      <a:pt x="0" y="17"/>
                    </a:cubicBezTo>
                    <a:cubicBezTo>
                      <a:pt x="4" y="16"/>
                      <a:pt x="8" y="20"/>
                      <a:pt x="10" y="25"/>
                    </a:cubicBezTo>
                    <a:cubicBezTo>
                      <a:pt x="12" y="30"/>
                      <a:pt x="12" y="36"/>
                      <a:pt x="12" y="39"/>
                    </a:cubicBezTo>
                    <a:cubicBezTo>
                      <a:pt x="12" y="46"/>
                      <a:pt x="12" y="52"/>
                      <a:pt x="12" y="58"/>
                    </a:cubicBezTo>
                    <a:cubicBezTo>
                      <a:pt x="13" y="63"/>
                      <a:pt x="16" y="69"/>
                      <a:pt x="21" y="75"/>
                    </a:cubicBezTo>
                    <a:cubicBezTo>
                      <a:pt x="28" y="82"/>
                      <a:pt x="36" y="88"/>
                      <a:pt x="45" y="91"/>
                    </a:cubicBezTo>
                    <a:cubicBezTo>
                      <a:pt x="54" y="94"/>
                      <a:pt x="64" y="94"/>
                      <a:pt x="74" y="91"/>
                    </a:cubicBezTo>
                    <a:cubicBezTo>
                      <a:pt x="76" y="98"/>
                      <a:pt x="76" y="106"/>
                      <a:pt x="74" y="113"/>
                    </a:cubicBezTo>
                    <a:cubicBezTo>
                      <a:pt x="75" y="113"/>
                      <a:pt x="76" y="113"/>
                      <a:pt x="77" y="113"/>
                    </a:cubicBezTo>
                    <a:cubicBezTo>
                      <a:pt x="78" y="109"/>
                      <a:pt x="78" y="99"/>
                      <a:pt x="76" y="91"/>
                    </a:cubicBezTo>
                    <a:cubicBezTo>
                      <a:pt x="78" y="90"/>
                      <a:pt x="81" y="89"/>
                      <a:pt x="83" y="88"/>
                    </a:cubicBezTo>
                    <a:cubicBezTo>
                      <a:pt x="91" y="83"/>
                      <a:pt x="97" y="75"/>
                      <a:pt x="99" y="64"/>
                    </a:cubicBezTo>
                    <a:cubicBezTo>
                      <a:pt x="102" y="53"/>
                      <a:pt x="100" y="41"/>
                      <a:pt x="94" y="3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04" name="Freeform 1668"/>
              <p:cNvSpPr/>
              <p:nvPr/>
            </p:nvSpPr>
            <p:spPr>
              <a:xfrm>
                <a:off x="6905596" y="3151204"/>
                <a:ext cx="344490" cy="344490"/>
              </a:xfrm>
              <a:custGeom>
                <a:avLst/>
                <a:gdLst>
                  <a:gd name="txL" fmla="*/ 0 w 92"/>
                  <a:gd name="txT" fmla="*/ 0 h 92"/>
                  <a:gd name="txR" fmla="*/ 92 w 92"/>
                  <a:gd name="txB" fmla="*/ 92 h 9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2" h="92">
                    <a:moveTo>
                      <a:pt x="69" y="6"/>
                    </a:moveTo>
                    <a:cubicBezTo>
                      <a:pt x="60" y="0"/>
                      <a:pt x="50" y="1"/>
                      <a:pt x="42" y="2"/>
                    </a:cubicBezTo>
                    <a:cubicBezTo>
                      <a:pt x="34" y="2"/>
                      <a:pt x="27" y="5"/>
                      <a:pt x="20" y="8"/>
                    </a:cubicBezTo>
                    <a:cubicBezTo>
                      <a:pt x="18" y="9"/>
                      <a:pt x="12" y="11"/>
                      <a:pt x="8" y="13"/>
                    </a:cubicBezTo>
                    <a:cubicBezTo>
                      <a:pt x="3" y="15"/>
                      <a:pt x="0" y="17"/>
                      <a:pt x="0" y="17"/>
                    </a:cubicBezTo>
                    <a:cubicBezTo>
                      <a:pt x="4" y="19"/>
                      <a:pt x="6" y="24"/>
                      <a:pt x="8" y="29"/>
                    </a:cubicBezTo>
                    <a:cubicBezTo>
                      <a:pt x="10" y="34"/>
                      <a:pt x="10" y="39"/>
                      <a:pt x="12" y="43"/>
                    </a:cubicBezTo>
                    <a:cubicBezTo>
                      <a:pt x="14" y="50"/>
                      <a:pt x="17" y="56"/>
                      <a:pt x="20" y="61"/>
                    </a:cubicBezTo>
                    <a:cubicBezTo>
                      <a:pt x="24" y="66"/>
                      <a:pt x="28" y="71"/>
                      <a:pt x="34" y="73"/>
                    </a:cubicBezTo>
                    <a:cubicBezTo>
                      <a:pt x="41" y="76"/>
                      <a:pt x="48" y="76"/>
                      <a:pt x="57" y="75"/>
                    </a:cubicBezTo>
                    <a:cubicBezTo>
                      <a:pt x="65" y="73"/>
                      <a:pt x="74" y="70"/>
                      <a:pt x="80" y="64"/>
                    </a:cubicBezTo>
                    <a:cubicBezTo>
                      <a:pt x="82" y="68"/>
                      <a:pt x="84" y="72"/>
                      <a:pt x="84" y="75"/>
                    </a:cubicBezTo>
                    <a:cubicBezTo>
                      <a:pt x="85" y="81"/>
                      <a:pt x="84" y="86"/>
                      <a:pt x="82" y="91"/>
                    </a:cubicBezTo>
                    <a:cubicBezTo>
                      <a:pt x="83" y="91"/>
                      <a:pt x="84" y="91"/>
                      <a:pt x="84" y="92"/>
                    </a:cubicBezTo>
                    <a:cubicBezTo>
                      <a:pt x="86" y="89"/>
                      <a:pt x="86" y="84"/>
                      <a:pt x="86" y="78"/>
                    </a:cubicBezTo>
                    <a:cubicBezTo>
                      <a:pt x="85" y="73"/>
                      <a:pt x="84" y="67"/>
                      <a:pt x="81" y="63"/>
                    </a:cubicBezTo>
                    <a:cubicBezTo>
                      <a:pt x="86" y="60"/>
                      <a:pt x="89" y="55"/>
                      <a:pt x="90" y="49"/>
                    </a:cubicBezTo>
                    <a:cubicBezTo>
                      <a:pt x="92" y="44"/>
                      <a:pt x="92" y="37"/>
                      <a:pt x="89" y="31"/>
                    </a:cubicBezTo>
                    <a:cubicBezTo>
                      <a:pt x="86" y="22"/>
                      <a:pt x="77" y="11"/>
                      <a:pt x="69" y="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05" name="Freeform 1669"/>
              <p:cNvSpPr/>
              <p:nvPr/>
            </p:nvSpPr>
            <p:spPr>
              <a:xfrm>
                <a:off x="7288185" y="3267092"/>
                <a:ext cx="206376" cy="312740"/>
              </a:xfrm>
              <a:custGeom>
                <a:avLst/>
                <a:gdLst>
                  <a:gd name="txL" fmla="*/ 0 w 55"/>
                  <a:gd name="txT" fmla="*/ 0 h 83"/>
                  <a:gd name="txR" fmla="*/ 55 w 55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83">
                    <a:moveTo>
                      <a:pt x="54" y="47"/>
                    </a:moveTo>
                    <a:cubicBezTo>
                      <a:pt x="55" y="41"/>
                      <a:pt x="53" y="36"/>
                      <a:pt x="51" y="31"/>
                    </a:cubicBezTo>
                    <a:cubicBezTo>
                      <a:pt x="50" y="26"/>
                      <a:pt x="48" y="22"/>
                      <a:pt x="46" y="17"/>
                    </a:cubicBezTo>
                    <a:cubicBezTo>
                      <a:pt x="45" y="15"/>
                      <a:pt x="44" y="11"/>
                      <a:pt x="44" y="7"/>
                    </a:cubicBezTo>
                    <a:cubicBezTo>
                      <a:pt x="43" y="3"/>
                      <a:pt x="44" y="0"/>
                      <a:pt x="44" y="0"/>
                    </a:cubicBezTo>
                    <a:cubicBezTo>
                      <a:pt x="40" y="3"/>
                      <a:pt x="36" y="5"/>
                      <a:pt x="31" y="8"/>
                    </a:cubicBezTo>
                    <a:cubicBezTo>
                      <a:pt x="27" y="10"/>
                      <a:pt x="23" y="12"/>
                      <a:pt x="19" y="14"/>
                    </a:cubicBezTo>
                    <a:cubicBezTo>
                      <a:pt x="9" y="21"/>
                      <a:pt x="0" y="33"/>
                      <a:pt x="1" y="45"/>
                    </a:cubicBezTo>
                    <a:cubicBezTo>
                      <a:pt x="1" y="52"/>
                      <a:pt x="4" y="57"/>
                      <a:pt x="9" y="61"/>
                    </a:cubicBezTo>
                    <a:cubicBezTo>
                      <a:pt x="14" y="65"/>
                      <a:pt x="20" y="67"/>
                      <a:pt x="26" y="68"/>
                    </a:cubicBezTo>
                    <a:cubicBezTo>
                      <a:pt x="25" y="70"/>
                      <a:pt x="25" y="73"/>
                      <a:pt x="23" y="75"/>
                    </a:cubicBezTo>
                    <a:cubicBezTo>
                      <a:pt x="22" y="78"/>
                      <a:pt x="20" y="80"/>
                      <a:pt x="17" y="82"/>
                    </a:cubicBezTo>
                    <a:cubicBezTo>
                      <a:pt x="18" y="83"/>
                      <a:pt x="18" y="83"/>
                      <a:pt x="18" y="83"/>
                    </a:cubicBezTo>
                    <a:cubicBezTo>
                      <a:pt x="20" y="82"/>
                      <a:pt x="21" y="80"/>
                      <a:pt x="23" y="77"/>
                    </a:cubicBezTo>
                    <a:cubicBezTo>
                      <a:pt x="25" y="74"/>
                      <a:pt x="26" y="71"/>
                      <a:pt x="27" y="68"/>
                    </a:cubicBezTo>
                    <a:cubicBezTo>
                      <a:pt x="35" y="69"/>
                      <a:pt x="43" y="67"/>
                      <a:pt x="47" y="62"/>
                    </a:cubicBezTo>
                    <a:cubicBezTo>
                      <a:pt x="51" y="58"/>
                      <a:pt x="53" y="52"/>
                      <a:pt x="54" y="4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06" name="Freeform 1670"/>
              <p:cNvSpPr/>
              <p:nvPr/>
            </p:nvSpPr>
            <p:spPr>
              <a:xfrm>
                <a:off x="7464399" y="2868627"/>
                <a:ext cx="184151" cy="200026"/>
              </a:xfrm>
              <a:custGeom>
                <a:avLst/>
                <a:gdLst>
                  <a:gd name="txL" fmla="*/ 0 w 49"/>
                  <a:gd name="txT" fmla="*/ 0 h 53"/>
                  <a:gd name="txR" fmla="*/ 49 w 49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53">
                    <a:moveTo>
                      <a:pt x="8" y="20"/>
                    </a:moveTo>
                    <a:cubicBezTo>
                      <a:pt x="6" y="23"/>
                      <a:pt x="7" y="27"/>
                      <a:pt x="8" y="31"/>
                    </a:cubicBezTo>
                    <a:cubicBezTo>
                      <a:pt x="8" y="32"/>
                      <a:pt x="8" y="34"/>
                      <a:pt x="8" y="36"/>
                    </a:cubicBezTo>
                    <a:cubicBezTo>
                      <a:pt x="8" y="38"/>
                      <a:pt x="7" y="40"/>
                      <a:pt x="7" y="42"/>
                    </a:cubicBezTo>
                    <a:cubicBezTo>
                      <a:pt x="7" y="43"/>
                      <a:pt x="6" y="46"/>
                      <a:pt x="4" y="48"/>
                    </a:cubicBezTo>
                    <a:cubicBezTo>
                      <a:pt x="3" y="49"/>
                      <a:pt x="2" y="50"/>
                      <a:pt x="1" y="51"/>
                    </a:cubicBezTo>
                    <a:cubicBezTo>
                      <a:pt x="0" y="51"/>
                      <a:pt x="0" y="52"/>
                      <a:pt x="0" y="52"/>
                    </a:cubicBezTo>
                    <a:cubicBezTo>
                      <a:pt x="4" y="52"/>
                      <a:pt x="8" y="53"/>
                      <a:pt x="13" y="53"/>
                    </a:cubicBezTo>
                    <a:cubicBezTo>
                      <a:pt x="18" y="53"/>
                      <a:pt x="22" y="53"/>
                      <a:pt x="26" y="51"/>
                    </a:cubicBezTo>
                    <a:cubicBezTo>
                      <a:pt x="31" y="50"/>
                      <a:pt x="36" y="47"/>
                      <a:pt x="40" y="43"/>
                    </a:cubicBezTo>
                    <a:cubicBezTo>
                      <a:pt x="43" y="39"/>
                      <a:pt x="46" y="35"/>
                      <a:pt x="47" y="31"/>
                    </a:cubicBezTo>
                    <a:cubicBezTo>
                      <a:pt x="49" y="22"/>
                      <a:pt x="41" y="13"/>
                      <a:pt x="33" y="10"/>
                    </a:cubicBezTo>
                    <a:cubicBezTo>
                      <a:pt x="34" y="8"/>
                      <a:pt x="35" y="6"/>
                      <a:pt x="36" y="5"/>
                    </a:cubicBezTo>
                    <a:cubicBezTo>
                      <a:pt x="38" y="3"/>
                      <a:pt x="40" y="2"/>
                      <a:pt x="43" y="1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0" y="1"/>
                      <a:pt x="34" y="6"/>
                      <a:pt x="32" y="9"/>
                    </a:cubicBezTo>
                    <a:cubicBezTo>
                      <a:pt x="26" y="7"/>
                      <a:pt x="20" y="7"/>
                      <a:pt x="15" y="10"/>
                    </a:cubicBezTo>
                    <a:cubicBezTo>
                      <a:pt x="12" y="13"/>
                      <a:pt x="9" y="17"/>
                      <a:pt x="8" y="2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07" name="Freeform 1671"/>
              <p:cNvSpPr/>
              <p:nvPr/>
            </p:nvSpPr>
            <p:spPr>
              <a:xfrm>
                <a:off x="7134197" y="2541599"/>
                <a:ext cx="334965" cy="384178"/>
              </a:xfrm>
              <a:custGeom>
                <a:avLst/>
                <a:gdLst>
                  <a:gd name="txL" fmla="*/ 0 w 89"/>
                  <a:gd name="txT" fmla="*/ 0 h 102"/>
                  <a:gd name="txR" fmla="*/ 89 w 89"/>
                  <a:gd name="txB" fmla="*/ 102 h 10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9" h="102">
                    <a:moveTo>
                      <a:pt x="72" y="11"/>
                    </a:moveTo>
                    <a:cubicBezTo>
                      <a:pt x="64" y="3"/>
                      <a:pt x="55" y="2"/>
                      <a:pt x="46" y="1"/>
                    </a:cubicBezTo>
                    <a:cubicBezTo>
                      <a:pt x="38" y="0"/>
                      <a:pt x="31" y="1"/>
                      <a:pt x="23" y="2"/>
                    </a:cubicBezTo>
                    <a:cubicBezTo>
                      <a:pt x="17" y="3"/>
                      <a:pt x="0" y="3"/>
                      <a:pt x="0" y="3"/>
                    </a:cubicBezTo>
                    <a:cubicBezTo>
                      <a:pt x="7" y="12"/>
                      <a:pt x="5" y="25"/>
                      <a:pt x="6" y="36"/>
                    </a:cubicBezTo>
                    <a:cubicBezTo>
                      <a:pt x="7" y="43"/>
                      <a:pt x="9" y="50"/>
                      <a:pt x="11" y="56"/>
                    </a:cubicBezTo>
                    <a:cubicBezTo>
                      <a:pt x="14" y="62"/>
                      <a:pt x="17" y="67"/>
                      <a:pt x="22" y="70"/>
                    </a:cubicBezTo>
                    <a:cubicBezTo>
                      <a:pt x="28" y="74"/>
                      <a:pt x="35" y="76"/>
                      <a:pt x="44" y="76"/>
                    </a:cubicBezTo>
                    <a:cubicBezTo>
                      <a:pt x="52" y="77"/>
                      <a:pt x="62" y="77"/>
                      <a:pt x="70" y="73"/>
                    </a:cubicBezTo>
                    <a:cubicBezTo>
                      <a:pt x="71" y="77"/>
                      <a:pt x="72" y="82"/>
                      <a:pt x="71" y="86"/>
                    </a:cubicBezTo>
                    <a:cubicBezTo>
                      <a:pt x="70" y="92"/>
                      <a:pt x="67" y="97"/>
                      <a:pt x="63" y="100"/>
                    </a:cubicBezTo>
                    <a:cubicBezTo>
                      <a:pt x="63" y="101"/>
                      <a:pt x="64" y="101"/>
                      <a:pt x="64" y="102"/>
                    </a:cubicBezTo>
                    <a:cubicBezTo>
                      <a:pt x="67" y="100"/>
                      <a:pt x="69" y="95"/>
                      <a:pt x="71" y="89"/>
                    </a:cubicBezTo>
                    <a:cubicBezTo>
                      <a:pt x="73" y="84"/>
                      <a:pt x="73" y="77"/>
                      <a:pt x="71" y="73"/>
                    </a:cubicBezTo>
                    <a:cubicBezTo>
                      <a:pt x="77" y="70"/>
                      <a:pt x="81" y="66"/>
                      <a:pt x="84" y="60"/>
                    </a:cubicBezTo>
                    <a:cubicBezTo>
                      <a:pt x="87" y="55"/>
                      <a:pt x="89" y="48"/>
                      <a:pt x="88" y="41"/>
                    </a:cubicBezTo>
                    <a:cubicBezTo>
                      <a:pt x="87" y="35"/>
                      <a:pt x="84" y="29"/>
                      <a:pt x="81" y="24"/>
                    </a:cubicBezTo>
                    <a:cubicBezTo>
                      <a:pt x="79" y="19"/>
                      <a:pt x="75" y="14"/>
                      <a:pt x="72" y="1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08" name="Freeform 1672"/>
              <p:cNvSpPr/>
              <p:nvPr/>
            </p:nvSpPr>
            <p:spPr>
              <a:xfrm>
                <a:off x="6965921" y="2808301"/>
                <a:ext cx="415928" cy="279402"/>
              </a:xfrm>
              <a:custGeom>
                <a:avLst/>
                <a:gdLst>
                  <a:gd name="txL" fmla="*/ 0 w 111"/>
                  <a:gd name="txT" fmla="*/ 0 h 74"/>
                  <a:gd name="txR" fmla="*/ 111 w 111"/>
                  <a:gd name="txB" fmla="*/ 74 h 7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1" h="74">
                    <a:moveTo>
                      <a:pt x="56" y="3"/>
                    </a:moveTo>
                    <a:cubicBezTo>
                      <a:pt x="46" y="6"/>
                      <a:pt x="38" y="14"/>
                      <a:pt x="31" y="24"/>
                    </a:cubicBezTo>
                    <a:cubicBezTo>
                      <a:pt x="28" y="27"/>
                      <a:pt x="25" y="32"/>
                      <a:pt x="22" y="36"/>
                    </a:cubicBezTo>
                    <a:cubicBezTo>
                      <a:pt x="18" y="40"/>
                      <a:pt x="14" y="44"/>
                      <a:pt x="9" y="45"/>
                    </a:cubicBezTo>
                    <a:cubicBezTo>
                      <a:pt x="6" y="47"/>
                      <a:pt x="3" y="48"/>
                      <a:pt x="0" y="49"/>
                    </a:cubicBezTo>
                    <a:cubicBezTo>
                      <a:pt x="5" y="49"/>
                      <a:pt x="11" y="52"/>
                      <a:pt x="17" y="56"/>
                    </a:cubicBezTo>
                    <a:cubicBezTo>
                      <a:pt x="23" y="59"/>
                      <a:pt x="29" y="63"/>
                      <a:pt x="34" y="64"/>
                    </a:cubicBezTo>
                    <a:cubicBezTo>
                      <a:pt x="50" y="71"/>
                      <a:pt x="69" y="74"/>
                      <a:pt x="84" y="64"/>
                    </a:cubicBezTo>
                    <a:cubicBezTo>
                      <a:pt x="92" y="59"/>
                      <a:pt x="97" y="52"/>
                      <a:pt x="98" y="44"/>
                    </a:cubicBezTo>
                    <a:cubicBezTo>
                      <a:pt x="100" y="37"/>
                      <a:pt x="99" y="29"/>
                      <a:pt x="95" y="21"/>
                    </a:cubicBezTo>
                    <a:cubicBezTo>
                      <a:pt x="100" y="19"/>
                      <a:pt x="106" y="18"/>
                      <a:pt x="111" y="18"/>
                    </a:cubicBezTo>
                    <a:cubicBezTo>
                      <a:pt x="111" y="16"/>
                      <a:pt x="111" y="16"/>
                      <a:pt x="111" y="16"/>
                    </a:cubicBezTo>
                    <a:cubicBezTo>
                      <a:pt x="107" y="16"/>
                      <a:pt x="101" y="17"/>
                      <a:pt x="95" y="20"/>
                    </a:cubicBezTo>
                    <a:cubicBezTo>
                      <a:pt x="94" y="18"/>
                      <a:pt x="93" y="17"/>
                      <a:pt x="92" y="15"/>
                    </a:cubicBezTo>
                    <a:cubicBezTo>
                      <a:pt x="88" y="9"/>
                      <a:pt x="81" y="5"/>
                      <a:pt x="75" y="3"/>
                    </a:cubicBezTo>
                    <a:cubicBezTo>
                      <a:pt x="69" y="1"/>
                      <a:pt x="62" y="0"/>
                      <a:pt x="56" y="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09" name="Freeform 1673"/>
              <p:cNvSpPr/>
              <p:nvPr/>
            </p:nvSpPr>
            <p:spPr>
              <a:xfrm>
                <a:off x="7772376" y="3038490"/>
                <a:ext cx="153988" cy="217489"/>
              </a:xfrm>
              <a:custGeom>
                <a:avLst/>
                <a:gdLst>
                  <a:gd name="txL" fmla="*/ 0 w 41"/>
                  <a:gd name="txT" fmla="*/ 0 h 58"/>
                  <a:gd name="txR" fmla="*/ 41 w 41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1" h="58">
                    <a:moveTo>
                      <a:pt x="40" y="30"/>
                    </a:moveTo>
                    <a:cubicBezTo>
                      <a:pt x="41" y="24"/>
                      <a:pt x="39" y="20"/>
                      <a:pt x="36" y="16"/>
                    </a:cubicBezTo>
                    <a:cubicBezTo>
                      <a:pt x="34" y="12"/>
                      <a:pt x="31" y="9"/>
                      <a:pt x="28" y="7"/>
                    </a:cubicBezTo>
                    <a:cubicBezTo>
                      <a:pt x="27" y="6"/>
                      <a:pt x="25" y="4"/>
                      <a:pt x="23" y="2"/>
                    </a:cubicBezTo>
                    <a:cubicBezTo>
                      <a:pt x="21" y="1"/>
                      <a:pt x="19" y="0"/>
                      <a:pt x="19" y="0"/>
                    </a:cubicBezTo>
                    <a:cubicBezTo>
                      <a:pt x="19" y="2"/>
                      <a:pt x="17" y="4"/>
                      <a:pt x="16" y="6"/>
                    </a:cubicBezTo>
                    <a:cubicBezTo>
                      <a:pt x="14" y="8"/>
                      <a:pt x="11" y="9"/>
                      <a:pt x="9" y="11"/>
                    </a:cubicBezTo>
                    <a:cubicBezTo>
                      <a:pt x="4" y="15"/>
                      <a:pt x="0" y="22"/>
                      <a:pt x="0" y="29"/>
                    </a:cubicBezTo>
                    <a:cubicBezTo>
                      <a:pt x="0" y="37"/>
                      <a:pt x="7" y="46"/>
                      <a:pt x="16" y="49"/>
                    </a:cubicBezTo>
                    <a:cubicBezTo>
                      <a:pt x="15" y="50"/>
                      <a:pt x="14" y="52"/>
                      <a:pt x="13" y="53"/>
                    </a:cubicBezTo>
                    <a:cubicBezTo>
                      <a:pt x="10" y="55"/>
                      <a:pt x="8" y="57"/>
                      <a:pt x="5" y="57"/>
                    </a:cubicBezTo>
                    <a:cubicBezTo>
                      <a:pt x="6" y="58"/>
                      <a:pt x="6" y="58"/>
                      <a:pt x="6" y="58"/>
                    </a:cubicBezTo>
                    <a:cubicBezTo>
                      <a:pt x="9" y="58"/>
                      <a:pt x="15" y="53"/>
                      <a:pt x="17" y="49"/>
                    </a:cubicBezTo>
                    <a:cubicBezTo>
                      <a:pt x="23" y="51"/>
                      <a:pt x="29" y="50"/>
                      <a:pt x="34" y="45"/>
                    </a:cubicBezTo>
                    <a:cubicBezTo>
                      <a:pt x="37" y="41"/>
                      <a:pt x="40" y="35"/>
                      <a:pt x="40" y="3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10" name="Freeform 1674"/>
              <p:cNvSpPr/>
              <p:nvPr/>
            </p:nvSpPr>
            <p:spPr>
              <a:xfrm>
                <a:off x="7731101" y="2813064"/>
                <a:ext cx="255589" cy="285752"/>
              </a:xfrm>
              <a:custGeom>
                <a:avLst/>
                <a:gdLst>
                  <a:gd name="txL" fmla="*/ 0 w 68"/>
                  <a:gd name="txT" fmla="*/ 0 h 76"/>
                  <a:gd name="txR" fmla="*/ 68 w 68"/>
                  <a:gd name="txB" fmla="*/ 76 h 7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76">
                    <a:moveTo>
                      <a:pt x="65" y="55"/>
                    </a:moveTo>
                    <a:cubicBezTo>
                      <a:pt x="68" y="47"/>
                      <a:pt x="67" y="41"/>
                      <a:pt x="66" y="34"/>
                    </a:cubicBezTo>
                    <a:cubicBezTo>
                      <a:pt x="65" y="28"/>
                      <a:pt x="63" y="23"/>
                      <a:pt x="60" y="18"/>
                    </a:cubicBezTo>
                    <a:cubicBezTo>
                      <a:pt x="58" y="14"/>
                      <a:pt x="55" y="0"/>
                      <a:pt x="55" y="0"/>
                    </a:cubicBezTo>
                    <a:cubicBezTo>
                      <a:pt x="50" y="8"/>
                      <a:pt x="39" y="9"/>
                      <a:pt x="32" y="13"/>
                    </a:cubicBezTo>
                    <a:cubicBezTo>
                      <a:pt x="27" y="15"/>
                      <a:pt x="22" y="18"/>
                      <a:pt x="18" y="21"/>
                    </a:cubicBezTo>
                    <a:cubicBezTo>
                      <a:pt x="14" y="25"/>
                      <a:pt x="11" y="29"/>
                      <a:pt x="9" y="34"/>
                    </a:cubicBezTo>
                    <a:cubicBezTo>
                      <a:pt x="8" y="39"/>
                      <a:pt x="8" y="45"/>
                      <a:pt x="10" y="51"/>
                    </a:cubicBezTo>
                    <a:cubicBezTo>
                      <a:pt x="12" y="58"/>
                      <a:pt x="16" y="64"/>
                      <a:pt x="21" y="69"/>
                    </a:cubicBezTo>
                    <a:cubicBezTo>
                      <a:pt x="19" y="71"/>
                      <a:pt x="16" y="72"/>
                      <a:pt x="13" y="73"/>
                    </a:cubicBezTo>
                    <a:cubicBezTo>
                      <a:pt x="9" y="74"/>
                      <a:pt x="4" y="74"/>
                      <a:pt x="1" y="73"/>
                    </a:cubicBezTo>
                    <a:cubicBezTo>
                      <a:pt x="0" y="74"/>
                      <a:pt x="0" y="74"/>
                      <a:pt x="0" y="75"/>
                    </a:cubicBezTo>
                    <a:cubicBezTo>
                      <a:pt x="2" y="76"/>
                      <a:pt x="6" y="76"/>
                      <a:pt x="11" y="75"/>
                    </a:cubicBezTo>
                    <a:cubicBezTo>
                      <a:pt x="15" y="74"/>
                      <a:pt x="19" y="72"/>
                      <a:pt x="22" y="70"/>
                    </a:cubicBezTo>
                    <a:cubicBezTo>
                      <a:pt x="25" y="73"/>
                      <a:pt x="29" y="75"/>
                      <a:pt x="34" y="75"/>
                    </a:cubicBezTo>
                    <a:cubicBezTo>
                      <a:pt x="38" y="76"/>
                      <a:pt x="43" y="75"/>
                      <a:pt x="48" y="73"/>
                    </a:cubicBezTo>
                    <a:cubicBezTo>
                      <a:pt x="55" y="69"/>
                      <a:pt x="62" y="61"/>
                      <a:pt x="65" y="5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11" name="Freeform 1675"/>
              <p:cNvSpPr/>
              <p:nvPr/>
            </p:nvSpPr>
            <p:spPr>
              <a:xfrm>
                <a:off x="7386611" y="3033728"/>
                <a:ext cx="119063" cy="166689"/>
              </a:xfrm>
              <a:custGeom>
                <a:avLst/>
                <a:gdLst>
                  <a:gd name="txL" fmla="*/ 0 w 32"/>
                  <a:gd name="txT" fmla="*/ 0 h 44"/>
                  <a:gd name="txR" fmla="*/ 32 w 32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44">
                    <a:moveTo>
                      <a:pt x="32" y="19"/>
                    </a:moveTo>
                    <a:cubicBezTo>
                      <a:pt x="32" y="15"/>
                      <a:pt x="29" y="11"/>
                      <a:pt x="27" y="9"/>
                    </a:cubicBezTo>
                    <a:cubicBezTo>
                      <a:pt x="25" y="6"/>
                      <a:pt x="22" y="5"/>
                      <a:pt x="19" y="4"/>
                    </a:cubicBezTo>
                    <a:cubicBezTo>
                      <a:pt x="18" y="3"/>
                      <a:pt x="16" y="2"/>
                      <a:pt x="14" y="1"/>
                    </a:cubicBezTo>
                    <a:cubicBezTo>
                      <a:pt x="12" y="1"/>
                      <a:pt x="11" y="0"/>
                      <a:pt x="11" y="0"/>
                    </a:cubicBezTo>
                    <a:cubicBezTo>
                      <a:pt x="11" y="2"/>
                      <a:pt x="11" y="4"/>
                      <a:pt x="10" y="5"/>
                    </a:cubicBezTo>
                    <a:cubicBezTo>
                      <a:pt x="8" y="7"/>
                      <a:pt x="7" y="8"/>
                      <a:pt x="6" y="10"/>
                    </a:cubicBezTo>
                    <a:cubicBezTo>
                      <a:pt x="3" y="13"/>
                      <a:pt x="0" y="18"/>
                      <a:pt x="1" y="23"/>
                    </a:cubicBezTo>
                    <a:cubicBezTo>
                      <a:pt x="2" y="26"/>
                      <a:pt x="3" y="28"/>
                      <a:pt x="6" y="31"/>
                    </a:cubicBezTo>
                    <a:cubicBezTo>
                      <a:pt x="8" y="33"/>
                      <a:pt x="11" y="36"/>
                      <a:pt x="15" y="37"/>
                    </a:cubicBezTo>
                    <a:cubicBezTo>
                      <a:pt x="14" y="38"/>
                      <a:pt x="13" y="40"/>
                      <a:pt x="12" y="41"/>
                    </a:cubicBezTo>
                    <a:cubicBezTo>
                      <a:pt x="10" y="42"/>
                      <a:pt x="8" y="43"/>
                      <a:pt x="6" y="43"/>
                    </a:cubicBezTo>
                    <a:cubicBezTo>
                      <a:pt x="6" y="43"/>
                      <a:pt x="6" y="44"/>
                      <a:pt x="6" y="44"/>
                    </a:cubicBezTo>
                    <a:cubicBezTo>
                      <a:pt x="7" y="44"/>
                      <a:pt x="9" y="43"/>
                      <a:pt x="11" y="42"/>
                    </a:cubicBezTo>
                    <a:cubicBezTo>
                      <a:pt x="13" y="40"/>
                      <a:pt x="14" y="39"/>
                      <a:pt x="15" y="37"/>
                    </a:cubicBezTo>
                    <a:cubicBezTo>
                      <a:pt x="20" y="38"/>
                      <a:pt x="25" y="37"/>
                      <a:pt x="28" y="33"/>
                    </a:cubicBezTo>
                    <a:cubicBezTo>
                      <a:pt x="31" y="29"/>
                      <a:pt x="32" y="23"/>
                      <a:pt x="32" y="1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12" name="Freeform 1676"/>
              <p:cNvSpPr/>
              <p:nvPr/>
            </p:nvSpPr>
            <p:spPr>
              <a:xfrm>
                <a:off x="7386611" y="2524137"/>
                <a:ext cx="115888" cy="160339"/>
              </a:xfrm>
              <a:custGeom>
                <a:avLst/>
                <a:gdLst>
                  <a:gd name="txL" fmla="*/ 0 w 31"/>
                  <a:gd name="txT" fmla="*/ 0 h 43"/>
                  <a:gd name="txR" fmla="*/ 31 w 31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43">
                    <a:moveTo>
                      <a:pt x="30" y="27"/>
                    </a:moveTo>
                    <a:cubicBezTo>
                      <a:pt x="31" y="24"/>
                      <a:pt x="31" y="21"/>
                      <a:pt x="30" y="18"/>
                    </a:cubicBezTo>
                    <a:cubicBezTo>
                      <a:pt x="30" y="15"/>
                      <a:pt x="29" y="12"/>
                      <a:pt x="29" y="9"/>
                    </a:cubicBezTo>
                    <a:cubicBezTo>
                      <a:pt x="29" y="8"/>
                      <a:pt x="28" y="6"/>
                      <a:pt x="28" y="4"/>
                    </a:cubicBezTo>
                    <a:cubicBezTo>
                      <a:pt x="28" y="2"/>
                      <a:pt x="29" y="0"/>
                      <a:pt x="29" y="0"/>
                    </a:cubicBezTo>
                    <a:cubicBezTo>
                      <a:pt x="25" y="3"/>
                      <a:pt x="19" y="3"/>
                      <a:pt x="14" y="5"/>
                    </a:cubicBezTo>
                    <a:cubicBezTo>
                      <a:pt x="11" y="6"/>
                      <a:pt x="7" y="8"/>
                      <a:pt x="5" y="12"/>
                    </a:cubicBezTo>
                    <a:cubicBezTo>
                      <a:pt x="2" y="15"/>
                      <a:pt x="0" y="19"/>
                      <a:pt x="0" y="24"/>
                    </a:cubicBezTo>
                    <a:cubicBezTo>
                      <a:pt x="0" y="29"/>
                      <a:pt x="2" y="33"/>
                      <a:pt x="6" y="35"/>
                    </a:cubicBezTo>
                    <a:cubicBezTo>
                      <a:pt x="9" y="36"/>
                      <a:pt x="13" y="36"/>
                      <a:pt x="16" y="35"/>
                    </a:cubicBezTo>
                    <a:cubicBezTo>
                      <a:pt x="16" y="36"/>
                      <a:pt x="16" y="37"/>
                      <a:pt x="16" y="38"/>
                    </a:cubicBezTo>
                    <a:cubicBezTo>
                      <a:pt x="16" y="40"/>
                      <a:pt x="16" y="42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7" y="42"/>
                      <a:pt x="17" y="41"/>
                      <a:pt x="17" y="39"/>
                    </a:cubicBezTo>
                    <a:cubicBezTo>
                      <a:pt x="17" y="37"/>
                      <a:pt x="17" y="36"/>
                      <a:pt x="17" y="35"/>
                    </a:cubicBezTo>
                    <a:cubicBezTo>
                      <a:pt x="19" y="34"/>
                      <a:pt x="21" y="34"/>
                      <a:pt x="23" y="34"/>
                    </a:cubicBezTo>
                    <a:cubicBezTo>
                      <a:pt x="25" y="33"/>
                      <a:pt x="26" y="33"/>
                      <a:pt x="27" y="33"/>
                    </a:cubicBezTo>
                    <a:cubicBezTo>
                      <a:pt x="28" y="32"/>
                      <a:pt x="29" y="29"/>
                      <a:pt x="30" y="2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13" name="Freeform 1677"/>
              <p:cNvSpPr/>
              <p:nvPr/>
            </p:nvSpPr>
            <p:spPr>
              <a:xfrm>
                <a:off x="7516787" y="2538424"/>
                <a:ext cx="184151" cy="266702"/>
              </a:xfrm>
              <a:custGeom>
                <a:avLst/>
                <a:gdLst>
                  <a:gd name="txL" fmla="*/ 0 w 49"/>
                  <a:gd name="txT" fmla="*/ 0 h 71"/>
                  <a:gd name="txR" fmla="*/ 49 w 49"/>
                  <a:gd name="txB" fmla="*/ 71 h 7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71">
                    <a:moveTo>
                      <a:pt x="47" y="21"/>
                    </a:moveTo>
                    <a:cubicBezTo>
                      <a:pt x="44" y="14"/>
                      <a:pt x="39" y="11"/>
                      <a:pt x="34" y="8"/>
                    </a:cubicBezTo>
                    <a:cubicBezTo>
                      <a:pt x="29" y="6"/>
                      <a:pt x="25" y="5"/>
                      <a:pt x="20" y="4"/>
                    </a:cubicBezTo>
                    <a:cubicBezTo>
                      <a:pt x="18" y="4"/>
                      <a:pt x="15" y="3"/>
                      <a:pt x="12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7"/>
                      <a:pt x="4" y="14"/>
                      <a:pt x="3" y="20"/>
                    </a:cubicBezTo>
                    <a:cubicBezTo>
                      <a:pt x="1" y="24"/>
                      <a:pt x="1" y="28"/>
                      <a:pt x="0" y="31"/>
                    </a:cubicBezTo>
                    <a:cubicBezTo>
                      <a:pt x="0" y="35"/>
                      <a:pt x="1" y="39"/>
                      <a:pt x="3" y="42"/>
                    </a:cubicBezTo>
                    <a:cubicBezTo>
                      <a:pt x="5" y="45"/>
                      <a:pt x="9" y="48"/>
                      <a:pt x="13" y="51"/>
                    </a:cubicBezTo>
                    <a:cubicBezTo>
                      <a:pt x="18" y="54"/>
                      <a:pt x="23" y="56"/>
                      <a:pt x="29" y="57"/>
                    </a:cubicBezTo>
                    <a:cubicBezTo>
                      <a:pt x="28" y="59"/>
                      <a:pt x="27" y="62"/>
                      <a:pt x="26" y="64"/>
                    </a:cubicBezTo>
                    <a:cubicBezTo>
                      <a:pt x="24" y="67"/>
                      <a:pt x="21" y="69"/>
                      <a:pt x="18" y="70"/>
                    </a:cubicBezTo>
                    <a:cubicBezTo>
                      <a:pt x="18" y="70"/>
                      <a:pt x="18" y="71"/>
                      <a:pt x="18" y="71"/>
                    </a:cubicBezTo>
                    <a:cubicBezTo>
                      <a:pt x="20" y="71"/>
                      <a:pt x="23" y="69"/>
                      <a:pt x="25" y="66"/>
                    </a:cubicBezTo>
                    <a:cubicBezTo>
                      <a:pt x="27" y="63"/>
                      <a:pt x="29" y="60"/>
                      <a:pt x="30" y="57"/>
                    </a:cubicBezTo>
                    <a:cubicBezTo>
                      <a:pt x="34" y="57"/>
                      <a:pt x="37" y="56"/>
                      <a:pt x="40" y="54"/>
                    </a:cubicBezTo>
                    <a:cubicBezTo>
                      <a:pt x="44" y="51"/>
                      <a:pt x="46" y="48"/>
                      <a:pt x="48" y="43"/>
                    </a:cubicBezTo>
                    <a:cubicBezTo>
                      <a:pt x="49" y="40"/>
                      <a:pt x="49" y="36"/>
                      <a:pt x="49" y="32"/>
                    </a:cubicBezTo>
                    <a:cubicBezTo>
                      <a:pt x="49" y="28"/>
                      <a:pt x="48" y="24"/>
                      <a:pt x="47" y="2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14" name="Freeform 1678"/>
              <p:cNvSpPr/>
              <p:nvPr/>
            </p:nvSpPr>
            <p:spPr>
              <a:xfrm>
                <a:off x="7769201" y="2549537"/>
                <a:ext cx="206376" cy="211139"/>
              </a:xfrm>
              <a:custGeom>
                <a:avLst/>
                <a:gdLst>
                  <a:gd name="txL" fmla="*/ 0 w 55"/>
                  <a:gd name="txT" fmla="*/ 0 h 56"/>
                  <a:gd name="txR" fmla="*/ 55 w 55"/>
                  <a:gd name="txB" fmla="*/ 56 h 5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56">
                    <a:moveTo>
                      <a:pt x="45" y="37"/>
                    </a:moveTo>
                    <a:cubicBezTo>
                      <a:pt x="47" y="34"/>
                      <a:pt x="46" y="29"/>
                      <a:pt x="47" y="25"/>
                    </a:cubicBezTo>
                    <a:cubicBezTo>
                      <a:pt x="47" y="21"/>
                      <a:pt x="47" y="17"/>
                      <a:pt x="48" y="12"/>
                    </a:cubicBezTo>
                    <a:cubicBezTo>
                      <a:pt x="48" y="11"/>
                      <a:pt x="49" y="7"/>
                      <a:pt x="51" y="5"/>
                    </a:cubicBezTo>
                    <a:cubicBezTo>
                      <a:pt x="53" y="2"/>
                      <a:pt x="55" y="0"/>
                      <a:pt x="55" y="0"/>
                    </a:cubicBezTo>
                    <a:cubicBezTo>
                      <a:pt x="50" y="0"/>
                      <a:pt x="45" y="0"/>
                      <a:pt x="41" y="0"/>
                    </a:cubicBezTo>
                    <a:cubicBezTo>
                      <a:pt x="36" y="0"/>
                      <a:pt x="32" y="0"/>
                      <a:pt x="28" y="1"/>
                    </a:cubicBezTo>
                    <a:cubicBezTo>
                      <a:pt x="22" y="2"/>
                      <a:pt x="17" y="5"/>
                      <a:pt x="12" y="8"/>
                    </a:cubicBezTo>
                    <a:cubicBezTo>
                      <a:pt x="8" y="12"/>
                      <a:pt x="5" y="16"/>
                      <a:pt x="3" y="21"/>
                    </a:cubicBezTo>
                    <a:cubicBezTo>
                      <a:pt x="0" y="31"/>
                      <a:pt x="7" y="41"/>
                      <a:pt x="16" y="46"/>
                    </a:cubicBezTo>
                    <a:cubicBezTo>
                      <a:pt x="15" y="48"/>
                      <a:pt x="14" y="49"/>
                      <a:pt x="12" y="50"/>
                    </a:cubicBezTo>
                    <a:cubicBezTo>
                      <a:pt x="10" y="52"/>
                      <a:pt x="7" y="53"/>
                      <a:pt x="5" y="54"/>
                    </a:cubicBezTo>
                    <a:cubicBezTo>
                      <a:pt x="5" y="55"/>
                      <a:pt x="5" y="55"/>
                      <a:pt x="5" y="56"/>
                    </a:cubicBezTo>
                    <a:cubicBezTo>
                      <a:pt x="8" y="55"/>
                      <a:pt x="15" y="50"/>
                      <a:pt x="17" y="46"/>
                    </a:cubicBezTo>
                    <a:cubicBezTo>
                      <a:pt x="23" y="49"/>
                      <a:pt x="30" y="50"/>
                      <a:pt x="35" y="47"/>
                    </a:cubicBezTo>
                    <a:cubicBezTo>
                      <a:pt x="39" y="45"/>
                      <a:pt x="43" y="41"/>
                      <a:pt x="45" y="3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15" name="Freeform 1680"/>
              <p:cNvSpPr/>
              <p:nvPr/>
            </p:nvSpPr>
            <p:spPr>
              <a:xfrm>
                <a:off x="7585050" y="3046428"/>
                <a:ext cx="222251" cy="223839"/>
              </a:xfrm>
              <a:custGeom>
                <a:avLst/>
                <a:gdLst>
                  <a:gd name="txL" fmla="*/ 0 w 59"/>
                  <a:gd name="txT" fmla="*/ 0 h 60"/>
                  <a:gd name="txR" fmla="*/ 59 w 59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9" h="60">
                    <a:moveTo>
                      <a:pt x="4" y="15"/>
                    </a:moveTo>
                    <a:cubicBezTo>
                      <a:pt x="0" y="20"/>
                      <a:pt x="1" y="25"/>
                      <a:pt x="1" y="31"/>
                    </a:cubicBezTo>
                    <a:cubicBezTo>
                      <a:pt x="0" y="35"/>
                      <a:pt x="1" y="40"/>
                      <a:pt x="2" y="45"/>
                    </a:cubicBezTo>
                    <a:cubicBezTo>
                      <a:pt x="2" y="46"/>
                      <a:pt x="2" y="50"/>
                      <a:pt x="1" y="54"/>
                    </a:cubicBezTo>
                    <a:cubicBezTo>
                      <a:pt x="1" y="57"/>
                      <a:pt x="0" y="60"/>
                      <a:pt x="0" y="60"/>
                    </a:cubicBezTo>
                    <a:cubicBezTo>
                      <a:pt x="4" y="58"/>
                      <a:pt x="8" y="57"/>
                      <a:pt x="12" y="56"/>
                    </a:cubicBezTo>
                    <a:cubicBezTo>
                      <a:pt x="16" y="56"/>
                      <a:pt x="21" y="55"/>
                      <a:pt x="24" y="54"/>
                    </a:cubicBezTo>
                    <a:cubicBezTo>
                      <a:pt x="29" y="53"/>
                      <a:pt x="35" y="51"/>
                      <a:pt x="39" y="48"/>
                    </a:cubicBezTo>
                    <a:cubicBezTo>
                      <a:pt x="43" y="45"/>
                      <a:pt x="46" y="42"/>
                      <a:pt x="47" y="38"/>
                    </a:cubicBezTo>
                    <a:cubicBezTo>
                      <a:pt x="49" y="34"/>
                      <a:pt x="49" y="29"/>
                      <a:pt x="48" y="23"/>
                    </a:cubicBezTo>
                    <a:cubicBezTo>
                      <a:pt x="46" y="18"/>
                      <a:pt x="44" y="12"/>
                      <a:pt x="41" y="8"/>
                    </a:cubicBezTo>
                    <a:cubicBezTo>
                      <a:pt x="43" y="6"/>
                      <a:pt x="46" y="5"/>
                      <a:pt x="48" y="5"/>
                    </a:cubicBezTo>
                    <a:cubicBezTo>
                      <a:pt x="52" y="5"/>
                      <a:pt x="56" y="5"/>
                      <a:pt x="58" y="7"/>
                    </a:cubicBezTo>
                    <a:cubicBezTo>
                      <a:pt x="59" y="7"/>
                      <a:pt x="59" y="6"/>
                      <a:pt x="59" y="6"/>
                    </a:cubicBezTo>
                    <a:cubicBezTo>
                      <a:pt x="58" y="5"/>
                      <a:pt x="54" y="4"/>
                      <a:pt x="50" y="4"/>
                    </a:cubicBezTo>
                    <a:cubicBezTo>
                      <a:pt x="46" y="4"/>
                      <a:pt x="42" y="5"/>
                      <a:pt x="40" y="7"/>
                    </a:cubicBezTo>
                    <a:cubicBezTo>
                      <a:pt x="37" y="4"/>
                      <a:pt x="34" y="2"/>
                      <a:pt x="30" y="1"/>
                    </a:cubicBezTo>
                    <a:cubicBezTo>
                      <a:pt x="27" y="0"/>
                      <a:pt x="22" y="1"/>
                      <a:pt x="18" y="2"/>
                    </a:cubicBezTo>
                    <a:cubicBezTo>
                      <a:pt x="12" y="5"/>
                      <a:pt x="6" y="10"/>
                      <a:pt x="4" y="1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16" name="Freeform 1681"/>
              <p:cNvSpPr/>
              <p:nvPr/>
            </p:nvSpPr>
            <p:spPr>
              <a:xfrm>
                <a:off x="7340573" y="2816239"/>
                <a:ext cx="112713" cy="104776"/>
              </a:xfrm>
              <a:custGeom>
                <a:avLst/>
                <a:gdLst>
                  <a:gd name="txL" fmla="*/ 0 w 30"/>
                  <a:gd name="txT" fmla="*/ 0 h 28"/>
                  <a:gd name="txR" fmla="*/ 30 w 30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28">
                    <a:moveTo>
                      <a:pt x="7" y="7"/>
                    </a:moveTo>
                    <a:cubicBezTo>
                      <a:pt x="5" y="9"/>
                      <a:pt x="5" y="11"/>
                      <a:pt x="5" y="14"/>
                    </a:cubicBezTo>
                    <a:cubicBezTo>
                      <a:pt x="4" y="16"/>
                      <a:pt x="4" y="18"/>
                      <a:pt x="3" y="20"/>
                    </a:cubicBezTo>
                    <a:cubicBezTo>
                      <a:pt x="3" y="21"/>
                      <a:pt x="2" y="23"/>
                      <a:pt x="1" y="24"/>
                    </a:cubicBezTo>
                    <a:cubicBezTo>
                      <a:pt x="1" y="26"/>
                      <a:pt x="0" y="27"/>
                      <a:pt x="0" y="27"/>
                    </a:cubicBezTo>
                    <a:cubicBezTo>
                      <a:pt x="2" y="27"/>
                      <a:pt x="4" y="27"/>
                      <a:pt x="6" y="27"/>
                    </a:cubicBezTo>
                    <a:cubicBezTo>
                      <a:pt x="8" y="28"/>
                      <a:pt x="11" y="28"/>
                      <a:pt x="13" y="28"/>
                    </a:cubicBezTo>
                    <a:cubicBezTo>
                      <a:pt x="16" y="28"/>
                      <a:pt x="19" y="27"/>
                      <a:pt x="21" y="25"/>
                    </a:cubicBezTo>
                    <a:cubicBezTo>
                      <a:pt x="24" y="23"/>
                      <a:pt x="26" y="21"/>
                      <a:pt x="27" y="19"/>
                    </a:cubicBezTo>
                    <a:cubicBezTo>
                      <a:pt x="30" y="13"/>
                      <a:pt x="26" y="8"/>
                      <a:pt x="22" y="5"/>
                    </a:cubicBezTo>
                    <a:cubicBezTo>
                      <a:pt x="22" y="4"/>
                      <a:pt x="23" y="3"/>
                      <a:pt x="24" y="3"/>
                    </a:cubicBezTo>
                    <a:cubicBezTo>
                      <a:pt x="25" y="2"/>
                      <a:pt x="27" y="1"/>
                      <a:pt x="28" y="1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7" y="1"/>
                      <a:pt x="23" y="3"/>
                      <a:pt x="21" y="5"/>
                    </a:cubicBezTo>
                    <a:cubicBezTo>
                      <a:pt x="18" y="3"/>
                      <a:pt x="15" y="2"/>
                      <a:pt x="12" y="3"/>
                    </a:cubicBezTo>
                    <a:cubicBezTo>
                      <a:pt x="10" y="4"/>
                      <a:pt x="8" y="6"/>
                      <a:pt x="7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17" name="Freeform 1682"/>
              <p:cNvSpPr/>
              <p:nvPr/>
            </p:nvSpPr>
            <p:spPr>
              <a:xfrm>
                <a:off x="6229317" y="2962290"/>
                <a:ext cx="236539" cy="320677"/>
              </a:xfrm>
              <a:custGeom>
                <a:avLst/>
                <a:gdLst>
                  <a:gd name="txL" fmla="*/ 0 w 63"/>
                  <a:gd name="txT" fmla="*/ 0 h 85"/>
                  <a:gd name="txR" fmla="*/ 63 w 63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3" h="85">
                    <a:moveTo>
                      <a:pt x="56" y="16"/>
                    </a:moveTo>
                    <a:cubicBezTo>
                      <a:pt x="53" y="11"/>
                      <a:pt x="50" y="8"/>
                      <a:pt x="46" y="6"/>
                    </a:cubicBezTo>
                    <a:cubicBezTo>
                      <a:pt x="42" y="3"/>
                      <a:pt x="38" y="2"/>
                      <a:pt x="34" y="1"/>
                    </a:cubicBezTo>
                    <a:cubicBezTo>
                      <a:pt x="27" y="0"/>
                      <a:pt x="21" y="1"/>
                      <a:pt x="15" y="4"/>
                    </a:cubicBezTo>
                    <a:cubicBezTo>
                      <a:pt x="13" y="4"/>
                      <a:pt x="9" y="6"/>
                      <a:pt x="6" y="8"/>
                    </a:cubicBezTo>
                    <a:cubicBezTo>
                      <a:pt x="2" y="10"/>
                      <a:pt x="0" y="12"/>
                      <a:pt x="0" y="12"/>
                    </a:cubicBezTo>
                    <a:cubicBezTo>
                      <a:pt x="3" y="13"/>
                      <a:pt x="4" y="16"/>
                      <a:pt x="4" y="19"/>
                    </a:cubicBezTo>
                    <a:cubicBezTo>
                      <a:pt x="4" y="23"/>
                      <a:pt x="3" y="26"/>
                      <a:pt x="2" y="28"/>
                    </a:cubicBezTo>
                    <a:cubicBezTo>
                      <a:pt x="2" y="32"/>
                      <a:pt x="1" y="35"/>
                      <a:pt x="1" y="39"/>
                    </a:cubicBezTo>
                    <a:cubicBezTo>
                      <a:pt x="2" y="43"/>
                      <a:pt x="3" y="47"/>
                      <a:pt x="6" y="51"/>
                    </a:cubicBezTo>
                    <a:cubicBezTo>
                      <a:pt x="9" y="56"/>
                      <a:pt x="14" y="60"/>
                      <a:pt x="21" y="62"/>
                    </a:cubicBezTo>
                    <a:cubicBezTo>
                      <a:pt x="27" y="65"/>
                      <a:pt x="35" y="66"/>
                      <a:pt x="42" y="65"/>
                    </a:cubicBezTo>
                    <a:cubicBezTo>
                      <a:pt x="42" y="68"/>
                      <a:pt x="41" y="71"/>
                      <a:pt x="40" y="74"/>
                    </a:cubicBezTo>
                    <a:cubicBezTo>
                      <a:pt x="39" y="78"/>
                      <a:pt x="36" y="81"/>
                      <a:pt x="33" y="84"/>
                    </a:cubicBezTo>
                    <a:cubicBezTo>
                      <a:pt x="35" y="85"/>
                      <a:pt x="35" y="85"/>
                      <a:pt x="35" y="85"/>
                    </a:cubicBezTo>
                    <a:cubicBezTo>
                      <a:pt x="36" y="84"/>
                      <a:pt x="39" y="80"/>
                      <a:pt x="40" y="76"/>
                    </a:cubicBezTo>
                    <a:cubicBezTo>
                      <a:pt x="42" y="72"/>
                      <a:pt x="43" y="68"/>
                      <a:pt x="43" y="64"/>
                    </a:cubicBezTo>
                    <a:cubicBezTo>
                      <a:pt x="52" y="63"/>
                      <a:pt x="60" y="57"/>
                      <a:pt x="62" y="45"/>
                    </a:cubicBezTo>
                    <a:cubicBezTo>
                      <a:pt x="63" y="41"/>
                      <a:pt x="63" y="36"/>
                      <a:pt x="62" y="31"/>
                    </a:cubicBezTo>
                    <a:cubicBezTo>
                      <a:pt x="61" y="25"/>
                      <a:pt x="59" y="20"/>
                      <a:pt x="56" y="1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18" name="Freeform 1683"/>
              <p:cNvSpPr/>
              <p:nvPr/>
            </p:nvSpPr>
            <p:spPr>
              <a:xfrm>
                <a:off x="6465856" y="2678126"/>
                <a:ext cx="214314" cy="292102"/>
              </a:xfrm>
              <a:custGeom>
                <a:avLst/>
                <a:gdLst>
                  <a:gd name="txL" fmla="*/ 0 w 57"/>
                  <a:gd name="txT" fmla="*/ 0 h 78"/>
                  <a:gd name="txR" fmla="*/ 57 w 57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7" h="78">
                    <a:moveTo>
                      <a:pt x="57" y="33"/>
                    </a:moveTo>
                    <a:cubicBezTo>
                      <a:pt x="57" y="24"/>
                      <a:pt x="53" y="18"/>
                      <a:pt x="49" y="13"/>
                    </a:cubicBezTo>
                    <a:cubicBezTo>
                      <a:pt x="45" y="8"/>
                      <a:pt x="40" y="5"/>
                      <a:pt x="34" y="3"/>
                    </a:cubicBezTo>
                    <a:cubicBezTo>
                      <a:pt x="32" y="3"/>
                      <a:pt x="28" y="1"/>
                      <a:pt x="25" y="0"/>
                    </a:cubicBezTo>
                    <a:cubicBezTo>
                      <a:pt x="22" y="0"/>
                      <a:pt x="19" y="0"/>
                      <a:pt x="19" y="0"/>
                    </a:cubicBezTo>
                    <a:cubicBezTo>
                      <a:pt x="20" y="2"/>
                      <a:pt x="19" y="5"/>
                      <a:pt x="17" y="7"/>
                    </a:cubicBezTo>
                    <a:cubicBezTo>
                      <a:pt x="15" y="10"/>
                      <a:pt x="12" y="12"/>
                      <a:pt x="10" y="14"/>
                    </a:cubicBezTo>
                    <a:cubicBezTo>
                      <a:pt x="8" y="17"/>
                      <a:pt x="5" y="20"/>
                      <a:pt x="3" y="24"/>
                    </a:cubicBezTo>
                    <a:cubicBezTo>
                      <a:pt x="1" y="29"/>
                      <a:pt x="0" y="33"/>
                      <a:pt x="1" y="38"/>
                    </a:cubicBezTo>
                    <a:cubicBezTo>
                      <a:pt x="2" y="49"/>
                      <a:pt x="13" y="60"/>
                      <a:pt x="25" y="64"/>
                    </a:cubicBezTo>
                    <a:cubicBezTo>
                      <a:pt x="24" y="66"/>
                      <a:pt x="23" y="69"/>
                      <a:pt x="21" y="70"/>
                    </a:cubicBezTo>
                    <a:cubicBezTo>
                      <a:pt x="20" y="72"/>
                      <a:pt x="19" y="73"/>
                      <a:pt x="17" y="74"/>
                    </a:cubicBezTo>
                    <a:cubicBezTo>
                      <a:pt x="16" y="75"/>
                      <a:pt x="14" y="76"/>
                      <a:pt x="13" y="77"/>
                    </a:cubicBezTo>
                    <a:cubicBezTo>
                      <a:pt x="13" y="77"/>
                      <a:pt x="13" y="77"/>
                      <a:pt x="13" y="77"/>
                    </a:cubicBezTo>
                    <a:cubicBezTo>
                      <a:pt x="13" y="78"/>
                      <a:pt x="14" y="78"/>
                      <a:pt x="14" y="78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4" y="77"/>
                      <a:pt x="15" y="77"/>
                      <a:pt x="15" y="77"/>
                    </a:cubicBezTo>
                    <a:cubicBezTo>
                      <a:pt x="15" y="77"/>
                      <a:pt x="16" y="76"/>
                      <a:pt x="17" y="76"/>
                    </a:cubicBezTo>
                    <a:cubicBezTo>
                      <a:pt x="18" y="75"/>
                      <a:pt x="19" y="74"/>
                      <a:pt x="20" y="73"/>
                    </a:cubicBezTo>
                    <a:cubicBezTo>
                      <a:pt x="23" y="70"/>
                      <a:pt x="25" y="67"/>
                      <a:pt x="26" y="64"/>
                    </a:cubicBezTo>
                    <a:cubicBezTo>
                      <a:pt x="35" y="66"/>
                      <a:pt x="44" y="64"/>
                      <a:pt x="50" y="56"/>
                    </a:cubicBezTo>
                    <a:cubicBezTo>
                      <a:pt x="54" y="51"/>
                      <a:pt x="57" y="41"/>
                      <a:pt x="57" y="3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19" name="Freeform 1684"/>
              <p:cNvSpPr/>
              <p:nvPr/>
            </p:nvSpPr>
            <p:spPr>
              <a:xfrm>
                <a:off x="6451568" y="2951177"/>
                <a:ext cx="160338" cy="123826"/>
              </a:xfrm>
              <a:custGeom>
                <a:avLst/>
                <a:gdLst>
                  <a:gd name="txL" fmla="*/ 0 w 43"/>
                  <a:gd name="txT" fmla="*/ 0 h 33"/>
                  <a:gd name="txR" fmla="*/ 43 w 43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3" h="33">
                    <a:moveTo>
                      <a:pt x="29" y="29"/>
                    </a:moveTo>
                    <a:cubicBezTo>
                      <a:pt x="31" y="27"/>
                      <a:pt x="32" y="24"/>
                      <a:pt x="34" y="21"/>
                    </a:cubicBezTo>
                    <a:cubicBezTo>
                      <a:pt x="35" y="19"/>
                      <a:pt x="36" y="16"/>
                      <a:pt x="37" y="13"/>
                    </a:cubicBezTo>
                    <a:cubicBezTo>
                      <a:pt x="37" y="12"/>
                      <a:pt x="38" y="10"/>
                      <a:pt x="40" y="8"/>
                    </a:cubicBezTo>
                    <a:cubicBezTo>
                      <a:pt x="41" y="7"/>
                      <a:pt x="43" y="5"/>
                      <a:pt x="43" y="5"/>
                    </a:cubicBezTo>
                    <a:cubicBezTo>
                      <a:pt x="40" y="5"/>
                      <a:pt x="37" y="4"/>
                      <a:pt x="34" y="4"/>
                    </a:cubicBezTo>
                    <a:cubicBezTo>
                      <a:pt x="32" y="3"/>
                      <a:pt x="29" y="2"/>
                      <a:pt x="27" y="1"/>
                    </a:cubicBezTo>
                    <a:cubicBezTo>
                      <a:pt x="20" y="0"/>
                      <a:pt x="11" y="2"/>
                      <a:pt x="7" y="8"/>
                    </a:cubicBezTo>
                    <a:cubicBezTo>
                      <a:pt x="4" y="11"/>
                      <a:pt x="3" y="14"/>
                      <a:pt x="4" y="18"/>
                    </a:cubicBezTo>
                    <a:cubicBezTo>
                      <a:pt x="5" y="21"/>
                      <a:pt x="7" y="24"/>
                      <a:pt x="9" y="27"/>
                    </a:cubicBezTo>
                    <a:cubicBezTo>
                      <a:pt x="8" y="28"/>
                      <a:pt x="7" y="29"/>
                      <a:pt x="6" y="29"/>
                    </a:cubicBezTo>
                    <a:cubicBezTo>
                      <a:pt x="4" y="30"/>
                      <a:pt x="2" y="30"/>
                      <a:pt x="0" y="30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3" y="30"/>
                      <a:pt x="5" y="30"/>
                    </a:cubicBezTo>
                    <a:cubicBezTo>
                      <a:pt x="6" y="29"/>
                      <a:pt x="8" y="28"/>
                      <a:pt x="9" y="27"/>
                    </a:cubicBezTo>
                    <a:cubicBezTo>
                      <a:pt x="13" y="31"/>
                      <a:pt x="16" y="33"/>
                      <a:pt x="20" y="33"/>
                    </a:cubicBezTo>
                    <a:cubicBezTo>
                      <a:pt x="23" y="32"/>
                      <a:pt x="26" y="31"/>
                      <a:pt x="29" y="2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20" name="Freeform 1685"/>
              <p:cNvSpPr/>
              <p:nvPr/>
            </p:nvSpPr>
            <p:spPr>
              <a:xfrm>
                <a:off x="5861014" y="3233754"/>
                <a:ext cx="146051" cy="146051"/>
              </a:xfrm>
              <a:custGeom>
                <a:avLst/>
                <a:gdLst>
                  <a:gd name="txL" fmla="*/ 0 w 39"/>
                  <a:gd name="txT" fmla="*/ 0 h 39"/>
                  <a:gd name="txR" fmla="*/ 39 w 39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39">
                    <a:moveTo>
                      <a:pt x="29" y="5"/>
                    </a:moveTo>
                    <a:cubicBezTo>
                      <a:pt x="26" y="3"/>
                      <a:pt x="23" y="3"/>
                      <a:pt x="19" y="3"/>
                    </a:cubicBezTo>
                    <a:cubicBezTo>
                      <a:pt x="16" y="3"/>
                      <a:pt x="13" y="3"/>
                      <a:pt x="10" y="3"/>
                    </a:cubicBezTo>
                    <a:cubicBezTo>
                      <a:pt x="9" y="3"/>
                      <a:pt x="6" y="3"/>
                      <a:pt x="4" y="2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1" y="3"/>
                      <a:pt x="1" y="6"/>
                      <a:pt x="2" y="9"/>
                    </a:cubicBezTo>
                    <a:cubicBezTo>
                      <a:pt x="2" y="12"/>
                      <a:pt x="2" y="15"/>
                      <a:pt x="3" y="18"/>
                    </a:cubicBezTo>
                    <a:cubicBezTo>
                      <a:pt x="4" y="25"/>
                      <a:pt x="9" y="32"/>
                      <a:pt x="15" y="34"/>
                    </a:cubicBezTo>
                    <a:cubicBezTo>
                      <a:pt x="18" y="35"/>
                      <a:pt x="21" y="35"/>
                      <a:pt x="25" y="34"/>
                    </a:cubicBezTo>
                    <a:cubicBezTo>
                      <a:pt x="28" y="32"/>
                      <a:pt x="32" y="30"/>
                      <a:pt x="34" y="28"/>
                    </a:cubicBezTo>
                    <a:cubicBezTo>
                      <a:pt x="35" y="28"/>
                      <a:pt x="35" y="29"/>
                      <a:pt x="36" y="30"/>
                    </a:cubicBezTo>
                    <a:cubicBezTo>
                      <a:pt x="36" y="30"/>
                      <a:pt x="36" y="31"/>
                      <a:pt x="36" y="31"/>
                    </a:cubicBezTo>
                    <a:cubicBezTo>
                      <a:pt x="37" y="32"/>
                      <a:pt x="37" y="33"/>
                      <a:pt x="37" y="35"/>
                    </a:cubicBezTo>
                    <a:cubicBezTo>
                      <a:pt x="37" y="35"/>
                      <a:pt x="36" y="36"/>
                      <a:pt x="36" y="37"/>
                    </a:cubicBezTo>
                    <a:cubicBezTo>
                      <a:pt x="35" y="38"/>
                      <a:pt x="35" y="38"/>
                      <a:pt x="34" y="38"/>
                    </a:cubicBezTo>
                    <a:cubicBezTo>
                      <a:pt x="33" y="39"/>
                      <a:pt x="32" y="39"/>
                      <a:pt x="32" y="39"/>
                    </a:cubicBezTo>
                    <a:cubicBezTo>
                      <a:pt x="30" y="39"/>
                      <a:pt x="30" y="38"/>
                      <a:pt x="29" y="38"/>
                    </a:cubicBezTo>
                    <a:cubicBezTo>
                      <a:pt x="28" y="37"/>
                      <a:pt x="28" y="36"/>
                      <a:pt x="27" y="35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7" y="37"/>
                      <a:pt x="27" y="37"/>
                      <a:pt x="28" y="38"/>
                    </a:cubicBezTo>
                    <a:cubicBezTo>
                      <a:pt x="28" y="38"/>
                      <a:pt x="29" y="38"/>
                      <a:pt x="29" y="39"/>
                    </a:cubicBezTo>
                    <a:cubicBezTo>
                      <a:pt x="30" y="39"/>
                      <a:pt x="31" y="39"/>
                      <a:pt x="32" y="39"/>
                    </a:cubicBezTo>
                    <a:cubicBezTo>
                      <a:pt x="33" y="39"/>
                      <a:pt x="34" y="39"/>
                      <a:pt x="36" y="38"/>
                    </a:cubicBezTo>
                    <a:cubicBezTo>
                      <a:pt x="36" y="37"/>
                      <a:pt x="37" y="36"/>
                      <a:pt x="37" y="35"/>
                    </a:cubicBezTo>
                    <a:cubicBezTo>
                      <a:pt x="37" y="34"/>
                      <a:pt x="37" y="34"/>
                      <a:pt x="37" y="33"/>
                    </a:cubicBezTo>
                    <a:cubicBezTo>
                      <a:pt x="37" y="32"/>
                      <a:pt x="37" y="31"/>
                      <a:pt x="36" y="30"/>
                    </a:cubicBezTo>
                    <a:cubicBezTo>
                      <a:pt x="36" y="29"/>
                      <a:pt x="35" y="28"/>
                      <a:pt x="34" y="27"/>
                    </a:cubicBezTo>
                    <a:cubicBezTo>
                      <a:pt x="38" y="23"/>
                      <a:pt x="39" y="18"/>
                      <a:pt x="36" y="13"/>
                    </a:cubicBezTo>
                    <a:cubicBezTo>
                      <a:pt x="35" y="10"/>
                      <a:pt x="32" y="7"/>
                      <a:pt x="29" y="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21" name="Freeform 1686"/>
              <p:cNvSpPr/>
              <p:nvPr/>
            </p:nvSpPr>
            <p:spPr>
              <a:xfrm>
                <a:off x="5861014" y="3417906"/>
                <a:ext cx="57150" cy="60325"/>
              </a:xfrm>
              <a:custGeom>
                <a:avLst/>
                <a:gdLst>
                  <a:gd name="txL" fmla="*/ 0 w 15"/>
                  <a:gd name="txT" fmla="*/ 0 h 16"/>
                  <a:gd name="txR" fmla="*/ 15 w 15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16">
                    <a:moveTo>
                      <a:pt x="12" y="1"/>
                    </a:moveTo>
                    <a:cubicBezTo>
                      <a:pt x="11" y="0"/>
                      <a:pt x="9" y="0"/>
                      <a:pt x="8" y="0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3" y="0"/>
                      <a:pt x="0" y="0"/>
                      <a:pt x="0" y="0"/>
                    </a:cubicBezTo>
                    <a:cubicBezTo>
                      <a:pt x="1" y="2"/>
                      <a:pt x="1" y="4"/>
                      <a:pt x="1" y="6"/>
                    </a:cubicBezTo>
                    <a:cubicBezTo>
                      <a:pt x="2" y="8"/>
                      <a:pt x="3" y="10"/>
                      <a:pt x="4" y="12"/>
                    </a:cubicBezTo>
                    <a:cubicBezTo>
                      <a:pt x="5" y="12"/>
                      <a:pt x="7" y="12"/>
                      <a:pt x="8" y="12"/>
                    </a:cubicBezTo>
                    <a:cubicBezTo>
                      <a:pt x="9" y="12"/>
                      <a:pt x="11" y="12"/>
                      <a:pt x="12" y="11"/>
                    </a:cubicBezTo>
                    <a:cubicBezTo>
                      <a:pt x="13" y="12"/>
                      <a:pt x="13" y="13"/>
                      <a:pt x="13" y="13"/>
                    </a:cubicBezTo>
                    <a:cubicBezTo>
                      <a:pt x="13" y="14"/>
                      <a:pt x="12" y="15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15"/>
                      <a:pt x="13" y="12"/>
                      <a:pt x="12" y="11"/>
                    </a:cubicBezTo>
                    <a:cubicBezTo>
                      <a:pt x="14" y="10"/>
                      <a:pt x="15" y="8"/>
                      <a:pt x="15" y="6"/>
                    </a:cubicBezTo>
                    <a:cubicBezTo>
                      <a:pt x="14" y="4"/>
                      <a:pt x="13" y="2"/>
                      <a:pt x="12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22" name="Freeform 1687"/>
              <p:cNvSpPr/>
              <p:nvPr/>
            </p:nvSpPr>
            <p:spPr>
              <a:xfrm>
                <a:off x="6019765" y="2752739"/>
                <a:ext cx="217489" cy="236539"/>
              </a:xfrm>
              <a:custGeom>
                <a:avLst/>
                <a:gdLst>
                  <a:gd name="txL" fmla="*/ 0 w 58"/>
                  <a:gd name="txT" fmla="*/ 0 h 63"/>
                  <a:gd name="txR" fmla="*/ 58 w 58"/>
                  <a:gd name="txB" fmla="*/ 63 h 6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63">
                    <a:moveTo>
                      <a:pt x="46" y="8"/>
                    </a:moveTo>
                    <a:cubicBezTo>
                      <a:pt x="42" y="3"/>
                      <a:pt x="36" y="2"/>
                      <a:pt x="30" y="1"/>
                    </a:cubicBezTo>
                    <a:cubicBezTo>
                      <a:pt x="25" y="0"/>
                      <a:pt x="20" y="1"/>
                      <a:pt x="15" y="1"/>
                    </a:cubicBezTo>
                    <a:cubicBezTo>
                      <a:pt x="13" y="2"/>
                      <a:pt x="9" y="2"/>
                      <a:pt x="6" y="2"/>
                    </a:cubicBezTo>
                    <a:cubicBezTo>
                      <a:pt x="2" y="2"/>
                      <a:pt x="0" y="2"/>
                      <a:pt x="0" y="2"/>
                    </a:cubicBezTo>
                    <a:cubicBezTo>
                      <a:pt x="2" y="5"/>
                      <a:pt x="2" y="8"/>
                      <a:pt x="3" y="12"/>
                    </a:cubicBezTo>
                    <a:cubicBezTo>
                      <a:pt x="3" y="16"/>
                      <a:pt x="2" y="20"/>
                      <a:pt x="3" y="23"/>
                    </a:cubicBezTo>
                    <a:cubicBezTo>
                      <a:pt x="3" y="32"/>
                      <a:pt x="7" y="44"/>
                      <a:pt x="16" y="49"/>
                    </a:cubicBezTo>
                    <a:cubicBezTo>
                      <a:pt x="25" y="56"/>
                      <a:pt x="38" y="53"/>
                      <a:pt x="47" y="45"/>
                    </a:cubicBezTo>
                    <a:cubicBezTo>
                      <a:pt x="49" y="47"/>
                      <a:pt x="50" y="50"/>
                      <a:pt x="50" y="52"/>
                    </a:cubicBezTo>
                    <a:cubicBezTo>
                      <a:pt x="51" y="54"/>
                      <a:pt x="51" y="55"/>
                      <a:pt x="51" y="57"/>
                    </a:cubicBezTo>
                    <a:cubicBezTo>
                      <a:pt x="51" y="58"/>
                      <a:pt x="51" y="59"/>
                      <a:pt x="51" y="59"/>
                    </a:cubicBezTo>
                    <a:cubicBezTo>
                      <a:pt x="51" y="59"/>
                      <a:pt x="51" y="59"/>
                      <a:pt x="51" y="59"/>
                    </a:cubicBezTo>
                    <a:cubicBezTo>
                      <a:pt x="51" y="60"/>
                      <a:pt x="51" y="60"/>
                      <a:pt x="51" y="60"/>
                    </a:cubicBezTo>
                    <a:cubicBezTo>
                      <a:pt x="50" y="60"/>
                      <a:pt x="50" y="60"/>
                      <a:pt x="50" y="60"/>
                    </a:cubicBezTo>
                    <a:cubicBezTo>
                      <a:pt x="50" y="60"/>
                      <a:pt x="50" y="60"/>
                      <a:pt x="50" y="60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48" y="61"/>
                      <a:pt x="48" y="62"/>
                      <a:pt x="48" y="61"/>
                    </a:cubicBezTo>
                    <a:cubicBezTo>
                      <a:pt x="47" y="62"/>
                      <a:pt x="46" y="62"/>
                      <a:pt x="45" y="62"/>
                    </a:cubicBezTo>
                    <a:cubicBezTo>
                      <a:pt x="45" y="63"/>
                      <a:pt x="45" y="63"/>
                      <a:pt x="45" y="63"/>
                    </a:cubicBezTo>
                    <a:cubicBezTo>
                      <a:pt x="45" y="63"/>
                      <a:pt x="45" y="63"/>
                      <a:pt x="45" y="63"/>
                    </a:cubicBezTo>
                    <a:cubicBezTo>
                      <a:pt x="45" y="63"/>
                      <a:pt x="45" y="63"/>
                      <a:pt x="45" y="63"/>
                    </a:cubicBezTo>
                    <a:cubicBezTo>
                      <a:pt x="45" y="62"/>
                      <a:pt x="45" y="62"/>
                      <a:pt x="45" y="62"/>
                    </a:cubicBezTo>
                    <a:cubicBezTo>
                      <a:pt x="45" y="62"/>
                      <a:pt x="45" y="62"/>
                      <a:pt x="45" y="62"/>
                    </a:cubicBezTo>
                    <a:cubicBezTo>
                      <a:pt x="45" y="61"/>
                      <a:pt x="45" y="61"/>
                      <a:pt x="45" y="61"/>
                    </a:cubicBezTo>
                    <a:cubicBezTo>
                      <a:pt x="44" y="61"/>
                      <a:pt x="44" y="61"/>
                      <a:pt x="44" y="61"/>
                    </a:cubicBezTo>
                    <a:cubicBezTo>
                      <a:pt x="44" y="61"/>
                      <a:pt x="44" y="62"/>
                      <a:pt x="44" y="62"/>
                    </a:cubicBezTo>
                    <a:cubicBezTo>
                      <a:pt x="43" y="62"/>
                      <a:pt x="43" y="63"/>
                      <a:pt x="43" y="63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5" y="62"/>
                      <a:pt x="45" y="62"/>
                      <a:pt x="45" y="62"/>
                    </a:cubicBezTo>
                    <a:cubicBezTo>
                      <a:pt x="46" y="62"/>
                      <a:pt x="46" y="62"/>
                      <a:pt x="47" y="62"/>
                    </a:cubicBezTo>
                    <a:cubicBezTo>
                      <a:pt x="47" y="62"/>
                      <a:pt x="47" y="62"/>
                      <a:pt x="48" y="62"/>
                    </a:cubicBezTo>
                    <a:cubicBezTo>
                      <a:pt x="48" y="61"/>
                      <a:pt x="48" y="62"/>
                      <a:pt x="48" y="61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48" y="61"/>
                      <a:pt x="49" y="61"/>
                      <a:pt x="49" y="61"/>
                    </a:cubicBezTo>
                    <a:cubicBezTo>
                      <a:pt x="49" y="60"/>
                      <a:pt x="50" y="60"/>
                      <a:pt x="50" y="60"/>
                    </a:cubicBezTo>
                    <a:cubicBezTo>
                      <a:pt x="52" y="59"/>
                      <a:pt x="52" y="59"/>
                      <a:pt x="52" y="59"/>
                    </a:cubicBezTo>
                    <a:cubicBezTo>
                      <a:pt x="52" y="59"/>
                      <a:pt x="52" y="59"/>
                      <a:pt x="52" y="59"/>
                    </a:cubicBezTo>
                    <a:cubicBezTo>
                      <a:pt x="52" y="59"/>
                      <a:pt x="52" y="59"/>
                      <a:pt x="52" y="58"/>
                    </a:cubicBezTo>
                    <a:cubicBezTo>
                      <a:pt x="52" y="57"/>
                      <a:pt x="52" y="55"/>
                      <a:pt x="52" y="54"/>
                    </a:cubicBezTo>
                    <a:cubicBezTo>
                      <a:pt x="51" y="50"/>
                      <a:pt x="50" y="47"/>
                      <a:pt x="48" y="45"/>
                    </a:cubicBezTo>
                    <a:cubicBezTo>
                      <a:pt x="54" y="40"/>
                      <a:pt x="58" y="33"/>
                      <a:pt x="56" y="25"/>
                    </a:cubicBezTo>
                    <a:cubicBezTo>
                      <a:pt x="55" y="19"/>
                      <a:pt x="51" y="12"/>
                      <a:pt x="46" y="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23" name="Freeform 1688"/>
              <p:cNvSpPr/>
              <p:nvPr/>
            </p:nvSpPr>
            <p:spPr>
              <a:xfrm>
                <a:off x="5775289" y="2895615"/>
                <a:ext cx="244476" cy="165101"/>
              </a:xfrm>
              <a:custGeom>
                <a:avLst/>
                <a:gdLst>
                  <a:gd name="txL" fmla="*/ 0 w 65"/>
                  <a:gd name="txT" fmla="*/ 0 h 44"/>
                  <a:gd name="txR" fmla="*/ 65 w 65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44">
                    <a:moveTo>
                      <a:pt x="37" y="1"/>
                    </a:moveTo>
                    <a:cubicBezTo>
                      <a:pt x="33" y="0"/>
                      <a:pt x="29" y="2"/>
                      <a:pt x="25" y="3"/>
                    </a:cubicBezTo>
                    <a:cubicBezTo>
                      <a:pt x="21" y="4"/>
                      <a:pt x="18" y="5"/>
                      <a:pt x="13" y="6"/>
                    </a:cubicBezTo>
                    <a:cubicBezTo>
                      <a:pt x="12" y="7"/>
                      <a:pt x="8" y="7"/>
                      <a:pt x="5" y="6"/>
                    </a:cubicBezTo>
                    <a:cubicBezTo>
                      <a:pt x="2" y="5"/>
                      <a:pt x="0" y="4"/>
                      <a:pt x="0" y="4"/>
                    </a:cubicBezTo>
                    <a:cubicBezTo>
                      <a:pt x="1" y="8"/>
                      <a:pt x="3" y="12"/>
                      <a:pt x="4" y="16"/>
                    </a:cubicBezTo>
                    <a:cubicBezTo>
                      <a:pt x="6" y="21"/>
                      <a:pt x="7" y="25"/>
                      <a:pt x="9" y="28"/>
                    </a:cubicBezTo>
                    <a:cubicBezTo>
                      <a:pt x="12" y="32"/>
                      <a:pt x="16" y="36"/>
                      <a:pt x="21" y="39"/>
                    </a:cubicBezTo>
                    <a:cubicBezTo>
                      <a:pt x="25" y="42"/>
                      <a:pt x="30" y="44"/>
                      <a:pt x="35" y="44"/>
                    </a:cubicBezTo>
                    <a:cubicBezTo>
                      <a:pt x="45" y="43"/>
                      <a:pt x="52" y="34"/>
                      <a:pt x="54" y="24"/>
                    </a:cubicBezTo>
                    <a:cubicBezTo>
                      <a:pt x="56" y="24"/>
                      <a:pt x="57" y="25"/>
                      <a:pt x="59" y="26"/>
                    </a:cubicBezTo>
                    <a:cubicBezTo>
                      <a:pt x="60" y="27"/>
                      <a:pt x="61" y="28"/>
                      <a:pt x="62" y="29"/>
                    </a:cubicBezTo>
                    <a:cubicBezTo>
                      <a:pt x="63" y="30"/>
                      <a:pt x="63" y="30"/>
                      <a:pt x="64" y="31"/>
                    </a:cubicBezTo>
                    <a:cubicBezTo>
                      <a:pt x="64" y="31"/>
                      <a:pt x="64" y="31"/>
                      <a:pt x="64" y="32"/>
                    </a:cubicBezTo>
                    <a:cubicBezTo>
                      <a:pt x="65" y="32"/>
                      <a:pt x="65" y="32"/>
                      <a:pt x="65" y="32"/>
                    </a:cubicBezTo>
                    <a:cubicBezTo>
                      <a:pt x="65" y="32"/>
                      <a:pt x="64" y="33"/>
                      <a:pt x="64" y="33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64" y="32"/>
                      <a:pt x="64" y="31"/>
                      <a:pt x="65" y="31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5" y="30"/>
                      <a:pt x="65" y="30"/>
                      <a:pt x="64" y="29"/>
                    </a:cubicBezTo>
                    <a:cubicBezTo>
                      <a:pt x="63" y="28"/>
                      <a:pt x="62" y="28"/>
                      <a:pt x="61" y="27"/>
                    </a:cubicBezTo>
                    <a:cubicBezTo>
                      <a:pt x="58" y="25"/>
                      <a:pt x="56" y="24"/>
                      <a:pt x="54" y="23"/>
                    </a:cubicBezTo>
                    <a:cubicBezTo>
                      <a:pt x="55" y="17"/>
                      <a:pt x="53" y="10"/>
                      <a:pt x="49" y="6"/>
                    </a:cubicBezTo>
                    <a:cubicBezTo>
                      <a:pt x="46" y="4"/>
                      <a:pt x="41" y="1"/>
                      <a:pt x="37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24" name="Freeform 1689"/>
              <p:cNvSpPr/>
              <p:nvPr/>
            </p:nvSpPr>
            <p:spPr>
              <a:xfrm>
                <a:off x="5918165" y="2324111"/>
                <a:ext cx="396877" cy="638179"/>
              </a:xfrm>
              <a:custGeom>
                <a:avLst/>
                <a:gdLst>
                  <a:gd name="txL" fmla="*/ 0 w 106"/>
                  <a:gd name="txT" fmla="*/ 0 h 170"/>
                  <a:gd name="txR" fmla="*/ 106 w 106"/>
                  <a:gd name="txB" fmla="*/ 170 h 1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6" h="170">
                    <a:moveTo>
                      <a:pt x="106" y="84"/>
                    </a:moveTo>
                    <a:cubicBezTo>
                      <a:pt x="105" y="74"/>
                      <a:pt x="99" y="66"/>
                      <a:pt x="94" y="56"/>
                    </a:cubicBezTo>
                    <a:cubicBezTo>
                      <a:pt x="89" y="47"/>
                      <a:pt x="84" y="39"/>
                      <a:pt x="78" y="30"/>
                    </a:cubicBezTo>
                    <a:cubicBezTo>
                      <a:pt x="76" y="27"/>
                      <a:pt x="73" y="19"/>
                      <a:pt x="70" y="13"/>
                    </a:cubicBezTo>
                    <a:cubicBezTo>
                      <a:pt x="68" y="6"/>
                      <a:pt x="66" y="0"/>
                      <a:pt x="66" y="0"/>
                    </a:cubicBezTo>
                    <a:cubicBezTo>
                      <a:pt x="62" y="7"/>
                      <a:pt x="55" y="12"/>
                      <a:pt x="47" y="17"/>
                    </a:cubicBezTo>
                    <a:cubicBezTo>
                      <a:pt x="40" y="22"/>
                      <a:pt x="32" y="27"/>
                      <a:pt x="26" y="34"/>
                    </a:cubicBezTo>
                    <a:cubicBezTo>
                      <a:pt x="17" y="43"/>
                      <a:pt x="9" y="55"/>
                      <a:pt x="5" y="69"/>
                    </a:cubicBezTo>
                    <a:cubicBezTo>
                      <a:pt x="1" y="82"/>
                      <a:pt x="0" y="97"/>
                      <a:pt x="4" y="108"/>
                    </a:cubicBezTo>
                    <a:cubicBezTo>
                      <a:pt x="5" y="112"/>
                      <a:pt x="7" y="114"/>
                      <a:pt x="8" y="117"/>
                    </a:cubicBezTo>
                    <a:cubicBezTo>
                      <a:pt x="9" y="118"/>
                      <a:pt x="10" y="119"/>
                      <a:pt x="11" y="121"/>
                    </a:cubicBezTo>
                    <a:cubicBezTo>
                      <a:pt x="12" y="121"/>
                      <a:pt x="12" y="121"/>
                      <a:pt x="12" y="121"/>
                    </a:cubicBezTo>
                    <a:cubicBezTo>
                      <a:pt x="12" y="121"/>
                      <a:pt x="12" y="121"/>
                      <a:pt x="12" y="122"/>
                    </a:cubicBezTo>
                    <a:cubicBezTo>
                      <a:pt x="12" y="122"/>
                      <a:pt x="12" y="122"/>
                      <a:pt x="13" y="123"/>
                    </a:cubicBezTo>
                    <a:cubicBezTo>
                      <a:pt x="13" y="124"/>
                      <a:pt x="14" y="124"/>
                      <a:pt x="14" y="125"/>
                    </a:cubicBezTo>
                    <a:cubicBezTo>
                      <a:pt x="17" y="127"/>
                      <a:pt x="19" y="129"/>
                      <a:pt x="22" y="130"/>
                    </a:cubicBezTo>
                    <a:cubicBezTo>
                      <a:pt x="24" y="132"/>
                      <a:pt x="27" y="133"/>
                      <a:pt x="30" y="134"/>
                    </a:cubicBezTo>
                    <a:cubicBezTo>
                      <a:pt x="41" y="137"/>
                      <a:pt x="54" y="138"/>
                      <a:pt x="66" y="135"/>
                    </a:cubicBezTo>
                    <a:cubicBezTo>
                      <a:pt x="66" y="140"/>
                      <a:pt x="66" y="146"/>
                      <a:pt x="64" y="152"/>
                    </a:cubicBezTo>
                    <a:cubicBezTo>
                      <a:pt x="61" y="160"/>
                      <a:pt x="55" y="166"/>
                      <a:pt x="46" y="168"/>
                    </a:cubicBezTo>
                    <a:cubicBezTo>
                      <a:pt x="46" y="168"/>
                      <a:pt x="47" y="169"/>
                      <a:pt x="47" y="169"/>
                    </a:cubicBezTo>
                    <a:cubicBezTo>
                      <a:pt x="47" y="170"/>
                      <a:pt x="47" y="170"/>
                      <a:pt x="47" y="170"/>
                    </a:cubicBezTo>
                    <a:cubicBezTo>
                      <a:pt x="49" y="170"/>
                      <a:pt x="50" y="170"/>
                      <a:pt x="51" y="169"/>
                    </a:cubicBezTo>
                    <a:cubicBezTo>
                      <a:pt x="53" y="169"/>
                      <a:pt x="54" y="168"/>
                      <a:pt x="56" y="167"/>
                    </a:cubicBezTo>
                    <a:cubicBezTo>
                      <a:pt x="58" y="164"/>
                      <a:pt x="61" y="161"/>
                      <a:pt x="63" y="157"/>
                    </a:cubicBezTo>
                    <a:cubicBezTo>
                      <a:pt x="65" y="153"/>
                      <a:pt x="66" y="149"/>
                      <a:pt x="67" y="145"/>
                    </a:cubicBezTo>
                    <a:cubicBezTo>
                      <a:pt x="68" y="141"/>
                      <a:pt x="68" y="137"/>
                      <a:pt x="67" y="134"/>
                    </a:cubicBezTo>
                    <a:cubicBezTo>
                      <a:pt x="71" y="133"/>
                      <a:pt x="75" y="132"/>
                      <a:pt x="78" y="130"/>
                    </a:cubicBezTo>
                    <a:cubicBezTo>
                      <a:pt x="82" y="128"/>
                      <a:pt x="85" y="126"/>
                      <a:pt x="88" y="125"/>
                    </a:cubicBezTo>
                    <a:cubicBezTo>
                      <a:pt x="89" y="124"/>
                      <a:pt x="89" y="124"/>
                      <a:pt x="90" y="123"/>
                    </a:cubicBezTo>
                    <a:cubicBezTo>
                      <a:pt x="90" y="123"/>
                      <a:pt x="91" y="123"/>
                      <a:pt x="91" y="123"/>
                    </a:cubicBezTo>
                    <a:cubicBezTo>
                      <a:pt x="91" y="123"/>
                      <a:pt x="92" y="123"/>
                      <a:pt x="92" y="122"/>
                    </a:cubicBezTo>
                    <a:cubicBezTo>
                      <a:pt x="93" y="121"/>
                      <a:pt x="95" y="120"/>
                      <a:pt x="96" y="119"/>
                    </a:cubicBezTo>
                    <a:cubicBezTo>
                      <a:pt x="98" y="116"/>
                      <a:pt x="100" y="114"/>
                      <a:pt x="101" y="111"/>
                    </a:cubicBezTo>
                    <a:cubicBezTo>
                      <a:pt x="103" y="107"/>
                      <a:pt x="105" y="102"/>
                      <a:pt x="105" y="97"/>
                    </a:cubicBezTo>
                    <a:cubicBezTo>
                      <a:pt x="106" y="93"/>
                      <a:pt x="106" y="88"/>
                      <a:pt x="106" y="84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25" name="Freeform 1690"/>
              <p:cNvSpPr/>
              <p:nvPr/>
            </p:nvSpPr>
            <p:spPr>
              <a:xfrm>
                <a:off x="5580025" y="2749564"/>
                <a:ext cx="382590" cy="242889"/>
              </a:xfrm>
              <a:custGeom>
                <a:avLst/>
                <a:gdLst>
                  <a:gd name="txL" fmla="*/ 0 w 102"/>
                  <a:gd name="txT" fmla="*/ 0 h 65"/>
                  <a:gd name="txR" fmla="*/ 102 w 102"/>
                  <a:gd name="txB" fmla="*/ 65 h 65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02" h="65">
                    <a:moveTo>
                      <a:pt x="49" y="0"/>
                    </a:moveTo>
                    <a:cubicBezTo>
                      <a:pt x="47" y="1"/>
                      <a:pt x="45" y="2"/>
                      <a:pt x="43" y="3"/>
                    </a:cubicBezTo>
                    <a:cubicBezTo>
                      <a:pt x="41" y="5"/>
                      <a:pt x="39" y="7"/>
                      <a:pt x="36" y="8"/>
                    </a:cubicBezTo>
                    <a:cubicBezTo>
                      <a:pt x="31" y="10"/>
                      <a:pt x="26" y="11"/>
                      <a:pt x="19" y="12"/>
                    </a:cubicBezTo>
                    <a:cubicBezTo>
                      <a:pt x="17" y="12"/>
                      <a:pt x="12" y="11"/>
                      <a:pt x="8" y="10"/>
                    </a:cubicBezTo>
                    <a:cubicBezTo>
                      <a:pt x="3" y="8"/>
                      <a:pt x="0" y="6"/>
                      <a:pt x="0" y="6"/>
                    </a:cubicBezTo>
                    <a:cubicBezTo>
                      <a:pt x="1" y="12"/>
                      <a:pt x="2" y="19"/>
                      <a:pt x="4" y="26"/>
                    </a:cubicBezTo>
                    <a:cubicBezTo>
                      <a:pt x="6" y="33"/>
                      <a:pt x="9" y="40"/>
                      <a:pt x="14" y="45"/>
                    </a:cubicBezTo>
                    <a:cubicBezTo>
                      <a:pt x="21" y="54"/>
                      <a:pt x="30" y="59"/>
                      <a:pt x="38" y="62"/>
                    </a:cubicBezTo>
                    <a:cubicBezTo>
                      <a:pt x="47" y="64"/>
                      <a:pt x="55" y="65"/>
                      <a:pt x="61" y="63"/>
                    </a:cubicBezTo>
                    <a:cubicBezTo>
                      <a:pt x="68" y="60"/>
                      <a:pt x="72" y="55"/>
                      <a:pt x="76" y="49"/>
                    </a:cubicBezTo>
                    <a:cubicBezTo>
                      <a:pt x="79" y="42"/>
                      <a:pt x="81" y="35"/>
                      <a:pt x="81" y="27"/>
                    </a:cubicBezTo>
                    <a:cubicBezTo>
                      <a:pt x="84" y="28"/>
                      <a:pt x="88" y="29"/>
                      <a:pt x="90" y="30"/>
                    </a:cubicBezTo>
                    <a:cubicBezTo>
                      <a:pt x="95" y="32"/>
                      <a:pt x="98" y="36"/>
                      <a:pt x="100" y="40"/>
                    </a:cubicBezTo>
                    <a:cubicBezTo>
                      <a:pt x="100" y="40"/>
                      <a:pt x="101" y="39"/>
                      <a:pt x="102" y="39"/>
                    </a:cubicBezTo>
                    <a:cubicBezTo>
                      <a:pt x="101" y="37"/>
                      <a:pt x="97" y="33"/>
                      <a:pt x="93" y="31"/>
                    </a:cubicBezTo>
                    <a:cubicBezTo>
                      <a:pt x="89" y="28"/>
                      <a:pt x="84" y="26"/>
                      <a:pt x="81" y="26"/>
                    </a:cubicBezTo>
                    <a:cubicBezTo>
                      <a:pt x="81" y="21"/>
                      <a:pt x="79" y="17"/>
                      <a:pt x="77" y="13"/>
                    </a:cubicBezTo>
                    <a:cubicBezTo>
                      <a:pt x="74" y="9"/>
                      <a:pt x="70" y="5"/>
                      <a:pt x="66" y="3"/>
                    </a:cubicBezTo>
                    <a:cubicBezTo>
                      <a:pt x="63" y="2"/>
                      <a:pt x="60" y="1"/>
                      <a:pt x="57" y="0"/>
                    </a:cubicBezTo>
                    <a:cubicBezTo>
                      <a:pt x="54" y="0"/>
                      <a:pt x="51" y="0"/>
                      <a:pt x="49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26" name="Freeform 1691"/>
              <p:cNvSpPr/>
              <p:nvPr/>
            </p:nvSpPr>
            <p:spPr>
              <a:xfrm>
                <a:off x="5091072" y="3921147"/>
                <a:ext cx="150813" cy="96838"/>
              </a:xfrm>
              <a:custGeom>
                <a:avLst/>
                <a:gdLst>
                  <a:gd name="txL" fmla="*/ 0 w 40"/>
                  <a:gd name="txT" fmla="*/ 0 h 26"/>
                  <a:gd name="txR" fmla="*/ 40 w 40"/>
                  <a:gd name="txB" fmla="*/ 26 h 26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40" h="26">
                    <a:moveTo>
                      <a:pt x="22" y="0"/>
                    </a:moveTo>
                    <a:cubicBezTo>
                      <a:pt x="20" y="0"/>
                      <a:pt x="17" y="1"/>
                      <a:pt x="15" y="2"/>
                    </a:cubicBezTo>
                    <a:cubicBezTo>
                      <a:pt x="13" y="2"/>
                      <a:pt x="10" y="3"/>
                      <a:pt x="8" y="4"/>
                    </a:cubicBezTo>
                    <a:cubicBezTo>
                      <a:pt x="7" y="4"/>
                      <a:pt x="5" y="4"/>
                      <a:pt x="3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2" y="8"/>
                      <a:pt x="3" y="10"/>
                    </a:cubicBezTo>
                    <a:cubicBezTo>
                      <a:pt x="4" y="12"/>
                      <a:pt x="4" y="15"/>
                      <a:pt x="6" y="17"/>
                    </a:cubicBezTo>
                    <a:cubicBezTo>
                      <a:pt x="8" y="19"/>
                      <a:pt x="10" y="22"/>
                      <a:pt x="13" y="23"/>
                    </a:cubicBezTo>
                    <a:cubicBezTo>
                      <a:pt x="16" y="25"/>
                      <a:pt x="20" y="26"/>
                      <a:pt x="23" y="25"/>
                    </a:cubicBezTo>
                    <a:cubicBezTo>
                      <a:pt x="26" y="25"/>
                      <a:pt x="29" y="23"/>
                      <a:pt x="30" y="21"/>
                    </a:cubicBezTo>
                    <a:cubicBezTo>
                      <a:pt x="32" y="18"/>
                      <a:pt x="32" y="15"/>
                      <a:pt x="32" y="12"/>
                    </a:cubicBezTo>
                    <a:cubicBezTo>
                      <a:pt x="33" y="12"/>
                      <a:pt x="34" y="12"/>
                      <a:pt x="35" y="13"/>
                    </a:cubicBezTo>
                    <a:cubicBezTo>
                      <a:pt x="37" y="13"/>
                      <a:pt x="38" y="14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39" y="14"/>
                      <a:pt x="34" y="12"/>
                      <a:pt x="32" y="12"/>
                    </a:cubicBezTo>
                    <a:cubicBezTo>
                      <a:pt x="32" y="8"/>
                      <a:pt x="30" y="4"/>
                      <a:pt x="28" y="2"/>
                    </a:cubicBezTo>
                    <a:cubicBezTo>
                      <a:pt x="26" y="1"/>
                      <a:pt x="24" y="0"/>
                      <a:pt x="22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27" name="Freeform 1692"/>
              <p:cNvSpPr/>
              <p:nvPr/>
            </p:nvSpPr>
            <p:spPr>
              <a:xfrm>
                <a:off x="5076785" y="3478231"/>
                <a:ext cx="206376" cy="220664"/>
              </a:xfrm>
              <a:custGeom>
                <a:avLst/>
                <a:gdLst>
                  <a:gd name="txL" fmla="*/ 0 w 55"/>
                  <a:gd name="txT" fmla="*/ 0 h 59"/>
                  <a:gd name="txR" fmla="*/ 55 w 55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59">
                    <a:moveTo>
                      <a:pt x="44" y="10"/>
                    </a:moveTo>
                    <a:cubicBezTo>
                      <a:pt x="39" y="7"/>
                      <a:pt x="34" y="6"/>
                      <a:pt x="29" y="5"/>
                    </a:cubicBezTo>
                    <a:cubicBezTo>
                      <a:pt x="24" y="4"/>
                      <a:pt x="19" y="4"/>
                      <a:pt x="15" y="4"/>
                    </a:cubicBezTo>
                    <a:cubicBezTo>
                      <a:pt x="13" y="4"/>
                      <a:pt x="9" y="3"/>
                      <a:pt x="6" y="2"/>
                    </a:cubicBezTo>
                    <a:cubicBezTo>
                      <a:pt x="3" y="1"/>
                      <a:pt x="0" y="0"/>
                      <a:pt x="0" y="0"/>
                    </a:cubicBezTo>
                    <a:cubicBezTo>
                      <a:pt x="1" y="4"/>
                      <a:pt x="2" y="8"/>
                      <a:pt x="2" y="12"/>
                    </a:cubicBezTo>
                    <a:cubicBezTo>
                      <a:pt x="1" y="16"/>
                      <a:pt x="1" y="21"/>
                      <a:pt x="1" y="24"/>
                    </a:cubicBezTo>
                    <a:cubicBezTo>
                      <a:pt x="2" y="35"/>
                      <a:pt x="8" y="47"/>
                      <a:pt x="17" y="52"/>
                    </a:cubicBezTo>
                    <a:cubicBezTo>
                      <a:pt x="26" y="57"/>
                      <a:pt x="39" y="53"/>
                      <a:pt x="47" y="44"/>
                    </a:cubicBezTo>
                    <a:cubicBezTo>
                      <a:pt x="48" y="46"/>
                      <a:pt x="49" y="48"/>
                      <a:pt x="50" y="50"/>
                    </a:cubicBezTo>
                    <a:cubicBezTo>
                      <a:pt x="52" y="53"/>
                      <a:pt x="52" y="56"/>
                      <a:pt x="52" y="59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3" y="59"/>
                      <a:pt x="53" y="59"/>
                      <a:pt x="53" y="58"/>
                    </a:cubicBezTo>
                    <a:cubicBezTo>
                      <a:pt x="53" y="58"/>
                      <a:pt x="53" y="58"/>
                      <a:pt x="53" y="58"/>
                    </a:cubicBezTo>
                    <a:cubicBezTo>
                      <a:pt x="53" y="57"/>
                      <a:pt x="53" y="57"/>
                      <a:pt x="53" y="56"/>
                    </a:cubicBezTo>
                    <a:cubicBezTo>
                      <a:pt x="53" y="55"/>
                      <a:pt x="52" y="53"/>
                      <a:pt x="52" y="52"/>
                    </a:cubicBezTo>
                    <a:cubicBezTo>
                      <a:pt x="50" y="49"/>
                      <a:pt x="49" y="46"/>
                      <a:pt x="47" y="44"/>
                    </a:cubicBezTo>
                    <a:cubicBezTo>
                      <a:pt x="52" y="38"/>
                      <a:pt x="55" y="31"/>
                      <a:pt x="53" y="24"/>
                    </a:cubicBezTo>
                    <a:cubicBezTo>
                      <a:pt x="51" y="19"/>
                      <a:pt x="47" y="14"/>
                      <a:pt x="44" y="1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28" name="Freeform 1693"/>
              <p:cNvSpPr/>
              <p:nvPr/>
            </p:nvSpPr>
            <p:spPr>
              <a:xfrm>
                <a:off x="5440324" y="3341705"/>
                <a:ext cx="120651" cy="184151"/>
              </a:xfrm>
              <a:custGeom>
                <a:avLst/>
                <a:gdLst>
                  <a:gd name="txL" fmla="*/ 0 w 32"/>
                  <a:gd name="txT" fmla="*/ 0 h 49"/>
                  <a:gd name="txR" fmla="*/ 32 w 32"/>
                  <a:gd name="txB" fmla="*/ 49 h 4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49">
                    <a:moveTo>
                      <a:pt x="30" y="16"/>
                    </a:moveTo>
                    <a:cubicBezTo>
                      <a:pt x="28" y="12"/>
                      <a:pt x="25" y="10"/>
                      <a:pt x="22" y="8"/>
                    </a:cubicBezTo>
                    <a:cubicBezTo>
                      <a:pt x="19" y="6"/>
                      <a:pt x="17" y="5"/>
                      <a:pt x="13" y="4"/>
                    </a:cubicBezTo>
                    <a:cubicBezTo>
                      <a:pt x="12" y="4"/>
                      <a:pt x="10" y="3"/>
                      <a:pt x="8" y="2"/>
                    </a:cubicBezTo>
                    <a:cubicBezTo>
                      <a:pt x="6" y="1"/>
                      <a:pt x="5" y="0"/>
                      <a:pt x="5" y="0"/>
                    </a:cubicBezTo>
                    <a:cubicBezTo>
                      <a:pt x="6" y="5"/>
                      <a:pt x="2" y="10"/>
                      <a:pt x="1" y="14"/>
                    </a:cubicBezTo>
                    <a:cubicBezTo>
                      <a:pt x="0" y="17"/>
                      <a:pt x="0" y="20"/>
                      <a:pt x="0" y="23"/>
                    </a:cubicBezTo>
                    <a:cubicBezTo>
                      <a:pt x="0" y="26"/>
                      <a:pt x="0" y="28"/>
                      <a:pt x="2" y="30"/>
                    </a:cubicBezTo>
                    <a:cubicBezTo>
                      <a:pt x="3" y="33"/>
                      <a:pt x="6" y="34"/>
                      <a:pt x="9" y="36"/>
                    </a:cubicBezTo>
                    <a:cubicBezTo>
                      <a:pt x="12" y="38"/>
                      <a:pt x="16" y="39"/>
                      <a:pt x="19" y="39"/>
                    </a:cubicBezTo>
                    <a:cubicBezTo>
                      <a:pt x="19" y="41"/>
                      <a:pt x="18" y="43"/>
                      <a:pt x="17" y="44"/>
                    </a:cubicBezTo>
                    <a:cubicBezTo>
                      <a:pt x="16" y="46"/>
                      <a:pt x="14" y="47"/>
                      <a:pt x="12" y="48"/>
                    </a:cubicBezTo>
                    <a:cubicBezTo>
                      <a:pt x="12" y="48"/>
                      <a:pt x="12" y="49"/>
                      <a:pt x="12" y="49"/>
                    </a:cubicBezTo>
                    <a:cubicBezTo>
                      <a:pt x="13" y="49"/>
                      <a:pt x="15" y="47"/>
                      <a:pt x="17" y="45"/>
                    </a:cubicBezTo>
                    <a:cubicBezTo>
                      <a:pt x="18" y="44"/>
                      <a:pt x="20" y="41"/>
                      <a:pt x="20" y="39"/>
                    </a:cubicBezTo>
                    <a:cubicBezTo>
                      <a:pt x="22" y="39"/>
                      <a:pt x="25" y="38"/>
                      <a:pt x="27" y="37"/>
                    </a:cubicBezTo>
                    <a:cubicBezTo>
                      <a:pt x="29" y="35"/>
                      <a:pt x="30" y="33"/>
                      <a:pt x="31" y="30"/>
                    </a:cubicBezTo>
                    <a:cubicBezTo>
                      <a:pt x="32" y="25"/>
                      <a:pt x="31" y="19"/>
                      <a:pt x="30" y="1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29" name="Freeform 1694"/>
              <p:cNvSpPr/>
              <p:nvPr/>
            </p:nvSpPr>
            <p:spPr>
              <a:xfrm>
                <a:off x="5602250" y="3398855"/>
                <a:ext cx="131763" cy="146051"/>
              </a:xfrm>
              <a:custGeom>
                <a:avLst/>
                <a:gdLst>
                  <a:gd name="txL" fmla="*/ 0 w 35"/>
                  <a:gd name="txT" fmla="*/ 0 h 39"/>
                  <a:gd name="txR" fmla="*/ 35 w 35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39">
                    <a:moveTo>
                      <a:pt x="33" y="28"/>
                    </a:moveTo>
                    <a:cubicBezTo>
                      <a:pt x="35" y="24"/>
                      <a:pt x="34" y="21"/>
                      <a:pt x="34" y="17"/>
                    </a:cubicBezTo>
                    <a:cubicBezTo>
                      <a:pt x="33" y="14"/>
                      <a:pt x="32" y="12"/>
                      <a:pt x="31" y="9"/>
                    </a:cubicBezTo>
                    <a:cubicBezTo>
                      <a:pt x="30" y="7"/>
                      <a:pt x="28" y="0"/>
                      <a:pt x="28" y="0"/>
                    </a:cubicBezTo>
                    <a:cubicBezTo>
                      <a:pt x="26" y="4"/>
                      <a:pt x="20" y="5"/>
                      <a:pt x="17" y="6"/>
                    </a:cubicBezTo>
                    <a:cubicBezTo>
                      <a:pt x="14" y="8"/>
                      <a:pt x="12" y="9"/>
                      <a:pt x="10" y="11"/>
                    </a:cubicBezTo>
                    <a:cubicBezTo>
                      <a:pt x="8" y="12"/>
                      <a:pt x="6" y="14"/>
                      <a:pt x="6" y="17"/>
                    </a:cubicBezTo>
                    <a:cubicBezTo>
                      <a:pt x="5" y="19"/>
                      <a:pt x="5" y="22"/>
                      <a:pt x="6" y="26"/>
                    </a:cubicBezTo>
                    <a:cubicBezTo>
                      <a:pt x="7" y="29"/>
                      <a:pt x="8" y="32"/>
                      <a:pt x="11" y="34"/>
                    </a:cubicBezTo>
                    <a:cubicBezTo>
                      <a:pt x="10" y="35"/>
                      <a:pt x="8" y="36"/>
                      <a:pt x="7" y="36"/>
                    </a:cubicBezTo>
                    <a:cubicBezTo>
                      <a:pt x="5" y="37"/>
                      <a:pt x="2" y="37"/>
                      <a:pt x="1" y="36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" y="37"/>
                      <a:pt x="3" y="37"/>
                      <a:pt x="6" y="37"/>
                    </a:cubicBezTo>
                    <a:cubicBezTo>
                      <a:pt x="8" y="37"/>
                      <a:pt x="10" y="36"/>
                      <a:pt x="11" y="35"/>
                    </a:cubicBezTo>
                    <a:cubicBezTo>
                      <a:pt x="14" y="38"/>
                      <a:pt x="19" y="39"/>
                      <a:pt x="24" y="37"/>
                    </a:cubicBezTo>
                    <a:cubicBezTo>
                      <a:pt x="28" y="35"/>
                      <a:pt x="32" y="31"/>
                      <a:pt x="33" y="2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30" name="Freeform 1695"/>
              <p:cNvSpPr/>
              <p:nvPr/>
            </p:nvSpPr>
            <p:spPr>
              <a:xfrm>
                <a:off x="4997409" y="3751283"/>
                <a:ext cx="252414" cy="173039"/>
              </a:xfrm>
              <a:custGeom>
                <a:avLst/>
                <a:gdLst>
                  <a:gd name="txL" fmla="*/ 0 w 67"/>
                  <a:gd name="txT" fmla="*/ 0 h 46"/>
                  <a:gd name="txR" fmla="*/ 67 w 67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7" h="46">
                    <a:moveTo>
                      <a:pt x="32" y="1"/>
                    </a:moveTo>
                    <a:cubicBezTo>
                      <a:pt x="26" y="0"/>
                      <a:pt x="21" y="3"/>
                      <a:pt x="17" y="6"/>
                    </a:cubicBezTo>
                    <a:cubicBezTo>
                      <a:pt x="13" y="8"/>
                      <a:pt x="10" y="12"/>
                      <a:pt x="7" y="16"/>
                    </a:cubicBezTo>
                    <a:cubicBezTo>
                      <a:pt x="7" y="17"/>
                      <a:pt x="4" y="19"/>
                      <a:pt x="3" y="22"/>
                    </a:cubicBezTo>
                    <a:cubicBezTo>
                      <a:pt x="1" y="24"/>
                      <a:pt x="0" y="26"/>
                      <a:pt x="0" y="26"/>
                    </a:cubicBezTo>
                    <a:cubicBezTo>
                      <a:pt x="2" y="26"/>
                      <a:pt x="5" y="28"/>
                      <a:pt x="7" y="30"/>
                    </a:cubicBezTo>
                    <a:cubicBezTo>
                      <a:pt x="9" y="32"/>
                      <a:pt x="11" y="34"/>
                      <a:pt x="13" y="36"/>
                    </a:cubicBezTo>
                    <a:cubicBezTo>
                      <a:pt x="16" y="39"/>
                      <a:pt x="19" y="41"/>
                      <a:pt x="22" y="43"/>
                    </a:cubicBezTo>
                    <a:cubicBezTo>
                      <a:pt x="26" y="45"/>
                      <a:pt x="30" y="46"/>
                      <a:pt x="35" y="46"/>
                    </a:cubicBezTo>
                    <a:cubicBezTo>
                      <a:pt x="40" y="46"/>
                      <a:pt x="44" y="43"/>
                      <a:pt x="48" y="39"/>
                    </a:cubicBezTo>
                    <a:cubicBezTo>
                      <a:pt x="51" y="36"/>
                      <a:pt x="53" y="31"/>
                      <a:pt x="55" y="26"/>
                    </a:cubicBezTo>
                    <a:cubicBezTo>
                      <a:pt x="57" y="26"/>
                      <a:pt x="58" y="27"/>
                      <a:pt x="60" y="29"/>
                    </a:cubicBezTo>
                    <a:cubicBezTo>
                      <a:pt x="62" y="30"/>
                      <a:pt x="64" y="33"/>
                      <a:pt x="66" y="35"/>
                    </a:cubicBezTo>
                    <a:cubicBezTo>
                      <a:pt x="67" y="34"/>
                      <a:pt x="67" y="34"/>
                      <a:pt x="67" y="34"/>
                    </a:cubicBezTo>
                    <a:cubicBezTo>
                      <a:pt x="65" y="32"/>
                      <a:pt x="59" y="26"/>
                      <a:pt x="55" y="25"/>
                    </a:cubicBezTo>
                    <a:cubicBezTo>
                      <a:pt x="56" y="18"/>
                      <a:pt x="55" y="12"/>
                      <a:pt x="49" y="7"/>
                    </a:cubicBezTo>
                    <a:cubicBezTo>
                      <a:pt x="45" y="4"/>
                      <a:pt x="38" y="1"/>
                      <a:pt x="32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31" name="Freeform 1696"/>
              <p:cNvSpPr/>
              <p:nvPr/>
            </p:nvSpPr>
            <p:spPr>
              <a:xfrm>
                <a:off x="4876758" y="2989278"/>
                <a:ext cx="406402" cy="439741"/>
              </a:xfrm>
              <a:custGeom>
                <a:avLst/>
                <a:gdLst>
                  <a:gd name="txL" fmla="*/ 0 w 108"/>
                  <a:gd name="txT" fmla="*/ 0 h 117"/>
                  <a:gd name="txR" fmla="*/ 108 w 108"/>
                  <a:gd name="txB" fmla="*/ 117 h 1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8" h="117">
                    <a:moveTo>
                      <a:pt x="77" y="8"/>
                    </a:moveTo>
                    <a:cubicBezTo>
                      <a:pt x="71" y="4"/>
                      <a:pt x="65" y="2"/>
                      <a:pt x="60" y="1"/>
                    </a:cubicBezTo>
                    <a:cubicBezTo>
                      <a:pt x="55" y="0"/>
                      <a:pt x="49" y="0"/>
                      <a:pt x="44" y="0"/>
                    </a:cubicBezTo>
                    <a:cubicBezTo>
                      <a:pt x="36" y="1"/>
                      <a:pt x="29" y="4"/>
                      <a:pt x="22" y="7"/>
                    </a:cubicBezTo>
                    <a:cubicBezTo>
                      <a:pt x="20" y="9"/>
                      <a:pt x="14" y="11"/>
                      <a:pt x="9" y="13"/>
                    </a:cubicBezTo>
                    <a:cubicBezTo>
                      <a:pt x="4" y="15"/>
                      <a:pt x="0" y="17"/>
                      <a:pt x="0" y="17"/>
                    </a:cubicBezTo>
                    <a:cubicBezTo>
                      <a:pt x="7" y="19"/>
                      <a:pt x="11" y="23"/>
                      <a:pt x="15" y="28"/>
                    </a:cubicBezTo>
                    <a:cubicBezTo>
                      <a:pt x="18" y="33"/>
                      <a:pt x="21" y="39"/>
                      <a:pt x="24" y="44"/>
                    </a:cubicBezTo>
                    <a:cubicBezTo>
                      <a:pt x="27" y="50"/>
                      <a:pt x="31" y="57"/>
                      <a:pt x="35" y="62"/>
                    </a:cubicBezTo>
                    <a:cubicBezTo>
                      <a:pt x="39" y="68"/>
                      <a:pt x="44" y="73"/>
                      <a:pt x="49" y="77"/>
                    </a:cubicBezTo>
                    <a:cubicBezTo>
                      <a:pt x="54" y="81"/>
                      <a:pt x="62" y="84"/>
                      <a:pt x="70" y="85"/>
                    </a:cubicBezTo>
                    <a:cubicBezTo>
                      <a:pt x="77" y="87"/>
                      <a:pt x="86" y="87"/>
                      <a:pt x="93" y="83"/>
                    </a:cubicBezTo>
                    <a:cubicBezTo>
                      <a:pt x="95" y="88"/>
                      <a:pt x="95" y="93"/>
                      <a:pt x="94" y="98"/>
                    </a:cubicBezTo>
                    <a:cubicBezTo>
                      <a:pt x="93" y="105"/>
                      <a:pt x="90" y="111"/>
                      <a:pt x="87" y="116"/>
                    </a:cubicBezTo>
                    <a:cubicBezTo>
                      <a:pt x="87" y="116"/>
                      <a:pt x="88" y="117"/>
                      <a:pt x="88" y="117"/>
                    </a:cubicBezTo>
                    <a:cubicBezTo>
                      <a:pt x="90" y="115"/>
                      <a:pt x="93" y="109"/>
                      <a:pt x="94" y="102"/>
                    </a:cubicBezTo>
                    <a:cubicBezTo>
                      <a:pt x="96" y="96"/>
                      <a:pt x="96" y="88"/>
                      <a:pt x="95" y="82"/>
                    </a:cubicBezTo>
                    <a:cubicBezTo>
                      <a:pt x="99" y="80"/>
                      <a:pt x="103" y="75"/>
                      <a:pt x="106" y="68"/>
                    </a:cubicBezTo>
                    <a:cubicBezTo>
                      <a:pt x="108" y="62"/>
                      <a:pt x="108" y="54"/>
                      <a:pt x="105" y="44"/>
                    </a:cubicBezTo>
                    <a:cubicBezTo>
                      <a:pt x="103" y="38"/>
                      <a:pt x="99" y="30"/>
                      <a:pt x="93" y="24"/>
                    </a:cubicBezTo>
                    <a:cubicBezTo>
                      <a:pt x="88" y="17"/>
                      <a:pt x="82" y="12"/>
                      <a:pt x="77" y="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32" name="Freeform 1697"/>
              <p:cNvSpPr/>
              <p:nvPr/>
            </p:nvSpPr>
            <p:spPr>
              <a:xfrm>
                <a:off x="5448262" y="3121041"/>
                <a:ext cx="225426" cy="300040"/>
              </a:xfrm>
              <a:custGeom>
                <a:avLst/>
                <a:gdLst>
                  <a:gd name="txL" fmla="*/ 0 w 60"/>
                  <a:gd name="txT" fmla="*/ 0 h 80"/>
                  <a:gd name="txR" fmla="*/ 60 w 60"/>
                  <a:gd name="txB" fmla="*/ 80 h 8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0" h="80">
                    <a:moveTo>
                      <a:pt x="58" y="23"/>
                    </a:moveTo>
                    <a:cubicBezTo>
                      <a:pt x="56" y="14"/>
                      <a:pt x="50" y="10"/>
                      <a:pt x="44" y="6"/>
                    </a:cubicBezTo>
                    <a:cubicBezTo>
                      <a:pt x="38" y="2"/>
                      <a:pt x="33" y="1"/>
                      <a:pt x="27" y="1"/>
                    </a:cubicBezTo>
                    <a:cubicBezTo>
                      <a:pt x="25" y="0"/>
                      <a:pt x="20" y="0"/>
                      <a:pt x="17" y="0"/>
                    </a:cubicBezTo>
                    <a:cubicBezTo>
                      <a:pt x="13" y="0"/>
                      <a:pt x="10" y="0"/>
                      <a:pt x="10" y="0"/>
                    </a:cubicBezTo>
                    <a:cubicBezTo>
                      <a:pt x="12" y="2"/>
                      <a:pt x="12" y="6"/>
                      <a:pt x="11" y="9"/>
                    </a:cubicBezTo>
                    <a:cubicBezTo>
                      <a:pt x="10" y="12"/>
                      <a:pt x="8" y="15"/>
                      <a:pt x="6" y="18"/>
                    </a:cubicBezTo>
                    <a:cubicBezTo>
                      <a:pt x="3" y="26"/>
                      <a:pt x="0" y="34"/>
                      <a:pt x="4" y="43"/>
                    </a:cubicBezTo>
                    <a:cubicBezTo>
                      <a:pt x="6" y="48"/>
                      <a:pt x="10" y="52"/>
                      <a:pt x="15" y="56"/>
                    </a:cubicBezTo>
                    <a:cubicBezTo>
                      <a:pt x="20" y="60"/>
                      <a:pt x="27" y="63"/>
                      <a:pt x="33" y="63"/>
                    </a:cubicBezTo>
                    <a:cubicBezTo>
                      <a:pt x="33" y="66"/>
                      <a:pt x="31" y="69"/>
                      <a:pt x="30" y="71"/>
                    </a:cubicBezTo>
                    <a:cubicBezTo>
                      <a:pt x="27" y="75"/>
                      <a:pt x="24" y="77"/>
                      <a:pt x="20" y="79"/>
                    </a:cubicBezTo>
                    <a:cubicBezTo>
                      <a:pt x="20" y="79"/>
                      <a:pt x="21" y="79"/>
                      <a:pt x="21" y="80"/>
                    </a:cubicBezTo>
                    <a:cubicBezTo>
                      <a:pt x="23" y="79"/>
                      <a:pt x="26" y="77"/>
                      <a:pt x="29" y="74"/>
                    </a:cubicBezTo>
                    <a:cubicBezTo>
                      <a:pt x="31" y="70"/>
                      <a:pt x="34" y="67"/>
                      <a:pt x="34" y="63"/>
                    </a:cubicBezTo>
                    <a:cubicBezTo>
                      <a:pt x="39" y="64"/>
                      <a:pt x="43" y="63"/>
                      <a:pt x="47" y="61"/>
                    </a:cubicBezTo>
                    <a:cubicBezTo>
                      <a:pt x="51" y="59"/>
                      <a:pt x="54" y="55"/>
                      <a:pt x="57" y="50"/>
                    </a:cubicBezTo>
                    <a:cubicBezTo>
                      <a:pt x="58" y="46"/>
                      <a:pt x="59" y="42"/>
                      <a:pt x="59" y="37"/>
                    </a:cubicBezTo>
                    <a:cubicBezTo>
                      <a:pt x="60" y="32"/>
                      <a:pt x="59" y="27"/>
                      <a:pt x="58" y="2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33" name="Freeform 1698"/>
              <p:cNvSpPr/>
              <p:nvPr/>
            </p:nvSpPr>
            <p:spPr>
              <a:xfrm>
                <a:off x="6432518" y="3657620"/>
                <a:ext cx="134938" cy="131763"/>
              </a:xfrm>
              <a:custGeom>
                <a:avLst/>
                <a:gdLst>
                  <a:gd name="txL" fmla="*/ 0 w 36"/>
                  <a:gd name="txT" fmla="*/ 0 h 35"/>
                  <a:gd name="txR" fmla="*/ 36 w 36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35">
                    <a:moveTo>
                      <a:pt x="24" y="1"/>
                    </a:moveTo>
                    <a:cubicBezTo>
                      <a:pt x="20" y="0"/>
                      <a:pt x="17" y="0"/>
                      <a:pt x="14" y="2"/>
                    </a:cubicBezTo>
                    <a:cubicBezTo>
                      <a:pt x="11" y="2"/>
                      <a:pt x="9" y="4"/>
                      <a:pt x="6" y="6"/>
                    </a:cubicBezTo>
                    <a:cubicBezTo>
                      <a:pt x="6" y="7"/>
                      <a:pt x="4" y="8"/>
                      <a:pt x="2" y="9"/>
                    </a:cubicBezTo>
                    <a:cubicBezTo>
                      <a:pt x="1" y="10"/>
                      <a:pt x="0" y="11"/>
                      <a:pt x="0" y="11"/>
                    </a:cubicBezTo>
                    <a:cubicBezTo>
                      <a:pt x="3" y="12"/>
                      <a:pt x="5" y="17"/>
                      <a:pt x="6" y="20"/>
                    </a:cubicBezTo>
                    <a:cubicBezTo>
                      <a:pt x="7" y="22"/>
                      <a:pt x="9" y="24"/>
                      <a:pt x="10" y="25"/>
                    </a:cubicBezTo>
                    <a:cubicBezTo>
                      <a:pt x="12" y="27"/>
                      <a:pt x="13" y="28"/>
                      <a:pt x="15" y="28"/>
                    </a:cubicBezTo>
                    <a:cubicBezTo>
                      <a:pt x="17" y="29"/>
                      <a:pt x="20" y="28"/>
                      <a:pt x="23" y="28"/>
                    </a:cubicBezTo>
                    <a:cubicBezTo>
                      <a:pt x="26" y="27"/>
                      <a:pt x="30" y="26"/>
                      <a:pt x="32" y="24"/>
                    </a:cubicBezTo>
                    <a:cubicBezTo>
                      <a:pt x="33" y="25"/>
                      <a:pt x="33" y="27"/>
                      <a:pt x="34" y="29"/>
                    </a:cubicBezTo>
                    <a:cubicBezTo>
                      <a:pt x="34" y="31"/>
                      <a:pt x="33" y="33"/>
                      <a:pt x="32" y="34"/>
                    </a:cubicBezTo>
                    <a:cubicBezTo>
                      <a:pt x="32" y="35"/>
                      <a:pt x="32" y="35"/>
                      <a:pt x="33" y="35"/>
                    </a:cubicBezTo>
                    <a:cubicBezTo>
                      <a:pt x="33" y="34"/>
                      <a:pt x="34" y="32"/>
                      <a:pt x="34" y="30"/>
                    </a:cubicBezTo>
                    <a:cubicBezTo>
                      <a:pt x="34" y="28"/>
                      <a:pt x="33" y="25"/>
                      <a:pt x="33" y="24"/>
                    </a:cubicBezTo>
                    <a:cubicBezTo>
                      <a:pt x="34" y="22"/>
                      <a:pt x="35" y="20"/>
                      <a:pt x="36" y="18"/>
                    </a:cubicBezTo>
                    <a:cubicBezTo>
                      <a:pt x="36" y="16"/>
                      <a:pt x="36" y="13"/>
                      <a:pt x="35" y="10"/>
                    </a:cubicBezTo>
                    <a:cubicBezTo>
                      <a:pt x="33" y="7"/>
                      <a:pt x="28" y="3"/>
                      <a:pt x="24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34" name="Freeform 1699"/>
              <p:cNvSpPr/>
              <p:nvPr/>
            </p:nvSpPr>
            <p:spPr>
              <a:xfrm>
                <a:off x="6688107" y="3857646"/>
                <a:ext cx="250827" cy="157164"/>
              </a:xfrm>
              <a:custGeom>
                <a:avLst/>
                <a:gdLst>
                  <a:gd name="txL" fmla="*/ 0 w 67"/>
                  <a:gd name="txT" fmla="*/ 0 h 42"/>
                  <a:gd name="txR" fmla="*/ 67 w 67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7" h="42">
                    <a:moveTo>
                      <a:pt x="31" y="1"/>
                    </a:moveTo>
                    <a:cubicBezTo>
                      <a:pt x="27" y="2"/>
                      <a:pt x="24" y="5"/>
                      <a:pt x="21" y="7"/>
                    </a:cubicBezTo>
                    <a:cubicBezTo>
                      <a:pt x="18" y="10"/>
                      <a:pt x="16" y="12"/>
                      <a:pt x="13" y="14"/>
                    </a:cubicBezTo>
                    <a:cubicBezTo>
                      <a:pt x="12" y="15"/>
                      <a:pt x="9" y="17"/>
                      <a:pt x="6" y="17"/>
                    </a:cubicBezTo>
                    <a:cubicBezTo>
                      <a:pt x="3" y="17"/>
                      <a:pt x="0" y="17"/>
                      <a:pt x="1" y="17"/>
                    </a:cubicBezTo>
                    <a:cubicBezTo>
                      <a:pt x="3" y="20"/>
                      <a:pt x="6" y="23"/>
                      <a:pt x="9" y="27"/>
                    </a:cubicBezTo>
                    <a:cubicBezTo>
                      <a:pt x="12" y="30"/>
                      <a:pt x="15" y="32"/>
                      <a:pt x="18" y="34"/>
                    </a:cubicBezTo>
                    <a:cubicBezTo>
                      <a:pt x="26" y="39"/>
                      <a:pt x="36" y="42"/>
                      <a:pt x="44" y="39"/>
                    </a:cubicBezTo>
                    <a:cubicBezTo>
                      <a:pt x="48" y="37"/>
                      <a:pt x="50" y="33"/>
                      <a:pt x="52" y="29"/>
                    </a:cubicBezTo>
                    <a:cubicBezTo>
                      <a:pt x="54" y="25"/>
                      <a:pt x="55" y="20"/>
                      <a:pt x="54" y="16"/>
                    </a:cubicBezTo>
                    <a:cubicBezTo>
                      <a:pt x="56" y="16"/>
                      <a:pt x="58" y="16"/>
                      <a:pt x="60" y="17"/>
                    </a:cubicBezTo>
                    <a:cubicBezTo>
                      <a:pt x="61" y="17"/>
                      <a:pt x="62" y="18"/>
                      <a:pt x="63" y="19"/>
                    </a:cubicBezTo>
                    <a:cubicBezTo>
                      <a:pt x="64" y="19"/>
                      <a:pt x="64" y="20"/>
                      <a:pt x="65" y="21"/>
                    </a:cubicBezTo>
                    <a:cubicBezTo>
                      <a:pt x="66" y="22"/>
                      <a:pt x="66" y="22"/>
                      <a:pt x="66" y="23"/>
                    </a:cubicBezTo>
                    <a:cubicBezTo>
                      <a:pt x="66" y="24"/>
                      <a:pt x="66" y="25"/>
                      <a:pt x="65" y="25"/>
                    </a:cubicBezTo>
                    <a:cubicBezTo>
                      <a:pt x="65" y="26"/>
                      <a:pt x="64" y="27"/>
                      <a:pt x="64" y="27"/>
                    </a:cubicBezTo>
                    <a:cubicBezTo>
                      <a:pt x="63" y="27"/>
                      <a:pt x="63" y="27"/>
                      <a:pt x="62" y="28"/>
                    </a:cubicBezTo>
                    <a:cubicBezTo>
                      <a:pt x="62" y="28"/>
                      <a:pt x="61" y="28"/>
                      <a:pt x="60" y="28"/>
                    </a:cubicBezTo>
                    <a:cubicBezTo>
                      <a:pt x="60" y="28"/>
                      <a:pt x="60" y="28"/>
                      <a:pt x="60" y="29"/>
                    </a:cubicBezTo>
                    <a:cubicBezTo>
                      <a:pt x="61" y="29"/>
                      <a:pt x="62" y="29"/>
                      <a:pt x="63" y="28"/>
                    </a:cubicBezTo>
                    <a:cubicBezTo>
                      <a:pt x="64" y="28"/>
                      <a:pt x="64" y="28"/>
                      <a:pt x="65" y="27"/>
                    </a:cubicBezTo>
                    <a:cubicBezTo>
                      <a:pt x="65" y="27"/>
                      <a:pt x="66" y="26"/>
                      <a:pt x="66" y="25"/>
                    </a:cubicBezTo>
                    <a:cubicBezTo>
                      <a:pt x="67" y="24"/>
                      <a:pt x="67" y="23"/>
                      <a:pt x="66" y="22"/>
                    </a:cubicBezTo>
                    <a:cubicBezTo>
                      <a:pt x="66" y="21"/>
                      <a:pt x="65" y="20"/>
                      <a:pt x="65" y="19"/>
                    </a:cubicBezTo>
                    <a:cubicBezTo>
                      <a:pt x="64" y="19"/>
                      <a:pt x="63" y="18"/>
                      <a:pt x="63" y="18"/>
                    </a:cubicBezTo>
                    <a:cubicBezTo>
                      <a:pt x="61" y="16"/>
                      <a:pt x="59" y="16"/>
                      <a:pt x="58" y="16"/>
                    </a:cubicBezTo>
                    <a:cubicBezTo>
                      <a:pt x="56" y="15"/>
                      <a:pt x="55" y="15"/>
                      <a:pt x="54" y="15"/>
                    </a:cubicBezTo>
                    <a:cubicBezTo>
                      <a:pt x="53" y="9"/>
                      <a:pt x="49" y="4"/>
                      <a:pt x="44" y="2"/>
                    </a:cubicBezTo>
                    <a:cubicBezTo>
                      <a:pt x="40" y="0"/>
                      <a:pt x="34" y="0"/>
                      <a:pt x="31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35" name="Freeform 1700"/>
              <p:cNvSpPr/>
              <p:nvPr/>
            </p:nvSpPr>
            <p:spPr>
              <a:xfrm>
                <a:off x="7007196" y="3797321"/>
                <a:ext cx="77788" cy="104776"/>
              </a:xfrm>
              <a:custGeom>
                <a:avLst/>
                <a:gdLst>
                  <a:gd name="txL" fmla="*/ 0 w 21"/>
                  <a:gd name="txT" fmla="*/ 0 h 28"/>
                  <a:gd name="txR" fmla="*/ 21 w 21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28">
                    <a:moveTo>
                      <a:pt x="20" y="8"/>
                    </a:moveTo>
                    <a:cubicBezTo>
                      <a:pt x="18" y="5"/>
                      <a:pt x="16" y="4"/>
                      <a:pt x="14" y="3"/>
                    </a:cubicBezTo>
                    <a:cubicBezTo>
                      <a:pt x="12" y="2"/>
                      <a:pt x="11" y="1"/>
                      <a:pt x="9" y="1"/>
                    </a:cubicBezTo>
                    <a:cubicBezTo>
                      <a:pt x="7" y="1"/>
                      <a:pt x="3" y="0"/>
                      <a:pt x="3" y="0"/>
                    </a:cubicBezTo>
                    <a:cubicBezTo>
                      <a:pt x="4" y="2"/>
                      <a:pt x="2" y="5"/>
                      <a:pt x="1" y="8"/>
                    </a:cubicBezTo>
                    <a:cubicBezTo>
                      <a:pt x="1" y="9"/>
                      <a:pt x="1" y="11"/>
                      <a:pt x="0" y="12"/>
                    </a:cubicBezTo>
                    <a:cubicBezTo>
                      <a:pt x="0" y="14"/>
                      <a:pt x="1" y="15"/>
                      <a:pt x="1" y="16"/>
                    </a:cubicBezTo>
                    <a:cubicBezTo>
                      <a:pt x="2" y="18"/>
                      <a:pt x="4" y="19"/>
                      <a:pt x="6" y="20"/>
                    </a:cubicBezTo>
                    <a:cubicBezTo>
                      <a:pt x="7" y="21"/>
                      <a:pt x="10" y="23"/>
                      <a:pt x="12" y="23"/>
                    </a:cubicBezTo>
                    <a:cubicBezTo>
                      <a:pt x="12" y="24"/>
                      <a:pt x="11" y="25"/>
                      <a:pt x="10" y="26"/>
                    </a:cubicBezTo>
                    <a:cubicBezTo>
                      <a:pt x="9" y="27"/>
                      <a:pt x="8" y="28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7" y="28"/>
                      <a:pt x="9" y="28"/>
                      <a:pt x="10" y="27"/>
                    </a:cubicBezTo>
                    <a:cubicBezTo>
                      <a:pt x="11" y="26"/>
                      <a:pt x="12" y="24"/>
                      <a:pt x="12" y="23"/>
                    </a:cubicBezTo>
                    <a:cubicBezTo>
                      <a:pt x="14" y="23"/>
                      <a:pt x="15" y="23"/>
                      <a:pt x="17" y="22"/>
                    </a:cubicBezTo>
                    <a:cubicBezTo>
                      <a:pt x="18" y="21"/>
                      <a:pt x="19" y="19"/>
                      <a:pt x="20" y="17"/>
                    </a:cubicBezTo>
                    <a:cubicBezTo>
                      <a:pt x="21" y="14"/>
                      <a:pt x="21" y="10"/>
                      <a:pt x="20" y="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36" name="Freeform 1701"/>
              <p:cNvSpPr/>
              <p:nvPr/>
            </p:nvSpPr>
            <p:spPr>
              <a:xfrm>
                <a:off x="7208810" y="3687782"/>
                <a:ext cx="128588" cy="150814"/>
              </a:xfrm>
              <a:custGeom>
                <a:avLst/>
                <a:gdLst>
                  <a:gd name="txL" fmla="*/ 0 w 34"/>
                  <a:gd name="txT" fmla="*/ 0 h 40"/>
                  <a:gd name="txR" fmla="*/ 34 w 34"/>
                  <a:gd name="txB" fmla="*/ 40 h 4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4" h="40">
                    <a:moveTo>
                      <a:pt x="29" y="5"/>
                    </a:moveTo>
                    <a:cubicBezTo>
                      <a:pt x="26" y="1"/>
                      <a:pt x="22" y="1"/>
                      <a:pt x="18" y="0"/>
                    </a:cubicBezTo>
                    <a:cubicBezTo>
                      <a:pt x="15" y="0"/>
                      <a:pt x="12" y="0"/>
                      <a:pt x="9" y="0"/>
                    </a:cubicBezTo>
                    <a:cubicBezTo>
                      <a:pt x="7" y="1"/>
                      <a:pt x="0" y="1"/>
                      <a:pt x="0" y="1"/>
                    </a:cubicBezTo>
                    <a:cubicBezTo>
                      <a:pt x="3" y="4"/>
                      <a:pt x="2" y="10"/>
                      <a:pt x="2" y="13"/>
                    </a:cubicBezTo>
                    <a:cubicBezTo>
                      <a:pt x="2" y="16"/>
                      <a:pt x="3" y="19"/>
                      <a:pt x="3" y="20"/>
                    </a:cubicBezTo>
                    <a:cubicBezTo>
                      <a:pt x="4" y="22"/>
                      <a:pt x="4" y="23"/>
                      <a:pt x="5" y="23"/>
                    </a:cubicBezTo>
                    <a:cubicBezTo>
                      <a:pt x="6" y="24"/>
                      <a:pt x="7" y="24"/>
                      <a:pt x="8" y="25"/>
                    </a:cubicBezTo>
                    <a:cubicBezTo>
                      <a:pt x="10" y="26"/>
                      <a:pt x="11" y="26"/>
                      <a:pt x="12" y="27"/>
                    </a:cubicBezTo>
                    <a:cubicBezTo>
                      <a:pt x="15" y="29"/>
                      <a:pt x="18" y="31"/>
                      <a:pt x="22" y="32"/>
                    </a:cubicBezTo>
                    <a:cubicBezTo>
                      <a:pt x="21" y="34"/>
                      <a:pt x="20" y="35"/>
                      <a:pt x="19" y="36"/>
                    </a:cubicBezTo>
                    <a:cubicBezTo>
                      <a:pt x="17" y="38"/>
                      <a:pt x="15" y="39"/>
                      <a:pt x="13" y="39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4" y="40"/>
                      <a:pt x="16" y="39"/>
                      <a:pt x="18" y="38"/>
                    </a:cubicBezTo>
                    <a:cubicBezTo>
                      <a:pt x="20" y="36"/>
                      <a:pt x="22" y="34"/>
                      <a:pt x="22" y="32"/>
                    </a:cubicBezTo>
                    <a:cubicBezTo>
                      <a:pt x="25" y="32"/>
                      <a:pt x="27" y="32"/>
                      <a:pt x="29" y="30"/>
                    </a:cubicBezTo>
                    <a:cubicBezTo>
                      <a:pt x="32" y="28"/>
                      <a:pt x="33" y="25"/>
                      <a:pt x="34" y="21"/>
                    </a:cubicBezTo>
                    <a:cubicBezTo>
                      <a:pt x="34" y="18"/>
                      <a:pt x="33" y="15"/>
                      <a:pt x="32" y="12"/>
                    </a:cubicBezTo>
                    <a:cubicBezTo>
                      <a:pt x="31" y="9"/>
                      <a:pt x="30" y="7"/>
                      <a:pt x="29" y="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37" name="Freeform 1702"/>
              <p:cNvSpPr/>
              <p:nvPr/>
            </p:nvSpPr>
            <p:spPr>
              <a:xfrm>
                <a:off x="6746845" y="3533794"/>
                <a:ext cx="169864" cy="115888"/>
              </a:xfrm>
              <a:custGeom>
                <a:avLst/>
                <a:gdLst>
                  <a:gd name="txL" fmla="*/ 0 w 45"/>
                  <a:gd name="txT" fmla="*/ 0 h 31"/>
                  <a:gd name="txR" fmla="*/ 45 w 45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31">
                    <a:moveTo>
                      <a:pt x="12" y="2"/>
                    </a:moveTo>
                    <a:cubicBezTo>
                      <a:pt x="8" y="4"/>
                      <a:pt x="7" y="7"/>
                      <a:pt x="5" y="11"/>
                    </a:cubicBezTo>
                    <a:cubicBezTo>
                      <a:pt x="4" y="13"/>
                      <a:pt x="3" y="16"/>
                      <a:pt x="3" y="19"/>
                    </a:cubicBezTo>
                    <a:cubicBezTo>
                      <a:pt x="2" y="21"/>
                      <a:pt x="0" y="28"/>
                      <a:pt x="0" y="28"/>
                    </a:cubicBezTo>
                    <a:cubicBezTo>
                      <a:pt x="4" y="26"/>
                      <a:pt x="9" y="29"/>
                      <a:pt x="13" y="30"/>
                    </a:cubicBezTo>
                    <a:cubicBezTo>
                      <a:pt x="16" y="31"/>
                      <a:pt x="18" y="31"/>
                      <a:pt x="21" y="31"/>
                    </a:cubicBezTo>
                    <a:cubicBezTo>
                      <a:pt x="23" y="31"/>
                      <a:pt x="26" y="30"/>
                      <a:pt x="28" y="29"/>
                    </a:cubicBezTo>
                    <a:cubicBezTo>
                      <a:pt x="30" y="27"/>
                      <a:pt x="31" y="25"/>
                      <a:pt x="33" y="22"/>
                    </a:cubicBezTo>
                    <a:cubicBezTo>
                      <a:pt x="34" y="19"/>
                      <a:pt x="35" y="15"/>
                      <a:pt x="35" y="12"/>
                    </a:cubicBezTo>
                    <a:cubicBezTo>
                      <a:pt x="37" y="12"/>
                      <a:pt x="39" y="12"/>
                      <a:pt x="40" y="13"/>
                    </a:cubicBezTo>
                    <a:cubicBezTo>
                      <a:pt x="42" y="14"/>
                      <a:pt x="43" y="16"/>
                      <a:pt x="44" y="18"/>
                    </a:cubicBezTo>
                    <a:cubicBezTo>
                      <a:pt x="45" y="18"/>
                      <a:pt x="45" y="18"/>
                      <a:pt x="45" y="18"/>
                    </a:cubicBezTo>
                    <a:cubicBezTo>
                      <a:pt x="45" y="17"/>
                      <a:pt x="43" y="15"/>
                      <a:pt x="41" y="13"/>
                    </a:cubicBezTo>
                    <a:cubicBezTo>
                      <a:pt x="39" y="12"/>
                      <a:pt x="37" y="11"/>
                      <a:pt x="35" y="11"/>
                    </a:cubicBezTo>
                    <a:cubicBezTo>
                      <a:pt x="35" y="9"/>
                      <a:pt x="34" y="6"/>
                      <a:pt x="33" y="5"/>
                    </a:cubicBezTo>
                    <a:cubicBezTo>
                      <a:pt x="31" y="3"/>
                      <a:pt x="29" y="1"/>
                      <a:pt x="26" y="1"/>
                    </a:cubicBezTo>
                    <a:cubicBezTo>
                      <a:pt x="22" y="0"/>
                      <a:pt x="16" y="1"/>
                      <a:pt x="12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38" name="Freeform 1703"/>
              <p:cNvSpPr/>
              <p:nvPr/>
            </p:nvSpPr>
            <p:spPr>
              <a:xfrm>
                <a:off x="7175472" y="3819546"/>
                <a:ext cx="82551" cy="123826"/>
              </a:xfrm>
              <a:custGeom>
                <a:avLst/>
                <a:gdLst>
                  <a:gd name="txL" fmla="*/ 0 w 22"/>
                  <a:gd name="txT" fmla="*/ 0 h 33"/>
                  <a:gd name="txR" fmla="*/ 22 w 22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33">
                    <a:moveTo>
                      <a:pt x="22" y="11"/>
                    </a:moveTo>
                    <a:cubicBezTo>
                      <a:pt x="21" y="8"/>
                      <a:pt x="19" y="7"/>
                      <a:pt x="17" y="5"/>
                    </a:cubicBezTo>
                    <a:cubicBezTo>
                      <a:pt x="15" y="3"/>
                      <a:pt x="13" y="2"/>
                      <a:pt x="11" y="2"/>
                    </a:cubicBezTo>
                    <a:cubicBezTo>
                      <a:pt x="10" y="2"/>
                      <a:pt x="9" y="1"/>
                      <a:pt x="7" y="0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6" y="2"/>
                      <a:pt x="3" y="5"/>
                      <a:pt x="2" y="8"/>
                    </a:cubicBezTo>
                    <a:cubicBezTo>
                      <a:pt x="1" y="9"/>
                      <a:pt x="0" y="11"/>
                      <a:pt x="0" y="13"/>
                    </a:cubicBezTo>
                    <a:cubicBezTo>
                      <a:pt x="0" y="16"/>
                      <a:pt x="0" y="18"/>
                      <a:pt x="1" y="20"/>
                    </a:cubicBezTo>
                    <a:cubicBezTo>
                      <a:pt x="2" y="23"/>
                      <a:pt x="4" y="24"/>
                      <a:pt x="6" y="25"/>
                    </a:cubicBezTo>
                    <a:cubicBezTo>
                      <a:pt x="9" y="26"/>
                      <a:pt x="11" y="26"/>
                      <a:pt x="14" y="26"/>
                    </a:cubicBezTo>
                    <a:cubicBezTo>
                      <a:pt x="14" y="27"/>
                      <a:pt x="14" y="28"/>
                      <a:pt x="14" y="29"/>
                    </a:cubicBezTo>
                    <a:cubicBezTo>
                      <a:pt x="14" y="30"/>
                      <a:pt x="13" y="31"/>
                      <a:pt x="12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4" y="31"/>
                      <a:pt x="15" y="28"/>
                      <a:pt x="14" y="25"/>
                    </a:cubicBezTo>
                    <a:cubicBezTo>
                      <a:pt x="18" y="25"/>
                      <a:pt x="20" y="23"/>
                      <a:pt x="22" y="20"/>
                    </a:cubicBezTo>
                    <a:cubicBezTo>
                      <a:pt x="22" y="18"/>
                      <a:pt x="22" y="14"/>
                      <a:pt x="22" y="1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39" name="Freeform 1704"/>
              <p:cNvSpPr/>
              <p:nvPr/>
            </p:nvSpPr>
            <p:spPr>
              <a:xfrm>
                <a:off x="7145310" y="4171973"/>
                <a:ext cx="101601" cy="128588"/>
              </a:xfrm>
              <a:custGeom>
                <a:avLst/>
                <a:gdLst>
                  <a:gd name="txL" fmla="*/ 0 w 27"/>
                  <a:gd name="txT" fmla="*/ 0 h 34"/>
                  <a:gd name="txR" fmla="*/ 27 w 27"/>
                  <a:gd name="txB" fmla="*/ 34 h 34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27" h="34">
                    <a:moveTo>
                      <a:pt x="0" y="17"/>
                    </a:moveTo>
                    <a:cubicBezTo>
                      <a:pt x="0" y="21"/>
                      <a:pt x="2" y="23"/>
                      <a:pt x="4" y="26"/>
                    </a:cubicBezTo>
                    <a:cubicBezTo>
                      <a:pt x="6" y="28"/>
                      <a:pt x="8" y="29"/>
                      <a:pt x="10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7" y="34"/>
                    </a:cubicBezTo>
                    <a:cubicBezTo>
                      <a:pt x="16" y="33"/>
                      <a:pt x="17" y="31"/>
                      <a:pt x="18" y="30"/>
                    </a:cubicBezTo>
                    <a:cubicBezTo>
                      <a:pt x="19" y="29"/>
                      <a:pt x="21" y="27"/>
                      <a:pt x="22" y="26"/>
                    </a:cubicBezTo>
                    <a:cubicBezTo>
                      <a:pt x="24" y="23"/>
                      <a:pt x="27" y="17"/>
                      <a:pt x="26" y="12"/>
                    </a:cubicBezTo>
                    <a:cubicBezTo>
                      <a:pt x="25" y="10"/>
                      <a:pt x="23" y="7"/>
                      <a:pt x="21" y="6"/>
                    </a:cubicBezTo>
                    <a:cubicBezTo>
                      <a:pt x="19" y="4"/>
                      <a:pt x="16" y="3"/>
                      <a:pt x="13" y="3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3" y="1"/>
                      <a:pt x="13" y="1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1"/>
                      <a:pt x="18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3"/>
                      <a:pt x="16" y="3"/>
                      <a:pt x="15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7" y="4"/>
                      <a:pt x="17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8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5" y="0"/>
                      <a:pt x="15" y="0"/>
                    </a:cubicBezTo>
                    <a:cubicBezTo>
                      <a:pt x="14" y="0"/>
                      <a:pt x="14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1"/>
                      <a:pt x="13" y="1"/>
                    </a:cubicBezTo>
                    <a:cubicBezTo>
                      <a:pt x="12" y="2"/>
                      <a:pt x="12" y="2"/>
                      <a:pt x="12" y="3"/>
                    </a:cubicBezTo>
                    <a:cubicBezTo>
                      <a:pt x="8" y="3"/>
                      <a:pt x="5" y="4"/>
                      <a:pt x="2" y="7"/>
                    </a:cubicBezTo>
                    <a:cubicBezTo>
                      <a:pt x="1" y="10"/>
                      <a:pt x="0" y="14"/>
                      <a:pt x="0" y="1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40" name="Freeform 1705"/>
              <p:cNvSpPr/>
              <p:nvPr/>
            </p:nvSpPr>
            <p:spPr>
              <a:xfrm>
                <a:off x="6608731" y="3740170"/>
                <a:ext cx="153988" cy="184151"/>
              </a:xfrm>
              <a:custGeom>
                <a:avLst/>
                <a:gdLst>
                  <a:gd name="txL" fmla="*/ 0 w 41"/>
                  <a:gd name="txT" fmla="*/ 0 h 49"/>
                  <a:gd name="txR" fmla="*/ 41 w 41"/>
                  <a:gd name="txB" fmla="*/ 49 h 4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1" h="49">
                    <a:moveTo>
                      <a:pt x="2" y="13"/>
                    </a:moveTo>
                    <a:cubicBezTo>
                      <a:pt x="0" y="18"/>
                      <a:pt x="0" y="22"/>
                      <a:pt x="1" y="27"/>
                    </a:cubicBezTo>
                    <a:cubicBezTo>
                      <a:pt x="1" y="31"/>
                      <a:pt x="2" y="34"/>
                      <a:pt x="4" y="38"/>
                    </a:cubicBezTo>
                    <a:cubicBezTo>
                      <a:pt x="5" y="39"/>
                      <a:pt x="5" y="42"/>
                      <a:pt x="6" y="45"/>
                    </a:cubicBezTo>
                    <a:cubicBezTo>
                      <a:pt x="7" y="47"/>
                      <a:pt x="8" y="49"/>
                      <a:pt x="8" y="49"/>
                    </a:cubicBezTo>
                    <a:cubicBezTo>
                      <a:pt x="9" y="47"/>
                      <a:pt x="12" y="46"/>
                      <a:pt x="14" y="45"/>
                    </a:cubicBezTo>
                    <a:cubicBezTo>
                      <a:pt x="17" y="44"/>
                      <a:pt x="20" y="43"/>
                      <a:pt x="23" y="42"/>
                    </a:cubicBezTo>
                    <a:cubicBezTo>
                      <a:pt x="30" y="39"/>
                      <a:pt x="37" y="34"/>
                      <a:pt x="40" y="26"/>
                    </a:cubicBezTo>
                    <a:cubicBezTo>
                      <a:pt x="41" y="21"/>
                      <a:pt x="40" y="17"/>
                      <a:pt x="38" y="13"/>
                    </a:cubicBezTo>
                    <a:cubicBezTo>
                      <a:pt x="36" y="9"/>
                      <a:pt x="32" y="6"/>
                      <a:pt x="28" y="4"/>
                    </a:cubicBezTo>
                    <a:cubicBezTo>
                      <a:pt x="29" y="2"/>
                      <a:pt x="30" y="1"/>
                      <a:pt x="31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3" y="1"/>
                      <a:pt x="33" y="1"/>
                      <a:pt x="34" y="1"/>
                    </a:cubicBezTo>
                    <a:cubicBezTo>
                      <a:pt x="35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2"/>
                      <a:pt x="36" y="2"/>
                    </a:cubicBezTo>
                    <a:cubicBezTo>
                      <a:pt x="36" y="2"/>
                      <a:pt x="36" y="3"/>
                      <a:pt x="36" y="4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7" y="5"/>
                      <a:pt x="36" y="5"/>
                      <a:pt x="36" y="5"/>
                    </a:cubicBezTo>
                    <a:cubicBezTo>
                      <a:pt x="35" y="5"/>
                      <a:pt x="34" y="5"/>
                      <a:pt x="33" y="5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4" y="6"/>
                      <a:pt x="35" y="6"/>
                    </a:cubicBezTo>
                    <a:cubicBezTo>
                      <a:pt x="36" y="6"/>
                      <a:pt x="36" y="6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7" y="4"/>
                      <a:pt x="36" y="3"/>
                      <a:pt x="36" y="3"/>
                    </a:cubicBezTo>
                    <a:cubicBezTo>
                      <a:pt x="36" y="2"/>
                      <a:pt x="36" y="1"/>
                      <a:pt x="36" y="1"/>
                    </a:cubicBezTo>
                    <a:cubicBezTo>
                      <a:pt x="36" y="2"/>
                      <a:pt x="34" y="1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1"/>
                    </a:cubicBezTo>
                    <a:cubicBezTo>
                      <a:pt x="29" y="2"/>
                      <a:pt x="28" y="2"/>
                      <a:pt x="28" y="3"/>
                    </a:cubicBezTo>
                    <a:cubicBezTo>
                      <a:pt x="22" y="0"/>
                      <a:pt x="16" y="0"/>
                      <a:pt x="11" y="3"/>
                    </a:cubicBezTo>
                    <a:cubicBezTo>
                      <a:pt x="8" y="5"/>
                      <a:pt x="4" y="9"/>
                      <a:pt x="2" y="1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41" name="Freeform 1706"/>
              <p:cNvSpPr/>
              <p:nvPr/>
            </p:nvSpPr>
            <p:spPr>
              <a:xfrm>
                <a:off x="7048472" y="3579832"/>
                <a:ext cx="179389" cy="266702"/>
              </a:xfrm>
              <a:custGeom>
                <a:avLst/>
                <a:gdLst>
                  <a:gd name="txL" fmla="*/ 0 w 48"/>
                  <a:gd name="txT" fmla="*/ 0 h 71"/>
                  <a:gd name="txR" fmla="*/ 48 w 48"/>
                  <a:gd name="txB" fmla="*/ 71 h 7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71">
                    <a:moveTo>
                      <a:pt x="1" y="31"/>
                    </a:moveTo>
                    <a:cubicBezTo>
                      <a:pt x="0" y="37"/>
                      <a:pt x="2" y="42"/>
                      <a:pt x="4" y="47"/>
                    </a:cubicBezTo>
                    <a:cubicBezTo>
                      <a:pt x="6" y="51"/>
                      <a:pt x="9" y="54"/>
                      <a:pt x="11" y="58"/>
                    </a:cubicBezTo>
                    <a:cubicBezTo>
                      <a:pt x="14" y="61"/>
                      <a:pt x="18" y="71"/>
                      <a:pt x="18" y="71"/>
                    </a:cubicBezTo>
                    <a:cubicBezTo>
                      <a:pt x="21" y="64"/>
                      <a:pt x="29" y="61"/>
                      <a:pt x="35" y="57"/>
                    </a:cubicBezTo>
                    <a:cubicBezTo>
                      <a:pt x="38" y="54"/>
                      <a:pt x="42" y="51"/>
                      <a:pt x="44" y="47"/>
                    </a:cubicBezTo>
                    <a:cubicBezTo>
                      <a:pt x="47" y="43"/>
                      <a:pt x="48" y="39"/>
                      <a:pt x="48" y="34"/>
                    </a:cubicBezTo>
                    <a:cubicBezTo>
                      <a:pt x="48" y="30"/>
                      <a:pt x="46" y="25"/>
                      <a:pt x="43" y="21"/>
                    </a:cubicBezTo>
                    <a:cubicBezTo>
                      <a:pt x="40" y="17"/>
                      <a:pt x="35" y="13"/>
                      <a:pt x="30" y="11"/>
                    </a:cubicBezTo>
                    <a:cubicBezTo>
                      <a:pt x="31" y="9"/>
                      <a:pt x="33" y="7"/>
                      <a:pt x="34" y="6"/>
                    </a:cubicBezTo>
                    <a:cubicBezTo>
                      <a:pt x="37" y="3"/>
                      <a:pt x="40" y="2"/>
                      <a:pt x="43" y="1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1" y="1"/>
                      <a:pt x="38" y="2"/>
                      <a:pt x="35" y="4"/>
                    </a:cubicBezTo>
                    <a:cubicBezTo>
                      <a:pt x="33" y="6"/>
                      <a:pt x="30" y="9"/>
                      <a:pt x="29" y="11"/>
                    </a:cubicBezTo>
                    <a:cubicBezTo>
                      <a:pt x="23" y="8"/>
                      <a:pt x="15" y="9"/>
                      <a:pt x="9" y="15"/>
                    </a:cubicBezTo>
                    <a:cubicBezTo>
                      <a:pt x="5" y="19"/>
                      <a:pt x="2" y="26"/>
                      <a:pt x="1" y="3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42" name="Freeform 1707"/>
              <p:cNvSpPr/>
              <p:nvPr/>
            </p:nvSpPr>
            <p:spPr>
              <a:xfrm>
                <a:off x="6518243" y="3454418"/>
                <a:ext cx="274639" cy="285752"/>
              </a:xfrm>
              <a:custGeom>
                <a:avLst/>
                <a:gdLst>
                  <a:gd name="txL" fmla="*/ 0 w 73"/>
                  <a:gd name="txT" fmla="*/ 0 h 76"/>
                  <a:gd name="txR" fmla="*/ 73 w 73"/>
                  <a:gd name="txB" fmla="*/ 76 h 7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76">
                    <a:moveTo>
                      <a:pt x="47" y="4"/>
                    </a:moveTo>
                    <a:cubicBezTo>
                      <a:pt x="39" y="0"/>
                      <a:pt x="33" y="1"/>
                      <a:pt x="26" y="2"/>
                    </a:cubicBezTo>
                    <a:cubicBezTo>
                      <a:pt x="20" y="3"/>
                      <a:pt x="16" y="6"/>
                      <a:pt x="12" y="9"/>
                    </a:cubicBezTo>
                    <a:cubicBezTo>
                      <a:pt x="10" y="10"/>
                      <a:pt x="7" y="12"/>
                      <a:pt x="4" y="15"/>
                    </a:cubicBezTo>
                    <a:cubicBezTo>
                      <a:pt x="2" y="17"/>
                      <a:pt x="1" y="19"/>
                      <a:pt x="0" y="19"/>
                    </a:cubicBezTo>
                    <a:cubicBezTo>
                      <a:pt x="1" y="20"/>
                      <a:pt x="2" y="20"/>
                      <a:pt x="2" y="20"/>
                    </a:cubicBezTo>
                    <a:cubicBezTo>
                      <a:pt x="3" y="21"/>
                      <a:pt x="3" y="21"/>
                      <a:pt x="4" y="22"/>
                    </a:cubicBezTo>
                    <a:cubicBezTo>
                      <a:pt x="5" y="23"/>
                      <a:pt x="6" y="25"/>
                      <a:pt x="7" y="27"/>
                    </a:cubicBezTo>
                    <a:cubicBezTo>
                      <a:pt x="9" y="30"/>
                      <a:pt x="11" y="35"/>
                      <a:pt x="13" y="38"/>
                    </a:cubicBezTo>
                    <a:cubicBezTo>
                      <a:pt x="15" y="43"/>
                      <a:pt x="18" y="47"/>
                      <a:pt x="22" y="51"/>
                    </a:cubicBezTo>
                    <a:cubicBezTo>
                      <a:pt x="25" y="55"/>
                      <a:pt x="29" y="59"/>
                      <a:pt x="34" y="60"/>
                    </a:cubicBezTo>
                    <a:cubicBezTo>
                      <a:pt x="39" y="62"/>
                      <a:pt x="44" y="61"/>
                      <a:pt x="50" y="60"/>
                    </a:cubicBezTo>
                    <a:cubicBezTo>
                      <a:pt x="56" y="59"/>
                      <a:pt x="62" y="56"/>
                      <a:pt x="67" y="52"/>
                    </a:cubicBezTo>
                    <a:cubicBezTo>
                      <a:pt x="69" y="55"/>
                      <a:pt x="70" y="58"/>
                      <a:pt x="71" y="62"/>
                    </a:cubicBezTo>
                    <a:cubicBezTo>
                      <a:pt x="72" y="67"/>
                      <a:pt x="72" y="71"/>
                      <a:pt x="69" y="74"/>
                    </a:cubicBezTo>
                    <a:cubicBezTo>
                      <a:pt x="70" y="75"/>
                      <a:pt x="70" y="75"/>
                      <a:pt x="71" y="76"/>
                    </a:cubicBezTo>
                    <a:cubicBezTo>
                      <a:pt x="72" y="75"/>
                      <a:pt x="72" y="73"/>
                      <a:pt x="73" y="71"/>
                    </a:cubicBezTo>
                    <a:cubicBezTo>
                      <a:pt x="73" y="69"/>
                      <a:pt x="73" y="67"/>
                      <a:pt x="73" y="64"/>
                    </a:cubicBezTo>
                    <a:cubicBezTo>
                      <a:pt x="72" y="59"/>
                      <a:pt x="70" y="54"/>
                      <a:pt x="67" y="51"/>
                    </a:cubicBezTo>
                    <a:cubicBezTo>
                      <a:pt x="70" y="48"/>
                      <a:pt x="72" y="44"/>
                      <a:pt x="72" y="39"/>
                    </a:cubicBezTo>
                    <a:cubicBezTo>
                      <a:pt x="72" y="34"/>
                      <a:pt x="71" y="29"/>
                      <a:pt x="68" y="24"/>
                    </a:cubicBezTo>
                    <a:cubicBezTo>
                      <a:pt x="66" y="20"/>
                      <a:pt x="62" y="16"/>
                      <a:pt x="59" y="12"/>
                    </a:cubicBezTo>
                    <a:cubicBezTo>
                      <a:pt x="55" y="9"/>
                      <a:pt x="51" y="6"/>
                      <a:pt x="47" y="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43" name="Freeform 1708"/>
              <p:cNvSpPr/>
              <p:nvPr/>
            </p:nvSpPr>
            <p:spPr>
              <a:xfrm>
                <a:off x="7123085" y="4048147"/>
                <a:ext cx="109538" cy="136526"/>
              </a:xfrm>
              <a:custGeom>
                <a:avLst/>
                <a:gdLst>
                  <a:gd name="txL" fmla="*/ 0 w 29"/>
                  <a:gd name="txT" fmla="*/ 0 h 36"/>
                  <a:gd name="txR" fmla="*/ 29 w 29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36">
                    <a:moveTo>
                      <a:pt x="2" y="10"/>
                    </a:moveTo>
                    <a:cubicBezTo>
                      <a:pt x="0" y="13"/>
                      <a:pt x="0" y="16"/>
                      <a:pt x="0" y="19"/>
                    </a:cubicBezTo>
                    <a:cubicBezTo>
                      <a:pt x="0" y="22"/>
                      <a:pt x="1" y="25"/>
                      <a:pt x="1" y="28"/>
                    </a:cubicBezTo>
                    <a:cubicBezTo>
                      <a:pt x="2" y="30"/>
                      <a:pt x="2" y="36"/>
                      <a:pt x="2" y="36"/>
                    </a:cubicBezTo>
                    <a:cubicBezTo>
                      <a:pt x="5" y="33"/>
                      <a:pt x="10" y="33"/>
                      <a:pt x="14" y="32"/>
                    </a:cubicBezTo>
                    <a:cubicBezTo>
                      <a:pt x="20" y="31"/>
                      <a:pt x="26" y="27"/>
                      <a:pt x="28" y="21"/>
                    </a:cubicBezTo>
                    <a:cubicBezTo>
                      <a:pt x="29" y="18"/>
                      <a:pt x="29" y="15"/>
                      <a:pt x="27" y="12"/>
                    </a:cubicBezTo>
                    <a:cubicBezTo>
                      <a:pt x="26" y="9"/>
                      <a:pt x="24" y="7"/>
                      <a:pt x="21" y="5"/>
                    </a:cubicBezTo>
                    <a:cubicBezTo>
                      <a:pt x="22" y="4"/>
                      <a:pt x="22" y="3"/>
                      <a:pt x="23" y="3"/>
                    </a:cubicBezTo>
                    <a:cubicBezTo>
                      <a:pt x="24" y="2"/>
                      <a:pt x="25" y="2"/>
                      <a:pt x="25" y="1"/>
                    </a:cubicBezTo>
                    <a:cubicBezTo>
                      <a:pt x="26" y="1"/>
                      <a:pt x="27" y="1"/>
                      <a:pt x="28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6" y="0"/>
                      <a:pt x="25" y="1"/>
                      <a:pt x="24" y="2"/>
                    </a:cubicBezTo>
                    <a:cubicBezTo>
                      <a:pt x="23" y="3"/>
                      <a:pt x="21" y="4"/>
                      <a:pt x="20" y="5"/>
                    </a:cubicBezTo>
                    <a:cubicBezTo>
                      <a:pt x="17" y="3"/>
                      <a:pt x="13" y="2"/>
                      <a:pt x="9" y="3"/>
                    </a:cubicBezTo>
                    <a:cubicBezTo>
                      <a:pt x="6" y="5"/>
                      <a:pt x="3" y="8"/>
                      <a:pt x="2" y="1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44" name="Freeform 1709"/>
              <p:cNvSpPr/>
              <p:nvPr/>
            </p:nvSpPr>
            <p:spPr>
              <a:xfrm>
                <a:off x="5316499" y="4289449"/>
                <a:ext cx="247652" cy="374653"/>
              </a:xfrm>
              <a:custGeom>
                <a:avLst/>
                <a:gdLst>
                  <a:gd name="txL" fmla="*/ 0 w 66"/>
                  <a:gd name="txT" fmla="*/ 0 h 100"/>
                  <a:gd name="txR" fmla="*/ 66 w 66"/>
                  <a:gd name="txB" fmla="*/ 100 h 10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6" h="100">
                    <a:moveTo>
                      <a:pt x="1" y="45"/>
                    </a:moveTo>
                    <a:cubicBezTo>
                      <a:pt x="0" y="51"/>
                      <a:pt x="2" y="58"/>
                      <a:pt x="4" y="65"/>
                    </a:cubicBezTo>
                    <a:cubicBezTo>
                      <a:pt x="6" y="71"/>
                      <a:pt x="9" y="76"/>
                      <a:pt x="12" y="82"/>
                    </a:cubicBezTo>
                    <a:cubicBezTo>
                      <a:pt x="15" y="86"/>
                      <a:pt x="19" y="100"/>
                      <a:pt x="19" y="100"/>
                    </a:cubicBezTo>
                    <a:cubicBezTo>
                      <a:pt x="24" y="92"/>
                      <a:pt x="36" y="89"/>
                      <a:pt x="44" y="84"/>
                    </a:cubicBezTo>
                    <a:cubicBezTo>
                      <a:pt x="50" y="80"/>
                      <a:pt x="55" y="74"/>
                      <a:pt x="60" y="67"/>
                    </a:cubicBezTo>
                    <a:cubicBezTo>
                      <a:pt x="64" y="61"/>
                      <a:pt x="66" y="52"/>
                      <a:pt x="66" y="45"/>
                    </a:cubicBezTo>
                    <a:cubicBezTo>
                      <a:pt x="66" y="36"/>
                      <a:pt x="61" y="29"/>
                      <a:pt x="55" y="25"/>
                    </a:cubicBezTo>
                    <a:cubicBezTo>
                      <a:pt x="49" y="21"/>
                      <a:pt x="41" y="19"/>
                      <a:pt x="33" y="19"/>
                    </a:cubicBezTo>
                    <a:cubicBezTo>
                      <a:pt x="34" y="17"/>
                      <a:pt x="34" y="14"/>
                      <a:pt x="35" y="11"/>
                    </a:cubicBezTo>
                    <a:cubicBezTo>
                      <a:pt x="36" y="8"/>
                      <a:pt x="38" y="4"/>
                      <a:pt x="41" y="1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8" y="2"/>
                      <a:pt x="36" y="6"/>
                      <a:pt x="35" y="9"/>
                    </a:cubicBezTo>
                    <a:cubicBezTo>
                      <a:pt x="34" y="13"/>
                      <a:pt x="32" y="16"/>
                      <a:pt x="32" y="19"/>
                    </a:cubicBezTo>
                    <a:cubicBezTo>
                      <a:pt x="27" y="19"/>
                      <a:pt x="23" y="20"/>
                      <a:pt x="19" y="21"/>
                    </a:cubicBezTo>
                    <a:cubicBezTo>
                      <a:pt x="15" y="23"/>
                      <a:pt x="11" y="24"/>
                      <a:pt x="9" y="27"/>
                    </a:cubicBezTo>
                    <a:cubicBezTo>
                      <a:pt x="5" y="31"/>
                      <a:pt x="2" y="38"/>
                      <a:pt x="1" y="4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45" name="Freeform 1710"/>
              <p:cNvSpPr/>
              <p:nvPr/>
            </p:nvSpPr>
            <p:spPr>
              <a:xfrm>
                <a:off x="5208548" y="4443438"/>
                <a:ext cx="119063" cy="157164"/>
              </a:xfrm>
              <a:custGeom>
                <a:avLst/>
                <a:gdLst>
                  <a:gd name="txL" fmla="*/ 0 w 32"/>
                  <a:gd name="txT" fmla="*/ 0 h 42"/>
                  <a:gd name="txR" fmla="*/ 32 w 32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42">
                    <a:moveTo>
                      <a:pt x="1" y="15"/>
                    </a:moveTo>
                    <a:cubicBezTo>
                      <a:pt x="0" y="18"/>
                      <a:pt x="1" y="21"/>
                      <a:pt x="1" y="25"/>
                    </a:cubicBezTo>
                    <a:cubicBezTo>
                      <a:pt x="1" y="27"/>
                      <a:pt x="2" y="30"/>
                      <a:pt x="2" y="33"/>
                    </a:cubicBezTo>
                    <a:cubicBezTo>
                      <a:pt x="3" y="34"/>
                      <a:pt x="3" y="36"/>
                      <a:pt x="3" y="38"/>
                    </a:cubicBezTo>
                    <a:cubicBezTo>
                      <a:pt x="3" y="41"/>
                      <a:pt x="2" y="42"/>
                      <a:pt x="2" y="42"/>
                    </a:cubicBezTo>
                    <a:cubicBezTo>
                      <a:pt x="4" y="41"/>
                      <a:pt x="7" y="40"/>
                      <a:pt x="9" y="40"/>
                    </a:cubicBezTo>
                    <a:cubicBezTo>
                      <a:pt x="12" y="39"/>
                      <a:pt x="15" y="39"/>
                      <a:pt x="17" y="38"/>
                    </a:cubicBezTo>
                    <a:cubicBezTo>
                      <a:pt x="23" y="35"/>
                      <a:pt x="29" y="29"/>
                      <a:pt x="30" y="23"/>
                    </a:cubicBezTo>
                    <a:cubicBezTo>
                      <a:pt x="32" y="16"/>
                      <a:pt x="26" y="10"/>
                      <a:pt x="20" y="7"/>
                    </a:cubicBezTo>
                    <a:cubicBezTo>
                      <a:pt x="20" y="6"/>
                      <a:pt x="21" y="5"/>
                      <a:pt x="22" y="4"/>
                    </a:cubicBezTo>
                    <a:cubicBezTo>
                      <a:pt x="24" y="2"/>
                      <a:pt x="25" y="1"/>
                      <a:pt x="27" y="1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5" y="1"/>
                      <a:pt x="21" y="4"/>
                      <a:pt x="19" y="7"/>
                    </a:cubicBezTo>
                    <a:cubicBezTo>
                      <a:pt x="15" y="5"/>
                      <a:pt x="10" y="5"/>
                      <a:pt x="7" y="8"/>
                    </a:cubicBezTo>
                    <a:cubicBezTo>
                      <a:pt x="5" y="10"/>
                      <a:pt x="2" y="13"/>
                      <a:pt x="1" y="1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46" name="Freeform 1711"/>
              <p:cNvSpPr/>
              <p:nvPr/>
            </p:nvSpPr>
            <p:spPr>
              <a:xfrm>
                <a:off x="5759414" y="3692545"/>
                <a:ext cx="98426" cy="138113"/>
              </a:xfrm>
              <a:custGeom>
                <a:avLst/>
                <a:gdLst>
                  <a:gd name="txL" fmla="*/ 0 w 26"/>
                  <a:gd name="txT" fmla="*/ 0 h 37"/>
                  <a:gd name="txR" fmla="*/ 26 w 26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37">
                    <a:moveTo>
                      <a:pt x="1" y="22"/>
                    </a:moveTo>
                    <a:cubicBezTo>
                      <a:pt x="1" y="26"/>
                      <a:pt x="3" y="28"/>
                      <a:pt x="5" y="30"/>
                    </a:cubicBezTo>
                    <a:cubicBezTo>
                      <a:pt x="7" y="32"/>
                      <a:pt x="9" y="33"/>
                      <a:pt x="12" y="34"/>
                    </a:cubicBezTo>
                    <a:cubicBezTo>
                      <a:pt x="13" y="34"/>
                      <a:pt x="14" y="35"/>
                      <a:pt x="16" y="36"/>
                    </a:cubicBezTo>
                    <a:cubicBezTo>
                      <a:pt x="17" y="36"/>
                      <a:pt x="19" y="37"/>
                      <a:pt x="19" y="37"/>
                    </a:cubicBezTo>
                    <a:cubicBezTo>
                      <a:pt x="18" y="35"/>
                      <a:pt x="19" y="34"/>
                      <a:pt x="19" y="32"/>
                    </a:cubicBezTo>
                    <a:cubicBezTo>
                      <a:pt x="20" y="31"/>
                      <a:pt x="21" y="29"/>
                      <a:pt x="22" y="28"/>
                    </a:cubicBezTo>
                    <a:cubicBezTo>
                      <a:pt x="24" y="25"/>
                      <a:pt x="26" y="21"/>
                      <a:pt x="25" y="17"/>
                    </a:cubicBezTo>
                    <a:cubicBezTo>
                      <a:pt x="23" y="12"/>
                      <a:pt x="18" y="8"/>
                      <a:pt x="12" y="7"/>
                    </a:cubicBezTo>
                    <a:cubicBezTo>
                      <a:pt x="13" y="6"/>
                      <a:pt x="13" y="5"/>
                      <a:pt x="14" y="4"/>
                    </a:cubicBezTo>
                    <a:cubicBezTo>
                      <a:pt x="15" y="3"/>
                      <a:pt x="16" y="2"/>
                      <a:pt x="18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1"/>
                      <a:pt x="12" y="5"/>
                      <a:pt x="12" y="7"/>
                    </a:cubicBezTo>
                    <a:cubicBezTo>
                      <a:pt x="8" y="7"/>
                      <a:pt x="4" y="8"/>
                      <a:pt x="2" y="12"/>
                    </a:cubicBezTo>
                    <a:cubicBezTo>
                      <a:pt x="1" y="15"/>
                      <a:pt x="0" y="19"/>
                      <a:pt x="1" y="2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47" name="Freeform 1712"/>
              <p:cNvSpPr/>
              <p:nvPr/>
            </p:nvSpPr>
            <p:spPr>
              <a:xfrm>
                <a:off x="5406987" y="3932259"/>
                <a:ext cx="115888" cy="142876"/>
              </a:xfrm>
              <a:custGeom>
                <a:avLst/>
                <a:gdLst>
                  <a:gd name="txL" fmla="*/ 0 w 31"/>
                  <a:gd name="txT" fmla="*/ 0 h 38"/>
                  <a:gd name="txR" fmla="*/ 31 w 31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38">
                    <a:moveTo>
                      <a:pt x="4" y="30"/>
                    </a:moveTo>
                    <a:cubicBezTo>
                      <a:pt x="7" y="33"/>
                      <a:pt x="10" y="35"/>
                      <a:pt x="13" y="36"/>
                    </a:cubicBezTo>
                    <a:cubicBezTo>
                      <a:pt x="16" y="37"/>
                      <a:pt x="19" y="37"/>
                      <a:pt x="22" y="37"/>
                    </a:cubicBezTo>
                    <a:cubicBezTo>
                      <a:pt x="24" y="37"/>
                      <a:pt x="30" y="38"/>
                      <a:pt x="30" y="38"/>
                    </a:cubicBezTo>
                    <a:cubicBezTo>
                      <a:pt x="28" y="34"/>
                      <a:pt x="30" y="30"/>
                      <a:pt x="30" y="26"/>
                    </a:cubicBezTo>
                    <a:cubicBezTo>
                      <a:pt x="31" y="20"/>
                      <a:pt x="29" y="14"/>
                      <a:pt x="25" y="10"/>
                    </a:cubicBezTo>
                    <a:cubicBezTo>
                      <a:pt x="21" y="5"/>
                      <a:pt x="13" y="6"/>
                      <a:pt x="7" y="9"/>
                    </a:cubicBezTo>
                    <a:cubicBezTo>
                      <a:pt x="6" y="8"/>
                      <a:pt x="6" y="7"/>
                      <a:pt x="6" y="5"/>
                    </a:cubicBezTo>
                    <a:cubicBezTo>
                      <a:pt x="6" y="3"/>
                      <a:pt x="6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2"/>
                      <a:pt x="5" y="7"/>
                      <a:pt x="7" y="10"/>
                    </a:cubicBezTo>
                    <a:cubicBezTo>
                      <a:pt x="3" y="12"/>
                      <a:pt x="0" y="16"/>
                      <a:pt x="0" y="20"/>
                    </a:cubicBezTo>
                    <a:cubicBezTo>
                      <a:pt x="1" y="23"/>
                      <a:pt x="2" y="28"/>
                      <a:pt x="4" y="3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48" name="Freeform 1713"/>
              <p:cNvSpPr/>
              <p:nvPr/>
            </p:nvSpPr>
            <p:spPr>
              <a:xfrm>
                <a:off x="6259479" y="4421212"/>
                <a:ext cx="150813" cy="231777"/>
              </a:xfrm>
              <a:custGeom>
                <a:avLst/>
                <a:gdLst>
                  <a:gd name="txL" fmla="*/ 0 w 40"/>
                  <a:gd name="txT" fmla="*/ 0 h 62"/>
                  <a:gd name="txR" fmla="*/ 40 w 40"/>
                  <a:gd name="txB" fmla="*/ 62 h 6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62">
                    <a:moveTo>
                      <a:pt x="1" y="34"/>
                    </a:moveTo>
                    <a:cubicBezTo>
                      <a:pt x="2" y="37"/>
                      <a:pt x="5" y="40"/>
                      <a:pt x="7" y="43"/>
                    </a:cubicBezTo>
                    <a:cubicBezTo>
                      <a:pt x="9" y="46"/>
                      <a:pt x="12" y="48"/>
                      <a:pt x="15" y="51"/>
                    </a:cubicBezTo>
                    <a:cubicBezTo>
                      <a:pt x="16" y="52"/>
                      <a:pt x="17" y="55"/>
                      <a:pt x="18" y="57"/>
                    </a:cubicBezTo>
                    <a:cubicBezTo>
                      <a:pt x="19" y="60"/>
                      <a:pt x="20" y="62"/>
                      <a:pt x="20" y="62"/>
                    </a:cubicBezTo>
                    <a:cubicBezTo>
                      <a:pt x="22" y="59"/>
                      <a:pt x="24" y="56"/>
                      <a:pt x="27" y="53"/>
                    </a:cubicBezTo>
                    <a:cubicBezTo>
                      <a:pt x="29" y="51"/>
                      <a:pt x="31" y="48"/>
                      <a:pt x="33" y="46"/>
                    </a:cubicBezTo>
                    <a:cubicBezTo>
                      <a:pt x="38" y="38"/>
                      <a:pt x="40" y="27"/>
                      <a:pt x="36" y="19"/>
                    </a:cubicBezTo>
                    <a:cubicBezTo>
                      <a:pt x="34" y="15"/>
                      <a:pt x="31" y="12"/>
                      <a:pt x="26" y="11"/>
                    </a:cubicBezTo>
                    <a:cubicBezTo>
                      <a:pt x="22" y="10"/>
                      <a:pt x="17" y="11"/>
                      <a:pt x="13" y="12"/>
                    </a:cubicBezTo>
                    <a:cubicBezTo>
                      <a:pt x="13" y="10"/>
                      <a:pt x="13" y="9"/>
                      <a:pt x="13" y="7"/>
                    </a:cubicBezTo>
                    <a:cubicBezTo>
                      <a:pt x="13" y="4"/>
                      <a:pt x="14" y="2"/>
                      <a:pt x="15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1"/>
                      <a:pt x="13" y="3"/>
                      <a:pt x="13" y="5"/>
                    </a:cubicBezTo>
                    <a:cubicBezTo>
                      <a:pt x="12" y="8"/>
                      <a:pt x="12" y="10"/>
                      <a:pt x="13" y="12"/>
                    </a:cubicBezTo>
                    <a:cubicBezTo>
                      <a:pt x="7" y="14"/>
                      <a:pt x="3" y="17"/>
                      <a:pt x="1" y="22"/>
                    </a:cubicBezTo>
                    <a:cubicBezTo>
                      <a:pt x="0" y="26"/>
                      <a:pt x="0" y="30"/>
                      <a:pt x="1" y="3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49" name="Freeform 1714"/>
              <p:cNvSpPr/>
              <p:nvPr/>
            </p:nvSpPr>
            <p:spPr>
              <a:xfrm>
                <a:off x="6226142" y="4432325"/>
                <a:ext cx="52388" cy="77788"/>
              </a:xfrm>
              <a:custGeom>
                <a:avLst/>
                <a:gdLst>
                  <a:gd name="txL" fmla="*/ 0 w 14"/>
                  <a:gd name="txT" fmla="*/ 0 h 21"/>
                  <a:gd name="txR" fmla="*/ 14 w 14"/>
                  <a:gd name="txB" fmla="*/ 21 h 21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4" h="21">
                    <a:moveTo>
                      <a:pt x="0" y="10"/>
                    </a:moveTo>
                    <a:cubicBezTo>
                      <a:pt x="0" y="11"/>
                      <a:pt x="0" y="13"/>
                      <a:pt x="1" y="14"/>
                    </a:cubicBezTo>
                    <a:cubicBezTo>
                      <a:pt x="2" y="15"/>
                      <a:pt x="2" y="16"/>
                      <a:pt x="3" y="17"/>
                    </a:cubicBezTo>
                    <a:cubicBezTo>
                      <a:pt x="4" y="18"/>
                      <a:pt x="5" y="21"/>
                      <a:pt x="5" y="21"/>
                    </a:cubicBezTo>
                    <a:cubicBezTo>
                      <a:pt x="6" y="19"/>
                      <a:pt x="8" y="19"/>
                      <a:pt x="10" y="17"/>
                    </a:cubicBezTo>
                    <a:cubicBezTo>
                      <a:pt x="12" y="16"/>
                      <a:pt x="14" y="12"/>
                      <a:pt x="14" y="9"/>
                    </a:cubicBezTo>
                    <a:cubicBezTo>
                      <a:pt x="14" y="6"/>
                      <a:pt x="11" y="4"/>
                      <a:pt x="7" y="4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8" y="1"/>
                      <a:pt x="9" y="0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7" y="2"/>
                      <a:pt x="7" y="4"/>
                    </a:cubicBezTo>
                    <a:cubicBezTo>
                      <a:pt x="5" y="3"/>
                      <a:pt x="3" y="4"/>
                      <a:pt x="2" y="5"/>
                    </a:cubicBezTo>
                    <a:cubicBezTo>
                      <a:pt x="1" y="6"/>
                      <a:pt x="0" y="8"/>
                      <a:pt x="0" y="1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50" name="Freeform 1715"/>
              <p:cNvSpPr/>
              <p:nvPr/>
            </p:nvSpPr>
            <p:spPr>
              <a:xfrm>
                <a:off x="5819739" y="3687782"/>
                <a:ext cx="134938" cy="200026"/>
              </a:xfrm>
              <a:custGeom>
                <a:avLst/>
                <a:gdLst>
                  <a:gd name="txL" fmla="*/ 0 w 36"/>
                  <a:gd name="txT" fmla="*/ 0 h 53"/>
                  <a:gd name="txR" fmla="*/ 36 w 36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53">
                    <a:moveTo>
                      <a:pt x="3" y="39"/>
                    </a:moveTo>
                    <a:cubicBezTo>
                      <a:pt x="5" y="43"/>
                      <a:pt x="9" y="45"/>
                      <a:pt x="12" y="46"/>
                    </a:cubicBezTo>
                    <a:cubicBezTo>
                      <a:pt x="15" y="48"/>
                      <a:pt x="19" y="49"/>
                      <a:pt x="22" y="50"/>
                    </a:cubicBezTo>
                    <a:cubicBezTo>
                      <a:pt x="25" y="50"/>
                      <a:pt x="32" y="53"/>
                      <a:pt x="32" y="53"/>
                    </a:cubicBezTo>
                    <a:cubicBezTo>
                      <a:pt x="31" y="48"/>
                      <a:pt x="34" y="43"/>
                      <a:pt x="35" y="38"/>
                    </a:cubicBezTo>
                    <a:cubicBezTo>
                      <a:pt x="36" y="35"/>
                      <a:pt x="36" y="31"/>
                      <a:pt x="36" y="28"/>
                    </a:cubicBezTo>
                    <a:cubicBezTo>
                      <a:pt x="35" y="25"/>
                      <a:pt x="35" y="22"/>
                      <a:pt x="33" y="20"/>
                    </a:cubicBezTo>
                    <a:cubicBezTo>
                      <a:pt x="31" y="17"/>
                      <a:pt x="28" y="15"/>
                      <a:pt x="24" y="13"/>
                    </a:cubicBezTo>
                    <a:cubicBezTo>
                      <a:pt x="20" y="12"/>
                      <a:pt x="16" y="12"/>
                      <a:pt x="12" y="13"/>
                    </a:cubicBezTo>
                    <a:cubicBezTo>
                      <a:pt x="12" y="12"/>
                      <a:pt x="11" y="10"/>
                      <a:pt x="12" y="8"/>
                    </a:cubicBezTo>
                    <a:cubicBezTo>
                      <a:pt x="12" y="7"/>
                      <a:pt x="12" y="6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3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1"/>
                      <a:pt x="15" y="1"/>
                    </a:cubicBezTo>
                    <a:cubicBezTo>
                      <a:pt x="15" y="1"/>
                      <a:pt x="16" y="1"/>
                      <a:pt x="16" y="1"/>
                    </a:cubicBezTo>
                    <a:cubicBezTo>
                      <a:pt x="16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1"/>
                      <a:pt x="18" y="1"/>
                      <a:pt x="18" y="2"/>
                    </a:cubicBezTo>
                    <a:cubicBezTo>
                      <a:pt x="19" y="2"/>
                      <a:pt x="19" y="3"/>
                      <a:pt x="19" y="3"/>
                    </a:cubicBezTo>
                    <a:cubicBezTo>
                      <a:pt x="19" y="3"/>
                      <a:pt x="19" y="4"/>
                      <a:pt x="19" y="4"/>
                    </a:cubicBezTo>
                    <a:cubicBezTo>
                      <a:pt x="19" y="4"/>
                      <a:pt x="19" y="4"/>
                      <a:pt x="20" y="4"/>
                    </a:cubicBezTo>
                    <a:cubicBezTo>
                      <a:pt x="20" y="4"/>
                      <a:pt x="20" y="3"/>
                      <a:pt x="20" y="3"/>
                    </a:cubicBezTo>
                    <a:cubicBezTo>
                      <a:pt x="20" y="3"/>
                      <a:pt x="20" y="2"/>
                      <a:pt x="20" y="2"/>
                    </a:cubicBezTo>
                    <a:cubicBezTo>
                      <a:pt x="20" y="2"/>
                      <a:pt x="20" y="2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5" y="0"/>
                      <a:pt x="15" y="0"/>
                      <a:pt x="14" y="0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3" y="3"/>
                      <a:pt x="12" y="3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1" y="9"/>
                      <a:pt x="11" y="12"/>
                      <a:pt x="11" y="13"/>
                    </a:cubicBezTo>
                    <a:cubicBezTo>
                      <a:pt x="9" y="14"/>
                      <a:pt x="6" y="14"/>
                      <a:pt x="4" y="16"/>
                    </a:cubicBezTo>
                    <a:cubicBezTo>
                      <a:pt x="2" y="18"/>
                      <a:pt x="1" y="21"/>
                      <a:pt x="1" y="24"/>
                    </a:cubicBezTo>
                    <a:cubicBezTo>
                      <a:pt x="0" y="28"/>
                      <a:pt x="1" y="35"/>
                      <a:pt x="3" y="3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51" name="Freeform 1716"/>
              <p:cNvSpPr/>
              <p:nvPr/>
            </p:nvSpPr>
            <p:spPr>
              <a:xfrm>
                <a:off x="5841964" y="4341837"/>
                <a:ext cx="255589" cy="296865"/>
              </a:xfrm>
              <a:custGeom>
                <a:avLst/>
                <a:gdLst>
                  <a:gd name="txL" fmla="*/ 0 w 68"/>
                  <a:gd name="txT" fmla="*/ 0 h 79"/>
                  <a:gd name="txR" fmla="*/ 68 w 68"/>
                  <a:gd name="txB" fmla="*/ 79 h 7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79">
                    <a:moveTo>
                      <a:pt x="19" y="35"/>
                    </a:moveTo>
                    <a:cubicBezTo>
                      <a:pt x="15" y="40"/>
                      <a:pt x="13" y="46"/>
                      <a:pt x="11" y="51"/>
                    </a:cubicBezTo>
                    <a:cubicBezTo>
                      <a:pt x="9" y="56"/>
                      <a:pt x="8" y="60"/>
                      <a:pt x="7" y="65"/>
                    </a:cubicBezTo>
                    <a:cubicBezTo>
                      <a:pt x="7" y="66"/>
                      <a:pt x="6" y="70"/>
                      <a:pt x="4" y="73"/>
                    </a:cubicBezTo>
                    <a:cubicBezTo>
                      <a:pt x="2" y="76"/>
                      <a:pt x="0" y="79"/>
                      <a:pt x="0" y="79"/>
                    </a:cubicBezTo>
                    <a:cubicBezTo>
                      <a:pt x="3" y="78"/>
                      <a:pt x="6" y="77"/>
                      <a:pt x="8" y="76"/>
                    </a:cubicBezTo>
                    <a:cubicBezTo>
                      <a:pt x="11" y="76"/>
                      <a:pt x="13" y="75"/>
                      <a:pt x="16" y="75"/>
                    </a:cubicBezTo>
                    <a:cubicBezTo>
                      <a:pt x="21" y="74"/>
                      <a:pt x="26" y="73"/>
                      <a:pt x="31" y="72"/>
                    </a:cubicBezTo>
                    <a:cubicBezTo>
                      <a:pt x="37" y="70"/>
                      <a:pt x="44" y="66"/>
                      <a:pt x="50" y="62"/>
                    </a:cubicBezTo>
                    <a:cubicBezTo>
                      <a:pt x="56" y="57"/>
                      <a:pt x="62" y="51"/>
                      <a:pt x="65" y="44"/>
                    </a:cubicBezTo>
                    <a:cubicBezTo>
                      <a:pt x="68" y="37"/>
                      <a:pt x="68" y="30"/>
                      <a:pt x="66" y="25"/>
                    </a:cubicBezTo>
                    <a:cubicBezTo>
                      <a:pt x="63" y="20"/>
                      <a:pt x="58" y="18"/>
                      <a:pt x="54" y="17"/>
                    </a:cubicBezTo>
                    <a:cubicBezTo>
                      <a:pt x="55" y="15"/>
                      <a:pt x="56" y="12"/>
                      <a:pt x="57" y="10"/>
                    </a:cubicBezTo>
                    <a:cubicBezTo>
                      <a:pt x="58" y="7"/>
                      <a:pt x="59" y="4"/>
                      <a:pt x="59" y="0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58" y="2"/>
                      <a:pt x="58" y="5"/>
                      <a:pt x="57" y="8"/>
                    </a:cubicBezTo>
                    <a:cubicBezTo>
                      <a:pt x="56" y="11"/>
                      <a:pt x="54" y="14"/>
                      <a:pt x="53" y="17"/>
                    </a:cubicBezTo>
                    <a:cubicBezTo>
                      <a:pt x="50" y="17"/>
                      <a:pt x="47" y="17"/>
                      <a:pt x="44" y="17"/>
                    </a:cubicBezTo>
                    <a:cubicBezTo>
                      <a:pt x="40" y="18"/>
                      <a:pt x="37" y="19"/>
                      <a:pt x="34" y="21"/>
                    </a:cubicBezTo>
                    <a:cubicBezTo>
                      <a:pt x="29" y="25"/>
                      <a:pt x="23" y="30"/>
                      <a:pt x="19" y="3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52" name="Freeform 1717"/>
              <p:cNvSpPr/>
              <p:nvPr/>
            </p:nvSpPr>
            <p:spPr>
              <a:xfrm>
                <a:off x="5853077" y="4089423"/>
                <a:ext cx="433390" cy="447678"/>
              </a:xfrm>
              <a:custGeom>
                <a:avLst/>
                <a:gdLst>
                  <a:gd name="txL" fmla="*/ 0 w 115"/>
                  <a:gd name="txT" fmla="*/ 0 h 119"/>
                  <a:gd name="txR" fmla="*/ 115 w 115"/>
                  <a:gd name="txB" fmla="*/ 119 h 1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5" h="119">
                    <a:moveTo>
                      <a:pt x="87" y="7"/>
                    </a:moveTo>
                    <a:cubicBezTo>
                      <a:pt x="76" y="0"/>
                      <a:pt x="65" y="0"/>
                      <a:pt x="54" y="0"/>
                    </a:cubicBezTo>
                    <a:cubicBezTo>
                      <a:pt x="45" y="1"/>
                      <a:pt x="36" y="3"/>
                      <a:pt x="27" y="7"/>
                    </a:cubicBezTo>
                    <a:cubicBezTo>
                      <a:pt x="24" y="8"/>
                      <a:pt x="17" y="9"/>
                      <a:pt x="11" y="10"/>
                    </a:cubicBezTo>
                    <a:cubicBezTo>
                      <a:pt x="5" y="11"/>
                      <a:pt x="0" y="12"/>
                      <a:pt x="0" y="12"/>
                    </a:cubicBezTo>
                    <a:cubicBezTo>
                      <a:pt x="5" y="17"/>
                      <a:pt x="8" y="23"/>
                      <a:pt x="10" y="30"/>
                    </a:cubicBezTo>
                    <a:cubicBezTo>
                      <a:pt x="12" y="37"/>
                      <a:pt x="13" y="44"/>
                      <a:pt x="14" y="50"/>
                    </a:cubicBezTo>
                    <a:cubicBezTo>
                      <a:pt x="16" y="58"/>
                      <a:pt x="20" y="66"/>
                      <a:pt x="24" y="72"/>
                    </a:cubicBezTo>
                    <a:cubicBezTo>
                      <a:pt x="28" y="79"/>
                      <a:pt x="32" y="83"/>
                      <a:pt x="38" y="85"/>
                    </a:cubicBezTo>
                    <a:cubicBezTo>
                      <a:pt x="41" y="87"/>
                      <a:pt x="44" y="87"/>
                      <a:pt x="48" y="87"/>
                    </a:cubicBezTo>
                    <a:cubicBezTo>
                      <a:pt x="62" y="88"/>
                      <a:pt x="62" y="88"/>
                      <a:pt x="62" y="88"/>
                    </a:cubicBezTo>
                    <a:cubicBezTo>
                      <a:pt x="72" y="89"/>
                      <a:pt x="84" y="90"/>
                      <a:pt x="94" y="86"/>
                    </a:cubicBezTo>
                    <a:cubicBezTo>
                      <a:pt x="95" y="91"/>
                      <a:pt x="95" y="97"/>
                      <a:pt x="92" y="102"/>
                    </a:cubicBezTo>
                    <a:cubicBezTo>
                      <a:pt x="89" y="110"/>
                      <a:pt x="83" y="114"/>
                      <a:pt x="76" y="117"/>
                    </a:cubicBezTo>
                    <a:cubicBezTo>
                      <a:pt x="77" y="117"/>
                      <a:pt x="77" y="118"/>
                      <a:pt x="78" y="119"/>
                    </a:cubicBezTo>
                    <a:cubicBezTo>
                      <a:pt x="81" y="118"/>
                      <a:pt x="87" y="114"/>
                      <a:pt x="91" y="107"/>
                    </a:cubicBezTo>
                    <a:cubicBezTo>
                      <a:pt x="93" y="103"/>
                      <a:pt x="95" y="100"/>
                      <a:pt x="96" y="96"/>
                    </a:cubicBezTo>
                    <a:cubicBezTo>
                      <a:pt x="96" y="92"/>
                      <a:pt x="96" y="88"/>
                      <a:pt x="96" y="85"/>
                    </a:cubicBezTo>
                    <a:cubicBezTo>
                      <a:pt x="102" y="82"/>
                      <a:pt x="108" y="77"/>
                      <a:pt x="111" y="69"/>
                    </a:cubicBezTo>
                    <a:cubicBezTo>
                      <a:pt x="114" y="61"/>
                      <a:pt x="115" y="52"/>
                      <a:pt x="112" y="42"/>
                    </a:cubicBezTo>
                    <a:cubicBezTo>
                      <a:pt x="110" y="35"/>
                      <a:pt x="106" y="28"/>
                      <a:pt x="101" y="22"/>
                    </a:cubicBezTo>
                    <a:cubicBezTo>
                      <a:pt x="97" y="16"/>
                      <a:pt x="91" y="11"/>
                      <a:pt x="87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53" name="Freeform 1718"/>
              <p:cNvSpPr/>
              <p:nvPr/>
            </p:nvSpPr>
            <p:spPr>
              <a:xfrm>
                <a:off x="6007065" y="4965729"/>
                <a:ext cx="282577" cy="390528"/>
              </a:xfrm>
              <a:custGeom>
                <a:avLst/>
                <a:gdLst>
                  <a:gd name="txL" fmla="*/ 0 w 75"/>
                  <a:gd name="txT" fmla="*/ 0 h 104"/>
                  <a:gd name="txR" fmla="*/ 75 w 75"/>
                  <a:gd name="txB" fmla="*/ 104 h 10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5" h="104">
                    <a:moveTo>
                      <a:pt x="3" y="39"/>
                    </a:moveTo>
                    <a:cubicBezTo>
                      <a:pt x="0" y="46"/>
                      <a:pt x="2" y="54"/>
                      <a:pt x="2" y="62"/>
                    </a:cubicBezTo>
                    <a:cubicBezTo>
                      <a:pt x="3" y="69"/>
                      <a:pt x="5" y="75"/>
                      <a:pt x="7" y="82"/>
                    </a:cubicBezTo>
                    <a:cubicBezTo>
                      <a:pt x="7" y="84"/>
                      <a:pt x="8" y="90"/>
                      <a:pt x="8" y="95"/>
                    </a:cubicBezTo>
                    <a:cubicBezTo>
                      <a:pt x="9" y="100"/>
                      <a:pt x="9" y="104"/>
                      <a:pt x="9" y="104"/>
                    </a:cubicBezTo>
                    <a:cubicBezTo>
                      <a:pt x="13" y="100"/>
                      <a:pt x="18" y="98"/>
                      <a:pt x="24" y="97"/>
                    </a:cubicBezTo>
                    <a:cubicBezTo>
                      <a:pt x="30" y="95"/>
                      <a:pt x="36" y="94"/>
                      <a:pt x="41" y="92"/>
                    </a:cubicBezTo>
                    <a:cubicBezTo>
                      <a:pt x="48" y="89"/>
                      <a:pt x="55" y="84"/>
                      <a:pt x="61" y="77"/>
                    </a:cubicBezTo>
                    <a:cubicBezTo>
                      <a:pt x="68" y="71"/>
                      <a:pt x="72" y="63"/>
                      <a:pt x="73" y="55"/>
                    </a:cubicBezTo>
                    <a:cubicBezTo>
                      <a:pt x="75" y="46"/>
                      <a:pt x="72" y="37"/>
                      <a:pt x="66" y="31"/>
                    </a:cubicBezTo>
                    <a:cubicBezTo>
                      <a:pt x="61" y="25"/>
                      <a:pt x="53" y="21"/>
                      <a:pt x="45" y="19"/>
                    </a:cubicBezTo>
                    <a:cubicBezTo>
                      <a:pt x="46" y="16"/>
                      <a:pt x="47" y="14"/>
                      <a:pt x="49" y="11"/>
                    </a:cubicBezTo>
                    <a:cubicBezTo>
                      <a:pt x="51" y="7"/>
                      <a:pt x="55" y="4"/>
                      <a:pt x="58" y="2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5" y="2"/>
                      <a:pt x="52" y="5"/>
                      <a:pt x="50" y="9"/>
                    </a:cubicBezTo>
                    <a:cubicBezTo>
                      <a:pt x="47" y="12"/>
                      <a:pt x="44" y="16"/>
                      <a:pt x="43" y="19"/>
                    </a:cubicBezTo>
                    <a:cubicBezTo>
                      <a:pt x="38" y="18"/>
                      <a:pt x="33" y="17"/>
                      <a:pt x="28" y="18"/>
                    </a:cubicBezTo>
                    <a:cubicBezTo>
                      <a:pt x="23" y="18"/>
                      <a:pt x="19" y="20"/>
                      <a:pt x="16" y="22"/>
                    </a:cubicBezTo>
                    <a:cubicBezTo>
                      <a:pt x="11" y="26"/>
                      <a:pt x="6" y="33"/>
                      <a:pt x="3" y="3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54" name="Freeform 1719"/>
              <p:cNvSpPr/>
              <p:nvPr/>
            </p:nvSpPr>
            <p:spPr>
              <a:xfrm>
                <a:off x="6638894" y="4721252"/>
                <a:ext cx="307977" cy="390528"/>
              </a:xfrm>
              <a:custGeom>
                <a:avLst/>
                <a:gdLst>
                  <a:gd name="txL" fmla="*/ 0 w 82"/>
                  <a:gd name="txT" fmla="*/ 0 h 104"/>
                  <a:gd name="txR" fmla="*/ 82 w 82"/>
                  <a:gd name="txB" fmla="*/ 104 h 10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104">
                    <a:moveTo>
                      <a:pt x="11" y="88"/>
                    </a:moveTo>
                    <a:cubicBezTo>
                      <a:pt x="18" y="97"/>
                      <a:pt x="27" y="100"/>
                      <a:pt x="36" y="102"/>
                    </a:cubicBezTo>
                    <a:cubicBezTo>
                      <a:pt x="44" y="104"/>
                      <a:pt x="51" y="104"/>
                      <a:pt x="59" y="103"/>
                    </a:cubicBezTo>
                    <a:cubicBezTo>
                      <a:pt x="62" y="103"/>
                      <a:pt x="68" y="103"/>
                      <a:pt x="73" y="102"/>
                    </a:cubicBezTo>
                    <a:cubicBezTo>
                      <a:pt x="78" y="102"/>
                      <a:pt x="82" y="102"/>
                      <a:pt x="82" y="102"/>
                    </a:cubicBezTo>
                    <a:cubicBezTo>
                      <a:pt x="79" y="98"/>
                      <a:pt x="78" y="93"/>
                      <a:pt x="78" y="87"/>
                    </a:cubicBezTo>
                    <a:cubicBezTo>
                      <a:pt x="78" y="82"/>
                      <a:pt x="79" y="76"/>
                      <a:pt x="80" y="72"/>
                    </a:cubicBezTo>
                    <a:cubicBezTo>
                      <a:pt x="80" y="65"/>
                      <a:pt x="79" y="58"/>
                      <a:pt x="78" y="52"/>
                    </a:cubicBezTo>
                    <a:cubicBezTo>
                      <a:pt x="76" y="45"/>
                      <a:pt x="73" y="39"/>
                      <a:pt x="68" y="34"/>
                    </a:cubicBezTo>
                    <a:cubicBezTo>
                      <a:pt x="63" y="29"/>
                      <a:pt x="56" y="26"/>
                      <a:pt x="47" y="25"/>
                    </a:cubicBezTo>
                    <a:cubicBezTo>
                      <a:pt x="38" y="24"/>
                      <a:pt x="29" y="24"/>
                      <a:pt x="20" y="27"/>
                    </a:cubicBezTo>
                    <a:cubicBezTo>
                      <a:pt x="19" y="24"/>
                      <a:pt x="19" y="19"/>
                      <a:pt x="20" y="16"/>
                    </a:cubicBezTo>
                    <a:cubicBezTo>
                      <a:pt x="20" y="10"/>
                      <a:pt x="23" y="5"/>
                      <a:pt x="26" y="1"/>
                    </a:cubicBezTo>
                    <a:cubicBezTo>
                      <a:pt x="26" y="1"/>
                      <a:pt x="25" y="0"/>
                      <a:pt x="24" y="0"/>
                    </a:cubicBezTo>
                    <a:cubicBezTo>
                      <a:pt x="22" y="2"/>
                      <a:pt x="20" y="7"/>
                      <a:pt x="19" y="12"/>
                    </a:cubicBezTo>
                    <a:cubicBezTo>
                      <a:pt x="18" y="18"/>
                      <a:pt x="18" y="24"/>
                      <a:pt x="19" y="28"/>
                    </a:cubicBezTo>
                    <a:cubicBezTo>
                      <a:pt x="14" y="30"/>
                      <a:pt x="9" y="34"/>
                      <a:pt x="5" y="39"/>
                    </a:cubicBezTo>
                    <a:cubicBezTo>
                      <a:pt x="2" y="43"/>
                      <a:pt x="0" y="50"/>
                      <a:pt x="0" y="56"/>
                    </a:cubicBezTo>
                    <a:cubicBezTo>
                      <a:pt x="0" y="67"/>
                      <a:pt x="5" y="80"/>
                      <a:pt x="11" y="8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55" name="Freeform 1720"/>
              <p:cNvSpPr/>
              <p:nvPr/>
            </p:nvSpPr>
            <p:spPr>
              <a:xfrm>
                <a:off x="6897658" y="4699027"/>
                <a:ext cx="198439" cy="217489"/>
              </a:xfrm>
              <a:custGeom>
                <a:avLst/>
                <a:gdLst>
                  <a:gd name="txL" fmla="*/ 0 w 53"/>
                  <a:gd name="txT" fmla="*/ 0 h 58"/>
                  <a:gd name="txR" fmla="*/ 53 w 53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58">
                    <a:moveTo>
                      <a:pt x="10" y="46"/>
                    </a:moveTo>
                    <a:cubicBezTo>
                      <a:pt x="14" y="50"/>
                      <a:pt x="19" y="51"/>
                      <a:pt x="24" y="52"/>
                    </a:cubicBezTo>
                    <a:cubicBezTo>
                      <a:pt x="29" y="53"/>
                      <a:pt x="33" y="54"/>
                      <a:pt x="38" y="54"/>
                    </a:cubicBezTo>
                    <a:cubicBezTo>
                      <a:pt x="40" y="54"/>
                      <a:pt x="43" y="54"/>
                      <a:pt x="47" y="55"/>
                    </a:cubicBezTo>
                    <a:cubicBezTo>
                      <a:pt x="50" y="56"/>
                      <a:pt x="53" y="58"/>
                      <a:pt x="53" y="58"/>
                    </a:cubicBezTo>
                    <a:cubicBezTo>
                      <a:pt x="51" y="53"/>
                      <a:pt x="51" y="50"/>
                      <a:pt x="51" y="46"/>
                    </a:cubicBezTo>
                    <a:cubicBezTo>
                      <a:pt x="51" y="42"/>
                      <a:pt x="52" y="38"/>
                      <a:pt x="52" y="34"/>
                    </a:cubicBezTo>
                    <a:cubicBezTo>
                      <a:pt x="51" y="24"/>
                      <a:pt x="47" y="13"/>
                      <a:pt x="38" y="7"/>
                    </a:cubicBezTo>
                    <a:cubicBezTo>
                      <a:pt x="33" y="4"/>
                      <a:pt x="27" y="3"/>
                      <a:pt x="22" y="5"/>
                    </a:cubicBezTo>
                    <a:cubicBezTo>
                      <a:pt x="17" y="6"/>
                      <a:pt x="12" y="10"/>
                      <a:pt x="8" y="14"/>
                    </a:cubicBezTo>
                    <a:cubicBezTo>
                      <a:pt x="7" y="12"/>
                      <a:pt x="6" y="10"/>
                      <a:pt x="5" y="8"/>
                    </a:cubicBezTo>
                    <a:cubicBezTo>
                      <a:pt x="3" y="6"/>
                      <a:pt x="3" y="3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2" y="5"/>
                      <a:pt x="3" y="7"/>
                    </a:cubicBezTo>
                    <a:cubicBezTo>
                      <a:pt x="5" y="10"/>
                      <a:pt x="6" y="13"/>
                      <a:pt x="8" y="14"/>
                    </a:cubicBezTo>
                    <a:cubicBezTo>
                      <a:pt x="3" y="20"/>
                      <a:pt x="0" y="26"/>
                      <a:pt x="2" y="33"/>
                    </a:cubicBezTo>
                    <a:cubicBezTo>
                      <a:pt x="3" y="37"/>
                      <a:pt x="6" y="43"/>
                      <a:pt x="10" y="4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56" name="Freeform 1721"/>
              <p:cNvSpPr/>
              <p:nvPr/>
            </p:nvSpPr>
            <p:spPr>
              <a:xfrm>
                <a:off x="5921340" y="5953161"/>
                <a:ext cx="239714" cy="352427"/>
              </a:xfrm>
              <a:custGeom>
                <a:avLst/>
                <a:gdLst>
                  <a:gd name="txL" fmla="*/ 0 w 64"/>
                  <a:gd name="txT" fmla="*/ 0 h 94"/>
                  <a:gd name="txR" fmla="*/ 64 w 64"/>
                  <a:gd name="txB" fmla="*/ 94 h 9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94">
                    <a:moveTo>
                      <a:pt x="2" y="39"/>
                    </a:moveTo>
                    <a:cubicBezTo>
                      <a:pt x="0" y="45"/>
                      <a:pt x="2" y="51"/>
                      <a:pt x="3" y="58"/>
                    </a:cubicBezTo>
                    <a:cubicBezTo>
                      <a:pt x="4" y="64"/>
                      <a:pt x="6" y="69"/>
                      <a:pt x="9" y="75"/>
                    </a:cubicBezTo>
                    <a:cubicBezTo>
                      <a:pt x="9" y="77"/>
                      <a:pt x="10" y="82"/>
                      <a:pt x="11" y="86"/>
                    </a:cubicBezTo>
                    <a:cubicBezTo>
                      <a:pt x="11" y="90"/>
                      <a:pt x="12" y="94"/>
                      <a:pt x="12" y="94"/>
                    </a:cubicBezTo>
                    <a:cubicBezTo>
                      <a:pt x="15" y="91"/>
                      <a:pt x="20" y="89"/>
                      <a:pt x="24" y="87"/>
                    </a:cubicBezTo>
                    <a:cubicBezTo>
                      <a:pt x="29" y="85"/>
                      <a:pt x="35" y="84"/>
                      <a:pt x="39" y="81"/>
                    </a:cubicBezTo>
                    <a:cubicBezTo>
                      <a:pt x="45" y="78"/>
                      <a:pt x="51" y="73"/>
                      <a:pt x="56" y="66"/>
                    </a:cubicBezTo>
                    <a:cubicBezTo>
                      <a:pt x="61" y="60"/>
                      <a:pt x="64" y="52"/>
                      <a:pt x="64" y="45"/>
                    </a:cubicBezTo>
                    <a:cubicBezTo>
                      <a:pt x="64" y="38"/>
                      <a:pt x="61" y="31"/>
                      <a:pt x="55" y="27"/>
                    </a:cubicBezTo>
                    <a:cubicBezTo>
                      <a:pt x="50" y="22"/>
                      <a:pt x="43" y="19"/>
                      <a:pt x="36" y="17"/>
                    </a:cubicBezTo>
                    <a:cubicBezTo>
                      <a:pt x="37" y="15"/>
                      <a:pt x="38" y="12"/>
                      <a:pt x="40" y="10"/>
                    </a:cubicBezTo>
                    <a:cubicBezTo>
                      <a:pt x="42" y="6"/>
                      <a:pt x="45" y="3"/>
                      <a:pt x="48" y="1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4" y="2"/>
                      <a:pt x="36" y="11"/>
                      <a:pt x="35" y="17"/>
                    </a:cubicBezTo>
                    <a:cubicBezTo>
                      <a:pt x="26" y="16"/>
                      <a:pt x="16" y="18"/>
                      <a:pt x="11" y="23"/>
                    </a:cubicBezTo>
                    <a:cubicBezTo>
                      <a:pt x="7" y="27"/>
                      <a:pt x="3" y="34"/>
                      <a:pt x="2" y="3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57" name="Freeform 1722"/>
              <p:cNvSpPr/>
              <p:nvPr/>
            </p:nvSpPr>
            <p:spPr>
              <a:xfrm>
                <a:off x="5676863" y="5032404"/>
                <a:ext cx="373065" cy="296865"/>
              </a:xfrm>
              <a:custGeom>
                <a:avLst/>
                <a:gdLst>
                  <a:gd name="txL" fmla="*/ 0 w 99"/>
                  <a:gd name="txT" fmla="*/ 0 h 79"/>
                  <a:gd name="txR" fmla="*/ 99 w 99"/>
                  <a:gd name="txB" fmla="*/ 79 h 7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9" h="79">
                    <a:moveTo>
                      <a:pt x="35" y="76"/>
                    </a:moveTo>
                    <a:cubicBezTo>
                      <a:pt x="44" y="79"/>
                      <a:pt x="51" y="76"/>
                      <a:pt x="59" y="74"/>
                    </a:cubicBezTo>
                    <a:cubicBezTo>
                      <a:pt x="65" y="72"/>
                      <a:pt x="71" y="68"/>
                      <a:pt x="78" y="65"/>
                    </a:cubicBezTo>
                    <a:cubicBezTo>
                      <a:pt x="80" y="64"/>
                      <a:pt x="85" y="62"/>
                      <a:pt x="90" y="61"/>
                    </a:cubicBezTo>
                    <a:cubicBezTo>
                      <a:pt x="95" y="60"/>
                      <a:pt x="99" y="59"/>
                      <a:pt x="99" y="59"/>
                    </a:cubicBezTo>
                    <a:cubicBezTo>
                      <a:pt x="94" y="55"/>
                      <a:pt x="91" y="50"/>
                      <a:pt x="88" y="45"/>
                    </a:cubicBezTo>
                    <a:cubicBezTo>
                      <a:pt x="86" y="40"/>
                      <a:pt x="83" y="34"/>
                      <a:pt x="80" y="29"/>
                    </a:cubicBezTo>
                    <a:cubicBezTo>
                      <a:pt x="76" y="23"/>
                      <a:pt x="71" y="17"/>
                      <a:pt x="66" y="13"/>
                    </a:cubicBezTo>
                    <a:cubicBezTo>
                      <a:pt x="61" y="9"/>
                      <a:pt x="55" y="6"/>
                      <a:pt x="49" y="5"/>
                    </a:cubicBezTo>
                    <a:cubicBezTo>
                      <a:pt x="43" y="5"/>
                      <a:pt x="36" y="7"/>
                      <a:pt x="29" y="10"/>
                    </a:cubicBezTo>
                    <a:cubicBezTo>
                      <a:pt x="22" y="14"/>
                      <a:pt x="14" y="19"/>
                      <a:pt x="9" y="25"/>
                    </a:cubicBezTo>
                    <a:cubicBezTo>
                      <a:pt x="7" y="23"/>
                      <a:pt x="4" y="19"/>
                      <a:pt x="3" y="16"/>
                    </a:cubicBezTo>
                    <a:cubicBezTo>
                      <a:pt x="1" y="11"/>
                      <a:pt x="1" y="5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3"/>
                      <a:pt x="0" y="8"/>
                      <a:pt x="1" y="13"/>
                    </a:cubicBezTo>
                    <a:cubicBezTo>
                      <a:pt x="3" y="18"/>
                      <a:pt x="6" y="24"/>
                      <a:pt x="9" y="27"/>
                    </a:cubicBezTo>
                    <a:cubicBezTo>
                      <a:pt x="6" y="31"/>
                      <a:pt x="4" y="37"/>
                      <a:pt x="4" y="42"/>
                    </a:cubicBezTo>
                    <a:cubicBezTo>
                      <a:pt x="4" y="48"/>
                      <a:pt x="6" y="54"/>
                      <a:pt x="10" y="59"/>
                    </a:cubicBezTo>
                    <a:cubicBezTo>
                      <a:pt x="13" y="63"/>
                      <a:pt x="17" y="67"/>
                      <a:pt x="22" y="70"/>
                    </a:cubicBezTo>
                    <a:cubicBezTo>
                      <a:pt x="26" y="73"/>
                      <a:pt x="31" y="75"/>
                      <a:pt x="35" y="7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58" name="Freeform 1723"/>
              <p:cNvSpPr/>
              <p:nvPr/>
            </p:nvSpPr>
            <p:spPr>
              <a:xfrm>
                <a:off x="5670513" y="5576920"/>
                <a:ext cx="225426" cy="323852"/>
              </a:xfrm>
              <a:custGeom>
                <a:avLst/>
                <a:gdLst>
                  <a:gd name="txL" fmla="*/ 0 w 60"/>
                  <a:gd name="txT" fmla="*/ 0 h 86"/>
                  <a:gd name="txR" fmla="*/ 60 w 60"/>
                  <a:gd name="txB" fmla="*/ 86 h 8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0" h="86">
                    <a:moveTo>
                      <a:pt x="4" y="58"/>
                    </a:moveTo>
                    <a:cubicBezTo>
                      <a:pt x="7" y="65"/>
                      <a:pt x="13" y="68"/>
                      <a:pt x="18" y="72"/>
                    </a:cubicBezTo>
                    <a:cubicBezTo>
                      <a:pt x="23" y="75"/>
                      <a:pt x="28" y="77"/>
                      <a:pt x="34" y="78"/>
                    </a:cubicBezTo>
                    <a:cubicBezTo>
                      <a:pt x="38" y="80"/>
                      <a:pt x="50" y="86"/>
                      <a:pt x="50" y="86"/>
                    </a:cubicBezTo>
                    <a:cubicBezTo>
                      <a:pt x="50" y="85"/>
                      <a:pt x="49" y="84"/>
                      <a:pt x="49" y="83"/>
                    </a:cubicBezTo>
                    <a:cubicBezTo>
                      <a:pt x="49" y="82"/>
                      <a:pt x="50" y="81"/>
                      <a:pt x="50" y="80"/>
                    </a:cubicBezTo>
                    <a:cubicBezTo>
                      <a:pt x="50" y="77"/>
                      <a:pt x="51" y="75"/>
                      <a:pt x="51" y="73"/>
                    </a:cubicBezTo>
                    <a:cubicBezTo>
                      <a:pt x="53" y="69"/>
                      <a:pt x="55" y="65"/>
                      <a:pt x="56" y="61"/>
                    </a:cubicBezTo>
                    <a:cubicBezTo>
                      <a:pt x="60" y="51"/>
                      <a:pt x="60" y="38"/>
                      <a:pt x="55" y="29"/>
                    </a:cubicBezTo>
                    <a:cubicBezTo>
                      <a:pt x="52" y="25"/>
                      <a:pt x="46" y="21"/>
                      <a:pt x="40" y="19"/>
                    </a:cubicBezTo>
                    <a:cubicBezTo>
                      <a:pt x="34" y="17"/>
                      <a:pt x="27" y="16"/>
                      <a:pt x="21" y="17"/>
                    </a:cubicBezTo>
                    <a:cubicBezTo>
                      <a:pt x="21" y="15"/>
                      <a:pt x="21" y="11"/>
                      <a:pt x="22" y="8"/>
                    </a:cubicBezTo>
                    <a:cubicBezTo>
                      <a:pt x="23" y="6"/>
                      <a:pt x="25" y="4"/>
                      <a:pt x="26" y="3"/>
                    </a:cubicBezTo>
                    <a:cubicBezTo>
                      <a:pt x="28" y="1"/>
                      <a:pt x="31" y="0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2" y="0"/>
                      <a:pt x="31" y="0"/>
                      <a:pt x="30" y="0"/>
                    </a:cubicBezTo>
                    <a:cubicBezTo>
                      <a:pt x="29" y="0"/>
                      <a:pt x="28" y="0"/>
                      <a:pt x="28" y="1"/>
                    </a:cubicBezTo>
                    <a:cubicBezTo>
                      <a:pt x="26" y="1"/>
                      <a:pt x="24" y="3"/>
                      <a:pt x="23" y="5"/>
                    </a:cubicBezTo>
                    <a:cubicBezTo>
                      <a:pt x="22" y="7"/>
                      <a:pt x="21" y="10"/>
                      <a:pt x="20" y="12"/>
                    </a:cubicBezTo>
                    <a:cubicBezTo>
                      <a:pt x="20" y="14"/>
                      <a:pt x="20" y="16"/>
                      <a:pt x="20" y="18"/>
                    </a:cubicBezTo>
                    <a:cubicBezTo>
                      <a:pt x="11" y="20"/>
                      <a:pt x="4" y="26"/>
                      <a:pt x="2" y="35"/>
                    </a:cubicBezTo>
                    <a:cubicBezTo>
                      <a:pt x="0" y="42"/>
                      <a:pt x="2" y="52"/>
                      <a:pt x="4" y="5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59" name="Freeform 1724"/>
              <p:cNvSpPr/>
              <p:nvPr/>
            </p:nvSpPr>
            <p:spPr>
              <a:xfrm>
                <a:off x="6248367" y="5626133"/>
                <a:ext cx="274639" cy="401640"/>
              </a:xfrm>
              <a:custGeom>
                <a:avLst/>
                <a:gdLst>
                  <a:gd name="txL" fmla="*/ 0 w 73"/>
                  <a:gd name="txT" fmla="*/ 0 h 107"/>
                  <a:gd name="txR" fmla="*/ 73 w 73"/>
                  <a:gd name="txB" fmla="*/ 107 h 107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73" h="107">
                    <a:moveTo>
                      <a:pt x="0" y="54"/>
                    </a:moveTo>
                    <a:cubicBezTo>
                      <a:pt x="1" y="62"/>
                      <a:pt x="5" y="68"/>
                      <a:pt x="9" y="75"/>
                    </a:cubicBezTo>
                    <a:cubicBezTo>
                      <a:pt x="13" y="82"/>
                      <a:pt x="17" y="87"/>
                      <a:pt x="22" y="91"/>
                    </a:cubicBezTo>
                    <a:cubicBezTo>
                      <a:pt x="24" y="93"/>
                      <a:pt x="28" y="97"/>
                      <a:pt x="31" y="101"/>
                    </a:cubicBezTo>
                    <a:cubicBezTo>
                      <a:pt x="34" y="105"/>
                      <a:pt x="37" y="107"/>
                      <a:pt x="37" y="107"/>
                    </a:cubicBezTo>
                    <a:cubicBezTo>
                      <a:pt x="37" y="103"/>
                      <a:pt x="41" y="99"/>
                      <a:pt x="45" y="95"/>
                    </a:cubicBezTo>
                    <a:cubicBezTo>
                      <a:pt x="49" y="92"/>
                      <a:pt x="53" y="89"/>
                      <a:pt x="57" y="85"/>
                    </a:cubicBezTo>
                    <a:cubicBezTo>
                      <a:pt x="62" y="80"/>
                      <a:pt x="66" y="73"/>
                      <a:pt x="69" y="65"/>
                    </a:cubicBezTo>
                    <a:cubicBezTo>
                      <a:pt x="72" y="56"/>
                      <a:pt x="73" y="47"/>
                      <a:pt x="71" y="38"/>
                    </a:cubicBezTo>
                    <a:cubicBezTo>
                      <a:pt x="69" y="33"/>
                      <a:pt x="67" y="29"/>
                      <a:pt x="64" y="26"/>
                    </a:cubicBezTo>
                    <a:cubicBezTo>
                      <a:pt x="61" y="22"/>
                      <a:pt x="57" y="20"/>
                      <a:pt x="53" y="19"/>
                    </a:cubicBezTo>
                    <a:cubicBezTo>
                      <a:pt x="45" y="16"/>
                      <a:pt x="37" y="17"/>
                      <a:pt x="29" y="20"/>
                    </a:cubicBezTo>
                    <a:cubicBezTo>
                      <a:pt x="28" y="17"/>
                      <a:pt x="28" y="15"/>
                      <a:pt x="28" y="12"/>
                    </a:cubicBezTo>
                    <a:cubicBezTo>
                      <a:pt x="28" y="8"/>
                      <a:pt x="28" y="4"/>
                      <a:pt x="28" y="0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3"/>
                      <a:pt x="27" y="7"/>
                      <a:pt x="27" y="10"/>
                    </a:cubicBezTo>
                    <a:cubicBezTo>
                      <a:pt x="27" y="14"/>
                      <a:pt x="27" y="17"/>
                      <a:pt x="28" y="20"/>
                    </a:cubicBezTo>
                    <a:cubicBezTo>
                      <a:pt x="23" y="22"/>
                      <a:pt x="18" y="24"/>
                      <a:pt x="14" y="26"/>
                    </a:cubicBezTo>
                    <a:cubicBezTo>
                      <a:pt x="10" y="28"/>
                      <a:pt x="7" y="30"/>
                      <a:pt x="5" y="33"/>
                    </a:cubicBezTo>
                    <a:cubicBezTo>
                      <a:pt x="3" y="36"/>
                      <a:pt x="2" y="39"/>
                      <a:pt x="2" y="43"/>
                    </a:cubicBezTo>
                    <a:cubicBezTo>
                      <a:pt x="1" y="46"/>
                      <a:pt x="0" y="50"/>
                      <a:pt x="0" y="5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60" name="Freeform 1725"/>
              <p:cNvSpPr/>
              <p:nvPr/>
            </p:nvSpPr>
            <p:spPr>
              <a:xfrm>
                <a:off x="7037359" y="4506938"/>
                <a:ext cx="176214" cy="247652"/>
              </a:xfrm>
              <a:custGeom>
                <a:avLst/>
                <a:gdLst>
                  <a:gd name="txL" fmla="*/ 0 w 47"/>
                  <a:gd name="txT" fmla="*/ 0 h 66"/>
                  <a:gd name="txR" fmla="*/ 47 w 47"/>
                  <a:gd name="txB" fmla="*/ 66 h 6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66">
                    <a:moveTo>
                      <a:pt x="3" y="39"/>
                    </a:moveTo>
                    <a:cubicBezTo>
                      <a:pt x="5" y="43"/>
                      <a:pt x="9" y="45"/>
                      <a:pt x="13" y="48"/>
                    </a:cubicBezTo>
                    <a:cubicBezTo>
                      <a:pt x="17" y="51"/>
                      <a:pt x="20" y="53"/>
                      <a:pt x="24" y="55"/>
                    </a:cubicBezTo>
                    <a:cubicBezTo>
                      <a:pt x="26" y="56"/>
                      <a:pt x="29" y="59"/>
                      <a:pt x="31" y="61"/>
                    </a:cubicBezTo>
                    <a:cubicBezTo>
                      <a:pt x="33" y="63"/>
                      <a:pt x="34" y="66"/>
                      <a:pt x="34" y="66"/>
                    </a:cubicBezTo>
                    <a:cubicBezTo>
                      <a:pt x="35" y="62"/>
                      <a:pt x="37" y="58"/>
                      <a:pt x="39" y="55"/>
                    </a:cubicBezTo>
                    <a:cubicBezTo>
                      <a:pt x="41" y="51"/>
                      <a:pt x="43" y="48"/>
                      <a:pt x="45" y="44"/>
                    </a:cubicBezTo>
                    <a:cubicBezTo>
                      <a:pt x="46" y="39"/>
                      <a:pt x="47" y="33"/>
                      <a:pt x="47" y="27"/>
                    </a:cubicBezTo>
                    <a:cubicBezTo>
                      <a:pt x="46" y="21"/>
                      <a:pt x="44" y="15"/>
                      <a:pt x="40" y="10"/>
                    </a:cubicBezTo>
                    <a:cubicBezTo>
                      <a:pt x="36" y="5"/>
                      <a:pt x="30" y="3"/>
                      <a:pt x="24" y="4"/>
                    </a:cubicBezTo>
                    <a:cubicBezTo>
                      <a:pt x="19" y="5"/>
                      <a:pt x="14" y="8"/>
                      <a:pt x="11" y="12"/>
                    </a:cubicBezTo>
                    <a:cubicBezTo>
                      <a:pt x="9" y="10"/>
                      <a:pt x="8" y="9"/>
                      <a:pt x="8" y="8"/>
                    </a:cubicBezTo>
                    <a:cubicBezTo>
                      <a:pt x="7" y="5"/>
                      <a:pt x="6" y="3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5" y="5"/>
                      <a:pt x="6" y="7"/>
                    </a:cubicBezTo>
                    <a:cubicBezTo>
                      <a:pt x="8" y="9"/>
                      <a:pt x="9" y="11"/>
                      <a:pt x="10" y="12"/>
                    </a:cubicBezTo>
                    <a:cubicBezTo>
                      <a:pt x="7" y="15"/>
                      <a:pt x="5" y="17"/>
                      <a:pt x="4" y="20"/>
                    </a:cubicBezTo>
                    <a:cubicBezTo>
                      <a:pt x="2" y="22"/>
                      <a:pt x="1" y="24"/>
                      <a:pt x="0" y="27"/>
                    </a:cubicBezTo>
                    <a:cubicBezTo>
                      <a:pt x="0" y="30"/>
                      <a:pt x="1" y="35"/>
                      <a:pt x="3" y="39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61" name="Freeform 1726"/>
              <p:cNvSpPr/>
              <p:nvPr/>
            </p:nvSpPr>
            <p:spPr>
              <a:xfrm>
                <a:off x="6680169" y="4679977"/>
                <a:ext cx="225426" cy="311152"/>
              </a:xfrm>
              <a:custGeom>
                <a:avLst/>
                <a:gdLst>
                  <a:gd name="txL" fmla="*/ 0 w 60"/>
                  <a:gd name="txT" fmla="*/ 0 h 83"/>
                  <a:gd name="txR" fmla="*/ 60 w 60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0" h="83">
                    <a:moveTo>
                      <a:pt x="2" y="31"/>
                    </a:moveTo>
                    <a:cubicBezTo>
                      <a:pt x="0" y="37"/>
                      <a:pt x="1" y="43"/>
                      <a:pt x="2" y="49"/>
                    </a:cubicBezTo>
                    <a:cubicBezTo>
                      <a:pt x="3" y="55"/>
                      <a:pt x="5" y="60"/>
                      <a:pt x="7" y="65"/>
                    </a:cubicBezTo>
                    <a:cubicBezTo>
                      <a:pt x="8" y="67"/>
                      <a:pt x="9" y="71"/>
                      <a:pt x="9" y="75"/>
                    </a:cubicBezTo>
                    <a:cubicBezTo>
                      <a:pt x="10" y="79"/>
                      <a:pt x="9" y="83"/>
                      <a:pt x="9" y="83"/>
                    </a:cubicBezTo>
                    <a:cubicBezTo>
                      <a:pt x="11" y="81"/>
                      <a:pt x="13" y="80"/>
                      <a:pt x="15" y="78"/>
                    </a:cubicBezTo>
                    <a:cubicBezTo>
                      <a:pt x="18" y="77"/>
                      <a:pt x="20" y="76"/>
                      <a:pt x="22" y="76"/>
                    </a:cubicBezTo>
                    <a:cubicBezTo>
                      <a:pt x="26" y="74"/>
                      <a:pt x="31" y="73"/>
                      <a:pt x="35" y="71"/>
                    </a:cubicBezTo>
                    <a:cubicBezTo>
                      <a:pt x="40" y="68"/>
                      <a:pt x="46" y="64"/>
                      <a:pt x="50" y="59"/>
                    </a:cubicBezTo>
                    <a:cubicBezTo>
                      <a:pt x="55" y="53"/>
                      <a:pt x="58" y="47"/>
                      <a:pt x="59" y="40"/>
                    </a:cubicBezTo>
                    <a:cubicBezTo>
                      <a:pt x="60" y="33"/>
                      <a:pt x="57" y="26"/>
                      <a:pt x="52" y="21"/>
                    </a:cubicBezTo>
                    <a:cubicBezTo>
                      <a:pt x="48" y="16"/>
                      <a:pt x="41" y="14"/>
                      <a:pt x="34" y="13"/>
                    </a:cubicBezTo>
                    <a:cubicBezTo>
                      <a:pt x="35" y="12"/>
                      <a:pt x="35" y="11"/>
                      <a:pt x="35" y="10"/>
                    </a:cubicBezTo>
                    <a:cubicBezTo>
                      <a:pt x="36" y="9"/>
                      <a:pt x="36" y="8"/>
                      <a:pt x="36" y="7"/>
                    </a:cubicBezTo>
                    <a:cubicBezTo>
                      <a:pt x="37" y="6"/>
                      <a:pt x="37" y="4"/>
                      <a:pt x="37" y="3"/>
                    </a:cubicBezTo>
                    <a:cubicBezTo>
                      <a:pt x="37" y="2"/>
                      <a:pt x="37" y="1"/>
                      <a:pt x="37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6" y="1"/>
                      <a:pt x="36" y="2"/>
                    </a:cubicBezTo>
                    <a:cubicBezTo>
                      <a:pt x="36" y="3"/>
                      <a:pt x="36" y="4"/>
                      <a:pt x="36" y="5"/>
                    </a:cubicBezTo>
                    <a:cubicBezTo>
                      <a:pt x="36" y="7"/>
                      <a:pt x="35" y="8"/>
                      <a:pt x="35" y="9"/>
                    </a:cubicBezTo>
                    <a:cubicBezTo>
                      <a:pt x="34" y="10"/>
                      <a:pt x="34" y="11"/>
                      <a:pt x="34" y="11"/>
                    </a:cubicBezTo>
                    <a:cubicBezTo>
                      <a:pt x="34" y="12"/>
                      <a:pt x="34" y="12"/>
                      <a:pt x="33" y="13"/>
                    </a:cubicBezTo>
                    <a:cubicBezTo>
                      <a:pt x="29" y="12"/>
                      <a:pt x="25" y="12"/>
                      <a:pt x="21" y="12"/>
                    </a:cubicBezTo>
                    <a:cubicBezTo>
                      <a:pt x="18" y="13"/>
                      <a:pt x="14" y="14"/>
                      <a:pt x="12" y="16"/>
                    </a:cubicBezTo>
                    <a:cubicBezTo>
                      <a:pt x="10" y="17"/>
                      <a:pt x="8" y="20"/>
                      <a:pt x="6" y="22"/>
                    </a:cubicBezTo>
                    <a:cubicBezTo>
                      <a:pt x="4" y="25"/>
                      <a:pt x="3" y="28"/>
                      <a:pt x="2" y="3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62" name="Freeform 1727"/>
              <p:cNvSpPr/>
              <p:nvPr/>
            </p:nvSpPr>
            <p:spPr>
              <a:xfrm>
                <a:off x="6575394" y="4954616"/>
                <a:ext cx="220664" cy="330202"/>
              </a:xfrm>
              <a:custGeom>
                <a:avLst/>
                <a:gdLst>
                  <a:gd name="txL" fmla="*/ 0 w 59"/>
                  <a:gd name="txT" fmla="*/ 0 h 88"/>
                  <a:gd name="txR" fmla="*/ 59 w 59"/>
                  <a:gd name="txB" fmla="*/ 88 h 88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59" h="88">
                    <a:moveTo>
                      <a:pt x="0" y="40"/>
                    </a:moveTo>
                    <a:cubicBezTo>
                      <a:pt x="0" y="47"/>
                      <a:pt x="3" y="52"/>
                      <a:pt x="6" y="58"/>
                    </a:cubicBezTo>
                    <a:cubicBezTo>
                      <a:pt x="9" y="63"/>
                      <a:pt x="12" y="67"/>
                      <a:pt x="16" y="71"/>
                    </a:cubicBezTo>
                    <a:cubicBezTo>
                      <a:pt x="17" y="73"/>
                      <a:pt x="19" y="77"/>
                      <a:pt x="21" y="81"/>
                    </a:cubicBezTo>
                    <a:cubicBezTo>
                      <a:pt x="23" y="84"/>
                      <a:pt x="23" y="88"/>
                      <a:pt x="23" y="88"/>
                    </a:cubicBezTo>
                    <a:cubicBezTo>
                      <a:pt x="25" y="85"/>
                      <a:pt x="26" y="83"/>
                      <a:pt x="28" y="82"/>
                    </a:cubicBezTo>
                    <a:cubicBezTo>
                      <a:pt x="29" y="80"/>
                      <a:pt x="31" y="78"/>
                      <a:pt x="33" y="77"/>
                    </a:cubicBezTo>
                    <a:cubicBezTo>
                      <a:pt x="37" y="74"/>
                      <a:pt x="41" y="72"/>
                      <a:pt x="44" y="68"/>
                    </a:cubicBezTo>
                    <a:cubicBezTo>
                      <a:pt x="49" y="64"/>
                      <a:pt x="53" y="59"/>
                      <a:pt x="55" y="52"/>
                    </a:cubicBezTo>
                    <a:cubicBezTo>
                      <a:pt x="58" y="46"/>
                      <a:pt x="59" y="39"/>
                      <a:pt x="58" y="32"/>
                    </a:cubicBezTo>
                    <a:cubicBezTo>
                      <a:pt x="57" y="25"/>
                      <a:pt x="52" y="19"/>
                      <a:pt x="46" y="16"/>
                    </a:cubicBezTo>
                    <a:cubicBezTo>
                      <a:pt x="40" y="13"/>
                      <a:pt x="33" y="13"/>
                      <a:pt x="26" y="14"/>
                    </a:cubicBezTo>
                    <a:cubicBezTo>
                      <a:pt x="26" y="13"/>
                      <a:pt x="26" y="12"/>
                      <a:pt x="26" y="11"/>
                    </a:cubicBezTo>
                    <a:cubicBezTo>
                      <a:pt x="26" y="10"/>
                      <a:pt x="26" y="9"/>
                      <a:pt x="26" y="8"/>
                    </a:cubicBezTo>
                    <a:cubicBezTo>
                      <a:pt x="26" y="6"/>
                      <a:pt x="26" y="5"/>
                      <a:pt x="26" y="3"/>
                    </a:cubicBezTo>
                    <a:cubicBezTo>
                      <a:pt x="26" y="2"/>
                      <a:pt x="25" y="1"/>
                      <a:pt x="25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4" y="2"/>
                      <a:pt x="25" y="3"/>
                    </a:cubicBezTo>
                    <a:cubicBezTo>
                      <a:pt x="25" y="3"/>
                      <a:pt x="26" y="5"/>
                      <a:pt x="26" y="6"/>
                    </a:cubicBezTo>
                    <a:cubicBezTo>
                      <a:pt x="26" y="7"/>
                      <a:pt x="26" y="9"/>
                      <a:pt x="25" y="10"/>
                    </a:cubicBezTo>
                    <a:cubicBezTo>
                      <a:pt x="25" y="11"/>
                      <a:pt x="25" y="11"/>
                      <a:pt x="25" y="12"/>
                    </a:cubicBezTo>
                    <a:cubicBezTo>
                      <a:pt x="25" y="13"/>
                      <a:pt x="25" y="13"/>
                      <a:pt x="25" y="14"/>
                    </a:cubicBezTo>
                    <a:cubicBezTo>
                      <a:pt x="21" y="15"/>
                      <a:pt x="17" y="15"/>
                      <a:pt x="14" y="17"/>
                    </a:cubicBezTo>
                    <a:cubicBezTo>
                      <a:pt x="10" y="18"/>
                      <a:pt x="7" y="20"/>
                      <a:pt x="5" y="23"/>
                    </a:cubicBezTo>
                    <a:cubicBezTo>
                      <a:pt x="4" y="25"/>
                      <a:pt x="3" y="28"/>
                      <a:pt x="2" y="31"/>
                    </a:cubicBezTo>
                    <a:cubicBezTo>
                      <a:pt x="1" y="34"/>
                      <a:pt x="1" y="37"/>
                      <a:pt x="0" y="4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63" name="Freeform 1728"/>
              <p:cNvSpPr/>
              <p:nvPr/>
            </p:nvSpPr>
            <p:spPr>
              <a:xfrm>
                <a:off x="6427755" y="4619651"/>
                <a:ext cx="263527" cy="288927"/>
              </a:xfrm>
              <a:custGeom>
                <a:avLst/>
                <a:gdLst>
                  <a:gd name="txL" fmla="*/ 0 w 70"/>
                  <a:gd name="txT" fmla="*/ 0 h 77"/>
                  <a:gd name="txR" fmla="*/ 70 w 70"/>
                  <a:gd name="txB" fmla="*/ 77 h 7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77">
                    <a:moveTo>
                      <a:pt x="57" y="20"/>
                    </a:moveTo>
                    <a:cubicBezTo>
                      <a:pt x="52" y="15"/>
                      <a:pt x="46" y="13"/>
                      <a:pt x="39" y="11"/>
                    </a:cubicBezTo>
                    <a:cubicBezTo>
                      <a:pt x="33" y="9"/>
                      <a:pt x="27" y="8"/>
                      <a:pt x="21" y="7"/>
                    </a:cubicBezTo>
                    <a:cubicBezTo>
                      <a:pt x="18" y="7"/>
                      <a:pt x="13" y="6"/>
                      <a:pt x="9" y="4"/>
                    </a:cubicBezTo>
                    <a:cubicBezTo>
                      <a:pt x="5" y="3"/>
                      <a:pt x="2" y="0"/>
                      <a:pt x="2" y="0"/>
                    </a:cubicBezTo>
                    <a:cubicBezTo>
                      <a:pt x="2" y="3"/>
                      <a:pt x="3" y="6"/>
                      <a:pt x="3" y="9"/>
                    </a:cubicBezTo>
                    <a:cubicBezTo>
                      <a:pt x="3" y="11"/>
                      <a:pt x="3" y="14"/>
                      <a:pt x="2" y="17"/>
                    </a:cubicBezTo>
                    <a:cubicBezTo>
                      <a:pt x="2" y="22"/>
                      <a:pt x="1" y="27"/>
                      <a:pt x="1" y="32"/>
                    </a:cubicBezTo>
                    <a:cubicBezTo>
                      <a:pt x="0" y="39"/>
                      <a:pt x="2" y="46"/>
                      <a:pt x="4" y="53"/>
                    </a:cubicBezTo>
                    <a:cubicBezTo>
                      <a:pt x="7" y="60"/>
                      <a:pt x="12" y="67"/>
                      <a:pt x="18" y="71"/>
                    </a:cubicBezTo>
                    <a:cubicBezTo>
                      <a:pt x="25" y="76"/>
                      <a:pt x="33" y="77"/>
                      <a:pt x="40" y="75"/>
                    </a:cubicBezTo>
                    <a:cubicBezTo>
                      <a:pt x="47" y="73"/>
                      <a:pt x="53" y="67"/>
                      <a:pt x="58" y="61"/>
                    </a:cubicBezTo>
                    <a:cubicBezTo>
                      <a:pt x="58" y="62"/>
                      <a:pt x="59" y="63"/>
                      <a:pt x="60" y="63"/>
                    </a:cubicBezTo>
                    <a:cubicBezTo>
                      <a:pt x="61" y="64"/>
                      <a:pt x="62" y="65"/>
                      <a:pt x="62" y="66"/>
                    </a:cubicBezTo>
                    <a:cubicBezTo>
                      <a:pt x="64" y="67"/>
                      <a:pt x="65" y="68"/>
                      <a:pt x="66" y="69"/>
                    </a:cubicBezTo>
                    <a:cubicBezTo>
                      <a:pt x="67" y="70"/>
                      <a:pt x="68" y="70"/>
                      <a:pt x="69" y="70"/>
                    </a:cubicBezTo>
                    <a:cubicBezTo>
                      <a:pt x="70" y="69"/>
                      <a:pt x="70" y="69"/>
                      <a:pt x="70" y="69"/>
                    </a:cubicBezTo>
                    <a:cubicBezTo>
                      <a:pt x="70" y="69"/>
                      <a:pt x="69" y="69"/>
                      <a:pt x="68" y="68"/>
                    </a:cubicBezTo>
                    <a:cubicBezTo>
                      <a:pt x="67" y="68"/>
                      <a:pt x="65" y="68"/>
                      <a:pt x="64" y="67"/>
                    </a:cubicBezTo>
                    <a:cubicBezTo>
                      <a:pt x="63" y="66"/>
                      <a:pt x="62" y="64"/>
                      <a:pt x="61" y="63"/>
                    </a:cubicBezTo>
                    <a:cubicBezTo>
                      <a:pt x="61" y="63"/>
                      <a:pt x="60" y="62"/>
                      <a:pt x="60" y="62"/>
                    </a:cubicBezTo>
                    <a:cubicBezTo>
                      <a:pt x="59" y="61"/>
                      <a:pt x="59" y="61"/>
                      <a:pt x="58" y="60"/>
                    </a:cubicBezTo>
                    <a:cubicBezTo>
                      <a:pt x="61" y="56"/>
                      <a:pt x="63" y="52"/>
                      <a:pt x="65" y="49"/>
                    </a:cubicBezTo>
                    <a:cubicBezTo>
                      <a:pt x="67" y="45"/>
                      <a:pt x="67" y="41"/>
                      <a:pt x="67" y="37"/>
                    </a:cubicBezTo>
                    <a:cubicBezTo>
                      <a:pt x="66" y="34"/>
                      <a:pt x="65" y="31"/>
                      <a:pt x="63" y="28"/>
                    </a:cubicBezTo>
                    <a:cubicBezTo>
                      <a:pt x="61" y="25"/>
                      <a:pt x="59" y="22"/>
                      <a:pt x="57" y="2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64" name="Freeform 1729"/>
              <p:cNvSpPr/>
              <p:nvPr/>
            </p:nvSpPr>
            <p:spPr>
              <a:xfrm>
                <a:off x="6218204" y="4754590"/>
                <a:ext cx="266702" cy="334965"/>
              </a:xfrm>
              <a:custGeom>
                <a:avLst/>
                <a:gdLst>
                  <a:gd name="txL" fmla="*/ 0 w 71"/>
                  <a:gd name="txT" fmla="*/ 0 h 89"/>
                  <a:gd name="txR" fmla="*/ 71 w 71"/>
                  <a:gd name="txB" fmla="*/ 89 h 8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89">
                    <a:moveTo>
                      <a:pt x="11" y="76"/>
                    </a:moveTo>
                    <a:cubicBezTo>
                      <a:pt x="17" y="84"/>
                      <a:pt x="24" y="86"/>
                      <a:pt x="32" y="87"/>
                    </a:cubicBezTo>
                    <a:cubicBezTo>
                      <a:pt x="39" y="89"/>
                      <a:pt x="45" y="88"/>
                      <a:pt x="51" y="87"/>
                    </a:cubicBezTo>
                    <a:cubicBezTo>
                      <a:pt x="54" y="87"/>
                      <a:pt x="59" y="87"/>
                      <a:pt x="63" y="87"/>
                    </a:cubicBezTo>
                    <a:cubicBezTo>
                      <a:pt x="71" y="87"/>
                      <a:pt x="71" y="87"/>
                      <a:pt x="71" y="87"/>
                    </a:cubicBezTo>
                    <a:cubicBezTo>
                      <a:pt x="68" y="83"/>
                      <a:pt x="67" y="78"/>
                      <a:pt x="67" y="74"/>
                    </a:cubicBezTo>
                    <a:cubicBezTo>
                      <a:pt x="67" y="69"/>
                      <a:pt x="68" y="64"/>
                      <a:pt x="68" y="60"/>
                    </a:cubicBezTo>
                    <a:cubicBezTo>
                      <a:pt x="67" y="55"/>
                      <a:pt x="67" y="49"/>
                      <a:pt x="65" y="44"/>
                    </a:cubicBezTo>
                    <a:cubicBezTo>
                      <a:pt x="64" y="39"/>
                      <a:pt x="62" y="35"/>
                      <a:pt x="58" y="32"/>
                    </a:cubicBezTo>
                    <a:cubicBezTo>
                      <a:pt x="55" y="29"/>
                      <a:pt x="49" y="26"/>
                      <a:pt x="42" y="24"/>
                    </a:cubicBezTo>
                    <a:cubicBezTo>
                      <a:pt x="35" y="22"/>
                      <a:pt x="27" y="21"/>
                      <a:pt x="19" y="23"/>
                    </a:cubicBezTo>
                    <a:cubicBezTo>
                      <a:pt x="19" y="19"/>
                      <a:pt x="20" y="15"/>
                      <a:pt x="21" y="12"/>
                    </a:cubicBezTo>
                    <a:cubicBezTo>
                      <a:pt x="23" y="7"/>
                      <a:pt x="27" y="4"/>
                      <a:pt x="31" y="2"/>
                    </a:cubicBezTo>
                    <a:cubicBezTo>
                      <a:pt x="30" y="1"/>
                      <a:pt x="30" y="1"/>
                      <a:pt x="30" y="0"/>
                    </a:cubicBezTo>
                    <a:cubicBezTo>
                      <a:pt x="28" y="1"/>
                      <a:pt x="24" y="4"/>
                      <a:pt x="22" y="9"/>
                    </a:cubicBezTo>
                    <a:cubicBezTo>
                      <a:pt x="19" y="13"/>
                      <a:pt x="18" y="19"/>
                      <a:pt x="18" y="23"/>
                    </a:cubicBezTo>
                    <a:cubicBezTo>
                      <a:pt x="13" y="24"/>
                      <a:pt x="9" y="27"/>
                      <a:pt x="5" y="31"/>
                    </a:cubicBezTo>
                    <a:cubicBezTo>
                      <a:pt x="2" y="35"/>
                      <a:pt x="0" y="41"/>
                      <a:pt x="0" y="48"/>
                    </a:cubicBezTo>
                    <a:cubicBezTo>
                      <a:pt x="0" y="53"/>
                      <a:pt x="1" y="58"/>
                      <a:pt x="3" y="63"/>
                    </a:cubicBezTo>
                    <a:cubicBezTo>
                      <a:pt x="5" y="68"/>
                      <a:pt x="8" y="73"/>
                      <a:pt x="11" y="76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65" name="Freeform 1730"/>
              <p:cNvSpPr/>
              <p:nvPr/>
            </p:nvSpPr>
            <p:spPr>
              <a:xfrm>
                <a:off x="4629107" y="4191023"/>
                <a:ext cx="436565" cy="334965"/>
              </a:xfrm>
              <a:custGeom>
                <a:avLst/>
                <a:gdLst>
                  <a:gd name="txL" fmla="*/ 0 w 116"/>
                  <a:gd name="txT" fmla="*/ 0 h 89"/>
                  <a:gd name="txR" fmla="*/ 116 w 116"/>
                  <a:gd name="txB" fmla="*/ 89 h 8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6" h="89">
                    <a:moveTo>
                      <a:pt x="35" y="7"/>
                    </a:moveTo>
                    <a:cubicBezTo>
                      <a:pt x="26" y="13"/>
                      <a:pt x="22" y="21"/>
                      <a:pt x="17" y="30"/>
                    </a:cubicBezTo>
                    <a:cubicBezTo>
                      <a:pt x="12" y="38"/>
                      <a:pt x="10" y="46"/>
                      <a:pt x="8" y="54"/>
                    </a:cubicBezTo>
                    <a:cubicBezTo>
                      <a:pt x="8" y="58"/>
                      <a:pt x="5" y="64"/>
                      <a:pt x="3" y="69"/>
                    </a:cubicBezTo>
                    <a:cubicBezTo>
                      <a:pt x="2" y="75"/>
                      <a:pt x="0" y="79"/>
                      <a:pt x="0" y="79"/>
                    </a:cubicBezTo>
                    <a:cubicBezTo>
                      <a:pt x="6" y="77"/>
                      <a:pt x="12" y="78"/>
                      <a:pt x="18" y="80"/>
                    </a:cubicBezTo>
                    <a:cubicBezTo>
                      <a:pt x="24" y="82"/>
                      <a:pt x="30" y="85"/>
                      <a:pt x="37" y="87"/>
                    </a:cubicBezTo>
                    <a:cubicBezTo>
                      <a:pt x="45" y="89"/>
                      <a:pt x="55" y="89"/>
                      <a:pt x="65" y="88"/>
                    </a:cubicBezTo>
                    <a:cubicBezTo>
                      <a:pt x="75" y="86"/>
                      <a:pt x="85" y="82"/>
                      <a:pt x="93" y="75"/>
                    </a:cubicBezTo>
                    <a:cubicBezTo>
                      <a:pt x="101" y="67"/>
                      <a:pt x="105" y="57"/>
                      <a:pt x="104" y="47"/>
                    </a:cubicBezTo>
                    <a:cubicBezTo>
                      <a:pt x="103" y="37"/>
                      <a:pt x="98" y="27"/>
                      <a:pt x="92" y="19"/>
                    </a:cubicBezTo>
                    <a:cubicBezTo>
                      <a:pt x="95" y="17"/>
                      <a:pt x="98" y="15"/>
                      <a:pt x="101" y="14"/>
                    </a:cubicBezTo>
                    <a:cubicBezTo>
                      <a:pt x="106" y="13"/>
                      <a:pt x="111" y="12"/>
                      <a:pt x="116" y="11"/>
                    </a:cubicBezTo>
                    <a:cubicBezTo>
                      <a:pt x="115" y="9"/>
                      <a:pt x="115" y="9"/>
                      <a:pt x="115" y="9"/>
                    </a:cubicBezTo>
                    <a:cubicBezTo>
                      <a:pt x="113" y="9"/>
                      <a:pt x="108" y="11"/>
                      <a:pt x="103" y="12"/>
                    </a:cubicBezTo>
                    <a:cubicBezTo>
                      <a:pt x="99" y="14"/>
                      <a:pt x="94" y="16"/>
                      <a:pt x="91" y="18"/>
                    </a:cubicBezTo>
                    <a:cubicBezTo>
                      <a:pt x="87" y="13"/>
                      <a:pt x="82" y="8"/>
                      <a:pt x="77" y="5"/>
                    </a:cubicBezTo>
                    <a:cubicBezTo>
                      <a:pt x="72" y="2"/>
                      <a:pt x="68" y="0"/>
                      <a:pt x="62" y="0"/>
                    </a:cubicBezTo>
                    <a:cubicBezTo>
                      <a:pt x="58" y="0"/>
                      <a:pt x="54" y="0"/>
                      <a:pt x="49" y="2"/>
                    </a:cubicBezTo>
                    <a:cubicBezTo>
                      <a:pt x="44" y="3"/>
                      <a:pt x="39" y="5"/>
                      <a:pt x="35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66" name="Freeform 1731"/>
              <p:cNvSpPr/>
              <p:nvPr/>
            </p:nvSpPr>
            <p:spPr>
              <a:xfrm>
                <a:off x="4468768" y="5167343"/>
                <a:ext cx="149226" cy="131763"/>
              </a:xfrm>
              <a:custGeom>
                <a:avLst/>
                <a:gdLst>
                  <a:gd name="txL" fmla="*/ 0 w 40"/>
                  <a:gd name="txT" fmla="*/ 0 h 35"/>
                  <a:gd name="txR" fmla="*/ 40 w 40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35">
                    <a:moveTo>
                      <a:pt x="28" y="4"/>
                    </a:moveTo>
                    <a:cubicBezTo>
                      <a:pt x="25" y="3"/>
                      <a:pt x="22" y="3"/>
                      <a:pt x="19" y="3"/>
                    </a:cubicBezTo>
                    <a:cubicBezTo>
                      <a:pt x="16" y="2"/>
                      <a:pt x="13" y="2"/>
                      <a:pt x="10" y="3"/>
                    </a:cubicBezTo>
                    <a:cubicBezTo>
                      <a:pt x="8" y="3"/>
                      <a:pt x="6" y="2"/>
                      <a:pt x="4" y="2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1" y="3"/>
                      <a:pt x="1" y="6"/>
                      <a:pt x="2" y="8"/>
                    </a:cubicBezTo>
                    <a:cubicBezTo>
                      <a:pt x="2" y="11"/>
                      <a:pt x="2" y="14"/>
                      <a:pt x="2" y="17"/>
                    </a:cubicBezTo>
                    <a:cubicBezTo>
                      <a:pt x="3" y="20"/>
                      <a:pt x="5" y="24"/>
                      <a:pt x="7" y="27"/>
                    </a:cubicBezTo>
                    <a:cubicBezTo>
                      <a:pt x="10" y="30"/>
                      <a:pt x="13" y="32"/>
                      <a:pt x="16" y="33"/>
                    </a:cubicBezTo>
                    <a:cubicBezTo>
                      <a:pt x="19" y="35"/>
                      <a:pt x="23" y="34"/>
                      <a:pt x="26" y="32"/>
                    </a:cubicBezTo>
                    <a:cubicBezTo>
                      <a:pt x="29" y="31"/>
                      <a:pt x="32" y="28"/>
                      <a:pt x="34" y="25"/>
                    </a:cubicBezTo>
                    <a:cubicBezTo>
                      <a:pt x="35" y="26"/>
                      <a:pt x="36" y="27"/>
                      <a:pt x="37" y="28"/>
                    </a:cubicBezTo>
                    <a:cubicBezTo>
                      <a:pt x="38" y="30"/>
                      <a:pt x="39" y="32"/>
                      <a:pt x="39" y="34"/>
                    </a:cubicBezTo>
                    <a:cubicBezTo>
                      <a:pt x="40" y="34"/>
                      <a:pt x="40" y="34"/>
                      <a:pt x="40" y="34"/>
                    </a:cubicBezTo>
                    <a:cubicBezTo>
                      <a:pt x="39" y="32"/>
                      <a:pt x="37" y="26"/>
                      <a:pt x="34" y="24"/>
                    </a:cubicBezTo>
                    <a:cubicBezTo>
                      <a:pt x="36" y="20"/>
                      <a:pt x="37" y="15"/>
                      <a:pt x="35" y="11"/>
                    </a:cubicBezTo>
                    <a:cubicBezTo>
                      <a:pt x="33" y="9"/>
                      <a:pt x="30" y="6"/>
                      <a:pt x="28" y="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67" name="Freeform 1732"/>
              <p:cNvSpPr/>
              <p:nvPr/>
            </p:nvSpPr>
            <p:spPr>
              <a:xfrm>
                <a:off x="4208417" y="4492650"/>
                <a:ext cx="338140" cy="220664"/>
              </a:xfrm>
              <a:custGeom>
                <a:avLst/>
                <a:gdLst>
                  <a:gd name="txL" fmla="*/ 0 w 90"/>
                  <a:gd name="txT" fmla="*/ 0 h 59"/>
                  <a:gd name="txR" fmla="*/ 90 w 90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0" h="59">
                    <a:moveTo>
                      <a:pt x="48" y="1"/>
                    </a:moveTo>
                    <a:cubicBezTo>
                      <a:pt x="42" y="0"/>
                      <a:pt x="37" y="2"/>
                      <a:pt x="31" y="5"/>
                    </a:cubicBezTo>
                    <a:cubicBezTo>
                      <a:pt x="25" y="7"/>
                      <a:pt x="21" y="9"/>
                      <a:pt x="16" y="12"/>
                    </a:cubicBezTo>
                    <a:cubicBezTo>
                      <a:pt x="14" y="14"/>
                      <a:pt x="10" y="15"/>
                      <a:pt x="7" y="17"/>
                    </a:cubicBezTo>
                    <a:cubicBezTo>
                      <a:pt x="3" y="18"/>
                      <a:pt x="0" y="19"/>
                      <a:pt x="0" y="19"/>
                    </a:cubicBezTo>
                    <a:cubicBezTo>
                      <a:pt x="7" y="24"/>
                      <a:pt x="10" y="34"/>
                      <a:pt x="16" y="41"/>
                    </a:cubicBezTo>
                    <a:cubicBezTo>
                      <a:pt x="20" y="46"/>
                      <a:pt x="25" y="50"/>
                      <a:pt x="31" y="54"/>
                    </a:cubicBezTo>
                    <a:cubicBezTo>
                      <a:pt x="37" y="57"/>
                      <a:pt x="44" y="59"/>
                      <a:pt x="50" y="58"/>
                    </a:cubicBezTo>
                    <a:cubicBezTo>
                      <a:pt x="57" y="58"/>
                      <a:pt x="63" y="54"/>
                      <a:pt x="67" y="49"/>
                    </a:cubicBezTo>
                    <a:cubicBezTo>
                      <a:pt x="71" y="43"/>
                      <a:pt x="72" y="36"/>
                      <a:pt x="73" y="30"/>
                    </a:cubicBezTo>
                    <a:cubicBezTo>
                      <a:pt x="75" y="30"/>
                      <a:pt x="78" y="31"/>
                      <a:pt x="80" y="32"/>
                    </a:cubicBezTo>
                    <a:cubicBezTo>
                      <a:pt x="83" y="33"/>
                      <a:pt x="86" y="36"/>
                      <a:pt x="89" y="38"/>
                    </a:cubicBezTo>
                    <a:cubicBezTo>
                      <a:pt x="90" y="37"/>
                      <a:pt x="90" y="37"/>
                      <a:pt x="90" y="37"/>
                    </a:cubicBezTo>
                    <a:cubicBezTo>
                      <a:pt x="89" y="35"/>
                      <a:pt x="86" y="34"/>
                      <a:pt x="82" y="32"/>
                    </a:cubicBezTo>
                    <a:cubicBezTo>
                      <a:pt x="79" y="30"/>
                      <a:pt x="76" y="29"/>
                      <a:pt x="73" y="29"/>
                    </a:cubicBezTo>
                    <a:cubicBezTo>
                      <a:pt x="73" y="20"/>
                      <a:pt x="71" y="12"/>
                      <a:pt x="65" y="7"/>
                    </a:cubicBezTo>
                    <a:cubicBezTo>
                      <a:pt x="61" y="4"/>
                      <a:pt x="54" y="1"/>
                      <a:pt x="48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68" name="Freeform 1733"/>
              <p:cNvSpPr/>
              <p:nvPr/>
            </p:nvSpPr>
            <p:spPr>
              <a:xfrm>
                <a:off x="4175079" y="5180043"/>
                <a:ext cx="157163" cy="179389"/>
              </a:xfrm>
              <a:custGeom>
                <a:avLst/>
                <a:gdLst>
                  <a:gd name="txL" fmla="*/ 0 w 42"/>
                  <a:gd name="txT" fmla="*/ 0 h 48"/>
                  <a:gd name="txR" fmla="*/ 42 w 42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48">
                    <a:moveTo>
                      <a:pt x="36" y="12"/>
                    </a:moveTo>
                    <a:cubicBezTo>
                      <a:pt x="33" y="9"/>
                      <a:pt x="29" y="7"/>
                      <a:pt x="25" y="5"/>
                    </a:cubicBezTo>
                    <a:cubicBezTo>
                      <a:pt x="21" y="4"/>
                      <a:pt x="17" y="3"/>
                      <a:pt x="14" y="3"/>
                    </a:cubicBezTo>
                    <a:cubicBezTo>
                      <a:pt x="11" y="3"/>
                      <a:pt x="2" y="0"/>
                      <a:pt x="2" y="0"/>
                    </a:cubicBezTo>
                    <a:cubicBezTo>
                      <a:pt x="4" y="5"/>
                      <a:pt x="1" y="12"/>
                      <a:pt x="1" y="18"/>
                    </a:cubicBezTo>
                    <a:cubicBezTo>
                      <a:pt x="0" y="21"/>
                      <a:pt x="1" y="26"/>
                      <a:pt x="2" y="31"/>
                    </a:cubicBezTo>
                    <a:cubicBezTo>
                      <a:pt x="4" y="35"/>
                      <a:pt x="7" y="40"/>
                      <a:pt x="10" y="43"/>
                    </a:cubicBezTo>
                    <a:cubicBezTo>
                      <a:pt x="15" y="46"/>
                      <a:pt x="20" y="46"/>
                      <a:pt x="24" y="45"/>
                    </a:cubicBezTo>
                    <a:cubicBezTo>
                      <a:pt x="28" y="44"/>
                      <a:pt x="32" y="41"/>
                      <a:pt x="35" y="37"/>
                    </a:cubicBezTo>
                    <a:cubicBezTo>
                      <a:pt x="36" y="38"/>
                      <a:pt x="37" y="40"/>
                      <a:pt x="38" y="41"/>
                    </a:cubicBezTo>
                    <a:cubicBezTo>
                      <a:pt x="39" y="43"/>
                      <a:pt x="40" y="46"/>
                      <a:pt x="41" y="48"/>
                    </a:cubicBezTo>
                    <a:cubicBezTo>
                      <a:pt x="42" y="48"/>
                      <a:pt x="42" y="48"/>
                      <a:pt x="42" y="48"/>
                    </a:cubicBezTo>
                    <a:cubicBezTo>
                      <a:pt x="42" y="46"/>
                      <a:pt x="40" y="44"/>
                      <a:pt x="39" y="42"/>
                    </a:cubicBezTo>
                    <a:cubicBezTo>
                      <a:pt x="38" y="40"/>
                      <a:pt x="37" y="38"/>
                      <a:pt x="35" y="37"/>
                    </a:cubicBezTo>
                    <a:cubicBezTo>
                      <a:pt x="37" y="34"/>
                      <a:pt x="39" y="32"/>
                      <a:pt x="40" y="29"/>
                    </a:cubicBezTo>
                    <a:cubicBezTo>
                      <a:pt x="41" y="27"/>
                      <a:pt x="41" y="25"/>
                      <a:pt x="41" y="23"/>
                    </a:cubicBezTo>
                    <a:cubicBezTo>
                      <a:pt x="41" y="19"/>
                      <a:pt x="38" y="15"/>
                      <a:pt x="36" y="1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69" name="Freeform 1734"/>
              <p:cNvSpPr/>
              <p:nvPr/>
            </p:nvSpPr>
            <p:spPr>
              <a:xfrm>
                <a:off x="4521156" y="4830790"/>
                <a:ext cx="209551" cy="325440"/>
              </a:xfrm>
              <a:custGeom>
                <a:avLst/>
                <a:gdLst>
                  <a:gd name="txL" fmla="*/ 0 w 56"/>
                  <a:gd name="txT" fmla="*/ 0 h 87"/>
                  <a:gd name="txR" fmla="*/ 56 w 56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87">
                    <a:moveTo>
                      <a:pt x="55" y="40"/>
                    </a:moveTo>
                    <a:cubicBezTo>
                      <a:pt x="54" y="35"/>
                      <a:pt x="51" y="30"/>
                      <a:pt x="47" y="25"/>
                    </a:cubicBezTo>
                    <a:cubicBezTo>
                      <a:pt x="44" y="21"/>
                      <a:pt x="41" y="18"/>
                      <a:pt x="37" y="14"/>
                    </a:cubicBezTo>
                    <a:cubicBezTo>
                      <a:pt x="36" y="13"/>
                      <a:pt x="33" y="9"/>
                      <a:pt x="32" y="6"/>
                    </a:cubicBezTo>
                    <a:cubicBezTo>
                      <a:pt x="30" y="3"/>
                      <a:pt x="29" y="0"/>
                      <a:pt x="29" y="0"/>
                    </a:cubicBezTo>
                    <a:cubicBezTo>
                      <a:pt x="27" y="4"/>
                      <a:pt x="24" y="7"/>
                      <a:pt x="21" y="11"/>
                    </a:cubicBezTo>
                    <a:cubicBezTo>
                      <a:pt x="17" y="14"/>
                      <a:pt x="14" y="17"/>
                      <a:pt x="11" y="20"/>
                    </a:cubicBezTo>
                    <a:cubicBezTo>
                      <a:pt x="4" y="30"/>
                      <a:pt x="0" y="43"/>
                      <a:pt x="3" y="54"/>
                    </a:cubicBezTo>
                    <a:cubicBezTo>
                      <a:pt x="5" y="60"/>
                      <a:pt x="10" y="65"/>
                      <a:pt x="15" y="67"/>
                    </a:cubicBezTo>
                    <a:cubicBezTo>
                      <a:pt x="21" y="70"/>
                      <a:pt x="27" y="70"/>
                      <a:pt x="34" y="70"/>
                    </a:cubicBezTo>
                    <a:cubicBezTo>
                      <a:pt x="34" y="72"/>
                      <a:pt x="33" y="75"/>
                      <a:pt x="33" y="77"/>
                    </a:cubicBezTo>
                    <a:cubicBezTo>
                      <a:pt x="32" y="80"/>
                      <a:pt x="30" y="83"/>
                      <a:pt x="28" y="86"/>
                    </a:cubicBezTo>
                    <a:cubicBezTo>
                      <a:pt x="29" y="87"/>
                      <a:pt x="29" y="87"/>
                      <a:pt x="29" y="87"/>
                    </a:cubicBezTo>
                    <a:cubicBezTo>
                      <a:pt x="31" y="84"/>
                      <a:pt x="35" y="75"/>
                      <a:pt x="34" y="69"/>
                    </a:cubicBezTo>
                    <a:cubicBezTo>
                      <a:pt x="42" y="68"/>
                      <a:pt x="50" y="64"/>
                      <a:pt x="53" y="58"/>
                    </a:cubicBezTo>
                    <a:cubicBezTo>
                      <a:pt x="55" y="53"/>
                      <a:pt x="56" y="45"/>
                      <a:pt x="55" y="4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70" name="Freeform 1735"/>
              <p:cNvSpPr/>
              <p:nvPr/>
            </p:nvSpPr>
            <p:spPr>
              <a:xfrm>
                <a:off x="4722770" y="4545038"/>
                <a:ext cx="188914" cy="288927"/>
              </a:xfrm>
              <a:custGeom>
                <a:avLst/>
                <a:gdLst>
                  <a:gd name="txL" fmla="*/ 0 w 50"/>
                  <a:gd name="txT" fmla="*/ 0 h 77"/>
                  <a:gd name="txR" fmla="*/ 50 w 50"/>
                  <a:gd name="txB" fmla="*/ 77 h 7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77">
                    <a:moveTo>
                      <a:pt x="1" y="37"/>
                    </a:moveTo>
                    <a:cubicBezTo>
                      <a:pt x="0" y="43"/>
                      <a:pt x="3" y="47"/>
                      <a:pt x="5" y="52"/>
                    </a:cubicBezTo>
                    <a:cubicBezTo>
                      <a:pt x="7" y="57"/>
                      <a:pt x="10" y="60"/>
                      <a:pt x="13" y="64"/>
                    </a:cubicBezTo>
                    <a:cubicBezTo>
                      <a:pt x="15" y="67"/>
                      <a:pt x="21" y="77"/>
                      <a:pt x="21" y="77"/>
                    </a:cubicBezTo>
                    <a:cubicBezTo>
                      <a:pt x="23" y="70"/>
                      <a:pt x="31" y="67"/>
                      <a:pt x="37" y="62"/>
                    </a:cubicBezTo>
                    <a:cubicBezTo>
                      <a:pt x="40" y="59"/>
                      <a:pt x="44" y="55"/>
                      <a:pt x="46" y="49"/>
                    </a:cubicBezTo>
                    <a:cubicBezTo>
                      <a:pt x="49" y="44"/>
                      <a:pt x="50" y="39"/>
                      <a:pt x="49" y="33"/>
                    </a:cubicBezTo>
                    <a:cubicBezTo>
                      <a:pt x="49" y="27"/>
                      <a:pt x="45" y="23"/>
                      <a:pt x="41" y="20"/>
                    </a:cubicBezTo>
                    <a:cubicBezTo>
                      <a:pt x="36" y="17"/>
                      <a:pt x="30" y="15"/>
                      <a:pt x="25" y="15"/>
                    </a:cubicBezTo>
                    <a:cubicBezTo>
                      <a:pt x="25" y="13"/>
                      <a:pt x="26" y="11"/>
                      <a:pt x="26" y="9"/>
                    </a:cubicBezTo>
                    <a:cubicBezTo>
                      <a:pt x="28" y="6"/>
                      <a:pt x="30" y="3"/>
                      <a:pt x="32" y="1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1"/>
                      <a:pt x="28" y="4"/>
                      <a:pt x="27" y="7"/>
                    </a:cubicBezTo>
                    <a:cubicBezTo>
                      <a:pt x="25" y="10"/>
                      <a:pt x="24" y="13"/>
                      <a:pt x="24" y="15"/>
                    </a:cubicBezTo>
                    <a:cubicBezTo>
                      <a:pt x="17" y="15"/>
                      <a:pt x="10" y="17"/>
                      <a:pt x="6" y="23"/>
                    </a:cubicBezTo>
                    <a:cubicBezTo>
                      <a:pt x="3" y="26"/>
                      <a:pt x="1" y="32"/>
                      <a:pt x="1" y="3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71" name="Freeform 1736"/>
              <p:cNvSpPr/>
              <p:nvPr/>
            </p:nvSpPr>
            <p:spPr>
              <a:xfrm>
                <a:off x="4930734" y="4457725"/>
                <a:ext cx="231776" cy="373065"/>
              </a:xfrm>
              <a:custGeom>
                <a:avLst/>
                <a:gdLst>
                  <a:gd name="txL" fmla="*/ 0 w 62"/>
                  <a:gd name="txT" fmla="*/ 0 h 99"/>
                  <a:gd name="txR" fmla="*/ 62 w 62"/>
                  <a:gd name="txB" fmla="*/ 99 h 99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62" h="99">
                    <a:moveTo>
                      <a:pt x="0" y="45"/>
                    </a:moveTo>
                    <a:cubicBezTo>
                      <a:pt x="0" y="52"/>
                      <a:pt x="3" y="58"/>
                      <a:pt x="5" y="65"/>
                    </a:cubicBezTo>
                    <a:cubicBezTo>
                      <a:pt x="7" y="70"/>
                      <a:pt x="10" y="75"/>
                      <a:pt x="14" y="80"/>
                    </a:cubicBezTo>
                    <a:cubicBezTo>
                      <a:pt x="15" y="82"/>
                      <a:pt x="17" y="87"/>
                      <a:pt x="18" y="91"/>
                    </a:cubicBezTo>
                    <a:cubicBezTo>
                      <a:pt x="19" y="93"/>
                      <a:pt x="19" y="95"/>
                      <a:pt x="20" y="97"/>
                    </a:cubicBezTo>
                    <a:cubicBezTo>
                      <a:pt x="20" y="98"/>
                      <a:pt x="20" y="99"/>
                      <a:pt x="20" y="99"/>
                    </a:cubicBezTo>
                    <a:cubicBezTo>
                      <a:pt x="22" y="96"/>
                      <a:pt x="24" y="94"/>
                      <a:pt x="26" y="92"/>
                    </a:cubicBezTo>
                    <a:cubicBezTo>
                      <a:pt x="27" y="90"/>
                      <a:pt x="30" y="88"/>
                      <a:pt x="32" y="87"/>
                    </a:cubicBezTo>
                    <a:cubicBezTo>
                      <a:pt x="36" y="83"/>
                      <a:pt x="41" y="80"/>
                      <a:pt x="44" y="76"/>
                    </a:cubicBezTo>
                    <a:cubicBezTo>
                      <a:pt x="49" y="71"/>
                      <a:pt x="54" y="64"/>
                      <a:pt x="57" y="56"/>
                    </a:cubicBezTo>
                    <a:cubicBezTo>
                      <a:pt x="60" y="48"/>
                      <a:pt x="62" y="39"/>
                      <a:pt x="60" y="31"/>
                    </a:cubicBezTo>
                    <a:cubicBezTo>
                      <a:pt x="59" y="26"/>
                      <a:pt x="58" y="22"/>
                      <a:pt x="55" y="18"/>
                    </a:cubicBezTo>
                    <a:cubicBezTo>
                      <a:pt x="52" y="15"/>
                      <a:pt x="49" y="13"/>
                      <a:pt x="46" y="11"/>
                    </a:cubicBezTo>
                    <a:cubicBezTo>
                      <a:pt x="39" y="9"/>
                      <a:pt x="32" y="11"/>
                      <a:pt x="25" y="14"/>
                    </a:cubicBezTo>
                    <a:cubicBezTo>
                      <a:pt x="25" y="11"/>
                      <a:pt x="24" y="9"/>
                      <a:pt x="23" y="7"/>
                    </a:cubicBezTo>
                    <a:cubicBezTo>
                      <a:pt x="21" y="4"/>
                      <a:pt x="20" y="2"/>
                      <a:pt x="18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1"/>
                      <a:pt x="19" y="3"/>
                      <a:pt x="21" y="6"/>
                    </a:cubicBezTo>
                    <a:cubicBezTo>
                      <a:pt x="23" y="8"/>
                      <a:pt x="24" y="12"/>
                      <a:pt x="24" y="14"/>
                    </a:cubicBezTo>
                    <a:cubicBezTo>
                      <a:pt x="20" y="16"/>
                      <a:pt x="16" y="17"/>
                      <a:pt x="13" y="19"/>
                    </a:cubicBezTo>
                    <a:cubicBezTo>
                      <a:pt x="10" y="21"/>
                      <a:pt x="7" y="23"/>
                      <a:pt x="5" y="26"/>
                    </a:cubicBezTo>
                    <a:cubicBezTo>
                      <a:pt x="4" y="28"/>
                      <a:pt x="3" y="31"/>
                      <a:pt x="2" y="35"/>
                    </a:cubicBezTo>
                    <a:cubicBezTo>
                      <a:pt x="1" y="38"/>
                      <a:pt x="0" y="42"/>
                      <a:pt x="0" y="4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72" name="Freeform 1737"/>
              <p:cNvSpPr/>
              <p:nvPr/>
            </p:nvSpPr>
            <p:spPr>
              <a:xfrm>
                <a:off x="4032203" y="4735540"/>
                <a:ext cx="357190" cy="319090"/>
              </a:xfrm>
              <a:custGeom>
                <a:avLst/>
                <a:gdLst>
                  <a:gd name="txL" fmla="*/ 0 w 95"/>
                  <a:gd name="txT" fmla="*/ 0 h 85"/>
                  <a:gd name="txR" fmla="*/ 95 w 95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5" h="85">
                    <a:moveTo>
                      <a:pt x="15" y="14"/>
                    </a:moveTo>
                    <a:cubicBezTo>
                      <a:pt x="7" y="21"/>
                      <a:pt x="4" y="30"/>
                      <a:pt x="2" y="39"/>
                    </a:cubicBezTo>
                    <a:cubicBezTo>
                      <a:pt x="0" y="47"/>
                      <a:pt x="1" y="54"/>
                      <a:pt x="2" y="62"/>
                    </a:cubicBezTo>
                    <a:cubicBezTo>
                      <a:pt x="2" y="65"/>
                      <a:pt x="3" y="71"/>
                      <a:pt x="3" y="76"/>
                    </a:cubicBezTo>
                    <a:cubicBezTo>
                      <a:pt x="4" y="81"/>
                      <a:pt x="5" y="85"/>
                      <a:pt x="5" y="85"/>
                    </a:cubicBezTo>
                    <a:cubicBezTo>
                      <a:pt x="8" y="82"/>
                      <a:pt x="13" y="81"/>
                      <a:pt x="18" y="81"/>
                    </a:cubicBezTo>
                    <a:cubicBezTo>
                      <a:pt x="24" y="81"/>
                      <a:pt x="29" y="82"/>
                      <a:pt x="34" y="82"/>
                    </a:cubicBezTo>
                    <a:cubicBezTo>
                      <a:pt x="41" y="82"/>
                      <a:pt x="48" y="81"/>
                      <a:pt x="55" y="78"/>
                    </a:cubicBezTo>
                    <a:cubicBezTo>
                      <a:pt x="62" y="76"/>
                      <a:pt x="70" y="71"/>
                      <a:pt x="75" y="65"/>
                    </a:cubicBezTo>
                    <a:cubicBezTo>
                      <a:pt x="81" y="58"/>
                      <a:pt x="83" y="49"/>
                      <a:pt x="82" y="40"/>
                    </a:cubicBezTo>
                    <a:cubicBezTo>
                      <a:pt x="81" y="32"/>
                      <a:pt x="77" y="23"/>
                      <a:pt x="71" y="16"/>
                    </a:cubicBezTo>
                    <a:cubicBezTo>
                      <a:pt x="74" y="14"/>
                      <a:pt x="77" y="12"/>
                      <a:pt x="80" y="12"/>
                    </a:cubicBezTo>
                    <a:cubicBezTo>
                      <a:pt x="85" y="10"/>
                      <a:pt x="90" y="10"/>
                      <a:pt x="95" y="10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92" y="8"/>
                      <a:pt x="88" y="9"/>
                      <a:pt x="83" y="10"/>
                    </a:cubicBezTo>
                    <a:cubicBezTo>
                      <a:pt x="78" y="11"/>
                      <a:pt x="73" y="13"/>
                      <a:pt x="70" y="15"/>
                    </a:cubicBezTo>
                    <a:cubicBezTo>
                      <a:pt x="66" y="10"/>
                      <a:pt x="62" y="7"/>
                      <a:pt x="57" y="4"/>
                    </a:cubicBezTo>
                    <a:cubicBezTo>
                      <a:pt x="52" y="2"/>
                      <a:pt x="47" y="0"/>
                      <a:pt x="41" y="1"/>
                    </a:cubicBezTo>
                    <a:cubicBezTo>
                      <a:pt x="37" y="2"/>
                      <a:pt x="33" y="3"/>
                      <a:pt x="28" y="6"/>
                    </a:cubicBezTo>
                    <a:cubicBezTo>
                      <a:pt x="23" y="8"/>
                      <a:pt x="19" y="11"/>
                      <a:pt x="15" y="1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73" name="Freeform 1738"/>
              <p:cNvSpPr/>
              <p:nvPr/>
            </p:nvSpPr>
            <p:spPr>
              <a:xfrm>
                <a:off x="4213179" y="4589489"/>
                <a:ext cx="382590" cy="390528"/>
              </a:xfrm>
              <a:custGeom>
                <a:avLst/>
                <a:gdLst>
                  <a:gd name="txL" fmla="*/ 0 w 102"/>
                  <a:gd name="txT" fmla="*/ 0 h 104"/>
                  <a:gd name="txR" fmla="*/ 102 w 102"/>
                  <a:gd name="txB" fmla="*/ 104 h 104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2" h="104">
                    <a:moveTo>
                      <a:pt x="5" y="32"/>
                    </a:moveTo>
                    <a:cubicBezTo>
                      <a:pt x="1" y="39"/>
                      <a:pt x="0" y="46"/>
                      <a:pt x="0" y="52"/>
                    </a:cubicBezTo>
                    <a:cubicBezTo>
                      <a:pt x="0" y="58"/>
                      <a:pt x="2" y="64"/>
                      <a:pt x="4" y="69"/>
                    </a:cubicBezTo>
                    <a:cubicBezTo>
                      <a:pt x="7" y="79"/>
                      <a:pt x="13" y="85"/>
                      <a:pt x="20" y="90"/>
                    </a:cubicBezTo>
                    <a:cubicBezTo>
                      <a:pt x="23" y="92"/>
                      <a:pt x="28" y="96"/>
                      <a:pt x="33" y="99"/>
                    </a:cubicBezTo>
                    <a:cubicBezTo>
                      <a:pt x="37" y="102"/>
                      <a:pt x="41" y="104"/>
                      <a:pt x="41" y="104"/>
                    </a:cubicBezTo>
                    <a:cubicBezTo>
                      <a:pt x="41" y="99"/>
                      <a:pt x="44" y="94"/>
                      <a:pt x="48" y="92"/>
                    </a:cubicBezTo>
                    <a:cubicBezTo>
                      <a:pt x="51" y="89"/>
                      <a:pt x="56" y="88"/>
                      <a:pt x="60" y="87"/>
                    </a:cubicBezTo>
                    <a:cubicBezTo>
                      <a:pt x="64" y="85"/>
                      <a:pt x="69" y="84"/>
                      <a:pt x="73" y="81"/>
                    </a:cubicBezTo>
                    <a:cubicBezTo>
                      <a:pt x="77" y="78"/>
                      <a:pt x="81" y="73"/>
                      <a:pt x="84" y="67"/>
                    </a:cubicBezTo>
                    <a:cubicBezTo>
                      <a:pt x="88" y="60"/>
                      <a:pt x="89" y="50"/>
                      <a:pt x="87" y="41"/>
                    </a:cubicBezTo>
                    <a:cubicBezTo>
                      <a:pt x="85" y="31"/>
                      <a:pt x="80" y="21"/>
                      <a:pt x="74" y="14"/>
                    </a:cubicBezTo>
                    <a:cubicBezTo>
                      <a:pt x="77" y="12"/>
                      <a:pt x="81" y="10"/>
                      <a:pt x="85" y="9"/>
                    </a:cubicBezTo>
                    <a:cubicBezTo>
                      <a:pt x="91" y="7"/>
                      <a:pt x="96" y="7"/>
                      <a:pt x="102" y="8"/>
                    </a:cubicBezTo>
                    <a:cubicBezTo>
                      <a:pt x="102" y="6"/>
                      <a:pt x="102" y="6"/>
                      <a:pt x="102" y="6"/>
                    </a:cubicBezTo>
                    <a:cubicBezTo>
                      <a:pt x="96" y="5"/>
                      <a:pt x="80" y="7"/>
                      <a:pt x="73" y="13"/>
                    </a:cubicBezTo>
                    <a:cubicBezTo>
                      <a:pt x="68" y="8"/>
                      <a:pt x="63" y="4"/>
                      <a:pt x="57" y="2"/>
                    </a:cubicBezTo>
                    <a:cubicBezTo>
                      <a:pt x="51" y="0"/>
                      <a:pt x="44" y="0"/>
                      <a:pt x="37" y="3"/>
                    </a:cubicBezTo>
                    <a:cubicBezTo>
                      <a:pt x="31" y="5"/>
                      <a:pt x="25" y="9"/>
                      <a:pt x="19" y="14"/>
                    </a:cubicBezTo>
                    <a:cubicBezTo>
                      <a:pt x="14" y="19"/>
                      <a:pt x="8" y="26"/>
                      <a:pt x="5" y="32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74" name="Freeform 1739"/>
              <p:cNvSpPr/>
              <p:nvPr/>
            </p:nvSpPr>
            <p:spPr>
              <a:xfrm>
                <a:off x="4287792" y="3725883"/>
                <a:ext cx="376240" cy="558804"/>
              </a:xfrm>
              <a:custGeom>
                <a:avLst/>
                <a:gdLst>
                  <a:gd name="txL" fmla="*/ 0 w 100"/>
                  <a:gd name="txT" fmla="*/ 0 h 149"/>
                  <a:gd name="txR" fmla="*/ 100 w 100"/>
                  <a:gd name="txB" fmla="*/ 149 h 14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0" h="149">
                    <a:moveTo>
                      <a:pt x="96" y="60"/>
                    </a:moveTo>
                    <a:cubicBezTo>
                      <a:pt x="92" y="52"/>
                      <a:pt x="85" y="44"/>
                      <a:pt x="77" y="36"/>
                    </a:cubicBezTo>
                    <a:cubicBezTo>
                      <a:pt x="70" y="29"/>
                      <a:pt x="62" y="24"/>
                      <a:pt x="54" y="19"/>
                    </a:cubicBezTo>
                    <a:cubicBezTo>
                      <a:pt x="51" y="17"/>
                      <a:pt x="45" y="12"/>
                      <a:pt x="40" y="8"/>
                    </a:cubicBezTo>
                    <a:cubicBezTo>
                      <a:pt x="35" y="3"/>
                      <a:pt x="30" y="0"/>
                      <a:pt x="30" y="0"/>
                    </a:cubicBezTo>
                    <a:cubicBezTo>
                      <a:pt x="30" y="7"/>
                      <a:pt x="27" y="13"/>
                      <a:pt x="22" y="19"/>
                    </a:cubicBezTo>
                    <a:cubicBezTo>
                      <a:pt x="18" y="25"/>
                      <a:pt x="12" y="31"/>
                      <a:pt x="9" y="38"/>
                    </a:cubicBezTo>
                    <a:cubicBezTo>
                      <a:pt x="6" y="43"/>
                      <a:pt x="4" y="49"/>
                      <a:pt x="2" y="55"/>
                    </a:cubicBezTo>
                    <a:cubicBezTo>
                      <a:pt x="1" y="61"/>
                      <a:pt x="0" y="68"/>
                      <a:pt x="0" y="75"/>
                    </a:cubicBezTo>
                    <a:cubicBezTo>
                      <a:pt x="0" y="82"/>
                      <a:pt x="1" y="90"/>
                      <a:pt x="3" y="97"/>
                    </a:cubicBezTo>
                    <a:cubicBezTo>
                      <a:pt x="6" y="105"/>
                      <a:pt x="9" y="111"/>
                      <a:pt x="14" y="117"/>
                    </a:cubicBezTo>
                    <a:cubicBezTo>
                      <a:pt x="15" y="118"/>
                      <a:pt x="16" y="120"/>
                      <a:pt x="18" y="121"/>
                    </a:cubicBezTo>
                    <a:cubicBezTo>
                      <a:pt x="18" y="121"/>
                      <a:pt x="19" y="122"/>
                      <a:pt x="20" y="123"/>
                    </a:cubicBezTo>
                    <a:cubicBezTo>
                      <a:pt x="22" y="124"/>
                      <a:pt x="22" y="124"/>
                      <a:pt x="22" y="124"/>
                    </a:cubicBezTo>
                    <a:cubicBezTo>
                      <a:pt x="23" y="126"/>
                      <a:pt x="25" y="127"/>
                      <a:pt x="27" y="128"/>
                    </a:cubicBezTo>
                    <a:cubicBezTo>
                      <a:pt x="28" y="129"/>
                      <a:pt x="30" y="129"/>
                      <a:pt x="31" y="130"/>
                    </a:cubicBezTo>
                    <a:cubicBezTo>
                      <a:pt x="37" y="131"/>
                      <a:pt x="43" y="131"/>
                      <a:pt x="49" y="130"/>
                    </a:cubicBezTo>
                    <a:cubicBezTo>
                      <a:pt x="60" y="127"/>
                      <a:pt x="70" y="120"/>
                      <a:pt x="78" y="112"/>
                    </a:cubicBezTo>
                    <a:cubicBezTo>
                      <a:pt x="81" y="116"/>
                      <a:pt x="84" y="120"/>
                      <a:pt x="86" y="126"/>
                    </a:cubicBezTo>
                    <a:cubicBezTo>
                      <a:pt x="88" y="134"/>
                      <a:pt x="87" y="142"/>
                      <a:pt x="83" y="148"/>
                    </a:cubicBezTo>
                    <a:cubicBezTo>
                      <a:pt x="84" y="148"/>
                      <a:pt x="85" y="149"/>
                      <a:pt x="85" y="149"/>
                    </a:cubicBezTo>
                    <a:cubicBezTo>
                      <a:pt x="87" y="147"/>
                      <a:pt x="88" y="145"/>
                      <a:pt x="88" y="141"/>
                    </a:cubicBezTo>
                    <a:cubicBezTo>
                      <a:pt x="89" y="138"/>
                      <a:pt x="89" y="134"/>
                      <a:pt x="88" y="130"/>
                    </a:cubicBezTo>
                    <a:cubicBezTo>
                      <a:pt x="87" y="126"/>
                      <a:pt x="86" y="122"/>
                      <a:pt x="84" y="119"/>
                    </a:cubicBezTo>
                    <a:cubicBezTo>
                      <a:pt x="83" y="115"/>
                      <a:pt x="81" y="113"/>
                      <a:pt x="79" y="111"/>
                    </a:cubicBezTo>
                    <a:cubicBezTo>
                      <a:pt x="82" y="108"/>
                      <a:pt x="84" y="105"/>
                      <a:pt x="86" y="102"/>
                    </a:cubicBezTo>
                    <a:cubicBezTo>
                      <a:pt x="88" y="99"/>
                      <a:pt x="90" y="96"/>
                      <a:pt x="91" y="93"/>
                    </a:cubicBezTo>
                    <a:cubicBezTo>
                      <a:pt x="92" y="92"/>
                      <a:pt x="93" y="91"/>
                      <a:pt x="94" y="90"/>
                    </a:cubicBezTo>
                    <a:cubicBezTo>
                      <a:pt x="95" y="89"/>
                      <a:pt x="95" y="89"/>
                      <a:pt x="95" y="89"/>
                    </a:cubicBezTo>
                    <a:cubicBezTo>
                      <a:pt x="96" y="88"/>
                      <a:pt x="96" y="88"/>
                      <a:pt x="96" y="87"/>
                    </a:cubicBezTo>
                    <a:cubicBezTo>
                      <a:pt x="98" y="85"/>
                      <a:pt x="98" y="83"/>
                      <a:pt x="99" y="81"/>
                    </a:cubicBezTo>
                    <a:cubicBezTo>
                      <a:pt x="100" y="78"/>
                      <a:pt x="100" y="75"/>
                      <a:pt x="99" y="72"/>
                    </a:cubicBezTo>
                    <a:cubicBezTo>
                      <a:pt x="98" y="68"/>
                      <a:pt x="97" y="64"/>
                      <a:pt x="96" y="6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75" name="Freeform 1740"/>
              <p:cNvSpPr/>
              <p:nvPr/>
            </p:nvSpPr>
            <p:spPr>
              <a:xfrm>
                <a:off x="4486231" y="4413275"/>
                <a:ext cx="455615" cy="319090"/>
              </a:xfrm>
              <a:custGeom>
                <a:avLst/>
                <a:gdLst>
                  <a:gd name="txL" fmla="*/ 0 w 121"/>
                  <a:gd name="txT" fmla="*/ 0 h 85"/>
                  <a:gd name="txR" fmla="*/ 121 w 121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1" h="85">
                    <a:moveTo>
                      <a:pt x="44" y="4"/>
                    </a:moveTo>
                    <a:cubicBezTo>
                      <a:pt x="35" y="8"/>
                      <a:pt x="29" y="15"/>
                      <a:pt x="23" y="23"/>
                    </a:cubicBezTo>
                    <a:cubicBezTo>
                      <a:pt x="18" y="30"/>
                      <a:pt x="15" y="37"/>
                      <a:pt x="12" y="45"/>
                    </a:cubicBezTo>
                    <a:cubicBezTo>
                      <a:pt x="11" y="48"/>
                      <a:pt x="7" y="53"/>
                      <a:pt x="5" y="58"/>
                    </a:cubicBezTo>
                    <a:cubicBezTo>
                      <a:pt x="2" y="63"/>
                      <a:pt x="0" y="67"/>
                      <a:pt x="0" y="67"/>
                    </a:cubicBezTo>
                    <a:cubicBezTo>
                      <a:pt x="6" y="66"/>
                      <a:pt x="11" y="68"/>
                      <a:pt x="17" y="71"/>
                    </a:cubicBezTo>
                    <a:cubicBezTo>
                      <a:pt x="23" y="74"/>
                      <a:pt x="28" y="77"/>
                      <a:pt x="34" y="80"/>
                    </a:cubicBezTo>
                    <a:cubicBezTo>
                      <a:pt x="42" y="83"/>
                      <a:pt x="51" y="85"/>
                      <a:pt x="61" y="85"/>
                    </a:cubicBezTo>
                    <a:cubicBezTo>
                      <a:pt x="71" y="85"/>
                      <a:pt x="81" y="82"/>
                      <a:pt x="89" y="76"/>
                    </a:cubicBezTo>
                    <a:cubicBezTo>
                      <a:pt x="99" y="70"/>
                      <a:pt x="103" y="61"/>
                      <a:pt x="104" y="51"/>
                    </a:cubicBezTo>
                    <a:cubicBezTo>
                      <a:pt x="104" y="41"/>
                      <a:pt x="101" y="31"/>
                      <a:pt x="96" y="23"/>
                    </a:cubicBezTo>
                    <a:cubicBezTo>
                      <a:pt x="99" y="21"/>
                      <a:pt x="102" y="20"/>
                      <a:pt x="106" y="20"/>
                    </a:cubicBezTo>
                    <a:cubicBezTo>
                      <a:pt x="111" y="19"/>
                      <a:pt x="115" y="18"/>
                      <a:pt x="121" y="18"/>
                    </a:cubicBezTo>
                    <a:cubicBezTo>
                      <a:pt x="120" y="16"/>
                      <a:pt x="120" y="16"/>
                      <a:pt x="120" y="16"/>
                    </a:cubicBezTo>
                    <a:cubicBezTo>
                      <a:pt x="117" y="16"/>
                      <a:pt x="113" y="17"/>
                      <a:pt x="108" y="18"/>
                    </a:cubicBezTo>
                    <a:cubicBezTo>
                      <a:pt x="103" y="19"/>
                      <a:pt x="99" y="20"/>
                      <a:pt x="95" y="22"/>
                    </a:cubicBezTo>
                    <a:cubicBezTo>
                      <a:pt x="92" y="16"/>
                      <a:pt x="88" y="12"/>
                      <a:pt x="84" y="8"/>
                    </a:cubicBezTo>
                    <a:cubicBezTo>
                      <a:pt x="80" y="4"/>
                      <a:pt x="76" y="1"/>
                      <a:pt x="70" y="1"/>
                    </a:cubicBezTo>
                    <a:cubicBezTo>
                      <a:pt x="67" y="0"/>
                      <a:pt x="62" y="0"/>
                      <a:pt x="58" y="1"/>
                    </a:cubicBezTo>
                    <a:cubicBezTo>
                      <a:pt x="53" y="1"/>
                      <a:pt x="48" y="3"/>
                      <a:pt x="44" y="4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76" name="Freeform 1741"/>
              <p:cNvSpPr/>
              <p:nvPr/>
            </p:nvSpPr>
            <p:spPr>
              <a:xfrm>
                <a:off x="6330917" y="3808433"/>
                <a:ext cx="168276" cy="228602"/>
              </a:xfrm>
              <a:custGeom>
                <a:avLst/>
                <a:gdLst>
                  <a:gd name="txL" fmla="*/ 0 w 45"/>
                  <a:gd name="txT" fmla="*/ 0 h 61"/>
                  <a:gd name="txR" fmla="*/ 45 w 45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61">
                    <a:moveTo>
                      <a:pt x="1" y="40"/>
                    </a:moveTo>
                    <a:cubicBezTo>
                      <a:pt x="2" y="47"/>
                      <a:pt x="6" y="52"/>
                      <a:pt x="11" y="55"/>
                    </a:cubicBezTo>
                    <a:cubicBezTo>
                      <a:pt x="15" y="58"/>
                      <a:pt x="19" y="60"/>
                      <a:pt x="23" y="60"/>
                    </a:cubicBezTo>
                    <a:cubicBezTo>
                      <a:pt x="25" y="60"/>
                      <a:pt x="28" y="61"/>
                      <a:pt x="31" y="61"/>
                    </a:cubicBezTo>
                    <a:cubicBezTo>
                      <a:pt x="34" y="61"/>
                      <a:pt x="36" y="61"/>
                      <a:pt x="36" y="61"/>
                    </a:cubicBezTo>
                    <a:cubicBezTo>
                      <a:pt x="35" y="59"/>
                      <a:pt x="35" y="57"/>
                      <a:pt x="36" y="54"/>
                    </a:cubicBezTo>
                    <a:cubicBezTo>
                      <a:pt x="37" y="52"/>
                      <a:pt x="39" y="50"/>
                      <a:pt x="40" y="48"/>
                    </a:cubicBezTo>
                    <a:cubicBezTo>
                      <a:pt x="42" y="45"/>
                      <a:pt x="43" y="43"/>
                      <a:pt x="44" y="40"/>
                    </a:cubicBezTo>
                    <a:cubicBezTo>
                      <a:pt x="45" y="37"/>
                      <a:pt x="45" y="33"/>
                      <a:pt x="44" y="30"/>
                    </a:cubicBezTo>
                    <a:cubicBezTo>
                      <a:pt x="43" y="26"/>
                      <a:pt x="40" y="22"/>
                      <a:pt x="37" y="19"/>
                    </a:cubicBezTo>
                    <a:cubicBezTo>
                      <a:pt x="33" y="15"/>
                      <a:pt x="28" y="13"/>
                      <a:pt x="23" y="12"/>
                    </a:cubicBezTo>
                    <a:cubicBezTo>
                      <a:pt x="24" y="10"/>
                      <a:pt x="25" y="8"/>
                      <a:pt x="26" y="6"/>
                    </a:cubicBezTo>
                    <a:cubicBezTo>
                      <a:pt x="28" y="4"/>
                      <a:pt x="31" y="2"/>
                      <a:pt x="33" y="1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1" y="0"/>
                      <a:pt x="29" y="2"/>
                      <a:pt x="27" y="4"/>
                    </a:cubicBezTo>
                    <a:cubicBezTo>
                      <a:pt x="25" y="7"/>
                      <a:pt x="23" y="9"/>
                      <a:pt x="22" y="12"/>
                    </a:cubicBezTo>
                    <a:cubicBezTo>
                      <a:pt x="15" y="11"/>
                      <a:pt x="8" y="13"/>
                      <a:pt x="4" y="20"/>
                    </a:cubicBezTo>
                    <a:cubicBezTo>
                      <a:pt x="3" y="22"/>
                      <a:pt x="2" y="26"/>
                      <a:pt x="1" y="29"/>
                    </a:cubicBezTo>
                    <a:cubicBezTo>
                      <a:pt x="0" y="33"/>
                      <a:pt x="0" y="37"/>
                      <a:pt x="1" y="4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77" name="Freeform 1742"/>
              <p:cNvSpPr/>
              <p:nvPr/>
            </p:nvSpPr>
            <p:spPr>
              <a:xfrm>
                <a:off x="6507131" y="4130698"/>
                <a:ext cx="244476" cy="342902"/>
              </a:xfrm>
              <a:custGeom>
                <a:avLst/>
                <a:gdLst>
                  <a:gd name="txL" fmla="*/ 0 w 65"/>
                  <a:gd name="txT" fmla="*/ 0 h 91"/>
                  <a:gd name="txR" fmla="*/ 65 w 65"/>
                  <a:gd name="txB" fmla="*/ 91 h 9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91">
                    <a:moveTo>
                      <a:pt x="65" y="35"/>
                    </a:moveTo>
                    <a:cubicBezTo>
                      <a:pt x="64" y="26"/>
                      <a:pt x="59" y="21"/>
                      <a:pt x="54" y="16"/>
                    </a:cubicBezTo>
                    <a:cubicBezTo>
                      <a:pt x="49" y="12"/>
                      <a:pt x="44" y="9"/>
                      <a:pt x="38" y="7"/>
                    </a:cubicBezTo>
                    <a:cubicBezTo>
                      <a:pt x="36" y="6"/>
                      <a:pt x="32" y="4"/>
                      <a:pt x="29" y="2"/>
                    </a:cubicBezTo>
                    <a:cubicBezTo>
                      <a:pt x="25" y="0"/>
                      <a:pt x="22" y="0"/>
                      <a:pt x="22" y="0"/>
                    </a:cubicBezTo>
                    <a:cubicBezTo>
                      <a:pt x="22" y="1"/>
                      <a:pt x="22" y="3"/>
                      <a:pt x="21" y="5"/>
                    </a:cubicBezTo>
                    <a:cubicBezTo>
                      <a:pt x="20" y="7"/>
                      <a:pt x="19" y="9"/>
                      <a:pt x="18" y="11"/>
                    </a:cubicBezTo>
                    <a:cubicBezTo>
                      <a:pt x="16" y="15"/>
                      <a:pt x="12" y="18"/>
                      <a:pt x="10" y="22"/>
                    </a:cubicBezTo>
                    <a:cubicBezTo>
                      <a:pt x="7" y="26"/>
                      <a:pt x="4" y="32"/>
                      <a:pt x="2" y="37"/>
                    </a:cubicBezTo>
                    <a:cubicBezTo>
                      <a:pt x="1" y="42"/>
                      <a:pt x="0" y="48"/>
                      <a:pt x="1" y="52"/>
                    </a:cubicBezTo>
                    <a:cubicBezTo>
                      <a:pt x="3" y="58"/>
                      <a:pt x="7" y="62"/>
                      <a:pt x="12" y="66"/>
                    </a:cubicBezTo>
                    <a:cubicBezTo>
                      <a:pt x="18" y="70"/>
                      <a:pt x="24" y="74"/>
                      <a:pt x="31" y="75"/>
                    </a:cubicBezTo>
                    <a:cubicBezTo>
                      <a:pt x="30" y="78"/>
                      <a:pt x="28" y="82"/>
                      <a:pt x="25" y="84"/>
                    </a:cubicBezTo>
                    <a:cubicBezTo>
                      <a:pt x="21" y="88"/>
                      <a:pt x="16" y="90"/>
                      <a:pt x="11" y="90"/>
                    </a:cubicBezTo>
                    <a:cubicBezTo>
                      <a:pt x="11" y="90"/>
                      <a:pt x="11" y="91"/>
                      <a:pt x="11" y="91"/>
                    </a:cubicBezTo>
                    <a:cubicBezTo>
                      <a:pt x="13" y="91"/>
                      <a:pt x="14" y="91"/>
                      <a:pt x="16" y="90"/>
                    </a:cubicBezTo>
                    <a:cubicBezTo>
                      <a:pt x="19" y="90"/>
                      <a:pt x="21" y="88"/>
                      <a:pt x="23" y="87"/>
                    </a:cubicBezTo>
                    <a:cubicBezTo>
                      <a:pt x="28" y="83"/>
                      <a:pt x="31" y="79"/>
                      <a:pt x="32" y="75"/>
                    </a:cubicBezTo>
                    <a:cubicBezTo>
                      <a:pt x="37" y="76"/>
                      <a:pt x="42" y="75"/>
                      <a:pt x="47" y="73"/>
                    </a:cubicBezTo>
                    <a:cubicBezTo>
                      <a:pt x="52" y="70"/>
                      <a:pt x="61" y="59"/>
                      <a:pt x="59" y="61"/>
                    </a:cubicBezTo>
                    <a:cubicBezTo>
                      <a:pt x="61" y="57"/>
                      <a:pt x="63" y="53"/>
                      <a:pt x="64" y="48"/>
                    </a:cubicBezTo>
                    <a:cubicBezTo>
                      <a:pt x="65" y="43"/>
                      <a:pt x="65" y="39"/>
                      <a:pt x="65" y="35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78" name="Freeform 1743"/>
              <p:cNvSpPr/>
              <p:nvPr/>
            </p:nvSpPr>
            <p:spPr>
              <a:xfrm>
                <a:off x="6322980" y="3932259"/>
                <a:ext cx="214314" cy="319090"/>
              </a:xfrm>
              <a:custGeom>
                <a:avLst/>
                <a:gdLst>
                  <a:gd name="txL" fmla="*/ 0 w 57"/>
                  <a:gd name="txT" fmla="*/ 0 h 85"/>
                  <a:gd name="txR" fmla="*/ 57 w 57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7" h="85">
                    <a:moveTo>
                      <a:pt x="56" y="41"/>
                    </a:moveTo>
                    <a:cubicBezTo>
                      <a:pt x="57" y="35"/>
                      <a:pt x="53" y="29"/>
                      <a:pt x="50" y="24"/>
                    </a:cubicBezTo>
                    <a:cubicBezTo>
                      <a:pt x="47" y="19"/>
                      <a:pt x="43" y="15"/>
                      <a:pt x="39" y="12"/>
                    </a:cubicBezTo>
                    <a:cubicBezTo>
                      <a:pt x="38" y="11"/>
                      <a:pt x="35" y="7"/>
                      <a:pt x="32" y="5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7" y="7"/>
                      <a:pt x="18" y="12"/>
                      <a:pt x="13" y="18"/>
                    </a:cubicBezTo>
                    <a:cubicBezTo>
                      <a:pt x="6" y="25"/>
                      <a:pt x="0" y="37"/>
                      <a:pt x="1" y="48"/>
                    </a:cubicBezTo>
                    <a:cubicBezTo>
                      <a:pt x="2" y="54"/>
                      <a:pt x="6" y="60"/>
                      <a:pt x="11" y="63"/>
                    </a:cubicBezTo>
                    <a:cubicBezTo>
                      <a:pt x="16" y="67"/>
                      <a:pt x="23" y="69"/>
                      <a:pt x="29" y="69"/>
                    </a:cubicBezTo>
                    <a:cubicBezTo>
                      <a:pt x="28" y="72"/>
                      <a:pt x="28" y="74"/>
                      <a:pt x="27" y="77"/>
                    </a:cubicBezTo>
                    <a:cubicBezTo>
                      <a:pt x="26" y="78"/>
                      <a:pt x="25" y="80"/>
                      <a:pt x="24" y="81"/>
                    </a:cubicBezTo>
                    <a:cubicBezTo>
                      <a:pt x="23" y="82"/>
                      <a:pt x="22" y="83"/>
                      <a:pt x="21" y="85"/>
                    </a:cubicBezTo>
                    <a:cubicBezTo>
                      <a:pt x="21" y="85"/>
                      <a:pt x="22" y="85"/>
                      <a:pt x="22" y="85"/>
                    </a:cubicBezTo>
                    <a:cubicBezTo>
                      <a:pt x="22" y="85"/>
                      <a:pt x="23" y="84"/>
                      <a:pt x="24" y="82"/>
                    </a:cubicBezTo>
                    <a:cubicBezTo>
                      <a:pt x="25" y="81"/>
                      <a:pt x="25" y="80"/>
                      <a:pt x="26" y="79"/>
                    </a:cubicBezTo>
                    <a:cubicBezTo>
                      <a:pt x="28" y="76"/>
                      <a:pt x="30" y="72"/>
                      <a:pt x="30" y="70"/>
                    </a:cubicBezTo>
                    <a:cubicBezTo>
                      <a:pt x="38" y="70"/>
                      <a:pt x="46" y="67"/>
                      <a:pt x="51" y="61"/>
                    </a:cubicBezTo>
                    <a:cubicBezTo>
                      <a:pt x="54" y="56"/>
                      <a:pt x="56" y="48"/>
                      <a:pt x="56" y="4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79" name="Freeform 1744"/>
              <p:cNvSpPr/>
              <p:nvPr/>
            </p:nvSpPr>
            <p:spPr>
              <a:xfrm>
                <a:off x="6349967" y="3995760"/>
                <a:ext cx="303214" cy="481016"/>
              </a:xfrm>
              <a:custGeom>
                <a:avLst/>
                <a:gdLst>
                  <a:gd name="txL" fmla="*/ 0 w 81"/>
                  <a:gd name="txT" fmla="*/ 0 h 128"/>
                  <a:gd name="txR" fmla="*/ 81 w 81"/>
                  <a:gd name="txB" fmla="*/ 128 h 1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1" h="128">
                    <a:moveTo>
                      <a:pt x="80" y="69"/>
                    </a:moveTo>
                    <a:cubicBezTo>
                      <a:pt x="81" y="61"/>
                      <a:pt x="77" y="54"/>
                      <a:pt x="74" y="46"/>
                    </a:cubicBezTo>
                    <a:cubicBezTo>
                      <a:pt x="71" y="39"/>
                      <a:pt x="68" y="32"/>
                      <a:pt x="64" y="25"/>
                    </a:cubicBezTo>
                    <a:cubicBezTo>
                      <a:pt x="63" y="22"/>
                      <a:pt x="62" y="17"/>
                      <a:pt x="61" y="11"/>
                    </a:cubicBezTo>
                    <a:cubicBezTo>
                      <a:pt x="61" y="5"/>
                      <a:pt x="62" y="0"/>
                      <a:pt x="62" y="0"/>
                    </a:cubicBezTo>
                    <a:cubicBezTo>
                      <a:pt x="55" y="5"/>
                      <a:pt x="49" y="9"/>
                      <a:pt x="43" y="12"/>
                    </a:cubicBezTo>
                    <a:cubicBezTo>
                      <a:pt x="36" y="16"/>
                      <a:pt x="29" y="19"/>
                      <a:pt x="24" y="23"/>
                    </a:cubicBezTo>
                    <a:cubicBezTo>
                      <a:pt x="17" y="29"/>
                      <a:pt x="10" y="37"/>
                      <a:pt x="6" y="46"/>
                    </a:cubicBezTo>
                    <a:cubicBezTo>
                      <a:pt x="4" y="50"/>
                      <a:pt x="2" y="54"/>
                      <a:pt x="1" y="59"/>
                    </a:cubicBezTo>
                    <a:cubicBezTo>
                      <a:pt x="1" y="61"/>
                      <a:pt x="0" y="64"/>
                      <a:pt x="0" y="66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71"/>
                      <a:pt x="0" y="72"/>
                      <a:pt x="0" y="74"/>
                    </a:cubicBezTo>
                    <a:cubicBezTo>
                      <a:pt x="0" y="79"/>
                      <a:pt x="2" y="83"/>
                      <a:pt x="5" y="87"/>
                    </a:cubicBezTo>
                    <a:cubicBezTo>
                      <a:pt x="8" y="90"/>
                      <a:pt x="11" y="93"/>
                      <a:pt x="15" y="95"/>
                    </a:cubicBezTo>
                    <a:cubicBezTo>
                      <a:pt x="23" y="100"/>
                      <a:pt x="32" y="103"/>
                      <a:pt x="41" y="103"/>
                    </a:cubicBezTo>
                    <a:cubicBezTo>
                      <a:pt x="40" y="107"/>
                      <a:pt x="39" y="112"/>
                      <a:pt x="36" y="115"/>
                    </a:cubicBezTo>
                    <a:cubicBezTo>
                      <a:pt x="35" y="118"/>
                      <a:pt x="32" y="120"/>
                      <a:pt x="30" y="122"/>
                    </a:cubicBezTo>
                    <a:cubicBezTo>
                      <a:pt x="27" y="124"/>
                      <a:pt x="25" y="125"/>
                      <a:pt x="22" y="125"/>
                    </a:cubicBezTo>
                    <a:cubicBezTo>
                      <a:pt x="22" y="126"/>
                      <a:pt x="22" y="127"/>
                      <a:pt x="23" y="128"/>
                    </a:cubicBezTo>
                    <a:cubicBezTo>
                      <a:pt x="25" y="127"/>
                      <a:pt x="31" y="124"/>
                      <a:pt x="35" y="119"/>
                    </a:cubicBezTo>
                    <a:cubicBezTo>
                      <a:pt x="39" y="114"/>
                      <a:pt x="42" y="108"/>
                      <a:pt x="42" y="103"/>
                    </a:cubicBezTo>
                    <a:cubicBezTo>
                      <a:pt x="48" y="103"/>
                      <a:pt x="54" y="102"/>
                      <a:pt x="59" y="99"/>
                    </a:cubicBezTo>
                    <a:cubicBezTo>
                      <a:pt x="62" y="98"/>
                      <a:pt x="64" y="97"/>
                      <a:pt x="66" y="95"/>
                    </a:cubicBezTo>
                    <a:cubicBezTo>
                      <a:pt x="67" y="95"/>
                      <a:pt x="68" y="94"/>
                      <a:pt x="69" y="93"/>
                    </a:cubicBezTo>
                    <a:cubicBezTo>
                      <a:pt x="70" y="92"/>
                      <a:pt x="70" y="92"/>
                      <a:pt x="70" y="92"/>
                    </a:cubicBezTo>
                    <a:cubicBezTo>
                      <a:pt x="71" y="92"/>
                      <a:pt x="71" y="92"/>
                      <a:pt x="71" y="92"/>
                    </a:cubicBezTo>
                    <a:cubicBezTo>
                      <a:pt x="71" y="92"/>
                      <a:pt x="71" y="92"/>
                      <a:pt x="71" y="92"/>
                    </a:cubicBezTo>
                    <a:cubicBezTo>
                      <a:pt x="71" y="91"/>
                      <a:pt x="71" y="91"/>
                      <a:pt x="71" y="91"/>
                    </a:cubicBezTo>
                    <a:cubicBezTo>
                      <a:pt x="76" y="85"/>
                      <a:pt x="79" y="76"/>
                      <a:pt x="80" y="69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80" name="Freeform 1745"/>
              <p:cNvSpPr/>
              <p:nvPr/>
            </p:nvSpPr>
            <p:spPr>
              <a:xfrm>
                <a:off x="7642200" y="3887809"/>
                <a:ext cx="165101" cy="212726"/>
              </a:xfrm>
              <a:custGeom>
                <a:avLst/>
                <a:gdLst>
                  <a:gd name="txL" fmla="*/ 0 w 44"/>
                  <a:gd name="txT" fmla="*/ 0 h 57"/>
                  <a:gd name="txR" fmla="*/ 44 w 44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57">
                    <a:moveTo>
                      <a:pt x="2" y="38"/>
                    </a:moveTo>
                    <a:cubicBezTo>
                      <a:pt x="4" y="43"/>
                      <a:pt x="7" y="46"/>
                      <a:pt x="10" y="49"/>
                    </a:cubicBezTo>
                    <a:cubicBezTo>
                      <a:pt x="13" y="52"/>
                      <a:pt x="17" y="53"/>
                      <a:pt x="21" y="54"/>
                    </a:cubicBezTo>
                    <a:cubicBezTo>
                      <a:pt x="26" y="55"/>
                      <a:pt x="34" y="55"/>
                      <a:pt x="39" y="57"/>
                    </a:cubicBezTo>
                    <a:cubicBezTo>
                      <a:pt x="41" y="57"/>
                      <a:pt x="43" y="57"/>
                      <a:pt x="44" y="57"/>
                    </a:cubicBezTo>
                    <a:cubicBezTo>
                      <a:pt x="42" y="56"/>
                      <a:pt x="41" y="53"/>
                      <a:pt x="41" y="50"/>
                    </a:cubicBezTo>
                    <a:cubicBezTo>
                      <a:pt x="41" y="47"/>
                      <a:pt x="41" y="43"/>
                      <a:pt x="42" y="41"/>
                    </a:cubicBezTo>
                    <a:cubicBezTo>
                      <a:pt x="42" y="37"/>
                      <a:pt x="43" y="34"/>
                      <a:pt x="42" y="31"/>
                    </a:cubicBezTo>
                    <a:cubicBezTo>
                      <a:pt x="42" y="27"/>
                      <a:pt x="41" y="24"/>
                      <a:pt x="39" y="21"/>
                    </a:cubicBezTo>
                    <a:cubicBezTo>
                      <a:pt x="36" y="17"/>
                      <a:pt x="33" y="14"/>
                      <a:pt x="29" y="12"/>
                    </a:cubicBezTo>
                    <a:cubicBezTo>
                      <a:pt x="24" y="10"/>
                      <a:pt x="20" y="10"/>
                      <a:pt x="15" y="11"/>
                    </a:cubicBezTo>
                    <a:cubicBezTo>
                      <a:pt x="14" y="7"/>
                      <a:pt x="15" y="4"/>
                      <a:pt x="16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2"/>
                      <a:pt x="13" y="7"/>
                      <a:pt x="14" y="11"/>
                    </a:cubicBezTo>
                    <a:cubicBezTo>
                      <a:pt x="13" y="11"/>
                      <a:pt x="12" y="12"/>
                      <a:pt x="10" y="12"/>
                    </a:cubicBezTo>
                    <a:cubicBezTo>
                      <a:pt x="6" y="14"/>
                      <a:pt x="3" y="18"/>
                      <a:pt x="1" y="22"/>
                    </a:cubicBezTo>
                    <a:cubicBezTo>
                      <a:pt x="0" y="27"/>
                      <a:pt x="0" y="33"/>
                      <a:pt x="2" y="3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81" name="Freeform 1746"/>
              <p:cNvSpPr/>
              <p:nvPr/>
            </p:nvSpPr>
            <p:spPr>
              <a:xfrm>
                <a:off x="7837464" y="3871934"/>
                <a:ext cx="254002" cy="176214"/>
              </a:xfrm>
              <a:custGeom>
                <a:avLst/>
                <a:gdLst>
                  <a:gd name="txL" fmla="*/ 0 w 68"/>
                  <a:gd name="txT" fmla="*/ 0 h 47"/>
                  <a:gd name="txR" fmla="*/ 68 w 68"/>
                  <a:gd name="txB" fmla="*/ 47 h 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47">
                    <a:moveTo>
                      <a:pt x="39" y="1"/>
                    </a:moveTo>
                    <a:cubicBezTo>
                      <a:pt x="38" y="1"/>
                      <a:pt x="38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4"/>
                      <a:pt x="36" y="5"/>
                      <a:pt x="35" y="5"/>
                    </a:cubicBezTo>
                    <a:cubicBezTo>
                      <a:pt x="35" y="6"/>
                      <a:pt x="35" y="7"/>
                      <a:pt x="35" y="7"/>
                    </a:cubicBezTo>
                    <a:cubicBezTo>
                      <a:pt x="34" y="8"/>
                      <a:pt x="34" y="8"/>
                      <a:pt x="34" y="9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29" y="16"/>
                      <a:pt x="38" y="3"/>
                      <a:pt x="37" y="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3" y="4"/>
                      <a:pt x="33" y="5"/>
                      <a:pt x="32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6"/>
                      <a:pt x="30" y="6"/>
                      <a:pt x="29" y="6"/>
                    </a:cubicBezTo>
                    <a:cubicBezTo>
                      <a:pt x="28" y="7"/>
                      <a:pt x="26" y="7"/>
                      <a:pt x="24" y="8"/>
                    </a:cubicBezTo>
                    <a:cubicBezTo>
                      <a:pt x="22" y="9"/>
                      <a:pt x="18" y="9"/>
                      <a:pt x="15" y="9"/>
                    </a:cubicBezTo>
                    <a:cubicBezTo>
                      <a:pt x="13" y="8"/>
                      <a:pt x="11" y="8"/>
                      <a:pt x="9" y="7"/>
                    </a:cubicBezTo>
                    <a:cubicBezTo>
                      <a:pt x="8" y="6"/>
                      <a:pt x="6" y="6"/>
                      <a:pt x="5" y="5"/>
                    </a:cubicBezTo>
                    <a:cubicBezTo>
                      <a:pt x="3" y="4"/>
                      <a:pt x="1" y="3"/>
                      <a:pt x="0" y="2"/>
                    </a:cubicBezTo>
                    <a:cubicBezTo>
                      <a:pt x="1" y="3"/>
                      <a:pt x="1" y="5"/>
                      <a:pt x="1" y="6"/>
                    </a:cubicBezTo>
                    <a:cubicBezTo>
                      <a:pt x="1" y="7"/>
                      <a:pt x="1" y="8"/>
                      <a:pt x="1" y="9"/>
                    </a:cubicBezTo>
                    <a:cubicBezTo>
                      <a:pt x="2" y="10"/>
                      <a:pt x="2" y="11"/>
                      <a:pt x="2" y="13"/>
                    </a:cubicBezTo>
                    <a:cubicBezTo>
                      <a:pt x="2" y="16"/>
                      <a:pt x="3" y="19"/>
                      <a:pt x="4" y="22"/>
                    </a:cubicBezTo>
                    <a:cubicBezTo>
                      <a:pt x="4" y="24"/>
                      <a:pt x="6" y="27"/>
                      <a:pt x="7" y="29"/>
                    </a:cubicBezTo>
                    <a:cubicBezTo>
                      <a:pt x="8" y="30"/>
                      <a:pt x="9" y="32"/>
                      <a:pt x="10" y="34"/>
                    </a:cubicBezTo>
                    <a:cubicBezTo>
                      <a:pt x="12" y="35"/>
                      <a:pt x="13" y="36"/>
                      <a:pt x="14" y="38"/>
                    </a:cubicBezTo>
                    <a:cubicBezTo>
                      <a:pt x="14" y="38"/>
                      <a:pt x="14" y="38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7" y="41"/>
                      <a:pt x="18" y="41"/>
                      <a:pt x="20" y="42"/>
                    </a:cubicBezTo>
                    <a:cubicBezTo>
                      <a:pt x="22" y="43"/>
                      <a:pt x="24" y="44"/>
                      <a:pt x="26" y="45"/>
                    </a:cubicBezTo>
                    <a:cubicBezTo>
                      <a:pt x="30" y="46"/>
                      <a:pt x="33" y="47"/>
                      <a:pt x="36" y="47"/>
                    </a:cubicBezTo>
                    <a:cubicBezTo>
                      <a:pt x="40" y="47"/>
                      <a:pt x="43" y="47"/>
                      <a:pt x="45" y="46"/>
                    </a:cubicBezTo>
                    <a:cubicBezTo>
                      <a:pt x="52" y="43"/>
                      <a:pt x="55" y="39"/>
                      <a:pt x="58" y="35"/>
                    </a:cubicBezTo>
                    <a:cubicBezTo>
                      <a:pt x="60" y="30"/>
                      <a:pt x="61" y="25"/>
                      <a:pt x="60" y="19"/>
                    </a:cubicBezTo>
                    <a:cubicBezTo>
                      <a:pt x="61" y="19"/>
                      <a:pt x="62" y="19"/>
                      <a:pt x="63" y="19"/>
                    </a:cubicBezTo>
                    <a:cubicBezTo>
                      <a:pt x="64" y="19"/>
                      <a:pt x="65" y="20"/>
                      <a:pt x="66" y="20"/>
                    </a:cubicBezTo>
                    <a:cubicBezTo>
                      <a:pt x="67" y="20"/>
                      <a:pt x="67" y="20"/>
                      <a:pt x="68" y="21"/>
                    </a:cubicBezTo>
                    <a:cubicBezTo>
                      <a:pt x="68" y="21"/>
                      <a:pt x="68" y="22"/>
                      <a:pt x="68" y="22"/>
                    </a:cubicBezTo>
                    <a:cubicBezTo>
                      <a:pt x="67" y="22"/>
                      <a:pt x="67" y="22"/>
                      <a:pt x="67" y="23"/>
                    </a:cubicBezTo>
                    <a:cubicBezTo>
                      <a:pt x="66" y="23"/>
                      <a:pt x="66" y="23"/>
                      <a:pt x="66" y="23"/>
                    </a:cubicBezTo>
                    <a:cubicBezTo>
                      <a:pt x="66" y="23"/>
                      <a:pt x="66" y="23"/>
                      <a:pt x="66" y="24"/>
                    </a:cubicBezTo>
                    <a:cubicBezTo>
                      <a:pt x="65" y="24"/>
                      <a:pt x="65" y="24"/>
                      <a:pt x="65" y="24"/>
                    </a:cubicBezTo>
                    <a:cubicBezTo>
                      <a:pt x="65" y="24"/>
                      <a:pt x="65" y="23"/>
                      <a:pt x="65" y="23"/>
                    </a:cubicBezTo>
                    <a:cubicBezTo>
                      <a:pt x="66" y="22"/>
                      <a:pt x="66" y="22"/>
                      <a:pt x="66" y="22"/>
                    </a:cubicBezTo>
                    <a:cubicBezTo>
                      <a:pt x="66" y="22"/>
                      <a:pt x="66" y="21"/>
                      <a:pt x="66" y="21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67" y="21"/>
                      <a:pt x="67" y="21"/>
                      <a:pt x="68" y="21"/>
                    </a:cubicBezTo>
                    <a:cubicBezTo>
                      <a:pt x="68" y="21"/>
                      <a:pt x="68" y="20"/>
                      <a:pt x="68" y="20"/>
                    </a:cubicBezTo>
                    <a:cubicBezTo>
                      <a:pt x="68" y="20"/>
                      <a:pt x="68" y="19"/>
                      <a:pt x="67" y="19"/>
                    </a:cubicBezTo>
                    <a:cubicBezTo>
                      <a:pt x="66" y="19"/>
                      <a:pt x="65" y="19"/>
                      <a:pt x="63" y="18"/>
                    </a:cubicBezTo>
                    <a:cubicBezTo>
                      <a:pt x="62" y="18"/>
                      <a:pt x="61" y="18"/>
                      <a:pt x="59" y="19"/>
                    </a:cubicBezTo>
                    <a:cubicBezTo>
                      <a:pt x="59" y="17"/>
                      <a:pt x="59" y="16"/>
                      <a:pt x="58" y="15"/>
                    </a:cubicBezTo>
                    <a:cubicBezTo>
                      <a:pt x="55" y="5"/>
                      <a:pt x="44" y="0"/>
                      <a:pt x="39" y="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82" name="Freeform 1747"/>
              <p:cNvSpPr/>
              <p:nvPr/>
            </p:nvSpPr>
            <p:spPr>
              <a:xfrm>
                <a:off x="7780314" y="4022747"/>
                <a:ext cx="315914" cy="307977"/>
              </a:xfrm>
              <a:custGeom>
                <a:avLst/>
                <a:gdLst>
                  <a:gd name="txL" fmla="*/ 0 w 84"/>
                  <a:gd name="txT" fmla="*/ 0 h 82"/>
                  <a:gd name="txR" fmla="*/ 84 w 84"/>
                  <a:gd name="txB" fmla="*/ 82 h 8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4" h="82">
                    <a:moveTo>
                      <a:pt x="9" y="17"/>
                    </a:moveTo>
                    <a:cubicBezTo>
                      <a:pt x="5" y="22"/>
                      <a:pt x="3" y="27"/>
                      <a:pt x="1" y="32"/>
                    </a:cubicBezTo>
                    <a:cubicBezTo>
                      <a:pt x="0" y="37"/>
                      <a:pt x="0" y="43"/>
                      <a:pt x="1" y="47"/>
                    </a:cubicBezTo>
                    <a:cubicBezTo>
                      <a:pt x="1" y="56"/>
                      <a:pt x="5" y="62"/>
                      <a:pt x="10" y="67"/>
                    </a:cubicBezTo>
                    <a:cubicBezTo>
                      <a:pt x="12" y="69"/>
                      <a:pt x="15" y="74"/>
                      <a:pt x="19" y="77"/>
                    </a:cubicBezTo>
                    <a:cubicBezTo>
                      <a:pt x="22" y="80"/>
                      <a:pt x="25" y="82"/>
                      <a:pt x="25" y="82"/>
                    </a:cubicBezTo>
                    <a:cubicBezTo>
                      <a:pt x="25" y="78"/>
                      <a:pt x="28" y="75"/>
                      <a:pt x="32" y="74"/>
                    </a:cubicBezTo>
                    <a:cubicBezTo>
                      <a:pt x="35" y="73"/>
                      <a:pt x="39" y="73"/>
                      <a:pt x="42" y="73"/>
                    </a:cubicBezTo>
                    <a:cubicBezTo>
                      <a:pt x="46" y="73"/>
                      <a:pt x="50" y="73"/>
                      <a:pt x="55" y="70"/>
                    </a:cubicBezTo>
                    <a:cubicBezTo>
                      <a:pt x="60" y="68"/>
                      <a:pt x="66" y="64"/>
                      <a:pt x="71" y="58"/>
                    </a:cubicBezTo>
                    <a:cubicBezTo>
                      <a:pt x="76" y="51"/>
                      <a:pt x="77" y="42"/>
                      <a:pt x="76" y="34"/>
                    </a:cubicBezTo>
                    <a:cubicBezTo>
                      <a:pt x="74" y="26"/>
                      <a:pt x="69" y="18"/>
                      <a:pt x="63" y="13"/>
                    </a:cubicBezTo>
                    <a:cubicBezTo>
                      <a:pt x="66" y="11"/>
                      <a:pt x="68" y="9"/>
                      <a:pt x="71" y="8"/>
                    </a:cubicBezTo>
                    <a:cubicBezTo>
                      <a:pt x="75" y="6"/>
                      <a:pt x="79" y="5"/>
                      <a:pt x="84" y="4"/>
                    </a:cubicBezTo>
                    <a:cubicBezTo>
                      <a:pt x="83" y="2"/>
                      <a:pt x="83" y="2"/>
                      <a:pt x="83" y="2"/>
                    </a:cubicBezTo>
                    <a:cubicBezTo>
                      <a:pt x="80" y="3"/>
                      <a:pt x="77" y="4"/>
                      <a:pt x="73" y="6"/>
                    </a:cubicBezTo>
                    <a:cubicBezTo>
                      <a:pt x="69" y="8"/>
                      <a:pt x="65" y="9"/>
                      <a:pt x="63" y="12"/>
                    </a:cubicBezTo>
                    <a:cubicBezTo>
                      <a:pt x="59" y="8"/>
                      <a:pt x="54" y="5"/>
                      <a:pt x="50" y="3"/>
                    </a:cubicBezTo>
                    <a:cubicBezTo>
                      <a:pt x="46" y="1"/>
                      <a:pt x="41" y="0"/>
                      <a:pt x="36" y="1"/>
                    </a:cubicBezTo>
                    <a:cubicBezTo>
                      <a:pt x="32" y="2"/>
                      <a:pt x="27" y="4"/>
                      <a:pt x="22" y="7"/>
                    </a:cubicBezTo>
                    <a:cubicBezTo>
                      <a:pt x="18" y="9"/>
                      <a:pt x="13" y="13"/>
                      <a:pt x="9" y="17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83" name="Freeform 1748"/>
              <p:cNvSpPr/>
              <p:nvPr/>
            </p:nvSpPr>
            <p:spPr>
              <a:xfrm>
                <a:off x="7926364" y="4097360"/>
                <a:ext cx="165101" cy="236539"/>
              </a:xfrm>
              <a:custGeom>
                <a:avLst/>
                <a:gdLst>
                  <a:gd name="txL" fmla="*/ 0 w 44"/>
                  <a:gd name="txT" fmla="*/ 0 h 63"/>
                  <a:gd name="txR" fmla="*/ 44 w 44"/>
                  <a:gd name="txB" fmla="*/ 63 h 6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63">
                    <a:moveTo>
                      <a:pt x="1" y="42"/>
                    </a:moveTo>
                    <a:cubicBezTo>
                      <a:pt x="3" y="49"/>
                      <a:pt x="7" y="52"/>
                      <a:pt x="11" y="55"/>
                    </a:cubicBezTo>
                    <a:cubicBezTo>
                      <a:pt x="15" y="58"/>
                      <a:pt x="19" y="60"/>
                      <a:pt x="23" y="61"/>
                    </a:cubicBezTo>
                    <a:cubicBezTo>
                      <a:pt x="25" y="61"/>
                      <a:pt x="28" y="62"/>
                      <a:pt x="31" y="62"/>
                    </a:cubicBezTo>
                    <a:cubicBezTo>
                      <a:pt x="34" y="63"/>
                      <a:pt x="36" y="63"/>
                      <a:pt x="36" y="63"/>
                    </a:cubicBezTo>
                    <a:cubicBezTo>
                      <a:pt x="35" y="62"/>
                      <a:pt x="35" y="61"/>
                      <a:pt x="35" y="60"/>
                    </a:cubicBezTo>
                    <a:cubicBezTo>
                      <a:pt x="36" y="58"/>
                      <a:pt x="36" y="57"/>
                      <a:pt x="37" y="56"/>
                    </a:cubicBezTo>
                    <a:cubicBezTo>
                      <a:pt x="38" y="53"/>
                      <a:pt x="39" y="51"/>
                      <a:pt x="40" y="48"/>
                    </a:cubicBezTo>
                    <a:cubicBezTo>
                      <a:pt x="42" y="45"/>
                      <a:pt x="43" y="42"/>
                      <a:pt x="44" y="38"/>
                    </a:cubicBezTo>
                    <a:cubicBezTo>
                      <a:pt x="44" y="34"/>
                      <a:pt x="44" y="31"/>
                      <a:pt x="43" y="28"/>
                    </a:cubicBezTo>
                    <a:cubicBezTo>
                      <a:pt x="41" y="24"/>
                      <a:pt x="38" y="21"/>
                      <a:pt x="34" y="18"/>
                    </a:cubicBezTo>
                    <a:cubicBezTo>
                      <a:pt x="30" y="15"/>
                      <a:pt x="25" y="13"/>
                      <a:pt x="20" y="13"/>
                    </a:cubicBezTo>
                    <a:cubicBezTo>
                      <a:pt x="21" y="10"/>
                      <a:pt x="22" y="8"/>
                      <a:pt x="23" y="6"/>
                    </a:cubicBezTo>
                    <a:cubicBezTo>
                      <a:pt x="25" y="4"/>
                      <a:pt x="29" y="2"/>
                      <a:pt x="32" y="1"/>
                    </a:cubicBezTo>
                    <a:cubicBezTo>
                      <a:pt x="32" y="1"/>
                      <a:pt x="31" y="1"/>
                      <a:pt x="31" y="0"/>
                    </a:cubicBezTo>
                    <a:cubicBezTo>
                      <a:pt x="30" y="0"/>
                      <a:pt x="27" y="2"/>
                      <a:pt x="24" y="4"/>
                    </a:cubicBezTo>
                    <a:cubicBezTo>
                      <a:pt x="22" y="7"/>
                      <a:pt x="20" y="10"/>
                      <a:pt x="19" y="12"/>
                    </a:cubicBezTo>
                    <a:cubicBezTo>
                      <a:pt x="16" y="12"/>
                      <a:pt x="13" y="13"/>
                      <a:pt x="10" y="15"/>
                    </a:cubicBezTo>
                    <a:cubicBezTo>
                      <a:pt x="7" y="16"/>
                      <a:pt x="4" y="19"/>
                      <a:pt x="3" y="23"/>
                    </a:cubicBezTo>
                    <a:cubicBezTo>
                      <a:pt x="0" y="29"/>
                      <a:pt x="0" y="37"/>
                      <a:pt x="1" y="42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84" name="Freeform 1749"/>
              <p:cNvSpPr/>
              <p:nvPr/>
            </p:nvSpPr>
            <p:spPr>
              <a:xfrm>
                <a:off x="8058128" y="4067198"/>
                <a:ext cx="98426" cy="142876"/>
              </a:xfrm>
              <a:custGeom>
                <a:avLst/>
                <a:gdLst>
                  <a:gd name="txL" fmla="*/ 0 w 26"/>
                  <a:gd name="txT" fmla="*/ 0 h 38"/>
                  <a:gd name="txR" fmla="*/ 26 w 26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38">
                    <a:moveTo>
                      <a:pt x="1" y="22"/>
                    </a:moveTo>
                    <a:cubicBezTo>
                      <a:pt x="1" y="25"/>
                      <a:pt x="3" y="27"/>
                      <a:pt x="5" y="29"/>
                    </a:cubicBezTo>
                    <a:cubicBezTo>
                      <a:pt x="7" y="30"/>
                      <a:pt x="9" y="32"/>
                      <a:pt x="11" y="33"/>
                    </a:cubicBezTo>
                    <a:cubicBezTo>
                      <a:pt x="12" y="34"/>
                      <a:pt x="16" y="38"/>
                      <a:pt x="16" y="38"/>
                    </a:cubicBezTo>
                    <a:cubicBezTo>
                      <a:pt x="16" y="35"/>
                      <a:pt x="20" y="32"/>
                      <a:pt x="22" y="29"/>
                    </a:cubicBezTo>
                    <a:cubicBezTo>
                      <a:pt x="24" y="25"/>
                      <a:pt x="26" y="19"/>
                      <a:pt x="24" y="14"/>
                    </a:cubicBezTo>
                    <a:cubicBezTo>
                      <a:pt x="22" y="9"/>
                      <a:pt x="16" y="6"/>
                      <a:pt x="10" y="7"/>
                    </a:cubicBezTo>
                    <a:cubicBezTo>
                      <a:pt x="10" y="6"/>
                      <a:pt x="10" y="5"/>
                      <a:pt x="10" y="4"/>
                    </a:cubicBezTo>
                    <a:cubicBezTo>
                      <a:pt x="11" y="3"/>
                      <a:pt x="12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9" y="5"/>
                      <a:pt x="10" y="8"/>
                    </a:cubicBezTo>
                    <a:cubicBezTo>
                      <a:pt x="6" y="8"/>
                      <a:pt x="3" y="10"/>
                      <a:pt x="2" y="13"/>
                    </a:cubicBezTo>
                    <a:cubicBezTo>
                      <a:pt x="1" y="16"/>
                      <a:pt x="0" y="19"/>
                      <a:pt x="1" y="2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85" name="Freeform 1750"/>
              <p:cNvSpPr/>
              <p:nvPr/>
            </p:nvSpPr>
            <p:spPr>
              <a:xfrm>
                <a:off x="7799364" y="4289449"/>
                <a:ext cx="176214" cy="255589"/>
              </a:xfrm>
              <a:custGeom>
                <a:avLst/>
                <a:gdLst>
                  <a:gd name="txL" fmla="*/ 0 w 47"/>
                  <a:gd name="txT" fmla="*/ 0 h 68"/>
                  <a:gd name="txR" fmla="*/ 47 w 47"/>
                  <a:gd name="txB" fmla="*/ 68 h 6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68">
                    <a:moveTo>
                      <a:pt x="1" y="33"/>
                    </a:moveTo>
                    <a:cubicBezTo>
                      <a:pt x="0" y="39"/>
                      <a:pt x="2" y="44"/>
                      <a:pt x="5" y="49"/>
                    </a:cubicBezTo>
                    <a:cubicBezTo>
                      <a:pt x="8" y="53"/>
                      <a:pt x="11" y="56"/>
                      <a:pt x="14" y="59"/>
                    </a:cubicBezTo>
                    <a:cubicBezTo>
                      <a:pt x="16" y="60"/>
                      <a:pt x="18" y="63"/>
                      <a:pt x="21" y="64"/>
                    </a:cubicBezTo>
                    <a:cubicBezTo>
                      <a:pt x="23" y="66"/>
                      <a:pt x="25" y="68"/>
                      <a:pt x="25" y="68"/>
                    </a:cubicBezTo>
                    <a:cubicBezTo>
                      <a:pt x="25" y="65"/>
                      <a:pt x="27" y="62"/>
                      <a:pt x="29" y="60"/>
                    </a:cubicBezTo>
                    <a:cubicBezTo>
                      <a:pt x="31" y="58"/>
                      <a:pt x="34" y="56"/>
                      <a:pt x="36" y="55"/>
                    </a:cubicBezTo>
                    <a:cubicBezTo>
                      <a:pt x="42" y="49"/>
                      <a:pt x="47" y="42"/>
                      <a:pt x="47" y="33"/>
                    </a:cubicBezTo>
                    <a:cubicBezTo>
                      <a:pt x="47" y="24"/>
                      <a:pt x="38" y="15"/>
                      <a:pt x="28" y="11"/>
                    </a:cubicBezTo>
                    <a:cubicBezTo>
                      <a:pt x="29" y="9"/>
                      <a:pt x="31" y="7"/>
                      <a:pt x="32" y="6"/>
                    </a:cubicBezTo>
                    <a:cubicBezTo>
                      <a:pt x="35" y="4"/>
                      <a:pt x="37" y="2"/>
                      <a:pt x="41" y="1"/>
                    </a:cubicBezTo>
                    <a:cubicBezTo>
                      <a:pt x="40" y="1"/>
                      <a:pt x="40" y="1"/>
                      <a:pt x="40" y="0"/>
                    </a:cubicBezTo>
                    <a:cubicBezTo>
                      <a:pt x="37" y="1"/>
                      <a:pt x="30" y="7"/>
                      <a:pt x="28" y="11"/>
                    </a:cubicBezTo>
                    <a:cubicBezTo>
                      <a:pt x="21" y="9"/>
                      <a:pt x="14" y="10"/>
                      <a:pt x="8" y="16"/>
                    </a:cubicBezTo>
                    <a:cubicBezTo>
                      <a:pt x="5" y="20"/>
                      <a:pt x="2" y="27"/>
                      <a:pt x="1" y="3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86" name="Freeform 1751"/>
              <p:cNvSpPr/>
              <p:nvPr/>
            </p:nvSpPr>
            <p:spPr>
              <a:xfrm>
                <a:off x="8143853" y="4064023"/>
                <a:ext cx="106363" cy="107951"/>
              </a:xfrm>
              <a:custGeom>
                <a:avLst/>
                <a:gdLst>
                  <a:gd name="txL" fmla="*/ 0 w 28"/>
                  <a:gd name="txT" fmla="*/ 0 h 29"/>
                  <a:gd name="txR" fmla="*/ 28 w 28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29">
                    <a:moveTo>
                      <a:pt x="4" y="7"/>
                    </a:moveTo>
                    <a:cubicBezTo>
                      <a:pt x="2" y="9"/>
                      <a:pt x="2" y="12"/>
                      <a:pt x="1" y="14"/>
                    </a:cubicBezTo>
                    <a:cubicBezTo>
                      <a:pt x="1" y="17"/>
                      <a:pt x="1" y="19"/>
                      <a:pt x="1" y="22"/>
                    </a:cubicBezTo>
                    <a:cubicBezTo>
                      <a:pt x="1" y="24"/>
                      <a:pt x="0" y="29"/>
                      <a:pt x="0" y="29"/>
                    </a:cubicBezTo>
                    <a:cubicBezTo>
                      <a:pt x="3" y="27"/>
                      <a:pt x="8" y="29"/>
                      <a:pt x="12" y="28"/>
                    </a:cubicBezTo>
                    <a:cubicBezTo>
                      <a:pt x="14" y="28"/>
                      <a:pt x="17" y="27"/>
                      <a:pt x="20" y="26"/>
                    </a:cubicBezTo>
                    <a:cubicBezTo>
                      <a:pt x="22" y="24"/>
                      <a:pt x="25" y="22"/>
                      <a:pt x="26" y="20"/>
                    </a:cubicBezTo>
                    <a:cubicBezTo>
                      <a:pt x="27" y="17"/>
                      <a:pt x="27" y="14"/>
                      <a:pt x="26" y="11"/>
                    </a:cubicBezTo>
                    <a:cubicBezTo>
                      <a:pt x="25" y="9"/>
                      <a:pt x="23" y="6"/>
                      <a:pt x="21" y="5"/>
                    </a:cubicBezTo>
                    <a:cubicBezTo>
                      <a:pt x="21" y="4"/>
                      <a:pt x="22" y="3"/>
                      <a:pt x="23" y="2"/>
                    </a:cubicBezTo>
                    <a:cubicBezTo>
                      <a:pt x="25" y="2"/>
                      <a:pt x="26" y="1"/>
                      <a:pt x="28" y="1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6" y="0"/>
                      <a:pt x="22" y="3"/>
                      <a:pt x="20" y="4"/>
                    </a:cubicBezTo>
                    <a:cubicBezTo>
                      <a:pt x="17" y="2"/>
                      <a:pt x="14" y="1"/>
                      <a:pt x="11" y="2"/>
                    </a:cubicBezTo>
                    <a:cubicBezTo>
                      <a:pt x="8" y="3"/>
                      <a:pt x="6" y="5"/>
                      <a:pt x="4" y="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87" name="Freeform 1752"/>
              <p:cNvSpPr/>
              <p:nvPr/>
            </p:nvSpPr>
            <p:spPr>
              <a:xfrm>
                <a:off x="8297842" y="3962422"/>
                <a:ext cx="180976" cy="179389"/>
              </a:xfrm>
              <a:custGeom>
                <a:avLst/>
                <a:gdLst>
                  <a:gd name="txL" fmla="*/ 0 w 48"/>
                  <a:gd name="txT" fmla="*/ 0 h 48"/>
                  <a:gd name="txR" fmla="*/ 48 w 48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48">
                    <a:moveTo>
                      <a:pt x="13" y="45"/>
                    </a:moveTo>
                    <a:cubicBezTo>
                      <a:pt x="18" y="48"/>
                      <a:pt x="23" y="47"/>
                      <a:pt x="27" y="46"/>
                    </a:cubicBezTo>
                    <a:cubicBezTo>
                      <a:pt x="31" y="46"/>
                      <a:pt x="34" y="44"/>
                      <a:pt x="37" y="42"/>
                    </a:cubicBezTo>
                    <a:cubicBezTo>
                      <a:pt x="40" y="41"/>
                      <a:pt x="48" y="38"/>
                      <a:pt x="48" y="38"/>
                    </a:cubicBezTo>
                    <a:cubicBezTo>
                      <a:pt x="43" y="35"/>
                      <a:pt x="42" y="29"/>
                      <a:pt x="40" y="25"/>
                    </a:cubicBezTo>
                    <a:cubicBezTo>
                      <a:pt x="39" y="22"/>
                      <a:pt x="37" y="19"/>
                      <a:pt x="36" y="17"/>
                    </a:cubicBezTo>
                    <a:cubicBezTo>
                      <a:pt x="35" y="15"/>
                      <a:pt x="34" y="14"/>
                      <a:pt x="31" y="13"/>
                    </a:cubicBezTo>
                    <a:cubicBezTo>
                      <a:pt x="29" y="12"/>
                      <a:pt x="25" y="11"/>
                      <a:pt x="21" y="11"/>
                    </a:cubicBezTo>
                    <a:cubicBezTo>
                      <a:pt x="17" y="11"/>
                      <a:pt x="12" y="11"/>
                      <a:pt x="8" y="13"/>
                    </a:cubicBezTo>
                    <a:cubicBezTo>
                      <a:pt x="8" y="11"/>
                      <a:pt x="7" y="9"/>
                      <a:pt x="8" y="7"/>
                    </a:cubicBezTo>
                    <a:cubicBezTo>
                      <a:pt x="8" y="5"/>
                      <a:pt x="9" y="2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1"/>
                      <a:pt x="8" y="3"/>
                      <a:pt x="7" y="6"/>
                    </a:cubicBezTo>
                    <a:cubicBezTo>
                      <a:pt x="7" y="8"/>
                      <a:pt x="7" y="11"/>
                      <a:pt x="8" y="13"/>
                    </a:cubicBezTo>
                    <a:cubicBezTo>
                      <a:pt x="5" y="15"/>
                      <a:pt x="3" y="17"/>
                      <a:pt x="2" y="19"/>
                    </a:cubicBezTo>
                    <a:cubicBezTo>
                      <a:pt x="0" y="22"/>
                      <a:pt x="0" y="26"/>
                      <a:pt x="1" y="30"/>
                    </a:cubicBezTo>
                    <a:cubicBezTo>
                      <a:pt x="2" y="33"/>
                      <a:pt x="4" y="36"/>
                      <a:pt x="6" y="39"/>
                    </a:cubicBezTo>
                    <a:cubicBezTo>
                      <a:pt x="8" y="41"/>
                      <a:pt x="11" y="43"/>
                      <a:pt x="13" y="45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88" name="Freeform 1753"/>
              <p:cNvSpPr/>
              <p:nvPr/>
            </p:nvSpPr>
            <p:spPr>
              <a:xfrm>
                <a:off x="8220054" y="4086248"/>
                <a:ext cx="206376" cy="319090"/>
              </a:xfrm>
              <a:custGeom>
                <a:avLst/>
                <a:gdLst>
                  <a:gd name="txL" fmla="*/ 0 w 55"/>
                  <a:gd name="txT" fmla="*/ 0 h 85"/>
                  <a:gd name="txR" fmla="*/ 55 w 55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85">
                    <a:moveTo>
                      <a:pt x="7" y="57"/>
                    </a:moveTo>
                    <a:cubicBezTo>
                      <a:pt x="9" y="59"/>
                      <a:pt x="11" y="60"/>
                      <a:pt x="13" y="60"/>
                    </a:cubicBezTo>
                    <a:cubicBezTo>
                      <a:pt x="15" y="61"/>
                      <a:pt x="17" y="62"/>
                      <a:pt x="19" y="63"/>
                    </a:cubicBezTo>
                    <a:cubicBezTo>
                      <a:pt x="23" y="65"/>
                      <a:pt x="28" y="68"/>
                      <a:pt x="32" y="71"/>
                    </a:cubicBezTo>
                    <a:cubicBezTo>
                      <a:pt x="33" y="72"/>
                      <a:pt x="36" y="75"/>
                      <a:pt x="38" y="78"/>
                    </a:cubicBezTo>
                    <a:cubicBezTo>
                      <a:pt x="39" y="82"/>
                      <a:pt x="40" y="85"/>
                      <a:pt x="40" y="85"/>
                    </a:cubicBezTo>
                    <a:cubicBezTo>
                      <a:pt x="42" y="80"/>
                      <a:pt x="46" y="76"/>
                      <a:pt x="48" y="71"/>
                    </a:cubicBezTo>
                    <a:cubicBezTo>
                      <a:pt x="51" y="66"/>
                      <a:pt x="53" y="61"/>
                      <a:pt x="54" y="55"/>
                    </a:cubicBezTo>
                    <a:cubicBezTo>
                      <a:pt x="55" y="48"/>
                      <a:pt x="55" y="41"/>
                      <a:pt x="53" y="34"/>
                    </a:cubicBezTo>
                    <a:cubicBezTo>
                      <a:pt x="51" y="28"/>
                      <a:pt x="48" y="24"/>
                      <a:pt x="44" y="21"/>
                    </a:cubicBezTo>
                    <a:cubicBezTo>
                      <a:pt x="40" y="18"/>
                      <a:pt x="35" y="17"/>
                      <a:pt x="29" y="17"/>
                    </a:cubicBezTo>
                    <a:cubicBezTo>
                      <a:pt x="24" y="17"/>
                      <a:pt x="17" y="17"/>
                      <a:pt x="12" y="20"/>
                    </a:cubicBezTo>
                    <a:cubicBezTo>
                      <a:pt x="11" y="17"/>
                      <a:pt x="11" y="14"/>
                      <a:pt x="11" y="11"/>
                    </a:cubicBezTo>
                    <a:cubicBezTo>
                      <a:pt x="12" y="7"/>
                      <a:pt x="14" y="3"/>
                      <a:pt x="17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4" y="1"/>
                      <a:pt x="12" y="5"/>
                      <a:pt x="11" y="9"/>
                    </a:cubicBezTo>
                    <a:cubicBezTo>
                      <a:pt x="10" y="13"/>
                      <a:pt x="10" y="17"/>
                      <a:pt x="11" y="20"/>
                    </a:cubicBezTo>
                    <a:cubicBezTo>
                      <a:pt x="8" y="22"/>
                      <a:pt x="5" y="25"/>
                      <a:pt x="3" y="29"/>
                    </a:cubicBezTo>
                    <a:cubicBezTo>
                      <a:pt x="1" y="33"/>
                      <a:pt x="0" y="37"/>
                      <a:pt x="1" y="41"/>
                    </a:cubicBezTo>
                    <a:cubicBezTo>
                      <a:pt x="1" y="44"/>
                      <a:pt x="2" y="48"/>
                      <a:pt x="3" y="50"/>
                    </a:cubicBezTo>
                    <a:cubicBezTo>
                      <a:pt x="5" y="53"/>
                      <a:pt x="6" y="55"/>
                      <a:pt x="7" y="57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89" name="Freeform 1754"/>
              <p:cNvSpPr/>
              <p:nvPr/>
            </p:nvSpPr>
            <p:spPr>
              <a:xfrm>
                <a:off x="8151791" y="4221186"/>
                <a:ext cx="90488" cy="131763"/>
              </a:xfrm>
              <a:custGeom>
                <a:avLst/>
                <a:gdLst>
                  <a:gd name="txL" fmla="*/ 0 w 24"/>
                  <a:gd name="txT" fmla="*/ 0 h 35"/>
                  <a:gd name="txR" fmla="*/ 24 w 24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35">
                    <a:moveTo>
                      <a:pt x="1" y="15"/>
                    </a:moveTo>
                    <a:cubicBezTo>
                      <a:pt x="0" y="18"/>
                      <a:pt x="1" y="20"/>
                      <a:pt x="2" y="23"/>
                    </a:cubicBezTo>
                    <a:cubicBezTo>
                      <a:pt x="2" y="25"/>
                      <a:pt x="3" y="27"/>
                      <a:pt x="5" y="29"/>
                    </a:cubicBezTo>
                    <a:cubicBezTo>
                      <a:pt x="6" y="30"/>
                      <a:pt x="8" y="35"/>
                      <a:pt x="8" y="35"/>
                    </a:cubicBezTo>
                    <a:cubicBezTo>
                      <a:pt x="9" y="32"/>
                      <a:pt x="13" y="31"/>
                      <a:pt x="16" y="30"/>
                    </a:cubicBezTo>
                    <a:cubicBezTo>
                      <a:pt x="20" y="27"/>
                      <a:pt x="24" y="23"/>
                      <a:pt x="24" y="18"/>
                    </a:cubicBezTo>
                    <a:cubicBezTo>
                      <a:pt x="24" y="15"/>
                      <a:pt x="23" y="12"/>
                      <a:pt x="21" y="10"/>
                    </a:cubicBezTo>
                    <a:cubicBezTo>
                      <a:pt x="20" y="8"/>
                      <a:pt x="17" y="7"/>
                      <a:pt x="14" y="7"/>
                    </a:cubicBezTo>
                    <a:cubicBezTo>
                      <a:pt x="15" y="6"/>
                      <a:pt x="15" y="5"/>
                      <a:pt x="16" y="4"/>
                    </a:cubicBezTo>
                    <a:cubicBezTo>
                      <a:pt x="17" y="3"/>
                      <a:pt x="18" y="2"/>
                      <a:pt x="19" y="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1"/>
                      <a:pt x="15" y="4"/>
                      <a:pt x="14" y="6"/>
                    </a:cubicBezTo>
                    <a:cubicBezTo>
                      <a:pt x="11" y="6"/>
                      <a:pt x="7" y="6"/>
                      <a:pt x="5" y="8"/>
                    </a:cubicBezTo>
                    <a:cubicBezTo>
                      <a:pt x="3" y="10"/>
                      <a:pt x="2" y="13"/>
                      <a:pt x="1" y="1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0" name="Freeform 1755"/>
              <p:cNvSpPr/>
              <p:nvPr/>
            </p:nvSpPr>
            <p:spPr>
              <a:xfrm>
                <a:off x="8440718" y="3868759"/>
                <a:ext cx="153988" cy="187326"/>
              </a:xfrm>
              <a:custGeom>
                <a:avLst/>
                <a:gdLst>
                  <a:gd name="txL" fmla="*/ 0 w 41"/>
                  <a:gd name="txT" fmla="*/ 0 h 50"/>
                  <a:gd name="txR" fmla="*/ 41 w 41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1" h="50">
                    <a:moveTo>
                      <a:pt x="6" y="43"/>
                    </a:moveTo>
                    <a:cubicBezTo>
                      <a:pt x="10" y="48"/>
                      <a:pt x="14" y="48"/>
                      <a:pt x="18" y="49"/>
                    </a:cubicBezTo>
                    <a:cubicBezTo>
                      <a:pt x="22" y="50"/>
                      <a:pt x="26" y="50"/>
                      <a:pt x="29" y="49"/>
                    </a:cubicBezTo>
                    <a:cubicBezTo>
                      <a:pt x="32" y="49"/>
                      <a:pt x="41" y="49"/>
                      <a:pt x="41" y="49"/>
                    </a:cubicBezTo>
                    <a:cubicBezTo>
                      <a:pt x="37" y="45"/>
                      <a:pt x="39" y="38"/>
                      <a:pt x="38" y="34"/>
                    </a:cubicBezTo>
                    <a:cubicBezTo>
                      <a:pt x="38" y="30"/>
                      <a:pt x="38" y="27"/>
                      <a:pt x="37" y="24"/>
                    </a:cubicBezTo>
                    <a:cubicBezTo>
                      <a:pt x="36" y="22"/>
                      <a:pt x="35" y="19"/>
                      <a:pt x="33" y="17"/>
                    </a:cubicBezTo>
                    <a:cubicBezTo>
                      <a:pt x="31" y="15"/>
                      <a:pt x="27" y="14"/>
                      <a:pt x="23" y="13"/>
                    </a:cubicBezTo>
                    <a:cubicBezTo>
                      <a:pt x="19" y="12"/>
                      <a:pt x="14" y="12"/>
                      <a:pt x="10" y="13"/>
                    </a:cubicBezTo>
                    <a:cubicBezTo>
                      <a:pt x="10" y="12"/>
                      <a:pt x="10" y="10"/>
                      <a:pt x="10" y="8"/>
                    </a:cubicBezTo>
                    <a:cubicBezTo>
                      <a:pt x="11" y="5"/>
                      <a:pt x="12" y="3"/>
                      <a:pt x="14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1"/>
                      <a:pt x="11" y="4"/>
                      <a:pt x="10" y="6"/>
                    </a:cubicBezTo>
                    <a:cubicBezTo>
                      <a:pt x="9" y="9"/>
                      <a:pt x="9" y="12"/>
                      <a:pt x="10" y="14"/>
                    </a:cubicBezTo>
                    <a:cubicBezTo>
                      <a:pt x="7" y="15"/>
                      <a:pt x="5" y="16"/>
                      <a:pt x="3" y="18"/>
                    </a:cubicBezTo>
                    <a:cubicBezTo>
                      <a:pt x="1" y="21"/>
                      <a:pt x="0" y="24"/>
                      <a:pt x="0" y="27"/>
                    </a:cubicBezTo>
                    <a:cubicBezTo>
                      <a:pt x="0" y="33"/>
                      <a:pt x="3" y="40"/>
                      <a:pt x="6" y="4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1" name="Freeform 1756"/>
              <p:cNvSpPr/>
              <p:nvPr/>
            </p:nvSpPr>
            <p:spPr>
              <a:xfrm>
                <a:off x="8516918" y="3775096"/>
                <a:ext cx="85726" cy="93663"/>
              </a:xfrm>
              <a:custGeom>
                <a:avLst/>
                <a:gdLst>
                  <a:gd name="txL" fmla="*/ 0 w 23"/>
                  <a:gd name="txT" fmla="*/ 0 h 25"/>
                  <a:gd name="txR" fmla="*/ 23 w 23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25">
                    <a:moveTo>
                      <a:pt x="5" y="22"/>
                    </a:moveTo>
                    <a:cubicBezTo>
                      <a:pt x="7" y="24"/>
                      <a:pt x="10" y="25"/>
                      <a:pt x="12" y="25"/>
                    </a:cubicBezTo>
                    <a:cubicBezTo>
                      <a:pt x="14" y="25"/>
                      <a:pt x="16" y="25"/>
                      <a:pt x="18" y="24"/>
                    </a:cubicBezTo>
                    <a:cubicBezTo>
                      <a:pt x="18" y="24"/>
                      <a:pt x="20" y="23"/>
                      <a:pt x="21" y="23"/>
                    </a:cubicBezTo>
                    <a:cubicBezTo>
                      <a:pt x="22" y="23"/>
                      <a:pt x="23" y="22"/>
                      <a:pt x="23" y="22"/>
                    </a:cubicBezTo>
                    <a:cubicBezTo>
                      <a:pt x="21" y="21"/>
                      <a:pt x="21" y="18"/>
                      <a:pt x="21" y="15"/>
                    </a:cubicBezTo>
                    <a:cubicBezTo>
                      <a:pt x="21" y="12"/>
                      <a:pt x="20" y="9"/>
                      <a:pt x="17" y="7"/>
                    </a:cubicBezTo>
                    <a:cubicBezTo>
                      <a:pt x="16" y="6"/>
                      <a:pt x="14" y="5"/>
                      <a:pt x="12" y="5"/>
                    </a:cubicBezTo>
                    <a:cubicBezTo>
                      <a:pt x="9" y="5"/>
                      <a:pt x="7" y="6"/>
                      <a:pt x="5" y="7"/>
                    </a:cubicBezTo>
                    <a:cubicBezTo>
                      <a:pt x="5" y="6"/>
                      <a:pt x="5" y="5"/>
                      <a:pt x="5" y="4"/>
                    </a:cubicBezTo>
                    <a:cubicBezTo>
                      <a:pt x="5" y="2"/>
                      <a:pt x="5" y="1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2"/>
                      <a:pt x="4" y="3"/>
                    </a:cubicBezTo>
                    <a:cubicBezTo>
                      <a:pt x="4" y="4"/>
                      <a:pt x="4" y="6"/>
                      <a:pt x="5" y="7"/>
                    </a:cubicBezTo>
                    <a:cubicBezTo>
                      <a:pt x="2" y="8"/>
                      <a:pt x="0" y="11"/>
                      <a:pt x="1" y="15"/>
                    </a:cubicBezTo>
                    <a:cubicBezTo>
                      <a:pt x="1" y="17"/>
                      <a:pt x="3" y="20"/>
                      <a:pt x="5" y="22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2" name="Freeform 1757"/>
              <p:cNvSpPr/>
              <p:nvPr/>
            </p:nvSpPr>
            <p:spPr>
              <a:xfrm>
                <a:off x="8550256" y="3695720"/>
                <a:ext cx="71438" cy="63500"/>
              </a:xfrm>
              <a:custGeom>
                <a:avLst/>
                <a:gdLst>
                  <a:gd name="txL" fmla="*/ 0 w 19"/>
                  <a:gd name="txT" fmla="*/ 0 h 17"/>
                  <a:gd name="txR" fmla="*/ 19 w 19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9" h="17">
                    <a:moveTo>
                      <a:pt x="6" y="15"/>
                    </a:moveTo>
                    <a:cubicBezTo>
                      <a:pt x="7" y="15"/>
                      <a:pt x="9" y="15"/>
                      <a:pt x="10" y="15"/>
                    </a:cubicBezTo>
                    <a:cubicBezTo>
                      <a:pt x="12" y="15"/>
                      <a:pt x="13" y="15"/>
                      <a:pt x="15" y="15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7"/>
                      <a:pt x="19" y="17"/>
                    </a:cubicBezTo>
                    <a:cubicBezTo>
                      <a:pt x="18" y="14"/>
                      <a:pt x="19" y="11"/>
                      <a:pt x="18" y="8"/>
                    </a:cubicBezTo>
                    <a:cubicBezTo>
                      <a:pt x="17" y="5"/>
                      <a:pt x="15" y="1"/>
                      <a:pt x="12" y="1"/>
                    </a:cubicBezTo>
                    <a:cubicBezTo>
                      <a:pt x="8" y="0"/>
                      <a:pt x="5" y="2"/>
                      <a:pt x="3" y="5"/>
                    </a:cubicBezTo>
                    <a:cubicBezTo>
                      <a:pt x="2" y="4"/>
                      <a:pt x="2" y="4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2" y="4"/>
                      <a:pt x="3" y="5"/>
                    </a:cubicBezTo>
                    <a:cubicBezTo>
                      <a:pt x="2" y="7"/>
                      <a:pt x="1" y="9"/>
                      <a:pt x="3" y="11"/>
                    </a:cubicBezTo>
                    <a:cubicBezTo>
                      <a:pt x="3" y="13"/>
                      <a:pt x="5" y="14"/>
                      <a:pt x="6" y="1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3" name="Freeform 1758"/>
              <p:cNvSpPr/>
              <p:nvPr/>
            </p:nvSpPr>
            <p:spPr>
              <a:xfrm>
                <a:off x="8396267" y="3778271"/>
                <a:ext cx="115888" cy="120651"/>
              </a:xfrm>
              <a:custGeom>
                <a:avLst/>
                <a:gdLst>
                  <a:gd name="txL" fmla="*/ 0 w 31"/>
                  <a:gd name="txT" fmla="*/ 0 h 32"/>
                  <a:gd name="txR" fmla="*/ 31 w 31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32">
                    <a:moveTo>
                      <a:pt x="3" y="7"/>
                    </a:moveTo>
                    <a:cubicBezTo>
                      <a:pt x="1" y="10"/>
                      <a:pt x="0" y="13"/>
                      <a:pt x="0" y="16"/>
                    </a:cubicBezTo>
                    <a:cubicBezTo>
                      <a:pt x="0" y="19"/>
                      <a:pt x="0" y="21"/>
                      <a:pt x="0" y="24"/>
                    </a:cubicBezTo>
                    <a:cubicBezTo>
                      <a:pt x="1" y="26"/>
                      <a:pt x="0" y="32"/>
                      <a:pt x="0" y="32"/>
                    </a:cubicBezTo>
                    <a:cubicBezTo>
                      <a:pt x="4" y="30"/>
                      <a:pt x="8" y="31"/>
                      <a:pt x="12" y="30"/>
                    </a:cubicBezTo>
                    <a:cubicBezTo>
                      <a:pt x="17" y="29"/>
                      <a:pt x="23" y="27"/>
                      <a:pt x="26" y="22"/>
                    </a:cubicBezTo>
                    <a:cubicBezTo>
                      <a:pt x="29" y="17"/>
                      <a:pt x="27" y="9"/>
                      <a:pt x="23" y="5"/>
                    </a:cubicBezTo>
                    <a:cubicBezTo>
                      <a:pt x="24" y="4"/>
                      <a:pt x="25" y="4"/>
                      <a:pt x="26" y="3"/>
                    </a:cubicBezTo>
                    <a:cubicBezTo>
                      <a:pt x="28" y="2"/>
                      <a:pt x="30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29" y="1"/>
                      <a:pt x="24" y="3"/>
                      <a:pt x="22" y="5"/>
                    </a:cubicBezTo>
                    <a:cubicBezTo>
                      <a:pt x="19" y="2"/>
                      <a:pt x="15" y="0"/>
                      <a:pt x="11" y="1"/>
                    </a:cubicBezTo>
                    <a:cubicBezTo>
                      <a:pt x="9" y="2"/>
                      <a:pt x="5" y="5"/>
                      <a:pt x="3" y="7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4" name="Freeform 1760"/>
              <p:cNvSpPr/>
              <p:nvPr/>
            </p:nvSpPr>
            <p:spPr>
              <a:xfrm>
                <a:off x="4268742" y="5213380"/>
                <a:ext cx="195264" cy="220664"/>
              </a:xfrm>
              <a:custGeom>
                <a:avLst/>
                <a:gdLst>
                  <a:gd name="txL" fmla="*/ 0 w 52"/>
                  <a:gd name="txT" fmla="*/ 0 h 59"/>
                  <a:gd name="txR" fmla="*/ 52 w 52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59">
                    <a:moveTo>
                      <a:pt x="41" y="9"/>
                    </a:moveTo>
                    <a:cubicBezTo>
                      <a:pt x="37" y="6"/>
                      <a:pt x="32" y="5"/>
                      <a:pt x="27" y="4"/>
                    </a:cubicBezTo>
                    <a:cubicBezTo>
                      <a:pt x="23" y="4"/>
                      <a:pt x="19" y="4"/>
                      <a:pt x="14" y="3"/>
                    </a:cubicBezTo>
                    <a:cubicBezTo>
                      <a:pt x="12" y="3"/>
                      <a:pt x="9" y="3"/>
                      <a:pt x="6" y="2"/>
                    </a:cubicBezTo>
                    <a:cubicBezTo>
                      <a:pt x="3" y="1"/>
                      <a:pt x="0" y="0"/>
                      <a:pt x="0" y="0"/>
                    </a:cubicBezTo>
                    <a:cubicBezTo>
                      <a:pt x="2" y="4"/>
                      <a:pt x="2" y="7"/>
                      <a:pt x="2" y="11"/>
                    </a:cubicBezTo>
                    <a:cubicBezTo>
                      <a:pt x="2" y="15"/>
                      <a:pt x="1" y="19"/>
                      <a:pt x="2" y="23"/>
                    </a:cubicBezTo>
                    <a:cubicBezTo>
                      <a:pt x="2" y="27"/>
                      <a:pt x="4" y="33"/>
                      <a:pt x="6" y="37"/>
                    </a:cubicBezTo>
                    <a:cubicBezTo>
                      <a:pt x="8" y="41"/>
                      <a:pt x="11" y="45"/>
                      <a:pt x="15" y="47"/>
                    </a:cubicBezTo>
                    <a:cubicBezTo>
                      <a:pt x="19" y="49"/>
                      <a:pt x="24" y="49"/>
                      <a:pt x="29" y="49"/>
                    </a:cubicBezTo>
                    <a:cubicBezTo>
                      <a:pt x="34" y="48"/>
                      <a:pt x="39" y="46"/>
                      <a:pt x="43" y="43"/>
                    </a:cubicBezTo>
                    <a:cubicBezTo>
                      <a:pt x="44" y="45"/>
                      <a:pt x="45" y="47"/>
                      <a:pt x="45" y="49"/>
                    </a:cubicBezTo>
                    <a:cubicBezTo>
                      <a:pt x="46" y="52"/>
                      <a:pt x="45" y="56"/>
                      <a:pt x="44" y="58"/>
                    </a:cubicBezTo>
                    <a:cubicBezTo>
                      <a:pt x="46" y="59"/>
                      <a:pt x="46" y="59"/>
                      <a:pt x="46" y="59"/>
                    </a:cubicBezTo>
                    <a:cubicBezTo>
                      <a:pt x="46" y="57"/>
                      <a:pt x="47" y="54"/>
                      <a:pt x="46" y="51"/>
                    </a:cubicBezTo>
                    <a:cubicBezTo>
                      <a:pt x="46" y="48"/>
                      <a:pt x="45" y="44"/>
                      <a:pt x="44" y="42"/>
                    </a:cubicBezTo>
                    <a:cubicBezTo>
                      <a:pt x="49" y="38"/>
                      <a:pt x="52" y="31"/>
                      <a:pt x="50" y="23"/>
                    </a:cubicBezTo>
                    <a:cubicBezTo>
                      <a:pt x="48" y="18"/>
                      <a:pt x="44" y="12"/>
                      <a:pt x="41" y="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5" name="Freeform 1761"/>
              <p:cNvSpPr/>
              <p:nvPr/>
            </p:nvSpPr>
            <p:spPr>
              <a:xfrm>
                <a:off x="6965921" y="2216160"/>
                <a:ext cx="228601" cy="231777"/>
              </a:xfrm>
              <a:custGeom>
                <a:avLst/>
                <a:gdLst>
                  <a:gd name="txL" fmla="*/ 0 w 61"/>
                  <a:gd name="txT" fmla="*/ 0 h 62"/>
                  <a:gd name="txR" fmla="*/ 61 w 61"/>
                  <a:gd name="txB" fmla="*/ 62 h 6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1" h="62">
                    <a:moveTo>
                      <a:pt x="53" y="13"/>
                    </a:moveTo>
                    <a:cubicBezTo>
                      <a:pt x="46" y="6"/>
                      <a:pt x="37" y="4"/>
                      <a:pt x="28" y="4"/>
                    </a:cubicBezTo>
                    <a:cubicBezTo>
                      <a:pt x="25" y="4"/>
                      <a:pt x="21" y="5"/>
                      <a:pt x="18" y="5"/>
                    </a:cubicBezTo>
                    <a:cubicBezTo>
                      <a:pt x="14" y="5"/>
                      <a:pt x="10" y="5"/>
                      <a:pt x="7" y="3"/>
                    </a:cubicBezTo>
                    <a:cubicBezTo>
                      <a:pt x="5" y="2"/>
                      <a:pt x="2" y="1"/>
                      <a:pt x="0" y="0"/>
                    </a:cubicBezTo>
                    <a:cubicBezTo>
                      <a:pt x="1" y="1"/>
                      <a:pt x="2" y="3"/>
                      <a:pt x="3" y="5"/>
                    </a:cubicBezTo>
                    <a:cubicBezTo>
                      <a:pt x="4" y="7"/>
                      <a:pt x="5" y="10"/>
                      <a:pt x="5" y="12"/>
                    </a:cubicBezTo>
                    <a:cubicBezTo>
                      <a:pt x="6" y="16"/>
                      <a:pt x="7" y="21"/>
                      <a:pt x="8" y="24"/>
                    </a:cubicBezTo>
                    <a:cubicBezTo>
                      <a:pt x="10" y="34"/>
                      <a:pt x="14" y="44"/>
                      <a:pt x="22" y="48"/>
                    </a:cubicBezTo>
                    <a:cubicBezTo>
                      <a:pt x="26" y="50"/>
                      <a:pt x="31" y="51"/>
                      <a:pt x="36" y="51"/>
                    </a:cubicBezTo>
                    <a:cubicBezTo>
                      <a:pt x="41" y="51"/>
                      <a:pt x="46" y="51"/>
                      <a:pt x="52" y="48"/>
                    </a:cubicBezTo>
                    <a:cubicBezTo>
                      <a:pt x="53" y="53"/>
                      <a:pt x="53" y="58"/>
                      <a:pt x="50" y="62"/>
                    </a:cubicBezTo>
                    <a:cubicBezTo>
                      <a:pt x="51" y="62"/>
                      <a:pt x="51" y="62"/>
                      <a:pt x="52" y="62"/>
                    </a:cubicBezTo>
                    <a:cubicBezTo>
                      <a:pt x="52" y="62"/>
                      <a:pt x="52" y="62"/>
                      <a:pt x="53" y="61"/>
                    </a:cubicBezTo>
                    <a:cubicBezTo>
                      <a:pt x="53" y="61"/>
                      <a:pt x="53" y="60"/>
                      <a:pt x="53" y="60"/>
                    </a:cubicBezTo>
                    <a:cubicBezTo>
                      <a:pt x="54" y="59"/>
                      <a:pt x="54" y="58"/>
                      <a:pt x="54" y="56"/>
                    </a:cubicBezTo>
                    <a:cubicBezTo>
                      <a:pt x="54" y="54"/>
                      <a:pt x="54" y="51"/>
                      <a:pt x="53" y="48"/>
                    </a:cubicBezTo>
                    <a:cubicBezTo>
                      <a:pt x="54" y="47"/>
                      <a:pt x="55" y="46"/>
                      <a:pt x="56" y="45"/>
                    </a:cubicBezTo>
                    <a:cubicBezTo>
                      <a:pt x="60" y="41"/>
                      <a:pt x="61" y="34"/>
                      <a:pt x="60" y="28"/>
                    </a:cubicBezTo>
                    <a:cubicBezTo>
                      <a:pt x="59" y="22"/>
                      <a:pt x="57" y="16"/>
                      <a:pt x="53" y="1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6" name="Freeform 1762"/>
              <p:cNvSpPr/>
              <p:nvPr/>
            </p:nvSpPr>
            <p:spPr>
              <a:xfrm>
                <a:off x="5541925" y="4187848"/>
                <a:ext cx="187326" cy="277814"/>
              </a:xfrm>
              <a:custGeom>
                <a:avLst/>
                <a:gdLst>
                  <a:gd name="txL" fmla="*/ 0 w 50"/>
                  <a:gd name="txT" fmla="*/ 0 h 74"/>
                  <a:gd name="txR" fmla="*/ 50 w 50"/>
                  <a:gd name="txB" fmla="*/ 74 h 74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50" h="74">
                    <a:moveTo>
                      <a:pt x="0" y="42"/>
                    </a:moveTo>
                    <a:cubicBezTo>
                      <a:pt x="0" y="48"/>
                      <a:pt x="4" y="53"/>
                      <a:pt x="8" y="57"/>
                    </a:cubicBezTo>
                    <a:cubicBezTo>
                      <a:pt x="11" y="61"/>
                      <a:pt x="15" y="64"/>
                      <a:pt x="19" y="67"/>
                    </a:cubicBezTo>
                    <a:cubicBezTo>
                      <a:pt x="21" y="68"/>
                      <a:pt x="24" y="70"/>
                      <a:pt x="26" y="72"/>
                    </a:cubicBezTo>
                    <a:cubicBezTo>
                      <a:pt x="29" y="73"/>
                      <a:pt x="31" y="74"/>
                      <a:pt x="31" y="74"/>
                    </a:cubicBezTo>
                    <a:cubicBezTo>
                      <a:pt x="31" y="72"/>
                      <a:pt x="32" y="69"/>
                      <a:pt x="35" y="66"/>
                    </a:cubicBezTo>
                    <a:cubicBezTo>
                      <a:pt x="37" y="63"/>
                      <a:pt x="39" y="61"/>
                      <a:pt x="41" y="58"/>
                    </a:cubicBezTo>
                    <a:cubicBezTo>
                      <a:pt x="44" y="55"/>
                      <a:pt x="47" y="51"/>
                      <a:pt x="48" y="45"/>
                    </a:cubicBezTo>
                    <a:cubicBezTo>
                      <a:pt x="49" y="40"/>
                      <a:pt x="50" y="34"/>
                      <a:pt x="48" y="28"/>
                    </a:cubicBezTo>
                    <a:cubicBezTo>
                      <a:pt x="47" y="22"/>
                      <a:pt x="42" y="18"/>
                      <a:pt x="37" y="16"/>
                    </a:cubicBezTo>
                    <a:cubicBezTo>
                      <a:pt x="31" y="14"/>
                      <a:pt x="25" y="14"/>
                      <a:pt x="20" y="15"/>
                    </a:cubicBezTo>
                    <a:cubicBezTo>
                      <a:pt x="19" y="13"/>
                      <a:pt x="19" y="11"/>
                      <a:pt x="20" y="9"/>
                    </a:cubicBezTo>
                    <a:cubicBezTo>
                      <a:pt x="20" y="6"/>
                      <a:pt x="21" y="3"/>
                      <a:pt x="22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2"/>
                      <a:pt x="20" y="5"/>
                      <a:pt x="19" y="7"/>
                    </a:cubicBezTo>
                    <a:cubicBezTo>
                      <a:pt x="19" y="10"/>
                      <a:pt x="18" y="13"/>
                      <a:pt x="19" y="15"/>
                    </a:cubicBezTo>
                    <a:cubicBezTo>
                      <a:pt x="15" y="16"/>
                      <a:pt x="12" y="18"/>
                      <a:pt x="9" y="19"/>
                    </a:cubicBezTo>
                    <a:cubicBezTo>
                      <a:pt x="6" y="21"/>
                      <a:pt x="4" y="23"/>
                      <a:pt x="3" y="25"/>
                    </a:cubicBezTo>
                    <a:cubicBezTo>
                      <a:pt x="2" y="27"/>
                      <a:pt x="1" y="30"/>
                      <a:pt x="0" y="33"/>
                    </a:cubicBezTo>
                    <a:cubicBezTo>
                      <a:pt x="0" y="36"/>
                      <a:pt x="0" y="39"/>
                      <a:pt x="0" y="4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7" name="Freeform 1763"/>
              <p:cNvSpPr/>
              <p:nvPr/>
            </p:nvSpPr>
            <p:spPr>
              <a:xfrm>
                <a:off x="4972009" y="4029097"/>
                <a:ext cx="228601" cy="150814"/>
              </a:xfrm>
              <a:custGeom>
                <a:avLst/>
                <a:gdLst>
                  <a:gd name="txL" fmla="*/ 0 w 61"/>
                  <a:gd name="txT" fmla="*/ 0 h 40"/>
                  <a:gd name="txR" fmla="*/ 61 w 61"/>
                  <a:gd name="txB" fmla="*/ 40 h 4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61" h="40">
                    <a:moveTo>
                      <a:pt x="32" y="0"/>
                    </a:moveTo>
                    <a:cubicBezTo>
                      <a:pt x="28" y="1"/>
                      <a:pt x="25" y="3"/>
                      <a:pt x="21" y="5"/>
                    </a:cubicBezTo>
                    <a:cubicBezTo>
                      <a:pt x="18" y="6"/>
                      <a:pt x="15" y="8"/>
                      <a:pt x="12" y="10"/>
                    </a:cubicBezTo>
                    <a:cubicBezTo>
                      <a:pt x="11" y="11"/>
                      <a:pt x="8" y="12"/>
                      <a:pt x="6" y="12"/>
                    </a:cubicBezTo>
                    <a:cubicBezTo>
                      <a:pt x="3" y="13"/>
                      <a:pt x="0" y="12"/>
                      <a:pt x="0" y="12"/>
                    </a:cubicBezTo>
                    <a:cubicBezTo>
                      <a:pt x="3" y="15"/>
                      <a:pt x="5" y="18"/>
                      <a:pt x="7" y="21"/>
                    </a:cubicBezTo>
                    <a:cubicBezTo>
                      <a:pt x="9" y="24"/>
                      <a:pt x="11" y="27"/>
                      <a:pt x="13" y="29"/>
                    </a:cubicBezTo>
                    <a:cubicBezTo>
                      <a:pt x="20" y="35"/>
                      <a:pt x="30" y="40"/>
                      <a:pt x="39" y="37"/>
                    </a:cubicBezTo>
                    <a:cubicBezTo>
                      <a:pt x="43" y="36"/>
                      <a:pt x="46" y="33"/>
                      <a:pt x="48" y="29"/>
                    </a:cubicBezTo>
                    <a:cubicBezTo>
                      <a:pt x="50" y="25"/>
                      <a:pt x="50" y="21"/>
                      <a:pt x="50" y="16"/>
                    </a:cubicBezTo>
                    <a:cubicBezTo>
                      <a:pt x="51" y="16"/>
                      <a:pt x="53" y="16"/>
                      <a:pt x="54" y="17"/>
                    </a:cubicBezTo>
                    <a:cubicBezTo>
                      <a:pt x="57" y="17"/>
                      <a:pt x="59" y="18"/>
                      <a:pt x="61" y="19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60" y="18"/>
                      <a:pt x="58" y="17"/>
                      <a:pt x="56" y="17"/>
                    </a:cubicBezTo>
                    <a:cubicBezTo>
                      <a:pt x="54" y="16"/>
                      <a:pt x="51" y="16"/>
                      <a:pt x="50" y="16"/>
                    </a:cubicBezTo>
                    <a:cubicBezTo>
                      <a:pt x="49" y="10"/>
                      <a:pt x="46" y="5"/>
                      <a:pt x="42" y="3"/>
                    </a:cubicBezTo>
                    <a:cubicBezTo>
                      <a:pt x="39" y="1"/>
                      <a:pt x="35" y="0"/>
                      <a:pt x="32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8" name="Freeform 1764"/>
              <p:cNvSpPr/>
              <p:nvPr/>
            </p:nvSpPr>
            <p:spPr>
              <a:xfrm>
                <a:off x="7164360" y="2032009"/>
                <a:ext cx="38100" cy="146051"/>
              </a:xfrm>
              <a:custGeom>
                <a:avLst/>
                <a:gdLst>
                  <a:gd name="txL" fmla="*/ 0 w 10"/>
                  <a:gd name="txT" fmla="*/ 0 h 39"/>
                  <a:gd name="txR" fmla="*/ 10 w 10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39">
                    <a:moveTo>
                      <a:pt x="2" y="39"/>
                    </a:moveTo>
                    <a:cubicBezTo>
                      <a:pt x="3" y="33"/>
                      <a:pt x="5" y="26"/>
                      <a:pt x="5" y="19"/>
                    </a:cubicBezTo>
                    <a:cubicBezTo>
                      <a:pt x="4" y="16"/>
                      <a:pt x="3" y="12"/>
                      <a:pt x="2" y="9"/>
                    </a:cubicBezTo>
                    <a:cubicBezTo>
                      <a:pt x="1" y="6"/>
                      <a:pt x="0" y="3"/>
                      <a:pt x="0" y="0"/>
                    </a:cubicBezTo>
                    <a:cubicBezTo>
                      <a:pt x="3" y="3"/>
                      <a:pt x="6" y="7"/>
                      <a:pt x="9" y="10"/>
                    </a:cubicBezTo>
                    <a:cubicBezTo>
                      <a:pt x="10" y="15"/>
                      <a:pt x="8" y="21"/>
                      <a:pt x="8" y="24"/>
                    </a:cubicBezTo>
                    <a:cubicBezTo>
                      <a:pt x="6" y="29"/>
                      <a:pt x="4" y="34"/>
                      <a:pt x="2" y="3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9" name="Freeform 1767"/>
              <p:cNvSpPr/>
              <p:nvPr/>
            </p:nvSpPr>
            <p:spPr>
              <a:xfrm>
                <a:off x="7067522" y="2065346"/>
                <a:ext cx="96838" cy="142876"/>
              </a:xfrm>
              <a:custGeom>
                <a:avLst/>
                <a:gdLst>
                  <a:gd name="txL" fmla="*/ 0 w 26"/>
                  <a:gd name="txT" fmla="*/ 0 h 38"/>
                  <a:gd name="txR" fmla="*/ 26 w 26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38">
                    <a:moveTo>
                      <a:pt x="13" y="24"/>
                    </a:moveTo>
                    <a:cubicBezTo>
                      <a:pt x="16" y="26"/>
                      <a:pt x="20" y="29"/>
                      <a:pt x="22" y="32"/>
                    </a:cubicBezTo>
                    <a:cubicBezTo>
                      <a:pt x="24" y="34"/>
                      <a:pt x="26" y="38"/>
                      <a:pt x="26" y="38"/>
                    </a:cubicBezTo>
                    <a:cubicBezTo>
                      <a:pt x="24" y="35"/>
                      <a:pt x="20" y="33"/>
                      <a:pt x="17" y="31"/>
                    </a:cubicBezTo>
                    <a:cubicBezTo>
                      <a:pt x="13" y="28"/>
                      <a:pt x="9" y="27"/>
                      <a:pt x="5" y="24"/>
                    </a:cubicBezTo>
                    <a:cubicBezTo>
                      <a:pt x="1" y="22"/>
                      <a:pt x="0" y="17"/>
                      <a:pt x="0" y="13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2" y="7"/>
                      <a:pt x="5" y="3"/>
                      <a:pt x="8" y="0"/>
                    </a:cubicBezTo>
                    <a:cubicBezTo>
                      <a:pt x="7" y="2"/>
                      <a:pt x="6" y="4"/>
                      <a:pt x="6" y="6"/>
                    </a:cubicBezTo>
                    <a:cubicBezTo>
                      <a:pt x="6" y="15"/>
                      <a:pt x="10" y="21"/>
                      <a:pt x="13" y="2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0" name="Freeform 1768"/>
              <p:cNvSpPr/>
              <p:nvPr/>
            </p:nvSpPr>
            <p:spPr>
              <a:xfrm>
                <a:off x="7092922" y="2019308"/>
                <a:ext cx="123826" cy="260352"/>
              </a:xfrm>
              <a:custGeom>
                <a:avLst/>
                <a:gdLst>
                  <a:gd name="txL" fmla="*/ 0 w 33"/>
                  <a:gd name="txT" fmla="*/ 0 h 69"/>
                  <a:gd name="txR" fmla="*/ 33 w 33"/>
                  <a:gd name="txB" fmla="*/ 69 h 6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69">
                    <a:moveTo>
                      <a:pt x="2" y="30"/>
                    </a:moveTo>
                    <a:cubicBezTo>
                      <a:pt x="3" y="31"/>
                      <a:pt x="4" y="32"/>
                      <a:pt x="5" y="33"/>
                    </a:cubicBezTo>
                    <a:cubicBezTo>
                      <a:pt x="7" y="35"/>
                      <a:pt x="9" y="37"/>
                      <a:pt x="11" y="39"/>
                    </a:cubicBezTo>
                    <a:cubicBezTo>
                      <a:pt x="12" y="40"/>
                      <a:pt x="14" y="41"/>
                      <a:pt x="15" y="42"/>
                    </a:cubicBezTo>
                    <a:cubicBezTo>
                      <a:pt x="15" y="42"/>
                      <a:pt x="16" y="43"/>
                      <a:pt x="16" y="43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7" y="44"/>
                      <a:pt x="18" y="44"/>
                      <a:pt x="18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9" y="45"/>
                      <a:pt x="19" y="46"/>
                      <a:pt x="20" y="46"/>
                    </a:cubicBezTo>
                    <a:cubicBezTo>
                      <a:pt x="19" y="45"/>
                      <a:pt x="19" y="44"/>
                      <a:pt x="18" y="43"/>
                    </a:cubicBezTo>
                    <a:cubicBezTo>
                      <a:pt x="18" y="42"/>
                      <a:pt x="18" y="42"/>
                      <a:pt x="17" y="41"/>
                    </a:cubicBezTo>
                    <a:cubicBezTo>
                      <a:pt x="17" y="40"/>
                      <a:pt x="17" y="40"/>
                      <a:pt x="16" y="39"/>
                    </a:cubicBezTo>
                    <a:cubicBezTo>
                      <a:pt x="16" y="38"/>
                      <a:pt x="15" y="36"/>
                      <a:pt x="15" y="35"/>
                    </a:cubicBezTo>
                    <a:cubicBezTo>
                      <a:pt x="14" y="34"/>
                      <a:pt x="14" y="33"/>
                      <a:pt x="14" y="32"/>
                    </a:cubicBezTo>
                    <a:cubicBezTo>
                      <a:pt x="13" y="30"/>
                      <a:pt x="12" y="29"/>
                      <a:pt x="11" y="28"/>
                    </a:cubicBezTo>
                    <a:cubicBezTo>
                      <a:pt x="11" y="27"/>
                      <a:pt x="10" y="26"/>
                      <a:pt x="10" y="26"/>
                    </a:cubicBezTo>
                    <a:cubicBezTo>
                      <a:pt x="10" y="25"/>
                      <a:pt x="9" y="24"/>
                      <a:pt x="9" y="23"/>
                    </a:cubicBezTo>
                    <a:cubicBezTo>
                      <a:pt x="9" y="22"/>
                      <a:pt x="8" y="20"/>
                      <a:pt x="8" y="18"/>
                    </a:cubicBezTo>
                    <a:cubicBezTo>
                      <a:pt x="7" y="17"/>
                      <a:pt x="7" y="17"/>
                      <a:pt x="7" y="16"/>
                    </a:cubicBezTo>
                    <a:cubicBezTo>
                      <a:pt x="7" y="15"/>
                      <a:pt x="8" y="14"/>
                      <a:pt x="8" y="13"/>
                    </a:cubicBezTo>
                    <a:cubicBezTo>
                      <a:pt x="7" y="15"/>
                      <a:pt x="7" y="17"/>
                      <a:pt x="8" y="18"/>
                    </a:cubicBezTo>
                    <a:cubicBezTo>
                      <a:pt x="8" y="20"/>
                      <a:pt x="9" y="21"/>
                      <a:pt x="10" y="23"/>
                    </a:cubicBezTo>
                    <a:cubicBezTo>
                      <a:pt x="10" y="24"/>
                      <a:pt x="10" y="24"/>
                      <a:pt x="11" y="25"/>
                    </a:cubicBezTo>
                    <a:cubicBezTo>
                      <a:pt x="11" y="26"/>
                      <a:pt x="12" y="27"/>
                      <a:pt x="12" y="27"/>
                    </a:cubicBezTo>
                    <a:cubicBezTo>
                      <a:pt x="12" y="28"/>
                      <a:pt x="13" y="28"/>
                      <a:pt x="13" y="29"/>
                    </a:cubicBezTo>
                    <a:cubicBezTo>
                      <a:pt x="12" y="25"/>
                      <a:pt x="11" y="21"/>
                      <a:pt x="11" y="17"/>
                    </a:cubicBezTo>
                    <a:cubicBezTo>
                      <a:pt x="11" y="14"/>
                      <a:pt x="11" y="11"/>
                      <a:pt x="12" y="8"/>
                    </a:cubicBezTo>
                    <a:cubicBezTo>
                      <a:pt x="12" y="7"/>
                      <a:pt x="12" y="5"/>
                      <a:pt x="12" y="4"/>
                    </a:cubicBezTo>
                    <a:cubicBezTo>
                      <a:pt x="13" y="2"/>
                      <a:pt x="13" y="1"/>
                      <a:pt x="14" y="0"/>
                    </a:cubicBezTo>
                    <a:cubicBezTo>
                      <a:pt x="14" y="0"/>
                      <a:pt x="14" y="1"/>
                      <a:pt x="14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5"/>
                      <a:pt x="13" y="7"/>
                      <a:pt x="13" y="8"/>
                    </a:cubicBezTo>
                    <a:cubicBezTo>
                      <a:pt x="13" y="11"/>
                      <a:pt x="13" y="14"/>
                      <a:pt x="13" y="17"/>
                    </a:cubicBezTo>
                    <a:cubicBezTo>
                      <a:pt x="13" y="23"/>
                      <a:pt x="14" y="29"/>
                      <a:pt x="16" y="34"/>
                    </a:cubicBezTo>
                    <a:cubicBezTo>
                      <a:pt x="17" y="36"/>
                      <a:pt x="17" y="37"/>
                      <a:pt x="18" y="38"/>
                    </a:cubicBezTo>
                    <a:cubicBezTo>
                      <a:pt x="18" y="39"/>
                      <a:pt x="18" y="40"/>
                      <a:pt x="19" y="40"/>
                    </a:cubicBezTo>
                    <a:cubicBezTo>
                      <a:pt x="19" y="41"/>
                      <a:pt x="19" y="42"/>
                      <a:pt x="20" y="42"/>
                    </a:cubicBezTo>
                    <a:cubicBezTo>
                      <a:pt x="20" y="42"/>
                      <a:pt x="20" y="43"/>
                      <a:pt x="20" y="43"/>
                    </a:cubicBezTo>
                    <a:cubicBezTo>
                      <a:pt x="20" y="43"/>
                      <a:pt x="20" y="42"/>
                      <a:pt x="20" y="42"/>
                    </a:cubicBezTo>
                    <a:cubicBezTo>
                      <a:pt x="20" y="41"/>
                      <a:pt x="20" y="41"/>
                      <a:pt x="20" y="40"/>
                    </a:cubicBezTo>
                    <a:cubicBezTo>
                      <a:pt x="20" y="39"/>
                      <a:pt x="20" y="38"/>
                      <a:pt x="21" y="37"/>
                    </a:cubicBezTo>
                    <a:cubicBezTo>
                      <a:pt x="21" y="34"/>
                      <a:pt x="23" y="31"/>
                      <a:pt x="23" y="28"/>
                    </a:cubicBezTo>
                    <a:cubicBezTo>
                      <a:pt x="23" y="27"/>
                      <a:pt x="23" y="26"/>
                      <a:pt x="23" y="26"/>
                    </a:cubicBezTo>
                    <a:cubicBezTo>
                      <a:pt x="23" y="25"/>
                      <a:pt x="23" y="24"/>
                      <a:pt x="23" y="23"/>
                    </a:cubicBezTo>
                    <a:cubicBezTo>
                      <a:pt x="23" y="21"/>
                      <a:pt x="23" y="20"/>
                      <a:pt x="22" y="18"/>
                    </a:cubicBezTo>
                    <a:cubicBezTo>
                      <a:pt x="22" y="17"/>
                      <a:pt x="22" y="15"/>
                      <a:pt x="21" y="13"/>
                    </a:cubicBezTo>
                    <a:cubicBezTo>
                      <a:pt x="21" y="12"/>
                      <a:pt x="20" y="10"/>
                      <a:pt x="20" y="9"/>
                    </a:cubicBezTo>
                    <a:cubicBezTo>
                      <a:pt x="21" y="10"/>
                      <a:pt x="21" y="12"/>
                      <a:pt x="22" y="13"/>
                    </a:cubicBezTo>
                    <a:cubicBezTo>
                      <a:pt x="22" y="15"/>
                      <a:pt x="23" y="17"/>
                      <a:pt x="23" y="18"/>
                    </a:cubicBezTo>
                    <a:cubicBezTo>
                      <a:pt x="23" y="20"/>
                      <a:pt x="24" y="21"/>
                      <a:pt x="24" y="23"/>
                    </a:cubicBezTo>
                    <a:cubicBezTo>
                      <a:pt x="24" y="24"/>
                      <a:pt x="24" y="25"/>
                      <a:pt x="24" y="26"/>
                    </a:cubicBezTo>
                    <a:cubicBezTo>
                      <a:pt x="24" y="26"/>
                      <a:pt x="24" y="27"/>
                      <a:pt x="24" y="28"/>
                    </a:cubicBezTo>
                    <a:cubicBezTo>
                      <a:pt x="23" y="31"/>
                      <a:pt x="22" y="34"/>
                      <a:pt x="22" y="38"/>
                    </a:cubicBezTo>
                    <a:cubicBezTo>
                      <a:pt x="21" y="39"/>
                      <a:pt x="21" y="41"/>
                      <a:pt x="21" y="42"/>
                    </a:cubicBezTo>
                    <a:cubicBezTo>
                      <a:pt x="21" y="43"/>
                      <a:pt x="21" y="44"/>
                      <a:pt x="21" y="45"/>
                    </a:cubicBezTo>
                    <a:cubicBezTo>
                      <a:pt x="21" y="45"/>
                      <a:pt x="21" y="45"/>
                      <a:pt x="21" y="46"/>
                    </a:cubicBezTo>
                    <a:cubicBezTo>
                      <a:pt x="22" y="48"/>
                      <a:pt x="22" y="49"/>
                      <a:pt x="23" y="51"/>
                    </a:cubicBezTo>
                    <a:cubicBezTo>
                      <a:pt x="23" y="52"/>
                      <a:pt x="23" y="54"/>
                      <a:pt x="24" y="55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4" y="54"/>
                      <a:pt x="25" y="53"/>
                      <a:pt x="25" y="53"/>
                    </a:cubicBezTo>
                    <a:cubicBezTo>
                      <a:pt x="26" y="52"/>
                      <a:pt x="26" y="52"/>
                      <a:pt x="27" y="51"/>
                    </a:cubicBezTo>
                    <a:cubicBezTo>
                      <a:pt x="27" y="50"/>
                      <a:pt x="28" y="49"/>
                      <a:pt x="29" y="48"/>
                    </a:cubicBezTo>
                    <a:cubicBezTo>
                      <a:pt x="29" y="47"/>
                      <a:pt x="30" y="46"/>
                      <a:pt x="30" y="45"/>
                    </a:cubicBezTo>
                    <a:cubicBezTo>
                      <a:pt x="31" y="42"/>
                      <a:pt x="32" y="40"/>
                      <a:pt x="33" y="37"/>
                    </a:cubicBezTo>
                    <a:cubicBezTo>
                      <a:pt x="33" y="36"/>
                      <a:pt x="33" y="34"/>
                      <a:pt x="33" y="33"/>
                    </a:cubicBezTo>
                    <a:cubicBezTo>
                      <a:pt x="33" y="32"/>
                      <a:pt x="33" y="30"/>
                      <a:pt x="33" y="29"/>
                    </a:cubicBezTo>
                    <a:cubicBezTo>
                      <a:pt x="33" y="30"/>
                      <a:pt x="33" y="32"/>
                      <a:pt x="33" y="33"/>
                    </a:cubicBezTo>
                    <a:cubicBezTo>
                      <a:pt x="33" y="34"/>
                      <a:pt x="33" y="36"/>
                      <a:pt x="33" y="37"/>
                    </a:cubicBezTo>
                    <a:cubicBezTo>
                      <a:pt x="33" y="40"/>
                      <a:pt x="32" y="42"/>
                      <a:pt x="31" y="45"/>
                    </a:cubicBezTo>
                    <a:cubicBezTo>
                      <a:pt x="31" y="46"/>
                      <a:pt x="30" y="47"/>
                      <a:pt x="29" y="49"/>
                    </a:cubicBezTo>
                    <a:cubicBezTo>
                      <a:pt x="29" y="50"/>
                      <a:pt x="28" y="51"/>
                      <a:pt x="27" y="52"/>
                    </a:cubicBezTo>
                    <a:cubicBezTo>
                      <a:pt x="27" y="52"/>
                      <a:pt x="27" y="53"/>
                      <a:pt x="27" y="53"/>
                    </a:cubicBezTo>
                    <a:cubicBezTo>
                      <a:pt x="26" y="53"/>
                      <a:pt x="26" y="53"/>
                      <a:pt x="26" y="54"/>
                    </a:cubicBezTo>
                    <a:cubicBezTo>
                      <a:pt x="26" y="54"/>
                      <a:pt x="25" y="55"/>
                      <a:pt x="25" y="55"/>
                    </a:cubicBezTo>
                    <a:cubicBezTo>
                      <a:pt x="24" y="56"/>
                      <a:pt x="24" y="56"/>
                      <a:pt x="24" y="57"/>
                    </a:cubicBezTo>
                    <a:cubicBezTo>
                      <a:pt x="24" y="58"/>
                      <a:pt x="24" y="59"/>
                      <a:pt x="24" y="60"/>
                    </a:cubicBezTo>
                    <a:cubicBezTo>
                      <a:pt x="24" y="61"/>
                      <a:pt x="24" y="62"/>
                      <a:pt x="24" y="63"/>
                    </a:cubicBezTo>
                    <a:cubicBezTo>
                      <a:pt x="24" y="63"/>
                      <a:pt x="24" y="63"/>
                      <a:pt x="24" y="64"/>
                    </a:cubicBezTo>
                    <a:cubicBezTo>
                      <a:pt x="24" y="64"/>
                      <a:pt x="24" y="64"/>
                      <a:pt x="24" y="64"/>
                    </a:cubicBezTo>
                    <a:cubicBezTo>
                      <a:pt x="24" y="64"/>
                      <a:pt x="24" y="64"/>
                      <a:pt x="24" y="64"/>
                    </a:cubicBezTo>
                    <a:cubicBezTo>
                      <a:pt x="23" y="66"/>
                      <a:pt x="23" y="67"/>
                      <a:pt x="23" y="69"/>
                    </a:cubicBezTo>
                    <a:cubicBezTo>
                      <a:pt x="23" y="68"/>
                      <a:pt x="23" y="67"/>
                      <a:pt x="23" y="67"/>
                    </a:cubicBezTo>
                    <a:cubicBezTo>
                      <a:pt x="23" y="66"/>
                      <a:pt x="23" y="65"/>
                      <a:pt x="23" y="64"/>
                    </a:cubicBezTo>
                    <a:cubicBezTo>
                      <a:pt x="23" y="63"/>
                      <a:pt x="23" y="62"/>
                      <a:pt x="23" y="61"/>
                    </a:cubicBezTo>
                    <a:cubicBezTo>
                      <a:pt x="23" y="61"/>
                      <a:pt x="22" y="61"/>
                      <a:pt x="22" y="61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2" y="60"/>
                      <a:pt x="22" y="59"/>
                      <a:pt x="22" y="59"/>
                    </a:cubicBezTo>
                    <a:cubicBezTo>
                      <a:pt x="22" y="59"/>
                      <a:pt x="22" y="58"/>
                      <a:pt x="21" y="58"/>
                    </a:cubicBezTo>
                    <a:cubicBezTo>
                      <a:pt x="21" y="57"/>
                      <a:pt x="21" y="57"/>
                      <a:pt x="20" y="56"/>
                    </a:cubicBezTo>
                    <a:cubicBezTo>
                      <a:pt x="19" y="54"/>
                      <a:pt x="17" y="52"/>
                      <a:pt x="15" y="50"/>
                    </a:cubicBezTo>
                    <a:cubicBezTo>
                      <a:pt x="15" y="50"/>
                      <a:pt x="15" y="49"/>
                      <a:pt x="14" y="49"/>
                    </a:cubicBezTo>
                    <a:cubicBezTo>
                      <a:pt x="14" y="48"/>
                      <a:pt x="13" y="48"/>
                      <a:pt x="12" y="48"/>
                    </a:cubicBezTo>
                    <a:cubicBezTo>
                      <a:pt x="11" y="47"/>
                      <a:pt x="10" y="46"/>
                      <a:pt x="9" y="46"/>
                    </a:cubicBezTo>
                    <a:cubicBezTo>
                      <a:pt x="6" y="45"/>
                      <a:pt x="4" y="45"/>
                      <a:pt x="1" y="44"/>
                    </a:cubicBezTo>
                    <a:cubicBezTo>
                      <a:pt x="2" y="44"/>
                      <a:pt x="4" y="45"/>
                      <a:pt x="5" y="45"/>
                    </a:cubicBezTo>
                    <a:cubicBezTo>
                      <a:pt x="6" y="45"/>
                      <a:pt x="8" y="45"/>
                      <a:pt x="9" y="45"/>
                    </a:cubicBezTo>
                    <a:cubicBezTo>
                      <a:pt x="10" y="46"/>
                      <a:pt x="12" y="46"/>
                      <a:pt x="13" y="47"/>
                    </a:cubicBezTo>
                    <a:cubicBezTo>
                      <a:pt x="13" y="47"/>
                      <a:pt x="14" y="48"/>
                      <a:pt x="14" y="48"/>
                    </a:cubicBezTo>
                    <a:cubicBezTo>
                      <a:pt x="15" y="49"/>
                      <a:pt x="15" y="49"/>
                      <a:pt x="16" y="50"/>
                    </a:cubicBezTo>
                    <a:cubicBezTo>
                      <a:pt x="17" y="51"/>
                      <a:pt x="18" y="52"/>
                      <a:pt x="19" y="53"/>
                    </a:cubicBezTo>
                    <a:cubicBezTo>
                      <a:pt x="20" y="54"/>
                      <a:pt x="20" y="55"/>
                      <a:pt x="21" y="56"/>
                    </a:cubicBezTo>
                    <a:cubicBezTo>
                      <a:pt x="22" y="56"/>
                      <a:pt x="22" y="57"/>
                      <a:pt x="22" y="58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2" y="56"/>
                      <a:pt x="22" y="53"/>
                      <a:pt x="21" y="51"/>
                    </a:cubicBezTo>
                    <a:cubicBezTo>
                      <a:pt x="21" y="51"/>
                      <a:pt x="21" y="50"/>
                      <a:pt x="21" y="50"/>
                    </a:cubicBezTo>
                    <a:cubicBezTo>
                      <a:pt x="21" y="50"/>
                      <a:pt x="20" y="49"/>
                      <a:pt x="20" y="49"/>
                    </a:cubicBezTo>
                    <a:cubicBezTo>
                      <a:pt x="19" y="47"/>
                      <a:pt x="19" y="46"/>
                      <a:pt x="17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5" y="44"/>
                      <a:pt x="15" y="43"/>
                      <a:pt x="14" y="43"/>
                    </a:cubicBezTo>
                    <a:cubicBezTo>
                      <a:pt x="13" y="42"/>
                      <a:pt x="12" y="41"/>
                      <a:pt x="11" y="40"/>
                    </a:cubicBezTo>
                    <a:cubicBezTo>
                      <a:pt x="8" y="38"/>
                      <a:pt x="6" y="36"/>
                      <a:pt x="4" y="34"/>
                    </a:cubicBezTo>
                    <a:cubicBezTo>
                      <a:pt x="3" y="33"/>
                      <a:pt x="2" y="32"/>
                      <a:pt x="1" y="30"/>
                    </a:cubicBezTo>
                    <a:cubicBezTo>
                      <a:pt x="1" y="29"/>
                      <a:pt x="0" y="27"/>
                      <a:pt x="0" y="26"/>
                    </a:cubicBezTo>
                    <a:cubicBezTo>
                      <a:pt x="1" y="27"/>
                      <a:pt x="1" y="29"/>
                      <a:pt x="2" y="3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1" name="Freeform 1769"/>
              <p:cNvSpPr/>
              <p:nvPr/>
            </p:nvSpPr>
            <p:spPr>
              <a:xfrm>
                <a:off x="7351686" y="1776419"/>
                <a:ext cx="46038" cy="146051"/>
              </a:xfrm>
              <a:custGeom>
                <a:avLst/>
                <a:gdLst>
                  <a:gd name="txL" fmla="*/ 0 w 12"/>
                  <a:gd name="txT" fmla="*/ 0 h 39"/>
                  <a:gd name="txR" fmla="*/ 12 w 12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" h="39">
                    <a:moveTo>
                      <a:pt x="12" y="39"/>
                    </a:moveTo>
                    <a:cubicBezTo>
                      <a:pt x="10" y="32"/>
                      <a:pt x="7" y="26"/>
                      <a:pt x="6" y="19"/>
                    </a:cubicBezTo>
                    <a:cubicBezTo>
                      <a:pt x="6" y="16"/>
                      <a:pt x="6" y="12"/>
                      <a:pt x="7" y="9"/>
                    </a:cubicBezTo>
                    <a:cubicBezTo>
                      <a:pt x="7" y="6"/>
                      <a:pt x="8" y="2"/>
                      <a:pt x="7" y="0"/>
                    </a:cubicBezTo>
                    <a:cubicBezTo>
                      <a:pt x="5" y="3"/>
                      <a:pt x="3" y="7"/>
                      <a:pt x="0" y="11"/>
                    </a:cubicBezTo>
                    <a:cubicBezTo>
                      <a:pt x="0" y="16"/>
                      <a:pt x="3" y="22"/>
                      <a:pt x="4" y="24"/>
                    </a:cubicBezTo>
                    <a:cubicBezTo>
                      <a:pt x="6" y="29"/>
                      <a:pt x="9" y="34"/>
                      <a:pt x="12" y="3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2" name="Freeform 1772"/>
              <p:cNvSpPr/>
              <p:nvPr/>
            </p:nvSpPr>
            <p:spPr>
              <a:xfrm>
                <a:off x="7408836" y="1795469"/>
                <a:ext cx="82551" cy="153989"/>
              </a:xfrm>
              <a:custGeom>
                <a:avLst/>
                <a:gdLst>
                  <a:gd name="txL" fmla="*/ 0 w 22"/>
                  <a:gd name="txT" fmla="*/ 0 h 41"/>
                  <a:gd name="txR" fmla="*/ 22 w 22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41">
                    <a:moveTo>
                      <a:pt x="11" y="25"/>
                    </a:moveTo>
                    <a:cubicBezTo>
                      <a:pt x="8" y="27"/>
                      <a:pt x="4" y="32"/>
                      <a:pt x="3" y="34"/>
                    </a:cubicBezTo>
                    <a:cubicBezTo>
                      <a:pt x="1" y="36"/>
                      <a:pt x="0" y="41"/>
                      <a:pt x="0" y="41"/>
                    </a:cubicBezTo>
                    <a:cubicBezTo>
                      <a:pt x="2" y="38"/>
                      <a:pt x="5" y="35"/>
                      <a:pt x="8" y="32"/>
                    </a:cubicBezTo>
                    <a:cubicBezTo>
                      <a:pt x="11" y="29"/>
                      <a:pt x="15" y="27"/>
                      <a:pt x="19" y="24"/>
                    </a:cubicBezTo>
                    <a:cubicBezTo>
                      <a:pt x="22" y="21"/>
                      <a:pt x="22" y="16"/>
                      <a:pt x="22" y="12"/>
                    </a:cubicBezTo>
                    <a:cubicBezTo>
                      <a:pt x="22" y="12"/>
                      <a:pt x="22" y="11"/>
                      <a:pt x="22" y="10"/>
                    </a:cubicBezTo>
                    <a:cubicBezTo>
                      <a:pt x="19" y="7"/>
                      <a:pt x="15" y="3"/>
                      <a:pt x="12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6" y="15"/>
                      <a:pt x="13" y="22"/>
                      <a:pt x="11" y="2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3" name="Freeform 1773"/>
              <p:cNvSpPr/>
              <p:nvPr/>
            </p:nvSpPr>
            <p:spPr>
              <a:xfrm>
                <a:off x="7345336" y="1757369"/>
                <a:ext cx="127001" cy="261939"/>
              </a:xfrm>
              <a:custGeom>
                <a:avLst/>
                <a:gdLst>
                  <a:gd name="txL" fmla="*/ 0 w 34"/>
                  <a:gd name="txT" fmla="*/ 0 h 70"/>
                  <a:gd name="txR" fmla="*/ 34 w 34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4" h="70">
                    <a:moveTo>
                      <a:pt x="30" y="28"/>
                    </a:moveTo>
                    <a:cubicBezTo>
                      <a:pt x="30" y="30"/>
                      <a:pt x="29" y="31"/>
                      <a:pt x="28" y="32"/>
                    </a:cubicBezTo>
                    <a:cubicBezTo>
                      <a:pt x="27" y="35"/>
                      <a:pt x="25" y="37"/>
                      <a:pt x="23" y="39"/>
                    </a:cubicBezTo>
                    <a:cubicBezTo>
                      <a:pt x="22" y="40"/>
                      <a:pt x="21" y="41"/>
                      <a:pt x="20" y="42"/>
                    </a:cubicBezTo>
                    <a:cubicBezTo>
                      <a:pt x="20" y="43"/>
                      <a:pt x="19" y="43"/>
                      <a:pt x="19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7" y="46"/>
                      <a:pt x="16" y="47"/>
                      <a:pt x="16" y="48"/>
                    </a:cubicBezTo>
                    <a:cubicBezTo>
                      <a:pt x="16" y="46"/>
                      <a:pt x="16" y="45"/>
                      <a:pt x="17" y="44"/>
                    </a:cubicBezTo>
                    <a:cubicBezTo>
                      <a:pt x="17" y="43"/>
                      <a:pt x="17" y="43"/>
                      <a:pt x="17" y="42"/>
                    </a:cubicBezTo>
                    <a:cubicBezTo>
                      <a:pt x="18" y="41"/>
                      <a:pt x="18" y="41"/>
                      <a:pt x="18" y="40"/>
                    </a:cubicBezTo>
                    <a:cubicBezTo>
                      <a:pt x="18" y="38"/>
                      <a:pt x="19" y="37"/>
                      <a:pt x="19" y="35"/>
                    </a:cubicBezTo>
                    <a:cubicBezTo>
                      <a:pt x="19" y="34"/>
                      <a:pt x="19" y="33"/>
                      <a:pt x="20" y="32"/>
                    </a:cubicBezTo>
                    <a:cubicBezTo>
                      <a:pt x="20" y="31"/>
                      <a:pt x="21" y="29"/>
                      <a:pt x="21" y="28"/>
                    </a:cubicBezTo>
                    <a:cubicBezTo>
                      <a:pt x="21" y="27"/>
                      <a:pt x="22" y="26"/>
                      <a:pt x="22" y="25"/>
                    </a:cubicBezTo>
                    <a:cubicBezTo>
                      <a:pt x="22" y="25"/>
                      <a:pt x="22" y="24"/>
                      <a:pt x="22" y="23"/>
                    </a:cubicBezTo>
                    <a:cubicBezTo>
                      <a:pt x="23" y="21"/>
                      <a:pt x="23" y="20"/>
                      <a:pt x="23" y="18"/>
                    </a:cubicBezTo>
                    <a:cubicBezTo>
                      <a:pt x="23" y="17"/>
                      <a:pt x="23" y="16"/>
                      <a:pt x="23" y="15"/>
                    </a:cubicBezTo>
                    <a:cubicBezTo>
                      <a:pt x="23" y="14"/>
                      <a:pt x="23" y="14"/>
                      <a:pt x="22" y="13"/>
                    </a:cubicBezTo>
                    <a:cubicBezTo>
                      <a:pt x="23" y="14"/>
                      <a:pt x="23" y="16"/>
                      <a:pt x="23" y="18"/>
                    </a:cubicBezTo>
                    <a:cubicBezTo>
                      <a:pt x="23" y="20"/>
                      <a:pt x="22" y="21"/>
                      <a:pt x="22" y="23"/>
                    </a:cubicBezTo>
                    <a:cubicBezTo>
                      <a:pt x="22" y="24"/>
                      <a:pt x="21" y="24"/>
                      <a:pt x="21" y="25"/>
                    </a:cubicBezTo>
                    <a:cubicBezTo>
                      <a:pt x="21" y="26"/>
                      <a:pt x="21" y="27"/>
                      <a:pt x="20" y="28"/>
                    </a:cubicBezTo>
                    <a:cubicBezTo>
                      <a:pt x="20" y="28"/>
                      <a:pt x="20" y="28"/>
                      <a:pt x="20" y="29"/>
                    </a:cubicBezTo>
                    <a:cubicBezTo>
                      <a:pt x="20" y="25"/>
                      <a:pt x="20" y="21"/>
                      <a:pt x="19" y="17"/>
                    </a:cubicBezTo>
                    <a:cubicBezTo>
                      <a:pt x="19" y="14"/>
                      <a:pt x="18" y="12"/>
                      <a:pt x="18" y="9"/>
                    </a:cubicBezTo>
                    <a:cubicBezTo>
                      <a:pt x="17" y="7"/>
                      <a:pt x="17" y="6"/>
                      <a:pt x="16" y="4"/>
                    </a:cubicBezTo>
                    <a:cubicBezTo>
                      <a:pt x="15" y="3"/>
                      <a:pt x="15" y="2"/>
                      <a:pt x="14" y="0"/>
                    </a:cubicBezTo>
                    <a:cubicBezTo>
                      <a:pt x="14" y="1"/>
                      <a:pt x="14" y="2"/>
                      <a:pt x="15" y="3"/>
                    </a:cubicBezTo>
                    <a:cubicBezTo>
                      <a:pt x="15" y="3"/>
                      <a:pt x="15" y="4"/>
                      <a:pt x="15" y="5"/>
                    </a:cubicBezTo>
                    <a:cubicBezTo>
                      <a:pt x="16" y="6"/>
                      <a:pt x="16" y="8"/>
                      <a:pt x="16" y="9"/>
                    </a:cubicBezTo>
                    <a:cubicBezTo>
                      <a:pt x="17" y="12"/>
                      <a:pt x="17" y="15"/>
                      <a:pt x="18" y="18"/>
                    </a:cubicBezTo>
                    <a:cubicBezTo>
                      <a:pt x="19" y="23"/>
                      <a:pt x="19" y="29"/>
                      <a:pt x="17" y="35"/>
                    </a:cubicBezTo>
                    <a:cubicBezTo>
                      <a:pt x="17" y="37"/>
                      <a:pt x="17" y="38"/>
                      <a:pt x="17" y="39"/>
                    </a:cubicBezTo>
                    <a:cubicBezTo>
                      <a:pt x="16" y="40"/>
                      <a:pt x="16" y="41"/>
                      <a:pt x="16" y="42"/>
                    </a:cubicBezTo>
                    <a:cubicBezTo>
                      <a:pt x="16" y="42"/>
                      <a:pt x="15" y="43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5" y="43"/>
                      <a:pt x="15" y="42"/>
                      <a:pt x="14" y="41"/>
                    </a:cubicBezTo>
                    <a:cubicBezTo>
                      <a:pt x="14" y="40"/>
                      <a:pt x="14" y="40"/>
                      <a:pt x="14" y="39"/>
                    </a:cubicBezTo>
                    <a:cubicBezTo>
                      <a:pt x="12" y="36"/>
                      <a:pt x="11" y="33"/>
                      <a:pt x="10" y="30"/>
                    </a:cubicBezTo>
                    <a:cubicBezTo>
                      <a:pt x="9" y="29"/>
                      <a:pt x="9" y="28"/>
                      <a:pt x="9" y="28"/>
                    </a:cubicBezTo>
                    <a:cubicBezTo>
                      <a:pt x="9" y="27"/>
                      <a:pt x="9" y="26"/>
                      <a:pt x="9" y="25"/>
                    </a:cubicBezTo>
                    <a:cubicBezTo>
                      <a:pt x="9" y="24"/>
                      <a:pt x="8" y="22"/>
                      <a:pt x="8" y="20"/>
                    </a:cubicBezTo>
                    <a:cubicBezTo>
                      <a:pt x="9" y="19"/>
                      <a:pt x="9" y="17"/>
                      <a:pt x="9" y="15"/>
                    </a:cubicBezTo>
                    <a:cubicBezTo>
                      <a:pt x="9" y="14"/>
                      <a:pt x="9" y="12"/>
                      <a:pt x="10" y="11"/>
                    </a:cubicBezTo>
                    <a:cubicBezTo>
                      <a:pt x="9" y="12"/>
                      <a:pt x="9" y="14"/>
                      <a:pt x="9" y="15"/>
                    </a:cubicBezTo>
                    <a:cubicBezTo>
                      <a:pt x="8" y="17"/>
                      <a:pt x="8" y="19"/>
                      <a:pt x="8" y="20"/>
                    </a:cubicBezTo>
                    <a:cubicBezTo>
                      <a:pt x="8" y="22"/>
                      <a:pt x="8" y="24"/>
                      <a:pt x="8" y="25"/>
                    </a:cubicBezTo>
                    <a:cubicBezTo>
                      <a:pt x="8" y="26"/>
                      <a:pt x="8" y="27"/>
                      <a:pt x="8" y="28"/>
                    </a:cubicBezTo>
                    <a:cubicBezTo>
                      <a:pt x="8" y="29"/>
                      <a:pt x="9" y="29"/>
                      <a:pt x="9" y="30"/>
                    </a:cubicBezTo>
                    <a:cubicBezTo>
                      <a:pt x="10" y="33"/>
                      <a:pt x="11" y="36"/>
                      <a:pt x="13" y="39"/>
                    </a:cubicBezTo>
                    <a:cubicBezTo>
                      <a:pt x="13" y="41"/>
                      <a:pt x="14" y="42"/>
                      <a:pt x="14" y="44"/>
                    </a:cubicBezTo>
                    <a:cubicBezTo>
                      <a:pt x="14" y="45"/>
                      <a:pt x="14" y="45"/>
                      <a:pt x="14" y="46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4" y="49"/>
                      <a:pt x="14" y="51"/>
                      <a:pt x="14" y="53"/>
                    </a:cubicBezTo>
                    <a:cubicBezTo>
                      <a:pt x="14" y="54"/>
                      <a:pt x="14" y="55"/>
                      <a:pt x="14" y="57"/>
                    </a:cubicBezTo>
                    <a:cubicBezTo>
                      <a:pt x="13" y="57"/>
                      <a:pt x="13" y="57"/>
                      <a:pt x="13" y="56"/>
                    </a:cubicBezTo>
                    <a:cubicBezTo>
                      <a:pt x="13" y="56"/>
                      <a:pt x="12" y="55"/>
                      <a:pt x="12" y="55"/>
                    </a:cubicBezTo>
                    <a:cubicBezTo>
                      <a:pt x="11" y="55"/>
                      <a:pt x="11" y="54"/>
                      <a:pt x="10" y="54"/>
                    </a:cubicBezTo>
                    <a:cubicBezTo>
                      <a:pt x="9" y="53"/>
                      <a:pt x="8" y="52"/>
                      <a:pt x="7" y="51"/>
                    </a:cubicBezTo>
                    <a:cubicBezTo>
                      <a:pt x="7" y="50"/>
                      <a:pt x="6" y="49"/>
                      <a:pt x="5" y="48"/>
                    </a:cubicBezTo>
                    <a:cubicBezTo>
                      <a:pt x="4" y="45"/>
                      <a:pt x="2" y="43"/>
                      <a:pt x="2" y="41"/>
                    </a:cubicBezTo>
                    <a:cubicBezTo>
                      <a:pt x="1" y="39"/>
                      <a:pt x="1" y="38"/>
                      <a:pt x="0" y="37"/>
                    </a:cubicBezTo>
                    <a:cubicBezTo>
                      <a:pt x="0" y="35"/>
                      <a:pt x="0" y="34"/>
                      <a:pt x="0" y="33"/>
                    </a:cubicBezTo>
                    <a:cubicBezTo>
                      <a:pt x="0" y="34"/>
                      <a:pt x="0" y="35"/>
                      <a:pt x="0" y="37"/>
                    </a:cubicBezTo>
                    <a:cubicBezTo>
                      <a:pt x="0" y="38"/>
                      <a:pt x="1" y="39"/>
                      <a:pt x="1" y="41"/>
                    </a:cubicBezTo>
                    <a:cubicBezTo>
                      <a:pt x="2" y="43"/>
                      <a:pt x="3" y="46"/>
                      <a:pt x="4" y="48"/>
                    </a:cubicBezTo>
                    <a:cubicBezTo>
                      <a:pt x="5" y="49"/>
                      <a:pt x="6" y="50"/>
                      <a:pt x="7" y="51"/>
                    </a:cubicBezTo>
                    <a:cubicBezTo>
                      <a:pt x="8" y="53"/>
                      <a:pt x="8" y="54"/>
                      <a:pt x="9" y="54"/>
                    </a:cubicBezTo>
                    <a:cubicBezTo>
                      <a:pt x="10" y="55"/>
                      <a:pt x="10" y="55"/>
                      <a:pt x="10" y="55"/>
                    </a:cubicBezTo>
                    <a:cubicBezTo>
                      <a:pt x="10" y="55"/>
                      <a:pt x="11" y="56"/>
                      <a:pt x="11" y="56"/>
                    </a:cubicBezTo>
                    <a:cubicBezTo>
                      <a:pt x="11" y="56"/>
                      <a:pt x="12" y="57"/>
                      <a:pt x="12" y="57"/>
                    </a:cubicBezTo>
                    <a:cubicBezTo>
                      <a:pt x="13" y="58"/>
                      <a:pt x="13" y="58"/>
                      <a:pt x="14" y="59"/>
                    </a:cubicBezTo>
                    <a:cubicBezTo>
                      <a:pt x="14" y="60"/>
                      <a:pt x="14" y="61"/>
                      <a:pt x="14" y="62"/>
                    </a:cubicBezTo>
                    <a:cubicBezTo>
                      <a:pt x="14" y="63"/>
                      <a:pt x="14" y="64"/>
                      <a:pt x="15" y="65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5" y="66"/>
                      <a:pt x="15" y="66"/>
                      <a:pt x="15" y="66"/>
                    </a:cubicBezTo>
                    <a:cubicBezTo>
                      <a:pt x="16" y="68"/>
                      <a:pt x="16" y="69"/>
                      <a:pt x="17" y="70"/>
                    </a:cubicBezTo>
                    <a:cubicBezTo>
                      <a:pt x="17" y="70"/>
                      <a:pt x="16" y="69"/>
                      <a:pt x="16" y="68"/>
                    </a:cubicBezTo>
                    <a:cubicBezTo>
                      <a:pt x="16" y="67"/>
                      <a:pt x="16" y="67"/>
                      <a:pt x="16" y="66"/>
                    </a:cubicBezTo>
                    <a:cubicBezTo>
                      <a:pt x="16" y="65"/>
                      <a:pt x="16" y="64"/>
                      <a:pt x="16" y="63"/>
                    </a:cubicBezTo>
                    <a:cubicBezTo>
                      <a:pt x="16" y="63"/>
                      <a:pt x="16" y="62"/>
                      <a:pt x="16" y="62"/>
                    </a:cubicBezTo>
                    <a:cubicBezTo>
                      <a:pt x="16" y="62"/>
                      <a:pt x="16" y="62"/>
                      <a:pt x="16" y="61"/>
                    </a:cubicBezTo>
                    <a:cubicBezTo>
                      <a:pt x="16" y="61"/>
                      <a:pt x="16" y="61"/>
                      <a:pt x="16" y="60"/>
                    </a:cubicBezTo>
                    <a:cubicBezTo>
                      <a:pt x="16" y="60"/>
                      <a:pt x="16" y="60"/>
                      <a:pt x="16" y="59"/>
                    </a:cubicBezTo>
                    <a:cubicBezTo>
                      <a:pt x="16" y="59"/>
                      <a:pt x="17" y="58"/>
                      <a:pt x="17" y="58"/>
                    </a:cubicBezTo>
                    <a:cubicBezTo>
                      <a:pt x="18" y="55"/>
                      <a:pt x="19" y="53"/>
                      <a:pt x="21" y="51"/>
                    </a:cubicBezTo>
                    <a:cubicBezTo>
                      <a:pt x="21" y="50"/>
                      <a:pt x="22" y="50"/>
                      <a:pt x="22" y="49"/>
                    </a:cubicBezTo>
                    <a:cubicBezTo>
                      <a:pt x="22" y="48"/>
                      <a:pt x="23" y="48"/>
                      <a:pt x="23" y="48"/>
                    </a:cubicBezTo>
                    <a:cubicBezTo>
                      <a:pt x="24" y="47"/>
                      <a:pt x="25" y="46"/>
                      <a:pt x="27" y="45"/>
                    </a:cubicBezTo>
                    <a:cubicBezTo>
                      <a:pt x="29" y="44"/>
                      <a:pt x="31" y="43"/>
                      <a:pt x="34" y="42"/>
                    </a:cubicBezTo>
                    <a:cubicBezTo>
                      <a:pt x="33" y="43"/>
                      <a:pt x="31" y="43"/>
                      <a:pt x="30" y="43"/>
                    </a:cubicBezTo>
                    <a:cubicBezTo>
                      <a:pt x="29" y="44"/>
                      <a:pt x="28" y="44"/>
                      <a:pt x="26" y="45"/>
                    </a:cubicBezTo>
                    <a:cubicBezTo>
                      <a:pt x="25" y="45"/>
                      <a:pt x="24" y="46"/>
                      <a:pt x="23" y="47"/>
                    </a:cubicBezTo>
                    <a:cubicBezTo>
                      <a:pt x="22" y="48"/>
                      <a:pt x="22" y="48"/>
                      <a:pt x="21" y="49"/>
                    </a:cubicBezTo>
                    <a:cubicBezTo>
                      <a:pt x="21" y="49"/>
                      <a:pt x="21" y="50"/>
                      <a:pt x="20" y="50"/>
                    </a:cubicBezTo>
                    <a:cubicBezTo>
                      <a:pt x="19" y="51"/>
                      <a:pt x="19" y="52"/>
                      <a:pt x="18" y="54"/>
                    </a:cubicBezTo>
                    <a:cubicBezTo>
                      <a:pt x="17" y="55"/>
                      <a:pt x="17" y="56"/>
                      <a:pt x="16" y="57"/>
                    </a:cubicBezTo>
                    <a:cubicBezTo>
                      <a:pt x="16" y="58"/>
                      <a:pt x="16" y="58"/>
                      <a:pt x="15" y="59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15" y="57"/>
                      <a:pt x="15" y="55"/>
                      <a:pt x="15" y="53"/>
                    </a:cubicBezTo>
                    <a:cubicBezTo>
                      <a:pt x="15" y="52"/>
                      <a:pt x="15" y="52"/>
                      <a:pt x="15" y="51"/>
                    </a:cubicBezTo>
                    <a:cubicBezTo>
                      <a:pt x="16" y="51"/>
                      <a:pt x="16" y="50"/>
                      <a:pt x="16" y="50"/>
                    </a:cubicBezTo>
                    <a:cubicBezTo>
                      <a:pt x="16" y="49"/>
                      <a:pt x="17" y="47"/>
                      <a:pt x="18" y="46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19" y="45"/>
                      <a:pt x="19" y="45"/>
                      <a:pt x="19" y="45"/>
                    </a:cubicBezTo>
                    <a:cubicBezTo>
                      <a:pt x="20" y="44"/>
                      <a:pt x="20" y="44"/>
                      <a:pt x="21" y="43"/>
                    </a:cubicBezTo>
                    <a:cubicBezTo>
                      <a:pt x="22" y="42"/>
                      <a:pt x="23" y="41"/>
                      <a:pt x="24" y="40"/>
                    </a:cubicBezTo>
                    <a:cubicBezTo>
                      <a:pt x="26" y="38"/>
                      <a:pt x="28" y="35"/>
                      <a:pt x="29" y="33"/>
                    </a:cubicBezTo>
                    <a:cubicBezTo>
                      <a:pt x="30" y="31"/>
                      <a:pt x="31" y="30"/>
                      <a:pt x="31" y="29"/>
                    </a:cubicBezTo>
                    <a:cubicBezTo>
                      <a:pt x="32" y="27"/>
                      <a:pt x="32" y="26"/>
                      <a:pt x="32" y="24"/>
                    </a:cubicBezTo>
                    <a:cubicBezTo>
                      <a:pt x="31" y="26"/>
                      <a:pt x="31" y="27"/>
                      <a:pt x="30" y="2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4" name="Freeform 1774"/>
              <p:cNvSpPr/>
              <p:nvPr/>
            </p:nvSpPr>
            <p:spPr>
              <a:xfrm>
                <a:off x="4884696" y="5054629"/>
                <a:ext cx="117476" cy="173039"/>
              </a:xfrm>
              <a:custGeom>
                <a:avLst/>
                <a:gdLst>
                  <a:gd name="txL" fmla="*/ 0 w 31"/>
                  <a:gd name="txT" fmla="*/ 0 h 46"/>
                  <a:gd name="txR" fmla="*/ 31 w 31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46">
                    <a:moveTo>
                      <a:pt x="31" y="24"/>
                    </a:moveTo>
                    <a:cubicBezTo>
                      <a:pt x="31" y="20"/>
                      <a:pt x="29" y="18"/>
                      <a:pt x="27" y="15"/>
                    </a:cubicBezTo>
                    <a:cubicBezTo>
                      <a:pt x="26" y="12"/>
                      <a:pt x="24" y="10"/>
                      <a:pt x="22" y="8"/>
                    </a:cubicBezTo>
                    <a:cubicBezTo>
                      <a:pt x="21" y="7"/>
                      <a:pt x="20" y="5"/>
                      <a:pt x="19" y="4"/>
                    </a:cubicBezTo>
                    <a:cubicBezTo>
                      <a:pt x="18" y="2"/>
                      <a:pt x="17" y="0"/>
                      <a:pt x="17" y="0"/>
                    </a:cubicBezTo>
                    <a:cubicBezTo>
                      <a:pt x="15" y="5"/>
                      <a:pt x="10" y="7"/>
                      <a:pt x="7" y="11"/>
                    </a:cubicBezTo>
                    <a:cubicBezTo>
                      <a:pt x="5" y="13"/>
                      <a:pt x="3" y="16"/>
                      <a:pt x="2" y="18"/>
                    </a:cubicBezTo>
                    <a:cubicBezTo>
                      <a:pt x="1" y="21"/>
                      <a:pt x="0" y="23"/>
                      <a:pt x="1" y="25"/>
                    </a:cubicBezTo>
                    <a:cubicBezTo>
                      <a:pt x="1" y="28"/>
                      <a:pt x="3" y="31"/>
                      <a:pt x="5" y="33"/>
                    </a:cubicBezTo>
                    <a:cubicBezTo>
                      <a:pt x="7" y="36"/>
                      <a:pt x="10" y="38"/>
                      <a:pt x="13" y="40"/>
                    </a:cubicBezTo>
                    <a:cubicBezTo>
                      <a:pt x="12" y="41"/>
                      <a:pt x="11" y="42"/>
                      <a:pt x="9" y="43"/>
                    </a:cubicBezTo>
                    <a:cubicBezTo>
                      <a:pt x="7" y="45"/>
                      <a:pt x="5" y="45"/>
                      <a:pt x="3" y="45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4" y="46"/>
                      <a:pt x="6" y="45"/>
                      <a:pt x="8" y="44"/>
                    </a:cubicBezTo>
                    <a:cubicBezTo>
                      <a:pt x="10" y="43"/>
                      <a:pt x="12" y="42"/>
                      <a:pt x="13" y="40"/>
                    </a:cubicBezTo>
                    <a:cubicBezTo>
                      <a:pt x="15" y="41"/>
                      <a:pt x="18" y="41"/>
                      <a:pt x="20" y="41"/>
                    </a:cubicBezTo>
                    <a:cubicBezTo>
                      <a:pt x="22" y="40"/>
                      <a:pt x="25" y="38"/>
                      <a:pt x="27" y="36"/>
                    </a:cubicBezTo>
                    <a:cubicBezTo>
                      <a:pt x="29" y="33"/>
                      <a:pt x="31" y="28"/>
                      <a:pt x="31" y="2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5" name="Freeform 1775"/>
              <p:cNvSpPr/>
              <p:nvPr/>
            </p:nvSpPr>
            <p:spPr>
              <a:xfrm>
                <a:off x="6281704" y="2767026"/>
                <a:ext cx="217489" cy="260352"/>
              </a:xfrm>
              <a:custGeom>
                <a:avLst/>
                <a:gdLst>
                  <a:gd name="txL" fmla="*/ 0 w 58"/>
                  <a:gd name="txT" fmla="*/ 0 h 69"/>
                  <a:gd name="txR" fmla="*/ 58 w 58"/>
                  <a:gd name="txB" fmla="*/ 69 h 6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69">
                    <a:moveTo>
                      <a:pt x="48" y="9"/>
                    </a:moveTo>
                    <a:cubicBezTo>
                      <a:pt x="43" y="4"/>
                      <a:pt x="37" y="2"/>
                      <a:pt x="31" y="1"/>
                    </a:cubicBezTo>
                    <a:cubicBezTo>
                      <a:pt x="26" y="0"/>
                      <a:pt x="21" y="0"/>
                      <a:pt x="16" y="1"/>
                    </a:cubicBezTo>
                    <a:cubicBezTo>
                      <a:pt x="14" y="1"/>
                      <a:pt x="10" y="1"/>
                      <a:pt x="6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1" y="2"/>
                      <a:pt x="2" y="4"/>
                      <a:pt x="2" y="6"/>
                    </a:cubicBezTo>
                    <a:cubicBezTo>
                      <a:pt x="2" y="7"/>
                      <a:pt x="3" y="9"/>
                      <a:pt x="3" y="11"/>
                    </a:cubicBezTo>
                    <a:cubicBezTo>
                      <a:pt x="3" y="15"/>
                      <a:pt x="2" y="19"/>
                      <a:pt x="2" y="23"/>
                    </a:cubicBezTo>
                    <a:cubicBezTo>
                      <a:pt x="2" y="27"/>
                      <a:pt x="3" y="32"/>
                      <a:pt x="5" y="37"/>
                    </a:cubicBezTo>
                    <a:cubicBezTo>
                      <a:pt x="6" y="42"/>
                      <a:pt x="9" y="45"/>
                      <a:pt x="12" y="48"/>
                    </a:cubicBezTo>
                    <a:cubicBezTo>
                      <a:pt x="16" y="51"/>
                      <a:pt x="21" y="52"/>
                      <a:pt x="27" y="53"/>
                    </a:cubicBezTo>
                    <a:cubicBezTo>
                      <a:pt x="33" y="53"/>
                      <a:pt x="40" y="53"/>
                      <a:pt x="45" y="50"/>
                    </a:cubicBezTo>
                    <a:cubicBezTo>
                      <a:pt x="46" y="53"/>
                      <a:pt x="46" y="56"/>
                      <a:pt x="45" y="59"/>
                    </a:cubicBezTo>
                    <a:cubicBezTo>
                      <a:pt x="44" y="64"/>
                      <a:pt x="42" y="67"/>
                      <a:pt x="37" y="68"/>
                    </a:cubicBezTo>
                    <a:cubicBezTo>
                      <a:pt x="38" y="69"/>
                      <a:pt x="38" y="69"/>
                      <a:pt x="38" y="69"/>
                    </a:cubicBezTo>
                    <a:cubicBezTo>
                      <a:pt x="39" y="69"/>
                      <a:pt x="41" y="68"/>
                      <a:pt x="42" y="67"/>
                    </a:cubicBezTo>
                    <a:cubicBezTo>
                      <a:pt x="43" y="66"/>
                      <a:pt x="45" y="64"/>
                      <a:pt x="45" y="62"/>
                    </a:cubicBezTo>
                    <a:cubicBezTo>
                      <a:pt x="46" y="60"/>
                      <a:pt x="47" y="58"/>
                      <a:pt x="47" y="55"/>
                    </a:cubicBezTo>
                    <a:cubicBezTo>
                      <a:pt x="47" y="53"/>
                      <a:pt x="46" y="51"/>
                      <a:pt x="46" y="50"/>
                    </a:cubicBezTo>
                    <a:cubicBezTo>
                      <a:pt x="50" y="48"/>
                      <a:pt x="53" y="45"/>
                      <a:pt x="55" y="42"/>
                    </a:cubicBezTo>
                    <a:cubicBezTo>
                      <a:pt x="57" y="38"/>
                      <a:pt x="58" y="34"/>
                      <a:pt x="57" y="29"/>
                    </a:cubicBezTo>
                    <a:cubicBezTo>
                      <a:pt x="56" y="22"/>
                      <a:pt x="52" y="14"/>
                      <a:pt x="48" y="9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6" name="Freeform 1776"/>
              <p:cNvSpPr/>
              <p:nvPr/>
            </p:nvSpPr>
            <p:spPr>
              <a:xfrm>
                <a:off x="6676994" y="3181366"/>
                <a:ext cx="100013" cy="149226"/>
              </a:xfrm>
              <a:custGeom>
                <a:avLst/>
                <a:gdLst>
                  <a:gd name="txL" fmla="*/ 0 w 27"/>
                  <a:gd name="txT" fmla="*/ 0 h 40"/>
                  <a:gd name="txR" fmla="*/ 27 w 27"/>
                  <a:gd name="txB" fmla="*/ 40 h 4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40">
                    <a:moveTo>
                      <a:pt x="27" y="19"/>
                    </a:moveTo>
                    <a:cubicBezTo>
                      <a:pt x="27" y="16"/>
                      <a:pt x="25" y="13"/>
                      <a:pt x="23" y="11"/>
                    </a:cubicBezTo>
                    <a:cubicBezTo>
                      <a:pt x="22" y="8"/>
                      <a:pt x="20" y="7"/>
                      <a:pt x="18" y="5"/>
                    </a:cubicBezTo>
                    <a:cubicBezTo>
                      <a:pt x="16" y="4"/>
                      <a:pt x="12" y="0"/>
                      <a:pt x="12" y="0"/>
                    </a:cubicBezTo>
                    <a:cubicBezTo>
                      <a:pt x="11" y="4"/>
                      <a:pt x="8" y="6"/>
                      <a:pt x="5" y="9"/>
                    </a:cubicBezTo>
                    <a:cubicBezTo>
                      <a:pt x="2" y="13"/>
                      <a:pt x="0" y="18"/>
                      <a:pt x="1" y="22"/>
                    </a:cubicBezTo>
                    <a:cubicBezTo>
                      <a:pt x="1" y="25"/>
                      <a:pt x="3" y="27"/>
                      <a:pt x="5" y="29"/>
                    </a:cubicBezTo>
                    <a:cubicBezTo>
                      <a:pt x="7" y="31"/>
                      <a:pt x="10" y="33"/>
                      <a:pt x="13" y="33"/>
                    </a:cubicBezTo>
                    <a:cubicBezTo>
                      <a:pt x="12" y="35"/>
                      <a:pt x="12" y="36"/>
                      <a:pt x="11" y="37"/>
                    </a:cubicBezTo>
                    <a:cubicBezTo>
                      <a:pt x="10" y="38"/>
                      <a:pt x="8" y="39"/>
                      <a:pt x="6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9" y="40"/>
                      <a:pt x="12" y="36"/>
                      <a:pt x="13" y="33"/>
                    </a:cubicBezTo>
                    <a:cubicBezTo>
                      <a:pt x="17" y="34"/>
                      <a:pt x="21" y="33"/>
                      <a:pt x="24" y="29"/>
                    </a:cubicBezTo>
                    <a:cubicBezTo>
                      <a:pt x="26" y="27"/>
                      <a:pt x="27" y="22"/>
                      <a:pt x="27" y="1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7" name="Freeform 1777"/>
              <p:cNvSpPr/>
              <p:nvPr/>
            </p:nvSpPr>
            <p:spPr>
              <a:xfrm>
                <a:off x="6161054" y="3838596"/>
                <a:ext cx="211139" cy="206376"/>
              </a:xfrm>
              <a:custGeom>
                <a:avLst/>
                <a:gdLst>
                  <a:gd name="txL" fmla="*/ 0 w 56"/>
                  <a:gd name="txT" fmla="*/ 0 h 55"/>
                  <a:gd name="txR" fmla="*/ 56 w 56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55">
                    <a:moveTo>
                      <a:pt x="3" y="15"/>
                    </a:moveTo>
                    <a:cubicBezTo>
                      <a:pt x="0" y="21"/>
                      <a:pt x="1" y="27"/>
                      <a:pt x="2" y="32"/>
                    </a:cubicBezTo>
                    <a:cubicBezTo>
                      <a:pt x="2" y="37"/>
                      <a:pt x="4" y="41"/>
                      <a:pt x="7" y="45"/>
                    </a:cubicBezTo>
                    <a:cubicBezTo>
                      <a:pt x="8" y="46"/>
                      <a:pt x="9" y="49"/>
                      <a:pt x="11" y="51"/>
                    </a:cubicBezTo>
                    <a:cubicBezTo>
                      <a:pt x="13" y="53"/>
                      <a:pt x="15" y="55"/>
                      <a:pt x="15" y="55"/>
                    </a:cubicBezTo>
                    <a:cubicBezTo>
                      <a:pt x="15" y="54"/>
                      <a:pt x="15" y="54"/>
                      <a:pt x="15" y="53"/>
                    </a:cubicBezTo>
                    <a:cubicBezTo>
                      <a:pt x="16" y="53"/>
                      <a:pt x="16" y="53"/>
                      <a:pt x="16" y="52"/>
                    </a:cubicBezTo>
                    <a:cubicBezTo>
                      <a:pt x="17" y="52"/>
                      <a:pt x="18" y="51"/>
                      <a:pt x="20" y="51"/>
                    </a:cubicBezTo>
                    <a:cubicBezTo>
                      <a:pt x="22" y="50"/>
                      <a:pt x="26" y="49"/>
                      <a:pt x="28" y="48"/>
                    </a:cubicBezTo>
                    <a:cubicBezTo>
                      <a:pt x="35" y="45"/>
                      <a:pt x="42" y="41"/>
                      <a:pt x="45" y="34"/>
                    </a:cubicBezTo>
                    <a:cubicBezTo>
                      <a:pt x="47" y="30"/>
                      <a:pt x="46" y="25"/>
                      <a:pt x="45" y="20"/>
                    </a:cubicBezTo>
                    <a:cubicBezTo>
                      <a:pt x="44" y="16"/>
                      <a:pt x="42" y="10"/>
                      <a:pt x="39" y="6"/>
                    </a:cubicBezTo>
                    <a:cubicBezTo>
                      <a:pt x="41" y="5"/>
                      <a:pt x="43" y="4"/>
                      <a:pt x="46" y="4"/>
                    </a:cubicBezTo>
                    <a:cubicBezTo>
                      <a:pt x="49" y="3"/>
                      <a:pt x="53" y="4"/>
                      <a:pt x="55" y="6"/>
                    </a:cubicBezTo>
                    <a:cubicBezTo>
                      <a:pt x="56" y="6"/>
                      <a:pt x="56" y="6"/>
                      <a:pt x="56" y="5"/>
                    </a:cubicBezTo>
                    <a:cubicBezTo>
                      <a:pt x="55" y="4"/>
                      <a:pt x="52" y="3"/>
                      <a:pt x="48" y="3"/>
                    </a:cubicBezTo>
                    <a:cubicBezTo>
                      <a:pt x="44" y="3"/>
                      <a:pt x="40" y="4"/>
                      <a:pt x="38" y="6"/>
                    </a:cubicBezTo>
                    <a:cubicBezTo>
                      <a:pt x="36" y="3"/>
                      <a:pt x="33" y="1"/>
                      <a:pt x="29" y="1"/>
                    </a:cubicBezTo>
                    <a:cubicBezTo>
                      <a:pt x="26" y="0"/>
                      <a:pt x="22" y="0"/>
                      <a:pt x="18" y="2"/>
                    </a:cubicBezTo>
                    <a:cubicBezTo>
                      <a:pt x="12" y="4"/>
                      <a:pt x="6" y="10"/>
                      <a:pt x="3" y="1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8" name="Freeform 1778"/>
              <p:cNvSpPr/>
              <p:nvPr/>
            </p:nvSpPr>
            <p:spPr>
              <a:xfrm>
                <a:off x="6127716" y="3382980"/>
                <a:ext cx="49213" cy="60325"/>
              </a:xfrm>
              <a:custGeom>
                <a:avLst/>
                <a:gdLst>
                  <a:gd name="txL" fmla="*/ 0 w 13"/>
                  <a:gd name="txT" fmla="*/ 0 h 16"/>
                  <a:gd name="txR" fmla="*/ 13 w 13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16">
                    <a:moveTo>
                      <a:pt x="11" y="3"/>
                    </a:moveTo>
                    <a:cubicBezTo>
                      <a:pt x="10" y="1"/>
                      <a:pt x="9" y="1"/>
                      <a:pt x="7" y="1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3" y="1"/>
                      <a:pt x="0" y="0"/>
                      <a:pt x="0" y="0"/>
                    </a:cubicBezTo>
                    <a:cubicBezTo>
                      <a:pt x="1" y="2"/>
                      <a:pt x="1" y="4"/>
                      <a:pt x="1" y="5"/>
                    </a:cubicBezTo>
                    <a:cubicBezTo>
                      <a:pt x="1" y="7"/>
                      <a:pt x="1" y="9"/>
                      <a:pt x="3" y="11"/>
                    </a:cubicBezTo>
                    <a:cubicBezTo>
                      <a:pt x="4" y="12"/>
                      <a:pt x="7" y="13"/>
                      <a:pt x="10" y="12"/>
                    </a:cubicBezTo>
                    <a:cubicBezTo>
                      <a:pt x="10" y="12"/>
                      <a:pt x="10" y="13"/>
                      <a:pt x="10" y="13"/>
                    </a:cubicBezTo>
                    <a:cubicBezTo>
                      <a:pt x="10" y="14"/>
                      <a:pt x="9" y="15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5"/>
                      <a:pt x="10" y="13"/>
                      <a:pt x="10" y="12"/>
                    </a:cubicBezTo>
                    <a:cubicBezTo>
                      <a:pt x="11" y="11"/>
                      <a:pt x="13" y="10"/>
                      <a:pt x="13" y="7"/>
                    </a:cubicBezTo>
                    <a:cubicBezTo>
                      <a:pt x="13" y="6"/>
                      <a:pt x="12" y="4"/>
                      <a:pt x="11" y="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9" name="Freeform 1779"/>
              <p:cNvSpPr/>
              <p:nvPr/>
            </p:nvSpPr>
            <p:spPr>
              <a:xfrm>
                <a:off x="5700676" y="4202136"/>
                <a:ext cx="58738" cy="90488"/>
              </a:xfrm>
              <a:custGeom>
                <a:avLst/>
                <a:gdLst>
                  <a:gd name="txL" fmla="*/ 0 w 16"/>
                  <a:gd name="txT" fmla="*/ 0 h 24"/>
                  <a:gd name="txR" fmla="*/ 16 w 16"/>
                  <a:gd name="txB" fmla="*/ 24 h 24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6" h="24">
                    <a:moveTo>
                      <a:pt x="0" y="13"/>
                    </a:moveTo>
                    <a:cubicBezTo>
                      <a:pt x="1" y="15"/>
                      <a:pt x="2" y="16"/>
                      <a:pt x="3" y="17"/>
                    </a:cubicBezTo>
                    <a:cubicBezTo>
                      <a:pt x="4" y="18"/>
                      <a:pt x="5" y="19"/>
                      <a:pt x="6" y="20"/>
                    </a:cubicBezTo>
                    <a:cubicBezTo>
                      <a:pt x="6" y="20"/>
                      <a:pt x="7" y="21"/>
                      <a:pt x="8" y="22"/>
                    </a:cubicBezTo>
                    <a:cubicBezTo>
                      <a:pt x="8" y="23"/>
                      <a:pt x="9" y="24"/>
                      <a:pt x="9" y="24"/>
                    </a:cubicBezTo>
                    <a:cubicBezTo>
                      <a:pt x="9" y="21"/>
                      <a:pt x="11" y="20"/>
                      <a:pt x="13" y="18"/>
                    </a:cubicBezTo>
                    <a:cubicBezTo>
                      <a:pt x="14" y="15"/>
                      <a:pt x="16" y="12"/>
                      <a:pt x="14" y="9"/>
                    </a:cubicBezTo>
                    <a:cubicBezTo>
                      <a:pt x="13" y="6"/>
                      <a:pt x="10" y="4"/>
                      <a:pt x="6" y="5"/>
                    </a:cubicBezTo>
                    <a:cubicBezTo>
                      <a:pt x="6" y="4"/>
                      <a:pt x="6" y="3"/>
                      <a:pt x="7" y="2"/>
                    </a:cubicBezTo>
                    <a:cubicBezTo>
                      <a:pt x="7" y="2"/>
                      <a:pt x="7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1"/>
                      <a:pt x="6" y="3"/>
                      <a:pt x="6" y="5"/>
                    </a:cubicBezTo>
                    <a:cubicBezTo>
                      <a:pt x="4" y="5"/>
                      <a:pt x="2" y="6"/>
                      <a:pt x="1" y="8"/>
                    </a:cubicBezTo>
                    <a:cubicBezTo>
                      <a:pt x="0" y="9"/>
                      <a:pt x="0" y="11"/>
                      <a:pt x="0" y="1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10" name="Freeform 1780"/>
              <p:cNvSpPr/>
              <p:nvPr/>
            </p:nvSpPr>
            <p:spPr>
              <a:xfrm>
                <a:off x="6078503" y="4408512"/>
                <a:ext cx="53975" cy="79376"/>
              </a:xfrm>
              <a:custGeom>
                <a:avLst/>
                <a:gdLst>
                  <a:gd name="txL" fmla="*/ 0 w 14"/>
                  <a:gd name="txT" fmla="*/ 0 h 21"/>
                  <a:gd name="txR" fmla="*/ 14 w 14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1">
                    <a:moveTo>
                      <a:pt x="1" y="12"/>
                    </a:moveTo>
                    <a:cubicBezTo>
                      <a:pt x="1" y="13"/>
                      <a:pt x="2" y="14"/>
                      <a:pt x="3" y="16"/>
                    </a:cubicBezTo>
                    <a:cubicBezTo>
                      <a:pt x="4" y="17"/>
                      <a:pt x="5" y="17"/>
                      <a:pt x="6" y="18"/>
                    </a:cubicBezTo>
                    <a:cubicBezTo>
                      <a:pt x="7" y="19"/>
                      <a:pt x="9" y="21"/>
                      <a:pt x="9" y="21"/>
                    </a:cubicBezTo>
                    <a:cubicBezTo>
                      <a:pt x="9" y="19"/>
                      <a:pt x="11" y="17"/>
                      <a:pt x="12" y="16"/>
                    </a:cubicBezTo>
                    <a:cubicBezTo>
                      <a:pt x="13" y="14"/>
                      <a:pt x="14" y="10"/>
                      <a:pt x="13" y="8"/>
                    </a:cubicBezTo>
                    <a:cubicBezTo>
                      <a:pt x="12" y="5"/>
                      <a:pt x="9" y="4"/>
                      <a:pt x="6" y="4"/>
                    </a:cubicBezTo>
                    <a:cubicBezTo>
                      <a:pt x="6" y="4"/>
                      <a:pt x="6" y="3"/>
                      <a:pt x="6" y="2"/>
                    </a:cubicBezTo>
                    <a:cubicBezTo>
                      <a:pt x="6" y="2"/>
                      <a:pt x="6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5" y="3"/>
                      <a:pt x="5" y="4"/>
                    </a:cubicBezTo>
                    <a:cubicBezTo>
                      <a:pt x="3" y="5"/>
                      <a:pt x="2" y="6"/>
                      <a:pt x="1" y="7"/>
                    </a:cubicBezTo>
                    <a:cubicBezTo>
                      <a:pt x="1" y="9"/>
                      <a:pt x="0" y="10"/>
                      <a:pt x="1" y="1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11" name="Freeform 1781"/>
              <p:cNvSpPr/>
              <p:nvPr/>
            </p:nvSpPr>
            <p:spPr>
              <a:xfrm>
                <a:off x="6281704" y="4462488"/>
                <a:ext cx="180976" cy="261939"/>
              </a:xfrm>
              <a:custGeom>
                <a:avLst/>
                <a:gdLst>
                  <a:gd name="txL" fmla="*/ 0 w 48"/>
                  <a:gd name="txT" fmla="*/ 0 h 70"/>
                  <a:gd name="txR" fmla="*/ 48 w 48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70">
                    <a:moveTo>
                      <a:pt x="1" y="32"/>
                    </a:moveTo>
                    <a:cubicBezTo>
                      <a:pt x="0" y="37"/>
                      <a:pt x="2" y="42"/>
                      <a:pt x="4" y="47"/>
                    </a:cubicBezTo>
                    <a:cubicBezTo>
                      <a:pt x="6" y="52"/>
                      <a:pt x="8" y="55"/>
                      <a:pt x="11" y="59"/>
                    </a:cubicBezTo>
                    <a:cubicBezTo>
                      <a:pt x="12" y="60"/>
                      <a:pt x="14" y="63"/>
                      <a:pt x="16" y="66"/>
                    </a:cubicBezTo>
                    <a:cubicBezTo>
                      <a:pt x="17" y="68"/>
                      <a:pt x="19" y="70"/>
                      <a:pt x="19" y="70"/>
                    </a:cubicBezTo>
                    <a:cubicBezTo>
                      <a:pt x="19" y="69"/>
                      <a:pt x="20" y="68"/>
                      <a:pt x="21" y="67"/>
                    </a:cubicBezTo>
                    <a:cubicBezTo>
                      <a:pt x="22" y="65"/>
                      <a:pt x="24" y="64"/>
                      <a:pt x="25" y="63"/>
                    </a:cubicBezTo>
                    <a:cubicBezTo>
                      <a:pt x="28" y="61"/>
                      <a:pt x="31" y="60"/>
                      <a:pt x="34" y="58"/>
                    </a:cubicBezTo>
                    <a:cubicBezTo>
                      <a:pt x="41" y="52"/>
                      <a:pt x="48" y="44"/>
                      <a:pt x="48" y="34"/>
                    </a:cubicBezTo>
                    <a:cubicBezTo>
                      <a:pt x="48" y="25"/>
                      <a:pt x="39" y="15"/>
                      <a:pt x="29" y="12"/>
                    </a:cubicBezTo>
                    <a:cubicBezTo>
                      <a:pt x="30" y="10"/>
                      <a:pt x="31" y="8"/>
                      <a:pt x="33" y="6"/>
                    </a:cubicBezTo>
                    <a:cubicBezTo>
                      <a:pt x="34" y="5"/>
                      <a:pt x="35" y="4"/>
                      <a:pt x="37" y="3"/>
                    </a:cubicBezTo>
                    <a:cubicBezTo>
                      <a:pt x="38" y="3"/>
                      <a:pt x="40" y="2"/>
                      <a:pt x="41" y="2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0"/>
                      <a:pt x="39" y="1"/>
                      <a:pt x="38" y="2"/>
                    </a:cubicBezTo>
                    <a:cubicBezTo>
                      <a:pt x="36" y="3"/>
                      <a:pt x="35" y="4"/>
                      <a:pt x="34" y="5"/>
                    </a:cubicBezTo>
                    <a:cubicBezTo>
                      <a:pt x="31" y="7"/>
                      <a:pt x="29" y="10"/>
                      <a:pt x="28" y="12"/>
                    </a:cubicBezTo>
                    <a:cubicBezTo>
                      <a:pt x="21" y="10"/>
                      <a:pt x="14" y="11"/>
                      <a:pt x="9" y="16"/>
                    </a:cubicBezTo>
                    <a:cubicBezTo>
                      <a:pt x="5" y="20"/>
                      <a:pt x="2" y="26"/>
                      <a:pt x="1" y="32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12" name="Freeform 1782"/>
              <p:cNvSpPr/>
              <p:nvPr/>
            </p:nvSpPr>
            <p:spPr>
              <a:xfrm>
                <a:off x="6965921" y="4116410"/>
                <a:ext cx="168276" cy="203201"/>
              </a:xfrm>
              <a:custGeom>
                <a:avLst/>
                <a:gdLst>
                  <a:gd name="txL" fmla="*/ 0 w 45"/>
                  <a:gd name="txT" fmla="*/ 0 h 54"/>
                  <a:gd name="txR" fmla="*/ 45 w 45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54">
                    <a:moveTo>
                      <a:pt x="2" y="17"/>
                    </a:moveTo>
                    <a:cubicBezTo>
                      <a:pt x="0" y="23"/>
                      <a:pt x="0" y="28"/>
                      <a:pt x="2" y="33"/>
                    </a:cubicBezTo>
                    <a:cubicBezTo>
                      <a:pt x="3" y="38"/>
                      <a:pt x="5" y="41"/>
                      <a:pt x="7" y="44"/>
                    </a:cubicBezTo>
                    <a:cubicBezTo>
                      <a:pt x="8" y="46"/>
                      <a:pt x="10" y="48"/>
                      <a:pt x="12" y="50"/>
                    </a:cubicBezTo>
                    <a:cubicBezTo>
                      <a:pt x="13" y="53"/>
                      <a:pt x="15" y="54"/>
                      <a:pt x="15" y="54"/>
                    </a:cubicBezTo>
                    <a:cubicBezTo>
                      <a:pt x="15" y="52"/>
                      <a:pt x="18" y="50"/>
                      <a:pt x="20" y="49"/>
                    </a:cubicBezTo>
                    <a:cubicBezTo>
                      <a:pt x="22" y="47"/>
                      <a:pt x="25" y="47"/>
                      <a:pt x="27" y="46"/>
                    </a:cubicBezTo>
                    <a:cubicBezTo>
                      <a:pt x="30" y="44"/>
                      <a:pt x="33" y="43"/>
                      <a:pt x="36" y="40"/>
                    </a:cubicBezTo>
                    <a:cubicBezTo>
                      <a:pt x="39" y="38"/>
                      <a:pt x="41" y="35"/>
                      <a:pt x="42" y="31"/>
                    </a:cubicBezTo>
                    <a:cubicBezTo>
                      <a:pt x="45" y="23"/>
                      <a:pt x="40" y="12"/>
                      <a:pt x="33" y="7"/>
                    </a:cubicBezTo>
                    <a:cubicBezTo>
                      <a:pt x="34" y="5"/>
                      <a:pt x="36" y="4"/>
                      <a:pt x="37" y="3"/>
                    </a:cubicBezTo>
                    <a:cubicBezTo>
                      <a:pt x="40" y="2"/>
                      <a:pt x="42" y="1"/>
                      <a:pt x="45" y="1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2" y="0"/>
                      <a:pt x="35" y="3"/>
                      <a:pt x="32" y="6"/>
                    </a:cubicBezTo>
                    <a:cubicBezTo>
                      <a:pt x="27" y="3"/>
                      <a:pt x="20" y="1"/>
                      <a:pt x="14" y="4"/>
                    </a:cubicBezTo>
                    <a:cubicBezTo>
                      <a:pt x="10" y="7"/>
                      <a:pt x="5" y="12"/>
                      <a:pt x="2" y="1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13" name="Freeform 1783"/>
              <p:cNvSpPr/>
              <p:nvPr/>
            </p:nvSpPr>
            <p:spPr>
              <a:xfrm>
                <a:off x="7002434" y="4083073"/>
                <a:ext cx="123826" cy="82551"/>
              </a:xfrm>
              <a:custGeom>
                <a:avLst/>
                <a:gdLst>
                  <a:gd name="txL" fmla="*/ 0 w 33"/>
                  <a:gd name="txT" fmla="*/ 0 h 22"/>
                  <a:gd name="txR" fmla="*/ 33 w 33"/>
                  <a:gd name="txB" fmla="*/ 22 h 22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33" h="22">
                    <a:moveTo>
                      <a:pt x="19" y="0"/>
                    </a:moveTo>
                    <a:cubicBezTo>
                      <a:pt x="17" y="0"/>
                      <a:pt x="15" y="1"/>
                      <a:pt x="13" y="2"/>
                    </a:cubicBezTo>
                    <a:cubicBezTo>
                      <a:pt x="11" y="3"/>
                      <a:pt x="9" y="3"/>
                      <a:pt x="7" y="4"/>
                    </a:cubicBezTo>
                    <a:cubicBezTo>
                      <a:pt x="7" y="4"/>
                      <a:pt x="5" y="5"/>
                      <a:pt x="3" y="4"/>
                    </a:cubicBezTo>
                    <a:cubicBezTo>
                      <a:pt x="2" y="4"/>
                      <a:pt x="0" y="4"/>
                      <a:pt x="0" y="4"/>
                    </a:cubicBezTo>
                    <a:cubicBezTo>
                      <a:pt x="2" y="6"/>
                      <a:pt x="2" y="8"/>
                      <a:pt x="3" y="10"/>
                    </a:cubicBezTo>
                    <a:cubicBezTo>
                      <a:pt x="4" y="12"/>
                      <a:pt x="5" y="14"/>
                      <a:pt x="6" y="15"/>
                    </a:cubicBezTo>
                    <a:cubicBezTo>
                      <a:pt x="8" y="18"/>
                      <a:pt x="11" y="20"/>
                      <a:pt x="14" y="21"/>
                    </a:cubicBezTo>
                    <a:cubicBezTo>
                      <a:pt x="17" y="22"/>
                      <a:pt x="20" y="22"/>
                      <a:pt x="23" y="21"/>
                    </a:cubicBezTo>
                    <a:cubicBezTo>
                      <a:pt x="27" y="20"/>
                      <a:pt x="29" y="18"/>
                      <a:pt x="29" y="15"/>
                    </a:cubicBezTo>
                    <a:cubicBezTo>
                      <a:pt x="29" y="13"/>
                      <a:pt x="28" y="10"/>
                      <a:pt x="27" y="8"/>
                    </a:cubicBezTo>
                    <a:cubicBezTo>
                      <a:pt x="28" y="8"/>
                      <a:pt x="29" y="7"/>
                      <a:pt x="30" y="7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2" y="6"/>
                      <a:pt x="31" y="6"/>
                      <a:pt x="30" y="7"/>
                    </a:cubicBezTo>
                    <a:cubicBezTo>
                      <a:pt x="29" y="7"/>
                      <a:pt x="28" y="7"/>
                      <a:pt x="27" y="8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4" y="3"/>
                      <a:pt x="24" y="2"/>
                      <a:pt x="23" y="1"/>
                    </a:cubicBezTo>
                    <a:cubicBezTo>
                      <a:pt x="22" y="0"/>
                      <a:pt x="20" y="0"/>
                      <a:pt x="19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14" name="Freeform 1784"/>
              <p:cNvSpPr/>
              <p:nvPr/>
            </p:nvSpPr>
            <p:spPr>
              <a:xfrm>
                <a:off x="6984971" y="3910034"/>
                <a:ext cx="119063" cy="115888"/>
              </a:xfrm>
              <a:custGeom>
                <a:avLst/>
                <a:gdLst>
                  <a:gd name="txL" fmla="*/ 0 w 32"/>
                  <a:gd name="txT" fmla="*/ 0 h 31"/>
                  <a:gd name="txR" fmla="*/ 32 w 32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31">
                    <a:moveTo>
                      <a:pt x="3" y="7"/>
                    </a:moveTo>
                    <a:cubicBezTo>
                      <a:pt x="0" y="10"/>
                      <a:pt x="0" y="14"/>
                      <a:pt x="0" y="17"/>
                    </a:cubicBezTo>
                    <a:cubicBezTo>
                      <a:pt x="0" y="19"/>
                      <a:pt x="1" y="22"/>
                      <a:pt x="2" y="24"/>
                    </a:cubicBezTo>
                    <a:cubicBezTo>
                      <a:pt x="2" y="25"/>
                      <a:pt x="3" y="27"/>
                      <a:pt x="3" y="28"/>
                    </a:cubicBezTo>
                    <a:cubicBezTo>
                      <a:pt x="4" y="30"/>
                      <a:pt x="5" y="31"/>
                      <a:pt x="5" y="31"/>
                    </a:cubicBezTo>
                    <a:cubicBezTo>
                      <a:pt x="5" y="30"/>
                      <a:pt x="7" y="29"/>
                      <a:pt x="9" y="29"/>
                    </a:cubicBezTo>
                    <a:cubicBezTo>
                      <a:pt x="10" y="28"/>
                      <a:pt x="12" y="28"/>
                      <a:pt x="14" y="28"/>
                    </a:cubicBezTo>
                    <a:cubicBezTo>
                      <a:pt x="18" y="27"/>
                      <a:pt x="22" y="25"/>
                      <a:pt x="24" y="22"/>
                    </a:cubicBezTo>
                    <a:cubicBezTo>
                      <a:pt x="25" y="20"/>
                      <a:pt x="26" y="17"/>
                      <a:pt x="25" y="14"/>
                    </a:cubicBezTo>
                    <a:cubicBezTo>
                      <a:pt x="25" y="11"/>
                      <a:pt x="24" y="8"/>
                      <a:pt x="23" y="6"/>
                    </a:cubicBezTo>
                    <a:cubicBezTo>
                      <a:pt x="24" y="5"/>
                      <a:pt x="25" y="5"/>
                      <a:pt x="27" y="5"/>
                    </a:cubicBezTo>
                    <a:cubicBezTo>
                      <a:pt x="28" y="5"/>
                      <a:pt x="30" y="5"/>
                      <a:pt x="32" y="6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1" y="5"/>
                      <a:pt x="29" y="4"/>
                      <a:pt x="28" y="4"/>
                    </a:cubicBezTo>
                    <a:cubicBezTo>
                      <a:pt x="26" y="4"/>
                      <a:pt x="24" y="5"/>
                      <a:pt x="23" y="5"/>
                    </a:cubicBezTo>
                    <a:cubicBezTo>
                      <a:pt x="20" y="2"/>
                      <a:pt x="17" y="0"/>
                      <a:pt x="12" y="1"/>
                    </a:cubicBezTo>
                    <a:cubicBezTo>
                      <a:pt x="9" y="2"/>
                      <a:pt x="5" y="5"/>
                      <a:pt x="3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15" name="Freeform 1785"/>
              <p:cNvSpPr/>
              <p:nvPr/>
            </p:nvSpPr>
            <p:spPr>
              <a:xfrm>
                <a:off x="6965921" y="3289317"/>
                <a:ext cx="214314" cy="161926"/>
              </a:xfrm>
              <a:custGeom>
                <a:avLst/>
                <a:gdLst>
                  <a:gd name="txL" fmla="*/ 0 w 57"/>
                  <a:gd name="txT" fmla="*/ 0 h 43"/>
                  <a:gd name="txR" fmla="*/ 57 w 57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7" h="43">
                    <a:moveTo>
                      <a:pt x="37" y="2"/>
                    </a:moveTo>
                    <a:cubicBezTo>
                      <a:pt x="34" y="0"/>
                      <a:pt x="29" y="1"/>
                      <a:pt x="25" y="1"/>
                    </a:cubicBezTo>
                    <a:cubicBezTo>
                      <a:pt x="21" y="0"/>
                      <a:pt x="17" y="1"/>
                      <a:pt x="13" y="1"/>
                    </a:cubicBezTo>
                    <a:cubicBezTo>
                      <a:pt x="12" y="1"/>
                      <a:pt x="8" y="1"/>
                      <a:pt x="6" y="1"/>
                    </a:cubicBezTo>
                    <a:cubicBezTo>
                      <a:pt x="3" y="0"/>
                      <a:pt x="0" y="0"/>
                      <a:pt x="0" y="0"/>
                    </a:cubicBezTo>
                    <a:cubicBezTo>
                      <a:pt x="2" y="3"/>
                      <a:pt x="3" y="6"/>
                      <a:pt x="3" y="9"/>
                    </a:cubicBezTo>
                    <a:cubicBezTo>
                      <a:pt x="3" y="13"/>
                      <a:pt x="4" y="17"/>
                      <a:pt x="4" y="20"/>
                    </a:cubicBezTo>
                    <a:cubicBezTo>
                      <a:pt x="6" y="24"/>
                      <a:pt x="8" y="29"/>
                      <a:pt x="12" y="33"/>
                    </a:cubicBezTo>
                    <a:cubicBezTo>
                      <a:pt x="16" y="37"/>
                      <a:pt x="20" y="40"/>
                      <a:pt x="25" y="42"/>
                    </a:cubicBezTo>
                    <a:cubicBezTo>
                      <a:pt x="30" y="43"/>
                      <a:pt x="35" y="41"/>
                      <a:pt x="39" y="38"/>
                    </a:cubicBezTo>
                    <a:cubicBezTo>
                      <a:pt x="42" y="35"/>
                      <a:pt x="45" y="31"/>
                      <a:pt x="46" y="26"/>
                    </a:cubicBezTo>
                    <a:cubicBezTo>
                      <a:pt x="48" y="27"/>
                      <a:pt x="50" y="28"/>
                      <a:pt x="51" y="29"/>
                    </a:cubicBezTo>
                    <a:cubicBezTo>
                      <a:pt x="53" y="31"/>
                      <a:pt x="55" y="33"/>
                      <a:pt x="56" y="35"/>
                    </a:cubicBezTo>
                    <a:cubicBezTo>
                      <a:pt x="57" y="35"/>
                      <a:pt x="57" y="35"/>
                      <a:pt x="57" y="35"/>
                    </a:cubicBezTo>
                    <a:cubicBezTo>
                      <a:pt x="56" y="33"/>
                      <a:pt x="54" y="32"/>
                      <a:pt x="52" y="30"/>
                    </a:cubicBezTo>
                    <a:cubicBezTo>
                      <a:pt x="50" y="28"/>
                      <a:pt x="48" y="26"/>
                      <a:pt x="46" y="26"/>
                    </a:cubicBezTo>
                    <a:cubicBezTo>
                      <a:pt x="48" y="20"/>
                      <a:pt x="48" y="14"/>
                      <a:pt x="46" y="10"/>
                    </a:cubicBezTo>
                    <a:cubicBezTo>
                      <a:pt x="44" y="7"/>
                      <a:pt x="40" y="4"/>
                      <a:pt x="37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16" name="Freeform 1786"/>
              <p:cNvSpPr/>
              <p:nvPr/>
            </p:nvSpPr>
            <p:spPr>
              <a:xfrm>
                <a:off x="7096097" y="3116279"/>
                <a:ext cx="147638" cy="169864"/>
              </a:xfrm>
              <a:custGeom>
                <a:avLst/>
                <a:gdLst>
                  <a:gd name="txL" fmla="*/ 0 w 39"/>
                  <a:gd name="txT" fmla="*/ 0 h 45"/>
                  <a:gd name="txR" fmla="*/ 39 w 39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45">
                    <a:moveTo>
                      <a:pt x="32" y="5"/>
                    </a:moveTo>
                    <a:cubicBezTo>
                      <a:pt x="29" y="1"/>
                      <a:pt x="24" y="0"/>
                      <a:pt x="20" y="0"/>
                    </a:cubicBezTo>
                    <a:cubicBezTo>
                      <a:pt x="17" y="0"/>
                      <a:pt x="13" y="0"/>
                      <a:pt x="10" y="1"/>
                    </a:cubicBezTo>
                    <a:cubicBezTo>
                      <a:pt x="9" y="2"/>
                      <a:pt x="6" y="2"/>
                      <a:pt x="4" y="3"/>
                    </a:cubicBezTo>
                    <a:cubicBezTo>
                      <a:pt x="2" y="3"/>
                      <a:pt x="0" y="4"/>
                      <a:pt x="0" y="4"/>
                    </a:cubicBezTo>
                    <a:cubicBezTo>
                      <a:pt x="2" y="5"/>
                      <a:pt x="3" y="7"/>
                      <a:pt x="3" y="10"/>
                    </a:cubicBezTo>
                    <a:cubicBezTo>
                      <a:pt x="3" y="12"/>
                      <a:pt x="3" y="14"/>
                      <a:pt x="3" y="16"/>
                    </a:cubicBezTo>
                    <a:cubicBezTo>
                      <a:pt x="3" y="19"/>
                      <a:pt x="4" y="22"/>
                      <a:pt x="5" y="24"/>
                    </a:cubicBezTo>
                    <a:cubicBezTo>
                      <a:pt x="6" y="27"/>
                      <a:pt x="7" y="29"/>
                      <a:pt x="9" y="31"/>
                    </a:cubicBezTo>
                    <a:cubicBezTo>
                      <a:pt x="12" y="33"/>
                      <a:pt x="15" y="34"/>
                      <a:pt x="19" y="34"/>
                    </a:cubicBezTo>
                    <a:cubicBezTo>
                      <a:pt x="23" y="35"/>
                      <a:pt x="27" y="34"/>
                      <a:pt x="31" y="33"/>
                    </a:cubicBezTo>
                    <a:cubicBezTo>
                      <a:pt x="31" y="35"/>
                      <a:pt x="31" y="37"/>
                      <a:pt x="31" y="38"/>
                    </a:cubicBezTo>
                    <a:cubicBezTo>
                      <a:pt x="30" y="41"/>
                      <a:pt x="29" y="43"/>
                      <a:pt x="27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9" y="45"/>
                      <a:pt x="30" y="42"/>
                      <a:pt x="31" y="40"/>
                    </a:cubicBezTo>
                    <a:cubicBezTo>
                      <a:pt x="31" y="37"/>
                      <a:pt x="32" y="35"/>
                      <a:pt x="31" y="33"/>
                    </a:cubicBezTo>
                    <a:cubicBezTo>
                      <a:pt x="34" y="32"/>
                      <a:pt x="36" y="30"/>
                      <a:pt x="37" y="28"/>
                    </a:cubicBezTo>
                    <a:cubicBezTo>
                      <a:pt x="39" y="25"/>
                      <a:pt x="39" y="22"/>
                      <a:pt x="39" y="19"/>
                    </a:cubicBezTo>
                    <a:cubicBezTo>
                      <a:pt x="38" y="14"/>
                      <a:pt x="35" y="8"/>
                      <a:pt x="32" y="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17" name="Freeform 1787"/>
              <p:cNvSpPr/>
              <p:nvPr/>
            </p:nvSpPr>
            <p:spPr>
              <a:xfrm>
                <a:off x="6894483" y="3016265"/>
                <a:ext cx="206376" cy="187326"/>
              </a:xfrm>
              <a:custGeom>
                <a:avLst/>
                <a:gdLst>
                  <a:gd name="txL" fmla="*/ 0 w 55"/>
                  <a:gd name="txT" fmla="*/ 0 h 50"/>
                  <a:gd name="txR" fmla="*/ 55 w 55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50">
                    <a:moveTo>
                      <a:pt x="38" y="3"/>
                    </a:moveTo>
                    <a:cubicBezTo>
                      <a:pt x="33" y="0"/>
                      <a:pt x="28" y="2"/>
                      <a:pt x="23" y="3"/>
                    </a:cubicBezTo>
                    <a:cubicBezTo>
                      <a:pt x="19" y="4"/>
                      <a:pt x="15" y="6"/>
                      <a:pt x="12" y="8"/>
                    </a:cubicBezTo>
                    <a:cubicBezTo>
                      <a:pt x="9" y="10"/>
                      <a:pt x="0" y="14"/>
                      <a:pt x="0" y="14"/>
                    </a:cubicBezTo>
                    <a:cubicBezTo>
                      <a:pt x="6" y="17"/>
                      <a:pt x="8" y="24"/>
                      <a:pt x="10" y="29"/>
                    </a:cubicBezTo>
                    <a:cubicBezTo>
                      <a:pt x="12" y="32"/>
                      <a:pt x="14" y="35"/>
                      <a:pt x="16" y="38"/>
                    </a:cubicBezTo>
                    <a:cubicBezTo>
                      <a:pt x="18" y="40"/>
                      <a:pt x="21" y="42"/>
                      <a:pt x="24" y="43"/>
                    </a:cubicBezTo>
                    <a:cubicBezTo>
                      <a:pt x="28" y="44"/>
                      <a:pt x="32" y="44"/>
                      <a:pt x="37" y="42"/>
                    </a:cubicBezTo>
                    <a:cubicBezTo>
                      <a:pt x="41" y="41"/>
                      <a:pt x="46" y="39"/>
                      <a:pt x="49" y="35"/>
                    </a:cubicBezTo>
                    <a:cubicBezTo>
                      <a:pt x="51" y="37"/>
                      <a:pt x="52" y="39"/>
                      <a:pt x="52" y="41"/>
                    </a:cubicBezTo>
                    <a:cubicBezTo>
                      <a:pt x="53" y="44"/>
                      <a:pt x="53" y="47"/>
                      <a:pt x="52" y="50"/>
                    </a:cubicBezTo>
                    <a:cubicBezTo>
                      <a:pt x="54" y="50"/>
                      <a:pt x="54" y="50"/>
                      <a:pt x="54" y="50"/>
                    </a:cubicBezTo>
                    <a:cubicBezTo>
                      <a:pt x="54" y="48"/>
                      <a:pt x="54" y="46"/>
                      <a:pt x="53" y="43"/>
                    </a:cubicBezTo>
                    <a:cubicBezTo>
                      <a:pt x="53" y="40"/>
                      <a:pt x="51" y="37"/>
                      <a:pt x="50" y="35"/>
                    </a:cubicBezTo>
                    <a:cubicBezTo>
                      <a:pt x="52" y="33"/>
                      <a:pt x="54" y="30"/>
                      <a:pt x="55" y="26"/>
                    </a:cubicBezTo>
                    <a:cubicBezTo>
                      <a:pt x="55" y="23"/>
                      <a:pt x="55" y="20"/>
                      <a:pt x="53" y="16"/>
                    </a:cubicBezTo>
                    <a:cubicBezTo>
                      <a:pt x="51" y="13"/>
                      <a:pt x="49" y="11"/>
                      <a:pt x="47" y="8"/>
                    </a:cubicBezTo>
                    <a:cubicBezTo>
                      <a:pt x="44" y="6"/>
                      <a:pt x="41" y="4"/>
                      <a:pt x="38" y="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18" name="Freeform 1788"/>
              <p:cNvSpPr/>
              <p:nvPr/>
            </p:nvSpPr>
            <p:spPr>
              <a:xfrm>
                <a:off x="7161185" y="2955940"/>
                <a:ext cx="82551" cy="115888"/>
              </a:xfrm>
              <a:custGeom>
                <a:avLst/>
                <a:gdLst>
                  <a:gd name="txL" fmla="*/ 0 w 22"/>
                  <a:gd name="txT" fmla="*/ 0 h 31"/>
                  <a:gd name="txR" fmla="*/ 22 w 22"/>
                  <a:gd name="txB" fmla="*/ 31 h 31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22" h="31">
                    <a:moveTo>
                      <a:pt x="0" y="20"/>
                    </a:moveTo>
                    <a:cubicBezTo>
                      <a:pt x="1" y="23"/>
                      <a:pt x="3" y="25"/>
                      <a:pt x="5" y="27"/>
                    </a:cubicBezTo>
                    <a:cubicBezTo>
                      <a:pt x="7" y="28"/>
                      <a:pt x="9" y="29"/>
                      <a:pt x="12" y="29"/>
                    </a:cubicBezTo>
                    <a:cubicBezTo>
                      <a:pt x="12" y="30"/>
                      <a:pt x="14" y="30"/>
                      <a:pt x="15" y="30"/>
                    </a:cubicBezTo>
                    <a:cubicBezTo>
                      <a:pt x="17" y="31"/>
                      <a:pt x="18" y="31"/>
                      <a:pt x="18" y="31"/>
                    </a:cubicBezTo>
                    <a:cubicBezTo>
                      <a:pt x="17" y="30"/>
                      <a:pt x="17" y="28"/>
                      <a:pt x="18" y="27"/>
                    </a:cubicBezTo>
                    <a:cubicBezTo>
                      <a:pt x="19" y="26"/>
                      <a:pt x="19" y="24"/>
                      <a:pt x="20" y="23"/>
                    </a:cubicBezTo>
                    <a:cubicBezTo>
                      <a:pt x="21" y="22"/>
                      <a:pt x="21" y="20"/>
                      <a:pt x="22" y="19"/>
                    </a:cubicBezTo>
                    <a:cubicBezTo>
                      <a:pt x="22" y="18"/>
                      <a:pt x="22" y="16"/>
                      <a:pt x="22" y="15"/>
                    </a:cubicBezTo>
                    <a:cubicBezTo>
                      <a:pt x="21" y="13"/>
                      <a:pt x="20" y="11"/>
                      <a:pt x="18" y="10"/>
                    </a:cubicBezTo>
                    <a:cubicBezTo>
                      <a:pt x="16" y="8"/>
                      <a:pt x="14" y="6"/>
                      <a:pt x="12" y="5"/>
                    </a:cubicBezTo>
                    <a:cubicBezTo>
                      <a:pt x="13" y="4"/>
                      <a:pt x="13" y="3"/>
                      <a:pt x="14" y="2"/>
                    </a:cubicBezTo>
                    <a:cubicBezTo>
                      <a:pt x="16" y="1"/>
                      <a:pt x="17" y="1"/>
                      <a:pt x="19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8" y="0"/>
                      <a:pt x="17" y="1"/>
                      <a:pt x="15" y="2"/>
                    </a:cubicBezTo>
                    <a:cubicBezTo>
                      <a:pt x="14" y="2"/>
                      <a:pt x="12" y="4"/>
                      <a:pt x="12" y="5"/>
                    </a:cubicBezTo>
                    <a:cubicBezTo>
                      <a:pt x="8" y="4"/>
                      <a:pt x="4" y="5"/>
                      <a:pt x="2" y="9"/>
                    </a:cubicBezTo>
                    <a:cubicBezTo>
                      <a:pt x="0" y="12"/>
                      <a:pt x="0" y="17"/>
                      <a:pt x="0" y="2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19" name="Freeform 1789"/>
              <p:cNvSpPr/>
              <p:nvPr/>
            </p:nvSpPr>
            <p:spPr>
              <a:xfrm>
                <a:off x="6784945" y="2703526"/>
                <a:ext cx="315914" cy="206376"/>
              </a:xfrm>
              <a:custGeom>
                <a:avLst/>
                <a:gdLst>
                  <a:gd name="txL" fmla="*/ 0 w 84"/>
                  <a:gd name="txT" fmla="*/ 0 h 55"/>
                  <a:gd name="txR" fmla="*/ 84 w 84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4" h="55">
                    <a:moveTo>
                      <a:pt x="48" y="2"/>
                    </a:moveTo>
                    <a:cubicBezTo>
                      <a:pt x="40" y="4"/>
                      <a:pt x="35" y="9"/>
                      <a:pt x="28" y="15"/>
                    </a:cubicBezTo>
                    <a:cubicBezTo>
                      <a:pt x="26" y="18"/>
                      <a:pt x="23" y="21"/>
                      <a:pt x="20" y="23"/>
                    </a:cubicBezTo>
                    <a:cubicBezTo>
                      <a:pt x="16" y="25"/>
                      <a:pt x="12" y="27"/>
                      <a:pt x="7" y="25"/>
                    </a:cubicBezTo>
                    <a:cubicBezTo>
                      <a:pt x="5" y="25"/>
                      <a:pt x="2" y="25"/>
                      <a:pt x="0" y="24"/>
                    </a:cubicBezTo>
                    <a:cubicBezTo>
                      <a:pt x="3" y="27"/>
                      <a:pt x="6" y="31"/>
                      <a:pt x="11" y="36"/>
                    </a:cubicBezTo>
                    <a:cubicBezTo>
                      <a:pt x="16" y="41"/>
                      <a:pt x="21" y="44"/>
                      <a:pt x="25" y="46"/>
                    </a:cubicBezTo>
                    <a:cubicBezTo>
                      <a:pt x="31" y="50"/>
                      <a:pt x="38" y="53"/>
                      <a:pt x="45" y="54"/>
                    </a:cubicBezTo>
                    <a:cubicBezTo>
                      <a:pt x="52" y="55"/>
                      <a:pt x="59" y="54"/>
                      <a:pt x="66" y="50"/>
                    </a:cubicBezTo>
                    <a:cubicBezTo>
                      <a:pt x="73" y="46"/>
                      <a:pt x="77" y="40"/>
                      <a:pt x="79" y="34"/>
                    </a:cubicBezTo>
                    <a:cubicBezTo>
                      <a:pt x="80" y="28"/>
                      <a:pt x="78" y="22"/>
                      <a:pt x="74" y="17"/>
                    </a:cubicBezTo>
                    <a:cubicBezTo>
                      <a:pt x="76" y="16"/>
                      <a:pt x="78" y="15"/>
                      <a:pt x="79" y="14"/>
                    </a:cubicBezTo>
                    <a:cubicBezTo>
                      <a:pt x="81" y="14"/>
                      <a:pt x="82" y="13"/>
                      <a:pt x="84" y="13"/>
                    </a:cubicBezTo>
                    <a:cubicBezTo>
                      <a:pt x="83" y="11"/>
                      <a:pt x="83" y="11"/>
                      <a:pt x="83" y="11"/>
                    </a:cubicBezTo>
                    <a:cubicBezTo>
                      <a:pt x="82" y="11"/>
                      <a:pt x="82" y="11"/>
                      <a:pt x="81" y="12"/>
                    </a:cubicBezTo>
                    <a:cubicBezTo>
                      <a:pt x="81" y="12"/>
                      <a:pt x="80" y="12"/>
                      <a:pt x="79" y="13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3" y="15"/>
                      <a:pt x="72" y="13"/>
                      <a:pt x="71" y="12"/>
                    </a:cubicBezTo>
                    <a:cubicBezTo>
                      <a:pt x="65" y="3"/>
                      <a:pt x="56" y="0"/>
                      <a:pt x="48" y="2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20" name="Freeform 1790"/>
              <p:cNvSpPr/>
              <p:nvPr/>
            </p:nvSpPr>
            <p:spPr>
              <a:xfrm>
                <a:off x="6900833" y="2662250"/>
                <a:ext cx="101601" cy="68263"/>
              </a:xfrm>
              <a:custGeom>
                <a:avLst/>
                <a:gdLst>
                  <a:gd name="txL" fmla="*/ 0 w 27"/>
                  <a:gd name="txT" fmla="*/ 0 h 18"/>
                  <a:gd name="txR" fmla="*/ 27 w 27"/>
                  <a:gd name="txB" fmla="*/ 18 h 18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27" h="18">
                    <a:moveTo>
                      <a:pt x="15" y="0"/>
                    </a:moveTo>
                    <a:cubicBezTo>
                      <a:pt x="13" y="0"/>
                      <a:pt x="11" y="0"/>
                      <a:pt x="9" y="1"/>
                    </a:cubicBezTo>
                    <a:cubicBezTo>
                      <a:pt x="8" y="2"/>
                      <a:pt x="6" y="3"/>
                      <a:pt x="5" y="4"/>
                    </a:cubicBezTo>
                    <a:cubicBezTo>
                      <a:pt x="4" y="5"/>
                      <a:pt x="0" y="6"/>
                      <a:pt x="0" y="6"/>
                    </a:cubicBezTo>
                    <a:cubicBezTo>
                      <a:pt x="2" y="8"/>
                      <a:pt x="3" y="11"/>
                      <a:pt x="5" y="13"/>
                    </a:cubicBezTo>
                    <a:cubicBezTo>
                      <a:pt x="7" y="16"/>
                      <a:pt x="11" y="18"/>
                      <a:pt x="14" y="18"/>
                    </a:cubicBezTo>
                    <a:cubicBezTo>
                      <a:pt x="16" y="18"/>
                      <a:pt x="18" y="17"/>
                      <a:pt x="19" y="16"/>
                    </a:cubicBezTo>
                    <a:cubicBezTo>
                      <a:pt x="21" y="15"/>
                      <a:pt x="22" y="13"/>
                      <a:pt x="23" y="11"/>
                    </a:cubicBezTo>
                    <a:cubicBezTo>
                      <a:pt x="24" y="12"/>
                      <a:pt x="25" y="12"/>
                      <a:pt x="25" y="13"/>
                    </a:cubicBezTo>
                    <a:cubicBezTo>
                      <a:pt x="26" y="14"/>
                      <a:pt x="27" y="15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5"/>
                      <a:pt x="25" y="12"/>
                      <a:pt x="23" y="11"/>
                    </a:cubicBezTo>
                    <a:cubicBezTo>
                      <a:pt x="24" y="8"/>
                      <a:pt x="24" y="5"/>
                      <a:pt x="22" y="3"/>
                    </a:cubicBezTo>
                    <a:cubicBezTo>
                      <a:pt x="20" y="1"/>
                      <a:pt x="17" y="0"/>
                      <a:pt x="15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21" name="Freeform 1791"/>
              <p:cNvSpPr/>
              <p:nvPr/>
            </p:nvSpPr>
            <p:spPr>
              <a:xfrm>
                <a:off x="7096097" y="2640025"/>
                <a:ext cx="147638" cy="161926"/>
              </a:xfrm>
              <a:custGeom>
                <a:avLst/>
                <a:gdLst>
                  <a:gd name="txL" fmla="*/ 0 w 39"/>
                  <a:gd name="txT" fmla="*/ 0 h 43"/>
                  <a:gd name="txR" fmla="*/ 39 w 39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43">
                    <a:moveTo>
                      <a:pt x="29" y="3"/>
                    </a:moveTo>
                    <a:cubicBezTo>
                      <a:pt x="25" y="0"/>
                      <a:pt x="21" y="0"/>
                      <a:pt x="17" y="1"/>
                    </a:cubicBezTo>
                    <a:cubicBezTo>
                      <a:pt x="13" y="1"/>
                      <a:pt x="10" y="2"/>
                      <a:pt x="7" y="4"/>
                    </a:cubicBezTo>
                    <a:cubicBezTo>
                      <a:pt x="6" y="5"/>
                      <a:pt x="4" y="6"/>
                      <a:pt x="2" y="7"/>
                    </a:cubicBezTo>
                    <a:cubicBezTo>
                      <a:pt x="1" y="8"/>
                      <a:pt x="0" y="9"/>
                      <a:pt x="0" y="9"/>
                    </a:cubicBezTo>
                    <a:cubicBezTo>
                      <a:pt x="1" y="10"/>
                      <a:pt x="2" y="11"/>
                      <a:pt x="3" y="13"/>
                    </a:cubicBezTo>
                    <a:cubicBezTo>
                      <a:pt x="4" y="15"/>
                      <a:pt x="4" y="17"/>
                      <a:pt x="4" y="19"/>
                    </a:cubicBezTo>
                    <a:cubicBezTo>
                      <a:pt x="5" y="22"/>
                      <a:pt x="6" y="24"/>
                      <a:pt x="7" y="26"/>
                    </a:cubicBezTo>
                    <a:cubicBezTo>
                      <a:pt x="8" y="28"/>
                      <a:pt x="10" y="30"/>
                      <a:pt x="12" y="31"/>
                    </a:cubicBezTo>
                    <a:cubicBezTo>
                      <a:pt x="14" y="32"/>
                      <a:pt x="17" y="32"/>
                      <a:pt x="21" y="32"/>
                    </a:cubicBezTo>
                    <a:cubicBezTo>
                      <a:pt x="25" y="32"/>
                      <a:pt x="29" y="32"/>
                      <a:pt x="32" y="30"/>
                    </a:cubicBezTo>
                    <a:cubicBezTo>
                      <a:pt x="32" y="32"/>
                      <a:pt x="33" y="34"/>
                      <a:pt x="32" y="36"/>
                    </a:cubicBezTo>
                    <a:cubicBezTo>
                      <a:pt x="32" y="38"/>
                      <a:pt x="30" y="41"/>
                      <a:pt x="28" y="42"/>
                    </a:cubicBezTo>
                    <a:cubicBezTo>
                      <a:pt x="28" y="42"/>
                      <a:pt x="29" y="42"/>
                      <a:pt x="29" y="43"/>
                    </a:cubicBezTo>
                    <a:cubicBezTo>
                      <a:pt x="30" y="42"/>
                      <a:pt x="31" y="40"/>
                      <a:pt x="32" y="37"/>
                    </a:cubicBezTo>
                    <a:cubicBezTo>
                      <a:pt x="33" y="35"/>
                      <a:pt x="33" y="32"/>
                      <a:pt x="32" y="30"/>
                    </a:cubicBezTo>
                    <a:cubicBezTo>
                      <a:pt x="35" y="29"/>
                      <a:pt x="36" y="27"/>
                      <a:pt x="38" y="24"/>
                    </a:cubicBezTo>
                    <a:cubicBezTo>
                      <a:pt x="39" y="22"/>
                      <a:pt x="39" y="19"/>
                      <a:pt x="38" y="16"/>
                    </a:cubicBezTo>
                    <a:cubicBezTo>
                      <a:pt x="37" y="11"/>
                      <a:pt x="32" y="6"/>
                      <a:pt x="29" y="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22" name="Freeform 1792"/>
              <p:cNvSpPr/>
              <p:nvPr/>
            </p:nvSpPr>
            <p:spPr>
              <a:xfrm>
                <a:off x="7235798" y="2406661"/>
                <a:ext cx="150813" cy="225427"/>
              </a:xfrm>
              <a:custGeom>
                <a:avLst/>
                <a:gdLst>
                  <a:gd name="txL" fmla="*/ 0 w 40"/>
                  <a:gd name="txT" fmla="*/ 0 h 60"/>
                  <a:gd name="txR" fmla="*/ 40 w 40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60">
                    <a:moveTo>
                      <a:pt x="36" y="20"/>
                    </a:moveTo>
                    <a:cubicBezTo>
                      <a:pt x="33" y="17"/>
                      <a:pt x="30" y="16"/>
                      <a:pt x="26" y="14"/>
                    </a:cubicBezTo>
                    <a:cubicBezTo>
                      <a:pt x="23" y="12"/>
                      <a:pt x="20" y="11"/>
                      <a:pt x="17" y="9"/>
                    </a:cubicBezTo>
                    <a:cubicBezTo>
                      <a:pt x="16" y="8"/>
                      <a:pt x="13" y="6"/>
                      <a:pt x="12" y="4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8" y="4"/>
                      <a:pt x="6" y="7"/>
                      <a:pt x="5" y="10"/>
                    </a:cubicBezTo>
                    <a:cubicBezTo>
                      <a:pt x="3" y="14"/>
                      <a:pt x="2" y="17"/>
                      <a:pt x="1" y="21"/>
                    </a:cubicBezTo>
                    <a:cubicBezTo>
                      <a:pt x="0" y="25"/>
                      <a:pt x="0" y="31"/>
                      <a:pt x="1" y="35"/>
                    </a:cubicBezTo>
                    <a:cubicBezTo>
                      <a:pt x="2" y="40"/>
                      <a:pt x="4" y="44"/>
                      <a:pt x="7" y="46"/>
                    </a:cubicBezTo>
                    <a:cubicBezTo>
                      <a:pt x="10" y="49"/>
                      <a:pt x="14" y="50"/>
                      <a:pt x="19" y="50"/>
                    </a:cubicBezTo>
                    <a:cubicBezTo>
                      <a:pt x="23" y="50"/>
                      <a:pt x="28" y="49"/>
                      <a:pt x="31" y="47"/>
                    </a:cubicBezTo>
                    <a:cubicBezTo>
                      <a:pt x="32" y="48"/>
                      <a:pt x="33" y="50"/>
                      <a:pt x="33" y="52"/>
                    </a:cubicBezTo>
                    <a:cubicBezTo>
                      <a:pt x="33" y="55"/>
                      <a:pt x="32" y="58"/>
                      <a:pt x="31" y="60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3" y="59"/>
                      <a:pt x="33" y="57"/>
                      <a:pt x="33" y="54"/>
                    </a:cubicBezTo>
                    <a:cubicBezTo>
                      <a:pt x="33" y="51"/>
                      <a:pt x="33" y="48"/>
                      <a:pt x="32" y="46"/>
                    </a:cubicBezTo>
                    <a:cubicBezTo>
                      <a:pt x="37" y="43"/>
                      <a:pt x="40" y="38"/>
                      <a:pt x="40" y="32"/>
                    </a:cubicBezTo>
                    <a:cubicBezTo>
                      <a:pt x="40" y="27"/>
                      <a:pt x="38" y="23"/>
                      <a:pt x="36" y="2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23" name="Freeform 1793"/>
              <p:cNvSpPr/>
              <p:nvPr/>
            </p:nvSpPr>
            <p:spPr>
              <a:xfrm>
                <a:off x="7708876" y="2767026"/>
                <a:ext cx="176214" cy="150814"/>
              </a:xfrm>
              <a:custGeom>
                <a:avLst/>
                <a:gdLst>
                  <a:gd name="txL" fmla="*/ 0 w 47"/>
                  <a:gd name="txT" fmla="*/ 0 h 40"/>
                  <a:gd name="txR" fmla="*/ 47 w 47"/>
                  <a:gd name="txB" fmla="*/ 40 h 4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40">
                    <a:moveTo>
                      <a:pt x="38" y="33"/>
                    </a:moveTo>
                    <a:cubicBezTo>
                      <a:pt x="41" y="30"/>
                      <a:pt x="42" y="26"/>
                      <a:pt x="43" y="22"/>
                    </a:cubicBezTo>
                    <a:cubicBezTo>
                      <a:pt x="44" y="18"/>
                      <a:pt x="44" y="15"/>
                      <a:pt x="44" y="11"/>
                    </a:cubicBezTo>
                    <a:cubicBezTo>
                      <a:pt x="44" y="8"/>
                      <a:pt x="47" y="0"/>
                      <a:pt x="47" y="0"/>
                    </a:cubicBezTo>
                    <a:cubicBezTo>
                      <a:pt x="41" y="2"/>
                      <a:pt x="35" y="0"/>
                      <a:pt x="29" y="0"/>
                    </a:cubicBezTo>
                    <a:cubicBezTo>
                      <a:pt x="22" y="0"/>
                      <a:pt x="12" y="4"/>
                      <a:pt x="8" y="10"/>
                    </a:cubicBezTo>
                    <a:cubicBezTo>
                      <a:pt x="3" y="17"/>
                      <a:pt x="6" y="27"/>
                      <a:pt x="12" y="33"/>
                    </a:cubicBezTo>
                    <a:cubicBezTo>
                      <a:pt x="10" y="34"/>
                      <a:pt x="9" y="35"/>
                      <a:pt x="7" y="36"/>
                    </a:cubicBezTo>
                    <a:cubicBezTo>
                      <a:pt x="5" y="37"/>
                      <a:pt x="3" y="37"/>
                      <a:pt x="0" y="37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3" y="38"/>
                      <a:pt x="9" y="36"/>
                      <a:pt x="12" y="34"/>
                    </a:cubicBezTo>
                    <a:cubicBezTo>
                      <a:pt x="16" y="38"/>
                      <a:pt x="22" y="40"/>
                      <a:pt x="27" y="39"/>
                    </a:cubicBezTo>
                    <a:cubicBezTo>
                      <a:pt x="30" y="38"/>
                      <a:pt x="35" y="35"/>
                      <a:pt x="38" y="3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24" name="Freeform 1794"/>
              <p:cNvSpPr/>
              <p:nvPr/>
            </p:nvSpPr>
            <p:spPr>
              <a:xfrm>
                <a:off x="7156422" y="3128979"/>
                <a:ext cx="214314" cy="141288"/>
              </a:xfrm>
              <a:custGeom>
                <a:avLst/>
                <a:gdLst>
                  <a:gd name="txL" fmla="*/ 0 w 57"/>
                  <a:gd name="txT" fmla="*/ 0 h 38"/>
                  <a:gd name="txR" fmla="*/ 57 w 57"/>
                  <a:gd name="txB" fmla="*/ 38 h 38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57" h="38">
                    <a:moveTo>
                      <a:pt x="30" y="0"/>
                    </a:moveTo>
                    <a:cubicBezTo>
                      <a:pt x="26" y="0"/>
                      <a:pt x="23" y="3"/>
                      <a:pt x="20" y="5"/>
                    </a:cubicBezTo>
                    <a:cubicBezTo>
                      <a:pt x="17" y="6"/>
                      <a:pt x="14" y="9"/>
                      <a:pt x="11" y="10"/>
                    </a:cubicBezTo>
                    <a:cubicBezTo>
                      <a:pt x="10" y="11"/>
                      <a:pt x="7" y="12"/>
                      <a:pt x="5" y="12"/>
                    </a:cubicBezTo>
                    <a:cubicBezTo>
                      <a:pt x="2" y="13"/>
                      <a:pt x="0" y="12"/>
                      <a:pt x="0" y="12"/>
                    </a:cubicBezTo>
                    <a:cubicBezTo>
                      <a:pt x="1" y="14"/>
                      <a:pt x="2" y="15"/>
                      <a:pt x="3" y="17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9" y="24"/>
                      <a:pt x="11" y="27"/>
                      <a:pt x="14" y="29"/>
                    </a:cubicBezTo>
                    <a:cubicBezTo>
                      <a:pt x="20" y="34"/>
                      <a:pt x="29" y="38"/>
                      <a:pt x="36" y="36"/>
                    </a:cubicBezTo>
                    <a:cubicBezTo>
                      <a:pt x="39" y="35"/>
                      <a:pt x="42" y="33"/>
                      <a:pt x="45" y="29"/>
                    </a:cubicBezTo>
                    <a:cubicBezTo>
                      <a:pt x="47" y="26"/>
                      <a:pt x="48" y="22"/>
                      <a:pt x="49" y="18"/>
                    </a:cubicBezTo>
                    <a:cubicBezTo>
                      <a:pt x="50" y="18"/>
                      <a:pt x="51" y="18"/>
                      <a:pt x="52" y="19"/>
                    </a:cubicBezTo>
                    <a:cubicBezTo>
                      <a:pt x="52" y="19"/>
                      <a:pt x="53" y="19"/>
                      <a:pt x="54" y="20"/>
                    </a:cubicBezTo>
                    <a:cubicBezTo>
                      <a:pt x="54" y="20"/>
                      <a:pt x="54" y="20"/>
                      <a:pt x="55" y="21"/>
                    </a:cubicBezTo>
                    <a:cubicBezTo>
                      <a:pt x="55" y="21"/>
                      <a:pt x="56" y="22"/>
                      <a:pt x="56" y="23"/>
                    </a:cubicBezTo>
                    <a:cubicBezTo>
                      <a:pt x="56" y="24"/>
                      <a:pt x="57" y="25"/>
                      <a:pt x="56" y="26"/>
                    </a:cubicBezTo>
                    <a:cubicBezTo>
                      <a:pt x="56" y="27"/>
                      <a:pt x="55" y="28"/>
                      <a:pt x="55" y="29"/>
                    </a:cubicBezTo>
                    <a:cubicBezTo>
                      <a:pt x="54" y="29"/>
                      <a:pt x="54" y="29"/>
                      <a:pt x="53" y="29"/>
                    </a:cubicBezTo>
                    <a:cubicBezTo>
                      <a:pt x="53" y="30"/>
                      <a:pt x="52" y="30"/>
                      <a:pt x="52" y="30"/>
                    </a:cubicBezTo>
                    <a:cubicBezTo>
                      <a:pt x="51" y="30"/>
                      <a:pt x="50" y="30"/>
                      <a:pt x="50" y="30"/>
                    </a:cubicBezTo>
                    <a:cubicBezTo>
                      <a:pt x="48" y="29"/>
                      <a:pt x="47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30"/>
                      <a:pt x="47" y="30"/>
                      <a:pt x="48" y="30"/>
                    </a:cubicBezTo>
                    <a:cubicBezTo>
                      <a:pt x="49" y="30"/>
                      <a:pt x="51" y="31"/>
                      <a:pt x="52" y="30"/>
                    </a:cubicBezTo>
                    <a:cubicBezTo>
                      <a:pt x="53" y="30"/>
                      <a:pt x="54" y="30"/>
                      <a:pt x="54" y="29"/>
                    </a:cubicBezTo>
                    <a:cubicBezTo>
                      <a:pt x="55" y="29"/>
                      <a:pt x="56" y="28"/>
                      <a:pt x="56" y="27"/>
                    </a:cubicBezTo>
                    <a:cubicBezTo>
                      <a:pt x="56" y="27"/>
                      <a:pt x="56" y="27"/>
                      <a:pt x="57" y="26"/>
                    </a:cubicBezTo>
                    <a:cubicBezTo>
                      <a:pt x="57" y="26"/>
                      <a:pt x="57" y="26"/>
                      <a:pt x="57" y="25"/>
                    </a:cubicBezTo>
                    <a:cubicBezTo>
                      <a:pt x="57" y="24"/>
                      <a:pt x="57" y="23"/>
                      <a:pt x="57" y="23"/>
                    </a:cubicBezTo>
                    <a:cubicBezTo>
                      <a:pt x="56" y="21"/>
                      <a:pt x="55" y="21"/>
                      <a:pt x="55" y="20"/>
                    </a:cubicBezTo>
                    <a:cubicBezTo>
                      <a:pt x="55" y="20"/>
                      <a:pt x="54" y="20"/>
                      <a:pt x="54" y="19"/>
                    </a:cubicBezTo>
                    <a:cubicBezTo>
                      <a:pt x="53" y="19"/>
                      <a:pt x="53" y="19"/>
                      <a:pt x="53" y="18"/>
                    </a:cubicBezTo>
                    <a:cubicBezTo>
                      <a:pt x="51" y="17"/>
                      <a:pt x="50" y="17"/>
                      <a:pt x="49" y="17"/>
                    </a:cubicBezTo>
                    <a:cubicBezTo>
                      <a:pt x="49" y="11"/>
                      <a:pt x="46" y="6"/>
                      <a:pt x="42" y="3"/>
                    </a:cubicBezTo>
                    <a:cubicBezTo>
                      <a:pt x="38" y="1"/>
                      <a:pt x="33" y="0"/>
                      <a:pt x="30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25" name="Freeform 1795"/>
              <p:cNvSpPr/>
              <p:nvPr/>
            </p:nvSpPr>
            <p:spPr>
              <a:xfrm>
                <a:off x="7021484" y="2936890"/>
                <a:ext cx="150813" cy="195264"/>
              </a:xfrm>
              <a:custGeom>
                <a:avLst/>
                <a:gdLst>
                  <a:gd name="txL" fmla="*/ 0 w 40"/>
                  <a:gd name="txT" fmla="*/ 0 h 52"/>
                  <a:gd name="txR" fmla="*/ 40 w 40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52">
                    <a:moveTo>
                      <a:pt x="37" y="14"/>
                    </a:moveTo>
                    <a:cubicBezTo>
                      <a:pt x="35" y="9"/>
                      <a:pt x="31" y="7"/>
                      <a:pt x="27" y="5"/>
                    </a:cubicBezTo>
                    <a:cubicBezTo>
                      <a:pt x="23" y="3"/>
                      <a:pt x="19" y="2"/>
                      <a:pt x="16" y="1"/>
                    </a:cubicBezTo>
                    <a:cubicBezTo>
                      <a:pt x="14" y="1"/>
                      <a:pt x="11" y="1"/>
                      <a:pt x="9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5" y="2"/>
                      <a:pt x="5" y="4"/>
                      <a:pt x="5" y="7"/>
                    </a:cubicBezTo>
                    <a:cubicBezTo>
                      <a:pt x="4" y="9"/>
                      <a:pt x="3" y="12"/>
                      <a:pt x="2" y="14"/>
                    </a:cubicBezTo>
                    <a:cubicBezTo>
                      <a:pt x="0" y="21"/>
                      <a:pt x="0" y="30"/>
                      <a:pt x="5" y="36"/>
                    </a:cubicBezTo>
                    <a:cubicBezTo>
                      <a:pt x="7" y="39"/>
                      <a:pt x="11" y="42"/>
                      <a:pt x="15" y="42"/>
                    </a:cubicBezTo>
                    <a:cubicBezTo>
                      <a:pt x="20" y="43"/>
                      <a:pt x="24" y="43"/>
                      <a:pt x="29" y="41"/>
                    </a:cubicBezTo>
                    <a:cubicBezTo>
                      <a:pt x="29" y="43"/>
                      <a:pt x="29" y="45"/>
                      <a:pt x="29" y="46"/>
                    </a:cubicBezTo>
                    <a:cubicBezTo>
                      <a:pt x="29" y="47"/>
                      <a:pt x="29" y="48"/>
                      <a:pt x="29" y="49"/>
                    </a:cubicBezTo>
                    <a:cubicBezTo>
                      <a:pt x="29" y="50"/>
                      <a:pt x="29" y="51"/>
                      <a:pt x="29" y="51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0"/>
                    </a:cubicBezTo>
                    <a:cubicBezTo>
                      <a:pt x="29" y="49"/>
                      <a:pt x="30" y="48"/>
                      <a:pt x="30" y="47"/>
                    </a:cubicBezTo>
                    <a:cubicBezTo>
                      <a:pt x="30" y="45"/>
                      <a:pt x="30" y="43"/>
                      <a:pt x="29" y="41"/>
                    </a:cubicBezTo>
                    <a:cubicBezTo>
                      <a:pt x="35" y="38"/>
                      <a:pt x="39" y="34"/>
                      <a:pt x="40" y="28"/>
                    </a:cubicBezTo>
                    <a:cubicBezTo>
                      <a:pt x="40" y="24"/>
                      <a:pt x="39" y="18"/>
                      <a:pt x="37" y="14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26" name="Freeform 1796"/>
              <p:cNvSpPr/>
              <p:nvPr/>
            </p:nvSpPr>
            <p:spPr>
              <a:xfrm>
                <a:off x="6705569" y="3046428"/>
                <a:ext cx="320677" cy="363540"/>
              </a:xfrm>
              <a:custGeom>
                <a:avLst/>
                <a:gdLst>
                  <a:gd name="txL" fmla="*/ 0 w 85"/>
                  <a:gd name="txT" fmla="*/ 0 h 97"/>
                  <a:gd name="txR" fmla="*/ 85 w 85"/>
                  <a:gd name="txB" fmla="*/ 97 h 9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5" h="97">
                    <a:moveTo>
                      <a:pt x="69" y="10"/>
                    </a:moveTo>
                    <a:cubicBezTo>
                      <a:pt x="61" y="2"/>
                      <a:pt x="52" y="1"/>
                      <a:pt x="43" y="0"/>
                    </a:cubicBezTo>
                    <a:cubicBezTo>
                      <a:pt x="36" y="0"/>
                      <a:pt x="29" y="1"/>
                      <a:pt x="22" y="3"/>
                    </a:cubicBezTo>
                    <a:cubicBezTo>
                      <a:pt x="19" y="4"/>
                      <a:pt x="14" y="5"/>
                      <a:pt x="9" y="6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11"/>
                      <a:pt x="6" y="16"/>
                      <a:pt x="7" y="21"/>
                    </a:cubicBezTo>
                    <a:cubicBezTo>
                      <a:pt x="8" y="26"/>
                      <a:pt x="8" y="31"/>
                      <a:pt x="8" y="35"/>
                    </a:cubicBezTo>
                    <a:cubicBezTo>
                      <a:pt x="9" y="41"/>
                      <a:pt x="10" y="47"/>
                      <a:pt x="12" y="52"/>
                    </a:cubicBezTo>
                    <a:cubicBezTo>
                      <a:pt x="14" y="57"/>
                      <a:pt x="16" y="60"/>
                      <a:pt x="20" y="63"/>
                    </a:cubicBezTo>
                    <a:cubicBezTo>
                      <a:pt x="22" y="64"/>
                      <a:pt x="25" y="65"/>
                      <a:pt x="28" y="66"/>
                    </a:cubicBezTo>
                    <a:cubicBezTo>
                      <a:pt x="31" y="68"/>
                      <a:pt x="35" y="69"/>
                      <a:pt x="38" y="70"/>
                    </a:cubicBezTo>
                    <a:cubicBezTo>
                      <a:pt x="46" y="72"/>
                      <a:pt x="55" y="74"/>
                      <a:pt x="63" y="72"/>
                    </a:cubicBezTo>
                    <a:cubicBezTo>
                      <a:pt x="63" y="77"/>
                      <a:pt x="62" y="81"/>
                      <a:pt x="61" y="84"/>
                    </a:cubicBezTo>
                    <a:cubicBezTo>
                      <a:pt x="58" y="90"/>
                      <a:pt x="54" y="93"/>
                      <a:pt x="49" y="95"/>
                    </a:cubicBezTo>
                    <a:cubicBezTo>
                      <a:pt x="50" y="96"/>
                      <a:pt x="50" y="97"/>
                      <a:pt x="51" y="97"/>
                    </a:cubicBezTo>
                    <a:cubicBezTo>
                      <a:pt x="53" y="96"/>
                      <a:pt x="57" y="93"/>
                      <a:pt x="60" y="88"/>
                    </a:cubicBezTo>
                    <a:cubicBezTo>
                      <a:pt x="63" y="83"/>
                      <a:pt x="65" y="77"/>
                      <a:pt x="64" y="72"/>
                    </a:cubicBezTo>
                    <a:cubicBezTo>
                      <a:pt x="70" y="71"/>
                      <a:pt x="75" y="68"/>
                      <a:pt x="79" y="63"/>
                    </a:cubicBezTo>
                    <a:cubicBezTo>
                      <a:pt x="82" y="58"/>
                      <a:pt x="85" y="51"/>
                      <a:pt x="84" y="43"/>
                    </a:cubicBezTo>
                    <a:cubicBezTo>
                      <a:pt x="84" y="37"/>
                      <a:pt x="82" y="30"/>
                      <a:pt x="79" y="25"/>
                    </a:cubicBezTo>
                    <a:cubicBezTo>
                      <a:pt x="76" y="19"/>
                      <a:pt x="72" y="14"/>
                      <a:pt x="69" y="1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27" name="Freeform 1797"/>
              <p:cNvSpPr/>
              <p:nvPr/>
            </p:nvSpPr>
            <p:spPr>
              <a:xfrm>
                <a:off x="5737189" y="2981340"/>
                <a:ext cx="469903" cy="296865"/>
              </a:xfrm>
              <a:custGeom>
                <a:avLst/>
                <a:gdLst>
                  <a:gd name="txL" fmla="*/ 0 w 125"/>
                  <a:gd name="txT" fmla="*/ 0 h 79"/>
                  <a:gd name="txR" fmla="*/ 125 w 125"/>
                  <a:gd name="txB" fmla="*/ 79 h 7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5" h="79">
                    <a:moveTo>
                      <a:pt x="61" y="1"/>
                    </a:moveTo>
                    <a:cubicBezTo>
                      <a:pt x="59" y="2"/>
                      <a:pt x="57" y="4"/>
                      <a:pt x="54" y="6"/>
                    </a:cubicBezTo>
                    <a:cubicBezTo>
                      <a:pt x="52" y="8"/>
                      <a:pt x="49" y="10"/>
                      <a:pt x="46" y="12"/>
                    </a:cubicBezTo>
                    <a:cubicBezTo>
                      <a:pt x="40" y="15"/>
                      <a:pt x="33" y="18"/>
                      <a:pt x="25" y="19"/>
                    </a:cubicBezTo>
                    <a:cubicBezTo>
                      <a:pt x="22" y="20"/>
                      <a:pt x="16" y="19"/>
                      <a:pt x="11" y="18"/>
                    </a:cubicBezTo>
                    <a:cubicBezTo>
                      <a:pt x="5" y="16"/>
                      <a:pt x="0" y="14"/>
                      <a:pt x="0" y="14"/>
                    </a:cubicBezTo>
                    <a:cubicBezTo>
                      <a:pt x="2" y="17"/>
                      <a:pt x="3" y="21"/>
                      <a:pt x="4" y="25"/>
                    </a:cubicBezTo>
                    <a:cubicBezTo>
                      <a:pt x="5" y="29"/>
                      <a:pt x="7" y="34"/>
                      <a:pt x="8" y="38"/>
                    </a:cubicBezTo>
                    <a:cubicBezTo>
                      <a:pt x="11" y="46"/>
                      <a:pt x="16" y="55"/>
                      <a:pt x="22" y="61"/>
                    </a:cubicBezTo>
                    <a:cubicBezTo>
                      <a:pt x="26" y="65"/>
                      <a:pt x="32" y="69"/>
                      <a:pt x="38" y="72"/>
                    </a:cubicBezTo>
                    <a:cubicBezTo>
                      <a:pt x="43" y="75"/>
                      <a:pt x="50" y="77"/>
                      <a:pt x="56" y="78"/>
                    </a:cubicBezTo>
                    <a:cubicBezTo>
                      <a:pt x="59" y="79"/>
                      <a:pt x="63" y="79"/>
                      <a:pt x="66" y="79"/>
                    </a:cubicBezTo>
                    <a:cubicBezTo>
                      <a:pt x="67" y="79"/>
                      <a:pt x="69" y="79"/>
                      <a:pt x="70" y="79"/>
                    </a:cubicBezTo>
                    <a:cubicBezTo>
                      <a:pt x="72" y="79"/>
                      <a:pt x="72" y="79"/>
                      <a:pt x="72" y="79"/>
                    </a:cubicBezTo>
                    <a:cubicBezTo>
                      <a:pt x="72" y="79"/>
                      <a:pt x="72" y="79"/>
                      <a:pt x="72" y="79"/>
                    </a:cubicBezTo>
                    <a:cubicBezTo>
                      <a:pt x="73" y="79"/>
                      <a:pt x="74" y="79"/>
                      <a:pt x="74" y="79"/>
                    </a:cubicBezTo>
                    <a:cubicBezTo>
                      <a:pt x="79" y="78"/>
                      <a:pt x="83" y="76"/>
                      <a:pt x="87" y="74"/>
                    </a:cubicBezTo>
                    <a:cubicBezTo>
                      <a:pt x="96" y="70"/>
                      <a:pt x="101" y="62"/>
                      <a:pt x="103" y="53"/>
                    </a:cubicBezTo>
                    <a:cubicBezTo>
                      <a:pt x="104" y="44"/>
                      <a:pt x="103" y="34"/>
                      <a:pt x="100" y="26"/>
                    </a:cubicBezTo>
                    <a:cubicBezTo>
                      <a:pt x="103" y="25"/>
                      <a:pt x="107" y="24"/>
                      <a:pt x="110" y="24"/>
                    </a:cubicBezTo>
                    <a:cubicBezTo>
                      <a:pt x="115" y="25"/>
                      <a:pt x="120" y="26"/>
                      <a:pt x="125" y="27"/>
                    </a:cubicBezTo>
                    <a:cubicBezTo>
                      <a:pt x="125" y="25"/>
                      <a:pt x="125" y="25"/>
                      <a:pt x="125" y="25"/>
                    </a:cubicBezTo>
                    <a:cubicBezTo>
                      <a:pt x="122" y="24"/>
                      <a:pt x="118" y="24"/>
                      <a:pt x="113" y="23"/>
                    </a:cubicBezTo>
                    <a:cubicBezTo>
                      <a:pt x="108" y="23"/>
                      <a:pt x="103" y="23"/>
                      <a:pt x="100" y="24"/>
                    </a:cubicBezTo>
                    <a:cubicBezTo>
                      <a:pt x="95" y="13"/>
                      <a:pt x="88" y="4"/>
                      <a:pt x="78" y="1"/>
                    </a:cubicBezTo>
                    <a:cubicBezTo>
                      <a:pt x="76" y="1"/>
                      <a:pt x="74" y="1"/>
                      <a:pt x="72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8" y="0"/>
                      <a:pt x="68" y="0"/>
                      <a:pt x="67" y="0"/>
                    </a:cubicBezTo>
                    <a:cubicBezTo>
                      <a:pt x="65" y="0"/>
                      <a:pt x="63" y="1"/>
                      <a:pt x="61" y="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28" name="Freeform 1798"/>
              <p:cNvSpPr/>
              <p:nvPr/>
            </p:nvSpPr>
            <p:spPr>
              <a:xfrm>
                <a:off x="5824502" y="2632088"/>
                <a:ext cx="295277" cy="301627"/>
              </a:xfrm>
              <a:custGeom>
                <a:avLst/>
                <a:gdLst>
                  <a:gd name="txL" fmla="*/ 0 w 79"/>
                  <a:gd name="txT" fmla="*/ 0 h 80"/>
                  <a:gd name="txR" fmla="*/ 79 w 79"/>
                  <a:gd name="txB" fmla="*/ 80 h 8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80">
                    <a:moveTo>
                      <a:pt x="60" y="20"/>
                    </a:moveTo>
                    <a:cubicBezTo>
                      <a:pt x="56" y="16"/>
                      <a:pt x="49" y="14"/>
                      <a:pt x="42" y="11"/>
                    </a:cubicBezTo>
                    <a:cubicBezTo>
                      <a:pt x="36" y="9"/>
                      <a:pt x="30" y="7"/>
                      <a:pt x="23" y="6"/>
                    </a:cubicBezTo>
                    <a:cubicBezTo>
                      <a:pt x="21" y="6"/>
                      <a:pt x="16" y="4"/>
                      <a:pt x="12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7" y="9"/>
                      <a:pt x="1" y="19"/>
                      <a:pt x="0" y="30"/>
                    </a:cubicBezTo>
                    <a:cubicBezTo>
                      <a:pt x="0" y="38"/>
                      <a:pt x="1" y="47"/>
                      <a:pt x="5" y="56"/>
                    </a:cubicBezTo>
                    <a:cubicBezTo>
                      <a:pt x="7" y="59"/>
                      <a:pt x="8" y="61"/>
                      <a:pt x="9" y="63"/>
                    </a:cubicBezTo>
                    <a:cubicBezTo>
                      <a:pt x="11" y="65"/>
                      <a:pt x="13" y="67"/>
                      <a:pt x="14" y="69"/>
                    </a:cubicBezTo>
                    <a:cubicBezTo>
                      <a:pt x="17" y="71"/>
                      <a:pt x="20" y="74"/>
                      <a:pt x="24" y="76"/>
                    </a:cubicBezTo>
                    <a:cubicBezTo>
                      <a:pt x="28" y="79"/>
                      <a:pt x="33" y="80"/>
                      <a:pt x="37" y="80"/>
                    </a:cubicBezTo>
                    <a:cubicBezTo>
                      <a:pt x="42" y="80"/>
                      <a:pt x="46" y="78"/>
                      <a:pt x="49" y="76"/>
                    </a:cubicBezTo>
                    <a:cubicBezTo>
                      <a:pt x="55" y="72"/>
                      <a:pt x="60" y="65"/>
                      <a:pt x="63" y="58"/>
                    </a:cubicBezTo>
                    <a:cubicBezTo>
                      <a:pt x="65" y="59"/>
                      <a:pt x="68" y="61"/>
                      <a:pt x="70" y="63"/>
                    </a:cubicBezTo>
                    <a:cubicBezTo>
                      <a:pt x="73" y="66"/>
                      <a:pt x="76" y="69"/>
                      <a:pt x="78" y="73"/>
                    </a:cubicBezTo>
                    <a:cubicBezTo>
                      <a:pt x="79" y="72"/>
                      <a:pt x="79" y="72"/>
                      <a:pt x="79" y="72"/>
                    </a:cubicBezTo>
                    <a:cubicBezTo>
                      <a:pt x="78" y="70"/>
                      <a:pt x="76" y="67"/>
                      <a:pt x="73" y="64"/>
                    </a:cubicBezTo>
                    <a:cubicBezTo>
                      <a:pt x="69" y="61"/>
                      <a:pt x="66" y="58"/>
                      <a:pt x="63" y="57"/>
                    </a:cubicBezTo>
                    <a:cubicBezTo>
                      <a:pt x="65" y="52"/>
                      <a:pt x="67" y="47"/>
                      <a:pt x="68" y="43"/>
                    </a:cubicBezTo>
                    <a:cubicBezTo>
                      <a:pt x="69" y="39"/>
                      <a:pt x="70" y="36"/>
                      <a:pt x="69" y="33"/>
                    </a:cubicBezTo>
                    <a:cubicBezTo>
                      <a:pt x="68" y="32"/>
                      <a:pt x="68" y="30"/>
                      <a:pt x="67" y="29"/>
                    </a:cubicBezTo>
                    <a:cubicBezTo>
                      <a:pt x="66" y="27"/>
                      <a:pt x="66" y="27"/>
                      <a:pt x="66" y="27"/>
                    </a:cubicBezTo>
                    <a:cubicBezTo>
                      <a:pt x="65" y="27"/>
                      <a:pt x="65" y="26"/>
                      <a:pt x="65" y="26"/>
                    </a:cubicBezTo>
                    <a:cubicBezTo>
                      <a:pt x="63" y="24"/>
                      <a:pt x="62" y="22"/>
                      <a:pt x="60" y="20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29" name="Freeform 1799"/>
              <p:cNvSpPr/>
              <p:nvPr/>
            </p:nvSpPr>
            <p:spPr>
              <a:xfrm>
                <a:off x="5324436" y="3132154"/>
                <a:ext cx="209551" cy="244477"/>
              </a:xfrm>
              <a:custGeom>
                <a:avLst/>
                <a:gdLst>
                  <a:gd name="txL" fmla="*/ 0 w 56"/>
                  <a:gd name="txT" fmla="*/ 0 h 65"/>
                  <a:gd name="txR" fmla="*/ 56 w 56"/>
                  <a:gd name="txB" fmla="*/ 65 h 6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65">
                    <a:moveTo>
                      <a:pt x="49" y="14"/>
                    </a:moveTo>
                    <a:cubicBezTo>
                      <a:pt x="45" y="8"/>
                      <a:pt x="39" y="5"/>
                      <a:pt x="33" y="3"/>
                    </a:cubicBezTo>
                    <a:cubicBezTo>
                      <a:pt x="28" y="1"/>
                      <a:pt x="23" y="0"/>
                      <a:pt x="17" y="1"/>
                    </a:cubicBezTo>
                    <a:cubicBezTo>
                      <a:pt x="15" y="1"/>
                      <a:pt x="11" y="0"/>
                      <a:pt x="8" y="0"/>
                    </a:cubicBezTo>
                    <a:cubicBezTo>
                      <a:pt x="4" y="0"/>
                      <a:pt x="2" y="0"/>
                      <a:pt x="2" y="0"/>
                    </a:cubicBezTo>
                    <a:cubicBezTo>
                      <a:pt x="4" y="2"/>
                      <a:pt x="4" y="6"/>
                      <a:pt x="3" y="10"/>
                    </a:cubicBezTo>
                    <a:cubicBezTo>
                      <a:pt x="3" y="13"/>
                      <a:pt x="1" y="17"/>
                      <a:pt x="1" y="21"/>
                    </a:cubicBezTo>
                    <a:cubicBezTo>
                      <a:pt x="0" y="30"/>
                      <a:pt x="1" y="42"/>
                      <a:pt x="9" y="50"/>
                    </a:cubicBezTo>
                    <a:cubicBezTo>
                      <a:pt x="13" y="55"/>
                      <a:pt x="19" y="57"/>
                      <a:pt x="25" y="57"/>
                    </a:cubicBezTo>
                    <a:cubicBezTo>
                      <a:pt x="31" y="57"/>
                      <a:pt x="38" y="55"/>
                      <a:pt x="43" y="52"/>
                    </a:cubicBezTo>
                    <a:cubicBezTo>
                      <a:pt x="44" y="54"/>
                      <a:pt x="45" y="56"/>
                      <a:pt x="45" y="58"/>
                    </a:cubicBezTo>
                    <a:cubicBezTo>
                      <a:pt x="45" y="60"/>
                      <a:pt x="45" y="61"/>
                      <a:pt x="46" y="63"/>
                    </a:cubicBezTo>
                    <a:cubicBezTo>
                      <a:pt x="46" y="63"/>
                      <a:pt x="46" y="64"/>
                      <a:pt x="46" y="64"/>
                    </a:cubicBezTo>
                    <a:cubicBezTo>
                      <a:pt x="46" y="65"/>
                      <a:pt x="47" y="65"/>
                      <a:pt x="47" y="65"/>
                    </a:cubicBezTo>
                    <a:cubicBezTo>
                      <a:pt x="47" y="64"/>
                      <a:pt x="48" y="64"/>
                      <a:pt x="48" y="63"/>
                    </a:cubicBezTo>
                    <a:cubicBezTo>
                      <a:pt x="48" y="63"/>
                      <a:pt x="48" y="64"/>
                      <a:pt x="48" y="64"/>
                    </a:cubicBezTo>
                    <a:cubicBezTo>
                      <a:pt x="48" y="64"/>
                      <a:pt x="47" y="64"/>
                      <a:pt x="47" y="63"/>
                    </a:cubicBezTo>
                    <a:cubicBezTo>
                      <a:pt x="46" y="63"/>
                      <a:pt x="46" y="61"/>
                      <a:pt x="46" y="60"/>
                    </a:cubicBezTo>
                    <a:cubicBezTo>
                      <a:pt x="46" y="57"/>
                      <a:pt x="45" y="54"/>
                      <a:pt x="44" y="51"/>
                    </a:cubicBezTo>
                    <a:cubicBezTo>
                      <a:pt x="51" y="47"/>
                      <a:pt x="56" y="41"/>
                      <a:pt x="56" y="33"/>
                    </a:cubicBezTo>
                    <a:cubicBezTo>
                      <a:pt x="55" y="27"/>
                      <a:pt x="53" y="19"/>
                      <a:pt x="49" y="1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30" name="Freeform 1800"/>
              <p:cNvSpPr/>
              <p:nvPr/>
            </p:nvSpPr>
            <p:spPr>
              <a:xfrm>
                <a:off x="5054559" y="3195654"/>
                <a:ext cx="366715" cy="247652"/>
              </a:xfrm>
              <a:custGeom>
                <a:avLst/>
                <a:gdLst>
                  <a:gd name="txL" fmla="*/ 0 w 98"/>
                  <a:gd name="txT" fmla="*/ 0 h 66"/>
                  <a:gd name="txR" fmla="*/ 98 w 98"/>
                  <a:gd name="txB" fmla="*/ 66 h 66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98" h="66">
                    <a:moveTo>
                      <a:pt x="57" y="0"/>
                    </a:moveTo>
                    <a:cubicBezTo>
                      <a:pt x="54" y="0"/>
                      <a:pt x="51" y="0"/>
                      <a:pt x="48" y="1"/>
                    </a:cubicBezTo>
                    <a:cubicBezTo>
                      <a:pt x="45" y="2"/>
                      <a:pt x="41" y="4"/>
                      <a:pt x="38" y="5"/>
                    </a:cubicBezTo>
                    <a:cubicBezTo>
                      <a:pt x="33" y="7"/>
                      <a:pt x="27" y="10"/>
                      <a:pt x="21" y="12"/>
                    </a:cubicBezTo>
                    <a:cubicBezTo>
                      <a:pt x="19" y="13"/>
                      <a:pt x="14" y="13"/>
                      <a:pt x="9" y="13"/>
                    </a:cubicBezTo>
                    <a:cubicBezTo>
                      <a:pt x="4" y="13"/>
                      <a:pt x="0" y="12"/>
                      <a:pt x="0" y="12"/>
                    </a:cubicBezTo>
                    <a:cubicBezTo>
                      <a:pt x="4" y="17"/>
                      <a:pt x="6" y="23"/>
                      <a:pt x="9" y="29"/>
                    </a:cubicBezTo>
                    <a:cubicBezTo>
                      <a:pt x="12" y="35"/>
                      <a:pt x="15" y="41"/>
                      <a:pt x="18" y="45"/>
                    </a:cubicBezTo>
                    <a:cubicBezTo>
                      <a:pt x="23" y="52"/>
                      <a:pt x="29" y="57"/>
                      <a:pt x="36" y="61"/>
                    </a:cubicBezTo>
                    <a:cubicBezTo>
                      <a:pt x="42" y="64"/>
                      <a:pt x="47" y="66"/>
                      <a:pt x="53" y="66"/>
                    </a:cubicBezTo>
                    <a:cubicBezTo>
                      <a:pt x="59" y="65"/>
                      <a:pt x="64" y="62"/>
                      <a:pt x="70" y="58"/>
                    </a:cubicBezTo>
                    <a:cubicBezTo>
                      <a:pt x="76" y="54"/>
                      <a:pt x="82" y="48"/>
                      <a:pt x="85" y="41"/>
                    </a:cubicBezTo>
                    <a:cubicBezTo>
                      <a:pt x="88" y="43"/>
                      <a:pt x="91" y="46"/>
                      <a:pt x="93" y="49"/>
                    </a:cubicBezTo>
                    <a:cubicBezTo>
                      <a:pt x="95" y="54"/>
                      <a:pt x="96" y="58"/>
                      <a:pt x="96" y="63"/>
                    </a:cubicBezTo>
                    <a:cubicBezTo>
                      <a:pt x="96" y="63"/>
                      <a:pt x="97" y="63"/>
                      <a:pt x="98" y="63"/>
                    </a:cubicBezTo>
                    <a:cubicBezTo>
                      <a:pt x="98" y="60"/>
                      <a:pt x="97" y="56"/>
                      <a:pt x="95" y="51"/>
                    </a:cubicBezTo>
                    <a:cubicBezTo>
                      <a:pt x="93" y="47"/>
                      <a:pt x="89" y="42"/>
                      <a:pt x="86" y="40"/>
                    </a:cubicBezTo>
                    <a:cubicBezTo>
                      <a:pt x="88" y="36"/>
                      <a:pt x="89" y="30"/>
                      <a:pt x="88" y="25"/>
                    </a:cubicBezTo>
                    <a:cubicBezTo>
                      <a:pt x="87" y="20"/>
                      <a:pt x="84" y="15"/>
                      <a:pt x="79" y="11"/>
                    </a:cubicBezTo>
                    <a:cubicBezTo>
                      <a:pt x="76" y="8"/>
                      <a:pt x="72" y="6"/>
                      <a:pt x="68" y="4"/>
                    </a:cubicBezTo>
                    <a:cubicBezTo>
                      <a:pt x="64" y="2"/>
                      <a:pt x="60" y="1"/>
                      <a:pt x="57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31" name="Freeform 1801"/>
              <p:cNvSpPr/>
              <p:nvPr/>
            </p:nvSpPr>
            <p:spPr>
              <a:xfrm>
                <a:off x="5087897" y="3454418"/>
                <a:ext cx="217489" cy="139701"/>
              </a:xfrm>
              <a:custGeom>
                <a:avLst/>
                <a:gdLst>
                  <a:gd name="txL" fmla="*/ 0 w 58"/>
                  <a:gd name="txT" fmla="*/ 0 h 37"/>
                  <a:gd name="txR" fmla="*/ 58 w 58"/>
                  <a:gd name="txB" fmla="*/ 37 h 37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58" h="37">
                    <a:moveTo>
                      <a:pt x="28" y="0"/>
                    </a:moveTo>
                    <a:cubicBezTo>
                      <a:pt x="25" y="1"/>
                      <a:pt x="22" y="3"/>
                      <a:pt x="19" y="5"/>
                    </a:cubicBezTo>
                    <a:cubicBezTo>
                      <a:pt x="16" y="7"/>
                      <a:pt x="14" y="9"/>
                      <a:pt x="11" y="11"/>
                    </a:cubicBezTo>
                    <a:cubicBezTo>
                      <a:pt x="10" y="12"/>
                      <a:pt x="8" y="13"/>
                      <a:pt x="5" y="14"/>
                    </a:cubicBezTo>
                    <a:cubicBezTo>
                      <a:pt x="3" y="15"/>
                      <a:pt x="0" y="15"/>
                      <a:pt x="0" y="15"/>
                    </a:cubicBezTo>
                    <a:cubicBezTo>
                      <a:pt x="3" y="17"/>
                      <a:pt x="5" y="20"/>
                      <a:pt x="8" y="22"/>
                    </a:cubicBezTo>
                    <a:cubicBezTo>
                      <a:pt x="10" y="25"/>
                      <a:pt x="12" y="27"/>
                      <a:pt x="14" y="29"/>
                    </a:cubicBezTo>
                    <a:cubicBezTo>
                      <a:pt x="21" y="34"/>
                      <a:pt x="31" y="37"/>
                      <a:pt x="38" y="34"/>
                    </a:cubicBezTo>
                    <a:cubicBezTo>
                      <a:pt x="46" y="31"/>
                      <a:pt x="49" y="22"/>
                      <a:pt x="48" y="14"/>
                    </a:cubicBezTo>
                    <a:cubicBezTo>
                      <a:pt x="49" y="14"/>
                      <a:pt x="51" y="14"/>
                      <a:pt x="53" y="15"/>
                    </a:cubicBezTo>
                    <a:cubicBezTo>
                      <a:pt x="53" y="15"/>
                      <a:pt x="54" y="15"/>
                      <a:pt x="55" y="15"/>
                    </a:cubicBezTo>
                    <a:cubicBezTo>
                      <a:pt x="55" y="16"/>
                      <a:pt x="56" y="16"/>
                      <a:pt x="56" y="16"/>
                    </a:cubicBezTo>
                    <a:cubicBezTo>
                      <a:pt x="57" y="17"/>
                      <a:pt x="58" y="17"/>
                      <a:pt x="58" y="18"/>
                    </a:cubicBezTo>
                    <a:cubicBezTo>
                      <a:pt x="58" y="18"/>
                      <a:pt x="58" y="19"/>
                      <a:pt x="58" y="19"/>
                    </a:cubicBezTo>
                    <a:cubicBezTo>
                      <a:pt x="57" y="19"/>
                      <a:pt x="57" y="20"/>
                      <a:pt x="57" y="20"/>
                    </a:cubicBezTo>
                    <a:cubicBezTo>
                      <a:pt x="57" y="20"/>
                      <a:pt x="57" y="19"/>
                      <a:pt x="57" y="19"/>
                    </a:cubicBezTo>
                    <a:cubicBezTo>
                      <a:pt x="57" y="19"/>
                      <a:pt x="57" y="19"/>
                      <a:pt x="57" y="19"/>
                    </a:cubicBezTo>
                    <a:cubicBezTo>
                      <a:pt x="57" y="18"/>
                      <a:pt x="57" y="18"/>
                      <a:pt x="58" y="18"/>
                    </a:cubicBezTo>
                    <a:cubicBezTo>
                      <a:pt x="58" y="18"/>
                      <a:pt x="58" y="17"/>
                      <a:pt x="58" y="17"/>
                    </a:cubicBezTo>
                    <a:cubicBezTo>
                      <a:pt x="58" y="16"/>
                      <a:pt x="57" y="16"/>
                      <a:pt x="56" y="16"/>
                    </a:cubicBezTo>
                    <a:cubicBezTo>
                      <a:pt x="56" y="15"/>
                      <a:pt x="55" y="15"/>
                      <a:pt x="54" y="15"/>
                    </a:cubicBezTo>
                    <a:cubicBezTo>
                      <a:pt x="52" y="14"/>
                      <a:pt x="49" y="13"/>
                      <a:pt x="48" y="13"/>
                    </a:cubicBezTo>
                    <a:cubicBezTo>
                      <a:pt x="47" y="8"/>
                      <a:pt x="44" y="3"/>
                      <a:pt x="39" y="1"/>
                    </a:cubicBezTo>
                    <a:cubicBezTo>
                      <a:pt x="36" y="0"/>
                      <a:pt x="31" y="0"/>
                      <a:pt x="28" y="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32" name="Freeform 1802"/>
              <p:cNvSpPr/>
              <p:nvPr/>
            </p:nvSpPr>
            <p:spPr>
              <a:xfrm>
                <a:off x="5324436" y="3519506"/>
                <a:ext cx="157163" cy="138113"/>
              </a:xfrm>
              <a:custGeom>
                <a:avLst/>
                <a:gdLst>
                  <a:gd name="txL" fmla="*/ 0 w 42"/>
                  <a:gd name="txT" fmla="*/ 0 h 37"/>
                  <a:gd name="txR" fmla="*/ 42 w 42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37">
                    <a:moveTo>
                      <a:pt x="10" y="6"/>
                    </a:moveTo>
                    <a:cubicBezTo>
                      <a:pt x="7" y="8"/>
                      <a:pt x="6" y="12"/>
                      <a:pt x="4" y="16"/>
                    </a:cubicBezTo>
                    <a:cubicBezTo>
                      <a:pt x="3" y="19"/>
                      <a:pt x="3" y="22"/>
                      <a:pt x="2" y="26"/>
                    </a:cubicBezTo>
                    <a:cubicBezTo>
                      <a:pt x="2" y="28"/>
                      <a:pt x="0" y="36"/>
                      <a:pt x="0" y="36"/>
                    </a:cubicBezTo>
                    <a:cubicBezTo>
                      <a:pt x="5" y="34"/>
                      <a:pt x="11" y="37"/>
                      <a:pt x="16" y="37"/>
                    </a:cubicBezTo>
                    <a:cubicBezTo>
                      <a:pt x="19" y="37"/>
                      <a:pt x="23" y="36"/>
                      <a:pt x="27" y="35"/>
                    </a:cubicBezTo>
                    <a:cubicBezTo>
                      <a:pt x="31" y="33"/>
                      <a:pt x="35" y="31"/>
                      <a:pt x="37" y="28"/>
                    </a:cubicBezTo>
                    <a:cubicBezTo>
                      <a:pt x="40" y="24"/>
                      <a:pt x="40" y="20"/>
                      <a:pt x="39" y="16"/>
                    </a:cubicBezTo>
                    <a:cubicBezTo>
                      <a:pt x="38" y="12"/>
                      <a:pt x="36" y="8"/>
                      <a:pt x="33" y="6"/>
                    </a:cubicBezTo>
                    <a:cubicBezTo>
                      <a:pt x="34" y="5"/>
                      <a:pt x="35" y="4"/>
                      <a:pt x="36" y="3"/>
                    </a:cubicBezTo>
                    <a:cubicBezTo>
                      <a:pt x="38" y="2"/>
                      <a:pt x="40" y="1"/>
                      <a:pt x="42" y="1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0" y="0"/>
                      <a:pt x="38" y="1"/>
                      <a:pt x="37" y="2"/>
                    </a:cubicBezTo>
                    <a:cubicBezTo>
                      <a:pt x="35" y="3"/>
                      <a:pt x="33" y="4"/>
                      <a:pt x="32" y="5"/>
                    </a:cubicBezTo>
                    <a:cubicBezTo>
                      <a:pt x="28" y="2"/>
                      <a:pt x="24" y="0"/>
                      <a:pt x="19" y="1"/>
                    </a:cubicBezTo>
                    <a:cubicBezTo>
                      <a:pt x="16" y="1"/>
                      <a:pt x="12" y="3"/>
                      <a:pt x="10" y="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33" name="Freeform 1803"/>
              <p:cNvSpPr/>
              <p:nvPr/>
            </p:nvSpPr>
            <p:spPr>
              <a:xfrm>
                <a:off x="5426037" y="3789383"/>
                <a:ext cx="153988" cy="239714"/>
              </a:xfrm>
              <a:custGeom>
                <a:avLst/>
                <a:gdLst>
                  <a:gd name="txL" fmla="*/ 0 w 41"/>
                  <a:gd name="txT" fmla="*/ 0 h 64"/>
                  <a:gd name="txR" fmla="*/ 41 w 41"/>
                  <a:gd name="txB" fmla="*/ 64 h 64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41" h="64">
                    <a:moveTo>
                      <a:pt x="0" y="30"/>
                    </a:moveTo>
                    <a:cubicBezTo>
                      <a:pt x="0" y="35"/>
                      <a:pt x="2" y="38"/>
                      <a:pt x="5" y="42"/>
                    </a:cubicBezTo>
                    <a:cubicBezTo>
                      <a:pt x="6" y="45"/>
                      <a:pt x="9" y="48"/>
                      <a:pt x="11" y="51"/>
                    </a:cubicBezTo>
                    <a:cubicBezTo>
                      <a:pt x="12" y="52"/>
                      <a:pt x="13" y="55"/>
                      <a:pt x="13" y="58"/>
                    </a:cubicBezTo>
                    <a:cubicBezTo>
                      <a:pt x="13" y="61"/>
                      <a:pt x="13" y="64"/>
                      <a:pt x="13" y="64"/>
                    </a:cubicBezTo>
                    <a:cubicBezTo>
                      <a:pt x="16" y="61"/>
                      <a:pt x="19" y="59"/>
                      <a:pt x="23" y="56"/>
                    </a:cubicBezTo>
                    <a:cubicBezTo>
                      <a:pt x="26" y="54"/>
                      <a:pt x="29" y="52"/>
                      <a:pt x="31" y="49"/>
                    </a:cubicBezTo>
                    <a:cubicBezTo>
                      <a:pt x="34" y="46"/>
                      <a:pt x="37" y="41"/>
                      <a:pt x="39" y="37"/>
                    </a:cubicBezTo>
                    <a:cubicBezTo>
                      <a:pt x="40" y="33"/>
                      <a:pt x="41" y="29"/>
                      <a:pt x="40" y="25"/>
                    </a:cubicBezTo>
                    <a:cubicBezTo>
                      <a:pt x="39" y="21"/>
                      <a:pt x="36" y="18"/>
                      <a:pt x="33" y="15"/>
                    </a:cubicBezTo>
                    <a:cubicBezTo>
                      <a:pt x="29" y="12"/>
                      <a:pt x="25" y="10"/>
                      <a:pt x="20" y="9"/>
                    </a:cubicBezTo>
                    <a:cubicBezTo>
                      <a:pt x="21" y="7"/>
                      <a:pt x="22" y="5"/>
                      <a:pt x="23" y="3"/>
                    </a:cubicBezTo>
                    <a:cubicBezTo>
                      <a:pt x="25" y="2"/>
                      <a:pt x="26" y="1"/>
                      <a:pt x="28" y="1"/>
                    </a:cubicBezTo>
                    <a:cubicBezTo>
                      <a:pt x="29" y="0"/>
                      <a:pt x="31" y="0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2" y="0"/>
                      <a:pt x="30" y="0"/>
                      <a:pt x="29" y="0"/>
                    </a:cubicBezTo>
                    <a:cubicBezTo>
                      <a:pt x="27" y="0"/>
                      <a:pt x="26" y="0"/>
                      <a:pt x="25" y="1"/>
                    </a:cubicBezTo>
                    <a:cubicBezTo>
                      <a:pt x="23" y="2"/>
                      <a:pt x="22" y="4"/>
                      <a:pt x="21" y="5"/>
                    </a:cubicBezTo>
                    <a:cubicBezTo>
                      <a:pt x="20" y="7"/>
                      <a:pt x="20" y="8"/>
                      <a:pt x="19" y="9"/>
                    </a:cubicBezTo>
                    <a:cubicBezTo>
                      <a:pt x="13" y="8"/>
                      <a:pt x="7" y="11"/>
                      <a:pt x="3" y="17"/>
                    </a:cubicBezTo>
                    <a:cubicBezTo>
                      <a:pt x="1" y="21"/>
                      <a:pt x="0" y="26"/>
                      <a:pt x="0" y="3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34" name="Freeform 1804"/>
              <p:cNvSpPr/>
              <p:nvPr/>
            </p:nvSpPr>
            <p:spPr>
              <a:xfrm>
                <a:off x="5718139" y="3643332"/>
                <a:ext cx="93663" cy="142876"/>
              </a:xfrm>
              <a:custGeom>
                <a:avLst/>
                <a:gdLst>
                  <a:gd name="txL" fmla="*/ 0 w 25"/>
                  <a:gd name="txT" fmla="*/ 0 h 38"/>
                  <a:gd name="txR" fmla="*/ 25 w 25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38">
                    <a:moveTo>
                      <a:pt x="1" y="22"/>
                    </a:moveTo>
                    <a:cubicBezTo>
                      <a:pt x="2" y="24"/>
                      <a:pt x="4" y="25"/>
                      <a:pt x="6" y="27"/>
                    </a:cubicBezTo>
                    <a:cubicBezTo>
                      <a:pt x="7" y="29"/>
                      <a:pt x="9" y="30"/>
                      <a:pt x="11" y="32"/>
                    </a:cubicBezTo>
                    <a:cubicBezTo>
                      <a:pt x="12" y="32"/>
                      <a:pt x="13" y="34"/>
                      <a:pt x="14" y="35"/>
                    </a:cubicBezTo>
                    <a:cubicBezTo>
                      <a:pt x="15" y="36"/>
                      <a:pt x="15" y="38"/>
                      <a:pt x="15" y="38"/>
                    </a:cubicBezTo>
                    <a:cubicBezTo>
                      <a:pt x="16" y="36"/>
                      <a:pt x="17" y="34"/>
                      <a:pt x="18" y="32"/>
                    </a:cubicBezTo>
                    <a:cubicBezTo>
                      <a:pt x="20" y="31"/>
                      <a:pt x="21" y="29"/>
                      <a:pt x="22" y="27"/>
                    </a:cubicBezTo>
                    <a:cubicBezTo>
                      <a:pt x="25" y="22"/>
                      <a:pt x="25" y="15"/>
                      <a:pt x="22" y="10"/>
                    </a:cubicBezTo>
                    <a:cubicBezTo>
                      <a:pt x="21" y="8"/>
                      <a:pt x="18" y="6"/>
                      <a:pt x="15" y="6"/>
                    </a:cubicBezTo>
                    <a:cubicBezTo>
                      <a:pt x="13" y="6"/>
                      <a:pt x="10" y="6"/>
                      <a:pt x="7" y="8"/>
                    </a:cubicBezTo>
                    <a:cubicBezTo>
                      <a:pt x="7" y="7"/>
                      <a:pt x="7" y="5"/>
                      <a:pt x="7" y="4"/>
                    </a:cubicBezTo>
                    <a:cubicBezTo>
                      <a:pt x="7" y="3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6" y="6"/>
                      <a:pt x="7" y="8"/>
                    </a:cubicBezTo>
                    <a:cubicBezTo>
                      <a:pt x="4" y="9"/>
                      <a:pt x="1" y="12"/>
                      <a:pt x="1" y="15"/>
                    </a:cubicBezTo>
                    <a:cubicBezTo>
                      <a:pt x="0" y="17"/>
                      <a:pt x="1" y="20"/>
                      <a:pt x="1" y="22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35" name="Freeform 1805"/>
              <p:cNvSpPr/>
              <p:nvPr/>
            </p:nvSpPr>
            <p:spPr>
              <a:xfrm>
                <a:off x="7329461" y="3616344"/>
                <a:ext cx="233364" cy="323852"/>
              </a:xfrm>
              <a:custGeom>
                <a:avLst/>
                <a:gdLst>
                  <a:gd name="txL" fmla="*/ 0 w 62"/>
                  <a:gd name="txT" fmla="*/ 0 h 86"/>
                  <a:gd name="txR" fmla="*/ 62 w 62"/>
                  <a:gd name="txB" fmla="*/ 86 h 8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86">
                    <a:moveTo>
                      <a:pt x="60" y="33"/>
                    </a:moveTo>
                    <a:cubicBezTo>
                      <a:pt x="59" y="25"/>
                      <a:pt x="55" y="19"/>
                      <a:pt x="51" y="14"/>
                    </a:cubicBezTo>
                    <a:cubicBezTo>
                      <a:pt x="46" y="9"/>
                      <a:pt x="41" y="6"/>
                      <a:pt x="35" y="5"/>
                    </a:cubicBezTo>
                    <a:cubicBezTo>
                      <a:pt x="31" y="4"/>
                      <a:pt x="26" y="3"/>
                      <a:pt x="21" y="3"/>
                    </a:cubicBezTo>
                    <a:cubicBezTo>
                      <a:pt x="16" y="2"/>
                      <a:pt x="12" y="2"/>
                      <a:pt x="8" y="0"/>
                    </a:cubicBezTo>
                    <a:cubicBezTo>
                      <a:pt x="6" y="0"/>
                      <a:pt x="4" y="0"/>
                      <a:pt x="1" y="0"/>
                    </a:cubicBezTo>
                    <a:cubicBezTo>
                      <a:pt x="4" y="1"/>
                      <a:pt x="5" y="5"/>
                      <a:pt x="5" y="10"/>
                    </a:cubicBezTo>
                    <a:cubicBezTo>
                      <a:pt x="5" y="14"/>
                      <a:pt x="4" y="19"/>
                      <a:pt x="3" y="21"/>
                    </a:cubicBezTo>
                    <a:cubicBezTo>
                      <a:pt x="2" y="27"/>
                      <a:pt x="1" y="31"/>
                      <a:pt x="0" y="35"/>
                    </a:cubicBezTo>
                    <a:cubicBezTo>
                      <a:pt x="0" y="39"/>
                      <a:pt x="0" y="43"/>
                      <a:pt x="2" y="47"/>
                    </a:cubicBezTo>
                    <a:cubicBezTo>
                      <a:pt x="5" y="52"/>
                      <a:pt x="9" y="57"/>
                      <a:pt x="14" y="62"/>
                    </a:cubicBezTo>
                    <a:cubicBezTo>
                      <a:pt x="19" y="66"/>
                      <a:pt x="25" y="70"/>
                      <a:pt x="32" y="71"/>
                    </a:cubicBezTo>
                    <a:cubicBezTo>
                      <a:pt x="31" y="76"/>
                      <a:pt x="28" y="81"/>
                      <a:pt x="24" y="85"/>
                    </a:cubicBezTo>
                    <a:cubicBezTo>
                      <a:pt x="25" y="85"/>
                      <a:pt x="25" y="85"/>
                      <a:pt x="26" y="86"/>
                    </a:cubicBezTo>
                    <a:cubicBezTo>
                      <a:pt x="28" y="84"/>
                      <a:pt x="32" y="78"/>
                      <a:pt x="33" y="71"/>
                    </a:cubicBezTo>
                    <a:cubicBezTo>
                      <a:pt x="35" y="71"/>
                      <a:pt x="37" y="71"/>
                      <a:pt x="39" y="71"/>
                    </a:cubicBezTo>
                    <a:cubicBezTo>
                      <a:pt x="46" y="71"/>
                      <a:pt x="52" y="66"/>
                      <a:pt x="56" y="59"/>
                    </a:cubicBezTo>
                    <a:cubicBezTo>
                      <a:pt x="61" y="51"/>
                      <a:pt x="62" y="41"/>
                      <a:pt x="60" y="3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36" name="Freeform 1806"/>
              <p:cNvSpPr/>
              <p:nvPr/>
            </p:nvSpPr>
            <p:spPr>
              <a:xfrm>
                <a:off x="6773832" y="3946547"/>
                <a:ext cx="382590" cy="260352"/>
              </a:xfrm>
              <a:custGeom>
                <a:avLst/>
                <a:gdLst>
                  <a:gd name="txL" fmla="*/ 0 w 102"/>
                  <a:gd name="txT" fmla="*/ 0 h 69"/>
                  <a:gd name="txR" fmla="*/ 102 w 102"/>
                  <a:gd name="txB" fmla="*/ 69 h 6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2" h="69">
                    <a:moveTo>
                      <a:pt x="40" y="7"/>
                    </a:moveTo>
                    <a:cubicBezTo>
                      <a:pt x="35" y="10"/>
                      <a:pt x="33" y="16"/>
                      <a:pt x="29" y="22"/>
                    </a:cubicBezTo>
                    <a:cubicBezTo>
                      <a:pt x="26" y="27"/>
                      <a:pt x="23" y="32"/>
                      <a:pt x="19" y="37"/>
                    </a:cubicBezTo>
                    <a:cubicBezTo>
                      <a:pt x="17" y="39"/>
                      <a:pt x="13" y="42"/>
                      <a:pt x="9" y="44"/>
                    </a:cubicBezTo>
                    <a:cubicBezTo>
                      <a:pt x="4" y="46"/>
                      <a:pt x="0" y="47"/>
                      <a:pt x="0" y="47"/>
                    </a:cubicBezTo>
                    <a:cubicBezTo>
                      <a:pt x="6" y="51"/>
                      <a:pt x="12" y="55"/>
                      <a:pt x="18" y="58"/>
                    </a:cubicBezTo>
                    <a:cubicBezTo>
                      <a:pt x="24" y="62"/>
                      <a:pt x="30" y="65"/>
                      <a:pt x="36" y="67"/>
                    </a:cubicBezTo>
                    <a:cubicBezTo>
                      <a:pt x="45" y="69"/>
                      <a:pt x="54" y="69"/>
                      <a:pt x="63" y="67"/>
                    </a:cubicBezTo>
                    <a:cubicBezTo>
                      <a:pt x="71" y="66"/>
                      <a:pt x="79" y="62"/>
                      <a:pt x="84" y="56"/>
                    </a:cubicBezTo>
                    <a:cubicBezTo>
                      <a:pt x="90" y="50"/>
                      <a:pt x="92" y="42"/>
                      <a:pt x="91" y="35"/>
                    </a:cubicBezTo>
                    <a:cubicBezTo>
                      <a:pt x="90" y="27"/>
                      <a:pt x="86" y="20"/>
                      <a:pt x="82" y="14"/>
                    </a:cubicBezTo>
                    <a:cubicBezTo>
                      <a:pt x="84" y="12"/>
                      <a:pt x="87" y="11"/>
                      <a:pt x="90" y="10"/>
                    </a:cubicBezTo>
                    <a:cubicBezTo>
                      <a:pt x="94" y="9"/>
                      <a:pt x="98" y="9"/>
                      <a:pt x="102" y="9"/>
                    </a:cubicBezTo>
                    <a:cubicBezTo>
                      <a:pt x="102" y="7"/>
                      <a:pt x="102" y="7"/>
                      <a:pt x="102" y="7"/>
                    </a:cubicBezTo>
                    <a:cubicBezTo>
                      <a:pt x="100" y="7"/>
                      <a:pt x="96" y="8"/>
                      <a:pt x="92" y="9"/>
                    </a:cubicBezTo>
                    <a:cubicBezTo>
                      <a:pt x="88" y="10"/>
                      <a:pt x="83" y="11"/>
                      <a:pt x="81" y="13"/>
                    </a:cubicBezTo>
                    <a:cubicBezTo>
                      <a:pt x="74" y="5"/>
                      <a:pt x="66" y="0"/>
                      <a:pt x="57" y="1"/>
                    </a:cubicBezTo>
                    <a:cubicBezTo>
                      <a:pt x="54" y="1"/>
                      <a:pt x="51" y="2"/>
                      <a:pt x="48" y="3"/>
                    </a:cubicBezTo>
                    <a:cubicBezTo>
                      <a:pt x="45" y="4"/>
                      <a:pt x="42" y="5"/>
                      <a:pt x="40" y="7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37" name="Freeform 1807"/>
              <p:cNvSpPr/>
              <p:nvPr/>
            </p:nvSpPr>
            <p:spPr>
              <a:xfrm>
                <a:off x="8186716" y="3976709"/>
                <a:ext cx="77788" cy="52388"/>
              </a:xfrm>
              <a:custGeom>
                <a:avLst/>
                <a:gdLst>
                  <a:gd name="txL" fmla="*/ 0 w 21"/>
                  <a:gd name="txT" fmla="*/ 0 h 14"/>
                  <a:gd name="txR" fmla="*/ 21 w 21"/>
                  <a:gd name="txB" fmla="*/ 14 h 14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21" h="14">
                    <a:moveTo>
                      <a:pt x="12" y="0"/>
                    </a:moveTo>
                    <a:cubicBezTo>
                      <a:pt x="11" y="0"/>
                      <a:pt x="9" y="1"/>
                      <a:pt x="8" y="1"/>
                    </a:cubicBezTo>
                    <a:cubicBezTo>
                      <a:pt x="7" y="1"/>
                      <a:pt x="5" y="2"/>
                      <a:pt x="4" y="2"/>
                    </a:cubicBezTo>
                    <a:cubicBezTo>
                      <a:pt x="3" y="2"/>
                      <a:pt x="0" y="2"/>
                      <a:pt x="0" y="2"/>
                    </a:cubicBezTo>
                    <a:cubicBezTo>
                      <a:pt x="1" y="4"/>
                      <a:pt x="1" y="7"/>
                      <a:pt x="3" y="9"/>
                    </a:cubicBezTo>
                    <a:cubicBezTo>
                      <a:pt x="4" y="11"/>
                      <a:pt x="5" y="12"/>
                      <a:pt x="7" y="13"/>
                    </a:cubicBezTo>
                    <a:cubicBezTo>
                      <a:pt x="9" y="14"/>
                      <a:pt x="11" y="14"/>
                      <a:pt x="13" y="14"/>
                    </a:cubicBezTo>
                    <a:cubicBezTo>
                      <a:pt x="15" y="13"/>
                      <a:pt x="16" y="12"/>
                      <a:pt x="17" y="11"/>
                    </a:cubicBezTo>
                    <a:cubicBezTo>
                      <a:pt x="17" y="9"/>
                      <a:pt x="17" y="7"/>
                      <a:pt x="17" y="6"/>
                    </a:cubicBezTo>
                    <a:cubicBezTo>
                      <a:pt x="18" y="6"/>
                      <a:pt x="18" y="6"/>
                      <a:pt x="19" y="6"/>
                    </a:cubicBezTo>
                    <a:cubicBezTo>
                      <a:pt x="20" y="6"/>
                      <a:pt x="20" y="6"/>
                      <a:pt x="21" y="7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0" y="6"/>
                      <a:pt x="18" y="5"/>
                      <a:pt x="17" y="6"/>
                    </a:cubicBezTo>
                    <a:cubicBezTo>
                      <a:pt x="16" y="4"/>
                      <a:pt x="15" y="2"/>
                      <a:pt x="14" y="1"/>
                    </a:cubicBezTo>
                    <a:cubicBezTo>
                      <a:pt x="13" y="0"/>
                      <a:pt x="12" y="0"/>
                      <a:pt x="12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38" name="Freeform 1808"/>
              <p:cNvSpPr/>
              <p:nvPr/>
            </p:nvSpPr>
            <p:spPr>
              <a:xfrm>
                <a:off x="7100859" y="4391050"/>
                <a:ext cx="311152" cy="327027"/>
              </a:xfrm>
              <a:custGeom>
                <a:avLst/>
                <a:gdLst>
                  <a:gd name="txL" fmla="*/ 0 w 83"/>
                  <a:gd name="txT" fmla="*/ 0 h 87"/>
                  <a:gd name="txR" fmla="*/ 83 w 83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3" h="87">
                    <a:moveTo>
                      <a:pt x="20" y="81"/>
                    </a:moveTo>
                    <a:cubicBezTo>
                      <a:pt x="28" y="87"/>
                      <a:pt x="36" y="86"/>
                      <a:pt x="44" y="86"/>
                    </a:cubicBezTo>
                    <a:cubicBezTo>
                      <a:pt x="51" y="85"/>
                      <a:pt x="57" y="83"/>
                      <a:pt x="64" y="81"/>
                    </a:cubicBezTo>
                    <a:cubicBezTo>
                      <a:pt x="66" y="80"/>
                      <a:pt x="71" y="78"/>
                      <a:pt x="75" y="77"/>
                    </a:cubicBezTo>
                    <a:cubicBezTo>
                      <a:pt x="83" y="75"/>
                      <a:pt x="83" y="75"/>
                      <a:pt x="83" y="75"/>
                    </a:cubicBezTo>
                    <a:cubicBezTo>
                      <a:pt x="79" y="72"/>
                      <a:pt x="77" y="68"/>
                      <a:pt x="76" y="63"/>
                    </a:cubicBezTo>
                    <a:cubicBezTo>
                      <a:pt x="74" y="58"/>
                      <a:pt x="74" y="53"/>
                      <a:pt x="72" y="49"/>
                    </a:cubicBezTo>
                    <a:cubicBezTo>
                      <a:pt x="71" y="43"/>
                      <a:pt x="68" y="38"/>
                      <a:pt x="65" y="33"/>
                    </a:cubicBezTo>
                    <a:cubicBezTo>
                      <a:pt x="63" y="29"/>
                      <a:pt x="59" y="25"/>
                      <a:pt x="55" y="23"/>
                    </a:cubicBezTo>
                    <a:cubicBezTo>
                      <a:pt x="50" y="21"/>
                      <a:pt x="43" y="20"/>
                      <a:pt x="35" y="20"/>
                    </a:cubicBezTo>
                    <a:cubicBezTo>
                      <a:pt x="28" y="21"/>
                      <a:pt x="20" y="22"/>
                      <a:pt x="13" y="26"/>
                    </a:cubicBezTo>
                    <a:cubicBezTo>
                      <a:pt x="12" y="22"/>
                      <a:pt x="11" y="18"/>
                      <a:pt x="11" y="15"/>
                    </a:cubicBezTo>
                    <a:cubicBezTo>
                      <a:pt x="12" y="9"/>
                      <a:pt x="14" y="5"/>
                      <a:pt x="18" y="2"/>
                    </a:cubicBezTo>
                    <a:cubicBezTo>
                      <a:pt x="17" y="1"/>
                      <a:pt x="17" y="1"/>
                      <a:pt x="16" y="0"/>
                    </a:cubicBezTo>
                    <a:cubicBezTo>
                      <a:pt x="14" y="2"/>
                      <a:pt x="12" y="6"/>
                      <a:pt x="11" y="12"/>
                    </a:cubicBezTo>
                    <a:cubicBezTo>
                      <a:pt x="10" y="17"/>
                      <a:pt x="10" y="23"/>
                      <a:pt x="12" y="27"/>
                    </a:cubicBezTo>
                    <a:cubicBezTo>
                      <a:pt x="7" y="29"/>
                      <a:pt x="4" y="33"/>
                      <a:pt x="2" y="39"/>
                    </a:cubicBezTo>
                    <a:cubicBezTo>
                      <a:pt x="0" y="44"/>
                      <a:pt x="0" y="50"/>
                      <a:pt x="2" y="56"/>
                    </a:cubicBezTo>
                    <a:cubicBezTo>
                      <a:pt x="3" y="61"/>
                      <a:pt x="6" y="66"/>
                      <a:pt x="9" y="70"/>
                    </a:cubicBezTo>
                    <a:cubicBezTo>
                      <a:pt x="13" y="75"/>
                      <a:pt x="17" y="79"/>
                      <a:pt x="20" y="81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39" name="Freeform 1809"/>
              <p:cNvSpPr/>
              <p:nvPr/>
            </p:nvSpPr>
            <p:spPr>
              <a:xfrm>
                <a:off x="8024790" y="3068653"/>
                <a:ext cx="104776" cy="66675"/>
              </a:xfrm>
              <a:custGeom>
                <a:avLst/>
                <a:gdLst>
                  <a:gd name="txL" fmla="*/ 0 w 28"/>
                  <a:gd name="txT" fmla="*/ 0 h 18"/>
                  <a:gd name="txR" fmla="*/ 28 w 28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18">
                    <a:moveTo>
                      <a:pt x="12" y="1"/>
                    </a:moveTo>
                    <a:cubicBezTo>
                      <a:pt x="10" y="2"/>
                      <a:pt x="9" y="3"/>
                      <a:pt x="8" y="4"/>
                    </a:cubicBezTo>
                    <a:cubicBezTo>
                      <a:pt x="7" y="6"/>
                      <a:pt x="6" y="7"/>
                      <a:pt x="5" y="8"/>
                    </a:cubicBezTo>
                    <a:cubicBezTo>
                      <a:pt x="4" y="9"/>
                      <a:pt x="3" y="10"/>
                      <a:pt x="2" y="10"/>
                    </a:cubicBezTo>
                    <a:cubicBezTo>
                      <a:pt x="1" y="11"/>
                      <a:pt x="0" y="11"/>
                      <a:pt x="0" y="11"/>
                    </a:cubicBezTo>
                    <a:cubicBezTo>
                      <a:pt x="2" y="12"/>
                      <a:pt x="3" y="13"/>
                      <a:pt x="4" y="14"/>
                    </a:cubicBezTo>
                    <a:cubicBezTo>
                      <a:pt x="6" y="15"/>
                      <a:pt x="7" y="15"/>
                      <a:pt x="8" y="16"/>
                    </a:cubicBezTo>
                    <a:cubicBezTo>
                      <a:pt x="11" y="18"/>
                      <a:pt x="16" y="18"/>
                      <a:pt x="19" y="17"/>
                    </a:cubicBezTo>
                    <a:cubicBezTo>
                      <a:pt x="23" y="15"/>
                      <a:pt x="23" y="10"/>
                      <a:pt x="22" y="6"/>
                    </a:cubicBezTo>
                    <a:cubicBezTo>
                      <a:pt x="23" y="6"/>
                      <a:pt x="24" y="6"/>
                      <a:pt x="25" y="6"/>
                    </a:cubicBezTo>
                    <a:cubicBezTo>
                      <a:pt x="25" y="6"/>
                      <a:pt x="26" y="6"/>
                      <a:pt x="26" y="7"/>
                    </a:cubicBezTo>
                    <a:cubicBezTo>
                      <a:pt x="27" y="7"/>
                      <a:pt x="28" y="7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7" y="7"/>
                      <a:pt x="27" y="7"/>
                    </a:cubicBezTo>
                    <a:cubicBezTo>
                      <a:pt x="27" y="6"/>
                      <a:pt x="26" y="6"/>
                      <a:pt x="25" y="6"/>
                    </a:cubicBezTo>
                    <a:cubicBezTo>
                      <a:pt x="24" y="6"/>
                      <a:pt x="23" y="6"/>
                      <a:pt x="22" y="6"/>
                    </a:cubicBezTo>
                    <a:cubicBezTo>
                      <a:pt x="21" y="3"/>
                      <a:pt x="20" y="1"/>
                      <a:pt x="17" y="1"/>
                    </a:cubicBezTo>
                    <a:cubicBezTo>
                      <a:pt x="16" y="0"/>
                      <a:pt x="13" y="1"/>
                      <a:pt x="12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40" name="Freeform 1810"/>
              <p:cNvSpPr/>
              <p:nvPr/>
            </p:nvSpPr>
            <p:spPr>
              <a:xfrm>
                <a:off x="8069240" y="2909902"/>
                <a:ext cx="52388" cy="79376"/>
              </a:xfrm>
              <a:custGeom>
                <a:avLst/>
                <a:gdLst>
                  <a:gd name="txL" fmla="*/ 0 w 14"/>
                  <a:gd name="txT" fmla="*/ 0 h 21"/>
                  <a:gd name="txR" fmla="*/ 14 w 14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1">
                    <a:moveTo>
                      <a:pt x="13" y="6"/>
                    </a:moveTo>
                    <a:cubicBezTo>
                      <a:pt x="12" y="4"/>
                      <a:pt x="11" y="3"/>
                      <a:pt x="9" y="3"/>
                    </a:cubicBezTo>
                    <a:cubicBezTo>
                      <a:pt x="8" y="2"/>
                      <a:pt x="7" y="2"/>
                      <a:pt x="5" y="1"/>
                    </a:cubicBezTo>
                    <a:cubicBezTo>
                      <a:pt x="4" y="1"/>
                      <a:pt x="1" y="0"/>
                      <a:pt x="1" y="0"/>
                    </a:cubicBezTo>
                    <a:cubicBezTo>
                      <a:pt x="2" y="2"/>
                      <a:pt x="1" y="4"/>
                      <a:pt x="0" y="6"/>
                    </a:cubicBezTo>
                    <a:cubicBezTo>
                      <a:pt x="0" y="9"/>
                      <a:pt x="0" y="12"/>
                      <a:pt x="1" y="14"/>
                    </a:cubicBezTo>
                    <a:cubicBezTo>
                      <a:pt x="3" y="17"/>
                      <a:pt x="7" y="17"/>
                      <a:pt x="10" y="16"/>
                    </a:cubicBezTo>
                    <a:cubicBezTo>
                      <a:pt x="10" y="16"/>
                      <a:pt x="11" y="17"/>
                      <a:pt x="11" y="18"/>
                    </a:cubicBezTo>
                    <a:cubicBezTo>
                      <a:pt x="10" y="19"/>
                      <a:pt x="10" y="20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1" y="20"/>
                      <a:pt x="11" y="17"/>
                      <a:pt x="11" y="16"/>
                    </a:cubicBezTo>
                    <a:cubicBezTo>
                      <a:pt x="13" y="15"/>
                      <a:pt x="14" y="13"/>
                      <a:pt x="14" y="11"/>
                    </a:cubicBezTo>
                    <a:cubicBezTo>
                      <a:pt x="14" y="9"/>
                      <a:pt x="14" y="7"/>
                      <a:pt x="13" y="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41" name="Freeform 1811"/>
              <p:cNvSpPr/>
              <p:nvPr/>
            </p:nvSpPr>
            <p:spPr>
              <a:xfrm>
                <a:off x="8189891" y="2579700"/>
                <a:ext cx="134938" cy="180976"/>
              </a:xfrm>
              <a:custGeom>
                <a:avLst/>
                <a:gdLst>
                  <a:gd name="txL" fmla="*/ 0 w 36"/>
                  <a:gd name="txT" fmla="*/ 0 h 48"/>
                  <a:gd name="txR" fmla="*/ 36 w 36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48">
                    <a:moveTo>
                      <a:pt x="35" y="25"/>
                    </a:moveTo>
                    <a:cubicBezTo>
                      <a:pt x="34" y="21"/>
                      <a:pt x="32" y="19"/>
                      <a:pt x="29" y="16"/>
                    </a:cubicBezTo>
                    <a:cubicBezTo>
                      <a:pt x="27" y="13"/>
                      <a:pt x="25" y="11"/>
                      <a:pt x="22" y="9"/>
                    </a:cubicBezTo>
                    <a:cubicBezTo>
                      <a:pt x="21" y="8"/>
                      <a:pt x="19" y="6"/>
                      <a:pt x="18" y="4"/>
                    </a:cubicBezTo>
                    <a:cubicBezTo>
                      <a:pt x="16" y="2"/>
                      <a:pt x="16" y="0"/>
                      <a:pt x="16" y="0"/>
                    </a:cubicBezTo>
                    <a:cubicBezTo>
                      <a:pt x="15" y="2"/>
                      <a:pt x="14" y="3"/>
                      <a:pt x="14" y="5"/>
                    </a:cubicBezTo>
                    <a:cubicBezTo>
                      <a:pt x="13" y="6"/>
                      <a:pt x="12" y="7"/>
                      <a:pt x="11" y="8"/>
                    </a:cubicBezTo>
                    <a:cubicBezTo>
                      <a:pt x="9" y="10"/>
                      <a:pt x="7" y="12"/>
                      <a:pt x="6" y="15"/>
                    </a:cubicBezTo>
                    <a:cubicBezTo>
                      <a:pt x="2" y="21"/>
                      <a:pt x="0" y="29"/>
                      <a:pt x="2" y="36"/>
                    </a:cubicBezTo>
                    <a:cubicBezTo>
                      <a:pt x="5" y="43"/>
                      <a:pt x="14" y="46"/>
                      <a:pt x="21" y="45"/>
                    </a:cubicBezTo>
                    <a:cubicBezTo>
                      <a:pt x="21" y="46"/>
                      <a:pt x="21" y="47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19" y="48"/>
                      <a:pt x="19" y="48"/>
                      <a:pt x="19" y="48"/>
                    </a:cubicBezTo>
                    <a:cubicBezTo>
                      <a:pt x="18" y="48"/>
                      <a:pt x="18" y="48"/>
                      <a:pt x="18" y="48"/>
                    </a:cubicBezTo>
                    <a:cubicBezTo>
                      <a:pt x="18" y="48"/>
                      <a:pt x="17" y="48"/>
                      <a:pt x="17" y="48"/>
                    </a:cubicBezTo>
                    <a:cubicBezTo>
                      <a:pt x="17" y="48"/>
                      <a:pt x="16" y="48"/>
                      <a:pt x="16" y="48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5" y="48"/>
                      <a:pt x="15" y="48"/>
                      <a:pt x="14" y="48"/>
                    </a:cubicBezTo>
                    <a:cubicBezTo>
                      <a:pt x="12" y="48"/>
                      <a:pt x="12" y="48"/>
                      <a:pt x="12" y="48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3" y="44"/>
                      <a:pt x="14" y="42"/>
                      <a:pt x="16" y="41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4" y="41"/>
                      <a:pt x="13" y="43"/>
                      <a:pt x="12" y="45"/>
                    </a:cubicBezTo>
                    <a:cubicBezTo>
                      <a:pt x="12" y="46"/>
                      <a:pt x="12" y="46"/>
                      <a:pt x="12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2" y="48"/>
                      <a:pt x="12" y="48"/>
                      <a:pt x="12" y="48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5" y="48"/>
                      <a:pt x="15" y="48"/>
                      <a:pt x="16" y="48"/>
                    </a:cubicBezTo>
                    <a:cubicBezTo>
                      <a:pt x="16" y="48"/>
                      <a:pt x="16" y="48"/>
                      <a:pt x="17" y="48"/>
                    </a:cubicBezTo>
                    <a:cubicBezTo>
                      <a:pt x="17" y="48"/>
                      <a:pt x="17" y="48"/>
                      <a:pt x="18" y="48"/>
                    </a:cubicBezTo>
                    <a:cubicBezTo>
                      <a:pt x="19" y="48"/>
                      <a:pt x="19" y="48"/>
                      <a:pt x="19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2" y="47"/>
                      <a:pt x="22" y="46"/>
                      <a:pt x="22" y="45"/>
                    </a:cubicBezTo>
                    <a:cubicBezTo>
                      <a:pt x="27" y="44"/>
                      <a:pt x="32" y="42"/>
                      <a:pt x="34" y="37"/>
                    </a:cubicBezTo>
                    <a:cubicBezTo>
                      <a:pt x="35" y="34"/>
                      <a:pt x="36" y="29"/>
                      <a:pt x="35" y="2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42" name="Freeform 1812"/>
              <p:cNvSpPr/>
              <p:nvPr/>
            </p:nvSpPr>
            <p:spPr>
              <a:xfrm>
                <a:off x="8291492" y="2978165"/>
                <a:ext cx="77788" cy="109538"/>
              </a:xfrm>
              <a:custGeom>
                <a:avLst/>
                <a:gdLst>
                  <a:gd name="txL" fmla="*/ 0 w 21"/>
                  <a:gd name="txT" fmla="*/ 0 h 29"/>
                  <a:gd name="txR" fmla="*/ 21 w 21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29">
                    <a:moveTo>
                      <a:pt x="20" y="12"/>
                    </a:moveTo>
                    <a:cubicBezTo>
                      <a:pt x="20" y="9"/>
                      <a:pt x="18" y="8"/>
                      <a:pt x="17" y="6"/>
                    </a:cubicBezTo>
                    <a:cubicBezTo>
                      <a:pt x="15" y="5"/>
                      <a:pt x="14" y="4"/>
                      <a:pt x="12" y="3"/>
                    </a:cubicBezTo>
                    <a:cubicBezTo>
                      <a:pt x="11" y="2"/>
                      <a:pt x="10" y="1"/>
                      <a:pt x="9" y="1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3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1" y="10"/>
                      <a:pt x="0" y="14"/>
                      <a:pt x="1" y="19"/>
                    </a:cubicBezTo>
                    <a:cubicBezTo>
                      <a:pt x="2" y="21"/>
                      <a:pt x="4" y="23"/>
                      <a:pt x="6" y="23"/>
                    </a:cubicBezTo>
                    <a:cubicBezTo>
                      <a:pt x="9" y="24"/>
                      <a:pt x="11" y="24"/>
                      <a:pt x="13" y="23"/>
                    </a:cubicBezTo>
                    <a:cubicBezTo>
                      <a:pt x="13" y="24"/>
                      <a:pt x="13" y="25"/>
                      <a:pt x="13" y="26"/>
                    </a:cubicBezTo>
                    <a:cubicBezTo>
                      <a:pt x="13" y="27"/>
                      <a:pt x="13" y="28"/>
                      <a:pt x="13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8"/>
                      <a:pt x="14" y="27"/>
                      <a:pt x="14" y="26"/>
                    </a:cubicBezTo>
                    <a:cubicBezTo>
                      <a:pt x="14" y="25"/>
                      <a:pt x="14" y="24"/>
                      <a:pt x="14" y="23"/>
                    </a:cubicBezTo>
                    <a:cubicBezTo>
                      <a:pt x="16" y="22"/>
                      <a:pt x="19" y="21"/>
                      <a:pt x="20" y="18"/>
                    </a:cubicBezTo>
                    <a:cubicBezTo>
                      <a:pt x="20" y="17"/>
                      <a:pt x="21" y="14"/>
                      <a:pt x="20" y="1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43" name="Freeform 1813"/>
              <p:cNvSpPr/>
              <p:nvPr/>
            </p:nvSpPr>
            <p:spPr>
              <a:xfrm>
                <a:off x="8369280" y="2835289"/>
                <a:ext cx="131763" cy="165101"/>
              </a:xfrm>
              <a:custGeom>
                <a:avLst/>
                <a:gdLst>
                  <a:gd name="txL" fmla="*/ 0 w 35"/>
                  <a:gd name="txT" fmla="*/ 0 h 44"/>
                  <a:gd name="txR" fmla="*/ 35 w 35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44">
                    <a:moveTo>
                      <a:pt x="33" y="28"/>
                    </a:moveTo>
                    <a:cubicBezTo>
                      <a:pt x="35" y="24"/>
                      <a:pt x="34" y="20"/>
                      <a:pt x="33" y="16"/>
                    </a:cubicBezTo>
                    <a:cubicBezTo>
                      <a:pt x="32" y="13"/>
                      <a:pt x="30" y="10"/>
                      <a:pt x="28" y="7"/>
                    </a:cubicBezTo>
                    <a:cubicBezTo>
                      <a:pt x="27" y="7"/>
                      <a:pt x="26" y="4"/>
                      <a:pt x="25" y="3"/>
                    </a:cubicBezTo>
                    <a:cubicBezTo>
                      <a:pt x="24" y="1"/>
                      <a:pt x="22" y="0"/>
                      <a:pt x="22" y="0"/>
                    </a:cubicBezTo>
                    <a:cubicBezTo>
                      <a:pt x="22" y="2"/>
                      <a:pt x="20" y="3"/>
                      <a:pt x="18" y="4"/>
                    </a:cubicBezTo>
                    <a:cubicBezTo>
                      <a:pt x="17" y="5"/>
                      <a:pt x="14" y="6"/>
                      <a:pt x="13" y="7"/>
                    </a:cubicBezTo>
                    <a:cubicBezTo>
                      <a:pt x="8" y="9"/>
                      <a:pt x="3" y="14"/>
                      <a:pt x="1" y="20"/>
                    </a:cubicBezTo>
                    <a:cubicBezTo>
                      <a:pt x="0" y="26"/>
                      <a:pt x="4" y="34"/>
                      <a:pt x="11" y="38"/>
                    </a:cubicBezTo>
                    <a:cubicBezTo>
                      <a:pt x="10" y="39"/>
                      <a:pt x="9" y="40"/>
                      <a:pt x="7" y="41"/>
                    </a:cubicBezTo>
                    <a:cubicBezTo>
                      <a:pt x="6" y="42"/>
                      <a:pt x="4" y="43"/>
                      <a:pt x="1" y="44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4" y="44"/>
                      <a:pt x="9" y="41"/>
                      <a:pt x="11" y="38"/>
                    </a:cubicBezTo>
                    <a:cubicBezTo>
                      <a:pt x="16" y="41"/>
                      <a:pt x="21" y="41"/>
                      <a:pt x="25" y="38"/>
                    </a:cubicBezTo>
                    <a:cubicBezTo>
                      <a:pt x="28" y="36"/>
                      <a:pt x="32" y="32"/>
                      <a:pt x="33" y="2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44" name="Freeform 1814"/>
              <p:cNvSpPr/>
              <p:nvPr/>
            </p:nvSpPr>
            <p:spPr>
              <a:xfrm>
                <a:off x="7769201" y="3470293"/>
                <a:ext cx="101601" cy="138113"/>
              </a:xfrm>
              <a:custGeom>
                <a:avLst/>
                <a:gdLst>
                  <a:gd name="txL" fmla="*/ 0 w 27"/>
                  <a:gd name="txT" fmla="*/ 0 h 37"/>
                  <a:gd name="txR" fmla="*/ 27 w 27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37">
                    <a:moveTo>
                      <a:pt x="1" y="26"/>
                    </a:moveTo>
                    <a:cubicBezTo>
                      <a:pt x="2" y="31"/>
                      <a:pt x="5" y="33"/>
                      <a:pt x="8" y="35"/>
                    </a:cubicBezTo>
                    <a:cubicBezTo>
                      <a:pt x="11" y="37"/>
                      <a:pt x="13" y="37"/>
                      <a:pt x="16" y="37"/>
                    </a:cubicBezTo>
                    <a:cubicBezTo>
                      <a:pt x="17" y="37"/>
                      <a:pt x="19" y="37"/>
                      <a:pt x="21" y="36"/>
                    </a:cubicBezTo>
                    <a:cubicBezTo>
                      <a:pt x="22" y="36"/>
                      <a:pt x="24" y="36"/>
                      <a:pt x="24" y="36"/>
                    </a:cubicBezTo>
                    <a:cubicBezTo>
                      <a:pt x="23" y="35"/>
                      <a:pt x="22" y="33"/>
                      <a:pt x="23" y="32"/>
                    </a:cubicBezTo>
                    <a:cubicBezTo>
                      <a:pt x="23" y="30"/>
                      <a:pt x="24" y="29"/>
                      <a:pt x="25" y="28"/>
                    </a:cubicBezTo>
                    <a:cubicBezTo>
                      <a:pt x="25" y="27"/>
                      <a:pt x="26" y="25"/>
                      <a:pt x="27" y="24"/>
                    </a:cubicBezTo>
                    <a:cubicBezTo>
                      <a:pt x="27" y="23"/>
                      <a:pt x="27" y="21"/>
                      <a:pt x="27" y="19"/>
                    </a:cubicBezTo>
                    <a:cubicBezTo>
                      <a:pt x="25" y="14"/>
                      <a:pt x="20" y="9"/>
                      <a:pt x="14" y="8"/>
                    </a:cubicBezTo>
                    <a:cubicBezTo>
                      <a:pt x="15" y="6"/>
                      <a:pt x="15" y="5"/>
                      <a:pt x="16" y="4"/>
                    </a:cubicBezTo>
                    <a:cubicBezTo>
                      <a:pt x="17" y="3"/>
                      <a:pt x="19" y="2"/>
                      <a:pt x="21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8" y="1"/>
                      <a:pt x="15" y="5"/>
                      <a:pt x="14" y="8"/>
                    </a:cubicBezTo>
                    <a:cubicBezTo>
                      <a:pt x="10" y="7"/>
                      <a:pt x="5" y="8"/>
                      <a:pt x="3" y="12"/>
                    </a:cubicBezTo>
                    <a:cubicBezTo>
                      <a:pt x="2" y="14"/>
                      <a:pt x="1" y="16"/>
                      <a:pt x="0" y="19"/>
                    </a:cubicBezTo>
                    <a:cubicBezTo>
                      <a:pt x="0" y="21"/>
                      <a:pt x="0" y="24"/>
                      <a:pt x="1" y="2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45" name="Freeform 1815"/>
              <p:cNvSpPr/>
              <p:nvPr/>
            </p:nvSpPr>
            <p:spPr>
              <a:xfrm>
                <a:off x="7953352" y="3379805"/>
                <a:ext cx="168276" cy="180976"/>
              </a:xfrm>
              <a:custGeom>
                <a:avLst/>
                <a:gdLst>
                  <a:gd name="txL" fmla="*/ 0 w 45"/>
                  <a:gd name="txT" fmla="*/ 0 h 48"/>
                  <a:gd name="txR" fmla="*/ 45 w 45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48">
                    <a:moveTo>
                      <a:pt x="10" y="44"/>
                    </a:moveTo>
                    <a:cubicBezTo>
                      <a:pt x="14" y="47"/>
                      <a:pt x="19" y="47"/>
                      <a:pt x="23" y="48"/>
                    </a:cubicBezTo>
                    <a:cubicBezTo>
                      <a:pt x="27" y="48"/>
                      <a:pt x="30" y="47"/>
                      <a:pt x="34" y="46"/>
                    </a:cubicBezTo>
                    <a:cubicBezTo>
                      <a:pt x="35" y="46"/>
                      <a:pt x="38" y="46"/>
                      <a:pt x="41" y="46"/>
                    </a:cubicBezTo>
                    <a:cubicBezTo>
                      <a:pt x="43" y="46"/>
                      <a:pt x="45" y="46"/>
                      <a:pt x="45" y="46"/>
                    </a:cubicBezTo>
                    <a:cubicBezTo>
                      <a:pt x="42" y="41"/>
                      <a:pt x="42" y="35"/>
                      <a:pt x="41" y="29"/>
                    </a:cubicBezTo>
                    <a:cubicBezTo>
                      <a:pt x="40" y="26"/>
                      <a:pt x="39" y="22"/>
                      <a:pt x="37" y="20"/>
                    </a:cubicBezTo>
                    <a:cubicBezTo>
                      <a:pt x="36" y="17"/>
                      <a:pt x="34" y="15"/>
                      <a:pt x="32" y="14"/>
                    </a:cubicBezTo>
                    <a:cubicBezTo>
                      <a:pt x="29" y="12"/>
                      <a:pt x="26" y="12"/>
                      <a:pt x="21" y="12"/>
                    </a:cubicBezTo>
                    <a:cubicBezTo>
                      <a:pt x="17" y="12"/>
                      <a:pt x="13" y="12"/>
                      <a:pt x="9" y="13"/>
                    </a:cubicBezTo>
                    <a:cubicBezTo>
                      <a:pt x="8" y="11"/>
                      <a:pt x="8" y="9"/>
                      <a:pt x="8" y="7"/>
                    </a:cubicBezTo>
                    <a:cubicBezTo>
                      <a:pt x="9" y="4"/>
                      <a:pt x="11" y="2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9" y="3"/>
                      <a:pt x="8" y="5"/>
                    </a:cubicBezTo>
                    <a:cubicBezTo>
                      <a:pt x="8" y="8"/>
                      <a:pt x="7" y="12"/>
                      <a:pt x="8" y="14"/>
                    </a:cubicBezTo>
                    <a:cubicBezTo>
                      <a:pt x="5" y="15"/>
                      <a:pt x="3" y="17"/>
                      <a:pt x="2" y="20"/>
                    </a:cubicBezTo>
                    <a:cubicBezTo>
                      <a:pt x="1" y="23"/>
                      <a:pt x="0" y="26"/>
                      <a:pt x="1" y="30"/>
                    </a:cubicBezTo>
                    <a:cubicBezTo>
                      <a:pt x="2" y="33"/>
                      <a:pt x="3" y="36"/>
                      <a:pt x="5" y="38"/>
                    </a:cubicBezTo>
                    <a:cubicBezTo>
                      <a:pt x="7" y="41"/>
                      <a:pt x="9" y="43"/>
                      <a:pt x="10" y="4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46" name="Freeform 1816"/>
              <p:cNvSpPr/>
              <p:nvPr/>
            </p:nvSpPr>
            <p:spPr>
              <a:xfrm>
                <a:off x="8459768" y="2565412"/>
                <a:ext cx="266702" cy="236539"/>
              </a:xfrm>
              <a:custGeom>
                <a:avLst/>
                <a:gdLst>
                  <a:gd name="txL" fmla="*/ 0 w 71"/>
                  <a:gd name="txT" fmla="*/ 0 h 63"/>
                  <a:gd name="txR" fmla="*/ 71 w 71"/>
                  <a:gd name="txB" fmla="*/ 63 h 6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63">
                    <a:moveTo>
                      <a:pt x="58" y="9"/>
                    </a:moveTo>
                    <a:cubicBezTo>
                      <a:pt x="48" y="1"/>
                      <a:pt x="37" y="0"/>
                      <a:pt x="27" y="3"/>
                    </a:cubicBezTo>
                    <a:cubicBezTo>
                      <a:pt x="20" y="6"/>
                      <a:pt x="12" y="12"/>
                      <a:pt x="5" y="13"/>
                    </a:cubicBezTo>
                    <a:cubicBezTo>
                      <a:pt x="4" y="14"/>
                      <a:pt x="2" y="14"/>
                      <a:pt x="0" y="16"/>
                    </a:cubicBezTo>
                    <a:cubicBezTo>
                      <a:pt x="2" y="15"/>
                      <a:pt x="5" y="18"/>
                      <a:pt x="7" y="21"/>
                    </a:cubicBezTo>
                    <a:cubicBezTo>
                      <a:pt x="10" y="25"/>
                      <a:pt x="11" y="29"/>
                      <a:pt x="12" y="31"/>
                    </a:cubicBezTo>
                    <a:cubicBezTo>
                      <a:pt x="14" y="36"/>
                      <a:pt x="16" y="40"/>
                      <a:pt x="19" y="44"/>
                    </a:cubicBezTo>
                    <a:cubicBezTo>
                      <a:pt x="21" y="47"/>
                      <a:pt x="24" y="50"/>
                      <a:pt x="28" y="52"/>
                    </a:cubicBezTo>
                    <a:cubicBezTo>
                      <a:pt x="33" y="54"/>
                      <a:pt x="39" y="54"/>
                      <a:pt x="44" y="54"/>
                    </a:cubicBezTo>
                    <a:cubicBezTo>
                      <a:pt x="50" y="54"/>
                      <a:pt x="56" y="53"/>
                      <a:pt x="62" y="49"/>
                    </a:cubicBezTo>
                    <a:cubicBezTo>
                      <a:pt x="64" y="53"/>
                      <a:pt x="65" y="58"/>
                      <a:pt x="64" y="63"/>
                    </a:cubicBezTo>
                    <a:cubicBezTo>
                      <a:pt x="65" y="63"/>
                      <a:pt x="66" y="63"/>
                      <a:pt x="66" y="63"/>
                    </a:cubicBezTo>
                    <a:cubicBezTo>
                      <a:pt x="67" y="60"/>
                      <a:pt x="65" y="53"/>
                      <a:pt x="62" y="48"/>
                    </a:cubicBezTo>
                    <a:cubicBezTo>
                      <a:pt x="64" y="47"/>
                      <a:pt x="65" y="46"/>
                      <a:pt x="66" y="45"/>
                    </a:cubicBezTo>
                    <a:cubicBezTo>
                      <a:pt x="70" y="41"/>
                      <a:pt x="71" y="34"/>
                      <a:pt x="69" y="27"/>
                    </a:cubicBezTo>
                    <a:cubicBezTo>
                      <a:pt x="68" y="20"/>
                      <a:pt x="64" y="13"/>
                      <a:pt x="58" y="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47" name="Freeform 1817"/>
              <p:cNvSpPr/>
              <p:nvPr/>
            </p:nvSpPr>
            <p:spPr>
              <a:xfrm>
                <a:off x="8731232" y="2692413"/>
                <a:ext cx="88901" cy="131763"/>
              </a:xfrm>
              <a:custGeom>
                <a:avLst/>
                <a:gdLst>
                  <a:gd name="txL" fmla="*/ 0 w 24"/>
                  <a:gd name="txT" fmla="*/ 0 h 35"/>
                  <a:gd name="txR" fmla="*/ 24 w 24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35">
                    <a:moveTo>
                      <a:pt x="23" y="13"/>
                    </a:moveTo>
                    <a:cubicBezTo>
                      <a:pt x="22" y="10"/>
                      <a:pt x="20" y="8"/>
                      <a:pt x="18" y="6"/>
                    </a:cubicBezTo>
                    <a:cubicBezTo>
                      <a:pt x="16" y="5"/>
                      <a:pt x="14" y="4"/>
                      <a:pt x="12" y="3"/>
                    </a:cubicBezTo>
                    <a:cubicBezTo>
                      <a:pt x="10" y="2"/>
                      <a:pt x="5" y="0"/>
                      <a:pt x="5" y="0"/>
                    </a:cubicBezTo>
                    <a:cubicBezTo>
                      <a:pt x="6" y="3"/>
                      <a:pt x="3" y="7"/>
                      <a:pt x="2" y="9"/>
                    </a:cubicBezTo>
                    <a:cubicBezTo>
                      <a:pt x="1" y="11"/>
                      <a:pt x="0" y="13"/>
                      <a:pt x="0" y="14"/>
                    </a:cubicBezTo>
                    <a:cubicBezTo>
                      <a:pt x="0" y="16"/>
                      <a:pt x="0" y="18"/>
                      <a:pt x="0" y="19"/>
                    </a:cubicBezTo>
                    <a:cubicBezTo>
                      <a:pt x="1" y="21"/>
                      <a:pt x="2" y="23"/>
                      <a:pt x="4" y="25"/>
                    </a:cubicBezTo>
                    <a:cubicBezTo>
                      <a:pt x="6" y="27"/>
                      <a:pt x="9" y="28"/>
                      <a:pt x="11" y="29"/>
                    </a:cubicBezTo>
                    <a:cubicBezTo>
                      <a:pt x="11" y="30"/>
                      <a:pt x="10" y="31"/>
                      <a:pt x="10" y="32"/>
                    </a:cubicBezTo>
                    <a:cubicBezTo>
                      <a:pt x="8" y="33"/>
                      <a:pt x="7" y="34"/>
                      <a:pt x="5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35"/>
                      <a:pt x="8" y="34"/>
                      <a:pt x="9" y="33"/>
                    </a:cubicBezTo>
                    <a:cubicBezTo>
                      <a:pt x="10" y="32"/>
                      <a:pt x="11" y="30"/>
                      <a:pt x="12" y="29"/>
                    </a:cubicBezTo>
                    <a:cubicBezTo>
                      <a:pt x="15" y="30"/>
                      <a:pt x="19" y="29"/>
                      <a:pt x="22" y="24"/>
                    </a:cubicBezTo>
                    <a:cubicBezTo>
                      <a:pt x="23" y="21"/>
                      <a:pt x="24" y="16"/>
                      <a:pt x="23" y="1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48" name="Freeform 1818"/>
              <p:cNvSpPr/>
              <p:nvPr/>
            </p:nvSpPr>
            <p:spPr>
              <a:xfrm>
                <a:off x="8828070" y="2749564"/>
                <a:ext cx="57150" cy="71438"/>
              </a:xfrm>
              <a:custGeom>
                <a:avLst/>
                <a:gdLst>
                  <a:gd name="txL" fmla="*/ 0 w 15"/>
                  <a:gd name="txT" fmla="*/ 0 h 19"/>
                  <a:gd name="txR" fmla="*/ 15 w 15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19">
                    <a:moveTo>
                      <a:pt x="14" y="9"/>
                    </a:moveTo>
                    <a:cubicBezTo>
                      <a:pt x="15" y="7"/>
                      <a:pt x="13" y="6"/>
                      <a:pt x="12" y="4"/>
                    </a:cubicBezTo>
                    <a:cubicBezTo>
                      <a:pt x="11" y="3"/>
                      <a:pt x="10" y="2"/>
                      <a:pt x="9" y="2"/>
                    </a:cubicBezTo>
                    <a:cubicBezTo>
                      <a:pt x="8" y="2"/>
                      <a:pt x="8" y="1"/>
                      <a:pt x="7" y="1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6" y="2"/>
                      <a:pt x="4" y="3"/>
                      <a:pt x="3" y="4"/>
                    </a:cubicBezTo>
                    <a:cubicBezTo>
                      <a:pt x="1" y="6"/>
                      <a:pt x="0" y="8"/>
                      <a:pt x="0" y="10"/>
                    </a:cubicBezTo>
                    <a:cubicBezTo>
                      <a:pt x="1" y="11"/>
                      <a:pt x="1" y="12"/>
                      <a:pt x="2" y="13"/>
                    </a:cubicBezTo>
                    <a:cubicBezTo>
                      <a:pt x="3" y="15"/>
                      <a:pt x="4" y="16"/>
                      <a:pt x="5" y="17"/>
                    </a:cubicBezTo>
                    <a:cubicBezTo>
                      <a:pt x="5" y="17"/>
                      <a:pt x="4" y="18"/>
                      <a:pt x="4" y="18"/>
                    </a:cubicBezTo>
                    <a:cubicBezTo>
                      <a:pt x="3" y="19"/>
                      <a:pt x="2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2" y="19"/>
                      <a:pt x="3" y="19"/>
                    </a:cubicBezTo>
                    <a:cubicBezTo>
                      <a:pt x="4" y="18"/>
                      <a:pt x="5" y="18"/>
                      <a:pt x="6" y="17"/>
                    </a:cubicBezTo>
                    <a:cubicBezTo>
                      <a:pt x="7" y="18"/>
                      <a:pt x="10" y="18"/>
                      <a:pt x="12" y="16"/>
                    </a:cubicBezTo>
                    <a:cubicBezTo>
                      <a:pt x="13" y="14"/>
                      <a:pt x="14" y="11"/>
                      <a:pt x="14" y="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49" name="Freeform 1819"/>
              <p:cNvSpPr/>
              <p:nvPr/>
            </p:nvSpPr>
            <p:spPr>
              <a:xfrm>
                <a:off x="8696307" y="2951177"/>
                <a:ext cx="153988" cy="206376"/>
              </a:xfrm>
              <a:custGeom>
                <a:avLst/>
                <a:gdLst>
                  <a:gd name="txL" fmla="*/ 0 w 41"/>
                  <a:gd name="txT" fmla="*/ 0 h 55"/>
                  <a:gd name="txR" fmla="*/ 41 w 41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1" h="55">
                    <a:moveTo>
                      <a:pt x="1" y="25"/>
                    </a:moveTo>
                    <a:cubicBezTo>
                      <a:pt x="0" y="31"/>
                      <a:pt x="2" y="35"/>
                      <a:pt x="4" y="40"/>
                    </a:cubicBezTo>
                    <a:cubicBezTo>
                      <a:pt x="6" y="43"/>
                      <a:pt x="9" y="46"/>
                      <a:pt x="12" y="48"/>
                    </a:cubicBezTo>
                    <a:cubicBezTo>
                      <a:pt x="13" y="49"/>
                      <a:pt x="15" y="51"/>
                      <a:pt x="17" y="53"/>
                    </a:cubicBezTo>
                    <a:cubicBezTo>
                      <a:pt x="19" y="54"/>
                      <a:pt x="21" y="55"/>
                      <a:pt x="21" y="55"/>
                    </a:cubicBezTo>
                    <a:cubicBezTo>
                      <a:pt x="21" y="53"/>
                      <a:pt x="22" y="51"/>
                      <a:pt x="24" y="49"/>
                    </a:cubicBezTo>
                    <a:cubicBezTo>
                      <a:pt x="26" y="48"/>
                      <a:pt x="28" y="47"/>
                      <a:pt x="30" y="45"/>
                    </a:cubicBezTo>
                    <a:cubicBezTo>
                      <a:pt x="35" y="42"/>
                      <a:pt x="40" y="36"/>
                      <a:pt x="41" y="29"/>
                    </a:cubicBezTo>
                    <a:cubicBezTo>
                      <a:pt x="41" y="25"/>
                      <a:pt x="40" y="21"/>
                      <a:pt x="37" y="17"/>
                    </a:cubicBezTo>
                    <a:cubicBezTo>
                      <a:pt x="34" y="14"/>
                      <a:pt x="31" y="11"/>
                      <a:pt x="27" y="9"/>
                    </a:cubicBezTo>
                    <a:cubicBezTo>
                      <a:pt x="27" y="7"/>
                      <a:pt x="29" y="6"/>
                      <a:pt x="30" y="5"/>
                    </a:cubicBezTo>
                    <a:cubicBezTo>
                      <a:pt x="31" y="4"/>
                      <a:pt x="32" y="3"/>
                      <a:pt x="33" y="3"/>
                    </a:cubicBezTo>
                    <a:cubicBezTo>
                      <a:pt x="34" y="2"/>
                      <a:pt x="35" y="1"/>
                      <a:pt x="36" y="1"/>
                    </a:cubicBezTo>
                    <a:cubicBezTo>
                      <a:pt x="35" y="1"/>
                      <a:pt x="35" y="0"/>
                      <a:pt x="35" y="0"/>
                    </a:cubicBezTo>
                    <a:cubicBezTo>
                      <a:pt x="34" y="0"/>
                      <a:pt x="34" y="1"/>
                      <a:pt x="33" y="1"/>
                    </a:cubicBezTo>
                    <a:cubicBezTo>
                      <a:pt x="32" y="2"/>
                      <a:pt x="31" y="3"/>
                      <a:pt x="31" y="3"/>
                    </a:cubicBezTo>
                    <a:cubicBezTo>
                      <a:pt x="29" y="5"/>
                      <a:pt x="27" y="7"/>
                      <a:pt x="26" y="9"/>
                    </a:cubicBezTo>
                    <a:cubicBezTo>
                      <a:pt x="20" y="6"/>
                      <a:pt x="14" y="6"/>
                      <a:pt x="9" y="11"/>
                    </a:cubicBezTo>
                    <a:cubicBezTo>
                      <a:pt x="6" y="14"/>
                      <a:pt x="3" y="20"/>
                      <a:pt x="1" y="2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50" name="Freeform 1820"/>
              <p:cNvSpPr/>
              <p:nvPr/>
            </p:nvSpPr>
            <p:spPr>
              <a:xfrm>
                <a:off x="8869345" y="2951177"/>
                <a:ext cx="57150" cy="71438"/>
              </a:xfrm>
              <a:custGeom>
                <a:avLst/>
                <a:gdLst>
                  <a:gd name="txL" fmla="*/ 0 w 15"/>
                  <a:gd name="txT" fmla="*/ 0 h 19"/>
                  <a:gd name="txR" fmla="*/ 15 w 15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19">
                    <a:moveTo>
                      <a:pt x="1" y="7"/>
                    </a:moveTo>
                    <a:cubicBezTo>
                      <a:pt x="0" y="9"/>
                      <a:pt x="1" y="12"/>
                      <a:pt x="2" y="13"/>
                    </a:cubicBezTo>
                    <a:cubicBezTo>
                      <a:pt x="2" y="14"/>
                      <a:pt x="3" y="15"/>
                      <a:pt x="4" y="16"/>
                    </a:cubicBezTo>
                    <a:cubicBezTo>
                      <a:pt x="5" y="16"/>
                      <a:pt x="7" y="19"/>
                      <a:pt x="7" y="19"/>
                    </a:cubicBezTo>
                    <a:cubicBezTo>
                      <a:pt x="7" y="18"/>
                      <a:pt x="8" y="17"/>
                      <a:pt x="9" y="16"/>
                    </a:cubicBezTo>
                    <a:cubicBezTo>
                      <a:pt x="9" y="15"/>
                      <a:pt x="10" y="14"/>
                      <a:pt x="11" y="14"/>
                    </a:cubicBezTo>
                    <a:cubicBezTo>
                      <a:pt x="12" y="14"/>
                      <a:pt x="14" y="12"/>
                      <a:pt x="14" y="10"/>
                    </a:cubicBezTo>
                    <a:cubicBezTo>
                      <a:pt x="15" y="7"/>
                      <a:pt x="13" y="4"/>
                      <a:pt x="10" y="2"/>
                    </a:cubicBezTo>
                    <a:cubicBezTo>
                      <a:pt x="10" y="2"/>
                      <a:pt x="11" y="1"/>
                      <a:pt x="11" y="1"/>
                    </a:cubicBezTo>
                    <a:cubicBezTo>
                      <a:pt x="12" y="1"/>
                      <a:pt x="13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0" y="1"/>
                      <a:pt x="10" y="2"/>
                    </a:cubicBezTo>
                    <a:cubicBezTo>
                      <a:pt x="8" y="1"/>
                      <a:pt x="6" y="1"/>
                      <a:pt x="4" y="3"/>
                    </a:cubicBezTo>
                    <a:cubicBezTo>
                      <a:pt x="3" y="3"/>
                      <a:pt x="1" y="5"/>
                      <a:pt x="1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51" name="Freeform 1821"/>
              <p:cNvSpPr/>
              <p:nvPr/>
            </p:nvSpPr>
            <p:spPr>
              <a:xfrm>
                <a:off x="8599468" y="2827352"/>
                <a:ext cx="206376" cy="203201"/>
              </a:xfrm>
              <a:custGeom>
                <a:avLst/>
                <a:gdLst>
                  <a:gd name="txL" fmla="*/ 0 w 55"/>
                  <a:gd name="txT" fmla="*/ 0 h 54"/>
                  <a:gd name="txR" fmla="*/ 55 w 55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54">
                    <a:moveTo>
                      <a:pt x="16" y="13"/>
                    </a:moveTo>
                    <a:cubicBezTo>
                      <a:pt x="12" y="19"/>
                      <a:pt x="12" y="25"/>
                      <a:pt x="12" y="32"/>
                    </a:cubicBezTo>
                    <a:cubicBezTo>
                      <a:pt x="12" y="35"/>
                      <a:pt x="12" y="38"/>
                      <a:pt x="11" y="41"/>
                    </a:cubicBezTo>
                    <a:cubicBezTo>
                      <a:pt x="10" y="45"/>
                      <a:pt x="9" y="48"/>
                      <a:pt x="5" y="49"/>
                    </a:cubicBezTo>
                    <a:cubicBezTo>
                      <a:pt x="4" y="51"/>
                      <a:pt x="2" y="52"/>
                      <a:pt x="0" y="53"/>
                    </a:cubicBezTo>
                    <a:cubicBezTo>
                      <a:pt x="2" y="53"/>
                      <a:pt x="4" y="53"/>
                      <a:pt x="6" y="53"/>
                    </a:cubicBezTo>
                    <a:cubicBezTo>
                      <a:pt x="8" y="53"/>
                      <a:pt x="11" y="54"/>
                      <a:pt x="14" y="54"/>
                    </a:cubicBezTo>
                    <a:cubicBezTo>
                      <a:pt x="19" y="54"/>
                      <a:pt x="24" y="53"/>
                      <a:pt x="27" y="52"/>
                    </a:cubicBezTo>
                    <a:cubicBezTo>
                      <a:pt x="33" y="51"/>
                      <a:pt x="39" y="48"/>
                      <a:pt x="43" y="45"/>
                    </a:cubicBezTo>
                    <a:cubicBezTo>
                      <a:pt x="48" y="42"/>
                      <a:pt x="51" y="38"/>
                      <a:pt x="53" y="34"/>
                    </a:cubicBezTo>
                    <a:cubicBezTo>
                      <a:pt x="55" y="28"/>
                      <a:pt x="54" y="23"/>
                      <a:pt x="52" y="19"/>
                    </a:cubicBezTo>
                    <a:cubicBezTo>
                      <a:pt x="51" y="15"/>
                      <a:pt x="48" y="11"/>
                      <a:pt x="43" y="8"/>
                    </a:cubicBezTo>
                    <a:cubicBezTo>
                      <a:pt x="46" y="5"/>
                      <a:pt x="49" y="2"/>
                      <a:pt x="53" y="1"/>
                    </a:cubicBezTo>
                    <a:cubicBezTo>
                      <a:pt x="53" y="1"/>
                      <a:pt x="53" y="0"/>
                      <a:pt x="52" y="0"/>
                    </a:cubicBezTo>
                    <a:cubicBezTo>
                      <a:pt x="51" y="0"/>
                      <a:pt x="49" y="1"/>
                      <a:pt x="48" y="2"/>
                    </a:cubicBezTo>
                    <a:cubicBezTo>
                      <a:pt x="46" y="4"/>
                      <a:pt x="44" y="5"/>
                      <a:pt x="43" y="7"/>
                    </a:cubicBezTo>
                    <a:cubicBezTo>
                      <a:pt x="42" y="7"/>
                      <a:pt x="41" y="6"/>
                      <a:pt x="40" y="6"/>
                    </a:cubicBezTo>
                    <a:cubicBezTo>
                      <a:pt x="35" y="4"/>
                      <a:pt x="30" y="4"/>
                      <a:pt x="26" y="6"/>
                    </a:cubicBezTo>
                    <a:cubicBezTo>
                      <a:pt x="22" y="7"/>
                      <a:pt x="18" y="10"/>
                      <a:pt x="16" y="1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52" name="Freeform 1822"/>
              <p:cNvSpPr/>
              <p:nvPr/>
            </p:nvSpPr>
            <p:spPr>
              <a:xfrm>
                <a:off x="8580418" y="2794014"/>
                <a:ext cx="101601" cy="74613"/>
              </a:xfrm>
              <a:custGeom>
                <a:avLst/>
                <a:gdLst>
                  <a:gd name="txL" fmla="*/ 0 w 27"/>
                  <a:gd name="txT" fmla="*/ 0 h 20"/>
                  <a:gd name="txR" fmla="*/ 27 w 27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20">
                    <a:moveTo>
                      <a:pt x="9" y="2"/>
                    </a:moveTo>
                    <a:cubicBezTo>
                      <a:pt x="7" y="3"/>
                      <a:pt x="6" y="5"/>
                      <a:pt x="5" y="6"/>
                    </a:cubicBezTo>
                    <a:cubicBezTo>
                      <a:pt x="4" y="8"/>
                      <a:pt x="3" y="10"/>
                      <a:pt x="3" y="12"/>
                    </a:cubicBezTo>
                    <a:cubicBezTo>
                      <a:pt x="2" y="13"/>
                      <a:pt x="0" y="17"/>
                      <a:pt x="0" y="17"/>
                    </a:cubicBezTo>
                    <a:cubicBezTo>
                      <a:pt x="3" y="16"/>
                      <a:pt x="6" y="18"/>
                      <a:pt x="9" y="19"/>
                    </a:cubicBezTo>
                    <a:cubicBezTo>
                      <a:pt x="12" y="20"/>
                      <a:pt x="17" y="20"/>
                      <a:pt x="21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3" y="7"/>
                      <a:pt x="21" y="5"/>
                    </a:cubicBezTo>
                    <a:cubicBezTo>
                      <a:pt x="22" y="4"/>
                      <a:pt x="23" y="4"/>
                      <a:pt x="24" y="4"/>
                    </a:cubicBezTo>
                    <a:cubicBezTo>
                      <a:pt x="25" y="4"/>
                      <a:pt x="26" y="4"/>
                      <a:pt x="27" y="4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6" y="3"/>
                      <a:pt x="23" y="4"/>
                      <a:pt x="21" y="4"/>
                    </a:cubicBezTo>
                    <a:cubicBezTo>
                      <a:pt x="20" y="2"/>
                      <a:pt x="17" y="0"/>
                      <a:pt x="15" y="0"/>
                    </a:cubicBezTo>
                    <a:cubicBezTo>
                      <a:pt x="13" y="0"/>
                      <a:pt x="11" y="1"/>
                      <a:pt x="9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53" name="Freeform 1823"/>
              <p:cNvSpPr/>
              <p:nvPr/>
            </p:nvSpPr>
            <p:spPr>
              <a:xfrm>
                <a:off x="7431061" y="3406793"/>
                <a:ext cx="101601" cy="153989"/>
              </a:xfrm>
              <a:custGeom>
                <a:avLst/>
                <a:gdLst>
                  <a:gd name="txL" fmla="*/ 0 w 27"/>
                  <a:gd name="txT" fmla="*/ 0 h 41"/>
                  <a:gd name="txR" fmla="*/ 27 w 27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41">
                    <a:moveTo>
                      <a:pt x="27" y="20"/>
                    </a:moveTo>
                    <a:cubicBezTo>
                      <a:pt x="27" y="17"/>
                      <a:pt x="25" y="15"/>
                      <a:pt x="24" y="12"/>
                    </a:cubicBezTo>
                    <a:cubicBezTo>
                      <a:pt x="22" y="10"/>
                      <a:pt x="21" y="8"/>
                      <a:pt x="19" y="6"/>
                    </a:cubicBezTo>
                    <a:cubicBezTo>
                      <a:pt x="17" y="5"/>
                      <a:pt x="14" y="0"/>
                      <a:pt x="14" y="0"/>
                    </a:cubicBezTo>
                    <a:cubicBezTo>
                      <a:pt x="13" y="4"/>
                      <a:pt x="9" y="6"/>
                      <a:pt x="6" y="9"/>
                    </a:cubicBezTo>
                    <a:cubicBezTo>
                      <a:pt x="3" y="13"/>
                      <a:pt x="0" y="18"/>
                      <a:pt x="1" y="23"/>
                    </a:cubicBezTo>
                    <a:cubicBezTo>
                      <a:pt x="1" y="28"/>
                      <a:pt x="7" y="32"/>
                      <a:pt x="13" y="34"/>
                    </a:cubicBezTo>
                    <a:cubicBezTo>
                      <a:pt x="12" y="35"/>
                      <a:pt x="12" y="36"/>
                      <a:pt x="11" y="37"/>
                    </a:cubicBezTo>
                    <a:cubicBezTo>
                      <a:pt x="10" y="38"/>
                      <a:pt x="9" y="39"/>
                      <a:pt x="7" y="40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9" y="40"/>
                      <a:pt x="13" y="36"/>
                      <a:pt x="13" y="34"/>
                    </a:cubicBezTo>
                    <a:cubicBezTo>
                      <a:pt x="17" y="34"/>
                      <a:pt x="21" y="33"/>
                      <a:pt x="24" y="30"/>
                    </a:cubicBezTo>
                    <a:cubicBezTo>
                      <a:pt x="26" y="27"/>
                      <a:pt x="27" y="23"/>
                      <a:pt x="27" y="2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54" name="Freeform 1824"/>
              <p:cNvSpPr/>
              <p:nvPr/>
            </p:nvSpPr>
            <p:spPr>
              <a:xfrm>
                <a:off x="6864320" y="3305192"/>
                <a:ext cx="209551" cy="138113"/>
              </a:xfrm>
              <a:custGeom>
                <a:avLst/>
                <a:gdLst>
                  <a:gd name="txL" fmla="*/ 0 w 56"/>
                  <a:gd name="txT" fmla="*/ 0 h 37"/>
                  <a:gd name="txR" fmla="*/ 56 w 56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37">
                    <a:moveTo>
                      <a:pt x="31" y="1"/>
                    </a:moveTo>
                    <a:cubicBezTo>
                      <a:pt x="27" y="0"/>
                      <a:pt x="24" y="2"/>
                      <a:pt x="20" y="3"/>
                    </a:cubicBezTo>
                    <a:cubicBezTo>
                      <a:pt x="17" y="4"/>
                      <a:pt x="14" y="5"/>
                      <a:pt x="11" y="7"/>
                    </a:cubicBezTo>
                    <a:cubicBezTo>
                      <a:pt x="10" y="8"/>
                      <a:pt x="7" y="8"/>
                      <a:pt x="5" y="9"/>
                    </a:cubicBezTo>
                    <a:cubicBezTo>
                      <a:pt x="3" y="9"/>
                      <a:pt x="0" y="10"/>
                      <a:pt x="0" y="10"/>
                    </a:cubicBezTo>
                    <a:cubicBezTo>
                      <a:pt x="3" y="12"/>
                      <a:pt x="4" y="14"/>
                      <a:pt x="6" y="17"/>
                    </a:cubicBezTo>
                    <a:cubicBezTo>
                      <a:pt x="7" y="19"/>
                      <a:pt x="8" y="22"/>
                      <a:pt x="10" y="25"/>
                    </a:cubicBezTo>
                    <a:cubicBezTo>
                      <a:pt x="15" y="31"/>
                      <a:pt x="23" y="37"/>
                      <a:pt x="31" y="36"/>
                    </a:cubicBezTo>
                    <a:cubicBezTo>
                      <a:pt x="39" y="35"/>
                      <a:pt x="45" y="27"/>
                      <a:pt x="45" y="19"/>
                    </a:cubicBezTo>
                    <a:cubicBezTo>
                      <a:pt x="47" y="19"/>
                      <a:pt x="48" y="20"/>
                      <a:pt x="50" y="20"/>
                    </a:cubicBezTo>
                    <a:cubicBezTo>
                      <a:pt x="52" y="22"/>
                      <a:pt x="54" y="23"/>
                      <a:pt x="55" y="25"/>
                    </a:cubicBezTo>
                    <a:cubicBezTo>
                      <a:pt x="56" y="24"/>
                      <a:pt x="56" y="24"/>
                      <a:pt x="56" y="24"/>
                    </a:cubicBezTo>
                    <a:cubicBezTo>
                      <a:pt x="54" y="22"/>
                      <a:pt x="49" y="19"/>
                      <a:pt x="45" y="18"/>
                    </a:cubicBezTo>
                    <a:cubicBezTo>
                      <a:pt x="46" y="13"/>
                      <a:pt x="44" y="8"/>
                      <a:pt x="41" y="5"/>
                    </a:cubicBezTo>
                    <a:cubicBezTo>
                      <a:pt x="38" y="3"/>
                      <a:pt x="34" y="1"/>
                      <a:pt x="31" y="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55" name="Freeform 1825"/>
              <p:cNvSpPr/>
              <p:nvPr/>
            </p:nvSpPr>
            <p:spPr>
              <a:xfrm>
                <a:off x="7502499" y="2087571"/>
                <a:ext cx="280989" cy="423865"/>
              </a:xfrm>
              <a:custGeom>
                <a:avLst/>
                <a:gdLst>
                  <a:gd name="txL" fmla="*/ 0 w 75"/>
                  <a:gd name="txT" fmla="*/ 0 h 113"/>
                  <a:gd name="txR" fmla="*/ 75 w 75"/>
                  <a:gd name="txB" fmla="*/ 113 h 11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5" h="113">
                    <a:moveTo>
                      <a:pt x="74" y="40"/>
                    </a:moveTo>
                    <a:cubicBezTo>
                      <a:pt x="71" y="29"/>
                      <a:pt x="63" y="23"/>
                      <a:pt x="56" y="18"/>
                    </a:cubicBezTo>
                    <a:cubicBezTo>
                      <a:pt x="50" y="14"/>
                      <a:pt x="43" y="11"/>
                      <a:pt x="36" y="9"/>
                    </a:cubicBezTo>
                    <a:cubicBezTo>
                      <a:pt x="31" y="8"/>
                      <a:pt x="15" y="0"/>
                      <a:pt x="15" y="0"/>
                    </a:cubicBezTo>
                    <a:cubicBezTo>
                      <a:pt x="18" y="11"/>
                      <a:pt x="10" y="22"/>
                      <a:pt x="6" y="30"/>
                    </a:cubicBezTo>
                    <a:cubicBezTo>
                      <a:pt x="4" y="36"/>
                      <a:pt x="2" y="42"/>
                      <a:pt x="1" y="48"/>
                    </a:cubicBezTo>
                    <a:cubicBezTo>
                      <a:pt x="0" y="53"/>
                      <a:pt x="0" y="58"/>
                      <a:pt x="2" y="64"/>
                    </a:cubicBezTo>
                    <a:cubicBezTo>
                      <a:pt x="4" y="69"/>
                      <a:pt x="9" y="76"/>
                      <a:pt x="16" y="81"/>
                    </a:cubicBezTo>
                    <a:cubicBezTo>
                      <a:pt x="23" y="86"/>
                      <a:pt x="31" y="90"/>
                      <a:pt x="39" y="92"/>
                    </a:cubicBezTo>
                    <a:cubicBezTo>
                      <a:pt x="38" y="95"/>
                      <a:pt x="37" y="99"/>
                      <a:pt x="34" y="102"/>
                    </a:cubicBezTo>
                    <a:cubicBezTo>
                      <a:pt x="31" y="106"/>
                      <a:pt x="27" y="109"/>
                      <a:pt x="22" y="111"/>
                    </a:cubicBezTo>
                    <a:cubicBezTo>
                      <a:pt x="23" y="111"/>
                      <a:pt x="23" y="112"/>
                      <a:pt x="24" y="113"/>
                    </a:cubicBezTo>
                    <a:cubicBezTo>
                      <a:pt x="26" y="112"/>
                      <a:pt x="30" y="109"/>
                      <a:pt x="33" y="105"/>
                    </a:cubicBezTo>
                    <a:cubicBezTo>
                      <a:pt x="37" y="101"/>
                      <a:pt x="40" y="96"/>
                      <a:pt x="41" y="92"/>
                    </a:cubicBezTo>
                    <a:cubicBezTo>
                      <a:pt x="46" y="93"/>
                      <a:pt x="52" y="92"/>
                      <a:pt x="58" y="89"/>
                    </a:cubicBezTo>
                    <a:cubicBezTo>
                      <a:pt x="63" y="87"/>
                      <a:pt x="68" y="82"/>
                      <a:pt x="71" y="76"/>
                    </a:cubicBezTo>
                    <a:cubicBezTo>
                      <a:pt x="73" y="71"/>
                      <a:pt x="74" y="64"/>
                      <a:pt x="75" y="58"/>
                    </a:cubicBezTo>
                    <a:cubicBezTo>
                      <a:pt x="75" y="51"/>
                      <a:pt x="75" y="45"/>
                      <a:pt x="74" y="4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56" name="Freeform 1826"/>
              <p:cNvSpPr/>
              <p:nvPr/>
            </p:nvSpPr>
            <p:spPr>
              <a:xfrm>
                <a:off x="7618388" y="2482862"/>
                <a:ext cx="266702" cy="371478"/>
              </a:xfrm>
              <a:custGeom>
                <a:avLst/>
                <a:gdLst>
                  <a:gd name="txL" fmla="*/ 0 w 71"/>
                  <a:gd name="txT" fmla="*/ 0 h 99"/>
                  <a:gd name="txR" fmla="*/ 71 w 71"/>
                  <a:gd name="txB" fmla="*/ 99 h 9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99">
                    <a:moveTo>
                      <a:pt x="65" y="67"/>
                    </a:moveTo>
                    <a:cubicBezTo>
                      <a:pt x="71" y="52"/>
                      <a:pt x="67" y="37"/>
                      <a:pt x="59" y="27"/>
                    </a:cubicBezTo>
                    <a:cubicBezTo>
                      <a:pt x="57" y="23"/>
                      <a:pt x="52" y="19"/>
                      <a:pt x="48" y="15"/>
                    </a:cubicBezTo>
                    <a:cubicBezTo>
                      <a:pt x="44" y="12"/>
                      <a:pt x="41" y="8"/>
                      <a:pt x="38" y="5"/>
                    </a:cubicBezTo>
                    <a:cubicBezTo>
                      <a:pt x="36" y="3"/>
                      <a:pt x="34" y="1"/>
                      <a:pt x="32" y="0"/>
                    </a:cubicBezTo>
                    <a:cubicBezTo>
                      <a:pt x="34" y="2"/>
                      <a:pt x="32" y="7"/>
                      <a:pt x="29" y="10"/>
                    </a:cubicBezTo>
                    <a:cubicBezTo>
                      <a:pt x="26" y="14"/>
                      <a:pt x="22" y="18"/>
                      <a:pt x="19" y="20"/>
                    </a:cubicBezTo>
                    <a:cubicBezTo>
                      <a:pt x="15" y="24"/>
                      <a:pt x="10" y="28"/>
                      <a:pt x="7" y="32"/>
                    </a:cubicBezTo>
                    <a:cubicBezTo>
                      <a:pt x="3" y="37"/>
                      <a:pt x="1" y="41"/>
                      <a:pt x="0" y="48"/>
                    </a:cubicBezTo>
                    <a:cubicBezTo>
                      <a:pt x="0" y="55"/>
                      <a:pt x="1" y="62"/>
                      <a:pt x="4" y="69"/>
                    </a:cubicBezTo>
                    <a:cubicBezTo>
                      <a:pt x="7" y="76"/>
                      <a:pt x="11" y="82"/>
                      <a:pt x="18" y="87"/>
                    </a:cubicBezTo>
                    <a:cubicBezTo>
                      <a:pt x="14" y="92"/>
                      <a:pt x="8" y="95"/>
                      <a:pt x="2" y="97"/>
                    </a:cubicBezTo>
                    <a:cubicBezTo>
                      <a:pt x="2" y="98"/>
                      <a:pt x="3" y="99"/>
                      <a:pt x="3" y="99"/>
                    </a:cubicBezTo>
                    <a:cubicBezTo>
                      <a:pt x="5" y="99"/>
                      <a:pt x="8" y="98"/>
                      <a:pt x="11" y="96"/>
                    </a:cubicBezTo>
                    <a:cubicBezTo>
                      <a:pt x="14" y="94"/>
                      <a:pt x="16" y="91"/>
                      <a:pt x="19" y="88"/>
                    </a:cubicBezTo>
                    <a:cubicBezTo>
                      <a:pt x="21" y="89"/>
                      <a:pt x="22" y="90"/>
                      <a:pt x="24" y="91"/>
                    </a:cubicBezTo>
                    <a:cubicBezTo>
                      <a:pt x="31" y="94"/>
                      <a:pt x="40" y="92"/>
                      <a:pt x="48" y="88"/>
                    </a:cubicBezTo>
                    <a:cubicBezTo>
                      <a:pt x="55" y="83"/>
                      <a:pt x="62" y="76"/>
                      <a:pt x="65" y="67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57" name="Freeform 1827"/>
              <p:cNvSpPr/>
              <p:nvPr/>
            </p:nvSpPr>
            <p:spPr>
              <a:xfrm>
                <a:off x="7761263" y="2700351"/>
                <a:ext cx="203201" cy="277814"/>
              </a:xfrm>
              <a:custGeom>
                <a:avLst/>
                <a:gdLst>
                  <a:gd name="txL" fmla="*/ 0 w 54"/>
                  <a:gd name="txT" fmla="*/ 0 h 74"/>
                  <a:gd name="txR" fmla="*/ 54 w 54"/>
                  <a:gd name="txB" fmla="*/ 74 h 7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74">
                    <a:moveTo>
                      <a:pt x="47" y="51"/>
                    </a:moveTo>
                    <a:cubicBezTo>
                      <a:pt x="50" y="43"/>
                      <a:pt x="49" y="36"/>
                      <a:pt x="48" y="28"/>
                    </a:cubicBezTo>
                    <a:cubicBezTo>
                      <a:pt x="47" y="25"/>
                      <a:pt x="46" y="21"/>
                      <a:pt x="46" y="17"/>
                    </a:cubicBezTo>
                    <a:cubicBezTo>
                      <a:pt x="46" y="15"/>
                      <a:pt x="46" y="13"/>
                      <a:pt x="47" y="11"/>
                    </a:cubicBezTo>
                    <a:cubicBezTo>
                      <a:pt x="47" y="9"/>
                      <a:pt x="48" y="8"/>
                      <a:pt x="50" y="6"/>
                    </a:cubicBezTo>
                    <a:cubicBezTo>
                      <a:pt x="51" y="4"/>
                      <a:pt x="52" y="2"/>
                      <a:pt x="54" y="0"/>
                    </a:cubicBezTo>
                    <a:cubicBezTo>
                      <a:pt x="53" y="1"/>
                      <a:pt x="50" y="2"/>
                      <a:pt x="48" y="2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2" y="3"/>
                      <a:pt x="41" y="4"/>
                      <a:pt x="39" y="4"/>
                    </a:cubicBezTo>
                    <a:cubicBezTo>
                      <a:pt x="34" y="6"/>
                      <a:pt x="28" y="8"/>
                      <a:pt x="25" y="9"/>
                    </a:cubicBezTo>
                    <a:cubicBezTo>
                      <a:pt x="13" y="15"/>
                      <a:pt x="2" y="25"/>
                      <a:pt x="1" y="37"/>
                    </a:cubicBezTo>
                    <a:cubicBezTo>
                      <a:pt x="1" y="37"/>
                      <a:pt x="1" y="38"/>
                      <a:pt x="1" y="38"/>
                    </a:cubicBezTo>
                    <a:cubicBezTo>
                      <a:pt x="0" y="39"/>
                      <a:pt x="0" y="40"/>
                      <a:pt x="0" y="40"/>
                    </a:cubicBezTo>
                    <a:cubicBezTo>
                      <a:pt x="0" y="42"/>
                      <a:pt x="0" y="43"/>
                      <a:pt x="0" y="44"/>
                    </a:cubicBezTo>
                    <a:cubicBezTo>
                      <a:pt x="0" y="45"/>
                      <a:pt x="1" y="47"/>
                      <a:pt x="1" y="48"/>
                    </a:cubicBezTo>
                    <a:cubicBezTo>
                      <a:pt x="2" y="51"/>
                      <a:pt x="4" y="53"/>
                      <a:pt x="6" y="55"/>
                    </a:cubicBezTo>
                    <a:cubicBezTo>
                      <a:pt x="8" y="57"/>
                      <a:pt x="10" y="58"/>
                      <a:pt x="12" y="60"/>
                    </a:cubicBezTo>
                    <a:cubicBezTo>
                      <a:pt x="14" y="61"/>
                      <a:pt x="17" y="63"/>
                      <a:pt x="20" y="63"/>
                    </a:cubicBezTo>
                    <a:cubicBezTo>
                      <a:pt x="19" y="66"/>
                      <a:pt x="18" y="68"/>
                      <a:pt x="16" y="70"/>
                    </a:cubicBezTo>
                    <a:cubicBezTo>
                      <a:pt x="16" y="70"/>
                      <a:pt x="15" y="71"/>
                      <a:pt x="14" y="72"/>
                    </a:cubicBezTo>
                    <a:cubicBezTo>
                      <a:pt x="13" y="72"/>
                      <a:pt x="12" y="72"/>
                      <a:pt x="12" y="73"/>
                    </a:cubicBezTo>
                    <a:cubicBezTo>
                      <a:pt x="12" y="73"/>
                      <a:pt x="11" y="73"/>
                      <a:pt x="11" y="73"/>
                    </a:cubicBezTo>
                    <a:cubicBezTo>
                      <a:pt x="11" y="73"/>
                      <a:pt x="10" y="73"/>
                      <a:pt x="10" y="73"/>
                    </a:cubicBezTo>
                    <a:cubicBezTo>
                      <a:pt x="10" y="73"/>
                      <a:pt x="11" y="74"/>
                      <a:pt x="11" y="74"/>
                    </a:cubicBezTo>
                    <a:cubicBezTo>
                      <a:pt x="11" y="74"/>
                      <a:pt x="11" y="74"/>
                      <a:pt x="11" y="74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13" y="74"/>
                      <a:pt x="13" y="74"/>
                      <a:pt x="14" y="73"/>
                    </a:cubicBezTo>
                    <a:cubicBezTo>
                      <a:pt x="15" y="73"/>
                      <a:pt x="16" y="72"/>
                      <a:pt x="17" y="71"/>
                    </a:cubicBezTo>
                    <a:cubicBezTo>
                      <a:pt x="18" y="70"/>
                      <a:pt x="18" y="69"/>
                      <a:pt x="19" y="68"/>
                    </a:cubicBezTo>
                    <a:cubicBezTo>
                      <a:pt x="20" y="66"/>
                      <a:pt x="21" y="65"/>
                      <a:pt x="21" y="63"/>
                    </a:cubicBezTo>
                    <a:cubicBezTo>
                      <a:pt x="22" y="64"/>
                      <a:pt x="24" y="64"/>
                      <a:pt x="25" y="64"/>
                    </a:cubicBezTo>
                    <a:cubicBezTo>
                      <a:pt x="28" y="64"/>
                      <a:pt x="31" y="63"/>
                      <a:pt x="33" y="62"/>
                    </a:cubicBezTo>
                    <a:cubicBezTo>
                      <a:pt x="34" y="62"/>
                      <a:pt x="35" y="61"/>
                      <a:pt x="36" y="61"/>
                    </a:cubicBezTo>
                    <a:cubicBezTo>
                      <a:pt x="37" y="60"/>
                      <a:pt x="38" y="60"/>
                      <a:pt x="39" y="60"/>
                    </a:cubicBezTo>
                    <a:cubicBezTo>
                      <a:pt x="39" y="60"/>
                      <a:pt x="39" y="60"/>
                      <a:pt x="39" y="60"/>
                    </a:cubicBezTo>
                    <a:cubicBezTo>
                      <a:pt x="39" y="60"/>
                      <a:pt x="39" y="60"/>
                      <a:pt x="40" y="60"/>
                    </a:cubicBezTo>
                    <a:cubicBezTo>
                      <a:pt x="40" y="60"/>
                      <a:pt x="40" y="60"/>
                      <a:pt x="40" y="60"/>
                    </a:cubicBezTo>
                    <a:cubicBezTo>
                      <a:pt x="40" y="59"/>
                      <a:pt x="41" y="59"/>
                      <a:pt x="41" y="59"/>
                    </a:cubicBezTo>
                    <a:cubicBezTo>
                      <a:pt x="42" y="58"/>
                      <a:pt x="43" y="57"/>
                      <a:pt x="44" y="56"/>
                    </a:cubicBezTo>
                    <a:cubicBezTo>
                      <a:pt x="45" y="54"/>
                      <a:pt x="47" y="53"/>
                      <a:pt x="47" y="51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58" name="Freeform 1828"/>
              <p:cNvSpPr/>
              <p:nvPr/>
            </p:nvSpPr>
            <p:spPr>
              <a:xfrm>
                <a:off x="7348511" y="2233622"/>
                <a:ext cx="247652" cy="342902"/>
              </a:xfrm>
              <a:custGeom>
                <a:avLst/>
                <a:gdLst>
                  <a:gd name="txL" fmla="*/ 0 w 66"/>
                  <a:gd name="txT" fmla="*/ 0 h 91"/>
                  <a:gd name="txR" fmla="*/ 66 w 66"/>
                  <a:gd name="txB" fmla="*/ 91 h 9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6" h="91">
                    <a:moveTo>
                      <a:pt x="61" y="27"/>
                    </a:moveTo>
                    <a:cubicBezTo>
                      <a:pt x="58" y="20"/>
                      <a:pt x="52" y="15"/>
                      <a:pt x="45" y="11"/>
                    </a:cubicBezTo>
                    <a:cubicBezTo>
                      <a:pt x="40" y="8"/>
                      <a:pt x="34" y="6"/>
                      <a:pt x="28" y="5"/>
                    </a:cubicBezTo>
                    <a:cubicBezTo>
                      <a:pt x="25" y="5"/>
                      <a:pt x="21" y="3"/>
                      <a:pt x="17" y="2"/>
                    </a:cubicBezTo>
                    <a:cubicBezTo>
                      <a:pt x="13" y="1"/>
                      <a:pt x="9" y="0"/>
                      <a:pt x="9" y="0"/>
                    </a:cubicBezTo>
                    <a:cubicBezTo>
                      <a:pt x="11" y="4"/>
                      <a:pt x="10" y="8"/>
                      <a:pt x="9" y="12"/>
                    </a:cubicBezTo>
                    <a:cubicBezTo>
                      <a:pt x="8" y="17"/>
                      <a:pt x="5" y="21"/>
                      <a:pt x="4" y="24"/>
                    </a:cubicBezTo>
                    <a:cubicBezTo>
                      <a:pt x="1" y="35"/>
                      <a:pt x="0" y="49"/>
                      <a:pt x="6" y="59"/>
                    </a:cubicBezTo>
                    <a:cubicBezTo>
                      <a:pt x="13" y="71"/>
                      <a:pt x="30" y="75"/>
                      <a:pt x="44" y="71"/>
                    </a:cubicBezTo>
                    <a:cubicBezTo>
                      <a:pt x="44" y="74"/>
                      <a:pt x="44" y="77"/>
                      <a:pt x="44" y="80"/>
                    </a:cubicBezTo>
                    <a:cubicBezTo>
                      <a:pt x="43" y="84"/>
                      <a:pt x="41" y="88"/>
                      <a:pt x="39" y="91"/>
                    </a:cubicBezTo>
                    <a:cubicBezTo>
                      <a:pt x="39" y="91"/>
                      <a:pt x="39" y="91"/>
                      <a:pt x="39" y="91"/>
                    </a:cubicBezTo>
                    <a:cubicBezTo>
                      <a:pt x="40" y="91"/>
                      <a:pt x="40" y="91"/>
                      <a:pt x="40" y="91"/>
                    </a:cubicBezTo>
                    <a:cubicBezTo>
                      <a:pt x="41" y="91"/>
                      <a:pt x="41" y="91"/>
                      <a:pt x="41" y="91"/>
                    </a:cubicBezTo>
                    <a:cubicBezTo>
                      <a:pt x="41" y="91"/>
                      <a:pt x="41" y="91"/>
                      <a:pt x="41" y="91"/>
                    </a:cubicBezTo>
                    <a:cubicBezTo>
                      <a:pt x="41" y="91"/>
                      <a:pt x="41" y="91"/>
                      <a:pt x="41" y="90"/>
                    </a:cubicBezTo>
                    <a:cubicBezTo>
                      <a:pt x="42" y="90"/>
                      <a:pt x="42" y="89"/>
                      <a:pt x="42" y="88"/>
                    </a:cubicBezTo>
                    <a:cubicBezTo>
                      <a:pt x="43" y="87"/>
                      <a:pt x="44" y="85"/>
                      <a:pt x="44" y="83"/>
                    </a:cubicBezTo>
                    <a:cubicBezTo>
                      <a:pt x="45" y="79"/>
                      <a:pt x="46" y="74"/>
                      <a:pt x="45" y="71"/>
                    </a:cubicBezTo>
                    <a:cubicBezTo>
                      <a:pt x="54" y="68"/>
                      <a:pt x="62" y="62"/>
                      <a:pt x="64" y="52"/>
                    </a:cubicBezTo>
                    <a:cubicBezTo>
                      <a:pt x="66" y="45"/>
                      <a:pt x="64" y="34"/>
                      <a:pt x="61" y="2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59" name="Freeform 1829"/>
              <p:cNvSpPr/>
              <p:nvPr/>
            </p:nvSpPr>
            <p:spPr>
              <a:xfrm>
                <a:off x="7043709" y="2392374"/>
                <a:ext cx="395290" cy="379415"/>
              </a:xfrm>
              <a:custGeom>
                <a:avLst/>
                <a:gdLst>
                  <a:gd name="txL" fmla="*/ 0 w 105"/>
                  <a:gd name="txT" fmla="*/ 0 h 101"/>
                  <a:gd name="txR" fmla="*/ 105 w 105"/>
                  <a:gd name="txB" fmla="*/ 101 h 10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5" h="101">
                    <a:moveTo>
                      <a:pt x="77" y="5"/>
                    </a:moveTo>
                    <a:cubicBezTo>
                      <a:pt x="67" y="0"/>
                      <a:pt x="58" y="1"/>
                      <a:pt x="48" y="2"/>
                    </a:cubicBezTo>
                    <a:cubicBezTo>
                      <a:pt x="39" y="2"/>
                      <a:pt x="32" y="5"/>
                      <a:pt x="24" y="8"/>
                    </a:cubicBezTo>
                    <a:cubicBezTo>
                      <a:pt x="21" y="10"/>
                      <a:pt x="15" y="11"/>
                      <a:pt x="10" y="13"/>
                    </a:cubicBezTo>
                    <a:cubicBezTo>
                      <a:pt x="4" y="14"/>
                      <a:pt x="0" y="16"/>
                      <a:pt x="0" y="16"/>
                    </a:cubicBezTo>
                    <a:cubicBezTo>
                      <a:pt x="2" y="17"/>
                      <a:pt x="4" y="20"/>
                      <a:pt x="6" y="22"/>
                    </a:cubicBezTo>
                    <a:cubicBezTo>
                      <a:pt x="7" y="25"/>
                      <a:pt x="8" y="28"/>
                      <a:pt x="9" y="31"/>
                    </a:cubicBezTo>
                    <a:cubicBezTo>
                      <a:pt x="11" y="37"/>
                      <a:pt x="12" y="43"/>
                      <a:pt x="14" y="48"/>
                    </a:cubicBezTo>
                    <a:cubicBezTo>
                      <a:pt x="17" y="56"/>
                      <a:pt x="21" y="63"/>
                      <a:pt x="26" y="69"/>
                    </a:cubicBezTo>
                    <a:cubicBezTo>
                      <a:pt x="30" y="75"/>
                      <a:pt x="36" y="80"/>
                      <a:pt x="43" y="83"/>
                    </a:cubicBezTo>
                    <a:cubicBezTo>
                      <a:pt x="50" y="85"/>
                      <a:pt x="59" y="84"/>
                      <a:pt x="68" y="82"/>
                    </a:cubicBezTo>
                    <a:cubicBezTo>
                      <a:pt x="77" y="80"/>
                      <a:pt x="87" y="76"/>
                      <a:pt x="94" y="69"/>
                    </a:cubicBezTo>
                    <a:cubicBezTo>
                      <a:pt x="95" y="71"/>
                      <a:pt x="96" y="73"/>
                      <a:pt x="97" y="75"/>
                    </a:cubicBezTo>
                    <a:cubicBezTo>
                      <a:pt x="98" y="78"/>
                      <a:pt x="99" y="80"/>
                      <a:pt x="99" y="82"/>
                    </a:cubicBezTo>
                    <a:cubicBezTo>
                      <a:pt x="99" y="86"/>
                      <a:pt x="99" y="89"/>
                      <a:pt x="97" y="93"/>
                    </a:cubicBezTo>
                    <a:cubicBezTo>
                      <a:pt x="96" y="96"/>
                      <a:pt x="94" y="98"/>
                      <a:pt x="91" y="100"/>
                    </a:cubicBezTo>
                    <a:cubicBezTo>
                      <a:pt x="91" y="100"/>
                      <a:pt x="91" y="100"/>
                      <a:pt x="91" y="101"/>
                    </a:cubicBezTo>
                    <a:cubicBezTo>
                      <a:pt x="91" y="101"/>
                      <a:pt x="92" y="101"/>
                      <a:pt x="92" y="101"/>
                    </a:cubicBezTo>
                    <a:cubicBezTo>
                      <a:pt x="92" y="101"/>
                      <a:pt x="93" y="101"/>
                      <a:pt x="93" y="100"/>
                    </a:cubicBezTo>
                    <a:cubicBezTo>
                      <a:pt x="94" y="100"/>
                      <a:pt x="94" y="100"/>
                      <a:pt x="95" y="99"/>
                    </a:cubicBezTo>
                    <a:cubicBezTo>
                      <a:pt x="96" y="98"/>
                      <a:pt x="97" y="97"/>
                      <a:pt x="97" y="96"/>
                    </a:cubicBezTo>
                    <a:cubicBezTo>
                      <a:pt x="99" y="93"/>
                      <a:pt x="100" y="90"/>
                      <a:pt x="100" y="87"/>
                    </a:cubicBezTo>
                    <a:cubicBezTo>
                      <a:pt x="100" y="83"/>
                      <a:pt x="100" y="79"/>
                      <a:pt x="99" y="76"/>
                    </a:cubicBezTo>
                    <a:cubicBezTo>
                      <a:pt x="98" y="73"/>
                      <a:pt x="96" y="70"/>
                      <a:pt x="95" y="68"/>
                    </a:cubicBezTo>
                    <a:cubicBezTo>
                      <a:pt x="99" y="63"/>
                      <a:pt x="103" y="58"/>
                      <a:pt x="104" y="51"/>
                    </a:cubicBezTo>
                    <a:cubicBezTo>
                      <a:pt x="105" y="44"/>
                      <a:pt x="104" y="37"/>
                      <a:pt x="101" y="31"/>
                    </a:cubicBezTo>
                    <a:cubicBezTo>
                      <a:pt x="99" y="26"/>
                      <a:pt x="95" y="21"/>
                      <a:pt x="91" y="16"/>
                    </a:cubicBezTo>
                    <a:cubicBezTo>
                      <a:pt x="86" y="12"/>
                      <a:pt x="82" y="8"/>
                      <a:pt x="77" y="5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60" name="Freeform 1830"/>
              <p:cNvSpPr/>
              <p:nvPr/>
            </p:nvSpPr>
            <p:spPr>
              <a:xfrm>
                <a:off x="7002434" y="2678126"/>
                <a:ext cx="293689" cy="195264"/>
              </a:xfrm>
              <a:custGeom>
                <a:avLst/>
                <a:gdLst>
                  <a:gd name="txL" fmla="*/ 0 w 78"/>
                  <a:gd name="txT" fmla="*/ 0 h 52"/>
                  <a:gd name="txR" fmla="*/ 78 w 78"/>
                  <a:gd name="txB" fmla="*/ 52 h 52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78" h="52">
                    <a:moveTo>
                      <a:pt x="38" y="0"/>
                    </a:moveTo>
                    <a:cubicBezTo>
                      <a:pt x="32" y="0"/>
                      <a:pt x="27" y="3"/>
                      <a:pt x="22" y="6"/>
                    </a:cubicBezTo>
                    <a:cubicBezTo>
                      <a:pt x="18" y="9"/>
                      <a:pt x="14" y="12"/>
                      <a:pt x="11" y="16"/>
                    </a:cubicBezTo>
                    <a:cubicBezTo>
                      <a:pt x="10" y="17"/>
                      <a:pt x="7" y="20"/>
                      <a:pt x="5" y="22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7" y="27"/>
                      <a:pt x="12" y="35"/>
                      <a:pt x="16" y="40"/>
                    </a:cubicBezTo>
                    <a:cubicBezTo>
                      <a:pt x="23" y="46"/>
                      <a:pt x="33" y="52"/>
                      <a:pt x="43" y="50"/>
                    </a:cubicBezTo>
                    <a:cubicBezTo>
                      <a:pt x="53" y="49"/>
                      <a:pt x="62" y="38"/>
                      <a:pt x="64" y="27"/>
                    </a:cubicBezTo>
                    <a:cubicBezTo>
                      <a:pt x="66" y="27"/>
                      <a:pt x="68" y="28"/>
                      <a:pt x="70" y="30"/>
                    </a:cubicBezTo>
                    <a:cubicBezTo>
                      <a:pt x="73" y="32"/>
                      <a:pt x="75" y="34"/>
                      <a:pt x="77" y="37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76" y="33"/>
                      <a:pt x="69" y="27"/>
                      <a:pt x="64" y="26"/>
                    </a:cubicBezTo>
                    <a:cubicBezTo>
                      <a:pt x="65" y="18"/>
                      <a:pt x="63" y="11"/>
                      <a:pt x="56" y="6"/>
                    </a:cubicBezTo>
                    <a:cubicBezTo>
                      <a:pt x="52" y="3"/>
                      <a:pt x="44" y="1"/>
                      <a:pt x="38" y="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61" name="Freeform 1831"/>
              <p:cNvSpPr/>
              <p:nvPr/>
            </p:nvSpPr>
            <p:spPr>
              <a:xfrm>
                <a:off x="6072153" y="2595575"/>
                <a:ext cx="250827" cy="379415"/>
              </a:xfrm>
              <a:custGeom>
                <a:avLst/>
                <a:gdLst>
                  <a:gd name="txL" fmla="*/ 0 w 67"/>
                  <a:gd name="txT" fmla="*/ 0 h 101"/>
                  <a:gd name="txR" fmla="*/ 67 w 67"/>
                  <a:gd name="txB" fmla="*/ 101 h 10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7" h="101">
                    <a:moveTo>
                      <a:pt x="66" y="38"/>
                    </a:moveTo>
                    <a:cubicBezTo>
                      <a:pt x="64" y="29"/>
                      <a:pt x="58" y="23"/>
                      <a:pt x="52" y="18"/>
                    </a:cubicBezTo>
                    <a:cubicBezTo>
                      <a:pt x="47" y="14"/>
                      <a:pt x="41" y="11"/>
                      <a:pt x="35" y="8"/>
                    </a:cubicBezTo>
                    <a:cubicBezTo>
                      <a:pt x="33" y="8"/>
                      <a:pt x="28" y="5"/>
                      <a:pt x="24" y="3"/>
                    </a:cubicBezTo>
                    <a:cubicBezTo>
                      <a:pt x="20" y="1"/>
                      <a:pt x="17" y="0"/>
                      <a:pt x="17" y="0"/>
                    </a:cubicBezTo>
                    <a:cubicBezTo>
                      <a:pt x="18" y="4"/>
                      <a:pt x="16" y="8"/>
                      <a:pt x="14" y="13"/>
                    </a:cubicBezTo>
                    <a:cubicBezTo>
                      <a:pt x="12" y="17"/>
                      <a:pt x="9" y="21"/>
                      <a:pt x="7" y="24"/>
                    </a:cubicBezTo>
                    <a:cubicBezTo>
                      <a:pt x="4" y="30"/>
                      <a:pt x="2" y="36"/>
                      <a:pt x="1" y="41"/>
                    </a:cubicBezTo>
                    <a:cubicBezTo>
                      <a:pt x="0" y="47"/>
                      <a:pt x="0" y="53"/>
                      <a:pt x="2" y="58"/>
                    </a:cubicBezTo>
                    <a:cubicBezTo>
                      <a:pt x="4" y="64"/>
                      <a:pt x="9" y="69"/>
                      <a:pt x="15" y="73"/>
                    </a:cubicBezTo>
                    <a:cubicBezTo>
                      <a:pt x="22" y="77"/>
                      <a:pt x="29" y="80"/>
                      <a:pt x="37" y="81"/>
                    </a:cubicBezTo>
                    <a:cubicBezTo>
                      <a:pt x="36" y="84"/>
                      <a:pt x="35" y="88"/>
                      <a:pt x="33" y="91"/>
                    </a:cubicBezTo>
                    <a:cubicBezTo>
                      <a:pt x="30" y="95"/>
                      <a:pt x="26" y="98"/>
                      <a:pt x="21" y="99"/>
                    </a:cubicBezTo>
                    <a:cubicBezTo>
                      <a:pt x="21" y="99"/>
                      <a:pt x="22" y="100"/>
                      <a:pt x="22" y="101"/>
                    </a:cubicBezTo>
                    <a:cubicBezTo>
                      <a:pt x="24" y="100"/>
                      <a:pt x="28" y="97"/>
                      <a:pt x="31" y="93"/>
                    </a:cubicBezTo>
                    <a:cubicBezTo>
                      <a:pt x="35" y="90"/>
                      <a:pt x="37" y="85"/>
                      <a:pt x="38" y="81"/>
                    </a:cubicBezTo>
                    <a:cubicBezTo>
                      <a:pt x="43" y="81"/>
                      <a:pt x="48" y="80"/>
                      <a:pt x="53" y="78"/>
                    </a:cubicBezTo>
                    <a:cubicBezTo>
                      <a:pt x="57" y="75"/>
                      <a:pt x="61" y="71"/>
                      <a:pt x="63" y="66"/>
                    </a:cubicBezTo>
                    <a:cubicBezTo>
                      <a:pt x="65" y="62"/>
                      <a:pt x="66" y="57"/>
                      <a:pt x="66" y="52"/>
                    </a:cubicBezTo>
                    <a:cubicBezTo>
                      <a:pt x="67" y="47"/>
                      <a:pt x="66" y="42"/>
                      <a:pt x="66" y="3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62" name="Freeform 1832"/>
              <p:cNvSpPr/>
              <p:nvPr/>
            </p:nvSpPr>
            <p:spPr>
              <a:xfrm>
                <a:off x="5805452" y="2989278"/>
                <a:ext cx="261939" cy="176214"/>
              </a:xfrm>
              <a:custGeom>
                <a:avLst/>
                <a:gdLst>
                  <a:gd name="txL" fmla="*/ 0 w 70"/>
                  <a:gd name="txT" fmla="*/ 0 h 47"/>
                  <a:gd name="txR" fmla="*/ 70 w 70"/>
                  <a:gd name="txB" fmla="*/ 47 h 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47">
                    <a:moveTo>
                      <a:pt x="27" y="3"/>
                    </a:moveTo>
                    <a:cubicBezTo>
                      <a:pt x="23" y="5"/>
                      <a:pt x="21" y="9"/>
                      <a:pt x="18" y="13"/>
                    </a:cubicBezTo>
                    <a:cubicBezTo>
                      <a:pt x="16" y="16"/>
                      <a:pt x="14" y="20"/>
                      <a:pt x="11" y="24"/>
                    </a:cubicBezTo>
                    <a:cubicBezTo>
                      <a:pt x="10" y="25"/>
                      <a:pt x="8" y="27"/>
                      <a:pt x="6" y="29"/>
                    </a:cubicBezTo>
                    <a:cubicBezTo>
                      <a:pt x="3" y="31"/>
                      <a:pt x="0" y="33"/>
                      <a:pt x="0" y="33"/>
                    </a:cubicBezTo>
                    <a:cubicBezTo>
                      <a:pt x="5" y="34"/>
                      <a:pt x="8" y="36"/>
                      <a:pt x="12" y="38"/>
                    </a:cubicBezTo>
                    <a:cubicBezTo>
                      <a:pt x="15" y="40"/>
                      <a:pt x="19" y="42"/>
                      <a:pt x="23" y="43"/>
                    </a:cubicBezTo>
                    <a:cubicBezTo>
                      <a:pt x="32" y="47"/>
                      <a:pt x="46" y="46"/>
                      <a:pt x="54" y="40"/>
                    </a:cubicBezTo>
                    <a:cubicBezTo>
                      <a:pt x="58" y="36"/>
                      <a:pt x="60" y="31"/>
                      <a:pt x="60" y="26"/>
                    </a:cubicBezTo>
                    <a:cubicBezTo>
                      <a:pt x="60" y="21"/>
                      <a:pt x="58" y="16"/>
                      <a:pt x="56" y="11"/>
                    </a:cubicBezTo>
                    <a:cubicBezTo>
                      <a:pt x="58" y="10"/>
                      <a:pt x="60" y="10"/>
                      <a:pt x="62" y="9"/>
                    </a:cubicBezTo>
                    <a:cubicBezTo>
                      <a:pt x="64" y="9"/>
                      <a:pt x="67" y="9"/>
                      <a:pt x="70" y="10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8" y="8"/>
                      <a:pt x="66" y="8"/>
                      <a:pt x="63" y="9"/>
                    </a:cubicBezTo>
                    <a:cubicBezTo>
                      <a:pt x="60" y="9"/>
                      <a:pt x="57" y="10"/>
                      <a:pt x="55" y="11"/>
                    </a:cubicBezTo>
                    <a:cubicBezTo>
                      <a:pt x="52" y="5"/>
                      <a:pt x="47" y="1"/>
                      <a:pt x="41" y="0"/>
                    </a:cubicBezTo>
                    <a:cubicBezTo>
                      <a:pt x="37" y="0"/>
                      <a:pt x="31" y="1"/>
                      <a:pt x="27" y="3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63" name="Freeform 1833"/>
              <p:cNvSpPr/>
              <p:nvPr/>
            </p:nvSpPr>
            <p:spPr>
              <a:xfrm>
                <a:off x="5902290" y="3090878"/>
                <a:ext cx="296864" cy="214314"/>
              </a:xfrm>
              <a:custGeom>
                <a:avLst/>
                <a:gdLst>
                  <a:gd name="txL" fmla="*/ 0 w 79"/>
                  <a:gd name="txT" fmla="*/ 0 h 57"/>
                  <a:gd name="txR" fmla="*/ 79 w 79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57">
                    <a:moveTo>
                      <a:pt x="17" y="6"/>
                    </a:moveTo>
                    <a:cubicBezTo>
                      <a:pt x="10" y="10"/>
                      <a:pt x="8" y="16"/>
                      <a:pt x="5" y="22"/>
                    </a:cubicBezTo>
                    <a:cubicBezTo>
                      <a:pt x="3" y="27"/>
                      <a:pt x="3" y="33"/>
                      <a:pt x="3" y="38"/>
                    </a:cubicBezTo>
                    <a:cubicBezTo>
                      <a:pt x="2" y="40"/>
                      <a:pt x="2" y="45"/>
                      <a:pt x="1" y="48"/>
                    </a:cubicBezTo>
                    <a:cubicBezTo>
                      <a:pt x="1" y="52"/>
                      <a:pt x="0" y="55"/>
                      <a:pt x="0" y="55"/>
                    </a:cubicBezTo>
                    <a:cubicBezTo>
                      <a:pt x="4" y="53"/>
                      <a:pt x="8" y="53"/>
                      <a:pt x="12" y="54"/>
                    </a:cubicBezTo>
                    <a:cubicBezTo>
                      <a:pt x="16" y="54"/>
                      <a:pt x="20" y="55"/>
                      <a:pt x="23" y="56"/>
                    </a:cubicBezTo>
                    <a:cubicBezTo>
                      <a:pt x="28" y="57"/>
                      <a:pt x="33" y="57"/>
                      <a:pt x="38" y="56"/>
                    </a:cubicBezTo>
                    <a:cubicBezTo>
                      <a:pt x="42" y="56"/>
                      <a:pt x="46" y="54"/>
                      <a:pt x="50" y="51"/>
                    </a:cubicBezTo>
                    <a:cubicBezTo>
                      <a:pt x="53" y="48"/>
                      <a:pt x="56" y="43"/>
                      <a:pt x="58" y="38"/>
                    </a:cubicBezTo>
                    <a:cubicBezTo>
                      <a:pt x="60" y="32"/>
                      <a:pt x="62" y="25"/>
                      <a:pt x="61" y="19"/>
                    </a:cubicBezTo>
                    <a:cubicBezTo>
                      <a:pt x="64" y="19"/>
                      <a:pt x="67" y="20"/>
                      <a:pt x="70" y="21"/>
                    </a:cubicBezTo>
                    <a:cubicBezTo>
                      <a:pt x="74" y="23"/>
                      <a:pt x="77" y="27"/>
                      <a:pt x="78" y="31"/>
                    </a:cubicBezTo>
                    <a:cubicBezTo>
                      <a:pt x="78" y="30"/>
                      <a:pt x="79" y="30"/>
                      <a:pt x="79" y="30"/>
                    </a:cubicBezTo>
                    <a:cubicBezTo>
                      <a:pt x="79" y="28"/>
                      <a:pt x="77" y="24"/>
                      <a:pt x="73" y="22"/>
                    </a:cubicBezTo>
                    <a:cubicBezTo>
                      <a:pt x="69" y="19"/>
                      <a:pt x="64" y="18"/>
                      <a:pt x="61" y="18"/>
                    </a:cubicBezTo>
                    <a:cubicBezTo>
                      <a:pt x="60" y="13"/>
                      <a:pt x="58" y="9"/>
                      <a:pt x="55" y="6"/>
                    </a:cubicBezTo>
                    <a:cubicBezTo>
                      <a:pt x="52" y="3"/>
                      <a:pt x="47" y="1"/>
                      <a:pt x="42" y="0"/>
                    </a:cubicBezTo>
                    <a:cubicBezTo>
                      <a:pt x="38" y="0"/>
                      <a:pt x="33" y="0"/>
                      <a:pt x="29" y="1"/>
                    </a:cubicBezTo>
                    <a:cubicBezTo>
                      <a:pt x="24" y="2"/>
                      <a:pt x="20" y="4"/>
                      <a:pt x="17" y="6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64" name="Freeform 1834"/>
              <p:cNvSpPr/>
              <p:nvPr/>
            </p:nvSpPr>
            <p:spPr>
              <a:xfrm>
                <a:off x="5962615" y="5730909"/>
                <a:ext cx="228601" cy="357190"/>
              </a:xfrm>
              <a:custGeom>
                <a:avLst/>
                <a:gdLst>
                  <a:gd name="txL" fmla="*/ 0 w 61"/>
                  <a:gd name="txT" fmla="*/ 0 h 95"/>
                  <a:gd name="txR" fmla="*/ 61 w 61"/>
                  <a:gd name="txB" fmla="*/ 95 h 9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1" h="95">
                    <a:moveTo>
                      <a:pt x="2" y="60"/>
                    </a:moveTo>
                    <a:cubicBezTo>
                      <a:pt x="4" y="68"/>
                      <a:pt x="10" y="72"/>
                      <a:pt x="15" y="76"/>
                    </a:cubicBezTo>
                    <a:cubicBezTo>
                      <a:pt x="20" y="80"/>
                      <a:pt x="25" y="82"/>
                      <a:pt x="31" y="85"/>
                    </a:cubicBezTo>
                    <a:cubicBezTo>
                      <a:pt x="33" y="85"/>
                      <a:pt x="37" y="88"/>
                      <a:pt x="40" y="90"/>
                    </a:cubicBezTo>
                    <a:cubicBezTo>
                      <a:pt x="44" y="92"/>
                      <a:pt x="47" y="95"/>
                      <a:pt x="47" y="95"/>
                    </a:cubicBezTo>
                    <a:cubicBezTo>
                      <a:pt x="46" y="90"/>
                      <a:pt x="48" y="85"/>
                      <a:pt x="50" y="81"/>
                    </a:cubicBezTo>
                    <a:cubicBezTo>
                      <a:pt x="52" y="76"/>
                      <a:pt x="55" y="72"/>
                      <a:pt x="56" y="68"/>
                    </a:cubicBezTo>
                    <a:cubicBezTo>
                      <a:pt x="58" y="63"/>
                      <a:pt x="60" y="57"/>
                      <a:pt x="60" y="51"/>
                    </a:cubicBezTo>
                    <a:cubicBezTo>
                      <a:pt x="61" y="46"/>
                      <a:pt x="60" y="41"/>
                      <a:pt x="58" y="36"/>
                    </a:cubicBezTo>
                    <a:cubicBezTo>
                      <a:pt x="55" y="32"/>
                      <a:pt x="51" y="28"/>
                      <a:pt x="45" y="25"/>
                    </a:cubicBezTo>
                    <a:cubicBezTo>
                      <a:pt x="39" y="21"/>
                      <a:pt x="32" y="18"/>
                      <a:pt x="25" y="18"/>
                    </a:cubicBezTo>
                    <a:cubicBezTo>
                      <a:pt x="26" y="15"/>
                      <a:pt x="27" y="11"/>
                      <a:pt x="29" y="9"/>
                    </a:cubicBezTo>
                    <a:cubicBezTo>
                      <a:pt x="32" y="4"/>
                      <a:pt x="37" y="2"/>
                      <a:pt x="41" y="2"/>
                    </a:cubicBezTo>
                    <a:cubicBezTo>
                      <a:pt x="41" y="1"/>
                      <a:pt x="41" y="1"/>
                      <a:pt x="41" y="0"/>
                    </a:cubicBezTo>
                    <a:cubicBezTo>
                      <a:pt x="38" y="0"/>
                      <a:pt x="34" y="2"/>
                      <a:pt x="30" y="6"/>
                    </a:cubicBezTo>
                    <a:cubicBezTo>
                      <a:pt x="27" y="9"/>
                      <a:pt x="24" y="14"/>
                      <a:pt x="24" y="18"/>
                    </a:cubicBezTo>
                    <a:cubicBezTo>
                      <a:pt x="19" y="18"/>
                      <a:pt x="14" y="19"/>
                      <a:pt x="10" y="22"/>
                    </a:cubicBezTo>
                    <a:cubicBezTo>
                      <a:pt x="6" y="25"/>
                      <a:pt x="3" y="29"/>
                      <a:pt x="2" y="35"/>
                    </a:cubicBezTo>
                    <a:cubicBezTo>
                      <a:pt x="0" y="39"/>
                      <a:pt x="0" y="43"/>
                      <a:pt x="0" y="48"/>
                    </a:cubicBezTo>
                    <a:cubicBezTo>
                      <a:pt x="0" y="52"/>
                      <a:pt x="1" y="57"/>
                      <a:pt x="2" y="6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65" name="Freeform 1835"/>
              <p:cNvSpPr/>
              <p:nvPr/>
            </p:nvSpPr>
            <p:spPr>
              <a:xfrm>
                <a:off x="4835483" y="3140091"/>
                <a:ext cx="469903" cy="311152"/>
              </a:xfrm>
              <a:custGeom>
                <a:avLst/>
                <a:gdLst>
                  <a:gd name="txL" fmla="*/ 0 w 125"/>
                  <a:gd name="txT" fmla="*/ 0 h 83"/>
                  <a:gd name="txR" fmla="*/ 125 w 125"/>
                  <a:gd name="txB" fmla="*/ 83 h 83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25" h="83">
                    <a:moveTo>
                      <a:pt x="55" y="0"/>
                    </a:moveTo>
                    <a:cubicBezTo>
                      <a:pt x="43" y="1"/>
                      <a:pt x="36" y="7"/>
                      <a:pt x="29" y="14"/>
                    </a:cubicBezTo>
                    <a:cubicBezTo>
                      <a:pt x="22" y="20"/>
                      <a:pt x="18" y="26"/>
                      <a:pt x="14" y="33"/>
                    </a:cubicBezTo>
                    <a:cubicBezTo>
                      <a:pt x="13" y="36"/>
                      <a:pt x="9" y="41"/>
                      <a:pt x="6" y="46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6" y="53"/>
                      <a:pt x="11" y="56"/>
                      <a:pt x="16" y="59"/>
                    </a:cubicBezTo>
                    <a:cubicBezTo>
                      <a:pt x="21" y="63"/>
                      <a:pt x="26" y="67"/>
                      <a:pt x="30" y="70"/>
                    </a:cubicBezTo>
                    <a:cubicBezTo>
                      <a:pt x="36" y="74"/>
                      <a:pt x="43" y="78"/>
                      <a:pt x="49" y="80"/>
                    </a:cubicBezTo>
                    <a:cubicBezTo>
                      <a:pt x="56" y="82"/>
                      <a:pt x="63" y="83"/>
                      <a:pt x="69" y="81"/>
                    </a:cubicBezTo>
                    <a:cubicBezTo>
                      <a:pt x="76" y="79"/>
                      <a:pt x="83" y="74"/>
                      <a:pt x="90" y="68"/>
                    </a:cubicBezTo>
                    <a:cubicBezTo>
                      <a:pt x="96" y="61"/>
                      <a:pt x="101" y="52"/>
                      <a:pt x="104" y="43"/>
                    </a:cubicBezTo>
                    <a:cubicBezTo>
                      <a:pt x="108" y="45"/>
                      <a:pt x="112" y="47"/>
                      <a:pt x="114" y="50"/>
                    </a:cubicBezTo>
                    <a:cubicBezTo>
                      <a:pt x="119" y="54"/>
                      <a:pt x="121" y="60"/>
                      <a:pt x="123" y="65"/>
                    </a:cubicBezTo>
                    <a:cubicBezTo>
                      <a:pt x="123" y="65"/>
                      <a:pt x="124" y="65"/>
                      <a:pt x="125" y="64"/>
                    </a:cubicBezTo>
                    <a:cubicBezTo>
                      <a:pt x="124" y="62"/>
                      <a:pt x="122" y="57"/>
                      <a:pt x="118" y="52"/>
                    </a:cubicBezTo>
                    <a:cubicBezTo>
                      <a:pt x="114" y="47"/>
                      <a:pt x="108" y="43"/>
                      <a:pt x="104" y="42"/>
                    </a:cubicBezTo>
                    <a:cubicBezTo>
                      <a:pt x="105" y="36"/>
                      <a:pt x="105" y="29"/>
                      <a:pt x="103" y="23"/>
                    </a:cubicBezTo>
                    <a:cubicBezTo>
                      <a:pt x="101" y="17"/>
                      <a:pt x="96" y="12"/>
                      <a:pt x="90" y="8"/>
                    </a:cubicBezTo>
                    <a:cubicBezTo>
                      <a:pt x="85" y="5"/>
                      <a:pt x="79" y="3"/>
                      <a:pt x="73" y="1"/>
                    </a:cubicBezTo>
                    <a:cubicBezTo>
                      <a:pt x="66" y="0"/>
                      <a:pt x="60" y="0"/>
                      <a:pt x="55" y="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66" name="Freeform 1836"/>
              <p:cNvSpPr/>
              <p:nvPr/>
            </p:nvSpPr>
            <p:spPr>
              <a:xfrm>
                <a:off x="4783095" y="3525856"/>
                <a:ext cx="473078" cy="304802"/>
              </a:xfrm>
              <a:custGeom>
                <a:avLst/>
                <a:gdLst>
                  <a:gd name="txL" fmla="*/ 0 w 126"/>
                  <a:gd name="txT" fmla="*/ 0 h 81"/>
                  <a:gd name="txR" fmla="*/ 126 w 126"/>
                  <a:gd name="txB" fmla="*/ 81 h 8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6" h="81">
                    <a:moveTo>
                      <a:pt x="58" y="3"/>
                    </a:moveTo>
                    <a:cubicBezTo>
                      <a:pt x="55" y="5"/>
                      <a:pt x="53" y="7"/>
                      <a:pt x="51" y="9"/>
                    </a:cubicBezTo>
                    <a:cubicBezTo>
                      <a:pt x="48" y="12"/>
                      <a:pt x="45" y="15"/>
                      <a:pt x="42" y="17"/>
                    </a:cubicBezTo>
                    <a:cubicBezTo>
                      <a:pt x="37" y="22"/>
                      <a:pt x="32" y="27"/>
                      <a:pt x="25" y="31"/>
                    </a:cubicBezTo>
                    <a:cubicBezTo>
                      <a:pt x="24" y="32"/>
                      <a:pt x="22" y="33"/>
                      <a:pt x="19" y="34"/>
                    </a:cubicBezTo>
                    <a:cubicBezTo>
                      <a:pt x="17" y="35"/>
                      <a:pt x="14" y="36"/>
                      <a:pt x="11" y="36"/>
                    </a:cubicBezTo>
                    <a:cubicBezTo>
                      <a:pt x="5" y="37"/>
                      <a:pt x="0" y="37"/>
                      <a:pt x="0" y="37"/>
                    </a:cubicBezTo>
                    <a:cubicBezTo>
                      <a:pt x="6" y="42"/>
                      <a:pt x="11" y="49"/>
                      <a:pt x="16" y="55"/>
                    </a:cubicBezTo>
                    <a:cubicBezTo>
                      <a:pt x="22" y="62"/>
                      <a:pt x="28" y="68"/>
                      <a:pt x="35" y="72"/>
                    </a:cubicBezTo>
                    <a:cubicBezTo>
                      <a:pt x="44" y="78"/>
                      <a:pt x="56" y="81"/>
                      <a:pt x="68" y="81"/>
                    </a:cubicBezTo>
                    <a:cubicBezTo>
                      <a:pt x="73" y="81"/>
                      <a:pt x="79" y="81"/>
                      <a:pt x="84" y="79"/>
                    </a:cubicBezTo>
                    <a:cubicBezTo>
                      <a:pt x="87" y="79"/>
                      <a:pt x="89" y="78"/>
                      <a:pt x="91" y="77"/>
                    </a:cubicBezTo>
                    <a:cubicBezTo>
                      <a:pt x="92" y="76"/>
                      <a:pt x="94" y="76"/>
                      <a:pt x="95" y="75"/>
                    </a:cubicBezTo>
                    <a:cubicBezTo>
                      <a:pt x="95" y="75"/>
                      <a:pt x="96" y="74"/>
                      <a:pt x="97" y="73"/>
                    </a:cubicBezTo>
                    <a:cubicBezTo>
                      <a:pt x="101" y="70"/>
                      <a:pt x="104" y="67"/>
                      <a:pt x="106" y="63"/>
                    </a:cubicBezTo>
                    <a:cubicBezTo>
                      <a:pt x="109" y="59"/>
                      <a:pt x="110" y="54"/>
                      <a:pt x="110" y="50"/>
                    </a:cubicBezTo>
                    <a:cubicBezTo>
                      <a:pt x="111" y="40"/>
                      <a:pt x="108" y="31"/>
                      <a:pt x="104" y="23"/>
                    </a:cubicBezTo>
                    <a:cubicBezTo>
                      <a:pt x="107" y="21"/>
                      <a:pt x="110" y="20"/>
                      <a:pt x="113" y="20"/>
                    </a:cubicBezTo>
                    <a:cubicBezTo>
                      <a:pt x="115" y="19"/>
                      <a:pt x="117" y="19"/>
                      <a:pt x="120" y="19"/>
                    </a:cubicBezTo>
                    <a:cubicBezTo>
                      <a:pt x="122" y="19"/>
                      <a:pt x="124" y="18"/>
                      <a:pt x="126" y="18"/>
                    </a:cubicBezTo>
                    <a:cubicBezTo>
                      <a:pt x="125" y="17"/>
                      <a:pt x="125" y="16"/>
                      <a:pt x="125" y="15"/>
                    </a:cubicBezTo>
                    <a:cubicBezTo>
                      <a:pt x="124" y="16"/>
                      <a:pt x="123" y="16"/>
                      <a:pt x="121" y="17"/>
                    </a:cubicBezTo>
                    <a:cubicBezTo>
                      <a:pt x="119" y="18"/>
                      <a:pt x="117" y="18"/>
                      <a:pt x="115" y="18"/>
                    </a:cubicBezTo>
                    <a:cubicBezTo>
                      <a:pt x="111" y="19"/>
                      <a:pt x="106" y="20"/>
                      <a:pt x="103" y="21"/>
                    </a:cubicBezTo>
                    <a:cubicBezTo>
                      <a:pt x="100" y="16"/>
                      <a:pt x="97" y="11"/>
                      <a:pt x="93" y="8"/>
                    </a:cubicBezTo>
                    <a:cubicBezTo>
                      <a:pt x="88" y="4"/>
                      <a:pt x="84" y="2"/>
                      <a:pt x="78" y="1"/>
                    </a:cubicBezTo>
                    <a:cubicBezTo>
                      <a:pt x="75" y="0"/>
                      <a:pt x="71" y="1"/>
                      <a:pt x="68" y="1"/>
                    </a:cubicBezTo>
                    <a:cubicBezTo>
                      <a:pt x="64" y="1"/>
                      <a:pt x="61" y="2"/>
                      <a:pt x="58" y="3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67" name="Freeform 1837"/>
              <p:cNvSpPr/>
              <p:nvPr/>
            </p:nvSpPr>
            <p:spPr>
              <a:xfrm>
                <a:off x="4576719" y="3852884"/>
                <a:ext cx="341315" cy="274639"/>
              </a:xfrm>
              <a:custGeom>
                <a:avLst/>
                <a:gdLst>
                  <a:gd name="txL" fmla="*/ 0 w 91"/>
                  <a:gd name="txT" fmla="*/ 0 h 73"/>
                  <a:gd name="txR" fmla="*/ 91 w 91"/>
                  <a:gd name="txB" fmla="*/ 73 h 7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1" h="73">
                    <a:moveTo>
                      <a:pt x="63" y="4"/>
                    </a:moveTo>
                    <a:cubicBezTo>
                      <a:pt x="55" y="0"/>
                      <a:pt x="48" y="1"/>
                      <a:pt x="40" y="2"/>
                    </a:cubicBezTo>
                    <a:cubicBezTo>
                      <a:pt x="33" y="3"/>
                      <a:pt x="27" y="5"/>
                      <a:pt x="20" y="8"/>
                    </a:cubicBezTo>
                    <a:cubicBezTo>
                      <a:pt x="16" y="9"/>
                      <a:pt x="0" y="12"/>
                      <a:pt x="0" y="12"/>
                    </a:cubicBezTo>
                    <a:cubicBezTo>
                      <a:pt x="8" y="19"/>
                      <a:pt x="9" y="31"/>
                      <a:pt x="12" y="40"/>
                    </a:cubicBezTo>
                    <a:cubicBezTo>
                      <a:pt x="17" y="52"/>
                      <a:pt x="27" y="65"/>
                      <a:pt x="39" y="69"/>
                    </a:cubicBezTo>
                    <a:cubicBezTo>
                      <a:pt x="46" y="72"/>
                      <a:pt x="54" y="70"/>
                      <a:pt x="61" y="67"/>
                    </a:cubicBezTo>
                    <a:cubicBezTo>
                      <a:pt x="68" y="64"/>
                      <a:pt x="74" y="59"/>
                      <a:pt x="79" y="52"/>
                    </a:cubicBezTo>
                    <a:cubicBezTo>
                      <a:pt x="81" y="54"/>
                      <a:pt x="84" y="57"/>
                      <a:pt x="85" y="60"/>
                    </a:cubicBezTo>
                    <a:cubicBezTo>
                      <a:pt x="87" y="64"/>
                      <a:pt x="88" y="68"/>
                      <a:pt x="89" y="73"/>
                    </a:cubicBezTo>
                    <a:cubicBezTo>
                      <a:pt x="91" y="73"/>
                      <a:pt x="91" y="73"/>
                      <a:pt x="91" y="73"/>
                    </a:cubicBezTo>
                    <a:cubicBezTo>
                      <a:pt x="90" y="68"/>
                      <a:pt x="85" y="56"/>
                      <a:pt x="79" y="51"/>
                    </a:cubicBezTo>
                    <a:cubicBezTo>
                      <a:pt x="85" y="42"/>
                      <a:pt x="87" y="32"/>
                      <a:pt x="82" y="22"/>
                    </a:cubicBezTo>
                    <a:cubicBezTo>
                      <a:pt x="78" y="15"/>
                      <a:pt x="70" y="8"/>
                      <a:pt x="63" y="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68" name="Freeform 1838"/>
              <p:cNvSpPr/>
              <p:nvPr/>
            </p:nvSpPr>
            <p:spPr>
              <a:xfrm>
                <a:off x="3746452" y="4386287"/>
                <a:ext cx="331790" cy="327027"/>
              </a:xfrm>
              <a:custGeom>
                <a:avLst/>
                <a:gdLst>
                  <a:gd name="txL" fmla="*/ 0 w 88"/>
                  <a:gd name="txT" fmla="*/ 0 h 87"/>
                  <a:gd name="txR" fmla="*/ 88 w 88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8" h="87">
                    <a:moveTo>
                      <a:pt x="5" y="22"/>
                    </a:moveTo>
                    <a:cubicBezTo>
                      <a:pt x="2" y="27"/>
                      <a:pt x="1" y="32"/>
                      <a:pt x="0" y="37"/>
                    </a:cubicBezTo>
                    <a:cubicBezTo>
                      <a:pt x="0" y="41"/>
                      <a:pt x="0" y="46"/>
                      <a:pt x="0" y="51"/>
                    </a:cubicBezTo>
                    <a:cubicBezTo>
                      <a:pt x="1" y="59"/>
                      <a:pt x="4" y="66"/>
                      <a:pt x="9" y="72"/>
                    </a:cubicBezTo>
                    <a:cubicBezTo>
                      <a:pt x="10" y="73"/>
                      <a:pt x="11" y="75"/>
                      <a:pt x="12" y="77"/>
                    </a:cubicBezTo>
                    <a:cubicBezTo>
                      <a:pt x="14" y="78"/>
                      <a:pt x="16" y="80"/>
                      <a:pt x="17" y="82"/>
                    </a:cubicBezTo>
                    <a:cubicBezTo>
                      <a:pt x="21" y="85"/>
                      <a:pt x="24" y="87"/>
                      <a:pt x="24" y="87"/>
                    </a:cubicBezTo>
                    <a:cubicBezTo>
                      <a:pt x="24" y="85"/>
                      <a:pt x="25" y="84"/>
                      <a:pt x="26" y="83"/>
                    </a:cubicBezTo>
                    <a:cubicBezTo>
                      <a:pt x="27" y="82"/>
                      <a:pt x="29" y="81"/>
                      <a:pt x="31" y="81"/>
                    </a:cubicBezTo>
                    <a:cubicBezTo>
                      <a:pt x="35" y="80"/>
                      <a:pt x="39" y="79"/>
                      <a:pt x="43" y="78"/>
                    </a:cubicBezTo>
                    <a:cubicBezTo>
                      <a:pt x="49" y="77"/>
                      <a:pt x="55" y="74"/>
                      <a:pt x="60" y="70"/>
                    </a:cubicBezTo>
                    <a:cubicBezTo>
                      <a:pt x="63" y="69"/>
                      <a:pt x="65" y="66"/>
                      <a:pt x="68" y="64"/>
                    </a:cubicBezTo>
                    <a:cubicBezTo>
                      <a:pt x="69" y="62"/>
                      <a:pt x="70" y="61"/>
                      <a:pt x="71" y="59"/>
                    </a:cubicBezTo>
                    <a:cubicBezTo>
                      <a:pt x="72" y="59"/>
                      <a:pt x="72" y="58"/>
                      <a:pt x="73" y="57"/>
                    </a:cubicBezTo>
                    <a:cubicBezTo>
                      <a:pt x="73" y="57"/>
                      <a:pt x="73" y="56"/>
                      <a:pt x="73" y="56"/>
                    </a:cubicBezTo>
                    <a:cubicBezTo>
                      <a:pt x="74" y="55"/>
                      <a:pt x="74" y="55"/>
                      <a:pt x="74" y="55"/>
                    </a:cubicBezTo>
                    <a:cubicBezTo>
                      <a:pt x="74" y="54"/>
                      <a:pt x="74" y="54"/>
                      <a:pt x="74" y="54"/>
                    </a:cubicBezTo>
                    <a:cubicBezTo>
                      <a:pt x="77" y="48"/>
                      <a:pt x="76" y="39"/>
                      <a:pt x="74" y="31"/>
                    </a:cubicBezTo>
                    <a:cubicBezTo>
                      <a:pt x="72" y="23"/>
                      <a:pt x="67" y="15"/>
                      <a:pt x="61" y="10"/>
                    </a:cubicBezTo>
                    <a:cubicBezTo>
                      <a:pt x="64" y="7"/>
                      <a:pt x="67" y="5"/>
                      <a:pt x="71" y="4"/>
                    </a:cubicBezTo>
                    <a:cubicBezTo>
                      <a:pt x="73" y="3"/>
                      <a:pt x="76" y="3"/>
                      <a:pt x="79" y="3"/>
                    </a:cubicBezTo>
                    <a:cubicBezTo>
                      <a:pt x="82" y="3"/>
                      <a:pt x="85" y="3"/>
                      <a:pt x="87" y="5"/>
                    </a:cubicBezTo>
                    <a:cubicBezTo>
                      <a:pt x="87" y="4"/>
                      <a:pt x="87" y="4"/>
                      <a:pt x="88" y="3"/>
                    </a:cubicBezTo>
                    <a:cubicBezTo>
                      <a:pt x="86" y="2"/>
                      <a:pt x="84" y="1"/>
                      <a:pt x="82" y="1"/>
                    </a:cubicBezTo>
                    <a:cubicBezTo>
                      <a:pt x="79" y="1"/>
                      <a:pt x="76" y="1"/>
                      <a:pt x="74" y="2"/>
                    </a:cubicBezTo>
                    <a:cubicBezTo>
                      <a:pt x="68" y="3"/>
                      <a:pt x="63" y="6"/>
                      <a:pt x="60" y="9"/>
                    </a:cubicBezTo>
                    <a:cubicBezTo>
                      <a:pt x="55" y="5"/>
                      <a:pt x="50" y="2"/>
                      <a:pt x="45" y="1"/>
                    </a:cubicBezTo>
                    <a:cubicBezTo>
                      <a:pt x="42" y="0"/>
                      <a:pt x="39" y="0"/>
                      <a:pt x="36" y="1"/>
                    </a:cubicBezTo>
                    <a:cubicBezTo>
                      <a:pt x="35" y="1"/>
                      <a:pt x="34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2"/>
                      <a:pt x="29" y="2"/>
                      <a:pt x="28" y="3"/>
                    </a:cubicBezTo>
                    <a:cubicBezTo>
                      <a:pt x="24" y="4"/>
                      <a:pt x="20" y="7"/>
                      <a:pt x="16" y="10"/>
                    </a:cubicBezTo>
                    <a:cubicBezTo>
                      <a:pt x="12" y="14"/>
                      <a:pt x="8" y="18"/>
                      <a:pt x="5" y="22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69" name="Freeform 1839"/>
              <p:cNvSpPr/>
              <p:nvPr/>
            </p:nvSpPr>
            <p:spPr>
              <a:xfrm>
                <a:off x="4314780" y="5216555"/>
                <a:ext cx="303214" cy="263527"/>
              </a:xfrm>
              <a:custGeom>
                <a:avLst/>
                <a:gdLst>
                  <a:gd name="txL" fmla="*/ 0 w 81"/>
                  <a:gd name="txT" fmla="*/ 0 h 70"/>
                  <a:gd name="txR" fmla="*/ 81 w 81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1" h="70">
                    <a:moveTo>
                      <a:pt x="59" y="6"/>
                    </a:moveTo>
                    <a:cubicBezTo>
                      <a:pt x="55" y="3"/>
                      <a:pt x="51" y="1"/>
                      <a:pt x="46" y="1"/>
                    </a:cubicBezTo>
                    <a:cubicBezTo>
                      <a:pt x="42" y="0"/>
                      <a:pt x="38" y="0"/>
                      <a:pt x="34" y="1"/>
                    </a:cubicBezTo>
                    <a:cubicBezTo>
                      <a:pt x="27" y="2"/>
                      <a:pt x="21" y="5"/>
                      <a:pt x="16" y="9"/>
                    </a:cubicBezTo>
                    <a:cubicBezTo>
                      <a:pt x="14" y="10"/>
                      <a:pt x="10" y="12"/>
                      <a:pt x="6" y="15"/>
                    </a:cubicBezTo>
                    <a:cubicBezTo>
                      <a:pt x="3" y="17"/>
                      <a:pt x="0" y="20"/>
                      <a:pt x="0" y="20"/>
                    </a:cubicBezTo>
                    <a:cubicBezTo>
                      <a:pt x="4" y="21"/>
                      <a:pt x="7" y="24"/>
                      <a:pt x="8" y="28"/>
                    </a:cubicBezTo>
                    <a:cubicBezTo>
                      <a:pt x="10" y="31"/>
                      <a:pt x="10" y="35"/>
                      <a:pt x="11" y="39"/>
                    </a:cubicBezTo>
                    <a:cubicBezTo>
                      <a:pt x="12" y="43"/>
                      <a:pt x="13" y="47"/>
                      <a:pt x="16" y="52"/>
                    </a:cubicBezTo>
                    <a:cubicBezTo>
                      <a:pt x="19" y="57"/>
                      <a:pt x="24" y="61"/>
                      <a:pt x="30" y="65"/>
                    </a:cubicBezTo>
                    <a:cubicBezTo>
                      <a:pt x="36" y="68"/>
                      <a:pt x="44" y="69"/>
                      <a:pt x="51" y="66"/>
                    </a:cubicBezTo>
                    <a:cubicBezTo>
                      <a:pt x="58" y="64"/>
                      <a:pt x="65" y="58"/>
                      <a:pt x="69" y="53"/>
                    </a:cubicBezTo>
                    <a:cubicBezTo>
                      <a:pt x="71" y="55"/>
                      <a:pt x="73" y="57"/>
                      <a:pt x="74" y="59"/>
                    </a:cubicBezTo>
                    <a:cubicBezTo>
                      <a:pt x="76" y="62"/>
                      <a:pt x="78" y="66"/>
                      <a:pt x="79" y="70"/>
                    </a:cubicBezTo>
                    <a:cubicBezTo>
                      <a:pt x="81" y="69"/>
                      <a:pt x="81" y="69"/>
                      <a:pt x="81" y="69"/>
                    </a:cubicBezTo>
                    <a:cubicBezTo>
                      <a:pt x="80" y="67"/>
                      <a:pt x="78" y="64"/>
                      <a:pt x="76" y="60"/>
                    </a:cubicBezTo>
                    <a:cubicBezTo>
                      <a:pt x="74" y="57"/>
                      <a:pt x="72" y="54"/>
                      <a:pt x="70" y="52"/>
                    </a:cubicBezTo>
                    <a:cubicBezTo>
                      <a:pt x="73" y="48"/>
                      <a:pt x="75" y="44"/>
                      <a:pt x="76" y="39"/>
                    </a:cubicBezTo>
                    <a:cubicBezTo>
                      <a:pt x="77" y="35"/>
                      <a:pt x="78" y="31"/>
                      <a:pt x="76" y="26"/>
                    </a:cubicBezTo>
                    <a:cubicBezTo>
                      <a:pt x="75" y="23"/>
                      <a:pt x="73" y="19"/>
                      <a:pt x="70" y="16"/>
                    </a:cubicBezTo>
                    <a:cubicBezTo>
                      <a:pt x="67" y="12"/>
                      <a:pt x="63" y="8"/>
                      <a:pt x="59" y="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70" name="Freeform 1840"/>
              <p:cNvSpPr/>
              <p:nvPr/>
            </p:nvSpPr>
            <p:spPr>
              <a:xfrm>
                <a:off x="4603707" y="5153055"/>
                <a:ext cx="344490" cy="233364"/>
              </a:xfrm>
              <a:custGeom>
                <a:avLst/>
                <a:gdLst>
                  <a:gd name="txL" fmla="*/ 0 w 92"/>
                  <a:gd name="txT" fmla="*/ 0 h 62"/>
                  <a:gd name="txR" fmla="*/ 92 w 92"/>
                  <a:gd name="txB" fmla="*/ 62 h 62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92" h="62">
                    <a:moveTo>
                      <a:pt x="49" y="0"/>
                    </a:moveTo>
                    <a:cubicBezTo>
                      <a:pt x="41" y="0"/>
                      <a:pt x="35" y="3"/>
                      <a:pt x="29" y="7"/>
                    </a:cubicBezTo>
                    <a:cubicBezTo>
                      <a:pt x="23" y="10"/>
                      <a:pt x="19" y="14"/>
                      <a:pt x="15" y="19"/>
                    </a:cubicBezTo>
                    <a:cubicBezTo>
                      <a:pt x="12" y="22"/>
                      <a:pt x="0" y="30"/>
                      <a:pt x="0" y="30"/>
                    </a:cubicBezTo>
                    <a:cubicBezTo>
                      <a:pt x="10" y="33"/>
                      <a:pt x="15" y="42"/>
                      <a:pt x="21" y="48"/>
                    </a:cubicBezTo>
                    <a:cubicBezTo>
                      <a:pt x="25" y="52"/>
                      <a:pt x="30" y="56"/>
                      <a:pt x="35" y="58"/>
                    </a:cubicBezTo>
                    <a:cubicBezTo>
                      <a:pt x="40" y="61"/>
                      <a:pt x="45" y="62"/>
                      <a:pt x="50" y="62"/>
                    </a:cubicBezTo>
                    <a:cubicBezTo>
                      <a:pt x="55" y="62"/>
                      <a:pt x="61" y="59"/>
                      <a:pt x="66" y="54"/>
                    </a:cubicBezTo>
                    <a:cubicBezTo>
                      <a:pt x="72" y="50"/>
                      <a:pt x="77" y="44"/>
                      <a:pt x="80" y="38"/>
                    </a:cubicBezTo>
                    <a:cubicBezTo>
                      <a:pt x="82" y="40"/>
                      <a:pt x="85" y="42"/>
                      <a:pt x="87" y="44"/>
                    </a:cubicBezTo>
                    <a:cubicBezTo>
                      <a:pt x="89" y="48"/>
                      <a:pt x="91" y="53"/>
                      <a:pt x="90" y="57"/>
                    </a:cubicBezTo>
                    <a:cubicBezTo>
                      <a:pt x="91" y="57"/>
                      <a:pt x="92" y="57"/>
                      <a:pt x="92" y="57"/>
                    </a:cubicBezTo>
                    <a:cubicBezTo>
                      <a:pt x="92" y="55"/>
                      <a:pt x="91" y="50"/>
                      <a:pt x="89" y="46"/>
                    </a:cubicBezTo>
                    <a:cubicBezTo>
                      <a:pt x="87" y="42"/>
                      <a:pt x="83" y="39"/>
                      <a:pt x="80" y="37"/>
                    </a:cubicBezTo>
                    <a:cubicBezTo>
                      <a:pt x="82" y="32"/>
                      <a:pt x="82" y="28"/>
                      <a:pt x="81" y="23"/>
                    </a:cubicBezTo>
                    <a:cubicBezTo>
                      <a:pt x="80" y="18"/>
                      <a:pt x="77" y="14"/>
                      <a:pt x="73" y="10"/>
                    </a:cubicBezTo>
                    <a:cubicBezTo>
                      <a:pt x="67" y="5"/>
                      <a:pt x="57" y="1"/>
                      <a:pt x="49" y="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71" name="Freeform 1841"/>
              <p:cNvSpPr/>
              <p:nvPr/>
            </p:nvSpPr>
            <p:spPr>
              <a:xfrm>
                <a:off x="4983122" y="4927628"/>
                <a:ext cx="333377" cy="447678"/>
              </a:xfrm>
              <a:custGeom>
                <a:avLst/>
                <a:gdLst>
                  <a:gd name="txL" fmla="*/ 0 w 89"/>
                  <a:gd name="txT" fmla="*/ 0 h 119"/>
                  <a:gd name="txR" fmla="*/ 89 w 89"/>
                  <a:gd name="txB" fmla="*/ 119 h 1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9" h="119">
                    <a:moveTo>
                      <a:pt x="80" y="23"/>
                    </a:moveTo>
                    <a:cubicBezTo>
                      <a:pt x="77" y="16"/>
                      <a:pt x="72" y="12"/>
                      <a:pt x="67" y="8"/>
                    </a:cubicBezTo>
                    <a:cubicBezTo>
                      <a:pt x="61" y="5"/>
                      <a:pt x="56" y="3"/>
                      <a:pt x="51" y="2"/>
                    </a:cubicBezTo>
                    <a:cubicBezTo>
                      <a:pt x="41" y="0"/>
                      <a:pt x="33" y="1"/>
                      <a:pt x="24" y="3"/>
                    </a:cubicBezTo>
                    <a:cubicBezTo>
                      <a:pt x="21" y="4"/>
                      <a:pt x="15" y="5"/>
                      <a:pt x="9" y="7"/>
                    </a:cubicBezTo>
                    <a:cubicBezTo>
                      <a:pt x="4" y="8"/>
                      <a:pt x="0" y="10"/>
                      <a:pt x="0" y="10"/>
                    </a:cubicBezTo>
                    <a:cubicBezTo>
                      <a:pt x="4" y="13"/>
                      <a:pt x="5" y="18"/>
                      <a:pt x="6" y="24"/>
                    </a:cubicBezTo>
                    <a:cubicBezTo>
                      <a:pt x="6" y="29"/>
                      <a:pt x="4" y="34"/>
                      <a:pt x="4" y="38"/>
                    </a:cubicBezTo>
                    <a:cubicBezTo>
                      <a:pt x="2" y="44"/>
                      <a:pt x="1" y="49"/>
                      <a:pt x="1" y="53"/>
                    </a:cubicBezTo>
                    <a:cubicBezTo>
                      <a:pt x="2" y="58"/>
                      <a:pt x="3" y="62"/>
                      <a:pt x="6" y="67"/>
                    </a:cubicBezTo>
                    <a:cubicBezTo>
                      <a:pt x="10" y="72"/>
                      <a:pt x="17" y="78"/>
                      <a:pt x="25" y="83"/>
                    </a:cubicBezTo>
                    <a:cubicBezTo>
                      <a:pt x="33" y="89"/>
                      <a:pt x="43" y="93"/>
                      <a:pt x="53" y="94"/>
                    </a:cubicBezTo>
                    <a:cubicBezTo>
                      <a:pt x="52" y="99"/>
                      <a:pt x="49" y="103"/>
                      <a:pt x="47" y="107"/>
                    </a:cubicBezTo>
                    <a:cubicBezTo>
                      <a:pt x="43" y="112"/>
                      <a:pt x="37" y="115"/>
                      <a:pt x="32" y="117"/>
                    </a:cubicBezTo>
                    <a:cubicBezTo>
                      <a:pt x="32" y="118"/>
                      <a:pt x="32" y="119"/>
                      <a:pt x="33" y="119"/>
                    </a:cubicBezTo>
                    <a:cubicBezTo>
                      <a:pt x="36" y="118"/>
                      <a:pt x="41" y="115"/>
                      <a:pt x="45" y="110"/>
                    </a:cubicBezTo>
                    <a:cubicBezTo>
                      <a:pt x="50" y="105"/>
                      <a:pt x="53" y="99"/>
                      <a:pt x="54" y="94"/>
                    </a:cubicBezTo>
                    <a:cubicBezTo>
                      <a:pt x="61" y="95"/>
                      <a:pt x="68" y="93"/>
                      <a:pt x="73" y="89"/>
                    </a:cubicBezTo>
                    <a:cubicBezTo>
                      <a:pt x="79" y="85"/>
                      <a:pt x="84" y="78"/>
                      <a:pt x="87" y="69"/>
                    </a:cubicBezTo>
                    <a:cubicBezTo>
                      <a:pt x="89" y="62"/>
                      <a:pt x="89" y="54"/>
                      <a:pt x="88" y="46"/>
                    </a:cubicBezTo>
                    <a:cubicBezTo>
                      <a:pt x="87" y="37"/>
                      <a:pt x="84" y="29"/>
                      <a:pt x="80" y="23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72" name="Freeform 1842"/>
              <p:cNvSpPr/>
              <p:nvPr/>
            </p:nvSpPr>
            <p:spPr>
              <a:xfrm>
                <a:off x="4727533" y="5126067"/>
                <a:ext cx="173039" cy="112713"/>
              </a:xfrm>
              <a:custGeom>
                <a:avLst/>
                <a:gdLst>
                  <a:gd name="txL" fmla="*/ 0 w 46"/>
                  <a:gd name="txT" fmla="*/ 0 h 30"/>
                  <a:gd name="txR" fmla="*/ 46 w 46"/>
                  <a:gd name="txB" fmla="*/ 30 h 3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46" h="30">
                    <a:moveTo>
                      <a:pt x="23" y="0"/>
                    </a:moveTo>
                    <a:cubicBezTo>
                      <a:pt x="19" y="0"/>
                      <a:pt x="17" y="2"/>
                      <a:pt x="14" y="3"/>
                    </a:cubicBezTo>
                    <a:cubicBezTo>
                      <a:pt x="12" y="5"/>
                      <a:pt x="10" y="6"/>
                      <a:pt x="7" y="8"/>
                    </a:cubicBezTo>
                    <a:cubicBezTo>
                      <a:pt x="7" y="9"/>
                      <a:pt x="5" y="10"/>
                      <a:pt x="3" y="11"/>
                    </a:cubicBezTo>
                    <a:cubicBezTo>
                      <a:pt x="1" y="12"/>
                      <a:pt x="0" y="13"/>
                      <a:pt x="0" y="13"/>
                    </a:cubicBezTo>
                    <a:cubicBezTo>
                      <a:pt x="4" y="15"/>
                      <a:pt x="6" y="19"/>
                      <a:pt x="9" y="22"/>
                    </a:cubicBezTo>
                    <a:cubicBezTo>
                      <a:pt x="14" y="27"/>
                      <a:pt x="20" y="30"/>
                      <a:pt x="26" y="29"/>
                    </a:cubicBezTo>
                    <a:cubicBezTo>
                      <a:pt x="32" y="28"/>
                      <a:pt x="36" y="22"/>
                      <a:pt x="37" y="15"/>
                    </a:cubicBezTo>
                    <a:cubicBezTo>
                      <a:pt x="39" y="15"/>
                      <a:pt x="40" y="16"/>
                      <a:pt x="41" y="17"/>
                    </a:cubicBezTo>
                    <a:cubicBezTo>
                      <a:pt x="43" y="18"/>
                      <a:pt x="44" y="19"/>
                      <a:pt x="45" y="21"/>
                    </a:cubicBezTo>
                    <a:cubicBezTo>
                      <a:pt x="46" y="21"/>
                      <a:pt x="46" y="21"/>
                      <a:pt x="46" y="21"/>
                    </a:cubicBezTo>
                    <a:cubicBezTo>
                      <a:pt x="45" y="19"/>
                      <a:pt x="40" y="15"/>
                      <a:pt x="37" y="14"/>
                    </a:cubicBezTo>
                    <a:cubicBezTo>
                      <a:pt x="38" y="10"/>
                      <a:pt x="37" y="6"/>
                      <a:pt x="33" y="3"/>
                    </a:cubicBezTo>
                    <a:cubicBezTo>
                      <a:pt x="30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73" name="Freeform 1843"/>
              <p:cNvSpPr/>
              <p:nvPr/>
            </p:nvSpPr>
            <p:spPr>
              <a:xfrm>
                <a:off x="5764176" y="5483257"/>
                <a:ext cx="409577" cy="319090"/>
              </a:xfrm>
              <a:custGeom>
                <a:avLst/>
                <a:gdLst>
                  <a:gd name="txL" fmla="*/ 0 w 109"/>
                  <a:gd name="txT" fmla="*/ 0 h 85"/>
                  <a:gd name="txR" fmla="*/ 109 w 109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9" h="85">
                    <a:moveTo>
                      <a:pt x="36" y="81"/>
                    </a:moveTo>
                    <a:cubicBezTo>
                      <a:pt x="46" y="85"/>
                      <a:pt x="55" y="84"/>
                      <a:pt x="65" y="82"/>
                    </a:cubicBezTo>
                    <a:cubicBezTo>
                      <a:pt x="73" y="80"/>
                      <a:pt x="80" y="77"/>
                      <a:pt x="87" y="73"/>
                    </a:cubicBezTo>
                    <a:cubicBezTo>
                      <a:pt x="89" y="71"/>
                      <a:pt x="95" y="69"/>
                      <a:pt x="100" y="67"/>
                    </a:cubicBezTo>
                    <a:cubicBezTo>
                      <a:pt x="105" y="64"/>
                      <a:pt x="109" y="62"/>
                      <a:pt x="109" y="62"/>
                    </a:cubicBezTo>
                    <a:cubicBezTo>
                      <a:pt x="104" y="60"/>
                      <a:pt x="101" y="55"/>
                      <a:pt x="98" y="50"/>
                    </a:cubicBezTo>
                    <a:cubicBezTo>
                      <a:pt x="96" y="44"/>
                      <a:pt x="94" y="39"/>
                      <a:pt x="92" y="34"/>
                    </a:cubicBezTo>
                    <a:cubicBezTo>
                      <a:pt x="86" y="20"/>
                      <a:pt x="75" y="7"/>
                      <a:pt x="60" y="3"/>
                    </a:cubicBezTo>
                    <a:cubicBezTo>
                      <a:pt x="52" y="0"/>
                      <a:pt x="43" y="2"/>
                      <a:pt x="35" y="6"/>
                    </a:cubicBezTo>
                    <a:cubicBezTo>
                      <a:pt x="27" y="10"/>
                      <a:pt x="19" y="17"/>
                      <a:pt x="14" y="24"/>
                    </a:cubicBezTo>
                    <a:cubicBezTo>
                      <a:pt x="11" y="22"/>
                      <a:pt x="8" y="19"/>
                      <a:pt x="6" y="16"/>
                    </a:cubicBezTo>
                    <a:cubicBezTo>
                      <a:pt x="3" y="11"/>
                      <a:pt x="2" y="5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3"/>
                      <a:pt x="1" y="8"/>
                      <a:pt x="4" y="13"/>
                    </a:cubicBezTo>
                    <a:cubicBezTo>
                      <a:pt x="6" y="18"/>
                      <a:pt x="10" y="23"/>
                      <a:pt x="13" y="26"/>
                    </a:cubicBezTo>
                    <a:cubicBezTo>
                      <a:pt x="7" y="36"/>
                      <a:pt x="5" y="49"/>
                      <a:pt x="12" y="60"/>
                    </a:cubicBezTo>
                    <a:cubicBezTo>
                      <a:pt x="17" y="68"/>
                      <a:pt x="27" y="77"/>
                      <a:pt x="36" y="8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74" name="Freeform 1844"/>
              <p:cNvSpPr/>
              <p:nvPr/>
            </p:nvSpPr>
            <p:spPr>
              <a:xfrm>
                <a:off x="6168991" y="5029229"/>
                <a:ext cx="296864" cy="401640"/>
              </a:xfrm>
              <a:custGeom>
                <a:avLst/>
                <a:gdLst>
                  <a:gd name="txL" fmla="*/ 0 w 79"/>
                  <a:gd name="txT" fmla="*/ 0 h 107"/>
                  <a:gd name="txR" fmla="*/ 79 w 79"/>
                  <a:gd name="txB" fmla="*/ 107 h 10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107">
                    <a:moveTo>
                      <a:pt x="3" y="76"/>
                    </a:moveTo>
                    <a:cubicBezTo>
                      <a:pt x="7" y="88"/>
                      <a:pt x="15" y="94"/>
                      <a:pt x="23" y="99"/>
                    </a:cubicBezTo>
                    <a:cubicBezTo>
                      <a:pt x="31" y="104"/>
                      <a:pt x="39" y="106"/>
                      <a:pt x="46" y="106"/>
                    </a:cubicBezTo>
                    <a:cubicBezTo>
                      <a:pt x="49" y="106"/>
                      <a:pt x="55" y="107"/>
                      <a:pt x="60" y="106"/>
                    </a:cubicBezTo>
                    <a:cubicBezTo>
                      <a:pt x="65" y="106"/>
                      <a:pt x="69" y="105"/>
                      <a:pt x="69" y="105"/>
                    </a:cubicBezTo>
                    <a:cubicBezTo>
                      <a:pt x="66" y="102"/>
                      <a:pt x="67" y="98"/>
                      <a:pt x="68" y="94"/>
                    </a:cubicBezTo>
                    <a:cubicBezTo>
                      <a:pt x="70" y="89"/>
                      <a:pt x="72" y="85"/>
                      <a:pt x="74" y="81"/>
                    </a:cubicBezTo>
                    <a:cubicBezTo>
                      <a:pt x="76" y="76"/>
                      <a:pt x="78" y="70"/>
                      <a:pt x="79" y="63"/>
                    </a:cubicBezTo>
                    <a:cubicBezTo>
                      <a:pt x="79" y="60"/>
                      <a:pt x="79" y="56"/>
                      <a:pt x="78" y="52"/>
                    </a:cubicBezTo>
                    <a:cubicBezTo>
                      <a:pt x="78" y="50"/>
                      <a:pt x="78" y="49"/>
                      <a:pt x="77" y="47"/>
                    </a:cubicBezTo>
                    <a:cubicBezTo>
                      <a:pt x="77" y="45"/>
                      <a:pt x="77" y="45"/>
                      <a:pt x="77" y="45"/>
                    </a:cubicBezTo>
                    <a:cubicBezTo>
                      <a:pt x="77" y="45"/>
                      <a:pt x="77" y="45"/>
                      <a:pt x="77" y="45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76" y="44"/>
                      <a:pt x="75" y="44"/>
                      <a:pt x="75" y="43"/>
                    </a:cubicBezTo>
                    <a:cubicBezTo>
                      <a:pt x="73" y="41"/>
                      <a:pt x="71" y="38"/>
                      <a:pt x="68" y="35"/>
                    </a:cubicBezTo>
                    <a:cubicBezTo>
                      <a:pt x="65" y="32"/>
                      <a:pt x="61" y="29"/>
                      <a:pt x="57" y="27"/>
                    </a:cubicBezTo>
                    <a:cubicBezTo>
                      <a:pt x="49" y="22"/>
                      <a:pt x="40" y="21"/>
                      <a:pt x="31" y="22"/>
                    </a:cubicBezTo>
                    <a:cubicBezTo>
                      <a:pt x="31" y="18"/>
                      <a:pt x="31" y="15"/>
                      <a:pt x="32" y="12"/>
                    </a:cubicBezTo>
                    <a:cubicBezTo>
                      <a:pt x="33" y="9"/>
                      <a:pt x="35" y="4"/>
                      <a:pt x="36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1"/>
                      <a:pt x="33" y="3"/>
                      <a:pt x="33" y="4"/>
                    </a:cubicBezTo>
                    <a:cubicBezTo>
                      <a:pt x="33" y="6"/>
                      <a:pt x="32" y="8"/>
                      <a:pt x="32" y="10"/>
                    </a:cubicBezTo>
                    <a:cubicBezTo>
                      <a:pt x="31" y="14"/>
                      <a:pt x="29" y="18"/>
                      <a:pt x="30" y="22"/>
                    </a:cubicBezTo>
                    <a:cubicBezTo>
                      <a:pt x="24" y="23"/>
                      <a:pt x="18" y="24"/>
                      <a:pt x="13" y="27"/>
                    </a:cubicBezTo>
                    <a:cubicBezTo>
                      <a:pt x="11" y="29"/>
                      <a:pt x="8" y="30"/>
                      <a:pt x="7" y="33"/>
                    </a:cubicBezTo>
                    <a:cubicBezTo>
                      <a:pt x="5" y="36"/>
                      <a:pt x="3" y="39"/>
                      <a:pt x="2" y="44"/>
                    </a:cubicBezTo>
                    <a:cubicBezTo>
                      <a:pt x="1" y="48"/>
                      <a:pt x="0" y="54"/>
                      <a:pt x="0" y="59"/>
                    </a:cubicBezTo>
                    <a:cubicBezTo>
                      <a:pt x="1" y="65"/>
                      <a:pt x="2" y="71"/>
                      <a:pt x="3" y="7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75" name="Freeform 1845"/>
              <p:cNvSpPr/>
              <p:nvPr/>
            </p:nvSpPr>
            <p:spPr>
              <a:xfrm>
                <a:off x="5937215" y="5318156"/>
                <a:ext cx="157163" cy="211139"/>
              </a:xfrm>
              <a:custGeom>
                <a:avLst/>
                <a:gdLst>
                  <a:gd name="txL" fmla="*/ 0 w 42"/>
                  <a:gd name="txT" fmla="*/ 0 h 56"/>
                  <a:gd name="txR" fmla="*/ 42 w 42"/>
                  <a:gd name="txB" fmla="*/ 56 h 5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56">
                    <a:moveTo>
                      <a:pt x="1" y="20"/>
                    </a:moveTo>
                    <a:cubicBezTo>
                      <a:pt x="0" y="24"/>
                      <a:pt x="1" y="28"/>
                      <a:pt x="2" y="33"/>
                    </a:cubicBezTo>
                    <a:cubicBezTo>
                      <a:pt x="3" y="36"/>
                      <a:pt x="4" y="40"/>
                      <a:pt x="5" y="43"/>
                    </a:cubicBezTo>
                    <a:cubicBezTo>
                      <a:pt x="6" y="45"/>
                      <a:pt x="7" y="48"/>
                      <a:pt x="7" y="50"/>
                    </a:cubicBezTo>
                    <a:cubicBezTo>
                      <a:pt x="7" y="53"/>
                      <a:pt x="6" y="56"/>
                      <a:pt x="6" y="56"/>
                    </a:cubicBezTo>
                    <a:cubicBezTo>
                      <a:pt x="9" y="53"/>
                      <a:pt x="12" y="52"/>
                      <a:pt x="16" y="50"/>
                    </a:cubicBezTo>
                    <a:cubicBezTo>
                      <a:pt x="19" y="49"/>
                      <a:pt x="22" y="48"/>
                      <a:pt x="25" y="47"/>
                    </a:cubicBezTo>
                    <a:cubicBezTo>
                      <a:pt x="32" y="42"/>
                      <a:pt x="39" y="35"/>
                      <a:pt x="40" y="28"/>
                    </a:cubicBezTo>
                    <a:cubicBezTo>
                      <a:pt x="41" y="23"/>
                      <a:pt x="39" y="19"/>
                      <a:pt x="37" y="16"/>
                    </a:cubicBezTo>
                    <a:cubicBezTo>
                      <a:pt x="34" y="12"/>
                      <a:pt x="31" y="9"/>
                      <a:pt x="26" y="7"/>
                    </a:cubicBezTo>
                    <a:cubicBezTo>
                      <a:pt x="28" y="5"/>
                      <a:pt x="29" y="3"/>
                      <a:pt x="31" y="2"/>
                    </a:cubicBezTo>
                    <a:cubicBezTo>
                      <a:pt x="32" y="2"/>
                      <a:pt x="33" y="1"/>
                      <a:pt x="35" y="1"/>
                    </a:cubicBezTo>
                    <a:cubicBezTo>
                      <a:pt x="36" y="1"/>
                      <a:pt x="38" y="1"/>
                      <a:pt x="39" y="2"/>
                    </a:cubicBezTo>
                    <a:cubicBezTo>
                      <a:pt x="40" y="3"/>
                      <a:pt x="41" y="4"/>
                      <a:pt x="41" y="4"/>
                    </a:cubicBezTo>
                    <a:cubicBezTo>
                      <a:pt x="41" y="6"/>
                      <a:pt x="41" y="6"/>
                      <a:pt x="41" y="7"/>
                    </a:cubicBezTo>
                    <a:cubicBezTo>
                      <a:pt x="41" y="8"/>
                      <a:pt x="40" y="9"/>
                      <a:pt x="40" y="9"/>
                    </a:cubicBezTo>
                    <a:cubicBezTo>
                      <a:pt x="40" y="9"/>
                      <a:pt x="41" y="10"/>
                      <a:pt x="41" y="10"/>
                    </a:cubicBezTo>
                    <a:cubicBezTo>
                      <a:pt x="41" y="9"/>
                      <a:pt x="42" y="8"/>
                      <a:pt x="42" y="7"/>
                    </a:cubicBezTo>
                    <a:cubicBezTo>
                      <a:pt x="42" y="6"/>
                      <a:pt x="42" y="5"/>
                      <a:pt x="41" y="3"/>
                    </a:cubicBezTo>
                    <a:cubicBezTo>
                      <a:pt x="41" y="3"/>
                      <a:pt x="41" y="2"/>
                      <a:pt x="40" y="2"/>
                    </a:cubicBezTo>
                    <a:cubicBezTo>
                      <a:pt x="40" y="1"/>
                      <a:pt x="39" y="1"/>
                      <a:pt x="38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5" y="0"/>
                      <a:pt x="35" y="0"/>
                      <a:pt x="34" y="0"/>
                    </a:cubicBezTo>
                    <a:cubicBezTo>
                      <a:pt x="32" y="1"/>
                      <a:pt x="31" y="1"/>
                      <a:pt x="31" y="2"/>
                    </a:cubicBezTo>
                    <a:cubicBezTo>
                      <a:pt x="30" y="3"/>
                      <a:pt x="29" y="3"/>
                      <a:pt x="28" y="4"/>
                    </a:cubicBezTo>
                    <a:cubicBezTo>
                      <a:pt x="27" y="5"/>
                      <a:pt x="26" y="6"/>
                      <a:pt x="26" y="7"/>
                    </a:cubicBezTo>
                    <a:cubicBezTo>
                      <a:pt x="20" y="4"/>
                      <a:pt x="14" y="4"/>
                      <a:pt x="9" y="8"/>
                    </a:cubicBezTo>
                    <a:cubicBezTo>
                      <a:pt x="5" y="11"/>
                      <a:pt x="2" y="16"/>
                      <a:pt x="1" y="2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76" name="Freeform 1846"/>
              <p:cNvSpPr/>
              <p:nvPr/>
            </p:nvSpPr>
            <p:spPr>
              <a:xfrm>
                <a:off x="5846727" y="5026054"/>
                <a:ext cx="341315" cy="250827"/>
              </a:xfrm>
              <a:custGeom>
                <a:avLst/>
                <a:gdLst>
                  <a:gd name="txL" fmla="*/ 0 w 91"/>
                  <a:gd name="txT" fmla="*/ 0 h 67"/>
                  <a:gd name="txR" fmla="*/ 91 w 91"/>
                  <a:gd name="txB" fmla="*/ 67 h 6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1" h="67">
                    <a:moveTo>
                      <a:pt x="38" y="5"/>
                    </a:moveTo>
                    <a:cubicBezTo>
                      <a:pt x="33" y="8"/>
                      <a:pt x="30" y="14"/>
                      <a:pt x="26" y="20"/>
                    </a:cubicBezTo>
                    <a:cubicBezTo>
                      <a:pt x="22" y="25"/>
                      <a:pt x="19" y="30"/>
                      <a:pt x="15" y="35"/>
                    </a:cubicBezTo>
                    <a:cubicBezTo>
                      <a:pt x="14" y="37"/>
                      <a:pt x="11" y="41"/>
                      <a:pt x="7" y="44"/>
                    </a:cubicBezTo>
                    <a:cubicBezTo>
                      <a:pt x="4" y="47"/>
                      <a:pt x="0" y="49"/>
                      <a:pt x="0" y="49"/>
                    </a:cubicBezTo>
                    <a:cubicBezTo>
                      <a:pt x="6" y="50"/>
                      <a:pt x="11" y="53"/>
                      <a:pt x="16" y="56"/>
                    </a:cubicBezTo>
                    <a:cubicBezTo>
                      <a:pt x="21" y="59"/>
                      <a:pt x="27" y="62"/>
                      <a:pt x="32" y="64"/>
                    </a:cubicBezTo>
                    <a:cubicBezTo>
                      <a:pt x="39" y="67"/>
                      <a:pt x="49" y="67"/>
                      <a:pt x="58" y="66"/>
                    </a:cubicBezTo>
                    <a:cubicBezTo>
                      <a:pt x="67" y="64"/>
                      <a:pt x="76" y="60"/>
                      <a:pt x="82" y="54"/>
                    </a:cubicBezTo>
                    <a:cubicBezTo>
                      <a:pt x="88" y="47"/>
                      <a:pt x="90" y="38"/>
                      <a:pt x="88" y="31"/>
                    </a:cubicBezTo>
                    <a:cubicBezTo>
                      <a:pt x="86" y="23"/>
                      <a:pt x="81" y="17"/>
                      <a:pt x="75" y="13"/>
                    </a:cubicBezTo>
                    <a:cubicBezTo>
                      <a:pt x="77" y="11"/>
                      <a:pt x="79" y="9"/>
                      <a:pt x="81" y="8"/>
                    </a:cubicBezTo>
                    <a:cubicBezTo>
                      <a:pt x="84" y="6"/>
                      <a:pt x="87" y="4"/>
                      <a:pt x="91" y="2"/>
                    </a:cubicBezTo>
                    <a:cubicBezTo>
                      <a:pt x="90" y="1"/>
                      <a:pt x="90" y="1"/>
                      <a:pt x="90" y="1"/>
                    </a:cubicBezTo>
                    <a:cubicBezTo>
                      <a:pt x="88" y="2"/>
                      <a:pt x="85" y="4"/>
                      <a:pt x="82" y="6"/>
                    </a:cubicBezTo>
                    <a:cubicBezTo>
                      <a:pt x="79" y="8"/>
                      <a:pt x="76" y="10"/>
                      <a:pt x="74" y="12"/>
                    </a:cubicBezTo>
                    <a:cubicBezTo>
                      <a:pt x="70" y="9"/>
                      <a:pt x="66" y="6"/>
                      <a:pt x="63" y="4"/>
                    </a:cubicBezTo>
                    <a:cubicBezTo>
                      <a:pt x="59" y="2"/>
                      <a:pt x="56" y="1"/>
                      <a:pt x="53" y="1"/>
                    </a:cubicBezTo>
                    <a:cubicBezTo>
                      <a:pt x="50" y="0"/>
                      <a:pt x="48" y="1"/>
                      <a:pt x="45" y="2"/>
                    </a:cubicBezTo>
                    <a:cubicBezTo>
                      <a:pt x="43" y="3"/>
                      <a:pt x="40" y="4"/>
                      <a:pt x="38" y="5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77" name="Freeform 1847"/>
              <p:cNvSpPr/>
              <p:nvPr/>
            </p:nvSpPr>
            <p:spPr>
              <a:xfrm>
                <a:off x="5883240" y="3860821"/>
                <a:ext cx="354015" cy="454028"/>
              </a:xfrm>
              <a:custGeom>
                <a:avLst/>
                <a:gdLst>
                  <a:gd name="txL" fmla="*/ 0 w 94"/>
                  <a:gd name="txT" fmla="*/ 0 h 121"/>
                  <a:gd name="txR" fmla="*/ 94 w 94"/>
                  <a:gd name="txB" fmla="*/ 121 h 1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4" h="121">
                    <a:moveTo>
                      <a:pt x="81" y="19"/>
                    </a:moveTo>
                    <a:cubicBezTo>
                      <a:pt x="73" y="9"/>
                      <a:pt x="63" y="6"/>
                      <a:pt x="53" y="3"/>
                    </a:cubicBezTo>
                    <a:cubicBezTo>
                      <a:pt x="44" y="0"/>
                      <a:pt x="35" y="0"/>
                      <a:pt x="26" y="1"/>
                    </a:cubicBezTo>
                    <a:cubicBezTo>
                      <a:pt x="23" y="2"/>
                      <a:pt x="16" y="1"/>
                      <a:pt x="10" y="1"/>
                    </a:cubicBezTo>
                    <a:cubicBezTo>
                      <a:pt x="5" y="2"/>
                      <a:pt x="0" y="2"/>
                      <a:pt x="0" y="2"/>
                    </a:cubicBezTo>
                    <a:cubicBezTo>
                      <a:pt x="4" y="6"/>
                      <a:pt x="4" y="12"/>
                      <a:pt x="4" y="19"/>
                    </a:cubicBezTo>
                    <a:cubicBezTo>
                      <a:pt x="4" y="25"/>
                      <a:pt x="3" y="31"/>
                      <a:pt x="2" y="37"/>
                    </a:cubicBezTo>
                    <a:cubicBezTo>
                      <a:pt x="2" y="44"/>
                      <a:pt x="2" y="53"/>
                      <a:pt x="4" y="60"/>
                    </a:cubicBezTo>
                    <a:cubicBezTo>
                      <a:pt x="6" y="67"/>
                      <a:pt x="9" y="74"/>
                      <a:pt x="15" y="79"/>
                    </a:cubicBezTo>
                    <a:cubicBezTo>
                      <a:pt x="21" y="85"/>
                      <a:pt x="29" y="88"/>
                      <a:pt x="39" y="90"/>
                    </a:cubicBezTo>
                    <a:cubicBezTo>
                      <a:pt x="49" y="92"/>
                      <a:pt x="60" y="92"/>
                      <a:pt x="69" y="89"/>
                    </a:cubicBezTo>
                    <a:cubicBezTo>
                      <a:pt x="70" y="93"/>
                      <a:pt x="70" y="98"/>
                      <a:pt x="69" y="103"/>
                    </a:cubicBezTo>
                    <a:cubicBezTo>
                      <a:pt x="67" y="109"/>
                      <a:pt x="64" y="115"/>
                      <a:pt x="59" y="119"/>
                    </a:cubicBezTo>
                    <a:cubicBezTo>
                      <a:pt x="59" y="119"/>
                      <a:pt x="60" y="120"/>
                      <a:pt x="61" y="121"/>
                    </a:cubicBezTo>
                    <a:cubicBezTo>
                      <a:pt x="63" y="119"/>
                      <a:pt x="67" y="114"/>
                      <a:pt x="69" y="107"/>
                    </a:cubicBezTo>
                    <a:cubicBezTo>
                      <a:pt x="71" y="100"/>
                      <a:pt x="72" y="93"/>
                      <a:pt x="71" y="88"/>
                    </a:cubicBezTo>
                    <a:cubicBezTo>
                      <a:pt x="77" y="86"/>
                      <a:pt x="83" y="82"/>
                      <a:pt x="87" y="76"/>
                    </a:cubicBezTo>
                    <a:cubicBezTo>
                      <a:pt x="91" y="70"/>
                      <a:pt x="94" y="63"/>
                      <a:pt x="94" y="55"/>
                    </a:cubicBezTo>
                    <a:cubicBezTo>
                      <a:pt x="93" y="49"/>
                      <a:pt x="92" y="42"/>
                      <a:pt x="90" y="36"/>
                    </a:cubicBezTo>
                    <a:cubicBezTo>
                      <a:pt x="87" y="30"/>
                      <a:pt x="84" y="24"/>
                      <a:pt x="81" y="1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78" name="Freeform 1848"/>
              <p:cNvSpPr/>
              <p:nvPr/>
            </p:nvSpPr>
            <p:spPr>
              <a:xfrm>
                <a:off x="6011828" y="3808433"/>
                <a:ext cx="300039" cy="450853"/>
              </a:xfrm>
              <a:custGeom>
                <a:avLst/>
                <a:gdLst>
                  <a:gd name="txL" fmla="*/ 0 w 80"/>
                  <a:gd name="txT" fmla="*/ 0 h 120"/>
                  <a:gd name="txR" fmla="*/ 80 w 80"/>
                  <a:gd name="txB" fmla="*/ 120 h 1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0" h="120">
                    <a:moveTo>
                      <a:pt x="77" y="44"/>
                    </a:moveTo>
                    <a:cubicBezTo>
                      <a:pt x="73" y="34"/>
                      <a:pt x="66" y="29"/>
                      <a:pt x="58" y="23"/>
                    </a:cubicBezTo>
                    <a:cubicBezTo>
                      <a:pt x="52" y="19"/>
                      <a:pt x="45" y="16"/>
                      <a:pt x="37" y="14"/>
                    </a:cubicBezTo>
                    <a:cubicBezTo>
                      <a:pt x="34" y="13"/>
                      <a:pt x="29" y="10"/>
                      <a:pt x="24" y="7"/>
                    </a:cubicBezTo>
                    <a:cubicBezTo>
                      <a:pt x="22" y="5"/>
                      <a:pt x="20" y="3"/>
                      <a:pt x="18" y="2"/>
                    </a:cubicBezTo>
                    <a:cubicBezTo>
                      <a:pt x="17" y="1"/>
                      <a:pt x="16" y="0"/>
                      <a:pt x="16" y="0"/>
                    </a:cubicBezTo>
                    <a:cubicBezTo>
                      <a:pt x="16" y="4"/>
                      <a:pt x="16" y="7"/>
                      <a:pt x="15" y="11"/>
                    </a:cubicBezTo>
                    <a:cubicBezTo>
                      <a:pt x="15" y="14"/>
                      <a:pt x="14" y="17"/>
                      <a:pt x="12" y="20"/>
                    </a:cubicBezTo>
                    <a:cubicBezTo>
                      <a:pt x="10" y="26"/>
                      <a:pt x="7" y="31"/>
                      <a:pt x="5" y="36"/>
                    </a:cubicBezTo>
                    <a:cubicBezTo>
                      <a:pt x="3" y="43"/>
                      <a:pt x="1" y="51"/>
                      <a:pt x="1" y="58"/>
                    </a:cubicBezTo>
                    <a:cubicBezTo>
                      <a:pt x="0" y="65"/>
                      <a:pt x="1" y="72"/>
                      <a:pt x="4" y="77"/>
                    </a:cubicBezTo>
                    <a:cubicBezTo>
                      <a:pt x="8" y="82"/>
                      <a:pt x="14" y="86"/>
                      <a:pt x="22" y="91"/>
                    </a:cubicBezTo>
                    <a:cubicBezTo>
                      <a:pt x="29" y="95"/>
                      <a:pt x="37" y="101"/>
                      <a:pt x="47" y="102"/>
                    </a:cubicBezTo>
                    <a:cubicBezTo>
                      <a:pt x="45" y="106"/>
                      <a:pt x="43" y="111"/>
                      <a:pt x="39" y="114"/>
                    </a:cubicBezTo>
                    <a:cubicBezTo>
                      <a:pt x="34" y="118"/>
                      <a:pt x="27" y="119"/>
                      <a:pt x="20" y="117"/>
                    </a:cubicBezTo>
                    <a:cubicBezTo>
                      <a:pt x="20" y="118"/>
                      <a:pt x="20" y="118"/>
                      <a:pt x="20" y="119"/>
                    </a:cubicBezTo>
                    <a:cubicBezTo>
                      <a:pt x="21" y="119"/>
                      <a:pt x="21" y="119"/>
                      <a:pt x="22" y="119"/>
                    </a:cubicBezTo>
                    <a:cubicBezTo>
                      <a:pt x="22" y="119"/>
                      <a:pt x="23" y="119"/>
                      <a:pt x="23" y="120"/>
                    </a:cubicBezTo>
                    <a:cubicBezTo>
                      <a:pt x="25" y="120"/>
                      <a:pt x="26" y="120"/>
                      <a:pt x="27" y="120"/>
                    </a:cubicBezTo>
                    <a:cubicBezTo>
                      <a:pt x="30" y="119"/>
                      <a:pt x="33" y="118"/>
                      <a:pt x="36" y="117"/>
                    </a:cubicBezTo>
                    <a:cubicBezTo>
                      <a:pt x="39" y="115"/>
                      <a:pt x="42" y="113"/>
                      <a:pt x="44" y="110"/>
                    </a:cubicBezTo>
                    <a:cubicBezTo>
                      <a:pt x="46" y="107"/>
                      <a:pt x="47" y="104"/>
                      <a:pt x="48" y="102"/>
                    </a:cubicBezTo>
                    <a:cubicBezTo>
                      <a:pt x="54" y="102"/>
                      <a:pt x="61" y="100"/>
                      <a:pt x="66" y="96"/>
                    </a:cubicBezTo>
                    <a:cubicBezTo>
                      <a:pt x="72" y="92"/>
                      <a:pt x="76" y="86"/>
                      <a:pt x="78" y="78"/>
                    </a:cubicBezTo>
                    <a:cubicBezTo>
                      <a:pt x="80" y="73"/>
                      <a:pt x="80" y="66"/>
                      <a:pt x="80" y="60"/>
                    </a:cubicBezTo>
                    <a:cubicBezTo>
                      <a:pt x="80" y="54"/>
                      <a:pt x="79" y="48"/>
                      <a:pt x="77" y="44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79" name="Freeform 1849"/>
              <p:cNvSpPr/>
              <p:nvPr/>
            </p:nvSpPr>
            <p:spPr>
              <a:xfrm>
                <a:off x="5665751" y="3898921"/>
                <a:ext cx="454028" cy="303215"/>
              </a:xfrm>
              <a:custGeom>
                <a:avLst/>
                <a:gdLst>
                  <a:gd name="txL" fmla="*/ 0 w 121"/>
                  <a:gd name="txT" fmla="*/ 0 h 81"/>
                  <a:gd name="txR" fmla="*/ 121 w 121"/>
                  <a:gd name="txB" fmla="*/ 81 h 8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1" h="81">
                    <a:moveTo>
                      <a:pt x="68" y="2"/>
                    </a:moveTo>
                    <a:cubicBezTo>
                      <a:pt x="59" y="0"/>
                      <a:pt x="51" y="5"/>
                      <a:pt x="43" y="8"/>
                    </a:cubicBezTo>
                    <a:cubicBezTo>
                      <a:pt x="37" y="12"/>
                      <a:pt x="31" y="16"/>
                      <a:pt x="24" y="20"/>
                    </a:cubicBezTo>
                    <a:cubicBezTo>
                      <a:pt x="22" y="22"/>
                      <a:pt x="16" y="24"/>
                      <a:pt x="11" y="25"/>
                    </a:cubicBezTo>
                    <a:cubicBezTo>
                      <a:pt x="5" y="27"/>
                      <a:pt x="0" y="26"/>
                      <a:pt x="0" y="26"/>
                    </a:cubicBezTo>
                    <a:cubicBezTo>
                      <a:pt x="3" y="29"/>
                      <a:pt x="6" y="32"/>
                      <a:pt x="8" y="35"/>
                    </a:cubicBezTo>
                    <a:cubicBezTo>
                      <a:pt x="10" y="38"/>
                      <a:pt x="12" y="40"/>
                      <a:pt x="14" y="43"/>
                    </a:cubicBezTo>
                    <a:cubicBezTo>
                      <a:pt x="18" y="49"/>
                      <a:pt x="22" y="55"/>
                      <a:pt x="26" y="60"/>
                    </a:cubicBezTo>
                    <a:cubicBezTo>
                      <a:pt x="32" y="66"/>
                      <a:pt x="39" y="71"/>
                      <a:pt x="46" y="75"/>
                    </a:cubicBezTo>
                    <a:cubicBezTo>
                      <a:pt x="53" y="79"/>
                      <a:pt x="61" y="81"/>
                      <a:pt x="68" y="81"/>
                    </a:cubicBezTo>
                    <a:cubicBezTo>
                      <a:pt x="75" y="80"/>
                      <a:pt x="82" y="76"/>
                      <a:pt x="89" y="70"/>
                    </a:cubicBezTo>
                    <a:cubicBezTo>
                      <a:pt x="95" y="64"/>
                      <a:pt x="102" y="57"/>
                      <a:pt x="105" y="48"/>
                    </a:cubicBezTo>
                    <a:cubicBezTo>
                      <a:pt x="108" y="50"/>
                      <a:pt x="112" y="53"/>
                      <a:pt x="115" y="56"/>
                    </a:cubicBezTo>
                    <a:cubicBezTo>
                      <a:pt x="119" y="62"/>
                      <a:pt x="120" y="68"/>
                      <a:pt x="119" y="74"/>
                    </a:cubicBezTo>
                    <a:cubicBezTo>
                      <a:pt x="119" y="74"/>
                      <a:pt x="120" y="74"/>
                      <a:pt x="121" y="74"/>
                    </a:cubicBezTo>
                    <a:cubicBezTo>
                      <a:pt x="121" y="72"/>
                      <a:pt x="121" y="70"/>
                      <a:pt x="121" y="67"/>
                    </a:cubicBezTo>
                    <a:cubicBezTo>
                      <a:pt x="120" y="65"/>
                      <a:pt x="119" y="62"/>
                      <a:pt x="118" y="59"/>
                    </a:cubicBezTo>
                    <a:cubicBezTo>
                      <a:pt x="114" y="53"/>
                      <a:pt x="109" y="49"/>
                      <a:pt x="105" y="47"/>
                    </a:cubicBezTo>
                    <a:cubicBezTo>
                      <a:pt x="107" y="41"/>
                      <a:pt x="107" y="35"/>
                      <a:pt x="106" y="29"/>
                    </a:cubicBezTo>
                    <a:cubicBezTo>
                      <a:pt x="104" y="23"/>
                      <a:pt x="101" y="17"/>
                      <a:pt x="95" y="13"/>
                    </a:cubicBezTo>
                    <a:cubicBezTo>
                      <a:pt x="92" y="10"/>
                      <a:pt x="87" y="7"/>
                      <a:pt x="82" y="5"/>
                    </a:cubicBezTo>
                    <a:cubicBezTo>
                      <a:pt x="77" y="3"/>
                      <a:pt x="72" y="2"/>
                      <a:pt x="68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80" name="Freeform 1850"/>
              <p:cNvSpPr/>
              <p:nvPr/>
            </p:nvSpPr>
            <p:spPr>
              <a:xfrm>
                <a:off x="5605425" y="4075135"/>
                <a:ext cx="368302" cy="236539"/>
              </a:xfrm>
              <a:custGeom>
                <a:avLst/>
                <a:gdLst>
                  <a:gd name="txL" fmla="*/ 0 w 98"/>
                  <a:gd name="txT" fmla="*/ 0 h 63"/>
                  <a:gd name="txR" fmla="*/ 98 w 98"/>
                  <a:gd name="txB" fmla="*/ 63 h 6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8" h="63">
                    <a:moveTo>
                      <a:pt x="47" y="1"/>
                    </a:moveTo>
                    <a:cubicBezTo>
                      <a:pt x="39" y="1"/>
                      <a:pt x="34" y="5"/>
                      <a:pt x="28" y="8"/>
                    </a:cubicBezTo>
                    <a:cubicBezTo>
                      <a:pt x="23" y="12"/>
                      <a:pt x="18" y="16"/>
                      <a:pt x="14" y="21"/>
                    </a:cubicBezTo>
                    <a:cubicBezTo>
                      <a:pt x="11" y="24"/>
                      <a:pt x="0" y="33"/>
                      <a:pt x="0" y="33"/>
                    </a:cubicBezTo>
                    <a:cubicBezTo>
                      <a:pt x="9" y="35"/>
                      <a:pt x="15" y="44"/>
                      <a:pt x="21" y="50"/>
                    </a:cubicBezTo>
                    <a:cubicBezTo>
                      <a:pt x="26" y="54"/>
                      <a:pt x="32" y="58"/>
                      <a:pt x="38" y="60"/>
                    </a:cubicBezTo>
                    <a:cubicBezTo>
                      <a:pt x="39" y="60"/>
                      <a:pt x="40" y="61"/>
                      <a:pt x="40" y="61"/>
                    </a:cubicBezTo>
                    <a:cubicBezTo>
                      <a:pt x="41" y="61"/>
                      <a:pt x="41" y="61"/>
                      <a:pt x="41" y="61"/>
                    </a:cubicBezTo>
                    <a:cubicBezTo>
                      <a:pt x="42" y="61"/>
                      <a:pt x="42" y="61"/>
                      <a:pt x="42" y="61"/>
                    </a:cubicBezTo>
                    <a:cubicBezTo>
                      <a:pt x="43" y="62"/>
                      <a:pt x="44" y="62"/>
                      <a:pt x="44" y="62"/>
                    </a:cubicBezTo>
                    <a:cubicBezTo>
                      <a:pt x="46" y="62"/>
                      <a:pt x="48" y="63"/>
                      <a:pt x="50" y="63"/>
                    </a:cubicBezTo>
                    <a:cubicBezTo>
                      <a:pt x="53" y="63"/>
                      <a:pt x="56" y="62"/>
                      <a:pt x="59" y="61"/>
                    </a:cubicBezTo>
                    <a:cubicBezTo>
                      <a:pt x="65" y="60"/>
                      <a:pt x="70" y="55"/>
                      <a:pt x="74" y="49"/>
                    </a:cubicBezTo>
                    <a:cubicBezTo>
                      <a:pt x="77" y="43"/>
                      <a:pt x="80" y="36"/>
                      <a:pt x="80" y="29"/>
                    </a:cubicBezTo>
                    <a:cubicBezTo>
                      <a:pt x="83" y="29"/>
                      <a:pt x="86" y="30"/>
                      <a:pt x="89" y="32"/>
                    </a:cubicBezTo>
                    <a:cubicBezTo>
                      <a:pt x="90" y="32"/>
                      <a:pt x="91" y="33"/>
                      <a:pt x="92" y="34"/>
                    </a:cubicBezTo>
                    <a:cubicBezTo>
                      <a:pt x="93" y="35"/>
                      <a:pt x="94" y="35"/>
                      <a:pt x="94" y="36"/>
                    </a:cubicBezTo>
                    <a:cubicBezTo>
                      <a:pt x="95" y="37"/>
                      <a:pt x="96" y="38"/>
                      <a:pt x="96" y="39"/>
                    </a:cubicBezTo>
                    <a:cubicBezTo>
                      <a:pt x="96" y="41"/>
                      <a:pt x="97" y="42"/>
                      <a:pt x="96" y="43"/>
                    </a:cubicBezTo>
                    <a:cubicBezTo>
                      <a:pt x="96" y="43"/>
                      <a:pt x="96" y="43"/>
                      <a:pt x="96" y="43"/>
                    </a:cubicBezTo>
                    <a:cubicBezTo>
                      <a:pt x="96" y="43"/>
                      <a:pt x="96" y="43"/>
                      <a:pt x="97" y="43"/>
                    </a:cubicBezTo>
                    <a:cubicBezTo>
                      <a:pt x="97" y="42"/>
                      <a:pt x="98" y="41"/>
                      <a:pt x="98" y="40"/>
                    </a:cubicBezTo>
                    <a:cubicBezTo>
                      <a:pt x="98" y="39"/>
                      <a:pt x="97" y="38"/>
                      <a:pt x="97" y="38"/>
                    </a:cubicBezTo>
                    <a:cubicBezTo>
                      <a:pt x="96" y="36"/>
                      <a:pt x="94" y="34"/>
                      <a:pt x="92" y="33"/>
                    </a:cubicBezTo>
                    <a:cubicBezTo>
                      <a:pt x="88" y="30"/>
                      <a:pt x="83" y="28"/>
                      <a:pt x="80" y="28"/>
                    </a:cubicBezTo>
                    <a:cubicBezTo>
                      <a:pt x="80" y="18"/>
                      <a:pt x="75" y="9"/>
                      <a:pt x="67" y="5"/>
                    </a:cubicBezTo>
                    <a:cubicBezTo>
                      <a:pt x="65" y="4"/>
                      <a:pt x="63" y="3"/>
                      <a:pt x="61" y="3"/>
                    </a:cubicBezTo>
                    <a:cubicBezTo>
                      <a:pt x="61" y="2"/>
                      <a:pt x="60" y="2"/>
                      <a:pt x="59" y="2"/>
                    </a:cubicBezTo>
                    <a:cubicBezTo>
                      <a:pt x="58" y="2"/>
                      <a:pt x="57" y="2"/>
                      <a:pt x="57" y="2"/>
                    </a:cubicBezTo>
                    <a:cubicBezTo>
                      <a:pt x="57" y="1"/>
                      <a:pt x="57" y="1"/>
                      <a:pt x="57" y="2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4" y="1"/>
                      <a:pt x="53" y="1"/>
                      <a:pt x="52" y="1"/>
                    </a:cubicBezTo>
                    <a:cubicBezTo>
                      <a:pt x="50" y="1"/>
                      <a:pt x="49" y="0"/>
                      <a:pt x="47" y="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81" name="Freeform 1851"/>
              <p:cNvSpPr/>
              <p:nvPr/>
            </p:nvSpPr>
            <p:spPr>
              <a:xfrm>
                <a:off x="5516525" y="4292624"/>
                <a:ext cx="401640" cy="252414"/>
              </a:xfrm>
              <a:custGeom>
                <a:avLst/>
                <a:gdLst>
                  <a:gd name="txL" fmla="*/ 0 w 107"/>
                  <a:gd name="txT" fmla="*/ 0 h 67"/>
                  <a:gd name="txR" fmla="*/ 107 w 107"/>
                  <a:gd name="txB" fmla="*/ 67 h 6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7" h="67">
                    <a:moveTo>
                      <a:pt x="44" y="3"/>
                    </a:moveTo>
                    <a:cubicBezTo>
                      <a:pt x="37" y="5"/>
                      <a:pt x="33" y="11"/>
                      <a:pt x="28" y="16"/>
                    </a:cubicBezTo>
                    <a:cubicBezTo>
                      <a:pt x="24" y="20"/>
                      <a:pt x="20" y="25"/>
                      <a:pt x="16" y="31"/>
                    </a:cubicBezTo>
                    <a:cubicBezTo>
                      <a:pt x="15" y="33"/>
                      <a:pt x="11" y="36"/>
                      <a:pt x="7" y="39"/>
                    </a:cubicBezTo>
                    <a:cubicBezTo>
                      <a:pt x="4" y="42"/>
                      <a:pt x="0" y="44"/>
                      <a:pt x="0" y="44"/>
                    </a:cubicBezTo>
                    <a:cubicBezTo>
                      <a:pt x="6" y="45"/>
                      <a:pt x="11" y="48"/>
                      <a:pt x="16" y="52"/>
                    </a:cubicBezTo>
                    <a:cubicBezTo>
                      <a:pt x="20" y="55"/>
                      <a:pt x="25" y="59"/>
                      <a:pt x="30" y="61"/>
                    </a:cubicBezTo>
                    <a:cubicBezTo>
                      <a:pt x="36" y="64"/>
                      <a:pt x="44" y="66"/>
                      <a:pt x="52" y="67"/>
                    </a:cubicBezTo>
                    <a:cubicBezTo>
                      <a:pt x="60" y="67"/>
                      <a:pt x="67" y="66"/>
                      <a:pt x="73" y="62"/>
                    </a:cubicBezTo>
                    <a:cubicBezTo>
                      <a:pt x="86" y="55"/>
                      <a:pt x="89" y="37"/>
                      <a:pt x="85" y="22"/>
                    </a:cubicBezTo>
                    <a:cubicBezTo>
                      <a:pt x="88" y="22"/>
                      <a:pt x="91" y="21"/>
                      <a:pt x="94" y="22"/>
                    </a:cubicBezTo>
                    <a:cubicBezTo>
                      <a:pt x="98" y="22"/>
                      <a:pt x="102" y="24"/>
                      <a:pt x="106" y="26"/>
                    </a:cubicBezTo>
                    <a:cubicBezTo>
                      <a:pt x="107" y="25"/>
                      <a:pt x="107" y="25"/>
                      <a:pt x="107" y="25"/>
                    </a:cubicBezTo>
                    <a:cubicBezTo>
                      <a:pt x="103" y="22"/>
                      <a:pt x="91" y="20"/>
                      <a:pt x="84" y="21"/>
                    </a:cubicBezTo>
                    <a:cubicBezTo>
                      <a:pt x="81" y="12"/>
                      <a:pt x="74" y="4"/>
                      <a:pt x="65" y="2"/>
                    </a:cubicBezTo>
                    <a:cubicBezTo>
                      <a:pt x="59" y="0"/>
                      <a:pt x="50" y="1"/>
                      <a:pt x="44" y="3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82" name="Freeform 1852"/>
              <p:cNvSpPr/>
              <p:nvPr/>
            </p:nvSpPr>
            <p:spPr>
              <a:xfrm>
                <a:off x="5568913" y="4314849"/>
                <a:ext cx="374652" cy="357190"/>
              </a:xfrm>
              <a:custGeom>
                <a:avLst/>
                <a:gdLst>
                  <a:gd name="txL" fmla="*/ 0 w 100"/>
                  <a:gd name="txT" fmla="*/ 0 h 95"/>
                  <a:gd name="txR" fmla="*/ 100 w 100"/>
                  <a:gd name="txB" fmla="*/ 95 h 9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0" h="95">
                    <a:moveTo>
                      <a:pt x="27" y="26"/>
                    </a:moveTo>
                    <a:cubicBezTo>
                      <a:pt x="25" y="29"/>
                      <a:pt x="25" y="32"/>
                      <a:pt x="25" y="35"/>
                    </a:cubicBezTo>
                    <a:cubicBezTo>
                      <a:pt x="25" y="38"/>
                      <a:pt x="25" y="42"/>
                      <a:pt x="24" y="46"/>
                    </a:cubicBezTo>
                    <a:cubicBezTo>
                      <a:pt x="23" y="52"/>
                      <a:pt x="20" y="59"/>
                      <a:pt x="17" y="66"/>
                    </a:cubicBezTo>
                    <a:cubicBezTo>
                      <a:pt x="16" y="69"/>
                      <a:pt x="12" y="74"/>
                      <a:pt x="8" y="78"/>
                    </a:cubicBezTo>
                    <a:cubicBezTo>
                      <a:pt x="4" y="82"/>
                      <a:pt x="0" y="85"/>
                      <a:pt x="0" y="85"/>
                    </a:cubicBezTo>
                    <a:cubicBezTo>
                      <a:pt x="7" y="86"/>
                      <a:pt x="14" y="89"/>
                      <a:pt x="22" y="91"/>
                    </a:cubicBezTo>
                    <a:cubicBezTo>
                      <a:pt x="30" y="94"/>
                      <a:pt x="39" y="95"/>
                      <a:pt x="48" y="94"/>
                    </a:cubicBezTo>
                    <a:cubicBezTo>
                      <a:pt x="58" y="93"/>
                      <a:pt x="67" y="90"/>
                      <a:pt x="75" y="86"/>
                    </a:cubicBezTo>
                    <a:cubicBezTo>
                      <a:pt x="82" y="81"/>
                      <a:pt x="88" y="76"/>
                      <a:pt x="92" y="71"/>
                    </a:cubicBezTo>
                    <a:cubicBezTo>
                      <a:pt x="92" y="71"/>
                      <a:pt x="93" y="69"/>
                      <a:pt x="93" y="68"/>
                    </a:cubicBezTo>
                    <a:cubicBezTo>
                      <a:pt x="94" y="67"/>
                      <a:pt x="95" y="65"/>
                      <a:pt x="96" y="64"/>
                    </a:cubicBezTo>
                    <a:cubicBezTo>
                      <a:pt x="100" y="55"/>
                      <a:pt x="100" y="45"/>
                      <a:pt x="97" y="37"/>
                    </a:cubicBezTo>
                    <a:cubicBezTo>
                      <a:pt x="93" y="28"/>
                      <a:pt x="86" y="21"/>
                      <a:pt x="79" y="16"/>
                    </a:cubicBezTo>
                    <a:cubicBezTo>
                      <a:pt x="81" y="14"/>
                      <a:pt x="83" y="11"/>
                      <a:pt x="86" y="10"/>
                    </a:cubicBezTo>
                    <a:cubicBezTo>
                      <a:pt x="87" y="9"/>
                      <a:pt x="89" y="7"/>
                      <a:pt x="91" y="6"/>
                    </a:cubicBezTo>
                    <a:cubicBezTo>
                      <a:pt x="92" y="5"/>
                      <a:pt x="93" y="3"/>
                      <a:pt x="94" y="2"/>
                    </a:cubicBezTo>
                    <a:cubicBezTo>
                      <a:pt x="93" y="1"/>
                      <a:pt x="93" y="1"/>
                      <a:pt x="92" y="0"/>
                    </a:cubicBezTo>
                    <a:cubicBezTo>
                      <a:pt x="92" y="1"/>
                      <a:pt x="91" y="2"/>
                      <a:pt x="90" y="4"/>
                    </a:cubicBezTo>
                    <a:cubicBezTo>
                      <a:pt x="90" y="5"/>
                      <a:pt x="88" y="6"/>
                      <a:pt x="87" y="8"/>
                    </a:cubicBezTo>
                    <a:cubicBezTo>
                      <a:pt x="85" y="9"/>
                      <a:pt x="83" y="10"/>
                      <a:pt x="82" y="11"/>
                    </a:cubicBezTo>
                    <a:cubicBezTo>
                      <a:pt x="80" y="13"/>
                      <a:pt x="79" y="14"/>
                      <a:pt x="78" y="16"/>
                    </a:cubicBezTo>
                    <a:cubicBezTo>
                      <a:pt x="73" y="12"/>
                      <a:pt x="68" y="10"/>
                      <a:pt x="62" y="8"/>
                    </a:cubicBezTo>
                    <a:cubicBezTo>
                      <a:pt x="60" y="8"/>
                      <a:pt x="57" y="7"/>
                      <a:pt x="55" y="7"/>
                    </a:cubicBezTo>
                    <a:cubicBezTo>
                      <a:pt x="52" y="7"/>
                      <a:pt x="49" y="8"/>
                      <a:pt x="47" y="9"/>
                    </a:cubicBezTo>
                    <a:cubicBezTo>
                      <a:pt x="46" y="9"/>
                      <a:pt x="45" y="10"/>
                      <a:pt x="44" y="10"/>
                    </a:cubicBezTo>
                    <a:cubicBezTo>
                      <a:pt x="43" y="11"/>
                      <a:pt x="43" y="11"/>
                      <a:pt x="42" y="12"/>
                    </a:cubicBezTo>
                    <a:cubicBezTo>
                      <a:pt x="41" y="12"/>
                      <a:pt x="41" y="13"/>
                      <a:pt x="40" y="13"/>
                    </a:cubicBezTo>
                    <a:cubicBezTo>
                      <a:pt x="34" y="18"/>
                      <a:pt x="29" y="23"/>
                      <a:pt x="27" y="26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83" name="Freeform 1853"/>
              <p:cNvSpPr/>
              <p:nvPr/>
            </p:nvSpPr>
            <p:spPr>
              <a:xfrm>
                <a:off x="3405137" y="5589621"/>
                <a:ext cx="423865" cy="273052"/>
              </a:xfrm>
              <a:custGeom>
                <a:avLst/>
                <a:gdLst>
                  <a:gd name="txL" fmla="*/ 0 w 113"/>
                  <a:gd name="txT" fmla="*/ 0 h 73"/>
                  <a:gd name="txR" fmla="*/ 113 w 113"/>
                  <a:gd name="txB" fmla="*/ 73 h 73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13" h="73">
                    <a:moveTo>
                      <a:pt x="61" y="0"/>
                    </a:moveTo>
                    <a:cubicBezTo>
                      <a:pt x="55" y="0"/>
                      <a:pt x="49" y="3"/>
                      <a:pt x="42" y="6"/>
                    </a:cubicBezTo>
                    <a:cubicBezTo>
                      <a:pt x="36" y="7"/>
                      <a:pt x="29" y="10"/>
                      <a:pt x="22" y="12"/>
                    </a:cubicBezTo>
                    <a:cubicBezTo>
                      <a:pt x="20" y="12"/>
                      <a:pt x="14" y="13"/>
                      <a:pt x="9" y="13"/>
                    </a:cubicBezTo>
                    <a:cubicBezTo>
                      <a:pt x="4" y="12"/>
                      <a:pt x="0" y="12"/>
                      <a:pt x="0" y="12"/>
                    </a:cubicBezTo>
                    <a:cubicBezTo>
                      <a:pt x="4" y="17"/>
                      <a:pt x="6" y="23"/>
                      <a:pt x="8" y="29"/>
                    </a:cubicBezTo>
                    <a:cubicBezTo>
                      <a:pt x="10" y="36"/>
                      <a:pt x="13" y="43"/>
                      <a:pt x="17" y="48"/>
                    </a:cubicBezTo>
                    <a:cubicBezTo>
                      <a:pt x="22" y="56"/>
                      <a:pt x="31" y="63"/>
                      <a:pt x="40" y="67"/>
                    </a:cubicBezTo>
                    <a:cubicBezTo>
                      <a:pt x="50" y="72"/>
                      <a:pt x="60" y="73"/>
                      <a:pt x="69" y="71"/>
                    </a:cubicBezTo>
                    <a:cubicBezTo>
                      <a:pt x="78" y="69"/>
                      <a:pt x="84" y="63"/>
                      <a:pt x="88" y="55"/>
                    </a:cubicBezTo>
                    <a:cubicBezTo>
                      <a:pt x="91" y="48"/>
                      <a:pt x="92" y="39"/>
                      <a:pt x="90" y="31"/>
                    </a:cubicBezTo>
                    <a:cubicBezTo>
                      <a:pt x="94" y="31"/>
                      <a:pt x="97" y="31"/>
                      <a:pt x="100" y="32"/>
                    </a:cubicBezTo>
                    <a:cubicBezTo>
                      <a:pt x="104" y="33"/>
                      <a:pt x="109" y="35"/>
                      <a:pt x="113" y="37"/>
                    </a:cubicBezTo>
                    <a:cubicBezTo>
                      <a:pt x="113" y="35"/>
                      <a:pt x="113" y="35"/>
                      <a:pt x="113" y="35"/>
                    </a:cubicBezTo>
                    <a:cubicBezTo>
                      <a:pt x="111" y="34"/>
                      <a:pt x="107" y="32"/>
                      <a:pt x="103" y="31"/>
                    </a:cubicBezTo>
                    <a:cubicBezTo>
                      <a:pt x="98" y="30"/>
                      <a:pt x="94" y="29"/>
                      <a:pt x="90" y="30"/>
                    </a:cubicBezTo>
                    <a:cubicBezTo>
                      <a:pt x="88" y="19"/>
                      <a:pt x="84" y="9"/>
                      <a:pt x="77" y="5"/>
                    </a:cubicBezTo>
                    <a:cubicBezTo>
                      <a:pt x="74" y="3"/>
                      <a:pt x="72" y="2"/>
                      <a:pt x="69" y="1"/>
                    </a:cubicBezTo>
                    <a:cubicBezTo>
                      <a:pt x="66" y="1"/>
                      <a:pt x="63" y="0"/>
                      <a:pt x="61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84" name="Freeform 1854"/>
              <p:cNvSpPr/>
              <p:nvPr/>
            </p:nvSpPr>
            <p:spPr>
              <a:xfrm>
                <a:off x="5368886" y="4029097"/>
                <a:ext cx="428628" cy="338140"/>
              </a:xfrm>
              <a:custGeom>
                <a:avLst/>
                <a:gdLst>
                  <a:gd name="txL" fmla="*/ 0 w 114"/>
                  <a:gd name="txT" fmla="*/ 0 h 90"/>
                  <a:gd name="txR" fmla="*/ 114 w 114"/>
                  <a:gd name="txB" fmla="*/ 90 h 9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4" h="90">
                    <a:moveTo>
                      <a:pt x="72" y="8"/>
                    </a:moveTo>
                    <a:cubicBezTo>
                      <a:pt x="65" y="5"/>
                      <a:pt x="57" y="7"/>
                      <a:pt x="48" y="7"/>
                    </a:cubicBezTo>
                    <a:cubicBezTo>
                      <a:pt x="40" y="7"/>
                      <a:pt x="33" y="8"/>
                      <a:pt x="25" y="8"/>
                    </a:cubicBezTo>
                    <a:cubicBezTo>
                      <a:pt x="22" y="8"/>
                      <a:pt x="15" y="7"/>
                      <a:pt x="10" y="5"/>
                    </a:cubicBezTo>
                    <a:cubicBezTo>
                      <a:pt x="4" y="3"/>
                      <a:pt x="0" y="0"/>
                      <a:pt x="0" y="0"/>
                    </a:cubicBezTo>
                    <a:cubicBezTo>
                      <a:pt x="2" y="8"/>
                      <a:pt x="3" y="16"/>
                      <a:pt x="4" y="24"/>
                    </a:cubicBezTo>
                    <a:cubicBezTo>
                      <a:pt x="5" y="32"/>
                      <a:pt x="6" y="40"/>
                      <a:pt x="8" y="46"/>
                    </a:cubicBezTo>
                    <a:cubicBezTo>
                      <a:pt x="11" y="56"/>
                      <a:pt x="17" y="66"/>
                      <a:pt x="25" y="73"/>
                    </a:cubicBezTo>
                    <a:cubicBezTo>
                      <a:pt x="32" y="81"/>
                      <a:pt x="42" y="87"/>
                      <a:pt x="52" y="88"/>
                    </a:cubicBezTo>
                    <a:cubicBezTo>
                      <a:pt x="63" y="90"/>
                      <a:pt x="73" y="87"/>
                      <a:pt x="79" y="80"/>
                    </a:cubicBezTo>
                    <a:cubicBezTo>
                      <a:pt x="86" y="73"/>
                      <a:pt x="90" y="64"/>
                      <a:pt x="92" y="55"/>
                    </a:cubicBezTo>
                    <a:cubicBezTo>
                      <a:pt x="96" y="56"/>
                      <a:pt x="99" y="57"/>
                      <a:pt x="102" y="59"/>
                    </a:cubicBezTo>
                    <a:cubicBezTo>
                      <a:pt x="106" y="61"/>
                      <a:pt x="109" y="65"/>
                      <a:pt x="113" y="68"/>
                    </a:cubicBezTo>
                    <a:cubicBezTo>
                      <a:pt x="114" y="66"/>
                      <a:pt x="114" y="66"/>
                      <a:pt x="114" y="66"/>
                    </a:cubicBezTo>
                    <a:cubicBezTo>
                      <a:pt x="112" y="64"/>
                      <a:pt x="108" y="62"/>
                      <a:pt x="104" y="59"/>
                    </a:cubicBezTo>
                    <a:cubicBezTo>
                      <a:pt x="100" y="57"/>
                      <a:pt x="96" y="54"/>
                      <a:pt x="93" y="53"/>
                    </a:cubicBezTo>
                    <a:cubicBezTo>
                      <a:pt x="94" y="47"/>
                      <a:pt x="94" y="41"/>
                      <a:pt x="94" y="36"/>
                    </a:cubicBezTo>
                    <a:cubicBezTo>
                      <a:pt x="93" y="31"/>
                      <a:pt x="92" y="26"/>
                      <a:pt x="89" y="22"/>
                    </a:cubicBezTo>
                    <a:cubicBezTo>
                      <a:pt x="86" y="16"/>
                      <a:pt x="78" y="11"/>
                      <a:pt x="72" y="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85" name="Freeform 1855"/>
              <p:cNvSpPr/>
              <p:nvPr/>
            </p:nvSpPr>
            <p:spPr>
              <a:xfrm>
                <a:off x="5560975" y="3838596"/>
                <a:ext cx="431803" cy="446091"/>
              </a:xfrm>
              <a:custGeom>
                <a:avLst/>
                <a:gdLst>
                  <a:gd name="txL" fmla="*/ 0 w 115"/>
                  <a:gd name="txT" fmla="*/ 0 h 119"/>
                  <a:gd name="txR" fmla="*/ 115 w 115"/>
                  <a:gd name="txB" fmla="*/ 119 h 1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5" h="119">
                    <a:moveTo>
                      <a:pt x="87" y="8"/>
                    </a:moveTo>
                    <a:cubicBezTo>
                      <a:pt x="76" y="0"/>
                      <a:pt x="65" y="0"/>
                      <a:pt x="55" y="1"/>
                    </a:cubicBezTo>
                    <a:cubicBezTo>
                      <a:pt x="45" y="1"/>
                      <a:pt x="37" y="4"/>
                      <a:pt x="28" y="7"/>
                    </a:cubicBezTo>
                    <a:cubicBezTo>
                      <a:pt x="25" y="8"/>
                      <a:pt x="18" y="9"/>
                      <a:pt x="12" y="11"/>
                    </a:cubicBezTo>
                    <a:cubicBezTo>
                      <a:pt x="6" y="12"/>
                      <a:pt x="0" y="12"/>
                      <a:pt x="0" y="12"/>
                    </a:cubicBezTo>
                    <a:cubicBezTo>
                      <a:pt x="6" y="17"/>
                      <a:pt x="9" y="23"/>
                      <a:pt x="10" y="30"/>
                    </a:cubicBezTo>
                    <a:cubicBezTo>
                      <a:pt x="12" y="37"/>
                      <a:pt x="13" y="44"/>
                      <a:pt x="15" y="50"/>
                    </a:cubicBezTo>
                    <a:cubicBezTo>
                      <a:pt x="17" y="58"/>
                      <a:pt x="20" y="66"/>
                      <a:pt x="24" y="72"/>
                    </a:cubicBezTo>
                    <a:cubicBezTo>
                      <a:pt x="28" y="79"/>
                      <a:pt x="32" y="83"/>
                      <a:pt x="38" y="86"/>
                    </a:cubicBezTo>
                    <a:cubicBezTo>
                      <a:pt x="41" y="87"/>
                      <a:pt x="45" y="87"/>
                      <a:pt x="49" y="88"/>
                    </a:cubicBezTo>
                    <a:cubicBezTo>
                      <a:pt x="63" y="88"/>
                      <a:pt x="63" y="88"/>
                      <a:pt x="63" y="88"/>
                    </a:cubicBezTo>
                    <a:cubicBezTo>
                      <a:pt x="73" y="89"/>
                      <a:pt x="85" y="90"/>
                      <a:pt x="95" y="86"/>
                    </a:cubicBezTo>
                    <a:cubicBezTo>
                      <a:pt x="96" y="91"/>
                      <a:pt x="95" y="98"/>
                      <a:pt x="93" y="102"/>
                    </a:cubicBezTo>
                    <a:cubicBezTo>
                      <a:pt x="90" y="110"/>
                      <a:pt x="84" y="115"/>
                      <a:pt x="77" y="117"/>
                    </a:cubicBezTo>
                    <a:cubicBezTo>
                      <a:pt x="77" y="117"/>
                      <a:pt x="78" y="118"/>
                      <a:pt x="78" y="119"/>
                    </a:cubicBezTo>
                    <a:cubicBezTo>
                      <a:pt x="82" y="118"/>
                      <a:pt x="88" y="114"/>
                      <a:pt x="92" y="107"/>
                    </a:cubicBezTo>
                    <a:cubicBezTo>
                      <a:pt x="94" y="104"/>
                      <a:pt x="96" y="100"/>
                      <a:pt x="96" y="96"/>
                    </a:cubicBezTo>
                    <a:cubicBezTo>
                      <a:pt x="97" y="92"/>
                      <a:pt x="97" y="88"/>
                      <a:pt x="96" y="85"/>
                    </a:cubicBezTo>
                    <a:cubicBezTo>
                      <a:pt x="103" y="82"/>
                      <a:pt x="109" y="77"/>
                      <a:pt x="112" y="69"/>
                    </a:cubicBezTo>
                    <a:cubicBezTo>
                      <a:pt x="115" y="62"/>
                      <a:pt x="115" y="52"/>
                      <a:pt x="112" y="42"/>
                    </a:cubicBezTo>
                    <a:cubicBezTo>
                      <a:pt x="110" y="35"/>
                      <a:pt x="106" y="28"/>
                      <a:pt x="102" y="22"/>
                    </a:cubicBezTo>
                    <a:cubicBezTo>
                      <a:pt x="97" y="16"/>
                      <a:pt x="92" y="11"/>
                      <a:pt x="87" y="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86" name="Freeform 1856"/>
              <p:cNvSpPr/>
              <p:nvPr/>
            </p:nvSpPr>
            <p:spPr>
              <a:xfrm>
                <a:off x="5841964" y="3863996"/>
                <a:ext cx="282577" cy="376240"/>
              </a:xfrm>
              <a:custGeom>
                <a:avLst/>
                <a:gdLst>
                  <a:gd name="txL" fmla="*/ 0 w 75"/>
                  <a:gd name="txT" fmla="*/ 0 h 100"/>
                  <a:gd name="txR" fmla="*/ 75 w 75"/>
                  <a:gd name="txB" fmla="*/ 100 h 10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5" h="100">
                    <a:moveTo>
                      <a:pt x="66" y="17"/>
                    </a:moveTo>
                    <a:cubicBezTo>
                      <a:pt x="60" y="8"/>
                      <a:pt x="52" y="5"/>
                      <a:pt x="43" y="3"/>
                    </a:cubicBezTo>
                    <a:cubicBezTo>
                      <a:pt x="36" y="0"/>
                      <a:pt x="29" y="0"/>
                      <a:pt x="22" y="1"/>
                    </a:cubicBezTo>
                    <a:cubicBezTo>
                      <a:pt x="19" y="1"/>
                      <a:pt x="14" y="1"/>
                      <a:pt x="9" y="1"/>
                    </a:cubicBezTo>
                    <a:cubicBezTo>
                      <a:pt x="4" y="1"/>
                      <a:pt x="0" y="1"/>
                      <a:pt x="0" y="1"/>
                    </a:cubicBezTo>
                    <a:cubicBezTo>
                      <a:pt x="3" y="4"/>
                      <a:pt x="4" y="9"/>
                      <a:pt x="3" y="14"/>
                    </a:cubicBezTo>
                    <a:cubicBezTo>
                      <a:pt x="3" y="20"/>
                      <a:pt x="2" y="25"/>
                      <a:pt x="1" y="29"/>
                    </a:cubicBezTo>
                    <a:cubicBezTo>
                      <a:pt x="1" y="35"/>
                      <a:pt x="1" y="41"/>
                      <a:pt x="1" y="47"/>
                    </a:cubicBezTo>
                    <a:cubicBezTo>
                      <a:pt x="2" y="53"/>
                      <a:pt x="4" y="57"/>
                      <a:pt x="8" y="61"/>
                    </a:cubicBezTo>
                    <a:cubicBezTo>
                      <a:pt x="12" y="65"/>
                      <a:pt x="18" y="68"/>
                      <a:pt x="26" y="72"/>
                    </a:cubicBezTo>
                    <a:cubicBezTo>
                      <a:pt x="33" y="75"/>
                      <a:pt x="42" y="77"/>
                      <a:pt x="50" y="76"/>
                    </a:cubicBezTo>
                    <a:cubicBezTo>
                      <a:pt x="50" y="80"/>
                      <a:pt x="49" y="85"/>
                      <a:pt x="47" y="88"/>
                    </a:cubicBezTo>
                    <a:cubicBezTo>
                      <a:pt x="44" y="93"/>
                      <a:pt x="39" y="96"/>
                      <a:pt x="35" y="98"/>
                    </a:cubicBezTo>
                    <a:cubicBezTo>
                      <a:pt x="35" y="99"/>
                      <a:pt x="35" y="99"/>
                      <a:pt x="35" y="100"/>
                    </a:cubicBezTo>
                    <a:cubicBezTo>
                      <a:pt x="38" y="99"/>
                      <a:pt x="42" y="96"/>
                      <a:pt x="46" y="91"/>
                    </a:cubicBezTo>
                    <a:cubicBezTo>
                      <a:pt x="49" y="87"/>
                      <a:pt x="51" y="80"/>
                      <a:pt x="52" y="76"/>
                    </a:cubicBezTo>
                    <a:cubicBezTo>
                      <a:pt x="57" y="75"/>
                      <a:pt x="62" y="73"/>
                      <a:pt x="67" y="69"/>
                    </a:cubicBezTo>
                    <a:cubicBezTo>
                      <a:pt x="71" y="64"/>
                      <a:pt x="74" y="58"/>
                      <a:pt x="75" y="51"/>
                    </a:cubicBezTo>
                    <a:cubicBezTo>
                      <a:pt x="75" y="45"/>
                      <a:pt x="74" y="39"/>
                      <a:pt x="73" y="33"/>
                    </a:cubicBezTo>
                    <a:cubicBezTo>
                      <a:pt x="71" y="27"/>
                      <a:pt x="69" y="22"/>
                      <a:pt x="66" y="1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87" name="Freeform 1857"/>
              <p:cNvSpPr/>
              <p:nvPr/>
            </p:nvSpPr>
            <p:spPr>
              <a:xfrm>
                <a:off x="6094378" y="3605232"/>
                <a:ext cx="300039" cy="454028"/>
              </a:xfrm>
              <a:custGeom>
                <a:avLst/>
                <a:gdLst>
                  <a:gd name="txL" fmla="*/ 0 w 80"/>
                  <a:gd name="txT" fmla="*/ 0 h 121"/>
                  <a:gd name="txR" fmla="*/ 80 w 80"/>
                  <a:gd name="txB" fmla="*/ 121 h 1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0" h="121">
                    <a:moveTo>
                      <a:pt x="79" y="69"/>
                    </a:moveTo>
                    <a:cubicBezTo>
                      <a:pt x="80" y="61"/>
                      <a:pt x="77" y="54"/>
                      <a:pt x="74" y="45"/>
                    </a:cubicBezTo>
                    <a:cubicBezTo>
                      <a:pt x="72" y="39"/>
                      <a:pt x="69" y="32"/>
                      <a:pt x="66" y="25"/>
                    </a:cubicBezTo>
                    <a:cubicBezTo>
                      <a:pt x="65" y="22"/>
                      <a:pt x="64" y="16"/>
                      <a:pt x="64" y="11"/>
                    </a:cubicBezTo>
                    <a:cubicBezTo>
                      <a:pt x="63" y="5"/>
                      <a:pt x="64" y="0"/>
                      <a:pt x="63" y="0"/>
                    </a:cubicBezTo>
                    <a:cubicBezTo>
                      <a:pt x="58" y="5"/>
                      <a:pt x="52" y="8"/>
                      <a:pt x="45" y="11"/>
                    </a:cubicBezTo>
                    <a:cubicBezTo>
                      <a:pt x="39" y="14"/>
                      <a:pt x="32" y="17"/>
                      <a:pt x="27" y="21"/>
                    </a:cubicBezTo>
                    <a:cubicBezTo>
                      <a:pt x="19" y="26"/>
                      <a:pt x="13" y="33"/>
                      <a:pt x="8" y="41"/>
                    </a:cubicBezTo>
                    <a:cubicBezTo>
                      <a:pt x="3" y="49"/>
                      <a:pt x="0" y="57"/>
                      <a:pt x="1" y="65"/>
                    </a:cubicBezTo>
                    <a:cubicBezTo>
                      <a:pt x="1" y="74"/>
                      <a:pt x="5" y="81"/>
                      <a:pt x="12" y="87"/>
                    </a:cubicBezTo>
                    <a:cubicBezTo>
                      <a:pt x="18" y="93"/>
                      <a:pt x="26" y="98"/>
                      <a:pt x="35" y="101"/>
                    </a:cubicBezTo>
                    <a:cubicBezTo>
                      <a:pt x="33" y="104"/>
                      <a:pt x="31" y="108"/>
                      <a:pt x="29" y="111"/>
                    </a:cubicBezTo>
                    <a:cubicBezTo>
                      <a:pt x="25" y="115"/>
                      <a:pt x="20" y="118"/>
                      <a:pt x="15" y="119"/>
                    </a:cubicBezTo>
                    <a:cubicBezTo>
                      <a:pt x="15" y="120"/>
                      <a:pt x="16" y="121"/>
                      <a:pt x="16" y="121"/>
                    </a:cubicBezTo>
                    <a:cubicBezTo>
                      <a:pt x="19" y="120"/>
                      <a:pt x="23" y="118"/>
                      <a:pt x="27" y="114"/>
                    </a:cubicBezTo>
                    <a:cubicBezTo>
                      <a:pt x="31" y="110"/>
                      <a:pt x="35" y="105"/>
                      <a:pt x="36" y="101"/>
                    </a:cubicBezTo>
                    <a:cubicBezTo>
                      <a:pt x="42" y="102"/>
                      <a:pt x="48" y="102"/>
                      <a:pt x="53" y="101"/>
                    </a:cubicBezTo>
                    <a:cubicBezTo>
                      <a:pt x="59" y="100"/>
                      <a:pt x="64" y="97"/>
                      <a:pt x="68" y="92"/>
                    </a:cubicBezTo>
                    <a:cubicBezTo>
                      <a:pt x="71" y="89"/>
                      <a:pt x="73" y="85"/>
                      <a:pt x="75" y="80"/>
                    </a:cubicBezTo>
                    <a:cubicBezTo>
                      <a:pt x="77" y="76"/>
                      <a:pt x="78" y="72"/>
                      <a:pt x="79" y="69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88" name="Freeform 1858"/>
              <p:cNvSpPr/>
              <p:nvPr/>
            </p:nvSpPr>
            <p:spPr>
              <a:xfrm>
                <a:off x="6026115" y="5194330"/>
                <a:ext cx="266702" cy="376240"/>
              </a:xfrm>
              <a:custGeom>
                <a:avLst/>
                <a:gdLst>
                  <a:gd name="txL" fmla="*/ 0 w 71"/>
                  <a:gd name="txT" fmla="*/ 0 h 100"/>
                  <a:gd name="txR" fmla="*/ 71 w 71"/>
                  <a:gd name="txB" fmla="*/ 100 h 10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100">
                    <a:moveTo>
                      <a:pt x="2" y="63"/>
                    </a:moveTo>
                    <a:cubicBezTo>
                      <a:pt x="4" y="72"/>
                      <a:pt x="10" y="78"/>
                      <a:pt x="17" y="83"/>
                    </a:cubicBezTo>
                    <a:cubicBezTo>
                      <a:pt x="22" y="88"/>
                      <a:pt x="28" y="91"/>
                      <a:pt x="35" y="93"/>
                    </a:cubicBezTo>
                    <a:cubicBezTo>
                      <a:pt x="38" y="94"/>
                      <a:pt x="42" y="96"/>
                      <a:pt x="47" y="98"/>
                    </a:cubicBezTo>
                    <a:cubicBezTo>
                      <a:pt x="49" y="99"/>
                      <a:pt x="51" y="99"/>
                      <a:pt x="52" y="99"/>
                    </a:cubicBezTo>
                    <a:cubicBezTo>
                      <a:pt x="53" y="100"/>
                      <a:pt x="54" y="100"/>
                      <a:pt x="54" y="100"/>
                    </a:cubicBezTo>
                    <a:cubicBezTo>
                      <a:pt x="54" y="99"/>
                      <a:pt x="54" y="99"/>
                      <a:pt x="54" y="99"/>
                    </a:cubicBezTo>
                    <a:cubicBezTo>
                      <a:pt x="54" y="98"/>
                      <a:pt x="54" y="98"/>
                      <a:pt x="54" y="98"/>
                    </a:cubicBezTo>
                    <a:cubicBezTo>
                      <a:pt x="54" y="97"/>
                      <a:pt x="54" y="96"/>
                      <a:pt x="54" y="95"/>
                    </a:cubicBezTo>
                    <a:cubicBezTo>
                      <a:pt x="55" y="93"/>
                      <a:pt x="56" y="90"/>
                      <a:pt x="57" y="88"/>
                    </a:cubicBezTo>
                    <a:cubicBezTo>
                      <a:pt x="59" y="84"/>
                      <a:pt x="62" y="80"/>
                      <a:pt x="64" y="75"/>
                    </a:cubicBezTo>
                    <a:cubicBezTo>
                      <a:pt x="67" y="70"/>
                      <a:pt x="69" y="64"/>
                      <a:pt x="70" y="57"/>
                    </a:cubicBezTo>
                    <a:cubicBezTo>
                      <a:pt x="71" y="51"/>
                      <a:pt x="71" y="45"/>
                      <a:pt x="69" y="40"/>
                    </a:cubicBezTo>
                    <a:cubicBezTo>
                      <a:pt x="66" y="34"/>
                      <a:pt x="61" y="30"/>
                      <a:pt x="55" y="25"/>
                    </a:cubicBezTo>
                    <a:cubicBezTo>
                      <a:pt x="48" y="21"/>
                      <a:pt x="40" y="17"/>
                      <a:pt x="32" y="16"/>
                    </a:cubicBezTo>
                    <a:cubicBezTo>
                      <a:pt x="33" y="12"/>
                      <a:pt x="36" y="7"/>
                      <a:pt x="39" y="5"/>
                    </a:cubicBezTo>
                    <a:cubicBezTo>
                      <a:pt x="41" y="3"/>
                      <a:pt x="44" y="2"/>
                      <a:pt x="47" y="2"/>
                    </a:cubicBezTo>
                    <a:cubicBezTo>
                      <a:pt x="50" y="2"/>
                      <a:pt x="53" y="3"/>
                      <a:pt x="56" y="5"/>
                    </a:cubicBezTo>
                    <a:cubicBezTo>
                      <a:pt x="55" y="4"/>
                      <a:pt x="55" y="4"/>
                      <a:pt x="56" y="4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5" y="3"/>
                      <a:pt x="54" y="3"/>
                      <a:pt x="54" y="3"/>
                    </a:cubicBezTo>
                    <a:cubicBezTo>
                      <a:pt x="54" y="2"/>
                      <a:pt x="53" y="2"/>
                      <a:pt x="53" y="2"/>
                    </a:cubicBezTo>
                    <a:cubicBezTo>
                      <a:pt x="52" y="2"/>
                      <a:pt x="51" y="1"/>
                      <a:pt x="49" y="1"/>
                    </a:cubicBezTo>
                    <a:cubicBezTo>
                      <a:pt x="47" y="0"/>
                      <a:pt x="44" y="1"/>
                      <a:pt x="41" y="2"/>
                    </a:cubicBezTo>
                    <a:cubicBezTo>
                      <a:pt x="36" y="5"/>
                      <a:pt x="32" y="11"/>
                      <a:pt x="31" y="15"/>
                    </a:cubicBezTo>
                    <a:cubicBezTo>
                      <a:pt x="26" y="15"/>
                      <a:pt x="20" y="16"/>
                      <a:pt x="15" y="19"/>
                    </a:cubicBezTo>
                    <a:cubicBezTo>
                      <a:pt x="10" y="22"/>
                      <a:pt x="6" y="27"/>
                      <a:pt x="4" y="33"/>
                    </a:cubicBezTo>
                    <a:cubicBezTo>
                      <a:pt x="0" y="42"/>
                      <a:pt x="0" y="54"/>
                      <a:pt x="2" y="63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89" name="Freeform 1859"/>
              <p:cNvSpPr/>
              <p:nvPr/>
            </p:nvSpPr>
            <p:spPr>
              <a:xfrm>
                <a:off x="5121235" y="5818222"/>
                <a:ext cx="211139" cy="311152"/>
              </a:xfrm>
              <a:custGeom>
                <a:avLst/>
                <a:gdLst>
                  <a:gd name="txL" fmla="*/ 0 w 56"/>
                  <a:gd name="txT" fmla="*/ 0 h 83"/>
                  <a:gd name="txR" fmla="*/ 56 w 56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83">
                    <a:moveTo>
                      <a:pt x="2" y="34"/>
                    </a:moveTo>
                    <a:cubicBezTo>
                      <a:pt x="0" y="39"/>
                      <a:pt x="2" y="45"/>
                      <a:pt x="3" y="50"/>
                    </a:cubicBezTo>
                    <a:cubicBezTo>
                      <a:pt x="4" y="55"/>
                      <a:pt x="5" y="60"/>
                      <a:pt x="6" y="65"/>
                    </a:cubicBezTo>
                    <a:cubicBezTo>
                      <a:pt x="7" y="67"/>
                      <a:pt x="7" y="72"/>
                      <a:pt x="7" y="75"/>
                    </a:cubicBezTo>
                    <a:cubicBezTo>
                      <a:pt x="6" y="79"/>
                      <a:pt x="6" y="83"/>
                      <a:pt x="6" y="83"/>
                    </a:cubicBezTo>
                    <a:cubicBezTo>
                      <a:pt x="10" y="80"/>
                      <a:pt x="14" y="78"/>
                      <a:pt x="19" y="77"/>
                    </a:cubicBezTo>
                    <a:cubicBezTo>
                      <a:pt x="24" y="76"/>
                      <a:pt x="29" y="74"/>
                      <a:pt x="33" y="72"/>
                    </a:cubicBezTo>
                    <a:cubicBezTo>
                      <a:pt x="39" y="69"/>
                      <a:pt x="45" y="65"/>
                      <a:pt x="49" y="59"/>
                    </a:cubicBezTo>
                    <a:cubicBezTo>
                      <a:pt x="53" y="53"/>
                      <a:pt x="56" y="46"/>
                      <a:pt x="56" y="40"/>
                    </a:cubicBezTo>
                    <a:cubicBezTo>
                      <a:pt x="56" y="33"/>
                      <a:pt x="53" y="27"/>
                      <a:pt x="48" y="23"/>
                    </a:cubicBezTo>
                    <a:cubicBezTo>
                      <a:pt x="43" y="19"/>
                      <a:pt x="37" y="17"/>
                      <a:pt x="31" y="16"/>
                    </a:cubicBezTo>
                    <a:cubicBezTo>
                      <a:pt x="31" y="14"/>
                      <a:pt x="32" y="11"/>
                      <a:pt x="33" y="9"/>
                    </a:cubicBezTo>
                    <a:cubicBezTo>
                      <a:pt x="35" y="6"/>
                      <a:pt x="37" y="4"/>
                      <a:pt x="39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7" y="2"/>
                      <a:pt x="35" y="4"/>
                      <a:pt x="33" y="7"/>
                    </a:cubicBezTo>
                    <a:cubicBezTo>
                      <a:pt x="32" y="10"/>
                      <a:pt x="30" y="13"/>
                      <a:pt x="30" y="16"/>
                    </a:cubicBezTo>
                    <a:cubicBezTo>
                      <a:pt x="21" y="15"/>
                      <a:pt x="14" y="17"/>
                      <a:pt x="9" y="21"/>
                    </a:cubicBezTo>
                    <a:cubicBezTo>
                      <a:pt x="6" y="25"/>
                      <a:pt x="3" y="30"/>
                      <a:pt x="2" y="34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90" name="Freeform 1860"/>
              <p:cNvSpPr/>
              <p:nvPr/>
            </p:nvSpPr>
            <p:spPr>
              <a:xfrm>
                <a:off x="4787858" y="5867435"/>
                <a:ext cx="242889" cy="292102"/>
              </a:xfrm>
              <a:custGeom>
                <a:avLst/>
                <a:gdLst>
                  <a:gd name="txL" fmla="*/ 0 w 65"/>
                  <a:gd name="txT" fmla="*/ 0 h 78"/>
                  <a:gd name="txR" fmla="*/ 65 w 65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78">
                    <a:moveTo>
                      <a:pt x="4" y="22"/>
                    </a:moveTo>
                    <a:cubicBezTo>
                      <a:pt x="0" y="28"/>
                      <a:pt x="0" y="35"/>
                      <a:pt x="0" y="42"/>
                    </a:cubicBezTo>
                    <a:cubicBezTo>
                      <a:pt x="0" y="48"/>
                      <a:pt x="1" y="53"/>
                      <a:pt x="3" y="59"/>
                    </a:cubicBezTo>
                    <a:cubicBezTo>
                      <a:pt x="4" y="64"/>
                      <a:pt x="4" y="78"/>
                      <a:pt x="4" y="78"/>
                    </a:cubicBezTo>
                    <a:cubicBezTo>
                      <a:pt x="11" y="72"/>
                      <a:pt x="22" y="72"/>
                      <a:pt x="31" y="70"/>
                    </a:cubicBezTo>
                    <a:cubicBezTo>
                      <a:pt x="43" y="67"/>
                      <a:pt x="56" y="58"/>
                      <a:pt x="60" y="46"/>
                    </a:cubicBezTo>
                    <a:cubicBezTo>
                      <a:pt x="65" y="34"/>
                      <a:pt x="57" y="19"/>
                      <a:pt x="46" y="11"/>
                    </a:cubicBezTo>
                    <a:cubicBezTo>
                      <a:pt x="48" y="8"/>
                      <a:pt x="50" y="6"/>
                      <a:pt x="52" y="5"/>
                    </a:cubicBezTo>
                    <a:cubicBezTo>
                      <a:pt x="56" y="3"/>
                      <a:pt x="60" y="2"/>
                      <a:pt x="64" y="2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59" y="0"/>
                      <a:pt x="49" y="5"/>
                      <a:pt x="45" y="10"/>
                    </a:cubicBezTo>
                    <a:cubicBezTo>
                      <a:pt x="37" y="5"/>
                      <a:pt x="28" y="3"/>
                      <a:pt x="19" y="7"/>
                    </a:cubicBezTo>
                    <a:cubicBezTo>
                      <a:pt x="13" y="10"/>
                      <a:pt x="7" y="16"/>
                      <a:pt x="4" y="2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91" name="Freeform 1861"/>
              <p:cNvSpPr/>
              <p:nvPr/>
            </p:nvSpPr>
            <p:spPr>
              <a:xfrm>
                <a:off x="4321130" y="5878548"/>
                <a:ext cx="323852" cy="476253"/>
              </a:xfrm>
              <a:custGeom>
                <a:avLst/>
                <a:gdLst>
                  <a:gd name="txL" fmla="*/ 0 w 86"/>
                  <a:gd name="txT" fmla="*/ 0 h 127"/>
                  <a:gd name="txR" fmla="*/ 86 w 86"/>
                  <a:gd name="txB" fmla="*/ 127 h 1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6" h="127">
                    <a:moveTo>
                      <a:pt x="1" y="78"/>
                    </a:moveTo>
                    <a:cubicBezTo>
                      <a:pt x="3" y="91"/>
                      <a:pt x="10" y="99"/>
                      <a:pt x="18" y="106"/>
                    </a:cubicBezTo>
                    <a:cubicBezTo>
                      <a:pt x="24" y="112"/>
                      <a:pt x="32" y="115"/>
                      <a:pt x="40" y="118"/>
                    </a:cubicBezTo>
                    <a:cubicBezTo>
                      <a:pt x="43" y="119"/>
                      <a:pt x="49" y="122"/>
                      <a:pt x="54" y="124"/>
                    </a:cubicBezTo>
                    <a:cubicBezTo>
                      <a:pt x="59" y="126"/>
                      <a:pt x="64" y="127"/>
                      <a:pt x="64" y="127"/>
                    </a:cubicBezTo>
                    <a:cubicBezTo>
                      <a:pt x="62" y="122"/>
                      <a:pt x="64" y="116"/>
                      <a:pt x="66" y="111"/>
                    </a:cubicBezTo>
                    <a:cubicBezTo>
                      <a:pt x="69" y="106"/>
                      <a:pt x="73" y="102"/>
                      <a:pt x="75" y="98"/>
                    </a:cubicBezTo>
                    <a:cubicBezTo>
                      <a:pt x="79" y="92"/>
                      <a:pt x="82" y="85"/>
                      <a:pt x="84" y="78"/>
                    </a:cubicBezTo>
                    <a:cubicBezTo>
                      <a:pt x="86" y="71"/>
                      <a:pt x="86" y="64"/>
                      <a:pt x="84" y="56"/>
                    </a:cubicBezTo>
                    <a:cubicBezTo>
                      <a:pt x="79" y="40"/>
                      <a:pt x="60" y="27"/>
                      <a:pt x="40" y="25"/>
                    </a:cubicBezTo>
                    <a:cubicBezTo>
                      <a:pt x="41" y="21"/>
                      <a:pt x="42" y="17"/>
                      <a:pt x="44" y="14"/>
                    </a:cubicBezTo>
                    <a:cubicBezTo>
                      <a:pt x="48" y="9"/>
                      <a:pt x="52" y="5"/>
                      <a:pt x="56" y="2"/>
                    </a:cubicBezTo>
                    <a:cubicBezTo>
                      <a:pt x="56" y="1"/>
                      <a:pt x="55" y="0"/>
                      <a:pt x="55" y="0"/>
                    </a:cubicBezTo>
                    <a:cubicBezTo>
                      <a:pt x="50" y="3"/>
                      <a:pt x="40" y="16"/>
                      <a:pt x="39" y="25"/>
                    </a:cubicBezTo>
                    <a:cubicBezTo>
                      <a:pt x="26" y="25"/>
                      <a:pt x="13" y="29"/>
                      <a:pt x="6" y="42"/>
                    </a:cubicBezTo>
                    <a:cubicBezTo>
                      <a:pt x="4" y="47"/>
                      <a:pt x="2" y="53"/>
                      <a:pt x="1" y="60"/>
                    </a:cubicBezTo>
                    <a:cubicBezTo>
                      <a:pt x="0" y="66"/>
                      <a:pt x="0" y="73"/>
                      <a:pt x="1" y="7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92" name="Freeform 1862"/>
              <p:cNvSpPr/>
              <p:nvPr/>
            </p:nvSpPr>
            <p:spPr>
              <a:xfrm>
                <a:off x="4408443" y="6483389"/>
                <a:ext cx="195264" cy="266702"/>
              </a:xfrm>
              <a:custGeom>
                <a:avLst/>
                <a:gdLst>
                  <a:gd name="txL" fmla="*/ 0 w 52"/>
                  <a:gd name="txT" fmla="*/ 0 h 71"/>
                  <a:gd name="txR" fmla="*/ 52 w 52"/>
                  <a:gd name="txB" fmla="*/ 71 h 7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71">
                    <a:moveTo>
                      <a:pt x="2" y="27"/>
                    </a:moveTo>
                    <a:cubicBezTo>
                      <a:pt x="0" y="32"/>
                      <a:pt x="0" y="37"/>
                      <a:pt x="1" y="42"/>
                    </a:cubicBezTo>
                    <a:cubicBezTo>
                      <a:pt x="2" y="47"/>
                      <a:pt x="3" y="52"/>
                      <a:pt x="5" y="56"/>
                    </a:cubicBezTo>
                    <a:cubicBezTo>
                      <a:pt x="5" y="58"/>
                      <a:pt x="6" y="62"/>
                      <a:pt x="6" y="65"/>
                    </a:cubicBezTo>
                    <a:cubicBezTo>
                      <a:pt x="6" y="69"/>
                      <a:pt x="7" y="71"/>
                      <a:pt x="7" y="71"/>
                    </a:cubicBezTo>
                    <a:cubicBezTo>
                      <a:pt x="9" y="69"/>
                      <a:pt x="13" y="67"/>
                      <a:pt x="17" y="66"/>
                    </a:cubicBezTo>
                    <a:cubicBezTo>
                      <a:pt x="21" y="65"/>
                      <a:pt x="25" y="64"/>
                      <a:pt x="28" y="63"/>
                    </a:cubicBezTo>
                    <a:cubicBezTo>
                      <a:pt x="33" y="61"/>
                      <a:pt x="38" y="57"/>
                      <a:pt x="42" y="53"/>
                    </a:cubicBezTo>
                    <a:cubicBezTo>
                      <a:pt x="46" y="49"/>
                      <a:pt x="49" y="44"/>
                      <a:pt x="50" y="38"/>
                    </a:cubicBezTo>
                    <a:cubicBezTo>
                      <a:pt x="52" y="32"/>
                      <a:pt x="50" y="26"/>
                      <a:pt x="46" y="22"/>
                    </a:cubicBezTo>
                    <a:cubicBezTo>
                      <a:pt x="42" y="17"/>
                      <a:pt x="37" y="15"/>
                      <a:pt x="31" y="13"/>
                    </a:cubicBezTo>
                    <a:cubicBezTo>
                      <a:pt x="32" y="11"/>
                      <a:pt x="33" y="9"/>
                      <a:pt x="34" y="8"/>
                    </a:cubicBezTo>
                    <a:cubicBezTo>
                      <a:pt x="35" y="6"/>
                      <a:pt x="37" y="3"/>
                      <a:pt x="39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7" y="2"/>
                      <a:pt x="36" y="4"/>
                      <a:pt x="34" y="6"/>
                    </a:cubicBezTo>
                    <a:cubicBezTo>
                      <a:pt x="33" y="8"/>
                      <a:pt x="31" y="11"/>
                      <a:pt x="30" y="13"/>
                    </a:cubicBezTo>
                    <a:cubicBezTo>
                      <a:pt x="27" y="12"/>
                      <a:pt x="23" y="11"/>
                      <a:pt x="20" y="12"/>
                    </a:cubicBezTo>
                    <a:cubicBezTo>
                      <a:pt x="17" y="12"/>
                      <a:pt x="14" y="12"/>
                      <a:pt x="11" y="14"/>
                    </a:cubicBezTo>
                    <a:cubicBezTo>
                      <a:pt x="8" y="17"/>
                      <a:pt x="4" y="22"/>
                      <a:pt x="2" y="2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93" name="Freeform 1863"/>
              <p:cNvSpPr/>
              <p:nvPr/>
            </p:nvSpPr>
            <p:spPr>
              <a:xfrm>
                <a:off x="4276680" y="6205575"/>
                <a:ext cx="247652" cy="220664"/>
              </a:xfrm>
              <a:custGeom>
                <a:avLst/>
                <a:gdLst>
                  <a:gd name="txL" fmla="*/ 0 w 66"/>
                  <a:gd name="txT" fmla="*/ 0 h 59"/>
                  <a:gd name="txR" fmla="*/ 66 w 66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6" h="59">
                    <a:moveTo>
                      <a:pt x="24" y="26"/>
                    </a:moveTo>
                    <a:cubicBezTo>
                      <a:pt x="20" y="30"/>
                      <a:pt x="18" y="33"/>
                      <a:pt x="15" y="38"/>
                    </a:cubicBezTo>
                    <a:cubicBezTo>
                      <a:pt x="13" y="41"/>
                      <a:pt x="11" y="44"/>
                      <a:pt x="9" y="48"/>
                    </a:cubicBezTo>
                    <a:cubicBezTo>
                      <a:pt x="8" y="49"/>
                      <a:pt x="6" y="52"/>
                      <a:pt x="4" y="54"/>
                    </a:cubicBezTo>
                    <a:cubicBezTo>
                      <a:pt x="2" y="56"/>
                      <a:pt x="0" y="58"/>
                      <a:pt x="0" y="58"/>
                    </a:cubicBezTo>
                    <a:cubicBezTo>
                      <a:pt x="5" y="58"/>
                      <a:pt x="9" y="58"/>
                      <a:pt x="14" y="59"/>
                    </a:cubicBezTo>
                    <a:cubicBezTo>
                      <a:pt x="18" y="59"/>
                      <a:pt x="23" y="59"/>
                      <a:pt x="27" y="59"/>
                    </a:cubicBezTo>
                    <a:cubicBezTo>
                      <a:pt x="33" y="58"/>
                      <a:pt x="40" y="56"/>
                      <a:pt x="47" y="53"/>
                    </a:cubicBezTo>
                    <a:cubicBezTo>
                      <a:pt x="53" y="49"/>
                      <a:pt x="59" y="44"/>
                      <a:pt x="62" y="39"/>
                    </a:cubicBezTo>
                    <a:cubicBezTo>
                      <a:pt x="65" y="33"/>
                      <a:pt x="65" y="27"/>
                      <a:pt x="64" y="23"/>
                    </a:cubicBezTo>
                    <a:cubicBezTo>
                      <a:pt x="62" y="19"/>
                      <a:pt x="58" y="16"/>
                      <a:pt x="54" y="15"/>
                    </a:cubicBezTo>
                    <a:cubicBezTo>
                      <a:pt x="56" y="12"/>
                      <a:pt x="57" y="10"/>
                      <a:pt x="59" y="8"/>
                    </a:cubicBezTo>
                    <a:cubicBezTo>
                      <a:pt x="61" y="6"/>
                      <a:pt x="63" y="3"/>
                      <a:pt x="66" y="1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64" y="1"/>
                      <a:pt x="62" y="4"/>
                      <a:pt x="60" y="6"/>
                    </a:cubicBezTo>
                    <a:cubicBezTo>
                      <a:pt x="57" y="9"/>
                      <a:pt x="55" y="12"/>
                      <a:pt x="54" y="14"/>
                    </a:cubicBezTo>
                    <a:cubicBezTo>
                      <a:pt x="48" y="13"/>
                      <a:pt x="42" y="14"/>
                      <a:pt x="37" y="17"/>
                    </a:cubicBezTo>
                    <a:cubicBezTo>
                      <a:pt x="33" y="19"/>
                      <a:pt x="28" y="23"/>
                      <a:pt x="24" y="26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94" name="Freeform 1864"/>
              <p:cNvSpPr/>
              <p:nvPr/>
            </p:nvSpPr>
            <p:spPr>
              <a:xfrm>
                <a:off x="4945021" y="5859497"/>
                <a:ext cx="101601" cy="277814"/>
              </a:xfrm>
              <a:custGeom>
                <a:avLst/>
                <a:gdLst>
                  <a:gd name="txL" fmla="*/ 0 w 27"/>
                  <a:gd name="txT" fmla="*/ 0 h 74"/>
                  <a:gd name="txR" fmla="*/ 27 w 27"/>
                  <a:gd name="txB" fmla="*/ 74 h 74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27" h="74">
                    <a:moveTo>
                      <a:pt x="0" y="0"/>
                    </a:moveTo>
                    <a:cubicBezTo>
                      <a:pt x="4" y="12"/>
                      <a:pt x="12" y="23"/>
                      <a:pt x="15" y="36"/>
                    </a:cubicBezTo>
                    <a:cubicBezTo>
                      <a:pt x="16" y="43"/>
                      <a:pt x="16" y="49"/>
                      <a:pt x="16" y="56"/>
                    </a:cubicBezTo>
                    <a:cubicBezTo>
                      <a:pt x="15" y="62"/>
                      <a:pt x="14" y="68"/>
                      <a:pt x="16" y="74"/>
                    </a:cubicBezTo>
                    <a:cubicBezTo>
                      <a:pt x="20" y="66"/>
                      <a:pt x="24" y="58"/>
                      <a:pt x="27" y="50"/>
                    </a:cubicBezTo>
                    <a:cubicBezTo>
                      <a:pt x="26" y="42"/>
                      <a:pt x="21" y="31"/>
                      <a:pt x="18" y="26"/>
                    </a:cubicBezTo>
                    <a:cubicBezTo>
                      <a:pt x="13" y="17"/>
                      <a:pt x="6" y="9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595" name="Picture 1866"/>
              <p:cNvPicPr>
                <a:picLocks noChangeAspect="1"/>
              </p:cNvPicPr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703720" y="5697571"/>
                <a:ext cx="225426" cy="247652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596" name="Freeform 1867"/>
              <p:cNvSpPr/>
              <p:nvPr/>
            </p:nvSpPr>
            <p:spPr>
              <a:xfrm>
                <a:off x="4776745" y="5807110"/>
                <a:ext cx="138113" cy="303215"/>
              </a:xfrm>
              <a:custGeom>
                <a:avLst/>
                <a:gdLst>
                  <a:gd name="txL" fmla="*/ 0 w 37"/>
                  <a:gd name="txT" fmla="*/ 0 h 81"/>
                  <a:gd name="txR" fmla="*/ 37 w 37"/>
                  <a:gd name="txB" fmla="*/ 81 h 8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81">
                    <a:moveTo>
                      <a:pt x="21" y="34"/>
                    </a:moveTo>
                    <a:cubicBezTo>
                      <a:pt x="24" y="29"/>
                      <a:pt x="31" y="20"/>
                      <a:pt x="34" y="15"/>
                    </a:cubicBezTo>
                    <a:cubicBezTo>
                      <a:pt x="36" y="10"/>
                      <a:pt x="37" y="0"/>
                      <a:pt x="37" y="0"/>
                    </a:cubicBezTo>
                    <a:cubicBezTo>
                      <a:pt x="34" y="7"/>
                      <a:pt x="30" y="14"/>
                      <a:pt x="24" y="19"/>
                    </a:cubicBezTo>
                    <a:cubicBezTo>
                      <a:pt x="18" y="26"/>
                      <a:pt x="11" y="31"/>
                      <a:pt x="6" y="37"/>
                    </a:cubicBezTo>
                    <a:cubicBezTo>
                      <a:pt x="0" y="44"/>
                      <a:pt x="0" y="52"/>
                      <a:pt x="2" y="60"/>
                    </a:cubicBezTo>
                    <a:cubicBezTo>
                      <a:pt x="2" y="61"/>
                      <a:pt x="2" y="63"/>
                      <a:pt x="3" y="64"/>
                    </a:cubicBezTo>
                    <a:cubicBezTo>
                      <a:pt x="9" y="70"/>
                      <a:pt x="16" y="76"/>
                      <a:pt x="24" y="81"/>
                    </a:cubicBezTo>
                    <a:cubicBezTo>
                      <a:pt x="22" y="78"/>
                      <a:pt x="19" y="74"/>
                      <a:pt x="17" y="70"/>
                    </a:cubicBezTo>
                    <a:cubicBezTo>
                      <a:pt x="12" y="54"/>
                      <a:pt x="16" y="41"/>
                      <a:pt x="21" y="3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97" name="Freeform 1868"/>
              <p:cNvSpPr/>
              <p:nvPr/>
            </p:nvSpPr>
            <p:spPr>
              <a:xfrm>
                <a:off x="4802145" y="5672171"/>
                <a:ext cx="252414" cy="495303"/>
              </a:xfrm>
              <a:custGeom>
                <a:avLst/>
                <a:gdLst>
                  <a:gd name="txL" fmla="*/ 0 w 67"/>
                  <a:gd name="txT" fmla="*/ 0 h 132"/>
                  <a:gd name="txR" fmla="*/ 67 w 67"/>
                  <a:gd name="txB" fmla="*/ 132 h 1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7" h="132">
                    <a:moveTo>
                      <a:pt x="10" y="83"/>
                    </a:moveTo>
                    <a:cubicBezTo>
                      <a:pt x="10" y="80"/>
                      <a:pt x="11" y="78"/>
                      <a:pt x="13" y="75"/>
                    </a:cubicBezTo>
                    <a:cubicBezTo>
                      <a:pt x="15" y="70"/>
                      <a:pt x="18" y="66"/>
                      <a:pt x="21" y="61"/>
                    </a:cubicBezTo>
                    <a:cubicBezTo>
                      <a:pt x="23" y="59"/>
                      <a:pt x="25" y="56"/>
                      <a:pt x="26" y="54"/>
                    </a:cubicBezTo>
                    <a:cubicBezTo>
                      <a:pt x="27" y="53"/>
                      <a:pt x="28" y="52"/>
                      <a:pt x="29" y="51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30" y="49"/>
                      <a:pt x="30" y="48"/>
                      <a:pt x="30" y="48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2" y="46"/>
                      <a:pt x="33" y="45"/>
                      <a:pt x="33" y="43"/>
                    </a:cubicBezTo>
                    <a:cubicBezTo>
                      <a:pt x="33" y="46"/>
                      <a:pt x="33" y="48"/>
                      <a:pt x="32" y="50"/>
                    </a:cubicBezTo>
                    <a:cubicBezTo>
                      <a:pt x="32" y="51"/>
                      <a:pt x="32" y="53"/>
                      <a:pt x="32" y="54"/>
                    </a:cubicBezTo>
                    <a:cubicBezTo>
                      <a:pt x="31" y="56"/>
                      <a:pt x="31" y="57"/>
                      <a:pt x="31" y="58"/>
                    </a:cubicBezTo>
                    <a:cubicBezTo>
                      <a:pt x="30" y="61"/>
                      <a:pt x="30" y="64"/>
                      <a:pt x="30" y="67"/>
                    </a:cubicBezTo>
                    <a:cubicBezTo>
                      <a:pt x="30" y="69"/>
                      <a:pt x="30" y="72"/>
                      <a:pt x="30" y="74"/>
                    </a:cubicBezTo>
                    <a:cubicBezTo>
                      <a:pt x="29" y="76"/>
                      <a:pt x="28" y="79"/>
                      <a:pt x="27" y="82"/>
                    </a:cubicBezTo>
                    <a:cubicBezTo>
                      <a:pt x="27" y="83"/>
                      <a:pt x="27" y="85"/>
                      <a:pt x="26" y="87"/>
                    </a:cubicBezTo>
                    <a:cubicBezTo>
                      <a:pt x="26" y="88"/>
                      <a:pt x="26" y="90"/>
                      <a:pt x="26" y="91"/>
                    </a:cubicBezTo>
                    <a:cubicBezTo>
                      <a:pt x="25" y="95"/>
                      <a:pt x="25" y="98"/>
                      <a:pt x="25" y="101"/>
                    </a:cubicBezTo>
                    <a:cubicBezTo>
                      <a:pt x="25" y="103"/>
                      <a:pt x="26" y="105"/>
                      <a:pt x="26" y="106"/>
                    </a:cubicBezTo>
                    <a:cubicBezTo>
                      <a:pt x="27" y="108"/>
                      <a:pt x="28" y="109"/>
                      <a:pt x="29" y="110"/>
                    </a:cubicBezTo>
                    <a:cubicBezTo>
                      <a:pt x="27" y="108"/>
                      <a:pt x="26" y="104"/>
                      <a:pt x="26" y="101"/>
                    </a:cubicBezTo>
                    <a:cubicBezTo>
                      <a:pt x="26" y="98"/>
                      <a:pt x="27" y="95"/>
                      <a:pt x="27" y="92"/>
                    </a:cubicBezTo>
                    <a:cubicBezTo>
                      <a:pt x="27" y="90"/>
                      <a:pt x="28" y="88"/>
                      <a:pt x="28" y="87"/>
                    </a:cubicBezTo>
                    <a:cubicBezTo>
                      <a:pt x="28" y="85"/>
                      <a:pt x="29" y="84"/>
                      <a:pt x="29" y="82"/>
                    </a:cubicBezTo>
                    <a:cubicBezTo>
                      <a:pt x="29" y="81"/>
                      <a:pt x="29" y="81"/>
                      <a:pt x="30" y="80"/>
                    </a:cubicBezTo>
                    <a:cubicBezTo>
                      <a:pt x="30" y="87"/>
                      <a:pt x="31" y="94"/>
                      <a:pt x="33" y="101"/>
                    </a:cubicBezTo>
                    <a:cubicBezTo>
                      <a:pt x="34" y="107"/>
                      <a:pt x="36" y="112"/>
                      <a:pt x="38" y="118"/>
                    </a:cubicBezTo>
                    <a:cubicBezTo>
                      <a:pt x="39" y="120"/>
                      <a:pt x="41" y="123"/>
                      <a:pt x="42" y="125"/>
                    </a:cubicBezTo>
                    <a:cubicBezTo>
                      <a:pt x="43" y="128"/>
                      <a:pt x="45" y="130"/>
                      <a:pt x="47" y="132"/>
                    </a:cubicBezTo>
                    <a:cubicBezTo>
                      <a:pt x="46" y="131"/>
                      <a:pt x="46" y="130"/>
                      <a:pt x="45" y="129"/>
                    </a:cubicBezTo>
                    <a:cubicBezTo>
                      <a:pt x="44" y="127"/>
                      <a:pt x="44" y="126"/>
                      <a:pt x="43" y="125"/>
                    </a:cubicBezTo>
                    <a:cubicBezTo>
                      <a:pt x="42" y="122"/>
                      <a:pt x="42" y="119"/>
                      <a:pt x="41" y="117"/>
                    </a:cubicBezTo>
                    <a:cubicBezTo>
                      <a:pt x="39" y="111"/>
                      <a:pt x="37" y="106"/>
                      <a:pt x="36" y="101"/>
                    </a:cubicBezTo>
                    <a:cubicBezTo>
                      <a:pt x="33" y="90"/>
                      <a:pt x="32" y="78"/>
                      <a:pt x="33" y="67"/>
                    </a:cubicBezTo>
                    <a:cubicBezTo>
                      <a:pt x="33" y="64"/>
                      <a:pt x="33" y="62"/>
                      <a:pt x="34" y="59"/>
                    </a:cubicBezTo>
                    <a:cubicBezTo>
                      <a:pt x="34" y="58"/>
                      <a:pt x="34" y="56"/>
                      <a:pt x="34" y="55"/>
                    </a:cubicBezTo>
                    <a:cubicBezTo>
                      <a:pt x="35" y="53"/>
                      <a:pt x="35" y="52"/>
                      <a:pt x="35" y="51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5" y="50"/>
                      <a:pt x="36" y="50"/>
                      <a:pt x="36" y="51"/>
                    </a:cubicBezTo>
                    <a:cubicBezTo>
                      <a:pt x="36" y="52"/>
                      <a:pt x="37" y="54"/>
                      <a:pt x="37" y="55"/>
                    </a:cubicBezTo>
                    <a:cubicBezTo>
                      <a:pt x="38" y="57"/>
                      <a:pt x="39" y="58"/>
                      <a:pt x="39" y="59"/>
                    </a:cubicBezTo>
                    <a:cubicBezTo>
                      <a:pt x="43" y="65"/>
                      <a:pt x="46" y="70"/>
                      <a:pt x="49" y="76"/>
                    </a:cubicBezTo>
                    <a:cubicBezTo>
                      <a:pt x="49" y="77"/>
                      <a:pt x="50" y="78"/>
                      <a:pt x="50" y="80"/>
                    </a:cubicBezTo>
                    <a:cubicBezTo>
                      <a:pt x="51" y="81"/>
                      <a:pt x="51" y="83"/>
                      <a:pt x="52" y="84"/>
                    </a:cubicBezTo>
                    <a:cubicBezTo>
                      <a:pt x="52" y="87"/>
                      <a:pt x="53" y="90"/>
                      <a:pt x="53" y="94"/>
                    </a:cubicBezTo>
                    <a:cubicBezTo>
                      <a:pt x="53" y="97"/>
                      <a:pt x="53" y="100"/>
                      <a:pt x="53" y="103"/>
                    </a:cubicBezTo>
                    <a:cubicBezTo>
                      <a:pt x="53" y="106"/>
                      <a:pt x="53" y="109"/>
                      <a:pt x="53" y="112"/>
                    </a:cubicBezTo>
                    <a:cubicBezTo>
                      <a:pt x="53" y="109"/>
                      <a:pt x="54" y="106"/>
                      <a:pt x="54" y="103"/>
                    </a:cubicBezTo>
                    <a:cubicBezTo>
                      <a:pt x="54" y="100"/>
                      <a:pt x="54" y="97"/>
                      <a:pt x="54" y="93"/>
                    </a:cubicBezTo>
                    <a:cubicBezTo>
                      <a:pt x="54" y="90"/>
                      <a:pt x="53" y="87"/>
                      <a:pt x="53" y="84"/>
                    </a:cubicBezTo>
                    <a:cubicBezTo>
                      <a:pt x="52" y="83"/>
                      <a:pt x="52" y="81"/>
                      <a:pt x="52" y="79"/>
                    </a:cubicBezTo>
                    <a:cubicBezTo>
                      <a:pt x="51" y="78"/>
                      <a:pt x="51" y="76"/>
                      <a:pt x="50" y="75"/>
                    </a:cubicBezTo>
                    <a:cubicBezTo>
                      <a:pt x="48" y="69"/>
                      <a:pt x="44" y="64"/>
                      <a:pt x="41" y="59"/>
                    </a:cubicBezTo>
                    <a:cubicBezTo>
                      <a:pt x="40" y="56"/>
                      <a:pt x="38" y="53"/>
                      <a:pt x="37" y="50"/>
                    </a:cubicBezTo>
                    <a:cubicBezTo>
                      <a:pt x="37" y="49"/>
                      <a:pt x="37" y="47"/>
                      <a:pt x="36" y="46"/>
                    </a:cubicBezTo>
                    <a:cubicBezTo>
                      <a:pt x="36" y="45"/>
                      <a:pt x="36" y="44"/>
                      <a:pt x="36" y="44"/>
                    </a:cubicBezTo>
                    <a:cubicBezTo>
                      <a:pt x="37" y="40"/>
                      <a:pt x="37" y="37"/>
                      <a:pt x="36" y="33"/>
                    </a:cubicBezTo>
                    <a:cubicBezTo>
                      <a:pt x="36" y="31"/>
                      <a:pt x="36" y="28"/>
                      <a:pt x="36" y="25"/>
                    </a:cubicBezTo>
                    <a:cubicBezTo>
                      <a:pt x="36" y="26"/>
                      <a:pt x="36" y="26"/>
                      <a:pt x="37" y="26"/>
                    </a:cubicBezTo>
                    <a:cubicBezTo>
                      <a:pt x="38" y="27"/>
                      <a:pt x="39" y="28"/>
                      <a:pt x="40" y="28"/>
                    </a:cubicBezTo>
                    <a:cubicBezTo>
                      <a:pt x="41" y="29"/>
                      <a:pt x="42" y="30"/>
                      <a:pt x="43" y="30"/>
                    </a:cubicBezTo>
                    <a:cubicBezTo>
                      <a:pt x="45" y="32"/>
                      <a:pt x="47" y="34"/>
                      <a:pt x="49" y="35"/>
                    </a:cubicBezTo>
                    <a:cubicBezTo>
                      <a:pt x="51" y="37"/>
                      <a:pt x="52" y="39"/>
                      <a:pt x="54" y="41"/>
                    </a:cubicBezTo>
                    <a:cubicBezTo>
                      <a:pt x="57" y="45"/>
                      <a:pt x="60" y="49"/>
                      <a:pt x="62" y="54"/>
                    </a:cubicBezTo>
                    <a:cubicBezTo>
                      <a:pt x="63" y="56"/>
                      <a:pt x="64" y="59"/>
                      <a:pt x="65" y="61"/>
                    </a:cubicBezTo>
                    <a:cubicBezTo>
                      <a:pt x="66" y="63"/>
                      <a:pt x="67" y="66"/>
                      <a:pt x="67" y="68"/>
                    </a:cubicBezTo>
                    <a:cubicBezTo>
                      <a:pt x="67" y="66"/>
                      <a:pt x="66" y="63"/>
                      <a:pt x="65" y="61"/>
                    </a:cubicBezTo>
                    <a:cubicBezTo>
                      <a:pt x="65" y="58"/>
                      <a:pt x="64" y="56"/>
                      <a:pt x="63" y="54"/>
                    </a:cubicBezTo>
                    <a:cubicBezTo>
                      <a:pt x="61" y="49"/>
                      <a:pt x="58" y="44"/>
                      <a:pt x="55" y="40"/>
                    </a:cubicBezTo>
                    <a:cubicBezTo>
                      <a:pt x="53" y="38"/>
                      <a:pt x="52" y="36"/>
                      <a:pt x="50" y="34"/>
                    </a:cubicBezTo>
                    <a:cubicBezTo>
                      <a:pt x="48" y="32"/>
                      <a:pt x="46" y="31"/>
                      <a:pt x="44" y="29"/>
                    </a:cubicBezTo>
                    <a:cubicBezTo>
                      <a:pt x="44" y="29"/>
                      <a:pt x="43" y="28"/>
                      <a:pt x="43" y="28"/>
                    </a:cubicBezTo>
                    <a:cubicBezTo>
                      <a:pt x="42" y="27"/>
                      <a:pt x="41" y="27"/>
                      <a:pt x="41" y="27"/>
                    </a:cubicBezTo>
                    <a:cubicBezTo>
                      <a:pt x="40" y="26"/>
                      <a:pt x="39" y="25"/>
                      <a:pt x="38" y="25"/>
                    </a:cubicBezTo>
                    <a:cubicBezTo>
                      <a:pt x="37" y="24"/>
                      <a:pt x="36" y="23"/>
                      <a:pt x="35" y="22"/>
                    </a:cubicBezTo>
                    <a:cubicBezTo>
                      <a:pt x="35" y="20"/>
                      <a:pt x="34" y="18"/>
                      <a:pt x="34" y="16"/>
                    </a:cubicBezTo>
                    <a:cubicBezTo>
                      <a:pt x="33" y="14"/>
                      <a:pt x="33" y="13"/>
                      <a:pt x="32" y="11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1" y="9"/>
                      <a:pt x="31" y="9"/>
                      <a:pt x="31" y="8"/>
                    </a:cubicBezTo>
                    <a:cubicBezTo>
                      <a:pt x="30" y="5"/>
                      <a:pt x="29" y="3"/>
                      <a:pt x="27" y="0"/>
                    </a:cubicBezTo>
                    <a:cubicBezTo>
                      <a:pt x="28" y="2"/>
                      <a:pt x="28" y="3"/>
                      <a:pt x="28" y="4"/>
                    </a:cubicBezTo>
                    <a:cubicBezTo>
                      <a:pt x="29" y="6"/>
                      <a:pt x="29" y="7"/>
                      <a:pt x="29" y="9"/>
                    </a:cubicBezTo>
                    <a:cubicBezTo>
                      <a:pt x="30" y="11"/>
                      <a:pt x="30" y="13"/>
                      <a:pt x="31" y="15"/>
                    </a:cubicBezTo>
                    <a:cubicBezTo>
                      <a:pt x="31" y="15"/>
                      <a:pt x="31" y="15"/>
                      <a:pt x="31" y="16"/>
                    </a:cubicBezTo>
                    <a:cubicBezTo>
                      <a:pt x="31" y="16"/>
                      <a:pt x="31" y="17"/>
                      <a:pt x="31" y="17"/>
                    </a:cubicBezTo>
                    <a:cubicBezTo>
                      <a:pt x="31" y="18"/>
                      <a:pt x="30" y="19"/>
                      <a:pt x="30" y="19"/>
                    </a:cubicBezTo>
                    <a:cubicBezTo>
                      <a:pt x="30" y="20"/>
                      <a:pt x="30" y="20"/>
                      <a:pt x="30" y="21"/>
                    </a:cubicBezTo>
                    <a:cubicBezTo>
                      <a:pt x="30" y="22"/>
                      <a:pt x="30" y="23"/>
                      <a:pt x="29" y="25"/>
                    </a:cubicBezTo>
                    <a:cubicBezTo>
                      <a:pt x="28" y="30"/>
                      <a:pt x="26" y="34"/>
                      <a:pt x="23" y="39"/>
                    </a:cubicBezTo>
                    <a:cubicBezTo>
                      <a:pt x="23" y="40"/>
                      <a:pt x="22" y="41"/>
                      <a:pt x="21" y="42"/>
                    </a:cubicBezTo>
                    <a:cubicBezTo>
                      <a:pt x="21" y="43"/>
                      <a:pt x="20" y="44"/>
                      <a:pt x="19" y="45"/>
                    </a:cubicBezTo>
                    <a:cubicBezTo>
                      <a:pt x="18" y="47"/>
                      <a:pt x="16" y="48"/>
                      <a:pt x="14" y="50"/>
                    </a:cubicBezTo>
                    <a:cubicBezTo>
                      <a:pt x="9" y="53"/>
                      <a:pt x="5" y="55"/>
                      <a:pt x="0" y="57"/>
                    </a:cubicBezTo>
                    <a:cubicBezTo>
                      <a:pt x="2" y="56"/>
                      <a:pt x="5" y="55"/>
                      <a:pt x="7" y="54"/>
                    </a:cubicBezTo>
                    <a:cubicBezTo>
                      <a:pt x="9" y="53"/>
                      <a:pt x="12" y="52"/>
                      <a:pt x="14" y="51"/>
                    </a:cubicBezTo>
                    <a:cubicBezTo>
                      <a:pt x="16" y="49"/>
                      <a:pt x="18" y="48"/>
                      <a:pt x="20" y="46"/>
                    </a:cubicBezTo>
                    <a:cubicBezTo>
                      <a:pt x="21" y="45"/>
                      <a:pt x="22" y="44"/>
                      <a:pt x="22" y="43"/>
                    </a:cubicBezTo>
                    <a:cubicBezTo>
                      <a:pt x="23" y="42"/>
                      <a:pt x="24" y="40"/>
                      <a:pt x="25" y="39"/>
                    </a:cubicBezTo>
                    <a:cubicBezTo>
                      <a:pt x="26" y="37"/>
                      <a:pt x="27" y="35"/>
                      <a:pt x="28" y="32"/>
                    </a:cubicBezTo>
                    <a:cubicBezTo>
                      <a:pt x="29" y="30"/>
                      <a:pt x="30" y="28"/>
                      <a:pt x="31" y="25"/>
                    </a:cubicBezTo>
                    <a:cubicBezTo>
                      <a:pt x="31" y="24"/>
                      <a:pt x="32" y="23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3" y="25"/>
                      <a:pt x="33" y="29"/>
                      <a:pt x="33" y="33"/>
                    </a:cubicBezTo>
                    <a:cubicBezTo>
                      <a:pt x="34" y="34"/>
                      <a:pt x="34" y="35"/>
                      <a:pt x="34" y="36"/>
                    </a:cubicBezTo>
                    <a:cubicBezTo>
                      <a:pt x="33" y="37"/>
                      <a:pt x="33" y="38"/>
                      <a:pt x="33" y="39"/>
                    </a:cubicBezTo>
                    <a:cubicBezTo>
                      <a:pt x="32" y="41"/>
                      <a:pt x="31" y="44"/>
                      <a:pt x="29" y="46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29" y="47"/>
                      <a:pt x="28" y="48"/>
                      <a:pt x="28" y="48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6" y="51"/>
                      <a:pt x="25" y="52"/>
                      <a:pt x="25" y="53"/>
                    </a:cubicBezTo>
                    <a:cubicBezTo>
                      <a:pt x="23" y="55"/>
                      <a:pt x="21" y="58"/>
                      <a:pt x="20" y="60"/>
                    </a:cubicBezTo>
                    <a:cubicBezTo>
                      <a:pt x="16" y="64"/>
                      <a:pt x="13" y="69"/>
                      <a:pt x="11" y="74"/>
                    </a:cubicBezTo>
                    <a:cubicBezTo>
                      <a:pt x="10" y="77"/>
                      <a:pt x="9" y="80"/>
                      <a:pt x="8" y="82"/>
                    </a:cubicBezTo>
                    <a:cubicBezTo>
                      <a:pt x="7" y="85"/>
                      <a:pt x="7" y="88"/>
                      <a:pt x="8" y="91"/>
                    </a:cubicBezTo>
                    <a:cubicBezTo>
                      <a:pt x="8" y="88"/>
                      <a:pt x="9" y="85"/>
                      <a:pt x="10" y="8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98" name="Freeform 1869"/>
              <p:cNvSpPr/>
              <p:nvPr/>
            </p:nvSpPr>
            <p:spPr>
              <a:xfrm>
                <a:off x="5113297" y="3330593"/>
                <a:ext cx="139701" cy="87313"/>
              </a:xfrm>
              <a:custGeom>
                <a:avLst/>
                <a:gdLst>
                  <a:gd name="txL" fmla="*/ 0 w 37"/>
                  <a:gd name="txT" fmla="*/ 0 h 23"/>
                  <a:gd name="txR" fmla="*/ 37 w 37"/>
                  <a:gd name="txB" fmla="*/ 23 h 2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3">
                    <a:moveTo>
                      <a:pt x="37" y="23"/>
                    </a:moveTo>
                    <a:cubicBezTo>
                      <a:pt x="30" y="20"/>
                      <a:pt x="23" y="19"/>
                      <a:pt x="16" y="15"/>
                    </a:cubicBezTo>
                    <a:cubicBezTo>
                      <a:pt x="13" y="13"/>
                      <a:pt x="10" y="10"/>
                      <a:pt x="8" y="7"/>
                    </a:cubicBezTo>
                    <a:cubicBezTo>
                      <a:pt x="6" y="5"/>
                      <a:pt x="3" y="1"/>
                      <a:pt x="0" y="0"/>
                    </a:cubicBezTo>
                    <a:cubicBezTo>
                      <a:pt x="2" y="5"/>
                      <a:pt x="3" y="9"/>
                      <a:pt x="5" y="14"/>
                    </a:cubicBezTo>
                    <a:cubicBezTo>
                      <a:pt x="9" y="17"/>
                      <a:pt x="16" y="19"/>
                      <a:pt x="19" y="20"/>
                    </a:cubicBezTo>
                    <a:cubicBezTo>
                      <a:pt x="25" y="22"/>
                      <a:pt x="31" y="22"/>
                      <a:pt x="37" y="2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599" name="Picture 1871"/>
              <p:cNvPicPr>
                <a:picLocks noChangeAspect="1"/>
              </p:cNvPicPr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5273636" y="3298842"/>
                <a:ext cx="112713" cy="1793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00" name="Freeform 1872"/>
              <p:cNvSpPr/>
              <p:nvPr/>
            </p:nvSpPr>
            <p:spPr>
              <a:xfrm>
                <a:off x="5184735" y="3286142"/>
                <a:ext cx="101601" cy="142876"/>
              </a:xfrm>
              <a:custGeom>
                <a:avLst/>
                <a:gdLst>
                  <a:gd name="txL" fmla="*/ 0 w 27"/>
                  <a:gd name="txT" fmla="*/ 0 h 38"/>
                  <a:gd name="txR" fmla="*/ 27 w 27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38">
                    <a:moveTo>
                      <a:pt x="20" y="18"/>
                    </a:moveTo>
                    <a:cubicBezTo>
                      <a:pt x="21" y="22"/>
                      <a:pt x="22" y="28"/>
                      <a:pt x="23" y="31"/>
                    </a:cubicBezTo>
                    <a:cubicBezTo>
                      <a:pt x="24" y="34"/>
                      <a:pt x="27" y="38"/>
                      <a:pt x="27" y="38"/>
                    </a:cubicBezTo>
                    <a:cubicBezTo>
                      <a:pt x="25" y="34"/>
                      <a:pt x="25" y="30"/>
                      <a:pt x="25" y="26"/>
                    </a:cubicBezTo>
                    <a:cubicBezTo>
                      <a:pt x="25" y="21"/>
                      <a:pt x="25" y="16"/>
                      <a:pt x="25" y="12"/>
                    </a:cubicBezTo>
                    <a:cubicBezTo>
                      <a:pt x="25" y="7"/>
                      <a:pt x="21" y="4"/>
                      <a:pt x="17" y="1"/>
                    </a:cubicBezTo>
                    <a:cubicBezTo>
                      <a:pt x="17" y="1"/>
                      <a:pt x="16" y="0"/>
                      <a:pt x="15" y="0"/>
                    </a:cubicBezTo>
                    <a:cubicBezTo>
                      <a:pt x="10" y="0"/>
                      <a:pt x="5" y="0"/>
                      <a:pt x="0" y="1"/>
                    </a:cubicBezTo>
                    <a:cubicBezTo>
                      <a:pt x="2" y="1"/>
                      <a:pt x="5" y="2"/>
                      <a:pt x="7" y="3"/>
                    </a:cubicBezTo>
                    <a:cubicBezTo>
                      <a:pt x="16" y="7"/>
                      <a:pt x="19" y="14"/>
                      <a:pt x="20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01" name="Freeform 1873"/>
              <p:cNvSpPr/>
              <p:nvPr/>
            </p:nvSpPr>
            <p:spPr>
              <a:xfrm>
                <a:off x="5113297" y="3308367"/>
                <a:ext cx="233364" cy="169864"/>
              </a:xfrm>
              <a:custGeom>
                <a:avLst/>
                <a:gdLst>
                  <a:gd name="txL" fmla="*/ 0 w 62"/>
                  <a:gd name="txT" fmla="*/ 0 h 45"/>
                  <a:gd name="txR" fmla="*/ 62 w 62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45">
                    <a:moveTo>
                      <a:pt x="35" y="6"/>
                    </a:moveTo>
                    <a:cubicBezTo>
                      <a:pt x="36" y="7"/>
                      <a:pt x="37" y="9"/>
                      <a:pt x="38" y="10"/>
                    </a:cubicBezTo>
                    <a:cubicBezTo>
                      <a:pt x="39" y="13"/>
                      <a:pt x="39" y="16"/>
                      <a:pt x="40" y="19"/>
                    </a:cubicBezTo>
                    <a:cubicBezTo>
                      <a:pt x="40" y="20"/>
                      <a:pt x="40" y="22"/>
                      <a:pt x="41" y="23"/>
                    </a:cubicBezTo>
                    <a:cubicBezTo>
                      <a:pt x="41" y="24"/>
                      <a:pt x="41" y="25"/>
                      <a:pt x="41" y="26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9"/>
                      <a:pt x="42" y="30"/>
                      <a:pt x="42" y="30"/>
                    </a:cubicBezTo>
                    <a:cubicBezTo>
                      <a:pt x="41" y="29"/>
                      <a:pt x="40" y="28"/>
                      <a:pt x="40" y="27"/>
                    </a:cubicBezTo>
                    <a:cubicBezTo>
                      <a:pt x="39" y="27"/>
                      <a:pt x="39" y="26"/>
                      <a:pt x="38" y="25"/>
                    </a:cubicBezTo>
                    <a:cubicBezTo>
                      <a:pt x="38" y="25"/>
                      <a:pt x="37" y="24"/>
                      <a:pt x="37" y="23"/>
                    </a:cubicBezTo>
                    <a:cubicBezTo>
                      <a:pt x="36" y="22"/>
                      <a:pt x="35" y="21"/>
                      <a:pt x="34" y="20"/>
                    </a:cubicBezTo>
                    <a:cubicBezTo>
                      <a:pt x="33" y="19"/>
                      <a:pt x="32" y="18"/>
                      <a:pt x="31" y="17"/>
                    </a:cubicBezTo>
                    <a:cubicBezTo>
                      <a:pt x="30" y="15"/>
                      <a:pt x="30" y="14"/>
                      <a:pt x="29" y="13"/>
                    </a:cubicBezTo>
                    <a:cubicBezTo>
                      <a:pt x="28" y="12"/>
                      <a:pt x="28" y="11"/>
                      <a:pt x="27" y="11"/>
                    </a:cubicBezTo>
                    <a:cubicBezTo>
                      <a:pt x="27" y="10"/>
                      <a:pt x="26" y="9"/>
                      <a:pt x="25" y="8"/>
                    </a:cubicBezTo>
                    <a:cubicBezTo>
                      <a:pt x="24" y="7"/>
                      <a:pt x="23" y="6"/>
                      <a:pt x="21" y="4"/>
                    </a:cubicBezTo>
                    <a:cubicBezTo>
                      <a:pt x="21" y="4"/>
                      <a:pt x="20" y="3"/>
                      <a:pt x="19" y="3"/>
                    </a:cubicBezTo>
                    <a:cubicBezTo>
                      <a:pt x="18" y="2"/>
                      <a:pt x="17" y="2"/>
                      <a:pt x="16" y="2"/>
                    </a:cubicBezTo>
                    <a:cubicBezTo>
                      <a:pt x="18" y="2"/>
                      <a:pt x="20" y="3"/>
                      <a:pt x="21" y="5"/>
                    </a:cubicBezTo>
                    <a:cubicBezTo>
                      <a:pt x="22" y="6"/>
                      <a:pt x="24" y="7"/>
                      <a:pt x="25" y="9"/>
                    </a:cubicBezTo>
                    <a:cubicBezTo>
                      <a:pt x="25" y="10"/>
                      <a:pt x="26" y="10"/>
                      <a:pt x="26" y="11"/>
                    </a:cubicBezTo>
                    <a:cubicBezTo>
                      <a:pt x="27" y="12"/>
                      <a:pt x="27" y="13"/>
                      <a:pt x="28" y="13"/>
                    </a:cubicBezTo>
                    <a:cubicBezTo>
                      <a:pt x="28" y="14"/>
                      <a:pt x="28" y="14"/>
                      <a:pt x="29" y="15"/>
                    </a:cubicBezTo>
                    <a:cubicBezTo>
                      <a:pt x="25" y="12"/>
                      <a:pt x="22" y="9"/>
                      <a:pt x="18" y="7"/>
                    </a:cubicBezTo>
                    <a:cubicBezTo>
                      <a:pt x="16" y="5"/>
                      <a:pt x="13" y="4"/>
                      <a:pt x="9" y="2"/>
                    </a:cubicBezTo>
                    <a:cubicBezTo>
                      <a:pt x="8" y="2"/>
                      <a:pt x="6" y="1"/>
                      <a:pt x="5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6" y="2"/>
                      <a:pt x="7" y="3"/>
                      <a:pt x="9" y="4"/>
                    </a:cubicBezTo>
                    <a:cubicBezTo>
                      <a:pt x="12" y="5"/>
                      <a:pt x="15" y="7"/>
                      <a:pt x="17" y="8"/>
                    </a:cubicBezTo>
                    <a:cubicBezTo>
                      <a:pt x="23" y="12"/>
                      <a:pt x="28" y="16"/>
                      <a:pt x="32" y="21"/>
                    </a:cubicBezTo>
                    <a:cubicBezTo>
                      <a:pt x="33" y="22"/>
                      <a:pt x="34" y="23"/>
                      <a:pt x="35" y="24"/>
                    </a:cubicBezTo>
                    <a:cubicBezTo>
                      <a:pt x="36" y="25"/>
                      <a:pt x="36" y="26"/>
                      <a:pt x="37" y="26"/>
                    </a:cubicBezTo>
                    <a:cubicBezTo>
                      <a:pt x="37" y="27"/>
                      <a:pt x="38" y="28"/>
                      <a:pt x="38" y="28"/>
                    </a:cubicBezTo>
                    <a:cubicBezTo>
                      <a:pt x="38" y="28"/>
                      <a:pt x="38" y="28"/>
                      <a:pt x="38" y="28"/>
                    </a:cubicBezTo>
                    <a:cubicBezTo>
                      <a:pt x="38" y="28"/>
                      <a:pt x="38" y="28"/>
                      <a:pt x="38" y="28"/>
                    </a:cubicBezTo>
                    <a:cubicBezTo>
                      <a:pt x="37" y="28"/>
                      <a:pt x="36" y="28"/>
                      <a:pt x="35" y="27"/>
                    </a:cubicBezTo>
                    <a:cubicBezTo>
                      <a:pt x="35" y="27"/>
                      <a:pt x="34" y="27"/>
                      <a:pt x="33" y="26"/>
                    </a:cubicBezTo>
                    <a:cubicBezTo>
                      <a:pt x="29" y="25"/>
                      <a:pt x="26" y="25"/>
                      <a:pt x="22" y="23"/>
                    </a:cubicBezTo>
                    <a:cubicBezTo>
                      <a:pt x="21" y="23"/>
                      <a:pt x="21" y="23"/>
                      <a:pt x="20" y="22"/>
                    </a:cubicBezTo>
                    <a:cubicBezTo>
                      <a:pt x="19" y="22"/>
                      <a:pt x="18" y="21"/>
                      <a:pt x="18" y="21"/>
                    </a:cubicBezTo>
                    <a:cubicBezTo>
                      <a:pt x="16" y="20"/>
                      <a:pt x="15" y="19"/>
                      <a:pt x="13" y="18"/>
                    </a:cubicBezTo>
                    <a:cubicBezTo>
                      <a:pt x="12" y="17"/>
                      <a:pt x="10" y="15"/>
                      <a:pt x="9" y="14"/>
                    </a:cubicBezTo>
                    <a:cubicBezTo>
                      <a:pt x="8" y="13"/>
                      <a:pt x="7" y="12"/>
                      <a:pt x="5" y="10"/>
                    </a:cubicBezTo>
                    <a:cubicBezTo>
                      <a:pt x="7" y="12"/>
                      <a:pt x="8" y="13"/>
                      <a:pt x="9" y="14"/>
                    </a:cubicBezTo>
                    <a:cubicBezTo>
                      <a:pt x="10" y="16"/>
                      <a:pt x="12" y="17"/>
                      <a:pt x="13" y="18"/>
                    </a:cubicBezTo>
                    <a:cubicBezTo>
                      <a:pt x="14" y="19"/>
                      <a:pt x="16" y="20"/>
                      <a:pt x="17" y="21"/>
                    </a:cubicBezTo>
                    <a:cubicBezTo>
                      <a:pt x="18" y="22"/>
                      <a:pt x="19" y="22"/>
                      <a:pt x="19" y="23"/>
                    </a:cubicBezTo>
                    <a:cubicBezTo>
                      <a:pt x="20" y="23"/>
                      <a:pt x="21" y="24"/>
                      <a:pt x="22" y="24"/>
                    </a:cubicBezTo>
                    <a:cubicBezTo>
                      <a:pt x="25" y="25"/>
                      <a:pt x="29" y="26"/>
                      <a:pt x="33" y="27"/>
                    </a:cubicBezTo>
                    <a:cubicBezTo>
                      <a:pt x="34" y="28"/>
                      <a:pt x="36" y="28"/>
                      <a:pt x="38" y="29"/>
                    </a:cubicBezTo>
                    <a:cubicBezTo>
                      <a:pt x="38" y="30"/>
                      <a:pt x="39" y="30"/>
                      <a:pt x="40" y="31"/>
                    </a:cubicBezTo>
                    <a:cubicBezTo>
                      <a:pt x="40" y="31"/>
                      <a:pt x="40" y="31"/>
                      <a:pt x="41" y="31"/>
                    </a:cubicBezTo>
                    <a:cubicBezTo>
                      <a:pt x="42" y="33"/>
                      <a:pt x="43" y="34"/>
                      <a:pt x="45" y="36"/>
                    </a:cubicBezTo>
                    <a:cubicBezTo>
                      <a:pt x="46" y="37"/>
                      <a:pt x="47" y="38"/>
                      <a:pt x="48" y="38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47" y="39"/>
                      <a:pt x="46" y="39"/>
                      <a:pt x="45" y="39"/>
                    </a:cubicBezTo>
                    <a:cubicBezTo>
                      <a:pt x="45" y="39"/>
                      <a:pt x="44" y="39"/>
                      <a:pt x="43" y="39"/>
                    </a:cubicBezTo>
                    <a:cubicBezTo>
                      <a:pt x="42" y="39"/>
                      <a:pt x="40" y="39"/>
                      <a:pt x="39" y="39"/>
                    </a:cubicBezTo>
                    <a:cubicBezTo>
                      <a:pt x="37" y="39"/>
                      <a:pt x="36" y="39"/>
                      <a:pt x="34" y="39"/>
                    </a:cubicBezTo>
                    <a:cubicBezTo>
                      <a:pt x="31" y="39"/>
                      <a:pt x="29" y="38"/>
                      <a:pt x="26" y="37"/>
                    </a:cubicBezTo>
                    <a:cubicBezTo>
                      <a:pt x="24" y="36"/>
                      <a:pt x="23" y="36"/>
                      <a:pt x="22" y="35"/>
                    </a:cubicBezTo>
                    <a:cubicBezTo>
                      <a:pt x="20" y="35"/>
                      <a:pt x="19" y="34"/>
                      <a:pt x="18" y="33"/>
                    </a:cubicBezTo>
                    <a:cubicBezTo>
                      <a:pt x="19" y="34"/>
                      <a:pt x="20" y="35"/>
                      <a:pt x="22" y="35"/>
                    </a:cubicBezTo>
                    <a:cubicBezTo>
                      <a:pt x="23" y="36"/>
                      <a:pt x="24" y="37"/>
                      <a:pt x="26" y="37"/>
                    </a:cubicBezTo>
                    <a:cubicBezTo>
                      <a:pt x="28" y="38"/>
                      <a:pt x="31" y="39"/>
                      <a:pt x="34" y="40"/>
                    </a:cubicBezTo>
                    <a:cubicBezTo>
                      <a:pt x="36" y="40"/>
                      <a:pt x="37" y="40"/>
                      <a:pt x="39" y="40"/>
                    </a:cubicBezTo>
                    <a:cubicBezTo>
                      <a:pt x="40" y="40"/>
                      <a:pt x="42" y="40"/>
                      <a:pt x="43" y="40"/>
                    </a:cubicBezTo>
                    <a:cubicBezTo>
                      <a:pt x="44" y="40"/>
                      <a:pt x="44" y="40"/>
                      <a:pt x="45" y="40"/>
                    </a:cubicBezTo>
                    <a:cubicBezTo>
                      <a:pt x="45" y="40"/>
                      <a:pt x="45" y="40"/>
                      <a:pt x="46" y="40"/>
                    </a:cubicBezTo>
                    <a:cubicBezTo>
                      <a:pt x="46" y="40"/>
                      <a:pt x="47" y="40"/>
                      <a:pt x="48" y="40"/>
                    </a:cubicBezTo>
                    <a:cubicBezTo>
                      <a:pt x="49" y="40"/>
                      <a:pt x="49" y="40"/>
                      <a:pt x="50" y="40"/>
                    </a:cubicBezTo>
                    <a:cubicBezTo>
                      <a:pt x="51" y="40"/>
                      <a:pt x="52" y="41"/>
                      <a:pt x="53" y="41"/>
                    </a:cubicBezTo>
                    <a:cubicBezTo>
                      <a:pt x="54" y="42"/>
                      <a:pt x="55" y="43"/>
                      <a:pt x="56" y="43"/>
                    </a:cubicBezTo>
                    <a:cubicBezTo>
                      <a:pt x="56" y="43"/>
                      <a:pt x="56" y="43"/>
                      <a:pt x="57" y="43"/>
                    </a:cubicBezTo>
                    <a:cubicBezTo>
                      <a:pt x="57" y="43"/>
                      <a:pt x="57" y="43"/>
                      <a:pt x="57" y="43"/>
                    </a:cubicBezTo>
                    <a:cubicBezTo>
                      <a:pt x="57" y="43"/>
                      <a:pt x="57" y="43"/>
                      <a:pt x="57" y="44"/>
                    </a:cubicBezTo>
                    <a:cubicBezTo>
                      <a:pt x="59" y="44"/>
                      <a:pt x="61" y="45"/>
                      <a:pt x="62" y="45"/>
                    </a:cubicBezTo>
                    <a:cubicBezTo>
                      <a:pt x="62" y="45"/>
                      <a:pt x="61" y="45"/>
                      <a:pt x="60" y="44"/>
                    </a:cubicBezTo>
                    <a:cubicBezTo>
                      <a:pt x="59" y="44"/>
                      <a:pt x="59" y="43"/>
                      <a:pt x="58" y="43"/>
                    </a:cubicBezTo>
                    <a:cubicBezTo>
                      <a:pt x="57" y="42"/>
                      <a:pt x="56" y="42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0"/>
                      <a:pt x="53" y="39"/>
                      <a:pt x="53" y="39"/>
                    </a:cubicBezTo>
                    <a:cubicBezTo>
                      <a:pt x="53" y="39"/>
                      <a:pt x="53" y="38"/>
                      <a:pt x="53" y="38"/>
                    </a:cubicBezTo>
                    <a:cubicBezTo>
                      <a:pt x="52" y="38"/>
                      <a:pt x="52" y="37"/>
                      <a:pt x="51" y="36"/>
                    </a:cubicBezTo>
                    <a:cubicBezTo>
                      <a:pt x="50" y="34"/>
                      <a:pt x="49" y="31"/>
                      <a:pt x="48" y="29"/>
                    </a:cubicBezTo>
                    <a:cubicBezTo>
                      <a:pt x="48" y="28"/>
                      <a:pt x="48" y="27"/>
                      <a:pt x="48" y="27"/>
                    </a:cubicBezTo>
                    <a:cubicBezTo>
                      <a:pt x="47" y="26"/>
                      <a:pt x="47" y="25"/>
                      <a:pt x="47" y="25"/>
                    </a:cubicBezTo>
                    <a:cubicBezTo>
                      <a:pt x="47" y="23"/>
                      <a:pt x="47" y="22"/>
                      <a:pt x="48" y="20"/>
                    </a:cubicBezTo>
                    <a:cubicBezTo>
                      <a:pt x="48" y="18"/>
                      <a:pt x="49" y="15"/>
                      <a:pt x="50" y="13"/>
                    </a:cubicBezTo>
                    <a:cubicBezTo>
                      <a:pt x="50" y="14"/>
                      <a:pt x="49" y="15"/>
                      <a:pt x="49" y="16"/>
                    </a:cubicBezTo>
                    <a:cubicBezTo>
                      <a:pt x="48" y="18"/>
                      <a:pt x="47" y="19"/>
                      <a:pt x="47" y="20"/>
                    </a:cubicBezTo>
                    <a:cubicBezTo>
                      <a:pt x="47" y="22"/>
                      <a:pt x="47" y="23"/>
                      <a:pt x="47" y="25"/>
                    </a:cubicBezTo>
                    <a:cubicBezTo>
                      <a:pt x="47" y="25"/>
                      <a:pt x="47" y="26"/>
                      <a:pt x="47" y="27"/>
                    </a:cubicBezTo>
                    <a:cubicBezTo>
                      <a:pt x="47" y="27"/>
                      <a:pt x="47" y="28"/>
                      <a:pt x="47" y="29"/>
                    </a:cubicBezTo>
                    <a:cubicBezTo>
                      <a:pt x="48" y="30"/>
                      <a:pt x="48" y="32"/>
                      <a:pt x="49" y="33"/>
                    </a:cubicBezTo>
                    <a:cubicBezTo>
                      <a:pt x="49" y="34"/>
                      <a:pt x="50" y="36"/>
                      <a:pt x="50" y="37"/>
                    </a:cubicBezTo>
                    <a:cubicBezTo>
                      <a:pt x="51" y="37"/>
                      <a:pt x="51" y="38"/>
                      <a:pt x="52" y="39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50" y="37"/>
                      <a:pt x="48" y="36"/>
                      <a:pt x="46" y="34"/>
                    </a:cubicBezTo>
                    <a:cubicBezTo>
                      <a:pt x="46" y="34"/>
                      <a:pt x="45" y="34"/>
                      <a:pt x="45" y="33"/>
                    </a:cubicBezTo>
                    <a:cubicBezTo>
                      <a:pt x="45" y="33"/>
                      <a:pt x="44" y="32"/>
                      <a:pt x="44" y="32"/>
                    </a:cubicBezTo>
                    <a:cubicBezTo>
                      <a:pt x="43" y="31"/>
                      <a:pt x="43" y="29"/>
                      <a:pt x="42" y="28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5"/>
                      <a:pt x="42" y="24"/>
                      <a:pt x="42" y="23"/>
                    </a:cubicBezTo>
                    <a:cubicBezTo>
                      <a:pt x="41" y="22"/>
                      <a:pt x="41" y="20"/>
                      <a:pt x="41" y="19"/>
                    </a:cubicBezTo>
                    <a:cubicBezTo>
                      <a:pt x="40" y="16"/>
                      <a:pt x="40" y="13"/>
                      <a:pt x="39" y="10"/>
                    </a:cubicBezTo>
                    <a:cubicBezTo>
                      <a:pt x="38" y="8"/>
                      <a:pt x="37" y="7"/>
                      <a:pt x="37" y="5"/>
                    </a:cubicBezTo>
                    <a:cubicBezTo>
                      <a:pt x="35" y="4"/>
                      <a:pt x="34" y="3"/>
                      <a:pt x="33" y="2"/>
                    </a:cubicBezTo>
                    <a:cubicBezTo>
                      <a:pt x="34" y="3"/>
                      <a:pt x="35" y="5"/>
                      <a:pt x="35" y="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02" name="Freeform 1874"/>
              <p:cNvSpPr/>
              <p:nvPr/>
            </p:nvSpPr>
            <p:spPr>
              <a:xfrm>
                <a:off x="4205242" y="4078310"/>
                <a:ext cx="184151" cy="120651"/>
              </a:xfrm>
              <a:custGeom>
                <a:avLst/>
                <a:gdLst>
                  <a:gd name="txL" fmla="*/ 0 w 49"/>
                  <a:gd name="txT" fmla="*/ 0 h 32"/>
                  <a:gd name="txR" fmla="*/ 49 w 49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32">
                    <a:moveTo>
                      <a:pt x="49" y="32"/>
                    </a:moveTo>
                    <a:cubicBezTo>
                      <a:pt x="40" y="28"/>
                      <a:pt x="30" y="26"/>
                      <a:pt x="22" y="20"/>
                    </a:cubicBezTo>
                    <a:cubicBezTo>
                      <a:pt x="17" y="17"/>
                      <a:pt x="13" y="14"/>
                      <a:pt x="10" y="9"/>
                    </a:cubicBezTo>
                    <a:cubicBezTo>
                      <a:pt x="7" y="6"/>
                      <a:pt x="4" y="2"/>
                      <a:pt x="0" y="0"/>
                    </a:cubicBezTo>
                    <a:cubicBezTo>
                      <a:pt x="2" y="6"/>
                      <a:pt x="4" y="13"/>
                      <a:pt x="7" y="19"/>
                    </a:cubicBezTo>
                    <a:cubicBezTo>
                      <a:pt x="12" y="23"/>
                      <a:pt x="21" y="27"/>
                      <a:pt x="25" y="28"/>
                    </a:cubicBezTo>
                    <a:cubicBezTo>
                      <a:pt x="33" y="30"/>
                      <a:pt x="41" y="31"/>
                      <a:pt x="49" y="3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03" name="Picture 1876"/>
              <p:cNvPicPr>
                <a:picLocks noChangeAspect="1"/>
              </p:cNvPicPr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421143" y="4029097"/>
                <a:ext cx="134938" cy="2492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04" name="Freeform 1877"/>
              <p:cNvSpPr/>
              <p:nvPr/>
            </p:nvSpPr>
            <p:spPr>
              <a:xfrm>
                <a:off x="4298905" y="4011635"/>
                <a:ext cx="134938" cy="201614"/>
              </a:xfrm>
              <a:custGeom>
                <a:avLst/>
                <a:gdLst>
                  <a:gd name="txL" fmla="*/ 0 w 36"/>
                  <a:gd name="txT" fmla="*/ 0 h 54"/>
                  <a:gd name="txR" fmla="*/ 36 w 36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54">
                    <a:moveTo>
                      <a:pt x="27" y="26"/>
                    </a:moveTo>
                    <a:cubicBezTo>
                      <a:pt x="27" y="31"/>
                      <a:pt x="29" y="40"/>
                      <a:pt x="30" y="44"/>
                    </a:cubicBezTo>
                    <a:cubicBezTo>
                      <a:pt x="31" y="48"/>
                      <a:pt x="36" y="54"/>
                      <a:pt x="36" y="54"/>
                    </a:cubicBezTo>
                    <a:cubicBezTo>
                      <a:pt x="34" y="49"/>
                      <a:pt x="33" y="42"/>
                      <a:pt x="33" y="36"/>
                    </a:cubicBezTo>
                    <a:cubicBezTo>
                      <a:pt x="33" y="30"/>
                      <a:pt x="34" y="23"/>
                      <a:pt x="34" y="16"/>
                    </a:cubicBezTo>
                    <a:cubicBezTo>
                      <a:pt x="33" y="10"/>
                      <a:pt x="29" y="5"/>
                      <a:pt x="24" y="1"/>
                    </a:cubicBezTo>
                    <a:cubicBezTo>
                      <a:pt x="23" y="1"/>
                      <a:pt x="22" y="0"/>
                      <a:pt x="21" y="0"/>
                    </a:cubicBezTo>
                    <a:cubicBezTo>
                      <a:pt x="14" y="0"/>
                      <a:pt x="7" y="0"/>
                      <a:pt x="0" y="1"/>
                    </a:cubicBezTo>
                    <a:cubicBezTo>
                      <a:pt x="3" y="2"/>
                      <a:pt x="7" y="3"/>
                      <a:pt x="9" y="4"/>
                    </a:cubicBezTo>
                    <a:cubicBezTo>
                      <a:pt x="21" y="10"/>
                      <a:pt x="26" y="20"/>
                      <a:pt x="27" y="2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05" name="Freeform 1878"/>
              <p:cNvSpPr/>
              <p:nvPr/>
            </p:nvSpPr>
            <p:spPr>
              <a:xfrm>
                <a:off x="4205242" y="4044972"/>
                <a:ext cx="307977" cy="239714"/>
              </a:xfrm>
              <a:custGeom>
                <a:avLst/>
                <a:gdLst>
                  <a:gd name="txL" fmla="*/ 0 w 82"/>
                  <a:gd name="txT" fmla="*/ 0 h 64"/>
                  <a:gd name="txR" fmla="*/ 82 w 82"/>
                  <a:gd name="txB" fmla="*/ 64 h 6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64">
                    <a:moveTo>
                      <a:pt x="47" y="8"/>
                    </a:moveTo>
                    <a:cubicBezTo>
                      <a:pt x="48" y="10"/>
                      <a:pt x="49" y="12"/>
                      <a:pt x="50" y="14"/>
                    </a:cubicBezTo>
                    <a:cubicBezTo>
                      <a:pt x="51" y="18"/>
                      <a:pt x="52" y="22"/>
                      <a:pt x="53" y="26"/>
                    </a:cubicBezTo>
                    <a:cubicBezTo>
                      <a:pt x="53" y="29"/>
                      <a:pt x="53" y="31"/>
                      <a:pt x="54" y="33"/>
                    </a:cubicBezTo>
                    <a:cubicBezTo>
                      <a:pt x="54" y="34"/>
                      <a:pt x="54" y="35"/>
                      <a:pt x="54" y="36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4" y="38"/>
                      <a:pt x="54" y="38"/>
                      <a:pt x="54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41"/>
                      <a:pt x="55" y="42"/>
                      <a:pt x="55" y="43"/>
                    </a:cubicBezTo>
                    <a:cubicBezTo>
                      <a:pt x="54" y="41"/>
                      <a:pt x="53" y="40"/>
                      <a:pt x="52" y="39"/>
                    </a:cubicBezTo>
                    <a:cubicBezTo>
                      <a:pt x="52" y="38"/>
                      <a:pt x="51" y="37"/>
                      <a:pt x="51" y="36"/>
                    </a:cubicBezTo>
                    <a:cubicBezTo>
                      <a:pt x="50" y="35"/>
                      <a:pt x="49" y="34"/>
                      <a:pt x="49" y="33"/>
                    </a:cubicBezTo>
                    <a:cubicBezTo>
                      <a:pt x="47" y="31"/>
                      <a:pt x="46" y="29"/>
                      <a:pt x="45" y="28"/>
                    </a:cubicBezTo>
                    <a:cubicBezTo>
                      <a:pt x="43" y="26"/>
                      <a:pt x="42" y="25"/>
                      <a:pt x="41" y="24"/>
                    </a:cubicBezTo>
                    <a:cubicBezTo>
                      <a:pt x="40" y="22"/>
                      <a:pt x="39" y="20"/>
                      <a:pt x="38" y="18"/>
                    </a:cubicBezTo>
                    <a:cubicBezTo>
                      <a:pt x="37" y="17"/>
                      <a:pt x="37" y="16"/>
                      <a:pt x="36" y="15"/>
                    </a:cubicBezTo>
                    <a:cubicBezTo>
                      <a:pt x="35" y="14"/>
                      <a:pt x="34" y="13"/>
                      <a:pt x="34" y="12"/>
                    </a:cubicBezTo>
                    <a:cubicBezTo>
                      <a:pt x="32" y="10"/>
                      <a:pt x="31" y="8"/>
                      <a:pt x="29" y="6"/>
                    </a:cubicBezTo>
                    <a:cubicBezTo>
                      <a:pt x="28" y="5"/>
                      <a:pt x="27" y="4"/>
                      <a:pt x="25" y="4"/>
                    </a:cubicBezTo>
                    <a:cubicBezTo>
                      <a:pt x="24" y="3"/>
                      <a:pt x="23" y="3"/>
                      <a:pt x="22" y="3"/>
                    </a:cubicBezTo>
                    <a:cubicBezTo>
                      <a:pt x="24" y="3"/>
                      <a:pt x="26" y="5"/>
                      <a:pt x="28" y="6"/>
                    </a:cubicBezTo>
                    <a:cubicBezTo>
                      <a:pt x="30" y="8"/>
                      <a:pt x="31" y="10"/>
                      <a:pt x="33" y="12"/>
                    </a:cubicBezTo>
                    <a:cubicBezTo>
                      <a:pt x="34" y="13"/>
                      <a:pt x="34" y="14"/>
                      <a:pt x="35" y="15"/>
                    </a:cubicBezTo>
                    <a:cubicBezTo>
                      <a:pt x="36" y="16"/>
                      <a:pt x="36" y="18"/>
                      <a:pt x="37" y="19"/>
                    </a:cubicBezTo>
                    <a:cubicBezTo>
                      <a:pt x="37" y="19"/>
                      <a:pt x="37" y="20"/>
                      <a:pt x="38" y="20"/>
                    </a:cubicBezTo>
                    <a:cubicBezTo>
                      <a:pt x="34" y="16"/>
                      <a:pt x="29" y="13"/>
                      <a:pt x="24" y="10"/>
                    </a:cubicBezTo>
                    <a:cubicBezTo>
                      <a:pt x="21" y="8"/>
                      <a:pt x="17" y="5"/>
                      <a:pt x="13" y="3"/>
                    </a:cubicBezTo>
                    <a:cubicBezTo>
                      <a:pt x="11" y="3"/>
                      <a:pt x="8" y="2"/>
                      <a:pt x="6" y="1"/>
                    </a:cubicBezTo>
                    <a:cubicBezTo>
                      <a:pt x="4" y="1"/>
                      <a:pt x="2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4" y="2"/>
                      <a:pt x="5" y="2"/>
                      <a:pt x="6" y="3"/>
                    </a:cubicBezTo>
                    <a:cubicBezTo>
                      <a:pt x="8" y="4"/>
                      <a:pt x="10" y="5"/>
                      <a:pt x="12" y="6"/>
                    </a:cubicBezTo>
                    <a:cubicBezTo>
                      <a:pt x="16" y="7"/>
                      <a:pt x="19" y="10"/>
                      <a:pt x="23" y="12"/>
                    </a:cubicBezTo>
                    <a:cubicBezTo>
                      <a:pt x="31" y="17"/>
                      <a:pt x="37" y="22"/>
                      <a:pt x="43" y="29"/>
                    </a:cubicBezTo>
                    <a:cubicBezTo>
                      <a:pt x="44" y="31"/>
                      <a:pt x="46" y="32"/>
                      <a:pt x="47" y="34"/>
                    </a:cubicBezTo>
                    <a:cubicBezTo>
                      <a:pt x="47" y="35"/>
                      <a:pt x="48" y="36"/>
                      <a:pt x="49" y="37"/>
                    </a:cubicBezTo>
                    <a:cubicBezTo>
                      <a:pt x="49" y="38"/>
                      <a:pt x="50" y="39"/>
                      <a:pt x="50" y="40"/>
                    </a:cubicBezTo>
                    <a:cubicBezTo>
                      <a:pt x="50" y="40"/>
                      <a:pt x="50" y="40"/>
                      <a:pt x="51" y="40"/>
                    </a:cubicBezTo>
                    <a:cubicBezTo>
                      <a:pt x="50" y="40"/>
                      <a:pt x="50" y="40"/>
                      <a:pt x="50" y="40"/>
                    </a:cubicBezTo>
                    <a:cubicBezTo>
                      <a:pt x="49" y="39"/>
                      <a:pt x="48" y="39"/>
                      <a:pt x="47" y="38"/>
                    </a:cubicBezTo>
                    <a:cubicBezTo>
                      <a:pt x="46" y="38"/>
                      <a:pt x="44" y="37"/>
                      <a:pt x="43" y="37"/>
                    </a:cubicBezTo>
                    <a:cubicBezTo>
                      <a:pt x="39" y="36"/>
                      <a:pt x="34" y="35"/>
                      <a:pt x="29" y="33"/>
                    </a:cubicBezTo>
                    <a:cubicBezTo>
                      <a:pt x="28" y="33"/>
                      <a:pt x="27" y="32"/>
                      <a:pt x="26" y="32"/>
                    </a:cubicBezTo>
                    <a:cubicBezTo>
                      <a:pt x="25" y="31"/>
                      <a:pt x="24" y="30"/>
                      <a:pt x="23" y="30"/>
                    </a:cubicBezTo>
                    <a:cubicBezTo>
                      <a:pt x="21" y="28"/>
                      <a:pt x="19" y="27"/>
                      <a:pt x="17" y="25"/>
                    </a:cubicBezTo>
                    <a:cubicBezTo>
                      <a:pt x="15" y="24"/>
                      <a:pt x="14" y="22"/>
                      <a:pt x="12" y="20"/>
                    </a:cubicBezTo>
                    <a:cubicBezTo>
                      <a:pt x="10" y="18"/>
                      <a:pt x="9" y="17"/>
                      <a:pt x="7" y="15"/>
                    </a:cubicBezTo>
                    <a:cubicBezTo>
                      <a:pt x="9" y="17"/>
                      <a:pt x="10" y="19"/>
                      <a:pt x="12" y="20"/>
                    </a:cubicBezTo>
                    <a:cubicBezTo>
                      <a:pt x="13" y="22"/>
                      <a:pt x="15" y="24"/>
                      <a:pt x="17" y="26"/>
                    </a:cubicBezTo>
                    <a:cubicBezTo>
                      <a:pt x="19" y="27"/>
                      <a:pt x="21" y="29"/>
                      <a:pt x="23" y="30"/>
                    </a:cubicBezTo>
                    <a:cubicBezTo>
                      <a:pt x="23" y="31"/>
                      <a:pt x="24" y="32"/>
                      <a:pt x="26" y="32"/>
                    </a:cubicBezTo>
                    <a:cubicBezTo>
                      <a:pt x="27" y="33"/>
                      <a:pt x="28" y="34"/>
                      <a:pt x="29" y="34"/>
                    </a:cubicBezTo>
                    <a:cubicBezTo>
                      <a:pt x="33" y="36"/>
                      <a:pt x="38" y="37"/>
                      <a:pt x="43" y="38"/>
                    </a:cubicBezTo>
                    <a:cubicBezTo>
                      <a:pt x="45" y="39"/>
                      <a:pt x="47" y="40"/>
                      <a:pt x="49" y="41"/>
                    </a:cubicBezTo>
                    <a:cubicBezTo>
                      <a:pt x="50" y="42"/>
                      <a:pt x="51" y="42"/>
                      <a:pt x="52" y="43"/>
                    </a:cubicBezTo>
                    <a:cubicBezTo>
                      <a:pt x="53" y="44"/>
                      <a:pt x="53" y="44"/>
                      <a:pt x="54" y="44"/>
                    </a:cubicBezTo>
                    <a:cubicBezTo>
                      <a:pt x="55" y="46"/>
                      <a:pt x="57" y="48"/>
                      <a:pt x="59" y="50"/>
                    </a:cubicBezTo>
                    <a:cubicBezTo>
                      <a:pt x="61" y="52"/>
                      <a:pt x="62" y="53"/>
                      <a:pt x="64" y="54"/>
                    </a:cubicBezTo>
                    <a:cubicBezTo>
                      <a:pt x="63" y="54"/>
                      <a:pt x="63" y="54"/>
                      <a:pt x="63" y="54"/>
                    </a:cubicBezTo>
                    <a:cubicBezTo>
                      <a:pt x="62" y="54"/>
                      <a:pt x="61" y="55"/>
                      <a:pt x="60" y="55"/>
                    </a:cubicBezTo>
                    <a:cubicBezTo>
                      <a:pt x="59" y="55"/>
                      <a:pt x="58" y="55"/>
                      <a:pt x="57" y="55"/>
                    </a:cubicBezTo>
                    <a:cubicBezTo>
                      <a:pt x="55" y="56"/>
                      <a:pt x="53" y="56"/>
                      <a:pt x="51" y="56"/>
                    </a:cubicBezTo>
                    <a:cubicBezTo>
                      <a:pt x="49" y="56"/>
                      <a:pt x="47" y="55"/>
                      <a:pt x="45" y="55"/>
                    </a:cubicBezTo>
                    <a:cubicBezTo>
                      <a:pt x="41" y="55"/>
                      <a:pt x="37" y="54"/>
                      <a:pt x="34" y="52"/>
                    </a:cubicBezTo>
                    <a:cubicBezTo>
                      <a:pt x="32" y="52"/>
                      <a:pt x="30" y="51"/>
                      <a:pt x="28" y="50"/>
                    </a:cubicBezTo>
                    <a:cubicBezTo>
                      <a:pt x="26" y="49"/>
                      <a:pt x="25" y="48"/>
                      <a:pt x="23" y="47"/>
                    </a:cubicBezTo>
                    <a:cubicBezTo>
                      <a:pt x="25" y="48"/>
                      <a:pt x="26" y="49"/>
                      <a:pt x="28" y="50"/>
                    </a:cubicBezTo>
                    <a:cubicBezTo>
                      <a:pt x="30" y="51"/>
                      <a:pt x="32" y="52"/>
                      <a:pt x="33" y="53"/>
                    </a:cubicBezTo>
                    <a:cubicBezTo>
                      <a:pt x="37" y="54"/>
                      <a:pt x="41" y="56"/>
                      <a:pt x="45" y="56"/>
                    </a:cubicBezTo>
                    <a:cubicBezTo>
                      <a:pt x="47" y="57"/>
                      <a:pt x="49" y="57"/>
                      <a:pt x="51" y="57"/>
                    </a:cubicBezTo>
                    <a:cubicBezTo>
                      <a:pt x="53" y="57"/>
                      <a:pt x="55" y="57"/>
                      <a:pt x="57" y="57"/>
                    </a:cubicBezTo>
                    <a:cubicBezTo>
                      <a:pt x="58" y="57"/>
                      <a:pt x="58" y="57"/>
                      <a:pt x="59" y="57"/>
                    </a:cubicBezTo>
                    <a:cubicBezTo>
                      <a:pt x="59" y="56"/>
                      <a:pt x="60" y="56"/>
                      <a:pt x="60" y="56"/>
                    </a:cubicBezTo>
                    <a:cubicBezTo>
                      <a:pt x="61" y="56"/>
                      <a:pt x="62" y="56"/>
                      <a:pt x="63" y="56"/>
                    </a:cubicBezTo>
                    <a:cubicBezTo>
                      <a:pt x="64" y="56"/>
                      <a:pt x="65" y="56"/>
                      <a:pt x="66" y="56"/>
                    </a:cubicBezTo>
                    <a:cubicBezTo>
                      <a:pt x="67" y="57"/>
                      <a:pt x="68" y="58"/>
                      <a:pt x="70" y="58"/>
                    </a:cubicBezTo>
                    <a:cubicBezTo>
                      <a:pt x="71" y="59"/>
                      <a:pt x="72" y="60"/>
                      <a:pt x="74" y="60"/>
                    </a:cubicBezTo>
                    <a:cubicBezTo>
                      <a:pt x="74" y="61"/>
                      <a:pt x="74" y="61"/>
                      <a:pt x="75" y="61"/>
                    </a:cubicBezTo>
                    <a:cubicBezTo>
                      <a:pt x="75" y="61"/>
                      <a:pt x="75" y="61"/>
                      <a:pt x="75" y="61"/>
                    </a:cubicBezTo>
                    <a:cubicBezTo>
                      <a:pt x="75" y="61"/>
                      <a:pt x="75" y="61"/>
                      <a:pt x="76" y="61"/>
                    </a:cubicBezTo>
                    <a:cubicBezTo>
                      <a:pt x="78" y="62"/>
                      <a:pt x="80" y="63"/>
                      <a:pt x="82" y="64"/>
                    </a:cubicBezTo>
                    <a:cubicBezTo>
                      <a:pt x="81" y="63"/>
                      <a:pt x="80" y="63"/>
                      <a:pt x="79" y="62"/>
                    </a:cubicBezTo>
                    <a:cubicBezTo>
                      <a:pt x="78" y="61"/>
                      <a:pt x="77" y="61"/>
                      <a:pt x="76" y="60"/>
                    </a:cubicBezTo>
                    <a:cubicBezTo>
                      <a:pt x="75" y="59"/>
                      <a:pt x="74" y="58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6"/>
                      <a:pt x="71" y="56"/>
                    </a:cubicBezTo>
                    <a:cubicBezTo>
                      <a:pt x="71" y="56"/>
                      <a:pt x="70" y="55"/>
                      <a:pt x="70" y="55"/>
                    </a:cubicBezTo>
                    <a:cubicBezTo>
                      <a:pt x="70" y="54"/>
                      <a:pt x="70" y="54"/>
                      <a:pt x="69" y="54"/>
                    </a:cubicBezTo>
                    <a:cubicBezTo>
                      <a:pt x="69" y="53"/>
                      <a:pt x="68" y="52"/>
                      <a:pt x="68" y="51"/>
                    </a:cubicBezTo>
                    <a:cubicBezTo>
                      <a:pt x="66" y="48"/>
                      <a:pt x="65" y="44"/>
                      <a:pt x="64" y="40"/>
                    </a:cubicBezTo>
                    <a:cubicBezTo>
                      <a:pt x="63" y="39"/>
                      <a:pt x="63" y="38"/>
                      <a:pt x="63" y="37"/>
                    </a:cubicBezTo>
                    <a:cubicBezTo>
                      <a:pt x="63" y="36"/>
                      <a:pt x="62" y="35"/>
                      <a:pt x="62" y="34"/>
                    </a:cubicBezTo>
                    <a:cubicBezTo>
                      <a:pt x="62" y="32"/>
                      <a:pt x="63" y="30"/>
                      <a:pt x="63" y="28"/>
                    </a:cubicBezTo>
                    <a:cubicBezTo>
                      <a:pt x="64" y="25"/>
                      <a:pt x="65" y="21"/>
                      <a:pt x="67" y="17"/>
                    </a:cubicBezTo>
                    <a:cubicBezTo>
                      <a:pt x="66" y="19"/>
                      <a:pt x="65" y="21"/>
                      <a:pt x="64" y="23"/>
                    </a:cubicBezTo>
                    <a:cubicBezTo>
                      <a:pt x="64" y="24"/>
                      <a:pt x="63" y="26"/>
                      <a:pt x="62" y="28"/>
                    </a:cubicBezTo>
                    <a:cubicBezTo>
                      <a:pt x="62" y="30"/>
                      <a:pt x="62" y="32"/>
                      <a:pt x="62" y="34"/>
                    </a:cubicBezTo>
                    <a:cubicBezTo>
                      <a:pt x="62" y="35"/>
                      <a:pt x="62" y="36"/>
                      <a:pt x="62" y="37"/>
                    </a:cubicBezTo>
                    <a:cubicBezTo>
                      <a:pt x="62" y="38"/>
                      <a:pt x="62" y="39"/>
                      <a:pt x="62" y="40"/>
                    </a:cubicBezTo>
                    <a:cubicBezTo>
                      <a:pt x="63" y="42"/>
                      <a:pt x="63" y="44"/>
                      <a:pt x="64" y="46"/>
                    </a:cubicBezTo>
                    <a:cubicBezTo>
                      <a:pt x="65" y="48"/>
                      <a:pt x="66" y="50"/>
                      <a:pt x="67" y="52"/>
                    </a:cubicBezTo>
                    <a:cubicBezTo>
                      <a:pt x="67" y="53"/>
                      <a:pt x="67" y="54"/>
                      <a:pt x="68" y="54"/>
                    </a:cubicBezTo>
                    <a:cubicBezTo>
                      <a:pt x="68" y="54"/>
                      <a:pt x="68" y="54"/>
                      <a:pt x="68" y="55"/>
                    </a:cubicBezTo>
                    <a:cubicBezTo>
                      <a:pt x="65" y="53"/>
                      <a:pt x="63" y="51"/>
                      <a:pt x="61" y="48"/>
                    </a:cubicBezTo>
                    <a:cubicBezTo>
                      <a:pt x="60" y="48"/>
                      <a:pt x="60" y="47"/>
                      <a:pt x="59" y="47"/>
                    </a:cubicBezTo>
                    <a:cubicBezTo>
                      <a:pt x="59" y="46"/>
                      <a:pt x="58" y="46"/>
                      <a:pt x="58" y="45"/>
                    </a:cubicBezTo>
                    <a:cubicBezTo>
                      <a:pt x="57" y="43"/>
                      <a:pt x="56" y="41"/>
                      <a:pt x="56" y="39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8"/>
                      <a:pt x="56" y="38"/>
                      <a:pt x="56" y="37"/>
                    </a:cubicBezTo>
                    <a:cubicBezTo>
                      <a:pt x="56" y="36"/>
                      <a:pt x="56" y="36"/>
                      <a:pt x="56" y="36"/>
                    </a:cubicBezTo>
                    <a:cubicBezTo>
                      <a:pt x="55" y="35"/>
                      <a:pt x="55" y="34"/>
                      <a:pt x="55" y="33"/>
                    </a:cubicBezTo>
                    <a:cubicBezTo>
                      <a:pt x="55" y="30"/>
                      <a:pt x="54" y="28"/>
                      <a:pt x="54" y="26"/>
                    </a:cubicBezTo>
                    <a:cubicBezTo>
                      <a:pt x="54" y="22"/>
                      <a:pt x="53" y="17"/>
                      <a:pt x="51" y="13"/>
                    </a:cubicBezTo>
                    <a:cubicBezTo>
                      <a:pt x="51" y="11"/>
                      <a:pt x="50" y="9"/>
                      <a:pt x="49" y="7"/>
                    </a:cubicBezTo>
                    <a:cubicBezTo>
                      <a:pt x="47" y="5"/>
                      <a:pt x="46" y="4"/>
                      <a:pt x="44" y="2"/>
                    </a:cubicBezTo>
                    <a:cubicBezTo>
                      <a:pt x="45" y="4"/>
                      <a:pt x="46" y="6"/>
                      <a:pt x="47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06" name="Freeform 1879"/>
              <p:cNvSpPr/>
              <p:nvPr/>
            </p:nvSpPr>
            <p:spPr>
              <a:xfrm>
                <a:off x="3690889" y="5622958"/>
                <a:ext cx="184151" cy="123826"/>
              </a:xfrm>
              <a:custGeom>
                <a:avLst/>
                <a:gdLst>
                  <a:gd name="txL" fmla="*/ 0 w 49"/>
                  <a:gd name="txT" fmla="*/ 0 h 33"/>
                  <a:gd name="txR" fmla="*/ 49 w 49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33">
                    <a:moveTo>
                      <a:pt x="49" y="33"/>
                    </a:moveTo>
                    <a:cubicBezTo>
                      <a:pt x="40" y="29"/>
                      <a:pt x="30" y="26"/>
                      <a:pt x="22" y="21"/>
                    </a:cubicBezTo>
                    <a:cubicBezTo>
                      <a:pt x="17" y="18"/>
                      <a:pt x="14" y="14"/>
                      <a:pt x="10" y="10"/>
                    </a:cubicBezTo>
                    <a:cubicBezTo>
                      <a:pt x="8" y="7"/>
                      <a:pt x="4" y="2"/>
                      <a:pt x="0" y="0"/>
                    </a:cubicBezTo>
                    <a:cubicBezTo>
                      <a:pt x="2" y="7"/>
                      <a:pt x="5" y="13"/>
                      <a:pt x="7" y="19"/>
                    </a:cubicBezTo>
                    <a:cubicBezTo>
                      <a:pt x="12" y="24"/>
                      <a:pt x="21" y="27"/>
                      <a:pt x="25" y="28"/>
                    </a:cubicBezTo>
                    <a:cubicBezTo>
                      <a:pt x="33" y="31"/>
                      <a:pt x="41" y="31"/>
                      <a:pt x="49" y="3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07" name="Picture 1882"/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3906789" y="5575333"/>
                <a:ext cx="134938" cy="247652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08" name="Freeform 1883"/>
              <p:cNvSpPr/>
              <p:nvPr/>
            </p:nvSpPr>
            <p:spPr>
              <a:xfrm>
                <a:off x="3784551" y="5554696"/>
                <a:ext cx="134938" cy="203201"/>
              </a:xfrm>
              <a:custGeom>
                <a:avLst/>
                <a:gdLst>
                  <a:gd name="txL" fmla="*/ 0 w 36"/>
                  <a:gd name="txT" fmla="*/ 0 h 54"/>
                  <a:gd name="txR" fmla="*/ 36 w 36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54">
                    <a:moveTo>
                      <a:pt x="27" y="27"/>
                    </a:moveTo>
                    <a:cubicBezTo>
                      <a:pt x="28" y="31"/>
                      <a:pt x="29" y="40"/>
                      <a:pt x="30" y="45"/>
                    </a:cubicBezTo>
                    <a:cubicBezTo>
                      <a:pt x="31" y="48"/>
                      <a:pt x="36" y="54"/>
                      <a:pt x="36" y="54"/>
                    </a:cubicBezTo>
                    <a:cubicBezTo>
                      <a:pt x="34" y="49"/>
                      <a:pt x="33" y="43"/>
                      <a:pt x="33" y="37"/>
                    </a:cubicBezTo>
                    <a:cubicBezTo>
                      <a:pt x="33" y="30"/>
                      <a:pt x="34" y="23"/>
                      <a:pt x="34" y="17"/>
                    </a:cubicBezTo>
                    <a:cubicBezTo>
                      <a:pt x="33" y="10"/>
                      <a:pt x="29" y="5"/>
                      <a:pt x="24" y="2"/>
                    </a:cubicBezTo>
                    <a:cubicBezTo>
                      <a:pt x="23" y="1"/>
                      <a:pt x="22" y="1"/>
                      <a:pt x="21" y="0"/>
                    </a:cubicBezTo>
                    <a:cubicBezTo>
                      <a:pt x="14" y="0"/>
                      <a:pt x="7" y="1"/>
                      <a:pt x="0" y="2"/>
                    </a:cubicBezTo>
                    <a:cubicBezTo>
                      <a:pt x="3" y="3"/>
                      <a:pt x="7" y="3"/>
                      <a:pt x="10" y="5"/>
                    </a:cubicBezTo>
                    <a:cubicBezTo>
                      <a:pt x="21" y="11"/>
                      <a:pt x="26" y="20"/>
                      <a:pt x="27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09" name="Freeform 1884"/>
              <p:cNvSpPr/>
              <p:nvPr/>
            </p:nvSpPr>
            <p:spPr>
              <a:xfrm>
                <a:off x="3690888" y="5589621"/>
                <a:ext cx="307977" cy="239714"/>
              </a:xfrm>
              <a:custGeom>
                <a:avLst/>
                <a:gdLst>
                  <a:gd name="txL" fmla="*/ 0 w 82"/>
                  <a:gd name="txT" fmla="*/ 0 h 64"/>
                  <a:gd name="txR" fmla="*/ 82 w 82"/>
                  <a:gd name="txB" fmla="*/ 64 h 6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64">
                    <a:moveTo>
                      <a:pt x="47" y="8"/>
                    </a:moveTo>
                    <a:cubicBezTo>
                      <a:pt x="48" y="10"/>
                      <a:pt x="49" y="12"/>
                      <a:pt x="50" y="14"/>
                    </a:cubicBezTo>
                    <a:cubicBezTo>
                      <a:pt x="51" y="18"/>
                      <a:pt x="52" y="23"/>
                      <a:pt x="53" y="27"/>
                    </a:cubicBezTo>
                    <a:cubicBezTo>
                      <a:pt x="53" y="29"/>
                      <a:pt x="53" y="31"/>
                      <a:pt x="54" y="33"/>
                    </a:cubicBezTo>
                    <a:cubicBezTo>
                      <a:pt x="54" y="34"/>
                      <a:pt x="54" y="35"/>
                      <a:pt x="54" y="37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4" y="38"/>
                      <a:pt x="55" y="39"/>
                      <a:pt x="55" y="39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1"/>
                      <a:pt x="55" y="42"/>
                      <a:pt x="56" y="43"/>
                    </a:cubicBezTo>
                    <a:cubicBezTo>
                      <a:pt x="54" y="42"/>
                      <a:pt x="53" y="40"/>
                      <a:pt x="52" y="39"/>
                    </a:cubicBezTo>
                    <a:cubicBezTo>
                      <a:pt x="52" y="38"/>
                      <a:pt x="51" y="37"/>
                      <a:pt x="51" y="36"/>
                    </a:cubicBezTo>
                    <a:cubicBezTo>
                      <a:pt x="50" y="35"/>
                      <a:pt x="49" y="34"/>
                      <a:pt x="49" y="33"/>
                    </a:cubicBezTo>
                    <a:cubicBezTo>
                      <a:pt x="48" y="32"/>
                      <a:pt x="46" y="30"/>
                      <a:pt x="45" y="28"/>
                    </a:cubicBezTo>
                    <a:cubicBezTo>
                      <a:pt x="44" y="27"/>
                      <a:pt x="42" y="25"/>
                      <a:pt x="41" y="24"/>
                    </a:cubicBezTo>
                    <a:cubicBezTo>
                      <a:pt x="40" y="22"/>
                      <a:pt x="39" y="20"/>
                      <a:pt x="38" y="18"/>
                    </a:cubicBezTo>
                    <a:cubicBezTo>
                      <a:pt x="38" y="17"/>
                      <a:pt x="37" y="16"/>
                      <a:pt x="36" y="15"/>
                    </a:cubicBezTo>
                    <a:cubicBezTo>
                      <a:pt x="35" y="14"/>
                      <a:pt x="35" y="13"/>
                      <a:pt x="34" y="12"/>
                    </a:cubicBezTo>
                    <a:cubicBezTo>
                      <a:pt x="32" y="10"/>
                      <a:pt x="31" y="8"/>
                      <a:pt x="29" y="6"/>
                    </a:cubicBezTo>
                    <a:cubicBezTo>
                      <a:pt x="28" y="6"/>
                      <a:pt x="27" y="5"/>
                      <a:pt x="26" y="4"/>
                    </a:cubicBezTo>
                    <a:cubicBezTo>
                      <a:pt x="24" y="4"/>
                      <a:pt x="23" y="3"/>
                      <a:pt x="22" y="3"/>
                    </a:cubicBezTo>
                    <a:cubicBezTo>
                      <a:pt x="24" y="4"/>
                      <a:pt x="27" y="5"/>
                      <a:pt x="28" y="7"/>
                    </a:cubicBezTo>
                    <a:cubicBezTo>
                      <a:pt x="30" y="9"/>
                      <a:pt x="31" y="11"/>
                      <a:pt x="33" y="13"/>
                    </a:cubicBezTo>
                    <a:cubicBezTo>
                      <a:pt x="34" y="14"/>
                      <a:pt x="34" y="15"/>
                      <a:pt x="35" y="16"/>
                    </a:cubicBezTo>
                    <a:cubicBezTo>
                      <a:pt x="36" y="17"/>
                      <a:pt x="36" y="18"/>
                      <a:pt x="37" y="19"/>
                    </a:cubicBezTo>
                    <a:cubicBezTo>
                      <a:pt x="37" y="20"/>
                      <a:pt x="38" y="20"/>
                      <a:pt x="38" y="21"/>
                    </a:cubicBezTo>
                    <a:cubicBezTo>
                      <a:pt x="34" y="17"/>
                      <a:pt x="29" y="13"/>
                      <a:pt x="25" y="10"/>
                    </a:cubicBezTo>
                    <a:cubicBezTo>
                      <a:pt x="21" y="8"/>
                      <a:pt x="17" y="6"/>
                      <a:pt x="13" y="4"/>
                    </a:cubicBezTo>
                    <a:cubicBezTo>
                      <a:pt x="11" y="3"/>
                      <a:pt x="9" y="2"/>
                      <a:pt x="6" y="2"/>
                    </a:cubicBezTo>
                    <a:cubicBezTo>
                      <a:pt x="4" y="1"/>
                      <a:pt x="2" y="1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4" y="2"/>
                      <a:pt x="5" y="3"/>
                      <a:pt x="6" y="3"/>
                    </a:cubicBezTo>
                    <a:cubicBezTo>
                      <a:pt x="8" y="4"/>
                      <a:pt x="10" y="5"/>
                      <a:pt x="12" y="6"/>
                    </a:cubicBezTo>
                    <a:cubicBezTo>
                      <a:pt x="16" y="8"/>
                      <a:pt x="20" y="10"/>
                      <a:pt x="23" y="12"/>
                    </a:cubicBezTo>
                    <a:cubicBezTo>
                      <a:pt x="31" y="17"/>
                      <a:pt x="37" y="23"/>
                      <a:pt x="43" y="30"/>
                    </a:cubicBezTo>
                    <a:cubicBezTo>
                      <a:pt x="44" y="31"/>
                      <a:pt x="46" y="33"/>
                      <a:pt x="47" y="35"/>
                    </a:cubicBezTo>
                    <a:cubicBezTo>
                      <a:pt x="48" y="36"/>
                      <a:pt x="48" y="37"/>
                      <a:pt x="49" y="37"/>
                    </a:cubicBezTo>
                    <a:cubicBezTo>
                      <a:pt x="49" y="38"/>
                      <a:pt x="50" y="39"/>
                      <a:pt x="50" y="40"/>
                    </a:cubicBezTo>
                    <a:cubicBezTo>
                      <a:pt x="51" y="40"/>
                      <a:pt x="51" y="40"/>
                      <a:pt x="51" y="41"/>
                    </a:cubicBezTo>
                    <a:cubicBezTo>
                      <a:pt x="51" y="41"/>
                      <a:pt x="50" y="40"/>
                      <a:pt x="50" y="40"/>
                    </a:cubicBezTo>
                    <a:cubicBezTo>
                      <a:pt x="49" y="40"/>
                      <a:pt x="48" y="39"/>
                      <a:pt x="47" y="39"/>
                    </a:cubicBezTo>
                    <a:cubicBezTo>
                      <a:pt x="46" y="38"/>
                      <a:pt x="45" y="38"/>
                      <a:pt x="43" y="38"/>
                    </a:cubicBezTo>
                    <a:cubicBezTo>
                      <a:pt x="39" y="36"/>
                      <a:pt x="34" y="35"/>
                      <a:pt x="29" y="34"/>
                    </a:cubicBezTo>
                    <a:cubicBezTo>
                      <a:pt x="28" y="33"/>
                      <a:pt x="27" y="33"/>
                      <a:pt x="26" y="32"/>
                    </a:cubicBezTo>
                    <a:cubicBezTo>
                      <a:pt x="25" y="31"/>
                      <a:pt x="24" y="31"/>
                      <a:pt x="23" y="30"/>
                    </a:cubicBezTo>
                    <a:cubicBezTo>
                      <a:pt x="21" y="29"/>
                      <a:pt x="19" y="27"/>
                      <a:pt x="17" y="26"/>
                    </a:cubicBezTo>
                    <a:cubicBezTo>
                      <a:pt x="16" y="24"/>
                      <a:pt x="14" y="22"/>
                      <a:pt x="12" y="21"/>
                    </a:cubicBezTo>
                    <a:cubicBezTo>
                      <a:pt x="10" y="19"/>
                      <a:pt x="9" y="17"/>
                      <a:pt x="7" y="15"/>
                    </a:cubicBezTo>
                    <a:cubicBezTo>
                      <a:pt x="9" y="17"/>
                      <a:pt x="10" y="19"/>
                      <a:pt x="12" y="21"/>
                    </a:cubicBezTo>
                    <a:cubicBezTo>
                      <a:pt x="13" y="23"/>
                      <a:pt x="15" y="24"/>
                      <a:pt x="17" y="26"/>
                    </a:cubicBezTo>
                    <a:cubicBezTo>
                      <a:pt x="19" y="28"/>
                      <a:pt x="21" y="29"/>
                      <a:pt x="23" y="31"/>
                    </a:cubicBezTo>
                    <a:cubicBezTo>
                      <a:pt x="24" y="32"/>
                      <a:pt x="25" y="32"/>
                      <a:pt x="26" y="33"/>
                    </a:cubicBezTo>
                    <a:cubicBezTo>
                      <a:pt x="27" y="34"/>
                      <a:pt x="28" y="34"/>
                      <a:pt x="29" y="35"/>
                    </a:cubicBezTo>
                    <a:cubicBezTo>
                      <a:pt x="34" y="37"/>
                      <a:pt x="38" y="37"/>
                      <a:pt x="43" y="39"/>
                    </a:cubicBezTo>
                    <a:cubicBezTo>
                      <a:pt x="45" y="40"/>
                      <a:pt x="47" y="41"/>
                      <a:pt x="50" y="42"/>
                    </a:cubicBezTo>
                    <a:cubicBezTo>
                      <a:pt x="51" y="42"/>
                      <a:pt x="52" y="43"/>
                      <a:pt x="52" y="44"/>
                    </a:cubicBezTo>
                    <a:cubicBezTo>
                      <a:pt x="53" y="44"/>
                      <a:pt x="53" y="44"/>
                      <a:pt x="54" y="45"/>
                    </a:cubicBezTo>
                    <a:cubicBezTo>
                      <a:pt x="55" y="47"/>
                      <a:pt x="57" y="49"/>
                      <a:pt x="59" y="51"/>
                    </a:cubicBezTo>
                    <a:cubicBezTo>
                      <a:pt x="61" y="52"/>
                      <a:pt x="62" y="53"/>
                      <a:pt x="64" y="55"/>
                    </a:cubicBezTo>
                    <a:cubicBezTo>
                      <a:pt x="64" y="55"/>
                      <a:pt x="63" y="55"/>
                      <a:pt x="63" y="55"/>
                    </a:cubicBezTo>
                    <a:cubicBezTo>
                      <a:pt x="62" y="55"/>
                      <a:pt x="61" y="55"/>
                      <a:pt x="60" y="55"/>
                    </a:cubicBezTo>
                    <a:cubicBezTo>
                      <a:pt x="59" y="55"/>
                      <a:pt x="58" y="56"/>
                      <a:pt x="57" y="56"/>
                    </a:cubicBezTo>
                    <a:cubicBezTo>
                      <a:pt x="55" y="56"/>
                      <a:pt x="53" y="56"/>
                      <a:pt x="51" y="56"/>
                    </a:cubicBezTo>
                    <a:cubicBezTo>
                      <a:pt x="49" y="56"/>
                      <a:pt x="47" y="56"/>
                      <a:pt x="45" y="56"/>
                    </a:cubicBezTo>
                    <a:cubicBezTo>
                      <a:pt x="41" y="55"/>
                      <a:pt x="38" y="54"/>
                      <a:pt x="34" y="53"/>
                    </a:cubicBezTo>
                    <a:cubicBezTo>
                      <a:pt x="32" y="52"/>
                      <a:pt x="30" y="51"/>
                      <a:pt x="28" y="50"/>
                    </a:cubicBezTo>
                    <a:cubicBezTo>
                      <a:pt x="27" y="50"/>
                      <a:pt x="25" y="49"/>
                      <a:pt x="23" y="48"/>
                    </a:cubicBezTo>
                    <a:cubicBezTo>
                      <a:pt x="25" y="49"/>
                      <a:pt x="26" y="50"/>
                      <a:pt x="28" y="51"/>
                    </a:cubicBezTo>
                    <a:cubicBezTo>
                      <a:pt x="30" y="52"/>
                      <a:pt x="32" y="53"/>
                      <a:pt x="34" y="53"/>
                    </a:cubicBezTo>
                    <a:cubicBezTo>
                      <a:pt x="37" y="55"/>
                      <a:pt x="41" y="56"/>
                      <a:pt x="45" y="57"/>
                    </a:cubicBezTo>
                    <a:cubicBezTo>
                      <a:pt x="47" y="57"/>
                      <a:pt x="49" y="57"/>
                      <a:pt x="51" y="57"/>
                    </a:cubicBezTo>
                    <a:cubicBezTo>
                      <a:pt x="53" y="57"/>
                      <a:pt x="55" y="57"/>
                      <a:pt x="57" y="57"/>
                    </a:cubicBezTo>
                    <a:cubicBezTo>
                      <a:pt x="58" y="57"/>
                      <a:pt x="58" y="57"/>
                      <a:pt x="59" y="57"/>
                    </a:cubicBezTo>
                    <a:cubicBezTo>
                      <a:pt x="59" y="57"/>
                      <a:pt x="60" y="57"/>
                      <a:pt x="60" y="57"/>
                    </a:cubicBezTo>
                    <a:cubicBezTo>
                      <a:pt x="61" y="56"/>
                      <a:pt x="62" y="56"/>
                      <a:pt x="63" y="56"/>
                    </a:cubicBezTo>
                    <a:cubicBezTo>
                      <a:pt x="64" y="56"/>
                      <a:pt x="65" y="56"/>
                      <a:pt x="66" y="56"/>
                    </a:cubicBezTo>
                    <a:cubicBezTo>
                      <a:pt x="67" y="57"/>
                      <a:pt x="69" y="58"/>
                      <a:pt x="70" y="59"/>
                    </a:cubicBezTo>
                    <a:cubicBezTo>
                      <a:pt x="71" y="60"/>
                      <a:pt x="72" y="60"/>
                      <a:pt x="74" y="61"/>
                    </a:cubicBezTo>
                    <a:cubicBezTo>
                      <a:pt x="74" y="61"/>
                      <a:pt x="74" y="61"/>
                      <a:pt x="75" y="61"/>
                    </a:cubicBezTo>
                    <a:cubicBezTo>
                      <a:pt x="75" y="61"/>
                      <a:pt x="75" y="61"/>
                      <a:pt x="75" y="61"/>
                    </a:cubicBezTo>
                    <a:cubicBezTo>
                      <a:pt x="75" y="61"/>
                      <a:pt x="75" y="62"/>
                      <a:pt x="76" y="62"/>
                    </a:cubicBezTo>
                    <a:cubicBezTo>
                      <a:pt x="78" y="63"/>
                      <a:pt x="80" y="63"/>
                      <a:pt x="82" y="64"/>
                    </a:cubicBezTo>
                    <a:cubicBezTo>
                      <a:pt x="81" y="64"/>
                      <a:pt x="80" y="63"/>
                      <a:pt x="79" y="62"/>
                    </a:cubicBezTo>
                    <a:cubicBezTo>
                      <a:pt x="78" y="62"/>
                      <a:pt x="77" y="61"/>
                      <a:pt x="76" y="61"/>
                    </a:cubicBezTo>
                    <a:cubicBezTo>
                      <a:pt x="75" y="60"/>
                      <a:pt x="74" y="59"/>
                      <a:pt x="72" y="58"/>
                    </a:cubicBezTo>
                    <a:cubicBezTo>
                      <a:pt x="72" y="58"/>
                      <a:pt x="72" y="58"/>
                      <a:pt x="72" y="57"/>
                    </a:cubicBezTo>
                    <a:cubicBezTo>
                      <a:pt x="72" y="57"/>
                      <a:pt x="71" y="57"/>
                      <a:pt x="71" y="56"/>
                    </a:cubicBezTo>
                    <a:cubicBezTo>
                      <a:pt x="71" y="56"/>
                      <a:pt x="71" y="56"/>
                      <a:pt x="70" y="55"/>
                    </a:cubicBezTo>
                    <a:cubicBezTo>
                      <a:pt x="70" y="55"/>
                      <a:pt x="70" y="54"/>
                      <a:pt x="69" y="54"/>
                    </a:cubicBezTo>
                    <a:cubicBezTo>
                      <a:pt x="69" y="53"/>
                      <a:pt x="68" y="52"/>
                      <a:pt x="68" y="52"/>
                    </a:cubicBezTo>
                    <a:cubicBezTo>
                      <a:pt x="66" y="48"/>
                      <a:pt x="65" y="44"/>
                      <a:pt x="64" y="41"/>
                    </a:cubicBezTo>
                    <a:cubicBezTo>
                      <a:pt x="63" y="40"/>
                      <a:pt x="63" y="39"/>
                      <a:pt x="63" y="38"/>
                    </a:cubicBezTo>
                    <a:cubicBezTo>
                      <a:pt x="63" y="37"/>
                      <a:pt x="63" y="36"/>
                      <a:pt x="63" y="35"/>
                    </a:cubicBezTo>
                    <a:cubicBezTo>
                      <a:pt x="62" y="33"/>
                      <a:pt x="63" y="31"/>
                      <a:pt x="63" y="29"/>
                    </a:cubicBezTo>
                    <a:cubicBezTo>
                      <a:pt x="64" y="25"/>
                      <a:pt x="66" y="21"/>
                      <a:pt x="67" y="18"/>
                    </a:cubicBezTo>
                    <a:cubicBezTo>
                      <a:pt x="66" y="19"/>
                      <a:pt x="65" y="21"/>
                      <a:pt x="64" y="23"/>
                    </a:cubicBezTo>
                    <a:cubicBezTo>
                      <a:pt x="64" y="25"/>
                      <a:pt x="63" y="27"/>
                      <a:pt x="62" y="29"/>
                    </a:cubicBezTo>
                    <a:cubicBezTo>
                      <a:pt x="62" y="31"/>
                      <a:pt x="62" y="33"/>
                      <a:pt x="62" y="35"/>
                    </a:cubicBezTo>
                    <a:cubicBezTo>
                      <a:pt x="62" y="36"/>
                      <a:pt x="62" y="37"/>
                      <a:pt x="62" y="38"/>
                    </a:cubicBezTo>
                    <a:cubicBezTo>
                      <a:pt x="62" y="39"/>
                      <a:pt x="62" y="40"/>
                      <a:pt x="63" y="41"/>
                    </a:cubicBezTo>
                    <a:cubicBezTo>
                      <a:pt x="63" y="43"/>
                      <a:pt x="64" y="45"/>
                      <a:pt x="64" y="47"/>
                    </a:cubicBezTo>
                    <a:cubicBezTo>
                      <a:pt x="65" y="48"/>
                      <a:pt x="66" y="50"/>
                      <a:pt x="67" y="52"/>
                    </a:cubicBezTo>
                    <a:cubicBezTo>
                      <a:pt x="67" y="53"/>
                      <a:pt x="68" y="54"/>
                      <a:pt x="68" y="55"/>
                    </a:cubicBezTo>
                    <a:cubicBezTo>
                      <a:pt x="68" y="55"/>
                      <a:pt x="68" y="55"/>
                      <a:pt x="68" y="55"/>
                    </a:cubicBezTo>
                    <a:cubicBezTo>
                      <a:pt x="66" y="53"/>
                      <a:pt x="63" y="51"/>
                      <a:pt x="61" y="49"/>
                    </a:cubicBezTo>
                    <a:cubicBezTo>
                      <a:pt x="60" y="48"/>
                      <a:pt x="60" y="48"/>
                      <a:pt x="59" y="47"/>
                    </a:cubicBezTo>
                    <a:cubicBezTo>
                      <a:pt x="59" y="47"/>
                      <a:pt x="59" y="46"/>
                      <a:pt x="58" y="45"/>
                    </a:cubicBezTo>
                    <a:cubicBezTo>
                      <a:pt x="57" y="44"/>
                      <a:pt x="56" y="42"/>
                      <a:pt x="56" y="40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6"/>
                      <a:pt x="56" y="36"/>
                      <a:pt x="56" y="36"/>
                    </a:cubicBezTo>
                    <a:cubicBezTo>
                      <a:pt x="55" y="35"/>
                      <a:pt x="55" y="34"/>
                      <a:pt x="55" y="33"/>
                    </a:cubicBezTo>
                    <a:cubicBezTo>
                      <a:pt x="55" y="31"/>
                      <a:pt x="55" y="29"/>
                      <a:pt x="54" y="27"/>
                    </a:cubicBezTo>
                    <a:cubicBezTo>
                      <a:pt x="54" y="22"/>
                      <a:pt x="53" y="18"/>
                      <a:pt x="51" y="14"/>
                    </a:cubicBezTo>
                    <a:cubicBezTo>
                      <a:pt x="51" y="12"/>
                      <a:pt x="50" y="9"/>
                      <a:pt x="49" y="8"/>
                    </a:cubicBezTo>
                    <a:cubicBezTo>
                      <a:pt x="47" y="6"/>
                      <a:pt x="46" y="4"/>
                      <a:pt x="44" y="3"/>
                    </a:cubicBezTo>
                    <a:cubicBezTo>
                      <a:pt x="45" y="5"/>
                      <a:pt x="46" y="6"/>
                      <a:pt x="47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10" name="Freeform 1885"/>
              <p:cNvSpPr/>
              <p:nvPr/>
            </p:nvSpPr>
            <p:spPr>
              <a:xfrm>
                <a:off x="4422730" y="5160993"/>
                <a:ext cx="68263" cy="214314"/>
              </a:xfrm>
              <a:custGeom>
                <a:avLst/>
                <a:gdLst>
                  <a:gd name="txL" fmla="*/ 0 w 18"/>
                  <a:gd name="txT" fmla="*/ 0 h 57"/>
                  <a:gd name="txR" fmla="*/ 18 w 18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57">
                    <a:moveTo>
                      <a:pt x="14" y="57"/>
                    </a:moveTo>
                    <a:cubicBezTo>
                      <a:pt x="13" y="47"/>
                      <a:pt x="14" y="37"/>
                      <a:pt x="12" y="27"/>
                    </a:cubicBezTo>
                    <a:cubicBezTo>
                      <a:pt x="11" y="22"/>
                      <a:pt x="9" y="17"/>
                      <a:pt x="6" y="12"/>
                    </a:cubicBezTo>
                    <a:cubicBezTo>
                      <a:pt x="4" y="9"/>
                      <a:pt x="1" y="4"/>
                      <a:pt x="0" y="0"/>
                    </a:cubicBezTo>
                    <a:cubicBezTo>
                      <a:pt x="6" y="4"/>
                      <a:pt x="11" y="8"/>
                      <a:pt x="16" y="13"/>
                    </a:cubicBezTo>
                    <a:cubicBezTo>
                      <a:pt x="18" y="19"/>
                      <a:pt x="18" y="28"/>
                      <a:pt x="18" y="32"/>
                    </a:cubicBezTo>
                    <a:cubicBezTo>
                      <a:pt x="17" y="41"/>
                      <a:pt x="15" y="49"/>
                      <a:pt x="14" y="5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11" name="Picture 1887"/>
              <p:cNvPicPr>
                <a:picLocks noChangeAspect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283029" y="5386419"/>
                <a:ext cx="236539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12" name="Freeform 1888"/>
              <p:cNvSpPr/>
              <p:nvPr/>
            </p:nvSpPr>
            <p:spPr>
              <a:xfrm>
                <a:off x="4298904" y="5224493"/>
                <a:ext cx="173039" cy="195264"/>
              </a:xfrm>
              <a:custGeom>
                <a:avLst/>
                <a:gdLst>
                  <a:gd name="txL" fmla="*/ 0 w 46"/>
                  <a:gd name="txT" fmla="*/ 0 h 52"/>
                  <a:gd name="txR" fmla="*/ 46 w 46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52">
                    <a:moveTo>
                      <a:pt x="23" y="34"/>
                    </a:moveTo>
                    <a:cubicBezTo>
                      <a:pt x="27" y="36"/>
                      <a:pt x="35" y="40"/>
                      <a:pt x="39" y="43"/>
                    </a:cubicBezTo>
                    <a:cubicBezTo>
                      <a:pt x="42" y="46"/>
                      <a:pt x="46" y="52"/>
                      <a:pt x="46" y="52"/>
                    </a:cubicBezTo>
                    <a:cubicBezTo>
                      <a:pt x="42" y="48"/>
                      <a:pt x="36" y="46"/>
                      <a:pt x="30" y="43"/>
                    </a:cubicBezTo>
                    <a:cubicBezTo>
                      <a:pt x="24" y="41"/>
                      <a:pt x="18" y="40"/>
                      <a:pt x="11" y="37"/>
                    </a:cubicBezTo>
                    <a:cubicBezTo>
                      <a:pt x="5" y="34"/>
                      <a:pt x="2" y="28"/>
                      <a:pt x="1" y="22"/>
                    </a:cubicBezTo>
                    <a:cubicBezTo>
                      <a:pt x="1" y="21"/>
                      <a:pt x="0" y="20"/>
                      <a:pt x="0" y="19"/>
                    </a:cubicBezTo>
                    <a:cubicBezTo>
                      <a:pt x="3" y="13"/>
                      <a:pt x="6" y="6"/>
                      <a:pt x="9" y="0"/>
                    </a:cubicBezTo>
                    <a:cubicBezTo>
                      <a:pt x="9" y="3"/>
                      <a:pt x="8" y="7"/>
                      <a:pt x="8" y="10"/>
                    </a:cubicBezTo>
                    <a:cubicBezTo>
                      <a:pt x="10" y="23"/>
                      <a:pt x="18" y="31"/>
                      <a:pt x="23" y="3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13" name="Freeform 1889"/>
              <p:cNvSpPr/>
              <p:nvPr/>
            </p:nvSpPr>
            <p:spPr>
              <a:xfrm>
                <a:off x="4344942" y="5145118"/>
                <a:ext cx="190501" cy="373065"/>
              </a:xfrm>
              <a:custGeom>
                <a:avLst/>
                <a:gdLst>
                  <a:gd name="txL" fmla="*/ 0 w 51"/>
                  <a:gd name="txT" fmla="*/ 0 h 99"/>
                  <a:gd name="txR" fmla="*/ 51 w 51"/>
                  <a:gd name="txB" fmla="*/ 99 h 9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99">
                    <a:moveTo>
                      <a:pt x="4" y="47"/>
                    </a:moveTo>
                    <a:cubicBezTo>
                      <a:pt x="5" y="49"/>
                      <a:pt x="7" y="51"/>
                      <a:pt x="8" y="52"/>
                    </a:cubicBezTo>
                    <a:cubicBezTo>
                      <a:pt x="12" y="55"/>
                      <a:pt x="16" y="57"/>
                      <a:pt x="19" y="59"/>
                    </a:cubicBezTo>
                    <a:cubicBezTo>
                      <a:pt x="21" y="60"/>
                      <a:pt x="23" y="61"/>
                      <a:pt x="25" y="62"/>
                    </a:cubicBezTo>
                    <a:cubicBezTo>
                      <a:pt x="26" y="63"/>
                      <a:pt x="27" y="63"/>
                      <a:pt x="28" y="64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2" y="66"/>
                      <a:pt x="33" y="67"/>
                      <a:pt x="34" y="67"/>
                    </a:cubicBezTo>
                    <a:cubicBezTo>
                      <a:pt x="33" y="66"/>
                      <a:pt x="32" y="64"/>
                      <a:pt x="31" y="63"/>
                    </a:cubicBezTo>
                    <a:cubicBezTo>
                      <a:pt x="30" y="62"/>
                      <a:pt x="30" y="61"/>
                      <a:pt x="29" y="60"/>
                    </a:cubicBezTo>
                    <a:cubicBezTo>
                      <a:pt x="28" y="59"/>
                      <a:pt x="28" y="58"/>
                      <a:pt x="27" y="57"/>
                    </a:cubicBezTo>
                    <a:cubicBezTo>
                      <a:pt x="26" y="56"/>
                      <a:pt x="24" y="54"/>
                      <a:pt x="23" y="52"/>
                    </a:cubicBezTo>
                    <a:cubicBezTo>
                      <a:pt x="22" y="50"/>
                      <a:pt x="22" y="49"/>
                      <a:pt x="21" y="47"/>
                    </a:cubicBezTo>
                    <a:cubicBezTo>
                      <a:pt x="19" y="46"/>
                      <a:pt x="18" y="44"/>
                      <a:pt x="17" y="42"/>
                    </a:cubicBezTo>
                    <a:cubicBezTo>
                      <a:pt x="16" y="41"/>
                      <a:pt x="15" y="40"/>
                      <a:pt x="14" y="39"/>
                    </a:cubicBezTo>
                    <a:cubicBezTo>
                      <a:pt x="14" y="38"/>
                      <a:pt x="13" y="37"/>
                      <a:pt x="12" y="36"/>
                    </a:cubicBezTo>
                    <a:cubicBezTo>
                      <a:pt x="11" y="34"/>
                      <a:pt x="10" y="32"/>
                      <a:pt x="9" y="29"/>
                    </a:cubicBezTo>
                    <a:cubicBezTo>
                      <a:pt x="8" y="28"/>
                      <a:pt x="8" y="27"/>
                      <a:pt x="8" y="26"/>
                    </a:cubicBezTo>
                    <a:cubicBezTo>
                      <a:pt x="7" y="24"/>
                      <a:pt x="8" y="23"/>
                      <a:pt x="8" y="22"/>
                    </a:cubicBezTo>
                    <a:cubicBezTo>
                      <a:pt x="7" y="24"/>
                      <a:pt x="8" y="27"/>
                      <a:pt x="9" y="29"/>
                    </a:cubicBezTo>
                    <a:cubicBezTo>
                      <a:pt x="10" y="31"/>
                      <a:pt x="12" y="33"/>
                      <a:pt x="13" y="35"/>
                    </a:cubicBezTo>
                    <a:cubicBezTo>
                      <a:pt x="14" y="37"/>
                      <a:pt x="15" y="38"/>
                      <a:pt x="15" y="39"/>
                    </a:cubicBezTo>
                    <a:cubicBezTo>
                      <a:pt x="16" y="40"/>
                      <a:pt x="17" y="40"/>
                      <a:pt x="18" y="41"/>
                    </a:cubicBezTo>
                    <a:cubicBezTo>
                      <a:pt x="18" y="42"/>
                      <a:pt x="18" y="42"/>
                      <a:pt x="19" y="43"/>
                    </a:cubicBezTo>
                    <a:cubicBezTo>
                      <a:pt x="17" y="38"/>
                      <a:pt x="15" y="32"/>
                      <a:pt x="14" y="27"/>
                    </a:cubicBezTo>
                    <a:cubicBezTo>
                      <a:pt x="13" y="22"/>
                      <a:pt x="12" y="18"/>
                      <a:pt x="12" y="13"/>
                    </a:cubicBezTo>
                    <a:cubicBezTo>
                      <a:pt x="12" y="11"/>
                      <a:pt x="12" y="9"/>
                      <a:pt x="12" y="7"/>
                    </a:cubicBezTo>
                    <a:cubicBezTo>
                      <a:pt x="12" y="5"/>
                      <a:pt x="13" y="2"/>
                      <a:pt x="13" y="0"/>
                    </a:cubicBezTo>
                    <a:cubicBezTo>
                      <a:pt x="13" y="1"/>
                      <a:pt x="13" y="2"/>
                      <a:pt x="13" y="3"/>
                    </a:cubicBezTo>
                    <a:cubicBezTo>
                      <a:pt x="13" y="5"/>
                      <a:pt x="13" y="6"/>
                      <a:pt x="13" y="7"/>
                    </a:cubicBezTo>
                    <a:cubicBezTo>
                      <a:pt x="14" y="9"/>
                      <a:pt x="14" y="11"/>
                      <a:pt x="14" y="13"/>
                    </a:cubicBezTo>
                    <a:cubicBezTo>
                      <a:pt x="15" y="18"/>
                      <a:pt x="15" y="22"/>
                      <a:pt x="16" y="26"/>
                    </a:cubicBezTo>
                    <a:cubicBezTo>
                      <a:pt x="18" y="35"/>
                      <a:pt x="21" y="43"/>
                      <a:pt x="25" y="51"/>
                    </a:cubicBezTo>
                    <a:cubicBezTo>
                      <a:pt x="26" y="53"/>
                      <a:pt x="28" y="54"/>
                      <a:pt x="29" y="56"/>
                    </a:cubicBezTo>
                    <a:cubicBezTo>
                      <a:pt x="29" y="57"/>
                      <a:pt x="30" y="58"/>
                      <a:pt x="31" y="59"/>
                    </a:cubicBezTo>
                    <a:cubicBezTo>
                      <a:pt x="31" y="60"/>
                      <a:pt x="32" y="61"/>
                      <a:pt x="33" y="61"/>
                    </a:cubicBezTo>
                    <a:cubicBezTo>
                      <a:pt x="33" y="62"/>
                      <a:pt x="33" y="62"/>
                      <a:pt x="33" y="62"/>
                    </a:cubicBezTo>
                    <a:cubicBezTo>
                      <a:pt x="33" y="62"/>
                      <a:pt x="33" y="61"/>
                      <a:pt x="33" y="61"/>
                    </a:cubicBezTo>
                    <a:cubicBezTo>
                      <a:pt x="33" y="60"/>
                      <a:pt x="33" y="59"/>
                      <a:pt x="33" y="58"/>
                    </a:cubicBezTo>
                    <a:cubicBezTo>
                      <a:pt x="33" y="56"/>
                      <a:pt x="33" y="55"/>
                      <a:pt x="33" y="54"/>
                    </a:cubicBezTo>
                    <a:cubicBezTo>
                      <a:pt x="33" y="49"/>
                      <a:pt x="34" y="44"/>
                      <a:pt x="34" y="39"/>
                    </a:cubicBezTo>
                    <a:cubicBezTo>
                      <a:pt x="34" y="38"/>
                      <a:pt x="34" y="37"/>
                      <a:pt x="33" y="36"/>
                    </a:cubicBezTo>
                    <a:cubicBezTo>
                      <a:pt x="33" y="35"/>
                      <a:pt x="33" y="33"/>
                      <a:pt x="33" y="32"/>
                    </a:cubicBezTo>
                    <a:cubicBezTo>
                      <a:pt x="32" y="30"/>
                      <a:pt x="31" y="28"/>
                      <a:pt x="31" y="25"/>
                    </a:cubicBezTo>
                    <a:cubicBezTo>
                      <a:pt x="30" y="23"/>
                      <a:pt x="29" y="21"/>
                      <a:pt x="28" y="19"/>
                    </a:cubicBezTo>
                    <a:cubicBezTo>
                      <a:pt x="27" y="16"/>
                      <a:pt x="26" y="14"/>
                      <a:pt x="24" y="12"/>
                    </a:cubicBezTo>
                    <a:cubicBezTo>
                      <a:pt x="26" y="14"/>
                      <a:pt x="27" y="16"/>
                      <a:pt x="28" y="18"/>
                    </a:cubicBezTo>
                    <a:cubicBezTo>
                      <a:pt x="29" y="21"/>
                      <a:pt x="30" y="23"/>
                      <a:pt x="31" y="25"/>
                    </a:cubicBezTo>
                    <a:cubicBezTo>
                      <a:pt x="32" y="27"/>
                      <a:pt x="33" y="30"/>
                      <a:pt x="34" y="32"/>
                    </a:cubicBezTo>
                    <a:cubicBezTo>
                      <a:pt x="34" y="33"/>
                      <a:pt x="34" y="34"/>
                      <a:pt x="35" y="36"/>
                    </a:cubicBezTo>
                    <a:cubicBezTo>
                      <a:pt x="35" y="37"/>
                      <a:pt x="35" y="38"/>
                      <a:pt x="35" y="39"/>
                    </a:cubicBezTo>
                    <a:cubicBezTo>
                      <a:pt x="35" y="44"/>
                      <a:pt x="34" y="49"/>
                      <a:pt x="34" y="54"/>
                    </a:cubicBezTo>
                    <a:cubicBezTo>
                      <a:pt x="34" y="56"/>
                      <a:pt x="34" y="59"/>
                      <a:pt x="34" y="61"/>
                    </a:cubicBezTo>
                    <a:cubicBezTo>
                      <a:pt x="35" y="62"/>
                      <a:pt x="35" y="63"/>
                      <a:pt x="35" y="64"/>
                    </a:cubicBezTo>
                    <a:cubicBezTo>
                      <a:pt x="35" y="65"/>
                      <a:pt x="36" y="66"/>
                      <a:pt x="36" y="66"/>
                    </a:cubicBezTo>
                    <a:cubicBezTo>
                      <a:pt x="37" y="68"/>
                      <a:pt x="38" y="71"/>
                      <a:pt x="39" y="73"/>
                    </a:cubicBezTo>
                    <a:cubicBezTo>
                      <a:pt x="40" y="75"/>
                      <a:pt x="41" y="77"/>
                      <a:pt x="42" y="79"/>
                    </a:cubicBezTo>
                    <a:cubicBezTo>
                      <a:pt x="42" y="79"/>
                      <a:pt x="42" y="78"/>
                      <a:pt x="42" y="78"/>
                    </a:cubicBezTo>
                    <a:cubicBezTo>
                      <a:pt x="42" y="77"/>
                      <a:pt x="43" y="76"/>
                      <a:pt x="44" y="75"/>
                    </a:cubicBezTo>
                    <a:cubicBezTo>
                      <a:pt x="44" y="75"/>
                      <a:pt x="45" y="74"/>
                      <a:pt x="45" y="73"/>
                    </a:cubicBezTo>
                    <a:cubicBezTo>
                      <a:pt x="46" y="71"/>
                      <a:pt x="47" y="69"/>
                      <a:pt x="47" y="68"/>
                    </a:cubicBezTo>
                    <a:cubicBezTo>
                      <a:pt x="48" y="66"/>
                      <a:pt x="49" y="64"/>
                      <a:pt x="49" y="62"/>
                    </a:cubicBezTo>
                    <a:cubicBezTo>
                      <a:pt x="50" y="58"/>
                      <a:pt x="50" y="54"/>
                      <a:pt x="50" y="50"/>
                    </a:cubicBezTo>
                    <a:cubicBezTo>
                      <a:pt x="50" y="48"/>
                      <a:pt x="50" y="46"/>
                      <a:pt x="50" y="44"/>
                    </a:cubicBezTo>
                    <a:cubicBezTo>
                      <a:pt x="50" y="42"/>
                      <a:pt x="50" y="40"/>
                      <a:pt x="49" y="38"/>
                    </a:cubicBezTo>
                    <a:cubicBezTo>
                      <a:pt x="50" y="40"/>
                      <a:pt x="50" y="42"/>
                      <a:pt x="50" y="44"/>
                    </a:cubicBezTo>
                    <a:cubicBezTo>
                      <a:pt x="51" y="46"/>
                      <a:pt x="51" y="48"/>
                      <a:pt x="51" y="50"/>
                    </a:cubicBezTo>
                    <a:cubicBezTo>
                      <a:pt x="51" y="54"/>
                      <a:pt x="51" y="58"/>
                      <a:pt x="50" y="62"/>
                    </a:cubicBezTo>
                    <a:cubicBezTo>
                      <a:pt x="50" y="64"/>
                      <a:pt x="49" y="66"/>
                      <a:pt x="49" y="68"/>
                    </a:cubicBezTo>
                    <a:cubicBezTo>
                      <a:pt x="48" y="70"/>
                      <a:pt x="47" y="72"/>
                      <a:pt x="46" y="74"/>
                    </a:cubicBezTo>
                    <a:cubicBezTo>
                      <a:pt x="46" y="74"/>
                      <a:pt x="46" y="75"/>
                      <a:pt x="46" y="75"/>
                    </a:cubicBezTo>
                    <a:cubicBezTo>
                      <a:pt x="45" y="75"/>
                      <a:pt x="45" y="76"/>
                      <a:pt x="45" y="76"/>
                    </a:cubicBezTo>
                    <a:cubicBezTo>
                      <a:pt x="44" y="77"/>
                      <a:pt x="44" y="78"/>
                      <a:pt x="43" y="79"/>
                    </a:cubicBezTo>
                    <a:cubicBezTo>
                      <a:pt x="43" y="80"/>
                      <a:pt x="43" y="81"/>
                      <a:pt x="42" y="82"/>
                    </a:cubicBezTo>
                    <a:cubicBezTo>
                      <a:pt x="43" y="83"/>
                      <a:pt x="43" y="85"/>
                      <a:pt x="43" y="86"/>
                    </a:cubicBezTo>
                    <a:cubicBezTo>
                      <a:pt x="44" y="88"/>
                      <a:pt x="44" y="89"/>
                      <a:pt x="44" y="91"/>
                    </a:cubicBezTo>
                    <a:cubicBezTo>
                      <a:pt x="44" y="91"/>
                      <a:pt x="44" y="91"/>
                      <a:pt x="44" y="92"/>
                    </a:cubicBezTo>
                    <a:cubicBezTo>
                      <a:pt x="44" y="92"/>
                      <a:pt x="44" y="92"/>
                      <a:pt x="44" y="92"/>
                    </a:cubicBezTo>
                    <a:cubicBezTo>
                      <a:pt x="44" y="92"/>
                      <a:pt x="44" y="92"/>
                      <a:pt x="44" y="93"/>
                    </a:cubicBezTo>
                    <a:cubicBezTo>
                      <a:pt x="44" y="95"/>
                      <a:pt x="44" y="97"/>
                      <a:pt x="44" y="99"/>
                    </a:cubicBezTo>
                    <a:cubicBezTo>
                      <a:pt x="44" y="98"/>
                      <a:pt x="44" y="97"/>
                      <a:pt x="44" y="96"/>
                    </a:cubicBezTo>
                    <a:cubicBezTo>
                      <a:pt x="43" y="95"/>
                      <a:pt x="43" y="94"/>
                      <a:pt x="43" y="93"/>
                    </a:cubicBezTo>
                    <a:cubicBezTo>
                      <a:pt x="42" y="91"/>
                      <a:pt x="42" y="90"/>
                      <a:pt x="42" y="88"/>
                    </a:cubicBezTo>
                    <a:cubicBezTo>
                      <a:pt x="42" y="88"/>
                      <a:pt x="42" y="88"/>
                      <a:pt x="41" y="88"/>
                    </a:cubicBezTo>
                    <a:cubicBezTo>
                      <a:pt x="41" y="87"/>
                      <a:pt x="41" y="87"/>
                      <a:pt x="41" y="86"/>
                    </a:cubicBezTo>
                    <a:cubicBezTo>
                      <a:pt x="41" y="86"/>
                      <a:pt x="40" y="86"/>
                      <a:pt x="40" y="85"/>
                    </a:cubicBezTo>
                    <a:cubicBezTo>
                      <a:pt x="40" y="85"/>
                      <a:pt x="39" y="84"/>
                      <a:pt x="39" y="84"/>
                    </a:cubicBezTo>
                    <a:cubicBezTo>
                      <a:pt x="39" y="83"/>
                      <a:pt x="38" y="82"/>
                      <a:pt x="37" y="82"/>
                    </a:cubicBezTo>
                    <a:cubicBezTo>
                      <a:pt x="35" y="79"/>
                      <a:pt x="32" y="76"/>
                      <a:pt x="28" y="74"/>
                    </a:cubicBezTo>
                    <a:cubicBezTo>
                      <a:pt x="28" y="73"/>
                      <a:pt x="27" y="73"/>
                      <a:pt x="26" y="72"/>
                    </a:cubicBezTo>
                    <a:cubicBezTo>
                      <a:pt x="25" y="72"/>
                      <a:pt x="24" y="71"/>
                      <a:pt x="23" y="71"/>
                    </a:cubicBezTo>
                    <a:cubicBezTo>
                      <a:pt x="22" y="70"/>
                      <a:pt x="20" y="70"/>
                      <a:pt x="18" y="69"/>
                    </a:cubicBezTo>
                    <a:cubicBezTo>
                      <a:pt x="14" y="69"/>
                      <a:pt x="10" y="69"/>
                      <a:pt x="6" y="69"/>
                    </a:cubicBezTo>
                    <a:cubicBezTo>
                      <a:pt x="8" y="69"/>
                      <a:pt x="10" y="69"/>
                      <a:pt x="12" y="69"/>
                    </a:cubicBezTo>
                    <a:cubicBezTo>
                      <a:pt x="14" y="69"/>
                      <a:pt x="16" y="69"/>
                      <a:pt x="18" y="69"/>
                    </a:cubicBezTo>
                    <a:cubicBezTo>
                      <a:pt x="20" y="69"/>
                      <a:pt x="22" y="69"/>
                      <a:pt x="24" y="70"/>
                    </a:cubicBezTo>
                    <a:cubicBezTo>
                      <a:pt x="25" y="70"/>
                      <a:pt x="26" y="71"/>
                      <a:pt x="26" y="71"/>
                    </a:cubicBezTo>
                    <a:cubicBezTo>
                      <a:pt x="27" y="72"/>
                      <a:pt x="28" y="72"/>
                      <a:pt x="29" y="73"/>
                    </a:cubicBezTo>
                    <a:cubicBezTo>
                      <a:pt x="31" y="74"/>
                      <a:pt x="32" y="75"/>
                      <a:pt x="34" y="77"/>
                    </a:cubicBezTo>
                    <a:cubicBezTo>
                      <a:pt x="35" y="78"/>
                      <a:pt x="37" y="79"/>
                      <a:pt x="38" y="81"/>
                    </a:cubicBezTo>
                    <a:cubicBezTo>
                      <a:pt x="39" y="81"/>
                      <a:pt x="40" y="82"/>
                      <a:pt x="40" y="83"/>
                    </a:cubicBezTo>
                    <a:cubicBezTo>
                      <a:pt x="40" y="83"/>
                      <a:pt x="40" y="83"/>
                      <a:pt x="40" y="83"/>
                    </a:cubicBezTo>
                    <a:cubicBezTo>
                      <a:pt x="40" y="80"/>
                      <a:pt x="39" y="77"/>
                      <a:pt x="37" y="74"/>
                    </a:cubicBezTo>
                    <a:cubicBezTo>
                      <a:pt x="37" y="73"/>
                      <a:pt x="37" y="73"/>
                      <a:pt x="36" y="72"/>
                    </a:cubicBezTo>
                    <a:cubicBezTo>
                      <a:pt x="36" y="72"/>
                      <a:pt x="35" y="71"/>
                      <a:pt x="35" y="71"/>
                    </a:cubicBezTo>
                    <a:cubicBezTo>
                      <a:pt x="34" y="69"/>
                      <a:pt x="32" y="68"/>
                      <a:pt x="30" y="67"/>
                    </a:cubicBezTo>
                    <a:cubicBezTo>
                      <a:pt x="29" y="66"/>
                      <a:pt x="29" y="66"/>
                      <a:pt x="29" y="66"/>
                    </a:cubicBezTo>
                    <a:cubicBezTo>
                      <a:pt x="29" y="66"/>
                      <a:pt x="29" y="66"/>
                      <a:pt x="29" y="66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6" y="64"/>
                      <a:pt x="25" y="64"/>
                      <a:pt x="24" y="63"/>
                    </a:cubicBezTo>
                    <a:cubicBezTo>
                      <a:pt x="23" y="62"/>
                      <a:pt x="21" y="61"/>
                      <a:pt x="19" y="60"/>
                    </a:cubicBezTo>
                    <a:cubicBezTo>
                      <a:pt x="15" y="58"/>
                      <a:pt x="11" y="56"/>
                      <a:pt x="7" y="53"/>
                    </a:cubicBezTo>
                    <a:cubicBezTo>
                      <a:pt x="6" y="52"/>
                      <a:pt x="4" y="50"/>
                      <a:pt x="3" y="48"/>
                    </a:cubicBezTo>
                    <a:cubicBezTo>
                      <a:pt x="1" y="47"/>
                      <a:pt x="0" y="44"/>
                      <a:pt x="0" y="42"/>
                    </a:cubicBezTo>
                    <a:cubicBezTo>
                      <a:pt x="1" y="44"/>
                      <a:pt x="2" y="46"/>
                      <a:pt x="4" y="4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14" name="Freeform 1890"/>
              <p:cNvSpPr/>
              <p:nvPr/>
            </p:nvSpPr>
            <p:spPr>
              <a:xfrm>
                <a:off x="5373648" y="3046428"/>
                <a:ext cx="66675" cy="217489"/>
              </a:xfrm>
              <a:custGeom>
                <a:avLst/>
                <a:gdLst>
                  <a:gd name="txL" fmla="*/ 0 w 18"/>
                  <a:gd name="txT" fmla="*/ 0 h 58"/>
                  <a:gd name="txR" fmla="*/ 18 w 18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58">
                    <a:moveTo>
                      <a:pt x="13" y="58"/>
                    </a:moveTo>
                    <a:cubicBezTo>
                      <a:pt x="12" y="48"/>
                      <a:pt x="14" y="37"/>
                      <a:pt x="12" y="27"/>
                    </a:cubicBezTo>
                    <a:cubicBezTo>
                      <a:pt x="10" y="22"/>
                      <a:pt x="8" y="17"/>
                      <a:pt x="5" y="13"/>
                    </a:cubicBezTo>
                    <a:cubicBezTo>
                      <a:pt x="3" y="9"/>
                      <a:pt x="0" y="5"/>
                      <a:pt x="0" y="0"/>
                    </a:cubicBezTo>
                    <a:cubicBezTo>
                      <a:pt x="5" y="4"/>
                      <a:pt x="10" y="9"/>
                      <a:pt x="15" y="13"/>
                    </a:cubicBezTo>
                    <a:cubicBezTo>
                      <a:pt x="18" y="19"/>
                      <a:pt x="18" y="29"/>
                      <a:pt x="18" y="33"/>
                    </a:cubicBezTo>
                    <a:cubicBezTo>
                      <a:pt x="17" y="41"/>
                      <a:pt x="14" y="49"/>
                      <a:pt x="13" y="5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15" name="Picture 1892"/>
              <p:cNvPicPr>
                <a:picLocks noChangeAspect="1"/>
              </p:cNvPicPr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5230772" y="3273442"/>
                <a:ext cx="236539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16" name="Freeform 1893"/>
              <p:cNvSpPr/>
              <p:nvPr/>
            </p:nvSpPr>
            <p:spPr>
              <a:xfrm>
                <a:off x="5249823" y="3113104"/>
                <a:ext cx="168276" cy="195264"/>
              </a:xfrm>
              <a:custGeom>
                <a:avLst/>
                <a:gdLst>
                  <a:gd name="txL" fmla="*/ 0 w 45"/>
                  <a:gd name="txT" fmla="*/ 0 h 52"/>
                  <a:gd name="txR" fmla="*/ 45 w 45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52">
                    <a:moveTo>
                      <a:pt x="23" y="34"/>
                    </a:moveTo>
                    <a:cubicBezTo>
                      <a:pt x="27" y="36"/>
                      <a:pt x="35" y="40"/>
                      <a:pt x="38" y="43"/>
                    </a:cubicBezTo>
                    <a:cubicBezTo>
                      <a:pt x="41" y="45"/>
                      <a:pt x="45" y="52"/>
                      <a:pt x="45" y="52"/>
                    </a:cubicBezTo>
                    <a:cubicBezTo>
                      <a:pt x="41" y="48"/>
                      <a:pt x="36" y="45"/>
                      <a:pt x="30" y="43"/>
                    </a:cubicBezTo>
                    <a:cubicBezTo>
                      <a:pt x="24" y="40"/>
                      <a:pt x="17" y="39"/>
                      <a:pt x="11" y="36"/>
                    </a:cubicBezTo>
                    <a:cubicBezTo>
                      <a:pt x="5" y="34"/>
                      <a:pt x="2" y="28"/>
                      <a:pt x="0" y="22"/>
                    </a:cubicBezTo>
                    <a:cubicBezTo>
                      <a:pt x="0" y="21"/>
                      <a:pt x="0" y="20"/>
                      <a:pt x="0" y="19"/>
                    </a:cubicBezTo>
                    <a:cubicBezTo>
                      <a:pt x="2" y="12"/>
                      <a:pt x="5" y="6"/>
                      <a:pt x="9" y="0"/>
                    </a:cubicBezTo>
                    <a:cubicBezTo>
                      <a:pt x="8" y="3"/>
                      <a:pt x="8" y="6"/>
                      <a:pt x="8" y="9"/>
                    </a:cubicBezTo>
                    <a:cubicBezTo>
                      <a:pt x="10" y="23"/>
                      <a:pt x="17" y="31"/>
                      <a:pt x="23" y="3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17" name="Freeform 1894"/>
              <p:cNvSpPr/>
              <p:nvPr/>
            </p:nvSpPr>
            <p:spPr>
              <a:xfrm>
                <a:off x="5291098" y="3033728"/>
                <a:ext cx="195264" cy="373065"/>
              </a:xfrm>
              <a:custGeom>
                <a:avLst/>
                <a:gdLst>
                  <a:gd name="txL" fmla="*/ 0 w 52"/>
                  <a:gd name="txT" fmla="*/ 0 h 99"/>
                  <a:gd name="txR" fmla="*/ 52 w 52"/>
                  <a:gd name="txB" fmla="*/ 99 h 9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99">
                    <a:moveTo>
                      <a:pt x="4" y="47"/>
                    </a:moveTo>
                    <a:cubicBezTo>
                      <a:pt x="6" y="49"/>
                      <a:pt x="7" y="50"/>
                      <a:pt x="9" y="51"/>
                    </a:cubicBezTo>
                    <a:cubicBezTo>
                      <a:pt x="12" y="54"/>
                      <a:pt x="16" y="56"/>
                      <a:pt x="20" y="59"/>
                    </a:cubicBezTo>
                    <a:cubicBezTo>
                      <a:pt x="22" y="60"/>
                      <a:pt x="24" y="61"/>
                      <a:pt x="26" y="62"/>
                    </a:cubicBezTo>
                    <a:cubicBezTo>
                      <a:pt x="27" y="62"/>
                      <a:pt x="28" y="63"/>
                      <a:pt x="29" y="63"/>
                    </a:cubicBezTo>
                    <a:cubicBezTo>
                      <a:pt x="30" y="64"/>
                      <a:pt x="30" y="64"/>
                      <a:pt x="30" y="64"/>
                    </a:cubicBezTo>
                    <a:cubicBezTo>
                      <a:pt x="30" y="64"/>
                      <a:pt x="31" y="64"/>
                      <a:pt x="31" y="64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3" y="65"/>
                      <a:pt x="34" y="66"/>
                      <a:pt x="34" y="67"/>
                    </a:cubicBezTo>
                    <a:cubicBezTo>
                      <a:pt x="34" y="65"/>
                      <a:pt x="33" y="64"/>
                      <a:pt x="31" y="62"/>
                    </a:cubicBezTo>
                    <a:cubicBezTo>
                      <a:pt x="31" y="62"/>
                      <a:pt x="30" y="61"/>
                      <a:pt x="29" y="60"/>
                    </a:cubicBezTo>
                    <a:cubicBezTo>
                      <a:pt x="29" y="59"/>
                      <a:pt x="28" y="58"/>
                      <a:pt x="27" y="57"/>
                    </a:cubicBezTo>
                    <a:cubicBezTo>
                      <a:pt x="26" y="55"/>
                      <a:pt x="25" y="53"/>
                      <a:pt x="24" y="51"/>
                    </a:cubicBezTo>
                    <a:cubicBezTo>
                      <a:pt x="23" y="50"/>
                      <a:pt x="22" y="48"/>
                      <a:pt x="21" y="47"/>
                    </a:cubicBezTo>
                    <a:cubicBezTo>
                      <a:pt x="20" y="45"/>
                      <a:pt x="18" y="44"/>
                      <a:pt x="17" y="42"/>
                    </a:cubicBezTo>
                    <a:cubicBezTo>
                      <a:pt x="16" y="41"/>
                      <a:pt x="16" y="40"/>
                      <a:pt x="15" y="39"/>
                    </a:cubicBezTo>
                    <a:cubicBezTo>
                      <a:pt x="14" y="38"/>
                      <a:pt x="13" y="37"/>
                      <a:pt x="13" y="36"/>
                    </a:cubicBezTo>
                    <a:cubicBezTo>
                      <a:pt x="11" y="33"/>
                      <a:pt x="10" y="31"/>
                      <a:pt x="9" y="29"/>
                    </a:cubicBezTo>
                    <a:cubicBezTo>
                      <a:pt x="9" y="28"/>
                      <a:pt x="8" y="26"/>
                      <a:pt x="8" y="25"/>
                    </a:cubicBezTo>
                    <a:cubicBezTo>
                      <a:pt x="8" y="24"/>
                      <a:pt x="8" y="23"/>
                      <a:pt x="8" y="21"/>
                    </a:cubicBezTo>
                    <a:cubicBezTo>
                      <a:pt x="8" y="24"/>
                      <a:pt x="9" y="26"/>
                      <a:pt x="10" y="29"/>
                    </a:cubicBezTo>
                    <a:cubicBezTo>
                      <a:pt x="11" y="31"/>
                      <a:pt x="12" y="33"/>
                      <a:pt x="14" y="35"/>
                    </a:cubicBezTo>
                    <a:cubicBezTo>
                      <a:pt x="14" y="36"/>
                      <a:pt x="15" y="37"/>
                      <a:pt x="16" y="38"/>
                    </a:cubicBezTo>
                    <a:cubicBezTo>
                      <a:pt x="17" y="39"/>
                      <a:pt x="17" y="40"/>
                      <a:pt x="18" y="41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17" y="37"/>
                      <a:pt x="16" y="32"/>
                      <a:pt x="14" y="26"/>
                    </a:cubicBezTo>
                    <a:cubicBezTo>
                      <a:pt x="13" y="22"/>
                      <a:pt x="13" y="18"/>
                      <a:pt x="12" y="13"/>
                    </a:cubicBezTo>
                    <a:cubicBezTo>
                      <a:pt x="12" y="11"/>
                      <a:pt x="13" y="9"/>
                      <a:pt x="13" y="6"/>
                    </a:cubicBezTo>
                    <a:cubicBezTo>
                      <a:pt x="13" y="4"/>
                      <a:pt x="13" y="2"/>
                      <a:pt x="14" y="0"/>
                    </a:cubicBezTo>
                    <a:cubicBezTo>
                      <a:pt x="14" y="1"/>
                      <a:pt x="14" y="2"/>
                      <a:pt x="14" y="3"/>
                    </a:cubicBezTo>
                    <a:cubicBezTo>
                      <a:pt x="14" y="4"/>
                      <a:pt x="14" y="5"/>
                      <a:pt x="14" y="6"/>
                    </a:cubicBezTo>
                    <a:cubicBezTo>
                      <a:pt x="14" y="9"/>
                      <a:pt x="14" y="11"/>
                      <a:pt x="15" y="13"/>
                    </a:cubicBezTo>
                    <a:cubicBezTo>
                      <a:pt x="15" y="17"/>
                      <a:pt x="16" y="22"/>
                      <a:pt x="17" y="26"/>
                    </a:cubicBezTo>
                    <a:cubicBezTo>
                      <a:pt x="18" y="34"/>
                      <a:pt x="22" y="43"/>
                      <a:pt x="26" y="50"/>
                    </a:cubicBezTo>
                    <a:cubicBezTo>
                      <a:pt x="27" y="52"/>
                      <a:pt x="28" y="54"/>
                      <a:pt x="29" y="56"/>
                    </a:cubicBezTo>
                    <a:cubicBezTo>
                      <a:pt x="30" y="57"/>
                      <a:pt x="31" y="58"/>
                      <a:pt x="31" y="58"/>
                    </a:cubicBezTo>
                    <a:cubicBezTo>
                      <a:pt x="32" y="59"/>
                      <a:pt x="33" y="60"/>
                      <a:pt x="33" y="61"/>
                    </a:cubicBezTo>
                    <a:cubicBezTo>
                      <a:pt x="33" y="61"/>
                      <a:pt x="33" y="61"/>
                      <a:pt x="34" y="61"/>
                    </a:cubicBezTo>
                    <a:cubicBezTo>
                      <a:pt x="34" y="61"/>
                      <a:pt x="34" y="61"/>
                      <a:pt x="33" y="61"/>
                    </a:cubicBezTo>
                    <a:cubicBezTo>
                      <a:pt x="33" y="60"/>
                      <a:pt x="33" y="58"/>
                      <a:pt x="33" y="57"/>
                    </a:cubicBezTo>
                    <a:cubicBezTo>
                      <a:pt x="33" y="56"/>
                      <a:pt x="33" y="55"/>
                      <a:pt x="33" y="53"/>
                    </a:cubicBezTo>
                    <a:cubicBezTo>
                      <a:pt x="34" y="49"/>
                      <a:pt x="35" y="44"/>
                      <a:pt x="34" y="39"/>
                    </a:cubicBezTo>
                    <a:cubicBezTo>
                      <a:pt x="34" y="38"/>
                      <a:pt x="34" y="37"/>
                      <a:pt x="34" y="35"/>
                    </a:cubicBezTo>
                    <a:cubicBezTo>
                      <a:pt x="34" y="34"/>
                      <a:pt x="34" y="33"/>
                      <a:pt x="33" y="32"/>
                    </a:cubicBezTo>
                    <a:cubicBezTo>
                      <a:pt x="33" y="30"/>
                      <a:pt x="32" y="27"/>
                      <a:pt x="31" y="25"/>
                    </a:cubicBezTo>
                    <a:cubicBezTo>
                      <a:pt x="30" y="23"/>
                      <a:pt x="29" y="20"/>
                      <a:pt x="28" y="18"/>
                    </a:cubicBezTo>
                    <a:cubicBezTo>
                      <a:pt x="27" y="16"/>
                      <a:pt x="26" y="14"/>
                      <a:pt x="25" y="12"/>
                    </a:cubicBezTo>
                    <a:cubicBezTo>
                      <a:pt x="26" y="14"/>
                      <a:pt x="27" y="16"/>
                      <a:pt x="29" y="18"/>
                    </a:cubicBezTo>
                    <a:cubicBezTo>
                      <a:pt x="30" y="20"/>
                      <a:pt x="31" y="22"/>
                      <a:pt x="32" y="25"/>
                    </a:cubicBezTo>
                    <a:cubicBezTo>
                      <a:pt x="33" y="27"/>
                      <a:pt x="33" y="29"/>
                      <a:pt x="34" y="32"/>
                    </a:cubicBezTo>
                    <a:cubicBezTo>
                      <a:pt x="34" y="33"/>
                      <a:pt x="35" y="34"/>
                      <a:pt x="35" y="35"/>
                    </a:cubicBezTo>
                    <a:cubicBezTo>
                      <a:pt x="35" y="36"/>
                      <a:pt x="35" y="38"/>
                      <a:pt x="36" y="39"/>
                    </a:cubicBezTo>
                    <a:cubicBezTo>
                      <a:pt x="36" y="44"/>
                      <a:pt x="35" y="49"/>
                      <a:pt x="35" y="54"/>
                    </a:cubicBezTo>
                    <a:cubicBezTo>
                      <a:pt x="35" y="56"/>
                      <a:pt x="35" y="58"/>
                      <a:pt x="35" y="61"/>
                    </a:cubicBezTo>
                    <a:cubicBezTo>
                      <a:pt x="35" y="62"/>
                      <a:pt x="35" y="63"/>
                      <a:pt x="36" y="64"/>
                    </a:cubicBezTo>
                    <a:cubicBezTo>
                      <a:pt x="36" y="65"/>
                      <a:pt x="36" y="65"/>
                      <a:pt x="36" y="66"/>
                    </a:cubicBezTo>
                    <a:cubicBezTo>
                      <a:pt x="38" y="68"/>
                      <a:pt x="39" y="70"/>
                      <a:pt x="40" y="73"/>
                    </a:cubicBezTo>
                    <a:cubicBezTo>
                      <a:pt x="41" y="75"/>
                      <a:pt x="42" y="77"/>
                      <a:pt x="42" y="79"/>
                    </a:cubicBezTo>
                    <a:cubicBezTo>
                      <a:pt x="42" y="78"/>
                      <a:pt x="42" y="78"/>
                      <a:pt x="43" y="78"/>
                    </a:cubicBezTo>
                    <a:cubicBezTo>
                      <a:pt x="43" y="77"/>
                      <a:pt x="44" y="76"/>
                      <a:pt x="44" y="75"/>
                    </a:cubicBezTo>
                    <a:cubicBezTo>
                      <a:pt x="45" y="74"/>
                      <a:pt x="45" y="73"/>
                      <a:pt x="46" y="73"/>
                    </a:cubicBezTo>
                    <a:cubicBezTo>
                      <a:pt x="47" y="71"/>
                      <a:pt x="47" y="69"/>
                      <a:pt x="48" y="67"/>
                    </a:cubicBezTo>
                    <a:cubicBezTo>
                      <a:pt x="49" y="65"/>
                      <a:pt x="49" y="63"/>
                      <a:pt x="50" y="61"/>
                    </a:cubicBezTo>
                    <a:cubicBezTo>
                      <a:pt x="50" y="58"/>
                      <a:pt x="51" y="54"/>
                      <a:pt x="51" y="50"/>
                    </a:cubicBezTo>
                    <a:cubicBezTo>
                      <a:pt x="51" y="48"/>
                      <a:pt x="51" y="46"/>
                      <a:pt x="51" y="44"/>
                    </a:cubicBezTo>
                    <a:cubicBezTo>
                      <a:pt x="50" y="42"/>
                      <a:pt x="50" y="40"/>
                      <a:pt x="50" y="38"/>
                    </a:cubicBezTo>
                    <a:cubicBezTo>
                      <a:pt x="50" y="40"/>
                      <a:pt x="51" y="42"/>
                      <a:pt x="51" y="44"/>
                    </a:cubicBezTo>
                    <a:cubicBezTo>
                      <a:pt x="51" y="46"/>
                      <a:pt x="51" y="48"/>
                      <a:pt x="52" y="50"/>
                    </a:cubicBezTo>
                    <a:cubicBezTo>
                      <a:pt x="52" y="54"/>
                      <a:pt x="51" y="58"/>
                      <a:pt x="51" y="62"/>
                    </a:cubicBezTo>
                    <a:cubicBezTo>
                      <a:pt x="50" y="64"/>
                      <a:pt x="50" y="66"/>
                      <a:pt x="49" y="68"/>
                    </a:cubicBezTo>
                    <a:cubicBezTo>
                      <a:pt x="49" y="69"/>
                      <a:pt x="48" y="71"/>
                      <a:pt x="47" y="73"/>
                    </a:cubicBezTo>
                    <a:cubicBezTo>
                      <a:pt x="47" y="74"/>
                      <a:pt x="46" y="74"/>
                      <a:pt x="46" y="75"/>
                    </a:cubicBezTo>
                    <a:cubicBezTo>
                      <a:pt x="46" y="75"/>
                      <a:pt x="46" y="75"/>
                      <a:pt x="45" y="76"/>
                    </a:cubicBezTo>
                    <a:cubicBezTo>
                      <a:pt x="45" y="77"/>
                      <a:pt x="44" y="78"/>
                      <a:pt x="44" y="78"/>
                    </a:cubicBezTo>
                    <a:cubicBezTo>
                      <a:pt x="44" y="79"/>
                      <a:pt x="43" y="80"/>
                      <a:pt x="43" y="81"/>
                    </a:cubicBezTo>
                    <a:cubicBezTo>
                      <a:pt x="43" y="83"/>
                      <a:pt x="44" y="84"/>
                      <a:pt x="44" y="86"/>
                    </a:cubicBezTo>
                    <a:cubicBezTo>
                      <a:pt x="44" y="87"/>
                      <a:pt x="44" y="89"/>
                      <a:pt x="45" y="90"/>
                    </a:cubicBezTo>
                    <a:cubicBezTo>
                      <a:pt x="45" y="90"/>
                      <a:pt x="45" y="91"/>
                      <a:pt x="45" y="91"/>
                    </a:cubicBezTo>
                    <a:cubicBezTo>
                      <a:pt x="45" y="91"/>
                      <a:pt x="45" y="91"/>
                      <a:pt x="45" y="91"/>
                    </a:cubicBezTo>
                    <a:cubicBezTo>
                      <a:pt x="45" y="91"/>
                      <a:pt x="45" y="92"/>
                      <a:pt x="45" y="92"/>
                    </a:cubicBezTo>
                    <a:cubicBezTo>
                      <a:pt x="45" y="95"/>
                      <a:pt x="45" y="97"/>
                      <a:pt x="45" y="99"/>
                    </a:cubicBezTo>
                    <a:cubicBezTo>
                      <a:pt x="44" y="98"/>
                      <a:pt x="44" y="97"/>
                      <a:pt x="44" y="96"/>
                    </a:cubicBezTo>
                    <a:cubicBezTo>
                      <a:pt x="44" y="95"/>
                      <a:pt x="44" y="94"/>
                      <a:pt x="43" y="92"/>
                    </a:cubicBezTo>
                    <a:cubicBezTo>
                      <a:pt x="43" y="91"/>
                      <a:pt x="43" y="89"/>
                      <a:pt x="42" y="88"/>
                    </a:cubicBezTo>
                    <a:cubicBezTo>
                      <a:pt x="42" y="88"/>
                      <a:pt x="42" y="87"/>
                      <a:pt x="42" y="87"/>
                    </a:cubicBezTo>
                    <a:cubicBezTo>
                      <a:pt x="42" y="87"/>
                      <a:pt x="42" y="86"/>
                      <a:pt x="41" y="86"/>
                    </a:cubicBezTo>
                    <a:cubicBezTo>
                      <a:pt x="41" y="86"/>
                      <a:pt x="41" y="85"/>
                      <a:pt x="41" y="85"/>
                    </a:cubicBezTo>
                    <a:cubicBezTo>
                      <a:pt x="40" y="84"/>
                      <a:pt x="40" y="84"/>
                      <a:pt x="40" y="84"/>
                    </a:cubicBezTo>
                    <a:cubicBezTo>
                      <a:pt x="39" y="83"/>
                      <a:pt x="38" y="82"/>
                      <a:pt x="38" y="81"/>
                    </a:cubicBezTo>
                    <a:cubicBezTo>
                      <a:pt x="35" y="78"/>
                      <a:pt x="32" y="76"/>
                      <a:pt x="29" y="73"/>
                    </a:cubicBezTo>
                    <a:cubicBezTo>
                      <a:pt x="28" y="73"/>
                      <a:pt x="27" y="72"/>
                      <a:pt x="27" y="72"/>
                    </a:cubicBezTo>
                    <a:cubicBezTo>
                      <a:pt x="26" y="71"/>
                      <a:pt x="25" y="71"/>
                      <a:pt x="24" y="70"/>
                    </a:cubicBezTo>
                    <a:cubicBezTo>
                      <a:pt x="22" y="70"/>
                      <a:pt x="20" y="69"/>
                      <a:pt x="18" y="69"/>
                    </a:cubicBezTo>
                    <a:cubicBezTo>
                      <a:pt x="14" y="68"/>
                      <a:pt x="10" y="69"/>
                      <a:pt x="6" y="69"/>
                    </a:cubicBezTo>
                    <a:cubicBezTo>
                      <a:pt x="8" y="68"/>
                      <a:pt x="10" y="68"/>
                      <a:pt x="12" y="68"/>
                    </a:cubicBezTo>
                    <a:cubicBezTo>
                      <a:pt x="14" y="68"/>
                      <a:pt x="16" y="68"/>
                      <a:pt x="18" y="68"/>
                    </a:cubicBezTo>
                    <a:cubicBezTo>
                      <a:pt x="20" y="68"/>
                      <a:pt x="22" y="69"/>
                      <a:pt x="24" y="70"/>
                    </a:cubicBezTo>
                    <a:cubicBezTo>
                      <a:pt x="25" y="70"/>
                      <a:pt x="26" y="70"/>
                      <a:pt x="27" y="71"/>
                    </a:cubicBezTo>
                    <a:cubicBezTo>
                      <a:pt x="28" y="71"/>
                      <a:pt x="29" y="72"/>
                      <a:pt x="30" y="73"/>
                    </a:cubicBezTo>
                    <a:cubicBezTo>
                      <a:pt x="31" y="74"/>
                      <a:pt x="33" y="75"/>
                      <a:pt x="34" y="76"/>
                    </a:cubicBezTo>
                    <a:cubicBezTo>
                      <a:pt x="36" y="77"/>
                      <a:pt x="38" y="79"/>
                      <a:pt x="39" y="80"/>
                    </a:cubicBezTo>
                    <a:cubicBezTo>
                      <a:pt x="40" y="81"/>
                      <a:pt x="40" y="82"/>
                      <a:pt x="41" y="83"/>
                    </a:cubicBezTo>
                    <a:cubicBezTo>
                      <a:pt x="41" y="83"/>
                      <a:pt x="41" y="83"/>
                      <a:pt x="41" y="83"/>
                    </a:cubicBezTo>
                    <a:cubicBezTo>
                      <a:pt x="40" y="80"/>
                      <a:pt x="39" y="77"/>
                      <a:pt x="38" y="74"/>
                    </a:cubicBezTo>
                    <a:cubicBezTo>
                      <a:pt x="38" y="73"/>
                      <a:pt x="37" y="72"/>
                      <a:pt x="37" y="72"/>
                    </a:cubicBezTo>
                    <a:cubicBezTo>
                      <a:pt x="37" y="71"/>
                      <a:pt x="36" y="71"/>
                      <a:pt x="35" y="70"/>
                    </a:cubicBezTo>
                    <a:cubicBezTo>
                      <a:pt x="34" y="69"/>
                      <a:pt x="33" y="67"/>
                      <a:pt x="31" y="66"/>
                    </a:cubicBezTo>
                    <a:cubicBezTo>
                      <a:pt x="30" y="66"/>
                      <a:pt x="30" y="66"/>
                      <a:pt x="30" y="66"/>
                    </a:cubicBezTo>
                    <a:cubicBezTo>
                      <a:pt x="30" y="66"/>
                      <a:pt x="30" y="65"/>
                      <a:pt x="29" y="65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27" y="64"/>
                      <a:pt x="26" y="63"/>
                      <a:pt x="25" y="63"/>
                    </a:cubicBezTo>
                    <a:cubicBezTo>
                      <a:pt x="23" y="62"/>
                      <a:pt x="21" y="61"/>
                      <a:pt x="19" y="60"/>
                    </a:cubicBezTo>
                    <a:cubicBezTo>
                      <a:pt x="15" y="58"/>
                      <a:pt x="12" y="55"/>
                      <a:pt x="8" y="53"/>
                    </a:cubicBezTo>
                    <a:cubicBezTo>
                      <a:pt x="6" y="51"/>
                      <a:pt x="5" y="50"/>
                      <a:pt x="3" y="48"/>
                    </a:cubicBezTo>
                    <a:cubicBezTo>
                      <a:pt x="2" y="46"/>
                      <a:pt x="1" y="44"/>
                      <a:pt x="0" y="42"/>
                    </a:cubicBezTo>
                    <a:cubicBezTo>
                      <a:pt x="2" y="44"/>
                      <a:pt x="3" y="45"/>
                      <a:pt x="4" y="4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18" name="Freeform 1895"/>
              <p:cNvSpPr/>
              <p:nvPr/>
            </p:nvSpPr>
            <p:spPr>
              <a:xfrm>
                <a:off x="5203785" y="3467119"/>
                <a:ext cx="180976" cy="123826"/>
              </a:xfrm>
              <a:custGeom>
                <a:avLst/>
                <a:gdLst>
                  <a:gd name="txL" fmla="*/ 0 w 48"/>
                  <a:gd name="txT" fmla="*/ 0 h 33"/>
                  <a:gd name="txR" fmla="*/ 48 w 48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33">
                    <a:moveTo>
                      <a:pt x="48" y="33"/>
                    </a:moveTo>
                    <a:cubicBezTo>
                      <a:pt x="39" y="29"/>
                      <a:pt x="29" y="26"/>
                      <a:pt x="21" y="21"/>
                    </a:cubicBezTo>
                    <a:cubicBezTo>
                      <a:pt x="16" y="18"/>
                      <a:pt x="13" y="14"/>
                      <a:pt x="10" y="10"/>
                    </a:cubicBezTo>
                    <a:cubicBezTo>
                      <a:pt x="7" y="6"/>
                      <a:pt x="4" y="2"/>
                      <a:pt x="0" y="0"/>
                    </a:cubicBezTo>
                    <a:cubicBezTo>
                      <a:pt x="2" y="7"/>
                      <a:pt x="4" y="13"/>
                      <a:pt x="6" y="19"/>
                    </a:cubicBezTo>
                    <a:cubicBezTo>
                      <a:pt x="11" y="24"/>
                      <a:pt x="20" y="27"/>
                      <a:pt x="24" y="28"/>
                    </a:cubicBezTo>
                    <a:cubicBezTo>
                      <a:pt x="32" y="31"/>
                      <a:pt x="40" y="31"/>
                      <a:pt x="48" y="3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19" name="Freeform 1898"/>
              <p:cNvSpPr/>
              <p:nvPr/>
            </p:nvSpPr>
            <p:spPr>
              <a:xfrm>
                <a:off x="5294273" y="3398856"/>
                <a:ext cx="134938" cy="203201"/>
              </a:xfrm>
              <a:custGeom>
                <a:avLst/>
                <a:gdLst>
                  <a:gd name="txL" fmla="*/ 0 w 36"/>
                  <a:gd name="txT" fmla="*/ 0 h 54"/>
                  <a:gd name="txR" fmla="*/ 36 w 36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54">
                    <a:moveTo>
                      <a:pt x="27" y="26"/>
                    </a:moveTo>
                    <a:cubicBezTo>
                      <a:pt x="28" y="31"/>
                      <a:pt x="29" y="40"/>
                      <a:pt x="30" y="44"/>
                    </a:cubicBezTo>
                    <a:cubicBezTo>
                      <a:pt x="31" y="48"/>
                      <a:pt x="36" y="54"/>
                      <a:pt x="36" y="54"/>
                    </a:cubicBezTo>
                    <a:cubicBezTo>
                      <a:pt x="34" y="49"/>
                      <a:pt x="33" y="43"/>
                      <a:pt x="33" y="37"/>
                    </a:cubicBezTo>
                    <a:cubicBezTo>
                      <a:pt x="33" y="30"/>
                      <a:pt x="34" y="23"/>
                      <a:pt x="34" y="16"/>
                    </a:cubicBezTo>
                    <a:cubicBezTo>
                      <a:pt x="33" y="10"/>
                      <a:pt x="29" y="5"/>
                      <a:pt x="24" y="1"/>
                    </a:cubicBezTo>
                    <a:cubicBezTo>
                      <a:pt x="23" y="1"/>
                      <a:pt x="22" y="0"/>
                      <a:pt x="21" y="0"/>
                    </a:cubicBezTo>
                    <a:cubicBezTo>
                      <a:pt x="14" y="0"/>
                      <a:pt x="7" y="0"/>
                      <a:pt x="0" y="1"/>
                    </a:cubicBezTo>
                    <a:cubicBezTo>
                      <a:pt x="3" y="2"/>
                      <a:pt x="7" y="3"/>
                      <a:pt x="10" y="4"/>
                    </a:cubicBezTo>
                    <a:cubicBezTo>
                      <a:pt x="21" y="10"/>
                      <a:pt x="26" y="20"/>
                      <a:pt x="27" y="2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20" name="Freeform 1899"/>
              <p:cNvSpPr/>
              <p:nvPr/>
            </p:nvSpPr>
            <p:spPr>
              <a:xfrm>
                <a:off x="5200610" y="3432193"/>
                <a:ext cx="307977" cy="241302"/>
              </a:xfrm>
              <a:custGeom>
                <a:avLst/>
                <a:gdLst>
                  <a:gd name="txL" fmla="*/ 0 w 82"/>
                  <a:gd name="txT" fmla="*/ 0 h 64"/>
                  <a:gd name="txR" fmla="*/ 82 w 82"/>
                  <a:gd name="txB" fmla="*/ 64 h 6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64">
                    <a:moveTo>
                      <a:pt x="47" y="8"/>
                    </a:moveTo>
                    <a:cubicBezTo>
                      <a:pt x="49" y="10"/>
                      <a:pt x="49" y="12"/>
                      <a:pt x="50" y="14"/>
                    </a:cubicBezTo>
                    <a:cubicBezTo>
                      <a:pt x="51" y="18"/>
                      <a:pt x="52" y="22"/>
                      <a:pt x="53" y="27"/>
                    </a:cubicBezTo>
                    <a:cubicBezTo>
                      <a:pt x="53" y="29"/>
                      <a:pt x="53" y="31"/>
                      <a:pt x="54" y="33"/>
                    </a:cubicBezTo>
                    <a:cubicBezTo>
                      <a:pt x="54" y="34"/>
                      <a:pt x="54" y="35"/>
                      <a:pt x="54" y="36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4" y="38"/>
                      <a:pt x="55" y="39"/>
                      <a:pt x="55" y="39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1"/>
                      <a:pt x="55" y="42"/>
                      <a:pt x="56" y="43"/>
                    </a:cubicBezTo>
                    <a:cubicBezTo>
                      <a:pt x="54" y="42"/>
                      <a:pt x="53" y="40"/>
                      <a:pt x="52" y="39"/>
                    </a:cubicBezTo>
                    <a:cubicBezTo>
                      <a:pt x="52" y="38"/>
                      <a:pt x="51" y="37"/>
                      <a:pt x="51" y="36"/>
                    </a:cubicBezTo>
                    <a:cubicBezTo>
                      <a:pt x="50" y="35"/>
                      <a:pt x="49" y="34"/>
                      <a:pt x="49" y="33"/>
                    </a:cubicBezTo>
                    <a:cubicBezTo>
                      <a:pt x="48" y="31"/>
                      <a:pt x="46" y="30"/>
                      <a:pt x="45" y="28"/>
                    </a:cubicBezTo>
                    <a:cubicBezTo>
                      <a:pt x="44" y="26"/>
                      <a:pt x="43" y="25"/>
                      <a:pt x="41" y="24"/>
                    </a:cubicBezTo>
                    <a:cubicBezTo>
                      <a:pt x="40" y="22"/>
                      <a:pt x="39" y="20"/>
                      <a:pt x="38" y="18"/>
                    </a:cubicBezTo>
                    <a:cubicBezTo>
                      <a:pt x="38" y="17"/>
                      <a:pt x="37" y="16"/>
                      <a:pt x="36" y="15"/>
                    </a:cubicBezTo>
                    <a:cubicBezTo>
                      <a:pt x="36" y="14"/>
                      <a:pt x="35" y="13"/>
                      <a:pt x="34" y="12"/>
                    </a:cubicBezTo>
                    <a:cubicBezTo>
                      <a:pt x="32" y="10"/>
                      <a:pt x="31" y="8"/>
                      <a:pt x="29" y="6"/>
                    </a:cubicBezTo>
                    <a:cubicBezTo>
                      <a:pt x="28" y="5"/>
                      <a:pt x="27" y="4"/>
                      <a:pt x="26" y="4"/>
                    </a:cubicBezTo>
                    <a:cubicBezTo>
                      <a:pt x="25" y="3"/>
                      <a:pt x="23" y="3"/>
                      <a:pt x="22" y="3"/>
                    </a:cubicBezTo>
                    <a:cubicBezTo>
                      <a:pt x="25" y="3"/>
                      <a:pt x="27" y="5"/>
                      <a:pt x="29" y="7"/>
                    </a:cubicBezTo>
                    <a:cubicBezTo>
                      <a:pt x="30" y="8"/>
                      <a:pt x="32" y="10"/>
                      <a:pt x="33" y="13"/>
                    </a:cubicBezTo>
                    <a:cubicBezTo>
                      <a:pt x="34" y="14"/>
                      <a:pt x="35" y="15"/>
                      <a:pt x="35" y="16"/>
                    </a:cubicBezTo>
                    <a:cubicBezTo>
                      <a:pt x="36" y="17"/>
                      <a:pt x="37" y="18"/>
                      <a:pt x="37" y="19"/>
                    </a:cubicBezTo>
                    <a:cubicBezTo>
                      <a:pt x="37" y="19"/>
                      <a:pt x="38" y="20"/>
                      <a:pt x="38" y="21"/>
                    </a:cubicBezTo>
                    <a:cubicBezTo>
                      <a:pt x="34" y="17"/>
                      <a:pt x="30" y="13"/>
                      <a:pt x="25" y="10"/>
                    </a:cubicBezTo>
                    <a:cubicBezTo>
                      <a:pt x="21" y="8"/>
                      <a:pt x="17" y="6"/>
                      <a:pt x="13" y="4"/>
                    </a:cubicBezTo>
                    <a:cubicBezTo>
                      <a:pt x="11" y="3"/>
                      <a:pt x="9" y="2"/>
                      <a:pt x="7" y="2"/>
                    </a:cubicBezTo>
                    <a:cubicBezTo>
                      <a:pt x="5" y="1"/>
                      <a:pt x="2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4" y="2"/>
                      <a:pt x="5" y="2"/>
                      <a:pt x="6" y="3"/>
                    </a:cubicBezTo>
                    <a:cubicBezTo>
                      <a:pt x="8" y="4"/>
                      <a:pt x="10" y="5"/>
                      <a:pt x="12" y="6"/>
                    </a:cubicBezTo>
                    <a:cubicBezTo>
                      <a:pt x="16" y="8"/>
                      <a:pt x="20" y="10"/>
                      <a:pt x="24" y="12"/>
                    </a:cubicBezTo>
                    <a:cubicBezTo>
                      <a:pt x="31" y="17"/>
                      <a:pt x="38" y="23"/>
                      <a:pt x="43" y="29"/>
                    </a:cubicBezTo>
                    <a:cubicBezTo>
                      <a:pt x="44" y="31"/>
                      <a:pt x="46" y="33"/>
                      <a:pt x="47" y="35"/>
                    </a:cubicBezTo>
                    <a:cubicBezTo>
                      <a:pt x="48" y="35"/>
                      <a:pt x="48" y="36"/>
                      <a:pt x="49" y="37"/>
                    </a:cubicBezTo>
                    <a:cubicBezTo>
                      <a:pt x="49" y="38"/>
                      <a:pt x="50" y="39"/>
                      <a:pt x="51" y="40"/>
                    </a:cubicBezTo>
                    <a:cubicBezTo>
                      <a:pt x="51" y="40"/>
                      <a:pt x="51" y="40"/>
                      <a:pt x="51" y="40"/>
                    </a:cubicBezTo>
                    <a:cubicBezTo>
                      <a:pt x="51" y="40"/>
                      <a:pt x="50" y="40"/>
                      <a:pt x="50" y="40"/>
                    </a:cubicBezTo>
                    <a:cubicBezTo>
                      <a:pt x="49" y="40"/>
                      <a:pt x="48" y="39"/>
                      <a:pt x="47" y="39"/>
                    </a:cubicBezTo>
                    <a:cubicBezTo>
                      <a:pt x="46" y="38"/>
                      <a:pt x="45" y="38"/>
                      <a:pt x="43" y="37"/>
                    </a:cubicBezTo>
                    <a:cubicBezTo>
                      <a:pt x="39" y="36"/>
                      <a:pt x="34" y="35"/>
                      <a:pt x="30" y="33"/>
                    </a:cubicBezTo>
                    <a:cubicBezTo>
                      <a:pt x="28" y="33"/>
                      <a:pt x="27" y="32"/>
                      <a:pt x="26" y="32"/>
                    </a:cubicBezTo>
                    <a:cubicBezTo>
                      <a:pt x="25" y="31"/>
                      <a:pt x="24" y="31"/>
                      <a:pt x="23" y="30"/>
                    </a:cubicBezTo>
                    <a:cubicBezTo>
                      <a:pt x="21" y="29"/>
                      <a:pt x="20" y="27"/>
                      <a:pt x="18" y="25"/>
                    </a:cubicBezTo>
                    <a:cubicBezTo>
                      <a:pt x="16" y="24"/>
                      <a:pt x="14" y="22"/>
                      <a:pt x="12" y="20"/>
                    </a:cubicBezTo>
                    <a:cubicBezTo>
                      <a:pt x="11" y="19"/>
                      <a:pt x="9" y="17"/>
                      <a:pt x="8" y="15"/>
                    </a:cubicBezTo>
                    <a:cubicBezTo>
                      <a:pt x="9" y="17"/>
                      <a:pt x="11" y="19"/>
                      <a:pt x="12" y="21"/>
                    </a:cubicBezTo>
                    <a:cubicBezTo>
                      <a:pt x="14" y="23"/>
                      <a:pt x="15" y="24"/>
                      <a:pt x="17" y="26"/>
                    </a:cubicBezTo>
                    <a:cubicBezTo>
                      <a:pt x="19" y="28"/>
                      <a:pt x="21" y="29"/>
                      <a:pt x="23" y="31"/>
                    </a:cubicBezTo>
                    <a:cubicBezTo>
                      <a:pt x="24" y="31"/>
                      <a:pt x="25" y="32"/>
                      <a:pt x="26" y="33"/>
                    </a:cubicBezTo>
                    <a:cubicBezTo>
                      <a:pt x="27" y="33"/>
                      <a:pt x="28" y="34"/>
                      <a:pt x="29" y="34"/>
                    </a:cubicBezTo>
                    <a:cubicBezTo>
                      <a:pt x="34" y="36"/>
                      <a:pt x="39" y="37"/>
                      <a:pt x="43" y="39"/>
                    </a:cubicBezTo>
                    <a:cubicBezTo>
                      <a:pt x="45" y="40"/>
                      <a:pt x="48" y="40"/>
                      <a:pt x="50" y="42"/>
                    </a:cubicBezTo>
                    <a:cubicBezTo>
                      <a:pt x="51" y="42"/>
                      <a:pt x="52" y="43"/>
                      <a:pt x="52" y="44"/>
                    </a:cubicBezTo>
                    <a:cubicBezTo>
                      <a:pt x="53" y="44"/>
                      <a:pt x="53" y="44"/>
                      <a:pt x="54" y="45"/>
                    </a:cubicBezTo>
                    <a:cubicBezTo>
                      <a:pt x="55" y="47"/>
                      <a:pt x="57" y="49"/>
                      <a:pt x="59" y="51"/>
                    </a:cubicBezTo>
                    <a:cubicBezTo>
                      <a:pt x="61" y="52"/>
                      <a:pt x="62" y="53"/>
                      <a:pt x="64" y="55"/>
                    </a:cubicBezTo>
                    <a:cubicBezTo>
                      <a:pt x="64" y="55"/>
                      <a:pt x="63" y="55"/>
                      <a:pt x="63" y="55"/>
                    </a:cubicBezTo>
                    <a:cubicBezTo>
                      <a:pt x="62" y="55"/>
                      <a:pt x="61" y="55"/>
                      <a:pt x="60" y="55"/>
                    </a:cubicBezTo>
                    <a:cubicBezTo>
                      <a:pt x="59" y="55"/>
                      <a:pt x="58" y="56"/>
                      <a:pt x="57" y="56"/>
                    </a:cubicBezTo>
                    <a:cubicBezTo>
                      <a:pt x="55" y="56"/>
                      <a:pt x="53" y="56"/>
                      <a:pt x="51" y="56"/>
                    </a:cubicBezTo>
                    <a:cubicBezTo>
                      <a:pt x="49" y="56"/>
                      <a:pt x="47" y="56"/>
                      <a:pt x="45" y="56"/>
                    </a:cubicBezTo>
                    <a:cubicBezTo>
                      <a:pt x="41" y="55"/>
                      <a:pt x="38" y="54"/>
                      <a:pt x="34" y="53"/>
                    </a:cubicBezTo>
                    <a:cubicBezTo>
                      <a:pt x="32" y="52"/>
                      <a:pt x="30" y="51"/>
                      <a:pt x="28" y="50"/>
                    </a:cubicBezTo>
                    <a:cubicBezTo>
                      <a:pt x="27" y="50"/>
                      <a:pt x="25" y="49"/>
                      <a:pt x="23" y="48"/>
                    </a:cubicBezTo>
                    <a:cubicBezTo>
                      <a:pt x="25" y="49"/>
                      <a:pt x="27" y="50"/>
                      <a:pt x="28" y="51"/>
                    </a:cubicBezTo>
                    <a:cubicBezTo>
                      <a:pt x="30" y="52"/>
                      <a:pt x="32" y="53"/>
                      <a:pt x="34" y="53"/>
                    </a:cubicBezTo>
                    <a:cubicBezTo>
                      <a:pt x="37" y="55"/>
                      <a:pt x="41" y="56"/>
                      <a:pt x="45" y="57"/>
                    </a:cubicBezTo>
                    <a:cubicBezTo>
                      <a:pt x="47" y="57"/>
                      <a:pt x="49" y="57"/>
                      <a:pt x="51" y="57"/>
                    </a:cubicBezTo>
                    <a:cubicBezTo>
                      <a:pt x="53" y="57"/>
                      <a:pt x="55" y="57"/>
                      <a:pt x="57" y="57"/>
                    </a:cubicBezTo>
                    <a:cubicBezTo>
                      <a:pt x="58" y="57"/>
                      <a:pt x="58" y="57"/>
                      <a:pt x="59" y="57"/>
                    </a:cubicBezTo>
                    <a:cubicBezTo>
                      <a:pt x="59" y="57"/>
                      <a:pt x="60" y="57"/>
                      <a:pt x="60" y="57"/>
                    </a:cubicBezTo>
                    <a:cubicBezTo>
                      <a:pt x="61" y="56"/>
                      <a:pt x="62" y="56"/>
                      <a:pt x="63" y="56"/>
                    </a:cubicBezTo>
                    <a:cubicBezTo>
                      <a:pt x="64" y="56"/>
                      <a:pt x="65" y="56"/>
                      <a:pt x="66" y="56"/>
                    </a:cubicBezTo>
                    <a:cubicBezTo>
                      <a:pt x="67" y="57"/>
                      <a:pt x="68" y="58"/>
                      <a:pt x="70" y="59"/>
                    </a:cubicBezTo>
                    <a:cubicBezTo>
                      <a:pt x="71" y="60"/>
                      <a:pt x="72" y="60"/>
                      <a:pt x="74" y="61"/>
                    </a:cubicBezTo>
                    <a:cubicBezTo>
                      <a:pt x="74" y="61"/>
                      <a:pt x="74" y="61"/>
                      <a:pt x="75" y="61"/>
                    </a:cubicBezTo>
                    <a:cubicBezTo>
                      <a:pt x="75" y="61"/>
                      <a:pt x="75" y="61"/>
                      <a:pt x="75" y="61"/>
                    </a:cubicBezTo>
                    <a:cubicBezTo>
                      <a:pt x="75" y="61"/>
                      <a:pt x="75" y="62"/>
                      <a:pt x="76" y="62"/>
                    </a:cubicBezTo>
                    <a:cubicBezTo>
                      <a:pt x="78" y="63"/>
                      <a:pt x="80" y="63"/>
                      <a:pt x="82" y="64"/>
                    </a:cubicBezTo>
                    <a:cubicBezTo>
                      <a:pt x="81" y="64"/>
                      <a:pt x="80" y="63"/>
                      <a:pt x="79" y="62"/>
                    </a:cubicBezTo>
                    <a:cubicBezTo>
                      <a:pt x="78" y="62"/>
                      <a:pt x="77" y="61"/>
                      <a:pt x="76" y="61"/>
                    </a:cubicBezTo>
                    <a:cubicBezTo>
                      <a:pt x="75" y="60"/>
                      <a:pt x="74" y="59"/>
                      <a:pt x="72" y="58"/>
                    </a:cubicBezTo>
                    <a:cubicBezTo>
                      <a:pt x="72" y="58"/>
                      <a:pt x="72" y="58"/>
                      <a:pt x="72" y="57"/>
                    </a:cubicBezTo>
                    <a:cubicBezTo>
                      <a:pt x="72" y="57"/>
                      <a:pt x="71" y="57"/>
                      <a:pt x="71" y="56"/>
                    </a:cubicBezTo>
                    <a:cubicBezTo>
                      <a:pt x="71" y="56"/>
                      <a:pt x="70" y="56"/>
                      <a:pt x="70" y="55"/>
                    </a:cubicBezTo>
                    <a:cubicBezTo>
                      <a:pt x="70" y="55"/>
                      <a:pt x="70" y="54"/>
                      <a:pt x="69" y="54"/>
                    </a:cubicBezTo>
                    <a:cubicBezTo>
                      <a:pt x="69" y="53"/>
                      <a:pt x="68" y="52"/>
                      <a:pt x="68" y="51"/>
                    </a:cubicBezTo>
                    <a:cubicBezTo>
                      <a:pt x="66" y="48"/>
                      <a:pt x="65" y="44"/>
                      <a:pt x="64" y="40"/>
                    </a:cubicBezTo>
                    <a:cubicBezTo>
                      <a:pt x="63" y="39"/>
                      <a:pt x="63" y="38"/>
                      <a:pt x="63" y="37"/>
                    </a:cubicBezTo>
                    <a:cubicBezTo>
                      <a:pt x="63" y="36"/>
                      <a:pt x="63" y="36"/>
                      <a:pt x="63" y="35"/>
                    </a:cubicBezTo>
                    <a:cubicBezTo>
                      <a:pt x="62" y="33"/>
                      <a:pt x="63" y="31"/>
                      <a:pt x="63" y="29"/>
                    </a:cubicBezTo>
                    <a:cubicBezTo>
                      <a:pt x="64" y="25"/>
                      <a:pt x="66" y="21"/>
                      <a:pt x="67" y="17"/>
                    </a:cubicBezTo>
                    <a:cubicBezTo>
                      <a:pt x="66" y="19"/>
                      <a:pt x="65" y="21"/>
                      <a:pt x="64" y="23"/>
                    </a:cubicBezTo>
                    <a:cubicBezTo>
                      <a:pt x="64" y="25"/>
                      <a:pt x="63" y="27"/>
                      <a:pt x="62" y="28"/>
                    </a:cubicBezTo>
                    <a:cubicBezTo>
                      <a:pt x="62" y="30"/>
                      <a:pt x="62" y="33"/>
                      <a:pt x="62" y="35"/>
                    </a:cubicBezTo>
                    <a:cubicBezTo>
                      <a:pt x="62" y="36"/>
                      <a:pt x="62" y="37"/>
                      <a:pt x="62" y="38"/>
                    </a:cubicBezTo>
                    <a:cubicBezTo>
                      <a:pt x="62" y="39"/>
                      <a:pt x="62" y="40"/>
                      <a:pt x="63" y="41"/>
                    </a:cubicBezTo>
                    <a:cubicBezTo>
                      <a:pt x="63" y="43"/>
                      <a:pt x="64" y="45"/>
                      <a:pt x="64" y="46"/>
                    </a:cubicBezTo>
                    <a:cubicBezTo>
                      <a:pt x="65" y="48"/>
                      <a:pt x="66" y="50"/>
                      <a:pt x="67" y="52"/>
                    </a:cubicBezTo>
                    <a:cubicBezTo>
                      <a:pt x="67" y="53"/>
                      <a:pt x="67" y="54"/>
                      <a:pt x="68" y="55"/>
                    </a:cubicBezTo>
                    <a:cubicBezTo>
                      <a:pt x="68" y="55"/>
                      <a:pt x="68" y="55"/>
                      <a:pt x="68" y="55"/>
                    </a:cubicBezTo>
                    <a:cubicBezTo>
                      <a:pt x="66" y="53"/>
                      <a:pt x="63" y="51"/>
                      <a:pt x="61" y="49"/>
                    </a:cubicBezTo>
                    <a:cubicBezTo>
                      <a:pt x="60" y="48"/>
                      <a:pt x="60" y="48"/>
                      <a:pt x="59" y="47"/>
                    </a:cubicBezTo>
                    <a:cubicBezTo>
                      <a:pt x="59" y="47"/>
                      <a:pt x="59" y="46"/>
                      <a:pt x="58" y="45"/>
                    </a:cubicBezTo>
                    <a:cubicBezTo>
                      <a:pt x="57" y="44"/>
                      <a:pt x="56" y="42"/>
                      <a:pt x="56" y="39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6"/>
                      <a:pt x="56" y="36"/>
                      <a:pt x="56" y="36"/>
                    </a:cubicBezTo>
                    <a:cubicBezTo>
                      <a:pt x="56" y="35"/>
                      <a:pt x="55" y="34"/>
                      <a:pt x="55" y="33"/>
                    </a:cubicBezTo>
                    <a:cubicBezTo>
                      <a:pt x="55" y="31"/>
                      <a:pt x="55" y="29"/>
                      <a:pt x="54" y="26"/>
                    </a:cubicBezTo>
                    <a:cubicBezTo>
                      <a:pt x="54" y="22"/>
                      <a:pt x="53" y="18"/>
                      <a:pt x="52" y="13"/>
                    </a:cubicBezTo>
                    <a:cubicBezTo>
                      <a:pt x="51" y="11"/>
                      <a:pt x="50" y="9"/>
                      <a:pt x="49" y="7"/>
                    </a:cubicBezTo>
                    <a:cubicBezTo>
                      <a:pt x="48" y="5"/>
                      <a:pt x="46" y="4"/>
                      <a:pt x="44" y="2"/>
                    </a:cubicBezTo>
                    <a:cubicBezTo>
                      <a:pt x="46" y="4"/>
                      <a:pt x="47" y="6"/>
                      <a:pt x="47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21" name="Freeform 1901"/>
              <p:cNvSpPr/>
              <p:nvPr/>
            </p:nvSpPr>
            <p:spPr>
              <a:xfrm>
                <a:off x="4989471" y="3935434"/>
                <a:ext cx="57150" cy="101601"/>
              </a:xfrm>
              <a:custGeom>
                <a:avLst/>
                <a:gdLst>
                  <a:gd name="txL" fmla="*/ 0 w 15"/>
                  <a:gd name="txT" fmla="*/ 0 h 27"/>
                  <a:gd name="txR" fmla="*/ 15 w 15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27">
                    <a:moveTo>
                      <a:pt x="15" y="27"/>
                    </a:moveTo>
                    <a:cubicBezTo>
                      <a:pt x="13" y="22"/>
                      <a:pt x="12" y="17"/>
                      <a:pt x="10" y="12"/>
                    </a:cubicBezTo>
                    <a:cubicBezTo>
                      <a:pt x="8" y="10"/>
                      <a:pt x="7" y="8"/>
                      <a:pt x="5" y="6"/>
                    </a:cubicBezTo>
                    <a:cubicBezTo>
                      <a:pt x="3" y="4"/>
                      <a:pt x="1" y="2"/>
                      <a:pt x="0" y="0"/>
                    </a:cubicBezTo>
                    <a:cubicBezTo>
                      <a:pt x="3" y="1"/>
                      <a:pt x="7" y="3"/>
                      <a:pt x="10" y="4"/>
                    </a:cubicBezTo>
                    <a:cubicBezTo>
                      <a:pt x="12" y="7"/>
                      <a:pt x="13" y="12"/>
                      <a:pt x="14" y="14"/>
                    </a:cubicBezTo>
                    <a:cubicBezTo>
                      <a:pt x="14" y="18"/>
                      <a:pt x="14" y="23"/>
                      <a:pt x="15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22" name="Picture 1903"/>
              <p:cNvPicPr>
                <a:picLocks noChangeAspect="1"/>
              </p:cNvPicPr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945021" y="4043385"/>
                <a:ext cx="146051" cy="889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23" name="Freeform 1904"/>
              <p:cNvSpPr/>
              <p:nvPr/>
            </p:nvSpPr>
            <p:spPr>
              <a:xfrm>
                <a:off x="4948196" y="3981472"/>
                <a:ext cx="101601" cy="77788"/>
              </a:xfrm>
              <a:custGeom>
                <a:avLst/>
                <a:gdLst>
                  <a:gd name="txL" fmla="*/ 0 w 27"/>
                  <a:gd name="txT" fmla="*/ 0 h 21"/>
                  <a:gd name="txR" fmla="*/ 27 w 27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21">
                    <a:moveTo>
                      <a:pt x="13" y="15"/>
                    </a:moveTo>
                    <a:cubicBezTo>
                      <a:pt x="15" y="16"/>
                      <a:pt x="20" y="17"/>
                      <a:pt x="22" y="18"/>
                    </a:cubicBezTo>
                    <a:cubicBezTo>
                      <a:pt x="24" y="19"/>
                      <a:pt x="27" y="21"/>
                      <a:pt x="27" y="21"/>
                    </a:cubicBezTo>
                    <a:cubicBezTo>
                      <a:pt x="24" y="20"/>
                      <a:pt x="21" y="19"/>
                      <a:pt x="18" y="19"/>
                    </a:cubicBezTo>
                    <a:cubicBezTo>
                      <a:pt x="15" y="19"/>
                      <a:pt x="11" y="19"/>
                      <a:pt x="8" y="18"/>
                    </a:cubicBezTo>
                    <a:cubicBezTo>
                      <a:pt x="4" y="18"/>
                      <a:pt x="2" y="15"/>
                      <a:pt x="0" y="13"/>
                    </a:cubicBezTo>
                    <a:cubicBezTo>
                      <a:pt x="0" y="12"/>
                      <a:pt x="0" y="12"/>
                      <a:pt x="0" y="11"/>
                    </a:cubicBezTo>
                    <a:cubicBezTo>
                      <a:pt x="0" y="7"/>
                      <a:pt x="1" y="4"/>
                      <a:pt x="1" y="0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5" y="12"/>
                      <a:pt x="10" y="15"/>
                      <a:pt x="13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24" name="Freeform 1905"/>
              <p:cNvSpPr/>
              <p:nvPr/>
            </p:nvSpPr>
            <p:spPr>
              <a:xfrm>
                <a:off x="4972008" y="3935434"/>
                <a:ext cx="112713" cy="169864"/>
              </a:xfrm>
              <a:custGeom>
                <a:avLst/>
                <a:gdLst>
                  <a:gd name="txL" fmla="*/ 0 w 30"/>
                  <a:gd name="txT" fmla="*/ 0 h 45"/>
                  <a:gd name="txR" fmla="*/ 30 w 30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45">
                    <a:moveTo>
                      <a:pt x="2" y="25"/>
                    </a:moveTo>
                    <a:cubicBezTo>
                      <a:pt x="3" y="25"/>
                      <a:pt x="4" y="26"/>
                      <a:pt x="5" y="26"/>
                    </a:cubicBezTo>
                    <a:cubicBezTo>
                      <a:pt x="7" y="27"/>
                      <a:pt x="10" y="28"/>
                      <a:pt x="12" y="28"/>
                    </a:cubicBezTo>
                    <a:cubicBezTo>
                      <a:pt x="13" y="28"/>
                      <a:pt x="14" y="29"/>
                      <a:pt x="15" y="29"/>
                    </a:cubicBezTo>
                    <a:cubicBezTo>
                      <a:pt x="16" y="29"/>
                      <a:pt x="16" y="29"/>
                      <a:pt x="17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9" y="30"/>
                      <a:pt x="20" y="30"/>
                      <a:pt x="20" y="30"/>
                    </a:cubicBezTo>
                    <a:cubicBezTo>
                      <a:pt x="20" y="30"/>
                      <a:pt x="19" y="29"/>
                      <a:pt x="18" y="29"/>
                    </a:cubicBezTo>
                    <a:cubicBezTo>
                      <a:pt x="18" y="28"/>
                      <a:pt x="17" y="28"/>
                      <a:pt x="17" y="27"/>
                    </a:cubicBezTo>
                    <a:cubicBezTo>
                      <a:pt x="16" y="27"/>
                      <a:pt x="16" y="27"/>
                      <a:pt x="15" y="26"/>
                    </a:cubicBezTo>
                    <a:cubicBezTo>
                      <a:pt x="15" y="26"/>
                      <a:pt x="14" y="25"/>
                      <a:pt x="13" y="24"/>
                    </a:cubicBezTo>
                    <a:cubicBezTo>
                      <a:pt x="12" y="23"/>
                      <a:pt x="12" y="23"/>
                      <a:pt x="11" y="22"/>
                    </a:cubicBezTo>
                    <a:cubicBezTo>
                      <a:pt x="10" y="21"/>
                      <a:pt x="9" y="21"/>
                      <a:pt x="8" y="20"/>
                    </a:cubicBezTo>
                    <a:cubicBezTo>
                      <a:pt x="8" y="20"/>
                      <a:pt x="7" y="19"/>
                      <a:pt x="7" y="19"/>
                    </a:cubicBezTo>
                    <a:cubicBezTo>
                      <a:pt x="6" y="19"/>
                      <a:pt x="6" y="18"/>
                      <a:pt x="5" y="18"/>
                    </a:cubicBezTo>
                    <a:cubicBezTo>
                      <a:pt x="4" y="17"/>
                      <a:pt x="3" y="16"/>
                      <a:pt x="2" y="15"/>
                    </a:cubicBezTo>
                    <a:cubicBezTo>
                      <a:pt x="2" y="14"/>
                      <a:pt x="2" y="14"/>
                      <a:pt x="1" y="13"/>
                    </a:cubicBezTo>
                    <a:cubicBezTo>
                      <a:pt x="1" y="12"/>
                      <a:pt x="1" y="12"/>
                      <a:pt x="1" y="11"/>
                    </a:cubicBezTo>
                    <a:cubicBezTo>
                      <a:pt x="1" y="12"/>
                      <a:pt x="2" y="14"/>
                      <a:pt x="3" y="15"/>
                    </a:cubicBezTo>
                    <a:cubicBezTo>
                      <a:pt x="3" y="16"/>
                      <a:pt x="4" y="16"/>
                      <a:pt x="5" y="17"/>
                    </a:cubicBezTo>
                    <a:cubicBezTo>
                      <a:pt x="6" y="18"/>
                      <a:pt x="6" y="18"/>
                      <a:pt x="7" y="18"/>
                    </a:cubicBezTo>
                    <a:cubicBezTo>
                      <a:pt x="7" y="19"/>
                      <a:pt x="8" y="19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8" y="18"/>
                      <a:pt x="6" y="15"/>
                      <a:pt x="5" y="13"/>
                    </a:cubicBezTo>
                    <a:cubicBezTo>
                      <a:pt x="3" y="11"/>
                      <a:pt x="3" y="9"/>
                      <a:pt x="2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3" y="6"/>
                    </a:cubicBezTo>
                    <a:cubicBezTo>
                      <a:pt x="4" y="8"/>
                      <a:pt x="5" y="10"/>
                      <a:pt x="6" y="12"/>
                    </a:cubicBezTo>
                    <a:cubicBezTo>
                      <a:pt x="8" y="16"/>
                      <a:pt x="10" y="20"/>
                      <a:pt x="14" y="23"/>
                    </a:cubicBezTo>
                    <a:cubicBezTo>
                      <a:pt x="14" y="24"/>
                      <a:pt x="15" y="25"/>
                      <a:pt x="16" y="25"/>
                    </a:cubicBezTo>
                    <a:cubicBezTo>
                      <a:pt x="17" y="26"/>
                      <a:pt x="17" y="26"/>
                      <a:pt x="18" y="27"/>
                    </a:cubicBezTo>
                    <a:cubicBezTo>
                      <a:pt x="18" y="27"/>
                      <a:pt x="18" y="27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8"/>
                      <a:pt x="19" y="27"/>
                    </a:cubicBezTo>
                    <a:cubicBezTo>
                      <a:pt x="19" y="27"/>
                      <a:pt x="18" y="26"/>
                      <a:pt x="18" y="26"/>
                    </a:cubicBezTo>
                    <a:cubicBezTo>
                      <a:pt x="18" y="25"/>
                      <a:pt x="18" y="24"/>
                      <a:pt x="18" y="24"/>
                    </a:cubicBezTo>
                    <a:cubicBezTo>
                      <a:pt x="17" y="21"/>
                      <a:pt x="17" y="19"/>
                      <a:pt x="16" y="16"/>
                    </a:cubicBezTo>
                    <a:cubicBezTo>
                      <a:pt x="16" y="16"/>
                      <a:pt x="16" y="15"/>
                      <a:pt x="16" y="15"/>
                    </a:cubicBezTo>
                    <a:cubicBezTo>
                      <a:pt x="15" y="14"/>
                      <a:pt x="15" y="13"/>
                      <a:pt x="15" y="13"/>
                    </a:cubicBezTo>
                    <a:cubicBezTo>
                      <a:pt x="14" y="12"/>
                      <a:pt x="14" y="11"/>
                      <a:pt x="13" y="10"/>
                    </a:cubicBezTo>
                    <a:cubicBezTo>
                      <a:pt x="12" y="9"/>
                      <a:pt x="11" y="8"/>
                      <a:pt x="10" y="7"/>
                    </a:cubicBezTo>
                    <a:cubicBezTo>
                      <a:pt x="10" y="6"/>
                      <a:pt x="9" y="5"/>
                      <a:pt x="8" y="4"/>
                    </a:cubicBezTo>
                    <a:cubicBezTo>
                      <a:pt x="9" y="5"/>
                      <a:pt x="10" y="6"/>
                      <a:pt x="11" y="7"/>
                    </a:cubicBezTo>
                    <a:cubicBezTo>
                      <a:pt x="11" y="8"/>
                      <a:pt x="12" y="9"/>
                      <a:pt x="13" y="10"/>
                    </a:cubicBezTo>
                    <a:cubicBezTo>
                      <a:pt x="14" y="11"/>
                      <a:pt x="15" y="12"/>
                      <a:pt x="15" y="13"/>
                    </a:cubicBezTo>
                    <a:cubicBezTo>
                      <a:pt x="16" y="13"/>
                      <a:pt x="16" y="14"/>
                      <a:pt x="16" y="14"/>
                    </a:cubicBezTo>
                    <a:cubicBezTo>
                      <a:pt x="16" y="15"/>
                      <a:pt x="17" y="16"/>
                      <a:pt x="17" y="16"/>
                    </a:cubicBezTo>
                    <a:cubicBezTo>
                      <a:pt x="18" y="19"/>
                      <a:pt x="18" y="21"/>
                      <a:pt x="19" y="24"/>
                    </a:cubicBezTo>
                    <a:cubicBezTo>
                      <a:pt x="19" y="25"/>
                      <a:pt x="19" y="26"/>
                      <a:pt x="20" y="27"/>
                    </a:cubicBezTo>
                    <a:cubicBezTo>
                      <a:pt x="20" y="28"/>
                      <a:pt x="20" y="28"/>
                      <a:pt x="21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2" y="30"/>
                      <a:pt x="23" y="31"/>
                      <a:pt x="24" y="33"/>
                    </a:cubicBezTo>
                    <a:cubicBezTo>
                      <a:pt x="25" y="33"/>
                      <a:pt x="25" y="34"/>
                      <a:pt x="26" y="35"/>
                    </a:cubicBezTo>
                    <a:cubicBezTo>
                      <a:pt x="26" y="35"/>
                      <a:pt x="26" y="35"/>
                      <a:pt x="26" y="35"/>
                    </a:cubicBezTo>
                    <a:cubicBezTo>
                      <a:pt x="26" y="34"/>
                      <a:pt x="26" y="34"/>
                      <a:pt x="26" y="33"/>
                    </a:cubicBezTo>
                    <a:cubicBezTo>
                      <a:pt x="26" y="33"/>
                      <a:pt x="27" y="32"/>
                      <a:pt x="27" y="32"/>
                    </a:cubicBezTo>
                    <a:cubicBezTo>
                      <a:pt x="27" y="31"/>
                      <a:pt x="27" y="30"/>
                      <a:pt x="27" y="29"/>
                    </a:cubicBezTo>
                    <a:cubicBezTo>
                      <a:pt x="27" y="28"/>
                      <a:pt x="27" y="27"/>
                      <a:pt x="27" y="26"/>
                    </a:cubicBezTo>
                    <a:cubicBezTo>
                      <a:pt x="27" y="23"/>
                      <a:pt x="27" y="21"/>
                      <a:pt x="26" y="19"/>
                    </a:cubicBezTo>
                    <a:cubicBezTo>
                      <a:pt x="26" y="18"/>
                      <a:pt x="26" y="17"/>
                      <a:pt x="25" y="17"/>
                    </a:cubicBezTo>
                    <a:cubicBezTo>
                      <a:pt x="25" y="16"/>
                      <a:pt x="24" y="15"/>
                      <a:pt x="24" y="14"/>
                    </a:cubicBezTo>
                    <a:cubicBezTo>
                      <a:pt x="24" y="15"/>
                      <a:pt x="25" y="15"/>
                      <a:pt x="25" y="16"/>
                    </a:cubicBezTo>
                    <a:cubicBezTo>
                      <a:pt x="26" y="17"/>
                      <a:pt x="26" y="18"/>
                      <a:pt x="26" y="19"/>
                    </a:cubicBezTo>
                    <a:cubicBezTo>
                      <a:pt x="27" y="21"/>
                      <a:pt x="28" y="23"/>
                      <a:pt x="28" y="25"/>
                    </a:cubicBezTo>
                    <a:cubicBezTo>
                      <a:pt x="28" y="27"/>
                      <a:pt x="28" y="28"/>
                      <a:pt x="28" y="29"/>
                    </a:cubicBezTo>
                    <a:cubicBezTo>
                      <a:pt x="28" y="30"/>
                      <a:pt x="28" y="31"/>
                      <a:pt x="27" y="32"/>
                    </a:cubicBezTo>
                    <a:cubicBezTo>
                      <a:pt x="27" y="32"/>
                      <a:pt x="27" y="32"/>
                      <a:pt x="27" y="33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7" y="34"/>
                      <a:pt x="27" y="34"/>
                      <a:pt x="27" y="35"/>
                    </a:cubicBezTo>
                    <a:cubicBezTo>
                      <a:pt x="27" y="35"/>
                      <a:pt x="27" y="36"/>
                      <a:pt x="27" y="36"/>
                    </a:cubicBezTo>
                    <a:cubicBezTo>
                      <a:pt x="27" y="37"/>
                      <a:pt x="27" y="38"/>
                      <a:pt x="28" y="38"/>
                    </a:cubicBezTo>
                    <a:cubicBezTo>
                      <a:pt x="28" y="39"/>
                      <a:pt x="28" y="40"/>
                      <a:pt x="29" y="41"/>
                    </a:cubicBezTo>
                    <a:cubicBezTo>
                      <a:pt x="29" y="41"/>
                      <a:pt x="29" y="41"/>
                      <a:pt x="29" y="41"/>
                    </a:cubicBezTo>
                    <a:cubicBezTo>
                      <a:pt x="29" y="41"/>
                      <a:pt x="29" y="41"/>
                      <a:pt x="29" y="41"/>
                    </a:cubicBezTo>
                    <a:cubicBezTo>
                      <a:pt x="29" y="41"/>
                      <a:pt x="29" y="41"/>
                      <a:pt x="29" y="42"/>
                    </a:cubicBezTo>
                    <a:cubicBezTo>
                      <a:pt x="29" y="43"/>
                      <a:pt x="30" y="44"/>
                      <a:pt x="30" y="45"/>
                    </a:cubicBezTo>
                    <a:cubicBezTo>
                      <a:pt x="30" y="45"/>
                      <a:pt x="29" y="44"/>
                      <a:pt x="29" y="43"/>
                    </a:cubicBezTo>
                    <a:cubicBezTo>
                      <a:pt x="29" y="43"/>
                      <a:pt x="29" y="42"/>
                      <a:pt x="28" y="42"/>
                    </a:cubicBezTo>
                    <a:cubicBezTo>
                      <a:pt x="28" y="41"/>
                      <a:pt x="28" y="40"/>
                      <a:pt x="27" y="40"/>
                    </a:cubicBezTo>
                    <a:cubicBezTo>
                      <a:pt x="27" y="40"/>
                      <a:pt x="27" y="40"/>
                      <a:pt x="27" y="39"/>
                    </a:cubicBezTo>
                    <a:cubicBezTo>
                      <a:pt x="27" y="39"/>
                      <a:pt x="27" y="39"/>
                      <a:pt x="26" y="39"/>
                    </a:cubicBezTo>
                    <a:cubicBezTo>
                      <a:pt x="26" y="39"/>
                      <a:pt x="26" y="39"/>
                      <a:pt x="26" y="38"/>
                    </a:cubicBezTo>
                    <a:cubicBezTo>
                      <a:pt x="26" y="38"/>
                      <a:pt x="25" y="38"/>
                      <a:pt x="25" y="38"/>
                    </a:cubicBezTo>
                    <a:cubicBezTo>
                      <a:pt x="25" y="38"/>
                      <a:pt x="24" y="37"/>
                      <a:pt x="24" y="37"/>
                    </a:cubicBezTo>
                    <a:cubicBezTo>
                      <a:pt x="22" y="36"/>
                      <a:pt x="20" y="35"/>
                      <a:pt x="18" y="34"/>
                    </a:cubicBezTo>
                    <a:cubicBezTo>
                      <a:pt x="18" y="34"/>
                      <a:pt x="17" y="34"/>
                      <a:pt x="17" y="34"/>
                    </a:cubicBezTo>
                    <a:cubicBezTo>
                      <a:pt x="17" y="34"/>
                      <a:pt x="16" y="34"/>
                      <a:pt x="16" y="34"/>
                    </a:cubicBezTo>
                    <a:cubicBezTo>
                      <a:pt x="14" y="33"/>
                      <a:pt x="13" y="33"/>
                      <a:pt x="12" y="34"/>
                    </a:cubicBezTo>
                    <a:cubicBezTo>
                      <a:pt x="10" y="34"/>
                      <a:pt x="8" y="35"/>
                      <a:pt x="6" y="35"/>
                    </a:cubicBezTo>
                    <a:cubicBezTo>
                      <a:pt x="7" y="35"/>
                      <a:pt x="8" y="34"/>
                      <a:pt x="9" y="34"/>
                    </a:cubicBezTo>
                    <a:cubicBezTo>
                      <a:pt x="10" y="34"/>
                      <a:pt x="11" y="33"/>
                      <a:pt x="12" y="33"/>
                    </a:cubicBezTo>
                    <a:cubicBezTo>
                      <a:pt x="13" y="33"/>
                      <a:pt x="15" y="33"/>
                      <a:pt x="16" y="33"/>
                    </a:cubicBezTo>
                    <a:cubicBezTo>
                      <a:pt x="16" y="33"/>
                      <a:pt x="17" y="33"/>
                      <a:pt x="17" y="33"/>
                    </a:cubicBezTo>
                    <a:cubicBezTo>
                      <a:pt x="18" y="34"/>
                      <a:pt x="18" y="34"/>
                      <a:pt x="19" y="34"/>
                    </a:cubicBezTo>
                    <a:cubicBezTo>
                      <a:pt x="20" y="34"/>
                      <a:pt x="21" y="35"/>
                      <a:pt x="22" y="35"/>
                    </a:cubicBezTo>
                    <a:cubicBezTo>
                      <a:pt x="23" y="35"/>
                      <a:pt x="23" y="36"/>
                      <a:pt x="24" y="36"/>
                    </a:cubicBezTo>
                    <a:cubicBezTo>
                      <a:pt x="25" y="37"/>
                      <a:pt x="25" y="37"/>
                      <a:pt x="26" y="37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5" y="36"/>
                      <a:pt x="24" y="35"/>
                      <a:pt x="23" y="33"/>
                    </a:cubicBezTo>
                    <a:cubicBezTo>
                      <a:pt x="23" y="33"/>
                      <a:pt x="22" y="33"/>
                      <a:pt x="22" y="32"/>
                    </a:cubicBezTo>
                    <a:cubicBezTo>
                      <a:pt x="22" y="32"/>
                      <a:pt x="22" y="32"/>
                      <a:pt x="21" y="32"/>
                    </a:cubicBezTo>
                    <a:cubicBezTo>
                      <a:pt x="20" y="31"/>
                      <a:pt x="19" y="31"/>
                      <a:pt x="18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8" y="30"/>
                      <a:pt x="18" y="30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6" y="30"/>
                      <a:pt x="16" y="30"/>
                      <a:pt x="15" y="30"/>
                    </a:cubicBezTo>
                    <a:cubicBezTo>
                      <a:pt x="14" y="29"/>
                      <a:pt x="13" y="29"/>
                      <a:pt x="12" y="29"/>
                    </a:cubicBezTo>
                    <a:cubicBezTo>
                      <a:pt x="9" y="28"/>
                      <a:pt x="7" y="28"/>
                      <a:pt x="5" y="27"/>
                    </a:cubicBezTo>
                    <a:cubicBezTo>
                      <a:pt x="4" y="26"/>
                      <a:pt x="3" y="26"/>
                      <a:pt x="2" y="25"/>
                    </a:cubicBezTo>
                    <a:cubicBezTo>
                      <a:pt x="1" y="24"/>
                      <a:pt x="0" y="24"/>
                      <a:pt x="0" y="23"/>
                    </a:cubicBezTo>
                    <a:cubicBezTo>
                      <a:pt x="1" y="23"/>
                      <a:pt x="2" y="24"/>
                      <a:pt x="2" y="2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25" name="Freeform 1906"/>
              <p:cNvSpPr/>
              <p:nvPr/>
            </p:nvSpPr>
            <p:spPr>
              <a:xfrm>
                <a:off x="5046621" y="4848253"/>
                <a:ext cx="101601" cy="65088"/>
              </a:xfrm>
              <a:custGeom>
                <a:avLst/>
                <a:gdLst>
                  <a:gd name="txL" fmla="*/ 0 w 27"/>
                  <a:gd name="txT" fmla="*/ 0 h 17"/>
                  <a:gd name="txR" fmla="*/ 27 w 27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17">
                    <a:moveTo>
                      <a:pt x="27" y="17"/>
                    </a:moveTo>
                    <a:cubicBezTo>
                      <a:pt x="23" y="13"/>
                      <a:pt x="19" y="9"/>
                      <a:pt x="15" y="6"/>
                    </a:cubicBezTo>
                    <a:cubicBezTo>
                      <a:pt x="12" y="5"/>
                      <a:pt x="10" y="4"/>
                      <a:pt x="7" y="3"/>
                    </a:cubicBezTo>
                    <a:cubicBezTo>
                      <a:pt x="5" y="3"/>
                      <a:pt x="2" y="2"/>
                      <a:pt x="0" y="1"/>
                    </a:cubicBezTo>
                    <a:cubicBezTo>
                      <a:pt x="4" y="0"/>
                      <a:pt x="7" y="0"/>
                      <a:pt x="11" y="0"/>
                    </a:cubicBezTo>
                    <a:cubicBezTo>
                      <a:pt x="14" y="1"/>
                      <a:pt x="17" y="4"/>
                      <a:pt x="19" y="6"/>
                    </a:cubicBezTo>
                    <a:cubicBezTo>
                      <a:pt x="22" y="9"/>
                      <a:pt x="24" y="13"/>
                      <a:pt x="27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26" name="Picture 1907"/>
              <p:cNvPicPr>
                <a:picLocks noChangeAspect="1"/>
              </p:cNvPicPr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5005346" y="4829203"/>
                <a:ext cx="247652" cy="1793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627" name="Picture 1908"/>
              <p:cNvPicPr>
                <a:picLocks noChangeAspect="1"/>
              </p:cNvPicPr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076784" y="4922866"/>
                <a:ext cx="134938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28" name="Freeform 1909"/>
              <p:cNvSpPr/>
              <p:nvPr/>
            </p:nvSpPr>
            <p:spPr>
              <a:xfrm>
                <a:off x="5038684" y="4908579"/>
                <a:ext cx="123826" cy="52388"/>
              </a:xfrm>
              <a:custGeom>
                <a:avLst/>
                <a:gdLst>
                  <a:gd name="txL" fmla="*/ 0 w 33"/>
                  <a:gd name="txT" fmla="*/ 0 h 14"/>
                  <a:gd name="txR" fmla="*/ 33 w 33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14">
                    <a:moveTo>
                      <a:pt x="18" y="7"/>
                    </a:moveTo>
                    <a:cubicBezTo>
                      <a:pt x="20" y="6"/>
                      <a:pt x="25" y="5"/>
                      <a:pt x="27" y="5"/>
                    </a:cubicBezTo>
                    <a:cubicBezTo>
                      <a:pt x="29" y="4"/>
                      <a:pt x="33" y="5"/>
                      <a:pt x="33" y="5"/>
                    </a:cubicBezTo>
                    <a:cubicBezTo>
                      <a:pt x="30" y="5"/>
                      <a:pt x="27" y="6"/>
                      <a:pt x="24" y="8"/>
                    </a:cubicBezTo>
                    <a:cubicBezTo>
                      <a:pt x="21" y="9"/>
                      <a:pt x="18" y="11"/>
                      <a:pt x="15" y="13"/>
                    </a:cubicBezTo>
                    <a:cubicBezTo>
                      <a:pt x="12" y="14"/>
                      <a:pt x="8" y="13"/>
                      <a:pt x="6" y="11"/>
                    </a:cubicBezTo>
                    <a:cubicBezTo>
                      <a:pt x="5" y="11"/>
                      <a:pt x="5" y="11"/>
                      <a:pt x="4" y="10"/>
                    </a:cubicBezTo>
                    <a:cubicBezTo>
                      <a:pt x="2" y="7"/>
                      <a:pt x="1" y="4"/>
                      <a:pt x="0" y="0"/>
                    </a:cubicBezTo>
                    <a:cubicBezTo>
                      <a:pt x="1" y="1"/>
                      <a:pt x="2" y="3"/>
                      <a:pt x="4" y="4"/>
                    </a:cubicBezTo>
                    <a:cubicBezTo>
                      <a:pt x="9" y="8"/>
                      <a:pt x="15" y="8"/>
                      <a:pt x="18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29" name="Freeform 1910"/>
              <p:cNvSpPr/>
              <p:nvPr/>
            </p:nvSpPr>
            <p:spPr>
              <a:xfrm>
                <a:off x="5030746" y="4859366"/>
                <a:ext cx="180976" cy="101601"/>
              </a:xfrm>
              <a:custGeom>
                <a:avLst/>
                <a:gdLst>
                  <a:gd name="txL" fmla="*/ 0 w 48"/>
                  <a:gd name="txT" fmla="*/ 0 h 27"/>
                  <a:gd name="txR" fmla="*/ 48 w 48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27">
                    <a:moveTo>
                      <a:pt x="14" y="20"/>
                    </a:moveTo>
                    <a:cubicBezTo>
                      <a:pt x="16" y="20"/>
                      <a:pt x="17" y="20"/>
                      <a:pt x="18" y="20"/>
                    </a:cubicBezTo>
                    <a:cubicBezTo>
                      <a:pt x="20" y="20"/>
                      <a:pt x="22" y="19"/>
                      <a:pt x="24" y="18"/>
                    </a:cubicBezTo>
                    <a:cubicBezTo>
                      <a:pt x="25" y="18"/>
                      <a:pt x="26" y="18"/>
                      <a:pt x="28" y="17"/>
                    </a:cubicBezTo>
                    <a:cubicBezTo>
                      <a:pt x="28" y="17"/>
                      <a:pt x="29" y="17"/>
                      <a:pt x="29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2" y="16"/>
                      <a:pt x="33" y="16"/>
                    </a:cubicBezTo>
                    <a:cubicBezTo>
                      <a:pt x="32" y="16"/>
                      <a:pt x="31" y="16"/>
                      <a:pt x="30" y="16"/>
                    </a:cubicBezTo>
                    <a:cubicBezTo>
                      <a:pt x="29" y="15"/>
                      <a:pt x="29" y="15"/>
                      <a:pt x="28" y="15"/>
                    </a:cubicBezTo>
                    <a:cubicBezTo>
                      <a:pt x="28" y="15"/>
                      <a:pt x="27" y="15"/>
                      <a:pt x="27" y="15"/>
                    </a:cubicBezTo>
                    <a:cubicBezTo>
                      <a:pt x="25" y="15"/>
                      <a:pt x="24" y="15"/>
                      <a:pt x="23" y="14"/>
                    </a:cubicBezTo>
                    <a:cubicBezTo>
                      <a:pt x="22" y="14"/>
                      <a:pt x="21" y="14"/>
                      <a:pt x="20" y="14"/>
                    </a:cubicBezTo>
                    <a:cubicBezTo>
                      <a:pt x="19" y="14"/>
                      <a:pt x="18" y="14"/>
                      <a:pt x="17" y="14"/>
                    </a:cubicBezTo>
                    <a:cubicBezTo>
                      <a:pt x="16" y="14"/>
                      <a:pt x="16" y="13"/>
                      <a:pt x="15" y="13"/>
                    </a:cubicBezTo>
                    <a:cubicBezTo>
                      <a:pt x="14" y="13"/>
                      <a:pt x="14" y="13"/>
                      <a:pt x="13" y="13"/>
                    </a:cubicBezTo>
                    <a:cubicBezTo>
                      <a:pt x="12" y="13"/>
                      <a:pt x="11" y="12"/>
                      <a:pt x="9" y="12"/>
                    </a:cubicBezTo>
                    <a:cubicBezTo>
                      <a:pt x="9" y="12"/>
                      <a:pt x="8" y="11"/>
                      <a:pt x="8" y="11"/>
                    </a:cubicBezTo>
                    <a:cubicBezTo>
                      <a:pt x="7" y="10"/>
                      <a:pt x="7" y="10"/>
                      <a:pt x="6" y="9"/>
                    </a:cubicBezTo>
                    <a:cubicBezTo>
                      <a:pt x="7" y="10"/>
                      <a:pt x="8" y="11"/>
                      <a:pt x="9" y="12"/>
                    </a:cubicBezTo>
                    <a:cubicBezTo>
                      <a:pt x="11" y="12"/>
                      <a:pt x="12" y="12"/>
                      <a:pt x="13" y="12"/>
                    </a:cubicBezTo>
                    <a:cubicBezTo>
                      <a:pt x="14" y="12"/>
                      <a:pt x="15" y="13"/>
                      <a:pt x="15" y="13"/>
                    </a:cubicBezTo>
                    <a:cubicBezTo>
                      <a:pt x="16" y="13"/>
                      <a:pt x="16" y="13"/>
                      <a:pt x="17" y="13"/>
                    </a:cubicBezTo>
                    <a:cubicBezTo>
                      <a:pt x="17" y="13"/>
                      <a:pt x="18" y="13"/>
                      <a:pt x="18" y="13"/>
                    </a:cubicBezTo>
                    <a:cubicBezTo>
                      <a:pt x="15" y="12"/>
                      <a:pt x="13" y="11"/>
                      <a:pt x="10" y="9"/>
                    </a:cubicBezTo>
                    <a:cubicBezTo>
                      <a:pt x="8" y="8"/>
                      <a:pt x="6" y="6"/>
                      <a:pt x="5" y="5"/>
                    </a:cubicBezTo>
                    <a:cubicBezTo>
                      <a:pt x="4" y="4"/>
                      <a:pt x="3" y="3"/>
                      <a:pt x="2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7" y="5"/>
                      <a:pt x="9" y="7"/>
                      <a:pt x="11" y="8"/>
                    </a:cubicBezTo>
                    <a:cubicBezTo>
                      <a:pt x="15" y="10"/>
                      <a:pt x="19" y="12"/>
                      <a:pt x="23" y="13"/>
                    </a:cubicBezTo>
                    <a:cubicBezTo>
                      <a:pt x="24" y="14"/>
                      <a:pt x="26" y="14"/>
                      <a:pt x="27" y="14"/>
                    </a:cubicBezTo>
                    <a:cubicBezTo>
                      <a:pt x="27" y="14"/>
                      <a:pt x="28" y="14"/>
                      <a:pt x="28" y="14"/>
                    </a:cubicBezTo>
                    <a:cubicBezTo>
                      <a:pt x="29" y="14"/>
                      <a:pt x="30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4"/>
                      <a:pt x="29" y="13"/>
                      <a:pt x="29" y="13"/>
                    </a:cubicBezTo>
                    <a:cubicBezTo>
                      <a:pt x="28" y="13"/>
                      <a:pt x="28" y="12"/>
                      <a:pt x="27" y="12"/>
                    </a:cubicBezTo>
                    <a:cubicBezTo>
                      <a:pt x="25" y="10"/>
                      <a:pt x="24" y="8"/>
                      <a:pt x="22" y="6"/>
                    </a:cubicBezTo>
                    <a:cubicBezTo>
                      <a:pt x="22" y="6"/>
                      <a:pt x="21" y="5"/>
                      <a:pt x="21" y="5"/>
                    </a:cubicBezTo>
                    <a:cubicBezTo>
                      <a:pt x="20" y="5"/>
                      <a:pt x="20" y="4"/>
                      <a:pt x="19" y="4"/>
                    </a:cubicBezTo>
                    <a:cubicBezTo>
                      <a:pt x="18" y="3"/>
                      <a:pt x="17" y="3"/>
                      <a:pt x="16" y="2"/>
                    </a:cubicBezTo>
                    <a:cubicBezTo>
                      <a:pt x="15" y="2"/>
                      <a:pt x="13" y="1"/>
                      <a:pt x="12" y="1"/>
                    </a:cubicBezTo>
                    <a:cubicBezTo>
                      <a:pt x="11" y="0"/>
                      <a:pt x="10" y="0"/>
                      <a:pt x="9" y="0"/>
                    </a:cubicBezTo>
                    <a:cubicBezTo>
                      <a:pt x="10" y="0"/>
                      <a:pt x="11" y="0"/>
                      <a:pt x="12" y="1"/>
                    </a:cubicBezTo>
                    <a:cubicBezTo>
                      <a:pt x="13" y="1"/>
                      <a:pt x="15" y="1"/>
                      <a:pt x="16" y="2"/>
                    </a:cubicBezTo>
                    <a:cubicBezTo>
                      <a:pt x="17" y="2"/>
                      <a:pt x="18" y="3"/>
                      <a:pt x="19" y="3"/>
                    </a:cubicBezTo>
                    <a:cubicBezTo>
                      <a:pt x="20" y="4"/>
                      <a:pt x="20" y="4"/>
                      <a:pt x="21" y="4"/>
                    </a:cubicBezTo>
                    <a:cubicBezTo>
                      <a:pt x="22" y="5"/>
                      <a:pt x="22" y="5"/>
                      <a:pt x="23" y="6"/>
                    </a:cubicBezTo>
                    <a:cubicBezTo>
                      <a:pt x="25" y="7"/>
                      <a:pt x="26" y="9"/>
                      <a:pt x="28" y="11"/>
                    </a:cubicBezTo>
                    <a:cubicBezTo>
                      <a:pt x="29" y="12"/>
                      <a:pt x="30" y="13"/>
                      <a:pt x="31" y="14"/>
                    </a:cubicBezTo>
                    <a:cubicBezTo>
                      <a:pt x="31" y="14"/>
                      <a:pt x="32" y="14"/>
                      <a:pt x="32" y="15"/>
                    </a:cubicBezTo>
                    <a:cubicBezTo>
                      <a:pt x="32" y="15"/>
                      <a:pt x="33" y="15"/>
                      <a:pt x="33" y="15"/>
                    </a:cubicBezTo>
                    <a:cubicBezTo>
                      <a:pt x="34" y="15"/>
                      <a:pt x="36" y="16"/>
                      <a:pt x="37" y="16"/>
                    </a:cubicBezTo>
                    <a:cubicBezTo>
                      <a:pt x="38" y="16"/>
                      <a:pt x="39" y="17"/>
                      <a:pt x="40" y="17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39" y="16"/>
                      <a:pt x="39" y="16"/>
                      <a:pt x="39" y="15"/>
                    </a:cubicBezTo>
                    <a:cubicBezTo>
                      <a:pt x="39" y="15"/>
                      <a:pt x="39" y="14"/>
                      <a:pt x="39" y="14"/>
                    </a:cubicBezTo>
                    <a:cubicBezTo>
                      <a:pt x="39" y="13"/>
                      <a:pt x="38" y="12"/>
                      <a:pt x="38" y="11"/>
                    </a:cubicBezTo>
                    <a:cubicBezTo>
                      <a:pt x="37" y="10"/>
                      <a:pt x="37" y="9"/>
                      <a:pt x="36" y="8"/>
                    </a:cubicBezTo>
                    <a:cubicBezTo>
                      <a:pt x="35" y="7"/>
                      <a:pt x="34" y="5"/>
                      <a:pt x="32" y="4"/>
                    </a:cubicBezTo>
                    <a:cubicBezTo>
                      <a:pt x="31" y="3"/>
                      <a:pt x="31" y="2"/>
                      <a:pt x="30" y="2"/>
                    </a:cubicBezTo>
                    <a:cubicBezTo>
                      <a:pt x="29" y="1"/>
                      <a:pt x="28" y="0"/>
                      <a:pt x="27" y="0"/>
                    </a:cubicBezTo>
                    <a:cubicBezTo>
                      <a:pt x="28" y="0"/>
                      <a:pt x="29" y="1"/>
                      <a:pt x="30" y="1"/>
                    </a:cubicBezTo>
                    <a:cubicBezTo>
                      <a:pt x="31" y="2"/>
                      <a:pt x="32" y="3"/>
                      <a:pt x="32" y="3"/>
                    </a:cubicBezTo>
                    <a:cubicBezTo>
                      <a:pt x="34" y="5"/>
                      <a:pt x="35" y="6"/>
                      <a:pt x="37" y="8"/>
                    </a:cubicBezTo>
                    <a:cubicBezTo>
                      <a:pt x="37" y="9"/>
                      <a:pt x="38" y="10"/>
                      <a:pt x="38" y="11"/>
                    </a:cubicBezTo>
                    <a:cubicBezTo>
                      <a:pt x="39" y="12"/>
                      <a:pt x="39" y="13"/>
                      <a:pt x="40" y="14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6"/>
                      <a:pt x="40" y="16"/>
                      <a:pt x="40" y="17"/>
                    </a:cubicBezTo>
                    <a:cubicBezTo>
                      <a:pt x="41" y="17"/>
                      <a:pt x="41" y="18"/>
                      <a:pt x="41" y="18"/>
                    </a:cubicBezTo>
                    <a:cubicBezTo>
                      <a:pt x="42" y="18"/>
                      <a:pt x="43" y="19"/>
                      <a:pt x="43" y="19"/>
                    </a:cubicBezTo>
                    <a:cubicBezTo>
                      <a:pt x="44" y="20"/>
                      <a:pt x="44" y="20"/>
                      <a:pt x="45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6" y="21"/>
                      <a:pt x="46" y="21"/>
                      <a:pt x="46" y="21"/>
                    </a:cubicBezTo>
                    <a:cubicBezTo>
                      <a:pt x="47" y="22"/>
                      <a:pt x="48" y="23"/>
                      <a:pt x="48" y="24"/>
                    </a:cubicBezTo>
                    <a:cubicBezTo>
                      <a:pt x="48" y="23"/>
                      <a:pt x="47" y="23"/>
                      <a:pt x="47" y="23"/>
                    </a:cubicBezTo>
                    <a:cubicBezTo>
                      <a:pt x="47" y="23"/>
                      <a:pt x="46" y="22"/>
                      <a:pt x="46" y="22"/>
                    </a:cubicBezTo>
                    <a:cubicBezTo>
                      <a:pt x="45" y="21"/>
                      <a:pt x="44" y="21"/>
                      <a:pt x="43" y="21"/>
                    </a:cubicBezTo>
                    <a:cubicBezTo>
                      <a:pt x="43" y="21"/>
                      <a:pt x="43" y="21"/>
                      <a:pt x="43" y="21"/>
                    </a:cubicBezTo>
                    <a:cubicBezTo>
                      <a:pt x="43" y="20"/>
                      <a:pt x="43" y="20"/>
                      <a:pt x="42" y="20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40" y="20"/>
                      <a:pt x="40" y="20"/>
                      <a:pt x="39" y="20"/>
                    </a:cubicBezTo>
                    <a:cubicBezTo>
                      <a:pt x="37" y="20"/>
                      <a:pt x="35" y="20"/>
                      <a:pt x="33" y="20"/>
                    </a:cubicBezTo>
                    <a:cubicBezTo>
                      <a:pt x="33" y="21"/>
                      <a:pt x="32" y="21"/>
                      <a:pt x="32" y="21"/>
                    </a:cubicBezTo>
                    <a:cubicBezTo>
                      <a:pt x="31" y="21"/>
                      <a:pt x="31" y="21"/>
                      <a:pt x="30" y="21"/>
                    </a:cubicBezTo>
                    <a:cubicBezTo>
                      <a:pt x="29" y="22"/>
                      <a:pt x="28" y="22"/>
                      <a:pt x="28" y="23"/>
                    </a:cubicBezTo>
                    <a:cubicBezTo>
                      <a:pt x="26" y="24"/>
                      <a:pt x="25" y="26"/>
                      <a:pt x="23" y="27"/>
                    </a:cubicBezTo>
                    <a:cubicBezTo>
                      <a:pt x="24" y="26"/>
                      <a:pt x="25" y="26"/>
                      <a:pt x="25" y="25"/>
                    </a:cubicBezTo>
                    <a:cubicBezTo>
                      <a:pt x="26" y="24"/>
                      <a:pt x="27" y="23"/>
                      <a:pt x="27" y="23"/>
                    </a:cubicBezTo>
                    <a:cubicBezTo>
                      <a:pt x="28" y="22"/>
                      <a:pt x="29" y="21"/>
                      <a:pt x="30" y="21"/>
                    </a:cubicBezTo>
                    <a:cubicBezTo>
                      <a:pt x="31" y="21"/>
                      <a:pt x="31" y="20"/>
                      <a:pt x="32" y="20"/>
                    </a:cubicBezTo>
                    <a:cubicBezTo>
                      <a:pt x="32" y="20"/>
                      <a:pt x="33" y="20"/>
                      <a:pt x="33" y="20"/>
                    </a:cubicBezTo>
                    <a:cubicBezTo>
                      <a:pt x="34" y="20"/>
                      <a:pt x="35" y="19"/>
                      <a:pt x="36" y="19"/>
                    </a:cubicBezTo>
                    <a:cubicBezTo>
                      <a:pt x="37" y="19"/>
                      <a:pt x="38" y="19"/>
                      <a:pt x="39" y="19"/>
                    </a:cubicBezTo>
                    <a:cubicBezTo>
                      <a:pt x="40" y="19"/>
                      <a:pt x="40" y="19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19"/>
                      <a:pt x="38" y="18"/>
                      <a:pt x="36" y="17"/>
                    </a:cubicBezTo>
                    <a:cubicBezTo>
                      <a:pt x="36" y="17"/>
                      <a:pt x="36" y="17"/>
                      <a:pt x="35" y="17"/>
                    </a:cubicBezTo>
                    <a:cubicBezTo>
                      <a:pt x="35" y="17"/>
                      <a:pt x="35" y="17"/>
                      <a:pt x="34" y="17"/>
                    </a:cubicBezTo>
                    <a:cubicBezTo>
                      <a:pt x="33" y="17"/>
                      <a:pt x="32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0" y="17"/>
                      <a:pt x="30" y="17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8" y="18"/>
                      <a:pt x="28" y="18"/>
                    </a:cubicBezTo>
                    <a:cubicBezTo>
                      <a:pt x="27" y="19"/>
                      <a:pt x="26" y="19"/>
                      <a:pt x="25" y="19"/>
                    </a:cubicBezTo>
                    <a:cubicBezTo>
                      <a:pt x="22" y="20"/>
                      <a:pt x="20" y="21"/>
                      <a:pt x="18" y="21"/>
                    </a:cubicBezTo>
                    <a:cubicBezTo>
                      <a:pt x="17" y="21"/>
                      <a:pt x="16" y="21"/>
                      <a:pt x="14" y="21"/>
                    </a:cubicBezTo>
                    <a:cubicBezTo>
                      <a:pt x="13" y="21"/>
                      <a:pt x="12" y="20"/>
                      <a:pt x="11" y="20"/>
                    </a:cubicBezTo>
                    <a:cubicBezTo>
                      <a:pt x="12" y="20"/>
                      <a:pt x="13" y="20"/>
                      <a:pt x="14" y="2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30" name="Freeform 1911"/>
              <p:cNvSpPr/>
              <p:nvPr/>
            </p:nvSpPr>
            <p:spPr>
              <a:xfrm>
                <a:off x="7321523" y="2211397"/>
                <a:ext cx="65088" cy="214314"/>
              </a:xfrm>
              <a:custGeom>
                <a:avLst/>
                <a:gdLst>
                  <a:gd name="txL" fmla="*/ 0 w 17"/>
                  <a:gd name="txT" fmla="*/ 0 h 57"/>
                  <a:gd name="txR" fmla="*/ 17 w 17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57">
                    <a:moveTo>
                      <a:pt x="13" y="57"/>
                    </a:moveTo>
                    <a:cubicBezTo>
                      <a:pt x="12" y="47"/>
                      <a:pt x="14" y="37"/>
                      <a:pt x="11" y="27"/>
                    </a:cubicBezTo>
                    <a:cubicBezTo>
                      <a:pt x="10" y="22"/>
                      <a:pt x="8" y="17"/>
                      <a:pt x="5" y="13"/>
                    </a:cubicBezTo>
                    <a:cubicBezTo>
                      <a:pt x="3" y="9"/>
                      <a:pt x="0" y="4"/>
                      <a:pt x="0" y="0"/>
                    </a:cubicBezTo>
                    <a:cubicBezTo>
                      <a:pt x="5" y="4"/>
                      <a:pt x="10" y="8"/>
                      <a:pt x="15" y="13"/>
                    </a:cubicBezTo>
                    <a:cubicBezTo>
                      <a:pt x="17" y="19"/>
                      <a:pt x="17" y="29"/>
                      <a:pt x="17" y="33"/>
                    </a:cubicBezTo>
                    <a:cubicBezTo>
                      <a:pt x="17" y="41"/>
                      <a:pt x="14" y="49"/>
                      <a:pt x="13" y="5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31" name="Picture 1913"/>
              <p:cNvPicPr>
                <a:picLocks noChangeAspect="1"/>
              </p:cNvPicPr>
              <p:nvPr/>
            </p:nvPicPr>
            <p:blipFill>
              <a:blip r:embed="rId18"/>
              <a:stretch>
                <a:fillRect/>
              </a:stretch>
            </p:blipFill>
            <p:spPr>
              <a:xfrm>
                <a:off x="7178647" y="2438411"/>
                <a:ext cx="236539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32" name="Freeform 1914"/>
              <p:cNvSpPr/>
              <p:nvPr/>
            </p:nvSpPr>
            <p:spPr>
              <a:xfrm>
                <a:off x="7197697" y="2274898"/>
                <a:ext cx="169864" cy="200026"/>
              </a:xfrm>
              <a:custGeom>
                <a:avLst/>
                <a:gdLst>
                  <a:gd name="txL" fmla="*/ 0 w 45"/>
                  <a:gd name="txT" fmla="*/ 0 h 53"/>
                  <a:gd name="txR" fmla="*/ 45 w 45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53">
                    <a:moveTo>
                      <a:pt x="22" y="34"/>
                    </a:moveTo>
                    <a:cubicBezTo>
                      <a:pt x="26" y="37"/>
                      <a:pt x="34" y="41"/>
                      <a:pt x="38" y="44"/>
                    </a:cubicBezTo>
                    <a:cubicBezTo>
                      <a:pt x="41" y="46"/>
                      <a:pt x="45" y="53"/>
                      <a:pt x="45" y="53"/>
                    </a:cubicBezTo>
                    <a:cubicBezTo>
                      <a:pt x="41" y="49"/>
                      <a:pt x="35" y="46"/>
                      <a:pt x="30" y="44"/>
                    </a:cubicBezTo>
                    <a:cubicBezTo>
                      <a:pt x="23" y="41"/>
                      <a:pt x="17" y="40"/>
                      <a:pt x="11" y="37"/>
                    </a:cubicBezTo>
                    <a:cubicBezTo>
                      <a:pt x="5" y="34"/>
                      <a:pt x="2" y="29"/>
                      <a:pt x="0" y="23"/>
                    </a:cubicBezTo>
                    <a:cubicBezTo>
                      <a:pt x="0" y="22"/>
                      <a:pt x="0" y="21"/>
                      <a:pt x="0" y="20"/>
                    </a:cubicBezTo>
                    <a:cubicBezTo>
                      <a:pt x="2" y="13"/>
                      <a:pt x="5" y="7"/>
                      <a:pt x="8" y="0"/>
                    </a:cubicBezTo>
                    <a:cubicBezTo>
                      <a:pt x="8" y="4"/>
                      <a:pt x="7" y="7"/>
                      <a:pt x="8" y="10"/>
                    </a:cubicBezTo>
                    <a:cubicBezTo>
                      <a:pt x="9" y="23"/>
                      <a:pt x="17" y="31"/>
                      <a:pt x="22" y="3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33" name="Freeform 1915"/>
              <p:cNvSpPr/>
              <p:nvPr/>
            </p:nvSpPr>
            <p:spPr>
              <a:xfrm>
                <a:off x="7238972" y="2200285"/>
                <a:ext cx="192089" cy="371478"/>
              </a:xfrm>
              <a:custGeom>
                <a:avLst/>
                <a:gdLst>
                  <a:gd name="txL" fmla="*/ 0 w 51"/>
                  <a:gd name="txT" fmla="*/ 0 h 99"/>
                  <a:gd name="txR" fmla="*/ 51 w 51"/>
                  <a:gd name="txB" fmla="*/ 99 h 9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99">
                    <a:moveTo>
                      <a:pt x="4" y="47"/>
                    </a:moveTo>
                    <a:cubicBezTo>
                      <a:pt x="5" y="48"/>
                      <a:pt x="7" y="50"/>
                      <a:pt x="9" y="51"/>
                    </a:cubicBezTo>
                    <a:cubicBezTo>
                      <a:pt x="12" y="54"/>
                      <a:pt x="16" y="56"/>
                      <a:pt x="20" y="58"/>
                    </a:cubicBezTo>
                    <a:cubicBezTo>
                      <a:pt x="22" y="59"/>
                      <a:pt x="23" y="60"/>
                      <a:pt x="25" y="61"/>
                    </a:cubicBezTo>
                    <a:cubicBezTo>
                      <a:pt x="26" y="62"/>
                      <a:pt x="27" y="62"/>
                      <a:pt x="28" y="63"/>
                    </a:cubicBezTo>
                    <a:cubicBezTo>
                      <a:pt x="30" y="64"/>
                      <a:pt x="30" y="64"/>
                      <a:pt x="30" y="64"/>
                    </a:cubicBezTo>
                    <a:cubicBezTo>
                      <a:pt x="30" y="64"/>
                      <a:pt x="30" y="64"/>
                      <a:pt x="30" y="64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2" y="65"/>
                      <a:pt x="33" y="66"/>
                      <a:pt x="34" y="67"/>
                    </a:cubicBezTo>
                    <a:cubicBezTo>
                      <a:pt x="33" y="65"/>
                      <a:pt x="32" y="64"/>
                      <a:pt x="31" y="62"/>
                    </a:cubicBezTo>
                    <a:cubicBezTo>
                      <a:pt x="30" y="61"/>
                      <a:pt x="30" y="60"/>
                      <a:pt x="29" y="60"/>
                    </a:cubicBezTo>
                    <a:cubicBezTo>
                      <a:pt x="28" y="59"/>
                      <a:pt x="28" y="58"/>
                      <a:pt x="27" y="57"/>
                    </a:cubicBezTo>
                    <a:cubicBezTo>
                      <a:pt x="26" y="55"/>
                      <a:pt x="25" y="53"/>
                      <a:pt x="24" y="51"/>
                    </a:cubicBezTo>
                    <a:cubicBezTo>
                      <a:pt x="23" y="50"/>
                      <a:pt x="22" y="48"/>
                      <a:pt x="21" y="46"/>
                    </a:cubicBezTo>
                    <a:cubicBezTo>
                      <a:pt x="20" y="45"/>
                      <a:pt x="18" y="43"/>
                      <a:pt x="17" y="42"/>
                    </a:cubicBezTo>
                    <a:cubicBezTo>
                      <a:pt x="16" y="41"/>
                      <a:pt x="15" y="40"/>
                      <a:pt x="14" y="39"/>
                    </a:cubicBezTo>
                    <a:cubicBezTo>
                      <a:pt x="14" y="38"/>
                      <a:pt x="13" y="36"/>
                      <a:pt x="12" y="35"/>
                    </a:cubicBezTo>
                    <a:cubicBezTo>
                      <a:pt x="11" y="33"/>
                      <a:pt x="10" y="31"/>
                      <a:pt x="9" y="29"/>
                    </a:cubicBezTo>
                    <a:cubicBezTo>
                      <a:pt x="8" y="27"/>
                      <a:pt x="8" y="26"/>
                      <a:pt x="8" y="25"/>
                    </a:cubicBezTo>
                    <a:cubicBezTo>
                      <a:pt x="8" y="24"/>
                      <a:pt x="8" y="22"/>
                      <a:pt x="8" y="21"/>
                    </a:cubicBezTo>
                    <a:cubicBezTo>
                      <a:pt x="8" y="24"/>
                      <a:pt x="8" y="26"/>
                      <a:pt x="9" y="28"/>
                    </a:cubicBezTo>
                    <a:cubicBezTo>
                      <a:pt x="11" y="31"/>
                      <a:pt x="12" y="33"/>
                      <a:pt x="13" y="35"/>
                    </a:cubicBezTo>
                    <a:cubicBezTo>
                      <a:pt x="14" y="36"/>
                      <a:pt x="15" y="37"/>
                      <a:pt x="16" y="38"/>
                    </a:cubicBezTo>
                    <a:cubicBezTo>
                      <a:pt x="16" y="39"/>
                      <a:pt x="17" y="40"/>
                      <a:pt x="18" y="41"/>
                    </a:cubicBezTo>
                    <a:cubicBezTo>
                      <a:pt x="18" y="41"/>
                      <a:pt x="19" y="42"/>
                      <a:pt x="19" y="42"/>
                    </a:cubicBezTo>
                    <a:cubicBezTo>
                      <a:pt x="17" y="37"/>
                      <a:pt x="15" y="32"/>
                      <a:pt x="14" y="26"/>
                    </a:cubicBezTo>
                    <a:cubicBezTo>
                      <a:pt x="13" y="22"/>
                      <a:pt x="12" y="17"/>
                      <a:pt x="12" y="13"/>
                    </a:cubicBezTo>
                    <a:cubicBezTo>
                      <a:pt x="12" y="11"/>
                      <a:pt x="12" y="8"/>
                      <a:pt x="12" y="6"/>
                    </a:cubicBezTo>
                    <a:cubicBezTo>
                      <a:pt x="13" y="4"/>
                      <a:pt x="13" y="2"/>
                      <a:pt x="13" y="0"/>
                    </a:cubicBezTo>
                    <a:cubicBezTo>
                      <a:pt x="13" y="1"/>
                      <a:pt x="13" y="2"/>
                      <a:pt x="13" y="3"/>
                    </a:cubicBezTo>
                    <a:cubicBezTo>
                      <a:pt x="13" y="4"/>
                      <a:pt x="14" y="5"/>
                      <a:pt x="14" y="6"/>
                    </a:cubicBezTo>
                    <a:cubicBezTo>
                      <a:pt x="14" y="8"/>
                      <a:pt x="14" y="11"/>
                      <a:pt x="14" y="13"/>
                    </a:cubicBezTo>
                    <a:cubicBezTo>
                      <a:pt x="15" y="17"/>
                      <a:pt x="15" y="21"/>
                      <a:pt x="16" y="26"/>
                    </a:cubicBezTo>
                    <a:cubicBezTo>
                      <a:pt x="18" y="34"/>
                      <a:pt x="21" y="42"/>
                      <a:pt x="26" y="50"/>
                    </a:cubicBezTo>
                    <a:cubicBezTo>
                      <a:pt x="27" y="52"/>
                      <a:pt x="28" y="54"/>
                      <a:pt x="29" y="56"/>
                    </a:cubicBezTo>
                    <a:cubicBezTo>
                      <a:pt x="30" y="56"/>
                      <a:pt x="30" y="57"/>
                      <a:pt x="31" y="58"/>
                    </a:cubicBezTo>
                    <a:cubicBezTo>
                      <a:pt x="32" y="59"/>
                      <a:pt x="32" y="60"/>
                      <a:pt x="33" y="61"/>
                    </a:cubicBezTo>
                    <a:cubicBezTo>
                      <a:pt x="33" y="61"/>
                      <a:pt x="33" y="61"/>
                      <a:pt x="33" y="61"/>
                    </a:cubicBezTo>
                    <a:cubicBezTo>
                      <a:pt x="33" y="61"/>
                      <a:pt x="33" y="61"/>
                      <a:pt x="33" y="61"/>
                    </a:cubicBezTo>
                    <a:cubicBezTo>
                      <a:pt x="33" y="59"/>
                      <a:pt x="33" y="58"/>
                      <a:pt x="33" y="57"/>
                    </a:cubicBezTo>
                    <a:cubicBezTo>
                      <a:pt x="33" y="56"/>
                      <a:pt x="33" y="54"/>
                      <a:pt x="33" y="53"/>
                    </a:cubicBezTo>
                    <a:cubicBezTo>
                      <a:pt x="33" y="48"/>
                      <a:pt x="34" y="44"/>
                      <a:pt x="34" y="39"/>
                    </a:cubicBezTo>
                    <a:cubicBezTo>
                      <a:pt x="34" y="38"/>
                      <a:pt x="34" y="36"/>
                      <a:pt x="34" y="35"/>
                    </a:cubicBezTo>
                    <a:cubicBezTo>
                      <a:pt x="34" y="34"/>
                      <a:pt x="33" y="33"/>
                      <a:pt x="33" y="32"/>
                    </a:cubicBezTo>
                    <a:cubicBezTo>
                      <a:pt x="32" y="29"/>
                      <a:pt x="32" y="27"/>
                      <a:pt x="31" y="25"/>
                    </a:cubicBezTo>
                    <a:cubicBezTo>
                      <a:pt x="30" y="22"/>
                      <a:pt x="29" y="20"/>
                      <a:pt x="28" y="18"/>
                    </a:cubicBezTo>
                    <a:cubicBezTo>
                      <a:pt x="27" y="16"/>
                      <a:pt x="26" y="14"/>
                      <a:pt x="24" y="12"/>
                    </a:cubicBezTo>
                    <a:cubicBezTo>
                      <a:pt x="26" y="14"/>
                      <a:pt x="27" y="16"/>
                      <a:pt x="28" y="18"/>
                    </a:cubicBezTo>
                    <a:cubicBezTo>
                      <a:pt x="29" y="20"/>
                      <a:pt x="30" y="22"/>
                      <a:pt x="31" y="25"/>
                    </a:cubicBezTo>
                    <a:cubicBezTo>
                      <a:pt x="32" y="27"/>
                      <a:pt x="33" y="29"/>
                      <a:pt x="34" y="31"/>
                    </a:cubicBezTo>
                    <a:cubicBezTo>
                      <a:pt x="34" y="33"/>
                      <a:pt x="34" y="34"/>
                      <a:pt x="35" y="35"/>
                    </a:cubicBezTo>
                    <a:cubicBezTo>
                      <a:pt x="35" y="36"/>
                      <a:pt x="35" y="37"/>
                      <a:pt x="35" y="39"/>
                    </a:cubicBezTo>
                    <a:cubicBezTo>
                      <a:pt x="35" y="44"/>
                      <a:pt x="35" y="49"/>
                      <a:pt x="34" y="53"/>
                    </a:cubicBezTo>
                    <a:cubicBezTo>
                      <a:pt x="34" y="56"/>
                      <a:pt x="34" y="58"/>
                      <a:pt x="35" y="60"/>
                    </a:cubicBezTo>
                    <a:cubicBezTo>
                      <a:pt x="35" y="62"/>
                      <a:pt x="35" y="63"/>
                      <a:pt x="35" y="64"/>
                    </a:cubicBezTo>
                    <a:cubicBezTo>
                      <a:pt x="36" y="64"/>
                      <a:pt x="36" y="65"/>
                      <a:pt x="36" y="65"/>
                    </a:cubicBezTo>
                    <a:cubicBezTo>
                      <a:pt x="37" y="68"/>
                      <a:pt x="39" y="70"/>
                      <a:pt x="40" y="73"/>
                    </a:cubicBezTo>
                    <a:cubicBezTo>
                      <a:pt x="40" y="75"/>
                      <a:pt x="41" y="76"/>
                      <a:pt x="42" y="78"/>
                    </a:cubicBezTo>
                    <a:cubicBezTo>
                      <a:pt x="42" y="78"/>
                      <a:pt x="42" y="78"/>
                      <a:pt x="42" y="78"/>
                    </a:cubicBezTo>
                    <a:cubicBezTo>
                      <a:pt x="43" y="77"/>
                      <a:pt x="43" y="76"/>
                      <a:pt x="44" y="75"/>
                    </a:cubicBezTo>
                    <a:cubicBezTo>
                      <a:pt x="44" y="74"/>
                      <a:pt x="45" y="73"/>
                      <a:pt x="45" y="72"/>
                    </a:cubicBezTo>
                    <a:cubicBezTo>
                      <a:pt x="46" y="71"/>
                      <a:pt x="47" y="69"/>
                      <a:pt x="48" y="67"/>
                    </a:cubicBezTo>
                    <a:cubicBezTo>
                      <a:pt x="48" y="65"/>
                      <a:pt x="49" y="63"/>
                      <a:pt x="49" y="61"/>
                    </a:cubicBezTo>
                    <a:cubicBezTo>
                      <a:pt x="50" y="57"/>
                      <a:pt x="51" y="53"/>
                      <a:pt x="51" y="50"/>
                    </a:cubicBezTo>
                    <a:cubicBezTo>
                      <a:pt x="51" y="48"/>
                      <a:pt x="50" y="46"/>
                      <a:pt x="50" y="44"/>
                    </a:cubicBezTo>
                    <a:cubicBezTo>
                      <a:pt x="50" y="42"/>
                      <a:pt x="50" y="40"/>
                      <a:pt x="50" y="38"/>
                    </a:cubicBezTo>
                    <a:cubicBezTo>
                      <a:pt x="50" y="40"/>
                      <a:pt x="50" y="42"/>
                      <a:pt x="51" y="44"/>
                    </a:cubicBezTo>
                    <a:cubicBezTo>
                      <a:pt x="51" y="46"/>
                      <a:pt x="51" y="48"/>
                      <a:pt x="51" y="50"/>
                    </a:cubicBezTo>
                    <a:cubicBezTo>
                      <a:pt x="51" y="54"/>
                      <a:pt x="51" y="58"/>
                      <a:pt x="50" y="62"/>
                    </a:cubicBezTo>
                    <a:cubicBezTo>
                      <a:pt x="50" y="63"/>
                      <a:pt x="49" y="65"/>
                      <a:pt x="49" y="67"/>
                    </a:cubicBezTo>
                    <a:cubicBezTo>
                      <a:pt x="48" y="69"/>
                      <a:pt x="47" y="71"/>
                      <a:pt x="47" y="73"/>
                    </a:cubicBezTo>
                    <a:cubicBezTo>
                      <a:pt x="46" y="73"/>
                      <a:pt x="46" y="74"/>
                      <a:pt x="46" y="74"/>
                    </a:cubicBezTo>
                    <a:cubicBezTo>
                      <a:pt x="46" y="75"/>
                      <a:pt x="45" y="75"/>
                      <a:pt x="45" y="76"/>
                    </a:cubicBezTo>
                    <a:cubicBezTo>
                      <a:pt x="44" y="76"/>
                      <a:pt x="44" y="77"/>
                      <a:pt x="44" y="78"/>
                    </a:cubicBezTo>
                    <a:cubicBezTo>
                      <a:pt x="43" y="79"/>
                      <a:pt x="43" y="80"/>
                      <a:pt x="43" y="81"/>
                    </a:cubicBezTo>
                    <a:cubicBezTo>
                      <a:pt x="43" y="82"/>
                      <a:pt x="43" y="84"/>
                      <a:pt x="44" y="85"/>
                    </a:cubicBezTo>
                    <a:cubicBezTo>
                      <a:pt x="44" y="87"/>
                      <a:pt x="44" y="88"/>
                      <a:pt x="44" y="90"/>
                    </a:cubicBezTo>
                    <a:cubicBezTo>
                      <a:pt x="44" y="90"/>
                      <a:pt x="44" y="91"/>
                      <a:pt x="44" y="91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4" y="91"/>
                      <a:pt x="44" y="92"/>
                      <a:pt x="44" y="92"/>
                    </a:cubicBezTo>
                    <a:cubicBezTo>
                      <a:pt x="44" y="94"/>
                      <a:pt x="44" y="97"/>
                      <a:pt x="44" y="99"/>
                    </a:cubicBezTo>
                    <a:cubicBezTo>
                      <a:pt x="44" y="98"/>
                      <a:pt x="44" y="97"/>
                      <a:pt x="44" y="96"/>
                    </a:cubicBezTo>
                    <a:cubicBezTo>
                      <a:pt x="44" y="94"/>
                      <a:pt x="43" y="93"/>
                      <a:pt x="43" y="92"/>
                    </a:cubicBezTo>
                    <a:cubicBezTo>
                      <a:pt x="43" y="91"/>
                      <a:pt x="42" y="89"/>
                      <a:pt x="42" y="88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1" y="87"/>
                      <a:pt x="41" y="86"/>
                      <a:pt x="41" y="86"/>
                    </a:cubicBezTo>
                    <a:cubicBezTo>
                      <a:pt x="41" y="85"/>
                      <a:pt x="40" y="85"/>
                      <a:pt x="40" y="85"/>
                    </a:cubicBezTo>
                    <a:cubicBezTo>
                      <a:pt x="40" y="84"/>
                      <a:pt x="40" y="84"/>
                      <a:pt x="39" y="83"/>
                    </a:cubicBezTo>
                    <a:cubicBezTo>
                      <a:pt x="39" y="83"/>
                      <a:pt x="38" y="82"/>
                      <a:pt x="37" y="81"/>
                    </a:cubicBezTo>
                    <a:cubicBezTo>
                      <a:pt x="35" y="78"/>
                      <a:pt x="32" y="76"/>
                      <a:pt x="29" y="73"/>
                    </a:cubicBezTo>
                    <a:cubicBezTo>
                      <a:pt x="28" y="73"/>
                      <a:pt x="27" y="72"/>
                      <a:pt x="26" y="72"/>
                    </a:cubicBezTo>
                    <a:cubicBezTo>
                      <a:pt x="25" y="71"/>
                      <a:pt x="24" y="71"/>
                      <a:pt x="24" y="70"/>
                    </a:cubicBezTo>
                    <a:cubicBezTo>
                      <a:pt x="22" y="69"/>
                      <a:pt x="20" y="69"/>
                      <a:pt x="18" y="69"/>
                    </a:cubicBezTo>
                    <a:cubicBezTo>
                      <a:pt x="14" y="68"/>
                      <a:pt x="10" y="68"/>
                      <a:pt x="6" y="68"/>
                    </a:cubicBezTo>
                    <a:cubicBezTo>
                      <a:pt x="8" y="68"/>
                      <a:pt x="10" y="68"/>
                      <a:pt x="12" y="68"/>
                    </a:cubicBezTo>
                    <a:cubicBezTo>
                      <a:pt x="14" y="68"/>
                      <a:pt x="16" y="68"/>
                      <a:pt x="18" y="68"/>
                    </a:cubicBezTo>
                    <a:cubicBezTo>
                      <a:pt x="20" y="68"/>
                      <a:pt x="22" y="69"/>
                      <a:pt x="24" y="69"/>
                    </a:cubicBezTo>
                    <a:cubicBezTo>
                      <a:pt x="25" y="70"/>
                      <a:pt x="26" y="70"/>
                      <a:pt x="27" y="71"/>
                    </a:cubicBezTo>
                    <a:cubicBezTo>
                      <a:pt x="28" y="71"/>
                      <a:pt x="28" y="72"/>
                      <a:pt x="29" y="72"/>
                    </a:cubicBezTo>
                    <a:cubicBezTo>
                      <a:pt x="31" y="73"/>
                      <a:pt x="33" y="75"/>
                      <a:pt x="34" y="76"/>
                    </a:cubicBezTo>
                    <a:cubicBezTo>
                      <a:pt x="36" y="77"/>
                      <a:pt x="37" y="79"/>
                      <a:pt x="39" y="80"/>
                    </a:cubicBezTo>
                    <a:cubicBezTo>
                      <a:pt x="39" y="81"/>
                      <a:pt x="40" y="82"/>
                      <a:pt x="41" y="82"/>
                    </a:cubicBezTo>
                    <a:cubicBezTo>
                      <a:pt x="41" y="83"/>
                      <a:pt x="41" y="83"/>
                      <a:pt x="41" y="83"/>
                    </a:cubicBezTo>
                    <a:cubicBezTo>
                      <a:pt x="40" y="79"/>
                      <a:pt x="39" y="76"/>
                      <a:pt x="38" y="73"/>
                    </a:cubicBezTo>
                    <a:cubicBezTo>
                      <a:pt x="37" y="73"/>
                      <a:pt x="37" y="72"/>
                      <a:pt x="37" y="72"/>
                    </a:cubicBezTo>
                    <a:cubicBezTo>
                      <a:pt x="36" y="71"/>
                      <a:pt x="36" y="71"/>
                      <a:pt x="35" y="70"/>
                    </a:cubicBezTo>
                    <a:cubicBezTo>
                      <a:pt x="34" y="68"/>
                      <a:pt x="32" y="67"/>
                      <a:pt x="30" y="66"/>
                    </a:cubicBezTo>
                    <a:cubicBezTo>
                      <a:pt x="30" y="66"/>
                      <a:pt x="30" y="66"/>
                      <a:pt x="30" y="66"/>
                    </a:cubicBezTo>
                    <a:cubicBezTo>
                      <a:pt x="29" y="65"/>
                      <a:pt x="29" y="65"/>
                      <a:pt x="29" y="65"/>
                    </a:cubicBezTo>
                    <a:cubicBezTo>
                      <a:pt x="28" y="64"/>
                      <a:pt x="28" y="64"/>
                      <a:pt x="28" y="64"/>
                    </a:cubicBezTo>
                    <a:cubicBezTo>
                      <a:pt x="27" y="64"/>
                      <a:pt x="26" y="63"/>
                      <a:pt x="25" y="63"/>
                    </a:cubicBezTo>
                    <a:cubicBezTo>
                      <a:pt x="23" y="62"/>
                      <a:pt x="21" y="61"/>
                      <a:pt x="19" y="60"/>
                    </a:cubicBezTo>
                    <a:cubicBezTo>
                      <a:pt x="15" y="58"/>
                      <a:pt x="11" y="55"/>
                      <a:pt x="8" y="52"/>
                    </a:cubicBezTo>
                    <a:cubicBezTo>
                      <a:pt x="6" y="51"/>
                      <a:pt x="4" y="50"/>
                      <a:pt x="3" y="48"/>
                    </a:cubicBezTo>
                    <a:cubicBezTo>
                      <a:pt x="2" y="46"/>
                      <a:pt x="1" y="44"/>
                      <a:pt x="0" y="42"/>
                    </a:cubicBezTo>
                    <a:cubicBezTo>
                      <a:pt x="1" y="44"/>
                      <a:pt x="3" y="45"/>
                      <a:pt x="4" y="4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34" name="Freeform 1916"/>
              <p:cNvSpPr/>
              <p:nvPr/>
            </p:nvSpPr>
            <p:spPr>
              <a:xfrm>
                <a:off x="8339116" y="2654313"/>
                <a:ext cx="34925" cy="136526"/>
              </a:xfrm>
              <a:custGeom>
                <a:avLst/>
                <a:gdLst>
                  <a:gd name="txL" fmla="*/ 0 w 9"/>
                  <a:gd name="txT" fmla="*/ 0 h 36"/>
                  <a:gd name="txR" fmla="*/ 9 w 9"/>
                  <a:gd name="txB" fmla="*/ 36 h 36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9" h="36">
                    <a:moveTo>
                      <a:pt x="0" y="36"/>
                    </a:moveTo>
                    <a:cubicBezTo>
                      <a:pt x="1" y="30"/>
                      <a:pt x="4" y="24"/>
                      <a:pt x="4" y="18"/>
                    </a:cubicBezTo>
                    <a:cubicBezTo>
                      <a:pt x="4" y="15"/>
                      <a:pt x="3" y="11"/>
                      <a:pt x="2" y="8"/>
                    </a:cubicBezTo>
                    <a:cubicBezTo>
                      <a:pt x="2" y="6"/>
                      <a:pt x="1" y="3"/>
                      <a:pt x="1" y="0"/>
                    </a:cubicBezTo>
                    <a:cubicBezTo>
                      <a:pt x="4" y="3"/>
                      <a:pt x="6" y="7"/>
                      <a:pt x="9" y="10"/>
                    </a:cubicBezTo>
                    <a:cubicBezTo>
                      <a:pt x="9" y="14"/>
                      <a:pt x="7" y="20"/>
                      <a:pt x="7" y="22"/>
                    </a:cubicBezTo>
                    <a:cubicBezTo>
                      <a:pt x="5" y="27"/>
                      <a:pt x="2" y="32"/>
                      <a:pt x="0" y="3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35" name="Freeform 1919"/>
              <p:cNvSpPr/>
              <p:nvPr/>
            </p:nvSpPr>
            <p:spPr>
              <a:xfrm>
                <a:off x="8245453" y="2678126"/>
                <a:ext cx="87313" cy="142876"/>
              </a:xfrm>
              <a:custGeom>
                <a:avLst/>
                <a:gdLst>
                  <a:gd name="txL" fmla="*/ 0 w 23"/>
                  <a:gd name="txT" fmla="*/ 0 h 38"/>
                  <a:gd name="txR" fmla="*/ 23 w 23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38">
                    <a:moveTo>
                      <a:pt x="12" y="23"/>
                    </a:moveTo>
                    <a:cubicBezTo>
                      <a:pt x="14" y="25"/>
                      <a:pt x="18" y="29"/>
                      <a:pt x="20" y="31"/>
                    </a:cubicBezTo>
                    <a:cubicBezTo>
                      <a:pt x="21" y="33"/>
                      <a:pt x="23" y="38"/>
                      <a:pt x="23" y="38"/>
                    </a:cubicBezTo>
                    <a:cubicBezTo>
                      <a:pt x="21" y="34"/>
                      <a:pt x="18" y="32"/>
                      <a:pt x="15" y="30"/>
                    </a:cubicBezTo>
                    <a:cubicBezTo>
                      <a:pt x="11" y="27"/>
                      <a:pt x="8" y="25"/>
                      <a:pt x="4" y="23"/>
                    </a:cubicBezTo>
                    <a:cubicBezTo>
                      <a:pt x="1" y="20"/>
                      <a:pt x="0" y="16"/>
                      <a:pt x="0" y="12"/>
                    </a:cubicBezTo>
                    <a:cubicBezTo>
                      <a:pt x="0" y="12"/>
                      <a:pt x="1" y="11"/>
                      <a:pt x="1" y="11"/>
                    </a:cubicBezTo>
                    <a:cubicBezTo>
                      <a:pt x="3" y="7"/>
                      <a:pt x="6" y="4"/>
                      <a:pt x="9" y="0"/>
                    </a:cubicBezTo>
                    <a:cubicBezTo>
                      <a:pt x="8" y="2"/>
                      <a:pt x="7" y="4"/>
                      <a:pt x="7" y="6"/>
                    </a:cubicBezTo>
                    <a:cubicBezTo>
                      <a:pt x="6" y="14"/>
                      <a:pt x="9" y="20"/>
                      <a:pt x="12" y="2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36" name="Freeform 1920"/>
              <p:cNvSpPr/>
              <p:nvPr/>
            </p:nvSpPr>
            <p:spPr>
              <a:xfrm>
                <a:off x="8272441" y="2640025"/>
                <a:ext cx="112713" cy="244477"/>
              </a:xfrm>
              <a:custGeom>
                <a:avLst/>
                <a:gdLst>
                  <a:gd name="txL" fmla="*/ 0 w 30"/>
                  <a:gd name="txT" fmla="*/ 0 h 65"/>
                  <a:gd name="txR" fmla="*/ 30 w 30"/>
                  <a:gd name="txB" fmla="*/ 65 h 6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65">
                    <a:moveTo>
                      <a:pt x="2" y="27"/>
                    </a:moveTo>
                    <a:cubicBezTo>
                      <a:pt x="2" y="28"/>
                      <a:pt x="3" y="30"/>
                      <a:pt x="4" y="31"/>
                    </a:cubicBezTo>
                    <a:cubicBezTo>
                      <a:pt x="5" y="33"/>
                      <a:pt x="7" y="35"/>
                      <a:pt x="9" y="37"/>
                    </a:cubicBezTo>
                    <a:cubicBezTo>
                      <a:pt x="10" y="38"/>
                      <a:pt x="11" y="38"/>
                      <a:pt x="12" y="39"/>
                    </a:cubicBezTo>
                    <a:cubicBezTo>
                      <a:pt x="13" y="40"/>
                      <a:pt x="13" y="40"/>
                      <a:pt x="14" y="41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6" y="43"/>
                      <a:pt x="16" y="43"/>
                      <a:pt x="17" y="44"/>
                    </a:cubicBezTo>
                    <a:cubicBezTo>
                      <a:pt x="16" y="43"/>
                      <a:pt x="16" y="42"/>
                      <a:pt x="16" y="41"/>
                    </a:cubicBezTo>
                    <a:cubicBezTo>
                      <a:pt x="15" y="40"/>
                      <a:pt x="15" y="40"/>
                      <a:pt x="15" y="39"/>
                    </a:cubicBezTo>
                    <a:cubicBezTo>
                      <a:pt x="14" y="38"/>
                      <a:pt x="14" y="38"/>
                      <a:pt x="14" y="37"/>
                    </a:cubicBezTo>
                    <a:cubicBezTo>
                      <a:pt x="14" y="36"/>
                      <a:pt x="13" y="34"/>
                      <a:pt x="13" y="33"/>
                    </a:cubicBezTo>
                    <a:cubicBezTo>
                      <a:pt x="12" y="32"/>
                      <a:pt x="12" y="31"/>
                      <a:pt x="12" y="30"/>
                    </a:cubicBezTo>
                    <a:cubicBezTo>
                      <a:pt x="11" y="29"/>
                      <a:pt x="11" y="27"/>
                      <a:pt x="10" y="26"/>
                    </a:cubicBezTo>
                    <a:cubicBezTo>
                      <a:pt x="10" y="26"/>
                      <a:pt x="10" y="25"/>
                      <a:pt x="9" y="24"/>
                    </a:cubicBezTo>
                    <a:cubicBezTo>
                      <a:pt x="9" y="23"/>
                      <a:pt x="9" y="23"/>
                      <a:pt x="9" y="22"/>
                    </a:cubicBezTo>
                    <a:cubicBezTo>
                      <a:pt x="8" y="20"/>
                      <a:pt x="8" y="19"/>
                      <a:pt x="8" y="17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8" y="14"/>
                      <a:pt x="8" y="13"/>
                      <a:pt x="8" y="13"/>
                    </a:cubicBezTo>
                    <a:cubicBezTo>
                      <a:pt x="8" y="14"/>
                      <a:pt x="8" y="16"/>
                      <a:pt x="8" y="17"/>
                    </a:cubicBezTo>
                    <a:cubicBezTo>
                      <a:pt x="8" y="19"/>
                      <a:pt x="9" y="20"/>
                      <a:pt x="9" y="22"/>
                    </a:cubicBezTo>
                    <a:cubicBezTo>
                      <a:pt x="10" y="22"/>
                      <a:pt x="10" y="23"/>
                      <a:pt x="10" y="24"/>
                    </a:cubicBezTo>
                    <a:cubicBezTo>
                      <a:pt x="10" y="24"/>
                      <a:pt x="11" y="25"/>
                      <a:pt x="11" y="26"/>
                    </a:cubicBezTo>
                    <a:cubicBezTo>
                      <a:pt x="11" y="26"/>
                      <a:pt x="11" y="27"/>
                      <a:pt x="12" y="27"/>
                    </a:cubicBezTo>
                    <a:cubicBezTo>
                      <a:pt x="11" y="23"/>
                      <a:pt x="11" y="20"/>
                      <a:pt x="11" y="16"/>
                    </a:cubicBezTo>
                    <a:cubicBezTo>
                      <a:pt x="11" y="14"/>
                      <a:pt x="12" y="11"/>
                      <a:pt x="12" y="8"/>
                    </a:cubicBezTo>
                    <a:cubicBezTo>
                      <a:pt x="12" y="7"/>
                      <a:pt x="13" y="6"/>
                      <a:pt x="13" y="4"/>
                    </a:cubicBezTo>
                    <a:cubicBezTo>
                      <a:pt x="14" y="3"/>
                      <a:pt x="14" y="2"/>
                      <a:pt x="15" y="0"/>
                    </a:cubicBezTo>
                    <a:cubicBezTo>
                      <a:pt x="15" y="1"/>
                      <a:pt x="15" y="2"/>
                      <a:pt x="14" y="2"/>
                    </a:cubicBezTo>
                    <a:cubicBezTo>
                      <a:pt x="14" y="3"/>
                      <a:pt x="14" y="4"/>
                      <a:pt x="14" y="4"/>
                    </a:cubicBezTo>
                    <a:cubicBezTo>
                      <a:pt x="14" y="6"/>
                      <a:pt x="14" y="7"/>
                      <a:pt x="13" y="8"/>
                    </a:cubicBezTo>
                    <a:cubicBezTo>
                      <a:pt x="13" y="11"/>
                      <a:pt x="13" y="14"/>
                      <a:pt x="13" y="17"/>
                    </a:cubicBezTo>
                    <a:cubicBezTo>
                      <a:pt x="12" y="22"/>
                      <a:pt x="13" y="27"/>
                      <a:pt x="14" y="33"/>
                    </a:cubicBezTo>
                    <a:cubicBezTo>
                      <a:pt x="15" y="34"/>
                      <a:pt x="15" y="35"/>
                      <a:pt x="15" y="36"/>
                    </a:cubicBezTo>
                    <a:cubicBezTo>
                      <a:pt x="16" y="37"/>
                      <a:pt x="16" y="38"/>
                      <a:pt x="16" y="38"/>
                    </a:cubicBezTo>
                    <a:cubicBezTo>
                      <a:pt x="16" y="39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1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39"/>
                      <a:pt x="17" y="39"/>
                      <a:pt x="17" y="38"/>
                    </a:cubicBezTo>
                    <a:cubicBezTo>
                      <a:pt x="18" y="37"/>
                      <a:pt x="18" y="36"/>
                      <a:pt x="18" y="36"/>
                    </a:cubicBezTo>
                    <a:cubicBezTo>
                      <a:pt x="19" y="33"/>
                      <a:pt x="20" y="30"/>
                      <a:pt x="21" y="27"/>
                    </a:cubicBezTo>
                    <a:cubicBezTo>
                      <a:pt x="21" y="27"/>
                      <a:pt x="21" y="26"/>
                      <a:pt x="21" y="25"/>
                    </a:cubicBezTo>
                    <a:cubicBezTo>
                      <a:pt x="21" y="24"/>
                      <a:pt x="21" y="24"/>
                      <a:pt x="21" y="23"/>
                    </a:cubicBezTo>
                    <a:cubicBezTo>
                      <a:pt x="22" y="21"/>
                      <a:pt x="21" y="20"/>
                      <a:pt x="21" y="18"/>
                    </a:cubicBezTo>
                    <a:cubicBezTo>
                      <a:pt x="21" y="17"/>
                      <a:pt x="21" y="15"/>
                      <a:pt x="21" y="14"/>
                    </a:cubicBezTo>
                    <a:cubicBezTo>
                      <a:pt x="20" y="12"/>
                      <a:pt x="20" y="11"/>
                      <a:pt x="20" y="9"/>
                    </a:cubicBezTo>
                    <a:cubicBezTo>
                      <a:pt x="20" y="11"/>
                      <a:pt x="21" y="12"/>
                      <a:pt x="21" y="14"/>
                    </a:cubicBezTo>
                    <a:cubicBezTo>
                      <a:pt x="21" y="15"/>
                      <a:pt x="22" y="17"/>
                      <a:pt x="22" y="18"/>
                    </a:cubicBezTo>
                    <a:cubicBezTo>
                      <a:pt x="22" y="20"/>
                      <a:pt x="22" y="21"/>
                      <a:pt x="22" y="23"/>
                    </a:cubicBezTo>
                    <a:cubicBezTo>
                      <a:pt x="22" y="24"/>
                      <a:pt x="22" y="24"/>
                      <a:pt x="22" y="25"/>
                    </a:cubicBezTo>
                    <a:cubicBezTo>
                      <a:pt x="22" y="26"/>
                      <a:pt x="22" y="27"/>
                      <a:pt x="22" y="27"/>
                    </a:cubicBezTo>
                    <a:cubicBezTo>
                      <a:pt x="21" y="30"/>
                      <a:pt x="20" y="33"/>
                      <a:pt x="19" y="36"/>
                    </a:cubicBezTo>
                    <a:cubicBezTo>
                      <a:pt x="18" y="37"/>
                      <a:pt x="18" y="39"/>
                      <a:pt x="18" y="40"/>
                    </a:cubicBezTo>
                    <a:cubicBezTo>
                      <a:pt x="18" y="41"/>
                      <a:pt x="18" y="42"/>
                      <a:pt x="18" y="43"/>
                    </a:cubicBezTo>
                    <a:cubicBezTo>
                      <a:pt x="18" y="43"/>
                      <a:pt x="18" y="43"/>
                      <a:pt x="18" y="44"/>
                    </a:cubicBezTo>
                    <a:cubicBezTo>
                      <a:pt x="18" y="45"/>
                      <a:pt x="19" y="47"/>
                      <a:pt x="19" y="48"/>
                    </a:cubicBezTo>
                    <a:cubicBezTo>
                      <a:pt x="19" y="50"/>
                      <a:pt x="19" y="51"/>
                      <a:pt x="19" y="52"/>
                    </a:cubicBezTo>
                    <a:cubicBezTo>
                      <a:pt x="19" y="52"/>
                      <a:pt x="20" y="52"/>
                      <a:pt x="20" y="52"/>
                    </a:cubicBezTo>
                    <a:cubicBezTo>
                      <a:pt x="20" y="51"/>
                      <a:pt x="21" y="51"/>
                      <a:pt x="21" y="50"/>
                    </a:cubicBezTo>
                    <a:cubicBezTo>
                      <a:pt x="22" y="50"/>
                      <a:pt x="22" y="50"/>
                      <a:pt x="22" y="49"/>
                    </a:cubicBezTo>
                    <a:cubicBezTo>
                      <a:pt x="23" y="48"/>
                      <a:pt x="24" y="47"/>
                      <a:pt x="25" y="46"/>
                    </a:cubicBezTo>
                    <a:cubicBezTo>
                      <a:pt x="25" y="45"/>
                      <a:pt x="26" y="44"/>
                      <a:pt x="27" y="43"/>
                    </a:cubicBezTo>
                    <a:cubicBezTo>
                      <a:pt x="28" y="41"/>
                      <a:pt x="29" y="39"/>
                      <a:pt x="29" y="36"/>
                    </a:cubicBezTo>
                    <a:cubicBezTo>
                      <a:pt x="30" y="35"/>
                      <a:pt x="30" y="34"/>
                      <a:pt x="30" y="33"/>
                    </a:cubicBezTo>
                    <a:cubicBezTo>
                      <a:pt x="30" y="31"/>
                      <a:pt x="30" y="30"/>
                      <a:pt x="30" y="29"/>
                    </a:cubicBezTo>
                    <a:cubicBezTo>
                      <a:pt x="30" y="30"/>
                      <a:pt x="30" y="32"/>
                      <a:pt x="30" y="33"/>
                    </a:cubicBezTo>
                    <a:cubicBezTo>
                      <a:pt x="30" y="34"/>
                      <a:pt x="30" y="35"/>
                      <a:pt x="30" y="36"/>
                    </a:cubicBezTo>
                    <a:cubicBezTo>
                      <a:pt x="29" y="39"/>
                      <a:pt x="28" y="41"/>
                      <a:pt x="27" y="43"/>
                    </a:cubicBezTo>
                    <a:cubicBezTo>
                      <a:pt x="27" y="45"/>
                      <a:pt x="26" y="46"/>
                      <a:pt x="25" y="47"/>
                    </a:cubicBezTo>
                    <a:cubicBezTo>
                      <a:pt x="25" y="48"/>
                      <a:pt x="24" y="49"/>
                      <a:pt x="23" y="50"/>
                    </a:cubicBezTo>
                    <a:cubicBezTo>
                      <a:pt x="23" y="50"/>
                      <a:pt x="23" y="50"/>
                      <a:pt x="22" y="50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1" y="52"/>
                      <a:pt x="21" y="52"/>
                      <a:pt x="20" y="52"/>
                    </a:cubicBezTo>
                    <a:cubicBezTo>
                      <a:pt x="20" y="53"/>
                      <a:pt x="20" y="53"/>
                      <a:pt x="19" y="54"/>
                    </a:cubicBezTo>
                    <a:cubicBezTo>
                      <a:pt x="19" y="55"/>
                      <a:pt x="19" y="56"/>
                      <a:pt x="19" y="57"/>
                    </a:cubicBezTo>
                    <a:cubicBezTo>
                      <a:pt x="19" y="58"/>
                      <a:pt x="19" y="59"/>
                      <a:pt x="19" y="60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9" y="60"/>
                      <a:pt x="19" y="61"/>
                      <a:pt x="19" y="61"/>
                    </a:cubicBezTo>
                    <a:cubicBezTo>
                      <a:pt x="18" y="62"/>
                      <a:pt x="18" y="64"/>
                      <a:pt x="18" y="65"/>
                    </a:cubicBezTo>
                    <a:cubicBezTo>
                      <a:pt x="18" y="64"/>
                      <a:pt x="18" y="63"/>
                      <a:pt x="18" y="63"/>
                    </a:cubicBezTo>
                    <a:cubicBezTo>
                      <a:pt x="18" y="62"/>
                      <a:pt x="18" y="61"/>
                      <a:pt x="18" y="61"/>
                    </a:cubicBezTo>
                    <a:cubicBezTo>
                      <a:pt x="18" y="60"/>
                      <a:pt x="18" y="59"/>
                      <a:pt x="18" y="58"/>
                    </a:cubicBezTo>
                    <a:cubicBezTo>
                      <a:pt x="18" y="58"/>
                      <a:pt x="18" y="57"/>
                      <a:pt x="18" y="57"/>
                    </a:cubicBezTo>
                    <a:cubicBezTo>
                      <a:pt x="18" y="57"/>
                      <a:pt x="18" y="57"/>
                      <a:pt x="18" y="57"/>
                    </a:cubicBezTo>
                    <a:cubicBezTo>
                      <a:pt x="18" y="56"/>
                      <a:pt x="18" y="56"/>
                      <a:pt x="17" y="56"/>
                    </a:cubicBezTo>
                    <a:cubicBezTo>
                      <a:pt x="17" y="55"/>
                      <a:pt x="17" y="55"/>
                      <a:pt x="17" y="55"/>
                    </a:cubicBezTo>
                    <a:cubicBezTo>
                      <a:pt x="17" y="54"/>
                      <a:pt x="17" y="54"/>
                      <a:pt x="16" y="53"/>
                    </a:cubicBezTo>
                    <a:cubicBezTo>
                      <a:pt x="15" y="51"/>
                      <a:pt x="14" y="49"/>
                      <a:pt x="12" y="47"/>
                    </a:cubicBezTo>
                    <a:cubicBezTo>
                      <a:pt x="12" y="47"/>
                      <a:pt x="12" y="46"/>
                      <a:pt x="11" y="46"/>
                    </a:cubicBezTo>
                    <a:cubicBezTo>
                      <a:pt x="11" y="45"/>
                      <a:pt x="10" y="45"/>
                      <a:pt x="10" y="44"/>
                    </a:cubicBezTo>
                    <a:cubicBezTo>
                      <a:pt x="9" y="44"/>
                      <a:pt x="8" y="43"/>
                      <a:pt x="7" y="43"/>
                    </a:cubicBezTo>
                    <a:cubicBezTo>
                      <a:pt x="4" y="42"/>
                      <a:pt x="2" y="41"/>
                      <a:pt x="0" y="41"/>
                    </a:cubicBezTo>
                    <a:cubicBezTo>
                      <a:pt x="1" y="41"/>
                      <a:pt x="2" y="41"/>
                      <a:pt x="3" y="41"/>
                    </a:cubicBezTo>
                    <a:cubicBezTo>
                      <a:pt x="4" y="41"/>
                      <a:pt x="6" y="42"/>
                      <a:pt x="7" y="42"/>
                    </a:cubicBezTo>
                    <a:cubicBezTo>
                      <a:pt x="8" y="43"/>
                      <a:pt x="9" y="43"/>
                      <a:pt x="10" y="44"/>
                    </a:cubicBezTo>
                    <a:cubicBezTo>
                      <a:pt x="11" y="44"/>
                      <a:pt x="11" y="45"/>
                      <a:pt x="12" y="45"/>
                    </a:cubicBezTo>
                    <a:cubicBezTo>
                      <a:pt x="12" y="46"/>
                      <a:pt x="12" y="46"/>
                      <a:pt x="13" y="47"/>
                    </a:cubicBezTo>
                    <a:cubicBezTo>
                      <a:pt x="14" y="48"/>
                      <a:pt x="14" y="49"/>
                      <a:pt x="15" y="50"/>
                    </a:cubicBezTo>
                    <a:cubicBezTo>
                      <a:pt x="16" y="51"/>
                      <a:pt x="17" y="52"/>
                      <a:pt x="17" y="53"/>
                    </a:cubicBezTo>
                    <a:cubicBezTo>
                      <a:pt x="17" y="53"/>
                      <a:pt x="18" y="54"/>
                      <a:pt x="18" y="54"/>
                    </a:cubicBezTo>
                    <a:cubicBezTo>
                      <a:pt x="18" y="54"/>
                      <a:pt x="18" y="55"/>
                      <a:pt x="18" y="55"/>
                    </a:cubicBezTo>
                    <a:cubicBezTo>
                      <a:pt x="18" y="53"/>
                      <a:pt x="18" y="51"/>
                      <a:pt x="18" y="49"/>
                    </a:cubicBezTo>
                    <a:cubicBezTo>
                      <a:pt x="18" y="48"/>
                      <a:pt x="17" y="48"/>
                      <a:pt x="17" y="47"/>
                    </a:cubicBezTo>
                    <a:cubicBezTo>
                      <a:pt x="17" y="47"/>
                      <a:pt x="17" y="47"/>
                      <a:pt x="17" y="46"/>
                    </a:cubicBezTo>
                    <a:cubicBezTo>
                      <a:pt x="16" y="45"/>
                      <a:pt x="15" y="44"/>
                      <a:pt x="15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3" y="41"/>
                      <a:pt x="12" y="41"/>
                      <a:pt x="12" y="40"/>
                    </a:cubicBezTo>
                    <a:cubicBezTo>
                      <a:pt x="11" y="39"/>
                      <a:pt x="10" y="38"/>
                      <a:pt x="9" y="37"/>
                    </a:cubicBezTo>
                    <a:cubicBezTo>
                      <a:pt x="7" y="35"/>
                      <a:pt x="5" y="33"/>
                      <a:pt x="3" y="31"/>
                    </a:cubicBezTo>
                    <a:cubicBezTo>
                      <a:pt x="2" y="30"/>
                      <a:pt x="2" y="29"/>
                      <a:pt x="1" y="28"/>
                    </a:cubicBezTo>
                    <a:cubicBezTo>
                      <a:pt x="1" y="26"/>
                      <a:pt x="0" y="25"/>
                      <a:pt x="0" y="24"/>
                    </a:cubicBezTo>
                    <a:cubicBezTo>
                      <a:pt x="1" y="25"/>
                      <a:pt x="1" y="26"/>
                      <a:pt x="2" y="2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37" name="Freeform 1921"/>
              <p:cNvSpPr/>
              <p:nvPr/>
            </p:nvSpPr>
            <p:spPr>
              <a:xfrm>
                <a:off x="8174015" y="2986103"/>
                <a:ext cx="53975" cy="119063"/>
              </a:xfrm>
              <a:custGeom>
                <a:avLst/>
                <a:gdLst>
                  <a:gd name="txL" fmla="*/ 0 w 14"/>
                  <a:gd name="txT" fmla="*/ 0 h 32"/>
                  <a:gd name="txR" fmla="*/ 14 w 14"/>
                  <a:gd name="txB" fmla="*/ 32 h 32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4" h="32">
                    <a:moveTo>
                      <a:pt x="0" y="32"/>
                    </a:moveTo>
                    <a:cubicBezTo>
                      <a:pt x="2" y="27"/>
                      <a:pt x="6" y="23"/>
                      <a:pt x="8" y="17"/>
                    </a:cubicBezTo>
                    <a:cubicBezTo>
                      <a:pt x="9" y="14"/>
                      <a:pt x="9" y="11"/>
                      <a:pt x="9" y="8"/>
                    </a:cubicBezTo>
                    <a:cubicBezTo>
                      <a:pt x="9" y="6"/>
                      <a:pt x="9" y="2"/>
                      <a:pt x="10" y="0"/>
                    </a:cubicBezTo>
                    <a:cubicBezTo>
                      <a:pt x="11" y="4"/>
                      <a:pt x="13" y="8"/>
                      <a:pt x="14" y="11"/>
                    </a:cubicBezTo>
                    <a:cubicBezTo>
                      <a:pt x="13" y="15"/>
                      <a:pt x="11" y="20"/>
                      <a:pt x="9" y="22"/>
                    </a:cubicBezTo>
                    <a:cubicBezTo>
                      <a:pt x="6" y="26"/>
                      <a:pt x="3" y="29"/>
                      <a:pt x="0" y="3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38" name="Picture 1923"/>
              <p:cNvPicPr>
                <a:picLocks noChangeAspect="1"/>
              </p:cNvPicPr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8056540" y="3049603"/>
                <a:ext cx="111126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39" name="Freeform 1924"/>
              <p:cNvSpPr/>
              <p:nvPr/>
            </p:nvSpPr>
            <p:spPr>
              <a:xfrm>
                <a:off x="8102578" y="2989278"/>
                <a:ext cx="57150" cy="139701"/>
              </a:xfrm>
              <a:custGeom>
                <a:avLst/>
                <a:gdLst>
                  <a:gd name="txL" fmla="*/ 0 w 15"/>
                  <a:gd name="txT" fmla="*/ 0 h 37"/>
                  <a:gd name="txR" fmla="*/ 15 w 15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37">
                    <a:moveTo>
                      <a:pt x="9" y="21"/>
                    </a:moveTo>
                    <a:cubicBezTo>
                      <a:pt x="10" y="23"/>
                      <a:pt x="13" y="28"/>
                      <a:pt x="14" y="30"/>
                    </a:cubicBezTo>
                    <a:cubicBezTo>
                      <a:pt x="14" y="32"/>
                      <a:pt x="15" y="37"/>
                      <a:pt x="15" y="37"/>
                    </a:cubicBezTo>
                    <a:cubicBezTo>
                      <a:pt x="14" y="34"/>
                      <a:pt x="12" y="31"/>
                      <a:pt x="9" y="28"/>
                    </a:cubicBezTo>
                    <a:cubicBezTo>
                      <a:pt x="7" y="24"/>
                      <a:pt x="4" y="22"/>
                      <a:pt x="2" y="18"/>
                    </a:cubicBezTo>
                    <a:cubicBezTo>
                      <a:pt x="0" y="15"/>
                      <a:pt x="0" y="11"/>
                      <a:pt x="1" y="8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5" y="4"/>
                      <a:pt x="8" y="2"/>
                      <a:pt x="12" y="0"/>
                    </a:cubicBezTo>
                    <a:cubicBezTo>
                      <a:pt x="11" y="1"/>
                      <a:pt x="9" y="3"/>
                      <a:pt x="8" y="4"/>
                    </a:cubicBezTo>
                    <a:cubicBezTo>
                      <a:pt x="5" y="11"/>
                      <a:pt x="7" y="17"/>
                      <a:pt x="9" y="2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40" name="Freeform 1925"/>
              <p:cNvSpPr/>
              <p:nvPr/>
            </p:nvSpPr>
            <p:spPr>
              <a:xfrm>
                <a:off x="8110515" y="2970228"/>
                <a:ext cx="117476" cy="217489"/>
              </a:xfrm>
              <a:custGeom>
                <a:avLst/>
                <a:gdLst>
                  <a:gd name="txL" fmla="*/ 0 w 31"/>
                  <a:gd name="txT" fmla="*/ 0 h 58"/>
                  <a:gd name="txR" fmla="*/ 31 w 31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58">
                    <a:moveTo>
                      <a:pt x="5" y="20"/>
                    </a:moveTo>
                    <a:cubicBezTo>
                      <a:pt x="5" y="21"/>
                      <a:pt x="6" y="22"/>
                      <a:pt x="6" y="23"/>
                    </a:cubicBezTo>
                    <a:cubicBezTo>
                      <a:pt x="7" y="26"/>
                      <a:pt x="8" y="28"/>
                      <a:pt x="10" y="30"/>
                    </a:cubicBezTo>
                    <a:cubicBezTo>
                      <a:pt x="10" y="31"/>
                      <a:pt x="11" y="33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3" y="36"/>
                      <a:pt x="13" y="37"/>
                      <a:pt x="13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4" y="38"/>
                      <a:pt x="14" y="38"/>
                      <a:pt x="14" y="39"/>
                    </a:cubicBezTo>
                    <a:cubicBezTo>
                      <a:pt x="14" y="38"/>
                      <a:pt x="14" y="37"/>
                      <a:pt x="14" y="36"/>
                    </a:cubicBezTo>
                    <a:cubicBezTo>
                      <a:pt x="14" y="35"/>
                      <a:pt x="14" y="35"/>
                      <a:pt x="14" y="34"/>
                    </a:cubicBezTo>
                    <a:cubicBezTo>
                      <a:pt x="14" y="33"/>
                      <a:pt x="14" y="33"/>
                      <a:pt x="14" y="32"/>
                    </a:cubicBezTo>
                    <a:cubicBezTo>
                      <a:pt x="14" y="31"/>
                      <a:pt x="14" y="29"/>
                      <a:pt x="14" y="28"/>
                    </a:cubicBezTo>
                    <a:cubicBezTo>
                      <a:pt x="14" y="27"/>
                      <a:pt x="14" y="26"/>
                      <a:pt x="14" y="25"/>
                    </a:cubicBezTo>
                    <a:cubicBezTo>
                      <a:pt x="13" y="24"/>
                      <a:pt x="13" y="23"/>
                      <a:pt x="13" y="21"/>
                    </a:cubicBezTo>
                    <a:cubicBezTo>
                      <a:pt x="13" y="21"/>
                      <a:pt x="13" y="20"/>
                      <a:pt x="13" y="19"/>
                    </a:cubicBezTo>
                    <a:cubicBezTo>
                      <a:pt x="13" y="18"/>
                      <a:pt x="13" y="18"/>
                      <a:pt x="13" y="17"/>
                    </a:cubicBezTo>
                    <a:cubicBezTo>
                      <a:pt x="13" y="15"/>
                      <a:pt x="13" y="14"/>
                      <a:pt x="13" y="12"/>
                    </a:cubicBezTo>
                    <a:cubicBezTo>
                      <a:pt x="13" y="12"/>
                      <a:pt x="13" y="11"/>
                      <a:pt x="14" y="10"/>
                    </a:cubicBezTo>
                    <a:cubicBezTo>
                      <a:pt x="14" y="10"/>
                      <a:pt x="14" y="9"/>
                      <a:pt x="15" y="9"/>
                    </a:cubicBezTo>
                    <a:cubicBezTo>
                      <a:pt x="14" y="10"/>
                      <a:pt x="13" y="11"/>
                      <a:pt x="13" y="12"/>
                    </a:cubicBezTo>
                    <a:cubicBezTo>
                      <a:pt x="13" y="14"/>
                      <a:pt x="13" y="15"/>
                      <a:pt x="13" y="17"/>
                    </a:cubicBezTo>
                    <a:cubicBezTo>
                      <a:pt x="13" y="18"/>
                      <a:pt x="13" y="18"/>
                      <a:pt x="14" y="19"/>
                    </a:cubicBezTo>
                    <a:cubicBezTo>
                      <a:pt x="14" y="20"/>
                      <a:pt x="14" y="21"/>
                      <a:pt x="14" y="21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5" y="19"/>
                      <a:pt x="15" y="16"/>
                      <a:pt x="16" y="13"/>
                    </a:cubicBezTo>
                    <a:cubicBezTo>
                      <a:pt x="17" y="10"/>
                      <a:pt x="18" y="8"/>
                      <a:pt x="19" y="6"/>
                    </a:cubicBezTo>
                    <a:cubicBezTo>
                      <a:pt x="20" y="5"/>
                      <a:pt x="21" y="4"/>
                      <a:pt x="21" y="3"/>
                    </a:cubicBezTo>
                    <a:cubicBezTo>
                      <a:pt x="22" y="2"/>
                      <a:pt x="23" y="1"/>
                      <a:pt x="24" y="0"/>
                    </a:cubicBezTo>
                    <a:cubicBezTo>
                      <a:pt x="24" y="0"/>
                      <a:pt x="23" y="1"/>
                      <a:pt x="23" y="1"/>
                    </a:cubicBezTo>
                    <a:cubicBezTo>
                      <a:pt x="23" y="2"/>
                      <a:pt x="22" y="2"/>
                      <a:pt x="22" y="3"/>
                    </a:cubicBezTo>
                    <a:cubicBezTo>
                      <a:pt x="22" y="4"/>
                      <a:pt x="21" y="5"/>
                      <a:pt x="21" y="6"/>
                    </a:cubicBezTo>
                    <a:cubicBezTo>
                      <a:pt x="19" y="9"/>
                      <a:pt x="18" y="11"/>
                      <a:pt x="18" y="13"/>
                    </a:cubicBezTo>
                    <a:cubicBezTo>
                      <a:pt x="16" y="18"/>
                      <a:pt x="15" y="23"/>
                      <a:pt x="15" y="28"/>
                    </a:cubicBezTo>
                    <a:cubicBezTo>
                      <a:pt x="15" y="30"/>
                      <a:pt x="15" y="31"/>
                      <a:pt x="15" y="32"/>
                    </a:cubicBezTo>
                    <a:cubicBezTo>
                      <a:pt x="15" y="33"/>
                      <a:pt x="15" y="33"/>
                      <a:pt x="15" y="34"/>
                    </a:cubicBezTo>
                    <a:cubicBezTo>
                      <a:pt x="15" y="35"/>
                      <a:pt x="15" y="35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5"/>
                      <a:pt x="16" y="35"/>
                      <a:pt x="17" y="34"/>
                    </a:cubicBezTo>
                    <a:cubicBezTo>
                      <a:pt x="17" y="33"/>
                      <a:pt x="17" y="33"/>
                      <a:pt x="18" y="32"/>
                    </a:cubicBezTo>
                    <a:cubicBezTo>
                      <a:pt x="19" y="30"/>
                      <a:pt x="21" y="28"/>
                      <a:pt x="23" y="26"/>
                    </a:cubicBezTo>
                    <a:cubicBezTo>
                      <a:pt x="23" y="25"/>
                      <a:pt x="23" y="24"/>
                      <a:pt x="24" y="24"/>
                    </a:cubicBezTo>
                    <a:cubicBezTo>
                      <a:pt x="24" y="23"/>
                      <a:pt x="24" y="22"/>
                      <a:pt x="24" y="22"/>
                    </a:cubicBezTo>
                    <a:cubicBezTo>
                      <a:pt x="25" y="20"/>
                      <a:pt x="25" y="19"/>
                      <a:pt x="25" y="18"/>
                    </a:cubicBezTo>
                    <a:cubicBezTo>
                      <a:pt x="25" y="16"/>
                      <a:pt x="26" y="15"/>
                      <a:pt x="26" y="13"/>
                    </a:cubicBezTo>
                    <a:cubicBezTo>
                      <a:pt x="26" y="12"/>
                      <a:pt x="26" y="11"/>
                      <a:pt x="26" y="9"/>
                    </a:cubicBezTo>
                    <a:cubicBezTo>
                      <a:pt x="26" y="11"/>
                      <a:pt x="26" y="12"/>
                      <a:pt x="26" y="14"/>
                    </a:cubicBezTo>
                    <a:cubicBezTo>
                      <a:pt x="26" y="15"/>
                      <a:pt x="26" y="16"/>
                      <a:pt x="26" y="18"/>
                    </a:cubicBezTo>
                    <a:cubicBezTo>
                      <a:pt x="25" y="19"/>
                      <a:pt x="25" y="21"/>
                      <a:pt x="25" y="22"/>
                    </a:cubicBezTo>
                    <a:cubicBezTo>
                      <a:pt x="25" y="23"/>
                      <a:pt x="24" y="23"/>
                      <a:pt x="24" y="24"/>
                    </a:cubicBezTo>
                    <a:cubicBezTo>
                      <a:pt x="24" y="25"/>
                      <a:pt x="24" y="25"/>
                      <a:pt x="23" y="26"/>
                    </a:cubicBezTo>
                    <a:cubicBezTo>
                      <a:pt x="22" y="28"/>
                      <a:pt x="20" y="30"/>
                      <a:pt x="18" y="33"/>
                    </a:cubicBezTo>
                    <a:cubicBezTo>
                      <a:pt x="18" y="34"/>
                      <a:pt x="17" y="35"/>
                      <a:pt x="16" y="36"/>
                    </a:cubicBezTo>
                    <a:cubicBezTo>
                      <a:pt x="16" y="37"/>
                      <a:pt x="16" y="38"/>
                      <a:pt x="16" y="38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6" y="41"/>
                      <a:pt x="16" y="42"/>
                      <a:pt x="15" y="44"/>
                    </a:cubicBezTo>
                    <a:cubicBezTo>
                      <a:pt x="15" y="45"/>
                      <a:pt x="15" y="46"/>
                      <a:pt x="15" y="47"/>
                    </a:cubicBezTo>
                    <a:cubicBezTo>
                      <a:pt x="15" y="47"/>
                      <a:pt x="15" y="47"/>
                      <a:pt x="15" y="47"/>
                    </a:cubicBezTo>
                    <a:cubicBezTo>
                      <a:pt x="16" y="47"/>
                      <a:pt x="16" y="46"/>
                      <a:pt x="17" y="46"/>
                    </a:cubicBezTo>
                    <a:cubicBezTo>
                      <a:pt x="17" y="46"/>
                      <a:pt x="18" y="46"/>
                      <a:pt x="18" y="46"/>
                    </a:cubicBezTo>
                    <a:cubicBezTo>
                      <a:pt x="19" y="45"/>
                      <a:pt x="20" y="44"/>
                      <a:pt x="21" y="44"/>
                    </a:cubicBezTo>
                    <a:cubicBezTo>
                      <a:pt x="22" y="43"/>
                      <a:pt x="23" y="42"/>
                      <a:pt x="24" y="41"/>
                    </a:cubicBezTo>
                    <a:cubicBezTo>
                      <a:pt x="25" y="40"/>
                      <a:pt x="27" y="38"/>
                      <a:pt x="28" y="36"/>
                    </a:cubicBezTo>
                    <a:cubicBezTo>
                      <a:pt x="28" y="35"/>
                      <a:pt x="29" y="34"/>
                      <a:pt x="29" y="33"/>
                    </a:cubicBezTo>
                    <a:cubicBezTo>
                      <a:pt x="30" y="32"/>
                      <a:pt x="30" y="31"/>
                      <a:pt x="31" y="30"/>
                    </a:cubicBezTo>
                    <a:cubicBezTo>
                      <a:pt x="30" y="31"/>
                      <a:pt x="30" y="32"/>
                      <a:pt x="30" y="33"/>
                    </a:cubicBezTo>
                    <a:cubicBezTo>
                      <a:pt x="29" y="34"/>
                      <a:pt x="29" y="35"/>
                      <a:pt x="28" y="36"/>
                    </a:cubicBezTo>
                    <a:cubicBezTo>
                      <a:pt x="27" y="38"/>
                      <a:pt x="26" y="40"/>
                      <a:pt x="24" y="42"/>
                    </a:cubicBezTo>
                    <a:cubicBezTo>
                      <a:pt x="23" y="43"/>
                      <a:pt x="22" y="44"/>
                      <a:pt x="22" y="44"/>
                    </a:cubicBezTo>
                    <a:cubicBezTo>
                      <a:pt x="21" y="45"/>
                      <a:pt x="20" y="46"/>
                      <a:pt x="19" y="46"/>
                    </a:cubicBezTo>
                    <a:cubicBezTo>
                      <a:pt x="18" y="46"/>
                      <a:pt x="18" y="47"/>
                      <a:pt x="18" y="47"/>
                    </a:cubicBezTo>
                    <a:cubicBezTo>
                      <a:pt x="18" y="47"/>
                      <a:pt x="17" y="47"/>
                      <a:pt x="17" y="47"/>
                    </a:cubicBezTo>
                    <a:cubicBezTo>
                      <a:pt x="17" y="47"/>
                      <a:pt x="16" y="48"/>
                      <a:pt x="16" y="48"/>
                    </a:cubicBezTo>
                    <a:cubicBezTo>
                      <a:pt x="15" y="48"/>
                      <a:pt x="15" y="48"/>
                      <a:pt x="14" y="49"/>
                    </a:cubicBezTo>
                    <a:cubicBezTo>
                      <a:pt x="14" y="50"/>
                      <a:pt x="14" y="51"/>
                      <a:pt x="14" y="51"/>
                    </a:cubicBezTo>
                    <a:cubicBezTo>
                      <a:pt x="13" y="52"/>
                      <a:pt x="13" y="53"/>
                      <a:pt x="13" y="54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2" y="54"/>
                      <a:pt x="12" y="55"/>
                      <a:pt x="12" y="55"/>
                    </a:cubicBezTo>
                    <a:cubicBezTo>
                      <a:pt x="11" y="56"/>
                      <a:pt x="11" y="57"/>
                      <a:pt x="10" y="58"/>
                    </a:cubicBezTo>
                    <a:cubicBezTo>
                      <a:pt x="10" y="58"/>
                      <a:pt x="10" y="57"/>
                      <a:pt x="11" y="56"/>
                    </a:cubicBezTo>
                    <a:cubicBezTo>
                      <a:pt x="11" y="56"/>
                      <a:pt x="11" y="55"/>
                      <a:pt x="11" y="55"/>
                    </a:cubicBezTo>
                    <a:cubicBezTo>
                      <a:pt x="12" y="54"/>
                      <a:pt x="12" y="53"/>
                      <a:pt x="12" y="52"/>
                    </a:cubicBezTo>
                    <a:cubicBezTo>
                      <a:pt x="12" y="52"/>
                      <a:pt x="12" y="52"/>
                      <a:pt x="12" y="51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2" y="50"/>
                      <a:pt x="12" y="49"/>
                      <a:pt x="12" y="49"/>
                    </a:cubicBezTo>
                    <a:cubicBezTo>
                      <a:pt x="12" y="48"/>
                      <a:pt x="12" y="48"/>
                      <a:pt x="12" y="47"/>
                    </a:cubicBezTo>
                    <a:cubicBezTo>
                      <a:pt x="11" y="45"/>
                      <a:pt x="11" y="43"/>
                      <a:pt x="10" y="41"/>
                    </a:cubicBezTo>
                    <a:cubicBezTo>
                      <a:pt x="9" y="40"/>
                      <a:pt x="9" y="39"/>
                      <a:pt x="9" y="39"/>
                    </a:cubicBezTo>
                    <a:cubicBezTo>
                      <a:pt x="9" y="38"/>
                      <a:pt x="8" y="38"/>
                      <a:pt x="8" y="37"/>
                    </a:cubicBezTo>
                    <a:cubicBezTo>
                      <a:pt x="7" y="37"/>
                      <a:pt x="6" y="36"/>
                      <a:pt x="6" y="35"/>
                    </a:cubicBezTo>
                    <a:cubicBezTo>
                      <a:pt x="4" y="33"/>
                      <a:pt x="2" y="32"/>
                      <a:pt x="0" y="31"/>
                    </a:cubicBezTo>
                    <a:cubicBezTo>
                      <a:pt x="1" y="31"/>
                      <a:pt x="2" y="32"/>
                      <a:pt x="3" y="33"/>
                    </a:cubicBezTo>
                    <a:cubicBezTo>
                      <a:pt x="4" y="33"/>
                      <a:pt x="5" y="34"/>
                      <a:pt x="6" y="35"/>
                    </a:cubicBezTo>
                    <a:cubicBezTo>
                      <a:pt x="7" y="35"/>
                      <a:pt x="8" y="36"/>
                      <a:pt x="8" y="37"/>
                    </a:cubicBezTo>
                    <a:cubicBezTo>
                      <a:pt x="9" y="38"/>
                      <a:pt x="9" y="38"/>
                      <a:pt x="9" y="39"/>
                    </a:cubicBezTo>
                    <a:cubicBezTo>
                      <a:pt x="10" y="39"/>
                      <a:pt x="10" y="40"/>
                      <a:pt x="10" y="40"/>
                    </a:cubicBezTo>
                    <a:cubicBezTo>
                      <a:pt x="11" y="41"/>
                      <a:pt x="11" y="43"/>
                      <a:pt x="12" y="44"/>
                    </a:cubicBezTo>
                    <a:cubicBezTo>
                      <a:pt x="12" y="45"/>
                      <a:pt x="12" y="46"/>
                      <a:pt x="13" y="47"/>
                    </a:cubicBezTo>
                    <a:cubicBezTo>
                      <a:pt x="13" y="48"/>
                      <a:pt x="13" y="48"/>
                      <a:pt x="13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3" y="47"/>
                      <a:pt x="14" y="45"/>
                      <a:pt x="14" y="44"/>
                    </a:cubicBezTo>
                    <a:cubicBezTo>
                      <a:pt x="14" y="43"/>
                      <a:pt x="14" y="43"/>
                      <a:pt x="14" y="42"/>
                    </a:cubicBezTo>
                    <a:cubicBezTo>
                      <a:pt x="14" y="42"/>
                      <a:pt x="14" y="42"/>
                      <a:pt x="14" y="41"/>
                    </a:cubicBezTo>
                    <a:cubicBezTo>
                      <a:pt x="14" y="40"/>
                      <a:pt x="13" y="39"/>
                      <a:pt x="13" y="38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1" y="35"/>
                      <a:pt x="11" y="35"/>
                      <a:pt x="11" y="34"/>
                    </a:cubicBezTo>
                    <a:cubicBezTo>
                      <a:pt x="10" y="33"/>
                      <a:pt x="9" y="32"/>
                      <a:pt x="9" y="31"/>
                    </a:cubicBezTo>
                    <a:cubicBezTo>
                      <a:pt x="7" y="28"/>
                      <a:pt x="6" y="26"/>
                      <a:pt x="5" y="24"/>
                    </a:cubicBezTo>
                    <a:cubicBezTo>
                      <a:pt x="5" y="22"/>
                      <a:pt x="4" y="21"/>
                      <a:pt x="4" y="20"/>
                    </a:cubicBezTo>
                    <a:cubicBezTo>
                      <a:pt x="4" y="18"/>
                      <a:pt x="4" y="17"/>
                      <a:pt x="5" y="16"/>
                    </a:cubicBezTo>
                    <a:cubicBezTo>
                      <a:pt x="5" y="17"/>
                      <a:pt x="5" y="18"/>
                      <a:pt x="5" y="2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41" name="Freeform 1926"/>
              <p:cNvSpPr/>
              <p:nvPr/>
            </p:nvSpPr>
            <p:spPr>
              <a:xfrm>
                <a:off x="7123084" y="3706833"/>
                <a:ext cx="38100" cy="104776"/>
              </a:xfrm>
              <a:custGeom>
                <a:avLst/>
                <a:gdLst>
                  <a:gd name="txL" fmla="*/ 0 w 10"/>
                  <a:gd name="txT" fmla="*/ 0 h 28"/>
                  <a:gd name="txR" fmla="*/ 10 w 10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28">
                    <a:moveTo>
                      <a:pt x="7" y="28"/>
                    </a:moveTo>
                    <a:cubicBezTo>
                      <a:pt x="7" y="23"/>
                      <a:pt x="8" y="18"/>
                      <a:pt x="6" y="13"/>
                    </a:cubicBezTo>
                    <a:cubicBezTo>
                      <a:pt x="6" y="10"/>
                      <a:pt x="5" y="8"/>
                      <a:pt x="3" y="6"/>
                    </a:cubicBezTo>
                    <a:cubicBezTo>
                      <a:pt x="2" y="4"/>
                      <a:pt x="0" y="2"/>
                      <a:pt x="0" y="0"/>
                    </a:cubicBezTo>
                    <a:cubicBezTo>
                      <a:pt x="3" y="2"/>
                      <a:pt x="6" y="4"/>
                      <a:pt x="8" y="6"/>
                    </a:cubicBezTo>
                    <a:cubicBezTo>
                      <a:pt x="10" y="9"/>
                      <a:pt x="10" y="14"/>
                      <a:pt x="9" y="16"/>
                    </a:cubicBezTo>
                    <a:cubicBezTo>
                      <a:pt x="9" y="20"/>
                      <a:pt x="8" y="24"/>
                      <a:pt x="7" y="2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42" name="Freeform 1929"/>
              <p:cNvSpPr/>
              <p:nvPr/>
            </p:nvSpPr>
            <p:spPr>
              <a:xfrm>
                <a:off x="7059584" y="3736995"/>
                <a:ext cx="90488" cy="96838"/>
              </a:xfrm>
              <a:custGeom>
                <a:avLst/>
                <a:gdLst>
                  <a:gd name="txL" fmla="*/ 0 w 24"/>
                  <a:gd name="txT" fmla="*/ 0 h 26"/>
                  <a:gd name="txR" fmla="*/ 24 w 24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26">
                    <a:moveTo>
                      <a:pt x="12" y="17"/>
                    </a:moveTo>
                    <a:cubicBezTo>
                      <a:pt x="14" y="18"/>
                      <a:pt x="18" y="20"/>
                      <a:pt x="20" y="21"/>
                    </a:cubicBezTo>
                    <a:cubicBezTo>
                      <a:pt x="22" y="22"/>
                      <a:pt x="24" y="26"/>
                      <a:pt x="24" y="26"/>
                    </a:cubicBezTo>
                    <a:cubicBezTo>
                      <a:pt x="22" y="24"/>
                      <a:pt x="19" y="22"/>
                      <a:pt x="16" y="21"/>
                    </a:cubicBezTo>
                    <a:cubicBezTo>
                      <a:pt x="13" y="20"/>
                      <a:pt x="9" y="19"/>
                      <a:pt x="6" y="18"/>
                    </a:cubicBezTo>
                    <a:cubicBezTo>
                      <a:pt x="3" y="17"/>
                      <a:pt x="2" y="14"/>
                      <a:pt x="1" y="11"/>
                    </a:cubicBezTo>
                    <a:cubicBezTo>
                      <a:pt x="1" y="10"/>
                      <a:pt x="1" y="10"/>
                      <a:pt x="0" y="9"/>
                    </a:cubicBezTo>
                    <a:cubicBezTo>
                      <a:pt x="2" y="6"/>
                      <a:pt x="3" y="3"/>
                      <a:pt x="5" y="0"/>
                    </a:cubicBezTo>
                    <a:cubicBezTo>
                      <a:pt x="5" y="2"/>
                      <a:pt x="4" y="3"/>
                      <a:pt x="5" y="5"/>
                    </a:cubicBezTo>
                    <a:cubicBezTo>
                      <a:pt x="6" y="11"/>
                      <a:pt x="9" y="15"/>
                      <a:pt x="12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43" name="Freeform 1930"/>
              <p:cNvSpPr/>
              <p:nvPr/>
            </p:nvSpPr>
            <p:spPr>
              <a:xfrm>
                <a:off x="7081809" y="3698895"/>
                <a:ext cx="101601" cy="184151"/>
              </a:xfrm>
              <a:custGeom>
                <a:avLst/>
                <a:gdLst>
                  <a:gd name="txL" fmla="*/ 0 w 27"/>
                  <a:gd name="txT" fmla="*/ 0 h 49"/>
                  <a:gd name="txR" fmla="*/ 27 w 27"/>
                  <a:gd name="txB" fmla="*/ 49 h 4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49">
                    <a:moveTo>
                      <a:pt x="3" y="23"/>
                    </a:moveTo>
                    <a:cubicBezTo>
                      <a:pt x="3" y="24"/>
                      <a:pt x="4" y="24"/>
                      <a:pt x="5" y="25"/>
                    </a:cubicBezTo>
                    <a:cubicBezTo>
                      <a:pt x="7" y="26"/>
                      <a:pt x="9" y="28"/>
                      <a:pt x="11" y="29"/>
                    </a:cubicBezTo>
                    <a:cubicBezTo>
                      <a:pt x="12" y="29"/>
                      <a:pt x="13" y="30"/>
                      <a:pt x="14" y="30"/>
                    </a:cubicBezTo>
                    <a:cubicBezTo>
                      <a:pt x="14" y="30"/>
                      <a:pt x="15" y="31"/>
                      <a:pt x="15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2"/>
                      <a:pt x="18" y="32"/>
                      <a:pt x="18" y="33"/>
                    </a:cubicBezTo>
                    <a:cubicBezTo>
                      <a:pt x="18" y="32"/>
                      <a:pt x="17" y="31"/>
                      <a:pt x="16" y="31"/>
                    </a:cubicBezTo>
                    <a:cubicBezTo>
                      <a:pt x="16" y="30"/>
                      <a:pt x="16" y="30"/>
                      <a:pt x="15" y="29"/>
                    </a:cubicBezTo>
                    <a:cubicBezTo>
                      <a:pt x="15" y="29"/>
                      <a:pt x="15" y="28"/>
                      <a:pt x="14" y="28"/>
                    </a:cubicBezTo>
                    <a:cubicBezTo>
                      <a:pt x="14" y="27"/>
                      <a:pt x="13" y="26"/>
                      <a:pt x="13" y="25"/>
                    </a:cubicBezTo>
                    <a:cubicBezTo>
                      <a:pt x="12" y="24"/>
                      <a:pt x="12" y="24"/>
                      <a:pt x="11" y="23"/>
                    </a:cubicBezTo>
                    <a:cubicBezTo>
                      <a:pt x="10" y="22"/>
                      <a:pt x="10" y="21"/>
                      <a:pt x="9" y="20"/>
                    </a:cubicBezTo>
                    <a:cubicBezTo>
                      <a:pt x="9" y="20"/>
                      <a:pt x="8" y="19"/>
                      <a:pt x="8" y="19"/>
                    </a:cubicBezTo>
                    <a:cubicBezTo>
                      <a:pt x="7" y="18"/>
                      <a:pt x="7" y="18"/>
                      <a:pt x="7" y="17"/>
                    </a:cubicBezTo>
                    <a:cubicBezTo>
                      <a:pt x="6" y="16"/>
                      <a:pt x="5" y="15"/>
                      <a:pt x="5" y="14"/>
                    </a:cubicBezTo>
                    <a:cubicBezTo>
                      <a:pt x="5" y="13"/>
                      <a:pt x="4" y="13"/>
                      <a:pt x="4" y="12"/>
                    </a:cubicBezTo>
                    <a:cubicBezTo>
                      <a:pt x="4" y="12"/>
                      <a:pt x="4" y="11"/>
                      <a:pt x="4" y="10"/>
                    </a:cubicBezTo>
                    <a:cubicBezTo>
                      <a:pt x="4" y="12"/>
                      <a:pt x="5" y="13"/>
                      <a:pt x="5" y="14"/>
                    </a:cubicBezTo>
                    <a:cubicBezTo>
                      <a:pt x="6" y="15"/>
                      <a:pt x="6" y="16"/>
                      <a:pt x="7" y="17"/>
                    </a:cubicBezTo>
                    <a:cubicBezTo>
                      <a:pt x="8" y="18"/>
                      <a:pt x="8" y="18"/>
                      <a:pt x="8" y="19"/>
                    </a:cubicBezTo>
                    <a:cubicBezTo>
                      <a:pt x="9" y="19"/>
                      <a:pt x="9" y="20"/>
                      <a:pt x="10" y="20"/>
                    </a:cubicBezTo>
                    <a:cubicBezTo>
                      <a:pt x="10" y="20"/>
                      <a:pt x="10" y="21"/>
                      <a:pt x="10" y="21"/>
                    </a:cubicBezTo>
                    <a:cubicBezTo>
                      <a:pt x="9" y="18"/>
                      <a:pt x="8" y="16"/>
                      <a:pt x="7" y="13"/>
                    </a:cubicBezTo>
                    <a:cubicBezTo>
                      <a:pt x="7" y="11"/>
                      <a:pt x="7" y="9"/>
                      <a:pt x="6" y="6"/>
                    </a:cubicBezTo>
                    <a:cubicBezTo>
                      <a:pt x="6" y="5"/>
                      <a:pt x="6" y="4"/>
                      <a:pt x="7" y="3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4"/>
                      <a:pt x="7" y="5"/>
                      <a:pt x="8" y="6"/>
                    </a:cubicBezTo>
                    <a:cubicBezTo>
                      <a:pt x="8" y="8"/>
                      <a:pt x="8" y="11"/>
                      <a:pt x="9" y="13"/>
                    </a:cubicBezTo>
                    <a:cubicBezTo>
                      <a:pt x="10" y="17"/>
                      <a:pt x="11" y="21"/>
                      <a:pt x="14" y="25"/>
                    </a:cubicBezTo>
                    <a:cubicBezTo>
                      <a:pt x="14" y="26"/>
                      <a:pt x="15" y="26"/>
                      <a:pt x="15" y="27"/>
                    </a:cubicBezTo>
                    <a:cubicBezTo>
                      <a:pt x="16" y="28"/>
                      <a:pt x="16" y="28"/>
                      <a:pt x="16" y="29"/>
                    </a:cubicBezTo>
                    <a:cubicBezTo>
                      <a:pt x="17" y="29"/>
                      <a:pt x="17" y="29"/>
                      <a:pt x="17" y="30"/>
                    </a:cubicBezTo>
                    <a:cubicBezTo>
                      <a:pt x="17" y="30"/>
                      <a:pt x="18" y="30"/>
                      <a:pt x="18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7" y="29"/>
                      <a:pt x="17" y="29"/>
                      <a:pt x="17" y="28"/>
                    </a:cubicBezTo>
                    <a:cubicBezTo>
                      <a:pt x="17" y="27"/>
                      <a:pt x="17" y="27"/>
                      <a:pt x="17" y="26"/>
                    </a:cubicBezTo>
                    <a:cubicBezTo>
                      <a:pt x="17" y="24"/>
                      <a:pt x="18" y="21"/>
                      <a:pt x="18" y="19"/>
                    </a:cubicBezTo>
                    <a:cubicBezTo>
                      <a:pt x="18" y="19"/>
                      <a:pt x="18" y="18"/>
                      <a:pt x="18" y="17"/>
                    </a:cubicBezTo>
                    <a:cubicBezTo>
                      <a:pt x="18" y="17"/>
                      <a:pt x="17" y="16"/>
                      <a:pt x="17" y="16"/>
                    </a:cubicBezTo>
                    <a:cubicBezTo>
                      <a:pt x="17" y="15"/>
                      <a:pt x="17" y="13"/>
                      <a:pt x="16" y="12"/>
                    </a:cubicBezTo>
                    <a:cubicBezTo>
                      <a:pt x="16" y="11"/>
                      <a:pt x="15" y="10"/>
                      <a:pt x="15" y="9"/>
                    </a:cubicBezTo>
                    <a:cubicBezTo>
                      <a:pt x="14" y="8"/>
                      <a:pt x="13" y="7"/>
                      <a:pt x="13" y="6"/>
                    </a:cubicBezTo>
                    <a:cubicBezTo>
                      <a:pt x="14" y="7"/>
                      <a:pt x="14" y="8"/>
                      <a:pt x="15" y="9"/>
                    </a:cubicBezTo>
                    <a:cubicBezTo>
                      <a:pt x="15" y="10"/>
                      <a:pt x="16" y="11"/>
                      <a:pt x="16" y="12"/>
                    </a:cubicBezTo>
                    <a:cubicBezTo>
                      <a:pt x="17" y="13"/>
                      <a:pt x="17" y="14"/>
                      <a:pt x="18" y="16"/>
                    </a:cubicBezTo>
                    <a:cubicBezTo>
                      <a:pt x="18" y="16"/>
                      <a:pt x="18" y="17"/>
                      <a:pt x="18" y="17"/>
                    </a:cubicBezTo>
                    <a:cubicBezTo>
                      <a:pt x="18" y="18"/>
                      <a:pt x="18" y="19"/>
                      <a:pt x="18" y="19"/>
                    </a:cubicBezTo>
                    <a:cubicBezTo>
                      <a:pt x="19" y="22"/>
                      <a:pt x="18" y="24"/>
                      <a:pt x="18" y="26"/>
                    </a:cubicBezTo>
                    <a:cubicBezTo>
                      <a:pt x="18" y="27"/>
                      <a:pt x="18" y="29"/>
                      <a:pt x="18" y="30"/>
                    </a:cubicBezTo>
                    <a:cubicBezTo>
                      <a:pt x="18" y="30"/>
                      <a:pt x="19" y="31"/>
                      <a:pt x="19" y="31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0" y="33"/>
                      <a:pt x="20" y="35"/>
                      <a:pt x="21" y="36"/>
                    </a:cubicBezTo>
                    <a:cubicBezTo>
                      <a:pt x="21" y="37"/>
                      <a:pt x="22" y="38"/>
                      <a:pt x="22" y="39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23" y="38"/>
                      <a:pt x="23" y="37"/>
                      <a:pt x="23" y="37"/>
                    </a:cubicBezTo>
                    <a:cubicBezTo>
                      <a:pt x="23" y="36"/>
                      <a:pt x="24" y="36"/>
                      <a:pt x="24" y="36"/>
                    </a:cubicBezTo>
                    <a:cubicBezTo>
                      <a:pt x="24" y="35"/>
                      <a:pt x="25" y="34"/>
                      <a:pt x="25" y="33"/>
                    </a:cubicBezTo>
                    <a:cubicBezTo>
                      <a:pt x="25" y="32"/>
                      <a:pt x="26" y="31"/>
                      <a:pt x="26" y="30"/>
                    </a:cubicBezTo>
                    <a:cubicBezTo>
                      <a:pt x="26" y="28"/>
                      <a:pt x="26" y="26"/>
                      <a:pt x="26" y="24"/>
                    </a:cubicBezTo>
                    <a:cubicBezTo>
                      <a:pt x="26" y="24"/>
                      <a:pt x="26" y="23"/>
                      <a:pt x="26" y="22"/>
                    </a:cubicBezTo>
                    <a:cubicBezTo>
                      <a:pt x="26" y="21"/>
                      <a:pt x="26" y="20"/>
                      <a:pt x="26" y="19"/>
                    </a:cubicBezTo>
                    <a:cubicBezTo>
                      <a:pt x="26" y="20"/>
                      <a:pt x="26" y="21"/>
                      <a:pt x="26" y="22"/>
                    </a:cubicBezTo>
                    <a:cubicBezTo>
                      <a:pt x="27" y="23"/>
                      <a:pt x="27" y="24"/>
                      <a:pt x="27" y="24"/>
                    </a:cubicBezTo>
                    <a:cubicBezTo>
                      <a:pt x="27" y="26"/>
                      <a:pt x="27" y="28"/>
                      <a:pt x="26" y="30"/>
                    </a:cubicBezTo>
                    <a:cubicBezTo>
                      <a:pt x="26" y="31"/>
                      <a:pt x="26" y="32"/>
                      <a:pt x="26" y="33"/>
                    </a:cubicBezTo>
                    <a:cubicBezTo>
                      <a:pt x="25" y="34"/>
                      <a:pt x="25" y="35"/>
                      <a:pt x="24" y="36"/>
                    </a:cubicBezTo>
                    <a:cubicBezTo>
                      <a:pt x="24" y="36"/>
                      <a:pt x="24" y="36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3" y="39"/>
                      <a:pt x="23" y="39"/>
                      <a:pt x="22" y="40"/>
                    </a:cubicBezTo>
                    <a:cubicBezTo>
                      <a:pt x="23" y="41"/>
                      <a:pt x="23" y="41"/>
                      <a:pt x="23" y="42"/>
                    </a:cubicBezTo>
                    <a:cubicBezTo>
                      <a:pt x="23" y="43"/>
                      <a:pt x="23" y="43"/>
                      <a:pt x="23" y="44"/>
                    </a:cubicBezTo>
                    <a:cubicBezTo>
                      <a:pt x="23" y="44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4" y="46"/>
                      <a:pt x="24" y="47"/>
                      <a:pt x="23" y="49"/>
                    </a:cubicBezTo>
                    <a:cubicBezTo>
                      <a:pt x="23" y="48"/>
                      <a:pt x="23" y="47"/>
                      <a:pt x="23" y="47"/>
                    </a:cubicBezTo>
                    <a:cubicBezTo>
                      <a:pt x="23" y="46"/>
                      <a:pt x="23" y="46"/>
                      <a:pt x="23" y="45"/>
                    </a:cubicBezTo>
                    <a:cubicBezTo>
                      <a:pt x="23" y="45"/>
                      <a:pt x="22" y="44"/>
                      <a:pt x="22" y="43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2" y="43"/>
                      <a:pt x="22" y="42"/>
                      <a:pt x="22" y="42"/>
                    </a:cubicBezTo>
                    <a:cubicBezTo>
                      <a:pt x="22" y="42"/>
                      <a:pt x="21" y="42"/>
                      <a:pt x="21" y="42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0" y="40"/>
                      <a:pt x="20" y="40"/>
                    </a:cubicBezTo>
                    <a:cubicBezTo>
                      <a:pt x="19" y="38"/>
                      <a:pt x="17" y="37"/>
                      <a:pt x="15" y="36"/>
                    </a:cubicBezTo>
                    <a:cubicBezTo>
                      <a:pt x="15" y="36"/>
                      <a:pt x="14" y="35"/>
                      <a:pt x="14" y="35"/>
                    </a:cubicBezTo>
                    <a:cubicBezTo>
                      <a:pt x="14" y="35"/>
                      <a:pt x="13" y="35"/>
                      <a:pt x="13" y="34"/>
                    </a:cubicBezTo>
                    <a:cubicBezTo>
                      <a:pt x="12" y="34"/>
                      <a:pt x="11" y="34"/>
                      <a:pt x="10" y="34"/>
                    </a:cubicBezTo>
                    <a:cubicBezTo>
                      <a:pt x="8" y="33"/>
                      <a:pt x="6" y="33"/>
                      <a:pt x="4" y="33"/>
                    </a:cubicBezTo>
                    <a:cubicBezTo>
                      <a:pt x="5" y="33"/>
                      <a:pt x="6" y="33"/>
                      <a:pt x="7" y="33"/>
                    </a:cubicBezTo>
                    <a:cubicBezTo>
                      <a:pt x="8" y="33"/>
                      <a:pt x="9" y="33"/>
                      <a:pt x="10" y="33"/>
                    </a:cubicBezTo>
                    <a:cubicBezTo>
                      <a:pt x="11" y="33"/>
                      <a:pt x="12" y="34"/>
                      <a:pt x="13" y="34"/>
                    </a:cubicBezTo>
                    <a:cubicBezTo>
                      <a:pt x="13" y="34"/>
                      <a:pt x="14" y="34"/>
                      <a:pt x="14" y="35"/>
                    </a:cubicBezTo>
                    <a:cubicBezTo>
                      <a:pt x="15" y="35"/>
                      <a:pt x="15" y="35"/>
                      <a:pt x="16" y="36"/>
                    </a:cubicBezTo>
                    <a:cubicBezTo>
                      <a:pt x="16" y="36"/>
                      <a:pt x="17" y="37"/>
                      <a:pt x="18" y="37"/>
                    </a:cubicBezTo>
                    <a:cubicBezTo>
                      <a:pt x="19" y="38"/>
                      <a:pt x="20" y="39"/>
                      <a:pt x="20" y="39"/>
                    </a:cubicBezTo>
                    <a:cubicBezTo>
                      <a:pt x="21" y="40"/>
                      <a:pt x="21" y="40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39"/>
                      <a:pt x="20" y="38"/>
                      <a:pt x="20" y="36"/>
                    </a:cubicBezTo>
                    <a:cubicBezTo>
                      <a:pt x="20" y="36"/>
                      <a:pt x="20" y="36"/>
                      <a:pt x="19" y="35"/>
                    </a:cubicBezTo>
                    <a:cubicBezTo>
                      <a:pt x="19" y="35"/>
                      <a:pt x="19" y="35"/>
                      <a:pt x="19" y="34"/>
                    </a:cubicBezTo>
                    <a:cubicBezTo>
                      <a:pt x="18" y="34"/>
                      <a:pt x="17" y="33"/>
                      <a:pt x="16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2"/>
                      <a:pt x="16" y="32"/>
                      <a:pt x="15" y="32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4" y="31"/>
                      <a:pt x="14" y="31"/>
                      <a:pt x="13" y="31"/>
                    </a:cubicBezTo>
                    <a:cubicBezTo>
                      <a:pt x="12" y="30"/>
                      <a:pt x="11" y="30"/>
                      <a:pt x="10" y="29"/>
                    </a:cubicBezTo>
                    <a:cubicBezTo>
                      <a:pt x="8" y="28"/>
                      <a:pt x="6" y="27"/>
                      <a:pt x="4" y="26"/>
                    </a:cubicBezTo>
                    <a:cubicBezTo>
                      <a:pt x="3" y="25"/>
                      <a:pt x="3" y="24"/>
                      <a:pt x="2" y="23"/>
                    </a:cubicBezTo>
                    <a:cubicBezTo>
                      <a:pt x="1" y="22"/>
                      <a:pt x="1" y="21"/>
                      <a:pt x="0" y="20"/>
                    </a:cubicBezTo>
                    <a:cubicBezTo>
                      <a:pt x="1" y="21"/>
                      <a:pt x="2" y="22"/>
                      <a:pt x="3" y="2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44" name="Freeform 1931"/>
              <p:cNvSpPr/>
              <p:nvPr/>
            </p:nvSpPr>
            <p:spPr>
              <a:xfrm>
                <a:off x="4625931" y="5757897"/>
                <a:ext cx="112713" cy="134938"/>
              </a:xfrm>
              <a:custGeom>
                <a:avLst/>
                <a:gdLst>
                  <a:gd name="txL" fmla="*/ 0 w 30"/>
                  <a:gd name="txT" fmla="*/ 0 h 36"/>
                  <a:gd name="txR" fmla="*/ 30 w 30"/>
                  <a:gd name="txB" fmla="*/ 36 h 36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30" h="36">
                    <a:moveTo>
                      <a:pt x="30" y="0"/>
                    </a:moveTo>
                    <a:cubicBezTo>
                      <a:pt x="26" y="7"/>
                      <a:pt x="23" y="15"/>
                      <a:pt x="18" y="21"/>
                    </a:cubicBezTo>
                    <a:cubicBezTo>
                      <a:pt x="15" y="24"/>
                      <a:pt x="12" y="27"/>
                      <a:pt x="8" y="29"/>
                    </a:cubicBezTo>
                    <a:cubicBezTo>
                      <a:pt x="6" y="31"/>
                      <a:pt x="2" y="33"/>
                      <a:pt x="0" y="36"/>
                    </a:cubicBezTo>
                    <a:cubicBezTo>
                      <a:pt x="5" y="35"/>
                      <a:pt x="11" y="34"/>
                      <a:pt x="16" y="33"/>
                    </a:cubicBezTo>
                    <a:cubicBezTo>
                      <a:pt x="20" y="29"/>
                      <a:pt x="23" y="22"/>
                      <a:pt x="24" y="19"/>
                    </a:cubicBezTo>
                    <a:cubicBezTo>
                      <a:pt x="27" y="13"/>
                      <a:pt x="28" y="7"/>
                      <a:pt x="3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45" name="Freeform 1934"/>
              <p:cNvSpPr/>
              <p:nvPr/>
            </p:nvSpPr>
            <p:spPr>
              <a:xfrm>
                <a:off x="4584656" y="5719797"/>
                <a:ext cx="168276" cy="93663"/>
              </a:xfrm>
              <a:custGeom>
                <a:avLst/>
                <a:gdLst>
                  <a:gd name="txL" fmla="*/ 0 w 45"/>
                  <a:gd name="txT" fmla="*/ 0 h 25"/>
                  <a:gd name="txR" fmla="*/ 45 w 45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25">
                    <a:moveTo>
                      <a:pt x="22" y="6"/>
                    </a:moveTo>
                    <a:cubicBezTo>
                      <a:pt x="26" y="6"/>
                      <a:pt x="33" y="6"/>
                      <a:pt x="37" y="5"/>
                    </a:cubicBezTo>
                    <a:cubicBezTo>
                      <a:pt x="40" y="4"/>
                      <a:pt x="45" y="1"/>
                      <a:pt x="45" y="1"/>
                    </a:cubicBezTo>
                    <a:cubicBezTo>
                      <a:pt x="41" y="3"/>
                      <a:pt x="36" y="3"/>
                      <a:pt x="31" y="2"/>
                    </a:cubicBezTo>
                    <a:cubicBezTo>
                      <a:pt x="26" y="1"/>
                      <a:pt x="21" y="0"/>
                      <a:pt x="15" y="0"/>
                    </a:cubicBezTo>
                    <a:cubicBezTo>
                      <a:pt x="10" y="0"/>
                      <a:pt x="6" y="2"/>
                      <a:pt x="2" y="6"/>
                    </a:cubicBezTo>
                    <a:cubicBezTo>
                      <a:pt x="2" y="7"/>
                      <a:pt x="1" y="7"/>
                      <a:pt x="1" y="8"/>
                    </a:cubicBezTo>
                    <a:cubicBezTo>
                      <a:pt x="0" y="14"/>
                      <a:pt x="0" y="19"/>
                      <a:pt x="0" y="25"/>
                    </a:cubicBezTo>
                    <a:cubicBezTo>
                      <a:pt x="1" y="23"/>
                      <a:pt x="2" y="20"/>
                      <a:pt x="3" y="18"/>
                    </a:cubicBezTo>
                    <a:cubicBezTo>
                      <a:pt x="9" y="9"/>
                      <a:pt x="17" y="6"/>
                      <a:pt x="22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46" name="Freeform 1935"/>
              <p:cNvSpPr/>
              <p:nvPr/>
            </p:nvSpPr>
            <p:spPr>
              <a:xfrm>
                <a:off x="4598944" y="5667409"/>
                <a:ext cx="219076" cy="222252"/>
              </a:xfrm>
              <a:custGeom>
                <a:avLst/>
                <a:gdLst>
                  <a:gd name="txL" fmla="*/ 0 w 58"/>
                  <a:gd name="txT" fmla="*/ 0 h 59"/>
                  <a:gd name="txR" fmla="*/ 58 w 58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59">
                    <a:moveTo>
                      <a:pt x="11" y="23"/>
                    </a:moveTo>
                    <a:cubicBezTo>
                      <a:pt x="12" y="22"/>
                      <a:pt x="14" y="22"/>
                      <a:pt x="15" y="21"/>
                    </a:cubicBezTo>
                    <a:cubicBezTo>
                      <a:pt x="19" y="20"/>
                      <a:pt x="22" y="20"/>
                      <a:pt x="26" y="20"/>
                    </a:cubicBezTo>
                    <a:cubicBezTo>
                      <a:pt x="27" y="20"/>
                      <a:pt x="29" y="20"/>
                      <a:pt x="31" y="20"/>
                    </a:cubicBezTo>
                    <a:cubicBezTo>
                      <a:pt x="32" y="20"/>
                      <a:pt x="33" y="20"/>
                      <a:pt x="34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7" y="20"/>
                      <a:pt x="38" y="20"/>
                      <a:pt x="39" y="20"/>
                    </a:cubicBezTo>
                    <a:cubicBezTo>
                      <a:pt x="38" y="20"/>
                      <a:pt x="37" y="21"/>
                      <a:pt x="35" y="22"/>
                    </a:cubicBezTo>
                    <a:cubicBezTo>
                      <a:pt x="35" y="22"/>
                      <a:pt x="34" y="22"/>
                      <a:pt x="33" y="23"/>
                    </a:cubicBezTo>
                    <a:cubicBezTo>
                      <a:pt x="32" y="23"/>
                      <a:pt x="31" y="24"/>
                      <a:pt x="31" y="24"/>
                    </a:cubicBezTo>
                    <a:cubicBezTo>
                      <a:pt x="29" y="25"/>
                      <a:pt x="27" y="26"/>
                      <a:pt x="26" y="27"/>
                    </a:cubicBezTo>
                    <a:cubicBezTo>
                      <a:pt x="25" y="27"/>
                      <a:pt x="24" y="28"/>
                      <a:pt x="22" y="29"/>
                    </a:cubicBezTo>
                    <a:cubicBezTo>
                      <a:pt x="21" y="30"/>
                      <a:pt x="19" y="30"/>
                      <a:pt x="18" y="31"/>
                    </a:cubicBezTo>
                    <a:cubicBezTo>
                      <a:pt x="17" y="31"/>
                      <a:pt x="16" y="32"/>
                      <a:pt x="15" y="32"/>
                    </a:cubicBezTo>
                    <a:cubicBezTo>
                      <a:pt x="14" y="33"/>
                      <a:pt x="13" y="33"/>
                      <a:pt x="12" y="34"/>
                    </a:cubicBezTo>
                    <a:cubicBezTo>
                      <a:pt x="11" y="35"/>
                      <a:pt x="9" y="36"/>
                      <a:pt x="7" y="37"/>
                    </a:cubicBezTo>
                    <a:cubicBezTo>
                      <a:pt x="7" y="38"/>
                      <a:pt x="6" y="39"/>
                      <a:pt x="5" y="40"/>
                    </a:cubicBezTo>
                    <a:cubicBezTo>
                      <a:pt x="5" y="40"/>
                      <a:pt x="4" y="41"/>
                      <a:pt x="4" y="42"/>
                    </a:cubicBezTo>
                    <a:cubicBezTo>
                      <a:pt x="5" y="40"/>
                      <a:pt x="6" y="39"/>
                      <a:pt x="8" y="38"/>
                    </a:cubicBezTo>
                    <a:cubicBezTo>
                      <a:pt x="9" y="36"/>
                      <a:pt x="11" y="36"/>
                      <a:pt x="13" y="35"/>
                    </a:cubicBezTo>
                    <a:cubicBezTo>
                      <a:pt x="14" y="34"/>
                      <a:pt x="15" y="34"/>
                      <a:pt x="15" y="33"/>
                    </a:cubicBezTo>
                    <a:cubicBezTo>
                      <a:pt x="16" y="33"/>
                      <a:pt x="17" y="32"/>
                      <a:pt x="18" y="32"/>
                    </a:cubicBezTo>
                    <a:cubicBezTo>
                      <a:pt x="19" y="32"/>
                      <a:pt x="19" y="32"/>
                      <a:pt x="20" y="31"/>
                    </a:cubicBezTo>
                    <a:cubicBezTo>
                      <a:pt x="16" y="34"/>
                      <a:pt x="13" y="37"/>
                      <a:pt x="10" y="41"/>
                    </a:cubicBezTo>
                    <a:cubicBezTo>
                      <a:pt x="8" y="44"/>
                      <a:pt x="6" y="47"/>
                      <a:pt x="4" y="50"/>
                    </a:cubicBezTo>
                    <a:cubicBezTo>
                      <a:pt x="3" y="51"/>
                      <a:pt x="2" y="53"/>
                      <a:pt x="2" y="54"/>
                    </a:cubicBezTo>
                    <a:cubicBezTo>
                      <a:pt x="1" y="56"/>
                      <a:pt x="0" y="58"/>
                      <a:pt x="0" y="59"/>
                    </a:cubicBezTo>
                    <a:cubicBezTo>
                      <a:pt x="0" y="59"/>
                      <a:pt x="1" y="58"/>
                      <a:pt x="1" y="57"/>
                    </a:cubicBezTo>
                    <a:cubicBezTo>
                      <a:pt x="2" y="56"/>
                      <a:pt x="2" y="56"/>
                      <a:pt x="3" y="55"/>
                    </a:cubicBezTo>
                    <a:cubicBezTo>
                      <a:pt x="3" y="53"/>
                      <a:pt x="4" y="52"/>
                      <a:pt x="5" y="51"/>
                    </a:cubicBezTo>
                    <a:cubicBezTo>
                      <a:pt x="7" y="48"/>
                      <a:pt x="9" y="45"/>
                      <a:pt x="12" y="42"/>
                    </a:cubicBezTo>
                    <a:cubicBezTo>
                      <a:pt x="16" y="37"/>
                      <a:pt x="21" y="32"/>
                      <a:pt x="27" y="28"/>
                    </a:cubicBezTo>
                    <a:cubicBezTo>
                      <a:pt x="28" y="27"/>
                      <a:pt x="30" y="26"/>
                      <a:pt x="31" y="26"/>
                    </a:cubicBezTo>
                    <a:cubicBezTo>
                      <a:pt x="32" y="25"/>
                      <a:pt x="33" y="25"/>
                      <a:pt x="34" y="24"/>
                    </a:cubicBezTo>
                    <a:cubicBezTo>
                      <a:pt x="34" y="24"/>
                      <a:pt x="35" y="24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4"/>
                      <a:pt x="35" y="25"/>
                      <a:pt x="35" y="26"/>
                    </a:cubicBezTo>
                    <a:cubicBezTo>
                      <a:pt x="34" y="27"/>
                      <a:pt x="34" y="28"/>
                      <a:pt x="33" y="29"/>
                    </a:cubicBezTo>
                    <a:cubicBezTo>
                      <a:pt x="32" y="32"/>
                      <a:pt x="31" y="36"/>
                      <a:pt x="29" y="39"/>
                    </a:cubicBezTo>
                    <a:cubicBezTo>
                      <a:pt x="28" y="40"/>
                      <a:pt x="28" y="41"/>
                      <a:pt x="27" y="42"/>
                    </a:cubicBezTo>
                    <a:cubicBezTo>
                      <a:pt x="27" y="42"/>
                      <a:pt x="26" y="43"/>
                      <a:pt x="25" y="44"/>
                    </a:cubicBezTo>
                    <a:cubicBezTo>
                      <a:pt x="24" y="45"/>
                      <a:pt x="23" y="47"/>
                      <a:pt x="21" y="48"/>
                    </a:cubicBezTo>
                    <a:cubicBezTo>
                      <a:pt x="20" y="49"/>
                      <a:pt x="19" y="51"/>
                      <a:pt x="17" y="52"/>
                    </a:cubicBezTo>
                    <a:cubicBezTo>
                      <a:pt x="15" y="53"/>
                      <a:pt x="14" y="54"/>
                      <a:pt x="12" y="55"/>
                    </a:cubicBezTo>
                    <a:cubicBezTo>
                      <a:pt x="14" y="54"/>
                      <a:pt x="16" y="53"/>
                      <a:pt x="17" y="52"/>
                    </a:cubicBezTo>
                    <a:cubicBezTo>
                      <a:pt x="19" y="51"/>
                      <a:pt x="20" y="50"/>
                      <a:pt x="22" y="48"/>
                    </a:cubicBezTo>
                    <a:cubicBezTo>
                      <a:pt x="23" y="47"/>
                      <a:pt x="25" y="46"/>
                      <a:pt x="26" y="44"/>
                    </a:cubicBezTo>
                    <a:cubicBezTo>
                      <a:pt x="27" y="44"/>
                      <a:pt x="27" y="43"/>
                      <a:pt x="28" y="42"/>
                    </a:cubicBezTo>
                    <a:cubicBezTo>
                      <a:pt x="29" y="41"/>
                      <a:pt x="29" y="41"/>
                      <a:pt x="30" y="40"/>
                    </a:cubicBezTo>
                    <a:cubicBezTo>
                      <a:pt x="32" y="36"/>
                      <a:pt x="33" y="33"/>
                      <a:pt x="34" y="29"/>
                    </a:cubicBezTo>
                    <a:cubicBezTo>
                      <a:pt x="35" y="27"/>
                      <a:pt x="36" y="26"/>
                      <a:pt x="37" y="24"/>
                    </a:cubicBezTo>
                    <a:cubicBezTo>
                      <a:pt x="38" y="23"/>
                      <a:pt x="38" y="23"/>
                      <a:pt x="39" y="22"/>
                    </a:cubicBezTo>
                    <a:cubicBezTo>
                      <a:pt x="39" y="22"/>
                      <a:pt x="40" y="21"/>
                      <a:pt x="40" y="21"/>
                    </a:cubicBezTo>
                    <a:cubicBezTo>
                      <a:pt x="42" y="20"/>
                      <a:pt x="43" y="19"/>
                      <a:pt x="45" y="17"/>
                    </a:cubicBezTo>
                    <a:cubicBezTo>
                      <a:pt x="46" y="16"/>
                      <a:pt x="48" y="15"/>
                      <a:pt x="49" y="14"/>
                    </a:cubicBezTo>
                    <a:cubicBezTo>
                      <a:pt x="49" y="14"/>
                      <a:pt x="49" y="15"/>
                      <a:pt x="49" y="15"/>
                    </a:cubicBezTo>
                    <a:cubicBezTo>
                      <a:pt x="49" y="16"/>
                      <a:pt x="49" y="16"/>
                      <a:pt x="49" y="17"/>
                    </a:cubicBezTo>
                    <a:cubicBezTo>
                      <a:pt x="49" y="18"/>
                      <a:pt x="49" y="19"/>
                      <a:pt x="49" y="20"/>
                    </a:cubicBezTo>
                    <a:cubicBezTo>
                      <a:pt x="49" y="21"/>
                      <a:pt x="49" y="23"/>
                      <a:pt x="49" y="24"/>
                    </a:cubicBezTo>
                    <a:cubicBezTo>
                      <a:pt x="48" y="26"/>
                      <a:pt x="48" y="27"/>
                      <a:pt x="48" y="29"/>
                    </a:cubicBezTo>
                    <a:cubicBezTo>
                      <a:pt x="47" y="32"/>
                      <a:pt x="46" y="35"/>
                      <a:pt x="44" y="38"/>
                    </a:cubicBezTo>
                    <a:cubicBezTo>
                      <a:pt x="44" y="39"/>
                      <a:pt x="43" y="40"/>
                      <a:pt x="42" y="42"/>
                    </a:cubicBezTo>
                    <a:cubicBezTo>
                      <a:pt x="41" y="43"/>
                      <a:pt x="40" y="44"/>
                      <a:pt x="39" y="46"/>
                    </a:cubicBezTo>
                    <a:cubicBezTo>
                      <a:pt x="40" y="44"/>
                      <a:pt x="41" y="43"/>
                      <a:pt x="42" y="42"/>
                    </a:cubicBezTo>
                    <a:cubicBezTo>
                      <a:pt x="43" y="41"/>
                      <a:pt x="44" y="39"/>
                      <a:pt x="45" y="38"/>
                    </a:cubicBezTo>
                    <a:cubicBezTo>
                      <a:pt x="46" y="35"/>
                      <a:pt x="48" y="32"/>
                      <a:pt x="49" y="29"/>
                    </a:cubicBezTo>
                    <a:cubicBezTo>
                      <a:pt x="49" y="28"/>
                      <a:pt x="49" y="26"/>
                      <a:pt x="50" y="24"/>
                    </a:cubicBezTo>
                    <a:cubicBezTo>
                      <a:pt x="50" y="23"/>
                      <a:pt x="50" y="21"/>
                      <a:pt x="50" y="20"/>
                    </a:cubicBezTo>
                    <a:cubicBezTo>
                      <a:pt x="50" y="19"/>
                      <a:pt x="50" y="19"/>
                      <a:pt x="50" y="18"/>
                    </a:cubicBezTo>
                    <a:cubicBezTo>
                      <a:pt x="50" y="18"/>
                      <a:pt x="50" y="18"/>
                      <a:pt x="50" y="17"/>
                    </a:cubicBezTo>
                    <a:cubicBezTo>
                      <a:pt x="50" y="16"/>
                      <a:pt x="50" y="16"/>
                      <a:pt x="50" y="15"/>
                    </a:cubicBezTo>
                    <a:cubicBezTo>
                      <a:pt x="50" y="14"/>
                      <a:pt x="50" y="13"/>
                      <a:pt x="50" y="12"/>
                    </a:cubicBezTo>
                    <a:cubicBezTo>
                      <a:pt x="51" y="12"/>
                      <a:pt x="52" y="11"/>
                      <a:pt x="53" y="10"/>
                    </a:cubicBezTo>
                    <a:cubicBezTo>
                      <a:pt x="53" y="9"/>
                      <a:pt x="54" y="8"/>
                      <a:pt x="55" y="7"/>
                    </a:cubicBezTo>
                    <a:cubicBezTo>
                      <a:pt x="55" y="7"/>
                      <a:pt x="55" y="6"/>
                      <a:pt x="55" y="6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55" y="6"/>
                      <a:pt x="55" y="5"/>
                      <a:pt x="55" y="5"/>
                    </a:cubicBezTo>
                    <a:cubicBezTo>
                      <a:pt x="56" y="4"/>
                      <a:pt x="57" y="2"/>
                      <a:pt x="58" y="0"/>
                    </a:cubicBezTo>
                    <a:cubicBezTo>
                      <a:pt x="57" y="1"/>
                      <a:pt x="57" y="2"/>
                      <a:pt x="56" y="3"/>
                    </a:cubicBezTo>
                    <a:cubicBezTo>
                      <a:pt x="56" y="3"/>
                      <a:pt x="55" y="4"/>
                      <a:pt x="55" y="5"/>
                    </a:cubicBezTo>
                    <a:cubicBezTo>
                      <a:pt x="54" y="6"/>
                      <a:pt x="53" y="7"/>
                      <a:pt x="52" y="8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1" y="8"/>
                      <a:pt x="51" y="8"/>
                      <a:pt x="51" y="9"/>
                    </a:cubicBezTo>
                    <a:cubicBezTo>
                      <a:pt x="51" y="9"/>
                      <a:pt x="50" y="9"/>
                      <a:pt x="50" y="9"/>
                    </a:cubicBezTo>
                    <a:cubicBezTo>
                      <a:pt x="49" y="9"/>
                      <a:pt x="49" y="9"/>
                      <a:pt x="49" y="10"/>
                    </a:cubicBezTo>
                    <a:cubicBezTo>
                      <a:pt x="48" y="10"/>
                      <a:pt x="47" y="10"/>
                      <a:pt x="47" y="11"/>
                    </a:cubicBezTo>
                    <a:cubicBezTo>
                      <a:pt x="44" y="12"/>
                      <a:pt x="41" y="12"/>
                      <a:pt x="38" y="13"/>
                    </a:cubicBezTo>
                    <a:cubicBezTo>
                      <a:pt x="37" y="13"/>
                      <a:pt x="36" y="13"/>
                      <a:pt x="35" y="13"/>
                    </a:cubicBezTo>
                    <a:cubicBezTo>
                      <a:pt x="34" y="13"/>
                      <a:pt x="34" y="13"/>
                      <a:pt x="33" y="13"/>
                    </a:cubicBezTo>
                    <a:cubicBezTo>
                      <a:pt x="31" y="13"/>
                      <a:pt x="30" y="13"/>
                      <a:pt x="28" y="12"/>
                    </a:cubicBezTo>
                    <a:cubicBezTo>
                      <a:pt x="25" y="11"/>
                      <a:pt x="23" y="10"/>
                      <a:pt x="20" y="8"/>
                    </a:cubicBezTo>
                    <a:cubicBezTo>
                      <a:pt x="21" y="9"/>
                      <a:pt x="22" y="10"/>
                      <a:pt x="24" y="11"/>
                    </a:cubicBezTo>
                    <a:cubicBezTo>
                      <a:pt x="25" y="11"/>
                      <a:pt x="27" y="12"/>
                      <a:pt x="28" y="13"/>
                    </a:cubicBezTo>
                    <a:cubicBezTo>
                      <a:pt x="30" y="13"/>
                      <a:pt x="31" y="14"/>
                      <a:pt x="33" y="14"/>
                    </a:cubicBezTo>
                    <a:cubicBezTo>
                      <a:pt x="34" y="14"/>
                      <a:pt x="34" y="14"/>
                      <a:pt x="35" y="14"/>
                    </a:cubicBezTo>
                    <a:cubicBezTo>
                      <a:pt x="36" y="14"/>
                      <a:pt x="37" y="14"/>
                      <a:pt x="38" y="14"/>
                    </a:cubicBezTo>
                    <a:cubicBezTo>
                      <a:pt x="39" y="14"/>
                      <a:pt x="41" y="13"/>
                      <a:pt x="42" y="13"/>
                    </a:cubicBezTo>
                    <a:cubicBezTo>
                      <a:pt x="44" y="13"/>
                      <a:pt x="46" y="12"/>
                      <a:pt x="47" y="12"/>
                    </a:cubicBezTo>
                    <a:cubicBezTo>
                      <a:pt x="48" y="11"/>
                      <a:pt x="49" y="11"/>
                      <a:pt x="49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8" y="13"/>
                      <a:pt x="46" y="14"/>
                      <a:pt x="44" y="16"/>
                    </a:cubicBezTo>
                    <a:cubicBezTo>
                      <a:pt x="43" y="16"/>
                      <a:pt x="43" y="17"/>
                      <a:pt x="43" y="17"/>
                    </a:cubicBezTo>
                    <a:cubicBezTo>
                      <a:pt x="42" y="17"/>
                      <a:pt x="42" y="17"/>
                      <a:pt x="41" y="18"/>
                    </a:cubicBezTo>
                    <a:cubicBezTo>
                      <a:pt x="39" y="18"/>
                      <a:pt x="38" y="19"/>
                      <a:pt x="36" y="19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3" y="19"/>
                      <a:pt x="32" y="19"/>
                      <a:pt x="31" y="19"/>
                    </a:cubicBezTo>
                    <a:cubicBezTo>
                      <a:pt x="29" y="19"/>
                      <a:pt x="27" y="19"/>
                      <a:pt x="26" y="19"/>
                    </a:cubicBezTo>
                    <a:cubicBezTo>
                      <a:pt x="22" y="19"/>
                      <a:pt x="19" y="19"/>
                      <a:pt x="15" y="20"/>
                    </a:cubicBezTo>
                    <a:cubicBezTo>
                      <a:pt x="13" y="20"/>
                      <a:pt x="12" y="21"/>
                      <a:pt x="10" y="22"/>
                    </a:cubicBezTo>
                    <a:cubicBezTo>
                      <a:pt x="9" y="22"/>
                      <a:pt x="7" y="24"/>
                      <a:pt x="6" y="25"/>
                    </a:cubicBezTo>
                    <a:cubicBezTo>
                      <a:pt x="7" y="24"/>
                      <a:pt x="9" y="23"/>
                      <a:pt x="11" y="2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47" name="Freeform 1936"/>
              <p:cNvSpPr/>
              <p:nvPr/>
            </p:nvSpPr>
            <p:spPr>
              <a:xfrm>
                <a:off x="5189497" y="4765703"/>
                <a:ext cx="90488" cy="158751"/>
              </a:xfrm>
              <a:custGeom>
                <a:avLst/>
                <a:gdLst>
                  <a:gd name="txL" fmla="*/ 0 w 24"/>
                  <a:gd name="txT" fmla="*/ 0 h 42"/>
                  <a:gd name="txR" fmla="*/ 24 w 24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42">
                    <a:moveTo>
                      <a:pt x="24" y="42"/>
                    </a:moveTo>
                    <a:cubicBezTo>
                      <a:pt x="20" y="35"/>
                      <a:pt x="13" y="30"/>
                      <a:pt x="10" y="23"/>
                    </a:cubicBezTo>
                    <a:cubicBezTo>
                      <a:pt x="8" y="19"/>
                      <a:pt x="6" y="15"/>
                      <a:pt x="6" y="11"/>
                    </a:cubicBezTo>
                    <a:cubicBezTo>
                      <a:pt x="5" y="7"/>
                      <a:pt x="4" y="3"/>
                      <a:pt x="2" y="0"/>
                    </a:cubicBezTo>
                    <a:cubicBezTo>
                      <a:pt x="1" y="6"/>
                      <a:pt x="0" y="11"/>
                      <a:pt x="0" y="16"/>
                    </a:cubicBezTo>
                    <a:cubicBezTo>
                      <a:pt x="2" y="21"/>
                      <a:pt x="7" y="27"/>
                      <a:pt x="9" y="29"/>
                    </a:cubicBezTo>
                    <a:cubicBezTo>
                      <a:pt x="14" y="34"/>
                      <a:pt x="19" y="37"/>
                      <a:pt x="24" y="4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48" name="Picture 1938"/>
              <p:cNvPicPr>
                <a:picLocks noChangeAspect="1"/>
              </p:cNvPicPr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5300623" y="4826028"/>
                <a:ext cx="134938" cy="1920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49" name="Freeform 1939"/>
              <p:cNvSpPr/>
              <p:nvPr/>
            </p:nvSpPr>
            <p:spPr>
              <a:xfrm>
                <a:off x="5286335" y="4759353"/>
                <a:ext cx="76200" cy="190501"/>
              </a:xfrm>
              <a:custGeom>
                <a:avLst/>
                <a:gdLst>
                  <a:gd name="txL" fmla="*/ 0 w 20"/>
                  <a:gd name="txT" fmla="*/ 0 h 51"/>
                  <a:gd name="txR" fmla="*/ 20 w 20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51">
                    <a:moveTo>
                      <a:pt x="9" y="28"/>
                    </a:moveTo>
                    <a:cubicBezTo>
                      <a:pt x="8" y="31"/>
                      <a:pt x="6" y="38"/>
                      <a:pt x="5" y="41"/>
                    </a:cubicBezTo>
                    <a:cubicBezTo>
                      <a:pt x="4" y="44"/>
                      <a:pt x="5" y="51"/>
                      <a:pt x="5" y="51"/>
                    </a:cubicBezTo>
                    <a:cubicBezTo>
                      <a:pt x="6" y="46"/>
                      <a:pt x="8" y="41"/>
                      <a:pt x="10" y="37"/>
                    </a:cubicBezTo>
                    <a:cubicBezTo>
                      <a:pt x="12" y="32"/>
                      <a:pt x="16" y="28"/>
                      <a:pt x="18" y="23"/>
                    </a:cubicBezTo>
                    <a:cubicBezTo>
                      <a:pt x="20" y="18"/>
                      <a:pt x="19" y="13"/>
                      <a:pt x="17" y="9"/>
                    </a:cubicBezTo>
                    <a:cubicBezTo>
                      <a:pt x="16" y="8"/>
                      <a:pt x="16" y="8"/>
                      <a:pt x="15" y="7"/>
                    </a:cubicBezTo>
                    <a:cubicBezTo>
                      <a:pt x="10" y="4"/>
                      <a:pt x="5" y="2"/>
                      <a:pt x="0" y="0"/>
                    </a:cubicBezTo>
                    <a:cubicBezTo>
                      <a:pt x="2" y="2"/>
                      <a:pt x="4" y="3"/>
                      <a:pt x="6" y="6"/>
                    </a:cubicBezTo>
                    <a:cubicBezTo>
                      <a:pt x="11" y="14"/>
                      <a:pt x="11" y="23"/>
                      <a:pt x="9" y="2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50" name="Freeform 1940"/>
              <p:cNvSpPr/>
              <p:nvPr/>
            </p:nvSpPr>
            <p:spPr>
              <a:xfrm>
                <a:off x="5203785" y="4743477"/>
                <a:ext cx="158751" cy="282577"/>
              </a:xfrm>
              <a:custGeom>
                <a:avLst/>
                <a:gdLst>
                  <a:gd name="txL" fmla="*/ 0 w 42"/>
                  <a:gd name="txT" fmla="*/ 0 h 75"/>
                  <a:gd name="txR" fmla="*/ 42 w 42"/>
                  <a:gd name="txB" fmla="*/ 75 h 7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75">
                    <a:moveTo>
                      <a:pt x="32" y="23"/>
                    </a:moveTo>
                    <a:cubicBezTo>
                      <a:pt x="32" y="25"/>
                      <a:pt x="32" y="27"/>
                      <a:pt x="31" y="28"/>
                    </a:cubicBezTo>
                    <a:cubicBezTo>
                      <a:pt x="31" y="32"/>
                      <a:pt x="30" y="35"/>
                      <a:pt x="28" y="38"/>
                    </a:cubicBezTo>
                    <a:cubicBezTo>
                      <a:pt x="28" y="40"/>
                      <a:pt x="27" y="42"/>
                      <a:pt x="27" y="43"/>
                    </a:cubicBezTo>
                    <a:cubicBezTo>
                      <a:pt x="26" y="44"/>
                      <a:pt x="26" y="45"/>
                      <a:pt x="26" y="46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25" y="47"/>
                      <a:pt x="25" y="47"/>
                      <a:pt x="25" y="48"/>
                    </a:cubicBezTo>
                    <a:cubicBezTo>
                      <a:pt x="25" y="48"/>
                      <a:pt x="25" y="48"/>
                      <a:pt x="25" y="48"/>
                    </a:cubicBezTo>
                    <a:cubicBezTo>
                      <a:pt x="25" y="49"/>
                      <a:pt x="24" y="50"/>
                      <a:pt x="24" y="51"/>
                    </a:cubicBezTo>
                    <a:cubicBezTo>
                      <a:pt x="24" y="50"/>
                      <a:pt x="24" y="48"/>
                      <a:pt x="24" y="47"/>
                    </a:cubicBezTo>
                    <a:cubicBezTo>
                      <a:pt x="24" y="46"/>
                      <a:pt x="24" y="45"/>
                      <a:pt x="23" y="44"/>
                    </a:cubicBezTo>
                    <a:cubicBezTo>
                      <a:pt x="23" y="43"/>
                      <a:pt x="23" y="42"/>
                      <a:pt x="23" y="41"/>
                    </a:cubicBezTo>
                    <a:cubicBezTo>
                      <a:pt x="23" y="40"/>
                      <a:pt x="23" y="38"/>
                      <a:pt x="22" y="36"/>
                    </a:cubicBezTo>
                    <a:cubicBezTo>
                      <a:pt x="22" y="35"/>
                      <a:pt x="22" y="33"/>
                      <a:pt x="21" y="32"/>
                    </a:cubicBezTo>
                    <a:cubicBezTo>
                      <a:pt x="22" y="30"/>
                      <a:pt x="22" y="29"/>
                      <a:pt x="21" y="27"/>
                    </a:cubicBezTo>
                    <a:cubicBezTo>
                      <a:pt x="21" y="26"/>
                      <a:pt x="21" y="25"/>
                      <a:pt x="21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0" y="19"/>
                      <a:pt x="20" y="17"/>
                      <a:pt x="19" y="15"/>
                    </a:cubicBezTo>
                    <a:cubicBezTo>
                      <a:pt x="19" y="14"/>
                      <a:pt x="19" y="13"/>
                      <a:pt x="18" y="12"/>
                    </a:cubicBezTo>
                    <a:cubicBezTo>
                      <a:pt x="17" y="11"/>
                      <a:pt x="17" y="11"/>
                      <a:pt x="16" y="10"/>
                    </a:cubicBezTo>
                    <a:cubicBezTo>
                      <a:pt x="17" y="11"/>
                      <a:pt x="18" y="13"/>
                      <a:pt x="19" y="15"/>
                    </a:cubicBezTo>
                    <a:cubicBezTo>
                      <a:pt x="19" y="17"/>
                      <a:pt x="20" y="19"/>
                      <a:pt x="20" y="21"/>
                    </a:cubicBezTo>
                    <a:cubicBezTo>
                      <a:pt x="20" y="22"/>
                      <a:pt x="20" y="23"/>
                      <a:pt x="20" y="24"/>
                    </a:cubicBezTo>
                    <a:cubicBezTo>
                      <a:pt x="20" y="25"/>
                      <a:pt x="20" y="26"/>
                      <a:pt x="20" y="27"/>
                    </a:cubicBezTo>
                    <a:cubicBezTo>
                      <a:pt x="20" y="27"/>
                      <a:pt x="20" y="28"/>
                      <a:pt x="20" y="28"/>
                    </a:cubicBezTo>
                    <a:cubicBezTo>
                      <a:pt x="19" y="24"/>
                      <a:pt x="17" y="20"/>
                      <a:pt x="15" y="16"/>
                    </a:cubicBezTo>
                    <a:cubicBezTo>
                      <a:pt x="13" y="13"/>
                      <a:pt x="11" y="10"/>
                      <a:pt x="9" y="7"/>
                    </a:cubicBezTo>
                    <a:cubicBezTo>
                      <a:pt x="8" y="6"/>
                      <a:pt x="7" y="5"/>
                      <a:pt x="5" y="3"/>
                    </a:cubicBezTo>
                    <a:cubicBezTo>
                      <a:pt x="4" y="2"/>
                      <a:pt x="3" y="1"/>
                      <a:pt x="1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4" y="3"/>
                      <a:pt x="4" y="3"/>
                      <a:pt x="5" y="4"/>
                    </a:cubicBezTo>
                    <a:cubicBezTo>
                      <a:pt x="6" y="5"/>
                      <a:pt x="7" y="7"/>
                      <a:pt x="8" y="8"/>
                    </a:cubicBezTo>
                    <a:cubicBezTo>
                      <a:pt x="10" y="11"/>
                      <a:pt x="12" y="14"/>
                      <a:pt x="13" y="17"/>
                    </a:cubicBezTo>
                    <a:cubicBezTo>
                      <a:pt x="17" y="23"/>
                      <a:pt x="19" y="30"/>
                      <a:pt x="21" y="36"/>
                    </a:cubicBezTo>
                    <a:cubicBezTo>
                      <a:pt x="21" y="38"/>
                      <a:pt x="21" y="40"/>
                      <a:pt x="21" y="42"/>
                    </a:cubicBezTo>
                    <a:cubicBezTo>
                      <a:pt x="21" y="42"/>
                      <a:pt x="22" y="43"/>
                      <a:pt x="22" y="44"/>
                    </a:cubicBezTo>
                    <a:cubicBezTo>
                      <a:pt x="22" y="45"/>
                      <a:pt x="22" y="46"/>
                      <a:pt x="22" y="47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1" y="46"/>
                      <a:pt x="20" y="45"/>
                      <a:pt x="20" y="44"/>
                    </a:cubicBezTo>
                    <a:cubicBezTo>
                      <a:pt x="19" y="44"/>
                      <a:pt x="19" y="43"/>
                      <a:pt x="18" y="42"/>
                    </a:cubicBezTo>
                    <a:cubicBezTo>
                      <a:pt x="15" y="39"/>
                      <a:pt x="12" y="37"/>
                      <a:pt x="10" y="34"/>
                    </a:cubicBezTo>
                    <a:cubicBezTo>
                      <a:pt x="9" y="33"/>
                      <a:pt x="8" y="33"/>
                      <a:pt x="8" y="32"/>
                    </a:cubicBezTo>
                    <a:cubicBezTo>
                      <a:pt x="7" y="31"/>
                      <a:pt x="7" y="30"/>
                      <a:pt x="7" y="29"/>
                    </a:cubicBezTo>
                    <a:cubicBezTo>
                      <a:pt x="6" y="28"/>
                      <a:pt x="5" y="26"/>
                      <a:pt x="4" y="24"/>
                    </a:cubicBezTo>
                    <a:cubicBezTo>
                      <a:pt x="4" y="22"/>
                      <a:pt x="3" y="20"/>
                      <a:pt x="2" y="19"/>
                    </a:cubicBezTo>
                    <a:cubicBezTo>
                      <a:pt x="2" y="17"/>
                      <a:pt x="1" y="15"/>
                      <a:pt x="1" y="13"/>
                    </a:cubicBezTo>
                    <a:cubicBezTo>
                      <a:pt x="1" y="15"/>
                      <a:pt x="2" y="17"/>
                      <a:pt x="2" y="19"/>
                    </a:cubicBezTo>
                    <a:cubicBezTo>
                      <a:pt x="3" y="21"/>
                      <a:pt x="3" y="22"/>
                      <a:pt x="4" y="24"/>
                    </a:cubicBezTo>
                    <a:cubicBezTo>
                      <a:pt x="4" y="26"/>
                      <a:pt x="5" y="28"/>
                      <a:pt x="6" y="30"/>
                    </a:cubicBezTo>
                    <a:cubicBezTo>
                      <a:pt x="6" y="31"/>
                      <a:pt x="7" y="31"/>
                      <a:pt x="7" y="32"/>
                    </a:cubicBezTo>
                    <a:cubicBezTo>
                      <a:pt x="8" y="33"/>
                      <a:pt x="8" y="34"/>
                      <a:pt x="9" y="35"/>
                    </a:cubicBezTo>
                    <a:cubicBezTo>
                      <a:pt x="11" y="38"/>
                      <a:pt x="14" y="40"/>
                      <a:pt x="17" y="43"/>
                    </a:cubicBezTo>
                    <a:cubicBezTo>
                      <a:pt x="18" y="44"/>
                      <a:pt x="20" y="46"/>
                      <a:pt x="21" y="47"/>
                    </a:cubicBezTo>
                    <a:cubicBezTo>
                      <a:pt x="21" y="48"/>
                      <a:pt x="22" y="49"/>
                      <a:pt x="22" y="50"/>
                    </a:cubicBezTo>
                    <a:cubicBezTo>
                      <a:pt x="22" y="50"/>
                      <a:pt x="22" y="51"/>
                      <a:pt x="22" y="51"/>
                    </a:cubicBezTo>
                    <a:cubicBezTo>
                      <a:pt x="23" y="53"/>
                      <a:pt x="23" y="55"/>
                      <a:pt x="24" y="57"/>
                    </a:cubicBezTo>
                    <a:cubicBezTo>
                      <a:pt x="24" y="59"/>
                      <a:pt x="25" y="61"/>
                      <a:pt x="26" y="62"/>
                    </a:cubicBezTo>
                    <a:cubicBezTo>
                      <a:pt x="26" y="62"/>
                      <a:pt x="25" y="62"/>
                      <a:pt x="25" y="62"/>
                    </a:cubicBezTo>
                    <a:cubicBezTo>
                      <a:pt x="24" y="61"/>
                      <a:pt x="23" y="61"/>
                      <a:pt x="23" y="61"/>
                    </a:cubicBezTo>
                    <a:cubicBezTo>
                      <a:pt x="22" y="61"/>
                      <a:pt x="21" y="60"/>
                      <a:pt x="20" y="60"/>
                    </a:cubicBezTo>
                    <a:cubicBezTo>
                      <a:pt x="19" y="60"/>
                      <a:pt x="18" y="59"/>
                      <a:pt x="16" y="58"/>
                    </a:cubicBezTo>
                    <a:cubicBezTo>
                      <a:pt x="15" y="57"/>
                      <a:pt x="14" y="57"/>
                      <a:pt x="12" y="56"/>
                    </a:cubicBezTo>
                    <a:cubicBezTo>
                      <a:pt x="10" y="54"/>
                      <a:pt x="7" y="52"/>
                      <a:pt x="5" y="49"/>
                    </a:cubicBezTo>
                    <a:cubicBezTo>
                      <a:pt x="4" y="48"/>
                      <a:pt x="3" y="47"/>
                      <a:pt x="2" y="46"/>
                    </a:cubicBezTo>
                    <a:cubicBezTo>
                      <a:pt x="1" y="44"/>
                      <a:pt x="1" y="43"/>
                      <a:pt x="0" y="42"/>
                    </a:cubicBezTo>
                    <a:cubicBezTo>
                      <a:pt x="1" y="43"/>
                      <a:pt x="1" y="44"/>
                      <a:pt x="2" y="46"/>
                    </a:cubicBezTo>
                    <a:cubicBezTo>
                      <a:pt x="3" y="47"/>
                      <a:pt x="4" y="48"/>
                      <a:pt x="5" y="50"/>
                    </a:cubicBezTo>
                    <a:cubicBezTo>
                      <a:pt x="7" y="52"/>
                      <a:pt x="9" y="54"/>
                      <a:pt x="12" y="56"/>
                    </a:cubicBezTo>
                    <a:cubicBezTo>
                      <a:pt x="13" y="57"/>
                      <a:pt x="14" y="58"/>
                      <a:pt x="16" y="59"/>
                    </a:cubicBezTo>
                    <a:cubicBezTo>
                      <a:pt x="17" y="60"/>
                      <a:pt x="19" y="61"/>
                      <a:pt x="20" y="61"/>
                    </a:cubicBezTo>
                    <a:cubicBezTo>
                      <a:pt x="20" y="61"/>
                      <a:pt x="21" y="62"/>
                      <a:pt x="21" y="62"/>
                    </a:cubicBezTo>
                    <a:cubicBezTo>
                      <a:pt x="22" y="62"/>
                      <a:pt x="22" y="62"/>
                      <a:pt x="22" y="62"/>
                    </a:cubicBezTo>
                    <a:cubicBezTo>
                      <a:pt x="23" y="62"/>
                      <a:pt x="24" y="62"/>
                      <a:pt x="25" y="63"/>
                    </a:cubicBezTo>
                    <a:cubicBezTo>
                      <a:pt x="25" y="63"/>
                      <a:pt x="26" y="63"/>
                      <a:pt x="27" y="64"/>
                    </a:cubicBezTo>
                    <a:cubicBezTo>
                      <a:pt x="27" y="65"/>
                      <a:pt x="28" y="66"/>
                      <a:pt x="28" y="67"/>
                    </a:cubicBezTo>
                    <a:cubicBezTo>
                      <a:pt x="29" y="68"/>
                      <a:pt x="30" y="69"/>
                      <a:pt x="30" y="70"/>
                    </a:cubicBezTo>
                    <a:cubicBezTo>
                      <a:pt x="30" y="70"/>
                      <a:pt x="31" y="71"/>
                      <a:pt x="31" y="71"/>
                    </a:cubicBezTo>
                    <a:cubicBezTo>
                      <a:pt x="31" y="71"/>
                      <a:pt x="31" y="71"/>
                      <a:pt x="31" y="71"/>
                    </a:cubicBezTo>
                    <a:cubicBezTo>
                      <a:pt x="31" y="71"/>
                      <a:pt x="31" y="71"/>
                      <a:pt x="31" y="72"/>
                    </a:cubicBezTo>
                    <a:cubicBezTo>
                      <a:pt x="33" y="73"/>
                      <a:pt x="34" y="74"/>
                      <a:pt x="35" y="75"/>
                    </a:cubicBezTo>
                    <a:cubicBezTo>
                      <a:pt x="34" y="75"/>
                      <a:pt x="34" y="74"/>
                      <a:pt x="34" y="73"/>
                    </a:cubicBezTo>
                    <a:cubicBezTo>
                      <a:pt x="33" y="72"/>
                      <a:pt x="33" y="72"/>
                      <a:pt x="32" y="71"/>
                    </a:cubicBezTo>
                    <a:cubicBezTo>
                      <a:pt x="32" y="70"/>
                      <a:pt x="31" y="69"/>
                      <a:pt x="30" y="68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30" y="67"/>
                      <a:pt x="30" y="66"/>
                      <a:pt x="30" y="66"/>
                    </a:cubicBezTo>
                    <a:cubicBezTo>
                      <a:pt x="30" y="66"/>
                      <a:pt x="30" y="65"/>
                      <a:pt x="30" y="65"/>
                    </a:cubicBezTo>
                    <a:cubicBezTo>
                      <a:pt x="30" y="64"/>
                      <a:pt x="30" y="64"/>
                      <a:pt x="30" y="64"/>
                    </a:cubicBezTo>
                    <a:cubicBezTo>
                      <a:pt x="30" y="63"/>
                      <a:pt x="30" y="62"/>
                      <a:pt x="30" y="61"/>
                    </a:cubicBezTo>
                    <a:cubicBezTo>
                      <a:pt x="30" y="58"/>
                      <a:pt x="30" y="55"/>
                      <a:pt x="31" y="52"/>
                    </a:cubicBezTo>
                    <a:cubicBezTo>
                      <a:pt x="31" y="51"/>
                      <a:pt x="31" y="50"/>
                      <a:pt x="32" y="50"/>
                    </a:cubicBezTo>
                    <a:cubicBezTo>
                      <a:pt x="32" y="49"/>
                      <a:pt x="32" y="48"/>
                      <a:pt x="32" y="48"/>
                    </a:cubicBezTo>
                    <a:cubicBezTo>
                      <a:pt x="33" y="46"/>
                      <a:pt x="34" y="45"/>
                      <a:pt x="35" y="44"/>
                    </a:cubicBezTo>
                    <a:cubicBezTo>
                      <a:pt x="37" y="41"/>
                      <a:pt x="39" y="39"/>
                      <a:pt x="42" y="37"/>
                    </a:cubicBezTo>
                    <a:cubicBezTo>
                      <a:pt x="41" y="38"/>
                      <a:pt x="39" y="39"/>
                      <a:pt x="38" y="40"/>
                    </a:cubicBezTo>
                    <a:cubicBezTo>
                      <a:pt x="37" y="41"/>
                      <a:pt x="36" y="42"/>
                      <a:pt x="35" y="43"/>
                    </a:cubicBezTo>
                    <a:cubicBezTo>
                      <a:pt x="33" y="45"/>
                      <a:pt x="32" y="46"/>
                      <a:pt x="32" y="47"/>
                    </a:cubicBezTo>
                    <a:cubicBezTo>
                      <a:pt x="31" y="48"/>
                      <a:pt x="31" y="49"/>
                      <a:pt x="31" y="49"/>
                    </a:cubicBezTo>
                    <a:cubicBezTo>
                      <a:pt x="30" y="50"/>
                      <a:pt x="30" y="51"/>
                      <a:pt x="30" y="52"/>
                    </a:cubicBezTo>
                    <a:cubicBezTo>
                      <a:pt x="30" y="53"/>
                      <a:pt x="29" y="55"/>
                      <a:pt x="29" y="56"/>
                    </a:cubicBezTo>
                    <a:cubicBezTo>
                      <a:pt x="29" y="58"/>
                      <a:pt x="29" y="60"/>
                      <a:pt x="29" y="61"/>
                    </a:cubicBezTo>
                    <a:cubicBezTo>
                      <a:pt x="29" y="62"/>
                      <a:pt x="29" y="63"/>
                      <a:pt x="29" y="64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28" y="62"/>
                      <a:pt x="27" y="59"/>
                      <a:pt x="26" y="57"/>
                    </a:cubicBezTo>
                    <a:cubicBezTo>
                      <a:pt x="26" y="56"/>
                      <a:pt x="25" y="56"/>
                      <a:pt x="25" y="55"/>
                    </a:cubicBezTo>
                    <a:cubicBezTo>
                      <a:pt x="25" y="55"/>
                      <a:pt x="25" y="54"/>
                      <a:pt x="25" y="53"/>
                    </a:cubicBezTo>
                    <a:cubicBezTo>
                      <a:pt x="25" y="52"/>
                      <a:pt x="25" y="50"/>
                      <a:pt x="26" y="49"/>
                    </a:cubicBezTo>
                    <a:cubicBezTo>
                      <a:pt x="26" y="48"/>
                      <a:pt x="26" y="48"/>
                      <a:pt x="26" y="48"/>
                    </a:cubicBezTo>
                    <a:cubicBezTo>
                      <a:pt x="26" y="48"/>
                      <a:pt x="26" y="48"/>
                      <a:pt x="26" y="47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7" y="45"/>
                      <a:pt x="27" y="44"/>
                      <a:pt x="28" y="44"/>
                    </a:cubicBezTo>
                    <a:cubicBezTo>
                      <a:pt x="28" y="42"/>
                      <a:pt x="29" y="40"/>
                      <a:pt x="30" y="39"/>
                    </a:cubicBezTo>
                    <a:cubicBezTo>
                      <a:pt x="31" y="35"/>
                      <a:pt x="32" y="32"/>
                      <a:pt x="33" y="29"/>
                    </a:cubicBezTo>
                    <a:cubicBezTo>
                      <a:pt x="33" y="27"/>
                      <a:pt x="33" y="25"/>
                      <a:pt x="33" y="23"/>
                    </a:cubicBezTo>
                    <a:cubicBezTo>
                      <a:pt x="33" y="22"/>
                      <a:pt x="32" y="20"/>
                      <a:pt x="31" y="18"/>
                    </a:cubicBezTo>
                    <a:cubicBezTo>
                      <a:pt x="32" y="20"/>
                      <a:pt x="32" y="22"/>
                      <a:pt x="32" y="2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51" name="Freeform 1941"/>
              <p:cNvSpPr/>
              <p:nvPr/>
            </p:nvSpPr>
            <p:spPr>
              <a:xfrm>
                <a:off x="4483055" y="4386287"/>
                <a:ext cx="90488" cy="68263"/>
              </a:xfrm>
              <a:custGeom>
                <a:avLst/>
                <a:gdLst>
                  <a:gd name="txL" fmla="*/ 0 w 24"/>
                  <a:gd name="txT" fmla="*/ 0 h 18"/>
                  <a:gd name="txR" fmla="*/ 24 w 24"/>
                  <a:gd name="txB" fmla="*/ 18 h 18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24" h="18">
                    <a:moveTo>
                      <a:pt x="24" y="0"/>
                    </a:moveTo>
                    <a:cubicBezTo>
                      <a:pt x="20" y="3"/>
                      <a:pt x="17" y="8"/>
                      <a:pt x="13" y="11"/>
                    </a:cubicBezTo>
                    <a:cubicBezTo>
                      <a:pt x="11" y="13"/>
                      <a:pt x="9" y="14"/>
                      <a:pt x="6" y="15"/>
                    </a:cubicBezTo>
                    <a:cubicBezTo>
                      <a:pt x="4" y="15"/>
                      <a:pt x="1" y="16"/>
                      <a:pt x="0" y="18"/>
                    </a:cubicBezTo>
                    <a:cubicBezTo>
                      <a:pt x="3" y="18"/>
                      <a:pt x="7" y="18"/>
                      <a:pt x="10" y="18"/>
                    </a:cubicBezTo>
                    <a:cubicBezTo>
                      <a:pt x="13" y="16"/>
                      <a:pt x="16" y="12"/>
                      <a:pt x="17" y="11"/>
                    </a:cubicBezTo>
                    <a:cubicBezTo>
                      <a:pt x="20" y="7"/>
                      <a:pt x="22" y="3"/>
                      <a:pt x="24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52" name="Freeform 1944"/>
              <p:cNvSpPr/>
              <p:nvPr/>
            </p:nvSpPr>
            <p:spPr>
              <a:xfrm>
                <a:off x="4468768" y="4341837"/>
                <a:ext cx="119063" cy="55563"/>
              </a:xfrm>
              <a:custGeom>
                <a:avLst/>
                <a:gdLst>
                  <a:gd name="txL" fmla="*/ 0 w 32"/>
                  <a:gd name="txT" fmla="*/ 0 h 15"/>
                  <a:gd name="txR" fmla="*/ 32 w 32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15">
                    <a:moveTo>
                      <a:pt x="17" y="6"/>
                    </a:moveTo>
                    <a:cubicBezTo>
                      <a:pt x="19" y="7"/>
                      <a:pt x="23" y="8"/>
                      <a:pt x="26" y="8"/>
                    </a:cubicBezTo>
                    <a:cubicBezTo>
                      <a:pt x="28" y="8"/>
                      <a:pt x="32" y="6"/>
                      <a:pt x="32" y="6"/>
                    </a:cubicBezTo>
                    <a:cubicBezTo>
                      <a:pt x="29" y="7"/>
                      <a:pt x="26" y="6"/>
                      <a:pt x="23" y="5"/>
                    </a:cubicBezTo>
                    <a:cubicBezTo>
                      <a:pt x="19" y="4"/>
                      <a:pt x="16" y="2"/>
                      <a:pt x="13" y="1"/>
                    </a:cubicBezTo>
                    <a:cubicBezTo>
                      <a:pt x="10" y="0"/>
                      <a:pt x="7" y="2"/>
                      <a:pt x="4" y="3"/>
                    </a:cubicBezTo>
                    <a:cubicBezTo>
                      <a:pt x="4" y="4"/>
                      <a:pt x="3" y="4"/>
                      <a:pt x="3" y="4"/>
                    </a:cubicBezTo>
                    <a:cubicBezTo>
                      <a:pt x="2" y="8"/>
                      <a:pt x="1" y="11"/>
                      <a:pt x="0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8" y="6"/>
                      <a:pt x="13" y="6"/>
                      <a:pt x="17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53" name="Freeform 1945"/>
              <p:cNvSpPr/>
              <p:nvPr/>
            </p:nvSpPr>
            <p:spPr>
              <a:xfrm>
                <a:off x="4464005" y="4338662"/>
                <a:ext cx="169864" cy="107951"/>
              </a:xfrm>
              <a:custGeom>
                <a:avLst/>
                <a:gdLst>
                  <a:gd name="txL" fmla="*/ 0 w 45"/>
                  <a:gd name="txT" fmla="*/ 0 h 29"/>
                  <a:gd name="txR" fmla="*/ 45 w 45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29">
                    <a:moveTo>
                      <a:pt x="12" y="8"/>
                    </a:moveTo>
                    <a:cubicBezTo>
                      <a:pt x="13" y="8"/>
                      <a:pt x="14" y="8"/>
                      <a:pt x="16" y="8"/>
                    </a:cubicBezTo>
                    <a:cubicBezTo>
                      <a:pt x="18" y="8"/>
                      <a:pt x="20" y="8"/>
                      <a:pt x="22" y="8"/>
                    </a:cubicBezTo>
                    <a:cubicBezTo>
                      <a:pt x="23" y="9"/>
                      <a:pt x="24" y="9"/>
                      <a:pt x="25" y="9"/>
                    </a:cubicBezTo>
                    <a:cubicBezTo>
                      <a:pt x="26" y="9"/>
                      <a:pt x="27" y="9"/>
                      <a:pt x="27" y="9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30" y="10"/>
                      <a:pt x="31" y="10"/>
                    </a:cubicBezTo>
                    <a:cubicBezTo>
                      <a:pt x="30" y="10"/>
                      <a:pt x="29" y="10"/>
                      <a:pt x="28" y="11"/>
                    </a:cubicBezTo>
                    <a:cubicBezTo>
                      <a:pt x="27" y="11"/>
                      <a:pt x="27" y="11"/>
                      <a:pt x="26" y="11"/>
                    </a:cubicBezTo>
                    <a:cubicBezTo>
                      <a:pt x="26" y="11"/>
                      <a:pt x="25" y="11"/>
                      <a:pt x="25" y="11"/>
                    </a:cubicBezTo>
                    <a:cubicBezTo>
                      <a:pt x="24" y="12"/>
                      <a:pt x="22" y="12"/>
                      <a:pt x="21" y="12"/>
                    </a:cubicBezTo>
                    <a:cubicBezTo>
                      <a:pt x="21" y="13"/>
                      <a:pt x="20" y="13"/>
                      <a:pt x="19" y="13"/>
                    </a:cubicBezTo>
                    <a:cubicBezTo>
                      <a:pt x="18" y="14"/>
                      <a:pt x="17" y="14"/>
                      <a:pt x="16" y="14"/>
                    </a:cubicBezTo>
                    <a:cubicBezTo>
                      <a:pt x="15" y="14"/>
                      <a:pt x="14" y="14"/>
                      <a:pt x="14" y="14"/>
                    </a:cubicBezTo>
                    <a:cubicBezTo>
                      <a:pt x="13" y="15"/>
                      <a:pt x="12" y="15"/>
                      <a:pt x="12" y="15"/>
                    </a:cubicBezTo>
                    <a:cubicBezTo>
                      <a:pt x="11" y="15"/>
                      <a:pt x="9" y="16"/>
                      <a:pt x="8" y="16"/>
                    </a:cubicBezTo>
                    <a:cubicBezTo>
                      <a:pt x="8" y="17"/>
                      <a:pt x="7" y="17"/>
                      <a:pt x="7" y="18"/>
                    </a:cubicBezTo>
                    <a:cubicBezTo>
                      <a:pt x="6" y="18"/>
                      <a:pt x="6" y="19"/>
                      <a:pt x="5" y="19"/>
                    </a:cubicBezTo>
                    <a:cubicBezTo>
                      <a:pt x="6" y="18"/>
                      <a:pt x="7" y="17"/>
                      <a:pt x="8" y="17"/>
                    </a:cubicBezTo>
                    <a:cubicBezTo>
                      <a:pt x="10" y="16"/>
                      <a:pt x="11" y="16"/>
                      <a:pt x="12" y="16"/>
                    </a:cubicBezTo>
                    <a:cubicBezTo>
                      <a:pt x="13" y="15"/>
                      <a:pt x="13" y="15"/>
                      <a:pt x="14" y="15"/>
                    </a:cubicBezTo>
                    <a:cubicBezTo>
                      <a:pt x="14" y="15"/>
                      <a:pt x="15" y="15"/>
                      <a:pt x="16" y="15"/>
                    </a:cubicBezTo>
                    <a:cubicBezTo>
                      <a:pt x="16" y="15"/>
                      <a:pt x="16" y="15"/>
                      <a:pt x="17" y="15"/>
                    </a:cubicBezTo>
                    <a:cubicBezTo>
                      <a:pt x="14" y="16"/>
                      <a:pt x="12" y="17"/>
                      <a:pt x="9" y="19"/>
                    </a:cubicBezTo>
                    <a:cubicBezTo>
                      <a:pt x="8" y="21"/>
                      <a:pt x="6" y="22"/>
                      <a:pt x="4" y="24"/>
                    </a:cubicBezTo>
                    <a:cubicBezTo>
                      <a:pt x="4" y="25"/>
                      <a:pt x="3" y="26"/>
                      <a:pt x="2" y="27"/>
                    </a:cubicBezTo>
                    <a:cubicBezTo>
                      <a:pt x="2" y="27"/>
                      <a:pt x="1" y="28"/>
                      <a:pt x="0" y="29"/>
                    </a:cubicBezTo>
                    <a:cubicBezTo>
                      <a:pt x="1" y="29"/>
                      <a:pt x="1" y="29"/>
                      <a:pt x="2" y="28"/>
                    </a:cubicBezTo>
                    <a:cubicBezTo>
                      <a:pt x="2" y="28"/>
                      <a:pt x="2" y="27"/>
                      <a:pt x="3" y="27"/>
                    </a:cubicBezTo>
                    <a:cubicBezTo>
                      <a:pt x="3" y="26"/>
                      <a:pt x="4" y="25"/>
                      <a:pt x="5" y="25"/>
                    </a:cubicBezTo>
                    <a:cubicBezTo>
                      <a:pt x="7" y="23"/>
                      <a:pt x="8" y="22"/>
                      <a:pt x="10" y="20"/>
                    </a:cubicBezTo>
                    <a:cubicBezTo>
                      <a:pt x="14" y="17"/>
                      <a:pt x="18" y="15"/>
                      <a:pt x="22" y="14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26" y="12"/>
                      <a:pt x="26" y="12"/>
                      <a:pt x="27" y="12"/>
                    </a:cubicBezTo>
                    <a:cubicBezTo>
                      <a:pt x="27" y="12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7" y="13"/>
                      <a:pt x="27" y="13"/>
                    </a:cubicBezTo>
                    <a:cubicBezTo>
                      <a:pt x="27" y="14"/>
                      <a:pt x="26" y="14"/>
                      <a:pt x="26" y="15"/>
                    </a:cubicBezTo>
                    <a:cubicBezTo>
                      <a:pt x="24" y="17"/>
                      <a:pt x="23" y="19"/>
                      <a:pt x="21" y="21"/>
                    </a:cubicBezTo>
                    <a:cubicBezTo>
                      <a:pt x="21" y="21"/>
                      <a:pt x="21" y="22"/>
                      <a:pt x="20" y="22"/>
                    </a:cubicBezTo>
                    <a:cubicBezTo>
                      <a:pt x="20" y="22"/>
                      <a:pt x="19" y="23"/>
                      <a:pt x="19" y="23"/>
                    </a:cubicBezTo>
                    <a:cubicBezTo>
                      <a:pt x="18" y="24"/>
                      <a:pt x="17" y="25"/>
                      <a:pt x="16" y="25"/>
                    </a:cubicBezTo>
                    <a:cubicBezTo>
                      <a:pt x="14" y="26"/>
                      <a:pt x="13" y="26"/>
                      <a:pt x="12" y="27"/>
                    </a:cubicBezTo>
                    <a:cubicBezTo>
                      <a:pt x="11" y="27"/>
                      <a:pt x="10" y="28"/>
                      <a:pt x="9" y="28"/>
                    </a:cubicBezTo>
                    <a:cubicBezTo>
                      <a:pt x="10" y="28"/>
                      <a:pt x="11" y="28"/>
                      <a:pt x="12" y="27"/>
                    </a:cubicBezTo>
                    <a:cubicBezTo>
                      <a:pt x="13" y="27"/>
                      <a:pt x="15" y="26"/>
                      <a:pt x="16" y="26"/>
                    </a:cubicBezTo>
                    <a:cubicBezTo>
                      <a:pt x="17" y="25"/>
                      <a:pt x="18" y="24"/>
                      <a:pt x="19" y="24"/>
                    </a:cubicBezTo>
                    <a:cubicBezTo>
                      <a:pt x="19" y="23"/>
                      <a:pt x="20" y="23"/>
                      <a:pt x="20" y="23"/>
                    </a:cubicBezTo>
                    <a:cubicBezTo>
                      <a:pt x="21" y="22"/>
                      <a:pt x="21" y="22"/>
                      <a:pt x="22" y="21"/>
                    </a:cubicBezTo>
                    <a:cubicBezTo>
                      <a:pt x="24" y="19"/>
                      <a:pt x="25" y="17"/>
                      <a:pt x="26" y="15"/>
                    </a:cubicBezTo>
                    <a:cubicBezTo>
                      <a:pt x="27" y="14"/>
                      <a:pt x="28" y="13"/>
                      <a:pt x="29" y="12"/>
                    </a:cubicBezTo>
                    <a:cubicBezTo>
                      <a:pt x="29" y="12"/>
                      <a:pt x="30" y="12"/>
                      <a:pt x="30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2" y="10"/>
                      <a:pt x="34" y="10"/>
                      <a:pt x="35" y="9"/>
                    </a:cubicBezTo>
                    <a:cubicBezTo>
                      <a:pt x="36" y="9"/>
                      <a:pt x="37" y="8"/>
                      <a:pt x="38" y="8"/>
                    </a:cubicBezTo>
                    <a:cubicBezTo>
                      <a:pt x="38" y="8"/>
                      <a:pt x="37" y="8"/>
                      <a:pt x="37" y="8"/>
                    </a:cubicBezTo>
                    <a:cubicBezTo>
                      <a:pt x="37" y="9"/>
                      <a:pt x="37" y="9"/>
                      <a:pt x="37" y="10"/>
                    </a:cubicBezTo>
                    <a:cubicBezTo>
                      <a:pt x="37" y="10"/>
                      <a:pt x="37" y="11"/>
                      <a:pt x="37" y="11"/>
                    </a:cubicBezTo>
                    <a:cubicBezTo>
                      <a:pt x="37" y="12"/>
                      <a:pt x="36" y="13"/>
                      <a:pt x="36" y="14"/>
                    </a:cubicBezTo>
                    <a:cubicBezTo>
                      <a:pt x="36" y="15"/>
                      <a:pt x="35" y="16"/>
                      <a:pt x="35" y="17"/>
                    </a:cubicBezTo>
                    <a:cubicBezTo>
                      <a:pt x="34" y="19"/>
                      <a:pt x="33" y="20"/>
                      <a:pt x="31" y="22"/>
                    </a:cubicBezTo>
                    <a:cubicBezTo>
                      <a:pt x="31" y="23"/>
                      <a:pt x="30" y="24"/>
                      <a:pt x="29" y="24"/>
                    </a:cubicBezTo>
                    <a:cubicBezTo>
                      <a:pt x="29" y="25"/>
                      <a:pt x="28" y="26"/>
                      <a:pt x="27" y="26"/>
                    </a:cubicBezTo>
                    <a:cubicBezTo>
                      <a:pt x="28" y="26"/>
                      <a:pt x="29" y="25"/>
                      <a:pt x="30" y="24"/>
                    </a:cubicBezTo>
                    <a:cubicBezTo>
                      <a:pt x="30" y="24"/>
                      <a:pt x="31" y="23"/>
                      <a:pt x="32" y="22"/>
                    </a:cubicBezTo>
                    <a:cubicBezTo>
                      <a:pt x="33" y="21"/>
                      <a:pt x="34" y="19"/>
                      <a:pt x="35" y="17"/>
                    </a:cubicBezTo>
                    <a:cubicBezTo>
                      <a:pt x="36" y="16"/>
                      <a:pt x="36" y="15"/>
                      <a:pt x="37" y="14"/>
                    </a:cubicBezTo>
                    <a:cubicBezTo>
                      <a:pt x="37" y="13"/>
                      <a:pt x="37" y="12"/>
                      <a:pt x="38" y="11"/>
                    </a:cubicBezTo>
                    <a:cubicBezTo>
                      <a:pt x="38" y="11"/>
                      <a:pt x="38" y="11"/>
                      <a:pt x="38" y="11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8" y="9"/>
                      <a:pt x="38" y="9"/>
                      <a:pt x="38" y="8"/>
                    </a:cubicBezTo>
                    <a:cubicBezTo>
                      <a:pt x="38" y="8"/>
                      <a:pt x="38" y="7"/>
                      <a:pt x="39" y="7"/>
                    </a:cubicBezTo>
                    <a:cubicBezTo>
                      <a:pt x="39" y="7"/>
                      <a:pt x="40" y="6"/>
                      <a:pt x="41" y="6"/>
                    </a:cubicBezTo>
                    <a:cubicBezTo>
                      <a:pt x="41" y="5"/>
                      <a:pt x="42" y="5"/>
                      <a:pt x="42" y="4"/>
                    </a:cubicBezTo>
                    <a:cubicBezTo>
                      <a:pt x="42" y="4"/>
                      <a:pt x="43" y="4"/>
                      <a:pt x="43" y="4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4" y="2"/>
                      <a:pt x="45" y="1"/>
                      <a:pt x="45" y="1"/>
                    </a:cubicBezTo>
                    <a:cubicBezTo>
                      <a:pt x="45" y="1"/>
                      <a:pt x="44" y="1"/>
                      <a:pt x="44" y="2"/>
                    </a:cubicBezTo>
                    <a:cubicBezTo>
                      <a:pt x="43" y="2"/>
                      <a:pt x="43" y="2"/>
                      <a:pt x="43" y="3"/>
                    </a:cubicBezTo>
                    <a:cubicBezTo>
                      <a:pt x="42" y="3"/>
                      <a:pt x="41" y="4"/>
                      <a:pt x="41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0" y="4"/>
                      <a:pt x="40" y="5"/>
                      <a:pt x="40" y="5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9" y="5"/>
                      <a:pt x="38" y="5"/>
                      <a:pt x="38" y="5"/>
                    </a:cubicBezTo>
                    <a:cubicBezTo>
                      <a:pt x="38" y="5"/>
                      <a:pt x="37" y="5"/>
                      <a:pt x="37" y="5"/>
                    </a:cubicBezTo>
                    <a:cubicBezTo>
                      <a:pt x="35" y="6"/>
                      <a:pt x="33" y="6"/>
                      <a:pt x="31" y="5"/>
                    </a:cubicBezTo>
                    <a:cubicBezTo>
                      <a:pt x="30" y="5"/>
                      <a:pt x="30" y="5"/>
                      <a:pt x="29" y="5"/>
                    </a:cubicBezTo>
                    <a:cubicBezTo>
                      <a:pt x="29" y="5"/>
                      <a:pt x="28" y="5"/>
                      <a:pt x="28" y="5"/>
                    </a:cubicBezTo>
                    <a:cubicBezTo>
                      <a:pt x="27" y="5"/>
                      <a:pt x="26" y="4"/>
                      <a:pt x="25" y="4"/>
                    </a:cubicBezTo>
                    <a:cubicBezTo>
                      <a:pt x="23" y="3"/>
                      <a:pt x="22" y="1"/>
                      <a:pt x="20" y="0"/>
                    </a:cubicBezTo>
                    <a:cubicBezTo>
                      <a:pt x="21" y="1"/>
                      <a:pt x="22" y="1"/>
                      <a:pt x="22" y="2"/>
                    </a:cubicBezTo>
                    <a:cubicBezTo>
                      <a:pt x="23" y="3"/>
                      <a:pt x="24" y="3"/>
                      <a:pt x="25" y="4"/>
                    </a:cubicBezTo>
                    <a:cubicBezTo>
                      <a:pt x="26" y="5"/>
                      <a:pt x="27" y="5"/>
                      <a:pt x="28" y="5"/>
                    </a:cubicBezTo>
                    <a:cubicBezTo>
                      <a:pt x="28" y="6"/>
                      <a:pt x="29" y="6"/>
                      <a:pt x="29" y="6"/>
                    </a:cubicBezTo>
                    <a:cubicBezTo>
                      <a:pt x="30" y="6"/>
                      <a:pt x="30" y="6"/>
                      <a:pt x="31" y="6"/>
                    </a:cubicBezTo>
                    <a:cubicBezTo>
                      <a:pt x="32" y="6"/>
                      <a:pt x="33" y="6"/>
                      <a:pt x="34" y="6"/>
                    </a:cubicBezTo>
                    <a:cubicBezTo>
                      <a:pt x="35" y="6"/>
                      <a:pt x="36" y="6"/>
                      <a:pt x="37" y="6"/>
                    </a:cubicBezTo>
                    <a:cubicBezTo>
                      <a:pt x="37" y="6"/>
                      <a:pt x="38" y="6"/>
                      <a:pt x="38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7" y="7"/>
                      <a:pt x="36" y="8"/>
                      <a:pt x="34" y="8"/>
                    </a:cubicBezTo>
                    <a:cubicBezTo>
                      <a:pt x="34" y="8"/>
                      <a:pt x="34" y="9"/>
                      <a:pt x="33" y="9"/>
                    </a:cubicBezTo>
                    <a:cubicBezTo>
                      <a:pt x="33" y="9"/>
                      <a:pt x="33" y="9"/>
                      <a:pt x="32" y="9"/>
                    </a:cubicBezTo>
                    <a:cubicBezTo>
                      <a:pt x="31" y="9"/>
                      <a:pt x="30" y="9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6" y="8"/>
                      <a:pt x="26" y="8"/>
                    </a:cubicBezTo>
                    <a:cubicBezTo>
                      <a:pt x="25" y="8"/>
                      <a:pt x="23" y="8"/>
                      <a:pt x="22" y="8"/>
                    </a:cubicBezTo>
                    <a:cubicBezTo>
                      <a:pt x="20" y="7"/>
                      <a:pt x="18" y="7"/>
                      <a:pt x="16" y="7"/>
                    </a:cubicBezTo>
                    <a:cubicBezTo>
                      <a:pt x="14" y="7"/>
                      <a:pt x="13" y="7"/>
                      <a:pt x="12" y="7"/>
                    </a:cubicBezTo>
                    <a:cubicBezTo>
                      <a:pt x="11" y="7"/>
                      <a:pt x="10" y="8"/>
                      <a:pt x="9" y="9"/>
                    </a:cubicBezTo>
                    <a:cubicBezTo>
                      <a:pt x="10" y="8"/>
                      <a:pt x="11" y="8"/>
                      <a:pt x="12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54" name="Freeform 1946"/>
              <p:cNvSpPr/>
              <p:nvPr/>
            </p:nvSpPr>
            <p:spPr>
              <a:xfrm>
                <a:off x="4983121" y="4611714"/>
                <a:ext cx="30163" cy="112713"/>
              </a:xfrm>
              <a:custGeom>
                <a:avLst/>
                <a:gdLst>
                  <a:gd name="txL" fmla="*/ 0 w 8"/>
                  <a:gd name="txT" fmla="*/ 0 h 30"/>
                  <a:gd name="txR" fmla="*/ 8 w 8"/>
                  <a:gd name="txB" fmla="*/ 30 h 3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8" h="30">
                    <a:moveTo>
                      <a:pt x="4" y="0"/>
                    </a:moveTo>
                    <a:cubicBezTo>
                      <a:pt x="4" y="6"/>
                      <a:pt x="5" y="11"/>
                      <a:pt x="5" y="16"/>
                    </a:cubicBezTo>
                    <a:cubicBezTo>
                      <a:pt x="4" y="19"/>
                      <a:pt x="3" y="21"/>
                      <a:pt x="2" y="24"/>
                    </a:cubicBezTo>
                    <a:cubicBezTo>
                      <a:pt x="1" y="26"/>
                      <a:pt x="0" y="28"/>
                      <a:pt x="0" y="30"/>
                    </a:cubicBezTo>
                    <a:cubicBezTo>
                      <a:pt x="2" y="28"/>
                      <a:pt x="5" y="26"/>
                      <a:pt x="7" y="23"/>
                    </a:cubicBezTo>
                    <a:cubicBezTo>
                      <a:pt x="8" y="20"/>
                      <a:pt x="8" y="15"/>
                      <a:pt x="7" y="13"/>
                    </a:cubicBezTo>
                    <a:cubicBezTo>
                      <a:pt x="7" y="9"/>
                      <a:pt x="5" y="5"/>
                      <a:pt x="4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55" name="Freeform 1949"/>
              <p:cNvSpPr/>
              <p:nvPr/>
            </p:nvSpPr>
            <p:spPr>
              <a:xfrm>
                <a:off x="4911683" y="4589489"/>
                <a:ext cx="82551" cy="104776"/>
              </a:xfrm>
              <a:custGeom>
                <a:avLst/>
                <a:gdLst>
                  <a:gd name="txL" fmla="*/ 0 w 22"/>
                  <a:gd name="txT" fmla="*/ 0 h 28"/>
                  <a:gd name="txR" fmla="*/ 22 w 22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28">
                    <a:moveTo>
                      <a:pt x="11" y="10"/>
                    </a:moveTo>
                    <a:cubicBezTo>
                      <a:pt x="13" y="9"/>
                      <a:pt x="17" y="7"/>
                      <a:pt x="19" y="5"/>
                    </a:cubicBezTo>
                    <a:cubicBezTo>
                      <a:pt x="20" y="4"/>
                      <a:pt x="22" y="0"/>
                      <a:pt x="22" y="0"/>
                    </a:cubicBezTo>
                    <a:cubicBezTo>
                      <a:pt x="20" y="2"/>
                      <a:pt x="18" y="4"/>
                      <a:pt x="15" y="5"/>
                    </a:cubicBezTo>
                    <a:cubicBezTo>
                      <a:pt x="12" y="7"/>
                      <a:pt x="8" y="8"/>
                      <a:pt x="5" y="9"/>
                    </a:cubicBezTo>
                    <a:cubicBezTo>
                      <a:pt x="2" y="11"/>
                      <a:pt x="1" y="14"/>
                      <a:pt x="0" y="17"/>
                    </a:cubicBezTo>
                    <a:cubicBezTo>
                      <a:pt x="0" y="18"/>
                      <a:pt x="0" y="18"/>
                      <a:pt x="0" y="19"/>
                    </a:cubicBezTo>
                    <a:cubicBezTo>
                      <a:pt x="2" y="22"/>
                      <a:pt x="4" y="25"/>
                      <a:pt x="6" y="28"/>
                    </a:cubicBezTo>
                    <a:cubicBezTo>
                      <a:pt x="5" y="27"/>
                      <a:pt x="5" y="25"/>
                      <a:pt x="5" y="23"/>
                    </a:cubicBezTo>
                    <a:cubicBezTo>
                      <a:pt x="5" y="17"/>
                      <a:pt x="9" y="12"/>
                      <a:pt x="11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56" name="Freeform 1950"/>
              <p:cNvSpPr/>
              <p:nvPr/>
            </p:nvSpPr>
            <p:spPr>
              <a:xfrm>
                <a:off x="4933908" y="4537101"/>
                <a:ext cx="96838" cy="195264"/>
              </a:xfrm>
              <a:custGeom>
                <a:avLst/>
                <a:gdLst>
                  <a:gd name="txL" fmla="*/ 0 w 26"/>
                  <a:gd name="txT" fmla="*/ 0 h 52"/>
                  <a:gd name="txR" fmla="*/ 26 w 26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52">
                    <a:moveTo>
                      <a:pt x="2" y="29"/>
                    </a:moveTo>
                    <a:cubicBezTo>
                      <a:pt x="3" y="28"/>
                      <a:pt x="3" y="27"/>
                      <a:pt x="4" y="26"/>
                    </a:cubicBezTo>
                    <a:cubicBezTo>
                      <a:pt x="6" y="25"/>
                      <a:pt x="8" y="23"/>
                      <a:pt x="9" y="22"/>
                    </a:cubicBezTo>
                    <a:cubicBezTo>
                      <a:pt x="10" y="21"/>
                      <a:pt x="11" y="21"/>
                      <a:pt x="12" y="20"/>
                    </a:cubicBezTo>
                    <a:cubicBezTo>
                      <a:pt x="13" y="20"/>
                      <a:pt x="13" y="20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6" y="18"/>
                      <a:pt x="16" y="18"/>
                      <a:pt x="17" y="17"/>
                    </a:cubicBezTo>
                    <a:cubicBezTo>
                      <a:pt x="16" y="18"/>
                      <a:pt x="16" y="19"/>
                      <a:pt x="15" y="20"/>
                    </a:cubicBezTo>
                    <a:cubicBezTo>
                      <a:pt x="15" y="20"/>
                      <a:pt x="15" y="21"/>
                      <a:pt x="14" y="21"/>
                    </a:cubicBezTo>
                    <a:cubicBezTo>
                      <a:pt x="14" y="22"/>
                      <a:pt x="14" y="22"/>
                      <a:pt x="13" y="23"/>
                    </a:cubicBezTo>
                    <a:cubicBezTo>
                      <a:pt x="13" y="24"/>
                      <a:pt x="12" y="25"/>
                      <a:pt x="12" y="26"/>
                    </a:cubicBezTo>
                    <a:cubicBezTo>
                      <a:pt x="11" y="26"/>
                      <a:pt x="11" y="27"/>
                      <a:pt x="11" y="28"/>
                    </a:cubicBezTo>
                    <a:cubicBezTo>
                      <a:pt x="10" y="29"/>
                      <a:pt x="9" y="30"/>
                      <a:pt x="9" y="31"/>
                    </a:cubicBezTo>
                    <a:cubicBezTo>
                      <a:pt x="8" y="31"/>
                      <a:pt x="8" y="32"/>
                      <a:pt x="8" y="32"/>
                    </a:cubicBezTo>
                    <a:cubicBezTo>
                      <a:pt x="7" y="33"/>
                      <a:pt x="7" y="34"/>
                      <a:pt x="7" y="34"/>
                    </a:cubicBezTo>
                    <a:cubicBezTo>
                      <a:pt x="6" y="35"/>
                      <a:pt x="5" y="36"/>
                      <a:pt x="5" y="38"/>
                    </a:cubicBezTo>
                    <a:cubicBezTo>
                      <a:pt x="5" y="38"/>
                      <a:pt x="5" y="39"/>
                      <a:pt x="5" y="40"/>
                    </a:cubicBezTo>
                    <a:cubicBezTo>
                      <a:pt x="5" y="40"/>
                      <a:pt x="5" y="41"/>
                      <a:pt x="5" y="42"/>
                    </a:cubicBezTo>
                    <a:cubicBezTo>
                      <a:pt x="5" y="40"/>
                      <a:pt x="5" y="39"/>
                      <a:pt x="5" y="38"/>
                    </a:cubicBezTo>
                    <a:cubicBezTo>
                      <a:pt x="6" y="37"/>
                      <a:pt x="7" y="35"/>
                      <a:pt x="7" y="34"/>
                    </a:cubicBezTo>
                    <a:cubicBezTo>
                      <a:pt x="8" y="34"/>
                      <a:pt x="8" y="33"/>
                      <a:pt x="8" y="33"/>
                    </a:cubicBezTo>
                    <a:cubicBezTo>
                      <a:pt x="9" y="32"/>
                      <a:pt x="9" y="32"/>
                      <a:pt x="9" y="31"/>
                    </a:cubicBezTo>
                    <a:cubicBezTo>
                      <a:pt x="9" y="31"/>
                      <a:pt x="10" y="31"/>
                      <a:pt x="10" y="30"/>
                    </a:cubicBezTo>
                    <a:cubicBezTo>
                      <a:pt x="9" y="33"/>
                      <a:pt x="8" y="36"/>
                      <a:pt x="8" y="39"/>
                    </a:cubicBezTo>
                    <a:cubicBezTo>
                      <a:pt x="8" y="41"/>
                      <a:pt x="7" y="43"/>
                      <a:pt x="7" y="46"/>
                    </a:cubicBezTo>
                    <a:cubicBezTo>
                      <a:pt x="7" y="47"/>
                      <a:pt x="8" y="48"/>
                      <a:pt x="8" y="49"/>
                    </a:cubicBezTo>
                    <a:cubicBezTo>
                      <a:pt x="8" y="50"/>
                      <a:pt x="8" y="51"/>
                      <a:pt x="8" y="52"/>
                    </a:cubicBezTo>
                    <a:cubicBezTo>
                      <a:pt x="8" y="52"/>
                      <a:pt x="8" y="51"/>
                      <a:pt x="8" y="51"/>
                    </a:cubicBezTo>
                    <a:cubicBezTo>
                      <a:pt x="8" y="50"/>
                      <a:pt x="8" y="50"/>
                      <a:pt x="8" y="49"/>
                    </a:cubicBezTo>
                    <a:cubicBezTo>
                      <a:pt x="8" y="48"/>
                      <a:pt x="8" y="47"/>
                      <a:pt x="9" y="46"/>
                    </a:cubicBezTo>
                    <a:cubicBezTo>
                      <a:pt x="9" y="43"/>
                      <a:pt x="9" y="41"/>
                      <a:pt x="9" y="39"/>
                    </a:cubicBezTo>
                    <a:cubicBezTo>
                      <a:pt x="10" y="35"/>
                      <a:pt x="11" y="30"/>
                      <a:pt x="13" y="26"/>
                    </a:cubicBezTo>
                    <a:cubicBezTo>
                      <a:pt x="13" y="25"/>
                      <a:pt x="14" y="24"/>
                      <a:pt x="14" y="23"/>
                    </a:cubicBezTo>
                    <a:cubicBezTo>
                      <a:pt x="15" y="23"/>
                      <a:pt x="15" y="22"/>
                      <a:pt x="15" y="22"/>
                    </a:cubicBezTo>
                    <a:cubicBezTo>
                      <a:pt x="16" y="21"/>
                      <a:pt x="16" y="21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1"/>
                      <a:pt x="16" y="22"/>
                      <a:pt x="16" y="22"/>
                    </a:cubicBezTo>
                    <a:cubicBezTo>
                      <a:pt x="16" y="23"/>
                      <a:pt x="16" y="24"/>
                      <a:pt x="16" y="24"/>
                    </a:cubicBezTo>
                    <a:cubicBezTo>
                      <a:pt x="17" y="27"/>
                      <a:pt x="17" y="29"/>
                      <a:pt x="18" y="32"/>
                    </a:cubicBezTo>
                    <a:cubicBezTo>
                      <a:pt x="18" y="32"/>
                      <a:pt x="18" y="33"/>
                      <a:pt x="18" y="33"/>
                    </a:cubicBezTo>
                    <a:cubicBezTo>
                      <a:pt x="18" y="34"/>
                      <a:pt x="17" y="35"/>
                      <a:pt x="17" y="35"/>
                    </a:cubicBezTo>
                    <a:cubicBezTo>
                      <a:pt x="17" y="36"/>
                      <a:pt x="17" y="38"/>
                      <a:pt x="16" y="39"/>
                    </a:cubicBezTo>
                    <a:cubicBezTo>
                      <a:pt x="16" y="40"/>
                      <a:pt x="16" y="41"/>
                      <a:pt x="15" y="42"/>
                    </a:cubicBezTo>
                    <a:cubicBezTo>
                      <a:pt x="15" y="44"/>
                      <a:pt x="14" y="45"/>
                      <a:pt x="14" y="46"/>
                    </a:cubicBezTo>
                    <a:cubicBezTo>
                      <a:pt x="14" y="45"/>
                      <a:pt x="15" y="44"/>
                      <a:pt x="15" y="42"/>
                    </a:cubicBezTo>
                    <a:cubicBezTo>
                      <a:pt x="16" y="41"/>
                      <a:pt x="16" y="40"/>
                      <a:pt x="17" y="39"/>
                    </a:cubicBezTo>
                    <a:cubicBezTo>
                      <a:pt x="17" y="38"/>
                      <a:pt x="18" y="37"/>
                      <a:pt x="18" y="35"/>
                    </a:cubicBezTo>
                    <a:cubicBezTo>
                      <a:pt x="18" y="35"/>
                      <a:pt x="18" y="34"/>
                      <a:pt x="18" y="33"/>
                    </a:cubicBezTo>
                    <a:cubicBezTo>
                      <a:pt x="18" y="33"/>
                      <a:pt x="18" y="32"/>
                      <a:pt x="18" y="32"/>
                    </a:cubicBezTo>
                    <a:cubicBezTo>
                      <a:pt x="18" y="29"/>
                      <a:pt x="18" y="27"/>
                      <a:pt x="17" y="24"/>
                    </a:cubicBezTo>
                    <a:cubicBezTo>
                      <a:pt x="17" y="23"/>
                      <a:pt x="17" y="22"/>
                      <a:pt x="17" y="20"/>
                    </a:cubicBezTo>
                    <a:cubicBezTo>
                      <a:pt x="17" y="20"/>
                      <a:pt x="17" y="19"/>
                      <a:pt x="17" y="19"/>
                    </a:cubicBezTo>
                    <a:cubicBezTo>
                      <a:pt x="17" y="18"/>
                      <a:pt x="18" y="18"/>
                      <a:pt x="18" y="18"/>
                    </a:cubicBezTo>
                    <a:cubicBezTo>
                      <a:pt x="18" y="17"/>
                      <a:pt x="19" y="15"/>
                      <a:pt x="19" y="14"/>
                    </a:cubicBezTo>
                    <a:cubicBezTo>
                      <a:pt x="20" y="13"/>
                      <a:pt x="20" y="12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1" y="12"/>
                      <a:pt x="21" y="12"/>
                      <a:pt x="21" y="13"/>
                    </a:cubicBezTo>
                    <a:cubicBezTo>
                      <a:pt x="22" y="13"/>
                      <a:pt x="22" y="14"/>
                      <a:pt x="22" y="14"/>
                    </a:cubicBezTo>
                    <a:cubicBezTo>
                      <a:pt x="23" y="15"/>
                      <a:pt x="23" y="16"/>
                      <a:pt x="23" y="17"/>
                    </a:cubicBezTo>
                    <a:cubicBezTo>
                      <a:pt x="24" y="18"/>
                      <a:pt x="24" y="19"/>
                      <a:pt x="25" y="19"/>
                    </a:cubicBezTo>
                    <a:cubicBezTo>
                      <a:pt x="25" y="21"/>
                      <a:pt x="25" y="23"/>
                      <a:pt x="26" y="25"/>
                    </a:cubicBezTo>
                    <a:cubicBezTo>
                      <a:pt x="26" y="26"/>
                      <a:pt x="26" y="27"/>
                      <a:pt x="26" y="28"/>
                    </a:cubicBezTo>
                    <a:cubicBezTo>
                      <a:pt x="26" y="30"/>
                      <a:pt x="26" y="31"/>
                      <a:pt x="26" y="32"/>
                    </a:cubicBezTo>
                    <a:cubicBezTo>
                      <a:pt x="26" y="31"/>
                      <a:pt x="26" y="30"/>
                      <a:pt x="26" y="28"/>
                    </a:cubicBezTo>
                    <a:cubicBezTo>
                      <a:pt x="26" y="27"/>
                      <a:pt x="26" y="26"/>
                      <a:pt x="26" y="25"/>
                    </a:cubicBezTo>
                    <a:cubicBezTo>
                      <a:pt x="26" y="23"/>
                      <a:pt x="26" y="21"/>
                      <a:pt x="25" y="19"/>
                    </a:cubicBezTo>
                    <a:cubicBezTo>
                      <a:pt x="25" y="18"/>
                      <a:pt x="24" y="17"/>
                      <a:pt x="24" y="16"/>
                    </a:cubicBezTo>
                    <a:cubicBezTo>
                      <a:pt x="24" y="15"/>
                      <a:pt x="23" y="14"/>
                      <a:pt x="23" y="14"/>
                    </a:cubicBezTo>
                    <a:cubicBezTo>
                      <a:pt x="23" y="13"/>
                      <a:pt x="22" y="13"/>
                      <a:pt x="22" y="13"/>
                    </a:cubicBezTo>
                    <a:cubicBezTo>
                      <a:pt x="22" y="13"/>
                      <a:pt x="22" y="12"/>
                      <a:pt x="22" y="12"/>
                    </a:cubicBezTo>
                    <a:cubicBezTo>
                      <a:pt x="22" y="12"/>
                      <a:pt x="21" y="11"/>
                      <a:pt x="21" y="11"/>
                    </a:cubicBezTo>
                    <a:cubicBezTo>
                      <a:pt x="21" y="11"/>
                      <a:pt x="21" y="10"/>
                      <a:pt x="20" y="10"/>
                    </a:cubicBezTo>
                    <a:cubicBezTo>
                      <a:pt x="21" y="9"/>
                      <a:pt x="21" y="8"/>
                      <a:pt x="21" y="7"/>
                    </a:cubicBezTo>
                    <a:cubicBezTo>
                      <a:pt x="21" y="7"/>
                      <a:pt x="21" y="6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3"/>
                      <a:pt x="21" y="2"/>
                      <a:pt x="21" y="0"/>
                    </a:cubicBezTo>
                    <a:cubicBezTo>
                      <a:pt x="21" y="1"/>
                      <a:pt x="21" y="2"/>
                      <a:pt x="20" y="2"/>
                    </a:cubicBezTo>
                    <a:cubicBezTo>
                      <a:pt x="20" y="3"/>
                      <a:pt x="20" y="3"/>
                      <a:pt x="20" y="4"/>
                    </a:cubicBezTo>
                    <a:cubicBezTo>
                      <a:pt x="20" y="5"/>
                      <a:pt x="20" y="5"/>
                      <a:pt x="20" y="6"/>
                    </a:cubicBezTo>
                    <a:cubicBezTo>
                      <a:pt x="20" y="6"/>
                      <a:pt x="20" y="7"/>
                      <a:pt x="20" y="7"/>
                    </a:cubicBezTo>
                    <a:cubicBezTo>
                      <a:pt x="20" y="7"/>
                      <a:pt x="20" y="7"/>
                      <a:pt x="19" y="7"/>
                    </a:cubicBezTo>
                    <a:cubicBezTo>
                      <a:pt x="19" y="7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9"/>
                    </a:cubicBezTo>
                    <a:cubicBezTo>
                      <a:pt x="18" y="9"/>
                      <a:pt x="18" y="9"/>
                      <a:pt x="18" y="10"/>
                    </a:cubicBezTo>
                    <a:cubicBezTo>
                      <a:pt x="17" y="11"/>
                      <a:pt x="15" y="13"/>
                      <a:pt x="14" y="14"/>
                    </a:cubicBezTo>
                    <a:cubicBezTo>
                      <a:pt x="13" y="14"/>
                      <a:pt x="13" y="15"/>
                      <a:pt x="12" y="15"/>
                    </a:cubicBezTo>
                    <a:cubicBezTo>
                      <a:pt x="12" y="15"/>
                      <a:pt x="12" y="16"/>
                      <a:pt x="11" y="16"/>
                    </a:cubicBezTo>
                    <a:cubicBezTo>
                      <a:pt x="10" y="16"/>
                      <a:pt x="9" y="17"/>
                      <a:pt x="8" y="17"/>
                    </a:cubicBezTo>
                    <a:cubicBezTo>
                      <a:pt x="6" y="17"/>
                      <a:pt x="4" y="17"/>
                      <a:pt x="2" y="17"/>
                    </a:cubicBezTo>
                    <a:cubicBezTo>
                      <a:pt x="3" y="17"/>
                      <a:pt x="4" y="17"/>
                      <a:pt x="5" y="17"/>
                    </a:cubicBezTo>
                    <a:cubicBezTo>
                      <a:pt x="6" y="17"/>
                      <a:pt x="7" y="17"/>
                      <a:pt x="8" y="17"/>
                    </a:cubicBezTo>
                    <a:cubicBezTo>
                      <a:pt x="9" y="17"/>
                      <a:pt x="10" y="17"/>
                      <a:pt x="11" y="16"/>
                    </a:cubicBezTo>
                    <a:cubicBezTo>
                      <a:pt x="12" y="16"/>
                      <a:pt x="12" y="16"/>
                      <a:pt x="13" y="15"/>
                    </a:cubicBezTo>
                    <a:cubicBezTo>
                      <a:pt x="13" y="15"/>
                      <a:pt x="14" y="15"/>
                      <a:pt x="14" y="15"/>
                    </a:cubicBezTo>
                    <a:cubicBezTo>
                      <a:pt x="15" y="14"/>
                      <a:pt x="16" y="13"/>
                      <a:pt x="16" y="13"/>
                    </a:cubicBezTo>
                    <a:cubicBezTo>
                      <a:pt x="17" y="12"/>
                      <a:pt x="18" y="11"/>
                      <a:pt x="18" y="10"/>
                    </a:cubicBezTo>
                    <a:cubicBezTo>
                      <a:pt x="19" y="10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11"/>
                      <a:pt x="19" y="12"/>
                      <a:pt x="18" y="14"/>
                    </a:cubicBezTo>
                    <a:cubicBezTo>
                      <a:pt x="18" y="14"/>
                      <a:pt x="18" y="14"/>
                      <a:pt x="18" y="15"/>
                    </a:cubicBezTo>
                    <a:cubicBezTo>
                      <a:pt x="17" y="15"/>
                      <a:pt x="17" y="15"/>
                      <a:pt x="17" y="16"/>
                    </a:cubicBezTo>
                    <a:cubicBezTo>
                      <a:pt x="16" y="16"/>
                      <a:pt x="16" y="17"/>
                      <a:pt x="15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2" y="19"/>
                      <a:pt x="12" y="20"/>
                    </a:cubicBezTo>
                    <a:cubicBezTo>
                      <a:pt x="11" y="20"/>
                      <a:pt x="10" y="21"/>
                      <a:pt x="9" y="21"/>
                    </a:cubicBezTo>
                    <a:cubicBezTo>
                      <a:pt x="7" y="23"/>
                      <a:pt x="5" y="24"/>
                      <a:pt x="4" y="26"/>
                    </a:cubicBezTo>
                    <a:cubicBezTo>
                      <a:pt x="3" y="26"/>
                      <a:pt x="2" y="27"/>
                      <a:pt x="1" y="28"/>
                    </a:cubicBezTo>
                    <a:cubicBezTo>
                      <a:pt x="1" y="29"/>
                      <a:pt x="0" y="30"/>
                      <a:pt x="0" y="31"/>
                    </a:cubicBezTo>
                    <a:cubicBezTo>
                      <a:pt x="1" y="30"/>
                      <a:pt x="1" y="29"/>
                      <a:pt x="2" y="2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57" name="Freeform 1951"/>
              <p:cNvSpPr/>
              <p:nvPr/>
            </p:nvSpPr>
            <p:spPr>
              <a:xfrm>
                <a:off x="3968702" y="4210074"/>
                <a:ext cx="112713" cy="30163"/>
              </a:xfrm>
              <a:custGeom>
                <a:avLst/>
                <a:gdLst>
                  <a:gd name="txL" fmla="*/ 0 w 30"/>
                  <a:gd name="txT" fmla="*/ 0 h 8"/>
                  <a:gd name="txR" fmla="*/ 30 w 30"/>
                  <a:gd name="txB" fmla="*/ 8 h 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8">
                    <a:moveTo>
                      <a:pt x="30" y="3"/>
                    </a:moveTo>
                    <a:cubicBezTo>
                      <a:pt x="25" y="4"/>
                      <a:pt x="20" y="5"/>
                      <a:pt x="15" y="5"/>
                    </a:cubicBezTo>
                    <a:cubicBezTo>
                      <a:pt x="12" y="4"/>
                      <a:pt x="10" y="3"/>
                      <a:pt x="7" y="2"/>
                    </a:cubicBezTo>
                    <a:cubicBezTo>
                      <a:pt x="5" y="1"/>
                      <a:pt x="3" y="0"/>
                      <a:pt x="0" y="0"/>
                    </a:cubicBezTo>
                    <a:cubicBezTo>
                      <a:pt x="3" y="3"/>
                      <a:pt x="5" y="5"/>
                      <a:pt x="8" y="7"/>
                    </a:cubicBezTo>
                    <a:cubicBezTo>
                      <a:pt x="11" y="8"/>
                      <a:pt x="16" y="8"/>
                      <a:pt x="18" y="7"/>
                    </a:cubicBezTo>
                    <a:cubicBezTo>
                      <a:pt x="22" y="6"/>
                      <a:pt x="26" y="5"/>
                      <a:pt x="30" y="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58" name="Picture 1952"/>
              <p:cNvPicPr>
                <a:picLocks noChangeAspect="1"/>
              </p:cNvPicPr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935365" y="4110061"/>
                <a:ext cx="280989" cy="1920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659" name="Picture 1953"/>
              <p:cNvPicPr>
                <a:picLocks noChangeAspect="1"/>
              </p:cNvPicPr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4068715" y="4121173"/>
                <a:ext cx="101601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60" name="Freeform 1954"/>
              <p:cNvSpPr/>
              <p:nvPr/>
            </p:nvSpPr>
            <p:spPr>
              <a:xfrm>
                <a:off x="3998865" y="4138636"/>
                <a:ext cx="109538" cy="79376"/>
              </a:xfrm>
              <a:custGeom>
                <a:avLst/>
                <a:gdLst>
                  <a:gd name="txL" fmla="*/ 0 w 29"/>
                  <a:gd name="txT" fmla="*/ 0 h 21"/>
                  <a:gd name="txR" fmla="*/ 29 w 29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21">
                    <a:moveTo>
                      <a:pt x="18" y="11"/>
                    </a:moveTo>
                    <a:cubicBezTo>
                      <a:pt x="19" y="13"/>
                      <a:pt x="22" y="17"/>
                      <a:pt x="24" y="18"/>
                    </a:cubicBezTo>
                    <a:cubicBezTo>
                      <a:pt x="25" y="20"/>
                      <a:pt x="29" y="21"/>
                      <a:pt x="29" y="21"/>
                    </a:cubicBezTo>
                    <a:cubicBezTo>
                      <a:pt x="26" y="19"/>
                      <a:pt x="24" y="17"/>
                      <a:pt x="23" y="14"/>
                    </a:cubicBezTo>
                    <a:cubicBezTo>
                      <a:pt x="21" y="11"/>
                      <a:pt x="20" y="8"/>
                      <a:pt x="18" y="5"/>
                    </a:cubicBezTo>
                    <a:cubicBezTo>
                      <a:pt x="17" y="2"/>
                      <a:pt x="14" y="1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  <a:cubicBezTo>
                      <a:pt x="6" y="2"/>
                      <a:pt x="3" y="4"/>
                      <a:pt x="0" y="6"/>
                    </a:cubicBezTo>
                    <a:cubicBezTo>
                      <a:pt x="1" y="6"/>
                      <a:pt x="3" y="5"/>
                      <a:pt x="5" y="5"/>
                    </a:cubicBezTo>
                    <a:cubicBezTo>
                      <a:pt x="11" y="5"/>
                      <a:pt x="16" y="8"/>
                      <a:pt x="18" y="1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61" name="Freeform 1955"/>
              <p:cNvSpPr/>
              <p:nvPr/>
            </p:nvSpPr>
            <p:spPr>
              <a:xfrm>
                <a:off x="3960765" y="4160861"/>
                <a:ext cx="200026" cy="98426"/>
              </a:xfrm>
              <a:custGeom>
                <a:avLst/>
                <a:gdLst>
                  <a:gd name="txL" fmla="*/ 0 w 53"/>
                  <a:gd name="txT" fmla="*/ 0 h 26"/>
                  <a:gd name="txR" fmla="*/ 53 w 53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26">
                    <a:moveTo>
                      <a:pt x="23" y="2"/>
                    </a:moveTo>
                    <a:cubicBezTo>
                      <a:pt x="24" y="2"/>
                      <a:pt x="25" y="3"/>
                      <a:pt x="26" y="4"/>
                    </a:cubicBezTo>
                    <a:cubicBezTo>
                      <a:pt x="28" y="5"/>
                      <a:pt x="29" y="7"/>
                      <a:pt x="30" y="9"/>
                    </a:cubicBezTo>
                    <a:cubicBezTo>
                      <a:pt x="31" y="10"/>
                      <a:pt x="32" y="11"/>
                      <a:pt x="32" y="12"/>
                    </a:cubicBezTo>
                    <a:cubicBezTo>
                      <a:pt x="33" y="12"/>
                      <a:pt x="33" y="12"/>
                      <a:pt x="33" y="13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5" y="15"/>
                      <a:pt x="35" y="15"/>
                      <a:pt x="36" y="16"/>
                    </a:cubicBezTo>
                    <a:cubicBezTo>
                      <a:pt x="35" y="15"/>
                      <a:pt x="34" y="15"/>
                      <a:pt x="33" y="14"/>
                    </a:cubicBezTo>
                    <a:cubicBezTo>
                      <a:pt x="33" y="14"/>
                      <a:pt x="32" y="14"/>
                      <a:pt x="32" y="14"/>
                    </a:cubicBezTo>
                    <a:cubicBezTo>
                      <a:pt x="31" y="13"/>
                      <a:pt x="31" y="13"/>
                      <a:pt x="30" y="13"/>
                    </a:cubicBezTo>
                    <a:cubicBezTo>
                      <a:pt x="29" y="12"/>
                      <a:pt x="28" y="12"/>
                      <a:pt x="27" y="11"/>
                    </a:cubicBezTo>
                    <a:cubicBezTo>
                      <a:pt x="26" y="11"/>
                      <a:pt x="25" y="11"/>
                      <a:pt x="24" y="10"/>
                    </a:cubicBezTo>
                    <a:cubicBezTo>
                      <a:pt x="24" y="10"/>
                      <a:pt x="23" y="9"/>
                      <a:pt x="22" y="8"/>
                    </a:cubicBezTo>
                    <a:cubicBezTo>
                      <a:pt x="21" y="8"/>
                      <a:pt x="21" y="8"/>
                      <a:pt x="20" y="7"/>
                    </a:cubicBezTo>
                    <a:cubicBezTo>
                      <a:pt x="19" y="7"/>
                      <a:pt x="19" y="7"/>
                      <a:pt x="18" y="7"/>
                    </a:cubicBezTo>
                    <a:cubicBezTo>
                      <a:pt x="17" y="6"/>
                      <a:pt x="16" y="6"/>
                      <a:pt x="15" y="5"/>
                    </a:cubicBezTo>
                    <a:cubicBezTo>
                      <a:pt x="14" y="5"/>
                      <a:pt x="13" y="5"/>
                      <a:pt x="13" y="5"/>
                    </a:cubicBezTo>
                    <a:cubicBezTo>
                      <a:pt x="12" y="5"/>
                      <a:pt x="11" y="5"/>
                      <a:pt x="11" y="5"/>
                    </a:cubicBezTo>
                    <a:cubicBezTo>
                      <a:pt x="12" y="5"/>
                      <a:pt x="13" y="5"/>
                      <a:pt x="14" y="6"/>
                    </a:cubicBezTo>
                    <a:cubicBezTo>
                      <a:pt x="16" y="6"/>
                      <a:pt x="17" y="7"/>
                      <a:pt x="18" y="7"/>
                    </a:cubicBezTo>
                    <a:cubicBezTo>
                      <a:pt x="19" y="7"/>
                      <a:pt x="19" y="8"/>
                      <a:pt x="20" y="8"/>
                    </a:cubicBezTo>
                    <a:cubicBezTo>
                      <a:pt x="20" y="8"/>
                      <a:pt x="21" y="9"/>
                      <a:pt x="21" y="9"/>
                    </a:cubicBezTo>
                    <a:cubicBezTo>
                      <a:pt x="22" y="9"/>
                      <a:pt x="22" y="9"/>
                      <a:pt x="22" y="10"/>
                    </a:cubicBezTo>
                    <a:cubicBezTo>
                      <a:pt x="19" y="9"/>
                      <a:pt x="16" y="8"/>
                      <a:pt x="14" y="8"/>
                    </a:cubicBezTo>
                    <a:cubicBezTo>
                      <a:pt x="11" y="8"/>
                      <a:pt x="9" y="8"/>
                      <a:pt x="7" y="8"/>
                    </a:cubicBezTo>
                    <a:cubicBezTo>
                      <a:pt x="6" y="8"/>
                      <a:pt x="4" y="8"/>
                      <a:pt x="3" y="9"/>
                    </a:cubicBezTo>
                    <a:cubicBezTo>
                      <a:pt x="2" y="9"/>
                      <a:pt x="1" y="9"/>
                      <a:pt x="0" y="9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5" y="9"/>
                      <a:pt x="6" y="9"/>
                      <a:pt x="7" y="9"/>
                    </a:cubicBezTo>
                    <a:cubicBezTo>
                      <a:pt x="9" y="9"/>
                      <a:pt x="11" y="9"/>
                      <a:pt x="13" y="9"/>
                    </a:cubicBezTo>
                    <a:cubicBezTo>
                      <a:pt x="18" y="10"/>
                      <a:pt x="22" y="11"/>
                      <a:pt x="27" y="12"/>
                    </a:cubicBezTo>
                    <a:cubicBezTo>
                      <a:pt x="28" y="13"/>
                      <a:pt x="29" y="13"/>
                      <a:pt x="30" y="14"/>
                    </a:cubicBezTo>
                    <a:cubicBezTo>
                      <a:pt x="30" y="14"/>
                      <a:pt x="31" y="14"/>
                      <a:pt x="31" y="15"/>
                    </a:cubicBezTo>
                    <a:cubicBezTo>
                      <a:pt x="31" y="15"/>
                      <a:pt x="32" y="15"/>
                      <a:pt x="32" y="15"/>
                    </a:cubicBezTo>
                    <a:cubicBezTo>
                      <a:pt x="33" y="15"/>
                      <a:pt x="33" y="16"/>
                      <a:pt x="33" y="16"/>
                    </a:cubicBezTo>
                    <a:cubicBezTo>
                      <a:pt x="33" y="16"/>
                      <a:pt x="32" y="16"/>
                      <a:pt x="32" y="16"/>
                    </a:cubicBezTo>
                    <a:cubicBezTo>
                      <a:pt x="32" y="16"/>
                      <a:pt x="31" y="16"/>
                      <a:pt x="30" y="16"/>
                    </a:cubicBezTo>
                    <a:cubicBezTo>
                      <a:pt x="30" y="16"/>
                      <a:pt x="29" y="16"/>
                      <a:pt x="29" y="16"/>
                    </a:cubicBezTo>
                    <a:cubicBezTo>
                      <a:pt x="26" y="16"/>
                      <a:pt x="24" y="17"/>
                      <a:pt x="21" y="17"/>
                    </a:cubicBezTo>
                    <a:cubicBezTo>
                      <a:pt x="21" y="17"/>
                      <a:pt x="20" y="18"/>
                      <a:pt x="19" y="17"/>
                    </a:cubicBezTo>
                    <a:cubicBezTo>
                      <a:pt x="19" y="17"/>
                      <a:pt x="18" y="17"/>
                      <a:pt x="18" y="17"/>
                    </a:cubicBezTo>
                    <a:cubicBezTo>
                      <a:pt x="16" y="17"/>
                      <a:pt x="15" y="17"/>
                      <a:pt x="14" y="17"/>
                    </a:cubicBezTo>
                    <a:cubicBezTo>
                      <a:pt x="13" y="16"/>
                      <a:pt x="12" y="16"/>
                      <a:pt x="10" y="16"/>
                    </a:cubicBezTo>
                    <a:cubicBezTo>
                      <a:pt x="9" y="15"/>
                      <a:pt x="8" y="15"/>
                      <a:pt x="7" y="14"/>
                    </a:cubicBezTo>
                    <a:cubicBezTo>
                      <a:pt x="8" y="15"/>
                      <a:pt x="9" y="15"/>
                      <a:pt x="10" y="16"/>
                    </a:cubicBezTo>
                    <a:cubicBezTo>
                      <a:pt x="11" y="16"/>
                      <a:pt x="13" y="17"/>
                      <a:pt x="14" y="17"/>
                    </a:cubicBezTo>
                    <a:cubicBezTo>
                      <a:pt x="15" y="17"/>
                      <a:pt x="16" y="18"/>
                      <a:pt x="18" y="18"/>
                    </a:cubicBezTo>
                    <a:cubicBezTo>
                      <a:pt x="18" y="18"/>
                      <a:pt x="19" y="18"/>
                      <a:pt x="19" y="18"/>
                    </a:cubicBezTo>
                    <a:cubicBezTo>
                      <a:pt x="20" y="18"/>
                      <a:pt x="21" y="18"/>
                      <a:pt x="21" y="18"/>
                    </a:cubicBezTo>
                    <a:cubicBezTo>
                      <a:pt x="24" y="18"/>
                      <a:pt x="26" y="17"/>
                      <a:pt x="29" y="17"/>
                    </a:cubicBezTo>
                    <a:cubicBezTo>
                      <a:pt x="30" y="16"/>
                      <a:pt x="31" y="16"/>
                      <a:pt x="32" y="16"/>
                    </a:cubicBezTo>
                    <a:cubicBezTo>
                      <a:pt x="33" y="16"/>
                      <a:pt x="34" y="16"/>
                      <a:pt x="34" y="17"/>
                    </a:cubicBezTo>
                    <a:cubicBezTo>
                      <a:pt x="34" y="17"/>
                      <a:pt x="35" y="17"/>
                      <a:pt x="35" y="17"/>
                    </a:cubicBezTo>
                    <a:cubicBezTo>
                      <a:pt x="36" y="17"/>
                      <a:pt x="38" y="18"/>
                      <a:pt x="39" y="18"/>
                    </a:cubicBezTo>
                    <a:cubicBezTo>
                      <a:pt x="40" y="18"/>
                      <a:pt x="41" y="19"/>
                      <a:pt x="42" y="19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1" y="19"/>
                      <a:pt x="41" y="20"/>
                      <a:pt x="40" y="20"/>
                    </a:cubicBezTo>
                    <a:cubicBezTo>
                      <a:pt x="40" y="20"/>
                      <a:pt x="40" y="21"/>
                      <a:pt x="39" y="21"/>
                    </a:cubicBezTo>
                    <a:cubicBezTo>
                      <a:pt x="38" y="22"/>
                      <a:pt x="37" y="22"/>
                      <a:pt x="37" y="22"/>
                    </a:cubicBezTo>
                    <a:cubicBezTo>
                      <a:pt x="36" y="23"/>
                      <a:pt x="35" y="23"/>
                      <a:pt x="34" y="24"/>
                    </a:cubicBezTo>
                    <a:cubicBezTo>
                      <a:pt x="32" y="24"/>
                      <a:pt x="30" y="25"/>
                      <a:pt x="28" y="25"/>
                    </a:cubicBezTo>
                    <a:cubicBezTo>
                      <a:pt x="27" y="25"/>
                      <a:pt x="26" y="25"/>
                      <a:pt x="25" y="25"/>
                    </a:cubicBezTo>
                    <a:cubicBezTo>
                      <a:pt x="24" y="25"/>
                      <a:pt x="23" y="25"/>
                      <a:pt x="22" y="25"/>
                    </a:cubicBezTo>
                    <a:cubicBezTo>
                      <a:pt x="23" y="25"/>
                      <a:pt x="24" y="26"/>
                      <a:pt x="25" y="26"/>
                    </a:cubicBezTo>
                    <a:cubicBezTo>
                      <a:pt x="26" y="26"/>
                      <a:pt x="27" y="26"/>
                      <a:pt x="28" y="25"/>
                    </a:cubicBezTo>
                    <a:cubicBezTo>
                      <a:pt x="30" y="25"/>
                      <a:pt x="32" y="25"/>
                      <a:pt x="34" y="24"/>
                    </a:cubicBezTo>
                    <a:cubicBezTo>
                      <a:pt x="35" y="24"/>
                      <a:pt x="36" y="24"/>
                      <a:pt x="37" y="23"/>
                    </a:cubicBezTo>
                    <a:cubicBezTo>
                      <a:pt x="38" y="23"/>
                      <a:pt x="39" y="22"/>
                      <a:pt x="40" y="22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40" y="21"/>
                      <a:pt x="41" y="21"/>
                      <a:pt x="41" y="21"/>
                    </a:cubicBezTo>
                    <a:cubicBezTo>
                      <a:pt x="41" y="20"/>
                      <a:pt x="42" y="20"/>
                      <a:pt x="42" y="20"/>
                    </a:cubicBezTo>
                    <a:cubicBezTo>
                      <a:pt x="42" y="19"/>
                      <a:pt x="43" y="19"/>
                      <a:pt x="43" y="19"/>
                    </a:cubicBezTo>
                    <a:cubicBezTo>
                      <a:pt x="44" y="19"/>
                      <a:pt x="45" y="19"/>
                      <a:pt x="46" y="19"/>
                    </a:cubicBezTo>
                    <a:cubicBezTo>
                      <a:pt x="46" y="19"/>
                      <a:pt x="47" y="19"/>
                      <a:pt x="48" y="19"/>
                    </a:cubicBezTo>
                    <a:cubicBezTo>
                      <a:pt x="48" y="19"/>
                      <a:pt x="48" y="19"/>
                      <a:pt x="49" y="19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50" y="19"/>
                      <a:pt x="51" y="19"/>
                      <a:pt x="53" y="19"/>
                    </a:cubicBezTo>
                    <a:cubicBezTo>
                      <a:pt x="52" y="19"/>
                      <a:pt x="51" y="19"/>
                      <a:pt x="51" y="19"/>
                    </a:cubicBezTo>
                    <a:cubicBezTo>
                      <a:pt x="50" y="19"/>
                      <a:pt x="50" y="19"/>
                      <a:pt x="49" y="19"/>
                    </a:cubicBezTo>
                    <a:cubicBezTo>
                      <a:pt x="48" y="18"/>
                      <a:pt x="47" y="18"/>
                      <a:pt x="47" y="18"/>
                    </a:cubicBezTo>
                    <a:cubicBezTo>
                      <a:pt x="47" y="18"/>
                      <a:pt x="46" y="18"/>
                      <a:pt x="46" y="18"/>
                    </a:cubicBezTo>
                    <a:cubicBezTo>
                      <a:pt x="46" y="18"/>
                      <a:pt x="46" y="18"/>
                      <a:pt x="46" y="18"/>
                    </a:cubicBezTo>
                    <a:cubicBezTo>
                      <a:pt x="45" y="18"/>
                      <a:pt x="45" y="18"/>
                      <a:pt x="45" y="18"/>
                    </a:cubicBezTo>
                    <a:cubicBezTo>
                      <a:pt x="45" y="17"/>
                      <a:pt x="45" y="17"/>
                      <a:pt x="44" y="17"/>
                    </a:cubicBezTo>
                    <a:cubicBezTo>
                      <a:pt x="44" y="17"/>
                      <a:pt x="43" y="17"/>
                      <a:pt x="43" y="16"/>
                    </a:cubicBezTo>
                    <a:cubicBezTo>
                      <a:pt x="41" y="15"/>
                      <a:pt x="40" y="14"/>
                      <a:pt x="39" y="12"/>
                    </a:cubicBezTo>
                    <a:cubicBezTo>
                      <a:pt x="38" y="12"/>
                      <a:pt x="38" y="12"/>
                      <a:pt x="38" y="11"/>
                    </a:cubicBezTo>
                    <a:cubicBezTo>
                      <a:pt x="37" y="11"/>
                      <a:pt x="37" y="10"/>
                      <a:pt x="37" y="10"/>
                    </a:cubicBezTo>
                    <a:cubicBezTo>
                      <a:pt x="36" y="9"/>
                      <a:pt x="36" y="8"/>
                      <a:pt x="36" y="7"/>
                    </a:cubicBezTo>
                    <a:cubicBezTo>
                      <a:pt x="35" y="5"/>
                      <a:pt x="35" y="3"/>
                      <a:pt x="35" y="1"/>
                    </a:cubicBezTo>
                    <a:cubicBezTo>
                      <a:pt x="35" y="2"/>
                      <a:pt x="35" y="3"/>
                      <a:pt x="35" y="4"/>
                    </a:cubicBezTo>
                    <a:cubicBezTo>
                      <a:pt x="35" y="5"/>
                      <a:pt x="35" y="6"/>
                      <a:pt x="35" y="7"/>
                    </a:cubicBezTo>
                    <a:cubicBezTo>
                      <a:pt x="35" y="8"/>
                      <a:pt x="36" y="9"/>
                      <a:pt x="36" y="10"/>
                    </a:cubicBezTo>
                    <a:cubicBezTo>
                      <a:pt x="37" y="11"/>
                      <a:pt x="37" y="11"/>
                      <a:pt x="37" y="12"/>
                    </a:cubicBezTo>
                    <a:cubicBezTo>
                      <a:pt x="37" y="12"/>
                      <a:pt x="38" y="12"/>
                      <a:pt x="38" y="13"/>
                    </a:cubicBezTo>
                    <a:cubicBezTo>
                      <a:pt x="39" y="14"/>
                      <a:pt x="39" y="14"/>
                      <a:pt x="40" y="15"/>
                    </a:cubicBezTo>
                    <a:cubicBezTo>
                      <a:pt x="41" y="16"/>
                      <a:pt x="42" y="16"/>
                      <a:pt x="43" y="17"/>
                    </a:cubicBezTo>
                    <a:cubicBezTo>
                      <a:pt x="43" y="17"/>
                      <a:pt x="44" y="18"/>
                      <a:pt x="44" y="18"/>
                    </a:cubicBezTo>
                    <a:cubicBezTo>
                      <a:pt x="44" y="18"/>
                      <a:pt x="44" y="18"/>
                      <a:pt x="44" y="18"/>
                    </a:cubicBezTo>
                    <a:cubicBezTo>
                      <a:pt x="42" y="18"/>
                      <a:pt x="41" y="17"/>
                      <a:pt x="39" y="17"/>
                    </a:cubicBezTo>
                    <a:cubicBezTo>
                      <a:pt x="39" y="17"/>
                      <a:pt x="39" y="17"/>
                      <a:pt x="38" y="17"/>
                    </a:cubicBezTo>
                    <a:cubicBezTo>
                      <a:pt x="38" y="16"/>
                      <a:pt x="38" y="16"/>
                      <a:pt x="37" y="16"/>
                    </a:cubicBezTo>
                    <a:cubicBezTo>
                      <a:pt x="36" y="15"/>
                      <a:pt x="36" y="15"/>
                      <a:pt x="35" y="14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3"/>
                      <a:pt x="34" y="13"/>
                      <a:pt x="34" y="13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2"/>
                      <a:pt x="33" y="12"/>
                      <a:pt x="33" y="11"/>
                    </a:cubicBezTo>
                    <a:cubicBezTo>
                      <a:pt x="32" y="10"/>
                      <a:pt x="32" y="9"/>
                      <a:pt x="31" y="8"/>
                    </a:cubicBezTo>
                    <a:cubicBezTo>
                      <a:pt x="30" y="7"/>
                      <a:pt x="28" y="5"/>
                      <a:pt x="27" y="3"/>
                    </a:cubicBezTo>
                    <a:cubicBezTo>
                      <a:pt x="26" y="2"/>
                      <a:pt x="25" y="2"/>
                      <a:pt x="24" y="1"/>
                    </a:cubicBezTo>
                    <a:cubicBezTo>
                      <a:pt x="23" y="1"/>
                      <a:pt x="22" y="0"/>
                      <a:pt x="21" y="0"/>
                    </a:cubicBezTo>
                    <a:cubicBezTo>
                      <a:pt x="22" y="0"/>
                      <a:pt x="23" y="1"/>
                      <a:pt x="23" y="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62" name="Freeform 1956"/>
              <p:cNvSpPr/>
              <p:nvPr/>
            </p:nvSpPr>
            <p:spPr>
              <a:xfrm>
                <a:off x="5849901" y="5480083"/>
                <a:ext cx="68263" cy="90488"/>
              </a:xfrm>
              <a:custGeom>
                <a:avLst/>
                <a:gdLst>
                  <a:gd name="txL" fmla="*/ 0 w 18"/>
                  <a:gd name="txT" fmla="*/ 0 h 24"/>
                  <a:gd name="txR" fmla="*/ 18 w 18"/>
                  <a:gd name="txB" fmla="*/ 24 h 24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18" h="24">
                    <a:moveTo>
                      <a:pt x="0" y="0"/>
                    </a:moveTo>
                    <a:cubicBezTo>
                      <a:pt x="3" y="3"/>
                      <a:pt x="8" y="6"/>
                      <a:pt x="11" y="10"/>
                    </a:cubicBezTo>
                    <a:cubicBezTo>
                      <a:pt x="13" y="13"/>
                      <a:pt x="14" y="15"/>
                      <a:pt x="14" y="18"/>
                    </a:cubicBezTo>
                    <a:cubicBezTo>
                      <a:pt x="15" y="20"/>
                      <a:pt x="16" y="22"/>
                      <a:pt x="18" y="24"/>
                    </a:cubicBezTo>
                    <a:cubicBezTo>
                      <a:pt x="18" y="21"/>
                      <a:pt x="18" y="17"/>
                      <a:pt x="18" y="14"/>
                    </a:cubicBezTo>
                    <a:cubicBezTo>
                      <a:pt x="16" y="11"/>
                      <a:pt x="12" y="7"/>
                      <a:pt x="11" y="6"/>
                    </a:cubicBezTo>
                    <a:cubicBezTo>
                      <a:pt x="7" y="3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63" name="Picture 1958"/>
              <p:cNvPicPr>
                <a:picLocks noChangeAspect="1"/>
              </p:cNvPicPr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748301" y="5418170"/>
                <a:ext cx="90488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64" name="Freeform 1959"/>
              <p:cNvSpPr/>
              <p:nvPr/>
            </p:nvSpPr>
            <p:spPr>
              <a:xfrm>
                <a:off x="5805451" y="5464207"/>
                <a:ext cx="55563" cy="120651"/>
              </a:xfrm>
              <a:custGeom>
                <a:avLst/>
                <a:gdLst>
                  <a:gd name="txL" fmla="*/ 0 w 15"/>
                  <a:gd name="txT" fmla="*/ 0 h 32"/>
                  <a:gd name="txR" fmla="*/ 15 w 15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32">
                    <a:moveTo>
                      <a:pt x="6" y="15"/>
                    </a:moveTo>
                    <a:cubicBezTo>
                      <a:pt x="7" y="12"/>
                      <a:pt x="8" y="8"/>
                      <a:pt x="8" y="5"/>
                    </a:cubicBezTo>
                    <a:cubicBezTo>
                      <a:pt x="8" y="4"/>
                      <a:pt x="7" y="0"/>
                      <a:pt x="7" y="0"/>
                    </a:cubicBezTo>
                    <a:cubicBezTo>
                      <a:pt x="7" y="3"/>
                      <a:pt x="6" y="6"/>
                      <a:pt x="5" y="9"/>
                    </a:cubicBezTo>
                    <a:cubicBezTo>
                      <a:pt x="4" y="12"/>
                      <a:pt x="2" y="15"/>
                      <a:pt x="1" y="18"/>
                    </a:cubicBezTo>
                    <a:cubicBezTo>
                      <a:pt x="0" y="22"/>
                      <a:pt x="1" y="25"/>
                      <a:pt x="3" y="27"/>
                    </a:cubicBezTo>
                    <a:cubicBezTo>
                      <a:pt x="3" y="28"/>
                      <a:pt x="4" y="28"/>
                      <a:pt x="4" y="28"/>
                    </a:cubicBezTo>
                    <a:cubicBezTo>
                      <a:pt x="8" y="30"/>
                      <a:pt x="11" y="31"/>
                      <a:pt x="15" y="32"/>
                    </a:cubicBezTo>
                    <a:cubicBezTo>
                      <a:pt x="13" y="31"/>
                      <a:pt x="12" y="30"/>
                      <a:pt x="11" y="28"/>
                    </a:cubicBezTo>
                    <a:cubicBezTo>
                      <a:pt x="6" y="23"/>
                      <a:pt x="5" y="18"/>
                      <a:pt x="6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65" name="Freeform 1960"/>
              <p:cNvSpPr/>
              <p:nvPr/>
            </p:nvSpPr>
            <p:spPr>
              <a:xfrm>
                <a:off x="5800688" y="5416582"/>
                <a:ext cx="109538" cy="168276"/>
              </a:xfrm>
              <a:custGeom>
                <a:avLst/>
                <a:gdLst>
                  <a:gd name="txL" fmla="*/ 0 w 29"/>
                  <a:gd name="txT" fmla="*/ 0 h 45"/>
                  <a:gd name="txR" fmla="*/ 29 w 29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45">
                    <a:moveTo>
                      <a:pt x="8" y="33"/>
                    </a:moveTo>
                    <a:cubicBezTo>
                      <a:pt x="7" y="32"/>
                      <a:pt x="7" y="31"/>
                      <a:pt x="7" y="30"/>
                    </a:cubicBezTo>
                    <a:cubicBezTo>
                      <a:pt x="8" y="28"/>
                      <a:pt x="8" y="25"/>
                      <a:pt x="8" y="23"/>
                    </a:cubicBezTo>
                    <a:cubicBezTo>
                      <a:pt x="9" y="22"/>
                      <a:pt x="9" y="21"/>
                      <a:pt x="9" y="20"/>
                    </a:cubicBezTo>
                    <a:cubicBezTo>
                      <a:pt x="9" y="19"/>
                      <a:pt x="9" y="19"/>
                      <a:pt x="10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6"/>
                      <a:pt x="10" y="15"/>
                      <a:pt x="10" y="15"/>
                    </a:cubicBezTo>
                    <a:cubicBezTo>
                      <a:pt x="10" y="16"/>
                      <a:pt x="11" y="16"/>
                      <a:pt x="11" y="17"/>
                    </a:cubicBezTo>
                    <a:cubicBezTo>
                      <a:pt x="11" y="18"/>
                      <a:pt x="11" y="18"/>
                      <a:pt x="11" y="19"/>
                    </a:cubicBezTo>
                    <a:cubicBezTo>
                      <a:pt x="11" y="20"/>
                      <a:pt x="11" y="20"/>
                      <a:pt x="11" y="21"/>
                    </a:cubicBezTo>
                    <a:cubicBezTo>
                      <a:pt x="12" y="22"/>
                      <a:pt x="12" y="23"/>
                      <a:pt x="12" y="24"/>
                    </a:cubicBezTo>
                    <a:cubicBezTo>
                      <a:pt x="13" y="25"/>
                      <a:pt x="13" y="26"/>
                      <a:pt x="13" y="27"/>
                    </a:cubicBezTo>
                    <a:cubicBezTo>
                      <a:pt x="14" y="28"/>
                      <a:pt x="14" y="29"/>
                      <a:pt x="14" y="30"/>
                    </a:cubicBezTo>
                    <a:cubicBezTo>
                      <a:pt x="14" y="30"/>
                      <a:pt x="14" y="31"/>
                      <a:pt x="14" y="32"/>
                    </a:cubicBezTo>
                    <a:cubicBezTo>
                      <a:pt x="14" y="32"/>
                      <a:pt x="15" y="33"/>
                      <a:pt x="15" y="34"/>
                    </a:cubicBezTo>
                    <a:cubicBezTo>
                      <a:pt x="15" y="35"/>
                      <a:pt x="16" y="36"/>
                      <a:pt x="16" y="37"/>
                    </a:cubicBezTo>
                    <a:cubicBezTo>
                      <a:pt x="17" y="38"/>
                      <a:pt x="17" y="38"/>
                      <a:pt x="17" y="39"/>
                    </a:cubicBezTo>
                    <a:cubicBezTo>
                      <a:pt x="18" y="39"/>
                      <a:pt x="18" y="40"/>
                      <a:pt x="19" y="40"/>
                    </a:cubicBezTo>
                    <a:cubicBezTo>
                      <a:pt x="18" y="39"/>
                      <a:pt x="17" y="38"/>
                      <a:pt x="17" y="37"/>
                    </a:cubicBezTo>
                    <a:cubicBezTo>
                      <a:pt x="16" y="36"/>
                      <a:pt x="16" y="35"/>
                      <a:pt x="15" y="33"/>
                    </a:cubicBezTo>
                    <a:cubicBezTo>
                      <a:pt x="15" y="33"/>
                      <a:pt x="15" y="32"/>
                      <a:pt x="15" y="32"/>
                    </a:cubicBezTo>
                    <a:cubicBezTo>
                      <a:pt x="15" y="31"/>
                      <a:pt x="15" y="30"/>
                      <a:pt x="15" y="30"/>
                    </a:cubicBezTo>
                    <a:cubicBezTo>
                      <a:pt x="15" y="29"/>
                      <a:pt x="14" y="29"/>
                      <a:pt x="14" y="29"/>
                    </a:cubicBezTo>
                    <a:cubicBezTo>
                      <a:pt x="16" y="31"/>
                      <a:pt x="17" y="34"/>
                      <a:pt x="19" y="36"/>
                    </a:cubicBezTo>
                    <a:cubicBezTo>
                      <a:pt x="20" y="38"/>
                      <a:pt x="22" y="40"/>
                      <a:pt x="23" y="41"/>
                    </a:cubicBezTo>
                    <a:cubicBezTo>
                      <a:pt x="24" y="42"/>
                      <a:pt x="25" y="43"/>
                      <a:pt x="26" y="43"/>
                    </a:cubicBezTo>
                    <a:cubicBezTo>
                      <a:pt x="27" y="44"/>
                      <a:pt x="28" y="45"/>
                      <a:pt x="29" y="45"/>
                    </a:cubicBezTo>
                    <a:cubicBezTo>
                      <a:pt x="29" y="45"/>
                      <a:pt x="28" y="45"/>
                      <a:pt x="28" y="44"/>
                    </a:cubicBezTo>
                    <a:cubicBezTo>
                      <a:pt x="27" y="44"/>
                      <a:pt x="27" y="43"/>
                      <a:pt x="27" y="43"/>
                    </a:cubicBezTo>
                    <a:cubicBezTo>
                      <a:pt x="26" y="42"/>
                      <a:pt x="25" y="41"/>
                      <a:pt x="24" y="41"/>
                    </a:cubicBezTo>
                    <a:cubicBezTo>
                      <a:pt x="23" y="39"/>
                      <a:pt x="21" y="37"/>
                      <a:pt x="20" y="35"/>
                    </a:cubicBezTo>
                    <a:cubicBezTo>
                      <a:pt x="17" y="32"/>
                      <a:pt x="15" y="28"/>
                      <a:pt x="14" y="24"/>
                    </a:cubicBezTo>
                    <a:cubicBezTo>
                      <a:pt x="13" y="23"/>
                      <a:pt x="13" y="21"/>
                      <a:pt x="13" y="20"/>
                    </a:cubicBezTo>
                    <a:cubicBezTo>
                      <a:pt x="13" y="20"/>
                      <a:pt x="12" y="19"/>
                      <a:pt x="12" y="19"/>
                    </a:cubicBezTo>
                    <a:cubicBezTo>
                      <a:pt x="12" y="18"/>
                      <a:pt x="12" y="18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8"/>
                      <a:pt x="13" y="18"/>
                      <a:pt x="13" y="18"/>
                    </a:cubicBezTo>
                    <a:cubicBezTo>
                      <a:pt x="14" y="19"/>
                      <a:pt x="14" y="19"/>
                      <a:pt x="15" y="20"/>
                    </a:cubicBezTo>
                    <a:cubicBezTo>
                      <a:pt x="17" y="21"/>
                      <a:pt x="19" y="22"/>
                      <a:pt x="21" y="24"/>
                    </a:cubicBezTo>
                    <a:cubicBezTo>
                      <a:pt x="21" y="25"/>
                      <a:pt x="22" y="25"/>
                      <a:pt x="22" y="25"/>
                    </a:cubicBezTo>
                    <a:cubicBezTo>
                      <a:pt x="22" y="26"/>
                      <a:pt x="23" y="26"/>
                      <a:pt x="23" y="27"/>
                    </a:cubicBezTo>
                    <a:cubicBezTo>
                      <a:pt x="24" y="28"/>
                      <a:pt x="25" y="29"/>
                      <a:pt x="25" y="30"/>
                    </a:cubicBezTo>
                    <a:cubicBezTo>
                      <a:pt x="26" y="31"/>
                      <a:pt x="26" y="32"/>
                      <a:pt x="27" y="33"/>
                    </a:cubicBezTo>
                    <a:cubicBezTo>
                      <a:pt x="27" y="35"/>
                      <a:pt x="28" y="36"/>
                      <a:pt x="28" y="37"/>
                    </a:cubicBezTo>
                    <a:cubicBezTo>
                      <a:pt x="28" y="36"/>
                      <a:pt x="27" y="35"/>
                      <a:pt x="27" y="33"/>
                    </a:cubicBezTo>
                    <a:cubicBezTo>
                      <a:pt x="27" y="32"/>
                      <a:pt x="26" y="31"/>
                      <a:pt x="25" y="30"/>
                    </a:cubicBezTo>
                    <a:cubicBezTo>
                      <a:pt x="25" y="29"/>
                      <a:pt x="24" y="28"/>
                      <a:pt x="24" y="27"/>
                    </a:cubicBezTo>
                    <a:cubicBezTo>
                      <a:pt x="23" y="26"/>
                      <a:pt x="23" y="26"/>
                      <a:pt x="23" y="25"/>
                    </a:cubicBezTo>
                    <a:cubicBezTo>
                      <a:pt x="22" y="25"/>
                      <a:pt x="22" y="24"/>
                      <a:pt x="21" y="24"/>
                    </a:cubicBezTo>
                    <a:cubicBezTo>
                      <a:pt x="19" y="22"/>
                      <a:pt x="17" y="21"/>
                      <a:pt x="15" y="19"/>
                    </a:cubicBezTo>
                    <a:cubicBezTo>
                      <a:pt x="14" y="18"/>
                      <a:pt x="13" y="18"/>
                      <a:pt x="13" y="17"/>
                    </a:cubicBezTo>
                    <a:cubicBezTo>
                      <a:pt x="12" y="16"/>
                      <a:pt x="12" y="16"/>
                      <a:pt x="12" y="15"/>
                    </a:cubicBezTo>
                    <a:cubicBezTo>
                      <a:pt x="11" y="15"/>
                      <a:pt x="11" y="15"/>
                      <a:pt x="11" y="14"/>
                    </a:cubicBezTo>
                    <a:cubicBezTo>
                      <a:pt x="11" y="13"/>
                      <a:pt x="10" y="12"/>
                      <a:pt x="10" y="11"/>
                    </a:cubicBezTo>
                    <a:cubicBezTo>
                      <a:pt x="9" y="10"/>
                      <a:pt x="9" y="9"/>
                      <a:pt x="8" y="8"/>
                    </a:cubicBezTo>
                    <a:cubicBezTo>
                      <a:pt x="8" y="8"/>
                      <a:pt x="8" y="8"/>
                      <a:pt x="9" y="8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8"/>
                      <a:pt x="11" y="8"/>
                      <a:pt x="12" y="9"/>
                    </a:cubicBezTo>
                    <a:cubicBezTo>
                      <a:pt x="13" y="9"/>
                      <a:pt x="14" y="9"/>
                      <a:pt x="14" y="9"/>
                    </a:cubicBezTo>
                    <a:cubicBezTo>
                      <a:pt x="15" y="10"/>
                      <a:pt x="16" y="10"/>
                      <a:pt x="17" y="11"/>
                    </a:cubicBezTo>
                    <a:cubicBezTo>
                      <a:pt x="19" y="12"/>
                      <a:pt x="21" y="13"/>
                      <a:pt x="22" y="14"/>
                    </a:cubicBezTo>
                    <a:cubicBezTo>
                      <a:pt x="23" y="15"/>
                      <a:pt x="24" y="15"/>
                      <a:pt x="24" y="16"/>
                    </a:cubicBezTo>
                    <a:cubicBezTo>
                      <a:pt x="25" y="17"/>
                      <a:pt x="26" y="18"/>
                      <a:pt x="26" y="18"/>
                    </a:cubicBezTo>
                    <a:cubicBezTo>
                      <a:pt x="26" y="18"/>
                      <a:pt x="25" y="17"/>
                      <a:pt x="25" y="16"/>
                    </a:cubicBezTo>
                    <a:cubicBezTo>
                      <a:pt x="24" y="15"/>
                      <a:pt x="23" y="15"/>
                      <a:pt x="22" y="14"/>
                    </a:cubicBezTo>
                    <a:cubicBezTo>
                      <a:pt x="21" y="12"/>
                      <a:pt x="19" y="11"/>
                      <a:pt x="17" y="10"/>
                    </a:cubicBezTo>
                    <a:cubicBezTo>
                      <a:pt x="17" y="10"/>
                      <a:pt x="16" y="9"/>
                      <a:pt x="15" y="9"/>
                    </a:cubicBezTo>
                    <a:cubicBezTo>
                      <a:pt x="14" y="8"/>
                      <a:pt x="13" y="8"/>
                      <a:pt x="12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0" y="8"/>
                      <a:pt x="10" y="7"/>
                    </a:cubicBezTo>
                    <a:cubicBezTo>
                      <a:pt x="10" y="7"/>
                      <a:pt x="9" y="7"/>
                      <a:pt x="9" y="7"/>
                    </a:cubicBezTo>
                    <a:cubicBezTo>
                      <a:pt x="8" y="7"/>
                      <a:pt x="8" y="7"/>
                      <a:pt x="7" y="7"/>
                    </a:cubicBezTo>
                    <a:cubicBezTo>
                      <a:pt x="7" y="6"/>
                      <a:pt x="6" y="5"/>
                      <a:pt x="6" y="5"/>
                    </a:cubicBezTo>
                    <a:cubicBezTo>
                      <a:pt x="5" y="4"/>
                      <a:pt x="5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3"/>
                    </a:cubicBezTo>
                    <a:cubicBezTo>
                      <a:pt x="4" y="3"/>
                      <a:pt x="4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6" y="8"/>
                      <a:pt x="6" y="9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5"/>
                      <a:pt x="6" y="16"/>
                      <a:pt x="5" y="16"/>
                    </a:cubicBezTo>
                    <a:cubicBezTo>
                      <a:pt x="5" y="17"/>
                      <a:pt x="5" y="17"/>
                      <a:pt x="5" y="18"/>
                    </a:cubicBezTo>
                    <a:cubicBezTo>
                      <a:pt x="5" y="19"/>
                      <a:pt x="4" y="19"/>
                      <a:pt x="4" y="20"/>
                    </a:cubicBezTo>
                    <a:cubicBezTo>
                      <a:pt x="3" y="22"/>
                      <a:pt x="1" y="23"/>
                      <a:pt x="0" y="25"/>
                    </a:cubicBezTo>
                    <a:cubicBezTo>
                      <a:pt x="1" y="24"/>
                      <a:pt x="1" y="24"/>
                      <a:pt x="2" y="23"/>
                    </a:cubicBezTo>
                    <a:cubicBezTo>
                      <a:pt x="3" y="22"/>
                      <a:pt x="3" y="21"/>
                      <a:pt x="4" y="20"/>
                    </a:cubicBezTo>
                    <a:cubicBezTo>
                      <a:pt x="5" y="20"/>
                      <a:pt x="5" y="19"/>
                      <a:pt x="6" y="18"/>
                    </a:cubicBezTo>
                    <a:cubicBezTo>
                      <a:pt x="6" y="17"/>
                      <a:pt x="6" y="17"/>
                      <a:pt x="6" y="16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4"/>
                      <a:pt x="6" y="13"/>
                      <a:pt x="6" y="12"/>
                    </a:cubicBezTo>
                    <a:cubicBezTo>
                      <a:pt x="6" y="11"/>
                      <a:pt x="6" y="10"/>
                      <a:pt x="6" y="8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8"/>
                      <a:pt x="8" y="10"/>
                      <a:pt x="9" y="11"/>
                    </a:cubicBezTo>
                    <a:cubicBezTo>
                      <a:pt x="9" y="11"/>
                      <a:pt x="9" y="12"/>
                      <a:pt x="9" y="12"/>
                    </a:cubicBezTo>
                    <a:cubicBezTo>
                      <a:pt x="9" y="12"/>
                      <a:pt x="9" y="13"/>
                      <a:pt x="9" y="13"/>
                    </a:cubicBezTo>
                    <a:cubicBezTo>
                      <a:pt x="9" y="14"/>
                      <a:pt x="9" y="15"/>
                      <a:pt x="9" y="16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8" y="19"/>
                      <a:pt x="8" y="20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7" y="25"/>
                      <a:pt x="7" y="27"/>
                      <a:pt x="7" y="30"/>
                    </a:cubicBezTo>
                    <a:cubicBezTo>
                      <a:pt x="7" y="31"/>
                      <a:pt x="7" y="32"/>
                      <a:pt x="7" y="33"/>
                    </a:cubicBezTo>
                    <a:cubicBezTo>
                      <a:pt x="7" y="34"/>
                      <a:pt x="8" y="35"/>
                      <a:pt x="8" y="36"/>
                    </a:cubicBezTo>
                    <a:cubicBezTo>
                      <a:pt x="8" y="35"/>
                      <a:pt x="8" y="34"/>
                      <a:pt x="8" y="3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66" name="Freeform 1961"/>
              <p:cNvSpPr/>
              <p:nvPr/>
            </p:nvSpPr>
            <p:spPr>
              <a:xfrm>
                <a:off x="4202066" y="5986499"/>
                <a:ext cx="33338" cy="112713"/>
              </a:xfrm>
              <a:custGeom>
                <a:avLst/>
                <a:gdLst>
                  <a:gd name="txL" fmla="*/ 0 w 9"/>
                  <a:gd name="txT" fmla="*/ 0 h 30"/>
                  <a:gd name="txR" fmla="*/ 9 w 9"/>
                  <a:gd name="txB" fmla="*/ 30 h 3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9" h="30">
                    <a:moveTo>
                      <a:pt x="5" y="0"/>
                    </a:moveTo>
                    <a:cubicBezTo>
                      <a:pt x="5" y="5"/>
                      <a:pt x="6" y="11"/>
                      <a:pt x="5" y="16"/>
                    </a:cubicBezTo>
                    <a:cubicBezTo>
                      <a:pt x="5" y="18"/>
                      <a:pt x="4" y="21"/>
                      <a:pt x="3" y="23"/>
                    </a:cubicBezTo>
                    <a:cubicBezTo>
                      <a:pt x="2" y="25"/>
                      <a:pt x="0" y="28"/>
                      <a:pt x="0" y="30"/>
                    </a:cubicBezTo>
                    <a:cubicBezTo>
                      <a:pt x="3" y="28"/>
                      <a:pt x="5" y="25"/>
                      <a:pt x="8" y="23"/>
                    </a:cubicBezTo>
                    <a:cubicBezTo>
                      <a:pt x="9" y="19"/>
                      <a:pt x="8" y="15"/>
                      <a:pt x="8" y="13"/>
                    </a:cubicBezTo>
                    <a:cubicBezTo>
                      <a:pt x="7" y="8"/>
                      <a:pt x="6" y="4"/>
                      <a:pt x="5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67" name="Picture 1963"/>
              <p:cNvPicPr>
                <a:picLocks noChangeAspect="1"/>
              </p:cNvPicPr>
              <p:nvPr/>
            </p:nvPicPr>
            <p:blipFill>
              <a:blip r:embed="rId24"/>
              <a:stretch>
                <a:fillRect/>
              </a:stretch>
            </p:blipFill>
            <p:spPr>
              <a:xfrm>
                <a:off x="4113166" y="5907123"/>
                <a:ext cx="134938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68" name="Freeform 1964"/>
              <p:cNvSpPr/>
              <p:nvPr/>
            </p:nvSpPr>
            <p:spPr>
              <a:xfrm>
                <a:off x="4133803" y="5964273"/>
                <a:ext cx="82551" cy="104776"/>
              </a:xfrm>
              <a:custGeom>
                <a:avLst/>
                <a:gdLst>
                  <a:gd name="txL" fmla="*/ 0 w 22"/>
                  <a:gd name="txT" fmla="*/ 0 h 28"/>
                  <a:gd name="txR" fmla="*/ 22 w 22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28">
                    <a:moveTo>
                      <a:pt x="11" y="10"/>
                    </a:moveTo>
                    <a:cubicBezTo>
                      <a:pt x="13" y="9"/>
                      <a:pt x="17" y="6"/>
                      <a:pt x="19" y="5"/>
                    </a:cubicBezTo>
                    <a:cubicBezTo>
                      <a:pt x="20" y="3"/>
                      <a:pt x="22" y="0"/>
                      <a:pt x="22" y="0"/>
                    </a:cubicBezTo>
                    <a:cubicBezTo>
                      <a:pt x="20" y="2"/>
                      <a:pt x="17" y="4"/>
                      <a:pt x="14" y="5"/>
                    </a:cubicBezTo>
                    <a:cubicBezTo>
                      <a:pt x="11" y="7"/>
                      <a:pt x="8" y="8"/>
                      <a:pt x="5" y="9"/>
                    </a:cubicBezTo>
                    <a:cubicBezTo>
                      <a:pt x="2" y="11"/>
                      <a:pt x="1" y="14"/>
                      <a:pt x="0" y="17"/>
                    </a:cubicBezTo>
                    <a:cubicBezTo>
                      <a:pt x="0" y="18"/>
                      <a:pt x="0" y="18"/>
                      <a:pt x="0" y="19"/>
                    </a:cubicBezTo>
                    <a:cubicBezTo>
                      <a:pt x="1" y="22"/>
                      <a:pt x="3" y="25"/>
                      <a:pt x="5" y="28"/>
                    </a:cubicBezTo>
                    <a:cubicBezTo>
                      <a:pt x="5" y="27"/>
                      <a:pt x="4" y="25"/>
                      <a:pt x="4" y="23"/>
                    </a:cubicBezTo>
                    <a:cubicBezTo>
                      <a:pt x="5" y="16"/>
                      <a:pt x="8" y="12"/>
                      <a:pt x="11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69" name="Freeform 1965"/>
              <p:cNvSpPr/>
              <p:nvPr/>
            </p:nvSpPr>
            <p:spPr>
              <a:xfrm>
                <a:off x="4156028" y="5911886"/>
                <a:ext cx="98426" cy="195264"/>
              </a:xfrm>
              <a:custGeom>
                <a:avLst/>
                <a:gdLst>
                  <a:gd name="txL" fmla="*/ 0 w 26"/>
                  <a:gd name="txT" fmla="*/ 0 h 52"/>
                  <a:gd name="txR" fmla="*/ 26 w 26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52">
                    <a:moveTo>
                      <a:pt x="2" y="28"/>
                    </a:moveTo>
                    <a:cubicBezTo>
                      <a:pt x="2" y="28"/>
                      <a:pt x="3" y="27"/>
                      <a:pt x="4" y="26"/>
                    </a:cubicBezTo>
                    <a:cubicBezTo>
                      <a:pt x="5" y="24"/>
                      <a:pt x="7" y="23"/>
                      <a:pt x="9" y="22"/>
                    </a:cubicBezTo>
                    <a:cubicBezTo>
                      <a:pt x="10" y="21"/>
                      <a:pt x="11" y="21"/>
                      <a:pt x="12" y="20"/>
                    </a:cubicBezTo>
                    <a:cubicBezTo>
                      <a:pt x="12" y="20"/>
                      <a:pt x="13" y="19"/>
                      <a:pt x="13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4" y="18"/>
                      <a:pt x="14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6" y="17"/>
                      <a:pt x="16" y="17"/>
                    </a:cubicBezTo>
                    <a:cubicBezTo>
                      <a:pt x="16" y="18"/>
                      <a:pt x="15" y="19"/>
                      <a:pt x="15" y="19"/>
                    </a:cubicBezTo>
                    <a:cubicBezTo>
                      <a:pt x="14" y="20"/>
                      <a:pt x="14" y="20"/>
                      <a:pt x="14" y="21"/>
                    </a:cubicBezTo>
                    <a:cubicBezTo>
                      <a:pt x="14" y="21"/>
                      <a:pt x="13" y="22"/>
                      <a:pt x="13" y="22"/>
                    </a:cubicBezTo>
                    <a:cubicBezTo>
                      <a:pt x="12" y="23"/>
                      <a:pt x="12" y="24"/>
                      <a:pt x="11" y="25"/>
                    </a:cubicBezTo>
                    <a:cubicBezTo>
                      <a:pt x="11" y="26"/>
                      <a:pt x="11" y="27"/>
                      <a:pt x="10" y="28"/>
                    </a:cubicBezTo>
                    <a:cubicBezTo>
                      <a:pt x="10" y="29"/>
                      <a:pt x="9" y="30"/>
                      <a:pt x="8" y="30"/>
                    </a:cubicBezTo>
                    <a:cubicBezTo>
                      <a:pt x="8" y="31"/>
                      <a:pt x="8" y="32"/>
                      <a:pt x="7" y="32"/>
                    </a:cubicBezTo>
                    <a:cubicBezTo>
                      <a:pt x="7" y="33"/>
                      <a:pt x="7" y="33"/>
                      <a:pt x="6" y="34"/>
                    </a:cubicBezTo>
                    <a:cubicBezTo>
                      <a:pt x="6" y="35"/>
                      <a:pt x="5" y="36"/>
                      <a:pt x="5" y="37"/>
                    </a:cubicBezTo>
                    <a:cubicBezTo>
                      <a:pt x="5" y="38"/>
                      <a:pt x="4" y="39"/>
                      <a:pt x="4" y="39"/>
                    </a:cubicBezTo>
                    <a:cubicBezTo>
                      <a:pt x="4" y="40"/>
                      <a:pt x="4" y="41"/>
                      <a:pt x="5" y="41"/>
                    </a:cubicBezTo>
                    <a:cubicBezTo>
                      <a:pt x="4" y="40"/>
                      <a:pt x="5" y="39"/>
                      <a:pt x="5" y="38"/>
                    </a:cubicBezTo>
                    <a:cubicBezTo>
                      <a:pt x="6" y="36"/>
                      <a:pt x="6" y="35"/>
                      <a:pt x="7" y="34"/>
                    </a:cubicBezTo>
                    <a:cubicBezTo>
                      <a:pt x="7" y="34"/>
                      <a:pt x="7" y="33"/>
                      <a:pt x="8" y="32"/>
                    </a:cubicBezTo>
                    <a:cubicBezTo>
                      <a:pt x="8" y="32"/>
                      <a:pt x="8" y="31"/>
                      <a:pt x="9" y="31"/>
                    </a:cubicBezTo>
                    <a:cubicBezTo>
                      <a:pt x="9" y="31"/>
                      <a:pt x="9" y="30"/>
                      <a:pt x="9" y="30"/>
                    </a:cubicBezTo>
                    <a:cubicBezTo>
                      <a:pt x="9" y="33"/>
                      <a:pt x="8" y="36"/>
                      <a:pt x="8" y="39"/>
                    </a:cubicBezTo>
                    <a:cubicBezTo>
                      <a:pt x="7" y="41"/>
                      <a:pt x="7" y="43"/>
                      <a:pt x="7" y="45"/>
                    </a:cubicBezTo>
                    <a:cubicBezTo>
                      <a:pt x="7" y="47"/>
                      <a:pt x="7" y="48"/>
                      <a:pt x="8" y="49"/>
                    </a:cubicBezTo>
                    <a:cubicBezTo>
                      <a:pt x="8" y="50"/>
                      <a:pt x="8" y="51"/>
                      <a:pt x="8" y="52"/>
                    </a:cubicBezTo>
                    <a:cubicBezTo>
                      <a:pt x="8" y="52"/>
                      <a:pt x="8" y="51"/>
                      <a:pt x="8" y="50"/>
                    </a:cubicBezTo>
                    <a:cubicBezTo>
                      <a:pt x="8" y="50"/>
                      <a:pt x="8" y="49"/>
                      <a:pt x="8" y="49"/>
                    </a:cubicBezTo>
                    <a:cubicBezTo>
                      <a:pt x="8" y="48"/>
                      <a:pt x="8" y="47"/>
                      <a:pt x="8" y="45"/>
                    </a:cubicBezTo>
                    <a:cubicBezTo>
                      <a:pt x="8" y="43"/>
                      <a:pt x="8" y="41"/>
                      <a:pt x="9" y="39"/>
                    </a:cubicBezTo>
                    <a:cubicBezTo>
                      <a:pt x="9" y="34"/>
                      <a:pt x="10" y="30"/>
                      <a:pt x="12" y="26"/>
                    </a:cubicBezTo>
                    <a:cubicBezTo>
                      <a:pt x="13" y="25"/>
                      <a:pt x="13" y="24"/>
                      <a:pt x="14" y="23"/>
                    </a:cubicBezTo>
                    <a:cubicBezTo>
                      <a:pt x="14" y="22"/>
                      <a:pt x="15" y="22"/>
                      <a:pt x="15" y="21"/>
                    </a:cubicBezTo>
                    <a:cubicBezTo>
                      <a:pt x="15" y="21"/>
                      <a:pt x="15" y="21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1"/>
                      <a:pt x="16" y="21"/>
                      <a:pt x="16" y="22"/>
                    </a:cubicBezTo>
                    <a:cubicBezTo>
                      <a:pt x="16" y="23"/>
                      <a:pt x="16" y="23"/>
                      <a:pt x="16" y="24"/>
                    </a:cubicBezTo>
                    <a:cubicBezTo>
                      <a:pt x="16" y="26"/>
                      <a:pt x="17" y="29"/>
                      <a:pt x="17" y="31"/>
                    </a:cubicBezTo>
                    <a:cubicBezTo>
                      <a:pt x="17" y="32"/>
                      <a:pt x="17" y="32"/>
                      <a:pt x="17" y="33"/>
                    </a:cubicBezTo>
                    <a:cubicBezTo>
                      <a:pt x="17" y="34"/>
                      <a:pt x="17" y="34"/>
                      <a:pt x="17" y="35"/>
                    </a:cubicBezTo>
                    <a:cubicBezTo>
                      <a:pt x="17" y="36"/>
                      <a:pt x="16" y="37"/>
                      <a:pt x="16" y="39"/>
                    </a:cubicBezTo>
                    <a:cubicBezTo>
                      <a:pt x="16" y="40"/>
                      <a:pt x="15" y="41"/>
                      <a:pt x="15" y="42"/>
                    </a:cubicBezTo>
                    <a:cubicBezTo>
                      <a:pt x="15" y="43"/>
                      <a:pt x="14" y="44"/>
                      <a:pt x="13" y="46"/>
                    </a:cubicBezTo>
                    <a:cubicBezTo>
                      <a:pt x="14" y="44"/>
                      <a:pt x="15" y="43"/>
                      <a:pt x="15" y="42"/>
                    </a:cubicBezTo>
                    <a:cubicBezTo>
                      <a:pt x="16" y="41"/>
                      <a:pt x="16" y="40"/>
                      <a:pt x="16" y="39"/>
                    </a:cubicBezTo>
                    <a:cubicBezTo>
                      <a:pt x="17" y="37"/>
                      <a:pt x="17" y="36"/>
                      <a:pt x="17" y="35"/>
                    </a:cubicBezTo>
                    <a:cubicBezTo>
                      <a:pt x="18" y="34"/>
                      <a:pt x="18" y="34"/>
                      <a:pt x="18" y="33"/>
                    </a:cubicBezTo>
                    <a:cubicBezTo>
                      <a:pt x="18" y="33"/>
                      <a:pt x="18" y="32"/>
                      <a:pt x="18" y="31"/>
                    </a:cubicBezTo>
                    <a:cubicBezTo>
                      <a:pt x="18" y="29"/>
                      <a:pt x="17" y="26"/>
                      <a:pt x="17" y="24"/>
                    </a:cubicBezTo>
                    <a:cubicBezTo>
                      <a:pt x="17" y="23"/>
                      <a:pt x="17" y="21"/>
                      <a:pt x="17" y="20"/>
                    </a:cubicBezTo>
                    <a:cubicBezTo>
                      <a:pt x="17" y="20"/>
                      <a:pt x="17" y="19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8" y="16"/>
                      <a:pt x="18" y="15"/>
                      <a:pt x="19" y="14"/>
                    </a:cubicBezTo>
                    <a:cubicBezTo>
                      <a:pt x="19" y="13"/>
                      <a:pt x="19" y="12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2"/>
                      <a:pt x="20" y="12"/>
                      <a:pt x="21" y="12"/>
                    </a:cubicBezTo>
                    <a:cubicBezTo>
                      <a:pt x="21" y="13"/>
                      <a:pt x="21" y="13"/>
                      <a:pt x="22" y="14"/>
                    </a:cubicBezTo>
                    <a:cubicBezTo>
                      <a:pt x="22" y="14"/>
                      <a:pt x="23" y="15"/>
                      <a:pt x="23" y="16"/>
                    </a:cubicBezTo>
                    <a:cubicBezTo>
                      <a:pt x="23" y="17"/>
                      <a:pt x="24" y="18"/>
                      <a:pt x="24" y="19"/>
                    </a:cubicBezTo>
                    <a:cubicBezTo>
                      <a:pt x="25" y="21"/>
                      <a:pt x="25" y="23"/>
                      <a:pt x="25" y="25"/>
                    </a:cubicBezTo>
                    <a:cubicBezTo>
                      <a:pt x="25" y="26"/>
                      <a:pt x="25" y="27"/>
                      <a:pt x="25" y="28"/>
                    </a:cubicBezTo>
                    <a:cubicBezTo>
                      <a:pt x="25" y="29"/>
                      <a:pt x="25" y="30"/>
                      <a:pt x="25" y="31"/>
                    </a:cubicBezTo>
                    <a:cubicBezTo>
                      <a:pt x="25" y="30"/>
                      <a:pt x="25" y="29"/>
                      <a:pt x="25" y="28"/>
                    </a:cubicBezTo>
                    <a:cubicBezTo>
                      <a:pt x="26" y="27"/>
                      <a:pt x="26" y="26"/>
                      <a:pt x="26" y="25"/>
                    </a:cubicBezTo>
                    <a:cubicBezTo>
                      <a:pt x="25" y="23"/>
                      <a:pt x="25" y="21"/>
                      <a:pt x="25" y="19"/>
                    </a:cubicBezTo>
                    <a:cubicBezTo>
                      <a:pt x="24" y="18"/>
                      <a:pt x="24" y="17"/>
                      <a:pt x="24" y="16"/>
                    </a:cubicBezTo>
                    <a:cubicBezTo>
                      <a:pt x="23" y="15"/>
                      <a:pt x="23" y="14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1" y="11"/>
                      <a:pt x="20" y="11"/>
                    </a:cubicBezTo>
                    <a:cubicBezTo>
                      <a:pt x="20" y="10"/>
                      <a:pt x="20" y="10"/>
                      <a:pt x="20" y="9"/>
                    </a:cubicBezTo>
                    <a:cubicBezTo>
                      <a:pt x="20" y="9"/>
                      <a:pt x="20" y="8"/>
                      <a:pt x="20" y="7"/>
                    </a:cubicBezTo>
                    <a:cubicBezTo>
                      <a:pt x="20" y="6"/>
                      <a:pt x="20" y="5"/>
                      <a:pt x="20" y="5"/>
                    </a:cubicBezTo>
                    <a:cubicBezTo>
                      <a:pt x="20" y="5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2"/>
                      <a:pt x="20" y="1"/>
                      <a:pt x="20" y="0"/>
                    </a:cubicBezTo>
                    <a:cubicBezTo>
                      <a:pt x="20" y="1"/>
                      <a:pt x="20" y="1"/>
                      <a:pt x="20" y="2"/>
                    </a:cubicBezTo>
                    <a:cubicBezTo>
                      <a:pt x="20" y="2"/>
                      <a:pt x="20" y="3"/>
                      <a:pt x="20" y="4"/>
                    </a:cubicBezTo>
                    <a:cubicBezTo>
                      <a:pt x="19" y="4"/>
                      <a:pt x="19" y="5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9"/>
                      <a:pt x="17" y="9"/>
                      <a:pt x="17" y="9"/>
                    </a:cubicBezTo>
                    <a:cubicBezTo>
                      <a:pt x="16" y="11"/>
                      <a:pt x="15" y="13"/>
                      <a:pt x="13" y="14"/>
                    </a:cubicBezTo>
                    <a:cubicBezTo>
                      <a:pt x="13" y="14"/>
                      <a:pt x="12" y="15"/>
                      <a:pt x="12" y="15"/>
                    </a:cubicBezTo>
                    <a:cubicBezTo>
                      <a:pt x="11" y="15"/>
                      <a:pt x="11" y="15"/>
                      <a:pt x="11" y="16"/>
                    </a:cubicBezTo>
                    <a:cubicBezTo>
                      <a:pt x="10" y="16"/>
                      <a:pt x="9" y="16"/>
                      <a:pt x="8" y="17"/>
                    </a:cubicBezTo>
                    <a:cubicBezTo>
                      <a:pt x="6" y="17"/>
                      <a:pt x="4" y="17"/>
                      <a:pt x="2" y="17"/>
                    </a:cubicBezTo>
                    <a:cubicBezTo>
                      <a:pt x="3" y="17"/>
                      <a:pt x="4" y="17"/>
                      <a:pt x="5" y="17"/>
                    </a:cubicBezTo>
                    <a:cubicBezTo>
                      <a:pt x="6" y="17"/>
                      <a:pt x="7" y="17"/>
                      <a:pt x="8" y="17"/>
                    </a:cubicBezTo>
                    <a:cubicBezTo>
                      <a:pt x="9" y="17"/>
                      <a:pt x="10" y="16"/>
                      <a:pt x="11" y="16"/>
                    </a:cubicBezTo>
                    <a:cubicBezTo>
                      <a:pt x="11" y="16"/>
                      <a:pt x="12" y="16"/>
                      <a:pt x="12" y="15"/>
                    </a:cubicBezTo>
                    <a:cubicBezTo>
                      <a:pt x="13" y="15"/>
                      <a:pt x="13" y="15"/>
                      <a:pt x="13" y="14"/>
                    </a:cubicBezTo>
                    <a:cubicBezTo>
                      <a:pt x="14" y="14"/>
                      <a:pt x="15" y="13"/>
                      <a:pt x="16" y="12"/>
                    </a:cubicBezTo>
                    <a:cubicBezTo>
                      <a:pt x="16" y="12"/>
                      <a:pt x="17" y="11"/>
                      <a:pt x="18" y="10"/>
                    </a:cubicBezTo>
                    <a:cubicBezTo>
                      <a:pt x="18" y="10"/>
                      <a:pt x="18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10"/>
                      <a:pt x="18" y="12"/>
                      <a:pt x="18" y="13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5"/>
                      <a:pt x="17" y="15"/>
                      <a:pt x="16" y="15"/>
                    </a:cubicBezTo>
                    <a:cubicBezTo>
                      <a:pt x="16" y="16"/>
                      <a:pt x="15" y="17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9"/>
                      <a:pt x="12" y="19"/>
                      <a:pt x="11" y="19"/>
                    </a:cubicBezTo>
                    <a:cubicBezTo>
                      <a:pt x="10" y="20"/>
                      <a:pt x="10" y="21"/>
                      <a:pt x="9" y="21"/>
                    </a:cubicBezTo>
                    <a:cubicBezTo>
                      <a:pt x="7" y="22"/>
                      <a:pt x="5" y="24"/>
                      <a:pt x="3" y="25"/>
                    </a:cubicBezTo>
                    <a:cubicBezTo>
                      <a:pt x="2" y="26"/>
                      <a:pt x="2" y="27"/>
                      <a:pt x="1" y="28"/>
                    </a:cubicBezTo>
                    <a:cubicBezTo>
                      <a:pt x="0" y="29"/>
                      <a:pt x="0" y="30"/>
                      <a:pt x="0" y="31"/>
                    </a:cubicBezTo>
                    <a:cubicBezTo>
                      <a:pt x="0" y="30"/>
                      <a:pt x="1" y="29"/>
                      <a:pt x="2" y="2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70" name="Freeform 1966"/>
              <p:cNvSpPr/>
              <p:nvPr/>
            </p:nvSpPr>
            <p:spPr>
              <a:xfrm>
                <a:off x="3938540" y="5769010"/>
                <a:ext cx="112713" cy="30163"/>
              </a:xfrm>
              <a:custGeom>
                <a:avLst/>
                <a:gdLst>
                  <a:gd name="txL" fmla="*/ 0 w 30"/>
                  <a:gd name="txT" fmla="*/ 0 h 8"/>
                  <a:gd name="txR" fmla="*/ 30 w 30"/>
                  <a:gd name="txB" fmla="*/ 8 h 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8">
                    <a:moveTo>
                      <a:pt x="30" y="3"/>
                    </a:moveTo>
                    <a:cubicBezTo>
                      <a:pt x="25" y="3"/>
                      <a:pt x="20" y="5"/>
                      <a:pt x="15" y="4"/>
                    </a:cubicBezTo>
                    <a:cubicBezTo>
                      <a:pt x="12" y="4"/>
                      <a:pt x="10" y="3"/>
                      <a:pt x="7" y="2"/>
                    </a:cubicBezTo>
                    <a:cubicBezTo>
                      <a:pt x="5" y="1"/>
                      <a:pt x="3" y="0"/>
                      <a:pt x="0" y="0"/>
                    </a:cubicBezTo>
                    <a:cubicBezTo>
                      <a:pt x="3" y="3"/>
                      <a:pt x="5" y="5"/>
                      <a:pt x="8" y="7"/>
                    </a:cubicBezTo>
                    <a:cubicBezTo>
                      <a:pt x="11" y="8"/>
                      <a:pt x="16" y="7"/>
                      <a:pt x="18" y="7"/>
                    </a:cubicBezTo>
                    <a:cubicBezTo>
                      <a:pt x="23" y="6"/>
                      <a:pt x="26" y="4"/>
                      <a:pt x="30" y="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71" name="Picture 1968"/>
              <p:cNvPicPr>
                <a:picLocks noChangeAspect="1"/>
              </p:cNvPicPr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036965" y="5676934"/>
                <a:ext cx="101601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72" name="Freeform 1969"/>
              <p:cNvSpPr/>
              <p:nvPr/>
            </p:nvSpPr>
            <p:spPr>
              <a:xfrm>
                <a:off x="3965527" y="5697572"/>
                <a:ext cx="112713" cy="74613"/>
              </a:xfrm>
              <a:custGeom>
                <a:avLst/>
                <a:gdLst>
                  <a:gd name="txL" fmla="*/ 0 w 30"/>
                  <a:gd name="txT" fmla="*/ 0 h 20"/>
                  <a:gd name="txR" fmla="*/ 30 w 30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20">
                    <a:moveTo>
                      <a:pt x="19" y="10"/>
                    </a:moveTo>
                    <a:cubicBezTo>
                      <a:pt x="20" y="12"/>
                      <a:pt x="23" y="16"/>
                      <a:pt x="25" y="18"/>
                    </a:cubicBezTo>
                    <a:cubicBezTo>
                      <a:pt x="26" y="19"/>
                      <a:pt x="30" y="20"/>
                      <a:pt x="30" y="20"/>
                    </a:cubicBezTo>
                    <a:cubicBezTo>
                      <a:pt x="27" y="19"/>
                      <a:pt x="25" y="16"/>
                      <a:pt x="24" y="13"/>
                    </a:cubicBezTo>
                    <a:cubicBezTo>
                      <a:pt x="22" y="10"/>
                      <a:pt x="21" y="7"/>
                      <a:pt x="19" y="4"/>
                    </a:cubicBezTo>
                    <a:cubicBezTo>
                      <a:pt x="17" y="1"/>
                      <a:pt x="14" y="0"/>
                      <a:pt x="11" y="0"/>
                    </a:cubicBezTo>
                    <a:cubicBezTo>
                      <a:pt x="11" y="0"/>
                      <a:pt x="10" y="0"/>
                      <a:pt x="10" y="0"/>
                    </a:cubicBezTo>
                    <a:cubicBezTo>
                      <a:pt x="6" y="1"/>
                      <a:pt x="3" y="4"/>
                      <a:pt x="0" y="6"/>
                    </a:cubicBezTo>
                    <a:cubicBezTo>
                      <a:pt x="2" y="5"/>
                      <a:pt x="4" y="5"/>
                      <a:pt x="5" y="5"/>
                    </a:cubicBezTo>
                    <a:cubicBezTo>
                      <a:pt x="12" y="5"/>
                      <a:pt x="17" y="8"/>
                      <a:pt x="19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73" name="Freeform 1970"/>
              <p:cNvSpPr/>
              <p:nvPr/>
            </p:nvSpPr>
            <p:spPr>
              <a:xfrm>
                <a:off x="3930602" y="5719797"/>
                <a:ext cx="200026" cy="93663"/>
              </a:xfrm>
              <a:custGeom>
                <a:avLst/>
                <a:gdLst>
                  <a:gd name="txL" fmla="*/ 0 w 53"/>
                  <a:gd name="txT" fmla="*/ 0 h 25"/>
                  <a:gd name="txR" fmla="*/ 53 w 53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25">
                    <a:moveTo>
                      <a:pt x="23" y="1"/>
                    </a:moveTo>
                    <a:cubicBezTo>
                      <a:pt x="24" y="2"/>
                      <a:pt x="25" y="2"/>
                      <a:pt x="26" y="3"/>
                    </a:cubicBezTo>
                    <a:cubicBezTo>
                      <a:pt x="28" y="5"/>
                      <a:pt x="29" y="6"/>
                      <a:pt x="30" y="8"/>
                    </a:cubicBezTo>
                    <a:cubicBezTo>
                      <a:pt x="31" y="9"/>
                      <a:pt x="32" y="10"/>
                      <a:pt x="32" y="11"/>
                    </a:cubicBezTo>
                    <a:cubicBezTo>
                      <a:pt x="33" y="11"/>
                      <a:pt x="33" y="12"/>
                      <a:pt x="33" y="12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5" y="14"/>
                      <a:pt x="35" y="14"/>
                      <a:pt x="36" y="15"/>
                    </a:cubicBezTo>
                    <a:cubicBezTo>
                      <a:pt x="35" y="15"/>
                      <a:pt x="34" y="14"/>
                      <a:pt x="33" y="14"/>
                    </a:cubicBezTo>
                    <a:cubicBezTo>
                      <a:pt x="33" y="13"/>
                      <a:pt x="32" y="13"/>
                      <a:pt x="32" y="13"/>
                    </a:cubicBezTo>
                    <a:cubicBezTo>
                      <a:pt x="31" y="13"/>
                      <a:pt x="31" y="12"/>
                      <a:pt x="30" y="12"/>
                    </a:cubicBezTo>
                    <a:cubicBezTo>
                      <a:pt x="29" y="12"/>
                      <a:pt x="28" y="11"/>
                      <a:pt x="27" y="11"/>
                    </a:cubicBezTo>
                    <a:cubicBezTo>
                      <a:pt x="26" y="10"/>
                      <a:pt x="25" y="10"/>
                      <a:pt x="24" y="10"/>
                    </a:cubicBezTo>
                    <a:cubicBezTo>
                      <a:pt x="23" y="9"/>
                      <a:pt x="23" y="9"/>
                      <a:pt x="22" y="8"/>
                    </a:cubicBezTo>
                    <a:cubicBezTo>
                      <a:pt x="21" y="8"/>
                      <a:pt x="21" y="7"/>
                      <a:pt x="20" y="7"/>
                    </a:cubicBezTo>
                    <a:cubicBezTo>
                      <a:pt x="19" y="7"/>
                      <a:pt x="19" y="6"/>
                      <a:pt x="18" y="6"/>
                    </a:cubicBezTo>
                    <a:cubicBezTo>
                      <a:pt x="17" y="6"/>
                      <a:pt x="16" y="5"/>
                      <a:pt x="14" y="5"/>
                    </a:cubicBezTo>
                    <a:cubicBezTo>
                      <a:pt x="14" y="5"/>
                      <a:pt x="13" y="5"/>
                      <a:pt x="12" y="5"/>
                    </a:cubicBezTo>
                    <a:cubicBezTo>
                      <a:pt x="12" y="5"/>
                      <a:pt x="11" y="5"/>
                      <a:pt x="11" y="5"/>
                    </a:cubicBezTo>
                    <a:cubicBezTo>
                      <a:pt x="12" y="5"/>
                      <a:pt x="13" y="5"/>
                      <a:pt x="14" y="5"/>
                    </a:cubicBezTo>
                    <a:cubicBezTo>
                      <a:pt x="16" y="6"/>
                      <a:pt x="17" y="6"/>
                      <a:pt x="18" y="7"/>
                    </a:cubicBezTo>
                    <a:cubicBezTo>
                      <a:pt x="18" y="7"/>
                      <a:pt x="19" y="7"/>
                      <a:pt x="20" y="8"/>
                    </a:cubicBezTo>
                    <a:cubicBezTo>
                      <a:pt x="20" y="8"/>
                      <a:pt x="21" y="8"/>
                      <a:pt x="21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19" y="8"/>
                      <a:pt x="16" y="8"/>
                      <a:pt x="14" y="8"/>
                    </a:cubicBezTo>
                    <a:cubicBezTo>
                      <a:pt x="11" y="8"/>
                      <a:pt x="9" y="8"/>
                      <a:pt x="7" y="8"/>
                    </a:cubicBezTo>
                    <a:cubicBezTo>
                      <a:pt x="6" y="8"/>
                      <a:pt x="4" y="8"/>
                      <a:pt x="3" y="8"/>
                    </a:cubicBezTo>
                    <a:cubicBezTo>
                      <a:pt x="2" y="9"/>
                      <a:pt x="1" y="9"/>
                      <a:pt x="0" y="9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4" y="9"/>
                      <a:pt x="6" y="9"/>
                      <a:pt x="7" y="9"/>
                    </a:cubicBezTo>
                    <a:cubicBezTo>
                      <a:pt x="9" y="9"/>
                      <a:pt x="11" y="9"/>
                      <a:pt x="13" y="9"/>
                    </a:cubicBezTo>
                    <a:cubicBezTo>
                      <a:pt x="18" y="9"/>
                      <a:pt x="22" y="10"/>
                      <a:pt x="27" y="12"/>
                    </a:cubicBezTo>
                    <a:cubicBezTo>
                      <a:pt x="28" y="12"/>
                      <a:pt x="29" y="13"/>
                      <a:pt x="30" y="13"/>
                    </a:cubicBezTo>
                    <a:cubicBezTo>
                      <a:pt x="30" y="13"/>
                      <a:pt x="31" y="14"/>
                      <a:pt x="31" y="14"/>
                    </a:cubicBezTo>
                    <a:cubicBezTo>
                      <a:pt x="32" y="14"/>
                      <a:pt x="32" y="14"/>
                      <a:pt x="33" y="15"/>
                    </a:cubicBezTo>
                    <a:cubicBezTo>
                      <a:pt x="33" y="15"/>
                      <a:pt x="33" y="15"/>
                      <a:pt x="33" y="15"/>
                    </a:cubicBezTo>
                    <a:cubicBezTo>
                      <a:pt x="33" y="15"/>
                      <a:pt x="33" y="15"/>
                      <a:pt x="32" y="15"/>
                    </a:cubicBezTo>
                    <a:cubicBezTo>
                      <a:pt x="32" y="15"/>
                      <a:pt x="31" y="15"/>
                      <a:pt x="31" y="15"/>
                    </a:cubicBezTo>
                    <a:cubicBezTo>
                      <a:pt x="30" y="15"/>
                      <a:pt x="29" y="15"/>
                      <a:pt x="29" y="15"/>
                    </a:cubicBezTo>
                    <a:cubicBezTo>
                      <a:pt x="26" y="16"/>
                      <a:pt x="24" y="17"/>
                      <a:pt x="21" y="17"/>
                    </a:cubicBezTo>
                    <a:cubicBezTo>
                      <a:pt x="21" y="17"/>
                      <a:pt x="20" y="17"/>
                      <a:pt x="20" y="17"/>
                    </a:cubicBezTo>
                    <a:cubicBezTo>
                      <a:pt x="19" y="17"/>
                      <a:pt x="18" y="17"/>
                      <a:pt x="18" y="17"/>
                    </a:cubicBezTo>
                    <a:cubicBezTo>
                      <a:pt x="17" y="17"/>
                      <a:pt x="15" y="17"/>
                      <a:pt x="14" y="16"/>
                    </a:cubicBezTo>
                    <a:cubicBezTo>
                      <a:pt x="13" y="16"/>
                      <a:pt x="12" y="16"/>
                      <a:pt x="10" y="15"/>
                    </a:cubicBezTo>
                    <a:cubicBezTo>
                      <a:pt x="9" y="15"/>
                      <a:pt x="8" y="15"/>
                      <a:pt x="7" y="14"/>
                    </a:cubicBezTo>
                    <a:cubicBezTo>
                      <a:pt x="8" y="15"/>
                      <a:pt x="9" y="15"/>
                      <a:pt x="10" y="16"/>
                    </a:cubicBezTo>
                    <a:cubicBezTo>
                      <a:pt x="12" y="16"/>
                      <a:pt x="13" y="16"/>
                      <a:pt x="14" y="17"/>
                    </a:cubicBezTo>
                    <a:cubicBezTo>
                      <a:pt x="15" y="17"/>
                      <a:pt x="16" y="17"/>
                      <a:pt x="18" y="17"/>
                    </a:cubicBezTo>
                    <a:cubicBezTo>
                      <a:pt x="18" y="17"/>
                      <a:pt x="19" y="18"/>
                      <a:pt x="20" y="18"/>
                    </a:cubicBezTo>
                    <a:cubicBezTo>
                      <a:pt x="20" y="18"/>
                      <a:pt x="21" y="18"/>
                      <a:pt x="21" y="18"/>
                    </a:cubicBezTo>
                    <a:cubicBezTo>
                      <a:pt x="24" y="17"/>
                      <a:pt x="26" y="16"/>
                      <a:pt x="29" y="16"/>
                    </a:cubicBezTo>
                    <a:cubicBezTo>
                      <a:pt x="30" y="16"/>
                      <a:pt x="31" y="16"/>
                      <a:pt x="32" y="16"/>
                    </a:cubicBezTo>
                    <a:cubicBezTo>
                      <a:pt x="33" y="16"/>
                      <a:pt x="34" y="16"/>
                      <a:pt x="34" y="16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6" y="16"/>
                      <a:pt x="38" y="17"/>
                      <a:pt x="39" y="17"/>
                    </a:cubicBezTo>
                    <a:cubicBezTo>
                      <a:pt x="40" y="18"/>
                      <a:pt x="41" y="18"/>
                      <a:pt x="42" y="18"/>
                    </a:cubicBezTo>
                    <a:cubicBezTo>
                      <a:pt x="42" y="18"/>
                      <a:pt x="42" y="18"/>
                      <a:pt x="42" y="18"/>
                    </a:cubicBezTo>
                    <a:cubicBezTo>
                      <a:pt x="41" y="19"/>
                      <a:pt x="41" y="19"/>
                      <a:pt x="40" y="19"/>
                    </a:cubicBezTo>
                    <a:cubicBezTo>
                      <a:pt x="40" y="20"/>
                      <a:pt x="40" y="20"/>
                      <a:pt x="39" y="20"/>
                    </a:cubicBezTo>
                    <a:cubicBezTo>
                      <a:pt x="38" y="21"/>
                      <a:pt x="38" y="21"/>
                      <a:pt x="37" y="22"/>
                    </a:cubicBezTo>
                    <a:cubicBezTo>
                      <a:pt x="36" y="22"/>
                      <a:pt x="35" y="23"/>
                      <a:pt x="34" y="23"/>
                    </a:cubicBezTo>
                    <a:cubicBezTo>
                      <a:pt x="32" y="24"/>
                      <a:pt x="30" y="24"/>
                      <a:pt x="28" y="24"/>
                    </a:cubicBezTo>
                    <a:cubicBezTo>
                      <a:pt x="27" y="25"/>
                      <a:pt x="26" y="25"/>
                      <a:pt x="25" y="25"/>
                    </a:cubicBezTo>
                    <a:cubicBezTo>
                      <a:pt x="24" y="25"/>
                      <a:pt x="23" y="25"/>
                      <a:pt x="22" y="25"/>
                    </a:cubicBezTo>
                    <a:cubicBezTo>
                      <a:pt x="23" y="25"/>
                      <a:pt x="24" y="25"/>
                      <a:pt x="25" y="25"/>
                    </a:cubicBezTo>
                    <a:cubicBezTo>
                      <a:pt x="26" y="25"/>
                      <a:pt x="27" y="25"/>
                      <a:pt x="28" y="25"/>
                    </a:cubicBezTo>
                    <a:cubicBezTo>
                      <a:pt x="30" y="25"/>
                      <a:pt x="32" y="24"/>
                      <a:pt x="34" y="24"/>
                    </a:cubicBezTo>
                    <a:cubicBezTo>
                      <a:pt x="35" y="23"/>
                      <a:pt x="36" y="23"/>
                      <a:pt x="37" y="22"/>
                    </a:cubicBezTo>
                    <a:cubicBezTo>
                      <a:pt x="38" y="22"/>
                      <a:pt x="39" y="21"/>
                      <a:pt x="40" y="21"/>
                    </a:cubicBezTo>
                    <a:cubicBezTo>
                      <a:pt x="40" y="21"/>
                      <a:pt x="40" y="20"/>
                      <a:pt x="40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41" y="19"/>
                      <a:pt x="42" y="19"/>
                      <a:pt x="42" y="19"/>
                    </a:cubicBezTo>
                    <a:cubicBezTo>
                      <a:pt x="43" y="19"/>
                      <a:pt x="43" y="18"/>
                      <a:pt x="44" y="18"/>
                    </a:cubicBezTo>
                    <a:cubicBezTo>
                      <a:pt x="44" y="18"/>
                      <a:pt x="45" y="18"/>
                      <a:pt x="46" y="18"/>
                    </a:cubicBezTo>
                    <a:cubicBezTo>
                      <a:pt x="47" y="18"/>
                      <a:pt x="47" y="18"/>
                      <a:pt x="48" y="18"/>
                    </a:cubicBezTo>
                    <a:cubicBezTo>
                      <a:pt x="48" y="18"/>
                      <a:pt x="48" y="18"/>
                      <a:pt x="49" y="18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50" y="18"/>
                      <a:pt x="52" y="18"/>
                      <a:pt x="53" y="18"/>
                    </a:cubicBezTo>
                    <a:cubicBezTo>
                      <a:pt x="52" y="18"/>
                      <a:pt x="52" y="18"/>
                      <a:pt x="51" y="18"/>
                    </a:cubicBezTo>
                    <a:cubicBezTo>
                      <a:pt x="50" y="18"/>
                      <a:pt x="50" y="18"/>
                      <a:pt x="49" y="18"/>
                    </a:cubicBezTo>
                    <a:cubicBezTo>
                      <a:pt x="48" y="18"/>
                      <a:pt x="48" y="17"/>
                      <a:pt x="47" y="17"/>
                    </a:cubicBezTo>
                    <a:cubicBezTo>
                      <a:pt x="47" y="17"/>
                      <a:pt x="47" y="17"/>
                      <a:pt x="46" y="17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6" y="17"/>
                      <a:pt x="45" y="17"/>
                      <a:pt x="45" y="17"/>
                    </a:cubicBezTo>
                    <a:cubicBezTo>
                      <a:pt x="45" y="17"/>
                      <a:pt x="45" y="16"/>
                      <a:pt x="44" y="16"/>
                    </a:cubicBezTo>
                    <a:cubicBezTo>
                      <a:pt x="44" y="16"/>
                      <a:pt x="44" y="16"/>
                      <a:pt x="43" y="16"/>
                    </a:cubicBezTo>
                    <a:cubicBezTo>
                      <a:pt x="41" y="14"/>
                      <a:pt x="40" y="13"/>
                      <a:pt x="39" y="12"/>
                    </a:cubicBezTo>
                    <a:cubicBezTo>
                      <a:pt x="38" y="11"/>
                      <a:pt x="38" y="11"/>
                      <a:pt x="38" y="11"/>
                    </a:cubicBezTo>
                    <a:cubicBezTo>
                      <a:pt x="37" y="10"/>
                      <a:pt x="37" y="10"/>
                      <a:pt x="37" y="9"/>
                    </a:cubicBezTo>
                    <a:cubicBezTo>
                      <a:pt x="36" y="8"/>
                      <a:pt x="36" y="8"/>
                      <a:pt x="35" y="7"/>
                    </a:cubicBezTo>
                    <a:cubicBezTo>
                      <a:pt x="35" y="5"/>
                      <a:pt x="35" y="3"/>
                      <a:pt x="34" y="1"/>
                    </a:cubicBezTo>
                    <a:cubicBezTo>
                      <a:pt x="34" y="2"/>
                      <a:pt x="35" y="3"/>
                      <a:pt x="35" y="4"/>
                    </a:cubicBezTo>
                    <a:cubicBezTo>
                      <a:pt x="35" y="5"/>
                      <a:pt x="35" y="6"/>
                      <a:pt x="35" y="7"/>
                    </a:cubicBezTo>
                    <a:cubicBezTo>
                      <a:pt x="35" y="8"/>
                      <a:pt x="36" y="9"/>
                      <a:pt x="36" y="10"/>
                    </a:cubicBezTo>
                    <a:cubicBezTo>
                      <a:pt x="36" y="10"/>
                      <a:pt x="37" y="10"/>
                      <a:pt x="37" y="11"/>
                    </a:cubicBezTo>
                    <a:cubicBezTo>
                      <a:pt x="37" y="11"/>
                      <a:pt x="38" y="12"/>
                      <a:pt x="38" y="12"/>
                    </a:cubicBezTo>
                    <a:cubicBezTo>
                      <a:pt x="39" y="13"/>
                      <a:pt x="40" y="14"/>
                      <a:pt x="40" y="14"/>
                    </a:cubicBezTo>
                    <a:cubicBezTo>
                      <a:pt x="41" y="15"/>
                      <a:pt x="42" y="16"/>
                      <a:pt x="43" y="16"/>
                    </a:cubicBezTo>
                    <a:cubicBezTo>
                      <a:pt x="43" y="16"/>
                      <a:pt x="4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3" y="17"/>
                      <a:pt x="41" y="17"/>
                      <a:pt x="39" y="16"/>
                    </a:cubicBezTo>
                    <a:cubicBezTo>
                      <a:pt x="39" y="16"/>
                      <a:pt x="39" y="16"/>
                      <a:pt x="38" y="16"/>
                    </a:cubicBezTo>
                    <a:cubicBezTo>
                      <a:pt x="38" y="16"/>
                      <a:pt x="38" y="15"/>
                      <a:pt x="37" y="15"/>
                    </a:cubicBezTo>
                    <a:cubicBezTo>
                      <a:pt x="36" y="15"/>
                      <a:pt x="36" y="14"/>
                      <a:pt x="35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3"/>
                      <a:pt x="35" y="13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1"/>
                      <a:pt x="33" y="11"/>
                      <a:pt x="33" y="10"/>
                    </a:cubicBezTo>
                    <a:cubicBezTo>
                      <a:pt x="32" y="9"/>
                      <a:pt x="32" y="9"/>
                      <a:pt x="31" y="8"/>
                    </a:cubicBezTo>
                    <a:cubicBezTo>
                      <a:pt x="30" y="6"/>
                      <a:pt x="28" y="4"/>
                      <a:pt x="26" y="3"/>
                    </a:cubicBezTo>
                    <a:cubicBezTo>
                      <a:pt x="26" y="2"/>
                      <a:pt x="25" y="1"/>
                      <a:pt x="24" y="0"/>
                    </a:cubicBezTo>
                    <a:cubicBezTo>
                      <a:pt x="23" y="0"/>
                      <a:pt x="22" y="0"/>
                      <a:pt x="20" y="0"/>
                    </a:cubicBezTo>
                    <a:cubicBezTo>
                      <a:pt x="21" y="0"/>
                      <a:pt x="22" y="1"/>
                      <a:pt x="23" y="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74" name="Freeform 1971"/>
              <p:cNvSpPr/>
              <p:nvPr/>
            </p:nvSpPr>
            <p:spPr>
              <a:xfrm>
                <a:off x="4167141" y="5400707"/>
                <a:ext cx="139701" cy="112713"/>
              </a:xfrm>
              <a:custGeom>
                <a:avLst/>
                <a:gdLst>
                  <a:gd name="txL" fmla="*/ 0 w 37"/>
                  <a:gd name="txT" fmla="*/ 0 h 30"/>
                  <a:gd name="txR" fmla="*/ 37 w 37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30">
                    <a:moveTo>
                      <a:pt x="37" y="30"/>
                    </a:moveTo>
                    <a:cubicBezTo>
                      <a:pt x="30" y="26"/>
                      <a:pt x="22" y="24"/>
                      <a:pt x="15" y="18"/>
                    </a:cubicBezTo>
                    <a:cubicBezTo>
                      <a:pt x="12" y="16"/>
                      <a:pt x="9" y="12"/>
                      <a:pt x="7" y="9"/>
                    </a:cubicBezTo>
                    <a:cubicBezTo>
                      <a:pt x="5" y="6"/>
                      <a:pt x="3" y="2"/>
                      <a:pt x="0" y="0"/>
                    </a:cubicBezTo>
                    <a:cubicBezTo>
                      <a:pt x="1" y="6"/>
                      <a:pt x="2" y="11"/>
                      <a:pt x="4" y="16"/>
                    </a:cubicBezTo>
                    <a:cubicBezTo>
                      <a:pt x="7" y="20"/>
                      <a:pt x="14" y="23"/>
                      <a:pt x="17" y="25"/>
                    </a:cubicBezTo>
                    <a:cubicBezTo>
                      <a:pt x="24" y="27"/>
                      <a:pt x="30" y="28"/>
                      <a:pt x="37" y="3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75" name="Picture 1973"/>
              <p:cNvPicPr>
                <a:picLocks noChangeAspect="1"/>
              </p:cNvPicPr>
              <p:nvPr/>
            </p:nvPicPr>
            <p:blipFill>
              <a:blip r:embed="rId26"/>
              <a:stretch>
                <a:fillRect/>
              </a:stretch>
            </p:blipFill>
            <p:spPr>
              <a:xfrm>
                <a:off x="4330654" y="5373719"/>
                <a:ext cx="112713" cy="21431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76" name="Freeform 1974"/>
              <p:cNvSpPr/>
              <p:nvPr/>
            </p:nvSpPr>
            <p:spPr>
              <a:xfrm>
                <a:off x="4246516" y="5356257"/>
                <a:ext cx="98426" cy="173039"/>
              </a:xfrm>
              <a:custGeom>
                <a:avLst/>
                <a:gdLst>
                  <a:gd name="txL" fmla="*/ 0 w 26"/>
                  <a:gd name="txT" fmla="*/ 0 h 46"/>
                  <a:gd name="txR" fmla="*/ 26 w 26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46">
                    <a:moveTo>
                      <a:pt x="20" y="23"/>
                    </a:moveTo>
                    <a:cubicBezTo>
                      <a:pt x="20" y="27"/>
                      <a:pt x="20" y="34"/>
                      <a:pt x="21" y="38"/>
                    </a:cubicBezTo>
                    <a:cubicBezTo>
                      <a:pt x="22" y="41"/>
                      <a:pt x="25" y="46"/>
                      <a:pt x="25" y="46"/>
                    </a:cubicBezTo>
                    <a:cubicBezTo>
                      <a:pt x="24" y="42"/>
                      <a:pt x="24" y="37"/>
                      <a:pt x="24" y="32"/>
                    </a:cubicBezTo>
                    <a:cubicBezTo>
                      <a:pt x="25" y="26"/>
                      <a:pt x="26" y="21"/>
                      <a:pt x="26" y="15"/>
                    </a:cubicBezTo>
                    <a:cubicBezTo>
                      <a:pt x="26" y="10"/>
                      <a:pt x="23" y="6"/>
                      <a:pt x="19" y="2"/>
                    </a:cubicBezTo>
                    <a:cubicBezTo>
                      <a:pt x="19" y="2"/>
                      <a:pt x="18" y="1"/>
                      <a:pt x="17" y="1"/>
                    </a:cubicBezTo>
                    <a:cubicBezTo>
                      <a:pt x="12" y="0"/>
                      <a:pt x="6" y="0"/>
                      <a:pt x="0" y="1"/>
                    </a:cubicBezTo>
                    <a:cubicBezTo>
                      <a:pt x="2" y="2"/>
                      <a:pt x="5" y="2"/>
                      <a:pt x="7" y="4"/>
                    </a:cubicBezTo>
                    <a:cubicBezTo>
                      <a:pt x="16" y="10"/>
                      <a:pt x="20" y="18"/>
                      <a:pt x="20" y="2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77" name="Freeform 1975"/>
              <p:cNvSpPr/>
              <p:nvPr/>
            </p:nvSpPr>
            <p:spPr>
              <a:xfrm>
                <a:off x="4167141" y="5375307"/>
                <a:ext cx="233364" cy="217489"/>
              </a:xfrm>
              <a:custGeom>
                <a:avLst/>
                <a:gdLst>
                  <a:gd name="txL" fmla="*/ 0 w 62"/>
                  <a:gd name="txT" fmla="*/ 0 h 58"/>
                  <a:gd name="txR" fmla="*/ 62 w 62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58">
                    <a:moveTo>
                      <a:pt x="38" y="10"/>
                    </a:moveTo>
                    <a:cubicBezTo>
                      <a:pt x="39" y="11"/>
                      <a:pt x="39" y="13"/>
                      <a:pt x="40" y="15"/>
                    </a:cubicBezTo>
                    <a:cubicBezTo>
                      <a:pt x="40" y="18"/>
                      <a:pt x="41" y="22"/>
                      <a:pt x="41" y="25"/>
                    </a:cubicBezTo>
                    <a:cubicBezTo>
                      <a:pt x="41" y="27"/>
                      <a:pt x="41" y="29"/>
                      <a:pt x="41" y="31"/>
                    </a:cubicBezTo>
                    <a:cubicBezTo>
                      <a:pt x="41" y="32"/>
                      <a:pt x="41" y="32"/>
                      <a:pt x="41" y="33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1" y="37"/>
                      <a:pt x="42" y="38"/>
                      <a:pt x="42" y="39"/>
                    </a:cubicBezTo>
                    <a:cubicBezTo>
                      <a:pt x="41" y="38"/>
                      <a:pt x="40" y="36"/>
                      <a:pt x="40" y="35"/>
                    </a:cubicBezTo>
                    <a:cubicBezTo>
                      <a:pt x="39" y="34"/>
                      <a:pt x="39" y="34"/>
                      <a:pt x="38" y="33"/>
                    </a:cubicBezTo>
                    <a:cubicBezTo>
                      <a:pt x="38" y="32"/>
                      <a:pt x="38" y="31"/>
                      <a:pt x="37" y="30"/>
                    </a:cubicBezTo>
                    <a:cubicBezTo>
                      <a:pt x="36" y="29"/>
                      <a:pt x="35" y="27"/>
                      <a:pt x="34" y="26"/>
                    </a:cubicBezTo>
                    <a:cubicBezTo>
                      <a:pt x="33" y="25"/>
                      <a:pt x="33" y="23"/>
                      <a:pt x="32" y="22"/>
                    </a:cubicBezTo>
                    <a:cubicBezTo>
                      <a:pt x="31" y="21"/>
                      <a:pt x="30" y="19"/>
                      <a:pt x="30" y="17"/>
                    </a:cubicBezTo>
                    <a:cubicBezTo>
                      <a:pt x="29" y="16"/>
                      <a:pt x="29" y="16"/>
                      <a:pt x="28" y="15"/>
                    </a:cubicBezTo>
                    <a:cubicBezTo>
                      <a:pt x="28" y="14"/>
                      <a:pt x="27" y="13"/>
                      <a:pt x="27" y="12"/>
                    </a:cubicBezTo>
                    <a:cubicBezTo>
                      <a:pt x="25" y="10"/>
                      <a:pt x="24" y="8"/>
                      <a:pt x="23" y="7"/>
                    </a:cubicBezTo>
                    <a:cubicBezTo>
                      <a:pt x="22" y="6"/>
                      <a:pt x="21" y="5"/>
                      <a:pt x="21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20" y="4"/>
                      <a:pt x="21" y="6"/>
                      <a:pt x="23" y="7"/>
                    </a:cubicBezTo>
                    <a:cubicBezTo>
                      <a:pt x="24" y="9"/>
                      <a:pt x="25" y="11"/>
                      <a:pt x="26" y="12"/>
                    </a:cubicBezTo>
                    <a:cubicBezTo>
                      <a:pt x="26" y="13"/>
                      <a:pt x="27" y="14"/>
                      <a:pt x="27" y="15"/>
                    </a:cubicBezTo>
                    <a:cubicBezTo>
                      <a:pt x="28" y="16"/>
                      <a:pt x="28" y="17"/>
                      <a:pt x="29" y="18"/>
                    </a:cubicBezTo>
                    <a:cubicBezTo>
                      <a:pt x="29" y="18"/>
                      <a:pt x="29" y="19"/>
                      <a:pt x="29" y="19"/>
                    </a:cubicBezTo>
                    <a:cubicBezTo>
                      <a:pt x="26" y="16"/>
                      <a:pt x="23" y="13"/>
                      <a:pt x="19" y="10"/>
                    </a:cubicBezTo>
                    <a:cubicBezTo>
                      <a:pt x="16" y="8"/>
                      <a:pt x="13" y="6"/>
                      <a:pt x="10" y="4"/>
                    </a:cubicBezTo>
                    <a:cubicBezTo>
                      <a:pt x="8" y="3"/>
                      <a:pt x="7" y="2"/>
                      <a:pt x="5" y="2"/>
                    </a:cubicBezTo>
                    <a:cubicBezTo>
                      <a:pt x="3" y="1"/>
                      <a:pt x="2" y="0"/>
                      <a:pt x="0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3" y="2"/>
                      <a:pt x="4" y="2"/>
                      <a:pt x="5" y="2"/>
                    </a:cubicBezTo>
                    <a:cubicBezTo>
                      <a:pt x="6" y="3"/>
                      <a:pt x="8" y="4"/>
                      <a:pt x="9" y="5"/>
                    </a:cubicBezTo>
                    <a:cubicBezTo>
                      <a:pt x="12" y="7"/>
                      <a:pt x="15" y="9"/>
                      <a:pt x="18" y="11"/>
                    </a:cubicBezTo>
                    <a:cubicBezTo>
                      <a:pt x="24" y="16"/>
                      <a:pt x="29" y="21"/>
                      <a:pt x="33" y="27"/>
                    </a:cubicBezTo>
                    <a:cubicBezTo>
                      <a:pt x="34" y="28"/>
                      <a:pt x="35" y="30"/>
                      <a:pt x="36" y="31"/>
                    </a:cubicBezTo>
                    <a:cubicBezTo>
                      <a:pt x="36" y="32"/>
                      <a:pt x="36" y="33"/>
                      <a:pt x="37" y="34"/>
                    </a:cubicBezTo>
                    <a:cubicBezTo>
                      <a:pt x="37" y="34"/>
                      <a:pt x="38" y="35"/>
                      <a:pt x="38" y="36"/>
                    </a:cubicBezTo>
                    <a:cubicBezTo>
                      <a:pt x="38" y="36"/>
                      <a:pt x="38" y="36"/>
                      <a:pt x="38" y="36"/>
                    </a:cubicBezTo>
                    <a:cubicBezTo>
                      <a:pt x="38" y="36"/>
                      <a:pt x="38" y="36"/>
                      <a:pt x="38" y="36"/>
                    </a:cubicBezTo>
                    <a:cubicBezTo>
                      <a:pt x="37" y="36"/>
                      <a:pt x="36" y="35"/>
                      <a:pt x="35" y="35"/>
                    </a:cubicBezTo>
                    <a:cubicBezTo>
                      <a:pt x="34" y="34"/>
                      <a:pt x="33" y="34"/>
                      <a:pt x="32" y="33"/>
                    </a:cubicBezTo>
                    <a:cubicBezTo>
                      <a:pt x="29" y="32"/>
                      <a:pt x="25" y="31"/>
                      <a:pt x="21" y="29"/>
                    </a:cubicBezTo>
                    <a:cubicBezTo>
                      <a:pt x="21" y="29"/>
                      <a:pt x="20" y="28"/>
                      <a:pt x="19" y="28"/>
                    </a:cubicBezTo>
                    <a:cubicBezTo>
                      <a:pt x="18" y="27"/>
                      <a:pt x="17" y="26"/>
                      <a:pt x="17" y="26"/>
                    </a:cubicBezTo>
                    <a:cubicBezTo>
                      <a:pt x="15" y="24"/>
                      <a:pt x="14" y="23"/>
                      <a:pt x="12" y="22"/>
                    </a:cubicBezTo>
                    <a:cubicBezTo>
                      <a:pt x="11" y="20"/>
                      <a:pt x="10" y="19"/>
                      <a:pt x="8" y="17"/>
                    </a:cubicBezTo>
                    <a:cubicBezTo>
                      <a:pt x="7" y="16"/>
                      <a:pt x="6" y="14"/>
                      <a:pt x="5" y="12"/>
                    </a:cubicBezTo>
                    <a:cubicBezTo>
                      <a:pt x="6" y="14"/>
                      <a:pt x="7" y="16"/>
                      <a:pt x="8" y="17"/>
                    </a:cubicBezTo>
                    <a:cubicBezTo>
                      <a:pt x="9" y="19"/>
                      <a:pt x="11" y="21"/>
                      <a:pt x="12" y="22"/>
                    </a:cubicBezTo>
                    <a:cubicBezTo>
                      <a:pt x="13" y="24"/>
                      <a:pt x="15" y="25"/>
                      <a:pt x="16" y="26"/>
                    </a:cubicBezTo>
                    <a:cubicBezTo>
                      <a:pt x="17" y="27"/>
                      <a:pt x="18" y="28"/>
                      <a:pt x="18" y="28"/>
                    </a:cubicBezTo>
                    <a:cubicBezTo>
                      <a:pt x="19" y="29"/>
                      <a:pt x="20" y="29"/>
                      <a:pt x="21" y="30"/>
                    </a:cubicBezTo>
                    <a:cubicBezTo>
                      <a:pt x="25" y="32"/>
                      <a:pt x="28" y="33"/>
                      <a:pt x="32" y="34"/>
                    </a:cubicBezTo>
                    <a:cubicBezTo>
                      <a:pt x="34" y="35"/>
                      <a:pt x="36" y="36"/>
                      <a:pt x="37" y="37"/>
                    </a:cubicBezTo>
                    <a:cubicBezTo>
                      <a:pt x="38" y="38"/>
                      <a:pt x="39" y="38"/>
                      <a:pt x="39" y="39"/>
                    </a:cubicBezTo>
                    <a:cubicBezTo>
                      <a:pt x="40" y="39"/>
                      <a:pt x="40" y="40"/>
                      <a:pt x="40" y="40"/>
                    </a:cubicBezTo>
                    <a:cubicBezTo>
                      <a:pt x="42" y="42"/>
                      <a:pt x="43" y="44"/>
                      <a:pt x="44" y="45"/>
                    </a:cubicBezTo>
                    <a:cubicBezTo>
                      <a:pt x="45" y="46"/>
                      <a:pt x="47" y="48"/>
                      <a:pt x="48" y="49"/>
                    </a:cubicBezTo>
                    <a:cubicBezTo>
                      <a:pt x="48" y="49"/>
                      <a:pt x="47" y="49"/>
                      <a:pt x="47" y="49"/>
                    </a:cubicBezTo>
                    <a:cubicBezTo>
                      <a:pt x="46" y="49"/>
                      <a:pt x="45" y="49"/>
                      <a:pt x="45" y="49"/>
                    </a:cubicBezTo>
                    <a:cubicBezTo>
                      <a:pt x="44" y="49"/>
                      <a:pt x="43" y="49"/>
                      <a:pt x="42" y="49"/>
                    </a:cubicBezTo>
                    <a:cubicBezTo>
                      <a:pt x="41" y="49"/>
                      <a:pt x="39" y="49"/>
                      <a:pt x="37" y="49"/>
                    </a:cubicBezTo>
                    <a:cubicBezTo>
                      <a:pt x="36" y="49"/>
                      <a:pt x="34" y="49"/>
                      <a:pt x="33" y="48"/>
                    </a:cubicBezTo>
                    <a:cubicBezTo>
                      <a:pt x="29" y="47"/>
                      <a:pt x="26" y="46"/>
                      <a:pt x="23" y="45"/>
                    </a:cubicBezTo>
                    <a:cubicBezTo>
                      <a:pt x="22" y="44"/>
                      <a:pt x="21" y="43"/>
                      <a:pt x="19" y="43"/>
                    </a:cubicBezTo>
                    <a:cubicBezTo>
                      <a:pt x="18" y="42"/>
                      <a:pt x="16" y="41"/>
                      <a:pt x="15" y="40"/>
                    </a:cubicBezTo>
                    <a:cubicBezTo>
                      <a:pt x="16" y="41"/>
                      <a:pt x="18" y="42"/>
                      <a:pt x="19" y="43"/>
                    </a:cubicBezTo>
                    <a:cubicBezTo>
                      <a:pt x="20" y="44"/>
                      <a:pt x="22" y="45"/>
                      <a:pt x="23" y="45"/>
                    </a:cubicBezTo>
                    <a:cubicBezTo>
                      <a:pt x="26" y="47"/>
                      <a:pt x="29" y="48"/>
                      <a:pt x="32" y="49"/>
                    </a:cubicBezTo>
                    <a:cubicBezTo>
                      <a:pt x="34" y="49"/>
                      <a:pt x="36" y="50"/>
                      <a:pt x="37" y="50"/>
                    </a:cubicBezTo>
                    <a:cubicBezTo>
                      <a:pt x="39" y="50"/>
                      <a:pt x="41" y="50"/>
                      <a:pt x="42" y="50"/>
                    </a:cubicBezTo>
                    <a:cubicBezTo>
                      <a:pt x="43" y="50"/>
                      <a:pt x="43" y="50"/>
                      <a:pt x="43" y="50"/>
                    </a:cubicBezTo>
                    <a:cubicBezTo>
                      <a:pt x="44" y="50"/>
                      <a:pt x="44" y="50"/>
                      <a:pt x="45" y="50"/>
                    </a:cubicBezTo>
                    <a:cubicBezTo>
                      <a:pt x="45" y="50"/>
                      <a:pt x="46" y="50"/>
                      <a:pt x="47" y="50"/>
                    </a:cubicBezTo>
                    <a:cubicBezTo>
                      <a:pt x="48" y="50"/>
                      <a:pt x="49" y="50"/>
                      <a:pt x="49" y="50"/>
                    </a:cubicBezTo>
                    <a:cubicBezTo>
                      <a:pt x="50" y="51"/>
                      <a:pt x="51" y="52"/>
                      <a:pt x="52" y="53"/>
                    </a:cubicBezTo>
                    <a:cubicBezTo>
                      <a:pt x="53" y="53"/>
                      <a:pt x="54" y="54"/>
                      <a:pt x="55" y="55"/>
                    </a:cubicBezTo>
                    <a:cubicBezTo>
                      <a:pt x="56" y="55"/>
                      <a:pt x="56" y="55"/>
                      <a:pt x="56" y="55"/>
                    </a:cubicBezTo>
                    <a:cubicBezTo>
                      <a:pt x="56" y="55"/>
                      <a:pt x="56" y="55"/>
                      <a:pt x="56" y="55"/>
                    </a:cubicBezTo>
                    <a:cubicBezTo>
                      <a:pt x="56" y="55"/>
                      <a:pt x="57" y="55"/>
                      <a:pt x="57" y="56"/>
                    </a:cubicBezTo>
                    <a:cubicBezTo>
                      <a:pt x="59" y="56"/>
                      <a:pt x="60" y="57"/>
                      <a:pt x="62" y="58"/>
                    </a:cubicBezTo>
                    <a:cubicBezTo>
                      <a:pt x="61" y="57"/>
                      <a:pt x="60" y="57"/>
                      <a:pt x="60" y="56"/>
                    </a:cubicBezTo>
                    <a:cubicBezTo>
                      <a:pt x="59" y="56"/>
                      <a:pt x="58" y="55"/>
                      <a:pt x="58" y="55"/>
                    </a:cubicBezTo>
                    <a:cubicBezTo>
                      <a:pt x="57" y="54"/>
                      <a:pt x="56" y="53"/>
                      <a:pt x="55" y="52"/>
                    </a:cubicBezTo>
                    <a:cubicBezTo>
                      <a:pt x="54" y="52"/>
                      <a:pt x="54" y="52"/>
                      <a:pt x="54" y="52"/>
                    </a:cubicBezTo>
                    <a:cubicBezTo>
                      <a:pt x="54" y="51"/>
                      <a:pt x="54" y="51"/>
                      <a:pt x="53" y="51"/>
                    </a:cubicBezTo>
                    <a:cubicBezTo>
                      <a:pt x="53" y="50"/>
                      <a:pt x="53" y="50"/>
                      <a:pt x="53" y="50"/>
                    </a:cubicBezTo>
                    <a:cubicBezTo>
                      <a:pt x="53" y="49"/>
                      <a:pt x="52" y="49"/>
                      <a:pt x="52" y="49"/>
                    </a:cubicBezTo>
                    <a:cubicBezTo>
                      <a:pt x="52" y="48"/>
                      <a:pt x="52" y="47"/>
                      <a:pt x="51" y="47"/>
                    </a:cubicBezTo>
                    <a:cubicBezTo>
                      <a:pt x="50" y="44"/>
                      <a:pt x="49" y="40"/>
                      <a:pt x="49" y="37"/>
                    </a:cubicBezTo>
                    <a:cubicBezTo>
                      <a:pt x="49" y="36"/>
                      <a:pt x="48" y="36"/>
                      <a:pt x="48" y="35"/>
                    </a:cubicBezTo>
                    <a:cubicBezTo>
                      <a:pt x="48" y="34"/>
                      <a:pt x="48" y="33"/>
                      <a:pt x="48" y="33"/>
                    </a:cubicBezTo>
                    <a:cubicBezTo>
                      <a:pt x="48" y="31"/>
                      <a:pt x="49" y="29"/>
                      <a:pt x="49" y="28"/>
                    </a:cubicBezTo>
                    <a:cubicBezTo>
                      <a:pt x="50" y="25"/>
                      <a:pt x="52" y="22"/>
                      <a:pt x="53" y="19"/>
                    </a:cubicBezTo>
                    <a:cubicBezTo>
                      <a:pt x="52" y="20"/>
                      <a:pt x="51" y="22"/>
                      <a:pt x="51" y="23"/>
                    </a:cubicBezTo>
                    <a:cubicBezTo>
                      <a:pt x="50" y="25"/>
                      <a:pt x="49" y="26"/>
                      <a:pt x="49" y="28"/>
                    </a:cubicBezTo>
                    <a:cubicBezTo>
                      <a:pt x="48" y="29"/>
                      <a:pt x="48" y="31"/>
                      <a:pt x="48" y="32"/>
                    </a:cubicBezTo>
                    <a:cubicBezTo>
                      <a:pt x="47" y="33"/>
                      <a:pt x="47" y="34"/>
                      <a:pt x="48" y="35"/>
                    </a:cubicBezTo>
                    <a:cubicBezTo>
                      <a:pt x="48" y="36"/>
                      <a:pt x="48" y="37"/>
                      <a:pt x="48" y="37"/>
                    </a:cubicBezTo>
                    <a:cubicBezTo>
                      <a:pt x="48" y="39"/>
                      <a:pt x="48" y="41"/>
                      <a:pt x="49" y="42"/>
                    </a:cubicBezTo>
                    <a:cubicBezTo>
                      <a:pt x="49" y="44"/>
                      <a:pt x="50" y="45"/>
                      <a:pt x="50" y="47"/>
                    </a:cubicBezTo>
                    <a:cubicBezTo>
                      <a:pt x="51" y="48"/>
                      <a:pt x="51" y="49"/>
                      <a:pt x="51" y="49"/>
                    </a:cubicBezTo>
                    <a:cubicBezTo>
                      <a:pt x="51" y="49"/>
                      <a:pt x="51" y="49"/>
                      <a:pt x="51" y="49"/>
                    </a:cubicBezTo>
                    <a:cubicBezTo>
                      <a:pt x="49" y="48"/>
                      <a:pt x="47" y="46"/>
                      <a:pt x="46" y="44"/>
                    </a:cubicBezTo>
                    <a:cubicBezTo>
                      <a:pt x="45" y="43"/>
                      <a:pt x="45" y="43"/>
                      <a:pt x="45" y="43"/>
                    </a:cubicBezTo>
                    <a:cubicBezTo>
                      <a:pt x="44" y="42"/>
                      <a:pt x="44" y="41"/>
                      <a:pt x="44" y="41"/>
                    </a:cubicBezTo>
                    <a:cubicBezTo>
                      <a:pt x="43" y="39"/>
                      <a:pt x="43" y="38"/>
                      <a:pt x="43" y="36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2" y="32"/>
                      <a:pt x="42" y="32"/>
                      <a:pt x="42" y="31"/>
                    </a:cubicBezTo>
                    <a:cubicBezTo>
                      <a:pt x="42" y="29"/>
                      <a:pt x="42" y="27"/>
                      <a:pt x="42" y="25"/>
                    </a:cubicBezTo>
                    <a:cubicBezTo>
                      <a:pt x="42" y="22"/>
                      <a:pt x="42" y="18"/>
                      <a:pt x="41" y="15"/>
                    </a:cubicBezTo>
                    <a:cubicBezTo>
                      <a:pt x="40" y="13"/>
                      <a:pt x="40" y="11"/>
                      <a:pt x="39" y="9"/>
                    </a:cubicBezTo>
                    <a:cubicBezTo>
                      <a:pt x="38" y="8"/>
                      <a:pt x="37" y="6"/>
                      <a:pt x="36" y="5"/>
                    </a:cubicBezTo>
                    <a:cubicBezTo>
                      <a:pt x="37" y="7"/>
                      <a:pt x="37" y="8"/>
                      <a:pt x="38" y="1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78" name="Freeform 1976"/>
              <p:cNvSpPr/>
              <p:nvPr/>
            </p:nvSpPr>
            <p:spPr>
              <a:xfrm>
                <a:off x="5305385" y="6032536"/>
                <a:ext cx="60325" cy="176214"/>
              </a:xfrm>
              <a:custGeom>
                <a:avLst/>
                <a:gdLst>
                  <a:gd name="txL" fmla="*/ 0 w 16"/>
                  <a:gd name="txT" fmla="*/ 0 h 47"/>
                  <a:gd name="txR" fmla="*/ 16 w 16"/>
                  <a:gd name="txB" fmla="*/ 47 h 47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6" h="47">
                    <a:moveTo>
                      <a:pt x="14" y="0"/>
                    </a:moveTo>
                    <a:cubicBezTo>
                      <a:pt x="13" y="8"/>
                      <a:pt x="14" y="17"/>
                      <a:pt x="11" y="25"/>
                    </a:cubicBezTo>
                    <a:cubicBezTo>
                      <a:pt x="10" y="29"/>
                      <a:pt x="8" y="33"/>
                      <a:pt x="5" y="37"/>
                    </a:cubicBezTo>
                    <a:cubicBezTo>
                      <a:pt x="3" y="39"/>
                      <a:pt x="0" y="43"/>
                      <a:pt x="0" y="47"/>
                    </a:cubicBezTo>
                    <a:cubicBezTo>
                      <a:pt x="4" y="44"/>
                      <a:pt x="9" y="40"/>
                      <a:pt x="13" y="37"/>
                    </a:cubicBezTo>
                    <a:cubicBezTo>
                      <a:pt x="16" y="32"/>
                      <a:pt x="16" y="24"/>
                      <a:pt x="16" y="21"/>
                    </a:cubicBezTo>
                    <a:cubicBezTo>
                      <a:pt x="16" y="14"/>
                      <a:pt x="15" y="7"/>
                      <a:pt x="14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79" name="Freeform 1979"/>
              <p:cNvSpPr/>
              <p:nvPr/>
            </p:nvSpPr>
            <p:spPr>
              <a:xfrm>
                <a:off x="5211722" y="5994436"/>
                <a:ext cx="146051" cy="153989"/>
              </a:xfrm>
              <a:custGeom>
                <a:avLst/>
                <a:gdLst>
                  <a:gd name="txL" fmla="*/ 0 w 39"/>
                  <a:gd name="txT" fmla="*/ 0 h 41"/>
                  <a:gd name="txR" fmla="*/ 39 w 39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41">
                    <a:moveTo>
                      <a:pt x="19" y="13"/>
                    </a:moveTo>
                    <a:cubicBezTo>
                      <a:pt x="23" y="12"/>
                      <a:pt x="30" y="9"/>
                      <a:pt x="33" y="7"/>
                    </a:cubicBezTo>
                    <a:cubicBezTo>
                      <a:pt x="35" y="5"/>
                      <a:pt x="39" y="0"/>
                      <a:pt x="39" y="0"/>
                    </a:cubicBezTo>
                    <a:cubicBezTo>
                      <a:pt x="36" y="3"/>
                      <a:pt x="31" y="5"/>
                      <a:pt x="26" y="6"/>
                    </a:cubicBezTo>
                    <a:cubicBezTo>
                      <a:pt x="21" y="8"/>
                      <a:pt x="15" y="9"/>
                      <a:pt x="10" y="10"/>
                    </a:cubicBezTo>
                    <a:cubicBezTo>
                      <a:pt x="5" y="12"/>
                      <a:pt x="2" y="17"/>
                      <a:pt x="0" y="22"/>
                    </a:cubicBezTo>
                    <a:cubicBezTo>
                      <a:pt x="0" y="23"/>
                      <a:pt x="0" y="23"/>
                      <a:pt x="0" y="24"/>
                    </a:cubicBezTo>
                    <a:cubicBezTo>
                      <a:pt x="1" y="30"/>
                      <a:pt x="3" y="35"/>
                      <a:pt x="6" y="41"/>
                    </a:cubicBezTo>
                    <a:cubicBezTo>
                      <a:pt x="6" y="38"/>
                      <a:pt x="5" y="35"/>
                      <a:pt x="6" y="33"/>
                    </a:cubicBezTo>
                    <a:cubicBezTo>
                      <a:pt x="8" y="22"/>
                      <a:pt x="15" y="16"/>
                      <a:pt x="19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80" name="Freeform 1980"/>
              <p:cNvSpPr/>
              <p:nvPr/>
            </p:nvSpPr>
            <p:spPr>
              <a:xfrm>
                <a:off x="5245060" y="5915061"/>
                <a:ext cx="165101" cy="301627"/>
              </a:xfrm>
              <a:custGeom>
                <a:avLst/>
                <a:gdLst>
                  <a:gd name="txL" fmla="*/ 0 w 44"/>
                  <a:gd name="txT" fmla="*/ 0 h 80"/>
                  <a:gd name="txR" fmla="*/ 44 w 44"/>
                  <a:gd name="txB" fmla="*/ 80 h 8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80">
                    <a:moveTo>
                      <a:pt x="4" y="40"/>
                    </a:moveTo>
                    <a:cubicBezTo>
                      <a:pt x="5" y="39"/>
                      <a:pt x="7" y="38"/>
                      <a:pt x="8" y="37"/>
                    </a:cubicBezTo>
                    <a:cubicBezTo>
                      <a:pt x="11" y="35"/>
                      <a:pt x="14" y="33"/>
                      <a:pt x="17" y="32"/>
                    </a:cubicBezTo>
                    <a:cubicBezTo>
                      <a:pt x="19" y="31"/>
                      <a:pt x="21" y="30"/>
                      <a:pt x="22" y="29"/>
                    </a:cubicBezTo>
                    <a:cubicBezTo>
                      <a:pt x="23" y="29"/>
                      <a:pt x="24" y="29"/>
                      <a:pt x="25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8"/>
                      <a:pt x="27" y="28"/>
                      <a:pt x="27" y="27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8" y="27"/>
                      <a:pt x="29" y="26"/>
                      <a:pt x="30" y="26"/>
                    </a:cubicBezTo>
                    <a:cubicBezTo>
                      <a:pt x="29" y="27"/>
                      <a:pt x="28" y="28"/>
                      <a:pt x="27" y="29"/>
                    </a:cubicBezTo>
                    <a:cubicBezTo>
                      <a:pt x="27" y="30"/>
                      <a:pt x="26" y="30"/>
                      <a:pt x="25" y="31"/>
                    </a:cubicBezTo>
                    <a:cubicBezTo>
                      <a:pt x="25" y="32"/>
                      <a:pt x="24" y="33"/>
                      <a:pt x="24" y="33"/>
                    </a:cubicBezTo>
                    <a:cubicBezTo>
                      <a:pt x="22" y="35"/>
                      <a:pt x="21" y="36"/>
                      <a:pt x="20" y="38"/>
                    </a:cubicBezTo>
                    <a:cubicBezTo>
                      <a:pt x="19" y="39"/>
                      <a:pt x="19" y="40"/>
                      <a:pt x="18" y="42"/>
                    </a:cubicBezTo>
                    <a:cubicBezTo>
                      <a:pt x="17" y="43"/>
                      <a:pt x="15" y="44"/>
                      <a:pt x="14" y="45"/>
                    </a:cubicBezTo>
                    <a:cubicBezTo>
                      <a:pt x="13" y="46"/>
                      <a:pt x="13" y="47"/>
                      <a:pt x="12" y="48"/>
                    </a:cubicBezTo>
                    <a:cubicBezTo>
                      <a:pt x="11" y="49"/>
                      <a:pt x="11" y="49"/>
                      <a:pt x="10" y="50"/>
                    </a:cubicBezTo>
                    <a:cubicBezTo>
                      <a:pt x="9" y="52"/>
                      <a:pt x="8" y="54"/>
                      <a:pt x="7" y="56"/>
                    </a:cubicBezTo>
                    <a:cubicBezTo>
                      <a:pt x="6" y="57"/>
                      <a:pt x="6" y="58"/>
                      <a:pt x="6" y="59"/>
                    </a:cubicBezTo>
                    <a:cubicBezTo>
                      <a:pt x="6" y="60"/>
                      <a:pt x="5" y="61"/>
                      <a:pt x="6" y="62"/>
                    </a:cubicBezTo>
                    <a:cubicBezTo>
                      <a:pt x="6" y="60"/>
                      <a:pt x="6" y="58"/>
                      <a:pt x="7" y="56"/>
                    </a:cubicBezTo>
                    <a:cubicBezTo>
                      <a:pt x="8" y="54"/>
                      <a:pt x="10" y="52"/>
                      <a:pt x="11" y="51"/>
                    </a:cubicBezTo>
                    <a:cubicBezTo>
                      <a:pt x="12" y="50"/>
                      <a:pt x="12" y="49"/>
                      <a:pt x="13" y="48"/>
                    </a:cubicBezTo>
                    <a:cubicBezTo>
                      <a:pt x="14" y="48"/>
                      <a:pt x="14" y="47"/>
                      <a:pt x="15" y="46"/>
                    </a:cubicBezTo>
                    <a:cubicBezTo>
                      <a:pt x="15" y="46"/>
                      <a:pt x="16" y="45"/>
                      <a:pt x="16" y="45"/>
                    </a:cubicBezTo>
                    <a:cubicBezTo>
                      <a:pt x="14" y="49"/>
                      <a:pt x="12" y="54"/>
                      <a:pt x="11" y="58"/>
                    </a:cubicBezTo>
                    <a:cubicBezTo>
                      <a:pt x="10" y="62"/>
                      <a:pt x="9" y="65"/>
                      <a:pt x="9" y="69"/>
                    </a:cubicBezTo>
                    <a:cubicBezTo>
                      <a:pt x="8" y="71"/>
                      <a:pt x="8" y="73"/>
                      <a:pt x="8" y="75"/>
                    </a:cubicBezTo>
                    <a:cubicBezTo>
                      <a:pt x="8" y="76"/>
                      <a:pt x="8" y="78"/>
                      <a:pt x="9" y="80"/>
                    </a:cubicBezTo>
                    <a:cubicBezTo>
                      <a:pt x="9" y="79"/>
                      <a:pt x="9" y="78"/>
                      <a:pt x="9" y="77"/>
                    </a:cubicBezTo>
                    <a:cubicBezTo>
                      <a:pt x="9" y="76"/>
                      <a:pt x="9" y="76"/>
                      <a:pt x="9" y="75"/>
                    </a:cubicBezTo>
                    <a:cubicBezTo>
                      <a:pt x="10" y="73"/>
                      <a:pt x="10" y="71"/>
                      <a:pt x="10" y="69"/>
                    </a:cubicBezTo>
                    <a:cubicBezTo>
                      <a:pt x="11" y="66"/>
                      <a:pt x="12" y="62"/>
                      <a:pt x="13" y="59"/>
                    </a:cubicBezTo>
                    <a:cubicBezTo>
                      <a:pt x="15" y="52"/>
                      <a:pt x="18" y="45"/>
                      <a:pt x="22" y="39"/>
                    </a:cubicBezTo>
                    <a:cubicBezTo>
                      <a:pt x="23" y="37"/>
                      <a:pt x="24" y="36"/>
                      <a:pt x="25" y="35"/>
                    </a:cubicBezTo>
                    <a:cubicBezTo>
                      <a:pt x="26" y="34"/>
                      <a:pt x="26" y="33"/>
                      <a:pt x="27" y="32"/>
                    </a:cubicBezTo>
                    <a:cubicBezTo>
                      <a:pt x="27" y="32"/>
                      <a:pt x="28" y="31"/>
                      <a:pt x="29" y="30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9" y="30"/>
                      <a:pt x="29" y="30"/>
                      <a:pt x="29" y="31"/>
                    </a:cubicBezTo>
                    <a:cubicBezTo>
                      <a:pt x="29" y="32"/>
                      <a:pt x="28" y="33"/>
                      <a:pt x="28" y="34"/>
                    </a:cubicBezTo>
                    <a:cubicBezTo>
                      <a:pt x="28" y="35"/>
                      <a:pt x="28" y="36"/>
                      <a:pt x="28" y="37"/>
                    </a:cubicBezTo>
                    <a:cubicBezTo>
                      <a:pt x="28" y="41"/>
                      <a:pt x="29" y="45"/>
                      <a:pt x="28" y="49"/>
                    </a:cubicBezTo>
                    <a:cubicBezTo>
                      <a:pt x="28" y="50"/>
                      <a:pt x="28" y="51"/>
                      <a:pt x="28" y="52"/>
                    </a:cubicBezTo>
                    <a:cubicBezTo>
                      <a:pt x="28" y="53"/>
                      <a:pt x="27" y="54"/>
                      <a:pt x="27" y="55"/>
                    </a:cubicBezTo>
                    <a:cubicBezTo>
                      <a:pt x="26" y="56"/>
                      <a:pt x="26" y="58"/>
                      <a:pt x="25" y="60"/>
                    </a:cubicBezTo>
                    <a:cubicBezTo>
                      <a:pt x="24" y="62"/>
                      <a:pt x="23" y="64"/>
                      <a:pt x="22" y="66"/>
                    </a:cubicBezTo>
                    <a:cubicBezTo>
                      <a:pt x="21" y="67"/>
                      <a:pt x="20" y="69"/>
                      <a:pt x="19" y="71"/>
                    </a:cubicBezTo>
                    <a:cubicBezTo>
                      <a:pt x="20" y="69"/>
                      <a:pt x="21" y="67"/>
                      <a:pt x="22" y="66"/>
                    </a:cubicBezTo>
                    <a:cubicBezTo>
                      <a:pt x="23" y="64"/>
                      <a:pt x="24" y="62"/>
                      <a:pt x="25" y="60"/>
                    </a:cubicBezTo>
                    <a:cubicBezTo>
                      <a:pt x="26" y="59"/>
                      <a:pt x="27" y="57"/>
                      <a:pt x="28" y="55"/>
                    </a:cubicBezTo>
                    <a:cubicBezTo>
                      <a:pt x="28" y="54"/>
                      <a:pt x="28" y="53"/>
                      <a:pt x="29" y="52"/>
                    </a:cubicBezTo>
                    <a:cubicBezTo>
                      <a:pt x="29" y="51"/>
                      <a:pt x="29" y="50"/>
                      <a:pt x="29" y="49"/>
                    </a:cubicBezTo>
                    <a:cubicBezTo>
                      <a:pt x="30" y="45"/>
                      <a:pt x="29" y="41"/>
                      <a:pt x="29" y="37"/>
                    </a:cubicBezTo>
                    <a:cubicBezTo>
                      <a:pt x="29" y="35"/>
                      <a:pt x="30" y="33"/>
                      <a:pt x="30" y="31"/>
                    </a:cubicBezTo>
                    <a:cubicBezTo>
                      <a:pt x="30" y="30"/>
                      <a:pt x="31" y="29"/>
                      <a:pt x="31" y="28"/>
                    </a:cubicBezTo>
                    <a:cubicBezTo>
                      <a:pt x="31" y="28"/>
                      <a:pt x="31" y="27"/>
                      <a:pt x="32" y="27"/>
                    </a:cubicBezTo>
                    <a:cubicBezTo>
                      <a:pt x="33" y="25"/>
                      <a:pt x="34" y="23"/>
                      <a:pt x="35" y="21"/>
                    </a:cubicBezTo>
                    <a:cubicBezTo>
                      <a:pt x="36" y="19"/>
                      <a:pt x="36" y="18"/>
                      <a:pt x="37" y="16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8" y="18"/>
                      <a:pt x="38" y="19"/>
                      <a:pt x="38" y="19"/>
                    </a:cubicBezTo>
                    <a:cubicBezTo>
                      <a:pt x="39" y="20"/>
                      <a:pt x="39" y="21"/>
                      <a:pt x="40" y="22"/>
                    </a:cubicBezTo>
                    <a:cubicBezTo>
                      <a:pt x="40" y="23"/>
                      <a:pt x="41" y="25"/>
                      <a:pt x="41" y="26"/>
                    </a:cubicBezTo>
                    <a:cubicBezTo>
                      <a:pt x="42" y="28"/>
                      <a:pt x="42" y="29"/>
                      <a:pt x="42" y="31"/>
                    </a:cubicBezTo>
                    <a:cubicBezTo>
                      <a:pt x="43" y="34"/>
                      <a:pt x="43" y="38"/>
                      <a:pt x="43" y="41"/>
                    </a:cubicBezTo>
                    <a:cubicBezTo>
                      <a:pt x="42" y="42"/>
                      <a:pt x="42" y="44"/>
                      <a:pt x="42" y="46"/>
                    </a:cubicBezTo>
                    <a:cubicBezTo>
                      <a:pt x="42" y="47"/>
                      <a:pt x="41" y="49"/>
                      <a:pt x="41" y="51"/>
                    </a:cubicBezTo>
                    <a:cubicBezTo>
                      <a:pt x="42" y="49"/>
                      <a:pt x="42" y="47"/>
                      <a:pt x="42" y="46"/>
                    </a:cubicBezTo>
                    <a:cubicBezTo>
                      <a:pt x="43" y="44"/>
                      <a:pt x="43" y="43"/>
                      <a:pt x="43" y="41"/>
                    </a:cubicBezTo>
                    <a:cubicBezTo>
                      <a:pt x="44" y="38"/>
                      <a:pt x="44" y="34"/>
                      <a:pt x="43" y="31"/>
                    </a:cubicBezTo>
                    <a:cubicBezTo>
                      <a:pt x="43" y="29"/>
                      <a:pt x="43" y="28"/>
                      <a:pt x="42" y="26"/>
                    </a:cubicBezTo>
                    <a:cubicBezTo>
                      <a:pt x="42" y="24"/>
                      <a:pt x="41" y="23"/>
                      <a:pt x="41" y="21"/>
                    </a:cubicBezTo>
                    <a:cubicBezTo>
                      <a:pt x="40" y="21"/>
                      <a:pt x="40" y="20"/>
                      <a:pt x="40" y="20"/>
                    </a:cubicBezTo>
                    <a:cubicBezTo>
                      <a:pt x="40" y="20"/>
                      <a:pt x="40" y="19"/>
                      <a:pt x="40" y="19"/>
                    </a:cubicBezTo>
                    <a:cubicBezTo>
                      <a:pt x="39" y="18"/>
                      <a:pt x="39" y="17"/>
                      <a:pt x="39" y="17"/>
                    </a:cubicBezTo>
                    <a:cubicBezTo>
                      <a:pt x="38" y="16"/>
                      <a:pt x="38" y="15"/>
                      <a:pt x="38" y="14"/>
                    </a:cubicBezTo>
                    <a:cubicBezTo>
                      <a:pt x="38" y="13"/>
                      <a:pt x="39" y="12"/>
                      <a:pt x="39" y="11"/>
                    </a:cubicBezTo>
                    <a:cubicBezTo>
                      <a:pt x="39" y="9"/>
                      <a:pt x="40" y="8"/>
                      <a:pt x="40" y="7"/>
                    </a:cubicBezTo>
                    <a:cubicBezTo>
                      <a:pt x="40" y="7"/>
                      <a:pt x="40" y="6"/>
                      <a:pt x="40" y="6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40" y="6"/>
                      <a:pt x="40" y="5"/>
                      <a:pt x="40" y="5"/>
                    </a:cubicBezTo>
                    <a:cubicBezTo>
                      <a:pt x="40" y="3"/>
                      <a:pt x="40" y="1"/>
                      <a:pt x="40" y="0"/>
                    </a:cubicBezTo>
                    <a:cubicBezTo>
                      <a:pt x="40" y="0"/>
                      <a:pt x="40" y="1"/>
                      <a:pt x="40" y="2"/>
                    </a:cubicBezTo>
                    <a:cubicBezTo>
                      <a:pt x="39" y="3"/>
                      <a:pt x="39" y="4"/>
                      <a:pt x="39" y="5"/>
                    </a:cubicBezTo>
                    <a:cubicBezTo>
                      <a:pt x="39" y="6"/>
                      <a:pt x="38" y="7"/>
                      <a:pt x="38" y="9"/>
                    </a:cubicBezTo>
                    <a:cubicBezTo>
                      <a:pt x="38" y="9"/>
                      <a:pt x="37" y="9"/>
                      <a:pt x="37" y="9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7" y="10"/>
                      <a:pt x="36" y="11"/>
                      <a:pt x="36" y="11"/>
                    </a:cubicBezTo>
                    <a:cubicBezTo>
                      <a:pt x="36" y="11"/>
                      <a:pt x="36" y="12"/>
                      <a:pt x="35" y="12"/>
                    </a:cubicBezTo>
                    <a:cubicBezTo>
                      <a:pt x="35" y="13"/>
                      <a:pt x="34" y="13"/>
                      <a:pt x="34" y="14"/>
                    </a:cubicBezTo>
                    <a:cubicBezTo>
                      <a:pt x="31" y="16"/>
                      <a:pt x="29" y="18"/>
                      <a:pt x="26" y="20"/>
                    </a:cubicBezTo>
                    <a:cubicBezTo>
                      <a:pt x="25" y="20"/>
                      <a:pt x="24" y="21"/>
                      <a:pt x="24" y="21"/>
                    </a:cubicBezTo>
                    <a:cubicBezTo>
                      <a:pt x="23" y="21"/>
                      <a:pt x="22" y="22"/>
                      <a:pt x="21" y="22"/>
                    </a:cubicBezTo>
                    <a:cubicBezTo>
                      <a:pt x="20" y="23"/>
                      <a:pt x="18" y="23"/>
                      <a:pt x="17" y="23"/>
                    </a:cubicBezTo>
                    <a:cubicBezTo>
                      <a:pt x="13" y="23"/>
                      <a:pt x="10" y="23"/>
                      <a:pt x="7" y="23"/>
                    </a:cubicBezTo>
                    <a:cubicBezTo>
                      <a:pt x="8" y="23"/>
                      <a:pt x="10" y="23"/>
                      <a:pt x="12" y="23"/>
                    </a:cubicBezTo>
                    <a:cubicBezTo>
                      <a:pt x="13" y="23"/>
                      <a:pt x="15" y="24"/>
                      <a:pt x="17" y="24"/>
                    </a:cubicBezTo>
                    <a:cubicBezTo>
                      <a:pt x="18" y="23"/>
                      <a:pt x="20" y="23"/>
                      <a:pt x="22" y="23"/>
                    </a:cubicBezTo>
                    <a:cubicBezTo>
                      <a:pt x="23" y="22"/>
                      <a:pt x="23" y="22"/>
                      <a:pt x="24" y="22"/>
                    </a:cubicBezTo>
                    <a:cubicBezTo>
                      <a:pt x="25" y="21"/>
                      <a:pt x="26" y="21"/>
                      <a:pt x="26" y="21"/>
                    </a:cubicBezTo>
                    <a:cubicBezTo>
                      <a:pt x="28" y="20"/>
                      <a:pt x="29" y="19"/>
                      <a:pt x="31" y="18"/>
                    </a:cubicBezTo>
                    <a:cubicBezTo>
                      <a:pt x="32" y="17"/>
                      <a:pt x="33" y="16"/>
                      <a:pt x="34" y="15"/>
                    </a:cubicBezTo>
                    <a:cubicBezTo>
                      <a:pt x="35" y="14"/>
                      <a:pt x="36" y="14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5"/>
                      <a:pt x="34" y="18"/>
                      <a:pt x="33" y="20"/>
                    </a:cubicBezTo>
                    <a:cubicBezTo>
                      <a:pt x="33" y="21"/>
                      <a:pt x="33" y="21"/>
                      <a:pt x="32" y="22"/>
                    </a:cubicBezTo>
                    <a:cubicBezTo>
                      <a:pt x="32" y="22"/>
                      <a:pt x="31" y="23"/>
                      <a:pt x="31" y="23"/>
                    </a:cubicBezTo>
                    <a:cubicBezTo>
                      <a:pt x="30" y="24"/>
                      <a:pt x="28" y="25"/>
                      <a:pt x="27" y="26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6" y="26"/>
                      <a:pt x="26" y="26"/>
                      <a:pt x="26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8"/>
                      <a:pt x="23" y="28"/>
                      <a:pt x="22" y="28"/>
                    </a:cubicBezTo>
                    <a:cubicBezTo>
                      <a:pt x="20" y="29"/>
                      <a:pt x="19" y="30"/>
                      <a:pt x="17" y="31"/>
                    </a:cubicBezTo>
                    <a:cubicBezTo>
                      <a:pt x="14" y="32"/>
                      <a:pt x="10" y="34"/>
                      <a:pt x="7" y="36"/>
                    </a:cubicBezTo>
                    <a:cubicBezTo>
                      <a:pt x="6" y="37"/>
                      <a:pt x="4" y="38"/>
                      <a:pt x="3" y="39"/>
                    </a:cubicBezTo>
                    <a:cubicBezTo>
                      <a:pt x="2" y="41"/>
                      <a:pt x="1" y="43"/>
                      <a:pt x="0" y="44"/>
                    </a:cubicBezTo>
                    <a:cubicBezTo>
                      <a:pt x="1" y="43"/>
                      <a:pt x="3" y="41"/>
                      <a:pt x="4" y="4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81" name="Freeform 1981"/>
              <p:cNvSpPr/>
              <p:nvPr/>
            </p:nvSpPr>
            <p:spPr>
              <a:xfrm>
                <a:off x="3811539" y="6024599"/>
                <a:ext cx="176214" cy="74613"/>
              </a:xfrm>
              <a:custGeom>
                <a:avLst/>
                <a:gdLst>
                  <a:gd name="txL" fmla="*/ 0 w 47"/>
                  <a:gd name="txT" fmla="*/ 0 h 20"/>
                  <a:gd name="txR" fmla="*/ 47 w 47"/>
                  <a:gd name="txB" fmla="*/ 20 h 2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47" h="20">
                    <a:moveTo>
                      <a:pt x="47" y="0"/>
                    </a:moveTo>
                    <a:cubicBezTo>
                      <a:pt x="39" y="4"/>
                      <a:pt x="32" y="9"/>
                      <a:pt x="24" y="11"/>
                    </a:cubicBezTo>
                    <a:cubicBezTo>
                      <a:pt x="20" y="12"/>
                      <a:pt x="15" y="13"/>
                      <a:pt x="11" y="12"/>
                    </a:cubicBezTo>
                    <a:cubicBezTo>
                      <a:pt x="7" y="12"/>
                      <a:pt x="3" y="12"/>
                      <a:pt x="0" y="13"/>
                    </a:cubicBezTo>
                    <a:cubicBezTo>
                      <a:pt x="5" y="16"/>
                      <a:pt x="10" y="18"/>
                      <a:pt x="15" y="20"/>
                    </a:cubicBezTo>
                    <a:cubicBezTo>
                      <a:pt x="21" y="19"/>
                      <a:pt x="28" y="15"/>
                      <a:pt x="31" y="13"/>
                    </a:cubicBezTo>
                    <a:cubicBezTo>
                      <a:pt x="36" y="10"/>
                      <a:pt x="41" y="5"/>
                      <a:pt x="47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82" name="Picture 1982"/>
              <p:cNvPicPr>
                <a:picLocks noChangeAspect="1"/>
              </p:cNvPicPr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752801" y="5872198"/>
                <a:ext cx="428628" cy="269877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683" name="Picture 1983"/>
              <p:cNvPicPr>
                <a:picLocks noChangeAspect="1"/>
              </p:cNvPicPr>
              <p:nvPr/>
            </p:nvPicPr>
            <p:blipFill>
              <a:blip r:embed="rId28"/>
              <a:stretch>
                <a:fillRect/>
              </a:stretch>
            </p:blipFill>
            <p:spPr>
              <a:xfrm>
                <a:off x="3919489" y="5862673"/>
                <a:ext cx="180976" cy="1571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84" name="Freeform 1984"/>
              <p:cNvSpPr/>
              <p:nvPr/>
            </p:nvSpPr>
            <p:spPr>
              <a:xfrm>
                <a:off x="3822651" y="5922998"/>
                <a:ext cx="198439" cy="82551"/>
              </a:xfrm>
              <a:custGeom>
                <a:avLst/>
                <a:gdLst>
                  <a:gd name="txL" fmla="*/ 0 w 53"/>
                  <a:gd name="txT" fmla="*/ 0 h 22"/>
                  <a:gd name="txR" fmla="*/ 53 w 53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22">
                    <a:moveTo>
                      <a:pt x="30" y="13"/>
                    </a:moveTo>
                    <a:cubicBezTo>
                      <a:pt x="33" y="15"/>
                      <a:pt x="40" y="19"/>
                      <a:pt x="43" y="20"/>
                    </a:cubicBezTo>
                    <a:cubicBezTo>
                      <a:pt x="46" y="22"/>
                      <a:pt x="53" y="22"/>
                      <a:pt x="53" y="22"/>
                    </a:cubicBezTo>
                    <a:cubicBezTo>
                      <a:pt x="48" y="21"/>
                      <a:pt x="44" y="18"/>
                      <a:pt x="40" y="14"/>
                    </a:cubicBezTo>
                    <a:cubicBezTo>
                      <a:pt x="36" y="11"/>
                      <a:pt x="32" y="6"/>
                      <a:pt x="27" y="3"/>
                    </a:cubicBezTo>
                    <a:cubicBezTo>
                      <a:pt x="23" y="0"/>
                      <a:pt x="18" y="0"/>
                      <a:pt x="13" y="1"/>
                    </a:cubicBezTo>
                    <a:cubicBezTo>
                      <a:pt x="12" y="1"/>
                      <a:pt x="11" y="1"/>
                      <a:pt x="10" y="2"/>
                    </a:cubicBezTo>
                    <a:cubicBezTo>
                      <a:pt x="6" y="6"/>
                      <a:pt x="3" y="11"/>
                      <a:pt x="0" y="16"/>
                    </a:cubicBezTo>
                    <a:cubicBezTo>
                      <a:pt x="2" y="14"/>
                      <a:pt x="4" y="12"/>
                      <a:pt x="7" y="11"/>
                    </a:cubicBezTo>
                    <a:cubicBezTo>
                      <a:pt x="17" y="8"/>
                      <a:pt x="26" y="10"/>
                      <a:pt x="30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85" name="Freeform 1985"/>
              <p:cNvSpPr/>
              <p:nvPr/>
            </p:nvSpPr>
            <p:spPr>
              <a:xfrm>
                <a:off x="3787726" y="5934111"/>
                <a:ext cx="320677" cy="165101"/>
              </a:xfrm>
              <a:custGeom>
                <a:avLst/>
                <a:gdLst>
                  <a:gd name="txL" fmla="*/ 0 w 85"/>
                  <a:gd name="txT" fmla="*/ 0 h 44"/>
                  <a:gd name="txR" fmla="*/ 85 w 85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5" h="44">
                    <a:moveTo>
                      <a:pt x="31" y="7"/>
                    </a:moveTo>
                    <a:cubicBezTo>
                      <a:pt x="32" y="8"/>
                      <a:pt x="34" y="8"/>
                      <a:pt x="36" y="9"/>
                    </a:cubicBezTo>
                    <a:cubicBezTo>
                      <a:pt x="39" y="10"/>
                      <a:pt x="42" y="12"/>
                      <a:pt x="45" y="14"/>
                    </a:cubicBezTo>
                    <a:cubicBezTo>
                      <a:pt x="47" y="15"/>
                      <a:pt x="48" y="16"/>
                      <a:pt x="50" y="17"/>
                    </a:cubicBezTo>
                    <a:cubicBezTo>
                      <a:pt x="51" y="18"/>
                      <a:pt x="51" y="18"/>
                      <a:pt x="52" y="19"/>
                    </a:cubicBezTo>
                    <a:cubicBezTo>
                      <a:pt x="53" y="19"/>
                      <a:pt x="53" y="19"/>
                      <a:pt x="53" y="19"/>
                    </a:cubicBezTo>
                    <a:cubicBezTo>
                      <a:pt x="53" y="19"/>
                      <a:pt x="54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5" y="21"/>
                      <a:pt x="56" y="21"/>
                      <a:pt x="57" y="21"/>
                    </a:cubicBezTo>
                    <a:cubicBezTo>
                      <a:pt x="56" y="21"/>
                      <a:pt x="54" y="21"/>
                      <a:pt x="53" y="21"/>
                    </a:cubicBezTo>
                    <a:cubicBezTo>
                      <a:pt x="52" y="21"/>
                      <a:pt x="51" y="21"/>
                      <a:pt x="50" y="20"/>
                    </a:cubicBezTo>
                    <a:cubicBezTo>
                      <a:pt x="49" y="20"/>
                      <a:pt x="48" y="20"/>
                      <a:pt x="47" y="20"/>
                    </a:cubicBezTo>
                    <a:cubicBezTo>
                      <a:pt x="45" y="20"/>
                      <a:pt x="43" y="20"/>
                      <a:pt x="42" y="20"/>
                    </a:cubicBezTo>
                    <a:cubicBezTo>
                      <a:pt x="40" y="20"/>
                      <a:pt x="39" y="20"/>
                      <a:pt x="37" y="20"/>
                    </a:cubicBezTo>
                    <a:cubicBezTo>
                      <a:pt x="35" y="19"/>
                      <a:pt x="34" y="19"/>
                      <a:pt x="32" y="19"/>
                    </a:cubicBezTo>
                    <a:cubicBezTo>
                      <a:pt x="31" y="18"/>
                      <a:pt x="30" y="18"/>
                      <a:pt x="29" y="18"/>
                    </a:cubicBezTo>
                    <a:cubicBezTo>
                      <a:pt x="28" y="18"/>
                      <a:pt x="27" y="18"/>
                      <a:pt x="26" y="18"/>
                    </a:cubicBezTo>
                    <a:cubicBezTo>
                      <a:pt x="24" y="18"/>
                      <a:pt x="21" y="18"/>
                      <a:pt x="19" y="18"/>
                    </a:cubicBezTo>
                    <a:cubicBezTo>
                      <a:pt x="18" y="18"/>
                      <a:pt x="17" y="18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5" y="19"/>
                      <a:pt x="17" y="19"/>
                      <a:pt x="19" y="18"/>
                    </a:cubicBezTo>
                    <a:cubicBezTo>
                      <a:pt x="21" y="18"/>
                      <a:pt x="23" y="19"/>
                      <a:pt x="26" y="19"/>
                    </a:cubicBezTo>
                    <a:cubicBezTo>
                      <a:pt x="27" y="19"/>
                      <a:pt x="28" y="19"/>
                      <a:pt x="29" y="19"/>
                    </a:cubicBezTo>
                    <a:cubicBezTo>
                      <a:pt x="30" y="19"/>
                      <a:pt x="31" y="19"/>
                      <a:pt x="32" y="20"/>
                    </a:cubicBezTo>
                    <a:cubicBezTo>
                      <a:pt x="32" y="20"/>
                      <a:pt x="33" y="20"/>
                      <a:pt x="33" y="20"/>
                    </a:cubicBezTo>
                    <a:cubicBezTo>
                      <a:pt x="29" y="20"/>
                      <a:pt x="24" y="21"/>
                      <a:pt x="20" y="23"/>
                    </a:cubicBezTo>
                    <a:cubicBezTo>
                      <a:pt x="16" y="24"/>
                      <a:pt x="12" y="25"/>
                      <a:pt x="9" y="27"/>
                    </a:cubicBezTo>
                    <a:cubicBezTo>
                      <a:pt x="7" y="27"/>
                      <a:pt x="6" y="28"/>
                      <a:pt x="4" y="29"/>
                    </a:cubicBezTo>
                    <a:cubicBezTo>
                      <a:pt x="3" y="30"/>
                      <a:pt x="1" y="31"/>
                      <a:pt x="0" y="33"/>
                    </a:cubicBezTo>
                    <a:cubicBezTo>
                      <a:pt x="1" y="32"/>
                      <a:pt x="1" y="32"/>
                      <a:pt x="2" y="31"/>
                    </a:cubicBezTo>
                    <a:cubicBezTo>
                      <a:pt x="3" y="31"/>
                      <a:pt x="4" y="31"/>
                      <a:pt x="5" y="30"/>
                    </a:cubicBezTo>
                    <a:cubicBezTo>
                      <a:pt x="6" y="30"/>
                      <a:pt x="8" y="29"/>
                      <a:pt x="10" y="28"/>
                    </a:cubicBezTo>
                    <a:cubicBezTo>
                      <a:pt x="13" y="27"/>
                      <a:pt x="17" y="26"/>
                      <a:pt x="20" y="25"/>
                    </a:cubicBezTo>
                    <a:cubicBezTo>
                      <a:pt x="27" y="23"/>
                      <a:pt x="34" y="21"/>
                      <a:pt x="42" y="22"/>
                    </a:cubicBezTo>
                    <a:cubicBezTo>
                      <a:pt x="43" y="22"/>
                      <a:pt x="45" y="22"/>
                      <a:pt x="47" y="22"/>
                    </a:cubicBezTo>
                    <a:cubicBezTo>
                      <a:pt x="48" y="22"/>
                      <a:pt x="49" y="22"/>
                      <a:pt x="50" y="22"/>
                    </a:cubicBezTo>
                    <a:cubicBezTo>
                      <a:pt x="51" y="23"/>
                      <a:pt x="51" y="23"/>
                      <a:pt x="52" y="23"/>
                    </a:cubicBezTo>
                    <a:cubicBezTo>
                      <a:pt x="52" y="23"/>
                      <a:pt x="53" y="23"/>
                      <a:pt x="53" y="23"/>
                    </a:cubicBezTo>
                    <a:cubicBezTo>
                      <a:pt x="53" y="23"/>
                      <a:pt x="52" y="23"/>
                      <a:pt x="52" y="23"/>
                    </a:cubicBezTo>
                    <a:cubicBezTo>
                      <a:pt x="51" y="23"/>
                      <a:pt x="50" y="24"/>
                      <a:pt x="49" y="24"/>
                    </a:cubicBezTo>
                    <a:cubicBezTo>
                      <a:pt x="49" y="25"/>
                      <a:pt x="48" y="25"/>
                      <a:pt x="47" y="26"/>
                    </a:cubicBezTo>
                    <a:cubicBezTo>
                      <a:pt x="43" y="28"/>
                      <a:pt x="40" y="31"/>
                      <a:pt x="37" y="32"/>
                    </a:cubicBezTo>
                    <a:cubicBezTo>
                      <a:pt x="36" y="33"/>
                      <a:pt x="35" y="33"/>
                      <a:pt x="34" y="34"/>
                    </a:cubicBezTo>
                    <a:cubicBezTo>
                      <a:pt x="33" y="34"/>
                      <a:pt x="32" y="34"/>
                      <a:pt x="31" y="34"/>
                    </a:cubicBezTo>
                    <a:cubicBezTo>
                      <a:pt x="29" y="35"/>
                      <a:pt x="27" y="35"/>
                      <a:pt x="25" y="35"/>
                    </a:cubicBezTo>
                    <a:cubicBezTo>
                      <a:pt x="23" y="36"/>
                      <a:pt x="21" y="36"/>
                      <a:pt x="19" y="36"/>
                    </a:cubicBezTo>
                    <a:cubicBezTo>
                      <a:pt x="17" y="36"/>
                      <a:pt x="15" y="36"/>
                      <a:pt x="13" y="36"/>
                    </a:cubicBezTo>
                    <a:cubicBezTo>
                      <a:pt x="15" y="36"/>
                      <a:pt x="17" y="36"/>
                      <a:pt x="19" y="36"/>
                    </a:cubicBezTo>
                    <a:cubicBezTo>
                      <a:pt x="21" y="36"/>
                      <a:pt x="23" y="36"/>
                      <a:pt x="25" y="36"/>
                    </a:cubicBezTo>
                    <a:cubicBezTo>
                      <a:pt x="27" y="36"/>
                      <a:pt x="29" y="35"/>
                      <a:pt x="31" y="35"/>
                    </a:cubicBezTo>
                    <a:cubicBezTo>
                      <a:pt x="32" y="35"/>
                      <a:pt x="33" y="35"/>
                      <a:pt x="34" y="34"/>
                    </a:cubicBezTo>
                    <a:cubicBezTo>
                      <a:pt x="35" y="34"/>
                      <a:pt x="36" y="34"/>
                      <a:pt x="37" y="33"/>
                    </a:cubicBezTo>
                    <a:cubicBezTo>
                      <a:pt x="41" y="31"/>
                      <a:pt x="44" y="29"/>
                      <a:pt x="47" y="27"/>
                    </a:cubicBezTo>
                    <a:cubicBezTo>
                      <a:pt x="49" y="26"/>
                      <a:pt x="51" y="25"/>
                      <a:pt x="53" y="24"/>
                    </a:cubicBezTo>
                    <a:cubicBezTo>
                      <a:pt x="54" y="24"/>
                      <a:pt x="55" y="24"/>
                      <a:pt x="56" y="23"/>
                    </a:cubicBezTo>
                    <a:cubicBezTo>
                      <a:pt x="56" y="23"/>
                      <a:pt x="57" y="23"/>
                      <a:pt x="57" y="23"/>
                    </a:cubicBezTo>
                    <a:cubicBezTo>
                      <a:pt x="59" y="23"/>
                      <a:pt x="61" y="23"/>
                      <a:pt x="64" y="23"/>
                    </a:cubicBezTo>
                    <a:cubicBezTo>
                      <a:pt x="65" y="23"/>
                      <a:pt x="67" y="23"/>
                      <a:pt x="69" y="22"/>
                    </a:cubicBezTo>
                    <a:cubicBezTo>
                      <a:pt x="69" y="23"/>
                      <a:pt x="68" y="23"/>
                      <a:pt x="68" y="23"/>
                    </a:cubicBezTo>
                    <a:cubicBezTo>
                      <a:pt x="68" y="24"/>
                      <a:pt x="67" y="24"/>
                      <a:pt x="67" y="25"/>
                    </a:cubicBezTo>
                    <a:cubicBezTo>
                      <a:pt x="66" y="26"/>
                      <a:pt x="66" y="27"/>
                      <a:pt x="66" y="27"/>
                    </a:cubicBezTo>
                    <a:cubicBezTo>
                      <a:pt x="65" y="29"/>
                      <a:pt x="64" y="30"/>
                      <a:pt x="63" y="31"/>
                    </a:cubicBezTo>
                    <a:cubicBezTo>
                      <a:pt x="62" y="32"/>
                      <a:pt x="60" y="33"/>
                      <a:pt x="59" y="35"/>
                    </a:cubicBezTo>
                    <a:cubicBezTo>
                      <a:pt x="57" y="37"/>
                      <a:pt x="54" y="39"/>
                      <a:pt x="51" y="40"/>
                    </a:cubicBezTo>
                    <a:cubicBezTo>
                      <a:pt x="50" y="41"/>
                      <a:pt x="48" y="42"/>
                      <a:pt x="47" y="42"/>
                    </a:cubicBezTo>
                    <a:cubicBezTo>
                      <a:pt x="45" y="43"/>
                      <a:pt x="44" y="44"/>
                      <a:pt x="42" y="44"/>
                    </a:cubicBezTo>
                    <a:cubicBezTo>
                      <a:pt x="44" y="44"/>
                      <a:pt x="45" y="43"/>
                      <a:pt x="47" y="43"/>
                    </a:cubicBezTo>
                    <a:cubicBezTo>
                      <a:pt x="48" y="42"/>
                      <a:pt x="50" y="41"/>
                      <a:pt x="51" y="41"/>
                    </a:cubicBezTo>
                    <a:cubicBezTo>
                      <a:pt x="54" y="39"/>
                      <a:pt x="57" y="37"/>
                      <a:pt x="60" y="35"/>
                    </a:cubicBezTo>
                    <a:cubicBezTo>
                      <a:pt x="61" y="34"/>
                      <a:pt x="62" y="33"/>
                      <a:pt x="63" y="32"/>
                    </a:cubicBezTo>
                    <a:cubicBezTo>
                      <a:pt x="65" y="31"/>
                      <a:pt x="66" y="29"/>
                      <a:pt x="67" y="28"/>
                    </a:cubicBezTo>
                    <a:cubicBezTo>
                      <a:pt x="67" y="28"/>
                      <a:pt x="67" y="27"/>
                      <a:pt x="67" y="27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8" y="25"/>
                      <a:pt x="69" y="24"/>
                      <a:pt x="69" y="24"/>
                    </a:cubicBezTo>
                    <a:cubicBezTo>
                      <a:pt x="70" y="23"/>
                      <a:pt x="70" y="22"/>
                      <a:pt x="71" y="22"/>
                    </a:cubicBezTo>
                    <a:cubicBezTo>
                      <a:pt x="72" y="22"/>
                      <a:pt x="73" y="21"/>
                      <a:pt x="75" y="21"/>
                    </a:cubicBezTo>
                    <a:cubicBezTo>
                      <a:pt x="76" y="21"/>
                      <a:pt x="77" y="20"/>
                      <a:pt x="78" y="20"/>
                    </a:cubicBezTo>
                    <a:cubicBezTo>
                      <a:pt x="78" y="19"/>
                      <a:pt x="79" y="19"/>
                      <a:pt x="79" y="19"/>
                    </a:cubicBezTo>
                    <a:cubicBezTo>
                      <a:pt x="79" y="19"/>
                      <a:pt x="79" y="19"/>
                      <a:pt x="79" y="19"/>
                    </a:cubicBezTo>
                    <a:cubicBezTo>
                      <a:pt x="79" y="19"/>
                      <a:pt x="79" y="19"/>
                      <a:pt x="80" y="19"/>
                    </a:cubicBezTo>
                    <a:cubicBezTo>
                      <a:pt x="81" y="18"/>
                      <a:pt x="83" y="17"/>
                      <a:pt x="85" y="16"/>
                    </a:cubicBezTo>
                    <a:cubicBezTo>
                      <a:pt x="84" y="16"/>
                      <a:pt x="83" y="17"/>
                      <a:pt x="82" y="17"/>
                    </a:cubicBezTo>
                    <a:cubicBezTo>
                      <a:pt x="81" y="17"/>
                      <a:pt x="80" y="18"/>
                      <a:pt x="79" y="18"/>
                    </a:cubicBezTo>
                    <a:cubicBezTo>
                      <a:pt x="78" y="18"/>
                      <a:pt x="77" y="18"/>
                      <a:pt x="75" y="19"/>
                    </a:cubicBezTo>
                    <a:cubicBezTo>
                      <a:pt x="75" y="19"/>
                      <a:pt x="75" y="19"/>
                      <a:pt x="75" y="19"/>
                    </a:cubicBezTo>
                    <a:cubicBezTo>
                      <a:pt x="75" y="19"/>
                      <a:pt x="74" y="19"/>
                      <a:pt x="74" y="19"/>
                    </a:cubicBezTo>
                    <a:cubicBezTo>
                      <a:pt x="73" y="19"/>
                      <a:pt x="73" y="19"/>
                      <a:pt x="73" y="19"/>
                    </a:cubicBezTo>
                    <a:cubicBezTo>
                      <a:pt x="72" y="19"/>
                      <a:pt x="72" y="19"/>
                      <a:pt x="71" y="19"/>
                    </a:cubicBezTo>
                    <a:cubicBezTo>
                      <a:pt x="71" y="18"/>
                      <a:pt x="70" y="18"/>
                      <a:pt x="69" y="18"/>
                    </a:cubicBezTo>
                    <a:cubicBezTo>
                      <a:pt x="66" y="17"/>
                      <a:pt x="63" y="16"/>
                      <a:pt x="60" y="15"/>
                    </a:cubicBezTo>
                    <a:cubicBezTo>
                      <a:pt x="59" y="14"/>
                      <a:pt x="58" y="14"/>
                      <a:pt x="58" y="14"/>
                    </a:cubicBezTo>
                    <a:cubicBezTo>
                      <a:pt x="57" y="13"/>
                      <a:pt x="56" y="13"/>
                      <a:pt x="56" y="12"/>
                    </a:cubicBezTo>
                    <a:cubicBezTo>
                      <a:pt x="54" y="11"/>
                      <a:pt x="53" y="10"/>
                      <a:pt x="52" y="9"/>
                    </a:cubicBezTo>
                    <a:cubicBezTo>
                      <a:pt x="50" y="6"/>
                      <a:pt x="49" y="3"/>
                      <a:pt x="47" y="0"/>
                    </a:cubicBezTo>
                    <a:cubicBezTo>
                      <a:pt x="48" y="2"/>
                      <a:pt x="49" y="3"/>
                      <a:pt x="49" y="5"/>
                    </a:cubicBezTo>
                    <a:cubicBezTo>
                      <a:pt x="50" y="6"/>
                      <a:pt x="51" y="8"/>
                      <a:pt x="52" y="9"/>
                    </a:cubicBezTo>
                    <a:cubicBezTo>
                      <a:pt x="53" y="10"/>
                      <a:pt x="54" y="12"/>
                      <a:pt x="55" y="13"/>
                    </a:cubicBezTo>
                    <a:cubicBezTo>
                      <a:pt x="56" y="13"/>
                      <a:pt x="56" y="14"/>
                      <a:pt x="57" y="14"/>
                    </a:cubicBezTo>
                    <a:cubicBezTo>
                      <a:pt x="58" y="15"/>
                      <a:pt x="59" y="15"/>
                      <a:pt x="59" y="16"/>
                    </a:cubicBezTo>
                    <a:cubicBezTo>
                      <a:pt x="61" y="16"/>
                      <a:pt x="62" y="17"/>
                      <a:pt x="64" y="18"/>
                    </a:cubicBezTo>
                    <a:cubicBezTo>
                      <a:pt x="65" y="18"/>
                      <a:pt x="67" y="19"/>
                      <a:pt x="69" y="19"/>
                    </a:cubicBezTo>
                    <a:cubicBezTo>
                      <a:pt x="70" y="19"/>
                      <a:pt x="70" y="20"/>
                      <a:pt x="71" y="20"/>
                    </a:cubicBezTo>
                    <a:cubicBezTo>
                      <a:pt x="71" y="20"/>
                      <a:pt x="71" y="20"/>
                      <a:pt x="71" y="20"/>
                    </a:cubicBezTo>
                    <a:cubicBezTo>
                      <a:pt x="69" y="20"/>
                      <a:pt x="66" y="21"/>
                      <a:pt x="63" y="21"/>
                    </a:cubicBezTo>
                    <a:cubicBezTo>
                      <a:pt x="63" y="21"/>
                      <a:pt x="62" y="21"/>
                      <a:pt x="62" y="21"/>
                    </a:cubicBezTo>
                    <a:cubicBezTo>
                      <a:pt x="61" y="21"/>
                      <a:pt x="61" y="21"/>
                      <a:pt x="60" y="21"/>
                    </a:cubicBezTo>
                    <a:cubicBezTo>
                      <a:pt x="58" y="20"/>
                      <a:pt x="57" y="20"/>
                      <a:pt x="55" y="19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4" y="18"/>
                      <a:pt x="54" y="18"/>
                      <a:pt x="54" y="18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2" y="17"/>
                      <a:pt x="51" y="16"/>
                      <a:pt x="50" y="16"/>
                    </a:cubicBezTo>
                    <a:cubicBezTo>
                      <a:pt x="49" y="15"/>
                      <a:pt x="47" y="14"/>
                      <a:pt x="46" y="13"/>
                    </a:cubicBezTo>
                    <a:cubicBezTo>
                      <a:pt x="43" y="11"/>
                      <a:pt x="40" y="9"/>
                      <a:pt x="36" y="8"/>
                    </a:cubicBezTo>
                    <a:cubicBezTo>
                      <a:pt x="35" y="7"/>
                      <a:pt x="33" y="6"/>
                      <a:pt x="31" y="6"/>
                    </a:cubicBezTo>
                    <a:cubicBezTo>
                      <a:pt x="29" y="6"/>
                      <a:pt x="27" y="6"/>
                      <a:pt x="25" y="6"/>
                    </a:cubicBezTo>
                    <a:cubicBezTo>
                      <a:pt x="27" y="6"/>
                      <a:pt x="29" y="7"/>
                      <a:pt x="31" y="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86" name="Freeform 1986"/>
              <p:cNvSpPr/>
              <p:nvPr/>
            </p:nvSpPr>
            <p:spPr>
              <a:xfrm>
                <a:off x="6900833" y="4754590"/>
                <a:ext cx="71438" cy="87313"/>
              </a:xfrm>
              <a:custGeom>
                <a:avLst/>
                <a:gdLst>
                  <a:gd name="txL" fmla="*/ 0 w 19"/>
                  <a:gd name="txT" fmla="*/ 0 h 23"/>
                  <a:gd name="txR" fmla="*/ 19 w 19"/>
                  <a:gd name="txB" fmla="*/ 23 h 23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19" h="23">
                    <a:moveTo>
                      <a:pt x="0" y="0"/>
                    </a:moveTo>
                    <a:cubicBezTo>
                      <a:pt x="4" y="4"/>
                      <a:pt x="8" y="6"/>
                      <a:pt x="12" y="10"/>
                    </a:cubicBezTo>
                    <a:cubicBezTo>
                      <a:pt x="14" y="12"/>
                      <a:pt x="15" y="15"/>
                      <a:pt x="16" y="17"/>
                    </a:cubicBezTo>
                    <a:cubicBezTo>
                      <a:pt x="17" y="19"/>
                      <a:pt x="18" y="22"/>
                      <a:pt x="19" y="23"/>
                    </a:cubicBezTo>
                    <a:cubicBezTo>
                      <a:pt x="19" y="20"/>
                      <a:pt x="19" y="16"/>
                      <a:pt x="19" y="13"/>
                    </a:cubicBezTo>
                    <a:cubicBezTo>
                      <a:pt x="17" y="10"/>
                      <a:pt x="13" y="7"/>
                      <a:pt x="11" y="6"/>
                    </a:cubicBezTo>
                    <a:cubicBezTo>
                      <a:pt x="8" y="4"/>
                      <a:pt x="4" y="2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87" name="Picture 1988"/>
              <p:cNvPicPr>
                <a:picLocks noChangeAspect="1"/>
              </p:cNvPicPr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802407" y="4699027"/>
                <a:ext cx="88901" cy="1365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88" name="Freeform 1989"/>
              <p:cNvSpPr/>
              <p:nvPr/>
            </p:nvSpPr>
            <p:spPr>
              <a:xfrm>
                <a:off x="6864320" y="4743477"/>
                <a:ext cx="55563" cy="115888"/>
              </a:xfrm>
              <a:custGeom>
                <a:avLst/>
                <a:gdLst>
                  <a:gd name="txL" fmla="*/ 0 w 15"/>
                  <a:gd name="txT" fmla="*/ 0 h 31"/>
                  <a:gd name="txR" fmla="*/ 15 w 15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31">
                    <a:moveTo>
                      <a:pt x="5" y="15"/>
                    </a:moveTo>
                    <a:cubicBezTo>
                      <a:pt x="5" y="12"/>
                      <a:pt x="6" y="8"/>
                      <a:pt x="6" y="5"/>
                    </a:cubicBezTo>
                    <a:cubicBezTo>
                      <a:pt x="6" y="3"/>
                      <a:pt x="5" y="0"/>
                      <a:pt x="5" y="0"/>
                    </a:cubicBezTo>
                    <a:cubicBezTo>
                      <a:pt x="5" y="3"/>
                      <a:pt x="4" y="6"/>
                      <a:pt x="4" y="9"/>
                    </a:cubicBezTo>
                    <a:cubicBezTo>
                      <a:pt x="3" y="12"/>
                      <a:pt x="1" y="15"/>
                      <a:pt x="0" y="19"/>
                    </a:cubicBezTo>
                    <a:cubicBezTo>
                      <a:pt x="0" y="22"/>
                      <a:pt x="1" y="25"/>
                      <a:pt x="3" y="27"/>
                    </a:cubicBezTo>
                    <a:cubicBezTo>
                      <a:pt x="3" y="28"/>
                      <a:pt x="4" y="28"/>
                      <a:pt x="4" y="28"/>
                    </a:cubicBezTo>
                    <a:cubicBezTo>
                      <a:pt x="7" y="30"/>
                      <a:pt x="11" y="30"/>
                      <a:pt x="15" y="31"/>
                    </a:cubicBezTo>
                    <a:cubicBezTo>
                      <a:pt x="13" y="30"/>
                      <a:pt x="12" y="29"/>
                      <a:pt x="10" y="28"/>
                    </a:cubicBezTo>
                    <a:cubicBezTo>
                      <a:pt x="6" y="23"/>
                      <a:pt x="5" y="18"/>
                      <a:pt x="5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89" name="Freeform 1990"/>
              <p:cNvSpPr/>
              <p:nvPr/>
            </p:nvSpPr>
            <p:spPr>
              <a:xfrm>
                <a:off x="6853207" y="4694265"/>
                <a:ext cx="115888" cy="165101"/>
              </a:xfrm>
              <a:custGeom>
                <a:avLst/>
                <a:gdLst>
                  <a:gd name="txL" fmla="*/ 0 w 31"/>
                  <a:gd name="txT" fmla="*/ 0 h 44"/>
                  <a:gd name="txR" fmla="*/ 31 w 31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44">
                    <a:moveTo>
                      <a:pt x="9" y="33"/>
                    </a:moveTo>
                    <a:cubicBezTo>
                      <a:pt x="9" y="32"/>
                      <a:pt x="9" y="31"/>
                      <a:pt x="9" y="30"/>
                    </a:cubicBezTo>
                    <a:cubicBezTo>
                      <a:pt x="8" y="27"/>
                      <a:pt x="9" y="25"/>
                      <a:pt x="9" y="23"/>
                    </a:cubicBezTo>
                    <a:cubicBezTo>
                      <a:pt x="9" y="22"/>
                      <a:pt x="9" y="21"/>
                      <a:pt x="10" y="20"/>
                    </a:cubicBezTo>
                    <a:cubicBezTo>
                      <a:pt x="10" y="19"/>
                      <a:pt x="10" y="19"/>
                      <a:pt x="10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5"/>
                      <a:pt x="10" y="14"/>
                    </a:cubicBezTo>
                    <a:cubicBezTo>
                      <a:pt x="10" y="15"/>
                      <a:pt x="11" y="16"/>
                      <a:pt x="11" y="17"/>
                    </a:cubicBezTo>
                    <a:cubicBezTo>
                      <a:pt x="11" y="18"/>
                      <a:pt x="11" y="18"/>
                      <a:pt x="11" y="19"/>
                    </a:cubicBezTo>
                    <a:cubicBezTo>
                      <a:pt x="12" y="19"/>
                      <a:pt x="12" y="20"/>
                      <a:pt x="12" y="20"/>
                    </a:cubicBezTo>
                    <a:cubicBezTo>
                      <a:pt x="12" y="21"/>
                      <a:pt x="13" y="23"/>
                      <a:pt x="13" y="24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4" y="27"/>
                      <a:pt x="15" y="28"/>
                      <a:pt x="15" y="29"/>
                    </a:cubicBezTo>
                    <a:cubicBezTo>
                      <a:pt x="15" y="30"/>
                      <a:pt x="15" y="31"/>
                      <a:pt x="15" y="31"/>
                    </a:cubicBezTo>
                    <a:cubicBezTo>
                      <a:pt x="16" y="32"/>
                      <a:pt x="16" y="32"/>
                      <a:pt x="16" y="33"/>
                    </a:cubicBezTo>
                    <a:cubicBezTo>
                      <a:pt x="17" y="34"/>
                      <a:pt x="17" y="35"/>
                      <a:pt x="18" y="37"/>
                    </a:cubicBezTo>
                    <a:cubicBezTo>
                      <a:pt x="18" y="37"/>
                      <a:pt x="19" y="38"/>
                      <a:pt x="19" y="38"/>
                    </a:cubicBezTo>
                    <a:cubicBezTo>
                      <a:pt x="20" y="39"/>
                      <a:pt x="20" y="39"/>
                      <a:pt x="21" y="39"/>
                    </a:cubicBezTo>
                    <a:cubicBezTo>
                      <a:pt x="20" y="39"/>
                      <a:pt x="19" y="38"/>
                      <a:pt x="18" y="36"/>
                    </a:cubicBezTo>
                    <a:cubicBezTo>
                      <a:pt x="18" y="35"/>
                      <a:pt x="17" y="34"/>
                      <a:pt x="17" y="33"/>
                    </a:cubicBezTo>
                    <a:cubicBezTo>
                      <a:pt x="17" y="32"/>
                      <a:pt x="16" y="32"/>
                      <a:pt x="16" y="31"/>
                    </a:cubicBezTo>
                    <a:cubicBezTo>
                      <a:pt x="16" y="30"/>
                      <a:pt x="16" y="30"/>
                      <a:pt x="16" y="29"/>
                    </a:cubicBezTo>
                    <a:cubicBezTo>
                      <a:pt x="16" y="29"/>
                      <a:pt x="16" y="28"/>
                      <a:pt x="15" y="28"/>
                    </a:cubicBezTo>
                    <a:cubicBezTo>
                      <a:pt x="17" y="31"/>
                      <a:pt x="19" y="33"/>
                      <a:pt x="20" y="35"/>
                    </a:cubicBezTo>
                    <a:cubicBezTo>
                      <a:pt x="22" y="37"/>
                      <a:pt x="24" y="39"/>
                      <a:pt x="25" y="40"/>
                    </a:cubicBezTo>
                    <a:cubicBezTo>
                      <a:pt x="26" y="41"/>
                      <a:pt x="27" y="42"/>
                      <a:pt x="28" y="42"/>
                    </a:cubicBezTo>
                    <a:cubicBezTo>
                      <a:pt x="29" y="43"/>
                      <a:pt x="30" y="43"/>
                      <a:pt x="31" y="44"/>
                    </a:cubicBezTo>
                    <a:cubicBezTo>
                      <a:pt x="31" y="43"/>
                      <a:pt x="30" y="43"/>
                      <a:pt x="30" y="43"/>
                    </a:cubicBezTo>
                    <a:cubicBezTo>
                      <a:pt x="29" y="42"/>
                      <a:pt x="29" y="42"/>
                      <a:pt x="28" y="42"/>
                    </a:cubicBezTo>
                    <a:cubicBezTo>
                      <a:pt x="28" y="41"/>
                      <a:pt x="27" y="40"/>
                      <a:pt x="26" y="39"/>
                    </a:cubicBezTo>
                    <a:cubicBezTo>
                      <a:pt x="24" y="38"/>
                      <a:pt x="23" y="36"/>
                      <a:pt x="21" y="34"/>
                    </a:cubicBezTo>
                    <a:cubicBezTo>
                      <a:pt x="18" y="31"/>
                      <a:pt x="16" y="27"/>
                      <a:pt x="14" y="23"/>
                    </a:cubicBezTo>
                    <a:cubicBezTo>
                      <a:pt x="14" y="22"/>
                      <a:pt x="13" y="21"/>
                      <a:pt x="13" y="20"/>
                    </a:cubicBezTo>
                    <a:cubicBezTo>
                      <a:pt x="13" y="19"/>
                      <a:pt x="13" y="19"/>
                      <a:pt x="13" y="18"/>
                    </a:cubicBezTo>
                    <a:cubicBezTo>
                      <a:pt x="12" y="18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3" y="18"/>
                      <a:pt x="14" y="18"/>
                    </a:cubicBezTo>
                    <a:cubicBezTo>
                      <a:pt x="14" y="18"/>
                      <a:pt x="15" y="19"/>
                      <a:pt x="15" y="19"/>
                    </a:cubicBezTo>
                    <a:cubicBezTo>
                      <a:pt x="17" y="21"/>
                      <a:pt x="20" y="22"/>
                      <a:pt x="22" y="23"/>
                    </a:cubicBezTo>
                    <a:cubicBezTo>
                      <a:pt x="22" y="24"/>
                      <a:pt x="22" y="24"/>
                      <a:pt x="23" y="24"/>
                    </a:cubicBezTo>
                    <a:cubicBezTo>
                      <a:pt x="23" y="25"/>
                      <a:pt x="24" y="25"/>
                      <a:pt x="24" y="26"/>
                    </a:cubicBezTo>
                    <a:cubicBezTo>
                      <a:pt x="25" y="27"/>
                      <a:pt x="26" y="28"/>
                      <a:pt x="26" y="29"/>
                    </a:cubicBezTo>
                    <a:cubicBezTo>
                      <a:pt x="27" y="30"/>
                      <a:pt x="28" y="31"/>
                      <a:pt x="28" y="32"/>
                    </a:cubicBezTo>
                    <a:cubicBezTo>
                      <a:pt x="29" y="33"/>
                      <a:pt x="29" y="34"/>
                      <a:pt x="30" y="36"/>
                    </a:cubicBezTo>
                    <a:cubicBezTo>
                      <a:pt x="29" y="34"/>
                      <a:pt x="29" y="33"/>
                      <a:pt x="28" y="32"/>
                    </a:cubicBezTo>
                    <a:cubicBezTo>
                      <a:pt x="28" y="31"/>
                      <a:pt x="27" y="30"/>
                      <a:pt x="27" y="29"/>
                    </a:cubicBezTo>
                    <a:cubicBezTo>
                      <a:pt x="26" y="28"/>
                      <a:pt x="25" y="27"/>
                      <a:pt x="24" y="26"/>
                    </a:cubicBezTo>
                    <a:cubicBezTo>
                      <a:pt x="24" y="25"/>
                      <a:pt x="24" y="25"/>
                      <a:pt x="23" y="24"/>
                    </a:cubicBezTo>
                    <a:cubicBezTo>
                      <a:pt x="23" y="24"/>
                      <a:pt x="22" y="23"/>
                      <a:pt x="22" y="23"/>
                    </a:cubicBezTo>
                    <a:cubicBezTo>
                      <a:pt x="20" y="21"/>
                      <a:pt x="18" y="20"/>
                      <a:pt x="16" y="19"/>
                    </a:cubicBezTo>
                    <a:cubicBezTo>
                      <a:pt x="15" y="18"/>
                      <a:pt x="14" y="17"/>
                      <a:pt x="13" y="16"/>
                    </a:cubicBezTo>
                    <a:cubicBezTo>
                      <a:pt x="12" y="16"/>
                      <a:pt x="12" y="15"/>
                      <a:pt x="12" y="15"/>
                    </a:cubicBezTo>
                    <a:cubicBezTo>
                      <a:pt x="12" y="15"/>
                      <a:pt x="11" y="14"/>
                      <a:pt x="11" y="14"/>
                    </a:cubicBezTo>
                    <a:cubicBezTo>
                      <a:pt x="11" y="13"/>
                      <a:pt x="10" y="12"/>
                      <a:pt x="9" y="10"/>
                    </a:cubicBezTo>
                    <a:cubicBezTo>
                      <a:pt x="9" y="9"/>
                      <a:pt x="8" y="9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9" y="8"/>
                      <a:pt x="10" y="8"/>
                    </a:cubicBezTo>
                    <a:cubicBezTo>
                      <a:pt x="10" y="8"/>
                      <a:pt x="11" y="8"/>
                      <a:pt x="11" y="8"/>
                    </a:cubicBezTo>
                    <a:cubicBezTo>
                      <a:pt x="12" y="8"/>
                      <a:pt x="13" y="9"/>
                      <a:pt x="14" y="9"/>
                    </a:cubicBezTo>
                    <a:cubicBezTo>
                      <a:pt x="15" y="9"/>
                      <a:pt x="16" y="10"/>
                      <a:pt x="17" y="10"/>
                    </a:cubicBezTo>
                    <a:cubicBezTo>
                      <a:pt x="19" y="11"/>
                      <a:pt x="21" y="12"/>
                      <a:pt x="22" y="13"/>
                    </a:cubicBezTo>
                    <a:cubicBezTo>
                      <a:pt x="23" y="14"/>
                      <a:pt x="24" y="14"/>
                      <a:pt x="25" y="15"/>
                    </a:cubicBezTo>
                    <a:cubicBezTo>
                      <a:pt x="25" y="16"/>
                      <a:pt x="26" y="16"/>
                      <a:pt x="27" y="17"/>
                    </a:cubicBezTo>
                    <a:cubicBezTo>
                      <a:pt x="26" y="16"/>
                      <a:pt x="25" y="16"/>
                      <a:pt x="25" y="15"/>
                    </a:cubicBezTo>
                    <a:cubicBezTo>
                      <a:pt x="24" y="14"/>
                      <a:pt x="23" y="13"/>
                      <a:pt x="22" y="13"/>
                    </a:cubicBezTo>
                    <a:cubicBezTo>
                      <a:pt x="21" y="12"/>
                      <a:pt x="19" y="10"/>
                      <a:pt x="17" y="9"/>
                    </a:cubicBezTo>
                    <a:cubicBezTo>
                      <a:pt x="16" y="9"/>
                      <a:pt x="15" y="9"/>
                      <a:pt x="14" y="8"/>
                    </a:cubicBezTo>
                    <a:cubicBezTo>
                      <a:pt x="13" y="8"/>
                      <a:pt x="12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7"/>
                      <a:pt x="8" y="7"/>
                    </a:cubicBezTo>
                    <a:cubicBezTo>
                      <a:pt x="8" y="7"/>
                      <a:pt x="7" y="7"/>
                      <a:pt x="7" y="7"/>
                    </a:cubicBezTo>
                    <a:cubicBezTo>
                      <a:pt x="6" y="6"/>
                      <a:pt x="6" y="5"/>
                      <a:pt x="5" y="5"/>
                    </a:cubicBezTo>
                    <a:cubicBezTo>
                      <a:pt x="5" y="4"/>
                      <a:pt x="4" y="4"/>
                      <a:pt x="4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3" y="3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5"/>
                      <a:pt x="6" y="16"/>
                      <a:pt x="6" y="16"/>
                    </a:cubicBezTo>
                    <a:cubicBezTo>
                      <a:pt x="6" y="17"/>
                      <a:pt x="6" y="17"/>
                      <a:pt x="5" y="18"/>
                    </a:cubicBezTo>
                    <a:cubicBezTo>
                      <a:pt x="5" y="19"/>
                      <a:pt x="5" y="20"/>
                      <a:pt x="4" y="20"/>
                    </a:cubicBezTo>
                    <a:cubicBezTo>
                      <a:pt x="3" y="22"/>
                      <a:pt x="2" y="24"/>
                      <a:pt x="1" y="25"/>
                    </a:cubicBezTo>
                    <a:cubicBezTo>
                      <a:pt x="1" y="25"/>
                      <a:pt x="2" y="24"/>
                      <a:pt x="3" y="23"/>
                    </a:cubicBezTo>
                    <a:cubicBezTo>
                      <a:pt x="3" y="22"/>
                      <a:pt x="4" y="21"/>
                      <a:pt x="5" y="21"/>
                    </a:cubicBezTo>
                    <a:cubicBezTo>
                      <a:pt x="5" y="20"/>
                      <a:pt x="6" y="19"/>
                      <a:pt x="6" y="18"/>
                    </a:cubicBezTo>
                    <a:cubicBezTo>
                      <a:pt x="6" y="17"/>
                      <a:pt x="6" y="17"/>
                      <a:pt x="6" y="16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4"/>
                      <a:pt x="6" y="13"/>
                      <a:pt x="6" y="12"/>
                    </a:cubicBezTo>
                    <a:cubicBezTo>
                      <a:pt x="6" y="11"/>
                      <a:pt x="6" y="10"/>
                      <a:pt x="6" y="8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8"/>
                      <a:pt x="8" y="10"/>
                      <a:pt x="8" y="11"/>
                    </a:cubicBezTo>
                    <a:cubicBezTo>
                      <a:pt x="9" y="11"/>
                      <a:pt x="9" y="12"/>
                      <a:pt x="9" y="12"/>
                    </a:cubicBezTo>
                    <a:cubicBezTo>
                      <a:pt x="9" y="12"/>
                      <a:pt x="9" y="13"/>
                      <a:pt x="9" y="13"/>
                    </a:cubicBezTo>
                    <a:cubicBezTo>
                      <a:pt x="9" y="14"/>
                      <a:pt x="9" y="15"/>
                      <a:pt x="9" y="16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9"/>
                      <a:pt x="9" y="20"/>
                    </a:cubicBezTo>
                    <a:cubicBezTo>
                      <a:pt x="9" y="21"/>
                      <a:pt x="8" y="22"/>
                      <a:pt x="8" y="23"/>
                    </a:cubicBezTo>
                    <a:cubicBezTo>
                      <a:pt x="8" y="25"/>
                      <a:pt x="8" y="27"/>
                      <a:pt x="8" y="30"/>
                    </a:cubicBezTo>
                    <a:cubicBezTo>
                      <a:pt x="8" y="31"/>
                      <a:pt x="8" y="32"/>
                      <a:pt x="8" y="33"/>
                    </a:cubicBezTo>
                    <a:cubicBezTo>
                      <a:pt x="9" y="34"/>
                      <a:pt x="9" y="35"/>
                      <a:pt x="10" y="36"/>
                    </a:cubicBezTo>
                    <a:cubicBezTo>
                      <a:pt x="9" y="35"/>
                      <a:pt x="9" y="34"/>
                      <a:pt x="9" y="3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90" name="Freeform 1991"/>
              <p:cNvSpPr/>
              <p:nvPr/>
            </p:nvSpPr>
            <p:spPr>
              <a:xfrm>
                <a:off x="5167272" y="6219863"/>
                <a:ext cx="190501" cy="300040"/>
              </a:xfrm>
              <a:custGeom>
                <a:avLst/>
                <a:gdLst>
                  <a:gd name="txL" fmla="*/ 0 w 51"/>
                  <a:gd name="txT" fmla="*/ 0 h 80"/>
                  <a:gd name="txR" fmla="*/ 51 w 51"/>
                  <a:gd name="txB" fmla="*/ 80 h 8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80">
                    <a:moveTo>
                      <a:pt x="3" y="42"/>
                    </a:moveTo>
                    <a:cubicBezTo>
                      <a:pt x="4" y="43"/>
                      <a:pt x="5" y="44"/>
                      <a:pt x="6" y="46"/>
                    </a:cubicBezTo>
                    <a:cubicBezTo>
                      <a:pt x="7" y="48"/>
                      <a:pt x="8" y="50"/>
                      <a:pt x="9" y="52"/>
                    </a:cubicBezTo>
                    <a:cubicBezTo>
                      <a:pt x="10" y="56"/>
                      <a:pt x="10" y="61"/>
                      <a:pt x="9" y="66"/>
                    </a:cubicBezTo>
                    <a:cubicBezTo>
                      <a:pt x="9" y="67"/>
                      <a:pt x="8" y="71"/>
                      <a:pt x="5" y="74"/>
                    </a:cubicBezTo>
                    <a:cubicBezTo>
                      <a:pt x="4" y="76"/>
                      <a:pt x="3" y="77"/>
                      <a:pt x="2" y="78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6" y="79"/>
                      <a:pt x="12" y="80"/>
                      <a:pt x="19" y="79"/>
                    </a:cubicBezTo>
                    <a:cubicBezTo>
                      <a:pt x="25" y="79"/>
                      <a:pt x="32" y="77"/>
                      <a:pt x="37" y="73"/>
                    </a:cubicBezTo>
                    <a:cubicBezTo>
                      <a:pt x="41" y="70"/>
                      <a:pt x="44" y="67"/>
                      <a:pt x="47" y="62"/>
                    </a:cubicBezTo>
                    <a:cubicBezTo>
                      <a:pt x="49" y="57"/>
                      <a:pt x="51" y="52"/>
                      <a:pt x="51" y="46"/>
                    </a:cubicBezTo>
                    <a:cubicBezTo>
                      <a:pt x="51" y="41"/>
                      <a:pt x="51" y="34"/>
                      <a:pt x="50" y="31"/>
                    </a:cubicBezTo>
                    <a:cubicBezTo>
                      <a:pt x="48" y="27"/>
                      <a:pt x="47" y="23"/>
                      <a:pt x="45" y="21"/>
                    </a:cubicBezTo>
                    <a:cubicBezTo>
                      <a:pt x="40" y="15"/>
                      <a:pt x="34" y="12"/>
                      <a:pt x="29" y="12"/>
                    </a:cubicBezTo>
                    <a:cubicBezTo>
                      <a:pt x="23" y="12"/>
                      <a:pt x="17" y="15"/>
                      <a:pt x="13" y="18"/>
                    </a:cubicBezTo>
                    <a:cubicBezTo>
                      <a:pt x="11" y="16"/>
                      <a:pt x="10" y="13"/>
                      <a:pt x="10" y="11"/>
                    </a:cubicBezTo>
                    <a:cubicBezTo>
                      <a:pt x="9" y="7"/>
                      <a:pt x="8" y="4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2"/>
                      <a:pt x="8" y="6"/>
                      <a:pt x="8" y="9"/>
                    </a:cubicBezTo>
                    <a:cubicBezTo>
                      <a:pt x="9" y="13"/>
                      <a:pt x="10" y="16"/>
                      <a:pt x="12" y="19"/>
                    </a:cubicBezTo>
                    <a:cubicBezTo>
                      <a:pt x="6" y="23"/>
                      <a:pt x="2" y="30"/>
                      <a:pt x="1" y="36"/>
                    </a:cubicBezTo>
                    <a:cubicBezTo>
                      <a:pt x="1" y="37"/>
                      <a:pt x="1" y="38"/>
                      <a:pt x="1" y="39"/>
                    </a:cubicBezTo>
                    <a:cubicBezTo>
                      <a:pt x="1" y="40"/>
                      <a:pt x="1" y="40"/>
                      <a:pt x="1" y="41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41"/>
                      <a:pt x="1" y="41"/>
                      <a:pt x="2" y="41"/>
                    </a:cubicBezTo>
                    <a:cubicBezTo>
                      <a:pt x="2" y="42"/>
                      <a:pt x="2" y="42"/>
                      <a:pt x="3" y="4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91" name="Freeform 1992"/>
              <p:cNvSpPr/>
              <p:nvPr/>
            </p:nvSpPr>
            <p:spPr>
              <a:xfrm>
                <a:off x="4527506" y="6494502"/>
                <a:ext cx="255589" cy="300040"/>
              </a:xfrm>
              <a:custGeom>
                <a:avLst/>
                <a:gdLst>
                  <a:gd name="txL" fmla="*/ 0 w 68"/>
                  <a:gd name="txT" fmla="*/ 0 h 80"/>
                  <a:gd name="txR" fmla="*/ 68 w 68"/>
                  <a:gd name="txB" fmla="*/ 80 h 8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80">
                    <a:moveTo>
                      <a:pt x="3" y="30"/>
                    </a:moveTo>
                    <a:cubicBezTo>
                      <a:pt x="0" y="39"/>
                      <a:pt x="1" y="46"/>
                      <a:pt x="3" y="53"/>
                    </a:cubicBezTo>
                    <a:cubicBezTo>
                      <a:pt x="5" y="59"/>
                      <a:pt x="8" y="64"/>
                      <a:pt x="11" y="68"/>
                    </a:cubicBezTo>
                    <a:cubicBezTo>
                      <a:pt x="13" y="70"/>
                      <a:pt x="15" y="73"/>
                      <a:pt x="18" y="76"/>
                    </a:cubicBezTo>
                    <a:cubicBezTo>
                      <a:pt x="20" y="79"/>
                      <a:pt x="22" y="80"/>
                      <a:pt x="22" y="80"/>
                    </a:cubicBezTo>
                    <a:cubicBezTo>
                      <a:pt x="22" y="79"/>
                      <a:pt x="23" y="77"/>
                      <a:pt x="24" y="76"/>
                    </a:cubicBezTo>
                    <a:cubicBezTo>
                      <a:pt x="25" y="75"/>
                      <a:pt x="27" y="73"/>
                      <a:pt x="28" y="72"/>
                    </a:cubicBezTo>
                    <a:cubicBezTo>
                      <a:pt x="31" y="70"/>
                      <a:pt x="35" y="68"/>
                      <a:pt x="38" y="66"/>
                    </a:cubicBezTo>
                    <a:cubicBezTo>
                      <a:pt x="47" y="61"/>
                      <a:pt x="56" y="52"/>
                      <a:pt x="59" y="42"/>
                    </a:cubicBezTo>
                    <a:cubicBezTo>
                      <a:pt x="61" y="36"/>
                      <a:pt x="60" y="30"/>
                      <a:pt x="58" y="24"/>
                    </a:cubicBezTo>
                    <a:cubicBezTo>
                      <a:pt x="56" y="18"/>
                      <a:pt x="52" y="13"/>
                      <a:pt x="47" y="9"/>
                    </a:cubicBezTo>
                    <a:cubicBezTo>
                      <a:pt x="49" y="7"/>
                      <a:pt x="52" y="5"/>
                      <a:pt x="55" y="3"/>
                    </a:cubicBezTo>
                    <a:cubicBezTo>
                      <a:pt x="59" y="2"/>
                      <a:pt x="64" y="1"/>
                      <a:pt x="68" y="2"/>
                    </a:cubicBezTo>
                    <a:cubicBezTo>
                      <a:pt x="68" y="1"/>
                      <a:pt x="68" y="1"/>
                      <a:pt x="68" y="0"/>
                    </a:cubicBezTo>
                    <a:cubicBezTo>
                      <a:pt x="66" y="0"/>
                      <a:pt x="62" y="0"/>
                      <a:pt x="57" y="2"/>
                    </a:cubicBezTo>
                    <a:cubicBezTo>
                      <a:pt x="53" y="3"/>
                      <a:pt x="48" y="6"/>
                      <a:pt x="46" y="8"/>
                    </a:cubicBezTo>
                    <a:cubicBezTo>
                      <a:pt x="39" y="4"/>
                      <a:pt x="29" y="3"/>
                      <a:pt x="20" y="9"/>
                    </a:cubicBezTo>
                    <a:cubicBezTo>
                      <a:pt x="13" y="14"/>
                      <a:pt x="6" y="23"/>
                      <a:pt x="3" y="3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92" name="Freeform 1993"/>
              <p:cNvSpPr/>
              <p:nvPr/>
            </p:nvSpPr>
            <p:spPr>
              <a:xfrm>
                <a:off x="4532268" y="6865980"/>
                <a:ext cx="198439" cy="330202"/>
              </a:xfrm>
              <a:custGeom>
                <a:avLst/>
                <a:gdLst>
                  <a:gd name="txL" fmla="*/ 0 w 53"/>
                  <a:gd name="txT" fmla="*/ 0 h 88"/>
                  <a:gd name="txR" fmla="*/ 53 w 53"/>
                  <a:gd name="txB" fmla="*/ 88 h 8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88">
                    <a:moveTo>
                      <a:pt x="1" y="54"/>
                    </a:moveTo>
                    <a:cubicBezTo>
                      <a:pt x="2" y="62"/>
                      <a:pt x="6" y="68"/>
                      <a:pt x="10" y="73"/>
                    </a:cubicBezTo>
                    <a:cubicBezTo>
                      <a:pt x="14" y="77"/>
                      <a:pt x="19" y="80"/>
                      <a:pt x="24" y="82"/>
                    </a:cubicBezTo>
                    <a:cubicBezTo>
                      <a:pt x="25" y="83"/>
                      <a:pt x="29" y="85"/>
                      <a:pt x="32" y="86"/>
                    </a:cubicBezTo>
                    <a:cubicBezTo>
                      <a:pt x="35" y="88"/>
                      <a:pt x="38" y="88"/>
                      <a:pt x="38" y="88"/>
                    </a:cubicBezTo>
                    <a:cubicBezTo>
                      <a:pt x="37" y="85"/>
                      <a:pt x="38" y="82"/>
                      <a:pt x="39" y="78"/>
                    </a:cubicBezTo>
                    <a:cubicBezTo>
                      <a:pt x="41" y="75"/>
                      <a:pt x="44" y="72"/>
                      <a:pt x="45" y="69"/>
                    </a:cubicBezTo>
                    <a:cubicBezTo>
                      <a:pt x="48" y="65"/>
                      <a:pt x="50" y="60"/>
                      <a:pt x="51" y="55"/>
                    </a:cubicBezTo>
                    <a:cubicBezTo>
                      <a:pt x="52" y="49"/>
                      <a:pt x="53" y="44"/>
                      <a:pt x="52" y="38"/>
                    </a:cubicBezTo>
                    <a:cubicBezTo>
                      <a:pt x="50" y="27"/>
                      <a:pt x="38" y="18"/>
                      <a:pt x="26" y="18"/>
                    </a:cubicBezTo>
                    <a:cubicBezTo>
                      <a:pt x="26" y="16"/>
                      <a:pt x="27" y="13"/>
                      <a:pt x="28" y="10"/>
                    </a:cubicBezTo>
                    <a:cubicBezTo>
                      <a:pt x="30" y="7"/>
                      <a:pt x="32" y="4"/>
                      <a:pt x="35" y="1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1" y="3"/>
                      <a:pt x="26" y="12"/>
                      <a:pt x="25" y="18"/>
                    </a:cubicBezTo>
                    <a:cubicBezTo>
                      <a:pt x="17" y="19"/>
                      <a:pt x="9" y="22"/>
                      <a:pt x="5" y="31"/>
                    </a:cubicBezTo>
                    <a:cubicBezTo>
                      <a:pt x="2" y="37"/>
                      <a:pt x="0" y="47"/>
                      <a:pt x="1" y="5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93" name="Freeform 1994"/>
              <p:cNvSpPr/>
              <p:nvPr/>
            </p:nvSpPr>
            <p:spPr>
              <a:xfrm>
                <a:off x="6653181" y="5026054"/>
                <a:ext cx="123826" cy="187326"/>
              </a:xfrm>
              <a:custGeom>
                <a:avLst/>
                <a:gdLst>
                  <a:gd name="txL" fmla="*/ 0 w 33"/>
                  <a:gd name="txT" fmla="*/ 0 h 50"/>
                  <a:gd name="txR" fmla="*/ 33 w 33"/>
                  <a:gd name="txB" fmla="*/ 50 h 50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33" h="50">
                    <a:moveTo>
                      <a:pt x="0" y="0"/>
                    </a:moveTo>
                    <a:cubicBezTo>
                      <a:pt x="4" y="9"/>
                      <a:pt x="7" y="19"/>
                      <a:pt x="12" y="28"/>
                    </a:cubicBezTo>
                    <a:cubicBezTo>
                      <a:pt x="15" y="33"/>
                      <a:pt x="19" y="36"/>
                      <a:pt x="23" y="40"/>
                    </a:cubicBezTo>
                    <a:cubicBezTo>
                      <a:pt x="27" y="42"/>
                      <a:pt x="31" y="45"/>
                      <a:pt x="33" y="50"/>
                    </a:cubicBezTo>
                    <a:cubicBezTo>
                      <a:pt x="26" y="47"/>
                      <a:pt x="20" y="45"/>
                      <a:pt x="14" y="43"/>
                    </a:cubicBezTo>
                    <a:cubicBezTo>
                      <a:pt x="9" y="38"/>
                      <a:pt x="6" y="29"/>
                      <a:pt x="5" y="25"/>
                    </a:cubicBezTo>
                    <a:cubicBezTo>
                      <a:pt x="2" y="17"/>
                      <a:pt x="2" y="8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94" name="Picture 1996"/>
              <p:cNvPicPr>
                <a:picLocks noChangeAspect="1"/>
              </p:cNvPicPr>
              <p:nvPr/>
            </p:nvPicPr>
            <p:blipFill>
              <a:blip r:embed="rId30"/>
              <a:stretch>
                <a:fillRect/>
              </a:stretch>
            </p:blipFill>
            <p:spPr>
              <a:xfrm>
                <a:off x="6575393" y="4859366"/>
                <a:ext cx="247652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95" name="Freeform 1997"/>
              <p:cNvSpPr/>
              <p:nvPr/>
            </p:nvSpPr>
            <p:spPr>
              <a:xfrm>
                <a:off x="6638894" y="4980017"/>
                <a:ext cx="206376" cy="139701"/>
              </a:xfrm>
              <a:custGeom>
                <a:avLst/>
                <a:gdLst>
                  <a:gd name="txL" fmla="*/ 0 w 55"/>
                  <a:gd name="txT" fmla="*/ 0 h 37"/>
                  <a:gd name="txR" fmla="*/ 55 w 55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37">
                    <a:moveTo>
                      <a:pt x="28" y="9"/>
                    </a:moveTo>
                    <a:cubicBezTo>
                      <a:pt x="24" y="9"/>
                      <a:pt x="15" y="8"/>
                      <a:pt x="10" y="6"/>
                    </a:cubicBezTo>
                    <a:cubicBezTo>
                      <a:pt x="7" y="5"/>
                      <a:pt x="0" y="0"/>
                      <a:pt x="0" y="0"/>
                    </a:cubicBezTo>
                    <a:cubicBezTo>
                      <a:pt x="6" y="3"/>
                      <a:pt x="12" y="3"/>
                      <a:pt x="18" y="3"/>
                    </a:cubicBezTo>
                    <a:cubicBezTo>
                      <a:pt x="25" y="3"/>
                      <a:pt x="32" y="2"/>
                      <a:pt x="38" y="3"/>
                    </a:cubicBezTo>
                    <a:cubicBezTo>
                      <a:pt x="45" y="3"/>
                      <a:pt x="50" y="8"/>
                      <a:pt x="53" y="13"/>
                    </a:cubicBezTo>
                    <a:cubicBezTo>
                      <a:pt x="54" y="13"/>
                      <a:pt x="55" y="14"/>
                      <a:pt x="55" y="15"/>
                    </a:cubicBezTo>
                    <a:cubicBezTo>
                      <a:pt x="55" y="22"/>
                      <a:pt x="54" y="29"/>
                      <a:pt x="54" y="37"/>
                    </a:cubicBezTo>
                    <a:cubicBezTo>
                      <a:pt x="53" y="33"/>
                      <a:pt x="52" y="30"/>
                      <a:pt x="51" y="27"/>
                    </a:cubicBezTo>
                    <a:cubicBezTo>
                      <a:pt x="44" y="15"/>
                      <a:pt x="35" y="10"/>
                      <a:pt x="28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96" name="Freeform 1998"/>
              <p:cNvSpPr/>
              <p:nvPr/>
            </p:nvSpPr>
            <p:spPr>
              <a:xfrm>
                <a:off x="6570631" y="4900641"/>
                <a:ext cx="241301" cy="312740"/>
              </a:xfrm>
              <a:custGeom>
                <a:avLst/>
                <a:gdLst>
                  <a:gd name="txL" fmla="*/ 0 w 64"/>
                  <a:gd name="txT" fmla="*/ 0 h 83"/>
                  <a:gd name="txR" fmla="*/ 64 w 64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83">
                    <a:moveTo>
                      <a:pt x="56" y="35"/>
                    </a:moveTo>
                    <a:cubicBezTo>
                      <a:pt x="54" y="34"/>
                      <a:pt x="52" y="33"/>
                      <a:pt x="50" y="32"/>
                    </a:cubicBezTo>
                    <a:cubicBezTo>
                      <a:pt x="46" y="31"/>
                      <a:pt x="41" y="30"/>
                      <a:pt x="37" y="30"/>
                    </a:cubicBezTo>
                    <a:cubicBezTo>
                      <a:pt x="35" y="29"/>
                      <a:pt x="33" y="29"/>
                      <a:pt x="31" y="29"/>
                    </a:cubicBezTo>
                    <a:cubicBezTo>
                      <a:pt x="29" y="29"/>
                      <a:pt x="28" y="29"/>
                      <a:pt x="27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3" y="28"/>
                      <a:pt x="22" y="27"/>
                      <a:pt x="21" y="27"/>
                    </a:cubicBezTo>
                    <a:cubicBezTo>
                      <a:pt x="22" y="28"/>
                      <a:pt x="23" y="29"/>
                      <a:pt x="25" y="30"/>
                    </a:cubicBezTo>
                    <a:cubicBezTo>
                      <a:pt x="26" y="31"/>
                      <a:pt x="27" y="31"/>
                      <a:pt x="28" y="32"/>
                    </a:cubicBezTo>
                    <a:cubicBezTo>
                      <a:pt x="29" y="32"/>
                      <a:pt x="30" y="33"/>
                      <a:pt x="31" y="34"/>
                    </a:cubicBezTo>
                    <a:cubicBezTo>
                      <a:pt x="32" y="35"/>
                      <a:pt x="34" y="36"/>
                      <a:pt x="36" y="38"/>
                    </a:cubicBezTo>
                    <a:cubicBezTo>
                      <a:pt x="37" y="39"/>
                      <a:pt x="39" y="40"/>
                      <a:pt x="40" y="41"/>
                    </a:cubicBezTo>
                    <a:cubicBezTo>
                      <a:pt x="42" y="42"/>
                      <a:pt x="44" y="43"/>
                      <a:pt x="46" y="44"/>
                    </a:cubicBezTo>
                    <a:cubicBezTo>
                      <a:pt x="47" y="45"/>
                      <a:pt x="48" y="46"/>
                      <a:pt x="49" y="46"/>
                    </a:cubicBezTo>
                    <a:cubicBezTo>
                      <a:pt x="50" y="47"/>
                      <a:pt x="51" y="48"/>
                      <a:pt x="52" y="49"/>
                    </a:cubicBezTo>
                    <a:cubicBezTo>
                      <a:pt x="54" y="50"/>
                      <a:pt x="56" y="52"/>
                      <a:pt x="58" y="54"/>
                    </a:cubicBezTo>
                    <a:cubicBezTo>
                      <a:pt x="59" y="55"/>
                      <a:pt x="59" y="56"/>
                      <a:pt x="60" y="57"/>
                    </a:cubicBezTo>
                    <a:cubicBezTo>
                      <a:pt x="61" y="58"/>
                      <a:pt x="61" y="59"/>
                      <a:pt x="61" y="61"/>
                    </a:cubicBezTo>
                    <a:cubicBezTo>
                      <a:pt x="61" y="58"/>
                      <a:pt x="59" y="56"/>
                      <a:pt x="57" y="54"/>
                    </a:cubicBezTo>
                    <a:cubicBezTo>
                      <a:pt x="55" y="53"/>
                      <a:pt x="53" y="51"/>
                      <a:pt x="51" y="50"/>
                    </a:cubicBezTo>
                    <a:cubicBezTo>
                      <a:pt x="50" y="49"/>
                      <a:pt x="49" y="48"/>
                      <a:pt x="48" y="48"/>
                    </a:cubicBezTo>
                    <a:cubicBezTo>
                      <a:pt x="47" y="47"/>
                      <a:pt x="46" y="46"/>
                      <a:pt x="45" y="46"/>
                    </a:cubicBezTo>
                    <a:cubicBezTo>
                      <a:pt x="44" y="45"/>
                      <a:pt x="44" y="45"/>
                      <a:pt x="43" y="45"/>
                    </a:cubicBezTo>
                    <a:cubicBezTo>
                      <a:pt x="47" y="49"/>
                      <a:pt x="51" y="53"/>
                      <a:pt x="54" y="58"/>
                    </a:cubicBezTo>
                    <a:cubicBezTo>
                      <a:pt x="56" y="62"/>
                      <a:pt x="58" y="66"/>
                      <a:pt x="60" y="70"/>
                    </a:cubicBezTo>
                    <a:cubicBezTo>
                      <a:pt x="61" y="72"/>
                      <a:pt x="62" y="74"/>
                      <a:pt x="62" y="76"/>
                    </a:cubicBezTo>
                    <a:cubicBezTo>
                      <a:pt x="63" y="78"/>
                      <a:pt x="64" y="81"/>
                      <a:pt x="64" y="83"/>
                    </a:cubicBezTo>
                    <a:cubicBezTo>
                      <a:pt x="64" y="82"/>
                      <a:pt x="63" y="81"/>
                      <a:pt x="63" y="80"/>
                    </a:cubicBezTo>
                    <a:cubicBezTo>
                      <a:pt x="62" y="79"/>
                      <a:pt x="62" y="78"/>
                      <a:pt x="61" y="77"/>
                    </a:cubicBezTo>
                    <a:cubicBezTo>
                      <a:pt x="60" y="75"/>
                      <a:pt x="59" y="73"/>
                      <a:pt x="58" y="71"/>
                    </a:cubicBezTo>
                    <a:cubicBezTo>
                      <a:pt x="56" y="67"/>
                      <a:pt x="54" y="63"/>
                      <a:pt x="52" y="59"/>
                    </a:cubicBezTo>
                    <a:cubicBezTo>
                      <a:pt x="47" y="52"/>
                      <a:pt x="41" y="45"/>
                      <a:pt x="34" y="40"/>
                    </a:cubicBezTo>
                    <a:cubicBezTo>
                      <a:pt x="33" y="38"/>
                      <a:pt x="31" y="37"/>
                      <a:pt x="29" y="36"/>
                    </a:cubicBezTo>
                    <a:cubicBezTo>
                      <a:pt x="28" y="35"/>
                      <a:pt x="27" y="34"/>
                      <a:pt x="26" y="34"/>
                    </a:cubicBezTo>
                    <a:cubicBezTo>
                      <a:pt x="26" y="33"/>
                      <a:pt x="25" y="33"/>
                      <a:pt x="24" y="32"/>
                    </a:cubicBezTo>
                    <a:cubicBezTo>
                      <a:pt x="24" y="32"/>
                      <a:pt x="23" y="32"/>
                      <a:pt x="23" y="32"/>
                    </a:cubicBezTo>
                    <a:cubicBezTo>
                      <a:pt x="23" y="32"/>
                      <a:pt x="23" y="32"/>
                      <a:pt x="24" y="32"/>
                    </a:cubicBezTo>
                    <a:cubicBezTo>
                      <a:pt x="24" y="33"/>
                      <a:pt x="25" y="34"/>
                      <a:pt x="25" y="36"/>
                    </a:cubicBezTo>
                    <a:cubicBezTo>
                      <a:pt x="26" y="37"/>
                      <a:pt x="26" y="38"/>
                      <a:pt x="26" y="39"/>
                    </a:cubicBezTo>
                    <a:cubicBezTo>
                      <a:pt x="28" y="44"/>
                      <a:pt x="29" y="49"/>
                      <a:pt x="30" y="53"/>
                    </a:cubicBezTo>
                    <a:cubicBezTo>
                      <a:pt x="31" y="54"/>
                      <a:pt x="31" y="55"/>
                      <a:pt x="32" y="56"/>
                    </a:cubicBezTo>
                    <a:cubicBezTo>
                      <a:pt x="33" y="58"/>
                      <a:pt x="33" y="59"/>
                      <a:pt x="34" y="60"/>
                    </a:cubicBezTo>
                    <a:cubicBezTo>
                      <a:pt x="35" y="62"/>
                      <a:pt x="37" y="63"/>
                      <a:pt x="38" y="65"/>
                    </a:cubicBezTo>
                    <a:cubicBezTo>
                      <a:pt x="40" y="67"/>
                      <a:pt x="42" y="69"/>
                      <a:pt x="44" y="71"/>
                    </a:cubicBezTo>
                    <a:cubicBezTo>
                      <a:pt x="45" y="72"/>
                      <a:pt x="47" y="74"/>
                      <a:pt x="49" y="75"/>
                    </a:cubicBezTo>
                    <a:cubicBezTo>
                      <a:pt x="47" y="74"/>
                      <a:pt x="45" y="73"/>
                      <a:pt x="43" y="71"/>
                    </a:cubicBezTo>
                    <a:cubicBezTo>
                      <a:pt x="41" y="69"/>
                      <a:pt x="40" y="68"/>
                      <a:pt x="38" y="66"/>
                    </a:cubicBezTo>
                    <a:cubicBezTo>
                      <a:pt x="36" y="64"/>
                      <a:pt x="35" y="62"/>
                      <a:pt x="33" y="60"/>
                    </a:cubicBezTo>
                    <a:cubicBezTo>
                      <a:pt x="33" y="59"/>
                      <a:pt x="32" y="58"/>
                      <a:pt x="31" y="57"/>
                    </a:cubicBezTo>
                    <a:cubicBezTo>
                      <a:pt x="30" y="56"/>
                      <a:pt x="30" y="55"/>
                      <a:pt x="29" y="54"/>
                    </a:cubicBezTo>
                    <a:cubicBezTo>
                      <a:pt x="27" y="49"/>
                      <a:pt x="26" y="44"/>
                      <a:pt x="25" y="40"/>
                    </a:cubicBezTo>
                    <a:cubicBezTo>
                      <a:pt x="24" y="37"/>
                      <a:pt x="23" y="35"/>
                      <a:pt x="22" y="33"/>
                    </a:cubicBezTo>
                    <a:cubicBezTo>
                      <a:pt x="22" y="32"/>
                      <a:pt x="21" y="31"/>
                      <a:pt x="20" y="30"/>
                    </a:cubicBezTo>
                    <a:cubicBezTo>
                      <a:pt x="20" y="30"/>
                      <a:pt x="19" y="29"/>
                      <a:pt x="19" y="29"/>
                    </a:cubicBezTo>
                    <a:cubicBezTo>
                      <a:pt x="17" y="27"/>
                      <a:pt x="15" y="25"/>
                      <a:pt x="13" y="23"/>
                    </a:cubicBezTo>
                    <a:cubicBezTo>
                      <a:pt x="12" y="22"/>
                      <a:pt x="10" y="20"/>
                      <a:pt x="9" y="19"/>
                    </a:cubicBezTo>
                    <a:cubicBezTo>
                      <a:pt x="9" y="19"/>
                      <a:pt x="9" y="19"/>
                      <a:pt x="9" y="20"/>
                    </a:cubicBezTo>
                    <a:cubicBezTo>
                      <a:pt x="9" y="21"/>
                      <a:pt x="9" y="22"/>
                      <a:pt x="9" y="23"/>
                    </a:cubicBezTo>
                    <a:cubicBezTo>
                      <a:pt x="8" y="24"/>
                      <a:pt x="8" y="25"/>
                      <a:pt x="8" y="26"/>
                    </a:cubicBezTo>
                    <a:cubicBezTo>
                      <a:pt x="8" y="27"/>
                      <a:pt x="8" y="29"/>
                      <a:pt x="8" y="31"/>
                    </a:cubicBezTo>
                    <a:cubicBezTo>
                      <a:pt x="8" y="33"/>
                      <a:pt x="8" y="35"/>
                      <a:pt x="8" y="37"/>
                    </a:cubicBezTo>
                    <a:cubicBezTo>
                      <a:pt x="9" y="41"/>
                      <a:pt x="10" y="45"/>
                      <a:pt x="11" y="49"/>
                    </a:cubicBezTo>
                    <a:cubicBezTo>
                      <a:pt x="12" y="51"/>
                      <a:pt x="13" y="53"/>
                      <a:pt x="13" y="54"/>
                    </a:cubicBezTo>
                    <a:cubicBezTo>
                      <a:pt x="14" y="56"/>
                      <a:pt x="15" y="58"/>
                      <a:pt x="16" y="60"/>
                    </a:cubicBezTo>
                    <a:cubicBezTo>
                      <a:pt x="15" y="58"/>
                      <a:pt x="14" y="56"/>
                      <a:pt x="13" y="55"/>
                    </a:cubicBezTo>
                    <a:cubicBezTo>
                      <a:pt x="12" y="53"/>
                      <a:pt x="11" y="51"/>
                      <a:pt x="10" y="49"/>
                    </a:cubicBezTo>
                    <a:cubicBezTo>
                      <a:pt x="9" y="45"/>
                      <a:pt x="8" y="42"/>
                      <a:pt x="7" y="38"/>
                    </a:cubicBezTo>
                    <a:cubicBezTo>
                      <a:pt x="7" y="36"/>
                      <a:pt x="6" y="34"/>
                      <a:pt x="6" y="31"/>
                    </a:cubicBezTo>
                    <a:cubicBezTo>
                      <a:pt x="6" y="29"/>
                      <a:pt x="6" y="27"/>
                      <a:pt x="7" y="25"/>
                    </a:cubicBezTo>
                    <a:cubicBezTo>
                      <a:pt x="7" y="25"/>
                      <a:pt x="7" y="24"/>
                      <a:pt x="7" y="24"/>
                    </a:cubicBezTo>
                    <a:cubicBezTo>
                      <a:pt x="7" y="23"/>
                      <a:pt x="7" y="23"/>
                      <a:pt x="7" y="22"/>
                    </a:cubicBezTo>
                    <a:cubicBezTo>
                      <a:pt x="7" y="21"/>
                      <a:pt x="7" y="20"/>
                      <a:pt x="7" y="19"/>
                    </a:cubicBezTo>
                    <a:cubicBezTo>
                      <a:pt x="8" y="18"/>
                      <a:pt x="8" y="17"/>
                      <a:pt x="7" y="16"/>
                    </a:cubicBezTo>
                    <a:cubicBezTo>
                      <a:pt x="7" y="15"/>
                      <a:pt x="6" y="14"/>
                      <a:pt x="5" y="13"/>
                    </a:cubicBezTo>
                    <a:cubicBezTo>
                      <a:pt x="4" y="11"/>
                      <a:pt x="3" y="10"/>
                      <a:pt x="3" y="9"/>
                    </a:cubicBezTo>
                    <a:cubicBezTo>
                      <a:pt x="3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4"/>
                      <a:pt x="0" y="2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2" y="4"/>
                      <a:pt x="2" y="5"/>
                      <a:pt x="3" y="6"/>
                    </a:cubicBezTo>
                    <a:cubicBezTo>
                      <a:pt x="4" y="7"/>
                      <a:pt x="5" y="9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3"/>
                      <a:pt x="9" y="13"/>
                      <a:pt x="10" y="13"/>
                    </a:cubicBezTo>
                    <a:cubicBezTo>
                      <a:pt x="10" y="14"/>
                      <a:pt x="11" y="14"/>
                      <a:pt x="12" y="15"/>
                    </a:cubicBezTo>
                    <a:cubicBezTo>
                      <a:pt x="16" y="16"/>
                      <a:pt x="19" y="18"/>
                      <a:pt x="23" y="19"/>
                    </a:cubicBezTo>
                    <a:cubicBezTo>
                      <a:pt x="24" y="19"/>
                      <a:pt x="25" y="19"/>
                      <a:pt x="26" y="19"/>
                    </a:cubicBezTo>
                    <a:cubicBezTo>
                      <a:pt x="27" y="20"/>
                      <a:pt x="28" y="20"/>
                      <a:pt x="29" y="20"/>
                    </a:cubicBezTo>
                    <a:cubicBezTo>
                      <a:pt x="31" y="20"/>
                      <a:pt x="33" y="20"/>
                      <a:pt x="35" y="19"/>
                    </a:cubicBezTo>
                    <a:cubicBezTo>
                      <a:pt x="39" y="18"/>
                      <a:pt x="43" y="17"/>
                      <a:pt x="46" y="15"/>
                    </a:cubicBezTo>
                    <a:cubicBezTo>
                      <a:pt x="45" y="16"/>
                      <a:pt x="43" y="17"/>
                      <a:pt x="41" y="18"/>
                    </a:cubicBezTo>
                    <a:cubicBezTo>
                      <a:pt x="39" y="19"/>
                      <a:pt x="37" y="19"/>
                      <a:pt x="35" y="20"/>
                    </a:cubicBezTo>
                    <a:cubicBezTo>
                      <a:pt x="33" y="20"/>
                      <a:pt x="31" y="21"/>
                      <a:pt x="29" y="21"/>
                    </a:cubicBezTo>
                    <a:cubicBezTo>
                      <a:pt x="28" y="21"/>
                      <a:pt x="27" y="21"/>
                      <a:pt x="26" y="20"/>
                    </a:cubicBezTo>
                    <a:cubicBezTo>
                      <a:pt x="25" y="20"/>
                      <a:pt x="24" y="20"/>
                      <a:pt x="23" y="20"/>
                    </a:cubicBezTo>
                    <a:cubicBezTo>
                      <a:pt x="21" y="19"/>
                      <a:pt x="19" y="19"/>
                      <a:pt x="17" y="18"/>
                    </a:cubicBezTo>
                    <a:cubicBezTo>
                      <a:pt x="15" y="18"/>
                      <a:pt x="13" y="17"/>
                      <a:pt x="12" y="16"/>
                    </a:cubicBezTo>
                    <a:cubicBezTo>
                      <a:pt x="11" y="15"/>
                      <a:pt x="10" y="15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1" y="17"/>
                      <a:pt x="13" y="19"/>
                      <a:pt x="15" y="22"/>
                    </a:cubicBezTo>
                    <a:cubicBezTo>
                      <a:pt x="15" y="22"/>
                      <a:pt x="16" y="23"/>
                      <a:pt x="16" y="23"/>
                    </a:cubicBezTo>
                    <a:cubicBezTo>
                      <a:pt x="17" y="24"/>
                      <a:pt x="18" y="24"/>
                      <a:pt x="18" y="24"/>
                    </a:cubicBezTo>
                    <a:cubicBezTo>
                      <a:pt x="20" y="25"/>
                      <a:pt x="22" y="26"/>
                      <a:pt x="24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6" y="27"/>
                      <a:pt x="26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9" y="27"/>
                      <a:pt x="30" y="27"/>
                      <a:pt x="31" y="27"/>
                    </a:cubicBezTo>
                    <a:cubicBezTo>
                      <a:pt x="33" y="28"/>
                      <a:pt x="35" y="28"/>
                      <a:pt x="37" y="28"/>
                    </a:cubicBezTo>
                    <a:cubicBezTo>
                      <a:pt x="42" y="29"/>
                      <a:pt x="46" y="30"/>
                      <a:pt x="50" y="31"/>
                    </a:cubicBezTo>
                    <a:cubicBezTo>
                      <a:pt x="53" y="32"/>
                      <a:pt x="55" y="33"/>
                      <a:pt x="57" y="34"/>
                    </a:cubicBezTo>
                    <a:cubicBezTo>
                      <a:pt x="58" y="35"/>
                      <a:pt x="60" y="37"/>
                      <a:pt x="61" y="38"/>
                    </a:cubicBezTo>
                    <a:cubicBezTo>
                      <a:pt x="60" y="37"/>
                      <a:pt x="58" y="36"/>
                      <a:pt x="56" y="3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97" name="Freeform 1999"/>
              <p:cNvSpPr/>
              <p:nvPr/>
            </p:nvSpPr>
            <p:spPr>
              <a:xfrm>
                <a:off x="6256304" y="5656296"/>
                <a:ext cx="123826" cy="184151"/>
              </a:xfrm>
              <a:custGeom>
                <a:avLst/>
                <a:gdLst>
                  <a:gd name="txL" fmla="*/ 0 w 33"/>
                  <a:gd name="txT" fmla="*/ 0 h 49"/>
                  <a:gd name="txR" fmla="*/ 33 w 33"/>
                  <a:gd name="txB" fmla="*/ 49 h 49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33" h="49">
                    <a:moveTo>
                      <a:pt x="0" y="0"/>
                    </a:moveTo>
                    <a:cubicBezTo>
                      <a:pt x="5" y="9"/>
                      <a:pt x="7" y="19"/>
                      <a:pt x="12" y="28"/>
                    </a:cubicBezTo>
                    <a:cubicBezTo>
                      <a:pt x="15" y="32"/>
                      <a:pt x="19" y="36"/>
                      <a:pt x="24" y="39"/>
                    </a:cubicBezTo>
                    <a:cubicBezTo>
                      <a:pt x="27" y="42"/>
                      <a:pt x="31" y="45"/>
                      <a:pt x="33" y="49"/>
                    </a:cubicBezTo>
                    <a:cubicBezTo>
                      <a:pt x="27" y="47"/>
                      <a:pt x="20" y="45"/>
                      <a:pt x="14" y="43"/>
                    </a:cubicBezTo>
                    <a:cubicBezTo>
                      <a:pt x="9" y="38"/>
                      <a:pt x="6" y="29"/>
                      <a:pt x="5" y="25"/>
                    </a:cubicBezTo>
                    <a:cubicBezTo>
                      <a:pt x="2" y="17"/>
                      <a:pt x="2" y="8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98" name="Picture 2000"/>
              <p:cNvPicPr>
                <a:picLocks noChangeAspect="1"/>
              </p:cNvPicPr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116603" y="5422932"/>
                <a:ext cx="349252" cy="45085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699" name="Picture 2001"/>
              <p:cNvPicPr>
                <a:picLocks noChangeAspect="1"/>
              </p:cNvPicPr>
              <p:nvPr/>
            </p:nvPicPr>
            <p:blipFill>
              <a:blip r:embed="rId32"/>
              <a:stretch>
                <a:fillRect/>
              </a:stretch>
            </p:blipFill>
            <p:spPr>
              <a:xfrm>
                <a:off x="6178516" y="5489608"/>
                <a:ext cx="247652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00" name="Freeform 2002"/>
              <p:cNvSpPr/>
              <p:nvPr/>
            </p:nvSpPr>
            <p:spPr>
              <a:xfrm>
                <a:off x="6245191" y="5611846"/>
                <a:ext cx="201614" cy="134938"/>
              </a:xfrm>
              <a:custGeom>
                <a:avLst/>
                <a:gdLst>
                  <a:gd name="txL" fmla="*/ 0 w 54"/>
                  <a:gd name="txT" fmla="*/ 0 h 36"/>
                  <a:gd name="txR" fmla="*/ 54 w 54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36">
                    <a:moveTo>
                      <a:pt x="28" y="9"/>
                    </a:moveTo>
                    <a:cubicBezTo>
                      <a:pt x="23" y="9"/>
                      <a:pt x="14" y="8"/>
                      <a:pt x="10" y="6"/>
                    </a:cubicBezTo>
                    <a:cubicBezTo>
                      <a:pt x="6" y="5"/>
                      <a:pt x="0" y="0"/>
                      <a:pt x="0" y="0"/>
                    </a:cubicBezTo>
                    <a:cubicBezTo>
                      <a:pt x="5" y="2"/>
                      <a:pt x="11" y="3"/>
                      <a:pt x="17" y="3"/>
                    </a:cubicBezTo>
                    <a:cubicBezTo>
                      <a:pt x="24" y="3"/>
                      <a:pt x="31" y="2"/>
                      <a:pt x="38" y="3"/>
                    </a:cubicBezTo>
                    <a:cubicBezTo>
                      <a:pt x="44" y="3"/>
                      <a:pt x="49" y="7"/>
                      <a:pt x="53" y="12"/>
                    </a:cubicBezTo>
                    <a:cubicBezTo>
                      <a:pt x="53" y="13"/>
                      <a:pt x="54" y="14"/>
                      <a:pt x="54" y="15"/>
                    </a:cubicBezTo>
                    <a:cubicBezTo>
                      <a:pt x="54" y="22"/>
                      <a:pt x="54" y="29"/>
                      <a:pt x="53" y="36"/>
                    </a:cubicBezTo>
                    <a:cubicBezTo>
                      <a:pt x="52" y="33"/>
                      <a:pt x="51" y="30"/>
                      <a:pt x="50" y="27"/>
                    </a:cubicBezTo>
                    <a:cubicBezTo>
                      <a:pt x="44" y="15"/>
                      <a:pt x="34" y="10"/>
                      <a:pt x="28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01" name="Freeform 2003"/>
              <p:cNvSpPr/>
              <p:nvPr/>
            </p:nvSpPr>
            <p:spPr>
              <a:xfrm>
                <a:off x="6173753" y="5532470"/>
                <a:ext cx="239714" cy="311152"/>
              </a:xfrm>
              <a:custGeom>
                <a:avLst/>
                <a:gdLst>
                  <a:gd name="txL" fmla="*/ 0 w 64"/>
                  <a:gd name="txT" fmla="*/ 0 h 83"/>
                  <a:gd name="txR" fmla="*/ 64 w 64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83">
                    <a:moveTo>
                      <a:pt x="56" y="35"/>
                    </a:moveTo>
                    <a:cubicBezTo>
                      <a:pt x="54" y="34"/>
                      <a:pt x="52" y="33"/>
                      <a:pt x="50" y="32"/>
                    </a:cubicBezTo>
                    <a:cubicBezTo>
                      <a:pt x="46" y="31"/>
                      <a:pt x="42" y="30"/>
                      <a:pt x="37" y="30"/>
                    </a:cubicBezTo>
                    <a:cubicBezTo>
                      <a:pt x="35" y="29"/>
                      <a:pt x="33" y="29"/>
                      <a:pt x="31" y="29"/>
                    </a:cubicBezTo>
                    <a:cubicBezTo>
                      <a:pt x="30" y="29"/>
                      <a:pt x="29" y="28"/>
                      <a:pt x="28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8"/>
                      <a:pt x="25" y="28"/>
                      <a:pt x="25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3" y="28"/>
                      <a:pt x="22" y="27"/>
                      <a:pt x="21" y="27"/>
                    </a:cubicBezTo>
                    <a:cubicBezTo>
                      <a:pt x="22" y="28"/>
                      <a:pt x="24" y="29"/>
                      <a:pt x="25" y="30"/>
                    </a:cubicBezTo>
                    <a:cubicBezTo>
                      <a:pt x="26" y="31"/>
                      <a:pt x="27" y="31"/>
                      <a:pt x="28" y="32"/>
                    </a:cubicBezTo>
                    <a:cubicBezTo>
                      <a:pt x="29" y="32"/>
                      <a:pt x="30" y="33"/>
                      <a:pt x="31" y="34"/>
                    </a:cubicBezTo>
                    <a:cubicBezTo>
                      <a:pt x="33" y="35"/>
                      <a:pt x="34" y="36"/>
                      <a:pt x="36" y="38"/>
                    </a:cubicBezTo>
                    <a:cubicBezTo>
                      <a:pt x="38" y="39"/>
                      <a:pt x="39" y="40"/>
                      <a:pt x="40" y="41"/>
                    </a:cubicBezTo>
                    <a:cubicBezTo>
                      <a:pt x="42" y="42"/>
                      <a:pt x="44" y="43"/>
                      <a:pt x="46" y="44"/>
                    </a:cubicBezTo>
                    <a:cubicBezTo>
                      <a:pt x="47" y="45"/>
                      <a:pt x="48" y="46"/>
                      <a:pt x="49" y="46"/>
                    </a:cubicBezTo>
                    <a:cubicBezTo>
                      <a:pt x="50" y="47"/>
                      <a:pt x="51" y="48"/>
                      <a:pt x="52" y="49"/>
                    </a:cubicBezTo>
                    <a:cubicBezTo>
                      <a:pt x="54" y="50"/>
                      <a:pt x="56" y="52"/>
                      <a:pt x="58" y="54"/>
                    </a:cubicBezTo>
                    <a:cubicBezTo>
                      <a:pt x="59" y="55"/>
                      <a:pt x="60" y="56"/>
                      <a:pt x="60" y="57"/>
                    </a:cubicBezTo>
                    <a:cubicBezTo>
                      <a:pt x="61" y="58"/>
                      <a:pt x="61" y="59"/>
                      <a:pt x="61" y="61"/>
                    </a:cubicBezTo>
                    <a:cubicBezTo>
                      <a:pt x="61" y="58"/>
                      <a:pt x="59" y="56"/>
                      <a:pt x="58" y="54"/>
                    </a:cubicBezTo>
                    <a:cubicBezTo>
                      <a:pt x="56" y="52"/>
                      <a:pt x="54" y="51"/>
                      <a:pt x="52" y="50"/>
                    </a:cubicBezTo>
                    <a:cubicBezTo>
                      <a:pt x="51" y="49"/>
                      <a:pt x="50" y="48"/>
                      <a:pt x="48" y="47"/>
                    </a:cubicBezTo>
                    <a:cubicBezTo>
                      <a:pt x="47" y="47"/>
                      <a:pt x="46" y="46"/>
                      <a:pt x="45" y="45"/>
                    </a:cubicBezTo>
                    <a:cubicBezTo>
                      <a:pt x="45" y="45"/>
                      <a:pt x="44" y="45"/>
                      <a:pt x="44" y="45"/>
                    </a:cubicBezTo>
                    <a:cubicBezTo>
                      <a:pt x="47" y="49"/>
                      <a:pt x="51" y="53"/>
                      <a:pt x="54" y="58"/>
                    </a:cubicBezTo>
                    <a:cubicBezTo>
                      <a:pt x="56" y="62"/>
                      <a:pt x="59" y="66"/>
                      <a:pt x="61" y="70"/>
                    </a:cubicBezTo>
                    <a:cubicBezTo>
                      <a:pt x="61" y="72"/>
                      <a:pt x="62" y="74"/>
                      <a:pt x="63" y="76"/>
                    </a:cubicBezTo>
                    <a:cubicBezTo>
                      <a:pt x="63" y="78"/>
                      <a:pt x="64" y="81"/>
                      <a:pt x="64" y="83"/>
                    </a:cubicBezTo>
                    <a:cubicBezTo>
                      <a:pt x="64" y="82"/>
                      <a:pt x="63" y="81"/>
                      <a:pt x="63" y="80"/>
                    </a:cubicBezTo>
                    <a:cubicBezTo>
                      <a:pt x="62" y="79"/>
                      <a:pt x="62" y="78"/>
                      <a:pt x="62" y="77"/>
                    </a:cubicBezTo>
                    <a:cubicBezTo>
                      <a:pt x="61" y="75"/>
                      <a:pt x="60" y="73"/>
                      <a:pt x="58" y="71"/>
                    </a:cubicBezTo>
                    <a:cubicBezTo>
                      <a:pt x="57" y="67"/>
                      <a:pt x="54" y="63"/>
                      <a:pt x="52" y="59"/>
                    </a:cubicBezTo>
                    <a:cubicBezTo>
                      <a:pt x="47" y="52"/>
                      <a:pt x="41" y="45"/>
                      <a:pt x="35" y="40"/>
                    </a:cubicBezTo>
                    <a:cubicBezTo>
                      <a:pt x="33" y="38"/>
                      <a:pt x="31" y="37"/>
                      <a:pt x="29" y="36"/>
                    </a:cubicBezTo>
                    <a:cubicBezTo>
                      <a:pt x="29" y="35"/>
                      <a:pt x="28" y="34"/>
                      <a:pt x="27" y="34"/>
                    </a:cubicBezTo>
                    <a:cubicBezTo>
                      <a:pt x="26" y="33"/>
                      <a:pt x="25" y="33"/>
                      <a:pt x="24" y="32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3"/>
                      <a:pt x="25" y="34"/>
                      <a:pt x="25" y="36"/>
                    </a:cubicBezTo>
                    <a:cubicBezTo>
                      <a:pt x="26" y="37"/>
                      <a:pt x="26" y="38"/>
                      <a:pt x="27" y="39"/>
                    </a:cubicBezTo>
                    <a:cubicBezTo>
                      <a:pt x="28" y="44"/>
                      <a:pt x="29" y="49"/>
                      <a:pt x="31" y="53"/>
                    </a:cubicBezTo>
                    <a:cubicBezTo>
                      <a:pt x="31" y="54"/>
                      <a:pt x="32" y="55"/>
                      <a:pt x="32" y="56"/>
                    </a:cubicBezTo>
                    <a:cubicBezTo>
                      <a:pt x="33" y="57"/>
                      <a:pt x="34" y="58"/>
                      <a:pt x="34" y="59"/>
                    </a:cubicBezTo>
                    <a:cubicBezTo>
                      <a:pt x="36" y="61"/>
                      <a:pt x="37" y="63"/>
                      <a:pt x="39" y="65"/>
                    </a:cubicBezTo>
                    <a:cubicBezTo>
                      <a:pt x="40" y="67"/>
                      <a:pt x="42" y="69"/>
                      <a:pt x="44" y="71"/>
                    </a:cubicBezTo>
                    <a:cubicBezTo>
                      <a:pt x="46" y="72"/>
                      <a:pt x="47" y="74"/>
                      <a:pt x="49" y="75"/>
                    </a:cubicBezTo>
                    <a:cubicBezTo>
                      <a:pt x="47" y="74"/>
                      <a:pt x="45" y="72"/>
                      <a:pt x="44" y="71"/>
                    </a:cubicBezTo>
                    <a:cubicBezTo>
                      <a:pt x="42" y="69"/>
                      <a:pt x="40" y="67"/>
                      <a:pt x="38" y="66"/>
                    </a:cubicBezTo>
                    <a:cubicBezTo>
                      <a:pt x="37" y="64"/>
                      <a:pt x="35" y="62"/>
                      <a:pt x="34" y="60"/>
                    </a:cubicBezTo>
                    <a:cubicBezTo>
                      <a:pt x="33" y="59"/>
                      <a:pt x="32" y="58"/>
                      <a:pt x="31" y="57"/>
                    </a:cubicBezTo>
                    <a:cubicBezTo>
                      <a:pt x="31" y="56"/>
                      <a:pt x="30" y="55"/>
                      <a:pt x="30" y="54"/>
                    </a:cubicBezTo>
                    <a:cubicBezTo>
                      <a:pt x="28" y="49"/>
                      <a:pt x="27" y="44"/>
                      <a:pt x="25" y="40"/>
                    </a:cubicBezTo>
                    <a:cubicBezTo>
                      <a:pt x="25" y="37"/>
                      <a:pt x="24" y="35"/>
                      <a:pt x="22" y="33"/>
                    </a:cubicBezTo>
                    <a:cubicBezTo>
                      <a:pt x="22" y="32"/>
                      <a:pt x="21" y="31"/>
                      <a:pt x="20" y="30"/>
                    </a:cubicBezTo>
                    <a:cubicBezTo>
                      <a:pt x="20" y="30"/>
                      <a:pt x="20" y="29"/>
                      <a:pt x="19" y="29"/>
                    </a:cubicBezTo>
                    <a:cubicBezTo>
                      <a:pt x="17" y="27"/>
                      <a:pt x="15" y="25"/>
                      <a:pt x="13" y="23"/>
                    </a:cubicBezTo>
                    <a:cubicBezTo>
                      <a:pt x="12" y="22"/>
                      <a:pt x="11" y="20"/>
                      <a:pt x="9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2"/>
                      <a:pt x="9" y="23"/>
                    </a:cubicBezTo>
                    <a:cubicBezTo>
                      <a:pt x="9" y="24"/>
                      <a:pt x="8" y="24"/>
                      <a:pt x="8" y="25"/>
                    </a:cubicBezTo>
                    <a:cubicBezTo>
                      <a:pt x="8" y="27"/>
                      <a:pt x="8" y="29"/>
                      <a:pt x="8" y="31"/>
                    </a:cubicBezTo>
                    <a:cubicBezTo>
                      <a:pt x="8" y="33"/>
                      <a:pt x="8" y="35"/>
                      <a:pt x="8" y="37"/>
                    </a:cubicBezTo>
                    <a:cubicBezTo>
                      <a:pt x="9" y="41"/>
                      <a:pt x="10" y="45"/>
                      <a:pt x="11" y="49"/>
                    </a:cubicBezTo>
                    <a:cubicBezTo>
                      <a:pt x="12" y="51"/>
                      <a:pt x="13" y="53"/>
                      <a:pt x="14" y="54"/>
                    </a:cubicBezTo>
                    <a:cubicBezTo>
                      <a:pt x="15" y="56"/>
                      <a:pt x="16" y="58"/>
                      <a:pt x="17" y="60"/>
                    </a:cubicBezTo>
                    <a:cubicBezTo>
                      <a:pt x="15" y="58"/>
                      <a:pt x="14" y="56"/>
                      <a:pt x="13" y="55"/>
                    </a:cubicBezTo>
                    <a:cubicBezTo>
                      <a:pt x="12" y="53"/>
                      <a:pt x="12" y="51"/>
                      <a:pt x="11" y="49"/>
                    </a:cubicBezTo>
                    <a:cubicBezTo>
                      <a:pt x="9" y="45"/>
                      <a:pt x="8" y="41"/>
                      <a:pt x="7" y="37"/>
                    </a:cubicBezTo>
                    <a:cubicBezTo>
                      <a:pt x="7" y="35"/>
                      <a:pt x="7" y="33"/>
                      <a:pt x="7" y="31"/>
                    </a:cubicBezTo>
                    <a:cubicBezTo>
                      <a:pt x="7" y="29"/>
                      <a:pt x="7" y="27"/>
                      <a:pt x="7" y="25"/>
                    </a:cubicBezTo>
                    <a:cubicBezTo>
                      <a:pt x="7" y="25"/>
                      <a:pt x="7" y="24"/>
                      <a:pt x="7" y="24"/>
                    </a:cubicBezTo>
                    <a:cubicBezTo>
                      <a:pt x="7" y="23"/>
                      <a:pt x="7" y="23"/>
                      <a:pt x="7" y="22"/>
                    </a:cubicBezTo>
                    <a:cubicBezTo>
                      <a:pt x="8" y="21"/>
                      <a:pt x="8" y="20"/>
                      <a:pt x="8" y="19"/>
                    </a:cubicBezTo>
                    <a:cubicBezTo>
                      <a:pt x="8" y="18"/>
                      <a:pt x="8" y="17"/>
                      <a:pt x="8" y="16"/>
                    </a:cubicBezTo>
                    <a:cubicBezTo>
                      <a:pt x="7" y="15"/>
                      <a:pt x="6" y="14"/>
                      <a:pt x="5" y="13"/>
                    </a:cubicBezTo>
                    <a:cubicBezTo>
                      <a:pt x="4" y="11"/>
                      <a:pt x="4" y="10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1" y="4"/>
                      <a:pt x="0" y="2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4" y="7"/>
                      <a:pt x="5" y="9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7" y="11"/>
                      <a:pt x="7" y="11"/>
                      <a:pt x="8" y="11"/>
                    </a:cubicBezTo>
                    <a:cubicBezTo>
                      <a:pt x="8" y="12"/>
                      <a:pt x="8" y="12"/>
                      <a:pt x="9" y="12"/>
                    </a:cubicBezTo>
                    <a:cubicBezTo>
                      <a:pt x="9" y="12"/>
                      <a:pt x="10" y="13"/>
                      <a:pt x="10" y="13"/>
                    </a:cubicBezTo>
                    <a:cubicBezTo>
                      <a:pt x="11" y="13"/>
                      <a:pt x="12" y="14"/>
                      <a:pt x="12" y="14"/>
                    </a:cubicBezTo>
                    <a:cubicBezTo>
                      <a:pt x="16" y="16"/>
                      <a:pt x="20" y="18"/>
                      <a:pt x="24" y="19"/>
                    </a:cubicBezTo>
                    <a:cubicBezTo>
                      <a:pt x="25" y="19"/>
                      <a:pt x="26" y="19"/>
                      <a:pt x="26" y="19"/>
                    </a:cubicBezTo>
                    <a:cubicBezTo>
                      <a:pt x="27" y="20"/>
                      <a:pt x="28" y="20"/>
                      <a:pt x="29" y="20"/>
                    </a:cubicBezTo>
                    <a:cubicBezTo>
                      <a:pt x="31" y="20"/>
                      <a:pt x="33" y="20"/>
                      <a:pt x="35" y="19"/>
                    </a:cubicBezTo>
                    <a:cubicBezTo>
                      <a:pt x="39" y="18"/>
                      <a:pt x="43" y="17"/>
                      <a:pt x="47" y="15"/>
                    </a:cubicBezTo>
                    <a:cubicBezTo>
                      <a:pt x="45" y="16"/>
                      <a:pt x="43" y="17"/>
                      <a:pt x="41" y="18"/>
                    </a:cubicBezTo>
                    <a:cubicBezTo>
                      <a:pt x="39" y="19"/>
                      <a:pt x="37" y="19"/>
                      <a:pt x="35" y="20"/>
                    </a:cubicBezTo>
                    <a:cubicBezTo>
                      <a:pt x="33" y="20"/>
                      <a:pt x="31" y="21"/>
                      <a:pt x="29" y="21"/>
                    </a:cubicBezTo>
                    <a:cubicBezTo>
                      <a:pt x="28" y="21"/>
                      <a:pt x="27" y="21"/>
                      <a:pt x="26" y="20"/>
                    </a:cubicBezTo>
                    <a:cubicBezTo>
                      <a:pt x="25" y="20"/>
                      <a:pt x="24" y="20"/>
                      <a:pt x="23" y="20"/>
                    </a:cubicBezTo>
                    <a:cubicBezTo>
                      <a:pt x="21" y="19"/>
                      <a:pt x="19" y="19"/>
                      <a:pt x="17" y="18"/>
                    </a:cubicBezTo>
                    <a:cubicBezTo>
                      <a:pt x="16" y="17"/>
                      <a:pt x="14" y="17"/>
                      <a:pt x="12" y="16"/>
                    </a:cubicBezTo>
                    <a:cubicBezTo>
                      <a:pt x="11" y="15"/>
                      <a:pt x="10" y="15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1" y="17"/>
                      <a:pt x="13" y="19"/>
                      <a:pt x="15" y="22"/>
                    </a:cubicBezTo>
                    <a:cubicBezTo>
                      <a:pt x="16" y="22"/>
                      <a:pt x="16" y="23"/>
                      <a:pt x="17" y="23"/>
                    </a:cubicBezTo>
                    <a:cubicBezTo>
                      <a:pt x="17" y="23"/>
                      <a:pt x="18" y="24"/>
                      <a:pt x="19" y="24"/>
                    </a:cubicBezTo>
                    <a:cubicBezTo>
                      <a:pt x="20" y="25"/>
                      <a:pt x="22" y="26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9" y="27"/>
                      <a:pt x="30" y="27"/>
                      <a:pt x="31" y="27"/>
                    </a:cubicBezTo>
                    <a:cubicBezTo>
                      <a:pt x="33" y="27"/>
                      <a:pt x="35" y="28"/>
                      <a:pt x="38" y="28"/>
                    </a:cubicBezTo>
                    <a:cubicBezTo>
                      <a:pt x="42" y="29"/>
                      <a:pt x="46" y="29"/>
                      <a:pt x="51" y="31"/>
                    </a:cubicBezTo>
                    <a:cubicBezTo>
                      <a:pt x="53" y="32"/>
                      <a:pt x="55" y="33"/>
                      <a:pt x="57" y="34"/>
                    </a:cubicBezTo>
                    <a:cubicBezTo>
                      <a:pt x="59" y="35"/>
                      <a:pt x="60" y="37"/>
                      <a:pt x="62" y="38"/>
                    </a:cubicBezTo>
                    <a:cubicBezTo>
                      <a:pt x="60" y="37"/>
                      <a:pt x="58" y="36"/>
                      <a:pt x="56" y="3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02" name="Freeform 2004"/>
              <p:cNvSpPr/>
              <p:nvPr/>
            </p:nvSpPr>
            <p:spPr>
              <a:xfrm>
                <a:off x="7645375" y="2643200"/>
                <a:ext cx="112713" cy="65088"/>
              </a:xfrm>
              <a:custGeom>
                <a:avLst/>
                <a:gdLst>
                  <a:gd name="txL" fmla="*/ 0 w 30"/>
                  <a:gd name="txT" fmla="*/ 0 h 17"/>
                  <a:gd name="txR" fmla="*/ 30 w 30"/>
                  <a:gd name="txB" fmla="*/ 17 h 17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30" h="17">
                    <a:moveTo>
                      <a:pt x="0" y="17"/>
                    </a:moveTo>
                    <a:cubicBezTo>
                      <a:pt x="6" y="15"/>
                      <a:pt x="12" y="14"/>
                      <a:pt x="17" y="11"/>
                    </a:cubicBezTo>
                    <a:cubicBezTo>
                      <a:pt x="19" y="10"/>
                      <a:pt x="22" y="8"/>
                      <a:pt x="24" y="5"/>
                    </a:cubicBezTo>
                    <a:cubicBezTo>
                      <a:pt x="25" y="3"/>
                      <a:pt x="27" y="1"/>
                      <a:pt x="30" y="0"/>
                    </a:cubicBezTo>
                    <a:cubicBezTo>
                      <a:pt x="28" y="4"/>
                      <a:pt x="27" y="7"/>
                      <a:pt x="25" y="11"/>
                    </a:cubicBezTo>
                    <a:cubicBezTo>
                      <a:pt x="22" y="13"/>
                      <a:pt x="17" y="15"/>
                      <a:pt x="15" y="16"/>
                    </a:cubicBezTo>
                    <a:cubicBezTo>
                      <a:pt x="10" y="17"/>
                      <a:pt x="5" y="17"/>
                      <a:pt x="0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03" name="Picture 2006"/>
              <p:cNvPicPr>
                <a:picLocks noChangeAspect="1"/>
              </p:cNvPicPr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539012" y="2600338"/>
                <a:ext cx="90488" cy="1587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04" name="Freeform 2007"/>
              <p:cNvSpPr/>
              <p:nvPr/>
            </p:nvSpPr>
            <p:spPr>
              <a:xfrm>
                <a:off x="7618387" y="2598750"/>
                <a:ext cx="87313" cy="115888"/>
              </a:xfrm>
              <a:custGeom>
                <a:avLst/>
                <a:gdLst>
                  <a:gd name="txL" fmla="*/ 0 w 23"/>
                  <a:gd name="txT" fmla="*/ 0 h 31"/>
                  <a:gd name="txR" fmla="*/ 23 w 23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31">
                    <a:moveTo>
                      <a:pt x="6" y="15"/>
                    </a:moveTo>
                    <a:cubicBezTo>
                      <a:pt x="6" y="18"/>
                      <a:pt x="5" y="23"/>
                      <a:pt x="4" y="26"/>
                    </a:cubicBezTo>
                    <a:cubicBezTo>
                      <a:pt x="3" y="28"/>
                      <a:pt x="0" y="31"/>
                      <a:pt x="0" y="31"/>
                    </a:cubicBezTo>
                    <a:cubicBezTo>
                      <a:pt x="2" y="28"/>
                      <a:pt x="2" y="25"/>
                      <a:pt x="2" y="21"/>
                    </a:cubicBezTo>
                    <a:cubicBezTo>
                      <a:pt x="3" y="17"/>
                      <a:pt x="2" y="13"/>
                      <a:pt x="3" y="9"/>
                    </a:cubicBezTo>
                    <a:cubicBezTo>
                      <a:pt x="3" y="5"/>
                      <a:pt x="6" y="3"/>
                      <a:pt x="9" y="1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5" y="0"/>
                      <a:pt x="19" y="1"/>
                      <a:pt x="23" y="1"/>
                    </a:cubicBezTo>
                    <a:cubicBezTo>
                      <a:pt x="21" y="2"/>
                      <a:pt x="19" y="2"/>
                      <a:pt x="17" y="3"/>
                    </a:cubicBezTo>
                    <a:cubicBezTo>
                      <a:pt x="10" y="6"/>
                      <a:pt x="7" y="12"/>
                      <a:pt x="6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05" name="Freeform 2008"/>
              <p:cNvSpPr/>
              <p:nvPr/>
            </p:nvSpPr>
            <p:spPr>
              <a:xfrm>
                <a:off x="7570762" y="2624150"/>
                <a:ext cx="187326" cy="131763"/>
              </a:xfrm>
              <a:custGeom>
                <a:avLst/>
                <a:gdLst>
                  <a:gd name="txL" fmla="*/ 0 w 50"/>
                  <a:gd name="txT" fmla="*/ 0 h 35"/>
                  <a:gd name="txR" fmla="*/ 50 w 50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35">
                    <a:moveTo>
                      <a:pt x="22" y="3"/>
                    </a:moveTo>
                    <a:cubicBezTo>
                      <a:pt x="22" y="4"/>
                      <a:pt x="21" y="5"/>
                      <a:pt x="21" y="6"/>
                    </a:cubicBezTo>
                    <a:cubicBezTo>
                      <a:pt x="20" y="9"/>
                      <a:pt x="19" y="11"/>
                      <a:pt x="19" y="14"/>
                    </a:cubicBezTo>
                    <a:cubicBezTo>
                      <a:pt x="18" y="15"/>
                      <a:pt x="18" y="16"/>
                      <a:pt x="18" y="17"/>
                    </a:cubicBezTo>
                    <a:cubicBezTo>
                      <a:pt x="18" y="18"/>
                      <a:pt x="18" y="19"/>
                      <a:pt x="18" y="19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21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7" y="22"/>
                      <a:pt x="17" y="23"/>
                      <a:pt x="16" y="23"/>
                    </a:cubicBezTo>
                    <a:cubicBezTo>
                      <a:pt x="17" y="22"/>
                      <a:pt x="18" y="22"/>
                      <a:pt x="18" y="21"/>
                    </a:cubicBezTo>
                    <a:cubicBezTo>
                      <a:pt x="19" y="20"/>
                      <a:pt x="19" y="20"/>
                      <a:pt x="20" y="19"/>
                    </a:cubicBezTo>
                    <a:cubicBezTo>
                      <a:pt x="20" y="19"/>
                      <a:pt x="20" y="18"/>
                      <a:pt x="21" y="18"/>
                    </a:cubicBezTo>
                    <a:cubicBezTo>
                      <a:pt x="22" y="17"/>
                      <a:pt x="22" y="16"/>
                      <a:pt x="23" y="15"/>
                    </a:cubicBezTo>
                    <a:cubicBezTo>
                      <a:pt x="24" y="14"/>
                      <a:pt x="25" y="13"/>
                      <a:pt x="25" y="12"/>
                    </a:cubicBezTo>
                    <a:cubicBezTo>
                      <a:pt x="26" y="11"/>
                      <a:pt x="27" y="10"/>
                      <a:pt x="27" y="9"/>
                    </a:cubicBezTo>
                    <a:cubicBezTo>
                      <a:pt x="28" y="8"/>
                      <a:pt x="28" y="8"/>
                      <a:pt x="29" y="7"/>
                    </a:cubicBezTo>
                    <a:cubicBezTo>
                      <a:pt x="29" y="7"/>
                      <a:pt x="30" y="6"/>
                      <a:pt x="30" y="6"/>
                    </a:cubicBezTo>
                    <a:cubicBezTo>
                      <a:pt x="31" y="4"/>
                      <a:pt x="32" y="3"/>
                      <a:pt x="33" y="2"/>
                    </a:cubicBezTo>
                    <a:cubicBezTo>
                      <a:pt x="34" y="2"/>
                      <a:pt x="34" y="1"/>
                      <a:pt x="35" y="1"/>
                    </a:cubicBezTo>
                    <a:cubicBezTo>
                      <a:pt x="36" y="1"/>
                      <a:pt x="37" y="1"/>
                      <a:pt x="37" y="1"/>
                    </a:cubicBezTo>
                    <a:cubicBezTo>
                      <a:pt x="36" y="1"/>
                      <a:pt x="35" y="2"/>
                      <a:pt x="33" y="3"/>
                    </a:cubicBezTo>
                    <a:cubicBezTo>
                      <a:pt x="32" y="4"/>
                      <a:pt x="32" y="5"/>
                      <a:pt x="31" y="6"/>
                    </a:cubicBezTo>
                    <a:cubicBezTo>
                      <a:pt x="30" y="7"/>
                      <a:pt x="30" y="7"/>
                      <a:pt x="29" y="8"/>
                    </a:cubicBezTo>
                    <a:cubicBezTo>
                      <a:pt x="29" y="8"/>
                      <a:pt x="28" y="9"/>
                      <a:pt x="28" y="10"/>
                    </a:cubicBezTo>
                    <a:cubicBezTo>
                      <a:pt x="28" y="10"/>
                      <a:pt x="28" y="10"/>
                      <a:pt x="27" y="11"/>
                    </a:cubicBezTo>
                    <a:cubicBezTo>
                      <a:pt x="30" y="8"/>
                      <a:pt x="33" y="6"/>
                      <a:pt x="36" y="5"/>
                    </a:cubicBezTo>
                    <a:cubicBezTo>
                      <a:pt x="38" y="3"/>
                      <a:pt x="40" y="2"/>
                      <a:pt x="43" y="1"/>
                    </a:cubicBezTo>
                    <a:cubicBezTo>
                      <a:pt x="44" y="1"/>
                      <a:pt x="45" y="1"/>
                      <a:pt x="46" y="0"/>
                    </a:cubicBezTo>
                    <a:cubicBezTo>
                      <a:pt x="48" y="0"/>
                      <a:pt x="49" y="0"/>
                      <a:pt x="50" y="0"/>
                    </a:cubicBezTo>
                    <a:cubicBezTo>
                      <a:pt x="50" y="0"/>
                      <a:pt x="49" y="0"/>
                      <a:pt x="48" y="0"/>
                    </a:cubicBezTo>
                    <a:cubicBezTo>
                      <a:pt x="48" y="0"/>
                      <a:pt x="47" y="1"/>
                      <a:pt x="47" y="1"/>
                    </a:cubicBezTo>
                    <a:cubicBezTo>
                      <a:pt x="45" y="1"/>
                      <a:pt x="44" y="2"/>
                      <a:pt x="43" y="3"/>
                    </a:cubicBezTo>
                    <a:cubicBezTo>
                      <a:pt x="41" y="4"/>
                      <a:pt x="38" y="5"/>
                      <a:pt x="36" y="6"/>
                    </a:cubicBezTo>
                    <a:cubicBezTo>
                      <a:pt x="32" y="8"/>
                      <a:pt x="28" y="12"/>
                      <a:pt x="24" y="15"/>
                    </a:cubicBezTo>
                    <a:cubicBezTo>
                      <a:pt x="23" y="16"/>
                      <a:pt x="23" y="17"/>
                      <a:pt x="22" y="18"/>
                    </a:cubicBezTo>
                    <a:cubicBezTo>
                      <a:pt x="21" y="19"/>
                      <a:pt x="21" y="19"/>
                      <a:pt x="21" y="20"/>
                    </a:cubicBezTo>
                    <a:cubicBezTo>
                      <a:pt x="20" y="20"/>
                      <a:pt x="20" y="21"/>
                      <a:pt x="20" y="22"/>
                    </a:cubicBezTo>
                    <a:cubicBezTo>
                      <a:pt x="20" y="22"/>
                      <a:pt x="19" y="22"/>
                      <a:pt x="19" y="22"/>
                    </a:cubicBezTo>
                    <a:cubicBezTo>
                      <a:pt x="19" y="22"/>
                      <a:pt x="20" y="22"/>
                      <a:pt x="20" y="22"/>
                    </a:cubicBezTo>
                    <a:cubicBezTo>
                      <a:pt x="20" y="21"/>
                      <a:pt x="21" y="21"/>
                      <a:pt x="22" y="21"/>
                    </a:cubicBezTo>
                    <a:cubicBezTo>
                      <a:pt x="22" y="21"/>
                      <a:pt x="23" y="20"/>
                      <a:pt x="24" y="20"/>
                    </a:cubicBezTo>
                    <a:cubicBezTo>
                      <a:pt x="27" y="19"/>
                      <a:pt x="29" y="19"/>
                      <a:pt x="32" y="18"/>
                    </a:cubicBezTo>
                    <a:cubicBezTo>
                      <a:pt x="33" y="18"/>
                      <a:pt x="33" y="18"/>
                      <a:pt x="34" y="17"/>
                    </a:cubicBezTo>
                    <a:cubicBezTo>
                      <a:pt x="35" y="17"/>
                      <a:pt x="35" y="17"/>
                      <a:pt x="36" y="16"/>
                    </a:cubicBezTo>
                    <a:cubicBezTo>
                      <a:pt x="37" y="16"/>
                      <a:pt x="38" y="15"/>
                      <a:pt x="39" y="14"/>
                    </a:cubicBezTo>
                    <a:cubicBezTo>
                      <a:pt x="40" y="13"/>
                      <a:pt x="42" y="12"/>
                      <a:pt x="43" y="11"/>
                    </a:cubicBezTo>
                    <a:cubicBezTo>
                      <a:pt x="44" y="10"/>
                      <a:pt x="45" y="9"/>
                      <a:pt x="46" y="8"/>
                    </a:cubicBezTo>
                    <a:cubicBezTo>
                      <a:pt x="45" y="9"/>
                      <a:pt x="44" y="10"/>
                      <a:pt x="43" y="11"/>
                    </a:cubicBezTo>
                    <a:cubicBezTo>
                      <a:pt x="42" y="12"/>
                      <a:pt x="41" y="13"/>
                      <a:pt x="40" y="14"/>
                    </a:cubicBezTo>
                    <a:cubicBezTo>
                      <a:pt x="38" y="15"/>
                      <a:pt x="37" y="16"/>
                      <a:pt x="36" y="17"/>
                    </a:cubicBezTo>
                    <a:cubicBezTo>
                      <a:pt x="36" y="17"/>
                      <a:pt x="35" y="18"/>
                      <a:pt x="34" y="18"/>
                    </a:cubicBezTo>
                    <a:cubicBezTo>
                      <a:pt x="34" y="18"/>
                      <a:pt x="33" y="19"/>
                      <a:pt x="32" y="19"/>
                    </a:cubicBezTo>
                    <a:cubicBezTo>
                      <a:pt x="30" y="20"/>
                      <a:pt x="27" y="20"/>
                      <a:pt x="24" y="21"/>
                    </a:cubicBezTo>
                    <a:cubicBezTo>
                      <a:pt x="23" y="21"/>
                      <a:pt x="21" y="22"/>
                      <a:pt x="20" y="22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18" y="24"/>
                      <a:pt x="18" y="24"/>
                      <a:pt x="17" y="24"/>
                    </a:cubicBezTo>
                    <a:cubicBezTo>
                      <a:pt x="16" y="25"/>
                      <a:pt x="15" y="26"/>
                      <a:pt x="14" y="27"/>
                    </a:cubicBezTo>
                    <a:cubicBezTo>
                      <a:pt x="13" y="28"/>
                      <a:pt x="12" y="29"/>
                      <a:pt x="11" y="30"/>
                    </a:cubicBezTo>
                    <a:cubicBezTo>
                      <a:pt x="11" y="30"/>
                      <a:pt x="12" y="30"/>
                      <a:pt x="12" y="30"/>
                    </a:cubicBezTo>
                    <a:cubicBezTo>
                      <a:pt x="12" y="30"/>
                      <a:pt x="13" y="30"/>
                      <a:pt x="14" y="30"/>
                    </a:cubicBezTo>
                    <a:cubicBezTo>
                      <a:pt x="14" y="30"/>
                      <a:pt x="15" y="30"/>
                      <a:pt x="15" y="30"/>
                    </a:cubicBezTo>
                    <a:cubicBezTo>
                      <a:pt x="16" y="31"/>
                      <a:pt x="18" y="31"/>
                      <a:pt x="19" y="31"/>
                    </a:cubicBezTo>
                    <a:cubicBezTo>
                      <a:pt x="20" y="31"/>
                      <a:pt x="21" y="31"/>
                      <a:pt x="22" y="31"/>
                    </a:cubicBezTo>
                    <a:cubicBezTo>
                      <a:pt x="25" y="31"/>
                      <a:pt x="27" y="30"/>
                      <a:pt x="29" y="29"/>
                    </a:cubicBezTo>
                    <a:cubicBezTo>
                      <a:pt x="30" y="29"/>
                      <a:pt x="31" y="29"/>
                      <a:pt x="32" y="28"/>
                    </a:cubicBezTo>
                    <a:cubicBezTo>
                      <a:pt x="33" y="28"/>
                      <a:pt x="34" y="27"/>
                      <a:pt x="35" y="27"/>
                    </a:cubicBezTo>
                    <a:cubicBezTo>
                      <a:pt x="34" y="27"/>
                      <a:pt x="33" y="28"/>
                      <a:pt x="32" y="28"/>
                    </a:cubicBezTo>
                    <a:cubicBezTo>
                      <a:pt x="31" y="29"/>
                      <a:pt x="30" y="29"/>
                      <a:pt x="29" y="30"/>
                    </a:cubicBezTo>
                    <a:cubicBezTo>
                      <a:pt x="27" y="31"/>
                      <a:pt x="25" y="31"/>
                      <a:pt x="22" y="31"/>
                    </a:cubicBezTo>
                    <a:cubicBezTo>
                      <a:pt x="21" y="32"/>
                      <a:pt x="20" y="32"/>
                      <a:pt x="19" y="32"/>
                    </a:cubicBezTo>
                    <a:cubicBezTo>
                      <a:pt x="18" y="32"/>
                      <a:pt x="16" y="32"/>
                      <a:pt x="15" y="31"/>
                    </a:cubicBezTo>
                    <a:cubicBezTo>
                      <a:pt x="15" y="31"/>
                      <a:pt x="15" y="31"/>
                      <a:pt x="14" y="31"/>
                    </a:cubicBezTo>
                    <a:cubicBezTo>
                      <a:pt x="14" y="31"/>
                      <a:pt x="14" y="31"/>
                      <a:pt x="13" y="31"/>
                    </a:cubicBezTo>
                    <a:cubicBezTo>
                      <a:pt x="13" y="31"/>
                      <a:pt x="12" y="31"/>
                      <a:pt x="12" y="31"/>
                    </a:cubicBezTo>
                    <a:cubicBezTo>
                      <a:pt x="11" y="31"/>
                      <a:pt x="11" y="31"/>
                      <a:pt x="10" y="31"/>
                    </a:cubicBezTo>
                    <a:cubicBezTo>
                      <a:pt x="9" y="31"/>
                      <a:pt x="8" y="32"/>
                      <a:pt x="8" y="32"/>
                    </a:cubicBezTo>
                    <a:cubicBezTo>
                      <a:pt x="7" y="32"/>
                      <a:pt x="6" y="33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5" y="33"/>
                      <a:pt x="4" y="33"/>
                      <a:pt x="4" y="34"/>
                    </a:cubicBezTo>
                    <a:cubicBezTo>
                      <a:pt x="3" y="34"/>
                      <a:pt x="2" y="34"/>
                      <a:pt x="0" y="35"/>
                    </a:cubicBezTo>
                    <a:cubicBezTo>
                      <a:pt x="1" y="34"/>
                      <a:pt x="2" y="34"/>
                      <a:pt x="2" y="34"/>
                    </a:cubicBezTo>
                    <a:cubicBezTo>
                      <a:pt x="3" y="33"/>
                      <a:pt x="3" y="33"/>
                      <a:pt x="4" y="33"/>
                    </a:cubicBezTo>
                    <a:cubicBezTo>
                      <a:pt x="5" y="32"/>
                      <a:pt x="5" y="32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0"/>
                      <a:pt x="7" y="30"/>
                      <a:pt x="8" y="30"/>
                    </a:cubicBezTo>
                    <a:cubicBezTo>
                      <a:pt x="8" y="30"/>
                      <a:pt x="8" y="29"/>
                      <a:pt x="8" y="29"/>
                    </a:cubicBezTo>
                    <a:cubicBezTo>
                      <a:pt x="8" y="29"/>
                      <a:pt x="9" y="28"/>
                      <a:pt x="9" y="28"/>
                    </a:cubicBezTo>
                    <a:cubicBezTo>
                      <a:pt x="10" y="26"/>
                      <a:pt x="11" y="24"/>
                      <a:pt x="12" y="21"/>
                    </a:cubicBezTo>
                    <a:cubicBezTo>
                      <a:pt x="12" y="21"/>
                      <a:pt x="12" y="20"/>
                      <a:pt x="12" y="20"/>
                    </a:cubicBezTo>
                    <a:cubicBezTo>
                      <a:pt x="12" y="19"/>
                      <a:pt x="13" y="19"/>
                      <a:pt x="13" y="18"/>
                    </a:cubicBezTo>
                    <a:cubicBezTo>
                      <a:pt x="13" y="17"/>
                      <a:pt x="13" y="16"/>
                      <a:pt x="12" y="15"/>
                    </a:cubicBezTo>
                    <a:cubicBezTo>
                      <a:pt x="12" y="12"/>
                      <a:pt x="11" y="10"/>
                      <a:pt x="11" y="8"/>
                    </a:cubicBezTo>
                    <a:cubicBezTo>
                      <a:pt x="11" y="9"/>
                      <a:pt x="11" y="10"/>
                      <a:pt x="12" y="11"/>
                    </a:cubicBezTo>
                    <a:cubicBezTo>
                      <a:pt x="12" y="12"/>
                      <a:pt x="13" y="13"/>
                      <a:pt x="13" y="14"/>
                    </a:cubicBezTo>
                    <a:cubicBezTo>
                      <a:pt x="13" y="16"/>
                      <a:pt x="13" y="17"/>
                      <a:pt x="13" y="18"/>
                    </a:cubicBezTo>
                    <a:cubicBezTo>
                      <a:pt x="13" y="19"/>
                      <a:pt x="13" y="19"/>
                      <a:pt x="13" y="20"/>
                    </a:cubicBezTo>
                    <a:cubicBezTo>
                      <a:pt x="13" y="20"/>
                      <a:pt x="13" y="21"/>
                      <a:pt x="12" y="22"/>
                    </a:cubicBezTo>
                    <a:cubicBezTo>
                      <a:pt x="12" y="23"/>
                      <a:pt x="12" y="24"/>
                      <a:pt x="11" y="25"/>
                    </a:cubicBezTo>
                    <a:cubicBezTo>
                      <a:pt x="11" y="26"/>
                      <a:pt x="10" y="27"/>
                      <a:pt x="10" y="28"/>
                    </a:cubicBezTo>
                    <a:cubicBezTo>
                      <a:pt x="9" y="29"/>
                      <a:pt x="9" y="29"/>
                      <a:pt x="9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0" y="29"/>
                      <a:pt x="12" y="28"/>
                      <a:pt x="13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5"/>
                      <a:pt x="15" y="25"/>
                      <a:pt x="15" y="24"/>
                    </a:cubicBezTo>
                    <a:cubicBezTo>
                      <a:pt x="15" y="23"/>
                      <a:pt x="16" y="22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8"/>
                      <a:pt x="17" y="17"/>
                    </a:cubicBezTo>
                    <a:cubicBezTo>
                      <a:pt x="17" y="16"/>
                      <a:pt x="17" y="15"/>
                      <a:pt x="18" y="13"/>
                    </a:cubicBezTo>
                    <a:cubicBezTo>
                      <a:pt x="18" y="11"/>
                      <a:pt x="19" y="8"/>
                      <a:pt x="20" y="6"/>
                    </a:cubicBezTo>
                    <a:cubicBezTo>
                      <a:pt x="20" y="5"/>
                      <a:pt x="21" y="4"/>
                      <a:pt x="21" y="2"/>
                    </a:cubicBezTo>
                    <a:cubicBezTo>
                      <a:pt x="22" y="1"/>
                      <a:pt x="23" y="0"/>
                      <a:pt x="24" y="0"/>
                    </a:cubicBezTo>
                    <a:cubicBezTo>
                      <a:pt x="24" y="1"/>
                      <a:pt x="23" y="2"/>
                      <a:pt x="22" y="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06" name="Freeform 2009"/>
              <p:cNvSpPr/>
              <p:nvPr/>
            </p:nvSpPr>
            <p:spPr>
              <a:xfrm>
                <a:off x="5895939" y="5348319"/>
                <a:ext cx="119063" cy="266702"/>
              </a:xfrm>
              <a:custGeom>
                <a:avLst/>
                <a:gdLst>
                  <a:gd name="txL" fmla="*/ 0 w 32"/>
                  <a:gd name="txT" fmla="*/ 0 h 71"/>
                  <a:gd name="txR" fmla="*/ 32 w 32"/>
                  <a:gd name="txB" fmla="*/ 71 h 71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32" h="71">
                    <a:moveTo>
                      <a:pt x="32" y="0"/>
                    </a:moveTo>
                    <a:cubicBezTo>
                      <a:pt x="26" y="12"/>
                      <a:pt x="18" y="22"/>
                      <a:pt x="14" y="34"/>
                    </a:cubicBezTo>
                    <a:cubicBezTo>
                      <a:pt x="12" y="41"/>
                      <a:pt x="12" y="47"/>
                      <a:pt x="12" y="54"/>
                    </a:cubicBezTo>
                    <a:cubicBezTo>
                      <a:pt x="13" y="59"/>
                      <a:pt x="13" y="66"/>
                      <a:pt x="11" y="71"/>
                    </a:cubicBezTo>
                    <a:cubicBezTo>
                      <a:pt x="7" y="63"/>
                      <a:pt x="3" y="56"/>
                      <a:pt x="0" y="48"/>
                    </a:cubicBezTo>
                    <a:cubicBezTo>
                      <a:pt x="1" y="40"/>
                      <a:pt x="8" y="30"/>
                      <a:pt x="11" y="25"/>
                    </a:cubicBezTo>
                    <a:cubicBezTo>
                      <a:pt x="17" y="16"/>
                      <a:pt x="25" y="9"/>
                      <a:pt x="32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07" name="Picture 2011"/>
              <p:cNvPicPr>
                <a:picLocks noChangeAspect="1"/>
              </p:cNvPicPr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6032465" y="5192743"/>
                <a:ext cx="236539" cy="2365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08" name="Freeform 2012"/>
              <p:cNvSpPr/>
              <p:nvPr/>
            </p:nvSpPr>
            <p:spPr>
              <a:xfrm>
                <a:off x="6049927" y="5299106"/>
                <a:ext cx="138113" cy="290515"/>
              </a:xfrm>
              <a:custGeom>
                <a:avLst/>
                <a:gdLst>
                  <a:gd name="txL" fmla="*/ 0 w 37"/>
                  <a:gd name="txT" fmla="*/ 0 h 77"/>
                  <a:gd name="txR" fmla="*/ 37 w 37"/>
                  <a:gd name="txB" fmla="*/ 77 h 7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77">
                    <a:moveTo>
                      <a:pt x="16" y="32"/>
                    </a:moveTo>
                    <a:cubicBezTo>
                      <a:pt x="12" y="28"/>
                      <a:pt x="5" y="19"/>
                      <a:pt x="3" y="14"/>
                    </a:cubicBezTo>
                    <a:cubicBezTo>
                      <a:pt x="1" y="10"/>
                      <a:pt x="0" y="0"/>
                      <a:pt x="0" y="0"/>
                    </a:cubicBezTo>
                    <a:cubicBezTo>
                      <a:pt x="2" y="7"/>
                      <a:pt x="7" y="13"/>
                      <a:pt x="13" y="18"/>
                    </a:cubicBezTo>
                    <a:cubicBezTo>
                      <a:pt x="19" y="24"/>
                      <a:pt x="26" y="29"/>
                      <a:pt x="32" y="35"/>
                    </a:cubicBezTo>
                    <a:cubicBezTo>
                      <a:pt x="37" y="41"/>
                      <a:pt x="37" y="49"/>
                      <a:pt x="35" y="57"/>
                    </a:cubicBezTo>
                    <a:cubicBezTo>
                      <a:pt x="35" y="58"/>
                      <a:pt x="34" y="59"/>
                      <a:pt x="34" y="60"/>
                    </a:cubicBezTo>
                    <a:cubicBezTo>
                      <a:pt x="27" y="67"/>
                      <a:pt x="19" y="72"/>
                      <a:pt x="11" y="77"/>
                    </a:cubicBezTo>
                    <a:cubicBezTo>
                      <a:pt x="13" y="74"/>
                      <a:pt x="16" y="70"/>
                      <a:pt x="18" y="67"/>
                    </a:cubicBezTo>
                    <a:cubicBezTo>
                      <a:pt x="24" y="51"/>
                      <a:pt x="20" y="38"/>
                      <a:pt x="16" y="3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09" name="Freeform 2013"/>
              <p:cNvSpPr/>
              <p:nvPr/>
            </p:nvSpPr>
            <p:spPr>
              <a:xfrm>
                <a:off x="5891177" y="5172105"/>
                <a:ext cx="274639" cy="473078"/>
              </a:xfrm>
              <a:custGeom>
                <a:avLst/>
                <a:gdLst>
                  <a:gd name="txL" fmla="*/ 0 w 73"/>
                  <a:gd name="txT" fmla="*/ 0 h 126"/>
                  <a:gd name="txR" fmla="*/ 73 w 73"/>
                  <a:gd name="txB" fmla="*/ 126 h 1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126">
                    <a:moveTo>
                      <a:pt x="61" y="78"/>
                    </a:moveTo>
                    <a:cubicBezTo>
                      <a:pt x="61" y="76"/>
                      <a:pt x="60" y="73"/>
                      <a:pt x="59" y="71"/>
                    </a:cubicBezTo>
                    <a:cubicBezTo>
                      <a:pt x="56" y="66"/>
                      <a:pt x="53" y="62"/>
                      <a:pt x="50" y="58"/>
                    </a:cubicBezTo>
                    <a:cubicBezTo>
                      <a:pt x="48" y="55"/>
                      <a:pt x="47" y="53"/>
                      <a:pt x="45" y="51"/>
                    </a:cubicBezTo>
                    <a:cubicBezTo>
                      <a:pt x="44" y="50"/>
                      <a:pt x="43" y="49"/>
                      <a:pt x="43" y="48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1" y="46"/>
                      <a:pt x="41" y="46"/>
                      <a:pt x="41" y="45"/>
                    </a:cubicBezTo>
                    <a:cubicBezTo>
                      <a:pt x="40" y="45"/>
                      <a:pt x="40" y="45"/>
                      <a:pt x="40" y="45"/>
                    </a:cubicBezTo>
                    <a:cubicBezTo>
                      <a:pt x="39" y="43"/>
                      <a:pt x="38" y="42"/>
                      <a:pt x="38" y="41"/>
                    </a:cubicBezTo>
                    <a:cubicBezTo>
                      <a:pt x="38" y="43"/>
                      <a:pt x="38" y="45"/>
                      <a:pt x="39" y="47"/>
                    </a:cubicBezTo>
                    <a:cubicBezTo>
                      <a:pt x="39" y="49"/>
                      <a:pt x="39" y="50"/>
                      <a:pt x="39" y="51"/>
                    </a:cubicBezTo>
                    <a:cubicBezTo>
                      <a:pt x="40" y="53"/>
                      <a:pt x="40" y="54"/>
                      <a:pt x="40" y="55"/>
                    </a:cubicBezTo>
                    <a:cubicBezTo>
                      <a:pt x="40" y="58"/>
                      <a:pt x="41" y="61"/>
                      <a:pt x="41" y="63"/>
                    </a:cubicBezTo>
                    <a:cubicBezTo>
                      <a:pt x="41" y="66"/>
                      <a:pt x="41" y="68"/>
                      <a:pt x="41" y="70"/>
                    </a:cubicBezTo>
                    <a:cubicBezTo>
                      <a:pt x="41" y="72"/>
                      <a:pt x="42" y="75"/>
                      <a:pt x="43" y="77"/>
                    </a:cubicBezTo>
                    <a:cubicBezTo>
                      <a:pt x="43" y="79"/>
                      <a:pt x="43" y="80"/>
                      <a:pt x="43" y="82"/>
                    </a:cubicBezTo>
                    <a:cubicBezTo>
                      <a:pt x="44" y="84"/>
                      <a:pt x="44" y="85"/>
                      <a:pt x="44" y="87"/>
                    </a:cubicBezTo>
                    <a:cubicBezTo>
                      <a:pt x="44" y="90"/>
                      <a:pt x="44" y="93"/>
                      <a:pt x="44" y="96"/>
                    </a:cubicBezTo>
                    <a:cubicBezTo>
                      <a:pt x="44" y="98"/>
                      <a:pt x="43" y="99"/>
                      <a:pt x="43" y="101"/>
                    </a:cubicBezTo>
                    <a:cubicBezTo>
                      <a:pt x="42" y="102"/>
                      <a:pt x="41" y="103"/>
                      <a:pt x="40" y="105"/>
                    </a:cubicBezTo>
                    <a:cubicBezTo>
                      <a:pt x="42" y="102"/>
                      <a:pt x="43" y="99"/>
                      <a:pt x="43" y="96"/>
                    </a:cubicBezTo>
                    <a:cubicBezTo>
                      <a:pt x="43" y="93"/>
                      <a:pt x="43" y="90"/>
                      <a:pt x="42" y="87"/>
                    </a:cubicBezTo>
                    <a:cubicBezTo>
                      <a:pt x="42" y="85"/>
                      <a:pt x="42" y="84"/>
                      <a:pt x="42" y="82"/>
                    </a:cubicBezTo>
                    <a:cubicBezTo>
                      <a:pt x="41" y="81"/>
                      <a:pt x="41" y="79"/>
                      <a:pt x="41" y="78"/>
                    </a:cubicBezTo>
                    <a:cubicBezTo>
                      <a:pt x="41" y="77"/>
                      <a:pt x="40" y="76"/>
                      <a:pt x="40" y="76"/>
                    </a:cubicBezTo>
                    <a:cubicBezTo>
                      <a:pt x="40" y="82"/>
                      <a:pt x="38" y="89"/>
                      <a:pt x="36" y="96"/>
                    </a:cubicBezTo>
                    <a:cubicBezTo>
                      <a:pt x="34" y="101"/>
                      <a:pt x="32" y="107"/>
                      <a:pt x="30" y="112"/>
                    </a:cubicBezTo>
                    <a:cubicBezTo>
                      <a:pt x="28" y="114"/>
                      <a:pt x="27" y="117"/>
                      <a:pt x="25" y="119"/>
                    </a:cubicBezTo>
                    <a:cubicBezTo>
                      <a:pt x="23" y="121"/>
                      <a:pt x="22" y="124"/>
                      <a:pt x="20" y="126"/>
                    </a:cubicBezTo>
                    <a:cubicBezTo>
                      <a:pt x="20" y="125"/>
                      <a:pt x="21" y="123"/>
                      <a:pt x="22" y="122"/>
                    </a:cubicBezTo>
                    <a:cubicBezTo>
                      <a:pt x="22" y="121"/>
                      <a:pt x="23" y="120"/>
                      <a:pt x="23" y="118"/>
                    </a:cubicBezTo>
                    <a:cubicBezTo>
                      <a:pt x="25" y="116"/>
                      <a:pt x="26" y="113"/>
                      <a:pt x="27" y="111"/>
                    </a:cubicBezTo>
                    <a:cubicBezTo>
                      <a:pt x="29" y="106"/>
                      <a:pt x="31" y="101"/>
                      <a:pt x="33" y="95"/>
                    </a:cubicBezTo>
                    <a:cubicBezTo>
                      <a:pt x="36" y="85"/>
                      <a:pt x="38" y="74"/>
                      <a:pt x="37" y="64"/>
                    </a:cubicBezTo>
                    <a:cubicBezTo>
                      <a:pt x="37" y="61"/>
                      <a:pt x="37" y="58"/>
                      <a:pt x="37" y="56"/>
                    </a:cubicBezTo>
                    <a:cubicBezTo>
                      <a:pt x="37" y="54"/>
                      <a:pt x="36" y="53"/>
                      <a:pt x="36" y="52"/>
                    </a:cubicBezTo>
                    <a:cubicBezTo>
                      <a:pt x="36" y="50"/>
                      <a:pt x="36" y="49"/>
                      <a:pt x="35" y="48"/>
                    </a:cubicBezTo>
                    <a:cubicBezTo>
                      <a:pt x="35" y="48"/>
                      <a:pt x="35" y="47"/>
                      <a:pt x="35" y="47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5" y="49"/>
                      <a:pt x="34" y="51"/>
                      <a:pt x="33" y="52"/>
                    </a:cubicBezTo>
                    <a:cubicBezTo>
                      <a:pt x="32" y="54"/>
                      <a:pt x="31" y="55"/>
                      <a:pt x="31" y="56"/>
                    </a:cubicBezTo>
                    <a:cubicBezTo>
                      <a:pt x="27" y="62"/>
                      <a:pt x="23" y="66"/>
                      <a:pt x="20" y="72"/>
                    </a:cubicBezTo>
                    <a:cubicBezTo>
                      <a:pt x="19" y="73"/>
                      <a:pt x="18" y="74"/>
                      <a:pt x="18" y="76"/>
                    </a:cubicBezTo>
                    <a:cubicBezTo>
                      <a:pt x="17" y="77"/>
                      <a:pt x="17" y="79"/>
                      <a:pt x="17" y="80"/>
                    </a:cubicBezTo>
                    <a:cubicBezTo>
                      <a:pt x="16" y="83"/>
                      <a:pt x="15" y="86"/>
                      <a:pt x="15" y="89"/>
                    </a:cubicBezTo>
                    <a:cubicBezTo>
                      <a:pt x="14" y="92"/>
                      <a:pt x="14" y="95"/>
                      <a:pt x="14" y="98"/>
                    </a:cubicBezTo>
                    <a:cubicBezTo>
                      <a:pt x="14" y="101"/>
                      <a:pt x="14" y="104"/>
                      <a:pt x="14" y="107"/>
                    </a:cubicBezTo>
                    <a:cubicBezTo>
                      <a:pt x="13" y="104"/>
                      <a:pt x="13" y="101"/>
                      <a:pt x="13" y="98"/>
                    </a:cubicBezTo>
                    <a:cubicBezTo>
                      <a:pt x="13" y="95"/>
                      <a:pt x="13" y="92"/>
                      <a:pt x="14" y="89"/>
                    </a:cubicBezTo>
                    <a:cubicBezTo>
                      <a:pt x="14" y="86"/>
                      <a:pt x="15" y="83"/>
                      <a:pt x="15" y="80"/>
                    </a:cubicBezTo>
                    <a:cubicBezTo>
                      <a:pt x="16" y="78"/>
                      <a:pt x="16" y="77"/>
                      <a:pt x="16" y="75"/>
                    </a:cubicBezTo>
                    <a:cubicBezTo>
                      <a:pt x="17" y="74"/>
                      <a:pt x="18" y="72"/>
                      <a:pt x="18" y="71"/>
                    </a:cubicBezTo>
                    <a:cubicBezTo>
                      <a:pt x="21" y="65"/>
                      <a:pt x="25" y="61"/>
                      <a:pt x="29" y="55"/>
                    </a:cubicBezTo>
                    <a:cubicBezTo>
                      <a:pt x="31" y="53"/>
                      <a:pt x="32" y="50"/>
                      <a:pt x="33" y="47"/>
                    </a:cubicBezTo>
                    <a:cubicBezTo>
                      <a:pt x="34" y="46"/>
                      <a:pt x="34" y="45"/>
                      <a:pt x="34" y="43"/>
                    </a:cubicBezTo>
                    <a:cubicBezTo>
                      <a:pt x="34" y="42"/>
                      <a:pt x="35" y="42"/>
                      <a:pt x="35" y="41"/>
                    </a:cubicBezTo>
                    <a:cubicBezTo>
                      <a:pt x="35" y="38"/>
                      <a:pt x="35" y="35"/>
                      <a:pt x="35" y="31"/>
                    </a:cubicBezTo>
                    <a:cubicBezTo>
                      <a:pt x="35" y="29"/>
                      <a:pt x="36" y="26"/>
                      <a:pt x="36" y="24"/>
                    </a:cubicBezTo>
                    <a:cubicBezTo>
                      <a:pt x="36" y="24"/>
                      <a:pt x="35" y="24"/>
                      <a:pt x="35" y="25"/>
                    </a:cubicBezTo>
                    <a:cubicBezTo>
                      <a:pt x="34" y="25"/>
                      <a:pt x="33" y="26"/>
                      <a:pt x="31" y="27"/>
                    </a:cubicBezTo>
                    <a:cubicBezTo>
                      <a:pt x="30" y="27"/>
                      <a:pt x="29" y="28"/>
                      <a:pt x="28" y="29"/>
                    </a:cubicBezTo>
                    <a:cubicBezTo>
                      <a:pt x="26" y="30"/>
                      <a:pt x="24" y="32"/>
                      <a:pt x="22" y="33"/>
                    </a:cubicBezTo>
                    <a:cubicBezTo>
                      <a:pt x="20" y="35"/>
                      <a:pt x="18" y="37"/>
                      <a:pt x="16" y="39"/>
                    </a:cubicBezTo>
                    <a:cubicBezTo>
                      <a:pt x="12" y="43"/>
                      <a:pt x="9" y="47"/>
                      <a:pt x="7" y="51"/>
                    </a:cubicBezTo>
                    <a:cubicBezTo>
                      <a:pt x="5" y="53"/>
                      <a:pt x="4" y="56"/>
                      <a:pt x="3" y="58"/>
                    </a:cubicBezTo>
                    <a:cubicBezTo>
                      <a:pt x="2" y="60"/>
                      <a:pt x="1" y="62"/>
                      <a:pt x="0" y="65"/>
                    </a:cubicBezTo>
                    <a:cubicBezTo>
                      <a:pt x="1" y="62"/>
                      <a:pt x="2" y="60"/>
                      <a:pt x="3" y="58"/>
                    </a:cubicBezTo>
                    <a:cubicBezTo>
                      <a:pt x="4" y="55"/>
                      <a:pt x="5" y="53"/>
                      <a:pt x="6" y="51"/>
                    </a:cubicBezTo>
                    <a:cubicBezTo>
                      <a:pt x="8" y="46"/>
                      <a:pt x="11" y="42"/>
                      <a:pt x="15" y="38"/>
                    </a:cubicBezTo>
                    <a:cubicBezTo>
                      <a:pt x="16" y="36"/>
                      <a:pt x="18" y="34"/>
                      <a:pt x="20" y="32"/>
                    </a:cubicBezTo>
                    <a:cubicBezTo>
                      <a:pt x="22" y="30"/>
                      <a:pt x="24" y="29"/>
                      <a:pt x="27" y="27"/>
                    </a:cubicBezTo>
                    <a:cubicBezTo>
                      <a:pt x="27" y="27"/>
                      <a:pt x="28" y="27"/>
                      <a:pt x="29" y="26"/>
                    </a:cubicBezTo>
                    <a:cubicBezTo>
                      <a:pt x="29" y="26"/>
                      <a:pt x="30" y="25"/>
                      <a:pt x="30" y="25"/>
                    </a:cubicBezTo>
                    <a:cubicBezTo>
                      <a:pt x="32" y="24"/>
                      <a:pt x="33" y="24"/>
                      <a:pt x="34" y="23"/>
                    </a:cubicBezTo>
                    <a:cubicBezTo>
                      <a:pt x="35" y="22"/>
                      <a:pt x="36" y="21"/>
                      <a:pt x="37" y="20"/>
                    </a:cubicBezTo>
                    <a:cubicBezTo>
                      <a:pt x="37" y="19"/>
                      <a:pt x="38" y="17"/>
                      <a:pt x="38" y="15"/>
                    </a:cubicBezTo>
                    <a:cubicBezTo>
                      <a:pt x="39" y="13"/>
                      <a:pt x="40" y="12"/>
                      <a:pt x="41" y="10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1" y="8"/>
                      <a:pt x="42" y="8"/>
                      <a:pt x="42" y="7"/>
                    </a:cubicBezTo>
                    <a:cubicBezTo>
                      <a:pt x="43" y="5"/>
                      <a:pt x="45" y="2"/>
                      <a:pt x="46" y="0"/>
                    </a:cubicBezTo>
                    <a:cubicBezTo>
                      <a:pt x="46" y="1"/>
                      <a:pt x="45" y="3"/>
                      <a:pt x="45" y="4"/>
                    </a:cubicBezTo>
                    <a:cubicBezTo>
                      <a:pt x="44" y="5"/>
                      <a:pt x="44" y="6"/>
                      <a:pt x="44" y="8"/>
                    </a:cubicBezTo>
                    <a:cubicBezTo>
                      <a:pt x="43" y="10"/>
                      <a:pt x="42" y="12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2" y="15"/>
                      <a:pt x="42" y="16"/>
                      <a:pt x="42" y="16"/>
                    </a:cubicBezTo>
                    <a:cubicBezTo>
                      <a:pt x="42" y="17"/>
                      <a:pt x="42" y="17"/>
                      <a:pt x="42" y="18"/>
                    </a:cubicBezTo>
                    <a:cubicBezTo>
                      <a:pt x="42" y="18"/>
                      <a:pt x="42" y="19"/>
                      <a:pt x="42" y="20"/>
                    </a:cubicBezTo>
                    <a:cubicBezTo>
                      <a:pt x="43" y="21"/>
                      <a:pt x="43" y="22"/>
                      <a:pt x="43" y="23"/>
                    </a:cubicBezTo>
                    <a:cubicBezTo>
                      <a:pt x="44" y="28"/>
                      <a:pt x="46" y="32"/>
                      <a:pt x="49" y="36"/>
                    </a:cubicBezTo>
                    <a:cubicBezTo>
                      <a:pt x="49" y="37"/>
                      <a:pt x="50" y="38"/>
                      <a:pt x="51" y="39"/>
                    </a:cubicBezTo>
                    <a:cubicBezTo>
                      <a:pt x="51" y="40"/>
                      <a:pt x="52" y="41"/>
                      <a:pt x="53" y="42"/>
                    </a:cubicBezTo>
                    <a:cubicBezTo>
                      <a:pt x="55" y="44"/>
                      <a:pt x="57" y="46"/>
                      <a:pt x="59" y="47"/>
                    </a:cubicBezTo>
                    <a:cubicBezTo>
                      <a:pt x="63" y="50"/>
                      <a:pt x="68" y="51"/>
                      <a:pt x="73" y="54"/>
                    </a:cubicBezTo>
                    <a:cubicBezTo>
                      <a:pt x="71" y="53"/>
                      <a:pt x="68" y="52"/>
                      <a:pt x="66" y="51"/>
                    </a:cubicBezTo>
                    <a:cubicBezTo>
                      <a:pt x="63" y="50"/>
                      <a:pt x="61" y="49"/>
                      <a:pt x="58" y="48"/>
                    </a:cubicBezTo>
                    <a:cubicBezTo>
                      <a:pt x="56" y="46"/>
                      <a:pt x="54" y="45"/>
                      <a:pt x="52" y="43"/>
                    </a:cubicBezTo>
                    <a:cubicBezTo>
                      <a:pt x="51" y="42"/>
                      <a:pt x="50" y="41"/>
                      <a:pt x="50" y="40"/>
                    </a:cubicBezTo>
                    <a:cubicBezTo>
                      <a:pt x="49" y="39"/>
                      <a:pt x="48" y="38"/>
                      <a:pt x="47" y="37"/>
                    </a:cubicBezTo>
                    <a:cubicBezTo>
                      <a:pt x="46" y="35"/>
                      <a:pt x="45" y="33"/>
                      <a:pt x="44" y="30"/>
                    </a:cubicBezTo>
                    <a:cubicBezTo>
                      <a:pt x="43" y="28"/>
                      <a:pt x="42" y="26"/>
                      <a:pt x="41" y="24"/>
                    </a:cubicBezTo>
                    <a:cubicBezTo>
                      <a:pt x="41" y="22"/>
                      <a:pt x="41" y="21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24"/>
                      <a:pt x="39" y="28"/>
                      <a:pt x="38" y="31"/>
                    </a:cubicBezTo>
                    <a:cubicBezTo>
                      <a:pt x="38" y="32"/>
                      <a:pt x="38" y="33"/>
                      <a:pt x="38" y="34"/>
                    </a:cubicBezTo>
                    <a:cubicBezTo>
                      <a:pt x="38" y="35"/>
                      <a:pt x="38" y="36"/>
                      <a:pt x="39" y="37"/>
                    </a:cubicBezTo>
                    <a:cubicBezTo>
                      <a:pt x="39" y="39"/>
                      <a:pt x="40" y="41"/>
                      <a:pt x="42" y="44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43" y="45"/>
                      <a:pt x="43" y="45"/>
                      <a:pt x="43" y="45"/>
                    </a:cubicBezTo>
                    <a:cubicBezTo>
                      <a:pt x="44" y="47"/>
                      <a:pt x="44" y="47"/>
                      <a:pt x="44" y="47"/>
                    </a:cubicBezTo>
                    <a:cubicBezTo>
                      <a:pt x="45" y="48"/>
                      <a:pt x="46" y="49"/>
                      <a:pt x="47" y="50"/>
                    </a:cubicBezTo>
                    <a:cubicBezTo>
                      <a:pt x="48" y="52"/>
                      <a:pt x="50" y="54"/>
                      <a:pt x="52" y="56"/>
                    </a:cubicBezTo>
                    <a:cubicBezTo>
                      <a:pt x="55" y="61"/>
                      <a:pt x="58" y="65"/>
                      <a:pt x="61" y="70"/>
                    </a:cubicBezTo>
                    <a:cubicBezTo>
                      <a:pt x="62" y="73"/>
                      <a:pt x="63" y="75"/>
                      <a:pt x="64" y="78"/>
                    </a:cubicBezTo>
                    <a:cubicBezTo>
                      <a:pt x="64" y="81"/>
                      <a:pt x="64" y="83"/>
                      <a:pt x="63" y="86"/>
                    </a:cubicBezTo>
                    <a:cubicBezTo>
                      <a:pt x="63" y="83"/>
                      <a:pt x="62" y="81"/>
                      <a:pt x="61" y="7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10" name="Freeform 2014"/>
              <p:cNvSpPr/>
              <p:nvPr/>
            </p:nvSpPr>
            <p:spPr>
              <a:xfrm>
                <a:off x="5387936" y="4113236"/>
                <a:ext cx="247652" cy="104776"/>
              </a:xfrm>
              <a:custGeom>
                <a:avLst/>
                <a:gdLst>
                  <a:gd name="txL" fmla="*/ 0 w 66"/>
                  <a:gd name="txT" fmla="*/ 0 h 28"/>
                  <a:gd name="txR" fmla="*/ 66 w 66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6" h="28">
                    <a:moveTo>
                      <a:pt x="66" y="28"/>
                    </a:moveTo>
                    <a:cubicBezTo>
                      <a:pt x="56" y="23"/>
                      <a:pt x="46" y="16"/>
                      <a:pt x="34" y="12"/>
                    </a:cubicBezTo>
                    <a:cubicBezTo>
                      <a:pt x="28" y="11"/>
                      <a:pt x="22" y="10"/>
                      <a:pt x="16" y="10"/>
                    </a:cubicBezTo>
                    <a:cubicBezTo>
                      <a:pt x="11" y="10"/>
                      <a:pt x="5" y="11"/>
                      <a:pt x="0" y="8"/>
                    </a:cubicBezTo>
                    <a:cubicBezTo>
                      <a:pt x="7" y="5"/>
                      <a:pt x="15" y="3"/>
                      <a:pt x="22" y="0"/>
                    </a:cubicBezTo>
                    <a:cubicBezTo>
                      <a:pt x="30" y="1"/>
                      <a:pt x="40" y="7"/>
                      <a:pt x="44" y="10"/>
                    </a:cubicBezTo>
                    <a:cubicBezTo>
                      <a:pt x="52" y="15"/>
                      <a:pt x="58" y="22"/>
                      <a:pt x="66" y="2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11" name="Picture 2016"/>
              <p:cNvPicPr>
                <a:picLocks noChangeAspect="1"/>
              </p:cNvPicPr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543512" y="4237061"/>
                <a:ext cx="236539" cy="20161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12" name="Freeform 2017"/>
              <p:cNvSpPr/>
              <p:nvPr/>
            </p:nvSpPr>
            <p:spPr>
              <a:xfrm>
                <a:off x="5403811" y="4248174"/>
                <a:ext cx="277814" cy="115888"/>
              </a:xfrm>
              <a:custGeom>
                <a:avLst/>
                <a:gdLst>
                  <a:gd name="txL" fmla="*/ 0 w 74"/>
                  <a:gd name="txT" fmla="*/ 0 h 31"/>
                  <a:gd name="txR" fmla="*/ 74 w 74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4" h="31">
                    <a:moveTo>
                      <a:pt x="42" y="13"/>
                    </a:moveTo>
                    <a:cubicBezTo>
                      <a:pt x="47" y="10"/>
                      <a:pt x="56" y="4"/>
                      <a:pt x="61" y="2"/>
                    </a:cubicBezTo>
                    <a:cubicBezTo>
                      <a:pt x="65" y="1"/>
                      <a:pt x="74" y="0"/>
                      <a:pt x="74" y="0"/>
                    </a:cubicBezTo>
                    <a:cubicBezTo>
                      <a:pt x="68" y="2"/>
                      <a:pt x="62" y="6"/>
                      <a:pt x="56" y="11"/>
                    </a:cubicBezTo>
                    <a:cubicBezTo>
                      <a:pt x="50" y="16"/>
                      <a:pt x="45" y="22"/>
                      <a:pt x="38" y="26"/>
                    </a:cubicBezTo>
                    <a:cubicBezTo>
                      <a:pt x="32" y="31"/>
                      <a:pt x="24" y="31"/>
                      <a:pt x="18" y="29"/>
                    </a:cubicBezTo>
                    <a:cubicBezTo>
                      <a:pt x="16" y="28"/>
                      <a:pt x="15" y="28"/>
                      <a:pt x="14" y="27"/>
                    </a:cubicBezTo>
                    <a:cubicBezTo>
                      <a:pt x="9" y="21"/>
                      <a:pt x="4" y="14"/>
                      <a:pt x="0" y="7"/>
                    </a:cubicBezTo>
                    <a:cubicBezTo>
                      <a:pt x="3" y="9"/>
                      <a:pt x="6" y="12"/>
                      <a:pt x="9" y="14"/>
                    </a:cubicBezTo>
                    <a:cubicBezTo>
                      <a:pt x="24" y="19"/>
                      <a:pt x="36" y="17"/>
                      <a:pt x="42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13" name="Freeform 2018"/>
              <p:cNvSpPr/>
              <p:nvPr/>
            </p:nvSpPr>
            <p:spPr>
              <a:xfrm>
                <a:off x="5357773" y="4113236"/>
                <a:ext cx="447678" cy="231777"/>
              </a:xfrm>
              <a:custGeom>
                <a:avLst/>
                <a:gdLst>
                  <a:gd name="txL" fmla="*/ 0 w 119"/>
                  <a:gd name="txT" fmla="*/ 0 h 62"/>
                  <a:gd name="txR" fmla="*/ 119 w 119"/>
                  <a:gd name="txB" fmla="*/ 62 h 6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9" h="62">
                    <a:moveTo>
                      <a:pt x="42" y="52"/>
                    </a:moveTo>
                    <a:cubicBezTo>
                      <a:pt x="45" y="51"/>
                      <a:pt x="47" y="51"/>
                      <a:pt x="50" y="50"/>
                    </a:cubicBezTo>
                    <a:cubicBezTo>
                      <a:pt x="54" y="48"/>
                      <a:pt x="59" y="45"/>
                      <a:pt x="63" y="43"/>
                    </a:cubicBezTo>
                    <a:cubicBezTo>
                      <a:pt x="65" y="41"/>
                      <a:pt x="68" y="40"/>
                      <a:pt x="70" y="39"/>
                    </a:cubicBezTo>
                    <a:cubicBezTo>
                      <a:pt x="71" y="38"/>
                      <a:pt x="72" y="37"/>
                      <a:pt x="73" y="37"/>
                    </a:cubicBezTo>
                    <a:cubicBezTo>
                      <a:pt x="75" y="36"/>
                      <a:pt x="75" y="36"/>
                      <a:pt x="75" y="36"/>
                    </a:cubicBezTo>
                    <a:cubicBezTo>
                      <a:pt x="75" y="35"/>
                      <a:pt x="75" y="35"/>
                      <a:pt x="76" y="35"/>
                    </a:cubicBezTo>
                    <a:cubicBezTo>
                      <a:pt x="76" y="35"/>
                      <a:pt x="76" y="35"/>
                      <a:pt x="76" y="35"/>
                    </a:cubicBezTo>
                    <a:cubicBezTo>
                      <a:pt x="78" y="34"/>
                      <a:pt x="79" y="33"/>
                      <a:pt x="80" y="33"/>
                    </a:cubicBezTo>
                    <a:cubicBezTo>
                      <a:pt x="78" y="33"/>
                      <a:pt x="76" y="33"/>
                      <a:pt x="74" y="33"/>
                    </a:cubicBezTo>
                    <a:cubicBezTo>
                      <a:pt x="73" y="33"/>
                      <a:pt x="71" y="34"/>
                      <a:pt x="70" y="34"/>
                    </a:cubicBezTo>
                    <a:cubicBezTo>
                      <a:pt x="69" y="34"/>
                      <a:pt x="67" y="34"/>
                      <a:pt x="66" y="34"/>
                    </a:cubicBezTo>
                    <a:cubicBezTo>
                      <a:pt x="63" y="34"/>
                      <a:pt x="61" y="34"/>
                      <a:pt x="58" y="34"/>
                    </a:cubicBezTo>
                    <a:cubicBezTo>
                      <a:pt x="56" y="34"/>
                      <a:pt x="54" y="34"/>
                      <a:pt x="52" y="34"/>
                    </a:cubicBezTo>
                    <a:cubicBezTo>
                      <a:pt x="50" y="35"/>
                      <a:pt x="47" y="35"/>
                      <a:pt x="45" y="36"/>
                    </a:cubicBezTo>
                    <a:cubicBezTo>
                      <a:pt x="43" y="36"/>
                      <a:pt x="42" y="36"/>
                      <a:pt x="40" y="36"/>
                    </a:cubicBezTo>
                    <a:cubicBezTo>
                      <a:pt x="39" y="37"/>
                      <a:pt x="37" y="37"/>
                      <a:pt x="36" y="37"/>
                    </a:cubicBezTo>
                    <a:cubicBezTo>
                      <a:pt x="33" y="37"/>
                      <a:pt x="30" y="37"/>
                      <a:pt x="27" y="36"/>
                    </a:cubicBezTo>
                    <a:cubicBezTo>
                      <a:pt x="25" y="36"/>
                      <a:pt x="24" y="36"/>
                      <a:pt x="22" y="35"/>
                    </a:cubicBezTo>
                    <a:cubicBezTo>
                      <a:pt x="21" y="35"/>
                      <a:pt x="20" y="34"/>
                      <a:pt x="19" y="33"/>
                    </a:cubicBezTo>
                    <a:cubicBezTo>
                      <a:pt x="21" y="35"/>
                      <a:pt x="24" y="35"/>
                      <a:pt x="27" y="36"/>
                    </a:cubicBezTo>
                    <a:cubicBezTo>
                      <a:pt x="30" y="36"/>
                      <a:pt x="33" y="36"/>
                      <a:pt x="36" y="35"/>
                    </a:cubicBezTo>
                    <a:cubicBezTo>
                      <a:pt x="37" y="35"/>
                      <a:pt x="39" y="35"/>
                      <a:pt x="40" y="35"/>
                    </a:cubicBezTo>
                    <a:cubicBezTo>
                      <a:pt x="41" y="35"/>
                      <a:pt x="43" y="34"/>
                      <a:pt x="44" y="34"/>
                    </a:cubicBezTo>
                    <a:cubicBezTo>
                      <a:pt x="45" y="34"/>
                      <a:pt x="46" y="34"/>
                      <a:pt x="47" y="34"/>
                    </a:cubicBezTo>
                    <a:cubicBezTo>
                      <a:pt x="40" y="33"/>
                      <a:pt x="33" y="32"/>
                      <a:pt x="27" y="30"/>
                    </a:cubicBezTo>
                    <a:cubicBezTo>
                      <a:pt x="22" y="28"/>
                      <a:pt x="17" y="26"/>
                      <a:pt x="12" y="24"/>
                    </a:cubicBezTo>
                    <a:cubicBezTo>
                      <a:pt x="10" y="22"/>
                      <a:pt x="8" y="21"/>
                      <a:pt x="6" y="20"/>
                    </a:cubicBezTo>
                    <a:cubicBezTo>
                      <a:pt x="4" y="18"/>
                      <a:pt x="1" y="17"/>
                      <a:pt x="0" y="15"/>
                    </a:cubicBezTo>
                    <a:cubicBezTo>
                      <a:pt x="1" y="15"/>
                      <a:pt x="2" y="16"/>
                      <a:pt x="3" y="17"/>
                    </a:cubicBezTo>
                    <a:cubicBezTo>
                      <a:pt x="4" y="17"/>
                      <a:pt x="5" y="18"/>
                      <a:pt x="6" y="18"/>
                    </a:cubicBezTo>
                    <a:cubicBezTo>
                      <a:pt x="9" y="19"/>
                      <a:pt x="11" y="20"/>
                      <a:pt x="14" y="21"/>
                    </a:cubicBezTo>
                    <a:cubicBezTo>
                      <a:pt x="18" y="24"/>
                      <a:pt x="23" y="25"/>
                      <a:pt x="28" y="27"/>
                    </a:cubicBezTo>
                    <a:cubicBezTo>
                      <a:pt x="38" y="30"/>
                      <a:pt x="48" y="32"/>
                      <a:pt x="58" y="32"/>
                    </a:cubicBezTo>
                    <a:cubicBezTo>
                      <a:pt x="61" y="32"/>
                      <a:pt x="63" y="32"/>
                      <a:pt x="66" y="31"/>
                    </a:cubicBezTo>
                    <a:cubicBezTo>
                      <a:pt x="67" y="31"/>
                      <a:pt x="68" y="31"/>
                      <a:pt x="70" y="31"/>
                    </a:cubicBezTo>
                    <a:cubicBezTo>
                      <a:pt x="71" y="31"/>
                      <a:pt x="72" y="31"/>
                      <a:pt x="74" y="30"/>
                    </a:cubicBezTo>
                    <a:cubicBezTo>
                      <a:pt x="74" y="30"/>
                      <a:pt x="74" y="30"/>
                      <a:pt x="74" y="30"/>
                    </a:cubicBezTo>
                    <a:cubicBezTo>
                      <a:pt x="74" y="30"/>
                      <a:pt x="74" y="30"/>
                      <a:pt x="73" y="30"/>
                    </a:cubicBezTo>
                    <a:cubicBezTo>
                      <a:pt x="72" y="30"/>
                      <a:pt x="71" y="29"/>
                      <a:pt x="70" y="28"/>
                    </a:cubicBezTo>
                    <a:cubicBezTo>
                      <a:pt x="68" y="28"/>
                      <a:pt x="67" y="27"/>
                      <a:pt x="66" y="26"/>
                    </a:cubicBezTo>
                    <a:cubicBezTo>
                      <a:pt x="61" y="23"/>
                      <a:pt x="57" y="19"/>
                      <a:pt x="52" y="17"/>
                    </a:cubicBezTo>
                    <a:cubicBezTo>
                      <a:pt x="50" y="16"/>
                      <a:pt x="49" y="15"/>
                      <a:pt x="48" y="15"/>
                    </a:cubicBezTo>
                    <a:cubicBezTo>
                      <a:pt x="47" y="14"/>
                      <a:pt x="45" y="14"/>
                      <a:pt x="44" y="14"/>
                    </a:cubicBezTo>
                    <a:cubicBezTo>
                      <a:pt x="41" y="13"/>
                      <a:pt x="38" y="12"/>
                      <a:pt x="35" y="12"/>
                    </a:cubicBezTo>
                    <a:cubicBezTo>
                      <a:pt x="33" y="11"/>
                      <a:pt x="30" y="11"/>
                      <a:pt x="27" y="11"/>
                    </a:cubicBezTo>
                    <a:cubicBezTo>
                      <a:pt x="24" y="10"/>
                      <a:pt x="21" y="10"/>
                      <a:pt x="18" y="10"/>
                    </a:cubicBezTo>
                    <a:cubicBezTo>
                      <a:pt x="21" y="10"/>
                      <a:pt x="24" y="10"/>
                      <a:pt x="27" y="10"/>
                    </a:cubicBezTo>
                    <a:cubicBezTo>
                      <a:pt x="30" y="10"/>
                      <a:pt x="33" y="11"/>
                      <a:pt x="36" y="11"/>
                    </a:cubicBezTo>
                    <a:cubicBezTo>
                      <a:pt x="38" y="11"/>
                      <a:pt x="41" y="12"/>
                      <a:pt x="44" y="12"/>
                    </a:cubicBezTo>
                    <a:cubicBezTo>
                      <a:pt x="45" y="13"/>
                      <a:pt x="47" y="13"/>
                      <a:pt x="48" y="14"/>
                    </a:cubicBezTo>
                    <a:cubicBezTo>
                      <a:pt x="50" y="14"/>
                      <a:pt x="51" y="15"/>
                      <a:pt x="52" y="15"/>
                    </a:cubicBezTo>
                    <a:cubicBezTo>
                      <a:pt x="57" y="18"/>
                      <a:pt x="62" y="22"/>
                      <a:pt x="67" y="25"/>
                    </a:cubicBezTo>
                    <a:cubicBezTo>
                      <a:pt x="69" y="26"/>
                      <a:pt x="72" y="28"/>
                      <a:pt x="74" y="29"/>
                    </a:cubicBezTo>
                    <a:cubicBezTo>
                      <a:pt x="75" y="29"/>
                      <a:pt x="77" y="29"/>
                      <a:pt x="78" y="30"/>
                    </a:cubicBezTo>
                    <a:cubicBezTo>
                      <a:pt x="79" y="30"/>
                      <a:pt x="79" y="30"/>
                      <a:pt x="80" y="30"/>
                    </a:cubicBezTo>
                    <a:cubicBezTo>
                      <a:pt x="83" y="30"/>
                      <a:pt x="86" y="30"/>
                      <a:pt x="89" y="31"/>
                    </a:cubicBezTo>
                    <a:cubicBezTo>
                      <a:pt x="92" y="31"/>
                      <a:pt x="94" y="31"/>
                      <a:pt x="97" y="32"/>
                    </a:cubicBezTo>
                    <a:cubicBezTo>
                      <a:pt x="96" y="31"/>
                      <a:pt x="96" y="31"/>
                      <a:pt x="96" y="31"/>
                    </a:cubicBezTo>
                    <a:cubicBezTo>
                      <a:pt x="95" y="30"/>
                      <a:pt x="95" y="29"/>
                      <a:pt x="94" y="28"/>
                    </a:cubicBezTo>
                    <a:cubicBezTo>
                      <a:pt x="94" y="27"/>
                      <a:pt x="93" y="26"/>
                      <a:pt x="92" y="25"/>
                    </a:cubicBezTo>
                    <a:cubicBezTo>
                      <a:pt x="91" y="23"/>
                      <a:pt x="90" y="21"/>
                      <a:pt x="88" y="19"/>
                    </a:cubicBezTo>
                    <a:cubicBezTo>
                      <a:pt x="87" y="17"/>
                      <a:pt x="85" y="16"/>
                      <a:pt x="83" y="14"/>
                    </a:cubicBezTo>
                    <a:cubicBezTo>
                      <a:pt x="80" y="11"/>
                      <a:pt x="76" y="8"/>
                      <a:pt x="72" y="6"/>
                    </a:cubicBezTo>
                    <a:cubicBezTo>
                      <a:pt x="70" y="5"/>
                      <a:pt x="68" y="4"/>
                      <a:pt x="66" y="3"/>
                    </a:cubicBezTo>
                    <a:cubicBezTo>
                      <a:pt x="64" y="2"/>
                      <a:pt x="62" y="1"/>
                      <a:pt x="60" y="0"/>
                    </a:cubicBezTo>
                    <a:cubicBezTo>
                      <a:pt x="62" y="1"/>
                      <a:pt x="64" y="2"/>
                      <a:pt x="66" y="2"/>
                    </a:cubicBezTo>
                    <a:cubicBezTo>
                      <a:pt x="68" y="3"/>
                      <a:pt x="71" y="4"/>
                      <a:pt x="73" y="5"/>
                    </a:cubicBezTo>
                    <a:cubicBezTo>
                      <a:pt x="77" y="7"/>
                      <a:pt x="81" y="10"/>
                      <a:pt x="84" y="13"/>
                    </a:cubicBezTo>
                    <a:cubicBezTo>
                      <a:pt x="86" y="15"/>
                      <a:pt x="88" y="16"/>
                      <a:pt x="89" y="18"/>
                    </a:cubicBezTo>
                    <a:cubicBezTo>
                      <a:pt x="91" y="20"/>
                      <a:pt x="93" y="22"/>
                      <a:pt x="94" y="24"/>
                    </a:cubicBezTo>
                    <a:cubicBezTo>
                      <a:pt x="94" y="24"/>
                      <a:pt x="95" y="25"/>
                      <a:pt x="95" y="25"/>
                    </a:cubicBezTo>
                    <a:cubicBezTo>
                      <a:pt x="95" y="26"/>
                      <a:pt x="95" y="26"/>
                      <a:pt x="96" y="27"/>
                    </a:cubicBezTo>
                    <a:cubicBezTo>
                      <a:pt x="96" y="28"/>
                      <a:pt x="97" y="29"/>
                      <a:pt x="97" y="30"/>
                    </a:cubicBezTo>
                    <a:cubicBezTo>
                      <a:pt x="98" y="31"/>
                      <a:pt x="99" y="32"/>
                      <a:pt x="100" y="32"/>
                    </a:cubicBezTo>
                    <a:cubicBezTo>
                      <a:pt x="101" y="33"/>
                      <a:pt x="103" y="33"/>
                      <a:pt x="105" y="34"/>
                    </a:cubicBezTo>
                    <a:cubicBezTo>
                      <a:pt x="107" y="35"/>
                      <a:pt x="108" y="35"/>
                      <a:pt x="110" y="36"/>
                    </a:cubicBezTo>
                    <a:cubicBezTo>
                      <a:pt x="110" y="36"/>
                      <a:pt x="111" y="36"/>
                      <a:pt x="111" y="36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2" y="37"/>
                      <a:pt x="112" y="37"/>
                    </a:cubicBezTo>
                    <a:cubicBezTo>
                      <a:pt x="114" y="38"/>
                      <a:pt x="117" y="40"/>
                      <a:pt x="119" y="41"/>
                    </a:cubicBezTo>
                    <a:cubicBezTo>
                      <a:pt x="118" y="41"/>
                      <a:pt x="116" y="40"/>
                      <a:pt x="115" y="40"/>
                    </a:cubicBezTo>
                    <a:cubicBezTo>
                      <a:pt x="114" y="39"/>
                      <a:pt x="113" y="39"/>
                      <a:pt x="112" y="39"/>
                    </a:cubicBezTo>
                    <a:cubicBezTo>
                      <a:pt x="110" y="38"/>
                      <a:pt x="108" y="37"/>
                      <a:pt x="106" y="37"/>
                    </a:cubicBezTo>
                    <a:cubicBezTo>
                      <a:pt x="106" y="37"/>
                      <a:pt x="106" y="37"/>
                      <a:pt x="105" y="37"/>
                    </a:cubicBezTo>
                    <a:cubicBezTo>
                      <a:pt x="105" y="37"/>
                      <a:pt x="104" y="37"/>
                      <a:pt x="104" y="37"/>
                    </a:cubicBezTo>
                    <a:cubicBezTo>
                      <a:pt x="103" y="37"/>
                      <a:pt x="103" y="37"/>
                      <a:pt x="102" y="37"/>
                    </a:cubicBezTo>
                    <a:cubicBezTo>
                      <a:pt x="101" y="37"/>
                      <a:pt x="101" y="37"/>
                      <a:pt x="100" y="37"/>
                    </a:cubicBezTo>
                    <a:cubicBezTo>
                      <a:pt x="99" y="37"/>
                      <a:pt x="98" y="37"/>
                      <a:pt x="97" y="38"/>
                    </a:cubicBezTo>
                    <a:cubicBezTo>
                      <a:pt x="92" y="39"/>
                      <a:pt x="88" y="40"/>
                      <a:pt x="84" y="42"/>
                    </a:cubicBezTo>
                    <a:cubicBezTo>
                      <a:pt x="83" y="43"/>
                      <a:pt x="82" y="43"/>
                      <a:pt x="81" y="44"/>
                    </a:cubicBezTo>
                    <a:cubicBezTo>
                      <a:pt x="80" y="44"/>
                      <a:pt x="79" y="45"/>
                      <a:pt x="78" y="46"/>
                    </a:cubicBezTo>
                    <a:cubicBezTo>
                      <a:pt x="76" y="47"/>
                      <a:pt x="74" y="49"/>
                      <a:pt x="73" y="50"/>
                    </a:cubicBezTo>
                    <a:cubicBezTo>
                      <a:pt x="70" y="54"/>
                      <a:pt x="68" y="58"/>
                      <a:pt x="66" y="62"/>
                    </a:cubicBezTo>
                    <a:cubicBezTo>
                      <a:pt x="67" y="60"/>
                      <a:pt x="68" y="58"/>
                      <a:pt x="69" y="56"/>
                    </a:cubicBezTo>
                    <a:cubicBezTo>
                      <a:pt x="70" y="54"/>
                      <a:pt x="71" y="52"/>
                      <a:pt x="72" y="50"/>
                    </a:cubicBezTo>
                    <a:cubicBezTo>
                      <a:pt x="74" y="48"/>
                      <a:pt x="75" y="46"/>
                      <a:pt x="77" y="45"/>
                    </a:cubicBezTo>
                    <a:cubicBezTo>
                      <a:pt x="78" y="44"/>
                      <a:pt x="79" y="43"/>
                      <a:pt x="80" y="43"/>
                    </a:cubicBezTo>
                    <a:cubicBezTo>
                      <a:pt x="81" y="42"/>
                      <a:pt x="82" y="42"/>
                      <a:pt x="83" y="41"/>
                    </a:cubicBezTo>
                    <a:cubicBezTo>
                      <a:pt x="85" y="40"/>
                      <a:pt x="87" y="39"/>
                      <a:pt x="90" y="38"/>
                    </a:cubicBezTo>
                    <a:cubicBezTo>
                      <a:pt x="92" y="37"/>
                      <a:pt x="94" y="37"/>
                      <a:pt x="96" y="36"/>
                    </a:cubicBezTo>
                    <a:cubicBezTo>
                      <a:pt x="98" y="36"/>
                      <a:pt x="99" y="36"/>
                      <a:pt x="100" y="35"/>
                    </a:cubicBezTo>
                    <a:cubicBezTo>
                      <a:pt x="100" y="35"/>
                      <a:pt x="100" y="35"/>
                      <a:pt x="100" y="35"/>
                    </a:cubicBezTo>
                    <a:cubicBezTo>
                      <a:pt x="97" y="34"/>
                      <a:pt x="93" y="34"/>
                      <a:pt x="89" y="33"/>
                    </a:cubicBezTo>
                    <a:cubicBezTo>
                      <a:pt x="88" y="33"/>
                      <a:pt x="88" y="33"/>
                      <a:pt x="87" y="33"/>
                    </a:cubicBezTo>
                    <a:cubicBezTo>
                      <a:pt x="86" y="33"/>
                      <a:pt x="85" y="33"/>
                      <a:pt x="84" y="34"/>
                    </a:cubicBezTo>
                    <a:cubicBezTo>
                      <a:pt x="82" y="34"/>
                      <a:pt x="79" y="35"/>
                      <a:pt x="77" y="36"/>
                    </a:cubicBezTo>
                    <a:cubicBezTo>
                      <a:pt x="76" y="37"/>
                      <a:pt x="76" y="37"/>
                      <a:pt x="76" y="37"/>
                    </a:cubicBezTo>
                    <a:cubicBezTo>
                      <a:pt x="76" y="37"/>
                      <a:pt x="76" y="37"/>
                      <a:pt x="76" y="37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73" y="39"/>
                      <a:pt x="72" y="39"/>
                      <a:pt x="71" y="40"/>
                    </a:cubicBezTo>
                    <a:cubicBezTo>
                      <a:pt x="69" y="41"/>
                      <a:pt x="66" y="43"/>
                      <a:pt x="64" y="44"/>
                    </a:cubicBezTo>
                    <a:cubicBezTo>
                      <a:pt x="60" y="47"/>
                      <a:pt x="55" y="49"/>
                      <a:pt x="50" y="51"/>
                    </a:cubicBezTo>
                    <a:cubicBezTo>
                      <a:pt x="48" y="52"/>
                      <a:pt x="45" y="53"/>
                      <a:pt x="43" y="54"/>
                    </a:cubicBezTo>
                    <a:cubicBezTo>
                      <a:pt x="40" y="54"/>
                      <a:pt x="37" y="54"/>
                      <a:pt x="35" y="53"/>
                    </a:cubicBezTo>
                    <a:cubicBezTo>
                      <a:pt x="37" y="53"/>
                      <a:pt x="40" y="52"/>
                      <a:pt x="42" y="5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14" name="Freeform 2019"/>
              <p:cNvSpPr/>
              <p:nvPr/>
            </p:nvSpPr>
            <p:spPr>
              <a:xfrm>
                <a:off x="6083265" y="3981472"/>
                <a:ext cx="96838" cy="179389"/>
              </a:xfrm>
              <a:custGeom>
                <a:avLst/>
                <a:gdLst>
                  <a:gd name="txL" fmla="*/ 0 w 26"/>
                  <a:gd name="txT" fmla="*/ 0 h 48"/>
                  <a:gd name="txR" fmla="*/ 26 w 26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48">
                    <a:moveTo>
                      <a:pt x="26" y="48"/>
                    </a:moveTo>
                    <a:cubicBezTo>
                      <a:pt x="23" y="39"/>
                      <a:pt x="22" y="30"/>
                      <a:pt x="18" y="21"/>
                    </a:cubicBezTo>
                    <a:cubicBezTo>
                      <a:pt x="15" y="17"/>
                      <a:pt x="12" y="13"/>
                      <a:pt x="8" y="10"/>
                    </a:cubicBezTo>
                    <a:cubicBezTo>
                      <a:pt x="5" y="7"/>
                      <a:pt x="2" y="4"/>
                      <a:pt x="0" y="0"/>
                    </a:cubicBezTo>
                    <a:cubicBezTo>
                      <a:pt x="6" y="2"/>
                      <a:pt x="12" y="5"/>
                      <a:pt x="18" y="8"/>
                    </a:cubicBezTo>
                    <a:cubicBezTo>
                      <a:pt x="21" y="13"/>
                      <a:pt x="23" y="21"/>
                      <a:pt x="24" y="25"/>
                    </a:cubicBezTo>
                    <a:cubicBezTo>
                      <a:pt x="26" y="33"/>
                      <a:pt x="26" y="40"/>
                      <a:pt x="26" y="4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15" name="Freeform 2022"/>
              <p:cNvSpPr/>
              <p:nvPr/>
            </p:nvSpPr>
            <p:spPr>
              <a:xfrm>
                <a:off x="6007065" y="4064023"/>
                <a:ext cx="184151" cy="138113"/>
              </a:xfrm>
              <a:custGeom>
                <a:avLst/>
                <a:gdLst>
                  <a:gd name="txL" fmla="*/ 0 w 49"/>
                  <a:gd name="txT" fmla="*/ 0 h 37"/>
                  <a:gd name="txR" fmla="*/ 49 w 49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37">
                    <a:moveTo>
                      <a:pt x="24" y="27"/>
                    </a:moveTo>
                    <a:cubicBezTo>
                      <a:pt x="28" y="28"/>
                      <a:pt x="36" y="29"/>
                      <a:pt x="40" y="31"/>
                    </a:cubicBezTo>
                    <a:cubicBezTo>
                      <a:pt x="43" y="32"/>
                      <a:pt x="49" y="37"/>
                      <a:pt x="49" y="37"/>
                    </a:cubicBezTo>
                    <a:cubicBezTo>
                      <a:pt x="44" y="35"/>
                      <a:pt x="38" y="34"/>
                      <a:pt x="33" y="33"/>
                    </a:cubicBezTo>
                    <a:cubicBezTo>
                      <a:pt x="26" y="33"/>
                      <a:pt x="20" y="33"/>
                      <a:pt x="14" y="32"/>
                    </a:cubicBezTo>
                    <a:cubicBezTo>
                      <a:pt x="8" y="31"/>
                      <a:pt x="4" y="27"/>
                      <a:pt x="1" y="22"/>
                    </a:cubicBezTo>
                    <a:cubicBezTo>
                      <a:pt x="0" y="21"/>
                      <a:pt x="0" y="20"/>
                      <a:pt x="0" y="19"/>
                    </a:cubicBezTo>
                    <a:cubicBezTo>
                      <a:pt x="0" y="13"/>
                      <a:pt x="1" y="6"/>
                      <a:pt x="3" y="0"/>
                    </a:cubicBezTo>
                    <a:cubicBezTo>
                      <a:pt x="3" y="2"/>
                      <a:pt x="3" y="6"/>
                      <a:pt x="5" y="9"/>
                    </a:cubicBezTo>
                    <a:cubicBezTo>
                      <a:pt x="10" y="20"/>
                      <a:pt x="18" y="25"/>
                      <a:pt x="24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16" name="Freeform 2023"/>
              <p:cNvSpPr/>
              <p:nvPr/>
            </p:nvSpPr>
            <p:spPr>
              <a:xfrm>
                <a:off x="6049927" y="3976710"/>
                <a:ext cx="201614" cy="304802"/>
              </a:xfrm>
              <a:custGeom>
                <a:avLst/>
                <a:gdLst>
                  <a:gd name="txL" fmla="*/ 0 w 54"/>
                  <a:gd name="txT" fmla="*/ 0 h 81"/>
                  <a:gd name="txR" fmla="*/ 54 w 54"/>
                  <a:gd name="txB" fmla="*/ 81 h 8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81">
                    <a:moveTo>
                      <a:pt x="4" y="45"/>
                    </a:moveTo>
                    <a:cubicBezTo>
                      <a:pt x="6" y="46"/>
                      <a:pt x="8" y="47"/>
                      <a:pt x="10" y="47"/>
                    </a:cubicBezTo>
                    <a:cubicBezTo>
                      <a:pt x="13" y="49"/>
                      <a:pt x="17" y="50"/>
                      <a:pt x="21" y="51"/>
                    </a:cubicBezTo>
                    <a:cubicBezTo>
                      <a:pt x="23" y="52"/>
                      <a:pt x="25" y="52"/>
                      <a:pt x="27" y="52"/>
                    </a:cubicBezTo>
                    <a:cubicBezTo>
                      <a:pt x="28" y="53"/>
                      <a:pt x="29" y="53"/>
                      <a:pt x="30" y="53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4" y="54"/>
                      <a:pt x="35" y="55"/>
                      <a:pt x="36" y="55"/>
                    </a:cubicBezTo>
                    <a:cubicBezTo>
                      <a:pt x="35" y="54"/>
                      <a:pt x="34" y="53"/>
                      <a:pt x="33" y="52"/>
                    </a:cubicBezTo>
                    <a:cubicBezTo>
                      <a:pt x="32" y="51"/>
                      <a:pt x="31" y="51"/>
                      <a:pt x="30" y="50"/>
                    </a:cubicBezTo>
                    <a:cubicBezTo>
                      <a:pt x="29" y="49"/>
                      <a:pt x="29" y="49"/>
                      <a:pt x="28" y="48"/>
                    </a:cubicBezTo>
                    <a:cubicBezTo>
                      <a:pt x="26" y="47"/>
                      <a:pt x="25" y="45"/>
                      <a:pt x="23" y="44"/>
                    </a:cubicBezTo>
                    <a:cubicBezTo>
                      <a:pt x="22" y="43"/>
                      <a:pt x="21" y="41"/>
                      <a:pt x="20" y="40"/>
                    </a:cubicBezTo>
                    <a:cubicBezTo>
                      <a:pt x="18" y="39"/>
                      <a:pt x="16" y="38"/>
                      <a:pt x="15" y="37"/>
                    </a:cubicBezTo>
                    <a:cubicBezTo>
                      <a:pt x="14" y="36"/>
                      <a:pt x="13" y="35"/>
                      <a:pt x="12" y="35"/>
                    </a:cubicBezTo>
                    <a:cubicBezTo>
                      <a:pt x="11" y="34"/>
                      <a:pt x="10" y="33"/>
                      <a:pt x="9" y="32"/>
                    </a:cubicBezTo>
                    <a:cubicBezTo>
                      <a:pt x="7" y="31"/>
                      <a:pt x="6" y="29"/>
                      <a:pt x="4" y="27"/>
                    </a:cubicBezTo>
                    <a:cubicBezTo>
                      <a:pt x="3" y="26"/>
                      <a:pt x="3" y="25"/>
                      <a:pt x="2" y="24"/>
                    </a:cubicBezTo>
                    <a:cubicBezTo>
                      <a:pt x="2" y="23"/>
                      <a:pt x="2" y="22"/>
                      <a:pt x="2" y="20"/>
                    </a:cubicBezTo>
                    <a:cubicBezTo>
                      <a:pt x="2" y="23"/>
                      <a:pt x="3" y="25"/>
                      <a:pt x="5" y="27"/>
                    </a:cubicBezTo>
                    <a:cubicBezTo>
                      <a:pt x="6" y="28"/>
                      <a:pt x="8" y="30"/>
                      <a:pt x="10" y="31"/>
                    </a:cubicBezTo>
                    <a:cubicBezTo>
                      <a:pt x="11" y="32"/>
                      <a:pt x="12" y="33"/>
                      <a:pt x="13" y="34"/>
                    </a:cubicBezTo>
                    <a:cubicBezTo>
                      <a:pt x="13" y="34"/>
                      <a:pt x="14" y="35"/>
                      <a:pt x="15" y="36"/>
                    </a:cubicBezTo>
                    <a:cubicBezTo>
                      <a:pt x="16" y="36"/>
                      <a:pt x="16" y="36"/>
                      <a:pt x="17" y="37"/>
                    </a:cubicBezTo>
                    <a:cubicBezTo>
                      <a:pt x="14" y="33"/>
                      <a:pt x="11" y="28"/>
                      <a:pt x="8" y="23"/>
                    </a:cubicBezTo>
                    <a:cubicBezTo>
                      <a:pt x="6" y="20"/>
                      <a:pt x="5" y="16"/>
                      <a:pt x="3" y="12"/>
                    </a:cubicBezTo>
                    <a:cubicBezTo>
                      <a:pt x="3" y="10"/>
                      <a:pt x="2" y="8"/>
                      <a:pt x="2" y="6"/>
                    </a:cubicBezTo>
                    <a:cubicBezTo>
                      <a:pt x="1" y="4"/>
                      <a:pt x="1" y="2"/>
                      <a:pt x="1" y="0"/>
                    </a:cubicBezTo>
                    <a:cubicBezTo>
                      <a:pt x="1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3" y="6"/>
                    </a:cubicBezTo>
                    <a:cubicBezTo>
                      <a:pt x="4" y="8"/>
                      <a:pt x="4" y="9"/>
                      <a:pt x="5" y="11"/>
                    </a:cubicBezTo>
                    <a:cubicBezTo>
                      <a:pt x="7" y="15"/>
                      <a:pt x="8" y="19"/>
                      <a:pt x="10" y="22"/>
                    </a:cubicBezTo>
                    <a:cubicBezTo>
                      <a:pt x="14" y="30"/>
                      <a:pt x="19" y="36"/>
                      <a:pt x="25" y="42"/>
                    </a:cubicBezTo>
                    <a:cubicBezTo>
                      <a:pt x="26" y="44"/>
                      <a:pt x="28" y="45"/>
                      <a:pt x="29" y="46"/>
                    </a:cubicBezTo>
                    <a:cubicBezTo>
                      <a:pt x="30" y="47"/>
                      <a:pt x="31" y="48"/>
                      <a:pt x="31" y="48"/>
                    </a:cubicBezTo>
                    <a:cubicBezTo>
                      <a:pt x="32" y="49"/>
                      <a:pt x="33" y="49"/>
                      <a:pt x="34" y="50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4" y="49"/>
                      <a:pt x="33" y="48"/>
                      <a:pt x="33" y="47"/>
                    </a:cubicBezTo>
                    <a:cubicBezTo>
                      <a:pt x="33" y="45"/>
                      <a:pt x="32" y="44"/>
                      <a:pt x="32" y="43"/>
                    </a:cubicBezTo>
                    <a:cubicBezTo>
                      <a:pt x="31" y="39"/>
                      <a:pt x="31" y="34"/>
                      <a:pt x="29" y="30"/>
                    </a:cubicBezTo>
                    <a:cubicBezTo>
                      <a:pt x="29" y="29"/>
                      <a:pt x="29" y="28"/>
                      <a:pt x="28" y="27"/>
                    </a:cubicBezTo>
                    <a:cubicBezTo>
                      <a:pt x="28" y="26"/>
                      <a:pt x="27" y="25"/>
                      <a:pt x="27" y="24"/>
                    </a:cubicBezTo>
                    <a:cubicBezTo>
                      <a:pt x="26" y="22"/>
                      <a:pt x="24" y="20"/>
                      <a:pt x="23" y="18"/>
                    </a:cubicBezTo>
                    <a:cubicBezTo>
                      <a:pt x="22" y="16"/>
                      <a:pt x="20" y="14"/>
                      <a:pt x="19" y="13"/>
                    </a:cubicBezTo>
                    <a:cubicBezTo>
                      <a:pt x="17" y="11"/>
                      <a:pt x="16" y="9"/>
                      <a:pt x="14" y="8"/>
                    </a:cubicBezTo>
                    <a:cubicBezTo>
                      <a:pt x="16" y="9"/>
                      <a:pt x="17" y="11"/>
                      <a:pt x="19" y="12"/>
                    </a:cubicBezTo>
                    <a:cubicBezTo>
                      <a:pt x="21" y="14"/>
                      <a:pt x="22" y="16"/>
                      <a:pt x="23" y="18"/>
                    </a:cubicBezTo>
                    <a:cubicBezTo>
                      <a:pt x="25" y="19"/>
                      <a:pt x="26" y="21"/>
                      <a:pt x="27" y="23"/>
                    </a:cubicBezTo>
                    <a:cubicBezTo>
                      <a:pt x="28" y="24"/>
                      <a:pt x="29" y="25"/>
                      <a:pt x="29" y="26"/>
                    </a:cubicBezTo>
                    <a:cubicBezTo>
                      <a:pt x="30" y="27"/>
                      <a:pt x="30" y="28"/>
                      <a:pt x="30" y="30"/>
                    </a:cubicBezTo>
                    <a:cubicBezTo>
                      <a:pt x="32" y="34"/>
                      <a:pt x="32" y="39"/>
                      <a:pt x="33" y="43"/>
                    </a:cubicBezTo>
                    <a:cubicBezTo>
                      <a:pt x="34" y="45"/>
                      <a:pt x="34" y="47"/>
                      <a:pt x="35" y="49"/>
                    </a:cubicBezTo>
                    <a:cubicBezTo>
                      <a:pt x="36" y="50"/>
                      <a:pt x="36" y="51"/>
                      <a:pt x="37" y="52"/>
                    </a:cubicBezTo>
                    <a:cubicBezTo>
                      <a:pt x="37" y="53"/>
                      <a:pt x="38" y="53"/>
                      <a:pt x="38" y="53"/>
                    </a:cubicBezTo>
                    <a:cubicBezTo>
                      <a:pt x="40" y="55"/>
                      <a:pt x="41" y="57"/>
                      <a:pt x="43" y="59"/>
                    </a:cubicBezTo>
                    <a:cubicBezTo>
                      <a:pt x="44" y="60"/>
                      <a:pt x="45" y="62"/>
                      <a:pt x="46" y="64"/>
                    </a:cubicBezTo>
                    <a:cubicBezTo>
                      <a:pt x="46" y="63"/>
                      <a:pt x="46" y="63"/>
                      <a:pt x="46" y="63"/>
                    </a:cubicBezTo>
                    <a:cubicBezTo>
                      <a:pt x="47" y="62"/>
                      <a:pt x="47" y="61"/>
                      <a:pt x="47" y="60"/>
                    </a:cubicBezTo>
                    <a:cubicBezTo>
                      <a:pt x="47" y="59"/>
                      <a:pt x="48" y="58"/>
                      <a:pt x="48" y="57"/>
                    </a:cubicBezTo>
                    <a:cubicBezTo>
                      <a:pt x="48" y="56"/>
                      <a:pt x="48" y="54"/>
                      <a:pt x="49" y="52"/>
                    </a:cubicBezTo>
                    <a:cubicBezTo>
                      <a:pt x="49" y="50"/>
                      <a:pt x="49" y="48"/>
                      <a:pt x="49" y="46"/>
                    </a:cubicBezTo>
                    <a:cubicBezTo>
                      <a:pt x="49" y="43"/>
                      <a:pt x="48" y="39"/>
                      <a:pt x="47" y="35"/>
                    </a:cubicBezTo>
                    <a:cubicBezTo>
                      <a:pt x="46" y="34"/>
                      <a:pt x="46" y="32"/>
                      <a:pt x="45" y="30"/>
                    </a:cubicBezTo>
                    <a:cubicBezTo>
                      <a:pt x="45" y="28"/>
                      <a:pt x="44" y="27"/>
                      <a:pt x="43" y="25"/>
                    </a:cubicBezTo>
                    <a:cubicBezTo>
                      <a:pt x="44" y="27"/>
                      <a:pt x="45" y="28"/>
                      <a:pt x="46" y="30"/>
                    </a:cubicBezTo>
                    <a:cubicBezTo>
                      <a:pt x="46" y="32"/>
                      <a:pt x="47" y="33"/>
                      <a:pt x="48" y="35"/>
                    </a:cubicBezTo>
                    <a:cubicBezTo>
                      <a:pt x="49" y="39"/>
                      <a:pt x="50" y="43"/>
                      <a:pt x="50" y="46"/>
                    </a:cubicBezTo>
                    <a:cubicBezTo>
                      <a:pt x="50" y="48"/>
                      <a:pt x="50" y="50"/>
                      <a:pt x="50" y="52"/>
                    </a:cubicBezTo>
                    <a:cubicBezTo>
                      <a:pt x="50" y="54"/>
                      <a:pt x="50" y="56"/>
                      <a:pt x="49" y="58"/>
                    </a:cubicBezTo>
                    <a:cubicBezTo>
                      <a:pt x="49" y="58"/>
                      <a:pt x="49" y="59"/>
                      <a:pt x="49" y="59"/>
                    </a:cubicBezTo>
                    <a:cubicBezTo>
                      <a:pt x="49" y="59"/>
                      <a:pt x="49" y="60"/>
                      <a:pt x="48" y="60"/>
                    </a:cubicBezTo>
                    <a:cubicBezTo>
                      <a:pt x="48" y="61"/>
                      <a:pt x="48" y="62"/>
                      <a:pt x="48" y="63"/>
                    </a:cubicBezTo>
                    <a:cubicBezTo>
                      <a:pt x="48" y="64"/>
                      <a:pt x="48" y="65"/>
                      <a:pt x="48" y="66"/>
                    </a:cubicBezTo>
                    <a:cubicBezTo>
                      <a:pt x="48" y="67"/>
                      <a:pt x="49" y="68"/>
                      <a:pt x="50" y="70"/>
                    </a:cubicBezTo>
                    <a:cubicBezTo>
                      <a:pt x="50" y="71"/>
                      <a:pt x="51" y="72"/>
                      <a:pt x="51" y="73"/>
                    </a:cubicBezTo>
                    <a:cubicBezTo>
                      <a:pt x="51" y="74"/>
                      <a:pt x="52" y="74"/>
                      <a:pt x="52" y="74"/>
                    </a:cubicBezTo>
                    <a:cubicBezTo>
                      <a:pt x="52" y="74"/>
                      <a:pt x="52" y="74"/>
                      <a:pt x="52" y="74"/>
                    </a:cubicBezTo>
                    <a:cubicBezTo>
                      <a:pt x="52" y="75"/>
                      <a:pt x="52" y="75"/>
                      <a:pt x="52" y="75"/>
                    </a:cubicBezTo>
                    <a:cubicBezTo>
                      <a:pt x="53" y="77"/>
                      <a:pt x="53" y="79"/>
                      <a:pt x="54" y="81"/>
                    </a:cubicBezTo>
                    <a:cubicBezTo>
                      <a:pt x="53" y="80"/>
                      <a:pt x="53" y="80"/>
                      <a:pt x="52" y="79"/>
                    </a:cubicBezTo>
                    <a:cubicBezTo>
                      <a:pt x="52" y="78"/>
                      <a:pt x="51" y="77"/>
                      <a:pt x="51" y="76"/>
                    </a:cubicBezTo>
                    <a:cubicBezTo>
                      <a:pt x="50" y="75"/>
                      <a:pt x="49" y="73"/>
                      <a:pt x="49" y="72"/>
                    </a:cubicBezTo>
                    <a:cubicBezTo>
                      <a:pt x="49" y="72"/>
                      <a:pt x="48" y="72"/>
                      <a:pt x="48" y="71"/>
                    </a:cubicBezTo>
                    <a:cubicBezTo>
                      <a:pt x="48" y="71"/>
                      <a:pt x="48" y="71"/>
                      <a:pt x="47" y="70"/>
                    </a:cubicBezTo>
                    <a:cubicBezTo>
                      <a:pt x="47" y="70"/>
                      <a:pt x="47" y="70"/>
                      <a:pt x="46" y="70"/>
                    </a:cubicBezTo>
                    <a:cubicBezTo>
                      <a:pt x="46" y="69"/>
                      <a:pt x="46" y="69"/>
                      <a:pt x="45" y="69"/>
                    </a:cubicBezTo>
                    <a:cubicBezTo>
                      <a:pt x="45" y="68"/>
                      <a:pt x="44" y="68"/>
                      <a:pt x="43" y="67"/>
                    </a:cubicBezTo>
                    <a:cubicBezTo>
                      <a:pt x="40" y="65"/>
                      <a:pt x="37" y="64"/>
                      <a:pt x="33" y="62"/>
                    </a:cubicBezTo>
                    <a:cubicBezTo>
                      <a:pt x="32" y="62"/>
                      <a:pt x="31" y="62"/>
                      <a:pt x="31" y="61"/>
                    </a:cubicBezTo>
                    <a:cubicBezTo>
                      <a:pt x="30" y="61"/>
                      <a:pt x="29" y="61"/>
                      <a:pt x="28" y="61"/>
                    </a:cubicBezTo>
                    <a:cubicBezTo>
                      <a:pt x="26" y="61"/>
                      <a:pt x="24" y="61"/>
                      <a:pt x="22" y="61"/>
                    </a:cubicBezTo>
                    <a:cubicBezTo>
                      <a:pt x="19" y="61"/>
                      <a:pt x="15" y="63"/>
                      <a:pt x="12" y="64"/>
                    </a:cubicBezTo>
                    <a:cubicBezTo>
                      <a:pt x="13" y="63"/>
                      <a:pt x="15" y="62"/>
                      <a:pt x="17" y="62"/>
                    </a:cubicBezTo>
                    <a:cubicBezTo>
                      <a:pt x="19" y="61"/>
                      <a:pt x="20" y="61"/>
                      <a:pt x="22" y="60"/>
                    </a:cubicBezTo>
                    <a:cubicBezTo>
                      <a:pt x="24" y="60"/>
                      <a:pt x="26" y="60"/>
                      <a:pt x="28" y="60"/>
                    </a:cubicBezTo>
                    <a:cubicBezTo>
                      <a:pt x="29" y="60"/>
                      <a:pt x="30" y="60"/>
                      <a:pt x="31" y="61"/>
                    </a:cubicBezTo>
                    <a:cubicBezTo>
                      <a:pt x="32" y="61"/>
                      <a:pt x="33" y="61"/>
                      <a:pt x="34" y="61"/>
                    </a:cubicBezTo>
                    <a:cubicBezTo>
                      <a:pt x="35" y="62"/>
                      <a:pt x="37" y="63"/>
                      <a:pt x="39" y="63"/>
                    </a:cubicBezTo>
                    <a:cubicBezTo>
                      <a:pt x="40" y="64"/>
                      <a:pt x="42" y="65"/>
                      <a:pt x="44" y="66"/>
                    </a:cubicBezTo>
                    <a:cubicBezTo>
                      <a:pt x="45" y="67"/>
                      <a:pt x="45" y="67"/>
                      <a:pt x="46" y="68"/>
                    </a:cubicBezTo>
                    <a:cubicBezTo>
                      <a:pt x="46" y="68"/>
                      <a:pt x="46" y="68"/>
                      <a:pt x="46" y="68"/>
                    </a:cubicBezTo>
                    <a:cubicBezTo>
                      <a:pt x="45" y="65"/>
                      <a:pt x="43" y="63"/>
                      <a:pt x="41" y="60"/>
                    </a:cubicBezTo>
                    <a:cubicBezTo>
                      <a:pt x="41" y="60"/>
                      <a:pt x="40" y="59"/>
                      <a:pt x="40" y="59"/>
                    </a:cubicBezTo>
                    <a:cubicBezTo>
                      <a:pt x="39" y="58"/>
                      <a:pt x="39" y="58"/>
                      <a:pt x="38" y="58"/>
                    </a:cubicBezTo>
                    <a:cubicBezTo>
                      <a:pt x="37" y="57"/>
                      <a:pt x="35" y="56"/>
                      <a:pt x="33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5"/>
                      <a:pt x="32" y="55"/>
                      <a:pt x="31" y="55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29" y="54"/>
                      <a:pt x="28" y="54"/>
                      <a:pt x="27" y="54"/>
                    </a:cubicBezTo>
                    <a:cubicBezTo>
                      <a:pt x="25" y="53"/>
                      <a:pt x="23" y="53"/>
                      <a:pt x="21" y="53"/>
                    </a:cubicBezTo>
                    <a:cubicBezTo>
                      <a:pt x="17" y="52"/>
                      <a:pt x="13" y="50"/>
                      <a:pt x="9" y="49"/>
                    </a:cubicBezTo>
                    <a:cubicBezTo>
                      <a:pt x="7" y="48"/>
                      <a:pt x="5" y="47"/>
                      <a:pt x="4" y="46"/>
                    </a:cubicBezTo>
                    <a:cubicBezTo>
                      <a:pt x="2" y="44"/>
                      <a:pt x="1" y="43"/>
                      <a:pt x="0" y="41"/>
                    </a:cubicBezTo>
                    <a:cubicBezTo>
                      <a:pt x="1" y="42"/>
                      <a:pt x="3" y="44"/>
                      <a:pt x="4" y="4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17" name="Freeform 2024"/>
              <p:cNvSpPr/>
              <p:nvPr/>
            </p:nvSpPr>
            <p:spPr>
              <a:xfrm>
                <a:off x="6221379" y="3206767"/>
                <a:ext cx="68263" cy="153989"/>
              </a:xfrm>
              <a:custGeom>
                <a:avLst/>
                <a:gdLst>
                  <a:gd name="txL" fmla="*/ 0 w 18"/>
                  <a:gd name="txT" fmla="*/ 0 h 41"/>
                  <a:gd name="txR" fmla="*/ 18 w 18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41">
                    <a:moveTo>
                      <a:pt x="17" y="41"/>
                    </a:moveTo>
                    <a:cubicBezTo>
                      <a:pt x="15" y="34"/>
                      <a:pt x="15" y="26"/>
                      <a:pt x="12" y="19"/>
                    </a:cubicBezTo>
                    <a:cubicBezTo>
                      <a:pt x="10" y="15"/>
                      <a:pt x="8" y="12"/>
                      <a:pt x="5" y="9"/>
                    </a:cubicBezTo>
                    <a:cubicBezTo>
                      <a:pt x="3" y="7"/>
                      <a:pt x="0" y="4"/>
                      <a:pt x="0" y="0"/>
                    </a:cubicBezTo>
                    <a:cubicBezTo>
                      <a:pt x="4" y="3"/>
                      <a:pt x="9" y="5"/>
                      <a:pt x="13" y="8"/>
                    </a:cubicBezTo>
                    <a:cubicBezTo>
                      <a:pt x="15" y="12"/>
                      <a:pt x="17" y="19"/>
                      <a:pt x="17" y="23"/>
                    </a:cubicBezTo>
                    <a:cubicBezTo>
                      <a:pt x="18" y="29"/>
                      <a:pt x="17" y="35"/>
                      <a:pt x="17" y="4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18" name="Freeform 2027"/>
              <p:cNvSpPr/>
              <p:nvPr/>
            </p:nvSpPr>
            <p:spPr>
              <a:xfrm>
                <a:off x="6146766" y="3270267"/>
                <a:ext cx="142876" cy="128588"/>
              </a:xfrm>
              <a:custGeom>
                <a:avLst/>
                <a:gdLst>
                  <a:gd name="txL" fmla="*/ 0 w 38"/>
                  <a:gd name="txT" fmla="*/ 0 h 34"/>
                  <a:gd name="txR" fmla="*/ 38 w 38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34">
                    <a:moveTo>
                      <a:pt x="19" y="23"/>
                    </a:moveTo>
                    <a:cubicBezTo>
                      <a:pt x="22" y="24"/>
                      <a:pt x="29" y="26"/>
                      <a:pt x="32" y="28"/>
                    </a:cubicBezTo>
                    <a:cubicBezTo>
                      <a:pt x="34" y="29"/>
                      <a:pt x="38" y="34"/>
                      <a:pt x="38" y="34"/>
                    </a:cubicBezTo>
                    <a:cubicBezTo>
                      <a:pt x="35" y="31"/>
                      <a:pt x="30" y="30"/>
                      <a:pt x="25" y="29"/>
                    </a:cubicBezTo>
                    <a:cubicBezTo>
                      <a:pt x="20" y="28"/>
                      <a:pt x="15" y="28"/>
                      <a:pt x="10" y="27"/>
                    </a:cubicBezTo>
                    <a:cubicBezTo>
                      <a:pt x="6" y="26"/>
                      <a:pt x="3" y="22"/>
                      <a:pt x="1" y="17"/>
                    </a:cubicBezTo>
                    <a:cubicBezTo>
                      <a:pt x="0" y="17"/>
                      <a:pt x="0" y="16"/>
                      <a:pt x="0" y="15"/>
                    </a:cubicBezTo>
                    <a:cubicBezTo>
                      <a:pt x="1" y="10"/>
                      <a:pt x="2" y="5"/>
                      <a:pt x="4" y="0"/>
                    </a:cubicBezTo>
                    <a:cubicBezTo>
                      <a:pt x="4" y="2"/>
                      <a:pt x="4" y="5"/>
                      <a:pt x="5" y="7"/>
                    </a:cubicBezTo>
                    <a:cubicBezTo>
                      <a:pt x="8" y="17"/>
                      <a:pt x="14" y="22"/>
                      <a:pt x="19" y="2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19" name="Freeform 2028"/>
              <p:cNvSpPr/>
              <p:nvPr/>
            </p:nvSpPr>
            <p:spPr>
              <a:xfrm>
                <a:off x="6180103" y="3203592"/>
                <a:ext cx="150813" cy="263527"/>
              </a:xfrm>
              <a:custGeom>
                <a:avLst/>
                <a:gdLst>
                  <a:gd name="txL" fmla="*/ 0 w 40"/>
                  <a:gd name="txT" fmla="*/ 0 h 70"/>
                  <a:gd name="txR" fmla="*/ 40 w 40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70">
                    <a:moveTo>
                      <a:pt x="3" y="36"/>
                    </a:moveTo>
                    <a:cubicBezTo>
                      <a:pt x="5" y="37"/>
                      <a:pt x="6" y="38"/>
                      <a:pt x="7" y="39"/>
                    </a:cubicBezTo>
                    <a:cubicBezTo>
                      <a:pt x="10" y="41"/>
                      <a:pt x="13" y="42"/>
                      <a:pt x="16" y="43"/>
                    </a:cubicBezTo>
                    <a:cubicBezTo>
                      <a:pt x="18" y="43"/>
                      <a:pt x="20" y="44"/>
                      <a:pt x="21" y="45"/>
                    </a:cubicBezTo>
                    <a:cubicBezTo>
                      <a:pt x="22" y="45"/>
                      <a:pt x="23" y="45"/>
                      <a:pt x="24" y="45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7" y="46"/>
                      <a:pt x="28" y="47"/>
                      <a:pt x="28" y="47"/>
                    </a:cubicBezTo>
                    <a:cubicBezTo>
                      <a:pt x="27" y="46"/>
                      <a:pt x="27" y="45"/>
                      <a:pt x="26" y="44"/>
                    </a:cubicBezTo>
                    <a:cubicBezTo>
                      <a:pt x="25" y="44"/>
                      <a:pt x="24" y="43"/>
                      <a:pt x="24" y="43"/>
                    </a:cubicBezTo>
                    <a:cubicBezTo>
                      <a:pt x="23" y="42"/>
                      <a:pt x="22" y="41"/>
                      <a:pt x="22" y="41"/>
                    </a:cubicBezTo>
                    <a:cubicBezTo>
                      <a:pt x="21" y="40"/>
                      <a:pt x="19" y="38"/>
                      <a:pt x="18" y="37"/>
                    </a:cubicBezTo>
                    <a:cubicBezTo>
                      <a:pt x="18" y="36"/>
                      <a:pt x="17" y="35"/>
                      <a:pt x="16" y="34"/>
                    </a:cubicBezTo>
                    <a:cubicBezTo>
                      <a:pt x="15" y="33"/>
                      <a:pt x="13" y="32"/>
                      <a:pt x="12" y="31"/>
                    </a:cubicBezTo>
                    <a:cubicBezTo>
                      <a:pt x="11" y="30"/>
                      <a:pt x="11" y="30"/>
                      <a:pt x="10" y="29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5"/>
                      <a:pt x="5" y="24"/>
                      <a:pt x="4" y="22"/>
                    </a:cubicBezTo>
                    <a:cubicBezTo>
                      <a:pt x="4" y="21"/>
                      <a:pt x="3" y="21"/>
                      <a:pt x="3" y="20"/>
                    </a:cubicBezTo>
                    <a:cubicBezTo>
                      <a:pt x="3" y="19"/>
                      <a:pt x="3" y="18"/>
                      <a:pt x="3" y="17"/>
                    </a:cubicBezTo>
                    <a:cubicBezTo>
                      <a:pt x="3" y="19"/>
                      <a:pt x="4" y="20"/>
                      <a:pt x="5" y="22"/>
                    </a:cubicBezTo>
                    <a:cubicBezTo>
                      <a:pt x="6" y="24"/>
                      <a:pt x="7" y="25"/>
                      <a:pt x="9" y="26"/>
                    </a:cubicBezTo>
                    <a:cubicBezTo>
                      <a:pt x="9" y="27"/>
                      <a:pt x="10" y="28"/>
                      <a:pt x="11" y="28"/>
                    </a:cubicBezTo>
                    <a:cubicBezTo>
                      <a:pt x="11" y="29"/>
                      <a:pt x="12" y="30"/>
                      <a:pt x="13" y="30"/>
                    </a:cubicBezTo>
                    <a:cubicBezTo>
                      <a:pt x="13" y="30"/>
                      <a:pt x="14" y="31"/>
                      <a:pt x="14" y="31"/>
                    </a:cubicBezTo>
                    <a:cubicBezTo>
                      <a:pt x="12" y="27"/>
                      <a:pt x="10" y="24"/>
                      <a:pt x="8" y="20"/>
                    </a:cubicBezTo>
                    <a:cubicBezTo>
                      <a:pt x="7" y="17"/>
                      <a:pt x="6" y="13"/>
                      <a:pt x="5" y="10"/>
                    </a:cubicBezTo>
                    <a:cubicBezTo>
                      <a:pt x="4" y="8"/>
                      <a:pt x="4" y="7"/>
                      <a:pt x="4" y="5"/>
                    </a:cubicBezTo>
                    <a:cubicBezTo>
                      <a:pt x="4" y="3"/>
                      <a:pt x="4" y="2"/>
                      <a:pt x="4" y="0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5" y="3"/>
                      <a:pt x="5" y="4"/>
                      <a:pt x="5" y="5"/>
                    </a:cubicBezTo>
                    <a:cubicBezTo>
                      <a:pt x="5" y="6"/>
                      <a:pt x="6" y="8"/>
                      <a:pt x="6" y="10"/>
                    </a:cubicBezTo>
                    <a:cubicBezTo>
                      <a:pt x="7" y="13"/>
                      <a:pt x="8" y="16"/>
                      <a:pt x="10" y="19"/>
                    </a:cubicBezTo>
                    <a:cubicBezTo>
                      <a:pt x="12" y="25"/>
                      <a:pt x="16" y="31"/>
                      <a:pt x="20" y="36"/>
                    </a:cubicBezTo>
                    <a:cubicBezTo>
                      <a:pt x="21" y="37"/>
                      <a:pt x="22" y="38"/>
                      <a:pt x="23" y="40"/>
                    </a:cubicBezTo>
                    <a:cubicBezTo>
                      <a:pt x="24" y="40"/>
                      <a:pt x="24" y="41"/>
                      <a:pt x="25" y="41"/>
                    </a:cubicBezTo>
                    <a:cubicBezTo>
                      <a:pt x="25" y="42"/>
                      <a:pt x="26" y="42"/>
                      <a:pt x="27" y="43"/>
                    </a:cubicBezTo>
                    <a:cubicBezTo>
                      <a:pt x="27" y="43"/>
                      <a:pt x="27" y="43"/>
                      <a:pt x="27" y="43"/>
                    </a:cubicBezTo>
                    <a:cubicBezTo>
                      <a:pt x="27" y="43"/>
                      <a:pt x="27" y="43"/>
                      <a:pt x="27" y="43"/>
                    </a:cubicBezTo>
                    <a:cubicBezTo>
                      <a:pt x="27" y="42"/>
                      <a:pt x="26" y="41"/>
                      <a:pt x="26" y="40"/>
                    </a:cubicBezTo>
                    <a:cubicBezTo>
                      <a:pt x="26" y="39"/>
                      <a:pt x="26" y="38"/>
                      <a:pt x="26" y="37"/>
                    </a:cubicBezTo>
                    <a:cubicBezTo>
                      <a:pt x="25" y="34"/>
                      <a:pt x="25" y="30"/>
                      <a:pt x="25" y="26"/>
                    </a:cubicBezTo>
                    <a:cubicBezTo>
                      <a:pt x="24" y="26"/>
                      <a:pt x="24" y="25"/>
                      <a:pt x="24" y="24"/>
                    </a:cubicBezTo>
                    <a:cubicBezTo>
                      <a:pt x="24" y="23"/>
                      <a:pt x="23" y="22"/>
                      <a:pt x="23" y="21"/>
                    </a:cubicBezTo>
                    <a:cubicBezTo>
                      <a:pt x="22" y="20"/>
                      <a:pt x="21" y="18"/>
                      <a:pt x="20" y="16"/>
                    </a:cubicBezTo>
                    <a:cubicBezTo>
                      <a:pt x="19" y="15"/>
                      <a:pt x="18" y="13"/>
                      <a:pt x="17" y="12"/>
                    </a:cubicBezTo>
                    <a:cubicBezTo>
                      <a:pt x="16" y="10"/>
                      <a:pt x="15" y="9"/>
                      <a:pt x="14" y="7"/>
                    </a:cubicBezTo>
                    <a:cubicBezTo>
                      <a:pt x="15" y="9"/>
                      <a:pt x="16" y="10"/>
                      <a:pt x="18" y="12"/>
                    </a:cubicBezTo>
                    <a:cubicBezTo>
                      <a:pt x="19" y="13"/>
                      <a:pt x="20" y="15"/>
                      <a:pt x="21" y="16"/>
                    </a:cubicBezTo>
                    <a:cubicBezTo>
                      <a:pt x="22" y="18"/>
                      <a:pt x="23" y="19"/>
                      <a:pt x="23" y="21"/>
                    </a:cubicBezTo>
                    <a:cubicBezTo>
                      <a:pt x="24" y="22"/>
                      <a:pt x="24" y="23"/>
                      <a:pt x="25" y="24"/>
                    </a:cubicBezTo>
                    <a:cubicBezTo>
                      <a:pt x="25" y="24"/>
                      <a:pt x="25" y="25"/>
                      <a:pt x="25" y="26"/>
                    </a:cubicBezTo>
                    <a:cubicBezTo>
                      <a:pt x="26" y="30"/>
                      <a:pt x="26" y="34"/>
                      <a:pt x="27" y="37"/>
                    </a:cubicBezTo>
                    <a:cubicBezTo>
                      <a:pt x="27" y="39"/>
                      <a:pt x="27" y="41"/>
                      <a:pt x="28" y="43"/>
                    </a:cubicBezTo>
                    <a:cubicBezTo>
                      <a:pt x="28" y="43"/>
                      <a:pt x="29" y="44"/>
                      <a:pt x="29" y="45"/>
                    </a:cubicBezTo>
                    <a:cubicBezTo>
                      <a:pt x="29" y="45"/>
                      <a:pt x="29" y="46"/>
                      <a:pt x="30" y="46"/>
                    </a:cubicBezTo>
                    <a:cubicBezTo>
                      <a:pt x="31" y="48"/>
                      <a:pt x="32" y="49"/>
                      <a:pt x="33" y="51"/>
                    </a:cubicBezTo>
                    <a:cubicBezTo>
                      <a:pt x="34" y="52"/>
                      <a:pt x="35" y="54"/>
                      <a:pt x="36" y="55"/>
                    </a:cubicBezTo>
                    <a:cubicBezTo>
                      <a:pt x="36" y="55"/>
                      <a:pt x="36" y="55"/>
                      <a:pt x="36" y="54"/>
                    </a:cubicBezTo>
                    <a:cubicBezTo>
                      <a:pt x="36" y="54"/>
                      <a:pt x="36" y="53"/>
                      <a:pt x="37" y="52"/>
                    </a:cubicBezTo>
                    <a:cubicBezTo>
                      <a:pt x="37" y="51"/>
                      <a:pt x="37" y="51"/>
                      <a:pt x="37" y="50"/>
                    </a:cubicBezTo>
                    <a:cubicBezTo>
                      <a:pt x="38" y="49"/>
                      <a:pt x="38" y="47"/>
                      <a:pt x="38" y="46"/>
                    </a:cubicBezTo>
                    <a:cubicBezTo>
                      <a:pt x="39" y="44"/>
                      <a:pt x="39" y="43"/>
                      <a:pt x="39" y="41"/>
                    </a:cubicBezTo>
                    <a:cubicBezTo>
                      <a:pt x="39" y="38"/>
                      <a:pt x="39" y="35"/>
                      <a:pt x="38" y="32"/>
                    </a:cubicBezTo>
                    <a:cubicBezTo>
                      <a:pt x="38" y="31"/>
                      <a:pt x="38" y="29"/>
                      <a:pt x="37" y="28"/>
                    </a:cubicBezTo>
                    <a:cubicBezTo>
                      <a:pt x="37" y="26"/>
                      <a:pt x="36" y="25"/>
                      <a:pt x="36" y="24"/>
                    </a:cubicBezTo>
                    <a:cubicBezTo>
                      <a:pt x="37" y="25"/>
                      <a:pt x="37" y="26"/>
                      <a:pt x="38" y="28"/>
                    </a:cubicBezTo>
                    <a:cubicBezTo>
                      <a:pt x="38" y="29"/>
                      <a:pt x="38" y="31"/>
                      <a:pt x="39" y="32"/>
                    </a:cubicBezTo>
                    <a:cubicBezTo>
                      <a:pt x="40" y="35"/>
                      <a:pt x="40" y="38"/>
                      <a:pt x="40" y="41"/>
                    </a:cubicBezTo>
                    <a:cubicBezTo>
                      <a:pt x="40" y="43"/>
                      <a:pt x="40" y="44"/>
                      <a:pt x="39" y="46"/>
                    </a:cubicBezTo>
                    <a:cubicBezTo>
                      <a:pt x="39" y="47"/>
                      <a:pt x="39" y="49"/>
                      <a:pt x="38" y="50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8" y="52"/>
                      <a:pt x="38" y="52"/>
                      <a:pt x="38" y="53"/>
                    </a:cubicBezTo>
                    <a:cubicBezTo>
                      <a:pt x="37" y="53"/>
                      <a:pt x="37" y="54"/>
                      <a:pt x="37" y="55"/>
                    </a:cubicBezTo>
                    <a:cubicBezTo>
                      <a:pt x="37" y="55"/>
                      <a:pt x="37" y="56"/>
                      <a:pt x="37" y="57"/>
                    </a:cubicBezTo>
                    <a:cubicBezTo>
                      <a:pt x="37" y="58"/>
                      <a:pt x="38" y="59"/>
                      <a:pt x="38" y="60"/>
                    </a:cubicBezTo>
                    <a:cubicBezTo>
                      <a:pt x="38" y="61"/>
                      <a:pt x="39" y="62"/>
                      <a:pt x="39" y="63"/>
                    </a:cubicBezTo>
                    <a:cubicBezTo>
                      <a:pt x="39" y="64"/>
                      <a:pt x="39" y="64"/>
                      <a:pt x="39" y="64"/>
                    </a:cubicBezTo>
                    <a:cubicBezTo>
                      <a:pt x="39" y="64"/>
                      <a:pt x="39" y="64"/>
                      <a:pt x="39" y="64"/>
                    </a:cubicBezTo>
                    <a:cubicBezTo>
                      <a:pt x="39" y="64"/>
                      <a:pt x="39" y="65"/>
                      <a:pt x="39" y="65"/>
                    </a:cubicBezTo>
                    <a:cubicBezTo>
                      <a:pt x="40" y="67"/>
                      <a:pt x="40" y="68"/>
                      <a:pt x="40" y="70"/>
                    </a:cubicBezTo>
                    <a:cubicBezTo>
                      <a:pt x="40" y="69"/>
                      <a:pt x="40" y="68"/>
                      <a:pt x="39" y="68"/>
                    </a:cubicBezTo>
                    <a:cubicBezTo>
                      <a:pt x="39" y="67"/>
                      <a:pt x="39" y="66"/>
                      <a:pt x="38" y="65"/>
                    </a:cubicBezTo>
                    <a:cubicBezTo>
                      <a:pt x="38" y="64"/>
                      <a:pt x="37" y="63"/>
                      <a:pt x="37" y="62"/>
                    </a:cubicBezTo>
                    <a:cubicBezTo>
                      <a:pt x="37" y="62"/>
                      <a:pt x="37" y="62"/>
                      <a:pt x="37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0"/>
                      <a:pt x="36" y="60"/>
                      <a:pt x="35" y="60"/>
                    </a:cubicBezTo>
                    <a:cubicBezTo>
                      <a:pt x="35" y="60"/>
                      <a:pt x="35" y="59"/>
                      <a:pt x="34" y="59"/>
                    </a:cubicBezTo>
                    <a:cubicBezTo>
                      <a:pt x="34" y="59"/>
                      <a:pt x="33" y="58"/>
                      <a:pt x="33" y="58"/>
                    </a:cubicBezTo>
                    <a:cubicBezTo>
                      <a:pt x="30" y="56"/>
                      <a:pt x="28" y="54"/>
                      <a:pt x="25" y="53"/>
                    </a:cubicBezTo>
                    <a:cubicBezTo>
                      <a:pt x="24" y="53"/>
                      <a:pt x="24" y="52"/>
                      <a:pt x="23" y="52"/>
                    </a:cubicBezTo>
                    <a:cubicBezTo>
                      <a:pt x="22" y="52"/>
                      <a:pt x="22" y="52"/>
                      <a:pt x="21" y="51"/>
                    </a:cubicBezTo>
                    <a:cubicBezTo>
                      <a:pt x="20" y="51"/>
                      <a:pt x="18" y="51"/>
                      <a:pt x="17" y="51"/>
                    </a:cubicBezTo>
                    <a:cubicBezTo>
                      <a:pt x="14" y="51"/>
                      <a:pt x="11" y="52"/>
                      <a:pt x="8" y="52"/>
                    </a:cubicBezTo>
                    <a:cubicBezTo>
                      <a:pt x="9" y="52"/>
                      <a:pt x="11" y="52"/>
                      <a:pt x="12" y="51"/>
                    </a:cubicBezTo>
                    <a:cubicBezTo>
                      <a:pt x="13" y="51"/>
                      <a:pt x="15" y="51"/>
                      <a:pt x="17" y="50"/>
                    </a:cubicBezTo>
                    <a:cubicBezTo>
                      <a:pt x="18" y="50"/>
                      <a:pt x="20" y="50"/>
                      <a:pt x="21" y="51"/>
                    </a:cubicBezTo>
                    <a:cubicBezTo>
                      <a:pt x="22" y="51"/>
                      <a:pt x="23" y="51"/>
                      <a:pt x="23" y="51"/>
                    </a:cubicBezTo>
                    <a:cubicBezTo>
                      <a:pt x="24" y="52"/>
                      <a:pt x="25" y="52"/>
                      <a:pt x="25" y="52"/>
                    </a:cubicBezTo>
                    <a:cubicBezTo>
                      <a:pt x="27" y="53"/>
                      <a:pt x="28" y="53"/>
                      <a:pt x="30" y="54"/>
                    </a:cubicBezTo>
                    <a:cubicBezTo>
                      <a:pt x="31" y="55"/>
                      <a:pt x="32" y="56"/>
                      <a:pt x="33" y="57"/>
                    </a:cubicBezTo>
                    <a:cubicBezTo>
                      <a:pt x="34" y="57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4" y="56"/>
                      <a:pt x="33" y="54"/>
                      <a:pt x="32" y="52"/>
                    </a:cubicBezTo>
                    <a:cubicBezTo>
                      <a:pt x="32" y="51"/>
                      <a:pt x="31" y="51"/>
                      <a:pt x="31" y="51"/>
                    </a:cubicBezTo>
                    <a:cubicBezTo>
                      <a:pt x="30" y="50"/>
                      <a:pt x="30" y="50"/>
                      <a:pt x="30" y="50"/>
                    </a:cubicBezTo>
                    <a:cubicBezTo>
                      <a:pt x="28" y="49"/>
                      <a:pt x="27" y="48"/>
                      <a:pt x="25" y="47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25" y="47"/>
                      <a:pt x="24" y="47"/>
                      <a:pt x="24" y="47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2" y="46"/>
                      <a:pt x="22" y="46"/>
                      <a:pt x="21" y="46"/>
                    </a:cubicBezTo>
                    <a:cubicBezTo>
                      <a:pt x="19" y="45"/>
                      <a:pt x="18" y="45"/>
                      <a:pt x="16" y="44"/>
                    </a:cubicBezTo>
                    <a:cubicBezTo>
                      <a:pt x="13" y="43"/>
                      <a:pt x="10" y="42"/>
                      <a:pt x="7" y="40"/>
                    </a:cubicBezTo>
                    <a:cubicBezTo>
                      <a:pt x="5" y="39"/>
                      <a:pt x="4" y="38"/>
                      <a:pt x="3" y="37"/>
                    </a:cubicBezTo>
                    <a:cubicBezTo>
                      <a:pt x="1" y="36"/>
                      <a:pt x="0" y="35"/>
                      <a:pt x="0" y="33"/>
                    </a:cubicBezTo>
                    <a:cubicBezTo>
                      <a:pt x="1" y="34"/>
                      <a:pt x="2" y="35"/>
                      <a:pt x="3" y="3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20" name="Freeform 2029"/>
              <p:cNvSpPr/>
              <p:nvPr/>
            </p:nvSpPr>
            <p:spPr>
              <a:xfrm>
                <a:off x="6256304" y="2835289"/>
                <a:ext cx="71438" cy="98426"/>
              </a:xfrm>
              <a:custGeom>
                <a:avLst/>
                <a:gdLst>
                  <a:gd name="txL" fmla="*/ 0 w 19"/>
                  <a:gd name="txT" fmla="*/ 0 h 26"/>
                  <a:gd name="txR" fmla="*/ 19 w 19"/>
                  <a:gd name="txB" fmla="*/ 26 h 26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9" h="26">
                    <a:moveTo>
                      <a:pt x="0" y="26"/>
                    </a:moveTo>
                    <a:cubicBezTo>
                      <a:pt x="4" y="22"/>
                      <a:pt x="9" y="19"/>
                      <a:pt x="12" y="14"/>
                    </a:cubicBezTo>
                    <a:cubicBezTo>
                      <a:pt x="13" y="12"/>
                      <a:pt x="14" y="9"/>
                      <a:pt x="15" y="7"/>
                    </a:cubicBezTo>
                    <a:cubicBezTo>
                      <a:pt x="16" y="4"/>
                      <a:pt x="17" y="2"/>
                      <a:pt x="18" y="0"/>
                    </a:cubicBezTo>
                    <a:cubicBezTo>
                      <a:pt x="19" y="3"/>
                      <a:pt x="19" y="7"/>
                      <a:pt x="19" y="11"/>
                    </a:cubicBezTo>
                    <a:cubicBezTo>
                      <a:pt x="17" y="14"/>
                      <a:pt x="13" y="17"/>
                      <a:pt x="12" y="19"/>
                    </a:cubicBezTo>
                    <a:cubicBezTo>
                      <a:pt x="8" y="22"/>
                      <a:pt x="4" y="24"/>
                      <a:pt x="0" y="2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21" name="Freeform 2032"/>
              <p:cNvSpPr/>
              <p:nvPr/>
            </p:nvSpPr>
            <p:spPr>
              <a:xfrm>
                <a:off x="6207091" y="2824177"/>
                <a:ext cx="55563" cy="127001"/>
              </a:xfrm>
              <a:custGeom>
                <a:avLst/>
                <a:gdLst>
                  <a:gd name="txL" fmla="*/ 0 w 15"/>
                  <a:gd name="txT" fmla="*/ 0 h 34"/>
                  <a:gd name="txR" fmla="*/ 15 w 15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34">
                    <a:moveTo>
                      <a:pt x="7" y="18"/>
                    </a:moveTo>
                    <a:cubicBezTo>
                      <a:pt x="8" y="20"/>
                      <a:pt x="9" y="25"/>
                      <a:pt x="9" y="27"/>
                    </a:cubicBezTo>
                    <a:cubicBezTo>
                      <a:pt x="9" y="29"/>
                      <a:pt x="8" y="34"/>
                      <a:pt x="8" y="34"/>
                    </a:cubicBezTo>
                    <a:cubicBezTo>
                      <a:pt x="8" y="30"/>
                      <a:pt x="7" y="27"/>
                      <a:pt x="6" y="24"/>
                    </a:cubicBezTo>
                    <a:cubicBezTo>
                      <a:pt x="5" y="21"/>
                      <a:pt x="3" y="18"/>
                      <a:pt x="1" y="14"/>
                    </a:cubicBezTo>
                    <a:cubicBezTo>
                      <a:pt x="0" y="11"/>
                      <a:pt x="2" y="7"/>
                      <a:pt x="3" y="5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8" y="2"/>
                      <a:pt x="12" y="1"/>
                      <a:pt x="15" y="0"/>
                    </a:cubicBezTo>
                    <a:cubicBezTo>
                      <a:pt x="14" y="1"/>
                      <a:pt x="12" y="2"/>
                      <a:pt x="11" y="3"/>
                    </a:cubicBezTo>
                    <a:cubicBezTo>
                      <a:pt x="7" y="9"/>
                      <a:pt x="6" y="14"/>
                      <a:pt x="7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22" name="Freeform 2033"/>
              <p:cNvSpPr/>
              <p:nvPr/>
            </p:nvSpPr>
            <p:spPr>
              <a:xfrm>
                <a:off x="6202328" y="2816239"/>
                <a:ext cx="117476" cy="184151"/>
              </a:xfrm>
              <a:custGeom>
                <a:avLst/>
                <a:gdLst>
                  <a:gd name="txL" fmla="*/ 0 w 31"/>
                  <a:gd name="txT" fmla="*/ 0 h 49"/>
                  <a:gd name="txR" fmla="*/ 31 w 31"/>
                  <a:gd name="txB" fmla="*/ 49 h 4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49">
                    <a:moveTo>
                      <a:pt x="8" y="14"/>
                    </a:moveTo>
                    <a:cubicBezTo>
                      <a:pt x="8" y="15"/>
                      <a:pt x="8" y="16"/>
                      <a:pt x="8" y="18"/>
                    </a:cubicBezTo>
                    <a:cubicBezTo>
                      <a:pt x="8" y="20"/>
                      <a:pt x="9" y="22"/>
                      <a:pt x="9" y="25"/>
                    </a:cubicBezTo>
                    <a:cubicBezTo>
                      <a:pt x="10" y="26"/>
                      <a:pt x="10" y="27"/>
                      <a:pt x="10" y="28"/>
                    </a:cubicBezTo>
                    <a:cubicBezTo>
                      <a:pt x="11" y="29"/>
                      <a:pt x="11" y="29"/>
                      <a:pt x="11" y="30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2"/>
                      <a:pt x="11" y="33"/>
                      <a:pt x="11" y="33"/>
                    </a:cubicBezTo>
                    <a:cubicBezTo>
                      <a:pt x="12" y="32"/>
                      <a:pt x="12" y="31"/>
                      <a:pt x="12" y="31"/>
                    </a:cubicBezTo>
                    <a:cubicBezTo>
                      <a:pt x="12" y="30"/>
                      <a:pt x="12" y="29"/>
                      <a:pt x="12" y="29"/>
                    </a:cubicBezTo>
                    <a:cubicBezTo>
                      <a:pt x="13" y="28"/>
                      <a:pt x="13" y="28"/>
                      <a:pt x="13" y="27"/>
                    </a:cubicBezTo>
                    <a:cubicBezTo>
                      <a:pt x="13" y="26"/>
                      <a:pt x="13" y="25"/>
                      <a:pt x="14" y="23"/>
                    </a:cubicBezTo>
                    <a:cubicBezTo>
                      <a:pt x="14" y="22"/>
                      <a:pt x="14" y="22"/>
                      <a:pt x="15" y="21"/>
                    </a:cubicBezTo>
                    <a:cubicBezTo>
                      <a:pt x="15" y="20"/>
                      <a:pt x="15" y="18"/>
                      <a:pt x="15" y="17"/>
                    </a:cubicBezTo>
                    <a:cubicBezTo>
                      <a:pt x="15" y="17"/>
                      <a:pt x="15" y="16"/>
                      <a:pt x="15" y="15"/>
                    </a:cubicBezTo>
                    <a:cubicBezTo>
                      <a:pt x="16" y="14"/>
                      <a:pt x="16" y="14"/>
                      <a:pt x="16" y="13"/>
                    </a:cubicBezTo>
                    <a:cubicBezTo>
                      <a:pt x="16" y="12"/>
                      <a:pt x="17" y="10"/>
                      <a:pt x="17" y="9"/>
                    </a:cubicBezTo>
                    <a:cubicBezTo>
                      <a:pt x="18" y="9"/>
                      <a:pt x="18" y="8"/>
                      <a:pt x="18" y="7"/>
                    </a:cubicBezTo>
                    <a:cubicBezTo>
                      <a:pt x="19" y="7"/>
                      <a:pt x="19" y="6"/>
                      <a:pt x="20" y="6"/>
                    </a:cubicBezTo>
                    <a:cubicBezTo>
                      <a:pt x="19" y="7"/>
                      <a:pt x="18" y="8"/>
                      <a:pt x="18" y="9"/>
                    </a:cubicBezTo>
                    <a:cubicBezTo>
                      <a:pt x="17" y="11"/>
                      <a:pt x="17" y="12"/>
                      <a:pt x="17" y="13"/>
                    </a:cubicBezTo>
                    <a:cubicBezTo>
                      <a:pt x="16" y="14"/>
                      <a:pt x="16" y="15"/>
                      <a:pt x="16" y="15"/>
                    </a:cubicBezTo>
                    <a:cubicBezTo>
                      <a:pt x="16" y="16"/>
                      <a:pt x="16" y="17"/>
                      <a:pt x="16" y="17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7" y="16"/>
                      <a:pt x="18" y="13"/>
                      <a:pt x="20" y="10"/>
                    </a:cubicBezTo>
                    <a:cubicBezTo>
                      <a:pt x="22" y="8"/>
                      <a:pt x="23" y="6"/>
                      <a:pt x="25" y="5"/>
                    </a:cubicBezTo>
                    <a:cubicBezTo>
                      <a:pt x="26" y="4"/>
                      <a:pt x="27" y="3"/>
                      <a:pt x="28" y="2"/>
                    </a:cubicBezTo>
                    <a:cubicBezTo>
                      <a:pt x="28" y="1"/>
                      <a:pt x="29" y="1"/>
                      <a:pt x="31" y="0"/>
                    </a:cubicBezTo>
                    <a:cubicBezTo>
                      <a:pt x="30" y="1"/>
                      <a:pt x="30" y="1"/>
                      <a:pt x="29" y="1"/>
                    </a:cubicBezTo>
                    <a:cubicBezTo>
                      <a:pt x="29" y="2"/>
                      <a:pt x="28" y="2"/>
                      <a:pt x="28" y="3"/>
                    </a:cubicBezTo>
                    <a:cubicBezTo>
                      <a:pt x="27" y="4"/>
                      <a:pt x="26" y="5"/>
                      <a:pt x="26" y="5"/>
                    </a:cubicBezTo>
                    <a:cubicBezTo>
                      <a:pt x="24" y="7"/>
                      <a:pt x="23" y="9"/>
                      <a:pt x="21" y="11"/>
                    </a:cubicBezTo>
                    <a:cubicBezTo>
                      <a:pt x="19" y="15"/>
                      <a:pt x="16" y="19"/>
                      <a:pt x="15" y="24"/>
                    </a:cubicBezTo>
                    <a:cubicBezTo>
                      <a:pt x="15" y="25"/>
                      <a:pt x="14" y="26"/>
                      <a:pt x="14" y="27"/>
                    </a:cubicBezTo>
                    <a:cubicBezTo>
                      <a:pt x="14" y="28"/>
                      <a:pt x="14" y="28"/>
                      <a:pt x="14" y="29"/>
                    </a:cubicBezTo>
                    <a:cubicBezTo>
                      <a:pt x="14" y="30"/>
                      <a:pt x="14" y="30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3" y="31"/>
                      <a:pt x="14" y="31"/>
                    </a:cubicBezTo>
                    <a:cubicBezTo>
                      <a:pt x="14" y="30"/>
                      <a:pt x="14" y="30"/>
                      <a:pt x="15" y="29"/>
                    </a:cubicBezTo>
                    <a:cubicBezTo>
                      <a:pt x="15" y="29"/>
                      <a:pt x="16" y="28"/>
                      <a:pt x="16" y="28"/>
                    </a:cubicBezTo>
                    <a:cubicBezTo>
                      <a:pt x="18" y="26"/>
                      <a:pt x="21" y="25"/>
                      <a:pt x="23" y="23"/>
                    </a:cubicBezTo>
                    <a:cubicBezTo>
                      <a:pt x="23" y="23"/>
                      <a:pt x="24" y="22"/>
                      <a:pt x="24" y="22"/>
                    </a:cubicBezTo>
                    <a:cubicBezTo>
                      <a:pt x="24" y="21"/>
                      <a:pt x="25" y="20"/>
                      <a:pt x="25" y="20"/>
                    </a:cubicBezTo>
                    <a:cubicBezTo>
                      <a:pt x="26" y="19"/>
                      <a:pt x="26" y="18"/>
                      <a:pt x="27" y="16"/>
                    </a:cubicBezTo>
                    <a:cubicBezTo>
                      <a:pt x="28" y="15"/>
                      <a:pt x="28" y="14"/>
                      <a:pt x="29" y="13"/>
                    </a:cubicBezTo>
                    <a:cubicBezTo>
                      <a:pt x="29" y="12"/>
                      <a:pt x="29" y="10"/>
                      <a:pt x="30" y="9"/>
                    </a:cubicBezTo>
                    <a:cubicBezTo>
                      <a:pt x="30" y="10"/>
                      <a:pt x="29" y="12"/>
                      <a:pt x="29" y="13"/>
                    </a:cubicBezTo>
                    <a:cubicBezTo>
                      <a:pt x="28" y="14"/>
                      <a:pt x="28" y="15"/>
                      <a:pt x="27" y="17"/>
                    </a:cubicBezTo>
                    <a:cubicBezTo>
                      <a:pt x="27" y="18"/>
                      <a:pt x="26" y="19"/>
                      <a:pt x="25" y="20"/>
                    </a:cubicBezTo>
                    <a:cubicBezTo>
                      <a:pt x="25" y="21"/>
                      <a:pt x="25" y="21"/>
                      <a:pt x="24" y="22"/>
                    </a:cubicBezTo>
                    <a:cubicBezTo>
                      <a:pt x="24" y="22"/>
                      <a:pt x="24" y="23"/>
                      <a:pt x="23" y="23"/>
                    </a:cubicBezTo>
                    <a:cubicBezTo>
                      <a:pt x="21" y="25"/>
                      <a:pt x="19" y="27"/>
                      <a:pt x="17" y="29"/>
                    </a:cubicBezTo>
                    <a:cubicBezTo>
                      <a:pt x="16" y="29"/>
                      <a:pt x="15" y="30"/>
                      <a:pt x="14" y="31"/>
                    </a:cubicBezTo>
                    <a:cubicBezTo>
                      <a:pt x="14" y="32"/>
                      <a:pt x="13" y="32"/>
                      <a:pt x="13" y="33"/>
                    </a:cubicBezTo>
                    <a:cubicBezTo>
                      <a:pt x="13" y="33"/>
                      <a:pt x="13" y="33"/>
                      <a:pt x="13" y="34"/>
                    </a:cubicBezTo>
                    <a:cubicBezTo>
                      <a:pt x="12" y="35"/>
                      <a:pt x="12" y="36"/>
                      <a:pt x="11" y="38"/>
                    </a:cubicBezTo>
                    <a:cubicBezTo>
                      <a:pt x="11" y="39"/>
                      <a:pt x="10" y="40"/>
                      <a:pt x="10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1" y="40"/>
                      <a:pt x="11" y="40"/>
                      <a:pt x="12" y="40"/>
                    </a:cubicBezTo>
                    <a:cubicBezTo>
                      <a:pt x="12" y="40"/>
                      <a:pt x="13" y="40"/>
                      <a:pt x="13" y="40"/>
                    </a:cubicBezTo>
                    <a:cubicBezTo>
                      <a:pt x="14" y="40"/>
                      <a:pt x="15" y="39"/>
                      <a:pt x="16" y="39"/>
                    </a:cubicBezTo>
                    <a:cubicBezTo>
                      <a:pt x="17" y="38"/>
                      <a:pt x="18" y="38"/>
                      <a:pt x="19" y="37"/>
                    </a:cubicBezTo>
                    <a:cubicBezTo>
                      <a:pt x="21" y="36"/>
                      <a:pt x="23" y="35"/>
                      <a:pt x="24" y="34"/>
                    </a:cubicBezTo>
                    <a:cubicBezTo>
                      <a:pt x="25" y="33"/>
                      <a:pt x="26" y="32"/>
                      <a:pt x="27" y="31"/>
                    </a:cubicBezTo>
                    <a:cubicBezTo>
                      <a:pt x="27" y="30"/>
                      <a:pt x="28" y="30"/>
                      <a:pt x="29" y="29"/>
                    </a:cubicBezTo>
                    <a:cubicBezTo>
                      <a:pt x="28" y="30"/>
                      <a:pt x="28" y="31"/>
                      <a:pt x="27" y="31"/>
                    </a:cubicBezTo>
                    <a:cubicBezTo>
                      <a:pt x="26" y="32"/>
                      <a:pt x="25" y="33"/>
                      <a:pt x="25" y="34"/>
                    </a:cubicBezTo>
                    <a:cubicBezTo>
                      <a:pt x="23" y="35"/>
                      <a:pt x="21" y="37"/>
                      <a:pt x="20" y="38"/>
                    </a:cubicBezTo>
                    <a:cubicBezTo>
                      <a:pt x="19" y="39"/>
                      <a:pt x="18" y="39"/>
                      <a:pt x="17" y="40"/>
                    </a:cubicBezTo>
                    <a:cubicBezTo>
                      <a:pt x="16" y="40"/>
                      <a:pt x="15" y="40"/>
                      <a:pt x="14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3" y="41"/>
                      <a:pt x="12" y="41"/>
                      <a:pt x="12" y="41"/>
                    </a:cubicBezTo>
                    <a:cubicBezTo>
                      <a:pt x="11" y="41"/>
                      <a:pt x="11" y="41"/>
                      <a:pt x="10" y="41"/>
                    </a:cubicBezTo>
                    <a:cubicBezTo>
                      <a:pt x="10" y="42"/>
                      <a:pt x="9" y="42"/>
                      <a:pt x="9" y="42"/>
                    </a:cubicBezTo>
                    <a:cubicBezTo>
                      <a:pt x="9" y="43"/>
                      <a:pt x="8" y="43"/>
                      <a:pt x="8" y="44"/>
                    </a:cubicBezTo>
                    <a:cubicBezTo>
                      <a:pt x="7" y="45"/>
                      <a:pt x="7" y="45"/>
                      <a:pt x="6" y="46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4" y="48"/>
                      <a:pt x="3" y="49"/>
                      <a:pt x="2" y="49"/>
                    </a:cubicBezTo>
                    <a:cubicBezTo>
                      <a:pt x="3" y="49"/>
                      <a:pt x="3" y="48"/>
                      <a:pt x="4" y="48"/>
                    </a:cubicBezTo>
                    <a:cubicBezTo>
                      <a:pt x="4" y="47"/>
                      <a:pt x="4" y="47"/>
                      <a:pt x="5" y="46"/>
                    </a:cubicBezTo>
                    <a:cubicBezTo>
                      <a:pt x="5" y="46"/>
                      <a:pt x="6" y="45"/>
                      <a:pt x="6" y="44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6" y="44"/>
                      <a:pt x="6" y="43"/>
                      <a:pt x="6" y="43"/>
                    </a:cubicBezTo>
                    <a:cubicBezTo>
                      <a:pt x="7" y="43"/>
                      <a:pt x="7" y="43"/>
                      <a:pt x="7" y="42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7" y="41"/>
                      <a:pt x="7" y="41"/>
                      <a:pt x="7" y="40"/>
                    </a:cubicBezTo>
                    <a:cubicBezTo>
                      <a:pt x="7" y="38"/>
                      <a:pt x="7" y="36"/>
                      <a:pt x="7" y="34"/>
                    </a:cubicBezTo>
                    <a:cubicBezTo>
                      <a:pt x="7" y="33"/>
                      <a:pt x="7" y="33"/>
                      <a:pt x="7" y="32"/>
                    </a:cubicBezTo>
                    <a:cubicBezTo>
                      <a:pt x="6" y="32"/>
                      <a:pt x="6" y="31"/>
                      <a:pt x="6" y="31"/>
                    </a:cubicBezTo>
                    <a:cubicBezTo>
                      <a:pt x="6" y="30"/>
                      <a:pt x="5" y="29"/>
                      <a:pt x="5" y="28"/>
                    </a:cubicBezTo>
                    <a:cubicBezTo>
                      <a:pt x="3" y="26"/>
                      <a:pt x="2" y="24"/>
                      <a:pt x="0" y="23"/>
                    </a:cubicBezTo>
                    <a:cubicBezTo>
                      <a:pt x="1" y="24"/>
                      <a:pt x="2" y="24"/>
                      <a:pt x="3" y="25"/>
                    </a:cubicBezTo>
                    <a:cubicBezTo>
                      <a:pt x="4" y="26"/>
                      <a:pt x="4" y="27"/>
                      <a:pt x="5" y="27"/>
                    </a:cubicBezTo>
                    <a:cubicBezTo>
                      <a:pt x="6" y="28"/>
                      <a:pt x="6" y="29"/>
                      <a:pt x="7" y="30"/>
                    </a:cubicBezTo>
                    <a:cubicBezTo>
                      <a:pt x="7" y="31"/>
                      <a:pt x="7" y="31"/>
                      <a:pt x="7" y="32"/>
                    </a:cubicBezTo>
                    <a:cubicBezTo>
                      <a:pt x="7" y="32"/>
                      <a:pt x="7" y="33"/>
                      <a:pt x="7" y="34"/>
                    </a:cubicBezTo>
                    <a:cubicBezTo>
                      <a:pt x="8" y="35"/>
                      <a:pt x="8" y="36"/>
                      <a:pt x="8" y="37"/>
                    </a:cubicBezTo>
                    <a:cubicBezTo>
                      <a:pt x="8" y="38"/>
                      <a:pt x="8" y="39"/>
                      <a:pt x="8" y="40"/>
                    </a:cubicBezTo>
                    <a:cubicBezTo>
                      <a:pt x="8" y="41"/>
                      <a:pt x="8" y="41"/>
                      <a:pt x="8" y="42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9" y="40"/>
                      <a:pt x="9" y="39"/>
                      <a:pt x="10" y="37"/>
                    </a:cubicBezTo>
                    <a:cubicBezTo>
                      <a:pt x="10" y="37"/>
                      <a:pt x="10" y="37"/>
                      <a:pt x="10" y="36"/>
                    </a:cubicBezTo>
                    <a:cubicBezTo>
                      <a:pt x="11" y="36"/>
                      <a:pt x="11" y="35"/>
                      <a:pt x="11" y="35"/>
                    </a:cubicBezTo>
                    <a:cubicBezTo>
                      <a:pt x="11" y="34"/>
                      <a:pt x="11" y="33"/>
                      <a:pt x="10" y="32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9"/>
                      <a:pt x="10" y="29"/>
                      <a:pt x="10" y="28"/>
                    </a:cubicBezTo>
                    <a:cubicBezTo>
                      <a:pt x="9" y="27"/>
                      <a:pt x="9" y="26"/>
                      <a:pt x="9" y="25"/>
                    </a:cubicBezTo>
                    <a:cubicBezTo>
                      <a:pt x="8" y="22"/>
                      <a:pt x="8" y="20"/>
                      <a:pt x="7" y="18"/>
                    </a:cubicBezTo>
                    <a:cubicBezTo>
                      <a:pt x="7" y="16"/>
                      <a:pt x="7" y="15"/>
                      <a:pt x="7" y="14"/>
                    </a:cubicBezTo>
                    <a:cubicBezTo>
                      <a:pt x="8" y="13"/>
                      <a:pt x="8" y="12"/>
                      <a:pt x="9" y="11"/>
                    </a:cubicBezTo>
                    <a:cubicBezTo>
                      <a:pt x="9" y="12"/>
                      <a:pt x="8" y="13"/>
                      <a:pt x="8" y="1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23" name="Freeform 2034"/>
              <p:cNvSpPr/>
              <p:nvPr/>
            </p:nvSpPr>
            <p:spPr>
              <a:xfrm>
                <a:off x="5805451" y="2763851"/>
                <a:ext cx="168276" cy="150814"/>
              </a:xfrm>
              <a:custGeom>
                <a:avLst/>
                <a:gdLst>
                  <a:gd name="txL" fmla="*/ 0 w 45"/>
                  <a:gd name="txT" fmla="*/ 0 h 40"/>
                  <a:gd name="txR" fmla="*/ 45 w 45"/>
                  <a:gd name="txB" fmla="*/ 40 h 4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40">
                    <a:moveTo>
                      <a:pt x="45" y="40"/>
                    </a:moveTo>
                    <a:cubicBezTo>
                      <a:pt x="36" y="34"/>
                      <a:pt x="26" y="31"/>
                      <a:pt x="19" y="24"/>
                    </a:cubicBezTo>
                    <a:cubicBezTo>
                      <a:pt x="15" y="20"/>
                      <a:pt x="12" y="16"/>
                      <a:pt x="9" y="11"/>
                    </a:cubicBezTo>
                    <a:cubicBezTo>
                      <a:pt x="7" y="7"/>
                      <a:pt x="4" y="3"/>
                      <a:pt x="0" y="0"/>
                    </a:cubicBezTo>
                    <a:cubicBezTo>
                      <a:pt x="2" y="7"/>
                      <a:pt x="3" y="14"/>
                      <a:pt x="4" y="20"/>
                    </a:cubicBezTo>
                    <a:cubicBezTo>
                      <a:pt x="9" y="25"/>
                      <a:pt x="17" y="30"/>
                      <a:pt x="21" y="32"/>
                    </a:cubicBezTo>
                    <a:cubicBezTo>
                      <a:pt x="28" y="35"/>
                      <a:pt x="37" y="37"/>
                      <a:pt x="45" y="4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24" name="Freeform 2037"/>
              <p:cNvSpPr/>
              <p:nvPr/>
            </p:nvSpPr>
            <p:spPr>
              <a:xfrm>
                <a:off x="5910227" y="2714638"/>
                <a:ext cx="115888" cy="219077"/>
              </a:xfrm>
              <a:custGeom>
                <a:avLst/>
                <a:gdLst>
                  <a:gd name="txL" fmla="*/ 0 w 31"/>
                  <a:gd name="txT" fmla="*/ 0 h 58"/>
                  <a:gd name="txR" fmla="*/ 31 w 31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58">
                    <a:moveTo>
                      <a:pt x="23" y="29"/>
                    </a:moveTo>
                    <a:cubicBezTo>
                      <a:pt x="23" y="34"/>
                      <a:pt x="22" y="43"/>
                      <a:pt x="23" y="48"/>
                    </a:cubicBezTo>
                    <a:cubicBezTo>
                      <a:pt x="24" y="51"/>
                      <a:pt x="28" y="58"/>
                      <a:pt x="28" y="58"/>
                    </a:cubicBezTo>
                    <a:cubicBezTo>
                      <a:pt x="26" y="53"/>
                      <a:pt x="26" y="46"/>
                      <a:pt x="27" y="40"/>
                    </a:cubicBezTo>
                    <a:cubicBezTo>
                      <a:pt x="28" y="33"/>
                      <a:pt x="30" y="27"/>
                      <a:pt x="31" y="20"/>
                    </a:cubicBezTo>
                    <a:cubicBezTo>
                      <a:pt x="31" y="14"/>
                      <a:pt x="28" y="8"/>
                      <a:pt x="23" y="4"/>
                    </a:cubicBezTo>
                    <a:cubicBezTo>
                      <a:pt x="22" y="3"/>
                      <a:pt x="22" y="3"/>
                      <a:pt x="21" y="2"/>
                    </a:cubicBezTo>
                    <a:cubicBezTo>
                      <a:pt x="14" y="1"/>
                      <a:pt x="7" y="1"/>
                      <a:pt x="0" y="0"/>
                    </a:cubicBezTo>
                    <a:cubicBezTo>
                      <a:pt x="3" y="2"/>
                      <a:pt x="6" y="3"/>
                      <a:pt x="9" y="5"/>
                    </a:cubicBezTo>
                    <a:cubicBezTo>
                      <a:pt x="19" y="13"/>
                      <a:pt x="23" y="23"/>
                      <a:pt x="23" y="2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25" name="Freeform 2038"/>
              <p:cNvSpPr/>
              <p:nvPr/>
            </p:nvSpPr>
            <p:spPr>
              <a:xfrm>
                <a:off x="5808626" y="2730513"/>
                <a:ext cx="274639" cy="285752"/>
              </a:xfrm>
              <a:custGeom>
                <a:avLst/>
                <a:gdLst>
                  <a:gd name="txL" fmla="*/ 0 w 73"/>
                  <a:gd name="txT" fmla="*/ 0 h 76"/>
                  <a:gd name="txR" fmla="*/ 73 w 73"/>
                  <a:gd name="txB" fmla="*/ 76 h 7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76">
                    <a:moveTo>
                      <a:pt x="46" y="15"/>
                    </a:moveTo>
                    <a:cubicBezTo>
                      <a:pt x="47" y="17"/>
                      <a:pt x="48" y="19"/>
                      <a:pt x="48" y="21"/>
                    </a:cubicBezTo>
                    <a:cubicBezTo>
                      <a:pt x="49" y="26"/>
                      <a:pt x="49" y="30"/>
                      <a:pt x="49" y="34"/>
                    </a:cubicBezTo>
                    <a:cubicBezTo>
                      <a:pt x="49" y="37"/>
                      <a:pt x="49" y="39"/>
                      <a:pt x="49" y="41"/>
                    </a:cubicBezTo>
                    <a:cubicBezTo>
                      <a:pt x="49" y="42"/>
                      <a:pt x="49" y="43"/>
                      <a:pt x="49" y="44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9" y="46"/>
                      <a:pt x="49" y="47"/>
                      <a:pt x="49" y="47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9" y="49"/>
                      <a:pt x="49" y="50"/>
                      <a:pt x="49" y="51"/>
                    </a:cubicBezTo>
                    <a:cubicBezTo>
                      <a:pt x="49" y="50"/>
                      <a:pt x="48" y="48"/>
                      <a:pt x="47" y="46"/>
                    </a:cubicBezTo>
                    <a:cubicBezTo>
                      <a:pt x="46" y="46"/>
                      <a:pt x="46" y="44"/>
                      <a:pt x="46" y="43"/>
                    </a:cubicBezTo>
                    <a:cubicBezTo>
                      <a:pt x="45" y="42"/>
                      <a:pt x="45" y="41"/>
                      <a:pt x="44" y="40"/>
                    </a:cubicBezTo>
                    <a:cubicBezTo>
                      <a:pt x="43" y="38"/>
                      <a:pt x="42" y="36"/>
                      <a:pt x="41" y="34"/>
                    </a:cubicBezTo>
                    <a:cubicBezTo>
                      <a:pt x="40" y="33"/>
                      <a:pt x="39" y="31"/>
                      <a:pt x="38" y="30"/>
                    </a:cubicBezTo>
                    <a:cubicBezTo>
                      <a:pt x="37" y="28"/>
                      <a:pt x="37" y="26"/>
                      <a:pt x="36" y="24"/>
                    </a:cubicBezTo>
                    <a:cubicBezTo>
                      <a:pt x="35" y="23"/>
                      <a:pt x="35" y="22"/>
                      <a:pt x="34" y="20"/>
                    </a:cubicBezTo>
                    <a:cubicBezTo>
                      <a:pt x="34" y="19"/>
                      <a:pt x="33" y="18"/>
                      <a:pt x="32" y="17"/>
                    </a:cubicBezTo>
                    <a:cubicBezTo>
                      <a:pt x="31" y="15"/>
                      <a:pt x="30" y="13"/>
                      <a:pt x="28" y="11"/>
                    </a:cubicBezTo>
                    <a:cubicBezTo>
                      <a:pt x="27" y="10"/>
                      <a:pt x="26" y="9"/>
                      <a:pt x="25" y="8"/>
                    </a:cubicBezTo>
                    <a:cubicBezTo>
                      <a:pt x="24" y="7"/>
                      <a:pt x="23" y="7"/>
                      <a:pt x="22" y="6"/>
                    </a:cubicBezTo>
                    <a:cubicBezTo>
                      <a:pt x="24" y="7"/>
                      <a:pt x="26" y="9"/>
                      <a:pt x="28" y="11"/>
                    </a:cubicBezTo>
                    <a:cubicBezTo>
                      <a:pt x="29" y="13"/>
                      <a:pt x="30" y="15"/>
                      <a:pt x="31" y="18"/>
                    </a:cubicBezTo>
                    <a:cubicBezTo>
                      <a:pt x="32" y="19"/>
                      <a:pt x="33" y="20"/>
                      <a:pt x="33" y="21"/>
                    </a:cubicBezTo>
                    <a:cubicBezTo>
                      <a:pt x="34" y="22"/>
                      <a:pt x="34" y="23"/>
                      <a:pt x="35" y="24"/>
                    </a:cubicBezTo>
                    <a:cubicBezTo>
                      <a:pt x="35" y="25"/>
                      <a:pt x="35" y="26"/>
                      <a:pt x="35" y="26"/>
                    </a:cubicBezTo>
                    <a:cubicBezTo>
                      <a:pt x="32" y="22"/>
                      <a:pt x="28" y="18"/>
                      <a:pt x="23" y="14"/>
                    </a:cubicBezTo>
                    <a:cubicBezTo>
                      <a:pt x="20" y="11"/>
                      <a:pt x="16" y="8"/>
                      <a:pt x="13" y="6"/>
                    </a:cubicBezTo>
                    <a:cubicBezTo>
                      <a:pt x="11" y="5"/>
                      <a:pt x="9" y="4"/>
                      <a:pt x="7" y="3"/>
                    </a:cubicBezTo>
                    <a:cubicBezTo>
                      <a:pt x="5" y="2"/>
                      <a:pt x="3" y="1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4" y="3"/>
                      <a:pt x="5" y="3"/>
                      <a:pt x="6" y="4"/>
                    </a:cubicBezTo>
                    <a:cubicBezTo>
                      <a:pt x="8" y="5"/>
                      <a:pt x="10" y="6"/>
                      <a:pt x="11" y="8"/>
                    </a:cubicBezTo>
                    <a:cubicBezTo>
                      <a:pt x="15" y="10"/>
                      <a:pt x="19" y="13"/>
                      <a:pt x="22" y="16"/>
                    </a:cubicBezTo>
                    <a:cubicBezTo>
                      <a:pt x="29" y="21"/>
                      <a:pt x="34" y="28"/>
                      <a:pt x="39" y="36"/>
                    </a:cubicBezTo>
                    <a:cubicBezTo>
                      <a:pt x="40" y="38"/>
                      <a:pt x="41" y="39"/>
                      <a:pt x="42" y="41"/>
                    </a:cubicBezTo>
                    <a:cubicBezTo>
                      <a:pt x="43" y="42"/>
                      <a:pt x="43" y="43"/>
                      <a:pt x="44" y="44"/>
                    </a:cubicBezTo>
                    <a:cubicBezTo>
                      <a:pt x="44" y="45"/>
                      <a:pt x="44" y="46"/>
                      <a:pt x="45" y="47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44" y="47"/>
                      <a:pt x="43" y="46"/>
                      <a:pt x="42" y="45"/>
                    </a:cubicBezTo>
                    <a:cubicBezTo>
                      <a:pt x="40" y="45"/>
                      <a:pt x="39" y="44"/>
                      <a:pt x="38" y="44"/>
                    </a:cubicBezTo>
                    <a:cubicBezTo>
                      <a:pt x="34" y="42"/>
                      <a:pt x="29" y="40"/>
                      <a:pt x="25" y="38"/>
                    </a:cubicBezTo>
                    <a:cubicBezTo>
                      <a:pt x="24" y="37"/>
                      <a:pt x="23" y="36"/>
                      <a:pt x="22" y="36"/>
                    </a:cubicBezTo>
                    <a:cubicBezTo>
                      <a:pt x="21" y="35"/>
                      <a:pt x="20" y="34"/>
                      <a:pt x="19" y="33"/>
                    </a:cubicBezTo>
                    <a:cubicBezTo>
                      <a:pt x="17" y="32"/>
                      <a:pt x="16" y="30"/>
                      <a:pt x="14" y="28"/>
                    </a:cubicBezTo>
                    <a:cubicBezTo>
                      <a:pt x="13" y="26"/>
                      <a:pt x="11" y="24"/>
                      <a:pt x="10" y="22"/>
                    </a:cubicBezTo>
                    <a:cubicBezTo>
                      <a:pt x="8" y="20"/>
                      <a:pt x="7" y="18"/>
                      <a:pt x="6" y="16"/>
                    </a:cubicBezTo>
                    <a:cubicBezTo>
                      <a:pt x="7" y="18"/>
                      <a:pt x="8" y="20"/>
                      <a:pt x="9" y="22"/>
                    </a:cubicBezTo>
                    <a:cubicBezTo>
                      <a:pt x="11" y="24"/>
                      <a:pt x="12" y="26"/>
                      <a:pt x="14" y="28"/>
                    </a:cubicBezTo>
                    <a:cubicBezTo>
                      <a:pt x="15" y="30"/>
                      <a:pt x="17" y="32"/>
                      <a:pt x="19" y="34"/>
                    </a:cubicBezTo>
                    <a:cubicBezTo>
                      <a:pt x="19" y="35"/>
                      <a:pt x="20" y="36"/>
                      <a:pt x="21" y="36"/>
                    </a:cubicBezTo>
                    <a:cubicBezTo>
                      <a:pt x="22" y="37"/>
                      <a:pt x="23" y="38"/>
                      <a:pt x="24" y="39"/>
                    </a:cubicBezTo>
                    <a:cubicBezTo>
                      <a:pt x="29" y="41"/>
                      <a:pt x="33" y="43"/>
                      <a:pt x="38" y="45"/>
                    </a:cubicBezTo>
                    <a:cubicBezTo>
                      <a:pt x="40" y="46"/>
                      <a:pt x="42" y="47"/>
                      <a:pt x="44" y="49"/>
                    </a:cubicBezTo>
                    <a:cubicBezTo>
                      <a:pt x="45" y="49"/>
                      <a:pt x="46" y="50"/>
                      <a:pt x="46" y="51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9" y="55"/>
                      <a:pt x="50" y="57"/>
                      <a:pt x="52" y="59"/>
                    </a:cubicBezTo>
                    <a:cubicBezTo>
                      <a:pt x="53" y="61"/>
                      <a:pt x="55" y="62"/>
                      <a:pt x="56" y="64"/>
                    </a:cubicBezTo>
                    <a:cubicBezTo>
                      <a:pt x="56" y="64"/>
                      <a:pt x="55" y="64"/>
                      <a:pt x="55" y="64"/>
                    </a:cubicBezTo>
                    <a:cubicBezTo>
                      <a:pt x="54" y="64"/>
                      <a:pt x="53" y="64"/>
                      <a:pt x="52" y="64"/>
                    </a:cubicBezTo>
                    <a:cubicBezTo>
                      <a:pt x="51" y="64"/>
                      <a:pt x="50" y="64"/>
                      <a:pt x="49" y="64"/>
                    </a:cubicBezTo>
                    <a:cubicBezTo>
                      <a:pt x="47" y="64"/>
                      <a:pt x="45" y="64"/>
                      <a:pt x="43" y="63"/>
                    </a:cubicBezTo>
                    <a:cubicBezTo>
                      <a:pt x="41" y="63"/>
                      <a:pt x="39" y="63"/>
                      <a:pt x="37" y="62"/>
                    </a:cubicBezTo>
                    <a:cubicBezTo>
                      <a:pt x="34" y="61"/>
                      <a:pt x="30" y="59"/>
                      <a:pt x="26" y="57"/>
                    </a:cubicBezTo>
                    <a:cubicBezTo>
                      <a:pt x="25" y="56"/>
                      <a:pt x="23" y="55"/>
                      <a:pt x="21" y="54"/>
                    </a:cubicBezTo>
                    <a:cubicBezTo>
                      <a:pt x="20" y="53"/>
                      <a:pt x="18" y="52"/>
                      <a:pt x="16" y="51"/>
                    </a:cubicBezTo>
                    <a:cubicBezTo>
                      <a:pt x="18" y="52"/>
                      <a:pt x="19" y="53"/>
                      <a:pt x="21" y="55"/>
                    </a:cubicBezTo>
                    <a:cubicBezTo>
                      <a:pt x="23" y="56"/>
                      <a:pt x="24" y="57"/>
                      <a:pt x="26" y="58"/>
                    </a:cubicBezTo>
                    <a:cubicBezTo>
                      <a:pt x="29" y="60"/>
                      <a:pt x="33" y="62"/>
                      <a:pt x="37" y="63"/>
                    </a:cubicBezTo>
                    <a:cubicBezTo>
                      <a:pt x="39" y="64"/>
                      <a:pt x="41" y="64"/>
                      <a:pt x="43" y="65"/>
                    </a:cubicBezTo>
                    <a:cubicBezTo>
                      <a:pt x="45" y="65"/>
                      <a:pt x="47" y="65"/>
                      <a:pt x="49" y="65"/>
                    </a:cubicBezTo>
                    <a:cubicBezTo>
                      <a:pt x="50" y="65"/>
                      <a:pt x="50" y="65"/>
                      <a:pt x="51" y="65"/>
                    </a:cubicBezTo>
                    <a:cubicBezTo>
                      <a:pt x="51" y="65"/>
                      <a:pt x="52" y="65"/>
                      <a:pt x="52" y="65"/>
                    </a:cubicBezTo>
                    <a:cubicBezTo>
                      <a:pt x="53" y="65"/>
                      <a:pt x="54" y="65"/>
                      <a:pt x="55" y="65"/>
                    </a:cubicBezTo>
                    <a:cubicBezTo>
                      <a:pt x="56" y="65"/>
                      <a:pt x="57" y="65"/>
                      <a:pt x="58" y="66"/>
                    </a:cubicBezTo>
                    <a:cubicBezTo>
                      <a:pt x="59" y="67"/>
                      <a:pt x="60" y="68"/>
                      <a:pt x="61" y="69"/>
                    </a:cubicBezTo>
                    <a:cubicBezTo>
                      <a:pt x="63" y="70"/>
                      <a:pt x="64" y="71"/>
                      <a:pt x="65" y="71"/>
                    </a:cubicBezTo>
                    <a:cubicBezTo>
                      <a:pt x="65" y="72"/>
                      <a:pt x="66" y="72"/>
                      <a:pt x="66" y="72"/>
                    </a:cubicBezTo>
                    <a:cubicBezTo>
                      <a:pt x="66" y="72"/>
                      <a:pt x="66" y="72"/>
                      <a:pt x="66" y="72"/>
                    </a:cubicBezTo>
                    <a:cubicBezTo>
                      <a:pt x="66" y="72"/>
                      <a:pt x="67" y="72"/>
                      <a:pt x="67" y="73"/>
                    </a:cubicBezTo>
                    <a:cubicBezTo>
                      <a:pt x="69" y="74"/>
                      <a:pt x="71" y="75"/>
                      <a:pt x="73" y="76"/>
                    </a:cubicBezTo>
                    <a:cubicBezTo>
                      <a:pt x="72" y="75"/>
                      <a:pt x="71" y="75"/>
                      <a:pt x="70" y="74"/>
                    </a:cubicBezTo>
                    <a:cubicBezTo>
                      <a:pt x="69" y="73"/>
                      <a:pt x="68" y="72"/>
                      <a:pt x="68" y="72"/>
                    </a:cubicBezTo>
                    <a:cubicBezTo>
                      <a:pt x="66" y="71"/>
                      <a:pt x="65" y="69"/>
                      <a:pt x="64" y="68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3" y="67"/>
                      <a:pt x="63" y="67"/>
                      <a:pt x="63" y="67"/>
                    </a:cubicBezTo>
                    <a:cubicBezTo>
                      <a:pt x="63" y="66"/>
                      <a:pt x="62" y="66"/>
                      <a:pt x="62" y="65"/>
                    </a:cubicBezTo>
                    <a:cubicBezTo>
                      <a:pt x="62" y="65"/>
                      <a:pt x="62" y="64"/>
                      <a:pt x="62" y="64"/>
                    </a:cubicBezTo>
                    <a:cubicBezTo>
                      <a:pt x="61" y="63"/>
                      <a:pt x="61" y="62"/>
                      <a:pt x="61" y="61"/>
                    </a:cubicBezTo>
                    <a:cubicBezTo>
                      <a:pt x="59" y="58"/>
                      <a:pt x="58" y="54"/>
                      <a:pt x="58" y="50"/>
                    </a:cubicBezTo>
                    <a:cubicBezTo>
                      <a:pt x="58" y="49"/>
                      <a:pt x="58" y="48"/>
                      <a:pt x="58" y="47"/>
                    </a:cubicBezTo>
                    <a:cubicBezTo>
                      <a:pt x="58" y="46"/>
                      <a:pt x="58" y="45"/>
                      <a:pt x="58" y="44"/>
                    </a:cubicBezTo>
                    <a:cubicBezTo>
                      <a:pt x="58" y="42"/>
                      <a:pt x="58" y="40"/>
                      <a:pt x="59" y="38"/>
                    </a:cubicBezTo>
                    <a:cubicBezTo>
                      <a:pt x="60" y="34"/>
                      <a:pt x="63" y="31"/>
                      <a:pt x="65" y="27"/>
                    </a:cubicBezTo>
                    <a:cubicBezTo>
                      <a:pt x="64" y="29"/>
                      <a:pt x="62" y="31"/>
                      <a:pt x="61" y="32"/>
                    </a:cubicBezTo>
                    <a:cubicBezTo>
                      <a:pt x="60" y="34"/>
                      <a:pt x="59" y="36"/>
                      <a:pt x="58" y="38"/>
                    </a:cubicBezTo>
                    <a:cubicBezTo>
                      <a:pt x="58" y="40"/>
                      <a:pt x="57" y="42"/>
                      <a:pt x="57" y="44"/>
                    </a:cubicBezTo>
                    <a:cubicBezTo>
                      <a:pt x="57" y="45"/>
                      <a:pt x="57" y="46"/>
                      <a:pt x="57" y="47"/>
                    </a:cubicBezTo>
                    <a:cubicBezTo>
                      <a:pt x="57" y="48"/>
                      <a:pt x="57" y="49"/>
                      <a:pt x="57" y="50"/>
                    </a:cubicBezTo>
                    <a:cubicBezTo>
                      <a:pt x="57" y="52"/>
                      <a:pt x="57" y="54"/>
                      <a:pt x="58" y="56"/>
                    </a:cubicBezTo>
                    <a:cubicBezTo>
                      <a:pt x="58" y="58"/>
                      <a:pt x="59" y="60"/>
                      <a:pt x="59" y="62"/>
                    </a:cubicBezTo>
                    <a:cubicBezTo>
                      <a:pt x="59" y="63"/>
                      <a:pt x="60" y="64"/>
                      <a:pt x="60" y="65"/>
                    </a:cubicBezTo>
                    <a:cubicBezTo>
                      <a:pt x="60" y="65"/>
                      <a:pt x="60" y="65"/>
                      <a:pt x="60" y="65"/>
                    </a:cubicBezTo>
                    <a:cubicBezTo>
                      <a:pt x="58" y="63"/>
                      <a:pt x="56" y="60"/>
                      <a:pt x="54" y="58"/>
                    </a:cubicBezTo>
                    <a:cubicBezTo>
                      <a:pt x="53" y="57"/>
                      <a:pt x="53" y="56"/>
                      <a:pt x="53" y="56"/>
                    </a:cubicBezTo>
                    <a:cubicBezTo>
                      <a:pt x="52" y="55"/>
                      <a:pt x="52" y="55"/>
                      <a:pt x="52" y="54"/>
                    </a:cubicBezTo>
                    <a:cubicBezTo>
                      <a:pt x="51" y="52"/>
                      <a:pt x="51" y="50"/>
                      <a:pt x="51" y="48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1" y="47"/>
                      <a:pt x="51" y="46"/>
                      <a:pt x="51" y="46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1" y="43"/>
                      <a:pt x="51" y="42"/>
                      <a:pt x="51" y="41"/>
                    </a:cubicBezTo>
                    <a:cubicBezTo>
                      <a:pt x="51" y="39"/>
                      <a:pt x="51" y="37"/>
                      <a:pt x="51" y="34"/>
                    </a:cubicBezTo>
                    <a:cubicBezTo>
                      <a:pt x="51" y="30"/>
                      <a:pt x="51" y="26"/>
                      <a:pt x="50" y="21"/>
                    </a:cubicBezTo>
                    <a:cubicBezTo>
                      <a:pt x="49" y="19"/>
                      <a:pt x="49" y="17"/>
                      <a:pt x="48" y="15"/>
                    </a:cubicBezTo>
                    <a:cubicBezTo>
                      <a:pt x="47" y="13"/>
                      <a:pt x="46" y="11"/>
                      <a:pt x="44" y="9"/>
                    </a:cubicBezTo>
                    <a:cubicBezTo>
                      <a:pt x="45" y="11"/>
                      <a:pt x="46" y="13"/>
                      <a:pt x="46" y="1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26" name="Freeform 2039"/>
              <p:cNvSpPr/>
              <p:nvPr/>
            </p:nvSpPr>
            <p:spPr>
              <a:xfrm>
                <a:off x="5610187" y="3248042"/>
                <a:ext cx="47625" cy="139701"/>
              </a:xfrm>
              <a:custGeom>
                <a:avLst/>
                <a:gdLst>
                  <a:gd name="txL" fmla="*/ 0 w 13"/>
                  <a:gd name="txT" fmla="*/ 0 h 37"/>
                  <a:gd name="txR" fmla="*/ 13 w 13"/>
                  <a:gd name="txB" fmla="*/ 37 h 37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3" h="37">
                    <a:moveTo>
                      <a:pt x="0" y="37"/>
                    </a:moveTo>
                    <a:cubicBezTo>
                      <a:pt x="3" y="32"/>
                      <a:pt x="6" y="26"/>
                      <a:pt x="8" y="20"/>
                    </a:cubicBezTo>
                    <a:cubicBezTo>
                      <a:pt x="9" y="16"/>
                      <a:pt x="9" y="13"/>
                      <a:pt x="9" y="9"/>
                    </a:cubicBezTo>
                    <a:cubicBezTo>
                      <a:pt x="9" y="6"/>
                      <a:pt x="9" y="2"/>
                      <a:pt x="10" y="0"/>
                    </a:cubicBezTo>
                    <a:cubicBezTo>
                      <a:pt x="11" y="4"/>
                      <a:pt x="12" y="9"/>
                      <a:pt x="13" y="13"/>
                    </a:cubicBezTo>
                    <a:cubicBezTo>
                      <a:pt x="13" y="18"/>
                      <a:pt x="10" y="23"/>
                      <a:pt x="9" y="25"/>
                    </a:cubicBezTo>
                    <a:cubicBezTo>
                      <a:pt x="6" y="30"/>
                      <a:pt x="3" y="33"/>
                      <a:pt x="0" y="3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27" name="Picture 2041"/>
              <p:cNvPicPr>
                <a:picLocks noChangeAspect="1"/>
              </p:cNvPicPr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5505412" y="3321068"/>
                <a:ext cx="100013" cy="1571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28" name="Freeform 2042"/>
              <p:cNvSpPr/>
              <p:nvPr/>
            </p:nvSpPr>
            <p:spPr>
              <a:xfrm>
                <a:off x="5549862" y="3248042"/>
                <a:ext cx="44450" cy="165101"/>
              </a:xfrm>
              <a:custGeom>
                <a:avLst/>
                <a:gdLst>
                  <a:gd name="txL" fmla="*/ 0 w 12"/>
                  <a:gd name="txT" fmla="*/ 0 h 44"/>
                  <a:gd name="txR" fmla="*/ 12 w 12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" h="44">
                    <a:moveTo>
                      <a:pt x="7" y="25"/>
                    </a:moveTo>
                    <a:cubicBezTo>
                      <a:pt x="9" y="28"/>
                      <a:pt x="11" y="33"/>
                      <a:pt x="12" y="36"/>
                    </a:cubicBezTo>
                    <a:cubicBezTo>
                      <a:pt x="12" y="39"/>
                      <a:pt x="12" y="44"/>
                      <a:pt x="12" y="44"/>
                    </a:cubicBezTo>
                    <a:cubicBezTo>
                      <a:pt x="12" y="40"/>
                      <a:pt x="10" y="37"/>
                      <a:pt x="8" y="33"/>
                    </a:cubicBezTo>
                    <a:cubicBezTo>
                      <a:pt x="6" y="29"/>
                      <a:pt x="3" y="26"/>
                      <a:pt x="1" y="22"/>
                    </a:cubicBezTo>
                    <a:cubicBezTo>
                      <a:pt x="0" y="18"/>
                      <a:pt x="0" y="14"/>
                      <a:pt x="1" y="10"/>
                    </a:cubicBezTo>
                    <a:cubicBezTo>
                      <a:pt x="1" y="9"/>
                      <a:pt x="1" y="8"/>
                      <a:pt x="1" y="8"/>
                    </a:cubicBezTo>
                    <a:cubicBezTo>
                      <a:pt x="4" y="5"/>
                      <a:pt x="7" y="2"/>
                      <a:pt x="11" y="0"/>
                    </a:cubicBezTo>
                    <a:cubicBezTo>
                      <a:pt x="10" y="2"/>
                      <a:pt x="8" y="4"/>
                      <a:pt x="8" y="5"/>
                    </a:cubicBezTo>
                    <a:cubicBezTo>
                      <a:pt x="5" y="14"/>
                      <a:pt x="6" y="21"/>
                      <a:pt x="7" y="2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29" name="Freeform 2043"/>
              <p:cNvSpPr/>
              <p:nvPr/>
            </p:nvSpPr>
            <p:spPr>
              <a:xfrm>
                <a:off x="5553037" y="3225817"/>
                <a:ext cx="104776" cy="258764"/>
              </a:xfrm>
              <a:custGeom>
                <a:avLst/>
                <a:gdLst>
                  <a:gd name="txL" fmla="*/ 0 w 28"/>
                  <a:gd name="txT" fmla="*/ 0 h 69"/>
                  <a:gd name="txR" fmla="*/ 28 w 28"/>
                  <a:gd name="txB" fmla="*/ 69 h 6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69">
                    <a:moveTo>
                      <a:pt x="5" y="24"/>
                    </a:moveTo>
                    <a:cubicBezTo>
                      <a:pt x="5" y="25"/>
                      <a:pt x="6" y="27"/>
                      <a:pt x="6" y="28"/>
                    </a:cubicBezTo>
                    <a:cubicBezTo>
                      <a:pt x="7" y="31"/>
                      <a:pt x="8" y="34"/>
                      <a:pt x="9" y="36"/>
                    </a:cubicBezTo>
                    <a:cubicBezTo>
                      <a:pt x="10" y="38"/>
                      <a:pt x="10" y="39"/>
                      <a:pt x="11" y="40"/>
                    </a:cubicBezTo>
                    <a:cubicBezTo>
                      <a:pt x="11" y="41"/>
                      <a:pt x="11" y="42"/>
                      <a:pt x="12" y="42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3" y="45"/>
                      <a:pt x="13" y="46"/>
                      <a:pt x="13" y="47"/>
                    </a:cubicBezTo>
                    <a:cubicBezTo>
                      <a:pt x="13" y="46"/>
                      <a:pt x="13" y="44"/>
                      <a:pt x="13" y="43"/>
                    </a:cubicBezTo>
                    <a:cubicBezTo>
                      <a:pt x="13" y="42"/>
                      <a:pt x="13" y="42"/>
                      <a:pt x="13" y="41"/>
                    </a:cubicBezTo>
                    <a:cubicBezTo>
                      <a:pt x="13" y="40"/>
                      <a:pt x="13" y="39"/>
                      <a:pt x="13" y="38"/>
                    </a:cubicBezTo>
                    <a:cubicBezTo>
                      <a:pt x="13" y="37"/>
                      <a:pt x="13" y="35"/>
                      <a:pt x="13" y="34"/>
                    </a:cubicBezTo>
                    <a:cubicBezTo>
                      <a:pt x="13" y="33"/>
                      <a:pt x="13" y="31"/>
                      <a:pt x="13" y="30"/>
                    </a:cubicBezTo>
                    <a:cubicBezTo>
                      <a:pt x="13" y="29"/>
                      <a:pt x="12" y="27"/>
                      <a:pt x="12" y="26"/>
                    </a:cubicBezTo>
                    <a:cubicBezTo>
                      <a:pt x="12" y="25"/>
                      <a:pt x="12" y="24"/>
                      <a:pt x="12" y="23"/>
                    </a:cubicBezTo>
                    <a:cubicBezTo>
                      <a:pt x="12" y="22"/>
                      <a:pt x="12" y="21"/>
                      <a:pt x="12" y="21"/>
                    </a:cubicBezTo>
                    <a:cubicBezTo>
                      <a:pt x="12" y="19"/>
                      <a:pt x="12" y="17"/>
                      <a:pt x="12" y="15"/>
                    </a:cubicBezTo>
                    <a:cubicBezTo>
                      <a:pt x="12" y="14"/>
                      <a:pt x="13" y="14"/>
                      <a:pt x="13" y="13"/>
                    </a:cubicBezTo>
                    <a:cubicBezTo>
                      <a:pt x="13" y="12"/>
                      <a:pt x="14" y="11"/>
                      <a:pt x="14" y="11"/>
                    </a:cubicBezTo>
                    <a:cubicBezTo>
                      <a:pt x="13" y="12"/>
                      <a:pt x="13" y="14"/>
                      <a:pt x="13" y="15"/>
                    </a:cubicBezTo>
                    <a:cubicBezTo>
                      <a:pt x="13" y="17"/>
                      <a:pt x="13" y="19"/>
                      <a:pt x="13" y="21"/>
                    </a:cubicBezTo>
                    <a:cubicBezTo>
                      <a:pt x="13" y="21"/>
                      <a:pt x="13" y="22"/>
                      <a:pt x="13" y="23"/>
                    </a:cubicBezTo>
                    <a:cubicBezTo>
                      <a:pt x="13" y="24"/>
                      <a:pt x="13" y="25"/>
                      <a:pt x="13" y="26"/>
                    </a:cubicBezTo>
                    <a:cubicBezTo>
                      <a:pt x="13" y="26"/>
                      <a:pt x="13" y="27"/>
                      <a:pt x="13" y="27"/>
                    </a:cubicBezTo>
                    <a:cubicBezTo>
                      <a:pt x="14" y="23"/>
                      <a:pt x="14" y="19"/>
                      <a:pt x="15" y="16"/>
                    </a:cubicBezTo>
                    <a:cubicBezTo>
                      <a:pt x="16" y="13"/>
                      <a:pt x="17" y="10"/>
                      <a:pt x="18" y="8"/>
                    </a:cubicBezTo>
                    <a:cubicBezTo>
                      <a:pt x="19" y="6"/>
                      <a:pt x="19" y="5"/>
                      <a:pt x="20" y="4"/>
                    </a:cubicBezTo>
                    <a:cubicBezTo>
                      <a:pt x="21" y="3"/>
                      <a:pt x="22" y="1"/>
                      <a:pt x="22" y="0"/>
                    </a:cubicBezTo>
                    <a:cubicBezTo>
                      <a:pt x="22" y="1"/>
                      <a:pt x="22" y="2"/>
                      <a:pt x="21" y="2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0" y="6"/>
                      <a:pt x="20" y="7"/>
                      <a:pt x="19" y="8"/>
                    </a:cubicBezTo>
                    <a:cubicBezTo>
                      <a:pt x="18" y="11"/>
                      <a:pt x="17" y="14"/>
                      <a:pt x="16" y="16"/>
                    </a:cubicBezTo>
                    <a:cubicBezTo>
                      <a:pt x="15" y="22"/>
                      <a:pt x="14" y="28"/>
                      <a:pt x="14" y="34"/>
                    </a:cubicBezTo>
                    <a:cubicBezTo>
                      <a:pt x="14" y="35"/>
                      <a:pt x="14" y="37"/>
                      <a:pt x="14" y="38"/>
                    </a:cubicBezTo>
                    <a:cubicBezTo>
                      <a:pt x="14" y="39"/>
                      <a:pt x="14" y="40"/>
                      <a:pt x="14" y="41"/>
                    </a:cubicBezTo>
                    <a:cubicBezTo>
                      <a:pt x="14" y="41"/>
                      <a:pt x="14" y="42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5" y="42"/>
                      <a:pt x="15" y="41"/>
                      <a:pt x="15" y="41"/>
                    </a:cubicBezTo>
                    <a:cubicBezTo>
                      <a:pt x="15" y="40"/>
                      <a:pt x="16" y="39"/>
                      <a:pt x="16" y="39"/>
                    </a:cubicBezTo>
                    <a:cubicBezTo>
                      <a:pt x="18" y="36"/>
                      <a:pt x="19" y="34"/>
                      <a:pt x="21" y="31"/>
                    </a:cubicBezTo>
                    <a:cubicBezTo>
                      <a:pt x="21" y="30"/>
                      <a:pt x="21" y="29"/>
                      <a:pt x="22" y="29"/>
                    </a:cubicBezTo>
                    <a:cubicBezTo>
                      <a:pt x="22" y="28"/>
                      <a:pt x="22" y="27"/>
                      <a:pt x="22" y="26"/>
                    </a:cubicBezTo>
                    <a:cubicBezTo>
                      <a:pt x="23" y="25"/>
                      <a:pt x="23" y="23"/>
                      <a:pt x="23" y="22"/>
                    </a:cubicBezTo>
                    <a:cubicBezTo>
                      <a:pt x="23" y="20"/>
                      <a:pt x="24" y="18"/>
                      <a:pt x="24" y="17"/>
                    </a:cubicBezTo>
                    <a:cubicBezTo>
                      <a:pt x="24" y="15"/>
                      <a:pt x="24" y="13"/>
                      <a:pt x="24" y="12"/>
                    </a:cubicBezTo>
                    <a:cubicBezTo>
                      <a:pt x="24" y="13"/>
                      <a:pt x="24" y="15"/>
                      <a:pt x="24" y="17"/>
                    </a:cubicBezTo>
                    <a:cubicBezTo>
                      <a:pt x="24" y="18"/>
                      <a:pt x="24" y="20"/>
                      <a:pt x="23" y="22"/>
                    </a:cubicBezTo>
                    <a:cubicBezTo>
                      <a:pt x="23" y="23"/>
                      <a:pt x="23" y="25"/>
                      <a:pt x="23" y="27"/>
                    </a:cubicBezTo>
                    <a:cubicBezTo>
                      <a:pt x="22" y="27"/>
                      <a:pt x="22" y="28"/>
                      <a:pt x="22" y="29"/>
                    </a:cubicBezTo>
                    <a:cubicBezTo>
                      <a:pt x="22" y="30"/>
                      <a:pt x="22" y="31"/>
                      <a:pt x="21" y="31"/>
                    </a:cubicBezTo>
                    <a:cubicBezTo>
                      <a:pt x="20" y="34"/>
                      <a:pt x="18" y="37"/>
                      <a:pt x="17" y="39"/>
                    </a:cubicBezTo>
                    <a:cubicBezTo>
                      <a:pt x="16" y="41"/>
                      <a:pt x="15" y="42"/>
                      <a:pt x="15" y="43"/>
                    </a:cubicBezTo>
                    <a:cubicBezTo>
                      <a:pt x="15" y="44"/>
                      <a:pt x="15" y="45"/>
                      <a:pt x="14" y="46"/>
                    </a:cubicBezTo>
                    <a:cubicBezTo>
                      <a:pt x="14" y="46"/>
                      <a:pt x="14" y="46"/>
                      <a:pt x="14" y="47"/>
                    </a:cubicBezTo>
                    <a:cubicBezTo>
                      <a:pt x="14" y="49"/>
                      <a:pt x="14" y="51"/>
                      <a:pt x="14" y="52"/>
                    </a:cubicBezTo>
                    <a:cubicBezTo>
                      <a:pt x="14" y="54"/>
                      <a:pt x="13" y="55"/>
                      <a:pt x="13" y="56"/>
                    </a:cubicBezTo>
                    <a:cubicBezTo>
                      <a:pt x="13" y="56"/>
                      <a:pt x="14" y="56"/>
                      <a:pt x="14" y="56"/>
                    </a:cubicBezTo>
                    <a:cubicBezTo>
                      <a:pt x="14" y="56"/>
                      <a:pt x="15" y="55"/>
                      <a:pt x="15" y="55"/>
                    </a:cubicBezTo>
                    <a:cubicBezTo>
                      <a:pt x="16" y="55"/>
                      <a:pt x="16" y="55"/>
                      <a:pt x="16" y="54"/>
                    </a:cubicBezTo>
                    <a:cubicBezTo>
                      <a:pt x="17" y="54"/>
                      <a:pt x="18" y="53"/>
                      <a:pt x="19" y="52"/>
                    </a:cubicBezTo>
                    <a:cubicBezTo>
                      <a:pt x="20" y="51"/>
                      <a:pt x="20" y="51"/>
                      <a:pt x="21" y="50"/>
                    </a:cubicBezTo>
                    <a:cubicBezTo>
                      <a:pt x="23" y="48"/>
                      <a:pt x="24" y="46"/>
                      <a:pt x="25" y="43"/>
                    </a:cubicBezTo>
                    <a:cubicBezTo>
                      <a:pt x="26" y="42"/>
                      <a:pt x="26" y="41"/>
                      <a:pt x="27" y="40"/>
                    </a:cubicBezTo>
                    <a:cubicBezTo>
                      <a:pt x="27" y="39"/>
                      <a:pt x="27" y="37"/>
                      <a:pt x="28" y="36"/>
                    </a:cubicBezTo>
                    <a:cubicBezTo>
                      <a:pt x="28" y="38"/>
                      <a:pt x="27" y="39"/>
                      <a:pt x="27" y="40"/>
                    </a:cubicBezTo>
                    <a:cubicBezTo>
                      <a:pt x="26" y="41"/>
                      <a:pt x="26" y="42"/>
                      <a:pt x="25" y="44"/>
                    </a:cubicBezTo>
                    <a:cubicBezTo>
                      <a:pt x="24" y="46"/>
                      <a:pt x="23" y="48"/>
                      <a:pt x="22" y="50"/>
                    </a:cubicBezTo>
                    <a:cubicBezTo>
                      <a:pt x="21" y="51"/>
                      <a:pt x="20" y="52"/>
                      <a:pt x="19" y="53"/>
                    </a:cubicBezTo>
                    <a:cubicBezTo>
                      <a:pt x="19" y="54"/>
                      <a:pt x="18" y="55"/>
                      <a:pt x="17" y="55"/>
                    </a:cubicBezTo>
                    <a:cubicBezTo>
                      <a:pt x="17" y="55"/>
                      <a:pt x="16" y="56"/>
                      <a:pt x="16" y="56"/>
                    </a:cubicBezTo>
                    <a:cubicBezTo>
                      <a:pt x="16" y="56"/>
                      <a:pt x="16" y="56"/>
                      <a:pt x="15" y="56"/>
                    </a:cubicBezTo>
                    <a:cubicBezTo>
                      <a:pt x="15" y="56"/>
                      <a:pt x="15" y="57"/>
                      <a:pt x="14" y="57"/>
                    </a:cubicBezTo>
                    <a:cubicBezTo>
                      <a:pt x="14" y="57"/>
                      <a:pt x="13" y="58"/>
                      <a:pt x="13" y="58"/>
                    </a:cubicBezTo>
                    <a:cubicBezTo>
                      <a:pt x="13" y="59"/>
                      <a:pt x="12" y="60"/>
                      <a:pt x="12" y="61"/>
                    </a:cubicBezTo>
                    <a:cubicBezTo>
                      <a:pt x="12" y="62"/>
                      <a:pt x="11" y="63"/>
                      <a:pt x="11" y="64"/>
                    </a:cubicBezTo>
                    <a:cubicBezTo>
                      <a:pt x="11" y="64"/>
                      <a:pt x="11" y="64"/>
                      <a:pt x="11" y="65"/>
                    </a:cubicBezTo>
                    <a:cubicBezTo>
                      <a:pt x="11" y="65"/>
                      <a:pt x="11" y="65"/>
                      <a:pt x="11" y="65"/>
                    </a:cubicBezTo>
                    <a:cubicBezTo>
                      <a:pt x="11" y="65"/>
                      <a:pt x="11" y="65"/>
                      <a:pt x="11" y="65"/>
                    </a:cubicBezTo>
                    <a:cubicBezTo>
                      <a:pt x="10" y="67"/>
                      <a:pt x="9" y="68"/>
                      <a:pt x="9" y="69"/>
                    </a:cubicBezTo>
                    <a:cubicBezTo>
                      <a:pt x="9" y="68"/>
                      <a:pt x="9" y="68"/>
                      <a:pt x="9" y="67"/>
                    </a:cubicBezTo>
                    <a:cubicBezTo>
                      <a:pt x="10" y="66"/>
                      <a:pt x="10" y="66"/>
                      <a:pt x="10" y="65"/>
                    </a:cubicBezTo>
                    <a:cubicBezTo>
                      <a:pt x="10" y="64"/>
                      <a:pt x="11" y="63"/>
                      <a:pt x="11" y="62"/>
                    </a:cubicBezTo>
                    <a:cubicBezTo>
                      <a:pt x="11" y="62"/>
                      <a:pt x="11" y="61"/>
                      <a:pt x="11" y="61"/>
                    </a:cubicBezTo>
                    <a:cubicBezTo>
                      <a:pt x="11" y="61"/>
                      <a:pt x="11" y="61"/>
                      <a:pt x="11" y="60"/>
                    </a:cubicBezTo>
                    <a:cubicBezTo>
                      <a:pt x="11" y="60"/>
                      <a:pt x="11" y="60"/>
                      <a:pt x="11" y="59"/>
                    </a:cubicBezTo>
                    <a:cubicBezTo>
                      <a:pt x="11" y="59"/>
                      <a:pt x="11" y="59"/>
                      <a:pt x="11" y="58"/>
                    </a:cubicBezTo>
                    <a:cubicBezTo>
                      <a:pt x="11" y="58"/>
                      <a:pt x="11" y="57"/>
                      <a:pt x="11" y="56"/>
                    </a:cubicBezTo>
                    <a:cubicBezTo>
                      <a:pt x="10" y="54"/>
                      <a:pt x="10" y="51"/>
                      <a:pt x="9" y="48"/>
                    </a:cubicBezTo>
                    <a:cubicBezTo>
                      <a:pt x="9" y="48"/>
                      <a:pt x="8" y="47"/>
                      <a:pt x="8" y="47"/>
                    </a:cubicBezTo>
                    <a:cubicBezTo>
                      <a:pt x="8" y="46"/>
                      <a:pt x="8" y="45"/>
                      <a:pt x="7" y="45"/>
                    </a:cubicBezTo>
                    <a:cubicBezTo>
                      <a:pt x="7" y="44"/>
                      <a:pt x="6" y="43"/>
                      <a:pt x="5" y="42"/>
                    </a:cubicBezTo>
                    <a:cubicBezTo>
                      <a:pt x="4" y="40"/>
                      <a:pt x="2" y="38"/>
                      <a:pt x="0" y="37"/>
                    </a:cubicBezTo>
                    <a:cubicBezTo>
                      <a:pt x="1" y="38"/>
                      <a:pt x="2" y="38"/>
                      <a:pt x="3" y="39"/>
                    </a:cubicBezTo>
                    <a:cubicBezTo>
                      <a:pt x="4" y="40"/>
                      <a:pt x="5" y="40"/>
                      <a:pt x="6" y="41"/>
                    </a:cubicBezTo>
                    <a:cubicBezTo>
                      <a:pt x="6" y="42"/>
                      <a:pt x="7" y="43"/>
                      <a:pt x="8" y="44"/>
                    </a:cubicBezTo>
                    <a:cubicBezTo>
                      <a:pt x="8" y="45"/>
                      <a:pt x="8" y="46"/>
                      <a:pt x="9" y="46"/>
                    </a:cubicBezTo>
                    <a:cubicBezTo>
                      <a:pt x="9" y="47"/>
                      <a:pt x="9" y="47"/>
                      <a:pt x="9" y="48"/>
                    </a:cubicBezTo>
                    <a:cubicBezTo>
                      <a:pt x="10" y="49"/>
                      <a:pt x="10" y="51"/>
                      <a:pt x="11" y="52"/>
                    </a:cubicBezTo>
                    <a:cubicBezTo>
                      <a:pt x="11" y="53"/>
                      <a:pt x="11" y="55"/>
                      <a:pt x="11" y="56"/>
                    </a:cubicBezTo>
                    <a:cubicBezTo>
                      <a:pt x="11" y="57"/>
                      <a:pt x="11" y="58"/>
                      <a:pt x="12" y="58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2" y="56"/>
                      <a:pt x="12" y="54"/>
                      <a:pt x="13" y="52"/>
                    </a:cubicBezTo>
                    <a:cubicBezTo>
                      <a:pt x="13" y="52"/>
                      <a:pt x="13" y="51"/>
                      <a:pt x="13" y="51"/>
                    </a:cubicBezTo>
                    <a:cubicBezTo>
                      <a:pt x="13" y="50"/>
                      <a:pt x="13" y="50"/>
                      <a:pt x="13" y="49"/>
                    </a:cubicBezTo>
                    <a:cubicBezTo>
                      <a:pt x="12" y="48"/>
                      <a:pt x="12" y="46"/>
                      <a:pt x="12" y="45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2"/>
                      <a:pt x="10" y="42"/>
                      <a:pt x="10" y="41"/>
                    </a:cubicBezTo>
                    <a:cubicBezTo>
                      <a:pt x="9" y="40"/>
                      <a:pt x="9" y="38"/>
                      <a:pt x="8" y="37"/>
                    </a:cubicBezTo>
                    <a:cubicBezTo>
                      <a:pt x="7" y="34"/>
                      <a:pt x="6" y="31"/>
                      <a:pt x="5" y="28"/>
                    </a:cubicBezTo>
                    <a:cubicBezTo>
                      <a:pt x="5" y="27"/>
                      <a:pt x="5" y="25"/>
                      <a:pt x="5" y="24"/>
                    </a:cubicBezTo>
                    <a:cubicBezTo>
                      <a:pt x="4" y="22"/>
                      <a:pt x="5" y="21"/>
                      <a:pt x="5" y="19"/>
                    </a:cubicBezTo>
                    <a:cubicBezTo>
                      <a:pt x="5" y="21"/>
                      <a:pt x="5" y="22"/>
                      <a:pt x="5" y="2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30" name="Freeform 2044"/>
              <p:cNvSpPr/>
              <p:nvPr/>
            </p:nvSpPr>
            <p:spPr>
              <a:xfrm>
                <a:off x="4606881" y="3811608"/>
                <a:ext cx="139701" cy="180976"/>
              </a:xfrm>
              <a:custGeom>
                <a:avLst/>
                <a:gdLst>
                  <a:gd name="txL" fmla="*/ 0 w 37"/>
                  <a:gd name="txT" fmla="*/ 0 h 48"/>
                  <a:gd name="txR" fmla="*/ 37 w 37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48">
                    <a:moveTo>
                      <a:pt x="37" y="48"/>
                    </a:moveTo>
                    <a:cubicBezTo>
                      <a:pt x="32" y="40"/>
                      <a:pt x="29" y="30"/>
                      <a:pt x="22" y="22"/>
                    </a:cubicBezTo>
                    <a:cubicBezTo>
                      <a:pt x="19" y="18"/>
                      <a:pt x="15" y="14"/>
                      <a:pt x="10" y="11"/>
                    </a:cubicBezTo>
                    <a:cubicBezTo>
                      <a:pt x="7" y="8"/>
                      <a:pt x="2" y="4"/>
                      <a:pt x="0" y="0"/>
                    </a:cubicBezTo>
                    <a:cubicBezTo>
                      <a:pt x="6" y="3"/>
                      <a:pt x="13" y="6"/>
                      <a:pt x="19" y="9"/>
                    </a:cubicBezTo>
                    <a:cubicBezTo>
                      <a:pt x="24" y="14"/>
                      <a:pt x="28" y="22"/>
                      <a:pt x="30" y="26"/>
                    </a:cubicBezTo>
                    <a:cubicBezTo>
                      <a:pt x="33" y="33"/>
                      <a:pt x="35" y="41"/>
                      <a:pt x="37" y="4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31" name="Picture 2046"/>
              <p:cNvPicPr>
                <a:picLocks noChangeAspect="1"/>
              </p:cNvPicPr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584656" y="4010047"/>
                <a:ext cx="247652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32" name="Freeform 2047"/>
              <p:cNvSpPr/>
              <p:nvPr/>
            </p:nvSpPr>
            <p:spPr>
              <a:xfrm>
                <a:off x="4551318" y="3887809"/>
                <a:ext cx="212726" cy="146051"/>
              </a:xfrm>
              <a:custGeom>
                <a:avLst/>
                <a:gdLst>
                  <a:gd name="txL" fmla="*/ 0 w 57"/>
                  <a:gd name="txT" fmla="*/ 0 h 39"/>
                  <a:gd name="txR" fmla="*/ 57 w 57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7" h="39">
                    <a:moveTo>
                      <a:pt x="28" y="27"/>
                    </a:moveTo>
                    <a:cubicBezTo>
                      <a:pt x="33" y="29"/>
                      <a:pt x="42" y="31"/>
                      <a:pt x="47" y="33"/>
                    </a:cubicBezTo>
                    <a:cubicBezTo>
                      <a:pt x="50" y="34"/>
                      <a:pt x="57" y="39"/>
                      <a:pt x="57" y="39"/>
                    </a:cubicBezTo>
                    <a:cubicBezTo>
                      <a:pt x="52" y="37"/>
                      <a:pt x="45" y="35"/>
                      <a:pt x="39" y="34"/>
                    </a:cubicBezTo>
                    <a:cubicBezTo>
                      <a:pt x="32" y="33"/>
                      <a:pt x="26" y="33"/>
                      <a:pt x="19" y="32"/>
                    </a:cubicBezTo>
                    <a:cubicBezTo>
                      <a:pt x="13" y="31"/>
                      <a:pt x="7" y="26"/>
                      <a:pt x="3" y="21"/>
                    </a:cubicBezTo>
                    <a:cubicBezTo>
                      <a:pt x="3" y="20"/>
                      <a:pt x="2" y="20"/>
                      <a:pt x="1" y="19"/>
                    </a:cubicBezTo>
                    <a:cubicBezTo>
                      <a:pt x="0" y="12"/>
                      <a:pt x="1" y="6"/>
                      <a:pt x="1" y="0"/>
                    </a:cubicBezTo>
                    <a:cubicBezTo>
                      <a:pt x="2" y="3"/>
                      <a:pt x="3" y="6"/>
                      <a:pt x="4" y="9"/>
                    </a:cubicBezTo>
                    <a:cubicBezTo>
                      <a:pt x="12" y="20"/>
                      <a:pt x="22" y="26"/>
                      <a:pt x="28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33" name="Freeform 2048"/>
              <p:cNvSpPr/>
              <p:nvPr/>
            </p:nvSpPr>
            <p:spPr>
              <a:xfrm>
                <a:off x="4573543" y="3808433"/>
                <a:ext cx="269877" cy="304802"/>
              </a:xfrm>
              <a:custGeom>
                <a:avLst/>
                <a:gdLst>
                  <a:gd name="txL" fmla="*/ 0 w 72"/>
                  <a:gd name="txT" fmla="*/ 0 h 81"/>
                  <a:gd name="txR" fmla="*/ 72 w 72"/>
                  <a:gd name="txB" fmla="*/ 81 h 8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2" h="81">
                    <a:moveTo>
                      <a:pt x="13" y="43"/>
                    </a:moveTo>
                    <a:cubicBezTo>
                      <a:pt x="15" y="44"/>
                      <a:pt x="17" y="45"/>
                      <a:pt x="19" y="46"/>
                    </a:cubicBezTo>
                    <a:cubicBezTo>
                      <a:pt x="23" y="48"/>
                      <a:pt x="27" y="49"/>
                      <a:pt x="32" y="50"/>
                    </a:cubicBezTo>
                    <a:cubicBezTo>
                      <a:pt x="34" y="51"/>
                      <a:pt x="36" y="51"/>
                      <a:pt x="38" y="52"/>
                    </a:cubicBezTo>
                    <a:cubicBezTo>
                      <a:pt x="39" y="52"/>
                      <a:pt x="40" y="53"/>
                      <a:pt x="42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3" y="53"/>
                      <a:pt x="44" y="53"/>
                      <a:pt x="44" y="54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6" y="54"/>
                      <a:pt x="47" y="55"/>
                      <a:pt x="48" y="55"/>
                    </a:cubicBezTo>
                    <a:cubicBezTo>
                      <a:pt x="47" y="54"/>
                      <a:pt x="45" y="53"/>
                      <a:pt x="44" y="52"/>
                    </a:cubicBezTo>
                    <a:cubicBezTo>
                      <a:pt x="43" y="51"/>
                      <a:pt x="42" y="50"/>
                      <a:pt x="41" y="50"/>
                    </a:cubicBezTo>
                    <a:cubicBezTo>
                      <a:pt x="40" y="49"/>
                      <a:pt x="39" y="48"/>
                      <a:pt x="38" y="48"/>
                    </a:cubicBezTo>
                    <a:cubicBezTo>
                      <a:pt x="36" y="46"/>
                      <a:pt x="34" y="45"/>
                      <a:pt x="32" y="43"/>
                    </a:cubicBezTo>
                    <a:cubicBezTo>
                      <a:pt x="31" y="42"/>
                      <a:pt x="29" y="41"/>
                      <a:pt x="28" y="40"/>
                    </a:cubicBezTo>
                    <a:cubicBezTo>
                      <a:pt x="26" y="39"/>
                      <a:pt x="24" y="38"/>
                      <a:pt x="22" y="36"/>
                    </a:cubicBezTo>
                    <a:cubicBezTo>
                      <a:pt x="21" y="36"/>
                      <a:pt x="19" y="35"/>
                      <a:pt x="18" y="34"/>
                    </a:cubicBezTo>
                    <a:cubicBezTo>
                      <a:pt x="17" y="33"/>
                      <a:pt x="16" y="32"/>
                      <a:pt x="15" y="32"/>
                    </a:cubicBezTo>
                    <a:cubicBezTo>
                      <a:pt x="13" y="30"/>
                      <a:pt x="11" y="28"/>
                      <a:pt x="9" y="26"/>
                    </a:cubicBezTo>
                    <a:cubicBezTo>
                      <a:pt x="8" y="25"/>
                      <a:pt x="7" y="24"/>
                      <a:pt x="6" y="23"/>
                    </a:cubicBezTo>
                    <a:cubicBezTo>
                      <a:pt x="5" y="22"/>
                      <a:pt x="5" y="21"/>
                      <a:pt x="5" y="20"/>
                    </a:cubicBezTo>
                    <a:cubicBezTo>
                      <a:pt x="5" y="22"/>
                      <a:pt x="7" y="24"/>
                      <a:pt x="9" y="26"/>
                    </a:cubicBezTo>
                    <a:cubicBezTo>
                      <a:pt x="11" y="28"/>
                      <a:pt x="13" y="29"/>
                      <a:pt x="16" y="31"/>
                    </a:cubicBezTo>
                    <a:cubicBezTo>
                      <a:pt x="17" y="32"/>
                      <a:pt x="18" y="32"/>
                      <a:pt x="19" y="33"/>
                    </a:cubicBezTo>
                    <a:cubicBezTo>
                      <a:pt x="20" y="34"/>
                      <a:pt x="21" y="35"/>
                      <a:pt x="22" y="35"/>
                    </a:cubicBezTo>
                    <a:cubicBezTo>
                      <a:pt x="23" y="36"/>
                      <a:pt x="23" y="36"/>
                      <a:pt x="24" y="36"/>
                    </a:cubicBezTo>
                    <a:cubicBezTo>
                      <a:pt x="20" y="32"/>
                      <a:pt x="16" y="28"/>
                      <a:pt x="12" y="23"/>
                    </a:cubicBezTo>
                    <a:cubicBezTo>
                      <a:pt x="9" y="19"/>
                      <a:pt x="7" y="16"/>
                      <a:pt x="5" y="12"/>
                    </a:cubicBezTo>
                    <a:cubicBezTo>
                      <a:pt x="4" y="10"/>
                      <a:pt x="3" y="8"/>
                      <a:pt x="2" y="6"/>
                    </a:cubicBezTo>
                    <a:cubicBezTo>
                      <a:pt x="1" y="4"/>
                      <a:pt x="0" y="2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2" y="4"/>
                      <a:pt x="2" y="5"/>
                      <a:pt x="3" y="6"/>
                    </a:cubicBezTo>
                    <a:cubicBezTo>
                      <a:pt x="4" y="8"/>
                      <a:pt x="5" y="9"/>
                      <a:pt x="7" y="11"/>
                    </a:cubicBezTo>
                    <a:cubicBezTo>
                      <a:pt x="9" y="15"/>
                      <a:pt x="11" y="19"/>
                      <a:pt x="14" y="22"/>
                    </a:cubicBezTo>
                    <a:cubicBezTo>
                      <a:pt x="20" y="29"/>
                      <a:pt x="26" y="36"/>
                      <a:pt x="33" y="42"/>
                    </a:cubicBezTo>
                    <a:cubicBezTo>
                      <a:pt x="35" y="43"/>
                      <a:pt x="37" y="45"/>
                      <a:pt x="39" y="46"/>
                    </a:cubicBezTo>
                    <a:cubicBezTo>
                      <a:pt x="40" y="47"/>
                      <a:pt x="41" y="48"/>
                      <a:pt x="42" y="48"/>
                    </a:cubicBezTo>
                    <a:cubicBezTo>
                      <a:pt x="43" y="49"/>
                      <a:pt x="44" y="49"/>
                      <a:pt x="45" y="50"/>
                    </a:cubicBezTo>
                    <a:cubicBezTo>
                      <a:pt x="45" y="50"/>
                      <a:pt x="45" y="50"/>
                      <a:pt x="45" y="50"/>
                    </a:cubicBezTo>
                    <a:cubicBezTo>
                      <a:pt x="45" y="50"/>
                      <a:pt x="45" y="50"/>
                      <a:pt x="45" y="50"/>
                    </a:cubicBezTo>
                    <a:cubicBezTo>
                      <a:pt x="44" y="49"/>
                      <a:pt x="44" y="48"/>
                      <a:pt x="43" y="47"/>
                    </a:cubicBezTo>
                    <a:cubicBezTo>
                      <a:pt x="42" y="46"/>
                      <a:pt x="42" y="45"/>
                      <a:pt x="41" y="43"/>
                    </a:cubicBezTo>
                    <a:cubicBezTo>
                      <a:pt x="39" y="39"/>
                      <a:pt x="38" y="35"/>
                      <a:pt x="36" y="31"/>
                    </a:cubicBezTo>
                    <a:cubicBezTo>
                      <a:pt x="35" y="30"/>
                      <a:pt x="35" y="28"/>
                      <a:pt x="34" y="28"/>
                    </a:cubicBezTo>
                    <a:cubicBezTo>
                      <a:pt x="33" y="27"/>
                      <a:pt x="32" y="26"/>
                      <a:pt x="32" y="25"/>
                    </a:cubicBezTo>
                    <a:cubicBezTo>
                      <a:pt x="30" y="23"/>
                      <a:pt x="28" y="21"/>
                      <a:pt x="27" y="19"/>
                    </a:cubicBezTo>
                    <a:cubicBezTo>
                      <a:pt x="25" y="17"/>
                      <a:pt x="23" y="15"/>
                      <a:pt x="21" y="14"/>
                    </a:cubicBezTo>
                    <a:cubicBezTo>
                      <a:pt x="19" y="12"/>
                      <a:pt x="17" y="10"/>
                      <a:pt x="15" y="9"/>
                    </a:cubicBezTo>
                    <a:cubicBezTo>
                      <a:pt x="17" y="10"/>
                      <a:pt x="19" y="12"/>
                      <a:pt x="21" y="13"/>
                    </a:cubicBezTo>
                    <a:cubicBezTo>
                      <a:pt x="23" y="15"/>
                      <a:pt x="25" y="17"/>
                      <a:pt x="27" y="19"/>
                    </a:cubicBezTo>
                    <a:cubicBezTo>
                      <a:pt x="29" y="20"/>
                      <a:pt x="31" y="22"/>
                      <a:pt x="32" y="24"/>
                    </a:cubicBezTo>
                    <a:cubicBezTo>
                      <a:pt x="33" y="25"/>
                      <a:pt x="34" y="26"/>
                      <a:pt x="35" y="27"/>
                    </a:cubicBezTo>
                    <a:cubicBezTo>
                      <a:pt x="36" y="28"/>
                      <a:pt x="36" y="29"/>
                      <a:pt x="37" y="30"/>
                    </a:cubicBezTo>
                    <a:cubicBezTo>
                      <a:pt x="39" y="35"/>
                      <a:pt x="41" y="39"/>
                      <a:pt x="43" y="43"/>
                    </a:cubicBezTo>
                    <a:cubicBezTo>
                      <a:pt x="44" y="45"/>
                      <a:pt x="45" y="48"/>
                      <a:pt x="46" y="50"/>
                    </a:cubicBezTo>
                    <a:cubicBezTo>
                      <a:pt x="47" y="50"/>
                      <a:pt x="48" y="51"/>
                      <a:pt x="48" y="52"/>
                    </a:cubicBezTo>
                    <a:cubicBezTo>
                      <a:pt x="49" y="53"/>
                      <a:pt x="49" y="53"/>
                      <a:pt x="50" y="54"/>
                    </a:cubicBezTo>
                    <a:cubicBezTo>
                      <a:pt x="52" y="55"/>
                      <a:pt x="54" y="57"/>
                      <a:pt x="56" y="59"/>
                    </a:cubicBezTo>
                    <a:cubicBezTo>
                      <a:pt x="58" y="61"/>
                      <a:pt x="59" y="62"/>
                      <a:pt x="61" y="64"/>
                    </a:cubicBezTo>
                    <a:cubicBezTo>
                      <a:pt x="61" y="64"/>
                      <a:pt x="61" y="63"/>
                      <a:pt x="61" y="63"/>
                    </a:cubicBezTo>
                    <a:cubicBezTo>
                      <a:pt x="61" y="62"/>
                      <a:pt x="61" y="61"/>
                      <a:pt x="61" y="61"/>
                    </a:cubicBezTo>
                    <a:cubicBezTo>
                      <a:pt x="61" y="60"/>
                      <a:pt x="61" y="59"/>
                      <a:pt x="61" y="58"/>
                    </a:cubicBezTo>
                    <a:cubicBezTo>
                      <a:pt x="61" y="56"/>
                      <a:pt x="61" y="55"/>
                      <a:pt x="61" y="53"/>
                    </a:cubicBezTo>
                    <a:cubicBezTo>
                      <a:pt x="60" y="51"/>
                      <a:pt x="60" y="49"/>
                      <a:pt x="60" y="48"/>
                    </a:cubicBezTo>
                    <a:cubicBezTo>
                      <a:pt x="59" y="44"/>
                      <a:pt x="57" y="41"/>
                      <a:pt x="55" y="37"/>
                    </a:cubicBezTo>
                    <a:cubicBezTo>
                      <a:pt x="55" y="35"/>
                      <a:pt x="54" y="34"/>
                      <a:pt x="53" y="32"/>
                    </a:cubicBezTo>
                    <a:cubicBezTo>
                      <a:pt x="52" y="30"/>
                      <a:pt x="50" y="28"/>
                      <a:pt x="49" y="27"/>
                    </a:cubicBezTo>
                    <a:cubicBezTo>
                      <a:pt x="51" y="28"/>
                      <a:pt x="52" y="30"/>
                      <a:pt x="53" y="32"/>
                    </a:cubicBezTo>
                    <a:cubicBezTo>
                      <a:pt x="54" y="33"/>
                      <a:pt x="55" y="35"/>
                      <a:pt x="56" y="37"/>
                    </a:cubicBezTo>
                    <a:cubicBezTo>
                      <a:pt x="58" y="40"/>
                      <a:pt x="60" y="44"/>
                      <a:pt x="61" y="48"/>
                    </a:cubicBezTo>
                    <a:cubicBezTo>
                      <a:pt x="61" y="49"/>
                      <a:pt x="62" y="51"/>
                      <a:pt x="62" y="53"/>
                    </a:cubicBezTo>
                    <a:cubicBezTo>
                      <a:pt x="62" y="55"/>
                      <a:pt x="62" y="57"/>
                      <a:pt x="62" y="58"/>
                    </a:cubicBezTo>
                    <a:cubicBezTo>
                      <a:pt x="62" y="59"/>
                      <a:pt x="62" y="59"/>
                      <a:pt x="62" y="60"/>
                    </a:cubicBezTo>
                    <a:cubicBezTo>
                      <a:pt x="62" y="60"/>
                      <a:pt x="62" y="61"/>
                      <a:pt x="62" y="61"/>
                    </a:cubicBezTo>
                    <a:cubicBezTo>
                      <a:pt x="62" y="62"/>
                      <a:pt x="62" y="63"/>
                      <a:pt x="62" y="63"/>
                    </a:cubicBezTo>
                    <a:cubicBezTo>
                      <a:pt x="62" y="64"/>
                      <a:pt x="62" y="65"/>
                      <a:pt x="62" y="66"/>
                    </a:cubicBezTo>
                    <a:cubicBezTo>
                      <a:pt x="63" y="67"/>
                      <a:pt x="64" y="69"/>
                      <a:pt x="65" y="70"/>
                    </a:cubicBezTo>
                    <a:cubicBezTo>
                      <a:pt x="66" y="71"/>
                      <a:pt x="67" y="72"/>
                      <a:pt x="68" y="74"/>
                    </a:cubicBezTo>
                    <a:cubicBezTo>
                      <a:pt x="68" y="74"/>
                      <a:pt x="68" y="74"/>
                      <a:pt x="68" y="74"/>
                    </a:cubicBezTo>
                    <a:cubicBezTo>
                      <a:pt x="68" y="74"/>
                      <a:pt x="68" y="74"/>
                      <a:pt x="68" y="74"/>
                    </a:cubicBezTo>
                    <a:cubicBezTo>
                      <a:pt x="69" y="75"/>
                      <a:pt x="69" y="75"/>
                      <a:pt x="69" y="76"/>
                    </a:cubicBezTo>
                    <a:cubicBezTo>
                      <a:pt x="70" y="77"/>
                      <a:pt x="71" y="79"/>
                      <a:pt x="72" y="81"/>
                    </a:cubicBezTo>
                    <a:cubicBezTo>
                      <a:pt x="71" y="81"/>
                      <a:pt x="71" y="80"/>
                      <a:pt x="70" y="79"/>
                    </a:cubicBezTo>
                    <a:cubicBezTo>
                      <a:pt x="69" y="78"/>
                      <a:pt x="69" y="77"/>
                      <a:pt x="68" y="76"/>
                    </a:cubicBezTo>
                    <a:cubicBezTo>
                      <a:pt x="67" y="75"/>
                      <a:pt x="66" y="73"/>
                      <a:pt x="65" y="72"/>
                    </a:cubicBezTo>
                    <a:cubicBezTo>
                      <a:pt x="65" y="72"/>
                      <a:pt x="64" y="72"/>
                      <a:pt x="64" y="72"/>
                    </a:cubicBezTo>
                    <a:cubicBezTo>
                      <a:pt x="64" y="71"/>
                      <a:pt x="64" y="71"/>
                      <a:pt x="63" y="71"/>
                    </a:cubicBezTo>
                    <a:cubicBezTo>
                      <a:pt x="63" y="70"/>
                      <a:pt x="62" y="70"/>
                      <a:pt x="62" y="70"/>
                    </a:cubicBezTo>
                    <a:cubicBezTo>
                      <a:pt x="61" y="69"/>
                      <a:pt x="61" y="69"/>
                      <a:pt x="61" y="69"/>
                    </a:cubicBezTo>
                    <a:cubicBezTo>
                      <a:pt x="60" y="68"/>
                      <a:pt x="59" y="68"/>
                      <a:pt x="58" y="67"/>
                    </a:cubicBezTo>
                    <a:cubicBezTo>
                      <a:pt x="54" y="65"/>
                      <a:pt x="50" y="63"/>
                      <a:pt x="46" y="62"/>
                    </a:cubicBezTo>
                    <a:cubicBezTo>
                      <a:pt x="45" y="61"/>
                      <a:pt x="44" y="61"/>
                      <a:pt x="44" y="61"/>
                    </a:cubicBezTo>
                    <a:cubicBezTo>
                      <a:pt x="43" y="61"/>
                      <a:pt x="42" y="60"/>
                      <a:pt x="41" y="60"/>
                    </a:cubicBezTo>
                    <a:cubicBezTo>
                      <a:pt x="39" y="60"/>
                      <a:pt x="37" y="60"/>
                      <a:pt x="35" y="60"/>
                    </a:cubicBezTo>
                    <a:cubicBezTo>
                      <a:pt x="31" y="60"/>
                      <a:pt x="28" y="61"/>
                      <a:pt x="24" y="62"/>
                    </a:cubicBezTo>
                    <a:cubicBezTo>
                      <a:pt x="26" y="61"/>
                      <a:pt x="27" y="61"/>
                      <a:pt x="29" y="60"/>
                    </a:cubicBezTo>
                    <a:cubicBezTo>
                      <a:pt x="31" y="60"/>
                      <a:pt x="33" y="59"/>
                      <a:pt x="35" y="59"/>
                    </a:cubicBezTo>
                    <a:cubicBezTo>
                      <a:pt x="36" y="59"/>
                      <a:pt x="38" y="59"/>
                      <a:pt x="41" y="59"/>
                    </a:cubicBezTo>
                    <a:cubicBezTo>
                      <a:pt x="42" y="59"/>
                      <a:pt x="43" y="60"/>
                      <a:pt x="44" y="60"/>
                    </a:cubicBezTo>
                    <a:cubicBezTo>
                      <a:pt x="45" y="60"/>
                      <a:pt x="46" y="61"/>
                      <a:pt x="47" y="61"/>
                    </a:cubicBezTo>
                    <a:cubicBezTo>
                      <a:pt x="49" y="62"/>
                      <a:pt x="51" y="62"/>
                      <a:pt x="53" y="63"/>
                    </a:cubicBezTo>
                    <a:cubicBezTo>
                      <a:pt x="55" y="64"/>
                      <a:pt x="57" y="65"/>
                      <a:pt x="58" y="66"/>
                    </a:cubicBezTo>
                    <a:cubicBezTo>
                      <a:pt x="59" y="67"/>
                      <a:pt x="60" y="67"/>
                      <a:pt x="61" y="68"/>
                    </a:cubicBezTo>
                    <a:cubicBezTo>
                      <a:pt x="61" y="68"/>
                      <a:pt x="61" y="68"/>
                      <a:pt x="61" y="68"/>
                    </a:cubicBezTo>
                    <a:cubicBezTo>
                      <a:pt x="59" y="65"/>
                      <a:pt x="57" y="63"/>
                      <a:pt x="55" y="60"/>
                    </a:cubicBezTo>
                    <a:cubicBezTo>
                      <a:pt x="54" y="60"/>
                      <a:pt x="53" y="59"/>
                      <a:pt x="53" y="59"/>
                    </a:cubicBezTo>
                    <a:cubicBezTo>
                      <a:pt x="52" y="59"/>
                      <a:pt x="52" y="58"/>
                      <a:pt x="51" y="58"/>
                    </a:cubicBezTo>
                    <a:cubicBezTo>
                      <a:pt x="49" y="57"/>
                      <a:pt x="47" y="56"/>
                      <a:pt x="45" y="55"/>
                    </a:cubicBezTo>
                    <a:cubicBezTo>
                      <a:pt x="44" y="55"/>
                      <a:pt x="44" y="55"/>
                      <a:pt x="44" y="55"/>
                    </a:cubicBezTo>
                    <a:cubicBezTo>
                      <a:pt x="44" y="55"/>
                      <a:pt x="43" y="55"/>
                      <a:pt x="43" y="55"/>
                    </a:cubicBezTo>
                    <a:cubicBezTo>
                      <a:pt x="41" y="54"/>
                      <a:pt x="41" y="54"/>
                      <a:pt x="41" y="54"/>
                    </a:cubicBezTo>
                    <a:cubicBezTo>
                      <a:pt x="40" y="54"/>
                      <a:pt x="39" y="54"/>
                      <a:pt x="38" y="53"/>
                    </a:cubicBezTo>
                    <a:cubicBezTo>
                      <a:pt x="36" y="53"/>
                      <a:pt x="34" y="52"/>
                      <a:pt x="32" y="52"/>
                    </a:cubicBezTo>
                    <a:cubicBezTo>
                      <a:pt x="27" y="51"/>
                      <a:pt x="23" y="49"/>
                      <a:pt x="18" y="47"/>
                    </a:cubicBezTo>
                    <a:cubicBezTo>
                      <a:pt x="16" y="46"/>
                      <a:pt x="14" y="45"/>
                      <a:pt x="12" y="44"/>
                    </a:cubicBezTo>
                    <a:cubicBezTo>
                      <a:pt x="10" y="43"/>
                      <a:pt x="8" y="41"/>
                      <a:pt x="7" y="39"/>
                    </a:cubicBezTo>
                    <a:cubicBezTo>
                      <a:pt x="9" y="41"/>
                      <a:pt x="11" y="42"/>
                      <a:pt x="13" y="4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34" name="Freeform 2052"/>
              <p:cNvSpPr/>
              <p:nvPr/>
            </p:nvSpPr>
            <p:spPr>
              <a:xfrm>
                <a:off x="3438474" y="5848385"/>
                <a:ext cx="263527" cy="344490"/>
              </a:xfrm>
              <a:custGeom>
                <a:avLst/>
                <a:gdLst>
                  <a:gd name="txL" fmla="*/ 0 w 70"/>
                  <a:gd name="txT" fmla="*/ 0 h 92"/>
                  <a:gd name="txR" fmla="*/ 70 w 70"/>
                  <a:gd name="txB" fmla="*/ 92 h 9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92">
                    <a:moveTo>
                      <a:pt x="4" y="37"/>
                    </a:moveTo>
                    <a:cubicBezTo>
                      <a:pt x="0" y="46"/>
                      <a:pt x="1" y="55"/>
                      <a:pt x="3" y="64"/>
                    </a:cubicBezTo>
                    <a:cubicBezTo>
                      <a:pt x="5" y="71"/>
                      <a:pt x="9" y="76"/>
                      <a:pt x="14" y="81"/>
                    </a:cubicBezTo>
                    <a:cubicBezTo>
                      <a:pt x="16" y="82"/>
                      <a:pt x="19" y="86"/>
                      <a:pt x="22" y="88"/>
                    </a:cubicBezTo>
                    <a:cubicBezTo>
                      <a:pt x="26" y="91"/>
                      <a:pt x="29" y="92"/>
                      <a:pt x="29" y="92"/>
                    </a:cubicBezTo>
                    <a:cubicBezTo>
                      <a:pt x="28" y="89"/>
                      <a:pt x="30" y="85"/>
                      <a:pt x="33" y="83"/>
                    </a:cubicBezTo>
                    <a:cubicBezTo>
                      <a:pt x="37" y="81"/>
                      <a:pt x="40" y="79"/>
                      <a:pt x="44" y="77"/>
                    </a:cubicBezTo>
                    <a:cubicBezTo>
                      <a:pt x="48" y="75"/>
                      <a:pt x="53" y="71"/>
                      <a:pt x="57" y="67"/>
                    </a:cubicBezTo>
                    <a:cubicBezTo>
                      <a:pt x="61" y="63"/>
                      <a:pt x="65" y="58"/>
                      <a:pt x="68" y="51"/>
                    </a:cubicBezTo>
                    <a:cubicBezTo>
                      <a:pt x="70" y="45"/>
                      <a:pt x="70" y="37"/>
                      <a:pt x="67" y="30"/>
                    </a:cubicBezTo>
                    <a:cubicBezTo>
                      <a:pt x="64" y="24"/>
                      <a:pt x="59" y="18"/>
                      <a:pt x="53" y="14"/>
                    </a:cubicBezTo>
                    <a:cubicBezTo>
                      <a:pt x="55" y="11"/>
                      <a:pt x="58" y="9"/>
                      <a:pt x="60" y="7"/>
                    </a:cubicBezTo>
                    <a:cubicBezTo>
                      <a:pt x="61" y="7"/>
                      <a:pt x="62" y="6"/>
                      <a:pt x="63" y="6"/>
                    </a:cubicBezTo>
                    <a:cubicBezTo>
                      <a:pt x="66" y="4"/>
                      <a:pt x="66" y="4"/>
                      <a:pt x="66" y="4"/>
                    </a:cubicBezTo>
                    <a:cubicBezTo>
                      <a:pt x="67" y="4"/>
                      <a:pt x="67" y="3"/>
                      <a:pt x="68" y="3"/>
                    </a:cubicBezTo>
                    <a:cubicBezTo>
                      <a:pt x="69" y="2"/>
                      <a:pt x="69" y="2"/>
                      <a:pt x="69" y="1"/>
                    </a:cubicBezTo>
                    <a:cubicBezTo>
                      <a:pt x="69" y="1"/>
                      <a:pt x="68" y="0"/>
                      <a:pt x="67" y="0"/>
                    </a:cubicBezTo>
                    <a:cubicBezTo>
                      <a:pt x="67" y="0"/>
                      <a:pt x="68" y="0"/>
                      <a:pt x="67" y="1"/>
                    </a:cubicBezTo>
                    <a:cubicBezTo>
                      <a:pt x="67" y="1"/>
                      <a:pt x="67" y="2"/>
                      <a:pt x="66" y="2"/>
                    </a:cubicBezTo>
                    <a:cubicBezTo>
                      <a:pt x="65" y="3"/>
                      <a:pt x="64" y="4"/>
                      <a:pt x="62" y="5"/>
                    </a:cubicBezTo>
                    <a:cubicBezTo>
                      <a:pt x="59" y="8"/>
                      <a:pt x="55" y="11"/>
                      <a:pt x="52" y="13"/>
                    </a:cubicBezTo>
                    <a:cubicBezTo>
                      <a:pt x="44" y="9"/>
                      <a:pt x="34" y="7"/>
                      <a:pt x="24" y="13"/>
                    </a:cubicBezTo>
                    <a:cubicBezTo>
                      <a:pt x="21" y="16"/>
                      <a:pt x="17" y="19"/>
                      <a:pt x="13" y="23"/>
                    </a:cubicBezTo>
                    <a:cubicBezTo>
                      <a:pt x="10" y="27"/>
                      <a:pt x="6" y="32"/>
                      <a:pt x="4" y="37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35" name="Freeform 2053"/>
              <p:cNvSpPr/>
              <p:nvPr/>
            </p:nvSpPr>
            <p:spPr>
              <a:xfrm>
                <a:off x="4918033" y="5945223"/>
                <a:ext cx="376240" cy="360365"/>
              </a:xfrm>
              <a:custGeom>
                <a:avLst/>
                <a:gdLst>
                  <a:gd name="txL" fmla="*/ 0 w 100"/>
                  <a:gd name="txT" fmla="*/ 0 h 96"/>
                  <a:gd name="txR" fmla="*/ 100 w 100"/>
                  <a:gd name="txB" fmla="*/ 96 h 9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0" h="96">
                    <a:moveTo>
                      <a:pt x="39" y="38"/>
                    </a:moveTo>
                    <a:cubicBezTo>
                      <a:pt x="39" y="39"/>
                      <a:pt x="39" y="41"/>
                      <a:pt x="38" y="44"/>
                    </a:cubicBezTo>
                    <a:cubicBezTo>
                      <a:pt x="38" y="47"/>
                      <a:pt x="37" y="50"/>
                      <a:pt x="35" y="52"/>
                    </a:cubicBezTo>
                    <a:cubicBezTo>
                      <a:pt x="31" y="57"/>
                      <a:pt x="27" y="62"/>
                      <a:pt x="22" y="66"/>
                    </a:cubicBezTo>
                    <a:cubicBezTo>
                      <a:pt x="20" y="68"/>
                      <a:pt x="15" y="70"/>
                      <a:pt x="10" y="71"/>
                    </a:cubicBezTo>
                    <a:cubicBezTo>
                      <a:pt x="7" y="72"/>
                      <a:pt x="5" y="72"/>
                      <a:pt x="3" y="72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5" y="76"/>
                      <a:pt x="10" y="82"/>
                      <a:pt x="17" y="87"/>
                    </a:cubicBezTo>
                    <a:cubicBezTo>
                      <a:pt x="23" y="91"/>
                      <a:pt x="30" y="95"/>
                      <a:pt x="39" y="95"/>
                    </a:cubicBezTo>
                    <a:cubicBezTo>
                      <a:pt x="45" y="96"/>
                      <a:pt x="52" y="95"/>
                      <a:pt x="58" y="92"/>
                    </a:cubicBezTo>
                    <a:cubicBezTo>
                      <a:pt x="65" y="90"/>
                      <a:pt x="72" y="86"/>
                      <a:pt x="78" y="80"/>
                    </a:cubicBezTo>
                    <a:cubicBezTo>
                      <a:pt x="84" y="75"/>
                      <a:pt x="90" y="68"/>
                      <a:pt x="92" y="64"/>
                    </a:cubicBezTo>
                    <a:cubicBezTo>
                      <a:pt x="95" y="59"/>
                      <a:pt x="97" y="55"/>
                      <a:pt x="98" y="50"/>
                    </a:cubicBezTo>
                    <a:cubicBezTo>
                      <a:pt x="100" y="41"/>
                      <a:pt x="97" y="34"/>
                      <a:pt x="92" y="29"/>
                    </a:cubicBezTo>
                    <a:cubicBezTo>
                      <a:pt x="87" y="25"/>
                      <a:pt x="80" y="22"/>
                      <a:pt x="72" y="22"/>
                    </a:cubicBezTo>
                    <a:cubicBezTo>
                      <a:pt x="73" y="19"/>
                      <a:pt x="75" y="15"/>
                      <a:pt x="76" y="13"/>
                    </a:cubicBezTo>
                    <a:cubicBezTo>
                      <a:pt x="79" y="8"/>
                      <a:pt x="82" y="5"/>
                      <a:pt x="86" y="1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3" y="2"/>
                      <a:pt x="80" y="6"/>
                      <a:pt x="77" y="10"/>
                    </a:cubicBezTo>
                    <a:cubicBezTo>
                      <a:pt x="75" y="14"/>
                      <a:pt x="72" y="18"/>
                      <a:pt x="71" y="22"/>
                    </a:cubicBezTo>
                    <a:cubicBezTo>
                      <a:pt x="61" y="22"/>
                      <a:pt x="51" y="25"/>
                      <a:pt x="44" y="31"/>
                    </a:cubicBezTo>
                    <a:cubicBezTo>
                      <a:pt x="43" y="32"/>
                      <a:pt x="42" y="33"/>
                      <a:pt x="41" y="34"/>
                    </a:cubicBezTo>
                    <a:cubicBezTo>
                      <a:pt x="40" y="34"/>
                      <a:pt x="40" y="35"/>
                      <a:pt x="39" y="35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6"/>
                      <a:pt x="39" y="37"/>
                      <a:pt x="39" y="3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36" name="Freeform 2054"/>
              <p:cNvSpPr/>
              <p:nvPr/>
            </p:nvSpPr>
            <p:spPr>
              <a:xfrm>
                <a:off x="4779920" y="6365914"/>
                <a:ext cx="157163" cy="158751"/>
              </a:xfrm>
              <a:custGeom>
                <a:avLst/>
                <a:gdLst>
                  <a:gd name="txL" fmla="*/ 0 w 42"/>
                  <a:gd name="txT" fmla="*/ 0 h 42"/>
                  <a:gd name="txR" fmla="*/ 42 w 42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42">
                    <a:moveTo>
                      <a:pt x="3" y="12"/>
                    </a:moveTo>
                    <a:cubicBezTo>
                      <a:pt x="0" y="15"/>
                      <a:pt x="0" y="19"/>
                      <a:pt x="0" y="23"/>
                    </a:cubicBezTo>
                    <a:cubicBezTo>
                      <a:pt x="0" y="27"/>
                      <a:pt x="0" y="30"/>
                      <a:pt x="1" y="33"/>
                    </a:cubicBezTo>
                    <a:cubicBezTo>
                      <a:pt x="1" y="34"/>
                      <a:pt x="2" y="36"/>
                      <a:pt x="2" y="39"/>
                    </a:cubicBezTo>
                    <a:cubicBezTo>
                      <a:pt x="2" y="41"/>
                      <a:pt x="3" y="42"/>
                      <a:pt x="3" y="42"/>
                    </a:cubicBezTo>
                    <a:cubicBezTo>
                      <a:pt x="4" y="41"/>
                      <a:pt x="7" y="40"/>
                      <a:pt x="9" y="39"/>
                    </a:cubicBezTo>
                    <a:cubicBezTo>
                      <a:pt x="12" y="38"/>
                      <a:pt x="14" y="38"/>
                      <a:pt x="16" y="37"/>
                    </a:cubicBezTo>
                    <a:cubicBezTo>
                      <a:pt x="23" y="35"/>
                      <a:pt x="30" y="31"/>
                      <a:pt x="33" y="25"/>
                    </a:cubicBezTo>
                    <a:cubicBezTo>
                      <a:pt x="35" y="22"/>
                      <a:pt x="35" y="18"/>
                      <a:pt x="34" y="15"/>
                    </a:cubicBezTo>
                    <a:cubicBezTo>
                      <a:pt x="33" y="11"/>
                      <a:pt x="32" y="8"/>
                      <a:pt x="29" y="5"/>
                    </a:cubicBezTo>
                    <a:cubicBezTo>
                      <a:pt x="31" y="4"/>
                      <a:pt x="32" y="3"/>
                      <a:pt x="35" y="3"/>
                    </a:cubicBezTo>
                    <a:cubicBezTo>
                      <a:pt x="35" y="3"/>
                      <a:pt x="35" y="2"/>
                      <a:pt x="36" y="2"/>
                    </a:cubicBezTo>
                    <a:cubicBezTo>
                      <a:pt x="36" y="2"/>
                      <a:pt x="37" y="2"/>
                      <a:pt x="37" y="2"/>
                    </a:cubicBezTo>
                    <a:cubicBezTo>
                      <a:pt x="38" y="2"/>
                      <a:pt x="38" y="3"/>
                      <a:pt x="39" y="3"/>
                    </a:cubicBezTo>
                    <a:cubicBezTo>
                      <a:pt x="40" y="3"/>
                      <a:pt x="41" y="4"/>
                      <a:pt x="41" y="5"/>
                    </a:cubicBezTo>
                    <a:cubicBezTo>
                      <a:pt x="41" y="6"/>
                      <a:pt x="41" y="7"/>
                      <a:pt x="41" y="7"/>
                    </a:cubicBezTo>
                    <a:cubicBezTo>
                      <a:pt x="41" y="8"/>
                      <a:pt x="41" y="8"/>
                      <a:pt x="41" y="9"/>
                    </a:cubicBezTo>
                    <a:cubicBezTo>
                      <a:pt x="40" y="10"/>
                      <a:pt x="39" y="11"/>
                      <a:pt x="37" y="11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8" y="12"/>
                      <a:pt x="39" y="11"/>
                      <a:pt x="40" y="11"/>
                    </a:cubicBezTo>
                    <a:cubicBezTo>
                      <a:pt x="40" y="10"/>
                      <a:pt x="41" y="10"/>
                      <a:pt x="41" y="9"/>
                    </a:cubicBezTo>
                    <a:cubicBezTo>
                      <a:pt x="42" y="8"/>
                      <a:pt x="42" y="8"/>
                      <a:pt x="42" y="6"/>
                    </a:cubicBezTo>
                    <a:cubicBezTo>
                      <a:pt x="42" y="5"/>
                      <a:pt x="41" y="4"/>
                      <a:pt x="40" y="3"/>
                    </a:cubicBezTo>
                    <a:cubicBezTo>
                      <a:pt x="39" y="2"/>
                      <a:pt x="38" y="2"/>
                      <a:pt x="38" y="2"/>
                    </a:cubicBezTo>
                    <a:cubicBezTo>
                      <a:pt x="37" y="2"/>
                      <a:pt x="36" y="2"/>
                      <a:pt x="35" y="2"/>
                    </a:cubicBezTo>
                    <a:cubicBezTo>
                      <a:pt x="35" y="2"/>
                      <a:pt x="34" y="2"/>
                      <a:pt x="34" y="2"/>
                    </a:cubicBezTo>
                    <a:cubicBezTo>
                      <a:pt x="33" y="3"/>
                      <a:pt x="32" y="3"/>
                      <a:pt x="32" y="3"/>
                    </a:cubicBezTo>
                    <a:cubicBezTo>
                      <a:pt x="30" y="4"/>
                      <a:pt x="29" y="4"/>
                      <a:pt x="29" y="5"/>
                    </a:cubicBezTo>
                    <a:cubicBezTo>
                      <a:pt x="25" y="2"/>
                      <a:pt x="20" y="0"/>
                      <a:pt x="14" y="3"/>
                    </a:cubicBezTo>
                    <a:cubicBezTo>
                      <a:pt x="10" y="4"/>
                      <a:pt x="6" y="8"/>
                      <a:pt x="3" y="1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37" name="Freeform 2055"/>
              <p:cNvSpPr/>
              <p:nvPr/>
            </p:nvSpPr>
            <p:spPr>
              <a:xfrm>
                <a:off x="4862470" y="6607215"/>
                <a:ext cx="168276" cy="292102"/>
              </a:xfrm>
              <a:custGeom>
                <a:avLst/>
                <a:gdLst>
                  <a:gd name="txL" fmla="*/ 0 w 45"/>
                  <a:gd name="txT" fmla="*/ 0 h 78"/>
                  <a:gd name="txR" fmla="*/ 45 w 45"/>
                  <a:gd name="txB" fmla="*/ 78 h 78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45" h="78">
                    <a:moveTo>
                      <a:pt x="0" y="41"/>
                    </a:moveTo>
                    <a:cubicBezTo>
                      <a:pt x="0" y="48"/>
                      <a:pt x="3" y="52"/>
                      <a:pt x="6" y="57"/>
                    </a:cubicBezTo>
                    <a:cubicBezTo>
                      <a:pt x="9" y="61"/>
                      <a:pt x="12" y="64"/>
                      <a:pt x="15" y="67"/>
                    </a:cubicBezTo>
                    <a:cubicBezTo>
                      <a:pt x="16" y="68"/>
                      <a:pt x="19" y="71"/>
                      <a:pt x="21" y="73"/>
                    </a:cubicBezTo>
                    <a:cubicBezTo>
                      <a:pt x="22" y="76"/>
                      <a:pt x="24" y="78"/>
                      <a:pt x="24" y="78"/>
                    </a:cubicBezTo>
                    <a:cubicBezTo>
                      <a:pt x="25" y="70"/>
                      <a:pt x="32" y="65"/>
                      <a:pt x="36" y="59"/>
                    </a:cubicBezTo>
                    <a:cubicBezTo>
                      <a:pt x="39" y="55"/>
                      <a:pt x="41" y="50"/>
                      <a:pt x="43" y="46"/>
                    </a:cubicBezTo>
                    <a:cubicBezTo>
                      <a:pt x="45" y="41"/>
                      <a:pt x="45" y="37"/>
                      <a:pt x="45" y="33"/>
                    </a:cubicBezTo>
                    <a:cubicBezTo>
                      <a:pt x="44" y="28"/>
                      <a:pt x="42" y="24"/>
                      <a:pt x="38" y="20"/>
                    </a:cubicBezTo>
                    <a:cubicBezTo>
                      <a:pt x="35" y="17"/>
                      <a:pt x="30" y="14"/>
                      <a:pt x="25" y="13"/>
                    </a:cubicBezTo>
                    <a:cubicBezTo>
                      <a:pt x="26" y="10"/>
                      <a:pt x="28" y="8"/>
                      <a:pt x="29" y="6"/>
                    </a:cubicBezTo>
                    <a:cubicBezTo>
                      <a:pt x="32" y="3"/>
                      <a:pt x="35" y="2"/>
                      <a:pt x="38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6" y="0"/>
                      <a:pt x="33" y="2"/>
                      <a:pt x="31" y="4"/>
                    </a:cubicBezTo>
                    <a:cubicBezTo>
                      <a:pt x="28" y="7"/>
                      <a:pt x="25" y="10"/>
                      <a:pt x="24" y="12"/>
                    </a:cubicBezTo>
                    <a:cubicBezTo>
                      <a:pt x="21" y="12"/>
                      <a:pt x="18" y="12"/>
                      <a:pt x="14" y="14"/>
                    </a:cubicBezTo>
                    <a:cubicBezTo>
                      <a:pt x="11" y="15"/>
                      <a:pt x="8" y="18"/>
                      <a:pt x="5" y="21"/>
                    </a:cubicBezTo>
                    <a:cubicBezTo>
                      <a:pt x="2" y="27"/>
                      <a:pt x="0" y="36"/>
                      <a:pt x="0" y="4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38" name="Freeform 2056"/>
              <p:cNvSpPr/>
              <p:nvPr/>
            </p:nvSpPr>
            <p:spPr>
              <a:xfrm>
                <a:off x="4119516" y="4822853"/>
                <a:ext cx="239714" cy="157164"/>
              </a:xfrm>
              <a:custGeom>
                <a:avLst/>
                <a:gdLst>
                  <a:gd name="txL" fmla="*/ 0 w 64"/>
                  <a:gd name="txT" fmla="*/ 0 h 42"/>
                  <a:gd name="txR" fmla="*/ 64 w 64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42">
                    <a:moveTo>
                      <a:pt x="23" y="41"/>
                    </a:moveTo>
                    <a:cubicBezTo>
                      <a:pt x="25" y="40"/>
                      <a:pt x="26" y="39"/>
                      <a:pt x="27" y="39"/>
                    </a:cubicBezTo>
                    <a:cubicBezTo>
                      <a:pt x="30" y="36"/>
                      <a:pt x="33" y="33"/>
                      <a:pt x="37" y="29"/>
                    </a:cubicBezTo>
                    <a:cubicBezTo>
                      <a:pt x="41" y="24"/>
                      <a:pt x="44" y="18"/>
                      <a:pt x="48" y="13"/>
                    </a:cubicBezTo>
                    <a:cubicBezTo>
                      <a:pt x="51" y="9"/>
                      <a:pt x="54" y="7"/>
                      <a:pt x="58" y="5"/>
                    </a:cubicBezTo>
                    <a:cubicBezTo>
                      <a:pt x="60" y="4"/>
                      <a:pt x="63" y="2"/>
                      <a:pt x="64" y="0"/>
                    </a:cubicBezTo>
                    <a:cubicBezTo>
                      <a:pt x="60" y="2"/>
                      <a:pt x="55" y="4"/>
                      <a:pt x="53" y="5"/>
                    </a:cubicBezTo>
                    <a:cubicBezTo>
                      <a:pt x="41" y="9"/>
                      <a:pt x="34" y="19"/>
                      <a:pt x="25" y="26"/>
                    </a:cubicBezTo>
                    <a:cubicBezTo>
                      <a:pt x="21" y="30"/>
                      <a:pt x="16" y="32"/>
                      <a:pt x="12" y="35"/>
                    </a:cubicBezTo>
                    <a:cubicBezTo>
                      <a:pt x="8" y="37"/>
                      <a:pt x="4" y="40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8" y="40"/>
                      <a:pt x="16" y="40"/>
                      <a:pt x="23" y="4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39" name="Picture 2057"/>
              <p:cNvPicPr>
                <a:picLocks noChangeAspect="1"/>
              </p:cNvPicPr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4192541" y="4810153"/>
                <a:ext cx="179389" cy="1809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740" name="Picture 2058"/>
              <p:cNvPicPr>
                <a:picLocks noChangeAspect="1"/>
              </p:cNvPicPr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105228" y="4757765"/>
                <a:ext cx="282577" cy="2365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41" name="Freeform 2059"/>
              <p:cNvSpPr/>
              <p:nvPr/>
            </p:nvSpPr>
            <p:spPr>
              <a:xfrm>
                <a:off x="4149678" y="4864128"/>
                <a:ext cx="111126" cy="66675"/>
              </a:xfrm>
              <a:custGeom>
                <a:avLst/>
                <a:gdLst>
                  <a:gd name="txL" fmla="*/ 0 w 30"/>
                  <a:gd name="txT" fmla="*/ 0 h 18"/>
                  <a:gd name="txR" fmla="*/ 30 w 30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18">
                    <a:moveTo>
                      <a:pt x="17" y="13"/>
                    </a:moveTo>
                    <a:cubicBezTo>
                      <a:pt x="22" y="10"/>
                      <a:pt x="26" y="6"/>
                      <a:pt x="30" y="3"/>
                    </a:cubicBezTo>
                    <a:cubicBezTo>
                      <a:pt x="27" y="4"/>
                      <a:pt x="25" y="6"/>
                      <a:pt x="22" y="6"/>
                    </a:cubicBezTo>
                    <a:cubicBezTo>
                      <a:pt x="19" y="7"/>
                      <a:pt x="16" y="5"/>
                      <a:pt x="13" y="3"/>
                    </a:cubicBezTo>
                    <a:cubicBezTo>
                      <a:pt x="11" y="2"/>
                      <a:pt x="10" y="0"/>
                      <a:pt x="8" y="0"/>
                    </a:cubicBezTo>
                    <a:cubicBezTo>
                      <a:pt x="4" y="5"/>
                      <a:pt x="3" y="11"/>
                      <a:pt x="0" y="17"/>
                    </a:cubicBezTo>
                    <a:cubicBezTo>
                      <a:pt x="6" y="18"/>
                      <a:pt x="13" y="14"/>
                      <a:pt x="17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42" name="Freeform 2060"/>
              <p:cNvSpPr/>
              <p:nvPr/>
            </p:nvSpPr>
            <p:spPr>
              <a:xfrm>
                <a:off x="4295729" y="4751415"/>
                <a:ext cx="179389" cy="214314"/>
              </a:xfrm>
              <a:custGeom>
                <a:avLst/>
                <a:gdLst>
                  <a:gd name="txL" fmla="*/ 0 w 48"/>
                  <a:gd name="txT" fmla="*/ 0 h 57"/>
                  <a:gd name="txR" fmla="*/ 48 w 48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57">
                    <a:moveTo>
                      <a:pt x="17" y="19"/>
                    </a:moveTo>
                    <a:cubicBezTo>
                      <a:pt x="16" y="21"/>
                      <a:pt x="15" y="26"/>
                      <a:pt x="14" y="28"/>
                    </a:cubicBezTo>
                    <a:cubicBezTo>
                      <a:pt x="12" y="31"/>
                      <a:pt x="13" y="34"/>
                      <a:pt x="12" y="38"/>
                    </a:cubicBezTo>
                    <a:cubicBezTo>
                      <a:pt x="10" y="46"/>
                      <a:pt x="7" y="52"/>
                      <a:pt x="0" y="56"/>
                    </a:cubicBezTo>
                    <a:cubicBezTo>
                      <a:pt x="0" y="56"/>
                      <a:pt x="0" y="57"/>
                      <a:pt x="0" y="57"/>
                    </a:cubicBezTo>
                    <a:cubicBezTo>
                      <a:pt x="8" y="53"/>
                      <a:pt x="14" y="48"/>
                      <a:pt x="19" y="41"/>
                    </a:cubicBezTo>
                    <a:cubicBezTo>
                      <a:pt x="22" y="36"/>
                      <a:pt x="25" y="25"/>
                      <a:pt x="21" y="18"/>
                    </a:cubicBezTo>
                    <a:cubicBezTo>
                      <a:pt x="24" y="13"/>
                      <a:pt x="29" y="13"/>
                      <a:pt x="33" y="11"/>
                    </a:cubicBezTo>
                    <a:cubicBezTo>
                      <a:pt x="36" y="10"/>
                      <a:pt x="39" y="10"/>
                      <a:pt x="42" y="8"/>
                    </a:cubicBezTo>
                    <a:cubicBezTo>
                      <a:pt x="44" y="6"/>
                      <a:pt x="46" y="4"/>
                      <a:pt x="48" y="2"/>
                    </a:cubicBezTo>
                    <a:cubicBezTo>
                      <a:pt x="47" y="2"/>
                      <a:pt x="46" y="1"/>
                      <a:pt x="46" y="0"/>
                    </a:cubicBezTo>
                    <a:cubicBezTo>
                      <a:pt x="45" y="3"/>
                      <a:pt x="44" y="5"/>
                      <a:pt x="41" y="7"/>
                    </a:cubicBezTo>
                    <a:cubicBezTo>
                      <a:pt x="39" y="8"/>
                      <a:pt x="35" y="9"/>
                      <a:pt x="32" y="11"/>
                    </a:cubicBezTo>
                    <a:cubicBezTo>
                      <a:pt x="28" y="12"/>
                      <a:pt x="22" y="14"/>
                      <a:pt x="20" y="17"/>
                    </a:cubicBezTo>
                    <a:cubicBezTo>
                      <a:pt x="19" y="18"/>
                      <a:pt x="18" y="18"/>
                      <a:pt x="17" y="1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43" name="Freeform 2061"/>
              <p:cNvSpPr>
                <a:spLocks noEditPoints="1"/>
              </p:cNvSpPr>
              <p:nvPr/>
            </p:nvSpPr>
            <p:spPr>
              <a:xfrm>
                <a:off x="4130628" y="4806978"/>
                <a:ext cx="239714" cy="165101"/>
              </a:xfrm>
              <a:custGeom>
                <a:avLst/>
                <a:gdLst>
                  <a:gd name="txL" fmla="*/ 0 w 64"/>
                  <a:gd name="txT" fmla="*/ 0 h 44"/>
                  <a:gd name="txR" fmla="*/ 64 w 64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44">
                    <a:moveTo>
                      <a:pt x="34" y="11"/>
                    </a:moveTo>
                    <a:cubicBezTo>
                      <a:pt x="34" y="11"/>
                      <a:pt x="35" y="11"/>
                      <a:pt x="35" y="11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9" y="10"/>
                      <a:pt x="41" y="10"/>
                      <a:pt x="43" y="10"/>
                    </a:cubicBezTo>
                    <a:cubicBezTo>
                      <a:pt x="42" y="10"/>
                      <a:pt x="41" y="11"/>
                      <a:pt x="40" y="11"/>
                    </a:cubicBezTo>
                    <a:cubicBezTo>
                      <a:pt x="39" y="12"/>
                      <a:pt x="38" y="13"/>
                      <a:pt x="37" y="14"/>
                    </a:cubicBezTo>
                    <a:cubicBezTo>
                      <a:pt x="35" y="15"/>
                      <a:pt x="34" y="17"/>
                      <a:pt x="3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2" y="19"/>
                      <a:pt x="31" y="19"/>
                      <a:pt x="30" y="20"/>
                    </a:cubicBezTo>
                    <a:cubicBezTo>
                      <a:pt x="29" y="20"/>
                      <a:pt x="29" y="21"/>
                      <a:pt x="28" y="21"/>
                    </a:cubicBezTo>
                    <a:cubicBezTo>
                      <a:pt x="27" y="21"/>
                      <a:pt x="26" y="21"/>
                      <a:pt x="25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0" y="19"/>
                      <a:pt x="20" y="19"/>
                      <a:pt x="19" y="19"/>
                    </a:cubicBezTo>
                    <a:cubicBezTo>
                      <a:pt x="18" y="18"/>
                      <a:pt x="18" y="18"/>
                      <a:pt x="17" y="17"/>
                    </a:cubicBezTo>
                    <a:cubicBezTo>
                      <a:pt x="16" y="17"/>
                      <a:pt x="15" y="16"/>
                      <a:pt x="14" y="15"/>
                    </a:cubicBezTo>
                    <a:cubicBezTo>
                      <a:pt x="16" y="17"/>
                      <a:pt x="17" y="18"/>
                      <a:pt x="19" y="19"/>
                    </a:cubicBezTo>
                    <a:cubicBezTo>
                      <a:pt x="19" y="20"/>
                      <a:pt x="20" y="20"/>
                      <a:pt x="20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3" y="21"/>
                      <a:pt x="24" y="21"/>
                      <a:pt x="25" y="22"/>
                    </a:cubicBezTo>
                    <a:cubicBezTo>
                      <a:pt x="26" y="22"/>
                      <a:pt x="27" y="22"/>
                      <a:pt x="28" y="22"/>
                    </a:cubicBezTo>
                    <a:cubicBezTo>
                      <a:pt x="28" y="22"/>
                      <a:pt x="28" y="22"/>
                      <a:pt x="29" y="22"/>
                    </a:cubicBezTo>
                    <a:cubicBezTo>
                      <a:pt x="28" y="22"/>
                      <a:pt x="28" y="23"/>
                      <a:pt x="28" y="23"/>
                    </a:cubicBezTo>
                    <a:cubicBezTo>
                      <a:pt x="27" y="23"/>
                      <a:pt x="27" y="24"/>
                      <a:pt x="26" y="24"/>
                    </a:cubicBezTo>
                    <a:cubicBezTo>
                      <a:pt x="26" y="25"/>
                      <a:pt x="25" y="25"/>
                      <a:pt x="24" y="26"/>
                    </a:cubicBezTo>
                    <a:cubicBezTo>
                      <a:pt x="22" y="27"/>
                      <a:pt x="21" y="28"/>
                      <a:pt x="19" y="29"/>
                    </a:cubicBezTo>
                    <a:cubicBezTo>
                      <a:pt x="18" y="29"/>
                      <a:pt x="17" y="30"/>
                      <a:pt x="16" y="30"/>
                    </a:cubicBezTo>
                    <a:cubicBezTo>
                      <a:pt x="15" y="30"/>
                      <a:pt x="14" y="31"/>
                      <a:pt x="13" y="31"/>
                    </a:cubicBezTo>
                    <a:cubicBezTo>
                      <a:pt x="12" y="31"/>
                      <a:pt x="11" y="32"/>
                      <a:pt x="10" y="32"/>
                    </a:cubicBezTo>
                    <a:cubicBezTo>
                      <a:pt x="9" y="32"/>
                      <a:pt x="8" y="32"/>
                      <a:pt x="7" y="32"/>
                    </a:cubicBezTo>
                    <a:cubicBezTo>
                      <a:pt x="9" y="32"/>
                      <a:pt x="11" y="32"/>
                      <a:pt x="13" y="32"/>
                    </a:cubicBezTo>
                    <a:cubicBezTo>
                      <a:pt x="15" y="31"/>
                      <a:pt x="17" y="31"/>
                      <a:pt x="19" y="30"/>
                    </a:cubicBezTo>
                    <a:cubicBezTo>
                      <a:pt x="21" y="29"/>
                      <a:pt x="22" y="29"/>
                      <a:pt x="23" y="28"/>
                    </a:cubicBezTo>
                    <a:cubicBezTo>
                      <a:pt x="22" y="29"/>
                      <a:pt x="21" y="30"/>
                      <a:pt x="20" y="31"/>
                    </a:cubicBezTo>
                    <a:cubicBezTo>
                      <a:pt x="19" y="32"/>
                      <a:pt x="17" y="33"/>
                      <a:pt x="16" y="34"/>
                    </a:cubicBezTo>
                    <a:cubicBezTo>
                      <a:pt x="14" y="36"/>
                      <a:pt x="11" y="38"/>
                      <a:pt x="8" y="40"/>
                    </a:cubicBezTo>
                    <a:cubicBezTo>
                      <a:pt x="6" y="41"/>
                      <a:pt x="3" y="43"/>
                      <a:pt x="0" y="44"/>
                    </a:cubicBezTo>
                    <a:cubicBezTo>
                      <a:pt x="6" y="42"/>
                      <a:pt x="11" y="39"/>
                      <a:pt x="17" y="35"/>
                    </a:cubicBezTo>
                    <a:cubicBezTo>
                      <a:pt x="18" y="34"/>
                      <a:pt x="19" y="33"/>
                      <a:pt x="20" y="32"/>
                    </a:cubicBezTo>
                    <a:cubicBezTo>
                      <a:pt x="22" y="31"/>
                      <a:pt x="23" y="30"/>
                      <a:pt x="24" y="29"/>
                    </a:cubicBezTo>
                    <a:cubicBezTo>
                      <a:pt x="26" y="27"/>
                      <a:pt x="29" y="24"/>
                      <a:pt x="31" y="22"/>
                    </a:cubicBezTo>
                    <a:cubicBezTo>
                      <a:pt x="33" y="20"/>
                      <a:pt x="35" y="18"/>
                      <a:pt x="38" y="16"/>
                    </a:cubicBezTo>
                    <a:cubicBezTo>
                      <a:pt x="39" y="15"/>
                      <a:pt x="40" y="14"/>
                      <a:pt x="42" y="13"/>
                    </a:cubicBezTo>
                    <a:cubicBezTo>
                      <a:pt x="43" y="12"/>
                      <a:pt x="44" y="12"/>
                      <a:pt x="46" y="11"/>
                    </a:cubicBezTo>
                    <a:cubicBezTo>
                      <a:pt x="47" y="10"/>
                      <a:pt x="48" y="10"/>
                      <a:pt x="50" y="10"/>
                    </a:cubicBezTo>
                    <a:cubicBezTo>
                      <a:pt x="51" y="9"/>
                      <a:pt x="52" y="9"/>
                      <a:pt x="53" y="9"/>
                    </a:cubicBezTo>
                    <a:cubicBezTo>
                      <a:pt x="52" y="10"/>
                      <a:pt x="51" y="11"/>
                      <a:pt x="49" y="12"/>
                    </a:cubicBezTo>
                    <a:cubicBezTo>
                      <a:pt x="48" y="13"/>
                      <a:pt x="47" y="14"/>
                      <a:pt x="47" y="14"/>
                    </a:cubicBezTo>
                    <a:cubicBezTo>
                      <a:pt x="46" y="15"/>
                      <a:pt x="45" y="16"/>
                      <a:pt x="44" y="17"/>
                    </a:cubicBezTo>
                    <a:cubicBezTo>
                      <a:pt x="43" y="19"/>
                      <a:pt x="42" y="21"/>
                      <a:pt x="40" y="23"/>
                    </a:cubicBezTo>
                    <a:cubicBezTo>
                      <a:pt x="39" y="25"/>
                      <a:pt x="38" y="27"/>
                      <a:pt x="37" y="29"/>
                    </a:cubicBezTo>
                    <a:cubicBezTo>
                      <a:pt x="36" y="31"/>
                      <a:pt x="34" y="32"/>
                      <a:pt x="33" y="34"/>
                    </a:cubicBezTo>
                    <a:cubicBezTo>
                      <a:pt x="31" y="36"/>
                      <a:pt x="30" y="37"/>
                      <a:pt x="28" y="39"/>
                    </a:cubicBezTo>
                    <a:cubicBezTo>
                      <a:pt x="26" y="40"/>
                      <a:pt x="25" y="42"/>
                      <a:pt x="23" y="43"/>
                    </a:cubicBezTo>
                    <a:cubicBezTo>
                      <a:pt x="27" y="41"/>
                      <a:pt x="30" y="38"/>
                      <a:pt x="33" y="35"/>
                    </a:cubicBezTo>
                    <a:cubicBezTo>
                      <a:pt x="35" y="33"/>
                      <a:pt x="36" y="31"/>
                      <a:pt x="38" y="29"/>
                    </a:cubicBezTo>
                    <a:cubicBezTo>
                      <a:pt x="39" y="27"/>
                      <a:pt x="40" y="25"/>
                      <a:pt x="41" y="23"/>
                    </a:cubicBezTo>
                    <a:cubicBezTo>
                      <a:pt x="43" y="21"/>
                      <a:pt x="44" y="19"/>
                      <a:pt x="45" y="18"/>
                    </a:cubicBezTo>
                    <a:cubicBezTo>
                      <a:pt x="46" y="17"/>
                      <a:pt x="47" y="16"/>
                      <a:pt x="48" y="15"/>
                    </a:cubicBezTo>
                    <a:cubicBezTo>
                      <a:pt x="48" y="15"/>
                      <a:pt x="49" y="14"/>
                      <a:pt x="50" y="13"/>
                    </a:cubicBezTo>
                    <a:cubicBezTo>
                      <a:pt x="52" y="12"/>
                      <a:pt x="54" y="10"/>
                      <a:pt x="55" y="9"/>
                    </a:cubicBezTo>
                    <a:cubicBezTo>
                      <a:pt x="56" y="8"/>
                      <a:pt x="57" y="8"/>
                      <a:pt x="58" y="7"/>
                    </a:cubicBezTo>
                    <a:cubicBezTo>
                      <a:pt x="58" y="7"/>
                      <a:pt x="59" y="7"/>
                      <a:pt x="59" y="7"/>
                    </a:cubicBezTo>
                    <a:cubicBezTo>
                      <a:pt x="59" y="7"/>
                      <a:pt x="59" y="7"/>
                      <a:pt x="59" y="6"/>
                    </a:cubicBezTo>
                    <a:cubicBezTo>
                      <a:pt x="58" y="9"/>
                      <a:pt x="58" y="11"/>
                      <a:pt x="57" y="13"/>
                    </a:cubicBezTo>
                    <a:cubicBezTo>
                      <a:pt x="57" y="14"/>
                      <a:pt x="56" y="16"/>
                      <a:pt x="56" y="18"/>
                    </a:cubicBezTo>
                    <a:cubicBezTo>
                      <a:pt x="56" y="19"/>
                      <a:pt x="55" y="21"/>
                      <a:pt x="55" y="22"/>
                    </a:cubicBezTo>
                    <a:cubicBezTo>
                      <a:pt x="55" y="26"/>
                      <a:pt x="54" y="29"/>
                      <a:pt x="52" y="31"/>
                    </a:cubicBezTo>
                    <a:cubicBezTo>
                      <a:pt x="52" y="33"/>
                      <a:pt x="51" y="34"/>
                      <a:pt x="50" y="36"/>
                    </a:cubicBezTo>
                    <a:cubicBezTo>
                      <a:pt x="49" y="37"/>
                      <a:pt x="48" y="38"/>
                      <a:pt x="47" y="39"/>
                    </a:cubicBezTo>
                    <a:cubicBezTo>
                      <a:pt x="49" y="37"/>
                      <a:pt x="51" y="35"/>
                      <a:pt x="53" y="32"/>
                    </a:cubicBezTo>
                    <a:cubicBezTo>
                      <a:pt x="54" y="30"/>
                      <a:pt x="55" y="29"/>
                      <a:pt x="55" y="27"/>
                    </a:cubicBezTo>
                    <a:cubicBezTo>
                      <a:pt x="55" y="27"/>
                      <a:pt x="56" y="26"/>
                      <a:pt x="56" y="25"/>
                    </a:cubicBezTo>
                    <a:cubicBezTo>
                      <a:pt x="56" y="25"/>
                      <a:pt x="56" y="24"/>
                      <a:pt x="56" y="24"/>
                    </a:cubicBezTo>
                    <a:cubicBezTo>
                      <a:pt x="56" y="23"/>
                      <a:pt x="56" y="23"/>
                      <a:pt x="56" y="23"/>
                    </a:cubicBezTo>
                    <a:cubicBezTo>
                      <a:pt x="57" y="19"/>
                      <a:pt x="58" y="16"/>
                      <a:pt x="59" y="13"/>
                    </a:cubicBezTo>
                    <a:cubicBezTo>
                      <a:pt x="59" y="12"/>
                      <a:pt x="60" y="10"/>
                      <a:pt x="60" y="9"/>
                    </a:cubicBezTo>
                    <a:cubicBezTo>
                      <a:pt x="61" y="8"/>
                      <a:pt x="61" y="6"/>
                      <a:pt x="61" y="5"/>
                    </a:cubicBezTo>
                    <a:cubicBezTo>
                      <a:pt x="62" y="5"/>
                      <a:pt x="63" y="5"/>
                      <a:pt x="63" y="4"/>
                    </a:cubicBezTo>
                    <a:cubicBezTo>
                      <a:pt x="64" y="4"/>
                      <a:pt x="64" y="3"/>
                      <a:pt x="64" y="2"/>
                    </a:cubicBezTo>
                    <a:cubicBezTo>
                      <a:pt x="63" y="2"/>
                      <a:pt x="63" y="2"/>
                      <a:pt x="62" y="2"/>
                    </a:cubicBezTo>
                    <a:cubicBezTo>
                      <a:pt x="61" y="3"/>
                      <a:pt x="60" y="4"/>
                      <a:pt x="58" y="4"/>
                    </a:cubicBezTo>
                    <a:cubicBezTo>
                      <a:pt x="57" y="5"/>
                      <a:pt x="56" y="5"/>
                      <a:pt x="56" y="5"/>
                    </a:cubicBezTo>
                    <a:cubicBezTo>
                      <a:pt x="55" y="5"/>
                      <a:pt x="55" y="5"/>
                      <a:pt x="55" y="5"/>
                    </a:cubicBezTo>
                    <a:cubicBezTo>
                      <a:pt x="54" y="5"/>
                      <a:pt x="53" y="4"/>
                      <a:pt x="53" y="4"/>
                    </a:cubicBezTo>
                    <a:cubicBezTo>
                      <a:pt x="53" y="4"/>
                      <a:pt x="52" y="4"/>
                      <a:pt x="52" y="4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0" y="2"/>
                      <a:pt x="49" y="2"/>
                      <a:pt x="48" y="2"/>
                    </a:cubicBezTo>
                    <a:cubicBezTo>
                      <a:pt x="47" y="1"/>
                      <a:pt x="45" y="1"/>
                      <a:pt x="44" y="1"/>
                    </a:cubicBezTo>
                    <a:cubicBezTo>
                      <a:pt x="43" y="1"/>
                      <a:pt x="42" y="1"/>
                      <a:pt x="41" y="1"/>
                    </a:cubicBezTo>
                    <a:cubicBezTo>
                      <a:pt x="41" y="0"/>
                      <a:pt x="40" y="0"/>
                      <a:pt x="39" y="0"/>
                    </a:cubicBezTo>
                    <a:cubicBezTo>
                      <a:pt x="40" y="0"/>
                      <a:pt x="41" y="1"/>
                      <a:pt x="41" y="1"/>
                    </a:cubicBezTo>
                    <a:cubicBezTo>
                      <a:pt x="42" y="1"/>
                      <a:pt x="43" y="1"/>
                      <a:pt x="44" y="2"/>
                    </a:cubicBezTo>
                    <a:cubicBezTo>
                      <a:pt x="45" y="2"/>
                      <a:pt x="47" y="3"/>
                      <a:pt x="48" y="3"/>
                    </a:cubicBezTo>
                    <a:cubicBezTo>
                      <a:pt x="49" y="3"/>
                      <a:pt x="49" y="4"/>
                      <a:pt x="50" y="4"/>
                    </a:cubicBezTo>
                    <a:cubicBezTo>
                      <a:pt x="50" y="4"/>
                      <a:pt x="50" y="4"/>
                      <a:pt x="51" y="4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1" y="5"/>
                      <a:pt x="52" y="5"/>
                      <a:pt x="52" y="5"/>
                    </a:cubicBezTo>
                    <a:cubicBezTo>
                      <a:pt x="52" y="6"/>
                      <a:pt x="53" y="6"/>
                      <a:pt x="53" y="6"/>
                    </a:cubicBezTo>
                    <a:cubicBezTo>
                      <a:pt x="53" y="6"/>
                      <a:pt x="52" y="7"/>
                      <a:pt x="51" y="7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2" y="8"/>
                      <a:pt x="40" y="9"/>
                      <a:pt x="37" y="9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0"/>
                      <a:pt x="34" y="10"/>
                      <a:pt x="33" y="10"/>
                    </a:cubicBezTo>
                    <a:cubicBezTo>
                      <a:pt x="32" y="10"/>
                      <a:pt x="31" y="10"/>
                      <a:pt x="30" y="10"/>
                    </a:cubicBezTo>
                    <a:cubicBezTo>
                      <a:pt x="28" y="10"/>
                      <a:pt x="27" y="10"/>
                      <a:pt x="26" y="9"/>
                    </a:cubicBezTo>
                    <a:cubicBezTo>
                      <a:pt x="25" y="9"/>
                      <a:pt x="23" y="9"/>
                      <a:pt x="22" y="8"/>
                    </a:cubicBezTo>
                    <a:cubicBezTo>
                      <a:pt x="25" y="10"/>
                      <a:pt x="27" y="10"/>
                      <a:pt x="30" y="10"/>
                    </a:cubicBezTo>
                    <a:cubicBezTo>
                      <a:pt x="31" y="11"/>
                      <a:pt x="32" y="11"/>
                      <a:pt x="34" y="11"/>
                    </a:cubicBezTo>
                    <a:close/>
                    <a:moveTo>
                      <a:pt x="29" y="22"/>
                    </a:move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44" name="Freeform 2062"/>
              <p:cNvSpPr/>
              <p:nvPr/>
            </p:nvSpPr>
            <p:spPr>
              <a:xfrm>
                <a:off x="4337005" y="4641877"/>
                <a:ext cx="338140" cy="128588"/>
              </a:xfrm>
              <a:custGeom>
                <a:avLst/>
                <a:gdLst>
                  <a:gd name="txL" fmla="*/ 0 w 90"/>
                  <a:gd name="txT" fmla="*/ 0 h 34"/>
                  <a:gd name="txR" fmla="*/ 90 w 90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0" h="34">
                    <a:moveTo>
                      <a:pt x="28" y="34"/>
                    </a:moveTo>
                    <a:cubicBezTo>
                      <a:pt x="29" y="34"/>
                      <a:pt x="31" y="33"/>
                      <a:pt x="32" y="33"/>
                    </a:cubicBezTo>
                    <a:cubicBezTo>
                      <a:pt x="38" y="31"/>
                      <a:pt x="42" y="28"/>
                      <a:pt x="47" y="25"/>
                    </a:cubicBezTo>
                    <a:cubicBezTo>
                      <a:pt x="55" y="21"/>
                      <a:pt x="60" y="14"/>
                      <a:pt x="67" y="9"/>
                    </a:cubicBezTo>
                    <a:cubicBezTo>
                      <a:pt x="71" y="6"/>
                      <a:pt x="76" y="4"/>
                      <a:pt x="81" y="3"/>
                    </a:cubicBezTo>
                    <a:cubicBezTo>
                      <a:pt x="84" y="3"/>
                      <a:pt x="87" y="1"/>
                      <a:pt x="90" y="0"/>
                    </a:cubicBezTo>
                    <a:cubicBezTo>
                      <a:pt x="84" y="1"/>
                      <a:pt x="77" y="1"/>
                      <a:pt x="74" y="2"/>
                    </a:cubicBezTo>
                    <a:cubicBezTo>
                      <a:pt x="59" y="3"/>
                      <a:pt x="47" y="11"/>
                      <a:pt x="34" y="17"/>
                    </a:cubicBezTo>
                    <a:cubicBezTo>
                      <a:pt x="28" y="20"/>
                      <a:pt x="22" y="22"/>
                      <a:pt x="16" y="24"/>
                    </a:cubicBezTo>
                    <a:cubicBezTo>
                      <a:pt x="11" y="25"/>
                      <a:pt x="5" y="26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0" y="28"/>
                      <a:pt x="19" y="31"/>
                      <a:pt x="28" y="3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45" name="Freeform 2065"/>
              <p:cNvSpPr/>
              <p:nvPr/>
            </p:nvSpPr>
            <p:spPr>
              <a:xfrm>
                <a:off x="4389392" y="4627589"/>
                <a:ext cx="150813" cy="77788"/>
              </a:xfrm>
              <a:custGeom>
                <a:avLst/>
                <a:gdLst>
                  <a:gd name="txL" fmla="*/ 0 w 40"/>
                  <a:gd name="txT" fmla="*/ 0 h 21"/>
                  <a:gd name="txR" fmla="*/ 40 w 40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21">
                    <a:moveTo>
                      <a:pt x="21" y="18"/>
                    </a:moveTo>
                    <a:cubicBezTo>
                      <a:pt x="28" y="18"/>
                      <a:pt x="34" y="14"/>
                      <a:pt x="40" y="11"/>
                    </a:cubicBezTo>
                    <a:cubicBezTo>
                      <a:pt x="37" y="12"/>
                      <a:pt x="33" y="13"/>
                      <a:pt x="30" y="13"/>
                    </a:cubicBezTo>
                    <a:cubicBezTo>
                      <a:pt x="25" y="13"/>
                      <a:pt x="22" y="9"/>
                      <a:pt x="20" y="6"/>
                    </a:cubicBezTo>
                    <a:cubicBezTo>
                      <a:pt x="18" y="4"/>
                      <a:pt x="17" y="2"/>
                      <a:pt x="15" y="0"/>
                    </a:cubicBezTo>
                    <a:cubicBezTo>
                      <a:pt x="9" y="6"/>
                      <a:pt x="5" y="12"/>
                      <a:pt x="0" y="18"/>
                    </a:cubicBezTo>
                    <a:cubicBezTo>
                      <a:pt x="6" y="21"/>
                      <a:pt x="16" y="19"/>
                      <a:pt x="21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46" name="Freeform 2066"/>
              <p:cNvSpPr/>
              <p:nvPr/>
            </p:nvSpPr>
            <p:spPr>
              <a:xfrm>
                <a:off x="4551318" y="4592664"/>
                <a:ext cx="280989" cy="192089"/>
              </a:xfrm>
              <a:custGeom>
                <a:avLst/>
                <a:gdLst>
                  <a:gd name="txL" fmla="*/ 0 w 75"/>
                  <a:gd name="txT" fmla="*/ 0 h 51"/>
                  <a:gd name="txR" fmla="*/ 75 w 75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5" h="51">
                    <a:moveTo>
                      <a:pt x="33" y="13"/>
                    </a:moveTo>
                    <a:cubicBezTo>
                      <a:pt x="31" y="15"/>
                      <a:pt x="28" y="20"/>
                      <a:pt x="26" y="22"/>
                    </a:cubicBezTo>
                    <a:cubicBezTo>
                      <a:pt x="23" y="25"/>
                      <a:pt x="22" y="29"/>
                      <a:pt x="20" y="33"/>
                    </a:cubicBezTo>
                    <a:cubicBezTo>
                      <a:pt x="15" y="42"/>
                      <a:pt x="9" y="48"/>
                      <a:pt x="0" y="51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10" y="50"/>
                      <a:pt x="20" y="46"/>
                      <a:pt x="27" y="39"/>
                    </a:cubicBezTo>
                    <a:cubicBezTo>
                      <a:pt x="32" y="35"/>
                      <a:pt x="40" y="23"/>
                      <a:pt x="38" y="13"/>
                    </a:cubicBezTo>
                    <a:cubicBezTo>
                      <a:pt x="43" y="8"/>
                      <a:pt x="48" y="9"/>
                      <a:pt x="54" y="9"/>
                    </a:cubicBezTo>
                    <a:cubicBezTo>
                      <a:pt x="58" y="9"/>
                      <a:pt x="62" y="9"/>
                      <a:pt x="66" y="8"/>
                    </a:cubicBezTo>
                    <a:cubicBezTo>
                      <a:pt x="69" y="7"/>
                      <a:pt x="72" y="5"/>
                      <a:pt x="75" y="3"/>
                    </a:cubicBezTo>
                    <a:cubicBezTo>
                      <a:pt x="74" y="3"/>
                      <a:pt x="73" y="2"/>
                      <a:pt x="73" y="0"/>
                    </a:cubicBezTo>
                    <a:cubicBezTo>
                      <a:pt x="71" y="3"/>
                      <a:pt x="69" y="5"/>
                      <a:pt x="66" y="6"/>
                    </a:cubicBezTo>
                    <a:cubicBezTo>
                      <a:pt x="62" y="7"/>
                      <a:pt x="57" y="8"/>
                      <a:pt x="53" y="8"/>
                    </a:cubicBezTo>
                    <a:cubicBezTo>
                      <a:pt x="48" y="8"/>
                      <a:pt x="41" y="8"/>
                      <a:pt x="37" y="11"/>
                    </a:cubicBezTo>
                    <a:cubicBezTo>
                      <a:pt x="36" y="12"/>
                      <a:pt x="34" y="12"/>
                      <a:pt x="33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47" name="Freeform 2068"/>
              <p:cNvSpPr/>
              <p:nvPr/>
            </p:nvSpPr>
            <p:spPr>
              <a:xfrm>
                <a:off x="4490993" y="4837141"/>
                <a:ext cx="217489" cy="158751"/>
              </a:xfrm>
              <a:custGeom>
                <a:avLst/>
                <a:gdLst>
                  <a:gd name="txL" fmla="*/ 0 w 58"/>
                  <a:gd name="txT" fmla="*/ 0 h 42"/>
                  <a:gd name="txR" fmla="*/ 58 w 58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42">
                    <a:moveTo>
                      <a:pt x="21" y="40"/>
                    </a:moveTo>
                    <a:cubicBezTo>
                      <a:pt x="22" y="39"/>
                      <a:pt x="23" y="39"/>
                      <a:pt x="24" y="38"/>
                    </a:cubicBezTo>
                    <a:cubicBezTo>
                      <a:pt x="28" y="35"/>
                      <a:pt x="30" y="32"/>
                      <a:pt x="33" y="29"/>
                    </a:cubicBezTo>
                    <a:cubicBezTo>
                      <a:pt x="37" y="24"/>
                      <a:pt x="40" y="18"/>
                      <a:pt x="43" y="13"/>
                    </a:cubicBezTo>
                    <a:cubicBezTo>
                      <a:pt x="46" y="9"/>
                      <a:pt x="49" y="7"/>
                      <a:pt x="52" y="5"/>
                    </a:cubicBezTo>
                    <a:cubicBezTo>
                      <a:pt x="54" y="4"/>
                      <a:pt x="56" y="2"/>
                      <a:pt x="58" y="0"/>
                    </a:cubicBezTo>
                    <a:cubicBezTo>
                      <a:pt x="54" y="2"/>
                      <a:pt x="49" y="4"/>
                      <a:pt x="47" y="5"/>
                    </a:cubicBezTo>
                    <a:cubicBezTo>
                      <a:pt x="37" y="10"/>
                      <a:pt x="30" y="19"/>
                      <a:pt x="22" y="26"/>
                    </a:cubicBezTo>
                    <a:cubicBezTo>
                      <a:pt x="18" y="30"/>
                      <a:pt x="14" y="32"/>
                      <a:pt x="10" y="35"/>
                    </a:cubicBezTo>
                    <a:cubicBezTo>
                      <a:pt x="7" y="37"/>
                      <a:pt x="3" y="40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7" y="40"/>
                      <a:pt x="14" y="40"/>
                      <a:pt x="21" y="4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48" name="Picture 2069"/>
              <p:cNvPicPr>
                <a:picLocks noChangeAspect="1"/>
              </p:cNvPicPr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4556081" y="4821265"/>
                <a:ext cx="168276" cy="1809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749" name="Picture 2070"/>
              <p:cNvPicPr>
                <a:picLocks noChangeAspect="1"/>
              </p:cNvPicPr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475118" y="4784753"/>
                <a:ext cx="258764" cy="225427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50" name="Freeform 2071"/>
              <p:cNvSpPr/>
              <p:nvPr/>
            </p:nvSpPr>
            <p:spPr>
              <a:xfrm>
                <a:off x="4516393" y="4883178"/>
                <a:ext cx="98426" cy="63500"/>
              </a:xfrm>
              <a:custGeom>
                <a:avLst/>
                <a:gdLst>
                  <a:gd name="txL" fmla="*/ 0 w 26"/>
                  <a:gd name="txT" fmla="*/ 0 h 17"/>
                  <a:gd name="txR" fmla="*/ 26 w 26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17">
                    <a:moveTo>
                      <a:pt x="15" y="12"/>
                    </a:moveTo>
                    <a:cubicBezTo>
                      <a:pt x="20" y="9"/>
                      <a:pt x="23" y="6"/>
                      <a:pt x="26" y="2"/>
                    </a:cubicBezTo>
                    <a:cubicBezTo>
                      <a:pt x="24" y="3"/>
                      <a:pt x="22" y="5"/>
                      <a:pt x="20" y="6"/>
                    </a:cubicBezTo>
                    <a:cubicBezTo>
                      <a:pt x="16" y="7"/>
                      <a:pt x="14" y="5"/>
                      <a:pt x="11" y="3"/>
                    </a:cubicBezTo>
                    <a:cubicBezTo>
                      <a:pt x="9" y="2"/>
                      <a:pt x="8" y="1"/>
                      <a:pt x="6" y="0"/>
                    </a:cubicBezTo>
                    <a:cubicBezTo>
                      <a:pt x="3" y="6"/>
                      <a:pt x="1" y="11"/>
                      <a:pt x="0" y="17"/>
                    </a:cubicBezTo>
                    <a:cubicBezTo>
                      <a:pt x="5" y="17"/>
                      <a:pt x="11" y="14"/>
                      <a:pt x="15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51" name="Freeform 2072"/>
              <p:cNvSpPr/>
              <p:nvPr/>
            </p:nvSpPr>
            <p:spPr>
              <a:xfrm>
                <a:off x="4652919" y="4765703"/>
                <a:ext cx="160338" cy="206376"/>
              </a:xfrm>
              <a:custGeom>
                <a:avLst/>
                <a:gdLst>
                  <a:gd name="txL" fmla="*/ 0 w 43"/>
                  <a:gd name="txT" fmla="*/ 0 h 55"/>
                  <a:gd name="txR" fmla="*/ 43 w 43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3" h="55">
                    <a:moveTo>
                      <a:pt x="15" y="19"/>
                    </a:moveTo>
                    <a:cubicBezTo>
                      <a:pt x="14" y="21"/>
                      <a:pt x="13" y="25"/>
                      <a:pt x="12" y="27"/>
                    </a:cubicBezTo>
                    <a:cubicBezTo>
                      <a:pt x="10" y="31"/>
                      <a:pt x="11" y="34"/>
                      <a:pt x="10" y="37"/>
                    </a:cubicBezTo>
                    <a:cubicBezTo>
                      <a:pt x="9" y="44"/>
                      <a:pt x="6" y="50"/>
                      <a:pt x="0" y="55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7" y="52"/>
                      <a:pt x="13" y="46"/>
                      <a:pt x="17" y="39"/>
                    </a:cubicBezTo>
                    <a:cubicBezTo>
                      <a:pt x="19" y="35"/>
                      <a:pt x="22" y="25"/>
                      <a:pt x="18" y="18"/>
                    </a:cubicBezTo>
                    <a:cubicBezTo>
                      <a:pt x="21" y="13"/>
                      <a:pt x="25" y="13"/>
                      <a:pt x="29" y="11"/>
                    </a:cubicBezTo>
                    <a:cubicBezTo>
                      <a:pt x="32" y="10"/>
                      <a:pt x="35" y="9"/>
                      <a:pt x="37" y="7"/>
                    </a:cubicBezTo>
                    <a:cubicBezTo>
                      <a:pt x="39" y="6"/>
                      <a:pt x="41" y="4"/>
                      <a:pt x="43" y="2"/>
                    </a:cubicBezTo>
                    <a:cubicBezTo>
                      <a:pt x="42" y="2"/>
                      <a:pt x="41" y="1"/>
                      <a:pt x="41" y="0"/>
                    </a:cubicBezTo>
                    <a:cubicBezTo>
                      <a:pt x="40" y="3"/>
                      <a:pt x="39" y="5"/>
                      <a:pt x="37" y="7"/>
                    </a:cubicBezTo>
                    <a:cubicBezTo>
                      <a:pt x="34" y="8"/>
                      <a:pt x="31" y="10"/>
                      <a:pt x="28" y="11"/>
                    </a:cubicBezTo>
                    <a:cubicBezTo>
                      <a:pt x="24" y="12"/>
                      <a:pt x="19" y="14"/>
                      <a:pt x="17" y="17"/>
                    </a:cubicBezTo>
                    <a:cubicBezTo>
                      <a:pt x="16" y="18"/>
                      <a:pt x="16" y="18"/>
                      <a:pt x="15" y="1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52" name="Freeform 2073"/>
              <p:cNvSpPr>
                <a:spLocks noEditPoints="1"/>
              </p:cNvSpPr>
              <p:nvPr/>
            </p:nvSpPr>
            <p:spPr>
              <a:xfrm>
                <a:off x="4498931" y="4830791"/>
                <a:ext cx="217489" cy="157164"/>
              </a:xfrm>
              <a:custGeom>
                <a:avLst/>
                <a:gdLst>
                  <a:gd name="txL" fmla="*/ 0 w 58"/>
                  <a:gd name="txT" fmla="*/ 0 h 42"/>
                  <a:gd name="txR" fmla="*/ 58 w 58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42">
                    <a:moveTo>
                      <a:pt x="30" y="10"/>
                    </a:moveTo>
                    <a:cubicBezTo>
                      <a:pt x="31" y="9"/>
                      <a:pt x="31" y="9"/>
                      <a:pt x="32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5" y="9"/>
                      <a:pt x="37" y="8"/>
                      <a:pt x="39" y="8"/>
                    </a:cubicBezTo>
                    <a:cubicBezTo>
                      <a:pt x="38" y="9"/>
                      <a:pt x="37" y="9"/>
                      <a:pt x="37" y="10"/>
                    </a:cubicBezTo>
                    <a:cubicBezTo>
                      <a:pt x="35" y="11"/>
                      <a:pt x="34" y="12"/>
                      <a:pt x="33" y="13"/>
                    </a:cubicBezTo>
                    <a:cubicBezTo>
                      <a:pt x="32" y="14"/>
                      <a:pt x="31" y="15"/>
                      <a:pt x="30" y="16"/>
                    </a:cubicBezTo>
                    <a:cubicBezTo>
                      <a:pt x="30" y="16"/>
                      <a:pt x="29" y="16"/>
                      <a:pt x="29" y="16"/>
                    </a:cubicBezTo>
                    <a:cubicBezTo>
                      <a:pt x="29" y="17"/>
                      <a:pt x="28" y="18"/>
                      <a:pt x="27" y="18"/>
                    </a:cubicBezTo>
                    <a:cubicBezTo>
                      <a:pt x="27" y="19"/>
                      <a:pt x="26" y="19"/>
                      <a:pt x="25" y="19"/>
                    </a:cubicBezTo>
                    <a:cubicBezTo>
                      <a:pt x="24" y="19"/>
                      <a:pt x="23" y="19"/>
                      <a:pt x="22" y="19"/>
                    </a:cubicBezTo>
                    <a:cubicBezTo>
                      <a:pt x="22" y="19"/>
                      <a:pt x="21" y="19"/>
                      <a:pt x="20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8" y="18"/>
                    </a:cubicBezTo>
                    <a:cubicBezTo>
                      <a:pt x="18" y="18"/>
                      <a:pt x="18" y="18"/>
                      <a:pt x="17" y="18"/>
                    </a:cubicBezTo>
                    <a:cubicBezTo>
                      <a:pt x="16" y="17"/>
                      <a:pt x="15" y="17"/>
                      <a:pt x="15" y="16"/>
                    </a:cubicBezTo>
                    <a:cubicBezTo>
                      <a:pt x="14" y="16"/>
                      <a:pt x="13" y="15"/>
                      <a:pt x="12" y="15"/>
                    </a:cubicBezTo>
                    <a:cubicBezTo>
                      <a:pt x="14" y="16"/>
                      <a:pt x="15" y="17"/>
                      <a:pt x="17" y="18"/>
                    </a:cubicBezTo>
                    <a:cubicBezTo>
                      <a:pt x="17" y="18"/>
                      <a:pt x="18" y="19"/>
                      <a:pt x="18" y="19"/>
                    </a:cubicBezTo>
                    <a:cubicBezTo>
                      <a:pt x="18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20"/>
                      <a:pt x="21" y="20"/>
                      <a:pt x="22" y="20"/>
                    </a:cubicBezTo>
                    <a:cubicBezTo>
                      <a:pt x="23" y="20"/>
                      <a:pt x="24" y="21"/>
                      <a:pt x="25" y="20"/>
                    </a:cubicBezTo>
                    <a:cubicBezTo>
                      <a:pt x="25" y="20"/>
                      <a:pt x="26" y="20"/>
                      <a:pt x="26" y="20"/>
                    </a:cubicBezTo>
                    <a:cubicBezTo>
                      <a:pt x="26" y="21"/>
                      <a:pt x="25" y="21"/>
                      <a:pt x="25" y="21"/>
                    </a:cubicBezTo>
                    <a:cubicBezTo>
                      <a:pt x="25" y="22"/>
                      <a:pt x="24" y="22"/>
                      <a:pt x="24" y="22"/>
                    </a:cubicBezTo>
                    <a:cubicBezTo>
                      <a:pt x="23" y="23"/>
                      <a:pt x="23" y="23"/>
                      <a:pt x="22" y="24"/>
                    </a:cubicBezTo>
                    <a:cubicBezTo>
                      <a:pt x="20" y="25"/>
                      <a:pt x="19" y="26"/>
                      <a:pt x="17" y="27"/>
                    </a:cubicBezTo>
                    <a:cubicBezTo>
                      <a:pt x="16" y="28"/>
                      <a:pt x="15" y="28"/>
                      <a:pt x="15" y="28"/>
                    </a:cubicBezTo>
                    <a:cubicBezTo>
                      <a:pt x="14" y="29"/>
                      <a:pt x="13" y="29"/>
                      <a:pt x="12" y="29"/>
                    </a:cubicBezTo>
                    <a:cubicBezTo>
                      <a:pt x="11" y="30"/>
                      <a:pt x="10" y="30"/>
                      <a:pt x="9" y="30"/>
                    </a:cubicBezTo>
                    <a:cubicBezTo>
                      <a:pt x="8" y="30"/>
                      <a:pt x="7" y="31"/>
                      <a:pt x="6" y="31"/>
                    </a:cubicBezTo>
                    <a:cubicBezTo>
                      <a:pt x="8" y="31"/>
                      <a:pt x="10" y="30"/>
                      <a:pt x="12" y="30"/>
                    </a:cubicBezTo>
                    <a:cubicBezTo>
                      <a:pt x="14" y="30"/>
                      <a:pt x="16" y="29"/>
                      <a:pt x="18" y="28"/>
                    </a:cubicBezTo>
                    <a:cubicBezTo>
                      <a:pt x="19" y="28"/>
                      <a:pt x="20" y="27"/>
                      <a:pt x="21" y="26"/>
                    </a:cubicBezTo>
                    <a:cubicBezTo>
                      <a:pt x="20" y="27"/>
                      <a:pt x="19" y="28"/>
                      <a:pt x="18" y="29"/>
                    </a:cubicBezTo>
                    <a:cubicBezTo>
                      <a:pt x="17" y="30"/>
                      <a:pt x="16" y="31"/>
                      <a:pt x="15" y="32"/>
                    </a:cubicBezTo>
                    <a:cubicBezTo>
                      <a:pt x="12" y="34"/>
                      <a:pt x="10" y="36"/>
                      <a:pt x="8" y="38"/>
                    </a:cubicBezTo>
                    <a:cubicBezTo>
                      <a:pt x="5" y="39"/>
                      <a:pt x="3" y="41"/>
                      <a:pt x="0" y="42"/>
                    </a:cubicBezTo>
                    <a:cubicBezTo>
                      <a:pt x="5" y="40"/>
                      <a:pt x="11" y="37"/>
                      <a:pt x="15" y="33"/>
                    </a:cubicBezTo>
                    <a:cubicBezTo>
                      <a:pt x="16" y="32"/>
                      <a:pt x="18" y="31"/>
                      <a:pt x="19" y="30"/>
                    </a:cubicBezTo>
                    <a:cubicBezTo>
                      <a:pt x="20" y="29"/>
                      <a:pt x="21" y="28"/>
                      <a:pt x="22" y="27"/>
                    </a:cubicBezTo>
                    <a:cubicBezTo>
                      <a:pt x="24" y="25"/>
                      <a:pt x="26" y="23"/>
                      <a:pt x="28" y="20"/>
                    </a:cubicBezTo>
                    <a:cubicBezTo>
                      <a:pt x="30" y="18"/>
                      <a:pt x="32" y="16"/>
                      <a:pt x="34" y="14"/>
                    </a:cubicBezTo>
                    <a:cubicBezTo>
                      <a:pt x="35" y="13"/>
                      <a:pt x="36" y="12"/>
                      <a:pt x="38" y="12"/>
                    </a:cubicBezTo>
                    <a:cubicBezTo>
                      <a:pt x="39" y="11"/>
                      <a:pt x="40" y="10"/>
                      <a:pt x="41" y="9"/>
                    </a:cubicBezTo>
                    <a:cubicBezTo>
                      <a:pt x="43" y="9"/>
                      <a:pt x="44" y="8"/>
                      <a:pt x="45" y="8"/>
                    </a:cubicBezTo>
                    <a:cubicBezTo>
                      <a:pt x="46" y="7"/>
                      <a:pt x="47" y="7"/>
                      <a:pt x="48" y="7"/>
                    </a:cubicBezTo>
                    <a:cubicBezTo>
                      <a:pt x="47" y="8"/>
                      <a:pt x="46" y="9"/>
                      <a:pt x="45" y="10"/>
                    </a:cubicBezTo>
                    <a:cubicBezTo>
                      <a:pt x="44" y="11"/>
                      <a:pt x="43" y="12"/>
                      <a:pt x="42" y="12"/>
                    </a:cubicBezTo>
                    <a:cubicBezTo>
                      <a:pt x="42" y="13"/>
                      <a:pt x="41" y="14"/>
                      <a:pt x="40" y="15"/>
                    </a:cubicBezTo>
                    <a:cubicBezTo>
                      <a:pt x="39" y="17"/>
                      <a:pt x="38" y="19"/>
                      <a:pt x="37" y="21"/>
                    </a:cubicBezTo>
                    <a:cubicBezTo>
                      <a:pt x="36" y="22"/>
                      <a:pt x="35" y="24"/>
                      <a:pt x="34" y="26"/>
                    </a:cubicBezTo>
                    <a:cubicBezTo>
                      <a:pt x="33" y="28"/>
                      <a:pt x="32" y="30"/>
                      <a:pt x="30" y="31"/>
                    </a:cubicBezTo>
                    <a:cubicBezTo>
                      <a:pt x="29" y="33"/>
                      <a:pt x="28" y="35"/>
                      <a:pt x="26" y="36"/>
                    </a:cubicBezTo>
                    <a:cubicBezTo>
                      <a:pt x="25" y="38"/>
                      <a:pt x="23" y="39"/>
                      <a:pt x="21" y="40"/>
                    </a:cubicBezTo>
                    <a:cubicBezTo>
                      <a:pt x="25" y="38"/>
                      <a:pt x="28" y="35"/>
                      <a:pt x="31" y="32"/>
                    </a:cubicBezTo>
                    <a:cubicBezTo>
                      <a:pt x="32" y="30"/>
                      <a:pt x="34" y="28"/>
                      <a:pt x="35" y="27"/>
                    </a:cubicBezTo>
                    <a:cubicBezTo>
                      <a:pt x="36" y="25"/>
                      <a:pt x="37" y="23"/>
                      <a:pt x="38" y="21"/>
                    </a:cubicBezTo>
                    <a:cubicBezTo>
                      <a:pt x="39" y="19"/>
                      <a:pt x="40" y="17"/>
                      <a:pt x="41" y="16"/>
                    </a:cubicBezTo>
                    <a:cubicBezTo>
                      <a:pt x="42" y="15"/>
                      <a:pt x="43" y="14"/>
                      <a:pt x="43" y="13"/>
                    </a:cubicBezTo>
                    <a:cubicBezTo>
                      <a:pt x="44" y="13"/>
                      <a:pt x="45" y="12"/>
                      <a:pt x="46" y="11"/>
                    </a:cubicBezTo>
                    <a:cubicBezTo>
                      <a:pt x="47" y="10"/>
                      <a:pt x="49" y="8"/>
                      <a:pt x="50" y="7"/>
                    </a:cubicBezTo>
                    <a:cubicBezTo>
                      <a:pt x="51" y="6"/>
                      <a:pt x="52" y="6"/>
                      <a:pt x="53" y="5"/>
                    </a:cubicBezTo>
                    <a:cubicBezTo>
                      <a:pt x="53" y="5"/>
                      <a:pt x="53" y="5"/>
                      <a:pt x="54" y="5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3" y="7"/>
                      <a:pt x="53" y="9"/>
                      <a:pt x="52" y="11"/>
                    </a:cubicBezTo>
                    <a:cubicBezTo>
                      <a:pt x="52" y="12"/>
                      <a:pt x="52" y="14"/>
                      <a:pt x="51" y="15"/>
                    </a:cubicBezTo>
                    <a:cubicBezTo>
                      <a:pt x="51" y="17"/>
                      <a:pt x="51" y="18"/>
                      <a:pt x="51" y="20"/>
                    </a:cubicBezTo>
                    <a:cubicBezTo>
                      <a:pt x="51" y="23"/>
                      <a:pt x="50" y="25"/>
                      <a:pt x="49" y="28"/>
                    </a:cubicBezTo>
                    <a:cubicBezTo>
                      <a:pt x="48" y="30"/>
                      <a:pt x="47" y="31"/>
                      <a:pt x="46" y="32"/>
                    </a:cubicBezTo>
                    <a:cubicBezTo>
                      <a:pt x="45" y="33"/>
                      <a:pt x="45" y="35"/>
                      <a:pt x="44" y="36"/>
                    </a:cubicBezTo>
                    <a:cubicBezTo>
                      <a:pt x="46" y="34"/>
                      <a:pt x="48" y="31"/>
                      <a:pt x="49" y="28"/>
                    </a:cubicBezTo>
                    <a:cubicBezTo>
                      <a:pt x="50" y="27"/>
                      <a:pt x="50" y="26"/>
                      <a:pt x="51" y="24"/>
                    </a:cubicBezTo>
                    <a:cubicBezTo>
                      <a:pt x="51" y="24"/>
                      <a:pt x="51" y="23"/>
                      <a:pt x="52" y="22"/>
                    </a:cubicBezTo>
                    <a:cubicBezTo>
                      <a:pt x="52" y="22"/>
                      <a:pt x="52" y="21"/>
                      <a:pt x="52" y="21"/>
                    </a:cubicBezTo>
                    <a:cubicBezTo>
                      <a:pt x="52" y="20"/>
                      <a:pt x="52" y="20"/>
                      <a:pt x="52" y="20"/>
                    </a:cubicBezTo>
                    <a:cubicBezTo>
                      <a:pt x="52" y="17"/>
                      <a:pt x="53" y="14"/>
                      <a:pt x="54" y="11"/>
                    </a:cubicBezTo>
                    <a:cubicBezTo>
                      <a:pt x="54" y="9"/>
                      <a:pt x="54" y="8"/>
                      <a:pt x="55" y="7"/>
                    </a:cubicBezTo>
                    <a:cubicBezTo>
                      <a:pt x="55" y="6"/>
                      <a:pt x="55" y="4"/>
                      <a:pt x="56" y="3"/>
                    </a:cubicBezTo>
                    <a:cubicBezTo>
                      <a:pt x="56" y="3"/>
                      <a:pt x="57" y="3"/>
                      <a:pt x="58" y="2"/>
                    </a:cubicBezTo>
                    <a:cubicBezTo>
                      <a:pt x="58" y="2"/>
                      <a:pt x="58" y="1"/>
                      <a:pt x="58" y="1"/>
                    </a:cubicBezTo>
                    <a:cubicBezTo>
                      <a:pt x="58" y="0"/>
                      <a:pt x="57" y="0"/>
                      <a:pt x="56" y="0"/>
                    </a:cubicBezTo>
                    <a:cubicBezTo>
                      <a:pt x="55" y="1"/>
                      <a:pt x="54" y="2"/>
                      <a:pt x="53" y="3"/>
                    </a:cubicBezTo>
                    <a:cubicBezTo>
                      <a:pt x="52" y="3"/>
                      <a:pt x="51" y="3"/>
                      <a:pt x="50" y="4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9" y="3"/>
                      <a:pt x="48" y="3"/>
                      <a:pt x="48" y="3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5" y="1"/>
                      <a:pt x="44" y="1"/>
                      <a:pt x="44" y="1"/>
                    </a:cubicBezTo>
                    <a:cubicBezTo>
                      <a:pt x="42" y="0"/>
                      <a:pt x="41" y="0"/>
                      <a:pt x="39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5" y="0"/>
                      <a:pt x="36" y="0"/>
                      <a:pt x="37" y="0"/>
                    </a:cubicBezTo>
                    <a:cubicBezTo>
                      <a:pt x="38" y="0"/>
                      <a:pt x="38" y="0"/>
                      <a:pt x="39" y="1"/>
                    </a:cubicBezTo>
                    <a:cubicBezTo>
                      <a:pt x="40" y="1"/>
                      <a:pt x="42" y="1"/>
                      <a:pt x="43" y="2"/>
                    </a:cubicBezTo>
                    <a:cubicBezTo>
                      <a:pt x="44" y="2"/>
                      <a:pt x="45" y="2"/>
                      <a:pt x="45" y="3"/>
                    </a:cubicBezTo>
                    <a:cubicBezTo>
                      <a:pt x="45" y="3"/>
                      <a:pt x="46" y="3"/>
                      <a:pt x="46" y="3"/>
                    </a:cubicBezTo>
                    <a:cubicBezTo>
                      <a:pt x="46" y="3"/>
                      <a:pt x="46" y="3"/>
                      <a:pt x="46" y="3"/>
                    </a:cubicBezTo>
                    <a:cubicBezTo>
                      <a:pt x="46" y="3"/>
                      <a:pt x="47" y="4"/>
                      <a:pt x="47" y="4"/>
                    </a:cubicBezTo>
                    <a:cubicBezTo>
                      <a:pt x="48" y="4"/>
                      <a:pt x="48" y="4"/>
                      <a:pt x="48" y="5"/>
                    </a:cubicBezTo>
                    <a:cubicBezTo>
                      <a:pt x="48" y="5"/>
                      <a:pt x="47" y="5"/>
                      <a:pt x="47" y="5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38" y="7"/>
                      <a:pt x="36" y="8"/>
                      <a:pt x="33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9"/>
                      <a:pt x="30" y="9"/>
                    </a:cubicBezTo>
                    <a:cubicBezTo>
                      <a:pt x="29" y="9"/>
                      <a:pt x="28" y="9"/>
                      <a:pt x="26" y="9"/>
                    </a:cubicBezTo>
                    <a:cubicBezTo>
                      <a:pt x="25" y="9"/>
                      <a:pt x="24" y="9"/>
                      <a:pt x="23" y="9"/>
                    </a:cubicBezTo>
                    <a:cubicBezTo>
                      <a:pt x="22" y="8"/>
                      <a:pt x="21" y="8"/>
                      <a:pt x="19" y="8"/>
                    </a:cubicBezTo>
                    <a:cubicBezTo>
                      <a:pt x="22" y="9"/>
                      <a:pt x="24" y="9"/>
                      <a:pt x="26" y="10"/>
                    </a:cubicBezTo>
                    <a:cubicBezTo>
                      <a:pt x="28" y="10"/>
                      <a:pt x="29" y="10"/>
                      <a:pt x="30" y="10"/>
                    </a:cubicBezTo>
                    <a:close/>
                    <a:moveTo>
                      <a:pt x="26" y="20"/>
                    </a:moveTo>
                    <a:cubicBezTo>
                      <a:pt x="26" y="20"/>
                      <a:pt x="26" y="20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53" name="Freeform 2074"/>
              <p:cNvSpPr/>
              <p:nvPr/>
            </p:nvSpPr>
            <p:spPr>
              <a:xfrm>
                <a:off x="3946477" y="4345012"/>
                <a:ext cx="217489" cy="158751"/>
              </a:xfrm>
              <a:custGeom>
                <a:avLst/>
                <a:gdLst>
                  <a:gd name="txL" fmla="*/ 0 w 58"/>
                  <a:gd name="txT" fmla="*/ 0 h 42"/>
                  <a:gd name="txR" fmla="*/ 58 w 58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42">
                    <a:moveTo>
                      <a:pt x="22" y="40"/>
                    </a:moveTo>
                    <a:cubicBezTo>
                      <a:pt x="23" y="39"/>
                      <a:pt x="24" y="39"/>
                      <a:pt x="25" y="38"/>
                    </a:cubicBezTo>
                    <a:cubicBezTo>
                      <a:pt x="28" y="35"/>
                      <a:pt x="31" y="32"/>
                      <a:pt x="33" y="29"/>
                    </a:cubicBezTo>
                    <a:cubicBezTo>
                      <a:pt x="38" y="24"/>
                      <a:pt x="40" y="18"/>
                      <a:pt x="44" y="13"/>
                    </a:cubicBezTo>
                    <a:cubicBezTo>
                      <a:pt x="46" y="9"/>
                      <a:pt x="49" y="7"/>
                      <a:pt x="53" y="5"/>
                    </a:cubicBezTo>
                    <a:cubicBezTo>
                      <a:pt x="54" y="4"/>
                      <a:pt x="57" y="2"/>
                      <a:pt x="58" y="0"/>
                    </a:cubicBezTo>
                    <a:cubicBezTo>
                      <a:pt x="54" y="2"/>
                      <a:pt x="49" y="4"/>
                      <a:pt x="47" y="5"/>
                    </a:cubicBezTo>
                    <a:cubicBezTo>
                      <a:pt x="37" y="10"/>
                      <a:pt x="30" y="19"/>
                      <a:pt x="22" y="26"/>
                    </a:cubicBezTo>
                    <a:cubicBezTo>
                      <a:pt x="18" y="30"/>
                      <a:pt x="14" y="32"/>
                      <a:pt x="10" y="35"/>
                    </a:cubicBezTo>
                    <a:cubicBezTo>
                      <a:pt x="7" y="37"/>
                      <a:pt x="3" y="40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7" y="40"/>
                      <a:pt x="14" y="40"/>
                      <a:pt x="22" y="4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54" name="Picture 2075"/>
              <p:cNvPicPr>
                <a:picLocks noChangeAspect="1"/>
              </p:cNvPicPr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4011565" y="4329137"/>
                <a:ext cx="169864" cy="1809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755" name="Picture 2076"/>
              <p:cNvPicPr>
                <a:picLocks noChangeAspect="1"/>
              </p:cNvPicPr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932190" y="4292624"/>
                <a:ext cx="258764" cy="225427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56" name="Freeform 2077"/>
              <p:cNvSpPr/>
              <p:nvPr/>
            </p:nvSpPr>
            <p:spPr>
              <a:xfrm>
                <a:off x="3971877" y="4391050"/>
                <a:ext cx="101601" cy="63500"/>
              </a:xfrm>
              <a:custGeom>
                <a:avLst/>
                <a:gdLst>
                  <a:gd name="txL" fmla="*/ 0 w 27"/>
                  <a:gd name="txT" fmla="*/ 0 h 17"/>
                  <a:gd name="txR" fmla="*/ 27 w 27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17">
                    <a:moveTo>
                      <a:pt x="15" y="12"/>
                    </a:moveTo>
                    <a:cubicBezTo>
                      <a:pt x="20" y="9"/>
                      <a:pt x="23" y="6"/>
                      <a:pt x="27" y="2"/>
                    </a:cubicBezTo>
                    <a:cubicBezTo>
                      <a:pt x="25" y="3"/>
                      <a:pt x="22" y="5"/>
                      <a:pt x="20" y="6"/>
                    </a:cubicBezTo>
                    <a:cubicBezTo>
                      <a:pt x="17" y="7"/>
                      <a:pt x="14" y="5"/>
                      <a:pt x="11" y="3"/>
                    </a:cubicBezTo>
                    <a:cubicBezTo>
                      <a:pt x="10" y="2"/>
                      <a:pt x="8" y="1"/>
                      <a:pt x="6" y="0"/>
                    </a:cubicBezTo>
                    <a:cubicBezTo>
                      <a:pt x="3" y="6"/>
                      <a:pt x="2" y="11"/>
                      <a:pt x="0" y="17"/>
                    </a:cubicBezTo>
                    <a:cubicBezTo>
                      <a:pt x="5" y="17"/>
                      <a:pt x="11" y="14"/>
                      <a:pt x="15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57" name="Freeform 2078"/>
              <p:cNvSpPr/>
              <p:nvPr/>
            </p:nvSpPr>
            <p:spPr>
              <a:xfrm>
                <a:off x="4108403" y="4273574"/>
                <a:ext cx="160338" cy="206376"/>
              </a:xfrm>
              <a:custGeom>
                <a:avLst/>
                <a:gdLst>
                  <a:gd name="txL" fmla="*/ 0 w 43"/>
                  <a:gd name="txT" fmla="*/ 0 h 55"/>
                  <a:gd name="txR" fmla="*/ 43 w 43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3" h="55">
                    <a:moveTo>
                      <a:pt x="15" y="19"/>
                    </a:moveTo>
                    <a:cubicBezTo>
                      <a:pt x="14" y="21"/>
                      <a:pt x="13" y="25"/>
                      <a:pt x="12" y="27"/>
                    </a:cubicBezTo>
                    <a:cubicBezTo>
                      <a:pt x="11" y="31"/>
                      <a:pt x="11" y="34"/>
                      <a:pt x="11" y="37"/>
                    </a:cubicBezTo>
                    <a:cubicBezTo>
                      <a:pt x="9" y="44"/>
                      <a:pt x="7" y="50"/>
                      <a:pt x="1" y="55"/>
                    </a:cubicBezTo>
                    <a:cubicBezTo>
                      <a:pt x="1" y="55"/>
                      <a:pt x="1" y="55"/>
                      <a:pt x="0" y="55"/>
                    </a:cubicBezTo>
                    <a:cubicBezTo>
                      <a:pt x="7" y="52"/>
                      <a:pt x="13" y="46"/>
                      <a:pt x="17" y="39"/>
                    </a:cubicBezTo>
                    <a:cubicBezTo>
                      <a:pt x="20" y="35"/>
                      <a:pt x="23" y="25"/>
                      <a:pt x="18" y="18"/>
                    </a:cubicBezTo>
                    <a:cubicBezTo>
                      <a:pt x="21" y="13"/>
                      <a:pt x="25" y="13"/>
                      <a:pt x="29" y="11"/>
                    </a:cubicBezTo>
                    <a:cubicBezTo>
                      <a:pt x="32" y="10"/>
                      <a:pt x="35" y="9"/>
                      <a:pt x="38" y="7"/>
                    </a:cubicBezTo>
                    <a:cubicBezTo>
                      <a:pt x="40" y="6"/>
                      <a:pt x="42" y="4"/>
                      <a:pt x="43" y="2"/>
                    </a:cubicBezTo>
                    <a:cubicBezTo>
                      <a:pt x="42" y="2"/>
                      <a:pt x="41" y="1"/>
                      <a:pt x="41" y="0"/>
                    </a:cubicBezTo>
                    <a:cubicBezTo>
                      <a:pt x="40" y="3"/>
                      <a:pt x="39" y="5"/>
                      <a:pt x="37" y="7"/>
                    </a:cubicBezTo>
                    <a:cubicBezTo>
                      <a:pt x="35" y="8"/>
                      <a:pt x="31" y="10"/>
                      <a:pt x="29" y="11"/>
                    </a:cubicBezTo>
                    <a:cubicBezTo>
                      <a:pt x="25" y="12"/>
                      <a:pt x="20" y="14"/>
                      <a:pt x="18" y="17"/>
                    </a:cubicBezTo>
                    <a:cubicBezTo>
                      <a:pt x="17" y="18"/>
                      <a:pt x="16" y="18"/>
                      <a:pt x="15" y="1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58" name="Freeform 2079"/>
              <p:cNvSpPr>
                <a:spLocks noEditPoints="1"/>
              </p:cNvSpPr>
              <p:nvPr/>
            </p:nvSpPr>
            <p:spPr>
              <a:xfrm>
                <a:off x="3957590" y="4338662"/>
                <a:ext cx="217489" cy="157164"/>
              </a:xfrm>
              <a:custGeom>
                <a:avLst/>
                <a:gdLst>
                  <a:gd name="txL" fmla="*/ 0 w 58"/>
                  <a:gd name="txT" fmla="*/ 0 h 42"/>
                  <a:gd name="txR" fmla="*/ 58 w 58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42">
                    <a:moveTo>
                      <a:pt x="29" y="10"/>
                    </a:moveTo>
                    <a:cubicBezTo>
                      <a:pt x="30" y="9"/>
                      <a:pt x="31" y="9"/>
                      <a:pt x="31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5" y="9"/>
                      <a:pt x="37" y="8"/>
                      <a:pt x="39" y="8"/>
                    </a:cubicBezTo>
                    <a:cubicBezTo>
                      <a:pt x="38" y="9"/>
                      <a:pt x="37" y="9"/>
                      <a:pt x="36" y="10"/>
                    </a:cubicBezTo>
                    <a:cubicBezTo>
                      <a:pt x="35" y="11"/>
                      <a:pt x="33" y="12"/>
                      <a:pt x="32" y="13"/>
                    </a:cubicBezTo>
                    <a:cubicBezTo>
                      <a:pt x="31" y="14"/>
                      <a:pt x="30" y="15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8" y="17"/>
                      <a:pt x="27" y="18"/>
                      <a:pt x="27" y="18"/>
                    </a:cubicBezTo>
                    <a:cubicBezTo>
                      <a:pt x="26" y="19"/>
                      <a:pt x="25" y="19"/>
                      <a:pt x="24" y="19"/>
                    </a:cubicBezTo>
                    <a:cubicBezTo>
                      <a:pt x="24" y="19"/>
                      <a:pt x="23" y="19"/>
                      <a:pt x="22" y="19"/>
                    </a:cubicBezTo>
                    <a:cubicBezTo>
                      <a:pt x="21" y="19"/>
                      <a:pt x="20" y="19"/>
                      <a:pt x="19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6" y="17"/>
                      <a:pt x="15" y="17"/>
                      <a:pt x="14" y="16"/>
                    </a:cubicBezTo>
                    <a:cubicBezTo>
                      <a:pt x="13" y="16"/>
                      <a:pt x="12" y="15"/>
                      <a:pt x="12" y="15"/>
                    </a:cubicBezTo>
                    <a:cubicBezTo>
                      <a:pt x="13" y="16"/>
                      <a:pt x="15" y="17"/>
                      <a:pt x="16" y="18"/>
                    </a:cubicBezTo>
                    <a:cubicBezTo>
                      <a:pt x="17" y="18"/>
                      <a:pt x="17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20"/>
                      <a:pt x="21" y="20"/>
                      <a:pt x="22" y="20"/>
                    </a:cubicBezTo>
                    <a:cubicBezTo>
                      <a:pt x="23" y="20"/>
                      <a:pt x="24" y="21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1"/>
                      <a:pt x="25" y="21"/>
                      <a:pt x="24" y="21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3" y="23"/>
                      <a:pt x="22" y="23"/>
                      <a:pt x="21" y="24"/>
                    </a:cubicBezTo>
                    <a:cubicBezTo>
                      <a:pt x="20" y="25"/>
                      <a:pt x="18" y="26"/>
                      <a:pt x="16" y="27"/>
                    </a:cubicBezTo>
                    <a:cubicBezTo>
                      <a:pt x="16" y="28"/>
                      <a:pt x="15" y="28"/>
                      <a:pt x="14" y="28"/>
                    </a:cubicBezTo>
                    <a:cubicBezTo>
                      <a:pt x="13" y="29"/>
                      <a:pt x="12" y="29"/>
                      <a:pt x="11" y="29"/>
                    </a:cubicBezTo>
                    <a:cubicBezTo>
                      <a:pt x="10" y="30"/>
                      <a:pt x="9" y="30"/>
                      <a:pt x="8" y="30"/>
                    </a:cubicBezTo>
                    <a:cubicBezTo>
                      <a:pt x="8" y="30"/>
                      <a:pt x="7" y="31"/>
                      <a:pt x="6" y="31"/>
                    </a:cubicBezTo>
                    <a:cubicBezTo>
                      <a:pt x="8" y="31"/>
                      <a:pt x="10" y="30"/>
                      <a:pt x="11" y="30"/>
                    </a:cubicBezTo>
                    <a:cubicBezTo>
                      <a:pt x="13" y="30"/>
                      <a:pt x="15" y="29"/>
                      <a:pt x="17" y="28"/>
                    </a:cubicBezTo>
                    <a:cubicBezTo>
                      <a:pt x="18" y="28"/>
                      <a:pt x="19" y="27"/>
                      <a:pt x="20" y="26"/>
                    </a:cubicBezTo>
                    <a:cubicBezTo>
                      <a:pt x="19" y="27"/>
                      <a:pt x="18" y="28"/>
                      <a:pt x="17" y="29"/>
                    </a:cubicBezTo>
                    <a:cubicBezTo>
                      <a:pt x="16" y="30"/>
                      <a:pt x="15" y="31"/>
                      <a:pt x="14" y="32"/>
                    </a:cubicBezTo>
                    <a:cubicBezTo>
                      <a:pt x="12" y="34"/>
                      <a:pt x="9" y="36"/>
                      <a:pt x="7" y="38"/>
                    </a:cubicBezTo>
                    <a:cubicBezTo>
                      <a:pt x="5" y="39"/>
                      <a:pt x="2" y="41"/>
                      <a:pt x="0" y="42"/>
                    </a:cubicBezTo>
                    <a:cubicBezTo>
                      <a:pt x="5" y="40"/>
                      <a:pt x="10" y="37"/>
                      <a:pt x="15" y="33"/>
                    </a:cubicBezTo>
                    <a:cubicBezTo>
                      <a:pt x="16" y="32"/>
                      <a:pt x="17" y="31"/>
                      <a:pt x="18" y="30"/>
                    </a:cubicBezTo>
                    <a:cubicBezTo>
                      <a:pt x="19" y="29"/>
                      <a:pt x="20" y="28"/>
                      <a:pt x="21" y="27"/>
                    </a:cubicBezTo>
                    <a:cubicBezTo>
                      <a:pt x="23" y="25"/>
                      <a:pt x="25" y="23"/>
                      <a:pt x="27" y="20"/>
                    </a:cubicBezTo>
                    <a:cubicBezTo>
                      <a:pt x="29" y="18"/>
                      <a:pt x="31" y="16"/>
                      <a:pt x="34" y="14"/>
                    </a:cubicBezTo>
                    <a:cubicBezTo>
                      <a:pt x="35" y="13"/>
                      <a:pt x="36" y="12"/>
                      <a:pt x="37" y="12"/>
                    </a:cubicBezTo>
                    <a:cubicBezTo>
                      <a:pt x="38" y="11"/>
                      <a:pt x="39" y="10"/>
                      <a:pt x="41" y="9"/>
                    </a:cubicBezTo>
                    <a:cubicBezTo>
                      <a:pt x="42" y="9"/>
                      <a:pt x="43" y="8"/>
                      <a:pt x="45" y="8"/>
                    </a:cubicBezTo>
                    <a:cubicBezTo>
                      <a:pt x="46" y="7"/>
                      <a:pt x="47" y="7"/>
                      <a:pt x="48" y="7"/>
                    </a:cubicBezTo>
                    <a:cubicBezTo>
                      <a:pt x="47" y="8"/>
                      <a:pt x="45" y="9"/>
                      <a:pt x="44" y="10"/>
                    </a:cubicBezTo>
                    <a:cubicBezTo>
                      <a:pt x="43" y="11"/>
                      <a:pt x="42" y="12"/>
                      <a:pt x="42" y="12"/>
                    </a:cubicBezTo>
                    <a:cubicBezTo>
                      <a:pt x="41" y="13"/>
                      <a:pt x="40" y="14"/>
                      <a:pt x="40" y="15"/>
                    </a:cubicBezTo>
                    <a:cubicBezTo>
                      <a:pt x="38" y="17"/>
                      <a:pt x="37" y="19"/>
                      <a:pt x="36" y="21"/>
                    </a:cubicBezTo>
                    <a:cubicBezTo>
                      <a:pt x="35" y="22"/>
                      <a:pt x="34" y="24"/>
                      <a:pt x="33" y="26"/>
                    </a:cubicBezTo>
                    <a:cubicBezTo>
                      <a:pt x="32" y="28"/>
                      <a:pt x="31" y="30"/>
                      <a:pt x="30" y="31"/>
                    </a:cubicBezTo>
                    <a:cubicBezTo>
                      <a:pt x="29" y="33"/>
                      <a:pt x="27" y="35"/>
                      <a:pt x="26" y="36"/>
                    </a:cubicBezTo>
                    <a:cubicBezTo>
                      <a:pt x="24" y="38"/>
                      <a:pt x="22" y="39"/>
                      <a:pt x="21" y="40"/>
                    </a:cubicBezTo>
                    <a:cubicBezTo>
                      <a:pt x="24" y="38"/>
                      <a:pt x="28" y="35"/>
                      <a:pt x="30" y="32"/>
                    </a:cubicBezTo>
                    <a:cubicBezTo>
                      <a:pt x="32" y="30"/>
                      <a:pt x="33" y="28"/>
                      <a:pt x="34" y="27"/>
                    </a:cubicBezTo>
                    <a:cubicBezTo>
                      <a:pt x="35" y="25"/>
                      <a:pt x="36" y="23"/>
                      <a:pt x="37" y="21"/>
                    </a:cubicBezTo>
                    <a:cubicBezTo>
                      <a:pt x="38" y="19"/>
                      <a:pt x="39" y="17"/>
                      <a:pt x="41" y="16"/>
                    </a:cubicBezTo>
                    <a:cubicBezTo>
                      <a:pt x="41" y="15"/>
                      <a:pt x="42" y="14"/>
                      <a:pt x="43" y="13"/>
                    </a:cubicBezTo>
                    <a:cubicBezTo>
                      <a:pt x="43" y="13"/>
                      <a:pt x="44" y="12"/>
                      <a:pt x="45" y="11"/>
                    </a:cubicBezTo>
                    <a:cubicBezTo>
                      <a:pt x="47" y="10"/>
                      <a:pt x="48" y="8"/>
                      <a:pt x="50" y="7"/>
                    </a:cubicBezTo>
                    <a:cubicBezTo>
                      <a:pt x="51" y="6"/>
                      <a:pt x="51" y="6"/>
                      <a:pt x="52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7"/>
                      <a:pt x="52" y="9"/>
                      <a:pt x="52" y="11"/>
                    </a:cubicBezTo>
                    <a:cubicBezTo>
                      <a:pt x="51" y="12"/>
                      <a:pt x="51" y="14"/>
                      <a:pt x="51" y="15"/>
                    </a:cubicBezTo>
                    <a:cubicBezTo>
                      <a:pt x="50" y="17"/>
                      <a:pt x="50" y="18"/>
                      <a:pt x="50" y="20"/>
                    </a:cubicBezTo>
                    <a:cubicBezTo>
                      <a:pt x="50" y="23"/>
                      <a:pt x="49" y="25"/>
                      <a:pt x="48" y="28"/>
                    </a:cubicBezTo>
                    <a:cubicBezTo>
                      <a:pt x="47" y="30"/>
                      <a:pt x="46" y="31"/>
                      <a:pt x="46" y="32"/>
                    </a:cubicBezTo>
                    <a:cubicBezTo>
                      <a:pt x="45" y="33"/>
                      <a:pt x="44" y="35"/>
                      <a:pt x="43" y="36"/>
                    </a:cubicBezTo>
                    <a:cubicBezTo>
                      <a:pt x="45" y="34"/>
                      <a:pt x="47" y="31"/>
                      <a:pt x="48" y="28"/>
                    </a:cubicBezTo>
                    <a:cubicBezTo>
                      <a:pt x="49" y="27"/>
                      <a:pt x="50" y="26"/>
                      <a:pt x="50" y="24"/>
                    </a:cubicBezTo>
                    <a:cubicBezTo>
                      <a:pt x="51" y="24"/>
                      <a:pt x="51" y="23"/>
                      <a:pt x="51" y="22"/>
                    </a:cubicBezTo>
                    <a:cubicBezTo>
                      <a:pt x="51" y="22"/>
                      <a:pt x="51" y="21"/>
                      <a:pt x="51" y="21"/>
                    </a:cubicBezTo>
                    <a:cubicBezTo>
                      <a:pt x="51" y="20"/>
                      <a:pt x="51" y="20"/>
                      <a:pt x="51" y="20"/>
                    </a:cubicBezTo>
                    <a:cubicBezTo>
                      <a:pt x="52" y="17"/>
                      <a:pt x="52" y="14"/>
                      <a:pt x="53" y="11"/>
                    </a:cubicBezTo>
                    <a:cubicBezTo>
                      <a:pt x="53" y="9"/>
                      <a:pt x="54" y="8"/>
                      <a:pt x="54" y="7"/>
                    </a:cubicBezTo>
                    <a:cubicBezTo>
                      <a:pt x="54" y="6"/>
                      <a:pt x="55" y="4"/>
                      <a:pt x="55" y="3"/>
                    </a:cubicBezTo>
                    <a:cubicBezTo>
                      <a:pt x="56" y="3"/>
                      <a:pt x="56" y="3"/>
                      <a:pt x="57" y="2"/>
                    </a:cubicBezTo>
                    <a:cubicBezTo>
                      <a:pt x="58" y="2"/>
                      <a:pt x="58" y="1"/>
                      <a:pt x="57" y="1"/>
                    </a:cubicBezTo>
                    <a:cubicBezTo>
                      <a:pt x="57" y="0"/>
                      <a:pt x="56" y="0"/>
                      <a:pt x="56" y="0"/>
                    </a:cubicBezTo>
                    <a:cubicBezTo>
                      <a:pt x="55" y="1"/>
                      <a:pt x="53" y="2"/>
                      <a:pt x="52" y="3"/>
                    </a:cubicBezTo>
                    <a:cubicBezTo>
                      <a:pt x="51" y="3"/>
                      <a:pt x="51" y="3"/>
                      <a:pt x="50" y="4"/>
                    </a:cubicBezTo>
                    <a:cubicBezTo>
                      <a:pt x="49" y="4"/>
                      <a:pt x="49" y="4"/>
                      <a:pt x="49" y="4"/>
                    </a:cubicBezTo>
                    <a:cubicBezTo>
                      <a:pt x="48" y="3"/>
                      <a:pt x="48" y="3"/>
                      <a:pt x="47" y="3"/>
                    </a:cubicBezTo>
                    <a:cubicBezTo>
                      <a:pt x="47" y="2"/>
                      <a:pt x="47" y="2"/>
                      <a:pt x="46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6" y="2"/>
                      <a:pt x="45" y="2"/>
                      <a:pt x="45" y="2"/>
                    </a:cubicBezTo>
                    <a:cubicBezTo>
                      <a:pt x="44" y="1"/>
                      <a:pt x="44" y="1"/>
                      <a:pt x="43" y="1"/>
                    </a:cubicBezTo>
                    <a:cubicBezTo>
                      <a:pt x="42" y="0"/>
                      <a:pt x="40" y="0"/>
                      <a:pt x="39" y="0"/>
                    </a:cubicBezTo>
                    <a:cubicBezTo>
                      <a:pt x="38" y="0"/>
                      <a:pt x="37" y="0"/>
                      <a:pt x="36" y="0"/>
                    </a:cubicBezTo>
                    <a:cubicBezTo>
                      <a:pt x="36" y="0"/>
                      <a:pt x="35" y="0"/>
                      <a:pt x="34" y="0"/>
                    </a:cubicBezTo>
                    <a:cubicBezTo>
                      <a:pt x="35" y="0"/>
                      <a:pt x="36" y="0"/>
                      <a:pt x="36" y="0"/>
                    </a:cubicBezTo>
                    <a:cubicBezTo>
                      <a:pt x="37" y="0"/>
                      <a:pt x="38" y="0"/>
                      <a:pt x="38" y="1"/>
                    </a:cubicBezTo>
                    <a:cubicBezTo>
                      <a:pt x="40" y="1"/>
                      <a:pt x="41" y="1"/>
                      <a:pt x="43" y="2"/>
                    </a:cubicBezTo>
                    <a:cubicBezTo>
                      <a:pt x="43" y="2"/>
                      <a:pt x="44" y="2"/>
                      <a:pt x="45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6" y="3"/>
                      <a:pt x="46" y="4"/>
                      <a:pt x="46" y="4"/>
                    </a:cubicBezTo>
                    <a:cubicBezTo>
                      <a:pt x="47" y="4"/>
                      <a:pt x="47" y="4"/>
                      <a:pt x="48" y="5"/>
                    </a:cubicBezTo>
                    <a:cubicBezTo>
                      <a:pt x="47" y="5"/>
                      <a:pt x="47" y="5"/>
                      <a:pt x="46" y="5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37" y="7"/>
                      <a:pt x="35" y="8"/>
                      <a:pt x="33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9"/>
                      <a:pt x="29" y="9"/>
                    </a:cubicBezTo>
                    <a:cubicBezTo>
                      <a:pt x="28" y="9"/>
                      <a:pt x="27" y="9"/>
                      <a:pt x="26" y="9"/>
                    </a:cubicBezTo>
                    <a:cubicBezTo>
                      <a:pt x="25" y="9"/>
                      <a:pt x="23" y="9"/>
                      <a:pt x="22" y="9"/>
                    </a:cubicBezTo>
                    <a:cubicBezTo>
                      <a:pt x="21" y="8"/>
                      <a:pt x="20" y="8"/>
                      <a:pt x="19" y="8"/>
                    </a:cubicBezTo>
                    <a:cubicBezTo>
                      <a:pt x="21" y="9"/>
                      <a:pt x="23" y="9"/>
                      <a:pt x="26" y="10"/>
                    </a:cubicBezTo>
                    <a:cubicBezTo>
                      <a:pt x="27" y="10"/>
                      <a:pt x="28" y="10"/>
                      <a:pt x="29" y="10"/>
                    </a:cubicBezTo>
                    <a:close/>
                    <a:moveTo>
                      <a:pt x="26" y="20"/>
                    </a:moveTo>
                    <a:cubicBezTo>
                      <a:pt x="26" y="20"/>
                      <a:pt x="26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6" y="20"/>
                      <a:pt x="26" y="2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59" name="Freeform 2080"/>
              <p:cNvSpPr/>
              <p:nvPr/>
            </p:nvSpPr>
            <p:spPr>
              <a:xfrm>
                <a:off x="6007065" y="3121041"/>
                <a:ext cx="139701" cy="101601"/>
              </a:xfrm>
              <a:custGeom>
                <a:avLst/>
                <a:gdLst>
                  <a:gd name="txL" fmla="*/ 0 w 37"/>
                  <a:gd name="txT" fmla="*/ 0 h 27"/>
                  <a:gd name="txR" fmla="*/ 37 w 37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7">
                    <a:moveTo>
                      <a:pt x="14" y="26"/>
                    </a:moveTo>
                    <a:cubicBezTo>
                      <a:pt x="15" y="25"/>
                      <a:pt x="15" y="25"/>
                      <a:pt x="16" y="24"/>
                    </a:cubicBezTo>
                    <a:cubicBezTo>
                      <a:pt x="18" y="22"/>
                      <a:pt x="20" y="21"/>
                      <a:pt x="22" y="18"/>
                    </a:cubicBezTo>
                    <a:cubicBezTo>
                      <a:pt x="24" y="15"/>
                      <a:pt x="26" y="11"/>
                      <a:pt x="28" y="8"/>
                    </a:cubicBezTo>
                    <a:cubicBezTo>
                      <a:pt x="30" y="6"/>
                      <a:pt x="32" y="4"/>
                      <a:pt x="34" y="3"/>
                    </a:cubicBezTo>
                    <a:cubicBezTo>
                      <a:pt x="35" y="2"/>
                      <a:pt x="37" y="1"/>
                      <a:pt x="37" y="0"/>
                    </a:cubicBezTo>
                    <a:cubicBezTo>
                      <a:pt x="35" y="2"/>
                      <a:pt x="32" y="3"/>
                      <a:pt x="31" y="3"/>
                    </a:cubicBezTo>
                    <a:cubicBezTo>
                      <a:pt x="24" y="6"/>
                      <a:pt x="20" y="12"/>
                      <a:pt x="14" y="17"/>
                    </a:cubicBezTo>
                    <a:cubicBezTo>
                      <a:pt x="12" y="19"/>
                      <a:pt x="9" y="21"/>
                      <a:pt x="7" y="23"/>
                    </a:cubicBezTo>
                    <a:cubicBezTo>
                      <a:pt x="5" y="24"/>
                      <a:pt x="2" y="26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5" y="26"/>
                      <a:pt x="9" y="26"/>
                      <a:pt x="14" y="2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60" name="Picture 2082"/>
              <p:cNvPicPr>
                <a:picLocks noChangeAspect="1"/>
              </p:cNvPicPr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6045165" y="3108341"/>
                <a:ext cx="112713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761" name="Picture 2083"/>
              <p:cNvPicPr>
                <a:picLocks noChangeAspect="1"/>
              </p:cNvPicPr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5992777" y="3079765"/>
                <a:ext cx="180976" cy="1571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62" name="Freeform 2084"/>
              <p:cNvSpPr/>
              <p:nvPr/>
            </p:nvSpPr>
            <p:spPr>
              <a:xfrm>
                <a:off x="6026115" y="3151203"/>
                <a:ext cx="65088" cy="41275"/>
              </a:xfrm>
              <a:custGeom>
                <a:avLst/>
                <a:gdLst>
                  <a:gd name="txL" fmla="*/ 0 w 17"/>
                  <a:gd name="txT" fmla="*/ 0 h 11"/>
                  <a:gd name="txR" fmla="*/ 17 w 17"/>
                  <a:gd name="txB" fmla="*/ 11 h 1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11">
                    <a:moveTo>
                      <a:pt x="9" y="7"/>
                    </a:moveTo>
                    <a:cubicBezTo>
                      <a:pt x="12" y="6"/>
                      <a:pt x="14" y="3"/>
                      <a:pt x="17" y="1"/>
                    </a:cubicBezTo>
                    <a:cubicBezTo>
                      <a:pt x="16" y="2"/>
                      <a:pt x="14" y="3"/>
                      <a:pt x="12" y="3"/>
                    </a:cubicBezTo>
                    <a:cubicBezTo>
                      <a:pt x="10" y="4"/>
                      <a:pt x="9" y="3"/>
                      <a:pt x="7" y="2"/>
                    </a:cubicBezTo>
                    <a:cubicBezTo>
                      <a:pt x="6" y="1"/>
                      <a:pt x="5" y="0"/>
                      <a:pt x="3" y="0"/>
                    </a:cubicBezTo>
                    <a:cubicBezTo>
                      <a:pt x="2" y="3"/>
                      <a:pt x="1" y="7"/>
                      <a:pt x="0" y="11"/>
                    </a:cubicBezTo>
                    <a:cubicBezTo>
                      <a:pt x="3" y="11"/>
                      <a:pt x="7" y="9"/>
                      <a:pt x="9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63" name="Freeform 2085"/>
              <p:cNvSpPr/>
              <p:nvPr/>
            </p:nvSpPr>
            <p:spPr>
              <a:xfrm>
                <a:off x="6113428" y="3075003"/>
                <a:ext cx="104776" cy="131763"/>
              </a:xfrm>
              <a:custGeom>
                <a:avLst/>
                <a:gdLst>
                  <a:gd name="txL" fmla="*/ 0 w 28"/>
                  <a:gd name="txT" fmla="*/ 0 h 35"/>
                  <a:gd name="txR" fmla="*/ 28 w 28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35">
                    <a:moveTo>
                      <a:pt x="9" y="12"/>
                    </a:moveTo>
                    <a:cubicBezTo>
                      <a:pt x="9" y="13"/>
                      <a:pt x="8" y="16"/>
                      <a:pt x="8" y="17"/>
                    </a:cubicBezTo>
                    <a:cubicBezTo>
                      <a:pt x="7" y="19"/>
                      <a:pt x="7" y="21"/>
                      <a:pt x="7" y="24"/>
                    </a:cubicBezTo>
                    <a:cubicBezTo>
                      <a:pt x="6" y="28"/>
                      <a:pt x="4" y="32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5" y="33"/>
                      <a:pt x="8" y="29"/>
                      <a:pt x="11" y="25"/>
                    </a:cubicBezTo>
                    <a:cubicBezTo>
                      <a:pt x="13" y="22"/>
                      <a:pt x="14" y="16"/>
                      <a:pt x="12" y="11"/>
                    </a:cubicBezTo>
                    <a:cubicBezTo>
                      <a:pt x="13" y="8"/>
                      <a:pt x="16" y="8"/>
                      <a:pt x="19" y="7"/>
                    </a:cubicBezTo>
                    <a:cubicBezTo>
                      <a:pt x="21" y="6"/>
                      <a:pt x="23" y="6"/>
                      <a:pt x="24" y="4"/>
                    </a:cubicBezTo>
                    <a:cubicBezTo>
                      <a:pt x="26" y="3"/>
                      <a:pt x="27" y="2"/>
                      <a:pt x="28" y="1"/>
                    </a:cubicBezTo>
                    <a:cubicBezTo>
                      <a:pt x="27" y="1"/>
                      <a:pt x="27" y="1"/>
                      <a:pt x="26" y="0"/>
                    </a:cubicBezTo>
                    <a:cubicBezTo>
                      <a:pt x="26" y="1"/>
                      <a:pt x="25" y="3"/>
                      <a:pt x="24" y="4"/>
                    </a:cubicBezTo>
                    <a:cubicBezTo>
                      <a:pt x="22" y="5"/>
                      <a:pt x="20" y="6"/>
                      <a:pt x="18" y="7"/>
                    </a:cubicBezTo>
                    <a:cubicBezTo>
                      <a:pt x="16" y="8"/>
                      <a:pt x="12" y="9"/>
                      <a:pt x="11" y="11"/>
                    </a:cubicBezTo>
                    <a:cubicBezTo>
                      <a:pt x="11" y="11"/>
                      <a:pt x="10" y="12"/>
                      <a:pt x="9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64" name="Freeform 2086"/>
              <p:cNvSpPr>
                <a:spLocks noEditPoints="1"/>
              </p:cNvSpPr>
              <p:nvPr/>
            </p:nvSpPr>
            <p:spPr>
              <a:xfrm>
                <a:off x="6015003" y="3113103"/>
                <a:ext cx="139701" cy="104776"/>
              </a:xfrm>
              <a:custGeom>
                <a:avLst/>
                <a:gdLst>
                  <a:gd name="txL" fmla="*/ 0 w 37"/>
                  <a:gd name="txT" fmla="*/ 0 h 28"/>
                  <a:gd name="txR" fmla="*/ 37 w 37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8">
                    <a:moveTo>
                      <a:pt x="19" y="7"/>
                    </a:moveTo>
                    <a:cubicBezTo>
                      <a:pt x="19" y="7"/>
                      <a:pt x="20" y="7"/>
                      <a:pt x="20" y="7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2" y="6"/>
                      <a:pt x="24" y="6"/>
                      <a:pt x="25" y="6"/>
                    </a:cubicBezTo>
                    <a:cubicBezTo>
                      <a:pt x="24" y="6"/>
                      <a:pt x="24" y="7"/>
                      <a:pt x="23" y="7"/>
                    </a:cubicBezTo>
                    <a:cubicBezTo>
                      <a:pt x="22" y="8"/>
                      <a:pt x="22" y="8"/>
                      <a:pt x="21" y="9"/>
                    </a:cubicBezTo>
                    <a:cubicBezTo>
                      <a:pt x="20" y="10"/>
                      <a:pt x="19" y="10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2"/>
                      <a:pt x="18" y="12"/>
                      <a:pt x="17" y="12"/>
                    </a:cubicBezTo>
                    <a:cubicBezTo>
                      <a:pt x="17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3" y="13"/>
                      <a:pt x="13" y="13"/>
                      <a:pt x="12" y="13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2"/>
                      <a:pt x="10" y="11"/>
                      <a:pt x="9" y="11"/>
                    </a:cubicBezTo>
                    <a:cubicBezTo>
                      <a:pt x="9" y="11"/>
                      <a:pt x="8" y="11"/>
                      <a:pt x="8" y="10"/>
                    </a:cubicBezTo>
                    <a:cubicBezTo>
                      <a:pt x="8" y="11"/>
                      <a:pt x="9" y="12"/>
                      <a:pt x="10" y="12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3" y="13"/>
                      <a:pt x="13" y="14"/>
                      <a:pt x="14" y="14"/>
                    </a:cubicBezTo>
                    <a:cubicBezTo>
                      <a:pt x="15" y="14"/>
                      <a:pt x="15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5" y="15"/>
                      <a:pt x="15" y="15"/>
                    </a:cubicBezTo>
                    <a:cubicBezTo>
                      <a:pt x="15" y="15"/>
                      <a:pt x="14" y="16"/>
                      <a:pt x="14" y="16"/>
                    </a:cubicBezTo>
                    <a:cubicBezTo>
                      <a:pt x="13" y="17"/>
                      <a:pt x="12" y="18"/>
                      <a:pt x="11" y="18"/>
                    </a:cubicBezTo>
                    <a:cubicBezTo>
                      <a:pt x="10" y="18"/>
                      <a:pt x="10" y="19"/>
                      <a:pt x="9" y="19"/>
                    </a:cubicBezTo>
                    <a:cubicBezTo>
                      <a:pt x="8" y="19"/>
                      <a:pt x="8" y="19"/>
                      <a:pt x="7" y="20"/>
                    </a:cubicBezTo>
                    <a:cubicBezTo>
                      <a:pt x="7" y="20"/>
                      <a:pt x="6" y="20"/>
                      <a:pt x="5" y="20"/>
                    </a:cubicBezTo>
                    <a:cubicBezTo>
                      <a:pt x="5" y="20"/>
                      <a:pt x="4" y="20"/>
                      <a:pt x="4" y="21"/>
                    </a:cubicBezTo>
                    <a:cubicBezTo>
                      <a:pt x="5" y="21"/>
                      <a:pt x="6" y="20"/>
                      <a:pt x="7" y="20"/>
                    </a:cubicBezTo>
                    <a:cubicBezTo>
                      <a:pt x="9" y="20"/>
                      <a:pt x="10" y="19"/>
                      <a:pt x="11" y="19"/>
                    </a:cubicBezTo>
                    <a:cubicBezTo>
                      <a:pt x="12" y="18"/>
                      <a:pt x="12" y="18"/>
                      <a:pt x="13" y="18"/>
                    </a:cubicBezTo>
                    <a:cubicBezTo>
                      <a:pt x="12" y="18"/>
                      <a:pt x="12" y="19"/>
                      <a:pt x="11" y="20"/>
                    </a:cubicBezTo>
                    <a:cubicBezTo>
                      <a:pt x="10" y="20"/>
                      <a:pt x="10" y="21"/>
                      <a:pt x="9" y="21"/>
                    </a:cubicBezTo>
                    <a:cubicBezTo>
                      <a:pt x="8" y="23"/>
                      <a:pt x="6" y="24"/>
                      <a:pt x="4" y="25"/>
                    </a:cubicBezTo>
                    <a:cubicBezTo>
                      <a:pt x="3" y="26"/>
                      <a:pt x="1" y="27"/>
                      <a:pt x="0" y="28"/>
                    </a:cubicBezTo>
                    <a:cubicBezTo>
                      <a:pt x="3" y="26"/>
                      <a:pt x="6" y="24"/>
                      <a:pt x="9" y="22"/>
                    </a:cubicBezTo>
                    <a:cubicBezTo>
                      <a:pt x="10" y="21"/>
                      <a:pt x="11" y="21"/>
                      <a:pt x="12" y="20"/>
                    </a:cubicBezTo>
                    <a:cubicBezTo>
                      <a:pt x="12" y="19"/>
                      <a:pt x="13" y="19"/>
                      <a:pt x="14" y="18"/>
                    </a:cubicBezTo>
                    <a:cubicBezTo>
                      <a:pt x="15" y="17"/>
                      <a:pt x="16" y="15"/>
                      <a:pt x="18" y="14"/>
                    </a:cubicBezTo>
                    <a:cubicBezTo>
                      <a:pt x="19" y="12"/>
                      <a:pt x="20" y="11"/>
                      <a:pt x="22" y="10"/>
                    </a:cubicBezTo>
                    <a:cubicBezTo>
                      <a:pt x="22" y="9"/>
                      <a:pt x="23" y="9"/>
                      <a:pt x="24" y="8"/>
                    </a:cubicBezTo>
                    <a:cubicBezTo>
                      <a:pt x="25" y="8"/>
                      <a:pt x="25" y="7"/>
                      <a:pt x="26" y="7"/>
                    </a:cubicBezTo>
                    <a:cubicBezTo>
                      <a:pt x="27" y="6"/>
                      <a:pt x="28" y="6"/>
                      <a:pt x="29" y="6"/>
                    </a:cubicBezTo>
                    <a:cubicBezTo>
                      <a:pt x="29" y="5"/>
                      <a:pt x="30" y="5"/>
                      <a:pt x="31" y="5"/>
                    </a:cubicBezTo>
                    <a:cubicBezTo>
                      <a:pt x="30" y="6"/>
                      <a:pt x="29" y="6"/>
                      <a:pt x="28" y="7"/>
                    </a:cubicBezTo>
                    <a:cubicBezTo>
                      <a:pt x="28" y="8"/>
                      <a:pt x="27" y="8"/>
                      <a:pt x="27" y="9"/>
                    </a:cubicBezTo>
                    <a:cubicBezTo>
                      <a:pt x="26" y="9"/>
                      <a:pt x="26" y="10"/>
                      <a:pt x="26" y="10"/>
                    </a:cubicBezTo>
                    <a:cubicBezTo>
                      <a:pt x="25" y="11"/>
                      <a:pt x="24" y="13"/>
                      <a:pt x="23" y="14"/>
                    </a:cubicBezTo>
                    <a:cubicBezTo>
                      <a:pt x="23" y="15"/>
                      <a:pt x="22" y="16"/>
                      <a:pt x="21" y="18"/>
                    </a:cubicBezTo>
                    <a:cubicBezTo>
                      <a:pt x="21" y="19"/>
                      <a:pt x="20" y="20"/>
                      <a:pt x="19" y="21"/>
                    </a:cubicBezTo>
                    <a:cubicBezTo>
                      <a:pt x="18" y="22"/>
                      <a:pt x="17" y="23"/>
                      <a:pt x="16" y="24"/>
                    </a:cubicBezTo>
                    <a:cubicBezTo>
                      <a:pt x="15" y="25"/>
                      <a:pt x="14" y="26"/>
                      <a:pt x="13" y="27"/>
                    </a:cubicBezTo>
                    <a:cubicBezTo>
                      <a:pt x="16" y="25"/>
                      <a:pt x="18" y="23"/>
                      <a:pt x="20" y="21"/>
                    </a:cubicBezTo>
                    <a:cubicBezTo>
                      <a:pt x="20" y="20"/>
                      <a:pt x="21" y="19"/>
                      <a:pt x="22" y="18"/>
                    </a:cubicBezTo>
                    <a:cubicBezTo>
                      <a:pt x="23" y="17"/>
                      <a:pt x="23" y="15"/>
                      <a:pt x="24" y="14"/>
                    </a:cubicBezTo>
                    <a:cubicBezTo>
                      <a:pt x="25" y="13"/>
                      <a:pt x="25" y="12"/>
                      <a:pt x="26" y="11"/>
                    </a:cubicBezTo>
                    <a:cubicBezTo>
                      <a:pt x="27" y="10"/>
                      <a:pt x="27" y="10"/>
                      <a:pt x="28" y="9"/>
                    </a:cubicBezTo>
                    <a:cubicBezTo>
                      <a:pt x="28" y="9"/>
                      <a:pt x="29" y="8"/>
                      <a:pt x="29" y="8"/>
                    </a:cubicBezTo>
                    <a:cubicBezTo>
                      <a:pt x="30" y="7"/>
                      <a:pt x="31" y="6"/>
                      <a:pt x="32" y="5"/>
                    </a:cubicBezTo>
                    <a:cubicBezTo>
                      <a:pt x="33" y="5"/>
                      <a:pt x="33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5"/>
                      <a:pt x="34" y="6"/>
                      <a:pt x="33" y="7"/>
                    </a:cubicBezTo>
                    <a:cubicBezTo>
                      <a:pt x="33" y="8"/>
                      <a:pt x="33" y="9"/>
                      <a:pt x="33" y="10"/>
                    </a:cubicBezTo>
                    <a:cubicBezTo>
                      <a:pt x="33" y="11"/>
                      <a:pt x="32" y="12"/>
                      <a:pt x="32" y="13"/>
                    </a:cubicBezTo>
                    <a:cubicBezTo>
                      <a:pt x="32" y="15"/>
                      <a:pt x="32" y="17"/>
                      <a:pt x="31" y="19"/>
                    </a:cubicBezTo>
                    <a:cubicBezTo>
                      <a:pt x="30" y="20"/>
                      <a:pt x="30" y="21"/>
                      <a:pt x="29" y="21"/>
                    </a:cubicBezTo>
                    <a:cubicBezTo>
                      <a:pt x="29" y="22"/>
                      <a:pt x="28" y="23"/>
                      <a:pt x="28" y="24"/>
                    </a:cubicBezTo>
                    <a:cubicBezTo>
                      <a:pt x="29" y="22"/>
                      <a:pt x="30" y="21"/>
                      <a:pt x="31" y="19"/>
                    </a:cubicBezTo>
                    <a:cubicBezTo>
                      <a:pt x="32" y="18"/>
                      <a:pt x="32" y="17"/>
                      <a:pt x="32" y="16"/>
                    </a:cubicBezTo>
                    <a:cubicBezTo>
                      <a:pt x="33" y="16"/>
                      <a:pt x="33" y="15"/>
                      <a:pt x="33" y="15"/>
                    </a:cubicBezTo>
                    <a:cubicBezTo>
                      <a:pt x="33" y="15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3"/>
                    </a:cubicBezTo>
                    <a:cubicBezTo>
                      <a:pt x="33" y="11"/>
                      <a:pt x="34" y="10"/>
                      <a:pt x="34" y="8"/>
                    </a:cubicBezTo>
                    <a:cubicBezTo>
                      <a:pt x="34" y="7"/>
                      <a:pt x="35" y="6"/>
                      <a:pt x="35" y="5"/>
                    </a:cubicBezTo>
                    <a:cubicBezTo>
                      <a:pt x="35" y="4"/>
                      <a:pt x="35" y="4"/>
                      <a:pt x="36" y="3"/>
                    </a:cubicBezTo>
                    <a:cubicBezTo>
                      <a:pt x="36" y="3"/>
                      <a:pt x="36" y="2"/>
                      <a:pt x="37" y="2"/>
                    </a:cubicBezTo>
                    <a:cubicBezTo>
                      <a:pt x="37" y="2"/>
                      <a:pt x="37" y="1"/>
                      <a:pt x="37" y="1"/>
                    </a:cubicBezTo>
                    <a:cubicBezTo>
                      <a:pt x="37" y="1"/>
                      <a:pt x="36" y="1"/>
                      <a:pt x="36" y="1"/>
                    </a:cubicBezTo>
                    <a:cubicBezTo>
                      <a:pt x="35" y="1"/>
                      <a:pt x="34" y="2"/>
                      <a:pt x="34" y="2"/>
                    </a:cubicBezTo>
                    <a:cubicBezTo>
                      <a:pt x="33" y="3"/>
                      <a:pt x="33" y="3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1" y="3"/>
                      <a:pt x="31" y="3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1"/>
                      <a:pt x="28" y="1"/>
                      <a:pt x="28" y="1"/>
                    </a:cubicBezTo>
                    <a:cubicBezTo>
                      <a:pt x="27" y="1"/>
                      <a:pt x="26" y="1"/>
                      <a:pt x="25" y="1"/>
                    </a:cubicBezTo>
                    <a:cubicBezTo>
                      <a:pt x="24" y="1"/>
                      <a:pt x="24" y="0"/>
                      <a:pt x="23" y="0"/>
                    </a:cubicBezTo>
                    <a:cubicBezTo>
                      <a:pt x="23" y="0"/>
                      <a:pt x="23" y="0"/>
                      <a:pt x="22" y="0"/>
                    </a:cubicBezTo>
                    <a:cubicBezTo>
                      <a:pt x="22" y="0"/>
                      <a:pt x="23" y="1"/>
                      <a:pt x="23" y="1"/>
                    </a:cubicBezTo>
                    <a:cubicBezTo>
                      <a:pt x="24" y="1"/>
                      <a:pt x="24" y="1"/>
                      <a:pt x="25" y="1"/>
                    </a:cubicBezTo>
                    <a:cubicBezTo>
                      <a:pt x="26" y="1"/>
                      <a:pt x="27" y="2"/>
                      <a:pt x="28" y="2"/>
                    </a:cubicBezTo>
                    <a:cubicBezTo>
                      <a:pt x="28" y="2"/>
                      <a:pt x="28" y="2"/>
                      <a:pt x="29" y="2"/>
                    </a:cubicBezTo>
                    <a:cubicBezTo>
                      <a:pt x="29" y="2"/>
                      <a:pt x="29" y="2"/>
                      <a:pt x="29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1" y="3"/>
                      <a:pt x="31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4" y="5"/>
                      <a:pt x="23" y="6"/>
                      <a:pt x="21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19" y="6"/>
                      <a:pt x="19" y="6"/>
                    </a:cubicBezTo>
                    <a:cubicBezTo>
                      <a:pt x="18" y="6"/>
                      <a:pt x="17" y="6"/>
                      <a:pt x="17" y="6"/>
                    </a:cubicBezTo>
                    <a:cubicBezTo>
                      <a:pt x="16" y="6"/>
                      <a:pt x="15" y="6"/>
                      <a:pt x="14" y="6"/>
                    </a:cubicBezTo>
                    <a:cubicBezTo>
                      <a:pt x="14" y="6"/>
                      <a:pt x="13" y="6"/>
                      <a:pt x="12" y="6"/>
                    </a:cubicBezTo>
                    <a:cubicBezTo>
                      <a:pt x="13" y="6"/>
                      <a:pt x="15" y="7"/>
                      <a:pt x="17" y="7"/>
                    </a:cubicBezTo>
                    <a:cubicBezTo>
                      <a:pt x="17" y="7"/>
                      <a:pt x="18" y="7"/>
                      <a:pt x="19" y="7"/>
                    </a:cubicBezTo>
                    <a:close/>
                    <a:moveTo>
                      <a:pt x="16" y="14"/>
                    </a:move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65" name="Freeform 2087"/>
              <p:cNvSpPr/>
              <p:nvPr/>
            </p:nvSpPr>
            <p:spPr>
              <a:xfrm>
                <a:off x="4427493" y="4514875"/>
                <a:ext cx="134938" cy="71438"/>
              </a:xfrm>
              <a:custGeom>
                <a:avLst/>
                <a:gdLst>
                  <a:gd name="txL" fmla="*/ 0 w 36"/>
                  <a:gd name="txT" fmla="*/ 0 h 19"/>
                  <a:gd name="txR" fmla="*/ 36 w 36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19">
                    <a:moveTo>
                      <a:pt x="6" y="10"/>
                    </a:moveTo>
                    <a:cubicBezTo>
                      <a:pt x="7" y="11"/>
                      <a:pt x="7" y="11"/>
                      <a:pt x="8" y="11"/>
                    </a:cubicBezTo>
                    <a:cubicBezTo>
                      <a:pt x="10" y="12"/>
                      <a:pt x="13" y="13"/>
                      <a:pt x="15" y="13"/>
                    </a:cubicBezTo>
                    <a:cubicBezTo>
                      <a:pt x="19" y="14"/>
                      <a:pt x="22" y="14"/>
                      <a:pt x="26" y="15"/>
                    </a:cubicBezTo>
                    <a:cubicBezTo>
                      <a:pt x="28" y="15"/>
                      <a:pt x="30" y="16"/>
                      <a:pt x="32" y="17"/>
                    </a:cubicBezTo>
                    <a:cubicBezTo>
                      <a:pt x="33" y="18"/>
                      <a:pt x="35" y="19"/>
                      <a:pt x="36" y="19"/>
                    </a:cubicBezTo>
                    <a:cubicBezTo>
                      <a:pt x="34" y="17"/>
                      <a:pt x="32" y="15"/>
                      <a:pt x="31" y="15"/>
                    </a:cubicBezTo>
                    <a:cubicBezTo>
                      <a:pt x="26" y="10"/>
                      <a:pt x="19" y="9"/>
                      <a:pt x="13" y="7"/>
                    </a:cubicBezTo>
                    <a:cubicBezTo>
                      <a:pt x="11" y="6"/>
                      <a:pt x="8" y="4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4" y="6"/>
                      <a:pt x="6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66" name="Picture 2088"/>
              <p:cNvPicPr>
                <a:picLocks noChangeAspect="1"/>
              </p:cNvPicPr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4435431" y="4533926"/>
                <a:ext cx="146051" cy="793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767" name="Picture 2089"/>
              <p:cNvPicPr>
                <a:picLocks noChangeAspect="1"/>
              </p:cNvPicPr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410030" y="4491063"/>
                <a:ext cx="180976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68" name="Freeform 2090"/>
              <p:cNvSpPr/>
              <p:nvPr/>
            </p:nvSpPr>
            <p:spPr>
              <a:xfrm>
                <a:off x="4457656" y="4510113"/>
                <a:ext cx="52388" cy="41275"/>
              </a:xfrm>
              <a:custGeom>
                <a:avLst/>
                <a:gdLst>
                  <a:gd name="txL" fmla="*/ 0 w 14"/>
                  <a:gd name="txT" fmla="*/ 0 h 11"/>
                  <a:gd name="txR" fmla="*/ 14 w 14"/>
                  <a:gd name="txB" fmla="*/ 11 h 1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11">
                    <a:moveTo>
                      <a:pt x="7" y="7"/>
                    </a:moveTo>
                    <a:cubicBezTo>
                      <a:pt x="9" y="9"/>
                      <a:pt x="12" y="10"/>
                      <a:pt x="14" y="11"/>
                    </a:cubicBezTo>
                    <a:cubicBezTo>
                      <a:pt x="13" y="10"/>
                      <a:pt x="12" y="9"/>
                      <a:pt x="11" y="8"/>
                    </a:cubicBezTo>
                    <a:cubicBezTo>
                      <a:pt x="10" y="7"/>
                      <a:pt x="10" y="5"/>
                      <a:pt x="10" y="3"/>
                    </a:cubicBezTo>
                    <a:cubicBezTo>
                      <a:pt x="10" y="2"/>
                      <a:pt x="10" y="1"/>
                      <a:pt x="10" y="0"/>
                    </a:cubicBezTo>
                    <a:cubicBezTo>
                      <a:pt x="7" y="0"/>
                      <a:pt x="3" y="0"/>
                      <a:pt x="0" y="1"/>
                    </a:cubicBezTo>
                    <a:cubicBezTo>
                      <a:pt x="1" y="4"/>
                      <a:pt x="5" y="6"/>
                      <a:pt x="7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69" name="Freeform 2091"/>
              <p:cNvSpPr/>
              <p:nvPr/>
            </p:nvSpPr>
            <p:spPr>
              <a:xfrm>
                <a:off x="4479881" y="4586313"/>
                <a:ext cx="142876" cy="36513"/>
              </a:xfrm>
              <a:custGeom>
                <a:avLst/>
                <a:gdLst>
                  <a:gd name="txL" fmla="*/ 0 w 38"/>
                  <a:gd name="txT" fmla="*/ 0 h 10"/>
                  <a:gd name="txR" fmla="*/ 38 w 38"/>
                  <a:gd name="txB" fmla="*/ 10 h 1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38" h="10">
                    <a:moveTo>
                      <a:pt x="22" y="0"/>
                    </a:moveTo>
                    <a:cubicBezTo>
                      <a:pt x="20" y="0"/>
                      <a:pt x="18" y="1"/>
                      <a:pt x="17" y="1"/>
                    </a:cubicBezTo>
                    <a:cubicBezTo>
                      <a:pt x="15" y="1"/>
                      <a:pt x="13" y="2"/>
                      <a:pt x="11" y="2"/>
                    </a:cubicBezTo>
                    <a:cubicBezTo>
                      <a:pt x="7" y="3"/>
                      <a:pt x="4" y="3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" y="4"/>
                      <a:pt x="8" y="6"/>
                      <a:pt x="12" y="6"/>
                    </a:cubicBezTo>
                    <a:cubicBezTo>
                      <a:pt x="15" y="6"/>
                      <a:pt x="21" y="5"/>
                      <a:pt x="23" y="1"/>
                    </a:cubicBezTo>
                    <a:cubicBezTo>
                      <a:pt x="26" y="2"/>
                      <a:pt x="28" y="4"/>
                      <a:pt x="29" y="5"/>
                    </a:cubicBezTo>
                    <a:cubicBezTo>
                      <a:pt x="31" y="6"/>
                      <a:pt x="32" y="8"/>
                      <a:pt x="34" y="9"/>
                    </a:cubicBezTo>
                    <a:cubicBezTo>
                      <a:pt x="35" y="9"/>
                      <a:pt x="36" y="10"/>
                      <a:pt x="38" y="10"/>
                    </a:cubicBezTo>
                    <a:cubicBezTo>
                      <a:pt x="38" y="10"/>
                      <a:pt x="38" y="9"/>
                      <a:pt x="38" y="9"/>
                    </a:cubicBezTo>
                    <a:cubicBezTo>
                      <a:pt x="37" y="9"/>
                      <a:pt x="35" y="9"/>
                      <a:pt x="34" y="8"/>
                    </a:cubicBezTo>
                    <a:cubicBezTo>
                      <a:pt x="32" y="7"/>
                      <a:pt x="31" y="6"/>
                      <a:pt x="30" y="5"/>
                    </a:cubicBezTo>
                    <a:cubicBezTo>
                      <a:pt x="28" y="3"/>
                      <a:pt x="26" y="1"/>
                      <a:pt x="24" y="1"/>
                    </a:cubicBezTo>
                    <a:cubicBezTo>
                      <a:pt x="23" y="0"/>
                      <a:pt x="22" y="0"/>
                      <a:pt x="22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70" name="Freeform 2092"/>
              <p:cNvSpPr>
                <a:spLocks noEditPoints="1"/>
              </p:cNvSpPr>
              <p:nvPr/>
            </p:nvSpPr>
            <p:spPr>
              <a:xfrm>
                <a:off x="4430668" y="4514875"/>
                <a:ext cx="134938" cy="82551"/>
              </a:xfrm>
              <a:custGeom>
                <a:avLst/>
                <a:gdLst>
                  <a:gd name="txL" fmla="*/ 0 w 36"/>
                  <a:gd name="txT" fmla="*/ 0 h 22"/>
                  <a:gd name="txR" fmla="*/ 36 w 36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22">
                    <a:moveTo>
                      <a:pt x="25" y="8"/>
                    </a:moveTo>
                    <a:cubicBezTo>
                      <a:pt x="25" y="8"/>
                      <a:pt x="25" y="8"/>
                      <a:pt x="25" y="8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10"/>
                      <a:pt x="27" y="11"/>
                      <a:pt x="28" y="12"/>
                    </a:cubicBezTo>
                    <a:cubicBezTo>
                      <a:pt x="27" y="12"/>
                      <a:pt x="27" y="11"/>
                      <a:pt x="26" y="11"/>
                    </a:cubicBezTo>
                    <a:cubicBezTo>
                      <a:pt x="25" y="11"/>
                      <a:pt x="24" y="10"/>
                      <a:pt x="24" y="10"/>
                    </a:cubicBezTo>
                    <a:cubicBezTo>
                      <a:pt x="23" y="10"/>
                      <a:pt x="22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0" y="9"/>
                      <a:pt x="20" y="9"/>
                      <a:pt x="19" y="8"/>
                    </a:cubicBezTo>
                    <a:cubicBezTo>
                      <a:pt x="19" y="8"/>
                      <a:pt x="19" y="8"/>
                      <a:pt x="18" y="7"/>
                    </a:cubicBezTo>
                    <a:cubicBezTo>
                      <a:pt x="18" y="7"/>
                      <a:pt x="18" y="7"/>
                      <a:pt x="18" y="6"/>
                    </a:cubicBezTo>
                    <a:cubicBezTo>
                      <a:pt x="18" y="6"/>
                      <a:pt x="17" y="5"/>
                      <a:pt x="17" y="5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1"/>
                    </a:cubicBezTo>
                    <a:cubicBezTo>
                      <a:pt x="17" y="1"/>
                      <a:pt x="17" y="0"/>
                      <a:pt x="17" y="0"/>
                    </a:cubicBezTo>
                    <a:cubicBezTo>
                      <a:pt x="17" y="1"/>
                      <a:pt x="17" y="2"/>
                      <a:pt x="17" y="3"/>
                    </a:cubicBezTo>
                    <a:cubicBezTo>
                      <a:pt x="17" y="3"/>
                      <a:pt x="17" y="3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6"/>
                      <a:pt x="17" y="6"/>
                    </a:cubicBezTo>
                    <a:cubicBezTo>
                      <a:pt x="17" y="7"/>
                      <a:pt x="17" y="7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6" y="7"/>
                      <a:pt x="15" y="7"/>
                    </a:cubicBezTo>
                    <a:cubicBezTo>
                      <a:pt x="14" y="7"/>
                      <a:pt x="13" y="6"/>
                      <a:pt x="12" y="5"/>
                    </a:cubicBezTo>
                    <a:cubicBezTo>
                      <a:pt x="12" y="5"/>
                      <a:pt x="11" y="5"/>
                      <a:pt x="11" y="4"/>
                    </a:cubicBezTo>
                    <a:cubicBezTo>
                      <a:pt x="11" y="4"/>
                      <a:pt x="10" y="4"/>
                      <a:pt x="10" y="3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8" y="2"/>
                      <a:pt x="8" y="1"/>
                      <a:pt x="8" y="1"/>
                    </a:cubicBezTo>
                    <a:cubicBezTo>
                      <a:pt x="8" y="2"/>
                      <a:pt x="9" y="3"/>
                      <a:pt x="9" y="3"/>
                    </a:cubicBezTo>
                    <a:cubicBezTo>
                      <a:pt x="10" y="4"/>
                      <a:pt x="11" y="5"/>
                      <a:pt x="12" y="6"/>
                    </a:cubicBezTo>
                    <a:cubicBezTo>
                      <a:pt x="12" y="6"/>
                      <a:pt x="13" y="7"/>
                      <a:pt x="14" y="7"/>
                    </a:cubicBezTo>
                    <a:cubicBezTo>
                      <a:pt x="13" y="7"/>
                      <a:pt x="12" y="7"/>
                      <a:pt x="11" y="6"/>
                    </a:cubicBezTo>
                    <a:cubicBezTo>
                      <a:pt x="11" y="6"/>
                      <a:pt x="10" y="6"/>
                      <a:pt x="9" y="5"/>
                    </a:cubicBezTo>
                    <a:cubicBezTo>
                      <a:pt x="7" y="5"/>
                      <a:pt x="6" y="4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  <a:cubicBezTo>
                      <a:pt x="3" y="3"/>
                      <a:pt x="6" y="4"/>
                      <a:pt x="9" y="6"/>
                    </a:cubicBezTo>
                    <a:cubicBezTo>
                      <a:pt x="10" y="6"/>
                      <a:pt x="10" y="7"/>
                      <a:pt x="11" y="7"/>
                    </a:cubicBezTo>
                    <a:cubicBezTo>
                      <a:pt x="12" y="7"/>
                      <a:pt x="13" y="8"/>
                      <a:pt x="14" y="8"/>
                    </a:cubicBezTo>
                    <a:cubicBezTo>
                      <a:pt x="15" y="8"/>
                      <a:pt x="17" y="9"/>
                      <a:pt x="18" y="9"/>
                    </a:cubicBezTo>
                    <a:cubicBezTo>
                      <a:pt x="20" y="10"/>
                      <a:pt x="22" y="10"/>
                      <a:pt x="23" y="11"/>
                    </a:cubicBezTo>
                    <a:cubicBezTo>
                      <a:pt x="24" y="11"/>
                      <a:pt x="25" y="12"/>
                      <a:pt x="25" y="12"/>
                    </a:cubicBezTo>
                    <a:cubicBezTo>
                      <a:pt x="26" y="12"/>
                      <a:pt x="27" y="13"/>
                      <a:pt x="27" y="13"/>
                    </a:cubicBezTo>
                    <a:cubicBezTo>
                      <a:pt x="28" y="14"/>
                      <a:pt x="29" y="14"/>
                      <a:pt x="29" y="15"/>
                    </a:cubicBezTo>
                    <a:cubicBezTo>
                      <a:pt x="30" y="15"/>
                      <a:pt x="30" y="16"/>
                      <a:pt x="31" y="16"/>
                    </a:cubicBezTo>
                    <a:cubicBezTo>
                      <a:pt x="30" y="16"/>
                      <a:pt x="29" y="16"/>
                      <a:pt x="28" y="15"/>
                    </a:cubicBezTo>
                    <a:cubicBezTo>
                      <a:pt x="27" y="15"/>
                      <a:pt x="27" y="15"/>
                      <a:pt x="26" y="15"/>
                    </a:cubicBezTo>
                    <a:cubicBezTo>
                      <a:pt x="26" y="14"/>
                      <a:pt x="25" y="14"/>
                      <a:pt x="24" y="14"/>
                    </a:cubicBezTo>
                    <a:cubicBezTo>
                      <a:pt x="23" y="14"/>
                      <a:pt x="22" y="14"/>
                      <a:pt x="21" y="14"/>
                    </a:cubicBezTo>
                    <a:cubicBezTo>
                      <a:pt x="19" y="14"/>
                      <a:pt x="18" y="14"/>
                      <a:pt x="17" y="14"/>
                    </a:cubicBezTo>
                    <a:cubicBezTo>
                      <a:pt x="16" y="14"/>
                      <a:pt x="15" y="14"/>
                      <a:pt x="13" y="13"/>
                    </a:cubicBezTo>
                    <a:cubicBezTo>
                      <a:pt x="12" y="13"/>
                      <a:pt x="11" y="13"/>
                      <a:pt x="10" y="12"/>
                    </a:cubicBezTo>
                    <a:cubicBezTo>
                      <a:pt x="9" y="12"/>
                      <a:pt x="8" y="11"/>
                      <a:pt x="7" y="11"/>
                    </a:cubicBezTo>
                    <a:cubicBezTo>
                      <a:pt x="9" y="12"/>
                      <a:pt x="11" y="13"/>
                      <a:pt x="13" y="14"/>
                    </a:cubicBezTo>
                    <a:cubicBezTo>
                      <a:pt x="14" y="14"/>
                      <a:pt x="16" y="14"/>
                      <a:pt x="17" y="14"/>
                    </a:cubicBezTo>
                    <a:cubicBezTo>
                      <a:pt x="18" y="14"/>
                      <a:pt x="19" y="14"/>
                      <a:pt x="21" y="14"/>
                    </a:cubicBezTo>
                    <a:cubicBezTo>
                      <a:pt x="22" y="15"/>
                      <a:pt x="23" y="15"/>
                      <a:pt x="24" y="15"/>
                    </a:cubicBezTo>
                    <a:cubicBezTo>
                      <a:pt x="25" y="15"/>
                      <a:pt x="25" y="15"/>
                      <a:pt x="26" y="15"/>
                    </a:cubicBezTo>
                    <a:cubicBezTo>
                      <a:pt x="26" y="16"/>
                      <a:pt x="27" y="16"/>
                      <a:pt x="28" y="16"/>
                    </a:cubicBezTo>
                    <a:cubicBezTo>
                      <a:pt x="29" y="16"/>
                      <a:pt x="30" y="17"/>
                      <a:pt x="31" y="17"/>
                    </a:cubicBezTo>
                    <a:cubicBezTo>
                      <a:pt x="31" y="18"/>
                      <a:pt x="32" y="18"/>
                      <a:pt x="33" y="18"/>
                    </a:cubicBezTo>
                    <a:cubicBezTo>
                      <a:pt x="33" y="18"/>
                      <a:pt x="33" y="18"/>
                      <a:pt x="33" y="19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2" y="19"/>
                      <a:pt x="31" y="19"/>
                      <a:pt x="30" y="19"/>
                    </a:cubicBezTo>
                    <a:cubicBezTo>
                      <a:pt x="29" y="19"/>
                      <a:pt x="28" y="20"/>
                      <a:pt x="27" y="20"/>
                    </a:cubicBezTo>
                    <a:cubicBezTo>
                      <a:pt x="26" y="20"/>
                      <a:pt x="25" y="20"/>
                      <a:pt x="25" y="21"/>
                    </a:cubicBezTo>
                    <a:cubicBezTo>
                      <a:pt x="23" y="21"/>
                      <a:pt x="21" y="22"/>
                      <a:pt x="20" y="22"/>
                    </a:cubicBezTo>
                    <a:cubicBezTo>
                      <a:pt x="19" y="22"/>
                      <a:pt x="18" y="22"/>
                      <a:pt x="17" y="22"/>
                    </a:cubicBezTo>
                    <a:cubicBezTo>
                      <a:pt x="16" y="21"/>
                      <a:pt x="15" y="21"/>
                      <a:pt x="15" y="21"/>
                    </a:cubicBezTo>
                    <a:cubicBezTo>
                      <a:pt x="16" y="22"/>
                      <a:pt x="18" y="22"/>
                      <a:pt x="20" y="22"/>
                    </a:cubicBezTo>
                    <a:cubicBezTo>
                      <a:pt x="20" y="22"/>
                      <a:pt x="21" y="22"/>
                      <a:pt x="22" y="22"/>
                    </a:cubicBezTo>
                    <a:cubicBezTo>
                      <a:pt x="23" y="22"/>
                      <a:pt x="23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1"/>
                      <a:pt x="25" y="21"/>
                      <a:pt x="25" y="21"/>
                    </a:cubicBezTo>
                    <a:cubicBezTo>
                      <a:pt x="26" y="21"/>
                      <a:pt x="28" y="20"/>
                      <a:pt x="30" y="20"/>
                    </a:cubicBezTo>
                    <a:cubicBezTo>
                      <a:pt x="31" y="20"/>
                      <a:pt x="31" y="20"/>
                      <a:pt x="32" y="20"/>
                    </a:cubicBezTo>
                    <a:cubicBezTo>
                      <a:pt x="33" y="19"/>
                      <a:pt x="34" y="19"/>
                      <a:pt x="34" y="19"/>
                    </a:cubicBezTo>
                    <a:cubicBezTo>
                      <a:pt x="35" y="19"/>
                      <a:pt x="35" y="20"/>
                      <a:pt x="35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19"/>
                      <a:pt x="36" y="19"/>
                      <a:pt x="36" y="19"/>
                    </a:cubicBezTo>
                    <a:cubicBezTo>
                      <a:pt x="35" y="18"/>
                      <a:pt x="34" y="18"/>
                      <a:pt x="34" y="17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3" y="16"/>
                      <a:pt x="33" y="15"/>
                      <a:pt x="33" y="15"/>
                    </a:cubicBezTo>
                    <a:cubicBezTo>
                      <a:pt x="33" y="15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13"/>
                      <a:pt x="33" y="13"/>
                      <a:pt x="32" y="12"/>
                    </a:cubicBezTo>
                    <a:cubicBezTo>
                      <a:pt x="32" y="11"/>
                      <a:pt x="32" y="11"/>
                      <a:pt x="32" y="10"/>
                    </a:cubicBezTo>
                    <a:cubicBezTo>
                      <a:pt x="32" y="9"/>
                      <a:pt x="32" y="9"/>
                      <a:pt x="31" y="9"/>
                    </a:cubicBezTo>
                    <a:cubicBezTo>
                      <a:pt x="31" y="8"/>
                      <a:pt x="31" y="8"/>
                      <a:pt x="31" y="7"/>
                    </a:cubicBezTo>
                    <a:cubicBezTo>
                      <a:pt x="31" y="8"/>
                      <a:pt x="31" y="8"/>
                      <a:pt x="31" y="9"/>
                    </a:cubicBezTo>
                    <a:cubicBezTo>
                      <a:pt x="31" y="9"/>
                      <a:pt x="31" y="10"/>
                      <a:pt x="31" y="10"/>
                    </a:cubicBezTo>
                    <a:cubicBezTo>
                      <a:pt x="32" y="11"/>
                      <a:pt x="32" y="12"/>
                      <a:pt x="32" y="12"/>
                    </a:cubicBezTo>
                    <a:cubicBezTo>
                      <a:pt x="32" y="13"/>
                      <a:pt x="32" y="13"/>
                      <a:pt x="32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2" y="14"/>
                      <a:pt x="32" y="15"/>
                      <a:pt x="32" y="15"/>
                    </a:cubicBezTo>
                    <a:cubicBezTo>
                      <a:pt x="32" y="15"/>
                      <a:pt x="32" y="15"/>
                      <a:pt x="32" y="16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8" y="11"/>
                      <a:pt x="27" y="10"/>
                      <a:pt x="26" y="9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5" y="8"/>
                      <a:pt x="25" y="8"/>
                      <a:pt x="25" y="7"/>
                    </a:cubicBezTo>
                    <a:cubicBezTo>
                      <a:pt x="25" y="7"/>
                      <a:pt x="24" y="6"/>
                      <a:pt x="24" y="6"/>
                    </a:cubicBezTo>
                    <a:cubicBezTo>
                      <a:pt x="24" y="5"/>
                      <a:pt x="23" y="4"/>
                      <a:pt x="23" y="4"/>
                    </a:cubicBezTo>
                    <a:cubicBezTo>
                      <a:pt x="23" y="3"/>
                      <a:pt x="23" y="2"/>
                      <a:pt x="23" y="2"/>
                    </a:cubicBezTo>
                    <a:cubicBezTo>
                      <a:pt x="23" y="3"/>
                      <a:pt x="23" y="4"/>
                      <a:pt x="24" y="6"/>
                    </a:cubicBezTo>
                    <a:cubicBezTo>
                      <a:pt x="24" y="6"/>
                      <a:pt x="24" y="7"/>
                      <a:pt x="25" y="8"/>
                    </a:cubicBezTo>
                    <a:close/>
                    <a:moveTo>
                      <a:pt x="18" y="8"/>
                    </a:move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71" name="Freeform 2093"/>
              <p:cNvSpPr/>
              <p:nvPr/>
            </p:nvSpPr>
            <p:spPr>
              <a:xfrm>
                <a:off x="3528963" y="5994436"/>
                <a:ext cx="142876" cy="63500"/>
              </a:xfrm>
              <a:custGeom>
                <a:avLst/>
                <a:gdLst>
                  <a:gd name="txL" fmla="*/ 0 w 38"/>
                  <a:gd name="txT" fmla="*/ 0 h 17"/>
                  <a:gd name="txR" fmla="*/ 38 w 38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17">
                    <a:moveTo>
                      <a:pt x="12" y="17"/>
                    </a:moveTo>
                    <a:cubicBezTo>
                      <a:pt x="13" y="17"/>
                      <a:pt x="14" y="17"/>
                      <a:pt x="14" y="16"/>
                    </a:cubicBezTo>
                    <a:cubicBezTo>
                      <a:pt x="16" y="15"/>
                      <a:pt x="18" y="14"/>
                      <a:pt x="20" y="12"/>
                    </a:cubicBezTo>
                    <a:cubicBezTo>
                      <a:pt x="23" y="10"/>
                      <a:pt x="26" y="7"/>
                      <a:pt x="28" y="5"/>
                    </a:cubicBezTo>
                    <a:cubicBezTo>
                      <a:pt x="30" y="3"/>
                      <a:pt x="32" y="2"/>
                      <a:pt x="34" y="2"/>
                    </a:cubicBezTo>
                    <a:cubicBezTo>
                      <a:pt x="35" y="1"/>
                      <a:pt x="37" y="1"/>
                      <a:pt x="38" y="0"/>
                    </a:cubicBezTo>
                    <a:cubicBezTo>
                      <a:pt x="35" y="1"/>
                      <a:pt x="33" y="1"/>
                      <a:pt x="31" y="1"/>
                    </a:cubicBezTo>
                    <a:cubicBezTo>
                      <a:pt x="25" y="2"/>
                      <a:pt x="20" y="6"/>
                      <a:pt x="14" y="10"/>
                    </a:cubicBezTo>
                    <a:cubicBezTo>
                      <a:pt x="12" y="11"/>
                      <a:pt x="9" y="12"/>
                      <a:pt x="7" y="13"/>
                    </a:cubicBezTo>
                    <a:cubicBezTo>
                      <a:pt x="5" y="14"/>
                      <a:pt x="2" y="1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" y="15"/>
                      <a:pt x="8" y="16"/>
                      <a:pt x="12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72" name="Picture 2094"/>
              <p:cNvPicPr>
                <a:picLocks noChangeAspect="1"/>
              </p:cNvPicPr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3560713" y="5976973"/>
                <a:ext cx="123826" cy="1016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773" name="Picture 2095"/>
              <p:cNvPicPr>
                <a:picLocks noChangeAspect="1"/>
              </p:cNvPicPr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514675" y="5943636"/>
                <a:ext cx="179389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74" name="Freeform 2096"/>
              <p:cNvSpPr/>
              <p:nvPr/>
            </p:nvSpPr>
            <p:spPr>
              <a:xfrm>
                <a:off x="3551188" y="5997611"/>
                <a:ext cx="60325" cy="34925"/>
              </a:xfrm>
              <a:custGeom>
                <a:avLst/>
                <a:gdLst>
                  <a:gd name="txL" fmla="*/ 0 w 16"/>
                  <a:gd name="txT" fmla="*/ 0 h 9"/>
                  <a:gd name="txR" fmla="*/ 16 w 16"/>
                  <a:gd name="txB" fmla="*/ 9 h 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6" h="9">
                    <a:moveTo>
                      <a:pt x="9" y="7"/>
                    </a:moveTo>
                    <a:cubicBezTo>
                      <a:pt x="12" y="7"/>
                      <a:pt x="14" y="5"/>
                      <a:pt x="16" y="3"/>
                    </a:cubicBezTo>
                    <a:cubicBezTo>
                      <a:pt x="15" y="4"/>
                      <a:pt x="14" y="4"/>
                      <a:pt x="12" y="5"/>
                    </a:cubicBezTo>
                    <a:cubicBezTo>
                      <a:pt x="10" y="5"/>
                      <a:pt x="9" y="3"/>
                      <a:pt x="8" y="2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3" y="2"/>
                      <a:pt x="1" y="5"/>
                      <a:pt x="0" y="8"/>
                    </a:cubicBezTo>
                    <a:cubicBezTo>
                      <a:pt x="2" y="9"/>
                      <a:pt x="6" y="8"/>
                      <a:pt x="9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75" name="Freeform 2097"/>
              <p:cNvSpPr/>
              <p:nvPr/>
            </p:nvSpPr>
            <p:spPr>
              <a:xfrm>
                <a:off x="3622626" y="5969036"/>
                <a:ext cx="117476" cy="93663"/>
              </a:xfrm>
              <a:custGeom>
                <a:avLst/>
                <a:gdLst>
                  <a:gd name="txL" fmla="*/ 0 w 31"/>
                  <a:gd name="txT" fmla="*/ 0 h 25"/>
                  <a:gd name="txR" fmla="*/ 31 w 31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25">
                    <a:moveTo>
                      <a:pt x="13" y="7"/>
                    </a:moveTo>
                    <a:cubicBezTo>
                      <a:pt x="12" y="8"/>
                      <a:pt x="11" y="10"/>
                      <a:pt x="10" y="11"/>
                    </a:cubicBezTo>
                    <a:cubicBezTo>
                      <a:pt x="9" y="13"/>
                      <a:pt x="9" y="14"/>
                      <a:pt x="8" y="16"/>
                    </a:cubicBezTo>
                    <a:cubicBezTo>
                      <a:pt x="6" y="20"/>
                      <a:pt x="4" y="23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4" y="24"/>
                      <a:pt x="8" y="22"/>
                      <a:pt x="11" y="18"/>
                    </a:cubicBezTo>
                    <a:cubicBezTo>
                      <a:pt x="13" y="17"/>
                      <a:pt x="16" y="11"/>
                      <a:pt x="15" y="7"/>
                    </a:cubicBezTo>
                    <a:cubicBezTo>
                      <a:pt x="17" y="5"/>
                      <a:pt x="19" y="5"/>
                      <a:pt x="22" y="5"/>
                    </a:cubicBezTo>
                    <a:cubicBezTo>
                      <a:pt x="24" y="4"/>
                      <a:pt x="25" y="4"/>
                      <a:pt x="27" y="4"/>
                    </a:cubicBezTo>
                    <a:cubicBezTo>
                      <a:pt x="29" y="3"/>
                      <a:pt x="30" y="2"/>
                      <a:pt x="31" y="1"/>
                    </a:cubicBezTo>
                    <a:cubicBezTo>
                      <a:pt x="30" y="1"/>
                      <a:pt x="30" y="1"/>
                      <a:pt x="30" y="0"/>
                    </a:cubicBezTo>
                    <a:cubicBezTo>
                      <a:pt x="29" y="1"/>
                      <a:pt x="28" y="3"/>
                      <a:pt x="27" y="3"/>
                    </a:cubicBezTo>
                    <a:cubicBezTo>
                      <a:pt x="25" y="4"/>
                      <a:pt x="23" y="4"/>
                      <a:pt x="22" y="4"/>
                    </a:cubicBezTo>
                    <a:cubicBezTo>
                      <a:pt x="19" y="4"/>
                      <a:pt x="16" y="5"/>
                      <a:pt x="15" y="6"/>
                    </a:cubicBezTo>
                    <a:cubicBezTo>
                      <a:pt x="14" y="6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76" name="Freeform 2098"/>
              <p:cNvSpPr>
                <a:spLocks noEditPoints="1"/>
              </p:cNvSpPr>
              <p:nvPr/>
            </p:nvSpPr>
            <p:spPr>
              <a:xfrm>
                <a:off x="3536900" y="5980148"/>
                <a:ext cx="142876" cy="77788"/>
              </a:xfrm>
              <a:custGeom>
                <a:avLst/>
                <a:gdLst>
                  <a:gd name="txL" fmla="*/ 0 w 38"/>
                  <a:gd name="txT" fmla="*/ 0 h 21"/>
                  <a:gd name="txR" fmla="*/ 38 w 38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21">
                    <a:moveTo>
                      <a:pt x="21" y="5"/>
                    </a:moveTo>
                    <a:cubicBezTo>
                      <a:pt x="21" y="5"/>
                      <a:pt x="21" y="5"/>
                      <a:pt x="22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4" y="5"/>
                      <a:pt x="25" y="5"/>
                      <a:pt x="26" y="5"/>
                    </a:cubicBezTo>
                    <a:cubicBezTo>
                      <a:pt x="25" y="5"/>
                      <a:pt x="25" y="5"/>
                      <a:pt x="24" y="6"/>
                    </a:cubicBezTo>
                    <a:cubicBezTo>
                      <a:pt x="23" y="6"/>
                      <a:pt x="23" y="6"/>
                      <a:pt x="22" y="7"/>
                    </a:cubicBezTo>
                    <a:cubicBezTo>
                      <a:pt x="21" y="7"/>
                      <a:pt x="20" y="8"/>
                      <a:pt x="20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9"/>
                      <a:pt x="18" y="9"/>
                      <a:pt x="18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6" y="9"/>
                      <a:pt x="16" y="9"/>
                      <a:pt x="15" y="9"/>
                    </a:cubicBezTo>
                    <a:cubicBezTo>
                      <a:pt x="15" y="9"/>
                      <a:pt x="14" y="8"/>
                      <a:pt x="14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7"/>
                      <a:pt x="12" y="7"/>
                    </a:cubicBezTo>
                    <a:cubicBezTo>
                      <a:pt x="12" y="7"/>
                      <a:pt x="12" y="7"/>
                      <a:pt x="11" y="6"/>
                    </a:cubicBezTo>
                    <a:cubicBezTo>
                      <a:pt x="11" y="6"/>
                      <a:pt x="10" y="5"/>
                      <a:pt x="10" y="5"/>
                    </a:cubicBezTo>
                    <a:cubicBezTo>
                      <a:pt x="11" y="6"/>
                      <a:pt x="11" y="7"/>
                      <a:pt x="12" y="8"/>
                    </a:cubicBezTo>
                    <a:cubicBezTo>
                      <a:pt x="12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9"/>
                      <a:pt x="14" y="9"/>
                      <a:pt x="15" y="9"/>
                    </a:cubicBezTo>
                    <a:cubicBezTo>
                      <a:pt x="15" y="10"/>
                      <a:pt x="16" y="10"/>
                      <a:pt x="16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6" y="10"/>
                      <a:pt x="16" y="10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5" y="11"/>
                      <a:pt x="15" y="11"/>
                      <a:pt x="14" y="11"/>
                    </a:cubicBezTo>
                    <a:cubicBezTo>
                      <a:pt x="13" y="12"/>
                      <a:pt x="12" y="12"/>
                      <a:pt x="11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6" y="13"/>
                    </a:cubicBezTo>
                    <a:cubicBezTo>
                      <a:pt x="6" y="13"/>
                      <a:pt x="5" y="13"/>
                      <a:pt x="5" y="13"/>
                    </a:cubicBezTo>
                    <a:cubicBezTo>
                      <a:pt x="6" y="13"/>
                      <a:pt x="7" y="13"/>
                      <a:pt x="8" y="13"/>
                    </a:cubicBezTo>
                    <a:cubicBezTo>
                      <a:pt x="9" y="13"/>
                      <a:pt x="10" y="13"/>
                      <a:pt x="11" y="13"/>
                    </a:cubicBezTo>
                    <a:cubicBezTo>
                      <a:pt x="12" y="13"/>
                      <a:pt x="13" y="13"/>
                      <a:pt x="13" y="13"/>
                    </a:cubicBezTo>
                    <a:cubicBezTo>
                      <a:pt x="13" y="13"/>
                      <a:pt x="12" y="13"/>
                      <a:pt x="11" y="14"/>
                    </a:cubicBezTo>
                    <a:cubicBezTo>
                      <a:pt x="11" y="14"/>
                      <a:pt x="10" y="15"/>
                      <a:pt x="9" y="15"/>
                    </a:cubicBezTo>
                    <a:cubicBezTo>
                      <a:pt x="8" y="16"/>
                      <a:pt x="6" y="16"/>
                      <a:pt x="4" y="17"/>
                    </a:cubicBezTo>
                    <a:cubicBezTo>
                      <a:pt x="3" y="18"/>
                      <a:pt x="1" y="18"/>
                      <a:pt x="0" y="19"/>
                    </a:cubicBezTo>
                    <a:cubicBezTo>
                      <a:pt x="3" y="18"/>
                      <a:pt x="6" y="17"/>
                      <a:pt x="9" y="16"/>
                    </a:cubicBezTo>
                    <a:cubicBezTo>
                      <a:pt x="10" y="15"/>
                      <a:pt x="11" y="15"/>
                      <a:pt x="12" y="14"/>
                    </a:cubicBezTo>
                    <a:cubicBezTo>
                      <a:pt x="12" y="14"/>
                      <a:pt x="13" y="14"/>
                      <a:pt x="14" y="13"/>
                    </a:cubicBezTo>
                    <a:cubicBezTo>
                      <a:pt x="15" y="12"/>
                      <a:pt x="17" y="11"/>
                      <a:pt x="18" y="10"/>
                    </a:cubicBezTo>
                    <a:cubicBezTo>
                      <a:pt x="19" y="9"/>
                      <a:pt x="21" y="9"/>
                      <a:pt x="22" y="8"/>
                    </a:cubicBezTo>
                    <a:cubicBezTo>
                      <a:pt x="23" y="7"/>
                      <a:pt x="24" y="7"/>
                      <a:pt x="25" y="7"/>
                    </a:cubicBezTo>
                    <a:cubicBezTo>
                      <a:pt x="25" y="6"/>
                      <a:pt x="26" y="6"/>
                      <a:pt x="27" y="6"/>
                    </a:cubicBezTo>
                    <a:cubicBezTo>
                      <a:pt x="28" y="6"/>
                      <a:pt x="29" y="6"/>
                      <a:pt x="29" y="6"/>
                    </a:cubicBezTo>
                    <a:cubicBezTo>
                      <a:pt x="30" y="6"/>
                      <a:pt x="31" y="6"/>
                      <a:pt x="31" y="6"/>
                    </a:cubicBezTo>
                    <a:cubicBezTo>
                      <a:pt x="30" y="6"/>
                      <a:pt x="30" y="6"/>
                      <a:pt x="29" y="7"/>
                    </a:cubicBezTo>
                    <a:cubicBezTo>
                      <a:pt x="28" y="7"/>
                      <a:pt x="28" y="8"/>
                      <a:pt x="27" y="8"/>
                    </a:cubicBezTo>
                    <a:cubicBezTo>
                      <a:pt x="27" y="8"/>
                      <a:pt x="26" y="9"/>
                      <a:pt x="26" y="9"/>
                    </a:cubicBezTo>
                    <a:cubicBezTo>
                      <a:pt x="25" y="10"/>
                      <a:pt x="24" y="11"/>
                      <a:pt x="23" y="12"/>
                    </a:cubicBezTo>
                    <a:cubicBezTo>
                      <a:pt x="22" y="13"/>
                      <a:pt x="21" y="13"/>
                      <a:pt x="21" y="14"/>
                    </a:cubicBezTo>
                    <a:cubicBezTo>
                      <a:pt x="20" y="15"/>
                      <a:pt x="19" y="16"/>
                      <a:pt x="18" y="17"/>
                    </a:cubicBezTo>
                    <a:cubicBezTo>
                      <a:pt x="17" y="18"/>
                      <a:pt x="16" y="18"/>
                      <a:pt x="15" y="19"/>
                    </a:cubicBezTo>
                    <a:cubicBezTo>
                      <a:pt x="14" y="19"/>
                      <a:pt x="13" y="20"/>
                      <a:pt x="12" y="20"/>
                    </a:cubicBezTo>
                    <a:cubicBezTo>
                      <a:pt x="14" y="20"/>
                      <a:pt x="16" y="19"/>
                      <a:pt x="18" y="17"/>
                    </a:cubicBezTo>
                    <a:cubicBezTo>
                      <a:pt x="19" y="16"/>
                      <a:pt x="20" y="16"/>
                      <a:pt x="21" y="15"/>
                    </a:cubicBezTo>
                    <a:cubicBezTo>
                      <a:pt x="22" y="14"/>
                      <a:pt x="23" y="13"/>
                      <a:pt x="23" y="12"/>
                    </a:cubicBezTo>
                    <a:cubicBezTo>
                      <a:pt x="24" y="11"/>
                      <a:pt x="25" y="10"/>
                      <a:pt x="26" y="9"/>
                    </a:cubicBezTo>
                    <a:cubicBezTo>
                      <a:pt x="26" y="9"/>
                      <a:pt x="27" y="9"/>
                      <a:pt x="27" y="9"/>
                    </a:cubicBezTo>
                    <a:cubicBezTo>
                      <a:pt x="28" y="8"/>
                      <a:pt x="29" y="8"/>
                      <a:pt x="29" y="8"/>
                    </a:cubicBezTo>
                    <a:cubicBezTo>
                      <a:pt x="30" y="7"/>
                      <a:pt x="31" y="6"/>
                      <a:pt x="32" y="6"/>
                    </a:cubicBezTo>
                    <a:cubicBezTo>
                      <a:pt x="33" y="6"/>
                      <a:pt x="33" y="5"/>
                      <a:pt x="34" y="5"/>
                    </a:cubicBezTo>
                    <a:cubicBezTo>
                      <a:pt x="34" y="5"/>
                      <a:pt x="34" y="5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4" y="6"/>
                      <a:pt x="33" y="7"/>
                      <a:pt x="33" y="8"/>
                    </a:cubicBezTo>
                    <a:cubicBezTo>
                      <a:pt x="32" y="9"/>
                      <a:pt x="32" y="10"/>
                      <a:pt x="32" y="11"/>
                    </a:cubicBezTo>
                    <a:cubicBezTo>
                      <a:pt x="31" y="11"/>
                      <a:pt x="31" y="12"/>
                      <a:pt x="31" y="13"/>
                    </a:cubicBezTo>
                    <a:cubicBezTo>
                      <a:pt x="30" y="15"/>
                      <a:pt x="29" y="16"/>
                      <a:pt x="28" y="17"/>
                    </a:cubicBezTo>
                    <a:cubicBezTo>
                      <a:pt x="28" y="18"/>
                      <a:pt x="27" y="19"/>
                      <a:pt x="27" y="19"/>
                    </a:cubicBezTo>
                    <a:cubicBezTo>
                      <a:pt x="26" y="20"/>
                      <a:pt x="25" y="20"/>
                      <a:pt x="25" y="21"/>
                    </a:cubicBezTo>
                    <a:cubicBezTo>
                      <a:pt x="26" y="20"/>
                      <a:pt x="27" y="19"/>
                      <a:pt x="29" y="18"/>
                    </a:cubicBezTo>
                    <a:cubicBezTo>
                      <a:pt x="29" y="17"/>
                      <a:pt x="30" y="16"/>
                      <a:pt x="30" y="16"/>
                    </a:cubicBezTo>
                    <a:cubicBezTo>
                      <a:pt x="30" y="15"/>
                      <a:pt x="31" y="15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1" y="14"/>
                      <a:pt x="31" y="13"/>
                      <a:pt x="31" y="13"/>
                    </a:cubicBezTo>
                    <a:cubicBezTo>
                      <a:pt x="32" y="12"/>
                      <a:pt x="33" y="10"/>
                      <a:pt x="34" y="9"/>
                    </a:cubicBezTo>
                    <a:cubicBezTo>
                      <a:pt x="34" y="8"/>
                      <a:pt x="34" y="7"/>
                      <a:pt x="35" y="6"/>
                    </a:cubicBezTo>
                    <a:cubicBezTo>
                      <a:pt x="35" y="6"/>
                      <a:pt x="35" y="5"/>
                      <a:pt x="36" y="5"/>
                    </a:cubicBezTo>
                    <a:cubicBezTo>
                      <a:pt x="36" y="5"/>
                      <a:pt x="37" y="4"/>
                      <a:pt x="37" y="4"/>
                    </a:cubicBezTo>
                    <a:cubicBezTo>
                      <a:pt x="37" y="4"/>
                      <a:pt x="38" y="4"/>
                      <a:pt x="37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6" y="3"/>
                      <a:pt x="35" y="4"/>
                      <a:pt x="34" y="4"/>
                    </a:cubicBezTo>
                    <a:cubicBezTo>
                      <a:pt x="34" y="4"/>
                      <a:pt x="33" y="4"/>
                      <a:pt x="33" y="4"/>
                    </a:cubicBezTo>
                    <a:cubicBezTo>
                      <a:pt x="33" y="4"/>
                      <a:pt x="33" y="4"/>
                      <a:pt x="32" y="4"/>
                    </a:cubicBezTo>
                    <a:cubicBezTo>
                      <a:pt x="32" y="4"/>
                      <a:pt x="32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0" y="2"/>
                      <a:pt x="30" y="2"/>
                      <a:pt x="29" y="2"/>
                    </a:cubicBezTo>
                    <a:cubicBezTo>
                      <a:pt x="29" y="1"/>
                      <a:pt x="28" y="1"/>
                      <a:pt x="27" y="0"/>
                    </a:cubicBezTo>
                    <a:cubicBezTo>
                      <a:pt x="27" y="0"/>
                      <a:pt x="26" y="0"/>
                      <a:pt x="26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5" y="0"/>
                      <a:pt x="25" y="0"/>
                      <a:pt x="26" y="0"/>
                    </a:cubicBezTo>
                    <a:cubicBezTo>
                      <a:pt x="26" y="0"/>
                      <a:pt x="27" y="1"/>
                      <a:pt x="27" y="1"/>
                    </a:cubicBezTo>
                    <a:cubicBezTo>
                      <a:pt x="28" y="1"/>
                      <a:pt x="28" y="2"/>
                      <a:pt x="29" y="2"/>
                    </a:cubicBezTo>
                    <a:cubicBezTo>
                      <a:pt x="29" y="2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1" y="3"/>
                      <a:pt x="31" y="4"/>
                      <a:pt x="31" y="4"/>
                    </a:cubicBezTo>
                    <a:cubicBezTo>
                      <a:pt x="31" y="4"/>
                      <a:pt x="31" y="4"/>
                      <a:pt x="32" y="4"/>
                    </a:cubicBezTo>
                    <a:cubicBezTo>
                      <a:pt x="31" y="4"/>
                      <a:pt x="31" y="4"/>
                      <a:pt x="30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5" y="4"/>
                      <a:pt x="24" y="4"/>
                      <a:pt x="23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19" y="4"/>
                      <a:pt x="19" y="4"/>
                    </a:cubicBezTo>
                    <a:cubicBezTo>
                      <a:pt x="18" y="4"/>
                      <a:pt x="17" y="3"/>
                      <a:pt x="17" y="3"/>
                    </a:cubicBezTo>
                    <a:cubicBezTo>
                      <a:pt x="16" y="3"/>
                      <a:pt x="16" y="3"/>
                      <a:pt x="15" y="2"/>
                    </a:cubicBezTo>
                    <a:cubicBezTo>
                      <a:pt x="16" y="3"/>
                      <a:pt x="17" y="4"/>
                      <a:pt x="19" y="4"/>
                    </a:cubicBezTo>
                    <a:cubicBezTo>
                      <a:pt x="19" y="4"/>
                      <a:pt x="20" y="4"/>
                      <a:pt x="21" y="5"/>
                    </a:cubicBezTo>
                    <a:close/>
                    <a:moveTo>
                      <a:pt x="17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77" name="Freeform 2099"/>
              <p:cNvSpPr/>
              <p:nvPr/>
            </p:nvSpPr>
            <p:spPr>
              <a:xfrm>
                <a:off x="5954677" y="3560781"/>
                <a:ext cx="38100" cy="153989"/>
              </a:xfrm>
              <a:custGeom>
                <a:avLst/>
                <a:gdLst>
                  <a:gd name="txL" fmla="*/ 0 w 10"/>
                  <a:gd name="txT" fmla="*/ 0 h 41"/>
                  <a:gd name="txR" fmla="*/ 10 w 10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41">
                    <a:moveTo>
                      <a:pt x="10" y="30"/>
                    </a:moveTo>
                    <a:cubicBezTo>
                      <a:pt x="10" y="29"/>
                      <a:pt x="10" y="28"/>
                      <a:pt x="10" y="27"/>
                    </a:cubicBezTo>
                    <a:cubicBezTo>
                      <a:pt x="9" y="25"/>
                      <a:pt x="9" y="23"/>
                      <a:pt x="8" y="20"/>
                    </a:cubicBezTo>
                    <a:cubicBezTo>
                      <a:pt x="7" y="17"/>
                      <a:pt x="4" y="14"/>
                      <a:pt x="3" y="11"/>
                    </a:cubicBezTo>
                    <a:cubicBezTo>
                      <a:pt x="2" y="8"/>
                      <a:pt x="2" y="6"/>
                      <a:pt x="2" y="4"/>
                    </a:cubicBezTo>
                    <a:cubicBezTo>
                      <a:pt x="2" y="3"/>
                      <a:pt x="1" y="1"/>
                      <a:pt x="1" y="0"/>
                    </a:cubicBezTo>
                    <a:cubicBezTo>
                      <a:pt x="1" y="2"/>
                      <a:pt x="1" y="5"/>
                      <a:pt x="0" y="7"/>
                    </a:cubicBezTo>
                    <a:cubicBezTo>
                      <a:pt x="0" y="13"/>
                      <a:pt x="2" y="19"/>
                      <a:pt x="3" y="25"/>
                    </a:cubicBezTo>
                    <a:cubicBezTo>
                      <a:pt x="4" y="28"/>
                      <a:pt x="4" y="31"/>
                      <a:pt x="4" y="34"/>
                    </a:cubicBezTo>
                    <a:cubicBezTo>
                      <a:pt x="4" y="36"/>
                      <a:pt x="4" y="38"/>
                      <a:pt x="5" y="41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6" y="37"/>
                      <a:pt x="8" y="33"/>
                      <a:pt x="10" y="3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78" name="Freeform 2102"/>
              <p:cNvSpPr/>
              <p:nvPr/>
            </p:nvSpPr>
            <p:spPr>
              <a:xfrm>
                <a:off x="5932452" y="3621107"/>
                <a:ext cx="30163" cy="63500"/>
              </a:xfrm>
              <a:custGeom>
                <a:avLst/>
                <a:gdLst>
                  <a:gd name="txL" fmla="*/ 0 w 8"/>
                  <a:gd name="txT" fmla="*/ 0 h 17"/>
                  <a:gd name="txR" fmla="*/ 8 w 8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" h="17">
                    <a:moveTo>
                      <a:pt x="8" y="8"/>
                    </a:moveTo>
                    <a:cubicBezTo>
                      <a:pt x="8" y="5"/>
                      <a:pt x="7" y="3"/>
                      <a:pt x="7" y="0"/>
                    </a:cubicBezTo>
                    <a:cubicBezTo>
                      <a:pt x="7" y="1"/>
                      <a:pt x="7" y="3"/>
                      <a:pt x="7" y="4"/>
                    </a:cubicBezTo>
                    <a:cubicBezTo>
                      <a:pt x="6" y="6"/>
                      <a:pt x="4" y="7"/>
                      <a:pt x="3" y="8"/>
                    </a:cubicBezTo>
                    <a:cubicBezTo>
                      <a:pt x="2" y="8"/>
                      <a:pt x="1" y="9"/>
                      <a:pt x="0" y="10"/>
                    </a:cubicBezTo>
                    <a:cubicBezTo>
                      <a:pt x="2" y="12"/>
                      <a:pt x="4" y="15"/>
                      <a:pt x="6" y="17"/>
                    </a:cubicBezTo>
                    <a:cubicBezTo>
                      <a:pt x="8" y="15"/>
                      <a:pt x="8" y="11"/>
                      <a:pt x="8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79" name="Freeform 2103"/>
              <p:cNvSpPr/>
              <p:nvPr/>
            </p:nvSpPr>
            <p:spPr>
              <a:xfrm>
                <a:off x="5954677" y="3489343"/>
                <a:ext cx="57150" cy="138113"/>
              </a:xfrm>
              <a:custGeom>
                <a:avLst/>
                <a:gdLst>
                  <a:gd name="txL" fmla="*/ 0 w 15"/>
                  <a:gd name="txT" fmla="*/ 0 h 37"/>
                  <a:gd name="txR" fmla="*/ 15 w 15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37">
                    <a:moveTo>
                      <a:pt x="1" y="19"/>
                    </a:moveTo>
                    <a:cubicBezTo>
                      <a:pt x="2" y="20"/>
                      <a:pt x="4" y="22"/>
                      <a:pt x="4" y="23"/>
                    </a:cubicBezTo>
                    <a:cubicBezTo>
                      <a:pt x="5" y="24"/>
                      <a:pt x="7" y="25"/>
                      <a:pt x="9" y="26"/>
                    </a:cubicBezTo>
                    <a:cubicBezTo>
                      <a:pt x="12" y="29"/>
                      <a:pt x="14" y="32"/>
                      <a:pt x="14" y="37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5" y="32"/>
                      <a:pt x="14" y="28"/>
                      <a:pt x="12" y="24"/>
                    </a:cubicBezTo>
                    <a:cubicBezTo>
                      <a:pt x="10" y="21"/>
                      <a:pt x="6" y="17"/>
                      <a:pt x="1" y="17"/>
                    </a:cubicBezTo>
                    <a:cubicBezTo>
                      <a:pt x="0" y="14"/>
                      <a:pt x="1" y="12"/>
                      <a:pt x="1" y="10"/>
                    </a:cubicBezTo>
                    <a:cubicBezTo>
                      <a:pt x="2" y="8"/>
                      <a:pt x="2" y="6"/>
                      <a:pt x="2" y="4"/>
                    </a:cubicBezTo>
                    <a:cubicBezTo>
                      <a:pt x="2" y="3"/>
                      <a:pt x="1" y="1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1" y="6"/>
                      <a:pt x="1" y="8"/>
                      <a:pt x="1" y="10"/>
                    </a:cubicBezTo>
                    <a:cubicBezTo>
                      <a:pt x="0" y="12"/>
                      <a:pt x="0" y="15"/>
                      <a:pt x="1" y="17"/>
                    </a:cubicBezTo>
                    <a:cubicBezTo>
                      <a:pt x="1" y="18"/>
                      <a:pt x="1" y="18"/>
                      <a:pt x="1" y="1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80" name="Freeform 2104"/>
              <p:cNvSpPr>
                <a:spLocks noEditPoints="1"/>
              </p:cNvSpPr>
              <p:nvPr/>
            </p:nvSpPr>
            <p:spPr>
              <a:xfrm>
                <a:off x="5929277" y="3552844"/>
                <a:ext cx="77788" cy="153989"/>
              </a:xfrm>
              <a:custGeom>
                <a:avLst/>
                <a:gdLst>
                  <a:gd name="txL" fmla="*/ 0 w 21"/>
                  <a:gd name="txT" fmla="*/ 0 h 41"/>
                  <a:gd name="txR" fmla="*/ 21 w 21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41">
                    <a:moveTo>
                      <a:pt x="4" y="17"/>
                    </a:moveTo>
                    <a:cubicBezTo>
                      <a:pt x="4" y="16"/>
                      <a:pt x="4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6" y="13"/>
                      <a:pt x="6" y="12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5"/>
                      <a:pt x="6" y="15"/>
                      <a:pt x="7" y="16"/>
                    </a:cubicBezTo>
                    <a:cubicBezTo>
                      <a:pt x="7" y="17"/>
                      <a:pt x="7" y="18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20"/>
                      <a:pt x="8" y="20"/>
                      <a:pt x="8" y="21"/>
                    </a:cubicBezTo>
                    <a:cubicBezTo>
                      <a:pt x="8" y="21"/>
                      <a:pt x="8" y="22"/>
                      <a:pt x="7" y="22"/>
                    </a:cubicBezTo>
                    <a:cubicBezTo>
                      <a:pt x="7" y="22"/>
                      <a:pt x="7" y="23"/>
                      <a:pt x="7" y="23"/>
                    </a:cubicBezTo>
                    <a:cubicBezTo>
                      <a:pt x="6" y="24"/>
                      <a:pt x="6" y="24"/>
                      <a:pt x="5" y="24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4" y="25"/>
                    </a:cubicBezTo>
                    <a:cubicBezTo>
                      <a:pt x="4" y="26"/>
                      <a:pt x="3" y="26"/>
                      <a:pt x="3" y="26"/>
                    </a:cubicBezTo>
                    <a:cubicBezTo>
                      <a:pt x="2" y="26"/>
                      <a:pt x="2" y="27"/>
                      <a:pt x="2" y="27"/>
                    </a:cubicBezTo>
                    <a:cubicBezTo>
                      <a:pt x="3" y="27"/>
                      <a:pt x="4" y="26"/>
                      <a:pt x="4" y="26"/>
                    </a:cubicBezTo>
                    <a:cubicBezTo>
                      <a:pt x="5" y="26"/>
                      <a:pt x="5" y="25"/>
                      <a:pt x="5" y="25"/>
                    </a:cubicBezTo>
                    <a:cubicBezTo>
                      <a:pt x="5" y="25"/>
                      <a:pt x="5" y="25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4"/>
                      <a:pt x="7" y="24"/>
                      <a:pt x="7" y="24"/>
                    </a:cubicBezTo>
                    <a:cubicBezTo>
                      <a:pt x="7" y="23"/>
                      <a:pt x="8" y="23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3"/>
                    </a:cubicBezTo>
                    <a:cubicBezTo>
                      <a:pt x="8" y="23"/>
                      <a:pt x="9" y="23"/>
                      <a:pt x="9" y="23"/>
                    </a:cubicBezTo>
                    <a:cubicBezTo>
                      <a:pt x="9" y="24"/>
                      <a:pt x="9" y="24"/>
                      <a:pt x="9" y="25"/>
                    </a:cubicBezTo>
                    <a:cubicBezTo>
                      <a:pt x="9" y="26"/>
                      <a:pt x="9" y="27"/>
                      <a:pt x="9" y="28"/>
                    </a:cubicBezTo>
                    <a:cubicBezTo>
                      <a:pt x="9" y="29"/>
                      <a:pt x="9" y="29"/>
                      <a:pt x="9" y="30"/>
                    </a:cubicBezTo>
                    <a:cubicBezTo>
                      <a:pt x="9" y="30"/>
                      <a:pt x="9" y="31"/>
                      <a:pt x="9" y="31"/>
                    </a:cubicBezTo>
                    <a:cubicBezTo>
                      <a:pt x="8" y="32"/>
                      <a:pt x="8" y="33"/>
                      <a:pt x="8" y="33"/>
                    </a:cubicBezTo>
                    <a:cubicBezTo>
                      <a:pt x="8" y="34"/>
                      <a:pt x="8" y="34"/>
                      <a:pt x="8" y="35"/>
                    </a:cubicBezTo>
                    <a:cubicBezTo>
                      <a:pt x="8" y="34"/>
                      <a:pt x="9" y="33"/>
                      <a:pt x="9" y="32"/>
                    </a:cubicBezTo>
                    <a:cubicBezTo>
                      <a:pt x="9" y="30"/>
                      <a:pt x="9" y="29"/>
                      <a:pt x="10" y="28"/>
                    </a:cubicBezTo>
                    <a:cubicBezTo>
                      <a:pt x="10" y="28"/>
                      <a:pt x="10" y="27"/>
                      <a:pt x="10" y="26"/>
                    </a:cubicBezTo>
                    <a:cubicBezTo>
                      <a:pt x="10" y="27"/>
                      <a:pt x="10" y="28"/>
                      <a:pt x="10" y="28"/>
                    </a:cubicBezTo>
                    <a:cubicBezTo>
                      <a:pt x="10" y="29"/>
                      <a:pt x="11" y="30"/>
                      <a:pt x="11" y="31"/>
                    </a:cubicBezTo>
                    <a:cubicBezTo>
                      <a:pt x="11" y="33"/>
                      <a:pt x="11" y="34"/>
                      <a:pt x="11" y="36"/>
                    </a:cubicBezTo>
                    <a:cubicBezTo>
                      <a:pt x="11" y="38"/>
                      <a:pt x="11" y="39"/>
                      <a:pt x="11" y="41"/>
                    </a:cubicBezTo>
                    <a:cubicBezTo>
                      <a:pt x="12" y="38"/>
                      <a:pt x="12" y="34"/>
                      <a:pt x="11" y="31"/>
                    </a:cubicBezTo>
                    <a:cubicBezTo>
                      <a:pt x="11" y="30"/>
                      <a:pt x="11" y="29"/>
                      <a:pt x="11" y="28"/>
                    </a:cubicBezTo>
                    <a:cubicBezTo>
                      <a:pt x="11" y="27"/>
                      <a:pt x="11" y="27"/>
                      <a:pt x="10" y="26"/>
                    </a:cubicBezTo>
                    <a:cubicBezTo>
                      <a:pt x="10" y="24"/>
                      <a:pt x="9" y="23"/>
                      <a:pt x="9" y="21"/>
                    </a:cubicBezTo>
                    <a:cubicBezTo>
                      <a:pt x="8" y="19"/>
                      <a:pt x="8" y="18"/>
                      <a:pt x="8" y="16"/>
                    </a:cubicBezTo>
                    <a:cubicBezTo>
                      <a:pt x="8" y="15"/>
                      <a:pt x="7" y="14"/>
                      <a:pt x="7" y="14"/>
                    </a:cubicBezTo>
                    <a:cubicBezTo>
                      <a:pt x="7" y="13"/>
                      <a:pt x="7" y="12"/>
                      <a:pt x="7" y="11"/>
                    </a:cubicBezTo>
                    <a:cubicBezTo>
                      <a:pt x="7" y="10"/>
                      <a:pt x="8" y="9"/>
                      <a:pt x="8" y="9"/>
                    </a:cubicBezTo>
                    <a:cubicBezTo>
                      <a:pt x="8" y="8"/>
                      <a:pt x="8" y="7"/>
                      <a:pt x="8" y="7"/>
                    </a:cubicBezTo>
                    <a:cubicBezTo>
                      <a:pt x="8" y="8"/>
                      <a:pt x="9" y="9"/>
                      <a:pt x="9" y="10"/>
                    </a:cubicBezTo>
                    <a:cubicBezTo>
                      <a:pt x="9" y="10"/>
                      <a:pt x="9" y="11"/>
                      <a:pt x="9" y="12"/>
                    </a:cubicBezTo>
                    <a:cubicBezTo>
                      <a:pt x="9" y="12"/>
                      <a:pt x="10" y="13"/>
                      <a:pt x="10" y="13"/>
                    </a:cubicBezTo>
                    <a:cubicBezTo>
                      <a:pt x="10" y="14"/>
                      <a:pt x="11" y="16"/>
                      <a:pt x="12" y="17"/>
                    </a:cubicBezTo>
                    <a:cubicBezTo>
                      <a:pt x="12" y="18"/>
                      <a:pt x="13" y="19"/>
                      <a:pt x="13" y="20"/>
                    </a:cubicBezTo>
                    <a:cubicBezTo>
                      <a:pt x="14" y="21"/>
                      <a:pt x="15" y="22"/>
                      <a:pt x="15" y="23"/>
                    </a:cubicBezTo>
                    <a:cubicBezTo>
                      <a:pt x="15" y="24"/>
                      <a:pt x="16" y="25"/>
                      <a:pt x="16" y="26"/>
                    </a:cubicBezTo>
                    <a:cubicBezTo>
                      <a:pt x="16" y="28"/>
                      <a:pt x="17" y="29"/>
                      <a:pt x="17" y="30"/>
                    </a:cubicBezTo>
                    <a:cubicBezTo>
                      <a:pt x="17" y="28"/>
                      <a:pt x="16" y="25"/>
                      <a:pt x="15" y="23"/>
                    </a:cubicBezTo>
                    <a:cubicBezTo>
                      <a:pt x="15" y="22"/>
                      <a:pt x="14" y="21"/>
                      <a:pt x="14" y="19"/>
                    </a:cubicBezTo>
                    <a:cubicBezTo>
                      <a:pt x="13" y="18"/>
                      <a:pt x="13" y="17"/>
                      <a:pt x="12" y="16"/>
                    </a:cubicBezTo>
                    <a:cubicBezTo>
                      <a:pt x="12" y="15"/>
                      <a:pt x="11" y="14"/>
                      <a:pt x="10" y="13"/>
                    </a:cubicBezTo>
                    <a:cubicBezTo>
                      <a:pt x="10" y="12"/>
                      <a:pt x="10" y="12"/>
                      <a:pt x="10" y="11"/>
                    </a:cubicBezTo>
                    <a:cubicBezTo>
                      <a:pt x="10" y="11"/>
                      <a:pt x="10" y="10"/>
                      <a:pt x="10" y="10"/>
                    </a:cubicBezTo>
                    <a:cubicBezTo>
                      <a:pt x="9" y="8"/>
                      <a:pt x="9" y="7"/>
                      <a:pt x="9" y="6"/>
                    </a:cubicBezTo>
                    <a:cubicBezTo>
                      <a:pt x="9" y="5"/>
                      <a:pt x="9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5"/>
                      <a:pt x="11" y="6"/>
                    </a:cubicBezTo>
                    <a:cubicBezTo>
                      <a:pt x="12" y="7"/>
                      <a:pt x="12" y="7"/>
                      <a:pt x="13" y="8"/>
                    </a:cubicBezTo>
                    <a:cubicBezTo>
                      <a:pt x="14" y="8"/>
                      <a:pt x="14" y="9"/>
                      <a:pt x="15" y="9"/>
                    </a:cubicBezTo>
                    <a:cubicBezTo>
                      <a:pt x="17" y="10"/>
                      <a:pt x="18" y="12"/>
                      <a:pt x="19" y="13"/>
                    </a:cubicBezTo>
                    <a:cubicBezTo>
                      <a:pt x="19" y="14"/>
                      <a:pt x="20" y="15"/>
                      <a:pt x="20" y="15"/>
                    </a:cubicBezTo>
                    <a:cubicBezTo>
                      <a:pt x="20" y="16"/>
                      <a:pt x="21" y="17"/>
                      <a:pt x="21" y="18"/>
                    </a:cubicBezTo>
                    <a:cubicBezTo>
                      <a:pt x="21" y="16"/>
                      <a:pt x="20" y="14"/>
                      <a:pt x="19" y="13"/>
                    </a:cubicBezTo>
                    <a:cubicBezTo>
                      <a:pt x="19" y="12"/>
                      <a:pt x="18" y="11"/>
                      <a:pt x="18" y="11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10"/>
                      <a:pt x="16" y="10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4" y="8"/>
                      <a:pt x="13" y="7"/>
                      <a:pt x="12" y="6"/>
                    </a:cubicBezTo>
                    <a:cubicBezTo>
                      <a:pt x="11" y="5"/>
                      <a:pt x="11" y="4"/>
                      <a:pt x="10" y="4"/>
                    </a:cubicBezTo>
                    <a:cubicBezTo>
                      <a:pt x="10" y="3"/>
                      <a:pt x="9" y="3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8" y="0"/>
                      <a:pt x="7" y="1"/>
                      <a:pt x="7" y="1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6" y="6"/>
                      <a:pt x="6" y="6"/>
                    </a:cubicBezTo>
                    <a:cubicBezTo>
                      <a:pt x="6" y="6"/>
                      <a:pt x="6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8"/>
                      <a:pt x="3" y="9"/>
                      <a:pt x="2" y="9"/>
                    </a:cubicBezTo>
                    <a:cubicBezTo>
                      <a:pt x="2" y="10"/>
                      <a:pt x="2" y="10"/>
                      <a:pt x="1" y="10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4" y="8"/>
                      <a:pt x="4" y="8"/>
                    </a:cubicBezTo>
                    <a:cubicBezTo>
                      <a:pt x="5" y="8"/>
                      <a:pt x="5" y="7"/>
                      <a:pt x="5" y="7"/>
                    </a:cubicBezTo>
                    <a:cubicBezTo>
                      <a:pt x="5" y="7"/>
                      <a:pt x="5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2"/>
                      <a:pt x="5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7"/>
                      <a:pt x="3" y="18"/>
                      <a:pt x="3" y="18"/>
                    </a:cubicBezTo>
                    <a:cubicBezTo>
                      <a:pt x="2" y="19"/>
                      <a:pt x="2" y="19"/>
                      <a:pt x="2" y="20"/>
                    </a:cubicBezTo>
                    <a:cubicBezTo>
                      <a:pt x="1" y="20"/>
                      <a:pt x="1" y="21"/>
                      <a:pt x="0" y="21"/>
                    </a:cubicBezTo>
                    <a:cubicBezTo>
                      <a:pt x="1" y="21"/>
                      <a:pt x="2" y="20"/>
                      <a:pt x="3" y="18"/>
                    </a:cubicBezTo>
                    <a:cubicBezTo>
                      <a:pt x="3" y="18"/>
                      <a:pt x="4" y="17"/>
                      <a:pt x="4" y="17"/>
                    </a:cubicBezTo>
                    <a:close/>
                    <a:moveTo>
                      <a:pt x="8" y="22"/>
                    </a:move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81" name="Freeform 2105"/>
              <p:cNvSpPr/>
              <p:nvPr/>
            </p:nvSpPr>
            <p:spPr>
              <a:xfrm>
                <a:off x="5019634" y="5573745"/>
                <a:ext cx="123826" cy="90488"/>
              </a:xfrm>
              <a:custGeom>
                <a:avLst/>
                <a:gdLst>
                  <a:gd name="txL" fmla="*/ 0 w 33"/>
                  <a:gd name="txT" fmla="*/ 0 h 24"/>
                  <a:gd name="txR" fmla="*/ 33 w 33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24">
                    <a:moveTo>
                      <a:pt x="28" y="13"/>
                    </a:moveTo>
                    <a:cubicBezTo>
                      <a:pt x="28" y="13"/>
                      <a:pt x="27" y="12"/>
                      <a:pt x="27" y="12"/>
                    </a:cubicBezTo>
                    <a:cubicBezTo>
                      <a:pt x="25" y="10"/>
                      <a:pt x="23" y="10"/>
                      <a:pt x="20" y="9"/>
                    </a:cubicBezTo>
                    <a:cubicBezTo>
                      <a:pt x="17" y="7"/>
                      <a:pt x="13" y="7"/>
                      <a:pt x="10" y="6"/>
                    </a:cubicBezTo>
                    <a:cubicBezTo>
                      <a:pt x="7" y="5"/>
                      <a:pt x="6" y="4"/>
                      <a:pt x="4" y="2"/>
                    </a:cubicBezTo>
                    <a:cubicBezTo>
                      <a:pt x="3" y="2"/>
                      <a:pt x="2" y="1"/>
                      <a:pt x="0" y="0"/>
                    </a:cubicBezTo>
                    <a:cubicBezTo>
                      <a:pt x="2" y="2"/>
                      <a:pt x="4" y="4"/>
                      <a:pt x="5" y="5"/>
                    </a:cubicBezTo>
                    <a:cubicBezTo>
                      <a:pt x="9" y="10"/>
                      <a:pt x="15" y="12"/>
                      <a:pt x="21" y="15"/>
                    </a:cubicBezTo>
                    <a:cubicBezTo>
                      <a:pt x="23" y="17"/>
                      <a:pt x="26" y="18"/>
                      <a:pt x="28" y="20"/>
                    </a:cubicBezTo>
                    <a:cubicBezTo>
                      <a:pt x="30" y="21"/>
                      <a:pt x="32" y="23"/>
                      <a:pt x="33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1" y="21"/>
                      <a:pt x="30" y="17"/>
                      <a:pt x="28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82" name="Picture 2106"/>
              <p:cNvPicPr>
                <a:picLocks noChangeAspect="1"/>
              </p:cNvPicPr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5006934" y="5559458"/>
                <a:ext cx="134938" cy="793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783" name="Picture 2107"/>
              <p:cNvPicPr>
                <a:picLocks noChangeAspect="1"/>
              </p:cNvPicPr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991059" y="5556283"/>
                <a:ext cx="169864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84" name="Freeform 2108"/>
              <p:cNvSpPr/>
              <p:nvPr/>
            </p:nvSpPr>
            <p:spPr>
              <a:xfrm>
                <a:off x="5065672" y="5615021"/>
                <a:ext cx="47625" cy="44450"/>
              </a:xfrm>
              <a:custGeom>
                <a:avLst/>
                <a:gdLst>
                  <a:gd name="txL" fmla="*/ 0 w 13"/>
                  <a:gd name="txT" fmla="*/ 0 h 12"/>
                  <a:gd name="txR" fmla="*/ 13 w 13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12">
                    <a:moveTo>
                      <a:pt x="8" y="4"/>
                    </a:moveTo>
                    <a:cubicBezTo>
                      <a:pt x="6" y="2"/>
                      <a:pt x="3" y="1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5" y="5"/>
                      <a:pt x="4" y="6"/>
                      <a:pt x="4" y="8"/>
                    </a:cubicBezTo>
                    <a:cubicBezTo>
                      <a:pt x="3" y="9"/>
                      <a:pt x="3" y="10"/>
                      <a:pt x="3" y="12"/>
                    </a:cubicBezTo>
                    <a:cubicBezTo>
                      <a:pt x="6" y="12"/>
                      <a:pt x="10" y="12"/>
                      <a:pt x="13" y="12"/>
                    </a:cubicBezTo>
                    <a:cubicBezTo>
                      <a:pt x="12" y="9"/>
                      <a:pt x="9" y="6"/>
                      <a:pt x="8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85" name="Freeform 2109"/>
              <p:cNvSpPr/>
              <p:nvPr/>
            </p:nvSpPr>
            <p:spPr>
              <a:xfrm>
                <a:off x="4967246" y="5529295"/>
                <a:ext cx="139701" cy="52388"/>
              </a:xfrm>
              <a:custGeom>
                <a:avLst/>
                <a:gdLst>
                  <a:gd name="txL" fmla="*/ 0 w 37"/>
                  <a:gd name="txT" fmla="*/ 0 h 14"/>
                  <a:gd name="txR" fmla="*/ 37 w 37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14">
                    <a:moveTo>
                      <a:pt x="14" y="12"/>
                    </a:moveTo>
                    <a:cubicBezTo>
                      <a:pt x="16" y="12"/>
                      <a:pt x="18" y="12"/>
                      <a:pt x="19" y="12"/>
                    </a:cubicBezTo>
                    <a:cubicBezTo>
                      <a:pt x="22" y="12"/>
                      <a:pt x="23" y="12"/>
                      <a:pt x="25" y="11"/>
                    </a:cubicBezTo>
                    <a:cubicBezTo>
                      <a:pt x="29" y="11"/>
                      <a:pt x="33" y="11"/>
                      <a:pt x="36" y="14"/>
                    </a:cubicBezTo>
                    <a:cubicBezTo>
                      <a:pt x="36" y="14"/>
                      <a:pt x="37" y="14"/>
                      <a:pt x="37" y="14"/>
                    </a:cubicBezTo>
                    <a:cubicBezTo>
                      <a:pt x="34" y="11"/>
                      <a:pt x="29" y="8"/>
                      <a:pt x="25" y="7"/>
                    </a:cubicBezTo>
                    <a:cubicBezTo>
                      <a:pt x="22" y="7"/>
                      <a:pt x="16" y="7"/>
                      <a:pt x="13" y="10"/>
                    </a:cubicBezTo>
                    <a:cubicBezTo>
                      <a:pt x="10" y="10"/>
                      <a:pt x="9" y="8"/>
                      <a:pt x="8" y="6"/>
                    </a:cubicBezTo>
                    <a:cubicBezTo>
                      <a:pt x="7" y="4"/>
                      <a:pt x="6" y="3"/>
                      <a:pt x="4" y="2"/>
                    </a:cubicBezTo>
                    <a:cubicBezTo>
                      <a:pt x="3" y="1"/>
                      <a:pt x="2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2"/>
                    </a:cubicBezTo>
                    <a:cubicBezTo>
                      <a:pt x="5" y="3"/>
                      <a:pt x="6" y="5"/>
                      <a:pt x="8" y="6"/>
                    </a:cubicBezTo>
                    <a:cubicBezTo>
                      <a:pt x="9" y="8"/>
                      <a:pt x="11" y="11"/>
                      <a:pt x="13" y="11"/>
                    </a:cubicBezTo>
                    <a:cubicBezTo>
                      <a:pt x="13" y="11"/>
                      <a:pt x="14" y="12"/>
                      <a:pt x="14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86" name="Freeform 2110"/>
              <p:cNvSpPr>
                <a:spLocks noEditPoints="1"/>
              </p:cNvSpPr>
              <p:nvPr/>
            </p:nvSpPr>
            <p:spPr>
              <a:xfrm>
                <a:off x="5016459" y="5570570"/>
                <a:ext cx="123826" cy="88901"/>
              </a:xfrm>
              <a:custGeom>
                <a:avLst/>
                <a:gdLst>
                  <a:gd name="txL" fmla="*/ 0 w 33"/>
                  <a:gd name="txT" fmla="*/ 0 h 24"/>
                  <a:gd name="txR" fmla="*/ 33 w 33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24">
                    <a:moveTo>
                      <a:pt x="10" y="14"/>
                    </a:moveTo>
                    <a:cubicBezTo>
                      <a:pt x="10" y="14"/>
                      <a:pt x="10" y="13"/>
                      <a:pt x="10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1"/>
                      <a:pt x="8" y="10"/>
                      <a:pt x="8" y="9"/>
                    </a:cubicBezTo>
                    <a:cubicBezTo>
                      <a:pt x="8" y="9"/>
                      <a:pt x="9" y="10"/>
                      <a:pt x="9" y="10"/>
                    </a:cubicBezTo>
                    <a:cubicBezTo>
                      <a:pt x="10" y="11"/>
                      <a:pt x="11" y="11"/>
                      <a:pt x="11" y="12"/>
                    </a:cubicBezTo>
                    <a:cubicBezTo>
                      <a:pt x="12" y="12"/>
                      <a:pt x="13" y="12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5" y="14"/>
                      <a:pt x="15" y="14"/>
                    </a:cubicBezTo>
                    <a:cubicBezTo>
                      <a:pt x="16" y="14"/>
                      <a:pt x="16" y="14"/>
                      <a:pt x="16" y="15"/>
                    </a:cubicBezTo>
                    <a:cubicBezTo>
                      <a:pt x="16" y="15"/>
                      <a:pt x="16" y="16"/>
                      <a:pt x="17" y="16"/>
                    </a:cubicBezTo>
                    <a:cubicBezTo>
                      <a:pt x="17" y="17"/>
                      <a:pt x="17" y="17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20"/>
                      <a:pt x="16" y="21"/>
                      <a:pt x="16" y="21"/>
                    </a:cubicBezTo>
                    <a:cubicBezTo>
                      <a:pt x="16" y="22"/>
                      <a:pt x="16" y="22"/>
                      <a:pt x="16" y="23"/>
                    </a:cubicBezTo>
                    <a:cubicBezTo>
                      <a:pt x="16" y="22"/>
                      <a:pt x="17" y="21"/>
                      <a:pt x="17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7"/>
                      <a:pt x="17" y="17"/>
                      <a:pt x="17" y="16"/>
                    </a:cubicBezTo>
                    <a:cubicBezTo>
                      <a:pt x="17" y="16"/>
                      <a:pt x="17" y="15"/>
                      <a:pt x="17" y="15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5"/>
                    </a:cubicBezTo>
                    <a:cubicBezTo>
                      <a:pt x="17" y="15"/>
                      <a:pt x="18" y="15"/>
                      <a:pt x="18" y="15"/>
                    </a:cubicBezTo>
                    <a:cubicBezTo>
                      <a:pt x="18" y="15"/>
                      <a:pt x="19" y="15"/>
                      <a:pt x="19" y="16"/>
                    </a:cubicBezTo>
                    <a:cubicBezTo>
                      <a:pt x="20" y="16"/>
                      <a:pt x="21" y="17"/>
                      <a:pt x="22" y="18"/>
                    </a:cubicBezTo>
                    <a:cubicBezTo>
                      <a:pt x="22" y="18"/>
                      <a:pt x="23" y="19"/>
                      <a:pt x="23" y="19"/>
                    </a:cubicBezTo>
                    <a:cubicBezTo>
                      <a:pt x="23" y="19"/>
                      <a:pt x="24" y="20"/>
                      <a:pt x="24" y="20"/>
                    </a:cubicBezTo>
                    <a:cubicBezTo>
                      <a:pt x="24" y="21"/>
                      <a:pt x="25" y="21"/>
                      <a:pt x="25" y="22"/>
                    </a:cubicBezTo>
                    <a:cubicBezTo>
                      <a:pt x="25" y="22"/>
                      <a:pt x="25" y="23"/>
                      <a:pt x="26" y="23"/>
                    </a:cubicBezTo>
                    <a:cubicBezTo>
                      <a:pt x="25" y="22"/>
                      <a:pt x="25" y="21"/>
                      <a:pt x="24" y="20"/>
                    </a:cubicBezTo>
                    <a:cubicBezTo>
                      <a:pt x="24" y="19"/>
                      <a:pt x="23" y="18"/>
                      <a:pt x="22" y="17"/>
                    </a:cubicBezTo>
                    <a:cubicBezTo>
                      <a:pt x="22" y="17"/>
                      <a:pt x="21" y="16"/>
                      <a:pt x="21" y="16"/>
                    </a:cubicBezTo>
                    <a:cubicBezTo>
                      <a:pt x="21" y="16"/>
                      <a:pt x="22" y="17"/>
                      <a:pt x="23" y="17"/>
                    </a:cubicBezTo>
                    <a:cubicBezTo>
                      <a:pt x="24" y="17"/>
                      <a:pt x="24" y="18"/>
                      <a:pt x="25" y="18"/>
                    </a:cubicBezTo>
                    <a:cubicBezTo>
                      <a:pt x="26" y="19"/>
                      <a:pt x="28" y="20"/>
                      <a:pt x="29" y="21"/>
                    </a:cubicBezTo>
                    <a:cubicBezTo>
                      <a:pt x="31" y="22"/>
                      <a:pt x="32" y="23"/>
                      <a:pt x="33" y="24"/>
                    </a:cubicBezTo>
                    <a:cubicBezTo>
                      <a:pt x="31" y="22"/>
                      <a:pt x="28" y="20"/>
                      <a:pt x="25" y="18"/>
                    </a:cubicBezTo>
                    <a:cubicBezTo>
                      <a:pt x="25" y="17"/>
                      <a:pt x="24" y="17"/>
                      <a:pt x="23" y="16"/>
                    </a:cubicBezTo>
                    <a:cubicBezTo>
                      <a:pt x="22" y="16"/>
                      <a:pt x="22" y="16"/>
                      <a:pt x="21" y="15"/>
                    </a:cubicBezTo>
                    <a:cubicBezTo>
                      <a:pt x="19" y="14"/>
                      <a:pt x="18" y="14"/>
                      <a:pt x="16" y="13"/>
                    </a:cubicBezTo>
                    <a:cubicBezTo>
                      <a:pt x="15" y="12"/>
                      <a:pt x="13" y="12"/>
                      <a:pt x="12" y="11"/>
                    </a:cubicBezTo>
                    <a:cubicBezTo>
                      <a:pt x="11" y="10"/>
                      <a:pt x="10" y="10"/>
                      <a:pt x="10" y="9"/>
                    </a:cubicBezTo>
                    <a:cubicBezTo>
                      <a:pt x="9" y="9"/>
                      <a:pt x="8" y="8"/>
                      <a:pt x="8" y="8"/>
                    </a:cubicBezTo>
                    <a:cubicBezTo>
                      <a:pt x="7" y="7"/>
                      <a:pt x="7" y="6"/>
                      <a:pt x="6" y="6"/>
                    </a:cubicBezTo>
                    <a:cubicBezTo>
                      <a:pt x="6" y="5"/>
                      <a:pt x="6" y="5"/>
                      <a:pt x="5" y="4"/>
                    </a:cubicBezTo>
                    <a:cubicBezTo>
                      <a:pt x="6" y="5"/>
                      <a:pt x="7" y="5"/>
                      <a:pt x="8" y="6"/>
                    </a:cubicBezTo>
                    <a:cubicBezTo>
                      <a:pt x="8" y="6"/>
                      <a:pt x="9" y="6"/>
                      <a:pt x="9" y="7"/>
                    </a:cubicBezTo>
                    <a:cubicBezTo>
                      <a:pt x="10" y="7"/>
                      <a:pt x="11" y="7"/>
                      <a:pt x="11" y="7"/>
                    </a:cubicBezTo>
                    <a:cubicBezTo>
                      <a:pt x="12" y="8"/>
                      <a:pt x="14" y="8"/>
                      <a:pt x="15" y="8"/>
                    </a:cubicBezTo>
                    <a:cubicBezTo>
                      <a:pt x="16" y="8"/>
                      <a:pt x="17" y="9"/>
                      <a:pt x="18" y="9"/>
                    </a:cubicBezTo>
                    <a:cubicBezTo>
                      <a:pt x="20" y="9"/>
                      <a:pt x="21" y="9"/>
                      <a:pt x="22" y="10"/>
                    </a:cubicBezTo>
                    <a:cubicBezTo>
                      <a:pt x="23" y="10"/>
                      <a:pt x="24" y="11"/>
                      <a:pt x="25" y="11"/>
                    </a:cubicBezTo>
                    <a:cubicBezTo>
                      <a:pt x="26" y="12"/>
                      <a:pt x="27" y="13"/>
                      <a:pt x="28" y="13"/>
                    </a:cubicBezTo>
                    <a:cubicBezTo>
                      <a:pt x="26" y="12"/>
                      <a:pt x="24" y="10"/>
                      <a:pt x="22" y="9"/>
                    </a:cubicBezTo>
                    <a:cubicBezTo>
                      <a:pt x="21" y="9"/>
                      <a:pt x="20" y="9"/>
                      <a:pt x="19" y="8"/>
                    </a:cubicBezTo>
                    <a:cubicBezTo>
                      <a:pt x="17" y="8"/>
                      <a:pt x="16" y="8"/>
                      <a:pt x="15" y="8"/>
                    </a:cubicBezTo>
                    <a:cubicBezTo>
                      <a:pt x="14" y="7"/>
                      <a:pt x="13" y="7"/>
                      <a:pt x="11" y="7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9" y="6"/>
                      <a:pt x="9" y="5"/>
                      <a:pt x="8" y="5"/>
                    </a:cubicBezTo>
                    <a:cubicBezTo>
                      <a:pt x="7" y="4"/>
                      <a:pt x="6" y="4"/>
                      <a:pt x="5" y="3"/>
                    </a:cubicBezTo>
                    <a:cubicBezTo>
                      <a:pt x="5" y="3"/>
                      <a:pt x="4" y="3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6" y="2"/>
                      <a:pt x="7" y="2"/>
                    </a:cubicBezTo>
                    <a:cubicBezTo>
                      <a:pt x="8" y="2"/>
                      <a:pt x="8" y="1"/>
                      <a:pt x="9" y="1"/>
                    </a:cubicBezTo>
                    <a:cubicBezTo>
                      <a:pt x="10" y="1"/>
                      <a:pt x="11" y="1"/>
                      <a:pt x="12" y="1"/>
                    </a:cubicBezTo>
                    <a:cubicBezTo>
                      <a:pt x="14" y="0"/>
                      <a:pt x="15" y="0"/>
                      <a:pt x="17" y="1"/>
                    </a:cubicBezTo>
                    <a:cubicBezTo>
                      <a:pt x="18" y="1"/>
                      <a:pt x="19" y="1"/>
                      <a:pt x="19" y="1"/>
                    </a:cubicBezTo>
                    <a:cubicBezTo>
                      <a:pt x="20" y="1"/>
                      <a:pt x="21" y="2"/>
                      <a:pt x="22" y="2"/>
                    </a:cubicBezTo>
                    <a:cubicBezTo>
                      <a:pt x="20" y="1"/>
                      <a:pt x="19" y="1"/>
                      <a:pt x="17" y="0"/>
                    </a:cubicBezTo>
                    <a:cubicBezTo>
                      <a:pt x="16" y="0"/>
                      <a:pt x="15" y="0"/>
                      <a:pt x="14" y="0"/>
                    </a:cubicBezTo>
                    <a:cubicBezTo>
                      <a:pt x="14" y="0"/>
                      <a:pt x="14" y="0"/>
                      <a:pt x="13" y="0"/>
                    </a:cubicBezTo>
                    <a:cubicBezTo>
                      <a:pt x="13" y="0"/>
                      <a:pt x="13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0" y="1"/>
                      <a:pt x="8" y="1"/>
                      <a:pt x="7" y="1"/>
                    </a:cubicBezTo>
                    <a:cubicBezTo>
                      <a:pt x="6" y="1"/>
                      <a:pt x="5" y="1"/>
                      <a:pt x="4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3" y="7"/>
                      <a:pt x="3" y="8"/>
                      <a:pt x="3" y="8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3" y="11"/>
                      <a:pt x="3" y="11"/>
                      <a:pt x="3" y="12"/>
                    </a:cubicBezTo>
                    <a:cubicBezTo>
                      <a:pt x="4" y="12"/>
                      <a:pt x="4" y="13"/>
                      <a:pt x="4" y="13"/>
                    </a:cubicBezTo>
                    <a:cubicBezTo>
                      <a:pt x="4" y="13"/>
                      <a:pt x="4" y="12"/>
                      <a:pt x="4" y="12"/>
                    </a:cubicBezTo>
                    <a:cubicBezTo>
                      <a:pt x="4" y="11"/>
                      <a:pt x="4" y="11"/>
                      <a:pt x="4" y="10"/>
                    </a:cubicBezTo>
                    <a:cubicBezTo>
                      <a:pt x="4" y="10"/>
                      <a:pt x="3" y="9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6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8" y="11"/>
                      <a:pt x="9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4"/>
                      <a:pt x="10" y="14"/>
                    </a:cubicBezTo>
                    <a:cubicBezTo>
                      <a:pt x="10" y="15"/>
                      <a:pt x="10" y="15"/>
                      <a:pt x="10" y="16"/>
                    </a:cubicBezTo>
                    <a:cubicBezTo>
                      <a:pt x="10" y="17"/>
                      <a:pt x="11" y="17"/>
                      <a:pt x="11" y="18"/>
                    </a:cubicBezTo>
                    <a:cubicBezTo>
                      <a:pt x="11" y="19"/>
                      <a:pt x="11" y="19"/>
                      <a:pt x="11" y="20"/>
                    </a:cubicBezTo>
                    <a:cubicBezTo>
                      <a:pt x="11" y="19"/>
                      <a:pt x="11" y="17"/>
                      <a:pt x="11" y="16"/>
                    </a:cubicBezTo>
                    <a:cubicBezTo>
                      <a:pt x="10" y="15"/>
                      <a:pt x="10" y="14"/>
                      <a:pt x="10" y="14"/>
                    </a:cubicBezTo>
                    <a:close/>
                    <a:moveTo>
                      <a:pt x="16" y="14"/>
                    </a:moveTo>
                    <a:cubicBezTo>
                      <a:pt x="16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6" y="14"/>
                      <a:pt x="16" y="1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87" name="Freeform 2111"/>
              <p:cNvSpPr/>
              <p:nvPr/>
            </p:nvSpPr>
            <p:spPr>
              <a:xfrm>
                <a:off x="6930996" y="4679977"/>
                <a:ext cx="123826" cy="90488"/>
              </a:xfrm>
              <a:custGeom>
                <a:avLst/>
                <a:gdLst>
                  <a:gd name="txL" fmla="*/ 0 w 33"/>
                  <a:gd name="txT" fmla="*/ 0 h 24"/>
                  <a:gd name="txR" fmla="*/ 33 w 33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24">
                    <a:moveTo>
                      <a:pt x="28" y="13"/>
                    </a:moveTo>
                    <a:cubicBezTo>
                      <a:pt x="27" y="13"/>
                      <a:pt x="27" y="12"/>
                      <a:pt x="26" y="12"/>
                    </a:cubicBezTo>
                    <a:cubicBezTo>
                      <a:pt x="24" y="10"/>
                      <a:pt x="22" y="9"/>
                      <a:pt x="20" y="9"/>
                    </a:cubicBezTo>
                    <a:cubicBezTo>
                      <a:pt x="16" y="7"/>
                      <a:pt x="13" y="7"/>
                      <a:pt x="9" y="6"/>
                    </a:cubicBezTo>
                    <a:cubicBezTo>
                      <a:pt x="7" y="5"/>
                      <a:pt x="5" y="4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2" y="2"/>
                      <a:pt x="4" y="4"/>
                      <a:pt x="4" y="5"/>
                    </a:cubicBezTo>
                    <a:cubicBezTo>
                      <a:pt x="9" y="10"/>
                      <a:pt x="15" y="12"/>
                      <a:pt x="20" y="15"/>
                    </a:cubicBezTo>
                    <a:cubicBezTo>
                      <a:pt x="23" y="17"/>
                      <a:pt x="25" y="18"/>
                      <a:pt x="27" y="20"/>
                    </a:cubicBezTo>
                    <a:cubicBezTo>
                      <a:pt x="29" y="21"/>
                      <a:pt x="31" y="23"/>
                      <a:pt x="33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0" y="21"/>
                      <a:pt x="29" y="17"/>
                      <a:pt x="28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88" name="Picture 2112"/>
              <p:cNvPicPr>
                <a:picLocks noChangeAspect="1"/>
              </p:cNvPicPr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6915121" y="4664102"/>
                <a:ext cx="136526" cy="793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789" name="Picture 2113"/>
              <p:cNvPicPr>
                <a:picLocks noChangeAspect="1"/>
              </p:cNvPicPr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900833" y="4662514"/>
                <a:ext cx="168276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90" name="Freeform 2114"/>
              <p:cNvSpPr/>
              <p:nvPr/>
            </p:nvSpPr>
            <p:spPr>
              <a:xfrm>
                <a:off x="6977033" y="4721252"/>
                <a:ext cx="44450" cy="44450"/>
              </a:xfrm>
              <a:custGeom>
                <a:avLst/>
                <a:gdLst>
                  <a:gd name="txL" fmla="*/ 0 w 12"/>
                  <a:gd name="txT" fmla="*/ 0 h 12"/>
                  <a:gd name="txR" fmla="*/ 12 w 12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" h="12">
                    <a:moveTo>
                      <a:pt x="7" y="4"/>
                    </a:moveTo>
                    <a:cubicBezTo>
                      <a:pt x="5" y="2"/>
                      <a:pt x="2" y="1"/>
                      <a:pt x="0" y="0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4" y="4"/>
                      <a:pt x="3" y="6"/>
                      <a:pt x="3" y="8"/>
                    </a:cubicBezTo>
                    <a:cubicBezTo>
                      <a:pt x="3" y="9"/>
                      <a:pt x="2" y="10"/>
                      <a:pt x="2" y="11"/>
                    </a:cubicBezTo>
                    <a:cubicBezTo>
                      <a:pt x="6" y="12"/>
                      <a:pt x="9" y="12"/>
                      <a:pt x="12" y="12"/>
                    </a:cubicBezTo>
                    <a:cubicBezTo>
                      <a:pt x="12" y="9"/>
                      <a:pt x="9" y="6"/>
                      <a:pt x="7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91" name="Freeform 2115"/>
              <p:cNvSpPr/>
              <p:nvPr/>
            </p:nvSpPr>
            <p:spPr>
              <a:xfrm>
                <a:off x="6875433" y="4633939"/>
                <a:ext cx="138113" cy="53975"/>
              </a:xfrm>
              <a:custGeom>
                <a:avLst/>
                <a:gdLst>
                  <a:gd name="txL" fmla="*/ 0 w 37"/>
                  <a:gd name="txT" fmla="*/ 0 h 14"/>
                  <a:gd name="txR" fmla="*/ 37 w 37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14">
                    <a:moveTo>
                      <a:pt x="15" y="12"/>
                    </a:moveTo>
                    <a:cubicBezTo>
                      <a:pt x="16" y="12"/>
                      <a:pt x="18" y="12"/>
                      <a:pt x="20" y="12"/>
                    </a:cubicBezTo>
                    <a:cubicBezTo>
                      <a:pt x="22" y="12"/>
                      <a:pt x="23" y="12"/>
                      <a:pt x="25" y="11"/>
                    </a:cubicBezTo>
                    <a:cubicBezTo>
                      <a:pt x="30" y="11"/>
                      <a:pt x="33" y="11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4" y="11"/>
                      <a:pt x="30" y="8"/>
                      <a:pt x="25" y="7"/>
                    </a:cubicBezTo>
                    <a:cubicBezTo>
                      <a:pt x="23" y="7"/>
                      <a:pt x="16" y="7"/>
                      <a:pt x="14" y="10"/>
                    </a:cubicBezTo>
                    <a:cubicBezTo>
                      <a:pt x="11" y="10"/>
                      <a:pt x="10" y="8"/>
                      <a:pt x="8" y="6"/>
                    </a:cubicBezTo>
                    <a:cubicBezTo>
                      <a:pt x="7" y="4"/>
                      <a:pt x="6" y="3"/>
                      <a:pt x="4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3" y="1"/>
                      <a:pt x="4" y="2"/>
                    </a:cubicBezTo>
                    <a:cubicBezTo>
                      <a:pt x="5" y="3"/>
                      <a:pt x="7" y="5"/>
                      <a:pt x="8" y="6"/>
                    </a:cubicBezTo>
                    <a:cubicBezTo>
                      <a:pt x="9" y="8"/>
                      <a:pt x="11" y="10"/>
                      <a:pt x="13" y="11"/>
                    </a:cubicBezTo>
                    <a:cubicBezTo>
                      <a:pt x="14" y="11"/>
                      <a:pt x="14" y="12"/>
                      <a:pt x="15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92" name="Freeform 2116"/>
              <p:cNvSpPr>
                <a:spLocks noEditPoints="1"/>
              </p:cNvSpPr>
              <p:nvPr/>
            </p:nvSpPr>
            <p:spPr>
              <a:xfrm>
                <a:off x="6924646" y="4675214"/>
                <a:ext cx="123826" cy="90488"/>
              </a:xfrm>
              <a:custGeom>
                <a:avLst/>
                <a:gdLst>
                  <a:gd name="txL" fmla="*/ 0 w 33"/>
                  <a:gd name="txT" fmla="*/ 0 h 24"/>
                  <a:gd name="txR" fmla="*/ 33 w 33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24">
                    <a:moveTo>
                      <a:pt x="10" y="14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1"/>
                      <a:pt x="8" y="10"/>
                      <a:pt x="8" y="9"/>
                    </a:cubicBezTo>
                    <a:cubicBezTo>
                      <a:pt x="8" y="9"/>
                      <a:pt x="9" y="10"/>
                      <a:pt x="9" y="10"/>
                    </a:cubicBezTo>
                    <a:cubicBezTo>
                      <a:pt x="10" y="11"/>
                      <a:pt x="11" y="11"/>
                      <a:pt x="12" y="12"/>
                    </a:cubicBezTo>
                    <a:cubicBezTo>
                      <a:pt x="12" y="12"/>
                      <a:pt x="13" y="12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3"/>
                      <a:pt x="15" y="14"/>
                    </a:cubicBezTo>
                    <a:cubicBezTo>
                      <a:pt x="16" y="14"/>
                      <a:pt x="16" y="14"/>
                      <a:pt x="16" y="15"/>
                    </a:cubicBezTo>
                    <a:cubicBezTo>
                      <a:pt x="17" y="15"/>
                      <a:pt x="17" y="16"/>
                      <a:pt x="17" y="16"/>
                    </a:cubicBezTo>
                    <a:cubicBezTo>
                      <a:pt x="17" y="17"/>
                      <a:pt x="17" y="17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20"/>
                      <a:pt x="17" y="20"/>
                      <a:pt x="17" y="21"/>
                    </a:cubicBezTo>
                    <a:cubicBezTo>
                      <a:pt x="17" y="21"/>
                      <a:pt x="16" y="22"/>
                      <a:pt x="16" y="22"/>
                    </a:cubicBezTo>
                    <a:cubicBezTo>
                      <a:pt x="17" y="22"/>
                      <a:pt x="17" y="20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7"/>
                      <a:pt x="17" y="17"/>
                      <a:pt x="17" y="16"/>
                    </a:cubicBezTo>
                    <a:cubicBezTo>
                      <a:pt x="17" y="16"/>
                      <a:pt x="17" y="15"/>
                      <a:pt x="17" y="15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8" y="14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5"/>
                      <a:pt x="19" y="15"/>
                      <a:pt x="20" y="16"/>
                    </a:cubicBezTo>
                    <a:cubicBezTo>
                      <a:pt x="20" y="16"/>
                      <a:pt x="21" y="17"/>
                      <a:pt x="22" y="18"/>
                    </a:cubicBezTo>
                    <a:cubicBezTo>
                      <a:pt x="23" y="18"/>
                      <a:pt x="23" y="19"/>
                      <a:pt x="23" y="19"/>
                    </a:cubicBezTo>
                    <a:cubicBezTo>
                      <a:pt x="24" y="19"/>
                      <a:pt x="24" y="20"/>
                      <a:pt x="24" y="20"/>
                    </a:cubicBezTo>
                    <a:cubicBezTo>
                      <a:pt x="25" y="21"/>
                      <a:pt x="25" y="21"/>
                      <a:pt x="25" y="22"/>
                    </a:cubicBezTo>
                    <a:cubicBezTo>
                      <a:pt x="25" y="22"/>
                      <a:pt x="26" y="22"/>
                      <a:pt x="26" y="23"/>
                    </a:cubicBezTo>
                    <a:cubicBezTo>
                      <a:pt x="26" y="22"/>
                      <a:pt x="25" y="21"/>
                      <a:pt x="25" y="20"/>
                    </a:cubicBezTo>
                    <a:cubicBezTo>
                      <a:pt x="24" y="19"/>
                      <a:pt x="23" y="18"/>
                      <a:pt x="23" y="17"/>
                    </a:cubicBezTo>
                    <a:cubicBezTo>
                      <a:pt x="22" y="17"/>
                      <a:pt x="22" y="16"/>
                      <a:pt x="21" y="16"/>
                    </a:cubicBezTo>
                    <a:cubicBezTo>
                      <a:pt x="22" y="16"/>
                      <a:pt x="22" y="17"/>
                      <a:pt x="23" y="17"/>
                    </a:cubicBezTo>
                    <a:cubicBezTo>
                      <a:pt x="24" y="17"/>
                      <a:pt x="25" y="18"/>
                      <a:pt x="25" y="18"/>
                    </a:cubicBezTo>
                    <a:cubicBezTo>
                      <a:pt x="27" y="19"/>
                      <a:pt x="28" y="20"/>
                      <a:pt x="29" y="21"/>
                    </a:cubicBezTo>
                    <a:cubicBezTo>
                      <a:pt x="31" y="22"/>
                      <a:pt x="32" y="23"/>
                      <a:pt x="33" y="24"/>
                    </a:cubicBezTo>
                    <a:cubicBezTo>
                      <a:pt x="31" y="22"/>
                      <a:pt x="28" y="20"/>
                      <a:pt x="26" y="18"/>
                    </a:cubicBezTo>
                    <a:cubicBezTo>
                      <a:pt x="25" y="17"/>
                      <a:pt x="24" y="17"/>
                      <a:pt x="23" y="16"/>
                    </a:cubicBezTo>
                    <a:cubicBezTo>
                      <a:pt x="23" y="16"/>
                      <a:pt x="22" y="15"/>
                      <a:pt x="21" y="15"/>
                    </a:cubicBezTo>
                    <a:cubicBezTo>
                      <a:pt x="20" y="14"/>
                      <a:pt x="18" y="14"/>
                      <a:pt x="17" y="13"/>
                    </a:cubicBezTo>
                    <a:cubicBezTo>
                      <a:pt x="15" y="12"/>
                      <a:pt x="14" y="11"/>
                      <a:pt x="12" y="11"/>
                    </a:cubicBezTo>
                    <a:cubicBezTo>
                      <a:pt x="11" y="10"/>
                      <a:pt x="11" y="10"/>
                      <a:pt x="10" y="9"/>
                    </a:cubicBezTo>
                    <a:cubicBezTo>
                      <a:pt x="9" y="9"/>
                      <a:pt x="9" y="8"/>
                      <a:pt x="8" y="8"/>
                    </a:cubicBezTo>
                    <a:cubicBezTo>
                      <a:pt x="8" y="7"/>
                      <a:pt x="7" y="6"/>
                      <a:pt x="7" y="6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6" y="5"/>
                      <a:pt x="7" y="5"/>
                      <a:pt x="8" y="6"/>
                    </a:cubicBezTo>
                    <a:cubicBezTo>
                      <a:pt x="9" y="6"/>
                      <a:pt x="9" y="6"/>
                      <a:pt x="10" y="7"/>
                    </a:cubicBezTo>
                    <a:cubicBezTo>
                      <a:pt x="10" y="7"/>
                      <a:pt x="11" y="7"/>
                      <a:pt x="11" y="7"/>
                    </a:cubicBezTo>
                    <a:cubicBezTo>
                      <a:pt x="13" y="8"/>
                      <a:pt x="14" y="8"/>
                      <a:pt x="15" y="8"/>
                    </a:cubicBezTo>
                    <a:cubicBezTo>
                      <a:pt x="16" y="8"/>
                      <a:pt x="17" y="8"/>
                      <a:pt x="19" y="9"/>
                    </a:cubicBezTo>
                    <a:cubicBezTo>
                      <a:pt x="20" y="9"/>
                      <a:pt x="21" y="9"/>
                      <a:pt x="22" y="10"/>
                    </a:cubicBezTo>
                    <a:cubicBezTo>
                      <a:pt x="23" y="10"/>
                      <a:pt x="24" y="11"/>
                      <a:pt x="25" y="11"/>
                    </a:cubicBezTo>
                    <a:cubicBezTo>
                      <a:pt x="27" y="12"/>
                      <a:pt x="28" y="12"/>
                      <a:pt x="29" y="13"/>
                    </a:cubicBezTo>
                    <a:cubicBezTo>
                      <a:pt x="27" y="12"/>
                      <a:pt x="25" y="10"/>
                      <a:pt x="22" y="9"/>
                    </a:cubicBezTo>
                    <a:cubicBezTo>
                      <a:pt x="21" y="9"/>
                      <a:pt x="20" y="9"/>
                      <a:pt x="19" y="8"/>
                    </a:cubicBezTo>
                    <a:cubicBezTo>
                      <a:pt x="18" y="8"/>
                      <a:pt x="16" y="8"/>
                      <a:pt x="15" y="7"/>
                    </a:cubicBezTo>
                    <a:cubicBezTo>
                      <a:pt x="14" y="7"/>
                      <a:pt x="13" y="7"/>
                      <a:pt x="12" y="7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10" y="6"/>
                      <a:pt x="9" y="5"/>
                      <a:pt x="8" y="5"/>
                    </a:cubicBezTo>
                    <a:cubicBezTo>
                      <a:pt x="7" y="4"/>
                      <a:pt x="6" y="4"/>
                      <a:pt x="5" y="3"/>
                    </a:cubicBezTo>
                    <a:cubicBezTo>
                      <a:pt x="5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2"/>
                      <a:pt x="6" y="2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0" y="1"/>
                      <a:pt x="11" y="1"/>
                      <a:pt x="12" y="1"/>
                    </a:cubicBezTo>
                    <a:cubicBezTo>
                      <a:pt x="14" y="0"/>
                      <a:pt x="16" y="0"/>
                      <a:pt x="17" y="0"/>
                    </a:cubicBezTo>
                    <a:cubicBezTo>
                      <a:pt x="18" y="1"/>
                      <a:pt x="19" y="1"/>
                      <a:pt x="20" y="1"/>
                    </a:cubicBezTo>
                    <a:cubicBezTo>
                      <a:pt x="21" y="1"/>
                      <a:pt x="21" y="1"/>
                      <a:pt x="22" y="2"/>
                    </a:cubicBezTo>
                    <a:cubicBezTo>
                      <a:pt x="21" y="1"/>
                      <a:pt x="19" y="0"/>
                      <a:pt x="17" y="0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4" y="0"/>
                      <a:pt x="14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0" y="0"/>
                      <a:pt x="9" y="1"/>
                      <a:pt x="7" y="1"/>
                    </a:cubicBezTo>
                    <a:cubicBezTo>
                      <a:pt x="6" y="1"/>
                      <a:pt x="5" y="1"/>
                      <a:pt x="4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3" y="3"/>
                      <a:pt x="3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7"/>
                    </a:cubicBezTo>
                    <a:cubicBezTo>
                      <a:pt x="3" y="7"/>
                      <a:pt x="3" y="7"/>
                      <a:pt x="3" y="8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4" y="11"/>
                      <a:pt x="4" y="11"/>
                      <a:pt x="4" y="12"/>
                    </a:cubicBezTo>
                    <a:cubicBezTo>
                      <a:pt x="4" y="12"/>
                      <a:pt x="4" y="12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1"/>
                      <a:pt x="4" y="11"/>
                      <a:pt x="4" y="10"/>
                    </a:cubicBezTo>
                    <a:cubicBezTo>
                      <a:pt x="4" y="10"/>
                      <a:pt x="4" y="9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10"/>
                      <a:pt x="8" y="11"/>
                      <a:pt x="9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3"/>
                      <a:pt x="10" y="14"/>
                      <a:pt x="10" y="14"/>
                    </a:cubicBezTo>
                    <a:cubicBezTo>
                      <a:pt x="10" y="15"/>
                      <a:pt x="10" y="15"/>
                      <a:pt x="11" y="16"/>
                    </a:cubicBezTo>
                    <a:cubicBezTo>
                      <a:pt x="11" y="16"/>
                      <a:pt x="11" y="17"/>
                      <a:pt x="11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1" y="18"/>
                      <a:pt x="11" y="17"/>
                      <a:pt x="11" y="16"/>
                    </a:cubicBezTo>
                    <a:cubicBezTo>
                      <a:pt x="11" y="15"/>
                      <a:pt x="11" y="14"/>
                      <a:pt x="10" y="14"/>
                    </a:cubicBezTo>
                    <a:close/>
                    <a:moveTo>
                      <a:pt x="17" y="14"/>
                    </a:move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93" name="Freeform 2117"/>
              <p:cNvSpPr/>
              <p:nvPr/>
            </p:nvSpPr>
            <p:spPr>
              <a:xfrm>
                <a:off x="5335548" y="6035711"/>
                <a:ext cx="82550" cy="228602"/>
              </a:xfrm>
              <a:custGeom>
                <a:avLst/>
                <a:gdLst>
                  <a:gd name="txL" fmla="*/ 0 w 22"/>
                  <a:gd name="txT" fmla="*/ 0 h 61"/>
                  <a:gd name="txR" fmla="*/ 22 w 22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61">
                    <a:moveTo>
                      <a:pt x="22" y="43"/>
                    </a:moveTo>
                    <a:cubicBezTo>
                      <a:pt x="22" y="41"/>
                      <a:pt x="22" y="40"/>
                      <a:pt x="21" y="39"/>
                    </a:cubicBezTo>
                    <a:cubicBezTo>
                      <a:pt x="20" y="36"/>
                      <a:pt x="18" y="33"/>
                      <a:pt x="16" y="29"/>
                    </a:cubicBezTo>
                    <a:cubicBezTo>
                      <a:pt x="13" y="24"/>
                      <a:pt x="9" y="20"/>
                      <a:pt x="6" y="16"/>
                    </a:cubicBezTo>
                    <a:cubicBezTo>
                      <a:pt x="4" y="13"/>
                      <a:pt x="3" y="10"/>
                      <a:pt x="2" y="6"/>
                    </a:cubicBezTo>
                    <a:cubicBezTo>
                      <a:pt x="2" y="4"/>
                      <a:pt x="1" y="2"/>
                      <a:pt x="0" y="0"/>
                    </a:cubicBezTo>
                    <a:cubicBezTo>
                      <a:pt x="1" y="4"/>
                      <a:pt x="1" y="8"/>
                      <a:pt x="1" y="10"/>
                    </a:cubicBezTo>
                    <a:cubicBezTo>
                      <a:pt x="1" y="21"/>
                      <a:pt x="7" y="29"/>
                      <a:pt x="11" y="38"/>
                    </a:cubicBezTo>
                    <a:cubicBezTo>
                      <a:pt x="12" y="42"/>
                      <a:pt x="13" y="46"/>
                      <a:pt x="15" y="51"/>
                    </a:cubicBezTo>
                    <a:cubicBezTo>
                      <a:pt x="16" y="54"/>
                      <a:pt x="16" y="58"/>
                      <a:pt x="17" y="61"/>
                    </a:cubicBezTo>
                    <a:cubicBezTo>
                      <a:pt x="17" y="61"/>
                      <a:pt x="17" y="61"/>
                      <a:pt x="17" y="61"/>
                    </a:cubicBezTo>
                    <a:cubicBezTo>
                      <a:pt x="18" y="55"/>
                      <a:pt x="20" y="49"/>
                      <a:pt x="22" y="4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94" name="Picture 2118"/>
              <p:cNvPicPr>
                <a:picLocks noChangeAspect="1"/>
              </p:cNvPicPr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5319673" y="6019836"/>
                <a:ext cx="123826" cy="1905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795" name="Picture 2119"/>
              <p:cNvPicPr>
                <a:picLocks noChangeAspect="1"/>
              </p:cNvPicPr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260936" y="6010311"/>
                <a:ext cx="157163" cy="269877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96" name="Freeform 2120"/>
              <p:cNvSpPr/>
              <p:nvPr/>
            </p:nvSpPr>
            <p:spPr>
              <a:xfrm>
                <a:off x="5321261" y="6129374"/>
                <a:ext cx="52388" cy="98426"/>
              </a:xfrm>
              <a:custGeom>
                <a:avLst/>
                <a:gdLst>
                  <a:gd name="txL" fmla="*/ 0 w 14"/>
                  <a:gd name="txT" fmla="*/ 0 h 26"/>
                  <a:gd name="txR" fmla="*/ 14 w 14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6">
                    <a:moveTo>
                      <a:pt x="13" y="12"/>
                    </a:moveTo>
                    <a:cubicBezTo>
                      <a:pt x="12" y="7"/>
                      <a:pt x="10" y="4"/>
                      <a:pt x="8" y="0"/>
                    </a:cubicBezTo>
                    <a:cubicBezTo>
                      <a:pt x="9" y="2"/>
                      <a:pt x="9" y="4"/>
                      <a:pt x="9" y="6"/>
                    </a:cubicBezTo>
                    <a:cubicBezTo>
                      <a:pt x="9" y="9"/>
                      <a:pt x="7" y="11"/>
                      <a:pt x="5" y="13"/>
                    </a:cubicBezTo>
                    <a:cubicBezTo>
                      <a:pt x="3" y="14"/>
                      <a:pt x="1" y="15"/>
                      <a:pt x="0" y="16"/>
                    </a:cubicBezTo>
                    <a:cubicBezTo>
                      <a:pt x="4" y="20"/>
                      <a:pt x="8" y="23"/>
                      <a:pt x="12" y="26"/>
                    </a:cubicBezTo>
                    <a:cubicBezTo>
                      <a:pt x="14" y="22"/>
                      <a:pt x="13" y="16"/>
                      <a:pt x="13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97" name="Freeform 2121"/>
              <p:cNvSpPr/>
              <p:nvPr/>
            </p:nvSpPr>
            <p:spPr>
              <a:xfrm>
                <a:off x="5305386" y="5926173"/>
                <a:ext cx="123826" cy="196851"/>
              </a:xfrm>
              <a:custGeom>
                <a:avLst/>
                <a:gdLst>
                  <a:gd name="txL" fmla="*/ 0 w 33"/>
                  <a:gd name="txT" fmla="*/ 0 h 52"/>
                  <a:gd name="txR" fmla="*/ 33 w 33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52">
                    <a:moveTo>
                      <a:pt x="8" y="29"/>
                    </a:moveTo>
                    <a:cubicBezTo>
                      <a:pt x="10" y="30"/>
                      <a:pt x="13" y="32"/>
                      <a:pt x="14" y="34"/>
                    </a:cubicBezTo>
                    <a:cubicBezTo>
                      <a:pt x="16" y="36"/>
                      <a:pt x="19" y="36"/>
                      <a:pt x="22" y="38"/>
                    </a:cubicBezTo>
                    <a:cubicBezTo>
                      <a:pt x="27" y="42"/>
                      <a:pt x="31" y="45"/>
                      <a:pt x="33" y="52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3" y="45"/>
                      <a:pt x="30" y="39"/>
                      <a:pt x="25" y="33"/>
                    </a:cubicBezTo>
                    <a:cubicBezTo>
                      <a:pt x="23" y="30"/>
                      <a:pt x="15" y="24"/>
                      <a:pt x="8" y="26"/>
                    </a:cubicBezTo>
                    <a:cubicBezTo>
                      <a:pt x="5" y="22"/>
                      <a:pt x="6" y="19"/>
                      <a:pt x="6" y="15"/>
                    </a:cubicBezTo>
                    <a:cubicBezTo>
                      <a:pt x="6" y="12"/>
                      <a:pt x="6" y="9"/>
                      <a:pt x="5" y="6"/>
                    </a:cubicBezTo>
                    <a:cubicBezTo>
                      <a:pt x="4" y="4"/>
                      <a:pt x="3" y="2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2" y="3"/>
                      <a:pt x="4" y="5"/>
                      <a:pt x="4" y="7"/>
                    </a:cubicBezTo>
                    <a:cubicBezTo>
                      <a:pt x="5" y="9"/>
                      <a:pt x="5" y="12"/>
                      <a:pt x="5" y="15"/>
                    </a:cubicBezTo>
                    <a:cubicBezTo>
                      <a:pt x="5" y="19"/>
                      <a:pt x="5" y="24"/>
                      <a:pt x="7" y="26"/>
                    </a:cubicBezTo>
                    <a:cubicBezTo>
                      <a:pt x="7" y="27"/>
                      <a:pt x="8" y="28"/>
                      <a:pt x="8" y="2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98" name="Freeform 2122"/>
              <p:cNvSpPr>
                <a:spLocks noEditPoints="1"/>
              </p:cNvSpPr>
              <p:nvPr/>
            </p:nvSpPr>
            <p:spPr>
              <a:xfrm>
                <a:off x="5302211" y="6024599"/>
                <a:ext cx="123826" cy="233364"/>
              </a:xfrm>
              <a:custGeom>
                <a:avLst/>
                <a:gdLst>
                  <a:gd name="txL" fmla="*/ 0 w 33"/>
                  <a:gd name="txT" fmla="*/ 0 h 62"/>
                  <a:gd name="txR" fmla="*/ 33 w 33"/>
                  <a:gd name="txB" fmla="*/ 62 h 6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62">
                    <a:moveTo>
                      <a:pt x="7" y="27"/>
                    </a:moveTo>
                    <a:cubicBezTo>
                      <a:pt x="7" y="26"/>
                      <a:pt x="8" y="26"/>
                      <a:pt x="8" y="25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2"/>
                      <a:pt x="9" y="20"/>
                      <a:pt x="9" y="19"/>
                    </a:cubicBezTo>
                    <a:cubicBezTo>
                      <a:pt x="9" y="19"/>
                      <a:pt x="9" y="20"/>
                      <a:pt x="10" y="21"/>
                    </a:cubicBezTo>
                    <a:cubicBezTo>
                      <a:pt x="10" y="23"/>
                      <a:pt x="10" y="24"/>
                      <a:pt x="11" y="25"/>
                    </a:cubicBezTo>
                    <a:cubicBezTo>
                      <a:pt x="12" y="27"/>
                      <a:pt x="12" y="28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30"/>
                      <a:pt x="13" y="31"/>
                      <a:pt x="14" y="32"/>
                    </a:cubicBezTo>
                    <a:cubicBezTo>
                      <a:pt x="14" y="32"/>
                      <a:pt x="14" y="33"/>
                      <a:pt x="14" y="34"/>
                    </a:cubicBezTo>
                    <a:cubicBezTo>
                      <a:pt x="14" y="35"/>
                      <a:pt x="13" y="35"/>
                      <a:pt x="13" y="36"/>
                    </a:cubicBezTo>
                    <a:cubicBezTo>
                      <a:pt x="13" y="37"/>
                      <a:pt x="12" y="37"/>
                      <a:pt x="12" y="38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1" y="39"/>
                      <a:pt x="10" y="40"/>
                      <a:pt x="10" y="40"/>
                    </a:cubicBezTo>
                    <a:cubicBezTo>
                      <a:pt x="10" y="40"/>
                      <a:pt x="9" y="41"/>
                      <a:pt x="8" y="42"/>
                    </a:cubicBezTo>
                    <a:cubicBezTo>
                      <a:pt x="8" y="42"/>
                      <a:pt x="7" y="43"/>
                      <a:pt x="6" y="43"/>
                    </a:cubicBezTo>
                    <a:cubicBezTo>
                      <a:pt x="8" y="42"/>
                      <a:pt x="9" y="41"/>
                      <a:pt x="10" y="40"/>
                    </a:cubicBezTo>
                    <a:cubicBezTo>
                      <a:pt x="11" y="40"/>
                      <a:pt x="11" y="40"/>
                      <a:pt x="11" y="39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3" y="38"/>
                      <a:pt x="13" y="37"/>
                      <a:pt x="14" y="36"/>
                    </a:cubicBezTo>
                    <a:cubicBezTo>
                      <a:pt x="14" y="36"/>
                      <a:pt x="15" y="35"/>
                      <a:pt x="15" y="34"/>
                    </a:cubicBezTo>
                    <a:cubicBezTo>
                      <a:pt x="15" y="34"/>
                      <a:pt x="15" y="34"/>
                      <a:pt x="15" y="33"/>
                    </a:cubicBezTo>
                    <a:cubicBezTo>
                      <a:pt x="15" y="34"/>
                      <a:pt x="15" y="34"/>
                      <a:pt x="16" y="34"/>
                    </a:cubicBezTo>
                    <a:cubicBezTo>
                      <a:pt x="16" y="35"/>
                      <a:pt x="16" y="35"/>
                      <a:pt x="16" y="36"/>
                    </a:cubicBezTo>
                    <a:cubicBezTo>
                      <a:pt x="16" y="36"/>
                      <a:pt x="17" y="37"/>
                      <a:pt x="17" y="38"/>
                    </a:cubicBezTo>
                    <a:cubicBezTo>
                      <a:pt x="17" y="40"/>
                      <a:pt x="18" y="41"/>
                      <a:pt x="18" y="43"/>
                    </a:cubicBezTo>
                    <a:cubicBezTo>
                      <a:pt x="18" y="44"/>
                      <a:pt x="18" y="45"/>
                      <a:pt x="18" y="45"/>
                    </a:cubicBezTo>
                    <a:cubicBezTo>
                      <a:pt x="18" y="46"/>
                      <a:pt x="18" y="47"/>
                      <a:pt x="18" y="48"/>
                    </a:cubicBezTo>
                    <a:cubicBezTo>
                      <a:pt x="18" y="49"/>
                      <a:pt x="18" y="50"/>
                      <a:pt x="18" y="50"/>
                    </a:cubicBezTo>
                    <a:cubicBezTo>
                      <a:pt x="18" y="51"/>
                      <a:pt x="18" y="52"/>
                      <a:pt x="18" y="53"/>
                    </a:cubicBezTo>
                    <a:cubicBezTo>
                      <a:pt x="18" y="51"/>
                      <a:pt x="19" y="50"/>
                      <a:pt x="19" y="48"/>
                    </a:cubicBezTo>
                    <a:cubicBezTo>
                      <a:pt x="19" y="46"/>
                      <a:pt x="19" y="44"/>
                      <a:pt x="19" y="43"/>
                    </a:cubicBezTo>
                    <a:cubicBezTo>
                      <a:pt x="19" y="42"/>
                      <a:pt x="19" y="41"/>
                      <a:pt x="19" y="40"/>
                    </a:cubicBezTo>
                    <a:cubicBezTo>
                      <a:pt x="19" y="41"/>
                      <a:pt x="20" y="42"/>
                      <a:pt x="20" y="43"/>
                    </a:cubicBezTo>
                    <a:cubicBezTo>
                      <a:pt x="21" y="44"/>
                      <a:pt x="21" y="45"/>
                      <a:pt x="22" y="46"/>
                    </a:cubicBezTo>
                    <a:cubicBezTo>
                      <a:pt x="22" y="49"/>
                      <a:pt x="23" y="51"/>
                      <a:pt x="24" y="54"/>
                    </a:cubicBezTo>
                    <a:cubicBezTo>
                      <a:pt x="25" y="56"/>
                      <a:pt x="25" y="59"/>
                      <a:pt x="26" y="62"/>
                    </a:cubicBezTo>
                    <a:cubicBezTo>
                      <a:pt x="25" y="56"/>
                      <a:pt x="24" y="51"/>
                      <a:pt x="22" y="46"/>
                    </a:cubicBezTo>
                    <a:cubicBezTo>
                      <a:pt x="22" y="45"/>
                      <a:pt x="21" y="44"/>
                      <a:pt x="21" y="42"/>
                    </a:cubicBezTo>
                    <a:cubicBezTo>
                      <a:pt x="21" y="41"/>
                      <a:pt x="20" y="40"/>
                      <a:pt x="19" y="39"/>
                    </a:cubicBezTo>
                    <a:cubicBezTo>
                      <a:pt x="18" y="36"/>
                      <a:pt x="17" y="34"/>
                      <a:pt x="16" y="32"/>
                    </a:cubicBezTo>
                    <a:cubicBezTo>
                      <a:pt x="15" y="29"/>
                      <a:pt x="13" y="27"/>
                      <a:pt x="12" y="25"/>
                    </a:cubicBezTo>
                    <a:cubicBezTo>
                      <a:pt x="12" y="23"/>
                      <a:pt x="12" y="22"/>
                      <a:pt x="11" y="21"/>
                    </a:cubicBezTo>
                    <a:cubicBezTo>
                      <a:pt x="11" y="20"/>
                      <a:pt x="11" y="18"/>
                      <a:pt x="11" y="17"/>
                    </a:cubicBezTo>
                    <a:cubicBezTo>
                      <a:pt x="10" y="16"/>
                      <a:pt x="10" y="15"/>
                      <a:pt x="10" y="13"/>
                    </a:cubicBezTo>
                    <a:cubicBezTo>
                      <a:pt x="10" y="12"/>
                      <a:pt x="11" y="11"/>
                      <a:pt x="11" y="10"/>
                    </a:cubicBezTo>
                    <a:cubicBezTo>
                      <a:pt x="11" y="12"/>
                      <a:pt x="12" y="13"/>
                      <a:pt x="12" y="15"/>
                    </a:cubicBezTo>
                    <a:cubicBezTo>
                      <a:pt x="13" y="16"/>
                      <a:pt x="13" y="16"/>
                      <a:pt x="13" y="17"/>
                    </a:cubicBezTo>
                    <a:cubicBezTo>
                      <a:pt x="14" y="18"/>
                      <a:pt x="14" y="19"/>
                      <a:pt x="15" y="20"/>
                    </a:cubicBezTo>
                    <a:cubicBezTo>
                      <a:pt x="16" y="21"/>
                      <a:pt x="17" y="23"/>
                      <a:pt x="19" y="24"/>
                    </a:cubicBezTo>
                    <a:cubicBezTo>
                      <a:pt x="20" y="26"/>
                      <a:pt x="21" y="27"/>
                      <a:pt x="22" y="28"/>
                    </a:cubicBezTo>
                    <a:cubicBezTo>
                      <a:pt x="24" y="30"/>
                      <a:pt x="25" y="31"/>
                      <a:pt x="26" y="33"/>
                    </a:cubicBezTo>
                    <a:cubicBezTo>
                      <a:pt x="27" y="35"/>
                      <a:pt x="28" y="36"/>
                      <a:pt x="28" y="38"/>
                    </a:cubicBezTo>
                    <a:cubicBezTo>
                      <a:pt x="29" y="40"/>
                      <a:pt x="30" y="42"/>
                      <a:pt x="30" y="43"/>
                    </a:cubicBezTo>
                    <a:cubicBezTo>
                      <a:pt x="30" y="40"/>
                      <a:pt x="28" y="36"/>
                      <a:pt x="26" y="33"/>
                    </a:cubicBezTo>
                    <a:cubicBezTo>
                      <a:pt x="25" y="31"/>
                      <a:pt x="24" y="29"/>
                      <a:pt x="23" y="28"/>
                    </a:cubicBezTo>
                    <a:cubicBezTo>
                      <a:pt x="22" y="26"/>
                      <a:pt x="21" y="25"/>
                      <a:pt x="19" y="24"/>
                    </a:cubicBezTo>
                    <a:cubicBezTo>
                      <a:pt x="18" y="22"/>
                      <a:pt x="17" y="21"/>
                      <a:pt x="16" y="19"/>
                    </a:cubicBezTo>
                    <a:cubicBezTo>
                      <a:pt x="15" y="18"/>
                      <a:pt x="15" y="18"/>
                      <a:pt x="15" y="17"/>
                    </a:cubicBezTo>
                    <a:cubicBezTo>
                      <a:pt x="14" y="16"/>
                      <a:pt x="14" y="15"/>
                      <a:pt x="13" y="14"/>
                    </a:cubicBezTo>
                    <a:cubicBezTo>
                      <a:pt x="13" y="12"/>
                      <a:pt x="12" y="11"/>
                      <a:pt x="11" y="9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2" y="6"/>
                      <a:pt x="13" y="7"/>
                      <a:pt x="15" y="8"/>
                    </a:cubicBezTo>
                    <a:cubicBezTo>
                      <a:pt x="16" y="9"/>
                      <a:pt x="17" y="10"/>
                      <a:pt x="18" y="11"/>
                    </a:cubicBezTo>
                    <a:cubicBezTo>
                      <a:pt x="20" y="11"/>
                      <a:pt x="21" y="12"/>
                      <a:pt x="22" y="12"/>
                    </a:cubicBezTo>
                    <a:cubicBezTo>
                      <a:pt x="25" y="13"/>
                      <a:pt x="27" y="15"/>
                      <a:pt x="29" y="17"/>
                    </a:cubicBezTo>
                    <a:cubicBezTo>
                      <a:pt x="29" y="18"/>
                      <a:pt x="30" y="19"/>
                      <a:pt x="31" y="20"/>
                    </a:cubicBezTo>
                    <a:cubicBezTo>
                      <a:pt x="32" y="21"/>
                      <a:pt x="33" y="22"/>
                      <a:pt x="33" y="23"/>
                    </a:cubicBezTo>
                    <a:cubicBezTo>
                      <a:pt x="32" y="21"/>
                      <a:pt x="31" y="19"/>
                      <a:pt x="29" y="17"/>
                    </a:cubicBezTo>
                    <a:cubicBezTo>
                      <a:pt x="28" y="15"/>
                      <a:pt x="27" y="15"/>
                      <a:pt x="26" y="14"/>
                    </a:cubicBezTo>
                    <a:cubicBezTo>
                      <a:pt x="25" y="13"/>
                      <a:pt x="25" y="13"/>
                      <a:pt x="24" y="12"/>
                    </a:cubicBezTo>
                    <a:cubicBezTo>
                      <a:pt x="24" y="12"/>
                      <a:pt x="24" y="12"/>
                      <a:pt x="23" y="12"/>
                    </a:cubicBezTo>
                    <a:cubicBezTo>
                      <a:pt x="23" y="12"/>
                      <a:pt x="23" y="12"/>
                      <a:pt x="22" y="12"/>
                    </a:cubicBezTo>
                    <a:cubicBezTo>
                      <a:pt x="20" y="10"/>
                      <a:pt x="18" y="9"/>
                      <a:pt x="16" y="7"/>
                    </a:cubicBezTo>
                    <a:cubicBezTo>
                      <a:pt x="14" y="7"/>
                      <a:pt x="13" y="6"/>
                      <a:pt x="12" y="5"/>
                    </a:cubicBezTo>
                    <a:cubicBezTo>
                      <a:pt x="12" y="4"/>
                      <a:pt x="11" y="4"/>
                      <a:pt x="10" y="3"/>
                    </a:cubicBezTo>
                    <a:cubicBezTo>
                      <a:pt x="10" y="3"/>
                      <a:pt x="10" y="2"/>
                      <a:pt x="10" y="1"/>
                    </a:cubicBezTo>
                    <a:cubicBezTo>
                      <a:pt x="9" y="1"/>
                      <a:pt x="9" y="0"/>
                      <a:pt x="8" y="1"/>
                    </a:cubicBezTo>
                    <a:cubicBezTo>
                      <a:pt x="8" y="1"/>
                      <a:pt x="7" y="1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9" y="8"/>
                      <a:pt x="8" y="8"/>
                      <a:pt x="8" y="8"/>
                    </a:cubicBezTo>
                    <a:cubicBezTo>
                      <a:pt x="8" y="9"/>
                      <a:pt x="7" y="9"/>
                      <a:pt x="7" y="10"/>
                    </a:cubicBezTo>
                    <a:cubicBezTo>
                      <a:pt x="7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5" y="11"/>
                    </a:cubicBezTo>
                    <a:cubicBezTo>
                      <a:pt x="5" y="12"/>
                      <a:pt x="4" y="12"/>
                      <a:pt x="4" y="13"/>
                    </a:cubicBezTo>
                    <a:cubicBezTo>
                      <a:pt x="3" y="14"/>
                      <a:pt x="3" y="15"/>
                      <a:pt x="2" y="16"/>
                    </a:cubicBezTo>
                    <a:cubicBezTo>
                      <a:pt x="2" y="17"/>
                      <a:pt x="1" y="17"/>
                      <a:pt x="1" y="18"/>
                    </a:cubicBezTo>
                    <a:cubicBezTo>
                      <a:pt x="1" y="18"/>
                      <a:pt x="1" y="19"/>
                      <a:pt x="0" y="20"/>
                    </a:cubicBezTo>
                    <a:cubicBezTo>
                      <a:pt x="1" y="19"/>
                      <a:pt x="1" y="19"/>
                      <a:pt x="1" y="18"/>
                    </a:cubicBezTo>
                    <a:cubicBezTo>
                      <a:pt x="2" y="17"/>
                      <a:pt x="2" y="17"/>
                      <a:pt x="3" y="16"/>
                    </a:cubicBezTo>
                    <a:cubicBezTo>
                      <a:pt x="3" y="15"/>
                      <a:pt x="4" y="14"/>
                      <a:pt x="5" y="13"/>
                    </a:cubicBezTo>
                    <a:cubicBezTo>
                      <a:pt x="5" y="13"/>
                      <a:pt x="6" y="12"/>
                      <a:pt x="6" y="12"/>
                    </a:cubicBezTo>
                    <a:cubicBezTo>
                      <a:pt x="6" y="12"/>
                      <a:pt x="6" y="12"/>
                      <a:pt x="7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8" y="11"/>
                    </a:cubicBezTo>
                    <a:cubicBezTo>
                      <a:pt x="8" y="10"/>
                      <a:pt x="8" y="10"/>
                      <a:pt x="9" y="10"/>
                    </a:cubicBezTo>
                    <a:cubicBezTo>
                      <a:pt x="9" y="10"/>
                      <a:pt x="9" y="11"/>
                      <a:pt x="9" y="11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9"/>
                      <a:pt x="7" y="21"/>
                      <a:pt x="7" y="23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7" y="26"/>
                      <a:pt x="7" y="27"/>
                    </a:cubicBezTo>
                    <a:cubicBezTo>
                      <a:pt x="6" y="28"/>
                      <a:pt x="6" y="29"/>
                      <a:pt x="6" y="30"/>
                    </a:cubicBezTo>
                    <a:cubicBezTo>
                      <a:pt x="5" y="31"/>
                      <a:pt x="5" y="31"/>
                      <a:pt x="4" y="32"/>
                    </a:cubicBezTo>
                    <a:cubicBezTo>
                      <a:pt x="4" y="33"/>
                      <a:pt x="3" y="34"/>
                      <a:pt x="3" y="35"/>
                    </a:cubicBezTo>
                    <a:cubicBezTo>
                      <a:pt x="4" y="34"/>
                      <a:pt x="5" y="32"/>
                      <a:pt x="6" y="30"/>
                    </a:cubicBezTo>
                    <a:cubicBezTo>
                      <a:pt x="7" y="29"/>
                      <a:pt x="7" y="28"/>
                      <a:pt x="7" y="27"/>
                    </a:cubicBezTo>
                    <a:close/>
                    <a:moveTo>
                      <a:pt x="15" y="33"/>
                    </a:move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99" name="Freeform 2123"/>
              <p:cNvSpPr/>
              <p:nvPr/>
            </p:nvSpPr>
            <p:spPr>
              <a:xfrm>
                <a:off x="5797514" y="4465663"/>
                <a:ext cx="233364" cy="101601"/>
              </a:xfrm>
              <a:custGeom>
                <a:avLst/>
                <a:gdLst>
                  <a:gd name="txL" fmla="*/ 0 w 62"/>
                  <a:gd name="txT" fmla="*/ 0 h 27"/>
                  <a:gd name="txR" fmla="*/ 62 w 62"/>
                  <a:gd name="txB" fmla="*/ 27 h 27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62" h="27">
                    <a:moveTo>
                      <a:pt x="62" y="0"/>
                    </a:moveTo>
                    <a:cubicBezTo>
                      <a:pt x="52" y="5"/>
                      <a:pt x="44" y="12"/>
                      <a:pt x="33" y="15"/>
                    </a:cubicBezTo>
                    <a:cubicBezTo>
                      <a:pt x="27" y="17"/>
                      <a:pt x="21" y="17"/>
                      <a:pt x="15" y="17"/>
                    </a:cubicBezTo>
                    <a:cubicBezTo>
                      <a:pt x="10" y="17"/>
                      <a:pt x="4" y="16"/>
                      <a:pt x="0" y="18"/>
                    </a:cubicBezTo>
                    <a:cubicBezTo>
                      <a:pt x="7" y="21"/>
                      <a:pt x="14" y="24"/>
                      <a:pt x="22" y="27"/>
                    </a:cubicBezTo>
                    <a:cubicBezTo>
                      <a:pt x="29" y="26"/>
                      <a:pt x="38" y="21"/>
                      <a:pt x="42" y="18"/>
                    </a:cubicBezTo>
                    <a:cubicBezTo>
                      <a:pt x="50" y="13"/>
                      <a:pt x="55" y="6"/>
                      <a:pt x="62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00" name="Freeform 2126"/>
              <p:cNvSpPr/>
              <p:nvPr/>
            </p:nvSpPr>
            <p:spPr>
              <a:xfrm>
                <a:off x="5800689" y="4322787"/>
                <a:ext cx="274639" cy="115888"/>
              </a:xfrm>
              <a:custGeom>
                <a:avLst/>
                <a:gdLst>
                  <a:gd name="txL" fmla="*/ 0 w 73"/>
                  <a:gd name="txT" fmla="*/ 0 h 31"/>
                  <a:gd name="txR" fmla="*/ 73 w 73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31">
                    <a:moveTo>
                      <a:pt x="41" y="18"/>
                    </a:moveTo>
                    <a:cubicBezTo>
                      <a:pt x="45" y="21"/>
                      <a:pt x="55" y="27"/>
                      <a:pt x="60" y="29"/>
                    </a:cubicBezTo>
                    <a:cubicBezTo>
                      <a:pt x="64" y="30"/>
                      <a:pt x="73" y="31"/>
                      <a:pt x="73" y="31"/>
                    </a:cubicBezTo>
                    <a:cubicBezTo>
                      <a:pt x="66" y="29"/>
                      <a:pt x="60" y="25"/>
                      <a:pt x="54" y="20"/>
                    </a:cubicBezTo>
                    <a:cubicBezTo>
                      <a:pt x="48" y="15"/>
                      <a:pt x="43" y="9"/>
                      <a:pt x="36" y="4"/>
                    </a:cubicBezTo>
                    <a:cubicBezTo>
                      <a:pt x="30" y="0"/>
                      <a:pt x="22" y="0"/>
                      <a:pt x="16" y="1"/>
                    </a:cubicBezTo>
                    <a:cubicBezTo>
                      <a:pt x="15" y="2"/>
                      <a:pt x="14" y="2"/>
                      <a:pt x="13" y="3"/>
                    </a:cubicBezTo>
                    <a:cubicBezTo>
                      <a:pt x="8" y="9"/>
                      <a:pt x="4" y="15"/>
                      <a:pt x="0" y="22"/>
                    </a:cubicBezTo>
                    <a:cubicBezTo>
                      <a:pt x="3" y="20"/>
                      <a:pt x="6" y="17"/>
                      <a:pt x="9" y="16"/>
                    </a:cubicBezTo>
                    <a:cubicBezTo>
                      <a:pt x="22" y="11"/>
                      <a:pt x="35" y="14"/>
                      <a:pt x="41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01" name="Freeform 2127"/>
              <p:cNvSpPr/>
              <p:nvPr/>
            </p:nvSpPr>
            <p:spPr>
              <a:xfrm>
                <a:off x="5764176" y="4341837"/>
                <a:ext cx="427040" cy="228602"/>
              </a:xfrm>
              <a:custGeom>
                <a:avLst/>
                <a:gdLst>
                  <a:gd name="txL" fmla="*/ 0 w 114"/>
                  <a:gd name="txT" fmla="*/ 0 h 61"/>
                  <a:gd name="txR" fmla="*/ 114 w 114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4" h="61">
                    <a:moveTo>
                      <a:pt x="39" y="10"/>
                    </a:moveTo>
                    <a:cubicBezTo>
                      <a:pt x="42" y="10"/>
                      <a:pt x="44" y="11"/>
                      <a:pt x="46" y="12"/>
                    </a:cubicBezTo>
                    <a:cubicBezTo>
                      <a:pt x="51" y="14"/>
                      <a:pt x="55" y="16"/>
                      <a:pt x="60" y="19"/>
                    </a:cubicBezTo>
                    <a:cubicBezTo>
                      <a:pt x="62" y="20"/>
                      <a:pt x="64" y="22"/>
                      <a:pt x="66" y="23"/>
                    </a:cubicBezTo>
                    <a:cubicBezTo>
                      <a:pt x="67" y="24"/>
                      <a:pt x="69" y="25"/>
                      <a:pt x="70" y="25"/>
                    </a:cubicBezTo>
                    <a:cubicBezTo>
                      <a:pt x="71" y="26"/>
                      <a:pt x="71" y="26"/>
                      <a:pt x="71" y="26"/>
                    </a:cubicBezTo>
                    <a:cubicBezTo>
                      <a:pt x="72" y="27"/>
                      <a:pt x="72" y="27"/>
                      <a:pt x="72" y="27"/>
                    </a:cubicBezTo>
                    <a:cubicBezTo>
                      <a:pt x="73" y="27"/>
                      <a:pt x="73" y="27"/>
                      <a:pt x="73" y="27"/>
                    </a:cubicBezTo>
                    <a:cubicBezTo>
                      <a:pt x="74" y="28"/>
                      <a:pt x="76" y="29"/>
                      <a:pt x="77" y="29"/>
                    </a:cubicBezTo>
                    <a:cubicBezTo>
                      <a:pt x="75" y="29"/>
                      <a:pt x="73" y="29"/>
                      <a:pt x="71" y="29"/>
                    </a:cubicBezTo>
                    <a:cubicBezTo>
                      <a:pt x="70" y="28"/>
                      <a:pt x="68" y="28"/>
                      <a:pt x="67" y="28"/>
                    </a:cubicBezTo>
                    <a:cubicBezTo>
                      <a:pt x="66" y="28"/>
                      <a:pt x="64" y="28"/>
                      <a:pt x="63" y="28"/>
                    </a:cubicBezTo>
                    <a:cubicBezTo>
                      <a:pt x="61" y="27"/>
                      <a:pt x="58" y="27"/>
                      <a:pt x="56" y="27"/>
                    </a:cubicBezTo>
                    <a:cubicBezTo>
                      <a:pt x="54" y="27"/>
                      <a:pt x="52" y="27"/>
                      <a:pt x="50" y="27"/>
                    </a:cubicBezTo>
                    <a:cubicBezTo>
                      <a:pt x="47" y="26"/>
                      <a:pt x="45" y="26"/>
                      <a:pt x="42" y="25"/>
                    </a:cubicBezTo>
                    <a:cubicBezTo>
                      <a:pt x="41" y="25"/>
                      <a:pt x="39" y="25"/>
                      <a:pt x="38" y="25"/>
                    </a:cubicBezTo>
                    <a:cubicBezTo>
                      <a:pt x="37" y="24"/>
                      <a:pt x="35" y="24"/>
                      <a:pt x="34" y="24"/>
                    </a:cubicBezTo>
                    <a:cubicBezTo>
                      <a:pt x="31" y="24"/>
                      <a:pt x="28" y="24"/>
                      <a:pt x="25" y="24"/>
                    </a:cubicBezTo>
                    <a:cubicBezTo>
                      <a:pt x="24" y="24"/>
                      <a:pt x="22" y="25"/>
                      <a:pt x="21" y="25"/>
                    </a:cubicBezTo>
                    <a:cubicBezTo>
                      <a:pt x="20" y="26"/>
                      <a:pt x="18" y="27"/>
                      <a:pt x="17" y="28"/>
                    </a:cubicBezTo>
                    <a:cubicBezTo>
                      <a:pt x="20" y="26"/>
                      <a:pt x="22" y="25"/>
                      <a:pt x="25" y="25"/>
                    </a:cubicBezTo>
                    <a:cubicBezTo>
                      <a:pt x="28" y="25"/>
                      <a:pt x="31" y="25"/>
                      <a:pt x="34" y="26"/>
                    </a:cubicBezTo>
                    <a:cubicBezTo>
                      <a:pt x="35" y="26"/>
                      <a:pt x="37" y="26"/>
                      <a:pt x="38" y="26"/>
                    </a:cubicBezTo>
                    <a:cubicBezTo>
                      <a:pt x="39" y="26"/>
                      <a:pt x="41" y="27"/>
                      <a:pt x="42" y="27"/>
                    </a:cubicBezTo>
                    <a:cubicBezTo>
                      <a:pt x="43" y="27"/>
                      <a:pt x="44" y="27"/>
                      <a:pt x="44" y="27"/>
                    </a:cubicBezTo>
                    <a:cubicBezTo>
                      <a:pt x="38" y="28"/>
                      <a:pt x="32" y="29"/>
                      <a:pt x="26" y="31"/>
                    </a:cubicBezTo>
                    <a:cubicBezTo>
                      <a:pt x="21" y="32"/>
                      <a:pt x="17" y="34"/>
                      <a:pt x="12" y="36"/>
                    </a:cubicBezTo>
                    <a:cubicBezTo>
                      <a:pt x="10" y="38"/>
                      <a:pt x="8" y="39"/>
                      <a:pt x="6" y="40"/>
                    </a:cubicBezTo>
                    <a:cubicBezTo>
                      <a:pt x="4" y="42"/>
                      <a:pt x="2" y="43"/>
                      <a:pt x="0" y="45"/>
                    </a:cubicBezTo>
                    <a:cubicBezTo>
                      <a:pt x="1" y="44"/>
                      <a:pt x="2" y="44"/>
                      <a:pt x="3" y="43"/>
                    </a:cubicBezTo>
                    <a:cubicBezTo>
                      <a:pt x="5" y="42"/>
                      <a:pt x="6" y="42"/>
                      <a:pt x="7" y="41"/>
                    </a:cubicBezTo>
                    <a:cubicBezTo>
                      <a:pt x="9" y="40"/>
                      <a:pt x="11" y="40"/>
                      <a:pt x="13" y="39"/>
                    </a:cubicBezTo>
                    <a:cubicBezTo>
                      <a:pt x="18" y="37"/>
                      <a:pt x="22" y="35"/>
                      <a:pt x="27" y="34"/>
                    </a:cubicBezTo>
                    <a:cubicBezTo>
                      <a:pt x="36" y="31"/>
                      <a:pt x="46" y="29"/>
                      <a:pt x="56" y="30"/>
                    </a:cubicBezTo>
                    <a:cubicBezTo>
                      <a:pt x="58" y="30"/>
                      <a:pt x="61" y="30"/>
                      <a:pt x="63" y="30"/>
                    </a:cubicBezTo>
                    <a:cubicBezTo>
                      <a:pt x="64" y="30"/>
                      <a:pt x="66" y="30"/>
                      <a:pt x="67" y="31"/>
                    </a:cubicBezTo>
                    <a:cubicBezTo>
                      <a:pt x="68" y="31"/>
                      <a:pt x="69" y="31"/>
                      <a:pt x="71" y="31"/>
                    </a:cubicBezTo>
                    <a:cubicBezTo>
                      <a:pt x="71" y="31"/>
                      <a:pt x="71" y="31"/>
                      <a:pt x="71" y="31"/>
                    </a:cubicBezTo>
                    <a:cubicBezTo>
                      <a:pt x="71" y="31"/>
                      <a:pt x="71" y="31"/>
                      <a:pt x="71" y="32"/>
                    </a:cubicBezTo>
                    <a:cubicBezTo>
                      <a:pt x="69" y="32"/>
                      <a:pt x="68" y="33"/>
                      <a:pt x="67" y="33"/>
                    </a:cubicBezTo>
                    <a:cubicBezTo>
                      <a:pt x="66" y="34"/>
                      <a:pt x="65" y="35"/>
                      <a:pt x="63" y="35"/>
                    </a:cubicBezTo>
                    <a:cubicBezTo>
                      <a:pt x="59" y="38"/>
                      <a:pt x="55" y="42"/>
                      <a:pt x="50" y="44"/>
                    </a:cubicBezTo>
                    <a:cubicBezTo>
                      <a:pt x="49" y="45"/>
                      <a:pt x="48" y="46"/>
                      <a:pt x="47" y="46"/>
                    </a:cubicBezTo>
                    <a:cubicBezTo>
                      <a:pt x="46" y="46"/>
                      <a:pt x="44" y="47"/>
                      <a:pt x="43" y="47"/>
                    </a:cubicBezTo>
                    <a:cubicBezTo>
                      <a:pt x="40" y="48"/>
                      <a:pt x="38" y="48"/>
                      <a:pt x="35" y="49"/>
                    </a:cubicBezTo>
                    <a:cubicBezTo>
                      <a:pt x="32" y="49"/>
                      <a:pt x="30" y="49"/>
                      <a:pt x="27" y="50"/>
                    </a:cubicBezTo>
                    <a:cubicBezTo>
                      <a:pt x="24" y="50"/>
                      <a:pt x="22" y="50"/>
                      <a:pt x="19" y="50"/>
                    </a:cubicBezTo>
                    <a:cubicBezTo>
                      <a:pt x="22" y="50"/>
                      <a:pt x="24" y="50"/>
                      <a:pt x="27" y="50"/>
                    </a:cubicBezTo>
                    <a:cubicBezTo>
                      <a:pt x="30" y="50"/>
                      <a:pt x="33" y="50"/>
                      <a:pt x="35" y="50"/>
                    </a:cubicBezTo>
                    <a:cubicBezTo>
                      <a:pt x="38" y="49"/>
                      <a:pt x="41" y="49"/>
                      <a:pt x="43" y="48"/>
                    </a:cubicBezTo>
                    <a:cubicBezTo>
                      <a:pt x="45" y="48"/>
                      <a:pt x="46" y="48"/>
                      <a:pt x="47" y="47"/>
                    </a:cubicBezTo>
                    <a:cubicBezTo>
                      <a:pt x="49" y="47"/>
                      <a:pt x="50" y="46"/>
                      <a:pt x="51" y="46"/>
                    </a:cubicBezTo>
                    <a:cubicBezTo>
                      <a:pt x="56" y="43"/>
                      <a:pt x="60" y="40"/>
                      <a:pt x="64" y="37"/>
                    </a:cubicBezTo>
                    <a:cubicBezTo>
                      <a:pt x="67" y="35"/>
                      <a:pt x="69" y="34"/>
                      <a:pt x="71" y="33"/>
                    </a:cubicBezTo>
                    <a:cubicBezTo>
                      <a:pt x="73" y="33"/>
                      <a:pt x="74" y="32"/>
                      <a:pt x="75" y="32"/>
                    </a:cubicBezTo>
                    <a:cubicBezTo>
                      <a:pt x="76" y="32"/>
                      <a:pt x="76" y="32"/>
                      <a:pt x="77" y="32"/>
                    </a:cubicBezTo>
                    <a:cubicBezTo>
                      <a:pt x="80" y="32"/>
                      <a:pt x="83" y="32"/>
                      <a:pt x="86" y="32"/>
                    </a:cubicBezTo>
                    <a:cubicBezTo>
                      <a:pt x="88" y="31"/>
                      <a:pt x="91" y="31"/>
                      <a:pt x="93" y="31"/>
                    </a:cubicBezTo>
                    <a:cubicBezTo>
                      <a:pt x="93" y="31"/>
                      <a:pt x="92" y="31"/>
                      <a:pt x="92" y="32"/>
                    </a:cubicBezTo>
                    <a:cubicBezTo>
                      <a:pt x="92" y="33"/>
                      <a:pt x="91" y="34"/>
                      <a:pt x="91" y="35"/>
                    </a:cubicBezTo>
                    <a:cubicBezTo>
                      <a:pt x="90" y="36"/>
                      <a:pt x="90" y="37"/>
                      <a:pt x="89" y="37"/>
                    </a:cubicBezTo>
                    <a:cubicBezTo>
                      <a:pt x="88" y="39"/>
                      <a:pt x="87" y="41"/>
                      <a:pt x="86" y="43"/>
                    </a:cubicBezTo>
                    <a:cubicBezTo>
                      <a:pt x="84" y="44"/>
                      <a:pt x="83" y="46"/>
                      <a:pt x="81" y="48"/>
                    </a:cubicBezTo>
                    <a:cubicBezTo>
                      <a:pt x="78" y="51"/>
                      <a:pt x="75" y="53"/>
                      <a:pt x="71" y="55"/>
                    </a:cubicBezTo>
                    <a:cubicBezTo>
                      <a:pt x="69" y="56"/>
                      <a:pt x="67" y="57"/>
                      <a:pt x="65" y="58"/>
                    </a:cubicBezTo>
                    <a:cubicBezTo>
                      <a:pt x="63" y="59"/>
                      <a:pt x="61" y="60"/>
                      <a:pt x="59" y="61"/>
                    </a:cubicBezTo>
                    <a:cubicBezTo>
                      <a:pt x="61" y="60"/>
                      <a:pt x="63" y="59"/>
                      <a:pt x="65" y="59"/>
                    </a:cubicBezTo>
                    <a:cubicBezTo>
                      <a:pt x="67" y="58"/>
                      <a:pt x="69" y="57"/>
                      <a:pt x="71" y="56"/>
                    </a:cubicBezTo>
                    <a:cubicBezTo>
                      <a:pt x="75" y="54"/>
                      <a:pt x="79" y="52"/>
                      <a:pt x="82" y="49"/>
                    </a:cubicBezTo>
                    <a:cubicBezTo>
                      <a:pt x="84" y="47"/>
                      <a:pt x="85" y="46"/>
                      <a:pt x="87" y="44"/>
                    </a:cubicBezTo>
                    <a:cubicBezTo>
                      <a:pt x="88" y="42"/>
                      <a:pt x="90" y="40"/>
                      <a:pt x="91" y="38"/>
                    </a:cubicBezTo>
                    <a:cubicBezTo>
                      <a:pt x="91" y="38"/>
                      <a:pt x="91" y="37"/>
                      <a:pt x="92" y="37"/>
                    </a:cubicBezTo>
                    <a:cubicBezTo>
                      <a:pt x="92" y="36"/>
                      <a:pt x="92" y="36"/>
                      <a:pt x="92" y="35"/>
                    </a:cubicBezTo>
                    <a:cubicBezTo>
                      <a:pt x="93" y="34"/>
                      <a:pt x="93" y="33"/>
                      <a:pt x="94" y="33"/>
                    </a:cubicBezTo>
                    <a:cubicBezTo>
                      <a:pt x="94" y="32"/>
                      <a:pt x="95" y="31"/>
                      <a:pt x="96" y="30"/>
                    </a:cubicBezTo>
                    <a:cubicBezTo>
                      <a:pt x="97" y="30"/>
                      <a:pt x="99" y="29"/>
                      <a:pt x="101" y="29"/>
                    </a:cubicBezTo>
                    <a:cubicBezTo>
                      <a:pt x="102" y="28"/>
                      <a:pt x="104" y="27"/>
                      <a:pt x="105" y="27"/>
                    </a:cubicBezTo>
                    <a:cubicBezTo>
                      <a:pt x="106" y="27"/>
                      <a:pt x="106" y="27"/>
                      <a:pt x="106" y="26"/>
                    </a:cubicBezTo>
                    <a:cubicBezTo>
                      <a:pt x="106" y="26"/>
                      <a:pt x="106" y="26"/>
                      <a:pt x="106" y="26"/>
                    </a:cubicBezTo>
                    <a:cubicBezTo>
                      <a:pt x="107" y="26"/>
                      <a:pt x="107" y="26"/>
                      <a:pt x="107" y="26"/>
                    </a:cubicBezTo>
                    <a:cubicBezTo>
                      <a:pt x="110" y="25"/>
                      <a:pt x="112" y="23"/>
                      <a:pt x="114" y="22"/>
                    </a:cubicBezTo>
                    <a:cubicBezTo>
                      <a:pt x="113" y="22"/>
                      <a:pt x="111" y="23"/>
                      <a:pt x="110" y="23"/>
                    </a:cubicBezTo>
                    <a:cubicBezTo>
                      <a:pt x="109" y="24"/>
                      <a:pt x="108" y="24"/>
                      <a:pt x="107" y="24"/>
                    </a:cubicBezTo>
                    <a:cubicBezTo>
                      <a:pt x="105" y="25"/>
                      <a:pt x="103" y="25"/>
                      <a:pt x="102" y="26"/>
                    </a:cubicBezTo>
                    <a:cubicBezTo>
                      <a:pt x="101" y="26"/>
                      <a:pt x="101" y="26"/>
                      <a:pt x="101" y="26"/>
                    </a:cubicBezTo>
                    <a:cubicBezTo>
                      <a:pt x="100" y="26"/>
                      <a:pt x="100" y="26"/>
                      <a:pt x="99" y="26"/>
                    </a:cubicBezTo>
                    <a:cubicBezTo>
                      <a:pt x="99" y="26"/>
                      <a:pt x="98" y="26"/>
                      <a:pt x="98" y="26"/>
                    </a:cubicBezTo>
                    <a:cubicBezTo>
                      <a:pt x="97" y="26"/>
                      <a:pt x="96" y="26"/>
                      <a:pt x="96" y="25"/>
                    </a:cubicBezTo>
                    <a:cubicBezTo>
                      <a:pt x="95" y="25"/>
                      <a:pt x="94" y="25"/>
                      <a:pt x="93" y="25"/>
                    </a:cubicBezTo>
                    <a:cubicBezTo>
                      <a:pt x="88" y="24"/>
                      <a:pt x="84" y="22"/>
                      <a:pt x="80" y="20"/>
                    </a:cubicBezTo>
                    <a:cubicBezTo>
                      <a:pt x="79" y="20"/>
                      <a:pt x="78" y="19"/>
                      <a:pt x="77" y="18"/>
                    </a:cubicBezTo>
                    <a:cubicBezTo>
                      <a:pt x="76" y="18"/>
                      <a:pt x="75" y="17"/>
                      <a:pt x="74" y="17"/>
                    </a:cubicBezTo>
                    <a:cubicBezTo>
                      <a:pt x="72" y="15"/>
                      <a:pt x="70" y="14"/>
                      <a:pt x="69" y="12"/>
                    </a:cubicBezTo>
                    <a:cubicBezTo>
                      <a:pt x="66" y="8"/>
                      <a:pt x="63" y="4"/>
                      <a:pt x="61" y="0"/>
                    </a:cubicBezTo>
                    <a:cubicBezTo>
                      <a:pt x="62" y="2"/>
                      <a:pt x="63" y="4"/>
                      <a:pt x="64" y="6"/>
                    </a:cubicBezTo>
                    <a:cubicBezTo>
                      <a:pt x="65" y="8"/>
                      <a:pt x="67" y="10"/>
                      <a:pt x="68" y="12"/>
                    </a:cubicBezTo>
                    <a:cubicBezTo>
                      <a:pt x="69" y="14"/>
                      <a:pt x="71" y="16"/>
                      <a:pt x="73" y="17"/>
                    </a:cubicBezTo>
                    <a:cubicBezTo>
                      <a:pt x="74" y="18"/>
                      <a:pt x="75" y="19"/>
                      <a:pt x="76" y="19"/>
                    </a:cubicBezTo>
                    <a:cubicBezTo>
                      <a:pt x="77" y="20"/>
                      <a:pt x="78" y="21"/>
                      <a:pt x="79" y="21"/>
                    </a:cubicBezTo>
                    <a:cubicBezTo>
                      <a:pt x="81" y="22"/>
                      <a:pt x="83" y="23"/>
                      <a:pt x="86" y="24"/>
                    </a:cubicBezTo>
                    <a:cubicBezTo>
                      <a:pt x="88" y="25"/>
                      <a:pt x="90" y="26"/>
                      <a:pt x="92" y="26"/>
                    </a:cubicBezTo>
                    <a:cubicBezTo>
                      <a:pt x="94" y="27"/>
                      <a:pt x="95" y="27"/>
                      <a:pt x="96" y="27"/>
                    </a:cubicBezTo>
                    <a:cubicBezTo>
                      <a:pt x="96" y="27"/>
                      <a:pt x="96" y="27"/>
                      <a:pt x="96" y="27"/>
                    </a:cubicBezTo>
                    <a:cubicBezTo>
                      <a:pt x="93" y="28"/>
                      <a:pt x="89" y="29"/>
                      <a:pt x="85" y="29"/>
                    </a:cubicBezTo>
                    <a:cubicBezTo>
                      <a:pt x="85" y="29"/>
                      <a:pt x="84" y="29"/>
                      <a:pt x="83" y="29"/>
                    </a:cubicBezTo>
                    <a:cubicBezTo>
                      <a:pt x="82" y="29"/>
                      <a:pt x="81" y="29"/>
                      <a:pt x="81" y="28"/>
                    </a:cubicBezTo>
                    <a:cubicBezTo>
                      <a:pt x="78" y="28"/>
                      <a:pt x="76" y="27"/>
                      <a:pt x="74" y="26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3" y="25"/>
                      <a:pt x="72" y="25"/>
                      <a:pt x="72" y="25"/>
                    </a:cubicBezTo>
                    <a:cubicBezTo>
                      <a:pt x="71" y="24"/>
                      <a:pt x="71" y="24"/>
                      <a:pt x="71" y="24"/>
                    </a:cubicBezTo>
                    <a:cubicBezTo>
                      <a:pt x="69" y="23"/>
                      <a:pt x="68" y="22"/>
                      <a:pt x="67" y="22"/>
                    </a:cubicBezTo>
                    <a:cubicBezTo>
                      <a:pt x="65" y="20"/>
                      <a:pt x="63" y="19"/>
                      <a:pt x="61" y="18"/>
                    </a:cubicBezTo>
                    <a:cubicBezTo>
                      <a:pt x="56" y="15"/>
                      <a:pt x="52" y="12"/>
                      <a:pt x="47" y="10"/>
                    </a:cubicBezTo>
                    <a:cubicBezTo>
                      <a:pt x="44" y="9"/>
                      <a:pt x="42" y="8"/>
                      <a:pt x="39" y="8"/>
                    </a:cubicBezTo>
                    <a:cubicBezTo>
                      <a:pt x="37" y="8"/>
                      <a:pt x="34" y="8"/>
                      <a:pt x="32" y="8"/>
                    </a:cubicBezTo>
                    <a:cubicBezTo>
                      <a:pt x="34" y="8"/>
                      <a:pt x="37" y="9"/>
                      <a:pt x="39" y="1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02" name="Freeform 2128"/>
              <p:cNvSpPr/>
              <p:nvPr/>
            </p:nvSpPr>
            <p:spPr>
              <a:xfrm>
                <a:off x="6589681" y="5246718"/>
                <a:ext cx="82550" cy="230189"/>
              </a:xfrm>
              <a:custGeom>
                <a:avLst/>
                <a:gdLst>
                  <a:gd name="txL" fmla="*/ 0 w 22"/>
                  <a:gd name="txT" fmla="*/ 0 h 61"/>
                  <a:gd name="txR" fmla="*/ 22 w 22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61">
                    <a:moveTo>
                      <a:pt x="22" y="43"/>
                    </a:moveTo>
                    <a:cubicBezTo>
                      <a:pt x="22" y="42"/>
                      <a:pt x="22" y="41"/>
                      <a:pt x="21" y="39"/>
                    </a:cubicBezTo>
                    <a:cubicBezTo>
                      <a:pt x="20" y="36"/>
                      <a:pt x="18" y="33"/>
                      <a:pt x="17" y="29"/>
                    </a:cubicBezTo>
                    <a:cubicBezTo>
                      <a:pt x="14" y="24"/>
                      <a:pt x="9" y="20"/>
                      <a:pt x="6" y="16"/>
                    </a:cubicBezTo>
                    <a:cubicBezTo>
                      <a:pt x="4" y="13"/>
                      <a:pt x="3" y="10"/>
                      <a:pt x="2" y="6"/>
                    </a:cubicBezTo>
                    <a:cubicBezTo>
                      <a:pt x="2" y="4"/>
                      <a:pt x="1" y="2"/>
                      <a:pt x="0" y="0"/>
                    </a:cubicBezTo>
                    <a:cubicBezTo>
                      <a:pt x="1" y="4"/>
                      <a:pt x="1" y="8"/>
                      <a:pt x="1" y="11"/>
                    </a:cubicBezTo>
                    <a:cubicBezTo>
                      <a:pt x="2" y="21"/>
                      <a:pt x="7" y="29"/>
                      <a:pt x="11" y="38"/>
                    </a:cubicBezTo>
                    <a:cubicBezTo>
                      <a:pt x="13" y="42"/>
                      <a:pt x="14" y="46"/>
                      <a:pt x="15" y="51"/>
                    </a:cubicBezTo>
                    <a:cubicBezTo>
                      <a:pt x="16" y="54"/>
                      <a:pt x="17" y="58"/>
                      <a:pt x="18" y="61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8" y="55"/>
                      <a:pt x="20" y="49"/>
                      <a:pt x="22" y="4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03" name="Picture 2129"/>
              <p:cNvPicPr>
                <a:picLocks noChangeAspect="1"/>
              </p:cNvPicPr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6575393" y="5230843"/>
                <a:ext cx="123826" cy="1920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804" name="Picture 2130"/>
              <p:cNvPicPr>
                <a:picLocks noChangeAspect="1"/>
              </p:cNvPicPr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516656" y="5221318"/>
                <a:ext cx="157163" cy="269877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05" name="Freeform 2131"/>
              <p:cNvSpPr/>
              <p:nvPr/>
            </p:nvSpPr>
            <p:spPr>
              <a:xfrm>
                <a:off x="6578568" y="5340381"/>
                <a:ext cx="52388" cy="101601"/>
              </a:xfrm>
              <a:custGeom>
                <a:avLst/>
                <a:gdLst>
                  <a:gd name="txL" fmla="*/ 0 w 14"/>
                  <a:gd name="txT" fmla="*/ 0 h 27"/>
                  <a:gd name="txR" fmla="*/ 14 w 14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7">
                    <a:moveTo>
                      <a:pt x="12" y="12"/>
                    </a:moveTo>
                    <a:cubicBezTo>
                      <a:pt x="12" y="8"/>
                      <a:pt x="9" y="4"/>
                      <a:pt x="8" y="0"/>
                    </a:cubicBezTo>
                    <a:cubicBezTo>
                      <a:pt x="8" y="2"/>
                      <a:pt x="9" y="4"/>
                      <a:pt x="9" y="6"/>
                    </a:cubicBezTo>
                    <a:cubicBezTo>
                      <a:pt x="8" y="9"/>
                      <a:pt x="6" y="11"/>
                      <a:pt x="4" y="13"/>
                    </a:cubicBezTo>
                    <a:cubicBezTo>
                      <a:pt x="3" y="14"/>
                      <a:pt x="1" y="15"/>
                      <a:pt x="0" y="16"/>
                    </a:cubicBezTo>
                    <a:cubicBezTo>
                      <a:pt x="3" y="20"/>
                      <a:pt x="8" y="23"/>
                      <a:pt x="12" y="27"/>
                    </a:cubicBezTo>
                    <a:cubicBezTo>
                      <a:pt x="14" y="22"/>
                      <a:pt x="13" y="16"/>
                      <a:pt x="12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06" name="Freeform 2132"/>
              <p:cNvSpPr/>
              <p:nvPr/>
            </p:nvSpPr>
            <p:spPr>
              <a:xfrm>
                <a:off x="6564281" y="5138767"/>
                <a:ext cx="123826" cy="195264"/>
              </a:xfrm>
              <a:custGeom>
                <a:avLst/>
                <a:gdLst>
                  <a:gd name="txL" fmla="*/ 0 w 33"/>
                  <a:gd name="txT" fmla="*/ 0 h 52"/>
                  <a:gd name="txR" fmla="*/ 33 w 33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52">
                    <a:moveTo>
                      <a:pt x="7" y="29"/>
                    </a:moveTo>
                    <a:cubicBezTo>
                      <a:pt x="9" y="30"/>
                      <a:pt x="12" y="32"/>
                      <a:pt x="13" y="34"/>
                    </a:cubicBezTo>
                    <a:cubicBezTo>
                      <a:pt x="16" y="36"/>
                      <a:pt x="18" y="37"/>
                      <a:pt x="21" y="38"/>
                    </a:cubicBezTo>
                    <a:cubicBezTo>
                      <a:pt x="26" y="42"/>
                      <a:pt x="31" y="45"/>
                      <a:pt x="33" y="52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2" y="45"/>
                      <a:pt x="29" y="39"/>
                      <a:pt x="25" y="33"/>
                    </a:cubicBezTo>
                    <a:cubicBezTo>
                      <a:pt x="22" y="30"/>
                      <a:pt x="14" y="24"/>
                      <a:pt x="7" y="26"/>
                    </a:cubicBezTo>
                    <a:cubicBezTo>
                      <a:pt x="4" y="22"/>
                      <a:pt x="5" y="19"/>
                      <a:pt x="5" y="15"/>
                    </a:cubicBezTo>
                    <a:cubicBezTo>
                      <a:pt x="5" y="12"/>
                      <a:pt x="5" y="9"/>
                      <a:pt x="4" y="6"/>
                    </a:cubicBezTo>
                    <a:cubicBezTo>
                      <a:pt x="4" y="4"/>
                      <a:pt x="3" y="2"/>
                      <a:pt x="2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1" y="3"/>
                      <a:pt x="3" y="5"/>
                      <a:pt x="3" y="7"/>
                    </a:cubicBezTo>
                    <a:cubicBezTo>
                      <a:pt x="4" y="9"/>
                      <a:pt x="4" y="12"/>
                      <a:pt x="4" y="15"/>
                    </a:cubicBezTo>
                    <a:cubicBezTo>
                      <a:pt x="4" y="19"/>
                      <a:pt x="4" y="24"/>
                      <a:pt x="6" y="26"/>
                    </a:cubicBezTo>
                    <a:cubicBezTo>
                      <a:pt x="7" y="27"/>
                      <a:pt x="7" y="28"/>
                      <a:pt x="7" y="2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07" name="Freeform 2133"/>
              <p:cNvSpPr>
                <a:spLocks noEditPoints="1"/>
              </p:cNvSpPr>
              <p:nvPr/>
            </p:nvSpPr>
            <p:spPr>
              <a:xfrm>
                <a:off x="6559518" y="5238781"/>
                <a:ext cx="123826" cy="230189"/>
              </a:xfrm>
              <a:custGeom>
                <a:avLst/>
                <a:gdLst>
                  <a:gd name="txL" fmla="*/ 0 w 33"/>
                  <a:gd name="txT" fmla="*/ 0 h 61"/>
                  <a:gd name="txR" fmla="*/ 33 w 33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61">
                    <a:moveTo>
                      <a:pt x="7" y="26"/>
                    </a:moveTo>
                    <a:cubicBezTo>
                      <a:pt x="7" y="25"/>
                      <a:pt x="7" y="25"/>
                      <a:pt x="7" y="24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8" y="21"/>
                      <a:pt x="8" y="19"/>
                      <a:pt x="8" y="18"/>
                    </a:cubicBezTo>
                    <a:cubicBezTo>
                      <a:pt x="8" y="19"/>
                      <a:pt x="9" y="20"/>
                      <a:pt x="9" y="20"/>
                    </a:cubicBezTo>
                    <a:cubicBezTo>
                      <a:pt x="9" y="22"/>
                      <a:pt x="10" y="23"/>
                      <a:pt x="10" y="24"/>
                    </a:cubicBezTo>
                    <a:cubicBezTo>
                      <a:pt x="11" y="26"/>
                      <a:pt x="11" y="27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9"/>
                      <a:pt x="13" y="30"/>
                      <a:pt x="13" y="31"/>
                    </a:cubicBezTo>
                    <a:cubicBezTo>
                      <a:pt x="13" y="31"/>
                      <a:pt x="13" y="32"/>
                      <a:pt x="13" y="33"/>
                    </a:cubicBezTo>
                    <a:cubicBezTo>
                      <a:pt x="13" y="34"/>
                      <a:pt x="13" y="34"/>
                      <a:pt x="12" y="35"/>
                    </a:cubicBezTo>
                    <a:cubicBezTo>
                      <a:pt x="12" y="36"/>
                      <a:pt x="11" y="36"/>
                      <a:pt x="11" y="37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0" y="38"/>
                      <a:pt x="10" y="39"/>
                      <a:pt x="9" y="39"/>
                    </a:cubicBezTo>
                    <a:cubicBezTo>
                      <a:pt x="9" y="40"/>
                      <a:pt x="8" y="40"/>
                      <a:pt x="8" y="41"/>
                    </a:cubicBezTo>
                    <a:cubicBezTo>
                      <a:pt x="7" y="41"/>
                      <a:pt x="6" y="42"/>
                      <a:pt x="6" y="42"/>
                    </a:cubicBezTo>
                    <a:cubicBezTo>
                      <a:pt x="7" y="41"/>
                      <a:pt x="9" y="41"/>
                      <a:pt x="10" y="39"/>
                    </a:cubicBezTo>
                    <a:cubicBezTo>
                      <a:pt x="10" y="39"/>
                      <a:pt x="10" y="39"/>
                      <a:pt x="11" y="39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2" y="37"/>
                      <a:pt x="13" y="36"/>
                      <a:pt x="13" y="36"/>
                    </a:cubicBezTo>
                    <a:cubicBezTo>
                      <a:pt x="14" y="35"/>
                      <a:pt x="14" y="34"/>
                      <a:pt x="14" y="33"/>
                    </a:cubicBezTo>
                    <a:cubicBezTo>
                      <a:pt x="14" y="33"/>
                      <a:pt x="14" y="33"/>
                      <a:pt x="14" y="32"/>
                    </a:cubicBezTo>
                    <a:cubicBezTo>
                      <a:pt x="15" y="33"/>
                      <a:pt x="15" y="33"/>
                      <a:pt x="15" y="34"/>
                    </a:cubicBezTo>
                    <a:cubicBezTo>
                      <a:pt x="15" y="34"/>
                      <a:pt x="15" y="34"/>
                      <a:pt x="15" y="35"/>
                    </a:cubicBezTo>
                    <a:cubicBezTo>
                      <a:pt x="16" y="35"/>
                      <a:pt x="16" y="36"/>
                      <a:pt x="16" y="37"/>
                    </a:cubicBezTo>
                    <a:cubicBezTo>
                      <a:pt x="17" y="39"/>
                      <a:pt x="17" y="40"/>
                      <a:pt x="17" y="42"/>
                    </a:cubicBezTo>
                    <a:cubicBezTo>
                      <a:pt x="17" y="43"/>
                      <a:pt x="18" y="44"/>
                      <a:pt x="18" y="44"/>
                    </a:cubicBezTo>
                    <a:cubicBezTo>
                      <a:pt x="18" y="45"/>
                      <a:pt x="18" y="46"/>
                      <a:pt x="18" y="47"/>
                    </a:cubicBezTo>
                    <a:cubicBezTo>
                      <a:pt x="18" y="48"/>
                      <a:pt x="18" y="49"/>
                      <a:pt x="18" y="50"/>
                    </a:cubicBezTo>
                    <a:cubicBezTo>
                      <a:pt x="17" y="50"/>
                      <a:pt x="17" y="51"/>
                      <a:pt x="17" y="52"/>
                    </a:cubicBezTo>
                    <a:cubicBezTo>
                      <a:pt x="18" y="50"/>
                      <a:pt x="18" y="49"/>
                      <a:pt x="18" y="47"/>
                    </a:cubicBezTo>
                    <a:cubicBezTo>
                      <a:pt x="18" y="45"/>
                      <a:pt x="18" y="44"/>
                      <a:pt x="18" y="42"/>
                    </a:cubicBezTo>
                    <a:cubicBezTo>
                      <a:pt x="18" y="41"/>
                      <a:pt x="18" y="40"/>
                      <a:pt x="18" y="39"/>
                    </a:cubicBezTo>
                    <a:cubicBezTo>
                      <a:pt x="18" y="40"/>
                      <a:pt x="19" y="41"/>
                      <a:pt x="19" y="42"/>
                    </a:cubicBezTo>
                    <a:cubicBezTo>
                      <a:pt x="20" y="43"/>
                      <a:pt x="20" y="44"/>
                      <a:pt x="21" y="45"/>
                    </a:cubicBezTo>
                    <a:cubicBezTo>
                      <a:pt x="22" y="48"/>
                      <a:pt x="23" y="50"/>
                      <a:pt x="23" y="53"/>
                    </a:cubicBezTo>
                    <a:cubicBezTo>
                      <a:pt x="24" y="56"/>
                      <a:pt x="24" y="58"/>
                      <a:pt x="25" y="61"/>
                    </a:cubicBezTo>
                    <a:cubicBezTo>
                      <a:pt x="24" y="55"/>
                      <a:pt x="23" y="50"/>
                      <a:pt x="22" y="45"/>
                    </a:cubicBezTo>
                    <a:cubicBezTo>
                      <a:pt x="21" y="44"/>
                      <a:pt x="21" y="43"/>
                      <a:pt x="20" y="41"/>
                    </a:cubicBezTo>
                    <a:cubicBezTo>
                      <a:pt x="20" y="40"/>
                      <a:pt x="19" y="39"/>
                      <a:pt x="19" y="38"/>
                    </a:cubicBezTo>
                    <a:cubicBezTo>
                      <a:pt x="18" y="35"/>
                      <a:pt x="16" y="33"/>
                      <a:pt x="15" y="31"/>
                    </a:cubicBezTo>
                    <a:cubicBezTo>
                      <a:pt x="14" y="28"/>
                      <a:pt x="13" y="26"/>
                      <a:pt x="12" y="24"/>
                    </a:cubicBezTo>
                    <a:cubicBezTo>
                      <a:pt x="11" y="22"/>
                      <a:pt x="11" y="21"/>
                      <a:pt x="11" y="20"/>
                    </a:cubicBezTo>
                    <a:cubicBezTo>
                      <a:pt x="10" y="19"/>
                      <a:pt x="10" y="18"/>
                      <a:pt x="10" y="16"/>
                    </a:cubicBezTo>
                    <a:cubicBezTo>
                      <a:pt x="10" y="15"/>
                      <a:pt x="10" y="14"/>
                      <a:pt x="10" y="12"/>
                    </a:cubicBezTo>
                    <a:cubicBezTo>
                      <a:pt x="10" y="12"/>
                      <a:pt x="10" y="11"/>
                      <a:pt x="10" y="10"/>
                    </a:cubicBezTo>
                    <a:cubicBezTo>
                      <a:pt x="10" y="11"/>
                      <a:pt x="11" y="12"/>
                      <a:pt x="12" y="14"/>
                    </a:cubicBezTo>
                    <a:cubicBezTo>
                      <a:pt x="12" y="15"/>
                      <a:pt x="12" y="15"/>
                      <a:pt x="13" y="16"/>
                    </a:cubicBezTo>
                    <a:cubicBezTo>
                      <a:pt x="13" y="17"/>
                      <a:pt x="14" y="18"/>
                      <a:pt x="14" y="19"/>
                    </a:cubicBezTo>
                    <a:cubicBezTo>
                      <a:pt x="15" y="21"/>
                      <a:pt x="17" y="22"/>
                      <a:pt x="18" y="23"/>
                    </a:cubicBezTo>
                    <a:cubicBezTo>
                      <a:pt x="19" y="25"/>
                      <a:pt x="21" y="26"/>
                      <a:pt x="22" y="28"/>
                    </a:cubicBezTo>
                    <a:cubicBezTo>
                      <a:pt x="23" y="29"/>
                      <a:pt x="24" y="30"/>
                      <a:pt x="25" y="32"/>
                    </a:cubicBezTo>
                    <a:cubicBezTo>
                      <a:pt x="26" y="34"/>
                      <a:pt x="27" y="35"/>
                      <a:pt x="28" y="37"/>
                    </a:cubicBezTo>
                    <a:cubicBezTo>
                      <a:pt x="28" y="39"/>
                      <a:pt x="29" y="41"/>
                      <a:pt x="30" y="42"/>
                    </a:cubicBezTo>
                    <a:cubicBezTo>
                      <a:pt x="29" y="39"/>
                      <a:pt x="27" y="35"/>
                      <a:pt x="26" y="32"/>
                    </a:cubicBezTo>
                    <a:cubicBezTo>
                      <a:pt x="25" y="30"/>
                      <a:pt x="24" y="29"/>
                      <a:pt x="22" y="27"/>
                    </a:cubicBezTo>
                    <a:cubicBezTo>
                      <a:pt x="21" y="26"/>
                      <a:pt x="20" y="24"/>
                      <a:pt x="19" y="23"/>
                    </a:cubicBezTo>
                    <a:cubicBezTo>
                      <a:pt x="17" y="21"/>
                      <a:pt x="16" y="20"/>
                      <a:pt x="15" y="18"/>
                    </a:cubicBezTo>
                    <a:cubicBezTo>
                      <a:pt x="15" y="18"/>
                      <a:pt x="14" y="17"/>
                      <a:pt x="14" y="16"/>
                    </a:cubicBezTo>
                    <a:cubicBezTo>
                      <a:pt x="14" y="15"/>
                      <a:pt x="13" y="14"/>
                      <a:pt x="13" y="13"/>
                    </a:cubicBezTo>
                    <a:cubicBezTo>
                      <a:pt x="12" y="12"/>
                      <a:pt x="11" y="10"/>
                      <a:pt x="11" y="8"/>
                    </a:cubicBezTo>
                    <a:cubicBezTo>
                      <a:pt x="10" y="7"/>
                      <a:pt x="10" y="6"/>
                      <a:pt x="10" y="5"/>
                    </a:cubicBezTo>
                    <a:cubicBezTo>
                      <a:pt x="10" y="5"/>
                      <a:pt x="10" y="5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5"/>
                      <a:pt x="13" y="7"/>
                      <a:pt x="14" y="8"/>
                    </a:cubicBezTo>
                    <a:cubicBezTo>
                      <a:pt x="15" y="8"/>
                      <a:pt x="17" y="9"/>
                      <a:pt x="18" y="10"/>
                    </a:cubicBezTo>
                    <a:cubicBezTo>
                      <a:pt x="19" y="10"/>
                      <a:pt x="20" y="11"/>
                      <a:pt x="21" y="11"/>
                    </a:cubicBezTo>
                    <a:cubicBezTo>
                      <a:pt x="24" y="12"/>
                      <a:pt x="26" y="14"/>
                      <a:pt x="28" y="16"/>
                    </a:cubicBezTo>
                    <a:cubicBezTo>
                      <a:pt x="29" y="17"/>
                      <a:pt x="30" y="18"/>
                      <a:pt x="30" y="19"/>
                    </a:cubicBezTo>
                    <a:cubicBezTo>
                      <a:pt x="31" y="20"/>
                      <a:pt x="32" y="21"/>
                      <a:pt x="33" y="22"/>
                    </a:cubicBezTo>
                    <a:cubicBezTo>
                      <a:pt x="31" y="20"/>
                      <a:pt x="30" y="18"/>
                      <a:pt x="28" y="16"/>
                    </a:cubicBezTo>
                    <a:cubicBezTo>
                      <a:pt x="27" y="15"/>
                      <a:pt x="26" y="14"/>
                      <a:pt x="25" y="13"/>
                    </a:cubicBezTo>
                    <a:cubicBezTo>
                      <a:pt x="25" y="12"/>
                      <a:pt x="24" y="12"/>
                      <a:pt x="24" y="12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19" y="9"/>
                      <a:pt x="17" y="8"/>
                      <a:pt x="15" y="7"/>
                    </a:cubicBezTo>
                    <a:cubicBezTo>
                      <a:pt x="14" y="6"/>
                      <a:pt x="13" y="5"/>
                      <a:pt x="12" y="4"/>
                    </a:cubicBezTo>
                    <a:cubicBezTo>
                      <a:pt x="11" y="4"/>
                      <a:pt x="10" y="3"/>
                      <a:pt x="9" y="2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7" y="1"/>
                    </a:cubicBezTo>
                    <a:cubicBezTo>
                      <a:pt x="7" y="2"/>
                      <a:pt x="8" y="3"/>
                      <a:pt x="8" y="5"/>
                    </a:cubicBezTo>
                    <a:cubicBezTo>
                      <a:pt x="8" y="5"/>
                      <a:pt x="8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8"/>
                      <a:pt x="7" y="8"/>
                      <a:pt x="6" y="9"/>
                    </a:cubicBezTo>
                    <a:cubicBezTo>
                      <a:pt x="6" y="9"/>
                      <a:pt x="6" y="9"/>
                      <a:pt x="5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1"/>
                      <a:pt x="4" y="11"/>
                      <a:pt x="3" y="12"/>
                    </a:cubicBezTo>
                    <a:cubicBezTo>
                      <a:pt x="3" y="13"/>
                      <a:pt x="2" y="14"/>
                      <a:pt x="1" y="15"/>
                    </a:cubicBezTo>
                    <a:cubicBezTo>
                      <a:pt x="1" y="16"/>
                      <a:pt x="1" y="16"/>
                      <a:pt x="1" y="17"/>
                    </a:cubicBezTo>
                    <a:cubicBezTo>
                      <a:pt x="0" y="18"/>
                      <a:pt x="0" y="18"/>
                      <a:pt x="0" y="19"/>
                    </a:cubicBezTo>
                    <a:cubicBezTo>
                      <a:pt x="0" y="18"/>
                      <a:pt x="0" y="18"/>
                      <a:pt x="1" y="17"/>
                    </a:cubicBezTo>
                    <a:cubicBezTo>
                      <a:pt x="1" y="17"/>
                      <a:pt x="2" y="16"/>
                      <a:pt x="2" y="15"/>
                    </a:cubicBezTo>
                    <a:cubicBezTo>
                      <a:pt x="3" y="14"/>
                      <a:pt x="3" y="13"/>
                      <a:pt x="4" y="12"/>
                    </a:cubicBezTo>
                    <a:cubicBezTo>
                      <a:pt x="5" y="12"/>
                      <a:pt x="5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9"/>
                      <a:pt x="8" y="9"/>
                    </a:cubicBezTo>
                    <a:cubicBezTo>
                      <a:pt x="8" y="9"/>
                      <a:pt x="8" y="10"/>
                      <a:pt x="8" y="11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8"/>
                      <a:pt x="7" y="20"/>
                      <a:pt x="6" y="22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5"/>
                      <a:pt x="6" y="25"/>
                      <a:pt x="6" y="26"/>
                    </a:cubicBezTo>
                    <a:cubicBezTo>
                      <a:pt x="6" y="27"/>
                      <a:pt x="5" y="28"/>
                      <a:pt x="5" y="29"/>
                    </a:cubicBezTo>
                    <a:cubicBezTo>
                      <a:pt x="5" y="30"/>
                      <a:pt x="4" y="31"/>
                      <a:pt x="4" y="31"/>
                    </a:cubicBezTo>
                    <a:cubicBezTo>
                      <a:pt x="3" y="32"/>
                      <a:pt x="3" y="33"/>
                      <a:pt x="2" y="34"/>
                    </a:cubicBezTo>
                    <a:cubicBezTo>
                      <a:pt x="3" y="33"/>
                      <a:pt x="5" y="31"/>
                      <a:pt x="5" y="29"/>
                    </a:cubicBezTo>
                    <a:cubicBezTo>
                      <a:pt x="6" y="28"/>
                      <a:pt x="6" y="27"/>
                      <a:pt x="7" y="26"/>
                    </a:cubicBezTo>
                    <a:close/>
                    <a:moveTo>
                      <a:pt x="14" y="32"/>
                    </a:move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2"/>
                      <a:pt x="14" y="32"/>
                      <a:pt x="14" y="3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08" name="Freeform 2134"/>
              <p:cNvSpPr/>
              <p:nvPr/>
            </p:nvSpPr>
            <p:spPr>
              <a:xfrm>
                <a:off x="5500649" y="5738847"/>
                <a:ext cx="57150" cy="158751"/>
              </a:xfrm>
              <a:custGeom>
                <a:avLst/>
                <a:gdLst>
                  <a:gd name="txL" fmla="*/ 0 w 15"/>
                  <a:gd name="txT" fmla="*/ 0 h 42"/>
                  <a:gd name="txR" fmla="*/ 15 w 15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42">
                    <a:moveTo>
                      <a:pt x="15" y="29"/>
                    </a:moveTo>
                    <a:cubicBezTo>
                      <a:pt x="15" y="28"/>
                      <a:pt x="15" y="27"/>
                      <a:pt x="14" y="27"/>
                    </a:cubicBezTo>
                    <a:cubicBezTo>
                      <a:pt x="13" y="24"/>
                      <a:pt x="12" y="22"/>
                      <a:pt x="11" y="20"/>
                    </a:cubicBezTo>
                    <a:cubicBezTo>
                      <a:pt x="9" y="16"/>
                      <a:pt x="6" y="14"/>
                      <a:pt x="4" y="10"/>
                    </a:cubicBezTo>
                    <a:cubicBezTo>
                      <a:pt x="2" y="8"/>
                      <a:pt x="2" y="6"/>
                      <a:pt x="1" y="4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2"/>
                      <a:pt x="0" y="5"/>
                      <a:pt x="0" y="7"/>
                    </a:cubicBezTo>
                    <a:cubicBezTo>
                      <a:pt x="1" y="14"/>
                      <a:pt x="5" y="19"/>
                      <a:pt x="7" y="26"/>
                    </a:cubicBezTo>
                    <a:cubicBezTo>
                      <a:pt x="8" y="29"/>
                      <a:pt x="9" y="32"/>
                      <a:pt x="10" y="34"/>
                    </a:cubicBezTo>
                    <a:cubicBezTo>
                      <a:pt x="11" y="37"/>
                      <a:pt x="11" y="39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2" y="37"/>
                      <a:pt x="14" y="33"/>
                      <a:pt x="15" y="2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09" name="Picture 2135"/>
              <p:cNvPicPr>
                <a:picLocks noChangeAspect="1"/>
              </p:cNvPicPr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5484774" y="5727734"/>
                <a:ext cx="101601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10" name="Freeform 2137"/>
              <p:cNvSpPr/>
              <p:nvPr/>
            </p:nvSpPr>
            <p:spPr>
              <a:xfrm>
                <a:off x="5489537" y="5802347"/>
                <a:ext cx="38100" cy="68263"/>
              </a:xfrm>
              <a:custGeom>
                <a:avLst/>
                <a:gdLst>
                  <a:gd name="txL" fmla="*/ 0 w 10"/>
                  <a:gd name="txT" fmla="*/ 0 h 18"/>
                  <a:gd name="txR" fmla="*/ 10 w 10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18">
                    <a:moveTo>
                      <a:pt x="9" y="8"/>
                    </a:moveTo>
                    <a:cubicBezTo>
                      <a:pt x="9" y="5"/>
                      <a:pt x="7" y="2"/>
                      <a:pt x="6" y="0"/>
                    </a:cubicBezTo>
                    <a:cubicBezTo>
                      <a:pt x="6" y="1"/>
                      <a:pt x="7" y="3"/>
                      <a:pt x="6" y="4"/>
                    </a:cubicBezTo>
                    <a:cubicBezTo>
                      <a:pt x="6" y="6"/>
                      <a:pt x="5" y="8"/>
                      <a:pt x="3" y="9"/>
                    </a:cubicBezTo>
                    <a:cubicBezTo>
                      <a:pt x="2" y="9"/>
                      <a:pt x="1" y="10"/>
                      <a:pt x="0" y="11"/>
                    </a:cubicBezTo>
                    <a:cubicBezTo>
                      <a:pt x="3" y="14"/>
                      <a:pt x="6" y="16"/>
                      <a:pt x="9" y="18"/>
                    </a:cubicBezTo>
                    <a:cubicBezTo>
                      <a:pt x="10" y="15"/>
                      <a:pt x="9" y="11"/>
                      <a:pt x="9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11" name="Freeform 2138"/>
              <p:cNvSpPr/>
              <p:nvPr/>
            </p:nvSpPr>
            <p:spPr>
              <a:xfrm>
                <a:off x="5481599" y="5664234"/>
                <a:ext cx="82550" cy="134938"/>
              </a:xfrm>
              <a:custGeom>
                <a:avLst/>
                <a:gdLst>
                  <a:gd name="txL" fmla="*/ 0 w 22"/>
                  <a:gd name="txT" fmla="*/ 0 h 36"/>
                  <a:gd name="txR" fmla="*/ 22 w 22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36">
                    <a:moveTo>
                      <a:pt x="5" y="20"/>
                    </a:moveTo>
                    <a:cubicBezTo>
                      <a:pt x="6" y="21"/>
                      <a:pt x="8" y="22"/>
                      <a:pt x="9" y="23"/>
                    </a:cubicBezTo>
                    <a:cubicBezTo>
                      <a:pt x="11" y="25"/>
                      <a:pt x="12" y="25"/>
                      <a:pt x="14" y="26"/>
                    </a:cubicBezTo>
                    <a:cubicBezTo>
                      <a:pt x="18" y="28"/>
                      <a:pt x="21" y="31"/>
                      <a:pt x="22" y="35"/>
                    </a:cubicBezTo>
                    <a:cubicBezTo>
                      <a:pt x="22" y="35"/>
                      <a:pt x="22" y="35"/>
                      <a:pt x="22" y="36"/>
                    </a:cubicBezTo>
                    <a:cubicBezTo>
                      <a:pt x="22" y="31"/>
                      <a:pt x="20" y="26"/>
                      <a:pt x="17" y="23"/>
                    </a:cubicBezTo>
                    <a:cubicBezTo>
                      <a:pt x="15" y="20"/>
                      <a:pt x="10" y="16"/>
                      <a:pt x="5" y="17"/>
                    </a:cubicBezTo>
                    <a:cubicBezTo>
                      <a:pt x="3" y="15"/>
                      <a:pt x="3" y="13"/>
                      <a:pt x="3" y="10"/>
                    </a:cubicBezTo>
                    <a:cubicBezTo>
                      <a:pt x="3" y="8"/>
                      <a:pt x="3" y="6"/>
                      <a:pt x="3" y="4"/>
                    </a:cubicBezTo>
                    <a:cubicBezTo>
                      <a:pt x="2" y="3"/>
                      <a:pt x="2" y="1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3" y="6"/>
                      <a:pt x="3" y="8"/>
                      <a:pt x="3" y="10"/>
                    </a:cubicBezTo>
                    <a:cubicBezTo>
                      <a:pt x="3" y="13"/>
                      <a:pt x="3" y="16"/>
                      <a:pt x="4" y="18"/>
                    </a:cubicBezTo>
                    <a:cubicBezTo>
                      <a:pt x="4" y="18"/>
                      <a:pt x="5" y="19"/>
                      <a:pt x="5" y="2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12" name="Freeform 2139"/>
              <p:cNvSpPr>
                <a:spLocks noEditPoints="1"/>
              </p:cNvSpPr>
              <p:nvPr/>
            </p:nvSpPr>
            <p:spPr>
              <a:xfrm>
                <a:off x="5478424" y="5730909"/>
                <a:ext cx="85726" cy="158751"/>
              </a:xfrm>
              <a:custGeom>
                <a:avLst/>
                <a:gdLst>
                  <a:gd name="txL" fmla="*/ 0 w 23"/>
                  <a:gd name="txT" fmla="*/ 0 h 42"/>
                  <a:gd name="txR" fmla="*/ 23 w 23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42">
                    <a:moveTo>
                      <a:pt x="5" y="18"/>
                    </a:moveTo>
                    <a:cubicBezTo>
                      <a:pt x="5" y="18"/>
                      <a:pt x="5" y="17"/>
                      <a:pt x="5" y="17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6" y="14"/>
                      <a:pt x="6" y="12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7" y="15"/>
                      <a:pt x="7" y="16"/>
                      <a:pt x="7" y="17"/>
                    </a:cubicBezTo>
                    <a:cubicBezTo>
                      <a:pt x="8" y="18"/>
                      <a:pt x="8" y="19"/>
                      <a:pt x="8" y="20"/>
                    </a:cubicBezTo>
                    <a:cubicBezTo>
                      <a:pt x="8" y="20"/>
                      <a:pt x="9" y="20"/>
                      <a:pt x="9" y="20"/>
                    </a:cubicBezTo>
                    <a:cubicBezTo>
                      <a:pt x="9" y="20"/>
                      <a:pt x="9" y="21"/>
                      <a:pt x="9" y="21"/>
                    </a:cubicBezTo>
                    <a:cubicBezTo>
                      <a:pt x="9" y="22"/>
                      <a:pt x="9" y="22"/>
                      <a:pt x="9" y="23"/>
                    </a:cubicBezTo>
                    <a:cubicBezTo>
                      <a:pt x="9" y="23"/>
                      <a:pt x="9" y="24"/>
                      <a:pt x="9" y="24"/>
                    </a:cubicBezTo>
                    <a:cubicBezTo>
                      <a:pt x="8" y="25"/>
                      <a:pt x="8" y="25"/>
                      <a:pt x="8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7"/>
                      <a:pt x="6" y="28"/>
                      <a:pt x="5" y="28"/>
                    </a:cubicBezTo>
                    <a:cubicBezTo>
                      <a:pt x="5" y="29"/>
                      <a:pt x="4" y="29"/>
                      <a:pt x="4" y="29"/>
                    </a:cubicBezTo>
                    <a:cubicBezTo>
                      <a:pt x="5" y="29"/>
                      <a:pt x="6" y="28"/>
                      <a:pt x="7" y="27"/>
                    </a:cubicBezTo>
                    <a:cubicBezTo>
                      <a:pt x="7" y="27"/>
                      <a:pt x="7" y="27"/>
                      <a:pt x="8" y="27"/>
                    </a:cubicBezTo>
                    <a:cubicBezTo>
                      <a:pt x="8" y="27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9" y="25"/>
                      <a:pt x="9" y="25"/>
                    </a:cubicBezTo>
                    <a:cubicBezTo>
                      <a:pt x="9" y="24"/>
                      <a:pt x="10" y="24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4"/>
                      <a:pt x="11" y="24"/>
                      <a:pt x="11" y="24"/>
                    </a:cubicBezTo>
                    <a:cubicBezTo>
                      <a:pt x="11" y="25"/>
                      <a:pt x="11" y="25"/>
                      <a:pt x="11" y="26"/>
                    </a:cubicBezTo>
                    <a:cubicBezTo>
                      <a:pt x="12" y="27"/>
                      <a:pt x="12" y="28"/>
                      <a:pt x="12" y="29"/>
                    </a:cubicBezTo>
                    <a:cubicBezTo>
                      <a:pt x="12" y="30"/>
                      <a:pt x="12" y="30"/>
                      <a:pt x="12" y="31"/>
                    </a:cubicBezTo>
                    <a:cubicBezTo>
                      <a:pt x="12" y="31"/>
                      <a:pt x="12" y="32"/>
                      <a:pt x="12" y="33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2" y="35"/>
                      <a:pt x="12" y="36"/>
                    </a:cubicBezTo>
                    <a:cubicBezTo>
                      <a:pt x="12" y="35"/>
                      <a:pt x="13" y="34"/>
                      <a:pt x="13" y="33"/>
                    </a:cubicBezTo>
                    <a:cubicBezTo>
                      <a:pt x="13" y="31"/>
                      <a:pt x="13" y="30"/>
                      <a:pt x="13" y="29"/>
                    </a:cubicBezTo>
                    <a:cubicBezTo>
                      <a:pt x="13" y="28"/>
                      <a:pt x="13" y="28"/>
                      <a:pt x="12" y="27"/>
                    </a:cubicBezTo>
                    <a:cubicBezTo>
                      <a:pt x="13" y="28"/>
                      <a:pt x="13" y="28"/>
                      <a:pt x="13" y="29"/>
                    </a:cubicBezTo>
                    <a:cubicBezTo>
                      <a:pt x="14" y="30"/>
                      <a:pt x="14" y="31"/>
                      <a:pt x="14" y="31"/>
                    </a:cubicBezTo>
                    <a:cubicBezTo>
                      <a:pt x="15" y="33"/>
                      <a:pt x="16" y="35"/>
                      <a:pt x="16" y="37"/>
                    </a:cubicBezTo>
                    <a:cubicBezTo>
                      <a:pt x="17" y="38"/>
                      <a:pt x="17" y="40"/>
                      <a:pt x="17" y="42"/>
                    </a:cubicBezTo>
                    <a:cubicBezTo>
                      <a:pt x="17" y="38"/>
                      <a:pt x="16" y="35"/>
                      <a:pt x="15" y="31"/>
                    </a:cubicBezTo>
                    <a:cubicBezTo>
                      <a:pt x="15" y="30"/>
                      <a:pt x="14" y="30"/>
                      <a:pt x="14" y="29"/>
                    </a:cubicBezTo>
                    <a:cubicBezTo>
                      <a:pt x="14" y="28"/>
                      <a:pt x="13" y="27"/>
                      <a:pt x="13" y="26"/>
                    </a:cubicBezTo>
                    <a:cubicBezTo>
                      <a:pt x="12" y="25"/>
                      <a:pt x="11" y="23"/>
                      <a:pt x="11" y="21"/>
                    </a:cubicBezTo>
                    <a:cubicBezTo>
                      <a:pt x="10" y="20"/>
                      <a:pt x="9" y="18"/>
                      <a:pt x="8" y="16"/>
                    </a:cubicBezTo>
                    <a:cubicBezTo>
                      <a:pt x="8" y="16"/>
                      <a:pt x="8" y="15"/>
                      <a:pt x="7" y="14"/>
                    </a:cubicBezTo>
                    <a:cubicBezTo>
                      <a:pt x="7" y="13"/>
                      <a:pt x="7" y="12"/>
                      <a:pt x="7" y="11"/>
                    </a:cubicBezTo>
                    <a:cubicBezTo>
                      <a:pt x="7" y="11"/>
                      <a:pt x="7" y="10"/>
                      <a:pt x="7" y="9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7" y="8"/>
                      <a:pt x="8" y="9"/>
                      <a:pt x="8" y="10"/>
                    </a:cubicBezTo>
                    <a:cubicBezTo>
                      <a:pt x="8" y="10"/>
                      <a:pt x="9" y="11"/>
                      <a:pt x="9" y="11"/>
                    </a:cubicBezTo>
                    <a:cubicBezTo>
                      <a:pt x="9" y="12"/>
                      <a:pt x="10" y="13"/>
                      <a:pt x="10" y="13"/>
                    </a:cubicBezTo>
                    <a:cubicBezTo>
                      <a:pt x="11" y="14"/>
                      <a:pt x="12" y="15"/>
                      <a:pt x="12" y="16"/>
                    </a:cubicBezTo>
                    <a:cubicBezTo>
                      <a:pt x="13" y="17"/>
                      <a:pt x="14" y="18"/>
                      <a:pt x="15" y="19"/>
                    </a:cubicBezTo>
                    <a:cubicBezTo>
                      <a:pt x="16" y="20"/>
                      <a:pt x="17" y="21"/>
                      <a:pt x="17" y="22"/>
                    </a:cubicBezTo>
                    <a:cubicBezTo>
                      <a:pt x="18" y="23"/>
                      <a:pt x="19" y="25"/>
                      <a:pt x="19" y="26"/>
                    </a:cubicBezTo>
                    <a:cubicBezTo>
                      <a:pt x="20" y="27"/>
                      <a:pt x="20" y="28"/>
                      <a:pt x="20" y="29"/>
                    </a:cubicBezTo>
                    <a:cubicBezTo>
                      <a:pt x="20" y="27"/>
                      <a:pt x="19" y="24"/>
                      <a:pt x="18" y="22"/>
                    </a:cubicBezTo>
                    <a:cubicBezTo>
                      <a:pt x="17" y="21"/>
                      <a:pt x="16" y="20"/>
                      <a:pt x="15" y="19"/>
                    </a:cubicBezTo>
                    <a:cubicBezTo>
                      <a:pt x="15" y="18"/>
                      <a:pt x="14" y="17"/>
                      <a:pt x="13" y="16"/>
                    </a:cubicBezTo>
                    <a:cubicBezTo>
                      <a:pt x="12" y="15"/>
                      <a:pt x="11" y="14"/>
                      <a:pt x="11" y="13"/>
                    </a:cubicBezTo>
                    <a:cubicBezTo>
                      <a:pt x="10" y="12"/>
                      <a:pt x="10" y="12"/>
                      <a:pt x="10" y="11"/>
                    </a:cubicBezTo>
                    <a:cubicBezTo>
                      <a:pt x="9" y="11"/>
                      <a:pt x="9" y="10"/>
                      <a:pt x="9" y="9"/>
                    </a:cubicBezTo>
                    <a:cubicBezTo>
                      <a:pt x="8" y="8"/>
                      <a:pt x="8" y="7"/>
                      <a:pt x="8" y="6"/>
                    </a:cubicBezTo>
                    <a:cubicBezTo>
                      <a:pt x="7" y="5"/>
                      <a:pt x="7" y="5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4"/>
                      <a:pt x="9" y="5"/>
                      <a:pt x="10" y="5"/>
                    </a:cubicBezTo>
                    <a:cubicBezTo>
                      <a:pt x="11" y="6"/>
                      <a:pt x="11" y="6"/>
                      <a:pt x="12" y="7"/>
                    </a:cubicBezTo>
                    <a:cubicBezTo>
                      <a:pt x="13" y="7"/>
                      <a:pt x="14" y="8"/>
                      <a:pt x="15" y="8"/>
                    </a:cubicBezTo>
                    <a:cubicBezTo>
                      <a:pt x="17" y="9"/>
                      <a:pt x="18" y="10"/>
                      <a:pt x="19" y="11"/>
                    </a:cubicBezTo>
                    <a:cubicBezTo>
                      <a:pt x="20" y="12"/>
                      <a:pt x="20" y="13"/>
                      <a:pt x="21" y="13"/>
                    </a:cubicBezTo>
                    <a:cubicBezTo>
                      <a:pt x="22" y="14"/>
                      <a:pt x="22" y="15"/>
                      <a:pt x="23" y="16"/>
                    </a:cubicBezTo>
                    <a:cubicBezTo>
                      <a:pt x="22" y="14"/>
                      <a:pt x="21" y="12"/>
                      <a:pt x="20" y="11"/>
                    </a:cubicBezTo>
                    <a:cubicBezTo>
                      <a:pt x="19" y="10"/>
                      <a:pt x="18" y="10"/>
                      <a:pt x="18" y="9"/>
                    </a:cubicBezTo>
                    <a:cubicBezTo>
                      <a:pt x="17" y="9"/>
                      <a:pt x="17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5" y="8"/>
                      <a:pt x="15" y="8"/>
                    </a:cubicBezTo>
                    <a:cubicBezTo>
                      <a:pt x="13" y="7"/>
                      <a:pt x="12" y="6"/>
                      <a:pt x="10" y="5"/>
                    </a:cubicBezTo>
                    <a:cubicBezTo>
                      <a:pt x="10" y="4"/>
                      <a:pt x="9" y="4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5" y="0"/>
                      <a:pt x="5" y="1"/>
                      <a:pt x="5" y="1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5" y="6"/>
                      <a:pt x="5" y="6"/>
                      <a:pt x="4" y="6"/>
                    </a:cubicBezTo>
                    <a:cubicBezTo>
                      <a:pt x="4" y="6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9"/>
                      <a:pt x="2" y="10"/>
                      <a:pt x="1" y="11"/>
                    </a:cubicBezTo>
                    <a:cubicBezTo>
                      <a:pt x="1" y="11"/>
                      <a:pt x="1" y="11"/>
                      <a:pt x="0" y="12"/>
                    </a:cubicBezTo>
                    <a:cubicBezTo>
                      <a:pt x="0" y="12"/>
                      <a:pt x="0" y="13"/>
                      <a:pt x="0" y="13"/>
                    </a:cubicBezTo>
                    <a:cubicBezTo>
                      <a:pt x="0" y="13"/>
                      <a:pt x="0" y="12"/>
                      <a:pt x="1" y="12"/>
                    </a:cubicBezTo>
                    <a:cubicBezTo>
                      <a:pt x="1" y="12"/>
                      <a:pt x="1" y="11"/>
                      <a:pt x="1" y="11"/>
                    </a:cubicBezTo>
                    <a:cubicBezTo>
                      <a:pt x="2" y="10"/>
                      <a:pt x="2" y="9"/>
                      <a:pt x="3" y="9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6" y="6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3"/>
                      <a:pt x="5" y="14"/>
                      <a:pt x="5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8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3" y="23"/>
                      <a:pt x="3" y="21"/>
                      <a:pt x="4" y="20"/>
                    </a:cubicBezTo>
                    <a:cubicBezTo>
                      <a:pt x="4" y="19"/>
                      <a:pt x="4" y="19"/>
                      <a:pt x="5" y="18"/>
                    </a:cubicBezTo>
                    <a:close/>
                    <a:moveTo>
                      <a:pt x="10" y="22"/>
                    </a:move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2"/>
                      <a:pt x="10" y="22"/>
                      <a:pt x="10" y="2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13" name="Freeform 2140"/>
              <p:cNvSpPr/>
              <p:nvPr/>
            </p:nvSpPr>
            <p:spPr>
              <a:xfrm>
                <a:off x="6803995" y="3267092"/>
                <a:ext cx="263527" cy="57150"/>
              </a:xfrm>
              <a:custGeom>
                <a:avLst/>
                <a:gdLst>
                  <a:gd name="txL" fmla="*/ 0 w 70"/>
                  <a:gd name="txT" fmla="*/ 0 h 15"/>
                  <a:gd name="txR" fmla="*/ 70 w 70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15">
                    <a:moveTo>
                      <a:pt x="18" y="15"/>
                    </a:moveTo>
                    <a:cubicBezTo>
                      <a:pt x="19" y="15"/>
                      <a:pt x="20" y="15"/>
                      <a:pt x="22" y="15"/>
                    </a:cubicBezTo>
                    <a:cubicBezTo>
                      <a:pt x="26" y="15"/>
                      <a:pt x="30" y="14"/>
                      <a:pt x="34" y="13"/>
                    </a:cubicBezTo>
                    <a:cubicBezTo>
                      <a:pt x="40" y="12"/>
                      <a:pt x="45" y="8"/>
                      <a:pt x="51" y="6"/>
                    </a:cubicBezTo>
                    <a:cubicBezTo>
                      <a:pt x="55" y="5"/>
                      <a:pt x="59" y="5"/>
                      <a:pt x="63" y="5"/>
                    </a:cubicBezTo>
                    <a:cubicBezTo>
                      <a:pt x="65" y="6"/>
                      <a:pt x="68" y="6"/>
                      <a:pt x="70" y="5"/>
                    </a:cubicBezTo>
                    <a:cubicBezTo>
                      <a:pt x="66" y="5"/>
                      <a:pt x="61" y="3"/>
                      <a:pt x="59" y="3"/>
                    </a:cubicBezTo>
                    <a:cubicBezTo>
                      <a:pt x="48" y="0"/>
                      <a:pt x="37" y="3"/>
                      <a:pt x="26" y="4"/>
                    </a:cubicBezTo>
                    <a:cubicBezTo>
                      <a:pt x="21" y="5"/>
                      <a:pt x="17" y="5"/>
                      <a:pt x="12" y="4"/>
                    </a:cubicBezTo>
                    <a:cubicBezTo>
                      <a:pt x="8" y="4"/>
                      <a:pt x="4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6" y="6"/>
                      <a:pt x="12" y="11"/>
                      <a:pt x="18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14" name="Picture 2141"/>
              <p:cNvPicPr>
                <a:picLocks noChangeAspect="1"/>
              </p:cNvPicPr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6856383" y="3273442"/>
                <a:ext cx="225426" cy="1016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15" name="Freeform 2143"/>
              <p:cNvSpPr/>
              <p:nvPr/>
            </p:nvSpPr>
            <p:spPr>
              <a:xfrm>
                <a:off x="6853208" y="3222641"/>
                <a:ext cx="112713" cy="60325"/>
              </a:xfrm>
              <a:custGeom>
                <a:avLst/>
                <a:gdLst>
                  <a:gd name="txL" fmla="*/ 0 w 30"/>
                  <a:gd name="txT" fmla="*/ 0 h 16"/>
                  <a:gd name="txR" fmla="*/ 30 w 30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16">
                    <a:moveTo>
                      <a:pt x="15" y="15"/>
                    </a:moveTo>
                    <a:cubicBezTo>
                      <a:pt x="20" y="16"/>
                      <a:pt x="25" y="14"/>
                      <a:pt x="30" y="14"/>
                    </a:cubicBezTo>
                    <a:cubicBezTo>
                      <a:pt x="27" y="14"/>
                      <a:pt x="24" y="13"/>
                      <a:pt x="22" y="13"/>
                    </a:cubicBezTo>
                    <a:cubicBezTo>
                      <a:pt x="19" y="12"/>
                      <a:pt x="18" y="8"/>
                      <a:pt x="17" y="6"/>
                    </a:cubicBezTo>
                    <a:cubicBezTo>
                      <a:pt x="16" y="4"/>
                      <a:pt x="16" y="2"/>
                      <a:pt x="14" y="0"/>
                    </a:cubicBezTo>
                    <a:cubicBezTo>
                      <a:pt x="9" y="3"/>
                      <a:pt x="5" y="6"/>
                      <a:pt x="0" y="9"/>
                    </a:cubicBezTo>
                    <a:cubicBezTo>
                      <a:pt x="4" y="13"/>
                      <a:pt x="11" y="14"/>
                      <a:pt x="15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16" name="Freeform 2144"/>
              <p:cNvSpPr/>
              <p:nvPr/>
            </p:nvSpPr>
            <p:spPr>
              <a:xfrm>
                <a:off x="6943696" y="3282967"/>
                <a:ext cx="242889" cy="82551"/>
              </a:xfrm>
              <a:custGeom>
                <a:avLst/>
                <a:gdLst>
                  <a:gd name="txL" fmla="*/ 0 w 65"/>
                  <a:gd name="txT" fmla="*/ 0 h 22"/>
                  <a:gd name="txR" fmla="*/ 65 w 65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22">
                    <a:moveTo>
                      <a:pt x="33" y="1"/>
                    </a:moveTo>
                    <a:cubicBezTo>
                      <a:pt x="31" y="2"/>
                      <a:pt x="28" y="5"/>
                      <a:pt x="26" y="6"/>
                    </a:cubicBezTo>
                    <a:cubicBezTo>
                      <a:pt x="23" y="8"/>
                      <a:pt x="22" y="10"/>
                      <a:pt x="19" y="13"/>
                    </a:cubicBezTo>
                    <a:cubicBezTo>
                      <a:pt x="13" y="17"/>
                      <a:pt x="8" y="20"/>
                      <a:pt x="1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8" y="22"/>
                      <a:pt x="16" y="21"/>
                      <a:pt x="23" y="18"/>
                    </a:cubicBezTo>
                    <a:cubicBezTo>
                      <a:pt x="27" y="17"/>
                      <a:pt x="36" y="10"/>
                      <a:pt x="36" y="2"/>
                    </a:cubicBezTo>
                    <a:cubicBezTo>
                      <a:pt x="41" y="0"/>
                      <a:pt x="45" y="2"/>
                      <a:pt x="49" y="3"/>
                    </a:cubicBezTo>
                    <a:cubicBezTo>
                      <a:pt x="52" y="4"/>
                      <a:pt x="55" y="5"/>
                      <a:pt x="58" y="5"/>
                    </a:cubicBezTo>
                    <a:cubicBezTo>
                      <a:pt x="60" y="5"/>
                      <a:pt x="63" y="5"/>
                      <a:pt x="65" y="4"/>
                    </a:cubicBezTo>
                    <a:cubicBezTo>
                      <a:pt x="65" y="4"/>
                      <a:pt x="64" y="3"/>
                      <a:pt x="64" y="2"/>
                    </a:cubicBezTo>
                    <a:cubicBezTo>
                      <a:pt x="62" y="3"/>
                      <a:pt x="60" y="4"/>
                      <a:pt x="58" y="4"/>
                    </a:cubicBezTo>
                    <a:cubicBezTo>
                      <a:pt x="55" y="4"/>
                      <a:pt x="52" y="3"/>
                      <a:pt x="49" y="2"/>
                    </a:cubicBezTo>
                    <a:cubicBezTo>
                      <a:pt x="45" y="1"/>
                      <a:pt x="40" y="0"/>
                      <a:pt x="36" y="1"/>
                    </a:cubicBezTo>
                    <a:cubicBezTo>
                      <a:pt x="35" y="1"/>
                      <a:pt x="34" y="1"/>
                      <a:pt x="33" y="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17" name="Freeform 2145"/>
              <p:cNvSpPr>
                <a:spLocks noEditPoints="1"/>
              </p:cNvSpPr>
              <p:nvPr/>
            </p:nvSpPr>
            <p:spPr>
              <a:xfrm>
                <a:off x="6815107" y="3222641"/>
                <a:ext cx="263527" cy="134938"/>
              </a:xfrm>
              <a:custGeom>
                <a:avLst/>
                <a:gdLst>
                  <a:gd name="txL" fmla="*/ 0 w 70"/>
                  <a:gd name="txT" fmla="*/ 0 h 36"/>
                  <a:gd name="txR" fmla="*/ 70 w 70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36">
                    <a:moveTo>
                      <a:pt x="42" y="8"/>
                    </a:moveTo>
                    <a:cubicBezTo>
                      <a:pt x="43" y="8"/>
                      <a:pt x="43" y="8"/>
                      <a:pt x="44" y="9"/>
                    </a:cubicBezTo>
                    <a:cubicBezTo>
                      <a:pt x="46" y="10"/>
                      <a:pt x="46" y="10"/>
                      <a:pt x="46" y="10"/>
                    </a:cubicBezTo>
                    <a:cubicBezTo>
                      <a:pt x="47" y="10"/>
                      <a:pt x="49" y="11"/>
                      <a:pt x="51" y="12"/>
                    </a:cubicBezTo>
                    <a:cubicBezTo>
                      <a:pt x="49" y="12"/>
                      <a:pt x="48" y="12"/>
                      <a:pt x="47" y="12"/>
                    </a:cubicBezTo>
                    <a:cubicBezTo>
                      <a:pt x="46" y="12"/>
                      <a:pt x="44" y="12"/>
                      <a:pt x="43" y="12"/>
                    </a:cubicBezTo>
                    <a:cubicBezTo>
                      <a:pt x="41" y="12"/>
                      <a:pt x="40" y="13"/>
                      <a:pt x="38" y="13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7" y="13"/>
                      <a:pt x="36" y="13"/>
                      <a:pt x="35" y="13"/>
                    </a:cubicBezTo>
                    <a:cubicBezTo>
                      <a:pt x="34" y="13"/>
                      <a:pt x="34" y="13"/>
                      <a:pt x="33" y="12"/>
                    </a:cubicBezTo>
                    <a:cubicBezTo>
                      <a:pt x="32" y="12"/>
                      <a:pt x="31" y="11"/>
                      <a:pt x="31" y="11"/>
                    </a:cubicBezTo>
                    <a:cubicBezTo>
                      <a:pt x="30" y="10"/>
                      <a:pt x="30" y="9"/>
                      <a:pt x="29" y="9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8" y="8"/>
                      <a:pt x="28" y="8"/>
                    </a:cubicBezTo>
                    <a:cubicBezTo>
                      <a:pt x="28" y="7"/>
                      <a:pt x="28" y="7"/>
                      <a:pt x="28" y="6"/>
                    </a:cubicBezTo>
                    <a:cubicBezTo>
                      <a:pt x="27" y="6"/>
                      <a:pt x="27" y="5"/>
                      <a:pt x="26" y="4"/>
                    </a:cubicBezTo>
                    <a:cubicBezTo>
                      <a:pt x="26" y="3"/>
                      <a:pt x="26" y="2"/>
                      <a:pt x="25" y="1"/>
                    </a:cubicBezTo>
                    <a:cubicBezTo>
                      <a:pt x="26" y="3"/>
                      <a:pt x="26" y="5"/>
                      <a:pt x="27" y="7"/>
                    </a:cubicBezTo>
                    <a:cubicBezTo>
                      <a:pt x="27" y="7"/>
                      <a:pt x="27" y="8"/>
                      <a:pt x="28" y="8"/>
                    </a:cubicBezTo>
                    <a:cubicBezTo>
                      <a:pt x="28" y="8"/>
                      <a:pt x="28" y="8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9" y="10"/>
                      <a:pt x="29" y="11"/>
                      <a:pt x="30" y="11"/>
                    </a:cubicBezTo>
                    <a:cubicBezTo>
                      <a:pt x="31" y="12"/>
                      <a:pt x="31" y="13"/>
                      <a:pt x="32" y="13"/>
                    </a:cubicBezTo>
                    <a:cubicBezTo>
                      <a:pt x="32" y="14"/>
                      <a:pt x="33" y="14"/>
                      <a:pt x="33" y="14"/>
                    </a:cubicBezTo>
                    <a:cubicBezTo>
                      <a:pt x="33" y="14"/>
                      <a:pt x="32" y="14"/>
                      <a:pt x="32" y="14"/>
                    </a:cubicBezTo>
                    <a:cubicBezTo>
                      <a:pt x="31" y="14"/>
                      <a:pt x="31" y="14"/>
                      <a:pt x="30" y="14"/>
                    </a:cubicBezTo>
                    <a:cubicBezTo>
                      <a:pt x="29" y="14"/>
                      <a:pt x="28" y="14"/>
                      <a:pt x="27" y="14"/>
                    </a:cubicBezTo>
                    <a:cubicBezTo>
                      <a:pt x="26" y="14"/>
                      <a:pt x="24" y="14"/>
                      <a:pt x="22" y="14"/>
                    </a:cubicBezTo>
                    <a:cubicBezTo>
                      <a:pt x="21" y="14"/>
                      <a:pt x="20" y="14"/>
                      <a:pt x="19" y="13"/>
                    </a:cubicBezTo>
                    <a:cubicBezTo>
                      <a:pt x="18" y="13"/>
                      <a:pt x="17" y="13"/>
                      <a:pt x="16" y="13"/>
                    </a:cubicBezTo>
                    <a:cubicBezTo>
                      <a:pt x="16" y="12"/>
                      <a:pt x="15" y="12"/>
                      <a:pt x="14" y="12"/>
                    </a:cubicBezTo>
                    <a:cubicBezTo>
                      <a:pt x="13" y="11"/>
                      <a:pt x="12" y="11"/>
                      <a:pt x="11" y="10"/>
                    </a:cubicBezTo>
                    <a:cubicBezTo>
                      <a:pt x="13" y="12"/>
                      <a:pt x="14" y="12"/>
                      <a:pt x="16" y="13"/>
                    </a:cubicBezTo>
                    <a:cubicBezTo>
                      <a:pt x="18" y="14"/>
                      <a:pt x="20" y="15"/>
                      <a:pt x="22" y="15"/>
                    </a:cubicBezTo>
                    <a:cubicBezTo>
                      <a:pt x="23" y="15"/>
                      <a:pt x="24" y="15"/>
                      <a:pt x="25" y="16"/>
                    </a:cubicBezTo>
                    <a:cubicBezTo>
                      <a:pt x="24" y="16"/>
                      <a:pt x="23" y="16"/>
                      <a:pt x="21" y="16"/>
                    </a:cubicBezTo>
                    <a:cubicBezTo>
                      <a:pt x="20" y="16"/>
                      <a:pt x="18" y="16"/>
                      <a:pt x="17" y="16"/>
                    </a:cubicBezTo>
                    <a:cubicBezTo>
                      <a:pt x="14" y="17"/>
                      <a:pt x="11" y="17"/>
                      <a:pt x="8" y="16"/>
                    </a:cubicBezTo>
                    <a:cubicBezTo>
                      <a:pt x="5" y="16"/>
                      <a:pt x="2" y="16"/>
                      <a:pt x="0" y="16"/>
                    </a:cubicBezTo>
                    <a:cubicBezTo>
                      <a:pt x="5" y="17"/>
                      <a:pt x="11" y="17"/>
                      <a:pt x="17" y="17"/>
                    </a:cubicBezTo>
                    <a:cubicBezTo>
                      <a:pt x="19" y="17"/>
                      <a:pt x="20" y="17"/>
                      <a:pt x="21" y="17"/>
                    </a:cubicBezTo>
                    <a:cubicBezTo>
                      <a:pt x="23" y="17"/>
                      <a:pt x="24" y="17"/>
                      <a:pt x="26" y="17"/>
                    </a:cubicBezTo>
                    <a:cubicBezTo>
                      <a:pt x="29" y="16"/>
                      <a:pt x="32" y="16"/>
                      <a:pt x="34" y="15"/>
                    </a:cubicBezTo>
                    <a:cubicBezTo>
                      <a:pt x="37" y="15"/>
                      <a:pt x="40" y="14"/>
                      <a:pt x="43" y="14"/>
                    </a:cubicBezTo>
                    <a:cubicBezTo>
                      <a:pt x="44" y="14"/>
                      <a:pt x="46" y="14"/>
                      <a:pt x="47" y="14"/>
                    </a:cubicBezTo>
                    <a:cubicBezTo>
                      <a:pt x="49" y="14"/>
                      <a:pt x="50" y="14"/>
                      <a:pt x="51" y="14"/>
                    </a:cubicBezTo>
                    <a:cubicBezTo>
                      <a:pt x="53" y="15"/>
                      <a:pt x="54" y="15"/>
                      <a:pt x="56" y="15"/>
                    </a:cubicBezTo>
                    <a:cubicBezTo>
                      <a:pt x="57" y="16"/>
                      <a:pt x="58" y="16"/>
                      <a:pt x="59" y="17"/>
                    </a:cubicBezTo>
                    <a:cubicBezTo>
                      <a:pt x="57" y="17"/>
                      <a:pt x="55" y="17"/>
                      <a:pt x="54" y="17"/>
                    </a:cubicBezTo>
                    <a:cubicBezTo>
                      <a:pt x="53" y="17"/>
                      <a:pt x="51" y="17"/>
                      <a:pt x="50" y="17"/>
                    </a:cubicBezTo>
                    <a:cubicBezTo>
                      <a:pt x="49" y="18"/>
                      <a:pt x="48" y="18"/>
                      <a:pt x="47" y="18"/>
                    </a:cubicBezTo>
                    <a:cubicBezTo>
                      <a:pt x="45" y="19"/>
                      <a:pt x="43" y="20"/>
                      <a:pt x="41" y="21"/>
                    </a:cubicBezTo>
                    <a:cubicBezTo>
                      <a:pt x="39" y="21"/>
                      <a:pt x="38" y="22"/>
                      <a:pt x="36" y="23"/>
                    </a:cubicBezTo>
                    <a:cubicBezTo>
                      <a:pt x="34" y="24"/>
                      <a:pt x="32" y="25"/>
                      <a:pt x="30" y="25"/>
                    </a:cubicBezTo>
                    <a:cubicBezTo>
                      <a:pt x="28" y="26"/>
                      <a:pt x="26" y="26"/>
                      <a:pt x="24" y="26"/>
                    </a:cubicBezTo>
                    <a:cubicBezTo>
                      <a:pt x="22" y="27"/>
                      <a:pt x="20" y="27"/>
                      <a:pt x="17" y="27"/>
                    </a:cubicBezTo>
                    <a:cubicBezTo>
                      <a:pt x="22" y="27"/>
                      <a:pt x="26" y="27"/>
                      <a:pt x="30" y="26"/>
                    </a:cubicBezTo>
                    <a:cubicBezTo>
                      <a:pt x="32" y="25"/>
                      <a:pt x="34" y="25"/>
                      <a:pt x="36" y="24"/>
                    </a:cubicBezTo>
                    <a:cubicBezTo>
                      <a:pt x="38" y="23"/>
                      <a:pt x="40" y="22"/>
                      <a:pt x="42" y="21"/>
                    </a:cubicBezTo>
                    <a:cubicBezTo>
                      <a:pt x="44" y="21"/>
                      <a:pt x="46" y="20"/>
                      <a:pt x="48" y="19"/>
                    </a:cubicBezTo>
                    <a:cubicBezTo>
                      <a:pt x="49" y="19"/>
                      <a:pt x="50" y="19"/>
                      <a:pt x="51" y="19"/>
                    </a:cubicBezTo>
                    <a:cubicBezTo>
                      <a:pt x="52" y="19"/>
                      <a:pt x="53" y="18"/>
                      <a:pt x="54" y="18"/>
                    </a:cubicBezTo>
                    <a:cubicBezTo>
                      <a:pt x="56" y="18"/>
                      <a:pt x="58" y="18"/>
                      <a:pt x="60" y="18"/>
                    </a:cubicBezTo>
                    <a:cubicBezTo>
                      <a:pt x="61" y="18"/>
                      <a:pt x="62" y="18"/>
                      <a:pt x="63" y="18"/>
                    </a:cubicBezTo>
                    <a:cubicBezTo>
                      <a:pt x="63" y="18"/>
                      <a:pt x="64" y="18"/>
                      <a:pt x="64" y="18"/>
                    </a:cubicBezTo>
                    <a:cubicBezTo>
                      <a:pt x="64" y="18"/>
                      <a:pt x="64" y="18"/>
                      <a:pt x="64" y="18"/>
                    </a:cubicBezTo>
                    <a:cubicBezTo>
                      <a:pt x="62" y="19"/>
                      <a:pt x="61" y="20"/>
                      <a:pt x="59" y="22"/>
                    </a:cubicBezTo>
                    <a:cubicBezTo>
                      <a:pt x="58" y="23"/>
                      <a:pt x="57" y="24"/>
                      <a:pt x="56" y="25"/>
                    </a:cubicBezTo>
                    <a:cubicBezTo>
                      <a:pt x="55" y="26"/>
                      <a:pt x="54" y="27"/>
                      <a:pt x="53" y="28"/>
                    </a:cubicBezTo>
                    <a:cubicBezTo>
                      <a:pt x="51" y="30"/>
                      <a:pt x="49" y="32"/>
                      <a:pt x="46" y="33"/>
                    </a:cubicBezTo>
                    <a:cubicBezTo>
                      <a:pt x="45" y="34"/>
                      <a:pt x="43" y="35"/>
                      <a:pt x="42" y="35"/>
                    </a:cubicBezTo>
                    <a:cubicBezTo>
                      <a:pt x="40" y="36"/>
                      <a:pt x="39" y="36"/>
                      <a:pt x="38" y="36"/>
                    </a:cubicBezTo>
                    <a:cubicBezTo>
                      <a:pt x="41" y="36"/>
                      <a:pt x="43" y="35"/>
                      <a:pt x="46" y="34"/>
                    </a:cubicBezTo>
                    <a:cubicBezTo>
                      <a:pt x="48" y="33"/>
                      <a:pt x="49" y="33"/>
                      <a:pt x="50" y="32"/>
                    </a:cubicBezTo>
                    <a:cubicBezTo>
                      <a:pt x="51" y="31"/>
                      <a:pt x="51" y="31"/>
                      <a:pt x="52" y="30"/>
                    </a:cubicBezTo>
                    <a:cubicBezTo>
                      <a:pt x="52" y="30"/>
                      <a:pt x="53" y="30"/>
                      <a:pt x="53" y="30"/>
                    </a:cubicBezTo>
                    <a:cubicBezTo>
                      <a:pt x="53" y="29"/>
                      <a:pt x="53" y="29"/>
                      <a:pt x="54" y="29"/>
                    </a:cubicBezTo>
                    <a:cubicBezTo>
                      <a:pt x="56" y="27"/>
                      <a:pt x="58" y="25"/>
                      <a:pt x="60" y="23"/>
                    </a:cubicBezTo>
                    <a:cubicBezTo>
                      <a:pt x="61" y="22"/>
                      <a:pt x="62" y="21"/>
                      <a:pt x="64" y="20"/>
                    </a:cubicBezTo>
                    <a:cubicBezTo>
                      <a:pt x="65" y="19"/>
                      <a:pt x="65" y="19"/>
                      <a:pt x="66" y="18"/>
                    </a:cubicBezTo>
                    <a:cubicBezTo>
                      <a:pt x="67" y="18"/>
                      <a:pt x="68" y="18"/>
                      <a:pt x="69" y="18"/>
                    </a:cubicBezTo>
                    <a:cubicBezTo>
                      <a:pt x="69" y="18"/>
                      <a:pt x="70" y="18"/>
                      <a:pt x="70" y="17"/>
                    </a:cubicBezTo>
                    <a:cubicBezTo>
                      <a:pt x="70" y="17"/>
                      <a:pt x="69" y="16"/>
                      <a:pt x="69" y="16"/>
                    </a:cubicBezTo>
                    <a:cubicBezTo>
                      <a:pt x="67" y="16"/>
                      <a:pt x="66" y="16"/>
                      <a:pt x="64" y="16"/>
                    </a:cubicBezTo>
                    <a:cubicBezTo>
                      <a:pt x="64" y="16"/>
                      <a:pt x="63" y="15"/>
                      <a:pt x="62" y="15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1" y="14"/>
                      <a:pt x="61" y="13"/>
                      <a:pt x="61" y="13"/>
                    </a:cubicBezTo>
                    <a:cubicBezTo>
                      <a:pt x="60" y="12"/>
                      <a:pt x="60" y="12"/>
                      <a:pt x="60" y="12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59" y="10"/>
                      <a:pt x="59" y="10"/>
                      <a:pt x="58" y="9"/>
                    </a:cubicBezTo>
                    <a:cubicBezTo>
                      <a:pt x="57" y="8"/>
                      <a:pt x="56" y="7"/>
                      <a:pt x="55" y="6"/>
                    </a:cubicBezTo>
                    <a:cubicBezTo>
                      <a:pt x="55" y="5"/>
                      <a:pt x="54" y="5"/>
                      <a:pt x="54" y="4"/>
                    </a:cubicBezTo>
                    <a:cubicBezTo>
                      <a:pt x="53" y="4"/>
                      <a:pt x="53" y="3"/>
                      <a:pt x="52" y="3"/>
                    </a:cubicBezTo>
                    <a:cubicBezTo>
                      <a:pt x="53" y="3"/>
                      <a:pt x="53" y="4"/>
                      <a:pt x="53" y="4"/>
                    </a:cubicBezTo>
                    <a:cubicBezTo>
                      <a:pt x="54" y="5"/>
                      <a:pt x="54" y="6"/>
                      <a:pt x="55" y="6"/>
                    </a:cubicBezTo>
                    <a:cubicBezTo>
                      <a:pt x="56" y="7"/>
                      <a:pt x="57" y="8"/>
                      <a:pt x="57" y="10"/>
                    </a:cubicBezTo>
                    <a:cubicBezTo>
                      <a:pt x="58" y="10"/>
                      <a:pt x="58" y="11"/>
                      <a:pt x="58" y="11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59" y="13"/>
                      <a:pt x="59" y="13"/>
                      <a:pt x="59" y="13"/>
                    </a:cubicBezTo>
                    <a:cubicBezTo>
                      <a:pt x="59" y="14"/>
                      <a:pt x="60" y="14"/>
                      <a:pt x="60" y="15"/>
                    </a:cubicBezTo>
                    <a:cubicBezTo>
                      <a:pt x="59" y="14"/>
                      <a:pt x="59" y="14"/>
                      <a:pt x="58" y="14"/>
                    </a:cubicBezTo>
                    <a:cubicBezTo>
                      <a:pt x="52" y="12"/>
                      <a:pt x="52" y="12"/>
                      <a:pt x="52" y="12"/>
                    </a:cubicBezTo>
                    <a:cubicBezTo>
                      <a:pt x="50" y="11"/>
                      <a:pt x="48" y="10"/>
                      <a:pt x="46" y="9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4" y="8"/>
                      <a:pt x="43" y="7"/>
                      <a:pt x="43" y="7"/>
                    </a:cubicBezTo>
                    <a:cubicBezTo>
                      <a:pt x="42" y="6"/>
                      <a:pt x="41" y="6"/>
                      <a:pt x="40" y="5"/>
                    </a:cubicBezTo>
                    <a:cubicBezTo>
                      <a:pt x="39" y="4"/>
                      <a:pt x="38" y="4"/>
                      <a:pt x="37" y="3"/>
                    </a:cubicBezTo>
                    <a:cubicBezTo>
                      <a:pt x="37" y="2"/>
                      <a:pt x="36" y="1"/>
                      <a:pt x="35" y="0"/>
                    </a:cubicBezTo>
                    <a:cubicBezTo>
                      <a:pt x="36" y="2"/>
                      <a:pt x="38" y="4"/>
                      <a:pt x="40" y="6"/>
                    </a:cubicBezTo>
                    <a:cubicBezTo>
                      <a:pt x="40" y="6"/>
                      <a:pt x="41" y="7"/>
                      <a:pt x="42" y="8"/>
                    </a:cubicBezTo>
                    <a:close/>
                    <a:moveTo>
                      <a:pt x="33" y="14"/>
                    </a:move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18" name="Freeform 2146"/>
              <p:cNvSpPr/>
              <p:nvPr/>
            </p:nvSpPr>
            <p:spPr>
              <a:xfrm>
                <a:off x="7002434" y="3003565"/>
                <a:ext cx="98426" cy="173039"/>
              </a:xfrm>
              <a:custGeom>
                <a:avLst/>
                <a:gdLst>
                  <a:gd name="txL" fmla="*/ 0 w 26"/>
                  <a:gd name="txT" fmla="*/ 0 h 46"/>
                  <a:gd name="txR" fmla="*/ 26 w 26"/>
                  <a:gd name="txB" fmla="*/ 46 h 46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26" h="46">
                    <a:moveTo>
                      <a:pt x="0" y="16"/>
                    </a:moveTo>
                    <a:cubicBezTo>
                      <a:pt x="0" y="17"/>
                      <a:pt x="1" y="18"/>
                      <a:pt x="1" y="19"/>
                    </a:cubicBezTo>
                    <a:cubicBezTo>
                      <a:pt x="3" y="21"/>
                      <a:pt x="5" y="24"/>
                      <a:pt x="7" y="26"/>
                    </a:cubicBezTo>
                    <a:cubicBezTo>
                      <a:pt x="10" y="29"/>
                      <a:pt x="15" y="32"/>
                      <a:pt x="18" y="35"/>
                    </a:cubicBezTo>
                    <a:cubicBezTo>
                      <a:pt x="20" y="37"/>
                      <a:pt x="22" y="39"/>
                      <a:pt x="23" y="42"/>
                    </a:cubicBezTo>
                    <a:cubicBezTo>
                      <a:pt x="24" y="43"/>
                      <a:pt x="25" y="45"/>
                      <a:pt x="26" y="46"/>
                    </a:cubicBezTo>
                    <a:cubicBezTo>
                      <a:pt x="25" y="43"/>
                      <a:pt x="24" y="40"/>
                      <a:pt x="23" y="38"/>
                    </a:cubicBezTo>
                    <a:cubicBezTo>
                      <a:pt x="21" y="30"/>
                      <a:pt x="15" y="24"/>
                      <a:pt x="10" y="18"/>
                    </a:cubicBezTo>
                    <a:cubicBezTo>
                      <a:pt x="8" y="15"/>
                      <a:pt x="6" y="12"/>
                      <a:pt x="4" y="8"/>
                    </a:cubicBezTo>
                    <a:cubicBezTo>
                      <a:pt x="3" y="6"/>
                      <a:pt x="2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6"/>
                      <a:pt x="0" y="11"/>
                      <a:pt x="0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19" name="Freeform 2149"/>
              <p:cNvSpPr/>
              <p:nvPr/>
            </p:nvSpPr>
            <p:spPr>
              <a:xfrm>
                <a:off x="7032596" y="3030552"/>
                <a:ext cx="49213" cy="74613"/>
              </a:xfrm>
              <a:custGeom>
                <a:avLst/>
                <a:gdLst>
                  <a:gd name="txL" fmla="*/ 0 w 13"/>
                  <a:gd name="txT" fmla="*/ 0 h 20"/>
                  <a:gd name="txR" fmla="*/ 13 w 13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20">
                    <a:moveTo>
                      <a:pt x="4" y="11"/>
                    </a:moveTo>
                    <a:cubicBezTo>
                      <a:pt x="5" y="15"/>
                      <a:pt x="7" y="17"/>
                      <a:pt x="10" y="20"/>
                    </a:cubicBezTo>
                    <a:cubicBezTo>
                      <a:pt x="9" y="19"/>
                      <a:pt x="8" y="17"/>
                      <a:pt x="8" y="15"/>
                    </a:cubicBezTo>
                    <a:cubicBezTo>
                      <a:pt x="7" y="13"/>
                      <a:pt x="9" y="11"/>
                      <a:pt x="10" y="9"/>
                    </a:cubicBezTo>
                    <a:cubicBezTo>
                      <a:pt x="11" y="8"/>
                      <a:pt x="12" y="7"/>
                      <a:pt x="13" y="5"/>
                    </a:cubicBezTo>
                    <a:cubicBezTo>
                      <a:pt x="9" y="3"/>
                      <a:pt x="5" y="1"/>
                      <a:pt x="1" y="0"/>
                    </a:cubicBezTo>
                    <a:cubicBezTo>
                      <a:pt x="0" y="3"/>
                      <a:pt x="3" y="8"/>
                      <a:pt x="4" y="1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20" name="Freeform 2150"/>
              <p:cNvSpPr/>
              <p:nvPr/>
            </p:nvSpPr>
            <p:spPr>
              <a:xfrm>
                <a:off x="7007196" y="3128978"/>
                <a:ext cx="138113" cy="130176"/>
              </a:xfrm>
              <a:custGeom>
                <a:avLst/>
                <a:gdLst>
                  <a:gd name="txL" fmla="*/ 0 w 37"/>
                  <a:gd name="txT" fmla="*/ 0 h 35"/>
                  <a:gd name="txR" fmla="*/ 37 w 37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35">
                    <a:moveTo>
                      <a:pt x="25" y="13"/>
                    </a:moveTo>
                    <a:cubicBezTo>
                      <a:pt x="23" y="12"/>
                      <a:pt x="21" y="11"/>
                      <a:pt x="19" y="11"/>
                    </a:cubicBezTo>
                    <a:cubicBezTo>
                      <a:pt x="17" y="9"/>
                      <a:pt x="15" y="9"/>
                      <a:pt x="12" y="9"/>
                    </a:cubicBezTo>
                    <a:cubicBezTo>
                      <a:pt x="7" y="7"/>
                      <a:pt x="3" y="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5"/>
                      <a:pt x="6" y="10"/>
                      <a:pt x="10" y="13"/>
                    </a:cubicBezTo>
                    <a:cubicBezTo>
                      <a:pt x="13" y="15"/>
                      <a:pt x="20" y="18"/>
                      <a:pt x="26" y="16"/>
                    </a:cubicBezTo>
                    <a:cubicBezTo>
                      <a:pt x="29" y="18"/>
                      <a:pt x="29" y="21"/>
                      <a:pt x="30" y="24"/>
                    </a:cubicBezTo>
                    <a:cubicBezTo>
                      <a:pt x="30" y="27"/>
                      <a:pt x="31" y="29"/>
                      <a:pt x="32" y="31"/>
                    </a:cubicBezTo>
                    <a:cubicBezTo>
                      <a:pt x="33" y="33"/>
                      <a:pt x="34" y="34"/>
                      <a:pt x="35" y="35"/>
                    </a:cubicBezTo>
                    <a:cubicBezTo>
                      <a:pt x="35" y="35"/>
                      <a:pt x="36" y="34"/>
                      <a:pt x="37" y="34"/>
                    </a:cubicBezTo>
                    <a:cubicBezTo>
                      <a:pt x="35" y="33"/>
                      <a:pt x="33" y="32"/>
                      <a:pt x="32" y="30"/>
                    </a:cubicBezTo>
                    <a:cubicBezTo>
                      <a:pt x="31" y="29"/>
                      <a:pt x="31" y="26"/>
                      <a:pt x="30" y="24"/>
                    </a:cubicBezTo>
                    <a:cubicBezTo>
                      <a:pt x="29" y="21"/>
                      <a:pt x="29" y="17"/>
                      <a:pt x="26" y="15"/>
                    </a:cubicBezTo>
                    <a:cubicBezTo>
                      <a:pt x="26" y="15"/>
                      <a:pt x="25" y="14"/>
                      <a:pt x="25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21" name="Freeform 2151"/>
              <p:cNvSpPr>
                <a:spLocks noEditPoints="1"/>
              </p:cNvSpPr>
              <p:nvPr/>
            </p:nvSpPr>
            <p:spPr>
              <a:xfrm>
                <a:off x="7007196" y="3011502"/>
                <a:ext cx="107951" cy="173039"/>
              </a:xfrm>
              <a:custGeom>
                <a:avLst/>
                <a:gdLst>
                  <a:gd name="txL" fmla="*/ 0 w 29"/>
                  <a:gd name="txT" fmla="*/ 0 h 46"/>
                  <a:gd name="txR" fmla="*/ 29 w 29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46">
                    <a:moveTo>
                      <a:pt x="22" y="25"/>
                    </a:moveTo>
                    <a:cubicBezTo>
                      <a:pt x="22" y="25"/>
                      <a:pt x="22" y="26"/>
                      <a:pt x="22" y="26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9"/>
                      <a:pt x="22" y="30"/>
                      <a:pt x="22" y="32"/>
                    </a:cubicBezTo>
                    <a:cubicBezTo>
                      <a:pt x="22" y="31"/>
                      <a:pt x="21" y="30"/>
                      <a:pt x="21" y="30"/>
                    </a:cubicBezTo>
                    <a:cubicBezTo>
                      <a:pt x="20" y="29"/>
                      <a:pt x="20" y="28"/>
                      <a:pt x="19" y="27"/>
                    </a:cubicBezTo>
                    <a:cubicBezTo>
                      <a:pt x="18" y="26"/>
                      <a:pt x="18" y="25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6" y="23"/>
                      <a:pt x="16" y="23"/>
                      <a:pt x="16" y="22"/>
                    </a:cubicBezTo>
                    <a:cubicBezTo>
                      <a:pt x="15" y="22"/>
                      <a:pt x="15" y="21"/>
                      <a:pt x="15" y="20"/>
                    </a:cubicBezTo>
                    <a:cubicBezTo>
                      <a:pt x="15" y="20"/>
                      <a:pt x="15" y="19"/>
                      <a:pt x="15" y="19"/>
                    </a:cubicBezTo>
                    <a:cubicBezTo>
                      <a:pt x="15" y="18"/>
                      <a:pt x="16" y="17"/>
                      <a:pt x="16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4"/>
                      <a:pt x="18" y="14"/>
                      <a:pt x="18" y="13"/>
                    </a:cubicBezTo>
                    <a:cubicBezTo>
                      <a:pt x="18" y="13"/>
                      <a:pt x="19" y="12"/>
                      <a:pt x="19" y="11"/>
                    </a:cubicBezTo>
                    <a:cubicBezTo>
                      <a:pt x="18" y="12"/>
                      <a:pt x="17" y="13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7"/>
                      <a:pt x="15" y="18"/>
                      <a:pt x="15" y="18"/>
                    </a:cubicBezTo>
                    <a:cubicBezTo>
                      <a:pt x="14" y="19"/>
                      <a:pt x="14" y="20"/>
                      <a:pt x="14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0"/>
                    </a:cubicBezTo>
                    <a:cubicBezTo>
                      <a:pt x="13" y="20"/>
                      <a:pt x="13" y="20"/>
                      <a:pt x="13" y="19"/>
                    </a:cubicBezTo>
                    <a:cubicBezTo>
                      <a:pt x="12" y="19"/>
                      <a:pt x="12" y="18"/>
                      <a:pt x="12" y="18"/>
                    </a:cubicBezTo>
                    <a:cubicBezTo>
                      <a:pt x="11" y="17"/>
                      <a:pt x="10" y="15"/>
                      <a:pt x="10" y="14"/>
                    </a:cubicBezTo>
                    <a:cubicBezTo>
                      <a:pt x="10" y="13"/>
                      <a:pt x="9" y="13"/>
                      <a:pt x="9" y="12"/>
                    </a:cubicBezTo>
                    <a:cubicBezTo>
                      <a:pt x="9" y="11"/>
                      <a:pt x="9" y="11"/>
                      <a:pt x="9" y="10"/>
                    </a:cubicBezTo>
                    <a:cubicBezTo>
                      <a:pt x="8" y="9"/>
                      <a:pt x="8" y="9"/>
                      <a:pt x="8" y="8"/>
                    </a:cubicBezTo>
                    <a:cubicBezTo>
                      <a:pt x="8" y="7"/>
                      <a:pt x="8" y="6"/>
                      <a:pt x="8" y="6"/>
                    </a:cubicBezTo>
                    <a:cubicBezTo>
                      <a:pt x="8" y="7"/>
                      <a:pt x="8" y="9"/>
                      <a:pt x="8" y="10"/>
                    </a:cubicBezTo>
                    <a:cubicBezTo>
                      <a:pt x="8" y="11"/>
                      <a:pt x="9" y="13"/>
                      <a:pt x="9" y="14"/>
                    </a:cubicBezTo>
                    <a:cubicBezTo>
                      <a:pt x="9" y="15"/>
                      <a:pt x="10" y="16"/>
                      <a:pt x="10" y="17"/>
                    </a:cubicBezTo>
                    <a:cubicBezTo>
                      <a:pt x="9" y="16"/>
                      <a:pt x="9" y="15"/>
                      <a:pt x="8" y="14"/>
                    </a:cubicBezTo>
                    <a:cubicBezTo>
                      <a:pt x="8" y="14"/>
                      <a:pt x="7" y="13"/>
                      <a:pt x="6" y="12"/>
                    </a:cubicBezTo>
                    <a:cubicBezTo>
                      <a:pt x="5" y="10"/>
                      <a:pt x="4" y="8"/>
                      <a:pt x="3" y="6"/>
                    </a:cubicBezTo>
                    <a:cubicBezTo>
                      <a:pt x="2" y="4"/>
                      <a:pt x="1" y="2"/>
                      <a:pt x="0" y="0"/>
                    </a:cubicBezTo>
                    <a:cubicBezTo>
                      <a:pt x="2" y="4"/>
                      <a:pt x="3" y="8"/>
                      <a:pt x="6" y="12"/>
                    </a:cubicBezTo>
                    <a:cubicBezTo>
                      <a:pt x="6" y="13"/>
                      <a:pt x="7" y="14"/>
                      <a:pt x="8" y="15"/>
                    </a:cubicBezTo>
                    <a:cubicBezTo>
                      <a:pt x="8" y="16"/>
                      <a:pt x="9" y="17"/>
                      <a:pt x="10" y="18"/>
                    </a:cubicBezTo>
                    <a:cubicBezTo>
                      <a:pt x="11" y="19"/>
                      <a:pt x="12" y="21"/>
                      <a:pt x="14" y="23"/>
                    </a:cubicBezTo>
                    <a:cubicBezTo>
                      <a:pt x="15" y="24"/>
                      <a:pt x="17" y="26"/>
                      <a:pt x="18" y="28"/>
                    </a:cubicBezTo>
                    <a:cubicBezTo>
                      <a:pt x="19" y="28"/>
                      <a:pt x="19" y="29"/>
                      <a:pt x="20" y="30"/>
                    </a:cubicBezTo>
                    <a:cubicBezTo>
                      <a:pt x="20" y="31"/>
                      <a:pt x="21" y="32"/>
                      <a:pt x="21" y="33"/>
                    </a:cubicBezTo>
                    <a:cubicBezTo>
                      <a:pt x="21" y="34"/>
                      <a:pt x="22" y="35"/>
                      <a:pt x="22" y="36"/>
                    </a:cubicBezTo>
                    <a:cubicBezTo>
                      <a:pt x="22" y="37"/>
                      <a:pt x="22" y="38"/>
                      <a:pt x="22" y="39"/>
                    </a:cubicBezTo>
                    <a:cubicBezTo>
                      <a:pt x="21" y="38"/>
                      <a:pt x="21" y="37"/>
                      <a:pt x="20" y="36"/>
                    </a:cubicBezTo>
                    <a:cubicBezTo>
                      <a:pt x="20" y="35"/>
                      <a:pt x="19" y="34"/>
                      <a:pt x="19" y="34"/>
                    </a:cubicBezTo>
                    <a:cubicBezTo>
                      <a:pt x="18" y="33"/>
                      <a:pt x="17" y="32"/>
                      <a:pt x="17" y="32"/>
                    </a:cubicBezTo>
                    <a:cubicBezTo>
                      <a:pt x="16" y="31"/>
                      <a:pt x="14" y="30"/>
                      <a:pt x="13" y="29"/>
                    </a:cubicBezTo>
                    <a:cubicBezTo>
                      <a:pt x="12" y="28"/>
                      <a:pt x="10" y="27"/>
                      <a:pt x="9" y="26"/>
                    </a:cubicBezTo>
                    <a:cubicBezTo>
                      <a:pt x="8" y="26"/>
                      <a:pt x="7" y="25"/>
                      <a:pt x="6" y="23"/>
                    </a:cubicBezTo>
                    <a:cubicBezTo>
                      <a:pt x="4" y="22"/>
                      <a:pt x="3" y="21"/>
                      <a:pt x="2" y="20"/>
                    </a:cubicBezTo>
                    <a:cubicBezTo>
                      <a:pt x="2" y="19"/>
                      <a:pt x="1" y="17"/>
                      <a:pt x="0" y="16"/>
                    </a:cubicBezTo>
                    <a:cubicBezTo>
                      <a:pt x="1" y="19"/>
                      <a:pt x="3" y="21"/>
                      <a:pt x="5" y="24"/>
                    </a:cubicBezTo>
                    <a:cubicBezTo>
                      <a:pt x="6" y="25"/>
                      <a:pt x="8" y="26"/>
                      <a:pt x="9" y="27"/>
                    </a:cubicBezTo>
                    <a:cubicBezTo>
                      <a:pt x="10" y="28"/>
                      <a:pt x="11" y="29"/>
                      <a:pt x="13" y="30"/>
                    </a:cubicBezTo>
                    <a:cubicBezTo>
                      <a:pt x="14" y="31"/>
                      <a:pt x="15" y="32"/>
                      <a:pt x="16" y="33"/>
                    </a:cubicBezTo>
                    <a:cubicBezTo>
                      <a:pt x="17" y="33"/>
                      <a:pt x="17" y="34"/>
                      <a:pt x="18" y="34"/>
                    </a:cubicBezTo>
                    <a:cubicBezTo>
                      <a:pt x="18" y="35"/>
                      <a:pt x="19" y="36"/>
                      <a:pt x="19" y="36"/>
                    </a:cubicBezTo>
                    <a:cubicBezTo>
                      <a:pt x="20" y="37"/>
                      <a:pt x="21" y="39"/>
                      <a:pt x="22" y="40"/>
                    </a:cubicBezTo>
                    <a:cubicBezTo>
                      <a:pt x="22" y="41"/>
                      <a:pt x="23" y="41"/>
                      <a:pt x="23" y="42"/>
                    </a:cubicBezTo>
                    <a:cubicBezTo>
                      <a:pt x="23" y="42"/>
                      <a:pt x="23" y="42"/>
                      <a:pt x="23" y="43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2" y="42"/>
                      <a:pt x="21" y="42"/>
                      <a:pt x="19" y="41"/>
                    </a:cubicBezTo>
                    <a:cubicBezTo>
                      <a:pt x="18" y="41"/>
                      <a:pt x="17" y="40"/>
                      <a:pt x="16" y="40"/>
                    </a:cubicBezTo>
                    <a:cubicBezTo>
                      <a:pt x="15" y="40"/>
                      <a:pt x="14" y="39"/>
                      <a:pt x="13" y="39"/>
                    </a:cubicBezTo>
                    <a:cubicBezTo>
                      <a:pt x="10" y="39"/>
                      <a:pt x="8" y="38"/>
                      <a:pt x="7" y="37"/>
                    </a:cubicBezTo>
                    <a:cubicBezTo>
                      <a:pt x="6" y="36"/>
                      <a:pt x="5" y="36"/>
                      <a:pt x="4" y="35"/>
                    </a:cubicBezTo>
                    <a:cubicBezTo>
                      <a:pt x="3" y="34"/>
                      <a:pt x="2" y="33"/>
                      <a:pt x="1" y="33"/>
                    </a:cubicBezTo>
                    <a:cubicBezTo>
                      <a:pt x="3" y="34"/>
                      <a:pt x="4" y="36"/>
                      <a:pt x="6" y="37"/>
                    </a:cubicBezTo>
                    <a:cubicBezTo>
                      <a:pt x="7" y="38"/>
                      <a:pt x="8" y="39"/>
                      <a:pt x="9" y="39"/>
                    </a:cubicBezTo>
                    <a:cubicBezTo>
                      <a:pt x="10" y="39"/>
                      <a:pt x="10" y="39"/>
                      <a:pt x="11" y="40"/>
                    </a:cubicBezTo>
                    <a:cubicBezTo>
                      <a:pt x="11" y="40"/>
                      <a:pt x="11" y="40"/>
                      <a:pt x="1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5" y="40"/>
                      <a:pt x="17" y="41"/>
                      <a:pt x="19" y="42"/>
                    </a:cubicBezTo>
                    <a:cubicBezTo>
                      <a:pt x="20" y="42"/>
                      <a:pt x="21" y="43"/>
                      <a:pt x="22" y="43"/>
                    </a:cubicBezTo>
                    <a:cubicBezTo>
                      <a:pt x="23" y="44"/>
                      <a:pt x="23" y="44"/>
                      <a:pt x="24" y="44"/>
                    </a:cubicBezTo>
                    <a:cubicBezTo>
                      <a:pt x="24" y="45"/>
                      <a:pt x="25" y="45"/>
                      <a:pt x="25" y="46"/>
                    </a:cubicBezTo>
                    <a:cubicBezTo>
                      <a:pt x="25" y="46"/>
                      <a:pt x="26" y="46"/>
                      <a:pt x="26" y="46"/>
                    </a:cubicBezTo>
                    <a:cubicBezTo>
                      <a:pt x="26" y="46"/>
                      <a:pt x="26" y="45"/>
                      <a:pt x="26" y="45"/>
                    </a:cubicBezTo>
                    <a:cubicBezTo>
                      <a:pt x="26" y="44"/>
                      <a:pt x="25" y="43"/>
                      <a:pt x="25" y="42"/>
                    </a:cubicBezTo>
                    <a:cubicBezTo>
                      <a:pt x="25" y="41"/>
                      <a:pt x="24" y="41"/>
                      <a:pt x="24" y="40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25" y="39"/>
                      <a:pt x="25" y="39"/>
                      <a:pt x="25" y="38"/>
                    </a:cubicBezTo>
                    <a:cubicBezTo>
                      <a:pt x="25" y="38"/>
                      <a:pt x="26" y="38"/>
                      <a:pt x="26" y="38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7" y="37"/>
                      <a:pt x="27" y="36"/>
                      <a:pt x="27" y="36"/>
                    </a:cubicBezTo>
                    <a:cubicBezTo>
                      <a:pt x="27" y="35"/>
                      <a:pt x="28" y="33"/>
                      <a:pt x="28" y="32"/>
                    </a:cubicBezTo>
                    <a:cubicBezTo>
                      <a:pt x="28" y="32"/>
                      <a:pt x="28" y="31"/>
                      <a:pt x="28" y="31"/>
                    </a:cubicBezTo>
                    <a:cubicBezTo>
                      <a:pt x="28" y="30"/>
                      <a:pt x="29" y="30"/>
                      <a:pt x="29" y="29"/>
                    </a:cubicBezTo>
                    <a:cubicBezTo>
                      <a:pt x="28" y="30"/>
                      <a:pt x="28" y="30"/>
                      <a:pt x="28" y="31"/>
                    </a:cubicBezTo>
                    <a:cubicBezTo>
                      <a:pt x="28" y="31"/>
                      <a:pt x="28" y="32"/>
                      <a:pt x="27" y="32"/>
                    </a:cubicBezTo>
                    <a:cubicBezTo>
                      <a:pt x="27" y="33"/>
                      <a:pt x="27" y="34"/>
                      <a:pt x="26" y="35"/>
                    </a:cubicBezTo>
                    <a:cubicBezTo>
                      <a:pt x="26" y="36"/>
                      <a:pt x="26" y="36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8"/>
                      <a:pt x="24" y="38"/>
                    </a:cubicBezTo>
                    <a:cubicBezTo>
                      <a:pt x="24" y="38"/>
                      <a:pt x="24" y="38"/>
                      <a:pt x="24" y="39"/>
                    </a:cubicBezTo>
                    <a:cubicBezTo>
                      <a:pt x="24" y="38"/>
                      <a:pt x="24" y="38"/>
                      <a:pt x="24" y="37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1"/>
                      <a:pt x="23" y="29"/>
                      <a:pt x="23" y="27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2" y="26"/>
                      <a:pt x="22" y="25"/>
                      <a:pt x="22" y="25"/>
                    </a:cubicBezTo>
                    <a:cubicBezTo>
                      <a:pt x="22" y="24"/>
                      <a:pt x="22" y="23"/>
                      <a:pt x="22" y="22"/>
                    </a:cubicBezTo>
                    <a:cubicBezTo>
                      <a:pt x="23" y="21"/>
                      <a:pt x="23" y="21"/>
                      <a:pt x="23" y="20"/>
                    </a:cubicBezTo>
                    <a:cubicBezTo>
                      <a:pt x="23" y="19"/>
                      <a:pt x="23" y="18"/>
                      <a:pt x="24" y="17"/>
                    </a:cubicBezTo>
                    <a:cubicBezTo>
                      <a:pt x="23" y="19"/>
                      <a:pt x="22" y="20"/>
                      <a:pt x="22" y="22"/>
                    </a:cubicBezTo>
                    <a:cubicBezTo>
                      <a:pt x="22" y="23"/>
                      <a:pt x="22" y="24"/>
                      <a:pt x="22" y="25"/>
                    </a:cubicBezTo>
                    <a:close/>
                    <a:moveTo>
                      <a:pt x="14" y="21"/>
                    </a:move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22" name="Freeform 2152"/>
              <p:cNvSpPr/>
              <p:nvPr/>
            </p:nvSpPr>
            <p:spPr>
              <a:xfrm>
                <a:off x="7953352" y="2662250"/>
                <a:ext cx="90488" cy="371478"/>
              </a:xfrm>
              <a:custGeom>
                <a:avLst/>
                <a:gdLst>
                  <a:gd name="txL" fmla="*/ 0 w 24"/>
                  <a:gd name="txT" fmla="*/ 0 h 99"/>
                  <a:gd name="txR" fmla="*/ 24 w 24"/>
                  <a:gd name="txB" fmla="*/ 99 h 99"/>
                </a:gdLst>
                <a:ahLst/>
                <a:cxnLst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24" h="99">
                    <a:moveTo>
                      <a:pt x="0" y="27"/>
                    </a:moveTo>
                    <a:cubicBezTo>
                      <a:pt x="0" y="29"/>
                      <a:pt x="0" y="30"/>
                      <a:pt x="0" y="32"/>
                    </a:cubicBezTo>
                    <a:cubicBezTo>
                      <a:pt x="1" y="38"/>
                      <a:pt x="2" y="43"/>
                      <a:pt x="4" y="49"/>
                    </a:cubicBezTo>
                    <a:cubicBezTo>
                      <a:pt x="7" y="58"/>
                      <a:pt x="12" y="65"/>
                      <a:pt x="15" y="73"/>
                    </a:cubicBezTo>
                    <a:cubicBezTo>
                      <a:pt x="18" y="79"/>
                      <a:pt x="18" y="84"/>
                      <a:pt x="18" y="90"/>
                    </a:cubicBezTo>
                    <a:cubicBezTo>
                      <a:pt x="18" y="93"/>
                      <a:pt x="18" y="96"/>
                      <a:pt x="19" y="99"/>
                    </a:cubicBezTo>
                    <a:cubicBezTo>
                      <a:pt x="19" y="93"/>
                      <a:pt x="21" y="86"/>
                      <a:pt x="21" y="83"/>
                    </a:cubicBezTo>
                    <a:cubicBezTo>
                      <a:pt x="24" y="67"/>
                      <a:pt x="18" y="53"/>
                      <a:pt x="15" y="38"/>
                    </a:cubicBezTo>
                    <a:cubicBezTo>
                      <a:pt x="14" y="31"/>
                      <a:pt x="14" y="24"/>
                      <a:pt x="14" y="17"/>
                    </a:cubicBezTo>
                    <a:cubicBezTo>
                      <a:pt x="13" y="12"/>
                      <a:pt x="14" y="6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0" y="10"/>
                      <a:pt x="5" y="18"/>
                      <a:pt x="0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23" name="Picture 2153"/>
              <p:cNvPicPr>
                <a:picLocks noChangeAspect="1"/>
              </p:cNvPicPr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7893026" y="2746388"/>
                <a:ext cx="146051" cy="304802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24" name="Freeform 2155"/>
              <p:cNvSpPr/>
              <p:nvPr/>
            </p:nvSpPr>
            <p:spPr>
              <a:xfrm>
                <a:off x="8016852" y="2730513"/>
                <a:ext cx="79375" cy="157164"/>
              </a:xfrm>
              <a:custGeom>
                <a:avLst/>
                <a:gdLst>
                  <a:gd name="txL" fmla="*/ 0 w 21"/>
                  <a:gd name="txT" fmla="*/ 0 h 42"/>
                  <a:gd name="txR" fmla="*/ 21 w 21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42">
                    <a:moveTo>
                      <a:pt x="1" y="22"/>
                    </a:moveTo>
                    <a:cubicBezTo>
                      <a:pt x="0" y="29"/>
                      <a:pt x="2" y="35"/>
                      <a:pt x="4" y="42"/>
                    </a:cubicBezTo>
                    <a:cubicBezTo>
                      <a:pt x="4" y="39"/>
                      <a:pt x="4" y="35"/>
                      <a:pt x="5" y="32"/>
                    </a:cubicBezTo>
                    <a:cubicBezTo>
                      <a:pt x="6" y="27"/>
                      <a:pt x="10" y="25"/>
                      <a:pt x="14" y="23"/>
                    </a:cubicBezTo>
                    <a:cubicBezTo>
                      <a:pt x="16" y="22"/>
                      <a:pt x="19" y="21"/>
                      <a:pt x="21" y="19"/>
                    </a:cubicBezTo>
                    <a:cubicBezTo>
                      <a:pt x="17" y="12"/>
                      <a:pt x="12" y="6"/>
                      <a:pt x="7" y="0"/>
                    </a:cubicBezTo>
                    <a:cubicBezTo>
                      <a:pt x="2" y="5"/>
                      <a:pt x="2" y="16"/>
                      <a:pt x="1" y="2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25" name="Freeform 2156"/>
              <p:cNvSpPr/>
              <p:nvPr/>
            </p:nvSpPr>
            <p:spPr>
              <a:xfrm>
                <a:off x="7904139" y="2873389"/>
                <a:ext cx="131763" cy="333377"/>
              </a:xfrm>
              <a:custGeom>
                <a:avLst/>
                <a:gdLst>
                  <a:gd name="txL" fmla="*/ 0 w 35"/>
                  <a:gd name="txT" fmla="*/ 0 h 89"/>
                  <a:gd name="txR" fmla="*/ 35 w 35"/>
                  <a:gd name="txB" fmla="*/ 89 h 8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89">
                    <a:moveTo>
                      <a:pt x="32" y="43"/>
                    </a:moveTo>
                    <a:cubicBezTo>
                      <a:pt x="30" y="41"/>
                      <a:pt x="26" y="37"/>
                      <a:pt x="25" y="34"/>
                    </a:cubicBezTo>
                    <a:cubicBezTo>
                      <a:pt x="22" y="30"/>
                      <a:pt x="18" y="28"/>
                      <a:pt x="14" y="25"/>
                    </a:cubicBezTo>
                    <a:cubicBezTo>
                      <a:pt x="7" y="18"/>
                      <a:pt x="2" y="1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0"/>
                      <a:pt x="2" y="21"/>
                      <a:pt x="7" y="31"/>
                    </a:cubicBezTo>
                    <a:cubicBezTo>
                      <a:pt x="10" y="37"/>
                      <a:pt x="20" y="48"/>
                      <a:pt x="31" y="48"/>
                    </a:cubicBezTo>
                    <a:cubicBezTo>
                      <a:pt x="34" y="55"/>
                      <a:pt x="32" y="60"/>
                      <a:pt x="31" y="66"/>
                    </a:cubicBezTo>
                    <a:cubicBezTo>
                      <a:pt x="30" y="71"/>
                      <a:pt x="29" y="74"/>
                      <a:pt x="29" y="79"/>
                    </a:cubicBezTo>
                    <a:cubicBezTo>
                      <a:pt x="29" y="83"/>
                      <a:pt x="30" y="86"/>
                      <a:pt x="31" y="89"/>
                    </a:cubicBezTo>
                    <a:cubicBezTo>
                      <a:pt x="32" y="88"/>
                      <a:pt x="33" y="88"/>
                      <a:pt x="35" y="88"/>
                    </a:cubicBezTo>
                    <a:cubicBezTo>
                      <a:pt x="33" y="85"/>
                      <a:pt x="31" y="82"/>
                      <a:pt x="30" y="79"/>
                    </a:cubicBezTo>
                    <a:cubicBezTo>
                      <a:pt x="30" y="75"/>
                      <a:pt x="31" y="70"/>
                      <a:pt x="32" y="66"/>
                    </a:cubicBezTo>
                    <a:cubicBezTo>
                      <a:pt x="33" y="60"/>
                      <a:pt x="35" y="53"/>
                      <a:pt x="33" y="48"/>
                    </a:cubicBezTo>
                    <a:cubicBezTo>
                      <a:pt x="32" y="47"/>
                      <a:pt x="32" y="45"/>
                      <a:pt x="32" y="4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26" name="Freeform 2157"/>
              <p:cNvSpPr>
                <a:spLocks noEditPoints="1"/>
              </p:cNvSpPr>
              <p:nvPr/>
            </p:nvSpPr>
            <p:spPr>
              <a:xfrm>
                <a:off x="7912077" y="2678125"/>
                <a:ext cx="190501" cy="371478"/>
              </a:xfrm>
              <a:custGeom>
                <a:avLst/>
                <a:gdLst>
                  <a:gd name="txL" fmla="*/ 0 w 51"/>
                  <a:gd name="txT" fmla="*/ 0 h 99"/>
                  <a:gd name="txR" fmla="*/ 51 w 51"/>
                  <a:gd name="txB" fmla="*/ 99 h 9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99">
                    <a:moveTo>
                      <a:pt x="41" y="60"/>
                    </a:moveTo>
                    <a:cubicBezTo>
                      <a:pt x="40" y="60"/>
                      <a:pt x="40" y="61"/>
                      <a:pt x="39" y="62"/>
                    </a:cubicBezTo>
                    <a:cubicBezTo>
                      <a:pt x="38" y="64"/>
                      <a:pt x="38" y="64"/>
                      <a:pt x="38" y="64"/>
                    </a:cubicBezTo>
                    <a:cubicBezTo>
                      <a:pt x="37" y="67"/>
                      <a:pt x="36" y="69"/>
                      <a:pt x="35" y="72"/>
                    </a:cubicBezTo>
                    <a:cubicBezTo>
                      <a:pt x="35" y="70"/>
                      <a:pt x="35" y="69"/>
                      <a:pt x="35" y="67"/>
                    </a:cubicBezTo>
                    <a:cubicBezTo>
                      <a:pt x="35" y="65"/>
                      <a:pt x="35" y="63"/>
                      <a:pt x="34" y="61"/>
                    </a:cubicBezTo>
                    <a:cubicBezTo>
                      <a:pt x="34" y="59"/>
                      <a:pt x="34" y="56"/>
                      <a:pt x="33" y="54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3" y="53"/>
                      <a:pt x="33" y="51"/>
                      <a:pt x="33" y="50"/>
                    </a:cubicBezTo>
                    <a:cubicBezTo>
                      <a:pt x="32" y="49"/>
                      <a:pt x="33" y="48"/>
                      <a:pt x="33" y="47"/>
                    </a:cubicBezTo>
                    <a:cubicBezTo>
                      <a:pt x="34" y="46"/>
                      <a:pt x="34" y="45"/>
                      <a:pt x="35" y="44"/>
                    </a:cubicBezTo>
                    <a:cubicBezTo>
                      <a:pt x="36" y="43"/>
                      <a:pt x="37" y="42"/>
                      <a:pt x="38" y="41"/>
                    </a:cubicBezTo>
                    <a:cubicBezTo>
                      <a:pt x="39" y="40"/>
                      <a:pt x="39" y="40"/>
                      <a:pt x="39" y="40"/>
                    </a:cubicBezTo>
                    <a:cubicBezTo>
                      <a:pt x="39" y="40"/>
                      <a:pt x="39" y="40"/>
                      <a:pt x="39" y="40"/>
                    </a:cubicBezTo>
                    <a:cubicBezTo>
                      <a:pt x="40" y="39"/>
                      <a:pt x="40" y="39"/>
                      <a:pt x="41" y="39"/>
                    </a:cubicBezTo>
                    <a:cubicBezTo>
                      <a:pt x="42" y="38"/>
                      <a:pt x="43" y="37"/>
                      <a:pt x="44" y="37"/>
                    </a:cubicBezTo>
                    <a:cubicBezTo>
                      <a:pt x="45" y="36"/>
                      <a:pt x="46" y="35"/>
                      <a:pt x="48" y="35"/>
                    </a:cubicBezTo>
                    <a:cubicBezTo>
                      <a:pt x="45" y="36"/>
                      <a:pt x="43" y="37"/>
                      <a:pt x="40" y="38"/>
                    </a:cubicBezTo>
                    <a:cubicBezTo>
                      <a:pt x="40" y="38"/>
                      <a:pt x="39" y="38"/>
                      <a:pt x="39" y="39"/>
                    </a:cubicBezTo>
                    <a:cubicBezTo>
                      <a:pt x="38" y="39"/>
                      <a:pt x="38" y="39"/>
                      <a:pt x="38" y="39"/>
                    </a:cubicBezTo>
                    <a:cubicBezTo>
                      <a:pt x="37" y="40"/>
                      <a:pt x="37" y="40"/>
                      <a:pt x="37" y="40"/>
                    </a:cubicBezTo>
                    <a:cubicBezTo>
                      <a:pt x="36" y="41"/>
                      <a:pt x="35" y="42"/>
                      <a:pt x="34" y="43"/>
                    </a:cubicBezTo>
                    <a:cubicBezTo>
                      <a:pt x="33" y="44"/>
                      <a:pt x="32" y="45"/>
                      <a:pt x="31" y="46"/>
                    </a:cubicBezTo>
                    <a:cubicBezTo>
                      <a:pt x="31" y="46"/>
                      <a:pt x="31" y="47"/>
                      <a:pt x="31" y="47"/>
                    </a:cubicBezTo>
                    <a:cubicBezTo>
                      <a:pt x="31" y="46"/>
                      <a:pt x="31" y="46"/>
                      <a:pt x="31" y="45"/>
                    </a:cubicBezTo>
                    <a:cubicBezTo>
                      <a:pt x="30" y="44"/>
                      <a:pt x="30" y="44"/>
                      <a:pt x="30" y="43"/>
                    </a:cubicBezTo>
                    <a:cubicBezTo>
                      <a:pt x="30" y="42"/>
                      <a:pt x="30" y="41"/>
                      <a:pt x="30" y="39"/>
                    </a:cubicBezTo>
                    <a:cubicBezTo>
                      <a:pt x="29" y="37"/>
                      <a:pt x="29" y="34"/>
                      <a:pt x="30" y="31"/>
                    </a:cubicBezTo>
                    <a:cubicBezTo>
                      <a:pt x="30" y="30"/>
                      <a:pt x="30" y="29"/>
                      <a:pt x="30" y="27"/>
                    </a:cubicBezTo>
                    <a:cubicBezTo>
                      <a:pt x="30" y="26"/>
                      <a:pt x="31" y="25"/>
                      <a:pt x="31" y="23"/>
                    </a:cubicBezTo>
                    <a:cubicBezTo>
                      <a:pt x="31" y="22"/>
                      <a:pt x="32" y="21"/>
                      <a:pt x="32" y="20"/>
                    </a:cubicBezTo>
                    <a:cubicBezTo>
                      <a:pt x="32" y="18"/>
                      <a:pt x="33" y="17"/>
                      <a:pt x="33" y="16"/>
                    </a:cubicBezTo>
                    <a:cubicBezTo>
                      <a:pt x="32" y="18"/>
                      <a:pt x="31" y="21"/>
                      <a:pt x="30" y="23"/>
                    </a:cubicBezTo>
                    <a:cubicBezTo>
                      <a:pt x="29" y="26"/>
                      <a:pt x="28" y="28"/>
                      <a:pt x="28" y="31"/>
                    </a:cubicBezTo>
                    <a:cubicBezTo>
                      <a:pt x="28" y="33"/>
                      <a:pt x="28" y="35"/>
                      <a:pt x="28" y="36"/>
                    </a:cubicBezTo>
                    <a:cubicBezTo>
                      <a:pt x="27" y="34"/>
                      <a:pt x="27" y="33"/>
                      <a:pt x="26" y="31"/>
                    </a:cubicBezTo>
                    <a:cubicBezTo>
                      <a:pt x="26" y="29"/>
                      <a:pt x="26" y="27"/>
                      <a:pt x="25" y="25"/>
                    </a:cubicBezTo>
                    <a:cubicBezTo>
                      <a:pt x="25" y="21"/>
                      <a:pt x="25" y="17"/>
                      <a:pt x="24" y="12"/>
                    </a:cubicBezTo>
                    <a:cubicBezTo>
                      <a:pt x="24" y="8"/>
                      <a:pt x="24" y="4"/>
                      <a:pt x="24" y="0"/>
                    </a:cubicBezTo>
                    <a:cubicBezTo>
                      <a:pt x="24" y="8"/>
                      <a:pt x="23" y="17"/>
                      <a:pt x="24" y="25"/>
                    </a:cubicBezTo>
                    <a:cubicBezTo>
                      <a:pt x="24" y="27"/>
                      <a:pt x="25" y="29"/>
                      <a:pt x="25" y="31"/>
                    </a:cubicBezTo>
                    <a:cubicBezTo>
                      <a:pt x="25" y="33"/>
                      <a:pt x="26" y="35"/>
                      <a:pt x="26" y="37"/>
                    </a:cubicBezTo>
                    <a:cubicBezTo>
                      <a:pt x="27" y="41"/>
                      <a:pt x="28" y="45"/>
                      <a:pt x="29" y="49"/>
                    </a:cubicBezTo>
                    <a:cubicBezTo>
                      <a:pt x="30" y="53"/>
                      <a:pt x="31" y="57"/>
                      <a:pt x="32" y="61"/>
                    </a:cubicBezTo>
                    <a:cubicBezTo>
                      <a:pt x="32" y="63"/>
                      <a:pt x="33" y="65"/>
                      <a:pt x="33" y="67"/>
                    </a:cubicBezTo>
                    <a:cubicBezTo>
                      <a:pt x="33" y="69"/>
                      <a:pt x="33" y="71"/>
                      <a:pt x="32" y="73"/>
                    </a:cubicBezTo>
                    <a:cubicBezTo>
                      <a:pt x="32" y="75"/>
                      <a:pt x="32" y="77"/>
                      <a:pt x="31" y="79"/>
                    </a:cubicBezTo>
                    <a:cubicBezTo>
                      <a:pt x="31" y="80"/>
                      <a:pt x="30" y="82"/>
                      <a:pt x="30" y="83"/>
                    </a:cubicBezTo>
                    <a:cubicBezTo>
                      <a:pt x="30" y="81"/>
                      <a:pt x="29" y="79"/>
                      <a:pt x="29" y="76"/>
                    </a:cubicBezTo>
                    <a:cubicBezTo>
                      <a:pt x="29" y="75"/>
                      <a:pt x="28" y="74"/>
                      <a:pt x="28" y="72"/>
                    </a:cubicBezTo>
                    <a:cubicBezTo>
                      <a:pt x="28" y="71"/>
                      <a:pt x="27" y="69"/>
                      <a:pt x="27" y="68"/>
                    </a:cubicBezTo>
                    <a:cubicBezTo>
                      <a:pt x="25" y="65"/>
                      <a:pt x="24" y="62"/>
                      <a:pt x="22" y="60"/>
                    </a:cubicBezTo>
                    <a:cubicBezTo>
                      <a:pt x="21" y="57"/>
                      <a:pt x="19" y="55"/>
                      <a:pt x="18" y="52"/>
                    </a:cubicBezTo>
                    <a:cubicBezTo>
                      <a:pt x="17" y="49"/>
                      <a:pt x="15" y="47"/>
                      <a:pt x="14" y="44"/>
                    </a:cubicBezTo>
                    <a:cubicBezTo>
                      <a:pt x="13" y="41"/>
                      <a:pt x="13" y="38"/>
                      <a:pt x="12" y="35"/>
                    </a:cubicBezTo>
                    <a:cubicBezTo>
                      <a:pt x="12" y="32"/>
                      <a:pt x="11" y="29"/>
                      <a:pt x="11" y="26"/>
                    </a:cubicBezTo>
                    <a:cubicBezTo>
                      <a:pt x="11" y="32"/>
                      <a:pt x="12" y="38"/>
                      <a:pt x="14" y="44"/>
                    </a:cubicBezTo>
                    <a:cubicBezTo>
                      <a:pt x="14" y="47"/>
                      <a:pt x="16" y="50"/>
                      <a:pt x="17" y="52"/>
                    </a:cubicBezTo>
                    <a:cubicBezTo>
                      <a:pt x="18" y="55"/>
                      <a:pt x="20" y="58"/>
                      <a:pt x="21" y="60"/>
                    </a:cubicBezTo>
                    <a:cubicBezTo>
                      <a:pt x="23" y="63"/>
                      <a:pt x="24" y="66"/>
                      <a:pt x="25" y="68"/>
                    </a:cubicBezTo>
                    <a:cubicBezTo>
                      <a:pt x="25" y="70"/>
                      <a:pt x="26" y="71"/>
                      <a:pt x="26" y="72"/>
                    </a:cubicBezTo>
                    <a:cubicBezTo>
                      <a:pt x="26" y="74"/>
                      <a:pt x="27" y="75"/>
                      <a:pt x="27" y="77"/>
                    </a:cubicBezTo>
                    <a:cubicBezTo>
                      <a:pt x="27" y="80"/>
                      <a:pt x="28" y="83"/>
                      <a:pt x="28" y="86"/>
                    </a:cubicBezTo>
                    <a:cubicBezTo>
                      <a:pt x="28" y="87"/>
                      <a:pt x="29" y="88"/>
                      <a:pt x="29" y="90"/>
                    </a:cubicBezTo>
                    <a:cubicBezTo>
                      <a:pt x="29" y="90"/>
                      <a:pt x="29" y="91"/>
                      <a:pt x="29" y="91"/>
                    </a:cubicBezTo>
                    <a:cubicBezTo>
                      <a:pt x="29" y="91"/>
                      <a:pt x="29" y="92"/>
                      <a:pt x="29" y="92"/>
                    </a:cubicBezTo>
                    <a:cubicBezTo>
                      <a:pt x="27" y="89"/>
                      <a:pt x="25" y="87"/>
                      <a:pt x="23" y="85"/>
                    </a:cubicBezTo>
                    <a:cubicBezTo>
                      <a:pt x="21" y="84"/>
                      <a:pt x="20" y="82"/>
                      <a:pt x="18" y="81"/>
                    </a:cubicBezTo>
                    <a:cubicBezTo>
                      <a:pt x="17" y="79"/>
                      <a:pt x="15" y="78"/>
                      <a:pt x="13" y="77"/>
                    </a:cubicBezTo>
                    <a:cubicBezTo>
                      <a:pt x="10" y="74"/>
                      <a:pt x="7" y="71"/>
                      <a:pt x="5" y="68"/>
                    </a:cubicBezTo>
                    <a:cubicBezTo>
                      <a:pt x="4" y="66"/>
                      <a:pt x="3" y="64"/>
                      <a:pt x="2" y="62"/>
                    </a:cubicBezTo>
                    <a:cubicBezTo>
                      <a:pt x="1" y="60"/>
                      <a:pt x="0" y="58"/>
                      <a:pt x="0" y="56"/>
                    </a:cubicBezTo>
                    <a:cubicBezTo>
                      <a:pt x="1" y="60"/>
                      <a:pt x="2" y="64"/>
                      <a:pt x="4" y="68"/>
                    </a:cubicBezTo>
                    <a:cubicBezTo>
                      <a:pt x="5" y="70"/>
                      <a:pt x="6" y="72"/>
                      <a:pt x="8" y="73"/>
                    </a:cubicBezTo>
                    <a:cubicBezTo>
                      <a:pt x="8" y="74"/>
                      <a:pt x="9" y="75"/>
                      <a:pt x="10" y="76"/>
                    </a:cubicBezTo>
                    <a:cubicBezTo>
                      <a:pt x="10" y="76"/>
                      <a:pt x="11" y="76"/>
                      <a:pt x="11" y="77"/>
                    </a:cubicBezTo>
                    <a:cubicBezTo>
                      <a:pt x="11" y="77"/>
                      <a:pt x="12" y="78"/>
                      <a:pt x="12" y="78"/>
                    </a:cubicBezTo>
                    <a:cubicBezTo>
                      <a:pt x="16" y="80"/>
                      <a:pt x="19" y="83"/>
                      <a:pt x="21" y="86"/>
                    </a:cubicBezTo>
                    <a:cubicBezTo>
                      <a:pt x="23" y="88"/>
                      <a:pt x="24" y="89"/>
                      <a:pt x="26" y="91"/>
                    </a:cubicBezTo>
                    <a:cubicBezTo>
                      <a:pt x="27" y="92"/>
                      <a:pt x="28" y="94"/>
                      <a:pt x="29" y="95"/>
                    </a:cubicBezTo>
                    <a:cubicBezTo>
                      <a:pt x="29" y="96"/>
                      <a:pt x="29" y="97"/>
                      <a:pt x="29" y="98"/>
                    </a:cubicBezTo>
                    <a:cubicBezTo>
                      <a:pt x="29" y="99"/>
                      <a:pt x="29" y="99"/>
                      <a:pt x="30" y="99"/>
                    </a:cubicBezTo>
                    <a:cubicBezTo>
                      <a:pt x="31" y="99"/>
                      <a:pt x="32" y="99"/>
                      <a:pt x="32" y="98"/>
                    </a:cubicBezTo>
                    <a:cubicBezTo>
                      <a:pt x="32" y="96"/>
                      <a:pt x="32" y="94"/>
                      <a:pt x="32" y="92"/>
                    </a:cubicBezTo>
                    <a:cubicBezTo>
                      <a:pt x="32" y="90"/>
                      <a:pt x="32" y="89"/>
                      <a:pt x="32" y="88"/>
                    </a:cubicBezTo>
                    <a:cubicBezTo>
                      <a:pt x="32" y="88"/>
                      <a:pt x="33" y="88"/>
                      <a:pt x="33" y="87"/>
                    </a:cubicBezTo>
                    <a:cubicBezTo>
                      <a:pt x="34" y="87"/>
                      <a:pt x="35" y="86"/>
                      <a:pt x="36" y="86"/>
                    </a:cubicBezTo>
                    <a:cubicBezTo>
                      <a:pt x="36" y="86"/>
                      <a:pt x="36" y="85"/>
                      <a:pt x="37" y="85"/>
                    </a:cubicBezTo>
                    <a:cubicBezTo>
                      <a:pt x="38" y="85"/>
                      <a:pt x="38" y="85"/>
                      <a:pt x="38" y="85"/>
                    </a:cubicBezTo>
                    <a:cubicBezTo>
                      <a:pt x="38" y="85"/>
                      <a:pt x="38" y="84"/>
                      <a:pt x="38" y="84"/>
                    </a:cubicBezTo>
                    <a:cubicBezTo>
                      <a:pt x="39" y="84"/>
                      <a:pt x="40" y="83"/>
                      <a:pt x="41" y="82"/>
                    </a:cubicBezTo>
                    <a:cubicBezTo>
                      <a:pt x="42" y="81"/>
                      <a:pt x="44" y="79"/>
                      <a:pt x="45" y="78"/>
                    </a:cubicBezTo>
                    <a:cubicBezTo>
                      <a:pt x="46" y="77"/>
                      <a:pt x="46" y="76"/>
                      <a:pt x="47" y="75"/>
                    </a:cubicBezTo>
                    <a:cubicBezTo>
                      <a:pt x="48" y="74"/>
                      <a:pt x="48" y="74"/>
                      <a:pt x="49" y="73"/>
                    </a:cubicBezTo>
                    <a:cubicBezTo>
                      <a:pt x="48" y="73"/>
                      <a:pt x="47" y="74"/>
                      <a:pt x="47" y="75"/>
                    </a:cubicBezTo>
                    <a:cubicBezTo>
                      <a:pt x="46" y="76"/>
                      <a:pt x="45" y="76"/>
                      <a:pt x="44" y="77"/>
                    </a:cubicBezTo>
                    <a:cubicBezTo>
                      <a:pt x="43" y="78"/>
                      <a:pt x="41" y="80"/>
                      <a:pt x="40" y="81"/>
                    </a:cubicBezTo>
                    <a:cubicBezTo>
                      <a:pt x="39" y="82"/>
                      <a:pt x="38" y="82"/>
                      <a:pt x="37" y="83"/>
                    </a:cubicBezTo>
                    <a:cubicBezTo>
                      <a:pt x="37" y="83"/>
                      <a:pt x="37" y="83"/>
                      <a:pt x="37" y="83"/>
                    </a:cubicBezTo>
                    <a:cubicBezTo>
                      <a:pt x="36" y="83"/>
                      <a:pt x="36" y="83"/>
                      <a:pt x="36" y="83"/>
                    </a:cubicBezTo>
                    <a:cubicBezTo>
                      <a:pt x="36" y="84"/>
                      <a:pt x="35" y="84"/>
                      <a:pt x="35" y="84"/>
                    </a:cubicBezTo>
                    <a:cubicBezTo>
                      <a:pt x="34" y="84"/>
                      <a:pt x="33" y="85"/>
                      <a:pt x="33" y="85"/>
                    </a:cubicBezTo>
                    <a:cubicBezTo>
                      <a:pt x="33" y="84"/>
                      <a:pt x="33" y="83"/>
                      <a:pt x="33" y="83"/>
                    </a:cubicBezTo>
                    <a:cubicBezTo>
                      <a:pt x="36" y="74"/>
                      <a:pt x="36" y="74"/>
                      <a:pt x="36" y="74"/>
                    </a:cubicBezTo>
                    <a:cubicBezTo>
                      <a:pt x="38" y="71"/>
                      <a:pt x="39" y="68"/>
                      <a:pt x="40" y="65"/>
                    </a:cubicBezTo>
                    <a:cubicBezTo>
                      <a:pt x="41" y="63"/>
                      <a:pt x="41" y="63"/>
                      <a:pt x="41" y="63"/>
                    </a:cubicBezTo>
                    <a:cubicBezTo>
                      <a:pt x="41" y="62"/>
                      <a:pt x="41" y="61"/>
                      <a:pt x="42" y="60"/>
                    </a:cubicBezTo>
                    <a:cubicBezTo>
                      <a:pt x="42" y="59"/>
                      <a:pt x="43" y="57"/>
                      <a:pt x="44" y="56"/>
                    </a:cubicBezTo>
                    <a:cubicBezTo>
                      <a:pt x="45" y="55"/>
                      <a:pt x="46" y="53"/>
                      <a:pt x="47" y="52"/>
                    </a:cubicBezTo>
                    <a:cubicBezTo>
                      <a:pt x="48" y="51"/>
                      <a:pt x="49" y="50"/>
                      <a:pt x="51" y="48"/>
                    </a:cubicBezTo>
                    <a:cubicBezTo>
                      <a:pt x="48" y="50"/>
                      <a:pt x="45" y="53"/>
                      <a:pt x="43" y="55"/>
                    </a:cubicBezTo>
                    <a:cubicBezTo>
                      <a:pt x="42" y="57"/>
                      <a:pt x="41" y="58"/>
                      <a:pt x="41" y="60"/>
                    </a:cubicBezTo>
                    <a:close/>
                    <a:moveTo>
                      <a:pt x="31" y="47"/>
                    </a:moveTo>
                    <a:cubicBezTo>
                      <a:pt x="31" y="47"/>
                      <a:pt x="31" y="47"/>
                      <a:pt x="31" y="47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1" y="47"/>
                      <a:pt x="31" y="47"/>
                      <a:pt x="31" y="4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27" name="Freeform 2158"/>
              <p:cNvSpPr/>
              <p:nvPr/>
            </p:nvSpPr>
            <p:spPr>
              <a:xfrm>
                <a:off x="7419949" y="3382980"/>
                <a:ext cx="304802" cy="219077"/>
              </a:xfrm>
              <a:custGeom>
                <a:avLst/>
                <a:gdLst>
                  <a:gd name="txL" fmla="*/ 0 w 81"/>
                  <a:gd name="txT" fmla="*/ 0 h 58"/>
                  <a:gd name="txR" fmla="*/ 81 w 81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1" h="58">
                    <a:moveTo>
                      <a:pt x="12" y="27"/>
                    </a:moveTo>
                    <a:cubicBezTo>
                      <a:pt x="14" y="28"/>
                      <a:pt x="15" y="29"/>
                      <a:pt x="17" y="30"/>
                    </a:cubicBezTo>
                    <a:cubicBezTo>
                      <a:pt x="22" y="33"/>
                      <a:pt x="27" y="35"/>
                      <a:pt x="33" y="38"/>
                    </a:cubicBezTo>
                    <a:cubicBezTo>
                      <a:pt x="41" y="41"/>
                      <a:pt x="50" y="42"/>
                      <a:pt x="58" y="44"/>
                    </a:cubicBezTo>
                    <a:cubicBezTo>
                      <a:pt x="64" y="46"/>
                      <a:pt x="68" y="49"/>
                      <a:pt x="73" y="52"/>
                    </a:cubicBezTo>
                    <a:cubicBezTo>
                      <a:pt x="75" y="54"/>
                      <a:pt x="78" y="57"/>
                      <a:pt x="81" y="58"/>
                    </a:cubicBezTo>
                    <a:cubicBezTo>
                      <a:pt x="76" y="54"/>
                      <a:pt x="72" y="48"/>
                      <a:pt x="70" y="46"/>
                    </a:cubicBezTo>
                    <a:cubicBezTo>
                      <a:pt x="59" y="34"/>
                      <a:pt x="44" y="29"/>
                      <a:pt x="31" y="22"/>
                    </a:cubicBezTo>
                    <a:cubicBezTo>
                      <a:pt x="25" y="18"/>
                      <a:pt x="19" y="14"/>
                      <a:pt x="14" y="10"/>
                    </a:cubicBezTo>
                    <a:cubicBezTo>
                      <a:pt x="9" y="7"/>
                      <a:pt x="5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" y="8"/>
                      <a:pt x="9" y="17"/>
                      <a:pt x="12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28" name="Freeform 2161"/>
              <p:cNvSpPr/>
              <p:nvPr/>
            </p:nvSpPr>
            <p:spPr>
              <a:xfrm>
                <a:off x="7499324" y="3390918"/>
                <a:ext cx="115888" cy="112713"/>
              </a:xfrm>
              <a:custGeom>
                <a:avLst/>
                <a:gdLst>
                  <a:gd name="txL" fmla="*/ 0 w 31"/>
                  <a:gd name="txT" fmla="*/ 0 h 30"/>
                  <a:gd name="txR" fmla="*/ 31 w 31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30">
                    <a:moveTo>
                      <a:pt x="13" y="19"/>
                    </a:moveTo>
                    <a:cubicBezTo>
                      <a:pt x="18" y="24"/>
                      <a:pt x="25" y="27"/>
                      <a:pt x="31" y="30"/>
                    </a:cubicBezTo>
                    <a:cubicBezTo>
                      <a:pt x="28" y="28"/>
                      <a:pt x="25" y="25"/>
                      <a:pt x="23" y="22"/>
                    </a:cubicBezTo>
                    <a:cubicBezTo>
                      <a:pt x="20" y="19"/>
                      <a:pt x="21" y="14"/>
                      <a:pt x="22" y="10"/>
                    </a:cubicBezTo>
                    <a:cubicBezTo>
                      <a:pt x="23" y="7"/>
                      <a:pt x="24" y="4"/>
                      <a:pt x="24" y="2"/>
                    </a:cubicBezTo>
                    <a:cubicBezTo>
                      <a:pt x="16" y="0"/>
                      <a:pt x="8" y="1"/>
                      <a:pt x="0" y="1"/>
                    </a:cubicBezTo>
                    <a:cubicBezTo>
                      <a:pt x="1" y="8"/>
                      <a:pt x="9" y="14"/>
                      <a:pt x="13" y="1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29" name="Freeform 2162"/>
              <p:cNvSpPr/>
              <p:nvPr/>
            </p:nvSpPr>
            <p:spPr>
              <a:xfrm>
                <a:off x="7521549" y="3586181"/>
                <a:ext cx="338140" cy="128588"/>
              </a:xfrm>
              <a:custGeom>
                <a:avLst/>
                <a:gdLst>
                  <a:gd name="txL" fmla="*/ 0 w 90"/>
                  <a:gd name="txT" fmla="*/ 0 h 34"/>
                  <a:gd name="txR" fmla="*/ 90 w 90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0" h="34">
                    <a:moveTo>
                      <a:pt x="54" y="4"/>
                    </a:moveTo>
                    <a:cubicBezTo>
                      <a:pt x="51" y="4"/>
                      <a:pt x="45" y="4"/>
                      <a:pt x="42" y="4"/>
                    </a:cubicBezTo>
                    <a:cubicBezTo>
                      <a:pt x="37" y="3"/>
                      <a:pt x="33" y="5"/>
                      <a:pt x="28" y="6"/>
                    </a:cubicBezTo>
                    <a:cubicBezTo>
                      <a:pt x="18" y="7"/>
                      <a:pt x="9" y="6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8"/>
                      <a:pt x="18" y="13"/>
                      <a:pt x="28" y="16"/>
                    </a:cubicBezTo>
                    <a:cubicBezTo>
                      <a:pt x="35" y="17"/>
                      <a:pt x="50" y="16"/>
                      <a:pt x="57" y="8"/>
                    </a:cubicBezTo>
                    <a:cubicBezTo>
                      <a:pt x="65" y="9"/>
                      <a:pt x="67" y="15"/>
                      <a:pt x="71" y="19"/>
                    </a:cubicBezTo>
                    <a:cubicBezTo>
                      <a:pt x="74" y="23"/>
                      <a:pt x="76" y="26"/>
                      <a:pt x="80" y="29"/>
                    </a:cubicBezTo>
                    <a:cubicBezTo>
                      <a:pt x="83" y="31"/>
                      <a:pt x="86" y="32"/>
                      <a:pt x="89" y="34"/>
                    </a:cubicBezTo>
                    <a:cubicBezTo>
                      <a:pt x="89" y="32"/>
                      <a:pt x="89" y="31"/>
                      <a:pt x="90" y="30"/>
                    </a:cubicBezTo>
                    <a:cubicBezTo>
                      <a:pt x="87" y="30"/>
                      <a:pt x="83" y="29"/>
                      <a:pt x="80" y="27"/>
                    </a:cubicBezTo>
                    <a:cubicBezTo>
                      <a:pt x="77" y="25"/>
                      <a:pt x="74" y="21"/>
                      <a:pt x="71" y="18"/>
                    </a:cubicBezTo>
                    <a:cubicBezTo>
                      <a:pt x="67" y="13"/>
                      <a:pt x="63" y="7"/>
                      <a:pt x="58" y="6"/>
                    </a:cubicBezTo>
                    <a:cubicBezTo>
                      <a:pt x="57" y="5"/>
                      <a:pt x="55" y="5"/>
                      <a:pt x="54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30" name="Freeform 2163"/>
              <p:cNvSpPr>
                <a:spLocks noEditPoints="1"/>
              </p:cNvSpPr>
              <p:nvPr/>
            </p:nvSpPr>
            <p:spPr>
              <a:xfrm>
                <a:off x="7431061" y="3390918"/>
                <a:ext cx="307977" cy="222252"/>
              </a:xfrm>
              <a:custGeom>
                <a:avLst/>
                <a:gdLst>
                  <a:gd name="txL" fmla="*/ 0 w 82"/>
                  <a:gd name="txT" fmla="*/ 0 h 59"/>
                  <a:gd name="txR" fmla="*/ 82 w 82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59">
                    <a:moveTo>
                      <a:pt x="57" y="25"/>
                    </a:moveTo>
                    <a:cubicBezTo>
                      <a:pt x="57" y="26"/>
                      <a:pt x="58" y="27"/>
                      <a:pt x="58" y="27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60" y="32"/>
                      <a:pt x="62" y="34"/>
                      <a:pt x="63" y="37"/>
                    </a:cubicBezTo>
                    <a:cubicBezTo>
                      <a:pt x="62" y="36"/>
                      <a:pt x="61" y="35"/>
                      <a:pt x="59" y="34"/>
                    </a:cubicBezTo>
                    <a:cubicBezTo>
                      <a:pt x="58" y="33"/>
                      <a:pt x="56" y="31"/>
                      <a:pt x="54" y="30"/>
                    </a:cubicBezTo>
                    <a:cubicBezTo>
                      <a:pt x="52" y="29"/>
                      <a:pt x="50" y="28"/>
                      <a:pt x="48" y="28"/>
                    </a:cubicBezTo>
                    <a:cubicBezTo>
                      <a:pt x="48" y="27"/>
                      <a:pt x="48" y="27"/>
                      <a:pt x="48" y="27"/>
                    </a:cubicBezTo>
                    <a:cubicBezTo>
                      <a:pt x="46" y="27"/>
                      <a:pt x="45" y="26"/>
                      <a:pt x="44" y="25"/>
                    </a:cubicBezTo>
                    <a:cubicBezTo>
                      <a:pt x="43" y="24"/>
                      <a:pt x="43" y="24"/>
                      <a:pt x="42" y="23"/>
                    </a:cubicBezTo>
                    <a:cubicBezTo>
                      <a:pt x="41" y="22"/>
                      <a:pt x="41" y="20"/>
                      <a:pt x="41" y="19"/>
                    </a:cubicBezTo>
                    <a:cubicBezTo>
                      <a:pt x="41" y="18"/>
                      <a:pt x="41" y="17"/>
                      <a:pt x="41" y="15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1" y="14"/>
                      <a:pt x="41" y="13"/>
                    </a:cubicBezTo>
                    <a:cubicBezTo>
                      <a:pt x="41" y="13"/>
                      <a:pt x="41" y="12"/>
                      <a:pt x="41" y="12"/>
                    </a:cubicBezTo>
                    <a:cubicBezTo>
                      <a:pt x="41" y="10"/>
                      <a:pt x="41" y="9"/>
                      <a:pt x="41" y="8"/>
                    </a:cubicBezTo>
                    <a:cubicBezTo>
                      <a:pt x="41" y="6"/>
                      <a:pt x="42" y="5"/>
                      <a:pt x="42" y="4"/>
                    </a:cubicBezTo>
                    <a:cubicBezTo>
                      <a:pt x="41" y="6"/>
                      <a:pt x="40" y="9"/>
                      <a:pt x="40" y="11"/>
                    </a:cubicBezTo>
                    <a:cubicBezTo>
                      <a:pt x="40" y="12"/>
                      <a:pt x="40" y="13"/>
                      <a:pt x="39" y="13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39" y="17"/>
                      <a:pt x="39" y="18"/>
                      <a:pt x="39" y="19"/>
                    </a:cubicBezTo>
                    <a:cubicBezTo>
                      <a:pt x="40" y="21"/>
                      <a:pt x="40" y="22"/>
                      <a:pt x="40" y="23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0" y="24"/>
                      <a:pt x="40" y="24"/>
                      <a:pt x="39" y="24"/>
                    </a:cubicBezTo>
                    <a:cubicBezTo>
                      <a:pt x="39" y="23"/>
                      <a:pt x="38" y="23"/>
                      <a:pt x="38" y="23"/>
                    </a:cubicBezTo>
                    <a:cubicBezTo>
                      <a:pt x="36" y="22"/>
                      <a:pt x="35" y="21"/>
                      <a:pt x="34" y="21"/>
                    </a:cubicBezTo>
                    <a:cubicBezTo>
                      <a:pt x="32" y="19"/>
                      <a:pt x="30" y="18"/>
                      <a:pt x="28" y="16"/>
                    </a:cubicBezTo>
                    <a:cubicBezTo>
                      <a:pt x="27" y="15"/>
                      <a:pt x="26" y="14"/>
                      <a:pt x="25" y="13"/>
                    </a:cubicBezTo>
                    <a:cubicBezTo>
                      <a:pt x="24" y="12"/>
                      <a:pt x="24" y="11"/>
                      <a:pt x="23" y="10"/>
                    </a:cubicBezTo>
                    <a:cubicBezTo>
                      <a:pt x="22" y="9"/>
                      <a:pt x="21" y="8"/>
                      <a:pt x="20" y="6"/>
                    </a:cubicBezTo>
                    <a:cubicBezTo>
                      <a:pt x="20" y="5"/>
                      <a:pt x="19" y="4"/>
                      <a:pt x="18" y="3"/>
                    </a:cubicBezTo>
                    <a:cubicBezTo>
                      <a:pt x="19" y="6"/>
                      <a:pt x="21" y="8"/>
                      <a:pt x="22" y="10"/>
                    </a:cubicBezTo>
                    <a:cubicBezTo>
                      <a:pt x="23" y="13"/>
                      <a:pt x="25" y="15"/>
                      <a:pt x="27" y="17"/>
                    </a:cubicBezTo>
                    <a:cubicBezTo>
                      <a:pt x="28" y="18"/>
                      <a:pt x="29" y="19"/>
                      <a:pt x="31" y="20"/>
                    </a:cubicBezTo>
                    <a:cubicBezTo>
                      <a:pt x="29" y="19"/>
                      <a:pt x="27" y="19"/>
                      <a:pt x="26" y="18"/>
                    </a:cubicBezTo>
                    <a:cubicBezTo>
                      <a:pt x="24" y="17"/>
                      <a:pt x="22" y="16"/>
                      <a:pt x="20" y="15"/>
                    </a:cubicBezTo>
                    <a:cubicBezTo>
                      <a:pt x="17" y="13"/>
                      <a:pt x="13" y="10"/>
                      <a:pt x="10" y="8"/>
                    </a:cubicBezTo>
                    <a:cubicBezTo>
                      <a:pt x="7" y="5"/>
                      <a:pt x="4" y="3"/>
                      <a:pt x="0" y="0"/>
                    </a:cubicBezTo>
                    <a:cubicBezTo>
                      <a:pt x="6" y="6"/>
                      <a:pt x="13" y="11"/>
                      <a:pt x="20" y="16"/>
                    </a:cubicBezTo>
                    <a:cubicBezTo>
                      <a:pt x="21" y="17"/>
                      <a:pt x="23" y="18"/>
                      <a:pt x="25" y="19"/>
                    </a:cubicBezTo>
                    <a:cubicBezTo>
                      <a:pt x="27" y="20"/>
                      <a:pt x="28" y="21"/>
                      <a:pt x="30" y="22"/>
                    </a:cubicBezTo>
                    <a:cubicBezTo>
                      <a:pt x="34" y="24"/>
                      <a:pt x="38" y="26"/>
                      <a:pt x="42" y="27"/>
                    </a:cubicBezTo>
                    <a:cubicBezTo>
                      <a:pt x="45" y="29"/>
                      <a:pt x="49" y="31"/>
                      <a:pt x="53" y="33"/>
                    </a:cubicBezTo>
                    <a:cubicBezTo>
                      <a:pt x="54" y="34"/>
                      <a:pt x="56" y="35"/>
                      <a:pt x="58" y="36"/>
                    </a:cubicBezTo>
                    <a:cubicBezTo>
                      <a:pt x="59" y="37"/>
                      <a:pt x="61" y="39"/>
                      <a:pt x="62" y="40"/>
                    </a:cubicBezTo>
                    <a:cubicBezTo>
                      <a:pt x="64" y="41"/>
                      <a:pt x="65" y="43"/>
                      <a:pt x="66" y="45"/>
                    </a:cubicBezTo>
                    <a:cubicBezTo>
                      <a:pt x="67" y="46"/>
                      <a:pt x="68" y="47"/>
                      <a:pt x="69" y="48"/>
                    </a:cubicBezTo>
                    <a:cubicBezTo>
                      <a:pt x="67" y="47"/>
                      <a:pt x="65" y="46"/>
                      <a:pt x="63" y="45"/>
                    </a:cubicBezTo>
                    <a:cubicBezTo>
                      <a:pt x="61" y="44"/>
                      <a:pt x="60" y="43"/>
                      <a:pt x="59" y="43"/>
                    </a:cubicBezTo>
                    <a:cubicBezTo>
                      <a:pt x="57" y="42"/>
                      <a:pt x="56" y="41"/>
                      <a:pt x="54" y="41"/>
                    </a:cubicBezTo>
                    <a:cubicBezTo>
                      <a:pt x="51" y="40"/>
                      <a:pt x="48" y="40"/>
                      <a:pt x="45" y="39"/>
                    </a:cubicBezTo>
                    <a:cubicBezTo>
                      <a:pt x="42" y="39"/>
                      <a:pt x="40" y="38"/>
                      <a:pt x="37" y="38"/>
                    </a:cubicBezTo>
                    <a:cubicBezTo>
                      <a:pt x="34" y="37"/>
                      <a:pt x="31" y="36"/>
                      <a:pt x="28" y="35"/>
                    </a:cubicBezTo>
                    <a:cubicBezTo>
                      <a:pt x="25" y="34"/>
                      <a:pt x="23" y="33"/>
                      <a:pt x="20" y="32"/>
                    </a:cubicBezTo>
                    <a:cubicBezTo>
                      <a:pt x="17" y="30"/>
                      <a:pt x="15" y="29"/>
                      <a:pt x="13" y="27"/>
                    </a:cubicBezTo>
                    <a:cubicBezTo>
                      <a:pt x="17" y="31"/>
                      <a:pt x="22" y="34"/>
                      <a:pt x="28" y="36"/>
                    </a:cubicBezTo>
                    <a:cubicBezTo>
                      <a:pt x="31" y="37"/>
                      <a:pt x="33" y="38"/>
                      <a:pt x="36" y="39"/>
                    </a:cubicBezTo>
                    <a:cubicBezTo>
                      <a:pt x="39" y="40"/>
                      <a:pt x="42" y="40"/>
                      <a:pt x="45" y="41"/>
                    </a:cubicBezTo>
                    <a:cubicBezTo>
                      <a:pt x="48" y="41"/>
                      <a:pt x="51" y="42"/>
                      <a:pt x="54" y="43"/>
                    </a:cubicBezTo>
                    <a:cubicBezTo>
                      <a:pt x="55" y="43"/>
                      <a:pt x="56" y="44"/>
                      <a:pt x="58" y="44"/>
                    </a:cubicBezTo>
                    <a:cubicBezTo>
                      <a:pt x="59" y="45"/>
                      <a:pt x="60" y="46"/>
                      <a:pt x="62" y="46"/>
                    </a:cubicBezTo>
                    <a:cubicBezTo>
                      <a:pt x="64" y="48"/>
                      <a:pt x="67" y="49"/>
                      <a:pt x="69" y="51"/>
                    </a:cubicBezTo>
                    <a:cubicBezTo>
                      <a:pt x="70" y="52"/>
                      <a:pt x="72" y="52"/>
                      <a:pt x="73" y="53"/>
                    </a:cubicBezTo>
                    <a:cubicBezTo>
                      <a:pt x="73" y="54"/>
                      <a:pt x="74" y="54"/>
                      <a:pt x="74" y="54"/>
                    </a:cubicBezTo>
                    <a:cubicBezTo>
                      <a:pt x="74" y="54"/>
                      <a:pt x="74" y="54"/>
                      <a:pt x="74" y="54"/>
                    </a:cubicBezTo>
                    <a:cubicBezTo>
                      <a:pt x="71" y="54"/>
                      <a:pt x="68" y="55"/>
                      <a:pt x="65" y="55"/>
                    </a:cubicBezTo>
                    <a:cubicBezTo>
                      <a:pt x="63" y="55"/>
                      <a:pt x="61" y="55"/>
                      <a:pt x="59" y="56"/>
                    </a:cubicBezTo>
                    <a:cubicBezTo>
                      <a:pt x="57" y="56"/>
                      <a:pt x="55" y="56"/>
                      <a:pt x="53" y="57"/>
                    </a:cubicBezTo>
                    <a:cubicBezTo>
                      <a:pt x="49" y="58"/>
                      <a:pt x="45" y="58"/>
                      <a:pt x="40" y="58"/>
                    </a:cubicBezTo>
                    <a:cubicBezTo>
                      <a:pt x="38" y="57"/>
                      <a:pt x="36" y="57"/>
                      <a:pt x="34" y="56"/>
                    </a:cubicBezTo>
                    <a:cubicBezTo>
                      <a:pt x="32" y="56"/>
                      <a:pt x="30" y="55"/>
                      <a:pt x="28" y="54"/>
                    </a:cubicBezTo>
                    <a:cubicBezTo>
                      <a:pt x="32" y="56"/>
                      <a:pt x="36" y="58"/>
                      <a:pt x="40" y="59"/>
                    </a:cubicBezTo>
                    <a:cubicBezTo>
                      <a:pt x="42" y="59"/>
                      <a:pt x="45" y="59"/>
                      <a:pt x="47" y="59"/>
                    </a:cubicBezTo>
                    <a:cubicBezTo>
                      <a:pt x="48" y="59"/>
                      <a:pt x="49" y="59"/>
                      <a:pt x="50" y="59"/>
                    </a:cubicBezTo>
                    <a:cubicBezTo>
                      <a:pt x="50" y="59"/>
                      <a:pt x="51" y="59"/>
                      <a:pt x="52" y="59"/>
                    </a:cubicBezTo>
                    <a:cubicBezTo>
                      <a:pt x="52" y="59"/>
                      <a:pt x="53" y="59"/>
                      <a:pt x="53" y="58"/>
                    </a:cubicBezTo>
                    <a:cubicBezTo>
                      <a:pt x="57" y="57"/>
                      <a:pt x="61" y="57"/>
                      <a:pt x="66" y="57"/>
                    </a:cubicBezTo>
                    <a:cubicBezTo>
                      <a:pt x="68" y="57"/>
                      <a:pt x="70" y="57"/>
                      <a:pt x="72" y="57"/>
                    </a:cubicBezTo>
                    <a:cubicBezTo>
                      <a:pt x="73" y="57"/>
                      <a:pt x="75" y="57"/>
                      <a:pt x="76" y="57"/>
                    </a:cubicBezTo>
                    <a:cubicBezTo>
                      <a:pt x="77" y="57"/>
                      <a:pt x="78" y="58"/>
                      <a:pt x="79" y="58"/>
                    </a:cubicBezTo>
                    <a:cubicBezTo>
                      <a:pt x="80" y="59"/>
                      <a:pt x="81" y="59"/>
                      <a:pt x="81" y="58"/>
                    </a:cubicBezTo>
                    <a:cubicBezTo>
                      <a:pt x="82" y="57"/>
                      <a:pt x="81" y="56"/>
                      <a:pt x="81" y="56"/>
                    </a:cubicBezTo>
                    <a:cubicBezTo>
                      <a:pt x="79" y="55"/>
                      <a:pt x="78" y="53"/>
                      <a:pt x="76" y="52"/>
                    </a:cubicBezTo>
                    <a:cubicBezTo>
                      <a:pt x="75" y="51"/>
                      <a:pt x="74" y="50"/>
                      <a:pt x="74" y="49"/>
                    </a:cubicBezTo>
                    <a:cubicBezTo>
                      <a:pt x="74" y="49"/>
                      <a:pt x="74" y="49"/>
                      <a:pt x="74" y="48"/>
                    </a:cubicBezTo>
                    <a:cubicBezTo>
                      <a:pt x="74" y="47"/>
                      <a:pt x="74" y="46"/>
                      <a:pt x="74" y="45"/>
                    </a:cubicBezTo>
                    <a:cubicBezTo>
                      <a:pt x="74" y="45"/>
                      <a:pt x="74" y="44"/>
                      <a:pt x="74" y="44"/>
                    </a:cubicBezTo>
                    <a:cubicBezTo>
                      <a:pt x="74" y="43"/>
                      <a:pt x="74" y="43"/>
                      <a:pt x="74" y="43"/>
                    </a:cubicBezTo>
                    <a:cubicBezTo>
                      <a:pt x="74" y="43"/>
                      <a:pt x="75" y="43"/>
                      <a:pt x="75" y="42"/>
                    </a:cubicBezTo>
                    <a:cubicBezTo>
                      <a:pt x="75" y="41"/>
                      <a:pt x="75" y="40"/>
                      <a:pt x="75" y="39"/>
                    </a:cubicBezTo>
                    <a:cubicBezTo>
                      <a:pt x="74" y="37"/>
                      <a:pt x="74" y="35"/>
                      <a:pt x="74" y="33"/>
                    </a:cubicBezTo>
                    <a:cubicBezTo>
                      <a:pt x="74" y="32"/>
                      <a:pt x="73" y="31"/>
                      <a:pt x="73" y="30"/>
                    </a:cubicBezTo>
                    <a:cubicBezTo>
                      <a:pt x="73" y="29"/>
                      <a:pt x="73" y="28"/>
                      <a:pt x="72" y="27"/>
                    </a:cubicBezTo>
                    <a:cubicBezTo>
                      <a:pt x="72" y="28"/>
                      <a:pt x="72" y="29"/>
                      <a:pt x="73" y="30"/>
                    </a:cubicBezTo>
                    <a:cubicBezTo>
                      <a:pt x="73" y="31"/>
                      <a:pt x="73" y="32"/>
                      <a:pt x="73" y="33"/>
                    </a:cubicBezTo>
                    <a:cubicBezTo>
                      <a:pt x="73" y="35"/>
                      <a:pt x="73" y="37"/>
                      <a:pt x="73" y="39"/>
                    </a:cubicBezTo>
                    <a:cubicBezTo>
                      <a:pt x="73" y="40"/>
                      <a:pt x="73" y="41"/>
                      <a:pt x="73" y="42"/>
                    </a:cubicBezTo>
                    <a:cubicBezTo>
                      <a:pt x="73" y="42"/>
                      <a:pt x="73" y="43"/>
                      <a:pt x="73" y="43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2" y="44"/>
                      <a:pt x="72" y="45"/>
                      <a:pt x="72" y="45"/>
                    </a:cubicBezTo>
                    <a:cubicBezTo>
                      <a:pt x="72" y="46"/>
                      <a:pt x="72" y="46"/>
                      <a:pt x="72" y="47"/>
                    </a:cubicBezTo>
                    <a:cubicBezTo>
                      <a:pt x="71" y="46"/>
                      <a:pt x="71" y="46"/>
                      <a:pt x="70" y="45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64" y="35"/>
                      <a:pt x="62" y="32"/>
                      <a:pt x="60" y="29"/>
                    </a:cubicBezTo>
                    <a:cubicBezTo>
                      <a:pt x="59" y="27"/>
                      <a:pt x="59" y="27"/>
                      <a:pt x="59" y="27"/>
                    </a:cubicBezTo>
                    <a:cubicBezTo>
                      <a:pt x="59" y="26"/>
                      <a:pt x="58" y="25"/>
                      <a:pt x="58" y="25"/>
                    </a:cubicBezTo>
                    <a:cubicBezTo>
                      <a:pt x="57" y="23"/>
                      <a:pt x="57" y="22"/>
                      <a:pt x="56" y="20"/>
                    </a:cubicBezTo>
                    <a:cubicBezTo>
                      <a:pt x="56" y="18"/>
                      <a:pt x="55" y="17"/>
                      <a:pt x="55" y="15"/>
                    </a:cubicBezTo>
                    <a:cubicBezTo>
                      <a:pt x="55" y="14"/>
                      <a:pt x="55" y="12"/>
                      <a:pt x="54" y="10"/>
                    </a:cubicBezTo>
                    <a:cubicBezTo>
                      <a:pt x="54" y="14"/>
                      <a:pt x="55" y="17"/>
                      <a:pt x="55" y="20"/>
                    </a:cubicBezTo>
                    <a:cubicBezTo>
                      <a:pt x="56" y="22"/>
                      <a:pt x="56" y="23"/>
                      <a:pt x="57" y="25"/>
                    </a:cubicBezTo>
                    <a:close/>
                    <a:moveTo>
                      <a:pt x="41" y="25"/>
                    </a:move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1" y="25"/>
                      <a:pt x="41" y="25"/>
                      <a:pt x="41" y="2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31" name="Freeform 2164"/>
              <p:cNvSpPr/>
              <p:nvPr/>
            </p:nvSpPr>
            <p:spPr>
              <a:xfrm>
                <a:off x="6784945" y="3819546"/>
                <a:ext cx="266702" cy="192089"/>
              </a:xfrm>
              <a:custGeom>
                <a:avLst/>
                <a:gdLst>
                  <a:gd name="txL" fmla="*/ 0 w 71"/>
                  <a:gd name="txT" fmla="*/ 0 h 51"/>
                  <a:gd name="txR" fmla="*/ 71 w 71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51">
                    <a:moveTo>
                      <a:pt x="11" y="24"/>
                    </a:moveTo>
                    <a:cubicBezTo>
                      <a:pt x="12" y="25"/>
                      <a:pt x="13" y="26"/>
                      <a:pt x="15" y="27"/>
                    </a:cubicBezTo>
                    <a:cubicBezTo>
                      <a:pt x="19" y="30"/>
                      <a:pt x="24" y="32"/>
                      <a:pt x="29" y="34"/>
                    </a:cubicBezTo>
                    <a:cubicBezTo>
                      <a:pt x="36" y="37"/>
                      <a:pt x="44" y="37"/>
                      <a:pt x="51" y="39"/>
                    </a:cubicBezTo>
                    <a:cubicBezTo>
                      <a:pt x="56" y="41"/>
                      <a:pt x="60" y="43"/>
                      <a:pt x="64" y="47"/>
                    </a:cubicBezTo>
                    <a:cubicBezTo>
                      <a:pt x="66" y="48"/>
                      <a:pt x="69" y="50"/>
                      <a:pt x="71" y="51"/>
                    </a:cubicBezTo>
                    <a:cubicBezTo>
                      <a:pt x="67" y="48"/>
                      <a:pt x="63" y="43"/>
                      <a:pt x="61" y="41"/>
                    </a:cubicBezTo>
                    <a:cubicBezTo>
                      <a:pt x="52" y="30"/>
                      <a:pt x="39" y="26"/>
                      <a:pt x="27" y="20"/>
                    </a:cubicBezTo>
                    <a:cubicBezTo>
                      <a:pt x="22" y="17"/>
                      <a:pt x="17" y="13"/>
                      <a:pt x="12" y="9"/>
                    </a:cubicBezTo>
                    <a:cubicBezTo>
                      <a:pt x="8" y="6"/>
                      <a:pt x="4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7"/>
                      <a:pt x="8" y="16"/>
                      <a:pt x="11" y="2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32" name="Freeform 2167"/>
              <p:cNvSpPr/>
              <p:nvPr/>
            </p:nvSpPr>
            <p:spPr>
              <a:xfrm>
                <a:off x="6853208" y="3827483"/>
                <a:ext cx="104776" cy="96838"/>
              </a:xfrm>
              <a:custGeom>
                <a:avLst/>
                <a:gdLst>
                  <a:gd name="txL" fmla="*/ 0 w 28"/>
                  <a:gd name="txT" fmla="*/ 0 h 26"/>
                  <a:gd name="txR" fmla="*/ 28 w 28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26">
                    <a:moveTo>
                      <a:pt x="12" y="17"/>
                    </a:moveTo>
                    <a:cubicBezTo>
                      <a:pt x="16" y="21"/>
                      <a:pt x="22" y="24"/>
                      <a:pt x="28" y="26"/>
                    </a:cubicBezTo>
                    <a:cubicBezTo>
                      <a:pt x="25" y="25"/>
                      <a:pt x="22" y="22"/>
                      <a:pt x="21" y="20"/>
                    </a:cubicBezTo>
                    <a:cubicBezTo>
                      <a:pt x="18" y="17"/>
                      <a:pt x="19" y="12"/>
                      <a:pt x="20" y="9"/>
                    </a:cubicBezTo>
                    <a:cubicBezTo>
                      <a:pt x="21" y="7"/>
                      <a:pt x="22" y="4"/>
                      <a:pt x="22" y="2"/>
                    </a:cubicBezTo>
                    <a:cubicBezTo>
                      <a:pt x="15" y="0"/>
                      <a:pt x="7" y="1"/>
                      <a:pt x="0" y="1"/>
                    </a:cubicBezTo>
                    <a:cubicBezTo>
                      <a:pt x="1" y="7"/>
                      <a:pt x="8" y="13"/>
                      <a:pt x="12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33" name="Freeform 2168"/>
              <p:cNvSpPr/>
              <p:nvPr/>
            </p:nvSpPr>
            <p:spPr>
              <a:xfrm>
                <a:off x="6875433" y="4000522"/>
                <a:ext cx="296864" cy="112713"/>
              </a:xfrm>
              <a:custGeom>
                <a:avLst/>
                <a:gdLst>
                  <a:gd name="txL" fmla="*/ 0 w 79"/>
                  <a:gd name="txT" fmla="*/ 0 h 30"/>
                  <a:gd name="txR" fmla="*/ 79 w 79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30">
                    <a:moveTo>
                      <a:pt x="47" y="3"/>
                    </a:moveTo>
                    <a:cubicBezTo>
                      <a:pt x="44" y="3"/>
                      <a:pt x="39" y="4"/>
                      <a:pt x="37" y="3"/>
                    </a:cubicBezTo>
                    <a:cubicBezTo>
                      <a:pt x="32" y="3"/>
                      <a:pt x="29" y="5"/>
                      <a:pt x="25" y="5"/>
                    </a:cubicBezTo>
                    <a:cubicBezTo>
                      <a:pt x="16" y="6"/>
                      <a:pt x="8" y="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" y="7"/>
                      <a:pt x="15" y="12"/>
                      <a:pt x="25" y="14"/>
                    </a:cubicBezTo>
                    <a:cubicBezTo>
                      <a:pt x="30" y="15"/>
                      <a:pt x="44" y="14"/>
                      <a:pt x="50" y="7"/>
                    </a:cubicBezTo>
                    <a:cubicBezTo>
                      <a:pt x="57" y="8"/>
                      <a:pt x="59" y="13"/>
                      <a:pt x="62" y="17"/>
                    </a:cubicBezTo>
                    <a:cubicBezTo>
                      <a:pt x="65" y="20"/>
                      <a:pt x="67" y="23"/>
                      <a:pt x="70" y="25"/>
                    </a:cubicBezTo>
                    <a:cubicBezTo>
                      <a:pt x="73" y="27"/>
                      <a:pt x="75" y="28"/>
                      <a:pt x="78" y="30"/>
                    </a:cubicBezTo>
                    <a:cubicBezTo>
                      <a:pt x="78" y="28"/>
                      <a:pt x="78" y="27"/>
                      <a:pt x="79" y="26"/>
                    </a:cubicBezTo>
                    <a:cubicBezTo>
                      <a:pt x="76" y="26"/>
                      <a:pt x="73" y="26"/>
                      <a:pt x="71" y="24"/>
                    </a:cubicBezTo>
                    <a:cubicBezTo>
                      <a:pt x="68" y="22"/>
                      <a:pt x="65" y="19"/>
                      <a:pt x="63" y="16"/>
                    </a:cubicBezTo>
                    <a:cubicBezTo>
                      <a:pt x="59" y="12"/>
                      <a:pt x="55" y="7"/>
                      <a:pt x="51" y="5"/>
                    </a:cubicBezTo>
                    <a:cubicBezTo>
                      <a:pt x="50" y="5"/>
                      <a:pt x="49" y="4"/>
                      <a:pt x="47" y="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34" name="Freeform 2169"/>
              <p:cNvSpPr>
                <a:spLocks noEditPoints="1"/>
              </p:cNvSpPr>
              <p:nvPr/>
            </p:nvSpPr>
            <p:spPr>
              <a:xfrm>
                <a:off x="6796057" y="3827483"/>
                <a:ext cx="271464" cy="195264"/>
              </a:xfrm>
              <a:custGeom>
                <a:avLst/>
                <a:gdLst>
                  <a:gd name="txL" fmla="*/ 0 w 72"/>
                  <a:gd name="txT" fmla="*/ 0 h 52"/>
                  <a:gd name="txR" fmla="*/ 72 w 72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2" h="52">
                    <a:moveTo>
                      <a:pt x="50" y="22"/>
                    </a:moveTo>
                    <a:cubicBezTo>
                      <a:pt x="50" y="23"/>
                      <a:pt x="50" y="24"/>
                      <a:pt x="51" y="24"/>
                    </a:cubicBezTo>
                    <a:cubicBezTo>
                      <a:pt x="52" y="26"/>
                      <a:pt x="52" y="26"/>
                      <a:pt x="52" y="26"/>
                    </a:cubicBezTo>
                    <a:cubicBezTo>
                      <a:pt x="53" y="28"/>
                      <a:pt x="54" y="30"/>
                      <a:pt x="55" y="32"/>
                    </a:cubicBezTo>
                    <a:cubicBezTo>
                      <a:pt x="54" y="32"/>
                      <a:pt x="53" y="31"/>
                      <a:pt x="52" y="30"/>
                    </a:cubicBezTo>
                    <a:cubicBezTo>
                      <a:pt x="50" y="29"/>
                      <a:pt x="49" y="28"/>
                      <a:pt x="47" y="27"/>
                    </a:cubicBezTo>
                    <a:cubicBezTo>
                      <a:pt x="45" y="26"/>
                      <a:pt x="44" y="25"/>
                      <a:pt x="42" y="24"/>
                    </a:cubicBezTo>
                    <a:cubicBezTo>
                      <a:pt x="42" y="24"/>
                      <a:pt x="42" y="24"/>
                      <a:pt x="41" y="24"/>
                    </a:cubicBezTo>
                    <a:cubicBezTo>
                      <a:pt x="41" y="24"/>
                      <a:pt x="40" y="23"/>
                      <a:pt x="39" y="22"/>
                    </a:cubicBezTo>
                    <a:cubicBezTo>
                      <a:pt x="38" y="22"/>
                      <a:pt x="37" y="21"/>
                      <a:pt x="37" y="20"/>
                    </a:cubicBezTo>
                    <a:cubicBezTo>
                      <a:pt x="36" y="19"/>
                      <a:pt x="36" y="18"/>
                      <a:pt x="36" y="17"/>
                    </a:cubicBezTo>
                    <a:cubicBezTo>
                      <a:pt x="36" y="16"/>
                      <a:pt x="35" y="15"/>
                      <a:pt x="35" y="14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3"/>
                      <a:pt x="35" y="12"/>
                      <a:pt x="35" y="12"/>
                    </a:cubicBezTo>
                    <a:cubicBezTo>
                      <a:pt x="35" y="11"/>
                      <a:pt x="35" y="11"/>
                      <a:pt x="35" y="10"/>
                    </a:cubicBezTo>
                    <a:cubicBezTo>
                      <a:pt x="36" y="9"/>
                      <a:pt x="36" y="8"/>
                      <a:pt x="36" y="7"/>
                    </a:cubicBezTo>
                    <a:cubicBezTo>
                      <a:pt x="36" y="6"/>
                      <a:pt x="36" y="5"/>
                      <a:pt x="37" y="4"/>
                    </a:cubicBezTo>
                    <a:cubicBezTo>
                      <a:pt x="36" y="6"/>
                      <a:pt x="35" y="8"/>
                      <a:pt x="35" y="10"/>
                    </a:cubicBezTo>
                    <a:cubicBezTo>
                      <a:pt x="35" y="11"/>
                      <a:pt x="34" y="11"/>
                      <a:pt x="34" y="12"/>
                    </a:cubicBezTo>
                    <a:cubicBezTo>
                      <a:pt x="34" y="12"/>
                      <a:pt x="34" y="13"/>
                      <a:pt x="34" y="13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4" y="15"/>
                      <a:pt x="34" y="16"/>
                      <a:pt x="34" y="17"/>
                    </a:cubicBezTo>
                    <a:cubicBezTo>
                      <a:pt x="34" y="18"/>
                      <a:pt x="35" y="20"/>
                      <a:pt x="35" y="21"/>
                    </a:cubicBezTo>
                    <a:cubicBezTo>
                      <a:pt x="35" y="21"/>
                      <a:pt x="36" y="21"/>
                      <a:pt x="36" y="22"/>
                    </a:cubicBezTo>
                    <a:cubicBezTo>
                      <a:pt x="35" y="21"/>
                      <a:pt x="35" y="21"/>
                      <a:pt x="34" y="21"/>
                    </a:cubicBezTo>
                    <a:cubicBezTo>
                      <a:pt x="34" y="21"/>
                      <a:pt x="33" y="20"/>
                      <a:pt x="33" y="20"/>
                    </a:cubicBezTo>
                    <a:cubicBezTo>
                      <a:pt x="32" y="20"/>
                      <a:pt x="31" y="19"/>
                      <a:pt x="30" y="18"/>
                    </a:cubicBezTo>
                    <a:cubicBezTo>
                      <a:pt x="28" y="17"/>
                      <a:pt x="26" y="16"/>
                      <a:pt x="24" y="14"/>
                    </a:cubicBezTo>
                    <a:cubicBezTo>
                      <a:pt x="23" y="13"/>
                      <a:pt x="23" y="12"/>
                      <a:pt x="22" y="12"/>
                    </a:cubicBezTo>
                    <a:cubicBezTo>
                      <a:pt x="21" y="11"/>
                      <a:pt x="20" y="10"/>
                      <a:pt x="20" y="9"/>
                    </a:cubicBezTo>
                    <a:cubicBezTo>
                      <a:pt x="19" y="8"/>
                      <a:pt x="18" y="7"/>
                      <a:pt x="18" y="6"/>
                    </a:cubicBezTo>
                    <a:cubicBezTo>
                      <a:pt x="17" y="5"/>
                      <a:pt x="16" y="4"/>
                      <a:pt x="16" y="3"/>
                    </a:cubicBezTo>
                    <a:cubicBezTo>
                      <a:pt x="17" y="5"/>
                      <a:pt x="18" y="7"/>
                      <a:pt x="19" y="9"/>
                    </a:cubicBezTo>
                    <a:cubicBezTo>
                      <a:pt x="20" y="11"/>
                      <a:pt x="22" y="13"/>
                      <a:pt x="23" y="15"/>
                    </a:cubicBezTo>
                    <a:cubicBezTo>
                      <a:pt x="24" y="16"/>
                      <a:pt x="25" y="17"/>
                      <a:pt x="27" y="18"/>
                    </a:cubicBezTo>
                    <a:cubicBezTo>
                      <a:pt x="25" y="17"/>
                      <a:pt x="24" y="17"/>
                      <a:pt x="22" y="16"/>
                    </a:cubicBezTo>
                    <a:cubicBezTo>
                      <a:pt x="21" y="15"/>
                      <a:pt x="19" y="14"/>
                      <a:pt x="17" y="13"/>
                    </a:cubicBezTo>
                    <a:cubicBezTo>
                      <a:pt x="14" y="11"/>
                      <a:pt x="11" y="9"/>
                      <a:pt x="8" y="7"/>
                    </a:cubicBezTo>
                    <a:cubicBezTo>
                      <a:pt x="6" y="5"/>
                      <a:pt x="3" y="3"/>
                      <a:pt x="0" y="0"/>
                    </a:cubicBezTo>
                    <a:cubicBezTo>
                      <a:pt x="5" y="5"/>
                      <a:pt x="11" y="10"/>
                      <a:pt x="17" y="14"/>
                    </a:cubicBezTo>
                    <a:cubicBezTo>
                      <a:pt x="18" y="15"/>
                      <a:pt x="20" y="16"/>
                      <a:pt x="21" y="17"/>
                    </a:cubicBezTo>
                    <a:cubicBezTo>
                      <a:pt x="23" y="18"/>
                      <a:pt x="25" y="19"/>
                      <a:pt x="26" y="20"/>
                    </a:cubicBezTo>
                    <a:cubicBezTo>
                      <a:pt x="30" y="21"/>
                      <a:pt x="33" y="23"/>
                      <a:pt x="36" y="24"/>
                    </a:cubicBezTo>
                    <a:cubicBezTo>
                      <a:pt x="40" y="26"/>
                      <a:pt x="43" y="27"/>
                      <a:pt x="46" y="29"/>
                    </a:cubicBezTo>
                    <a:cubicBezTo>
                      <a:pt x="48" y="30"/>
                      <a:pt x="49" y="31"/>
                      <a:pt x="50" y="32"/>
                    </a:cubicBezTo>
                    <a:cubicBezTo>
                      <a:pt x="52" y="33"/>
                      <a:pt x="53" y="34"/>
                      <a:pt x="54" y="35"/>
                    </a:cubicBezTo>
                    <a:cubicBezTo>
                      <a:pt x="56" y="37"/>
                      <a:pt x="57" y="38"/>
                      <a:pt x="58" y="39"/>
                    </a:cubicBezTo>
                    <a:cubicBezTo>
                      <a:pt x="59" y="40"/>
                      <a:pt x="59" y="42"/>
                      <a:pt x="60" y="43"/>
                    </a:cubicBezTo>
                    <a:cubicBezTo>
                      <a:pt x="58" y="42"/>
                      <a:pt x="57" y="41"/>
                      <a:pt x="55" y="40"/>
                    </a:cubicBezTo>
                    <a:cubicBezTo>
                      <a:pt x="54" y="39"/>
                      <a:pt x="52" y="38"/>
                      <a:pt x="51" y="38"/>
                    </a:cubicBezTo>
                    <a:cubicBezTo>
                      <a:pt x="50" y="37"/>
                      <a:pt x="49" y="37"/>
                      <a:pt x="47" y="36"/>
                    </a:cubicBezTo>
                    <a:cubicBezTo>
                      <a:pt x="45" y="35"/>
                      <a:pt x="42" y="35"/>
                      <a:pt x="40" y="35"/>
                    </a:cubicBezTo>
                    <a:cubicBezTo>
                      <a:pt x="37" y="34"/>
                      <a:pt x="34" y="34"/>
                      <a:pt x="32" y="33"/>
                    </a:cubicBezTo>
                    <a:cubicBezTo>
                      <a:pt x="29" y="33"/>
                      <a:pt x="27" y="32"/>
                      <a:pt x="24" y="31"/>
                    </a:cubicBezTo>
                    <a:cubicBezTo>
                      <a:pt x="22" y="30"/>
                      <a:pt x="20" y="29"/>
                      <a:pt x="17" y="28"/>
                    </a:cubicBezTo>
                    <a:cubicBezTo>
                      <a:pt x="15" y="27"/>
                      <a:pt x="13" y="26"/>
                      <a:pt x="11" y="24"/>
                    </a:cubicBezTo>
                    <a:cubicBezTo>
                      <a:pt x="15" y="27"/>
                      <a:pt x="19" y="30"/>
                      <a:pt x="24" y="32"/>
                    </a:cubicBezTo>
                    <a:cubicBezTo>
                      <a:pt x="27" y="33"/>
                      <a:pt x="29" y="34"/>
                      <a:pt x="32" y="34"/>
                    </a:cubicBezTo>
                    <a:cubicBezTo>
                      <a:pt x="34" y="35"/>
                      <a:pt x="37" y="35"/>
                      <a:pt x="39" y="36"/>
                    </a:cubicBezTo>
                    <a:cubicBezTo>
                      <a:pt x="42" y="36"/>
                      <a:pt x="45" y="37"/>
                      <a:pt x="47" y="38"/>
                    </a:cubicBezTo>
                    <a:cubicBezTo>
                      <a:pt x="48" y="38"/>
                      <a:pt x="49" y="39"/>
                      <a:pt x="50" y="39"/>
                    </a:cubicBezTo>
                    <a:cubicBezTo>
                      <a:pt x="52" y="40"/>
                      <a:pt x="53" y="40"/>
                      <a:pt x="54" y="41"/>
                    </a:cubicBezTo>
                    <a:cubicBezTo>
                      <a:pt x="56" y="42"/>
                      <a:pt x="58" y="44"/>
                      <a:pt x="61" y="45"/>
                    </a:cubicBezTo>
                    <a:cubicBezTo>
                      <a:pt x="62" y="46"/>
                      <a:pt x="63" y="46"/>
                      <a:pt x="64" y="47"/>
                    </a:cubicBezTo>
                    <a:cubicBezTo>
                      <a:pt x="64" y="47"/>
                      <a:pt x="65" y="48"/>
                      <a:pt x="65" y="48"/>
                    </a:cubicBezTo>
                    <a:cubicBezTo>
                      <a:pt x="65" y="48"/>
                      <a:pt x="65" y="48"/>
                      <a:pt x="65" y="48"/>
                    </a:cubicBezTo>
                    <a:cubicBezTo>
                      <a:pt x="62" y="48"/>
                      <a:pt x="60" y="48"/>
                      <a:pt x="57" y="49"/>
                    </a:cubicBezTo>
                    <a:cubicBezTo>
                      <a:pt x="55" y="49"/>
                      <a:pt x="53" y="49"/>
                      <a:pt x="52" y="49"/>
                    </a:cubicBezTo>
                    <a:cubicBezTo>
                      <a:pt x="50" y="50"/>
                      <a:pt x="48" y="50"/>
                      <a:pt x="46" y="50"/>
                    </a:cubicBezTo>
                    <a:cubicBezTo>
                      <a:pt x="43" y="52"/>
                      <a:pt x="39" y="52"/>
                      <a:pt x="35" y="51"/>
                    </a:cubicBezTo>
                    <a:cubicBezTo>
                      <a:pt x="33" y="51"/>
                      <a:pt x="32" y="50"/>
                      <a:pt x="30" y="50"/>
                    </a:cubicBezTo>
                    <a:cubicBezTo>
                      <a:pt x="28" y="50"/>
                      <a:pt x="26" y="49"/>
                      <a:pt x="25" y="48"/>
                    </a:cubicBezTo>
                    <a:cubicBezTo>
                      <a:pt x="28" y="50"/>
                      <a:pt x="31" y="51"/>
                      <a:pt x="35" y="52"/>
                    </a:cubicBezTo>
                    <a:cubicBezTo>
                      <a:pt x="37" y="52"/>
                      <a:pt x="39" y="52"/>
                      <a:pt x="41" y="52"/>
                    </a:cubicBezTo>
                    <a:cubicBezTo>
                      <a:pt x="42" y="52"/>
                      <a:pt x="43" y="52"/>
                      <a:pt x="44" y="52"/>
                    </a:cubicBezTo>
                    <a:cubicBezTo>
                      <a:pt x="44" y="52"/>
                      <a:pt x="45" y="52"/>
                      <a:pt x="45" y="52"/>
                    </a:cubicBezTo>
                    <a:cubicBezTo>
                      <a:pt x="46" y="52"/>
                      <a:pt x="46" y="52"/>
                      <a:pt x="46" y="52"/>
                    </a:cubicBezTo>
                    <a:cubicBezTo>
                      <a:pt x="50" y="51"/>
                      <a:pt x="54" y="50"/>
                      <a:pt x="57" y="50"/>
                    </a:cubicBezTo>
                    <a:cubicBezTo>
                      <a:pt x="59" y="50"/>
                      <a:pt x="61" y="50"/>
                      <a:pt x="63" y="50"/>
                    </a:cubicBezTo>
                    <a:cubicBezTo>
                      <a:pt x="64" y="50"/>
                      <a:pt x="66" y="50"/>
                      <a:pt x="67" y="50"/>
                    </a:cubicBezTo>
                    <a:cubicBezTo>
                      <a:pt x="68" y="51"/>
                      <a:pt x="68" y="51"/>
                      <a:pt x="69" y="52"/>
                    </a:cubicBezTo>
                    <a:cubicBezTo>
                      <a:pt x="70" y="52"/>
                      <a:pt x="71" y="52"/>
                      <a:pt x="71" y="51"/>
                    </a:cubicBezTo>
                    <a:cubicBezTo>
                      <a:pt x="72" y="51"/>
                      <a:pt x="71" y="50"/>
                      <a:pt x="71" y="49"/>
                    </a:cubicBezTo>
                    <a:cubicBezTo>
                      <a:pt x="69" y="48"/>
                      <a:pt x="68" y="47"/>
                      <a:pt x="67" y="46"/>
                    </a:cubicBezTo>
                    <a:cubicBezTo>
                      <a:pt x="66" y="45"/>
                      <a:pt x="65" y="45"/>
                      <a:pt x="64" y="44"/>
                    </a:cubicBezTo>
                    <a:cubicBezTo>
                      <a:pt x="64" y="43"/>
                      <a:pt x="64" y="43"/>
                      <a:pt x="64" y="43"/>
                    </a:cubicBezTo>
                    <a:cubicBezTo>
                      <a:pt x="65" y="42"/>
                      <a:pt x="65" y="41"/>
                      <a:pt x="65" y="40"/>
                    </a:cubicBezTo>
                    <a:cubicBezTo>
                      <a:pt x="65" y="40"/>
                      <a:pt x="65" y="39"/>
                      <a:pt x="65" y="39"/>
                    </a:cubicBezTo>
                    <a:cubicBezTo>
                      <a:pt x="65" y="38"/>
                      <a:pt x="65" y="38"/>
                      <a:pt x="65" y="38"/>
                    </a:cubicBezTo>
                    <a:cubicBezTo>
                      <a:pt x="65" y="38"/>
                      <a:pt x="65" y="38"/>
                      <a:pt x="65" y="38"/>
                    </a:cubicBezTo>
                    <a:cubicBezTo>
                      <a:pt x="65" y="37"/>
                      <a:pt x="65" y="36"/>
                      <a:pt x="65" y="35"/>
                    </a:cubicBezTo>
                    <a:cubicBezTo>
                      <a:pt x="65" y="33"/>
                      <a:pt x="65" y="31"/>
                      <a:pt x="65" y="29"/>
                    </a:cubicBezTo>
                    <a:cubicBezTo>
                      <a:pt x="64" y="28"/>
                      <a:pt x="64" y="27"/>
                      <a:pt x="64" y="27"/>
                    </a:cubicBezTo>
                    <a:cubicBezTo>
                      <a:pt x="64" y="26"/>
                      <a:pt x="64" y="25"/>
                      <a:pt x="63" y="24"/>
                    </a:cubicBezTo>
                    <a:cubicBezTo>
                      <a:pt x="63" y="25"/>
                      <a:pt x="63" y="26"/>
                      <a:pt x="64" y="27"/>
                    </a:cubicBezTo>
                    <a:cubicBezTo>
                      <a:pt x="64" y="28"/>
                      <a:pt x="64" y="28"/>
                      <a:pt x="64" y="29"/>
                    </a:cubicBezTo>
                    <a:cubicBezTo>
                      <a:pt x="64" y="31"/>
                      <a:pt x="64" y="33"/>
                      <a:pt x="64" y="35"/>
                    </a:cubicBezTo>
                    <a:cubicBezTo>
                      <a:pt x="64" y="36"/>
                      <a:pt x="64" y="37"/>
                      <a:pt x="64" y="37"/>
                    </a:cubicBezTo>
                    <a:cubicBezTo>
                      <a:pt x="64" y="38"/>
                      <a:pt x="64" y="38"/>
                      <a:pt x="64" y="38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9"/>
                      <a:pt x="63" y="40"/>
                      <a:pt x="63" y="40"/>
                    </a:cubicBezTo>
                    <a:cubicBezTo>
                      <a:pt x="63" y="41"/>
                      <a:pt x="63" y="41"/>
                      <a:pt x="63" y="42"/>
                    </a:cubicBezTo>
                    <a:cubicBezTo>
                      <a:pt x="62" y="41"/>
                      <a:pt x="62" y="41"/>
                      <a:pt x="61" y="40"/>
                    </a:cubicBezTo>
                    <a:cubicBezTo>
                      <a:pt x="57" y="33"/>
                      <a:pt x="57" y="33"/>
                      <a:pt x="57" y="33"/>
                    </a:cubicBezTo>
                    <a:cubicBezTo>
                      <a:pt x="56" y="31"/>
                      <a:pt x="54" y="28"/>
                      <a:pt x="53" y="26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51" y="23"/>
                      <a:pt x="51" y="22"/>
                      <a:pt x="51" y="22"/>
                    </a:cubicBezTo>
                    <a:cubicBezTo>
                      <a:pt x="50" y="21"/>
                      <a:pt x="50" y="19"/>
                      <a:pt x="49" y="18"/>
                    </a:cubicBezTo>
                    <a:cubicBezTo>
                      <a:pt x="49" y="16"/>
                      <a:pt x="48" y="15"/>
                      <a:pt x="48" y="14"/>
                    </a:cubicBezTo>
                    <a:cubicBezTo>
                      <a:pt x="48" y="12"/>
                      <a:pt x="48" y="11"/>
                      <a:pt x="48" y="9"/>
                    </a:cubicBezTo>
                    <a:cubicBezTo>
                      <a:pt x="47" y="12"/>
                      <a:pt x="48" y="15"/>
                      <a:pt x="48" y="18"/>
                    </a:cubicBezTo>
                    <a:cubicBezTo>
                      <a:pt x="49" y="19"/>
                      <a:pt x="49" y="21"/>
                      <a:pt x="50" y="22"/>
                    </a:cubicBezTo>
                    <a:close/>
                    <a:moveTo>
                      <a:pt x="36" y="22"/>
                    </a:move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35" name="Freeform 2170"/>
              <p:cNvSpPr/>
              <p:nvPr/>
            </p:nvSpPr>
            <p:spPr>
              <a:xfrm>
                <a:off x="7573937" y="4248174"/>
                <a:ext cx="292102" cy="157164"/>
              </a:xfrm>
              <a:custGeom>
                <a:avLst/>
                <a:gdLst>
                  <a:gd name="txL" fmla="*/ 0 w 78"/>
                  <a:gd name="txT" fmla="*/ 0 h 42"/>
                  <a:gd name="txR" fmla="*/ 78 w 78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8" h="42">
                    <a:moveTo>
                      <a:pt x="27" y="42"/>
                    </a:moveTo>
                    <a:cubicBezTo>
                      <a:pt x="28" y="41"/>
                      <a:pt x="29" y="41"/>
                      <a:pt x="31" y="40"/>
                    </a:cubicBezTo>
                    <a:cubicBezTo>
                      <a:pt x="35" y="37"/>
                      <a:pt x="39" y="34"/>
                      <a:pt x="43" y="30"/>
                    </a:cubicBezTo>
                    <a:cubicBezTo>
                      <a:pt x="49" y="25"/>
                      <a:pt x="53" y="18"/>
                      <a:pt x="59" y="13"/>
                    </a:cubicBezTo>
                    <a:cubicBezTo>
                      <a:pt x="62" y="9"/>
                      <a:pt x="66" y="7"/>
                      <a:pt x="71" y="5"/>
                    </a:cubicBezTo>
                    <a:cubicBezTo>
                      <a:pt x="73" y="4"/>
                      <a:pt x="76" y="2"/>
                      <a:pt x="78" y="0"/>
                    </a:cubicBezTo>
                    <a:cubicBezTo>
                      <a:pt x="73" y="2"/>
                      <a:pt x="67" y="4"/>
                      <a:pt x="64" y="4"/>
                    </a:cubicBezTo>
                    <a:cubicBezTo>
                      <a:pt x="51" y="8"/>
                      <a:pt x="41" y="18"/>
                      <a:pt x="30" y="25"/>
                    </a:cubicBezTo>
                    <a:cubicBezTo>
                      <a:pt x="25" y="29"/>
                      <a:pt x="19" y="31"/>
                      <a:pt x="14" y="34"/>
                    </a:cubicBezTo>
                    <a:cubicBezTo>
                      <a:pt x="9" y="36"/>
                      <a:pt x="4" y="38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9" y="39"/>
                      <a:pt x="18" y="41"/>
                      <a:pt x="27" y="4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36" name="Picture 2171"/>
              <p:cNvPicPr>
                <a:picLocks noChangeAspect="1"/>
              </p:cNvPicPr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658075" y="4233886"/>
                <a:ext cx="225426" cy="1920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837" name="Picture 2172"/>
              <p:cNvPicPr>
                <a:picLocks noChangeAspect="1"/>
              </p:cNvPicPr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7559649" y="4178323"/>
                <a:ext cx="338140" cy="2365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38" name="Freeform 2173"/>
              <p:cNvSpPr/>
              <p:nvPr/>
            </p:nvSpPr>
            <p:spPr>
              <a:xfrm>
                <a:off x="7615212" y="4273574"/>
                <a:ext cx="131763" cy="76201"/>
              </a:xfrm>
              <a:custGeom>
                <a:avLst/>
                <a:gdLst>
                  <a:gd name="txL" fmla="*/ 0 w 35"/>
                  <a:gd name="txT" fmla="*/ 0 h 20"/>
                  <a:gd name="txR" fmla="*/ 35 w 35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20">
                    <a:moveTo>
                      <a:pt x="19" y="15"/>
                    </a:moveTo>
                    <a:cubicBezTo>
                      <a:pt x="26" y="14"/>
                      <a:pt x="30" y="9"/>
                      <a:pt x="35" y="6"/>
                    </a:cubicBezTo>
                    <a:cubicBezTo>
                      <a:pt x="32" y="7"/>
                      <a:pt x="29" y="9"/>
                      <a:pt x="26" y="9"/>
                    </a:cubicBezTo>
                    <a:cubicBezTo>
                      <a:pt x="22" y="10"/>
                      <a:pt x="19" y="7"/>
                      <a:pt x="16" y="4"/>
                    </a:cubicBezTo>
                    <a:cubicBezTo>
                      <a:pt x="14" y="3"/>
                      <a:pt x="12" y="1"/>
                      <a:pt x="10" y="0"/>
                    </a:cubicBezTo>
                    <a:cubicBezTo>
                      <a:pt x="6" y="6"/>
                      <a:pt x="3" y="12"/>
                      <a:pt x="0" y="19"/>
                    </a:cubicBezTo>
                    <a:cubicBezTo>
                      <a:pt x="6" y="20"/>
                      <a:pt x="14" y="17"/>
                      <a:pt x="19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39" name="Freeform 2174"/>
              <p:cNvSpPr/>
              <p:nvPr/>
            </p:nvSpPr>
            <p:spPr>
              <a:xfrm>
                <a:off x="7777138" y="4179911"/>
                <a:ext cx="231776" cy="222252"/>
              </a:xfrm>
              <a:custGeom>
                <a:avLst/>
                <a:gdLst>
                  <a:gd name="txL" fmla="*/ 0 w 62"/>
                  <a:gd name="txT" fmla="*/ 0 h 59"/>
                  <a:gd name="txR" fmla="*/ 62 w 62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59">
                    <a:moveTo>
                      <a:pt x="24" y="18"/>
                    </a:moveTo>
                    <a:cubicBezTo>
                      <a:pt x="23" y="21"/>
                      <a:pt x="21" y="26"/>
                      <a:pt x="19" y="28"/>
                    </a:cubicBezTo>
                    <a:cubicBezTo>
                      <a:pt x="17" y="31"/>
                      <a:pt x="17" y="35"/>
                      <a:pt x="16" y="39"/>
                    </a:cubicBezTo>
                    <a:cubicBezTo>
                      <a:pt x="12" y="48"/>
                      <a:pt x="8" y="54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9" y="56"/>
                      <a:pt x="17" y="51"/>
                      <a:pt x="23" y="43"/>
                    </a:cubicBezTo>
                    <a:cubicBezTo>
                      <a:pt x="27" y="39"/>
                      <a:pt x="32" y="26"/>
                      <a:pt x="29" y="17"/>
                    </a:cubicBezTo>
                    <a:cubicBezTo>
                      <a:pt x="33" y="12"/>
                      <a:pt x="38" y="13"/>
                      <a:pt x="43" y="11"/>
                    </a:cubicBezTo>
                    <a:cubicBezTo>
                      <a:pt x="47" y="10"/>
                      <a:pt x="51" y="10"/>
                      <a:pt x="54" y="8"/>
                    </a:cubicBezTo>
                    <a:cubicBezTo>
                      <a:pt x="57" y="7"/>
                      <a:pt x="59" y="5"/>
                      <a:pt x="62" y="3"/>
                    </a:cubicBezTo>
                    <a:cubicBezTo>
                      <a:pt x="61" y="2"/>
                      <a:pt x="60" y="2"/>
                      <a:pt x="59" y="0"/>
                    </a:cubicBezTo>
                    <a:cubicBezTo>
                      <a:pt x="58" y="3"/>
                      <a:pt x="56" y="6"/>
                      <a:pt x="53" y="7"/>
                    </a:cubicBezTo>
                    <a:cubicBezTo>
                      <a:pt x="50" y="9"/>
                      <a:pt x="46" y="10"/>
                      <a:pt x="42" y="10"/>
                    </a:cubicBezTo>
                    <a:cubicBezTo>
                      <a:pt x="37" y="12"/>
                      <a:pt x="31" y="13"/>
                      <a:pt x="28" y="16"/>
                    </a:cubicBezTo>
                    <a:cubicBezTo>
                      <a:pt x="27" y="17"/>
                      <a:pt x="25" y="18"/>
                      <a:pt x="24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40" name="Freeform 2175"/>
              <p:cNvSpPr>
                <a:spLocks noEditPoints="1"/>
              </p:cNvSpPr>
              <p:nvPr/>
            </p:nvSpPr>
            <p:spPr>
              <a:xfrm>
                <a:off x="7585050" y="4221186"/>
                <a:ext cx="296864" cy="176214"/>
              </a:xfrm>
              <a:custGeom>
                <a:avLst/>
                <a:gdLst>
                  <a:gd name="txL" fmla="*/ 0 w 79"/>
                  <a:gd name="txT" fmla="*/ 0 h 47"/>
                  <a:gd name="txR" fmla="*/ 79 w 79"/>
                  <a:gd name="txB" fmla="*/ 47 h 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47">
                    <a:moveTo>
                      <a:pt x="43" y="12"/>
                    </a:moveTo>
                    <a:cubicBezTo>
                      <a:pt x="43" y="12"/>
                      <a:pt x="44" y="12"/>
                      <a:pt x="45" y="12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9" y="12"/>
                      <a:pt x="52" y="12"/>
                      <a:pt x="54" y="12"/>
                    </a:cubicBezTo>
                    <a:cubicBezTo>
                      <a:pt x="53" y="12"/>
                      <a:pt x="52" y="13"/>
                      <a:pt x="50" y="13"/>
                    </a:cubicBezTo>
                    <a:cubicBezTo>
                      <a:pt x="49" y="14"/>
                      <a:pt x="47" y="15"/>
                      <a:pt x="46" y="16"/>
                    </a:cubicBezTo>
                    <a:cubicBezTo>
                      <a:pt x="44" y="17"/>
                      <a:pt x="43" y="18"/>
                      <a:pt x="41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40" y="20"/>
                      <a:pt x="39" y="21"/>
                      <a:pt x="38" y="22"/>
                    </a:cubicBezTo>
                    <a:cubicBezTo>
                      <a:pt x="37" y="22"/>
                      <a:pt x="36" y="22"/>
                      <a:pt x="35" y="22"/>
                    </a:cubicBezTo>
                    <a:cubicBezTo>
                      <a:pt x="34" y="22"/>
                      <a:pt x="33" y="22"/>
                      <a:pt x="32" y="22"/>
                    </a:cubicBezTo>
                    <a:cubicBezTo>
                      <a:pt x="31" y="21"/>
                      <a:pt x="30" y="21"/>
                      <a:pt x="29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6" y="20"/>
                      <a:pt x="26" y="19"/>
                      <a:pt x="26" y="19"/>
                    </a:cubicBezTo>
                    <a:cubicBezTo>
                      <a:pt x="25" y="18"/>
                      <a:pt x="24" y="18"/>
                      <a:pt x="23" y="17"/>
                    </a:cubicBezTo>
                    <a:cubicBezTo>
                      <a:pt x="22" y="16"/>
                      <a:pt x="21" y="16"/>
                      <a:pt x="20" y="15"/>
                    </a:cubicBezTo>
                    <a:cubicBezTo>
                      <a:pt x="22" y="17"/>
                      <a:pt x="23" y="18"/>
                      <a:pt x="25" y="20"/>
                    </a:cubicBezTo>
                    <a:cubicBezTo>
                      <a:pt x="26" y="20"/>
                      <a:pt x="26" y="20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9" y="22"/>
                      <a:pt x="30" y="23"/>
                      <a:pt x="31" y="23"/>
                    </a:cubicBezTo>
                    <a:cubicBezTo>
                      <a:pt x="32" y="23"/>
                      <a:pt x="33" y="24"/>
                      <a:pt x="35" y="24"/>
                    </a:cubicBezTo>
                    <a:cubicBezTo>
                      <a:pt x="35" y="24"/>
                      <a:pt x="35" y="24"/>
                      <a:pt x="36" y="24"/>
                    </a:cubicBezTo>
                    <a:cubicBezTo>
                      <a:pt x="35" y="24"/>
                      <a:pt x="35" y="25"/>
                      <a:pt x="34" y="25"/>
                    </a:cubicBezTo>
                    <a:cubicBezTo>
                      <a:pt x="34" y="25"/>
                      <a:pt x="33" y="26"/>
                      <a:pt x="33" y="26"/>
                    </a:cubicBezTo>
                    <a:cubicBezTo>
                      <a:pt x="32" y="26"/>
                      <a:pt x="31" y="27"/>
                      <a:pt x="30" y="28"/>
                    </a:cubicBezTo>
                    <a:cubicBezTo>
                      <a:pt x="28" y="29"/>
                      <a:pt x="26" y="30"/>
                      <a:pt x="24" y="31"/>
                    </a:cubicBezTo>
                    <a:cubicBezTo>
                      <a:pt x="23" y="31"/>
                      <a:pt x="22" y="31"/>
                      <a:pt x="20" y="32"/>
                    </a:cubicBezTo>
                    <a:cubicBezTo>
                      <a:pt x="19" y="32"/>
                      <a:pt x="18" y="32"/>
                      <a:pt x="17" y="32"/>
                    </a:cubicBezTo>
                    <a:cubicBezTo>
                      <a:pt x="16" y="33"/>
                      <a:pt x="15" y="33"/>
                      <a:pt x="13" y="33"/>
                    </a:cubicBezTo>
                    <a:cubicBezTo>
                      <a:pt x="12" y="33"/>
                      <a:pt x="11" y="33"/>
                      <a:pt x="10" y="33"/>
                    </a:cubicBezTo>
                    <a:cubicBezTo>
                      <a:pt x="12" y="33"/>
                      <a:pt x="15" y="33"/>
                      <a:pt x="17" y="33"/>
                    </a:cubicBezTo>
                    <a:cubicBezTo>
                      <a:pt x="19" y="33"/>
                      <a:pt x="22" y="32"/>
                      <a:pt x="24" y="32"/>
                    </a:cubicBezTo>
                    <a:cubicBezTo>
                      <a:pt x="26" y="31"/>
                      <a:pt x="27" y="31"/>
                      <a:pt x="28" y="30"/>
                    </a:cubicBezTo>
                    <a:cubicBezTo>
                      <a:pt x="27" y="31"/>
                      <a:pt x="26" y="32"/>
                      <a:pt x="24" y="33"/>
                    </a:cubicBezTo>
                    <a:cubicBezTo>
                      <a:pt x="23" y="34"/>
                      <a:pt x="21" y="35"/>
                      <a:pt x="20" y="36"/>
                    </a:cubicBezTo>
                    <a:cubicBezTo>
                      <a:pt x="17" y="38"/>
                      <a:pt x="14" y="40"/>
                      <a:pt x="10" y="41"/>
                    </a:cubicBezTo>
                    <a:cubicBezTo>
                      <a:pt x="7" y="43"/>
                      <a:pt x="4" y="45"/>
                      <a:pt x="0" y="46"/>
                    </a:cubicBezTo>
                    <a:cubicBezTo>
                      <a:pt x="7" y="44"/>
                      <a:pt x="14" y="41"/>
                      <a:pt x="20" y="37"/>
                    </a:cubicBezTo>
                    <a:cubicBezTo>
                      <a:pt x="22" y="36"/>
                      <a:pt x="24" y="35"/>
                      <a:pt x="25" y="34"/>
                    </a:cubicBezTo>
                    <a:cubicBezTo>
                      <a:pt x="27" y="33"/>
                      <a:pt x="28" y="32"/>
                      <a:pt x="30" y="31"/>
                    </a:cubicBezTo>
                    <a:cubicBezTo>
                      <a:pt x="33" y="29"/>
                      <a:pt x="35" y="27"/>
                      <a:pt x="38" y="24"/>
                    </a:cubicBezTo>
                    <a:cubicBezTo>
                      <a:pt x="41" y="22"/>
                      <a:pt x="44" y="20"/>
                      <a:pt x="47" y="18"/>
                    </a:cubicBezTo>
                    <a:cubicBezTo>
                      <a:pt x="48" y="17"/>
                      <a:pt x="50" y="16"/>
                      <a:pt x="52" y="15"/>
                    </a:cubicBezTo>
                    <a:cubicBezTo>
                      <a:pt x="53" y="15"/>
                      <a:pt x="55" y="14"/>
                      <a:pt x="56" y="13"/>
                    </a:cubicBezTo>
                    <a:cubicBezTo>
                      <a:pt x="58" y="13"/>
                      <a:pt x="60" y="12"/>
                      <a:pt x="62" y="12"/>
                    </a:cubicBezTo>
                    <a:cubicBezTo>
                      <a:pt x="63" y="12"/>
                      <a:pt x="64" y="12"/>
                      <a:pt x="66" y="12"/>
                    </a:cubicBezTo>
                    <a:cubicBezTo>
                      <a:pt x="64" y="13"/>
                      <a:pt x="62" y="14"/>
                      <a:pt x="60" y="15"/>
                    </a:cubicBezTo>
                    <a:cubicBezTo>
                      <a:pt x="59" y="16"/>
                      <a:pt x="58" y="17"/>
                      <a:pt x="57" y="17"/>
                    </a:cubicBezTo>
                    <a:cubicBezTo>
                      <a:pt x="56" y="18"/>
                      <a:pt x="55" y="19"/>
                      <a:pt x="54" y="20"/>
                    </a:cubicBezTo>
                    <a:cubicBezTo>
                      <a:pt x="52" y="22"/>
                      <a:pt x="51" y="24"/>
                      <a:pt x="49" y="26"/>
                    </a:cubicBezTo>
                    <a:cubicBezTo>
                      <a:pt x="48" y="28"/>
                      <a:pt x="46" y="30"/>
                      <a:pt x="44" y="33"/>
                    </a:cubicBezTo>
                    <a:cubicBezTo>
                      <a:pt x="43" y="35"/>
                      <a:pt x="41" y="37"/>
                      <a:pt x="39" y="38"/>
                    </a:cubicBezTo>
                    <a:cubicBezTo>
                      <a:pt x="37" y="40"/>
                      <a:pt x="35" y="42"/>
                      <a:pt x="33" y="43"/>
                    </a:cubicBezTo>
                    <a:cubicBezTo>
                      <a:pt x="31" y="45"/>
                      <a:pt x="29" y="46"/>
                      <a:pt x="26" y="47"/>
                    </a:cubicBezTo>
                    <a:cubicBezTo>
                      <a:pt x="31" y="45"/>
                      <a:pt x="36" y="42"/>
                      <a:pt x="40" y="39"/>
                    </a:cubicBezTo>
                    <a:cubicBezTo>
                      <a:pt x="42" y="37"/>
                      <a:pt x="44" y="35"/>
                      <a:pt x="45" y="33"/>
                    </a:cubicBezTo>
                    <a:cubicBezTo>
                      <a:pt x="47" y="31"/>
                      <a:pt x="49" y="29"/>
                      <a:pt x="50" y="27"/>
                    </a:cubicBezTo>
                    <a:cubicBezTo>
                      <a:pt x="52" y="25"/>
                      <a:pt x="53" y="23"/>
                      <a:pt x="55" y="21"/>
                    </a:cubicBezTo>
                    <a:cubicBezTo>
                      <a:pt x="56" y="20"/>
                      <a:pt x="57" y="19"/>
                      <a:pt x="58" y="19"/>
                    </a:cubicBezTo>
                    <a:cubicBezTo>
                      <a:pt x="59" y="18"/>
                      <a:pt x="60" y="17"/>
                      <a:pt x="61" y="16"/>
                    </a:cubicBezTo>
                    <a:cubicBezTo>
                      <a:pt x="63" y="15"/>
                      <a:pt x="66" y="14"/>
                      <a:pt x="68" y="12"/>
                    </a:cubicBezTo>
                    <a:cubicBezTo>
                      <a:pt x="69" y="12"/>
                      <a:pt x="70" y="11"/>
                      <a:pt x="71" y="10"/>
                    </a:cubicBezTo>
                    <a:cubicBezTo>
                      <a:pt x="72" y="10"/>
                      <a:pt x="72" y="10"/>
                      <a:pt x="73" y="10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1" y="12"/>
                      <a:pt x="70" y="15"/>
                      <a:pt x="69" y="17"/>
                    </a:cubicBezTo>
                    <a:cubicBezTo>
                      <a:pt x="69" y="19"/>
                      <a:pt x="68" y="20"/>
                      <a:pt x="68" y="22"/>
                    </a:cubicBezTo>
                    <a:cubicBezTo>
                      <a:pt x="67" y="24"/>
                      <a:pt x="66" y="26"/>
                      <a:pt x="66" y="28"/>
                    </a:cubicBezTo>
                    <a:cubicBezTo>
                      <a:pt x="65" y="31"/>
                      <a:pt x="64" y="35"/>
                      <a:pt x="62" y="38"/>
                    </a:cubicBezTo>
                    <a:cubicBezTo>
                      <a:pt x="61" y="39"/>
                      <a:pt x="60" y="41"/>
                      <a:pt x="58" y="42"/>
                    </a:cubicBezTo>
                    <a:cubicBezTo>
                      <a:pt x="57" y="43"/>
                      <a:pt x="56" y="45"/>
                      <a:pt x="54" y="46"/>
                    </a:cubicBezTo>
                    <a:cubicBezTo>
                      <a:pt x="57" y="44"/>
                      <a:pt x="60" y="41"/>
                      <a:pt x="62" y="38"/>
                    </a:cubicBezTo>
                    <a:cubicBezTo>
                      <a:pt x="64" y="37"/>
                      <a:pt x="65" y="35"/>
                      <a:pt x="65" y="33"/>
                    </a:cubicBezTo>
                    <a:cubicBezTo>
                      <a:pt x="66" y="32"/>
                      <a:pt x="66" y="32"/>
                      <a:pt x="67" y="31"/>
                    </a:cubicBezTo>
                    <a:cubicBezTo>
                      <a:pt x="67" y="30"/>
                      <a:pt x="67" y="30"/>
                      <a:pt x="67" y="29"/>
                    </a:cubicBezTo>
                    <a:cubicBezTo>
                      <a:pt x="67" y="29"/>
                      <a:pt x="67" y="28"/>
                      <a:pt x="67" y="28"/>
                    </a:cubicBezTo>
                    <a:cubicBezTo>
                      <a:pt x="68" y="24"/>
                      <a:pt x="70" y="21"/>
                      <a:pt x="71" y="18"/>
                    </a:cubicBezTo>
                    <a:cubicBezTo>
                      <a:pt x="72" y="16"/>
                      <a:pt x="73" y="14"/>
                      <a:pt x="73" y="13"/>
                    </a:cubicBezTo>
                    <a:cubicBezTo>
                      <a:pt x="74" y="11"/>
                      <a:pt x="75" y="10"/>
                      <a:pt x="75" y="9"/>
                    </a:cubicBezTo>
                    <a:cubicBezTo>
                      <a:pt x="76" y="9"/>
                      <a:pt x="77" y="8"/>
                      <a:pt x="78" y="8"/>
                    </a:cubicBezTo>
                    <a:cubicBezTo>
                      <a:pt x="78" y="7"/>
                      <a:pt x="79" y="7"/>
                      <a:pt x="78" y="6"/>
                    </a:cubicBezTo>
                    <a:cubicBezTo>
                      <a:pt x="78" y="5"/>
                      <a:pt x="77" y="5"/>
                      <a:pt x="76" y="5"/>
                    </a:cubicBezTo>
                    <a:cubicBezTo>
                      <a:pt x="75" y="6"/>
                      <a:pt x="73" y="7"/>
                      <a:pt x="72" y="7"/>
                    </a:cubicBezTo>
                    <a:cubicBezTo>
                      <a:pt x="71" y="8"/>
                      <a:pt x="69" y="8"/>
                      <a:pt x="68" y="8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67" y="7"/>
                      <a:pt x="66" y="7"/>
                      <a:pt x="66" y="6"/>
                    </a:cubicBezTo>
                    <a:cubicBezTo>
                      <a:pt x="65" y="6"/>
                      <a:pt x="65" y="6"/>
                      <a:pt x="64" y="6"/>
                    </a:cubicBezTo>
                    <a:cubicBezTo>
                      <a:pt x="64" y="5"/>
                      <a:pt x="64" y="5"/>
                      <a:pt x="64" y="5"/>
                    </a:cubicBezTo>
                    <a:cubicBezTo>
                      <a:pt x="64" y="5"/>
                      <a:pt x="64" y="5"/>
                      <a:pt x="63" y="5"/>
                    </a:cubicBezTo>
                    <a:cubicBezTo>
                      <a:pt x="63" y="4"/>
                      <a:pt x="62" y="4"/>
                      <a:pt x="61" y="3"/>
                    </a:cubicBezTo>
                    <a:cubicBezTo>
                      <a:pt x="59" y="3"/>
                      <a:pt x="57" y="2"/>
                      <a:pt x="56" y="2"/>
                    </a:cubicBezTo>
                    <a:cubicBezTo>
                      <a:pt x="55" y="1"/>
                      <a:pt x="54" y="1"/>
                      <a:pt x="53" y="1"/>
                    </a:cubicBezTo>
                    <a:cubicBezTo>
                      <a:pt x="52" y="1"/>
                      <a:pt x="51" y="0"/>
                      <a:pt x="50" y="0"/>
                    </a:cubicBezTo>
                    <a:cubicBezTo>
                      <a:pt x="51" y="1"/>
                      <a:pt x="52" y="1"/>
                      <a:pt x="53" y="1"/>
                    </a:cubicBezTo>
                    <a:cubicBezTo>
                      <a:pt x="54" y="2"/>
                      <a:pt x="54" y="2"/>
                      <a:pt x="55" y="2"/>
                    </a:cubicBezTo>
                    <a:cubicBezTo>
                      <a:pt x="57" y="3"/>
                      <a:pt x="59" y="4"/>
                      <a:pt x="60" y="5"/>
                    </a:cubicBezTo>
                    <a:cubicBezTo>
                      <a:pt x="61" y="5"/>
                      <a:pt x="62" y="6"/>
                      <a:pt x="62" y="6"/>
                    </a:cubicBezTo>
                    <a:cubicBezTo>
                      <a:pt x="63" y="6"/>
                      <a:pt x="63" y="6"/>
                      <a:pt x="63" y="6"/>
                    </a:cubicBezTo>
                    <a:cubicBezTo>
                      <a:pt x="63" y="7"/>
                      <a:pt x="63" y="7"/>
                      <a:pt x="63" y="7"/>
                    </a:cubicBezTo>
                    <a:cubicBezTo>
                      <a:pt x="64" y="7"/>
                      <a:pt x="64" y="7"/>
                      <a:pt x="64" y="8"/>
                    </a:cubicBezTo>
                    <a:cubicBezTo>
                      <a:pt x="65" y="8"/>
                      <a:pt x="65" y="9"/>
                      <a:pt x="66" y="9"/>
                    </a:cubicBezTo>
                    <a:cubicBezTo>
                      <a:pt x="65" y="9"/>
                      <a:pt x="64" y="9"/>
                      <a:pt x="64" y="9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53" y="10"/>
                      <a:pt x="50" y="10"/>
                      <a:pt x="47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4" y="10"/>
                      <a:pt x="43" y="11"/>
                      <a:pt x="43" y="10"/>
                    </a:cubicBezTo>
                    <a:cubicBezTo>
                      <a:pt x="41" y="10"/>
                      <a:pt x="40" y="10"/>
                      <a:pt x="38" y="10"/>
                    </a:cubicBezTo>
                    <a:cubicBezTo>
                      <a:pt x="37" y="10"/>
                      <a:pt x="36" y="10"/>
                      <a:pt x="34" y="9"/>
                    </a:cubicBezTo>
                    <a:cubicBezTo>
                      <a:pt x="33" y="9"/>
                      <a:pt x="31" y="8"/>
                      <a:pt x="30" y="8"/>
                    </a:cubicBezTo>
                    <a:cubicBezTo>
                      <a:pt x="33" y="9"/>
                      <a:pt x="35" y="10"/>
                      <a:pt x="38" y="11"/>
                    </a:cubicBezTo>
                    <a:cubicBezTo>
                      <a:pt x="40" y="11"/>
                      <a:pt x="41" y="11"/>
                      <a:pt x="43" y="12"/>
                    </a:cubicBezTo>
                    <a:close/>
                    <a:moveTo>
                      <a:pt x="36" y="24"/>
                    </a:move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41" name="Freeform 2176"/>
              <p:cNvSpPr/>
              <p:nvPr/>
            </p:nvSpPr>
            <p:spPr>
              <a:xfrm>
                <a:off x="6488080" y="4894291"/>
                <a:ext cx="93663" cy="315915"/>
              </a:xfrm>
              <a:custGeom>
                <a:avLst/>
                <a:gdLst>
                  <a:gd name="txL" fmla="*/ 0 w 25"/>
                  <a:gd name="txT" fmla="*/ 0 h 84"/>
                  <a:gd name="txR" fmla="*/ 25 w 25"/>
                  <a:gd name="txB" fmla="*/ 84 h 8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84">
                    <a:moveTo>
                      <a:pt x="19" y="66"/>
                    </a:moveTo>
                    <a:cubicBezTo>
                      <a:pt x="20" y="65"/>
                      <a:pt x="20" y="63"/>
                      <a:pt x="20" y="62"/>
                    </a:cubicBezTo>
                    <a:cubicBezTo>
                      <a:pt x="21" y="56"/>
                      <a:pt x="22" y="51"/>
                      <a:pt x="22" y="46"/>
                    </a:cubicBezTo>
                    <a:cubicBezTo>
                      <a:pt x="22" y="38"/>
                      <a:pt x="20" y="31"/>
                      <a:pt x="20" y="23"/>
                    </a:cubicBezTo>
                    <a:cubicBezTo>
                      <a:pt x="20" y="18"/>
                      <a:pt x="21" y="13"/>
                      <a:pt x="23" y="9"/>
                    </a:cubicBezTo>
                    <a:cubicBezTo>
                      <a:pt x="24" y="6"/>
                      <a:pt x="25" y="3"/>
                      <a:pt x="25" y="0"/>
                    </a:cubicBezTo>
                    <a:cubicBezTo>
                      <a:pt x="23" y="5"/>
                      <a:pt x="19" y="10"/>
                      <a:pt x="18" y="13"/>
                    </a:cubicBezTo>
                    <a:cubicBezTo>
                      <a:pt x="11" y="25"/>
                      <a:pt x="12" y="39"/>
                      <a:pt x="9" y="52"/>
                    </a:cubicBezTo>
                    <a:cubicBezTo>
                      <a:pt x="8" y="58"/>
                      <a:pt x="6" y="64"/>
                      <a:pt x="4" y="70"/>
                    </a:cubicBezTo>
                    <a:cubicBezTo>
                      <a:pt x="3" y="75"/>
                      <a:pt x="1" y="79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5" y="77"/>
                      <a:pt x="12" y="72"/>
                      <a:pt x="19" y="6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42" name="Picture 2177"/>
              <p:cNvPicPr>
                <a:picLocks noChangeAspect="1"/>
              </p:cNvPicPr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6545231" y="4875241"/>
                <a:ext cx="111126" cy="2809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43" name="Freeform 2179"/>
              <p:cNvSpPr/>
              <p:nvPr/>
            </p:nvSpPr>
            <p:spPr>
              <a:xfrm>
                <a:off x="6451568" y="5013354"/>
                <a:ext cx="77788" cy="128588"/>
              </a:xfrm>
              <a:custGeom>
                <a:avLst/>
                <a:gdLst>
                  <a:gd name="txL" fmla="*/ 0 w 21"/>
                  <a:gd name="txT" fmla="*/ 0 h 34"/>
                  <a:gd name="txR" fmla="*/ 21 w 21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34">
                    <a:moveTo>
                      <a:pt x="18" y="18"/>
                    </a:moveTo>
                    <a:cubicBezTo>
                      <a:pt x="20" y="12"/>
                      <a:pt x="21" y="6"/>
                      <a:pt x="21" y="0"/>
                    </a:cubicBezTo>
                    <a:cubicBezTo>
                      <a:pt x="20" y="3"/>
                      <a:pt x="19" y="6"/>
                      <a:pt x="18" y="8"/>
                    </a:cubicBezTo>
                    <a:cubicBezTo>
                      <a:pt x="15" y="12"/>
                      <a:pt x="11" y="12"/>
                      <a:pt x="7" y="13"/>
                    </a:cubicBezTo>
                    <a:cubicBezTo>
                      <a:pt x="5" y="13"/>
                      <a:pt x="2" y="13"/>
                      <a:pt x="0" y="14"/>
                    </a:cubicBezTo>
                    <a:cubicBezTo>
                      <a:pt x="1" y="21"/>
                      <a:pt x="4" y="27"/>
                      <a:pt x="6" y="34"/>
                    </a:cubicBezTo>
                    <a:cubicBezTo>
                      <a:pt x="12" y="31"/>
                      <a:pt x="15" y="23"/>
                      <a:pt x="18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44" name="Freeform 2180"/>
              <p:cNvSpPr/>
              <p:nvPr/>
            </p:nvSpPr>
            <p:spPr>
              <a:xfrm>
                <a:off x="6581744" y="4751415"/>
                <a:ext cx="68263" cy="315915"/>
              </a:xfrm>
              <a:custGeom>
                <a:avLst/>
                <a:gdLst>
                  <a:gd name="txL" fmla="*/ 0 w 18"/>
                  <a:gd name="txT" fmla="*/ 0 h 84"/>
                  <a:gd name="txR" fmla="*/ 18 w 18"/>
                  <a:gd name="txB" fmla="*/ 84 h 84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8" h="84">
                    <a:moveTo>
                      <a:pt x="0" y="38"/>
                    </a:moveTo>
                    <a:cubicBezTo>
                      <a:pt x="1" y="41"/>
                      <a:pt x="3" y="45"/>
                      <a:pt x="3" y="48"/>
                    </a:cubicBezTo>
                    <a:cubicBezTo>
                      <a:pt x="4" y="52"/>
                      <a:pt x="7" y="55"/>
                      <a:pt x="9" y="59"/>
                    </a:cubicBezTo>
                    <a:cubicBezTo>
                      <a:pt x="13" y="67"/>
                      <a:pt x="15" y="74"/>
                      <a:pt x="12" y="84"/>
                    </a:cubicBezTo>
                    <a:cubicBezTo>
                      <a:pt x="12" y="84"/>
                      <a:pt x="12" y="84"/>
                      <a:pt x="12" y="84"/>
                    </a:cubicBezTo>
                    <a:cubicBezTo>
                      <a:pt x="17" y="75"/>
                      <a:pt x="18" y="65"/>
                      <a:pt x="17" y="56"/>
                    </a:cubicBezTo>
                    <a:cubicBezTo>
                      <a:pt x="16" y="50"/>
                      <a:pt x="11" y="38"/>
                      <a:pt x="2" y="34"/>
                    </a:cubicBezTo>
                    <a:cubicBezTo>
                      <a:pt x="1" y="28"/>
                      <a:pt x="5" y="24"/>
                      <a:pt x="8" y="20"/>
                    </a:cubicBezTo>
                    <a:cubicBezTo>
                      <a:pt x="10" y="16"/>
                      <a:pt x="12" y="13"/>
                      <a:pt x="13" y="10"/>
                    </a:cubicBezTo>
                    <a:cubicBezTo>
                      <a:pt x="14" y="6"/>
                      <a:pt x="14" y="3"/>
                      <a:pt x="14" y="0"/>
                    </a:cubicBezTo>
                    <a:cubicBezTo>
                      <a:pt x="13" y="1"/>
                      <a:pt x="12" y="1"/>
                      <a:pt x="11" y="0"/>
                    </a:cubicBezTo>
                    <a:cubicBezTo>
                      <a:pt x="12" y="3"/>
                      <a:pt x="13" y="6"/>
                      <a:pt x="12" y="9"/>
                    </a:cubicBezTo>
                    <a:cubicBezTo>
                      <a:pt x="11" y="13"/>
                      <a:pt x="8" y="16"/>
                      <a:pt x="7" y="20"/>
                    </a:cubicBezTo>
                    <a:cubicBezTo>
                      <a:pt x="4" y="24"/>
                      <a:pt x="0" y="29"/>
                      <a:pt x="1" y="34"/>
                    </a:cubicBezTo>
                    <a:cubicBezTo>
                      <a:pt x="0" y="35"/>
                      <a:pt x="0" y="37"/>
                      <a:pt x="0" y="3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45" name="Freeform 2181"/>
              <p:cNvSpPr>
                <a:spLocks noEditPoints="1"/>
              </p:cNvSpPr>
              <p:nvPr/>
            </p:nvSpPr>
            <p:spPr>
              <a:xfrm>
                <a:off x="6457918" y="4883178"/>
                <a:ext cx="177801" cy="314327"/>
              </a:xfrm>
              <a:custGeom>
                <a:avLst/>
                <a:gdLst>
                  <a:gd name="txL" fmla="*/ 0 w 47"/>
                  <a:gd name="txT" fmla="*/ 0 h 84"/>
                  <a:gd name="txR" fmla="*/ 47 w 47"/>
                  <a:gd name="txB" fmla="*/ 84 h 8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84">
                    <a:moveTo>
                      <a:pt x="13" y="29"/>
                    </a:moveTo>
                    <a:cubicBezTo>
                      <a:pt x="14" y="29"/>
                      <a:pt x="14" y="28"/>
                      <a:pt x="15" y="28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8" y="25"/>
                      <a:pt x="20" y="23"/>
                      <a:pt x="21" y="21"/>
                    </a:cubicBezTo>
                    <a:cubicBezTo>
                      <a:pt x="21" y="22"/>
                      <a:pt x="20" y="24"/>
                      <a:pt x="20" y="25"/>
                    </a:cubicBezTo>
                    <a:cubicBezTo>
                      <a:pt x="19" y="27"/>
                      <a:pt x="19" y="29"/>
                      <a:pt x="19" y="30"/>
                    </a:cubicBezTo>
                    <a:cubicBezTo>
                      <a:pt x="18" y="32"/>
                      <a:pt x="18" y="34"/>
                      <a:pt x="18" y="36"/>
                    </a:cubicBezTo>
                    <a:cubicBezTo>
                      <a:pt x="18" y="36"/>
                      <a:pt x="18" y="36"/>
                      <a:pt x="18" y="37"/>
                    </a:cubicBezTo>
                    <a:cubicBezTo>
                      <a:pt x="18" y="38"/>
                      <a:pt x="17" y="39"/>
                      <a:pt x="17" y="40"/>
                    </a:cubicBezTo>
                    <a:cubicBezTo>
                      <a:pt x="17" y="41"/>
                      <a:pt x="16" y="42"/>
                      <a:pt x="16" y="43"/>
                    </a:cubicBezTo>
                    <a:cubicBezTo>
                      <a:pt x="15" y="43"/>
                      <a:pt x="14" y="44"/>
                      <a:pt x="13" y="44"/>
                    </a:cubicBezTo>
                    <a:cubicBezTo>
                      <a:pt x="12" y="45"/>
                      <a:pt x="11" y="45"/>
                      <a:pt x="10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8" y="46"/>
                    </a:cubicBezTo>
                    <a:cubicBezTo>
                      <a:pt x="8" y="47"/>
                      <a:pt x="7" y="47"/>
                      <a:pt x="7" y="47"/>
                    </a:cubicBezTo>
                    <a:cubicBezTo>
                      <a:pt x="6" y="47"/>
                      <a:pt x="5" y="47"/>
                      <a:pt x="3" y="48"/>
                    </a:cubicBezTo>
                    <a:cubicBezTo>
                      <a:pt x="2" y="48"/>
                      <a:pt x="1" y="48"/>
                      <a:pt x="0" y="48"/>
                    </a:cubicBezTo>
                    <a:cubicBezTo>
                      <a:pt x="2" y="48"/>
                      <a:pt x="5" y="48"/>
                      <a:pt x="7" y="48"/>
                    </a:cubicBezTo>
                    <a:cubicBezTo>
                      <a:pt x="7" y="48"/>
                      <a:pt x="8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1" y="46"/>
                      <a:pt x="12" y="46"/>
                      <a:pt x="14" y="46"/>
                    </a:cubicBezTo>
                    <a:cubicBezTo>
                      <a:pt x="15" y="45"/>
                      <a:pt x="16" y="45"/>
                      <a:pt x="17" y="44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7" y="43"/>
                      <a:pt x="17" y="44"/>
                      <a:pt x="17" y="45"/>
                    </a:cubicBezTo>
                    <a:cubicBezTo>
                      <a:pt x="17" y="45"/>
                      <a:pt x="17" y="46"/>
                      <a:pt x="17" y="46"/>
                    </a:cubicBezTo>
                    <a:cubicBezTo>
                      <a:pt x="17" y="47"/>
                      <a:pt x="16" y="49"/>
                      <a:pt x="16" y="50"/>
                    </a:cubicBezTo>
                    <a:cubicBezTo>
                      <a:pt x="16" y="52"/>
                      <a:pt x="15" y="54"/>
                      <a:pt x="14" y="56"/>
                    </a:cubicBezTo>
                    <a:cubicBezTo>
                      <a:pt x="13" y="57"/>
                      <a:pt x="13" y="58"/>
                      <a:pt x="12" y="59"/>
                    </a:cubicBezTo>
                    <a:cubicBezTo>
                      <a:pt x="12" y="60"/>
                      <a:pt x="11" y="61"/>
                      <a:pt x="10" y="62"/>
                    </a:cubicBezTo>
                    <a:cubicBezTo>
                      <a:pt x="10" y="63"/>
                      <a:pt x="9" y="64"/>
                      <a:pt x="8" y="65"/>
                    </a:cubicBezTo>
                    <a:cubicBezTo>
                      <a:pt x="8" y="66"/>
                      <a:pt x="7" y="67"/>
                      <a:pt x="6" y="68"/>
                    </a:cubicBezTo>
                    <a:cubicBezTo>
                      <a:pt x="8" y="66"/>
                      <a:pt x="10" y="65"/>
                      <a:pt x="11" y="63"/>
                    </a:cubicBezTo>
                    <a:cubicBezTo>
                      <a:pt x="13" y="61"/>
                      <a:pt x="14" y="59"/>
                      <a:pt x="15" y="57"/>
                    </a:cubicBezTo>
                    <a:cubicBezTo>
                      <a:pt x="16" y="56"/>
                      <a:pt x="16" y="54"/>
                      <a:pt x="17" y="53"/>
                    </a:cubicBezTo>
                    <a:cubicBezTo>
                      <a:pt x="17" y="54"/>
                      <a:pt x="16" y="56"/>
                      <a:pt x="16" y="58"/>
                    </a:cubicBezTo>
                    <a:cubicBezTo>
                      <a:pt x="16" y="59"/>
                      <a:pt x="16" y="61"/>
                      <a:pt x="15" y="63"/>
                    </a:cubicBezTo>
                    <a:cubicBezTo>
                      <a:pt x="15" y="67"/>
                      <a:pt x="14" y="70"/>
                      <a:pt x="12" y="73"/>
                    </a:cubicBezTo>
                    <a:cubicBezTo>
                      <a:pt x="11" y="77"/>
                      <a:pt x="10" y="80"/>
                      <a:pt x="9" y="84"/>
                    </a:cubicBezTo>
                    <a:cubicBezTo>
                      <a:pt x="12" y="77"/>
                      <a:pt x="14" y="70"/>
                      <a:pt x="16" y="63"/>
                    </a:cubicBezTo>
                    <a:cubicBezTo>
                      <a:pt x="17" y="61"/>
                      <a:pt x="17" y="60"/>
                      <a:pt x="18" y="58"/>
                    </a:cubicBezTo>
                    <a:cubicBezTo>
                      <a:pt x="18" y="56"/>
                      <a:pt x="18" y="54"/>
                      <a:pt x="18" y="52"/>
                    </a:cubicBezTo>
                    <a:cubicBezTo>
                      <a:pt x="19" y="49"/>
                      <a:pt x="19" y="45"/>
                      <a:pt x="20" y="42"/>
                    </a:cubicBezTo>
                    <a:cubicBezTo>
                      <a:pt x="20" y="38"/>
                      <a:pt x="20" y="34"/>
                      <a:pt x="21" y="31"/>
                    </a:cubicBezTo>
                    <a:cubicBezTo>
                      <a:pt x="21" y="29"/>
                      <a:pt x="22" y="27"/>
                      <a:pt x="22" y="26"/>
                    </a:cubicBezTo>
                    <a:cubicBezTo>
                      <a:pt x="23" y="24"/>
                      <a:pt x="23" y="22"/>
                      <a:pt x="24" y="21"/>
                    </a:cubicBezTo>
                    <a:cubicBezTo>
                      <a:pt x="25" y="19"/>
                      <a:pt x="26" y="18"/>
                      <a:pt x="27" y="16"/>
                    </a:cubicBezTo>
                    <a:cubicBezTo>
                      <a:pt x="28" y="15"/>
                      <a:pt x="28" y="14"/>
                      <a:pt x="29" y="13"/>
                    </a:cubicBezTo>
                    <a:cubicBezTo>
                      <a:pt x="29" y="15"/>
                      <a:pt x="28" y="17"/>
                      <a:pt x="28" y="19"/>
                    </a:cubicBezTo>
                    <a:cubicBezTo>
                      <a:pt x="28" y="20"/>
                      <a:pt x="28" y="22"/>
                      <a:pt x="27" y="23"/>
                    </a:cubicBezTo>
                    <a:cubicBezTo>
                      <a:pt x="27" y="24"/>
                      <a:pt x="27" y="26"/>
                      <a:pt x="27" y="27"/>
                    </a:cubicBezTo>
                    <a:cubicBezTo>
                      <a:pt x="27" y="30"/>
                      <a:pt x="28" y="32"/>
                      <a:pt x="28" y="35"/>
                    </a:cubicBezTo>
                    <a:cubicBezTo>
                      <a:pt x="29" y="38"/>
                      <a:pt x="29" y="40"/>
                      <a:pt x="30" y="43"/>
                    </a:cubicBezTo>
                    <a:cubicBezTo>
                      <a:pt x="30" y="45"/>
                      <a:pt x="30" y="48"/>
                      <a:pt x="30" y="50"/>
                    </a:cubicBezTo>
                    <a:cubicBezTo>
                      <a:pt x="30" y="53"/>
                      <a:pt x="30" y="56"/>
                      <a:pt x="29" y="58"/>
                    </a:cubicBezTo>
                    <a:cubicBezTo>
                      <a:pt x="29" y="61"/>
                      <a:pt x="29" y="63"/>
                      <a:pt x="28" y="66"/>
                    </a:cubicBezTo>
                    <a:cubicBezTo>
                      <a:pt x="30" y="61"/>
                      <a:pt x="31" y="56"/>
                      <a:pt x="31" y="50"/>
                    </a:cubicBezTo>
                    <a:cubicBezTo>
                      <a:pt x="31" y="48"/>
                      <a:pt x="31" y="45"/>
                      <a:pt x="31" y="43"/>
                    </a:cubicBezTo>
                    <a:cubicBezTo>
                      <a:pt x="30" y="40"/>
                      <a:pt x="30" y="37"/>
                      <a:pt x="30" y="35"/>
                    </a:cubicBezTo>
                    <a:cubicBezTo>
                      <a:pt x="29" y="32"/>
                      <a:pt x="29" y="30"/>
                      <a:pt x="29" y="27"/>
                    </a:cubicBezTo>
                    <a:cubicBezTo>
                      <a:pt x="29" y="26"/>
                      <a:pt x="29" y="25"/>
                      <a:pt x="29" y="23"/>
                    </a:cubicBezTo>
                    <a:cubicBezTo>
                      <a:pt x="29" y="22"/>
                      <a:pt x="29" y="21"/>
                      <a:pt x="30" y="19"/>
                    </a:cubicBezTo>
                    <a:cubicBezTo>
                      <a:pt x="30" y="17"/>
                      <a:pt x="31" y="14"/>
                      <a:pt x="31" y="12"/>
                    </a:cubicBezTo>
                    <a:cubicBezTo>
                      <a:pt x="32" y="10"/>
                      <a:pt x="32" y="9"/>
                      <a:pt x="32" y="8"/>
                    </a:cubicBezTo>
                    <a:cubicBezTo>
                      <a:pt x="32" y="8"/>
                      <a:pt x="33" y="7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4" y="9"/>
                      <a:pt x="35" y="11"/>
                      <a:pt x="36" y="14"/>
                    </a:cubicBezTo>
                    <a:cubicBezTo>
                      <a:pt x="36" y="16"/>
                      <a:pt x="37" y="17"/>
                      <a:pt x="38" y="19"/>
                    </a:cubicBezTo>
                    <a:cubicBezTo>
                      <a:pt x="39" y="21"/>
                      <a:pt x="40" y="22"/>
                      <a:pt x="41" y="24"/>
                    </a:cubicBezTo>
                    <a:cubicBezTo>
                      <a:pt x="43" y="27"/>
                      <a:pt x="44" y="30"/>
                      <a:pt x="45" y="34"/>
                    </a:cubicBezTo>
                    <a:cubicBezTo>
                      <a:pt x="46" y="36"/>
                      <a:pt x="46" y="37"/>
                      <a:pt x="46" y="39"/>
                    </a:cubicBezTo>
                    <a:cubicBezTo>
                      <a:pt x="46" y="41"/>
                      <a:pt x="46" y="43"/>
                      <a:pt x="46" y="45"/>
                    </a:cubicBezTo>
                    <a:cubicBezTo>
                      <a:pt x="47" y="41"/>
                      <a:pt x="47" y="37"/>
                      <a:pt x="46" y="34"/>
                    </a:cubicBezTo>
                    <a:cubicBezTo>
                      <a:pt x="46" y="32"/>
                      <a:pt x="45" y="30"/>
                      <a:pt x="45" y="28"/>
                    </a:cubicBezTo>
                    <a:cubicBezTo>
                      <a:pt x="44" y="27"/>
                      <a:pt x="44" y="26"/>
                      <a:pt x="44" y="25"/>
                    </a:cubicBezTo>
                    <a:cubicBezTo>
                      <a:pt x="43" y="25"/>
                      <a:pt x="43" y="25"/>
                      <a:pt x="43" y="24"/>
                    </a:cubicBezTo>
                    <a:cubicBezTo>
                      <a:pt x="43" y="24"/>
                      <a:pt x="42" y="23"/>
                      <a:pt x="42" y="23"/>
                    </a:cubicBezTo>
                    <a:cubicBezTo>
                      <a:pt x="40" y="20"/>
                      <a:pt x="39" y="17"/>
                      <a:pt x="37" y="13"/>
                    </a:cubicBezTo>
                    <a:cubicBezTo>
                      <a:pt x="36" y="11"/>
                      <a:pt x="36" y="10"/>
                      <a:pt x="35" y="8"/>
                    </a:cubicBezTo>
                    <a:cubicBezTo>
                      <a:pt x="35" y="7"/>
                      <a:pt x="34" y="5"/>
                      <a:pt x="34" y="4"/>
                    </a:cubicBezTo>
                    <a:cubicBezTo>
                      <a:pt x="34" y="3"/>
                      <a:pt x="34" y="2"/>
                      <a:pt x="35" y="1"/>
                    </a:cubicBezTo>
                    <a:cubicBezTo>
                      <a:pt x="35" y="1"/>
                      <a:pt x="35" y="0"/>
                      <a:pt x="34" y="0"/>
                    </a:cubicBezTo>
                    <a:cubicBezTo>
                      <a:pt x="33" y="0"/>
                      <a:pt x="32" y="0"/>
                      <a:pt x="32" y="1"/>
                    </a:cubicBezTo>
                    <a:cubicBezTo>
                      <a:pt x="32" y="2"/>
                      <a:pt x="31" y="4"/>
                      <a:pt x="30" y="6"/>
                    </a:cubicBezTo>
                    <a:cubicBezTo>
                      <a:pt x="30" y="7"/>
                      <a:pt x="29" y="8"/>
                      <a:pt x="29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7" y="9"/>
                      <a:pt x="26" y="9"/>
                      <a:pt x="25" y="9"/>
                    </a:cubicBezTo>
                    <a:cubicBezTo>
                      <a:pt x="25" y="9"/>
                      <a:pt x="24" y="9"/>
                      <a:pt x="24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2" y="10"/>
                      <a:pt x="21" y="10"/>
                      <a:pt x="20" y="11"/>
                    </a:cubicBezTo>
                    <a:cubicBezTo>
                      <a:pt x="18" y="11"/>
                      <a:pt x="17" y="12"/>
                      <a:pt x="15" y="13"/>
                    </a:cubicBezTo>
                    <a:cubicBezTo>
                      <a:pt x="14" y="14"/>
                      <a:pt x="13" y="14"/>
                      <a:pt x="13" y="15"/>
                    </a:cubicBezTo>
                    <a:cubicBezTo>
                      <a:pt x="12" y="15"/>
                      <a:pt x="11" y="16"/>
                      <a:pt x="10" y="16"/>
                    </a:cubicBezTo>
                    <a:cubicBezTo>
                      <a:pt x="11" y="16"/>
                      <a:pt x="12" y="15"/>
                      <a:pt x="13" y="15"/>
                    </a:cubicBezTo>
                    <a:cubicBezTo>
                      <a:pt x="14" y="15"/>
                      <a:pt x="15" y="14"/>
                      <a:pt x="15" y="14"/>
                    </a:cubicBezTo>
                    <a:cubicBezTo>
                      <a:pt x="17" y="13"/>
                      <a:pt x="19" y="13"/>
                      <a:pt x="20" y="12"/>
                    </a:cubicBezTo>
                    <a:cubicBezTo>
                      <a:pt x="21" y="12"/>
                      <a:pt x="22" y="11"/>
                      <a:pt x="23" y="11"/>
                    </a:cubicBezTo>
                    <a:cubicBezTo>
                      <a:pt x="23" y="11"/>
                      <a:pt x="23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6" y="11"/>
                      <a:pt x="27" y="11"/>
                      <a:pt x="27" y="11"/>
                    </a:cubicBezTo>
                    <a:cubicBezTo>
                      <a:pt x="27" y="11"/>
                      <a:pt x="27" y="12"/>
                      <a:pt x="26" y="13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19" y="21"/>
                      <a:pt x="17" y="23"/>
                      <a:pt x="15" y="25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3" y="28"/>
                      <a:pt x="13" y="28"/>
                      <a:pt x="12" y="29"/>
                    </a:cubicBezTo>
                    <a:cubicBezTo>
                      <a:pt x="11" y="30"/>
                      <a:pt x="10" y="31"/>
                      <a:pt x="9" y="32"/>
                    </a:cubicBezTo>
                    <a:cubicBezTo>
                      <a:pt x="8" y="32"/>
                      <a:pt x="7" y="33"/>
                      <a:pt x="6" y="34"/>
                    </a:cubicBezTo>
                    <a:cubicBezTo>
                      <a:pt x="4" y="35"/>
                      <a:pt x="3" y="35"/>
                      <a:pt x="2" y="36"/>
                    </a:cubicBezTo>
                    <a:cubicBezTo>
                      <a:pt x="4" y="35"/>
                      <a:pt x="7" y="34"/>
                      <a:pt x="10" y="32"/>
                    </a:cubicBezTo>
                    <a:cubicBezTo>
                      <a:pt x="11" y="31"/>
                      <a:pt x="12" y="30"/>
                      <a:pt x="13" y="29"/>
                    </a:cubicBezTo>
                    <a:close/>
                    <a:moveTo>
                      <a:pt x="17" y="43"/>
                    </a:moveTo>
                    <a:cubicBezTo>
                      <a:pt x="17" y="43"/>
                      <a:pt x="17" y="43"/>
                      <a:pt x="17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7" y="43"/>
                      <a:pt x="17" y="43"/>
                      <a:pt x="17" y="4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46" name="Freeform 2182"/>
              <p:cNvSpPr/>
              <p:nvPr/>
            </p:nvSpPr>
            <p:spPr>
              <a:xfrm>
                <a:off x="5973727" y="4525988"/>
                <a:ext cx="255589" cy="209551"/>
              </a:xfrm>
              <a:custGeom>
                <a:avLst/>
                <a:gdLst>
                  <a:gd name="txL" fmla="*/ 0 w 68"/>
                  <a:gd name="txT" fmla="*/ 0 h 56"/>
                  <a:gd name="txR" fmla="*/ 68 w 68"/>
                  <a:gd name="txB" fmla="*/ 56 h 5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56">
                    <a:moveTo>
                      <a:pt x="26" y="52"/>
                    </a:moveTo>
                    <a:cubicBezTo>
                      <a:pt x="28" y="51"/>
                      <a:pt x="29" y="50"/>
                      <a:pt x="30" y="49"/>
                    </a:cubicBezTo>
                    <a:cubicBezTo>
                      <a:pt x="34" y="45"/>
                      <a:pt x="37" y="41"/>
                      <a:pt x="40" y="37"/>
                    </a:cubicBezTo>
                    <a:cubicBezTo>
                      <a:pt x="45" y="30"/>
                      <a:pt x="47" y="23"/>
                      <a:pt x="51" y="16"/>
                    </a:cubicBezTo>
                    <a:cubicBezTo>
                      <a:pt x="54" y="12"/>
                      <a:pt x="57" y="9"/>
                      <a:pt x="61" y="6"/>
                    </a:cubicBezTo>
                    <a:cubicBezTo>
                      <a:pt x="64" y="5"/>
                      <a:pt x="66" y="2"/>
                      <a:pt x="68" y="0"/>
                    </a:cubicBezTo>
                    <a:cubicBezTo>
                      <a:pt x="63" y="3"/>
                      <a:pt x="58" y="6"/>
                      <a:pt x="55" y="7"/>
                    </a:cubicBezTo>
                    <a:cubicBezTo>
                      <a:pt x="43" y="13"/>
                      <a:pt x="35" y="25"/>
                      <a:pt x="26" y="35"/>
                    </a:cubicBezTo>
                    <a:cubicBezTo>
                      <a:pt x="21" y="39"/>
                      <a:pt x="17" y="43"/>
                      <a:pt x="12" y="47"/>
                    </a:cubicBezTo>
                    <a:cubicBezTo>
                      <a:pt x="8" y="50"/>
                      <a:pt x="4" y="53"/>
                      <a:pt x="0" y="56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8" y="53"/>
                      <a:pt x="17" y="52"/>
                      <a:pt x="26" y="5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47" name="Freeform 2185"/>
              <p:cNvSpPr/>
              <p:nvPr/>
            </p:nvSpPr>
            <p:spPr>
              <a:xfrm>
                <a:off x="6000715" y="4597426"/>
                <a:ext cx="119063" cy="77788"/>
              </a:xfrm>
              <a:custGeom>
                <a:avLst/>
                <a:gdLst>
                  <a:gd name="txL" fmla="*/ 0 w 32"/>
                  <a:gd name="txT" fmla="*/ 0 h 21"/>
                  <a:gd name="txR" fmla="*/ 32 w 32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21">
                    <a:moveTo>
                      <a:pt x="19" y="13"/>
                    </a:moveTo>
                    <a:cubicBezTo>
                      <a:pt x="24" y="10"/>
                      <a:pt x="28" y="5"/>
                      <a:pt x="32" y="0"/>
                    </a:cubicBezTo>
                    <a:cubicBezTo>
                      <a:pt x="30" y="2"/>
                      <a:pt x="27" y="4"/>
                      <a:pt x="24" y="5"/>
                    </a:cubicBezTo>
                    <a:cubicBezTo>
                      <a:pt x="20" y="7"/>
                      <a:pt x="17" y="5"/>
                      <a:pt x="13" y="3"/>
                    </a:cubicBezTo>
                    <a:cubicBezTo>
                      <a:pt x="11" y="2"/>
                      <a:pt x="9" y="0"/>
                      <a:pt x="7" y="0"/>
                    </a:cubicBezTo>
                    <a:cubicBezTo>
                      <a:pt x="4" y="6"/>
                      <a:pt x="2" y="13"/>
                      <a:pt x="0" y="20"/>
                    </a:cubicBezTo>
                    <a:cubicBezTo>
                      <a:pt x="7" y="21"/>
                      <a:pt x="14" y="16"/>
                      <a:pt x="19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48" name="Freeform 2186"/>
              <p:cNvSpPr/>
              <p:nvPr/>
            </p:nvSpPr>
            <p:spPr>
              <a:xfrm>
                <a:off x="6173754" y="4432325"/>
                <a:ext cx="179389" cy="261939"/>
              </a:xfrm>
              <a:custGeom>
                <a:avLst/>
                <a:gdLst>
                  <a:gd name="txL" fmla="*/ 0 w 48"/>
                  <a:gd name="txT" fmla="*/ 0 h 70"/>
                  <a:gd name="txR" fmla="*/ 48 w 48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70">
                    <a:moveTo>
                      <a:pt x="15" y="25"/>
                    </a:moveTo>
                    <a:cubicBezTo>
                      <a:pt x="14" y="28"/>
                      <a:pt x="13" y="33"/>
                      <a:pt x="12" y="35"/>
                    </a:cubicBezTo>
                    <a:cubicBezTo>
                      <a:pt x="11" y="39"/>
                      <a:pt x="12" y="43"/>
                      <a:pt x="11" y="47"/>
                    </a:cubicBezTo>
                    <a:cubicBezTo>
                      <a:pt x="10" y="56"/>
                      <a:pt x="7" y="64"/>
                      <a:pt x="0" y="70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8" y="65"/>
                      <a:pt x="15" y="58"/>
                      <a:pt x="19" y="50"/>
                    </a:cubicBezTo>
                    <a:cubicBezTo>
                      <a:pt x="22" y="44"/>
                      <a:pt x="25" y="31"/>
                      <a:pt x="19" y="23"/>
                    </a:cubicBezTo>
                    <a:cubicBezTo>
                      <a:pt x="22" y="17"/>
                      <a:pt x="27" y="17"/>
                      <a:pt x="32" y="14"/>
                    </a:cubicBezTo>
                    <a:cubicBezTo>
                      <a:pt x="35" y="13"/>
                      <a:pt x="39" y="11"/>
                      <a:pt x="42" y="9"/>
                    </a:cubicBezTo>
                    <a:cubicBezTo>
                      <a:pt x="44" y="7"/>
                      <a:pt x="46" y="4"/>
                      <a:pt x="48" y="2"/>
                    </a:cubicBezTo>
                    <a:cubicBezTo>
                      <a:pt x="47" y="2"/>
                      <a:pt x="46" y="1"/>
                      <a:pt x="45" y="0"/>
                    </a:cubicBezTo>
                    <a:cubicBezTo>
                      <a:pt x="44" y="3"/>
                      <a:pt x="43" y="6"/>
                      <a:pt x="41" y="8"/>
                    </a:cubicBezTo>
                    <a:cubicBezTo>
                      <a:pt x="38" y="10"/>
                      <a:pt x="34" y="12"/>
                      <a:pt x="31" y="14"/>
                    </a:cubicBezTo>
                    <a:cubicBezTo>
                      <a:pt x="26" y="16"/>
                      <a:pt x="20" y="18"/>
                      <a:pt x="18" y="22"/>
                    </a:cubicBezTo>
                    <a:cubicBezTo>
                      <a:pt x="17" y="23"/>
                      <a:pt x="16" y="24"/>
                      <a:pt x="15" y="2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49" name="Freeform 2187"/>
              <p:cNvSpPr>
                <a:spLocks noEditPoints="1"/>
              </p:cNvSpPr>
              <p:nvPr/>
            </p:nvSpPr>
            <p:spPr>
              <a:xfrm>
                <a:off x="5984840" y="4514875"/>
                <a:ext cx="255589" cy="214314"/>
              </a:xfrm>
              <a:custGeom>
                <a:avLst/>
                <a:gdLst>
                  <a:gd name="txL" fmla="*/ 0 w 68"/>
                  <a:gd name="txT" fmla="*/ 0 h 57"/>
                  <a:gd name="txR" fmla="*/ 68 w 68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57">
                    <a:moveTo>
                      <a:pt x="34" y="14"/>
                    </a:moveTo>
                    <a:cubicBezTo>
                      <a:pt x="35" y="14"/>
                      <a:pt x="35" y="14"/>
                      <a:pt x="36" y="14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41" y="13"/>
                      <a:pt x="43" y="12"/>
                      <a:pt x="45" y="12"/>
                    </a:cubicBezTo>
                    <a:cubicBezTo>
                      <a:pt x="44" y="12"/>
                      <a:pt x="43" y="13"/>
                      <a:pt x="42" y="14"/>
                    </a:cubicBezTo>
                    <a:cubicBezTo>
                      <a:pt x="40" y="15"/>
                      <a:pt x="39" y="17"/>
                      <a:pt x="38" y="18"/>
                    </a:cubicBezTo>
                    <a:cubicBezTo>
                      <a:pt x="37" y="19"/>
                      <a:pt x="35" y="21"/>
                      <a:pt x="34" y="22"/>
                    </a:cubicBezTo>
                    <a:cubicBezTo>
                      <a:pt x="34" y="22"/>
                      <a:pt x="34" y="23"/>
                      <a:pt x="34" y="23"/>
                    </a:cubicBezTo>
                    <a:cubicBezTo>
                      <a:pt x="33" y="23"/>
                      <a:pt x="32" y="24"/>
                      <a:pt x="31" y="25"/>
                    </a:cubicBezTo>
                    <a:cubicBezTo>
                      <a:pt x="30" y="26"/>
                      <a:pt x="30" y="26"/>
                      <a:pt x="29" y="26"/>
                    </a:cubicBezTo>
                    <a:cubicBezTo>
                      <a:pt x="28" y="27"/>
                      <a:pt x="26" y="27"/>
                      <a:pt x="25" y="26"/>
                    </a:cubicBezTo>
                    <a:cubicBezTo>
                      <a:pt x="24" y="26"/>
                      <a:pt x="23" y="26"/>
                      <a:pt x="22" y="26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1" y="26"/>
                      <a:pt x="21" y="26"/>
                      <a:pt x="20" y="26"/>
                    </a:cubicBezTo>
                    <a:cubicBezTo>
                      <a:pt x="20" y="25"/>
                      <a:pt x="19" y="25"/>
                      <a:pt x="19" y="25"/>
                    </a:cubicBezTo>
                    <a:cubicBezTo>
                      <a:pt x="18" y="25"/>
                      <a:pt x="17" y="24"/>
                      <a:pt x="16" y="24"/>
                    </a:cubicBezTo>
                    <a:cubicBezTo>
                      <a:pt x="15" y="23"/>
                      <a:pt x="14" y="23"/>
                      <a:pt x="13" y="22"/>
                    </a:cubicBezTo>
                    <a:cubicBezTo>
                      <a:pt x="14" y="23"/>
                      <a:pt x="16" y="25"/>
                      <a:pt x="18" y="26"/>
                    </a:cubicBezTo>
                    <a:cubicBezTo>
                      <a:pt x="19" y="26"/>
                      <a:pt x="20" y="26"/>
                      <a:pt x="20" y="26"/>
                    </a:cubicBezTo>
                    <a:cubicBezTo>
                      <a:pt x="20" y="27"/>
                      <a:pt x="21" y="27"/>
                      <a:pt x="21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3" y="27"/>
                      <a:pt x="24" y="28"/>
                      <a:pt x="25" y="28"/>
                    </a:cubicBezTo>
                    <a:cubicBezTo>
                      <a:pt x="26" y="28"/>
                      <a:pt x="28" y="28"/>
                      <a:pt x="29" y="28"/>
                    </a:cubicBezTo>
                    <a:cubicBezTo>
                      <a:pt x="29" y="28"/>
                      <a:pt x="29" y="28"/>
                      <a:pt x="30" y="28"/>
                    </a:cubicBezTo>
                    <a:cubicBezTo>
                      <a:pt x="29" y="28"/>
                      <a:pt x="29" y="28"/>
                      <a:pt x="29" y="29"/>
                    </a:cubicBezTo>
                    <a:cubicBezTo>
                      <a:pt x="28" y="29"/>
                      <a:pt x="28" y="30"/>
                      <a:pt x="28" y="30"/>
                    </a:cubicBezTo>
                    <a:cubicBezTo>
                      <a:pt x="27" y="31"/>
                      <a:pt x="26" y="32"/>
                      <a:pt x="25" y="33"/>
                    </a:cubicBezTo>
                    <a:cubicBezTo>
                      <a:pt x="23" y="34"/>
                      <a:pt x="21" y="35"/>
                      <a:pt x="19" y="37"/>
                    </a:cubicBezTo>
                    <a:cubicBezTo>
                      <a:pt x="18" y="37"/>
                      <a:pt x="17" y="38"/>
                      <a:pt x="16" y="38"/>
                    </a:cubicBezTo>
                    <a:cubicBezTo>
                      <a:pt x="15" y="39"/>
                      <a:pt x="14" y="39"/>
                      <a:pt x="13" y="40"/>
                    </a:cubicBezTo>
                    <a:cubicBezTo>
                      <a:pt x="12" y="40"/>
                      <a:pt x="11" y="41"/>
                      <a:pt x="10" y="41"/>
                    </a:cubicBezTo>
                    <a:cubicBezTo>
                      <a:pt x="9" y="42"/>
                      <a:pt x="8" y="42"/>
                      <a:pt x="7" y="42"/>
                    </a:cubicBezTo>
                    <a:cubicBezTo>
                      <a:pt x="9" y="42"/>
                      <a:pt x="11" y="41"/>
                      <a:pt x="13" y="41"/>
                    </a:cubicBezTo>
                    <a:cubicBezTo>
                      <a:pt x="16" y="40"/>
                      <a:pt x="18" y="39"/>
                      <a:pt x="20" y="38"/>
                    </a:cubicBezTo>
                    <a:cubicBezTo>
                      <a:pt x="21" y="37"/>
                      <a:pt x="23" y="36"/>
                      <a:pt x="24" y="36"/>
                    </a:cubicBezTo>
                    <a:cubicBezTo>
                      <a:pt x="23" y="37"/>
                      <a:pt x="22" y="38"/>
                      <a:pt x="21" y="39"/>
                    </a:cubicBezTo>
                    <a:cubicBezTo>
                      <a:pt x="19" y="41"/>
                      <a:pt x="18" y="42"/>
                      <a:pt x="17" y="43"/>
                    </a:cubicBezTo>
                    <a:cubicBezTo>
                      <a:pt x="14" y="46"/>
                      <a:pt x="12" y="48"/>
                      <a:pt x="9" y="50"/>
                    </a:cubicBezTo>
                    <a:cubicBezTo>
                      <a:pt x="6" y="53"/>
                      <a:pt x="3" y="55"/>
                      <a:pt x="0" y="57"/>
                    </a:cubicBezTo>
                    <a:cubicBezTo>
                      <a:pt x="6" y="53"/>
                      <a:pt x="12" y="49"/>
                      <a:pt x="18" y="44"/>
                    </a:cubicBezTo>
                    <a:cubicBezTo>
                      <a:pt x="19" y="43"/>
                      <a:pt x="20" y="42"/>
                      <a:pt x="22" y="40"/>
                    </a:cubicBezTo>
                    <a:cubicBezTo>
                      <a:pt x="23" y="39"/>
                      <a:pt x="24" y="38"/>
                      <a:pt x="25" y="36"/>
                    </a:cubicBezTo>
                    <a:cubicBezTo>
                      <a:pt x="28" y="33"/>
                      <a:pt x="30" y="31"/>
                      <a:pt x="32" y="28"/>
                    </a:cubicBezTo>
                    <a:cubicBezTo>
                      <a:pt x="35" y="25"/>
                      <a:pt x="37" y="22"/>
                      <a:pt x="39" y="20"/>
                    </a:cubicBezTo>
                    <a:cubicBezTo>
                      <a:pt x="41" y="18"/>
                      <a:pt x="42" y="17"/>
                      <a:pt x="43" y="16"/>
                    </a:cubicBezTo>
                    <a:cubicBezTo>
                      <a:pt x="45" y="15"/>
                      <a:pt x="46" y="14"/>
                      <a:pt x="48" y="13"/>
                    </a:cubicBezTo>
                    <a:cubicBezTo>
                      <a:pt x="49" y="12"/>
                      <a:pt x="51" y="11"/>
                      <a:pt x="53" y="11"/>
                    </a:cubicBezTo>
                    <a:cubicBezTo>
                      <a:pt x="54" y="10"/>
                      <a:pt x="55" y="10"/>
                      <a:pt x="56" y="9"/>
                    </a:cubicBezTo>
                    <a:cubicBezTo>
                      <a:pt x="55" y="11"/>
                      <a:pt x="53" y="12"/>
                      <a:pt x="52" y="14"/>
                    </a:cubicBezTo>
                    <a:cubicBezTo>
                      <a:pt x="51" y="15"/>
                      <a:pt x="50" y="16"/>
                      <a:pt x="49" y="17"/>
                    </a:cubicBezTo>
                    <a:cubicBezTo>
                      <a:pt x="48" y="18"/>
                      <a:pt x="48" y="19"/>
                      <a:pt x="47" y="20"/>
                    </a:cubicBezTo>
                    <a:cubicBezTo>
                      <a:pt x="45" y="22"/>
                      <a:pt x="44" y="25"/>
                      <a:pt x="43" y="27"/>
                    </a:cubicBezTo>
                    <a:cubicBezTo>
                      <a:pt x="42" y="30"/>
                      <a:pt x="41" y="32"/>
                      <a:pt x="40" y="34"/>
                    </a:cubicBezTo>
                    <a:cubicBezTo>
                      <a:pt x="39" y="37"/>
                      <a:pt x="38" y="39"/>
                      <a:pt x="36" y="41"/>
                    </a:cubicBezTo>
                    <a:cubicBezTo>
                      <a:pt x="35" y="43"/>
                      <a:pt x="33" y="45"/>
                      <a:pt x="31" y="47"/>
                    </a:cubicBezTo>
                    <a:cubicBezTo>
                      <a:pt x="30" y="49"/>
                      <a:pt x="28" y="51"/>
                      <a:pt x="26" y="52"/>
                    </a:cubicBezTo>
                    <a:cubicBezTo>
                      <a:pt x="30" y="49"/>
                      <a:pt x="34" y="46"/>
                      <a:pt x="37" y="41"/>
                    </a:cubicBezTo>
                    <a:cubicBezTo>
                      <a:pt x="38" y="39"/>
                      <a:pt x="40" y="37"/>
                      <a:pt x="41" y="35"/>
                    </a:cubicBezTo>
                    <a:cubicBezTo>
                      <a:pt x="42" y="32"/>
                      <a:pt x="43" y="30"/>
                      <a:pt x="45" y="28"/>
                    </a:cubicBezTo>
                    <a:cubicBezTo>
                      <a:pt x="46" y="25"/>
                      <a:pt x="47" y="23"/>
                      <a:pt x="48" y="21"/>
                    </a:cubicBezTo>
                    <a:cubicBezTo>
                      <a:pt x="49" y="20"/>
                      <a:pt x="50" y="19"/>
                      <a:pt x="51" y="18"/>
                    </a:cubicBezTo>
                    <a:cubicBezTo>
                      <a:pt x="51" y="17"/>
                      <a:pt x="52" y="16"/>
                      <a:pt x="53" y="15"/>
                    </a:cubicBezTo>
                    <a:cubicBezTo>
                      <a:pt x="55" y="13"/>
                      <a:pt x="57" y="11"/>
                      <a:pt x="59" y="9"/>
                    </a:cubicBezTo>
                    <a:cubicBezTo>
                      <a:pt x="60" y="9"/>
                      <a:pt x="61" y="8"/>
                      <a:pt x="62" y="7"/>
                    </a:cubicBezTo>
                    <a:cubicBezTo>
                      <a:pt x="62" y="7"/>
                      <a:pt x="62" y="6"/>
                      <a:pt x="63" y="6"/>
                    </a:cubicBezTo>
                    <a:cubicBezTo>
                      <a:pt x="63" y="6"/>
                      <a:pt x="63" y="6"/>
                      <a:pt x="63" y="6"/>
                    </a:cubicBezTo>
                    <a:cubicBezTo>
                      <a:pt x="62" y="9"/>
                      <a:pt x="62" y="11"/>
                      <a:pt x="61" y="14"/>
                    </a:cubicBezTo>
                    <a:cubicBezTo>
                      <a:pt x="61" y="15"/>
                      <a:pt x="61" y="17"/>
                      <a:pt x="60" y="19"/>
                    </a:cubicBezTo>
                    <a:cubicBezTo>
                      <a:pt x="60" y="21"/>
                      <a:pt x="60" y="23"/>
                      <a:pt x="60" y="25"/>
                    </a:cubicBezTo>
                    <a:cubicBezTo>
                      <a:pt x="60" y="29"/>
                      <a:pt x="59" y="32"/>
                      <a:pt x="58" y="36"/>
                    </a:cubicBezTo>
                    <a:cubicBezTo>
                      <a:pt x="57" y="37"/>
                      <a:pt x="57" y="39"/>
                      <a:pt x="56" y="41"/>
                    </a:cubicBezTo>
                    <a:cubicBezTo>
                      <a:pt x="55" y="42"/>
                      <a:pt x="54" y="44"/>
                      <a:pt x="53" y="45"/>
                    </a:cubicBezTo>
                    <a:cubicBezTo>
                      <a:pt x="55" y="42"/>
                      <a:pt x="57" y="39"/>
                      <a:pt x="59" y="36"/>
                    </a:cubicBezTo>
                    <a:cubicBezTo>
                      <a:pt x="60" y="34"/>
                      <a:pt x="60" y="32"/>
                      <a:pt x="61" y="31"/>
                    </a:cubicBezTo>
                    <a:cubicBezTo>
                      <a:pt x="61" y="30"/>
                      <a:pt x="61" y="29"/>
                      <a:pt x="61" y="28"/>
                    </a:cubicBezTo>
                    <a:cubicBezTo>
                      <a:pt x="61" y="27"/>
                      <a:pt x="61" y="27"/>
                      <a:pt x="61" y="26"/>
                    </a:cubicBezTo>
                    <a:cubicBezTo>
                      <a:pt x="62" y="26"/>
                      <a:pt x="62" y="25"/>
                      <a:pt x="62" y="25"/>
                    </a:cubicBezTo>
                    <a:cubicBezTo>
                      <a:pt x="62" y="21"/>
                      <a:pt x="62" y="18"/>
                      <a:pt x="63" y="14"/>
                    </a:cubicBezTo>
                    <a:cubicBezTo>
                      <a:pt x="63" y="12"/>
                      <a:pt x="64" y="10"/>
                      <a:pt x="64" y="9"/>
                    </a:cubicBezTo>
                    <a:cubicBezTo>
                      <a:pt x="64" y="7"/>
                      <a:pt x="65" y="6"/>
                      <a:pt x="65" y="5"/>
                    </a:cubicBezTo>
                    <a:cubicBezTo>
                      <a:pt x="66" y="4"/>
                      <a:pt x="67" y="4"/>
                      <a:pt x="67" y="3"/>
                    </a:cubicBezTo>
                    <a:cubicBezTo>
                      <a:pt x="68" y="2"/>
                      <a:pt x="68" y="2"/>
                      <a:pt x="68" y="1"/>
                    </a:cubicBezTo>
                    <a:cubicBezTo>
                      <a:pt x="67" y="0"/>
                      <a:pt x="66" y="0"/>
                      <a:pt x="66" y="1"/>
                    </a:cubicBezTo>
                    <a:cubicBezTo>
                      <a:pt x="64" y="2"/>
                      <a:pt x="63" y="3"/>
                      <a:pt x="61" y="4"/>
                    </a:cubicBezTo>
                    <a:cubicBezTo>
                      <a:pt x="60" y="4"/>
                      <a:pt x="59" y="5"/>
                      <a:pt x="58" y="5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57" y="5"/>
                      <a:pt x="56" y="5"/>
                      <a:pt x="55" y="4"/>
                    </a:cubicBezTo>
                    <a:cubicBezTo>
                      <a:pt x="55" y="4"/>
                      <a:pt x="54" y="4"/>
                      <a:pt x="54" y="4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2" y="3"/>
                      <a:pt x="51" y="2"/>
                      <a:pt x="50" y="2"/>
                    </a:cubicBezTo>
                    <a:cubicBezTo>
                      <a:pt x="48" y="2"/>
                      <a:pt x="46" y="2"/>
                      <a:pt x="44" y="2"/>
                    </a:cubicBezTo>
                    <a:cubicBezTo>
                      <a:pt x="44" y="2"/>
                      <a:pt x="43" y="2"/>
                      <a:pt x="42" y="2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40" y="2"/>
                      <a:pt x="41" y="2"/>
                      <a:pt x="42" y="2"/>
                    </a:cubicBezTo>
                    <a:cubicBezTo>
                      <a:pt x="43" y="2"/>
                      <a:pt x="43" y="2"/>
                      <a:pt x="44" y="2"/>
                    </a:cubicBezTo>
                    <a:cubicBezTo>
                      <a:pt x="46" y="3"/>
                      <a:pt x="48" y="3"/>
                      <a:pt x="50" y="4"/>
                    </a:cubicBezTo>
                    <a:cubicBezTo>
                      <a:pt x="50" y="4"/>
                      <a:pt x="51" y="4"/>
                      <a:pt x="52" y="5"/>
                    </a:cubicBezTo>
                    <a:cubicBezTo>
                      <a:pt x="52" y="5"/>
                      <a:pt x="52" y="5"/>
                      <a:pt x="53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4" y="5"/>
                      <a:pt x="54" y="6"/>
                      <a:pt x="54" y="6"/>
                    </a:cubicBezTo>
                    <a:cubicBezTo>
                      <a:pt x="55" y="6"/>
                      <a:pt x="56" y="6"/>
                      <a:pt x="56" y="7"/>
                    </a:cubicBezTo>
                    <a:cubicBezTo>
                      <a:pt x="55" y="7"/>
                      <a:pt x="55" y="7"/>
                      <a:pt x="54" y="7"/>
                    </a:cubicBezTo>
                    <a:cubicBezTo>
                      <a:pt x="46" y="10"/>
                      <a:pt x="46" y="10"/>
                      <a:pt x="46" y="10"/>
                    </a:cubicBezTo>
                    <a:cubicBezTo>
                      <a:pt x="44" y="10"/>
                      <a:pt x="41" y="11"/>
                      <a:pt x="38" y="12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4" y="13"/>
                      <a:pt x="34" y="13"/>
                    </a:cubicBezTo>
                    <a:cubicBezTo>
                      <a:pt x="32" y="13"/>
                      <a:pt x="31" y="14"/>
                      <a:pt x="29" y="14"/>
                    </a:cubicBezTo>
                    <a:cubicBezTo>
                      <a:pt x="28" y="14"/>
                      <a:pt x="27" y="14"/>
                      <a:pt x="25" y="14"/>
                    </a:cubicBezTo>
                    <a:cubicBezTo>
                      <a:pt x="24" y="13"/>
                      <a:pt x="22" y="13"/>
                      <a:pt x="21" y="13"/>
                    </a:cubicBezTo>
                    <a:cubicBezTo>
                      <a:pt x="24" y="14"/>
                      <a:pt x="27" y="14"/>
                      <a:pt x="29" y="14"/>
                    </a:cubicBezTo>
                    <a:cubicBezTo>
                      <a:pt x="31" y="14"/>
                      <a:pt x="32" y="14"/>
                      <a:pt x="34" y="14"/>
                    </a:cubicBezTo>
                    <a:close/>
                    <a:moveTo>
                      <a:pt x="30" y="27"/>
                    </a:move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8"/>
                      <a:pt x="30" y="28"/>
                      <a:pt x="30" y="2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50" name="Freeform 2188"/>
              <p:cNvSpPr/>
              <p:nvPr/>
            </p:nvSpPr>
            <p:spPr>
              <a:xfrm>
                <a:off x="6019765" y="4905403"/>
                <a:ext cx="319089" cy="138113"/>
              </a:xfrm>
              <a:custGeom>
                <a:avLst/>
                <a:gdLst>
                  <a:gd name="txL" fmla="*/ 0 w 85"/>
                  <a:gd name="txT" fmla="*/ 0 h 37"/>
                  <a:gd name="txR" fmla="*/ 85 w 85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5" h="37">
                    <a:moveTo>
                      <a:pt x="27" y="37"/>
                    </a:moveTo>
                    <a:cubicBezTo>
                      <a:pt x="29" y="36"/>
                      <a:pt x="30" y="36"/>
                      <a:pt x="32" y="35"/>
                    </a:cubicBezTo>
                    <a:cubicBezTo>
                      <a:pt x="37" y="33"/>
                      <a:pt x="41" y="30"/>
                      <a:pt x="45" y="27"/>
                    </a:cubicBezTo>
                    <a:cubicBezTo>
                      <a:pt x="52" y="22"/>
                      <a:pt x="57" y="16"/>
                      <a:pt x="64" y="10"/>
                    </a:cubicBezTo>
                    <a:cubicBezTo>
                      <a:pt x="68" y="7"/>
                      <a:pt x="72" y="5"/>
                      <a:pt x="77" y="4"/>
                    </a:cubicBezTo>
                    <a:cubicBezTo>
                      <a:pt x="80" y="3"/>
                      <a:pt x="83" y="1"/>
                      <a:pt x="85" y="0"/>
                    </a:cubicBezTo>
                    <a:cubicBezTo>
                      <a:pt x="80" y="1"/>
                      <a:pt x="74" y="2"/>
                      <a:pt x="71" y="2"/>
                    </a:cubicBezTo>
                    <a:cubicBezTo>
                      <a:pt x="56" y="5"/>
                      <a:pt x="45" y="14"/>
                      <a:pt x="32" y="20"/>
                    </a:cubicBezTo>
                    <a:cubicBezTo>
                      <a:pt x="27" y="23"/>
                      <a:pt x="21" y="25"/>
                      <a:pt x="15" y="27"/>
                    </a:cubicBezTo>
                    <a:cubicBezTo>
                      <a:pt x="10" y="29"/>
                      <a:pt x="5" y="31"/>
                      <a:pt x="0" y="32"/>
                    </a:cubicBezTo>
                    <a:cubicBezTo>
                      <a:pt x="0" y="32"/>
                      <a:pt x="0" y="33"/>
                      <a:pt x="0" y="33"/>
                    </a:cubicBezTo>
                    <a:cubicBezTo>
                      <a:pt x="9" y="32"/>
                      <a:pt x="18" y="35"/>
                      <a:pt x="27" y="3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51" name="Freeform 2191"/>
              <p:cNvSpPr/>
              <p:nvPr/>
            </p:nvSpPr>
            <p:spPr>
              <a:xfrm>
                <a:off x="6067390" y="4905403"/>
                <a:ext cx="142876" cy="79376"/>
              </a:xfrm>
              <a:custGeom>
                <a:avLst/>
                <a:gdLst>
                  <a:gd name="txL" fmla="*/ 0 w 38"/>
                  <a:gd name="txT" fmla="*/ 0 h 21"/>
                  <a:gd name="txR" fmla="*/ 38 w 38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21">
                    <a:moveTo>
                      <a:pt x="21" y="17"/>
                    </a:moveTo>
                    <a:cubicBezTo>
                      <a:pt x="27" y="16"/>
                      <a:pt x="32" y="12"/>
                      <a:pt x="38" y="9"/>
                    </a:cubicBezTo>
                    <a:cubicBezTo>
                      <a:pt x="35" y="10"/>
                      <a:pt x="31" y="11"/>
                      <a:pt x="28" y="11"/>
                    </a:cubicBezTo>
                    <a:cubicBezTo>
                      <a:pt x="24" y="12"/>
                      <a:pt x="21" y="8"/>
                      <a:pt x="18" y="6"/>
                    </a:cubicBezTo>
                    <a:cubicBezTo>
                      <a:pt x="17" y="4"/>
                      <a:pt x="15" y="1"/>
                      <a:pt x="13" y="0"/>
                    </a:cubicBezTo>
                    <a:cubicBezTo>
                      <a:pt x="8" y="6"/>
                      <a:pt x="4" y="12"/>
                      <a:pt x="0" y="19"/>
                    </a:cubicBezTo>
                    <a:cubicBezTo>
                      <a:pt x="6" y="21"/>
                      <a:pt x="15" y="18"/>
                      <a:pt x="21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52" name="Freeform 2192"/>
              <p:cNvSpPr/>
              <p:nvPr/>
            </p:nvSpPr>
            <p:spPr>
              <a:xfrm>
                <a:off x="6226141" y="4848253"/>
                <a:ext cx="266702" cy="203201"/>
              </a:xfrm>
              <a:custGeom>
                <a:avLst/>
                <a:gdLst>
                  <a:gd name="txL" fmla="*/ 0 w 71"/>
                  <a:gd name="txT" fmla="*/ 0 h 54"/>
                  <a:gd name="txR" fmla="*/ 71 w 71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54">
                    <a:moveTo>
                      <a:pt x="30" y="15"/>
                    </a:moveTo>
                    <a:cubicBezTo>
                      <a:pt x="29" y="17"/>
                      <a:pt x="26" y="22"/>
                      <a:pt x="24" y="24"/>
                    </a:cubicBezTo>
                    <a:cubicBezTo>
                      <a:pt x="21" y="27"/>
                      <a:pt x="21" y="31"/>
                      <a:pt x="19" y="35"/>
                    </a:cubicBezTo>
                    <a:cubicBezTo>
                      <a:pt x="14" y="44"/>
                      <a:pt x="10" y="50"/>
                      <a:pt x="0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10" y="52"/>
                      <a:pt x="19" y="47"/>
                      <a:pt x="26" y="40"/>
                    </a:cubicBezTo>
                    <a:cubicBezTo>
                      <a:pt x="31" y="36"/>
                      <a:pt x="38" y="24"/>
                      <a:pt x="35" y="14"/>
                    </a:cubicBezTo>
                    <a:cubicBezTo>
                      <a:pt x="40" y="9"/>
                      <a:pt x="45" y="10"/>
                      <a:pt x="51" y="10"/>
                    </a:cubicBezTo>
                    <a:cubicBezTo>
                      <a:pt x="55" y="9"/>
                      <a:pt x="59" y="9"/>
                      <a:pt x="62" y="8"/>
                    </a:cubicBezTo>
                    <a:cubicBezTo>
                      <a:pt x="66" y="6"/>
                      <a:pt x="68" y="5"/>
                      <a:pt x="71" y="3"/>
                    </a:cubicBezTo>
                    <a:cubicBezTo>
                      <a:pt x="70" y="2"/>
                      <a:pt x="69" y="1"/>
                      <a:pt x="69" y="0"/>
                    </a:cubicBezTo>
                    <a:cubicBezTo>
                      <a:pt x="67" y="3"/>
                      <a:pt x="65" y="5"/>
                      <a:pt x="62" y="6"/>
                    </a:cubicBezTo>
                    <a:cubicBezTo>
                      <a:pt x="58" y="8"/>
                      <a:pt x="54" y="8"/>
                      <a:pt x="50" y="9"/>
                    </a:cubicBezTo>
                    <a:cubicBezTo>
                      <a:pt x="45" y="9"/>
                      <a:pt x="38" y="10"/>
                      <a:pt x="34" y="13"/>
                    </a:cubicBezTo>
                    <a:cubicBezTo>
                      <a:pt x="33" y="14"/>
                      <a:pt x="32" y="14"/>
                      <a:pt x="30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53" name="Freeform 2194"/>
              <p:cNvSpPr/>
              <p:nvPr/>
            </p:nvSpPr>
            <p:spPr>
              <a:xfrm>
                <a:off x="3589288" y="5795997"/>
                <a:ext cx="266702" cy="66675"/>
              </a:xfrm>
              <a:custGeom>
                <a:avLst/>
                <a:gdLst>
                  <a:gd name="txL" fmla="*/ 0 w 71"/>
                  <a:gd name="txT" fmla="*/ 0 h 18"/>
                  <a:gd name="txR" fmla="*/ 71 w 71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18">
                    <a:moveTo>
                      <a:pt x="19" y="18"/>
                    </a:moveTo>
                    <a:cubicBezTo>
                      <a:pt x="21" y="18"/>
                      <a:pt x="22" y="18"/>
                      <a:pt x="23" y="17"/>
                    </a:cubicBezTo>
                    <a:cubicBezTo>
                      <a:pt x="27" y="17"/>
                      <a:pt x="31" y="15"/>
                      <a:pt x="35" y="14"/>
                    </a:cubicBezTo>
                    <a:cubicBezTo>
                      <a:pt x="41" y="12"/>
                      <a:pt x="46" y="8"/>
                      <a:pt x="52" y="6"/>
                    </a:cubicBezTo>
                    <a:cubicBezTo>
                      <a:pt x="56" y="4"/>
                      <a:pt x="60" y="3"/>
                      <a:pt x="64" y="3"/>
                    </a:cubicBezTo>
                    <a:cubicBezTo>
                      <a:pt x="66" y="3"/>
                      <a:pt x="69" y="3"/>
                      <a:pt x="71" y="2"/>
                    </a:cubicBezTo>
                    <a:cubicBezTo>
                      <a:pt x="66" y="2"/>
                      <a:pt x="61" y="1"/>
                      <a:pt x="59" y="1"/>
                    </a:cubicBezTo>
                    <a:cubicBezTo>
                      <a:pt x="48" y="0"/>
                      <a:pt x="37" y="4"/>
                      <a:pt x="27" y="6"/>
                    </a:cubicBezTo>
                    <a:cubicBezTo>
                      <a:pt x="22" y="7"/>
                      <a:pt x="17" y="8"/>
                      <a:pt x="12" y="8"/>
                    </a:cubicBezTo>
                    <a:cubicBezTo>
                      <a:pt x="8" y="8"/>
                      <a:pt x="4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7" y="11"/>
                      <a:pt x="13" y="14"/>
                      <a:pt x="19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54" name="Picture 2195"/>
              <p:cNvPicPr>
                <a:picLocks noChangeAspect="1"/>
              </p:cNvPicPr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3646438" y="5781709"/>
                <a:ext cx="225426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855" name="Picture 2196"/>
              <p:cNvPicPr>
                <a:picLocks noChangeAspect="1"/>
              </p:cNvPicPr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573413" y="5708684"/>
                <a:ext cx="304802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56" name="Freeform 2197"/>
              <p:cNvSpPr/>
              <p:nvPr/>
            </p:nvSpPr>
            <p:spPr>
              <a:xfrm>
                <a:off x="3633738" y="5757897"/>
                <a:ext cx="117476" cy="55563"/>
              </a:xfrm>
              <a:custGeom>
                <a:avLst/>
                <a:gdLst>
                  <a:gd name="txL" fmla="*/ 0 w 31"/>
                  <a:gd name="txT" fmla="*/ 0 h 15"/>
                  <a:gd name="txR" fmla="*/ 31 w 31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15">
                    <a:moveTo>
                      <a:pt x="16" y="14"/>
                    </a:moveTo>
                    <a:cubicBezTo>
                      <a:pt x="21" y="15"/>
                      <a:pt x="26" y="13"/>
                      <a:pt x="31" y="12"/>
                    </a:cubicBezTo>
                    <a:cubicBezTo>
                      <a:pt x="28" y="12"/>
                      <a:pt x="25" y="12"/>
                      <a:pt x="23" y="12"/>
                    </a:cubicBezTo>
                    <a:cubicBezTo>
                      <a:pt x="20" y="11"/>
                      <a:pt x="18" y="8"/>
                      <a:pt x="17" y="5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9" y="3"/>
                      <a:pt x="5" y="7"/>
                      <a:pt x="0" y="11"/>
                    </a:cubicBezTo>
                    <a:cubicBezTo>
                      <a:pt x="4" y="14"/>
                      <a:pt x="12" y="14"/>
                      <a:pt x="16" y="1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57" name="Freeform 2198"/>
              <p:cNvSpPr/>
              <p:nvPr/>
            </p:nvSpPr>
            <p:spPr>
              <a:xfrm>
                <a:off x="3740101" y="5791235"/>
                <a:ext cx="239714" cy="101601"/>
              </a:xfrm>
              <a:custGeom>
                <a:avLst/>
                <a:gdLst>
                  <a:gd name="txL" fmla="*/ 0 w 64"/>
                  <a:gd name="txT" fmla="*/ 0 h 27"/>
                  <a:gd name="txR" fmla="*/ 64 w 64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27">
                    <a:moveTo>
                      <a:pt x="31" y="3"/>
                    </a:moveTo>
                    <a:cubicBezTo>
                      <a:pt x="29" y="5"/>
                      <a:pt x="26" y="8"/>
                      <a:pt x="24" y="9"/>
                    </a:cubicBezTo>
                    <a:cubicBezTo>
                      <a:pt x="21" y="11"/>
                      <a:pt x="20" y="14"/>
                      <a:pt x="18" y="16"/>
                    </a:cubicBezTo>
                    <a:cubicBezTo>
                      <a:pt x="13" y="22"/>
                      <a:pt x="8" y="25"/>
                      <a:pt x="0" y="26"/>
                    </a:cubicBezTo>
                    <a:cubicBezTo>
                      <a:pt x="0" y="26"/>
                      <a:pt x="0" y="26"/>
                      <a:pt x="0" y="27"/>
                    </a:cubicBezTo>
                    <a:cubicBezTo>
                      <a:pt x="8" y="27"/>
                      <a:pt x="16" y="25"/>
                      <a:pt x="23" y="22"/>
                    </a:cubicBezTo>
                    <a:cubicBezTo>
                      <a:pt x="27" y="19"/>
                      <a:pt x="35" y="12"/>
                      <a:pt x="34" y="4"/>
                    </a:cubicBezTo>
                    <a:cubicBezTo>
                      <a:pt x="39" y="1"/>
                      <a:pt x="43" y="3"/>
                      <a:pt x="47" y="4"/>
                    </a:cubicBezTo>
                    <a:cubicBezTo>
                      <a:pt x="50" y="4"/>
                      <a:pt x="53" y="5"/>
                      <a:pt x="56" y="5"/>
                    </a:cubicBezTo>
                    <a:cubicBezTo>
                      <a:pt x="59" y="4"/>
                      <a:pt x="61" y="4"/>
                      <a:pt x="64" y="3"/>
                    </a:cubicBezTo>
                    <a:cubicBezTo>
                      <a:pt x="63" y="2"/>
                      <a:pt x="62" y="1"/>
                      <a:pt x="63" y="0"/>
                    </a:cubicBezTo>
                    <a:cubicBezTo>
                      <a:pt x="61" y="2"/>
                      <a:pt x="59" y="3"/>
                      <a:pt x="56" y="4"/>
                    </a:cubicBezTo>
                    <a:cubicBezTo>
                      <a:pt x="53" y="4"/>
                      <a:pt x="50" y="3"/>
                      <a:pt x="47" y="3"/>
                    </a:cubicBezTo>
                    <a:cubicBezTo>
                      <a:pt x="42" y="2"/>
                      <a:pt x="37" y="1"/>
                      <a:pt x="34" y="3"/>
                    </a:cubicBezTo>
                    <a:cubicBezTo>
                      <a:pt x="33" y="3"/>
                      <a:pt x="32" y="3"/>
                      <a:pt x="31" y="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58" name="Freeform 2199"/>
              <p:cNvSpPr>
                <a:spLocks noEditPoints="1"/>
              </p:cNvSpPr>
              <p:nvPr/>
            </p:nvSpPr>
            <p:spPr>
              <a:xfrm>
                <a:off x="3600401" y="5754722"/>
                <a:ext cx="266702" cy="134938"/>
              </a:xfrm>
              <a:custGeom>
                <a:avLst/>
                <a:gdLst>
                  <a:gd name="txL" fmla="*/ 0 w 71"/>
                  <a:gd name="txT" fmla="*/ 0 h 36"/>
                  <a:gd name="txR" fmla="*/ 71 w 71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36">
                    <a:moveTo>
                      <a:pt x="42" y="6"/>
                    </a:moveTo>
                    <a:cubicBezTo>
                      <a:pt x="42" y="7"/>
                      <a:pt x="43" y="7"/>
                      <a:pt x="44" y="7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7" y="9"/>
                      <a:pt x="49" y="9"/>
                      <a:pt x="51" y="10"/>
                    </a:cubicBezTo>
                    <a:cubicBezTo>
                      <a:pt x="50" y="10"/>
                      <a:pt x="48" y="10"/>
                      <a:pt x="47" y="10"/>
                    </a:cubicBezTo>
                    <a:cubicBezTo>
                      <a:pt x="46" y="10"/>
                      <a:pt x="44" y="11"/>
                      <a:pt x="43" y="11"/>
                    </a:cubicBezTo>
                    <a:cubicBezTo>
                      <a:pt x="41" y="11"/>
                      <a:pt x="40" y="12"/>
                      <a:pt x="38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7" y="12"/>
                      <a:pt x="36" y="12"/>
                      <a:pt x="35" y="12"/>
                    </a:cubicBezTo>
                    <a:cubicBezTo>
                      <a:pt x="34" y="13"/>
                      <a:pt x="34" y="12"/>
                      <a:pt x="33" y="12"/>
                    </a:cubicBezTo>
                    <a:cubicBezTo>
                      <a:pt x="32" y="12"/>
                      <a:pt x="31" y="11"/>
                      <a:pt x="31" y="11"/>
                    </a:cubicBezTo>
                    <a:cubicBezTo>
                      <a:pt x="30" y="10"/>
                      <a:pt x="29" y="10"/>
                      <a:pt x="29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7" y="8"/>
                      <a:pt x="27" y="7"/>
                      <a:pt x="27" y="7"/>
                    </a:cubicBezTo>
                    <a:cubicBezTo>
                      <a:pt x="26" y="6"/>
                      <a:pt x="26" y="5"/>
                      <a:pt x="25" y="5"/>
                    </a:cubicBezTo>
                    <a:cubicBezTo>
                      <a:pt x="25" y="4"/>
                      <a:pt x="24" y="3"/>
                      <a:pt x="24" y="2"/>
                    </a:cubicBezTo>
                    <a:cubicBezTo>
                      <a:pt x="25" y="4"/>
                      <a:pt x="25" y="6"/>
                      <a:pt x="26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9"/>
                      <a:pt x="27" y="9"/>
                      <a:pt x="28" y="9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9" y="10"/>
                      <a:pt x="29" y="11"/>
                      <a:pt x="30" y="12"/>
                    </a:cubicBezTo>
                    <a:cubicBezTo>
                      <a:pt x="31" y="12"/>
                      <a:pt x="31" y="13"/>
                      <a:pt x="32" y="13"/>
                    </a:cubicBezTo>
                    <a:cubicBezTo>
                      <a:pt x="33" y="13"/>
                      <a:pt x="33" y="14"/>
                      <a:pt x="33" y="14"/>
                    </a:cubicBezTo>
                    <a:cubicBezTo>
                      <a:pt x="33" y="14"/>
                      <a:pt x="32" y="14"/>
                      <a:pt x="32" y="14"/>
                    </a:cubicBezTo>
                    <a:cubicBezTo>
                      <a:pt x="31" y="14"/>
                      <a:pt x="31" y="14"/>
                      <a:pt x="30" y="14"/>
                    </a:cubicBezTo>
                    <a:cubicBezTo>
                      <a:pt x="29" y="15"/>
                      <a:pt x="29" y="15"/>
                      <a:pt x="28" y="15"/>
                    </a:cubicBezTo>
                    <a:cubicBezTo>
                      <a:pt x="26" y="15"/>
                      <a:pt x="24" y="15"/>
                      <a:pt x="22" y="15"/>
                    </a:cubicBezTo>
                    <a:cubicBezTo>
                      <a:pt x="21" y="15"/>
                      <a:pt x="20" y="15"/>
                      <a:pt x="19" y="15"/>
                    </a:cubicBezTo>
                    <a:cubicBezTo>
                      <a:pt x="18" y="15"/>
                      <a:pt x="17" y="15"/>
                      <a:pt x="16" y="14"/>
                    </a:cubicBezTo>
                    <a:cubicBezTo>
                      <a:pt x="15" y="14"/>
                      <a:pt x="14" y="14"/>
                      <a:pt x="14" y="14"/>
                    </a:cubicBezTo>
                    <a:cubicBezTo>
                      <a:pt x="13" y="13"/>
                      <a:pt x="12" y="13"/>
                      <a:pt x="11" y="13"/>
                    </a:cubicBezTo>
                    <a:cubicBezTo>
                      <a:pt x="12" y="14"/>
                      <a:pt x="14" y="14"/>
                      <a:pt x="16" y="15"/>
                    </a:cubicBezTo>
                    <a:cubicBezTo>
                      <a:pt x="18" y="16"/>
                      <a:pt x="20" y="16"/>
                      <a:pt x="22" y="16"/>
                    </a:cubicBezTo>
                    <a:cubicBezTo>
                      <a:pt x="23" y="16"/>
                      <a:pt x="24" y="16"/>
                      <a:pt x="25" y="16"/>
                    </a:cubicBezTo>
                    <a:cubicBezTo>
                      <a:pt x="24" y="17"/>
                      <a:pt x="23" y="17"/>
                      <a:pt x="22" y="17"/>
                    </a:cubicBezTo>
                    <a:cubicBezTo>
                      <a:pt x="20" y="18"/>
                      <a:pt x="19" y="18"/>
                      <a:pt x="17" y="18"/>
                    </a:cubicBezTo>
                    <a:cubicBezTo>
                      <a:pt x="14" y="19"/>
                      <a:pt x="11" y="19"/>
                      <a:pt x="9" y="19"/>
                    </a:cubicBezTo>
                    <a:cubicBezTo>
                      <a:pt x="6" y="19"/>
                      <a:pt x="3" y="20"/>
                      <a:pt x="0" y="19"/>
                    </a:cubicBezTo>
                    <a:cubicBezTo>
                      <a:pt x="6" y="20"/>
                      <a:pt x="12" y="20"/>
                      <a:pt x="17" y="19"/>
                    </a:cubicBezTo>
                    <a:cubicBezTo>
                      <a:pt x="19" y="19"/>
                      <a:pt x="20" y="19"/>
                      <a:pt x="22" y="18"/>
                    </a:cubicBezTo>
                    <a:cubicBezTo>
                      <a:pt x="23" y="18"/>
                      <a:pt x="25" y="18"/>
                      <a:pt x="26" y="17"/>
                    </a:cubicBezTo>
                    <a:cubicBezTo>
                      <a:pt x="29" y="17"/>
                      <a:pt x="32" y="16"/>
                      <a:pt x="35" y="15"/>
                    </a:cubicBezTo>
                    <a:cubicBezTo>
                      <a:pt x="38" y="14"/>
                      <a:pt x="40" y="13"/>
                      <a:pt x="43" y="13"/>
                    </a:cubicBezTo>
                    <a:cubicBezTo>
                      <a:pt x="45" y="12"/>
                      <a:pt x="46" y="12"/>
                      <a:pt x="48" y="12"/>
                    </a:cubicBezTo>
                    <a:cubicBezTo>
                      <a:pt x="49" y="12"/>
                      <a:pt x="50" y="12"/>
                      <a:pt x="52" y="12"/>
                    </a:cubicBezTo>
                    <a:cubicBezTo>
                      <a:pt x="53" y="12"/>
                      <a:pt x="55" y="12"/>
                      <a:pt x="56" y="13"/>
                    </a:cubicBezTo>
                    <a:cubicBezTo>
                      <a:pt x="57" y="13"/>
                      <a:pt x="58" y="13"/>
                      <a:pt x="59" y="13"/>
                    </a:cubicBezTo>
                    <a:cubicBezTo>
                      <a:pt x="58" y="14"/>
                      <a:pt x="56" y="14"/>
                      <a:pt x="54" y="14"/>
                    </a:cubicBezTo>
                    <a:cubicBezTo>
                      <a:pt x="53" y="15"/>
                      <a:pt x="52" y="15"/>
                      <a:pt x="51" y="15"/>
                    </a:cubicBezTo>
                    <a:cubicBezTo>
                      <a:pt x="50" y="16"/>
                      <a:pt x="49" y="16"/>
                      <a:pt x="48" y="16"/>
                    </a:cubicBezTo>
                    <a:cubicBezTo>
                      <a:pt x="46" y="17"/>
                      <a:pt x="44" y="18"/>
                      <a:pt x="42" y="19"/>
                    </a:cubicBezTo>
                    <a:cubicBezTo>
                      <a:pt x="41" y="21"/>
                      <a:pt x="39" y="22"/>
                      <a:pt x="37" y="23"/>
                    </a:cubicBezTo>
                    <a:cubicBezTo>
                      <a:pt x="35" y="24"/>
                      <a:pt x="33" y="25"/>
                      <a:pt x="31" y="26"/>
                    </a:cubicBezTo>
                    <a:cubicBezTo>
                      <a:pt x="29" y="26"/>
                      <a:pt x="27" y="27"/>
                      <a:pt x="25" y="27"/>
                    </a:cubicBezTo>
                    <a:cubicBezTo>
                      <a:pt x="23" y="28"/>
                      <a:pt x="21" y="28"/>
                      <a:pt x="19" y="28"/>
                    </a:cubicBezTo>
                    <a:cubicBezTo>
                      <a:pt x="23" y="28"/>
                      <a:pt x="27" y="28"/>
                      <a:pt x="31" y="26"/>
                    </a:cubicBezTo>
                    <a:cubicBezTo>
                      <a:pt x="33" y="25"/>
                      <a:pt x="35" y="25"/>
                      <a:pt x="37" y="24"/>
                    </a:cubicBezTo>
                    <a:cubicBezTo>
                      <a:pt x="39" y="23"/>
                      <a:pt x="41" y="21"/>
                      <a:pt x="43" y="20"/>
                    </a:cubicBezTo>
                    <a:cubicBezTo>
                      <a:pt x="45" y="19"/>
                      <a:pt x="47" y="18"/>
                      <a:pt x="48" y="17"/>
                    </a:cubicBezTo>
                    <a:cubicBezTo>
                      <a:pt x="49" y="17"/>
                      <a:pt x="50" y="17"/>
                      <a:pt x="51" y="17"/>
                    </a:cubicBezTo>
                    <a:cubicBezTo>
                      <a:pt x="52" y="16"/>
                      <a:pt x="53" y="16"/>
                      <a:pt x="55" y="16"/>
                    </a:cubicBezTo>
                    <a:cubicBezTo>
                      <a:pt x="57" y="15"/>
                      <a:pt x="59" y="15"/>
                      <a:pt x="61" y="15"/>
                    </a:cubicBezTo>
                    <a:cubicBezTo>
                      <a:pt x="62" y="15"/>
                      <a:pt x="63" y="14"/>
                      <a:pt x="64" y="14"/>
                    </a:cubicBezTo>
                    <a:cubicBezTo>
                      <a:pt x="64" y="14"/>
                      <a:pt x="65" y="14"/>
                      <a:pt x="65" y="14"/>
                    </a:cubicBezTo>
                    <a:cubicBezTo>
                      <a:pt x="65" y="14"/>
                      <a:pt x="65" y="14"/>
                      <a:pt x="65" y="14"/>
                    </a:cubicBezTo>
                    <a:cubicBezTo>
                      <a:pt x="63" y="16"/>
                      <a:pt x="62" y="17"/>
                      <a:pt x="60" y="19"/>
                    </a:cubicBezTo>
                    <a:cubicBezTo>
                      <a:pt x="59" y="20"/>
                      <a:pt x="58" y="21"/>
                      <a:pt x="57" y="22"/>
                    </a:cubicBezTo>
                    <a:cubicBezTo>
                      <a:pt x="56" y="23"/>
                      <a:pt x="56" y="24"/>
                      <a:pt x="55" y="26"/>
                    </a:cubicBezTo>
                    <a:cubicBezTo>
                      <a:pt x="53" y="28"/>
                      <a:pt x="51" y="30"/>
                      <a:pt x="48" y="32"/>
                    </a:cubicBezTo>
                    <a:cubicBezTo>
                      <a:pt x="47" y="33"/>
                      <a:pt x="46" y="33"/>
                      <a:pt x="44" y="34"/>
                    </a:cubicBezTo>
                    <a:cubicBezTo>
                      <a:pt x="43" y="35"/>
                      <a:pt x="42" y="35"/>
                      <a:pt x="40" y="36"/>
                    </a:cubicBezTo>
                    <a:cubicBezTo>
                      <a:pt x="43" y="35"/>
                      <a:pt x="46" y="34"/>
                      <a:pt x="49" y="32"/>
                    </a:cubicBezTo>
                    <a:cubicBezTo>
                      <a:pt x="50" y="32"/>
                      <a:pt x="51" y="31"/>
                      <a:pt x="52" y="30"/>
                    </a:cubicBezTo>
                    <a:cubicBezTo>
                      <a:pt x="53" y="29"/>
                      <a:pt x="54" y="29"/>
                      <a:pt x="54" y="28"/>
                    </a:cubicBezTo>
                    <a:cubicBezTo>
                      <a:pt x="54" y="28"/>
                      <a:pt x="55" y="28"/>
                      <a:pt x="55" y="27"/>
                    </a:cubicBezTo>
                    <a:cubicBezTo>
                      <a:pt x="55" y="27"/>
                      <a:pt x="55" y="27"/>
                      <a:pt x="56" y="26"/>
                    </a:cubicBezTo>
                    <a:cubicBezTo>
                      <a:pt x="57" y="24"/>
                      <a:pt x="59" y="22"/>
                      <a:pt x="61" y="20"/>
                    </a:cubicBezTo>
                    <a:cubicBezTo>
                      <a:pt x="63" y="19"/>
                      <a:pt x="64" y="18"/>
                      <a:pt x="65" y="17"/>
                    </a:cubicBezTo>
                    <a:cubicBezTo>
                      <a:pt x="66" y="16"/>
                      <a:pt x="66" y="15"/>
                      <a:pt x="67" y="14"/>
                    </a:cubicBezTo>
                    <a:cubicBezTo>
                      <a:pt x="68" y="14"/>
                      <a:pt x="69" y="14"/>
                      <a:pt x="69" y="14"/>
                    </a:cubicBezTo>
                    <a:cubicBezTo>
                      <a:pt x="70" y="14"/>
                      <a:pt x="71" y="14"/>
                      <a:pt x="71" y="13"/>
                    </a:cubicBezTo>
                    <a:cubicBezTo>
                      <a:pt x="70" y="12"/>
                      <a:pt x="70" y="12"/>
                      <a:pt x="69" y="12"/>
                    </a:cubicBezTo>
                    <a:cubicBezTo>
                      <a:pt x="68" y="12"/>
                      <a:pt x="66" y="12"/>
                      <a:pt x="65" y="12"/>
                    </a:cubicBezTo>
                    <a:cubicBezTo>
                      <a:pt x="64" y="12"/>
                      <a:pt x="63" y="12"/>
                      <a:pt x="62" y="12"/>
                    </a:cubicBezTo>
                    <a:cubicBezTo>
                      <a:pt x="62" y="12"/>
                      <a:pt x="62" y="11"/>
                      <a:pt x="62" y="11"/>
                    </a:cubicBezTo>
                    <a:cubicBezTo>
                      <a:pt x="62" y="11"/>
                      <a:pt x="61" y="10"/>
                      <a:pt x="61" y="10"/>
                    </a:cubicBezTo>
                    <a:cubicBezTo>
                      <a:pt x="61" y="9"/>
                      <a:pt x="60" y="9"/>
                      <a:pt x="60" y="9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59" y="7"/>
                      <a:pt x="59" y="6"/>
                      <a:pt x="58" y="6"/>
                    </a:cubicBezTo>
                    <a:cubicBezTo>
                      <a:pt x="57" y="5"/>
                      <a:pt x="56" y="4"/>
                      <a:pt x="55" y="3"/>
                    </a:cubicBezTo>
                    <a:cubicBezTo>
                      <a:pt x="54" y="2"/>
                      <a:pt x="54" y="2"/>
                      <a:pt x="53" y="2"/>
                    </a:cubicBezTo>
                    <a:cubicBezTo>
                      <a:pt x="52" y="1"/>
                      <a:pt x="52" y="1"/>
                      <a:pt x="51" y="0"/>
                    </a:cubicBezTo>
                    <a:cubicBezTo>
                      <a:pt x="52" y="1"/>
                      <a:pt x="52" y="1"/>
                      <a:pt x="53" y="2"/>
                    </a:cubicBezTo>
                    <a:cubicBezTo>
                      <a:pt x="53" y="2"/>
                      <a:pt x="54" y="3"/>
                      <a:pt x="54" y="3"/>
                    </a:cubicBezTo>
                    <a:cubicBezTo>
                      <a:pt x="55" y="4"/>
                      <a:pt x="56" y="6"/>
                      <a:pt x="57" y="7"/>
                    </a:cubicBezTo>
                    <a:cubicBezTo>
                      <a:pt x="58" y="7"/>
                      <a:pt x="58" y="8"/>
                      <a:pt x="58" y="8"/>
                    </a:cubicBezTo>
                    <a:cubicBezTo>
                      <a:pt x="59" y="8"/>
                      <a:pt x="59" y="9"/>
                      <a:pt x="59" y="9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59" y="10"/>
                      <a:pt x="59" y="10"/>
                      <a:pt x="60" y="10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60" y="11"/>
                      <a:pt x="59" y="11"/>
                      <a:pt x="58" y="11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0" y="8"/>
                      <a:pt x="48" y="8"/>
                      <a:pt x="46" y="7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3" y="6"/>
                      <a:pt x="43" y="6"/>
                      <a:pt x="42" y="6"/>
                    </a:cubicBezTo>
                    <a:cubicBezTo>
                      <a:pt x="41" y="5"/>
                      <a:pt x="40" y="5"/>
                      <a:pt x="39" y="4"/>
                    </a:cubicBezTo>
                    <a:cubicBezTo>
                      <a:pt x="38" y="3"/>
                      <a:pt x="37" y="3"/>
                      <a:pt x="36" y="2"/>
                    </a:cubicBezTo>
                    <a:cubicBezTo>
                      <a:pt x="35" y="1"/>
                      <a:pt x="34" y="1"/>
                      <a:pt x="34" y="0"/>
                    </a:cubicBezTo>
                    <a:cubicBezTo>
                      <a:pt x="35" y="2"/>
                      <a:pt x="37" y="3"/>
                      <a:pt x="39" y="5"/>
                    </a:cubicBezTo>
                    <a:cubicBezTo>
                      <a:pt x="40" y="5"/>
                      <a:pt x="41" y="6"/>
                      <a:pt x="42" y="6"/>
                    </a:cubicBezTo>
                    <a:close/>
                    <a:moveTo>
                      <a:pt x="33" y="14"/>
                    </a:move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59" name="Freeform 2200"/>
              <p:cNvSpPr/>
              <p:nvPr/>
            </p:nvSpPr>
            <p:spPr>
              <a:xfrm>
                <a:off x="7931127" y="3805258"/>
                <a:ext cx="30163" cy="168276"/>
              </a:xfrm>
              <a:custGeom>
                <a:avLst/>
                <a:gdLst>
                  <a:gd name="txL" fmla="*/ 0 w 8"/>
                  <a:gd name="txT" fmla="*/ 0 h 45"/>
                  <a:gd name="txR" fmla="*/ 8 w 8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" h="45">
                    <a:moveTo>
                      <a:pt x="8" y="34"/>
                    </a:moveTo>
                    <a:cubicBezTo>
                      <a:pt x="8" y="33"/>
                      <a:pt x="8" y="33"/>
                      <a:pt x="8" y="32"/>
                    </a:cubicBezTo>
                    <a:cubicBezTo>
                      <a:pt x="8" y="29"/>
                      <a:pt x="8" y="27"/>
                      <a:pt x="8" y="24"/>
                    </a:cubicBezTo>
                    <a:cubicBezTo>
                      <a:pt x="7" y="20"/>
                      <a:pt x="6" y="16"/>
                      <a:pt x="5" y="12"/>
                    </a:cubicBezTo>
                    <a:cubicBezTo>
                      <a:pt x="5" y="10"/>
                      <a:pt x="5" y="7"/>
                      <a:pt x="5" y="5"/>
                    </a:cubicBezTo>
                    <a:cubicBezTo>
                      <a:pt x="6" y="4"/>
                      <a:pt x="6" y="2"/>
                      <a:pt x="6" y="0"/>
                    </a:cubicBezTo>
                    <a:cubicBezTo>
                      <a:pt x="5" y="3"/>
                      <a:pt x="4" y="6"/>
                      <a:pt x="3" y="7"/>
                    </a:cubicBezTo>
                    <a:cubicBezTo>
                      <a:pt x="1" y="14"/>
                      <a:pt x="2" y="21"/>
                      <a:pt x="2" y="28"/>
                    </a:cubicBezTo>
                    <a:cubicBezTo>
                      <a:pt x="2" y="31"/>
                      <a:pt x="1" y="34"/>
                      <a:pt x="1" y="37"/>
                    </a:cubicBezTo>
                    <a:cubicBezTo>
                      <a:pt x="1" y="40"/>
                      <a:pt x="0" y="42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2" y="41"/>
                      <a:pt x="5" y="37"/>
                      <a:pt x="8" y="3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60" name="Picture 2201"/>
              <p:cNvPicPr>
                <a:picLocks noChangeAspect="1"/>
              </p:cNvPicPr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7932714" y="3789383"/>
                <a:ext cx="66675" cy="1587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861" name="Picture 2202"/>
              <p:cNvPicPr>
                <a:picLocks noChangeAspect="1"/>
              </p:cNvPicPr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875564" y="3784620"/>
                <a:ext cx="90488" cy="2032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62" name="Freeform 2203"/>
              <p:cNvSpPr/>
              <p:nvPr/>
            </p:nvSpPr>
            <p:spPr>
              <a:xfrm>
                <a:off x="7900964" y="3868758"/>
                <a:ext cx="36513" cy="71438"/>
              </a:xfrm>
              <a:custGeom>
                <a:avLst/>
                <a:gdLst>
                  <a:gd name="txL" fmla="*/ 0 w 10"/>
                  <a:gd name="txT" fmla="*/ 0 h 19"/>
                  <a:gd name="txR" fmla="*/ 10 w 10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19">
                    <a:moveTo>
                      <a:pt x="9" y="10"/>
                    </a:moveTo>
                    <a:cubicBezTo>
                      <a:pt x="10" y="7"/>
                      <a:pt x="9" y="4"/>
                      <a:pt x="9" y="0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7" y="7"/>
                      <a:pt x="5" y="8"/>
                      <a:pt x="3" y="8"/>
                    </a:cubicBezTo>
                    <a:cubicBezTo>
                      <a:pt x="2" y="8"/>
                      <a:pt x="1" y="8"/>
                      <a:pt x="0" y="9"/>
                    </a:cubicBezTo>
                    <a:cubicBezTo>
                      <a:pt x="1" y="13"/>
                      <a:pt x="3" y="16"/>
                      <a:pt x="5" y="19"/>
                    </a:cubicBezTo>
                    <a:cubicBezTo>
                      <a:pt x="7" y="17"/>
                      <a:pt x="8" y="12"/>
                      <a:pt x="9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63" name="Freeform 2204"/>
              <p:cNvSpPr/>
              <p:nvPr/>
            </p:nvSpPr>
            <p:spPr>
              <a:xfrm>
                <a:off x="7948589" y="3729057"/>
                <a:ext cx="46038" cy="161926"/>
              </a:xfrm>
              <a:custGeom>
                <a:avLst/>
                <a:gdLst>
                  <a:gd name="txL" fmla="*/ 0 w 12"/>
                  <a:gd name="txT" fmla="*/ 0 h 43"/>
                  <a:gd name="txR" fmla="*/ 12 w 12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" h="43">
                    <a:moveTo>
                      <a:pt x="1" y="20"/>
                    </a:moveTo>
                    <a:cubicBezTo>
                      <a:pt x="1" y="22"/>
                      <a:pt x="3" y="24"/>
                      <a:pt x="3" y="25"/>
                    </a:cubicBezTo>
                    <a:cubicBezTo>
                      <a:pt x="4" y="27"/>
                      <a:pt x="6" y="28"/>
                      <a:pt x="7" y="30"/>
                    </a:cubicBezTo>
                    <a:cubicBezTo>
                      <a:pt x="9" y="34"/>
                      <a:pt x="11" y="38"/>
                      <a:pt x="11" y="42"/>
                    </a:cubicBezTo>
                    <a:cubicBezTo>
                      <a:pt x="11" y="42"/>
                      <a:pt x="11" y="42"/>
                      <a:pt x="11" y="43"/>
                    </a:cubicBezTo>
                    <a:cubicBezTo>
                      <a:pt x="12" y="38"/>
                      <a:pt x="12" y="33"/>
                      <a:pt x="11" y="28"/>
                    </a:cubicBezTo>
                    <a:cubicBezTo>
                      <a:pt x="10" y="25"/>
                      <a:pt x="6" y="19"/>
                      <a:pt x="2" y="18"/>
                    </a:cubicBezTo>
                    <a:cubicBezTo>
                      <a:pt x="1" y="15"/>
                      <a:pt x="2" y="13"/>
                      <a:pt x="3" y="11"/>
                    </a:cubicBezTo>
                    <a:cubicBezTo>
                      <a:pt x="4" y="9"/>
                      <a:pt x="5" y="7"/>
                      <a:pt x="5" y="5"/>
                    </a:cubicBezTo>
                    <a:cubicBezTo>
                      <a:pt x="5" y="3"/>
                      <a:pt x="5" y="2"/>
                      <a:pt x="5" y="0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4" y="2"/>
                      <a:pt x="5" y="4"/>
                      <a:pt x="5" y="5"/>
                    </a:cubicBezTo>
                    <a:cubicBezTo>
                      <a:pt x="4" y="7"/>
                      <a:pt x="3" y="9"/>
                      <a:pt x="3" y="11"/>
                    </a:cubicBezTo>
                    <a:cubicBezTo>
                      <a:pt x="2" y="13"/>
                      <a:pt x="0" y="16"/>
                      <a:pt x="1" y="18"/>
                    </a:cubicBezTo>
                    <a:cubicBezTo>
                      <a:pt x="1" y="19"/>
                      <a:pt x="1" y="20"/>
                      <a:pt x="1" y="2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64" name="Freeform 2205"/>
              <p:cNvSpPr>
                <a:spLocks noEditPoints="1"/>
              </p:cNvSpPr>
              <p:nvPr/>
            </p:nvSpPr>
            <p:spPr>
              <a:xfrm>
                <a:off x="7904139" y="3800495"/>
                <a:ext cx="87313" cy="165101"/>
              </a:xfrm>
              <a:custGeom>
                <a:avLst/>
                <a:gdLst>
                  <a:gd name="txL" fmla="*/ 0 w 23"/>
                  <a:gd name="txT" fmla="*/ 0 h 44"/>
                  <a:gd name="txR" fmla="*/ 23 w 23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44">
                    <a:moveTo>
                      <a:pt x="5" y="16"/>
                    </a:moveTo>
                    <a:cubicBezTo>
                      <a:pt x="5" y="16"/>
                      <a:pt x="5" y="16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3"/>
                      <a:pt x="8" y="12"/>
                      <a:pt x="8" y="11"/>
                    </a:cubicBezTo>
                    <a:cubicBezTo>
                      <a:pt x="8" y="12"/>
                      <a:pt x="8" y="13"/>
                      <a:pt x="8" y="13"/>
                    </a:cubicBezTo>
                    <a:cubicBezTo>
                      <a:pt x="8" y="14"/>
                      <a:pt x="8" y="15"/>
                      <a:pt x="8" y="16"/>
                    </a:cubicBezTo>
                    <a:cubicBezTo>
                      <a:pt x="8" y="17"/>
                      <a:pt x="8" y="18"/>
                      <a:pt x="8" y="19"/>
                    </a:cubicBezTo>
                    <a:cubicBezTo>
                      <a:pt x="8" y="19"/>
                      <a:pt x="8" y="19"/>
                      <a:pt x="8" y="20"/>
                    </a:cubicBezTo>
                    <a:cubicBezTo>
                      <a:pt x="8" y="20"/>
                      <a:pt x="8" y="21"/>
                      <a:pt x="8" y="21"/>
                    </a:cubicBezTo>
                    <a:cubicBezTo>
                      <a:pt x="8" y="22"/>
                      <a:pt x="7" y="22"/>
                      <a:pt x="7" y="23"/>
                    </a:cubicBezTo>
                    <a:cubicBezTo>
                      <a:pt x="7" y="23"/>
                      <a:pt x="6" y="23"/>
                      <a:pt x="6" y="24"/>
                    </a:cubicBezTo>
                    <a:cubicBezTo>
                      <a:pt x="5" y="24"/>
                      <a:pt x="5" y="24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3" y="25"/>
                      <a:pt x="3" y="25"/>
                      <a:pt x="3" y="26"/>
                    </a:cubicBezTo>
                    <a:cubicBezTo>
                      <a:pt x="2" y="26"/>
                      <a:pt x="2" y="26"/>
                      <a:pt x="1" y="26"/>
                    </a:cubicBezTo>
                    <a:cubicBezTo>
                      <a:pt x="1" y="26"/>
                      <a:pt x="0" y="26"/>
                      <a:pt x="0" y="27"/>
                    </a:cubicBezTo>
                    <a:cubicBezTo>
                      <a:pt x="1" y="26"/>
                      <a:pt x="2" y="26"/>
                      <a:pt x="3" y="26"/>
                    </a:cubicBezTo>
                    <a:cubicBezTo>
                      <a:pt x="3" y="26"/>
                      <a:pt x="4" y="26"/>
                      <a:pt x="4" y="26"/>
                    </a:cubicBezTo>
                    <a:cubicBezTo>
                      <a:pt x="4" y="26"/>
                      <a:pt x="4" y="25"/>
                      <a:pt x="4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6" y="25"/>
                      <a:pt x="6" y="24"/>
                    </a:cubicBezTo>
                    <a:cubicBezTo>
                      <a:pt x="7" y="24"/>
                      <a:pt x="7" y="24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5"/>
                      <a:pt x="8" y="26"/>
                      <a:pt x="8" y="26"/>
                    </a:cubicBezTo>
                    <a:cubicBezTo>
                      <a:pt x="8" y="27"/>
                      <a:pt x="8" y="29"/>
                      <a:pt x="7" y="30"/>
                    </a:cubicBezTo>
                    <a:cubicBezTo>
                      <a:pt x="7" y="30"/>
                      <a:pt x="7" y="31"/>
                      <a:pt x="7" y="31"/>
                    </a:cubicBezTo>
                    <a:cubicBezTo>
                      <a:pt x="6" y="32"/>
                      <a:pt x="6" y="32"/>
                      <a:pt x="6" y="33"/>
                    </a:cubicBezTo>
                    <a:cubicBezTo>
                      <a:pt x="6" y="34"/>
                      <a:pt x="5" y="34"/>
                      <a:pt x="5" y="35"/>
                    </a:cubicBezTo>
                    <a:cubicBezTo>
                      <a:pt x="5" y="35"/>
                      <a:pt x="5" y="36"/>
                      <a:pt x="4" y="36"/>
                    </a:cubicBezTo>
                    <a:cubicBezTo>
                      <a:pt x="5" y="35"/>
                      <a:pt x="6" y="34"/>
                      <a:pt x="6" y="33"/>
                    </a:cubicBezTo>
                    <a:cubicBezTo>
                      <a:pt x="7" y="32"/>
                      <a:pt x="7" y="31"/>
                      <a:pt x="8" y="30"/>
                    </a:cubicBezTo>
                    <a:cubicBezTo>
                      <a:pt x="8" y="29"/>
                      <a:pt x="8" y="28"/>
                      <a:pt x="8" y="28"/>
                    </a:cubicBezTo>
                    <a:cubicBezTo>
                      <a:pt x="9" y="29"/>
                      <a:pt x="9" y="29"/>
                      <a:pt x="9" y="30"/>
                    </a:cubicBezTo>
                    <a:cubicBezTo>
                      <a:pt x="9" y="31"/>
                      <a:pt x="9" y="32"/>
                      <a:pt x="8" y="33"/>
                    </a:cubicBezTo>
                    <a:cubicBezTo>
                      <a:pt x="8" y="35"/>
                      <a:pt x="8" y="37"/>
                      <a:pt x="8" y="38"/>
                    </a:cubicBezTo>
                    <a:cubicBezTo>
                      <a:pt x="8" y="40"/>
                      <a:pt x="7" y="42"/>
                      <a:pt x="7" y="44"/>
                    </a:cubicBezTo>
                    <a:cubicBezTo>
                      <a:pt x="8" y="40"/>
                      <a:pt x="9" y="37"/>
                      <a:pt x="9" y="33"/>
                    </a:cubicBezTo>
                    <a:cubicBezTo>
                      <a:pt x="9" y="32"/>
                      <a:pt x="9" y="31"/>
                      <a:pt x="9" y="30"/>
                    </a:cubicBezTo>
                    <a:cubicBezTo>
                      <a:pt x="9" y="29"/>
                      <a:pt x="9" y="28"/>
                      <a:pt x="9" y="27"/>
                    </a:cubicBezTo>
                    <a:cubicBezTo>
                      <a:pt x="9" y="26"/>
                      <a:pt x="9" y="24"/>
                      <a:pt x="9" y="22"/>
                    </a:cubicBezTo>
                    <a:cubicBezTo>
                      <a:pt x="9" y="20"/>
                      <a:pt x="9" y="18"/>
                      <a:pt x="9" y="16"/>
                    </a:cubicBezTo>
                    <a:cubicBezTo>
                      <a:pt x="9" y="15"/>
                      <a:pt x="9" y="15"/>
                      <a:pt x="9" y="14"/>
                    </a:cubicBezTo>
                    <a:cubicBezTo>
                      <a:pt x="9" y="13"/>
                      <a:pt x="9" y="12"/>
                      <a:pt x="10" y="11"/>
                    </a:cubicBezTo>
                    <a:cubicBezTo>
                      <a:pt x="10" y="10"/>
                      <a:pt x="10" y="9"/>
                      <a:pt x="11" y="9"/>
                    </a:cubicBezTo>
                    <a:cubicBezTo>
                      <a:pt x="11" y="8"/>
                      <a:pt x="11" y="7"/>
                      <a:pt x="12" y="7"/>
                    </a:cubicBezTo>
                    <a:cubicBezTo>
                      <a:pt x="12" y="8"/>
                      <a:pt x="12" y="9"/>
                      <a:pt x="12" y="10"/>
                    </a:cubicBezTo>
                    <a:cubicBezTo>
                      <a:pt x="12" y="11"/>
                      <a:pt x="12" y="11"/>
                      <a:pt x="12" y="12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5"/>
                      <a:pt x="12" y="17"/>
                      <a:pt x="13" y="18"/>
                    </a:cubicBezTo>
                    <a:cubicBezTo>
                      <a:pt x="13" y="19"/>
                      <a:pt x="14" y="20"/>
                      <a:pt x="14" y="22"/>
                    </a:cubicBezTo>
                    <a:cubicBezTo>
                      <a:pt x="15" y="23"/>
                      <a:pt x="15" y="24"/>
                      <a:pt x="15" y="26"/>
                    </a:cubicBezTo>
                    <a:cubicBezTo>
                      <a:pt x="15" y="27"/>
                      <a:pt x="15" y="28"/>
                      <a:pt x="15" y="30"/>
                    </a:cubicBezTo>
                    <a:cubicBezTo>
                      <a:pt x="15" y="31"/>
                      <a:pt x="15" y="32"/>
                      <a:pt x="15" y="33"/>
                    </a:cubicBezTo>
                    <a:cubicBezTo>
                      <a:pt x="16" y="31"/>
                      <a:pt x="16" y="28"/>
                      <a:pt x="15" y="25"/>
                    </a:cubicBezTo>
                    <a:cubicBezTo>
                      <a:pt x="15" y="24"/>
                      <a:pt x="15" y="23"/>
                      <a:pt x="15" y="22"/>
                    </a:cubicBezTo>
                    <a:cubicBezTo>
                      <a:pt x="14" y="20"/>
                      <a:pt x="14" y="19"/>
                      <a:pt x="14" y="18"/>
                    </a:cubicBezTo>
                    <a:cubicBezTo>
                      <a:pt x="13" y="16"/>
                      <a:pt x="13" y="15"/>
                      <a:pt x="13" y="14"/>
                    </a:cubicBezTo>
                    <a:cubicBezTo>
                      <a:pt x="12" y="13"/>
                      <a:pt x="12" y="13"/>
                      <a:pt x="12" y="12"/>
                    </a:cubicBezTo>
                    <a:cubicBezTo>
                      <a:pt x="12" y="11"/>
                      <a:pt x="12" y="11"/>
                      <a:pt x="12" y="10"/>
                    </a:cubicBezTo>
                    <a:cubicBezTo>
                      <a:pt x="12" y="9"/>
                      <a:pt x="12" y="7"/>
                      <a:pt x="13" y="6"/>
                    </a:cubicBezTo>
                    <a:cubicBezTo>
                      <a:pt x="13" y="5"/>
                      <a:pt x="13" y="5"/>
                      <a:pt x="13" y="4"/>
                    </a:cubicBezTo>
                    <a:cubicBezTo>
                      <a:pt x="13" y="4"/>
                      <a:pt x="13" y="4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4" y="4"/>
                      <a:pt x="14" y="6"/>
                      <a:pt x="15" y="7"/>
                    </a:cubicBezTo>
                    <a:cubicBezTo>
                      <a:pt x="15" y="7"/>
                      <a:pt x="16" y="8"/>
                      <a:pt x="17" y="9"/>
                    </a:cubicBezTo>
                    <a:cubicBezTo>
                      <a:pt x="17" y="10"/>
                      <a:pt x="18" y="11"/>
                      <a:pt x="18" y="11"/>
                    </a:cubicBezTo>
                    <a:cubicBezTo>
                      <a:pt x="20" y="13"/>
                      <a:pt x="21" y="14"/>
                      <a:pt x="21" y="16"/>
                    </a:cubicBezTo>
                    <a:cubicBezTo>
                      <a:pt x="22" y="17"/>
                      <a:pt x="22" y="18"/>
                      <a:pt x="22" y="19"/>
                    </a:cubicBezTo>
                    <a:cubicBezTo>
                      <a:pt x="22" y="20"/>
                      <a:pt x="22" y="21"/>
                      <a:pt x="23" y="21"/>
                    </a:cubicBezTo>
                    <a:cubicBezTo>
                      <a:pt x="23" y="20"/>
                      <a:pt x="22" y="18"/>
                      <a:pt x="22" y="16"/>
                    </a:cubicBezTo>
                    <a:cubicBezTo>
                      <a:pt x="21" y="15"/>
                      <a:pt x="21" y="14"/>
                      <a:pt x="21" y="13"/>
                    </a:cubicBezTo>
                    <a:cubicBezTo>
                      <a:pt x="20" y="13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9"/>
                      <a:pt x="17" y="8"/>
                      <a:pt x="16" y="6"/>
                    </a:cubicBezTo>
                    <a:cubicBezTo>
                      <a:pt x="15" y="5"/>
                      <a:pt x="15" y="5"/>
                      <a:pt x="14" y="4"/>
                    </a:cubicBezTo>
                    <a:cubicBezTo>
                      <a:pt x="14" y="3"/>
                      <a:pt x="14" y="3"/>
                      <a:pt x="13" y="2"/>
                    </a:cubicBezTo>
                    <a:cubicBezTo>
                      <a:pt x="13" y="1"/>
                      <a:pt x="13" y="1"/>
                      <a:pt x="14" y="1"/>
                    </a:cubicBezTo>
                    <a:cubicBezTo>
                      <a:pt x="14" y="0"/>
                      <a:pt x="13" y="0"/>
                      <a:pt x="13" y="0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2" y="1"/>
                      <a:pt x="12" y="2"/>
                      <a:pt x="12" y="3"/>
                    </a:cubicBezTo>
                    <a:cubicBezTo>
                      <a:pt x="11" y="4"/>
                      <a:pt x="11" y="4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7" y="6"/>
                      <a:pt x="7" y="6"/>
                    </a:cubicBezTo>
                    <a:cubicBezTo>
                      <a:pt x="6" y="7"/>
                      <a:pt x="5" y="7"/>
                      <a:pt x="5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3" y="10"/>
                      <a:pt x="3" y="9"/>
                      <a:pt x="4" y="9"/>
                    </a:cubicBezTo>
                    <a:cubicBezTo>
                      <a:pt x="4" y="9"/>
                      <a:pt x="4" y="9"/>
                      <a:pt x="5" y="8"/>
                    </a:cubicBezTo>
                    <a:cubicBezTo>
                      <a:pt x="6" y="8"/>
                      <a:pt x="6" y="7"/>
                      <a:pt x="7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10" y="6"/>
                      <a:pt x="10" y="6"/>
                      <a:pt x="10" y="7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12"/>
                      <a:pt x="6" y="13"/>
                      <a:pt x="6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6"/>
                      <a:pt x="4" y="16"/>
                    </a:cubicBezTo>
                    <a:cubicBezTo>
                      <a:pt x="4" y="17"/>
                      <a:pt x="4" y="17"/>
                      <a:pt x="3" y="18"/>
                    </a:cubicBezTo>
                    <a:cubicBezTo>
                      <a:pt x="3" y="18"/>
                      <a:pt x="2" y="19"/>
                      <a:pt x="1" y="19"/>
                    </a:cubicBezTo>
                    <a:cubicBezTo>
                      <a:pt x="1" y="20"/>
                      <a:pt x="0" y="20"/>
                      <a:pt x="0" y="20"/>
                    </a:cubicBezTo>
                    <a:cubicBezTo>
                      <a:pt x="1" y="20"/>
                      <a:pt x="2" y="19"/>
                      <a:pt x="3" y="18"/>
                    </a:cubicBezTo>
                    <a:cubicBezTo>
                      <a:pt x="4" y="17"/>
                      <a:pt x="4" y="17"/>
                      <a:pt x="5" y="16"/>
                    </a:cubicBezTo>
                    <a:close/>
                    <a:moveTo>
                      <a:pt x="8" y="23"/>
                    </a:move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65" name="Freeform 2206"/>
              <p:cNvSpPr/>
              <p:nvPr/>
            </p:nvSpPr>
            <p:spPr>
              <a:xfrm>
                <a:off x="7205635" y="2981340"/>
                <a:ext cx="49213" cy="225427"/>
              </a:xfrm>
              <a:custGeom>
                <a:avLst/>
                <a:gdLst>
                  <a:gd name="txL" fmla="*/ 0 w 13"/>
                  <a:gd name="txT" fmla="*/ 0 h 60"/>
                  <a:gd name="txR" fmla="*/ 13 w 13"/>
                  <a:gd name="txB" fmla="*/ 60 h 60"/>
                </a:gdLst>
                <a:ahLst/>
                <a:cxnLst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3" h="60">
                    <a:moveTo>
                      <a:pt x="0" y="16"/>
                    </a:moveTo>
                    <a:cubicBezTo>
                      <a:pt x="0" y="17"/>
                      <a:pt x="0" y="18"/>
                      <a:pt x="0" y="19"/>
                    </a:cubicBezTo>
                    <a:cubicBezTo>
                      <a:pt x="0" y="23"/>
                      <a:pt x="1" y="26"/>
                      <a:pt x="2" y="30"/>
                    </a:cubicBezTo>
                    <a:cubicBezTo>
                      <a:pt x="3" y="35"/>
                      <a:pt x="6" y="39"/>
                      <a:pt x="8" y="44"/>
                    </a:cubicBezTo>
                    <a:cubicBezTo>
                      <a:pt x="9" y="48"/>
                      <a:pt x="9" y="51"/>
                      <a:pt x="9" y="54"/>
                    </a:cubicBezTo>
                    <a:cubicBezTo>
                      <a:pt x="9" y="56"/>
                      <a:pt x="9" y="58"/>
                      <a:pt x="9" y="60"/>
                    </a:cubicBezTo>
                    <a:cubicBezTo>
                      <a:pt x="9" y="56"/>
                      <a:pt x="10" y="52"/>
                      <a:pt x="11" y="50"/>
                    </a:cubicBezTo>
                    <a:cubicBezTo>
                      <a:pt x="13" y="41"/>
                      <a:pt x="10" y="32"/>
                      <a:pt x="9" y="23"/>
                    </a:cubicBezTo>
                    <a:cubicBezTo>
                      <a:pt x="8" y="19"/>
                      <a:pt x="9" y="15"/>
                      <a:pt x="8" y="10"/>
                    </a:cubicBezTo>
                    <a:cubicBezTo>
                      <a:pt x="8" y="7"/>
                      <a:pt x="9" y="4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6"/>
                      <a:pt x="3" y="11"/>
                      <a:pt x="0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66" name="Picture 2207"/>
              <p:cNvPicPr>
                <a:picLocks noChangeAspect="1"/>
              </p:cNvPicPr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7159597" y="3030552"/>
                <a:ext cx="90488" cy="1920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67" name="Freeform 2209"/>
              <p:cNvSpPr/>
              <p:nvPr/>
            </p:nvSpPr>
            <p:spPr>
              <a:xfrm>
                <a:off x="7243735" y="3022615"/>
                <a:ext cx="49213" cy="98426"/>
              </a:xfrm>
              <a:custGeom>
                <a:avLst/>
                <a:gdLst>
                  <a:gd name="txL" fmla="*/ 0 w 13"/>
                  <a:gd name="txT" fmla="*/ 0 h 26"/>
                  <a:gd name="txR" fmla="*/ 13 w 13"/>
                  <a:gd name="txB" fmla="*/ 26 h 26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3" h="26">
                    <a:moveTo>
                      <a:pt x="0" y="13"/>
                    </a:moveTo>
                    <a:cubicBezTo>
                      <a:pt x="0" y="18"/>
                      <a:pt x="1" y="22"/>
                      <a:pt x="1" y="26"/>
                    </a:cubicBezTo>
                    <a:cubicBezTo>
                      <a:pt x="2" y="24"/>
                      <a:pt x="2" y="21"/>
                      <a:pt x="2" y="19"/>
                    </a:cubicBezTo>
                    <a:cubicBezTo>
                      <a:pt x="3" y="17"/>
                      <a:pt x="6" y="16"/>
                      <a:pt x="8" y="15"/>
                    </a:cubicBezTo>
                    <a:cubicBezTo>
                      <a:pt x="10" y="14"/>
                      <a:pt x="11" y="14"/>
                      <a:pt x="13" y="12"/>
                    </a:cubicBezTo>
                    <a:cubicBezTo>
                      <a:pt x="10" y="8"/>
                      <a:pt x="7" y="4"/>
                      <a:pt x="4" y="0"/>
                    </a:cubicBezTo>
                    <a:cubicBezTo>
                      <a:pt x="2" y="4"/>
                      <a:pt x="1" y="10"/>
                      <a:pt x="0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68" name="Freeform 2210"/>
              <p:cNvSpPr/>
              <p:nvPr/>
            </p:nvSpPr>
            <p:spPr>
              <a:xfrm>
                <a:off x="7172297" y="3105165"/>
                <a:ext cx="74613" cy="207964"/>
              </a:xfrm>
              <a:custGeom>
                <a:avLst/>
                <a:gdLst>
                  <a:gd name="txL" fmla="*/ 0 w 20"/>
                  <a:gd name="txT" fmla="*/ 0 h 55"/>
                  <a:gd name="txR" fmla="*/ 20 w 20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55">
                    <a:moveTo>
                      <a:pt x="18" y="27"/>
                    </a:moveTo>
                    <a:cubicBezTo>
                      <a:pt x="17" y="25"/>
                      <a:pt x="15" y="23"/>
                      <a:pt x="14" y="21"/>
                    </a:cubicBezTo>
                    <a:cubicBezTo>
                      <a:pt x="12" y="19"/>
                      <a:pt x="10" y="18"/>
                      <a:pt x="8" y="15"/>
                    </a:cubicBezTo>
                    <a:cubicBezTo>
                      <a:pt x="4" y="11"/>
                      <a:pt x="1" y="6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6"/>
                      <a:pt x="1" y="13"/>
                      <a:pt x="3" y="19"/>
                    </a:cubicBezTo>
                    <a:cubicBezTo>
                      <a:pt x="5" y="22"/>
                      <a:pt x="11" y="30"/>
                      <a:pt x="17" y="30"/>
                    </a:cubicBezTo>
                    <a:cubicBezTo>
                      <a:pt x="19" y="34"/>
                      <a:pt x="17" y="37"/>
                      <a:pt x="17" y="41"/>
                    </a:cubicBezTo>
                    <a:cubicBezTo>
                      <a:pt x="16" y="43"/>
                      <a:pt x="15" y="46"/>
                      <a:pt x="15" y="48"/>
                    </a:cubicBezTo>
                    <a:cubicBezTo>
                      <a:pt x="15" y="50"/>
                      <a:pt x="15" y="52"/>
                      <a:pt x="16" y="55"/>
                    </a:cubicBezTo>
                    <a:cubicBezTo>
                      <a:pt x="17" y="54"/>
                      <a:pt x="17" y="54"/>
                      <a:pt x="18" y="54"/>
                    </a:cubicBezTo>
                    <a:cubicBezTo>
                      <a:pt x="17" y="52"/>
                      <a:pt x="16" y="50"/>
                      <a:pt x="16" y="48"/>
                    </a:cubicBezTo>
                    <a:cubicBezTo>
                      <a:pt x="16" y="46"/>
                      <a:pt x="17" y="43"/>
                      <a:pt x="17" y="40"/>
                    </a:cubicBezTo>
                    <a:cubicBezTo>
                      <a:pt x="18" y="37"/>
                      <a:pt x="20" y="33"/>
                      <a:pt x="18" y="30"/>
                    </a:cubicBezTo>
                    <a:cubicBezTo>
                      <a:pt x="18" y="29"/>
                      <a:pt x="18" y="28"/>
                      <a:pt x="18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69" name="Freeform 2211"/>
              <p:cNvSpPr>
                <a:spLocks noEditPoints="1"/>
              </p:cNvSpPr>
              <p:nvPr/>
            </p:nvSpPr>
            <p:spPr>
              <a:xfrm>
                <a:off x="7175472" y="2992452"/>
                <a:ext cx="117476" cy="222252"/>
              </a:xfrm>
              <a:custGeom>
                <a:avLst/>
                <a:gdLst>
                  <a:gd name="txL" fmla="*/ 0 w 31"/>
                  <a:gd name="txT" fmla="*/ 0 h 59"/>
                  <a:gd name="txR" fmla="*/ 31 w 31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59">
                    <a:moveTo>
                      <a:pt x="25" y="36"/>
                    </a:moveTo>
                    <a:cubicBezTo>
                      <a:pt x="24" y="36"/>
                      <a:pt x="24" y="37"/>
                      <a:pt x="24" y="37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2" y="40"/>
                      <a:pt x="22" y="42"/>
                      <a:pt x="21" y="43"/>
                    </a:cubicBezTo>
                    <a:cubicBezTo>
                      <a:pt x="21" y="42"/>
                      <a:pt x="21" y="41"/>
                      <a:pt x="21" y="40"/>
                    </a:cubicBezTo>
                    <a:cubicBezTo>
                      <a:pt x="21" y="39"/>
                      <a:pt x="21" y="38"/>
                      <a:pt x="21" y="36"/>
                    </a:cubicBezTo>
                    <a:cubicBezTo>
                      <a:pt x="21" y="35"/>
                      <a:pt x="20" y="34"/>
                      <a:pt x="20" y="33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1"/>
                      <a:pt x="20" y="31"/>
                      <a:pt x="20" y="30"/>
                    </a:cubicBezTo>
                    <a:cubicBezTo>
                      <a:pt x="20" y="29"/>
                      <a:pt x="20" y="29"/>
                      <a:pt x="20" y="28"/>
                    </a:cubicBezTo>
                    <a:cubicBezTo>
                      <a:pt x="21" y="27"/>
                      <a:pt x="21" y="27"/>
                      <a:pt x="22" y="26"/>
                    </a:cubicBezTo>
                    <a:cubicBezTo>
                      <a:pt x="22" y="26"/>
                      <a:pt x="23" y="25"/>
                      <a:pt x="24" y="25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5" y="24"/>
                      <a:pt x="25" y="24"/>
                      <a:pt x="25" y="23"/>
                    </a:cubicBezTo>
                    <a:cubicBezTo>
                      <a:pt x="26" y="23"/>
                      <a:pt x="27" y="23"/>
                      <a:pt x="27" y="22"/>
                    </a:cubicBezTo>
                    <a:cubicBezTo>
                      <a:pt x="28" y="22"/>
                      <a:pt x="29" y="22"/>
                      <a:pt x="30" y="21"/>
                    </a:cubicBezTo>
                    <a:cubicBezTo>
                      <a:pt x="28" y="22"/>
                      <a:pt x="27" y="22"/>
                      <a:pt x="25" y="23"/>
                    </a:cubicBezTo>
                    <a:cubicBezTo>
                      <a:pt x="25" y="23"/>
                      <a:pt x="24" y="23"/>
                      <a:pt x="24" y="23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2" y="25"/>
                      <a:pt x="22" y="25"/>
                      <a:pt x="21" y="26"/>
                    </a:cubicBezTo>
                    <a:cubicBezTo>
                      <a:pt x="21" y="26"/>
                      <a:pt x="20" y="27"/>
                      <a:pt x="20" y="27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7"/>
                      <a:pt x="19" y="27"/>
                    </a:cubicBezTo>
                    <a:cubicBezTo>
                      <a:pt x="19" y="27"/>
                      <a:pt x="19" y="26"/>
                      <a:pt x="19" y="26"/>
                    </a:cubicBezTo>
                    <a:cubicBezTo>
                      <a:pt x="19" y="25"/>
                      <a:pt x="19" y="24"/>
                      <a:pt x="19" y="23"/>
                    </a:cubicBezTo>
                    <a:cubicBezTo>
                      <a:pt x="19" y="22"/>
                      <a:pt x="19" y="20"/>
                      <a:pt x="19" y="19"/>
                    </a:cubicBezTo>
                    <a:cubicBezTo>
                      <a:pt x="19" y="18"/>
                      <a:pt x="19" y="17"/>
                      <a:pt x="19" y="16"/>
                    </a:cubicBezTo>
                    <a:cubicBezTo>
                      <a:pt x="19" y="16"/>
                      <a:pt x="20" y="15"/>
                      <a:pt x="20" y="14"/>
                    </a:cubicBezTo>
                    <a:cubicBezTo>
                      <a:pt x="20" y="13"/>
                      <a:pt x="20" y="12"/>
                      <a:pt x="21" y="12"/>
                    </a:cubicBezTo>
                    <a:cubicBezTo>
                      <a:pt x="21" y="11"/>
                      <a:pt x="21" y="10"/>
                      <a:pt x="22" y="9"/>
                    </a:cubicBezTo>
                    <a:cubicBezTo>
                      <a:pt x="21" y="11"/>
                      <a:pt x="20" y="12"/>
                      <a:pt x="19" y="14"/>
                    </a:cubicBezTo>
                    <a:cubicBezTo>
                      <a:pt x="19" y="15"/>
                      <a:pt x="18" y="17"/>
                      <a:pt x="18" y="19"/>
                    </a:cubicBezTo>
                    <a:cubicBezTo>
                      <a:pt x="18" y="20"/>
                      <a:pt x="18" y="21"/>
                      <a:pt x="18" y="22"/>
                    </a:cubicBezTo>
                    <a:cubicBezTo>
                      <a:pt x="17" y="20"/>
                      <a:pt x="17" y="19"/>
                      <a:pt x="17" y="18"/>
                    </a:cubicBezTo>
                    <a:cubicBezTo>
                      <a:pt x="17" y="17"/>
                      <a:pt x="17" y="16"/>
                      <a:pt x="17" y="15"/>
                    </a:cubicBezTo>
                    <a:cubicBezTo>
                      <a:pt x="16" y="12"/>
                      <a:pt x="16" y="10"/>
                      <a:pt x="16" y="7"/>
                    </a:cubicBezTo>
                    <a:cubicBezTo>
                      <a:pt x="16" y="5"/>
                      <a:pt x="17" y="2"/>
                      <a:pt x="17" y="0"/>
                    </a:cubicBezTo>
                    <a:cubicBezTo>
                      <a:pt x="16" y="5"/>
                      <a:pt x="16" y="10"/>
                      <a:pt x="16" y="15"/>
                    </a:cubicBezTo>
                    <a:cubicBezTo>
                      <a:pt x="16" y="16"/>
                      <a:pt x="16" y="17"/>
                      <a:pt x="16" y="18"/>
                    </a:cubicBezTo>
                    <a:cubicBezTo>
                      <a:pt x="16" y="20"/>
                      <a:pt x="16" y="21"/>
                      <a:pt x="17" y="22"/>
                    </a:cubicBezTo>
                    <a:cubicBezTo>
                      <a:pt x="17" y="25"/>
                      <a:pt x="18" y="27"/>
                      <a:pt x="18" y="29"/>
                    </a:cubicBezTo>
                    <a:cubicBezTo>
                      <a:pt x="19" y="32"/>
                      <a:pt x="19" y="34"/>
                      <a:pt x="19" y="37"/>
                    </a:cubicBezTo>
                    <a:cubicBezTo>
                      <a:pt x="19" y="38"/>
                      <a:pt x="20" y="39"/>
                      <a:pt x="20" y="40"/>
                    </a:cubicBezTo>
                    <a:cubicBezTo>
                      <a:pt x="20" y="41"/>
                      <a:pt x="19" y="43"/>
                      <a:pt x="19" y="44"/>
                    </a:cubicBezTo>
                    <a:cubicBezTo>
                      <a:pt x="19" y="45"/>
                      <a:pt x="19" y="46"/>
                      <a:pt x="18" y="47"/>
                    </a:cubicBezTo>
                    <a:cubicBezTo>
                      <a:pt x="18" y="48"/>
                      <a:pt x="18" y="49"/>
                      <a:pt x="17" y="50"/>
                    </a:cubicBezTo>
                    <a:cubicBezTo>
                      <a:pt x="17" y="48"/>
                      <a:pt x="17" y="47"/>
                      <a:pt x="17" y="46"/>
                    </a:cubicBezTo>
                    <a:cubicBezTo>
                      <a:pt x="17" y="45"/>
                      <a:pt x="17" y="44"/>
                      <a:pt x="17" y="43"/>
                    </a:cubicBezTo>
                    <a:cubicBezTo>
                      <a:pt x="16" y="42"/>
                      <a:pt x="16" y="41"/>
                      <a:pt x="16" y="40"/>
                    </a:cubicBezTo>
                    <a:cubicBezTo>
                      <a:pt x="15" y="39"/>
                      <a:pt x="15" y="37"/>
                      <a:pt x="14" y="35"/>
                    </a:cubicBezTo>
                    <a:cubicBezTo>
                      <a:pt x="13" y="34"/>
                      <a:pt x="12" y="32"/>
                      <a:pt x="11" y="31"/>
                    </a:cubicBezTo>
                    <a:cubicBezTo>
                      <a:pt x="11" y="29"/>
                      <a:pt x="10" y="27"/>
                      <a:pt x="9" y="26"/>
                    </a:cubicBezTo>
                    <a:cubicBezTo>
                      <a:pt x="9" y="24"/>
                      <a:pt x="9" y="22"/>
                      <a:pt x="8" y="20"/>
                    </a:cubicBezTo>
                    <a:cubicBezTo>
                      <a:pt x="8" y="19"/>
                      <a:pt x="8" y="17"/>
                      <a:pt x="8" y="15"/>
                    </a:cubicBezTo>
                    <a:cubicBezTo>
                      <a:pt x="8" y="19"/>
                      <a:pt x="8" y="22"/>
                      <a:pt x="9" y="26"/>
                    </a:cubicBezTo>
                    <a:cubicBezTo>
                      <a:pt x="9" y="28"/>
                      <a:pt x="10" y="29"/>
                      <a:pt x="11" y="31"/>
                    </a:cubicBezTo>
                    <a:cubicBezTo>
                      <a:pt x="11" y="33"/>
                      <a:pt x="12" y="34"/>
                      <a:pt x="13" y="36"/>
                    </a:cubicBezTo>
                    <a:cubicBezTo>
                      <a:pt x="14" y="37"/>
                      <a:pt x="14" y="39"/>
                      <a:pt x="15" y="41"/>
                    </a:cubicBezTo>
                    <a:cubicBezTo>
                      <a:pt x="15" y="41"/>
                      <a:pt x="15" y="42"/>
                      <a:pt x="15" y="43"/>
                    </a:cubicBezTo>
                    <a:cubicBezTo>
                      <a:pt x="16" y="44"/>
                      <a:pt x="16" y="45"/>
                      <a:pt x="16" y="46"/>
                    </a:cubicBezTo>
                    <a:cubicBezTo>
                      <a:pt x="16" y="48"/>
                      <a:pt x="16" y="49"/>
                      <a:pt x="16" y="51"/>
                    </a:cubicBezTo>
                    <a:cubicBezTo>
                      <a:pt x="16" y="52"/>
                      <a:pt x="16" y="53"/>
                      <a:pt x="17" y="54"/>
                    </a:cubicBezTo>
                    <a:cubicBezTo>
                      <a:pt x="16" y="54"/>
                      <a:pt x="16" y="54"/>
                      <a:pt x="16" y="55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5" y="53"/>
                      <a:pt x="14" y="52"/>
                      <a:pt x="13" y="51"/>
                    </a:cubicBezTo>
                    <a:cubicBezTo>
                      <a:pt x="12" y="50"/>
                      <a:pt x="11" y="49"/>
                      <a:pt x="10" y="48"/>
                    </a:cubicBezTo>
                    <a:cubicBezTo>
                      <a:pt x="10" y="47"/>
                      <a:pt x="9" y="46"/>
                      <a:pt x="8" y="45"/>
                    </a:cubicBezTo>
                    <a:cubicBezTo>
                      <a:pt x="6" y="44"/>
                      <a:pt x="4" y="42"/>
                      <a:pt x="3" y="40"/>
                    </a:cubicBezTo>
                    <a:cubicBezTo>
                      <a:pt x="2" y="38"/>
                      <a:pt x="2" y="37"/>
                      <a:pt x="1" y="36"/>
                    </a:cubicBezTo>
                    <a:cubicBezTo>
                      <a:pt x="1" y="35"/>
                      <a:pt x="0" y="34"/>
                      <a:pt x="0" y="32"/>
                    </a:cubicBezTo>
                    <a:cubicBezTo>
                      <a:pt x="1" y="35"/>
                      <a:pt x="1" y="37"/>
                      <a:pt x="2" y="40"/>
                    </a:cubicBezTo>
                    <a:cubicBezTo>
                      <a:pt x="3" y="41"/>
                      <a:pt x="4" y="42"/>
                      <a:pt x="4" y="43"/>
                    </a:cubicBezTo>
                    <a:cubicBezTo>
                      <a:pt x="5" y="44"/>
                      <a:pt x="5" y="44"/>
                      <a:pt x="6" y="45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48"/>
                      <a:pt x="11" y="49"/>
                      <a:pt x="12" y="51"/>
                    </a:cubicBezTo>
                    <a:cubicBezTo>
                      <a:pt x="13" y="52"/>
                      <a:pt x="14" y="53"/>
                      <a:pt x="15" y="54"/>
                    </a:cubicBezTo>
                    <a:cubicBezTo>
                      <a:pt x="15" y="55"/>
                      <a:pt x="16" y="56"/>
                      <a:pt x="16" y="57"/>
                    </a:cubicBezTo>
                    <a:cubicBezTo>
                      <a:pt x="16" y="57"/>
                      <a:pt x="16" y="58"/>
                      <a:pt x="16" y="58"/>
                    </a:cubicBezTo>
                    <a:cubicBezTo>
                      <a:pt x="16" y="59"/>
                      <a:pt x="17" y="59"/>
                      <a:pt x="17" y="59"/>
                    </a:cubicBezTo>
                    <a:cubicBezTo>
                      <a:pt x="18" y="59"/>
                      <a:pt x="18" y="59"/>
                      <a:pt x="18" y="58"/>
                    </a:cubicBezTo>
                    <a:cubicBezTo>
                      <a:pt x="18" y="57"/>
                      <a:pt x="18" y="56"/>
                      <a:pt x="18" y="55"/>
                    </a:cubicBezTo>
                    <a:cubicBezTo>
                      <a:pt x="18" y="54"/>
                      <a:pt x="18" y="53"/>
                      <a:pt x="19" y="53"/>
                    </a:cubicBezTo>
                    <a:cubicBezTo>
                      <a:pt x="19" y="53"/>
                      <a:pt x="19" y="52"/>
                      <a:pt x="19" y="52"/>
                    </a:cubicBezTo>
                    <a:cubicBezTo>
                      <a:pt x="20" y="52"/>
                      <a:pt x="20" y="52"/>
                      <a:pt x="21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3" y="50"/>
                      <a:pt x="23" y="50"/>
                      <a:pt x="24" y="50"/>
                    </a:cubicBezTo>
                    <a:cubicBezTo>
                      <a:pt x="25" y="49"/>
                      <a:pt x="26" y="48"/>
                      <a:pt x="27" y="47"/>
                    </a:cubicBezTo>
                    <a:cubicBezTo>
                      <a:pt x="27" y="46"/>
                      <a:pt x="27" y="46"/>
                      <a:pt x="28" y="46"/>
                    </a:cubicBezTo>
                    <a:cubicBezTo>
                      <a:pt x="28" y="45"/>
                      <a:pt x="29" y="45"/>
                      <a:pt x="29" y="44"/>
                    </a:cubicBezTo>
                    <a:cubicBezTo>
                      <a:pt x="29" y="45"/>
                      <a:pt x="28" y="45"/>
                      <a:pt x="28" y="45"/>
                    </a:cubicBezTo>
                    <a:cubicBezTo>
                      <a:pt x="27" y="46"/>
                      <a:pt x="27" y="46"/>
                      <a:pt x="26" y="47"/>
                    </a:cubicBezTo>
                    <a:cubicBezTo>
                      <a:pt x="25" y="47"/>
                      <a:pt x="24" y="48"/>
                      <a:pt x="23" y="49"/>
                    </a:cubicBezTo>
                    <a:cubicBezTo>
                      <a:pt x="23" y="49"/>
                      <a:pt x="22" y="49"/>
                      <a:pt x="22" y="50"/>
                    </a:cubicBezTo>
                    <a:cubicBezTo>
                      <a:pt x="22" y="50"/>
                      <a:pt x="22" y="50"/>
                      <a:pt x="21" y="50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21" y="50"/>
                      <a:pt x="20" y="50"/>
                      <a:pt x="20" y="50"/>
                    </a:cubicBezTo>
                    <a:cubicBezTo>
                      <a:pt x="20" y="51"/>
                      <a:pt x="19" y="51"/>
                      <a:pt x="19" y="51"/>
                    </a:cubicBezTo>
                    <a:cubicBezTo>
                      <a:pt x="19" y="50"/>
                      <a:pt x="19" y="50"/>
                      <a:pt x="20" y="49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2" y="43"/>
                      <a:pt x="23" y="41"/>
                      <a:pt x="24" y="39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7"/>
                      <a:pt x="25" y="37"/>
                      <a:pt x="25" y="36"/>
                    </a:cubicBezTo>
                    <a:cubicBezTo>
                      <a:pt x="26" y="36"/>
                      <a:pt x="26" y="35"/>
                      <a:pt x="27" y="34"/>
                    </a:cubicBezTo>
                    <a:cubicBezTo>
                      <a:pt x="27" y="33"/>
                      <a:pt x="28" y="32"/>
                      <a:pt x="29" y="32"/>
                    </a:cubicBezTo>
                    <a:cubicBezTo>
                      <a:pt x="29" y="31"/>
                      <a:pt x="30" y="30"/>
                      <a:pt x="31" y="30"/>
                    </a:cubicBezTo>
                    <a:cubicBezTo>
                      <a:pt x="29" y="31"/>
                      <a:pt x="28" y="32"/>
                      <a:pt x="26" y="34"/>
                    </a:cubicBezTo>
                    <a:cubicBezTo>
                      <a:pt x="26" y="34"/>
                      <a:pt x="25" y="35"/>
                      <a:pt x="25" y="36"/>
                    </a:cubicBezTo>
                    <a:close/>
                    <a:moveTo>
                      <a:pt x="19" y="28"/>
                    </a:move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70" name="Freeform 2212"/>
              <p:cNvSpPr/>
              <p:nvPr/>
            </p:nvSpPr>
            <p:spPr>
              <a:xfrm>
                <a:off x="6965921" y="2617800"/>
                <a:ext cx="206376" cy="93663"/>
              </a:xfrm>
              <a:custGeom>
                <a:avLst/>
                <a:gdLst>
                  <a:gd name="txL" fmla="*/ 0 w 55"/>
                  <a:gd name="txT" fmla="*/ 0 h 25"/>
                  <a:gd name="txR" fmla="*/ 55 w 55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25">
                    <a:moveTo>
                      <a:pt x="11" y="15"/>
                    </a:moveTo>
                    <a:cubicBezTo>
                      <a:pt x="11" y="15"/>
                      <a:pt x="12" y="15"/>
                      <a:pt x="13" y="16"/>
                    </a:cubicBezTo>
                    <a:cubicBezTo>
                      <a:pt x="17" y="17"/>
                      <a:pt x="20" y="18"/>
                      <a:pt x="24" y="18"/>
                    </a:cubicBezTo>
                    <a:cubicBezTo>
                      <a:pt x="29" y="20"/>
                      <a:pt x="34" y="19"/>
                      <a:pt x="40" y="19"/>
                    </a:cubicBezTo>
                    <a:cubicBezTo>
                      <a:pt x="43" y="20"/>
                      <a:pt x="46" y="21"/>
                      <a:pt x="49" y="23"/>
                    </a:cubicBezTo>
                    <a:cubicBezTo>
                      <a:pt x="51" y="23"/>
                      <a:pt x="53" y="24"/>
                      <a:pt x="55" y="25"/>
                    </a:cubicBezTo>
                    <a:cubicBezTo>
                      <a:pt x="51" y="23"/>
                      <a:pt x="48" y="20"/>
                      <a:pt x="46" y="19"/>
                    </a:cubicBezTo>
                    <a:cubicBezTo>
                      <a:pt x="39" y="13"/>
                      <a:pt x="30" y="12"/>
                      <a:pt x="21" y="9"/>
                    </a:cubicBezTo>
                    <a:cubicBezTo>
                      <a:pt x="17" y="8"/>
                      <a:pt x="13" y="6"/>
                      <a:pt x="9" y="4"/>
                    </a:cubicBezTo>
                    <a:cubicBezTo>
                      <a:pt x="6" y="3"/>
                      <a:pt x="3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4"/>
                      <a:pt x="7" y="9"/>
                      <a:pt x="11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71" name="Picture 2213"/>
              <p:cNvPicPr>
                <a:picLocks noChangeAspect="1"/>
              </p:cNvPicPr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6989733" y="2659075"/>
                <a:ext cx="192089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872" name="Picture 2214"/>
              <p:cNvPicPr>
                <a:picLocks noChangeAspect="1"/>
              </p:cNvPicPr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6951633" y="2593987"/>
                <a:ext cx="258764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73" name="Freeform 2215"/>
              <p:cNvSpPr/>
              <p:nvPr/>
            </p:nvSpPr>
            <p:spPr>
              <a:xfrm>
                <a:off x="7010371" y="2606687"/>
                <a:ext cx="82550" cy="60325"/>
              </a:xfrm>
              <a:custGeom>
                <a:avLst/>
                <a:gdLst>
                  <a:gd name="txL" fmla="*/ 0 w 22"/>
                  <a:gd name="txT" fmla="*/ 0 h 16"/>
                  <a:gd name="txR" fmla="*/ 22 w 22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16">
                    <a:moveTo>
                      <a:pt x="11" y="11"/>
                    </a:moveTo>
                    <a:cubicBezTo>
                      <a:pt x="14" y="14"/>
                      <a:pt x="18" y="15"/>
                      <a:pt x="22" y="16"/>
                    </a:cubicBezTo>
                    <a:cubicBezTo>
                      <a:pt x="21" y="15"/>
                      <a:pt x="18" y="14"/>
                      <a:pt x="17" y="12"/>
                    </a:cubicBezTo>
                    <a:cubicBezTo>
                      <a:pt x="15" y="10"/>
                      <a:pt x="15" y="8"/>
                      <a:pt x="15" y="5"/>
                    </a:cubicBezTo>
                    <a:cubicBezTo>
                      <a:pt x="15" y="3"/>
                      <a:pt x="15" y="2"/>
                      <a:pt x="15" y="0"/>
                    </a:cubicBezTo>
                    <a:cubicBezTo>
                      <a:pt x="10" y="0"/>
                      <a:pt x="5" y="1"/>
                      <a:pt x="0" y="2"/>
                    </a:cubicBezTo>
                    <a:cubicBezTo>
                      <a:pt x="2" y="6"/>
                      <a:pt x="7" y="9"/>
                      <a:pt x="11" y="1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74" name="Freeform 2216"/>
              <p:cNvSpPr/>
              <p:nvPr/>
            </p:nvSpPr>
            <p:spPr>
              <a:xfrm>
                <a:off x="7048471" y="2711463"/>
                <a:ext cx="214314" cy="49213"/>
              </a:xfrm>
              <a:custGeom>
                <a:avLst/>
                <a:gdLst>
                  <a:gd name="txL" fmla="*/ 0 w 57"/>
                  <a:gd name="txT" fmla="*/ 0 h 13"/>
                  <a:gd name="txR" fmla="*/ 57 w 57"/>
                  <a:gd name="txB" fmla="*/ 13 h 13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57" h="13">
                    <a:moveTo>
                      <a:pt x="33" y="0"/>
                    </a:moveTo>
                    <a:cubicBezTo>
                      <a:pt x="31" y="0"/>
                      <a:pt x="27" y="1"/>
                      <a:pt x="25" y="1"/>
                    </a:cubicBezTo>
                    <a:cubicBezTo>
                      <a:pt x="22" y="1"/>
                      <a:pt x="21" y="3"/>
                      <a:pt x="18" y="4"/>
                    </a:cubicBezTo>
                    <a:cubicBezTo>
                      <a:pt x="12" y="6"/>
                      <a:pt x="7" y="6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6" y="7"/>
                      <a:pt x="12" y="10"/>
                      <a:pt x="19" y="10"/>
                    </a:cubicBezTo>
                    <a:cubicBezTo>
                      <a:pt x="23" y="10"/>
                      <a:pt x="32" y="7"/>
                      <a:pt x="35" y="2"/>
                    </a:cubicBezTo>
                    <a:cubicBezTo>
                      <a:pt x="39" y="2"/>
                      <a:pt x="41" y="5"/>
                      <a:pt x="44" y="7"/>
                    </a:cubicBezTo>
                    <a:cubicBezTo>
                      <a:pt x="46" y="8"/>
                      <a:pt x="48" y="10"/>
                      <a:pt x="50" y="11"/>
                    </a:cubicBezTo>
                    <a:cubicBezTo>
                      <a:pt x="52" y="12"/>
                      <a:pt x="54" y="13"/>
                      <a:pt x="57" y="13"/>
                    </a:cubicBezTo>
                    <a:cubicBezTo>
                      <a:pt x="56" y="12"/>
                      <a:pt x="56" y="12"/>
                      <a:pt x="57" y="11"/>
                    </a:cubicBezTo>
                    <a:cubicBezTo>
                      <a:pt x="55" y="11"/>
                      <a:pt x="53" y="11"/>
                      <a:pt x="51" y="10"/>
                    </a:cubicBezTo>
                    <a:cubicBezTo>
                      <a:pt x="49" y="9"/>
                      <a:pt x="46" y="8"/>
                      <a:pt x="44" y="6"/>
                    </a:cubicBezTo>
                    <a:cubicBezTo>
                      <a:pt x="41" y="4"/>
                      <a:pt x="38" y="1"/>
                      <a:pt x="35" y="1"/>
                    </a:cubicBezTo>
                    <a:cubicBezTo>
                      <a:pt x="34" y="0"/>
                      <a:pt x="33" y="0"/>
                      <a:pt x="33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75" name="Freeform 2217"/>
              <p:cNvSpPr>
                <a:spLocks noEditPoints="1"/>
              </p:cNvSpPr>
              <p:nvPr/>
            </p:nvSpPr>
            <p:spPr>
              <a:xfrm>
                <a:off x="6972271" y="2609862"/>
                <a:ext cx="207964" cy="123826"/>
              </a:xfrm>
              <a:custGeom>
                <a:avLst/>
                <a:gdLst>
                  <a:gd name="txL" fmla="*/ 0 w 55"/>
                  <a:gd name="txT" fmla="*/ 0 h 33"/>
                  <a:gd name="txR" fmla="*/ 55 w 55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33">
                    <a:moveTo>
                      <a:pt x="37" y="11"/>
                    </a:moveTo>
                    <a:cubicBezTo>
                      <a:pt x="37" y="11"/>
                      <a:pt x="37" y="12"/>
                      <a:pt x="37" y="12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5"/>
                      <a:pt x="40" y="16"/>
                      <a:pt x="41" y="17"/>
                    </a:cubicBezTo>
                    <a:cubicBezTo>
                      <a:pt x="41" y="17"/>
                      <a:pt x="40" y="16"/>
                      <a:pt x="39" y="16"/>
                    </a:cubicBezTo>
                    <a:cubicBezTo>
                      <a:pt x="38" y="15"/>
                      <a:pt x="37" y="15"/>
                      <a:pt x="35" y="15"/>
                    </a:cubicBezTo>
                    <a:cubicBezTo>
                      <a:pt x="34" y="14"/>
                      <a:pt x="33" y="14"/>
                      <a:pt x="32" y="14"/>
                    </a:cubicBezTo>
                    <a:cubicBezTo>
                      <a:pt x="31" y="14"/>
                      <a:pt x="31" y="13"/>
                      <a:pt x="31" y="13"/>
                    </a:cubicBezTo>
                    <a:cubicBezTo>
                      <a:pt x="31" y="13"/>
                      <a:pt x="30" y="13"/>
                      <a:pt x="29" y="13"/>
                    </a:cubicBezTo>
                    <a:cubicBezTo>
                      <a:pt x="28" y="12"/>
                      <a:pt x="28" y="12"/>
                      <a:pt x="27" y="11"/>
                    </a:cubicBezTo>
                    <a:cubicBezTo>
                      <a:pt x="27" y="11"/>
                      <a:pt x="27" y="10"/>
                      <a:pt x="26" y="9"/>
                    </a:cubicBezTo>
                    <a:cubicBezTo>
                      <a:pt x="26" y="9"/>
                      <a:pt x="26" y="8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5" y="6"/>
                      <a:pt x="25" y="5"/>
                      <a:pt x="25" y="5"/>
                    </a:cubicBezTo>
                    <a:cubicBezTo>
                      <a:pt x="25" y="4"/>
                      <a:pt x="25" y="3"/>
                      <a:pt x="25" y="3"/>
                    </a:cubicBezTo>
                    <a:cubicBezTo>
                      <a:pt x="25" y="2"/>
                      <a:pt x="25" y="1"/>
                      <a:pt x="25" y="0"/>
                    </a:cubicBezTo>
                    <a:cubicBezTo>
                      <a:pt x="25" y="2"/>
                      <a:pt x="25" y="3"/>
                      <a:pt x="25" y="5"/>
                    </a:cubicBezTo>
                    <a:cubicBezTo>
                      <a:pt x="25" y="5"/>
                      <a:pt x="25" y="6"/>
                      <a:pt x="25" y="6"/>
                    </a:cubicBezTo>
                    <a:cubicBezTo>
                      <a:pt x="25" y="6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8"/>
                      <a:pt x="25" y="9"/>
                      <a:pt x="26" y="10"/>
                    </a:cubicBezTo>
                    <a:cubicBezTo>
                      <a:pt x="26" y="11"/>
                      <a:pt x="26" y="11"/>
                      <a:pt x="27" y="12"/>
                    </a:cubicBezTo>
                    <a:cubicBezTo>
                      <a:pt x="27" y="12"/>
                      <a:pt x="27" y="12"/>
                      <a:pt x="27" y="13"/>
                    </a:cubicBezTo>
                    <a:cubicBezTo>
                      <a:pt x="27" y="12"/>
                      <a:pt x="26" y="12"/>
                      <a:pt x="26" y="12"/>
                    </a:cubicBezTo>
                    <a:cubicBezTo>
                      <a:pt x="26" y="12"/>
                      <a:pt x="25" y="12"/>
                      <a:pt x="25" y="12"/>
                    </a:cubicBezTo>
                    <a:cubicBezTo>
                      <a:pt x="24" y="12"/>
                      <a:pt x="23" y="11"/>
                      <a:pt x="23" y="11"/>
                    </a:cubicBezTo>
                    <a:cubicBezTo>
                      <a:pt x="21" y="10"/>
                      <a:pt x="20" y="10"/>
                      <a:pt x="18" y="9"/>
                    </a:cubicBezTo>
                    <a:cubicBezTo>
                      <a:pt x="18" y="8"/>
                      <a:pt x="17" y="8"/>
                      <a:pt x="16" y="8"/>
                    </a:cubicBezTo>
                    <a:cubicBezTo>
                      <a:pt x="16" y="7"/>
                      <a:pt x="15" y="7"/>
                      <a:pt x="15" y="6"/>
                    </a:cubicBezTo>
                    <a:cubicBezTo>
                      <a:pt x="14" y="6"/>
                      <a:pt x="13" y="5"/>
                      <a:pt x="13" y="4"/>
                    </a:cubicBezTo>
                    <a:cubicBezTo>
                      <a:pt x="12" y="4"/>
                      <a:pt x="12" y="3"/>
                      <a:pt x="11" y="3"/>
                    </a:cubicBezTo>
                    <a:cubicBezTo>
                      <a:pt x="12" y="4"/>
                      <a:pt x="13" y="5"/>
                      <a:pt x="14" y="6"/>
                    </a:cubicBezTo>
                    <a:cubicBezTo>
                      <a:pt x="15" y="8"/>
                      <a:pt x="17" y="9"/>
                      <a:pt x="18" y="10"/>
                    </a:cubicBezTo>
                    <a:cubicBezTo>
                      <a:pt x="19" y="10"/>
                      <a:pt x="20" y="11"/>
                      <a:pt x="20" y="11"/>
                    </a:cubicBezTo>
                    <a:cubicBezTo>
                      <a:pt x="19" y="11"/>
                      <a:pt x="18" y="11"/>
                      <a:pt x="17" y="10"/>
                    </a:cubicBezTo>
                    <a:cubicBezTo>
                      <a:pt x="16" y="10"/>
                      <a:pt x="15" y="10"/>
                      <a:pt x="14" y="9"/>
                    </a:cubicBezTo>
                    <a:cubicBezTo>
                      <a:pt x="11" y="8"/>
                      <a:pt x="9" y="7"/>
                      <a:pt x="7" y="6"/>
                    </a:cubicBezTo>
                    <a:cubicBezTo>
                      <a:pt x="5" y="5"/>
                      <a:pt x="2" y="4"/>
                      <a:pt x="0" y="3"/>
                    </a:cubicBezTo>
                    <a:cubicBezTo>
                      <a:pt x="4" y="6"/>
                      <a:pt x="9" y="8"/>
                      <a:pt x="13" y="10"/>
                    </a:cubicBezTo>
                    <a:cubicBezTo>
                      <a:pt x="15" y="10"/>
                      <a:pt x="16" y="11"/>
                      <a:pt x="17" y="11"/>
                    </a:cubicBezTo>
                    <a:cubicBezTo>
                      <a:pt x="18" y="12"/>
                      <a:pt x="19" y="12"/>
                      <a:pt x="21" y="12"/>
                    </a:cubicBezTo>
                    <a:cubicBezTo>
                      <a:pt x="23" y="13"/>
                      <a:pt x="25" y="14"/>
                      <a:pt x="28" y="14"/>
                    </a:cubicBezTo>
                    <a:cubicBezTo>
                      <a:pt x="30" y="15"/>
                      <a:pt x="33" y="15"/>
                      <a:pt x="35" y="16"/>
                    </a:cubicBezTo>
                    <a:cubicBezTo>
                      <a:pt x="36" y="16"/>
                      <a:pt x="37" y="17"/>
                      <a:pt x="38" y="17"/>
                    </a:cubicBezTo>
                    <a:cubicBezTo>
                      <a:pt x="39" y="18"/>
                      <a:pt x="40" y="19"/>
                      <a:pt x="41" y="19"/>
                    </a:cubicBezTo>
                    <a:cubicBezTo>
                      <a:pt x="42" y="20"/>
                      <a:pt x="43" y="21"/>
                      <a:pt x="44" y="21"/>
                    </a:cubicBezTo>
                    <a:cubicBezTo>
                      <a:pt x="45" y="22"/>
                      <a:pt x="45" y="23"/>
                      <a:pt x="46" y="23"/>
                    </a:cubicBezTo>
                    <a:cubicBezTo>
                      <a:pt x="45" y="23"/>
                      <a:pt x="43" y="22"/>
                      <a:pt x="42" y="22"/>
                    </a:cubicBezTo>
                    <a:cubicBezTo>
                      <a:pt x="41" y="22"/>
                      <a:pt x="40" y="21"/>
                      <a:pt x="39" y="21"/>
                    </a:cubicBezTo>
                    <a:cubicBezTo>
                      <a:pt x="39" y="21"/>
                      <a:pt x="38" y="21"/>
                      <a:pt x="37" y="21"/>
                    </a:cubicBezTo>
                    <a:cubicBezTo>
                      <a:pt x="35" y="20"/>
                      <a:pt x="33" y="21"/>
                      <a:pt x="31" y="21"/>
                    </a:cubicBezTo>
                    <a:cubicBezTo>
                      <a:pt x="30" y="21"/>
                      <a:pt x="28" y="21"/>
                      <a:pt x="26" y="21"/>
                    </a:cubicBezTo>
                    <a:cubicBezTo>
                      <a:pt x="24" y="21"/>
                      <a:pt x="23" y="21"/>
                      <a:pt x="21" y="20"/>
                    </a:cubicBezTo>
                    <a:cubicBezTo>
                      <a:pt x="19" y="20"/>
                      <a:pt x="17" y="20"/>
                      <a:pt x="16" y="19"/>
                    </a:cubicBezTo>
                    <a:cubicBezTo>
                      <a:pt x="14" y="19"/>
                      <a:pt x="12" y="18"/>
                      <a:pt x="11" y="17"/>
                    </a:cubicBezTo>
                    <a:cubicBezTo>
                      <a:pt x="14" y="19"/>
                      <a:pt x="17" y="20"/>
                      <a:pt x="21" y="21"/>
                    </a:cubicBezTo>
                    <a:cubicBezTo>
                      <a:pt x="22" y="21"/>
                      <a:pt x="24" y="21"/>
                      <a:pt x="26" y="22"/>
                    </a:cubicBezTo>
                    <a:cubicBezTo>
                      <a:pt x="28" y="22"/>
                      <a:pt x="30" y="22"/>
                      <a:pt x="31" y="22"/>
                    </a:cubicBezTo>
                    <a:cubicBezTo>
                      <a:pt x="33" y="22"/>
                      <a:pt x="35" y="21"/>
                      <a:pt x="37" y="22"/>
                    </a:cubicBezTo>
                    <a:cubicBezTo>
                      <a:pt x="38" y="22"/>
                      <a:pt x="38" y="22"/>
                      <a:pt x="39" y="22"/>
                    </a:cubicBezTo>
                    <a:cubicBezTo>
                      <a:pt x="40" y="23"/>
                      <a:pt x="41" y="23"/>
                      <a:pt x="42" y="23"/>
                    </a:cubicBezTo>
                    <a:cubicBezTo>
                      <a:pt x="43" y="24"/>
                      <a:pt x="45" y="24"/>
                      <a:pt x="47" y="25"/>
                    </a:cubicBezTo>
                    <a:cubicBezTo>
                      <a:pt x="48" y="25"/>
                      <a:pt x="48" y="25"/>
                      <a:pt x="49" y="26"/>
                    </a:cubicBezTo>
                    <a:cubicBezTo>
                      <a:pt x="49" y="26"/>
                      <a:pt x="50" y="26"/>
                      <a:pt x="50" y="26"/>
                    </a:cubicBezTo>
                    <a:cubicBezTo>
                      <a:pt x="50" y="26"/>
                      <a:pt x="50" y="26"/>
                      <a:pt x="50" y="26"/>
                    </a:cubicBezTo>
                    <a:cubicBezTo>
                      <a:pt x="48" y="27"/>
                      <a:pt x="47" y="27"/>
                      <a:pt x="45" y="28"/>
                    </a:cubicBezTo>
                    <a:cubicBezTo>
                      <a:pt x="44" y="28"/>
                      <a:pt x="43" y="28"/>
                      <a:pt x="41" y="29"/>
                    </a:cubicBezTo>
                    <a:cubicBezTo>
                      <a:pt x="40" y="29"/>
                      <a:pt x="39" y="30"/>
                      <a:pt x="38" y="30"/>
                    </a:cubicBezTo>
                    <a:cubicBezTo>
                      <a:pt x="36" y="32"/>
                      <a:pt x="33" y="32"/>
                      <a:pt x="31" y="32"/>
                    </a:cubicBezTo>
                    <a:cubicBezTo>
                      <a:pt x="29" y="32"/>
                      <a:pt x="28" y="32"/>
                      <a:pt x="27" y="32"/>
                    </a:cubicBezTo>
                    <a:cubicBezTo>
                      <a:pt x="26" y="32"/>
                      <a:pt x="24" y="32"/>
                      <a:pt x="23" y="32"/>
                    </a:cubicBezTo>
                    <a:cubicBezTo>
                      <a:pt x="26" y="32"/>
                      <a:pt x="28" y="33"/>
                      <a:pt x="31" y="33"/>
                    </a:cubicBezTo>
                    <a:cubicBezTo>
                      <a:pt x="32" y="33"/>
                      <a:pt x="33" y="33"/>
                      <a:pt x="34" y="32"/>
                    </a:cubicBezTo>
                    <a:cubicBezTo>
                      <a:pt x="35" y="32"/>
                      <a:pt x="36" y="32"/>
                      <a:pt x="36" y="32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40" y="30"/>
                      <a:pt x="43" y="29"/>
                      <a:pt x="45" y="29"/>
                    </a:cubicBezTo>
                    <a:cubicBezTo>
                      <a:pt x="46" y="28"/>
                      <a:pt x="48" y="28"/>
                      <a:pt x="49" y="28"/>
                    </a:cubicBezTo>
                    <a:cubicBezTo>
                      <a:pt x="50" y="28"/>
                      <a:pt x="51" y="27"/>
                      <a:pt x="52" y="27"/>
                    </a:cubicBezTo>
                    <a:cubicBezTo>
                      <a:pt x="52" y="28"/>
                      <a:pt x="53" y="28"/>
                      <a:pt x="53" y="28"/>
                    </a:cubicBezTo>
                    <a:cubicBezTo>
                      <a:pt x="54" y="28"/>
                      <a:pt x="54" y="28"/>
                      <a:pt x="55" y="28"/>
                    </a:cubicBezTo>
                    <a:cubicBezTo>
                      <a:pt x="55" y="27"/>
                      <a:pt x="55" y="27"/>
                      <a:pt x="54" y="26"/>
                    </a:cubicBezTo>
                    <a:cubicBezTo>
                      <a:pt x="53" y="26"/>
                      <a:pt x="52" y="25"/>
                      <a:pt x="51" y="25"/>
                    </a:cubicBezTo>
                    <a:cubicBezTo>
                      <a:pt x="50" y="24"/>
                      <a:pt x="50" y="24"/>
                      <a:pt x="49" y="23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49" y="22"/>
                      <a:pt x="49" y="22"/>
                      <a:pt x="49" y="21"/>
                    </a:cubicBezTo>
                    <a:cubicBezTo>
                      <a:pt x="49" y="21"/>
                      <a:pt x="49" y="20"/>
                      <a:pt x="49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20"/>
                      <a:pt x="49" y="19"/>
                      <a:pt x="49" y="19"/>
                    </a:cubicBezTo>
                    <a:cubicBezTo>
                      <a:pt x="49" y="19"/>
                      <a:pt x="49" y="18"/>
                      <a:pt x="49" y="17"/>
                    </a:cubicBezTo>
                    <a:cubicBezTo>
                      <a:pt x="48" y="16"/>
                      <a:pt x="48" y="15"/>
                      <a:pt x="47" y="14"/>
                    </a:cubicBezTo>
                    <a:cubicBezTo>
                      <a:pt x="47" y="13"/>
                      <a:pt x="47" y="13"/>
                      <a:pt x="47" y="12"/>
                    </a:cubicBezTo>
                    <a:cubicBezTo>
                      <a:pt x="46" y="11"/>
                      <a:pt x="46" y="11"/>
                      <a:pt x="46" y="10"/>
                    </a:cubicBezTo>
                    <a:cubicBezTo>
                      <a:pt x="46" y="11"/>
                      <a:pt x="46" y="12"/>
                      <a:pt x="46" y="12"/>
                    </a:cubicBezTo>
                    <a:cubicBezTo>
                      <a:pt x="46" y="13"/>
                      <a:pt x="47" y="13"/>
                      <a:pt x="47" y="14"/>
                    </a:cubicBezTo>
                    <a:cubicBezTo>
                      <a:pt x="47" y="15"/>
                      <a:pt x="47" y="16"/>
                      <a:pt x="48" y="18"/>
                    </a:cubicBezTo>
                    <a:cubicBezTo>
                      <a:pt x="48" y="18"/>
                      <a:pt x="48" y="19"/>
                      <a:pt x="48" y="19"/>
                    </a:cubicBezTo>
                    <a:cubicBezTo>
                      <a:pt x="48" y="19"/>
                      <a:pt x="48" y="20"/>
                      <a:pt x="48" y="20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8" y="20"/>
                      <a:pt x="48" y="21"/>
                      <a:pt x="48" y="21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7" y="22"/>
                      <a:pt x="47" y="22"/>
                      <a:pt x="47" y="21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2" y="16"/>
                      <a:pt x="40" y="14"/>
                      <a:pt x="39" y="13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8" y="11"/>
                      <a:pt x="37" y="11"/>
                      <a:pt x="37" y="11"/>
                    </a:cubicBezTo>
                    <a:cubicBezTo>
                      <a:pt x="37" y="10"/>
                      <a:pt x="36" y="9"/>
                      <a:pt x="35" y="8"/>
                    </a:cubicBezTo>
                    <a:cubicBezTo>
                      <a:pt x="35" y="7"/>
                      <a:pt x="35" y="6"/>
                      <a:pt x="34" y="5"/>
                    </a:cubicBezTo>
                    <a:cubicBezTo>
                      <a:pt x="34" y="5"/>
                      <a:pt x="34" y="4"/>
                      <a:pt x="33" y="3"/>
                    </a:cubicBezTo>
                    <a:cubicBezTo>
                      <a:pt x="34" y="5"/>
                      <a:pt x="34" y="7"/>
                      <a:pt x="35" y="8"/>
                    </a:cubicBezTo>
                    <a:cubicBezTo>
                      <a:pt x="35" y="9"/>
                      <a:pt x="36" y="10"/>
                      <a:pt x="37" y="11"/>
                    </a:cubicBezTo>
                    <a:close/>
                    <a:moveTo>
                      <a:pt x="27" y="13"/>
                    </a:move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76" name="Freeform 2218"/>
              <p:cNvSpPr/>
              <p:nvPr/>
            </p:nvSpPr>
            <p:spPr>
              <a:xfrm>
                <a:off x="7431061" y="2274897"/>
                <a:ext cx="57150" cy="293690"/>
              </a:xfrm>
              <a:custGeom>
                <a:avLst/>
                <a:gdLst>
                  <a:gd name="txL" fmla="*/ 0 w 15"/>
                  <a:gd name="txT" fmla="*/ 0 h 78"/>
                  <a:gd name="txR" fmla="*/ 15 w 15"/>
                  <a:gd name="txB" fmla="*/ 78 h 78"/>
                </a:gdLst>
                <a:ahLst/>
                <a:cxnLst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5" h="78">
                    <a:moveTo>
                      <a:pt x="0" y="20"/>
                    </a:moveTo>
                    <a:cubicBezTo>
                      <a:pt x="0" y="21"/>
                      <a:pt x="0" y="22"/>
                      <a:pt x="0" y="24"/>
                    </a:cubicBezTo>
                    <a:cubicBezTo>
                      <a:pt x="0" y="29"/>
                      <a:pt x="1" y="33"/>
                      <a:pt x="1" y="37"/>
                    </a:cubicBezTo>
                    <a:cubicBezTo>
                      <a:pt x="3" y="44"/>
                      <a:pt x="6" y="51"/>
                      <a:pt x="8" y="57"/>
                    </a:cubicBezTo>
                    <a:cubicBezTo>
                      <a:pt x="9" y="62"/>
                      <a:pt x="9" y="66"/>
                      <a:pt x="8" y="70"/>
                    </a:cubicBezTo>
                    <a:cubicBezTo>
                      <a:pt x="8" y="72"/>
                      <a:pt x="8" y="75"/>
                      <a:pt x="9" y="78"/>
                    </a:cubicBezTo>
                    <a:cubicBezTo>
                      <a:pt x="9" y="73"/>
                      <a:pt x="11" y="68"/>
                      <a:pt x="12" y="65"/>
                    </a:cubicBezTo>
                    <a:cubicBezTo>
                      <a:pt x="15" y="53"/>
                      <a:pt x="12" y="42"/>
                      <a:pt x="11" y="29"/>
                    </a:cubicBezTo>
                    <a:cubicBezTo>
                      <a:pt x="11" y="24"/>
                      <a:pt x="11" y="19"/>
                      <a:pt x="12" y="13"/>
                    </a:cubicBezTo>
                    <a:cubicBezTo>
                      <a:pt x="12" y="9"/>
                      <a:pt x="13" y="4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0" y="7"/>
                      <a:pt x="5" y="13"/>
                      <a:pt x="0" y="2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77" name="Picture 2219"/>
              <p:cNvPicPr>
                <a:picLocks noChangeAspect="1"/>
              </p:cNvPicPr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7372323" y="2335223"/>
                <a:ext cx="111126" cy="247652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878" name="Picture 2220"/>
              <p:cNvPicPr>
                <a:picLocks noChangeAspect="1"/>
              </p:cNvPicPr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7446936" y="2259022"/>
                <a:ext cx="134938" cy="338140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79" name="Freeform 2221"/>
              <p:cNvSpPr/>
              <p:nvPr/>
            </p:nvSpPr>
            <p:spPr>
              <a:xfrm>
                <a:off x="7475511" y="2332048"/>
                <a:ext cx="65088" cy="123826"/>
              </a:xfrm>
              <a:custGeom>
                <a:avLst/>
                <a:gdLst>
                  <a:gd name="txL" fmla="*/ 0 w 17"/>
                  <a:gd name="txT" fmla="*/ 0 h 33"/>
                  <a:gd name="txR" fmla="*/ 17 w 17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33">
                    <a:moveTo>
                      <a:pt x="1" y="16"/>
                    </a:moveTo>
                    <a:cubicBezTo>
                      <a:pt x="0" y="22"/>
                      <a:pt x="1" y="27"/>
                      <a:pt x="1" y="33"/>
                    </a:cubicBezTo>
                    <a:cubicBezTo>
                      <a:pt x="2" y="30"/>
                      <a:pt x="2" y="27"/>
                      <a:pt x="3" y="24"/>
                    </a:cubicBezTo>
                    <a:cubicBezTo>
                      <a:pt x="4" y="21"/>
                      <a:pt x="8" y="20"/>
                      <a:pt x="11" y="19"/>
                    </a:cubicBezTo>
                    <a:cubicBezTo>
                      <a:pt x="13" y="18"/>
                      <a:pt x="15" y="18"/>
                      <a:pt x="17" y="16"/>
                    </a:cubicBezTo>
                    <a:cubicBezTo>
                      <a:pt x="15" y="10"/>
                      <a:pt x="11" y="5"/>
                      <a:pt x="7" y="0"/>
                    </a:cubicBezTo>
                    <a:cubicBezTo>
                      <a:pt x="3" y="4"/>
                      <a:pt x="2" y="12"/>
                      <a:pt x="1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80" name="Freeform 2222"/>
              <p:cNvSpPr/>
              <p:nvPr/>
            </p:nvSpPr>
            <p:spPr>
              <a:xfrm>
                <a:off x="7378673" y="2428886"/>
                <a:ext cx="90488" cy="271464"/>
              </a:xfrm>
              <a:custGeom>
                <a:avLst/>
                <a:gdLst>
                  <a:gd name="txL" fmla="*/ 0 w 24"/>
                  <a:gd name="txT" fmla="*/ 0 h 72"/>
                  <a:gd name="txR" fmla="*/ 24 w 24"/>
                  <a:gd name="txB" fmla="*/ 72 h 7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72">
                    <a:moveTo>
                      <a:pt x="23" y="37"/>
                    </a:moveTo>
                    <a:cubicBezTo>
                      <a:pt x="21" y="35"/>
                      <a:pt x="19" y="31"/>
                      <a:pt x="17" y="29"/>
                    </a:cubicBezTo>
                    <a:cubicBezTo>
                      <a:pt x="16" y="25"/>
                      <a:pt x="13" y="24"/>
                      <a:pt x="10" y="21"/>
                    </a:cubicBezTo>
                    <a:cubicBezTo>
                      <a:pt x="5" y="14"/>
                      <a:pt x="2" y="9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8"/>
                      <a:pt x="1" y="17"/>
                      <a:pt x="4" y="25"/>
                    </a:cubicBezTo>
                    <a:cubicBezTo>
                      <a:pt x="6" y="30"/>
                      <a:pt x="13" y="39"/>
                      <a:pt x="21" y="41"/>
                    </a:cubicBezTo>
                    <a:cubicBezTo>
                      <a:pt x="23" y="46"/>
                      <a:pt x="21" y="50"/>
                      <a:pt x="19" y="54"/>
                    </a:cubicBezTo>
                    <a:cubicBezTo>
                      <a:pt x="18" y="58"/>
                      <a:pt x="17" y="61"/>
                      <a:pt x="17" y="64"/>
                    </a:cubicBezTo>
                    <a:cubicBezTo>
                      <a:pt x="17" y="67"/>
                      <a:pt x="17" y="70"/>
                      <a:pt x="18" y="72"/>
                    </a:cubicBezTo>
                    <a:cubicBezTo>
                      <a:pt x="18" y="72"/>
                      <a:pt x="19" y="71"/>
                      <a:pt x="21" y="72"/>
                    </a:cubicBezTo>
                    <a:cubicBezTo>
                      <a:pt x="19" y="69"/>
                      <a:pt x="18" y="67"/>
                      <a:pt x="18" y="64"/>
                    </a:cubicBezTo>
                    <a:cubicBezTo>
                      <a:pt x="18" y="61"/>
                      <a:pt x="20" y="57"/>
                      <a:pt x="21" y="54"/>
                    </a:cubicBezTo>
                    <a:cubicBezTo>
                      <a:pt x="22" y="50"/>
                      <a:pt x="24" y="44"/>
                      <a:pt x="23" y="40"/>
                    </a:cubicBezTo>
                    <a:cubicBezTo>
                      <a:pt x="23" y="39"/>
                      <a:pt x="23" y="38"/>
                      <a:pt x="23" y="3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81" name="Freeform 2223"/>
              <p:cNvSpPr>
                <a:spLocks noEditPoints="1"/>
              </p:cNvSpPr>
              <p:nvPr/>
            </p:nvSpPr>
            <p:spPr>
              <a:xfrm>
                <a:off x="7389786" y="2287597"/>
                <a:ext cx="150813" cy="292102"/>
              </a:xfrm>
              <a:custGeom>
                <a:avLst/>
                <a:gdLst>
                  <a:gd name="txL" fmla="*/ 0 w 40"/>
                  <a:gd name="txT" fmla="*/ 0 h 78"/>
                  <a:gd name="txR" fmla="*/ 40 w 40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78">
                    <a:moveTo>
                      <a:pt x="31" y="48"/>
                    </a:moveTo>
                    <a:cubicBezTo>
                      <a:pt x="31" y="49"/>
                      <a:pt x="30" y="49"/>
                      <a:pt x="30" y="50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28" y="53"/>
                      <a:pt x="27" y="55"/>
                      <a:pt x="26" y="57"/>
                    </a:cubicBezTo>
                    <a:cubicBezTo>
                      <a:pt x="26" y="56"/>
                      <a:pt x="26" y="54"/>
                      <a:pt x="26" y="53"/>
                    </a:cubicBezTo>
                    <a:cubicBezTo>
                      <a:pt x="26" y="52"/>
                      <a:pt x="26" y="50"/>
                      <a:pt x="26" y="48"/>
                    </a:cubicBezTo>
                    <a:cubicBezTo>
                      <a:pt x="26" y="47"/>
                      <a:pt x="26" y="45"/>
                      <a:pt x="25" y="43"/>
                    </a:cubicBezTo>
                    <a:cubicBezTo>
                      <a:pt x="25" y="43"/>
                      <a:pt x="25" y="43"/>
                      <a:pt x="25" y="43"/>
                    </a:cubicBezTo>
                    <a:cubicBezTo>
                      <a:pt x="25" y="42"/>
                      <a:pt x="25" y="41"/>
                      <a:pt x="26" y="40"/>
                    </a:cubicBezTo>
                    <a:cubicBezTo>
                      <a:pt x="26" y="39"/>
                      <a:pt x="26" y="38"/>
                      <a:pt x="26" y="37"/>
                    </a:cubicBezTo>
                    <a:cubicBezTo>
                      <a:pt x="27" y="36"/>
                      <a:pt x="27" y="36"/>
                      <a:pt x="28" y="35"/>
                    </a:cubicBezTo>
                    <a:cubicBezTo>
                      <a:pt x="29" y="34"/>
                      <a:pt x="30" y="34"/>
                      <a:pt x="30" y="33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1" y="33"/>
                      <a:pt x="31" y="32"/>
                      <a:pt x="32" y="32"/>
                    </a:cubicBezTo>
                    <a:cubicBezTo>
                      <a:pt x="32" y="32"/>
                      <a:pt x="33" y="32"/>
                      <a:pt x="33" y="32"/>
                    </a:cubicBezTo>
                    <a:cubicBezTo>
                      <a:pt x="34" y="31"/>
                      <a:pt x="35" y="31"/>
                      <a:pt x="36" y="30"/>
                    </a:cubicBezTo>
                    <a:cubicBezTo>
                      <a:pt x="37" y="30"/>
                      <a:pt x="38" y="30"/>
                      <a:pt x="39" y="29"/>
                    </a:cubicBezTo>
                    <a:cubicBezTo>
                      <a:pt x="37" y="30"/>
                      <a:pt x="35" y="30"/>
                      <a:pt x="33" y="31"/>
                    </a:cubicBezTo>
                    <a:cubicBezTo>
                      <a:pt x="32" y="31"/>
                      <a:pt x="32" y="31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29" y="33"/>
                      <a:pt x="28" y="33"/>
                      <a:pt x="27" y="34"/>
                    </a:cubicBezTo>
                    <a:cubicBezTo>
                      <a:pt x="26" y="35"/>
                      <a:pt x="26" y="35"/>
                      <a:pt x="25" y="36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6"/>
                      <a:pt x="24" y="36"/>
                    </a:cubicBezTo>
                    <a:cubicBezTo>
                      <a:pt x="24" y="35"/>
                      <a:pt x="24" y="35"/>
                      <a:pt x="24" y="34"/>
                    </a:cubicBezTo>
                    <a:cubicBezTo>
                      <a:pt x="24" y="33"/>
                      <a:pt x="24" y="32"/>
                      <a:pt x="24" y="31"/>
                    </a:cubicBezTo>
                    <a:cubicBezTo>
                      <a:pt x="24" y="29"/>
                      <a:pt x="25" y="27"/>
                      <a:pt x="25" y="25"/>
                    </a:cubicBezTo>
                    <a:cubicBezTo>
                      <a:pt x="25" y="24"/>
                      <a:pt x="25" y="23"/>
                      <a:pt x="26" y="22"/>
                    </a:cubicBezTo>
                    <a:cubicBezTo>
                      <a:pt x="26" y="21"/>
                      <a:pt x="26" y="20"/>
                      <a:pt x="27" y="19"/>
                    </a:cubicBezTo>
                    <a:cubicBezTo>
                      <a:pt x="27" y="18"/>
                      <a:pt x="27" y="17"/>
                      <a:pt x="28" y="16"/>
                    </a:cubicBezTo>
                    <a:cubicBezTo>
                      <a:pt x="28" y="15"/>
                      <a:pt x="29" y="14"/>
                      <a:pt x="29" y="13"/>
                    </a:cubicBezTo>
                    <a:cubicBezTo>
                      <a:pt x="28" y="15"/>
                      <a:pt x="27" y="17"/>
                      <a:pt x="26" y="19"/>
                    </a:cubicBezTo>
                    <a:cubicBezTo>
                      <a:pt x="25" y="21"/>
                      <a:pt x="24" y="23"/>
                      <a:pt x="24" y="25"/>
                    </a:cubicBezTo>
                    <a:cubicBezTo>
                      <a:pt x="23" y="26"/>
                      <a:pt x="23" y="27"/>
                      <a:pt x="23" y="29"/>
                    </a:cubicBezTo>
                    <a:cubicBezTo>
                      <a:pt x="23" y="27"/>
                      <a:pt x="23" y="26"/>
                      <a:pt x="23" y="24"/>
                    </a:cubicBezTo>
                    <a:cubicBezTo>
                      <a:pt x="22" y="23"/>
                      <a:pt x="22" y="21"/>
                      <a:pt x="22" y="19"/>
                    </a:cubicBezTo>
                    <a:cubicBezTo>
                      <a:pt x="22" y="16"/>
                      <a:pt x="22" y="13"/>
                      <a:pt x="23" y="10"/>
                    </a:cubicBezTo>
                    <a:cubicBezTo>
                      <a:pt x="23" y="7"/>
                      <a:pt x="23" y="3"/>
                      <a:pt x="24" y="0"/>
                    </a:cubicBezTo>
                    <a:cubicBezTo>
                      <a:pt x="22" y="7"/>
                      <a:pt x="21" y="13"/>
                      <a:pt x="21" y="19"/>
                    </a:cubicBezTo>
                    <a:cubicBezTo>
                      <a:pt x="21" y="21"/>
                      <a:pt x="21" y="23"/>
                      <a:pt x="21" y="24"/>
                    </a:cubicBezTo>
                    <a:cubicBezTo>
                      <a:pt x="21" y="26"/>
                      <a:pt x="22" y="28"/>
                      <a:pt x="22" y="29"/>
                    </a:cubicBezTo>
                    <a:cubicBezTo>
                      <a:pt x="22" y="32"/>
                      <a:pt x="23" y="36"/>
                      <a:pt x="23" y="39"/>
                    </a:cubicBezTo>
                    <a:cubicBezTo>
                      <a:pt x="23" y="42"/>
                      <a:pt x="24" y="45"/>
                      <a:pt x="24" y="48"/>
                    </a:cubicBezTo>
                    <a:cubicBezTo>
                      <a:pt x="24" y="50"/>
                      <a:pt x="24" y="52"/>
                      <a:pt x="24" y="53"/>
                    </a:cubicBezTo>
                    <a:cubicBezTo>
                      <a:pt x="24" y="55"/>
                      <a:pt x="24" y="56"/>
                      <a:pt x="23" y="58"/>
                    </a:cubicBezTo>
                    <a:cubicBezTo>
                      <a:pt x="23" y="59"/>
                      <a:pt x="23" y="61"/>
                      <a:pt x="22" y="62"/>
                    </a:cubicBezTo>
                    <a:cubicBezTo>
                      <a:pt x="22" y="63"/>
                      <a:pt x="21" y="64"/>
                      <a:pt x="21" y="65"/>
                    </a:cubicBezTo>
                    <a:cubicBezTo>
                      <a:pt x="21" y="64"/>
                      <a:pt x="20" y="62"/>
                      <a:pt x="20" y="60"/>
                    </a:cubicBezTo>
                    <a:cubicBezTo>
                      <a:pt x="20" y="59"/>
                      <a:pt x="20" y="58"/>
                      <a:pt x="20" y="56"/>
                    </a:cubicBezTo>
                    <a:cubicBezTo>
                      <a:pt x="20" y="55"/>
                      <a:pt x="20" y="54"/>
                      <a:pt x="19" y="53"/>
                    </a:cubicBezTo>
                    <a:cubicBezTo>
                      <a:pt x="19" y="51"/>
                      <a:pt x="18" y="48"/>
                      <a:pt x="17" y="46"/>
                    </a:cubicBezTo>
                    <a:cubicBezTo>
                      <a:pt x="16" y="44"/>
                      <a:pt x="15" y="42"/>
                      <a:pt x="14" y="40"/>
                    </a:cubicBezTo>
                    <a:cubicBezTo>
                      <a:pt x="13" y="38"/>
                      <a:pt x="13" y="36"/>
                      <a:pt x="12" y="33"/>
                    </a:cubicBezTo>
                    <a:cubicBezTo>
                      <a:pt x="12" y="31"/>
                      <a:pt x="11" y="29"/>
                      <a:pt x="11" y="26"/>
                    </a:cubicBezTo>
                    <a:cubicBezTo>
                      <a:pt x="11" y="24"/>
                      <a:pt x="11" y="22"/>
                      <a:pt x="11" y="20"/>
                    </a:cubicBezTo>
                    <a:cubicBezTo>
                      <a:pt x="10" y="24"/>
                      <a:pt x="11" y="29"/>
                      <a:pt x="11" y="33"/>
                    </a:cubicBezTo>
                    <a:cubicBezTo>
                      <a:pt x="12" y="36"/>
                      <a:pt x="12" y="38"/>
                      <a:pt x="13" y="40"/>
                    </a:cubicBezTo>
                    <a:cubicBezTo>
                      <a:pt x="14" y="42"/>
                      <a:pt x="15" y="45"/>
                      <a:pt x="16" y="47"/>
                    </a:cubicBezTo>
                    <a:cubicBezTo>
                      <a:pt x="17" y="49"/>
                      <a:pt x="18" y="51"/>
                      <a:pt x="18" y="53"/>
                    </a:cubicBezTo>
                    <a:cubicBezTo>
                      <a:pt x="18" y="54"/>
                      <a:pt x="18" y="55"/>
                      <a:pt x="19" y="57"/>
                    </a:cubicBezTo>
                    <a:cubicBezTo>
                      <a:pt x="19" y="58"/>
                      <a:pt x="19" y="59"/>
                      <a:pt x="19" y="60"/>
                    </a:cubicBezTo>
                    <a:cubicBezTo>
                      <a:pt x="19" y="62"/>
                      <a:pt x="19" y="65"/>
                      <a:pt x="19" y="67"/>
                    </a:cubicBezTo>
                    <a:cubicBezTo>
                      <a:pt x="19" y="68"/>
                      <a:pt x="19" y="69"/>
                      <a:pt x="19" y="70"/>
                    </a:cubicBezTo>
                    <a:cubicBezTo>
                      <a:pt x="19" y="71"/>
                      <a:pt x="19" y="71"/>
                      <a:pt x="19" y="72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18" y="70"/>
                      <a:pt x="16" y="68"/>
                      <a:pt x="15" y="66"/>
                    </a:cubicBezTo>
                    <a:cubicBezTo>
                      <a:pt x="14" y="65"/>
                      <a:pt x="13" y="63"/>
                      <a:pt x="12" y="62"/>
                    </a:cubicBezTo>
                    <a:cubicBezTo>
                      <a:pt x="11" y="61"/>
                      <a:pt x="9" y="60"/>
                      <a:pt x="8" y="59"/>
                    </a:cubicBezTo>
                    <a:cubicBezTo>
                      <a:pt x="6" y="57"/>
                      <a:pt x="4" y="54"/>
                      <a:pt x="2" y="51"/>
                    </a:cubicBezTo>
                    <a:cubicBezTo>
                      <a:pt x="2" y="49"/>
                      <a:pt x="1" y="48"/>
                      <a:pt x="1" y="46"/>
                    </a:cubicBezTo>
                    <a:cubicBezTo>
                      <a:pt x="0" y="45"/>
                      <a:pt x="0" y="43"/>
                      <a:pt x="0" y="41"/>
                    </a:cubicBezTo>
                    <a:cubicBezTo>
                      <a:pt x="0" y="45"/>
                      <a:pt x="1" y="48"/>
                      <a:pt x="2" y="51"/>
                    </a:cubicBezTo>
                    <a:cubicBezTo>
                      <a:pt x="2" y="53"/>
                      <a:pt x="3" y="54"/>
                      <a:pt x="4" y="56"/>
                    </a:cubicBezTo>
                    <a:cubicBezTo>
                      <a:pt x="5" y="56"/>
                      <a:pt x="5" y="57"/>
                      <a:pt x="6" y="58"/>
                    </a:cubicBezTo>
                    <a:cubicBezTo>
                      <a:pt x="6" y="58"/>
                      <a:pt x="6" y="58"/>
                      <a:pt x="6" y="59"/>
                    </a:cubicBezTo>
                    <a:cubicBezTo>
                      <a:pt x="7" y="59"/>
                      <a:pt x="7" y="59"/>
                      <a:pt x="7" y="60"/>
                    </a:cubicBezTo>
                    <a:cubicBezTo>
                      <a:pt x="10" y="62"/>
                      <a:pt x="12" y="64"/>
                      <a:pt x="14" y="67"/>
                    </a:cubicBezTo>
                    <a:cubicBezTo>
                      <a:pt x="15" y="68"/>
                      <a:pt x="16" y="70"/>
                      <a:pt x="16" y="71"/>
                    </a:cubicBezTo>
                    <a:cubicBezTo>
                      <a:pt x="17" y="72"/>
                      <a:pt x="18" y="73"/>
                      <a:pt x="18" y="74"/>
                    </a:cubicBezTo>
                    <a:cubicBezTo>
                      <a:pt x="18" y="75"/>
                      <a:pt x="18" y="76"/>
                      <a:pt x="18" y="77"/>
                    </a:cubicBezTo>
                    <a:cubicBezTo>
                      <a:pt x="18" y="77"/>
                      <a:pt x="19" y="78"/>
                      <a:pt x="19" y="78"/>
                    </a:cubicBezTo>
                    <a:cubicBezTo>
                      <a:pt x="20" y="78"/>
                      <a:pt x="21" y="77"/>
                      <a:pt x="21" y="77"/>
                    </a:cubicBezTo>
                    <a:cubicBezTo>
                      <a:pt x="21" y="75"/>
                      <a:pt x="21" y="74"/>
                      <a:pt x="21" y="72"/>
                    </a:cubicBezTo>
                    <a:cubicBezTo>
                      <a:pt x="21" y="71"/>
                      <a:pt x="22" y="70"/>
                      <a:pt x="22" y="69"/>
                    </a:cubicBezTo>
                    <a:cubicBezTo>
                      <a:pt x="22" y="69"/>
                      <a:pt x="22" y="69"/>
                      <a:pt x="23" y="69"/>
                    </a:cubicBezTo>
                    <a:cubicBezTo>
                      <a:pt x="23" y="68"/>
                      <a:pt x="24" y="68"/>
                      <a:pt x="25" y="68"/>
                    </a:cubicBezTo>
                    <a:cubicBezTo>
                      <a:pt x="25" y="68"/>
                      <a:pt x="25" y="68"/>
                      <a:pt x="26" y="67"/>
                    </a:cubicBez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27" y="67"/>
                      <a:pt x="27" y="67"/>
                    </a:cubicBezTo>
                    <a:cubicBezTo>
                      <a:pt x="28" y="66"/>
                      <a:pt x="28" y="66"/>
                      <a:pt x="29" y="66"/>
                    </a:cubicBezTo>
                    <a:cubicBezTo>
                      <a:pt x="30" y="65"/>
                      <a:pt x="32" y="63"/>
                      <a:pt x="33" y="62"/>
                    </a:cubicBezTo>
                    <a:cubicBezTo>
                      <a:pt x="33" y="62"/>
                      <a:pt x="34" y="61"/>
                      <a:pt x="34" y="61"/>
                    </a:cubicBezTo>
                    <a:cubicBezTo>
                      <a:pt x="35" y="60"/>
                      <a:pt x="36" y="60"/>
                      <a:pt x="36" y="59"/>
                    </a:cubicBezTo>
                    <a:cubicBezTo>
                      <a:pt x="35" y="59"/>
                      <a:pt x="35" y="60"/>
                      <a:pt x="34" y="60"/>
                    </a:cubicBezTo>
                    <a:cubicBezTo>
                      <a:pt x="34" y="61"/>
                      <a:pt x="33" y="61"/>
                      <a:pt x="32" y="62"/>
                    </a:cubicBezTo>
                    <a:cubicBezTo>
                      <a:pt x="31" y="63"/>
                      <a:pt x="30" y="64"/>
                      <a:pt x="28" y="65"/>
                    </a:cubicBezTo>
                    <a:cubicBezTo>
                      <a:pt x="28" y="65"/>
                      <a:pt x="27" y="65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5" y="66"/>
                      <a:pt x="25" y="66"/>
                      <a:pt x="25" y="66"/>
                    </a:cubicBezTo>
                    <a:cubicBezTo>
                      <a:pt x="25" y="66"/>
                      <a:pt x="24" y="66"/>
                      <a:pt x="24" y="66"/>
                    </a:cubicBezTo>
                    <a:cubicBezTo>
                      <a:pt x="24" y="67"/>
                      <a:pt x="23" y="67"/>
                      <a:pt x="23" y="67"/>
                    </a:cubicBezTo>
                    <a:cubicBezTo>
                      <a:pt x="23" y="66"/>
                      <a:pt x="23" y="66"/>
                      <a:pt x="23" y="65"/>
                    </a:cubicBezTo>
                    <a:cubicBezTo>
                      <a:pt x="26" y="59"/>
                      <a:pt x="26" y="59"/>
                      <a:pt x="26" y="59"/>
                    </a:cubicBezTo>
                    <a:cubicBezTo>
                      <a:pt x="28" y="57"/>
                      <a:pt x="29" y="54"/>
                      <a:pt x="30" y="52"/>
                    </a:cubicBezTo>
                    <a:cubicBezTo>
                      <a:pt x="31" y="50"/>
                      <a:pt x="31" y="50"/>
                      <a:pt x="31" y="50"/>
                    </a:cubicBezTo>
                    <a:cubicBezTo>
                      <a:pt x="31" y="50"/>
                      <a:pt x="31" y="49"/>
                      <a:pt x="32" y="49"/>
                    </a:cubicBezTo>
                    <a:cubicBezTo>
                      <a:pt x="32" y="47"/>
                      <a:pt x="33" y="46"/>
                      <a:pt x="34" y="45"/>
                    </a:cubicBezTo>
                    <a:cubicBezTo>
                      <a:pt x="35" y="44"/>
                      <a:pt x="36" y="43"/>
                      <a:pt x="37" y="43"/>
                    </a:cubicBezTo>
                    <a:cubicBezTo>
                      <a:pt x="38" y="42"/>
                      <a:pt x="39" y="41"/>
                      <a:pt x="40" y="40"/>
                    </a:cubicBezTo>
                    <a:cubicBezTo>
                      <a:pt x="37" y="41"/>
                      <a:pt x="35" y="43"/>
                      <a:pt x="33" y="45"/>
                    </a:cubicBezTo>
                    <a:cubicBezTo>
                      <a:pt x="33" y="46"/>
                      <a:pt x="32" y="47"/>
                      <a:pt x="31" y="48"/>
                    </a:cubicBezTo>
                    <a:close/>
                    <a:moveTo>
                      <a:pt x="25" y="37"/>
                    </a:move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lose/>
                  </a:path>
                </a:pathLst>
              </a:cu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p>
                <a:endParaRPr lang="zh-CN" altLang="en-US"/>
              </a:p>
            </p:txBody>
          </p:sp>
          <p:sp>
            <p:nvSpPr>
              <p:cNvPr id="10882" name="Freeform 2224"/>
              <p:cNvSpPr/>
              <p:nvPr/>
            </p:nvSpPr>
            <p:spPr>
              <a:xfrm>
                <a:off x="7719988" y="2778138"/>
                <a:ext cx="38100" cy="147639"/>
              </a:xfrm>
              <a:custGeom>
                <a:avLst/>
                <a:gdLst>
                  <a:gd name="txL" fmla="*/ 0 w 10"/>
                  <a:gd name="txT" fmla="*/ 0 h 39"/>
                  <a:gd name="txR" fmla="*/ 10 w 10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39">
                    <a:moveTo>
                      <a:pt x="1" y="10"/>
                    </a:moveTo>
                    <a:cubicBezTo>
                      <a:pt x="0" y="11"/>
                      <a:pt x="0" y="12"/>
                      <a:pt x="0" y="12"/>
                    </a:cubicBezTo>
                    <a:cubicBezTo>
                      <a:pt x="0" y="15"/>
                      <a:pt x="1" y="17"/>
                      <a:pt x="1" y="19"/>
                    </a:cubicBezTo>
                    <a:cubicBezTo>
                      <a:pt x="2" y="23"/>
                      <a:pt x="4" y="26"/>
                      <a:pt x="5" y="29"/>
                    </a:cubicBezTo>
                    <a:cubicBezTo>
                      <a:pt x="5" y="31"/>
                      <a:pt x="5" y="33"/>
                      <a:pt x="4" y="35"/>
                    </a:cubicBezTo>
                    <a:cubicBezTo>
                      <a:pt x="4" y="36"/>
                      <a:pt x="4" y="38"/>
                      <a:pt x="4" y="39"/>
                    </a:cubicBezTo>
                    <a:cubicBezTo>
                      <a:pt x="5" y="37"/>
                      <a:pt x="6" y="34"/>
                      <a:pt x="7" y="33"/>
                    </a:cubicBezTo>
                    <a:cubicBezTo>
                      <a:pt x="9" y="27"/>
                      <a:pt x="8" y="21"/>
                      <a:pt x="8" y="15"/>
                    </a:cubicBezTo>
                    <a:cubicBezTo>
                      <a:pt x="8" y="12"/>
                      <a:pt x="8" y="9"/>
                      <a:pt x="9" y="7"/>
                    </a:cubicBezTo>
                    <a:cubicBezTo>
                      <a:pt x="9" y="5"/>
                      <a:pt x="10" y="2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4"/>
                      <a:pt x="4" y="7"/>
                      <a:pt x="1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83" name="Freeform 2227"/>
              <p:cNvSpPr/>
              <p:nvPr/>
            </p:nvSpPr>
            <p:spPr>
              <a:xfrm>
                <a:off x="7750151" y="2805126"/>
                <a:ext cx="41275" cy="63500"/>
              </a:xfrm>
              <a:custGeom>
                <a:avLst/>
                <a:gdLst>
                  <a:gd name="txL" fmla="*/ 0 w 11"/>
                  <a:gd name="txT" fmla="*/ 0 h 17"/>
                  <a:gd name="txR" fmla="*/ 11 w 11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" h="17">
                    <a:moveTo>
                      <a:pt x="1" y="9"/>
                    </a:moveTo>
                    <a:cubicBezTo>
                      <a:pt x="0" y="11"/>
                      <a:pt x="0" y="14"/>
                      <a:pt x="1" y="17"/>
                    </a:cubicBezTo>
                    <a:cubicBezTo>
                      <a:pt x="1" y="15"/>
                      <a:pt x="1" y="14"/>
                      <a:pt x="2" y="13"/>
                    </a:cubicBezTo>
                    <a:cubicBezTo>
                      <a:pt x="3" y="11"/>
                      <a:pt x="5" y="10"/>
                      <a:pt x="7" y="10"/>
                    </a:cubicBezTo>
                    <a:cubicBezTo>
                      <a:pt x="9" y="9"/>
                      <a:pt x="10" y="9"/>
                      <a:pt x="11" y="8"/>
                    </a:cubicBezTo>
                    <a:cubicBezTo>
                      <a:pt x="10" y="5"/>
                      <a:pt x="8" y="3"/>
                      <a:pt x="6" y="0"/>
                    </a:cubicBezTo>
                    <a:cubicBezTo>
                      <a:pt x="3" y="2"/>
                      <a:pt x="2" y="6"/>
                      <a:pt x="1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84" name="Freeform 2228"/>
              <p:cNvSpPr/>
              <p:nvPr/>
            </p:nvSpPr>
            <p:spPr>
              <a:xfrm>
                <a:off x="7686650" y="2857514"/>
                <a:ext cx="52388" cy="134938"/>
              </a:xfrm>
              <a:custGeom>
                <a:avLst/>
                <a:gdLst>
                  <a:gd name="txL" fmla="*/ 0 w 14"/>
                  <a:gd name="txT" fmla="*/ 0 h 36"/>
                  <a:gd name="txR" fmla="*/ 14 w 14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36">
                    <a:moveTo>
                      <a:pt x="13" y="18"/>
                    </a:moveTo>
                    <a:cubicBezTo>
                      <a:pt x="12" y="17"/>
                      <a:pt x="11" y="15"/>
                      <a:pt x="10" y="14"/>
                    </a:cubicBezTo>
                    <a:cubicBezTo>
                      <a:pt x="9" y="13"/>
                      <a:pt x="7" y="12"/>
                      <a:pt x="6" y="11"/>
                    </a:cubicBezTo>
                    <a:cubicBezTo>
                      <a:pt x="3" y="8"/>
                      <a:pt x="1" y="5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9"/>
                      <a:pt x="1" y="13"/>
                    </a:cubicBezTo>
                    <a:cubicBezTo>
                      <a:pt x="2" y="15"/>
                      <a:pt x="7" y="20"/>
                      <a:pt x="12" y="20"/>
                    </a:cubicBezTo>
                    <a:cubicBezTo>
                      <a:pt x="13" y="23"/>
                      <a:pt x="12" y="25"/>
                      <a:pt x="11" y="27"/>
                    </a:cubicBezTo>
                    <a:cubicBezTo>
                      <a:pt x="10" y="29"/>
                      <a:pt x="9" y="30"/>
                      <a:pt x="9" y="32"/>
                    </a:cubicBezTo>
                    <a:cubicBezTo>
                      <a:pt x="8" y="33"/>
                      <a:pt x="9" y="35"/>
                      <a:pt x="9" y="36"/>
                    </a:cubicBezTo>
                    <a:cubicBezTo>
                      <a:pt x="9" y="36"/>
                      <a:pt x="10" y="35"/>
                      <a:pt x="11" y="36"/>
                    </a:cubicBezTo>
                    <a:cubicBezTo>
                      <a:pt x="10" y="34"/>
                      <a:pt x="9" y="33"/>
                      <a:pt x="9" y="32"/>
                    </a:cubicBezTo>
                    <a:cubicBezTo>
                      <a:pt x="10" y="30"/>
                      <a:pt x="11" y="28"/>
                      <a:pt x="11" y="27"/>
                    </a:cubicBezTo>
                    <a:cubicBezTo>
                      <a:pt x="12" y="25"/>
                      <a:pt x="14" y="22"/>
                      <a:pt x="13" y="20"/>
                    </a:cubicBezTo>
                    <a:cubicBezTo>
                      <a:pt x="13" y="19"/>
                      <a:pt x="13" y="19"/>
                      <a:pt x="13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85" name="Freeform 2229"/>
              <p:cNvSpPr>
                <a:spLocks noEditPoints="1"/>
              </p:cNvSpPr>
              <p:nvPr/>
            </p:nvSpPr>
            <p:spPr>
              <a:xfrm>
                <a:off x="7689825" y="2786076"/>
                <a:ext cx="101601" cy="147639"/>
              </a:xfrm>
              <a:custGeom>
                <a:avLst/>
                <a:gdLst>
                  <a:gd name="txL" fmla="*/ 0 w 27"/>
                  <a:gd name="txT" fmla="*/ 0 h 39"/>
                  <a:gd name="txR" fmla="*/ 27 w 27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39">
                    <a:moveTo>
                      <a:pt x="21" y="23"/>
                    </a:moveTo>
                    <a:cubicBezTo>
                      <a:pt x="20" y="24"/>
                      <a:pt x="20" y="24"/>
                      <a:pt x="20" y="24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8" y="26"/>
                      <a:pt x="18" y="27"/>
                      <a:pt x="17" y="28"/>
                    </a:cubicBezTo>
                    <a:cubicBezTo>
                      <a:pt x="17" y="27"/>
                      <a:pt x="17" y="27"/>
                      <a:pt x="17" y="26"/>
                    </a:cubicBezTo>
                    <a:cubicBezTo>
                      <a:pt x="17" y="25"/>
                      <a:pt x="18" y="24"/>
                      <a:pt x="17" y="24"/>
                    </a:cubicBezTo>
                    <a:cubicBezTo>
                      <a:pt x="17" y="23"/>
                      <a:pt x="17" y="22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7" y="20"/>
                      <a:pt x="17" y="20"/>
                      <a:pt x="17" y="19"/>
                    </a:cubicBezTo>
                    <a:cubicBezTo>
                      <a:pt x="18" y="19"/>
                      <a:pt x="18" y="18"/>
                      <a:pt x="18" y="18"/>
                    </a:cubicBezTo>
                    <a:cubicBezTo>
                      <a:pt x="18" y="18"/>
                      <a:pt x="19" y="17"/>
                      <a:pt x="19" y="17"/>
                    </a:cubicBezTo>
                    <a:cubicBezTo>
                      <a:pt x="20" y="17"/>
                      <a:pt x="20" y="16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3" y="15"/>
                    </a:cubicBezTo>
                    <a:cubicBezTo>
                      <a:pt x="23" y="15"/>
                      <a:pt x="24" y="14"/>
                      <a:pt x="24" y="14"/>
                    </a:cubicBezTo>
                    <a:cubicBezTo>
                      <a:pt x="25" y="14"/>
                      <a:pt x="26" y="14"/>
                      <a:pt x="26" y="14"/>
                    </a:cubicBezTo>
                    <a:cubicBezTo>
                      <a:pt x="25" y="14"/>
                      <a:pt x="24" y="14"/>
                      <a:pt x="22" y="15"/>
                    </a:cubicBezTo>
                    <a:cubicBezTo>
                      <a:pt x="22" y="15"/>
                      <a:pt x="22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6"/>
                      <a:pt x="19" y="16"/>
                      <a:pt x="19" y="16"/>
                    </a:cubicBezTo>
                    <a:cubicBezTo>
                      <a:pt x="18" y="17"/>
                      <a:pt x="18" y="17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7" y="16"/>
                      <a:pt x="17" y="16"/>
                      <a:pt x="17" y="15"/>
                    </a:cubicBezTo>
                    <a:cubicBezTo>
                      <a:pt x="17" y="14"/>
                      <a:pt x="17" y="13"/>
                      <a:pt x="18" y="12"/>
                    </a:cubicBezTo>
                    <a:cubicBezTo>
                      <a:pt x="18" y="11"/>
                      <a:pt x="18" y="11"/>
                      <a:pt x="18" y="10"/>
                    </a:cubicBezTo>
                    <a:cubicBezTo>
                      <a:pt x="18" y="10"/>
                      <a:pt x="19" y="9"/>
                      <a:pt x="19" y="9"/>
                    </a:cubicBezTo>
                    <a:cubicBezTo>
                      <a:pt x="19" y="8"/>
                      <a:pt x="19" y="8"/>
                      <a:pt x="20" y="7"/>
                    </a:cubicBezTo>
                    <a:cubicBezTo>
                      <a:pt x="20" y="7"/>
                      <a:pt x="20" y="6"/>
                      <a:pt x="21" y="6"/>
                    </a:cubicBezTo>
                    <a:cubicBezTo>
                      <a:pt x="20" y="7"/>
                      <a:pt x="19" y="8"/>
                      <a:pt x="18" y="9"/>
                    </a:cubicBezTo>
                    <a:cubicBezTo>
                      <a:pt x="18" y="10"/>
                      <a:pt x="17" y="11"/>
                      <a:pt x="17" y="12"/>
                    </a:cubicBezTo>
                    <a:cubicBezTo>
                      <a:pt x="17" y="13"/>
                      <a:pt x="16" y="13"/>
                      <a:pt x="16" y="14"/>
                    </a:cubicBezTo>
                    <a:cubicBezTo>
                      <a:pt x="16" y="13"/>
                      <a:pt x="16" y="12"/>
                      <a:pt x="16" y="12"/>
                    </a:cubicBezTo>
                    <a:cubicBezTo>
                      <a:pt x="16" y="11"/>
                      <a:pt x="16" y="10"/>
                      <a:pt x="16" y="9"/>
                    </a:cubicBezTo>
                    <a:cubicBezTo>
                      <a:pt x="16" y="8"/>
                      <a:pt x="16" y="6"/>
                      <a:pt x="17" y="4"/>
                    </a:cubicBezTo>
                    <a:cubicBezTo>
                      <a:pt x="17" y="3"/>
                      <a:pt x="17" y="1"/>
                      <a:pt x="18" y="0"/>
                    </a:cubicBezTo>
                    <a:cubicBezTo>
                      <a:pt x="16" y="3"/>
                      <a:pt x="16" y="6"/>
                      <a:pt x="15" y="9"/>
                    </a:cubicBezTo>
                    <a:cubicBezTo>
                      <a:pt x="15" y="10"/>
                      <a:pt x="15" y="11"/>
                      <a:pt x="15" y="12"/>
                    </a:cubicBezTo>
                    <a:cubicBezTo>
                      <a:pt x="15" y="13"/>
                      <a:pt x="15" y="13"/>
                      <a:pt x="15" y="14"/>
                    </a:cubicBezTo>
                    <a:cubicBezTo>
                      <a:pt x="15" y="16"/>
                      <a:pt x="16" y="17"/>
                      <a:pt x="16" y="19"/>
                    </a:cubicBezTo>
                    <a:cubicBezTo>
                      <a:pt x="16" y="21"/>
                      <a:pt x="16" y="22"/>
                      <a:pt x="16" y="24"/>
                    </a:cubicBezTo>
                    <a:cubicBezTo>
                      <a:pt x="16" y="24"/>
                      <a:pt x="16" y="25"/>
                      <a:pt x="16" y="26"/>
                    </a:cubicBezTo>
                    <a:cubicBezTo>
                      <a:pt x="16" y="27"/>
                      <a:pt x="16" y="28"/>
                      <a:pt x="15" y="28"/>
                    </a:cubicBezTo>
                    <a:cubicBezTo>
                      <a:pt x="15" y="29"/>
                      <a:pt x="15" y="30"/>
                      <a:pt x="14" y="31"/>
                    </a:cubicBezTo>
                    <a:cubicBezTo>
                      <a:pt x="14" y="31"/>
                      <a:pt x="14" y="32"/>
                      <a:pt x="13" y="32"/>
                    </a:cubicBezTo>
                    <a:cubicBezTo>
                      <a:pt x="13" y="31"/>
                      <a:pt x="13" y="31"/>
                      <a:pt x="13" y="30"/>
                    </a:cubicBezTo>
                    <a:cubicBezTo>
                      <a:pt x="13" y="29"/>
                      <a:pt x="13" y="28"/>
                      <a:pt x="13" y="28"/>
                    </a:cubicBezTo>
                    <a:cubicBezTo>
                      <a:pt x="13" y="27"/>
                      <a:pt x="13" y="27"/>
                      <a:pt x="13" y="26"/>
                    </a:cubicBezTo>
                    <a:cubicBezTo>
                      <a:pt x="13" y="25"/>
                      <a:pt x="12" y="24"/>
                      <a:pt x="11" y="23"/>
                    </a:cubicBezTo>
                    <a:cubicBezTo>
                      <a:pt x="11" y="22"/>
                      <a:pt x="10" y="21"/>
                      <a:pt x="10" y="20"/>
                    </a:cubicBezTo>
                    <a:cubicBezTo>
                      <a:pt x="9" y="19"/>
                      <a:pt x="9" y="18"/>
                      <a:pt x="9" y="17"/>
                    </a:cubicBezTo>
                    <a:cubicBezTo>
                      <a:pt x="9" y="15"/>
                      <a:pt x="8" y="14"/>
                      <a:pt x="8" y="13"/>
                    </a:cubicBezTo>
                    <a:cubicBezTo>
                      <a:pt x="8" y="12"/>
                      <a:pt x="8" y="11"/>
                      <a:pt x="9" y="10"/>
                    </a:cubicBezTo>
                    <a:cubicBezTo>
                      <a:pt x="8" y="12"/>
                      <a:pt x="8" y="14"/>
                      <a:pt x="8" y="17"/>
                    </a:cubicBezTo>
                    <a:cubicBezTo>
                      <a:pt x="9" y="18"/>
                      <a:pt x="9" y="19"/>
                      <a:pt x="9" y="20"/>
                    </a:cubicBezTo>
                    <a:cubicBezTo>
                      <a:pt x="10" y="21"/>
                      <a:pt x="10" y="22"/>
                      <a:pt x="11" y="23"/>
                    </a:cubicBezTo>
                    <a:cubicBezTo>
                      <a:pt x="11" y="24"/>
                      <a:pt x="12" y="25"/>
                      <a:pt x="12" y="26"/>
                    </a:cubicBezTo>
                    <a:cubicBezTo>
                      <a:pt x="12" y="27"/>
                      <a:pt x="12" y="27"/>
                      <a:pt x="12" y="28"/>
                    </a:cubicBezTo>
                    <a:cubicBezTo>
                      <a:pt x="12" y="29"/>
                      <a:pt x="12" y="29"/>
                      <a:pt x="12" y="30"/>
                    </a:cubicBezTo>
                    <a:cubicBezTo>
                      <a:pt x="12" y="31"/>
                      <a:pt x="12" y="32"/>
                      <a:pt x="12" y="33"/>
                    </a:cubicBezTo>
                    <a:cubicBezTo>
                      <a:pt x="12" y="34"/>
                      <a:pt x="12" y="34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2" y="36"/>
                      <a:pt x="12" y="36"/>
                    </a:cubicBezTo>
                    <a:cubicBezTo>
                      <a:pt x="11" y="35"/>
                      <a:pt x="10" y="34"/>
                      <a:pt x="9" y="33"/>
                    </a:cubicBezTo>
                    <a:cubicBezTo>
                      <a:pt x="9" y="32"/>
                      <a:pt x="8" y="32"/>
                      <a:pt x="8" y="31"/>
                    </a:cubicBezTo>
                    <a:cubicBezTo>
                      <a:pt x="7" y="30"/>
                      <a:pt x="6" y="30"/>
                      <a:pt x="5" y="29"/>
                    </a:cubicBezTo>
                    <a:cubicBezTo>
                      <a:pt x="4" y="28"/>
                      <a:pt x="3" y="27"/>
                      <a:pt x="2" y="26"/>
                    </a:cubicBezTo>
                    <a:cubicBezTo>
                      <a:pt x="1" y="25"/>
                      <a:pt x="1" y="24"/>
                      <a:pt x="1" y="23"/>
                    </a:cubicBezTo>
                    <a:cubicBezTo>
                      <a:pt x="1" y="23"/>
                      <a:pt x="0" y="22"/>
                      <a:pt x="0" y="21"/>
                    </a:cubicBezTo>
                    <a:cubicBezTo>
                      <a:pt x="0" y="23"/>
                      <a:pt x="1" y="24"/>
                      <a:pt x="1" y="26"/>
                    </a:cubicBezTo>
                    <a:cubicBezTo>
                      <a:pt x="2" y="27"/>
                      <a:pt x="2" y="27"/>
                      <a:pt x="3" y="28"/>
                    </a:cubicBezTo>
                    <a:cubicBezTo>
                      <a:pt x="3" y="28"/>
                      <a:pt x="3" y="29"/>
                      <a:pt x="4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30"/>
                      <a:pt x="5" y="30"/>
                      <a:pt x="5" y="30"/>
                    </a:cubicBezTo>
                    <a:cubicBezTo>
                      <a:pt x="6" y="31"/>
                      <a:pt x="7" y="32"/>
                      <a:pt x="9" y="33"/>
                    </a:cubicBezTo>
                    <a:cubicBezTo>
                      <a:pt x="9" y="34"/>
                      <a:pt x="10" y="35"/>
                      <a:pt x="10" y="35"/>
                    </a:cubicBezTo>
                    <a:cubicBezTo>
                      <a:pt x="11" y="36"/>
                      <a:pt x="11" y="36"/>
                      <a:pt x="12" y="37"/>
                    </a:cubicBezTo>
                    <a:cubicBezTo>
                      <a:pt x="11" y="37"/>
                      <a:pt x="11" y="38"/>
                      <a:pt x="11" y="38"/>
                    </a:cubicBezTo>
                    <a:cubicBezTo>
                      <a:pt x="11" y="38"/>
                      <a:pt x="12" y="39"/>
                      <a:pt x="12" y="39"/>
                    </a:cubicBezTo>
                    <a:cubicBezTo>
                      <a:pt x="12" y="39"/>
                      <a:pt x="13" y="38"/>
                      <a:pt x="13" y="38"/>
                    </a:cubicBezTo>
                    <a:cubicBezTo>
                      <a:pt x="13" y="37"/>
                      <a:pt x="13" y="36"/>
                      <a:pt x="13" y="36"/>
                    </a:cubicBezTo>
                    <a:cubicBezTo>
                      <a:pt x="14" y="35"/>
                      <a:pt x="14" y="35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5" y="34"/>
                      <a:pt x="15" y="34"/>
                      <a:pt x="16" y="33"/>
                    </a:cubicBezTo>
                    <a:cubicBezTo>
                      <a:pt x="16" y="33"/>
                      <a:pt x="16" y="33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8" y="33"/>
                      <a:pt x="18" y="32"/>
                      <a:pt x="19" y="32"/>
                    </a:cubicBezTo>
                    <a:cubicBezTo>
                      <a:pt x="20" y="32"/>
                      <a:pt x="21" y="31"/>
                      <a:pt x="21" y="30"/>
                    </a:cubicBezTo>
                    <a:cubicBezTo>
                      <a:pt x="22" y="30"/>
                      <a:pt x="22" y="30"/>
                      <a:pt x="23" y="29"/>
                    </a:cubicBezTo>
                    <a:cubicBezTo>
                      <a:pt x="23" y="29"/>
                      <a:pt x="23" y="29"/>
                      <a:pt x="24" y="29"/>
                    </a:cubicBezTo>
                    <a:cubicBezTo>
                      <a:pt x="23" y="29"/>
                      <a:pt x="23" y="29"/>
                      <a:pt x="22" y="29"/>
                    </a:cubicBezTo>
                    <a:cubicBezTo>
                      <a:pt x="22" y="30"/>
                      <a:pt x="22" y="30"/>
                      <a:pt x="21" y="30"/>
                    </a:cubicBezTo>
                    <a:cubicBezTo>
                      <a:pt x="20" y="31"/>
                      <a:pt x="19" y="31"/>
                      <a:pt x="18" y="32"/>
                    </a:cubicBezTo>
                    <a:cubicBezTo>
                      <a:pt x="18" y="32"/>
                      <a:pt x="17" y="32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2"/>
                      <a:pt x="15" y="32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8" y="28"/>
                      <a:pt x="19" y="26"/>
                      <a:pt x="20" y="25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3"/>
                    </a:cubicBezTo>
                    <a:cubicBezTo>
                      <a:pt x="22" y="23"/>
                      <a:pt x="22" y="22"/>
                      <a:pt x="23" y="22"/>
                    </a:cubicBezTo>
                    <a:cubicBezTo>
                      <a:pt x="23" y="21"/>
                      <a:pt x="24" y="21"/>
                      <a:pt x="25" y="20"/>
                    </a:cubicBezTo>
                    <a:cubicBezTo>
                      <a:pt x="25" y="20"/>
                      <a:pt x="26" y="19"/>
                      <a:pt x="27" y="19"/>
                    </a:cubicBezTo>
                    <a:cubicBezTo>
                      <a:pt x="25" y="20"/>
                      <a:pt x="24" y="21"/>
                      <a:pt x="22" y="22"/>
                    </a:cubicBezTo>
                    <a:cubicBezTo>
                      <a:pt x="22" y="22"/>
                      <a:pt x="21" y="23"/>
                      <a:pt x="21" y="23"/>
                    </a:cubicBezTo>
                    <a:close/>
                    <a:moveTo>
                      <a:pt x="17" y="18"/>
                    </a:move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86" name="Freeform 2230"/>
              <p:cNvSpPr/>
              <p:nvPr/>
            </p:nvSpPr>
            <p:spPr>
              <a:xfrm>
                <a:off x="6635719" y="3071828"/>
                <a:ext cx="36513" cy="146051"/>
              </a:xfrm>
              <a:custGeom>
                <a:avLst/>
                <a:gdLst>
                  <a:gd name="txL" fmla="*/ 0 w 10"/>
                  <a:gd name="txT" fmla="*/ 0 h 39"/>
                  <a:gd name="txR" fmla="*/ 10 w 10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39">
                    <a:moveTo>
                      <a:pt x="1" y="10"/>
                    </a:moveTo>
                    <a:cubicBezTo>
                      <a:pt x="1" y="11"/>
                      <a:pt x="1" y="11"/>
                      <a:pt x="1" y="12"/>
                    </a:cubicBezTo>
                    <a:cubicBezTo>
                      <a:pt x="0" y="14"/>
                      <a:pt x="1" y="16"/>
                      <a:pt x="1" y="19"/>
                    </a:cubicBezTo>
                    <a:cubicBezTo>
                      <a:pt x="2" y="22"/>
                      <a:pt x="4" y="25"/>
                      <a:pt x="5" y="28"/>
                    </a:cubicBezTo>
                    <a:cubicBezTo>
                      <a:pt x="5" y="31"/>
                      <a:pt x="5" y="33"/>
                      <a:pt x="5" y="35"/>
                    </a:cubicBezTo>
                    <a:cubicBezTo>
                      <a:pt x="4" y="36"/>
                      <a:pt x="4" y="38"/>
                      <a:pt x="5" y="39"/>
                    </a:cubicBezTo>
                    <a:cubicBezTo>
                      <a:pt x="5" y="36"/>
                      <a:pt x="6" y="34"/>
                      <a:pt x="7" y="32"/>
                    </a:cubicBezTo>
                    <a:cubicBezTo>
                      <a:pt x="10" y="26"/>
                      <a:pt x="8" y="20"/>
                      <a:pt x="8" y="14"/>
                    </a:cubicBezTo>
                    <a:cubicBezTo>
                      <a:pt x="8" y="12"/>
                      <a:pt x="8" y="9"/>
                      <a:pt x="9" y="6"/>
                    </a:cubicBezTo>
                    <a:cubicBezTo>
                      <a:pt x="9" y="4"/>
                      <a:pt x="10" y="2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3"/>
                      <a:pt x="4" y="7"/>
                      <a:pt x="1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87" name="Picture 2231"/>
              <p:cNvPicPr>
                <a:picLocks noChangeAspect="1"/>
              </p:cNvPicPr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6589681" y="3097228"/>
                <a:ext cx="79375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888" name="Picture 2232"/>
              <p:cNvPicPr>
                <a:picLocks noChangeAspect="1"/>
              </p:cNvPicPr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6635719" y="3059128"/>
                <a:ext cx="101601" cy="1809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89" name="Freeform 2233"/>
              <p:cNvSpPr/>
              <p:nvPr/>
            </p:nvSpPr>
            <p:spPr>
              <a:xfrm>
                <a:off x="6664294" y="3098815"/>
                <a:ext cx="46038" cy="58738"/>
              </a:xfrm>
              <a:custGeom>
                <a:avLst/>
                <a:gdLst>
                  <a:gd name="txL" fmla="*/ 0 w 12"/>
                  <a:gd name="txT" fmla="*/ 0 h 16"/>
                  <a:gd name="txR" fmla="*/ 12 w 12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" h="16">
                    <a:moveTo>
                      <a:pt x="1" y="8"/>
                    </a:moveTo>
                    <a:cubicBezTo>
                      <a:pt x="0" y="11"/>
                      <a:pt x="1" y="14"/>
                      <a:pt x="1" y="16"/>
                    </a:cubicBezTo>
                    <a:cubicBezTo>
                      <a:pt x="1" y="15"/>
                      <a:pt x="1" y="14"/>
                      <a:pt x="2" y="12"/>
                    </a:cubicBezTo>
                    <a:cubicBezTo>
                      <a:pt x="3" y="11"/>
                      <a:pt x="5" y="10"/>
                      <a:pt x="8" y="9"/>
                    </a:cubicBezTo>
                    <a:cubicBezTo>
                      <a:pt x="9" y="9"/>
                      <a:pt x="10" y="8"/>
                      <a:pt x="12" y="8"/>
                    </a:cubicBezTo>
                    <a:cubicBezTo>
                      <a:pt x="10" y="5"/>
                      <a:pt x="8" y="2"/>
                      <a:pt x="6" y="0"/>
                    </a:cubicBezTo>
                    <a:cubicBezTo>
                      <a:pt x="3" y="2"/>
                      <a:pt x="2" y="6"/>
                      <a:pt x="1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90" name="Freeform 2234"/>
              <p:cNvSpPr/>
              <p:nvPr/>
            </p:nvSpPr>
            <p:spPr>
              <a:xfrm>
                <a:off x="6600794" y="3151203"/>
                <a:ext cx="52388" cy="134938"/>
              </a:xfrm>
              <a:custGeom>
                <a:avLst/>
                <a:gdLst>
                  <a:gd name="txL" fmla="*/ 0 w 14"/>
                  <a:gd name="txT" fmla="*/ 0 h 36"/>
                  <a:gd name="txR" fmla="*/ 14 w 14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36">
                    <a:moveTo>
                      <a:pt x="14" y="18"/>
                    </a:moveTo>
                    <a:cubicBezTo>
                      <a:pt x="13" y="17"/>
                      <a:pt x="11" y="15"/>
                      <a:pt x="10" y="14"/>
                    </a:cubicBezTo>
                    <a:cubicBezTo>
                      <a:pt x="9" y="12"/>
                      <a:pt x="8" y="12"/>
                      <a:pt x="6" y="10"/>
                    </a:cubicBezTo>
                    <a:cubicBezTo>
                      <a:pt x="3" y="7"/>
                      <a:pt x="1" y="4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9"/>
                      <a:pt x="2" y="12"/>
                    </a:cubicBezTo>
                    <a:cubicBezTo>
                      <a:pt x="3" y="15"/>
                      <a:pt x="7" y="19"/>
                      <a:pt x="13" y="20"/>
                    </a:cubicBezTo>
                    <a:cubicBezTo>
                      <a:pt x="14" y="22"/>
                      <a:pt x="12" y="24"/>
                      <a:pt x="11" y="27"/>
                    </a:cubicBezTo>
                    <a:cubicBezTo>
                      <a:pt x="10" y="28"/>
                      <a:pt x="9" y="30"/>
                      <a:pt x="9" y="32"/>
                    </a:cubicBezTo>
                    <a:cubicBezTo>
                      <a:pt x="9" y="33"/>
                      <a:pt x="9" y="34"/>
                      <a:pt x="9" y="36"/>
                    </a:cubicBezTo>
                    <a:cubicBezTo>
                      <a:pt x="10" y="35"/>
                      <a:pt x="10" y="35"/>
                      <a:pt x="11" y="35"/>
                    </a:cubicBezTo>
                    <a:cubicBezTo>
                      <a:pt x="10" y="34"/>
                      <a:pt x="9" y="33"/>
                      <a:pt x="10" y="32"/>
                    </a:cubicBezTo>
                    <a:cubicBezTo>
                      <a:pt x="10" y="30"/>
                      <a:pt x="11" y="28"/>
                      <a:pt x="12" y="26"/>
                    </a:cubicBezTo>
                    <a:cubicBezTo>
                      <a:pt x="13" y="24"/>
                      <a:pt x="14" y="21"/>
                      <a:pt x="13" y="20"/>
                    </a:cubicBezTo>
                    <a:cubicBezTo>
                      <a:pt x="13" y="19"/>
                      <a:pt x="13" y="18"/>
                      <a:pt x="14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91" name="Freeform 2235"/>
              <p:cNvSpPr>
                <a:spLocks noEditPoints="1"/>
              </p:cNvSpPr>
              <p:nvPr/>
            </p:nvSpPr>
            <p:spPr>
              <a:xfrm>
                <a:off x="6605556" y="3075003"/>
                <a:ext cx="100013" cy="147639"/>
              </a:xfrm>
              <a:custGeom>
                <a:avLst/>
                <a:gdLst>
                  <a:gd name="txL" fmla="*/ 0 w 27"/>
                  <a:gd name="txT" fmla="*/ 0 h 39"/>
                  <a:gd name="txR" fmla="*/ 27 w 27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39">
                    <a:moveTo>
                      <a:pt x="21" y="24"/>
                    </a:moveTo>
                    <a:cubicBezTo>
                      <a:pt x="21" y="24"/>
                      <a:pt x="20" y="24"/>
                      <a:pt x="20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7"/>
                      <a:pt x="18" y="28"/>
                      <a:pt x="17" y="28"/>
                    </a:cubicBezTo>
                    <a:cubicBezTo>
                      <a:pt x="17" y="28"/>
                      <a:pt x="18" y="27"/>
                      <a:pt x="18" y="27"/>
                    </a:cubicBezTo>
                    <a:cubicBezTo>
                      <a:pt x="18" y="26"/>
                      <a:pt x="18" y="25"/>
                      <a:pt x="18" y="24"/>
                    </a:cubicBezTo>
                    <a:cubicBezTo>
                      <a:pt x="18" y="23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1"/>
                    </a:cubicBezTo>
                    <a:cubicBezTo>
                      <a:pt x="18" y="21"/>
                      <a:pt x="18" y="20"/>
                      <a:pt x="18" y="20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1" y="17"/>
                      <a:pt x="21" y="17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3" y="16"/>
                      <a:pt x="23" y="16"/>
                    </a:cubicBezTo>
                    <a:cubicBezTo>
                      <a:pt x="23" y="15"/>
                      <a:pt x="24" y="15"/>
                      <a:pt x="25" y="15"/>
                    </a:cubicBezTo>
                    <a:cubicBezTo>
                      <a:pt x="25" y="15"/>
                      <a:pt x="26" y="14"/>
                      <a:pt x="27" y="14"/>
                    </a:cubicBezTo>
                    <a:cubicBezTo>
                      <a:pt x="25" y="15"/>
                      <a:pt x="24" y="15"/>
                      <a:pt x="23" y="15"/>
                    </a:cubicBezTo>
                    <a:cubicBezTo>
                      <a:pt x="22" y="15"/>
                      <a:pt x="22" y="16"/>
                      <a:pt x="22" y="16"/>
                    </a:cubicBezTo>
                    <a:cubicBezTo>
                      <a:pt x="22" y="16"/>
                      <a:pt x="21" y="16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0" y="16"/>
                      <a:pt x="20" y="17"/>
                      <a:pt x="19" y="17"/>
                    </a:cubicBezTo>
                    <a:cubicBezTo>
                      <a:pt x="18" y="17"/>
                      <a:pt x="18" y="18"/>
                      <a:pt x="17" y="18"/>
                    </a:cubicBezTo>
                    <a:cubicBezTo>
                      <a:pt x="17" y="18"/>
                      <a:pt x="17" y="19"/>
                      <a:pt x="17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7"/>
                      <a:pt x="17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17" y="15"/>
                      <a:pt x="17" y="14"/>
                      <a:pt x="18" y="13"/>
                    </a:cubicBezTo>
                    <a:cubicBezTo>
                      <a:pt x="18" y="12"/>
                      <a:pt x="18" y="12"/>
                      <a:pt x="18" y="11"/>
                    </a:cubicBezTo>
                    <a:cubicBezTo>
                      <a:pt x="19" y="11"/>
                      <a:pt x="19" y="10"/>
                      <a:pt x="19" y="10"/>
                    </a:cubicBezTo>
                    <a:cubicBezTo>
                      <a:pt x="19" y="9"/>
                      <a:pt x="20" y="9"/>
                      <a:pt x="20" y="8"/>
                    </a:cubicBezTo>
                    <a:cubicBezTo>
                      <a:pt x="20" y="8"/>
                      <a:pt x="21" y="7"/>
                      <a:pt x="21" y="7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18" y="10"/>
                      <a:pt x="17" y="11"/>
                      <a:pt x="17" y="13"/>
                    </a:cubicBezTo>
                    <a:cubicBezTo>
                      <a:pt x="17" y="13"/>
                      <a:pt x="17" y="14"/>
                      <a:pt x="16" y="14"/>
                    </a:cubicBezTo>
                    <a:cubicBezTo>
                      <a:pt x="16" y="14"/>
                      <a:pt x="16" y="13"/>
                      <a:pt x="16" y="12"/>
                    </a:cubicBezTo>
                    <a:cubicBezTo>
                      <a:pt x="16" y="12"/>
                      <a:pt x="16" y="11"/>
                      <a:pt x="16" y="10"/>
                    </a:cubicBezTo>
                    <a:cubicBezTo>
                      <a:pt x="16" y="8"/>
                      <a:pt x="16" y="7"/>
                      <a:pt x="17" y="5"/>
                    </a:cubicBezTo>
                    <a:cubicBezTo>
                      <a:pt x="17" y="3"/>
                      <a:pt x="17" y="2"/>
                      <a:pt x="18" y="0"/>
                    </a:cubicBezTo>
                    <a:cubicBezTo>
                      <a:pt x="17" y="3"/>
                      <a:pt x="16" y="7"/>
                      <a:pt x="16" y="10"/>
                    </a:cubicBezTo>
                    <a:cubicBezTo>
                      <a:pt x="15" y="11"/>
                      <a:pt x="15" y="12"/>
                      <a:pt x="15" y="12"/>
                    </a:cubicBezTo>
                    <a:cubicBezTo>
                      <a:pt x="15" y="13"/>
                      <a:pt x="15" y="14"/>
                      <a:pt x="16" y="15"/>
                    </a:cubicBezTo>
                    <a:cubicBezTo>
                      <a:pt x="16" y="16"/>
                      <a:pt x="16" y="18"/>
                      <a:pt x="16" y="20"/>
                    </a:cubicBezTo>
                    <a:cubicBezTo>
                      <a:pt x="16" y="21"/>
                      <a:pt x="16" y="23"/>
                      <a:pt x="16" y="24"/>
                    </a:cubicBezTo>
                    <a:cubicBezTo>
                      <a:pt x="16" y="25"/>
                      <a:pt x="16" y="26"/>
                      <a:pt x="16" y="27"/>
                    </a:cubicBezTo>
                    <a:cubicBezTo>
                      <a:pt x="16" y="27"/>
                      <a:pt x="16" y="28"/>
                      <a:pt x="16" y="29"/>
                    </a:cubicBezTo>
                    <a:cubicBezTo>
                      <a:pt x="15" y="30"/>
                      <a:pt x="15" y="31"/>
                      <a:pt x="15" y="31"/>
                    </a:cubicBezTo>
                    <a:cubicBezTo>
                      <a:pt x="14" y="32"/>
                      <a:pt x="14" y="32"/>
                      <a:pt x="14" y="33"/>
                    </a:cubicBezTo>
                    <a:cubicBezTo>
                      <a:pt x="14" y="32"/>
                      <a:pt x="14" y="31"/>
                      <a:pt x="14" y="30"/>
                    </a:cubicBezTo>
                    <a:cubicBezTo>
                      <a:pt x="14" y="30"/>
                      <a:pt x="13" y="29"/>
                      <a:pt x="13" y="29"/>
                    </a:cubicBezTo>
                    <a:cubicBezTo>
                      <a:pt x="13" y="28"/>
                      <a:pt x="13" y="27"/>
                      <a:pt x="13" y="27"/>
                    </a:cubicBezTo>
                    <a:cubicBezTo>
                      <a:pt x="13" y="26"/>
                      <a:pt x="12" y="25"/>
                      <a:pt x="12" y="24"/>
                    </a:cubicBezTo>
                    <a:cubicBezTo>
                      <a:pt x="11" y="23"/>
                      <a:pt x="11" y="21"/>
                      <a:pt x="10" y="20"/>
                    </a:cubicBezTo>
                    <a:cubicBezTo>
                      <a:pt x="10" y="19"/>
                      <a:pt x="9" y="18"/>
                      <a:pt x="9" y="17"/>
                    </a:cubicBezTo>
                    <a:cubicBezTo>
                      <a:pt x="9" y="16"/>
                      <a:pt x="9" y="15"/>
                      <a:pt x="9" y="14"/>
                    </a:cubicBezTo>
                    <a:cubicBezTo>
                      <a:pt x="9" y="13"/>
                      <a:pt x="9" y="12"/>
                      <a:pt x="9" y="10"/>
                    </a:cubicBezTo>
                    <a:cubicBezTo>
                      <a:pt x="8" y="13"/>
                      <a:pt x="8" y="15"/>
                      <a:pt x="9" y="17"/>
                    </a:cubicBezTo>
                    <a:cubicBezTo>
                      <a:pt x="9" y="18"/>
                      <a:pt x="9" y="20"/>
                      <a:pt x="10" y="21"/>
                    </a:cubicBezTo>
                    <a:cubicBezTo>
                      <a:pt x="10" y="22"/>
                      <a:pt x="10" y="23"/>
                      <a:pt x="11" y="24"/>
                    </a:cubicBezTo>
                    <a:cubicBezTo>
                      <a:pt x="11" y="25"/>
                      <a:pt x="12" y="26"/>
                      <a:pt x="12" y="27"/>
                    </a:cubicBezTo>
                    <a:cubicBezTo>
                      <a:pt x="12" y="28"/>
                      <a:pt x="12" y="28"/>
                      <a:pt x="12" y="29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1"/>
                      <a:pt x="12" y="33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1" y="35"/>
                      <a:pt x="11" y="34"/>
                      <a:pt x="10" y="34"/>
                    </a:cubicBezTo>
                    <a:cubicBezTo>
                      <a:pt x="9" y="33"/>
                      <a:pt x="8" y="32"/>
                      <a:pt x="8" y="32"/>
                    </a:cubicBezTo>
                    <a:cubicBezTo>
                      <a:pt x="7" y="31"/>
                      <a:pt x="6" y="31"/>
                      <a:pt x="6" y="30"/>
                    </a:cubicBezTo>
                    <a:cubicBezTo>
                      <a:pt x="4" y="29"/>
                      <a:pt x="3" y="28"/>
                      <a:pt x="2" y="26"/>
                    </a:cubicBezTo>
                    <a:cubicBezTo>
                      <a:pt x="2" y="26"/>
                      <a:pt x="1" y="25"/>
                      <a:pt x="1" y="24"/>
                    </a:cubicBezTo>
                    <a:cubicBezTo>
                      <a:pt x="1" y="23"/>
                      <a:pt x="1" y="23"/>
                      <a:pt x="0" y="22"/>
                    </a:cubicBezTo>
                    <a:cubicBezTo>
                      <a:pt x="1" y="23"/>
                      <a:pt x="1" y="25"/>
                      <a:pt x="2" y="26"/>
                    </a:cubicBezTo>
                    <a:cubicBezTo>
                      <a:pt x="2" y="27"/>
                      <a:pt x="2" y="28"/>
                      <a:pt x="3" y="29"/>
                    </a:cubicBezTo>
                    <a:cubicBezTo>
                      <a:pt x="3" y="29"/>
                      <a:pt x="4" y="29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6" y="32"/>
                      <a:pt x="8" y="33"/>
                      <a:pt x="9" y="34"/>
                    </a:cubicBezTo>
                    <a:cubicBezTo>
                      <a:pt x="9" y="35"/>
                      <a:pt x="10" y="35"/>
                      <a:pt x="11" y="36"/>
                    </a:cubicBezTo>
                    <a:cubicBezTo>
                      <a:pt x="11" y="36"/>
                      <a:pt x="11" y="37"/>
                      <a:pt x="12" y="37"/>
                    </a:cubicBezTo>
                    <a:cubicBezTo>
                      <a:pt x="12" y="38"/>
                      <a:pt x="12" y="38"/>
                      <a:pt x="12" y="39"/>
                    </a:cubicBezTo>
                    <a:cubicBezTo>
                      <a:pt x="11" y="39"/>
                      <a:pt x="12" y="39"/>
                      <a:pt x="12" y="39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3" y="38"/>
                      <a:pt x="13" y="37"/>
                      <a:pt x="14" y="36"/>
                    </a:cubicBezTo>
                    <a:cubicBezTo>
                      <a:pt x="14" y="36"/>
                      <a:pt x="14" y="35"/>
                      <a:pt x="14" y="35"/>
                    </a:cubicBezTo>
                    <a:cubicBezTo>
                      <a:pt x="14" y="35"/>
                      <a:pt x="15" y="35"/>
                      <a:pt x="15" y="35"/>
                    </a:cubicBezTo>
                    <a:cubicBezTo>
                      <a:pt x="15" y="34"/>
                      <a:pt x="16" y="34"/>
                      <a:pt x="16" y="34"/>
                    </a:cubicBezTo>
                    <a:cubicBezTo>
                      <a:pt x="16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8" y="33"/>
                    </a:cubicBezTo>
                    <a:cubicBezTo>
                      <a:pt x="18" y="33"/>
                      <a:pt x="19" y="33"/>
                      <a:pt x="19" y="33"/>
                    </a:cubicBezTo>
                    <a:cubicBezTo>
                      <a:pt x="20" y="32"/>
                      <a:pt x="21" y="32"/>
                      <a:pt x="22" y="31"/>
                    </a:cubicBezTo>
                    <a:cubicBezTo>
                      <a:pt x="22" y="31"/>
                      <a:pt x="22" y="30"/>
                      <a:pt x="23" y="30"/>
                    </a:cubicBezTo>
                    <a:cubicBezTo>
                      <a:pt x="23" y="30"/>
                      <a:pt x="24" y="29"/>
                      <a:pt x="24" y="29"/>
                    </a:cubicBezTo>
                    <a:cubicBezTo>
                      <a:pt x="24" y="29"/>
                      <a:pt x="23" y="30"/>
                      <a:pt x="23" y="30"/>
                    </a:cubicBezTo>
                    <a:cubicBezTo>
                      <a:pt x="22" y="30"/>
                      <a:pt x="22" y="30"/>
                      <a:pt x="21" y="31"/>
                    </a:cubicBezTo>
                    <a:cubicBezTo>
                      <a:pt x="20" y="31"/>
                      <a:pt x="20" y="32"/>
                      <a:pt x="19" y="32"/>
                    </a:cubicBezTo>
                    <a:cubicBezTo>
                      <a:pt x="18" y="32"/>
                      <a:pt x="18" y="33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5" y="33"/>
                      <a:pt x="15" y="34"/>
                      <a:pt x="15" y="34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28"/>
                      <a:pt x="19" y="27"/>
                      <a:pt x="20" y="26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1" y="25"/>
                      <a:pt x="21" y="24"/>
                      <a:pt x="21" y="24"/>
                    </a:cubicBezTo>
                    <a:cubicBezTo>
                      <a:pt x="22" y="24"/>
                      <a:pt x="22" y="23"/>
                      <a:pt x="23" y="22"/>
                    </a:cubicBezTo>
                    <a:cubicBezTo>
                      <a:pt x="24" y="22"/>
                      <a:pt x="24" y="21"/>
                      <a:pt x="25" y="21"/>
                    </a:cubicBezTo>
                    <a:cubicBezTo>
                      <a:pt x="25" y="20"/>
                      <a:pt x="26" y="20"/>
                      <a:pt x="27" y="20"/>
                    </a:cubicBezTo>
                    <a:cubicBezTo>
                      <a:pt x="25" y="20"/>
                      <a:pt x="24" y="21"/>
                      <a:pt x="23" y="22"/>
                    </a:cubicBezTo>
                    <a:cubicBezTo>
                      <a:pt x="22" y="23"/>
                      <a:pt x="21" y="23"/>
                      <a:pt x="21" y="24"/>
                    </a:cubicBezTo>
                    <a:close/>
                    <a:moveTo>
                      <a:pt x="17" y="19"/>
                    </a:move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92" name="Freeform 2236"/>
              <p:cNvSpPr/>
              <p:nvPr/>
            </p:nvSpPr>
            <p:spPr>
              <a:xfrm>
                <a:off x="6935758" y="2813063"/>
                <a:ext cx="138113" cy="71438"/>
              </a:xfrm>
              <a:custGeom>
                <a:avLst/>
                <a:gdLst>
                  <a:gd name="txL" fmla="*/ 0 w 37"/>
                  <a:gd name="txT" fmla="*/ 0 h 19"/>
                  <a:gd name="txR" fmla="*/ 37 w 37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19">
                    <a:moveTo>
                      <a:pt x="13" y="19"/>
                    </a:moveTo>
                    <a:cubicBezTo>
                      <a:pt x="13" y="19"/>
                      <a:pt x="14" y="18"/>
                      <a:pt x="15" y="18"/>
                    </a:cubicBezTo>
                    <a:cubicBezTo>
                      <a:pt x="17" y="17"/>
                      <a:pt x="19" y="15"/>
                      <a:pt x="21" y="14"/>
                    </a:cubicBezTo>
                    <a:cubicBezTo>
                      <a:pt x="23" y="11"/>
                      <a:pt x="25" y="8"/>
                      <a:pt x="28" y="6"/>
                    </a:cubicBezTo>
                    <a:cubicBezTo>
                      <a:pt x="30" y="4"/>
                      <a:pt x="32" y="3"/>
                      <a:pt x="34" y="2"/>
                    </a:cubicBezTo>
                    <a:cubicBezTo>
                      <a:pt x="35" y="2"/>
                      <a:pt x="37" y="1"/>
                      <a:pt x="37" y="0"/>
                    </a:cubicBezTo>
                    <a:cubicBezTo>
                      <a:pt x="35" y="1"/>
                      <a:pt x="32" y="2"/>
                      <a:pt x="31" y="2"/>
                    </a:cubicBezTo>
                    <a:cubicBezTo>
                      <a:pt x="25" y="3"/>
                      <a:pt x="20" y="8"/>
                      <a:pt x="14" y="11"/>
                    </a:cubicBezTo>
                    <a:cubicBezTo>
                      <a:pt x="12" y="13"/>
                      <a:pt x="9" y="14"/>
                      <a:pt x="7" y="15"/>
                    </a:cubicBezTo>
                    <a:cubicBezTo>
                      <a:pt x="5" y="16"/>
                      <a:pt x="2" y="17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4" y="17"/>
                      <a:pt x="9" y="18"/>
                      <a:pt x="13" y="1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93" name="Picture 2237"/>
              <p:cNvPicPr>
                <a:picLocks noChangeAspect="1"/>
              </p:cNvPicPr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6967508" y="2800363"/>
                <a:ext cx="123826" cy="1016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894" name="Picture 2238"/>
              <p:cNvPicPr>
                <a:picLocks noChangeAspect="1"/>
              </p:cNvPicPr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6921471" y="2770201"/>
                <a:ext cx="179389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95" name="Freeform 2239"/>
              <p:cNvSpPr/>
              <p:nvPr/>
            </p:nvSpPr>
            <p:spPr>
              <a:xfrm>
                <a:off x="6954808" y="2821001"/>
                <a:ext cx="63500" cy="36513"/>
              </a:xfrm>
              <a:custGeom>
                <a:avLst/>
                <a:gdLst>
                  <a:gd name="txL" fmla="*/ 0 w 17"/>
                  <a:gd name="txT" fmla="*/ 0 h 10"/>
                  <a:gd name="txR" fmla="*/ 17 w 17"/>
                  <a:gd name="txB" fmla="*/ 10 h 1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10">
                    <a:moveTo>
                      <a:pt x="10" y="8"/>
                    </a:moveTo>
                    <a:cubicBezTo>
                      <a:pt x="13" y="7"/>
                      <a:pt x="15" y="5"/>
                      <a:pt x="17" y="4"/>
                    </a:cubicBezTo>
                    <a:cubicBezTo>
                      <a:pt x="16" y="4"/>
                      <a:pt x="14" y="5"/>
                      <a:pt x="13" y="5"/>
                    </a:cubicBezTo>
                    <a:cubicBezTo>
                      <a:pt x="11" y="5"/>
                      <a:pt x="10" y="4"/>
                      <a:pt x="8" y="3"/>
                    </a:cubicBezTo>
                    <a:cubicBezTo>
                      <a:pt x="8" y="2"/>
                      <a:pt x="7" y="1"/>
                      <a:pt x="6" y="0"/>
                    </a:cubicBezTo>
                    <a:cubicBezTo>
                      <a:pt x="4" y="3"/>
                      <a:pt x="2" y="6"/>
                      <a:pt x="0" y="9"/>
                    </a:cubicBezTo>
                    <a:cubicBezTo>
                      <a:pt x="3" y="10"/>
                      <a:pt x="7" y="8"/>
                      <a:pt x="10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96" name="Freeform 2240"/>
              <p:cNvSpPr/>
              <p:nvPr/>
            </p:nvSpPr>
            <p:spPr>
              <a:xfrm>
                <a:off x="7029421" y="2782901"/>
                <a:ext cx="112713" cy="101601"/>
              </a:xfrm>
              <a:custGeom>
                <a:avLst/>
                <a:gdLst>
                  <a:gd name="txL" fmla="*/ 0 w 30"/>
                  <a:gd name="txT" fmla="*/ 0 h 27"/>
                  <a:gd name="txR" fmla="*/ 30 w 30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27">
                    <a:moveTo>
                      <a:pt x="12" y="8"/>
                    </a:moveTo>
                    <a:cubicBezTo>
                      <a:pt x="12" y="9"/>
                      <a:pt x="11" y="11"/>
                      <a:pt x="10" y="13"/>
                    </a:cubicBezTo>
                    <a:cubicBezTo>
                      <a:pt x="9" y="14"/>
                      <a:pt x="9" y="16"/>
                      <a:pt x="8" y="18"/>
                    </a:cubicBezTo>
                    <a:cubicBezTo>
                      <a:pt x="6" y="22"/>
                      <a:pt x="5" y="25"/>
                      <a:pt x="1" y="27"/>
                    </a:cubicBezTo>
                    <a:cubicBezTo>
                      <a:pt x="1" y="27"/>
                      <a:pt x="1" y="27"/>
                      <a:pt x="0" y="27"/>
                    </a:cubicBezTo>
                    <a:cubicBezTo>
                      <a:pt x="5" y="26"/>
                      <a:pt x="9" y="23"/>
                      <a:pt x="12" y="20"/>
                    </a:cubicBezTo>
                    <a:cubicBezTo>
                      <a:pt x="13" y="18"/>
                      <a:pt x="16" y="12"/>
                      <a:pt x="15" y="8"/>
                    </a:cubicBezTo>
                    <a:cubicBezTo>
                      <a:pt x="17" y="5"/>
                      <a:pt x="19" y="6"/>
                      <a:pt x="22" y="5"/>
                    </a:cubicBezTo>
                    <a:cubicBezTo>
                      <a:pt x="23" y="5"/>
                      <a:pt x="25" y="5"/>
                      <a:pt x="27" y="4"/>
                    </a:cubicBezTo>
                    <a:cubicBezTo>
                      <a:pt x="28" y="3"/>
                      <a:pt x="29" y="2"/>
                      <a:pt x="30" y="1"/>
                    </a:cubicBezTo>
                    <a:cubicBezTo>
                      <a:pt x="30" y="1"/>
                      <a:pt x="29" y="1"/>
                      <a:pt x="29" y="0"/>
                    </a:cubicBezTo>
                    <a:cubicBezTo>
                      <a:pt x="28" y="1"/>
                      <a:pt x="28" y="3"/>
                      <a:pt x="26" y="3"/>
                    </a:cubicBezTo>
                    <a:cubicBezTo>
                      <a:pt x="25" y="4"/>
                      <a:pt x="23" y="4"/>
                      <a:pt x="21" y="5"/>
                    </a:cubicBezTo>
                    <a:cubicBezTo>
                      <a:pt x="19" y="5"/>
                      <a:pt x="16" y="6"/>
                      <a:pt x="14" y="7"/>
                    </a:cubicBezTo>
                    <a:cubicBezTo>
                      <a:pt x="14" y="8"/>
                      <a:pt x="13" y="8"/>
                      <a:pt x="12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97" name="Freeform 2241"/>
              <p:cNvSpPr>
                <a:spLocks noEditPoints="1"/>
              </p:cNvSpPr>
              <p:nvPr/>
            </p:nvSpPr>
            <p:spPr>
              <a:xfrm>
                <a:off x="6943696" y="2797188"/>
                <a:ext cx="138113" cy="82551"/>
              </a:xfrm>
              <a:custGeom>
                <a:avLst/>
                <a:gdLst>
                  <a:gd name="txL" fmla="*/ 0 w 37"/>
                  <a:gd name="txT" fmla="*/ 0 h 22"/>
                  <a:gd name="txR" fmla="*/ 37 w 37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2">
                    <a:moveTo>
                      <a:pt x="20" y="6"/>
                    </a:moveTo>
                    <a:cubicBezTo>
                      <a:pt x="21" y="6"/>
                      <a:pt x="21" y="6"/>
                      <a:pt x="21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3" y="6"/>
                      <a:pt x="24" y="6"/>
                      <a:pt x="26" y="6"/>
                    </a:cubicBezTo>
                    <a:cubicBezTo>
                      <a:pt x="25" y="6"/>
                      <a:pt x="24" y="6"/>
                      <a:pt x="24" y="7"/>
                    </a:cubicBezTo>
                    <a:cubicBezTo>
                      <a:pt x="23" y="7"/>
                      <a:pt x="22" y="7"/>
                      <a:pt x="22" y="8"/>
                    </a:cubicBezTo>
                    <a:cubicBezTo>
                      <a:pt x="21" y="8"/>
                      <a:pt x="20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10"/>
                      <a:pt x="18" y="10"/>
                      <a:pt x="18" y="10"/>
                    </a:cubicBezTo>
                    <a:cubicBezTo>
                      <a:pt x="17" y="10"/>
                      <a:pt x="17" y="11"/>
                      <a:pt x="16" y="11"/>
                    </a:cubicBezTo>
                    <a:cubicBezTo>
                      <a:pt x="16" y="11"/>
                      <a:pt x="15" y="10"/>
                      <a:pt x="15" y="10"/>
                    </a:cubicBezTo>
                    <a:cubicBezTo>
                      <a:pt x="14" y="10"/>
                      <a:pt x="14" y="10"/>
                      <a:pt x="13" y="10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1" y="8"/>
                      <a:pt x="11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8"/>
                      <a:pt x="11" y="8"/>
                      <a:pt x="12" y="9"/>
                    </a:cubicBezTo>
                    <a:cubicBezTo>
                      <a:pt x="12" y="9"/>
                      <a:pt x="12" y="9"/>
                      <a:pt x="12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10"/>
                      <a:pt x="14" y="11"/>
                      <a:pt x="15" y="11"/>
                    </a:cubicBezTo>
                    <a:cubicBezTo>
                      <a:pt x="15" y="11"/>
                      <a:pt x="16" y="11"/>
                      <a:pt x="16" y="11"/>
                    </a:cubicBezTo>
                    <a:cubicBezTo>
                      <a:pt x="16" y="11"/>
                      <a:pt x="17" y="11"/>
                      <a:pt x="17" y="11"/>
                    </a:cubicBezTo>
                    <a:cubicBezTo>
                      <a:pt x="17" y="11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5" y="12"/>
                    </a:cubicBezTo>
                    <a:cubicBezTo>
                      <a:pt x="15" y="12"/>
                      <a:pt x="15" y="13"/>
                      <a:pt x="14" y="13"/>
                    </a:cubicBezTo>
                    <a:cubicBezTo>
                      <a:pt x="13" y="13"/>
                      <a:pt x="12" y="14"/>
                      <a:pt x="11" y="14"/>
                    </a:cubicBezTo>
                    <a:cubicBezTo>
                      <a:pt x="10" y="14"/>
                      <a:pt x="10" y="15"/>
                      <a:pt x="9" y="15"/>
                    </a:cubicBezTo>
                    <a:cubicBezTo>
                      <a:pt x="9" y="15"/>
                      <a:pt x="8" y="15"/>
                      <a:pt x="8" y="15"/>
                    </a:cubicBezTo>
                    <a:cubicBezTo>
                      <a:pt x="7" y="15"/>
                      <a:pt x="7" y="15"/>
                      <a:pt x="6" y="15"/>
                    </a:cubicBezTo>
                    <a:cubicBezTo>
                      <a:pt x="6" y="15"/>
                      <a:pt x="5" y="15"/>
                      <a:pt x="4" y="15"/>
                    </a:cubicBezTo>
                    <a:cubicBezTo>
                      <a:pt x="6" y="15"/>
                      <a:pt x="7" y="15"/>
                      <a:pt x="8" y="15"/>
                    </a:cubicBezTo>
                    <a:cubicBezTo>
                      <a:pt x="9" y="15"/>
                      <a:pt x="10" y="15"/>
                      <a:pt x="11" y="15"/>
                    </a:cubicBezTo>
                    <a:cubicBezTo>
                      <a:pt x="12" y="15"/>
                      <a:pt x="12" y="14"/>
                      <a:pt x="13" y="14"/>
                    </a:cubicBezTo>
                    <a:cubicBezTo>
                      <a:pt x="13" y="15"/>
                      <a:pt x="12" y="15"/>
                      <a:pt x="11" y="16"/>
                    </a:cubicBezTo>
                    <a:cubicBezTo>
                      <a:pt x="11" y="16"/>
                      <a:pt x="10" y="16"/>
                      <a:pt x="9" y="17"/>
                    </a:cubicBezTo>
                    <a:cubicBezTo>
                      <a:pt x="8" y="18"/>
                      <a:pt x="6" y="18"/>
                      <a:pt x="5" y="19"/>
                    </a:cubicBezTo>
                    <a:cubicBezTo>
                      <a:pt x="3" y="20"/>
                      <a:pt x="1" y="20"/>
                      <a:pt x="0" y="21"/>
                    </a:cubicBezTo>
                    <a:cubicBezTo>
                      <a:pt x="3" y="20"/>
                      <a:pt x="6" y="19"/>
                      <a:pt x="9" y="17"/>
                    </a:cubicBezTo>
                    <a:cubicBezTo>
                      <a:pt x="10" y="17"/>
                      <a:pt x="11" y="17"/>
                      <a:pt x="12" y="16"/>
                    </a:cubicBezTo>
                    <a:cubicBezTo>
                      <a:pt x="12" y="16"/>
                      <a:pt x="13" y="15"/>
                      <a:pt x="14" y="15"/>
                    </a:cubicBezTo>
                    <a:cubicBezTo>
                      <a:pt x="15" y="14"/>
                      <a:pt x="17" y="13"/>
                      <a:pt x="18" y="12"/>
                    </a:cubicBezTo>
                    <a:cubicBezTo>
                      <a:pt x="19" y="11"/>
                      <a:pt x="21" y="10"/>
                      <a:pt x="22" y="9"/>
                    </a:cubicBezTo>
                    <a:cubicBezTo>
                      <a:pt x="23" y="8"/>
                      <a:pt x="24" y="8"/>
                      <a:pt x="24" y="8"/>
                    </a:cubicBezTo>
                    <a:cubicBezTo>
                      <a:pt x="25" y="7"/>
                      <a:pt x="26" y="7"/>
                      <a:pt x="27" y="7"/>
                    </a:cubicBezTo>
                    <a:cubicBezTo>
                      <a:pt x="27" y="6"/>
                      <a:pt x="28" y="6"/>
                      <a:pt x="29" y="6"/>
                    </a:cubicBezTo>
                    <a:cubicBezTo>
                      <a:pt x="30" y="6"/>
                      <a:pt x="30" y="6"/>
                      <a:pt x="31" y="6"/>
                    </a:cubicBezTo>
                    <a:cubicBezTo>
                      <a:pt x="30" y="7"/>
                      <a:pt x="29" y="7"/>
                      <a:pt x="28" y="8"/>
                    </a:cubicBezTo>
                    <a:cubicBezTo>
                      <a:pt x="28" y="8"/>
                      <a:pt x="27" y="8"/>
                      <a:pt x="27" y="9"/>
                    </a:cubicBezTo>
                    <a:cubicBezTo>
                      <a:pt x="26" y="9"/>
                      <a:pt x="26" y="9"/>
                      <a:pt x="25" y="10"/>
                    </a:cubicBezTo>
                    <a:cubicBezTo>
                      <a:pt x="24" y="11"/>
                      <a:pt x="24" y="12"/>
                      <a:pt x="23" y="13"/>
                    </a:cubicBezTo>
                    <a:cubicBezTo>
                      <a:pt x="22" y="14"/>
                      <a:pt x="21" y="15"/>
                      <a:pt x="21" y="15"/>
                    </a:cubicBezTo>
                    <a:cubicBezTo>
                      <a:pt x="20" y="16"/>
                      <a:pt x="19" y="17"/>
                      <a:pt x="18" y="18"/>
                    </a:cubicBezTo>
                    <a:cubicBezTo>
                      <a:pt x="17" y="19"/>
                      <a:pt x="16" y="20"/>
                      <a:pt x="15" y="20"/>
                    </a:cubicBezTo>
                    <a:cubicBezTo>
                      <a:pt x="14" y="21"/>
                      <a:pt x="13" y="22"/>
                      <a:pt x="12" y="22"/>
                    </a:cubicBezTo>
                    <a:cubicBezTo>
                      <a:pt x="14" y="21"/>
                      <a:pt x="16" y="20"/>
                      <a:pt x="18" y="18"/>
                    </a:cubicBezTo>
                    <a:cubicBezTo>
                      <a:pt x="19" y="18"/>
                      <a:pt x="20" y="17"/>
                      <a:pt x="21" y="16"/>
                    </a:cubicBezTo>
                    <a:cubicBezTo>
                      <a:pt x="22" y="15"/>
                      <a:pt x="23" y="14"/>
                      <a:pt x="23" y="13"/>
                    </a:cubicBezTo>
                    <a:cubicBezTo>
                      <a:pt x="24" y="12"/>
                      <a:pt x="25" y="11"/>
                      <a:pt x="26" y="10"/>
                    </a:cubicBezTo>
                    <a:cubicBezTo>
                      <a:pt x="26" y="10"/>
                      <a:pt x="27" y="10"/>
                      <a:pt x="27" y="9"/>
                    </a:cubicBezTo>
                    <a:cubicBezTo>
                      <a:pt x="28" y="9"/>
                      <a:pt x="28" y="9"/>
                      <a:pt x="29" y="8"/>
                    </a:cubicBezTo>
                    <a:cubicBezTo>
                      <a:pt x="30" y="8"/>
                      <a:pt x="31" y="7"/>
                      <a:pt x="32" y="6"/>
                    </a:cubicBezTo>
                    <a:cubicBezTo>
                      <a:pt x="33" y="6"/>
                      <a:pt x="33" y="6"/>
                      <a:pt x="34" y="6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6"/>
                      <a:pt x="33" y="7"/>
                      <a:pt x="33" y="9"/>
                    </a:cubicBezTo>
                    <a:cubicBezTo>
                      <a:pt x="32" y="9"/>
                      <a:pt x="32" y="10"/>
                      <a:pt x="32" y="11"/>
                    </a:cubicBezTo>
                    <a:cubicBezTo>
                      <a:pt x="31" y="12"/>
                      <a:pt x="31" y="13"/>
                      <a:pt x="31" y="14"/>
                    </a:cubicBezTo>
                    <a:cubicBezTo>
                      <a:pt x="31" y="15"/>
                      <a:pt x="30" y="17"/>
                      <a:pt x="29" y="18"/>
                    </a:cubicBezTo>
                    <a:cubicBezTo>
                      <a:pt x="28" y="19"/>
                      <a:pt x="28" y="20"/>
                      <a:pt x="27" y="20"/>
                    </a:cubicBezTo>
                    <a:cubicBezTo>
                      <a:pt x="26" y="21"/>
                      <a:pt x="26" y="21"/>
                      <a:pt x="25" y="22"/>
                    </a:cubicBezTo>
                    <a:cubicBezTo>
                      <a:pt x="27" y="21"/>
                      <a:pt x="28" y="20"/>
                      <a:pt x="29" y="18"/>
                    </a:cubicBezTo>
                    <a:cubicBezTo>
                      <a:pt x="30" y="18"/>
                      <a:pt x="30" y="17"/>
                      <a:pt x="31" y="16"/>
                    </a:cubicBezTo>
                    <a:cubicBezTo>
                      <a:pt x="31" y="16"/>
                      <a:pt x="31" y="15"/>
                      <a:pt x="31" y="15"/>
                    </a:cubicBezTo>
                    <a:cubicBezTo>
                      <a:pt x="31" y="15"/>
                      <a:pt x="31" y="15"/>
                      <a:pt x="31" y="14"/>
                    </a:cubicBezTo>
                    <a:cubicBezTo>
                      <a:pt x="31" y="14"/>
                      <a:pt x="31" y="14"/>
                      <a:pt x="32" y="14"/>
                    </a:cubicBezTo>
                    <a:cubicBezTo>
                      <a:pt x="32" y="12"/>
                      <a:pt x="33" y="10"/>
                      <a:pt x="33" y="9"/>
                    </a:cubicBezTo>
                    <a:cubicBezTo>
                      <a:pt x="34" y="8"/>
                      <a:pt x="34" y="7"/>
                      <a:pt x="35" y="7"/>
                    </a:cubicBezTo>
                    <a:cubicBezTo>
                      <a:pt x="35" y="6"/>
                      <a:pt x="35" y="5"/>
                      <a:pt x="36" y="5"/>
                    </a:cubicBezTo>
                    <a:cubicBezTo>
                      <a:pt x="36" y="5"/>
                      <a:pt x="36" y="5"/>
                      <a:pt x="37" y="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7" y="3"/>
                      <a:pt x="36" y="3"/>
                      <a:pt x="36" y="3"/>
                    </a:cubicBezTo>
                    <a:cubicBezTo>
                      <a:pt x="35" y="4"/>
                      <a:pt x="35" y="4"/>
                      <a:pt x="34" y="4"/>
                    </a:cubicBezTo>
                    <a:cubicBezTo>
                      <a:pt x="33" y="4"/>
                      <a:pt x="33" y="4"/>
                      <a:pt x="32" y="5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4"/>
                      <a:pt x="31" y="4"/>
                      <a:pt x="31" y="4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2"/>
                      <a:pt x="29" y="2"/>
                      <a:pt x="29" y="2"/>
                    </a:cubicBezTo>
                    <a:cubicBezTo>
                      <a:pt x="28" y="2"/>
                      <a:pt x="27" y="1"/>
                      <a:pt x="26" y="1"/>
                    </a:cubicBezTo>
                    <a:cubicBezTo>
                      <a:pt x="26" y="1"/>
                      <a:pt x="26" y="1"/>
                      <a:pt x="25" y="1"/>
                    </a:cubicBezTo>
                    <a:cubicBezTo>
                      <a:pt x="25" y="1"/>
                      <a:pt x="24" y="1"/>
                      <a:pt x="24" y="0"/>
                    </a:cubicBezTo>
                    <a:cubicBezTo>
                      <a:pt x="24" y="1"/>
                      <a:pt x="25" y="1"/>
                      <a:pt x="25" y="1"/>
                    </a:cubicBezTo>
                    <a:cubicBezTo>
                      <a:pt x="26" y="1"/>
                      <a:pt x="26" y="1"/>
                      <a:pt x="26" y="2"/>
                    </a:cubicBezTo>
                    <a:cubicBezTo>
                      <a:pt x="27" y="2"/>
                      <a:pt x="28" y="2"/>
                      <a:pt x="29" y="3"/>
                    </a:cubicBezTo>
                    <a:cubicBezTo>
                      <a:pt x="29" y="3"/>
                      <a:pt x="29" y="3"/>
                      <a:pt x="30" y="3"/>
                    </a:cubicBezTo>
                    <a:cubicBezTo>
                      <a:pt x="30" y="3"/>
                      <a:pt x="30" y="3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4"/>
                      <a:pt x="31" y="5"/>
                      <a:pt x="31" y="5"/>
                    </a:cubicBezTo>
                    <a:cubicBezTo>
                      <a:pt x="31" y="5"/>
                      <a:pt x="30" y="5"/>
                      <a:pt x="30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5" y="5"/>
                      <a:pt x="24" y="5"/>
                      <a:pt x="22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0" y="5"/>
                    </a:cubicBezTo>
                    <a:cubicBezTo>
                      <a:pt x="20" y="5"/>
                      <a:pt x="19" y="5"/>
                      <a:pt x="18" y="5"/>
                    </a:cubicBezTo>
                    <a:cubicBezTo>
                      <a:pt x="18" y="5"/>
                      <a:pt x="17" y="5"/>
                      <a:pt x="16" y="4"/>
                    </a:cubicBezTo>
                    <a:cubicBezTo>
                      <a:pt x="16" y="4"/>
                      <a:pt x="15" y="4"/>
                      <a:pt x="14" y="4"/>
                    </a:cubicBezTo>
                    <a:cubicBezTo>
                      <a:pt x="15" y="4"/>
                      <a:pt x="17" y="5"/>
                      <a:pt x="18" y="5"/>
                    </a:cubicBezTo>
                    <a:cubicBezTo>
                      <a:pt x="19" y="5"/>
                      <a:pt x="19" y="6"/>
                      <a:pt x="20" y="6"/>
                    </a:cubicBezTo>
                    <a:close/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98" name="Freeform 2242"/>
              <p:cNvSpPr/>
              <p:nvPr/>
            </p:nvSpPr>
            <p:spPr>
              <a:xfrm>
                <a:off x="5403811" y="5408644"/>
                <a:ext cx="134938" cy="44450"/>
              </a:xfrm>
              <a:custGeom>
                <a:avLst/>
                <a:gdLst>
                  <a:gd name="txL" fmla="*/ 0 w 36"/>
                  <a:gd name="txT" fmla="*/ 0 h 12"/>
                  <a:gd name="txR" fmla="*/ 36 w 36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12">
                    <a:moveTo>
                      <a:pt x="11" y="12"/>
                    </a:moveTo>
                    <a:cubicBezTo>
                      <a:pt x="11" y="12"/>
                      <a:pt x="12" y="12"/>
                      <a:pt x="12" y="12"/>
                    </a:cubicBezTo>
                    <a:cubicBezTo>
                      <a:pt x="15" y="11"/>
                      <a:pt x="16" y="10"/>
                      <a:pt x="18" y="9"/>
                    </a:cubicBezTo>
                    <a:cubicBezTo>
                      <a:pt x="21" y="7"/>
                      <a:pt x="24" y="5"/>
                      <a:pt x="26" y="3"/>
                    </a:cubicBezTo>
                    <a:cubicBezTo>
                      <a:pt x="28" y="2"/>
                      <a:pt x="30" y="1"/>
                      <a:pt x="32" y="1"/>
                    </a:cubicBezTo>
                    <a:cubicBezTo>
                      <a:pt x="33" y="1"/>
                      <a:pt x="35" y="0"/>
                      <a:pt x="36" y="0"/>
                    </a:cubicBezTo>
                    <a:cubicBezTo>
                      <a:pt x="33" y="0"/>
                      <a:pt x="31" y="0"/>
                      <a:pt x="30" y="0"/>
                    </a:cubicBezTo>
                    <a:cubicBezTo>
                      <a:pt x="24" y="0"/>
                      <a:pt x="19" y="4"/>
                      <a:pt x="13" y="6"/>
                    </a:cubicBezTo>
                    <a:cubicBezTo>
                      <a:pt x="11" y="7"/>
                      <a:pt x="8" y="7"/>
                      <a:pt x="6" y="8"/>
                    </a:cubicBezTo>
                    <a:cubicBezTo>
                      <a:pt x="4" y="8"/>
                      <a:pt x="2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4" y="9"/>
                      <a:pt x="7" y="11"/>
                      <a:pt x="11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99" name="Picture 2244"/>
              <p:cNvPicPr>
                <a:picLocks noChangeAspect="1"/>
              </p:cNvPicPr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5387936" y="5356256"/>
                <a:ext cx="168276" cy="1016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00" name="Freeform 2245"/>
              <p:cNvSpPr/>
              <p:nvPr/>
            </p:nvSpPr>
            <p:spPr>
              <a:xfrm>
                <a:off x="5426037" y="5397532"/>
                <a:ext cx="55563" cy="30163"/>
              </a:xfrm>
              <a:custGeom>
                <a:avLst/>
                <a:gdLst>
                  <a:gd name="txL" fmla="*/ 0 w 15"/>
                  <a:gd name="txT" fmla="*/ 0 h 8"/>
                  <a:gd name="txR" fmla="*/ 15 w 15"/>
                  <a:gd name="txB" fmla="*/ 8 h 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8">
                    <a:moveTo>
                      <a:pt x="8" y="7"/>
                    </a:moveTo>
                    <a:cubicBezTo>
                      <a:pt x="11" y="7"/>
                      <a:pt x="13" y="6"/>
                      <a:pt x="15" y="5"/>
                    </a:cubicBezTo>
                    <a:cubicBezTo>
                      <a:pt x="14" y="5"/>
                      <a:pt x="13" y="6"/>
                      <a:pt x="11" y="5"/>
                    </a:cubicBezTo>
                    <a:cubicBezTo>
                      <a:pt x="10" y="5"/>
                      <a:pt x="9" y="4"/>
                      <a:pt x="8" y="3"/>
                    </a:cubicBezTo>
                    <a:cubicBezTo>
                      <a:pt x="7" y="2"/>
                      <a:pt x="6" y="1"/>
                      <a:pt x="6" y="0"/>
                    </a:cubicBezTo>
                    <a:cubicBezTo>
                      <a:pt x="3" y="2"/>
                      <a:pt x="2" y="5"/>
                      <a:pt x="0" y="7"/>
                    </a:cubicBezTo>
                    <a:cubicBezTo>
                      <a:pt x="2" y="8"/>
                      <a:pt x="6" y="8"/>
                      <a:pt x="8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01" name="Freeform 2246"/>
              <p:cNvSpPr/>
              <p:nvPr/>
            </p:nvSpPr>
            <p:spPr>
              <a:xfrm>
                <a:off x="5486362" y="5392769"/>
                <a:ext cx="115888" cy="68263"/>
              </a:xfrm>
              <a:custGeom>
                <a:avLst/>
                <a:gdLst>
                  <a:gd name="txL" fmla="*/ 0 w 31"/>
                  <a:gd name="txT" fmla="*/ 0 h 18"/>
                  <a:gd name="txR" fmla="*/ 31 w 31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18">
                    <a:moveTo>
                      <a:pt x="14" y="4"/>
                    </a:moveTo>
                    <a:cubicBezTo>
                      <a:pt x="13" y="5"/>
                      <a:pt x="12" y="6"/>
                      <a:pt x="11" y="7"/>
                    </a:cubicBezTo>
                    <a:cubicBezTo>
                      <a:pt x="9" y="8"/>
                      <a:pt x="9" y="10"/>
                      <a:pt x="8" y="12"/>
                    </a:cubicBezTo>
                    <a:cubicBezTo>
                      <a:pt x="6" y="15"/>
                      <a:pt x="4" y="17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4" y="18"/>
                      <a:pt x="8" y="16"/>
                      <a:pt x="11" y="14"/>
                    </a:cubicBezTo>
                    <a:cubicBezTo>
                      <a:pt x="13" y="12"/>
                      <a:pt x="16" y="8"/>
                      <a:pt x="16" y="4"/>
                    </a:cubicBezTo>
                    <a:cubicBezTo>
                      <a:pt x="18" y="2"/>
                      <a:pt x="20" y="3"/>
                      <a:pt x="22" y="3"/>
                    </a:cubicBezTo>
                    <a:cubicBezTo>
                      <a:pt x="24" y="3"/>
                      <a:pt x="25" y="3"/>
                      <a:pt x="27" y="2"/>
                    </a:cubicBezTo>
                    <a:cubicBezTo>
                      <a:pt x="28" y="2"/>
                      <a:pt x="29" y="1"/>
                      <a:pt x="31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9" y="0"/>
                      <a:pt x="28" y="1"/>
                      <a:pt x="27" y="2"/>
                    </a:cubicBezTo>
                    <a:cubicBezTo>
                      <a:pt x="25" y="2"/>
                      <a:pt x="23" y="2"/>
                      <a:pt x="22" y="2"/>
                    </a:cubicBezTo>
                    <a:cubicBezTo>
                      <a:pt x="20" y="2"/>
                      <a:pt x="17" y="2"/>
                      <a:pt x="15" y="3"/>
                    </a:cubicBezTo>
                    <a:cubicBezTo>
                      <a:pt x="15" y="3"/>
                      <a:pt x="14" y="4"/>
                      <a:pt x="14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02" name="Freeform 2247"/>
              <p:cNvSpPr>
                <a:spLocks noEditPoints="1"/>
              </p:cNvSpPr>
              <p:nvPr/>
            </p:nvSpPr>
            <p:spPr>
              <a:xfrm>
                <a:off x="5406986" y="5389594"/>
                <a:ext cx="134938" cy="71438"/>
              </a:xfrm>
              <a:custGeom>
                <a:avLst/>
                <a:gdLst>
                  <a:gd name="txL" fmla="*/ 0 w 36"/>
                  <a:gd name="txT" fmla="*/ 0 h 19"/>
                  <a:gd name="txR" fmla="*/ 36 w 36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19">
                    <a:moveTo>
                      <a:pt x="21" y="3"/>
                    </a:moveTo>
                    <a:cubicBezTo>
                      <a:pt x="21" y="4"/>
                      <a:pt x="21" y="4"/>
                      <a:pt x="22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4" y="4"/>
                      <a:pt x="25" y="4"/>
                      <a:pt x="26" y="5"/>
                    </a:cubicBezTo>
                    <a:cubicBezTo>
                      <a:pt x="25" y="5"/>
                      <a:pt x="24" y="5"/>
                      <a:pt x="24" y="5"/>
                    </a:cubicBezTo>
                    <a:cubicBezTo>
                      <a:pt x="23" y="5"/>
                      <a:pt x="22" y="5"/>
                      <a:pt x="22" y="6"/>
                    </a:cubicBezTo>
                    <a:cubicBezTo>
                      <a:pt x="21" y="6"/>
                      <a:pt x="20" y="6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8" y="7"/>
                      <a:pt x="18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7"/>
                      <a:pt x="16" y="7"/>
                      <a:pt x="15" y="7"/>
                    </a:cubicBezTo>
                    <a:cubicBezTo>
                      <a:pt x="15" y="6"/>
                      <a:pt x="15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2" y="4"/>
                      <a:pt x="12" y="4"/>
                    </a:cubicBezTo>
                    <a:cubicBezTo>
                      <a:pt x="12" y="4"/>
                      <a:pt x="12" y="3"/>
                      <a:pt x="11" y="3"/>
                    </a:cubicBezTo>
                    <a:cubicBezTo>
                      <a:pt x="12" y="4"/>
                      <a:pt x="12" y="4"/>
                      <a:pt x="13" y="5"/>
                    </a:cubicBezTo>
                    <a:cubicBezTo>
                      <a:pt x="13" y="5"/>
                      <a:pt x="13" y="6"/>
                      <a:pt x="13" y="6"/>
                    </a:cubicBezTo>
                    <a:cubicBezTo>
                      <a:pt x="13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7"/>
                      <a:pt x="15" y="7"/>
                      <a:pt x="15" y="7"/>
                    </a:cubicBezTo>
                    <a:cubicBezTo>
                      <a:pt x="16" y="7"/>
                      <a:pt x="16" y="8"/>
                      <a:pt x="16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9"/>
                      <a:pt x="15" y="9"/>
                      <a:pt x="14" y="9"/>
                    </a:cubicBezTo>
                    <a:cubicBezTo>
                      <a:pt x="13" y="9"/>
                      <a:pt x="12" y="9"/>
                      <a:pt x="11" y="10"/>
                    </a:cubicBezTo>
                    <a:cubicBezTo>
                      <a:pt x="11" y="10"/>
                      <a:pt x="10" y="10"/>
                      <a:pt x="10" y="10"/>
                    </a:cubicBezTo>
                    <a:cubicBezTo>
                      <a:pt x="9" y="10"/>
                      <a:pt x="9" y="10"/>
                      <a:pt x="8" y="10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6" y="10"/>
                      <a:pt x="6" y="9"/>
                      <a:pt x="5" y="9"/>
                    </a:cubicBezTo>
                    <a:cubicBezTo>
                      <a:pt x="6" y="10"/>
                      <a:pt x="7" y="10"/>
                      <a:pt x="8" y="10"/>
                    </a:cubicBezTo>
                    <a:cubicBezTo>
                      <a:pt x="9" y="10"/>
                      <a:pt x="10" y="10"/>
                      <a:pt x="11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3" y="10"/>
                      <a:pt x="12" y="11"/>
                      <a:pt x="11" y="11"/>
                    </a:cubicBezTo>
                    <a:cubicBezTo>
                      <a:pt x="11" y="11"/>
                      <a:pt x="10" y="11"/>
                      <a:pt x="9" y="12"/>
                    </a:cubicBezTo>
                    <a:cubicBezTo>
                      <a:pt x="8" y="12"/>
                      <a:pt x="6" y="13"/>
                      <a:pt x="5" y="13"/>
                    </a:cubicBezTo>
                    <a:cubicBezTo>
                      <a:pt x="3" y="13"/>
                      <a:pt x="2" y="14"/>
                      <a:pt x="0" y="14"/>
                    </a:cubicBezTo>
                    <a:cubicBezTo>
                      <a:pt x="3" y="13"/>
                      <a:pt x="6" y="13"/>
                      <a:pt x="9" y="12"/>
                    </a:cubicBezTo>
                    <a:cubicBezTo>
                      <a:pt x="10" y="12"/>
                      <a:pt x="11" y="12"/>
                      <a:pt x="12" y="11"/>
                    </a:cubicBezTo>
                    <a:cubicBezTo>
                      <a:pt x="12" y="11"/>
                      <a:pt x="13" y="11"/>
                      <a:pt x="14" y="10"/>
                    </a:cubicBezTo>
                    <a:cubicBezTo>
                      <a:pt x="15" y="10"/>
                      <a:pt x="17" y="9"/>
                      <a:pt x="18" y="8"/>
                    </a:cubicBezTo>
                    <a:cubicBezTo>
                      <a:pt x="19" y="8"/>
                      <a:pt x="21" y="7"/>
                      <a:pt x="22" y="7"/>
                    </a:cubicBezTo>
                    <a:cubicBezTo>
                      <a:pt x="23" y="6"/>
                      <a:pt x="23" y="6"/>
                      <a:pt x="24" y="6"/>
                    </a:cubicBezTo>
                    <a:cubicBezTo>
                      <a:pt x="25" y="6"/>
                      <a:pt x="26" y="6"/>
                      <a:pt x="26" y="6"/>
                    </a:cubicBezTo>
                    <a:cubicBezTo>
                      <a:pt x="27" y="5"/>
                      <a:pt x="28" y="5"/>
                      <a:pt x="29" y="5"/>
                    </a:cubicBezTo>
                    <a:cubicBezTo>
                      <a:pt x="29" y="6"/>
                      <a:pt x="30" y="6"/>
                      <a:pt x="30" y="6"/>
                    </a:cubicBezTo>
                    <a:cubicBezTo>
                      <a:pt x="29" y="6"/>
                      <a:pt x="29" y="6"/>
                      <a:pt x="28" y="7"/>
                    </a:cubicBezTo>
                    <a:cubicBezTo>
                      <a:pt x="27" y="7"/>
                      <a:pt x="27" y="7"/>
                      <a:pt x="26" y="7"/>
                    </a:cubicBezTo>
                    <a:cubicBezTo>
                      <a:pt x="26" y="7"/>
                      <a:pt x="25" y="8"/>
                      <a:pt x="25" y="8"/>
                    </a:cubicBezTo>
                    <a:cubicBezTo>
                      <a:pt x="24" y="9"/>
                      <a:pt x="23" y="9"/>
                      <a:pt x="22" y="10"/>
                    </a:cubicBezTo>
                    <a:cubicBezTo>
                      <a:pt x="21" y="11"/>
                      <a:pt x="21" y="12"/>
                      <a:pt x="20" y="12"/>
                    </a:cubicBezTo>
                    <a:cubicBezTo>
                      <a:pt x="19" y="13"/>
                      <a:pt x="18" y="14"/>
                      <a:pt x="17" y="14"/>
                    </a:cubicBezTo>
                    <a:cubicBezTo>
                      <a:pt x="16" y="15"/>
                      <a:pt x="15" y="15"/>
                      <a:pt x="14" y="16"/>
                    </a:cubicBezTo>
                    <a:cubicBezTo>
                      <a:pt x="13" y="16"/>
                      <a:pt x="12" y="16"/>
                      <a:pt x="11" y="17"/>
                    </a:cubicBezTo>
                    <a:cubicBezTo>
                      <a:pt x="13" y="16"/>
                      <a:pt x="15" y="16"/>
                      <a:pt x="17" y="14"/>
                    </a:cubicBezTo>
                    <a:cubicBezTo>
                      <a:pt x="18" y="14"/>
                      <a:pt x="19" y="13"/>
                      <a:pt x="20" y="13"/>
                    </a:cubicBezTo>
                    <a:cubicBezTo>
                      <a:pt x="21" y="12"/>
                      <a:pt x="22" y="11"/>
                      <a:pt x="23" y="11"/>
                    </a:cubicBezTo>
                    <a:cubicBezTo>
                      <a:pt x="23" y="10"/>
                      <a:pt x="24" y="9"/>
                      <a:pt x="25" y="9"/>
                    </a:cubicBezTo>
                    <a:cubicBezTo>
                      <a:pt x="26" y="8"/>
                      <a:pt x="26" y="8"/>
                      <a:pt x="27" y="8"/>
                    </a:cubicBezTo>
                    <a:cubicBezTo>
                      <a:pt x="27" y="8"/>
                      <a:pt x="28" y="7"/>
                      <a:pt x="28" y="7"/>
                    </a:cubicBezTo>
                    <a:cubicBezTo>
                      <a:pt x="29" y="7"/>
                      <a:pt x="30" y="6"/>
                      <a:pt x="31" y="6"/>
                    </a:cubicBezTo>
                    <a:cubicBezTo>
                      <a:pt x="32" y="6"/>
                      <a:pt x="32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2" y="7"/>
                      <a:pt x="31" y="8"/>
                    </a:cubicBezTo>
                    <a:cubicBezTo>
                      <a:pt x="31" y="9"/>
                      <a:pt x="31" y="9"/>
                      <a:pt x="30" y="10"/>
                    </a:cubicBezTo>
                    <a:cubicBezTo>
                      <a:pt x="30" y="11"/>
                      <a:pt x="29" y="12"/>
                      <a:pt x="29" y="12"/>
                    </a:cubicBezTo>
                    <a:cubicBezTo>
                      <a:pt x="28" y="14"/>
                      <a:pt x="27" y="15"/>
                      <a:pt x="26" y="16"/>
                    </a:cubicBezTo>
                    <a:cubicBezTo>
                      <a:pt x="26" y="17"/>
                      <a:pt x="25" y="17"/>
                      <a:pt x="25" y="17"/>
                    </a:cubicBezTo>
                    <a:cubicBezTo>
                      <a:pt x="24" y="18"/>
                      <a:pt x="23" y="18"/>
                      <a:pt x="23" y="19"/>
                    </a:cubicBezTo>
                    <a:cubicBezTo>
                      <a:pt x="24" y="18"/>
                      <a:pt x="25" y="17"/>
                      <a:pt x="27" y="16"/>
                    </a:cubicBezTo>
                    <a:cubicBezTo>
                      <a:pt x="27" y="16"/>
                      <a:pt x="28" y="15"/>
                      <a:pt x="28" y="15"/>
                    </a:cubicBezTo>
                    <a:cubicBezTo>
                      <a:pt x="28" y="14"/>
                      <a:pt x="29" y="14"/>
                      <a:pt x="29" y="14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30" y="13"/>
                    </a:cubicBezTo>
                    <a:cubicBezTo>
                      <a:pt x="30" y="11"/>
                      <a:pt x="31" y="10"/>
                      <a:pt x="32" y="9"/>
                    </a:cubicBezTo>
                    <a:cubicBezTo>
                      <a:pt x="32" y="8"/>
                      <a:pt x="33" y="7"/>
                      <a:pt x="33" y="7"/>
                    </a:cubicBezTo>
                    <a:cubicBezTo>
                      <a:pt x="34" y="6"/>
                      <a:pt x="34" y="6"/>
                      <a:pt x="35" y="5"/>
                    </a:cubicBezTo>
                    <a:cubicBezTo>
                      <a:pt x="35" y="5"/>
                      <a:pt x="35" y="5"/>
                      <a:pt x="36" y="5"/>
                    </a:cubicBezTo>
                    <a:cubicBezTo>
                      <a:pt x="36" y="5"/>
                      <a:pt x="36" y="5"/>
                      <a:pt x="36" y="4"/>
                    </a:cubicBezTo>
                    <a:cubicBezTo>
                      <a:pt x="36" y="4"/>
                      <a:pt x="36" y="4"/>
                      <a:pt x="35" y="4"/>
                    </a:cubicBezTo>
                    <a:cubicBezTo>
                      <a:pt x="35" y="4"/>
                      <a:pt x="34" y="4"/>
                      <a:pt x="33" y="4"/>
                    </a:cubicBezTo>
                    <a:cubicBezTo>
                      <a:pt x="33" y="4"/>
                      <a:pt x="32" y="5"/>
                      <a:pt x="32" y="5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1" y="4"/>
                      <a:pt x="31" y="4"/>
                      <a:pt x="31" y="3"/>
                    </a:cubicBezTo>
                    <a:cubicBezTo>
                      <a:pt x="31" y="3"/>
                      <a:pt x="31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2"/>
                      <a:pt x="29" y="2"/>
                      <a:pt x="29" y="2"/>
                    </a:cubicBezTo>
                    <a:cubicBezTo>
                      <a:pt x="28" y="1"/>
                      <a:pt x="28" y="1"/>
                      <a:pt x="27" y="1"/>
                    </a:cubicBezTo>
                    <a:cubicBezTo>
                      <a:pt x="27" y="0"/>
                      <a:pt x="26" y="0"/>
                      <a:pt x="26" y="0"/>
                    </a:cubicBezTo>
                    <a:cubicBezTo>
                      <a:pt x="26" y="0"/>
                      <a:pt x="25" y="0"/>
                      <a:pt x="25" y="0"/>
                    </a:cubicBezTo>
                    <a:cubicBezTo>
                      <a:pt x="25" y="0"/>
                      <a:pt x="26" y="0"/>
                      <a:pt x="26" y="0"/>
                    </a:cubicBezTo>
                    <a:cubicBezTo>
                      <a:pt x="26" y="0"/>
                      <a:pt x="27" y="1"/>
                      <a:pt x="27" y="1"/>
                    </a:cubicBezTo>
                    <a:cubicBezTo>
                      <a:pt x="28" y="1"/>
                      <a:pt x="28" y="2"/>
                      <a:pt x="29" y="2"/>
                    </a:cubicBezTo>
                    <a:cubicBezTo>
                      <a:pt x="29" y="3"/>
                      <a:pt x="29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1" y="4"/>
                      <a:pt x="31" y="5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5" y="4"/>
                      <a:pt x="24" y="4"/>
                      <a:pt x="23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1" y="3"/>
                      <a:pt x="21" y="3"/>
                    </a:cubicBezTo>
                    <a:cubicBezTo>
                      <a:pt x="20" y="3"/>
                      <a:pt x="20" y="3"/>
                      <a:pt x="19" y="3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1"/>
                      <a:pt x="17" y="1"/>
                      <a:pt x="16" y="1"/>
                    </a:cubicBezTo>
                    <a:cubicBezTo>
                      <a:pt x="17" y="2"/>
                      <a:pt x="18" y="2"/>
                      <a:pt x="19" y="3"/>
                    </a:cubicBezTo>
                    <a:cubicBezTo>
                      <a:pt x="20" y="3"/>
                      <a:pt x="20" y="3"/>
                      <a:pt x="21" y="3"/>
                    </a:cubicBezTo>
                    <a:close/>
                    <a:moveTo>
                      <a:pt x="17" y="8"/>
                    </a:move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03" name="Freeform 2248"/>
              <p:cNvSpPr/>
              <p:nvPr/>
            </p:nvSpPr>
            <p:spPr>
              <a:xfrm>
                <a:off x="6191216" y="5141942"/>
                <a:ext cx="65088" cy="123826"/>
              </a:xfrm>
              <a:custGeom>
                <a:avLst/>
                <a:gdLst>
                  <a:gd name="txL" fmla="*/ 0 w 17"/>
                  <a:gd name="txT" fmla="*/ 0 h 33"/>
                  <a:gd name="txR" fmla="*/ 17 w 17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33">
                    <a:moveTo>
                      <a:pt x="17" y="21"/>
                    </a:moveTo>
                    <a:cubicBezTo>
                      <a:pt x="17" y="21"/>
                      <a:pt x="17" y="20"/>
                      <a:pt x="16" y="20"/>
                    </a:cubicBezTo>
                    <a:cubicBezTo>
                      <a:pt x="15" y="18"/>
                      <a:pt x="14" y="16"/>
                      <a:pt x="12" y="14"/>
                    </a:cubicBezTo>
                    <a:cubicBezTo>
                      <a:pt x="10" y="12"/>
                      <a:pt x="7" y="10"/>
                      <a:pt x="5" y="8"/>
                    </a:cubicBezTo>
                    <a:cubicBezTo>
                      <a:pt x="3" y="6"/>
                      <a:pt x="2" y="5"/>
                      <a:pt x="2" y="3"/>
                    </a:cubicBezTo>
                    <a:cubicBezTo>
                      <a:pt x="1" y="2"/>
                      <a:pt x="0" y="0"/>
                      <a:pt x="0" y="0"/>
                    </a:cubicBezTo>
                    <a:cubicBezTo>
                      <a:pt x="1" y="2"/>
                      <a:pt x="1" y="4"/>
                      <a:pt x="1" y="5"/>
                    </a:cubicBezTo>
                    <a:cubicBezTo>
                      <a:pt x="3" y="11"/>
                      <a:pt x="7" y="15"/>
                      <a:pt x="10" y="20"/>
                    </a:cubicBezTo>
                    <a:cubicBezTo>
                      <a:pt x="12" y="22"/>
                      <a:pt x="13" y="24"/>
                      <a:pt x="14" y="27"/>
                    </a:cubicBezTo>
                    <a:cubicBezTo>
                      <a:pt x="15" y="29"/>
                      <a:pt x="16" y="31"/>
                      <a:pt x="17" y="32"/>
                    </a:cubicBezTo>
                    <a:cubicBezTo>
                      <a:pt x="17" y="32"/>
                      <a:pt x="17" y="32"/>
                      <a:pt x="17" y="33"/>
                    </a:cubicBezTo>
                    <a:cubicBezTo>
                      <a:pt x="16" y="29"/>
                      <a:pt x="17" y="25"/>
                      <a:pt x="17" y="2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04" name="Picture 2249"/>
              <p:cNvPicPr>
                <a:picLocks noChangeAspect="1"/>
              </p:cNvPicPr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6175341" y="5124480"/>
                <a:ext cx="101601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05" name="Picture 2250"/>
              <p:cNvPicPr>
                <a:picLocks noChangeAspect="1"/>
              </p:cNvPicPr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6149941" y="5121305"/>
                <a:ext cx="123826" cy="1571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06" name="Freeform 2251"/>
              <p:cNvSpPr/>
              <p:nvPr/>
            </p:nvSpPr>
            <p:spPr>
              <a:xfrm>
                <a:off x="6199154" y="5191155"/>
                <a:ext cx="33338" cy="55563"/>
              </a:xfrm>
              <a:custGeom>
                <a:avLst/>
                <a:gdLst>
                  <a:gd name="txL" fmla="*/ 0 w 9"/>
                  <a:gd name="txT" fmla="*/ 0 h 15"/>
                  <a:gd name="txR" fmla="*/ 9 w 9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" h="15">
                    <a:moveTo>
                      <a:pt x="7" y="7"/>
                    </a:moveTo>
                    <a:cubicBezTo>
                      <a:pt x="6" y="4"/>
                      <a:pt x="5" y="2"/>
                      <a:pt x="3" y="0"/>
                    </a:cubicBezTo>
                    <a:cubicBezTo>
                      <a:pt x="3" y="1"/>
                      <a:pt x="4" y="3"/>
                      <a:pt x="4" y="4"/>
                    </a:cubicBezTo>
                    <a:cubicBezTo>
                      <a:pt x="5" y="6"/>
                      <a:pt x="3" y="7"/>
                      <a:pt x="2" y="8"/>
                    </a:cubicBezTo>
                    <a:cubicBezTo>
                      <a:pt x="2" y="9"/>
                      <a:pt x="1" y="10"/>
                      <a:pt x="0" y="11"/>
                    </a:cubicBezTo>
                    <a:cubicBezTo>
                      <a:pt x="3" y="12"/>
                      <a:pt x="6" y="14"/>
                      <a:pt x="8" y="15"/>
                    </a:cubicBezTo>
                    <a:cubicBezTo>
                      <a:pt x="9" y="12"/>
                      <a:pt x="8" y="9"/>
                      <a:pt x="7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07" name="Freeform 2252"/>
              <p:cNvSpPr/>
              <p:nvPr/>
            </p:nvSpPr>
            <p:spPr>
              <a:xfrm>
                <a:off x="6161053" y="5081617"/>
                <a:ext cx="95251" cy="98426"/>
              </a:xfrm>
              <a:custGeom>
                <a:avLst/>
                <a:gdLst>
                  <a:gd name="txL" fmla="*/ 0 w 25"/>
                  <a:gd name="txT" fmla="*/ 0 h 26"/>
                  <a:gd name="txR" fmla="*/ 25 w 25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26">
                    <a:moveTo>
                      <a:pt x="8" y="16"/>
                    </a:moveTo>
                    <a:cubicBezTo>
                      <a:pt x="9" y="16"/>
                      <a:pt x="11" y="17"/>
                      <a:pt x="12" y="18"/>
                    </a:cubicBezTo>
                    <a:cubicBezTo>
                      <a:pt x="13" y="19"/>
                      <a:pt x="15" y="19"/>
                      <a:pt x="17" y="19"/>
                    </a:cubicBezTo>
                    <a:cubicBezTo>
                      <a:pt x="20" y="21"/>
                      <a:pt x="23" y="22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4" y="22"/>
                      <a:pt x="21" y="18"/>
                      <a:pt x="18" y="16"/>
                    </a:cubicBezTo>
                    <a:cubicBezTo>
                      <a:pt x="16" y="14"/>
                      <a:pt x="11" y="12"/>
                      <a:pt x="7" y="14"/>
                    </a:cubicBezTo>
                    <a:cubicBezTo>
                      <a:pt x="5" y="12"/>
                      <a:pt x="5" y="10"/>
                      <a:pt x="5" y="8"/>
                    </a:cubicBezTo>
                    <a:cubicBezTo>
                      <a:pt x="4" y="6"/>
                      <a:pt x="4" y="4"/>
                      <a:pt x="3" y="3"/>
                    </a:cubicBezTo>
                    <a:cubicBezTo>
                      <a:pt x="3" y="2"/>
                      <a:pt x="2" y="1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4" y="5"/>
                      <a:pt x="4" y="6"/>
                      <a:pt x="4" y="8"/>
                    </a:cubicBezTo>
                    <a:cubicBezTo>
                      <a:pt x="5" y="10"/>
                      <a:pt x="5" y="13"/>
                      <a:pt x="7" y="14"/>
                    </a:cubicBezTo>
                    <a:cubicBezTo>
                      <a:pt x="7" y="15"/>
                      <a:pt x="7" y="15"/>
                      <a:pt x="8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08" name="Freeform 2253"/>
              <p:cNvSpPr>
                <a:spLocks noEditPoints="1"/>
              </p:cNvSpPr>
              <p:nvPr/>
            </p:nvSpPr>
            <p:spPr>
              <a:xfrm>
                <a:off x="6180104" y="5134005"/>
                <a:ext cx="76200" cy="123826"/>
              </a:xfrm>
              <a:custGeom>
                <a:avLst/>
                <a:gdLst>
                  <a:gd name="txL" fmla="*/ 0 w 20"/>
                  <a:gd name="txT" fmla="*/ 0 h 33"/>
                  <a:gd name="txR" fmla="*/ 20 w 20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33">
                    <a:moveTo>
                      <a:pt x="4" y="15"/>
                    </a:moveTo>
                    <a:cubicBezTo>
                      <a:pt x="5" y="15"/>
                      <a:pt x="5" y="15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2"/>
                      <a:pt x="5" y="11"/>
                      <a:pt x="4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13"/>
                      <a:pt x="6" y="13"/>
                      <a:pt x="6" y="14"/>
                    </a:cubicBezTo>
                    <a:cubicBezTo>
                      <a:pt x="7" y="15"/>
                      <a:pt x="7" y="15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7"/>
                      <a:pt x="8" y="17"/>
                      <a:pt x="9" y="17"/>
                    </a:cubicBezTo>
                    <a:cubicBezTo>
                      <a:pt x="9" y="18"/>
                      <a:pt x="9" y="18"/>
                      <a:pt x="9" y="19"/>
                    </a:cubicBezTo>
                    <a:cubicBezTo>
                      <a:pt x="9" y="19"/>
                      <a:pt x="9" y="19"/>
                      <a:pt x="9" y="20"/>
                    </a:cubicBezTo>
                    <a:cubicBezTo>
                      <a:pt x="9" y="20"/>
                      <a:pt x="8" y="21"/>
                      <a:pt x="8" y="21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7" y="23"/>
                      <a:pt x="7" y="23"/>
                      <a:pt x="7" y="24"/>
                    </a:cubicBezTo>
                    <a:cubicBezTo>
                      <a:pt x="6" y="24"/>
                      <a:pt x="6" y="24"/>
                      <a:pt x="6" y="25"/>
                    </a:cubicBezTo>
                    <a:cubicBezTo>
                      <a:pt x="7" y="24"/>
                      <a:pt x="7" y="23"/>
                      <a:pt x="8" y="23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0"/>
                    </a:cubicBezTo>
                    <a:cubicBezTo>
                      <a:pt x="10" y="20"/>
                      <a:pt x="10" y="19"/>
                      <a:pt x="10" y="19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1" y="19"/>
                    </a:cubicBezTo>
                    <a:cubicBezTo>
                      <a:pt x="11" y="20"/>
                      <a:pt x="11" y="20"/>
                      <a:pt x="11" y="21"/>
                    </a:cubicBezTo>
                    <a:cubicBezTo>
                      <a:pt x="12" y="21"/>
                      <a:pt x="12" y="22"/>
                      <a:pt x="12" y="23"/>
                    </a:cubicBezTo>
                    <a:cubicBezTo>
                      <a:pt x="13" y="24"/>
                      <a:pt x="13" y="24"/>
                      <a:pt x="13" y="25"/>
                    </a:cubicBezTo>
                    <a:cubicBezTo>
                      <a:pt x="13" y="25"/>
                      <a:pt x="13" y="26"/>
                      <a:pt x="13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4" y="28"/>
                      <a:pt x="14" y="29"/>
                      <a:pt x="14" y="29"/>
                    </a:cubicBezTo>
                    <a:cubicBezTo>
                      <a:pt x="14" y="28"/>
                      <a:pt x="14" y="27"/>
                      <a:pt x="14" y="26"/>
                    </a:cubicBezTo>
                    <a:cubicBezTo>
                      <a:pt x="13" y="25"/>
                      <a:pt x="13" y="24"/>
                      <a:pt x="13" y="23"/>
                    </a:cubicBezTo>
                    <a:cubicBezTo>
                      <a:pt x="13" y="22"/>
                      <a:pt x="13" y="22"/>
                      <a:pt x="12" y="21"/>
                    </a:cubicBezTo>
                    <a:cubicBezTo>
                      <a:pt x="13" y="22"/>
                      <a:pt x="13" y="22"/>
                      <a:pt x="14" y="23"/>
                    </a:cubicBezTo>
                    <a:cubicBezTo>
                      <a:pt x="14" y="24"/>
                      <a:pt x="15" y="24"/>
                      <a:pt x="15" y="25"/>
                    </a:cubicBezTo>
                    <a:cubicBezTo>
                      <a:pt x="16" y="26"/>
                      <a:pt x="16" y="28"/>
                      <a:pt x="17" y="29"/>
                    </a:cubicBezTo>
                    <a:cubicBezTo>
                      <a:pt x="18" y="30"/>
                      <a:pt x="18" y="32"/>
                      <a:pt x="19" y="33"/>
                    </a:cubicBezTo>
                    <a:cubicBezTo>
                      <a:pt x="18" y="30"/>
                      <a:pt x="17" y="27"/>
                      <a:pt x="15" y="25"/>
                    </a:cubicBezTo>
                    <a:cubicBezTo>
                      <a:pt x="15" y="24"/>
                      <a:pt x="15" y="23"/>
                      <a:pt x="14" y="23"/>
                    </a:cubicBezTo>
                    <a:cubicBezTo>
                      <a:pt x="14" y="22"/>
                      <a:pt x="13" y="21"/>
                      <a:pt x="13" y="21"/>
                    </a:cubicBezTo>
                    <a:cubicBezTo>
                      <a:pt x="12" y="20"/>
                      <a:pt x="11" y="18"/>
                      <a:pt x="10" y="17"/>
                    </a:cubicBezTo>
                    <a:cubicBezTo>
                      <a:pt x="9" y="16"/>
                      <a:pt x="8" y="15"/>
                      <a:pt x="7" y="13"/>
                    </a:cubicBezTo>
                    <a:cubicBezTo>
                      <a:pt x="7" y="13"/>
                      <a:pt x="6" y="12"/>
                      <a:pt x="6" y="11"/>
                    </a:cubicBezTo>
                    <a:cubicBezTo>
                      <a:pt x="6" y="11"/>
                      <a:pt x="6" y="10"/>
                      <a:pt x="5" y="9"/>
                    </a:cubicBezTo>
                    <a:cubicBezTo>
                      <a:pt x="5" y="9"/>
                      <a:pt x="5" y="8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5" y="6"/>
                      <a:pt x="5" y="7"/>
                      <a:pt x="6" y="8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7" y="10"/>
                      <a:pt x="8" y="10"/>
                      <a:pt x="8" y="10"/>
                    </a:cubicBezTo>
                    <a:cubicBezTo>
                      <a:pt x="9" y="11"/>
                      <a:pt x="10" y="12"/>
                      <a:pt x="11" y="13"/>
                    </a:cubicBezTo>
                    <a:cubicBezTo>
                      <a:pt x="12" y="13"/>
                      <a:pt x="12" y="14"/>
                      <a:pt x="13" y="15"/>
                    </a:cubicBezTo>
                    <a:cubicBezTo>
                      <a:pt x="14" y="15"/>
                      <a:pt x="15" y="16"/>
                      <a:pt x="16" y="17"/>
                    </a:cubicBezTo>
                    <a:cubicBezTo>
                      <a:pt x="17" y="18"/>
                      <a:pt x="17" y="18"/>
                      <a:pt x="18" y="19"/>
                    </a:cubicBezTo>
                    <a:cubicBezTo>
                      <a:pt x="18" y="20"/>
                      <a:pt x="19" y="21"/>
                      <a:pt x="20" y="22"/>
                    </a:cubicBezTo>
                    <a:cubicBezTo>
                      <a:pt x="19" y="20"/>
                      <a:pt x="17" y="18"/>
                      <a:pt x="16" y="17"/>
                    </a:cubicBezTo>
                    <a:cubicBezTo>
                      <a:pt x="15" y="16"/>
                      <a:pt x="14" y="15"/>
                      <a:pt x="14" y="14"/>
                    </a:cubicBezTo>
                    <a:cubicBezTo>
                      <a:pt x="13" y="13"/>
                      <a:pt x="12" y="13"/>
                      <a:pt x="11" y="12"/>
                    </a:cubicBezTo>
                    <a:cubicBezTo>
                      <a:pt x="10" y="11"/>
                      <a:pt x="9" y="11"/>
                      <a:pt x="9" y="10"/>
                    </a:cubicBezTo>
                    <a:cubicBezTo>
                      <a:pt x="8" y="10"/>
                      <a:pt x="8" y="9"/>
                      <a:pt x="8" y="9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6" y="6"/>
                      <a:pt x="5" y="6"/>
                      <a:pt x="5" y="5"/>
                    </a:cubicBezTo>
                    <a:cubicBezTo>
                      <a:pt x="5" y="4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7" y="4"/>
                      <a:pt x="8" y="5"/>
                      <a:pt x="9" y="5"/>
                    </a:cubicBezTo>
                    <a:cubicBezTo>
                      <a:pt x="10" y="5"/>
                      <a:pt x="11" y="5"/>
                      <a:pt x="11" y="5"/>
                    </a:cubicBezTo>
                    <a:cubicBezTo>
                      <a:pt x="13" y="6"/>
                      <a:pt x="14" y="6"/>
                      <a:pt x="15" y="7"/>
                    </a:cubicBezTo>
                    <a:cubicBezTo>
                      <a:pt x="16" y="8"/>
                      <a:pt x="17" y="8"/>
                      <a:pt x="17" y="9"/>
                    </a:cubicBezTo>
                    <a:cubicBezTo>
                      <a:pt x="18" y="9"/>
                      <a:pt x="18" y="10"/>
                      <a:pt x="19" y="10"/>
                    </a:cubicBezTo>
                    <a:cubicBezTo>
                      <a:pt x="18" y="9"/>
                      <a:pt x="17" y="8"/>
                      <a:pt x="16" y="7"/>
                    </a:cubicBezTo>
                    <a:cubicBezTo>
                      <a:pt x="15" y="6"/>
                      <a:pt x="14" y="6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1" y="5"/>
                    </a:cubicBezTo>
                    <a:cubicBezTo>
                      <a:pt x="10" y="4"/>
                      <a:pt x="8" y="4"/>
                      <a:pt x="7" y="3"/>
                    </a:cubicBezTo>
                    <a:cubicBezTo>
                      <a:pt x="6" y="3"/>
                      <a:pt x="6" y="3"/>
                      <a:pt x="5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5"/>
                      <a:pt x="3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1" y="9"/>
                      <a:pt x="0" y="10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0" y="11"/>
                      <a:pt x="0" y="12"/>
                      <a:pt x="0" y="12"/>
                    </a:cubicBezTo>
                    <a:cubicBezTo>
                      <a:pt x="0" y="12"/>
                      <a:pt x="0" y="11"/>
                      <a:pt x="0" y="11"/>
                    </a:cubicBezTo>
                    <a:cubicBezTo>
                      <a:pt x="0" y="11"/>
                      <a:pt x="0" y="10"/>
                      <a:pt x="1" y="10"/>
                    </a:cubicBezTo>
                    <a:cubicBezTo>
                      <a:pt x="1" y="9"/>
                      <a:pt x="1" y="9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5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1"/>
                      <a:pt x="4" y="12"/>
                      <a:pt x="4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6"/>
                      <a:pt x="4" y="16"/>
                      <a:pt x="4" y="17"/>
                    </a:cubicBezTo>
                    <a:cubicBezTo>
                      <a:pt x="4" y="18"/>
                      <a:pt x="4" y="18"/>
                      <a:pt x="3" y="19"/>
                    </a:cubicBezTo>
                    <a:cubicBezTo>
                      <a:pt x="3" y="19"/>
                      <a:pt x="3" y="20"/>
                      <a:pt x="3" y="21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4" y="17"/>
                      <a:pt x="4" y="16"/>
                      <a:pt x="4" y="15"/>
                    </a:cubicBezTo>
                    <a:close/>
                    <a:moveTo>
                      <a:pt x="10" y="18"/>
                    </a:move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09" name="Freeform 2254"/>
              <p:cNvSpPr/>
              <p:nvPr/>
            </p:nvSpPr>
            <p:spPr>
              <a:xfrm>
                <a:off x="5861014" y="4949854"/>
                <a:ext cx="123826" cy="79376"/>
              </a:xfrm>
              <a:custGeom>
                <a:avLst/>
                <a:gdLst>
                  <a:gd name="txL" fmla="*/ 0 w 33"/>
                  <a:gd name="txT" fmla="*/ 0 h 21"/>
                  <a:gd name="txR" fmla="*/ 33 w 33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21">
                    <a:moveTo>
                      <a:pt x="12" y="21"/>
                    </a:moveTo>
                    <a:cubicBezTo>
                      <a:pt x="12" y="20"/>
                      <a:pt x="13" y="20"/>
                      <a:pt x="13" y="20"/>
                    </a:cubicBezTo>
                    <a:cubicBezTo>
                      <a:pt x="15" y="18"/>
                      <a:pt x="17" y="17"/>
                      <a:pt x="18" y="15"/>
                    </a:cubicBezTo>
                    <a:cubicBezTo>
                      <a:pt x="21" y="12"/>
                      <a:pt x="22" y="9"/>
                      <a:pt x="25" y="7"/>
                    </a:cubicBezTo>
                    <a:cubicBezTo>
                      <a:pt x="26" y="5"/>
                      <a:pt x="28" y="4"/>
                      <a:pt x="30" y="3"/>
                    </a:cubicBezTo>
                    <a:cubicBezTo>
                      <a:pt x="31" y="2"/>
                      <a:pt x="32" y="1"/>
                      <a:pt x="33" y="0"/>
                    </a:cubicBezTo>
                    <a:cubicBezTo>
                      <a:pt x="31" y="1"/>
                      <a:pt x="28" y="2"/>
                      <a:pt x="27" y="3"/>
                    </a:cubicBezTo>
                    <a:cubicBezTo>
                      <a:pt x="21" y="5"/>
                      <a:pt x="17" y="10"/>
                      <a:pt x="12" y="13"/>
                    </a:cubicBezTo>
                    <a:cubicBezTo>
                      <a:pt x="10" y="15"/>
                      <a:pt x="8" y="16"/>
                      <a:pt x="6" y="18"/>
                    </a:cubicBezTo>
                    <a:cubicBezTo>
                      <a:pt x="4" y="19"/>
                      <a:pt x="2" y="20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4" y="20"/>
                      <a:pt x="8" y="21"/>
                      <a:pt x="12" y="2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10" name="Picture 2255"/>
              <p:cNvPicPr>
                <a:picLocks noChangeAspect="1"/>
              </p:cNvPicPr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5889589" y="4930803"/>
                <a:ext cx="112713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11" name="Freeform 2257"/>
              <p:cNvSpPr/>
              <p:nvPr/>
            </p:nvSpPr>
            <p:spPr>
              <a:xfrm>
                <a:off x="5876889" y="4968904"/>
                <a:ext cx="55563" cy="38100"/>
              </a:xfrm>
              <a:custGeom>
                <a:avLst/>
                <a:gdLst>
                  <a:gd name="txL" fmla="*/ 0 w 15"/>
                  <a:gd name="txT" fmla="*/ 0 h 10"/>
                  <a:gd name="txR" fmla="*/ 15 w 15"/>
                  <a:gd name="txB" fmla="*/ 10 h 1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10">
                    <a:moveTo>
                      <a:pt x="9" y="7"/>
                    </a:moveTo>
                    <a:cubicBezTo>
                      <a:pt x="11" y="6"/>
                      <a:pt x="13" y="4"/>
                      <a:pt x="15" y="2"/>
                    </a:cubicBezTo>
                    <a:cubicBezTo>
                      <a:pt x="14" y="3"/>
                      <a:pt x="13" y="4"/>
                      <a:pt x="11" y="4"/>
                    </a:cubicBezTo>
                    <a:cubicBezTo>
                      <a:pt x="10" y="4"/>
                      <a:pt x="8" y="3"/>
                      <a:pt x="7" y="2"/>
                    </a:cubicBezTo>
                    <a:cubicBezTo>
                      <a:pt x="6" y="2"/>
                      <a:pt x="5" y="1"/>
                      <a:pt x="4" y="0"/>
                    </a:cubicBezTo>
                    <a:cubicBezTo>
                      <a:pt x="2" y="3"/>
                      <a:pt x="1" y="6"/>
                      <a:pt x="0" y="9"/>
                    </a:cubicBezTo>
                    <a:cubicBezTo>
                      <a:pt x="3" y="10"/>
                      <a:pt x="6" y="8"/>
                      <a:pt x="9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12" name="Freeform 2258"/>
              <p:cNvSpPr/>
              <p:nvPr/>
            </p:nvSpPr>
            <p:spPr>
              <a:xfrm>
                <a:off x="5951502" y="4916516"/>
                <a:ext cx="93663" cy="104776"/>
              </a:xfrm>
              <a:custGeom>
                <a:avLst/>
                <a:gdLst>
                  <a:gd name="txL" fmla="*/ 0 w 25"/>
                  <a:gd name="txT" fmla="*/ 0 h 28"/>
                  <a:gd name="txR" fmla="*/ 25 w 25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28">
                    <a:moveTo>
                      <a:pt x="9" y="9"/>
                    </a:moveTo>
                    <a:cubicBezTo>
                      <a:pt x="8" y="11"/>
                      <a:pt x="8" y="13"/>
                      <a:pt x="7" y="14"/>
                    </a:cubicBezTo>
                    <a:cubicBezTo>
                      <a:pt x="6" y="15"/>
                      <a:pt x="6" y="17"/>
                      <a:pt x="6" y="19"/>
                    </a:cubicBezTo>
                    <a:cubicBezTo>
                      <a:pt x="5" y="23"/>
                      <a:pt x="3" y="26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4" y="27"/>
                      <a:pt x="7" y="24"/>
                      <a:pt x="9" y="20"/>
                    </a:cubicBezTo>
                    <a:cubicBezTo>
                      <a:pt x="11" y="18"/>
                      <a:pt x="13" y="13"/>
                      <a:pt x="11" y="9"/>
                    </a:cubicBezTo>
                    <a:cubicBezTo>
                      <a:pt x="12" y="6"/>
                      <a:pt x="15" y="6"/>
                      <a:pt x="17" y="5"/>
                    </a:cubicBezTo>
                    <a:cubicBezTo>
                      <a:pt x="19" y="5"/>
                      <a:pt x="20" y="5"/>
                      <a:pt x="22" y="4"/>
                    </a:cubicBezTo>
                    <a:cubicBezTo>
                      <a:pt x="23" y="3"/>
                      <a:pt x="24" y="2"/>
                      <a:pt x="25" y="1"/>
                    </a:cubicBezTo>
                    <a:cubicBezTo>
                      <a:pt x="24" y="1"/>
                      <a:pt x="24" y="0"/>
                      <a:pt x="24" y="0"/>
                    </a:cubicBezTo>
                    <a:cubicBezTo>
                      <a:pt x="23" y="1"/>
                      <a:pt x="22" y="2"/>
                      <a:pt x="21" y="3"/>
                    </a:cubicBezTo>
                    <a:cubicBezTo>
                      <a:pt x="20" y="4"/>
                      <a:pt x="18" y="5"/>
                      <a:pt x="16" y="5"/>
                    </a:cubicBezTo>
                    <a:cubicBezTo>
                      <a:pt x="14" y="6"/>
                      <a:pt x="11" y="7"/>
                      <a:pt x="10" y="8"/>
                    </a:cubicBezTo>
                    <a:cubicBezTo>
                      <a:pt x="10" y="9"/>
                      <a:pt x="9" y="9"/>
                      <a:pt x="9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13" name="Freeform 2259"/>
              <p:cNvSpPr>
                <a:spLocks noEditPoints="1"/>
              </p:cNvSpPr>
              <p:nvPr/>
            </p:nvSpPr>
            <p:spPr>
              <a:xfrm>
                <a:off x="5865777" y="4943504"/>
                <a:ext cx="123826" cy="82551"/>
              </a:xfrm>
              <a:custGeom>
                <a:avLst/>
                <a:gdLst>
                  <a:gd name="txL" fmla="*/ 0 w 33"/>
                  <a:gd name="txT" fmla="*/ 0 h 22"/>
                  <a:gd name="txR" fmla="*/ 33 w 33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22">
                    <a:moveTo>
                      <a:pt x="18" y="5"/>
                    </a:moveTo>
                    <a:cubicBezTo>
                      <a:pt x="18" y="5"/>
                      <a:pt x="18" y="5"/>
                      <a:pt x="19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1" y="5"/>
                      <a:pt x="22" y="5"/>
                      <a:pt x="23" y="5"/>
                    </a:cubicBezTo>
                    <a:cubicBezTo>
                      <a:pt x="22" y="5"/>
                      <a:pt x="22" y="6"/>
                      <a:pt x="21" y="6"/>
                    </a:cubicBezTo>
                    <a:cubicBezTo>
                      <a:pt x="20" y="6"/>
                      <a:pt x="20" y="7"/>
                      <a:pt x="19" y="7"/>
                    </a:cubicBezTo>
                    <a:cubicBezTo>
                      <a:pt x="18" y="8"/>
                      <a:pt x="18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10"/>
                      <a:pt x="16" y="10"/>
                      <a:pt x="16" y="10"/>
                    </a:cubicBezTo>
                    <a:cubicBezTo>
                      <a:pt x="15" y="10"/>
                      <a:pt x="15" y="10"/>
                      <a:pt x="15" y="11"/>
                    </a:cubicBezTo>
                    <a:cubicBezTo>
                      <a:pt x="14" y="11"/>
                      <a:pt x="14" y="11"/>
                      <a:pt x="13" y="10"/>
                    </a:cubicBezTo>
                    <a:cubicBezTo>
                      <a:pt x="13" y="10"/>
                      <a:pt x="12" y="10"/>
                      <a:pt x="12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0" y="9"/>
                    </a:cubicBezTo>
                    <a:cubicBezTo>
                      <a:pt x="10" y="9"/>
                      <a:pt x="9" y="9"/>
                      <a:pt x="9" y="9"/>
                    </a:cubicBezTo>
                    <a:cubicBezTo>
                      <a:pt x="9" y="8"/>
                      <a:pt x="8" y="8"/>
                      <a:pt x="8" y="8"/>
                    </a:cubicBezTo>
                    <a:cubicBezTo>
                      <a:pt x="8" y="9"/>
                      <a:pt x="9" y="9"/>
                      <a:pt x="10" y="10"/>
                    </a:cubicBezTo>
                    <a:cubicBezTo>
                      <a:pt x="10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11"/>
                      <a:pt x="12" y="11"/>
                      <a:pt x="13" y="11"/>
                    </a:cubicBezTo>
                    <a:cubicBezTo>
                      <a:pt x="13" y="11"/>
                      <a:pt x="14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4"/>
                      <a:pt x="11" y="14"/>
                      <a:pt x="10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5"/>
                      <a:pt x="8" y="16"/>
                      <a:pt x="7" y="16"/>
                    </a:cubicBezTo>
                    <a:cubicBezTo>
                      <a:pt x="7" y="16"/>
                      <a:pt x="6" y="16"/>
                      <a:pt x="5" y="16"/>
                    </a:cubicBezTo>
                    <a:cubicBezTo>
                      <a:pt x="5" y="16"/>
                      <a:pt x="4" y="16"/>
                      <a:pt x="4" y="16"/>
                    </a:cubicBezTo>
                    <a:cubicBezTo>
                      <a:pt x="5" y="16"/>
                      <a:pt x="6" y="16"/>
                      <a:pt x="7" y="16"/>
                    </a:cubicBezTo>
                    <a:cubicBezTo>
                      <a:pt x="8" y="16"/>
                      <a:pt x="9" y="16"/>
                      <a:pt x="10" y="15"/>
                    </a:cubicBezTo>
                    <a:cubicBezTo>
                      <a:pt x="11" y="15"/>
                      <a:pt x="11" y="15"/>
                      <a:pt x="12" y="14"/>
                    </a:cubicBezTo>
                    <a:cubicBezTo>
                      <a:pt x="11" y="15"/>
                      <a:pt x="11" y="15"/>
                      <a:pt x="10" y="16"/>
                    </a:cubicBezTo>
                    <a:cubicBezTo>
                      <a:pt x="10" y="16"/>
                      <a:pt x="9" y="17"/>
                      <a:pt x="8" y="17"/>
                    </a:cubicBezTo>
                    <a:cubicBezTo>
                      <a:pt x="7" y="18"/>
                      <a:pt x="6" y="19"/>
                      <a:pt x="4" y="20"/>
                    </a:cubicBezTo>
                    <a:cubicBezTo>
                      <a:pt x="3" y="21"/>
                      <a:pt x="2" y="22"/>
                      <a:pt x="0" y="22"/>
                    </a:cubicBezTo>
                    <a:cubicBezTo>
                      <a:pt x="3" y="21"/>
                      <a:pt x="6" y="20"/>
                      <a:pt x="9" y="18"/>
                    </a:cubicBezTo>
                    <a:cubicBezTo>
                      <a:pt x="9" y="17"/>
                      <a:pt x="10" y="17"/>
                      <a:pt x="11" y="16"/>
                    </a:cubicBezTo>
                    <a:cubicBezTo>
                      <a:pt x="11" y="16"/>
                      <a:pt x="12" y="15"/>
                      <a:pt x="13" y="15"/>
                    </a:cubicBezTo>
                    <a:cubicBezTo>
                      <a:pt x="14" y="14"/>
                      <a:pt x="15" y="12"/>
                      <a:pt x="16" y="11"/>
                    </a:cubicBezTo>
                    <a:cubicBezTo>
                      <a:pt x="17" y="10"/>
                      <a:pt x="18" y="9"/>
                      <a:pt x="20" y="8"/>
                    </a:cubicBezTo>
                    <a:cubicBezTo>
                      <a:pt x="20" y="8"/>
                      <a:pt x="21" y="7"/>
                      <a:pt x="22" y="7"/>
                    </a:cubicBezTo>
                    <a:cubicBezTo>
                      <a:pt x="22" y="6"/>
                      <a:pt x="23" y="6"/>
                      <a:pt x="24" y="6"/>
                    </a:cubicBezTo>
                    <a:cubicBezTo>
                      <a:pt x="24" y="5"/>
                      <a:pt x="25" y="5"/>
                      <a:pt x="26" y="5"/>
                    </a:cubicBezTo>
                    <a:cubicBezTo>
                      <a:pt x="27" y="5"/>
                      <a:pt x="27" y="5"/>
                      <a:pt x="28" y="5"/>
                    </a:cubicBezTo>
                    <a:cubicBezTo>
                      <a:pt x="27" y="5"/>
                      <a:pt x="26" y="6"/>
                      <a:pt x="26" y="6"/>
                    </a:cubicBezTo>
                    <a:cubicBezTo>
                      <a:pt x="25" y="7"/>
                      <a:pt x="25" y="7"/>
                      <a:pt x="24" y="7"/>
                    </a:cubicBezTo>
                    <a:cubicBezTo>
                      <a:pt x="24" y="8"/>
                      <a:pt x="23" y="8"/>
                      <a:pt x="23" y="9"/>
                    </a:cubicBezTo>
                    <a:cubicBezTo>
                      <a:pt x="22" y="10"/>
                      <a:pt x="22" y="11"/>
                      <a:pt x="21" y="12"/>
                    </a:cubicBezTo>
                    <a:cubicBezTo>
                      <a:pt x="20" y="13"/>
                      <a:pt x="20" y="14"/>
                      <a:pt x="19" y="15"/>
                    </a:cubicBezTo>
                    <a:cubicBezTo>
                      <a:pt x="19" y="16"/>
                      <a:pt x="18" y="17"/>
                      <a:pt x="17" y="17"/>
                    </a:cubicBezTo>
                    <a:cubicBezTo>
                      <a:pt x="16" y="18"/>
                      <a:pt x="15" y="19"/>
                      <a:pt x="15" y="20"/>
                    </a:cubicBezTo>
                    <a:cubicBezTo>
                      <a:pt x="14" y="21"/>
                      <a:pt x="13" y="21"/>
                      <a:pt x="12" y="22"/>
                    </a:cubicBezTo>
                    <a:cubicBezTo>
                      <a:pt x="14" y="21"/>
                      <a:pt x="16" y="19"/>
                      <a:pt x="17" y="18"/>
                    </a:cubicBezTo>
                    <a:cubicBezTo>
                      <a:pt x="18" y="17"/>
                      <a:pt x="19" y="16"/>
                      <a:pt x="20" y="15"/>
                    </a:cubicBezTo>
                    <a:cubicBezTo>
                      <a:pt x="20" y="14"/>
                      <a:pt x="21" y="13"/>
                      <a:pt x="21" y="12"/>
                    </a:cubicBezTo>
                    <a:cubicBezTo>
                      <a:pt x="22" y="11"/>
                      <a:pt x="23" y="10"/>
                      <a:pt x="23" y="9"/>
                    </a:cubicBezTo>
                    <a:cubicBezTo>
                      <a:pt x="24" y="9"/>
                      <a:pt x="24" y="8"/>
                      <a:pt x="25" y="8"/>
                    </a:cubicBezTo>
                    <a:cubicBezTo>
                      <a:pt x="25" y="8"/>
                      <a:pt x="26" y="7"/>
                      <a:pt x="26" y="7"/>
                    </a:cubicBezTo>
                    <a:cubicBezTo>
                      <a:pt x="27" y="6"/>
                      <a:pt x="28" y="5"/>
                      <a:pt x="29" y="5"/>
                    </a:cubicBezTo>
                    <a:cubicBezTo>
                      <a:pt x="29" y="4"/>
                      <a:pt x="30" y="4"/>
                      <a:pt x="30" y="4"/>
                    </a:cubicBezTo>
                    <a:cubicBezTo>
                      <a:pt x="30" y="4"/>
                      <a:pt x="31" y="4"/>
                      <a:pt x="31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0" y="5"/>
                      <a:pt x="30" y="6"/>
                      <a:pt x="30" y="7"/>
                    </a:cubicBezTo>
                    <a:cubicBezTo>
                      <a:pt x="29" y="8"/>
                      <a:pt x="29" y="8"/>
                      <a:pt x="29" y="9"/>
                    </a:cubicBezTo>
                    <a:cubicBezTo>
                      <a:pt x="29" y="10"/>
                      <a:pt x="29" y="11"/>
                      <a:pt x="29" y="12"/>
                    </a:cubicBezTo>
                    <a:cubicBezTo>
                      <a:pt x="28" y="13"/>
                      <a:pt x="28" y="15"/>
                      <a:pt x="27" y="16"/>
                    </a:cubicBezTo>
                    <a:cubicBezTo>
                      <a:pt x="27" y="17"/>
                      <a:pt x="26" y="18"/>
                      <a:pt x="26" y="18"/>
                    </a:cubicBezTo>
                    <a:cubicBezTo>
                      <a:pt x="25" y="19"/>
                      <a:pt x="25" y="20"/>
                      <a:pt x="24" y="20"/>
                    </a:cubicBezTo>
                    <a:cubicBezTo>
                      <a:pt x="25" y="19"/>
                      <a:pt x="26" y="18"/>
                      <a:pt x="27" y="16"/>
                    </a:cubicBezTo>
                    <a:cubicBezTo>
                      <a:pt x="28" y="16"/>
                      <a:pt x="28" y="15"/>
                      <a:pt x="29" y="14"/>
                    </a:cubicBezTo>
                    <a:cubicBezTo>
                      <a:pt x="29" y="14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0"/>
                      <a:pt x="30" y="9"/>
                      <a:pt x="30" y="7"/>
                    </a:cubicBezTo>
                    <a:cubicBezTo>
                      <a:pt x="31" y="6"/>
                      <a:pt x="31" y="5"/>
                      <a:pt x="31" y="5"/>
                    </a:cubicBezTo>
                    <a:cubicBezTo>
                      <a:pt x="31" y="4"/>
                      <a:pt x="32" y="4"/>
                      <a:pt x="32" y="3"/>
                    </a:cubicBezTo>
                    <a:cubicBezTo>
                      <a:pt x="32" y="3"/>
                      <a:pt x="33" y="3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1"/>
                      <a:pt x="33" y="1"/>
                      <a:pt x="32" y="1"/>
                    </a:cubicBezTo>
                    <a:cubicBezTo>
                      <a:pt x="32" y="2"/>
                      <a:pt x="31" y="2"/>
                      <a:pt x="30" y="2"/>
                    </a:cubicBezTo>
                    <a:cubicBezTo>
                      <a:pt x="30" y="3"/>
                      <a:pt x="29" y="3"/>
                      <a:pt x="29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8" y="3"/>
                      <a:pt x="28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6" y="2"/>
                    </a:cubicBezTo>
                    <a:cubicBezTo>
                      <a:pt x="26" y="1"/>
                      <a:pt x="26" y="1"/>
                      <a:pt x="25" y="1"/>
                    </a:cubicBezTo>
                    <a:cubicBezTo>
                      <a:pt x="24" y="1"/>
                      <a:pt x="24" y="1"/>
                      <a:pt x="23" y="1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21" y="0"/>
                      <a:pt x="21" y="0"/>
                      <a:pt x="22" y="1"/>
                    </a:cubicBezTo>
                    <a:cubicBezTo>
                      <a:pt x="22" y="1"/>
                      <a:pt x="22" y="1"/>
                      <a:pt x="23" y="1"/>
                    </a:cubicBezTo>
                    <a:cubicBezTo>
                      <a:pt x="24" y="1"/>
                      <a:pt x="24" y="1"/>
                      <a:pt x="25" y="2"/>
                    </a:cubicBezTo>
                    <a:cubicBezTo>
                      <a:pt x="25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8" y="3"/>
                      <a:pt x="28" y="3"/>
                    </a:cubicBezTo>
                    <a:cubicBezTo>
                      <a:pt x="27" y="3"/>
                      <a:pt x="27" y="4"/>
                      <a:pt x="27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2" y="4"/>
                      <a:pt x="21" y="5"/>
                      <a:pt x="19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5"/>
                      <a:pt x="16" y="5"/>
                      <a:pt x="16" y="5"/>
                    </a:cubicBezTo>
                    <a:cubicBezTo>
                      <a:pt x="15" y="5"/>
                      <a:pt x="14" y="5"/>
                      <a:pt x="14" y="5"/>
                    </a:cubicBezTo>
                    <a:cubicBezTo>
                      <a:pt x="13" y="5"/>
                      <a:pt x="12" y="4"/>
                      <a:pt x="12" y="4"/>
                    </a:cubicBezTo>
                    <a:cubicBezTo>
                      <a:pt x="13" y="5"/>
                      <a:pt x="14" y="5"/>
                      <a:pt x="16" y="5"/>
                    </a:cubicBezTo>
                    <a:cubicBezTo>
                      <a:pt x="16" y="5"/>
                      <a:pt x="17" y="5"/>
                      <a:pt x="18" y="5"/>
                    </a:cubicBezTo>
                    <a:close/>
                    <a:moveTo>
                      <a:pt x="15" y="11"/>
                    </a:move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14" name="Freeform 2260"/>
              <p:cNvSpPr/>
              <p:nvPr/>
            </p:nvSpPr>
            <p:spPr>
              <a:xfrm>
                <a:off x="5252998" y="5584858"/>
                <a:ext cx="187326" cy="120651"/>
              </a:xfrm>
              <a:custGeom>
                <a:avLst/>
                <a:gdLst>
                  <a:gd name="txL" fmla="*/ 0 w 50"/>
                  <a:gd name="txT" fmla="*/ 0 h 32"/>
                  <a:gd name="txR" fmla="*/ 50 w 50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32">
                    <a:moveTo>
                      <a:pt x="18" y="31"/>
                    </a:moveTo>
                    <a:cubicBezTo>
                      <a:pt x="19" y="31"/>
                      <a:pt x="20" y="30"/>
                      <a:pt x="21" y="30"/>
                    </a:cubicBezTo>
                    <a:cubicBezTo>
                      <a:pt x="24" y="27"/>
                      <a:pt x="26" y="25"/>
                      <a:pt x="28" y="22"/>
                    </a:cubicBezTo>
                    <a:cubicBezTo>
                      <a:pt x="32" y="18"/>
                      <a:pt x="35" y="14"/>
                      <a:pt x="38" y="9"/>
                    </a:cubicBezTo>
                    <a:cubicBezTo>
                      <a:pt x="40" y="7"/>
                      <a:pt x="43" y="5"/>
                      <a:pt x="46" y="3"/>
                    </a:cubicBezTo>
                    <a:cubicBezTo>
                      <a:pt x="47" y="3"/>
                      <a:pt x="49" y="1"/>
                      <a:pt x="50" y="0"/>
                    </a:cubicBezTo>
                    <a:cubicBezTo>
                      <a:pt x="47" y="2"/>
                      <a:pt x="43" y="3"/>
                      <a:pt x="41" y="4"/>
                    </a:cubicBezTo>
                    <a:cubicBezTo>
                      <a:pt x="32" y="7"/>
                      <a:pt x="26" y="14"/>
                      <a:pt x="19" y="20"/>
                    </a:cubicBezTo>
                    <a:cubicBezTo>
                      <a:pt x="16" y="23"/>
                      <a:pt x="12" y="25"/>
                      <a:pt x="9" y="27"/>
                    </a:cubicBezTo>
                    <a:cubicBezTo>
                      <a:pt x="6" y="29"/>
                      <a:pt x="3" y="30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6" y="31"/>
                      <a:pt x="12" y="31"/>
                      <a:pt x="18" y="3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15" name="Freeform 2263"/>
              <p:cNvSpPr/>
              <p:nvPr/>
            </p:nvSpPr>
            <p:spPr>
              <a:xfrm>
                <a:off x="5275223" y="5615021"/>
                <a:ext cx="87313" cy="52388"/>
              </a:xfrm>
              <a:custGeom>
                <a:avLst/>
                <a:gdLst>
                  <a:gd name="txL" fmla="*/ 0 w 23"/>
                  <a:gd name="txT" fmla="*/ 0 h 14"/>
                  <a:gd name="txR" fmla="*/ 23 w 23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14">
                    <a:moveTo>
                      <a:pt x="13" y="10"/>
                    </a:moveTo>
                    <a:cubicBezTo>
                      <a:pt x="17" y="8"/>
                      <a:pt x="20" y="5"/>
                      <a:pt x="23" y="2"/>
                    </a:cubicBezTo>
                    <a:cubicBezTo>
                      <a:pt x="22" y="3"/>
                      <a:pt x="20" y="5"/>
                      <a:pt x="18" y="5"/>
                    </a:cubicBezTo>
                    <a:cubicBezTo>
                      <a:pt x="15" y="6"/>
                      <a:pt x="12" y="4"/>
                      <a:pt x="10" y="3"/>
                    </a:cubicBezTo>
                    <a:cubicBezTo>
                      <a:pt x="9" y="2"/>
                      <a:pt x="8" y="0"/>
                      <a:pt x="6" y="0"/>
                    </a:cubicBezTo>
                    <a:cubicBezTo>
                      <a:pt x="4" y="4"/>
                      <a:pt x="2" y="9"/>
                      <a:pt x="0" y="13"/>
                    </a:cubicBezTo>
                    <a:cubicBezTo>
                      <a:pt x="4" y="14"/>
                      <a:pt x="10" y="11"/>
                      <a:pt x="13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16" name="Freeform 2264"/>
              <p:cNvSpPr/>
              <p:nvPr/>
            </p:nvSpPr>
            <p:spPr>
              <a:xfrm>
                <a:off x="5387936" y="5532470"/>
                <a:ext cx="146051" cy="161926"/>
              </a:xfrm>
              <a:custGeom>
                <a:avLst/>
                <a:gdLst>
                  <a:gd name="txL" fmla="*/ 0 w 39"/>
                  <a:gd name="txT" fmla="*/ 0 h 43"/>
                  <a:gd name="txR" fmla="*/ 39 w 39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43">
                    <a:moveTo>
                      <a:pt x="14" y="14"/>
                    </a:moveTo>
                    <a:cubicBezTo>
                      <a:pt x="14" y="16"/>
                      <a:pt x="13" y="19"/>
                      <a:pt x="12" y="21"/>
                    </a:cubicBezTo>
                    <a:cubicBezTo>
                      <a:pt x="10" y="23"/>
                      <a:pt x="11" y="26"/>
                      <a:pt x="10" y="29"/>
                    </a:cubicBezTo>
                    <a:cubicBezTo>
                      <a:pt x="8" y="35"/>
                      <a:pt x="6" y="39"/>
                      <a:pt x="1" y="43"/>
                    </a:cubicBezTo>
                    <a:cubicBezTo>
                      <a:pt x="1" y="43"/>
                      <a:pt x="0" y="43"/>
                      <a:pt x="0" y="43"/>
                    </a:cubicBezTo>
                    <a:cubicBezTo>
                      <a:pt x="6" y="41"/>
                      <a:pt x="12" y="36"/>
                      <a:pt x="15" y="31"/>
                    </a:cubicBezTo>
                    <a:cubicBezTo>
                      <a:pt x="18" y="28"/>
                      <a:pt x="21" y="19"/>
                      <a:pt x="17" y="13"/>
                    </a:cubicBezTo>
                    <a:cubicBezTo>
                      <a:pt x="20" y="9"/>
                      <a:pt x="23" y="9"/>
                      <a:pt x="27" y="8"/>
                    </a:cubicBezTo>
                    <a:cubicBezTo>
                      <a:pt x="29" y="7"/>
                      <a:pt x="32" y="7"/>
                      <a:pt x="34" y="5"/>
                    </a:cubicBezTo>
                    <a:cubicBezTo>
                      <a:pt x="36" y="4"/>
                      <a:pt x="37" y="3"/>
                      <a:pt x="39" y="1"/>
                    </a:cubicBezTo>
                    <a:cubicBezTo>
                      <a:pt x="38" y="1"/>
                      <a:pt x="37" y="0"/>
                      <a:pt x="37" y="0"/>
                    </a:cubicBezTo>
                    <a:cubicBezTo>
                      <a:pt x="36" y="1"/>
                      <a:pt x="35" y="3"/>
                      <a:pt x="34" y="4"/>
                    </a:cubicBezTo>
                    <a:cubicBezTo>
                      <a:pt x="31" y="6"/>
                      <a:pt x="29" y="7"/>
                      <a:pt x="26" y="7"/>
                    </a:cubicBezTo>
                    <a:cubicBezTo>
                      <a:pt x="23" y="9"/>
                      <a:pt x="19" y="10"/>
                      <a:pt x="17" y="12"/>
                    </a:cubicBezTo>
                    <a:cubicBezTo>
                      <a:pt x="16" y="13"/>
                      <a:pt x="15" y="13"/>
                      <a:pt x="14" y="1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17" name="Freeform 2265"/>
              <p:cNvSpPr>
                <a:spLocks noEditPoints="1"/>
              </p:cNvSpPr>
              <p:nvPr/>
            </p:nvSpPr>
            <p:spPr>
              <a:xfrm>
                <a:off x="5260936" y="5573745"/>
                <a:ext cx="190501" cy="128588"/>
              </a:xfrm>
              <a:custGeom>
                <a:avLst/>
                <a:gdLst>
                  <a:gd name="txL" fmla="*/ 0 w 51"/>
                  <a:gd name="txT" fmla="*/ 0 h 34"/>
                  <a:gd name="txR" fmla="*/ 51 w 51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34">
                    <a:moveTo>
                      <a:pt x="27" y="8"/>
                    </a:moveTo>
                    <a:cubicBezTo>
                      <a:pt x="27" y="8"/>
                      <a:pt x="28" y="8"/>
                      <a:pt x="28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1" y="7"/>
                      <a:pt x="33" y="7"/>
                      <a:pt x="34" y="7"/>
                    </a:cubicBezTo>
                    <a:cubicBezTo>
                      <a:pt x="34" y="7"/>
                      <a:pt x="33" y="8"/>
                      <a:pt x="32" y="8"/>
                    </a:cubicBezTo>
                    <a:cubicBezTo>
                      <a:pt x="31" y="9"/>
                      <a:pt x="30" y="10"/>
                      <a:pt x="29" y="11"/>
                    </a:cubicBezTo>
                    <a:cubicBezTo>
                      <a:pt x="28" y="12"/>
                      <a:pt x="27" y="12"/>
                      <a:pt x="26" y="13"/>
                    </a:cubicBezTo>
                    <a:cubicBezTo>
                      <a:pt x="26" y="13"/>
                      <a:pt x="26" y="13"/>
                      <a:pt x="26" y="14"/>
                    </a:cubicBezTo>
                    <a:cubicBezTo>
                      <a:pt x="25" y="14"/>
                      <a:pt x="24" y="14"/>
                      <a:pt x="24" y="15"/>
                    </a:cubicBezTo>
                    <a:cubicBezTo>
                      <a:pt x="23" y="15"/>
                      <a:pt x="23" y="15"/>
                      <a:pt x="22" y="16"/>
                    </a:cubicBezTo>
                    <a:cubicBezTo>
                      <a:pt x="21" y="16"/>
                      <a:pt x="20" y="16"/>
                      <a:pt x="20" y="15"/>
                    </a:cubicBezTo>
                    <a:cubicBezTo>
                      <a:pt x="19" y="15"/>
                      <a:pt x="18" y="15"/>
                      <a:pt x="18" y="15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6" y="14"/>
                    </a:cubicBezTo>
                    <a:cubicBezTo>
                      <a:pt x="16" y="14"/>
                      <a:pt x="16" y="14"/>
                      <a:pt x="15" y="14"/>
                    </a:cubicBezTo>
                    <a:cubicBezTo>
                      <a:pt x="15" y="13"/>
                      <a:pt x="14" y="13"/>
                      <a:pt x="13" y="13"/>
                    </a:cubicBezTo>
                    <a:cubicBezTo>
                      <a:pt x="13" y="12"/>
                      <a:pt x="12" y="12"/>
                      <a:pt x="11" y="11"/>
                    </a:cubicBezTo>
                    <a:cubicBezTo>
                      <a:pt x="13" y="12"/>
                      <a:pt x="14" y="13"/>
                      <a:pt x="15" y="14"/>
                    </a:cubicBezTo>
                    <a:cubicBezTo>
                      <a:pt x="15" y="15"/>
                      <a:pt x="16" y="15"/>
                      <a:pt x="16" y="15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6"/>
                      <a:pt x="19" y="16"/>
                      <a:pt x="19" y="16"/>
                    </a:cubicBezTo>
                    <a:cubicBezTo>
                      <a:pt x="20" y="16"/>
                      <a:pt x="21" y="17"/>
                      <a:pt x="22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8"/>
                      <a:pt x="21" y="18"/>
                      <a:pt x="21" y="18"/>
                    </a:cubicBezTo>
                    <a:cubicBezTo>
                      <a:pt x="20" y="19"/>
                      <a:pt x="20" y="19"/>
                      <a:pt x="19" y="19"/>
                    </a:cubicBezTo>
                    <a:cubicBezTo>
                      <a:pt x="18" y="20"/>
                      <a:pt x="16" y="21"/>
                      <a:pt x="15" y="22"/>
                    </a:cubicBezTo>
                    <a:cubicBezTo>
                      <a:pt x="14" y="22"/>
                      <a:pt x="13" y="22"/>
                      <a:pt x="13" y="23"/>
                    </a:cubicBezTo>
                    <a:cubicBezTo>
                      <a:pt x="12" y="23"/>
                      <a:pt x="11" y="23"/>
                      <a:pt x="10" y="23"/>
                    </a:cubicBezTo>
                    <a:cubicBezTo>
                      <a:pt x="10" y="24"/>
                      <a:pt x="9" y="24"/>
                      <a:pt x="8" y="24"/>
                    </a:cubicBezTo>
                    <a:cubicBezTo>
                      <a:pt x="7" y="24"/>
                      <a:pt x="6" y="24"/>
                      <a:pt x="6" y="24"/>
                    </a:cubicBezTo>
                    <a:cubicBezTo>
                      <a:pt x="7" y="24"/>
                      <a:pt x="9" y="24"/>
                      <a:pt x="11" y="24"/>
                    </a:cubicBezTo>
                    <a:cubicBezTo>
                      <a:pt x="12" y="24"/>
                      <a:pt x="14" y="23"/>
                      <a:pt x="15" y="23"/>
                    </a:cubicBezTo>
                    <a:cubicBezTo>
                      <a:pt x="16" y="22"/>
                      <a:pt x="17" y="22"/>
                      <a:pt x="18" y="21"/>
                    </a:cubicBezTo>
                    <a:cubicBezTo>
                      <a:pt x="17" y="22"/>
                      <a:pt x="16" y="23"/>
                      <a:pt x="15" y="24"/>
                    </a:cubicBezTo>
                    <a:cubicBezTo>
                      <a:pt x="15" y="24"/>
                      <a:pt x="14" y="25"/>
                      <a:pt x="13" y="26"/>
                    </a:cubicBezTo>
                    <a:cubicBezTo>
                      <a:pt x="11" y="27"/>
                      <a:pt x="9" y="29"/>
                      <a:pt x="6" y="30"/>
                    </a:cubicBezTo>
                    <a:cubicBezTo>
                      <a:pt x="4" y="31"/>
                      <a:pt x="2" y="33"/>
                      <a:pt x="0" y="34"/>
                    </a:cubicBezTo>
                    <a:cubicBezTo>
                      <a:pt x="4" y="32"/>
                      <a:pt x="9" y="29"/>
                      <a:pt x="13" y="27"/>
                    </a:cubicBezTo>
                    <a:cubicBezTo>
                      <a:pt x="14" y="26"/>
                      <a:pt x="15" y="25"/>
                      <a:pt x="16" y="24"/>
                    </a:cubicBezTo>
                    <a:cubicBezTo>
                      <a:pt x="17" y="24"/>
                      <a:pt x="18" y="23"/>
                      <a:pt x="19" y="22"/>
                    </a:cubicBezTo>
                    <a:cubicBezTo>
                      <a:pt x="21" y="20"/>
                      <a:pt x="23" y="19"/>
                      <a:pt x="24" y="17"/>
                    </a:cubicBezTo>
                    <a:cubicBezTo>
                      <a:pt x="26" y="15"/>
                      <a:pt x="28" y="13"/>
                      <a:pt x="30" y="12"/>
                    </a:cubicBezTo>
                    <a:cubicBezTo>
                      <a:pt x="31" y="11"/>
                      <a:pt x="32" y="10"/>
                      <a:pt x="33" y="10"/>
                    </a:cubicBezTo>
                    <a:cubicBezTo>
                      <a:pt x="34" y="9"/>
                      <a:pt x="35" y="9"/>
                      <a:pt x="36" y="8"/>
                    </a:cubicBezTo>
                    <a:cubicBezTo>
                      <a:pt x="37" y="8"/>
                      <a:pt x="38" y="7"/>
                      <a:pt x="39" y="7"/>
                    </a:cubicBezTo>
                    <a:cubicBezTo>
                      <a:pt x="40" y="7"/>
                      <a:pt x="41" y="7"/>
                      <a:pt x="42" y="6"/>
                    </a:cubicBezTo>
                    <a:cubicBezTo>
                      <a:pt x="41" y="7"/>
                      <a:pt x="40" y="8"/>
                      <a:pt x="39" y="9"/>
                    </a:cubicBezTo>
                    <a:cubicBezTo>
                      <a:pt x="38" y="10"/>
                      <a:pt x="37" y="10"/>
                      <a:pt x="37" y="11"/>
                    </a:cubicBezTo>
                    <a:cubicBezTo>
                      <a:pt x="36" y="11"/>
                      <a:pt x="35" y="12"/>
                      <a:pt x="35" y="13"/>
                    </a:cubicBezTo>
                    <a:cubicBezTo>
                      <a:pt x="34" y="14"/>
                      <a:pt x="33" y="16"/>
                      <a:pt x="32" y="17"/>
                    </a:cubicBezTo>
                    <a:cubicBezTo>
                      <a:pt x="31" y="19"/>
                      <a:pt x="30" y="20"/>
                      <a:pt x="29" y="22"/>
                    </a:cubicBezTo>
                    <a:cubicBezTo>
                      <a:pt x="28" y="23"/>
                      <a:pt x="27" y="25"/>
                      <a:pt x="26" y="26"/>
                    </a:cubicBezTo>
                    <a:cubicBezTo>
                      <a:pt x="25" y="27"/>
                      <a:pt x="23" y="29"/>
                      <a:pt x="22" y="30"/>
                    </a:cubicBezTo>
                    <a:cubicBezTo>
                      <a:pt x="21" y="31"/>
                      <a:pt x="19" y="32"/>
                      <a:pt x="18" y="33"/>
                    </a:cubicBezTo>
                    <a:cubicBezTo>
                      <a:pt x="21" y="31"/>
                      <a:pt x="24" y="29"/>
                      <a:pt x="26" y="26"/>
                    </a:cubicBezTo>
                    <a:cubicBezTo>
                      <a:pt x="27" y="25"/>
                      <a:pt x="29" y="24"/>
                      <a:pt x="30" y="22"/>
                    </a:cubicBezTo>
                    <a:cubicBezTo>
                      <a:pt x="31" y="21"/>
                      <a:pt x="32" y="19"/>
                      <a:pt x="33" y="18"/>
                    </a:cubicBezTo>
                    <a:cubicBezTo>
                      <a:pt x="34" y="16"/>
                      <a:pt x="35" y="15"/>
                      <a:pt x="36" y="13"/>
                    </a:cubicBezTo>
                    <a:cubicBezTo>
                      <a:pt x="36" y="13"/>
                      <a:pt x="37" y="12"/>
                      <a:pt x="38" y="12"/>
                    </a:cubicBezTo>
                    <a:cubicBezTo>
                      <a:pt x="38" y="11"/>
                      <a:pt x="39" y="10"/>
                      <a:pt x="40" y="10"/>
                    </a:cubicBezTo>
                    <a:cubicBezTo>
                      <a:pt x="41" y="9"/>
                      <a:pt x="42" y="8"/>
                      <a:pt x="44" y="7"/>
                    </a:cubicBezTo>
                    <a:cubicBezTo>
                      <a:pt x="44" y="6"/>
                      <a:pt x="45" y="6"/>
                      <a:pt x="46" y="5"/>
                    </a:cubicBezTo>
                    <a:cubicBezTo>
                      <a:pt x="46" y="5"/>
                      <a:pt x="46" y="5"/>
                      <a:pt x="47" y="5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6" y="6"/>
                      <a:pt x="46" y="8"/>
                      <a:pt x="45" y="10"/>
                    </a:cubicBezTo>
                    <a:cubicBezTo>
                      <a:pt x="45" y="11"/>
                      <a:pt x="44" y="12"/>
                      <a:pt x="44" y="13"/>
                    </a:cubicBezTo>
                    <a:cubicBezTo>
                      <a:pt x="44" y="15"/>
                      <a:pt x="44" y="16"/>
                      <a:pt x="43" y="17"/>
                    </a:cubicBezTo>
                    <a:cubicBezTo>
                      <a:pt x="43" y="20"/>
                      <a:pt x="42" y="22"/>
                      <a:pt x="41" y="24"/>
                    </a:cubicBezTo>
                    <a:cubicBezTo>
                      <a:pt x="41" y="25"/>
                      <a:pt x="40" y="26"/>
                      <a:pt x="39" y="27"/>
                    </a:cubicBezTo>
                    <a:cubicBezTo>
                      <a:pt x="38" y="28"/>
                      <a:pt x="37" y="29"/>
                      <a:pt x="37" y="30"/>
                    </a:cubicBezTo>
                    <a:cubicBezTo>
                      <a:pt x="39" y="29"/>
                      <a:pt x="40" y="27"/>
                      <a:pt x="42" y="25"/>
                    </a:cubicBezTo>
                    <a:cubicBezTo>
                      <a:pt x="42" y="23"/>
                      <a:pt x="43" y="22"/>
                      <a:pt x="43" y="21"/>
                    </a:cubicBezTo>
                    <a:cubicBezTo>
                      <a:pt x="44" y="21"/>
                      <a:pt x="44" y="20"/>
                      <a:pt x="44" y="19"/>
                    </a:cubicBezTo>
                    <a:cubicBezTo>
                      <a:pt x="44" y="19"/>
                      <a:pt x="44" y="19"/>
                      <a:pt x="44" y="18"/>
                    </a:cubicBezTo>
                    <a:cubicBezTo>
                      <a:pt x="44" y="18"/>
                      <a:pt x="44" y="18"/>
                      <a:pt x="44" y="17"/>
                    </a:cubicBezTo>
                    <a:cubicBezTo>
                      <a:pt x="45" y="15"/>
                      <a:pt x="45" y="12"/>
                      <a:pt x="46" y="10"/>
                    </a:cubicBezTo>
                    <a:cubicBezTo>
                      <a:pt x="47" y="9"/>
                      <a:pt x="47" y="8"/>
                      <a:pt x="47" y="7"/>
                    </a:cubicBezTo>
                    <a:cubicBezTo>
                      <a:pt x="48" y="6"/>
                      <a:pt x="48" y="5"/>
                      <a:pt x="49" y="4"/>
                    </a:cubicBezTo>
                    <a:cubicBezTo>
                      <a:pt x="49" y="4"/>
                      <a:pt x="50" y="3"/>
                      <a:pt x="50" y="3"/>
                    </a:cubicBezTo>
                    <a:cubicBezTo>
                      <a:pt x="51" y="3"/>
                      <a:pt x="51" y="2"/>
                      <a:pt x="50" y="2"/>
                    </a:cubicBezTo>
                    <a:cubicBezTo>
                      <a:pt x="50" y="1"/>
                      <a:pt x="50" y="1"/>
                      <a:pt x="49" y="1"/>
                    </a:cubicBezTo>
                    <a:cubicBezTo>
                      <a:pt x="48" y="2"/>
                      <a:pt x="47" y="3"/>
                      <a:pt x="46" y="3"/>
                    </a:cubicBezTo>
                    <a:cubicBezTo>
                      <a:pt x="45" y="3"/>
                      <a:pt x="45" y="4"/>
                      <a:pt x="44" y="4"/>
                    </a:cubicBezTo>
                    <a:cubicBezTo>
                      <a:pt x="44" y="4"/>
                      <a:pt x="44" y="4"/>
                      <a:pt x="43" y="4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2" y="3"/>
                      <a:pt x="41" y="3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0" y="2"/>
                      <a:pt x="40" y="2"/>
                    </a:cubicBezTo>
                    <a:cubicBezTo>
                      <a:pt x="40" y="2"/>
                      <a:pt x="39" y="1"/>
                      <a:pt x="38" y="1"/>
                    </a:cubicBezTo>
                    <a:cubicBezTo>
                      <a:pt x="37" y="1"/>
                      <a:pt x="36" y="0"/>
                      <a:pt x="35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2" y="0"/>
                      <a:pt x="32" y="0"/>
                      <a:pt x="31" y="0"/>
                    </a:cubicBezTo>
                    <a:cubicBezTo>
                      <a:pt x="32" y="0"/>
                      <a:pt x="32" y="0"/>
                      <a:pt x="33" y="0"/>
                    </a:cubicBezTo>
                    <a:cubicBezTo>
                      <a:pt x="33" y="0"/>
                      <a:pt x="34" y="1"/>
                      <a:pt x="35" y="1"/>
                    </a:cubicBezTo>
                    <a:cubicBezTo>
                      <a:pt x="36" y="1"/>
                      <a:pt x="37" y="2"/>
                      <a:pt x="38" y="2"/>
                    </a:cubicBezTo>
                    <a:cubicBezTo>
                      <a:pt x="39" y="2"/>
                      <a:pt x="39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1" y="3"/>
                      <a:pt x="41" y="4"/>
                      <a:pt x="41" y="4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2" y="5"/>
                      <a:pt x="41" y="5"/>
                      <a:pt x="41" y="5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3" y="6"/>
                      <a:pt x="31" y="6"/>
                      <a:pt x="29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7" y="7"/>
                      <a:pt x="27" y="7"/>
                    </a:cubicBezTo>
                    <a:cubicBezTo>
                      <a:pt x="26" y="7"/>
                      <a:pt x="25" y="7"/>
                      <a:pt x="24" y="7"/>
                    </a:cubicBezTo>
                    <a:cubicBezTo>
                      <a:pt x="23" y="7"/>
                      <a:pt x="22" y="7"/>
                      <a:pt x="21" y="7"/>
                    </a:cubicBezTo>
                    <a:cubicBezTo>
                      <a:pt x="20" y="6"/>
                      <a:pt x="19" y="6"/>
                      <a:pt x="18" y="6"/>
                    </a:cubicBezTo>
                    <a:cubicBezTo>
                      <a:pt x="20" y="7"/>
                      <a:pt x="22" y="7"/>
                      <a:pt x="24" y="8"/>
                    </a:cubicBezTo>
                    <a:cubicBezTo>
                      <a:pt x="25" y="8"/>
                      <a:pt x="26" y="8"/>
                      <a:pt x="27" y="8"/>
                    </a:cubicBezTo>
                    <a:close/>
                    <a:moveTo>
                      <a:pt x="23" y="16"/>
                    </a:moveTo>
                    <a:cubicBezTo>
                      <a:pt x="23" y="16"/>
                      <a:pt x="23" y="17"/>
                      <a:pt x="23" y="17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18" name="Freeform 2266"/>
              <p:cNvSpPr/>
              <p:nvPr/>
            </p:nvSpPr>
            <p:spPr>
              <a:xfrm>
                <a:off x="4452893" y="3995759"/>
                <a:ext cx="104776" cy="203201"/>
              </a:xfrm>
              <a:custGeom>
                <a:avLst/>
                <a:gdLst>
                  <a:gd name="txL" fmla="*/ 0 w 28"/>
                  <a:gd name="txT" fmla="*/ 0 h 54"/>
                  <a:gd name="txR" fmla="*/ 28 w 28"/>
                  <a:gd name="txB" fmla="*/ 54 h 54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28" h="54">
                    <a:moveTo>
                      <a:pt x="0" y="18"/>
                    </a:moveTo>
                    <a:cubicBezTo>
                      <a:pt x="1" y="19"/>
                      <a:pt x="1" y="20"/>
                      <a:pt x="2" y="21"/>
                    </a:cubicBezTo>
                    <a:cubicBezTo>
                      <a:pt x="4" y="24"/>
                      <a:pt x="6" y="27"/>
                      <a:pt x="8" y="30"/>
                    </a:cubicBezTo>
                    <a:cubicBezTo>
                      <a:pt x="11" y="34"/>
                      <a:pt x="16" y="37"/>
                      <a:pt x="20" y="41"/>
                    </a:cubicBezTo>
                    <a:cubicBezTo>
                      <a:pt x="22" y="43"/>
                      <a:pt x="24" y="46"/>
                      <a:pt x="25" y="49"/>
                    </a:cubicBezTo>
                    <a:cubicBezTo>
                      <a:pt x="25" y="51"/>
                      <a:pt x="27" y="53"/>
                      <a:pt x="28" y="54"/>
                    </a:cubicBezTo>
                    <a:cubicBezTo>
                      <a:pt x="26" y="51"/>
                      <a:pt x="26" y="47"/>
                      <a:pt x="25" y="45"/>
                    </a:cubicBezTo>
                    <a:cubicBezTo>
                      <a:pt x="23" y="35"/>
                      <a:pt x="16" y="29"/>
                      <a:pt x="11" y="21"/>
                    </a:cubicBezTo>
                    <a:cubicBezTo>
                      <a:pt x="9" y="17"/>
                      <a:pt x="8" y="13"/>
                      <a:pt x="6" y="10"/>
                    </a:cubicBezTo>
                    <a:cubicBezTo>
                      <a:pt x="4" y="7"/>
                      <a:pt x="3" y="3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6"/>
                      <a:pt x="1" y="12"/>
                      <a:pt x="0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19" name="Picture 2267"/>
              <p:cNvPicPr>
                <a:picLocks noChangeAspect="1"/>
              </p:cNvPicPr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4433843" y="4044972"/>
                <a:ext cx="136526" cy="1698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20" name="Picture 2268"/>
              <p:cNvPicPr>
                <a:picLocks noChangeAspect="1"/>
              </p:cNvPicPr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4444956" y="3987822"/>
                <a:ext cx="168276" cy="2365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21" name="Freeform 2269"/>
              <p:cNvSpPr/>
              <p:nvPr/>
            </p:nvSpPr>
            <p:spPr>
              <a:xfrm>
                <a:off x="4490993" y="4025922"/>
                <a:ext cx="52388" cy="90488"/>
              </a:xfrm>
              <a:custGeom>
                <a:avLst/>
                <a:gdLst>
                  <a:gd name="txL" fmla="*/ 0 w 14"/>
                  <a:gd name="txT" fmla="*/ 0 h 24"/>
                  <a:gd name="txR" fmla="*/ 14 w 14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4">
                    <a:moveTo>
                      <a:pt x="4" y="13"/>
                    </a:moveTo>
                    <a:cubicBezTo>
                      <a:pt x="5" y="18"/>
                      <a:pt x="7" y="21"/>
                      <a:pt x="10" y="24"/>
                    </a:cubicBezTo>
                    <a:cubicBezTo>
                      <a:pt x="9" y="22"/>
                      <a:pt x="8" y="20"/>
                      <a:pt x="8" y="18"/>
                    </a:cubicBezTo>
                    <a:cubicBezTo>
                      <a:pt x="7" y="15"/>
                      <a:pt x="9" y="13"/>
                      <a:pt x="11" y="11"/>
                    </a:cubicBezTo>
                    <a:cubicBezTo>
                      <a:pt x="12" y="10"/>
                      <a:pt x="14" y="9"/>
                      <a:pt x="14" y="7"/>
                    </a:cubicBezTo>
                    <a:cubicBezTo>
                      <a:pt x="10" y="4"/>
                      <a:pt x="6" y="2"/>
                      <a:pt x="2" y="0"/>
                    </a:cubicBezTo>
                    <a:cubicBezTo>
                      <a:pt x="0" y="4"/>
                      <a:pt x="2" y="10"/>
                      <a:pt x="4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22" name="Freeform 2270"/>
              <p:cNvSpPr/>
              <p:nvPr/>
            </p:nvSpPr>
            <p:spPr>
              <a:xfrm>
                <a:off x="4452893" y="4135460"/>
                <a:ext cx="146051" cy="160339"/>
              </a:xfrm>
              <a:custGeom>
                <a:avLst/>
                <a:gdLst>
                  <a:gd name="txL" fmla="*/ 0 w 39"/>
                  <a:gd name="txT" fmla="*/ 0 h 43"/>
                  <a:gd name="txR" fmla="*/ 39 w 39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43">
                    <a:moveTo>
                      <a:pt x="28" y="17"/>
                    </a:moveTo>
                    <a:cubicBezTo>
                      <a:pt x="26" y="16"/>
                      <a:pt x="23" y="15"/>
                      <a:pt x="21" y="14"/>
                    </a:cubicBezTo>
                    <a:cubicBezTo>
                      <a:pt x="19" y="12"/>
                      <a:pt x="16" y="12"/>
                      <a:pt x="14" y="11"/>
                    </a:cubicBezTo>
                    <a:cubicBezTo>
                      <a:pt x="8" y="9"/>
                      <a:pt x="4" y="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6"/>
                      <a:pt x="6" y="12"/>
                      <a:pt x="11" y="16"/>
                    </a:cubicBezTo>
                    <a:cubicBezTo>
                      <a:pt x="14" y="19"/>
                      <a:pt x="22" y="23"/>
                      <a:pt x="28" y="20"/>
                    </a:cubicBezTo>
                    <a:cubicBezTo>
                      <a:pt x="32" y="23"/>
                      <a:pt x="31" y="27"/>
                      <a:pt x="32" y="30"/>
                    </a:cubicBezTo>
                    <a:cubicBezTo>
                      <a:pt x="33" y="33"/>
                      <a:pt x="33" y="35"/>
                      <a:pt x="34" y="38"/>
                    </a:cubicBezTo>
                    <a:cubicBezTo>
                      <a:pt x="35" y="40"/>
                      <a:pt x="36" y="41"/>
                      <a:pt x="38" y="43"/>
                    </a:cubicBezTo>
                    <a:cubicBezTo>
                      <a:pt x="38" y="42"/>
                      <a:pt x="39" y="42"/>
                      <a:pt x="39" y="41"/>
                    </a:cubicBezTo>
                    <a:cubicBezTo>
                      <a:pt x="38" y="40"/>
                      <a:pt x="36" y="39"/>
                      <a:pt x="35" y="37"/>
                    </a:cubicBezTo>
                    <a:cubicBezTo>
                      <a:pt x="34" y="35"/>
                      <a:pt x="33" y="32"/>
                      <a:pt x="33" y="30"/>
                    </a:cubicBezTo>
                    <a:cubicBezTo>
                      <a:pt x="32" y="26"/>
                      <a:pt x="32" y="22"/>
                      <a:pt x="29" y="20"/>
                    </a:cubicBezTo>
                    <a:cubicBezTo>
                      <a:pt x="29" y="19"/>
                      <a:pt x="28" y="18"/>
                      <a:pt x="28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23" name="Freeform 2271"/>
              <p:cNvSpPr>
                <a:spLocks noEditPoints="1"/>
              </p:cNvSpPr>
              <p:nvPr/>
            </p:nvSpPr>
            <p:spPr>
              <a:xfrm>
                <a:off x="4457656" y="4006872"/>
                <a:ext cx="119063" cy="203201"/>
              </a:xfrm>
              <a:custGeom>
                <a:avLst/>
                <a:gdLst>
                  <a:gd name="txL" fmla="*/ 0 w 32"/>
                  <a:gd name="txT" fmla="*/ 0 h 54"/>
                  <a:gd name="txR" fmla="*/ 32 w 32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54">
                    <a:moveTo>
                      <a:pt x="24" y="29"/>
                    </a:moveTo>
                    <a:cubicBezTo>
                      <a:pt x="24" y="29"/>
                      <a:pt x="24" y="30"/>
                      <a:pt x="24" y="31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4"/>
                      <a:pt x="24" y="35"/>
                      <a:pt x="24" y="37"/>
                    </a:cubicBezTo>
                    <a:cubicBezTo>
                      <a:pt x="24" y="36"/>
                      <a:pt x="24" y="35"/>
                      <a:pt x="23" y="34"/>
                    </a:cubicBezTo>
                    <a:cubicBezTo>
                      <a:pt x="23" y="33"/>
                      <a:pt x="22" y="32"/>
                      <a:pt x="21" y="31"/>
                    </a:cubicBezTo>
                    <a:cubicBezTo>
                      <a:pt x="21" y="30"/>
                      <a:pt x="20" y="29"/>
                      <a:pt x="19" y="28"/>
                    </a:cubicBezTo>
                    <a:cubicBezTo>
                      <a:pt x="19" y="28"/>
                      <a:pt x="19" y="28"/>
                      <a:pt x="19" y="27"/>
                    </a:cubicBezTo>
                    <a:cubicBezTo>
                      <a:pt x="18" y="27"/>
                      <a:pt x="18" y="26"/>
                      <a:pt x="18" y="25"/>
                    </a:cubicBezTo>
                    <a:cubicBezTo>
                      <a:pt x="17" y="25"/>
                      <a:pt x="17" y="24"/>
                      <a:pt x="17" y="23"/>
                    </a:cubicBezTo>
                    <a:cubicBezTo>
                      <a:pt x="17" y="23"/>
                      <a:pt x="17" y="22"/>
                      <a:pt x="18" y="21"/>
                    </a:cubicBezTo>
                    <a:cubicBezTo>
                      <a:pt x="18" y="21"/>
                      <a:pt x="18" y="20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7"/>
                    </a:cubicBezTo>
                    <a:cubicBezTo>
                      <a:pt x="20" y="17"/>
                      <a:pt x="21" y="16"/>
                      <a:pt x="21" y="15"/>
                    </a:cubicBezTo>
                    <a:cubicBezTo>
                      <a:pt x="22" y="15"/>
                      <a:pt x="22" y="14"/>
                      <a:pt x="23" y="14"/>
                    </a:cubicBezTo>
                    <a:cubicBezTo>
                      <a:pt x="21" y="15"/>
                      <a:pt x="20" y="16"/>
                      <a:pt x="19" y="17"/>
                    </a:cubicBezTo>
                    <a:cubicBezTo>
                      <a:pt x="19" y="17"/>
                      <a:pt x="19" y="17"/>
                      <a:pt x="19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20"/>
                      <a:pt x="17" y="20"/>
                      <a:pt x="17" y="21"/>
                    </a:cubicBezTo>
                    <a:cubicBezTo>
                      <a:pt x="16" y="22"/>
                      <a:pt x="16" y="23"/>
                      <a:pt x="16" y="23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3"/>
                      <a:pt x="16" y="23"/>
                    </a:cubicBezTo>
                    <a:cubicBezTo>
                      <a:pt x="15" y="23"/>
                      <a:pt x="15" y="23"/>
                      <a:pt x="15" y="22"/>
                    </a:cubicBezTo>
                    <a:cubicBezTo>
                      <a:pt x="14" y="22"/>
                      <a:pt x="14" y="21"/>
                      <a:pt x="14" y="20"/>
                    </a:cubicBezTo>
                    <a:cubicBezTo>
                      <a:pt x="13" y="19"/>
                      <a:pt x="12" y="17"/>
                      <a:pt x="12" y="16"/>
                    </a:cubicBezTo>
                    <a:cubicBezTo>
                      <a:pt x="12" y="15"/>
                      <a:pt x="11" y="14"/>
                      <a:pt x="11" y="13"/>
                    </a:cubicBezTo>
                    <a:cubicBezTo>
                      <a:pt x="11" y="13"/>
                      <a:pt x="11" y="12"/>
                      <a:pt x="11" y="11"/>
                    </a:cubicBezTo>
                    <a:cubicBezTo>
                      <a:pt x="11" y="10"/>
                      <a:pt x="10" y="10"/>
                      <a:pt x="10" y="9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0" y="8"/>
                      <a:pt x="10" y="10"/>
                      <a:pt x="10" y="11"/>
                    </a:cubicBezTo>
                    <a:cubicBezTo>
                      <a:pt x="10" y="13"/>
                      <a:pt x="11" y="14"/>
                      <a:pt x="11" y="16"/>
                    </a:cubicBezTo>
                    <a:cubicBezTo>
                      <a:pt x="11" y="17"/>
                      <a:pt x="12" y="18"/>
                      <a:pt x="12" y="19"/>
                    </a:cubicBezTo>
                    <a:cubicBezTo>
                      <a:pt x="11" y="18"/>
                      <a:pt x="11" y="17"/>
                      <a:pt x="10" y="16"/>
                    </a:cubicBezTo>
                    <a:cubicBezTo>
                      <a:pt x="9" y="15"/>
                      <a:pt x="9" y="14"/>
                      <a:pt x="8" y="13"/>
                    </a:cubicBezTo>
                    <a:cubicBezTo>
                      <a:pt x="7" y="11"/>
                      <a:pt x="6" y="9"/>
                      <a:pt x="5" y="6"/>
                    </a:cubicBezTo>
                    <a:cubicBezTo>
                      <a:pt x="4" y="4"/>
                      <a:pt x="3" y="2"/>
                      <a:pt x="2" y="0"/>
                    </a:cubicBezTo>
                    <a:cubicBezTo>
                      <a:pt x="3" y="4"/>
                      <a:pt x="5" y="9"/>
                      <a:pt x="7" y="13"/>
                    </a:cubicBezTo>
                    <a:cubicBezTo>
                      <a:pt x="8" y="15"/>
                      <a:pt x="8" y="16"/>
                      <a:pt x="9" y="17"/>
                    </a:cubicBezTo>
                    <a:cubicBezTo>
                      <a:pt x="10" y="18"/>
                      <a:pt x="11" y="19"/>
                      <a:pt x="11" y="20"/>
                    </a:cubicBezTo>
                    <a:cubicBezTo>
                      <a:pt x="13" y="22"/>
                      <a:pt x="14" y="24"/>
                      <a:pt x="16" y="26"/>
                    </a:cubicBezTo>
                    <a:cubicBezTo>
                      <a:pt x="17" y="28"/>
                      <a:pt x="19" y="30"/>
                      <a:pt x="20" y="32"/>
                    </a:cubicBezTo>
                    <a:cubicBezTo>
                      <a:pt x="21" y="33"/>
                      <a:pt x="21" y="34"/>
                      <a:pt x="22" y="35"/>
                    </a:cubicBezTo>
                    <a:cubicBezTo>
                      <a:pt x="22" y="36"/>
                      <a:pt x="23" y="37"/>
                      <a:pt x="23" y="38"/>
                    </a:cubicBezTo>
                    <a:cubicBezTo>
                      <a:pt x="23" y="40"/>
                      <a:pt x="24" y="41"/>
                      <a:pt x="24" y="42"/>
                    </a:cubicBezTo>
                    <a:cubicBezTo>
                      <a:pt x="24" y="43"/>
                      <a:pt x="24" y="44"/>
                      <a:pt x="24" y="45"/>
                    </a:cubicBezTo>
                    <a:cubicBezTo>
                      <a:pt x="23" y="43"/>
                      <a:pt x="23" y="42"/>
                      <a:pt x="22" y="41"/>
                    </a:cubicBezTo>
                    <a:cubicBezTo>
                      <a:pt x="21" y="40"/>
                      <a:pt x="21" y="39"/>
                      <a:pt x="20" y="39"/>
                    </a:cubicBezTo>
                    <a:cubicBezTo>
                      <a:pt x="20" y="38"/>
                      <a:pt x="19" y="37"/>
                      <a:pt x="18" y="37"/>
                    </a:cubicBezTo>
                    <a:cubicBezTo>
                      <a:pt x="17" y="35"/>
                      <a:pt x="16" y="34"/>
                      <a:pt x="14" y="33"/>
                    </a:cubicBezTo>
                    <a:cubicBezTo>
                      <a:pt x="13" y="32"/>
                      <a:pt x="11" y="31"/>
                      <a:pt x="10" y="30"/>
                    </a:cubicBezTo>
                    <a:cubicBezTo>
                      <a:pt x="9" y="29"/>
                      <a:pt x="7" y="27"/>
                      <a:pt x="6" y="26"/>
                    </a:cubicBezTo>
                    <a:cubicBezTo>
                      <a:pt x="5" y="25"/>
                      <a:pt x="4" y="23"/>
                      <a:pt x="3" y="22"/>
                    </a:cubicBezTo>
                    <a:cubicBezTo>
                      <a:pt x="2" y="20"/>
                      <a:pt x="1" y="19"/>
                      <a:pt x="0" y="17"/>
                    </a:cubicBezTo>
                    <a:cubicBezTo>
                      <a:pt x="2" y="21"/>
                      <a:pt x="4" y="24"/>
                      <a:pt x="6" y="27"/>
                    </a:cubicBezTo>
                    <a:cubicBezTo>
                      <a:pt x="7" y="28"/>
                      <a:pt x="8" y="29"/>
                      <a:pt x="10" y="30"/>
                    </a:cubicBezTo>
                    <a:cubicBezTo>
                      <a:pt x="11" y="32"/>
                      <a:pt x="12" y="33"/>
                      <a:pt x="14" y="34"/>
                    </a:cubicBezTo>
                    <a:cubicBezTo>
                      <a:pt x="15" y="35"/>
                      <a:pt x="17" y="36"/>
                      <a:pt x="18" y="37"/>
                    </a:cubicBezTo>
                    <a:cubicBezTo>
                      <a:pt x="18" y="38"/>
                      <a:pt x="19" y="39"/>
                      <a:pt x="19" y="39"/>
                    </a:cubicBezTo>
                    <a:cubicBezTo>
                      <a:pt x="20" y="40"/>
                      <a:pt x="20" y="41"/>
                      <a:pt x="21" y="42"/>
                    </a:cubicBezTo>
                    <a:cubicBezTo>
                      <a:pt x="22" y="43"/>
                      <a:pt x="23" y="45"/>
                      <a:pt x="24" y="46"/>
                    </a:cubicBezTo>
                    <a:cubicBezTo>
                      <a:pt x="24" y="47"/>
                      <a:pt x="24" y="48"/>
                      <a:pt x="25" y="48"/>
                    </a:cubicBezTo>
                    <a:cubicBezTo>
                      <a:pt x="25" y="49"/>
                      <a:pt x="25" y="49"/>
                      <a:pt x="25" y="49"/>
                    </a:cubicBezTo>
                    <a:cubicBezTo>
                      <a:pt x="25" y="49"/>
                      <a:pt x="25" y="49"/>
                      <a:pt x="25" y="49"/>
                    </a:cubicBezTo>
                    <a:cubicBezTo>
                      <a:pt x="24" y="49"/>
                      <a:pt x="22" y="48"/>
                      <a:pt x="20" y="47"/>
                    </a:cubicBezTo>
                    <a:cubicBezTo>
                      <a:pt x="19" y="47"/>
                      <a:pt x="18" y="46"/>
                      <a:pt x="17" y="46"/>
                    </a:cubicBezTo>
                    <a:cubicBezTo>
                      <a:pt x="16" y="45"/>
                      <a:pt x="14" y="45"/>
                      <a:pt x="13" y="45"/>
                    </a:cubicBezTo>
                    <a:cubicBezTo>
                      <a:pt x="11" y="44"/>
                      <a:pt x="8" y="43"/>
                      <a:pt x="6" y="42"/>
                    </a:cubicBezTo>
                    <a:cubicBezTo>
                      <a:pt x="5" y="41"/>
                      <a:pt x="4" y="40"/>
                      <a:pt x="3" y="39"/>
                    </a:cubicBezTo>
                    <a:cubicBezTo>
                      <a:pt x="3" y="38"/>
                      <a:pt x="2" y="37"/>
                      <a:pt x="1" y="36"/>
                    </a:cubicBezTo>
                    <a:cubicBezTo>
                      <a:pt x="2" y="38"/>
                      <a:pt x="4" y="40"/>
                      <a:pt x="6" y="42"/>
                    </a:cubicBezTo>
                    <a:cubicBezTo>
                      <a:pt x="7" y="43"/>
                      <a:pt x="8" y="44"/>
                      <a:pt x="9" y="44"/>
                    </a:cubicBezTo>
                    <a:cubicBezTo>
                      <a:pt x="10" y="44"/>
                      <a:pt x="10" y="45"/>
                      <a:pt x="11" y="45"/>
                    </a:cubicBezTo>
                    <a:cubicBezTo>
                      <a:pt x="11" y="45"/>
                      <a:pt x="12" y="45"/>
                      <a:pt x="12" y="45"/>
                    </a:cubicBezTo>
                    <a:cubicBezTo>
                      <a:pt x="12" y="45"/>
                      <a:pt x="13" y="45"/>
                      <a:pt x="13" y="46"/>
                    </a:cubicBezTo>
                    <a:cubicBezTo>
                      <a:pt x="15" y="46"/>
                      <a:pt x="18" y="47"/>
                      <a:pt x="20" y="48"/>
                    </a:cubicBezTo>
                    <a:cubicBezTo>
                      <a:pt x="21" y="49"/>
                      <a:pt x="22" y="49"/>
                      <a:pt x="23" y="50"/>
                    </a:cubicBezTo>
                    <a:cubicBezTo>
                      <a:pt x="24" y="50"/>
                      <a:pt x="25" y="51"/>
                      <a:pt x="26" y="51"/>
                    </a:cubicBezTo>
                    <a:cubicBezTo>
                      <a:pt x="26" y="52"/>
                      <a:pt x="26" y="52"/>
                      <a:pt x="26" y="53"/>
                    </a:cubicBezTo>
                    <a:cubicBezTo>
                      <a:pt x="27" y="53"/>
                      <a:pt x="27" y="54"/>
                      <a:pt x="28" y="53"/>
                    </a:cubicBezTo>
                    <a:cubicBezTo>
                      <a:pt x="28" y="53"/>
                      <a:pt x="28" y="53"/>
                      <a:pt x="28" y="52"/>
                    </a:cubicBezTo>
                    <a:cubicBezTo>
                      <a:pt x="28" y="51"/>
                      <a:pt x="27" y="50"/>
                      <a:pt x="27" y="49"/>
                    </a:cubicBezTo>
                    <a:cubicBezTo>
                      <a:pt x="27" y="48"/>
                      <a:pt x="26" y="47"/>
                      <a:pt x="26" y="47"/>
                    </a:cubicBezTo>
                    <a:cubicBezTo>
                      <a:pt x="26" y="46"/>
                      <a:pt x="26" y="46"/>
                      <a:pt x="27" y="46"/>
                    </a:cubicBezTo>
                    <a:cubicBezTo>
                      <a:pt x="27" y="46"/>
                      <a:pt x="27" y="45"/>
                      <a:pt x="28" y="45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29" y="43"/>
                      <a:pt x="29" y="42"/>
                      <a:pt x="30" y="42"/>
                    </a:cubicBezTo>
                    <a:cubicBezTo>
                      <a:pt x="30" y="40"/>
                      <a:pt x="31" y="39"/>
                      <a:pt x="31" y="38"/>
                    </a:cubicBezTo>
                    <a:cubicBezTo>
                      <a:pt x="31" y="37"/>
                      <a:pt x="31" y="37"/>
                      <a:pt x="32" y="36"/>
                    </a:cubicBezTo>
                    <a:cubicBezTo>
                      <a:pt x="32" y="36"/>
                      <a:pt x="32" y="35"/>
                      <a:pt x="32" y="34"/>
                    </a:cubicBezTo>
                    <a:cubicBezTo>
                      <a:pt x="32" y="35"/>
                      <a:pt x="32" y="36"/>
                      <a:pt x="31" y="36"/>
                    </a:cubicBezTo>
                    <a:cubicBezTo>
                      <a:pt x="31" y="37"/>
                      <a:pt x="31" y="37"/>
                      <a:pt x="30" y="38"/>
                    </a:cubicBezTo>
                    <a:cubicBezTo>
                      <a:pt x="30" y="39"/>
                      <a:pt x="29" y="40"/>
                      <a:pt x="29" y="41"/>
                    </a:cubicBezTo>
                    <a:cubicBezTo>
                      <a:pt x="29" y="42"/>
                      <a:pt x="28" y="42"/>
                      <a:pt x="28" y="43"/>
                    </a:cubicBezTo>
                    <a:cubicBezTo>
                      <a:pt x="28" y="43"/>
                      <a:pt x="28" y="43"/>
                      <a:pt x="28" y="43"/>
                    </a:cubicBezTo>
                    <a:cubicBezTo>
                      <a:pt x="27" y="43"/>
                      <a:pt x="27" y="43"/>
                      <a:pt x="27" y="43"/>
                    </a:cubicBezTo>
                    <a:cubicBezTo>
                      <a:pt x="27" y="43"/>
                      <a:pt x="27" y="44"/>
                      <a:pt x="27" y="44"/>
                    </a:cubicBezTo>
                    <a:cubicBezTo>
                      <a:pt x="26" y="44"/>
                      <a:pt x="26" y="45"/>
                      <a:pt x="26" y="45"/>
                    </a:cubicBezTo>
                    <a:cubicBezTo>
                      <a:pt x="26" y="44"/>
                      <a:pt x="26" y="44"/>
                      <a:pt x="26" y="43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5" y="34"/>
                      <a:pt x="25" y="32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5" y="30"/>
                      <a:pt x="25" y="30"/>
                      <a:pt x="25" y="29"/>
                    </a:cubicBezTo>
                    <a:cubicBezTo>
                      <a:pt x="25" y="28"/>
                      <a:pt x="25" y="27"/>
                      <a:pt x="25" y="26"/>
                    </a:cubicBezTo>
                    <a:cubicBezTo>
                      <a:pt x="26" y="25"/>
                      <a:pt x="26" y="24"/>
                      <a:pt x="26" y="23"/>
                    </a:cubicBezTo>
                    <a:cubicBezTo>
                      <a:pt x="27" y="22"/>
                      <a:pt x="27" y="21"/>
                      <a:pt x="27" y="20"/>
                    </a:cubicBezTo>
                    <a:cubicBezTo>
                      <a:pt x="26" y="22"/>
                      <a:pt x="25" y="24"/>
                      <a:pt x="25" y="26"/>
                    </a:cubicBezTo>
                    <a:cubicBezTo>
                      <a:pt x="25" y="27"/>
                      <a:pt x="25" y="28"/>
                      <a:pt x="24" y="29"/>
                    </a:cubicBezTo>
                    <a:close/>
                    <a:moveTo>
                      <a:pt x="16" y="24"/>
                    </a:move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24" name="Freeform 2272"/>
              <p:cNvSpPr/>
              <p:nvPr/>
            </p:nvSpPr>
            <p:spPr>
              <a:xfrm>
                <a:off x="4502106" y="3894159"/>
                <a:ext cx="217489" cy="203201"/>
              </a:xfrm>
              <a:custGeom>
                <a:avLst/>
                <a:gdLst>
                  <a:gd name="txL" fmla="*/ 0 w 58"/>
                  <a:gd name="txT" fmla="*/ 0 h 54"/>
                  <a:gd name="txR" fmla="*/ 58 w 58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54">
                    <a:moveTo>
                      <a:pt x="7" y="22"/>
                    </a:moveTo>
                    <a:cubicBezTo>
                      <a:pt x="7" y="23"/>
                      <a:pt x="8" y="24"/>
                      <a:pt x="10" y="25"/>
                    </a:cubicBezTo>
                    <a:cubicBezTo>
                      <a:pt x="13" y="28"/>
                      <a:pt x="17" y="31"/>
                      <a:pt x="21" y="33"/>
                    </a:cubicBezTo>
                    <a:cubicBezTo>
                      <a:pt x="28" y="36"/>
                      <a:pt x="35" y="38"/>
                      <a:pt x="41" y="41"/>
                    </a:cubicBezTo>
                    <a:cubicBezTo>
                      <a:pt x="45" y="43"/>
                      <a:pt x="48" y="45"/>
                      <a:pt x="51" y="49"/>
                    </a:cubicBezTo>
                    <a:cubicBezTo>
                      <a:pt x="53" y="50"/>
                      <a:pt x="55" y="53"/>
                      <a:pt x="58" y="54"/>
                    </a:cubicBezTo>
                    <a:cubicBezTo>
                      <a:pt x="54" y="50"/>
                      <a:pt x="51" y="45"/>
                      <a:pt x="50" y="43"/>
                    </a:cubicBezTo>
                    <a:cubicBezTo>
                      <a:pt x="43" y="33"/>
                      <a:pt x="31" y="27"/>
                      <a:pt x="21" y="20"/>
                    </a:cubicBezTo>
                    <a:cubicBezTo>
                      <a:pt x="17" y="17"/>
                      <a:pt x="13" y="13"/>
                      <a:pt x="9" y="9"/>
                    </a:cubicBezTo>
                    <a:cubicBezTo>
                      <a:pt x="6" y="6"/>
                      <a:pt x="3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7"/>
                      <a:pt x="5" y="15"/>
                      <a:pt x="7" y="2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25" name="Picture 2273"/>
              <p:cNvPicPr>
                <a:picLocks noChangeAspect="1"/>
              </p:cNvPicPr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4511631" y="3965597"/>
                <a:ext cx="225426" cy="1476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26" name="Picture 2274"/>
              <p:cNvPicPr>
                <a:picLocks noChangeAspect="1"/>
              </p:cNvPicPr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4486231" y="3871933"/>
                <a:ext cx="280989" cy="2492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27" name="Freeform 2275"/>
              <p:cNvSpPr/>
              <p:nvPr/>
            </p:nvSpPr>
            <p:spPr>
              <a:xfrm>
                <a:off x="4557669" y="3910034"/>
                <a:ext cx="82550" cy="96838"/>
              </a:xfrm>
              <a:custGeom>
                <a:avLst/>
                <a:gdLst>
                  <a:gd name="txL" fmla="*/ 0 w 22"/>
                  <a:gd name="txT" fmla="*/ 0 h 26"/>
                  <a:gd name="txR" fmla="*/ 22 w 22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26">
                    <a:moveTo>
                      <a:pt x="9" y="16"/>
                    </a:moveTo>
                    <a:cubicBezTo>
                      <a:pt x="13" y="20"/>
                      <a:pt x="18" y="23"/>
                      <a:pt x="22" y="26"/>
                    </a:cubicBezTo>
                    <a:cubicBezTo>
                      <a:pt x="20" y="24"/>
                      <a:pt x="18" y="22"/>
                      <a:pt x="17" y="20"/>
                    </a:cubicBezTo>
                    <a:cubicBezTo>
                      <a:pt x="15" y="16"/>
                      <a:pt x="16" y="13"/>
                      <a:pt x="18" y="10"/>
                    </a:cubicBezTo>
                    <a:cubicBezTo>
                      <a:pt x="18" y="8"/>
                      <a:pt x="20" y="5"/>
                      <a:pt x="20" y="3"/>
                    </a:cubicBezTo>
                    <a:cubicBezTo>
                      <a:pt x="13" y="1"/>
                      <a:pt x="7" y="1"/>
                      <a:pt x="0" y="0"/>
                    </a:cubicBezTo>
                    <a:cubicBezTo>
                      <a:pt x="1" y="6"/>
                      <a:pt x="6" y="12"/>
                      <a:pt x="9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28" name="Freeform 2276"/>
              <p:cNvSpPr/>
              <p:nvPr/>
            </p:nvSpPr>
            <p:spPr>
              <a:xfrm>
                <a:off x="4557669" y="4064022"/>
                <a:ext cx="255589" cy="134938"/>
              </a:xfrm>
              <a:custGeom>
                <a:avLst/>
                <a:gdLst>
                  <a:gd name="txL" fmla="*/ 0 w 68"/>
                  <a:gd name="txT" fmla="*/ 0 h 36"/>
                  <a:gd name="txR" fmla="*/ 68 w 68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36">
                    <a:moveTo>
                      <a:pt x="43" y="9"/>
                    </a:moveTo>
                    <a:cubicBezTo>
                      <a:pt x="40" y="8"/>
                      <a:pt x="35" y="8"/>
                      <a:pt x="33" y="8"/>
                    </a:cubicBezTo>
                    <a:cubicBezTo>
                      <a:pt x="29" y="7"/>
                      <a:pt x="26" y="8"/>
                      <a:pt x="22" y="8"/>
                    </a:cubicBezTo>
                    <a:cubicBezTo>
                      <a:pt x="14" y="8"/>
                      <a:pt x="7" y="6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6" y="7"/>
                      <a:pt x="13" y="13"/>
                      <a:pt x="21" y="15"/>
                    </a:cubicBezTo>
                    <a:cubicBezTo>
                      <a:pt x="26" y="17"/>
                      <a:pt x="38" y="18"/>
                      <a:pt x="45" y="12"/>
                    </a:cubicBezTo>
                    <a:cubicBezTo>
                      <a:pt x="50" y="14"/>
                      <a:pt x="51" y="19"/>
                      <a:pt x="54" y="23"/>
                    </a:cubicBezTo>
                    <a:cubicBezTo>
                      <a:pt x="56" y="26"/>
                      <a:pt x="57" y="29"/>
                      <a:pt x="60" y="31"/>
                    </a:cubicBezTo>
                    <a:cubicBezTo>
                      <a:pt x="62" y="33"/>
                      <a:pt x="65" y="34"/>
                      <a:pt x="67" y="36"/>
                    </a:cubicBezTo>
                    <a:cubicBezTo>
                      <a:pt x="67" y="35"/>
                      <a:pt x="67" y="34"/>
                      <a:pt x="68" y="33"/>
                    </a:cubicBezTo>
                    <a:cubicBezTo>
                      <a:pt x="66" y="32"/>
                      <a:pt x="63" y="32"/>
                      <a:pt x="61" y="30"/>
                    </a:cubicBezTo>
                    <a:cubicBezTo>
                      <a:pt x="59" y="28"/>
                      <a:pt x="56" y="24"/>
                      <a:pt x="55" y="22"/>
                    </a:cubicBezTo>
                    <a:cubicBezTo>
                      <a:pt x="52" y="18"/>
                      <a:pt x="49" y="13"/>
                      <a:pt x="45" y="11"/>
                    </a:cubicBezTo>
                    <a:cubicBezTo>
                      <a:pt x="44" y="10"/>
                      <a:pt x="43" y="9"/>
                      <a:pt x="43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29" name="Freeform 2277"/>
              <p:cNvSpPr>
                <a:spLocks noEditPoints="1"/>
              </p:cNvSpPr>
              <p:nvPr/>
            </p:nvSpPr>
            <p:spPr>
              <a:xfrm>
                <a:off x="4510044" y="3902096"/>
                <a:ext cx="217489" cy="203201"/>
              </a:xfrm>
              <a:custGeom>
                <a:avLst/>
                <a:gdLst>
                  <a:gd name="txL" fmla="*/ 0 w 58"/>
                  <a:gd name="txT" fmla="*/ 0 h 54"/>
                  <a:gd name="txR" fmla="*/ 58 w 58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54">
                    <a:moveTo>
                      <a:pt x="42" y="25"/>
                    </a:moveTo>
                    <a:cubicBezTo>
                      <a:pt x="42" y="26"/>
                      <a:pt x="42" y="27"/>
                      <a:pt x="43" y="27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4" y="31"/>
                      <a:pt x="45" y="33"/>
                      <a:pt x="46" y="35"/>
                    </a:cubicBezTo>
                    <a:cubicBezTo>
                      <a:pt x="45" y="34"/>
                      <a:pt x="44" y="33"/>
                      <a:pt x="43" y="32"/>
                    </a:cubicBezTo>
                    <a:cubicBezTo>
                      <a:pt x="42" y="31"/>
                      <a:pt x="40" y="30"/>
                      <a:pt x="39" y="29"/>
                    </a:cubicBezTo>
                    <a:cubicBezTo>
                      <a:pt x="38" y="28"/>
                      <a:pt x="36" y="27"/>
                      <a:pt x="35" y="26"/>
                    </a:cubicBezTo>
                    <a:cubicBezTo>
                      <a:pt x="35" y="26"/>
                      <a:pt x="34" y="26"/>
                      <a:pt x="34" y="26"/>
                    </a:cubicBezTo>
                    <a:cubicBezTo>
                      <a:pt x="34" y="26"/>
                      <a:pt x="33" y="25"/>
                      <a:pt x="32" y="24"/>
                    </a:cubicBezTo>
                    <a:cubicBezTo>
                      <a:pt x="31" y="24"/>
                      <a:pt x="31" y="23"/>
                      <a:pt x="31" y="22"/>
                    </a:cubicBezTo>
                    <a:cubicBezTo>
                      <a:pt x="30" y="21"/>
                      <a:pt x="30" y="20"/>
                      <a:pt x="30" y="19"/>
                    </a:cubicBezTo>
                    <a:cubicBezTo>
                      <a:pt x="30" y="18"/>
                      <a:pt x="30" y="17"/>
                      <a:pt x="30" y="1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0" y="14"/>
                      <a:pt x="30" y="14"/>
                      <a:pt x="31" y="13"/>
                    </a:cubicBezTo>
                    <a:cubicBezTo>
                      <a:pt x="31" y="12"/>
                      <a:pt x="31" y="11"/>
                      <a:pt x="31" y="10"/>
                    </a:cubicBezTo>
                    <a:cubicBezTo>
                      <a:pt x="32" y="9"/>
                      <a:pt x="32" y="8"/>
                      <a:pt x="33" y="7"/>
                    </a:cubicBezTo>
                    <a:cubicBezTo>
                      <a:pt x="31" y="9"/>
                      <a:pt x="31" y="11"/>
                      <a:pt x="30" y="13"/>
                    </a:cubicBezTo>
                    <a:cubicBezTo>
                      <a:pt x="30" y="13"/>
                      <a:pt x="30" y="14"/>
                      <a:pt x="29" y="14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7"/>
                      <a:pt x="29" y="18"/>
                      <a:pt x="29" y="19"/>
                    </a:cubicBezTo>
                    <a:cubicBezTo>
                      <a:pt x="29" y="20"/>
                      <a:pt x="29" y="21"/>
                      <a:pt x="29" y="22"/>
                    </a:cubicBezTo>
                    <a:cubicBezTo>
                      <a:pt x="29" y="23"/>
                      <a:pt x="29" y="23"/>
                      <a:pt x="30" y="23"/>
                    </a:cubicBezTo>
                    <a:cubicBezTo>
                      <a:pt x="29" y="23"/>
                      <a:pt x="29" y="23"/>
                      <a:pt x="28" y="22"/>
                    </a:cubicBezTo>
                    <a:cubicBezTo>
                      <a:pt x="28" y="22"/>
                      <a:pt x="27" y="22"/>
                      <a:pt x="27" y="21"/>
                    </a:cubicBezTo>
                    <a:cubicBezTo>
                      <a:pt x="26" y="21"/>
                      <a:pt x="25" y="20"/>
                      <a:pt x="25" y="20"/>
                    </a:cubicBezTo>
                    <a:cubicBezTo>
                      <a:pt x="23" y="18"/>
                      <a:pt x="21" y="17"/>
                      <a:pt x="20" y="15"/>
                    </a:cubicBezTo>
                    <a:cubicBezTo>
                      <a:pt x="20" y="14"/>
                      <a:pt x="19" y="13"/>
                      <a:pt x="18" y="12"/>
                    </a:cubicBezTo>
                    <a:cubicBezTo>
                      <a:pt x="18" y="12"/>
                      <a:pt x="17" y="11"/>
                      <a:pt x="17" y="10"/>
                    </a:cubicBezTo>
                    <a:cubicBezTo>
                      <a:pt x="16" y="9"/>
                      <a:pt x="16" y="8"/>
                      <a:pt x="15" y="7"/>
                    </a:cubicBezTo>
                    <a:cubicBezTo>
                      <a:pt x="15" y="6"/>
                      <a:pt x="14" y="5"/>
                      <a:pt x="14" y="4"/>
                    </a:cubicBezTo>
                    <a:cubicBezTo>
                      <a:pt x="14" y="6"/>
                      <a:pt x="15" y="8"/>
                      <a:pt x="16" y="10"/>
                    </a:cubicBezTo>
                    <a:cubicBezTo>
                      <a:pt x="17" y="12"/>
                      <a:pt x="18" y="14"/>
                      <a:pt x="19" y="16"/>
                    </a:cubicBezTo>
                    <a:cubicBezTo>
                      <a:pt x="20" y="17"/>
                      <a:pt x="21" y="18"/>
                      <a:pt x="22" y="19"/>
                    </a:cubicBezTo>
                    <a:cubicBezTo>
                      <a:pt x="20" y="18"/>
                      <a:pt x="19" y="17"/>
                      <a:pt x="18" y="16"/>
                    </a:cubicBezTo>
                    <a:cubicBezTo>
                      <a:pt x="17" y="15"/>
                      <a:pt x="15" y="14"/>
                      <a:pt x="14" y="13"/>
                    </a:cubicBezTo>
                    <a:cubicBezTo>
                      <a:pt x="12" y="11"/>
                      <a:pt x="9" y="9"/>
                      <a:pt x="7" y="7"/>
                    </a:cubicBezTo>
                    <a:cubicBezTo>
                      <a:pt x="4" y="5"/>
                      <a:pt x="2" y="2"/>
                      <a:pt x="0" y="0"/>
                    </a:cubicBezTo>
                    <a:cubicBezTo>
                      <a:pt x="4" y="5"/>
                      <a:pt x="9" y="10"/>
                      <a:pt x="13" y="14"/>
                    </a:cubicBezTo>
                    <a:cubicBezTo>
                      <a:pt x="15" y="15"/>
                      <a:pt x="16" y="16"/>
                      <a:pt x="17" y="17"/>
                    </a:cubicBezTo>
                    <a:cubicBezTo>
                      <a:pt x="19" y="18"/>
                      <a:pt x="20" y="19"/>
                      <a:pt x="21" y="20"/>
                    </a:cubicBezTo>
                    <a:cubicBezTo>
                      <a:pt x="24" y="22"/>
                      <a:pt x="27" y="24"/>
                      <a:pt x="30" y="26"/>
                    </a:cubicBezTo>
                    <a:cubicBezTo>
                      <a:pt x="33" y="27"/>
                      <a:pt x="35" y="29"/>
                      <a:pt x="38" y="31"/>
                    </a:cubicBezTo>
                    <a:cubicBezTo>
                      <a:pt x="39" y="32"/>
                      <a:pt x="40" y="33"/>
                      <a:pt x="42" y="34"/>
                    </a:cubicBezTo>
                    <a:cubicBezTo>
                      <a:pt x="43" y="35"/>
                      <a:pt x="44" y="36"/>
                      <a:pt x="45" y="38"/>
                    </a:cubicBezTo>
                    <a:cubicBezTo>
                      <a:pt x="46" y="39"/>
                      <a:pt x="46" y="40"/>
                      <a:pt x="47" y="42"/>
                    </a:cubicBezTo>
                    <a:cubicBezTo>
                      <a:pt x="48" y="43"/>
                      <a:pt x="48" y="44"/>
                      <a:pt x="49" y="45"/>
                    </a:cubicBezTo>
                    <a:cubicBezTo>
                      <a:pt x="47" y="44"/>
                      <a:pt x="46" y="43"/>
                      <a:pt x="44" y="41"/>
                    </a:cubicBezTo>
                    <a:cubicBezTo>
                      <a:pt x="43" y="41"/>
                      <a:pt x="42" y="40"/>
                      <a:pt x="41" y="39"/>
                    </a:cubicBezTo>
                    <a:cubicBezTo>
                      <a:pt x="40" y="39"/>
                      <a:pt x="39" y="38"/>
                      <a:pt x="38" y="38"/>
                    </a:cubicBezTo>
                    <a:cubicBezTo>
                      <a:pt x="36" y="37"/>
                      <a:pt x="34" y="36"/>
                      <a:pt x="32" y="35"/>
                    </a:cubicBezTo>
                    <a:cubicBezTo>
                      <a:pt x="29" y="35"/>
                      <a:pt x="27" y="34"/>
                      <a:pt x="25" y="33"/>
                    </a:cubicBezTo>
                    <a:cubicBezTo>
                      <a:pt x="23" y="32"/>
                      <a:pt x="20" y="32"/>
                      <a:pt x="18" y="30"/>
                    </a:cubicBezTo>
                    <a:cubicBezTo>
                      <a:pt x="16" y="29"/>
                      <a:pt x="14" y="28"/>
                      <a:pt x="12" y="27"/>
                    </a:cubicBezTo>
                    <a:cubicBezTo>
                      <a:pt x="10" y="25"/>
                      <a:pt x="8" y="24"/>
                      <a:pt x="7" y="22"/>
                    </a:cubicBezTo>
                    <a:cubicBezTo>
                      <a:pt x="10" y="26"/>
                      <a:pt x="14" y="29"/>
                      <a:pt x="18" y="31"/>
                    </a:cubicBezTo>
                    <a:cubicBezTo>
                      <a:pt x="20" y="32"/>
                      <a:pt x="22" y="33"/>
                      <a:pt x="24" y="34"/>
                    </a:cubicBezTo>
                    <a:cubicBezTo>
                      <a:pt x="27" y="35"/>
                      <a:pt x="29" y="36"/>
                      <a:pt x="31" y="36"/>
                    </a:cubicBezTo>
                    <a:cubicBezTo>
                      <a:pt x="33" y="37"/>
                      <a:pt x="36" y="38"/>
                      <a:pt x="38" y="39"/>
                    </a:cubicBezTo>
                    <a:cubicBezTo>
                      <a:pt x="39" y="39"/>
                      <a:pt x="40" y="40"/>
                      <a:pt x="41" y="41"/>
                    </a:cubicBezTo>
                    <a:cubicBezTo>
                      <a:pt x="42" y="41"/>
                      <a:pt x="43" y="42"/>
                      <a:pt x="44" y="43"/>
                    </a:cubicBezTo>
                    <a:cubicBezTo>
                      <a:pt x="45" y="44"/>
                      <a:pt x="47" y="46"/>
                      <a:pt x="49" y="47"/>
                    </a:cubicBezTo>
                    <a:cubicBezTo>
                      <a:pt x="50" y="48"/>
                      <a:pt x="51" y="48"/>
                      <a:pt x="52" y="49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2" y="50"/>
                      <a:pt x="53" y="50"/>
                      <a:pt x="53" y="50"/>
                    </a:cubicBezTo>
                    <a:cubicBezTo>
                      <a:pt x="50" y="50"/>
                      <a:pt x="48" y="50"/>
                      <a:pt x="46" y="50"/>
                    </a:cubicBezTo>
                    <a:cubicBezTo>
                      <a:pt x="44" y="50"/>
                      <a:pt x="42" y="50"/>
                      <a:pt x="41" y="50"/>
                    </a:cubicBezTo>
                    <a:cubicBezTo>
                      <a:pt x="39" y="50"/>
                      <a:pt x="37" y="50"/>
                      <a:pt x="35" y="50"/>
                    </a:cubicBezTo>
                    <a:cubicBezTo>
                      <a:pt x="32" y="51"/>
                      <a:pt x="29" y="50"/>
                      <a:pt x="26" y="49"/>
                    </a:cubicBezTo>
                    <a:cubicBezTo>
                      <a:pt x="24" y="49"/>
                      <a:pt x="22" y="48"/>
                      <a:pt x="21" y="48"/>
                    </a:cubicBezTo>
                    <a:cubicBezTo>
                      <a:pt x="19" y="47"/>
                      <a:pt x="18" y="46"/>
                      <a:pt x="16" y="46"/>
                    </a:cubicBezTo>
                    <a:cubicBezTo>
                      <a:pt x="19" y="48"/>
                      <a:pt x="22" y="49"/>
                      <a:pt x="25" y="50"/>
                    </a:cubicBezTo>
                    <a:cubicBezTo>
                      <a:pt x="27" y="51"/>
                      <a:pt x="29" y="51"/>
                      <a:pt x="30" y="51"/>
                    </a:cubicBezTo>
                    <a:cubicBezTo>
                      <a:pt x="31" y="51"/>
                      <a:pt x="32" y="51"/>
                      <a:pt x="33" y="51"/>
                    </a:cubicBezTo>
                    <a:cubicBezTo>
                      <a:pt x="33" y="51"/>
                      <a:pt x="34" y="51"/>
                      <a:pt x="34" y="51"/>
                    </a:cubicBezTo>
                    <a:cubicBezTo>
                      <a:pt x="35" y="51"/>
                      <a:pt x="35" y="51"/>
                      <a:pt x="36" y="51"/>
                    </a:cubicBezTo>
                    <a:cubicBezTo>
                      <a:pt x="39" y="51"/>
                      <a:pt x="42" y="51"/>
                      <a:pt x="46" y="51"/>
                    </a:cubicBezTo>
                    <a:cubicBezTo>
                      <a:pt x="47" y="51"/>
                      <a:pt x="49" y="51"/>
                      <a:pt x="51" y="52"/>
                    </a:cubicBezTo>
                    <a:cubicBezTo>
                      <a:pt x="52" y="52"/>
                      <a:pt x="53" y="52"/>
                      <a:pt x="54" y="52"/>
                    </a:cubicBezTo>
                    <a:cubicBezTo>
                      <a:pt x="55" y="53"/>
                      <a:pt x="55" y="53"/>
                      <a:pt x="56" y="54"/>
                    </a:cubicBezTo>
                    <a:cubicBezTo>
                      <a:pt x="56" y="54"/>
                      <a:pt x="57" y="54"/>
                      <a:pt x="58" y="54"/>
                    </a:cubicBezTo>
                    <a:cubicBezTo>
                      <a:pt x="58" y="53"/>
                      <a:pt x="58" y="53"/>
                      <a:pt x="58" y="52"/>
                    </a:cubicBezTo>
                    <a:cubicBezTo>
                      <a:pt x="56" y="51"/>
                      <a:pt x="55" y="50"/>
                      <a:pt x="54" y="49"/>
                    </a:cubicBezTo>
                    <a:cubicBezTo>
                      <a:pt x="54" y="48"/>
                      <a:pt x="53" y="47"/>
                      <a:pt x="53" y="46"/>
                    </a:cubicBezTo>
                    <a:cubicBezTo>
                      <a:pt x="53" y="46"/>
                      <a:pt x="53" y="46"/>
                      <a:pt x="53" y="46"/>
                    </a:cubicBezTo>
                    <a:cubicBezTo>
                      <a:pt x="53" y="45"/>
                      <a:pt x="53" y="44"/>
                      <a:pt x="53" y="43"/>
                    </a:cubicBezTo>
                    <a:cubicBezTo>
                      <a:pt x="53" y="43"/>
                      <a:pt x="54" y="42"/>
                      <a:pt x="54" y="42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0"/>
                      <a:pt x="54" y="39"/>
                      <a:pt x="54" y="38"/>
                    </a:cubicBezTo>
                    <a:cubicBezTo>
                      <a:pt x="55" y="37"/>
                      <a:pt x="55" y="35"/>
                      <a:pt x="54" y="33"/>
                    </a:cubicBezTo>
                    <a:cubicBezTo>
                      <a:pt x="54" y="32"/>
                      <a:pt x="54" y="32"/>
                      <a:pt x="54" y="31"/>
                    </a:cubicBezTo>
                    <a:cubicBezTo>
                      <a:pt x="54" y="30"/>
                      <a:pt x="54" y="29"/>
                      <a:pt x="54" y="28"/>
                    </a:cubicBezTo>
                    <a:cubicBezTo>
                      <a:pt x="54" y="29"/>
                      <a:pt x="54" y="30"/>
                      <a:pt x="54" y="31"/>
                    </a:cubicBezTo>
                    <a:cubicBezTo>
                      <a:pt x="54" y="32"/>
                      <a:pt x="54" y="33"/>
                      <a:pt x="54" y="33"/>
                    </a:cubicBezTo>
                    <a:cubicBezTo>
                      <a:pt x="54" y="35"/>
                      <a:pt x="53" y="37"/>
                      <a:pt x="53" y="38"/>
                    </a:cubicBezTo>
                    <a:cubicBezTo>
                      <a:pt x="53" y="39"/>
                      <a:pt x="53" y="40"/>
                      <a:pt x="53" y="40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52" y="42"/>
                      <a:pt x="52" y="42"/>
                      <a:pt x="52" y="42"/>
                    </a:cubicBezTo>
                    <a:cubicBezTo>
                      <a:pt x="52" y="42"/>
                      <a:pt x="52" y="42"/>
                      <a:pt x="52" y="43"/>
                    </a:cubicBezTo>
                    <a:cubicBezTo>
                      <a:pt x="52" y="43"/>
                      <a:pt x="52" y="44"/>
                      <a:pt x="51" y="44"/>
                    </a:cubicBezTo>
                    <a:cubicBezTo>
                      <a:pt x="51" y="44"/>
                      <a:pt x="51" y="43"/>
                      <a:pt x="50" y="42"/>
                    </a:cubicBezTo>
                    <a:cubicBezTo>
                      <a:pt x="48" y="36"/>
                      <a:pt x="48" y="36"/>
                      <a:pt x="48" y="36"/>
                    </a:cubicBezTo>
                    <a:cubicBezTo>
                      <a:pt x="46" y="34"/>
                      <a:pt x="45" y="31"/>
                      <a:pt x="44" y="29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3" y="26"/>
                      <a:pt x="43" y="26"/>
                      <a:pt x="43" y="25"/>
                    </a:cubicBezTo>
                    <a:cubicBezTo>
                      <a:pt x="43" y="24"/>
                      <a:pt x="42" y="23"/>
                      <a:pt x="42" y="21"/>
                    </a:cubicBezTo>
                    <a:cubicBezTo>
                      <a:pt x="42" y="20"/>
                      <a:pt x="42" y="19"/>
                      <a:pt x="41" y="17"/>
                    </a:cubicBezTo>
                    <a:cubicBezTo>
                      <a:pt x="41" y="16"/>
                      <a:pt x="41" y="15"/>
                      <a:pt x="42" y="13"/>
                    </a:cubicBezTo>
                    <a:cubicBezTo>
                      <a:pt x="41" y="16"/>
                      <a:pt x="41" y="19"/>
                      <a:pt x="41" y="21"/>
                    </a:cubicBezTo>
                    <a:cubicBezTo>
                      <a:pt x="41" y="23"/>
                      <a:pt x="42" y="24"/>
                      <a:pt x="42" y="25"/>
                    </a:cubicBezTo>
                    <a:close/>
                    <a:moveTo>
                      <a:pt x="30" y="23"/>
                    </a:moveTo>
                    <a:cubicBezTo>
                      <a:pt x="30" y="23"/>
                      <a:pt x="30" y="23"/>
                      <a:pt x="29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30" name="Freeform 2278"/>
              <p:cNvSpPr/>
              <p:nvPr/>
            </p:nvSpPr>
            <p:spPr>
              <a:xfrm>
                <a:off x="4521156" y="4338662"/>
                <a:ext cx="231776" cy="187326"/>
              </a:xfrm>
              <a:custGeom>
                <a:avLst/>
                <a:gdLst>
                  <a:gd name="txL" fmla="*/ 0 w 62"/>
                  <a:gd name="txT" fmla="*/ 0 h 50"/>
                  <a:gd name="txR" fmla="*/ 62 w 62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50">
                    <a:moveTo>
                      <a:pt x="24" y="46"/>
                    </a:moveTo>
                    <a:cubicBezTo>
                      <a:pt x="25" y="45"/>
                      <a:pt x="26" y="44"/>
                      <a:pt x="27" y="43"/>
                    </a:cubicBezTo>
                    <a:cubicBezTo>
                      <a:pt x="31" y="40"/>
                      <a:pt x="33" y="36"/>
                      <a:pt x="36" y="33"/>
                    </a:cubicBezTo>
                    <a:cubicBezTo>
                      <a:pt x="41" y="27"/>
                      <a:pt x="43" y="20"/>
                      <a:pt x="47" y="14"/>
                    </a:cubicBezTo>
                    <a:cubicBezTo>
                      <a:pt x="49" y="10"/>
                      <a:pt x="52" y="8"/>
                      <a:pt x="56" y="5"/>
                    </a:cubicBezTo>
                    <a:cubicBezTo>
                      <a:pt x="58" y="4"/>
                      <a:pt x="60" y="2"/>
                      <a:pt x="62" y="0"/>
                    </a:cubicBezTo>
                    <a:cubicBezTo>
                      <a:pt x="58" y="3"/>
                      <a:pt x="53" y="5"/>
                      <a:pt x="50" y="6"/>
                    </a:cubicBezTo>
                    <a:cubicBezTo>
                      <a:pt x="39" y="12"/>
                      <a:pt x="32" y="22"/>
                      <a:pt x="24" y="31"/>
                    </a:cubicBezTo>
                    <a:cubicBezTo>
                      <a:pt x="20" y="35"/>
                      <a:pt x="15" y="38"/>
                      <a:pt x="11" y="41"/>
                    </a:cubicBezTo>
                    <a:cubicBezTo>
                      <a:pt x="8" y="44"/>
                      <a:pt x="4" y="47"/>
                      <a:pt x="0" y="49"/>
                    </a:cubicBezTo>
                    <a:cubicBezTo>
                      <a:pt x="0" y="49"/>
                      <a:pt x="0" y="50"/>
                      <a:pt x="0" y="50"/>
                    </a:cubicBezTo>
                    <a:cubicBezTo>
                      <a:pt x="8" y="47"/>
                      <a:pt x="16" y="46"/>
                      <a:pt x="24" y="4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31" name="Picture 2279"/>
              <p:cNvPicPr>
                <a:picLocks noChangeAspect="1"/>
              </p:cNvPicPr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4595769" y="4322787"/>
                <a:ext cx="168276" cy="20161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32" name="Freeform 2281"/>
              <p:cNvSpPr/>
              <p:nvPr/>
            </p:nvSpPr>
            <p:spPr>
              <a:xfrm>
                <a:off x="4546556" y="4397400"/>
                <a:ext cx="109538" cy="71438"/>
              </a:xfrm>
              <a:custGeom>
                <a:avLst/>
                <a:gdLst>
                  <a:gd name="txL" fmla="*/ 0 w 29"/>
                  <a:gd name="txT" fmla="*/ 0 h 19"/>
                  <a:gd name="txR" fmla="*/ 29 w 29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19">
                    <a:moveTo>
                      <a:pt x="17" y="12"/>
                    </a:moveTo>
                    <a:cubicBezTo>
                      <a:pt x="22" y="9"/>
                      <a:pt x="25" y="5"/>
                      <a:pt x="29" y="1"/>
                    </a:cubicBezTo>
                    <a:cubicBezTo>
                      <a:pt x="27" y="2"/>
                      <a:pt x="24" y="4"/>
                      <a:pt x="22" y="5"/>
                    </a:cubicBezTo>
                    <a:cubicBezTo>
                      <a:pt x="18" y="6"/>
                      <a:pt x="15" y="4"/>
                      <a:pt x="12" y="3"/>
                    </a:cubicBezTo>
                    <a:cubicBezTo>
                      <a:pt x="10" y="2"/>
                      <a:pt x="8" y="0"/>
                      <a:pt x="6" y="0"/>
                    </a:cubicBezTo>
                    <a:cubicBezTo>
                      <a:pt x="3" y="6"/>
                      <a:pt x="2" y="12"/>
                      <a:pt x="0" y="19"/>
                    </a:cubicBezTo>
                    <a:cubicBezTo>
                      <a:pt x="6" y="19"/>
                      <a:pt x="12" y="14"/>
                      <a:pt x="17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33" name="Freeform 2283"/>
              <p:cNvSpPr/>
              <p:nvPr/>
            </p:nvSpPr>
            <p:spPr>
              <a:xfrm>
                <a:off x="4700545" y="4254524"/>
                <a:ext cx="165101" cy="233364"/>
              </a:xfrm>
              <a:custGeom>
                <a:avLst/>
                <a:gdLst>
                  <a:gd name="txL" fmla="*/ 0 w 44"/>
                  <a:gd name="txT" fmla="*/ 0 h 62"/>
                  <a:gd name="txR" fmla="*/ 44 w 44"/>
                  <a:gd name="txB" fmla="*/ 62 h 6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62">
                    <a:moveTo>
                      <a:pt x="14" y="22"/>
                    </a:moveTo>
                    <a:cubicBezTo>
                      <a:pt x="13" y="24"/>
                      <a:pt x="12" y="29"/>
                      <a:pt x="11" y="31"/>
                    </a:cubicBezTo>
                    <a:cubicBezTo>
                      <a:pt x="10" y="35"/>
                      <a:pt x="11" y="38"/>
                      <a:pt x="10" y="42"/>
                    </a:cubicBezTo>
                    <a:cubicBezTo>
                      <a:pt x="9" y="50"/>
                      <a:pt x="6" y="57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7" y="58"/>
                      <a:pt x="14" y="52"/>
                      <a:pt x="18" y="44"/>
                    </a:cubicBezTo>
                    <a:cubicBezTo>
                      <a:pt x="20" y="39"/>
                      <a:pt x="23" y="28"/>
                      <a:pt x="18" y="20"/>
                    </a:cubicBezTo>
                    <a:cubicBezTo>
                      <a:pt x="20" y="15"/>
                      <a:pt x="25" y="14"/>
                      <a:pt x="29" y="12"/>
                    </a:cubicBezTo>
                    <a:cubicBezTo>
                      <a:pt x="33" y="11"/>
                      <a:pt x="36" y="10"/>
                      <a:pt x="38" y="8"/>
                    </a:cubicBezTo>
                    <a:cubicBezTo>
                      <a:pt x="41" y="6"/>
                      <a:pt x="42" y="4"/>
                      <a:pt x="44" y="1"/>
                    </a:cubicBezTo>
                    <a:cubicBezTo>
                      <a:pt x="43" y="1"/>
                      <a:pt x="42" y="1"/>
                      <a:pt x="42" y="0"/>
                    </a:cubicBezTo>
                    <a:cubicBezTo>
                      <a:pt x="41" y="2"/>
                      <a:pt x="40" y="5"/>
                      <a:pt x="38" y="7"/>
                    </a:cubicBezTo>
                    <a:cubicBezTo>
                      <a:pt x="35" y="9"/>
                      <a:pt x="31" y="10"/>
                      <a:pt x="28" y="12"/>
                    </a:cubicBezTo>
                    <a:cubicBezTo>
                      <a:pt x="24" y="14"/>
                      <a:pt x="19" y="16"/>
                      <a:pt x="17" y="19"/>
                    </a:cubicBezTo>
                    <a:cubicBezTo>
                      <a:pt x="16" y="20"/>
                      <a:pt x="15" y="21"/>
                      <a:pt x="14" y="2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34" name="Freeform 2284"/>
              <p:cNvSpPr>
                <a:spLocks noEditPoints="1"/>
              </p:cNvSpPr>
              <p:nvPr/>
            </p:nvSpPr>
            <p:spPr>
              <a:xfrm>
                <a:off x="4532269" y="4325962"/>
                <a:ext cx="231776" cy="188914"/>
              </a:xfrm>
              <a:custGeom>
                <a:avLst/>
                <a:gdLst>
                  <a:gd name="txL" fmla="*/ 0 w 62"/>
                  <a:gd name="txT" fmla="*/ 0 h 50"/>
                  <a:gd name="txR" fmla="*/ 62 w 62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50">
                    <a:moveTo>
                      <a:pt x="31" y="12"/>
                    </a:moveTo>
                    <a:cubicBezTo>
                      <a:pt x="32" y="12"/>
                      <a:pt x="32" y="12"/>
                      <a:pt x="33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7" y="11"/>
                      <a:pt x="39" y="11"/>
                      <a:pt x="41" y="10"/>
                    </a:cubicBezTo>
                    <a:cubicBezTo>
                      <a:pt x="40" y="11"/>
                      <a:pt x="39" y="12"/>
                      <a:pt x="38" y="12"/>
                    </a:cubicBezTo>
                    <a:cubicBezTo>
                      <a:pt x="37" y="14"/>
                      <a:pt x="36" y="15"/>
                      <a:pt x="34" y="16"/>
                    </a:cubicBezTo>
                    <a:cubicBezTo>
                      <a:pt x="33" y="17"/>
                      <a:pt x="32" y="19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0" y="21"/>
                      <a:pt x="29" y="22"/>
                      <a:pt x="28" y="22"/>
                    </a:cubicBezTo>
                    <a:cubicBezTo>
                      <a:pt x="28" y="23"/>
                      <a:pt x="27" y="23"/>
                      <a:pt x="26" y="23"/>
                    </a:cubicBezTo>
                    <a:cubicBezTo>
                      <a:pt x="25" y="24"/>
                      <a:pt x="24" y="24"/>
                      <a:pt x="23" y="23"/>
                    </a:cubicBezTo>
                    <a:cubicBezTo>
                      <a:pt x="22" y="23"/>
                      <a:pt x="21" y="23"/>
                      <a:pt x="20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8" y="22"/>
                      <a:pt x="18" y="22"/>
                      <a:pt x="17" y="22"/>
                    </a:cubicBezTo>
                    <a:cubicBezTo>
                      <a:pt x="16" y="22"/>
                      <a:pt x="15" y="21"/>
                      <a:pt x="14" y="21"/>
                    </a:cubicBezTo>
                    <a:cubicBezTo>
                      <a:pt x="13" y="20"/>
                      <a:pt x="13" y="20"/>
                      <a:pt x="12" y="19"/>
                    </a:cubicBezTo>
                    <a:cubicBezTo>
                      <a:pt x="13" y="21"/>
                      <a:pt x="15" y="22"/>
                      <a:pt x="17" y="23"/>
                    </a:cubicBezTo>
                    <a:cubicBezTo>
                      <a:pt x="17" y="23"/>
                      <a:pt x="18" y="23"/>
                      <a:pt x="18" y="23"/>
                    </a:cubicBezTo>
                    <a:cubicBezTo>
                      <a:pt x="19" y="23"/>
                      <a:pt x="19" y="24"/>
                      <a:pt x="19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1" y="24"/>
                      <a:pt x="22" y="24"/>
                      <a:pt x="23" y="25"/>
                    </a:cubicBezTo>
                    <a:cubicBezTo>
                      <a:pt x="24" y="25"/>
                      <a:pt x="25" y="25"/>
                      <a:pt x="26" y="25"/>
                    </a:cubicBezTo>
                    <a:cubicBezTo>
                      <a:pt x="26" y="25"/>
                      <a:pt x="27" y="25"/>
                      <a:pt x="27" y="25"/>
                    </a:cubicBezTo>
                    <a:cubicBezTo>
                      <a:pt x="27" y="25"/>
                      <a:pt x="26" y="25"/>
                      <a:pt x="26" y="26"/>
                    </a:cubicBezTo>
                    <a:cubicBezTo>
                      <a:pt x="26" y="26"/>
                      <a:pt x="25" y="26"/>
                      <a:pt x="25" y="27"/>
                    </a:cubicBezTo>
                    <a:cubicBezTo>
                      <a:pt x="24" y="28"/>
                      <a:pt x="23" y="28"/>
                      <a:pt x="23" y="29"/>
                    </a:cubicBezTo>
                    <a:cubicBezTo>
                      <a:pt x="21" y="30"/>
                      <a:pt x="19" y="32"/>
                      <a:pt x="18" y="33"/>
                    </a:cubicBezTo>
                    <a:cubicBezTo>
                      <a:pt x="17" y="33"/>
                      <a:pt x="16" y="34"/>
                      <a:pt x="15" y="34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11" y="36"/>
                      <a:pt x="10" y="36"/>
                      <a:pt x="9" y="37"/>
                    </a:cubicBezTo>
                    <a:cubicBezTo>
                      <a:pt x="8" y="37"/>
                      <a:pt x="7" y="37"/>
                      <a:pt x="6" y="37"/>
                    </a:cubicBezTo>
                    <a:cubicBezTo>
                      <a:pt x="8" y="37"/>
                      <a:pt x="10" y="37"/>
                      <a:pt x="12" y="36"/>
                    </a:cubicBezTo>
                    <a:cubicBezTo>
                      <a:pt x="14" y="36"/>
                      <a:pt x="16" y="35"/>
                      <a:pt x="18" y="34"/>
                    </a:cubicBezTo>
                    <a:cubicBezTo>
                      <a:pt x="19" y="33"/>
                      <a:pt x="21" y="32"/>
                      <a:pt x="22" y="32"/>
                    </a:cubicBezTo>
                    <a:cubicBezTo>
                      <a:pt x="21" y="33"/>
                      <a:pt x="20" y="34"/>
                      <a:pt x="19" y="35"/>
                    </a:cubicBezTo>
                    <a:cubicBezTo>
                      <a:pt x="18" y="36"/>
                      <a:pt x="16" y="37"/>
                      <a:pt x="15" y="38"/>
                    </a:cubicBezTo>
                    <a:cubicBezTo>
                      <a:pt x="13" y="41"/>
                      <a:pt x="10" y="43"/>
                      <a:pt x="8" y="45"/>
                    </a:cubicBezTo>
                    <a:cubicBezTo>
                      <a:pt x="5" y="47"/>
                      <a:pt x="2" y="49"/>
                      <a:pt x="0" y="50"/>
                    </a:cubicBezTo>
                    <a:cubicBezTo>
                      <a:pt x="5" y="47"/>
                      <a:pt x="11" y="43"/>
                      <a:pt x="16" y="39"/>
                    </a:cubicBezTo>
                    <a:cubicBezTo>
                      <a:pt x="17" y="38"/>
                      <a:pt x="18" y="37"/>
                      <a:pt x="20" y="36"/>
                    </a:cubicBezTo>
                    <a:cubicBezTo>
                      <a:pt x="21" y="35"/>
                      <a:pt x="22" y="33"/>
                      <a:pt x="23" y="32"/>
                    </a:cubicBezTo>
                    <a:cubicBezTo>
                      <a:pt x="25" y="30"/>
                      <a:pt x="27" y="27"/>
                      <a:pt x="29" y="25"/>
                    </a:cubicBezTo>
                    <a:cubicBezTo>
                      <a:pt x="32" y="22"/>
                      <a:pt x="34" y="20"/>
                      <a:pt x="36" y="17"/>
                    </a:cubicBezTo>
                    <a:cubicBezTo>
                      <a:pt x="37" y="16"/>
                      <a:pt x="38" y="15"/>
                      <a:pt x="39" y="14"/>
                    </a:cubicBezTo>
                    <a:cubicBezTo>
                      <a:pt x="41" y="13"/>
                      <a:pt x="42" y="12"/>
                      <a:pt x="43" y="12"/>
                    </a:cubicBezTo>
                    <a:cubicBezTo>
                      <a:pt x="45" y="11"/>
                      <a:pt x="46" y="10"/>
                      <a:pt x="48" y="10"/>
                    </a:cubicBezTo>
                    <a:cubicBezTo>
                      <a:pt x="49" y="9"/>
                      <a:pt x="50" y="9"/>
                      <a:pt x="51" y="8"/>
                    </a:cubicBezTo>
                    <a:cubicBezTo>
                      <a:pt x="50" y="10"/>
                      <a:pt x="49" y="11"/>
                      <a:pt x="47" y="12"/>
                    </a:cubicBezTo>
                    <a:cubicBezTo>
                      <a:pt x="46" y="13"/>
                      <a:pt x="46" y="14"/>
                      <a:pt x="45" y="15"/>
                    </a:cubicBezTo>
                    <a:cubicBezTo>
                      <a:pt x="44" y="16"/>
                      <a:pt x="43" y="17"/>
                      <a:pt x="43" y="18"/>
                    </a:cubicBezTo>
                    <a:cubicBezTo>
                      <a:pt x="41" y="20"/>
                      <a:pt x="40" y="22"/>
                      <a:pt x="39" y="24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5" y="33"/>
                      <a:pt x="34" y="35"/>
                      <a:pt x="33" y="37"/>
                    </a:cubicBezTo>
                    <a:cubicBezTo>
                      <a:pt x="31" y="39"/>
                      <a:pt x="30" y="40"/>
                      <a:pt x="28" y="42"/>
                    </a:cubicBezTo>
                    <a:cubicBezTo>
                      <a:pt x="27" y="44"/>
                      <a:pt x="25" y="46"/>
                      <a:pt x="23" y="47"/>
                    </a:cubicBezTo>
                    <a:cubicBezTo>
                      <a:pt x="27" y="44"/>
                      <a:pt x="30" y="41"/>
                      <a:pt x="33" y="37"/>
                    </a:cubicBezTo>
                    <a:cubicBezTo>
                      <a:pt x="35" y="35"/>
                      <a:pt x="36" y="33"/>
                      <a:pt x="37" y="31"/>
                    </a:cubicBezTo>
                    <a:cubicBezTo>
                      <a:pt x="38" y="29"/>
                      <a:pt x="39" y="27"/>
                      <a:pt x="40" y="25"/>
                    </a:cubicBezTo>
                    <a:cubicBezTo>
                      <a:pt x="41" y="23"/>
                      <a:pt x="42" y="21"/>
                      <a:pt x="44" y="19"/>
                    </a:cubicBezTo>
                    <a:cubicBezTo>
                      <a:pt x="44" y="18"/>
                      <a:pt x="45" y="17"/>
                      <a:pt x="46" y="16"/>
                    </a:cubicBezTo>
                    <a:cubicBezTo>
                      <a:pt x="47" y="15"/>
                      <a:pt x="47" y="14"/>
                      <a:pt x="48" y="13"/>
                    </a:cubicBezTo>
                    <a:cubicBezTo>
                      <a:pt x="50" y="12"/>
                      <a:pt x="52" y="10"/>
                      <a:pt x="53" y="9"/>
                    </a:cubicBezTo>
                    <a:cubicBezTo>
                      <a:pt x="54" y="8"/>
                      <a:pt x="55" y="7"/>
                      <a:pt x="56" y="6"/>
                    </a:cubicBezTo>
                    <a:cubicBezTo>
                      <a:pt x="56" y="6"/>
                      <a:pt x="57" y="6"/>
                      <a:pt x="57" y="6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6" y="8"/>
                      <a:pt x="56" y="10"/>
                      <a:pt x="56" y="12"/>
                    </a:cubicBezTo>
                    <a:cubicBezTo>
                      <a:pt x="55" y="14"/>
                      <a:pt x="55" y="16"/>
                      <a:pt x="55" y="17"/>
                    </a:cubicBezTo>
                    <a:cubicBezTo>
                      <a:pt x="55" y="19"/>
                      <a:pt x="55" y="21"/>
                      <a:pt x="55" y="22"/>
                    </a:cubicBezTo>
                    <a:cubicBezTo>
                      <a:pt x="55" y="26"/>
                      <a:pt x="54" y="29"/>
                      <a:pt x="52" y="32"/>
                    </a:cubicBezTo>
                    <a:cubicBezTo>
                      <a:pt x="52" y="34"/>
                      <a:pt x="51" y="35"/>
                      <a:pt x="50" y="37"/>
                    </a:cubicBezTo>
                    <a:cubicBezTo>
                      <a:pt x="49" y="38"/>
                      <a:pt x="48" y="39"/>
                      <a:pt x="47" y="41"/>
                    </a:cubicBezTo>
                    <a:cubicBezTo>
                      <a:pt x="50" y="38"/>
                      <a:pt x="52" y="35"/>
                      <a:pt x="53" y="32"/>
                    </a:cubicBezTo>
                    <a:cubicBezTo>
                      <a:pt x="54" y="31"/>
                      <a:pt x="54" y="29"/>
                      <a:pt x="55" y="28"/>
                    </a:cubicBezTo>
                    <a:cubicBezTo>
                      <a:pt x="55" y="27"/>
                      <a:pt x="55" y="26"/>
                      <a:pt x="55" y="25"/>
                    </a:cubicBezTo>
                    <a:cubicBezTo>
                      <a:pt x="56" y="25"/>
                      <a:pt x="56" y="24"/>
                      <a:pt x="56" y="24"/>
                    </a:cubicBezTo>
                    <a:cubicBezTo>
                      <a:pt x="56" y="23"/>
                      <a:pt x="56" y="23"/>
                      <a:pt x="56" y="23"/>
                    </a:cubicBezTo>
                    <a:cubicBezTo>
                      <a:pt x="56" y="19"/>
                      <a:pt x="56" y="16"/>
                      <a:pt x="57" y="13"/>
                    </a:cubicBezTo>
                    <a:cubicBezTo>
                      <a:pt x="57" y="11"/>
                      <a:pt x="58" y="9"/>
                      <a:pt x="58" y="8"/>
                    </a:cubicBezTo>
                    <a:cubicBezTo>
                      <a:pt x="59" y="7"/>
                      <a:pt x="59" y="5"/>
                      <a:pt x="59" y="4"/>
                    </a:cubicBezTo>
                    <a:cubicBezTo>
                      <a:pt x="60" y="4"/>
                      <a:pt x="61" y="3"/>
                      <a:pt x="61" y="3"/>
                    </a:cubicBezTo>
                    <a:cubicBezTo>
                      <a:pt x="62" y="2"/>
                      <a:pt x="62" y="2"/>
                      <a:pt x="61" y="1"/>
                    </a:cubicBezTo>
                    <a:cubicBezTo>
                      <a:pt x="61" y="0"/>
                      <a:pt x="60" y="0"/>
                      <a:pt x="60" y="1"/>
                    </a:cubicBezTo>
                    <a:cubicBezTo>
                      <a:pt x="58" y="2"/>
                      <a:pt x="57" y="3"/>
                      <a:pt x="56" y="4"/>
                    </a:cubicBezTo>
                    <a:cubicBezTo>
                      <a:pt x="55" y="4"/>
                      <a:pt x="54" y="5"/>
                      <a:pt x="53" y="5"/>
                    </a:cubicBezTo>
                    <a:cubicBezTo>
                      <a:pt x="53" y="5"/>
                      <a:pt x="53" y="5"/>
                      <a:pt x="52" y="5"/>
                    </a:cubicBezTo>
                    <a:cubicBezTo>
                      <a:pt x="52" y="4"/>
                      <a:pt x="51" y="4"/>
                      <a:pt x="50" y="4"/>
                    </a:cubicBezTo>
                    <a:cubicBezTo>
                      <a:pt x="50" y="4"/>
                      <a:pt x="49" y="3"/>
                      <a:pt x="49" y="3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7" y="2"/>
                      <a:pt x="46" y="2"/>
                      <a:pt x="46" y="2"/>
                    </a:cubicBezTo>
                    <a:cubicBezTo>
                      <a:pt x="44" y="2"/>
                      <a:pt x="42" y="1"/>
                      <a:pt x="41" y="1"/>
                    </a:cubicBezTo>
                    <a:cubicBezTo>
                      <a:pt x="40" y="1"/>
                      <a:pt x="39" y="1"/>
                      <a:pt x="38" y="1"/>
                    </a:cubicBezTo>
                    <a:cubicBezTo>
                      <a:pt x="37" y="1"/>
                      <a:pt x="36" y="1"/>
                      <a:pt x="36" y="1"/>
                    </a:cubicBezTo>
                    <a:cubicBezTo>
                      <a:pt x="36" y="1"/>
                      <a:pt x="37" y="1"/>
                      <a:pt x="38" y="2"/>
                    </a:cubicBezTo>
                    <a:cubicBezTo>
                      <a:pt x="39" y="2"/>
                      <a:pt x="40" y="2"/>
                      <a:pt x="40" y="2"/>
                    </a:cubicBezTo>
                    <a:cubicBezTo>
                      <a:pt x="42" y="2"/>
                      <a:pt x="44" y="3"/>
                      <a:pt x="45" y="3"/>
                    </a:cubicBezTo>
                    <a:cubicBezTo>
                      <a:pt x="46" y="3"/>
                      <a:pt x="47" y="4"/>
                      <a:pt x="47" y="4"/>
                    </a:cubicBezTo>
                    <a:cubicBezTo>
                      <a:pt x="48" y="4"/>
                      <a:pt x="48" y="4"/>
                      <a:pt x="48" y="4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9" y="5"/>
                      <a:pt x="49" y="5"/>
                      <a:pt x="50" y="5"/>
                    </a:cubicBezTo>
                    <a:cubicBezTo>
                      <a:pt x="50" y="5"/>
                      <a:pt x="50" y="6"/>
                      <a:pt x="51" y="6"/>
                    </a:cubicBezTo>
                    <a:cubicBezTo>
                      <a:pt x="50" y="6"/>
                      <a:pt x="50" y="6"/>
                      <a:pt x="49" y="7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0" y="9"/>
                      <a:pt x="37" y="10"/>
                      <a:pt x="35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2" y="11"/>
                      <a:pt x="31" y="11"/>
                      <a:pt x="31" y="12"/>
                    </a:cubicBezTo>
                    <a:cubicBezTo>
                      <a:pt x="30" y="12"/>
                      <a:pt x="28" y="12"/>
                      <a:pt x="27" y="12"/>
                    </a:cubicBezTo>
                    <a:cubicBezTo>
                      <a:pt x="26" y="12"/>
                      <a:pt x="24" y="12"/>
                      <a:pt x="23" y="12"/>
                    </a:cubicBezTo>
                    <a:cubicBezTo>
                      <a:pt x="22" y="12"/>
                      <a:pt x="20" y="12"/>
                      <a:pt x="19" y="11"/>
                    </a:cubicBezTo>
                    <a:cubicBezTo>
                      <a:pt x="22" y="12"/>
                      <a:pt x="24" y="13"/>
                      <a:pt x="27" y="13"/>
                    </a:cubicBezTo>
                    <a:cubicBezTo>
                      <a:pt x="28" y="13"/>
                      <a:pt x="30" y="13"/>
                      <a:pt x="31" y="12"/>
                    </a:cubicBezTo>
                    <a:close/>
                    <a:moveTo>
                      <a:pt x="27" y="24"/>
                    </a:move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4"/>
                      <a:pt x="27" y="2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35" name="Freeform 2285"/>
              <p:cNvSpPr/>
              <p:nvPr/>
            </p:nvSpPr>
            <p:spPr>
              <a:xfrm>
                <a:off x="4317955" y="5813460"/>
                <a:ext cx="192089" cy="120651"/>
              </a:xfrm>
              <a:custGeom>
                <a:avLst/>
                <a:gdLst>
                  <a:gd name="txL" fmla="*/ 0 w 51"/>
                  <a:gd name="txT" fmla="*/ 0 h 32"/>
                  <a:gd name="txR" fmla="*/ 51 w 51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32">
                    <a:moveTo>
                      <a:pt x="18" y="31"/>
                    </a:moveTo>
                    <a:cubicBezTo>
                      <a:pt x="19" y="31"/>
                      <a:pt x="20" y="30"/>
                      <a:pt x="21" y="29"/>
                    </a:cubicBezTo>
                    <a:cubicBezTo>
                      <a:pt x="24" y="27"/>
                      <a:pt x="26" y="25"/>
                      <a:pt x="29" y="22"/>
                    </a:cubicBezTo>
                    <a:cubicBezTo>
                      <a:pt x="32" y="18"/>
                      <a:pt x="35" y="13"/>
                      <a:pt x="38" y="9"/>
                    </a:cubicBezTo>
                    <a:cubicBezTo>
                      <a:pt x="40" y="6"/>
                      <a:pt x="43" y="5"/>
                      <a:pt x="46" y="3"/>
                    </a:cubicBezTo>
                    <a:cubicBezTo>
                      <a:pt x="48" y="2"/>
                      <a:pt x="49" y="1"/>
                      <a:pt x="51" y="0"/>
                    </a:cubicBezTo>
                    <a:cubicBezTo>
                      <a:pt x="47" y="1"/>
                      <a:pt x="43" y="3"/>
                      <a:pt x="42" y="3"/>
                    </a:cubicBezTo>
                    <a:cubicBezTo>
                      <a:pt x="32" y="7"/>
                      <a:pt x="27" y="14"/>
                      <a:pt x="19" y="20"/>
                    </a:cubicBezTo>
                    <a:cubicBezTo>
                      <a:pt x="16" y="22"/>
                      <a:pt x="12" y="24"/>
                      <a:pt x="9" y="27"/>
                    </a:cubicBezTo>
                    <a:cubicBezTo>
                      <a:pt x="6" y="28"/>
                      <a:pt x="3" y="30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6" y="30"/>
                      <a:pt x="12" y="31"/>
                      <a:pt x="18" y="3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36" name="Picture 2286"/>
              <p:cNvPicPr>
                <a:picLocks noChangeAspect="1"/>
              </p:cNvPicPr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4371930" y="5799172"/>
                <a:ext cx="146051" cy="1476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37" name="Picture 2287"/>
              <p:cNvPicPr>
                <a:picLocks noChangeAspect="1"/>
              </p:cNvPicPr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4303667" y="5767422"/>
                <a:ext cx="225426" cy="1809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38" name="Freeform 2288"/>
              <p:cNvSpPr/>
              <p:nvPr/>
            </p:nvSpPr>
            <p:spPr>
              <a:xfrm>
                <a:off x="4340180" y="5843622"/>
                <a:ext cx="90488" cy="53975"/>
              </a:xfrm>
              <a:custGeom>
                <a:avLst/>
                <a:gdLst>
                  <a:gd name="txL" fmla="*/ 0 w 24"/>
                  <a:gd name="txT" fmla="*/ 0 h 14"/>
                  <a:gd name="txR" fmla="*/ 24 w 24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14">
                    <a:moveTo>
                      <a:pt x="14" y="10"/>
                    </a:moveTo>
                    <a:cubicBezTo>
                      <a:pt x="18" y="8"/>
                      <a:pt x="20" y="5"/>
                      <a:pt x="24" y="2"/>
                    </a:cubicBezTo>
                    <a:cubicBezTo>
                      <a:pt x="22" y="3"/>
                      <a:pt x="20" y="4"/>
                      <a:pt x="18" y="5"/>
                    </a:cubicBezTo>
                    <a:cubicBezTo>
                      <a:pt x="15" y="5"/>
                      <a:pt x="13" y="4"/>
                      <a:pt x="11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4" y="4"/>
                      <a:pt x="2" y="9"/>
                      <a:pt x="0" y="13"/>
                    </a:cubicBezTo>
                    <a:cubicBezTo>
                      <a:pt x="5" y="14"/>
                      <a:pt x="10" y="11"/>
                      <a:pt x="14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39" name="Freeform 2289"/>
              <p:cNvSpPr/>
              <p:nvPr/>
            </p:nvSpPr>
            <p:spPr>
              <a:xfrm>
                <a:off x="4457656" y="5757897"/>
                <a:ext cx="141288" cy="165101"/>
              </a:xfrm>
              <a:custGeom>
                <a:avLst/>
                <a:gdLst>
                  <a:gd name="txL" fmla="*/ 0 w 38"/>
                  <a:gd name="txT" fmla="*/ 0 h 44"/>
                  <a:gd name="txR" fmla="*/ 38 w 38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44">
                    <a:moveTo>
                      <a:pt x="14" y="15"/>
                    </a:moveTo>
                    <a:cubicBezTo>
                      <a:pt x="13" y="16"/>
                      <a:pt x="12" y="20"/>
                      <a:pt x="11" y="21"/>
                    </a:cubicBezTo>
                    <a:cubicBezTo>
                      <a:pt x="10" y="24"/>
                      <a:pt x="10" y="27"/>
                      <a:pt x="9" y="29"/>
                    </a:cubicBezTo>
                    <a:cubicBezTo>
                      <a:pt x="7" y="35"/>
                      <a:pt x="5" y="40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6" y="41"/>
                      <a:pt x="11" y="37"/>
                      <a:pt x="15" y="32"/>
                    </a:cubicBezTo>
                    <a:cubicBezTo>
                      <a:pt x="17" y="28"/>
                      <a:pt x="20" y="20"/>
                      <a:pt x="17" y="14"/>
                    </a:cubicBezTo>
                    <a:cubicBezTo>
                      <a:pt x="19" y="10"/>
                      <a:pt x="23" y="10"/>
                      <a:pt x="26" y="9"/>
                    </a:cubicBezTo>
                    <a:cubicBezTo>
                      <a:pt x="29" y="8"/>
                      <a:pt x="31" y="7"/>
                      <a:pt x="33" y="6"/>
                    </a:cubicBezTo>
                    <a:cubicBezTo>
                      <a:pt x="35" y="5"/>
                      <a:pt x="37" y="3"/>
                      <a:pt x="38" y="2"/>
                    </a:cubicBezTo>
                    <a:cubicBezTo>
                      <a:pt x="37" y="2"/>
                      <a:pt x="37" y="1"/>
                      <a:pt x="36" y="0"/>
                    </a:cubicBezTo>
                    <a:cubicBezTo>
                      <a:pt x="35" y="2"/>
                      <a:pt x="35" y="4"/>
                      <a:pt x="33" y="5"/>
                    </a:cubicBezTo>
                    <a:cubicBezTo>
                      <a:pt x="31" y="6"/>
                      <a:pt x="28" y="7"/>
                      <a:pt x="25" y="8"/>
                    </a:cubicBezTo>
                    <a:cubicBezTo>
                      <a:pt x="22" y="9"/>
                      <a:pt x="18" y="10"/>
                      <a:pt x="16" y="13"/>
                    </a:cubicBezTo>
                    <a:cubicBezTo>
                      <a:pt x="15" y="14"/>
                      <a:pt x="14" y="14"/>
                      <a:pt x="14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40" name="Freeform 2290"/>
              <p:cNvSpPr>
                <a:spLocks noEditPoints="1"/>
              </p:cNvSpPr>
              <p:nvPr/>
            </p:nvSpPr>
            <p:spPr>
              <a:xfrm>
                <a:off x="4325893" y="5799172"/>
                <a:ext cx="190501" cy="127001"/>
              </a:xfrm>
              <a:custGeom>
                <a:avLst/>
                <a:gdLst>
                  <a:gd name="txL" fmla="*/ 0 w 51"/>
                  <a:gd name="txT" fmla="*/ 0 h 34"/>
                  <a:gd name="txR" fmla="*/ 51 w 51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34">
                    <a:moveTo>
                      <a:pt x="27" y="9"/>
                    </a:moveTo>
                    <a:cubicBezTo>
                      <a:pt x="27" y="8"/>
                      <a:pt x="28" y="8"/>
                      <a:pt x="28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1" y="8"/>
                      <a:pt x="33" y="8"/>
                      <a:pt x="35" y="8"/>
                    </a:cubicBezTo>
                    <a:cubicBezTo>
                      <a:pt x="34" y="8"/>
                      <a:pt x="33" y="9"/>
                      <a:pt x="32" y="9"/>
                    </a:cubicBezTo>
                    <a:cubicBezTo>
                      <a:pt x="31" y="10"/>
                      <a:pt x="30" y="11"/>
                      <a:pt x="29" y="11"/>
                    </a:cubicBezTo>
                    <a:cubicBezTo>
                      <a:pt x="28" y="12"/>
                      <a:pt x="27" y="13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5" y="15"/>
                      <a:pt x="25" y="15"/>
                      <a:pt x="24" y="16"/>
                    </a:cubicBezTo>
                    <a:cubicBezTo>
                      <a:pt x="24" y="16"/>
                      <a:pt x="23" y="16"/>
                      <a:pt x="22" y="16"/>
                    </a:cubicBezTo>
                    <a:cubicBezTo>
                      <a:pt x="21" y="16"/>
                      <a:pt x="21" y="16"/>
                      <a:pt x="20" y="16"/>
                    </a:cubicBezTo>
                    <a:cubicBezTo>
                      <a:pt x="19" y="16"/>
                      <a:pt x="19" y="16"/>
                      <a:pt x="18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5" y="14"/>
                      <a:pt x="14" y="14"/>
                      <a:pt x="14" y="13"/>
                    </a:cubicBezTo>
                    <a:cubicBezTo>
                      <a:pt x="13" y="13"/>
                      <a:pt x="12" y="13"/>
                      <a:pt x="12" y="12"/>
                    </a:cubicBezTo>
                    <a:cubicBezTo>
                      <a:pt x="13" y="13"/>
                      <a:pt x="14" y="14"/>
                      <a:pt x="15" y="15"/>
                    </a:cubicBezTo>
                    <a:cubicBezTo>
                      <a:pt x="16" y="15"/>
                      <a:pt x="16" y="15"/>
                      <a:pt x="16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9" y="17"/>
                      <a:pt x="20" y="17"/>
                    </a:cubicBezTo>
                    <a:cubicBezTo>
                      <a:pt x="21" y="17"/>
                      <a:pt x="21" y="17"/>
                      <a:pt x="22" y="17"/>
                    </a:cubicBezTo>
                    <a:cubicBezTo>
                      <a:pt x="22" y="17"/>
                      <a:pt x="23" y="17"/>
                      <a:pt x="23" y="17"/>
                    </a:cubicBezTo>
                    <a:cubicBezTo>
                      <a:pt x="23" y="18"/>
                      <a:pt x="22" y="18"/>
                      <a:pt x="22" y="18"/>
                    </a:cubicBezTo>
                    <a:cubicBezTo>
                      <a:pt x="22" y="18"/>
                      <a:pt x="21" y="19"/>
                      <a:pt x="21" y="19"/>
                    </a:cubicBezTo>
                    <a:cubicBezTo>
                      <a:pt x="21" y="19"/>
                      <a:pt x="20" y="20"/>
                      <a:pt x="19" y="20"/>
                    </a:cubicBezTo>
                    <a:cubicBezTo>
                      <a:pt x="18" y="21"/>
                      <a:pt x="17" y="22"/>
                      <a:pt x="15" y="23"/>
                    </a:cubicBezTo>
                    <a:cubicBezTo>
                      <a:pt x="14" y="23"/>
                      <a:pt x="14" y="23"/>
                      <a:pt x="13" y="23"/>
                    </a:cubicBezTo>
                    <a:cubicBezTo>
                      <a:pt x="12" y="24"/>
                      <a:pt x="11" y="24"/>
                      <a:pt x="11" y="24"/>
                    </a:cubicBezTo>
                    <a:cubicBezTo>
                      <a:pt x="10" y="24"/>
                      <a:pt x="9" y="25"/>
                      <a:pt x="8" y="25"/>
                    </a:cubicBezTo>
                    <a:cubicBezTo>
                      <a:pt x="8" y="25"/>
                      <a:pt x="7" y="25"/>
                      <a:pt x="6" y="25"/>
                    </a:cubicBezTo>
                    <a:cubicBezTo>
                      <a:pt x="8" y="25"/>
                      <a:pt x="9" y="25"/>
                      <a:pt x="11" y="25"/>
                    </a:cubicBezTo>
                    <a:cubicBezTo>
                      <a:pt x="12" y="24"/>
                      <a:pt x="14" y="24"/>
                      <a:pt x="16" y="23"/>
                    </a:cubicBezTo>
                    <a:cubicBezTo>
                      <a:pt x="16" y="23"/>
                      <a:pt x="17" y="23"/>
                      <a:pt x="18" y="22"/>
                    </a:cubicBezTo>
                    <a:cubicBezTo>
                      <a:pt x="17" y="23"/>
                      <a:pt x="17" y="24"/>
                      <a:pt x="16" y="24"/>
                    </a:cubicBezTo>
                    <a:cubicBezTo>
                      <a:pt x="15" y="25"/>
                      <a:pt x="14" y="26"/>
                      <a:pt x="13" y="27"/>
                    </a:cubicBezTo>
                    <a:cubicBezTo>
                      <a:pt x="11" y="28"/>
                      <a:pt x="9" y="30"/>
                      <a:pt x="7" y="31"/>
                    </a:cubicBezTo>
                    <a:cubicBezTo>
                      <a:pt x="5" y="32"/>
                      <a:pt x="2" y="33"/>
                      <a:pt x="0" y="34"/>
                    </a:cubicBezTo>
                    <a:cubicBezTo>
                      <a:pt x="5" y="32"/>
                      <a:pt x="9" y="30"/>
                      <a:pt x="13" y="27"/>
                    </a:cubicBezTo>
                    <a:cubicBezTo>
                      <a:pt x="14" y="27"/>
                      <a:pt x="15" y="26"/>
                      <a:pt x="16" y="25"/>
                    </a:cubicBezTo>
                    <a:cubicBezTo>
                      <a:pt x="17" y="24"/>
                      <a:pt x="18" y="24"/>
                      <a:pt x="19" y="23"/>
                    </a:cubicBezTo>
                    <a:cubicBezTo>
                      <a:pt x="21" y="21"/>
                      <a:pt x="23" y="19"/>
                      <a:pt x="25" y="18"/>
                    </a:cubicBezTo>
                    <a:cubicBezTo>
                      <a:pt x="26" y="16"/>
                      <a:pt x="28" y="14"/>
                      <a:pt x="30" y="13"/>
                    </a:cubicBezTo>
                    <a:cubicBezTo>
                      <a:pt x="31" y="12"/>
                      <a:pt x="32" y="11"/>
                      <a:pt x="33" y="11"/>
                    </a:cubicBezTo>
                    <a:cubicBezTo>
                      <a:pt x="34" y="10"/>
                      <a:pt x="35" y="9"/>
                      <a:pt x="36" y="9"/>
                    </a:cubicBezTo>
                    <a:cubicBezTo>
                      <a:pt x="37" y="8"/>
                      <a:pt x="39" y="8"/>
                      <a:pt x="40" y="8"/>
                    </a:cubicBezTo>
                    <a:cubicBezTo>
                      <a:pt x="41" y="8"/>
                      <a:pt x="42" y="7"/>
                      <a:pt x="42" y="7"/>
                    </a:cubicBezTo>
                    <a:cubicBezTo>
                      <a:pt x="41" y="8"/>
                      <a:pt x="40" y="9"/>
                      <a:pt x="39" y="10"/>
                    </a:cubicBezTo>
                    <a:cubicBezTo>
                      <a:pt x="38" y="10"/>
                      <a:pt x="38" y="11"/>
                      <a:pt x="37" y="12"/>
                    </a:cubicBezTo>
                    <a:cubicBezTo>
                      <a:pt x="36" y="12"/>
                      <a:pt x="36" y="13"/>
                      <a:pt x="35" y="14"/>
                    </a:cubicBezTo>
                    <a:cubicBezTo>
                      <a:pt x="34" y="15"/>
                      <a:pt x="33" y="17"/>
                      <a:pt x="32" y="18"/>
                    </a:cubicBezTo>
                    <a:cubicBezTo>
                      <a:pt x="31" y="20"/>
                      <a:pt x="30" y="21"/>
                      <a:pt x="29" y="23"/>
                    </a:cubicBezTo>
                    <a:cubicBezTo>
                      <a:pt x="28" y="24"/>
                      <a:pt x="27" y="26"/>
                      <a:pt x="26" y="27"/>
                    </a:cubicBezTo>
                    <a:cubicBezTo>
                      <a:pt x="25" y="28"/>
                      <a:pt x="24" y="29"/>
                      <a:pt x="22" y="31"/>
                    </a:cubicBezTo>
                    <a:cubicBezTo>
                      <a:pt x="21" y="32"/>
                      <a:pt x="20" y="33"/>
                      <a:pt x="18" y="34"/>
                    </a:cubicBezTo>
                    <a:cubicBezTo>
                      <a:pt x="21" y="32"/>
                      <a:pt x="24" y="30"/>
                      <a:pt x="27" y="27"/>
                    </a:cubicBezTo>
                    <a:cubicBezTo>
                      <a:pt x="28" y="26"/>
                      <a:pt x="29" y="25"/>
                      <a:pt x="30" y="23"/>
                    </a:cubicBezTo>
                    <a:cubicBezTo>
                      <a:pt x="31" y="22"/>
                      <a:pt x="32" y="20"/>
                      <a:pt x="33" y="19"/>
                    </a:cubicBezTo>
                    <a:cubicBezTo>
                      <a:pt x="34" y="17"/>
                      <a:pt x="35" y="16"/>
                      <a:pt x="36" y="14"/>
                    </a:cubicBezTo>
                    <a:cubicBezTo>
                      <a:pt x="36" y="14"/>
                      <a:pt x="37" y="13"/>
                      <a:pt x="38" y="12"/>
                    </a:cubicBezTo>
                    <a:cubicBezTo>
                      <a:pt x="38" y="12"/>
                      <a:pt x="39" y="11"/>
                      <a:pt x="40" y="11"/>
                    </a:cubicBezTo>
                    <a:cubicBezTo>
                      <a:pt x="41" y="10"/>
                      <a:pt x="43" y="9"/>
                      <a:pt x="44" y="7"/>
                    </a:cubicBezTo>
                    <a:cubicBezTo>
                      <a:pt x="45" y="7"/>
                      <a:pt x="45" y="6"/>
                      <a:pt x="46" y="6"/>
                    </a:cubicBezTo>
                    <a:cubicBezTo>
                      <a:pt x="46" y="6"/>
                      <a:pt x="47" y="6"/>
                      <a:pt x="47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6" y="7"/>
                      <a:pt x="46" y="9"/>
                      <a:pt x="45" y="10"/>
                    </a:cubicBezTo>
                    <a:cubicBezTo>
                      <a:pt x="45" y="12"/>
                      <a:pt x="45" y="13"/>
                      <a:pt x="44" y="14"/>
                    </a:cubicBezTo>
                    <a:cubicBezTo>
                      <a:pt x="44" y="15"/>
                      <a:pt x="44" y="17"/>
                      <a:pt x="44" y="18"/>
                    </a:cubicBezTo>
                    <a:cubicBezTo>
                      <a:pt x="44" y="21"/>
                      <a:pt x="43" y="23"/>
                      <a:pt x="41" y="25"/>
                    </a:cubicBezTo>
                    <a:cubicBezTo>
                      <a:pt x="41" y="26"/>
                      <a:pt x="40" y="27"/>
                      <a:pt x="39" y="28"/>
                    </a:cubicBezTo>
                    <a:cubicBezTo>
                      <a:pt x="39" y="29"/>
                      <a:pt x="38" y="30"/>
                      <a:pt x="37" y="31"/>
                    </a:cubicBezTo>
                    <a:cubicBezTo>
                      <a:pt x="39" y="29"/>
                      <a:pt x="40" y="27"/>
                      <a:pt x="42" y="25"/>
                    </a:cubicBezTo>
                    <a:cubicBezTo>
                      <a:pt x="43" y="24"/>
                      <a:pt x="43" y="23"/>
                      <a:pt x="44" y="22"/>
                    </a:cubicBezTo>
                    <a:cubicBezTo>
                      <a:pt x="44" y="21"/>
                      <a:pt x="44" y="21"/>
                      <a:pt x="44" y="20"/>
                    </a:cubicBezTo>
                    <a:cubicBezTo>
                      <a:pt x="44" y="20"/>
                      <a:pt x="44" y="19"/>
                      <a:pt x="44" y="19"/>
                    </a:cubicBezTo>
                    <a:cubicBezTo>
                      <a:pt x="45" y="19"/>
                      <a:pt x="45" y="18"/>
                      <a:pt x="45" y="18"/>
                    </a:cubicBezTo>
                    <a:cubicBezTo>
                      <a:pt x="45" y="16"/>
                      <a:pt x="46" y="13"/>
                      <a:pt x="46" y="11"/>
                    </a:cubicBezTo>
                    <a:cubicBezTo>
                      <a:pt x="47" y="10"/>
                      <a:pt x="47" y="8"/>
                      <a:pt x="48" y="7"/>
                    </a:cubicBezTo>
                    <a:cubicBezTo>
                      <a:pt x="48" y="6"/>
                      <a:pt x="48" y="6"/>
                      <a:pt x="49" y="5"/>
                    </a:cubicBezTo>
                    <a:cubicBezTo>
                      <a:pt x="49" y="4"/>
                      <a:pt x="50" y="4"/>
                      <a:pt x="50" y="4"/>
                    </a:cubicBezTo>
                    <a:cubicBezTo>
                      <a:pt x="51" y="3"/>
                      <a:pt x="51" y="3"/>
                      <a:pt x="51" y="2"/>
                    </a:cubicBezTo>
                    <a:cubicBezTo>
                      <a:pt x="50" y="2"/>
                      <a:pt x="50" y="2"/>
                      <a:pt x="49" y="2"/>
                    </a:cubicBezTo>
                    <a:cubicBezTo>
                      <a:pt x="48" y="3"/>
                      <a:pt x="47" y="3"/>
                      <a:pt x="46" y="4"/>
                    </a:cubicBezTo>
                    <a:cubicBezTo>
                      <a:pt x="46" y="4"/>
                      <a:pt x="45" y="4"/>
                      <a:pt x="44" y="5"/>
                    </a:cubicBezTo>
                    <a:cubicBezTo>
                      <a:pt x="44" y="5"/>
                      <a:pt x="44" y="5"/>
                      <a:pt x="44" y="4"/>
                    </a:cubicBezTo>
                    <a:cubicBezTo>
                      <a:pt x="43" y="4"/>
                      <a:pt x="43" y="4"/>
                      <a:pt x="42" y="4"/>
                    </a:cubicBezTo>
                    <a:cubicBezTo>
                      <a:pt x="42" y="3"/>
                      <a:pt x="42" y="3"/>
                      <a:pt x="41" y="3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41" y="3"/>
                      <a:pt x="41" y="3"/>
                      <a:pt x="40" y="3"/>
                    </a:cubicBezTo>
                    <a:cubicBezTo>
                      <a:pt x="40" y="2"/>
                      <a:pt x="39" y="2"/>
                      <a:pt x="39" y="2"/>
                    </a:cubicBezTo>
                    <a:cubicBezTo>
                      <a:pt x="37" y="1"/>
                      <a:pt x="36" y="1"/>
                      <a:pt x="35" y="1"/>
                    </a:cubicBezTo>
                    <a:cubicBezTo>
                      <a:pt x="34" y="1"/>
                      <a:pt x="34" y="1"/>
                      <a:pt x="33" y="1"/>
                    </a:cubicBezTo>
                    <a:cubicBezTo>
                      <a:pt x="33" y="1"/>
                      <a:pt x="32" y="0"/>
                      <a:pt x="31" y="0"/>
                    </a:cubicBezTo>
                    <a:cubicBezTo>
                      <a:pt x="32" y="1"/>
                      <a:pt x="33" y="1"/>
                      <a:pt x="33" y="1"/>
                    </a:cubicBezTo>
                    <a:cubicBezTo>
                      <a:pt x="34" y="1"/>
                      <a:pt x="34" y="1"/>
                      <a:pt x="35" y="1"/>
                    </a:cubicBezTo>
                    <a:cubicBezTo>
                      <a:pt x="36" y="2"/>
                      <a:pt x="37" y="2"/>
                      <a:pt x="38" y="3"/>
                    </a:cubicBezTo>
                    <a:cubicBezTo>
                      <a:pt x="39" y="3"/>
                      <a:pt x="39" y="3"/>
                      <a:pt x="40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41" y="4"/>
                      <a:pt x="41" y="4"/>
                      <a:pt x="41" y="5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1" y="5"/>
                      <a:pt x="41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4" y="7"/>
                      <a:pt x="32" y="7"/>
                      <a:pt x="30" y="7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7" y="8"/>
                      <a:pt x="27" y="8"/>
                    </a:cubicBezTo>
                    <a:cubicBezTo>
                      <a:pt x="26" y="8"/>
                      <a:pt x="25" y="8"/>
                      <a:pt x="24" y="8"/>
                    </a:cubicBezTo>
                    <a:cubicBezTo>
                      <a:pt x="23" y="8"/>
                      <a:pt x="22" y="8"/>
                      <a:pt x="21" y="7"/>
                    </a:cubicBezTo>
                    <a:cubicBezTo>
                      <a:pt x="20" y="7"/>
                      <a:pt x="19" y="7"/>
                      <a:pt x="18" y="7"/>
                    </a:cubicBezTo>
                    <a:cubicBezTo>
                      <a:pt x="20" y="8"/>
                      <a:pt x="22" y="8"/>
                      <a:pt x="24" y="8"/>
                    </a:cubicBezTo>
                    <a:cubicBezTo>
                      <a:pt x="25" y="8"/>
                      <a:pt x="26" y="9"/>
                      <a:pt x="27" y="9"/>
                    </a:cubicBezTo>
                    <a:close/>
                    <a:moveTo>
                      <a:pt x="23" y="17"/>
                    </a:move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41" name="Freeform 2291"/>
              <p:cNvSpPr/>
              <p:nvPr/>
            </p:nvSpPr>
            <p:spPr>
              <a:xfrm>
                <a:off x="4232229" y="5224493"/>
                <a:ext cx="138113" cy="104776"/>
              </a:xfrm>
              <a:custGeom>
                <a:avLst/>
                <a:gdLst>
                  <a:gd name="txL" fmla="*/ 0 w 37"/>
                  <a:gd name="txT" fmla="*/ 0 h 28"/>
                  <a:gd name="txR" fmla="*/ 37 w 37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8">
                    <a:moveTo>
                      <a:pt x="6" y="13"/>
                    </a:moveTo>
                    <a:cubicBezTo>
                      <a:pt x="6" y="13"/>
                      <a:pt x="7" y="14"/>
                      <a:pt x="7" y="14"/>
                    </a:cubicBezTo>
                    <a:cubicBezTo>
                      <a:pt x="10" y="16"/>
                      <a:pt x="12" y="17"/>
                      <a:pt x="15" y="18"/>
                    </a:cubicBezTo>
                    <a:cubicBezTo>
                      <a:pt x="19" y="20"/>
                      <a:pt x="23" y="20"/>
                      <a:pt x="27" y="22"/>
                    </a:cubicBezTo>
                    <a:cubicBezTo>
                      <a:pt x="29" y="23"/>
                      <a:pt x="31" y="24"/>
                      <a:pt x="33" y="26"/>
                    </a:cubicBezTo>
                    <a:cubicBezTo>
                      <a:pt x="34" y="27"/>
                      <a:pt x="36" y="28"/>
                      <a:pt x="37" y="28"/>
                    </a:cubicBezTo>
                    <a:cubicBezTo>
                      <a:pt x="35" y="27"/>
                      <a:pt x="33" y="24"/>
                      <a:pt x="32" y="23"/>
                    </a:cubicBezTo>
                    <a:cubicBezTo>
                      <a:pt x="27" y="17"/>
                      <a:pt x="20" y="14"/>
                      <a:pt x="14" y="11"/>
                    </a:cubicBezTo>
                    <a:cubicBezTo>
                      <a:pt x="11" y="9"/>
                      <a:pt x="9" y="7"/>
                      <a:pt x="6" y="5"/>
                    </a:cubicBezTo>
                    <a:cubicBezTo>
                      <a:pt x="4" y="3"/>
                      <a:pt x="2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4"/>
                      <a:pt x="4" y="8"/>
                      <a:pt x="6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42" name="Picture 2292"/>
              <p:cNvPicPr>
                <a:picLocks noChangeAspect="1"/>
              </p:cNvPicPr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4236992" y="5259418"/>
                <a:ext cx="146051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43" name="Picture 2293"/>
              <p:cNvPicPr>
                <a:picLocks noChangeAspect="1"/>
              </p:cNvPicPr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4217942" y="5205443"/>
                <a:ext cx="190501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44" name="Freeform 2294"/>
              <p:cNvSpPr/>
              <p:nvPr/>
            </p:nvSpPr>
            <p:spPr>
              <a:xfrm>
                <a:off x="4268742" y="5232431"/>
                <a:ext cx="52388" cy="52388"/>
              </a:xfrm>
              <a:custGeom>
                <a:avLst/>
                <a:gdLst>
                  <a:gd name="txL" fmla="*/ 0 w 14"/>
                  <a:gd name="txT" fmla="*/ 0 h 14"/>
                  <a:gd name="txR" fmla="*/ 14 w 14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14">
                    <a:moveTo>
                      <a:pt x="6" y="8"/>
                    </a:moveTo>
                    <a:cubicBezTo>
                      <a:pt x="8" y="11"/>
                      <a:pt x="11" y="12"/>
                      <a:pt x="14" y="14"/>
                    </a:cubicBezTo>
                    <a:cubicBezTo>
                      <a:pt x="13" y="13"/>
                      <a:pt x="11" y="11"/>
                      <a:pt x="10" y="10"/>
                    </a:cubicBezTo>
                    <a:cubicBezTo>
                      <a:pt x="9" y="8"/>
                      <a:pt x="10" y="6"/>
                      <a:pt x="10" y="4"/>
                    </a:cubicBezTo>
                    <a:cubicBezTo>
                      <a:pt x="11" y="3"/>
                      <a:pt x="11" y="2"/>
                      <a:pt x="11" y="0"/>
                    </a:cubicBezTo>
                    <a:cubicBezTo>
                      <a:pt x="8" y="0"/>
                      <a:pt x="4" y="0"/>
                      <a:pt x="0" y="0"/>
                    </a:cubicBezTo>
                    <a:cubicBezTo>
                      <a:pt x="0" y="3"/>
                      <a:pt x="4" y="6"/>
                      <a:pt x="6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45" name="Freeform 2295"/>
              <p:cNvSpPr/>
              <p:nvPr/>
            </p:nvSpPr>
            <p:spPr>
              <a:xfrm>
                <a:off x="4276680" y="5322919"/>
                <a:ext cx="157163" cy="63500"/>
              </a:xfrm>
              <a:custGeom>
                <a:avLst/>
                <a:gdLst>
                  <a:gd name="txL" fmla="*/ 0 w 42"/>
                  <a:gd name="txT" fmla="*/ 0 h 17"/>
                  <a:gd name="txR" fmla="*/ 42 w 42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17">
                    <a:moveTo>
                      <a:pt x="25" y="2"/>
                    </a:moveTo>
                    <a:cubicBezTo>
                      <a:pt x="24" y="2"/>
                      <a:pt x="21" y="3"/>
                      <a:pt x="19" y="2"/>
                    </a:cubicBezTo>
                    <a:cubicBezTo>
                      <a:pt x="17" y="2"/>
                      <a:pt x="15" y="3"/>
                      <a:pt x="13" y="3"/>
                    </a:cubicBezTo>
                    <a:cubicBezTo>
                      <a:pt x="8" y="3"/>
                      <a:pt x="4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4"/>
                      <a:pt x="8" y="6"/>
                      <a:pt x="13" y="8"/>
                    </a:cubicBezTo>
                    <a:cubicBezTo>
                      <a:pt x="16" y="8"/>
                      <a:pt x="23" y="8"/>
                      <a:pt x="27" y="5"/>
                    </a:cubicBezTo>
                    <a:cubicBezTo>
                      <a:pt x="30" y="5"/>
                      <a:pt x="31" y="8"/>
                      <a:pt x="33" y="10"/>
                    </a:cubicBezTo>
                    <a:cubicBezTo>
                      <a:pt x="34" y="12"/>
                      <a:pt x="35" y="14"/>
                      <a:pt x="37" y="15"/>
                    </a:cubicBezTo>
                    <a:cubicBezTo>
                      <a:pt x="38" y="16"/>
                      <a:pt x="39" y="17"/>
                      <a:pt x="41" y="17"/>
                    </a:cubicBezTo>
                    <a:cubicBezTo>
                      <a:pt x="41" y="17"/>
                      <a:pt x="41" y="16"/>
                      <a:pt x="42" y="16"/>
                    </a:cubicBezTo>
                    <a:cubicBezTo>
                      <a:pt x="40" y="15"/>
                      <a:pt x="38" y="15"/>
                      <a:pt x="37" y="14"/>
                    </a:cubicBezTo>
                    <a:cubicBezTo>
                      <a:pt x="36" y="13"/>
                      <a:pt x="34" y="11"/>
                      <a:pt x="33" y="10"/>
                    </a:cubicBezTo>
                    <a:cubicBezTo>
                      <a:pt x="31" y="7"/>
                      <a:pt x="29" y="4"/>
                      <a:pt x="27" y="4"/>
                    </a:cubicBezTo>
                    <a:cubicBezTo>
                      <a:pt x="26" y="3"/>
                      <a:pt x="26" y="3"/>
                      <a:pt x="25" y="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46" name="Freeform 2296"/>
              <p:cNvSpPr>
                <a:spLocks noEditPoints="1"/>
              </p:cNvSpPr>
              <p:nvPr/>
            </p:nvSpPr>
            <p:spPr>
              <a:xfrm>
                <a:off x="4238580" y="5227668"/>
                <a:ext cx="139701" cy="109538"/>
              </a:xfrm>
              <a:custGeom>
                <a:avLst/>
                <a:gdLst>
                  <a:gd name="txL" fmla="*/ 0 w 37"/>
                  <a:gd name="txT" fmla="*/ 0 h 29"/>
                  <a:gd name="txR" fmla="*/ 37 w 37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9">
                    <a:moveTo>
                      <a:pt x="26" y="13"/>
                    </a:moveTo>
                    <a:cubicBezTo>
                      <a:pt x="26" y="13"/>
                      <a:pt x="26" y="13"/>
                      <a:pt x="26" y="14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16"/>
                      <a:pt x="28" y="17"/>
                      <a:pt x="28" y="18"/>
                    </a:cubicBezTo>
                    <a:cubicBezTo>
                      <a:pt x="28" y="18"/>
                      <a:pt x="27" y="17"/>
                      <a:pt x="27" y="17"/>
                    </a:cubicBezTo>
                    <a:cubicBezTo>
                      <a:pt x="26" y="16"/>
                      <a:pt x="25" y="16"/>
                      <a:pt x="24" y="15"/>
                    </a:cubicBezTo>
                    <a:cubicBezTo>
                      <a:pt x="23" y="15"/>
                      <a:pt x="22" y="14"/>
                      <a:pt x="22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3"/>
                      <a:pt x="20" y="13"/>
                      <a:pt x="20" y="13"/>
                    </a:cubicBezTo>
                    <a:cubicBezTo>
                      <a:pt x="19" y="12"/>
                      <a:pt x="19" y="12"/>
                      <a:pt x="19" y="11"/>
                    </a:cubicBezTo>
                    <a:cubicBezTo>
                      <a:pt x="19" y="11"/>
                      <a:pt x="19" y="10"/>
                      <a:pt x="18" y="10"/>
                    </a:cubicBezTo>
                    <a:cubicBezTo>
                      <a:pt x="18" y="9"/>
                      <a:pt x="18" y="8"/>
                      <a:pt x="18" y="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6"/>
                      <a:pt x="18" y="6"/>
                    </a:cubicBezTo>
                    <a:cubicBezTo>
                      <a:pt x="19" y="5"/>
                      <a:pt x="19" y="5"/>
                      <a:pt x="19" y="4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4"/>
                      <a:pt x="18" y="5"/>
                      <a:pt x="18" y="6"/>
                    </a:cubicBezTo>
                    <a:cubicBezTo>
                      <a:pt x="18" y="6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9"/>
                      <a:pt x="18" y="10"/>
                    </a:cubicBezTo>
                    <a:cubicBezTo>
                      <a:pt x="18" y="10"/>
                      <a:pt x="18" y="11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2"/>
                      <a:pt x="17" y="11"/>
                      <a:pt x="17" y="11"/>
                    </a:cubicBezTo>
                    <a:cubicBezTo>
                      <a:pt x="16" y="11"/>
                      <a:pt x="16" y="11"/>
                      <a:pt x="15" y="10"/>
                    </a:cubicBezTo>
                    <a:cubicBezTo>
                      <a:pt x="14" y="9"/>
                      <a:pt x="13" y="9"/>
                      <a:pt x="12" y="8"/>
                    </a:cubicBezTo>
                    <a:cubicBezTo>
                      <a:pt x="12" y="7"/>
                      <a:pt x="12" y="7"/>
                      <a:pt x="11" y="6"/>
                    </a:cubicBezTo>
                    <a:cubicBezTo>
                      <a:pt x="11" y="6"/>
                      <a:pt x="10" y="5"/>
                      <a:pt x="10" y="5"/>
                    </a:cubicBezTo>
                    <a:cubicBezTo>
                      <a:pt x="10" y="4"/>
                      <a:pt x="9" y="4"/>
                      <a:pt x="9" y="3"/>
                    </a:cubicBezTo>
                    <a:cubicBezTo>
                      <a:pt x="9" y="3"/>
                      <a:pt x="8" y="2"/>
                      <a:pt x="8" y="2"/>
                    </a:cubicBezTo>
                    <a:cubicBezTo>
                      <a:pt x="9" y="3"/>
                      <a:pt x="9" y="4"/>
                      <a:pt x="10" y="5"/>
                    </a:cubicBezTo>
                    <a:cubicBezTo>
                      <a:pt x="10" y="6"/>
                      <a:pt x="11" y="7"/>
                      <a:pt x="12" y="8"/>
                    </a:cubicBezTo>
                    <a:cubicBezTo>
                      <a:pt x="12" y="9"/>
                      <a:pt x="13" y="9"/>
                      <a:pt x="14" y="10"/>
                    </a:cubicBezTo>
                    <a:cubicBezTo>
                      <a:pt x="13" y="10"/>
                      <a:pt x="12" y="9"/>
                      <a:pt x="11" y="9"/>
                    </a:cubicBezTo>
                    <a:cubicBezTo>
                      <a:pt x="10" y="8"/>
                      <a:pt x="10" y="8"/>
                      <a:pt x="9" y="7"/>
                    </a:cubicBezTo>
                    <a:cubicBezTo>
                      <a:pt x="7" y="6"/>
                      <a:pt x="6" y="5"/>
                      <a:pt x="4" y="4"/>
                    </a:cubicBezTo>
                    <a:cubicBezTo>
                      <a:pt x="3" y="2"/>
                      <a:pt x="1" y="1"/>
                      <a:pt x="0" y="0"/>
                    </a:cubicBezTo>
                    <a:cubicBezTo>
                      <a:pt x="2" y="3"/>
                      <a:pt x="5" y="5"/>
                      <a:pt x="8" y="8"/>
                    </a:cubicBezTo>
                    <a:cubicBezTo>
                      <a:pt x="9" y="8"/>
                      <a:pt x="10" y="9"/>
                      <a:pt x="11" y="9"/>
                    </a:cubicBezTo>
                    <a:cubicBezTo>
                      <a:pt x="12" y="10"/>
                      <a:pt x="13" y="10"/>
                      <a:pt x="13" y="11"/>
                    </a:cubicBezTo>
                    <a:cubicBezTo>
                      <a:pt x="15" y="12"/>
                      <a:pt x="17" y="13"/>
                      <a:pt x="19" y="13"/>
                    </a:cubicBezTo>
                    <a:cubicBezTo>
                      <a:pt x="20" y="14"/>
                      <a:pt x="22" y="15"/>
                      <a:pt x="24" y="16"/>
                    </a:cubicBezTo>
                    <a:cubicBezTo>
                      <a:pt x="24" y="17"/>
                      <a:pt x="25" y="17"/>
                      <a:pt x="26" y="18"/>
                    </a:cubicBezTo>
                    <a:cubicBezTo>
                      <a:pt x="27" y="18"/>
                      <a:pt x="27" y="19"/>
                      <a:pt x="28" y="20"/>
                    </a:cubicBezTo>
                    <a:cubicBezTo>
                      <a:pt x="29" y="21"/>
                      <a:pt x="29" y="21"/>
                      <a:pt x="30" y="22"/>
                    </a:cubicBezTo>
                    <a:cubicBezTo>
                      <a:pt x="30" y="23"/>
                      <a:pt x="31" y="23"/>
                      <a:pt x="31" y="24"/>
                    </a:cubicBezTo>
                    <a:cubicBezTo>
                      <a:pt x="30" y="23"/>
                      <a:pt x="29" y="23"/>
                      <a:pt x="28" y="22"/>
                    </a:cubicBezTo>
                    <a:cubicBezTo>
                      <a:pt x="27" y="22"/>
                      <a:pt x="27" y="21"/>
                      <a:pt x="26" y="21"/>
                    </a:cubicBezTo>
                    <a:cubicBezTo>
                      <a:pt x="26" y="21"/>
                      <a:pt x="25" y="20"/>
                      <a:pt x="24" y="20"/>
                    </a:cubicBezTo>
                    <a:cubicBezTo>
                      <a:pt x="23" y="20"/>
                      <a:pt x="22" y="19"/>
                      <a:pt x="20" y="19"/>
                    </a:cubicBezTo>
                    <a:cubicBezTo>
                      <a:pt x="19" y="19"/>
                      <a:pt x="17" y="19"/>
                      <a:pt x="16" y="18"/>
                    </a:cubicBezTo>
                    <a:cubicBezTo>
                      <a:pt x="15" y="18"/>
                      <a:pt x="13" y="17"/>
                      <a:pt x="12" y="17"/>
                    </a:cubicBezTo>
                    <a:cubicBezTo>
                      <a:pt x="11" y="16"/>
                      <a:pt x="10" y="16"/>
                      <a:pt x="8" y="15"/>
                    </a:cubicBezTo>
                    <a:cubicBezTo>
                      <a:pt x="7" y="14"/>
                      <a:pt x="6" y="14"/>
                      <a:pt x="5" y="13"/>
                    </a:cubicBezTo>
                    <a:cubicBezTo>
                      <a:pt x="7" y="15"/>
                      <a:pt x="9" y="16"/>
                      <a:pt x="12" y="17"/>
                    </a:cubicBezTo>
                    <a:cubicBezTo>
                      <a:pt x="13" y="18"/>
                      <a:pt x="15" y="18"/>
                      <a:pt x="16" y="19"/>
                    </a:cubicBezTo>
                    <a:cubicBezTo>
                      <a:pt x="17" y="19"/>
                      <a:pt x="19" y="19"/>
                      <a:pt x="20" y="20"/>
                    </a:cubicBezTo>
                    <a:cubicBezTo>
                      <a:pt x="21" y="20"/>
                      <a:pt x="23" y="20"/>
                      <a:pt x="24" y="21"/>
                    </a:cubicBezTo>
                    <a:cubicBezTo>
                      <a:pt x="25" y="21"/>
                      <a:pt x="25" y="21"/>
                      <a:pt x="26" y="22"/>
                    </a:cubicBezTo>
                    <a:cubicBezTo>
                      <a:pt x="26" y="22"/>
                      <a:pt x="27" y="22"/>
                      <a:pt x="28" y="23"/>
                    </a:cubicBezTo>
                    <a:cubicBezTo>
                      <a:pt x="29" y="24"/>
                      <a:pt x="30" y="24"/>
                      <a:pt x="31" y="25"/>
                    </a:cubicBezTo>
                    <a:cubicBezTo>
                      <a:pt x="32" y="26"/>
                      <a:pt x="32" y="26"/>
                      <a:pt x="33" y="26"/>
                    </a:cubicBezTo>
                    <a:cubicBezTo>
                      <a:pt x="33" y="26"/>
                      <a:pt x="33" y="27"/>
                      <a:pt x="33" y="27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2" y="27"/>
                      <a:pt x="31" y="27"/>
                      <a:pt x="29" y="27"/>
                    </a:cubicBezTo>
                    <a:cubicBezTo>
                      <a:pt x="28" y="27"/>
                      <a:pt x="27" y="27"/>
                      <a:pt x="26" y="27"/>
                    </a:cubicBezTo>
                    <a:cubicBezTo>
                      <a:pt x="25" y="27"/>
                      <a:pt x="24" y="27"/>
                      <a:pt x="23" y="28"/>
                    </a:cubicBezTo>
                    <a:cubicBezTo>
                      <a:pt x="21" y="28"/>
                      <a:pt x="19" y="28"/>
                      <a:pt x="17" y="28"/>
                    </a:cubicBezTo>
                    <a:cubicBezTo>
                      <a:pt x="16" y="28"/>
                      <a:pt x="16" y="27"/>
                      <a:pt x="15" y="27"/>
                    </a:cubicBezTo>
                    <a:cubicBezTo>
                      <a:pt x="14" y="27"/>
                      <a:pt x="13" y="26"/>
                      <a:pt x="12" y="26"/>
                    </a:cubicBezTo>
                    <a:cubicBezTo>
                      <a:pt x="14" y="27"/>
                      <a:pt x="15" y="28"/>
                      <a:pt x="17" y="28"/>
                    </a:cubicBezTo>
                    <a:cubicBezTo>
                      <a:pt x="18" y="28"/>
                      <a:pt x="19" y="29"/>
                      <a:pt x="20" y="29"/>
                    </a:cubicBezTo>
                    <a:cubicBezTo>
                      <a:pt x="21" y="29"/>
                      <a:pt x="21" y="29"/>
                      <a:pt x="22" y="29"/>
                    </a:cubicBezTo>
                    <a:cubicBezTo>
                      <a:pt x="22" y="29"/>
                      <a:pt x="22" y="29"/>
                      <a:pt x="23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5" y="28"/>
                      <a:pt x="27" y="28"/>
                      <a:pt x="29" y="28"/>
                    </a:cubicBezTo>
                    <a:cubicBezTo>
                      <a:pt x="30" y="28"/>
                      <a:pt x="31" y="28"/>
                      <a:pt x="32" y="28"/>
                    </a:cubicBezTo>
                    <a:cubicBezTo>
                      <a:pt x="33" y="28"/>
                      <a:pt x="34" y="28"/>
                      <a:pt x="34" y="28"/>
                    </a:cubicBezTo>
                    <a:cubicBezTo>
                      <a:pt x="35" y="28"/>
                      <a:pt x="35" y="29"/>
                      <a:pt x="36" y="29"/>
                    </a:cubicBezTo>
                    <a:cubicBezTo>
                      <a:pt x="36" y="29"/>
                      <a:pt x="36" y="29"/>
                      <a:pt x="37" y="29"/>
                    </a:cubicBezTo>
                    <a:cubicBezTo>
                      <a:pt x="37" y="28"/>
                      <a:pt x="37" y="28"/>
                      <a:pt x="36" y="28"/>
                    </a:cubicBezTo>
                    <a:cubicBezTo>
                      <a:pt x="36" y="27"/>
                      <a:pt x="35" y="26"/>
                      <a:pt x="34" y="26"/>
                    </a:cubicBezTo>
                    <a:cubicBezTo>
                      <a:pt x="34" y="25"/>
                      <a:pt x="34" y="25"/>
                      <a:pt x="33" y="25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3" y="24"/>
                      <a:pt x="33" y="23"/>
                      <a:pt x="33" y="23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0"/>
                      <a:pt x="34" y="20"/>
                    </a:cubicBezTo>
                    <a:cubicBezTo>
                      <a:pt x="34" y="19"/>
                      <a:pt x="34" y="18"/>
                      <a:pt x="34" y="17"/>
                    </a:cubicBezTo>
                    <a:cubicBezTo>
                      <a:pt x="34" y="16"/>
                      <a:pt x="33" y="16"/>
                      <a:pt x="33" y="15"/>
                    </a:cubicBezTo>
                    <a:cubicBezTo>
                      <a:pt x="33" y="15"/>
                      <a:pt x="33" y="14"/>
                      <a:pt x="33" y="14"/>
                    </a:cubicBezTo>
                    <a:cubicBezTo>
                      <a:pt x="33" y="14"/>
                      <a:pt x="33" y="15"/>
                      <a:pt x="33" y="15"/>
                    </a:cubicBezTo>
                    <a:cubicBezTo>
                      <a:pt x="33" y="16"/>
                      <a:pt x="33" y="16"/>
                      <a:pt x="33" y="17"/>
                    </a:cubicBezTo>
                    <a:cubicBezTo>
                      <a:pt x="33" y="18"/>
                      <a:pt x="33" y="19"/>
                      <a:pt x="33" y="20"/>
                    </a:cubicBezTo>
                    <a:cubicBezTo>
                      <a:pt x="33" y="20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2" y="23"/>
                      <a:pt x="32" y="23"/>
                      <a:pt x="32" y="22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29" y="17"/>
                      <a:pt x="28" y="16"/>
                      <a:pt x="27" y="15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7" y="13"/>
                      <a:pt x="27" y="13"/>
                      <a:pt x="26" y="12"/>
                    </a:cubicBezTo>
                    <a:cubicBezTo>
                      <a:pt x="26" y="12"/>
                      <a:pt x="26" y="11"/>
                      <a:pt x="26" y="10"/>
                    </a:cubicBezTo>
                    <a:cubicBezTo>
                      <a:pt x="25" y="10"/>
                      <a:pt x="25" y="9"/>
                      <a:pt x="25" y="8"/>
                    </a:cubicBezTo>
                    <a:cubicBezTo>
                      <a:pt x="25" y="7"/>
                      <a:pt x="25" y="6"/>
                      <a:pt x="25" y="6"/>
                    </a:cubicBezTo>
                    <a:cubicBezTo>
                      <a:pt x="25" y="7"/>
                      <a:pt x="25" y="9"/>
                      <a:pt x="25" y="10"/>
                    </a:cubicBezTo>
                    <a:cubicBezTo>
                      <a:pt x="25" y="11"/>
                      <a:pt x="26" y="12"/>
                      <a:pt x="26" y="13"/>
                    </a:cubicBezTo>
                    <a:close/>
                    <a:moveTo>
                      <a:pt x="18" y="12"/>
                    </a:move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47" name="Freeform 2297"/>
              <p:cNvSpPr/>
              <p:nvPr/>
            </p:nvSpPr>
            <p:spPr>
              <a:xfrm>
                <a:off x="4002041" y="5172105"/>
                <a:ext cx="139701" cy="107951"/>
              </a:xfrm>
              <a:custGeom>
                <a:avLst/>
                <a:gdLst>
                  <a:gd name="txL" fmla="*/ 0 w 37"/>
                  <a:gd name="txT" fmla="*/ 0 h 29"/>
                  <a:gd name="txR" fmla="*/ 37 w 37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9">
                    <a:moveTo>
                      <a:pt x="5" y="14"/>
                    </a:moveTo>
                    <a:cubicBezTo>
                      <a:pt x="6" y="14"/>
                      <a:pt x="7" y="15"/>
                      <a:pt x="7" y="15"/>
                    </a:cubicBezTo>
                    <a:cubicBezTo>
                      <a:pt x="10" y="17"/>
                      <a:pt x="12" y="18"/>
                      <a:pt x="15" y="19"/>
                    </a:cubicBezTo>
                    <a:cubicBezTo>
                      <a:pt x="18" y="21"/>
                      <a:pt x="23" y="21"/>
                      <a:pt x="27" y="23"/>
                    </a:cubicBezTo>
                    <a:cubicBezTo>
                      <a:pt x="29" y="24"/>
                      <a:pt x="31" y="25"/>
                      <a:pt x="33" y="27"/>
                    </a:cubicBezTo>
                    <a:cubicBezTo>
                      <a:pt x="34" y="28"/>
                      <a:pt x="36" y="29"/>
                      <a:pt x="37" y="29"/>
                    </a:cubicBezTo>
                    <a:cubicBezTo>
                      <a:pt x="35" y="27"/>
                      <a:pt x="33" y="25"/>
                      <a:pt x="32" y="24"/>
                    </a:cubicBezTo>
                    <a:cubicBezTo>
                      <a:pt x="27" y="18"/>
                      <a:pt x="20" y="15"/>
                      <a:pt x="14" y="12"/>
                    </a:cubicBezTo>
                    <a:cubicBezTo>
                      <a:pt x="11" y="10"/>
                      <a:pt x="9" y="8"/>
                      <a:pt x="6" y="6"/>
                    </a:cubicBezTo>
                    <a:cubicBezTo>
                      <a:pt x="4" y="4"/>
                      <a:pt x="2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3" y="5"/>
                      <a:pt x="4" y="9"/>
                      <a:pt x="5" y="1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48" name="Picture 2298"/>
              <p:cNvPicPr>
                <a:picLocks noChangeAspect="1"/>
              </p:cNvPicPr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4006803" y="5210205"/>
                <a:ext cx="147638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49" name="Picture 2299"/>
              <p:cNvPicPr>
                <a:picLocks noChangeAspect="1"/>
              </p:cNvPicPr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987753" y="5156230"/>
                <a:ext cx="192089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50" name="Freeform 2300"/>
              <p:cNvSpPr/>
              <p:nvPr/>
            </p:nvSpPr>
            <p:spPr>
              <a:xfrm>
                <a:off x="4040141" y="5180043"/>
                <a:ext cx="52388" cy="55563"/>
              </a:xfrm>
              <a:custGeom>
                <a:avLst/>
                <a:gdLst>
                  <a:gd name="txL" fmla="*/ 0 w 14"/>
                  <a:gd name="txT" fmla="*/ 0 h 15"/>
                  <a:gd name="txR" fmla="*/ 14 w 14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15">
                    <a:moveTo>
                      <a:pt x="6" y="9"/>
                    </a:moveTo>
                    <a:cubicBezTo>
                      <a:pt x="8" y="12"/>
                      <a:pt x="11" y="13"/>
                      <a:pt x="14" y="15"/>
                    </a:cubicBezTo>
                    <a:cubicBezTo>
                      <a:pt x="13" y="14"/>
                      <a:pt x="11" y="12"/>
                      <a:pt x="10" y="11"/>
                    </a:cubicBezTo>
                    <a:cubicBezTo>
                      <a:pt x="9" y="9"/>
                      <a:pt x="10" y="7"/>
                      <a:pt x="10" y="5"/>
                    </a:cubicBezTo>
                    <a:cubicBezTo>
                      <a:pt x="11" y="4"/>
                      <a:pt x="11" y="3"/>
                      <a:pt x="11" y="1"/>
                    </a:cubicBezTo>
                    <a:cubicBezTo>
                      <a:pt x="7" y="1"/>
                      <a:pt x="3" y="1"/>
                      <a:pt x="0" y="0"/>
                    </a:cubicBezTo>
                    <a:cubicBezTo>
                      <a:pt x="0" y="4"/>
                      <a:pt x="4" y="7"/>
                      <a:pt x="6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51" name="Freeform 2301"/>
              <p:cNvSpPr/>
              <p:nvPr/>
            </p:nvSpPr>
            <p:spPr>
              <a:xfrm>
                <a:off x="4048078" y="5273706"/>
                <a:ext cx="153988" cy="63500"/>
              </a:xfrm>
              <a:custGeom>
                <a:avLst/>
                <a:gdLst>
                  <a:gd name="txL" fmla="*/ 0 w 41"/>
                  <a:gd name="txT" fmla="*/ 0 h 17"/>
                  <a:gd name="txR" fmla="*/ 41 w 41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1" h="17">
                    <a:moveTo>
                      <a:pt x="25" y="2"/>
                    </a:moveTo>
                    <a:cubicBezTo>
                      <a:pt x="23" y="2"/>
                      <a:pt x="21" y="2"/>
                      <a:pt x="19" y="2"/>
                    </a:cubicBezTo>
                    <a:cubicBezTo>
                      <a:pt x="17" y="2"/>
                      <a:pt x="15" y="3"/>
                      <a:pt x="13" y="3"/>
                    </a:cubicBezTo>
                    <a:cubicBezTo>
                      <a:pt x="8" y="3"/>
                      <a:pt x="4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4"/>
                      <a:pt x="8" y="6"/>
                      <a:pt x="13" y="8"/>
                    </a:cubicBezTo>
                    <a:cubicBezTo>
                      <a:pt x="16" y="8"/>
                      <a:pt x="23" y="8"/>
                      <a:pt x="26" y="4"/>
                    </a:cubicBezTo>
                    <a:cubicBezTo>
                      <a:pt x="30" y="5"/>
                      <a:pt x="31" y="8"/>
                      <a:pt x="33" y="10"/>
                    </a:cubicBezTo>
                    <a:cubicBezTo>
                      <a:pt x="34" y="12"/>
                      <a:pt x="35" y="13"/>
                      <a:pt x="36" y="15"/>
                    </a:cubicBezTo>
                    <a:cubicBezTo>
                      <a:pt x="38" y="16"/>
                      <a:pt x="39" y="16"/>
                      <a:pt x="41" y="17"/>
                    </a:cubicBezTo>
                    <a:cubicBezTo>
                      <a:pt x="41" y="17"/>
                      <a:pt x="41" y="16"/>
                      <a:pt x="41" y="16"/>
                    </a:cubicBezTo>
                    <a:cubicBezTo>
                      <a:pt x="40" y="15"/>
                      <a:pt x="38" y="15"/>
                      <a:pt x="37" y="14"/>
                    </a:cubicBezTo>
                    <a:cubicBezTo>
                      <a:pt x="35" y="13"/>
                      <a:pt x="34" y="11"/>
                      <a:pt x="33" y="9"/>
                    </a:cubicBezTo>
                    <a:cubicBezTo>
                      <a:pt x="31" y="7"/>
                      <a:pt x="29" y="4"/>
                      <a:pt x="27" y="4"/>
                    </a:cubicBezTo>
                    <a:cubicBezTo>
                      <a:pt x="26" y="3"/>
                      <a:pt x="26" y="3"/>
                      <a:pt x="25" y="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52" name="Freeform 2302"/>
              <p:cNvSpPr>
                <a:spLocks noEditPoints="1"/>
              </p:cNvSpPr>
              <p:nvPr/>
            </p:nvSpPr>
            <p:spPr>
              <a:xfrm>
                <a:off x="4009978" y="5180043"/>
                <a:ext cx="139701" cy="107951"/>
              </a:xfrm>
              <a:custGeom>
                <a:avLst/>
                <a:gdLst>
                  <a:gd name="txL" fmla="*/ 0 w 37"/>
                  <a:gd name="txT" fmla="*/ 0 h 29"/>
                  <a:gd name="txR" fmla="*/ 37 w 37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9">
                    <a:moveTo>
                      <a:pt x="26" y="13"/>
                    </a:moveTo>
                    <a:cubicBezTo>
                      <a:pt x="26" y="13"/>
                      <a:pt x="26" y="13"/>
                      <a:pt x="26" y="14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16"/>
                      <a:pt x="28" y="17"/>
                      <a:pt x="28" y="18"/>
                    </a:cubicBezTo>
                    <a:cubicBezTo>
                      <a:pt x="28" y="18"/>
                      <a:pt x="27" y="17"/>
                      <a:pt x="27" y="17"/>
                    </a:cubicBezTo>
                    <a:cubicBezTo>
                      <a:pt x="26" y="16"/>
                      <a:pt x="25" y="16"/>
                      <a:pt x="24" y="15"/>
                    </a:cubicBezTo>
                    <a:cubicBezTo>
                      <a:pt x="23" y="15"/>
                      <a:pt x="22" y="14"/>
                      <a:pt x="21" y="14"/>
                    </a:cubicBezTo>
                    <a:cubicBezTo>
                      <a:pt x="21" y="14"/>
                      <a:pt x="21" y="14"/>
                      <a:pt x="21" y="13"/>
                    </a:cubicBezTo>
                    <a:cubicBezTo>
                      <a:pt x="21" y="13"/>
                      <a:pt x="20" y="13"/>
                      <a:pt x="20" y="12"/>
                    </a:cubicBezTo>
                    <a:cubicBezTo>
                      <a:pt x="19" y="12"/>
                      <a:pt x="19" y="12"/>
                      <a:pt x="19" y="11"/>
                    </a:cubicBezTo>
                    <a:cubicBezTo>
                      <a:pt x="18" y="11"/>
                      <a:pt x="18" y="10"/>
                      <a:pt x="18" y="10"/>
                    </a:cubicBezTo>
                    <a:cubicBezTo>
                      <a:pt x="18" y="9"/>
                      <a:pt x="18" y="8"/>
                      <a:pt x="18" y="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6"/>
                      <a:pt x="18" y="6"/>
                    </a:cubicBezTo>
                    <a:cubicBezTo>
                      <a:pt x="18" y="5"/>
                      <a:pt x="18" y="5"/>
                      <a:pt x="19" y="4"/>
                    </a:cubicBezTo>
                    <a:cubicBezTo>
                      <a:pt x="19" y="4"/>
                      <a:pt x="19" y="3"/>
                      <a:pt x="19" y="2"/>
                    </a:cubicBezTo>
                    <a:cubicBezTo>
                      <a:pt x="19" y="4"/>
                      <a:pt x="18" y="5"/>
                      <a:pt x="18" y="6"/>
                    </a:cubicBezTo>
                    <a:cubicBezTo>
                      <a:pt x="18" y="6"/>
                      <a:pt x="18" y="6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9"/>
                      <a:pt x="18" y="10"/>
                    </a:cubicBezTo>
                    <a:cubicBezTo>
                      <a:pt x="18" y="10"/>
                      <a:pt x="18" y="11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7" y="12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11"/>
                      <a:pt x="16" y="10"/>
                      <a:pt x="15" y="10"/>
                    </a:cubicBezTo>
                    <a:cubicBezTo>
                      <a:pt x="14" y="9"/>
                      <a:pt x="13" y="9"/>
                      <a:pt x="12" y="8"/>
                    </a:cubicBezTo>
                    <a:cubicBezTo>
                      <a:pt x="12" y="7"/>
                      <a:pt x="11" y="7"/>
                      <a:pt x="11" y="6"/>
                    </a:cubicBezTo>
                    <a:cubicBezTo>
                      <a:pt x="11" y="6"/>
                      <a:pt x="10" y="5"/>
                      <a:pt x="10" y="5"/>
                    </a:cubicBezTo>
                    <a:cubicBezTo>
                      <a:pt x="10" y="4"/>
                      <a:pt x="9" y="4"/>
                      <a:pt x="9" y="3"/>
                    </a:cubicBezTo>
                    <a:cubicBezTo>
                      <a:pt x="9" y="3"/>
                      <a:pt x="8" y="2"/>
                      <a:pt x="8" y="1"/>
                    </a:cubicBezTo>
                    <a:cubicBezTo>
                      <a:pt x="8" y="3"/>
                      <a:pt x="9" y="4"/>
                      <a:pt x="10" y="5"/>
                    </a:cubicBezTo>
                    <a:cubicBezTo>
                      <a:pt x="10" y="6"/>
                      <a:pt x="11" y="7"/>
                      <a:pt x="12" y="8"/>
                    </a:cubicBezTo>
                    <a:cubicBezTo>
                      <a:pt x="12" y="9"/>
                      <a:pt x="13" y="9"/>
                      <a:pt x="13" y="10"/>
                    </a:cubicBezTo>
                    <a:cubicBezTo>
                      <a:pt x="13" y="9"/>
                      <a:pt x="12" y="9"/>
                      <a:pt x="11" y="9"/>
                    </a:cubicBezTo>
                    <a:cubicBezTo>
                      <a:pt x="10" y="8"/>
                      <a:pt x="9" y="8"/>
                      <a:pt x="9" y="7"/>
                    </a:cubicBezTo>
                    <a:cubicBezTo>
                      <a:pt x="7" y="6"/>
                      <a:pt x="5" y="5"/>
                      <a:pt x="4" y="4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2" y="3"/>
                      <a:pt x="5" y="5"/>
                      <a:pt x="8" y="8"/>
                    </a:cubicBezTo>
                    <a:cubicBezTo>
                      <a:pt x="9" y="8"/>
                      <a:pt x="10" y="9"/>
                      <a:pt x="11" y="9"/>
                    </a:cubicBezTo>
                    <a:cubicBezTo>
                      <a:pt x="12" y="10"/>
                      <a:pt x="12" y="10"/>
                      <a:pt x="13" y="11"/>
                    </a:cubicBezTo>
                    <a:cubicBezTo>
                      <a:pt x="15" y="12"/>
                      <a:pt x="17" y="12"/>
                      <a:pt x="18" y="13"/>
                    </a:cubicBezTo>
                    <a:cubicBezTo>
                      <a:pt x="20" y="14"/>
                      <a:pt x="22" y="15"/>
                      <a:pt x="23" y="16"/>
                    </a:cubicBezTo>
                    <a:cubicBezTo>
                      <a:pt x="24" y="17"/>
                      <a:pt x="25" y="17"/>
                      <a:pt x="26" y="18"/>
                    </a:cubicBezTo>
                    <a:cubicBezTo>
                      <a:pt x="27" y="18"/>
                      <a:pt x="27" y="19"/>
                      <a:pt x="28" y="20"/>
                    </a:cubicBezTo>
                    <a:cubicBezTo>
                      <a:pt x="28" y="20"/>
                      <a:pt x="29" y="21"/>
                      <a:pt x="30" y="22"/>
                    </a:cubicBezTo>
                    <a:cubicBezTo>
                      <a:pt x="30" y="23"/>
                      <a:pt x="30" y="23"/>
                      <a:pt x="31" y="24"/>
                    </a:cubicBezTo>
                    <a:cubicBezTo>
                      <a:pt x="30" y="23"/>
                      <a:pt x="29" y="23"/>
                      <a:pt x="28" y="22"/>
                    </a:cubicBezTo>
                    <a:cubicBezTo>
                      <a:pt x="27" y="22"/>
                      <a:pt x="27" y="21"/>
                      <a:pt x="26" y="21"/>
                    </a:cubicBezTo>
                    <a:cubicBezTo>
                      <a:pt x="25" y="21"/>
                      <a:pt x="25" y="20"/>
                      <a:pt x="24" y="20"/>
                    </a:cubicBezTo>
                    <a:cubicBezTo>
                      <a:pt x="23" y="20"/>
                      <a:pt x="21" y="19"/>
                      <a:pt x="20" y="19"/>
                    </a:cubicBezTo>
                    <a:cubicBezTo>
                      <a:pt x="19" y="19"/>
                      <a:pt x="17" y="18"/>
                      <a:pt x="16" y="18"/>
                    </a:cubicBezTo>
                    <a:cubicBezTo>
                      <a:pt x="15" y="18"/>
                      <a:pt x="13" y="17"/>
                      <a:pt x="12" y="17"/>
                    </a:cubicBezTo>
                    <a:cubicBezTo>
                      <a:pt x="11" y="16"/>
                      <a:pt x="9" y="16"/>
                      <a:pt x="8" y="15"/>
                    </a:cubicBezTo>
                    <a:cubicBezTo>
                      <a:pt x="7" y="14"/>
                      <a:pt x="6" y="14"/>
                      <a:pt x="5" y="13"/>
                    </a:cubicBezTo>
                    <a:cubicBezTo>
                      <a:pt x="7" y="15"/>
                      <a:pt x="9" y="16"/>
                      <a:pt x="12" y="17"/>
                    </a:cubicBezTo>
                    <a:cubicBezTo>
                      <a:pt x="13" y="18"/>
                      <a:pt x="14" y="18"/>
                      <a:pt x="16" y="19"/>
                    </a:cubicBezTo>
                    <a:cubicBezTo>
                      <a:pt x="17" y="19"/>
                      <a:pt x="18" y="19"/>
                      <a:pt x="20" y="20"/>
                    </a:cubicBezTo>
                    <a:cubicBezTo>
                      <a:pt x="21" y="20"/>
                      <a:pt x="23" y="20"/>
                      <a:pt x="24" y="21"/>
                    </a:cubicBezTo>
                    <a:cubicBezTo>
                      <a:pt x="24" y="21"/>
                      <a:pt x="25" y="21"/>
                      <a:pt x="26" y="22"/>
                    </a:cubicBezTo>
                    <a:cubicBezTo>
                      <a:pt x="26" y="22"/>
                      <a:pt x="27" y="22"/>
                      <a:pt x="27" y="23"/>
                    </a:cubicBezTo>
                    <a:cubicBezTo>
                      <a:pt x="29" y="23"/>
                      <a:pt x="30" y="24"/>
                      <a:pt x="31" y="25"/>
                    </a:cubicBezTo>
                    <a:cubicBezTo>
                      <a:pt x="31" y="25"/>
                      <a:pt x="32" y="26"/>
                      <a:pt x="33" y="26"/>
                    </a:cubicBezTo>
                    <a:cubicBezTo>
                      <a:pt x="33" y="26"/>
                      <a:pt x="33" y="27"/>
                      <a:pt x="33" y="27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2" y="27"/>
                      <a:pt x="30" y="27"/>
                      <a:pt x="29" y="27"/>
                    </a:cubicBezTo>
                    <a:cubicBezTo>
                      <a:pt x="28" y="27"/>
                      <a:pt x="27" y="27"/>
                      <a:pt x="26" y="27"/>
                    </a:cubicBezTo>
                    <a:cubicBezTo>
                      <a:pt x="25" y="27"/>
                      <a:pt x="24" y="27"/>
                      <a:pt x="23" y="28"/>
                    </a:cubicBezTo>
                    <a:cubicBezTo>
                      <a:pt x="21" y="28"/>
                      <a:pt x="19" y="28"/>
                      <a:pt x="17" y="28"/>
                    </a:cubicBezTo>
                    <a:cubicBezTo>
                      <a:pt x="16" y="27"/>
                      <a:pt x="15" y="27"/>
                      <a:pt x="14" y="27"/>
                    </a:cubicBezTo>
                    <a:cubicBezTo>
                      <a:pt x="13" y="27"/>
                      <a:pt x="12" y="26"/>
                      <a:pt x="12" y="26"/>
                    </a:cubicBezTo>
                    <a:cubicBezTo>
                      <a:pt x="13" y="27"/>
                      <a:pt x="15" y="28"/>
                      <a:pt x="17" y="28"/>
                    </a:cubicBezTo>
                    <a:cubicBezTo>
                      <a:pt x="18" y="28"/>
                      <a:pt x="19" y="28"/>
                      <a:pt x="20" y="29"/>
                    </a:cubicBezTo>
                    <a:cubicBezTo>
                      <a:pt x="21" y="29"/>
                      <a:pt x="21" y="29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5" y="28"/>
                      <a:pt x="27" y="28"/>
                      <a:pt x="29" y="28"/>
                    </a:cubicBezTo>
                    <a:cubicBezTo>
                      <a:pt x="30" y="28"/>
                      <a:pt x="31" y="28"/>
                      <a:pt x="32" y="28"/>
                    </a:cubicBezTo>
                    <a:cubicBezTo>
                      <a:pt x="33" y="28"/>
                      <a:pt x="33" y="28"/>
                      <a:pt x="34" y="28"/>
                    </a:cubicBezTo>
                    <a:cubicBezTo>
                      <a:pt x="35" y="28"/>
                      <a:pt x="35" y="28"/>
                      <a:pt x="35" y="29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7" y="28"/>
                      <a:pt x="37" y="28"/>
                      <a:pt x="36" y="28"/>
                    </a:cubicBezTo>
                    <a:cubicBezTo>
                      <a:pt x="36" y="27"/>
                      <a:pt x="35" y="26"/>
                      <a:pt x="34" y="26"/>
                    </a:cubicBezTo>
                    <a:cubicBezTo>
                      <a:pt x="34" y="25"/>
                      <a:pt x="33" y="25"/>
                      <a:pt x="33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3" y="24"/>
                      <a:pt x="33" y="23"/>
                      <a:pt x="33" y="23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0"/>
                      <a:pt x="34" y="20"/>
                    </a:cubicBezTo>
                    <a:cubicBezTo>
                      <a:pt x="34" y="19"/>
                      <a:pt x="34" y="18"/>
                      <a:pt x="33" y="17"/>
                    </a:cubicBezTo>
                    <a:cubicBezTo>
                      <a:pt x="33" y="16"/>
                      <a:pt x="33" y="16"/>
                      <a:pt x="33" y="15"/>
                    </a:cubicBezTo>
                    <a:cubicBezTo>
                      <a:pt x="33" y="15"/>
                      <a:pt x="33" y="14"/>
                      <a:pt x="33" y="14"/>
                    </a:cubicBezTo>
                    <a:cubicBezTo>
                      <a:pt x="33" y="14"/>
                      <a:pt x="33" y="15"/>
                      <a:pt x="33" y="15"/>
                    </a:cubicBezTo>
                    <a:cubicBezTo>
                      <a:pt x="33" y="16"/>
                      <a:pt x="33" y="16"/>
                      <a:pt x="33" y="17"/>
                    </a:cubicBezTo>
                    <a:cubicBezTo>
                      <a:pt x="33" y="18"/>
                      <a:pt x="33" y="19"/>
                      <a:pt x="33" y="20"/>
                    </a:cubicBezTo>
                    <a:cubicBezTo>
                      <a:pt x="33" y="20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2" y="23"/>
                      <a:pt x="32" y="23"/>
                      <a:pt x="31" y="22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7"/>
                      <a:pt x="28" y="16"/>
                      <a:pt x="27" y="14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6" y="13"/>
                      <a:pt x="26" y="12"/>
                    </a:cubicBezTo>
                    <a:cubicBezTo>
                      <a:pt x="26" y="12"/>
                      <a:pt x="26" y="11"/>
                      <a:pt x="25" y="10"/>
                    </a:cubicBezTo>
                    <a:cubicBezTo>
                      <a:pt x="25" y="9"/>
                      <a:pt x="25" y="9"/>
                      <a:pt x="25" y="8"/>
                    </a:cubicBezTo>
                    <a:cubicBezTo>
                      <a:pt x="25" y="7"/>
                      <a:pt x="25" y="6"/>
                      <a:pt x="25" y="6"/>
                    </a:cubicBezTo>
                    <a:cubicBezTo>
                      <a:pt x="25" y="7"/>
                      <a:pt x="25" y="9"/>
                      <a:pt x="25" y="10"/>
                    </a:cubicBezTo>
                    <a:cubicBezTo>
                      <a:pt x="25" y="11"/>
                      <a:pt x="25" y="12"/>
                      <a:pt x="26" y="13"/>
                    </a:cubicBezTo>
                    <a:close/>
                    <a:moveTo>
                      <a:pt x="18" y="12"/>
                    </a:move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53" name="Freeform 2303"/>
              <p:cNvSpPr/>
              <p:nvPr/>
            </p:nvSpPr>
            <p:spPr>
              <a:xfrm>
                <a:off x="4073479" y="5630896"/>
                <a:ext cx="169864" cy="58738"/>
              </a:xfrm>
              <a:custGeom>
                <a:avLst/>
                <a:gdLst>
                  <a:gd name="txL" fmla="*/ 0 w 45"/>
                  <a:gd name="txT" fmla="*/ 0 h 16"/>
                  <a:gd name="txR" fmla="*/ 45 w 45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16">
                    <a:moveTo>
                      <a:pt x="10" y="11"/>
                    </a:moveTo>
                    <a:cubicBezTo>
                      <a:pt x="10" y="12"/>
                      <a:pt x="11" y="12"/>
                      <a:pt x="12" y="12"/>
                    </a:cubicBezTo>
                    <a:cubicBezTo>
                      <a:pt x="15" y="13"/>
                      <a:pt x="17" y="13"/>
                      <a:pt x="20" y="13"/>
                    </a:cubicBezTo>
                    <a:cubicBezTo>
                      <a:pt x="24" y="14"/>
                      <a:pt x="29" y="13"/>
                      <a:pt x="33" y="13"/>
                    </a:cubicBezTo>
                    <a:cubicBezTo>
                      <a:pt x="35" y="13"/>
                      <a:pt x="38" y="13"/>
                      <a:pt x="40" y="15"/>
                    </a:cubicBezTo>
                    <a:cubicBezTo>
                      <a:pt x="42" y="15"/>
                      <a:pt x="43" y="16"/>
                      <a:pt x="45" y="16"/>
                    </a:cubicBezTo>
                    <a:cubicBezTo>
                      <a:pt x="42" y="15"/>
                      <a:pt x="39" y="13"/>
                      <a:pt x="38" y="12"/>
                    </a:cubicBezTo>
                    <a:cubicBezTo>
                      <a:pt x="32" y="8"/>
                      <a:pt x="24" y="8"/>
                      <a:pt x="17" y="6"/>
                    </a:cubicBezTo>
                    <a:cubicBezTo>
                      <a:pt x="14" y="6"/>
                      <a:pt x="11" y="4"/>
                      <a:pt x="8" y="3"/>
                    </a:cubicBezTo>
                    <a:cubicBezTo>
                      <a:pt x="6" y="3"/>
                      <a:pt x="3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3"/>
                      <a:pt x="7" y="7"/>
                      <a:pt x="10" y="1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54" name="Picture 2305"/>
              <p:cNvPicPr>
                <a:picLocks noChangeAspect="1"/>
              </p:cNvPicPr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4060778" y="5594383"/>
                <a:ext cx="214314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55" name="Freeform 2306"/>
              <p:cNvSpPr/>
              <p:nvPr/>
            </p:nvSpPr>
            <p:spPr>
              <a:xfrm>
                <a:off x="4111579" y="5615021"/>
                <a:ext cx="66675" cy="44450"/>
              </a:xfrm>
              <a:custGeom>
                <a:avLst/>
                <a:gdLst>
                  <a:gd name="txL" fmla="*/ 0 w 18"/>
                  <a:gd name="txT" fmla="*/ 0 h 12"/>
                  <a:gd name="txR" fmla="*/ 18 w 18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12">
                    <a:moveTo>
                      <a:pt x="9" y="10"/>
                    </a:moveTo>
                    <a:cubicBezTo>
                      <a:pt x="12" y="11"/>
                      <a:pt x="15" y="11"/>
                      <a:pt x="18" y="12"/>
                    </a:cubicBezTo>
                    <a:cubicBezTo>
                      <a:pt x="17" y="11"/>
                      <a:pt x="15" y="11"/>
                      <a:pt x="14" y="10"/>
                    </a:cubicBezTo>
                    <a:cubicBezTo>
                      <a:pt x="12" y="8"/>
                      <a:pt x="12" y="6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7" y="1"/>
                      <a:pt x="4" y="2"/>
                      <a:pt x="0" y="3"/>
                    </a:cubicBezTo>
                    <a:cubicBezTo>
                      <a:pt x="2" y="6"/>
                      <a:pt x="6" y="8"/>
                      <a:pt x="9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56" name="Freeform 2307"/>
              <p:cNvSpPr/>
              <p:nvPr/>
            </p:nvSpPr>
            <p:spPr>
              <a:xfrm>
                <a:off x="4149679" y="5689634"/>
                <a:ext cx="168276" cy="34925"/>
              </a:xfrm>
              <a:custGeom>
                <a:avLst/>
                <a:gdLst>
                  <a:gd name="txL" fmla="*/ 0 w 45"/>
                  <a:gd name="txT" fmla="*/ 0 h 9"/>
                  <a:gd name="txR" fmla="*/ 45 w 45"/>
                  <a:gd name="txB" fmla="*/ 9 h 9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45" h="9">
                    <a:moveTo>
                      <a:pt x="25" y="0"/>
                    </a:moveTo>
                    <a:cubicBezTo>
                      <a:pt x="23" y="0"/>
                      <a:pt x="21" y="1"/>
                      <a:pt x="19" y="1"/>
                    </a:cubicBezTo>
                    <a:cubicBezTo>
                      <a:pt x="17" y="2"/>
                      <a:pt x="16" y="3"/>
                      <a:pt x="13" y="4"/>
                    </a:cubicBezTo>
                    <a:cubicBezTo>
                      <a:pt x="9" y="6"/>
                      <a:pt x="5" y="7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4" y="8"/>
                      <a:pt x="10" y="9"/>
                      <a:pt x="15" y="9"/>
                    </a:cubicBezTo>
                    <a:cubicBezTo>
                      <a:pt x="18" y="8"/>
                      <a:pt x="25" y="6"/>
                      <a:pt x="27" y="1"/>
                    </a:cubicBezTo>
                    <a:cubicBezTo>
                      <a:pt x="30" y="1"/>
                      <a:pt x="32" y="3"/>
                      <a:pt x="34" y="5"/>
                    </a:cubicBezTo>
                    <a:cubicBezTo>
                      <a:pt x="36" y="6"/>
                      <a:pt x="38" y="7"/>
                      <a:pt x="40" y="8"/>
                    </a:cubicBezTo>
                    <a:cubicBezTo>
                      <a:pt x="41" y="8"/>
                      <a:pt x="43" y="8"/>
                      <a:pt x="44" y="9"/>
                    </a:cubicBezTo>
                    <a:cubicBezTo>
                      <a:pt x="44" y="8"/>
                      <a:pt x="44" y="7"/>
                      <a:pt x="45" y="7"/>
                    </a:cubicBezTo>
                    <a:cubicBezTo>
                      <a:pt x="43" y="7"/>
                      <a:pt x="41" y="8"/>
                      <a:pt x="40" y="7"/>
                    </a:cubicBezTo>
                    <a:cubicBezTo>
                      <a:pt x="38" y="6"/>
                      <a:pt x="36" y="5"/>
                      <a:pt x="34" y="4"/>
                    </a:cubicBezTo>
                    <a:cubicBezTo>
                      <a:pt x="32" y="2"/>
                      <a:pt x="29" y="0"/>
                      <a:pt x="27" y="0"/>
                    </a:cubicBezTo>
                    <a:cubicBezTo>
                      <a:pt x="26" y="0"/>
                      <a:pt x="25" y="0"/>
                      <a:pt x="25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57" name="Freeform 2308"/>
              <p:cNvSpPr>
                <a:spLocks noEditPoints="1"/>
              </p:cNvSpPr>
              <p:nvPr/>
            </p:nvSpPr>
            <p:spPr>
              <a:xfrm>
                <a:off x="4081416" y="5618196"/>
                <a:ext cx="168276" cy="95251"/>
              </a:xfrm>
              <a:custGeom>
                <a:avLst/>
                <a:gdLst>
                  <a:gd name="txL" fmla="*/ 0 w 45"/>
                  <a:gd name="txT" fmla="*/ 0 h 25"/>
                  <a:gd name="txR" fmla="*/ 45 w 45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25">
                    <a:moveTo>
                      <a:pt x="29" y="8"/>
                    </a:moveTo>
                    <a:cubicBezTo>
                      <a:pt x="29" y="8"/>
                      <a:pt x="30" y="8"/>
                      <a:pt x="30" y="9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2" y="10"/>
                      <a:pt x="32" y="11"/>
                      <a:pt x="33" y="12"/>
                    </a:cubicBezTo>
                    <a:cubicBezTo>
                      <a:pt x="33" y="12"/>
                      <a:pt x="32" y="12"/>
                      <a:pt x="31" y="11"/>
                    </a:cubicBezTo>
                    <a:cubicBezTo>
                      <a:pt x="30" y="11"/>
                      <a:pt x="29" y="11"/>
                      <a:pt x="28" y="11"/>
                    </a:cubicBezTo>
                    <a:cubicBezTo>
                      <a:pt x="27" y="10"/>
                      <a:pt x="26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4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2" y="8"/>
                      <a:pt x="21" y="8"/>
                      <a:pt x="21" y="7"/>
                    </a:cubicBezTo>
                    <a:cubicBezTo>
                      <a:pt x="21" y="7"/>
                      <a:pt x="21" y="6"/>
                      <a:pt x="20" y="6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4"/>
                      <a:pt x="20" y="4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2"/>
                      <a:pt x="20" y="1"/>
                      <a:pt x="20" y="0"/>
                    </a:cubicBezTo>
                    <a:cubicBezTo>
                      <a:pt x="19" y="2"/>
                      <a:pt x="19" y="3"/>
                      <a:pt x="20" y="4"/>
                    </a:cubicBezTo>
                    <a:cubicBezTo>
                      <a:pt x="20" y="4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7"/>
                      <a:pt x="20" y="8"/>
                    </a:cubicBezTo>
                    <a:cubicBezTo>
                      <a:pt x="21" y="8"/>
                      <a:pt x="21" y="9"/>
                      <a:pt x="21" y="9"/>
                    </a:cubicBezTo>
                    <a:cubicBezTo>
                      <a:pt x="22" y="9"/>
                      <a:pt x="22" y="10"/>
                      <a:pt x="22" y="10"/>
                    </a:cubicBezTo>
                    <a:cubicBezTo>
                      <a:pt x="22" y="10"/>
                      <a:pt x="21" y="10"/>
                      <a:pt x="21" y="10"/>
                    </a:cubicBezTo>
                    <a:cubicBezTo>
                      <a:pt x="21" y="9"/>
                      <a:pt x="20" y="9"/>
                      <a:pt x="20" y="9"/>
                    </a:cubicBezTo>
                    <a:cubicBezTo>
                      <a:pt x="19" y="9"/>
                      <a:pt x="19" y="9"/>
                      <a:pt x="18" y="9"/>
                    </a:cubicBezTo>
                    <a:cubicBezTo>
                      <a:pt x="17" y="8"/>
                      <a:pt x="16" y="8"/>
                      <a:pt x="15" y="7"/>
                    </a:cubicBezTo>
                    <a:cubicBezTo>
                      <a:pt x="14" y="7"/>
                      <a:pt x="14" y="7"/>
                      <a:pt x="13" y="7"/>
                    </a:cubicBezTo>
                    <a:cubicBezTo>
                      <a:pt x="13" y="6"/>
                      <a:pt x="12" y="6"/>
                      <a:pt x="12" y="6"/>
                    </a:cubicBezTo>
                    <a:cubicBezTo>
                      <a:pt x="11" y="5"/>
                      <a:pt x="11" y="5"/>
                      <a:pt x="10" y="4"/>
                    </a:cubicBezTo>
                    <a:cubicBezTo>
                      <a:pt x="10" y="4"/>
                      <a:pt x="9" y="4"/>
                      <a:pt x="9" y="3"/>
                    </a:cubicBezTo>
                    <a:cubicBezTo>
                      <a:pt x="10" y="4"/>
                      <a:pt x="10" y="5"/>
                      <a:pt x="11" y="6"/>
                    </a:cubicBezTo>
                    <a:cubicBezTo>
                      <a:pt x="12" y="7"/>
                      <a:pt x="13" y="7"/>
                      <a:pt x="14" y="8"/>
                    </a:cubicBezTo>
                    <a:cubicBezTo>
                      <a:pt x="15" y="8"/>
                      <a:pt x="16" y="9"/>
                      <a:pt x="17" y="9"/>
                    </a:cubicBezTo>
                    <a:cubicBezTo>
                      <a:pt x="16" y="9"/>
                      <a:pt x="15" y="9"/>
                      <a:pt x="14" y="9"/>
                    </a:cubicBezTo>
                    <a:cubicBezTo>
                      <a:pt x="13" y="9"/>
                      <a:pt x="12" y="8"/>
                      <a:pt x="11" y="8"/>
                    </a:cubicBezTo>
                    <a:cubicBezTo>
                      <a:pt x="9" y="8"/>
                      <a:pt x="7" y="7"/>
                      <a:pt x="6" y="6"/>
                    </a:cubicBezTo>
                    <a:cubicBezTo>
                      <a:pt x="4" y="6"/>
                      <a:pt x="2" y="5"/>
                      <a:pt x="0" y="4"/>
                    </a:cubicBezTo>
                    <a:cubicBezTo>
                      <a:pt x="4" y="6"/>
                      <a:pt x="7" y="7"/>
                      <a:pt x="11" y="9"/>
                    </a:cubicBezTo>
                    <a:cubicBezTo>
                      <a:pt x="12" y="9"/>
                      <a:pt x="13" y="9"/>
                      <a:pt x="14" y="9"/>
                    </a:cubicBezTo>
                    <a:cubicBezTo>
                      <a:pt x="15" y="10"/>
                      <a:pt x="16" y="10"/>
                      <a:pt x="17" y="10"/>
                    </a:cubicBezTo>
                    <a:cubicBezTo>
                      <a:pt x="19" y="10"/>
                      <a:pt x="21" y="11"/>
                      <a:pt x="22" y="11"/>
                    </a:cubicBezTo>
                    <a:cubicBezTo>
                      <a:pt x="24" y="11"/>
                      <a:pt x="26" y="11"/>
                      <a:pt x="28" y="12"/>
                    </a:cubicBezTo>
                    <a:cubicBezTo>
                      <a:pt x="29" y="12"/>
                      <a:pt x="30" y="12"/>
                      <a:pt x="31" y="13"/>
                    </a:cubicBezTo>
                    <a:cubicBezTo>
                      <a:pt x="32" y="13"/>
                      <a:pt x="33" y="13"/>
                      <a:pt x="33" y="14"/>
                    </a:cubicBezTo>
                    <a:cubicBezTo>
                      <a:pt x="34" y="14"/>
                      <a:pt x="35" y="15"/>
                      <a:pt x="36" y="15"/>
                    </a:cubicBezTo>
                    <a:cubicBezTo>
                      <a:pt x="36" y="16"/>
                      <a:pt x="37" y="16"/>
                      <a:pt x="37" y="17"/>
                    </a:cubicBezTo>
                    <a:cubicBezTo>
                      <a:pt x="36" y="16"/>
                      <a:pt x="35" y="16"/>
                      <a:pt x="34" y="16"/>
                    </a:cubicBezTo>
                    <a:cubicBezTo>
                      <a:pt x="34" y="16"/>
                      <a:pt x="33" y="16"/>
                      <a:pt x="32" y="16"/>
                    </a:cubicBezTo>
                    <a:cubicBezTo>
                      <a:pt x="31" y="15"/>
                      <a:pt x="31" y="15"/>
                      <a:pt x="30" y="15"/>
                    </a:cubicBezTo>
                    <a:cubicBezTo>
                      <a:pt x="29" y="15"/>
                      <a:pt x="27" y="16"/>
                      <a:pt x="26" y="16"/>
                    </a:cubicBezTo>
                    <a:cubicBezTo>
                      <a:pt x="24" y="16"/>
                      <a:pt x="23" y="16"/>
                      <a:pt x="22" y="16"/>
                    </a:cubicBezTo>
                    <a:cubicBezTo>
                      <a:pt x="20" y="16"/>
                      <a:pt x="19" y="16"/>
                      <a:pt x="17" y="16"/>
                    </a:cubicBezTo>
                    <a:cubicBezTo>
                      <a:pt x="16" y="16"/>
                      <a:pt x="15" y="16"/>
                      <a:pt x="13" y="16"/>
                    </a:cubicBezTo>
                    <a:cubicBezTo>
                      <a:pt x="12" y="16"/>
                      <a:pt x="11" y="15"/>
                      <a:pt x="9" y="15"/>
                    </a:cubicBezTo>
                    <a:cubicBezTo>
                      <a:pt x="12" y="16"/>
                      <a:pt x="15" y="16"/>
                      <a:pt x="17" y="17"/>
                    </a:cubicBezTo>
                    <a:cubicBezTo>
                      <a:pt x="19" y="17"/>
                      <a:pt x="20" y="17"/>
                      <a:pt x="22" y="17"/>
                    </a:cubicBezTo>
                    <a:cubicBezTo>
                      <a:pt x="23" y="17"/>
                      <a:pt x="24" y="17"/>
                      <a:pt x="26" y="16"/>
                    </a:cubicBezTo>
                    <a:cubicBezTo>
                      <a:pt x="27" y="16"/>
                      <a:pt x="29" y="16"/>
                      <a:pt x="30" y="16"/>
                    </a:cubicBezTo>
                    <a:cubicBezTo>
                      <a:pt x="31" y="16"/>
                      <a:pt x="31" y="16"/>
                      <a:pt x="32" y="16"/>
                    </a:cubicBezTo>
                    <a:cubicBezTo>
                      <a:pt x="33" y="17"/>
                      <a:pt x="33" y="17"/>
                      <a:pt x="34" y="17"/>
                    </a:cubicBezTo>
                    <a:cubicBezTo>
                      <a:pt x="35" y="17"/>
                      <a:pt x="37" y="17"/>
                      <a:pt x="38" y="18"/>
                    </a:cubicBezTo>
                    <a:cubicBezTo>
                      <a:pt x="39" y="18"/>
                      <a:pt x="39" y="18"/>
                      <a:pt x="40" y="18"/>
                    </a:cubicBezTo>
                    <a:cubicBezTo>
                      <a:pt x="40" y="19"/>
                      <a:pt x="40" y="19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39" y="19"/>
                      <a:pt x="38" y="20"/>
                      <a:pt x="37" y="20"/>
                    </a:cubicBezTo>
                    <a:cubicBezTo>
                      <a:pt x="36" y="21"/>
                      <a:pt x="35" y="21"/>
                      <a:pt x="34" y="21"/>
                    </a:cubicBezTo>
                    <a:cubicBezTo>
                      <a:pt x="33" y="22"/>
                      <a:pt x="32" y="22"/>
                      <a:pt x="31" y="23"/>
                    </a:cubicBezTo>
                    <a:cubicBezTo>
                      <a:pt x="30" y="24"/>
                      <a:pt x="28" y="24"/>
                      <a:pt x="26" y="25"/>
                    </a:cubicBezTo>
                    <a:cubicBezTo>
                      <a:pt x="25" y="25"/>
                      <a:pt x="24" y="25"/>
                      <a:pt x="23" y="25"/>
                    </a:cubicBezTo>
                    <a:cubicBezTo>
                      <a:pt x="22" y="25"/>
                      <a:pt x="21" y="25"/>
                      <a:pt x="20" y="25"/>
                    </a:cubicBezTo>
                    <a:cubicBezTo>
                      <a:pt x="22" y="25"/>
                      <a:pt x="24" y="25"/>
                      <a:pt x="26" y="25"/>
                    </a:cubicBezTo>
                    <a:cubicBezTo>
                      <a:pt x="27" y="25"/>
                      <a:pt x="28" y="25"/>
                      <a:pt x="29" y="25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2" y="24"/>
                      <a:pt x="32" y="23"/>
                    </a:cubicBezTo>
                    <a:cubicBezTo>
                      <a:pt x="34" y="22"/>
                      <a:pt x="35" y="22"/>
                      <a:pt x="37" y="21"/>
                    </a:cubicBezTo>
                    <a:cubicBezTo>
                      <a:pt x="38" y="21"/>
                      <a:pt x="39" y="20"/>
                      <a:pt x="40" y="20"/>
                    </a:cubicBezTo>
                    <a:cubicBezTo>
                      <a:pt x="41" y="20"/>
                      <a:pt x="41" y="20"/>
                      <a:pt x="42" y="19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5" y="19"/>
                      <a:pt x="44" y="19"/>
                      <a:pt x="44" y="19"/>
                    </a:cubicBezTo>
                    <a:cubicBezTo>
                      <a:pt x="43" y="18"/>
                      <a:pt x="42" y="18"/>
                      <a:pt x="41" y="17"/>
                    </a:cubicBezTo>
                    <a:cubicBezTo>
                      <a:pt x="41" y="17"/>
                      <a:pt x="40" y="17"/>
                      <a:pt x="40" y="17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5"/>
                      <a:pt x="40" y="15"/>
                    </a:cubicBezTo>
                    <a:cubicBezTo>
                      <a:pt x="39" y="15"/>
                      <a:pt x="39" y="14"/>
                      <a:pt x="39" y="14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4"/>
                      <a:pt x="39" y="13"/>
                      <a:pt x="39" y="13"/>
                    </a:cubicBezTo>
                    <a:cubicBezTo>
                      <a:pt x="39" y="13"/>
                      <a:pt x="39" y="12"/>
                      <a:pt x="39" y="12"/>
                    </a:cubicBezTo>
                    <a:cubicBezTo>
                      <a:pt x="39" y="11"/>
                      <a:pt x="38" y="10"/>
                      <a:pt x="38" y="9"/>
                    </a:cubicBezTo>
                    <a:cubicBezTo>
                      <a:pt x="37" y="9"/>
                      <a:pt x="37" y="8"/>
                      <a:pt x="37" y="8"/>
                    </a:cubicBezTo>
                    <a:cubicBezTo>
                      <a:pt x="37" y="7"/>
                      <a:pt x="37" y="7"/>
                      <a:pt x="36" y="7"/>
                    </a:cubicBezTo>
                    <a:cubicBezTo>
                      <a:pt x="36" y="7"/>
                      <a:pt x="37" y="8"/>
                      <a:pt x="37" y="8"/>
                    </a:cubicBezTo>
                    <a:cubicBezTo>
                      <a:pt x="37" y="8"/>
                      <a:pt x="37" y="9"/>
                      <a:pt x="37" y="9"/>
                    </a:cubicBezTo>
                    <a:cubicBezTo>
                      <a:pt x="38" y="10"/>
                      <a:pt x="38" y="11"/>
                      <a:pt x="38" y="12"/>
                    </a:cubicBezTo>
                    <a:cubicBezTo>
                      <a:pt x="38" y="13"/>
                      <a:pt x="38" y="13"/>
                      <a:pt x="39" y="13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4"/>
                      <a:pt x="39" y="15"/>
                      <a:pt x="39" y="15"/>
                    </a:cubicBezTo>
                    <a:cubicBezTo>
                      <a:pt x="39" y="15"/>
                      <a:pt x="39" y="15"/>
                      <a:pt x="39" y="16"/>
                    </a:cubicBezTo>
                    <a:cubicBezTo>
                      <a:pt x="38" y="16"/>
                      <a:pt x="38" y="15"/>
                      <a:pt x="38" y="15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3" y="11"/>
                      <a:pt x="32" y="10"/>
                      <a:pt x="31" y="9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8"/>
                      <a:pt x="30" y="8"/>
                      <a:pt x="30" y="7"/>
                    </a:cubicBezTo>
                    <a:cubicBezTo>
                      <a:pt x="29" y="7"/>
                      <a:pt x="29" y="6"/>
                      <a:pt x="28" y="6"/>
                    </a:cubicBezTo>
                    <a:cubicBezTo>
                      <a:pt x="28" y="5"/>
                      <a:pt x="27" y="4"/>
                      <a:pt x="27" y="4"/>
                    </a:cubicBezTo>
                    <a:cubicBezTo>
                      <a:pt x="27" y="3"/>
                      <a:pt x="26" y="2"/>
                      <a:pt x="26" y="1"/>
                    </a:cubicBezTo>
                    <a:cubicBezTo>
                      <a:pt x="26" y="3"/>
                      <a:pt x="27" y="4"/>
                      <a:pt x="28" y="6"/>
                    </a:cubicBezTo>
                    <a:cubicBezTo>
                      <a:pt x="28" y="7"/>
                      <a:pt x="29" y="7"/>
                      <a:pt x="29" y="8"/>
                    </a:cubicBezTo>
                    <a:close/>
                    <a:moveTo>
                      <a:pt x="22" y="10"/>
                    </a:move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58" name="Freeform 2309"/>
              <p:cNvSpPr/>
              <p:nvPr/>
            </p:nvSpPr>
            <p:spPr>
              <a:xfrm>
                <a:off x="4975184" y="3725883"/>
                <a:ext cx="173039" cy="44450"/>
              </a:xfrm>
              <a:custGeom>
                <a:avLst/>
                <a:gdLst>
                  <a:gd name="txL" fmla="*/ 0 w 46"/>
                  <a:gd name="txT" fmla="*/ 0 h 12"/>
                  <a:gd name="txR" fmla="*/ 46 w 46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12">
                    <a:moveTo>
                      <a:pt x="11" y="10"/>
                    </a:moveTo>
                    <a:cubicBezTo>
                      <a:pt x="11" y="10"/>
                      <a:pt x="12" y="10"/>
                      <a:pt x="13" y="11"/>
                    </a:cubicBezTo>
                    <a:cubicBezTo>
                      <a:pt x="16" y="11"/>
                      <a:pt x="18" y="11"/>
                      <a:pt x="21" y="11"/>
                    </a:cubicBezTo>
                    <a:cubicBezTo>
                      <a:pt x="25" y="11"/>
                      <a:pt x="29" y="10"/>
                      <a:pt x="34" y="10"/>
                    </a:cubicBezTo>
                    <a:cubicBezTo>
                      <a:pt x="36" y="9"/>
                      <a:pt x="39" y="10"/>
                      <a:pt x="41" y="11"/>
                    </a:cubicBezTo>
                    <a:cubicBezTo>
                      <a:pt x="43" y="11"/>
                      <a:pt x="44" y="12"/>
                      <a:pt x="46" y="11"/>
                    </a:cubicBezTo>
                    <a:cubicBezTo>
                      <a:pt x="43" y="11"/>
                      <a:pt x="40" y="9"/>
                      <a:pt x="39" y="8"/>
                    </a:cubicBezTo>
                    <a:cubicBezTo>
                      <a:pt x="32" y="5"/>
                      <a:pt x="25" y="5"/>
                      <a:pt x="18" y="4"/>
                    </a:cubicBezTo>
                    <a:cubicBezTo>
                      <a:pt x="14" y="4"/>
                      <a:pt x="11" y="3"/>
                      <a:pt x="8" y="2"/>
                    </a:cubicBezTo>
                    <a:cubicBezTo>
                      <a:pt x="6" y="2"/>
                      <a:pt x="3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3"/>
                      <a:pt x="7" y="6"/>
                      <a:pt x="11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59" name="Picture 2310"/>
              <p:cNvPicPr>
                <a:picLocks noChangeAspect="1"/>
              </p:cNvPicPr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998997" y="3749695"/>
                <a:ext cx="158751" cy="66675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60" name="Picture 2311"/>
              <p:cNvPicPr>
                <a:picLocks noChangeAspect="1"/>
              </p:cNvPicPr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4960896" y="3684607"/>
                <a:ext cx="214314" cy="1000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61" name="Freeform 2312"/>
              <p:cNvSpPr/>
              <p:nvPr/>
            </p:nvSpPr>
            <p:spPr>
              <a:xfrm>
                <a:off x="5013284" y="3703657"/>
                <a:ext cx="71438" cy="41275"/>
              </a:xfrm>
              <a:custGeom>
                <a:avLst/>
                <a:gdLst>
                  <a:gd name="txL" fmla="*/ 0 w 19"/>
                  <a:gd name="txT" fmla="*/ 0 h 11"/>
                  <a:gd name="txR" fmla="*/ 19 w 19"/>
                  <a:gd name="txB" fmla="*/ 11 h 1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9" h="11">
                    <a:moveTo>
                      <a:pt x="9" y="10"/>
                    </a:moveTo>
                    <a:cubicBezTo>
                      <a:pt x="12" y="11"/>
                      <a:pt x="15" y="11"/>
                      <a:pt x="19" y="11"/>
                    </a:cubicBezTo>
                    <a:cubicBezTo>
                      <a:pt x="17" y="11"/>
                      <a:pt x="15" y="10"/>
                      <a:pt x="14" y="9"/>
                    </a:cubicBezTo>
                    <a:cubicBezTo>
                      <a:pt x="12" y="8"/>
                      <a:pt x="12" y="6"/>
                      <a:pt x="11" y="4"/>
                    </a:cubicBezTo>
                    <a:cubicBezTo>
                      <a:pt x="11" y="3"/>
                      <a:pt x="11" y="1"/>
                      <a:pt x="11" y="0"/>
                    </a:cubicBezTo>
                    <a:cubicBezTo>
                      <a:pt x="7" y="1"/>
                      <a:pt x="3" y="3"/>
                      <a:pt x="0" y="4"/>
                    </a:cubicBezTo>
                    <a:cubicBezTo>
                      <a:pt x="2" y="7"/>
                      <a:pt x="6" y="8"/>
                      <a:pt x="9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62" name="Freeform 2313"/>
              <p:cNvSpPr/>
              <p:nvPr/>
            </p:nvSpPr>
            <p:spPr>
              <a:xfrm>
                <a:off x="5057734" y="3767158"/>
                <a:ext cx="165101" cy="41275"/>
              </a:xfrm>
              <a:custGeom>
                <a:avLst/>
                <a:gdLst>
                  <a:gd name="txL" fmla="*/ 0 w 44"/>
                  <a:gd name="txT" fmla="*/ 0 h 11"/>
                  <a:gd name="txR" fmla="*/ 44 w 44"/>
                  <a:gd name="txB" fmla="*/ 11 h 11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44" h="11">
                    <a:moveTo>
                      <a:pt x="24" y="0"/>
                    </a:moveTo>
                    <a:cubicBezTo>
                      <a:pt x="22" y="1"/>
                      <a:pt x="20" y="2"/>
                      <a:pt x="19" y="3"/>
                    </a:cubicBezTo>
                    <a:cubicBezTo>
                      <a:pt x="16" y="3"/>
                      <a:pt x="15" y="5"/>
                      <a:pt x="13" y="6"/>
                    </a:cubicBezTo>
                    <a:cubicBezTo>
                      <a:pt x="9" y="8"/>
                      <a:pt x="5" y="9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10"/>
                      <a:pt x="10" y="11"/>
                      <a:pt x="15" y="10"/>
                    </a:cubicBezTo>
                    <a:cubicBezTo>
                      <a:pt x="18" y="10"/>
                      <a:pt x="24" y="7"/>
                      <a:pt x="26" y="2"/>
                    </a:cubicBezTo>
                    <a:cubicBezTo>
                      <a:pt x="29" y="1"/>
                      <a:pt x="31" y="3"/>
                      <a:pt x="34" y="4"/>
                    </a:cubicBezTo>
                    <a:cubicBezTo>
                      <a:pt x="36" y="5"/>
                      <a:pt x="37" y="7"/>
                      <a:pt x="39" y="7"/>
                    </a:cubicBezTo>
                    <a:cubicBezTo>
                      <a:pt x="41" y="7"/>
                      <a:pt x="43" y="7"/>
                      <a:pt x="44" y="7"/>
                    </a:cubicBezTo>
                    <a:cubicBezTo>
                      <a:pt x="44" y="7"/>
                      <a:pt x="44" y="6"/>
                      <a:pt x="44" y="6"/>
                    </a:cubicBezTo>
                    <a:cubicBezTo>
                      <a:pt x="43" y="6"/>
                      <a:pt x="41" y="7"/>
                      <a:pt x="39" y="6"/>
                    </a:cubicBezTo>
                    <a:cubicBezTo>
                      <a:pt x="38" y="6"/>
                      <a:pt x="36" y="5"/>
                      <a:pt x="34" y="4"/>
                    </a:cubicBezTo>
                    <a:cubicBezTo>
                      <a:pt x="31" y="2"/>
                      <a:pt x="28" y="1"/>
                      <a:pt x="26" y="1"/>
                    </a:cubicBezTo>
                    <a:cubicBezTo>
                      <a:pt x="25" y="1"/>
                      <a:pt x="25" y="1"/>
                      <a:pt x="24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63" name="Freeform 2314"/>
              <p:cNvSpPr>
                <a:spLocks noEditPoints="1"/>
              </p:cNvSpPr>
              <p:nvPr/>
            </p:nvSpPr>
            <p:spPr>
              <a:xfrm>
                <a:off x="4983121" y="3706832"/>
                <a:ext cx="171451" cy="93663"/>
              </a:xfrm>
              <a:custGeom>
                <a:avLst/>
                <a:gdLst>
                  <a:gd name="txL" fmla="*/ 0 w 46"/>
                  <a:gd name="txT" fmla="*/ 0 h 25"/>
                  <a:gd name="txR" fmla="*/ 46 w 46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25">
                    <a:moveTo>
                      <a:pt x="29" y="7"/>
                    </a:moveTo>
                    <a:cubicBezTo>
                      <a:pt x="30" y="7"/>
                      <a:pt x="30" y="7"/>
                      <a:pt x="30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9"/>
                      <a:pt x="33" y="10"/>
                      <a:pt x="34" y="11"/>
                    </a:cubicBezTo>
                    <a:cubicBezTo>
                      <a:pt x="33" y="11"/>
                      <a:pt x="33" y="10"/>
                      <a:pt x="32" y="10"/>
                    </a:cubicBezTo>
                    <a:cubicBezTo>
                      <a:pt x="31" y="10"/>
                      <a:pt x="30" y="10"/>
                      <a:pt x="29" y="10"/>
                    </a:cubicBezTo>
                    <a:cubicBezTo>
                      <a:pt x="28" y="9"/>
                      <a:pt x="27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5" y="9"/>
                      <a:pt x="24" y="9"/>
                      <a:pt x="24" y="9"/>
                    </a:cubicBezTo>
                    <a:cubicBezTo>
                      <a:pt x="23" y="9"/>
                      <a:pt x="23" y="9"/>
                      <a:pt x="22" y="8"/>
                    </a:cubicBezTo>
                    <a:cubicBezTo>
                      <a:pt x="22" y="8"/>
                      <a:pt x="22" y="7"/>
                      <a:pt x="21" y="7"/>
                    </a:cubicBezTo>
                    <a:cubicBezTo>
                      <a:pt x="21" y="6"/>
                      <a:pt x="21" y="6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3"/>
                      <a:pt x="20" y="2"/>
                      <a:pt x="19" y="2"/>
                    </a:cubicBezTo>
                    <a:cubicBezTo>
                      <a:pt x="19" y="1"/>
                      <a:pt x="19" y="1"/>
                      <a:pt x="19" y="0"/>
                    </a:cubicBezTo>
                    <a:cubicBezTo>
                      <a:pt x="19" y="1"/>
                      <a:pt x="19" y="3"/>
                      <a:pt x="19" y="4"/>
                    </a:cubicBezTo>
                    <a:cubicBezTo>
                      <a:pt x="19" y="4"/>
                      <a:pt x="20" y="4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7"/>
                      <a:pt x="21" y="7"/>
                    </a:cubicBezTo>
                    <a:cubicBezTo>
                      <a:pt x="21" y="8"/>
                      <a:pt x="21" y="8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1" y="9"/>
                    </a:cubicBezTo>
                    <a:cubicBezTo>
                      <a:pt x="21" y="9"/>
                      <a:pt x="21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17" y="8"/>
                      <a:pt x="16" y="8"/>
                      <a:pt x="15" y="8"/>
                    </a:cubicBezTo>
                    <a:cubicBezTo>
                      <a:pt x="14" y="7"/>
                      <a:pt x="14" y="7"/>
                      <a:pt x="13" y="7"/>
                    </a:cubicBezTo>
                    <a:cubicBezTo>
                      <a:pt x="13" y="7"/>
                      <a:pt x="12" y="6"/>
                      <a:pt x="12" y="6"/>
                    </a:cubicBezTo>
                    <a:cubicBezTo>
                      <a:pt x="11" y="6"/>
                      <a:pt x="11" y="5"/>
                      <a:pt x="10" y="5"/>
                    </a:cubicBezTo>
                    <a:cubicBezTo>
                      <a:pt x="10" y="5"/>
                      <a:pt x="9" y="4"/>
                      <a:pt x="9" y="4"/>
                    </a:cubicBezTo>
                    <a:cubicBezTo>
                      <a:pt x="9" y="5"/>
                      <a:pt x="10" y="6"/>
                      <a:pt x="11" y="6"/>
                    </a:cubicBezTo>
                    <a:cubicBezTo>
                      <a:pt x="12" y="7"/>
                      <a:pt x="14" y="8"/>
                      <a:pt x="15" y="8"/>
                    </a:cubicBezTo>
                    <a:cubicBezTo>
                      <a:pt x="15" y="9"/>
                      <a:pt x="16" y="9"/>
                      <a:pt x="17" y="9"/>
                    </a:cubicBezTo>
                    <a:cubicBezTo>
                      <a:pt x="16" y="9"/>
                      <a:pt x="15" y="9"/>
                      <a:pt x="14" y="9"/>
                    </a:cubicBezTo>
                    <a:cubicBezTo>
                      <a:pt x="13" y="9"/>
                      <a:pt x="12" y="9"/>
                      <a:pt x="11" y="9"/>
                    </a:cubicBezTo>
                    <a:cubicBezTo>
                      <a:pt x="10" y="8"/>
                      <a:pt x="8" y="8"/>
                      <a:pt x="6" y="7"/>
                    </a:cubicBezTo>
                    <a:cubicBezTo>
                      <a:pt x="4" y="7"/>
                      <a:pt x="2" y="6"/>
                      <a:pt x="0" y="6"/>
                    </a:cubicBezTo>
                    <a:cubicBezTo>
                      <a:pt x="4" y="7"/>
                      <a:pt x="8" y="8"/>
                      <a:pt x="11" y="9"/>
                    </a:cubicBezTo>
                    <a:cubicBezTo>
                      <a:pt x="12" y="9"/>
                      <a:pt x="13" y="10"/>
                      <a:pt x="14" y="10"/>
                    </a:cubicBezTo>
                    <a:cubicBezTo>
                      <a:pt x="15" y="10"/>
                      <a:pt x="16" y="10"/>
                      <a:pt x="17" y="10"/>
                    </a:cubicBezTo>
                    <a:cubicBezTo>
                      <a:pt x="19" y="10"/>
                      <a:pt x="21" y="10"/>
                      <a:pt x="23" y="10"/>
                    </a:cubicBezTo>
                    <a:cubicBezTo>
                      <a:pt x="25" y="10"/>
                      <a:pt x="27" y="11"/>
                      <a:pt x="29" y="11"/>
                    </a:cubicBezTo>
                    <a:cubicBezTo>
                      <a:pt x="30" y="11"/>
                      <a:pt x="31" y="11"/>
                      <a:pt x="32" y="11"/>
                    </a:cubicBezTo>
                    <a:cubicBezTo>
                      <a:pt x="32" y="12"/>
                      <a:pt x="33" y="12"/>
                      <a:pt x="34" y="12"/>
                    </a:cubicBezTo>
                    <a:cubicBezTo>
                      <a:pt x="35" y="13"/>
                      <a:pt x="36" y="13"/>
                      <a:pt x="37" y="14"/>
                    </a:cubicBezTo>
                    <a:cubicBezTo>
                      <a:pt x="37" y="14"/>
                      <a:pt x="38" y="14"/>
                      <a:pt x="38" y="15"/>
                    </a:cubicBezTo>
                    <a:cubicBezTo>
                      <a:pt x="37" y="15"/>
                      <a:pt x="36" y="14"/>
                      <a:pt x="35" y="14"/>
                    </a:cubicBezTo>
                    <a:cubicBezTo>
                      <a:pt x="34" y="14"/>
                      <a:pt x="34" y="14"/>
                      <a:pt x="33" y="14"/>
                    </a:cubicBezTo>
                    <a:cubicBezTo>
                      <a:pt x="32" y="14"/>
                      <a:pt x="32" y="14"/>
                      <a:pt x="31" y="14"/>
                    </a:cubicBezTo>
                    <a:cubicBezTo>
                      <a:pt x="29" y="14"/>
                      <a:pt x="28" y="15"/>
                      <a:pt x="27" y="15"/>
                    </a:cubicBezTo>
                    <a:cubicBezTo>
                      <a:pt x="25" y="15"/>
                      <a:pt x="24" y="15"/>
                      <a:pt x="23" y="16"/>
                    </a:cubicBezTo>
                    <a:cubicBezTo>
                      <a:pt x="21" y="16"/>
                      <a:pt x="20" y="16"/>
                      <a:pt x="18" y="16"/>
                    </a:cubicBezTo>
                    <a:cubicBezTo>
                      <a:pt x="17" y="16"/>
                      <a:pt x="16" y="16"/>
                      <a:pt x="14" y="16"/>
                    </a:cubicBezTo>
                    <a:cubicBezTo>
                      <a:pt x="13" y="16"/>
                      <a:pt x="12" y="16"/>
                      <a:pt x="10" y="15"/>
                    </a:cubicBezTo>
                    <a:cubicBezTo>
                      <a:pt x="13" y="16"/>
                      <a:pt x="16" y="17"/>
                      <a:pt x="18" y="17"/>
                    </a:cubicBezTo>
                    <a:cubicBezTo>
                      <a:pt x="20" y="17"/>
                      <a:pt x="21" y="17"/>
                      <a:pt x="23" y="16"/>
                    </a:cubicBezTo>
                    <a:cubicBezTo>
                      <a:pt x="24" y="16"/>
                      <a:pt x="25" y="16"/>
                      <a:pt x="27" y="16"/>
                    </a:cubicBezTo>
                    <a:cubicBezTo>
                      <a:pt x="28" y="15"/>
                      <a:pt x="30" y="15"/>
                      <a:pt x="31" y="15"/>
                    </a:cubicBezTo>
                    <a:cubicBezTo>
                      <a:pt x="32" y="15"/>
                      <a:pt x="32" y="15"/>
                      <a:pt x="33" y="15"/>
                    </a:cubicBezTo>
                    <a:cubicBezTo>
                      <a:pt x="34" y="15"/>
                      <a:pt x="34" y="15"/>
                      <a:pt x="35" y="15"/>
                    </a:cubicBezTo>
                    <a:cubicBezTo>
                      <a:pt x="36" y="15"/>
                      <a:pt x="38" y="16"/>
                      <a:pt x="39" y="16"/>
                    </a:cubicBezTo>
                    <a:cubicBezTo>
                      <a:pt x="40" y="16"/>
                      <a:pt x="40" y="16"/>
                      <a:pt x="41" y="16"/>
                    </a:cubicBezTo>
                    <a:cubicBezTo>
                      <a:pt x="41" y="16"/>
                      <a:pt x="42" y="17"/>
                      <a:pt x="42" y="17"/>
                    </a:cubicBezTo>
                    <a:cubicBezTo>
                      <a:pt x="42" y="17"/>
                      <a:pt x="42" y="17"/>
                      <a:pt x="42" y="17"/>
                    </a:cubicBezTo>
                    <a:cubicBezTo>
                      <a:pt x="41" y="17"/>
                      <a:pt x="39" y="18"/>
                      <a:pt x="38" y="18"/>
                    </a:cubicBezTo>
                    <a:cubicBezTo>
                      <a:pt x="37" y="19"/>
                      <a:pt x="36" y="19"/>
                      <a:pt x="35" y="20"/>
                    </a:cubicBezTo>
                    <a:cubicBezTo>
                      <a:pt x="35" y="20"/>
                      <a:pt x="34" y="21"/>
                      <a:pt x="33" y="21"/>
                    </a:cubicBezTo>
                    <a:cubicBezTo>
                      <a:pt x="31" y="23"/>
                      <a:pt x="30" y="23"/>
                      <a:pt x="28" y="24"/>
                    </a:cubicBezTo>
                    <a:cubicBezTo>
                      <a:pt x="27" y="24"/>
                      <a:pt x="26" y="24"/>
                      <a:pt x="25" y="24"/>
                    </a:cubicBezTo>
                    <a:cubicBezTo>
                      <a:pt x="24" y="25"/>
                      <a:pt x="23" y="25"/>
                      <a:pt x="22" y="25"/>
                    </a:cubicBezTo>
                    <a:cubicBezTo>
                      <a:pt x="24" y="25"/>
                      <a:pt x="26" y="25"/>
                      <a:pt x="28" y="24"/>
                    </a:cubicBezTo>
                    <a:cubicBezTo>
                      <a:pt x="29" y="24"/>
                      <a:pt x="30" y="24"/>
                      <a:pt x="31" y="23"/>
                    </a:cubicBezTo>
                    <a:cubicBezTo>
                      <a:pt x="31" y="23"/>
                      <a:pt x="32" y="23"/>
                      <a:pt x="32" y="23"/>
                    </a:cubicBezTo>
                    <a:cubicBezTo>
                      <a:pt x="32" y="23"/>
                      <a:pt x="33" y="23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5" y="21"/>
                      <a:pt x="37" y="20"/>
                      <a:pt x="39" y="19"/>
                    </a:cubicBezTo>
                    <a:cubicBezTo>
                      <a:pt x="39" y="19"/>
                      <a:pt x="40" y="18"/>
                      <a:pt x="41" y="18"/>
                    </a:cubicBezTo>
                    <a:cubicBezTo>
                      <a:pt x="42" y="18"/>
                      <a:pt x="43" y="17"/>
                      <a:pt x="43" y="17"/>
                    </a:cubicBezTo>
                    <a:cubicBezTo>
                      <a:pt x="44" y="17"/>
                      <a:pt x="44" y="17"/>
                      <a:pt x="45" y="18"/>
                    </a:cubicBezTo>
                    <a:cubicBezTo>
                      <a:pt x="45" y="18"/>
                      <a:pt x="45" y="17"/>
                      <a:pt x="46" y="17"/>
                    </a:cubicBezTo>
                    <a:cubicBezTo>
                      <a:pt x="46" y="17"/>
                      <a:pt x="45" y="16"/>
                      <a:pt x="45" y="16"/>
                    </a:cubicBezTo>
                    <a:cubicBezTo>
                      <a:pt x="44" y="16"/>
                      <a:pt x="43" y="16"/>
                      <a:pt x="42" y="15"/>
                    </a:cubicBezTo>
                    <a:cubicBezTo>
                      <a:pt x="42" y="15"/>
                      <a:pt x="41" y="15"/>
                      <a:pt x="41" y="15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0" y="13"/>
                      <a:pt x="40" y="13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0" y="11"/>
                      <a:pt x="40" y="11"/>
                    </a:cubicBezTo>
                    <a:cubicBezTo>
                      <a:pt x="40" y="11"/>
                      <a:pt x="40" y="10"/>
                      <a:pt x="39" y="10"/>
                    </a:cubicBezTo>
                    <a:cubicBezTo>
                      <a:pt x="39" y="9"/>
                      <a:pt x="39" y="8"/>
                      <a:pt x="38" y="7"/>
                    </a:cubicBezTo>
                    <a:cubicBezTo>
                      <a:pt x="38" y="7"/>
                      <a:pt x="37" y="6"/>
                      <a:pt x="37" y="6"/>
                    </a:cubicBezTo>
                    <a:cubicBezTo>
                      <a:pt x="37" y="6"/>
                      <a:pt x="37" y="5"/>
                      <a:pt x="36" y="5"/>
                    </a:cubicBezTo>
                    <a:cubicBezTo>
                      <a:pt x="37" y="5"/>
                      <a:pt x="37" y="6"/>
                      <a:pt x="37" y="6"/>
                    </a:cubicBezTo>
                    <a:cubicBezTo>
                      <a:pt x="37" y="7"/>
                      <a:pt x="37" y="7"/>
                      <a:pt x="38" y="8"/>
                    </a:cubicBezTo>
                    <a:cubicBezTo>
                      <a:pt x="38" y="8"/>
                      <a:pt x="38" y="9"/>
                      <a:pt x="39" y="10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39" y="12"/>
                      <a:pt x="39" y="13"/>
                      <a:pt x="39" y="13"/>
                    </a:cubicBezTo>
                    <a:cubicBezTo>
                      <a:pt x="39" y="13"/>
                      <a:pt x="39" y="14"/>
                      <a:pt x="40" y="14"/>
                    </a:cubicBezTo>
                    <a:cubicBezTo>
                      <a:pt x="39" y="14"/>
                      <a:pt x="39" y="13"/>
                      <a:pt x="39" y="13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4" y="10"/>
                      <a:pt x="33" y="9"/>
                      <a:pt x="31" y="8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0" y="7"/>
                      <a:pt x="30" y="7"/>
                      <a:pt x="30" y="6"/>
                    </a:cubicBezTo>
                    <a:cubicBezTo>
                      <a:pt x="29" y="6"/>
                      <a:pt x="29" y="5"/>
                      <a:pt x="28" y="5"/>
                    </a:cubicBezTo>
                    <a:cubicBezTo>
                      <a:pt x="28" y="4"/>
                      <a:pt x="27" y="3"/>
                      <a:pt x="27" y="3"/>
                    </a:cubicBezTo>
                    <a:cubicBezTo>
                      <a:pt x="26" y="2"/>
                      <a:pt x="26" y="1"/>
                      <a:pt x="26" y="1"/>
                    </a:cubicBezTo>
                    <a:cubicBezTo>
                      <a:pt x="26" y="2"/>
                      <a:pt x="27" y="4"/>
                      <a:pt x="28" y="5"/>
                    </a:cubicBezTo>
                    <a:cubicBezTo>
                      <a:pt x="28" y="6"/>
                      <a:pt x="29" y="6"/>
                      <a:pt x="29" y="7"/>
                    </a:cubicBezTo>
                    <a:close/>
                    <a:moveTo>
                      <a:pt x="22" y="9"/>
                    </a:move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64" name="Freeform 2315"/>
              <p:cNvSpPr/>
              <p:nvPr/>
            </p:nvSpPr>
            <p:spPr>
              <a:xfrm>
                <a:off x="6943696" y="4130698"/>
                <a:ext cx="134938" cy="49213"/>
              </a:xfrm>
              <a:custGeom>
                <a:avLst/>
                <a:gdLst>
                  <a:gd name="txL" fmla="*/ 0 w 36"/>
                  <a:gd name="txT" fmla="*/ 0 h 13"/>
                  <a:gd name="txR" fmla="*/ 36 w 36"/>
                  <a:gd name="txB" fmla="*/ 13 h 1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13">
                    <a:moveTo>
                      <a:pt x="11" y="13"/>
                    </a:moveTo>
                    <a:cubicBezTo>
                      <a:pt x="11" y="13"/>
                      <a:pt x="12" y="13"/>
                      <a:pt x="12" y="12"/>
                    </a:cubicBezTo>
                    <a:cubicBezTo>
                      <a:pt x="15" y="12"/>
                      <a:pt x="16" y="11"/>
                      <a:pt x="18" y="10"/>
                    </a:cubicBezTo>
                    <a:cubicBezTo>
                      <a:pt x="21" y="8"/>
                      <a:pt x="24" y="6"/>
                      <a:pt x="26" y="4"/>
                    </a:cubicBezTo>
                    <a:cubicBezTo>
                      <a:pt x="28" y="3"/>
                      <a:pt x="30" y="2"/>
                      <a:pt x="32" y="2"/>
                    </a:cubicBezTo>
                    <a:cubicBezTo>
                      <a:pt x="33" y="2"/>
                      <a:pt x="35" y="1"/>
                      <a:pt x="36" y="0"/>
                    </a:cubicBezTo>
                    <a:cubicBezTo>
                      <a:pt x="33" y="1"/>
                      <a:pt x="31" y="1"/>
                      <a:pt x="30" y="1"/>
                    </a:cubicBezTo>
                    <a:cubicBezTo>
                      <a:pt x="24" y="1"/>
                      <a:pt x="19" y="4"/>
                      <a:pt x="13" y="6"/>
                    </a:cubicBezTo>
                    <a:cubicBezTo>
                      <a:pt x="11" y="7"/>
                      <a:pt x="8" y="8"/>
                      <a:pt x="6" y="9"/>
                    </a:cubicBezTo>
                    <a:cubicBezTo>
                      <a:pt x="4" y="9"/>
                      <a:pt x="2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4" y="10"/>
                      <a:pt x="7" y="12"/>
                      <a:pt x="11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65" name="Picture 2316"/>
              <p:cNvPicPr>
                <a:picLocks noChangeAspect="1"/>
              </p:cNvPicPr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6967508" y="4113235"/>
                <a:ext cx="123826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66" name="Picture 2317"/>
              <p:cNvPicPr>
                <a:picLocks noChangeAspect="1"/>
              </p:cNvPicPr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6927821" y="4083073"/>
                <a:ext cx="168276" cy="1000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67" name="Freeform 2318"/>
              <p:cNvSpPr/>
              <p:nvPr/>
            </p:nvSpPr>
            <p:spPr>
              <a:xfrm>
                <a:off x="6965921" y="4124348"/>
                <a:ext cx="55563" cy="30163"/>
              </a:xfrm>
              <a:custGeom>
                <a:avLst/>
                <a:gdLst>
                  <a:gd name="txL" fmla="*/ 0 w 15"/>
                  <a:gd name="txT" fmla="*/ 0 h 8"/>
                  <a:gd name="txR" fmla="*/ 15 w 15"/>
                  <a:gd name="txB" fmla="*/ 8 h 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8">
                    <a:moveTo>
                      <a:pt x="8" y="7"/>
                    </a:moveTo>
                    <a:cubicBezTo>
                      <a:pt x="11" y="7"/>
                      <a:pt x="13" y="6"/>
                      <a:pt x="15" y="5"/>
                    </a:cubicBezTo>
                    <a:cubicBezTo>
                      <a:pt x="14" y="5"/>
                      <a:pt x="13" y="5"/>
                      <a:pt x="11" y="5"/>
                    </a:cubicBezTo>
                    <a:cubicBezTo>
                      <a:pt x="10" y="5"/>
                      <a:pt x="8" y="4"/>
                      <a:pt x="8" y="2"/>
                    </a:cubicBezTo>
                    <a:cubicBezTo>
                      <a:pt x="7" y="2"/>
                      <a:pt x="6" y="1"/>
                      <a:pt x="6" y="0"/>
                    </a:cubicBezTo>
                    <a:cubicBezTo>
                      <a:pt x="3" y="2"/>
                      <a:pt x="1" y="5"/>
                      <a:pt x="0" y="7"/>
                    </a:cubicBezTo>
                    <a:cubicBezTo>
                      <a:pt x="2" y="8"/>
                      <a:pt x="6" y="8"/>
                      <a:pt x="8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68" name="Freeform 2319"/>
              <p:cNvSpPr/>
              <p:nvPr/>
            </p:nvSpPr>
            <p:spPr>
              <a:xfrm>
                <a:off x="7026246" y="4116410"/>
                <a:ext cx="112713" cy="71438"/>
              </a:xfrm>
              <a:custGeom>
                <a:avLst/>
                <a:gdLst>
                  <a:gd name="txL" fmla="*/ 0 w 30"/>
                  <a:gd name="txT" fmla="*/ 0 h 19"/>
                  <a:gd name="txR" fmla="*/ 30 w 30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19">
                    <a:moveTo>
                      <a:pt x="14" y="4"/>
                    </a:moveTo>
                    <a:cubicBezTo>
                      <a:pt x="13" y="6"/>
                      <a:pt x="12" y="7"/>
                      <a:pt x="11" y="8"/>
                    </a:cubicBezTo>
                    <a:cubicBezTo>
                      <a:pt x="9" y="9"/>
                      <a:pt x="9" y="11"/>
                      <a:pt x="8" y="12"/>
                    </a:cubicBezTo>
                    <a:cubicBezTo>
                      <a:pt x="6" y="16"/>
                      <a:pt x="4" y="18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4" y="19"/>
                      <a:pt x="8" y="17"/>
                      <a:pt x="11" y="15"/>
                    </a:cubicBezTo>
                    <a:cubicBezTo>
                      <a:pt x="13" y="13"/>
                      <a:pt x="16" y="9"/>
                      <a:pt x="16" y="5"/>
                    </a:cubicBezTo>
                    <a:cubicBezTo>
                      <a:pt x="18" y="3"/>
                      <a:pt x="20" y="3"/>
                      <a:pt x="22" y="3"/>
                    </a:cubicBezTo>
                    <a:cubicBezTo>
                      <a:pt x="24" y="3"/>
                      <a:pt x="25" y="4"/>
                      <a:pt x="27" y="3"/>
                    </a:cubicBezTo>
                    <a:cubicBezTo>
                      <a:pt x="28" y="3"/>
                      <a:pt x="29" y="2"/>
                      <a:pt x="30" y="2"/>
                    </a:cubicBezTo>
                    <a:cubicBezTo>
                      <a:pt x="30" y="1"/>
                      <a:pt x="30" y="1"/>
                      <a:pt x="30" y="0"/>
                    </a:cubicBezTo>
                    <a:cubicBezTo>
                      <a:pt x="29" y="1"/>
                      <a:pt x="28" y="2"/>
                      <a:pt x="27" y="3"/>
                    </a:cubicBezTo>
                    <a:cubicBezTo>
                      <a:pt x="25" y="3"/>
                      <a:pt x="23" y="3"/>
                      <a:pt x="22" y="3"/>
                    </a:cubicBezTo>
                    <a:cubicBezTo>
                      <a:pt x="20" y="3"/>
                      <a:pt x="17" y="3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69" name="Freeform 2320"/>
              <p:cNvSpPr>
                <a:spLocks noEditPoints="1"/>
              </p:cNvSpPr>
              <p:nvPr/>
            </p:nvSpPr>
            <p:spPr>
              <a:xfrm>
                <a:off x="6946871" y="4113235"/>
                <a:ext cx="134938" cy="74613"/>
              </a:xfrm>
              <a:custGeom>
                <a:avLst/>
                <a:gdLst>
                  <a:gd name="txL" fmla="*/ 0 w 36"/>
                  <a:gd name="txT" fmla="*/ 0 h 20"/>
                  <a:gd name="txR" fmla="*/ 36 w 36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20">
                    <a:moveTo>
                      <a:pt x="21" y="4"/>
                    </a:moveTo>
                    <a:cubicBezTo>
                      <a:pt x="21" y="4"/>
                      <a:pt x="21" y="5"/>
                      <a:pt x="22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4" y="5"/>
                      <a:pt x="25" y="5"/>
                      <a:pt x="26" y="5"/>
                    </a:cubicBezTo>
                    <a:cubicBezTo>
                      <a:pt x="25" y="5"/>
                      <a:pt x="24" y="6"/>
                      <a:pt x="24" y="6"/>
                    </a:cubicBezTo>
                    <a:cubicBezTo>
                      <a:pt x="23" y="6"/>
                      <a:pt x="22" y="6"/>
                      <a:pt x="22" y="6"/>
                    </a:cubicBezTo>
                    <a:cubicBezTo>
                      <a:pt x="21" y="7"/>
                      <a:pt x="20" y="7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8" y="8"/>
                      <a:pt x="18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6" y="8"/>
                      <a:pt x="15" y="8"/>
                    </a:cubicBezTo>
                    <a:cubicBezTo>
                      <a:pt x="15" y="7"/>
                      <a:pt x="15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2" y="5"/>
                      <a:pt x="12" y="5"/>
                    </a:cubicBezTo>
                    <a:cubicBezTo>
                      <a:pt x="12" y="4"/>
                      <a:pt x="12" y="4"/>
                      <a:pt x="11" y="4"/>
                    </a:cubicBezTo>
                    <a:cubicBezTo>
                      <a:pt x="12" y="4"/>
                      <a:pt x="12" y="5"/>
                      <a:pt x="13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3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5" y="8"/>
                      <a:pt x="15" y="8"/>
                    </a:cubicBezTo>
                    <a:cubicBezTo>
                      <a:pt x="15" y="8"/>
                      <a:pt x="16" y="9"/>
                      <a:pt x="16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0"/>
                      <a:pt x="15" y="10"/>
                      <a:pt x="14" y="10"/>
                    </a:cubicBezTo>
                    <a:cubicBezTo>
                      <a:pt x="13" y="10"/>
                      <a:pt x="12" y="10"/>
                      <a:pt x="11" y="10"/>
                    </a:cubicBezTo>
                    <a:cubicBezTo>
                      <a:pt x="11" y="10"/>
                      <a:pt x="10" y="11"/>
                      <a:pt x="10" y="11"/>
                    </a:cubicBezTo>
                    <a:cubicBezTo>
                      <a:pt x="9" y="11"/>
                      <a:pt x="9" y="11"/>
                      <a:pt x="8" y="11"/>
                    </a:cubicBezTo>
                    <a:cubicBezTo>
                      <a:pt x="8" y="11"/>
                      <a:pt x="7" y="10"/>
                      <a:pt x="7" y="10"/>
                    </a:cubicBezTo>
                    <a:cubicBezTo>
                      <a:pt x="6" y="10"/>
                      <a:pt x="6" y="10"/>
                      <a:pt x="5" y="10"/>
                    </a:cubicBezTo>
                    <a:cubicBezTo>
                      <a:pt x="6" y="11"/>
                      <a:pt x="7" y="11"/>
                      <a:pt x="8" y="11"/>
                    </a:cubicBezTo>
                    <a:cubicBezTo>
                      <a:pt x="9" y="11"/>
                      <a:pt x="10" y="11"/>
                      <a:pt x="11" y="11"/>
                    </a:cubicBezTo>
                    <a:cubicBezTo>
                      <a:pt x="12" y="11"/>
                      <a:pt x="13" y="11"/>
                      <a:pt x="13" y="11"/>
                    </a:cubicBezTo>
                    <a:cubicBezTo>
                      <a:pt x="13" y="11"/>
                      <a:pt x="12" y="11"/>
                      <a:pt x="11" y="12"/>
                    </a:cubicBezTo>
                    <a:cubicBezTo>
                      <a:pt x="11" y="12"/>
                      <a:pt x="10" y="12"/>
                      <a:pt x="9" y="12"/>
                    </a:cubicBezTo>
                    <a:cubicBezTo>
                      <a:pt x="8" y="13"/>
                      <a:pt x="6" y="13"/>
                      <a:pt x="5" y="14"/>
                    </a:cubicBezTo>
                    <a:cubicBezTo>
                      <a:pt x="3" y="14"/>
                      <a:pt x="2" y="14"/>
                      <a:pt x="0" y="15"/>
                    </a:cubicBezTo>
                    <a:cubicBezTo>
                      <a:pt x="3" y="14"/>
                      <a:pt x="6" y="14"/>
                      <a:pt x="9" y="13"/>
                    </a:cubicBezTo>
                    <a:cubicBezTo>
                      <a:pt x="10" y="13"/>
                      <a:pt x="11" y="12"/>
                      <a:pt x="12" y="12"/>
                    </a:cubicBezTo>
                    <a:cubicBezTo>
                      <a:pt x="12" y="12"/>
                      <a:pt x="13" y="12"/>
                      <a:pt x="14" y="11"/>
                    </a:cubicBezTo>
                    <a:cubicBezTo>
                      <a:pt x="15" y="11"/>
                      <a:pt x="16" y="10"/>
                      <a:pt x="18" y="9"/>
                    </a:cubicBezTo>
                    <a:cubicBezTo>
                      <a:pt x="19" y="9"/>
                      <a:pt x="21" y="8"/>
                      <a:pt x="22" y="7"/>
                    </a:cubicBezTo>
                    <a:cubicBezTo>
                      <a:pt x="23" y="7"/>
                      <a:pt x="23" y="7"/>
                      <a:pt x="24" y="7"/>
                    </a:cubicBezTo>
                    <a:cubicBezTo>
                      <a:pt x="25" y="7"/>
                      <a:pt x="26" y="6"/>
                      <a:pt x="26" y="6"/>
                    </a:cubicBezTo>
                    <a:cubicBezTo>
                      <a:pt x="27" y="6"/>
                      <a:pt x="28" y="6"/>
                      <a:pt x="29" y="6"/>
                    </a:cubicBezTo>
                    <a:cubicBezTo>
                      <a:pt x="29" y="6"/>
                      <a:pt x="30" y="6"/>
                      <a:pt x="30" y="6"/>
                    </a:cubicBezTo>
                    <a:cubicBezTo>
                      <a:pt x="29" y="7"/>
                      <a:pt x="29" y="7"/>
                      <a:pt x="28" y="7"/>
                    </a:cubicBezTo>
                    <a:cubicBezTo>
                      <a:pt x="27" y="8"/>
                      <a:pt x="27" y="8"/>
                      <a:pt x="26" y="8"/>
                    </a:cubicBezTo>
                    <a:cubicBezTo>
                      <a:pt x="26" y="8"/>
                      <a:pt x="25" y="9"/>
                      <a:pt x="25" y="9"/>
                    </a:cubicBezTo>
                    <a:cubicBezTo>
                      <a:pt x="24" y="9"/>
                      <a:pt x="23" y="10"/>
                      <a:pt x="22" y="11"/>
                    </a:cubicBezTo>
                    <a:cubicBezTo>
                      <a:pt x="21" y="12"/>
                      <a:pt x="20" y="12"/>
                      <a:pt x="20" y="13"/>
                    </a:cubicBezTo>
                    <a:cubicBezTo>
                      <a:pt x="19" y="14"/>
                      <a:pt x="18" y="14"/>
                      <a:pt x="17" y="15"/>
                    </a:cubicBezTo>
                    <a:cubicBezTo>
                      <a:pt x="16" y="16"/>
                      <a:pt x="15" y="16"/>
                      <a:pt x="14" y="17"/>
                    </a:cubicBezTo>
                    <a:cubicBezTo>
                      <a:pt x="13" y="17"/>
                      <a:pt x="12" y="17"/>
                      <a:pt x="11" y="18"/>
                    </a:cubicBezTo>
                    <a:cubicBezTo>
                      <a:pt x="13" y="17"/>
                      <a:pt x="15" y="16"/>
                      <a:pt x="17" y="15"/>
                    </a:cubicBezTo>
                    <a:cubicBezTo>
                      <a:pt x="18" y="15"/>
                      <a:pt x="19" y="14"/>
                      <a:pt x="20" y="13"/>
                    </a:cubicBezTo>
                    <a:cubicBezTo>
                      <a:pt x="21" y="13"/>
                      <a:pt x="22" y="12"/>
                      <a:pt x="22" y="11"/>
                    </a:cubicBezTo>
                    <a:cubicBezTo>
                      <a:pt x="23" y="11"/>
                      <a:pt x="24" y="10"/>
                      <a:pt x="25" y="9"/>
                    </a:cubicBezTo>
                    <a:cubicBezTo>
                      <a:pt x="26" y="9"/>
                      <a:pt x="26" y="9"/>
                      <a:pt x="27" y="9"/>
                    </a:cubicBezTo>
                    <a:cubicBezTo>
                      <a:pt x="27" y="8"/>
                      <a:pt x="28" y="8"/>
                      <a:pt x="28" y="8"/>
                    </a:cubicBezTo>
                    <a:cubicBezTo>
                      <a:pt x="29" y="8"/>
                      <a:pt x="30" y="7"/>
                      <a:pt x="31" y="7"/>
                    </a:cubicBezTo>
                    <a:cubicBezTo>
                      <a:pt x="32" y="7"/>
                      <a:pt x="32" y="7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7"/>
                      <a:pt x="32" y="8"/>
                      <a:pt x="31" y="9"/>
                    </a:cubicBezTo>
                    <a:cubicBezTo>
                      <a:pt x="31" y="10"/>
                      <a:pt x="30" y="10"/>
                      <a:pt x="30" y="11"/>
                    </a:cubicBezTo>
                    <a:cubicBezTo>
                      <a:pt x="30" y="12"/>
                      <a:pt x="29" y="12"/>
                      <a:pt x="29" y="13"/>
                    </a:cubicBezTo>
                    <a:cubicBezTo>
                      <a:pt x="28" y="15"/>
                      <a:pt x="27" y="16"/>
                      <a:pt x="26" y="17"/>
                    </a:cubicBezTo>
                    <a:cubicBezTo>
                      <a:pt x="26" y="17"/>
                      <a:pt x="25" y="18"/>
                      <a:pt x="24" y="18"/>
                    </a:cubicBezTo>
                    <a:cubicBezTo>
                      <a:pt x="24" y="19"/>
                      <a:pt x="23" y="19"/>
                      <a:pt x="22" y="20"/>
                    </a:cubicBezTo>
                    <a:cubicBezTo>
                      <a:pt x="24" y="19"/>
                      <a:pt x="25" y="18"/>
                      <a:pt x="26" y="17"/>
                    </a:cubicBezTo>
                    <a:cubicBezTo>
                      <a:pt x="27" y="17"/>
                      <a:pt x="28" y="16"/>
                      <a:pt x="28" y="15"/>
                    </a:cubicBezTo>
                    <a:cubicBezTo>
                      <a:pt x="28" y="15"/>
                      <a:pt x="29" y="15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4"/>
                      <a:pt x="29" y="14"/>
                      <a:pt x="29" y="13"/>
                    </a:cubicBezTo>
                    <a:cubicBezTo>
                      <a:pt x="30" y="12"/>
                      <a:pt x="31" y="11"/>
                      <a:pt x="32" y="9"/>
                    </a:cubicBezTo>
                    <a:cubicBezTo>
                      <a:pt x="32" y="9"/>
                      <a:pt x="33" y="8"/>
                      <a:pt x="33" y="8"/>
                    </a:cubicBezTo>
                    <a:cubicBezTo>
                      <a:pt x="34" y="7"/>
                      <a:pt x="34" y="7"/>
                      <a:pt x="34" y="6"/>
                    </a:cubicBezTo>
                    <a:cubicBezTo>
                      <a:pt x="35" y="6"/>
                      <a:pt x="35" y="6"/>
                      <a:pt x="36" y="6"/>
                    </a:cubicBezTo>
                    <a:cubicBezTo>
                      <a:pt x="36" y="6"/>
                      <a:pt x="36" y="6"/>
                      <a:pt x="36" y="5"/>
                    </a:cubicBezTo>
                    <a:cubicBezTo>
                      <a:pt x="36" y="5"/>
                      <a:pt x="36" y="5"/>
                      <a:pt x="35" y="5"/>
                    </a:cubicBezTo>
                    <a:cubicBezTo>
                      <a:pt x="35" y="5"/>
                      <a:pt x="34" y="5"/>
                      <a:pt x="33" y="5"/>
                    </a:cubicBezTo>
                    <a:cubicBezTo>
                      <a:pt x="33" y="5"/>
                      <a:pt x="32" y="5"/>
                      <a:pt x="32" y="5"/>
                    </a:cubicBezTo>
                    <a:cubicBezTo>
                      <a:pt x="32" y="5"/>
                      <a:pt x="32" y="5"/>
                      <a:pt x="31" y="5"/>
                    </a:cubicBezTo>
                    <a:cubicBezTo>
                      <a:pt x="31" y="5"/>
                      <a:pt x="31" y="5"/>
                      <a:pt x="31" y="4"/>
                    </a:cubicBezTo>
                    <a:cubicBezTo>
                      <a:pt x="31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3"/>
                      <a:pt x="30" y="3"/>
                    </a:cubicBezTo>
                    <a:cubicBezTo>
                      <a:pt x="30" y="3"/>
                      <a:pt x="29" y="3"/>
                      <a:pt x="29" y="3"/>
                    </a:cubicBezTo>
                    <a:cubicBezTo>
                      <a:pt x="28" y="2"/>
                      <a:pt x="28" y="2"/>
                      <a:pt x="27" y="1"/>
                    </a:cubicBezTo>
                    <a:cubicBezTo>
                      <a:pt x="27" y="1"/>
                      <a:pt x="26" y="1"/>
                      <a:pt x="26" y="1"/>
                    </a:cubicBezTo>
                    <a:cubicBezTo>
                      <a:pt x="26" y="1"/>
                      <a:pt x="25" y="1"/>
                      <a:pt x="25" y="0"/>
                    </a:cubicBezTo>
                    <a:cubicBezTo>
                      <a:pt x="25" y="1"/>
                      <a:pt x="26" y="1"/>
                      <a:pt x="26" y="1"/>
                    </a:cubicBezTo>
                    <a:cubicBezTo>
                      <a:pt x="26" y="1"/>
                      <a:pt x="27" y="1"/>
                      <a:pt x="27" y="2"/>
                    </a:cubicBezTo>
                    <a:cubicBezTo>
                      <a:pt x="27" y="2"/>
                      <a:pt x="28" y="3"/>
                      <a:pt x="29" y="3"/>
                    </a:cubicBezTo>
                    <a:cubicBezTo>
                      <a:pt x="29" y="3"/>
                      <a:pt x="29" y="4"/>
                      <a:pt x="29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5"/>
                      <a:pt x="30" y="5"/>
                    </a:cubicBezTo>
                    <a:cubicBezTo>
                      <a:pt x="30" y="5"/>
                      <a:pt x="30" y="5"/>
                      <a:pt x="31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5" y="5"/>
                      <a:pt x="24" y="4"/>
                      <a:pt x="23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1" y="4"/>
                      <a:pt x="21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19" y="3"/>
                      <a:pt x="18" y="3"/>
                      <a:pt x="18" y="3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7" y="2"/>
                      <a:pt x="18" y="3"/>
                      <a:pt x="19" y="4"/>
                    </a:cubicBezTo>
                    <a:cubicBezTo>
                      <a:pt x="20" y="4"/>
                      <a:pt x="20" y="4"/>
                      <a:pt x="21" y="4"/>
                    </a:cubicBezTo>
                    <a:close/>
                    <a:moveTo>
                      <a:pt x="17" y="9"/>
                    </a:move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70" name="Freeform 2321"/>
              <p:cNvSpPr/>
              <p:nvPr/>
            </p:nvSpPr>
            <p:spPr>
              <a:xfrm>
                <a:off x="7994627" y="4248174"/>
                <a:ext cx="38100" cy="138113"/>
              </a:xfrm>
              <a:custGeom>
                <a:avLst/>
                <a:gdLst>
                  <a:gd name="txL" fmla="*/ 0 w 10"/>
                  <a:gd name="txT" fmla="*/ 0 h 37"/>
                  <a:gd name="txR" fmla="*/ 10 w 10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37">
                    <a:moveTo>
                      <a:pt x="10" y="27"/>
                    </a:moveTo>
                    <a:cubicBezTo>
                      <a:pt x="10" y="26"/>
                      <a:pt x="10" y="26"/>
                      <a:pt x="9" y="25"/>
                    </a:cubicBezTo>
                    <a:cubicBezTo>
                      <a:pt x="9" y="23"/>
                      <a:pt x="8" y="21"/>
                      <a:pt x="8" y="19"/>
                    </a:cubicBezTo>
                    <a:cubicBezTo>
                      <a:pt x="6" y="16"/>
                      <a:pt x="4" y="13"/>
                      <a:pt x="3" y="10"/>
                    </a:cubicBezTo>
                    <a:cubicBezTo>
                      <a:pt x="2" y="8"/>
                      <a:pt x="2" y="6"/>
                      <a:pt x="2" y="4"/>
                    </a:cubicBezTo>
                    <a:cubicBezTo>
                      <a:pt x="2" y="3"/>
                      <a:pt x="2" y="1"/>
                      <a:pt x="1" y="0"/>
                    </a:cubicBezTo>
                    <a:cubicBezTo>
                      <a:pt x="1" y="3"/>
                      <a:pt x="1" y="5"/>
                      <a:pt x="1" y="6"/>
                    </a:cubicBezTo>
                    <a:cubicBezTo>
                      <a:pt x="0" y="12"/>
                      <a:pt x="2" y="18"/>
                      <a:pt x="4" y="23"/>
                    </a:cubicBezTo>
                    <a:cubicBezTo>
                      <a:pt x="4" y="26"/>
                      <a:pt x="4" y="28"/>
                      <a:pt x="5" y="31"/>
                    </a:cubicBezTo>
                    <a:cubicBezTo>
                      <a:pt x="5" y="33"/>
                      <a:pt x="5" y="35"/>
                      <a:pt x="5" y="37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6" y="34"/>
                      <a:pt x="8" y="30"/>
                      <a:pt x="10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71" name="Picture 2322"/>
              <p:cNvPicPr>
                <a:picLocks noChangeAspect="1"/>
              </p:cNvPicPr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7983515" y="4229124"/>
                <a:ext cx="79375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72" name="Picture 2323"/>
              <p:cNvPicPr>
                <a:picLocks noChangeAspect="1"/>
              </p:cNvPicPr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7942239" y="4222774"/>
                <a:ext cx="90488" cy="1793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73" name="Freeform 2324"/>
              <p:cNvSpPr/>
              <p:nvPr/>
            </p:nvSpPr>
            <p:spPr>
              <a:xfrm>
                <a:off x="7975577" y="4303737"/>
                <a:ext cx="30163" cy="60325"/>
              </a:xfrm>
              <a:custGeom>
                <a:avLst/>
                <a:gdLst>
                  <a:gd name="txL" fmla="*/ 0 w 8"/>
                  <a:gd name="txT" fmla="*/ 0 h 16"/>
                  <a:gd name="txR" fmla="*/ 8 w 8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" h="16">
                    <a:moveTo>
                      <a:pt x="8" y="8"/>
                    </a:moveTo>
                    <a:cubicBezTo>
                      <a:pt x="8" y="5"/>
                      <a:pt x="7" y="2"/>
                      <a:pt x="6" y="0"/>
                    </a:cubicBezTo>
                    <a:cubicBezTo>
                      <a:pt x="6" y="1"/>
                      <a:pt x="6" y="3"/>
                      <a:pt x="6" y="4"/>
                    </a:cubicBezTo>
                    <a:cubicBezTo>
                      <a:pt x="6" y="6"/>
                      <a:pt x="4" y="6"/>
                      <a:pt x="3" y="7"/>
                    </a:cubicBezTo>
                    <a:cubicBezTo>
                      <a:pt x="2" y="8"/>
                      <a:pt x="1" y="8"/>
                      <a:pt x="0" y="9"/>
                    </a:cubicBezTo>
                    <a:cubicBezTo>
                      <a:pt x="2" y="11"/>
                      <a:pt x="4" y="14"/>
                      <a:pt x="6" y="16"/>
                    </a:cubicBezTo>
                    <a:cubicBezTo>
                      <a:pt x="7" y="14"/>
                      <a:pt x="7" y="10"/>
                      <a:pt x="8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74" name="Freeform 2325"/>
              <p:cNvSpPr/>
              <p:nvPr/>
            </p:nvSpPr>
            <p:spPr>
              <a:xfrm>
                <a:off x="7994627" y="4184673"/>
                <a:ext cx="52388" cy="123826"/>
              </a:xfrm>
              <a:custGeom>
                <a:avLst/>
                <a:gdLst>
                  <a:gd name="txL" fmla="*/ 0 w 14"/>
                  <a:gd name="txT" fmla="*/ 0 h 33"/>
                  <a:gd name="txR" fmla="*/ 14 w 14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33">
                    <a:moveTo>
                      <a:pt x="1" y="17"/>
                    </a:moveTo>
                    <a:cubicBezTo>
                      <a:pt x="2" y="18"/>
                      <a:pt x="4" y="20"/>
                      <a:pt x="4" y="21"/>
                    </a:cubicBezTo>
                    <a:cubicBezTo>
                      <a:pt x="5" y="22"/>
                      <a:pt x="7" y="23"/>
                      <a:pt x="8" y="24"/>
                    </a:cubicBezTo>
                    <a:cubicBezTo>
                      <a:pt x="11" y="27"/>
                      <a:pt x="13" y="29"/>
                      <a:pt x="13" y="33"/>
                    </a:cubicBezTo>
                    <a:cubicBezTo>
                      <a:pt x="13" y="33"/>
                      <a:pt x="13" y="33"/>
                      <a:pt x="14" y="33"/>
                    </a:cubicBezTo>
                    <a:cubicBezTo>
                      <a:pt x="14" y="29"/>
                      <a:pt x="13" y="25"/>
                      <a:pt x="11" y="22"/>
                    </a:cubicBezTo>
                    <a:cubicBezTo>
                      <a:pt x="10" y="19"/>
                      <a:pt x="6" y="15"/>
                      <a:pt x="2" y="16"/>
                    </a:cubicBezTo>
                    <a:cubicBezTo>
                      <a:pt x="0" y="13"/>
                      <a:pt x="1" y="11"/>
                      <a:pt x="1" y="9"/>
                    </a:cubicBezTo>
                    <a:cubicBezTo>
                      <a:pt x="2" y="7"/>
                      <a:pt x="2" y="6"/>
                      <a:pt x="2" y="4"/>
                    </a:cubicBezTo>
                    <a:cubicBezTo>
                      <a:pt x="2" y="3"/>
                      <a:pt x="1" y="2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1" y="6"/>
                      <a:pt x="1" y="8"/>
                      <a:pt x="1" y="9"/>
                    </a:cubicBezTo>
                    <a:cubicBezTo>
                      <a:pt x="1" y="11"/>
                      <a:pt x="0" y="14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75" name="Freeform 2326"/>
              <p:cNvSpPr>
                <a:spLocks noEditPoints="1"/>
              </p:cNvSpPr>
              <p:nvPr/>
            </p:nvSpPr>
            <p:spPr>
              <a:xfrm>
                <a:off x="7972402" y="4243411"/>
                <a:ext cx="71438" cy="139701"/>
              </a:xfrm>
              <a:custGeom>
                <a:avLst/>
                <a:gdLst>
                  <a:gd name="txL" fmla="*/ 0 w 19"/>
                  <a:gd name="txT" fmla="*/ 0 h 37"/>
                  <a:gd name="txR" fmla="*/ 19 w 19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9" h="37">
                    <a:moveTo>
                      <a:pt x="4" y="15"/>
                    </a:moveTo>
                    <a:cubicBezTo>
                      <a:pt x="4" y="15"/>
                      <a:pt x="4" y="14"/>
                      <a:pt x="4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2"/>
                      <a:pt x="5" y="11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6" y="15"/>
                      <a:pt x="7" y="16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8"/>
                      <a:pt x="7" y="18"/>
                    </a:cubicBezTo>
                    <a:cubicBezTo>
                      <a:pt x="7" y="19"/>
                      <a:pt x="7" y="19"/>
                      <a:pt x="7" y="20"/>
                    </a:cubicBezTo>
                    <a:cubicBezTo>
                      <a:pt x="7" y="20"/>
                      <a:pt x="6" y="20"/>
                      <a:pt x="6" y="21"/>
                    </a:cubicBezTo>
                    <a:cubicBezTo>
                      <a:pt x="6" y="21"/>
                      <a:pt x="6" y="21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4" y="23"/>
                      <a:pt x="4" y="23"/>
                    </a:cubicBezTo>
                    <a:cubicBezTo>
                      <a:pt x="4" y="23"/>
                      <a:pt x="3" y="23"/>
                      <a:pt x="3" y="23"/>
                    </a:cubicBezTo>
                    <a:cubicBezTo>
                      <a:pt x="3" y="24"/>
                      <a:pt x="2" y="24"/>
                      <a:pt x="2" y="24"/>
                    </a:cubicBezTo>
                    <a:cubicBezTo>
                      <a:pt x="3" y="24"/>
                      <a:pt x="3" y="23"/>
                      <a:pt x="4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2"/>
                      <a:pt x="5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2"/>
                      <a:pt x="6" y="21"/>
                      <a:pt x="7" y="21"/>
                    </a:cubicBezTo>
                    <a:cubicBezTo>
                      <a:pt x="7" y="21"/>
                      <a:pt x="7" y="20"/>
                      <a:pt x="7" y="20"/>
                    </a:cubicBezTo>
                    <a:cubicBezTo>
                      <a:pt x="8" y="20"/>
                      <a:pt x="8" y="20"/>
                      <a:pt x="8" y="19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1"/>
                      <a:pt x="8" y="21"/>
                    </a:cubicBezTo>
                    <a:cubicBezTo>
                      <a:pt x="8" y="21"/>
                      <a:pt x="8" y="22"/>
                      <a:pt x="8" y="22"/>
                    </a:cubicBezTo>
                    <a:cubicBezTo>
                      <a:pt x="8" y="23"/>
                      <a:pt x="8" y="24"/>
                      <a:pt x="8" y="25"/>
                    </a:cubicBezTo>
                    <a:cubicBezTo>
                      <a:pt x="8" y="26"/>
                      <a:pt x="8" y="26"/>
                      <a:pt x="8" y="27"/>
                    </a:cubicBezTo>
                    <a:cubicBezTo>
                      <a:pt x="8" y="27"/>
                      <a:pt x="8" y="28"/>
                      <a:pt x="8" y="28"/>
                    </a:cubicBezTo>
                    <a:cubicBezTo>
                      <a:pt x="8" y="29"/>
                      <a:pt x="8" y="29"/>
                      <a:pt x="8" y="30"/>
                    </a:cubicBezTo>
                    <a:cubicBezTo>
                      <a:pt x="8" y="30"/>
                      <a:pt x="7" y="31"/>
                      <a:pt x="7" y="31"/>
                    </a:cubicBezTo>
                    <a:cubicBezTo>
                      <a:pt x="8" y="30"/>
                      <a:pt x="8" y="29"/>
                      <a:pt x="8" y="28"/>
                    </a:cubicBezTo>
                    <a:cubicBezTo>
                      <a:pt x="9" y="27"/>
                      <a:pt x="9" y="26"/>
                      <a:pt x="9" y="25"/>
                    </a:cubicBezTo>
                    <a:cubicBezTo>
                      <a:pt x="9" y="25"/>
                      <a:pt x="9" y="24"/>
                      <a:pt x="9" y="23"/>
                    </a:cubicBezTo>
                    <a:cubicBezTo>
                      <a:pt x="9" y="24"/>
                      <a:pt x="9" y="25"/>
                      <a:pt x="10" y="25"/>
                    </a:cubicBezTo>
                    <a:cubicBezTo>
                      <a:pt x="10" y="26"/>
                      <a:pt x="10" y="27"/>
                      <a:pt x="10" y="28"/>
                    </a:cubicBezTo>
                    <a:cubicBezTo>
                      <a:pt x="10" y="29"/>
                      <a:pt x="11" y="31"/>
                      <a:pt x="11" y="32"/>
                    </a:cubicBezTo>
                    <a:cubicBezTo>
                      <a:pt x="11" y="34"/>
                      <a:pt x="11" y="35"/>
                      <a:pt x="11" y="37"/>
                    </a:cubicBezTo>
                    <a:cubicBezTo>
                      <a:pt x="11" y="34"/>
                      <a:pt x="11" y="31"/>
                      <a:pt x="11" y="28"/>
                    </a:cubicBezTo>
                    <a:cubicBezTo>
                      <a:pt x="10" y="27"/>
                      <a:pt x="10" y="26"/>
                      <a:pt x="10" y="25"/>
                    </a:cubicBezTo>
                    <a:cubicBezTo>
                      <a:pt x="10" y="24"/>
                      <a:pt x="10" y="24"/>
                      <a:pt x="10" y="23"/>
                    </a:cubicBezTo>
                    <a:cubicBezTo>
                      <a:pt x="9" y="21"/>
                      <a:pt x="9" y="20"/>
                      <a:pt x="8" y="19"/>
                    </a:cubicBezTo>
                    <a:cubicBezTo>
                      <a:pt x="8" y="17"/>
                      <a:pt x="7" y="16"/>
                      <a:pt x="7" y="14"/>
                    </a:cubicBezTo>
                    <a:cubicBezTo>
                      <a:pt x="7" y="13"/>
                      <a:pt x="7" y="13"/>
                      <a:pt x="7" y="12"/>
                    </a:cubicBezTo>
                    <a:cubicBezTo>
                      <a:pt x="7" y="11"/>
                      <a:pt x="7" y="10"/>
                      <a:pt x="7" y="10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7" y="7"/>
                      <a:pt x="7" y="6"/>
                      <a:pt x="7" y="6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9" y="11"/>
                      <a:pt x="9" y="11"/>
                      <a:pt x="9" y="12"/>
                    </a:cubicBezTo>
                    <a:cubicBezTo>
                      <a:pt x="9" y="13"/>
                      <a:pt x="10" y="14"/>
                      <a:pt x="11" y="15"/>
                    </a:cubicBezTo>
                    <a:cubicBezTo>
                      <a:pt x="11" y="16"/>
                      <a:pt x="12" y="16"/>
                      <a:pt x="12" y="17"/>
                    </a:cubicBezTo>
                    <a:cubicBezTo>
                      <a:pt x="13" y="18"/>
                      <a:pt x="13" y="19"/>
                      <a:pt x="14" y="20"/>
                    </a:cubicBezTo>
                    <a:cubicBezTo>
                      <a:pt x="14" y="21"/>
                      <a:pt x="15" y="22"/>
                      <a:pt x="15" y="23"/>
                    </a:cubicBezTo>
                    <a:cubicBezTo>
                      <a:pt x="15" y="25"/>
                      <a:pt x="15" y="26"/>
                      <a:pt x="15" y="27"/>
                    </a:cubicBezTo>
                    <a:cubicBezTo>
                      <a:pt x="15" y="25"/>
                      <a:pt x="15" y="22"/>
                      <a:pt x="14" y="20"/>
                    </a:cubicBezTo>
                    <a:cubicBezTo>
                      <a:pt x="14" y="19"/>
                      <a:pt x="13" y="18"/>
                      <a:pt x="13" y="17"/>
                    </a:cubicBezTo>
                    <a:cubicBezTo>
                      <a:pt x="12" y="16"/>
                      <a:pt x="12" y="15"/>
                      <a:pt x="11" y="14"/>
                    </a:cubicBezTo>
                    <a:cubicBezTo>
                      <a:pt x="11" y="13"/>
                      <a:pt x="10" y="12"/>
                      <a:pt x="10" y="11"/>
                    </a:cubicBezTo>
                    <a:cubicBezTo>
                      <a:pt x="9" y="11"/>
                      <a:pt x="9" y="10"/>
                      <a:pt x="9" y="10"/>
                    </a:cubicBezTo>
                    <a:cubicBezTo>
                      <a:pt x="9" y="9"/>
                      <a:pt x="9" y="9"/>
                      <a:pt x="9" y="8"/>
                    </a:cubicBezTo>
                    <a:cubicBezTo>
                      <a:pt x="8" y="7"/>
                      <a:pt x="8" y="6"/>
                      <a:pt x="8" y="5"/>
                    </a:cubicBezTo>
                    <a:cubicBezTo>
                      <a:pt x="8" y="5"/>
                      <a:pt x="8" y="4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4"/>
                      <a:pt x="9" y="4"/>
                      <a:pt x="10" y="5"/>
                    </a:cubicBezTo>
                    <a:cubicBezTo>
                      <a:pt x="11" y="6"/>
                      <a:pt x="11" y="6"/>
                      <a:pt x="12" y="7"/>
                    </a:cubicBezTo>
                    <a:cubicBezTo>
                      <a:pt x="12" y="7"/>
                      <a:pt x="13" y="8"/>
                      <a:pt x="14" y="8"/>
                    </a:cubicBezTo>
                    <a:cubicBezTo>
                      <a:pt x="15" y="9"/>
                      <a:pt x="16" y="10"/>
                      <a:pt x="17" y="11"/>
                    </a:cubicBezTo>
                    <a:cubicBezTo>
                      <a:pt x="17" y="12"/>
                      <a:pt x="18" y="13"/>
                      <a:pt x="18" y="13"/>
                    </a:cubicBezTo>
                    <a:cubicBezTo>
                      <a:pt x="19" y="14"/>
                      <a:pt x="19" y="15"/>
                      <a:pt x="19" y="16"/>
                    </a:cubicBezTo>
                    <a:cubicBezTo>
                      <a:pt x="19" y="14"/>
                      <a:pt x="18" y="13"/>
                      <a:pt x="17" y="11"/>
                    </a:cubicBezTo>
                    <a:cubicBezTo>
                      <a:pt x="17" y="10"/>
                      <a:pt x="16" y="10"/>
                      <a:pt x="16" y="9"/>
                    </a:cubicBezTo>
                    <a:cubicBezTo>
                      <a:pt x="16" y="9"/>
                      <a:pt x="15" y="9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7"/>
                      <a:pt x="12" y="6"/>
                      <a:pt x="11" y="5"/>
                    </a:cubicBezTo>
                    <a:cubicBezTo>
                      <a:pt x="10" y="4"/>
                      <a:pt x="9" y="4"/>
                      <a:pt x="9" y="3"/>
                    </a:cubicBezTo>
                    <a:cubicBezTo>
                      <a:pt x="9" y="3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1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3" y="6"/>
                    </a:cubicBezTo>
                    <a:cubicBezTo>
                      <a:pt x="3" y="7"/>
                      <a:pt x="2" y="8"/>
                      <a:pt x="2" y="8"/>
                    </a:cubicBezTo>
                    <a:cubicBezTo>
                      <a:pt x="2" y="9"/>
                      <a:pt x="1" y="9"/>
                      <a:pt x="1" y="9"/>
                    </a:cubicBezTo>
                    <a:cubicBezTo>
                      <a:pt x="1" y="9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7"/>
                      <a:pt x="4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11"/>
                      <a:pt x="4" y="12"/>
                      <a:pt x="4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3" y="15"/>
                    </a:cubicBezTo>
                    <a:cubicBezTo>
                      <a:pt x="3" y="15"/>
                      <a:pt x="3" y="16"/>
                      <a:pt x="3" y="16"/>
                    </a:cubicBezTo>
                    <a:cubicBezTo>
                      <a:pt x="2" y="17"/>
                      <a:pt x="2" y="17"/>
                      <a:pt x="2" y="18"/>
                    </a:cubicBezTo>
                    <a:cubicBezTo>
                      <a:pt x="1" y="18"/>
                      <a:pt x="1" y="19"/>
                      <a:pt x="0" y="19"/>
                    </a:cubicBezTo>
                    <a:cubicBezTo>
                      <a:pt x="1" y="18"/>
                      <a:pt x="2" y="18"/>
                      <a:pt x="3" y="16"/>
                    </a:cubicBezTo>
                    <a:cubicBezTo>
                      <a:pt x="3" y="16"/>
                      <a:pt x="4" y="15"/>
                      <a:pt x="4" y="15"/>
                    </a:cubicBezTo>
                    <a:close/>
                    <a:moveTo>
                      <a:pt x="8" y="19"/>
                    </a:move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76" name="Freeform 2327"/>
              <p:cNvSpPr/>
              <p:nvPr/>
            </p:nvSpPr>
            <p:spPr>
              <a:xfrm>
                <a:off x="6270592" y="4033860"/>
                <a:ext cx="30163" cy="138113"/>
              </a:xfrm>
              <a:custGeom>
                <a:avLst/>
                <a:gdLst>
                  <a:gd name="txL" fmla="*/ 0 w 8"/>
                  <a:gd name="txT" fmla="*/ 0 h 37"/>
                  <a:gd name="txR" fmla="*/ 8 w 8"/>
                  <a:gd name="txB" fmla="*/ 37 h 37"/>
                </a:gdLst>
                <a:ahLst/>
                <a:cxnLst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8" h="37">
                    <a:moveTo>
                      <a:pt x="0" y="10"/>
                    </a:moveTo>
                    <a:cubicBezTo>
                      <a:pt x="0" y="11"/>
                      <a:pt x="0" y="11"/>
                      <a:pt x="0" y="12"/>
                    </a:cubicBezTo>
                    <a:cubicBezTo>
                      <a:pt x="0" y="14"/>
                      <a:pt x="1" y="16"/>
                      <a:pt x="1" y="19"/>
                    </a:cubicBezTo>
                    <a:cubicBezTo>
                      <a:pt x="2" y="22"/>
                      <a:pt x="4" y="25"/>
                      <a:pt x="5" y="28"/>
                    </a:cubicBezTo>
                    <a:cubicBezTo>
                      <a:pt x="6" y="30"/>
                      <a:pt x="6" y="32"/>
                      <a:pt x="6" y="34"/>
                    </a:cubicBezTo>
                    <a:cubicBezTo>
                      <a:pt x="6" y="35"/>
                      <a:pt x="6" y="36"/>
                      <a:pt x="7" y="37"/>
                    </a:cubicBezTo>
                    <a:cubicBezTo>
                      <a:pt x="7" y="35"/>
                      <a:pt x="7" y="32"/>
                      <a:pt x="7" y="31"/>
                    </a:cubicBezTo>
                    <a:cubicBezTo>
                      <a:pt x="8" y="25"/>
                      <a:pt x="6" y="20"/>
                      <a:pt x="6" y="14"/>
                    </a:cubicBezTo>
                    <a:cubicBezTo>
                      <a:pt x="5" y="12"/>
                      <a:pt x="5" y="9"/>
                      <a:pt x="5" y="7"/>
                    </a:cubicBezTo>
                    <a:cubicBezTo>
                      <a:pt x="5" y="5"/>
                      <a:pt x="5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4"/>
                      <a:pt x="2" y="7"/>
                      <a:pt x="0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77" name="Picture 2328"/>
              <p:cNvPicPr>
                <a:picLocks noChangeAspect="1"/>
              </p:cNvPicPr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237254" y="4052910"/>
                <a:ext cx="68263" cy="1365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78" name="Picture 2329"/>
              <p:cNvPicPr>
                <a:picLocks noChangeAspect="1"/>
              </p:cNvPicPr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6273767" y="4014810"/>
                <a:ext cx="79375" cy="1809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79" name="Freeform 2330"/>
              <p:cNvSpPr/>
              <p:nvPr/>
            </p:nvSpPr>
            <p:spPr>
              <a:xfrm>
                <a:off x="6292817" y="4059260"/>
                <a:ext cx="30163" cy="60325"/>
              </a:xfrm>
              <a:custGeom>
                <a:avLst/>
                <a:gdLst>
                  <a:gd name="txL" fmla="*/ 0 w 8"/>
                  <a:gd name="txT" fmla="*/ 0 h 16"/>
                  <a:gd name="txR" fmla="*/ 8 w 8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" h="16">
                    <a:moveTo>
                      <a:pt x="1" y="8"/>
                    </a:moveTo>
                    <a:cubicBezTo>
                      <a:pt x="0" y="11"/>
                      <a:pt x="1" y="13"/>
                      <a:pt x="1" y="16"/>
                    </a:cubicBezTo>
                    <a:cubicBezTo>
                      <a:pt x="1" y="15"/>
                      <a:pt x="1" y="13"/>
                      <a:pt x="2" y="12"/>
                    </a:cubicBezTo>
                    <a:cubicBezTo>
                      <a:pt x="2" y="10"/>
                      <a:pt x="4" y="10"/>
                      <a:pt x="5" y="9"/>
                    </a:cubicBezTo>
                    <a:cubicBezTo>
                      <a:pt x="6" y="8"/>
                      <a:pt x="7" y="8"/>
                      <a:pt x="8" y="7"/>
                    </a:cubicBezTo>
                    <a:cubicBezTo>
                      <a:pt x="7" y="5"/>
                      <a:pt x="5" y="2"/>
                      <a:pt x="3" y="0"/>
                    </a:cubicBezTo>
                    <a:cubicBezTo>
                      <a:pt x="1" y="2"/>
                      <a:pt x="1" y="6"/>
                      <a:pt x="1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80" name="Freeform 2331"/>
              <p:cNvSpPr/>
              <p:nvPr/>
            </p:nvSpPr>
            <p:spPr>
              <a:xfrm>
                <a:off x="6251542" y="4113235"/>
                <a:ext cx="46038" cy="123826"/>
              </a:xfrm>
              <a:custGeom>
                <a:avLst/>
                <a:gdLst>
                  <a:gd name="txL" fmla="*/ 0 w 12"/>
                  <a:gd name="txT" fmla="*/ 0 h 33"/>
                  <a:gd name="txR" fmla="*/ 12 w 12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" h="33">
                    <a:moveTo>
                      <a:pt x="12" y="16"/>
                    </a:moveTo>
                    <a:cubicBezTo>
                      <a:pt x="11" y="15"/>
                      <a:pt x="9" y="14"/>
                      <a:pt x="9" y="13"/>
                    </a:cubicBezTo>
                    <a:cubicBezTo>
                      <a:pt x="8" y="11"/>
                      <a:pt x="6" y="11"/>
                      <a:pt x="5" y="9"/>
                    </a:cubicBezTo>
                    <a:cubicBezTo>
                      <a:pt x="2" y="7"/>
                      <a:pt x="1" y="4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8"/>
                      <a:pt x="2" y="12"/>
                    </a:cubicBezTo>
                    <a:cubicBezTo>
                      <a:pt x="3" y="14"/>
                      <a:pt x="7" y="18"/>
                      <a:pt x="11" y="18"/>
                    </a:cubicBezTo>
                    <a:cubicBezTo>
                      <a:pt x="12" y="21"/>
                      <a:pt x="11" y="23"/>
                      <a:pt x="11" y="25"/>
                    </a:cubicBezTo>
                    <a:cubicBezTo>
                      <a:pt x="10" y="26"/>
                      <a:pt x="10" y="28"/>
                      <a:pt x="10" y="30"/>
                    </a:cubicBezTo>
                    <a:cubicBezTo>
                      <a:pt x="10" y="31"/>
                      <a:pt x="10" y="32"/>
                      <a:pt x="11" y="33"/>
                    </a:cubicBezTo>
                    <a:cubicBezTo>
                      <a:pt x="11" y="33"/>
                      <a:pt x="12" y="33"/>
                      <a:pt x="12" y="33"/>
                    </a:cubicBezTo>
                    <a:cubicBezTo>
                      <a:pt x="11" y="32"/>
                      <a:pt x="11" y="31"/>
                      <a:pt x="11" y="30"/>
                    </a:cubicBezTo>
                    <a:cubicBezTo>
                      <a:pt x="11" y="28"/>
                      <a:pt x="11" y="26"/>
                      <a:pt x="11" y="25"/>
                    </a:cubicBezTo>
                    <a:cubicBezTo>
                      <a:pt x="12" y="22"/>
                      <a:pt x="12" y="20"/>
                      <a:pt x="12" y="18"/>
                    </a:cubicBezTo>
                    <a:cubicBezTo>
                      <a:pt x="12" y="18"/>
                      <a:pt x="12" y="17"/>
                      <a:pt x="12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81" name="Freeform 2332"/>
              <p:cNvSpPr>
                <a:spLocks noEditPoints="1"/>
              </p:cNvSpPr>
              <p:nvPr/>
            </p:nvSpPr>
            <p:spPr>
              <a:xfrm>
                <a:off x="6256304" y="4041797"/>
                <a:ext cx="66675" cy="138113"/>
              </a:xfrm>
              <a:custGeom>
                <a:avLst/>
                <a:gdLst>
                  <a:gd name="txL" fmla="*/ 0 w 18"/>
                  <a:gd name="txT" fmla="*/ 0 h 37"/>
                  <a:gd name="txR" fmla="*/ 18 w 18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37">
                    <a:moveTo>
                      <a:pt x="15" y="22"/>
                    </a:moveTo>
                    <a:cubicBezTo>
                      <a:pt x="15" y="22"/>
                      <a:pt x="14" y="23"/>
                      <a:pt x="14" y="23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3" y="25"/>
                      <a:pt x="13" y="26"/>
                      <a:pt x="13" y="27"/>
                    </a:cubicBezTo>
                    <a:cubicBezTo>
                      <a:pt x="13" y="26"/>
                      <a:pt x="13" y="25"/>
                      <a:pt x="13" y="25"/>
                    </a:cubicBezTo>
                    <a:cubicBezTo>
                      <a:pt x="13" y="24"/>
                      <a:pt x="13" y="23"/>
                      <a:pt x="12" y="23"/>
                    </a:cubicBezTo>
                    <a:cubicBezTo>
                      <a:pt x="12" y="22"/>
                      <a:pt x="12" y="21"/>
                      <a:pt x="12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19"/>
                      <a:pt x="12" y="19"/>
                      <a:pt x="12" y="18"/>
                    </a:cubicBezTo>
                    <a:cubicBezTo>
                      <a:pt x="12" y="18"/>
                      <a:pt x="12" y="18"/>
                      <a:pt x="12" y="17"/>
                    </a:cubicBezTo>
                    <a:cubicBezTo>
                      <a:pt x="12" y="17"/>
                      <a:pt x="12" y="16"/>
                      <a:pt x="13" y="16"/>
                    </a:cubicBezTo>
                    <a:cubicBezTo>
                      <a:pt x="13" y="16"/>
                      <a:pt x="13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5"/>
                      <a:pt x="15" y="14"/>
                      <a:pt x="15" y="14"/>
                    </a:cubicBezTo>
                    <a:cubicBezTo>
                      <a:pt x="15" y="14"/>
                      <a:pt x="16" y="14"/>
                      <a:pt x="16" y="14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6" y="14"/>
                      <a:pt x="15" y="14"/>
                    </a:cubicBezTo>
                    <a:cubicBezTo>
                      <a:pt x="15" y="14"/>
                      <a:pt x="14" y="14"/>
                      <a:pt x="14" y="14"/>
                    </a:cubicBezTo>
                    <a:cubicBezTo>
                      <a:pt x="14" y="14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3" y="15"/>
                      <a:pt x="13" y="15"/>
                      <a:pt x="12" y="16"/>
                    </a:cubicBezTo>
                    <a:cubicBezTo>
                      <a:pt x="12" y="16"/>
                      <a:pt x="12" y="16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1" y="15"/>
                      <a:pt x="11" y="14"/>
                    </a:cubicBezTo>
                    <a:cubicBezTo>
                      <a:pt x="11" y="13"/>
                      <a:pt x="11" y="13"/>
                      <a:pt x="11" y="12"/>
                    </a:cubicBezTo>
                    <a:cubicBezTo>
                      <a:pt x="11" y="11"/>
                      <a:pt x="11" y="11"/>
                      <a:pt x="11" y="10"/>
                    </a:cubicBezTo>
                    <a:cubicBezTo>
                      <a:pt x="11" y="10"/>
                      <a:pt x="11" y="9"/>
                      <a:pt x="11" y="9"/>
                    </a:cubicBezTo>
                    <a:cubicBezTo>
                      <a:pt x="11" y="8"/>
                      <a:pt x="12" y="8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7"/>
                      <a:pt x="11" y="8"/>
                      <a:pt x="11" y="9"/>
                    </a:cubicBezTo>
                    <a:cubicBezTo>
                      <a:pt x="11" y="9"/>
                      <a:pt x="10" y="10"/>
                      <a:pt x="10" y="11"/>
                    </a:cubicBezTo>
                    <a:cubicBezTo>
                      <a:pt x="10" y="12"/>
                      <a:pt x="10" y="13"/>
                      <a:pt x="10" y="13"/>
                    </a:cubicBezTo>
                    <a:cubicBezTo>
                      <a:pt x="10" y="13"/>
                      <a:pt x="10" y="12"/>
                      <a:pt x="10" y="11"/>
                    </a:cubicBezTo>
                    <a:cubicBezTo>
                      <a:pt x="10" y="11"/>
                      <a:pt x="9" y="10"/>
                      <a:pt x="9" y="9"/>
                    </a:cubicBezTo>
                    <a:cubicBezTo>
                      <a:pt x="9" y="8"/>
                      <a:pt x="9" y="6"/>
                      <a:pt x="9" y="4"/>
                    </a:cubicBezTo>
                    <a:cubicBezTo>
                      <a:pt x="9" y="3"/>
                      <a:pt x="9" y="1"/>
                      <a:pt x="9" y="0"/>
                    </a:cubicBezTo>
                    <a:cubicBezTo>
                      <a:pt x="9" y="3"/>
                      <a:pt x="9" y="6"/>
                      <a:pt x="9" y="9"/>
                    </a:cubicBezTo>
                    <a:cubicBezTo>
                      <a:pt x="9" y="10"/>
                      <a:pt x="9" y="11"/>
                      <a:pt x="9" y="11"/>
                    </a:cubicBezTo>
                    <a:cubicBezTo>
                      <a:pt x="9" y="12"/>
                      <a:pt x="9" y="13"/>
                      <a:pt x="9" y="14"/>
                    </a:cubicBezTo>
                    <a:cubicBezTo>
                      <a:pt x="10" y="15"/>
                      <a:pt x="10" y="17"/>
                      <a:pt x="11" y="18"/>
                    </a:cubicBezTo>
                    <a:cubicBezTo>
                      <a:pt x="11" y="20"/>
                      <a:pt x="11" y="21"/>
                      <a:pt x="11" y="23"/>
                    </a:cubicBezTo>
                    <a:cubicBezTo>
                      <a:pt x="12" y="23"/>
                      <a:pt x="12" y="24"/>
                      <a:pt x="12" y="25"/>
                    </a:cubicBezTo>
                    <a:cubicBezTo>
                      <a:pt x="12" y="26"/>
                      <a:pt x="12" y="26"/>
                      <a:pt x="12" y="27"/>
                    </a:cubicBezTo>
                    <a:cubicBezTo>
                      <a:pt x="11" y="28"/>
                      <a:pt x="11" y="29"/>
                      <a:pt x="11" y="29"/>
                    </a:cubicBezTo>
                    <a:cubicBezTo>
                      <a:pt x="11" y="30"/>
                      <a:pt x="11" y="30"/>
                      <a:pt x="11" y="31"/>
                    </a:cubicBezTo>
                    <a:cubicBezTo>
                      <a:pt x="10" y="30"/>
                      <a:pt x="10" y="29"/>
                      <a:pt x="10" y="28"/>
                    </a:cubicBezTo>
                    <a:cubicBezTo>
                      <a:pt x="10" y="28"/>
                      <a:pt x="10" y="27"/>
                      <a:pt x="10" y="27"/>
                    </a:cubicBezTo>
                    <a:cubicBezTo>
                      <a:pt x="10" y="26"/>
                      <a:pt x="10" y="26"/>
                      <a:pt x="9" y="25"/>
                    </a:cubicBezTo>
                    <a:cubicBezTo>
                      <a:pt x="9" y="24"/>
                      <a:pt x="8" y="23"/>
                      <a:pt x="8" y="22"/>
                    </a:cubicBezTo>
                    <a:cubicBezTo>
                      <a:pt x="7" y="21"/>
                      <a:pt x="7" y="20"/>
                      <a:pt x="6" y="19"/>
                    </a:cubicBezTo>
                    <a:cubicBezTo>
                      <a:pt x="6" y="18"/>
                      <a:pt x="5" y="17"/>
                      <a:pt x="5" y="16"/>
                    </a:cubicBezTo>
                    <a:cubicBezTo>
                      <a:pt x="5" y="15"/>
                      <a:pt x="4" y="14"/>
                      <a:pt x="4" y="13"/>
                    </a:cubicBezTo>
                    <a:cubicBezTo>
                      <a:pt x="4" y="12"/>
                      <a:pt x="4" y="11"/>
                      <a:pt x="4" y="10"/>
                    </a:cubicBezTo>
                    <a:cubicBezTo>
                      <a:pt x="4" y="12"/>
                      <a:pt x="4" y="14"/>
                      <a:pt x="5" y="16"/>
                    </a:cubicBezTo>
                    <a:cubicBezTo>
                      <a:pt x="5" y="17"/>
                      <a:pt x="5" y="18"/>
                      <a:pt x="6" y="19"/>
                    </a:cubicBezTo>
                    <a:cubicBezTo>
                      <a:pt x="6" y="20"/>
                      <a:pt x="7" y="21"/>
                      <a:pt x="7" y="22"/>
                    </a:cubicBezTo>
                    <a:cubicBezTo>
                      <a:pt x="8" y="23"/>
                      <a:pt x="8" y="24"/>
                      <a:pt x="9" y="25"/>
                    </a:cubicBezTo>
                    <a:cubicBezTo>
                      <a:pt x="9" y="26"/>
                      <a:pt x="9" y="26"/>
                      <a:pt x="9" y="27"/>
                    </a:cubicBezTo>
                    <a:cubicBezTo>
                      <a:pt x="9" y="27"/>
                      <a:pt x="9" y="28"/>
                      <a:pt x="9" y="28"/>
                    </a:cubicBezTo>
                    <a:cubicBezTo>
                      <a:pt x="10" y="30"/>
                      <a:pt x="10" y="31"/>
                      <a:pt x="10" y="32"/>
                    </a:cubicBezTo>
                    <a:cubicBezTo>
                      <a:pt x="10" y="32"/>
                      <a:pt x="10" y="33"/>
                      <a:pt x="10" y="33"/>
                    </a:cubicBezTo>
                    <a:cubicBezTo>
                      <a:pt x="10" y="33"/>
                      <a:pt x="10" y="34"/>
                      <a:pt x="10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9" y="33"/>
                      <a:pt x="9" y="32"/>
                      <a:pt x="8" y="31"/>
                    </a:cubicBezTo>
                    <a:cubicBezTo>
                      <a:pt x="7" y="31"/>
                      <a:pt x="7" y="30"/>
                      <a:pt x="6" y="30"/>
                    </a:cubicBezTo>
                    <a:cubicBezTo>
                      <a:pt x="6" y="29"/>
                      <a:pt x="5" y="29"/>
                      <a:pt x="4" y="28"/>
                    </a:cubicBezTo>
                    <a:cubicBezTo>
                      <a:pt x="3" y="27"/>
                      <a:pt x="2" y="26"/>
                      <a:pt x="1" y="25"/>
                    </a:cubicBezTo>
                    <a:cubicBezTo>
                      <a:pt x="1" y="24"/>
                      <a:pt x="1" y="23"/>
                      <a:pt x="0" y="23"/>
                    </a:cubicBezTo>
                    <a:cubicBezTo>
                      <a:pt x="0" y="22"/>
                      <a:pt x="0" y="21"/>
                      <a:pt x="0" y="20"/>
                    </a:cubicBezTo>
                    <a:cubicBezTo>
                      <a:pt x="0" y="22"/>
                      <a:pt x="0" y="24"/>
                      <a:pt x="1" y="25"/>
                    </a:cubicBezTo>
                    <a:cubicBezTo>
                      <a:pt x="1" y="26"/>
                      <a:pt x="2" y="26"/>
                      <a:pt x="2" y="27"/>
                    </a:cubicBezTo>
                    <a:cubicBezTo>
                      <a:pt x="3" y="27"/>
                      <a:pt x="3" y="28"/>
                      <a:pt x="3" y="28"/>
                    </a:cubicBezTo>
                    <a:cubicBezTo>
                      <a:pt x="3" y="28"/>
                      <a:pt x="3" y="28"/>
                      <a:pt x="4" y="28"/>
                    </a:cubicBezTo>
                    <a:cubicBezTo>
                      <a:pt x="4" y="28"/>
                      <a:pt x="4" y="29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3"/>
                      <a:pt x="8" y="33"/>
                      <a:pt x="9" y="34"/>
                    </a:cubicBezTo>
                    <a:cubicBezTo>
                      <a:pt x="9" y="34"/>
                      <a:pt x="10" y="35"/>
                      <a:pt x="10" y="35"/>
                    </a:cubicBezTo>
                    <a:cubicBezTo>
                      <a:pt x="10" y="35"/>
                      <a:pt x="10" y="36"/>
                      <a:pt x="10" y="36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1" y="37"/>
                      <a:pt x="11" y="37"/>
                      <a:pt x="11" y="36"/>
                    </a:cubicBezTo>
                    <a:cubicBezTo>
                      <a:pt x="11" y="35"/>
                      <a:pt x="11" y="35"/>
                      <a:pt x="11" y="34"/>
                    </a:cubicBezTo>
                    <a:cubicBezTo>
                      <a:pt x="11" y="34"/>
                      <a:pt x="11" y="33"/>
                      <a:pt x="11" y="33"/>
                    </a:cubicBezTo>
                    <a:cubicBezTo>
                      <a:pt x="11" y="33"/>
                      <a:pt x="12" y="32"/>
                      <a:pt x="12" y="32"/>
                    </a:cubicBezTo>
                    <a:cubicBezTo>
                      <a:pt x="12" y="32"/>
                      <a:pt x="12" y="32"/>
                      <a:pt x="13" y="32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cubicBezTo>
                      <a:pt x="14" y="31"/>
                      <a:pt x="14" y="31"/>
                      <a:pt x="15" y="31"/>
                    </a:cubicBezTo>
                    <a:cubicBezTo>
                      <a:pt x="15" y="30"/>
                      <a:pt x="16" y="29"/>
                      <a:pt x="16" y="29"/>
                    </a:cubicBezTo>
                    <a:cubicBezTo>
                      <a:pt x="16" y="29"/>
                      <a:pt x="17" y="28"/>
                      <a:pt x="17" y="28"/>
                    </a:cubicBezTo>
                    <a:cubicBezTo>
                      <a:pt x="17" y="28"/>
                      <a:pt x="17" y="27"/>
                      <a:pt x="18" y="27"/>
                    </a:cubicBezTo>
                    <a:cubicBezTo>
                      <a:pt x="17" y="27"/>
                      <a:pt x="17" y="28"/>
                      <a:pt x="17" y="28"/>
                    </a:cubicBezTo>
                    <a:cubicBezTo>
                      <a:pt x="17" y="28"/>
                      <a:pt x="16" y="28"/>
                      <a:pt x="16" y="29"/>
                    </a:cubicBezTo>
                    <a:cubicBezTo>
                      <a:pt x="15" y="29"/>
                      <a:pt x="15" y="30"/>
                      <a:pt x="14" y="30"/>
                    </a:cubicBezTo>
                    <a:cubicBezTo>
                      <a:pt x="14" y="30"/>
                      <a:pt x="14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2" y="31"/>
                      <a:pt x="12" y="31"/>
                    </a:cubicBezTo>
                    <a:cubicBezTo>
                      <a:pt x="12" y="31"/>
                      <a:pt x="12" y="31"/>
                      <a:pt x="12" y="32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6"/>
                      <a:pt x="14" y="25"/>
                      <a:pt x="14" y="24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2"/>
                    </a:cubicBezTo>
                    <a:cubicBezTo>
                      <a:pt x="15" y="22"/>
                      <a:pt x="16" y="21"/>
                      <a:pt x="16" y="21"/>
                    </a:cubicBezTo>
                    <a:cubicBezTo>
                      <a:pt x="16" y="20"/>
                      <a:pt x="17" y="20"/>
                      <a:pt x="17" y="19"/>
                    </a:cubicBezTo>
                    <a:cubicBezTo>
                      <a:pt x="18" y="19"/>
                      <a:pt x="18" y="18"/>
                      <a:pt x="18" y="18"/>
                    </a:cubicBezTo>
                    <a:cubicBezTo>
                      <a:pt x="17" y="19"/>
                      <a:pt x="17" y="20"/>
                      <a:pt x="16" y="21"/>
                    </a:cubicBezTo>
                    <a:cubicBezTo>
                      <a:pt x="15" y="21"/>
                      <a:pt x="15" y="22"/>
                      <a:pt x="15" y="22"/>
                    </a:cubicBezTo>
                    <a:close/>
                    <a:moveTo>
                      <a:pt x="11" y="17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82" name="Freeform 2333"/>
              <p:cNvSpPr/>
              <p:nvPr/>
            </p:nvSpPr>
            <p:spPr>
              <a:xfrm>
                <a:off x="4029028" y="3805258"/>
                <a:ext cx="450853" cy="254002"/>
              </a:xfrm>
              <a:custGeom>
                <a:avLst/>
                <a:gdLst>
                  <a:gd name="txL" fmla="*/ 0 w 120"/>
                  <a:gd name="txT" fmla="*/ 0 h 68"/>
                  <a:gd name="txR" fmla="*/ 120 w 120"/>
                  <a:gd name="txB" fmla="*/ 68 h 6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0" h="68">
                    <a:moveTo>
                      <a:pt x="48" y="10"/>
                    </a:moveTo>
                    <a:cubicBezTo>
                      <a:pt x="37" y="6"/>
                      <a:pt x="37" y="6"/>
                      <a:pt x="37" y="6"/>
                    </a:cubicBezTo>
                    <a:cubicBezTo>
                      <a:pt x="31" y="3"/>
                      <a:pt x="25" y="2"/>
                      <a:pt x="19" y="1"/>
                    </a:cubicBezTo>
                    <a:cubicBezTo>
                      <a:pt x="17" y="1"/>
                      <a:pt x="12" y="0"/>
                      <a:pt x="8" y="0"/>
                    </a:cubicBezTo>
                    <a:cubicBezTo>
                      <a:pt x="3" y="0"/>
                      <a:pt x="0" y="0"/>
                      <a:pt x="0" y="0"/>
                    </a:cubicBezTo>
                    <a:cubicBezTo>
                      <a:pt x="4" y="3"/>
                      <a:pt x="6" y="8"/>
                      <a:pt x="7" y="14"/>
                    </a:cubicBezTo>
                    <a:cubicBezTo>
                      <a:pt x="8" y="19"/>
                      <a:pt x="9" y="25"/>
                      <a:pt x="11" y="31"/>
                    </a:cubicBezTo>
                    <a:cubicBezTo>
                      <a:pt x="12" y="36"/>
                      <a:pt x="15" y="40"/>
                      <a:pt x="18" y="46"/>
                    </a:cubicBezTo>
                    <a:cubicBezTo>
                      <a:pt x="22" y="51"/>
                      <a:pt x="27" y="56"/>
                      <a:pt x="34" y="60"/>
                    </a:cubicBezTo>
                    <a:cubicBezTo>
                      <a:pt x="37" y="63"/>
                      <a:pt x="56" y="68"/>
                      <a:pt x="58" y="68"/>
                    </a:cubicBezTo>
                    <a:cubicBezTo>
                      <a:pt x="62" y="68"/>
                      <a:pt x="73" y="65"/>
                      <a:pt x="75" y="65"/>
                    </a:cubicBezTo>
                    <a:cubicBezTo>
                      <a:pt x="79" y="63"/>
                      <a:pt x="82" y="60"/>
                      <a:pt x="85" y="58"/>
                    </a:cubicBezTo>
                    <a:cubicBezTo>
                      <a:pt x="88" y="55"/>
                      <a:pt x="89" y="52"/>
                      <a:pt x="91" y="49"/>
                    </a:cubicBezTo>
                    <a:cubicBezTo>
                      <a:pt x="93" y="43"/>
                      <a:pt x="93" y="37"/>
                      <a:pt x="91" y="31"/>
                    </a:cubicBezTo>
                    <a:cubicBezTo>
                      <a:pt x="95" y="30"/>
                      <a:pt x="99" y="30"/>
                      <a:pt x="104" y="31"/>
                    </a:cubicBezTo>
                    <a:cubicBezTo>
                      <a:pt x="110" y="32"/>
                      <a:pt x="117" y="34"/>
                      <a:pt x="119" y="40"/>
                    </a:cubicBezTo>
                    <a:cubicBezTo>
                      <a:pt x="120" y="39"/>
                      <a:pt x="120" y="39"/>
                      <a:pt x="120" y="39"/>
                    </a:cubicBezTo>
                    <a:cubicBezTo>
                      <a:pt x="120" y="39"/>
                      <a:pt x="120" y="39"/>
                      <a:pt x="120" y="39"/>
                    </a:cubicBezTo>
                    <a:cubicBezTo>
                      <a:pt x="120" y="38"/>
                      <a:pt x="119" y="36"/>
                      <a:pt x="116" y="34"/>
                    </a:cubicBezTo>
                    <a:cubicBezTo>
                      <a:pt x="115" y="33"/>
                      <a:pt x="114" y="33"/>
                      <a:pt x="112" y="32"/>
                    </a:cubicBezTo>
                    <a:cubicBezTo>
                      <a:pt x="111" y="31"/>
                      <a:pt x="109" y="31"/>
                      <a:pt x="108" y="31"/>
                    </a:cubicBezTo>
                    <a:cubicBezTo>
                      <a:pt x="101" y="29"/>
                      <a:pt x="95" y="29"/>
                      <a:pt x="90" y="30"/>
                    </a:cubicBezTo>
                    <a:cubicBezTo>
                      <a:pt x="88" y="26"/>
                      <a:pt x="85" y="23"/>
                      <a:pt x="81" y="21"/>
                    </a:cubicBezTo>
                    <a:cubicBezTo>
                      <a:pt x="76" y="18"/>
                      <a:pt x="71" y="17"/>
                      <a:pt x="65" y="16"/>
                    </a:cubicBezTo>
                    <a:cubicBezTo>
                      <a:pt x="64" y="16"/>
                      <a:pt x="62" y="16"/>
                      <a:pt x="61" y="15"/>
                    </a:cubicBezTo>
                    <a:cubicBezTo>
                      <a:pt x="61" y="15"/>
                      <a:pt x="61" y="15"/>
                      <a:pt x="61" y="15"/>
                    </a:cubicBezTo>
                    <a:cubicBezTo>
                      <a:pt x="63" y="16"/>
                      <a:pt x="63" y="16"/>
                      <a:pt x="63" y="16"/>
                    </a:cubicBezTo>
                    <a:cubicBezTo>
                      <a:pt x="63" y="16"/>
                      <a:pt x="63" y="16"/>
                      <a:pt x="63" y="16"/>
                    </a:cubicBezTo>
                    <a:cubicBezTo>
                      <a:pt x="63" y="16"/>
                      <a:pt x="63" y="16"/>
                      <a:pt x="63" y="16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2" y="15"/>
                      <a:pt x="51" y="11"/>
                      <a:pt x="48" y="10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83" name="Freeform 2334"/>
              <p:cNvSpPr/>
              <p:nvPr/>
            </p:nvSpPr>
            <p:spPr>
              <a:xfrm>
                <a:off x="4444956" y="5930935"/>
                <a:ext cx="331789" cy="327027"/>
              </a:xfrm>
              <a:custGeom>
                <a:avLst/>
                <a:gdLst>
                  <a:gd name="txL" fmla="*/ 0 w 88"/>
                  <a:gd name="txT" fmla="*/ 0 h 87"/>
                  <a:gd name="txR" fmla="*/ 88 w 88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8" h="87">
                    <a:moveTo>
                      <a:pt x="18" y="19"/>
                    </a:moveTo>
                    <a:cubicBezTo>
                      <a:pt x="8" y="28"/>
                      <a:pt x="4" y="37"/>
                      <a:pt x="2" y="46"/>
                    </a:cubicBezTo>
                    <a:cubicBezTo>
                      <a:pt x="0" y="53"/>
                      <a:pt x="0" y="60"/>
                      <a:pt x="2" y="67"/>
                    </a:cubicBezTo>
                    <a:cubicBezTo>
                      <a:pt x="2" y="69"/>
                      <a:pt x="3" y="74"/>
                      <a:pt x="3" y="79"/>
                    </a:cubicBezTo>
                    <a:cubicBezTo>
                      <a:pt x="4" y="83"/>
                      <a:pt x="5" y="87"/>
                      <a:pt x="5" y="87"/>
                    </a:cubicBezTo>
                    <a:cubicBezTo>
                      <a:pt x="8" y="82"/>
                      <a:pt x="13" y="79"/>
                      <a:pt x="18" y="77"/>
                    </a:cubicBezTo>
                    <a:cubicBezTo>
                      <a:pt x="23" y="75"/>
                      <a:pt x="28" y="74"/>
                      <a:pt x="33" y="72"/>
                    </a:cubicBezTo>
                    <a:cubicBezTo>
                      <a:pt x="40" y="70"/>
                      <a:pt x="47" y="68"/>
                      <a:pt x="55" y="65"/>
                    </a:cubicBezTo>
                    <a:cubicBezTo>
                      <a:pt x="62" y="61"/>
                      <a:pt x="69" y="58"/>
                      <a:pt x="75" y="53"/>
                    </a:cubicBezTo>
                    <a:cubicBezTo>
                      <a:pt x="82" y="47"/>
                      <a:pt x="86" y="40"/>
                      <a:pt x="87" y="33"/>
                    </a:cubicBezTo>
                    <a:cubicBezTo>
                      <a:pt x="88" y="26"/>
                      <a:pt x="87" y="19"/>
                      <a:pt x="83" y="13"/>
                    </a:cubicBezTo>
                    <a:cubicBezTo>
                      <a:pt x="78" y="6"/>
                      <a:pt x="66" y="0"/>
                      <a:pt x="52" y="3"/>
                    </a:cubicBezTo>
                    <a:cubicBezTo>
                      <a:pt x="46" y="4"/>
                      <a:pt x="40" y="6"/>
                      <a:pt x="34" y="9"/>
                    </a:cubicBezTo>
                    <a:cubicBezTo>
                      <a:pt x="28" y="12"/>
                      <a:pt x="22" y="16"/>
                      <a:pt x="18" y="19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84" name="Freeform 2335"/>
              <p:cNvSpPr/>
              <p:nvPr/>
            </p:nvSpPr>
            <p:spPr>
              <a:xfrm>
                <a:off x="4760870" y="6873917"/>
                <a:ext cx="211139" cy="371478"/>
              </a:xfrm>
              <a:custGeom>
                <a:avLst/>
                <a:gdLst>
                  <a:gd name="txL" fmla="*/ 0 w 56"/>
                  <a:gd name="txT" fmla="*/ 0 h 99"/>
                  <a:gd name="txR" fmla="*/ 56 w 56"/>
                  <a:gd name="txB" fmla="*/ 99 h 9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99">
                    <a:moveTo>
                      <a:pt x="2" y="62"/>
                    </a:moveTo>
                    <a:cubicBezTo>
                      <a:pt x="5" y="70"/>
                      <a:pt x="10" y="75"/>
                      <a:pt x="15" y="79"/>
                    </a:cubicBezTo>
                    <a:cubicBezTo>
                      <a:pt x="19" y="83"/>
                      <a:pt x="24" y="86"/>
                      <a:pt x="29" y="88"/>
                    </a:cubicBezTo>
                    <a:cubicBezTo>
                      <a:pt x="31" y="89"/>
                      <a:pt x="34" y="92"/>
                      <a:pt x="37" y="94"/>
                    </a:cubicBezTo>
                    <a:cubicBezTo>
                      <a:pt x="40" y="96"/>
                      <a:pt x="43" y="99"/>
                      <a:pt x="43" y="99"/>
                    </a:cubicBezTo>
                    <a:cubicBezTo>
                      <a:pt x="43" y="94"/>
                      <a:pt x="44" y="89"/>
                      <a:pt x="46" y="85"/>
                    </a:cubicBezTo>
                    <a:cubicBezTo>
                      <a:pt x="48" y="80"/>
                      <a:pt x="50" y="76"/>
                      <a:pt x="52" y="72"/>
                    </a:cubicBezTo>
                    <a:cubicBezTo>
                      <a:pt x="54" y="66"/>
                      <a:pt x="55" y="60"/>
                      <a:pt x="56" y="54"/>
                    </a:cubicBezTo>
                    <a:cubicBezTo>
                      <a:pt x="56" y="48"/>
                      <a:pt x="56" y="43"/>
                      <a:pt x="54" y="38"/>
                    </a:cubicBezTo>
                    <a:cubicBezTo>
                      <a:pt x="52" y="33"/>
                      <a:pt x="47" y="29"/>
                      <a:pt x="42" y="25"/>
                    </a:cubicBezTo>
                    <a:cubicBezTo>
                      <a:pt x="37" y="22"/>
                      <a:pt x="31" y="19"/>
                      <a:pt x="24" y="19"/>
                    </a:cubicBezTo>
                    <a:cubicBezTo>
                      <a:pt x="25" y="16"/>
                      <a:pt x="26" y="13"/>
                      <a:pt x="28" y="10"/>
                    </a:cubicBezTo>
                    <a:cubicBezTo>
                      <a:pt x="31" y="6"/>
                      <a:pt x="35" y="3"/>
                      <a:pt x="39" y="2"/>
                    </a:cubicBezTo>
                    <a:cubicBezTo>
                      <a:pt x="39" y="1"/>
                      <a:pt x="39" y="1"/>
                      <a:pt x="39" y="0"/>
                    </a:cubicBezTo>
                    <a:cubicBezTo>
                      <a:pt x="36" y="1"/>
                      <a:pt x="32" y="3"/>
                      <a:pt x="29" y="7"/>
                    </a:cubicBezTo>
                    <a:cubicBezTo>
                      <a:pt x="26" y="11"/>
                      <a:pt x="24" y="16"/>
                      <a:pt x="23" y="19"/>
                    </a:cubicBezTo>
                    <a:cubicBezTo>
                      <a:pt x="19" y="19"/>
                      <a:pt x="15" y="21"/>
                      <a:pt x="11" y="24"/>
                    </a:cubicBezTo>
                    <a:cubicBezTo>
                      <a:pt x="7" y="26"/>
                      <a:pt x="4" y="31"/>
                      <a:pt x="3" y="36"/>
                    </a:cubicBezTo>
                    <a:cubicBezTo>
                      <a:pt x="0" y="44"/>
                      <a:pt x="1" y="55"/>
                      <a:pt x="2" y="6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85" name="Freeform 2336"/>
              <p:cNvSpPr/>
              <p:nvPr/>
            </p:nvSpPr>
            <p:spPr>
              <a:xfrm>
                <a:off x="4727532" y="7159669"/>
                <a:ext cx="131763" cy="292102"/>
              </a:xfrm>
              <a:custGeom>
                <a:avLst/>
                <a:gdLst>
                  <a:gd name="txL" fmla="*/ 0 w 35"/>
                  <a:gd name="txT" fmla="*/ 0 h 78"/>
                  <a:gd name="txR" fmla="*/ 35 w 35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78">
                    <a:moveTo>
                      <a:pt x="1" y="45"/>
                    </a:moveTo>
                    <a:cubicBezTo>
                      <a:pt x="1" y="51"/>
                      <a:pt x="4" y="55"/>
                      <a:pt x="7" y="58"/>
                    </a:cubicBezTo>
                    <a:cubicBezTo>
                      <a:pt x="9" y="62"/>
                      <a:pt x="11" y="64"/>
                      <a:pt x="14" y="67"/>
                    </a:cubicBezTo>
                    <a:cubicBezTo>
                      <a:pt x="15" y="68"/>
                      <a:pt x="17" y="70"/>
                      <a:pt x="18" y="73"/>
                    </a:cubicBezTo>
                    <a:cubicBezTo>
                      <a:pt x="20" y="75"/>
                      <a:pt x="21" y="78"/>
                      <a:pt x="21" y="78"/>
                    </a:cubicBezTo>
                    <a:cubicBezTo>
                      <a:pt x="22" y="73"/>
                      <a:pt x="23" y="70"/>
                      <a:pt x="25" y="66"/>
                    </a:cubicBezTo>
                    <a:cubicBezTo>
                      <a:pt x="27" y="63"/>
                      <a:pt x="29" y="60"/>
                      <a:pt x="30" y="57"/>
                    </a:cubicBezTo>
                    <a:cubicBezTo>
                      <a:pt x="32" y="52"/>
                      <a:pt x="34" y="47"/>
                      <a:pt x="35" y="42"/>
                    </a:cubicBezTo>
                    <a:cubicBezTo>
                      <a:pt x="35" y="38"/>
                      <a:pt x="35" y="33"/>
                      <a:pt x="35" y="29"/>
                    </a:cubicBezTo>
                    <a:cubicBezTo>
                      <a:pt x="34" y="25"/>
                      <a:pt x="32" y="22"/>
                      <a:pt x="29" y="19"/>
                    </a:cubicBezTo>
                    <a:cubicBezTo>
                      <a:pt x="26" y="16"/>
                      <a:pt x="22" y="14"/>
                      <a:pt x="18" y="14"/>
                    </a:cubicBezTo>
                    <a:cubicBezTo>
                      <a:pt x="19" y="11"/>
                      <a:pt x="20" y="9"/>
                      <a:pt x="22" y="7"/>
                    </a:cubicBezTo>
                    <a:cubicBezTo>
                      <a:pt x="24" y="4"/>
                      <a:pt x="27" y="2"/>
                      <a:pt x="30" y="1"/>
                    </a:cubicBezTo>
                    <a:cubicBezTo>
                      <a:pt x="30" y="1"/>
                      <a:pt x="30" y="0"/>
                      <a:pt x="30" y="0"/>
                    </a:cubicBezTo>
                    <a:cubicBezTo>
                      <a:pt x="29" y="0"/>
                      <a:pt x="25" y="2"/>
                      <a:pt x="23" y="5"/>
                    </a:cubicBezTo>
                    <a:cubicBezTo>
                      <a:pt x="20" y="7"/>
                      <a:pt x="18" y="11"/>
                      <a:pt x="17" y="14"/>
                    </a:cubicBezTo>
                    <a:cubicBezTo>
                      <a:pt x="15" y="13"/>
                      <a:pt x="12" y="14"/>
                      <a:pt x="9" y="16"/>
                    </a:cubicBezTo>
                    <a:cubicBezTo>
                      <a:pt x="7" y="18"/>
                      <a:pt x="4" y="22"/>
                      <a:pt x="3" y="26"/>
                    </a:cubicBezTo>
                    <a:cubicBezTo>
                      <a:pt x="1" y="31"/>
                      <a:pt x="0" y="40"/>
                      <a:pt x="1" y="45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86" name="Freeform 2337"/>
              <p:cNvSpPr/>
              <p:nvPr/>
            </p:nvSpPr>
            <p:spPr>
              <a:xfrm>
                <a:off x="7694588" y="2227272"/>
                <a:ext cx="157163" cy="242889"/>
              </a:xfrm>
              <a:custGeom>
                <a:avLst/>
                <a:gdLst>
                  <a:gd name="txL" fmla="*/ 0 w 42"/>
                  <a:gd name="txT" fmla="*/ 0 h 65"/>
                  <a:gd name="txR" fmla="*/ 42 w 42"/>
                  <a:gd name="txB" fmla="*/ 65 h 6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65">
                    <a:moveTo>
                      <a:pt x="40" y="42"/>
                    </a:moveTo>
                    <a:cubicBezTo>
                      <a:pt x="42" y="35"/>
                      <a:pt x="40" y="27"/>
                      <a:pt x="37" y="21"/>
                    </a:cubicBezTo>
                    <a:cubicBezTo>
                      <a:pt x="34" y="16"/>
                      <a:pt x="29" y="10"/>
                      <a:pt x="28" y="5"/>
                    </a:cubicBezTo>
                    <a:cubicBezTo>
                      <a:pt x="28" y="3"/>
                      <a:pt x="27" y="2"/>
                      <a:pt x="26" y="0"/>
                    </a:cubicBezTo>
                    <a:cubicBezTo>
                      <a:pt x="26" y="4"/>
                      <a:pt x="18" y="10"/>
                      <a:pt x="14" y="13"/>
                    </a:cubicBezTo>
                    <a:cubicBezTo>
                      <a:pt x="7" y="19"/>
                      <a:pt x="0" y="25"/>
                      <a:pt x="0" y="36"/>
                    </a:cubicBezTo>
                    <a:cubicBezTo>
                      <a:pt x="0" y="41"/>
                      <a:pt x="2" y="46"/>
                      <a:pt x="5" y="49"/>
                    </a:cubicBezTo>
                    <a:cubicBezTo>
                      <a:pt x="8" y="53"/>
                      <a:pt x="12" y="55"/>
                      <a:pt x="17" y="56"/>
                    </a:cubicBezTo>
                    <a:cubicBezTo>
                      <a:pt x="17" y="59"/>
                      <a:pt x="15" y="62"/>
                      <a:pt x="14" y="64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6" y="63"/>
                      <a:pt x="17" y="60"/>
                      <a:pt x="18" y="56"/>
                    </a:cubicBezTo>
                    <a:cubicBezTo>
                      <a:pt x="19" y="56"/>
                      <a:pt x="20" y="56"/>
                      <a:pt x="21" y="56"/>
                    </a:cubicBezTo>
                    <a:cubicBezTo>
                      <a:pt x="30" y="56"/>
                      <a:pt x="38" y="50"/>
                      <a:pt x="40" y="42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87" name="Freeform 2338"/>
              <p:cNvSpPr/>
              <p:nvPr/>
            </p:nvSpPr>
            <p:spPr>
              <a:xfrm>
                <a:off x="8204178" y="2114559"/>
                <a:ext cx="173039" cy="258764"/>
              </a:xfrm>
              <a:custGeom>
                <a:avLst/>
                <a:gdLst>
                  <a:gd name="txL" fmla="*/ 0 w 46"/>
                  <a:gd name="txT" fmla="*/ 0 h 69"/>
                  <a:gd name="txR" fmla="*/ 46 w 46"/>
                  <a:gd name="txB" fmla="*/ 69 h 6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69">
                    <a:moveTo>
                      <a:pt x="44" y="40"/>
                    </a:moveTo>
                    <a:cubicBezTo>
                      <a:pt x="46" y="30"/>
                      <a:pt x="42" y="21"/>
                      <a:pt x="37" y="15"/>
                    </a:cubicBezTo>
                    <a:cubicBezTo>
                      <a:pt x="32" y="11"/>
                      <a:pt x="25" y="7"/>
                      <a:pt x="22" y="3"/>
                    </a:cubicBezTo>
                    <a:cubicBezTo>
                      <a:pt x="20" y="2"/>
                      <a:pt x="19" y="1"/>
                      <a:pt x="17" y="0"/>
                    </a:cubicBezTo>
                    <a:cubicBezTo>
                      <a:pt x="18" y="1"/>
                      <a:pt x="18" y="4"/>
                      <a:pt x="16" y="7"/>
                    </a:cubicBezTo>
                    <a:cubicBezTo>
                      <a:pt x="14" y="10"/>
                      <a:pt x="12" y="13"/>
                      <a:pt x="10" y="14"/>
                    </a:cubicBezTo>
                    <a:cubicBezTo>
                      <a:pt x="5" y="21"/>
                      <a:pt x="0" y="27"/>
                      <a:pt x="1" y="37"/>
                    </a:cubicBezTo>
                    <a:cubicBezTo>
                      <a:pt x="1" y="42"/>
                      <a:pt x="3" y="46"/>
                      <a:pt x="6" y="50"/>
                    </a:cubicBezTo>
                    <a:cubicBezTo>
                      <a:pt x="10" y="54"/>
                      <a:pt x="14" y="57"/>
                      <a:pt x="19" y="58"/>
                    </a:cubicBezTo>
                    <a:cubicBezTo>
                      <a:pt x="18" y="60"/>
                      <a:pt x="17" y="62"/>
                      <a:pt x="16" y="64"/>
                    </a:cubicBezTo>
                    <a:cubicBezTo>
                      <a:pt x="15" y="64"/>
                      <a:pt x="14" y="65"/>
                      <a:pt x="14" y="66"/>
                    </a:cubicBezTo>
                    <a:cubicBezTo>
                      <a:pt x="13" y="67"/>
                      <a:pt x="12" y="67"/>
                      <a:pt x="11" y="67"/>
                    </a:cubicBezTo>
                    <a:cubicBezTo>
                      <a:pt x="11" y="68"/>
                      <a:pt x="11" y="68"/>
                      <a:pt x="11" y="69"/>
                    </a:cubicBezTo>
                    <a:cubicBezTo>
                      <a:pt x="13" y="69"/>
                      <a:pt x="15" y="67"/>
                      <a:pt x="16" y="65"/>
                    </a:cubicBezTo>
                    <a:cubicBezTo>
                      <a:pt x="18" y="63"/>
                      <a:pt x="19" y="61"/>
                      <a:pt x="20" y="59"/>
                    </a:cubicBezTo>
                    <a:cubicBezTo>
                      <a:pt x="21" y="59"/>
                      <a:pt x="22" y="59"/>
                      <a:pt x="24" y="59"/>
                    </a:cubicBezTo>
                    <a:cubicBezTo>
                      <a:pt x="28" y="60"/>
                      <a:pt x="33" y="57"/>
                      <a:pt x="37" y="54"/>
                    </a:cubicBezTo>
                    <a:cubicBezTo>
                      <a:pt x="41" y="50"/>
                      <a:pt x="44" y="45"/>
                      <a:pt x="44" y="4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88" name="Freeform 2339"/>
              <p:cNvSpPr/>
              <p:nvPr/>
            </p:nvSpPr>
            <p:spPr>
              <a:xfrm>
                <a:off x="8050190" y="2200284"/>
                <a:ext cx="131763" cy="187326"/>
              </a:xfrm>
              <a:custGeom>
                <a:avLst/>
                <a:gdLst>
                  <a:gd name="txL" fmla="*/ 0 w 35"/>
                  <a:gd name="txT" fmla="*/ 0 h 50"/>
                  <a:gd name="txR" fmla="*/ 35 w 35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50">
                    <a:moveTo>
                      <a:pt x="34" y="26"/>
                    </a:moveTo>
                    <a:cubicBezTo>
                      <a:pt x="34" y="19"/>
                      <a:pt x="30" y="13"/>
                      <a:pt x="25" y="9"/>
                    </a:cubicBezTo>
                    <a:cubicBezTo>
                      <a:pt x="21" y="7"/>
                      <a:pt x="15" y="5"/>
                      <a:pt x="12" y="2"/>
                    </a:cubicBezTo>
                    <a:cubicBezTo>
                      <a:pt x="11" y="1"/>
                      <a:pt x="9" y="1"/>
                      <a:pt x="8" y="0"/>
                    </a:cubicBezTo>
                    <a:cubicBezTo>
                      <a:pt x="9" y="1"/>
                      <a:pt x="9" y="4"/>
                      <a:pt x="8" y="6"/>
                    </a:cubicBezTo>
                    <a:cubicBezTo>
                      <a:pt x="7" y="8"/>
                      <a:pt x="6" y="11"/>
                      <a:pt x="5" y="12"/>
                    </a:cubicBezTo>
                    <a:cubicBezTo>
                      <a:pt x="3" y="15"/>
                      <a:pt x="2" y="18"/>
                      <a:pt x="1" y="21"/>
                    </a:cubicBezTo>
                    <a:cubicBezTo>
                      <a:pt x="0" y="25"/>
                      <a:pt x="0" y="29"/>
                      <a:pt x="1" y="33"/>
                    </a:cubicBezTo>
                    <a:cubicBezTo>
                      <a:pt x="3" y="37"/>
                      <a:pt x="6" y="41"/>
                      <a:pt x="10" y="42"/>
                    </a:cubicBezTo>
                    <a:cubicBezTo>
                      <a:pt x="13" y="44"/>
                      <a:pt x="17" y="44"/>
                      <a:pt x="21" y="43"/>
                    </a:cubicBezTo>
                    <a:cubicBezTo>
                      <a:pt x="22" y="45"/>
                      <a:pt x="22" y="48"/>
                      <a:pt x="22" y="50"/>
                    </a:cubicBezTo>
                    <a:cubicBezTo>
                      <a:pt x="23" y="50"/>
                      <a:pt x="23" y="50"/>
                      <a:pt x="23" y="50"/>
                    </a:cubicBezTo>
                    <a:cubicBezTo>
                      <a:pt x="23" y="48"/>
                      <a:pt x="23" y="46"/>
                      <a:pt x="22" y="43"/>
                    </a:cubicBezTo>
                    <a:cubicBezTo>
                      <a:pt x="23" y="42"/>
                      <a:pt x="24" y="42"/>
                      <a:pt x="24" y="42"/>
                    </a:cubicBezTo>
                    <a:cubicBezTo>
                      <a:pt x="28" y="40"/>
                      <a:pt x="30" y="38"/>
                      <a:pt x="32" y="36"/>
                    </a:cubicBezTo>
                    <a:cubicBezTo>
                      <a:pt x="34" y="33"/>
                      <a:pt x="35" y="30"/>
                      <a:pt x="34" y="26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89" name="Freeform 2340"/>
              <p:cNvSpPr/>
              <p:nvPr/>
            </p:nvSpPr>
            <p:spPr>
              <a:xfrm>
                <a:off x="8343879" y="2324110"/>
                <a:ext cx="66675" cy="74613"/>
              </a:xfrm>
              <a:custGeom>
                <a:avLst/>
                <a:gdLst>
                  <a:gd name="txL" fmla="*/ 0 w 18"/>
                  <a:gd name="txT" fmla="*/ 0 h 20"/>
                  <a:gd name="txR" fmla="*/ 18 w 18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20">
                    <a:moveTo>
                      <a:pt x="17" y="15"/>
                    </a:moveTo>
                    <a:cubicBezTo>
                      <a:pt x="18" y="13"/>
                      <a:pt x="18" y="11"/>
                      <a:pt x="18" y="9"/>
                    </a:cubicBezTo>
                    <a:cubicBezTo>
                      <a:pt x="18" y="7"/>
                      <a:pt x="17" y="6"/>
                      <a:pt x="16" y="4"/>
                    </a:cubicBezTo>
                    <a:cubicBezTo>
                      <a:pt x="16" y="3"/>
                      <a:pt x="15" y="0"/>
                      <a:pt x="15" y="0"/>
                    </a:cubicBezTo>
                    <a:cubicBezTo>
                      <a:pt x="14" y="2"/>
                      <a:pt x="11" y="2"/>
                      <a:pt x="9" y="3"/>
                    </a:cubicBezTo>
                    <a:cubicBezTo>
                      <a:pt x="6" y="4"/>
                      <a:pt x="3" y="6"/>
                      <a:pt x="2" y="8"/>
                    </a:cubicBezTo>
                    <a:cubicBezTo>
                      <a:pt x="1" y="11"/>
                      <a:pt x="3" y="15"/>
                      <a:pt x="5" y="18"/>
                    </a:cubicBezTo>
                    <a:cubicBezTo>
                      <a:pt x="5" y="18"/>
                      <a:pt x="4" y="19"/>
                      <a:pt x="3" y="19"/>
                    </a:cubicBezTo>
                    <a:cubicBezTo>
                      <a:pt x="2" y="19"/>
                      <a:pt x="1" y="20"/>
                      <a:pt x="0" y="19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" y="20"/>
                      <a:pt x="4" y="19"/>
                      <a:pt x="6" y="18"/>
                    </a:cubicBezTo>
                    <a:cubicBezTo>
                      <a:pt x="7" y="20"/>
                      <a:pt x="10" y="20"/>
                      <a:pt x="12" y="19"/>
                    </a:cubicBezTo>
                    <a:cubicBezTo>
                      <a:pt x="14" y="18"/>
                      <a:pt x="16" y="16"/>
                      <a:pt x="17" y="1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90" name="Freeform 2341"/>
              <p:cNvSpPr/>
              <p:nvPr/>
            </p:nvSpPr>
            <p:spPr>
              <a:xfrm>
                <a:off x="8054952" y="2263785"/>
                <a:ext cx="41275" cy="117476"/>
              </a:xfrm>
              <a:custGeom>
                <a:avLst/>
                <a:gdLst>
                  <a:gd name="txL" fmla="*/ 0 w 11"/>
                  <a:gd name="txT" fmla="*/ 0 h 31"/>
                  <a:gd name="txR" fmla="*/ 11 w 11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" h="31">
                    <a:moveTo>
                      <a:pt x="9" y="31"/>
                    </a:moveTo>
                    <a:cubicBezTo>
                      <a:pt x="9" y="25"/>
                      <a:pt x="9" y="20"/>
                      <a:pt x="8" y="14"/>
                    </a:cubicBezTo>
                    <a:cubicBezTo>
                      <a:pt x="7" y="11"/>
                      <a:pt x="5" y="9"/>
                      <a:pt x="4" y="6"/>
                    </a:cubicBezTo>
                    <a:cubicBezTo>
                      <a:pt x="2" y="5"/>
                      <a:pt x="1" y="2"/>
                      <a:pt x="0" y="0"/>
                    </a:cubicBezTo>
                    <a:cubicBezTo>
                      <a:pt x="3" y="2"/>
                      <a:pt x="6" y="4"/>
                      <a:pt x="9" y="6"/>
                    </a:cubicBezTo>
                    <a:cubicBezTo>
                      <a:pt x="11" y="10"/>
                      <a:pt x="11" y="15"/>
                      <a:pt x="11" y="17"/>
                    </a:cubicBezTo>
                    <a:cubicBezTo>
                      <a:pt x="11" y="22"/>
                      <a:pt x="10" y="26"/>
                      <a:pt x="9" y="3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91" name="Picture 2342"/>
              <p:cNvPicPr>
                <a:picLocks noChangeAspect="1"/>
              </p:cNvPicPr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972402" y="2233622"/>
                <a:ext cx="201614" cy="292102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92" name="Picture 2343"/>
              <p:cNvPicPr>
                <a:picLocks noChangeAspect="1"/>
              </p:cNvPicPr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7978752" y="2386023"/>
                <a:ext cx="146051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93" name="Freeform 2344"/>
              <p:cNvSpPr/>
              <p:nvPr/>
            </p:nvSpPr>
            <p:spPr>
              <a:xfrm>
                <a:off x="7991452" y="2301885"/>
                <a:ext cx="100013" cy="104776"/>
              </a:xfrm>
              <a:custGeom>
                <a:avLst/>
                <a:gdLst>
                  <a:gd name="txL" fmla="*/ 0 w 27"/>
                  <a:gd name="txT" fmla="*/ 0 h 28"/>
                  <a:gd name="txR" fmla="*/ 27 w 27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28">
                    <a:moveTo>
                      <a:pt x="13" y="18"/>
                    </a:moveTo>
                    <a:cubicBezTo>
                      <a:pt x="16" y="19"/>
                      <a:pt x="20" y="22"/>
                      <a:pt x="22" y="23"/>
                    </a:cubicBezTo>
                    <a:cubicBezTo>
                      <a:pt x="24" y="24"/>
                      <a:pt x="27" y="28"/>
                      <a:pt x="27" y="28"/>
                    </a:cubicBezTo>
                    <a:cubicBezTo>
                      <a:pt x="24" y="26"/>
                      <a:pt x="21" y="24"/>
                      <a:pt x="18" y="23"/>
                    </a:cubicBezTo>
                    <a:cubicBezTo>
                      <a:pt x="14" y="22"/>
                      <a:pt x="10" y="22"/>
                      <a:pt x="7" y="20"/>
                    </a:cubicBezTo>
                    <a:cubicBezTo>
                      <a:pt x="4" y="19"/>
                      <a:pt x="2" y="16"/>
                      <a:pt x="1" y="13"/>
                    </a:cubicBezTo>
                    <a:cubicBezTo>
                      <a:pt x="0" y="12"/>
                      <a:pt x="0" y="12"/>
                      <a:pt x="0" y="11"/>
                    </a:cubicBezTo>
                    <a:cubicBezTo>
                      <a:pt x="1" y="7"/>
                      <a:pt x="3" y="4"/>
                      <a:pt x="4" y="0"/>
                    </a:cubicBezTo>
                    <a:cubicBezTo>
                      <a:pt x="4" y="2"/>
                      <a:pt x="4" y="4"/>
                      <a:pt x="4" y="6"/>
                    </a:cubicBezTo>
                    <a:cubicBezTo>
                      <a:pt x="6" y="13"/>
                      <a:pt x="10" y="17"/>
                      <a:pt x="13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94" name="Freeform 2345"/>
              <p:cNvSpPr/>
              <p:nvPr/>
            </p:nvSpPr>
            <p:spPr>
              <a:xfrm>
                <a:off x="8016852" y="2257435"/>
                <a:ext cx="104776" cy="201614"/>
              </a:xfrm>
              <a:custGeom>
                <a:avLst/>
                <a:gdLst>
                  <a:gd name="txL" fmla="*/ 0 w 28"/>
                  <a:gd name="txT" fmla="*/ 0 h 54"/>
                  <a:gd name="txR" fmla="*/ 28 w 28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54">
                    <a:moveTo>
                      <a:pt x="2" y="26"/>
                    </a:moveTo>
                    <a:cubicBezTo>
                      <a:pt x="3" y="27"/>
                      <a:pt x="4" y="28"/>
                      <a:pt x="5" y="29"/>
                    </a:cubicBezTo>
                    <a:cubicBezTo>
                      <a:pt x="7" y="30"/>
                      <a:pt x="9" y="31"/>
                      <a:pt x="11" y="32"/>
                    </a:cubicBezTo>
                    <a:cubicBezTo>
                      <a:pt x="12" y="33"/>
                      <a:pt x="13" y="33"/>
                      <a:pt x="14" y="34"/>
                    </a:cubicBezTo>
                    <a:cubicBezTo>
                      <a:pt x="15" y="34"/>
                      <a:pt x="15" y="34"/>
                      <a:pt x="16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6"/>
                      <a:pt x="19" y="36"/>
                      <a:pt x="19" y="36"/>
                    </a:cubicBezTo>
                    <a:cubicBezTo>
                      <a:pt x="19" y="36"/>
                      <a:pt x="18" y="35"/>
                      <a:pt x="18" y="34"/>
                    </a:cubicBezTo>
                    <a:cubicBezTo>
                      <a:pt x="17" y="34"/>
                      <a:pt x="17" y="33"/>
                      <a:pt x="16" y="33"/>
                    </a:cubicBezTo>
                    <a:cubicBezTo>
                      <a:pt x="16" y="32"/>
                      <a:pt x="16" y="32"/>
                      <a:pt x="15" y="31"/>
                    </a:cubicBezTo>
                    <a:cubicBezTo>
                      <a:pt x="14" y="30"/>
                      <a:pt x="14" y="29"/>
                      <a:pt x="13" y="28"/>
                    </a:cubicBezTo>
                    <a:cubicBezTo>
                      <a:pt x="12" y="27"/>
                      <a:pt x="12" y="27"/>
                      <a:pt x="11" y="26"/>
                    </a:cubicBezTo>
                    <a:cubicBezTo>
                      <a:pt x="11" y="25"/>
                      <a:pt x="10" y="24"/>
                      <a:pt x="9" y="23"/>
                    </a:cubicBezTo>
                    <a:cubicBezTo>
                      <a:pt x="8" y="23"/>
                      <a:pt x="8" y="22"/>
                      <a:pt x="8" y="22"/>
                    </a:cubicBezTo>
                    <a:cubicBezTo>
                      <a:pt x="7" y="21"/>
                      <a:pt x="7" y="20"/>
                      <a:pt x="6" y="20"/>
                    </a:cubicBezTo>
                    <a:cubicBezTo>
                      <a:pt x="6" y="19"/>
                      <a:pt x="5" y="18"/>
                      <a:pt x="4" y="16"/>
                    </a:cubicBezTo>
                    <a:cubicBezTo>
                      <a:pt x="4" y="16"/>
                      <a:pt x="4" y="15"/>
                      <a:pt x="3" y="14"/>
                    </a:cubicBezTo>
                    <a:cubicBezTo>
                      <a:pt x="3" y="14"/>
                      <a:pt x="3" y="13"/>
                      <a:pt x="3" y="12"/>
                    </a:cubicBezTo>
                    <a:cubicBezTo>
                      <a:pt x="3" y="14"/>
                      <a:pt x="4" y="15"/>
                      <a:pt x="4" y="16"/>
                    </a:cubicBezTo>
                    <a:cubicBezTo>
                      <a:pt x="5" y="17"/>
                      <a:pt x="6" y="18"/>
                      <a:pt x="7" y="19"/>
                    </a:cubicBezTo>
                    <a:cubicBezTo>
                      <a:pt x="7" y="20"/>
                      <a:pt x="8" y="21"/>
                      <a:pt x="8" y="21"/>
                    </a:cubicBezTo>
                    <a:cubicBezTo>
                      <a:pt x="9" y="22"/>
                      <a:pt x="9" y="22"/>
                      <a:pt x="9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9" y="21"/>
                      <a:pt x="8" y="18"/>
                      <a:pt x="7" y="15"/>
                    </a:cubicBezTo>
                    <a:cubicBezTo>
                      <a:pt x="6" y="12"/>
                      <a:pt x="6" y="10"/>
                      <a:pt x="5" y="7"/>
                    </a:cubicBezTo>
                    <a:cubicBezTo>
                      <a:pt x="5" y="6"/>
                      <a:pt x="5" y="5"/>
                      <a:pt x="5" y="4"/>
                    </a:cubicBezTo>
                    <a:cubicBezTo>
                      <a:pt x="5" y="2"/>
                      <a:pt x="5" y="1"/>
                      <a:pt x="6" y="0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5"/>
                      <a:pt x="6" y="6"/>
                      <a:pt x="7" y="7"/>
                    </a:cubicBezTo>
                    <a:cubicBezTo>
                      <a:pt x="7" y="10"/>
                      <a:pt x="7" y="12"/>
                      <a:pt x="8" y="14"/>
                    </a:cubicBezTo>
                    <a:cubicBezTo>
                      <a:pt x="9" y="19"/>
                      <a:pt x="11" y="23"/>
                      <a:pt x="14" y="27"/>
                    </a:cubicBezTo>
                    <a:cubicBezTo>
                      <a:pt x="15" y="28"/>
                      <a:pt x="15" y="29"/>
                      <a:pt x="16" y="30"/>
                    </a:cubicBezTo>
                    <a:cubicBezTo>
                      <a:pt x="17" y="31"/>
                      <a:pt x="17" y="31"/>
                      <a:pt x="17" y="32"/>
                    </a:cubicBezTo>
                    <a:cubicBezTo>
                      <a:pt x="18" y="32"/>
                      <a:pt x="18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8" y="32"/>
                      <a:pt x="18" y="32"/>
                      <a:pt x="18" y="31"/>
                    </a:cubicBezTo>
                    <a:cubicBezTo>
                      <a:pt x="18" y="30"/>
                      <a:pt x="18" y="30"/>
                      <a:pt x="18" y="29"/>
                    </a:cubicBezTo>
                    <a:cubicBezTo>
                      <a:pt x="18" y="26"/>
                      <a:pt x="19" y="24"/>
                      <a:pt x="18" y="21"/>
                    </a:cubicBezTo>
                    <a:cubicBezTo>
                      <a:pt x="18" y="20"/>
                      <a:pt x="18" y="20"/>
                      <a:pt x="18" y="19"/>
                    </a:cubicBezTo>
                    <a:cubicBezTo>
                      <a:pt x="18" y="18"/>
                      <a:pt x="18" y="18"/>
                      <a:pt x="17" y="17"/>
                    </a:cubicBezTo>
                    <a:cubicBezTo>
                      <a:pt x="17" y="16"/>
                      <a:pt x="17" y="15"/>
                      <a:pt x="16" y="13"/>
                    </a:cubicBezTo>
                    <a:cubicBezTo>
                      <a:pt x="16" y="12"/>
                      <a:pt x="15" y="11"/>
                      <a:pt x="14" y="10"/>
                    </a:cubicBezTo>
                    <a:cubicBezTo>
                      <a:pt x="14" y="9"/>
                      <a:pt x="13" y="7"/>
                      <a:pt x="12" y="6"/>
                    </a:cubicBezTo>
                    <a:cubicBezTo>
                      <a:pt x="13" y="7"/>
                      <a:pt x="14" y="8"/>
                      <a:pt x="14" y="10"/>
                    </a:cubicBezTo>
                    <a:cubicBezTo>
                      <a:pt x="15" y="11"/>
                      <a:pt x="16" y="12"/>
                      <a:pt x="16" y="13"/>
                    </a:cubicBezTo>
                    <a:cubicBezTo>
                      <a:pt x="17" y="14"/>
                      <a:pt x="18" y="16"/>
                      <a:pt x="18" y="17"/>
                    </a:cubicBezTo>
                    <a:cubicBezTo>
                      <a:pt x="18" y="18"/>
                      <a:pt x="18" y="18"/>
                      <a:pt x="19" y="19"/>
                    </a:cubicBezTo>
                    <a:cubicBezTo>
                      <a:pt x="19" y="20"/>
                      <a:pt x="19" y="20"/>
                      <a:pt x="19" y="21"/>
                    </a:cubicBezTo>
                    <a:cubicBezTo>
                      <a:pt x="19" y="24"/>
                      <a:pt x="19" y="26"/>
                      <a:pt x="19" y="29"/>
                    </a:cubicBezTo>
                    <a:cubicBezTo>
                      <a:pt x="19" y="30"/>
                      <a:pt x="19" y="32"/>
                      <a:pt x="19" y="33"/>
                    </a:cubicBezTo>
                    <a:cubicBezTo>
                      <a:pt x="20" y="34"/>
                      <a:pt x="20" y="34"/>
                      <a:pt x="20" y="35"/>
                    </a:cubicBezTo>
                    <a:cubicBezTo>
                      <a:pt x="20" y="35"/>
                      <a:pt x="20" y="35"/>
                      <a:pt x="20" y="36"/>
                    </a:cubicBezTo>
                    <a:cubicBezTo>
                      <a:pt x="21" y="37"/>
                      <a:pt x="22" y="38"/>
                      <a:pt x="23" y="39"/>
                    </a:cubicBezTo>
                    <a:cubicBezTo>
                      <a:pt x="23" y="41"/>
                      <a:pt x="24" y="42"/>
                      <a:pt x="24" y="43"/>
                    </a:cubicBezTo>
                    <a:cubicBezTo>
                      <a:pt x="24" y="42"/>
                      <a:pt x="24" y="42"/>
                      <a:pt x="24" y="42"/>
                    </a:cubicBezTo>
                    <a:cubicBezTo>
                      <a:pt x="24" y="42"/>
                      <a:pt x="25" y="41"/>
                      <a:pt x="25" y="41"/>
                    </a:cubicBezTo>
                    <a:cubicBezTo>
                      <a:pt x="25" y="40"/>
                      <a:pt x="25" y="40"/>
                      <a:pt x="26" y="39"/>
                    </a:cubicBezTo>
                    <a:cubicBezTo>
                      <a:pt x="26" y="38"/>
                      <a:pt x="26" y="37"/>
                      <a:pt x="27" y="36"/>
                    </a:cubicBezTo>
                    <a:cubicBezTo>
                      <a:pt x="27" y="35"/>
                      <a:pt x="27" y="34"/>
                      <a:pt x="27" y="33"/>
                    </a:cubicBezTo>
                    <a:cubicBezTo>
                      <a:pt x="28" y="31"/>
                      <a:pt x="28" y="29"/>
                      <a:pt x="28" y="26"/>
                    </a:cubicBezTo>
                    <a:cubicBezTo>
                      <a:pt x="28" y="25"/>
                      <a:pt x="28" y="24"/>
                      <a:pt x="27" y="23"/>
                    </a:cubicBezTo>
                    <a:cubicBezTo>
                      <a:pt x="27" y="22"/>
                      <a:pt x="27" y="21"/>
                      <a:pt x="27" y="20"/>
                    </a:cubicBezTo>
                    <a:cubicBezTo>
                      <a:pt x="27" y="21"/>
                      <a:pt x="27" y="22"/>
                      <a:pt x="28" y="23"/>
                    </a:cubicBezTo>
                    <a:cubicBezTo>
                      <a:pt x="28" y="24"/>
                      <a:pt x="28" y="25"/>
                      <a:pt x="28" y="26"/>
                    </a:cubicBezTo>
                    <a:cubicBezTo>
                      <a:pt x="28" y="29"/>
                      <a:pt x="28" y="31"/>
                      <a:pt x="28" y="33"/>
                    </a:cubicBezTo>
                    <a:cubicBezTo>
                      <a:pt x="28" y="34"/>
                      <a:pt x="28" y="35"/>
                      <a:pt x="27" y="36"/>
                    </a:cubicBezTo>
                    <a:cubicBezTo>
                      <a:pt x="27" y="37"/>
                      <a:pt x="27" y="38"/>
                      <a:pt x="26" y="39"/>
                    </a:cubicBezTo>
                    <a:cubicBezTo>
                      <a:pt x="26" y="40"/>
                      <a:pt x="26" y="40"/>
                      <a:pt x="26" y="40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5" y="41"/>
                      <a:pt x="25" y="42"/>
                      <a:pt x="25" y="42"/>
                    </a:cubicBezTo>
                    <a:cubicBezTo>
                      <a:pt x="25" y="43"/>
                      <a:pt x="25" y="43"/>
                      <a:pt x="24" y="44"/>
                    </a:cubicBezTo>
                    <a:cubicBezTo>
                      <a:pt x="25" y="45"/>
                      <a:pt x="25" y="46"/>
                      <a:pt x="25" y="46"/>
                    </a:cubicBezTo>
                    <a:cubicBezTo>
                      <a:pt x="25" y="47"/>
                      <a:pt x="26" y="48"/>
                      <a:pt x="26" y="49"/>
                    </a:cubicBezTo>
                    <a:cubicBezTo>
                      <a:pt x="26" y="49"/>
                      <a:pt x="26" y="49"/>
                      <a:pt x="26" y="49"/>
                    </a:cubicBezTo>
                    <a:cubicBezTo>
                      <a:pt x="26" y="49"/>
                      <a:pt x="26" y="49"/>
                      <a:pt x="26" y="49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6" y="51"/>
                      <a:pt x="26" y="53"/>
                      <a:pt x="26" y="54"/>
                    </a:cubicBezTo>
                    <a:cubicBezTo>
                      <a:pt x="26" y="53"/>
                      <a:pt x="26" y="53"/>
                      <a:pt x="26" y="52"/>
                    </a:cubicBezTo>
                    <a:cubicBezTo>
                      <a:pt x="25" y="51"/>
                      <a:pt x="25" y="51"/>
                      <a:pt x="25" y="50"/>
                    </a:cubicBezTo>
                    <a:cubicBezTo>
                      <a:pt x="25" y="49"/>
                      <a:pt x="25" y="49"/>
                      <a:pt x="24" y="48"/>
                    </a:cubicBezTo>
                    <a:cubicBezTo>
                      <a:pt x="24" y="48"/>
                      <a:pt x="24" y="47"/>
                      <a:pt x="24" y="47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4" y="47"/>
                      <a:pt x="23" y="46"/>
                      <a:pt x="23" y="46"/>
                    </a:cubicBezTo>
                    <a:cubicBezTo>
                      <a:pt x="23" y="46"/>
                      <a:pt x="23" y="46"/>
                      <a:pt x="23" y="45"/>
                    </a:cubicBezTo>
                    <a:cubicBezTo>
                      <a:pt x="22" y="45"/>
                      <a:pt x="22" y="45"/>
                      <a:pt x="22" y="44"/>
                    </a:cubicBezTo>
                    <a:cubicBezTo>
                      <a:pt x="20" y="43"/>
                      <a:pt x="18" y="41"/>
                      <a:pt x="17" y="40"/>
                    </a:cubicBezTo>
                    <a:cubicBezTo>
                      <a:pt x="16" y="40"/>
                      <a:pt x="16" y="40"/>
                      <a:pt x="15" y="39"/>
                    </a:cubicBezTo>
                    <a:cubicBezTo>
                      <a:pt x="15" y="39"/>
                      <a:pt x="14" y="39"/>
                      <a:pt x="14" y="39"/>
                    </a:cubicBezTo>
                    <a:cubicBezTo>
                      <a:pt x="13" y="38"/>
                      <a:pt x="12" y="38"/>
                      <a:pt x="10" y="38"/>
                    </a:cubicBezTo>
                    <a:cubicBezTo>
                      <a:pt x="8" y="38"/>
                      <a:pt x="6" y="38"/>
                      <a:pt x="4" y="38"/>
                    </a:cubicBezTo>
                    <a:cubicBezTo>
                      <a:pt x="5" y="38"/>
                      <a:pt x="6" y="38"/>
                      <a:pt x="7" y="38"/>
                    </a:cubicBezTo>
                    <a:cubicBezTo>
                      <a:pt x="8" y="38"/>
                      <a:pt x="9" y="38"/>
                      <a:pt x="10" y="38"/>
                    </a:cubicBezTo>
                    <a:cubicBezTo>
                      <a:pt x="12" y="38"/>
                      <a:pt x="13" y="38"/>
                      <a:pt x="14" y="38"/>
                    </a:cubicBezTo>
                    <a:cubicBezTo>
                      <a:pt x="14" y="38"/>
                      <a:pt x="15" y="39"/>
                      <a:pt x="15" y="39"/>
                    </a:cubicBezTo>
                    <a:cubicBezTo>
                      <a:pt x="16" y="39"/>
                      <a:pt x="16" y="39"/>
                      <a:pt x="17" y="40"/>
                    </a:cubicBezTo>
                    <a:cubicBezTo>
                      <a:pt x="18" y="40"/>
                      <a:pt x="19" y="41"/>
                      <a:pt x="20" y="42"/>
                    </a:cubicBezTo>
                    <a:cubicBezTo>
                      <a:pt x="21" y="42"/>
                      <a:pt x="21" y="43"/>
                      <a:pt x="22" y="44"/>
                    </a:cubicBezTo>
                    <a:cubicBezTo>
                      <a:pt x="23" y="44"/>
                      <a:pt x="23" y="44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3"/>
                      <a:pt x="22" y="42"/>
                      <a:pt x="21" y="40"/>
                    </a:cubicBezTo>
                    <a:cubicBezTo>
                      <a:pt x="21" y="40"/>
                      <a:pt x="21" y="39"/>
                      <a:pt x="21" y="39"/>
                    </a:cubicBezTo>
                    <a:cubicBezTo>
                      <a:pt x="21" y="39"/>
                      <a:pt x="20" y="38"/>
                      <a:pt x="20" y="38"/>
                    </a:cubicBezTo>
                    <a:cubicBezTo>
                      <a:pt x="19" y="37"/>
                      <a:pt x="18" y="37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6" y="36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5" y="35"/>
                      <a:pt x="15" y="35"/>
                      <a:pt x="14" y="35"/>
                    </a:cubicBezTo>
                    <a:cubicBezTo>
                      <a:pt x="13" y="34"/>
                      <a:pt x="12" y="34"/>
                      <a:pt x="11" y="33"/>
                    </a:cubicBezTo>
                    <a:cubicBezTo>
                      <a:pt x="8" y="32"/>
                      <a:pt x="6" y="31"/>
                      <a:pt x="4" y="29"/>
                    </a:cubicBezTo>
                    <a:cubicBezTo>
                      <a:pt x="3" y="29"/>
                      <a:pt x="2" y="28"/>
                      <a:pt x="1" y="27"/>
                    </a:cubicBezTo>
                    <a:cubicBezTo>
                      <a:pt x="1" y="26"/>
                      <a:pt x="0" y="25"/>
                      <a:pt x="0" y="24"/>
                    </a:cubicBezTo>
                    <a:cubicBezTo>
                      <a:pt x="0" y="25"/>
                      <a:pt x="1" y="26"/>
                      <a:pt x="2" y="2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95" name="Freeform 2346"/>
              <p:cNvSpPr/>
              <p:nvPr/>
            </p:nvSpPr>
            <p:spPr>
              <a:xfrm>
                <a:off x="7931127" y="2459049"/>
                <a:ext cx="85726" cy="23813"/>
              </a:xfrm>
              <a:custGeom>
                <a:avLst/>
                <a:gdLst>
                  <a:gd name="txL" fmla="*/ 0 w 23"/>
                  <a:gd name="txT" fmla="*/ 0 h 6"/>
                  <a:gd name="txR" fmla="*/ 23 w 23"/>
                  <a:gd name="txB" fmla="*/ 6 h 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6">
                    <a:moveTo>
                      <a:pt x="23" y="6"/>
                    </a:moveTo>
                    <a:cubicBezTo>
                      <a:pt x="19" y="5"/>
                      <a:pt x="16" y="3"/>
                      <a:pt x="12" y="3"/>
                    </a:cubicBezTo>
                    <a:cubicBezTo>
                      <a:pt x="10" y="3"/>
                      <a:pt x="8" y="3"/>
                      <a:pt x="6" y="4"/>
                    </a:cubicBezTo>
                    <a:cubicBezTo>
                      <a:pt x="4" y="4"/>
                      <a:pt x="2" y="5"/>
                      <a:pt x="0" y="4"/>
                    </a:cubicBezTo>
                    <a:cubicBezTo>
                      <a:pt x="3" y="3"/>
                      <a:pt x="5" y="1"/>
                      <a:pt x="7" y="0"/>
                    </a:cubicBezTo>
                    <a:cubicBezTo>
                      <a:pt x="10" y="0"/>
                      <a:pt x="13" y="1"/>
                      <a:pt x="15" y="2"/>
                    </a:cubicBezTo>
                    <a:cubicBezTo>
                      <a:pt x="18" y="3"/>
                      <a:pt x="20" y="5"/>
                      <a:pt x="23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96" name="Picture 2347"/>
              <p:cNvPicPr>
                <a:picLocks noChangeAspect="1"/>
              </p:cNvPicPr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7899377" y="2419361"/>
                <a:ext cx="225426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97" name="Picture 2348"/>
              <p:cNvPicPr>
                <a:picLocks noChangeAspect="1"/>
              </p:cNvPicPr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7991452" y="2463811"/>
                <a:ext cx="88901" cy="1016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98" name="Freeform 2349"/>
              <p:cNvSpPr/>
              <p:nvPr/>
            </p:nvSpPr>
            <p:spPr>
              <a:xfrm>
                <a:off x="7945414" y="2489211"/>
                <a:ext cx="90488" cy="49213"/>
              </a:xfrm>
              <a:custGeom>
                <a:avLst/>
                <a:gdLst>
                  <a:gd name="txL" fmla="*/ 0 w 24"/>
                  <a:gd name="txT" fmla="*/ 0 h 13"/>
                  <a:gd name="txR" fmla="*/ 24 w 24"/>
                  <a:gd name="txB" fmla="*/ 13 h 1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13">
                    <a:moveTo>
                      <a:pt x="14" y="6"/>
                    </a:moveTo>
                    <a:cubicBezTo>
                      <a:pt x="15" y="5"/>
                      <a:pt x="18" y="2"/>
                      <a:pt x="20" y="1"/>
                    </a:cubicBezTo>
                    <a:cubicBezTo>
                      <a:pt x="21" y="1"/>
                      <a:pt x="24" y="0"/>
                      <a:pt x="24" y="0"/>
                    </a:cubicBezTo>
                    <a:cubicBezTo>
                      <a:pt x="22" y="1"/>
                      <a:pt x="20" y="3"/>
                      <a:pt x="18" y="4"/>
                    </a:cubicBezTo>
                    <a:cubicBezTo>
                      <a:pt x="17" y="6"/>
                      <a:pt x="16" y="9"/>
                      <a:pt x="14" y="11"/>
                    </a:cubicBezTo>
                    <a:cubicBezTo>
                      <a:pt x="12" y="13"/>
                      <a:pt x="10" y="13"/>
                      <a:pt x="7" y="13"/>
                    </a:cubicBezTo>
                    <a:cubicBezTo>
                      <a:pt x="7" y="13"/>
                      <a:pt x="6" y="13"/>
                      <a:pt x="6" y="13"/>
                    </a:cubicBezTo>
                    <a:cubicBezTo>
                      <a:pt x="4" y="11"/>
                      <a:pt x="2" y="9"/>
                      <a:pt x="0" y="7"/>
                    </a:cubicBezTo>
                    <a:cubicBezTo>
                      <a:pt x="1" y="8"/>
                      <a:pt x="2" y="8"/>
                      <a:pt x="4" y="9"/>
                    </a:cubicBezTo>
                    <a:cubicBezTo>
                      <a:pt x="9" y="9"/>
                      <a:pt x="12" y="8"/>
                      <a:pt x="14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99" name="Freeform 2350"/>
              <p:cNvSpPr/>
              <p:nvPr/>
            </p:nvSpPr>
            <p:spPr>
              <a:xfrm>
                <a:off x="7923189" y="2452699"/>
                <a:ext cx="150813" cy="74613"/>
              </a:xfrm>
              <a:custGeom>
                <a:avLst/>
                <a:gdLst>
                  <a:gd name="txL" fmla="*/ 0 w 40"/>
                  <a:gd name="txT" fmla="*/ 0 h 20"/>
                  <a:gd name="txR" fmla="*/ 40 w 40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20">
                    <a:moveTo>
                      <a:pt x="17" y="18"/>
                    </a:moveTo>
                    <a:cubicBezTo>
                      <a:pt x="17" y="17"/>
                      <a:pt x="18" y="17"/>
                      <a:pt x="19" y="17"/>
                    </a:cubicBezTo>
                    <a:cubicBezTo>
                      <a:pt x="20" y="16"/>
                      <a:pt x="21" y="15"/>
                      <a:pt x="23" y="13"/>
                    </a:cubicBezTo>
                    <a:cubicBezTo>
                      <a:pt x="23" y="13"/>
                      <a:pt x="24" y="12"/>
                      <a:pt x="24" y="12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7" y="10"/>
                      <a:pt x="27" y="9"/>
                      <a:pt x="27" y="9"/>
                    </a:cubicBezTo>
                    <a:cubicBezTo>
                      <a:pt x="27" y="9"/>
                      <a:pt x="26" y="9"/>
                      <a:pt x="25" y="10"/>
                    </a:cubicBezTo>
                    <a:cubicBezTo>
                      <a:pt x="25" y="10"/>
                      <a:pt x="25" y="10"/>
                      <a:pt x="24" y="10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2" y="11"/>
                      <a:pt x="21" y="11"/>
                      <a:pt x="20" y="11"/>
                    </a:cubicBezTo>
                    <a:cubicBezTo>
                      <a:pt x="20" y="11"/>
                      <a:pt x="19" y="11"/>
                      <a:pt x="18" y="11"/>
                    </a:cubicBezTo>
                    <a:cubicBezTo>
                      <a:pt x="18" y="12"/>
                      <a:pt x="17" y="12"/>
                      <a:pt x="16" y="12"/>
                    </a:cubicBezTo>
                    <a:cubicBezTo>
                      <a:pt x="16" y="13"/>
                      <a:pt x="15" y="13"/>
                      <a:pt x="15" y="13"/>
                    </a:cubicBezTo>
                    <a:cubicBezTo>
                      <a:pt x="14" y="13"/>
                      <a:pt x="14" y="13"/>
                      <a:pt x="13" y="13"/>
                    </a:cubicBezTo>
                    <a:cubicBezTo>
                      <a:pt x="12" y="14"/>
                      <a:pt x="11" y="14"/>
                      <a:pt x="10" y="14"/>
                    </a:cubicBezTo>
                    <a:cubicBezTo>
                      <a:pt x="10" y="14"/>
                      <a:pt x="9" y="14"/>
                      <a:pt x="9" y="14"/>
                    </a:cubicBezTo>
                    <a:cubicBezTo>
                      <a:pt x="8" y="14"/>
                      <a:pt x="8" y="14"/>
                      <a:pt x="8" y="13"/>
                    </a:cubicBezTo>
                    <a:cubicBezTo>
                      <a:pt x="8" y="14"/>
                      <a:pt x="9" y="14"/>
                      <a:pt x="10" y="14"/>
                    </a:cubicBezTo>
                    <a:cubicBezTo>
                      <a:pt x="11" y="13"/>
                      <a:pt x="12" y="13"/>
                      <a:pt x="13" y="13"/>
                    </a:cubicBezTo>
                    <a:cubicBezTo>
                      <a:pt x="14" y="13"/>
                      <a:pt x="14" y="13"/>
                      <a:pt x="15" y="12"/>
                    </a:cubicBezTo>
                    <a:cubicBezTo>
                      <a:pt x="15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7" y="12"/>
                    </a:cubicBezTo>
                    <a:cubicBezTo>
                      <a:pt x="14" y="12"/>
                      <a:pt x="12" y="12"/>
                      <a:pt x="10" y="12"/>
                    </a:cubicBezTo>
                    <a:cubicBezTo>
                      <a:pt x="8" y="11"/>
                      <a:pt x="7" y="11"/>
                      <a:pt x="5" y="11"/>
                    </a:cubicBezTo>
                    <a:cubicBezTo>
                      <a:pt x="4" y="11"/>
                      <a:pt x="3" y="10"/>
                      <a:pt x="3" y="10"/>
                    </a:cubicBezTo>
                    <a:cubicBezTo>
                      <a:pt x="2" y="10"/>
                      <a:pt x="1" y="9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2" y="9"/>
                      <a:pt x="3" y="9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7" y="10"/>
                      <a:pt x="9" y="11"/>
                      <a:pt x="10" y="11"/>
                    </a:cubicBezTo>
                    <a:cubicBezTo>
                      <a:pt x="14" y="11"/>
                      <a:pt x="17" y="11"/>
                      <a:pt x="20" y="10"/>
                    </a:cubicBezTo>
                    <a:cubicBezTo>
                      <a:pt x="21" y="10"/>
                      <a:pt x="22" y="10"/>
                      <a:pt x="23" y="10"/>
                    </a:cubicBezTo>
                    <a:cubicBezTo>
                      <a:pt x="23" y="9"/>
                      <a:pt x="24" y="9"/>
                      <a:pt x="24" y="9"/>
                    </a:cubicBezTo>
                    <a:cubicBezTo>
                      <a:pt x="24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4" y="9"/>
                      <a:pt x="24" y="8"/>
                    </a:cubicBezTo>
                    <a:cubicBezTo>
                      <a:pt x="23" y="8"/>
                      <a:pt x="23" y="8"/>
                      <a:pt x="22" y="8"/>
                    </a:cubicBezTo>
                    <a:cubicBezTo>
                      <a:pt x="21" y="7"/>
                      <a:pt x="19" y="6"/>
                      <a:pt x="17" y="6"/>
                    </a:cubicBezTo>
                    <a:cubicBezTo>
                      <a:pt x="17" y="6"/>
                      <a:pt x="16" y="6"/>
                      <a:pt x="16" y="5"/>
                    </a:cubicBezTo>
                    <a:cubicBezTo>
                      <a:pt x="15" y="5"/>
                      <a:pt x="15" y="5"/>
                      <a:pt x="14" y="5"/>
                    </a:cubicBezTo>
                    <a:cubicBezTo>
                      <a:pt x="13" y="5"/>
                      <a:pt x="13" y="5"/>
                      <a:pt x="12" y="5"/>
                    </a:cubicBezTo>
                    <a:cubicBezTo>
                      <a:pt x="11" y="5"/>
                      <a:pt x="10" y="5"/>
                      <a:pt x="9" y="6"/>
                    </a:cubicBezTo>
                    <a:cubicBezTo>
                      <a:pt x="8" y="6"/>
                      <a:pt x="7" y="6"/>
                      <a:pt x="6" y="6"/>
                    </a:cubicBezTo>
                    <a:cubicBezTo>
                      <a:pt x="7" y="6"/>
                      <a:pt x="8" y="6"/>
                      <a:pt x="9" y="5"/>
                    </a:cubicBezTo>
                    <a:cubicBezTo>
                      <a:pt x="10" y="5"/>
                      <a:pt x="11" y="5"/>
                      <a:pt x="12" y="5"/>
                    </a:cubicBezTo>
                    <a:cubicBezTo>
                      <a:pt x="13" y="5"/>
                      <a:pt x="13" y="5"/>
                      <a:pt x="14" y="5"/>
                    </a:cubicBezTo>
                    <a:cubicBezTo>
                      <a:pt x="15" y="5"/>
                      <a:pt x="15" y="5"/>
                      <a:pt x="16" y="5"/>
                    </a:cubicBezTo>
                    <a:cubicBezTo>
                      <a:pt x="16" y="5"/>
                      <a:pt x="17" y="5"/>
                      <a:pt x="17" y="5"/>
                    </a:cubicBezTo>
                    <a:cubicBezTo>
                      <a:pt x="19" y="6"/>
                      <a:pt x="21" y="7"/>
                      <a:pt x="23" y="7"/>
                    </a:cubicBezTo>
                    <a:cubicBezTo>
                      <a:pt x="23" y="8"/>
                      <a:pt x="24" y="8"/>
                      <a:pt x="25" y="8"/>
                    </a:cubicBezTo>
                    <a:cubicBezTo>
                      <a:pt x="26" y="8"/>
                      <a:pt x="26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8" y="8"/>
                      <a:pt x="29" y="8"/>
                      <a:pt x="30" y="8"/>
                    </a:cubicBezTo>
                    <a:cubicBezTo>
                      <a:pt x="31" y="8"/>
                      <a:pt x="32" y="8"/>
                      <a:pt x="33" y="8"/>
                    </a:cubicBezTo>
                    <a:cubicBezTo>
                      <a:pt x="33" y="8"/>
                      <a:pt x="33" y="7"/>
                      <a:pt x="32" y="7"/>
                    </a:cubicBezTo>
                    <a:cubicBezTo>
                      <a:pt x="32" y="7"/>
                      <a:pt x="32" y="7"/>
                      <a:pt x="32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0" y="5"/>
                      <a:pt x="30" y="5"/>
                      <a:pt x="29" y="4"/>
                    </a:cubicBezTo>
                    <a:cubicBezTo>
                      <a:pt x="29" y="4"/>
                      <a:pt x="28" y="3"/>
                      <a:pt x="27" y="3"/>
                    </a:cubicBezTo>
                    <a:cubicBezTo>
                      <a:pt x="26" y="2"/>
                      <a:pt x="25" y="1"/>
                      <a:pt x="23" y="1"/>
                    </a:cubicBezTo>
                    <a:cubicBezTo>
                      <a:pt x="22" y="1"/>
                      <a:pt x="22" y="1"/>
                      <a:pt x="21" y="0"/>
                    </a:cubicBezTo>
                    <a:cubicBezTo>
                      <a:pt x="20" y="0"/>
                      <a:pt x="19" y="0"/>
                      <a:pt x="19" y="0"/>
                    </a:cubicBezTo>
                    <a:cubicBezTo>
                      <a:pt x="19" y="0"/>
                      <a:pt x="20" y="0"/>
                      <a:pt x="21" y="0"/>
                    </a:cubicBezTo>
                    <a:cubicBezTo>
                      <a:pt x="22" y="0"/>
                      <a:pt x="22" y="1"/>
                      <a:pt x="23" y="1"/>
                    </a:cubicBezTo>
                    <a:cubicBezTo>
                      <a:pt x="25" y="1"/>
                      <a:pt x="26" y="2"/>
                      <a:pt x="27" y="2"/>
                    </a:cubicBezTo>
                    <a:cubicBezTo>
                      <a:pt x="28" y="3"/>
                      <a:pt x="29" y="3"/>
                      <a:pt x="29" y="4"/>
                    </a:cubicBezTo>
                    <a:cubicBezTo>
                      <a:pt x="30" y="4"/>
                      <a:pt x="31" y="5"/>
                      <a:pt x="31" y="5"/>
                    </a:cubicBezTo>
                    <a:cubicBezTo>
                      <a:pt x="31" y="5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3" y="7"/>
                      <a:pt x="33" y="7"/>
                    </a:cubicBezTo>
                    <a:cubicBezTo>
                      <a:pt x="33" y="7"/>
                      <a:pt x="33" y="7"/>
                      <a:pt x="34" y="8"/>
                    </a:cubicBezTo>
                    <a:cubicBezTo>
                      <a:pt x="34" y="8"/>
                      <a:pt x="35" y="8"/>
                      <a:pt x="35" y="8"/>
                    </a:cubicBezTo>
                    <a:cubicBezTo>
                      <a:pt x="36" y="8"/>
                      <a:pt x="37" y="8"/>
                      <a:pt x="37" y="8"/>
                    </a:cubicBezTo>
                    <a:cubicBezTo>
                      <a:pt x="37" y="8"/>
                      <a:pt x="37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9"/>
                      <a:pt x="40" y="9"/>
                      <a:pt x="40" y="9"/>
                    </a:cubicBezTo>
                    <a:cubicBezTo>
                      <a:pt x="40" y="9"/>
                      <a:pt x="40" y="9"/>
                      <a:pt x="39" y="9"/>
                    </a:cubicBezTo>
                    <a:cubicBezTo>
                      <a:pt x="39" y="9"/>
                      <a:pt x="38" y="9"/>
                      <a:pt x="38" y="9"/>
                    </a:cubicBezTo>
                    <a:cubicBezTo>
                      <a:pt x="37" y="9"/>
                      <a:pt x="37" y="9"/>
                      <a:pt x="36" y="9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6" y="9"/>
                      <a:pt x="35" y="9"/>
                      <a:pt x="35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9"/>
                      <a:pt x="34" y="9"/>
                      <a:pt x="34" y="9"/>
                    </a:cubicBezTo>
                    <a:cubicBezTo>
                      <a:pt x="34" y="9"/>
                      <a:pt x="33" y="9"/>
                      <a:pt x="33" y="10"/>
                    </a:cubicBezTo>
                    <a:cubicBezTo>
                      <a:pt x="32" y="10"/>
                      <a:pt x="30" y="11"/>
                      <a:pt x="29" y="12"/>
                    </a:cubicBezTo>
                    <a:cubicBezTo>
                      <a:pt x="29" y="12"/>
                      <a:pt x="29" y="12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7" y="14"/>
                      <a:pt x="27" y="15"/>
                      <a:pt x="26" y="15"/>
                    </a:cubicBezTo>
                    <a:cubicBezTo>
                      <a:pt x="26" y="17"/>
                      <a:pt x="25" y="18"/>
                      <a:pt x="25" y="20"/>
                    </a:cubicBezTo>
                    <a:cubicBezTo>
                      <a:pt x="25" y="19"/>
                      <a:pt x="25" y="18"/>
                      <a:pt x="25" y="17"/>
                    </a:cubicBezTo>
                    <a:cubicBezTo>
                      <a:pt x="25" y="17"/>
                      <a:pt x="26" y="16"/>
                      <a:pt x="26" y="15"/>
                    </a:cubicBezTo>
                    <a:cubicBezTo>
                      <a:pt x="26" y="14"/>
                      <a:pt x="27" y="14"/>
                      <a:pt x="27" y="13"/>
                    </a:cubicBezTo>
                    <a:cubicBezTo>
                      <a:pt x="27" y="13"/>
                      <a:pt x="28" y="13"/>
                      <a:pt x="28" y="12"/>
                    </a:cubicBezTo>
                    <a:cubicBezTo>
                      <a:pt x="28" y="12"/>
                      <a:pt x="29" y="12"/>
                      <a:pt x="29" y="12"/>
                    </a:cubicBezTo>
                    <a:cubicBezTo>
                      <a:pt x="30" y="11"/>
                      <a:pt x="30" y="11"/>
                      <a:pt x="31" y="10"/>
                    </a:cubicBezTo>
                    <a:cubicBezTo>
                      <a:pt x="32" y="10"/>
                      <a:pt x="32" y="9"/>
                      <a:pt x="33" y="9"/>
                    </a:cubicBezTo>
                    <a:cubicBezTo>
                      <a:pt x="33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2" y="9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8" y="9"/>
                      <a:pt x="27" y="10"/>
                      <a:pt x="27" y="10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4" y="13"/>
                      <a:pt x="24" y="13"/>
                      <a:pt x="23" y="14"/>
                    </a:cubicBezTo>
                    <a:cubicBezTo>
                      <a:pt x="22" y="15"/>
                      <a:pt x="21" y="16"/>
                      <a:pt x="19" y="17"/>
                    </a:cubicBezTo>
                    <a:cubicBezTo>
                      <a:pt x="18" y="18"/>
                      <a:pt x="18" y="18"/>
                      <a:pt x="17" y="18"/>
                    </a:cubicBezTo>
                    <a:cubicBezTo>
                      <a:pt x="16" y="19"/>
                      <a:pt x="15" y="19"/>
                      <a:pt x="14" y="19"/>
                    </a:cubicBezTo>
                    <a:cubicBezTo>
                      <a:pt x="15" y="18"/>
                      <a:pt x="16" y="18"/>
                      <a:pt x="17" y="1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00" name="Freeform 2351"/>
              <p:cNvSpPr/>
              <p:nvPr/>
            </p:nvSpPr>
            <p:spPr>
              <a:xfrm>
                <a:off x="8280379" y="2433649"/>
                <a:ext cx="142876" cy="55563"/>
              </a:xfrm>
              <a:custGeom>
                <a:avLst/>
                <a:gdLst>
                  <a:gd name="txL" fmla="*/ 0 w 38"/>
                  <a:gd name="txT" fmla="*/ 0 h 15"/>
                  <a:gd name="txR" fmla="*/ 38 w 38"/>
                  <a:gd name="txB" fmla="*/ 15 h 15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38" h="15">
                    <a:moveTo>
                      <a:pt x="0" y="14"/>
                    </a:moveTo>
                    <a:cubicBezTo>
                      <a:pt x="6" y="13"/>
                      <a:pt x="14" y="13"/>
                      <a:pt x="20" y="10"/>
                    </a:cubicBezTo>
                    <a:cubicBezTo>
                      <a:pt x="24" y="9"/>
                      <a:pt x="27" y="7"/>
                      <a:pt x="29" y="5"/>
                    </a:cubicBezTo>
                    <a:cubicBezTo>
                      <a:pt x="32" y="3"/>
                      <a:pt x="35" y="1"/>
                      <a:pt x="38" y="0"/>
                    </a:cubicBezTo>
                    <a:cubicBezTo>
                      <a:pt x="35" y="4"/>
                      <a:pt x="33" y="8"/>
                      <a:pt x="30" y="12"/>
                    </a:cubicBezTo>
                    <a:cubicBezTo>
                      <a:pt x="26" y="14"/>
                      <a:pt x="20" y="15"/>
                      <a:pt x="17" y="15"/>
                    </a:cubicBezTo>
                    <a:cubicBezTo>
                      <a:pt x="11" y="15"/>
                      <a:pt x="5" y="14"/>
                      <a:pt x="0" y="1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1001" name="Picture 2352"/>
              <p:cNvPicPr>
                <a:picLocks noChangeAspect="1"/>
              </p:cNvPicPr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8102578" y="2339985"/>
                <a:ext cx="349252" cy="247652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1002" name="Picture 2353"/>
              <p:cNvPicPr>
                <a:picLocks noChangeAspect="1"/>
              </p:cNvPicPr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8161316" y="2349510"/>
                <a:ext cx="101601" cy="1793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1003" name="Freeform 2354"/>
              <p:cNvSpPr/>
              <p:nvPr/>
            </p:nvSpPr>
            <p:spPr>
              <a:xfrm>
                <a:off x="8245454" y="2362211"/>
                <a:ext cx="123826" cy="127001"/>
              </a:xfrm>
              <a:custGeom>
                <a:avLst/>
                <a:gdLst>
                  <a:gd name="txL" fmla="*/ 0 w 33"/>
                  <a:gd name="txT" fmla="*/ 0 h 34"/>
                  <a:gd name="txR" fmla="*/ 33 w 33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34">
                    <a:moveTo>
                      <a:pt x="11" y="16"/>
                    </a:moveTo>
                    <a:cubicBezTo>
                      <a:pt x="10" y="19"/>
                      <a:pt x="7" y="25"/>
                      <a:pt x="6" y="28"/>
                    </a:cubicBezTo>
                    <a:cubicBezTo>
                      <a:pt x="4" y="30"/>
                      <a:pt x="0" y="34"/>
                      <a:pt x="0" y="34"/>
                    </a:cubicBezTo>
                    <a:cubicBezTo>
                      <a:pt x="3" y="30"/>
                      <a:pt x="4" y="26"/>
                      <a:pt x="5" y="22"/>
                    </a:cubicBezTo>
                    <a:cubicBezTo>
                      <a:pt x="6" y="18"/>
                      <a:pt x="6" y="13"/>
                      <a:pt x="8" y="9"/>
                    </a:cubicBezTo>
                    <a:cubicBezTo>
                      <a:pt x="9" y="4"/>
                      <a:pt x="13" y="2"/>
                      <a:pt x="17" y="0"/>
                    </a:cubicBezTo>
                    <a:cubicBezTo>
                      <a:pt x="17" y="0"/>
                      <a:pt x="18" y="0"/>
                      <a:pt x="19" y="0"/>
                    </a:cubicBezTo>
                    <a:cubicBezTo>
                      <a:pt x="23" y="1"/>
                      <a:pt x="28" y="2"/>
                      <a:pt x="33" y="4"/>
                    </a:cubicBezTo>
                    <a:cubicBezTo>
                      <a:pt x="30" y="4"/>
                      <a:pt x="28" y="4"/>
                      <a:pt x="26" y="4"/>
                    </a:cubicBezTo>
                    <a:cubicBezTo>
                      <a:pt x="17" y="7"/>
                      <a:pt x="12" y="12"/>
                      <a:pt x="11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04" name="Freeform 2355"/>
              <p:cNvSpPr/>
              <p:nvPr/>
            </p:nvSpPr>
            <p:spPr>
              <a:xfrm>
                <a:off x="8181953" y="2392373"/>
                <a:ext cx="244476" cy="134938"/>
              </a:xfrm>
              <a:custGeom>
                <a:avLst/>
                <a:gdLst>
                  <a:gd name="txL" fmla="*/ 0 w 65"/>
                  <a:gd name="txT" fmla="*/ 0 h 36"/>
                  <a:gd name="txR" fmla="*/ 65 w 65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36">
                    <a:moveTo>
                      <a:pt x="32" y="3"/>
                    </a:moveTo>
                    <a:cubicBezTo>
                      <a:pt x="31" y="4"/>
                      <a:pt x="30" y="5"/>
                      <a:pt x="30" y="6"/>
                    </a:cubicBezTo>
                    <a:cubicBezTo>
                      <a:pt x="28" y="9"/>
                      <a:pt x="27" y="12"/>
                      <a:pt x="26" y="14"/>
                    </a:cubicBezTo>
                    <a:cubicBezTo>
                      <a:pt x="25" y="16"/>
                      <a:pt x="25" y="17"/>
                      <a:pt x="24" y="19"/>
                    </a:cubicBezTo>
                    <a:cubicBezTo>
                      <a:pt x="24" y="19"/>
                      <a:pt x="24" y="20"/>
                      <a:pt x="23" y="21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4"/>
                      <a:pt x="22" y="24"/>
                      <a:pt x="21" y="25"/>
                    </a:cubicBezTo>
                    <a:cubicBezTo>
                      <a:pt x="22" y="24"/>
                      <a:pt x="23" y="23"/>
                      <a:pt x="24" y="23"/>
                    </a:cubicBezTo>
                    <a:cubicBezTo>
                      <a:pt x="25" y="22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7" y="19"/>
                    </a:cubicBezTo>
                    <a:cubicBezTo>
                      <a:pt x="29" y="18"/>
                      <a:pt x="30" y="17"/>
                      <a:pt x="31" y="16"/>
                    </a:cubicBezTo>
                    <a:cubicBezTo>
                      <a:pt x="32" y="16"/>
                      <a:pt x="33" y="15"/>
                      <a:pt x="34" y="14"/>
                    </a:cubicBezTo>
                    <a:cubicBezTo>
                      <a:pt x="35" y="13"/>
                      <a:pt x="36" y="12"/>
                      <a:pt x="37" y="11"/>
                    </a:cubicBezTo>
                    <a:cubicBezTo>
                      <a:pt x="37" y="10"/>
                      <a:pt x="38" y="10"/>
                      <a:pt x="39" y="9"/>
                    </a:cubicBezTo>
                    <a:cubicBezTo>
                      <a:pt x="39" y="9"/>
                      <a:pt x="40" y="8"/>
                      <a:pt x="41" y="8"/>
                    </a:cubicBezTo>
                    <a:cubicBezTo>
                      <a:pt x="42" y="6"/>
                      <a:pt x="43" y="5"/>
                      <a:pt x="45" y="4"/>
                    </a:cubicBezTo>
                    <a:cubicBezTo>
                      <a:pt x="46" y="4"/>
                      <a:pt x="47" y="4"/>
                      <a:pt x="47" y="3"/>
                    </a:cubicBezTo>
                    <a:cubicBezTo>
                      <a:pt x="48" y="3"/>
                      <a:pt x="49" y="3"/>
                      <a:pt x="50" y="3"/>
                    </a:cubicBezTo>
                    <a:cubicBezTo>
                      <a:pt x="48" y="3"/>
                      <a:pt x="47" y="4"/>
                      <a:pt x="45" y="5"/>
                    </a:cubicBezTo>
                    <a:cubicBezTo>
                      <a:pt x="44" y="6"/>
                      <a:pt x="43" y="7"/>
                      <a:pt x="41" y="8"/>
                    </a:cubicBezTo>
                    <a:cubicBezTo>
                      <a:pt x="41" y="9"/>
                      <a:pt x="40" y="9"/>
                      <a:pt x="39" y="10"/>
                    </a:cubicBezTo>
                    <a:cubicBezTo>
                      <a:pt x="39" y="10"/>
                      <a:pt x="38" y="11"/>
                      <a:pt x="37" y="12"/>
                    </a:cubicBezTo>
                    <a:cubicBezTo>
                      <a:pt x="37" y="12"/>
                      <a:pt x="37" y="12"/>
                      <a:pt x="37" y="13"/>
                    </a:cubicBezTo>
                    <a:cubicBezTo>
                      <a:pt x="40" y="11"/>
                      <a:pt x="44" y="9"/>
                      <a:pt x="47" y="8"/>
                    </a:cubicBezTo>
                    <a:cubicBezTo>
                      <a:pt x="50" y="7"/>
                      <a:pt x="53" y="6"/>
                      <a:pt x="56" y="5"/>
                    </a:cubicBezTo>
                    <a:cubicBezTo>
                      <a:pt x="58" y="5"/>
                      <a:pt x="59" y="5"/>
                      <a:pt x="61" y="5"/>
                    </a:cubicBezTo>
                    <a:cubicBezTo>
                      <a:pt x="62" y="5"/>
                      <a:pt x="64" y="5"/>
                      <a:pt x="65" y="5"/>
                    </a:cubicBezTo>
                    <a:cubicBezTo>
                      <a:pt x="64" y="5"/>
                      <a:pt x="64" y="5"/>
                      <a:pt x="63" y="5"/>
                    </a:cubicBezTo>
                    <a:cubicBezTo>
                      <a:pt x="62" y="5"/>
                      <a:pt x="61" y="6"/>
                      <a:pt x="61" y="6"/>
                    </a:cubicBezTo>
                    <a:cubicBezTo>
                      <a:pt x="59" y="6"/>
                      <a:pt x="58" y="6"/>
                      <a:pt x="56" y="7"/>
                    </a:cubicBezTo>
                    <a:cubicBezTo>
                      <a:pt x="53" y="8"/>
                      <a:pt x="51" y="8"/>
                      <a:pt x="48" y="9"/>
                    </a:cubicBezTo>
                    <a:cubicBezTo>
                      <a:pt x="42" y="11"/>
                      <a:pt x="37" y="14"/>
                      <a:pt x="32" y="18"/>
                    </a:cubicBezTo>
                    <a:cubicBezTo>
                      <a:pt x="31" y="19"/>
                      <a:pt x="30" y="20"/>
                      <a:pt x="28" y="21"/>
                    </a:cubicBezTo>
                    <a:cubicBezTo>
                      <a:pt x="28" y="21"/>
                      <a:pt x="27" y="22"/>
                      <a:pt x="27" y="22"/>
                    </a:cubicBezTo>
                    <a:cubicBezTo>
                      <a:pt x="26" y="23"/>
                      <a:pt x="26" y="23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6" y="24"/>
                      <a:pt x="27" y="23"/>
                      <a:pt x="28" y="23"/>
                    </a:cubicBezTo>
                    <a:cubicBezTo>
                      <a:pt x="29" y="23"/>
                      <a:pt x="29" y="23"/>
                      <a:pt x="30" y="23"/>
                    </a:cubicBezTo>
                    <a:cubicBezTo>
                      <a:pt x="34" y="23"/>
                      <a:pt x="37" y="23"/>
                      <a:pt x="40" y="23"/>
                    </a:cubicBezTo>
                    <a:cubicBezTo>
                      <a:pt x="41" y="22"/>
                      <a:pt x="42" y="22"/>
                      <a:pt x="43" y="22"/>
                    </a:cubicBezTo>
                    <a:cubicBezTo>
                      <a:pt x="43" y="22"/>
                      <a:pt x="44" y="21"/>
                      <a:pt x="45" y="21"/>
                    </a:cubicBezTo>
                    <a:cubicBezTo>
                      <a:pt x="47" y="21"/>
                      <a:pt x="48" y="20"/>
                      <a:pt x="50" y="19"/>
                    </a:cubicBezTo>
                    <a:cubicBezTo>
                      <a:pt x="51" y="18"/>
                      <a:pt x="52" y="17"/>
                      <a:pt x="54" y="17"/>
                    </a:cubicBezTo>
                    <a:cubicBezTo>
                      <a:pt x="55" y="16"/>
                      <a:pt x="57" y="15"/>
                      <a:pt x="58" y="14"/>
                    </a:cubicBezTo>
                    <a:cubicBezTo>
                      <a:pt x="57" y="15"/>
                      <a:pt x="55" y="16"/>
                      <a:pt x="54" y="17"/>
                    </a:cubicBezTo>
                    <a:cubicBezTo>
                      <a:pt x="53" y="18"/>
                      <a:pt x="51" y="19"/>
                      <a:pt x="50" y="19"/>
                    </a:cubicBezTo>
                    <a:cubicBezTo>
                      <a:pt x="48" y="20"/>
                      <a:pt x="47" y="21"/>
                      <a:pt x="45" y="22"/>
                    </a:cubicBezTo>
                    <a:cubicBezTo>
                      <a:pt x="45" y="22"/>
                      <a:pt x="44" y="22"/>
                      <a:pt x="43" y="23"/>
                    </a:cubicBezTo>
                    <a:cubicBezTo>
                      <a:pt x="42" y="23"/>
                      <a:pt x="41" y="23"/>
                      <a:pt x="40" y="23"/>
                    </a:cubicBezTo>
                    <a:cubicBezTo>
                      <a:pt x="37" y="24"/>
                      <a:pt x="34" y="24"/>
                      <a:pt x="30" y="24"/>
                    </a:cubicBezTo>
                    <a:cubicBezTo>
                      <a:pt x="29" y="24"/>
                      <a:pt x="27" y="24"/>
                      <a:pt x="26" y="25"/>
                    </a:cubicBezTo>
                    <a:cubicBezTo>
                      <a:pt x="25" y="25"/>
                      <a:pt x="24" y="25"/>
                      <a:pt x="23" y="26"/>
                    </a:cubicBezTo>
                    <a:cubicBezTo>
                      <a:pt x="23" y="26"/>
                      <a:pt x="23" y="26"/>
                      <a:pt x="22" y="26"/>
                    </a:cubicBezTo>
                    <a:cubicBezTo>
                      <a:pt x="21" y="27"/>
                      <a:pt x="19" y="28"/>
                      <a:pt x="18" y="29"/>
                    </a:cubicBezTo>
                    <a:cubicBezTo>
                      <a:pt x="17" y="30"/>
                      <a:pt x="15" y="31"/>
                      <a:pt x="14" y="31"/>
                    </a:cubicBezTo>
                    <a:cubicBezTo>
                      <a:pt x="14" y="31"/>
                      <a:pt x="14" y="31"/>
                      <a:pt x="15" y="32"/>
                    </a:cubicBezTo>
                    <a:cubicBezTo>
                      <a:pt x="15" y="32"/>
                      <a:pt x="16" y="32"/>
                      <a:pt x="17" y="32"/>
                    </a:cubicBezTo>
                    <a:cubicBezTo>
                      <a:pt x="17" y="33"/>
                      <a:pt x="18" y="33"/>
                      <a:pt x="18" y="33"/>
                    </a:cubicBezTo>
                    <a:cubicBezTo>
                      <a:pt x="20" y="34"/>
                      <a:pt x="21" y="34"/>
                      <a:pt x="22" y="34"/>
                    </a:cubicBezTo>
                    <a:cubicBezTo>
                      <a:pt x="24" y="35"/>
                      <a:pt x="25" y="35"/>
                      <a:pt x="26" y="35"/>
                    </a:cubicBezTo>
                    <a:cubicBezTo>
                      <a:pt x="29" y="35"/>
                      <a:pt x="32" y="35"/>
                      <a:pt x="34" y="35"/>
                    </a:cubicBezTo>
                    <a:cubicBezTo>
                      <a:pt x="36" y="35"/>
                      <a:pt x="37" y="34"/>
                      <a:pt x="38" y="34"/>
                    </a:cubicBezTo>
                    <a:cubicBezTo>
                      <a:pt x="40" y="34"/>
                      <a:pt x="41" y="33"/>
                      <a:pt x="42" y="33"/>
                    </a:cubicBezTo>
                    <a:cubicBezTo>
                      <a:pt x="41" y="33"/>
                      <a:pt x="40" y="34"/>
                      <a:pt x="39" y="34"/>
                    </a:cubicBezTo>
                    <a:cubicBezTo>
                      <a:pt x="37" y="35"/>
                      <a:pt x="36" y="35"/>
                      <a:pt x="35" y="35"/>
                    </a:cubicBezTo>
                    <a:cubicBezTo>
                      <a:pt x="32" y="36"/>
                      <a:pt x="29" y="36"/>
                      <a:pt x="26" y="36"/>
                    </a:cubicBezTo>
                    <a:cubicBezTo>
                      <a:pt x="25" y="36"/>
                      <a:pt x="23" y="35"/>
                      <a:pt x="22" y="35"/>
                    </a:cubicBezTo>
                    <a:cubicBezTo>
                      <a:pt x="21" y="35"/>
                      <a:pt x="19" y="35"/>
                      <a:pt x="18" y="34"/>
                    </a:cubicBezTo>
                    <a:cubicBezTo>
                      <a:pt x="18" y="34"/>
                      <a:pt x="17" y="34"/>
                      <a:pt x="17" y="34"/>
                    </a:cubicBezTo>
                    <a:cubicBezTo>
                      <a:pt x="17" y="34"/>
                      <a:pt x="16" y="33"/>
                      <a:pt x="16" y="33"/>
                    </a:cubicBezTo>
                    <a:cubicBezTo>
                      <a:pt x="16" y="33"/>
                      <a:pt x="15" y="33"/>
                      <a:pt x="14" y="33"/>
                    </a:cubicBezTo>
                    <a:cubicBezTo>
                      <a:pt x="14" y="32"/>
                      <a:pt x="13" y="32"/>
                      <a:pt x="12" y="32"/>
                    </a:cubicBezTo>
                    <a:cubicBezTo>
                      <a:pt x="11" y="32"/>
                      <a:pt x="10" y="33"/>
                      <a:pt x="9" y="33"/>
                    </a:cubicBezTo>
                    <a:cubicBezTo>
                      <a:pt x="8" y="33"/>
                      <a:pt x="7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3" y="34"/>
                      <a:pt x="2" y="35"/>
                      <a:pt x="0" y="35"/>
                    </a:cubicBezTo>
                    <a:cubicBezTo>
                      <a:pt x="1" y="35"/>
                      <a:pt x="2" y="34"/>
                      <a:pt x="2" y="34"/>
                    </a:cubicBezTo>
                    <a:cubicBezTo>
                      <a:pt x="3" y="34"/>
                      <a:pt x="4" y="34"/>
                      <a:pt x="5" y="33"/>
                    </a:cubicBezTo>
                    <a:cubicBezTo>
                      <a:pt x="6" y="33"/>
                      <a:pt x="7" y="33"/>
                      <a:pt x="8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8" y="32"/>
                      <a:pt x="9" y="32"/>
                      <a:pt x="9" y="31"/>
                    </a:cubicBezTo>
                    <a:cubicBezTo>
                      <a:pt x="9" y="31"/>
                      <a:pt x="9" y="31"/>
                      <a:pt x="10" y="31"/>
                    </a:cubicBezTo>
                    <a:cubicBezTo>
                      <a:pt x="10" y="31"/>
                      <a:pt x="10" y="30"/>
                      <a:pt x="10" y="30"/>
                    </a:cubicBezTo>
                    <a:cubicBezTo>
                      <a:pt x="11" y="30"/>
                      <a:pt x="11" y="29"/>
                      <a:pt x="12" y="29"/>
                    </a:cubicBezTo>
                    <a:cubicBezTo>
                      <a:pt x="14" y="27"/>
                      <a:pt x="15" y="24"/>
                      <a:pt x="16" y="22"/>
                    </a:cubicBezTo>
                    <a:cubicBezTo>
                      <a:pt x="17" y="21"/>
                      <a:pt x="17" y="21"/>
                      <a:pt x="17" y="20"/>
                    </a:cubicBezTo>
                    <a:cubicBezTo>
                      <a:pt x="18" y="19"/>
                      <a:pt x="18" y="19"/>
                      <a:pt x="18" y="18"/>
                    </a:cubicBezTo>
                    <a:cubicBezTo>
                      <a:pt x="18" y="17"/>
                      <a:pt x="18" y="16"/>
                      <a:pt x="19" y="14"/>
                    </a:cubicBezTo>
                    <a:cubicBezTo>
                      <a:pt x="19" y="11"/>
                      <a:pt x="18" y="9"/>
                      <a:pt x="18" y="6"/>
                    </a:cubicBezTo>
                    <a:cubicBezTo>
                      <a:pt x="18" y="7"/>
                      <a:pt x="18" y="9"/>
                      <a:pt x="18" y="10"/>
                    </a:cubicBezTo>
                    <a:cubicBezTo>
                      <a:pt x="19" y="11"/>
                      <a:pt x="19" y="13"/>
                      <a:pt x="19" y="14"/>
                    </a:cubicBezTo>
                    <a:cubicBezTo>
                      <a:pt x="19" y="16"/>
                      <a:pt x="19" y="17"/>
                      <a:pt x="19" y="18"/>
                    </a:cubicBezTo>
                    <a:cubicBezTo>
                      <a:pt x="18" y="19"/>
                      <a:pt x="18" y="20"/>
                      <a:pt x="18" y="20"/>
                    </a:cubicBezTo>
                    <a:cubicBezTo>
                      <a:pt x="18" y="21"/>
                      <a:pt x="17" y="22"/>
                      <a:pt x="17" y="22"/>
                    </a:cubicBezTo>
                    <a:cubicBezTo>
                      <a:pt x="16" y="23"/>
                      <a:pt x="16" y="25"/>
                      <a:pt x="15" y="26"/>
                    </a:cubicBezTo>
                    <a:cubicBezTo>
                      <a:pt x="14" y="27"/>
                      <a:pt x="13" y="28"/>
                      <a:pt x="13" y="29"/>
                    </a:cubicBezTo>
                    <a:cubicBezTo>
                      <a:pt x="12" y="30"/>
                      <a:pt x="12" y="30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3" y="30"/>
                      <a:pt x="15" y="29"/>
                      <a:pt x="17" y="28"/>
                    </a:cubicBezTo>
                    <a:cubicBezTo>
                      <a:pt x="17" y="28"/>
                      <a:pt x="18" y="27"/>
                      <a:pt x="18" y="27"/>
                    </a:cubicBezTo>
                    <a:cubicBezTo>
                      <a:pt x="19" y="27"/>
                      <a:pt x="19" y="26"/>
                      <a:pt x="19" y="26"/>
                    </a:cubicBezTo>
                    <a:cubicBezTo>
                      <a:pt x="20" y="25"/>
                      <a:pt x="21" y="24"/>
                      <a:pt x="21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1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3" y="20"/>
                      <a:pt x="23" y="19"/>
                      <a:pt x="23" y="18"/>
                    </a:cubicBezTo>
                    <a:cubicBezTo>
                      <a:pt x="24" y="17"/>
                      <a:pt x="24" y="15"/>
                      <a:pt x="25" y="14"/>
                    </a:cubicBezTo>
                    <a:cubicBezTo>
                      <a:pt x="26" y="11"/>
                      <a:pt x="27" y="8"/>
                      <a:pt x="29" y="6"/>
                    </a:cubicBezTo>
                    <a:cubicBezTo>
                      <a:pt x="29" y="5"/>
                      <a:pt x="30" y="3"/>
                      <a:pt x="31" y="2"/>
                    </a:cubicBezTo>
                    <a:cubicBezTo>
                      <a:pt x="33" y="1"/>
                      <a:pt x="34" y="0"/>
                      <a:pt x="35" y="0"/>
                    </a:cubicBezTo>
                    <a:cubicBezTo>
                      <a:pt x="34" y="1"/>
                      <a:pt x="33" y="2"/>
                      <a:pt x="32" y="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05" name="Freeform 2356"/>
              <p:cNvSpPr/>
              <p:nvPr/>
            </p:nvSpPr>
            <p:spPr>
              <a:xfrm>
                <a:off x="8107340" y="2433649"/>
                <a:ext cx="30163" cy="41275"/>
              </a:xfrm>
              <a:custGeom>
                <a:avLst/>
                <a:gdLst>
                  <a:gd name="txL" fmla="*/ 0 w 8"/>
                  <a:gd name="txT" fmla="*/ 0 h 11"/>
                  <a:gd name="txR" fmla="*/ 8 w 8"/>
                  <a:gd name="txB" fmla="*/ 11 h 1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" h="11">
                    <a:moveTo>
                      <a:pt x="7" y="2"/>
                    </a:moveTo>
                    <a:cubicBezTo>
                      <a:pt x="6" y="2"/>
                      <a:pt x="5" y="1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5"/>
                      <a:pt x="0" y="7"/>
                      <a:pt x="1" y="8"/>
                    </a:cubicBezTo>
                    <a:cubicBezTo>
                      <a:pt x="3" y="9"/>
                      <a:pt x="5" y="9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7" y="9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7" y="7"/>
                      <a:pt x="8" y="6"/>
                      <a:pt x="8" y="5"/>
                    </a:cubicBezTo>
                    <a:cubicBezTo>
                      <a:pt x="8" y="4"/>
                      <a:pt x="7" y="3"/>
                      <a:pt x="7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06" name="Freeform 2357"/>
              <p:cNvSpPr/>
              <p:nvPr/>
            </p:nvSpPr>
            <p:spPr>
              <a:xfrm>
                <a:off x="11063283" y="3000390"/>
                <a:ext cx="187326" cy="255589"/>
              </a:xfrm>
              <a:custGeom>
                <a:avLst/>
                <a:gdLst>
                  <a:gd name="txL" fmla="*/ 0 w 50"/>
                  <a:gd name="txT" fmla="*/ 0 h 68"/>
                  <a:gd name="txR" fmla="*/ 50 w 50"/>
                  <a:gd name="txB" fmla="*/ 68 h 6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68">
                    <a:moveTo>
                      <a:pt x="4" y="43"/>
                    </a:moveTo>
                    <a:cubicBezTo>
                      <a:pt x="9" y="50"/>
                      <a:pt x="16" y="53"/>
                      <a:pt x="25" y="56"/>
                    </a:cubicBezTo>
                    <a:cubicBezTo>
                      <a:pt x="30" y="57"/>
                      <a:pt x="40" y="59"/>
                      <a:pt x="44" y="64"/>
                    </a:cubicBezTo>
                    <a:cubicBezTo>
                      <a:pt x="46" y="65"/>
                      <a:pt x="48" y="67"/>
                      <a:pt x="49" y="68"/>
                    </a:cubicBezTo>
                    <a:cubicBezTo>
                      <a:pt x="48" y="66"/>
                      <a:pt x="48" y="61"/>
                      <a:pt x="49" y="56"/>
                    </a:cubicBezTo>
                    <a:cubicBezTo>
                      <a:pt x="49" y="51"/>
                      <a:pt x="50" y="47"/>
                      <a:pt x="50" y="43"/>
                    </a:cubicBezTo>
                    <a:cubicBezTo>
                      <a:pt x="50" y="31"/>
                      <a:pt x="49" y="20"/>
                      <a:pt x="40" y="12"/>
                    </a:cubicBezTo>
                    <a:cubicBezTo>
                      <a:pt x="35" y="8"/>
                      <a:pt x="30" y="6"/>
                      <a:pt x="24" y="6"/>
                    </a:cubicBezTo>
                    <a:cubicBezTo>
                      <a:pt x="19" y="6"/>
                      <a:pt x="14" y="8"/>
                      <a:pt x="9" y="12"/>
                    </a:cubicBezTo>
                    <a:cubicBezTo>
                      <a:pt x="7" y="8"/>
                      <a:pt x="6" y="4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4" y="3"/>
                      <a:pt x="6" y="8"/>
                      <a:pt x="8" y="12"/>
                    </a:cubicBezTo>
                    <a:cubicBezTo>
                      <a:pt x="7" y="13"/>
                      <a:pt x="6" y="14"/>
                      <a:pt x="5" y="15"/>
                    </a:cubicBezTo>
                    <a:cubicBezTo>
                      <a:pt x="2" y="19"/>
                      <a:pt x="0" y="24"/>
                      <a:pt x="0" y="29"/>
                    </a:cubicBezTo>
                    <a:cubicBezTo>
                      <a:pt x="0" y="34"/>
                      <a:pt x="1" y="39"/>
                      <a:pt x="4" y="43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07" name="Freeform 2358"/>
              <p:cNvSpPr/>
              <p:nvPr/>
            </p:nvSpPr>
            <p:spPr>
              <a:xfrm>
                <a:off x="11074396" y="3206766"/>
                <a:ext cx="160338" cy="252414"/>
              </a:xfrm>
              <a:custGeom>
                <a:avLst/>
                <a:gdLst>
                  <a:gd name="txL" fmla="*/ 0 w 43"/>
                  <a:gd name="txT" fmla="*/ 0 h 67"/>
                  <a:gd name="txR" fmla="*/ 43 w 43"/>
                  <a:gd name="txB" fmla="*/ 67 h 6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3" h="67">
                    <a:moveTo>
                      <a:pt x="2" y="38"/>
                    </a:moveTo>
                    <a:cubicBezTo>
                      <a:pt x="4" y="46"/>
                      <a:pt x="10" y="51"/>
                      <a:pt x="17" y="54"/>
                    </a:cubicBezTo>
                    <a:cubicBezTo>
                      <a:pt x="22" y="57"/>
                      <a:pt x="30" y="59"/>
                      <a:pt x="34" y="63"/>
                    </a:cubicBezTo>
                    <a:cubicBezTo>
                      <a:pt x="35" y="64"/>
                      <a:pt x="37" y="65"/>
                      <a:pt x="38" y="67"/>
                    </a:cubicBezTo>
                    <a:cubicBezTo>
                      <a:pt x="36" y="62"/>
                      <a:pt x="39" y="52"/>
                      <a:pt x="41" y="47"/>
                    </a:cubicBezTo>
                    <a:cubicBezTo>
                      <a:pt x="42" y="43"/>
                      <a:pt x="43" y="38"/>
                      <a:pt x="43" y="34"/>
                    </a:cubicBezTo>
                    <a:cubicBezTo>
                      <a:pt x="43" y="30"/>
                      <a:pt x="42" y="26"/>
                      <a:pt x="40" y="23"/>
                    </a:cubicBezTo>
                    <a:cubicBezTo>
                      <a:pt x="37" y="19"/>
                      <a:pt x="34" y="16"/>
                      <a:pt x="30" y="14"/>
                    </a:cubicBezTo>
                    <a:cubicBezTo>
                      <a:pt x="26" y="12"/>
                      <a:pt x="21" y="11"/>
                      <a:pt x="16" y="11"/>
                    </a:cubicBezTo>
                    <a:cubicBezTo>
                      <a:pt x="16" y="7"/>
                      <a:pt x="17" y="4"/>
                      <a:pt x="20" y="0"/>
                    </a:cubicBezTo>
                    <a:cubicBezTo>
                      <a:pt x="19" y="0"/>
                      <a:pt x="19" y="0"/>
                      <a:pt x="18" y="0"/>
                    </a:cubicBezTo>
                    <a:cubicBezTo>
                      <a:pt x="17" y="2"/>
                      <a:pt x="15" y="7"/>
                      <a:pt x="16" y="11"/>
                    </a:cubicBezTo>
                    <a:cubicBezTo>
                      <a:pt x="14" y="11"/>
                      <a:pt x="13" y="12"/>
                      <a:pt x="12" y="12"/>
                    </a:cubicBezTo>
                    <a:cubicBezTo>
                      <a:pt x="8" y="14"/>
                      <a:pt x="4" y="18"/>
                      <a:pt x="2" y="23"/>
                    </a:cubicBezTo>
                    <a:cubicBezTo>
                      <a:pt x="1" y="27"/>
                      <a:pt x="0" y="33"/>
                      <a:pt x="2" y="3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08" name="Freeform 2359"/>
              <p:cNvSpPr/>
              <p:nvPr/>
            </p:nvSpPr>
            <p:spPr>
              <a:xfrm>
                <a:off x="10772769" y="2974990"/>
                <a:ext cx="282577" cy="442916"/>
              </a:xfrm>
              <a:custGeom>
                <a:avLst/>
                <a:gdLst>
                  <a:gd name="txL" fmla="*/ 0 w 75"/>
                  <a:gd name="txT" fmla="*/ 0 h 118"/>
                  <a:gd name="txR" fmla="*/ 75 w 75"/>
                  <a:gd name="txB" fmla="*/ 118 h 1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5" h="118">
                    <a:moveTo>
                      <a:pt x="1" y="67"/>
                    </a:moveTo>
                    <a:cubicBezTo>
                      <a:pt x="5" y="82"/>
                      <a:pt x="16" y="92"/>
                      <a:pt x="28" y="98"/>
                    </a:cubicBezTo>
                    <a:cubicBezTo>
                      <a:pt x="37" y="103"/>
                      <a:pt x="51" y="106"/>
                      <a:pt x="58" y="113"/>
                    </a:cubicBezTo>
                    <a:cubicBezTo>
                      <a:pt x="66" y="118"/>
                      <a:pt x="66" y="118"/>
                      <a:pt x="66" y="118"/>
                    </a:cubicBezTo>
                    <a:cubicBezTo>
                      <a:pt x="64" y="115"/>
                      <a:pt x="64" y="109"/>
                      <a:pt x="66" y="103"/>
                    </a:cubicBezTo>
                    <a:cubicBezTo>
                      <a:pt x="67" y="96"/>
                      <a:pt x="69" y="90"/>
                      <a:pt x="71" y="86"/>
                    </a:cubicBezTo>
                    <a:cubicBezTo>
                      <a:pt x="73" y="78"/>
                      <a:pt x="75" y="71"/>
                      <a:pt x="75" y="63"/>
                    </a:cubicBezTo>
                    <a:cubicBezTo>
                      <a:pt x="75" y="61"/>
                      <a:pt x="75" y="59"/>
                      <a:pt x="75" y="57"/>
                    </a:cubicBezTo>
                    <a:cubicBezTo>
                      <a:pt x="75" y="57"/>
                      <a:pt x="75" y="56"/>
                      <a:pt x="75" y="55"/>
                    </a:cubicBezTo>
                    <a:cubicBezTo>
                      <a:pt x="75" y="53"/>
                      <a:pt x="75" y="53"/>
                      <a:pt x="75" y="53"/>
                    </a:cubicBezTo>
                    <a:cubicBezTo>
                      <a:pt x="75" y="53"/>
                      <a:pt x="75" y="53"/>
                      <a:pt x="75" y="52"/>
                    </a:cubicBezTo>
                    <a:cubicBezTo>
                      <a:pt x="74" y="48"/>
                      <a:pt x="73" y="46"/>
                      <a:pt x="72" y="43"/>
                    </a:cubicBezTo>
                    <a:cubicBezTo>
                      <a:pt x="71" y="41"/>
                      <a:pt x="70" y="39"/>
                      <a:pt x="69" y="37"/>
                    </a:cubicBezTo>
                    <a:cubicBezTo>
                      <a:pt x="66" y="33"/>
                      <a:pt x="63" y="30"/>
                      <a:pt x="59" y="28"/>
                    </a:cubicBezTo>
                    <a:cubicBezTo>
                      <a:pt x="56" y="26"/>
                      <a:pt x="52" y="24"/>
                      <a:pt x="48" y="23"/>
                    </a:cubicBezTo>
                    <a:cubicBezTo>
                      <a:pt x="40" y="21"/>
                      <a:pt x="32" y="20"/>
                      <a:pt x="23" y="23"/>
                    </a:cubicBezTo>
                    <a:cubicBezTo>
                      <a:pt x="22" y="19"/>
                      <a:pt x="22" y="15"/>
                      <a:pt x="23" y="12"/>
                    </a:cubicBezTo>
                    <a:cubicBezTo>
                      <a:pt x="23" y="8"/>
                      <a:pt x="25" y="4"/>
                      <a:pt x="27" y="2"/>
                    </a:cubicBezTo>
                    <a:cubicBezTo>
                      <a:pt x="27" y="1"/>
                      <a:pt x="26" y="1"/>
                      <a:pt x="25" y="0"/>
                    </a:cubicBezTo>
                    <a:cubicBezTo>
                      <a:pt x="23" y="2"/>
                      <a:pt x="22" y="6"/>
                      <a:pt x="21" y="10"/>
                    </a:cubicBezTo>
                    <a:cubicBezTo>
                      <a:pt x="21" y="12"/>
                      <a:pt x="21" y="14"/>
                      <a:pt x="21" y="16"/>
                    </a:cubicBezTo>
                    <a:cubicBezTo>
                      <a:pt x="21" y="19"/>
                      <a:pt x="21" y="21"/>
                      <a:pt x="21" y="23"/>
                    </a:cubicBezTo>
                    <a:cubicBezTo>
                      <a:pt x="19" y="24"/>
                      <a:pt x="17" y="25"/>
                      <a:pt x="16" y="26"/>
                    </a:cubicBezTo>
                    <a:cubicBezTo>
                      <a:pt x="8" y="30"/>
                      <a:pt x="4" y="38"/>
                      <a:pt x="2" y="46"/>
                    </a:cubicBezTo>
                    <a:cubicBezTo>
                      <a:pt x="0" y="50"/>
                      <a:pt x="0" y="54"/>
                      <a:pt x="0" y="57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63"/>
                      <a:pt x="1" y="65"/>
                      <a:pt x="1" y="67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09" name="Freeform 2360"/>
              <p:cNvSpPr/>
              <p:nvPr/>
            </p:nvSpPr>
            <p:spPr>
              <a:xfrm>
                <a:off x="8731232" y="2554299"/>
                <a:ext cx="63500" cy="88901"/>
              </a:xfrm>
              <a:custGeom>
                <a:avLst/>
                <a:gdLst>
                  <a:gd name="txL" fmla="*/ 0 w 17"/>
                  <a:gd name="txT" fmla="*/ 0 h 24"/>
                  <a:gd name="txR" fmla="*/ 17 w 17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24">
                    <a:moveTo>
                      <a:pt x="1" y="18"/>
                    </a:moveTo>
                    <a:cubicBezTo>
                      <a:pt x="3" y="20"/>
                      <a:pt x="4" y="20"/>
                      <a:pt x="6" y="21"/>
                    </a:cubicBezTo>
                    <a:cubicBezTo>
                      <a:pt x="7" y="22"/>
                      <a:pt x="9" y="22"/>
                      <a:pt x="11" y="22"/>
                    </a:cubicBezTo>
                    <a:cubicBezTo>
                      <a:pt x="12" y="22"/>
                      <a:pt x="15" y="24"/>
                      <a:pt x="15" y="24"/>
                    </a:cubicBezTo>
                    <a:cubicBezTo>
                      <a:pt x="14" y="21"/>
                      <a:pt x="16" y="19"/>
                      <a:pt x="16" y="17"/>
                    </a:cubicBezTo>
                    <a:cubicBezTo>
                      <a:pt x="17" y="14"/>
                      <a:pt x="16" y="10"/>
                      <a:pt x="14" y="8"/>
                    </a:cubicBezTo>
                    <a:cubicBezTo>
                      <a:pt x="12" y="5"/>
                      <a:pt x="8" y="5"/>
                      <a:pt x="4" y="6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4" y="2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3" y="4"/>
                      <a:pt x="4" y="6"/>
                    </a:cubicBezTo>
                    <a:cubicBezTo>
                      <a:pt x="2" y="7"/>
                      <a:pt x="0" y="9"/>
                      <a:pt x="0" y="12"/>
                    </a:cubicBezTo>
                    <a:cubicBezTo>
                      <a:pt x="0" y="13"/>
                      <a:pt x="0" y="16"/>
                      <a:pt x="1" y="1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10" name="Freeform 2361"/>
              <p:cNvSpPr/>
              <p:nvPr/>
            </p:nvSpPr>
            <p:spPr>
              <a:xfrm>
                <a:off x="11468098" y="2921014"/>
                <a:ext cx="30163" cy="109538"/>
              </a:xfrm>
              <a:custGeom>
                <a:avLst/>
                <a:gdLst>
                  <a:gd name="txL" fmla="*/ 0 w 8"/>
                  <a:gd name="txT" fmla="*/ 0 h 29"/>
                  <a:gd name="txR" fmla="*/ 8 w 8"/>
                  <a:gd name="txB" fmla="*/ 29 h 29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8" h="29">
                    <a:moveTo>
                      <a:pt x="8" y="0"/>
                    </a:moveTo>
                    <a:cubicBezTo>
                      <a:pt x="7" y="4"/>
                      <a:pt x="4" y="9"/>
                      <a:pt x="4" y="14"/>
                    </a:cubicBezTo>
                    <a:cubicBezTo>
                      <a:pt x="4" y="17"/>
                      <a:pt x="4" y="19"/>
                      <a:pt x="4" y="22"/>
                    </a:cubicBezTo>
                    <a:cubicBezTo>
                      <a:pt x="5" y="24"/>
                      <a:pt x="6" y="26"/>
                      <a:pt x="5" y="29"/>
                    </a:cubicBezTo>
                    <a:cubicBezTo>
                      <a:pt x="3" y="26"/>
                      <a:pt x="1" y="23"/>
                      <a:pt x="0" y="20"/>
                    </a:cubicBezTo>
                    <a:cubicBezTo>
                      <a:pt x="0" y="17"/>
                      <a:pt x="1" y="12"/>
                      <a:pt x="2" y="10"/>
                    </a:cubicBezTo>
                    <a:cubicBezTo>
                      <a:pt x="4" y="7"/>
                      <a:pt x="6" y="3"/>
                      <a:pt x="8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1011" name="Picture 2362"/>
              <p:cNvPicPr>
                <a:picLocks noChangeAspect="1"/>
              </p:cNvPicPr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11420473" y="2795601"/>
                <a:ext cx="180976" cy="269877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1012" name="Picture 2363"/>
              <p:cNvPicPr>
                <a:picLocks noChangeAspect="1"/>
              </p:cNvPicPr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11485561" y="2851164"/>
                <a:ext cx="112713" cy="1016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1013" name="Freeform 2364"/>
              <p:cNvSpPr/>
              <p:nvPr/>
            </p:nvSpPr>
            <p:spPr>
              <a:xfrm>
                <a:off x="11506198" y="2898789"/>
                <a:ext cx="63500" cy="112713"/>
              </a:xfrm>
              <a:custGeom>
                <a:avLst/>
                <a:gdLst>
                  <a:gd name="txL" fmla="*/ 0 w 17"/>
                  <a:gd name="txT" fmla="*/ 0 h 30"/>
                  <a:gd name="txR" fmla="*/ 17 w 17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30">
                    <a:moveTo>
                      <a:pt x="8" y="12"/>
                    </a:moveTo>
                    <a:cubicBezTo>
                      <a:pt x="6" y="11"/>
                      <a:pt x="3" y="7"/>
                      <a:pt x="2" y="5"/>
                    </a:cubicBezTo>
                    <a:cubicBezTo>
                      <a:pt x="1" y="4"/>
                      <a:pt x="0" y="0"/>
                      <a:pt x="0" y="0"/>
                    </a:cubicBezTo>
                    <a:cubicBezTo>
                      <a:pt x="1" y="2"/>
                      <a:pt x="4" y="5"/>
                      <a:pt x="6" y="7"/>
                    </a:cubicBezTo>
                    <a:cubicBezTo>
                      <a:pt x="8" y="9"/>
                      <a:pt x="11" y="10"/>
                      <a:pt x="14" y="13"/>
                    </a:cubicBezTo>
                    <a:cubicBezTo>
                      <a:pt x="16" y="15"/>
                      <a:pt x="17" y="18"/>
                      <a:pt x="16" y="21"/>
                    </a:cubicBezTo>
                    <a:cubicBezTo>
                      <a:pt x="16" y="22"/>
                      <a:pt x="16" y="22"/>
                      <a:pt x="16" y="23"/>
                    </a:cubicBezTo>
                    <a:cubicBezTo>
                      <a:pt x="14" y="25"/>
                      <a:pt x="12" y="28"/>
                      <a:pt x="9" y="30"/>
                    </a:cubicBezTo>
                    <a:cubicBezTo>
                      <a:pt x="10" y="29"/>
                      <a:pt x="11" y="27"/>
                      <a:pt x="11" y="26"/>
                    </a:cubicBezTo>
                    <a:cubicBezTo>
                      <a:pt x="12" y="19"/>
                      <a:pt x="10" y="14"/>
                      <a:pt x="8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14" name="Freeform 2365"/>
              <p:cNvSpPr/>
              <p:nvPr/>
            </p:nvSpPr>
            <p:spPr>
              <a:xfrm>
                <a:off x="11456985" y="2846401"/>
                <a:ext cx="96838" cy="192089"/>
              </a:xfrm>
              <a:custGeom>
                <a:avLst/>
                <a:gdLst>
                  <a:gd name="txL" fmla="*/ 0 w 26"/>
                  <a:gd name="txT" fmla="*/ 0 h 51"/>
                  <a:gd name="txR" fmla="*/ 26 w 26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51">
                    <a:moveTo>
                      <a:pt x="23" y="31"/>
                    </a:moveTo>
                    <a:cubicBezTo>
                      <a:pt x="23" y="30"/>
                      <a:pt x="22" y="29"/>
                      <a:pt x="22" y="28"/>
                    </a:cubicBezTo>
                    <a:cubicBezTo>
                      <a:pt x="20" y="26"/>
                      <a:pt x="19" y="25"/>
                      <a:pt x="18" y="23"/>
                    </a:cubicBezTo>
                    <a:cubicBezTo>
                      <a:pt x="17" y="22"/>
                      <a:pt x="16" y="21"/>
                      <a:pt x="15" y="21"/>
                    </a:cubicBezTo>
                    <a:cubicBezTo>
                      <a:pt x="15" y="20"/>
                      <a:pt x="15" y="20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7"/>
                      <a:pt x="12" y="17"/>
                    </a:cubicBezTo>
                    <a:cubicBezTo>
                      <a:pt x="12" y="18"/>
                      <a:pt x="13" y="18"/>
                      <a:pt x="13" y="19"/>
                    </a:cubicBezTo>
                    <a:cubicBezTo>
                      <a:pt x="13" y="20"/>
                      <a:pt x="13" y="20"/>
                      <a:pt x="13" y="21"/>
                    </a:cubicBezTo>
                    <a:cubicBezTo>
                      <a:pt x="14" y="21"/>
                      <a:pt x="14" y="22"/>
                      <a:pt x="14" y="22"/>
                    </a:cubicBezTo>
                    <a:cubicBezTo>
                      <a:pt x="14" y="24"/>
                      <a:pt x="14" y="25"/>
                      <a:pt x="15" y="26"/>
                    </a:cubicBezTo>
                    <a:cubicBezTo>
                      <a:pt x="15" y="27"/>
                      <a:pt x="15" y="27"/>
                      <a:pt x="15" y="28"/>
                    </a:cubicBezTo>
                    <a:cubicBezTo>
                      <a:pt x="16" y="29"/>
                      <a:pt x="16" y="30"/>
                      <a:pt x="16" y="31"/>
                    </a:cubicBezTo>
                    <a:cubicBezTo>
                      <a:pt x="17" y="32"/>
                      <a:pt x="17" y="32"/>
                      <a:pt x="17" y="33"/>
                    </a:cubicBezTo>
                    <a:cubicBezTo>
                      <a:pt x="17" y="34"/>
                      <a:pt x="17" y="34"/>
                      <a:pt x="17" y="35"/>
                    </a:cubicBezTo>
                    <a:cubicBezTo>
                      <a:pt x="18" y="36"/>
                      <a:pt x="18" y="37"/>
                      <a:pt x="18" y="39"/>
                    </a:cubicBezTo>
                    <a:cubicBezTo>
                      <a:pt x="18" y="39"/>
                      <a:pt x="18" y="40"/>
                      <a:pt x="18" y="40"/>
                    </a:cubicBezTo>
                    <a:cubicBezTo>
                      <a:pt x="18" y="41"/>
                      <a:pt x="17" y="42"/>
                      <a:pt x="17" y="42"/>
                    </a:cubicBezTo>
                    <a:cubicBezTo>
                      <a:pt x="18" y="41"/>
                      <a:pt x="18" y="40"/>
                      <a:pt x="18" y="39"/>
                    </a:cubicBezTo>
                    <a:cubicBezTo>
                      <a:pt x="17" y="37"/>
                      <a:pt x="17" y="36"/>
                      <a:pt x="17" y="35"/>
                    </a:cubicBezTo>
                    <a:cubicBezTo>
                      <a:pt x="17" y="34"/>
                      <a:pt x="16" y="34"/>
                      <a:pt x="16" y="33"/>
                    </a:cubicBezTo>
                    <a:cubicBezTo>
                      <a:pt x="16" y="33"/>
                      <a:pt x="16" y="32"/>
                      <a:pt x="16" y="31"/>
                    </a:cubicBezTo>
                    <a:cubicBezTo>
                      <a:pt x="16" y="31"/>
                      <a:pt x="15" y="31"/>
                      <a:pt x="15" y="31"/>
                    </a:cubicBezTo>
                    <a:cubicBezTo>
                      <a:pt x="16" y="33"/>
                      <a:pt x="15" y="36"/>
                      <a:pt x="15" y="39"/>
                    </a:cubicBezTo>
                    <a:cubicBezTo>
                      <a:pt x="15" y="41"/>
                      <a:pt x="14" y="43"/>
                      <a:pt x="14" y="45"/>
                    </a:cubicBezTo>
                    <a:cubicBezTo>
                      <a:pt x="14" y="46"/>
                      <a:pt x="13" y="48"/>
                      <a:pt x="13" y="49"/>
                    </a:cubicBezTo>
                    <a:cubicBezTo>
                      <a:pt x="12" y="50"/>
                      <a:pt x="12" y="51"/>
                      <a:pt x="11" y="51"/>
                    </a:cubicBezTo>
                    <a:cubicBezTo>
                      <a:pt x="11" y="51"/>
                      <a:pt x="12" y="50"/>
                      <a:pt x="12" y="50"/>
                    </a:cubicBezTo>
                    <a:cubicBezTo>
                      <a:pt x="12" y="49"/>
                      <a:pt x="12" y="49"/>
                      <a:pt x="12" y="48"/>
                    </a:cubicBezTo>
                    <a:cubicBezTo>
                      <a:pt x="12" y="47"/>
                      <a:pt x="13" y="46"/>
                      <a:pt x="13" y="45"/>
                    </a:cubicBezTo>
                    <a:cubicBezTo>
                      <a:pt x="13" y="43"/>
                      <a:pt x="14" y="41"/>
                      <a:pt x="14" y="39"/>
                    </a:cubicBezTo>
                    <a:cubicBezTo>
                      <a:pt x="14" y="35"/>
                      <a:pt x="14" y="30"/>
                      <a:pt x="14" y="26"/>
                    </a:cubicBezTo>
                    <a:cubicBezTo>
                      <a:pt x="13" y="25"/>
                      <a:pt x="13" y="24"/>
                      <a:pt x="13" y="23"/>
                    </a:cubicBezTo>
                    <a:cubicBezTo>
                      <a:pt x="13" y="22"/>
                      <a:pt x="12" y="22"/>
                      <a:pt x="12" y="21"/>
                    </a:cubicBezTo>
                    <a:cubicBezTo>
                      <a:pt x="12" y="21"/>
                      <a:pt x="12" y="20"/>
                      <a:pt x="12" y="20"/>
                    </a:cubicBezTo>
                    <a:cubicBezTo>
                      <a:pt x="12" y="20"/>
                      <a:pt x="12" y="20"/>
                      <a:pt x="12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1" y="21"/>
                      <a:pt x="11" y="22"/>
                    </a:cubicBezTo>
                    <a:cubicBezTo>
                      <a:pt x="11" y="22"/>
                      <a:pt x="11" y="23"/>
                      <a:pt x="11" y="23"/>
                    </a:cubicBezTo>
                    <a:cubicBezTo>
                      <a:pt x="10" y="25"/>
                      <a:pt x="9" y="28"/>
                      <a:pt x="8" y="30"/>
                    </a:cubicBezTo>
                    <a:cubicBezTo>
                      <a:pt x="8" y="30"/>
                      <a:pt x="7" y="31"/>
                      <a:pt x="7" y="32"/>
                    </a:cubicBezTo>
                    <a:cubicBezTo>
                      <a:pt x="7" y="32"/>
                      <a:pt x="7" y="33"/>
                      <a:pt x="7" y="33"/>
                    </a:cubicBezTo>
                    <a:cubicBezTo>
                      <a:pt x="7" y="34"/>
                      <a:pt x="7" y="36"/>
                      <a:pt x="7" y="37"/>
                    </a:cubicBezTo>
                    <a:cubicBezTo>
                      <a:pt x="7" y="38"/>
                      <a:pt x="7" y="39"/>
                      <a:pt x="7" y="40"/>
                    </a:cubicBezTo>
                    <a:cubicBezTo>
                      <a:pt x="8" y="42"/>
                      <a:pt x="8" y="43"/>
                      <a:pt x="8" y="44"/>
                    </a:cubicBezTo>
                    <a:cubicBezTo>
                      <a:pt x="8" y="43"/>
                      <a:pt x="7" y="42"/>
                      <a:pt x="7" y="40"/>
                    </a:cubicBezTo>
                    <a:cubicBezTo>
                      <a:pt x="7" y="39"/>
                      <a:pt x="7" y="38"/>
                      <a:pt x="7" y="37"/>
                    </a:cubicBezTo>
                    <a:cubicBezTo>
                      <a:pt x="7" y="36"/>
                      <a:pt x="7" y="34"/>
                      <a:pt x="7" y="33"/>
                    </a:cubicBezTo>
                    <a:cubicBezTo>
                      <a:pt x="7" y="33"/>
                      <a:pt x="7" y="32"/>
                      <a:pt x="7" y="31"/>
                    </a:cubicBezTo>
                    <a:cubicBezTo>
                      <a:pt x="7" y="31"/>
                      <a:pt x="7" y="30"/>
                      <a:pt x="7" y="30"/>
                    </a:cubicBezTo>
                    <a:cubicBezTo>
                      <a:pt x="8" y="27"/>
                      <a:pt x="9" y="25"/>
                      <a:pt x="10" y="23"/>
                    </a:cubicBezTo>
                    <a:cubicBezTo>
                      <a:pt x="10" y="22"/>
                      <a:pt x="11" y="21"/>
                      <a:pt x="11" y="20"/>
                    </a:cubicBezTo>
                    <a:cubicBezTo>
                      <a:pt x="11" y="19"/>
                      <a:pt x="11" y="18"/>
                      <a:pt x="11" y="18"/>
                    </a:cubicBezTo>
                    <a:cubicBezTo>
                      <a:pt x="11" y="18"/>
                      <a:pt x="11" y="17"/>
                      <a:pt x="11" y="17"/>
                    </a:cubicBezTo>
                    <a:cubicBezTo>
                      <a:pt x="11" y="16"/>
                      <a:pt x="11" y="14"/>
                      <a:pt x="11" y="13"/>
                    </a:cubicBezTo>
                    <a:cubicBezTo>
                      <a:pt x="10" y="12"/>
                      <a:pt x="10" y="11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1"/>
                      <a:pt x="9" y="11"/>
                      <a:pt x="9" y="11"/>
                    </a:cubicBezTo>
                    <a:cubicBezTo>
                      <a:pt x="9" y="12"/>
                      <a:pt x="8" y="12"/>
                      <a:pt x="8" y="12"/>
                    </a:cubicBezTo>
                    <a:cubicBezTo>
                      <a:pt x="7" y="13"/>
                      <a:pt x="7" y="14"/>
                      <a:pt x="6" y="14"/>
                    </a:cubicBezTo>
                    <a:cubicBezTo>
                      <a:pt x="5" y="15"/>
                      <a:pt x="5" y="16"/>
                      <a:pt x="4" y="17"/>
                    </a:cubicBezTo>
                    <a:cubicBezTo>
                      <a:pt x="3" y="18"/>
                      <a:pt x="2" y="20"/>
                      <a:pt x="2" y="22"/>
                    </a:cubicBezTo>
                    <a:cubicBezTo>
                      <a:pt x="2" y="23"/>
                      <a:pt x="1" y="24"/>
                      <a:pt x="1" y="25"/>
                    </a:cubicBezTo>
                    <a:cubicBezTo>
                      <a:pt x="1" y="26"/>
                      <a:pt x="1" y="27"/>
                      <a:pt x="0" y="28"/>
                    </a:cubicBezTo>
                    <a:cubicBezTo>
                      <a:pt x="1" y="27"/>
                      <a:pt x="1" y="26"/>
                      <a:pt x="1" y="25"/>
                    </a:cubicBezTo>
                    <a:cubicBezTo>
                      <a:pt x="1" y="24"/>
                      <a:pt x="1" y="23"/>
                      <a:pt x="2" y="22"/>
                    </a:cubicBezTo>
                    <a:cubicBezTo>
                      <a:pt x="2" y="20"/>
                      <a:pt x="3" y="18"/>
                      <a:pt x="4" y="17"/>
                    </a:cubicBezTo>
                    <a:cubicBezTo>
                      <a:pt x="4" y="16"/>
                      <a:pt x="5" y="15"/>
                      <a:pt x="5" y="14"/>
                    </a:cubicBezTo>
                    <a:cubicBezTo>
                      <a:pt x="6" y="13"/>
                      <a:pt x="7" y="12"/>
                      <a:pt x="7" y="12"/>
                    </a:cubicBezTo>
                    <a:cubicBezTo>
                      <a:pt x="8" y="12"/>
                      <a:pt x="8" y="11"/>
                      <a:pt x="8" y="11"/>
                    </a:cubicBezTo>
                    <a:cubicBezTo>
                      <a:pt x="8" y="11"/>
                      <a:pt x="8" y="11"/>
                      <a:pt x="9" y="11"/>
                    </a:cubicBezTo>
                    <a:cubicBezTo>
                      <a:pt x="9" y="11"/>
                      <a:pt x="9" y="10"/>
                      <a:pt x="10" y="10"/>
                    </a:cubicBezTo>
                    <a:cubicBezTo>
                      <a:pt x="10" y="10"/>
                      <a:pt x="10" y="9"/>
                      <a:pt x="11" y="9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6"/>
                      <a:pt x="11" y="5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3"/>
                      <a:pt x="11" y="3"/>
                    </a:cubicBezTo>
                    <a:cubicBezTo>
                      <a:pt x="12" y="2"/>
                      <a:pt x="12" y="1"/>
                      <a:pt x="13" y="0"/>
                    </a:cubicBezTo>
                    <a:cubicBezTo>
                      <a:pt x="12" y="1"/>
                      <a:pt x="12" y="1"/>
                      <a:pt x="12" y="2"/>
                    </a:cubicBezTo>
                    <a:cubicBezTo>
                      <a:pt x="12" y="2"/>
                      <a:pt x="12" y="3"/>
                      <a:pt x="12" y="3"/>
                    </a:cubicBezTo>
                    <a:cubicBezTo>
                      <a:pt x="12" y="4"/>
                      <a:pt x="12" y="5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11"/>
                      <a:pt x="15" y="13"/>
                      <a:pt x="16" y="15"/>
                    </a:cubicBezTo>
                    <a:cubicBezTo>
                      <a:pt x="16" y="15"/>
                      <a:pt x="16" y="15"/>
                      <a:pt x="17" y="16"/>
                    </a:cubicBezTo>
                    <a:cubicBezTo>
                      <a:pt x="17" y="16"/>
                      <a:pt x="17" y="16"/>
                      <a:pt x="18" y="17"/>
                    </a:cubicBezTo>
                    <a:cubicBezTo>
                      <a:pt x="18" y="17"/>
                      <a:pt x="19" y="18"/>
                      <a:pt x="20" y="18"/>
                    </a:cubicBezTo>
                    <a:cubicBezTo>
                      <a:pt x="22" y="19"/>
                      <a:pt x="24" y="20"/>
                      <a:pt x="26" y="20"/>
                    </a:cubicBezTo>
                    <a:cubicBezTo>
                      <a:pt x="25" y="20"/>
                      <a:pt x="24" y="20"/>
                      <a:pt x="23" y="20"/>
                    </a:cubicBezTo>
                    <a:cubicBezTo>
                      <a:pt x="22" y="19"/>
                      <a:pt x="21" y="19"/>
                      <a:pt x="20" y="19"/>
                    </a:cubicBezTo>
                    <a:cubicBezTo>
                      <a:pt x="19" y="18"/>
                      <a:pt x="18" y="18"/>
                      <a:pt x="17" y="17"/>
                    </a:cubicBezTo>
                    <a:cubicBezTo>
                      <a:pt x="17" y="17"/>
                      <a:pt x="17" y="16"/>
                      <a:pt x="16" y="16"/>
                    </a:cubicBezTo>
                    <a:cubicBezTo>
                      <a:pt x="16" y="16"/>
                      <a:pt x="16" y="15"/>
                      <a:pt x="15" y="15"/>
                    </a:cubicBezTo>
                    <a:cubicBezTo>
                      <a:pt x="15" y="14"/>
                      <a:pt x="14" y="13"/>
                      <a:pt x="14" y="12"/>
                    </a:cubicBezTo>
                    <a:cubicBezTo>
                      <a:pt x="13" y="12"/>
                      <a:pt x="13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0"/>
                      <a:pt x="12" y="11"/>
                      <a:pt x="12" y="13"/>
                    </a:cubicBezTo>
                    <a:cubicBezTo>
                      <a:pt x="12" y="13"/>
                      <a:pt x="12" y="14"/>
                      <a:pt x="12" y="14"/>
                    </a:cubicBezTo>
                    <a:cubicBezTo>
                      <a:pt x="12" y="14"/>
                      <a:pt x="12" y="15"/>
                      <a:pt x="12" y="15"/>
                    </a:cubicBezTo>
                    <a:cubicBezTo>
                      <a:pt x="13" y="16"/>
                      <a:pt x="13" y="17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9"/>
                      <a:pt x="16" y="20"/>
                      <a:pt x="16" y="20"/>
                    </a:cubicBezTo>
                    <a:cubicBezTo>
                      <a:pt x="17" y="21"/>
                      <a:pt x="17" y="22"/>
                      <a:pt x="18" y="22"/>
                    </a:cubicBezTo>
                    <a:cubicBezTo>
                      <a:pt x="20" y="24"/>
                      <a:pt x="21" y="26"/>
                      <a:pt x="22" y="28"/>
                    </a:cubicBezTo>
                    <a:cubicBezTo>
                      <a:pt x="23" y="29"/>
                      <a:pt x="23" y="30"/>
                      <a:pt x="24" y="31"/>
                    </a:cubicBezTo>
                    <a:cubicBezTo>
                      <a:pt x="24" y="32"/>
                      <a:pt x="24" y="33"/>
                      <a:pt x="24" y="34"/>
                    </a:cubicBezTo>
                    <a:cubicBezTo>
                      <a:pt x="24" y="33"/>
                      <a:pt x="23" y="32"/>
                      <a:pt x="23" y="3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15" name="Freeform 2366"/>
              <p:cNvSpPr/>
              <p:nvPr/>
            </p:nvSpPr>
            <p:spPr>
              <a:xfrm>
                <a:off x="10266353" y="1193802"/>
                <a:ext cx="222251" cy="79376"/>
              </a:xfrm>
              <a:custGeom>
                <a:avLst/>
                <a:gdLst>
                  <a:gd name="txL" fmla="*/ 0 w 59"/>
                  <a:gd name="txT" fmla="*/ 0 h 21"/>
                  <a:gd name="txR" fmla="*/ 59 w 59"/>
                  <a:gd name="txB" fmla="*/ 21 h 21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59" h="21">
                    <a:moveTo>
                      <a:pt x="59" y="0"/>
                    </a:moveTo>
                    <a:cubicBezTo>
                      <a:pt x="49" y="3"/>
                      <a:pt x="41" y="9"/>
                      <a:pt x="30" y="12"/>
                    </a:cubicBezTo>
                    <a:cubicBezTo>
                      <a:pt x="25" y="13"/>
                      <a:pt x="20" y="13"/>
                      <a:pt x="14" y="13"/>
                    </a:cubicBezTo>
                    <a:cubicBezTo>
                      <a:pt x="10" y="13"/>
                      <a:pt x="5" y="13"/>
                      <a:pt x="0" y="15"/>
                    </a:cubicBezTo>
                    <a:cubicBezTo>
                      <a:pt x="6" y="17"/>
                      <a:pt x="13" y="19"/>
                      <a:pt x="19" y="21"/>
                    </a:cubicBezTo>
                    <a:cubicBezTo>
                      <a:pt x="26" y="20"/>
                      <a:pt x="34" y="16"/>
                      <a:pt x="38" y="14"/>
                    </a:cubicBezTo>
                    <a:cubicBezTo>
                      <a:pt x="46" y="10"/>
                      <a:pt x="52" y="4"/>
                      <a:pt x="59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16" name="Freeform 2369"/>
              <p:cNvSpPr/>
              <p:nvPr/>
            </p:nvSpPr>
            <p:spPr>
              <a:xfrm>
                <a:off x="10288578" y="1084264"/>
                <a:ext cx="241301" cy="87313"/>
              </a:xfrm>
              <a:custGeom>
                <a:avLst/>
                <a:gdLst>
                  <a:gd name="txL" fmla="*/ 0 w 64"/>
                  <a:gd name="txT" fmla="*/ 0 h 23"/>
                  <a:gd name="txR" fmla="*/ 64 w 64"/>
                  <a:gd name="txB" fmla="*/ 23 h 2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23">
                    <a:moveTo>
                      <a:pt x="38" y="13"/>
                    </a:moveTo>
                    <a:cubicBezTo>
                      <a:pt x="41" y="15"/>
                      <a:pt x="49" y="20"/>
                      <a:pt x="53" y="21"/>
                    </a:cubicBezTo>
                    <a:cubicBezTo>
                      <a:pt x="56" y="22"/>
                      <a:pt x="64" y="23"/>
                      <a:pt x="64" y="23"/>
                    </a:cubicBezTo>
                    <a:cubicBezTo>
                      <a:pt x="59" y="21"/>
                      <a:pt x="54" y="18"/>
                      <a:pt x="49" y="15"/>
                    </a:cubicBezTo>
                    <a:cubicBezTo>
                      <a:pt x="44" y="11"/>
                      <a:pt x="40" y="7"/>
                      <a:pt x="35" y="3"/>
                    </a:cubicBezTo>
                    <a:cubicBezTo>
                      <a:pt x="30" y="0"/>
                      <a:pt x="24" y="0"/>
                      <a:pt x="18" y="1"/>
                    </a:cubicBezTo>
                    <a:cubicBezTo>
                      <a:pt x="17" y="2"/>
                      <a:pt x="16" y="2"/>
                      <a:pt x="15" y="2"/>
                    </a:cubicBezTo>
                    <a:cubicBezTo>
                      <a:pt x="9" y="7"/>
                      <a:pt x="5" y="12"/>
                      <a:pt x="0" y="17"/>
                    </a:cubicBezTo>
                    <a:cubicBezTo>
                      <a:pt x="3" y="16"/>
                      <a:pt x="6" y="14"/>
                      <a:pt x="9" y="13"/>
                    </a:cubicBezTo>
                    <a:cubicBezTo>
                      <a:pt x="22" y="8"/>
                      <a:pt x="33" y="10"/>
                      <a:pt x="38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17" name="Freeform 2370"/>
              <p:cNvSpPr/>
              <p:nvPr/>
            </p:nvSpPr>
            <p:spPr>
              <a:xfrm>
                <a:off x="10244128" y="1095377"/>
                <a:ext cx="393702" cy="177801"/>
              </a:xfrm>
              <a:custGeom>
                <a:avLst/>
                <a:gdLst>
                  <a:gd name="txL" fmla="*/ 0 w 105"/>
                  <a:gd name="txT" fmla="*/ 0 h 47"/>
                  <a:gd name="txR" fmla="*/ 105 w 105"/>
                  <a:gd name="txB" fmla="*/ 47 h 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5" h="47">
                    <a:moveTo>
                      <a:pt x="40" y="8"/>
                    </a:moveTo>
                    <a:cubicBezTo>
                      <a:pt x="42" y="8"/>
                      <a:pt x="44" y="9"/>
                      <a:pt x="46" y="10"/>
                    </a:cubicBezTo>
                    <a:cubicBezTo>
                      <a:pt x="50" y="11"/>
                      <a:pt x="53" y="13"/>
                      <a:pt x="57" y="15"/>
                    </a:cubicBezTo>
                    <a:cubicBezTo>
                      <a:pt x="59" y="16"/>
                      <a:pt x="60" y="17"/>
                      <a:pt x="62" y="18"/>
                    </a:cubicBezTo>
                    <a:cubicBezTo>
                      <a:pt x="63" y="18"/>
                      <a:pt x="64" y="19"/>
                      <a:pt x="65" y="19"/>
                    </a:cubicBezTo>
                    <a:cubicBezTo>
                      <a:pt x="66" y="20"/>
                      <a:pt x="66" y="20"/>
                      <a:pt x="66" y="20"/>
                    </a:cubicBezTo>
                    <a:cubicBezTo>
                      <a:pt x="66" y="20"/>
                      <a:pt x="67" y="20"/>
                      <a:pt x="67" y="21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68" y="21"/>
                      <a:pt x="69" y="22"/>
                      <a:pt x="71" y="22"/>
                    </a:cubicBezTo>
                    <a:cubicBezTo>
                      <a:pt x="69" y="22"/>
                      <a:pt x="67" y="22"/>
                      <a:pt x="65" y="22"/>
                    </a:cubicBezTo>
                    <a:cubicBezTo>
                      <a:pt x="64" y="22"/>
                      <a:pt x="63" y="22"/>
                      <a:pt x="62" y="22"/>
                    </a:cubicBezTo>
                    <a:cubicBezTo>
                      <a:pt x="61" y="21"/>
                      <a:pt x="60" y="21"/>
                      <a:pt x="59" y="21"/>
                    </a:cubicBezTo>
                    <a:cubicBezTo>
                      <a:pt x="56" y="21"/>
                      <a:pt x="54" y="21"/>
                      <a:pt x="52" y="21"/>
                    </a:cubicBezTo>
                    <a:cubicBezTo>
                      <a:pt x="50" y="21"/>
                      <a:pt x="48" y="21"/>
                      <a:pt x="46" y="21"/>
                    </a:cubicBezTo>
                    <a:cubicBezTo>
                      <a:pt x="44" y="21"/>
                      <a:pt x="42" y="20"/>
                      <a:pt x="40" y="20"/>
                    </a:cubicBezTo>
                    <a:cubicBezTo>
                      <a:pt x="39" y="20"/>
                      <a:pt x="38" y="20"/>
                      <a:pt x="36" y="20"/>
                    </a:cubicBezTo>
                    <a:cubicBezTo>
                      <a:pt x="35" y="19"/>
                      <a:pt x="34" y="19"/>
                      <a:pt x="33" y="19"/>
                    </a:cubicBezTo>
                    <a:cubicBezTo>
                      <a:pt x="30" y="19"/>
                      <a:pt x="27" y="19"/>
                      <a:pt x="25" y="20"/>
                    </a:cubicBezTo>
                    <a:cubicBezTo>
                      <a:pt x="23" y="20"/>
                      <a:pt x="22" y="20"/>
                      <a:pt x="21" y="20"/>
                    </a:cubicBezTo>
                    <a:cubicBezTo>
                      <a:pt x="20" y="21"/>
                      <a:pt x="18" y="22"/>
                      <a:pt x="17" y="22"/>
                    </a:cubicBezTo>
                    <a:cubicBezTo>
                      <a:pt x="20" y="21"/>
                      <a:pt x="22" y="20"/>
                      <a:pt x="25" y="20"/>
                    </a:cubicBezTo>
                    <a:cubicBezTo>
                      <a:pt x="27" y="20"/>
                      <a:pt x="30" y="20"/>
                      <a:pt x="32" y="20"/>
                    </a:cubicBezTo>
                    <a:cubicBezTo>
                      <a:pt x="34" y="20"/>
                      <a:pt x="35" y="21"/>
                      <a:pt x="36" y="21"/>
                    </a:cubicBezTo>
                    <a:cubicBezTo>
                      <a:pt x="37" y="21"/>
                      <a:pt x="39" y="21"/>
                      <a:pt x="40" y="21"/>
                    </a:cubicBezTo>
                    <a:cubicBezTo>
                      <a:pt x="40" y="21"/>
                      <a:pt x="41" y="21"/>
                      <a:pt x="42" y="21"/>
                    </a:cubicBezTo>
                    <a:cubicBezTo>
                      <a:pt x="36" y="22"/>
                      <a:pt x="30" y="23"/>
                      <a:pt x="25" y="25"/>
                    </a:cubicBezTo>
                    <a:cubicBezTo>
                      <a:pt x="20" y="26"/>
                      <a:pt x="16" y="27"/>
                      <a:pt x="12" y="29"/>
                    </a:cubicBezTo>
                    <a:cubicBezTo>
                      <a:pt x="9" y="30"/>
                      <a:pt x="7" y="31"/>
                      <a:pt x="5" y="32"/>
                    </a:cubicBezTo>
                    <a:cubicBezTo>
                      <a:pt x="3" y="33"/>
                      <a:pt x="1" y="34"/>
                      <a:pt x="0" y="36"/>
                    </a:cubicBezTo>
                    <a:cubicBezTo>
                      <a:pt x="1" y="35"/>
                      <a:pt x="2" y="35"/>
                      <a:pt x="3" y="34"/>
                    </a:cubicBezTo>
                    <a:cubicBezTo>
                      <a:pt x="4" y="34"/>
                      <a:pt x="5" y="34"/>
                      <a:pt x="6" y="33"/>
                    </a:cubicBezTo>
                    <a:cubicBezTo>
                      <a:pt x="8" y="32"/>
                      <a:pt x="10" y="32"/>
                      <a:pt x="12" y="31"/>
                    </a:cubicBezTo>
                    <a:cubicBezTo>
                      <a:pt x="16" y="29"/>
                      <a:pt x="21" y="28"/>
                      <a:pt x="25" y="27"/>
                    </a:cubicBezTo>
                    <a:cubicBezTo>
                      <a:pt x="34" y="24"/>
                      <a:pt x="43" y="23"/>
                      <a:pt x="52" y="23"/>
                    </a:cubicBezTo>
                    <a:cubicBezTo>
                      <a:pt x="54" y="23"/>
                      <a:pt x="56" y="23"/>
                      <a:pt x="58" y="23"/>
                    </a:cubicBezTo>
                    <a:cubicBezTo>
                      <a:pt x="59" y="23"/>
                      <a:pt x="60" y="23"/>
                      <a:pt x="61" y="24"/>
                    </a:cubicBezTo>
                    <a:cubicBezTo>
                      <a:pt x="62" y="24"/>
                      <a:pt x="64" y="24"/>
                      <a:pt x="65" y="24"/>
                    </a:cubicBezTo>
                    <a:cubicBezTo>
                      <a:pt x="65" y="24"/>
                      <a:pt x="65" y="24"/>
                      <a:pt x="65" y="24"/>
                    </a:cubicBezTo>
                    <a:cubicBezTo>
                      <a:pt x="65" y="24"/>
                      <a:pt x="65" y="24"/>
                      <a:pt x="65" y="24"/>
                    </a:cubicBezTo>
                    <a:cubicBezTo>
                      <a:pt x="63" y="25"/>
                      <a:pt x="62" y="25"/>
                      <a:pt x="61" y="26"/>
                    </a:cubicBezTo>
                    <a:cubicBezTo>
                      <a:pt x="60" y="26"/>
                      <a:pt x="59" y="27"/>
                      <a:pt x="58" y="27"/>
                    </a:cubicBezTo>
                    <a:cubicBezTo>
                      <a:pt x="53" y="30"/>
                      <a:pt x="49" y="32"/>
                      <a:pt x="45" y="34"/>
                    </a:cubicBezTo>
                    <a:cubicBezTo>
                      <a:pt x="44" y="35"/>
                      <a:pt x="42" y="35"/>
                      <a:pt x="41" y="36"/>
                    </a:cubicBezTo>
                    <a:cubicBezTo>
                      <a:pt x="40" y="36"/>
                      <a:pt x="39" y="36"/>
                      <a:pt x="38" y="37"/>
                    </a:cubicBezTo>
                    <a:cubicBezTo>
                      <a:pt x="35" y="37"/>
                      <a:pt x="33" y="38"/>
                      <a:pt x="30" y="38"/>
                    </a:cubicBezTo>
                    <a:cubicBezTo>
                      <a:pt x="28" y="38"/>
                      <a:pt x="25" y="39"/>
                      <a:pt x="23" y="39"/>
                    </a:cubicBezTo>
                    <a:cubicBezTo>
                      <a:pt x="20" y="39"/>
                      <a:pt x="18" y="39"/>
                      <a:pt x="16" y="39"/>
                    </a:cubicBezTo>
                    <a:cubicBezTo>
                      <a:pt x="18" y="39"/>
                      <a:pt x="20" y="39"/>
                      <a:pt x="23" y="39"/>
                    </a:cubicBezTo>
                    <a:cubicBezTo>
                      <a:pt x="25" y="39"/>
                      <a:pt x="28" y="39"/>
                      <a:pt x="30" y="39"/>
                    </a:cubicBezTo>
                    <a:cubicBezTo>
                      <a:pt x="33" y="38"/>
                      <a:pt x="35" y="38"/>
                      <a:pt x="38" y="37"/>
                    </a:cubicBezTo>
                    <a:cubicBezTo>
                      <a:pt x="39" y="37"/>
                      <a:pt x="40" y="37"/>
                      <a:pt x="41" y="37"/>
                    </a:cubicBezTo>
                    <a:cubicBezTo>
                      <a:pt x="43" y="36"/>
                      <a:pt x="44" y="36"/>
                      <a:pt x="45" y="35"/>
                    </a:cubicBezTo>
                    <a:cubicBezTo>
                      <a:pt x="50" y="33"/>
                      <a:pt x="54" y="31"/>
                      <a:pt x="58" y="28"/>
                    </a:cubicBezTo>
                    <a:cubicBezTo>
                      <a:pt x="60" y="27"/>
                      <a:pt x="63" y="26"/>
                      <a:pt x="65" y="25"/>
                    </a:cubicBezTo>
                    <a:cubicBezTo>
                      <a:pt x="66" y="25"/>
                      <a:pt x="67" y="25"/>
                      <a:pt x="69" y="25"/>
                    </a:cubicBezTo>
                    <a:cubicBezTo>
                      <a:pt x="69" y="24"/>
                      <a:pt x="70" y="24"/>
                      <a:pt x="70" y="24"/>
                    </a:cubicBezTo>
                    <a:cubicBezTo>
                      <a:pt x="73" y="24"/>
                      <a:pt x="76" y="24"/>
                      <a:pt x="78" y="24"/>
                    </a:cubicBezTo>
                    <a:cubicBezTo>
                      <a:pt x="80" y="24"/>
                      <a:pt x="83" y="23"/>
                      <a:pt x="85" y="23"/>
                    </a:cubicBezTo>
                    <a:cubicBezTo>
                      <a:pt x="84" y="23"/>
                      <a:pt x="84" y="23"/>
                      <a:pt x="84" y="24"/>
                    </a:cubicBezTo>
                    <a:cubicBezTo>
                      <a:pt x="83" y="24"/>
                      <a:pt x="83" y="25"/>
                      <a:pt x="82" y="26"/>
                    </a:cubicBezTo>
                    <a:cubicBezTo>
                      <a:pt x="82" y="27"/>
                      <a:pt x="81" y="28"/>
                      <a:pt x="80" y="28"/>
                    </a:cubicBezTo>
                    <a:cubicBezTo>
                      <a:pt x="79" y="30"/>
                      <a:pt x="78" y="31"/>
                      <a:pt x="76" y="32"/>
                    </a:cubicBezTo>
                    <a:cubicBezTo>
                      <a:pt x="75" y="34"/>
                      <a:pt x="73" y="35"/>
                      <a:pt x="72" y="36"/>
                    </a:cubicBezTo>
                    <a:cubicBezTo>
                      <a:pt x="69" y="39"/>
                      <a:pt x="65" y="41"/>
                      <a:pt x="62" y="42"/>
                    </a:cubicBezTo>
                    <a:cubicBezTo>
                      <a:pt x="60" y="43"/>
                      <a:pt x="58" y="44"/>
                      <a:pt x="56" y="45"/>
                    </a:cubicBezTo>
                    <a:cubicBezTo>
                      <a:pt x="54" y="45"/>
                      <a:pt x="52" y="46"/>
                      <a:pt x="50" y="47"/>
                    </a:cubicBezTo>
                    <a:cubicBezTo>
                      <a:pt x="52" y="46"/>
                      <a:pt x="54" y="46"/>
                      <a:pt x="56" y="45"/>
                    </a:cubicBezTo>
                    <a:cubicBezTo>
                      <a:pt x="58" y="44"/>
                      <a:pt x="60" y="44"/>
                      <a:pt x="62" y="43"/>
                    </a:cubicBezTo>
                    <a:cubicBezTo>
                      <a:pt x="66" y="41"/>
                      <a:pt x="69" y="39"/>
                      <a:pt x="73" y="37"/>
                    </a:cubicBezTo>
                    <a:cubicBezTo>
                      <a:pt x="74" y="36"/>
                      <a:pt x="76" y="35"/>
                      <a:pt x="77" y="33"/>
                    </a:cubicBezTo>
                    <a:cubicBezTo>
                      <a:pt x="79" y="32"/>
                      <a:pt x="80" y="30"/>
                      <a:pt x="82" y="29"/>
                    </a:cubicBezTo>
                    <a:cubicBezTo>
                      <a:pt x="82" y="29"/>
                      <a:pt x="82" y="28"/>
                      <a:pt x="83" y="28"/>
                    </a:cubicBezTo>
                    <a:cubicBezTo>
                      <a:pt x="83" y="27"/>
                      <a:pt x="83" y="27"/>
                      <a:pt x="83" y="27"/>
                    </a:cubicBezTo>
                    <a:cubicBezTo>
                      <a:pt x="84" y="26"/>
                      <a:pt x="85" y="25"/>
                      <a:pt x="85" y="24"/>
                    </a:cubicBezTo>
                    <a:cubicBezTo>
                      <a:pt x="86" y="24"/>
                      <a:pt x="87" y="23"/>
                      <a:pt x="87" y="22"/>
                    </a:cubicBezTo>
                    <a:cubicBezTo>
                      <a:pt x="89" y="22"/>
                      <a:pt x="90" y="22"/>
                      <a:pt x="92" y="21"/>
                    </a:cubicBezTo>
                    <a:cubicBezTo>
                      <a:pt x="93" y="21"/>
                      <a:pt x="95" y="20"/>
                      <a:pt x="96" y="20"/>
                    </a:cubicBezTo>
                    <a:cubicBezTo>
                      <a:pt x="97" y="20"/>
                      <a:pt x="97" y="20"/>
                      <a:pt x="97" y="19"/>
                    </a:cubicBezTo>
                    <a:cubicBezTo>
                      <a:pt x="97" y="19"/>
                      <a:pt x="97" y="19"/>
                      <a:pt x="97" y="19"/>
                    </a:cubicBezTo>
                    <a:cubicBezTo>
                      <a:pt x="98" y="19"/>
                      <a:pt x="98" y="19"/>
                      <a:pt x="98" y="19"/>
                    </a:cubicBezTo>
                    <a:cubicBezTo>
                      <a:pt x="101" y="18"/>
                      <a:pt x="103" y="17"/>
                      <a:pt x="105" y="16"/>
                    </a:cubicBezTo>
                    <a:cubicBezTo>
                      <a:pt x="103" y="16"/>
                      <a:pt x="102" y="17"/>
                      <a:pt x="101" y="17"/>
                    </a:cubicBezTo>
                    <a:cubicBezTo>
                      <a:pt x="100" y="17"/>
                      <a:pt x="99" y="18"/>
                      <a:pt x="98" y="18"/>
                    </a:cubicBezTo>
                    <a:cubicBezTo>
                      <a:pt x="96" y="18"/>
                      <a:pt x="95" y="19"/>
                      <a:pt x="93" y="19"/>
                    </a:cubicBezTo>
                    <a:cubicBezTo>
                      <a:pt x="93" y="19"/>
                      <a:pt x="93" y="19"/>
                      <a:pt x="92" y="19"/>
                    </a:cubicBezTo>
                    <a:cubicBezTo>
                      <a:pt x="92" y="19"/>
                      <a:pt x="92" y="19"/>
                      <a:pt x="91" y="19"/>
                    </a:cubicBezTo>
                    <a:cubicBezTo>
                      <a:pt x="91" y="19"/>
                      <a:pt x="90" y="19"/>
                      <a:pt x="90" y="19"/>
                    </a:cubicBezTo>
                    <a:cubicBezTo>
                      <a:pt x="89" y="19"/>
                      <a:pt x="89" y="19"/>
                      <a:pt x="88" y="19"/>
                    </a:cubicBezTo>
                    <a:cubicBezTo>
                      <a:pt x="87" y="19"/>
                      <a:pt x="86" y="19"/>
                      <a:pt x="85" y="18"/>
                    </a:cubicBezTo>
                    <a:cubicBezTo>
                      <a:pt x="81" y="18"/>
                      <a:pt x="78" y="17"/>
                      <a:pt x="74" y="15"/>
                    </a:cubicBezTo>
                    <a:cubicBezTo>
                      <a:pt x="73" y="15"/>
                      <a:pt x="73" y="14"/>
                      <a:pt x="72" y="14"/>
                    </a:cubicBezTo>
                    <a:cubicBezTo>
                      <a:pt x="71" y="14"/>
                      <a:pt x="70" y="13"/>
                      <a:pt x="69" y="13"/>
                    </a:cubicBezTo>
                    <a:cubicBezTo>
                      <a:pt x="68" y="12"/>
                      <a:pt x="67" y="10"/>
                      <a:pt x="66" y="9"/>
                    </a:cubicBezTo>
                    <a:cubicBezTo>
                      <a:pt x="63" y="6"/>
                      <a:pt x="62" y="3"/>
                      <a:pt x="60" y="0"/>
                    </a:cubicBezTo>
                    <a:cubicBezTo>
                      <a:pt x="61" y="2"/>
                      <a:pt x="62" y="3"/>
                      <a:pt x="62" y="5"/>
                    </a:cubicBezTo>
                    <a:cubicBezTo>
                      <a:pt x="63" y="6"/>
                      <a:pt x="64" y="8"/>
                      <a:pt x="65" y="9"/>
                    </a:cubicBezTo>
                    <a:cubicBezTo>
                      <a:pt x="66" y="11"/>
                      <a:pt x="67" y="12"/>
                      <a:pt x="69" y="13"/>
                    </a:cubicBezTo>
                    <a:cubicBezTo>
                      <a:pt x="70" y="14"/>
                      <a:pt x="70" y="14"/>
                      <a:pt x="71" y="15"/>
                    </a:cubicBezTo>
                    <a:cubicBezTo>
                      <a:pt x="72" y="15"/>
                      <a:pt x="73" y="16"/>
                      <a:pt x="74" y="16"/>
                    </a:cubicBezTo>
                    <a:cubicBezTo>
                      <a:pt x="76" y="17"/>
                      <a:pt x="77" y="18"/>
                      <a:pt x="79" y="18"/>
                    </a:cubicBezTo>
                    <a:cubicBezTo>
                      <a:pt x="81" y="19"/>
                      <a:pt x="83" y="19"/>
                      <a:pt x="85" y="20"/>
                    </a:cubicBezTo>
                    <a:cubicBezTo>
                      <a:pt x="86" y="20"/>
                      <a:pt x="87" y="20"/>
                      <a:pt x="88" y="20"/>
                    </a:cubicBezTo>
                    <a:cubicBezTo>
                      <a:pt x="88" y="20"/>
                      <a:pt x="88" y="20"/>
                      <a:pt x="88" y="20"/>
                    </a:cubicBezTo>
                    <a:cubicBezTo>
                      <a:pt x="85" y="21"/>
                      <a:pt x="82" y="21"/>
                      <a:pt x="78" y="22"/>
                    </a:cubicBezTo>
                    <a:cubicBezTo>
                      <a:pt x="78" y="22"/>
                      <a:pt x="77" y="22"/>
                      <a:pt x="76" y="22"/>
                    </a:cubicBezTo>
                    <a:cubicBezTo>
                      <a:pt x="75" y="22"/>
                      <a:pt x="75" y="22"/>
                      <a:pt x="74" y="22"/>
                    </a:cubicBezTo>
                    <a:cubicBezTo>
                      <a:pt x="72" y="21"/>
                      <a:pt x="70" y="21"/>
                      <a:pt x="68" y="20"/>
                    </a:cubicBezTo>
                    <a:cubicBezTo>
                      <a:pt x="68" y="19"/>
                      <a:pt x="68" y="19"/>
                      <a:pt x="68" y="19"/>
                    </a:cubicBezTo>
                    <a:cubicBezTo>
                      <a:pt x="67" y="19"/>
                      <a:pt x="67" y="19"/>
                      <a:pt x="67" y="19"/>
                    </a:cubicBezTo>
                    <a:cubicBezTo>
                      <a:pt x="66" y="18"/>
                      <a:pt x="66" y="18"/>
                      <a:pt x="66" y="18"/>
                    </a:cubicBezTo>
                    <a:cubicBezTo>
                      <a:pt x="65" y="18"/>
                      <a:pt x="64" y="17"/>
                      <a:pt x="63" y="17"/>
                    </a:cubicBezTo>
                    <a:cubicBezTo>
                      <a:pt x="61" y="16"/>
                      <a:pt x="59" y="15"/>
                      <a:pt x="58" y="14"/>
                    </a:cubicBezTo>
                    <a:cubicBezTo>
                      <a:pt x="54" y="12"/>
                      <a:pt x="50" y="10"/>
                      <a:pt x="46" y="8"/>
                    </a:cubicBezTo>
                    <a:cubicBezTo>
                      <a:pt x="44" y="8"/>
                      <a:pt x="42" y="7"/>
                      <a:pt x="40" y="7"/>
                    </a:cubicBezTo>
                    <a:cubicBezTo>
                      <a:pt x="38" y="7"/>
                      <a:pt x="35" y="7"/>
                      <a:pt x="33" y="7"/>
                    </a:cubicBezTo>
                    <a:cubicBezTo>
                      <a:pt x="35" y="7"/>
                      <a:pt x="38" y="8"/>
                      <a:pt x="40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18" name="Freeform 2371"/>
              <p:cNvSpPr/>
              <p:nvPr/>
            </p:nvSpPr>
            <p:spPr>
              <a:xfrm>
                <a:off x="11050583" y="3275029"/>
                <a:ext cx="109538" cy="330202"/>
              </a:xfrm>
              <a:custGeom>
                <a:avLst/>
                <a:gdLst>
                  <a:gd name="txL" fmla="*/ 0 w 29"/>
                  <a:gd name="txT" fmla="*/ 0 h 88"/>
                  <a:gd name="txR" fmla="*/ 29 w 29"/>
                  <a:gd name="txB" fmla="*/ 88 h 8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88">
                    <a:moveTo>
                      <a:pt x="29" y="62"/>
                    </a:moveTo>
                    <a:cubicBezTo>
                      <a:pt x="28" y="60"/>
                      <a:pt x="28" y="59"/>
                      <a:pt x="28" y="57"/>
                    </a:cubicBezTo>
                    <a:cubicBezTo>
                      <a:pt x="26" y="52"/>
                      <a:pt x="24" y="48"/>
                      <a:pt x="21" y="43"/>
                    </a:cubicBezTo>
                    <a:cubicBezTo>
                      <a:pt x="18" y="35"/>
                      <a:pt x="12" y="30"/>
                      <a:pt x="8" y="23"/>
                    </a:cubicBezTo>
                    <a:cubicBezTo>
                      <a:pt x="5" y="18"/>
                      <a:pt x="4" y="14"/>
                      <a:pt x="3" y="9"/>
                    </a:cubicBezTo>
                    <a:cubicBezTo>
                      <a:pt x="2" y="6"/>
                      <a:pt x="1" y="3"/>
                      <a:pt x="0" y="0"/>
                    </a:cubicBezTo>
                    <a:cubicBezTo>
                      <a:pt x="1" y="6"/>
                      <a:pt x="1" y="12"/>
                      <a:pt x="1" y="15"/>
                    </a:cubicBezTo>
                    <a:cubicBezTo>
                      <a:pt x="1" y="29"/>
                      <a:pt x="8" y="41"/>
                      <a:pt x="13" y="55"/>
                    </a:cubicBezTo>
                    <a:cubicBezTo>
                      <a:pt x="15" y="61"/>
                      <a:pt x="16" y="67"/>
                      <a:pt x="18" y="73"/>
                    </a:cubicBezTo>
                    <a:cubicBezTo>
                      <a:pt x="19" y="78"/>
                      <a:pt x="20" y="83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2" y="79"/>
                      <a:pt x="25" y="70"/>
                      <a:pt x="29" y="6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1019" name="Picture 2372"/>
              <p:cNvPicPr>
                <a:picLocks noChangeAspect="1"/>
              </p:cNvPicPr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11036295" y="3263917"/>
                <a:ext cx="157163" cy="2587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1020" name="Freeform 2374"/>
              <p:cNvSpPr/>
              <p:nvPr/>
            </p:nvSpPr>
            <p:spPr>
              <a:xfrm>
                <a:off x="11025183" y="3406793"/>
                <a:ext cx="71438" cy="146051"/>
              </a:xfrm>
              <a:custGeom>
                <a:avLst/>
                <a:gdLst>
                  <a:gd name="txL" fmla="*/ 0 w 19"/>
                  <a:gd name="txT" fmla="*/ 0 h 39"/>
                  <a:gd name="txR" fmla="*/ 19 w 19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9" h="39">
                    <a:moveTo>
                      <a:pt x="17" y="18"/>
                    </a:moveTo>
                    <a:cubicBezTo>
                      <a:pt x="17" y="12"/>
                      <a:pt x="14" y="6"/>
                      <a:pt x="12" y="0"/>
                    </a:cubicBezTo>
                    <a:cubicBezTo>
                      <a:pt x="12" y="3"/>
                      <a:pt x="13" y="7"/>
                      <a:pt x="13" y="10"/>
                    </a:cubicBezTo>
                    <a:cubicBezTo>
                      <a:pt x="12" y="14"/>
                      <a:pt x="9" y="17"/>
                      <a:pt x="6" y="19"/>
                    </a:cubicBezTo>
                    <a:cubicBezTo>
                      <a:pt x="4" y="20"/>
                      <a:pt x="1" y="21"/>
                      <a:pt x="0" y="23"/>
                    </a:cubicBezTo>
                    <a:cubicBezTo>
                      <a:pt x="4" y="29"/>
                      <a:pt x="10" y="34"/>
                      <a:pt x="16" y="39"/>
                    </a:cubicBezTo>
                    <a:cubicBezTo>
                      <a:pt x="19" y="33"/>
                      <a:pt x="18" y="24"/>
                      <a:pt x="17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21" name="Freeform 2375"/>
              <p:cNvSpPr/>
              <p:nvPr/>
            </p:nvSpPr>
            <p:spPr>
              <a:xfrm>
                <a:off x="11017245" y="3121041"/>
                <a:ext cx="165101" cy="285752"/>
              </a:xfrm>
              <a:custGeom>
                <a:avLst/>
                <a:gdLst>
                  <a:gd name="txL" fmla="*/ 0 w 44"/>
                  <a:gd name="txT" fmla="*/ 0 h 76"/>
                  <a:gd name="txR" fmla="*/ 44 w 44"/>
                  <a:gd name="txB" fmla="*/ 76 h 7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76">
                    <a:moveTo>
                      <a:pt x="9" y="41"/>
                    </a:moveTo>
                    <a:cubicBezTo>
                      <a:pt x="11" y="43"/>
                      <a:pt x="15" y="46"/>
                      <a:pt x="17" y="48"/>
                    </a:cubicBezTo>
                    <a:cubicBezTo>
                      <a:pt x="20" y="52"/>
                      <a:pt x="24" y="52"/>
                      <a:pt x="28" y="55"/>
                    </a:cubicBezTo>
                    <a:cubicBezTo>
                      <a:pt x="35" y="60"/>
                      <a:pt x="41" y="66"/>
                      <a:pt x="44" y="75"/>
                    </a:cubicBezTo>
                    <a:cubicBezTo>
                      <a:pt x="44" y="75"/>
                      <a:pt x="44" y="76"/>
                      <a:pt x="44" y="76"/>
                    </a:cubicBezTo>
                    <a:cubicBezTo>
                      <a:pt x="43" y="66"/>
                      <a:pt x="39" y="56"/>
                      <a:pt x="34" y="48"/>
                    </a:cubicBezTo>
                    <a:cubicBezTo>
                      <a:pt x="30" y="44"/>
                      <a:pt x="19" y="35"/>
                      <a:pt x="9" y="37"/>
                    </a:cubicBezTo>
                    <a:cubicBezTo>
                      <a:pt x="5" y="31"/>
                      <a:pt x="7" y="26"/>
                      <a:pt x="7" y="21"/>
                    </a:cubicBezTo>
                    <a:cubicBezTo>
                      <a:pt x="7" y="17"/>
                      <a:pt x="8" y="13"/>
                      <a:pt x="7" y="9"/>
                    </a:cubicBezTo>
                    <a:cubicBezTo>
                      <a:pt x="6" y="6"/>
                      <a:pt x="4" y="3"/>
                      <a:pt x="3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2" y="4"/>
                      <a:pt x="5" y="6"/>
                      <a:pt x="5" y="9"/>
                    </a:cubicBezTo>
                    <a:cubicBezTo>
                      <a:pt x="6" y="13"/>
                      <a:pt x="6" y="17"/>
                      <a:pt x="6" y="21"/>
                    </a:cubicBezTo>
                    <a:cubicBezTo>
                      <a:pt x="6" y="27"/>
                      <a:pt x="5" y="33"/>
                      <a:pt x="8" y="37"/>
                    </a:cubicBezTo>
                    <a:cubicBezTo>
                      <a:pt x="8" y="38"/>
                      <a:pt x="9" y="40"/>
                      <a:pt x="9" y="4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22" name="Freeform 2376"/>
              <p:cNvSpPr>
                <a:spLocks noEditPoints="1"/>
              </p:cNvSpPr>
              <p:nvPr/>
            </p:nvSpPr>
            <p:spPr>
              <a:xfrm>
                <a:off x="11002958" y="3263917"/>
                <a:ext cx="173039" cy="327027"/>
              </a:xfrm>
              <a:custGeom>
                <a:avLst/>
                <a:gdLst>
                  <a:gd name="txL" fmla="*/ 0 w 46"/>
                  <a:gd name="txT" fmla="*/ 0 h 87"/>
                  <a:gd name="txR" fmla="*/ 46 w 46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87">
                    <a:moveTo>
                      <a:pt x="9" y="37"/>
                    </a:moveTo>
                    <a:cubicBezTo>
                      <a:pt x="10" y="36"/>
                      <a:pt x="10" y="35"/>
                      <a:pt x="10" y="34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1" y="30"/>
                      <a:pt x="12" y="28"/>
                      <a:pt x="12" y="25"/>
                    </a:cubicBezTo>
                    <a:cubicBezTo>
                      <a:pt x="12" y="27"/>
                      <a:pt x="13" y="28"/>
                      <a:pt x="13" y="29"/>
                    </a:cubicBezTo>
                    <a:cubicBezTo>
                      <a:pt x="13" y="31"/>
                      <a:pt x="14" y="33"/>
                      <a:pt x="15" y="35"/>
                    </a:cubicBezTo>
                    <a:cubicBezTo>
                      <a:pt x="15" y="37"/>
                      <a:pt x="16" y="38"/>
                      <a:pt x="17" y="40"/>
                    </a:cubicBezTo>
                    <a:cubicBezTo>
                      <a:pt x="17" y="40"/>
                      <a:pt x="17" y="41"/>
                      <a:pt x="17" y="41"/>
                    </a:cubicBezTo>
                    <a:cubicBezTo>
                      <a:pt x="17" y="42"/>
                      <a:pt x="18" y="43"/>
                      <a:pt x="18" y="44"/>
                    </a:cubicBezTo>
                    <a:cubicBezTo>
                      <a:pt x="18" y="45"/>
                      <a:pt x="18" y="46"/>
                      <a:pt x="18" y="47"/>
                    </a:cubicBezTo>
                    <a:cubicBezTo>
                      <a:pt x="18" y="48"/>
                      <a:pt x="17" y="49"/>
                      <a:pt x="17" y="50"/>
                    </a:cubicBezTo>
                    <a:cubicBezTo>
                      <a:pt x="16" y="51"/>
                      <a:pt x="16" y="52"/>
                      <a:pt x="15" y="53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13" y="55"/>
                      <a:pt x="13" y="55"/>
                      <a:pt x="13" y="56"/>
                    </a:cubicBezTo>
                    <a:cubicBezTo>
                      <a:pt x="12" y="56"/>
                      <a:pt x="11" y="57"/>
                      <a:pt x="10" y="58"/>
                    </a:cubicBezTo>
                    <a:cubicBezTo>
                      <a:pt x="9" y="58"/>
                      <a:pt x="8" y="59"/>
                      <a:pt x="7" y="60"/>
                    </a:cubicBezTo>
                    <a:cubicBezTo>
                      <a:pt x="9" y="59"/>
                      <a:pt x="11" y="58"/>
                      <a:pt x="13" y="56"/>
                    </a:cubicBezTo>
                    <a:cubicBezTo>
                      <a:pt x="14" y="56"/>
                      <a:pt x="14" y="55"/>
                      <a:pt x="14" y="55"/>
                    </a:cubicBezTo>
                    <a:cubicBezTo>
                      <a:pt x="15" y="55"/>
                      <a:pt x="15" y="54"/>
                      <a:pt x="15" y="54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6" y="53"/>
                      <a:pt x="17" y="52"/>
                      <a:pt x="18" y="51"/>
                    </a:cubicBezTo>
                    <a:cubicBezTo>
                      <a:pt x="19" y="50"/>
                      <a:pt x="19" y="49"/>
                      <a:pt x="20" y="48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0" y="47"/>
                      <a:pt x="20" y="48"/>
                      <a:pt x="21" y="48"/>
                    </a:cubicBezTo>
                    <a:cubicBezTo>
                      <a:pt x="21" y="49"/>
                      <a:pt x="21" y="49"/>
                      <a:pt x="21" y="50"/>
                    </a:cubicBezTo>
                    <a:cubicBezTo>
                      <a:pt x="22" y="51"/>
                      <a:pt x="22" y="52"/>
                      <a:pt x="22" y="53"/>
                    </a:cubicBezTo>
                    <a:cubicBezTo>
                      <a:pt x="23" y="55"/>
                      <a:pt x="23" y="58"/>
                      <a:pt x="24" y="60"/>
                    </a:cubicBezTo>
                    <a:cubicBezTo>
                      <a:pt x="24" y="61"/>
                      <a:pt x="24" y="63"/>
                      <a:pt x="24" y="64"/>
                    </a:cubicBezTo>
                    <a:cubicBezTo>
                      <a:pt x="24" y="65"/>
                      <a:pt x="24" y="66"/>
                      <a:pt x="24" y="67"/>
                    </a:cubicBezTo>
                    <a:cubicBezTo>
                      <a:pt x="24" y="69"/>
                      <a:pt x="23" y="70"/>
                      <a:pt x="23" y="71"/>
                    </a:cubicBezTo>
                    <a:cubicBezTo>
                      <a:pt x="23" y="72"/>
                      <a:pt x="23" y="73"/>
                      <a:pt x="23" y="75"/>
                    </a:cubicBezTo>
                    <a:cubicBezTo>
                      <a:pt x="24" y="72"/>
                      <a:pt x="24" y="70"/>
                      <a:pt x="24" y="68"/>
                    </a:cubicBezTo>
                    <a:cubicBezTo>
                      <a:pt x="25" y="65"/>
                      <a:pt x="25" y="63"/>
                      <a:pt x="25" y="60"/>
                    </a:cubicBezTo>
                    <a:cubicBezTo>
                      <a:pt x="25" y="59"/>
                      <a:pt x="25" y="57"/>
                      <a:pt x="24" y="56"/>
                    </a:cubicBezTo>
                    <a:cubicBezTo>
                      <a:pt x="25" y="57"/>
                      <a:pt x="26" y="59"/>
                      <a:pt x="26" y="60"/>
                    </a:cubicBezTo>
                    <a:cubicBezTo>
                      <a:pt x="27" y="62"/>
                      <a:pt x="28" y="64"/>
                      <a:pt x="28" y="66"/>
                    </a:cubicBezTo>
                    <a:cubicBezTo>
                      <a:pt x="29" y="69"/>
                      <a:pt x="30" y="73"/>
                      <a:pt x="31" y="76"/>
                    </a:cubicBezTo>
                    <a:cubicBezTo>
                      <a:pt x="32" y="80"/>
                      <a:pt x="32" y="84"/>
                      <a:pt x="33" y="87"/>
                    </a:cubicBezTo>
                    <a:cubicBezTo>
                      <a:pt x="32" y="80"/>
                      <a:pt x="31" y="72"/>
                      <a:pt x="29" y="65"/>
                    </a:cubicBezTo>
                    <a:cubicBezTo>
                      <a:pt x="29" y="63"/>
                      <a:pt x="28" y="62"/>
                      <a:pt x="28" y="60"/>
                    </a:cubicBezTo>
                    <a:cubicBezTo>
                      <a:pt x="27" y="58"/>
                      <a:pt x="26" y="56"/>
                      <a:pt x="26" y="54"/>
                    </a:cubicBezTo>
                    <a:cubicBezTo>
                      <a:pt x="24" y="51"/>
                      <a:pt x="23" y="48"/>
                      <a:pt x="21" y="44"/>
                    </a:cubicBezTo>
                    <a:cubicBezTo>
                      <a:pt x="20" y="41"/>
                      <a:pt x="18" y="37"/>
                      <a:pt x="17" y="34"/>
                    </a:cubicBezTo>
                    <a:cubicBezTo>
                      <a:pt x="16" y="32"/>
                      <a:pt x="16" y="30"/>
                      <a:pt x="15" y="29"/>
                    </a:cubicBezTo>
                    <a:cubicBezTo>
                      <a:pt x="15" y="27"/>
                      <a:pt x="15" y="25"/>
                      <a:pt x="15" y="23"/>
                    </a:cubicBezTo>
                    <a:cubicBezTo>
                      <a:pt x="14" y="22"/>
                      <a:pt x="15" y="20"/>
                      <a:pt x="15" y="18"/>
                    </a:cubicBezTo>
                    <a:cubicBezTo>
                      <a:pt x="15" y="17"/>
                      <a:pt x="15" y="15"/>
                      <a:pt x="15" y="14"/>
                    </a:cubicBezTo>
                    <a:cubicBezTo>
                      <a:pt x="16" y="16"/>
                      <a:pt x="16" y="18"/>
                      <a:pt x="17" y="20"/>
                    </a:cubicBezTo>
                    <a:cubicBezTo>
                      <a:pt x="18" y="21"/>
                      <a:pt x="18" y="22"/>
                      <a:pt x="19" y="24"/>
                    </a:cubicBezTo>
                    <a:cubicBezTo>
                      <a:pt x="19" y="25"/>
                      <a:pt x="20" y="26"/>
                      <a:pt x="21" y="27"/>
                    </a:cubicBezTo>
                    <a:cubicBezTo>
                      <a:pt x="22" y="30"/>
                      <a:pt x="24" y="32"/>
                      <a:pt x="25" y="34"/>
                    </a:cubicBezTo>
                    <a:cubicBezTo>
                      <a:pt x="27" y="36"/>
                      <a:pt x="29" y="38"/>
                      <a:pt x="31" y="40"/>
                    </a:cubicBezTo>
                    <a:cubicBezTo>
                      <a:pt x="32" y="42"/>
                      <a:pt x="34" y="44"/>
                      <a:pt x="35" y="47"/>
                    </a:cubicBezTo>
                    <a:cubicBezTo>
                      <a:pt x="36" y="49"/>
                      <a:pt x="37" y="52"/>
                      <a:pt x="38" y="54"/>
                    </a:cubicBezTo>
                    <a:cubicBezTo>
                      <a:pt x="39" y="57"/>
                      <a:pt x="40" y="59"/>
                      <a:pt x="41" y="62"/>
                    </a:cubicBezTo>
                    <a:cubicBezTo>
                      <a:pt x="40" y="56"/>
                      <a:pt x="38" y="51"/>
                      <a:pt x="36" y="46"/>
                    </a:cubicBezTo>
                    <a:cubicBezTo>
                      <a:pt x="34" y="44"/>
                      <a:pt x="33" y="42"/>
                      <a:pt x="31" y="39"/>
                    </a:cubicBezTo>
                    <a:cubicBezTo>
                      <a:pt x="30" y="37"/>
                      <a:pt x="28" y="35"/>
                      <a:pt x="27" y="33"/>
                    </a:cubicBezTo>
                    <a:cubicBezTo>
                      <a:pt x="25" y="31"/>
                      <a:pt x="23" y="29"/>
                      <a:pt x="22" y="27"/>
                    </a:cubicBezTo>
                    <a:cubicBezTo>
                      <a:pt x="21" y="25"/>
                      <a:pt x="21" y="24"/>
                      <a:pt x="20" y="23"/>
                    </a:cubicBezTo>
                    <a:cubicBezTo>
                      <a:pt x="20" y="22"/>
                      <a:pt x="19" y="21"/>
                      <a:pt x="19" y="19"/>
                    </a:cubicBezTo>
                    <a:cubicBezTo>
                      <a:pt x="18" y="17"/>
                      <a:pt x="17" y="14"/>
                      <a:pt x="16" y="12"/>
                    </a:cubicBezTo>
                    <a:cubicBezTo>
                      <a:pt x="16" y="10"/>
                      <a:pt x="16" y="9"/>
                      <a:pt x="15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7" y="8"/>
                      <a:pt x="19" y="10"/>
                      <a:pt x="21" y="11"/>
                    </a:cubicBezTo>
                    <a:cubicBezTo>
                      <a:pt x="23" y="12"/>
                      <a:pt x="24" y="14"/>
                      <a:pt x="26" y="15"/>
                    </a:cubicBezTo>
                    <a:cubicBezTo>
                      <a:pt x="28" y="16"/>
                      <a:pt x="29" y="17"/>
                      <a:pt x="31" y="17"/>
                    </a:cubicBezTo>
                    <a:cubicBezTo>
                      <a:pt x="34" y="19"/>
                      <a:pt x="37" y="21"/>
                      <a:pt x="40" y="24"/>
                    </a:cubicBezTo>
                    <a:cubicBezTo>
                      <a:pt x="41" y="26"/>
                      <a:pt x="42" y="27"/>
                      <a:pt x="43" y="29"/>
                    </a:cubicBezTo>
                    <a:cubicBezTo>
                      <a:pt x="44" y="30"/>
                      <a:pt x="45" y="32"/>
                      <a:pt x="46" y="34"/>
                    </a:cubicBezTo>
                    <a:cubicBezTo>
                      <a:pt x="45" y="30"/>
                      <a:pt x="43" y="27"/>
                      <a:pt x="40" y="24"/>
                    </a:cubicBezTo>
                    <a:cubicBezTo>
                      <a:pt x="39" y="22"/>
                      <a:pt x="38" y="21"/>
                      <a:pt x="37" y="19"/>
                    </a:cubicBezTo>
                    <a:cubicBezTo>
                      <a:pt x="36" y="19"/>
                      <a:pt x="35" y="18"/>
                      <a:pt x="34" y="18"/>
                    </a:cubicBezTo>
                    <a:cubicBezTo>
                      <a:pt x="34" y="17"/>
                      <a:pt x="33" y="17"/>
                      <a:pt x="33" y="17"/>
                    </a:cubicBezTo>
                    <a:cubicBezTo>
                      <a:pt x="33" y="17"/>
                      <a:pt x="32" y="16"/>
                      <a:pt x="32" y="16"/>
                    </a:cubicBezTo>
                    <a:cubicBezTo>
                      <a:pt x="28" y="14"/>
                      <a:pt x="25" y="12"/>
                      <a:pt x="22" y="10"/>
                    </a:cubicBezTo>
                    <a:cubicBezTo>
                      <a:pt x="21" y="9"/>
                      <a:pt x="19" y="8"/>
                      <a:pt x="18" y="6"/>
                    </a:cubicBezTo>
                    <a:cubicBezTo>
                      <a:pt x="17" y="5"/>
                      <a:pt x="16" y="5"/>
                      <a:pt x="15" y="4"/>
                    </a:cubicBezTo>
                    <a:cubicBezTo>
                      <a:pt x="15" y="3"/>
                      <a:pt x="14" y="2"/>
                      <a:pt x="14" y="1"/>
                    </a:cubicBezTo>
                    <a:cubicBezTo>
                      <a:pt x="14" y="0"/>
                      <a:pt x="13" y="0"/>
                      <a:pt x="13" y="0"/>
                    </a:cubicBezTo>
                    <a:cubicBezTo>
                      <a:pt x="12" y="0"/>
                      <a:pt x="11" y="1"/>
                      <a:pt x="11" y="1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8"/>
                      <a:pt x="12" y="9"/>
                      <a:pt x="12" y="10"/>
                    </a:cubicBezTo>
                    <a:cubicBezTo>
                      <a:pt x="12" y="10"/>
                      <a:pt x="12" y="11"/>
                      <a:pt x="12" y="11"/>
                    </a:cubicBezTo>
                    <a:cubicBezTo>
                      <a:pt x="11" y="11"/>
                      <a:pt x="11" y="12"/>
                      <a:pt x="10" y="13"/>
                    </a:cubicBezTo>
                    <a:cubicBezTo>
                      <a:pt x="10" y="13"/>
                      <a:pt x="9" y="13"/>
                      <a:pt x="9" y="13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5" y="18"/>
                      <a:pt x="4" y="20"/>
                      <a:pt x="3" y="21"/>
                    </a:cubicBezTo>
                    <a:cubicBezTo>
                      <a:pt x="2" y="22"/>
                      <a:pt x="2" y="23"/>
                      <a:pt x="1" y="24"/>
                    </a:cubicBezTo>
                    <a:cubicBezTo>
                      <a:pt x="1" y="25"/>
                      <a:pt x="1" y="25"/>
                      <a:pt x="0" y="26"/>
                    </a:cubicBezTo>
                    <a:cubicBezTo>
                      <a:pt x="1" y="25"/>
                      <a:pt x="1" y="25"/>
                      <a:pt x="2" y="24"/>
                    </a:cubicBezTo>
                    <a:cubicBezTo>
                      <a:pt x="2" y="23"/>
                      <a:pt x="3" y="22"/>
                      <a:pt x="3" y="22"/>
                    </a:cubicBezTo>
                    <a:cubicBezTo>
                      <a:pt x="5" y="20"/>
                      <a:pt x="6" y="19"/>
                      <a:pt x="7" y="17"/>
                    </a:cubicBezTo>
                    <a:cubicBezTo>
                      <a:pt x="8" y="17"/>
                      <a:pt x="8" y="16"/>
                      <a:pt x="9" y="16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1" y="14"/>
                      <a:pt x="11" y="14"/>
                    </a:cubicBezTo>
                    <a:cubicBezTo>
                      <a:pt x="11" y="14"/>
                      <a:pt x="12" y="13"/>
                      <a:pt x="12" y="13"/>
                    </a:cubicBezTo>
                    <a:cubicBezTo>
                      <a:pt x="12" y="14"/>
                      <a:pt x="12" y="14"/>
                      <a:pt x="12" y="15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0" y="26"/>
                      <a:pt x="10" y="29"/>
                      <a:pt x="9" y="32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5"/>
                      <a:pt x="9" y="36"/>
                      <a:pt x="8" y="36"/>
                    </a:cubicBezTo>
                    <a:cubicBezTo>
                      <a:pt x="8" y="38"/>
                      <a:pt x="7" y="39"/>
                      <a:pt x="7" y="41"/>
                    </a:cubicBezTo>
                    <a:cubicBezTo>
                      <a:pt x="6" y="42"/>
                      <a:pt x="6" y="43"/>
                      <a:pt x="5" y="44"/>
                    </a:cubicBezTo>
                    <a:cubicBezTo>
                      <a:pt x="4" y="46"/>
                      <a:pt x="3" y="47"/>
                      <a:pt x="2" y="48"/>
                    </a:cubicBezTo>
                    <a:cubicBezTo>
                      <a:pt x="5" y="46"/>
                      <a:pt x="6" y="44"/>
                      <a:pt x="8" y="41"/>
                    </a:cubicBezTo>
                    <a:cubicBezTo>
                      <a:pt x="8" y="39"/>
                      <a:pt x="9" y="38"/>
                      <a:pt x="9" y="37"/>
                    </a:cubicBezTo>
                    <a:close/>
                    <a:moveTo>
                      <a:pt x="20" y="46"/>
                    </a:moveTo>
                    <a:cubicBezTo>
                      <a:pt x="20" y="46"/>
                      <a:pt x="20" y="46"/>
                      <a:pt x="20" y="46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0" y="46"/>
                      <a:pt x="20" y="46"/>
                      <a:pt x="20" y="4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23" name="Freeform 2377"/>
              <p:cNvSpPr/>
              <p:nvPr/>
            </p:nvSpPr>
            <p:spPr>
              <a:xfrm>
                <a:off x="8418492" y="1974858"/>
                <a:ext cx="200026" cy="150814"/>
              </a:xfrm>
              <a:custGeom>
                <a:avLst/>
                <a:gdLst>
                  <a:gd name="txL" fmla="*/ 0 w 53"/>
                  <a:gd name="txT" fmla="*/ 0 h 40"/>
                  <a:gd name="txR" fmla="*/ 53 w 53"/>
                  <a:gd name="txB" fmla="*/ 40 h 4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40">
                    <a:moveTo>
                      <a:pt x="22" y="4"/>
                    </a:moveTo>
                    <a:cubicBezTo>
                      <a:pt x="17" y="7"/>
                      <a:pt x="14" y="13"/>
                      <a:pt x="11" y="19"/>
                    </a:cubicBezTo>
                    <a:cubicBezTo>
                      <a:pt x="10" y="23"/>
                      <a:pt x="8" y="30"/>
                      <a:pt x="4" y="33"/>
                    </a:cubicBezTo>
                    <a:cubicBezTo>
                      <a:pt x="3" y="34"/>
                      <a:pt x="1" y="35"/>
                      <a:pt x="0" y="36"/>
                    </a:cubicBezTo>
                    <a:cubicBezTo>
                      <a:pt x="2" y="36"/>
                      <a:pt x="6" y="36"/>
                      <a:pt x="9" y="37"/>
                    </a:cubicBezTo>
                    <a:cubicBezTo>
                      <a:pt x="13" y="38"/>
                      <a:pt x="17" y="38"/>
                      <a:pt x="19" y="39"/>
                    </a:cubicBezTo>
                    <a:cubicBezTo>
                      <a:pt x="28" y="40"/>
                      <a:pt x="37" y="39"/>
                      <a:pt x="43" y="33"/>
                    </a:cubicBezTo>
                    <a:cubicBezTo>
                      <a:pt x="47" y="29"/>
                      <a:pt x="48" y="25"/>
                      <a:pt x="49" y="21"/>
                    </a:cubicBezTo>
                    <a:cubicBezTo>
                      <a:pt x="49" y="17"/>
                      <a:pt x="48" y="13"/>
                      <a:pt x="45" y="9"/>
                    </a:cubicBezTo>
                    <a:cubicBezTo>
                      <a:pt x="47" y="8"/>
                      <a:pt x="50" y="7"/>
                      <a:pt x="53" y="7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1" y="6"/>
                      <a:pt x="48" y="7"/>
                      <a:pt x="45" y="9"/>
                    </a:cubicBezTo>
                    <a:cubicBezTo>
                      <a:pt x="44" y="8"/>
                      <a:pt x="43" y="7"/>
                      <a:pt x="43" y="6"/>
                    </a:cubicBezTo>
                    <a:cubicBezTo>
                      <a:pt x="37" y="1"/>
                      <a:pt x="28" y="0"/>
                      <a:pt x="22" y="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24" name="Freeform 2378"/>
              <p:cNvSpPr/>
              <p:nvPr/>
            </p:nvSpPr>
            <p:spPr>
              <a:xfrm>
                <a:off x="8801082" y="1727206"/>
                <a:ext cx="376240" cy="247652"/>
              </a:xfrm>
              <a:custGeom>
                <a:avLst/>
                <a:gdLst>
                  <a:gd name="txL" fmla="*/ 0 w 100"/>
                  <a:gd name="txT" fmla="*/ 0 h 66"/>
                  <a:gd name="txR" fmla="*/ 100 w 100"/>
                  <a:gd name="txB" fmla="*/ 66 h 6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0" h="66">
                    <a:moveTo>
                      <a:pt x="47" y="3"/>
                    </a:moveTo>
                    <a:cubicBezTo>
                      <a:pt x="38" y="7"/>
                      <a:pt x="31" y="16"/>
                      <a:pt x="26" y="25"/>
                    </a:cubicBezTo>
                    <a:cubicBezTo>
                      <a:pt x="24" y="29"/>
                      <a:pt x="22" y="33"/>
                      <a:pt x="20" y="37"/>
                    </a:cubicBezTo>
                    <a:cubicBezTo>
                      <a:pt x="17" y="41"/>
                      <a:pt x="13" y="45"/>
                      <a:pt x="8" y="45"/>
                    </a:cubicBezTo>
                    <a:cubicBezTo>
                      <a:pt x="6" y="46"/>
                      <a:pt x="5" y="46"/>
                      <a:pt x="4" y="46"/>
                    </a:cubicBezTo>
                    <a:cubicBezTo>
                      <a:pt x="3" y="47"/>
                      <a:pt x="2" y="47"/>
                      <a:pt x="2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7"/>
                      <a:pt x="0" y="47"/>
                      <a:pt x="0" y="47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7"/>
                      <a:pt x="1" y="47"/>
                      <a:pt x="1" y="48"/>
                    </a:cubicBezTo>
                    <a:cubicBezTo>
                      <a:pt x="3" y="49"/>
                      <a:pt x="3" y="49"/>
                      <a:pt x="3" y="49"/>
                    </a:cubicBezTo>
                    <a:cubicBezTo>
                      <a:pt x="4" y="49"/>
                      <a:pt x="5" y="50"/>
                      <a:pt x="7" y="51"/>
                    </a:cubicBezTo>
                    <a:cubicBezTo>
                      <a:pt x="10" y="52"/>
                      <a:pt x="13" y="54"/>
                      <a:pt x="17" y="55"/>
                    </a:cubicBezTo>
                    <a:cubicBezTo>
                      <a:pt x="24" y="58"/>
                      <a:pt x="30" y="60"/>
                      <a:pt x="34" y="61"/>
                    </a:cubicBezTo>
                    <a:cubicBezTo>
                      <a:pt x="50" y="65"/>
                      <a:pt x="65" y="66"/>
                      <a:pt x="77" y="57"/>
                    </a:cubicBezTo>
                    <a:cubicBezTo>
                      <a:pt x="84" y="52"/>
                      <a:pt x="88" y="45"/>
                      <a:pt x="89" y="38"/>
                    </a:cubicBezTo>
                    <a:cubicBezTo>
                      <a:pt x="90" y="31"/>
                      <a:pt x="88" y="24"/>
                      <a:pt x="85" y="17"/>
                    </a:cubicBezTo>
                    <a:cubicBezTo>
                      <a:pt x="89" y="15"/>
                      <a:pt x="94" y="14"/>
                      <a:pt x="100" y="14"/>
                    </a:cubicBezTo>
                    <a:cubicBezTo>
                      <a:pt x="99" y="14"/>
                      <a:pt x="99" y="13"/>
                      <a:pt x="99" y="12"/>
                    </a:cubicBezTo>
                    <a:cubicBezTo>
                      <a:pt x="96" y="12"/>
                      <a:pt x="90" y="14"/>
                      <a:pt x="84" y="16"/>
                    </a:cubicBezTo>
                    <a:cubicBezTo>
                      <a:pt x="83" y="15"/>
                      <a:pt x="82" y="13"/>
                      <a:pt x="81" y="12"/>
                    </a:cubicBezTo>
                    <a:cubicBezTo>
                      <a:pt x="77" y="6"/>
                      <a:pt x="71" y="3"/>
                      <a:pt x="65" y="2"/>
                    </a:cubicBezTo>
                    <a:cubicBezTo>
                      <a:pt x="59" y="0"/>
                      <a:pt x="53" y="1"/>
                      <a:pt x="47" y="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25" name="Freeform 2379"/>
              <p:cNvSpPr/>
              <p:nvPr/>
            </p:nvSpPr>
            <p:spPr>
              <a:xfrm>
                <a:off x="8756632" y="1900245"/>
                <a:ext cx="274639" cy="176214"/>
              </a:xfrm>
              <a:custGeom>
                <a:avLst/>
                <a:gdLst>
                  <a:gd name="txL" fmla="*/ 0 w 73"/>
                  <a:gd name="txT" fmla="*/ 0 h 47"/>
                  <a:gd name="txR" fmla="*/ 73 w 73"/>
                  <a:gd name="txB" fmla="*/ 47 h 47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73" h="47">
                    <a:moveTo>
                      <a:pt x="39" y="0"/>
                    </a:moveTo>
                    <a:cubicBezTo>
                      <a:pt x="31" y="2"/>
                      <a:pt x="26" y="7"/>
                      <a:pt x="21" y="12"/>
                    </a:cubicBezTo>
                    <a:cubicBezTo>
                      <a:pt x="17" y="17"/>
                      <a:pt x="12" y="24"/>
                      <a:pt x="6" y="25"/>
                    </a:cubicBezTo>
                    <a:cubicBezTo>
                      <a:pt x="4" y="26"/>
                      <a:pt x="2" y="26"/>
                      <a:pt x="0" y="27"/>
                    </a:cubicBezTo>
                    <a:cubicBezTo>
                      <a:pt x="3" y="27"/>
                      <a:pt x="7" y="30"/>
                      <a:pt x="10" y="32"/>
                    </a:cubicBezTo>
                    <a:cubicBezTo>
                      <a:pt x="14" y="35"/>
                      <a:pt x="18" y="37"/>
                      <a:pt x="21" y="39"/>
                    </a:cubicBezTo>
                    <a:cubicBezTo>
                      <a:pt x="31" y="44"/>
                      <a:pt x="42" y="47"/>
                      <a:pt x="51" y="42"/>
                    </a:cubicBezTo>
                    <a:cubicBezTo>
                      <a:pt x="57" y="39"/>
                      <a:pt x="60" y="36"/>
                      <a:pt x="62" y="31"/>
                    </a:cubicBezTo>
                    <a:cubicBezTo>
                      <a:pt x="64" y="26"/>
                      <a:pt x="64" y="21"/>
                      <a:pt x="63" y="16"/>
                    </a:cubicBezTo>
                    <a:cubicBezTo>
                      <a:pt x="66" y="15"/>
                      <a:pt x="70" y="15"/>
                      <a:pt x="73" y="16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1" y="14"/>
                      <a:pt x="67" y="14"/>
                      <a:pt x="62" y="15"/>
                    </a:cubicBezTo>
                    <a:cubicBezTo>
                      <a:pt x="62" y="14"/>
                      <a:pt x="62" y="13"/>
                      <a:pt x="61" y="12"/>
                    </a:cubicBezTo>
                    <a:cubicBezTo>
                      <a:pt x="59" y="7"/>
                      <a:pt x="56" y="4"/>
                      <a:pt x="52" y="2"/>
                    </a:cubicBezTo>
                    <a:cubicBezTo>
                      <a:pt x="47" y="0"/>
                      <a:pt x="43" y="0"/>
                      <a:pt x="39" y="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26" name="Freeform 2380"/>
              <p:cNvSpPr/>
              <p:nvPr/>
            </p:nvSpPr>
            <p:spPr>
              <a:xfrm>
                <a:off x="8701069" y="2120909"/>
                <a:ext cx="201614" cy="320677"/>
              </a:xfrm>
              <a:custGeom>
                <a:avLst/>
                <a:gdLst>
                  <a:gd name="txL" fmla="*/ 0 w 54"/>
                  <a:gd name="txT" fmla="*/ 0 h 85"/>
                  <a:gd name="txR" fmla="*/ 54 w 54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85">
                    <a:moveTo>
                      <a:pt x="3" y="28"/>
                    </a:moveTo>
                    <a:cubicBezTo>
                      <a:pt x="0" y="39"/>
                      <a:pt x="2" y="49"/>
                      <a:pt x="7" y="57"/>
                    </a:cubicBezTo>
                    <a:cubicBezTo>
                      <a:pt x="10" y="63"/>
                      <a:pt x="18" y="71"/>
                      <a:pt x="19" y="78"/>
                    </a:cubicBezTo>
                    <a:cubicBezTo>
                      <a:pt x="21" y="85"/>
                      <a:pt x="21" y="85"/>
                      <a:pt x="21" y="85"/>
                    </a:cubicBezTo>
                    <a:cubicBezTo>
                      <a:pt x="21" y="79"/>
                      <a:pt x="33" y="71"/>
                      <a:pt x="37" y="67"/>
                    </a:cubicBezTo>
                    <a:cubicBezTo>
                      <a:pt x="41" y="63"/>
                      <a:pt x="46" y="59"/>
                      <a:pt x="49" y="55"/>
                    </a:cubicBezTo>
                    <a:cubicBezTo>
                      <a:pt x="52" y="51"/>
                      <a:pt x="54" y="47"/>
                      <a:pt x="54" y="41"/>
                    </a:cubicBezTo>
                    <a:cubicBezTo>
                      <a:pt x="54" y="35"/>
                      <a:pt x="53" y="29"/>
                      <a:pt x="50" y="24"/>
                    </a:cubicBezTo>
                    <a:cubicBezTo>
                      <a:pt x="47" y="19"/>
                      <a:pt x="43" y="14"/>
                      <a:pt x="37" y="11"/>
                    </a:cubicBezTo>
                    <a:cubicBezTo>
                      <a:pt x="39" y="7"/>
                      <a:pt x="42" y="4"/>
                      <a:pt x="46" y="2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2" y="2"/>
                      <a:pt x="39" y="6"/>
                      <a:pt x="36" y="11"/>
                    </a:cubicBezTo>
                    <a:cubicBezTo>
                      <a:pt x="35" y="10"/>
                      <a:pt x="33" y="10"/>
                      <a:pt x="32" y="10"/>
                    </a:cubicBezTo>
                    <a:cubicBezTo>
                      <a:pt x="26" y="8"/>
                      <a:pt x="20" y="9"/>
                      <a:pt x="14" y="13"/>
                    </a:cubicBezTo>
                    <a:cubicBezTo>
                      <a:pt x="9" y="17"/>
                      <a:pt x="5" y="22"/>
                      <a:pt x="3" y="2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27" name="Freeform 2381"/>
              <p:cNvSpPr/>
              <p:nvPr/>
            </p:nvSpPr>
            <p:spPr>
              <a:xfrm>
                <a:off x="8888395" y="2170122"/>
                <a:ext cx="96838" cy="153989"/>
              </a:xfrm>
              <a:custGeom>
                <a:avLst/>
                <a:gdLst>
                  <a:gd name="txL" fmla="*/ 0 w 26"/>
                  <a:gd name="txT" fmla="*/ 0 h 41"/>
                  <a:gd name="txR" fmla="*/ 26 w 26"/>
                  <a:gd name="txB" fmla="*/ 41 h 41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26" h="41">
                    <a:moveTo>
                      <a:pt x="0" y="19"/>
                    </a:moveTo>
                    <a:cubicBezTo>
                      <a:pt x="0" y="24"/>
                      <a:pt x="3" y="28"/>
                      <a:pt x="6" y="31"/>
                    </a:cubicBezTo>
                    <a:cubicBezTo>
                      <a:pt x="9" y="33"/>
                      <a:pt x="13" y="35"/>
                      <a:pt x="14" y="38"/>
                    </a:cubicBezTo>
                    <a:cubicBezTo>
                      <a:pt x="15" y="39"/>
                      <a:pt x="16" y="40"/>
                      <a:pt x="16" y="41"/>
                    </a:cubicBezTo>
                    <a:cubicBezTo>
                      <a:pt x="16" y="38"/>
                      <a:pt x="19" y="33"/>
                      <a:pt x="21" y="30"/>
                    </a:cubicBezTo>
                    <a:cubicBezTo>
                      <a:pt x="23" y="25"/>
                      <a:pt x="26" y="21"/>
                      <a:pt x="24" y="17"/>
                    </a:cubicBezTo>
                    <a:cubicBezTo>
                      <a:pt x="23" y="14"/>
                      <a:pt x="22" y="12"/>
                      <a:pt x="20" y="10"/>
                    </a:cubicBezTo>
                    <a:cubicBezTo>
                      <a:pt x="18" y="8"/>
                      <a:pt x="16" y="6"/>
                      <a:pt x="13" y="6"/>
                    </a:cubicBezTo>
                    <a:cubicBezTo>
                      <a:pt x="14" y="3"/>
                      <a:pt x="15" y="1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5" y="1"/>
                      <a:pt x="14" y="2"/>
                    </a:cubicBezTo>
                    <a:cubicBezTo>
                      <a:pt x="14" y="3"/>
                      <a:pt x="13" y="4"/>
                      <a:pt x="12" y="6"/>
                    </a:cubicBezTo>
                    <a:cubicBezTo>
                      <a:pt x="12" y="5"/>
                      <a:pt x="11" y="5"/>
                      <a:pt x="10" y="5"/>
                    </a:cubicBezTo>
                    <a:cubicBezTo>
                      <a:pt x="7" y="5"/>
                      <a:pt x="5" y="7"/>
                      <a:pt x="3" y="10"/>
                    </a:cubicBezTo>
                    <a:cubicBezTo>
                      <a:pt x="1" y="12"/>
                      <a:pt x="0" y="16"/>
                      <a:pt x="0" y="1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28" name="Freeform 2382"/>
              <p:cNvSpPr/>
              <p:nvPr/>
            </p:nvSpPr>
            <p:spPr>
              <a:xfrm>
                <a:off x="9053496" y="2151072"/>
                <a:ext cx="82550" cy="109538"/>
              </a:xfrm>
              <a:custGeom>
                <a:avLst/>
                <a:gdLst>
                  <a:gd name="txL" fmla="*/ 0 w 22"/>
                  <a:gd name="txT" fmla="*/ 0 h 29"/>
                  <a:gd name="txR" fmla="*/ 22 w 22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29">
                    <a:moveTo>
                      <a:pt x="1" y="14"/>
                    </a:moveTo>
                    <a:cubicBezTo>
                      <a:pt x="1" y="18"/>
                      <a:pt x="3" y="22"/>
                      <a:pt x="6" y="24"/>
                    </a:cubicBezTo>
                    <a:cubicBezTo>
                      <a:pt x="9" y="25"/>
                      <a:pt x="12" y="27"/>
                      <a:pt x="14" y="28"/>
                    </a:cubicBezTo>
                    <a:cubicBezTo>
                      <a:pt x="15" y="29"/>
                      <a:pt x="15" y="29"/>
                      <a:pt x="16" y="29"/>
                    </a:cubicBezTo>
                    <a:cubicBezTo>
                      <a:pt x="16" y="29"/>
                      <a:pt x="16" y="27"/>
                      <a:pt x="16" y="26"/>
                    </a:cubicBezTo>
                    <a:cubicBezTo>
                      <a:pt x="17" y="25"/>
                      <a:pt x="18" y="23"/>
                      <a:pt x="18" y="22"/>
                    </a:cubicBezTo>
                    <a:cubicBezTo>
                      <a:pt x="20" y="18"/>
                      <a:pt x="22" y="14"/>
                      <a:pt x="20" y="9"/>
                    </a:cubicBezTo>
                    <a:cubicBezTo>
                      <a:pt x="18" y="6"/>
                      <a:pt x="16" y="4"/>
                      <a:pt x="14" y="4"/>
                    </a:cubicBezTo>
                    <a:cubicBezTo>
                      <a:pt x="12" y="3"/>
                      <a:pt x="10" y="3"/>
                      <a:pt x="7" y="4"/>
                    </a:cubicBezTo>
                    <a:cubicBezTo>
                      <a:pt x="7" y="3"/>
                      <a:pt x="7" y="2"/>
                      <a:pt x="7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6" y="5"/>
                      <a:pt x="6" y="5"/>
                    </a:cubicBezTo>
                    <a:cubicBezTo>
                      <a:pt x="4" y="6"/>
                      <a:pt x="2" y="7"/>
                      <a:pt x="1" y="9"/>
                    </a:cubicBezTo>
                    <a:cubicBezTo>
                      <a:pt x="1" y="10"/>
                      <a:pt x="0" y="12"/>
                      <a:pt x="1" y="1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29" name="Freeform 2383"/>
              <p:cNvSpPr/>
              <p:nvPr/>
            </p:nvSpPr>
            <p:spPr>
              <a:xfrm>
                <a:off x="9375760" y="1806582"/>
                <a:ext cx="169864" cy="171451"/>
              </a:xfrm>
              <a:custGeom>
                <a:avLst/>
                <a:gdLst>
                  <a:gd name="txL" fmla="*/ 0 w 45"/>
                  <a:gd name="txT" fmla="*/ 0 h 46"/>
                  <a:gd name="txR" fmla="*/ 45 w 45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46">
                    <a:moveTo>
                      <a:pt x="7" y="7"/>
                    </a:moveTo>
                    <a:cubicBezTo>
                      <a:pt x="2" y="12"/>
                      <a:pt x="0" y="19"/>
                      <a:pt x="0" y="26"/>
                    </a:cubicBezTo>
                    <a:cubicBezTo>
                      <a:pt x="1" y="31"/>
                      <a:pt x="3" y="37"/>
                      <a:pt x="2" y="42"/>
                    </a:cubicBezTo>
                    <a:cubicBezTo>
                      <a:pt x="2" y="43"/>
                      <a:pt x="3" y="45"/>
                      <a:pt x="3" y="46"/>
                    </a:cubicBezTo>
                    <a:cubicBezTo>
                      <a:pt x="3" y="44"/>
                      <a:pt x="5" y="43"/>
                      <a:pt x="8" y="42"/>
                    </a:cubicBezTo>
                    <a:cubicBezTo>
                      <a:pt x="11" y="42"/>
                      <a:pt x="14" y="41"/>
                      <a:pt x="16" y="41"/>
                    </a:cubicBezTo>
                    <a:cubicBezTo>
                      <a:pt x="23" y="39"/>
                      <a:pt x="31" y="37"/>
                      <a:pt x="35" y="30"/>
                    </a:cubicBezTo>
                    <a:cubicBezTo>
                      <a:pt x="37" y="25"/>
                      <a:pt x="38" y="21"/>
                      <a:pt x="37" y="17"/>
                    </a:cubicBezTo>
                    <a:cubicBezTo>
                      <a:pt x="36" y="13"/>
                      <a:pt x="34" y="10"/>
                      <a:pt x="31" y="6"/>
                    </a:cubicBezTo>
                    <a:cubicBezTo>
                      <a:pt x="32" y="5"/>
                      <a:pt x="33" y="5"/>
                      <a:pt x="35" y="4"/>
                    </a:cubicBezTo>
                    <a:cubicBezTo>
                      <a:pt x="35" y="4"/>
                      <a:pt x="35" y="3"/>
                      <a:pt x="36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3"/>
                      <a:pt x="37" y="3"/>
                      <a:pt x="38" y="3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38" y="3"/>
                      <a:pt x="38" y="3"/>
                      <a:pt x="39" y="2"/>
                    </a:cubicBezTo>
                    <a:cubicBezTo>
                      <a:pt x="39" y="2"/>
                      <a:pt x="39" y="2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3"/>
                      <a:pt x="40" y="3"/>
                      <a:pt x="41" y="3"/>
                    </a:cubicBezTo>
                    <a:cubicBezTo>
                      <a:pt x="42" y="3"/>
                      <a:pt x="43" y="4"/>
                      <a:pt x="43" y="5"/>
                    </a:cubicBezTo>
                    <a:cubicBezTo>
                      <a:pt x="44" y="5"/>
                      <a:pt x="44" y="6"/>
                      <a:pt x="44" y="7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4" y="9"/>
                      <a:pt x="44" y="9"/>
                      <a:pt x="44" y="10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3" y="10"/>
                      <a:pt x="43" y="11"/>
                      <a:pt x="43" y="11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2" y="12"/>
                      <a:pt x="41" y="12"/>
                      <a:pt x="41" y="12"/>
                    </a:cubicBezTo>
                    <a:cubicBezTo>
                      <a:pt x="41" y="12"/>
                      <a:pt x="41" y="13"/>
                      <a:pt x="40" y="13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2" y="13"/>
                      <a:pt x="43" y="13"/>
                    </a:cubicBezTo>
                    <a:cubicBezTo>
                      <a:pt x="43" y="13"/>
                      <a:pt x="43" y="12"/>
                      <a:pt x="43" y="12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1"/>
                      <a:pt x="45" y="10"/>
                      <a:pt x="45" y="10"/>
                    </a:cubicBezTo>
                    <a:cubicBezTo>
                      <a:pt x="45" y="10"/>
                      <a:pt x="45" y="10"/>
                      <a:pt x="45" y="9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5" y="8"/>
                      <a:pt x="45" y="8"/>
                      <a:pt x="45" y="7"/>
                    </a:cubicBezTo>
                    <a:cubicBezTo>
                      <a:pt x="45" y="6"/>
                      <a:pt x="45" y="5"/>
                      <a:pt x="44" y="4"/>
                    </a:cubicBezTo>
                    <a:cubicBezTo>
                      <a:pt x="44" y="3"/>
                      <a:pt x="43" y="2"/>
                      <a:pt x="42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0" y="1"/>
                      <a:pt x="39" y="1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6" y="2"/>
                      <a:pt x="35" y="2"/>
                      <a:pt x="35" y="3"/>
                    </a:cubicBezTo>
                    <a:cubicBezTo>
                      <a:pt x="33" y="4"/>
                      <a:pt x="32" y="5"/>
                      <a:pt x="31" y="6"/>
                    </a:cubicBezTo>
                    <a:cubicBezTo>
                      <a:pt x="30" y="5"/>
                      <a:pt x="29" y="5"/>
                      <a:pt x="28" y="4"/>
                    </a:cubicBezTo>
                    <a:cubicBezTo>
                      <a:pt x="22" y="0"/>
                      <a:pt x="12" y="1"/>
                      <a:pt x="7" y="7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30" name="Freeform 2384"/>
              <p:cNvSpPr/>
              <p:nvPr/>
            </p:nvSpPr>
            <p:spPr>
              <a:xfrm>
                <a:off x="9421798" y="1873257"/>
                <a:ext cx="161926" cy="225427"/>
              </a:xfrm>
              <a:custGeom>
                <a:avLst/>
                <a:gdLst>
                  <a:gd name="txL" fmla="*/ 0 w 43"/>
                  <a:gd name="txT" fmla="*/ 0 h 60"/>
                  <a:gd name="txR" fmla="*/ 43 w 43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3" h="60">
                    <a:moveTo>
                      <a:pt x="4" y="15"/>
                    </a:moveTo>
                    <a:cubicBezTo>
                      <a:pt x="0" y="23"/>
                      <a:pt x="0" y="31"/>
                      <a:pt x="2" y="39"/>
                    </a:cubicBezTo>
                    <a:cubicBezTo>
                      <a:pt x="4" y="44"/>
                      <a:pt x="9" y="51"/>
                      <a:pt x="9" y="56"/>
                    </a:cubicBezTo>
                    <a:cubicBezTo>
                      <a:pt x="10" y="57"/>
                      <a:pt x="11" y="59"/>
                      <a:pt x="12" y="60"/>
                    </a:cubicBezTo>
                    <a:cubicBezTo>
                      <a:pt x="12" y="58"/>
                      <a:pt x="14" y="56"/>
                      <a:pt x="16" y="55"/>
                    </a:cubicBezTo>
                    <a:cubicBezTo>
                      <a:pt x="19" y="53"/>
                      <a:pt x="22" y="51"/>
                      <a:pt x="24" y="50"/>
                    </a:cubicBezTo>
                    <a:cubicBezTo>
                      <a:pt x="32" y="46"/>
                      <a:pt x="39" y="42"/>
                      <a:pt x="41" y="33"/>
                    </a:cubicBezTo>
                    <a:cubicBezTo>
                      <a:pt x="43" y="28"/>
                      <a:pt x="43" y="23"/>
                      <a:pt x="41" y="19"/>
                    </a:cubicBezTo>
                    <a:cubicBezTo>
                      <a:pt x="39" y="15"/>
                      <a:pt x="36" y="11"/>
                      <a:pt x="32" y="8"/>
                    </a:cubicBezTo>
                    <a:cubicBezTo>
                      <a:pt x="34" y="5"/>
                      <a:pt x="37" y="3"/>
                      <a:pt x="40" y="1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7" y="1"/>
                      <a:pt x="34" y="4"/>
                      <a:pt x="31" y="8"/>
                    </a:cubicBezTo>
                    <a:cubicBezTo>
                      <a:pt x="30" y="7"/>
                      <a:pt x="29" y="6"/>
                      <a:pt x="28" y="6"/>
                    </a:cubicBezTo>
                    <a:cubicBezTo>
                      <a:pt x="20" y="2"/>
                      <a:pt x="9" y="7"/>
                      <a:pt x="4" y="15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31" name="Freeform 2385"/>
              <p:cNvSpPr/>
              <p:nvPr/>
            </p:nvSpPr>
            <p:spPr>
              <a:xfrm>
                <a:off x="9872651" y="1644656"/>
                <a:ext cx="130176" cy="198439"/>
              </a:xfrm>
              <a:custGeom>
                <a:avLst/>
                <a:gdLst>
                  <a:gd name="txL" fmla="*/ 0 w 35"/>
                  <a:gd name="txT" fmla="*/ 0 h 53"/>
                  <a:gd name="txR" fmla="*/ 35 w 35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53">
                    <a:moveTo>
                      <a:pt x="32" y="37"/>
                    </a:moveTo>
                    <a:cubicBezTo>
                      <a:pt x="35" y="31"/>
                      <a:pt x="33" y="25"/>
                      <a:pt x="31" y="19"/>
                    </a:cubicBezTo>
                    <a:cubicBezTo>
                      <a:pt x="29" y="15"/>
                      <a:pt x="26" y="9"/>
                      <a:pt x="26" y="4"/>
                    </a:cubicBezTo>
                    <a:cubicBezTo>
                      <a:pt x="26" y="3"/>
                      <a:pt x="26" y="1"/>
                      <a:pt x="26" y="0"/>
                    </a:cubicBezTo>
                    <a:cubicBezTo>
                      <a:pt x="25" y="2"/>
                      <a:pt x="23" y="4"/>
                      <a:pt x="20" y="6"/>
                    </a:cubicBezTo>
                    <a:cubicBezTo>
                      <a:pt x="17" y="7"/>
                      <a:pt x="14" y="9"/>
                      <a:pt x="13" y="10"/>
                    </a:cubicBezTo>
                    <a:cubicBezTo>
                      <a:pt x="9" y="13"/>
                      <a:pt x="6" y="15"/>
                      <a:pt x="4" y="18"/>
                    </a:cubicBezTo>
                    <a:cubicBezTo>
                      <a:pt x="2" y="20"/>
                      <a:pt x="0" y="23"/>
                      <a:pt x="0" y="26"/>
                    </a:cubicBezTo>
                    <a:cubicBezTo>
                      <a:pt x="0" y="30"/>
                      <a:pt x="0" y="34"/>
                      <a:pt x="2" y="37"/>
                    </a:cubicBezTo>
                    <a:cubicBezTo>
                      <a:pt x="3" y="41"/>
                      <a:pt x="6" y="44"/>
                      <a:pt x="9" y="46"/>
                    </a:cubicBezTo>
                    <a:cubicBezTo>
                      <a:pt x="7" y="49"/>
                      <a:pt x="5" y="51"/>
                      <a:pt x="2" y="52"/>
                    </a:cubicBezTo>
                    <a:cubicBezTo>
                      <a:pt x="2" y="53"/>
                      <a:pt x="2" y="53"/>
                      <a:pt x="2" y="53"/>
                    </a:cubicBezTo>
                    <a:cubicBezTo>
                      <a:pt x="4" y="52"/>
                      <a:pt x="8" y="50"/>
                      <a:pt x="10" y="47"/>
                    </a:cubicBezTo>
                    <a:cubicBezTo>
                      <a:pt x="11" y="47"/>
                      <a:pt x="12" y="48"/>
                      <a:pt x="13" y="48"/>
                    </a:cubicBezTo>
                    <a:cubicBezTo>
                      <a:pt x="16" y="49"/>
                      <a:pt x="20" y="49"/>
                      <a:pt x="24" y="46"/>
                    </a:cubicBezTo>
                    <a:cubicBezTo>
                      <a:pt x="28" y="44"/>
                      <a:pt x="31" y="41"/>
                      <a:pt x="32" y="37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32" name="Freeform 2386"/>
              <p:cNvSpPr/>
              <p:nvPr/>
            </p:nvSpPr>
            <p:spPr>
              <a:xfrm>
                <a:off x="10128240" y="2208222"/>
                <a:ext cx="138113" cy="153989"/>
              </a:xfrm>
              <a:custGeom>
                <a:avLst/>
                <a:gdLst>
                  <a:gd name="txL" fmla="*/ 0 w 37"/>
                  <a:gd name="txT" fmla="*/ 0 h 41"/>
                  <a:gd name="txR" fmla="*/ 37 w 37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41">
                    <a:moveTo>
                      <a:pt x="5" y="31"/>
                    </a:moveTo>
                    <a:cubicBezTo>
                      <a:pt x="9" y="36"/>
                      <a:pt x="15" y="37"/>
                      <a:pt x="20" y="37"/>
                    </a:cubicBezTo>
                    <a:cubicBezTo>
                      <a:pt x="23" y="37"/>
                      <a:pt x="29" y="36"/>
                      <a:pt x="33" y="39"/>
                    </a:cubicBezTo>
                    <a:cubicBezTo>
                      <a:pt x="34" y="39"/>
                      <a:pt x="35" y="40"/>
                      <a:pt x="37" y="41"/>
                    </a:cubicBezTo>
                    <a:cubicBezTo>
                      <a:pt x="35" y="39"/>
                      <a:pt x="35" y="36"/>
                      <a:pt x="34" y="33"/>
                    </a:cubicBezTo>
                    <a:cubicBezTo>
                      <a:pt x="34" y="30"/>
                      <a:pt x="33" y="27"/>
                      <a:pt x="33" y="25"/>
                    </a:cubicBezTo>
                    <a:cubicBezTo>
                      <a:pt x="31" y="18"/>
                      <a:pt x="29" y="12"/>
                      <a:pt x="25" y="10"/>
                    </a:cubicBezTo>
                    <a:cubicBezTo>
                      <a:pt x="24" y="10"/>
                      <a:pt x="23" y="9"/>
                      <a:pt x="21" y="9"/>
                    </a:cubicBezTo>
                    <a:cubicBezTo>
                      <a:pt x="20" y="9"/>
                      <a:pt x="18" y="9"/>
                      <a:pt x="17" y="8"/>
                    </a:cubicBezTo>
                    <a:cubicBezTo>
                      <a:pt x="14" y="8"/>
                      <a:pt x="11" y="7"/>
                      <a:pt x="7" y="8"/>
                    </a:cubicBezTo>
                    <a:cubicBezTo>
                      <a:pt x="7" y="5"/>
                      <a:pt x="8" y="2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6" y="5"/>
                      <a:pt x="6" y="8"/>
                    </a:cubicBezTo>
                    <a:cubicBezTo>
                      <a:pt x="6" y="9"/>
                      <a:pt x="5" y="9"/>
                      <a:pt x="4" y="9"/>
                    </a:cubicBezTo>
                    <a:cubicBezTo>
                      <a:pt x="3" y="10"/>
                      <a:pt x="1" y="12"/>
                      <a:pt x="1" y="14"/>
                    </a:cubicBezTo>
                    <a:cubicBezTo>
                      <a:pt x="0" y="16"/>
                      <a:pt x="0" y="18"/>
                      <a:pt x="0" y="20"/>
                    </a:cubicBezTo>
                    <a:cubicBezTo>
                      <a:pt x="1" y="25"/>
                      <a:pt x="3" y="29"/>
                      <a:pt x="5" y="3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33" name="Freeform 2387"/>
              <p:cNvSpPr/>
              <p:nvPr/>
            </p:nvSpPr>
            <p:spPr>
              <a:xfrm>
                <a:off x="9748825" y="1993908"/>
                <a:ext cx="390527" cy="300040"/>
              </a:xfrm>
              <a:custGeom>
                <a:avLst/>
                <a:gdLst>
                  <a:gd name="txL" fmla="*/ 0 w 104"/>
                  <a:gd name="txT" fmla="*/ 0 h 80"/>
                  <a:gd name="txR" fmla="*/ 104 w 104"/>
                  <a:gd name="txB" fmla="*/ 80 h 8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4" h="80">
                    <a:moveTo>
                      <a:pt x="23" y="68"/>
                    </a:moveTo>
                    <a:cubicBezTo>
                      <a:pt x="33" y="75"/>
                      <a:pt x="46" y="79"/>
                      <a:pt x="60" y="79"/>
                    </a:cubicBezTo>
                    <a:cubicBezTo>
                      <a:pt x="70" y="79"/>
                      <a:pt x="85" y="76"/>
                      <a:pt x="94" y="80"/>
                    </a:cubicBezTo>
                    <a:cubicBezTo>
                      <a:pt x="97" y="80"/>
                      <a:pt x="101" y="80"/>
                      <a:pt x="104" y="80"/>
                    </a:cubicBezTo>
                    <a:cubicBezTo>
                      <a:pt x="97" y="77"/>
                      <a:pt x="95" y="57"/>
                      <a:pt x="93" y="49"/>
                    </a:cubicBezTo>
                    <a:cubicBezTo>
                      <a:pt x="92" y="40"/>
                      <a:pt x="89" y="31"/>
                      <a:pt x="84" y="23"/>
                    </a:cubicBezTo>
                    <a:cubicBezTo>
                      <a:pt x="82" y="19"/>
                      <a:pt x="78" y="15"/>
                      <a:pt x="75" y="11"/>
                    </a:cubicBezTo>
                    <a:cubicBezTo>
                      <a:pt x="71" y="8"/>
                      <a:pt x="66" y="5"/>
                      <a:pt x="62" y="3"/>
                    </a:cubicBezTo>
                    <a:cubicBezTo>
                      <a:pt x="56" y="1"/>
                      <a:pt x="52" y="0"/>
                      <a:pt x="47" y="1"/>
                    </a:cubicBezTo>
                    <a:cubicBezTo>
                      <a:pt x="43" y="1"/>
                      <a:pt x="39" y="2"/>
                      <a:pt x="35" y="3"/>
                    </a:cubicBezTo>
                    <a:cubicBezTo>
                      <a:pt x="27" y="7"/>
                      <a:pt x="20" y="13"/>
                      <a:pt x="15" y="21"/>
                    </a:cubicBezTo>
                    <a:cubicBezTo>
                      <a:pt x="10" y="17"/>
                      <a:pt x="6" y="12"/>
                      <a:pt x="3" y="6"/>
                    </a:cubicBezTo>
                    <a:cubicBezTo>
                      <a:pt x="2" y="6"/>
                      <a:pt x="1" y="7"/>
                      <a:pt x="0" y="7"/>
                    </a:cubicBezTo>
                    <a:cubicBezTo>
                      <a:pt x="2" y="11"/>
                      <a:pt x="8" y="18"/>
                      <a:pt x="15" y="22"/>
                    </a:cubicBezTo>
                    <a:cubicBezTo>
                      <a:pt x="14" y="24"/>
                      <a:pt x="13" y="26"/>
                      <a:pt x="12" y="28"/>
                    </a:cubicBezTo>
                    <a:cubicBezTo>
                      <a:pt x="9" y="36"/>
                      <a:pt x="10" y="45"/>
                      <a:pt x="12" y="52"/>
                    </a:cubicBezTo>
                    <a:cubicBezTo>
                      <a:pt x="13" y="55"/>
                      <a:pt x="15" y="58"/>
                      <a:pt x="16" y="61"/>
                    </a:cubicBezTo>
                    <a:cubicBezTo>
                      <a:pt x="18" y="64"/>
                      <a:pt x="20" y="66"/>
                      <a:pt x="23" y="6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34" name="Freeform 2388"/>
              <p:cNvSpPr/>
              <p:nvPr/>
            </p:nvSpPr>
            <p:spPr>
              <a:xfrm>
                <a:off x="10044102" y="2527312"/>
                <a:ext cx="136526" cy="168276"/>
              </a:xfrm>
              <a:custGeom>
                <a:avLst/>
                <a:gdLst>
                  <a:gd name="txL" fmla="*/ 0 w 36"/>
                  <a:gd name="txT" fmla="*/ 0 h 45"/>
                  <a:gd name="txR" fmla="*/ 36 w 36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45">
                    <a:moveTo>
                      <a:pt x="4" y="28"/>
                    </a:moveTo>
                    <a:cubicBezTo>
                      <a:pt x="7" y="32"/>
                      <a:pt x="12" y="35"/>
                      <a:pt x="17" y="37"/>
                    </a:cubicBezTo>
                    <a:cubicBezTo>
                      <a:pt x="21" y="39"/>
                      <a:pt x="28" y="39"/>
                      <a:pt x="31" y="43"/>
                    </a:cubicBezTo>
                    <a:cubicBezTo>
                      <a:pt x="34" y="45"/>
                      <a:pt x="34" y="45"/>
                      <a:pt x="34" y="45"/>
                    </a:cubicBezTo>
                    <a:cubicBezTo>
                      <a:pt x="32" y="42"/>
                      <a:pt x="35" y="34"/>
                      <a:pt x="35" y="29"/>
                    </a:cubicBezTo>
                    <a:cubicBezTo>
                      <a:pt x="36" y="22"/>
                      <a:pt x="35" y="13"/>
                      <a:pt x="29" y="7"/>
                    </a:cubicBezTo>
                    <a:cubicBezTo>
                      <a:pt x="22" y="1"/>
                      <a:pt x="14" y="2"/>
                      <a:pt x="8" y="7"/>
                    </a:cubicBezTo>
                    <a:cubicBezTo>
                      <a:pt x="6" y="5"/>
                      <a:pt x="5" y="3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5" y="5"/>
                      <a:pt x="7" y="7"/>
                    </a:cubicBezTo>
                    <a:cubicBezTo>
                      <a:pt x="6" y="8"/>
                      <a:pt x="6" y="9"/>
                      <a:pt x="5" y="9"/>
                    </a:cubicBezTo>
                    <a:cubicBezTo>
                      <a:pt x="0" y="15"/>
                      <a:pt x="0" y="22"/>
                      <a:pt x="4" y="2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35" name="Freeform 2389"/>
              <p:cNvSpPr/>
              <p:nvPr/>
            </p:nvSpPr>
            <p:spPr>
              <a:xfrm>
                <a:off x="10063152" y="2647963"/>
                <a:ext cx="87313" cy="130176"/>
              </a:xfrm>
              <a:custGeom>
                <a:avLst/>
                <a:gdLst>
                  <a:gd name="txL" fmla="*/ 0 w 23"/>
                  <a:gd name="txT" fmla="*/ 0 h 35"/>
                  <a:gd name="txR" fmla="*/ 23 w 23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35">
                    <a:moveTo>
                      <a:pt x="1" y="19"/>
                    </a:moveTo>
                    <a:cubicBezTo>
                      <a:pt x="2" y="23"/>
                      <a:pt x="5" y="25"/>
                      <a:pt x="8" y="27"/>
                    </a:cubicBezTo>
                    <a:cubicBezTo>
                      <a:pt x="11" y="29"/>
                      <a:pt x="15" y="30"/>
                      <a:pt x="16" y="33"/>
                    </a:cubicBezTo>
                    <a:cubicBezTo>
                      <a:pt x="17" y="33"/>
                      <a:pt x="17" y="34"/>
                      <a:pt x="18" y="35"/>
                    </a:cubicBezTo>
                    <a:cubicBezTo>
                      <a:pt x="17" y="32"/>
                      <a:pt x="20" y="27"/>
                      <a:pt x="21" y="25"/>
                    </a:cubicBezTo>
                    <a:cubicBezTo>
                      <a:pt x="22" y="20"/>
                      <a:pt x="23" y="16"/>
                      <a:pt x="21" y="11"/>
                    </a:cubicBezTo>
                    <a:cubicBezTo>
                      <a:pt x="18" y="6"/>
                      <a:pt x="13" y="5"/>
                      <a:pt x="8" y="6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8" y="3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1"/>
                    </a:cubicBezTo>
                    <a:cubicBezTo>
                      <a:pt x="9" y="1"/>
                      <a:pt x="9" y="1"/>
                      <a:pt x="10" y="0"/>
                    </a:cubicBezTo>
                    <a:cubicBezTo>
                      <a:pt x="11" y="0"/>
                      <a:pt x="11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4" y="3"/>
                      <a:pt x="14" y="4"/>
                      <a:pt x="14" y="4"/>
                    </a:cubicBezTo>
                    <a:cubicBezTo>
                      <a:pt x="14" y="4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0"/>
                      <a:pt x="12" y="0"/>
                      <a:pt x="11" y="0"/>
                    </a:cubicBezTo>
                    <a:cubicBezTo>
                      <a:pt x="10" y="0"/>
                      <a:pt x="9" y="0"/>
                      <a:pt x="8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7" y="7"/>
                      <a:pt x="6" y="7"/>
                      <a:pt x="6" y="7"/>
                    </a:cubicBezTo>
                    <a:cubicBezTo>
                      <a:pt x="2" y="9"/>
                      <a:pt x="0" y="15"/>
                      <a:pt x="1" y="1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36" name="Freeform 2390"/>
              <p:cNvSpPr/>
              <p:nvPr/>
            </p:nvSpPr>
            <p:spPr>
              <a:xfrm>
                <a:off x="9867888" y="2505087"/>
                <a:ext cx="158751" cy="244477"/>
              </a:xfrm>
              <a:custGeom>
                <a:avLst/>
                <a:gdLst>
                  <a:gd name="txL" fmla="*/ 0 w 42"/>
                  <a:gd name="txT" fmla="*/ 0 h 65"/>
                  <a:gd name="txR" fmla="*/ 42 w 42"/>
                  <a:gd name="txB" fmla="*/ 65 h 6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65">
                    <a:moveTo>
                      <a:pt x="1" y="34"/>
                    </a:moveTo>
                    <a:cubicBezTo>
                      <a:pt x="2" y="42"/>
                      <a:pt x="7" y="47"/>
                      <a:pt x="13" y="51"/>
                    </a:cubicBezTo>
                    <a:cubicBezTo>
                      <a:pt x="17" y="54"/>
                      <a:pt x="25" y="57"/>
                      <a:pt x="28" y="61"/>
                    </a:cubicBezTo>
                    <a:cubicBezTo>
                      <a:pt x="29" y="62"/>
                      <a:pt x="30" y="63"/>
                      <a:pt x="32" y="65"/>
                    </a:cubicBezTo>
                    <a:cubicBezTo>
                      <a:pt x="30" y="61"/>
                      <a:pt x="34" y="51"/>
                      <a:pt x="36" y="47"/>
                    </a:cubicBezTo>
                    <a:cubicBezTo>
                      <a:pt x="39" y="39"/>
                      <a:pt x="42" y="31"/>
                      <a:pt x="38" y="24"/>
                    </a:cubicBezTo>
                    <a:cubicBezTo>
                      <a:pt x="36" y="20"/>
                      <a:pt x="33" y="17"/>
                      <a:pt x="30" y="15"/>
                    </a:cubicBezTo>
                    <a:cubicBezTo>
                      <a:pt x="26" y="12"/>
                      <a:pt x="22" y="11"/>
                      <a:pt x="17" y="11"/>
                    </a:cubicBezTo>
                    <a:cubicBezTo>
                      <a:pt x="17" y="7"/>
                      <a:pt x="18" y="4"/>
                      <a:pt x="21" y="1"/>
                    </a:cubicBezTo>
                    <a:cubicBezTo>
                      <a:pt x="21" y="0"/>
                      <a:pt x="20" y="0"/>
                      <a:pt x="20" y="0"/>
                    </a:cubicBezTo>
                    <a:cubicBezTo>
                      <a:pt x="19" y="1"/>
                      <a:pt x="18" y="2"/>
                      <a:pt x="17" y="4"/>
                    </a:cubicBezTo>
                    <a:cubicBezTo>
                      <a:pt x="17" y="6"/>
                      <a:pt x="16" y="9"/>
                      <a:pt x="16" y="11"/>
                    </a:cubicBezTo>
                    <a:cubicBezTo>
                      <a:pt x="15" y="11"/>
                      <a:pt x="14" y="11"/>
                      <a:pt x="13" y="11"/>
                    </a:cubicBezTo>
                    <a:cubicBezTo>
                      <a:pt x="9" y="12"/>
                      <a:pt x="5" y="16"/>
                      <a:pt x="3" y="20"/>
                    </a:cubicBezTo>
                    <a:cubicBezTo>
                      <a:pt x="1" y="24"/>
                      <a:pt x="0" y="29"/>
                      <a:pt x="1" y="34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37" name="Freeform 2391"/>
              <p:cNvSpPr/>
              <p:nvPr/>
            </p:nvSpPr>
            <p:spPr>
              <a:xfrm>
                <a:off x="9683737" y="2613037"/>
                <a:ext cx="236539" cy="376240"/>
              </a:xfrm>
              <a:custGeom>
                <a:avLst/>
                <a:gdLst>
                  <a:gd name="txL" fmla="*/ 0 w 63"/>
                  <a:gd name="txT" fmla="*/ 0 h 100"/>
                  <a:gd name="txR" fmla="*/ 63 w 63"/>
                  <a:gd name="txB" fmla="*/ 100 h 10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3" h="100">
                    <a:moveTo>
                      <a:pt x="2" y="38"/>
                    </a:moveTo>
                    <a:cubicBezTo>
                      <a:pt x="0" y="51"/>
                      <a:pt x="4" y="62"/>
                      <a:pt x="11" y="71"/>
                    </a:cubicBezTo>
                    <a:cubicBezTo>
                      <a:pt x="16" y="77"/>
                      <a:pt x="25" y="85"/>
                      <a:pt x="27" y="93"/>
                    </a:cubicBezTo>
                    <a:cubicBezTo>
                      <a:pt x="28" y="95"/>
                      <a:pt x="30" y="98"/>
                      <a:pt x="31" y="100"/>
                    </a:cubicBezTo>
                    <a:cubicBezTo>
                      <a:pt x="30" y="93"/>
                      <a:pt x="42" y="82"/>
                      <a:pt x="47" y="77"/>
                    </a:cubicBezTo>
                    <a:cubicBezTo>
                      <a:pt x="51" y="72"/>
                      <a:pt x="55" y="67"/>
                      <a:pt x="58" y="62"/>
                    </a:cubicBezTo>
                    <a:cubicBezTo>
                      <a:pt x="61" y="57"/>
                      <a:pt x="63" y="52"/>
                      <a:pt x="62" y="45"/>
                    </a:cubicBezTo>
                    <a:cubicBezTo>
                      <a:pt x="62" y="39"/>
                      <a:pt x="59" y="32"/>
                      <a:pt x="56" y="27"/>
                    </a:cubicBezTo>
                    <a:cubicBezTo>
                      <a:pt x="52" y="21"/>
                      <a:pt x="46" y="16"/>
                      <a:pt x="39" y="14"/>
                    </a:cubicBezTo>
                    <a:cubicBezTo>
                      <a:pt x="41" y="9"/>
                      <a:pt x="45" y="5"/>
                      <a:pt x="50" y="2"/>
                    </a:cubicBezTo>
                    <a:cubicBezTo>
                      <a:pt x="49" y="1"/>
                      <a:pt x="49" y="1"/>
                      <a:pt x="48" y="0"/>
                    </a:cubicBezTo>
                    <a:cubicBezTo>
                      <a:pt x="45" y="2"/>
                      <a:pt x="41" y="7"/>
                      <a:pt x="38" y="13"/>
                    </a:cubicBezTo>
                    <a:cubicBezTo>
                      <a:pt x="36" y="13"/>
                      <a:pt x="35" y="12"/>
                      <a:pt x="33" y="12"/>
                    </a:cubicBezTo>
                    <a:cubicBezTo>
                      <a:pt x="26" y="11"/>
                      <a:pt x="19" y="14"/>
                      <a:pt x="13" y="19"/>
                    </a:cubicBezTo>
                    <a:cubicBezTo>
                      <a:pt x="8" y="24"/>
                      <a:pt x="4" y="31"/>
                      <a:pt x="2" y="3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38" name="Freeform 2392"/>
              <p:cNvSpPr/>
              <p:nvPr/>
            </p:nvSpPr>
            <p:spPr>
              <a:xfrm>
                <a:off x="10296516" y="2827351"/>
                <a:ext cx="109538" cy="134938"/>
              </a:xfrm>
              <a:custGeom>
                <a:avLst/>
                <a:gdLst>
                  <a:gd name="txL" fmla="*/ 0 w 29"/>
                  <a:gd name="txT" fmla="*/ 0 h 36"/>
                  <a:gd name="txR" fmla="*/ 29 w 29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36">
                    <a:moveTo>
                      <a:pt x="3" y="20"/>
                    </a:moveTo>
                    <a:cubicBezTo>
                      <a:pt x="4" y="25"/>
                      <a:pt x="8" y="28"/>
                      <a:pt x="13" y="30"/>
                    </a:cubicBezTo>
                    <a:cubicBezTo>
                      <a:pt x="16" y="32"/>
                      <a:pt x="21" y="33"/>
                      <a:pt x="24" y="35"/>
                    </a:cubicBezTo>
                    <a:cubicBezTo>
                      <a:pt x="25" y="36"/>
                      <a:pt x="26" y="36"/>
                      <a:pt x="27" y="36"/>
                    </a:cubicBezTo>
                    <a:cubicBezTo>
                      <a:pt x="25" y="34"/>
                      <a:pt x="27" y="28"/>
                      <a:pt x="28" y="25"/>
                    </a:cubicBezTo>
                    <a:cubicBezTo>
                      <a:pt x="29" y="22"/>
                      <a:pt x="29" y="19"/>
                      <a:pt x="29" y="16"/>
                    </a:cubicBezTo>
                    <a:cubicBezTo>
                      <a:pt x="29" y="13"/>
                      <a:pt x="28" y="10"/>
                      <a:pt x="25" y="7"/>
                    </a:cubicBezTo>
                    <a:cubicBezTo>
                      <a:pt x="23" y="3"/>
                      <a:pt x="19" y="2"/>
                      <a:pt x="16" y="2"/>
                    </a:cubicBezTo>
                    <a:cubicBezTo>
                      <a:pt x="13" y="1"/>
                      <a:pt x="10" y="3"/>
                      <a:pt x="8" y="5"/>
                    </a:cubicBezTo>
                    <a:cubicBezTo>
                      <a:pt x="7" y="3"/>
                      <a:pt x="6" y="2"/>
                      <a:pt x="5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6" y="3"/>
                      <a:pt x="7" y="5"/>
                    </a:cubicBezTo>
                    <a:cubicBezTo>
                      <a:pt x="7" y="6"/>
                      <a:pt x="6" y="6"/>
                      <a:pt x="6" y="7"/>
                    </a:cubicBezTo>
                    <a:cubicBezTo>
                      <a:pt x="2" y="11"/>
                      <a:pt x="0" y="16"/>
                      <a:pt x="3" y="2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39" name="Freeform 2393"/>
              <p:cNvSpPr/>
              <p:nvPr/>
            </p:nvSpPr>
            <p:spPr>
              <a:xfrm>
                <a:off x="10371129" y="2906727"/>
                <a:ext cx="134938" cy="127001"/>
              </a:xfrm>
              <a:custGeom>
                <a:avLst/>
                <a:gdLst>
                  <a:gd name="txL" fmla="*/ 0 w 36"/>
                  <a:gd name="txT" fmla="*/ 0 h 34"/>
                  <a:gd name="txR" fmla="*/ 36 w 36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34">
                    <a:moveTo>
                      <a:pt x="5" y="27"/>
                    </a:moveTo>
                    <a:cubicBezTo>
                      <a:pt x="9" y="31"/>
                      <a:pt x="14" y="33"/>
                      <a:pt x="20" y="33"/>
                    </a:cubicBezTo>
                    <a:cubicBezTo>
                      <a:pt x="23" y="33"/>
                      <a:pt x="29" y="32"/>
                      <a:pt x="32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3" y="33"/>
                      <a:pt x="33" y="25"/>
                      <a:pt x="32" y="22"/>
                    </a:cubicBezTo>
                    <a:cubicBezTo>
                      <a:pt x="31" y="16"/>
                      <a:pt x="30" y="10"/>
                      <a:pt x="25" y="7"/>
                    </a:cubicBezTo>
                    <a:cubicBezTo>
                      <a:pt x="22" y="5"/>
                      <a:pt x="19" y="4"/>
                      <a:pt x="16" y="4"/>
                    </a:cubicBezTo>
                    <a:cubicBezTo>
                      <a:pt x="13" y="4"/>
                      <a:pt x="9" y="5"/>
                      <a:pt x="7" y="7"/>
                    </a:cubicBezTo>
                    <a:cubicBezTo>
                      <a:pt x="5" y="5"/>
                      <a:pt x="5" y="3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5" y="5"/>
                      <a:pt x="6" y="8"/>
                    </a:cubicBezTo>
                    <a:cubicBezTo>
                      <a:pt x="6" y="8"/>
                      <a:pt x="5" y="9"/>
                      <a:pt x="4" y="9"/>
                    </a:cubicBezTo>
                    <a:cubicBezTo>
                      <a:pt x="0" y="14"/>
                      <a:pt x="1" y="22"/>
                      <a:pt x="5" y="27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40" name="Freeform 2394"/>
              <p:cNvSpPr/>
              <p:nvPr/>
            </p:nvSpPr>
            <p:spPr>
              <a:xfrm>
                <a:off x="10367954" y="2813064"/>
                <a:ext cx="341315" cy="220664"/>
              </a:xfrm>
              <a:custGeom>
                <a:avLst/>
                <a:gdLst>
                  <a:gd name="txL" fmla="*/ 0 w 91"/>
                  <a:gd name="txT" fmla="*/ 0 h 59"/>
                  <a:gd name="txR" fmla="*/ 91 w 91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1" h="59">
                    <a:moveTo>
                      <a:pt x="30" y="56"/>
                    </a:moveTo>
                    <a:cubicBezTo>
                      <a:pt x="40" y="59"/>
                      <a:pt x="49" y="57"/>
                      <a:pt x="59" y="53"/>
                    </a:cubicBezTo>
                    <a:cubicBezTo>
                      <a:pt x="65" y="51"/>
                      <a:pt x="75" y="45"/>
                      <a:pt x="83" y="47"/>
                    </a:cubicBezTo>
                    <a:cubicBezTo>
                      <a:pt x="86" y="47"/>
                      <a:pt x="89" y="47"/>
                      <a:pt x="91" y="47"/>
                    </a:cubicBezTo>
                    <a:cubicBezTo>
                      <a:pt x="88" y="46"/>
                      <a:pt x="85" y="41"/>
                      <a:pt x="82" y="36"/>
                    </a:cubicBezTo>
                    <a:cubicBezTo>
                      <a:pt x="79" y="31"/>
                      <a:pt x="76" y="26"/>
                      <a:pt x="74" y="23"/>
                    </a:cubicBezTo>
                    <a:cubicBezTo>
                      <a:pt x="70" y="17"/>
                      <a:pt x="65" y="12"/>
                      <a:pt x="60" y="8"/>
                    </a:cubicBezTo>
                    <a:cubicBezTo>
                      <a:pt x="55" y="4"/>
                      <a:pt x="50" y="1"/>
                      <a:pt x="43" y="1"/>
                    </a:cubicBezTo>
                    <a:cubicBezTo>
                      <a:pt x="36" y="0"/>
                      <a:pt x="30" y="2"/>
                      <a:pt x="25" y="5"/>
                    </a:cubicBezTo>
                    <a:cubicBezTo>
                      <a:pt x="19" y="9"/>
                      <a:pt x="15" y="14"/>
                      <a:pt x="12" y="20"/>
                    </a:cubicBezTo>
                    <a:cubicBezTo>
                      <a:pt x="8" y="18"/>
                      <a:pt x="4" y="14"/>
                      <a:pt x="1" y="10"/>
                    </a:cubicBezTo>
                    <a:cubicBezTo>
                      <a:pt x="1" y="10"/>
                      <a:pt x="0" y="11"/>
                      <a:pt x="0" y="11"/>
                    </a:cubicBezTo>
                    <a:cubicBezTo>
                      <a:pt x="1" y="14"/>
                      <a:pt x="6" y="19"/>
                      <a:pt x="12" y="21"/>
                    </a:cubicBezTo>
                    <a:cubicBezTo>
                      <a:pt x="11" y="23"/>
                      <a:pt x="11" y="24"/>
                      <a:pt x="10" y="26"/>
                    </a:cubicBezTo>
                    <a:cubicBezTo>
                      <a:pt x="9" y="32"/>
                      <a:pt x="11" y="39"/>
                      <a:pt x="15" y="44"/>
                    </a:cubicBezTo>
                    <a:cubicBezTo>
                      <a:pt x="19" y="50"/>
                      <a:pt x="24" y="54"/>
                      <a:pt x="30" y="56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41" name="Freeform 2395"/>
              <p:cNvSpPr/>
              <p:nvPr/>
            </p:nvSpPr>
            <p:spPr>
              <a:xfrm>
                <a:off x="10315566" y="2725751"/>
                <a:ext cx="146051" cy="90488"/>
              </a:xfrm>
              <a:custGeom>
                <a:avLst/>
                <a:gdLst>
                  <a:gd name="txL" fmla="*/ 0 w 39"/>
                  <a:gd name="txT" fmla="*/ 0 h 24"/>
                  <a:gd name="txR" fmla="*/ 39 w 39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24">
                    <a:moveTo>
                      <a:pt x="17" y="24"/>
                    </a:moveTo>
                    <a:cubicBezTo>
                      <a:pt x="21" y="24"/>
                      <a:pt x="25" y="22"/>
                      <a:pt x="28" y="19"/>
                    </a:cubicBezTo>
                    <a:cubicBezTo>
                      <a:pt x="30" y="17"/>
                      <a:pt x="33" y="14"/>
                      <a:pt x="36" y="13"/>
                    </a:cubicBezTo>
                    <a:cubicBezTo>
                      <a:pt x="37" y="13"/>
                      <a:pt x="38" y="12"/>
                      <a:pt x="39" y="12"/>
                    </a:cubicBezTo>
                    <a:cubicBezTo>
                      <a:pt x="38" y="12"/>
                      <a:pt x="36" y="11"/>
                      <a:pt x="34" y="9"/>
                    </a:cubicBezTo>
                    <a:cubicBezTo>
                      <a:pt x="32" y="8"/>
                      <a:pt x="30" y="6"/>
                      <a:pt x="29" y="5"/>
                    </a:cubicBezTo>
                    <a:cubicBezTo>
                      <a:pt x="25" y="2"/>
                      <a:pt x="19" y="0"/>
                      <a:pt x="14" y="1"/>
                    </a:cubicBezTo>
                    <a:cubicBezTo>
                      <a:pt x="12" y="2"/>
                      <a:pt x="10" y="4"/>
                      <a:pt x="8" y="6"/>
                    </a:cubicBezTo>
                    <a:cubicBezTo>
                      <a:pt x="7" y="8"/>
                      <a:pt x="6" y="10"/>
                      <a:pt x="6" y="13"/>
                    </a:cubicBezTo>
                    <a:cubicBezTo>
                      <a:pt x="4" y="13"/>
                      <a:pt x="2" y="12"/>
                      <a:pt x="0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3"/>
                      <a:pt x="3" y="13"/>
                      <a:pt x="6" y="14"/>
                    </a:cubicBezTo>
                    <a:cubicBezTo>
                      <a:pt x="6" y="14"/>
                      <a:pt x="6" y="15"/>
                      <a:pt x="6" y="16"/>
                    </a:cubicBezTo>
                    <a:cubicBezTo>
                      <a:pt x="7" y="21"/>
                      <a:pt x="12" y="24"/>
                      <a:pt x="17" y="24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42" name="Freeform 2396"/>
              <p:cNvSpPr/>
              <p:nvPr/>
            </p:nvSpPr>
            <p:spPr>
              <a:xfrm>
                <a:off x="10307628" y="2673363"/>
                <a:ext cx="101601" cy="63500"/>
              </a:xfrm>
              <a:custGeom>
                <a:avLst/>
                <a:gdLst>
                  <a:gd name="txL" fmla="*/ 0 w 27"/>
                  <a:gd name="txT" fmla="*/ 0 h 17"/>
                  <a:gd name="txR" fmla="*/ 27 w 27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17">
                    <a:moveTo>
                      <a:pt x="11" y="17"/>
                    </a:moveTo>
                    <a:cubicBezTo>
                      <a:pt x="13" y="16"/>
                      <a:pt x="16" y="15"/>
                      <a:pt x="18" y="13"/>
                    </a:cubicBezTo>
                    <a:cubicBezTo>
                      <a:pt x="20" y="12"/>
                      <a:pt x="22" y="9"/>
                      <a:pt x="25" y="9"/>
                    </a:cubicBezTo>
                    <a:cubicBezTo>
                      <a:pt x="25" y="9"/>
                      <a:pt x="26" y="9"/>
                      <a:pt x="27" y="8"/>
                    </a:cubicBezTo>
                    <a:cubicBezTo>
                      <a:pt x="25" y="8"/>
                      <a:pt x="22" y="5"/>
                      <a:pt x="20" y="3"/>
                    </a:cubicBezTo>
                    <a:cubicBezTo>
                      <a:pt x="18" y="2"/>
                      <a:pt x="16" y="1"/>
                      <a:pt x="14" y="0"/>
                    </a:cubicBezTo>
                    <a:cubicBezTo>
                      <a:pt x="12" y="0"/>
                      <a:pt x="9" y="0"/>
                      <a:pt x="7" y="0"/>
                    </a:cubicBezTo>
                    <a:cubicBezTo>
                      <a:pt x="4" y="2"/>
                      <a:pt x="3" y="3"/>
                      <a:pt x="2" y="5"/>
                    </a:cubicBezTo>
                    <a:cubicBezTo>
                      <a:pt x="2" y="7"/>
                      <a:pt x="2" y="9"/>
                      <a:pt x="3" y="11"/>
                    </a:cubicBezTo>
                    <a:cubicBezTo>
                      <a:pt x="2" y="11"/>
                      <a:pt x="1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2" y="12"/>
                      <a:pt x="3" y="11"/>
                    </a:cubicBezTo>
                    <a:cubicBezTo>
                      <a:pt x="4" y="12"/>
                      <a:pt x="4" y="12"/>
                      <a:pt x="4" y="13"/>
                    </a:cubicBezTo>
                    <a:cubicBezTo>
                      <a:pt x="6" y="16"/>
                      <a:pt x="8" y="17"/>
                      <a:pt x="11" y="17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43" name="Freeform 2397"/>
              <p:cNvSpPr/>
              <p:nvPr/>
            </p:nvSpPr>
            <p:spPr>
              <a:xfrm>
                <a:off x="10109190" y="1862145"/>
                <a:ext cx="273052" cy="365128"/>
              </a:xfrm>
              <a:custGeom>
                <a:avLst/>
                <a:gdLst>
                  <a:gd name="txL" fmla="*/ 0 w 73"/>
                  <a:gd name="txT" fmla="*/ 0 h 97"/>
                  <a:gd name="txR" fmla="*/ 73 w 73"/>
                  <a:gd name="txB" fmla="*/ 97 h 9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97">
                    <a:moveTo>
                      <a:pt x="63" y="78"/>
                    </a:moveTo>
                    <a:cubicBezTo>
                      <a:pt x="71" y="67"/>
                      <a:pt x="73" y="54"/>
                      <a:pt x="72" y="41"/>
                    </a:cubicBezTo>
                    <a:cubicBezTo>
                      <a:pt x="71" y="32"/>
                      <a:pt x="66" y="18"/>
                      <a:pt x="69" y="9"/>
                    </a:cubicBezTo>
                    <a:cubicBezTo>
                      <a:pt x="69" y="6"/>
                      <a:pt x="69" y="3"/>
                      <a:pt x="69" y="0"/>
                    </a:cubicBezTo>
                    <a:cubicBezTo>
                      <a:pt x="66" y="7"/>
                      <a:pt x="48" y="11"/>
                      <a:pt x="40" y="13"/>
                    </a:cubicBezTo>
                    <a:cubicBezTo>
                      <a:pt x="25" y="18"/>
                      <a:pt x="10" y="24"/>
                      <a:pt x="4" y="40"/>
                    </a:cubicBezTo>
                    <a:cubicBezTo>
                      <a:pt x="0" y="48"/>
                      <a:pt x="0" y="57"/>
                      <a:pt x="2" y="64"/>
                    </a:cubicBezTo>
                    <a:cubicBezTo>
                      <a:pt x="4" y="72"/>
                      <a:pt x="9" y="79"/>
                      <a:pt x="16" y="84"/>
                    </a:cubicBezTo>
                    <a:cubicBezTo>
                      <a:pt x="12" y="89"/>
                      <a:pt x="7" y="92"/>
                      <a:pt x="1" y="94"/>
                    </a:cubicBezTo>
                    <a:cubicBezTo>
                      <a:pt x="2" y="95"/>
                      <a:pt x="2" y="96"/>
                      <a:pt x="2" y="97"/>
                    </a:cubicBezTo>
                    <a:cubicBezTo>
                      <a:pt x="6" y="95"/>
                      <a:pt x="12" y="91"/>
                      <a:pt x="17" y="85"/>
                    </a:cubicBezTo>
                    <a:cubicBezTo>
                      <a:pt x="18" y="86"/>
                      <a:pt x="20" y="87"/>
                      <a:pt x="22" y="88"/>
                    </a:cubicBezTo>
                    <a:cubicBezTo>
                      <a:pt x="36" y="96"/>
                      <a:pt x="54" y="90"/>
                      <a:pt x="63" y="78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44" name="Freeform 2398"/>
              <p:cNvSpPr/>
              <p:nvPr/>
            </p:nvSpPr>
            <p:spPr>
              <a:xfrm>
                <a:off x="10115540" y="1622430"/>
                <a:ext cx="282577" cy="401640"/>
              </a:xfrm>
              <a:custGeom>
                <a:avLst/>
                <a:gdLst>
                  <a:gd name="txL" fmla="*/ 0 w 75"/>
                  <a:gd name="txT" fmla="*/ 0 h 107"/>
                  <a:gd name="txR" fmla="*/ 75 w 75"/>
                  <a:gd name="txB" fmla="*/ 107 h 10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5" h="107">
                    <a:moveTo>
                      <a:pt x="69" y="78"/>
                    </a:moveTo>
                    <a:cubicBezTo>
                      <a:pt x="75" y="66"/>
                      <a:pt x="75" y="53"/>
                      <a:pt x="72" y="40"/>
                    </a:cubicBezTo>
                    <a:cubicBezTo>
                      <a:pt x="69" y="31"/>
                      <a:pt x="62" y="19"/>
                      <a:pt x="64" y="9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61" y="8"/>
                      <a:pt x="43" y="14"/>
                      <a:pt x="36" y="18"/>
                    </a:cubicBezTo>
                    <a:cubicBezTo>
                      <a:pt x="21" y="25"/>
                      <a:pt x="8" y="34"/>
                      <a:pt x="4" y="51"/>
                    </a:cubicBezTo>
                    <a:cubicBezTo>
                      <a:pt x="0" y="70"/>
                      <a:pt x="9" y="85"/>
                      <a:pt x="25" y="92"/>
                    </a:cubicBezTo>
                    <a:cubicBezTo>
                      <a:pt x="22" y="98"/>
                      <a:pt x="18" y="102"/>
                      <a:pt x="13" y="105"/>
                    </a:cubicBezTo>
                    <a:cubicBezTo>
                      <a:pt x="15" y="107"/>
                      <a:pt x="15" y="107"/>
                      <a:pt x="15" y="107"/>
                    </a:cubicBezTo>
                    <a:cubicBezTo>
                      <a:pt x="18" y="105"/>
                      <a:pt x="22" y="99"/>
                      <a:pt x="26" y="93"/>
                    </a:cubicBezTo>
                    <a:cubicBezTo>
                      <a:pt x="27" y="94"/>
                      <a:pt x="29" y="95"/>
                      <a:pt x="31" y="95"/>
                    </a:cubicBezTo>
                    <a:cubicBezTo>
                      <a:pt x="46" y="100"/>
                      <a:pt x="62" y="91"/>
                      <a:pt x="69" y="7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45" name="Freeform 2399"/>
              <p:cNvSpPr/>
              <p:nvPr/>
            </p:nvSpPr>
            <p:spPr>
              <a:xfrm>
                <a:off x="9848838" y="1765306"/>
                <a:ext cx="263527" cy="288927"/>
              </a:xfrm>
              <a:custGeom>
                <a:avLst/>
                <a:gdLst>
                  <a:gd name="txL" fmla="*/ 0 w 70"/>
                  <a:gd name="txT" fmla="*/ 0 h 77"/>
                  <a:gd name="txR" fmla="*/ 70 w 70"/>
                  <a:gd name="txB" fmla="*/ 77 h 7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77">
                    <a:moveTo>
                      <a:pt x="70" y="55"/>
                    </a:moveTo>
                    <a:cubicBezTo>
                      <a:pt x="70" y="47"/>
                      <a:pt x="65" y="38"/>
                      <a:pt x="58" y="29"/>
                    </a:cubicBezTo>
                    <a:cubicBezTo>
                      <a:pt x="53" y="23"/>
                      <a:pt x="43" y="14"/>
                      <a:pt x="41" y="6"/>
                    </a:cubicBezTo>
                    <a:cubicBezTo>
                      <a:pt x="40" y="4"/>
                      <a:pt x="39" y="2"/>
                      <a:pt x="37" y="0"/>
                    </a:cubicBezTo>
                    <a:cubicBezTo>
                      <a:pt x="38" y="2"/>
                      <a:pt x="34" y="5"/>
                      <a:pt x="30" y="7"/>
                    </a:cubicBezTo>
                    <a:cubicBezTo>
                      <a:pt x="27" y="9"/>
                      <a:pt x="22" y="11"/>
                      <a:pt x="19" y="13"/>
                    </a:cubicBezTo>
                    <a:cubicBezTo>
                      <a:pt x="9" y="19"/>
                      <a:pt x="0" y="26"/>
                      <a:pt x="3" y="38"/>
                    </a:cubicBezTo>
                    <a:cubicBezTo>
                      <a:pt x="6" y="52"/>
                      <a:pt x="20" y="62"/>
                      <a:pt x="37" y="66"/>
                    </a:cubicBezTo>
                    <a:cubicBezTo>
                      <a:pt x="36" y="70"/>
                      <a:pt x="35" y="73"/>
                      <a:pt x="32" y="76"/>
                    </a:cubicBezTo>
                    <a:cubicBezTo>
                      <a:pt x="35" y="77"/>
                      <a:pt x="35" y="77"/>
                      <a:pt x="35" y="77"/>
                    </a:cubicBezTo>
                    <a:cubicBezTo>
                      <a:pt x="36" y="75"/>
                      <a:pt x="38" y="71"/>
                      <a:pt x="38" y="66"/>
                    </a:cubicBezTo>
                    <a:cubicBezTo>
                      <a:pt x="40" y="67"/>
                      <a:pt x="42" y="67"/>
                      <a:pt x="44" y="68"/>
                    </a:cubicBezTo>
                    <a:cubicBezTo>
                      <a:pt x="51" y="69"/>
                      <a:pt x="57" y="68"/>
                      <a:pt x="62" y="65"/>
                    </a:cubicBezTo>
                    <a:cubicBezTo>
                      <a:pt x="66" y="63"/>
                      <a:pt x="69" y="59"/>
                      <a:pt x="70" y="55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46" name="Freeform 2400"/>
              <p:cNvSpPr/>
              <p:nvPr/>
            </p:nvSpPr>
            <p:spPr>
              <a:xfrm>
                <a:off x="9086834" y="2403486"/>
                <a:ext cx="93663" cy="82551"/>
              </a:xfrm>
              <a:custGeom>
                <a:avLst/>
                <a:gdLst>
                  <a:gd name="txL" fmla="*/ 0 w 25"/>
                  <a:gd name="txT" fmla="*/ 0 h 22"/>
                  <a:gd name="txR" fmla="*/ 25 w 25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22">
                    <a:moveTo>
                      <a:pt x="7" y="20"/>
                    </a:moveTo>
                    <a:cubicBezTo>
                      <a:pt x="9" y="21"/>
                      <a:pt x="11" y="21"/>
                      <a:pt x="13" y="21"/>
                    </a:cubicBezTo>
                    <a:cubicBezTo>
                      <a:pt x="15" y="21"/>
                      <a:pt x="17" y="21"/>
                      <a:pt x="18" y="21"/>
                    </a:cubicBezTo>
                    <a:cubicBezTo>
                      <a:pt x="19" y="21"/>
                      <a:pt x="21" y="21"/>
                      <a:pt x="22" y="21"/>
                    </a:cubicBezTo>
                    <a:cubicBezTo>
                      <a:pt x="23" y="21"/>
                      <a:pt x="25" y="22"/>
                      <a:pt x="25" y="22"/>
                    </a:cubicBezTo>
                    <a:cubicBezTo>
                      <a:pt x="23" y="19"/>
                      <a:pt x="24" y="15"/>
                      <a:pt x="23" y="12"/>
                    </a:cubicBezTo>
                    <a:cubicBezTo>
                      <a:pt x="22" y="7"/>
                      <a:pt x="18" y="3"/>
                      <a:pt x="15" y="1"/>
                    </a:cubicBezTo>
                    <a:cubicBezTo>
                      <a:pt x="10" y="0"/>
                      <a:pt x="6" y="3"/>
                      <a:pt x="3" y="6"/>
                    </a:cubicBezTo>
                    <a:cubicBezTo>
                      <a:pt x="2" y="6"/>
                      <a:pt x="2" y="5"/>
                      <a:pt x="1" y="4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1" y="5"/>
                      <a:pt x="3" y="7"/>
                    </a:cubicBezTo>
                    <a:cubicBezTo>
                      <a:pt x="1" y="9"/>
                      <a:pt x="1" y="12"/>
                      <a:pt x="2" y="15"/>
                    </a:cubicBezTo>
                    <a:cubicBezTo>
                      <a:pt x="3" y="17"/>
                      <a:pt x="5" y="19"/>
                      <a:pt x="7" y="2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47" name="Freeform 2401"/>
              <p:cNvSpPr/>
              <p:nvPr/>
            </p:nvSpPr>
            <p:spPr>
              <a:xfrm>
                <a:off x="10398117" y="2024071"/>
                <a:ext cx="79375" cy="66675"/>
              </a:xfrm>
              <a:custGeom>
                <a:avLst/>
                <a:gdLst>
                  <a:gd name="txL" fmla="*/ 0 w 21"/>
                  <a:gd name="txT" fmla="*/ 0 h 18"/>
                  <a:gd name="txR" fmla="*/ 21 w 21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18">
                    <a:moveTo>
                      <a:pt x="15" y="16"/>
                    </a:moveTo>
                    <a:cubicBezTo>
                      <a:pt x="17" y="14"/>
                      <a:pt x="18" y="11"/>
                      <a:pt x="18" y="9"/>
                    </a:cubicBezTo>
                    <a:cubicBezTo>
                      <a:pt x="19" y="7"/>
                      <a:pt x="19" y="3"/>
                      <a:pt x="20" y="2"/>
                    </a:cubicBezTo>
                    <a:cubicBezTo>
                      <a:pt x="21" y="1"/>
                      <a:pt x="21" y="0"/>
                      <a:pt x="21" y="0"/>
                    </a:cubicBezTo>
                    <a:cubicBezTo>
                      <a:pt x="20" y="1"/>
                      <a:pt x="16" y="0"/>
                      <a:pt x="13" y="0"/>
                    </a:cubicBezTo>
                    <a:cubicBezTo>
                      <a:pt x="9" y="0"/>
                      <a:pt x="6" y="1"/>
                      <a:pt x="3" y="4"/>
                    </a:cubicBezTo>
                    <a:cubicBezTo>
                      <a:pt x="1" y="8"/>
                      <a:pt x="1" y="12"/>
                      <a:pt x="4" y="15"/>
                    </a:cubicBezTo>
                    <a:cubicBezTo>
                      <a:pt x="3" y="16"/>
                      <a:pt x="2" y="16"/>
                      <a:pt x="0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3" y="16"/>
                      <a:pt x="4" y="15"/>
                    </a:cubicBezTo>
                    <a:cubicBezTo>
                      <a:pt x="5" y="15"/>
                      <a:pt x="5" y="16"/>
                      <a:pt x="5" y="16"/>
                    </a:cubicBezTo>
                    <a:cubicBezTo>
                      <a:pt x="8" y="18"/>
                      <a:pt x="12" y="18"/>
                      <a:pt x="15" y="16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48" name="Freeform 2402"/>
              <p:cNvSpPr/>
              <p:nvPr/>
            </p:nvSpPr>
            <p:spPr>
              <a:xfrm>
                <a:off x="10161578" y="2087571"/>
                <a:ext cx="107951" cy="101601"/>
              </a:xfrm>
              <a:custGeom>
                <a:avLst/>
                <a:gdLst>
                  <a:gd name="txL" fmla="*/ 0 w 29"/>
                  <a:gd name="txT" fmla="*/ 0 h 27"/>
                  <a:gd name="txR" fmla="*/ 29 w 29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27">
                    <a:moveTo>
                      <a:pt x="6" y="21"/>
                    </a:moveTo>
                    <a:cubicBezTo>
                      <a:pt x="8" y="23"/>
                      <a:pt x="12" y="25"/>
                      <a:pt x="16" y="25"/>
                    </a:cubicBezTo>
                    <a:cubicBezTo>
                      <a:pt x="19" y="25"/>
                      <a:pt x="24" y="25"/>
                      <a:pt x="27" y="26"/>
                    </a:cubicBezTo>
                    <a:cubicBezTo>
                      <a:pt x="27" y="26"/>
                      <a:pt x="28" y="27"/>
                      <a:pt x="29" y="27"/>
                    </a:cubicBezTo>
                    <a:cubicBezTo>
                      <a:pt x="27" y="26"/>
                      <a:pt x="28" y="19"/>
                      <a:pt x="27" y="17"/>
                    </a:cubicBezTo>
                    <a:cubicBezTo>
                      <a:pt x="27" y="14"/>
                      <a:pt x="26" y="11"/>
                      <a:pt x="25" y="8"/>
                    </a:cubicBezTo>
                    <a:cubicBezTo>
                      <a:pt x="23" y="6"/>
                      <a:pt x="21" y="3"/>
                      <a:pt x="18" y="2"/>
                    </a:cubicBezTo>
                    <a:cubicBezTo>
                      <a:pt x="14" y="0"/>
                      <a:pt x="10" y="0"/>
                      <a:pt x="8" y="2"/>
                    </a:cubicBezTo>
                    <a:cubicBezTo>
                      <a:pt x="6" y="3"/>
                      <a:pt x="5" y="6"/>
                      <a:pt x="4" y="9"/>
                    </a:cubicBezTo>
                    <a:cubicBezTo>
                      <a:pt x="3" y="8"/>
                      <a:pt x="1" y="8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2" y="9"/>
                      <a:pt x="4" y="9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3"/>
                      <a:pt x="3" y="15"/>
                      <a:pt x="3" y="17"/>
                    </a:cubicBezTo>
                    <a:cubicBezTo>
                      <a:pt x="3" y="18"/>
                      <a:pt x="4" y="20"/>
                      <a:pt x="6" y="2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49" name="Freeform 2403"/>
              <p:cNvSpPr/>
              <p:nvPr/>
            </p:nvSpPr>
            <p:spPr>
              <a:xfrm>
                <a:off x="10488605" y="2370148"/>
                <a:ext cx="130176" cy="168276"/>
              </a:xfrm>
              <a:custGeom>
                <a:avLst/>
                <a:gdLst>
                  <a:gd name="txL" fmla="*/ 0 w 35"/>
                  <a:gd name="txT" fmla="*/ 0 h 45"/>
                  <a:gd name="txR" fmla="*/ 35 w 35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45">
                    <a:moveTo>
                      <a:pt x="3" y="27"/>
                    </a:moveTo>
                    <a:cubicBezTo>
                      <a:pt x="5" y="32"/>
                      <a:pt x="10" y="36"/>
                      <a:pt x="15" y="38"/>
                    </a:cubicBezTo>
                    <a:cubicBezTo>
                      <a:pt x="19" y="40"/>
                      <a:pt x="25" y="41"/>
                      <a:pt x="28" y="44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29" y="43"/>
                      <a:pt x="32" y="35"/>
                      <a:pt x="33" y="32"/>
                    </a:cubicBezTo>
                    <a:cubicBezTo>
                      <a:pt x="34" y="25"/>
                      <a:pt x="35" y="18"/>
                      <a:pt x="30" y="12"/>
                    </a:cubicBezTo>
                    <a:cubicBezTo>
                      <a:pt x="25" y="5"/>
                      <a:pt x="17" y="4"/>
                      <a:pt x="10" y="7"/>
                    </a:cubicBezTo>
                    <a:cubicBezTo>
                      <a:pt x="9" y="5"/>
                      <a:pt x="9" y="3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2"/>
                      <a:pt x="9" y="5"/>
                      <a:pt x="10" y="8"/>
                    </a:cubicBezTo>
                    <a:cubicBezTo>
                      <a:pt x="9" y="8"/>
                      <a:pt x="8" y="8"/>
                      <a:pt x="8" y="9"/>
                    </a:cubicBezTo>
                    <a:cubicBezTo>
                      <a:pt x="2" y="13"/>
                      <a:pt x="0" y="21"/>
                      <a:pt x="3" y="27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50" name="Freeform 2404"/>
              <p:cNvSpPr/>
              <p:nvPr/>
            </p:nvSpPr>
            <p:spPr>
              <a:xfrm>
                <a:off x="10607668" y="2571762"/>
                <a:ext cx="165101" cy="255589"/>
              </a:xfrm>
              <a:custGeom>
                <a:avLst/>
                <a:gdLst>
                  <a:gd name="txL" fmla="*/ 0 w 44"/>
                  <a:gd name="txT" fmla="*/ 0 h 68"/>
                  <a:gd name="txR" fmla="*/ 44 w 44"/>
                  <a:gd name="txB" fmla="*/ 68 h 68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44" h="68">
                    <a:moveTo>
                      <a:pt x="0" y="30"/>
                    </a:moveTo>
                    <a:cubicBezTo>
                      <a:pt x="0" y="38"/>
                      <a:pt x="4" y="46"/>
                      <a:pt x="10" y="51"/>
                    </a:cubicBezTo>
                    <a:cubicBezTo>
                      <a:pt x="14" y="55"/>
                      <a:pt x="21" y="59"/>
                      <a:pt x="24" y="64"/>
                    </a:cubicBezTo>
                    <a:cubicBezTo>
                      <a:pt x="25" y="65"/>
                      <a:pt x="26" y="67"/>
                      <a:pt x="28" y="68"/>
                    </a:cubicBezTo>
                    <a:cubicBezTo>
                      <a:pt x="27" y="66"/>
                      <a:pt x="28" y="63"/>
                      <a:pt x="30" y="60"/>
                    </a:cubicBezTo>
                    <a:cubicBezTo>
                      <a:pt x="31" y="57"/>
                      <a:pt x="34" y="54"/>
                      <a:pt x="35" y="52"/>
                    </a:cubicBezTo>
                    <a:cubicBezTo>
                      <a:pt x="40" y="44"/>
                      <a:pt x="44" y="36"/>
                      <a:pt x="42" y="27"/>
                    </a:cubicBezTo>
                    <a:cubicBezTo>
                      <a:pt x="39" y="16"/>
                      <a:pt x="31" y="10"/>
                      <a:pt x="20" y="10"/>
                    </a:cubicBezTo>
                    <a:cubicBezTo>
                      <a:pt x="21" y="6"/>
                      <a:pt x="22" y="3"/>
                      <a:pt x="23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1"/>
                      <a:pt x="20" y="6"/>
                      <a:pt x="20" y="10"/>
                    </a:cubicBezTo>
                    <a:cubicBezTo>
                      <a:pt x="18" y="10"/>
                      <a:pt x="17" y="10"/>
                      <a:pt x="16" y="10"/>
                    </a:cubicBezTo>
                    <a:cubicBezTo>
                      <a:pt x="7" y="12"/>
                      <a:pt x="1" y="21"/>
                      <a:pt x="0" y="3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51" name="Freeform 2405"/>
              <p:cNvSpPr/>
              <p:nvPr/>
            </p:nvSpPr>
            <p:spPr>
              <a:xfrm>
                <a:off x="10698156" y="2741626"/>
                <a:ext cx="195264" cy="292102"/>
              </a:xfrm>
              <a:custGeom>
                <a:avLst/>
                <a:gdLst>
                  <a:gd name="txL" fmla="*/ 0 w 52"/>
                  <a:gd name="txT" fmla="*/ 0 h 78"/>
                  <a:gd name="txR" fmla="*/ 52 w 52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78">
                    <a:moveTo>
                      <a:pt x="1" y="36"/>
                    </a:moveTo>
                    <a:cubicBezTo>
                      <a:pt x="1" y="45"/>
                      <a:pt x="6" y="54"/>
                      <a:pt x="13" y="60"/>
                    </a:cubicBezTo>
                    <a:cubicBezTo>
                      <a:pt x="17" y="64"/>
                      <a:pt x="26" y="68"/>
                      <a:pt x="29" y="74"/>
                    </a:cubicBezTo>
                    <a:cubicBezTo>
                      <a:pt x="30" y="75"/>
                      <a:pt x="32" y="77"/>
                      <a:pt x="33" y="78"/>
                    </a:cubicBezTo>
                    <a:cubicBezTo>
                      <a:pt x="32" y="76"/>
                      <a:pt x="34" y="72"/>
                      <a:pt x="36" y="69"/>
                    </a:cubicBezTo>
                    <a:cubicBezTo>
                      <a:pt x="37" y="65"/>
                      <a:pt x="40" y="61"/>
                      <a:pt x="41" y="59"/>
                    </a:cubicBezTo>
                    <a:cubicBezTo>
                      <a:pt x="47" y="50"/>
                      <a:pt x="52" y="41"/>
                      <a:pt x="48" y="30"/>
                    </a:cubicBezTo>
                    <a:cubicBezTo>
                      <a:pt x="45" y="17"/>
                      <a:pt x="34" y="11"/>
                      <a:pt x="22" y="12"/>
                    </a:cubicBezTo>
                    <a:cubicBezTo>
                      <a:pt x="22" y="7"/>
                      <a:pt x="23" y="4"/>
                      <a:pt x="25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2"/>
                      <a:pt x="21" y="7"/>
                      <a:pt x="21" y="12"/>
                    </a:cubicBezTo>
                    <a:cubicBezTo>
                      <a:pt x="20" y="12"/>
                      <a:pt x="19" y="12"/>
                      <a:pt x="17" y="12"/>
                    </a:cubicBezTo>
                    <a:cubicBezTo>
                      <a:pt x="7" y="14"/>
                      <a:pt x="0" y="25"/>
                      <a:pt x="1" y="36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52" name="Freeform 2406"/>
              <p:cNvSpPr/>
              <p:nvPr/>
            </p:nvSpPr>
            <p:spPr>
              <a:xfrm>
                <a:off x="10814044" y="2890852"/>
                <a:ext cx="131763" cy="207964"/>
              </a:xfrm>
              <a:custGeom>
                <a:avLst/>
                <a:gdLst>
                  <a:gd name="txL" fmla="*/ 0 w 35"/>
                  <a:gd name="txT" fmla="*/ 0 h 55"/>
                  <a:gd name="txR" fmla="*/ 35 w 35"/>
                  <a:gd name="txB" fmla="*/ 55 h 55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35" h="55">
                    <a:moveTo>
                      <a:pt x="0" y="27"/>
                    </a:moveTo>
                    <a:cubicBezTo>
                      <a:pt x="1" y="34"/>
                      <a:pt x="5" y="40"/>
                      <a:pt x="10" y="43"/>
                    </a:cubicBezTo>
                    <a:cubicBezTo>
                      <a:pt x="14" y="46"/>
                      <a:pt x="20" y="48"/>
                      <a:pt x="22" y="52"/>
                    </a:cubicBezTo>
                    <a:cubicBezTo>
                      <a:pt x="26" y="55"/>
                      <a:pt x="26" y="55"/>
                      <a:pt x="26" y="55"/>
                    </a:cubicBezTo>
                    <a:cubicBezTo>
                      <a:pt x="24" y="52"/>
                      <a:pt x="28" y="44"/>
                      <a:pt x="30" y="41"/>
                    </a:cubicBezTo>
                    <a:cubicBezTo>
                      <a:pt x="33" y="34"/>
                      <a:pt x="35" y="28"/>
                      <a:pt x="33" y="21"/>
                    </a:cubicBezTo>
                    <a:cubicBezTo>
                      <a:pt x="31" y="18"/>
                      <a:pt x="29" y="15"/>
                      <a:pt x="26" y="13"/>
                    </a:cubicBezTo>
                    <a:cubicBezTo>
                      <a:pt x="23" y="11"/>
                      <a:pt x="19" y="9"/>
                      <a:pt x="15" y="9"/>
                    </a:cubicBezTo>
                    <a:cubicBezTo>
                      <a:pt x="16" y="6"/>
                      <a:pt x="17" y="3"/>
                      <a:pt x="19" y="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6" y="2"/>
                      <a:pt x="15" y="5"/>
                      <a:pt x="15" y="9"/>
                    </a:cubicBezTo>
                    <a:cubicBezTo>
                      <a:pt x="14" y="9"/>
                      <a:pt x="13" y="9"/>
                      <a:pt x="12" y="9"/>
                    </a:cubicBezTo>
                    <a:cubicBezTo>
                      <a:pt x="8" y="10"/>
                      <a:pt x="5" y="12"/>
                      <a:pt x="3" y="16"/>
                    </a:cubicBezTo>
                    <a:cubicBezTo>
                      <a:pt x="1" y="19"/>
                      <a:pt x="0" y="23"/>
                      <a:pt x="0" y="2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53" name="Freeform 2407"/>
              <p:cNvSpPr/>
              <p:nvPr/>
            </p:nvSpPr>
            <p:spPr>
              <a:xfrm>
                <a:off x="10909295" y="2884502"/>
                <a:ext cx="112713" cy="138113"/>
              </a:xfrm>
              <a:custGeom>
                <a:avLst/>
                <a:gdLst>
                  <a:gd name="txL" fmla="*/ 0 w 30"/>
                  <a:gd name="txT" fmla="*/ 0 h 37"/>
                  <a:gd name="txR" fmla="*/ 30 w 30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37">
                    <a:moveTo>
                      <a:pt x="5" y="23"/>
                    </a:moveTo>
                    <a:cubicBezTo>
                      <a:pt x="7" y="25"/>
                      <a:pt x="11" y="26"/>
                      <a:pt x="15" y="28"/>
                    </a:cubicBezTo>
                    <a:cubicBezTo>
                      <a:pt x="17" y="28"/>
                      <a:pt x="19" y="29"/>
                      <a:pt x="21" y="30"/>
                    </a:cubicBezTo>
                    <a:cubicBezTo>
                      <a:pt x="23" y="31"/>
                      <a:pt x="25" y="32"/>
                      <a:pt x="25" y="34"/>
                    </a:cubicBezTo>
                    <a:cubicBezTo>
                      <a:pt x="26" y="35"/>
                      <a:pt x="27" y="36"/>
                      <a:pt x="28" y="37"/>
                    </a:cubicBezTo>
                    <a:cubicBezTo>
                      <a:pt x="27" y="35"/>
                      <a:pt x="28" y="33"/>
                      <a:pt x="29" y="30"/>
                    </a:cubicBezTo>
                    <a:cubicBezTo>
                      <a:pt x="30" y="27"/>
                      <a:pt x="30" y="24"/>
                      <a:pt x="30" y="22"/>
                    </a:cubicBezTo>
                    <a:cubicBezTo>
                      <a:pt x="30" y="18"/>
                      <a:pt x="30" y="13"/>
                      <a:pt x="28" y="10"/>
                    </a:cubicBezTo>
                    <a:cubicBezTo>
                      <a:pt x="27" y="7"/>
                      <a:pt x="24" y="4"/>
                      <a:pt x="21" y="2"/>
                    </a:cubicBezTo>
                    <a:cubicBezTo>
                      <a:pt x="18" y="0"/>
                      <a:pt x="15" y="0"/>
                      <a:pt x="12" y="1"/>
                    </a:cubicBezTo>
                    <a:cubicBezTo>
                      <a:pt x="9" y="1"/>
                      <a:pt x="7" y="3"/>
                      <a:pt x="4" y="6"/>
                    </a:cubicBezTo>
                    <a:cubicBezTo>
                      <a:pt x="3" y="4"/>
                      <a:pt x="2" y="2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2" y="4"/>
                      <a:pt x="4" y="6"/>
                    </a:cubicBezTo>
                    <a:cubicBezTo>
                      <a:pt x="4" y="7"/>
                      <a:pt x="3" y="7"/>
                      <a:pt x="3" y="8"/>
                    </a:cubicBezTo>
                    <a:cubicBezTo>
                      <a:pt x="1" y="11"/>
                      <a:pt x="1" y="14"/>
                      <a:pt x="1" y="16"/>
                    </a:cubicBezTo>
                    <a:cubicBezTo>
                      <a:pt x="2" y="19"/>
                      <a:pt x="3" y="21"/>
                      <a:pt x="5" y="2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54" name="Freeform 2408"/>
              <p:cNvSpPr/>
              <p:nvPr/>
            </p:nvSpPr>
            <p:spPr>
              <a:xfrm>
                <a:off x="10912470" y="2752738"/>
                <a:ext cx="179389" cy="123826"/>
              </a:xfrm>
              <a:custGeom>
                <a:avLst/>
                <a:gdLst>
                  <a:gd name="txL" fmla="*/ 0 w 48"/>
                  <a:gd name="txT" fmla="*/ 0 h 33"/>
                  <a:gd name="txR" fmla="*/ 48 w 48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33">
                    <a:moveTo>
                      <a:pt x="13" y="30"/>
                    </a:moveTo>
                    <a:cubicBezTo>
                      <a:pt x="19" y="33"/>
                      <a:pt x="25" y="32"/>
                      <a:pt x="31" y="30"/>
                    </a:cubicBezTo>
                    <a:cubicBezTo>
                      <a:pt x="34" y="28"/>
                      <a:pt x="39" y="24"/>
                      <a:pt x="44" y="24"/>
                    </a:cubicBezTo>
                    <a:cubicBezTo>
                      <a:pt x="45" y="24"/>
                      <a:pt x="47" y="24"/>
                      <a:pt x="48" y="23"/>
                    </a:cubicBezTo>
                    <a:cubicBezTo>
                      <a:pt x="44" y="23"/>
                      <a:pt x="40" y="16"/>
                      <a:pt x="38" y="12"/>
                    </a:cubicBezTo>
                    <a:cubicBezTo>
                      <a:pt x="34" y="7"/>
                      <a:pt x="30" y="1"/>
                      <a:pt x="24" y="0"/>
                    </a:cubicBezTo>
                    <a:cubicBezTo>
                      <a:pt x="20" y="0"/>
                      <a:pt x="17" y="0"/>
                      <a:pt x="14" y="2"/>
                    </a:cubicBezTo>
                    <a:cubicBezTo>
                      <a:pt x="11" y="3"/>
                      <a:pt x="7" y="5"/>
                      <a:pt x="5" y="8"/>
                    </a:cubicBezTo>
                    <a:cubicBezTo>
                      <a:pt x="3" y="6"/>
                      <a:pt x="1" y="3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1" y="4"/>
                    </a:cubicBezTo>
                    <a:cubicBezTo>
                      <a:pt x="2" y="6"/>
                      <a:pt x="3" y="7"/>
                      <a:pt x="5" y="9"/>
                    </a:cubicBezTo>
                    <a:cubicBezTo>
                      <a:pt x="4" y="9"/>
                      <a:pt x="4" y="10"/>
                      <a:pt x="3" y="11"/>
                    </a:cubicBezTo>
                    <a:cubicBezTo>
                      <a:pt x="2" y="15"/>
                      <a:pt x="3" y="19"/>
                      <a:pt x="5" y="22"/>
                    </a:cubicBezTo>
                    <a:cubicBezTo>
                      <a:pt x="6" y="26"/>
                      <a:pt x="9" y="29"/>
                      <a:pt x="13" y="3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55" name="Freeform 2409"/>
              <p:cNvSpPr/>
              <p:nvPr/>
            </p:nvSpPr>
            <p:spPr>
              <a:xfrm>
                <a:off x="10841032" y="2632087"/>
                <a:ext cx="195264" cy="120651"/>
              </a:xfrm>
              <a:custGeom>
                <a:avLst/>
                <a:gdLst>
                  <a:gd name="txL" fmla="*/ 0 w 52"/>
                  <a:gd name="txT" fmla="*/ 0 h 32"/>
                  <a:gd name="txR" fmla="*/ 52 w 52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32">
                    <a:moveTo>
                      <a:pt x="21" y="32"/>
                    </a:moveTo>
                    <a:cubicBezTo>
                      <a:pt x="26" y="32"/>
                      <a:pt x="31" y="30"/>
                      <a:pt x="36" y="27"/>
                    </a:cubicBezTo>
                    <a:cubicBezTo>
                      <a:pt x="39" y="25"/>
                      <a:pt x="43" y="21"/>
                      <a:pt x="48" y="21"/>
                    </a:cubicBezTo>
                    <a:cubicBezTo>
                      <a:pt x="49" y="21"/>
                      <a:pt x="50" y="20"/>
                      <a:pt x="52" y="20"/>
                    </a:cubicBezTo>
                    <a:cubicBezTo>
                      <a:pt x="50" y="20"/>
                      <a:pt x="48" y="18"/>
                      <a:pt x="46" y="16"/>
                    </a:cubicBezTo>
                    <a:cubicBezTo>
                      <a:pt x="44" y="13"/>
                      <a:pt x="42" y="11"/>
                      <a:pt x="40" y="10"/>
                    </a:cubicBezTo>
                    <a:cubicBezTo>
                      <a:pt x="34" y="4"/>
                      <a:pt x="28" y="0"/>
                      <a:pt x="20" y="2"/>
                    </a:cubicBezTo>
                    <a:cubicBezTo>
                      <a:pt x="12" y="3"/>
                      <a:pt x="8" y="10"/>
                      <a:pt x="8" y="17"/>
                    </a:cubicBezTo>
                    <a:cubicBezTo>
                      <a:pt x="5" y="17"/>
                      <a:pt x="3" y="17"/>
                      <a:pt x="1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17"/>
                      <a:pt x="5" y="18"/>
                      <a:pt x="8" y="18"/>
                    </a:cubicBezTo>
                    <a:cubicBezTo>
                      <a:pt x="8" y="19"/>
                      <a:pt x="8" y="20"/>
                      <a:pt x="8" y="21"/>
                    </a:cubicBezTo>
                    <a:cubicBezTo>
                      <a:pt x="9" y="27"/>
                      <a:pt x="15" y="32"/>
                      <a:pt x="21" y="32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56" name="Freeform 2410"/>
              <p:cNvSpPr/>
              <p:nvPr/>
            </p:nvSpPr>
            <p:spPr>
              <a:xfrm>
                <a:off x="10709268" y="2238385"/>
                <a:ext cx="390527" cy="239714"/>
              </a:xfrm>
              <a:custGeom>
                <a:avLst/>
                <a:gdLst>
                  <a:gd name="txL" fmla="*/ 0 w 104"/>
                  <a:gd name="txT" fmla="*/ 0 h 64"/>
                  <a:gd name="txR" fmla="*/ 104 w 104"/>
                  <a:gd name="txB" fmla="*/ 64 h 6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4" h="64">
                    <a:moveTo>
                      <a:pt x="46" y="64"/>
                    </a:moveTo>
                    <a:cubicBezTo>
                      <a:pt x="60" y="64"/>
                      <a:pt x="70" y="58"/>
                      <a:pt x="78" y="49"/>
                    </a:cubicBezTo>
                    <a:cubicBezTo>
                      <a:pt x="83" y="43"/>
                      <a:pt x="89" y="32"/>
                      <a:pt x="97" y="29"/>
                    </a:cubicBezTo>
                    <a:cubicBezTo>
                      <a:pt x="99" y="27"/>
                      <a:pt x="101" y="25"/>
                      <a:pt x="104" y="24"/>
                    </a:cubicBezTo>
                    <a:cubicBezTo>
                      <a:pt x="96" y="25"/>
                      <a:pt x="83" y="15"/>
                      <a:pt x="76" y="12"/>
                    </a:cubicBezTo>
                    <a:cubicBezTo>
                      <a:pt x="71" y="8"/>
                      <a:pt x="65" y="5"/>
                      <a:pt x="59" y="3"/>
                    </a:cubicBezTo>
                    <a:cubicBezTo>
                      <a:pt x="54" y="1"/>
                      <a:pt x="49" y="0"/>
                      <a:pt x="43" y="2"/>
                    </a:cubicBezTo>
                    <a:cubicBezTo>
                      <a:pt x="37" y="4"/>
                      <a:pt x="32" y="7"/>
                      <a:pt x="27" y="12"/>
                    </a:cubicBezTo>
                    <a:cubicBezTo>
                      <a:pt x="22" y="16"/>
                      <a:pt x="17" y="21"/>
                      <a:pt x="14" y="29"/>
                    </a:cubicBezTo>
                    <a:cubicBezTo>
                      <a:pt x="9" y="26"/>
                      <a:pt x="4" y="21"/>
                      <a:pt x="2" y="15"/>
                    </a:cubicBezTo>
                    <a:cubicBezTo>
                      <a:pt x="1" y="16"/>
                      <a:pt x="0" y="16"/>
                      <a:pt x="0" y="16"/>
                    </a:cubicBezTo>
                    <a:cubicBezTo>
                      <a:pt x="1" y="18"/>
                      <a:pt x="2" y="21"/>
                      <a:pt x="5" y="23"/>
                    </a:cubicBezTo>
                    <a:cubicBezTo>
                      <a:pt x="7" y="26"/>
                      <a:pt x="10" y="28"/>
                      <a:pt x="14" y="30"/>
                    </a:cubicBezTo>
                    <a:cubicBezTo>
                      <a:pt x="13" y="32"/>
                      <a:pt x="13" y="33"/>
                      <a:pt x="13" y="35"/>
                    </a:cubicBezTo>
                    <a:cubicBezTo>
                      <a:pt x="12" y="43"/>
                      <a:pt x="17" y="50"/>
                      <a:pt x="23" y="56"/>
                    </a:cubicBezTo>
                    <a:cubicBezTo>
                      <a:pt x="30" y="61"/>
                      <a:pt x="38" y="64"/>
                      <a:pt x="46" y="64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57" name="Freeform 2411"/>
              <p:cNvSpPr/>
              <p:nvPr/>
            </p:nvSpPr>
            <p:spPr>
              <a:xfrm>
                <a:off x="10909295" y="2197109"/>
                <a:ext cx="171451" cy="123826"/>
              </a:xfrm>
              <a:custGeom>
                <a:avLst/>
                <a:gdLst>
                  <a:gd name="txL" fmla="*/ 0 w 46"/>
                  <a:gd name="txT" fmla="*/ 0 h 33"/>
                  <a:gd name="txR" fmla="*/ 46 w 46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33">
                    <a:moveTo>
                      <a:pt x="30" y="31"/>
                    </a:moveTo>
                    <a:cubicBezTo>
                      <a:pt x="36" y="28"/>
                      <a:pt x="39" y="23"/>
                      <a:pt x="40" y="18"/>
                    </a:cubicBezTo>
                    <a:cubicBezTo>
                      <a:pt x="42" y="14"/>
                      <a:pt x="42" y="8"/>
                      <a:pt x="44" y="4"/>
                    </a:cubicBezTo>
                    <a:cubicBezTo>
                      <a:pt x="45" y="3"/>
                      <a:pt x="45" y="2"/>
                      <a:pt x="46" y="1"/>
                    </a:cubicBezTo>
                    <a:cubicBezTo>
                      <a:pt x="43" y="3"/>
                      <a:pt x="36" y="2"/>
                      <a:pt x="32" y="1"/>
                    </a:cubicBezTo>
                    <a:cubicBezTo>
                      <a:pt x="26" y="1"/>
                      <a:pt x="20" y="0"/>
                      <a:pt x="16" y="4"/>
                    </a:cubicBezTo>
                    <a:cubicBezTo>
                      <a:pt x="13" y="6"/>
                      <a:pt x="12" y="9"/>
                      <a:pt x="11" y="11"/>
                    </a:cubicBezTo>
                    <a:cubicBezTo>
                      <a:pt x="10" y="14"/>
                      <a:pt x="8" y="18"/>
                      <a:pt x="8" y="22"/>
                    </a:cubicBezTo>
                    <a:cubicBezTo>
                      <a:pt x="5" y="21"/>
                      <a:pt x="2" y="20"/>
                      <a:pt x="1" y="17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9"/>
                      <a:pt x="2" y="20"/>
                      <a:pt x="3" y="21"/>
                    </a:cubicBezTo>
                    <a:cubicBezTo>
                      <a:pt x="5" y="22"/>
                      <a:pt x="7" y="22"/>
                      <a:pt x="8" y="22"/>
                    </a:cubicBezTo>
                    <a:cubicBezTo>
                      <a:pt x="9" y="23"/>
                      <a:pt x="9" y="24"/>
                      <a:pt x="9" y="25"/>
                    </a:cubicBezTo>
                    <a:cubicBezTo>
                      <a:pt x="10" y="28"/>
                      <a:pt x="14" y="31"/>
                      <a:pt x="18" y="32"/>
                    </a:cubicBezTo>
                    <a:cubicBezTo>
                      <a:pt x="22" y="33"/>
                      <a:pt x="26" y="32"/>
                      <a:pt x="30" y="31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58" name="Freeform 2412"/>
              <p:cNvSpPr/>
              <p:nvPr/>
            </p:nvSpPr>
            <p:spPr>
              <a:xfrm>
                <a:off x="10937870" y="2032008"/>
                <a:ext cx="120651" cy="142876"/>
              </a:xfrm>
              <a:custGeom>
                <a:avLst/>
                <a:gdLst>
                  <a:gd name="txL" fmla="*/ 0 w 32"/>
                  <a:gd name="txT" fmla="*/ 0 h 38"/>
                  <a:gd name="txR" fmla="*/ 32 w 32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38">
                    <a:moveTo>
                      <a:pt x="26" y="32"/>
                    </a:moveTo>
                    <a:cubicBezTo>
                      <a:pt x="30" y="28"/>
                      <a:pt x="32" y="23"/>
                      <a:pt x="32" y="17"/>
                    </a:cubicBezTo>
                    <a:cubicBezTo>
                      <a:pt x="32" y="13"/>
                      <a:pt x="31" y="7"/>
                      <a:pt x="32" y="4"/>
                    </a:cubicBezTo>
                    <a:cubicBezTo>
                      <a:pt x="32" y="2"/>
                      <a:pt x="32" y="1"/>
                      <a:pt x="31" y="0"/>
                    </a:cubicBezTo>
                    <a:cubicBezTo>
                      <a:pt x="31" y="1"/>
                      <a:pt x="29" y="2"/>
                      <a:pt x="27" y="3"/>
                    </a:cubicBezTo>
                    <a:cubicBezTo>
                      <a:pt x="24" y="3"/>
                      <a:pt x="22" y="4"/>
                      <a:pt x="20" y="4"/>
                    </a:cubicBezTo>
                    <a:cubicBezTo>
                      <a:pt x="14" y="5"/>
                      <a:pt x="7" y="7"/>
                      <a:pt x="3" y="14"/>
                    </a:cubicBezTo>
                    <a:cubicBezTo>
                      <a:pt x="1" y="17"/>
                      <a:pt x="0" y="21"/>
                      <a:pt x="1" y="25"/>
                    </a:cubicBezTo>
                    <a:cubicBezTo>
                      <a:pt x="2" y="28"/>
                      <a:pt x="4" y="31"/>
                      <a:pt x="7" y="33"/>
                    </a:cubicBezTo>
                    <a:cubicBezTo>
                      <a:pt x="6" y="35"/>
                      <a:pt x="5" y="36"/>
                      <a:pt x="3" y="38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5" y="37"/>
                      <a:pt x="6" y="35"/>
                      <a:pt x="8" y="33"/>
                    </a:cubicBezTo>
                    <a:cubicBezTo>
                      <a:pt x="9" y="34"/>
                      <a:pt x="9" y="34"/>
                      <a:pt x="10" y="35"/>
                    </a:cubicBezTo>
                    <a:cubicBezTo>
                      <a:pt x="16" y="38"/>
                      <a:pt x="22" y="37"/>
                      <a:pt x="26" y="32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59" name="Freeform 2413"/>
              <p:cNvSpPr/>
              <p:nvPr/>
            </p:nvSpPr>
            <p:spPr>
              <a:xfrm>
                <a:off x="10536230" y="1554167"/>
                <a:ext cx="271464" cy="323852"/>
              </a:xfrm>
              <a:custGeom>
                <a:avLst/>
                <a:gdLst>
                  <a:gd name="txL" fmla="*/ 0 w 72"/>
                  <a:gd name="txT" fmla="*/ 0 h 86"/>
                  <a:gd name="txR" fmla="*/ 72 w 72"/>
                  <a:gd name="txB" fmla="*/ 86 h 8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2" h="86">
                    <a:moveTo>
                      <a:pt x="57" y="71"/>
                    </a:moveTo>
                    <a:cubicBezTo>
                      <a:pt x="58" y="70"/>
                      <a:pt x="59" y="69"/>
                      <a:pt x="60" y="67"/>
                    </a:cubicBezTo>
                    <a:cubicBezTo>
                      <a:pt x="61" y="67"/>
                      <a:pt x="61" y="66"/>
                      <a:pt x="62" y="65"/>
                    </a:cubicBezTo>
                    <a:cubicBezTo>
                      <a:pt x="62" y="64"/>
                      <a:pt x="63" y="63"/>
                      <a:pt x="63" y="63"/>
                    </a:cubicBezTo>
                    <a:cubicBezTo>
                      <a:pt x="65" y="60"/>
                      <a:pt x="66" y="57"/>
                      <a:pt x="66" y="54"/>
                    </a:cubicBezTo>
                    <a:cubicBezTo>
                      <a:pt x="67" y="48"/>
                      <a:pt x="67" y="43"/>
                      <a:pt x="66" y="37"/>
                    </a:cubicBezTo>
                    <a:cubicBezTo>
                      <a:pt x="65" y="33"/>
                      <a:pt x="64" y="28"/>
                      <a:pt x="64" y="23"/>
                    </a:cubicBezTo>
                    <a:cubicBezTo>
                      <a:pt x="63" y="18"/>
                      <a:pt x="64" y="13"/>
                      <a:pt x="67" y="9"/>
                    </a:cubicBezTo>
                    <a:cubicBezTo>
                      <a:pt x="68" y="6"/>
                      <a:pt x="70" y="3"/>
                      <a:pt x="72" y="0"/>
                    </a:cubicBezTo>
                    <a:cubicBezTo>
                      <a:pt x="70" y="2"/>
                      <a:pt x="67" y="3"/>
                      <a:pt x="64" y="4"/>
                    </a:cubicBezTo>
                    <a:cubicBezTo>
                      <a:pt x="61" y="5"/>
                      <a:pt x="57" y="6"/>
                      <a:pt x="54" y="7"/>
                    </a:cubicBezTo>
                    <a:cubicBezTo>
                      <a:pt x="48" y="9"/>
                      <a:pt x="41" y="11"/>
                      <a:pt x="38" y="13"/>
                    </a:cubicBezTo>
                    <a:cubicBezTo>
                      <a:pt x="30" y="15"/>
                      <a:pt x="24" y="18"/>
                      <a:pt x="20" y="20"/>
                    </a:cubicBezTo>
                    <a:cubicBezTo>
                      <a:pt x="18" y="21"/>
                      <a:pt x="15" y="23"/>
                      <a:pt x="12" y="26"/>
                    </a:cubicBezTo>
                    <a:cubicBezTo>
                      <a:pt x="10" y="28"/>
                      <a:pt x="7" y="31"/>
                      <a:pt x="5" y="35"/>
                    </a:cubicBezTo>
                    <a:cubicBezTo>
                      <a:pt x="1" y="44"/>
                      <a:pt x="0" y="53"/>
                      <a:pt x="2" y="60"/>
                    </a:cubicBezTo>
                    <a:cubicBezTo>
                      <a:pt x="5" y="67"/>
                      <a:pt x="11" y="71"/>
                      <a:pt x="18" y="75"/>
                    </a:cubicBezTo>
                    <a:cubicBezTo>
                      <a:pt x="17" y="77"/>
                      <a:pt x="16" y="79"/>
                      <a:pt x="15" y="80"/>
                    </a:cubicBezTo>
                    <a:cubicBezTo>
                      <a:pt x="14" y="82"/>
                      <a:pt x="13" y="83"/>
                      <a:pt x="13" y="85"/>
                    </a:cubicBezTo>
                    <a:cubicBezTo>
                      <a:pt x="15" y="86"/>
                      <a:pt x="15" y="86"/>
                      <a:pt x="15" y="86"/>
                    </a:cubicBezTo>
                    <a:cubicBezTo>
                      <a:pt x="15" y="85"/>
                      <a:pt x="16" y="83"/>
                      <a:pt x="16" y="82"/>
                    </a:cubicBezTo>
                    <a:cubicBezTo>
                      <a:pt x="17" y="79"/>
                      <a:pt x="17" y="79"/>
                      <a:pt x="17" y="79"/>
                    </a:cubicBezTo>
                    <a:cubicBezTo>
                      <a:pt x="19" y="75"/>
                      <a:pt x="19" y="75"/>
                      <a:pt x="19" y="75"/>
                    </a:cubicBezTo>
                    <a:cubicBezTo>
                      <a:pt x="21" y="76"/>
                      <a:pt x="22" y="77"/>
                      <a:pt x="24" y="78"/>
                    </a:cubicBezTo>
                    <a:cubicBezTo>
                      <a:pt x="30" y="81"/>
                      <a:pt x="36" y="82"/>
                      <a:pt x="41" y="81"/>
                    </a:cubicBezTo>
                    <a:cubicBezTo>
                      <a:pt x="47" y="80"/>
                      <a:pt x="52" y="77"/>
                      <a:pt x="57" y="7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60" name="Freeform 2414"/>
              <p:cNvSpPr/>
              <p:nvPr/>
            </p:nvSpPr>
            <p:spPr>
              <a:xfrm>
                <a:off x="10687043" y="1730381"/>
                <a:ext cx="180976" cy="161926"/>
              </a:xfrm>
              <a:custGeom>
                <a:avLst/>
                <a:gdLst>
                  <a:gd name="txL" fmla="*/ 0 w 48"/>
                  <a:gd name="txT" fmla="*/ 0 h 43"/>
                  <a:gd name="txR" fmla="*/ 48 w 48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43">
                    <a:moveTo>
                      <a:pt x="33" y="38"/>
                    </a:moveTo>
                    <a:cubicBezTo>
                      <a:pt x="38" y="33"/>
                      <a:pt x="41" y="27"/>
                      <a:pt x="42" y="21"/>
                    </a:cubicBezTo>
                    <a:cubicBezTo>
                      <a:pt x="43" y="16"/>
                      <a:pt x="43" y="9"/>
                      <a:pt x="46" y="5"/>
                    </a:cubicBezTo>
                    <a:cubicBezTo>
                      <a:pt x="47" y="3"/>
                      <a:pt x="47" y="2"/>
                      <a:pt x="48" y="0"/>
                    </a:cubicBezTo>
                    <a:cubicBezTo>
                      <a:pt x="47" y="2"/>
                      <a:pt x="43" y="2"/>
                      <a:pt x="40" y="2"/>
                    </a:cubicBezTo>
                    <a:cubicBezTo>
                      <a:pt x="36" y="2"/>
                      <a:pt x="33" y="2"/>
                      <a:pt x="30" y="2"/>
                    </a:cubicBezTo>
                    <a:cubicBezTo>
                      <a:pt x="22" y="2"/>
                      <a:pt x="13" y="4"/>
                      <a:pt x="8" y="10"/>
                    </a:cubicBezTo>
                    <a:cubicBezTo>
                      <a:pt x="5" y="14"/>
                      <a:pt x="4" y="19"/>
                      <a:pt x="4" y="23"/>
                    </a:cubicBezTo>
                    <a:cubicBezTo>
                      <a:pt x="4" y="27"/>
                      <a:pt x="5" y="31"/>
                      <a:pt x="8" y="35"/>
                    </a:cubicBezTo>
                    <a:cubicBezTo>
                      <a:pt x="6" y="36"/>
                      <a:pt x="3" y="37"/>
                      <a:pt x="0" y="38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2" y="39"/>
                      <a:pt x="6" y="37"/>
                      <a:pt x="9" y="35"/>
                    </a:cubicBezTo>
                    <a:cubicBezTo>
                      <a:pt x="9" y="36"/>
                      <a:pt x="10" y="37"/>
                      <a:pt x="11" y="37"/>
                    </a:cubicBezTo>
                    <a:cubicBezTo>
                      <a:pt x="17" y="43"/>
                      <a:pt x="27" y="42"/>
                      <a:pt x="33" y="38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61" name="Freeform 2415"/>
              <p:cNvSpPr/>
              <p:nvPr/>
            </p:nvSpPr>
            <p:spPr>
              <a:xfrm>
                <a:off x="10612430" y="1847857"/>
                <a:ext cx="142876" cy="88901"/>
              </a:xfrm>
              <a:custGeom>
                <a:avLst/>
                <a:gdLst>
                  <a:gd name="txL" fmla="*/ 0 w 38"/>
                  <a:gd name="txT" fmla="*/ 0 h 24"/>
                  <a:gd name="txR" fmla="*/ 38 w 38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24">
                    <a:moveTo>
                      <a:pt x="16" y="23"/>
                    </a:moveTo>
                    <a:cubicBezTo>
                      <a:pt x="21" y="24"/>
                      <a:pt x="25" y="22"/>
                      <a:pt x="28" y="19"/>
                    </a:cubicBezTo>
                    <a:cubicBezTo>
                      <a:pt x="30" y="17"/>
                      <a:pt x="32" y="13"/>
                      <a:pt x="35" y="12"/>
                    </a:cubicBezTo>
                    <a:cubicBezTo>
                      <a:pt x="36" y="12"/>
                      <a:pt x="37" y="11"/>
                      <a:pt x="38" y="10"/>
                    </a:cubicBezTo>
                    <a:cubicBezTo>
                      <a:pt x="35" y="11"/>
                      <a:pt x="31" y="7"/>
                      <a:pt x="29" y="5"/>
                    </a:cubicBezTo>
                    <a:cubicBezTo>
                      <a:pt x="25" y="2"/>
                      <a:pt x="20" y="0"/>
                      <a:pt x="16" y="1"/>
                    </a:cubicBezTo>
                    <a:cubicBezTo>
                      <a:pt x="13" y="1"/>
                      <a:pt x="11" y="3"/>
                      <a:pt x="9" y="4"/>
                    </a:cubicBezTo>
                    <a:cubicBezTo>
                      <a:pt x="8" y="6"/>
                      <a:pt x="6" y="8"/>
                      <a:pt x="6" y="11"/>
                    </a:cubicBezTo>
                    <a:cubicBezTo>
                      <a:pt x="4" y="11"/>
                      <a:pt x="2" y="9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3" y="11"/>
                      <a:pt x="6" y="12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7" y="19"/>
                      <a:pt x="9" y="20"/>
                    </a:cubicBezTo>
                    <a:cubicBezTo>
                      <a:pt x="11" y="22"/>
                      <a:pt x="14" y="23"/>
                      <a:pt x="16" y="2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62" name="Freeform 2416"/>
              <p:cNvSpPr/>
              <p:nvPr/>
            </p:nvSpPr>
            <p:spPr>
              <a:xfrm>
                <a:off x="10525117" y="1752606"/>
                <a:ext cx="90488" cy="131763"/>
              </a:xfrm>
              <a:custGeom>
                <a:avLst/>
                <a:gdLst>
                  <a:gd name="txL" fmla="*/ 0 w 24"/>
                  <a:gd name="txT" fmla="*/ 0 h 35"/>
                  <a:gd name="txR" fmla="*/ 24 w 24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35">
                    <a:moveTo>
                      <a:pt x="23" y="24"/>
                    </a:moveTo>
                    <a:cubicBezTo>
                      <a:pt x="24" y="21"/>
                      <a:pt x="24" y="16"/>
                      <a:pt x="22" y="12"/>
                    </a:cubicBezTo>
                    <a:cubicBezTo>
                      <a:pt x="21" y="9"/>
                      <a:pt x="19" y="6"/>
                      <a:pt x="19" y="3"/>
                    </a:cubicBezTo>
                    <a:cubicBezTo>
                      <a:pt x="18" y="2"/>
                      <a:pt x="18" y="1"/>
                      <a:pt x="17" y="0"/>
                    </a:cubicBezTo>
                    <a:cubicBezTo>
                      <a:pt x="18" y="2"/>
                      <a:pt x="12" y="5"/>
                      <a:pt x="10" y="6"/>
                    </a:cubicBezTo>
                    <a:cubicBezTo>
                      <a:pt x="8" y="7"/>
                      <a:pt x="6" y="9"/>
                      <a:pt x="4" y="11"/>
                    </a:cubicBezTo>
                    <a:cubicBezTo>
                      <a:pt x="2" y="13"/>
                      <a:pt x="1" y="16"/>
                      <a:pt x="1" y="19"/>
                    </a:cubicBezTo>
                    <a:cubicBezTo>
                      <a:pt x="0" y="23"/>
                      <a:pt x="1" y="26"/>
                      <a:pt x="3" y="28"/>
                    </a:cubicBezTo>
                    <a:cubicBezTo>
                      <a:pt x="5" y="30"/>
                      <a:pt x="8" y="30"/>
                      <a:pt x="11" y="30"/>
                    </a:cubicBezTo>
                    <a:cubicBezTo>
                      <a:pt x="11" y="32"/>
                      <a:pt x="10" y="33"/>
                      <a:pt x="10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4"/>
                      <a:pt x="11" y="32"/>
                      <a:pt x="11" y="30"/>
                    </a:cubicBezTo>
                    <a:cubicBezTo>
                      <a:pt x="12" y="30"/>
                      <a:pt x="12" y="30"/>
                      <a:pt x="13" y="30"/>
                    </a:cubicBezTo>
                    <a:cubicBezTo>
                      <a:pt x="18" y="30"/>
                      <a:pt x="21" y="28"/>
                      <a:pt x="23" y="24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63" name="Freeform 2417"/>
              <p:cNvSpPr/>
              <p:nvPr/>
            </p:nvSpPr>
            <p:spPr>
              <a:xfrm>
                <a:off x="10450504" y="1779594"/>
                <a:ext cx="74613" cy="112713"/>
              </a:xfrm>
              <a:custGeom>
                <a:avLst/>
                <a:gdLst>
                  <a:gd name="txL" fmla="*/ 0 w 20"/>
                  <a:gd name="txT" fmla="*/ 0 h 30"/>
                  <a:gd name="txR" fmla="*/ 20 w 20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30">
                    <a:moveTo>
                      <a:pt x="19" y="19"/>
                    </a:moveTo>
                    <a:cubicBezTo>
                      <a:pt x="19" y="16"/>
                      <a:pt x="19" y="13"/>
                      <a:pt x="18" y="10"/>
                    </a:cubicBezTo>
                    <a:cubicBezTo>
                      <a:pt x="17" y="9"/>
                      <a:pt x="17" y="8"/>
                      <a:pt x="17" y="6"/>
                    </a:cubicBezTo>
                    <a:cubicBezTo>
                      <a:pt x="17" y="5"/>
                      <a:pt x="17" y="3"/>
                      <a:pt x="18" y="2"/>
                    </a:cubicBezTo>
                    <a:cubicBezTo>
                      <a:pt x="18" y="1"/>
                      <a:pt x="19" y="1"/>
                      <a:pt x="20" y="0"/>
                    </a:cubicBezTo>
                    <a:cubicBezTo>
                      <a:pt x="18" y="1"/>
                      <a:pt x="16" y="1"/>
                      <a:pt x="14" y="2"/>
                    </a:cubicBezTo>
                    <a:cubicBezTo>
                      <a:pt x="12" y="2"/>
                      <a:pt x="10" y="3"/>
                      <a:pt x="8" y="4"/>
                    </a:cubicBezTo>
                    <a:cubicBezTo>
                      <a:pt x="4" y="7"/>
                      <a:pt x="0" y="11"/>
                      <a:pt x="1" y="16"/>
                    </a:cubicBezTo>
                    <a:cubicBezTo>
                      <a:pt x="1" y="22"/>
                      <a:pt x="4" y="25"/>
                      <a:pt x="9" y="25"/>
                    </a:cubicBezTo>
                    <a:cubicBezTo>
                      <a:pt x="9" y="27"/>
                      <a:pt x="8" y="28"/>
                      <a:pt x="7" y="29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29"/>
                      <a:pt x="9" y="27"/>
                      <a:pt x="9" y="25"/>
                    </a:cubicBezTo>
                    <a:cubicBezTo>
                      <a:pt x="10" y="25"/>
                      <a:pt x="10" y="25"/>
                      <a:pt x="11" y="25"/>
                    </a:cubicBezTo>
                    <a:cubicBezTo>
                      <a:pt x="15" y="25"/>
                      <a:pt x="18" y="22"/>
                      <a:pt x="19" y="1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64" name="Freeform 2418"/>
              <p:cNvSpPr/>
              <p:nvPr/>
            </p:nvSpPr>
            <p:spPr>
              <a:xfrm>
                <a:off x="10667993" y="1936758"/>
                <a:ext cx="311152" cy="225427"/>
              </a:xfrm>
              <a:custGeom>
                <a:avLst/>
                <a:gdLst>
                  <a:gd name="txL" fmla="*/ 0 w 83"/>
                  <a:gd name="txT" fmla="*/ 0 h 60"/>
                  <a:gd name="txR" fmla="*/ 83 w 83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3" h="60">
                    <a:moveTo>
                      <a:pt x="21" y="54"/>
                    </a:moveTo>
                    <a:cubicBezTo>
                      <a:pt x="30" y="59"/>
                      <a:pt x="40" y="60"/>
                      <a:pt x="50" y="58"/>
                    </a:cubicBezTo>
                    <a:cubicBezTo>
                      <a:pt x="57" y="57"/>
                      <a:pt x="68" y="54"/>
                      <a:pt x="75" y="57"/>
                    </a:cubicBezTo>
                    <a:cubicBezTo>
                      <a:pt x="78" y="58"/>
                      <a:pt x="80" y="58"/>
                      <a:pt x="83" y="59"/>
                    </a:cubicBezTo>
                    <a:cubicBezTo>
                      <a:pt x="80" y="57"/>
                      <a:pt x="78" y="52"/>
                      <a:pt x="76" y="47"/>
                    </a:cubicBezTo>
                    <a:cubicBezTo>
                      <a:pt x="74" y="41"/>
                      <a:pt x="73" y="36"/>
                      <a:pt x="71" y="32"/>
                    </a:cubicBezTo>
                    <a:cubicBezTo>
                      <a:pt x="69" y="26"/>
                      <a:pt x="66" y="19"/>
                      <a:pt x="61" y="14"/>
                    </a:cubicBezTo>
                    <a:cubicBezTo>
                      <a:pt x="57" y="9"/>
                      <a:pt x="51" y="4"/>
                      <a:pt x="44" y="2"/>
                    </a:cubicBezTo>
                    <a:cubicBezTo>
                      <a:pt x="35" y="0"/>
                      <a:pt x="28" y="1"/>
                      <a:pt x="22" y="5"/>
                    </a:cubicBezTo>
                    <a:cubicBezTo>
                      <a:pt x="17" y="8"/>
                      <a:pt x="13" y="14"/>
                      <a:pt x="11" y="21"/>
                    </a:cubicBezTo>
                    <a:cubicBezTo>
                      <a:pt x="7" y="19"/>
                      <a:pt x="4" y="17"/>
                      <a:pt x="1" y="16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19"/>
                      <a:pt x="6" y="20"/>
                      <a:pt x="11" y="22"/>
                    </a:cubicBezTo>
                    <a:cubicBezTo>
                      <a:pt x="11" y="23"/>
                      <a:pt x="10" y="25"/>
                      <a:pt x="10" y="26"/>
                    </a:cubicBezTo>
                    <a:cubicBezTo>
                      <a:pt x="9" y="32"/>
                      <a:pt x="9" y="38"/>
                      <a:pt x="11" y="43"/>
                    </a:cubicBezTo>
                    <a:cubicBezTo>
                      <a:pt x="13" y="48"/>
                      <a:pt x="17" y="52"/>
                      <a:pt x="21" y="54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65" name="Freeform 2419"/>
              <p:cNvSpPr/>
              <p:nvPr/>
            </p:nvSpPr>
            <p:spPr>
              <a:xfrm>
                <a:off x="10950570" y="1914532"/>
                <a:ext cx="141288" cy="98426"/>
              </a:xfrm>
              <a:custGeom>
                <a:avLst/>
                <a:gdLst>
                  <a:gd name="txL" fmla="*/ 0 w 38"/>
                  <a:gd name="txT" fmla="*/ 0 h 26"/>
                  <a:gd name="txR" fmla="*/ 38 w 38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26">
                    <a:moveTo>
                      <a:pt x="14" y="25"/>
                    </a:moveTo>
                    <a:cubicBezTo>
                      <a:pt x="19" y="26"/>
                      <a:pt x="24" y="25"/>
                      <a:pt x="28" y="22"/>
                    </a:cubicBezTo>
                    <a:cubicBezTo>
                      <a:pt x="31" y="20"/>
                      <a:pt x="34" y="16"/>
                      <a:pt x="36" y="15"/>
                    </a:cubicBezTo>
                    <a:cubicBezTo>
                      <a:pt x="37" y="14"/>
                      <a:pt x="38" y="13"/>
                      <a:pt x="38" y="13"/>
                    </a:cubicBezTo>
                    <a:cubicBezTo>
                      <a:pt x="37" y="13"/>
                      <a:pt x="36" y="12"/>
                      <a:pt x="35" y="11"/>
                    </a:cubicBezTo>
                    <a:cubicBezTo>
                      <a:pt x="33" y="10"/>
                      <a:pt x="32" y="8"/>
                      <a:pt x="31" y="7"/>
                    </a:cubicBezTo>
                    <a:cubicBezTo>
                      <a:pt x="27" y="4"/>
                      <a:pt x="24" y="0"/>
                      <a:pt x="18" y="0"/>
                    </a:cubicBezTo>
                    <a:cubicBezTo>
                      <a:pt x="11" y="0"/>
                      <a:pt x="6" y="4"/>
                      <a:pt x="5" y="11"/>
                    </a:cubicBezTo>
                    <a:cubicBezTo>
                      <a:pt x="3" y="10"/>
                      <a:pt x="2" y="9"/>
                      <a:pt x="0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3" y="10"/>
                      <a:pt x="5" y="11"/>
                    </a:cubicBezTo>
                    <a:cubicBezTo>
                      <a:pt x="5" y="12"/>
                      <a:pt x="5" y="12"/>
                      <a:pt x="5" y="13"/>
                    </a:cubicBezTo>
                    <a:cubicBezTo>
                      <a:pt x="5" y="19"/>
                      <a:pt x="9" y="23"/>
                      <a:pt x="14" y="25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66" name="Freeform 2420"/>
              <p:cNvSpPr/>
              <p:nvPr/>
            </p:nvSpPr>
            <p:spPr>
              <a:xfrm>
                <a:off x="10409229" y="2139959"/>
                <a:ext cx="131763" cy="82551"/>
              </a:xfrm>
              <a:custGeom>
                <a:avLst/>
                <a:gdLst>
                  <a:gd name="txL" fmla="*/ 0 w 35"/>
                  <a:gd name="txT" fmla="*/ 0 h 22"/>
                  <a:gd name="txR" fmla="*/ 35 w 35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22">
                    <a:moveTo>
                      <a:pt x="17" y="21"/>
                    </a:moveTo>
                    <a:cubicBezTo>
                      <a:pt x="21" y="21"/>
                      <a:pt x="24" y="18"/>
                      <a:pt x="26" y="15"/>
                    </a:cubicBezTo>
                    <a:cubicBezTo>
                      <a:pt x="28" y="13"/>
                      <a:pt x="30" y="10"/>
                      <a:pt x="33" y="9"/>
                    </a:cubicBezTo>
                    <a:cubicBezTo>
                      <a:pt x="33" y="8"/>
                      <a:pt x="34" y="7"/>
                      <a:pt x="35" y="7"/>
                    </a:cubicBezTo>
                    <a:cubicBezTo>
                      <a:pt x="32" y="7"/>
                      <a:pt x="28" y="4"/>
                      <a:pt x="25" y="3"/>
                    </a:cubicBezTo>
                    <a:cubicBezTo>
                      <a:pt x="21" y="1"/>
                      <a:pt x="17" y="0"/>
                      <a:pt x="13" y="1"/>
                    </a:cubicBezTo>
                    <a:cubicBezTo>
                      <a:pt x="11" y="2"/>
                      <a:pt x="9" y="4"/>
                      <a:pt x="8" y="6"/>
                    </a:cubicBezTo>
                    <a:cubicBezTo>
                      <a:pt x="6" y="8"/>
                      <a:pt x="6" y="10"/>
                      <a:pt x="6" y="12"/>
                    </a:cubicBezTo>
                    <a:cubicBezTo>
                      <a:pt x="4" y="12"/>
                      <a:pt x="2" y="11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3" y="13"/>
                      <a:pt x="6" y="13"/>
                    </a:cubicBezTo>
                    <a:cubicBezTo>
                      <a:pt x="6" y="13"/>
                      <a:pt x="6" y="14"/>
                      <a:pt x="6" y="15"/>
                    </a:cubicBezTo>
                    <a:cubicBezTo>
                      <a:pt x="6" y="17"/>
                      <a:pt x="8" y="19"/>
                      <a:pt x="10" y="20"/>
                    </a:cubicBezTo>
                    <a:cubicBezTo>
                      <a:pt x="12" y="21"/>
                      <a:pt x="15" y="22"/>
                      <a:pt x="17" y="2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67" name="Freeform 2421"/>
              <p:cNvSpPr/>
              <p:nvPr/>
            </p:nvSpPr>
            <p:spPr>
              <a:xfrm>
                <a:off x="10450504" y="2128846"/>
                <a:ext cx="131763" cy="123826"/>
              </a:xfrm>
              <a:custGeom>
                <a:avLst/>
                <a:gdLst>
                  <a:gd name="txL" fmla="*/ 0 w 35"/>
                  <a:gd name="txT" fmla="*/ 0 h 33"/>
                  <a:gd name="txR" fmla="*/ 35 w 35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33">
                    <a:moveTo>
                      <a:pt x="26" y="31"/>
                    </a:moveTo>
                    <a:cubicBezTo>
                      <a:pt x="30" y="27"/>
                      <a:pt x="32" y="22"/>
                      <a:pt x="32" y="17"/>
                    </a:cubicBezTo>
                    <a:cubicBezTo>
                      <a:pt x="32" y="13"/>
                      <a:pt x="32" y="7"/>
                      <a:pt x="34" y="4"/>
                    </a:cubicBezTo>
                    <a:cubicBezTo>
                      <a:pt x="34" y="2"/>
                      <a:pt x="35" y="1"/>
                      <a:pt x="35" y="0"/>
                    </a:cubicBezTo>
                    <a:cubicBezTo>
                      <a:pt x="33" y="2"/>
                      <a:pt x="26" y="0"/>
                      <a:pt x="22" y="0"/>
                    </a:cubicBezTo>
                    <a:cubicBezTo>
                      <a:pt x="19" y="0"/>
                      <a:pt x="16" y="0"/>
                      <a:pt x="14" y="1"/>
                    </a:cubicBezTo>
                    <a:cubicBezTo>
                      <a:pt x="12" y="1"/>
                      <a:pt x="10" y="2"/>
                      <a:pt x="8" y="4"/>
                    </a:cubicBezTo>
                    <a:cubicBezTo>
                      <a:pt x="7" y="7"/>
                      <a:pt x="6" y="10"/>
                      <a:pt x="6" y="13"/>
                    </a:cubicBezTo>
                    <a:cubicBezTo>
                      <a:pt x="6" y="17"/>
                      <a:pt x="6" y="21"/>
                      <a:pt x="7" y="25"/>
                    </a:cubicBezTo>
                    <a:cubicBezTo>
                      <a:pt x="5" y="25"/>
                      <a:pt x="3" y="25"/>
                      <a:pt x="1" y="25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2" y="26"/>
                      <a:pt x="5" y="26"/>
                      <a:pt x="8" y="25"/>
                    </a:cubicBezTo>
                    <a:cubicBezTo>
                      <a:pt x="8" y="26"/>
                      <a:pt x="8" y="27"/>
                      <a:pt x="9" y="27"/>
                    </a:cubicBezTo>
                    <a:cubicBezTo>
                      <a:pt x="11" y="30"/>
                      <a:pt x="14" y="32"/>
                      <a:pt x="17" y="33"/>
                    </a:cubicBezTo>
                    <a:cubicBezTo>
                      <a:pt x="21" y="33"/>
                      <a:pt x="24" y="32"/>
                      <a:pt x="26" y="3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68" name="Freeform 2422"/>
              <p:cNvSpPr/>
              <p:nvPr/>
            </p:nvSpPr>
            <p:spPr>
              <a:xfrm>
                <a:off x="9485299" y="1971683"/>
                <a:ext cx="176214" cy="280989"/>
              </a:xfrm>
              <a:custGeom>
                <a:avLst/>
                <a:gdLst>
                  <a:gd name="txL" fmla="*/ 0 w 47"/>
                  <a:gd name="txT" fmla="*/ 0 h 75"/>
                  <a:gd name="txR" fmla="*/ 47 w 47"/>
                  <a:gd name="txB" fmla="*/ 75 h 7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75">
                    <a:moveTo>
                      <a:pt x="2" y="28"/>
                    </a:moveTo>
                    <a:cubicBezTo>
                      <a:pt x="0" y="37"/>
                      <a:pt x="3" y="45"/>
                      <a:pt x="8" y="52"/>
                    </a:cubicBezTo>
                    <a:cubicBezTo>
                      <a:pt x="11" y="57"/>
                      <a:pt x="18" y="63"/>
                      <a:pt x="19" y="69"/>
                    </a:cubicBezTo>
                    <a:cubicBezTo>
                      <a:pt x="19" y="71"/>
                      <a:pt x="20" y="73"/>
                      <a:pt x="21" y="75"/>
                    </a:cubicBezTo>
                    <a:cubicBezTo>
                      <a:pt x="21" y="70"/>
                      <a:pt x="30" y="62"/>
                      <a:pt x="34" y="58"/>
                    </a:cubicBezTo>
                    <a:cubicBezTo>
                      <a:pt x="37" y="54"/>
                      <a:pt x="41" y="50"/>
                      <a:pt x="43" y="46"/>
                    </a:cubicBezTo>
                    <a:cubicBezTo>
                      <a:pt x="45" y="43"/>
                      <a:pt x="47" y="39"/>
                      <a:pt x="46" y="34"/>
                    </a:cubicBezTo>
                    <a:cubicBezTo>
                      <a:pt x="46" y="29"/>
                      <a:pt x="44" y="24"/>
                      <a:pt x="41" y="20"/>
                    </a:cubicBezTo>
                    <a:cubicBezTo>
                      <a:pt x="38" y="16"/>
                      <a:pt x="34" y="12"/>
                      <a:pt x="29" y="10"/>
                    </a:cubicBezTo>
                    <a:cubicBezTo>
                      <a:pt x="31" y="7"/>
                      <a:pt x="34" y="4"/>
                      <a:pt x="37" y="2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4" y="2"/>
                      <a:pt x="30" y="6"/>
                      <a:pt x="28" y="10"/>
                    </a:cubicBezTo>
                    <a:cubicBezTo>
                      <a:pt x="27" y="10"/>
                      <a:pt x="26" y="9"/>
                      <a:pt x="24" y="9"/>
                    </a:cubicBezTo>
                    <a:cubicBezTo>
                      <a:pt x="19" y="8"/>
                      <a:pt x="14" y="10"/>
                      <a:pt x="10" y="14"/>
                    </a:cubicBezTo>
                    <a:cubicBezTo>
                      <a:pt x="6" y="18"/>
                      <a:pt x="3" y="23"/>
                      <a:pt x="2" y="2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69" name="Freeform 2423"/>
              <p:cNvSpPr/>
              <p:nvPr/>
            </p:nvSpPr>
            <p:spPr>
              <a:xfrm>
                <a:off x="10983908" y="3109928"/>
                <a:ext cx="120651" cy="153989"/>
              </a:xfrm>
              <a:custGeom>
                <a:avLst/>
                <a:gdLst>
                  <a:gd name="txL" fmla="*/ 0 w 32"/>
                  <a:gd name="txT" fmla="*/ 0 h 41"/>
                  <a:gd name="txR" fmla="*/ 32 w 32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41">
                    <a:moveTo>
                      <a:pt x="3" y="26"/>
                    </a:moveTo>
                    <a:cubicBezTo>
                      <a:pt x="6" y="30"/>
                      <a:pt x="11" y="33"/>
                      <a:pt x="16" y="34"/>
                    </a:cubicBezTo>
                    <a:cubicBezTo>
                      <a:pt x="19" y="35"/>
                      <a:pt x="25" y="36"/>
                      <a:pt x="28" y="39"/>
                    </a:cubicBezTo>
                    <a:cubicBezTo>
                      <a:pt x="29" y="40"/>
                      <a:pt x="30" y="40"/>
                      <a:pt x="31" y="41"/>
                    </a:cubicBezTo>
                    <a:cubicBezTo>
                      <a:pt x="29" y="38"/>
                      <a:pt x="31" y="30"/>
                      <a:pt x="31" y="27"/>
                    </a:cubicBezTo>
                    <a:cubicBezTo>
                      <a:pt x="32" y="20"/>
                      <a:pt x="31" y="13"/>
                      <a:pt x="26" y="8"/>
                    </a:cubicBezTo>
                    <a:cubicBezTo>
                      <a:pt x="21" y="3"/>
                      <a:pt x="13" y="3"/>
                      <a:pt x="7" y="7"/>
                    </a:cubicBezTo>
                    <a:cubicBezTo>
                      <a:pt x="6" y="4"/>
                      <a:pt x="5" y="2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5" y="4"/>
                      <a:pt x="7" y="7"/>
                    </a:cubicBezTo>
                    <a:cubicBezTo>
                      <a:pt x="6" y="7"/>
                      <a:pt x="6" y="8"/>
                      <a:pt x="5" y="8"/>
                    </a:cubicBezTo>
                    <a:cubicBezTo>
                      <a:pt x="0" y="13"/>
                      <a:pt x="0" y="21"/>
                      <a:pt x="3" y="26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70" name="Freeform 2424"/>
              <p:cNvSpPr/>
              <p:nvPr/>
            </p:nvSpPr>
            <p:spPr>
              <a:xfrm>
                <a:off x="10607668" y="2312998"/>
                <a:ext cx="90488" cy="123826"/>
              </a:xfrm>
              <a:custGeom>
                <a:avLst/>
                <a:gdLst>
                  <a:gd name="txL" fmla="*/ 0 w 24"/>
                  <a:gd name="txT" fmla="*/ 0 h 33"/>
                  <a:gd name="txR" fmla="*/ 24 w 24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33">
                    <a:moveTo>
                      <a:pt x="7" y="29"/>
                    </a:moveTo>
                    <a:cubicBezTo>
                      <a:pt x="11" y="33"/>
                      <a:pt x="15" y="32"/>
                      <a:pt x="17" y="29"/>
                    </a:cubicBezTo>
                    <a:cubicBezTo>
                      <a:pt x="19" y="27"/>
                      <a:pt x="21" y="21"/>
                      <a:pt x="23" y="20"/>
                    </a:cubicBezTo>
                    <a:cubicBezTo>
                      <a:pt x="23" y="19"/>
                      <a:pt x="23" y="18"/>
                      <a:pt x="24" y="17"/>
                    </a:cubicBezTo>
                    <a:cubicBezTo>
                      <a:pt x="22" y="18"/>
                      <a:pt x="20" y="11"/>
                      <a:pt x="20" y="8"/>
                    </a:cubicBezTo>
                    <a:cubicBezTo>
                      <a:pt x="18" y="3"/>
                      <a:pt x="18" y="0"/>
                      <a:pt x="15" y="0"/>
                    </a:cubicBezTo>
                    <a:cubicBezTo>
                      <a:pt x="12" y="0"/>
                      <a:pt x="7" y="1"/>
                      <a:pt x="3" y="7"/>
                    </a:cubicBezTo>
                    <a:cubicBezTo>
                      <a:pt x="2" y="5"/>
                      <a:pt x="1" y="3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5"/>
                      <a:pt x="3" y="7"/>
                    </a:cubicBezTo>
                    <a:cubicBezTo>
                      <a:pt x="3" y="8"/>
                      <a:pt x="2" y="9"/>
                      <a:pt x="2" y="9"/>
                    </a:cubicBezTo>
                    <a:cubicBezTo>
                      <a:pt x="1" y="12"/>
                      <a:pt x="1" y="16"/>
                      <a:pt x="2" y="20"/>
                    </a:cubicBezTo>
                    <a:cubicBezTo>
                      <a:pt x="3" y="23"/>
                      <a:pt x="5" y="27"/>
                      <a:pt x="7" y="2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71" name="Freeform 2426"/>
              <p:cNvSpPr/>
              <p:nvPr/>
            </p:nvSpPr>
            <p:spPr>
              <a:xfrm>
                <a:off x="11066458" y="3079766"/>
                <a:ext cx="187326" cy="93663"/>
              </a:xfrm>
              <a:custGeom>
                <a:avLst/>
                <a:gdLst>
                  <a:gd name="txL" fmla="*/ 0 w 50"/>
                  <a:gd name="txT" fmla="*/ 0 h 25"/>
                  <a:gd name="txR" fmla="*/ 50 w 50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25">
                    <a:moveTo>
                      <a:pt x="41" y="11"/>
                    </a:moveTo>
                    <a:cubicBezTo>
                      <a:pt x="40" y="10"/>
                      <a:pt x="39" y="10"/>
                      <a:pt x="38" y="9"/>
                    </a:cubicBezTo>
                    <a:cubicBezTo>
                      <a:pt x="35" y="8"/>
                      <a:pt x="32" y="7"/>
                      <a:pt x="29" y="7"/>
                    </a:cubicBezTo>
                    <a:cubicBezTo>
                      <a:pt x="24" y="5"/>
                      <a:pt x="19" y="6"/>
                      <a:pt x="14" y="5"/>
                    </a:cubicBezTo>
                    <a:cubicBezTo>
                      <a:pt x="10" y="5"/>
                      <a:pt x="8" y="4"/>
                      <a:pt x="5" y="2"/>
                    </a:cubicBezTo>
                    <a:cubicBezTo>
                      <a:pt x="4" y="1"/>
                      <a:pt x="2" y="0"/>
                      <a:pt x="0" y="0"/>
                    </a:cubicBezTo>
                    <a:cubicBezTo>
                      <a:pt x="3" y="2"/>
                      <a:pt x="6" y="4"/>
                      <a:pt x="7" y="5"/>
                    </a:cubicBezTo>
                    <a:cubicBezTo>
                      <a:pt x="14" y="11"/>
                      <a:pt x="23" y="12"/>
                      <a:pt x="31" y="15"/>
                    </a:cubicBezTo>
                    <a:cubicBezTo>
                      <a:pt x="35" y="17"/>
                      <a:pt x="38" y="19"/>
                      <a:pt x="42" y="20"/>
                    </a:cubicBezTo>
                    <a:cubicBezTo>
                      <a:pt x="45" y="22"/>
                      <a:pt x="48" y="24"/>
                      <a:pt x="50" y="25"/>
                    </a:cubicBezTo>
                    <a:cubicBezTo>
                      <a:pt x="50" y="25"/>
                      <a:pt x="50" y="25"/>
                      <a:pt x="50" y="25"/>
                    </a:cubicBezTo>
                    <a:cubicBezTo>
                      <a:pt x="46" y="21"/>
                      <a:pt x="44" y="16"/>
                      <a:pt x="41" y="1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1072" name="Picture 2427"/>
              <p:cNvPicPr>
                <a:picLocks noChangeAspect="1"/>
              </p:cNvPicPr>
              <p:nvPr/>
            </p:nvPicPr>
            <p:blipFill>
              <a:blip r:embed="rId110"/>
              <a:stretch>
                <a:fillRect/>
              </a:stretch>
            </p:blipFill>
            <p:spPr>
              <a:xfrm>
                <a:off x="11050583" y="3044840"/>
                <a:ext cx="180976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1073" name="Picture 2428"/>
              <p:cNvPicPr>
                <a:picLocks noChangeAspect="1"/>
              </p:cNvPicPr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11031533" y="3059128"/>
                <a:ext cx="236539" cy="1365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1074" name="Freeform 2429"/>
              <p:cNvSpPr/>
              <p:nvPr/>
            </p:nvSpPr>
            <p:spPr>
              <a:xfrm>
                <a:off x="11137896" y="3124216"/>
                <a:ext cx="74613" cy="57150"/>
              </a:xfrm>
              <a:custGeom>
                <a:avLst/>
                <a:gdLst>
                  <a:gd name="txL" fmla="*/ 0 w 20"/>
                  <a:gd name="txT" fmla="*/ 0 h 15"/>
                  <a:gd name="txR" fmla="*/ 20 w 20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15">
                    <a:moveTo>
                      <a:pt x="10" y="4"/>
                    </a:moveTo>
                    <a:cubicBezTo>
                      <a:pt x="7" y="2"/>
                      <a:pt x="3" y="1"/>
                      <a:pt x="0" y="0"/>
                    </a:cubicBezTo>
                    <a:cubicBezTo>
                      <a:pt x="1" y="1"/>
                      <a:pt x="3" y="2"/>
                      <a:pt x="5" y="3"/>
                    </a:cubicBezTo>
                    <a:cubicBezTo>
                      <a:pt x="6" y="5"/>
                      <a:pt x="6" y="8"/>
                      <a:pt x="6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11" y="15"/>
                      <a:pt x="15" y="14"/>
                      <a:pt x="20" y="13"/>
                    </a:cubicBezTo>
                    <a:cubicBezTo>
                      <a:pt x="18" y="9"/>
                      <a:pt x="13" y="6"/>
                      <a:pt x="10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75" name="Freeform 2430"/>
              <p:cNvSpPr/>
              <p:nvPr/>
            </p:nvSpPr>
            <p:spPr>
              <a:xfrm>
                <a:off x="10979145" y="3027378"/>
                <a:ext cx="200026" cy="52388"/>
              </a:xfrm>
              <a:custGeom>
                <a:avLst/>
                <a:gdLst>
                  <a:gd name="txL" fmla="*/ 0 w 53"/>
                  <a:gd name="txT" fmla="*/ 0 h 14"/>
                  <a:gd name="txR" fmla="*/ 53 w 53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14">
                    <a:moveTo>
                      <a:pt x="23" y="14"/>
                    </a:moveTo>
                    <a:cubicBezTo>
                      <a:pt x="25" y="13"/>
                      <a:pt x="28" y="13"/>
                      <a:pt x="30" y="13"/>
                    </a:cubicBezTo>
                    <a:cubicBezTo>
                      <a:pt x="32" y="12"/>
                      <a:pt x="34" y="11"/>
                      <a:pt x="37" y="10"/>
                    </a:cubicBezTo>
                    <a:cubicBezTo>
                      <a:pt x="43" y="9"/>
                      <a:pt x="48" y="8"/>
                      <a:pt x="53" y="11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48" y="7"/>
                      <a:pt x="42" y="5"/>
                      <a:pt x="36" y="5"/>
                    </a:cubicBezTo>
                    <a:cubicBezTo>
                      <a:pt x="32" y="4"/>
                      <a:pt x="24" y="6"/>
                      <a:pt x="21" y="12"/>
                    </a:cubicBezTo>
                    <a:cubicBezTo>
                      <a:pt x="17" y="12"/>
                      <a:pt x="15" y="9"/>
                      <a:pt x="12" y="6"/>
                    </a:cubicBezTo>
                    <a:cubicBezTo>
                      <a:pt x="10" y="5"/>
                      <a:pt x="9" y="3"/>
                      <a:pt x="6" y="2"/>
                    </a:cubicBezTo>
                    <a:cubicBezTo>
                      <a:pt x="5" y="1"/>
                      <a:pt x="3" y="1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2" y="2"/>
                      <a:pt x="4" y="2"/>
                      <a:pt x="6" y="3"/>
                    </a:cubicBezTo>
                    <a:cubicBezTo>
                      <a:pt x="8" y="4"/>
                      <a:pt x="10" y="6"/>
                      <a:pt x="12" y="7"/>
                    </a:cubicBezTo>
                    <a:cubicBezTo>
                      <a:pt x="15" y="10"/>
                      <a:pt x="18" y="12"/>
                      <a:pt x="21" y="13"/>
                    </a:cubicBezTo>
                    <a:cubicBezTo>
                      <a:pt x="21" y="13"/>
                      <a:pt x="22" y="13"/>
                      <a:pt x="23" y="1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76" name="Freeform 2431"/>
              <p:cNvSpPr>
                <a:spLocks noEditPoints="1"/>
              </p:cNvSpPr>
              <p:nvPr/>
            </p:nvSpPr>
            <p:spPr>
              <a:xfrm>
                <a:off x="11058521" y="3060715"/>
                <a:ext cx="187326" cy="112713"/>
              </a:xfrm>
              <a:custGeom>
                <a:avLst/>
                <a:gdLst>
                  <a:gd name="txL" fmla="*/ 0 w 50"/>
                  <a:gd name="txT" fmla="*/ 0 h 30"/>
                  <a:gd name="txR" fmla="*/ 50 w 50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30">
                    <a:moveTo>
                      <a:pt x="17" y="20"/>
                    </a:moveTo>
                    <a:cubicBezTo>
                      <a:pt x="16" y="20"/>
                      <a:pt x="16" y="19"/>
                      <a:pt x="16" y="19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4" y="16"/>
                      <a:pt x="13" y="15"/>
                      <a:pt x="12" y="14"/>
                    </a:cubicBezTo>
                    <a:cubicBezTo>
                      <a:pt x="13" y="14"/>
                      <a:pt x="14" y="15"/>
                      <a:pt x="14" y="15"/>
                    </a:cubicBezTo>
                    <a:cubicBezTo>
                      <a:pt x="15" y="16"/>
                      <a:pt x="17" y="16"/>
                      <a:pt x="18" y="17"/>
                    </a:cubicBezTo>
                    <a:cubicBezTo>
                      <a:pt x="19" y="17"/>
                      <a:pt x="20" y="17"/>
                      <a:pt x="21" y="18"/>
                    </a:cubicBezTo>
                    <a:cubicBezTo>
                      <a:pt x="21" y="18"/>
                      <a:pt x="21" y="18"/>
                      <a:pt x="22" y="18"/>
                    </a:cubicBezTo>
                    <a:cubicBezTo>
                      <a:pt x="22" y="18"/>
                      <a:pt x="23" y="18"/>
                      <a:pt x="24" y="19"/>
                    </a:cubicBezTo>
                    <a:cubicBezTo>
                      <a:pt x="24" y="19"/>
                      <a:pt x="25" y="19"/>
                      <a:pt x="25" y="20"/>
                    </a:cubicBezTo>
                    <a:cubicBezTo>
                      <a:pt x="25" y="20"/>
                      <a:pt x="26" y="21"/>
                      <a:pt x="26" y="22"/>
                    </a:cubicBezTo>
                    <a:cubicBezTo>
                      <a:pt x="26" y="22"/>
                      <a:pt x="26" y="23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6"/>
                      <a:pt x="27" y="26"/>
                    </a:cubicBezTo>
                    <a:cubicBezTo>
                      <a:pt x="27" y="27"/>
                      <a:pt x="27" y="28"/>
                      <a:pt x="27" y="28"/>
                    </a:cubicBezTo>
                    <a:cubicBezTo>
                      <a:pt x="27" y="29"/>
                      <a:pt x="27" y="30"/>
                      <a:pt x="27" y="30"/>
                    </a:cubicBezTo>
                    <a:cubicBezTo>
                      <a:pt x="27" y="29"/>
                      <a:pt x="27" y="28"/>
                      <a:pt x="27" y="26"/>
                    </a:cubicBezTo>
                    <a:cubicBezTo>
                      <a:pt x="27" y="26"/>
                      <a:pt x="27" y="25"/>
                      <a:pt x="27" y="25"/>
                    </a:cubicBezTo>
                    <a:cubicBezTo>
                      <a:pt x="27" y="25"/>
                      <a:pt x="27" y="25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2"/>
                      <a:pt x="27" y="22"/>
                    </a:cubicBezTo>
                    <a:cubicBezTo>
                      <a:pt x="27" y="21"/>
                      <a:pt x="26" y="20"/>
                      <a:pt x="26" y="19"/>
                    </a:cubicBezTo>
                    <a:cubicBezTo>
                      <a:pt x="26" y="19"/>
                      <a:pt x="26" y="19"/>
                      <a:pt x="25" y="19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7" y="19"/>
                      <a:pt x="27" y="19"/>
                      <a:pt x="28" y="20"/>
                    </a:cubicBezTo>
                    <a:cubicBezTo>
                      <a:pt x="28" y="20"/>
                      <a:pt x="29" y="20"/>
                      <a:pt x="30" y="20"/>
                    </a:cubicBezTo>
                    <a:cubicBezTo>
                      <a:pt x="31" y="21"/>
                      <a:pt x="32" y="22"/>
                      <a:pt x="34" y="23"/>
                    </a:cubicBezTo>
                    <a:cubicBezTo>
                      <a:pt x="34" y="23"/>
                      <a:pt x="35" y="23"/>
                      <a:pt x="35" y="24"/>
                    </a:cubicBezTo>
                    <a:cubicBezTo>
                      <a:pt x="36" y="24"/>
                      <a:pt x="36" y="25"/>
                      <a:pt x="37" y="25"/>
                    </a:cubicBezTo>
                    <a:cubicBezTo>
                      <a:pt x="38" y="26"/>
                      <a:pt x="38" y="27"/>
                      <a:pt x="39" y="27"/>
                    </a:cubicBezTo>
                    <a:cubicBezTo>
                      <a:pt x="39" y="28"/>
                      <a:pt x="40" y="28"/>
                      <a:pt x="40" y="29"/>
                    </a:cubicBezTo>
                    <a:cubicBezTo>
                      <a:pt x="39" y="27"/>
                      <a:pt x="38" y="26"/>
                      <a:pt x="37" y="25"/>
                    </a:cubicBezTo>
                    <a:cubicBezTo>
                      <a:pt x="36" y="24"/>
                      <a:pt x="35" y="23"/>
                      <a:pt x="34" y="22"/>
                    </a:cubicBezTo>
                    <a:cubicBezTo>
                      <a:pt x="33" y="21"/>
                      <a:pt x="32" y="21"/>
                      <a:pt x="32" y="20"/>
                    </a:cubicBezTo>
                    <a:cubicBezTo>
                      <a:pt x="33" y="21"/>
                      <a:pt x="34" y="21"/>
                      <a:pt x="35" y="21"/>
                    </a:cubicBezTo>
                    <a:cubicBezTo>
                      <a:pt x="36" y="22"/>
                      <a:pt x="37" y="22"/>
                      <a:pt x="38" y="22"/>
                    </a:cubicBezTo>
                    <a:cubicBezTo>
                      <a:pt x="40" y="23"/>
                      <a:pt x="42" y="24"/>
                      <a:pt x="44" y="25"/>
                    </a:cubicBezTo>
                    <a:cubicBezTo>
                      <a:pt x="46" y="26"/>
                      <a:pt x="48" y="28"/>
                      <a:pt x="50" y="29"/>
                    </a:cubicBezTo>
                    <a:cubicBezTo>
                      <a:pt x="47" y="26"/>
                      <a:pt x="42" y="24"/>
                      <a:pt x="38" y="22"/>
                    </a:cubicBezTo>
                    <a:cubicBezTo>
                      <a:pt x="37" y="21"/>
                      <a:pt x="36" y="21"/>
                      <a:pt x="35" y="20"/>
                    </a:cubicBezTo>
                    <a:cubicBezTo>
                      <a:pt x="34" y="20"/>
                      <a:pt x="33" y="20"/>
                      <a:pt x="32" y="19"/>
                    </a:cubicBezTo>
                    <a:cubicBezTo>
                      <a:pt x="29" y="19"/>
                      <a:pt x="27" y="18"/>
                      <a:pt x="25" y="17"/>
                    </a:cubicBezTo>
                    <a:cubicBezTo>
                      <a:pt x="23" y="17"/>
                      <a:pt x="20" y="16"/>
                      <a:pt x="18" y="15"/>
                    </a:cubicBezTo>
                    <a:cubicBezTo>
                      <a:pt x="17" y="15"/>
                      <a:pt x="16" y="14"/>
                      <a:pt x="15" y="14"/>
                    </a:cubicBezTo>
                    <a:cubicBezTo>
                      <a:pt x="14" y="13"/>
                      <a:pt x="13" y="13"/>
                      <a:pt x="12" y="12"/>
                    </a:cubicBezTo>
                    <a:cubicBezTo>
                      <a:pt x="11" y="11"/>
                      <a:pt x="10" y="11"/>
                      <a:pt x="10" y="10"/>
                    </a:cubicBezTo>
                    <a:cubicBezTo>
                      <a:pt x="9" y="9"/>
                      <a:pt x="8" y="9"/>
                      <a:pt x="8" y="8"/>
                    </a:cubicBezTo>
                    <a:cubicBezTo>
                      <a:pt x="9" y="9"/>
                      <a:pt x="10" y="9"/>
                      <a:pt x="12" y="9"/>
                    </a:cubicBezTo>
                    <a:cubicBezTo>
                      <a:pt x="12" y="10"/>
                      <a:pt x="13" y="10"/>
                      <a:pt x="14" y="10"/>
                    </a:cubicBezTo>
                    <a:cubicBezTo>
                      <a:pt x="15" y="10"/>
                      <a:pt x="16" y="11"/>
                      <a:pt x="17" y="11"/>
                    </a:cubicBezTo>
                    <a:cubicBezTo>
                      <a:pt x="18" y="11"/>
                      <a:pt x="20" y="11"/>
                      <a:pt x="22" y="11"/>
                    </a:cubicBezTo>
                    <a:cubicBezTo>
                      <a:pt x="23" y="11"/>
                      <a:pt x="25" y="11"/>
                      <a:pt x="27" y="11"/>
                    </a:cubicBezTo>
                    <a:cubicBezTo>
                      <a:pt x="28" y="11"/>
                      <a:pt x="30" y="11"/>
                      <a:pt x="32" y="12"/>
                    </a:cubicBezTo>
                    <a:cubicBezTo>
                      <a:pt x="33" y="12"/>
                      <a:pt x="35" y="12"/>
                      <a:pt x="36" y="13"/>
                    </a:cubicBezTo>
                    <a:cubicBezTo>
                      <a:pt x="38" y="13"/>
                      <a:pt x="40" y="14"/>
                      <a:pt x="41" y="15"/>
                    </a:cubicBezTo>
                    <a:cubicBezTo>
                      <a:pt x="38" y="13"/>
                      <a:pt x="35" y="12"/>
                      <a:pt x="32" y="11"/>
                    </a:cubicBezTo>
                    <a:cubicBezTo>
                      <a:pt x="30" y="11"/>
                      <a:pt x="28" y="11"/>
                      <a:pt x="27" y="10"/>
                    </a:cubicBezTo>
                    <a:cubicBezTo>
                      <a:pt x="25" y="10"/>
                      <a:pt x="23" y="10"/>
                      <a:pt x="22" y="10"/>
                    </a:cubicBezTo>
                    <a:cubicBezTo>
                      <a:pt x="20" y="10"/>
                      <a:pt x="18" y="10"/>
                      <a:pt x="17" y="10"/>
                    </a:cubicBezTo>
                    <a:cubicBezTo>
                      <a:pt x="16" y="10"/>
                      <a:pt x="15" y="9"/>
                      <a:pt x="14" y="9"/>
                    </a:cubicBezTo>
                    <a:cubicBezTo>
                      <a:pt x="14" y="9"/>
                      <a:pt x="13" y="9"/>
                      <a:pt x="12" y="8"/>
                    </a:cubicBezTo>
                    <a:cubicBezTo>
                      <a:pt x="10" y="8"/>
                      <a:pt x="9" y="7"/>
                      <a:pt x="7" y="7"/>
                    </a:cubicBezTo>
                    <a:cubicBezTo>
                      <a:pt x="7" y="6"/>
                      <a:pt x="6" y="6"/>
                      <a:pt x="5" y="6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5"/>
                      <a:pt x="7" y="4"/>
                      <a:pt x="9" y="4"/>
                    </a:cubicBezTo>
                    <a:cubicBezTo>
                      <a:pt x="10" y="4"/>
                      <a:pt x="11" y="3"/>
                      <a:pt x="13" y="3"/>
                    </a:cubicBezTo>
                    <a:cubicBezTo>
                      <a:pt x="14" y="3"/>
                      <a:pt x="15" y="2"/>
                      <a:pt x="16" y="2"/>
                    </a:cubicBezTo>
                    <a:cubicBezTo>
                      <a:pt x="18" y="1"/>
                      <a:pt x="20" y="0"/>
                      <a:pt x="23" y="0"/>
                    </a:cubicBezTo>
                    <a:cubicBezTo>
                      <a:pt x="24" y="0"/>
                      <a:pt x="25" y="0"/>
                      <a:pt x="26" y="0"/>
                    </a:cubicBezTo>
                    <a:cubicBezTo>
                      <a:pt x="27" y="0"/>
                      <a:pt x="29" y="1"/>
                      <a:pt x="30" y="1"/>
                    </a:cubicBezTo>
                    <a:cubicBezTo>
                      <a:pt x="27" y="0"/>
                      <a:pt x="25" y="0"/>
                      <a:pt x="23" y="0"/>
                    </a:cubicBezTo>
                    <a:cubicBezTo>
                      <a:pt x="21" y="0"/>
                      <a:pt x="20" y="0"/>
                      <a:pt x="19" y="0"/>
                    </a:cubicBezTo>
                    <a:cubicBezTo>
                      <a:pt x="18" y="0"/>
                      <a:pt x="18" y="0"/>
                      <a:pt x="17" y="0"/>
                    </a:cubicBezTo>
                    <a:cubicBezTo>
                      <a:pt x="17" y="0"/>
                      <a:pt x="17" y="0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3" y="2"/>
                      <a:pt x="11" y="2"/>
                      <a:pt x="9" y="3"/>
                    </a:cubicBezTo>
                    <a:cubicBezTo>
                      <a:pt x="8" y="3"/>
                      <a:pt x="6" y="3"/>
                      <a:pt x="5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5"/>
                      <a:pt x="2" y="6"/>
                      <a:pt x="3" y="7"/>
                    </a:cubicBezTo>
                    <a:cubicBezTo>
                      <a:pt x="4" y="7"/>
                      <a:pt x="4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9"/>
                      <a:pt x="5" y="9"/>
                      <a:pt x="5" y="10"/>
                    </a:cubicBezTo>
                    <a:cubicBezTo>
                      <a:pt x="5" y="10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3"/>
                      <a:pt x="5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8"/>
                      <a:pt x="7" y="18"/>
                      <a:pt x="7" y="19"/>
                    </a:cubicBezTo>
                    <a:cubicBezTo>
                      <a:pt x="7" y="19"/>
                      <a:pt x="8" y="20"/>
                      <a:pt x="8" y="20"/>
                    </a:cubicBezTo>
                    <a:cubicBezTo>
                      <a:pt x="8" y="20"/>
                      <a:pt x="8" y="19"/>
                      <a:pt x="7" y="19"/>
                    </a:cubicBezTo>
                    <a:cubicBezTo>
                      <a:pt x="7" y="18"/>
                      <a:pt x="7" y="17"/>
                      <a:pt x="7" y="17"/>
                    </a:cubicBezTo>
                    <a:cubicBezTo>
                      <a:pt x="7" y="16"/>
                      <a:pt x="6" y="15"/>
                      <a:pt x="6" y="13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6" y="10"/>
                      <a:pt x="6" y="9"/>
                      <a:pt x="6" y="9"/>
                    </a:cubicBezTo>
                    <a:cubicBezTo>
                      <a:pt x="7" y="9"/>
                      <a:pt x="7" y="10"/>
                      <a:pt x="7" y="10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5"/>
                      <a:pt x="13" y="17"/>
                      <a:pt x="14" y="18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20"/>
                      <a:pt x="16" y="20"/>
                      <a:pt x="16" y="20"/>
                    </a:cubicBezTo>
                    <a:cubicBezTo>
                      <a:pt x="16" y="21"/>
                      <a:pt x="17" y="22"/>
                      <a:pt x="17" y="23"/>
                    </a:cubicBezTo>
                    <a:cubicBezTo>
                      <a:pt x="18" y="24"/>
                      <a:pt x="18" y="24"/>
                      <a:pt x="19" y="25"/>
                    </a:cubicBezTo>
                    <a:cubicBezTo>
                      <a:pt x="19" y="26"/>
                      <a:pt x="19" y="27"/>
                      <a:pt x="19" y="28"/>
                    </a:cubicBezTo>
                    <a:cubicBezTo>
                      <a:pt x="19" y="26"/>
                      <a:pt x="19" y="24"/>
                      <a:pt x="18" y="23"/>
                    </a:cubicBezTo>
                    <a:cubicBezTo>
                      <a:pt x="17" y="22"/>
                      <a:pt x="17" y="21"/>
                      <a:pt x="17" y="20"/>
                    </a:cubicBezTo>
                    <a:close/>
                    <a:moveTo>
                      <a:pt x="25" y="19"/>
                    </a:move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77" name="Freeform 2432"/>
              <p:cNvSpPr/>
              <p:nvPr/>
            </p:nvSpPr>
            <p:spPr>
              <a:xfrm>
                <a:off x="9974251" y="2816239"/>
                <a:ext cx="134938" cy="104776"/>
              </a:xfrm>
              <a:custGeom>
                <a:avLst/>
                <a:gdLst>
                  <a:gd name="txL" fmla="*/ 0 w 36"/>
                  <a:gd name="txT" fmla="*/ 0 h 28"/>
                  <a:gd name="txR" fmla="*/ 36 w 36"/>
                  <a:gd name="txB" fmla="*/ 28 h 28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36" h="28">
                    <a:moveTo>
                      <a:pt x="0" y="0"/>
                    </a:moveTo>
                    <a:cubicBezTo>
                      <a:pt x="6" y="6"/>
                      <a:pt x="10" y="13"/>
                      <a:pt x="16" y="17"/>
                    </a:cubicBezTo>
                    <a:cubicBezTo>
                      <a:pt x="19" y="20"/>
                      <a:pt x="23" y="22"/>
                      <a:pt x="27" y="23"/>
                    </a:cubicBezTo>
                    <a:cubicBezTo>
                      <a:pt x="30" y="24"/>
                      <a:pt x="34" y="25"/>
                      <a:pt x="36" y="28"/>
                    </a:cubicBezTo>
                    <a:cubicBezTo>
                      <a:pt x="31" y="28"/>
                      <a:pt x="26" y="28"/>
                      <a:pt x="21" y="28"/>
                    </a:cubicBezTo>
                    <a:cubicBezTo>
                      <a:pt x="16" y="25"/>
                      <a:pt x="12" y="20"/>
                      <a:pt x="10" y="17"/>
                    </a:cubicBezTo>
                    <a:cubicBezTo>
                      <a:pt x="6" y="12"/>
                      <a:pt x="4" y="6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1078" name="Picture 2434"/>
              <p:cNvPicPr>
                <a:picLocks noChangeAspect="1"/>
              </p:cNvPicPr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9890113" y="2671775"/>
                <a:ext cx="190501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1079" name="Freeform 2435"/>
              <p:cNvSpPr/>
              <p:nvPr/>
            </p:nvSpPr>
            <p:spPr>
              <a:xfrm>
                <a:off x="9955201" y="2752738"/>
                <a:ext cx="176214" cy="85726"/>
              </a:xfrm>
              <a:custGeom>
                <a:avLst/>
                <a:gdLst>
                  <a:gd name="txL" fmla="*/ 0 w 47"/>
                  <a:gd name="txT" fmla="*/ 0 h 23"/>
                  <a:gd name="txR" fmla="*/ 47 w 47"/>
                  <a:gd name="txB" fmla="*/ 23 h 2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23">
                    <a:moveTo>
                      <a:pt x="22" y="9"/>
                    </a:moveTo>
                    <a:cubicBezTo>
                      <a:pt x="19" y="10"/>
                      <a:pt x="12" y="11"/>
                      <a:pt x="8" y="11"/>
                    </a:cubicBezTo>
                    <a:cubicBezTo>
                      <a:pt x="6" y="11"/>
                      <a:pt x="0" y="9"/>
                      <a:pt x="0" y="9"/>
                    </a:cubicBezTo>
                    <a:cubicBezTo>
                      <a:pt x="4" y="10"/>
                      <a:pt x="9" y="9"/>
                      <a:pt x="13" y="7"/>
                    </a:cubicBezTo>
                    <a:cubicBezTo>
                      <a:pt x="18" y="6"/>
                      <a:pt x="23" y="3"/>
                      <a:pt x="28" y="2"/>
                    </a:cubicBezTo>
                    <a:cubicBezTo>
                      <a:pt x="33" y="0"/>
                      <a:pt x="37" y="2"/>
                      <a:pt x="41" y="5"/>
                    </a:cubicBezTo>
                    <a:cubicBezTo>
                      <a:pt x="42" y="6"/>
                      <a:pt x="42" y="6"/>
                      <a:pt x="43" y="7"/>
                    </a:cubicBezTo>
                    <a:cubicBezTo>
                      <a:pt x="45" y="12"/>
                      <a:pt x="46" y="17"/>
                      <a:pt x="47" y="23"/>
                    </a:cubicBezTo>
                    <a:cubicBezTo>
                      <a:pt x="46" y="21"/>
                      <a:pt x="45" y="18"/>
                      <a:pt x="43" y="16"/>
                    </a:cubicBezTo>
                    <a:cubicBezTo>
                      <a:pt x="35" y="9"/>
                      <a:pt x="27" y="8"/>
                      <a:pt x="22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80" name="Freeform 2436"/>
              <p:cNvSpPr/>
              <p:nvPr/>
            </p:nvSpPr>
            <p:spPr>
              <a:xfrm>
                <a:off x="9883763" y="2744801"/>
                <a:ext cx="250827" cy="169864"/>
              </a:xfrm>
              <a:custGeom>
                <a:avLst/>
                <a:gdLst>
                  <a:gd name="txL" fmla="*/ 0 w 67"/>
                  <a:gd name="txT" fmla="*/ 0 h 45"/>
                  <a:gd name="txR" fmla="*/ 67 w 67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7" h="45">
                    <a:moveTo>
                      <a:pt x="49" y="12"/>
                    </a:moveTo>
                    <a:cubicBezTo>
                      <a:pt x="48" y="12"/>
                      <a:pt x="46" y="12"/>
                      <a:pt x="44" y="12"/>
                    </a:cubicBezTo>
                    <a:cubicBezTo>
                      <a:pt x="41" y="12"/>
                      <a:pt x="38" y="12"/>
                      <a:pt x="34" y="13"/>
                    </a:cubicBezTo>
                    <a:cubicBezTo>
                      <a:pt x="33" y="13"/>
                      <a:pt x="31" y="13"/>
                      <a:pt x="29" y="14"/>
                    </a:cubicBezTo>
                    <a:cubicBezTo>
                      <a:pt x="29" y="14"/>
                      <a:pt x="28" y="14"/>
                      <a:pt x="27" y="14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5" y="15"/>
                      <a:pt x="25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3" y="15"/>
                      <a:pt x="22" y="15"/>
                    </a:cubicBezTo>
                    <a:cubicBezTo>
                      <a:pt x="23" y="15"/>
                      <a:pt x="24" y="16"/>
                      <a:pt x="26" y="16"/>
                    </a:cubicBezTo>
                    <a:cubicBezTo>
                      <a:pt x="26" y="16"/>
                      <a:pt x="27" y="17"/>
                      <a:pt x="28" y="17"/>
                    </a:cubicBezTo>
                    <a:cubicBezTo>
                      <a:pt x="29" y="17"/>
                      <a:pt x="30" y="17"/>
                      <a:pt x="31" y="17"/>
                    </a:cubicBezTo>
                    <a:cubicBezTo>
                      <a:pt x="32" y="18"/>
                      <a:pt x="34" y="18"/>
                      <a:pt x="36" y="19"/>
                    </a:cubicBezTo>
                    <a:cubicBezTo>
                      <a:pt x="37" y="20"/>
                      <a:pt x="38" y="20"/>
                      <a:pt x="39" y="21"/>
                    </a:cubicBezTo>
                    <a:cubicBezTo>
                      <a:pt x="41" y="21"/>
                      <a:pt x="43" y="21"/>
                      <a:pt x="44" y="21"/>
                    </a:cubicBezTo>
                    <a:cubicBezTo>
                      <a:pt x="45" y="22"/>
                      <a:pt x="46" y="22"/>
                      <a:pt x="47" y="22"/>
                    </a:cubicBezTo>
                    <a:cubicBezTo>
                      <a:pt x="48" y="22"/>
                      <a:pt x="49" y="23"/>
                      <a:pt x="50" y="23"/>
                    </a:cubicBezTo>
                    <a:cubicBezTo>
                      <a:pt x="52" y="24"/>
                      <a:pt x="54" y="24"/>
                      <a:pt x="55" y="25"/>
                    </a:cubicBezTo>
                    <a:cubicBezTo>
                      <a:pt x="56" y="26"/>
                      <a:pt x="57" y="26"/>
                      <a:pt x="58" y="27"/>
                    </a:cubicBezTo>
                    <a:cubicBezTo>
                      <a:pt x="58" y="28"/>
                      <a:pt x="59" y="29"/>
                      <a:pt x="59" y="29"/>
                    </a:cubicBezTo>
                    <a:cubicBezTo>
                      <a:pt x="58" y="28"/>
                      <a:pt x="57" y="27"/>
                      <a:pt x="55" y="26"/>
                    </a:cubicBezTo>
                    <a:cubicBezTo>
                      <a:pt x="53" y="25"/>
                      <a:pt x="51" y="24"/>
                      <a:pt x="50" y="24"/>
                    </a:cubicBezTo>
                    <a:cubicBezTo>
                      <a:pt x="49" y="24"/>
                      <a:pt x="48" y="23"/>
                      <a:pt x="47" y="23"/>
                    </a:cubicBezTo>
                    <a:cubicBezTo>
                      <a:pt x="46" y="23"/>
                      <a:pt x="45" y="23"/>
                      <a:pt x="44" y="22"/>
                    </a:cubicBezTo>
                    <a:cubicBezTo>
                      <a:pt x="44" y="22"/>
                      <a:pt x="43" y="22"/>
                      <a:pt x="43" y="22"/>
                    </a:cubicBezTo>
                    <a:cubicBezTo>
                      <a:pt x="46" y="24"/>
                      <a:pt x="50" y="27"/>
                      <a:pt x="53" y="29"/>
                    </a:cubicBezTo>
                    <a:cubicBezTo>
                      <a:pt x="56" y="31"/>
                      <a:pt x="59" y="34"/>
                      <a:pt x="61" y="36"/>
                    </a:cubicBezTo>
                    <a:cubicBezTo>
                      <a:pt x="62" y="38"/>
                      <a:pt x="63" y="39"/>
                      <a:pt x="64" y="40"/>
                    </a:cubicBezTo>
                    <a:cubicBezTo>
                      <a:pt x="65" y="42"/>
                      <a:pt x="66" y="43"/>
                      <a:pt x="67" y="45"/>
                    </a:cubicBezTo>
                    <a:cubicBezTo>
                      <a:pt x="66" y="44"/>
                      <a:pt x="66" y="44"/>
                      <a:pt x="65" y="43"/>
                    </a:cubicBezTo>
                    <a:cubicBezTo>
                      <a:pt x="65" y="42"/>
                      <a:pt x="64" y="42"/>
                      <a:pt x="64" y="41"/>
                    </a:cubicBezTo>
                    <a:cubicBezTo>
                      <a:pt x="62" y="40"/>
                      <a:pt x="61" y="39"/>
                      <a:pt x="60" y="38"/>
                    </a:cubicBezTo>
                    <a:cubicBezTo>
                      <a:pt x="58" y="35"/>
                      <a:pt x="55" y="33"/>
                      <a:pt x="52" y="31"/>
                    </a:cubicBezTo>
                    <a:cubicBezTo>
                      <a:pt x="47" y="27"/>
                      <a:pt x="41" y="23"/>
                      <a:pt x="35" y="21"/>
                    </a:cubicBezTo>
                    <a:cubicBezTo>
                      <a:pt x="33" y="20"/>
                      <a:pt x="32" y="20"/>
                      <a:pt x="30" y="19"/>
                    </a:cubicBezTo>
                    <a:cubicBezTo>
                      <a:pt x="29" y="19"/>
                      <a:pt x="29" y="19"/>
                      <a:pt x="28" y="18"/>
                    </a:cubicBezTo>
                    <a:cubicBezTo>
                      <a:pt x="27" y="18"/>
                      <a:pt x="26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6" y="19"/>
                      <a:pt x="27" y="19"/>
                      <a:pt x="27" y="20"/>
                    </a:cubicBezTo>
                    <a:cubicBezTo>
                      <a:pt x="28" y="21"/>
                      <a:pt x="28" y="22"/>
                      <a:pt x="29" y="22"/>
                    </a:cubicBezTo>
                    <a:cubicBezTo>
                      <a:pt x="31" y="25"/>
                      <a:pt x="33" y="29"/>
                      <a:pt x="35" y="32"/>
                    </a:cubicBezTo>
                    <a:cubicBezTo>
                      <a:pt x="36" y="32"/>
                      <a:pt x="37" y="33"/>
                      <a:pt x="37" y="34"/>
                    </a:cubicBezTo>
                    <a:cubicBezTo>
                      <a:pt x="38" y="34"/>
                      <a:pt x="39" y="35"/>
                      <a:pt x="40" y="35"/>
                    </a:cubicBezTo>
                    <a:cubicBezTo>
                      <a:pt x="41" y="36"/>
                      <a:pt x="43" y="37"/>
                      <a:pt x="44" y="38"/>
                    </a:cubicBezTo>
                    <a:cubicBezTo>
                      <a:pt x="46" y="39"/>
                      <a:pt x="48" y="40"/>
                      <a:pt x="49" y="41"/>
                    </a:cubicBezTo>
                    <a:cubicBezTo>
                      <a:pt x="51" y="42"/>
                      <a:pt x="53" y="43"/>
                      <a:pt x="54" y="43"/>
                    </a:cubicBezTo>
                    <a:cubicBezTo>
                      <a:pt x="53" y="43"/>
                      <a:pt x="51" y="42"/>
                      <a:pt x="49" y="41"/>
                    </a:cubicBezTo>
                    <a:cubicBezTo>
                      <a:pt x="47" y="41"/>
                      <a:pt x="46" y="40"/>
                      <a:pt x="44" y="39"/>
                    </a:cubicBezTo>
                    <a:cubicBezTo>
                      <a:pt x="42" y="38"/>
                      <a:pt x="41" y="37"/>
                      <a:pt x="39" y="36"/>
                    </a:cubicBezTo>
                    <a:cubicBezTo>
                      <a:pt x="38" y="35"/>
                      <a:pt x="38" y="35"/>
                      <a:pt x="37" y="34"/>
                    </a:cubicBezTo>
                    <a:cubicBezTo>
                      <a:pt x="36" y="34"/>
                      <a:pt x="35" y="33"/>
                      <a:pt x="35" y="32"/>
                    </a:cubicBezTo>
                    <a:cubicBezTo>
                      <a:pt x="32" y="29"/>
                      <a:pt x="30" y="26"/>
                      <a:pt x="28" y="23"/>
                    </a:cubicBezTo>
                    <a:cubicBezTo>
                      <a:pt x="27" y="22"/>
                      <a:pt x="26" y="20"/>
                      <a:pt x="24" y="19"/>
                    </a:cubicBezTo>
                    <a:cubicBezTo>
                      <a:pt x="24" y="18"/>
                      <a:pt x="23" y="18"/>
                      <a:pt x="22" y="17"/>
                    </a:cubicBezTo>
                    <a:cubicBezTo>
                      <a:pt x="22" y="17"/>
                      <a:pt x="22" y="17"/>
                      <a:pt x="21" y="17"/>
                    </a:cubicBezTo>
                    <a:cubicBezTo>
                      <a:pt x="19" y="16"/>
                      <a:pt x="17" y="15"/>
                      <a:pt x="16" y="14"/>
                    </a:cubicBezTo>
                    <a:cubicBezTo>
                      <a:pt x="14" y="13"/>
                      <a:pt x="13" y="13"/>
                      <a:pt x="11" y="12"/>
                    </a:cubicBezTo>
                    <a:cubicBezTo>
                      <a:pt x="11" y="12"/>
                      <a:pt x="12" y="12"/>
                      <a:pt x="12" y="12"/>
                    </a:cubicBezTo>
                    <a:cubicBezTo>
                      <a:pt x="12" y="13"/>
                      <a:pt x="12" y="14"/>
                      <a:pt x="12" y="15"/>
                    </a:cubicBezTo>
                    <a:cubicBezTo>
                      <a:pt x="12" y="16"/>
                      <a:pt x="12" y="16"/>
                      <a:pt x="12" y="17"/>
                    </a:cubicBezTo>
                    <a:cubicBezTo>
                      <a:pt x="13" y="19"/>
                      <a:pt x="13" y="20"/>
                      <a:pt x="14" y="21"/>
                    </a:cubicBezTo>
                    <a:cubicBezTo>
                      <a:pt x="14" y="23"/>
                      <a:pt x="15" y="24"/>
                      <a:pt x="15" y="26"/>
                    </a:cubicBezTo>
                    <a:cubicBezTo>
                      <a:pt x="17" y="28"/>
                      <a:pt x="18" y="31"/>
                      <a:pt x="20" y="33"/>
                    </a:cubicBezTo>
                    <a:cubicBezTo>
                      <a:pt x="21" y="34"/>
                      <a:pt x="22" y="36"/>
                      <a:pt x="23" y="37"/>
                    </a:cubicBezTo>
                    <a:cubicBezTo>
                      <a:pt x="25" y="38"/>
                      <a:pt x="26" y="39"/>
                      <a:pt x="27" y="40"/>
                    </a:cubicBezTo>
                    <a:cubicBezTo>
                      <a:pt x="26" y="39"/>
                      <a:pt x="24" y="38"/>
                      <a:pt x="23" y="37"/>
                    </a:cubicBezTo>
                    <a:cubicBezTo>
                      <a:pt x="22" y="36"/>
                      <a:pt x="21" y="35"/>
                      <a:pt x="20" y="34"/>
                    </a:cubicBezTo>
                    <a:cubicBezTo>
                      <a:pt x="18" y="31"/>
                      <a:pt x="16" y="29"/>
                      <a:pt x="15" y="26"/>
                    </a:cubicBezTo>
                    <a:cubicBezTo>
                      <a:pt x="14" y="25"/>
                      <a:pt x="13" y="23"/>
                      <a:pt x="13" y="22"/>
                    </a:cubicBezTo>
                    <a:cubicBezTo>
                      <a:pt x="12" y="20"/>
                      <a:pt x="12" y="19"/>
                      <a:pt x="11" y="17"/>
                    </a:cubicBezTo>
                    <a:cubicBezTo>
                      <a:pt x="11" y="17"/>
                      <a:pt x="11" y="16"/>
                      <a:pt x="11" y="16"/>
                    </a:cubicBezTo>
                    <a:cubicBezTo>
                      <a:pt x="11" y="16"/>
                      <a:pt x="11" y="15"/>
                      <a:pt x="11" y="15"/>
                    </a:cubicBezTo>
                    <a:cubicBezTo>
                      <a:pt x="11" y="14"/>
                      <a:pt x="11" y="13"/>
                      <a:pt x="10" y="13"/>
                    </a:cubicBezTo>
                    <a:cubicBezTo>
                      <a:pt x="10" y="12"/>
                      <a:pt x="10" y="11"/>
                      <a:pt x="10" y="11"/>
                    </a:cubicBezTo>
                    <a:cubicBezTo>
                      <a:pt x="9" y="10"/>
                      <a:pt x="8" y="9"/>
                      <a:pt x="7" y="8"/>
                    </a:cubicBezTo>
                    <a:cubicBezTo>
                      <a:pt x="6" y="8"/>
                      <a:pt x="5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3" y="3"/>
                      <a:pt x="3" y="4"/>
                      <a:pt x="4" y="4"/>
                    </a:cubicBezTo>
                    <a:cubicBezTo>
                      <a:pt x="5" y="5"/>
                      <a:pt x="6" y="6"/>
                      <a:pt x="7" y="6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10" y="7"/>
                      <a:pt x="10" y="8"/>
                    </a:cubicBezTo>
                    <a:cubicBezTo>
                      <a:pt x="11" y="8"/>
                      <a:pt x="12" y="8"/>
                      <a:pt x="13" y="8"/>
                    </a:cubicBezTo>
                    <a:cubicBezTo>
                      <a:pt x="16" y="8"/>
                      <a:pt x="19" y="9"/>
                      <a:pt x="22" y="8"/>
                    </a:cubicBezTo>
                    <a:cubicBezTo>
                      <a:pt x="22" y="8"/>
                      <a:pt x="23" y="8"/>
                      <a:pt x="24" y="8"/>
                    </a:cubicBezTo>
                    <a:cubicBezTo>
                      <a:pt x="25" y="8"/>
                      <a:pt x="25" y="8"/>
                      <a:pt x="26" y="8"/>
                    </a:cubicBezTo>
                    <a:cubicBezTo>
                      <a:pt x="28" y="7"/>
                      <a:pt x="29" y="7"/>
                      <a:pt x="30" y="6"/>
                    </a:cubicBezTo>
                    <a:cubicBezTo>
                      <a:pt x="33" y="4"/>
                      <a:pt x="35" y="2"/>
                      <a:pt x="38" y="0"/>
                    </a:cubicBezTo>
                    <a:cubicBezTo>
                      <a:pt x="36" y="1"/>
                      <a:pt x="35" y="2"/>
                      <a:pt x="34" y="3"/>
                    </a:cubicBezTo>
                    <a:cubicBezTo>
                      <a:pt x="33" y="4"/>
                      <a:pt x="32" y="5"/>
                      <a:pt x="31" y="6"/>
                    </a:cubicBezTo>
                    <a:cubicBezTo>
                      <a:pt x="29" y="7"/>
                      <a:pt x="28" y="8"/>
                      <a:pt x="26" y="8"/>
                    </a:cubicBezTo>
                    <a:cubicBezTo>
                      <a:pt x="26" y="9"/>
                      <a:pt x="25" y="9"/>
                      <a:pt x="24" y="9"/>
                    </a:cubicBezTo>
                    <a:cubicBezTo>
                      <a:pt x="23" y="9"/>
                      <a:pt x="23" y="9"/>
                      <a:pt x="22" y="9"/>
                    </a:cubicBezTo>
                    <a:cubicBezTo>
                      <a:pt x="20" y="9"/>
                      <a:pt x="19" y="9"/>
                      <a:pt x="17" y="9"/>
                    </a:cubicBezTo>
                    <a:cubicBezTo>
                      <a:pt x="16" y="9"/>
                      <a:pt x="14" y="9"/>
                      <a:pt x="12" y="9"/>
                    </a:cubicBezTo>
                    <a:cubicBezTo>
                      <a:pt x="12" y="9"/>
                      <a:pt x="11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2" y="10"/>
                      <a:pt x="14" y="11"/>
                      <a:pt x="16" y="13"/>
                    </a:cubicBezTo>
                    <a:cubicBezTo>
                      <a:pt x="17" y="13"/>
                      <a:pt x="17" y="13"/>
                      <a:pt x="18" y="13"/>
                    </a:cubicBezTo>
                    <a:cubicBezTo>
                      <a:pt x="18" y="13"/>
                      <a:pt x="19" y="13"/>
                      <a:pt x="19" y="13"/>
                    </a:cubicBezTo>
                    <a:cubicBezTo>
                      <a:pt x="21" y="14"/>
                      <a:pt x="23" y="14"/>
                      <a:pt x="24" y="14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6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8" y="13"/>
                      <a:pt x="28" y="13"/>
                      <a:pt x="29" y="13"/>
                    </a:cubicBezTo>
                    <a:cubicBezTo>
                      <a:pt x="31" y="12"/>
                      <a:pt x="33" y="12"/>
                      <a:pt x="34" y="12"/>
                    </a:cubicBezTo>
                    <a:cubicBezTo>
                      <a:pt x="37" y="11"/>
                      <a:pt x="41" y="11"/>
                      <a:pt x="44" y="10"/>
                    </a:cubicBezTo>
                    <a:cubicBezTo>
                      <a:pt x="46" y="11"/>
                      <a:pt x="48" y="11"/>
                      <a:pt x="49" y="11"/>
                    </a:cubicBezTo>
                    <a:cubicBezTo>
                      <a:pt x="51" y="11"/>
                      <a:pt x="53" y="12"/>
                      <a:pt x="54" y="13"/>
                    </a:cubicBezTo>
                    <a:cubicBezTo>
                      <a:pt x="52" y="13"/>
                      <a:pt x="51" y="12"/>
                      <a:pt x="49" y="1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81" name="Freeform 2437"/>
              <p:cNvSpPr/>
              <p:nvPr/>
            </p:nvSpPr>
            <p:spPr>
              <a:xfrm>
                <a:off x="11133133" y="1997083"/>
                <a:ext cx="95251" cy="57150"/>
              </a:xfrm>
              <a:custGeom>
                <a:avLst/>
                <a:gdLst>
                  <a:gd name="txL" fmla="*/ 0 w 25"/>
                  <a:gd name="txT" fmla="*/ 0 h 15"/>
                  <a:gd name="txR" fmla="*/ 25 w 25"/>
                  <a:gd name="txB" fmla="*/ 15 h 15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25" h="15">
                    <a:moveTo>
                      <a:pt x="0" y="0"/>
                    </a:moveTo>
                    <a:cubicBezTo>
                      <a:pt x="4" y="3"/>
                      <a:pt x="7" y="7"/>
                      <a:pt x="12" y="9"/>
                    </a:cubicBezTo>
                    <a:cubicBezTo>
                      <a:pt x="14" y="10"/>
                      <a:pt x="16" y="11"/>
                      <a:pt x="19" y="12"/>
                    </a:cubicBezTo>
                    <a:cubicBezTo>
                      <a:pt x="21" y="12"/>
                      <a:pt x="24" y="12"/>
                      <a:pt x="25" y="14"/>
                    </a:cubicBezTo>
                    <a:cubicBezTo>
                      <a:pt x="22" y="14"/>
                      <a:pt x="19" y="15"/>
                      <a:pt x="16" y="15"/>
                    </a:cubicBezTo>
                    <a:cubicBezTo>
                      <a:pt x="12" y="14"/>
                      <a:pt x="9" y="11"/>
                      <a:pt x="8" y="10"/>
                    </a:cubicBezTo>
                    <a:cubicBezTo>
                      <a:pt x="5" y="7"/>
                      <a:pt x="3" y="3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82" name="Freeform 2440"/>
              <p:cNvSpPr/>
              <p:nvPr/>
            </p:nvSpPr>
            <p:spPr>
              <a:xfrm>
                <a:off x="11115671" y="1949458"/>
                <a:ext cx="119063" cy="44450"/>
              </a:xfrm>
              <a:custGeom>
                <a:avLst/>
                <a:gdLst>
                  <a:gd name="txL" fmla="*/ 0 w 32"/>
                  <a:gd name="txT" fmla="*/ 0 h 12"/>
                  <a:gd name="txR" fmla="*/ 32 w 32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12">
                    <a:moveTo>
                      <a:pt x="15" y="6"/>
                    </a:moveTo>
                    <a:cubicBezTo>
                      <a:pt x="13" y="7"/>
                      <a:pt x="8" y="8"/>
                      <a:pt x="6" y="9"/>
                    </a:cubicBezTo>
                    <a:cubicBezTo>
                      <a:pt x="4" y="9"/>
                      <a:pt x="0" y="9"/>
                      <a:pt x="0" y="9"/>
                    </a:cubicBezTo>
                    <a:cubicBezTo>
                      <a:pt x="3" y="8"/>
                      <a:pt x="6" y="7"/>
                      <a:pt x="9" y="6"/>
                    </a:cubicBezTo>
                    <a:cubicBezTo>
                      <a:pt x="12" y="4"/>
                      <a:pt x="14" y="2"/>
                      <a:pt x="17" y="1"/>
                    </a:cubicBezTo>
                    <a:cubicBezTo>
                      <a:pt x="20" y="0"/>
                      <a:pt x="23" y="0"/>
                      <a:pt x="26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9" y="5"/>
                      <a:pt x="30" y="9"/>
                      <a:pt x="32" y="12"/>
                    </a:cubicBezTo>
                    <a:cubicBezTo>
                      <a:pt x="31" y="11"/>
                      <a:pt x="30" y="9"/>
                      <a:pt x="28" y="9"/>
                    </a:cubicBezTo>
                    <a:cubicBezTo>
                      <a:pt x="23" y="5"/>
                      <a:pt x="17" y="5"/>
                      <a:pt x="15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83" name="Freeform 2441"/>
              <p:cNvSpPr/>
              <p:nvPr/>
            </p:nvSpPr>
            <p:spPr>
              <a:xfrm>
                <a:off x="11069633" y="1949458"/>
                <a:ext cx="173039" cy="96838"/>
              </a:xfrm>
              <a:custGeom>
                <a:avLst/>
                <a:gdLst>
                  <a:gd name="txL" fmla="*/ 0 w 46"/>
                  <a:gd name="txT" fmla="*/ 0 h 26"/>
                  <a:gd name="txR" fmla="*/ 46 w 46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26">
                    <a:moveTo>
                      <a:pt x="32" y="6"/>
                    </a:moveTo>
                    <a:cubicBezTo>
                      <a:pt x="31" y="6"/>
                      <a:pt x="30" y="6"/>
                      <a:pt x="29" y="6"/>
                    </a:cubicBezTo>
                    <a:cubicBezTo>
                      <a:pt x="27" y="7"/>
                      <a:pt x="24" y="7"/>
                      <a:pt x="22" y="8"/>
                    </a:cubicBezTo>
                    <a:cubicBezTo>
                      <a:pt x="21" y="8"/>
                      <a:pt x="20" y="9"/>
                      <a:pt x="19" y="9"/>
                    </a:cubicBezTo>
                    <a:cubicBezTo>
                      <a:pt x="19" y="9"/>
                      <a:pt x="18" y="9"/>
                      <a:pt x="18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5" y="10"/>
                      <a:pt x="15" y="11"/>
                    </a:cubicBezTo>
                    <a:cubicBezTo>
                      <a:pt x="16" y="11"/>
                      <a:pt x="16" y="11"/>
                      <a:pt x="17" y="11"/>
                    </a:cubicBezTo>
                    <a:cubicBezTo>
                      <a:pt x="18" y="11"/>
                      <a:pt x="18" y="11"/>
                      <a:pt x="19" y="11"/>
                    </a:cubicBezTo>
                    <a:cubicBezTo>
                      <a:pt x="20" y="11"/>
                      <a:pt x="20" y="11"/>
                      <a:pt x="21" y="11"/>
                    </a:cubicBezTo>
                    <a:cubicBezTo>
                      <a:pt x="22" y="11"/>
                      <a:pt x="23" y="11"/>
                      <a:pt x="24" y="12"/>
                    </a:cubicBezTo>
                    <a:cubicBezTo>
                      <a:pt x="25" y="12"/>
                      <a:pt x="26" y="12"/>
                      <a:pt x="26" y="12"/>
                    </a:cubicBezTo>
                    <a:cubicBezTo>
                      <a:pt x="27" y="12"/>
                      <a:pt x="28" y="12"/>
                      <a:pt x="30" y="12"/>
                    </a:cubicBezTo>
                    <a:cubicBezTo>
                      <a:pt x="30" y="12"/>
                      <a:pt x="31" y="12"/>
                      <a:pt x="31" y="12"/>
                    </a:cubicBezTo>
                    <a:cubicBezTo>
                      <a:pt x="32" y="12"/>
                      <a:pt x="33" y="13"/>
                      <a:pt x="33" y="13"/>
                    </a:cubicBezTo>
                    <a:cubicBezTo>
                      <a:pt x="35" y="13"/>
                      <a:pt x="36" y="13"/>
                      <a:pt x="37" y="14"/>
                    </a:cubicBezTo>
                    <a:cubicBezTo>
                      <a:pt x="38" y="14"/>
                      <a:pt x="38" y="14"/>
                      <a:pt x="39" y="14"/>
                    </a:cubicBezTo>
                    <a:cubicBezTo>
                      <a:pt x="39" y="15"/>
                      <a:pt x="40" y="15"/>
                      <a:pt x="40" y="16"/>
                    </a:cubicBezTo>
                    <a:cubicBezTo>
                      <a:pt x="39" y="15"/>
                      <a:pt x="38" y="14"/>
                      <a:pt x="37" y="14"/>
                    </a:cubicBezTo>
                    <a:cubicBezTo>
                      <a:pt x="36" y="14"/>
                      <a:pt x="34" y="13"/>
                      <a:pt x="33" y="13"/>
                    </a:cubicBezTo>
                    <a:cubicBezTo>
                      <a:pt x="33" y="13"/>
                      <a:pt x="32" y="13"/>
                      <a:pt x="31" y="13"/>
                    </a:cubicBezTo>
                    <a:cubicBezTo>
                      <a:pt x="31" y="13"/>
                      <a:pt x="30" y="13"/>
                      <a:pt x="30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31" y="14"/>
                      <a:pt x="34" y="15"/>
                      <a:pt x="36" y="16"/>
                    </a:cubicBezTo>
                    <a:cubicBezTo>
                      <a:pt x="38" y="17"/>
                      <a:pt x="40" y="19"/>
                      <a:pt x="42" y="20"/>
                    </a:cubicBezTo>
                    <a:cubicBezTo>
                      <a:pt x="43" y="21"/>
                      <a:pt x="43" y="21"/>
                      <a:pt x="44" y="22"/>
                    </a:cubicBezTo>
                    <a:cubicBezTo>
                      <a:pt x="45" y="23"/>
                      <a:pt x="46" y="24"/>
                      <a:pt x="46" y="25"/>
                    </a:cubicBezTo>
                    <a:cubicBezTo>
                      <a:pt x="46" y="24"/>
                      <a:pt x="45" y="24"/>
                      <a:pt x="45" y="24"/>
                    </a:cubicBezTo>
                    <a:cubicBezTo>
                      <a:pt x="45" y="23"/>
                      <a:pt x="44" y="23"/>
                      <a:pt x="44" y="23"/>
                    </a:cubicBezTo>
                    <a:cubicBezTo>
                      <a:pt x="43" y="22"/>
                      <a:pt x="42" y="21"/>
                      <a:pt x="41" y="21"/>
                    </a:cubicBezTo>
                    <a:cubicBezTo>
                      <a:pt x="39" y="20"/>
                      <a:pt x="38" y="18"/>
                      <a:pt x="36" y="17"/>
                    </a:cubicBezTo>
                    <a:cubicBezTo>
                      <a:pt x="32" y="15"/>
                      <a:pt x="28" y="14"/>
                      <a:pt x="24" y="13"/>
                    </a:cubicBezTo>
                    <a:cubicBezTo>
                      <a:pt x="23" y="13"/>
                      <a:pt x="22" y="12"/>
                      <a:pt x="20" y="12"/>
                    </a:cubicBezTo>
                    <a:cubicBezTo>
                      <a:pt x="20" y="12"/>
                      <a:pt x="19" y="12"/>
                      <a:pt x="19" y="12"/>
                    </a:cubicBezTo>
                    <a:cubicBezTo>
                      <a:pt x="18" y="12"/>
                      <a:pt x="18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2"/>
                      <a:pt x="18" y="13"/>
                      <a:pt x="19" y="13"/>
                    </a:cubicBezTo>
                    <a:cubicBezTo>
                      <a:pt x="19" y="14"/>
                      <a:pt x="20" y="14"/>
                      <a:pt x="20" y="15"/>
                    </a:cubicBezTo>
                    <a:cubicBezTo>
                      <a:pt x="22" y="16"/>
                      <a:pt x="23" y="18"/>
                      <a:pt x="25" y="20"/>
                    </a:cubicBezTo>
                    <a:cubicBezTo>
                      <a:pt x="26" y="20"/>
                      <a:pt x="26" y="20"/>
                      <a:pt x="27" y="21"/>
                    </a:cubicBezTo>
                    <a:cubicBezTo>
                      <a:pt x="27" y="21"/>
                      <a:pt x="28" y="21"/>
                      <a:pt x="28" y="22"/>
                    </a:cubicBezTo>
                    <a:cubicBezTo>
                      <a:pt x="29" y="22"/>
                      <a:pt x="30" y="23"/>
                      <a:pt x="31" y="23"/>
                    </a:cubicBezTo>
                    <a:cubicBezTo>
                      <a:pt x="32" y="23"/>
                      <a:pt x="34" y="24"/>
                      <a:pt x="35" y="24"/>
                    </a:cubicBezTo>
                    <a:cubicBezTo>
                      <a:pt x="36" y="24"/>
                      <a:pt x="37" y="25"/>
                      <a:pt x="38" y="25"/>
                    </a:cubicBezTo>
                    <a:cubicBezTo>
                      <a:pt x="37" y="25"/>
                      <a:pt x="36" y="25"/>
                      <a:pt x="35" y="24"/>
                    </a:cubicBezTo>
                    <a:cubicBezTo>
                      <a:pt x="34" y="24"/>
                      <a:pt x="32" y="24"/>
                      <a:pt x="31" y="23"/>
                    </a:cubicBezTo>
                    <a:cubicBezTo>
                      <a:pt x="30" y="23"/>
                      <a:pt x="29" y="22"/>
                      <a:pt x="28" y="22"/>
                    </a:cubicBezTo>
                    <a:cubicBezTo>
                      <a:pt x="27" y="22"/>
                      <a:pt x="27" y="21"/>
                      <a:pt x="26" y="21"/>
                    </a:cubicBezTo>
                    <a:cubicBezTo>
                      <a:pt x="26" y="21"/>
                      <a:pt x="25" y="20"/>
                      <a:pt x="25" y="20"/>
                    </a:cubicBezTo>
                    <a:cubicBezTo>
                      <a:pt x="23" y="19"/>
                      <a:pt x="21" y="17"/>
                      <a:pt x="20" y="15"/>
                    </a:cubicBezTo>
                    <a:cubicBezTo>
                      <a:pt x="19" y="14"/>
                      <a:pt x="18" y="13"/>
                      <a:pt x="17" y="13"/>
                    </a:cubicBezTo>
                    <a:cubicBezTo>
                      <a:pt x="16" y="12"/>
                      <a:pt x="16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3" y="11"/>
                      <a:pt x="12" y="11"/>
                      <a:pt x="11" y="11"/>
                    </a:cubicBezTo>
                    <a:cubicBezTo>
                      <a:pt x="10" y="10"/>
                      <a:pt x="9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1"/>
                      <a:pt x="8" y="11"/>
                      <a:pt x="9" y="11"/>
                    </a:cubicBezTo>
                    <a:cubicBezTo>
                      <a:pt x="9" y="12"/>
                      <a:pt x="9" y="12"/>
                      <a:pt x="9" y="13"/>
                    </a:cubicBezTo>
                    <a:cubicBezTo>
                      <a:pt x="9" y="14"/>
                      <a:pt x="10" y="15"/>
                      <a:pt x="10" y="15"/>
                    </a:cubicBezTo>
                    <a:cubicBezTo>
                      <a:pt x="11" y="16"/>
                      <a:pt x="11" y="17"/>
                      <a:pt x="12" y="18"/>
                    </a:cubicBezTo>
                    <a:cubicBezTo>
                      <a:pt x="13" y="20"/>
                      <a:pt x="14" y="21"/>
                      <a:pt x="16" y="22"/>
                    </a:cubicBezTo>
                    <a:cubicBezTo>
                      <a:pt x="17" y="23"/>
                      <a:pt x="17" y="24"/>
                      <a:pt x="18" y="24"/>
                    </a:cubicBezTo>
                    <a:cubicBezTo>
                      <a:pt x="19" y="25"/>
                      <a:pt x="20" y="25"/>
                      <a:pt x="21" y="26"/>
                    </a:cubicBezTo>
                    <a:cubicBezTo>
                      <a:pt x="20" y="25"/>
                      <a:pt x="19" y="25"/>
                      <a:pt x="18" y="24"/>
                    </a:cubicBezTo>
                    <a:cubicBezTo>
                      <a:pt x="17" y="24"/>
                      <a:pt x="16" y="23"/>
                      <a:pt x="16" y="23"/>
                    </a:cubicBezTo>
                    <a:cubicBezTo>
                      <a:pt x="14" y="21"/>
                      <a:pt x="13" y="20"/>
                      <a:pt x="11" y="18"/>
                    </a:cubicBezTo>
                    <a:cubicBezTo>
                      <a:pt x="11" y="17"/>
                      <a:pt x="10" y="17"/>
                      <a:pt x="10" y="16"/>
                    </a:cubicBezTo>
                    <a:cubicBezTo>
                      <a:pt x="9" y="15"/>
                      <a:pt x="9" y="14"/>
                      <a:pt x="8" y="13"/>
                    </a:cubicBezTo>
                    <a:cubicBezTo>
                      <a:pt x="8" y="13"/>
                      <a:pt x="8" y="13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1"/>
                      <a:pt x="8" y="11"/>
                      <a:pt x="7" y="10"/>
                    </a:cubicBezTo>
                    <a:cubicBezTo>
                      <a:pt x="7" y="10"/>
                      <a:pt x="7" y="9"/>
                      <a:pt x="7" y="9"/>
                    </a:cubicBezTo>
                    <a:cubicBezTo>
                      <a:pt x="6" y="9"/>
                      <a:pt x="5" y="8"/>
                      <a:pt x="5" y="8"/>
                    </a:cubicBezTo>
                    <a:cubicBezTo>
                      <a:pt x="4" y="8"/>
                      <a:pt x="3" y="7"/>
                      <a:pt x="3" y="7"/>
                    </a:cubicBezTo>
                    <a:cubicBezTo>
                      <a:pt x="3" y="7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0" y="4"/>
                      <a:pt x="0" y="4"/>
                      <a:pt x="1" y="5"/>
                    </a:cubicBezTo>
                    <a:cubicBezTo>
                      <a:pt x="1" y="5"/>
                      <a:pt x="2" y="5"/>
                      <a:pt x="2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10" y="7"/>
                      <a:pt x="12" y="7"/>
                      <a:pt x="14" y="6"/>
                    </a:cubicBezTo>
                    <a:cubicBezTo>
                      <a:pt x="14" y="6"/>
                      <a:pt x="15" y="6"/>
                      <a:pt x="15" y="6"/>
                    </a:cubicBezTo>
                    <a:cubicBezTo>
                      <a:pt x="16" y="6"/>
                      <a:pt x="16" y="6"/>
                      <a:pt x="17" y="6"/>
                    </a:cubicBezTo>
                    <a:cubicBezTo>
                      <a:pt x="18" y="5"/>
                      <a:pt x="18" y="5"/>
                      <a:pt x="19" y="4"/>
                    </a:cubicBezTo>
                    <a:cubicBezTo>
                      <a:pt x="21" y="3"/>
                      <a:pt x="22" y="1"/>
                      <a:pt x="23" y="0"/>
                    </a:cubicBezTo>
                    <a:cubicBezTo>
                      <a:pt x="23" y="0"/>
                      <a:pt x="22" y="1"/>
                      <a:pt x="21" y="2"/>
                    </a:cubicBezTo>
                    <a:cubicBezTo>
                      <a:pt x="21" y="3"/>
                      <a:pt x="20" y="3"/>
                      <a:pt x="19" y="4"/>
                    </a:cubicBezTo>
                    <a:cubicBezTo>
                      <a:pt x="19" y="5"/>
                      <a:pt x="18" y="5"/>
                      <a:pt x="17" y="6"/>
                    </a:cubicBezTo>
                    <a:cubicBezTo>
                      <a:pt x="17" y="6"/>
                      <a:pt x="16" y="6"/>
                      <a:pt x="16" y="6"/>
                    </a:cubicBezTo>
                    <a:cubicBezTo>
                      <a:pt x="15" y="7"/>
                      <a:pt x="15" y="7"/>
                      <a:pt x="14" y="7"/>
                    </a:cubicBezTo>
                    <a:cubicBezTo>
                      <a:pt x="13" y="7"/>
                      <a:pt x="12" y="7"/>
                      <a:pt x="11" y="8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8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9"/>
                      <a:pt x="10" y="9"/>
                      <a:pt x="11" y="10"/>
                    </a:cubicBezTo>
                    <a:cubicBezTo>
                      <a:pt x="11" y="10"/>
                      <a:pt x="12" y="10"/>
                      <a:pt x="12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4" y="10"/>
                      <a:pt x="15" y="10"/>
                      <a:pt x="16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9" y="9"/>
                      <a:pt x="19" y="8"/>
                    </a:cubicBezTo>
                    <a:cubicBezTo>
                      <a:pt x="20" y="8"/>
                      <a:pt x="21" y="8"/>
                      <a:pt x="22" y="7"/>
                    </a:cubicBezTo>
                    <a:cubicBezTo>
                      <a:pt x="24" y="6"/>
                      <a:pt x="26" y="6"/>
                      <a:pt x="28" y="5"/>
                    </a:cubicBezTo>
                    <a:cubicBezTo>
                      <a:pt x="30" y="5"/>
                      <a:pt x="31" y="5"/>
                      <a:pt x="32" y="5"/>
                    </a:cubicBezTo>
                    <a:cubicBezTo>
                      <a:pt x="33" y="5"/>
                      <a:pt x="34" y="6"/>
                      <a:pt x="35" y="6"/>
                    </a:cubicBezTo>
                    <a:cubicBezTo>
                      <a:pt x="34" y="6"/>
                      <a:pt x="33" y="6"/>
                      <a:pt x="32" y="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84" name="Freeform 2442"/>
              <p:cNvSpPr/>
              <p:nvPr/>
            </p:nvSpPr>
            <p:spPr>
              <a:xfrm>
                <a:off x="10772769" y="2700350"/>
                <a:ext cx="49213" cy="168276"/>
              </a:xfrm>
              <a:custGeom>
                <a:avLst/>
                <a:gdLst>
                  <a:gd name="txL" fmla="*/ 0 w 13"/>
                  <a:gd name="txT" fmla="*/ 0 h 45"/>
                  <a:gd name="txR" fmla="*/ 13 w 13"/>
                  <a:gd name="txB" fmla="*/ 45 h 45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3" h="45">
                    <a:moveTo>
                      <a:pt x="13" y="0"/>
                    </a:moveTo>
                    <a:cubicBezTo>
                      <a:pt x="11" y="7"/>
                      <a:pt x="7" y="14"/>
                      <a:pt x="6" y="22"/>
                    </a:cubicBezTo>
                    <a:cubicBezTo>
                      <a:pt x="6" y="26"/>
                      <a:pt x="6" y="30"/>
                      <a:pt x="7" y="34"/>
                    </a:cubicBezTo>
                    <a:cubicBezTo>
                      <a:pt x="7" y="38"/>
                      <a:pt x="8" y="42"/>
                      <a:pt x="7" y="45"/>
                    </a:cubicBezTo>
                    <a:cubicBezTo>
                      <a:pt x="5" y="40"/>
                      <a:pt x="2" y="36"/>
                      <a:pt x="0" y="31"/>
                    </a:cubicBezTo>
                    <a:cubicBezTo>
                      <a:pt x="0" y="26"/>
                      <a:pt x="2" y="19"/>
                      <a:pt x="3" y="16"/>
                    </a:cubicBezTo>
                    <a:cubicBezTo>
                      <a:pt x="6" y="10"/>
                      <a:pt x="10" y="5"/>
                      <a:pt x="13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85" name="Freeform 2445"/>
              <p:cNvSpPr/>
              <p:nvPr/>
            </p:nvSpPr>
            <p:spPr>
              <a:xfrm>
                <a:off x="10837857" y="2667013"/>
                <a:ext cx="93663" cy="179389"/>
              </a:xfrm>
              <a:custGeom>
                <a:avLst/>
                <a:gdLst>
                  <a:gd name="txL" fmla="*/ 0 w 25"/>
                  <a:gd name="txT" fmla="*/ 0 h 48"/>
                  <a:gd name="txR" fmla="*/ 25 w 25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48">
                    <a:moveTo>
                      <a:pt x="11" y="20"/>
                    </a:moveTo>
                    <a:cubicBezTo>
                      <a:pt x="9" y="17"/>
                      <a:pt x="5" y="12"/>
                      <a:pt x="3" y="9"/>
                    </a:cubicBezTo>
                    <a:cubicBezTo>
                      <a:pt x="1" y="6"/>
                      <a:pt x="0" y="0"/>
                      <a:pt x="0" y="0"/>
                    </a:cubicBezTo>
                    <a:cubicBezTo>
                      <a:pt x="2" y="4"/>
                      <a:pt x="5" y="8"/>
                      <a:pt x="9" y="11"/>
                    </a:cubicBezTo>
                    <a:cubicBezTo>
                      <a:pt x="13" y="14"/>
                      <a:pt x="17" y="17"/>
                      <a:pt x="21" y="21"/>
                    </a:cubicBezTo>
                    <a:cubicBezTo>
                      <a:pt x="24" y="24"/>
                      <a:pt x="25" y="29"/>
                      <a:pt x="24" y="34"/>
                    </a:cubicBezTo>
                    <a:cubicBezTo>
                      <a:pt x="24" y="35"/>
                      <a:pt x="24" y="36"/>
                      <a:pt x="24" y="36"/>
                    </a:cubicBezTo>
                    <a:cubicBezTo>
                      <a:pt x="20" y="41"/>
                      <a:pt x="16" y="44"/>
                      <a:pt x="12" y="48"/>
                    </a:cubicBezTo>
                    <a:cubicBezTo>
                      <a:pt x="13" y="46"/>
                      <a:pt x="15" y="43"/>
                      <a:pt x="16" y="41"/>
                    </a:cubicBezTo>
                    <a:cubicBezTo>
                      <a:pt x="18" y="31"/>
                      <a:pt x="15" y="23"/>
                      <a:pt x="11" y="2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86" name="Freeform 2446"/>
              <p:cNvSpPr/>
              <p:nvPr/>
            </p:nvSpPr>
            <p:spPr>
              <a:xfrm>
                <a:off x="10758481" y="2582875"/>
                <a:ext cx="150813" cy="304802"/>
              </a:xfrm>
              <a:custGeom>
                <a:avLst/>
                <a:gdLst>
                  <a:gd name="txL" fmla="*/ 0 w 40"/>
                  <a:gd name="txT" fmla="*/ 0 h 81"/>
                  <a:gd name="txR" fmla="*/ 40 w 40"/>
                  <a:gd name="txB" fmla="*/ 81 h 8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81">
                    <a:moveTo>
                      <a:pt x="36" y="49"/>
                    </a:moveTo>
                    <a:cubicBezTo>
                      <a:pt x="35" y="47"/>
                      <a:pt x="34" y="46"/>
                      <a:pt x="34" y="45"/>
                    </a:cubicBezTo>
                    <a:cubicBezTo>
                      <a:pt x="32" y="42"/>
                      <a:pt x="30" y="39"/>
                      <a:pt x="28" y="36"/>
                    </a:cubicBezTo>
                    <a:cubicBezTo>
                      <a:pt x="26" y="35"/>
                      <a:pt x="25" y="34"/>
                      <a:pt x="24" y="33"/>
                    </a:cubicBezTo>
                    <a:cubicBezTo>
                      <a:pt x="24" y="32"/>
                      <a:pt x="23" y="31"/>
                      <a:pt x="23" y="31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2" y="30"/>
                      <a:pt x="21" y="29"/>
                      <a:pt x="21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0" y="28"/>
                      <a:pt x="20" y="27"/>
                      <a:pt x="19" y="26"/>
                    </a:cubicBezTo>
                    <a:cubicBezTo>
                      <a:pt x="20" y="28"/>
                      <a:pt x="20" y="29"/>
                      <a:pt x="20" y="30"/>
                    </a:cubicBezTo>
                    <a:cubicBezTo>
                      <a:pt x="21" y="31"/>
                      <a:pt x="21" y="32"/>
                      <a:pt x="21" y="33"/>
                    </a:cubicBezTo>
                    <a:cubicBezTo>
                      <a:pt x="21" y="34"/>
                      <a:pt x="22" y="35"/>
                      <a:pt x="22" y="35"/>
                    </a:cubicBezTo>
                    <a:cubicBezTo>
                      <a:pt x="22" y="37"/>
                      <a:pt x="23" y="39"/>
                      <a:pt x="23" y="41"/>
                    </a:cubicBezTo>
                    <a:cubicBezTo>
                      <a:pt x="23" y="42"/>
                      <a:pt x="23" y="43"/>
                      <a:pt x="23" y="45"/>
                    </a:cubicBezTo>
                    <a:cubicBezTo>
                      <a:pt x="24" y="46"/>
                      <a:pt x="25" y="48"/>
                      <a:pt x="25" y="49"/>
                    </a:cubicBezTo>
                    <a:cubicBezTo>
                      <a:pt x="25" y="50"/>
                      <a:pt x="26" y="51"/>
                      <a:pt x="26" y="52"/>
                    </a:cubicBezTo>
                    <a:cubicBezTo>
                      <a:pt x="26" y="53"/>
                      <a:pt x="26" y="54"/>
                      <a:pt x="27" y="55"/>
                    </a:cubicBezTo>
                    <a:cubicBezTo>
                      <a:pt x="27" y="57"/>
                      <a:pt x="27" y="59"/>
                      <a:pt x="27" y="61"/>
                    </a:cubicBezTo>
                    <a:cubicBezTo>
                      <a:pt x="27" y="62"/>
                      <a:pt x="27" y="63"/>
                      <a:pt x="27" y="64"/>
                    </a:cubicBezTo>
                    <a:cubicBezTo>
                      <a:pt x="27" y="65"/>
                      <a:pt x="26" y="66"/>
                      <a:pt x="26" y="67"/>
                    </a:cubicBezTo>
                    <a:cubicBezTo>
                      <a:pt x="27" y="65"/>
                      <a:pt x="27" y="63"/>
                      <a:pt x="27" y="61"/>
                    </a:cubicBezTo>
                    <a:cubicBezTo>
                      <a:pt x="27" y="59"/>
                      <a:pt x="26" y="57"/>
                      <a:pt x="26" y="55"/>
                    </a:cubicBezTo>
                    <a:cubicBezTo>
                      <a:pt x="25" y="54"/>
                      <a:pt x="25" y="53"/>
                      <a:pt x="25" y="52"/>
                    </a:cubicBezTo>
                    <a:cubicBezTo>
                      <a:pt x="25" y="51"/>
                      <a:pt x="24" y="51"/>
                      <a:pt x="24" y="50"/>
                    </a:cubicBezTo>
                    <a:cubicBezTo>
                      <a:pt x="24" y="49"/>
                      <a:pt x="24" y="49"/>
                      <a:pt x="24" y="48"/>
                    </a:cubicBezTo>
                    <a:cubicBezTo>
                      <a:pt x="24" y="53"/>
                      <a:pt x="24" y="57"/>
                      <a:pt x="23" y="61"/>
                    </a:cubicBezTo>
                    <a:cubicBezTo>
                      <a:pt x="22" y="65"/>
                      <a:pt x="22" y="68"/>
                      <a:pt x="21" y="71"/>
                    </a:cubicBezTo>
                    <a:cubicBezTo>
                      <a:pt x="20" y="73"/>
                      <a:pt x="19" y="75"/>
                      <a:pt x="19" y="76"/>
                    </a:cubicBezTo>
                    <a:cubicBezTo>
                      <a:pt x="18" y="78"/>
                      <a:pt x="17" y="79"/>
                      <a:pt x="16" y="81"/>
                    </a:cubicBezTo>
                    <a:cubicBezTo>
                      <a:pt x="17" y="80"/>
                      <a:pt x="17" y="79"/>
                      <a:pt x="17" y="78"/>
                    </a:cubicBezTo>
                    <a:cubicBezTo>
                      <a:pt x="17" y="77"/>
                      <a:pt x="18" y="77"/>
                      <a:pt x="18" y="76"/>
                    </a:cubicBezTo>
                    <a:cubicBezTo>
                      <a:pt x="18" y="74"/>
                      <a:pt x="19" y="73"/>
                      <a:pt x="19" y="71"/>
                    </a:cubicBezTo>
                    <a:cubicBezTo>
                      <a:pt x="20" y="68"/>
                      <a:pt x="21" y="64"/>
                      <a:pt x="21" y="61"/>
                    </a:cubicBezTo>
                    <a:cubicBezTo>
                      <a:pt x="22" y="54"/>
                      <a:pt x="22" y="47"/>
                      <a:pt x="21" y="41"/>
                    </a:cubicBezTo>
                    <a:cubicBezTo>
                      <a:pt x="21" y="39"/>
                      <a:pt x="20" y="38"/>
                      <a:pt x="20" y="36"/>
                    </a:cubicBezTo>
                    <a:cubicBezTo>
                      <a:pt x="20" y="35"/>
                      <a:pt x="20" y="34"/>
                      <a:pt x="19" y="33"/>
                    </a:cubicBezTo>
                    <a:cubicBezTo>
                      <a:pt x="19" y="33"/>
                      <a:pt x="19" y="32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2"/>
                      <a:pt x="18" y="33"/>
                      <a:pt x="18" y="34"/>
                    </a:cubicBezTo>
                    <a:cubicBezTo>
                      <a:pt x="17" y="35"/>
                      <a:pt x="17" y="36"/>
                      <a:pt x="17" y="36"/>
                    </a:cubicBezTo>
                    <a:cubicBezTo>
                      <a:pt x="15" y="40"/>
                      <a:pt x="13" y="43"/>
                      <a:pt x="12" y="47"/>
                    </a:cubicBezTo>
                    <a:cubicBezTo>
                      <a:pt x="12" y="48"/>
                      <a:pt x="11" y="48"/>
                      <a:pt x="11" y="49"/>
                    </a:cubicBezTo>
                    <a:cubicBezTo>
                      <a:pt x="11" y="50"/>
                      <a:pt x="11" y="51"/>
                      <a:pt x="11" y="52"/>
                    </a:cubicBezTo>
                    <a:cubicBezTo>
                      <a:pt x="11" y="54"/>
                      <a:pt x="11" y="56"/>
                      <a:pt x="10" y="58"/>
                    </a:cubicBezTo>
                    <a:cubicBezTo>
                      <a:pt x="10" y="60"/>
                      <a:pt x="11" y="61"/>
                      <a:pt x="11" y="63"/>
                    </a:cubicBezTo>
                    <a:cubicBezTo>
                      <a:pt x="11" y="65"/>
                      <a:pt x="11" y="67"/>
                      <a:pt x="11" y="69"/>
                    </a:cubicBezTo>
                    <a:cubicBezTo>
                      <a:pt x="11" y="67"/>
                      <a:pt x="11" y="65"/>
                      <a:pt x="10" y="63"/>
                    </a:cubicBezTo>
                    <a:cubicBezTo>
                      <a:pt x="10" y="61"/>
                      <a:pt x="10" y="60"/>
                      <a:pt x="10" y="58"/>
                    </a:cubicBezTo>
                    <a:cubicBezTo>
                      <a:pt x="10" y="56"/>
                      <a:pt x="10" y="54"/>
                      <a:pt x="10" y="52"/>
                    </a:cubicBezTo>
                    <a:cubicBezTo>
                      <a:pt x="10" y="51"/>
                      <a:pt x="10" y="50"/>
                      <a:pt x="10" y="49"/>
                    </a:cubicBezTo>
                    <a:cubicBezTo>
                      <a:pt x="11" y="48"/>
                      <a:pt x="11" y="47"/>
                      <a:pt x="11" y="46"/>
                    </a:cubicBezTo>
                    <a:cubicBezTo>
                      <a:pt x="12" y="43"/>
                      <a:pt x="14" y="39"/>
                      <a:pt x="16" y="36"/>
                    </a:cubicBezTo>
                    <a:cubicBezTo>
                      <a:pt x="16" y="34"/>
                      <a:pt x="17" y="33"/>
                      <a:pt x="17" y="31"/>
                    </a:cubicBezTo>
                    <a:cubicBezTo>
                      <a:pt x="17" y="30"/>
                      <a:pt x="18" y="29"/>
                      <a:pt x="18" y="28"/>
                    </a:cubicBezTo>
                    <a:cubicBezTo>
                      <a:pt x="18" y="28"/>
                      <a:pt x="18" y="27"/>
                      <a:pt x="18" y="27"/>
                    </a:cubicBezTo>
                    <a:cubicBezTo>
                      <a:pt x="17" y="25"/>
                      <a:pt x="17" y="23"/>
                      <a:pt x="17" y="21"/>
                    </a:cubicBezTo>
                    <a:cubicBezTo>
                      <a:pt x="17" y="19"/>
                      <a:pt x="17" y="17"/>
                      <a:pt x="17" y="16"/>
                    </a:cubicBezTo>
                    <a:cubicBezTo>
                      <a:pt x="17" y="16"/>
                      <a:pt x="17" y="16"/>
                      <a:pt x="16" y="16"/>
                    </a:cubicBezTo>
                    <a:cubicBezTo>
                      <a:pt x="16" y="17"/>
                      <a:pt x="15" y="17"/>
                      <a:pt x="15" y="18"/>
                    </a:cubicBezTo>
                    <a:cubicBezTo>
                      <a:pt x="14" y="18"/>
                      <a:pt x="13" y="19"/>
                      <a:pt x="13" y="19"/>
                    </a:cubicBezTo>
                    <a:cubicBezTo>
                      <a:pt x="12" y="20"/>
                      <a:pt x="11" y="21"/>
                      <a:pt x="10" y="23"/>
                    </a:cubicBezTo>
                    <a:cubicBezTo>
                      <a:pt x="9" y="24"/>
                      <a:pt x="8" y="25"/>
                      <a:pt x="7" y="26"/>
                    </a:cubicBezTo>
                    <a:cubicBezTo>
                      <a:pt x="5" y="29"/>
                      <a:pt x="4" y="31"/>
                      <a:pt x="3" y="34"/>
                    </a:cubicBezTo>
                    <a:cubicBezTo>
                      <a:pt x="2" y="36"/>
                      <a:pt x="2" y="37"/>
                      <a:pt x="2" y="39"/>
                    </a:cubicBezTo>
                    <a:cubicBezTo>
                      <a:pt x="1" y="40"/>
                      <a:pt x="1" y="42"/>
                      <a:pt x="0" y="43"/>
                    </a:cubicBezTo>
                    <a:cubicBezTo>
                      <a:pt x="1" y="42"/>
                      <a:pt x="1" y="40"/>
                      <a:pt x="1" y="39"/>
                    </a:cubicBezTo>
                    <a:cubicBezTo>
                      <a:pt x="2" y="37"/>
                      <a:pt x="2" y="36"/>
                      <a:pt x="2" y="34"/>
                    </a:cubicBezTo>
                    <a:cubicBezTo>
                      <a:pt x="3" y="31"/>
                      <a:pt x="5" y="28"/>
                      <a:pt x="6" y="26"/>
                    </a:cubicBezTo>
                    <a:cubicBezTo>
                      <a:pt x="7" y="24"/>
                      <a:pt x="8" y="23"/>
                      <a:pt x="9" y="22"/>
                    </a:cubicBezTo>
                    <a:cubicBezTo>
                      <a:pt x="10" y="21"/>
                      <a:pt x="11" y="19"/>
                      <a:pt x="12" y="18"/>
                    </a:cubicBez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7"/>
                      <a:pt x="14" y="17"/>
                      <a:pt x="14" y="17"/>
                    </a:cubicBezTo>
                    <a:cubicBezTo>
                      <a:pt x="15" y="16"/>
                      <a:pt x="15" y="16"/>
                      <a:pt x="16" y="16"/>
                    </a:cubicBezTo>
                    <a:cubicBezTo>
                      <a:pt x="16" y="15"/>
                      <a:pt x="17" y="14"/>
                      <a:pt x="17" y="14"/>
                    </a:cubicBezTo>
                    <a:cubicBezTo>
                      <a:pt x="17" y="13"/>
                      <a:pt x="17" y="11"/>
                      <a:pt x="18" y="10"/>
                    </a:cubicBezTo>
                    <a:cubicBezTo>
                      <a:pt x="18" y="9"/>
                      <a:pt x="18" y="8"/>
                      <a:pt x="18" y="7"/>
                    </a:cubicBezTo>
                    <a:cubicBezTo>
                      <a:pt x="18" y="7"/>
                      <a:pt x="18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5"/>
                    </a:cubicBezTo>
                    <a:cubicBezTo>
                      <a:pt x="19" y="4"/>
                      <a:pt x="20" y="2"/>
                      <a:pt x="21" y="0"/>
                    </a:cubicBezTo>
                    <a:cubicBezTo>
                      <a:pt x="21" y="1"/>
                      <a:pt x="20" y="2"/>
                      <a:pt x="20" y="3"/>
                    </a:cubicBezTo>
                    <a:cubicBezTo>
                      <a:pt x="20" y="4"/>
                      <a:pt x="20" y="5"/>
                      <a:pt x="20" y="5"/>
                    </a:cubicBezTo>
                    <a:cubicBezTo>
                      <a:pt x="20" y="7"/>
                      <a:pt x="20" y="8"/>
                      <a:pt x="19" y="9"/>
                    </a:cubicBezTo>
                    <a:cubicBezTo>
                      <a:pt x="19" y="9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20" y="11"/>
                    </a:cubicBezTo>
                    <a:cubicBezTo>
                      <a:pt x="20" y="11"/>
                      <a:pt x="20" y="11"/>
                      <a:pt x="20" y="12"/>
                    </a:cubicBezTo>
                    <a:cubicBezTo>
                      <a:pt x="20" y="12"/>
                      <a:pt x="20" y="13"/>
                      <a:pt x="20" y="13"/>
                    </a:cubicBezTo>
                    <a:cubicBezTo>
                      <a:pt x="20" y="14"/>
                      <a:pt x="21" y="14"/>
                      <a:pt x="21" y="15"/>
                    </a:cubicBezTo>
                    <a:cubicBezTo>
                      <a:pt x="22" y="18"/>
                      <a:pt x="23" y="21"/>
                      <a:pt x="25" y="23"/>
                    </a:cubicBezTo>
                    <a:cubicBezTo>
                      <a:pt x="25" y="24"/>
                      <a:pt x="26" y="24"/>
                      <a:pt x="26" y="25"/>
                    </a:cubicBezTo>
                    <a:cubicBezTo>
                      <a:pt x="27" y="26"/>
                      <a:pt x="27" y="26"/>
                      <a:pt x="28" y="27"/>
                    </a:cubicBezTo>
                    <a:cubicBezTo>
                      <a:pt x="29" y="28"/>
                      <a:pt x="30" y="29"/>
                      <a:pt x="32" y="29"/>
                    </a:cubicBezTo>
                    <a:cubicBezTo>
                      <a:pt x="34" y="31"/>
                      <a:pt x="37" y="32"/>
                      <a:pt x="40" y="33"/>
                    </a:cubicBezTo>
                    <a:cubicBezTo>
                      <a:pt x="39" y="32"/>
                      <a:pt x="37" y="32"/>
                      <a:pt x="36" y="32"/>
                    </a:cubicBezTo>
                    <a:cubicBezTo>
                      <a:pt x="34" y="31"/>
                      <a:pt x="33" y="31"/>
                      <a:pt x="31" y="30"/>
                    </a:cubicBezTo>
                    <a:cubicBezTo>
                      <a:pt x="30" y="29"/>
                      <a:pt x="29" y="28"/>
                      <a:pt x="27" y="27"/>
                    </a:cubicBezTo>
                    <a:cubicBezTo>
                      <a:pt x="27" y="27"/>
                      <a:pt x="26" y="26"/>
                      <a:pt x="26" y="26"/>
                    </a:cubicBezTo>
                    <a:cubicBezTo>
                      <a:pt x="25" y="25"/>
                      <a:pt x="25" y="24"/>
                      <a:pt x="24" y="24"/>
                    </a:cubicBezTo>
                    <a:cubicBezTo>
                      <a:pt x="23" y="22"/>
                      <a:pt x="23" y="21"/>
                      <a:pt x="22" y="20"/>
                    </a:cubicBezTo>
                    <a:cubicBezTo>
                      <a:pt x="21" y="18"/>
                      <a:pt x="20" y="17"/>
                      <a:pt x="20" y="15"/>
                    </a:cubicBezTo>
                    <a:cubicBezTo>
                      <a:pt x="20" y="15"/>
                      <a:pt x="19" y="14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6"/>
                      <a:pt x="19" y="18"/>
                      <a:pt x="19" y="21"/>
                    </a:cubicBezTo>
                    <a:cubicBezTo>
                      <a:pt x="19" y="21"/>
                      <a:pt x="19" y="22"/>
                      <a:pt x="19" y="22"/>
                    </a:cubicBezTo>
                    <a:cubicBezTo>
                      <a:pt x="19" y="23"/>
                      <a:pt x="19" y="23"/>
                      <a:pt x="20" y="24"/>
                    </a:cubicBezTo>
                    <a:cubicBezTo>
                      <a:pt x="20" y="25"/>
                      <a:pt x="21" y="27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9"/>
                      <a:pt x="23" y="29"/>
                      <a:pt x="23" y="29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4" y="31"/>
                      <a:pt x="25" y="31"/>
                      <a:pt x="25" y="32"/>
                    </a:cubicBezTo>
                    <a:cubicBezTo>
                      <a:pt x="26" y="33"/>
                      <a:pt x="27" y="34"/>
                      <a:pt x="28" y="36"/>
                    </a:cubicBezTo>
                    <a:cubicBezTo>
                      <a:pt x="31" y="38"/>
                      <a:pt x="33" y="41"/>
                      <a:pt x="35" y="44"/>
                    </a:cubicBezTo>
                    <a:cubicBezTo>
                      <a:pt x="35" y="45"/>
                      <a:pt x="36" y="47"/>
                      <a:pt x="37" y="49"/>
                    </a:cubicBezTo>
                    <a:cubicBezTo>
                      <a:pt x="37" y="50"/>
                      <a:pt x="37" y="52"/>
                      <a:pt x="37" y="54"/>
                    </a:cubicBezTo>
                    <a:cubicBezTo>
                      <a:pt x="37" y="52"/>
                      <a:pt x="36" y="51"/>
                      <a:pt x="36" y="4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87" name="Freeform 2447"/>
              <p:cNvSpPr/>
              <p:nvPr/>
            </p:nvSpPr>
            <p:spPr>
              <a:xfrm>
                <a:off x="10304453" y="1622430"/>
                <a:ext cx="165101" cy="153989"/>
              </a:xfrm>
              <a:custGeom>
                <a:avLst/>
                <a:gdLst>
                  <a:gd name="txL" fmla="*/ 0 w 44"/>
                  <a:gd name="txT" fmla="*/ 0 h 41"/>
                  <a:gd name="txR" fmla="*/ 44 w 44"/>
                  <a:gd name="txB" fmla="*/ 41 h 41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44" h="41">
                    <a:moveTo>
                      <a:pt x="0" y="41"/>
                    </a:moveTo>
                    <a:cubicBezTo>
                      <a:pt x="8" y="35"/>
                      <a:pt x="18" y="32"/>
                      <a:pt x="26" y="24"/>
                    </a:cubicBezTo>
                    <a:cubicBezTo>
                      <a:pt x="30" y="21"/>
                      <a:pt x="33" y="16"/>
                      <a:pt x="36" y="11"/>
                    </a:cubicBezTo>
                    <a:cubicBezTo>
                      <a:pt x="38" y="8"/>
                      <a:pt x="40" y="3"/>
                      <a:pt x="44" y="0"/>
                    </a:cubicBezTo>
                    <a:cubicBezTo>
                      <a:pt x="43" y="7"/>
                      <a:pt x="42" y="14"/>
                      <a:pt x="40" y="21"/>
                    </a:cubicBezTo>
                    <a:cubicBezTo>
                      <a:pt x="36" y="26"/>
                      <a:pt x="28" y="31"/>
                      <a:pt x="24" y="33"/>
                    </a:cubicBezTo>
                    <a:cubicBezTo>
                      <a:pt x="16" y="36"/>
                      <a:pt x="8" y="38"/>
                      <a:pt x="0" y="4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88" name="Freeform 2450"/>
              <p:cNvSpPr/>
              <p:nvPr/>
            </p:nvSpPr>
            <p:spPr>
              <a:xfrm>
                <a:off x="10244128" y="1573218"/>
                <a:ext cx="120651" cy="225427"/>
              </a:xfrm>
              <a:custGeom>
                <a:avLst/>
                <a:gdLst>
                  <a:gd name="txL" fmla="*/ 0 w 32"/>
                  <a:gd name="txT" fmla="*/ 0 h 60"/>
                  <a:gd name="txR" fmla="*/ 32 w 32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60">
                    <a:moveTo>
                      <a:pt x="9" y="30"/>
                    </a:moveTo>
                    <a:cubicBezTo>
                      <a:pt x="9" y="35"/>
                      <a:pt x="9" y="44"/>
                      <a:pt x="9" y="49"/>
                    </a:cubicBezTo>
                    <a:cubicBezTo>
                      <a:pt x="8" y="53"/>
                      <a:pt x="4" y="60"/>
                      <a:pt x="4" y="60"/>
                    </a:cubicBezTo>
                    <a:cubicBezTo>
                      <a:pt x="6" y="54"/>
                      <a:pt x="5" y="47"/>
                      <a:pt x="5" y="41"/>
                    </a:cubicBezTo>
                    <a:cubicBezTo>
                      <a:pt x="4" y="34"/>
                      <a:pt x="1" y="28"/>
                      <a:pt x="1" y="21"/>
                    </a:cubicBezTo>
                    <a:cubicBezTo>
                      <a:pt x="0" y="14"/>
                      <a:pt x="4" y="8"/>
                      <a:pt x="8" y="4"/>
                    </a:cubicBezTo>
                    <a:cubicBezTo>
                      <a:pt x="9" y="3"/>
                      <a:pt x="10" y="3"/>
                      <a:pt x="11" y="2"/>
                    </a:cubicBezTo>
                    <a:cubicBezTo>
                      <a:pt x="18" y="1"/>
                      <a:pt x="25" y="0"/>
                      <a:pt x="32" y="0"/>
                    </a:cubicBezTo>
                    <a:cubicBezTo>
                      <a:pt x="29" y="2"/>
                      <a:pt x="26" y="3"/>
                      <a:pt x="23" y="5"/>
                    </a:cubicBezTo>
                    <a:cubicBezTo>
                      <a:pt x="12" y="13"/>
                      <a:pt x="9" y="23"/>
                      <a:pt x="9" y="3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89" name="Freeform 2451"/>
              <p:cNvSpPr/>
              <p:nvPr/>
            </p:nvSpPr>
            <p:spPr>
              <a:xfrm>
                <a:off x="10191740" y="1587505"/>
                <a:ext cx="273052" cy="293690"/>
              </a:xfrm>
              <a:custGeom>
                <a:avLst/>
                <a:gdLst>
                  <a:gd name="txL" fmla="*/ 0 w 73"/>
                  <a:gd name="txT" fmla="*/ 0 h 78"/>
                  <a:gd name="txR" fmla="*/ 73 w 73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78">
                    <a:moveTo>
                      <a:pt x="26" y="16"/>
                    </a:moveTo>
                    <a:cubicBezTo>
                      <a:pt x="25" y="18"/>
                      <a:pt x="25" y="20"/>
                      <a:pt x="25" y="22"/>
                    </a:cubicBezTo>
                    <a:cubicBezTo>
                      <a:pt x="24" y="26"/>
                      <a:pt x="24" y="31"/>
                      <a:pt x="24" y="35"/>
                    </a:cubicBezTo>
                    <a:cubicBezTo>
                      <a:pt x="24" y="38"/>
                      <a:pt x="24" y="40"/>
                      <a:pt x="24" y="42"/>
                    </a:cubicBezTo>
                    <a:cubicBezTo>
                      <a:pt x="24" y="43"/>
                      <a:pt x="24" y="44"/>
                      <a:pt x="24" y="46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4" y="50"/>
                      <a:pt x="24" y="51"/>
                      <a:pt x="24" y="53"/>
                    </a:cubicBezTo>
                    <a:cubicBezTo>
                      <a:pt x="25" y="51"/>
                      <a:pt x="25" y="49"/>
                      <a:pt x="26" y="48"/>
                    </a:cubicBezTo>
                    <a:cubicBezTo>
                      <a:pt x="27" y="47"/>
                      <a:pt x="27" y="46"/>
                      <a:pt x="27" y="45"/>
                    </a:cubicBezTo>
                    <a:cubicBezTo>
                      <a:pt x="28" y="44"/>
                      <a:pt x="28" y="42"/>
                      <a:pt x="29" y="41"/>
                    </a:cubicBezTo>
                    <a:cubicBezTo>
                      <a:pt x="30" y="39"/>
                      <a:pt x="31" y="37"/>
                      <a:pt x="32" y="35"/>
                    </a:cubicBezTo>
                    <a:cubicBezTo>
                      <a:pt x="33" y="34"/>
                      <a:pt x="34" y="32"/>
                      <a:pt x="35" y="31"/>
                    </a:cubicBezTo>
                    <a:cubicBezTo>
                      <a:pt x="36" y="29"/>
                      <a:pt x="36" y="26"/>
                      <a:pt x="37" y="24"/>
                    </a:cubicBezTo>
                    <a:cubicBezTo>
                      <a:pt x="38" y="23"/>
                      <a:pt x="38" y="22"/>
                      <a:pt x="39" y="21"/>
                    </a:cubicBezTo>
                    <a:cubicBezTo>
                      <a:pt x="39" y="20"/>
                      <a:pt x="40" y="18"/>
                      <a:pt x="41" y="17"/>
                    </a:cubicBezTo>
                    <a:cubicBezTo>
                      <a:pt x="42" y="15"/>
                      <a:pt x="43" y="13"/>
                      <a:pt x="45" y="11"/>
                    </a:cubicBezTo>
                    <a:cubicBezTo>
                      <a:pt x="46" y="10"/>
                      <a:pt x="47" y="9"/>
                      <a:pt x="48" y="8"/>
                    </a:cubicBezTo>
                    <a:cubicBezTo>
                      <a:pt x="49" y="7"/>
                      <a:pt x="50" y="7"/>
                      <a:pt x="51" y="6"/>
                    </a:cubicBezTo>
                    <a:cubicBezTo>
                      <a:pt x="49" y="7"/>
                      <a:pt x="47" y="9"/>
                      <a:pt x="45" y="11"/>
                    </a:cubicBezTo>
                    <a:cubicBezTo>
                      <a:pt x="44" y="13"/>
                      <a:pt x="43" y="16"/>
                      <a:pt x="42" y="18"/>
                    </a:cubicBezTo>
                    <a:cubicBezTo>
                      <a:pt x="41" y="19"/>
                      <a:pt x="41" y="20"/>
                      <a:pt x="40" y="21"/>
                    </a:cubicBezTo>
                    <a:cubicBezTo>
                      <a:pt x="39" y="23"/>
                      <a:pt x="39" y="24"/>
                      <a:pt x="39" y="25"/>
                    </a:cubicBezTo>
                    <a:cubicBezTo>
                      <a:pt x="38" y="26"/>
                      <a:pt x="38" y="26"/>
                      <a:pt x="38" y="27"/>
                    </a:cubicBezTo>
                    <a:cubicBezTo>
                      <a:pt x="41" y="22"/>
                      <a:pt x="45" y="18"/>
                      <a:pt x="50" y="14"/>
                    </a:cubicBezTo>
                    <a:cubicBezTo>
                      <a:pt x="53" y="11"/>
                      <a:pt x="57" y="8"/>
                      <a:pt x="61" y="6"/>
                    </a:cubicBezTo>
                    <a:cubicBezTo>
                      <a:pt x="63" y="5"/>
                      <a:pt x="65" y="3"/>
                      <a:pt x="67" y="3"/>
                    </a:cubicBezTo>
                    <a:cubicBezTo>
                      <a:pt x="69" y="2"/>
                      <a:pt x="71" y="1"/>
                      <a:pt x="73" y="0"/>
                    </a:cubicBezTo>
                    <a:cubicBezTo>
                      <a:pt x="72" y="1"/>
                      <a:pt x="71" y="1"/>
                      <a:pt x="70" y="2"/>
                    </a:cubicBezTo>
                    <a:cubicBezTo>
                      <a:pt x="69" y="2"/>
                      <a:pt x="68" y="3"/>
                      <a:pt x="67" y="4"/>
                    </a:cubicBezTo>
                    <a:cubicBezTo>
                      <a:pt x="66" y="5"/>
                      <a:pt x="64" y="6"/>
                      <a:pt x="62" y="8"/>
                    </a:cubicBezTo>
                    <a:cubicBezTo>
                      <a:pt x="58" y="10"/>
                      <a:pt x="55" y="13"/>
                      <a:pt x="51" y="16"/>
                    </a:cubicBezTo>
                    <a:cubicBezTo>
                      <a:pt x="45" y="22"/>
                      <a:pt x="39" y="29"/>
                      <a:pt x="34" y="37"/>
                    </a:cubicBezTo>
                    <a:cubicBezTo>
                      <a:pt x="33" y="38"/>
                      <a:pt x="32" y="40"/>
                      <a:pt x="31" y="42"/>
                    </a:cubicBezTo>
                    <a:cubicBezTo>
                      <a:pt x="31" y="43"/>
                      <a:pt x="30" y="45"/>
                      <a:pt x="30" y="46"/>
                    </a:cubicBezTo>
                    <a:cubicBezTo>
                      <a:pt x="29" y="47"/>
                      <a:pt x="29" y="48"/>
                      <a:pt x="28" y="49"/>
                    </a:cubicBezTo>
                    <a:cubicBezTo>
                      <a:pt x="28" y="49"/>
                      <a:pt x="28" y="49"/>
                      <a:pt x="28" y="49"/>
                    </a:cubicBezTo>
                    <a:cubicBezTo>
                      <a:pt x="28" y="49"/>
                      <a:pt x="28" y="49"/>
                      <a:pt x="29" y="49"/>
                    </a:cubicBezTo>
                    <a:cubicBezTo>
                      <a:pt x="30" y="48"/>
                      <a:pt x="31" y="47"/>
                      <a:pt x="32" y="47"/>
                    </a:cubicBezTo>
                    <a:cubicBezTo>
                      <a:pt x="33" y="46"/>
                      <a:pt x="34" y="45"/>
                      <a:pt x="35" y="45"/>
                    </a:cubicBezTo>
                    <a:cubicBezTo>
                      <a:pt x="40" y="43"/>
                      <a:pt x="44" y="41"/>
                      <a:pt x="49" y="39"/>
                    </a:cubicBezTo>
                    <a:cubicBezTo>
                      <a:pt x="50" y="38"/>
                      <a:pt x="51" y="37"/>
                      <a:pt x="52" y="36"/>
                    </a:cubicBezTo>
                    <a:cubicBezTo>
                      <a:pt x="53" y="36"/>
                      <a:pt x="53" y="35"/>
                      <a:pt x="54" y="34"/>
                    </a:cubicBezTo>
                    <a:cubicBezTo>
                      <a:pt x="56" y="32"/>
                      <a:pt x="58" y="30"/>
                      <a:pt x="59" y="28"/>
                    </a:cubicBezTo>
                    <a:cubicBezTo>
                      <a:pt x="61" y="27"/>
                      <a:pt x="63" y="25"/>
                      <a:pt x="64" y="23"/>
                    </a:cubicBezTo>
                    <a:cubicBezTo>
                      <a:pt x="65" y="21"/>
                      <a:pt x="67" y="18"/>
                      <a:pt x="68" y="16"/>
                    </a:cubicBezTo>
                    <a:cubicBezTo>
                      <a:pt x="67" y="18"/>
                      <a:pt x="66" y="21"/>
                      <a:pt x="64" y="23"/>
                    </a:cubicBezTo>
                    <a:cubicBezTo>
                      <a:pt x="63" y="25"/>
                      <a:pt x="62" y="27"/>
                      <a:pt x="60" y="29"/>
                    </a:cubicBezTo>
                    <a:cubicBezTo>
                      <a:pt x="58" y="31"/>
                      <a:pt x="57" y="33"/>
                      <a:pt x="55" y="35"/>
                    </a:cubicBezTo>
                    <a:cubicBezTo>
                      <a:pt x="54" y="36"/>
                      <a:pt x="53" y="36"/>
                      <a:pt x="52" y="37"/>
                    </a:cubicBezTo>
                    <a:cubicBezTo>
                      <a:pt x="51" y="38"/>
                      <a:pt x="50" y="39"/>
                      <a:pt x="49" y="40"/>
                    </a:cubicBezTo>
                    <a:cubicBezTo>
                      <a:pt x="45" y="42"/>
                      <a:pt x="40" y="44"/>
                      <a:pt x="36" y="46"/>
                    </a:cubicBezTo>
                    <a:cubicBezTo>
                      <a:pt x="34" y="47"/>
                      <a:pt x="31" y="49"/>
                      <a:pt x="29" y="50"/>
                    </a:cubicBezTo>
                    <a:cubicBezTo>
                      <a:pt x="29" y="51"/>
                      <a:pt x="28" y="52"/>
                      <a:pt x="27" y="52"/>
                    </a:cubicBezTo>
                    <a:cubicBezTo>
                      <a:pt x="26" y="53"/>
                      <a:pt x="26" y="53"/>
                      <a:pt x="26" y="54"/>
                    </a:cubicBezTo>
                    <a:cubicBezTo>
                      <a:pt x="24" y="56"/>
                      <a:pt x="23" y="58"/>
                      <a:pt x="21" y="61"/>
                    </a:cubicBezTo>
                    <a:cubicBezTo>
                      <a:pt x="20" y="62"/>
                      <a:pt x="18" y="64"/>
                      <a:pt x="17" y="66"/>
                    </a:cubicBezTo>
                    <a:cubicBezTo>
                      <a:pt x="17" y="66"/>
                      <a:pt x="18" y="65"/>
                      <a:pt x="18" y="65"/>
                    </a:cubicBezTo>
                    <a:cubicBezTo>
                      <a:pt x="19" y="65"/>
                      <a:pt x="20" y="65"/>
                      <a:pt x="21" y="65"/>
                    </a:cubicBezTo>
                    <a:cubicBezTo>
                      <a:pt x="22" y="66"/>
                      <a:pt x="23" y="66"/>
                      <a:pt x="24" y="66"/>
                    </a:cubicBezTo>
                    <a:cubicBezTo>
                      <a:pt x="26" y="66"/>
                      <a:pt x="28" y="65"/>
                      <a:pt x="30" y="65"/>
                    </a:cubicBezTo>
                    <a:cubicBezTo>
                      <a:pt x="32" y="65"/>
                      <a:pt x="34" y="64"/>
                      <a:pt x="36" y="64"/>
                    </a:cubicBezTo>
                    <a:cubicBezTo>
                      <a:pt x="40" y="62"/>
                      <a:pt x="44" y="61"/>
                      <a:pt x="47" y="59"/>
                    </a:cubicBezTo>
                    <a:cubicBezTo>
                      <a:pt x="49" y="58"/>
                      <a:pt x="51" y="57"/>
                      <a:pt x="52" y="56"/>
                    </a:cubicBezTo>
                    <a:cubicBezTo>
                      <a:pt x="54" y="54"/>
                      <a:pt x="56" y="53"/>
                      <a:pt x="57" y="52"/>
                    </a:cubicBezTo>
                    <a:cubicBezTo>
                      <a:pt x="56" y="53"/>
                      <a:pt x="54" y="55"/>
                      <a:pt x="53" y="56"/>
                    </a:cubicBezTo>
                    <a:cubicBezTo>
                      <a:pt x="51" y="57"/>
                      <a:pt x="49" y="58"/>
                      <a:pt x="48" y="59"/>
                    </a:cubicBezTo>
                    <a:cubicBezTo>
                      <a:pt x="44" y="62"/>
                      <a:pt x="40" y="63"/>
                      <a:pt x="36" y="65"/>
                    </a:cubicBezTo>
                    <a:cubicBezTo>
                      <a:pt x="35" y="65"/>
                      <a:pt x="33" y="66"/>
                      <a:pt x="30" y="66"/>
                    </a:cubicBezTo>
                    <a:cubicBezTo>
                      <a:pt x="28" y="67"/>
                      <a:pt x="26" y="67"/>
                      <a:pt x="24" y="67"/>
                    </a:cubicBezTo>
                    <a:cubicBezTo>
                      <a:pt x="24" y="67"/>
                      <a:pt x="23" y="67"/>
                      <a:pt x="23" y="67"/>
                    </a:cubicBezTo>
                    <a:cubicBezTo>
                      <a:pt x="22" y="67"/>
                      <a:pt x="22" y="67"/>
                      <a:pt x="21" y="67"/>
                    </a:cubicBezTo>
                    <a:cubicBezTo>
                      <a:pt x="20" y="67"/>
                      <a:pt x="19" y="67"/>
                      <a:pt x="18" y="67"/>
                    </a:cubicBezTo>
                    <a:cubicBezTo>
                      <a:pt x="17" y="67"/>
                      <a:pt x="16" y="67"/>
                      <a:pt x="15" y="68"/>
                    </a:cubicBezTo>
                    <a:cubicBezTo>
                      <a:pt x="14" y="69"/>
                      <a:pt x="13" y="70"/>
                      <a:pt x="12" y="71"/>
                    </a:cubicBezTo>
                    <a:cubicBezTo>
                      <a:pt x="11" y="72"/>
                      <a:pt x="9" y="73"/>
                      <a:pt x="8" y="73"/>
                    </a:cubicBezTo>
                    <a:cubicBezTo>
                      <a:pt x="8" y="74"/>
                      <a:pt x="7" y="74"/>
                      <a:pt x="7" y="74"/>
                    </a:cubicBezTo>
                    <a:cubicBezTo>
                      <a:pt x="7" y="74"/>
                      <a:pt x="7" y="74"/>
                      <a:pt x="7" y="74"/>
                    </a:cubicBezTo>
                    <a:cubicBezTo>
                      <a:pt x="7" y="74"/>
                      <a:pt x="6" y="74"/>
                      <a:pt x="6" y="75"/>
                    </a:cubicBezTo>
                    <a:cubicBezTo>
                      <a:pt x="4" y="76"/>
                      <a:pt x="2" y="77"/>
                      <a:pt x="0" y="78"/>
                    </a:cubicBezTo>
                    <a:cubicBezTo>
                      <a:pt x="1" y="77"/>
                      <a:pt x="2" y="77"/>
                      <a:pt x="3" y="76"/>
                    </a:cubicBezTo>
                    <a:cubicBezTo>
                      <a:pt x="4" y="75"/>
                      <a:pt x="4" y="74"/>
                      <a:pt x="5" y="74"/>
                    </a:cubicBezTo>
                    <a:cubicBezTo>
                      <a:pt x="7" y="73"/>
                      <a:pt x="8" y="71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10" y="69"/>
                      <a:pt x="10" y="69"/>
                      <a:pt x="10" y="68"/>
                    </a:cubicBezTo>
                    <a:cubicBezTo>
                      <a:pt x="10" y="68"/>
                      <a:pt x="11" y="68"/>
                      <a:pt x="11" y="67"/>
                    </a:cubicBezTo>
                    <a:cubicBezTo>
                      <a:pt x="11" y="67"/>
                      <a:pt x="11" y="66"/>
                      <a:pt x="11" y="66"/>
                    </a:cubicBezTo>
                    <a:cubicBezTo>
                      <a:pt x="12" y="65"/>
                      <a:pt x="12" y="64"/>
                      <a:pt x="13" y="63"/>
                    </a:cubicBezTo>
                    <a:cubicBezTo>
                      <a:pt x="14" y="59"/>
                      <a:pt x="15" y="55"/>
                      <a:pt x="15" y="51"/>
                    </a:cubicBezTo>
                    <a:cubicBezTo>
                      <a:pt x="15" y="50"/>
                      <a:pt x="15" y="49"/>
                      <a:pt x="15" y="48"/>
                    </a:cubicBezTo>
                    <a:cubicBezTo>
                      <a:pt x="15" y="47"/>
                      <a:pt x="15" y="46"/>
                      <a:pt x="15" y="45"/>
                    </a:cubicBezTo>
                    <a:cubicBezTo>
                      <a:pt x="15" y="43"/>
                      <a:pt x="14" y="41"/>
                      <a:pt x="14" y="39"/>
                    </a:cubicBezTo>
                    <a:cubicBezTo>
                      <a:pt x="12" y="35"/>
                      <a:pt x="10" y="32"/>
                      <a:pt x="8" y="28"/>
                    </a:cubicBezTo>
                    <a:cubicBezTo>
                      <a:pt x="9" y="30"/>
                      <a:pt x="10" y="32"/>
                      <a:pt x="11" y="33"/>
                    </a:cubicBezTo>
                    <a:cubicBezTo>
                      <a:pt x="12" y="35"/>
                      <a:pt x="13" y="37"/>
                      <a:pt x="14" y="39"/>
                    </a:cubicBezTo>
                    <a:cubicBezTo>
                      <a:pt x="15" y="41"/>
                      <a:pt x="16" y="43"/>
                      <a:pt x="16" y="45"/>
                    </a:cubicBezTo>
                    <a:cubicBezTo>
                      <a:pt x="16" y="46"/>
                      <a:pt x="16" y="47"/>
                      <a:pt x="16" y="48"/>
                    </a:cubicBezTo>
                    <a:cubicBezTo>
                      <a:pt x="16" y="49"/>
                      <a:pt x="16" y="50"/>
                      <a:pt x="16" y="51"/>
                    </a:cubicBezTo>
                    <a:cubicBezTo>
                      <a:pt x="16" y="53"/>
                      <a:pt x="16" y="55"/>
                      <a:pt x="15" y="57"/>
                    </a:cubicBezTo>
                    <a:cubicBezTo>
                      <a:pt x="15" y="59"/>
                      <a:pt x="15" y="61"/>
                      <a:pt x="14" y="63"/>
                    </a:cubicBezTo>
                    <a:cubicBezTo>
                      <a:pt x="14" y="64"/>
                      <a:pt x="13" y="65"/>
                      <a:pt x="13" y="66"/>
                    </a:cubicBezTo>
                    <a:cubicBezTo>
                      <a:pt x="13" y="66"/>
                      <a:pt x="13" y="67"/>
                      <a:pt x="13" y="67"/>
                    </a:cubicBezTo>
                    <a:cubicBezTo>
                      <a:pt x="15" y="64"/>
                      <a:pt x="17" y="62"/>
                      <a:pt x="19" y="59"/>
                    </a:cubicBezTo>
                    <a:cubicBezTo>
                      <a:pt x="20" y="59"/>
                      <a:pt x="20" y="58"/>
                      <a:pt x="21" y="57"/>
                    </a:cubicBezTo>
                    <a:cubicBezTo>
                      <a:pt x="21" y="57"/>
                      <a:pt x="21" y="56"/>
                      <a:pt x="21" y="55"/>
                    </a:cubicBezTo>
                    <a:cubicBezTo>
                      <a:pt x="22" y="53"/>
                      <a:pt x="22" y="51"/>
                      <a:pt x="22" y="49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2" y="48"/>
                      <a:pt x="22" y="48"/>
                      <a:pt x="22" y="47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2" y="44"/>
                      <a:pt x="22" y="43"/>
                      <a:pt x="22" y="42"/>
                    </a:cubicBezTo>
                    <a:cubicBezTo>
                      <a:pt x="22" y="40"/>
                      <a:pt x="22" y="38"/>
                      <a:pt x="22" y="35"/>
                    </a:cubicBezTo>
                    <a:cubicBezTo>
                      <a:pt x="22" y="31"/>
                      <a:pt x="22" y="26"/>
                      <a:pt x="23" y="22"/>
                    </a:cubicBezTo>
                    <a:cubicBezTo>
                      <a:pt x="23" y="19"/>
                      <a:pt x="24" y="17"/>
                      <a:pt x="25" y="15"/>
                    </a:cubicBezTo>
                    <a:cubicBezTo>
                      <a:pt x="26" y="13"/>
                      <a:pt x="27" y="11"/>
                      <a:pt x="29" y="9"/>
                    </a:cubicBezTo>
                    <a:cubicBezTo>
                      <a:pt x="28" y="11"/>
                      <a:pt x="27" y="13"/>
                      <a:pt x="26" y="1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90" name="Freeform 2452"/>
              <p:cNvSpPr/>
              <p:nvPr/>
            </p:nvSpPr>
            <p:spPr>
              <a:xfrm>
                <a:off x="10296516" y="2365386"/>
                <a:ext cx="214314" cy="79376"/>
              </a:xfrm>
              <a:custGeom>
                <a:avLst/>
                <a:gdLst>
                  <a:gd name="txL" fmla="*/ 0 w 57"/>
                  <a:gd name="txT" fmla="*/ 0 h 21"/>
                  <a:gd name="txR" fmla="*/ 57 w 57"/>
                  <a:gd name="txB" fmla="*/ 21 h 21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57" h="21">
                    <a:moveTo>
                      <a:pt x="0" y="18"/>
                    </a:moveTo>
                    <a:cubicBezTo>
                      <a:pt x="10" y="17"/>
                      <a:pt x="21" y="18"/>
                      <a:pt x="31" y="14"/>
                    </a:cubicBezTo>
                    <a:cubicBezTo>
                      <a:pt x="36" y="13"/>
                      <a:pt x="41" y="10"/>
                      <a:pt x="45" y="7"/>
                    </a:cubicBezTo>
                    <a:cubicBezTo>
                      <a:pt x="49" y="4"/>
                      <a:pt x="53" y="1"/>
                      <a:pt x="57" y="0"/>
                    </a:cubicBezTo>
                    <a:cubicBezTo>
                      <a:pt x="54" y="6"/>
                      <a:pt x="50" y="12"/>
                      <a:pt x="46" y="17"/>
                    </a:cubicBezTo>
                    <a:cubicBezTo>
                      <a:pt x="39" y="20"/>
                      <a:pt x="30" y="21"/>
                      <a:pt x="25" y="21"/>
                    </a:cubicBezTo>
                    <a:cubicBezTo>
                      <a:pt x="17" y="21"/>
                      <a:pt x="9" y="19"/>
                      <a:pt x="0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91" name="Freeform 2455"/>
              <p:cNvSpPr/>
              <p:nvPr/>
            </p:nvSpPr>
            <p:spPr>
              <a:xfrm>
                <a:off x="10247303" y="2249497"/>
                <a:ext cx="187326" cy="187326"/>
              </a:xfrm>
              <a:custGeom>
                <a:avLst/>
                <a:gdLst>
                  <a:gd name="txL" fmla="*/ 0 w 50"/>
                  <a:gd name="txT" fmla="*/ 0 h 50"/>
                  <a:gd name="txR" fmla="*/ 50 w 50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50">
                    <a:moveTo>
                      <a:pt x="17" y="25"/>
                    </a:moveTo>
                    <a:cubicBezTo>
                      <a:pt x="15" y="29"/>
                      <a:pt x="12" y="38"/>
                      <a:pt x="9" y="42"/>
                    </a:cubicBezTo>
                    <a:cubicBezTo>
                      <a:pt x="7" y="45"/>
                      <a:pt x="0" y="50"/>
                      <a:pt x="0" y="50"/>
                    </a:cubicBezTo>
                    <a:cubicBezTo>
                      <a:pt x="4" y="45"/>
                      <a:pt x="6" y="39"/>
                      <a:pt x="8" y="33"/>
                    </a:cubicBezTo>
                    <a:cubicBezTo>
                      <a:pt x="10" y="26"/>
                      <a:pt x="11" y="20"/>
                      <a:pt x="13" y="13"/>
                    </a:cubicBezTo>
                    <a:cubicBezTo>
                      <a:pt x="15" y="7"/>
                      <a:pt x="21" y="3"/>
                      <a:pt x="27" y="1"/>
                    </a:cubicBezTo>
                    <a:cubicBezTo>
                      <a:pt x="28" y="1"/>
                      <a:pt x="29" y="0"/>
                      <a:pt x="30" y="0"/>
                    </a:cubicBezTo>
                    <a:cubicBezTo>
                      <a:pt x="37" y="2"/>
                      <a:pt x="44" y="5"/>
                      <a:pt x="50" y="8"/>
                    </a:cubicBezTo>
                    <a:cubicBezTo>
                      <a:pt x="47" y="8"/>
                      <a:pt x="44" y="7"/>
                      <a:pt x="40" y="8"/>
                    </a:cubicBezTo>
                    <a:cubicBezTo>
                      <a:pt x="27" y="11"/>
                      <a:pt x="20" y="19"/>
                      <a:pt x="17" y="2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92" name="Freeform 2456"/>
              <p:cNvSpPr/>
              <p:nvPr/>
            </p:nvSpPr>
            <p:spPr>
              <a:xfrm>
                <a:off x="10153640" y="2293948"/>
                <a:ext cx="368302" cy="203201"/>
              </a:xfrm>
              <a:custGeom>
                <a:avLst/>
                <a:gdLst>
                  <a:gd name="txL" fmla="*/ 0 w 98"/>
                  <a:gd name="txT" fmla="*/ 0 h 54"/>
                  <a:gd name="txR" fmla="*/ 98 w 98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8" h="54">
                    <a:moveTo>
                      <a:pt x="49" y="5"/>
                    </a:moveTo>
                    <a:cubicBezTo>
                      <a:pt x="48" y="6"/>
                      <a:pt x="46" y="8"/>
                      <a:pt x="45" y="10"/>
                    </a:cubicBezTo>
                    <a:cubicBezTo>
                      <a:pt x="42" y="14"/>
                      <a:pt x="41" y="18"/>
                      <a:pt x="39" y="22"/>
                    </a:cubicBezTo>
                    <a:cubicBezTo>
                      <a:pt x="38" y="24"/>
                      <a:pt x="37" y="26"/>
                      <a:pt x="36" y="28"/>
                    </a:cubicBezTo>
                    <a:cubicBezTo>
                      <a:pt x="36" y="29"/>
                      <a:pt x="35" y="30"/>
                      <a:pt x="35" y="31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3" y="35"/>
                      <a:pt x="32" y="36"/>
                      <a:pt x="31" y="37"/>
                    </a:cubicBezTo>
                    <a:cubicBezTo>
                      <a:pt x="33" y="36"/>
                      <a:pt x="34" y="35"/>
                      <a:pt x="36" y="34"/>
                    </a:cubicBezTo>
                    <a:cubicBezTo>
                      <a:pt x="37" y="33"/>
                      <a:pt x="37" y="32"/>
                      <a:pt x="38" y="32"/>
                    </a:cubicBezTo>
                    <a:cubicBezTo>
                      <a:pt x="39" y="31"/>
                      <a:pt x="40" y="30"/>
                      <a:pt x="41" y="29"/>
                    </a:cubicBezTo>
                    <a:cubicBezTo>
                      <a:pt x="43" y="28"/>
                      <a:pt x="44" y="26"/>
                      <a:pt x="46" y="25"/>
                    </a:cubicBezTo>
                    <a:cubicBezTo>
                      <a:pt x="48" y="24"/>
                      <a:pt x="49" y="23"/>
                      <a:pt x="51" y="22"/>
                    </a:cubicBezTo>
                    <a:cubicBezTo>
                      <a:pt x="52" y="20"/>
                      <a:pt x="54" y="19"/>
                      <a:pt x="55" y="17"/>
                    </a:cubicBezTo>
                    <a:cubicBezTo>
                      <a:pt x="56" y="16"/>
                      <a:pt x="57" y="16"/>
                      <a:pt x="58" y="15"/>
                    </a:cubicBezTo>
                    <a:cubicBezTo>
                      <a:pt x="59" y="14"/>
                      <a:pt x="60" y="13"/>
                      <a:pt x="62" y="12"/>
                    </a:cubicBezTo>
                    <a:cubicBezTo>
                      <a:pt x="64" y="11"/>
                      <a:pt x="66" y="9"/>
                      <a:pt x="68" y="8"/>
                    </a:cubicBezTo>
                    <a:cubicBezTo>
                      <a:pt x="69" y="7"/>
                      <a:pt x="71" y="7"/>
                      <a:pt x="72" y="7"/>
                    </a:cubicBezTo>
                    <a:cubicBezTo>
                      <a:pt x="73" y="6"/>
                      <a:pt x="74" y="6"/>
                      <a:pt x="76" y="7"/>
                    </a:cubicBezTo>
                    <a:cubicBezTo>
                      <a:pt x="73" y="6"/>
                      <a:pt x="71" y="7"/>
                      <a:pt x="68" y="9"/>
                    </a:cubicBezTo>
                    <a:cubicBezTo>
                      <a:pt x="66" y="10"/>
                      <a:pt x="64" y="12"/>
                      <a:pt x="62" y="13"/>
                    </a:cubicBezTo>
                    <a:cubicBezTo>
                      <a:pt x="61" y="14"/>
                      <a:pt x="60" y="15"/>
                      <a:pt x="59" y="16"/>
                    </a:cubicBezTo>
                    <a:cubicBezTo>
                      <a:pt x="58" y="17"/>
                      <a:pt x="57" y="17"/>
                      <a:pt x="56" y="18"/>
                    </a:cubicBezTo>
                    <a:cubicBezTo>
                      <a:pt x="56" y="19"/>
                      <a:pt x="56" y="19"/>
                      <a:pt x="55" y="20"/>
                    </a:cubicBezTo>
                    <a:cubicBezTo>
                      <a:pt x="60" y="17"/>
                      <a:pt x="66" y="15"/>
                      <a:pt x="71" y="13"/>
                    </a:cubicBezTo>
                    <a:cubicBezTo>
                      <a:pt x="76" y="12"/>
                      <a:pt x="80" y="11"/>
                      <a:pt x="85" y="10"/>
                    </a:cubicBezTo>
                    <a:cubicBezTo>
                      <a:pt x="87" y="10"/>
                      <a:pt x="89" y="10"/>
                      <a:pt x="91" y="10"/>
                    </a:cubicBezTo>
                    <a:cubicBezTo>
                      <a:pt x="94" y="10"/>
                      <a:pt x="96" y="10"/>
                      <a:pt x="98" y="10"/>
                    </a:cubicBezTo>
                    <a:cubicBezTo>
                      <a:pt x="97" y="10"/>
                      <a:pt x="96" y="10"/>
                      <a:pt x="95" y="11"/>
                    </a:cubicBezTo>
                    <a:cubicBezTo>
                      <a:pt x="94" y="11"/>
                      <a:pt x="93" y="11"/>
                      <a:pt x="92" y="11"/>
                    </a:cubicBezTo>
                    <a:cubicBezTo>
                      <a:pt x="89" y="11"/>
                      <a:pt x="87" y="12"/>
                      <a:pt x="85" y="12"/>
                    </a:cubicBezTo>
                    <a:cubicBezTo>
                      <a:pt x="81" y="13"/>
                      <a:pt x="76" y="14"/>
                      <a:pt x="72" y="15"/>
                    </a:cubicBezTo>
                    <a:cubicBezTo>
                      <a:pt x="63" y="18"/>
                      <a:pt x="55" y="22"/>
                      <a:pt x="48" y="27"/>
                    </a:cubicBezTo>
                    <a:cubicBezTo>
                      <a:pt x="46" y="28"/>
                      <a:pt x="44" y="30"/>
                      <a:pt x="42" y="31"/>
                    </a:cubicBezTo>
                    <a:cubicBezTo>
                      <a:pt x="42" y="32"/>
                      <a:pt x="41" y="33"/>
                      <a:pt x="40" y="33"/>
                    </a:cubicBezTo>
                    <a:cubicBezTo>
                      <a:pt x="39" y="34"/>
                      <a:pt x="38" y="35"/>
                      <a:pt x="37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7" y="36"/>
                      <a:pt x="37" y="36"/>
                      <a:pt x="38" y="36"/>
                    </a:cubicBezTo>
                    <a:cubicBezTo>
                      <a:pt x="39" y="35"/>
                      <a:pt x="40" y="35"/>
                      <a:pt x="41" y="35"/>
                    </a:cubicBezTo>
                    <a:cubicBezTo>
                      <a:pt x="43" y="35"/>
                      <a:pt x="44" y="35"/>
                      <a:pt x="45" y="35"/>
                    </a:cubicBezTo>
                    <a:cubicBezTo>
                      <a:pt x="50" y="35"/>
                      <a:pt x="55" y="35"/>
                      <a:pt x="60" y="35"/>
                    </a:cubicBezTo>
                    <a:cubicBezTo>
                      <a:pt x="61" y="35"/>
                      <a:pt x="62" y="35"/>
                      <a:pt x="64" y="34"/>
                    </a:cubicBezTo>
                    <a:cubicBezTo>
                      <a:pt x="65" y="34"/>
                      <a:pt x="66" y="34"/>
                      <a:pt x="67" y="33"/>
                    </a:cubicBezTo>
                    <a:cubicBezTo>
                      <a:pt x="70" y="32"/>
                      <a:pt x="72" y="31"/>
                      <a:pt x="74" y="30"/>
                    </a:cubicBezTo>
                    <a:cubicBezTo>
                      <a:pt x="76" y="29"/>
                      <a:pt x="79" y="28"/>
                      <a:pt x="81" y="27"/>
                    </a:cubicBezTo>
                    <a:cubicBezTo>
                      <a:pt x="83" y="26"/>
                      <a:pt x="85" y="24"/>
                      <a:pt x="87" y="23"/>
                    </a:cubicBezTo>
                    <a:cubicBezTo>
                      <a:pt x="85" y="24"/>
                      <a:pt x="83" y="26"/>
                      <a:pt x="81" y="27"/>
                    </a:cubicBezTo>
                    <a:cubicBezTo>
                      <a:pt x="79" y="29"/>
                      <a:pt x="77" y="30"/>
                      <a:pt x="74" y="31"/>
                    </a:cubicBezTo>
                    <a:cubicBezTo>
                      <a:pt x="72" y="32"/>
                      <a:pt x="70" y="33"/>
                      <a:pt x="67" y="34"/>
                    </a:cubicBezTo>
                    <a:cubicBezTo>
                      <a:pt x="66" y="34"/>
                      <a:pt x="65" y="35"/>
                      <a:pt x="64" y="35"/>
                    </a:cubicBezTo>
                    <a:cubicBezTo>
                      <a:pt x="63" y="36"/>
                      <a:pt x="61" y="36"/>
                      <a:pt x="60" y="36"/>
                    </a:cubicBezTo>
                    <a:cubicBezTo>
                      <a:pt x="55" y="37"/>
                      <a:pt x="50" y="36"/>
                      <a:pt x="45" y="36"/>
                    </a:cubicBezTo>
                    <a:cubicBezTo>
                      <a:pt x="43" y="36"/>
                      <a:pt x="40" y="37"/>
                      <a:pt x="38" y="37"/>
                    </a:cubicBezTo>
                    <a:cubicBezTo>
                      <a:pt x="37" y="38"/>
                      <a:pt x="36" y="38"/>
                      <a:pt x="34" y="38"/>
                    </a:cubicBezTo>
                    <a:cubicBezTo>
                      <a:pt x="34" y="39"/>
                      <a:pt x="33" y="39"/>
                      <a:pt x="33" y="39"/>
                    </a:cubicBezTo>
                    <a:cubicBezTo>
                      <a:pt x="31" y="41"/>
                      <a:pt x="28" y="42"/>
                      <a:pt x="26" y="43"/>
                    </a:cubicBezTo>
                    <a:cubicBezTo>
                      <a:pt x="24" y="44"/>
                      <a:pt x="22" y="45"/>
                      <a:pt x="20" y="46"/>
                    </a:cubicBezTo>
                    <a:cubicBezTo>
                      <a:pt x="20" y="46"/>
                      <a:pt x="21" y="46"/>
                      <a:pt x="21" y="47"/>
                    </a:cubicBezTo>
                    <a:cubicBezTo>
                      <a:pt x="22" y="47"/>
                      <a:pt x="23" y="47"/>
                      <a:pt x="24" y="48"/>
                    </a:cubicBezTo>
                    <a:cubicBezTo>
                      <a:pt x="25" y="48"/>
                      <a:pt x="26" y="49"/>
                      <a:pt x="27" y="49"/>
                    </a:cubicBezTo>
                    <a:cubicBezTo>
                      <a:pt x="29" y="50"/>
                      <a:pt x="30" y="51"/>
                      <a:pt x="32" y="51"/>
                    </a:cubicBezTo>
                    <a:cubicBezTo>
                      <a:pt x="34" y="52"/>
                      <a:pt x="36" y="52"/>
                      <a:pt x="38" y="52"/>
                    </a:cubicBezTo>
                    <a:cubicBezTo>
                      <a:pt x="42" y="53"/>
                      <a:pt x="46" y="53"/>
                      <a:pt x="50" y="53"/>
                    </a:cubicBezTo>
                    <a:cubicBezTo>
                      <a:pt x="52" y="53"/>
                      <a:pt x="55" y="52"/>
                      <a:pt x="57" y="52"/>
                    </a:cubicBezTo>
                    <a:cubicBezTo>
                      <a:pt x="59" y="52"/>
                      <a:pt x="61" y="51"/>
                      <a:pt x="63" y="51"/>
                    </a:cubicBezTo>
                    <a:cubicBezTo>
                      <a:pt x="61" y="51"/>
                      <a:pt x="59" y="52"/>
                      <a:pt x="57" y="52"/>
                    </a:cubicBezTo>
                    <a:cubicBezTo>
                      <a:pt x="55" y="53"/>
                      <a:pt x="53" y="53"/>
                      <a:pt x="51" y="53"/>
                    </a:cubicBezTo>
                    <a:cubicBezTo>
                      <a:pt x="46" y="54"/>
                      <a:pt x="42" y="54"/>
                      <a:pt x="38" y="54"/>
                    </a:cubicBezTo>
                    <a:cubicBezTo>
                      <a:pt x="36" y="53"/>
                      <a:pt x="34" y="53"/>
                      <a:pt x="32" y="53"/>
                    </a:cubicBezTo>
                    <a:cubicBezTo>
                      <a:pt x="30" y="52"/>
                      <a:pt x="28" y="51"/>
                      <a:pt x="26" y="51"/>
                    </a:cubicBezTo>
                    <a:cubicBezTo>
                      <a:pt x="26" y="50"/>
                      <a:pt x="25" y="50"/>
                      <a:pt x="25" y="50"/>
                    </a:cubicBezTo>
                    <a:cubicBezTo>
                      <a:pt x="24" y="50"/>
                      <a:pt x="24" y="50"/>
                      <a:pt x="23" y="49"/>
                    </a:cubicBezTo>
                    <a:cubicBezTo>
                      <a:pt x="22" y="49"/>
                      <a:pt x="21" y="48"/>
                      <a:pt x="21" y="48"/>
                    </a:cubicBezTo>
                    <a:cubicBezTo>
                      <a:pt x="20" y="48"/>
                      <a:pt x="19" y="47"/>
                      <a:pt x="18" y="47"/>
                    </a:cubicBezTo>
                    <a:cubicBezTo>
                      <a:pt x="16" y="48"/>
                      <a:pt x="15" y="48"/>
                      <a:pt x="13" y="49"/>
                    </a:cubicBezTo>
                    <a:cubicBezTo>
                      <a:pt x="12" y="49"/>
                      <a:pt x="10" y="49"/>
                      <a:pt x="9" y="50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7" y="50"/>
                      <a:pt x="7" y="50"/>
                      <a:pt x="6" y="50"/>
                    </a:cubicBezTo>
                    <a:cubicBezTo>
                      <a:pt x="4" y="50"/>
                      <a:pt x="2" y="50"/>
                      <a:pt x="0" y="50"/>
                    </a:cubicBezTo>
                    <a:cubicBezTo>
                      <a:pt x="1" y="50"/>
                      <a:pt x="2" y="50"/>
                      <a:pt x="3" y="50"/>
                    </a:cubicBezTo>
                    <a:cubicBezTo>
                      <a:pt x="4" y="49"/>
                      <a:pt x="5" y="49"/>
                      <a:pt x="6" y="49"/>
                    </a:cubicBezTo>
                    <a:cubicBezTo>
                      <a:pt x="8" y="48"/>
                      <a:pt x="9" y="48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2" y="47"/>
                      <a:pt x="12" y="46"/>
                      <a:pt x="13" y="46"/>
                    </a:cubicBezTo>
                    <a:cubicBezTo>
                      <a:pt x="13" y="46"/>
                      <a:pt x="13" y="45"/>
                      <a:pt x="14" y="45"/>
                    </a:cubicBezTo>
                    <a:cubicBezTo>
                      <a:pt x="14" y="45"/>
                      <a:pt x="15" y="44"/>
                      <a:pt x="15" y="44"/>
                    </a:cubicBezTo>
                    <a:cubicBezTo>
                      <a:pt x="16" y="43"/>
                      <a:pt x="16" y="43"/>
                      <a:pt x="17" y="42"/>
                    </a:cubicBezTo>
                    <a:cubicBezTo>
                      <a:pt x="20" y="39"/>
                      <a:pt x="22" y="36"/>
                      <a:pt x="24" y="32"/>
                    </a:cubicBezTo>
                    <a:cubicBezTo>
                      <a:pt x="25" y="31"/>
                      <a:pt x="25" y="30"/>
                      <a:pt x="26" y="30"/>
                    </a:cubicBezTo>
                    <a:cubicBezTo>
                      <a:pt x="26" y="29"/>
                      <a:pt x="27" y="28"/>
                      <a:pt x="27" y="27"/>
                    </a:cubicBezTo>
                    <a:cubicBezTo>
                      <a:pt x="27" y="25"/>
                      <a:pt x="28" y="23"/>
                      <a:pt x="28" y="21"/>
                    </a:cubicBezTo>
                    <a:cubicBezTo>
                      <a:pt x="28" y="17"/>
                      <a:pt x="28" y="13"/>
                      <a:pt x="27" y="9"/>
                    </a:cubicBezTo>
                    <a:cubicBezTo>
                      <a:pt x="28" y="11"/>
                      <a:pt x="28" y="13"/>
                      <a:pt x="28" y="15"/>
                    </a:cubicBezTo>
                    <a:cubicBezTo>
                      <a:pt x="28" y="17"/>
                      <a:pt x="29" y="19"/>
                      <a:pt x="29" y="21"/>
                    </a:cubicBezTo>
                    <a:cubicBezTo>
                      <a:pt x="29" y="23"/>
                      <a:pt x="28" y="25"/>
                      <a:pt x="28" y="27"/>
                    </a:cubicBezTo>
                    <a:cubicBezTo>
                      <a:pt x="27" y="28"/>
                      <a:pt x="27" y="29"/>
                      <a:pt x="27" y="30"/>
                    </a:cubicBezTo>
                    <a:cubicBezTo>
                      <a:pt x="26" y="31"/>
                      <a:pt x="26" y="32"/>
                      <a:pt x="25" y="33"/>
                    </a:cubicBezTo>
                    <a:cubicBezTo>
                      <a:pt x="24" y="35"/>
                      <a:pt x="23" y="36"/>
                      <a:pt x="22" y="38"/>
                    </a:cubicBezTo>
                    <a:cubicBezTo>
                      <a:pt x="21" y="40"/>
                      <a:pt x="20" y="41"/>
                      <a:pt x="18" y="43"/>
                    </a:cubicBezTo>
                    <a:cubicBezTo>
                      <a:pt x="17" y="44"/>
                      <a:pt x="17" y="45"/>
                      <a:pt x="16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9" y="44"/>
                      <a:pt x="22" y="43"/>
                      <a:pt x="25" y="41"/>
                    </a:cubicBezTo>
                    <a:cubicBezTo>
                      <a:pt x="25" y="41"/>
                      <a:pt x="26" y="41"/>
                      <a:pt x="27" y="40"/>
                    </a:cubicBezTo>
                    <a:cubicBezTo>
                      <a:pt x="27" y="40"/>
                      <a:pt x="28" y="39"/>
                      <a:pt x="28" y="39"/>
                    </a:cubicBezTo>
                    <a:cubicBezTo>
                      <a:pt x="30" y="37"/>
                      <a:pt x="31" y="35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2"/>
                      <a:pt x="32" y="32"/>
                      <a:pt x="33" y="32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4" y="29"/>
                      <a:pt x="34" y="28"/>
                      <a:pt x="35" y="27"/>
                    </a:cubicBezTo>
                    <a:cubicBezTo>
                      <a:pt x="36" y="25"/>
                      <a:pt x="36" y="23"/>
                      <a:pt x="37" y="21"/>
                    </a:cubicBezTo>
                    <a:cubicBezTo>
                      <a:pt x="39" y="17"/>
                      <a:pt x="41" y="13"/>
                      <a:pt x="44" y="9"/>
                    </a:cubicBezTo>
                    <a:cubicBezTo>
                      <a:pt x="45" y="7"/>
                      <a:pt x="46" y="5"/>
                      <a:pt x="48" y="4"/>
                    </a:cubicBezTo>
                    <a:cubicBezTo>
                      <a:pt x="50" y="2"/>
                      <a:pt x="52" y="1"/>
                      <a:pt x="54" y="0"/>
                    </a:cubicBezTo>
                    <a:cubicBezTo>
                      <a:pt x="52" y="2"/>
                      <a:pt x="51" y="3"/>
                      <a:pt x="49" y="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93" name="Freeform 2457"/>
              <p:cNvSpPr/>
              <p:nvPr/>
            </p:nvSpPr>
            <p:spPr>
              <a:xfrm>
                <a:off x="10142527" y="2470161"/>
                <a:ext cx="288927" cy="177801"/>
              </a:xfrm>
              <a:custGeom>
                <a:avLst/>
                <a:gdLst>
                  <a:gd name="txL" fmla="*/ 0 w 77"/>
                  <a:gd name="txT" fmla="*/ 0 h 47"/>
                  <a:gd name="txR" fmla="*/ 77 w 77"/>
                  <a:gd name="txB" fmla="*/ 47 h 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7" h="47">
                    <a:moveTo>
                      <a:pt x="64" y="23"/>
                    </a:moveTo>
                    <a:cubicBezTo>
                      <a:pt x="63" y="22"/>
                      <a:pt x="62" y="21"/>
                      <a:pt x="60" y="20"/>
                    </a:cubicBezTo>
                    <a:cubicBezTo>
                      <a:pt x="55" y="18"/>
                      <a:pt x="51" y="16"/>
                      <a:pt x="45" y="15"/>
                    </a:cubicBezTo>
                    <a:cubicBezTo>
                      <a:pt x="38" y="12"/>
                      <a:pt x="30" y="12"/>
                      <a:pt x="22" y="11"/>
                    </a:cubicBezTo>
                    <a:cubicBezTo>
                      <a:pt x="17" y="9"/>
                      <a:pt x="13" y="7"/>
                      <a:pt x="8" y="4"/>
                    </a:cubicBezTo>
                    <a:cubicBezTo>
                      <a:pt x="6" y="3"/>
                      <a:pt x="3" y="1"/>
                      <a:pt x="0" y="0"/>
                    </a:cubicBezTo>
                    <a:cubicBezTo>
                      <a:pt x="5" y="3"/>
                      <a:pt x="9" y="8"/>
                      <a:pt x="12" y="10"/>
                    </a:cubicBezTo>
                    <a:cubicBezTo>
                      <a:pt x="22" y="20"/>
                      <a:pt x="36" y="23"/>
                      <a:pt x="48" y="29"/>
                    </a:cubicBezTo>
                    <a:cubicBezTo>
                      <a:pt x="54" y="32"/>
                      <a:pt x="59" y="35"/>
                      <a:pt x="64" y="38"/>
                    </a:cubicBezTo>
                    <a:cubicBezTo>
                      <a:pt x="69" y="41"/>
                      <a:pt x="73" y="44"/>
                      <a:pt x="77" y="47"/>
                    </a:cubicBezTo>
                    <a:cubicBezTo>
                      <a:pt x="77" y="47"/>
                      <a:pt x="77" y="47"/>
                      <a:pt x="77" y="47"/>
                    </a:cubicBezTo>
                    <a:cubicBezTo>
                      <a:pt x="72" y="40"/>
                      <a:pt x="68" y="31"/>
                      <a:pt x="64" y="2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1094" name="Picture 2458"/>
              <p:cNvPicPr>
                <a:picLocks noChangeAspect="1"/>
              </p:cNvPicPr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10129827" y="2436824"/>
                <a:ext cx="269877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1095" name="Freeform 2460"/>
              <p:cNvSpPr/>
              <p:nvPr/>
            </p:nvSpPr>
            <p:spPr>
              <a:xfrm>
                <a:off x="10252066" y="2549537"/>
                <a:ext cx="112713" cy="98426"/>
              </a:xfrm>
              <a:custGeom>
                <a:avLst/>
                <a:gdLst>
                  <a:gd name="txL" fmla="*/ 0 w 30"/>
                  <a:gd name="txT" fmla="*/ 0 h 26"/>
                  <a:gd name="txR" fmla="*/ 30 w 30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26">
                    <a:moveTo>
                      <a:pt x="16" y="9"/>
                    </a:moveTo>
                    <a:cubicBezTo>
                      <a:pt x="11" y="5"/>
                      <a:pt x="5" y="3"/>
                      <a:pt x="0" y="0"/>
                    </a:cubicBezTo>
                    <a:cubicBezTo>
                      <a:pt x="2" y="2"/>
                      <a:pt x="5" y="4"/>
                      <a:pt x="7" y="6"/>
                    </a:cubicBezTo>
                    <a:cubicBezTo>
                      <a:pt x="10" y="10"/>
                      <a:pt x="9" y="14"/>
                      <a:pt x="9" y="18"/>
                    </a:cubicBezTo>
                    <a:cubicBezTo>
                      <a:pt x="8" y="20"/>
                      <a:pt x="7" y="23"/>
                      <a:pt x="8" y="25"/>
                    </a:cubicBezTo>
                    <a:cubicBezTo>
                      <a:pt x="15" y="26"/>
                      <a:pt x="22" y="25"/>
                      <a:pt x="30" y="24"/>
                    </a:cubicBezTo>
                    <a:cubicBezTo>
                      <a:pt x="28" y="18"/>
                      <a:pt x="21" y="13"/>
                      <a:pt x="16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96" name="Freeform 2461"/>
              <p:cNvSpPr/>
              <p:nvPr/>
            </p:nvSpPr>
            <p:spPr>
              <a:xfrm>
                <a:off x="10015527" y="2381261"/>
                <a:ext cx="311152" cy="88901"/>
              </a:xfrm>
              <a:custGeom>
                <a:avLst/>
                <a:gdLst>
                  <a:gd name="txL" fmla="*/ 0 w 83"/>
                  <a:gd name="txT" fmla="*/ 0 h 24"/>
                  <a:gd name="txR" fmla="*/ 83 w 83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3" h="24">
                    <a:moveTo>
                      <a:pt x="34" y="24"/>
                    </a:moveTo>
                    <a:cubicBezTo>
                      <a:pt x="38" y="24"/>
                      <a:pt x="42" y="23"/>
                      <a:pt x="45" y="23"/>
                    </a:cubicBezTo>
                    <a:cubicBezTo>
                      <a:pt x="50" y="23"/>
                      <a:pt x="53" y="21"/>
                      <a:pt x="57" y="20"/>
                    </a:cubicBezTo>
                    <a:cubicBezTo>
                      <a:pt x="66" y="19"/>
                      <a:pt x="74" y="19"/>
                      <a:pt x="83" y="23"/>
                    </a:cubicBezTo>
                    <a:cubicBezTo>
                      <a:pt x="83" y="23"/>
                      <a:pt x="83" y="23"/>
                      <a:pt x="83" y="23"/>
                    </a:cubicBezTo>
                    <a:cubicBezTo>
                      <a:pt x="76" y="17"/>
                      <a:pt x="66" y="13"/>
                      <a:pt x="57" y="11"/>
                    </a:cubicBezTo>
                    <a:cubicBezTo>
                      <a:pt x="51" y="11"/>
                      <a:pt x="37" y="12"/>
                      <a:pt x="31" y="21"/>
                    </a:cubicBezTo>
                    <a:cubicBezTo>
                      <a:pt x="25" y="20"/>
                      <a:pt x="22" y="15"/>
                      <a:pt x="18" y="11"/>
                    </a:cubicBezTo>
                    <a:cubicBezTo>
                      <a:pt x="16" y="8"/>
                      <a:pt x="13" y="5"/>
                      <a:pt x="10" y="3"/>
                    </a:cubicBezTo>
                    <a:cubicBezTo>
                      <a:pt x="7" y="2"/>
                      <a:pt x="4" y="1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3" y="3"/>
                      <a:pt x="7" y="3"/>
                      <a:pt x="9" y="5"/>
                    </a:cubicBezTo>
                    <a:cubicBezTo>
                      <a:pt x="12" y="7"/>
                      <a:pt x="15" y="10"/>
                      <a:pt x="18" y="12"/>
                    </a:cubicBezTo>
                    <a:cubicBezTo>
                      <a:pt x="22" y="16"/>
                      <a:pt x="26" y="21"/>
                      <a:pt x="31" y="22"/>
                    </a:cubicBezTo>
                    <a:cubicBezTo>
                      <a:pt x="32" y="23"/>
                      <a:pt x="33" y="23"/>
                      <a:pt x="34" y="2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97" name="Freeform 2462"/>
              <p:cNvSpPr>
                <a:spLocks noEditPoints="1"/>
              </p:cNvSpPr>
              <p:nvPr/>
            </p:nvSpPr>
            <p:spPr>
              <a:xfrm>
                <a:off x="10131415" y="2447936"/>
                <a:ext cx="288927" cy="192089"/>
              </a:xfrm>
              <a:custGeom>
                <a:avLst/>
                <a:gdLst>
                  <a:gd name="txL" fmla="*/ 0 w 77"/>
                  <a:gd name="txT" fmla="*/ 0 h 51"/>
                  <a:gd name="txR" fmla="*/ 77 w 77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7" h="51">
                    <a:moveTo>
                      <a:pt x="25" y="32"/>
                    </a:moveTo>
                    <a:cubicBezTo>
                      <a:pt x="24" y="32"/>
                      <a:pt x="24" y="31"/>
                      <a:pt x="24" y="30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6"/>
                      <a:pt x="20" y="24"/>
                      <a:pt x="18" y="22"/>
                    </a:cubicBezTo>
                    <a:cubicBezTo>
                      <a:pt x="20" y="23"/>
                      <a:pt x="21" y="24"/>
                      <a:pt x="22" y="24"/>
                    </a:cubicBezTo>
                    <a:cubicBezTo>
                      <a:pt x="24" y="25"/>
                      <a:pt x="25" y="26"/>
                      <a:pt x="27" y="27"/>
                    </a:cubicBezTo>
                    <a:cubicBezTo>
                      <a:pt x="29" y="28"/>
                      <a:pt x="31" y="29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4" y="30"/>
                      <a:pt x="35" y="31"/>
                      <a:pt x="36" y="31"/>
                    </a:cubicBezTo>
                    <a:cubicBezTo>
                      <a:pt x="37" y="32"/>
                      <a:pt x="38" y="32"/>
                      <a:pt x="38" y="33"/>
                    </a:cubicBezTo>
                    <a:cubicBezTo>
                      <a:pt x="39" y="34"/>
                      <a:pt x="39" y="35"/>
                      <a:pt x="39" y="36"/>
                    </a:cubicBezTo>
                    <a:cubicBezTo>
                      <a:pt x="40" y="37"/>
                      <a:pt x="40" y="39"/>
                      <a:pt x="40" y="40"/>
                    </a:cubicBezTo>
                    <a:cubicBezTo>
                      <a:pt x="40" y="41"/>
                      <a:pt x="40" y="41"/>
                      <a:pt x="40" y="41"/>
                    </a:cubicBezTo>
                    <a:cubicBezTo>
                      <a:pt x="40" y="41"/>
                      <a:pt x="40" y="41"/>
                      <a:pt x="40" y="41"/>
                    </a:cubicBezTo>
                    <a:cubicBezTo>
                      <a:pt x="40" y="42"/>
                      <a:pt x="40" y="43"/>
                      <a:pt x="40" y="43"/>
                    </a:cubicBezTo>
                    <a:cubicBezTo>
                      <a:pt x="40" y="44"/>
                      <a:pt x="40" y="46"/>
                      <a:pt x="40" y="47"/>
                    </a:cubicBezTo>
                    <a:cubicBezTo>
                      <a:pt x="40" y="48"/>
                      <a:pt x="40" y="49"/>
                      <a:pt x="39" y="50"/>
                    </a:cubicBezTo>
                    <a:cubicBezTo>
                      <a:pt x="40" y="48"/>
                      <a:pt x="41" y="46"/>
                      <a:pt x="41" y="43"/>
                    </a:cubicBezTo>
                    <a:cubicBezTo>
                      <a:pt x="41" y="43"/>
                      <a:pt x="41" y="42"/>
                      <a:pt x="41" y="41"/>
                    </a:cubicBezTo>
                    <a:cubicBezTo>
                      <a:pt x="41" y="41"/>
                      <a:pt x="41" y="41"/>
                      <a:pt x="41" y="41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41" y="38"/>
                      <a:pt x="41" y="37"/>
                      <a:pt x="41" y="36"/>
                    </a:cubicBezTo>
                    <a:cubicBezTo>
                      <a:pt x="41" y="35"/>
                      <a:pt x="40" y="34"/>
                      <a:pt x="40" y="32"/>
                    </a:cubicBezTo>
                    <a:cubicBezTo>
                      <a:pt x="39" y="32"/>
                      <a:pt x="39" y="32"/>
                      <a:pt x="39" y="32"/>
                    </a:cubicBezTo>
                    <a:cubicBezTo>
                      <a:pt x="39" y="32"/>
                      <a:pt x="40" y="32"/>
                      <a:pt x="41" y="32"/>
                    </a:cubicBezTo>
                    <a:cubicBezTo>
                      <a:pt x="41" y="32"/>
                      <a:pt x="42" y="33"/>
                      <a:pt x="42" y="33"/>
                    </a:cubicBezTo>
                    <a:cubicBezTo>
                      <a:pt x="43" y="33"/>
                      <a:pt x="44" y="34"/>
                      <a:pt x="45" y="35"/>
                    </a:cubicBezTo>
                    <a:cubicBezTo>
                      <a:pt x="47" y="36"/>
                      <a:pt x="49" y="37"/>
                      <a:pt x="51" y="39"/>
                    </a:cubicBezTo>
                    <a:cubicBezTo>
                      <a:pt x="52" y="39"/>
                      <a:pt x="53" y="40"/>
                      <a:pt x="54" y="41"/>
                    </a:cubicBezTo>
                    <a:cubicBezTo>
                      <a:pt x="55" y="42"/>
                      <a:pt x="56" y="43"/>
                      <a:pt x="56" y="44"/>
                    </a:cubicBezTo>
                    <a:cubicBezTo>
                      <a:pt x="57" y="44"/>
                      <a:pt x="58" y="45"/>
                      <a:pt x="59" y="46"/>
                    </a:cubicBezTo>
                    <a:cubicBezTo>
                      <a:pt x="60" y="47"/>
                      <a:pt x="60" y="48"/>
                      <a:pt x="61" y="49"/>
                    </a:cubicBezTo>
                    <a:cubicBezTo>
                      <a:pt x="60" y="47"/>
                      <a:pt x="59" y="45"/>
                      <a:pt x="57" y="43"/>
                    </a:cubicBezTo>
                    <a:cubicBezTo>
                      <a:pt x="56" y="41"/>
                      <a:pt x="54" y="39"/>
                      <a:pt x="52" y="38"/>
                    </a:cubicBezTo>
                    <a:cubicBezTo>
                      <a:pt x="51" y="37"/>
                      <a:pt x="50" y="36"/>
                      <a:pt x="49" y="35"/>
                    </a:cubicBezTo>
                    <a:cubicBezTo>
                      <a:pt x="50" y="35"/>
                      <a:pt x="52" y="36"/>
                      <a:pt x="53" y="37"/>
                    </a:cubicBezTo>
                    <a:cubicBezTo>
                      <a:pt x="55" y="37"/>
                      <a:pt x="57" y="38"/>
                      <a:pt x="58" y="39"/>
                    </a:cubicBezTo>
                    <a:cubicBezTo>
                      <a:pt x="62" y="41"/>
                      <a:pt x="65" y="42"/>
                      <a:pt x="68" y="44"/>
                    </a:cubicBezTo>
                    <a:cubicBezTo>
                      <a:pt x="71" y="46"/>
                      <a:pt x="74" y="49"/>
                      <a:pt x="77" y="51"/>
                    </a:cubicBezTo>
                    <a:cubicBezTo>
                      <a:pt x="71" y="46"/>
                      <a:pt x="65" y="42"/>
                      <a:pt x="59" y="38"/>
                    </a:cubicBezTo>
                    <a:cubicBezTo>
                      <a:pt x="57" y="37"/>
                      <a:pt x="56" y="36"/>
                      <a:pt x="54" y="35"/>
                    </a:cubicBezTo>
                    <a:cubicBezTo>
                      <a:pt x="52" y="34"/>
                      <a:pt x="50" y="34"/>
                      <a:pt x="49" y="33"/>
                    </a:cubicBezTo>
                    <a:cubicBezTo>
                      <a:pt x="45" y="32"/>
                      <a:pt x="42" y="30"/>
                      <a:pt x="38" y="29"/>
                    </a:cubicBezTo>
                    <a:cubicBezTo>
                      <a:pt x="35" y="28"/>
                      <a:pt x="31" y="27"/>
                      <a:pt x="28" y="25"/>
                    </a:cubicBezTo>
                    <a:cubicBezTo>
                      <a:pt x="26" y="24"/>
                      <a:pt x="25" y="23"/>
                      <a:pt x="23" y="22"/>
                    </a:cubicBezTo>
                    <a:cubicBezTo>
                      <a:pt x="22" y="21"/>
                      <a:pt x="20" y="20"/>
                      <a:pt x="19" y="19"/>
                    </a:cubicBezTo>
                    <a:cubicBezTo>
                      <a:pt x="17" y="18"/>
                      <a:pt x="16" y="17"/>
                      <a:pt x="15" y="15"/>
                    </a:cubicBezTo>
                    <a:cubicBezTo>
                      <a:pt x="14" y="14"/>
                      <a:pt x="13" y="13"/>
                      <a:pt x="12" y="12"/>
                    </a:cubicBezTo>
                    <a:cubicBezTo>
                      <a:pt x="14" y="13"/>
                      <a:pt x="16" y="14"/>
                      <a:pt x="18" y="15"/>
                    </a:cubicBezTo>
                    <a:cubicBezTo>
                      <a:pt x="19" y="15"/>
                      <a:pt x="21" y="16"/>
                      <a:pt x="22" y="16"/>
                    </a:cubicBezTo>
                    <a:cubicBezTo>
                      <a:pt x="23" y="17"/>
                      <a:pt x="24" y="17"/>
                      <a:pt x="26" y="18"/>
                    </a:cubicBezTo>
                    <a:cubicBezTo>
                      <a:pt x="29" y="18"/>
                      <a:pt x="31" y="19"/>
                      <a:pt x="34" y="19"/>
                    </a:cubicBezTo>
                    <a:cubicBezTo>
                      <a:pt x="37" y="19"/>
                      <a:pt x="39" y="19"/>
                      <a:pt x="42" y="19"/>
                    </a:cubicBezTo>
                    <a:cubicBezTo>
                      <a:pt x="45" y="20"/>
                      <a:pt x="47" y="20"/>
                      <a:pt x="50" y="21"/>
                    </a:cubicBezTo>
                    <a:cubicBezTo>
                      <a:pt x="52" y="22"/>
                      <a:pt x="55" y="22"/>
                      <a:pt x="57" y="24"/>
                    </a:cubicBezTo>
                    <a:cubicBezTo>
                      <a:pt x="60" y="25"/>
                      <a:pt x="62" y="26"/>
                      <a:pt x="64" y="27"/>
                    </a:cubicBezTo>
                    <a:cubicBezTo>
                      <a:pt x="60" y="24"/>
                      <a:pt x="55" y="22"/>
                      <a:pt x="50" y="20"/>
                    </a:cubicBezTo>
                    <a:cubicBezTo>
                      <a:pt x="47" y="19"/>
                      <a:pt x="45" y="19"/>
                      <a:pt x="42" y="18"/>
                    </a:cubicBezTo>
                    <a:cubicBezTo>
                      <a:pt x="39" y="18"/>
                      <a:pt x="37" y="18"/>
                      <a:pt x="34" y="17"/>
                    </a:cubicBezTo>
                    <a:cubicBezTo>
                      <a:pt x="31" y="17"/>
                      <a:pt x="29" y="17"/>
                      <a:pt x="26" y="16"/>
                    </a:cubicBezTo>
                    <a:cubicBezTo>
                      <a:pt x="25" y="16"/>
                      <a:pt x="24" y="15"/>
                      <a:pt x="23" y="15"/>
                    </a:cubicBezTo>
                    <a:cubicBezTo>
                      <a:pt x="21" y="14"/>
                      <a:pt x="20" y="14"/>
                      <a:pt x="19" y="13"/>
                    </a:cubicBezTo>
                    <a:cubicBezTo>
                      <a:pt x="16" y="12"/>
                      <a:pt x="14" y="11"/>
                      <a:pt x="12" y="10"/>
                    </a:cubicBezTo>
                    <a:cubicBezTo>
                      <a:pt x="11" y="9"/>
                      <a:pt x="9" y="9"/>
                      <a:pt x="8" y="8"/>
                    </a:cubicBezTo>
                    <a:cubicBezTo>
                      <a:pt x="8" y="8"/>
                      <a:pt x="8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0" y="7"/>
                      <a:pt x="12" y="6"/>
                      <a:pt x="15" y="6"/>
                    </a:cubicBezTo>
                    <a:cubicBezTo>
                      <a:pt x="17" y="6"/>
                      <a:pt x="19" y="5"/>
                      <a:pt x="21" y="5"/>
                    </a:cubicBezTo>
                    <a:cubicBezTo>
                      <a:pt x="22" y="4"/>
                      <a:pt x="24" y="4"/>
                      <a:pt x="26" y="3"/>
                    </a:cubicBezTo>
                    <a:cubicBezTo>
                      <a:pt x="29" y="2"/>
                      <a:pt x="33" y="1"/>
                      <a:pt x="37" y="2"/>
                    </a:cubicBezTo>
                    <a:cubicBezTo>
                      <a:pt x="39" y="2"/>
                      <a:pt x="41" y="2"/>
                      <a:pt x="43" y="2"/>
                    </a:cubicBezTo>
                    <a:cubicBezTo>
                      <a:pt x="44" y="3"/>
                      <a:pt x="46" y="3"/>
                      <a:pt x="48" y="4"/>
                    </a:cubicBezTo>
                    <a:cubicBezTo>
                      <a:pt x="45" y="2"/>
                      <a:pt x="41" y="1"/>
                      <a:pt x="37" y="1"/>
                    </a:cubicBezTo>
                    <a:cubicBezTo>
                      <a:pt x="35" y="1"/>
                      <a:pt x="33" y="0"/>
                      <a:pt x="31" y="1"/>
                    </a:cubicBezTo>
                    <a:cubicBezTo>
                      <a:pt x="30" y="1"/>
                      <a:pt x="29" y="1"/>
                      <a:pt x="28" y="1"/>
                    </a:cubicBezTo>
                    <a:cubicBezTo>
                      <a:pt x="28" y="1"/>
                      <a:pt x="27" y="1"/>
                      <a:pt x="27" y="1"/>
                    </a:cubicBezTo>
                    <a:cubicBezTo>
                      <a:pt x="27" y="2"/>
                      <a:pt x="26" y="2"/>
                      <a:pt x="26" y="2"/>
                    </a:cubicBezTo>
                    <a:cubicBezTo>
                      <a:pt x="22" y="3"/>
                      <a:pt x="18" y="4"/>
                      <a:pt x="15" y="4"/>
                    </a:cubicBezTo>
                    <a:cubicBezTo>
                      <a:pt x="13" y="4"/>
                      <a:pt x="11" y="5"/>
                      <a:pt x="9" y="5"/>
                    </a:cubicBezTo>
                    <a:cubicBezTo>
                      <a:pt x="8" y="5"/>
                      <a:pt x="6" y="5"/>
                      <a:pt x="5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0" y="5"/>
                      <a:pt x="0" y="6"/>
                      <a:pt x="1" y="6"/>
                    </a:cubicBezTo>
                    <a:cubicBezTo>
                      <a:pt x="3" y="7"/>
                      <a:pt x="4" y="8"/>
                      <a:pt x="5" y="9"/>
                    </a:cubicBezTo>
                    <a:cubicBezTo>
                      <a:pt x="6" y="10"/>
                      <a:pt x="7" y="11"/>
                      <a:pt x="8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3"/>
                      <a:pt x="8" y="14"/>
                      <a:pt x="8" y="15"/>
                    </a:cubicBezTo>
                    <a:cubicBezTo>
                      <a:pt x="8" y="15"/>
                      <a:pt x="8" y="16"/>
                      <a:pt x="8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8"/>
                      <a:pt x="8" y="18"/>
                    </a:cubicBezTo>
                    <a:cubicBezTo>
                      <a:pt x="8" y="19"/>
                      <a:pt x="8" y="20"/>
                      <a:pt x="8" y="21"/>
                    </a:cubicBezTo>
                    <a:cubicBezTo>
                      <a:pt x="8" y="23"/>
                      <a:pt x="9" y="24"/>
                      <a:pt x="9" y="26"/>
                    </a:cubicBezTo>
                    <a:cubicBezTo>
                      <a:pt x="9" y="27"/>
                      <a:pt x="10" y="28"/>
                      <a:pt x="10" y="29"/>
                    </a:cubicBezTo>
                    <a:cubicBezTo>
                      <a:pt x="10" y="30"/>
                      <a:pt x="10" y="31"/>
                      <a:pt x="11" y="32"/>
                    </a:cubicBezTo>
                    <a:cubicBezTo>
                      <a:pt x="11" y="31"/>
                      <a:pt x="10" y="30"/>
                      <a:pt x="10" y="29"/>
                    </a:cubicBezTo>
                    <a:cubicBezTo>
                      <a:pt x="10" y="28"/>
                      <a:pt x="10" y="27"/>
                      <a:pt x="10" y="26"/>
                    </a:cubicBezTo>
                    <a:cubicBezTo>
                      <a:pt x="10" y="24"/>
                      <a:pt x="9" y="22"/>
                      <a:pt x="9" y="21"/>
                    </a:cubicBezTo>
                    <a:cubicBezTo>
                      <a:pt x="9" y="20"/>
                      <a:pt x="9" y="19"/>
                      <a:pt x="9" y="18"/>
                    </a:cubicBezTo>
                    <a:cubicBezTo>
                      <a:pt x="9" y="18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6"/>
                      <a:pt x="10" y="16"/>
                      <a:pt x="10" y="15"/>
                    </a:cubicBezTo>
                    <a:cubicBezTo>
                      <a:pt x="10" y="15"/>
                      <a:pt x="10" y="14"/>
                      <a:pt x="10" y="13"/>
                    </a:cubicBezTo>
                    <a:cubicBezTo>
                      <a:pt x="10" y="14"/>
                      <a:pt x="11" y="14"/>
                      <a:pt x="11" y="15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4"/>
                      <a:pt x="20" y="27"/>
                      <a:pt x="21" y="29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2"/>
                      <a:pt x="24" y="33"/>
                    </a:cubicBezTo>
                    <a:cubicBezTo>
                      <a:pt x="24" y="34"/>
                      <a:pt x="25" y="35"/>
                      <a:pt x="26" y="37"/>
                    </a:cubicBezTo>
                    <a:cubicBezTo>
                      <a:pt x="26" y="38"/>
                      <a:pt x="27" y="39"/>
                      <a:pt x="27" y="41"/>
                    </a:cubicBezTo>
                    <a:cubicBezTo>
                      <a:pt x="28" y="42"/>
                      <a:pt x="28" y="44"/>
                      <a:pt x="28" y="45"/>
                    </a:cubicBezTo>
                    <a:cubicBezTo>
                      <a:pt x="28" y="42"/>
                      <a:pt x="27" y="39"/>
                      <a:pt x="26" y="36"/>
                    </a:cubicBezTo>
                    <a:cubicBezTo>
                      <a:pt x="26" y="35"/>
                      <a:pt x="25" y="34"/>
                      <a:pt x="25" y="32"/>
                    </a:cubicBezTo>
                    <a:close/>
                    <a:moveTo>
                      <a:pt x="39" y="31"/>
                    </a:moveTo>
                    <a:cubicBezTo>
                      <a:pt x="39" y="31"/>
                      <a:pt x="39" y="31"/>
                      <a:pt x="39" y="31"/>
                    </a:cubicBezTo>
                    <a:cubicBezTo>
                      <a:pt x="39" y="32"/>
                      <a:pt x="39" y="32"/>
                      <a:pt x="39" y="32"/>
                    </a:cubicBezTo>
                    <a:cubicBezTo>
                      <a:pt x="39" y="32"/>
                      <a:pt x="39" y="31"/>
                      <a:pt x="39" y="3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98" name="Freeform 2463"/>
              <p:cNvSpPr/>
              <p:nvPr/>
            </p:nvSpPr>
            <p:spPr>
              <a:xfrm>
                <a:off x="8685194" y="1516067"/>
                <a:ext cx="225426" cy="120651"/>
              </a:xfrm>
              <a:custGeom>
                <a:avLst/>
                <a:gdLst>
                  <a:gd name="txL" fmla="*/ 0 w 60"/>
                  <a:gd name="txT" fmla="*/ 0 h 32"/>
                  <a:gd name="txR" fmla="*/ 60 w 60"/>
                  <a:gd name="txB" fmla="*/ 32 h 32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60" h="32">
                    <a:moveTo>
                      <a:pt x="60" y="0"/>
                    </a:moveTo>
                    <a:cubicBezTo>
                      <a:pt x="49" y="4"/>
                      <a:pt x="37" y="5"/>
                      <a:pt x="27" y="11"/>
                    </a:cubicBezTo>
                    <a:cubicBezTo>
                      <a:pt x="21" y="14"/>
                      <a:pt x="17" y="18"/>
                      <a:pt x="13" y="22"/>
                    </a:cubicBezTo>
                    <a:cubicBezTo>
                      <a:pt x="9" y="26"/>
                      <a:pt x="5" y="30"/>
                      <a:pt x="0" y="32"/>
                    </a:cubicBezTo>
                    <a:cubicBezTo>
                      <a:pt x="3" y="25"/>
                      <a:pt x="6" y="18"/>
                      <a:pt x="10" y="11"/>
                    </a:cubicBezTo>
                    <a:cubicBezTo>
                      <a:pt x="16" y="6"/>
                      <a:pt x="27" y="4"/>
                      <a:pt x="31" y="3"/>
                    </a:cubicBezTo>
                    <a:cubicBezTo>
                      <a:pt x="41" y="1"/>
                      <a:pt x="50" y="1"/>
                      <a:pt x="6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1099" name="Picture 2465"/>
              <p:cNvPicPr>
                <a:picLocks noChangeAspect="1"/>
              </p:cNvPicPr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8945545" y="1443042"/>
                <a:ext cx="157163" cy="2809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1100" name="Freeform 2466"/>
              <p:cNvSpPr/>
              <p:nvPr/>
            </p:nvSpPr>
            <p:spPr>
              <a:xfrm>
                <a:off x="8786794" y="1509717"/>
                <a:ext cx="176214" cy="225427"/>
              </a:xfrm>
              <a:custGeom>
                <a:avLst/>
                <a:gdLst>
                  <a:gd name="txL" fmla="*/ 0 w 47"/>
                  <a:gd name="txT" fmla="*/ 0 h 60"/>
                  <a:gd name="txR" fmla="*/ 47 w 47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60">
                    <a:moveTo>
                      <a:pt x="33" y="31"/>
                    </a:moveTo>
                    <a:cubicBezTo>
                      <a:pt x="35" y="25"/>
                      <a:pt x="37" y="15"/>
                      <a:pt x="39" y="10"/>
                    </a:cubicBezTo>
                    <a:cubicBezTo>
                      <a:pt x="41" y="6"/>
                      <a:pt x="47" y="0"/>
                      <a:pt x="47" y="0"/>
                    </a:cubicBezTo>
                    <a:cubicBezTo>
                      <a:pt x="44" y="5"/>
                      <a:pt x="42" y="12"/>
                      <a:pt x="42" y="20"/>
                    </a:cubicBezTo>
                    <a:cubicBezTo>
                      <a:pt x="41" y="27"/>
                      <a:pt x="41" y="35"/>
                      <a:pt x="40" y="43"/>
                    </a:cubicBezTo>
                    <a:cubicBezTo>
                      <a:pt x="39" y="50"/>
                      <a:pt x="33" y="55"/>
                      <a:pt x="27" y="59"/>
                    </a:cubicBezTo>
                    <a:cubicBezTo>
                      <a:pt x="26" y="59"/>
                      <a:pt x="25" y="60"/>
                      <a:pt x="24" y="60"/>
                    </a:cubicBezTo>
                    <a:cubicBezTo>
                      <a:pt x="16" y="60"/>
                      <a:pt x="8" y="58"/>
                      <a:pt x="0" y="56"/>
                    </a:cubicBezTo>
                    <a:cubicBezTo>
                      <a:pt x="3" y="55"/>
                      <a:pt x="7" y="55"/>
                      <a:pt x="11" y="54"/>
                    </a:cubicBezTo>
                    <a:cubicBezTo>
                      <a:pt x="25" y="48"/>
                      <a:pt x="32" y="38"/>
                      <a:pt x="33" y="3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01" name="Freeform 2467"/>
              <p:cNvSpPr/>
              <p:nvPr/>
            </p:nvSpPr>
            <p:spPr>
              <a:xfrm>
                <a:off x="8682019" y="1438279"/>
                <a:ext cx="379415" cy="247652"/>
              </a:xfrm>
              <a:custGeom>
                <a:avLst/>
                <a:gdLst>
                  <a:gd name="txL" fmla="*/ 0 w 101"/>
                  <a:gd name="txT" fmla="*/ 0 h 66"/>
                  <a:gd name="txR" fmla="*/ 101 w 101"/>
                  <a:gd name="txB" fmla="*/ 66 h 6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1" h="66">
                    <a:moveTo>
                      <a:pt x="55" y="60"/>
                    </a:moveTo>
                    <a:cubicBezTo>
                      <a:pt x="56" y="58"/>
                      <a:pt x="58" y="56"/>
                      <a:pt x="59" y="53"/>
                    </a:cubicBezTo>
                    <a:cubicBezTo>
                      <a:pt x="61" y="49"/>
                      <a:pt x="62" y="44"/>
                      <a:pt x="63" y="39"/>
                    </a:cubicBezTo>
                    <a:cubicBezTo>
                      <a:pt x="64" y="37"/>
                      <a:pt x="64" y="34"/>
                      <a:pt x="65" y="32"/>
                    </a:cubicBezTo>
                    <a:cubicBezTo>
                      <a:pt x="65" y="30"/>
                      <a:pt x="66" y="29"/>
                      <a:pt x="66" y="28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7" y="26"/>
                      <a:pt x="67" y="25"/>
                      <a:pt x="67" y="25"/>
                    </a:cubicBezTo>
                    <a:cubicBezTo>
                      <a:pt x="67" y="24"/>
                      <a:pt x="67" y="24"/>
                      <a:pt x="67" y="24"/>
                    </a:cubicBezTo>
                    <a:cubicBezTo>
                      <a:pt x="67" y="23"/>
                      <a:pt x="68" y="22"/>
                      <a:pt x="68" y="20"/>
                    </a:cubicBezTo>
                    <a:cubicBezTo>
                      <a:pt x="67" y="22"/>
                      <a:pt x="66" y="23"/>
                      <a:pt x="64" y="25"/>
                    </a:cubicBezTo>
                    <a:cubicBezTo>
                      <a:pt x="63" y="26"/>
                      <a:pt x="63" y="27"/>
                      <a:pt x="62" y="28"/>
                    </a:cubicBezTo>
                    <a:cubicBezTo>
                      <a:pt x="61" y="29"/>
                      <a:pt x="60" y="30"/>
                      <a:pt x="59" y="31"/>
                    </a:cubicBezTo>
                    <a:cubicBezTo>
                      <a:pt x="58" y="33"/>
                      <a:pt x="56" y="35"/>
                      <a:pt x="54" y="37"/>
                    </a:cubicBezTo>
                    <a:cubicBezTo>
                      <a:pt x="53" y="38"/>
                      <a:pt x="51" y="40"/>
                      <a:pt x="50" y="41"/>
                    </a:cubicBezTo>
                    <a:cubicBezTo>
                      <a:pt x="48" y="43"/>
                      <a:pt x="47" y="45"/>
                      <a:pt x="46" y="47"/>
                    </a:cubicBezTo>
                    <a:cubicBezTo>
                      <a:pt x="45" y="48"/>
                      <a:pt x="44" y="49"/>
                      <a:pt x="43" y="50"/>
                    </a:cubicBezTo>
                    <a:cubicBezTo>
                      <a:pt x="42" y="52"/>
                      <a:pt x="41" y="53"/>
                      <a:pt x="40" y="54"/>
                    </a:cubicBezTo>
                    <a:cubicBezTo>
                      <a:pt x="38" y="56"/>
                      <a:pt x="36" y="58"/>
                      <a:pt x="33" y="60"/>
                    </a:cubicBezTo>
                    <a:cubicBezTo>
                      <a:pt x="32" y="61"/>
                      <a:pt x="31" y="61"/>
                      <a:pt x="30" y="62"/>
                    </a:cubicBezTo>
                    <a:cubicBezTo>
                      <a:pt x="28" y="62"/>
                      <a:pt x="27" y="63"/>
                      <a:pt x="25" y="63"/>
                    </a:cubicBezTo>
                    <a:cubicBezTo>
                      <a:pt x="28" y="62"/>
                      <a:pt x="31" y="61"/>
                      <a:pt x="33" y="59"/>
                    </a:cubicBezTo>
                    <a:cubicBezTo>
                      <a:pt x="35" y="57"/>
                      <a:pt x="37" y="55"/>
                      <a:pt x="39" y="53"/>
                    </a:cubicBezTo>
                    <a:cubicBezTo>
                      <a:pt x="40" y="52"/>
                      <a:pt x="41" y="51"/>
                      <a:pt x="42" y="50"/>
                    </a:cubicBezTo>
                    <a:cubicBezTo>
                      <a:pt x="43" y="48"/>
                      <a:pt x="43" y="47"/>
                      <a:pt x="44" y="46"/>
                    </a:cubicBezTo>
                    <a:cubicBezTo>
                      <a:pt x="45" y="45"/>
                      <a:pt x="45" y="45"/>
                      <a:pt x="46" y="44"/>
                    </a:cubicBezTo>
                    <a:cubicBezTo>
                      <a:pt x="40" y="48"/>
                      <a:pt x="35" y="52"/>
                      <a:pt x="29" y="55"/>
                    </a:cubicBezTo>
                    <a:cubicBezTo>
                      <a:pt x="24" y="57"/>
                      <a:pt x="20" y="59"/>
                      <a:pt x="15" y="61"/>
                    </a:cubicBezTo>
                    <a:cubicBezTo>
                      <a:pt x="12" y="61"/>
                      <a:pt x="10" y="62"/>
                      <a:pt x="7" y="62"/>
                    </a:cubicBezTo>
                    <a:cubicBezTo>
                      <a:pt x="5" y="63"/>
                      <a:pt x="2" y="63"/>
                      <a:pt x="0" y="63"/>
                    </a:cubicBezTo>
                    <a:cubicBezTo>
                      <a:pt x="1" y="63"/>
                      <a:pt x="2" y="63"/>
                      <a:pt x="3" y="62"/>
                    </a:cubicBezTo>
                    <a:cubicBezTo>
                      <a:pt x="5" y="62"/>
                      <a:pt x="6" y="61"/>
                      <a:pt x="7" y="61"/>
                    </a:cubicBezTo>
                    <a:cubicBezTo>
                      <a:pt x="9" y="60"/>
                      <a:pt x="12" y="59"/>
                      <a:pt x="14" y="58"/>
                    </a:cubicBezTo>
                    <a:cubicBezTo>
                      <a:pt x="19" y="56"/>
                      <a:pt x="23" y="55"/>
                      <a:pt x="28" y="52"/>
                    </a:cubicBezTo>
                    <a:cubicBezTo>
                      <a:pt x="37" y="48"/>
                      <a:pt x="45" y="42"/>
                      <a:pt x="52" y="35"/>
                    </a:cubicBezTo>
                    <a:cubicBezTo>
                      <a:pt x="54" y="33"/>
                      <a:pt x="56" y="31"/>
                      <a:pt x="57" y="29"/>
                    </a:cubicBezTo>
                    <a:cubicBezTo>
                      <a:pt x="58" y="28"/>
                      <a:pt x="59" y="27"/>
                      <a:pt x="60" y="26"/>
                    </a:cubicBezTo>
                    <a:cubicBezTo>
                      <a:pt x="61" y="25"/>
                      <a:pt x="61" y="24"/>
                      <a:pt x="62" y="23"/>
                    </a:cubicBezTo>
                    <a:cubicBezTo>
                      <a:pt x="62" y="23"/>
                      <a:pt x="62" y="23"/>
                      <a:pt x="62" y="23"/>
                    </a:cubicBezTo>
                    <a:cubicBezTo>
                      <a:pt x="62" y="23"/>
                      <a:pt x="62" y="23"/>
                      <a:pt x="62" y="23"/>
                    </a:cubicBezTo>
                    <a:cubicBezTo>
                      <a:pt x="61" y="24"/>
                      <a:pt x="59" y="24"/>
                      <a:pt x="58" y="25"/>
                    </a:cubicBezTo>
                    <a:cubicBezTo>
                      <a:pt x="57" y="25"/>
                      <a:pt x="55" y="25"/>
                      <a:pt x="54" y="26"/>
                    </a:cubicBezTo>
                    <a:cubicBezTo>
                      <a:pt x="48" y="27"/>
                      <a:pt x="43" y="27"/>
                      <a:pt x="37" y="29"/>
                    </a:cubicBezTo>
                    <a:cubicBezTo>
                      <a:pt x="36" y="29"/>
                      <a:pt x="35" y="29"/>
                      <a:pt x="33" y="30"/>
                    </a:cubicBezTo>
                    <a:cubicBezTo>
                      <a:pt x="32" y="30"/>
                      <a:pt x="31" y="31"/>
                      <a:pt x="30" y="32"/>
                    </a:cubicBezTo>
                    <a:cubicBezTo>
                      <a:pt x="27" y="33"/>
                      <a:pt x="25" y="35"/>
                      <a:pt x="23" y="36"/>
                    </a:cubicBezTo>
                    <a:cubicBezTo>
                      <a:pt x="20" y="38"/>
                      <a:pt x="18" y="40"/>
                      <a:pt x="16" y="41"/>
                    </a:cubicBezTo>
                    <a:cubicBezTo>
                      <a:pt x="14" y="43"/>
                      <a:pt x="12" y="45"/>
                      <a:pt x="10" y="47"/>
                    </a:cubicBezTo>
                    <a:cubicBezTo>
                      <a:pt x="12" y="45"/>
                      <a:pt x="14" y="43"/>
                      <a:pt x="16" y="41"/>
                    </a:cubicBezTo>
                    <a:cubicBezTo>
                      <a:pt x="18" y="39"/>
                      <a:pt x="20" y="37"/>
                      <a:pt x="22" y="36"/>
                    </a:cubicBezTo>
                    <a:cubicBezTo>
                      <a:pt x="24" y="34"/>
                      <a:pt x="27" y="32"/>
                      <a:pt x="29" y="31"/>
                    </a:cubicBezTo>
                    <a:cubicBezTo>
                      <a:pt x="30" y="30"/>
                      <a:pt x="32" y="29"/>
                      <a:pt x="33" y="29"/>
                    </a:cubicBezTo>
                    <a:cubicBezTo>
                      <a:pt x="34" y="28"/>
                      <a:pt x="36" y="28"/>
                      <a:pt x="37" y="27"/>
                    </a:cubicBezTo>
                    <a:cubicBezTo>
                      <a:pt x="42" y="26"/>
                      <a:pt x="48" y="25"/>
                      <a:pt x="53" y="24"/>
                    </a:cubicBezTo>
                    <a:cubicBezTo>
                      <a:pt x="56" y="23"/>
                      <a:pt x="59" y="23"/>
                      <a:pt x="61" y="22"/>
                    </a:cubicBezTo>
                    <a:cubicBezTo>
                      <a:pt x="63" y="21"/>
                      <a:pt x="64" y="20"/>
                      <a:pt x="65" y="20"/>
                    </a:cubicBezTo>
                    <a:cubicBezTo>
                      <a:pt x="65" y="19"/>
                      <a:pt x="66" y="19"/>
                      <a:pt x="66" y="19"/>
                    </a:cubicBezTo>
                    <a:cubicBezTo>
                      <a:pt x="69" y="16"/>
                      <a:pt x="71" y="14"/>
                      <a:pt x="73" y="12"/>
                    </a:cubicBezTo>
                    <a:cubicBezTo>
                      <a:pt x="75" y="11"/>
                      <a:pt x="77" y="10"/>
                      <a:pt x="79" y="8"/>
                    </a:cubicBezTo>
                    <a:cubicBezTo>
                      <a:pt x="79" y="8"/>
                      <a:pt x="78" y="8"/>
                      <a:pt x="78" y="8"/>
                    </a:cubicBezTo>
                    <a:cubicBezTo>
                      <a:pt x="77" y="8"/>
                      <a:pt x="76" y="8"/>
                      <a:pt x="75" y="7"/>
                    </a:cubicBezTo>
                    <a:cubicBezTo>
                      <a:pt x="74" y="7"/>
                      <a:pt x="72" y="6"/>
                      <a:pt x="71" y="6"/>
                    </a:cubicBezTo>
                    <a:cubicBezTo>
                      <a:pt x="69" y="6"/>
                      <a:pt x="67" y="5"/>
                      <a:pt x="65" y="5"/>
                    </a:cubicBezTo>
                    <a:cubicBezTo>
                      <a:pt x="62" y="5"/>
                      <a:pt x="60" y="5"/>
                      <a:pt x="58" y="5"/>
                    </a:cubicBezTo>
                    <a:cubicBezTo>
                      <a:pt x="53" y="5"/>
                      <a:pt x="49" y="6"/>
                      <a:pt x="44" y="7"/>
                    </a:cubicBezTo>
                    <a:cubicBezTo>
                      <a:pt x="42" y="7"/>
                      <a:pt x="40" y="8"/>
                      <a:pt x="38" y="9"/>
                    </a:cubicBezTo>
                    <a:cubicBezTo>
                      <a:pt x="36" y="10"/>
                      <a:pt x="34" y="11"/>
                      <a:pt x="31" y="11"/>
                    </a:cubicBezTo>
                    <a:cubicBezTo>
                      <a:pt x="34" y="10"/>
                      <a:pt x="36" y="9"/>
                      <a:pt x="38" y="9"/>
                    </a:cubicBezTo>
                    <a:cubicBezTo>
                      <a:pt x="40" y="8"/>
                      <a:pt x="42" y="7"/>
                      <a:pt x="44" y="6"/>
                    </a:cubicBezTo>
                    <a:cubicBezTo>
                      <a:pt x="49" y="5"/>
                      <a:pt x="53" y="4"/>
                      <a:pt x="58" y="4"/>
                    </a:cubicBezTo>
                    <a:cubicBezTo>
                      <a:pt x="60" y="3"/>
                      <a:pt x="63" y="3"/>
                      <a:pt x="65" y="4"/>
                    </a:cubicBezTo>
                    <a:cubicBezTo>
                      <a:pt x="67" y="4"/>
                      <a:pt x="69" y="4"/>
                      <a:pt x="72" y="5"/>
                    </a:cubicBezTo>
                    <a:cubicBezTo>
                      <a:pt x="72" y="5"/>
                      <a:pt x="73" y="5"/>
                      <a:pt x="74" y="5"/>
                    </a:cubicBezTo>
                    <a:cubicBezTo>
                      <a:pt x="74" y="5"/>
                      <a:pt x="75" y="5"/>
                      <a:pt x="75" y="6"/>
                    </a:cubicBezTo>
                    <a:cubicBezTo>
                      <a:pt x="76" y="6"/>
                      <a:pt x="77" y="6"/>
                      <a:pt x="78" y="6"/>
                    </a:cubicBezTo>
                    <a:cubicBezTo>
                      <a:pt x="80" y="7"/>
                      <a:pt x="81" y="7"/>
                      <a:pt x="82" y="7"/>
                    </a:cubicBezTo>
                    <a:cubicBezTo>
                      <a:pt x="83" y="6"/>
                      <a:pt x="85" y="5"/>
                      <a:pt x="86" y="4"/>
                    </a:cubicBezTo>
                    <a:cubicBezTo>
                      <a:pt x="88" y="3"/>
                      <a:pt x="90" y="3"/>
                      <a:pt x="91" y="2"/>
                    </a:cubicBezTo>
                    <a:cubicBezTo>
                      <a:pt x="92" y="2"/>
                      <a:pt x="92" y="2"/>
                      <a:pt x="92" y="2"/>
                    </a:cubicBezTo>
                    <a:cubicBezTo>
                      <a:pt x="92" y="2"/>
                      <a:pt x="92" y="2"/>
                      <a:pt x="92" y="2"/>
                    </a:cubicBezTo>
                    <a:cubicBezTo>
                      <a:pt x="93" y="2"/>
                      <a:pt x="93" y="2"/>
                      <a:pt x="94" y="1"/>
                    </a:cubicBezTo>
                    <a:cubicBezTo>
                      <a:pt x="96" y="1"/>
                      <a:pt x="99" y="0"/>
                      <a:pt x="101" y="0"/>
                    </a:cubicBezTo>
                    <a:cubicBezTo>
                      <a:pt x="100" y="0"/>
                      <a:pt x="99" y="1"/>
                      <a:pt x="98" y="1"/>
                    </a:cubicBezTo>
                    <a:cubicBezTo>
                      <a:pt x="97" y="2"/>
                      <a:pt x="95" y="2"/>
                      <a:pt x="94" y="3"/>
                    </a:cubicBezTo>
                    <a:cubicBezTo>
                      <a:pt x="93" y="4"/>
                      <a:pt x="91" y="5"/>
                      <a:pt x="89" y="6"/>
                    </a:cubicBezTo>
                    <a:cubicBezTo>
                      <a:pt x="89" y="6"/>
                      <a:pt x="89" y="6"/>
                      <a:pt x="89" y="6"/>
                    </a:cubicBezTo>
                    <a:cubicBezTo>
                      <a:pt x="88" y="6"/>
                      <a:pt x="88" y="7"/>
                      <a:pt x="88" y="7"/>
                    </a:cubicBezTo>
                    <a:cubicBezTo>
                      <a:pt x="87" y="7"/>
                      <a:pt x="87" y="8"/>
                      <a:pt x="87" y="8"/>
                    </a:cubicBezTo>
                    <a:cubicBezTo>
                      <a:pt x="86" y="9"/>
                      <a:pt x="86" y="9"/>
                      <a:pt x="85" y="10"/>
                    </a:cubicBezTo>
                    <a:cubicBezTo>
                      <a:pt x="85" y="11"/>
                      <a:pt x="84" y="11"/>
                      <a:pt x="83" y="12"/>
                    </a:cubicBezTo>
                    <a:cubicBezTo>
                      <a:pt x="81" y="16"/>
                      <a:pt x="79" y="20"/>
                      <a:pt x="77" y="25"/>
                    </a:cubicBezTo>
                    <a:cubicBezTo>
                      <a:pt x="77" y="26"/>
                      <a:pt x="77" y="27"/>
                      <a:pt x="76" y="28"/>
                    </a:cubicBezTo>
                    <a:cubicBezTo>
                      <a:pt x="76" y="29"/>
                      <a:pt x="76" y="30"/>
                      <a:pt x="75" y="31"/>
                    </a:cubicBezTo>
                    <a:cubicBezTo>
                      <a:pt x="75" y="33"/>
                      <a:pt x="75" y="36"/>
                      <a:pt x="75" y="38"/>
                    </a:cubicBezTo>
                    <a:cubicBezTo>
                      <a:pt x="76" y="42"/>
                      <a:pt x="77" y="47"/>
                      <a:pt x="78" y="51"/>
                    </a:cubicBezTo>
                    <a:cubicBezTo>
                      <a:pt x="78" y="49"/>
                      <a:pt x="77" y="47"/>
                      <a:pt x="76" y="45"/>
                    </a:cubicBezTo>
                    <a:cubicBezTo>
                      <a:pt x="76" y="43"/>
                      <a:pt x="75" y="40"/>
                      <a:pt x="75" y="38"/>
                    </a:cubicBezTo>
                    <a:cubicBezTo>
                      <a:pt x="74" y="36"/>
                      <a:pt x="74" y="33"/>
                      <a:pt x="74" y="31"/>
                    </a:cubicBezTo>
                    <a:cubicBezTo>
                      <a:pt x="75" y="30"/>
                      <a:pt x="75" y="29"/>
                      <a:pt x="75" y="27"/>
                    </a:cubicBezTo>
                    <a:cubicBezTo>
                      <a:pt x="75" y="26"/>
                      <a:pt x="76" y="25"/>
                      <a:pt x="76" y="24"/>
                    </a:cubicBezTo>
                    <a:cubicBezTo>
                      <a:pt x="77" y="22"/>
                      <a:pt x="78" y="20"/>
                      <a:pt x="79" y="18"/>
                    </a:cubicBezTo>
                    <a:cubicBezTo>
                      <a:pt x="80" y="16"/>
                      <a:pt x="81" y="13"/>
                      <a:pt x="82" y="11"/>
                    </a:cubicBezTo>
                    <a:cubicBezTo>
                      <a:pt x="83" y="10"/>
                      <a:pt x="83" y="10"/>
                      <a:pt x="84" y="9"/>
                    </a:cubicBezTo>
                    <a:cubicBezTo>
                      <a:pt x="84" y="9"/>
                      <a:pt x="84" y="8"/>
                      <a:pt x="84" y="8"/>
                    </a:cubicBezTo>
                    <a:cubicBezTo>
                      <a:pt x="81" y="10"/>
                      <a:pt x="78" y="12"/>
                      <a:pt x="75" y="15"/>
                    </a:cubicBezTo>
                    <a:cubicBezTo>
                      <a:pt x="74" y="15"/>
                      <a:pt x="74" y="16"/>
                      <a:pt x="73" y="16"/>
                    </a:cubicBezTo>
                    <a:cubicBezTo>
                      <a:pt x="73" y="17"/>
                      <a:pt x="72" y="17"/>
                      <a:pt x="72" y="18"/>
                    </a:cubicBezTo>
                    <a:cubicBezTo>
                      <a:pt x="70" y="20"/>
                      <a:pt x="69" y="22"/>
                      <a:pt x="69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8" y="26"/>
                      <a:pt x="68" y="26"/>
                      <a:pt x="68" y="27"/>
                    </a:cubicBezTo>
                    <a:cubicBezTo>
                      <a:pt x="68" y="28"/>
                      <a:pt x="68" y="28"/>
                      <a:pt x="68" y="28"/>
                    </a:cubicBezTo>
                    <a:cubicBezTo>
                      <a:pt x="67" y="30"/>
                      <a:pt x="67" y="31"/>
                      <a:pt x="67" y="32"/>
                    </a:cubicBezTo>
                    <a:cubicBezTo>
                      <a:pt x="66" y="35"/>
                      <a:pt x="66" y="37"/>
                      <a:pt x="65" y="39"/>
                    </a:cubicBezTo>
                    <a:cubicBezTo>
                      <a:pt x="64" y="44"/>
                      <a:pt x="62" y="49"/>
                      <a:pt x="60" y="54"/>
                    </a:cubicBezTo>
                    <a:cubicBezTo>
                      <a:pt x="59" y="56"/>
                      <a:pt x="58" y="59"/>
                      <a:pt x="56" y="61"/>
                    </a:cubicBezTo>
                    <a:cubicBezTo>
                      <a:pt x="55" y="63"/>
                      <a:pt x="53" y="64"/>
                      <a:pt x="50" y="66"/>
                    </a:cubicBezTo>
                    <a:cubicBezTo>
                      <a:pt x="52" y="64"/>
                      <a:pt x="54" y="62"/>
                      <a:pt x="55" y="6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02" name="Freeform 2468"/>
              <p:cNvSpPr/>
              <p:nvPr/>
            </p:nvSpPr>
            <p:spPr>
              <a:xfrm>
                <a:off x="9286860" y="1730381"/>
                <a:ext cx="44450" cy="158751"/>
              </a:xfrm>
              <a:custGeom>
                <a:avLst/>
                <a:gdLst>
                  <a:gd name="txL" fmla="*/ 0 w 12"/>
                  <a:gd name="txT" fmla="*/ 0 h 42"/>
                  <a:gd name="txR" fmla="*/ 12 w 12"/>
                  <a:gd name="txB" fmla="*/ 42 h 42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2" h="42">
                    <a:moveTo>
                      <a:pt x="6" y="0"/>
                    </a:moveTo>
                    <a:cubicBezTo>
                      <a:pt x="6" y="7"/>
                      <a:pt x="4" y="15"/>
                      <a:pt x="5" y="22"/>
                    </a:cubicBezTo>
                    <a:cubicBezTo>
                      <a:pt x="6" y="25"/>
                      <a:pt x="7" y="29"/>
                      <a:pt x="9" y="32"/>
                    </a:cubicBezTo>
                    <a:cubicBezTo>
                      <a:pt x="10" y="35"/>
                      <a:pt x="12" y="38"/>
                      <a:pt x="12" y="42"/>
                    </a:cubicBezTo>
                    <a:cubicBezTo>
                      <a:pt x="8" y="38"/>
                      <a:pt x="5" y="35"/>
                      <a:pt x="2" y="31"/>
                    </a:cubicBezTo>
                    <a:cubicBezTo>
                      <a:pt x="0" y="27"/>
                      <a:pt x="1" y="20"/>
                      <a:pt x="2" y="17"/>
                    </a:cubicBezTo>
                    <a:cubicBezTo>
                      <a:pt x="2" y="11"/>
                      <a:pt x="5" y="6"/>
                      <a:pt x="6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03" name="Freeform 2471"/>
              <p:cNvSpPr/>
              <p:nvPr/>
            </p:nvSpPr>
            <p:spPr>
              <a:xfrm>
                <a:off x="9312260" y="1700218"/>
                <a:ext cx="112713" cy="147639"/>
              </a:xfrm>
              <a:custGeom>
                <a:avLst/>
                <a:gdLst>
                  <a:gd name="txL" fmla="*/ 0 w 30"/>
                  <a:gd name="txT" fmla="*/ 0 h 39"/>
                  <a:gd name="txR" fmla="*/ 30 w 30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39">
                    <a:moveTo>
                      <a:pt x="15" y="14"/>
                    </a:moveTo>
                    <a:cubicBezTo>
                      <a:pt x="12" y="12"/>
                      <a:pt x="7" y="9"/>
                      <a:pt x="5" y="7"/>
                    </a:cubicBezTo>
                    <a:cubicBezTo>
                      <a:pt x="3" y="5"/>
                      <a:pt x="0" y="0"/>
                      <a:pt x="0" y="0"/>
                    </a:cubicBezTo>
                    <a:cubicBezTo>
                      <a:pt x="3" y="3"/>
                      <a:pt x="7" y="5"/>
                      <a:pt x="11" y="7"/>
                    </a:cubicBezTo>
                    <a:cubicBezTo>
                      <a:pt x="15" y="9"/>
                      <a:pt x="19" y="11"/>
                      <a:pt x="23" y="13"/>
                    </a:cubicBezTo>
                    <a:cubicBezTo>
                      <a:pt x="27" y="15"/>
                      <a:pt x="29" y="20"/>
                      <a:pt x="30" y="24"/>
                    </a:cubicBezTo>
                    <a:cubicBezTo>
                      <a:pt x="30" y="25"/>
                      <a:pt x="30" y="25"/>
                      <a:pt x="30" y="26"/>
                    </a:cubicBezTo>
                    <a:cubicBezTo>
                      <a:pt x="28" y="31"/>
                      <a:pt x="25" y="35"/>
                      <a:pt x="23" y="39"/>
                    </a:cubicBezTo>
                    <a:cubicBezTo>
                      <a:pt x="23" y="37"/>
                      <a:pt x="24" y="34"/>
                      <a:pt x="24" y="32"/>
                    </a:cubicBezTo>
                    <a:cubicBezTo>
                      <a:pt x="23" y="23"/>
                      <a:pt x="19" y="17"/>
                      <a:pt x="15" y="1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04" name="Freeform 2472"/>
              <p:cNvSpPr/>
              <p:nvPr/>
            </p:nvSpPr>
            <p:spPr>
              <a:xfrm>
                <a:off x="9263047" y="1628780"/>
                <a:ext cx="131763" cy="271464"/>
              </a:xfrm>
              <a:custGeom>
                <a:avLst/>
                <a:gdLst>
                  <a:gd name="txL" fmla="*/ 0 w 35"/>
                  <a:gd name="txT" fmla="*/ 0 h 72"/>
                  <a:gd name="txR" fmla="*/ 35 w 35"/>
                  <a:gd name="txB" fmla="*/ 72 h 7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72">
                    <a:moveTo>
                      <a:pt x="33" y="39"/>
                    </a:moveTo>
                    <a:cubicBezTo>
                      <a:pt x="32" y="38"/>
                      <a:pt x="31" y="37"/>
                      <a:pt x="30" y="36"/>
                    </a:cubicBezTo>
                    <a:cubicBezTo>
                      <a:pt x="28" y="33"/>
                      <a:pt x="25" y="32"/>
                      <a:pt x="23" y="30"/>
                    </a:cubicBezTo>
                    <a:cubicBezTo>
                      <a:pt x="21" y="29"/>
                      <a:pt x="20" y="28"/>
                      <a:pt x="19" y="27"/>
                    </a:cubicBezTo>
                    <a:cubicBezTo>
                      <a:pt x="18" y="27"/>
                      <a:pt x="18" y="26"/>
                      <a:pt x="17" y="26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4" y="24"/>
                      <a:pt x="14" y="24"/>
                      <a:pt x="13" y="23"/>
                    </a:cubicBezTo>
                    <a:cubicBezTo>
                      <a:pt x="14" y="24"/>
                      <a:pt x="14" y="25"/>
                      <a:pt x="15" y="26"/>
                    </a:cubicBezTo>
                    <a:cubicBezTo>
                      <a:pt x="15" y="27"/>
                      <a:pt x="16" y="28"/>
                      <a:pt x="16" y="28"/>
                    </a:cubicBezTo>
                    <a:cubicBezTo>
                      <a:pt x="16" y="29"/>
                      <a:pt x="17" y="30"/>
                      <a:pt x="17" y="30"/>
                    </a:cubicBezTo>
                    <a:cubicBezTo>
                      <a:pt x="18" y="32"/>
                      <a:pt x="19" y="33"/>
                      <a:pt x="19" y="35"/>
                    </a:cubicBezTo>
                    <a:cubicBezTo>
                      <a:pt x="20" y="36"/>
                      <a:pt x="20" y="37"/>
                      <a:pt x="21" y="38"/>
                    </a:cubicBezTo>
                    <a:cubicBezTo>
                      <a:pt x="22" y="39"/>
                      <a:pt x="23" y="40"/>
                      <a:pt x="24" y="42"/>
                    </a:cubicBezTo>
                    <a:cubicBezTo>
                      <a:pt x="24" y="42"/>
                      <a:pt x="24" y="43"/>
                      <a:pt x="25" y="44"/>
                    </a:cubicBezTo>
                    <a:cubicBezTo>
                      <a:pt x="25" y="45"/>
                      <a:pt x="26" y="46"/>
                      <a:pt x="26" y="46"/>
                    </a:cubicBezTo>
                    <a:cubicBezTo>
                      <a:pt x="27" y="48"/>
                      <a:pt x="28" y="50"/>
                      <a:pt x="28" y="51"/>
                    </a:cubicBezTo>
                    <a:cubicBezTo>
                      <a:pt x="28" y="52"/>
                      <a:pt x="29" y="53"/>
                      <a:pt x="29" y="54"/>
                    </a:cubicBezTo>
                    <a:cubicBezTo>
                      <a:pt x="29" y="55"/>
                      <a:pt x="29" y="56"/>
                      <a:pt x="28" y="57"/>
                    </a:cubicBezTo>
                    <a:cubicBezTo>
                      <a:pt x="29" y="55"/>
                      <a:pt x="28" y="53"/>
                      <a:pt x="28" y="52"/>
                    </a:cubicBezTo>
                    <a:cubicBezTo>
                      <a:pt x="27" y="50"/>
                      <a:pt x="26" y="48"/>
                      <a:pt x="25" y="47"/>
                    </a:cubicBezTo>
                    <a:cubicBezTo>
                      <a:pt x="25" y="46"/>
                      <a:pt x="25" y="45"/>
                      <a:pt x="24" y="44"/>
                    </a:cubicBezTo>
                    <a:cubicBezTo>
                      <a:pt x="24" y="44"/>
                      <a:pt x="23" y="43"/>
                      <a:pt x="23" y="42"/>
                    </a:cubicBezTo>
                    <a:cubicBezTo>
                      <a:pt x="22" y="42"/>
                      <a:pt x="22" y="42"/>
                      <a:pt x="22" y="41"/>
                    </a:cubicBezTo>
                    <a:cubicBezTo>
                      <a:pt x="23" y="45"/>
                      <a:pt x="24" y="49"/>
                      <a:pt x="24" y="53"/>
                    </a:cubicBezTo>
                    <a:cubicBezTo>
                      <a:pt x="25" y="56"/>
                      <a:pt x="25" y="59"/>
                      <a:pt x="25" y="62"/>
                    </a:cubicBezTo>
                    <a:cubicBezTo>
                      <a:pt x="25" y="64"/>
                      <a:pt x="25" y="65"/>
                      <a:pt x="24" y="67"/>
                    </a:cubicBezTo>
                    <a:cubicBezTo>
                      <a:pt x="24" y="68"/>
                      <a:pt x="24" y="70"/>
                      <a:pt x="23" y="72"/>
                    </a:cubicBezTo>
                    <a:cubicBezTo>
                      <a:pt x="23" y="71"/>
                      <a:pt x="23" y="70"/>
                      <a:pt x="23" y="69"/>
                    </a:cubicBezTo>
                    <a:cubicBezTo>
                      <a:pt x="23" y="68"/>
                      <a:pt x="23" y="68"/>
                      <a:pt x="23" y="67"/>
                    </a:cubicBezTo>
                    <a:cubicBezTo>
                      <a:pt x="23" y="65"/>
                      <a:pt x="23" y="64"/>
                      <a:pt x="23" y="62"/>
                    </a:cubicBezTo>
                    <a:cubicBezTo>
                      <a:pt x="23" y="59"/>
                      <a:pt x="23" y="56"/>
                      <a:pt x="23" y="53"/>
                    </a:cubicBezTo>
                    <a:cubicBezTo>
                      <a:pt x="22" y="47"/>
                      <a:pt x="20" y="41"/>
                      <a:pt x="18" y="35"/>
                    </a:cubicBezTo>
                    <a:cubicBezTo>
                      <a:pt x="17" y="34"/>
                      <a:pt x="17" y="32"/>
                      <a:pt x="16" y="31"/>
                    </a:cubicBezTo>
                    <a:cubicBezTo>
                      <a:pt x="16" y="30"/>
                      <a:pt x="15" y="30"/>
                      <a:pt x="15" y="29"/>
                    </a:cubicBezTo>
                    <a:cubicBezTo>
                      <a:pt x="14" y="29"/>
                      <a:pt x="14" y="28"/>
                      <a:pt x="13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3" y="28"/>
                      <a:pt x="13" y="29"/>
                      <a:pt x="13" y="30"/>
                    </a:cubicBezTo>
                    <a:cubicBezTo>
                      <a:pt x="13" y="31"/>
                      <a:pt x="13" y="32"/>
                      <a:pt x="13" y="32"/>
                    </a:cubicBezTo>
                    <a:cubicBezTo>
                      <a:pt x="13" y="36"/>
                      <a:pt x="12" y="39"/>
                      <a:pt x="11" y="43"/>
                    </a:cubicBezTo>
                    <a:cubicBezTo>
                      <a:pt x="11" y="43"/>
                      <a:pt x="11" y="44"/>
                      <a:pt x="11" y="45"/>
                    </a:cubicBezTo>
                    <a:cubicBezTo>
                      <a:pt x="11" y="46"/>
                      <a:pt x="11" y="47"/>
                      <a:pt x="12" y="48"/>
                    </a:cubicBezTo>
                    <a:cubicBezTo>
                      <a:pt x="12" y="49"/>
                      <a:pt x="12" y="51"/>
                      <a:pt x="13" y="53"/>
                    </a:cubicBezTo>
                    <a:cubicBezTo>
                      <a:pt x="13" y="54"/>
                      <a:pt x="14" y="56"/>
                      <a:pt x="14" y="58"/>
                    </a:cubicBezTo>
                    <a:cubicBezTo>
                      <a:pt x="15" y="59"/>
                      <a:pt x="15" y="61"/>
                      <a:pt x="16" y="62"/>
                    </a:cubicBezTo>
                    <a:cubicBezTo>
                      <a:pt x="15" y="61"/>
                      <a:pt x="15" y="59"/>
                      <a:pt x="14" y="58"/>
                    </a:cubicBezTo>
                    <a:cubicBezTo>
                      <a:pt x="13" y="56"/>
                      <a:pt x="13" y="54"/>
                      <a:pt x="12" y="53"/>
                    </a:cubicBezTo>
                    <a:cubicBezTo>
                      <a:pt x="12" y="51"/>
                      <a:pt x="11" y="49"/>
                      <a:pt x="11" y="48"/>
                    </a:cubicBezTo>
                    <a:cubicBezTo>
                      <a:pt x="11" y="47"/>
                      <a:pt x="11" y="46"/>
                      <a:pt x="11" y="45"/>
                    </a:cubicBezTo>
                    <a:cubicBezTo>
                      <a:pt x="10" y="44"/>
                      <a:pt x="10" y="43"/>
                      <a:pt x="10" y="43"/>
                    </a:cubicBezTo>
                    <a:cubicBezTo>
                      <a:pt x="11" y="39"/>
                      <a:pt x="12" y="36"/>
                      <a:pt x="12" y="32"/>
                    </a:cubicBezTo>
                    <a:cubicBezTo>
                      <a:pt x="12" y="31"/>
                      <a:pt x="12" y="29"/>
                      <a:pt x="12" y="27"/>
                    </a:cubicBezTo>
                    <a:cubicBezTo>
                      <a:pt x="12" y="26"/>
                      <a:pt x="12" y="26"/>
                      <a:pt x="12" y="25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1" y="22"/>
                      <a:pt x="10" y="20"/>
                      <a:pt x="10" y="18"/>
                    </a:cubicBezTo>
                    <a:cubicBezTo>
                      <a:pt x="9" y="17"/>
                      <a:pt x="9" y="16"/>
                      <a:pt x="8" y="14"/>
                    </a:cubicBezTo>
                    <a:cubicBezTo>
                      <a:pt x="8" y="14"/>
                      <a:pt x="8" y="15"/>
                      <a:pt x="8" y="15"/>
                    </a:cubicBezTo>
                    <a:cubicBezTo>
                      <a:pt x="8" y="15"/>
                      <a:pt x="7" y="16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5" y="19"/>
                      <a:pt x="4" y="21"/>
                      <a:pt x="4" y="22"/>
                    </a:cubicBezTo>
                    <a:cubicBezTo>
                      <a:pt x="3" y="23"/>
                      <a:pt x="3" y="24"/>
                      <a:pt x="2" y="26"/>
                    </a:cubicBezTo>
                    <a:cubicBezTo>
                      <a:pt x="1" y="28"/>
                      <a:pt x="1" y="31"/>
                      <a:pt x="1" y="34"/>
                    </a:cubicBezTo>
                    <a:cubicBezTo>
                      <a:pt x="0" y="35"/>
                      <a:pt x="0" y="37"/>
                      <a:pt x="0" y="38"/>
                    </a:cubicBezTo>
                    <a:cubicBezTo>
                      <a:pt x="0" y="39"/>
                      <a:pt x="0" y="41"/>
                      <a:pt x="0" y="42"/>
                    </a:cubicBezTo>
                    <a:cubicBezTo>
                      <a:pt x="0" y="41"/>
                      <a:pt x="0" y="39"/>
                      <a:pt x="0" y="38"/>
                    </a:cubicBezTo>
                    <a:cubicBezTo>
                      <a:pt x="0" y="37"/>
                      <a:pt x="0" y="35"/>
                      <a:pt x="0" y="34"/>
                    </a:cubicBezTo>
                    <a:cubicBezTo>
                      <a:pt x="0" y="31"/>
                      <a:pt x="1" y="28"/>
                      <a:pt x="1" y="25"/>
                    </a:cubicBezTo>
                    <a:cubicBezTo>
                      <a:pt x="2" y="24"/>
                      <a:pt x="2" y="23"/>
                      <a:pt x="3" y="21"/>
                    </a:cubicBezTo>
                    <a:cubicBezTo>
                      <a:pt x="3" y="20"/>
                      <a:pt x="4" y="19"/>
                      <a:pt x="5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5"/>
                      <a:pt x="7" y="15"/>
                      <a:pt x="7" y="14"/>
                    </a:cubicBezTo>
                    <a:cubicBezTo>
                      <a:pt x="8" y="14"/>
                      <a:pt x="8" y="13"/>
                      <a:pt x="8" y="12"/>
                    </a:cubicBezTo>
                    <a:cubicBezTo>
                      <a:pt x="8" y="11"/>
                      <a:pt x="8" y="10"/>
                      <a:pt x="8" y="9"/>
                    </a:cubicBezTo>
                    <a:cubicBezTo>
                      <a:pt x="8" y="8"/>
                      <a:pt x="8" y="7"/>
                      <a:pt x="8" y="6"/>
                    </a:cubicBezTo>
                    <a:cubicBezTo>
                      <a:pt x="8" y="6"/>
                      <a:pt x="8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4"/>
                    </a:cubicBezTo>
                    <a:cubicBezTo>
                      <a:pt x="8" y="3"/>
                      <a:pt x="8" y="1"/>
                      <a:pt x="8" y="0"/>
                    </a:cubicBezTo>
                    <a:cubicBezTo>
                      <a:pt x="8" y="1"/>
                      <a:pt x="8" y="1"/>
                      <a:pt x="8" y="2"/>
                    </a:cubicBezTo>
                    <a:cubicBezTo>
                      <a:pt x="8" y="3"/>
                      <a:pt x="8" y="4"/>
                      <a:pt x="9" y="4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9"/>
                      <a:pt x="9" y="9"/>
                      <a:pt x="10" y="9"/>
                    </a:cubicBezTo>
                    <a:cubicBezTo>
                      <a:pt x="10" y="9"/>
                      <a:pt x="10" y="10"/>
                      <a:pt x="10" y="10"/>
                    </a:cubicBezTo>
                    <a:cubicBezTo>
                      <a:pt x="10" y="10"/>
                      <a:pt x="10" y="11"/>
                      <a:pt x="11" y="11"/>
                    </a:cubicBezTo>
                    <a:cubicBezTo>
                      <a:pt x="11" y="12"/>
                      <a:pt x="11" y="12"/>
                      <a:pt x="12" y="13"/>
                    </a:cubicBezTo>
                    <a:cubicBezTo>
                      <a:pt x="13" y="15"/>
                      <a:pt x="15" y="17"/>
                      <a:pt x="17" y="19"/>
                    </a:cubicBezTo>
                    <a:cubicBezTo>
                      <a:pt x="18" y="19"/>
                      <a:pt x="18" y="20"/>
                      <a:pt x="19" y="20"/>
                    </a:cubicBezTo>
                    <a:cubicBezTo>
                      <a:pt x="19" y="20"/>
                      <a:pt x="20" y="21"/>
                      <a:pt x="21" y="21"/>
                    </a:cubicBezTo>
                    <a:cubicBezTo>
                      <a:pt x="22" y="22"/>
                      <a:pt x="23" y="22"/>
                      <a:pt x="24" y="23"/>
                    </a:cubicBezTo>
                    <a:cubicBezTo>
                      <a:pt x="27" y="23"/>
                      <a:pt x="30" y="23"/>
                      <a:pt x="33" y="24"/>
                    </a:cubicBezTo>
                    <a:cubicBezTo>
                      <a:pt x="31" y="24"/>
                      <a:pt x="30" y="24"/>
                      <a:pt x="29" y="24"/>
                    </a:cubicBezTo>
                    <a:cubicBezTo>
                      <a:pt x="27" y="24"/>
                      <a:pt x="26" y="23"/>
                      <a:pt x="24" y="23"/>
                    </a:cubicBezTo>
                    <a:cubicBezTo>
                      <a:pt x="23" y="23"/>
                      <a:pt x="22" y="22"/>
                      <a:pt x="20" y="22"/>
                    </a:cubicBezTo>
                    <a:cubicBezTo>
                      <a:pt x="20" y="21"/>
                      <a:pt x="19" y="21"/>
                      <a:pt x="19" y="21"/>
                    </a:cubicBezTo>
                    <a:cubicBezTo>
                      <a:pt x="18" y="20"/>
                      <a:pt x="17" y="20"/>
                      <a:pt x="17" y="19"/>
                    </a:cubicBezTo>
                    <a:cubicBezTo>
                      <a:pt x="16" y="18"/>
                      <a:pt x="15" y="17"/>
                      <a:pt x="14" y="16"/>
                    </a:cubicBezTo>
                    <a:cubicBezTo>
                      <a:pt x="13" y="15"/>
                      <a:pt x="12" y="14"/>
                      <a:pt x="11" y="13"/>
                    </a:cubicBezTo>
                    <a:cubicBezTo>
                      <a:pt x="10" y="13"/>
                      <a:pt x="10" y="12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4"/>
                      <a:pt x="10" y="16"/>
                      <a:pt x="11" y="18"/>
                    </a:cubicBezTo>
                    <a:cubicBezTo>
                      <a:pt x="11" y="18"/>
                      <a:pt x="11" y="19"/>
                      <a:pt x="12" y="19"/>
                    </a:cubicBezTo>
                    <a:cubicBezTo>
                      <a:pt x="12" y="20"/>
                      <a:pt x="12" y="20"/>
                      <a:pt x="13" y="21"/>
                    </a:cubicBezTo>
                    <a:cubicBezTo>
                      <a:pt x="13" y="22"/>
                      <a:pt x="14" y="23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7" y="24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8" y="26"/>
                      <a:pt x="19" y="26"/>
                      <a:pt x="19" y="26"/>
                    </a:cubicBezTo>
                    <a:cubicBezTo>
                      <a:pt x="21" y="27"/>
                      <a:pt x="22" y="28"/>
                      <a:pt x="23" y="29"/>
                    </a:cubicBezTo>
                    <a:cubicBezTo>
                      <a:pt x="26" y="31"/>
                      <a:pt x="28" y="33"/>
                      <a:pt x="31" y="35"/>
                    </a:cubicBezTo>
                    <a:cubicBezTo>
                      <a:pt x="32" y="36"/>
                      <a:pt x="33" y="37"/>
                      <a:pt x="34" y="38"/>
                    </a:cubicBezTo>
                    <a:cubicBezTo>
                      <a:pt x="34" y="40"/>
                      <a:pt x="35" y="41"/>
                      <a:pt x="35" y="43"/>
                    </a:cubicBezTo>
                    <a:cubicBezTo>
                      <a:pt x="34" y="41"/>
                      <a:pt x="34" y="40"/>
                      <a:pt x="33" y="3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05" name="Freeform 2473"/>
              <p:cNvSpPr/>
              <p:nvPr/>
            </p:nvSpPr>
            <p:spPr>
              <a:xfrm>
                <a:off x="8921733" y="2287598"/>
                <a:ext cx="63500" cy="160339"/>
              </a:xfrm>
              <a:custGeom>
                <a:avLst/>
                <a:gdLst>
                  <a:gd name="txL" fmla="*/ 0 w 17"/>
                  <a:gd name="txT" fmla="*/ 0 h 43"/>
                  <a:gd name="txR" fmla="*/ 17 w 17"/>
                  <a:gd name="txB" fmla="*/ 43 h 43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7" h="43">
                    <a:moveTo>
                      <a:pt x="1" y="0"/>
                    </a:moveTo>
                    <a:cubicBezTo>
                      <a:pt x="3" y="8"/>
                      <a:pt x="3" y="16"/>
                      <a:pt x="6" y="23"/>
                    </a:cubicBezTo>
                    <a:cubicBezTo>
                      <a:pt x="7" y="27"/>
                      <a:pt x="9" y="31"/>
                      <a:pt x="12" y="34"/>
                    </a:cubicBezTo>
                    <a:cubicBezTo>
                      <a:pt x="14" y="37"/>
                      <a:pt x="16" y="40"/>
                      <a:pt x="17" y="43"/>
                    </a:cubicBezTo>
                    <a:cubicBezTo>
                      <a:pt x="13" y="40"/>
                      <a:pt x="8" y="38"/>
                      <a:pt x="4" y="35"/>
                    </a:cubicBezTo>
                    <a:cubicBezTo>
                      <a:pt x="2" y="30"/>
                      <a:pt x="1" y="23"/>
                      <a:pt x="0" y="20"/>
                    </a:cubicBezTo>
                    <a:cubicBezTo>
                      <a:pt x="0" y="13"/>
                      <a:pt x="1" y="7"/>
                      <a:pt x="1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1106" name="Picture 2475"/>
              <p:cNvPicPr>
                <a:picLocks noChangeAspect="1"/>
              </p:cNvPicPr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8880457" y="2160597"/>
                <a:ext cx="192089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1107" name="Freeform 2476"/>
              <p:cNvSpPr/>
              <p:nvPr/>
            </p:nvSpPr>
            <p:spPr>
              <a:xfrm>
                <a:off x="8926495" y="2252672"/>
                <a:ext cx="141288" cy="139701"/>
              </a:xfrm>
              <a:custGeom>
                <a:avLst/>
                <a:gdLst>
                  <a:gd name="txL" fmla="*/ 0 w 38"/>
                  <a:gd name="txT" fmla="*/ 0 h 37"/>
                  <a:gd name="txR" fmla="*/ 38 w 38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37">
                    <a:moveTo>
                      <a:pt x="19" y="12"/>
                    </a:moveTo>
                    <a:cubicBezTo>
                      <a:pt x="16" y="10"/>
                      <a:pt x="9" y="8"/>
                      <a:pt x="6" y="6"/>
                    </a:cubicBezTo>
                    <a:cubicBezTo>
                      <a:pt x="4" y="5"/>
                      <a:pt x="0" y="0"/>
                      <a:pt x="0" y="0"/>
                    </a:cubicBezTo>
                    <a:cubicBezTo>
                      <a:pt x="3" y="3"/>
                      <a:pt x="8" y="4"/>
                      <a:pt x="12" y="5"/>
                    </a:cubicBezTo>
                    <a:cubicBezTo>
                      <a:pt x="18" y="7"/>
                      <a:pt x="23" y="7"/>
                      <a:pt x="28" y="9"/>
                    </a:cubicBezTo>
                    <a:cubicBezTo>
                      <a:pt x="32" y="10"/>
                      <a:pt x="35" y="14"/>
                      <a:pt x="37" y="19"/>
                    </a:cubicBezTo>
                    <a:cubicBezTo>
                      <a:pt x="37" y="19"/>
                      <a:pt x="38" y="20"/>
                      <a:pt x="38" y="21"/>
                    </a:cubicBezTo>
                    <a:cubicBezTo>
                      <a:pt x="37" y="26"/>
                      <a:pt x="35" y="31"/>
                      <a:pt x="33" y="37"/>
                    </a:cubicBezTo>
                    <a:cubicBezTo>
                      <a:pt x="33" y="34"/>
                      <a:pt x="33" y="31"/>
                      <a:pt x="32" y="29"/>
                    </a:cubicBezTo>
                    <a:cubicBezTo>
                      <a:pt x="30" y="19"/>
                      <a:pt x="23" y="14"/>
                      <a:pt x="19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08" name="Freeform 2477"/>
              <p:cNvSpPr/>
              <p:nvPr/>
            </p:nvSpPr>
            <p:spPr>
              <a:xfrm>
                <a:off x="9628174" y="2155834"/>
                <a:ext cx="142876" cy="236539"/>
              </a:xfrm>
              <a:custGeom>
                <a:avLst/>
                <a:gdLst>
                  <a:gd name="txL" fmla="*/ 0 w 38"/>
                  <a:gd name="txT" fmla="*/ 0 h 63"/>
                  <a:gd name="txR" fmla="*/ 38 w 38"/>
                  <a:gd name="txB" fmla="*/ 63 h 63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38" h="63">
                    <a:moveTo>
                      <a:pt x="0" y="30"/>
                    </a:moveTo>
                    <a:cubicBezTo>
                      <a:pt x="0" y="38"/>
                      <a:pt x="5" y="44"/>
                      <a:pt x="10" y="49"/>
                    </a:cubicBezTo>
                    <a:cubicBezTo>
                      <a:pt x="14" y="52"/>
                      <a:pt x="21" y="55"/>
                      <a:pt x="23" y="59"/>
                    </a:cubicBezTo>
                    <a:cubicBezTo>
                      <a:pt x="25" y="61"/>
                      <a:pt x="26" y="62"/>
                      <a:pt x="27" y="63"/>
                    </a:cubicBezTo>
                    <a:cubicBezTo>
                      <a:pt x="25" y="59"/>
                      <a:pt x="31" y="50"/>
                      <a:pt x="33" y="47"/>
                    </a:cubicBezTo>
                    <a:cubicBezTo>
                      <a:pt x="35" y="43"/>
                      <a:pt x="36" y="39"/>
                      <a:pt x="37" y="36"/>
                    </a:cubicBezTo>
                    <a:cubicBezTo>
                      <a:pt x="38" y="32"/>
                      <a:pt x="38" y="29"/>
                      <a:pt x="37" y="26"/>
                    </a:cubicBezTo>
                    <a:cubicBezTo>
                      <a:pt x="36" y="22"/>
                      <a:pt x="33" y="18"/>
                      <a:pt x="30" y="16"/>
                    </a:cubicBezTo>
                    <a:cubicBezTo>
                      <a:pt x="27" y="13"/>
                      <a:pt x="23" y="10"/>
                      <a:pt x="19" y="10"/>
                    </a:cubicBezTo>
                    <a:cubicBezTo>
                      <a:pt x="19" y="6"/>
                      <a:pt x="21" y="3"/>
                      <a:pt x="24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1" y="2"/>
                      <a:pt x="19" y="6"/>
                      <a:pt x="18" y="10"/>
                    </a:cubicBezTo>
                    <a:cubicBezTo>
                      <a:pt x="17" y="10"/>
                      <a:pt x="16" y="10"/>
                      <a:pt x="15" y="10"/>
                    </a:cubicBezTo>
                    <a:cubicBezTo>
                      <a:pt x="10" y="10"/>
                      <a:pt x="6" y="13"/>
                      <a:pt x="4" y="17"/>
                    </a:cubicBezTo>
                    <a:cubicBezTo>
                      <a:pt x="1" y="21"/>
                      <a:pt x="0" y="26"/>
                      <a:pt x="0" y="30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09" name="Freeform 2478"/>
              <p:cNvSpPr/>
              <p:nvPr/>
            </p:nvSpPr>
            <p:spPr>
              <a:xfrm>
                <a:off x="8877282" y="2162184"/>
                <a:ext cx="149226" cy="282577"/>
              </a:xfrm>
              <a:custGeom>
                <a:avLst/>
                <a:gdLst>
                  <a:gd name="txL" fmla="*/ 0 w 40"/>
                  <a:gd name="txT" fmla="*/ 0 h 75"/>
                  <a:gd name="txR" fmla="*/ 40 w 40"/>
                  <a:gd name="txB" fmla="*/ 75 h 7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75">
                    <a:moveTo>
                      <a:pt x="37" y="38"/>
                    </a:moveTo>
                    <a:cubicBezTo>
                      <a:pt x="36" y="37"/>
                      <a:pt x="34" y="36"/>
                      <a:pt x="33" y="35"/>
                    </a:cubicBezTo>
                    <a:cubicBezTo>
                      <a:pt x="30" y="33"/>
                      <a:pt x="27" y="32"/>
                      <a:pt x="24" y="30"/>
                    </a:cubicBezTo>
                    <a:cubicBezTo>
                      <a:pt x="23" y="30"/>
                      <a:pt x="21" y="29"/>
                      <a:pt x="20" y="28"/>
                    </a:cubicBezTo>
                    <a:cubicBezTo>
                      <a:pt x="19" y="28"/>
                      <a:pt x="18" y="28"/>
                      <a:pt x="17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6"/>
                      <a:pt x="16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4" y="26"/>
                      <a:pt x="13" y="25"/>
                      <a:pt x="13" y="25"/>
                    </a:cubicBezTo>
                    <a:cubicBezTo>
                      <a:pt x="13" y="26"/>
                      <a:pt x="14" y="27"/>
                      <a:pt x="15" y="28"/>
                    </a:cubicBezTo>
                    <a:cubicBezTo>
                      <a:pt x="16" y="29"/>
                      <a:pt x="16" y="29"/>
                      <a:pt x="17" y="30"/>
                    </a:cubicBezTo>
                    <a:cubicBezTo>
                      <a:pt x="17" y="31"/>
                      <a:pt x="18" y="31"/>
                      <a:pt x="19" y="32"/>
                    </a:cubicBezTo>
                    <a:cubicBezTo>
                      <a:pt x="20" y="33"/>
                      <a:pt x="21" y="35"/>
                      <a:pt x="22" y="36"/>
                    </a:cubicBezTo>
                    <a:cubicBezTo>
                      <a:pt x="22" y="37"/>
                      <a:pt x="23" y="38"/>
                      <a:pt x="24" y="40"/>
                    </a:cubicBezTo>
                    <a:cubicBezTo>
                      <a:pt x="25" y="41"/>
                      <a:pt x="26" y="42"/>
                      <a:pt x="27" y="43"/>
                    </a:cubicBezTo>
                    <a:cubicBezTo>
                      <a:pt x="28" y="44"/>
                      <a:pt x="29" y="44"/>
                      <a:pt x="29" y="45"/>
                    </a:cubicBezTo>
                    <a:cubicBezTo>
                      <a:pt x="30" y="46"/>
                      <a:pt x="30" y="47"/>
                      <a:pt x="31" y="48"/>
                    </a:cubicBezTo>
                    <a:cubicBezTo>
                      <a:pt x="32" y="49"/>
                      <a:pt x="33" y="51"/>
                      <a:pt x="34" y="53"/>
                    </a:cubicBezTo>
                    <a:cubicBezTo>
                      <a:pt x="35" y="54"/>
                      <a:pt x="35" y="54"/>
                      <a:pt x="35" y="55"/>
                    </a:cubicBezTo>
                    <a:cubicBezTo>
                      <a:pt x="35" y="56"/>
                      <a:pt x="35" y="57"/>
                      <a:pt x="35" y="58"/>
                    </a:cubicBezTo>
                    <a:cubicBezTo>
                      <a:pt x="35" y="56"/>
                      <a:pt x="35" y="55"/>
                      <a:pt x="34" y="53"/>
                    </a:cubicBezTo>
                    <a:cubicBezTo>
                      <a:pt x="33" y="51"/>
                      <a:pt x="32" y="50"/>
                      <a:pt x="30" y="48"/>
                    </a:cubicBezTo>
                    <a:cubicBezTo>
                      <a:pt x="30" y="47"/>
                      <a:pt x="29" y="47"/>
                      <a:pt x="29" y="46"/>
                    </a:cubicBezTo>
                    <a:cubicBezTo>
                      <a:pt x="28" y="45"/>
                      <a:pt x="27" y="44"/>
                      <a:pt x="27" y="44"/>
                    </a:cubicBezTo>
                    <a:cubicBezTo>
                      <a:pt x="26" y="43"/>
                      <a:pt x="26" y="43"/>
                      <a:pt x="26" y="43"/>
                    </a:cubicBezTo>
                    <a:cubicBezTo>
                      <a:pt x="27" y="47"/>
                      <a:pt x="29" y="51"/>
                      <a:pt x="30" y="55"/>
                    </a:cubicBezTo>
                    <a:cubicBezTo>
                      <a:pt x="31" y="58"/>
                      <a:pt x="32" y="62"/>
                      <a:pt x="33" y="65"/>
                    </a:cubicBezTo>
                    <a:cubicBezTo>
                      <a:pt x="33" y="67"/>
                      <a:pt x="33" y="68"/>
                      <a:pt x="33" y="70"/>
                    </a:cubicBezTo>
                    <a:cubicBezTo>
                      <a:pt x="33" y="72"/>
                      <a:pt x="33" y="74"/>
                      <a:pt x="32" y="75"/>
                    </a:cubicBezTo>
                    <a:cubicBezTo>
                      <a:pt x="32" y="75"/>
                      <a:pt x="32" y="74"/>
                      <a:pt x="32" y="73"/>
                    </a:cubicBezTo>
                    <a:cubicBezTo>
                      <a:pt x="32" y="72"/>
                      <a:pt x="32" y="71"/>
                      <a:pt x="32" y="70"/>
                    </a:cubicBezTo>
                    <a:cubicBezTo>
                      <a:pt x="31" y="69"/>
                      <a:pt x="31" y="67"/>
                      <a:pt x="31" y="65"/>
                    </a:cubicBezTo>
                    <a:cubicBezTo>
                      <a:pt x="30" y="62"/>
                      <a:pt x="30" y="59"/>
                      <a:pt x="29" y="55"/>
                    </a:cubicBezTo>
                    <a:cubicBezTo>
                      <a:pt x="27" y="49"/>
                      <a:pt x="24" y="43"/>
                      <a:pt x="20" y="37"/>
                    </a:cubicBezTo>
                    <a:cubicBezTo>
                      <a:pt x="19" y="36"/>
                      <a:pt x="18" y="34"/>
                      <a:pt x="17" y="33"/>
                    </a:cubicBezTo>
                    <a:cubicBezTo>
                      <a:pt x="17" y="32"/>
                      <a:pt x="16" y="32"/>
                      <a:pt x="16" y="31"/>
                    </a:cubicBezTo>
                    <a:cubicBezTo>
                      <a:pt x="15" y="30"/>
                      <a:pt x="14" y="30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30"/>
                      <a:pt x="14" y="31"/>
                      <a:pt x="14" y="32"/>
                    </a:cubicBezTo>
                    <a:cubicBezTo>
                      <a:pt x="14" y="33"/>
                      <a:pt x="14" y="34"/>
                      <a:pt x="14" y="35"/>
                    </a:cubicBezTo>
                    <a:cubicBezTo>
                      <a:pt x="14" y="39"/>
                      <a:pt x="14" y="43"/>
                      <a:pt x="14" y="46"/>
                    </a:cubicBezTo>
                    <a:cubicBezTo>
                      <a:pt x="14" y="47"/>
                      <a:pt x="14" y="48"/>
                      <a:pt x="15" y="49"/>
                    </a:cubicBezTo>
                    <a:cubicBezTo>
                      <a:pt x="15" y="50"/>
                      <a:pt x="15" y="51"/>
                      <a:pt x="16" y="52"/>
                    </a:cubicBezTo>
                    <a:cubicBezTo>
                      <a:pt x="16" y="53"/>
                      <a:pt x="17" y="55"/>
                      <a:pt x="18" y="57"/>
                    </a:cubicBezTo>
                    <a:cubicBezTo>
                      <a:pt x="18" y="59"/>
                      <a:pt x="19" y="60"/>
                      <a:pt x="20" y="62"/>
                    </a:cubicBezTo>
                    <a:cubicBezTo>
                      <a:pt x="21" y="63"/>
                      <a:pt x="22" y="65"/>
                      <a:pt x="23" y="67"/>
                    </a:cubicBezTo>
                    <a:cubicBezTo>
                      <a:pt x="22" y="65"/>
                      <a:pt x="21" y="64"/>
                      <a:pt x="20" y="62"/>
                    </a:cubicBezTo>
                    <a:cubicBezTo>
                      <a:pt x="19" y="60"/>
                      <a:pt x="18" y="59"/>
                      <a:pt x="17" y="57"/>
                    </a:cubicBezTo>
                    <a:cubicBezTo>
                      <a:pt x="16" y="55"/>
                      <a:pt x="16" y="54"/>
                      <a:pt x="15" y="52"/>
                    </a:cubicBezTo>
                    <a:cubicBezTo>
                      <a:pt x="15" y="51"/>
                      <a:pt x="14" y="50"/>
                      <a:pt x="14" y="49"/>
                    </a:cubicBezTo>
                    <a:cubicBezTo>
                      <a:pt x="14" y="48"/>
                      <a:pt x="14" y="47"/>
                      <a:pt x="13" y="46"/>
                    </a:cubicBezTo>
                    <a:cubicBezTo>
                      <a:pt x="13" y="42"/>
                      <a:pt x="13" y="39"/>
                      <a:pt x="13" y="35"/>
                    </a:cubicBezTo>
                    <a:cubicBezTo>
                      <a:pt x="13" y="33"/>
                      <a:pt x="13" y="31"/>
                      <a:pt x="13" y="29"/>
                    </a:cubicBezTo>
                    <a:cubicBezTo>
                      <a:pt x="12" y="29"/>
                      <a:pt x="12" y="28"/>
                      <a:pt x="12" y="27"/>
                    </a:cubicBezTo>
                    <a:cubicBezTo>
                      <a:pt x="12" y="26"/>
                      <a:pt x="11" y="26"/>
                      <a:pt x="11" y="26"/>
                    </a:cubicBezTo>
                    <a:cubicBezTo>
                      <a:pt x="10" y="24"/>
                      <a:pt x="9" y="22"/>
                      <a:pt x="8" y="20"/>
                    </a:cubicBezTo>
                    <a:cubicBezTo>
                      <a:pt x="7" y="19"/>
                      <a:pt x="7" y="17"/>
                      <a:pt x="6" y="16"/>
                    </a:cubicBezTo>
                    <a:cubicBezTo>
                      <a:pt x="6" y="16"/>
                      <a:pt x="6" y="16"/>
                      <a:pt x="6" y="17"/>
                    </a:cubicBezTo>
                    <a:cubicBezTo>
                      <a:pt x="6" y="17"/>
                      <a:pt x="5" y="18"/>
                      <a:pt x="5" y="19"/>
                    </a:cubicBezTo>
                    <a:cubicBezTo>
                      <a:pt x="4" y="20"/>
                      <a:pt x="4" y="20"/>
                      <a:pt x="4" y="21"/>
                    </a:cubicBezTo>
                    <a:cubicBezTo>
                      <a:pt x="3" y="22"/>
                      <a:pt x="3" y="24"/>
                      <a:pt x="2" y="25"/>
                    </a:cubicBezTo>
                    <a:cubicBezTo>
                      <a:pt x="2" y="27"/>
                      <a:pt x="2" y="28"/>
                      <a:pt x="1" y="30"/>
                    </a:cubicBezTo>
                    <a:cubicBezTo>
                      <a:pt x="1" y="33"/>
                      <a:pt x="1" y="36"/>
                      <a:pt x="1" y="39"/>
                    </a:cubicBezTo>
                    <a:cubicBezTo>
                      <a:pt x="1" y="40"/>
                      <a:pt x="1" y="42"/>
                      <a:pt x="2" y="43"/>
                    </a:cubicBezTo>
                    <a:cubicBezTo>
                      <a:pt x="2" y="45"/>
                      <a:pt x="2" y="46"/>
                      <a:pt x="2" y="48"/>
                    </a:cubicBezTo>
                    <a:cubicBezTo>
                      <a:pt x="2" y="46"/>
                      <a:pt x="2" y="45"/>
                      <a:pt x="1" y="43"/>
                    </a:cubicBezTo>
                    <a:cubicBezTo>
                      <a:pt x="1" y="42"/>
                      <a:pt x="1" y="40"/>
                      <a:pt x="1" y="39"/>
                    </a:cubicBezTo>
                    <a:cubicBezTo>
                      <a:pt x="0" y="36"/>
                      <a:pt x="0" y="33"/>
                      <a:pt x="0" y="29"/>
                    </a:cubicBezTo>
                    <a:cubicBezTo>
                      <a:pt x="1" y="28"/>
                      <a:pt x="1" y="26"/>
                      <a:pt x="1" y="25"/>
                    </a:cubicBezTo>
                    <a:cubicBezTo>
                      <a:pt x="2" y="23"/>
                      <a:pt x="2" y="22"/>
                      <a:pt x="3" y="20"/>
                    </a:cubicBezTo>
                    <a:cubicBezTo>
                      <a:pt x="3" y="20"/>
                      <a:pt x="3" y="20"/>
                      <a:pt x="3" y="19"/>
                    </a:cubicBezTo>
                    <a:cubicBezTo>
                      <a:pt x="3" y="19"/>
                      <a:pt x="4" y="19"/>
                      <a:pt x="4" y="18"/>
                    </a:cubicBezTo>
                    <a:cubicBezTo>
                      <a:pt x="4" y="18"/>
                      <a:pt x="4" y="17"/>
                      <a:pt x="5" y="16"/>
                    </a:cubicBezTo>
                    <a:cubicBezTo>
                      <a:pt x="5" y="16"/>
                      <a:pt x="5" y="15"/>
                      <a:pt x="5" y="14"/>
                    </a:cubicBezTo>
                    <a:cubicBezTo>
                      <a:pt x="5" y="13"/>
                      <a:pt x="5" y="12"/>
                      <a:pt x="4" y="11"/>
                    </a:cubicBezTo>
                    <a:cubicBezTo>
                      <a:pt x="4" y="10"/>
                      <a:pt x="4" y="8"/>
                      <a:pt x="4" y="7"/>
                    </a:cubicBezTo>
                    <a:cubicBezTo>
                      <a:pt x="4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4"/>
                      <a:pt x="3" y="2"/>
                      <a:pt x="3" y="0"/>
                    </a:cubicBezTo>
                    <a:cubicBezTo>
                      <a:pt x="3" y="1"/>
                      <a:pt x="3" y="2"/>
                      <a:pt x="4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5" y="7"/>
                      <a:pt x="5" y="8"/>
                      <a:pt x="5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7" y="11"/>
                      <a:pt x="7" y="11"/>
                    </a:cubicBezTo>
                    <a:cubicBezTo>
                      <a:pt x="7" y="12"/>
                      <a:pt x="7" y="12"/>
                      <a:pt x="8" y="12"/>
                    </a:cubicBezTo>
                    <a:cubicBezTo>
                      <a:pt x="8" y="13"/>
                      <a:pt x="9" y="13"/>
                      <a:pt x="9" y="14"/>
                    </a:cubicBezTo>
                    <a:cubicBezTo>
                      <a:pt x="11" y="16"/>
                      <a:pt x="14" y="18"/>
                      <a:pt x="16" y="19"/>
                    </a:cubicBezTo>
                    <a:cubicBezTo>
                      <a:pt x="17" y="20"/>
                      <a:pt x="18" y="20"/>
                      <a:pt x="18" y="20"/>
                    </a:cubicBezTo>
                    <a:cubicBezTo>
                      <a:pt x="19" y="21"/>
                      <a:pt x="20" y="21"/>
                      <a:pt x="20" y="21"/>
                    </a:cubicBezTo>
                    <a:cubicBezTo>
                      <a:pt x="22" y="22"/>
                      <a:pt x="23" y="22"/>
                      <a:pt x="25" y="22"/>
                    </a:cubicBezTo>
                    <a:cubicBezTo>
                      <a:pt x="28" y="22"/>
                      <a:pt x="31" y="22"/>
                      <a:pt x="34" y="22"/>
                    </a:cubicBezTo>
                    <a:cubicBezTo>
                      <a:pt x="33" y="22"/>
                      <a:pt x="31" y="22"/>
                      <a:pt x="30" y="22"/>
                    </a:cubicBezTo>
                    <a:cubicBezTo>
                      <a:pt x="28" y="23"/>
                      <a:pt x="26" y="23"/>
                      <a:pt x="25" y="23"/>
                    </a:cubicBezTo>
                    <a:cubicBezTo>
                      <a:pt x="23" y="23"/>
                      <a:pt x="22" y="22"/>
                      <a:pt x="20" y="22"/>
                    </a:cubicBezTo>
                    <a:cubicBezTo>
                      <a:pt x="20" y="22"/>
                      <a:pt x="19" y="21"/>
                      <a:pt x="18" y="21"/>
                    </a:cubicBezTo>
                    <a:cubicBezTo>
                      <a:pt x="17" y="21"/>
                      <a:pt x="17" y="20"/>
                      <a:pt x="16" y="20"/>
                    </a:cubicBezTo>
                    <a:cubicBezTo>
                      <a:pt x="15" y="19"/>
                      <a:pt x="13" y="18"/>
                      <a:pt x="12" y="17"/>
                    </a:cubicBezTo>
                    <a:cubicBezTo>
                      <a:pt x="11" y="17"/>
                      <a:pt x="10" y="16"/>
                      <a:pt x="8" y="15"/>
                    </a:cubicBezTo>
                    <a:cubicBezTo>
                      <a:pt x="8" y="14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5"/>
                      <a:pt x="9" y="17"/>
                      <a:pt x="10" y="20"/>
                    </a:cubicBezTo>
                    <a:cubicBezTo>
                      <a:pt x="10" y="20"/>
                      <a:pt x="10" y="21"/>
                      <a:pt x="10" y="21"/>
                    </a:cubicBezTo>
                    <a:cubicBezTo>
                      <a:pt x="11" y="21"/>
                      <a:pt x="11" y="22"/>
                      <a:pt x="12" y="22"/>
                    </a:cubicBezTo>
                    <a:cubicBezTo>
                      <a:pt x="13" y="23"/>
                      <a:pt x="14" y="24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7" y="26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9" y="26"/>
                      <a:pt x="19" y="27"/>
                      <a:pt x="20" y="27"/>
                    </a:cubicBezTo>
                    <a:cubicBezTo>
                      <a:pt x="22" y="28"/>
                      <a:pt x="23" y="29"/>
                      <a:pt x="25" y="29"/>
                    </a:cubicBezTo>
                    <a:cubicBezTo>
                      <a:pt x="28" y="31"/>
                      <a:pt x="31" y="32"/>
                      <a:pt x="34" y="34"/>
                    </a:cubicBezTo>
                    <a:cubicBezTo>
                      <a:pt x="35" y="35"/>
                      <a:pt x="36" y="36"/>
                      <a:pt x="38" y="38"/>
                    </a:cubicBezTo>
                    <a:cubicBezTo>
                      <a:pt x="39" y="39"/>
                      <a:pt x="40" y="41"/>
                      <a:pt x="40" y="42"/>
                    </a:cubicBezTo>
                    <a:cubicBezTo>
                      <a:pt x="39" y="41"/>
                      <a:pt x="38" y="39"/>
                      <a:pt x="37" y="3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10" name="Freeform 2479"/>
              <p:cNvSpPr/>
              <p:nvPr/>
            </p:nvSpPr>
            <p:spPr>
              <a:xfrm>
                <a:off x="9647225" y="2474924"/>
                <a:ext cx="107951" cy="165101"/>
              </a:xfrm>
              <a:custGeom>
                <a:avLst/>
                <a:gdLst>
                  <a:gd name="txL" fmla="*/ 0 w 29"/>
                  <a:gd name="txT" fmla="*/ 0 h 44"/>
                  <a:gd name="txR" fmla="*/ 29 w 29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44">
                    <a:moveTo>
                      <a:pt x="1" y="16"/>
                    </a:moveTo>
                    <a:cubicBezTo>
                      <a:pt x="0" y="21"/>
                      <a:pt x="2" y="26"/>
                      <a:pt x="4" y="30"/>
                    </a:cubicBezTo>
                    <a:cubicBezTo>
                      <a:pt x="6" y="33"/>
                      <a:pt x="10" y="37"/>
                      <a:pt x="10" y="41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1"/>
                      <a:pt x="18" y="37"/>
                      <a:pt x="20" y="35"/>
                    </a:cubicBezTo>
                    <a:cubicBezTo>
                      <a:pt x="25" y="30"/>
                      <a:pt x="29" y="26"/>
                      <a:pt x="28" y="19"/>
                    </a:cubicBezTo>
                    <a:cubicBezTo>
                      <a:pt x="28" y="12"/>
                      <a:pt x="23" y="7"/>
                      <a:pt x="16" y="6"/>
                    </a:cubicBezTo>
                    <a:cubicBezTo>
                      <a:pt x="17" y="4"/>
                      <a:pt x="18" y="2"/>
                      <a:pt x="1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6" y="3"/>
                      <a:pt x="16" y="6"/>
                    </a:cubicBezTo>
                    <a:cubicBezTo>
                      <a:pt x="15" y="6"/>
                      <a:pt x="14" y="6"/>
                      <a:pt x="13" y="6"/>
                    </a:cubicBezTo>
                    <a:cubicBezTo>
                      <a:pt x="8" y="6"/>
                      <a:pt x="2" y="11"/>
                      <a:pt x="1" y="16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11" name="Freeform 2480"/>
              <p:cNvSpPr/>
              <p:nvPr/>
            </p:nvSpPr>
            <p:spPr>
              <a:xfrm>
                <a:off x="9369410" y="2189172"/>
                <a:ext cx="284164" cy="442916"/>
              </a:xfrm>
              <a:custGeom>
                <a:avLst/>
                <a:gdLst>
                  <a:gd name="txL" fmla="*/ 0 w 76"/>
                  <a:gd name="txT" fmla="*/ 0 h 118"/>
                  <a:gd name="txR" fmla="*/ 76 w 76"/>
                  <a:gd name="txB" fmla="*/ 118 h 1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6" h="118">
                    <a:moveTo>
                      <a:pt x="4" y="39"/>
                    </a:moveTo>
                    <a:cubicBezTo>
                      <a:pt x="0" y="50"/>
                      <a:pt x="1" y="63"/>
                      <a:pt x="5" y="76"/>
                    </a:cubicBezTo>
                    <a:cubicBezTo>
                      <a:pt x="7" y="86"/>
                      <a:pt x="14" y="99"/>
                      <a:pt x="13" y="109"/>
                    </a:cubicBezTo>
                    <a:cubicBezTo>
                      <a:pt x="14" y="112"/>
                      <a:pt x="14" y="115"/>
                      <a:pt x="15" y="118"/>
                    </a:cubicBezTo>
                    <a:cubicBezTo>
                      <a:pt x="16" y="110"/>
                      <a:pt x="34" y="104"/>
                      <a:pt x="43" y="100"/>
                    </a:cubicBezTo>
                    <a:cubicBezTo>
                      <a:pt x="50" y="95"/>
                      <a:pt x="58" y="90"/>
                      <a:pt x="64" y="83"/>
                    </a:cubicBezTo>
                    <a:cubicBezTo>
                      <a:pt x="67" y="79"/>
                      <a:pt x="70" y="75"/>
                      <a:pt x="72" y="70"/>
                    </a:cubicBezTo>
                    <a:cubicBezTo>
                      <a:pt x="74" y="65"/>
                      <a:pt x="75" y="60"/>
                      <a:pt x="75" y="56"/>
                    </a:cubicBezTo>
                    <a:cubicBezTo>
                      <a:pt x="76" y="50"/>
                      <a:pt x="74" y="46"/>
                      <a:pt x="73" y="43"/>
                    </a:cubicBezTo>
                    <a:cubicBezTo>
                      <a:pt x="71" y="39"/>
                      <a:pt x="69" y="36"/>
                      <a:pt x="67" y="33"/>
                    </a:cubicBezTo>
                    <a:cubicBezTo>
                      <a:pt x="62" y="26"/>
                      <a:pt x="55" y="20"/>
                      <a:pt x="46" y="17"/>
                    </a:cubicBezTo>
                    <a:cubicBezTo>
                      <a:pt x="49" y="11"/>
                      <a:pt x="55" y="5"/>
                      <a:pt x="61" y="2"/>
                    </a:cubicBezTo>
                    <a:cubicBezTo>
                      <a:pt x="61" y="2"/>
                      <a:pt x="61" y="1"/>
                      <a:pt x="60" y="0"/>
                    </a:cubicBezTo>
                    <a:cubicBezTo>
                      <a:pt x="58" y="1"/>
                      <a:pt x="55" y="3"/>
                      <a:pt x="52" y="6"/>
                    </a:cubicBezTo>
                    <a:cubicBezTo>
                      <a:pt x="49" y="9"/>
                      <a:pt x="47" y="13"/>
                      <a:pt x="45" y="17"/>
                    </a:cubicBezTo>
                    <a:cubicBezTo>
                      <a:pt x="43" y="16"/>
                      <a:pt x="41" y="16"/>
                      <a:pt x="38" y="15"/>
                    </a:cubicBezTo>
                    <a:cubicBezTo>
                      <a:pt x="30" y="14"/>
                      <a:pt x="21" y="19"/>
                      <a:pt x="15" y="24"/>
                    </a:cubicBezTo>
                    <a:cubicBezTo>
                      <a:pt x="12" y="27"/>
                      <a:pt x="10" y="29"/>
                      <a:pt x="8" y="32"/>
                    </a:cubicBezTo>
                    <a:cubicBezTo>
                      <a:pt x="6" y="34"/>
                      <a:pt x="5" y="36"/>
                      <a:pt x="4" y="3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12" name="Freeform 2481"/>
              <p:cNvSpPr/>
              <p:nvPr/>
            </p:nvSpPr>
            <p:spPr>
              <a:xfrm>
                <a:off x="9290035" y="2049471"/>
                <a:ext cx="123826" cy="150814"/>
              </a:xfrm>
              <a:custGeom>
                <a:avLst/>
                <a:gdLst>
                  <a:gd name="txL" fmla="*/ 0 w 33"/>
                  <a:gd name="txT" fmla="*/ 0 h 40"/>
                  <a:gd name="txR" fmla="*/ 33 w 33"/>
                  <a:gd name="txB" fmla="*/ 40 h 4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40">
                    <a:moveTo>
                      <a:pt x="5" y="7"/>
                    </a:moveTo>
                    <a:cubicBezTo>
                      <a:pt x="1" y="12"/>
                      <a:pt x="0" y="17"/>
                      <a:pt x="1" y="23"/>
                    </a:cubicBezTo>
                    <a:cubicBezTo>
                      <a:pt x="1" y="27"/>
                      <a:pt x="3" y="32"/>
                      <a:pt x="2" y="36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3" y="37"/>
                      <a:pt x="11" y="36"/>
                      <a:pt x="14" y="35"/>
                    </a:cubicBezTo>
                    <a:cubicBezTo>
                      <a:pt x="20" y="33"/>
                      <a:pt x="27" y="31"/>
                      <a:pt x="29" y="24"/>
                    </a:cubicBezTo>
                    <a:cubicBezTo>
                      <a:pt x="33" y="17"/>
                      <a:pt x="31" y="10"/>
                      <a:pt x="25" y="5"/>
                    </a:cubicBezTo>
                    <a:cubicBezTo>
                      <a:pt x="27" y="3"/>
                      <a:pt x="29" y="2"/>
                      <a:pt x="32" y="1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1"/>
                      <a:pt x="27" y="3"/>
                      <a:pt x="25" y="5"/>
                    </a:cubicBezTo>
                    <a:cubicBezTo>
                      <a:pt x="24" y="4"/>
                      <a:pt x="24" y="4"/>
                      <a:pt x="23" y="3"/>
                    </a:cubicBezTo>
                    <a:cubicBezTo>
                      <a:pt x="17" y="0"/>
                      <a:pt x="9" y="2"/>
                      <a:pt x="5" y="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13" name="Freeform 2482"/>
              <p:cNvSpPr/>
              <p:nvPr/>
            </p:nvSpPr>
            <p:spPr>
              <a:xfrm>
                <a:off x="9383698" y="2162184"/>
                <a:ext cx="79375" cy="112713"/>
              </a:xfrm>
              <a:custGeom>
                <a:avLst/>
                <a:gdLst>
                  <a:gd name="txL" fmla="*/ 0 w 21"/>
                  <a:gd name="txT" fmla="*/ 0 h 30"/>
                  <a:gd name="txR" fmla="*/ 21 w 21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30">
                    <a:moveTo>
                      <a:pt x="2" y="8"/>
                    </a:moveTo>
                    <a:cubicBezTo>
                      <a:pt x="0" y="12"/>
                      <a:pt x="1" y="16"/>
                      <a:pt x="2" y="19"/>
                    </a:cubicBezTo>
                    <a:cubicBezTo>
                      <a:pt x="3" y="22"/>
                      <a:pt x="5" y="25"/>
                      <a:pt x="5" y="28"/>
                    </a:cubicBezTo>
                    <a:cubicBezTo>
                      <a:pt x="5" y="29"/>
                      <a:pt x="6" y="29"/>
                      <a:pt x="6" y="30"/>
                    </a:cubicBezTo>
                    <a:cubicBezTo>
                      <a:pt x="6" y="28"/>
                      <a:pt x="11" y="26"/>
                      <a:pt x="13" y="24"/>
                    </a:cubicBezTo>
                    <a:cubicBezTo>
                      <a:pt x="17" y="22"/>
                      <a:pt x="20" y="20"/>
                      <a:pt x="21" y="16"/>
                    </a:cubicBezTo>
                    <a:cubicBezTo>
                      <a:pt x="21" y="14"/>
                      <a:pt x="21" y="12"/>
                      <a:pt x="20" y="9"/>
                    </a:cubicBezTo>
                    <a:cubicBezTo>
                      <a:pt x="20" y="7"/>
                      <a:pt x="18" y="5"/>
                      <a:pt x="16" y="3"/>
                    </a:cubicBezTo>
                    <a:cubicBezTo>
                      <a:pt x="18" y="2"/>
                      <a:pt x="20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0" y="0"/>
                      <a:pt x="18" y="1"/>
                      <a:pt x="16" y="3"/>
                    </a:cubicBezTo>
                    <a:cubicBezTo>
                      <a:pt x="16" y="3"/>
                      <a:pt x="15" y="2"/>
                      <a:pt x="15" y="2"/>
                    </a:cubicBezTo>
                    <a:cubicBezTo>
                      <a:pt x="13" y="1"/>
                      <a:pt x="10" y="1"/>
                      <a:pt x="8" y="2"/>
                    </a:cubicBezTo>
                    <a:cubicBezTo>
                      <a:pt x="5" y="3"/>
                      <a:pt x="3" y="5"/>
                      <a:pt x="2" y="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14" name="Freeform 2484"/>
              <p:cNvSpPr/>
              <p:nvPr/>
            </p:nvSpPr>
            <p:spPr>
              <a:xfrm>
                <a:off x="9559863" y="1441450"/>
                <a:ext cx="219075" cy="319088"/>
              </a:xfrm>
              <a:custGeom>
                <a:avLst/>
                <a:gdLst>
                  <a:gd name="txL" fmla="*/ 0 w 58"/>
                  <a:gd name="txT" fmla="*/ 0 h 85"/>
                  <a:gd name="txR" fmla="*/ 58 w 58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85">
                    <a:moveTo>
                      <a:pt x="53" y="60"/>
                    </a:moveTo>
                    <a:cubicBezTo>
                      <a:pt x="58" y="50"/>
                      <a:pt x="57" y="39"/>
                      <a:pt x="53" y="30"/>
                    </a:cubicBezTo>
                    <a:cubicBezTo>
                      <a:pt x="51" y="23"/>
                      <a:pt x="44" y="14"/>
                      <a:pt x="44" y="7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6"/>
                      <a:pt x="29" y="13"/>
                      <a:pt x="24" y="16"/>
                    </a:cubicBezTo>
                    <a:cubicBezTo>
                      <a:pt x="14" y="22"/>
                      <a:pt x="4" y="29"/>
                      <a:pt x="2" y="42"/>
                    </a:cubicBezTo>
                    <a:cubicBezTo>
                      <a:pt x="0" y="56"/>
                      <a:pt x="7" y="68"/>
                      <a:pt x="19" y="74"/>
                    </a:cubicBezTo>
                    <a:cubicBezTo>
                      <a:pt x="17" y="78"/>
                      <a:pt x="14" y="81"/>
                      <a:pt x="11" y="84"/>
                    </a:cubicBezTo>
                    <a:cubicBezTo>
                      <a:pt x="12" y="85"/>
                      <a:pt x="12" y="85"/>
                      <a:pt x="12" y="85"/>
                    </a:cubicBezTo>
                    <a:cubicBezTo>
                      <a:pt x="14" y="83"/>
                      <a:pt x="18" y="79"/>
                      <a:pt x="20" y="74"/>
                    </a:cubicBezTo>
                    <a:cubicBezTo>
                      <a:pt x="21" y="75"/>
                      <a:pt x="23" y="75"/>
                      <a:pt x="25" y="76"/>
                    </a:cubicBezTo>
                    <a:cubicBezTo>
                      <a:pt x="36" y="79"/>
                      <a:pt x="49" y="71"/>
                      <a:pt x="53" y="6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15" name="Freeform 2485"/>
              <p:cNvSpPr/>
              <p:nvPr/>
            </p:nvSpPr>
            <p:spPr>
              <a:xfrm>
                <a:off x="9713851" y="1554162"/>
                <a:ext cx="150813" cy="203200"/>
              </a:xfrm>
              <a:custGeom>
                <a:avLst/>
                <a:gdLst>
                  <a:gd name="txL" fmla="*/ 0 w 40"/>
                  <a:gd name="txT" fmla="*/ 0 h 54"/>
                  <a:gd name="txR" fmla="*/ 40 w 40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54">
                    <a:moveTo>
                      <a:pt x="36" y="41"/>
                    </a:moveTo>
                    <a:cubicBezTo>
                      <a:pt x="39" y="36"/>
                      <a:pt x="40" y="29"/>
                      <a:pt x="40" y="22"/>
                    </a:cubicBezTo>
                    <a:cubicBezTo>
                      <a:pt x="40" y="18"/>
                      <a:pt x="38" y="10"/>
                      <a:pt x="40" y="5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8" y="4"/>
                      <a:pt x="28" y="5"/>
                      <a:pt x="24" y="6"/>
                    </a:cubicBezTo>
                    <a:cubicBezTo>
                      <a:pt x="19" y="8"/>
                      <a:pt x="15" y="9"/>
                      <a:pt x="11" y="12"/>
                    </a:cubicBezTo>
                    <a:cubicBezTo>
                      <a:pt x="7" y="15"/>
                      <a:pt x="4" y="18"/>
                      <a:pt x="2" y="24"/>
                    </a:cubicBezTo>
                    <a:cubicBezTo>
                      <a:pt x="0" y="29"/>
                      <a:pt x="0" y="35"/>
                      <a:pt x="3" y="39"/>
                    </a:cubicBezTo>
                    <a:cubicBezTo>
                      <a:pt x="5" y="42"/>
                      <a:pt x="9" y="45"/>
                      <a:pt x="14" y="46"/>
                    </a:cubicBezTo>
                    <a:cubicBezTo>
                      <a:pt x="13" y="49"/>
                      <a:pt x="12" y="51"/>
                      <a:pt x="10" y="53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2" y="52"/>
                      <a:pt x="13" y="50"/>
                      <a:pt x="14" y="46"/>
                    </a:cubicBezTo>
                    <a:cubicBezTo>
                      <a:pt x="15" y="47"/>
                      <a:pt x="16" y="47"/>
                      <a:pt x="17" y="47"/>
                    </a:cubicBezTo>
                    <a:cubicBezTo>
                      <a:pt x="25" y="49"/>
                      <a:pt x="32" y="47"/>
                      <a:pt x="36" y="4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16" name="Freeform 2486"/>
              <p:cNvSpPr/>
              <p:nvPr/>
            </p:nvSpPr>
            <p:spPr>
              <a:xfrm>
                <a:off x="10021826" y="1501775"/>
                <a:ext cx="158750" cy="180975"/>
              </a:xfrm>
              <a:custGeom>
                <a:avLst/>
                <a:gdLst>
                  <a:gd name="txL" fmla="*/ 0 w 42"/>
                  <a:gd name="txT" fmla="*/ 0 h 48"/>
                  <a:gd name="txR" fmla="*/ 42 w 42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48">
                    <a:moveTo>
                      <a:pt x="34" y="39"/>
                    </a:moveTo>
                    <a:cubicBezTo>
                      <a:pt x="39" y="34"/>
                      <a:pt x="40" y="28"/>
                      <a:pt x="41" y="21"/>
                    </a:cubicBezTo>
                    <a:cubicBezTo>
                      <a:pt x="41" y="16"/>
                      <a:pt x="39" y="9"/>
                      <a:pt x="41" y="4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0" y="3"/>
                      <a:pt x="30" y="4"/>
                      <a:pt x="26" y="5"/>
                    </a:cubicBezTo>
                    <a:cubicBezTo>
                      <a:pt x="17" y="6"/>
                      <a:pt x="9" y="10"/>
                      <a:pt x="5" y="18"/>
                    </a:cubicBezTo>
                    <a:cubicBezTo>
                      <a:pt x="0" y="27"/>
                      <a:pt x="3" y="36"/>
                      <a:pt x="11" y="41"/>
                    </a:cubicBezTo>
                    <a:cubicBezTo>
                      <a:pt x="9" y="44"/>
                      <a:pt x="7" y="45"/>
                      <a:pt x="4" y="47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7" y="47"/>
                      <a:pt x="9" y="45"/>
                      <a:pt x="11" y="42"/>
                    </a:cubicBezTo>
                    <a:cubicBezTo>
                      <a:pt x="12" y="42"/>
                      <a:pt x="13" y="43"/>
                      <a:pt x="14" y="43"/>
                    </a:cubicBezTo>
                    <a:cubicBezTo>
                      <a:pt x="21" y="47"/>
                      <a:pt x="30" y="45"/>
                      <a:pt x="34" y="3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17" name="Freeform 2487"/>
              <p:cNvSpPr/>
              <p:nvPr/>
            </p:nvSpPr>
            <p:spPr>
              <a:xfrm>
                <a:off x="11014013" y="2884487"/>
                <a:ext cx="209550" cy="134938"/>
              </a:xfrm>
              <a:custGeom>
                <a:avLst/>
                <a:gdLst>
                  <a:gd name="txL" fmla="*/ 0 w 56"/>
                  <a:gd name="txT" fmla="*/ 0 h 36"/>
                  <a:gd name="txR" fmla="*/ 56 w 56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36">
                    <a:moveTo>
                      <a:pt x="19" y="34"/>
                    </a:moveTo>
                    <a:cubicBezTo>
                      <a:pt x="26" y="36"/>
                      <a:pt x="31" y="34"/>
                      <a:pt x="36" y="31"/>
                    </a:cubicBezTo>
                    <a:cubicBezTo>
                      <a:pt x="38" y="30"/>
                      <a:pt x="40" y="29"/>
                      <a:pt x="43" y="28"/>
                    </a:cubicBezTo>
                    <a:cubicBezTo>
                      <a:pt x="46" y="27"/>
                      <a:pt x="49" y="27"/>
                      <a:pt x="51" y="29"/>
                    </a:cubicBezTo>
                    <a:cubicBezTo>
                      <a:pt x="53" y="30"/>
                      <a:pt x="54" y="30"/>
                      <a:pt x="56" y="32"/>
                    </a:cubicBezTo>
                    <a:cubicBezTo>
                      <a:pt x="54" y="29"/>
                      <a:pt x="53" y="25"/>
                      <a:pt x="51" y="21"/>
                    </a:cubicBezTo>
                    <a:cubicBezTo>
                      <a:pt x="49" y="17"/>
                      <a:pt x="46" y="14"/>
                      <a:pt x="45" y="12"/>
                    </a:cubicBezTo>
                    <a:cubicBezTo>
                      <a:pt x="41" y="8"/>
                      <a:pt x="38" y="5"/>
                      <a:pt x="35" y="3"/>
                    </a:cubicBezTo>
                    <a:cubicBezTo>
                      <a:pt x="31" y="1"/>
                      <a:pt x="29" y="0"/>
                      <a:pt x="26" y="0"/>
                    </a:cubicBezTo>
                    <a:cubicBezTo>
                      <a:pt x="24" y="0"/>
                      <a:pt x="22" y="1"/>
                      <a:pt x="21" y="1"/>
                    </a:cubicBezTo>
                    <a:cubicBezTo>
                      <a:pt x="19" y="2"/>
                      <a:pt x="17" y="2"/>
                      <a:pt x="16" y="3"/>
                    </a:cubicBezTo>
                    <a:cubicBezTo>
                      <a:pt x="12" y="5"/>
                      <a:pt x="9" y="7"/>
                      <a:pt x="6" y="11"/>
                    </a:cubicBezTo>
                    <a:cubicBezTo>
                      <a:pt x="3" y="8"/>
                      <a:pt x="2" y="5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4"/>
                      <a:pt x="2" y="6"/>
                    </a:cubicBezTo>
                    <a:cubicBezTo>
                      <a:pt x="3" y="8"/>
                      <a:pt x="4" y="10"/>
                      <a:pt x="6" y="11"/>
                    </a:cubicBezTo>
                    <a:cubicBezTo>
                      <a:pt x="5" y="12"/>
                      <a:pt x="5" y="13"/>
                      <a:pt x="4" y="14"/>
                    </a:cubicBezTo>
                    <a:cubicBezTo>
                      <a:pt x="3" y="18"/>
                      <a:pt x="5" y="23"/>
                      <a:pt x="8" y="27"/>
                    </a:cubicBezTo>
                    <a:cubicBezTo>
                      <a:pt x="11" y="31"/>
                      <a:pt x="15" y="33"/>
                      <a:pt x="19" y="3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18" name="Freeform 2488"/>
              <p:cNvSpPr/>
              <p:nvPr/>
            </p:nvSpPr>
            <p:spPr>
              <a:xfrm>
                <a:off x="10945751" y="3154362"/>
                <a:ext cx="109538" cy="153988"/>
              </a:xfrm>
              <a:custGeom>
                <a:avLst/>
                <a:gdLst>
                  <a:gd name="txL" fmla="*/ 0 w 29"/>
                  <a:gd name="txT" fmla="*/ 0 h 41"/>
                  <a:gd name="txR" fmla="*/ 29 w 29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41">
                    <a:moveTo>
                      <a:pt x="3" y="23"/>
                    </a:moveTo>
                    <a:cubicBezTo>
                      <a:pt x="5" y="27"/>
                      <a:pt x="8" y="29"/>
                      <a:pt x="12" y="32"/>
                    </a:cubicBezTo>
                    <a:cubicBezTo>
                      <a:pt x="15" y="33"/>
                      <a:pt x="20" y="35"/>
                      <a:pt x="22" y="38"/>
                    </a:cubicBezTo>
                    <a:cubicBezTo>
                      <a:pt x="23" y="39"/>
                      <a:pt x="24" y="40"/>
                      <a:pt x="25" y="41"/>
                    </a:cubicBezTo>
                    <a:cubicBezTo>
                      <a:pt x="24" y="39"/>
                      <a:pt x="25" y="37"/>
                      <a:pt x="25" y="34"/>
                    </a:cubicBezTo>
                    <a:cubicBezTo>
                      <a:pt x="26" y="32"/>
                      <a:pt x="27" y="29"/>
                      <a:pt x="27" y="28"/>
                    </a:cubicBezTo>
                    <a:cubicBezTo>
                      <a:pt x="29" y="21"/>
                      <a:pt x="29" y="14"/>
                      <a:pt x="25" y="10"/>
                    </a:cubicBezTo>
                    <a:cubicBezTo>
                      <a:pt x="23" y="7"/>
                      <a:pt x="20" y="5"/>
                      <a:pt x="17" y="5"/>
                    </a:cubicBezTo>
                    <a:cubicBezTo>
                      <a:pt x="14" y="4"/>
                      <a:pt x="11" y="5"/>
                      <a:pt x="8" y="6"/>
                    </a:cubicBezTo>
                    <a:cubicBezTo>
                      <a:pt x="8" y="4"/>
                      <a:pt x="7" y="2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7" y="4"/>
                      <a:pt x="8" y="6"/>
                    </a:cubicBezTo>
                    <a:cubicBezTo>
                      <a:pt x="7" y="7"/>
                      <a:pt x="7" y="7"/>
                      <a:pt x="6" y="8"/>
                    </a:cubicBezTo>
                    <a:cubicBezTo>
                      <a:pt x="1" y="11"/>
                      <a:pt x="0" y="18"/>
                      <a:pt x="3" y="23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19" name="Freeform 2489"/>
              <p:cNvSpPr/>
              <p:nvPr/>
            </p:nvSpPr>
            <p:spPr>
              <a:xfrm>
                <a:off x="11193401" y="2695575"/>
                <a:ext cx="93663" cy="120650"/>
              </a:xfrm>
              <a:custGeom>
                <a:avLst/>
                <a:gdLst>
                  <a:gd name="txL" fmla="*/ 0 w 25"/>
                  <a:gd name="txT" fmla="*/ 0 h 32"/>
                  <a:gd name="txR" fmla="*/ 25 w 25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32">
                    <a:moveTo>
                      <a:pt x="2" y="20"/>
                    </a:moveTo>
                    <a:cubicBezTo>
                      <a:pt x="5" y="24"/>
                      <a:pt x="8" y="26"/>
                      <a:pt x="12" y="27"/>
                    </a:cubicBezTo>
                    <a:cubicBezTo>
                      <a:pt x="15" y="28"/>
                      <a:pt x="19" y="29"/>
                      <a:pt x="22" y="31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3" y="30"/>
                      <a:pt x="24" y="24"/>
                      <a:pt x="24" y="21"/>
                    </a:cubicBezTo>
                    <a:cubicBezTo>
                      <a:pt x="25" y="16"/>
                      <a:pt x="25" y="11"/>
                      <a:pt x="21" y="8"/>
                    </a:cubicBezTo>
                    <a:cubicBezTo>
                      <a:pt x="17" y="3"/>
                      <a:pt x="12" y="3"/>
                      <a:pt x="7" y="5"/>
                    </a:cubicBezTo>
                    <a:cubicBezTo>
                      <a:pt x="6" y="3"/>
                      <a:pt x="6" y="2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3"/>
                      <a:pt x="6" y="5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1" y="9"/>
                      <a:pt x="0" y="16"/>
                      <a:pt x="2" y="2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20" name="Freeform 2490"/>
              <p:cNvSpPr/>
              <p:nvPr/>
            </p:nvSpPr>
            <p:spPr>
              <a:xfrm>
                <a:off x="11341038" y="2744787"/>
                <a:ext cx="115888" cy="131763"/>
              </a:xfrm>
              <a:custGeom>
                <a:avLst/>
                <a:gdLst>
                  <a:gd name="txL" fmla="*/ 0 w 31"/>
                  <a:gd name="txT" fmla="*/ 0 h 35"/>
                  <a:gd name="txR" fmla="*/ 31 w 31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35">
                    <a:moveTo>
                      <a:pt x="3" y="24"/>
                    </a:moveTo>
                    <a:cubicBezTo>
                      <a:pt x="6" y="29"/>
                      <a:pt x="11" y="32"/>
                      <a:pt x="16" y="33"/>
                    </a:cubicBezTo>
                    <a:cubicBezTo>
                      <a:pt x="19" y="33"/>
                      <a:pt x="25" y="33"/>
                      <a:pt x="28" y="34"/>
                    </a:cubicBezTo>
                    <a:cubicBezTo>
                      <a:pt x="29" y="34"/>
                      <a:pt x="30" y="35"/>
                      <a:pt x="31" y="35"/>
                    </a:cubicBezTo>
                    <a:cubicBezTo>
                      <a:pt x="30" y="34"/>
                      <a:pt x="29" y="32"/>
                      <a:pt x="29" y="30"/>
                    </a:cubicBezTo>
                    <a:cubicBezTo>
                      <a:pt x="29" y="28"/>
                      <a:pt x="29" y="26"/>
                      <a:pt x="29" y="24"/>
                    </a:cubicBezTo>
                    <a:cubicBezTo>
                      <a:pt x="29" y="19"/>
                      <a:pt x="30" y="14"/>
                      <a:pt x="26" y="9"/>
                    </a:cubicBezTo>
                    <a:cubicBezTo>
                      <a:pt x="21" y="4"/>
                      <a:pt x="14" y="3"/>
                      <a:pt x="8" y="6"/>
                    </a:cubicBezTo>
                    <a:cubicBezTo>
                      <a:pt x="7" y="4"/>
                      <a:pt x="7" y="2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7" y="4"/>
                      <a:pt x="8" y="6"/>
                    </a:cubicBezTo>
                    <a:cubicBezTo>
                      <a:pt x="7" y="7"/>
                      <a:pt x="7" y="7"/>
                      <a:pt x="6" y="8"/>
                    </a:cubicBezTo>
                    <a:cubicBezTo>
                      <a:pt x="1" y="11"/>
                      <a:pt x="0" y="18"/>
                      <a:pt x="3" y="2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21" name="Freeform 2491"/>
              <p:cNvSpPr/>
              <p:nvPr/>
            </p:nvSpPr>
            <p:spPr>
              <a:xfrm>
                <a:off x="11341038" y="2428875"/>
                <a:ext cx="352425" cy="285750"/>
              </a:xfrm>
              <a:custGeom>
                <a:avLst/>
                <a:gdLst>
                  <a:gd name="txL" fmla="*/ 0 w 94"/>
                  <a:gd name="txT" fmla="*/ 0 h 76"/>
                  <a:gd name="txR" fmla="*/ 94 w 94"/>
                  <a:gd name="txB" fmla="*/ 76 h 7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4" h="76">
                    <a:moveTo>
                      <a:pt x="59" y="72"/>
                    </a:moveTo>
                    <a:cubicBezTo>
                      <a:pt x="64" y="70"/>
                      <a:pt x="70" y="66"/>
                      <a:pt x="74" y="61"/>
                    </a:cubicBezTo>
                    <a:cubicBezTo>
                      <a:pt x="79" y="56"/>
                      <a:pt x="82" y="50"/>
                      <a:pt x="85" y="43"/>
                    </a:cubicBezTo>
                    <a:cubicBezTo>
                      <a:pt x="88" y="34"/>
                      <a:pt x="90" y="20"/>
                      <a:pt x="94" y="12"/>
                    </a:cubicBezTo>
                    <a:cubicBezTo>
                      <a:pt x="94" y="9"/>
                      <a:pt x="94" y="6"/>
                      <a:pt x="94" y="4"/>
                    </a:cubicBezTo>
                    <a:cubicBezTo>
                      <a:pt x="93" y="6"/>
                      <a:pt x="89" y="7"/>
                      <a:pt x="83" y="6"/>
                    </a:cubicBezTo>
                    <a:cubicBezTo>
                      <a:pt x="78" y="6"/>
                      <a:pt x="72" y="4"/>
                      <a:pt x="68" y="3"/>
                    </a:cubicBezTo>
                    <a:cubicBezTo>
                      <a:pt x="61" y="1"/>
                      <a:pt x="53" y="0"/>
                      <a:pt x="45" y="1"/>
                    </a:cubicBezTo>
                    <a:cubicBezTo>
                      <a:pt x="41" y="1"/>
                      <a:pt x="36" y="2"/>
                      <a:pt x="32" y="4"/>
                    </a:cubicBezTo>
                    <a:cubicBezTo>
                      <a:pt x="31" y="4"/>
                      <a:pt x="29" y="5"/>
                      <a:pt x="28" y="5"/>
                    </a:cubicBezTo>
                    <a:cubicBezTo>
                      <a:pt x="28" y="6"/>
                      <a:pt x="27" y="6"/>
                      <a:pt x="26" y="7"/>
                    </a:cubicBezTo>
                    <a:cubicBezTo>
                      <a:pt x="24" y="8"/>
                      <a:pt x="23" y="9"/>
                      <a:pt x="21" y="11"/>
                    </a:cubicBezTo>
                    <a:cubicBezTo>
                      <a:pt x="14" y="17"/>
                      <a:pt x="9" y="26"/>
                      <a:pt x="8" y="34"/>
                    </a:cubicBezTo>
                    <a:cubicBezTo>
                      <a:pt x="7" y="42"/>
                      <a:pt x="10" y="50"/>
                      <a:pt x="15" y="58"/>
                    </a:cubicBezTo>
                    <a:cubicBezTo>
                      <a:pt x="10" y="61"/>
                      <a:pt x="5" y="63"/>
                      <a:pt x="0" y="64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4" y="66"/>
                      <a:pt x="10" y="63"/>
                      <a:pt x="16" y="59"/>
                    </a:cubicBezTo>
                    <a:cubicBezTo>
                      <a:pt x="17" y="61"/>
                      <a:pt x="18" y="62"/>
                      <a:pt x="19" y="64"/>
                    </a:cubicBezTo>
                    <a:cubicBezTo>
                      <a:pt x="24" y="70"/>
                      <a:pt x="31" y="74"/>
                      <a:pt x="38" y="75"/>
                    </a:cubicBezTo>
                    <a:cubicBezTo>
                      <a:pt x="42" y="76"/>
                      <a:pt x="46" y="76"/>
                      <a:pt x="50" y="75"/>
                    </a:cubicBezTo>
                    <a:cubicBezTo>
                      <a:pt x="53" y="75"/>
                      <a:pt x="56" y="74"/>
                      <a:pt x="59" y="72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22" name="Freeform 2492"/>
              <p:cNvSpPr/>
              <p:nvPr/>
            </p:nvSpPr>
            <p:spPr>
              <a:xfrm>
                <a:off x="11536301" y="2678112"/>
                <a:ext cx="168275" cy="115888"/>
              </a:xfrm>
              <a:custGeom>
                <a:avLst/>
                <a:gdLst>
                  <a:gd name="txL" fmla="*/ 0 w 45"/>
                  <a:gd name="txT" fmla="*/ 0 h 31"/>
                  <a:gd name="txR" fmla="*/ 45 w 45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31">
                    <a:moveTo>
                      <a:pt x="21" y="30"/>
                    </a:moveTo>
                    <a:cubicBezTo>
                      <a:pt x="26" y="29"/>
                      <a:pt x="30" y="26"/>
                      <a:pt x="33" y="22"/>
                    </a:cubicBezTo>
                    <a:cubicBezTo>
                      <a:pt x="36" y="20"/>
                      <a:pt x="39" y="15"/>
                      <a:pt x="42" y="13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2" y="12"/>
                      <a:pt x="36" y="7"/>
                      <a:pt x="33" y="6"/>
                    </a:cubicBezTo>
                    <a:cubicBezTo>
                      <a:pt x="27" y="2"/>
                      <a:pt x="21" y="0"/>
                      <a:pt x="14" y="3"/>
                    </a:cubicBezTo>
                    <a:cubicBezTo>
                      <a:pt x="7" y="6"/>
                      <a:pt x="5" y="13"/>
                      <a:pt x="7" y="20"/>
                    </a:cubicBezTo>
                    <a:cubicBezTo>
                      <a:pt x="5" y="20"/>
                      <a:pt x="3" y="20"/>
                      <a:pt x="0" y="2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" y="21"/>
                      <a:pt x="4" y="21"/>
                      <a:pt x="7" y="20"/>
                    </a:cubicBezTo>
                    <a:cubicBezTo>
                      <a:pt x="7" y="21"/>
                      <a:pt x="7" y="22"/>
                      <a:pt x="8" y="23"/>
                    </a:cubicBezTo>
                    <a:cubicBezTo>
                      <a:pt x="10" y="28"/>
                      <a:pt x="16" y="31"/>
                      <a:pt x="21" y="3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23" name="Freeform 2493"/>
              <p:cNvSpPr/>
              <p:nvPr/>
            </p:nvSpPr>
            <p:spPr>
              <a:xfrm>
                <a:off x="11622026" y="2797175"/>
                <a:ext cx="68263" cy="46038"/>
              </a:xfrm>
              <a:custGeom>
                <a:avLst/>
                <a:gdLst>
                  <a:gd name="txL" fmla="*/ 0 w 18"/>
                  <a:gd name="txT" fmla="*/ 0 h 12"/>
                  <a:gd name="txR" fmla="*/ 18 w 18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12">
                    <a:moveTo>
                      <a:pt x="6" y="11"/>
                    </a:moveTo>
                    <a:cubicBezTo>
                      <a:pt x="8" y="12"/>
                      <a:pt x="10" y="11"/>
                      <a:pt x="12" y="11"/>
                    </a:cubicBezTo>
                    <a:cubicBezTo>
                      <a:pt x="13" y="10"/>
                      <a:pt x="15" y="9"/>
                      <a:pt x="17" y="10"/>
                    </a:cubicBezTo>
                    <a:cubicBezTo>
                      <a:pt x="17" y="10"/>
                      <a:pt x="18" y="10"/>
                      <a:pt x="18" y="10"/>
                    </a:cubicBezTo>
                    <a:cubicBezTo>
                      <a:pt x="17" y="10"/>
                      <a:pt x="17" y="9"/>
                      <a:pt x="16" y="8"/>
                    </a:cubicBezTo>
                    <a:cubicBezTo>
                      <a:pt x="16" y="7"/>
                      <a:pt x="15" y="5"/>
                      <a:pt x="15" y="5"/>
                    </a:cubicBezTo>
                    <a:cubicBezTo>
                      <a:pt x="13" y="2"/>
                      <a:pt x="11" y="0"/>
                      <a:pt x="8" y="0"/>
                    </a:cubicBezTo>
                    <a:cubicBezTo>
                      <a:pt x="7" y="0"/>
                      <a:pt x="6" y="1"/>
                      <a:pt x="5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2" y="5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8"/>
                      <a:pt x="4" y="11"/>
                      <a:pt x="6" y="1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24" name="Freeform 2494"/>
              <p:cNvSpPr/>
              <p:nvPr/>
            </p:nvSpPr>
            <p:spPr>
              <a:xfrm>
                <a:off x="11591863" y="2906712"/>
                <a:ext cx="49213" cy="60325"/>
              </a:xfrm>
              <a:custGeom>
                <a:avLst/>
                <a:gdLst>
                  <a:gd name="txL" fmla="*/ 0 w 13"/>
                  <a:gd name="txT" fmla="*/ 0 h 16"/>
                  <a:gd name="txR" fmla="*/ 13 w 13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16">
                    <a:moveTo>
                      <a:pt x="1" y="10"/>
                    </a:moveTo>
                    <a:cubicBezTo>
                      <a:pt x="2" y="12"/>
                      <a:pt x="4" y="14"/>
                      <a:pt x="6" y="14"/>
                    </a:cubicBezTo>
                    <a:cubicBezTo>
                      <a:pt x="7" y="15"/>
                      <a:pt x="9" y="15"/>
                      <a:pt x="10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1" y="16"/>
                      <a:pt x="11" y="13"/>
                      <a:pt x="12" y="12"/>
                    </a:cubicBezTo>
                    <a:cubicBezTo>
                      <a:pt x="12" y="10"/>
                      <a:pt x="13" y="7"/>
                      <a:pt x="11" y="6"/>
                    </a:cubicBezTo>
                    <a:cubicBezTo>
                      <a:pt x="10" y="3"/>
                      <a:pt x="7" y="2"/>
                      <a:pt x="4" y="3"/>
                    </a:cubicBezTo>
                    <a:cubicBezTo>
                      <a:pt x="4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1" y="4"/>
                      <a:pt x="0" y="8"/>
                      <a:pt x="1" y="1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25" name="Freeform 2495"/>
              <p:cNvSpPr/>
              <p:nvPr/>
            </p:nvSpPr>
            <p:spPr>
              <a:xfrm>
                <a:off x="10867963" y="1854200"/>
                <a:ext cx="58738" cy="41275"/>
              </a:xfrm>
              <a:custGeom>
                <a:avLst/>
                <a:gdLst>
                  <a:gd name="txL" fmla="*/ 0 w 16"/>
                  <a:gd name="txT" fmla="*/ 0 h 11"/>
                  <a:gd name="txR" fmla="*/ 16 w 16"/>
                  <a:gd name="txB" fmla="*/ 11 h 1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6" h="11">
                    <a:moveTo>
                      <a:pt x="10" y="11"/>
                    </a:moveTo>
                    <a:cubicBezTo>
                      <a:pt x="12" y="10"/>
                      <a:pt x="14" y="8"/>
                      <a:pt x="14" y="6"/>
                    </a:cubicBezTo>
                    <a:cubicBezTo>
                      <a:pt x="15" y="5"/>
                      <a:pt x="15" y="2"/>
                      <a:pt x="15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1"/>
                      <a:pt x="12" y="0"/>
                      <a:pt x="11" y="0"/>
                    </a:cubicBezTo>
                    <a:cubicBezTo>
                      <a:pt x="9" y="0"/>
                      <a:pt x="7" y="0"/>
                      <a:pt x="5" y="1"/>
                    </a:cubicBezTo>
                    <a:cubicBezTo>
                      <a:pt x="4" y="2"/>
                      <a:pt x="4" y="2"/>
                      <a:pt x="3" y="4"/>
                    </a:cubicBezTo>
                    <a:cubicBezTo>
                      <a:pt x="3" y="5"/>
                      <a:pt x="2" y="6"/>
                      <a:pt x="2" y="7"/>
                    </a:cubicBezTo>
                    <a:cubicBezTo>
                      <a:pt x="1" y="7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1" y="7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10"/>
                      <a:pt x="4" y="11"/>
                      <a:pt x="6" y="11"/>
                    </a:cubicBezTo>
                    <a:cubicBezTo>
                      <a:pt x="7" y="11"/>
                      <a:pt x="9" y="11"/>
                      <a:pt x="10" y="1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26" name="Freeform 2496"/>
              <p:cNvSpPr/>
              <p:nvPr/>
            </p:nvSpPr>
            <p:spPr>
              <a:xfrm>
                <a:off x="11063226" y="1697037"/>
                <a:ext cx="141288" cy="228600"/>
              </a:xfrm>
              <a:custGeom>
                <a:avLst/>
                <a:gdLst>
                  <a:gd name="txL" fmla="*/ 0 w 38"/>
                  <a:gd name="txT" fmla="*/ 0 h 61"/>
                  <a:gd name="txR" fmla="*/ 38 w 38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61">
                    <a:moveTo>
                      <a:pt x="37" y="40"/>
                    </a:moveTo>
                    <a:cubicBezTo>
                      <a:pt x="38" y="33"/>
                      <a:pt x="37" y="26"/>
                      <a:pt x="33" y="20"/>
                    </a:cubicBezTo>
                    <a:cubicBezTo>
                      <a:pt x="31" y="16"/>
                      <a:pt x="26" y="10"/>
                      <a:pt x="26" y="5"/>
                    </a:cubicBezTo>
                    <a:cubicBezTo>
                      <a:pt x="25" y="3"/>
                      <a:pt x="25" y="2"/>
                      <a:pt x="24" y="0"/>
                    </a:cubicBezTo>
                    <a:cubicBezTo>
                      <a:pt x="24" y="5"/>
                      <a:pt x="15" y="10"/>
                      <a:pt x="12" y="13"/>
                    </a:cubicBezTo>
                    <a:cubicBezTo>
                      <a:pt x="9" y="16"/>
                      <a:pt x="6" y="19"/>
                      <a:pt x="4" y="22"/>
                    </a:cubicBezTo>
                    <a:cubicBezTo>
                      <a:pt x="1" y="25"/>
                      <a:pt x="0" y="29"/>
                      <a:pt x="0" y="33"/>
                    </a:cubicBezTo>
                    <a:cubicBezTo>
                      <a:pt x="0" y="37"/>
                      <a:pt x="1" y="41"/>
                      <a:pt x="4" y="45"/>
                    </a:cubicBezTo>
                    <a:cubicBezTo>
                      <a:pt x="6" y="48"/>
                      <a:pt x="9" y="51"/>
                      <a:pt x="14" y="53"/>
                    </a:cubicBezTo>
                    <a:cubicBezTo>
                      <a:pt x="12" y="56"/>
                      <a:pt x="10" y="59"/>
                      <a:pt x="7" y="60"/>
                    </a:cubicBezTo>
                    <a:cubicBezTo>
                      <a:pt x="8" y="61"/>
                      <a:pt x="8" y="61"/>
                      <a:pt x="8" y="61"/>
                    </a:cubicBezTo>
                    <a:cubicBezTo>
                      <a:pt x="10" y="60"/>
                      <a:pt x="13" y="57"/>
                      <a:pt x="14" y="53"/>
                    </a:cubicBezTo>
                    <a:cubicBezTo>
                      <a:pt x="15" y="54"/>
                      <a:pt x="16" y="54"/>
                      <a:pt x="17" y="54"/>
                    </a:cubicBezTo>
                    <a:cubicBezTo>
                      <a:pt x="21" y="55"/>
                      <a:pt x="26" y="54"/>
                      <a:pt x="29" y="51"/>
                    </a:cubicBezTo>
                    <a:cubicBezTo>
                      <a:pt x="33" y="48"/>
                      <a:pt x="35" y="44"/>
                      <a:pt x="37" y="4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27" name="Freeform 2497"/>
              <p:cNvSpPr/>
              <p:nvPr/>
            </p:nvSpPr>
            <p:spPr>
              <a:xfrm>
                <a:off x="11204513" y="1771650"/>
                <a:ext cx="166688" cy="136525"/>
              </a:xfrm>
              <a:custGeom>
                <a:avLst/>
                <a:gdLst>
                  <a:gd name="txL" fmla="*/ 0 w 44"/>
                  <a:gd name="txT" fmla="*/ 0 h 36"/>
                  <a:gd name="txR" fmla="*/ 44 w 44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36">
                    <a:moveTo>
                      <a:pt x="24" y="34"/>
                    </a:moveTo>
                    <a:cubicBezTo>
                      <a:pt x="28" y="32"/>
                      <a:pt x="30" y="28"/>
                      <a:pt x="33" y="23"/>
                    </a:cubicBezTo>
                    <a:cubicBezTo>
                      <a:pt x="34" y="19"/>
                      <a:pt x="36" y="13"/>
                      <a:pt x="40" y="12"/>
                    </a:cubicBezTo>
                    <a:cubicBezTo>
                      <a:pt x="42" y="11"/>
                      <a:pt x="43" y="11"/>
                      <a:pt x="44" y="10"/>
                    </a:cubicBezTo>
                    <a:cubicBezTo>
                      <a:pt x="42" y="10"/>
                      <a:pt x="39" y="8"/>
                      <a:pt x="36" y="7"/>
                    </a:cubicBezTo>
                    <a:cubicBezTo>
                      <a:pt x="33" y="6"/>
                      <a:pt x="30" y="4"/>
                      <a:pt x="28" y="4"/>
                    </a:cubicBezTo>
                    <a:cubicBezTo>
                      <a:pt x="21" y="1"/>
                      <a:pt x="13" y="0"/>
                      <a:pt x="8" y="5"/>
                    </a:cubicBezTo>
                    <a:cubicBezTo>
                      <a:pt x="1" y="11"/>
                      <a:pt x="2" y="20"/>
                      <a:pt x="6" y="27"/>
                    </a:cubicBezTo>
                    <a:cubicBezTo>
                      <a:pt x="5" y="28"/>
                      <a:pt x="2" y="28"/>
                      <a:pt x="0" y="29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2" y="30"/>
                      <a:pt x="4" y="29"/>
                      <a:pt x="7" y="27"/>
                    </a:cubicBezTo>
                    <a:cubicBezTo>
                      <a:pt x="7" y="28"/>
                      <a:pt x="8" y="29"/>
                      <a:pt x="8" y="29"/>
                    </a:cubicBezTo>
                    <a:cubicBezTo>
                      <a:pt x="13" y="35"/>
                      <a:pt x="19" y="36"/>
                      <a:pt x="24" y="3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28" name="Freeform 2498"/>
              <p:cNvSpPr/>
              <p:nvPr/>
            </p:nvSpPr>
            <p:spPr>
              <a:xfrm>
                <a:off x="7840601" y="1997075"/>
                <a:ext cx="412750" cy="266700"/>
              </a:xfrm>
              <a:custGeom>
                <a:avLst/>
                <a:gdLst>
                  <a:gd name="txL" fmla="*/ 0 w 110"/>
                  <a:gd name="txT" fmla="*/ 0 h 71"/>
                  <a:gd name="txR" fmla="*/ 110 w 110"/>
                  <a:gd name="txB" fmla="*/ 71 h 7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0" h="71">
                    <a:moveTo>
                      <a:pt x="61" y="1"/>
                    </a:moveTo>
                    <a:cubicBezTo>
                      <a:pt x="51" y="3"/>
                      <a:pt x="42" y="9"/>
                      <a:pt x="34" y="17"/>
                    </a:cubicBezTo>
                    <a:cubicBezTo>
                      <a:pt x="31" y="20"/>
                      <a:pt x="27" y="24"/>
                      <a:pt x="23" y="27"/>
                    </a:cubicBezTo>
                    <a:cubicBezTo>
                      <a:pt x="19" y="31"/>
                      <a:pt x="14" y="33"/>
                      <a:pt x="10" y="34"/>
                    </a:cubicBezTo>
                    <a:cubicBezTo>
                      <a:pt x="7" y="34"/>
                      <a:pt x="4" y="35"/>
                      <a:pt x="0" y="36"/>
                    </a:cubicBezTo>
                    <a:cubicBezTo>
                      <a:pt x="5" y="37"/>
                      <a:pt x="10" y="41"/>
                      <a:pt x="15" y="45"/>
                    </a:cubicBezTo>
                    <a:cubicBezTo>
                      <a:pt x="21" y="49"/>
                      <a:pt x="26" y="54"/>
                      <a:pt x="30" y="56"/>
                    </a:cubicBezTo>
                    <a:cubicBezTo>
                      <a:pt x="45" y="65"/>
                      <a:pt x="61" y="71"/>
                      <a:pt x="77" y="65"/>
                    </a:cubicBezTo>
                    <a:cubicBezTo>
                      <a:pt x="86" y="61"/>
                      <a:pt x="91" y="55"/>
                      <a:pt x="94" y="48"/>
                    </a:cubicBezTo>
                    <a:cubicBezTo>
                      <a:pt x="97" y="41"/>
                      <a:pt x="97" y="33"/>
                      <a:pt x="95" y="26"/>
                    </a:cubicBezTo>
                    <a:cubicBezTo>
                      <a:pt x="100" y="24"/>
                      <a:pt x="105" y="24"/>
                      <a:pt x="110" y="25"/>
                    </a:cubicBezTo>
                    <a:cubicBezTo>
                      <a:pt x="110" y="23"/>
                      <a:pt x="110" y="23"/>
                      <a:pt x="110" y="23"/>
                    </a:cubicBezTo>
                    <a:cubicBezTo>
                      <a:pt x="107" y="22"/>
                      <a:pt x="100" y="23"/>
                      <a:pt x="94" y="25"/>
                    </a:cubicBezTo>
                    <a:cubicBezTo>
                      <a:pt x="94" y="23"/>
                      <a:pt x="93" y="21"/>
                      <a:pt x="92" y="19"/>
                    </a:cubicBezTo>
                    <a:cubicBezTo>
                      <a:pt x="90" y="13"/>
                      <a:pt x="85" y="8"/>
                      <a:pt x="79" y="5"/>
                    </a:cubicBezTo>
                    <a:cubicBezTo>
                      <a:pt x="73" y="2"/>
                      <a:pt x="67" y="0"/>
                      <a:pt x="61" y="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29" name="Freeform 2499"/>
              <p:cNvSpPr/>
              <p:nvPr/>
            </p:nvSpPr>
            <p:spPr>
              <a:xfrm>
                <a:off x="7972363" y="2103437"/>
                <a:ext cx="277813" cy="261938"/>
              </a:xfrm>
              <a:custGeom>
                <a:avLst/>
                <a:gdLst>
                  <a:gd name="txL" fmla="*/ 0 w 74"/>
                  <a:gd name="txT" fmla="*/ 0 h 70"/>
                  <a:gd name="txR" fmla="*/ 74 w 74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4" h="70">
                    <a:moveTo>
                      <a:pt x="8" y="14"/>
                    </a:moveTo>
                    <a:cubicBezTo>
                      <a:pt x="3" y="20"/>
                      <a:pt x="2" y="27"/>
                      <a:pt x="1" y="34"/>
                    </a:cubicBezTo>
                    <a:cubicBezTo>
                      <a:pt x="0" y="40"/>
                      <a:pt x="0" y="45"/>
                      <a:pt x="1" y="51"/>
                    </a:cubicBezTo>
                    <a:cubicBezTo>
                      <a:pt x="2" y="56"/>
                      <a:pt x="1" y="70"/>
                      <a:pt x="1" y="70"/>
                    </a:cubicBezTo>
                    <a:cubicBezTo>
                      <a:pt x="8" y="64"/>
                      <a:pt x="19" y="66"/>
                      <a:pt x="27" y="65"/>
                    </a:cubicBezTo>
                    <a:cubicBezTo>
                      <a:pt x="32" y="65"/>
                      <a:pt x="38" y="63"/>
                      <a:pt x="44" y="61"/>
                    </a:cubicBezTo>
                    <a:cubicBezTo>
                      <a:pt x="49" y="59"/>
                      <a:pt x="53" y="55"/>
                      <a:pt x="57" y="51"/>
                    </a:cubicBezTo>
                    <a:cubicBezTo>
                      <a:pt x="60" y="46"/>
                      <a:pt x="61" y="39"/>
                      <a:pt x="60" y="32"/>
                    </a:cubicBezTo>
                    <a:cubicBezTo>
                      <a:pt x="60" y="26"/>
                      <a:pt x="57" y="19"/>
                      <a:pt x="53" y="13"/>
                    </a:cubicBezTo>
                    <a:cubicBezTo>
                      <a:pt x="56" y="11"/>
                      <a:pt x="59" y="10"/>
                      <a:pt x="62" y="10"/>
                    </a:cubicBezTo>
                    <a:cubicBezTo>
                      <a:pt x="66" y="9"/>
                      <a:pt x="70" y="10"/>
                      <a:pt x="74" y="11"/>
                    </a:cubicBezTo>
                    <a:cubicBezTo>
                      <a:pt x="74" y="10"/>
                      <a:pt x="74" y="10"/>
                      <a:pt x="74" y="10"/>
                    </a:cubicBezTo>
                    <a:cubicBezTo>
                      <a:pt x="72" y="9"/>
                      <a:pt x="68" y="9"/>
                      <a:pt x="64" y="9"/>
                    </a:cubicBezTo>
                    <a:cubicBezTo>
                      <a:pt x="60" y="9"/>
                      <a:pt x="55" y="10"/>
                      <a:pt x="53" y="12"/>
                    </a:cubicBezTo>
                    <a:cubicBezTo>
                      <a:pt x="47" y="5"/>
                      <a:pt x="38" y="0"/>
                      <a:pt x="29" y="2"/>
                    </a:cubicBezTo>
                    <a:cubicBezTo>
                      <a:pt x="22" y="4"/>
                      <a:pt x="13" y="9"/>
                      <a:pt x="8" y="1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30" name="Freeform 2500"/>
              <p:cNvSpPr/>
              <p:nvPr/>
            </p:nvSpPr>
            <p:spPr>
              <a:xfrm>
                <a:off x="8215251" y="2489200"/>
                <a:ext cx="252413" cy="360363"/>
              </a:xfrm>
              <a:custGeom>
                <a:avLst/>
                <a:gdLst>
                  <a:gd name="txL" fmla="*/ 0 w 67"/>
                  <a:gd name="txT" fmla="*/ 0 h 96"/>
                  <a:gd name="txR" fmla="*/ 67 w 67"/>
                  <a:gd name="txB" fmla="*/ 96 h 9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7" h="96">
                    <a:moveTo>
                      <a:pt x="6" y="25"/>
                    </a:moveTo>
                    <a:cubicBezTo>
                      <a:pt x="0" y="37"/>
                      <a:pt x="0" y="50"/>
                      <a:pt x="4" y="61"/>
                    </a:cubicBezTo>
                    <a:cubicBezTo>
                      <a:pt x="7" y="69"/>
                      <a:pt x="14" y="80"/>
                      <a:pt x="14" y="88"/>
                    </a:cubicBezTo>
                    <a:cubicBezTo>
                      <a:pt x="16" y="96"/>
                      <a:pt x="16" y="96"/>
                      <a:pt x="16" y="96"/>
                    </a:cubicBezTo>
                    <a:cubicBezTo>
                      <a:pt x="17" y="93"/>
                      <a:pt x="21" y="89"/>
                      <a:pt x="25" y="86"/>
                    </a:cubicBezTo>
                    <a:cubicBezTo>
                      <a:pt x="30" y="83"/>
                      <a:pt x="35" y="80"/>
                      <a:pt x="38" y="79"/>
                    </a:cubicBezTo>
                    <a:cubicBezTo>
                      <a:pt x="44" y="75"/>
                      <a:pt x="50" y="72"/>
                      <a:pt x="55" y="67"/>
                    </a:cubicBezTo>
                    <a:cubicBezTo>
                      <a:pt x="59" y="63"/>
                      <a:pt x="63" y="58"/>
                      <a:pt x="65" y="51"/>
                    </a:cubicBezTo>
                    <a:cubicBezTo>
                      <a:pt x="67" y="43"/>
                      <a:pt x="66" y="36"/>
                      <a:pt x="63" y="29"/>
                    </a:cubicBezTo>
                    <a:cubicBezTo>
                      <a:pt x="61" y="22"/>
                      <a:pt x="56" y="17"/>
                      <a:pt x="49" y="12"/>
                    </a:cubicBezTo>
                    <a:cubicBezTo>
                      <a:pt x="52" y="8"/>
                      <a:pt x="56" y="5"/>
                      <a:pt x="60" y="2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6" y="2"/>
                      <a:pt x="51" y="6"/>
                      <a:pt x="48" y="12"/>
                    </a:cubicBezTo>
                    <a:cubicBezTo>
                      <a:pt x="46" y="11"/>
                      <a:pt x="44" y="10"/>
                      <a:pt x="43" y="9"/>
                    </a:cubicBezTo>
                    <a:cubicBezTo>
                      <a:pt x="36" y="7"/>
                      <a:pt x="29" y="7"/>
                      <a:pt x="22" y="10"/>
                    </a:cubicBezTo>
                    <a:cubicBezTo>
                      <a:pt x="16" y="13"/>
                      <a:pt x="10" y="19"/>
                      <a:pt x="6" y="25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31" name="Freeform 2501"/>
              <p:cNvSpPr/>
              <p:nvPr/>
            </p:nvSpPr>
            <p:spPr>
              <a:xfrm>
                <a:off x="8558151" y="2601912"/>
                <a:ext cx="184150" cy="288925"/>
              </a:xfrm>
              <a:custGeom>
                <a:avLst/>
                <a:gdLst>
                  <a:gd name="txL" fmla="*/ 0 w 49"/>
                  <a:gd name="txT" fmla="*/ 0 h 77"/>
                  <a:gd name="txR" fmla="*/ 49 w 49"/>
                  <a:gd name="txB" fmla="*/ 77 h 7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77">
                    <a:moveTo>
                      <a:pt x="1" y="29"/>
                    </a:moveTo>
                    <a:cubicBezTo>
                      <a:pt x="0" y="40"/>
                      <a:pt x="4" y="49"/>
                      <a:pt x="9" y="55"/>
                    </a:cubicBezTo>
                    <a:cubicBezTo>
                      <a:pt x="13" y="60"/>
                      <a:pt x="21" y="66"/>
                      <a:pt x="23" y="72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5" y="72"/>
                      <a:pt x="34" y="63"/>
                      <a:pt x="37" y="59"/>
                    </a:cubicBezTo>
                    <a:cubicBezTo>
                      <a:pt x="41" y="55"/>
                      <a:pt x="44" y="51"/>
                      <a:pt x="46" y="47"/>
                    </a:cubicBezTo>
                    <a:cubicBezTo>
                      <a:pt x="48" y="43"/>
                      <a:pt x="49" y="39"/>
                      <a:pt x="48" y="35"/>
                    </a:cubicBezTo>
                    <a:cubicBezTo>
                      <a:pt x="48" y="30"/>
                      <a:pt x="46" y="25"/>
                      <a:pt x="43" y="21"/>
                    </a:cubicBezTo>
                    <a:cubicBezTo>
                      <a:pt x="40" y="17"/>
                      <a:pt x="36" y="12"/>
                      <a:pt x="31" y="10"/>
                    </a:cubicBezTo>
                    <a:cubicBezTo>
                      <a:pt x="32" y="8"/>
                      <a:pt x="34" y="6"/>
                      <a:pt x="35" y="5"/>
                    </a:cubicBezTo>
                    <a:cubicBezTo>
                      <a:pt x="37" y="3"/>
                      <a:pt x="39" y="2"/>
                      <a:pt x="42" y="1"/>
                    </a:cubicBezTo>
                    <a:cubicBezTo>
                      <a:pt x="41" y="1"/>
                      <a:pt x="41" y="0"/>
                      <a:pt x="41" y="0"/>
                    </a:cubicBezTo>
                    <a:cubicBezTo>
                      <a:pt x="40" y="0"/>
                      <a:pt x="37" y="1"/>
                      <a:pt x="35" y="3"/>
                    </a:cubicBezTo>
                    <a:cubicBezTo>
                      <a:pt x="33" y="5"/>
                      <a:pt x="32" y="7"/>
                      <a:pt x="30" y="9"/>
                    </a:cubicBezTo>
                    <a:cubicBezTo>
                      <a:pt x="29" y="9"/>
                      <a:pt x="28" y="8"/>
                      <a:pt x="26" y="8"/>
                    </a:cubicBezTo>
                    <a:cubicBezTo>
                      <a:pt x="21" y="7"/>
                      <a:pt x="15" y="9"/>
                      <a:pt x="10" y="14"/>
                    </a:cubicBezTo>
                    <a:cubicBezTo>
                      <a:pt x="6" y="18"/>
                      <a:pt x="2" y="24"/>
                      <a:pt x="1" y="2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32" name="Freeform 2502"/>
              <p:cNvSpPr/>
              <p:nvPr/>
            </p:nvSpPr>
            <p:spPr>
              <a:xfrm>
                <a:off x="8651813" y="2692400"/>
                <a:ext cx="184150" cy="236538"/>
              </a:xfrm>
              <a:custGeom>
                <a:avLst/>
                <a:gdLst>
                  <a:gd name="txL" fmla="*/ 0 w 49"/>
                  <a:gd name="txT" fmla="*/ 0 h 63"/>
                  <a:gd name="txR" fmla="*/ 49 w 49"/>
                  <a:gd name="txB" fmla="*/ 63 h 6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63">
                    <a:moveTo>
                      <a:pt x="4" y="45"/>
                    </a:moveTo>
                    <a:cubicBezTo>
                      <a:pt x="7" y="50"/>
                      <a:pt x="12" y="53"/>
                      <a:pt x="17" y="55"/>
                    </a:cubicBezTo>
                    <a:cubicBezTo>
                      <a:pt x="22" y="57"/>
                      <a:pt x="26" y="58"/>
                      <a:pt x="31" y="59"/>
                    </a:cubicBezTo>
                    <a:cubicBezTo>
                      <a:pt x="32" y="59"/>
                      <a:pt x="36" y="60"/>
                      <a:pt x="39" y="61"/>
                    </a:cubicBezTo>
                    <a:cubicBezTo>
                      <a:pt x="42" y="62"/>
                      <a:pt x="45" y="63"/>
                      <a:pt x="45" y="63"/>
                    </a:cubicBezTo>
                    <a:cubicBezTo>
                      <a:pt x="43" y="60"/>
                      <a:pt x="44" y="56"/>
                      <a:pt x="45" y="53"/>
                    </a:cubicBezTo>
                    <a:cubicBezTo>
                      <a:pt x="45" y="49"/>
                      <a:pt x="47" y="46"/>
                      <a:pt x="47" y="43"/>
                    </a:cubicBezTo>
                    <a:cubicBezTo>
                      <a:pt x="49" y="34"/>
                      <a:pt x="48" y="22"/>
                      <a:pt x="42" y="15"/>
                    </a:cubicBezTo>
                    <a:cubicBezTo>
                      <a:pt x="38" y="11"/>
                      <a:pt x="33" y="9"/>
                      <a:pt x="28" y="8"/>
                    </a:cubicBezTo>
                    <a:cubicBezTo>
                      <a:pt x="23" y="8"/>
                      <a:pt x="17" y="9"/>
                      <a:pt x="12" y="11"/>
                    </a:cubicBezTo>
                    <a:cubicBezTo>
                      <a:pt x="11" y="9"/>
                      <a:pt x="11" y="7"/>
                      <a:pt x="11" y="5"/>
                    </a:cubicBezTo>
                    <a:cubicBezTo>
                      <a:pt x="11" y="4"/>
                      <a:pt x="11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2"/>
                      <a:pt x="12" y="2"/>
                      <a:pt x="13" y="2"/>
                    </a:cubicBezTo>
                    <a:cubicBezTo>
                      <a:pt x="13" y="2"/>
                      <a:pt x="14" y="1"/>
                      <a:pt x="14" y="1"/>
                    </a:cubicBezTo>
                    <a:cubicBezTo>
                      <a:pt x="14" y="1"/>
                      <a:pt x="14" y="1"/>
                      <a:pt x="15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6" y="0"/>
                      <a:pt x="17" y="0"/>
                    </a:cubicBezTo>
                    <a:cubicBezTo>
                      <a:pt x="17" y="1"/>
                      <a:pt x="18" y="1"/>
                      <a:pt x="19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1"/>
                      <a:pt x="19" y="2"/>
                      <a:pt x="19" y="2"/>
                    </a:cubicBezTo>
                    <a:cubicBezTo>
                      <a:pt x="18" y="3"/>
                      <a:pt x="18" y="4"/>
                      <a:pt x="17" y="4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4"/>
                      <a:pt x="19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0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1"/>
                      <a:pt x="17" y="1"/>
                      <a:pt x="16" y="0"/>
                    </a:cubicBezTo>
                    <a:cubicBezTo>
                      <a:pt x="16" y="0"/>
                      <a:pt x="15" y="0"/>
                      <a:pt x="15" y="0"/>
                    </a:cubicBezTo>
                    <a:cubicBezTo>
                      <a:pt x="15" y="0"/>
                      <a:pt x="14" y="1"/>
                      <a:pt x="12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4"/>
                    </a:cubicBezTo>
                    <a:cubicBezTo>
                      <a:pt x="10" y="6"/>
                      <a:pt x="10" y="10"/>
                      <a:pt x="11" y="12"/>
                    </a:cubicBezTo>
                    <a:cubicBezTo>
                      <a:pt x="5" y="15"/>
                      <a:pt x="0" y="21"/>
                      <a:pt x="0" y="28"/>
                    </a:cubicBezTo>
                    <a:cubicBezTo>
                      <a:pt x="0" y="33"/>
                      <a:pt x="2" y="40"/>
                      <a:pt x="4" y="4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33" name="Freeform 2503"/>
              <p:cNvSpPr/>
              <p:nvPr/>
            </p:nvSpPr>
            <p:spPr>
              <a:xfrm>
                <a:off x="8801038" y="2511425"/>
                <a:ext cx="271463" cy="241300"/>
              </a:xfrm>
              <a:custGeom>
                <a:avLst/>
                <a:gdLst>
                  <a:gd name="txL" fmla="*/ 0 w 72"/>
                  <a:gd name="txT" fmla="*/ 0 h 64"/>
                  <a:gd name="txR" fmla="*/ 72 w 72"/>
                  <a:gd name="txB" fmla="*/ 64 h 6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2" h="64">
                    <a:moveTo>
                      <a:pt x="8" y="56"/>
                    </a:moveTo>
                    <a:cubicBezTo>
                      <a:pt x="12" y="60"/>
                      <a:pt x="19" y="61"/>
                      <a:pt x="26" y="62"/>
                    </a:cubicBezTo>
                    <a:cubicBezTo>
                      <a:pt x="32" y="63"/>
                      <a:pt x="39" y="63"/>
                      <a:pt x="46" y="63"/>
                    </a:cubicBezTo>
                    <a:cubicBezTo>
                      <a:pt x="51" y="62"/>
                      <a:pt x="65" y="64"/>
                      <a:pt x="65" y="64"/>
                    </a:cubicBezTo>
                    <a:cubicBezTo>
                      <a:pt x="62" y="57"/>
                      <a:pt x="68" y="48"/>
                      <a:pt x="70" y="40"/>
                    </a:cubicBezTo>
                    <a:cubicBezTo>
                      <a:pt x="72" y="30"/>
                      <a:pt x="70" y="18"/>
                      <a:pt x="61" y="12"/>
                    </a:cubicBezTo>
                    <a:cubicBezTo>
                      <a:pt x="51" y="6"/>
                      <a:pt x="32" y="9"/>
                      <a:pt x="18" y="18"/>
                    </a:cubicBezTo>
                    <a:cubicBezTo>
                      <a:pt x="17" y="16"/>
                      <a:pt x="16" y="13"/>
                      <a:pt x="16" y="11"/>
                    </a:cubicBezTo>
                    <a:cubicBezTo>
                      <a:pt x="16" y="7"/>
                      <a:pt x="17" y="4"/>
                      <a:pt x="1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5" y="4"/>
                      <a:pt x="14" y="14"/>
                      <a:pt x="17" y="18"/>
                    </a:cubicBezTo>
                    <a:cubicBezTo>
                      <a:pt x="7" y="24"/>
                      <a:pt x="1" y="31"/>
                      <a:pt x="1" y="39"/>
                    </a:cubicBezTo>
                    <a:cubicBezTo>
                      <a:pt x="0" y="45"/>
                      <a:pt x="4" y="52"/>
                      <a:pt x="8" y="5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34" name="Freeform 2504"/>
              <p:cNvSpPr/>
              <p:nvPr/>
            </p:nvSpPr>
            <p:spPr>
              <a:xfrm>
                <a:off x="11187051" y="1831975"/>
                <a:ext cx="434975" cy="293688"/>
              </a:xfrm>
              <a:custGeom>
                <a:avLst/>
                <a:gdLst>
                  <a:gd name="txL" fmla="*/ 0 w 116"/>
                  <a:gd name="txT" fmla="*/ 0 h 78"/>
                  <a:gd name="txR" fmla="*/ 116 w 116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6" h="78">
                    <a:moveTo>
                      <a:pt x="39" y="76"/>
                    </a:moveTo>
                    <a:cubicBezTo>
                      <a:pt x="50" y="78"/>
                      <a:pt x="61" y="75"/>
                      <a:pt x="73" y="70"/>
                    </a:cubicBezTo>
                    <a:cubicBezTo>
                      <a:pt x="78" y="68"/>
                      <a:pt x="83" y="65"/>
                      <a:pt x="89" y="63"/>
                    </a:cubicBezTo>
                    <a:cubicBezTo>
                      <a:pt x="94" y="61"/>
                      <a:pt x="100" y="60"/>
                      <a:pt x="106" y="62"/>
                    </a:cubicBezTo>
                    <a:cubicBezTo>
                      <a:pt x="109" y="62"/>
                      <a:pt x="113" y="62"/>
                      <a:pt x="116" y="63"/>
                    </a:cubicBezTo>
                    <a:cubicBezTo>
                      <a:pt x="112" y="60"/>
                      <a:pt x="109" y="54"/>
                      <a:pt x="105" y="47"/>
                    </a:cubicBezTo>
                    <a:cubicBezTo>
                      <a:pt x="101" y="40"/>
                      <a:pt x="97" y="33"/>
                      <a:pt x="95" y="29"/>
                    </a:cubicBezTo>
                    <a:cubicBezTo>
                      <a:pt x="84" y="13"/>
                      <a:pt x="70" y="0"/>
                      <a:pt x="51" y="1"/>
                    </a:cubicBezTo>
                    <a:cubicBezTo>
                      <a:pt x="41" y="1"/>
                      <a:pt x="32" y="5"/>
                      <a:pt x="26" y="11"/>
                    </a:cubicBezTo>
                    <a:cubicBezTo>
                      <a:pt x="21" y="18"/>
                      <a:pt x="17" y="26"/>
                      <a:pt x="16" y="36"/>
                    </a:cubicBezTo>
                    <a:cubicBezTo>
                      <a:pt x="10" y="35"/>
                      <a:pt x="5" y="33"/>
                      <a:pt x="1" y="3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3" y="34"/>
                      <a:pt x="9" y="36"/>
                      <a:pt x="16" y="37"/>
                    </a:cubicBezTo>
                    <a:cubicBezTo>
                      <a:pt x="16" y="39"/>
                      <a:pt x="15" y="41"/>
                      <a:pt x="15" y="44"/>
                    </a:cubicBezTo>
                    <a:cubicBezTo>
                      <a:pt x="15" y="52"/>
                      <a:pt x="18" y="59"/>
                      <a:pt x="22" y="65"/>
                    </a:cubicBezTo>
                    <a:cubicBezTo>
                      <a:pt x="27" y="70"/>
                      <a:pt x="32" y="74"/>
                      <a:pt x="39" y="76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35" name="Freeform 2505"/>
              <p:cNvSpPr/>
              <p:nvPr/>
            </p:nvSpPr>
            <p:spPr>
              <a:xfrm>
                <a:off x="11198163" y="1738312"/>
                <a:ext cx="363538" cy="269875"/>
              </a:xfrm>
              <a:custGeom>
                <a:avLst/>
                <a:gdLst>
                  <a:gd name="txL" fmla="*/ 0 w 97"/>
                  <a:gd name="txT" fmla="*/ 0 h 72"/>
                  <a:gd name="txR" fmla="*/ 97 w 97"/>
                  <a:gd name="txB" fmla="*/ 72 h 7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7" h="72">
                    <a:moveTo>
                      <a:pt x="68" y="67"/>
                    </a:moveTo>
                    <a:cubicBezTo>
                      <a:pt x="76" y="63"/>
                      <a:pt x="80" y="56"/>
                      <a:pt x="84" y="49"/>
                    </a:cubicBezTo>
                    <a:cubicBezTo>
                      <a:pt x="87" y="43"/>
                      <a:pt x="89" y="37"/>
                      <a:pt x="90" y="30"/>
                    </a:cubicBezTo>
                    <a:cubicBezTo>
                      <a:pt x="91" y="25"/>
                      <a:pt x="97" y="10"/>
                      <a:pt x="97" y="10"/>
                    </a:cubicBezTo>
                    <a:cubicBezTo>
                      <a:pt x="88" y="13"/>
                      <a:pt x="78" y="6"/>
                      <a:pt x="70" y="3"/>
                    </a:cubicBezTo>
                    <a:cubicBezTo>
                      <a:pt x="64" y="1"/>
                      <a:pt x="57" y="0"/>
                      <a:pt x="51" y="0"/>
                    </a:cubicBezTo>
                    <a:cubicBezTo>
                      <a:pt x="45" y="0"/>
                      <a:pt x="39" y="2"/>
                      <a:pt x="34" y="5"/>
                    </a:cubicBezTo>
                    <a:cubicBezTo>
                      <a:pt x="29" y="9"/>
                      <a:pt x="25" y="16"/>
                      <a:pt x="23" y="23"/>
                    </a:cubicBezTo>
                    <a:cubicBezTo>
                      <a:pt x="21" y="31"/>
                      <a:pt x="20" y="40"/>
                      <a:pt x="22" y="47"/>
                    </a:cubicBezTo>
                    <a:cubicBezTo>
                      <a:pt x="19" y="48"/>
                      <a:pt x="15" y="48"/>
                      <a:pt x="12" y="47"/>
                    </a:cubicBezTo>
                    <a:cubicBezTo>
                      <a:pt x="8" y="46"/>
                      <a:pt x="4" y="43"/>
                      <a:pt x="1" y="40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2" y="43"/>
                      <a:pt x="5" y="45"/>
                      <a:pt x="10" y="47"/>
                    </a:cubicBezTo>
                    <a:cubicBezTo>
                      <a:pt x="14" y="48"/>
                      <a:pt x="19" y="49"/>
                      <a:pt x="22" y="49"/>
                    </a:cubicBezTo>
                    <a:cubicBezTo>
                      <a:pt x="25" y="59"/>
                      <a:pt x="32" y="68"/>
                      <a:pt x="43" y="70"/>
                    </a:cubicBezTo>
                    <a:cubicBezTo>
                      <a:pt x="50" y="72"/>
                      <a:pt x="61" y="70"/>
                      <a:pt x="68" y="6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36" name="Freeform 2506"/>
              <p:cNvSpPr/>
              <p:nvPr/>
            </p:nvSpPr>
            <p:spPr>
              <a:xfrm>
                <a:off x="11250551" y="1193800"/>
                <a:ext cx="307975" cy="327025"/>
              </a:xfrm>
              <a:custGeom>
                <a:avLst/>
                <a:gdLst>
                  <a:gd name="txL" fmla="*/ 0 w 82"/>
                  <a:gd name="txT" fmla="*/ 0 h 87"/>
                  <a:gd name="txR" fmla="*/ 82 w 82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87">
                    <a:moveTo>
                      <a:pt x="65" y="78"/>
                    </a:moveTo>
                    <a:cubicBezTo>
                      <a:pt x="76" y="69"/>
                      <a:pt x="81" y="56"/>
                      <a:pt x="81" y="42"/>
                    </a:cubicBezTo>
                    <a:cubicBezTo>
                      <a:pt x="81" y="32"/>
                      <a:pt x="78" y="18"/>
                      <a:pt x="81" y="9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0" y="3"/>
                      <a:pt x="75" y="5"/>
                      <a:pt x="69" y="6"/>
                    </a:cubicBezTo>
                    <a:cubicBezTo>
                      <a:pt x="63" y="7"/>
                      <a:pt x="57" y="7"/>
                      <a:pt x="53" y="7"/>
                    </a:cubicBezTo>
                    <a:cubicBezTo>
                      <a:pt x="45" y="8"/>
                      <a:pt x="38" y="9"/>
                      <a:pt x="31" y="11"/>
                    </a:cubicBezTo>
                    <a:cubicBezTo>
                      <a:pt x="25" y="13"/>
                      <a:pt x="19" y="17"/>
                      <a:pt x="15" y="23"/>
                    </a:cubicBezTo>
                    <a:cubicBezTo>
                      <a:pt x="10" y="31"/>
                      <a:pt x="8" y="39"/>
                      <a:pt x="8" y="47"/>
                    </a:cubicBezTo>
                    <a:cubicBezTo>
                      <a:pt x="8" y="55"/>
                      <a:pt x="11" y="64"/>
                      <a:pt x="16" y="72"/>
                    </a:cubicBezTo>
                    <a:cubicBezTo>
                      <a:pt x="11" y="75"/>
                      <a:pt x="6" y="77"/>
                      <a:pt x="0" y="77"/>
                    </a:cubicBezTo>
                    <a:cubicBezTo>
                      <a:pt x="1" y="80"/>
                      <a:pt x="1" y="80"/>
                      <a:pt x="1" y="80"/>
                    </a:cubicBezTo>
                    <a:cubicBezTo>
                      <a:pt x="5" y="80"/>
                      <a:pt x="11" y="77"/>
                      <a:pt x="17" y="73"/>
                    </a:cubicBezTo>
                    <a:cubicBezTo>
                      <a:pt x="18" y="74"/>
                      <a:pt x="20" y="76"/>
                      <a:pt x="21" y="78"/>
                    </a:cubicBezTo>
                    <a:cubicBezTo>
                      <a:pt x="27" y="84"/>
                      <a:pt x="35" y="87"/>
                      <a:pt x="43" y="87"/>
                    </a:cubicBezTo>
                    <a:cubicBezTo>
                      <a:pt x="51" y="87"/>
                      <a:pt x="59" y="84"/>
                      <a:pt x="65" y="7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37" name="Freeform 2507"/>
              <p:cNvSpPr/>
              <p:nvPr/>
            </p:nvSpPr>
            <p:spPr>
              <a:xfrm>
                <a:off x="10987026" y="1284287"/>
                <a:ext cx="169863" cy="214313"/>
              </a:xfrm>
              <a:custGeom>
                <a:avLst/>
                <a:gdLst>
                  <a:gd name="txL" fmla="*/ 0 w 45"/>
                  <a:gd name="txT" fmla="*/ 0 h 57"/>
                  <a:gd name="txR" fmla="*/ 45 w 45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57">
                    <a:moveTo>
                      <a:pt x="41" y="46"/>
                    </a:moveTo>
                    <a:cubicBezTo>
                      <a:pt x="45" y="38"/>
                      <a:pt x="45" y="30"/>
                      <a:pt x="42" y="23"/>
                    </a:cubicBezTo>
                    <a:cubicBezTo>
                      <a:pt x="41" y="18"/>
                      <a:pt x="36" y="11"/>
                      <a:pt x="36" y="5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4" y="4"/>
                      <a:pt x="24" y="8"/>
                      <a:pt x="20" y="10"/>
                    </a:cubicBezTo>
                    <a:cubicBezTo>
                      <a:pt x="16" y="12"/>
                      <a:pt x="13" y="14"/>
                      <a:pt x="10" y="16"/>
                    </a:cubicBezTo>
                    <a:cubicBezTo>
                      <a:pt x="7" y="18"/>
                      <a:pt x="5" y="21"/>
                      <a:pt x="4" y="25"/>
                    </a:cubicBezTo>
                    <a:cubicBezTo>
                      <a:pt x="3" y="29"/>
                      <a:pt x="4" y="33"/>
                      <a:pt x="5" y="38"/>
                    </a:cubicBezTo>
                    <a:cubicBezTo>
                      <a:pt x="6" y="42"/>
                      <a:pt x="7" y="47"/>
                      <a:pt x="11" y="51"/>
                    </a:cubicBezTo>
                    <a:cubicBezTo>
                      <a:pt x="8" y="54"/>
                      <a:pt x="4" y="55"/>
                      <a:pt x="0" y="54"/>
                    </a:cubicBezTo>
                    <a:cubicBezTo>
                      <a:pt x="0" y="55"/>
                      <a:pt x="0" y="55"/>
                      <a:pt x="0" y="56"/>
                    </a:cubicBezTo>
                    <a:cubicBezTo>
                      <a:pt x="1" y="56"/>
                      <a:pt x="3" y="56"/>
                      <a:pt x="5" y="55"/>
                    </a:cubicBezTo>
                    <a:cubicBezTo>
                      <a:pt x="7" y="54"/>
                      <a:pt x="9" y="53"/>
                      <a:pt x="11" y="52"/>
                    </a:cubicBezTo>
                    <a:cubicBezTo>
                      <a:pt x="12" y="53"/>
                      <a:pt x="13" y="53"/>
                      <a:pt x="14" y="54"/>
                    </a:cubicBezTo>
                    <a:cubicBezTo>
                      <a:pt x="18" y="57"/>
                      <a:pt x="24" y="57"/>
                      <a:pt x="29" y="56"/>
                    </a:cubicBezTo>
                    <a:cubicBezTo>
                      <a:pt x="34" y="54"/>
                      <a:pt x="38" y="50"/>
                      <a:pt x="41" y="46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38" name="Freeform 2508"/>
              <p:cNvSpPr/>
              <p:nvPr/>
            </p:nvSpPr>
            <p:spPr>
              <a:xfrm>
                <a:off x="10783826" y="1358900"/>
                <a:ext cx="192088" cy="280988"/>
              </a:xfrm>
              <a:custGeom>
                <a:avLst/>
                <a:gdLst>
                  <a:gd name="txL" fmla="*/ 0 w 51"/>
                  <a:gd name="txT" fmla="*/ 0 h 75"/>
                  <a:gd name="txR" fmla="*/ 51 w 51"/>
                  <a:gd name="txB" fmla="*/ 75 h 7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75">
                    <a:moveTo>
                      <a:pt x="50" y="31"/>
                    </a:moveTo>
                    <a:cubicBezTo>
                      <a:pt x="49" y="25"/>
                      <a:pt x="45" y="21"/>
                      <a:pt x="41" y="17"/>
                    </a:cubicBezTo>
                    <a:cubicBezTo>
                      <a:pt x="37" y="14"/>
                      <a:pt x="33" y="11"/>
                      <a:pt x="29" y="9"/>
                    </a:cubicBezTo>
                    <a:cubicBezTo>
                      <a:pt x="25" y="7"/>
                      <a:pt x="16" y="0"/>
                      <a:pt x="16" y="0"/>
                    </a:cubicBezTo>
                    <a:cubicBezTo>
                      <a:pt x="17" y="7"/>
                      <a:pt x="10" y="13"/>
                      <a:pt x="6" y="18"/>
                    </a:cubicBezTo>
                    <a:cubicBezTo>
                      <a:pt x="4" y="22"/>
                      <a:pt x="2" y="26"/>
                      <a:pt x="1" y="31"/>
                    </a:cubicBezTo>
                    <a:cubicBezTo>
                      <a:pt x="0" y="33"/>
                      <a:pt x="0" y="35"/>
                      <a:pt x="0" y="37"/>
                    </a:cubicBezTo>
                    <a:cubicBezTo>
                      <a:pt x="0" y="38"/>
                      <a:pt x="0" y="38"/>
                      <a:pt x="0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39"/>
                      <a:pt x="0" y="39"/>
                      <a:pt x="0" y="40"/>
                    </a:cubicBezTo>
                    <a:cubicBezTo>
                      <a:pt x="0" y="40"/>
                      <a:pt x="0" y="40"/>
                      <a:pt x="0" y="41"/>
                    </a:cubicBezTo>
                    <a:cubicBezTo>
                      <a:pt x="0" y="42"/>
                      <a:pt x="1" y="43"/>
                      <a:pt x="1" y="45"/>
                    </a:cubicBezTo>
                    <a:cubicBezTo>
                      <a:pt x="3" y="50"/>
                      <a:pt x="7" y="53"/>
                      <a:pt x="12" y="56"/>
                    </a:cubicBezTo>
                    <a:cubicBezTo>
                      <a:pt x="17" y="58"/>
                      <a:pt x="23" y="60"/>
                      <a:pt x="29" y="60"/>
                    </a:cubicBezTo>
                    <a:cubicBezTo>
                      <a:pt x="29" y="62"/>
                      <a:pt x="28" y="65"/>
                      <a:pt x="27" y="67"/>
                    </a:cubicBezTo>
                    <a:cubicBezTo>
                      <a:pt x="25" y="70"/>
                      <a:pt x="23" y="73"/>
                      <a:pt x="20" y="74"/>
                    </a:cubicBezTo>
                    <a:cubicBezTo>
                      <a:pt x="20" y="74"/>
                      <a:pt x="20" y="75"/>
                      <a:pt x="20" y="75"/>
                    </a:cubicBezTo>
                    <a:cubicBezTo>
                      <a:pt x="21" y="75"/>
                      <a:pt x="22" y="74"/>
                      <a:pt x="23" y="73"/>
                    </a:cubicBezTo>
                    <a:cubicBezTo>
                      <a:pt x="25" y="72"/>
                      <a:pt x="26" y="70"/>
                      <a:pt x="27" y="69"/>
                    </a:cubicBezTo>
                    <a:cubicBezTo>
                      <a:pt x="29" y="66"/>
                      <a:pt x="30" y="62"/>
                      <a:pt x="30" y="60"/>
                    </a:cubicBezTo>
                    <a:cubicBezTo>
                      <a:pt x="34" y="60"/>
                      <a:pt x="38" y="59"/>
                      <a:pt x="41" y="57"/>
                    </a:cubicBezTo>
                    <a:cubicBezTo>
                      <a:pt x="44" y="55"/>
                      <a:pt x="47" y="52"/>
                      <a:pt x="48" y="49"/>
                    </a:cubicBezTo>
                    <a:cubicBezTo>
                      <a:pt x="48" y="49"/>
                      <a:pt x="49" y="49"/>
                      <a:pt x="49" y="48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9" y="47"/>
                      <a:pt x="49" y="47"/>
                      <a:pt x="49" y="47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50" y="44"/>
                      <a:pt x="50" y="43"/>
                      <a:pt x="50" y="41"/>
                    </a:cubicBezTo>
                    <a:cubicBezTo>
                      <a:pt x="51" y="38"/>
                      <a:pt x="51" y="34"/>
                      <a:pt x="50" y="3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39" name="Freeform 2509"/>
              <p:cNvSpPr/>
              <p:nvPr/>
            </p:nvSpPr>
            <p:spPr>
              <a:xfrm>
                <a:off x="10829863" y="1009650"/>
                <a:ext cx="228600" cy="327025"/>
              </a:xfrm>
              <a:custGeom>
                <a:avLst/>
                <a:gdLst>
                  <a:gd name="txL" fmla="*/ 0 w 61"/>
                  <a:gd name="txT" fmla="*/ 0 h 87"/>
                  <a:gd name="txR" fmla="*/ 61 w 61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1" h="87">
                    <a:moveTo>
                      <a:pt x="61" y="51"/>
                    </a:moveTo>
                    <a:cubicBezTo>
                      <a:pt x="61" y="44"/>
                      <a:pt x="57" y="38"/>
                      <a:pt x="53" y="31"/>
                    </a:cubicBezTo>
                    <a:cubicBezTo>
                      <a:pt x="49" y="26"/>
                      <a:pt x="45" y="21"/>
                      <a:pt x="41" y="16"/>
                    </a:cubicBezTo>
                    <a:cubicBezTo>
                      <a:pt x="37" y="13"/>
                      <a:pt x="29" y="0"/>
                      <a:pt x="29" y="0"/>
                    </a:cubicBezTo>
                    <a:cubicBezTo>
                      <a:pt x="27" y="8"/>
                      <a:pt x="18" y="10"/>
                      <a:pt x="13" y="15"/>
                    </a:cubicBezTo>
                    <a:cubicBezTo>
                      <a:pt x="6" y="21"/>
                      <a:pt x="0" y="32"/>
                      <a:pt x="2" y="44"/>
                    </a:cubicBezTo>
                    <a:cubicBezTo>
                      <a:pt x="5" y="56"/>
                      <a:pt x="19" y="68"/>
                      <a:pt x="33" y="73"/>
                    </a:cubicBezTo>
                    <a:cubicBezTo>
                      <a:pt x="32" y="75"/>
                      <a:pt x="32" y="78"/>
                      <a:pt x="30" y="79"/>
                    </a:cubicBezTo>
                    <a:cubicBezTo>
                      <a:pt x="28" y="82"/>
                      <a:pt x="26" y="84"/>
                      <a:pt x="23" y="85"/>
                    </a:cubicBezTo>
                    <a:cubicBezTo>
                      <a:pt x="24" y="87"/>
                      <a:pt x="24" y="87"/>
                      <a:pt x="24" y="87"/>
                    </a:cubicBezTo>
                    <a:cubicBezTo>
                      <a:pt x="27" y="86"/>
                      <a:pt x="33" y="78"/>
                      <a:pt x="34" y="73"/>
                    </a:cubicBezTo>
                    <a:cubicBezTo>
                      <a:pt x="43" y="76"/>
                      <a:pt x="51" y="75"/>
                      <a:pt x="56" y="69"/>
                    </a:cubicBezTo>
                    <a:cubicBezTo>
                      <a:pt x="59" y="65"/>
                      <a:pt x="61" y="57"/>
                      <a:pt x="61" y="51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40" name="Freeform 2510"/>
              <p:cNvSpPr/>
              <p:nvPr/>
            </p:nvSpPr>
            <p:spPr>
              <a:xfrm>
                <a:off x="10596501" y="1562100"/>
                <a:ext cx="93663" cy="120650"/>
              </a:xfrm>
              <a:custGeom>
                <a:avLst/>
                <a:gdLst>
                  <a:gd name="txL" fmla="*/ 0 w 25"/>
                  <a:gd name="txT" fmla="*/ 0 h 32"/>
                  <a:gd name="txR" fmla="*/ 25 w 25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32">
                    <a:moveTo>
                      <a:pt x="22" y="9"/>
                    </a:moveTo>
                    <a:cubicBezTo>
                      <a:pt x="20" y="7"/>
                      <a:pt x="18" y="6"/>
                      <a:pt x="16" y="5"/>
                    </a:cubicBezTo>
                    <a:cubicBezTo>
                      <a:pt x="14" y="5"/>
                      <a:pt x="12" y="4"/>
                      <a:pt x="10" y="3"/>
                    </a:cubicBezTo>
                    <a:cubicBezTo>
                      <a:pt x="9" y="3"/>
                      <a:pt x="7" y="2"/>
                      <a:pt x="6" y="1"/>
                    </a:cubicBezTo>
                    <a:cubicBezTo>
                      <a:pt x="5" y="1"/>
                      <a:pt x="4" y="0"/>
                      <a:pt x="4" y="0"/>
                    </a:cubicBezTo>
                    <a:cubicBezTo>
                      <a:pt x="4" y="3"/>
                      <a:pt x="1" y="7"/>
                      <a:pt x="1" y="11"/>
                    </a:cubicBezTo>
                    <a:cubicBezTo>
                      <a:pt x="0" y="16"/>
                      <a:pt x="2" y="22"/>
                      <a:pt x="5" y="25"/>
                    </a:cubicBezTo>
                    <a:cubicBezTo>
                      <a:pt x="7" y="26"/>
                      <a:pt x="9" y="27"/>
                      <a:pt x="12" y="27"/>
                    </a:cubicBezTo>
                    <a:cubicBezTo>
                      <a:pt x="15" y="26"/>
                      <a:pt x="17" y="25"/>
                      <a:pt x="20" y="24"/>
                    </a:cubicBezTo>
                    <a:cubicBezTo>
                      <a:pt x="20" y="25"/>
                      <a:pt x="20" y="26"/>
                      <a:pt x="20" y="27"/>
                    </a:cubicBezTo>
                    <a:cubicBezTo>
                      <a:pt x="21" y="29"/>
                      <a:pt x="20" y="30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1" y="30"/>
                      <a:pt x="21" y="26"/>
                      <a:pt x="20" y="24"/>
                    </a:cubicBezTo>
                    <a:cubicBezTo>
                      <a:pt x="23" y="22"/>
                      <a:pt x="25" y="19"/>
                      <a:pt x="25" y="15"/>
                    </a:cubicBezTo>
                    <a:cubicBezTo>
                      <a:pt x="24" y="13"/>
                      <a:pt x="23" y="10"/>
                      <a:pt x="22" y="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41" name="Freeform 2511"/>
              <p:cNvSpPr/>
              <p:nvPr/>
            </p:nvSpPr>
            <p:spPr>
              <a:xfrm>
                <a:off x="8066026" y="908050"/>
                <a:ext cx="203200" cy="192088"/>
              </a:xfrm>
              <a:custGeom>
                <a:avLst/>
                <a:gdLst>
                  <a:gd name="txL" fmla="*/ 0 w 54"/>
                  <a:gd name="txT" fmla="*/ 0 h 51"/>
                  <a:gd name="txR" fmla="*/ 54 w 54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51">
                    <a:moveTo>
                      <a:pt x="22" y="45"/>
                    </a:moveTo>
                    <a:cubicBezTo>
                      <a:pt x="23" y="45"/>
                      <a:pt x="23" y="44"/>
                      <a:pt x="24" y="43"/>
                    </a:cubicBezTo>
                    <a:cubicBezTo>
                      <a:pt x="28" y="40"/>
                      <a:pt x="30" y="36"/>
                      <a:pt x="32" y="32"/>
                    </a:cubicBezTo>
                    <a:cubicBezTo>
                      <a:pt x="36" y="27"/>
                      <a:pt x="38" y="20"/>
                      <a:pt x="41" y="14"/>
                    </a:cubicBezTo>
                    <a:cubicBezTo>
                      <a:pt x="43" y="11"/>
                      <a:pt x="46" y="8"/>
                      <a:pt x="49" y="5"/>
                    </a:cubicBezTo>
                    <a:cubicBezTo>
                      <a:pt x="51" y="4"/>
                      <a:pt x="53" y="2"/>
                      <a:pt x="54" y="0"/>
                    </a:cubicBezTo>
                    <a:cubicBezTo>
                      <a:pt x="51" y="3"/>
                      <a:pt x="46" y="5"/>
                      <a:pt x="44" y="6"/>
                    </a:cubicBezTo>
                    <a:cubicBezTo>
                      <a:pt x="34" y="12"/>
                      <a:pt x="28" y="23"/>
                      <a:pt x="20" y="31"/>
                    </a:cubicBezTo>
                    <a:cubicBezTo>
                      <a:pt x="17" y="35"/>
                      <a:pt x="13" y="39"/>
                      <a:pt x="9" y="42"/>
                    </a:cubicBezTo>
                    <a:cubicBezTo>
                      <a:pt x="6" y="45"/>
                      <a:pt x="3" y="48"/>
                      <a:pt x="0" y="50"/>
                    </a:cubicBezTo>
                    <a:cubicBezTo>
                      <a:pt x="0" y="50"/>
                      <a:pt x="0" y="50"/>
                      <a:pt x="0" y="51"/>
                    </a:cubicBezTo>
                    <a:cubicBezTo>
                      <a:pt x="7" y="47"/>
                      <a:pt x="14" y="47"/>
                      <a:pt x="22" y="4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1142" name="Picture 2512"/>
              <p:cNvPicPr>
                <a:picLocks noChangeAspect="1"/>
              </p:cNvPicPr>
              <p:nvPr/>
            </p:nvPicPr>
            <p:blipFill>
              <a:blip r:embed="rId116"/>
              <a:stretch>
                <a:fillRect/>
              </a:stretch>
            </p:blipFill>
            <p:spPr>
              <a:xfrm>
                <a:off x="8131113" y="890587"/>
                <a:ext cx="158750" cy="203200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1143" name="Picture 2513"/>
              <p:cNvPicPr>
                <a:picLocks noChangeAspect="1"/>
              </p:cNvPicPr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8048563" y="854075"/>
                <a:ext cx="249238" cy="25876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1144" name="Freeform 2514"/>
              <p:cNvSpPr/>
              <p:nvPr/>
            </p:nvSpPr>
            <p:spPr>
              <a:xfrm>
                <a:off x="8085076" y="971550"/>
                <a:ext cx="96838" cy="71438"/>
              </a:xfrm>
              <a:custGeom>
                <a:avLst/>
                <a:gdLst>
                  <a:gd name="txL" fmla="*/ 0 w 26"/>
                  <a:gd name="txT" fmla="*/ 0 h 19"/>
                  <a:gd name="txR" fmla="*/ 26 w 26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19">
                    <a:moveTo>
                      <a:pt x="15" y="12"/>
                    </a:moveTo>
                    <a:cubicBezTo>
                      <a:pt x="20" y="9"/>
                      <a:pt x="23" y="4"/>
                      <a:pt x="26" y="0"/>
                    </a:cubicBezTo>
                    <a:cubicBezTo>
                      <a:pt x="24" y="2"/>
                      <a:pt x="22" y="4"/>
                      <a:pt x="19" y="5"/>
                    </a:cubicBezTo>
                    <a:cubicBezTo>
                      <a:pt x="16" y="6"/>
                      <a:pt x="13" y="5"/>
                      <a:pt x="10" y="4"/>
                    </a:cubicBezTo>
                    <a:cubicBezTo>
                      <a:pt x="8" y="3"/>
                      <a:pt x="6" y="1"/>
                      <a:pt x="4" y="1"/>
                    </a:cubicBezTo>
                    <a:cubicBezTo>
                      <a:pt x="2" y="7"/>
                      <a:pt x="1" y="13"/>
                      <a:pt x="0" y="19"/>
                    </a:cubicBezTo>
                    <a:cubicBezTo>
                      <a:pt x="5" y="19"/>
                      <a:pt x="11" y="14"/>
                      <a:pt x="15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45" name="Freeform 2516"/>
              <p:cNvSpPr>
                <a:spLocks noEditPoints="1"/>
              </p:cNvSpPr>
              <p:nvPr/>
            </p:nvSpPr>
            <p:spPr>
              <a:xfrm>
                <a:off x="8073963" y="896937"/>
                <a:ext cx="206375" cy="192088"/>
              </a:xfrm>
              <a:custGeom>
                <a:avLst/>
                <a:gdLst>
                  <a:gd name="txL" fmla="*/ 0 w 55"/>
                  <a:gd name="txT" fmla="*/ 0 h 51"/>
                  <a:gd name="txR" fmla="*/ 55 w 55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51">
                    <a:moveTo>
                      <a:pt x="27" y="14"/>
                    </a:moveTo>
                    <a:cubicBezTo>
                      <a:pt x="27" y="14"/>
                      <a:pt x="28" y="13"/>
                      <a:pt x="28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2" y="12"/>
                      <a:pt x="34" y="12"/>
                      <a:pt x="36" y="11"/>
                    </a:cubicBezTo>
                    <a:cubicBezTo>
                      <a:pt x="35" y="12"/>
                      <a:pt x="34" y="12"/>
                      <a:pt x="33" y="13"/>
                    </a:cubicBezTo>
                    <a:cubicBezTo>
                      <a:pt x="32" y="14"/>
                      <a:pt x="31" y="15"/>
                      <a:pt x="30" y="17"/>
                    </a:cubicBezTo>
                    <a:cubicBezTo>
                      <a:pt x="29" y="18"/>
                      <a:pt x="28" y="19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6" y="22"/>
                      <a:pt x="26" y="22"/>
                      <a:pt x="25" y="23"/>
                    </a:cubicBezTo>
                    <a:cubicBezTo>
                      <a:pt x="24" y="24"/>
                      <a:pt x="23" y="24"/>
                      <a:pt x="23" y="24"/>
                    </a:cubicBezTo>
                    <a:cubicBezTo>
                      <a:pt x="22" y="24"/>
                      <a:pt x="21" y="25"/>
                      <a:pt x="20" y="24"/>
                    </a:cubicBezTo>
                    <a:cubicBezTo>
                      <a:pt x="19" y="24"/>
                      <a:pt x="18" y="24"/>
                      <a:pt x="17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5" y="24"/>
                      <a:pt x="15" y="24"/>
                      <a:pt x="14" y="24"/>
                    </a:cubicBezTo>
                    <a:cubicBezTo>
                      <a:pt x="13" y="23"/>
                      <a:pt x="13" y="23"/>
                      <a:pt x="12" y="23"/>
                    </a:cubicBezTo>
                    <a:cubicBezTo>
                      <a:pt x="11" y="22"/>
                      <a:pt x="10" y="22"/>
                      <a:pt x="9" y="21"/>
                    </a:cubicBezTo>
                    <a:cubicBezTo>
                      <a:pt x="11" y="22"/>
                      <a:pt x="12" y="23"/>
                      <a:pt x="14" y="24"/>
                    </a:cubicBezTo>
                    <a:cubicBezTo>
                      <a:pt x="15" y="24"/>
                      <a:pt x="15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8" y="25"/>
                      <a:pt x="19" y="26"/>
                      <a:pt x="20" y="26"/>
                    </a:cubicBezTo>
                    <a:cubicBezTo>
                      <a:pt x="21" y="26"/>
                      <a:pt x="22" y="26"/>
                      <a:pt x="23" y="26"/>
                    </a:cubicBezTo>
                    <a:cubicBezTo>
                      <a:pt x="23" y="25"/>
                      <a:pt x="24" y="25"/>
                      <a:pt x="24" y="25"/>
                    </a:cubicBezTo>
                    <a:cubicBezTo>
                      <a:pt x="24" y="26"/>
                      <a:pt x="23" y="26"/>
                      <a:pt x="23" y="26"/>
                    </a:cubicBezTo>
                    <a:cubicBezTo>
                      <a:pt x="23" y="27"/>
                      <a:pt x="22" y="27"/>
                      <a:pt x="22" y="28"/>
                    </a:cubicBezTo>
                    <a:cubicBezTo>
                      <a:pt x="21" y="28"/>
                      <a:pt x="21" y="29"/>
                      <a:pt x="20" y="30"/>
                    </a:cubicBezTo>
                    <a:cubicBezTo>
                      <a:pt x="19" y="31"/>
                      <a:pt x="17" y="32"/>
                      <a:pt x="15" y="33"/>
                    </a:cubicBezTo>
                    <a:cubicBezTo>
                      <a:pt x="15" y="34"/>
                      <a:pt x="14" y="35"/>
                      <a:pt x="13" y="35"/>
                    </a:cubicBezTo>
                    <a:cubicBezTo>
                      <a:pt x="12" y="36"/>
                      <a:pt x="11" y="36"/>
                      <a:pt x="10" y="36"/>
                    </a:cubicBezTo>
                    <a:cubicBezTo>
                      <a:pt x="9" y="37"/>
                      <a:pt x="9" y="37"/>
                      <a:pt x="8" y="38"/>
                    </a:cubicBezTo>
                    <a:cubicBezTo>
                      <a:pt x="7" y="38"/>
                      <a:pt x="6" y="38"/>
                      <a:pt x="5" y="39"/>
                    </a:cubicBezTo>
                    <a:cubicBezTo>
                      <a:pt x="7" y="38"/>
                      <a:pt x="9" y="38"/>
                      <a:pt x="11" y="37"/>
                    </a:cubicBezTo>
                    <a:cubicBezTo>
                      <a:pt x="12" y="36"/>
                      <a:pt x="14" y="35"/>
                      <a:pt x="16" y="34"/>
                    </a:cubicBezTo>
                    <a:cubicBezTo>
                      <a:pt x="17" y="34"/>
                      <a:pt x="18" y="33"/>
                      <a:pt x="19" y="32"/>
                    </a:cubicBezTo>
                    <a:cubicBezTo>
                      <a:pt x="18" y="33"/>
                      <a:pt x="18" y="35"/>
                      <a:pt x="17" y="36"/>
                    </a:cubicBezTo>
                    <a:cubicBezTo>
                      <a:pt x="16" y="37"/>
                      <a:pt x="15" y="38"/>
                      <a:pt x="14" y="39"/>
                    </a:cubicBezTo>
                    <a:cubicBezTo>
                      <a:pt x="12" y="41"/>
                      <a:pt x="9" y="43"/>
                      <a:pt x="7" y="45"/>
                    </a:cubicBezTo>
                    <a:cubicBezTo>
                      <a:pt x="5" y="48"/>
                      <a:pt x="2" y="49"/>
                      <a:pt x="0" y="51"/>
                    </a:cubicBezTo>
                    <a:cubicBezTo>
                      <a:pt x="5" y="48"/>
                      <a:pt x="10" y="44"/>
                      <a:pt x="14" y="40"/>
                    </a:cubicBezTo>
                    <a:cubicBezTo>
                      <a:pt x="15" y="39"/>
                      <a:pt x="17" y="38"/>
                      <a:pt x="18" y="36"/>
                    </a:cubicBezTo>
                    <a:cubicBezTo>
                      <a:pt x="19" y="35"/>
                      <a:pt x="20" y="34"/>
                      <a:pt x="20" y="33"/>
                    </a:cubicBezTo>
                    <a:cubicBezTo>
                      <a:pt x="22" y="30"/>
                      <a:pt x="24" y="28"/>
                      <a:pt x="26" y="25"/>
                    </a:cubicBezTo>
                    <a:cubicBezTo>
                      <a:pt x="28" y="23"/>
                      <a:pt x="30" y="20"/>
                      <a:pt x="32" y="18"/>
                    </a:cubicBezTo>
                    <a:cubicBezTo>
                      <a:pt x="33" y="17"/>
                      <a:pt x="34" y="16"/>
                      <a:pt x="35" y="15"/>
                    </a:cubicBezTo>
                    <a:cubicBezTo>
                      <a:pt x="36" y="14"/>
                      <a:pt x="37" y="13"/>
                      <a:pt x="38" y="12"/>
                    </a:cubicBezTo>
                    <a:cubicBezTo>
                      <a:pt x="40" y="11"/>
                      <a:pt x="41" y="11"/>
                      <a:pt x="42" y="10"/>
                    </a:cubicBezTo>
                    <a:cubicBezTo>
                      <a:pt x="43" y="9"/>
                      <a:pt x="44" y="9"/>
                      <a:pt x="45" y="9"/>
                    </a:cubicBezTo>
                    <a:cubicBezTo>
                      <a:pt x="44" y="10"/>
                      <a:pt x="43" y="11"/>
                      <a:pt x="42" y="13"/>
                    </a:cubicBezTo>
                    <a:cubicBezTo>
                      <a:pt x="41" y="13"/>
                      <a:pt x="41" y="14"/>
                      <a:pt x="40" y="15"/>
                    </a:cubicBezTo>
                    <a:cubicBezTo>
                      <a:pt x="39" y="16"/>
                      <a:pt x="38" y="17"/>
                      <a:pt x="38" y="18"/>
                    </a:cubicBezTo>
                    <a:cubicBezTo>
                      <a:pt x="37" y="20"/>
                      <a:pt x="36" y="22"/>
                      <a:pt x="35" y="24"/>
                    </a:cubicBezTo>
                    <a:cubicBezTo>
                      <a:pt x="34" y="26"/>
                      <a:pt x="34" y="28"/>
                      <a:pt x="33" y="30"/>
                    </a:cubicBezTo>
                    <a:cubicBezTo>
                      <a:pt x="32" y="32"/>
                      <a:pt x="31" y="34"/>
                      <a:pt x="30" y="36"/>
                    </a:cubicBezTo>
                    <a:cubicBezTo>
                      <a:pt x="29" y="38"/>
                      <a:pt x="27" y="40"/>
                      <a:pt x="26" y="42"/>
                    </a:cubicBezTo>
                    <a:cubicBezTo>
                      <a:pt x="25" y="43"/>
                      <a:pt x="23" y="45"/>
                      <a:pt x="21" y="47"/>
                    </a:cubicBezTo>
                    <a:cubicBezTo>
                      <a:pt x="25" y="44"/>
                      <a:pt x="28" y="40"/>
                      <a:pt x="30" y="37"/>
                    </a:cubicBezTo>
                    <a:cubicBezTo>
                      <a:pt x="32" y="35"/>
                      <a:pt x="33" y="33"/>
                      <a:pt x="34" y="31"/>
                    </a:cubicBezTo>
                    <a:cubicBezTo>
                      <a:pt x="35" y="29"/>
                      <a:pt x="35" y="27"/>
                      <a:pt x="36" y="25"/>
                    </a:cubicBezTo>
                    <a:cubicBezTo>
                      <a:pt x="37" y="23"/>
                      <a:pt x="38" y="20"/>
                      <a:pt x="39" y="19"/>
                    </a:cubicBezTo>
                    <a:cubicBezTo>
                      <a:pt x="40" y="18"/>
                      <a:pt x="40" y="17"/>
                      <a:pt x="41" y="16"/>
                    </a:cubicBezTo>
                    <a:cubicBezTo>
                      <a:pt x="42" y="15"/>
                      <a:pt x="42" y="14"/>
                      <a:pt x="43" y="13"/>
                    </a:cubicBezTo>
                    <a:cubicBezTo>
                      <a:pt x="44" y="12"/>
                      <a:pt x="46" y="10"/>
                      <a:pt x="47" y="9"/>
                    </a:cubicBezTo>
                    <a:cubicBezTo>
                      <a:pt x="48" y="8"/>
                      <a:pt x="49" y="7"/>
                      <a:pt x="50" y="6"/>
                    </a:cubicBezTo>
                    <a:cubicBezTo>
                      <a:pt x="50" y="6"/>
                      <a:pt x="50" y="6"/>
                      <a:pt x="51" y="6"/>
                    </a:cubicBezTo>
                    <a:cubicBezTo>
                      <a:pt x="51" y="6"/>
                      <a:pt x="51" y="5"/>
                      <a:pt x="51" y="5"/>
                    </a:cubicBezTo>
                    <a:cubicBezTo>
                      <a:pt x="50" y="8"/>
                      <a:pt x="50" y="10"/>
                      <a:pt x="50" y="12"/>
                    </a:cubicBezTo>
                    <a:cubicBezTo>
                      <a:pt x="50" y="14"/>
                      <a:pt x="49" y="15"/>
                      <a:pt x="49" y="17"/>
                    </a:cubicBezTo>
                    <a:cubicBezTo>
                      <a:pt x="49" y="18"/>
                      <a:pt x="49" y="20"/>
                      <a:pt x="49" y="22"/>
                    </a:cubicBezTo>
                    <a:cubicBezTo>
                      <a:pt x="50" y="25"/>
                      <a:pt x="49" y="28"/>
                      <a:pt x="48" y="31"/>
                    </a:cubicBezTo>
                    <a:cubicBezTo>
                      <a:pt x="48" y="32"/>
                      <a:pt x="47" y="34"/>
                      <a:pt x="46" y="35"/>
                    </a:cubicBezTo>
                    <a:cubicBezTo>
                      <a:pt x="46" y="36"/>
                      <a:pt x="45" y="38"/>
                      <a:pt x="44" y="39"/>
                    </a:cubicBezTo>
                    <a:cubicBezTo>
                      <a:pt x="46" y="37"/>
                      <a:pt x="48" y="34"/>
                      <a:pt x="49" y="31"/>
                    </a:cubicBezTo>
                    <a:cubicBezTo>
                      <a:pt x="49" y="29"/>
                      <a:pt x="50" y="28"/>
                      <a:pt x="50" y="26"/>
                    </a:cubicBezTo>
                    <a:cubicBezTo>
                      <a:pt x="50" y="26"/>
                      <a:pt x="50" y="25"/>
                      <a:pt x="51" y="24"/>
                    </a:cubicBezTo>
                    <a:cubicBezTo>
                      <a:pt x="51" y="23"/>
                      <a:pt x="51" y="23"/>
                      <a:pt x="51" y="23"/>
                    </a:cubicBezTo>
                    <a:cubicBezTo>
                      <a:pt x="51" y="22"/>
                      <a:pt x="51" y="22"/>
                      <a:pt x="51" y="21"/>
                    </a:cubicBezTo>
                    <a:cubicBezTo>
                      <a:pt x="50" y="18"/>
                      <a:pt x="51" y="15"/>
                      <a:pt x="51" y="12"/>
                    </a:cubicBezTo>
                    <a:cubicBezTo>
                      <a:pt x="51" y="11"/>
                      <a:pt x="52" y="9"/>
                      <a:pt x="52" y="7"/>
                    </a:cubicBezTo>
                    <a:cubicBezTo>
                      <a:pt x="52" y="6"/>
                      <a:pt x="52" y="5"/>
                      <a:pt x="53" y="4"/>
                    </a:cubicBezTo>
                    <a:cubicBezTo>
                      <a:pt x="53" y="4"/>
                      <a:pt x="54" y="3"/>
                      <a:pt x="54" y="3"/>
                    </a:cubicBezTo>
                    <a:cubicBezTo>
                      <a:pt x="55" y="2"/>
                      <a:pt x="55" y="1"/>
                      <a:pt x="55" y="1"/>
                    </a:cubicBezTo>
                    <a:cubicBezTo>
                      <a:pt x="54" y="0"/>
                      <a:pt x="53" y="0"/>
                      <a:pt x="53" y="1"/>
                    </a:cubicBezTo>
                    <a:cubicBezTo>
                      <a:pt x="52" y="2"/>
                      <a:pt x="51" y="3"/>
                      <a:pt x="49" y="4"/>
                    </a:cubicBezTo>
                    <a:cubicBezTo>
                      <a:pt x="49" y="4"/>
                      <a:pt x="48" y="5"/>
                      <a:pt x="47" y="5"/>
                    </a:cubicBezTo>
                    <a:cubicBezTo>
                      <a:pt x="47" y="5"/>
                      <a:pt x="47" y="5"/>
                      <a:pt x="46" y="5"/>
                    </a:cubicBezTo>
                    <a:cubicBezTo>
                      <a:pt x="46" y="5"/>
                      <a:pt x="45" y="4"/>
                      <a:pt x="44" y="4"/>
                    </a:cubicBezTo>
                    <a:cubicBezTo>
                      <a:pt x="44" y="4"/>
                      <a:pt x="43" y="4"/>
                      <a:pt x="43" y="4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41" y="3"/>
                      <a:pt x="40" y="3"/>
                      <a:pt x="40" y="3"/>
                    </a:cubicBezTo>
                    <a:cubicBezTo>
                      <a:pt x="38" y="3"/>
                      <a:pt x="37" y="3"/>
                      <a:pt x="35" y="3"/>
                    </a:cubicBezTo>
                    <a:cubicBezTo>
                      <a:pt x="34" y="3"/>
                      <a:pt x="33" y="3"/>
                      <a:pt x="33" y="3"/>
                    </a:cubicBezTo>
                    <a:cubicBezTo>
                      <a:pt x="32" y="3"/>
                      <a:pt x="31" y="3"/>
                      <a:pt x="30" y="3"/>
                    </a:cubicBezTo>
                    <a:cubicBezTo>
                      <a:pt x="31" y="3"/>
                      <a:pt x="32" y="3"/>
                      <a:pt x="33" y="3"/>
                    </a:cubicBezTo>
                    <a:cubicBezTo>
                      <a:pt x="33" y="3"/>
                      <a:pt x="34" y="3"/>
                      <a:pt x="35" y="3"/>
                    </a:cubicBezTo>
                    <a:cubicBezTo>
                      <a:pt x="36" y="3"/>
                      <a:pt x="38" y="4"/>
                      <a:pt x="39" y="4"/>
                    </a:cubicBezTo>
                    <a:cubicBezTo>
                      <a:pt x="40" y="4"/>
                      <a:pt x="41" y="4"/>
                      <a:pt x="42" y="5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3" y="5"/>
                      <a:pt x="43" y="5"/>
                      <a:pt x="44" y="6"/>
                    </a:cubicBezTo>
                    <a:cubicBezTo>
                      <a:pt x="44" y="6"/>
                      <a:pt x="45" y="6"/>
                      <a:pt x="45" y="6"/>
                    </a:cubicBezTo>
                    <a:cubicBezTo>
                      <a:pt x="44" y="6"/>
                      <a:pt x="44" y="7"/>
                      <a:pt x="43" y="7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5" y="10"/>
                      <a:pt x="32" y="11"/>
                      <a:pt x="30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7" y="13"/>
                      <a:pt x="26" y="13"/>
                    </a:cubicBezTo>
                    <a:cubicBezTo>
                      <a:pt x="25" y="13"/>
                      <a:pt x="24" y="13"/>
                      <a:pt x="23" y="13"/>
                    </a:cubicBezTo>
                    <a:cubicBezTo>
                      <a:pt x="22" y="14"/>
                      <a:pt x="20" y="14"/>
                      <a:pt x="19" y="14"/>
                    </a:cubicBezTo>
                    <a:cubicBezTo>
                      <a:pt x="18" y="14"/>
                      <a:pt x="17" y="13"/>
                      <a:pt x="15" y="13"/>
                    </a:cubicBezTo>
                    <a:cubicBezTo>
                      <a:pt x="18" y="14"/>
                      <a:pt x="20" y="14"/>
                      <a:pt x="23" y="14"/>
                    </a:cubicBezTo>
                    <a:cubicBezTo>
                      <a:pt x="24" y="14"/>
                      <a:pt x="25" y="14"/>
                      <a:pt x="27" y="14"/>
                    </a:cubicBezTo>
                    <a:close/>
                    <a:moveTo>
                      <a:pt x="24" y="25"/>
                    </a:move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5"/>
                      <a:pt x="24" y="25"/>
                      <a:pt x="24" y="2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46" name="Freeform 2529"/>
              <p:cNvSpPr/>
              <p:nvPr/>
            </p:nvSpPr>
            <p:spPr>
              <a:xfrm>
                <a:off x="8621651" y="536575"/>
                <a:ext cx="244475" cy="261938"/>
              </a:xfrm>
              <a:custGeom>
                <a:avLst/>
                <a:gdLst>
                  <a:gd name="txL" fmla="*/ 0 w 65"/>
                  <a:gd name="txT" fmla="*/ 0 h 70"/>
                  <a:gd name="txR" fmla="*/ 65 w 65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70">
                    <a:moveTo>
                      <a:pt x="60" y="37"/>
                    </a:moveTo>
                    <a:cubicBezTo>
                      <a:pt x="59" y="36"/>
                      <a:pt x="58" y="35"/>
                      <a:pt x="56" y="34"/>
                    </a:cubicBezTo>
                    <a:cubicBezTo>
                      <a:pt x="52" y="30"/>
                      <a:pt x="48" y="27"/>
                      <a:pt x="43" y="25"/>
                    </a:cubicBezTo>
                    <a:cubicBezTo>
                      <a:pt x="35" y="20"/>
                      <a:pt x="27" y="20"/>
                      <a:pt x="19" y="16"/>
                    </a:cubicBezTo>
                    <a:cubicBezTo>
                      <a:pt x="14" y="14"/>
                      <a:pt x="11" y="11"/>
                      <a:pt x="7" y="7"/>
                    </a:cubicBezTo>
                    <a:cubicBezTo>
                      <a:pt x="6" y="4"/>
                      <a:pt x="3" y="2"/>
                      <a:pt x="0" y="0"/>
                    </a:cubicBezTo>
                    <a:cubicBezTo>
                      <a:pt x="4" y="5"/>
                      <a:pt x="7" y="12"/>
                      <a:pt x="9" y="14"/>
                    </a:cubicBezTo>
                    <a:cubicBezTo>
                      <a:pt x="16" y="29"/>
                      <a:pt x="29" y="34"/>
                      <a:pt x="41" y="44"/>
                    </a:cubicBezTo>
                    <a:cubicBezTo>
                      <a:pt x="46" y="48"/>
                      <a:pt x="50" y="53"/>
                      <a:pt x="55" y="58"/>
                    </a:cubicBezTo>
                    <a:cubicBezTo>
                      <a:pt x="58" y="61"/>
                      <a:pt x="61" y="66"/>
                      <a:pt x="65" y="70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2" y="60"/>
                      <a:pt x="61" y="49"/>
                      <a:pt x="60" y="3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1147" name="Picture 2530"/>
              <p:cNvPicPr>
                <a:picLocks noChangeAspect="1"/>
              </p:cNvPicPr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8607363" y="511175"/>
                <a:ext cx="247650" cy="180975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1148" name="Freeform 2534"/>
              <p:cNvSpPr>
                <a:spLocks noEditPoints="1"/>
              </p:cNvSpPr>
              <p:nvPr/>
            </p:nvSpPr>
            <p:spPr>
              <a:xfrm>
                <a:off x="8610538" y="520700"/>
                <a:ext cx="244475" cy="266700"/>
              </a:xfrm>
              <a:custGeom>
                <a:avLst/>
                <a:gdLst>
                  <a:gd name="txL" fmla="*/ 0 w 65"/>
                  <a:gd name="txT" fmla="*/ 0 h 71"/>
                  <a:gd name="txR" fmla="*/ 65 w 65"/>
                  <a:gd name="txB" fmla="*/ 71 h 7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71">
                    <a:moveTo>
                      <a:pt x="17" y="41"/>
                    </a:moveTo>
                    <a:cubicBezTo>
                      <a:pt x="16" y="40"/>
                      <a:pt x="16" y="39"/>
                      <a:pt x="16" y="38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3"/>
                      <a:pt x="14" y="30"/>
                      <a:pt x="14" y="27"/>
                    </a:cubicBezTo>
                    <a:cubicBezTo>
                      <a:pt x="14" y="28"/>
                      <a:pt x="15" y="29"/>
                      <a:pt x="16" y="30"/>
                    </a:cubicBezTo>
                    <a:cubicBezTo>
                      <a:pt x="18" y="32"/>
                      <a:pt x="19" y="33"/>
                      <a:pt x="21" y="34"/>
                    </a:cubicBezTo>
                    <a:cubicBezTo>
                      <a:pt x="22" y="36"/>
                      <a:pt x="24" y="37"/>
                      <a:pt x="26" y="38"/>
                    </a:cubicBezTo>
                    <a:cubicBezTo>
                      <a:pt x="26" y="38"/>
                      <a:pt x="26" y="38"/>
                      <a:pt x="26" y="38"/>
                    </a:cubicBezTo>
                    <a:cubicBezTo>
                      <a:pt x="27" y="39"/>
                      <a:pt x="28" y="40"/>
                      <a:pt x="29" y="41"/>
                    </a:cubicBezTo>
                    <a:cubicBezTo>
                      <a:pt x="30" y="42"/>
                      <a:pt x="30" y="43"/>
                      <a:pt x="30" y="44"/>
                    </a:cubicBezTo>
                    <a:cubicBezTo>
                      <a:pt x="31" y="45"/>
                      <a:pt x="31" y="46"/>
                      <a:pt x="31" y="48"/>
                    </a:cubicBezTo>
                    <a:cubicBezTo>
                      <a:pt x="31" y="49"/>
                      <a:pt x="30" y="51"/>
                      <a:pt x="30" y="52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4"/>
                      <a:pt x="30" y="54"/>
                      <a:pt x="30" y="55"/>
                    </a:cubicBezTo>
                    <a:cubicBezTo>
                      <a:pt x="30" y="55"/>
                      <a:pt x="29" y="56"/>
                      <a:pt x="29" y="57"/>
                    </a:cubicBezTo>
                    <a:cubicBezTo>
                      <a:pt x="29" y="58"/>
                      <a:pt x="28" y="60"/>
                      <a:pt x="28" y="61"/>
                    </a:cubicBezTo>
                    <a:cubicBezTo>
                      <a:pt x="27" y="63"/>
                      <a:pt x="26" y="64"/>
                      <a:pt x="26" y="66"/>
                    </a:cubicBezTo>
                    <a:cubicBezTo>
                      <a:pt x="27" y="63"/>
                      <a:pt x="29" y="60"/>
                      <a:pt x="30" y="57"/>
                    </a:cubicBezTo>
                    <a:cubicBezTo>
                      <a:pt x="30" y="56"/>
                      <a:pt x="30" y="55"/>
                      <a:pt x="31" y="55"/>
                    </a:cubicBezTo>
                    <a:cubicBezTo>
                      <a:pt x="31" y="54"/>
                      <a:pt x="31" y="54"/>
                      <a:pt x="31" y="53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2" y="51"/>
                      <a:pt x="32" y="49"/>
                      <a:pt x="32" y="48"/>
                    </a:cubicBezTo>
                    <a:cubicBezTo>
                      <a:pt x="32" y="46"/>
                      <a:pt x="32" y="44"/>
                      <a:pt x="32" y="43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32" y="42"/>
                      <a:pt x="33" y="42"/>
                      <a:pt x="33" y="43"/>
                    </a:cubicBezTo>
                    <a:cubicBezTo>
                      <a:pt x="34" y="43"/>
                      <a:pt x="34" y="43"/>
                      <a:pt x="35" y="44"/>
                    </a:cubicBezTo>
                    <a:cubicBezTo>
                      <a:pt x="36" y="45"/>
                      <a:pt x="37" y="45"/>
                      <a:pt x="38" y="46"/>
                    </a:cubicBezTo>
                    <a:cubicBezTo>
                      <a:pt x="39" y="48"/>
                      <a:pt x="41" y="50"/>
                      <a:pt x="42" y="52"/>
                    </a:cubicBezTo>
                    <a:cubicBezTo>
                      <a:pt x="43" y="53"/>
                      <a:pt x="44" y="54"/>
                      <a:pt x="44" y="56"/>
                    </a:cubicBezTo>
                    <a:cubicBezTo>
                      <a:pt x="45" y="57"/>
                      <a:pt x="46" y="58"/>
                      <a:pt x="46" y="59"/>
                    </a:cubicBezTo>
                    <a:cubicBezTo>
                      <a:pt x="47" y="61"/>
                      <a:pt x="47" y="62"/>
                      <a:pt x="48" y="63"/>
                    </a:cubicBezTo>
                    <a:cubicBezTo>
                      <a:pt x="48" y="64"/>
                      <a:pt x="48" y="66"/>
                      <a:pt x="49" y="67"/>
                    </a:cubicBezTo>
                    <a:cubicBezTo>
                      <a:pt x="48" y="64"/>
                      <a:pt x="48" y="61"/>
                      <a:pt x="47" y="59"/>
                    </a:cubicBezTo>
                    <a:cubicBezTo>
                      <a:pt x="46" y="56"/>
                      <a:pt x="45" y="53"/>
                      <a:pt x="44" y="51"/>
                    </a:cubicBezTo>
                    <a:cubicBezTo>
                      <a:pt x="43" y="49"/>
                      <a:pt x="42" y="48"/>
                      <a:pt x="41" y="47"/>
                    </a:cubicBezTo>
                    <a:cubicBezTo>
                      <a:pt x="42" y="48"/>
                      <a:pt x="44" y="49"/>
                      <a:pt x="45" y="50"/>
                    </a:cubicBezTo>
                    <a:cubicBezTo>
                      <a:pt x="47" y="51"/>
                      <a:pt x="48" y="52"/>
                      <a:pt x="50" y="53"/>
                    </a:cubicBezTo>
                    <a:cubicBezTo>
                      <a:pt x="53" y="56"/>
                      <a:pt x="55" y="59"/>
                      <a:pt x="58" y="62"/>
                    </a:cubicBezTo>
                    <a:cubicBezTo>
                      <a:pt x="61" y="65"/>
                      <a:pt x="63" y="68"/>
                      <a:pt x="65" y="71"/>
                    </a:cubicBezTo>
                    <a:cubicBezTo>
                      <a:pt x="61" y="64"/>
                      <a:pt x="56" y="58"/>
                      <a:pt x="51" y="52"/>
                    </a:cubicBezTo>
                    <a:cubicBezTo>
                      <a:pt x="49" y="51"/>
                      <a:pt x="48" y="49"/>
                      <a:pt x="46" y="48"/>
                    </a:cubicBezTo>
                    <a:cubicBezTo>
                      <a:pt x="45" y="47"/>
                      <a:pt x="43" y="46"/>
                      <a:pt x="42" y="45"/>
                    </a:cubicBezTo>
                    <a:cubicBezTo>
                      <a:pt x="38" y="42"/>
                      <a:pt x="35" y="40"/>
                      <a:pt x="32" y="38"/>
                    </a:cubicBezTo>
                    <a:cubicBezTo>
                      <a:pt x="29" y="36"/>
                      <a:pt x="25" y="34"/>
                      <a:pt x="23" y="32"/>
                    </a:cubicBezTo>
                    <a:cubicBezTo>
                      <a:pt x="21" y="31"/>
                      <a:pt x="20" y="29"/>
                      <a:pt x="18" y="28"/>
                    </a:cubicBezTo>
                    <a:cubicBezTo>
                      <a:pt x="17" y="26"/>
                      <a:pt x="16" y="25"/>
                      <a:pt x="15" y="23"/>
                    </a:cubicBezTo>
                    <a:cubicBezTo>
                      <a:pt x="14" y="21"/>
                      <a:pt x="13" y="20"/>
                      <a:pt x="12" y="18"/>
                    </a:cubicBezTo>
                    <a:cubicBezTo>
                      <a:pt x="12" y="16"/>
                      <a:pt x="11" y="15"/>
                      <a:pt x="11" y="13"/>
                    </a:cubicBezTo>
                    <a:cubicBezTo>
                      <a:pt x="12" y="15"/>
                      <a:pt x="14" y="16"/>
                      <a:pt x="16" y="17"/>
                    </a:cubicBezTo>
                    <a:cubicBezTo>
                      <a:pt x="17" y="18"/>
                      <a:pt x="18" y="19"/>
                      <a:pt x="19" y="20"/>
                    </a:cubicBezTo>
                    <a:cubicBezTo>
                      <a:pt x="20" y="21"/>
                      <a:pt x="22" y="21"/>
                      <a:pt x="23" y="22"/>
                    </a:cubicBezTo>
                    <a:cubicBezTo>
                      <a:pt x="26" y="23"/>
                      <a:pt x="28" y="24"/>
                      <a:pt x="31" y="24"/>
                    </a:cubicBezTo>
                    <a:cubicBezTo>
                      <a:pt x="34" y="25"/>
                      <a:pt x="37" y="25"/>
                      <a:pt x="39" y="26"/>
                    </a:cubicBezTo>
                    <a:cubicBezTo>
                      <a:pt x="42" y="27"/>
                      <a:pt x="45" y="28"/>
                      <a:pt x="47" y="29"/>
                    </a:cubicBezTo>
                    <a:cubicBezTo>
                      <a:pt x="50" y="30"/>
                      <a:pt x="52" y="32"/>
                      <a:pt x="54" y="33"/>
                    </a:cubicBezTo>
                    <a:cubicBezTo>
                      <a:pt x="56" y="35"/>
                      <a:pt x="58" y="37"/>
                      <a:pt x="60" y="39"/>
                    </a:cubicBezTo>
                    <a:cubicBezTo>
                      <a:pt x="57" y="34"/>
                      <a:pt x="52" y="31"/>
                      <a:pt x="48" y="28"/>
                    </a:cubicBezTo>
                    <a:cubicBezTo>
                      <a:pt x="45" y="27"/>
                      <a:pt x="43" y="26"/>
                      <a:pt x="40" y="25"/>
                    </a:cubicBezTo>
                    <a:cubicBezTo>
                      <a:pt x="37" y="24"/>
                      <a:pt x="34" y="23"/>
                      <a:pt x="32" y="23"/>
                    </a:cubicBezTo>
                    <a:cubicBezTo>
                      <a:pt x="29" y="22"/>
                      <a:pt x="26" y="21"/>
                      <a:pt x="24" y="20"/>
                    </a:cubicBezTo>
                    <a:cubicBezTo>
                      <a:pt x="23" y="20"/>
                      <a:pt x="22" y="19"/>
                      <a:pt x="20" y="18"/>
                    </a:cubicBezTo>
                    <a:cubicBezTo>
                      <a:pt x="19" y="17"/>
                      <a:pt x="18" y="16"/>
                      <a:pt x="17" y="15"/>
                    </a:cubicBezTo>
                    <a:cubicBezTo>
                      <a:pt x="15" y="14"/>
                      <a:pt x="13" y="12"/>
                      <a:pt x="11" y="10"/>
                    </a:cubicBezTo>
                    <a:cubicBezTo>
                      <a:pt x="10" y="9"/>
                      <a:pt x="9" y="8"/>
                      <a:pt x="8" y="7"/>
                    </a:cubicBezTo>
                    <a:cubicBezTo>
                      <a:pt x="8" y="7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10" y="6"/>
                      <a:pt x="13" y="6"/>
                      <a:pt x="16" y="5"/>
                    </a:cubicBezTo>
                    <a:cubicBezTo>
                      <a:pt x="18" y="5"/>
                      <a:pt x="20" y="5"/>
                      <a:pt x="22" y="5"/>
                    </a:cubicBezTo>
                    <a:cubicBezTo>
                      <a:pt x="24" y="4"/>
                      <a:pt x="26" y="4"/>
                      <a:pt x="28" y="3"/>
                    </a:cubicBezTo>
                    <a:cubicBezTo>
                      <a:pt x="33" y="2"/>
                      <a:pt x="37" y="2"/>
                      <a:pt x="41" y="2"/>
                    </a:cubicBezTo>
                    <a:cubicBezTo>
                      <a:pt x="42" y="3"/>
                      <a:pt x="44" y="3"/>
                      <a:pt x="46" y="4"/>
                    </a:cubicBezTo>
                    <a:cubicBezTo>
                      <a:pt x="48" y="5"/>
                      <a:pt x="50" y="5"/>
                      <a:pt x="52" y="7"/>
                    </a:cubicBezTo>
                    <a:cubicBezTo>
                      <a:pt x="48" y="4"/>
                      <a:pt x="45" y="2"/>
                      <a:pt x="41" y="1"/>
                    </a:cubicBezTo>
                    <a:cubicBezTo>
                      <a:pt x="39" y="1"/>
                      <a:pt x="37" y="1"/>
                      <a:pt x="35" y="1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1" y="1"/>
                      <a:pt x="31" y="1"/>
                      <a:pt x="30" y="1"/>
                    </a:cubicBezTo>
                    <a:cubicBezTo>
                      <a:pt x="29" y="1"/>
                      <a:pt x="29" y="1"/>
                      <a:pt x="28" y="1"/>
                    </a:cubicBezTo>
                    <a:cubicBezTo>
                      <a:pt x="24" y="2"/>
                      <a:pt x="20" y="3"/>
                      <a:pt x="16" y="3"/>
                    </a:cubicBezTo>
                    <a:cubicBezTo>
                      <a:pt x="14" y="3"/>
                      <a:pt x="12" y="3"/>
                      <a:pt x="10" y="3"/>
                    </a:cubicBezTo>
                    <a:cubicBezTo>
                      <a:pt x="8" y="3"/>
                      <a:pt x="7" y="3"/>
                      <a:pt x="5" y="3"/>
                    </a:cubicBezTo>
                    <a:cubicBezTo>
                      <a:pt x="5" y="2"/>
                      <a:pt x="4" y="2"/>
                      <a:pt x="3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" y="5"/>
                      <a:pt x="3" y="7"/>
                      <a:pt x="4" y="9"/>
                    </a:cubicBezTo>
                    <a:cubicBezTo>
                      <a:pt x="5" y="10"/>
                      <a:pt x="6" y="11"/>
                      <a:pt x="6" y="12"/>
                    </a:cubicBezTo>
                    <a:cubicBezTo>
                      <a:pt x="6" y="12"/>
                      <a:pt x="6" y="12"/>
                      <a:pt x="6" y="13"/>
                    </a:cubicBezTo>
                    <a:cubicBezTo>
                      <a:pt x="6" y="14"/>
                      <a:pt x="5" y="15"/>
                      <a:pt x="5" y="16"/>
                    </a:cubicBezTo>
                    <a:cubicBezTo>
                      <a:pt x="5" y="17"/>
                      <a:pt x="4" y="17"/>
                      <a:pt x="4" y="18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20"/>
                      <a:pt x="4" y="20"/>
                    </a:cubicBezTo>
                    <a:cubicBezTo>
                      <a:pt x="3" y="21"/>
                      <a:pt x="3" y="23"/>
                      <a:pt x="3" y="24"/>
                    </a:cubicBezTo>
                    <a:cubicBezTo>
                      <a:pt x="2" y="26"/>
                      <a:pt x="2" y="29"/>
                      <a:pt x="2" y="31"/>
                    </a:cubicBezTo>
                    <a:cubicBezTo>
                      <a:pt x="2" y="32"/>
                      <a:pt x="2" y="33"/>
                      <a:pt x="2" y="35"/>
                    </a:cubicBezTo>
                    <a:cubicBezTo>
                      <a:pt x="2" y="36"/>
                      <a:pt x="2" y="37"/>
                      <a:pt x="2" y="38"/>
                    </a:cubicBezTo>
                    <a:cubicBezTo>
                      <a:pt x="2" y="37"/>
                      <a:pt x="2" y="36"/>
                      <a:pt x="3" y="35"/>
                    </a:cubicBezTo>
                    <a:cubicBezTo>
                      <a:pt x="3" y="33"/>
                      <a:pt x="3" y="32"/>
                      <a:pt x="3" y="31"/>
                    </a:cubicBezTo>
                    <a:cubicBezTo>
                      <a:pt x="3" y="29"/>
                      <a:pt x="4" y="26"/>
                      <a:pt x="4" y="24"/>
                    </a:cubicBezTo>
                    <a:cubicBezTo>
                      <a:pt x="5" y="23"/>
                      <a:pt x="5" y="21"/>
                      <a:pt x="5" y="20"/>
                    </a:cubicBezTo>
                    <a:cubicBezTo>
                      <a:pt x="5" y="20"/>
                      <a:pt x="6" y="20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8"/>
                      <a:pt x="6" y="17"/>
                      <a:pt x="7" y="17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8" y="15"/>
                      <a:pt x="8" y="16"/>
                      <a:pt x="9" y="17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2" y="29"/>
                      <a:pt x="13" y="33"/>
                      <a:pt x="14" y="36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40"/>
                      <a:pt x="15" y="40"/>
                      <a:pt x="15" y="41"/>
                    </a:cubicBezTo>
                    <a:cubicBezTo>
                      <a:pt x="16" y="43"/>
                      <a:pt x="16" y="45"/>
                      <a:pt x="16" y="47"/>
                    </a:cubicBezTo>
                    <a:cubicBezTo>
                      <a:pt x="16" y="48"/>
                      <a:pt x="16" y="50"/>
                      <a:pt x="16" y="52"/>
                    </a:cubicBezTo>
                    <a:cubicBezTo>
                      <a:pt x="16" y="54"/>
                      <a:pt x="16" y="56"/>
                      <a:pt x="15" y="58"/>
                    </a:cubicBezTo>
                    <a:cubicBezTo>
                      <a:pt x="16" y="54"/>
                      <a:pt x="17" y="50"/>
                      <a:pt x="17" y="46"/>
                    </a:cubicBezTo>
                    <a:cubicBezTo>
                      <a:pt x="17" y="44"/>
                      <a:pt x="17" y="43"/>
                      <a:pt x="17" y="41"/>
                    </a:cubicBezTo>
                    <a:close/>
                    <a:moveTo>
                      <a:pt x="32" y="41"/>
                    </a:moveTo>
                    <a:cubicBezTo>
                      <a:pt x="32" y="41"/>
                      <a:pt x="32" y="41"/>
                      <a:pt x="32" y="41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32" y="42"/>
                      <a:pt x="32" y="41"/>
                      <a:pt x="32" y="4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</p:grpSp>
        <p:sp>
          <p:nvSpPr>
            <p:cNvPr id="11152" name="Freeform 1759"/>
            <p:cNvSpPr>
              <a:spLocks noEditPoints="1"/>
            </p:cNvSpPr>
            <p:nvPr/>
          </p:nvSpPr>
          <p:spPr>
            <a:xfrm>
              <a:off x="15069" y="219"/>
              <a:ext cx="4028" cy="2282"/>
            </a:xfrm>
            <a:custGeom>
              <a:avLst/>
              <a:gdLst>
                <a:gd name="txL" fmla="*/ 0 w 1516"/>
                <a:gd name="txT" fmla="*/ 0 h 902"/>
                <a:gd name="txR" fmla="*/ 1516 w 1516"/>
                <a:gd name="txB" fmla="*/ 902 h 90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516" h="902">
                  <a:moveTo>
                    <a:pt x="8" y="901"/>
                  </a:moveTo>
                  <a:cubicBezTo>
                    <a:pt x="39" y="874"/>
                    <a:pt x="61" y="840"/>
                    <a:pt x="92" y="815"/>
                  </a:cubicBezTo>
                  <a:cubicBezTo>
                    <a:pt x="95" y="814"/>
                    <a:pt x="100" y="810"/>
                    <a:pt x="100" y="809"/>
                  </a:cubicBezTo>
                  <a:cubicBezTo>
                    <a:pt x="133" y="785"/>
                    <a:pt x="174" y="775"/>
                    <a:pt x="212" y="760"/>
                  </a:cubicBezTo>
                  <a:cubicBezTo>
                    <a:pt x="212" y="760"/>
                    <a:pt x="222" y="757"/>
                    <a:pt x="228" y="755"/>
                  </a:cubicBezTo>
                  <a:cubicBezTo>
                    <a:pt x="245" y="750"/>
                    <a:pt x="260" y="750"/>
                    <a:pt x="267" y="748"/>
                  </a:cubicBezTo>
                  <a:cubicBezTo>
                    <a:pt x="259" y="759"/>
                    <a:pt x="251" y="769"/>
                    <a:pt x="238" y="775"/>
                  </a:cubicBezTo>
                  <a:cubicBezTo>
                    <a:pt x="217" y="786"/>
                    <a:pt x="194" y="792"/>
                    <a:pt x="172" y="802"/>
                  </a:cubicBezTo>
                  <a:cubicBezTo>
                    <a:pt x="160" y="808"/>
                    <a:pt x="149" y="815"/>
                    <a:pt x="145" y="828"/>
                  </a:cubicBezTo>
                  <a:cubicBezTo>
                    <a:pt x="145" y="831"/>
                    <a:pt x="144" y="835"/>
                    <a:pt x="144" y="838"/>
                  </a:cubicBezTo>
                  <a:cubicBezTo>
                    <a:pt x="143" y="843"/>
                    <a:pt x="137" y="850"/>
                    <a:pt x="134" y="855"/>
                  </a:cubicBezTo>
                  <a:cubicBezTo>
                    <a:pt x="127" y="866"/>
                    <a:pt x="120" y="876"/>
                    <a:pt x="111" y="886"/>
                  </a:cubicBezTo>
                  <a:cubicBezTo>
                    <a:pt x="111" y="886"/>
                    <a:pt x="112" y="887"/>
                    <a:pt x="112" y="886"/>
                  </a:cubicBezTo>
                  <a:cubicBezTo>
                    <a:pt x="118" y="879"/>
                    <a:pt x="124" y="871"/>
                    <a:pt x="130" y="863"/>
                  </a:cubicBezTo>
                  <a:cubicBezTo>
                    <a:pt x="135" y="856"/>
                    <a:pt x="145" y="847"/>
                    <a:pt x="146" y="838"/>
                  </a:cubicBezTo>
                  <a:cubicBezTo>
                    <a:pt x="147" y="833"/>
                    <a:pt x="147" y="828"/>
                    <a:pt x="150" y="823"/>
                  </a:cubicBezTo>
                  <a:cubicBezTo>
                    <a:pt x="152" y="818"/>
                    <a:pt x="160" y="813"/>
                    <a:pt x="165" y="810"/>
                  </a:cubicBezTo>
                  <a:cubicBezTo>
                    <a:pt x="174" y="805"/>
                    <a:pt x="185" y="801"/>
                    <a:pt x="194" y="798"/>
                  </a:cubicBezTo>
                  <a:cubicBezTo>
                    <a:pt x="213" y="792"/>
                    <a:pt x="233" y="786"/>
                    <a:pt x="249" y="776"/>
                  </a:cubicBezTo>
                  <a:cubicBezTo>
                    <a:pt x="261" y="769"/>
                    <a:pt x="269" y="758"/>
                    <a:pt x="275" y="746"/>
                  </a:cubicBezTo>
                  <a:cubicBezTo>
                    <a:pt x="283" y="744"/>
                    <a:pt x="290" y="742"/>
                    <a:pt x="297" y="741"/>
                  </a:cubicBezTo>
                  <a:cubicBezTo>
                    <a:pt x="309" y="740"/>
                    <a:pt x="320" y="740"/>
                    <a:pt x="331" y="736"/>
                  </a:cubicBezTo>
                  <a:cubicBezTo>
                    <a:pt x="345" y="730"/>
                    <a:pt x="358" y="719"/>
                    <a:pt x="369" y="709"/>
                  </a:cubicBezTo>
                  <a:cubicBezTo>
                    <a:pt x="369" y="709"/>
                    <a:pt x="374" y="705"/>
                    <a:pt x="374" y="704"/>
                  </a:cubicBezTo>
                  <a:cubicBezTo>
                    <a:pt x="385" y="695"/>
                    <a:pt x="395" y="684"/>
                    <a:pt x="406" y="675"/>
                  </a:cubicBezTo>
                  <a:cubicBezTo>
                    <a:pt x="420" y="663"/>
                    <a:pt x="435" y="651"/>
                    <a:pt x="450" y="639"/>
                  </a:cubicBezTo>
                  <a:cubicBezTo>
                    <a:pt x="454" y="636"/>
                    <a:pt x="457" y="633"/>
                    <a:pt x="461" y="630"/>
                  </a:cubicBezTo>
                  <a:cubicBezTo>
                    <a:pt x="460" y="632"/>
                    <a:pt x="458" y="633"/>
                    <a:pt x="457" y="635"/>
                  </a:cubicBezTo>
                  <a:cubicBezTo>
                    <a:pt x="440" y="661"/>
                    <a:pt x="430" y="692"/>
                    <a:pt x="418" y="719"/>
                  </a:cubicBezTo>
                  <a:cubicBezTo>
                    <a:pt x="411" y="736"/>
                    <a:pt x="404" y="751"/>
                    <a:pt x="393" y="765"/>
                  </a:cubicBezTo>
                  <a:cubicBezTo>
                    <a:pt x="387" y="773"/>
                    <a:pt x="383" y="781"/>
                    <a:pt x="379" y="790"/>
                  </a:cubicBezTo>
                  <a:cubicBezTo>
                    <a:pt x="361" y="803"/>
                    <a:pt x="356" y="814"/>
                    <a:pt x="343" y="829"/>
                  </a:cubicBezTo>
                  <a:cubicBezTo>
                    <a:pt x="325" y="849"/>
                    <a:pt x="301" y="867"/>
                    <a:pt x="276" y="879"/>
                  </a:cubicBezTo>
                  <a:cubicBezTo>
                    <a:pt x="276" y="879"/>
                    <a:pt x="276" y="880"/>
                    <a:pt x="277" y="880"/>
                  </a:cubicBezTo>
                  <a:cubicBezTo>
                    <a:pt x="296" y="872"/>
                    <a:pt x="312" y="860"/>
                    <a:pt x="329" y="847"/>
                  </a:cubicBezTo>
                  <a:cubicBezTo>
                    <a:pt x="339" y="841"/>
                    <a:pt x="347" y="833"/>
                    <a:pt x="354" y="824"/>
                  </a:cubicBezTo>
                  <a:cubicBezTo>
                    <a:pt x="361" y="815"/>
                    <a:pt x="366" y="807"/>
                    <a:pt x="375" y="801"/>
                  </a:cubicBezTo>
                  <a:cubicBezTo>
                    <a:pt x="374" y="803"/>
                    <a:pt x="374" y="805"/>
                    <a:pt x="373" y="807"/>
                  </a:cubicBezTo>
                  <a:cubicBezTo>
                    <a:pt x="367" y="826"/>
                    <a:pt x="360" y="843"/>
                    <a:pt x="348" y="859"/>
                  </a:cubicBezTo>
                  <a:cubicBezTo>
                    <a:pt x="339" y="872"/>
                    <a:pt x="328" y="883"/>
                    <a:pt x="318" y="895"/>
                  </a:cubicBezTo>
                  <a:cubicBezTo>
                    <a:pt x="317" y="896"/>
                    <a:pt x="318" y="897"/>
                    <a:pt x="319" y="896"/>
                  </a:cubicBezTo>
                  <a:cubicBezTo>
                    <a:pt x="342" y="875"/>
                    <a:pt x="361" y="849"/>
                    <a:pt x="375" y="821"/>
                  </a:cubicBezTo>
                  <a:cubicBezTo>
                    <a:pt x="378" y="813"/>
                    <a:pt x="381" y="804"/>
                    <a:pt x="385" y="796"/>
                  </a:cubicBezTo>
                  <a:cubicBezTo>
                    <a:pt x="386" y="793"/>
                    <a:pt x="392" y="782"/>
                    <a:pt x="396" y="776"/>
                  </a:cubicBezTo>
                  <a:cubicBezTo>
                    <a:pt x="405" y="763"/>
                    <a:pt x="414" y="750"/>
                    <a:pt x="421" y="735"/>
                  </a:cubicBezTo>
                  <a:cubicBezTo>
                    <a:pt x="429" y="717"/>
                    <a:pt x="436" y="698"/>
                    <a:pt x="445" y="680"/>
                  </a:cubicBezTo>
                  <a:cubicBezTo>
                    <a:pt x="443" y="695"/>
                    <a:pt x="444" y="707"/>
                    <a:pt x="445" y="723"/>
                  </a:cubicBezTo>
                  <a:cubicBezTo>
                    <a:pt x="445" y="726"/>
                    <a:pt x="450" y="750"/>
                    <a:pt x="450" y="752"/>
                  </a:cubicBezTo>
                  <a:cubicBezTo>
                    <a:pt x="450" y="752"/>
                    <a:pt x="450" y="752"/>
                    <a:pt x="450" y="751"/>
                  </a:cubicBezTo>
                  <a:cubicBezTo>
                    <a:pt x="445" y="700"/>
                    <a:pt x="446" y="690"/>
                    <a:pt x="454" y="667"/>
                  </a:cubicBezTo>
                  <a:cubicBezTo>
                    <a:pt x="454" y="666"/>
                    <a:pt x="459" y="655"/>
                    <a:pt x="459" y="654"/>
                  </a:cubicBezTo>
                  <a:cubicBezTo>
                    <a:pt x="466" y="643"/>
                    <a:pt x="474" y="633"/>
                    <a:pt x="482" y="623"/>
                  </a:cubicBezTo>
                  <a:cubicBezTo>
                    <a:pt x="492" y="611"/>
                    <a:pt x="504" y="599"/>
                    <a:pt x="518" y="591"/>
                  </a:cubicBezTo>
                  <a:cubicBezTo>
                    <a:pt x="524" y="588"/>
                    <a:pt x="531" y="585"/>
                    <a:pt x="537" y="583"/>
                  </a:cubicBezTo>
                  <a:cubicBezTo>
                    <a:pt x="545" y="581"/>
                    <a:pt x="552" y="579"/>
                    <a:pt x="559" y="578"/>
                  </a:cubicBezTo>
                  <a:cubicBezTo>
                    <a:pt x="557" y="580"/>
                    <a:pt x="555" y="582"/>
                    <a:pt x="552" y="583"/>
                  </a:cubicBezTo>
                  <a:cubicBezTo>
                    <a:pt x="546" y="588"/>
                    <a:pt x="539" y="592"/>
                    <a:pt x="534" y="597"/>
                  </a:cubicBezTo>
                  <a:cubicBezTo>
                    <a:pt x="528" y="603"/>
                    <a:pt x="526" y="612"/>
                    <a:pt x="525" y="620"/>
                  </a:cubicBezTo>
                  <a:cubicBezTo>
                    <a:pt x="525" y="622"/>
                    <a:pt x="527" y="622"/>
                    <a:pt x="528" y="621"/>
                  </a:cubicBezTo>
                  <a:cubicBezTo>
                    <a:pt x="529" y="610"/>
                    <a:pt x="532" y="601"/>
                    <a:pt x="542" y="595"/>
                  </a:cubicBezTo>
                  <a:cubicBezTo>
                    <a:pt x="550" y="589"/>
                    <a:pt x="558" y="585"/>
                    <a:pt x="565" y="579"/>
                  </a:cubicBezTo>
                  <a:cubicBezTo>
                    <a:pt x="567" y="578"/>
                    <a:pt x="568" y="577"/>
                    <a:pt x="569" y="576"/>
                  </a:cubicBezTo>
                  <a:cubicBezTo>
                    <a:pt x="586" y="573"/>
                    <a:pt x="605" y="572"/>
                    <a:pt x="623" y="571"/>
                  </a:cubicBezTo>
                  <a:cubicBezTo>
                    <a:pt x="626" y="571"/>
                    <a:pt x="629" y="571"/>
                    <a:pt x="632" y="571"/>
                  </a:cubicBezTo>
                  <a:cubicBezTo>
                    <a:pt x="634" y="572"/>
                    <a:pt x="635" y="572"/>
                    <a:pt x="636" y="572"/>
                  </a:cubicBezTo>
                  <a:cubicBezTo>
                    <a:pt x="618" y="595"/>
                    <a:pt x="599" y="615"/>
                    <a:pt x="579" y="636"/>
                  </a:cubicBezTo>
                  <a:cubicBezTo>
                    <a:pt x="562" y="654"/>
                    <a:pt x="542" y="669"/>
                    <a:pt x="534" y="693"/>
                  </a:cubicBezTo>
                  <a:cubicBezTo>
                    <a:pt x="534" y="694"/>
                    <a:pt x="535" y="695"/>
                    <a:pt x="536" y="694"/>
                  </a:cubicBezTo>
                  <a:cubicBezTo>
                    <a:pt x="544" y="671"/>
                    <a:pt x="565" y="656"/>
                    <a:pt x="582" y="639"/>
                  </a:cubicBezTo>
                  <a:cubicBezTo>
                    <a:pt x="603" y="618"/>
                    <a:pt x="624" y="597"/>
                    <a:pt x="642" y="573"/>
                  </a:cubicBezTo>
                  <a:cubicBezTo>
                    <a:pt x="648" y="573"/>
                    <a:pt x="653" y="574"/>
                    <a:pt x="659" y="574"/>
                  </a:cubicBezTo>
                  <a:cubicBezTo>
                    <a:pt x="656" y="578"/>
                    <a:pt x="653" y="582"/>
                    <a:pt x="651" y="586"/>
                  </a:cubicBezTo>
                  <a:cubicBezTo>
                    <a:pt x="643" y="599"/>
                    <a:pt x="635" y="612"/>
                    <a:pt x="626" y="624"/>
                  </a:cubicBezTo>
                  <a:cubicBezTo>
                    <a:pt x="625" y="625"/>
                    <a:pt x="626" y="627"/>
                    <a:pt x="628" y="626"/>
                  </a:cubicBezTo>
                  <a:cubicBezTo>
                    <a:pt x="638" y="618"/>
                    <a:pt x="645" y="607"/>
                    <a:pt x="654" y="598"/>
                  </a:cubicBezTo>
                  <a:cubicBezTo>
                    <a:pt x="662" y="588"/>
                    <a:pt x="675" y="581"/>
                    <a:pt x="683" y="571"/>
                  </a:cubicBezTo>
                  <a:cubicBezTo>
                    <a:pt x="721" y="562"/>
                    <a:pt x="756" y="538"/>
                    <a:pt x="785" y="514"/>
                  </a:cubicBezTo>
                  <a:cubicBezTo>
                    <a:pt x="801" y="500"/>
                    <a:pt x="816" y="485"/>
                    <a:pt x="831" y="470"/>
                  </a:cubicBezTo>
                  <a:cubicBezTo>
                    <a:pt x="833" y="468"/>
                    <a:pt x="836" y="465"/>
                    <a:pt x="838" y="463"/>
                  </a:cubicBezTo>
                  <a:cubicBezTo>
                    <a:pt x="841" y="460"/>
                    <a:pt x="844" y="458"/>
                    <a:pt x="846" y="455"/>
                  </a:cubicBezTo>
                  <a:cubicBezTo>
                    <a:pt x="848" y="454"/>
                    <a:pt x="849" y="453"/>
                    <a:pt x="850" y="451"/>
                  </a:cubicBezTo>
                  <a:cubicBezTo>
                    <a:pt x="858" y="445"/>
                    <a:pt x="865" y="438"/>
                    <a:pt x="873" y="431"/>
                  </a:cubicBezTo>
                  <a:cubicBezTo>
                    <a:pt x="888" y="418"/>
                    <a:pt x="902" y="403"/>
                    <a:pt x="917" y="389"/>
                  </a:cubicBezTo>
                  <a:cubicBezTo>
                    <a:pt x="929" y="377"/>
                    <a:pt x="942" y="364"/>
                    <a:pt x="956" y="352"/>
                  </a:cubicBezTo>
                  <a:cubicBezTo>
                    <a:pt x="963" y="346"/>
                    <a:pt x="969" y="339"/>
                    <a:pt x="975" y="332"/>
                  </a:cubicBezTo>
                  <a:cubicBezTo>
                    <a:pt x="976" y="331"/>
                    <a:pt x="977" y="329"/>
                    <a:pt x="978" y="327"/>
                  </a:cubicBezTo>
                  <a:cubicBezTo>
                    <a:pt x="982" y="324"/>
                    <a:pt x="985" y="322"/>
                    <a:pt x="989" y="319"/>
                  </a:cubicBezTo>
                  <a:cubicBezTo>
                    <a:pt x="997" y="313"/>
                    <a:pt x="1005" y="310"/>
                    <a:pt x="1013" y="307"/>
                  </a:cubicBezTo>
                  <a:cubicBezTo>
                    <a:pt x="1017" y="306"/>
                    <a:pt x="1021" y="306"/>
                    <a:pt x="1024" y="305"/>
                  </a:cubicBezTo>
                  <a:cubicBezTo>
                    <a:pt x="1029" y="304"/>
                    <a:pt x="1034" y="303"/>
                    <a:pt x="1039" y="301"/>
                  </a:cubicBezTo>
                  <a:cubicBezTo>
                    <a:pt x="1039" y="301"/>
                    <a:pt x="1040" y="301"/>
                    <a:pt x="1040" y="301"/>
                  </a:cubicBezTo>
                  <a:cubicBezTo>
                    <a:pt x="1055" y="299"/>
                    <a:pt x="1070" y="293"/>
                    <a:pt x="1084" y="289"/>
                  </a:cubicBezTo>
                  <a:cubicBezTo>
                    <a:pt x="1092" y="286"/>
                    <a:pt x="1099" y="284"/>
                    <a:pt x="1106" y="281"/>
                  </a:cubicBezTo>
                  <a:cubicBezTo>
                    <a:pt x="1116" y="278"/>
                    <a:pt x="1125" y="275"/>
                    <a:pt x="1135" y="271"/>
                  </a:cubicBezTo>
                  <a:cubicBezTo>
                    <a:pt x="1152" y="266"/>
                    <a:pt x="1169" y="260"/>
                    <a:pt x="1186" y="253"/>
                  </a:cubicBezTo>
                  <a:cubicBezTo>
                    <a:pt x="1184" y="255"/>
                    <a:pt x="1183" y="257"/>
                    <a:pt x="1181" y="259"/>
                  </a:cubicBezTo>
                  <a:cubicBezTo>
                    <a:pt x="1174" y="269"/>
                    <a:pt x="1167" y="278"/>
                    <a:pt x="1160" y="287"/>
                  </a:cubicBezTo>
                  <a:cubicBezTo>
                    <a:pt x="1139" y="302"/>
                    <a:pt x="1118" y="320"/>
                    <a:pt x="1100" y="340"/>
                  </a:cubicBezTo>
                  <a:cubicBezTo>
                    <a:pt x="1095" y="343"/>
                    <a:pt x="1090" y="346"/>
                    <a:pt x="1084" y="349"/>
                  </a:cubicBezTo>
                  <a:cubicBezTo>
                    <a:pt x="1076" y="354"/>
                    <a:pt x="1069" y="362"/>
                    <a:pt x="1058" y="363"/>
                  </a:cubicBezTo>
                  <a:cubicBezTo>
                    <a:pt x="1057" y="363"/>
                    <a:pt x="1057" y="364"/>
                    <a:pt x="1058" y="364"/>
                  </a:cubicBezTo>
                  <a:cubicBezTo>
                    <a:pt x="1067" y="365"/>
                    <a:pt x="1074" y="362"/>
                    <a:pt x="1082" y="357"/>
                  </a:cubicBezTo>
                  <a:cubicBezTo>
                    <a:pt x="1084" y="355"/>
                    <a:pt x="1087" y="354"/>
                    <a:pt x="1090" y="352"/>
                  </a:cubicBezTo>
                  <a:cubicBezTo>
                    <a:pt x="1085" y="359"/>
                    <a:pt x="1038" y="435"/>
                    <a:pt x="1034" y="442"/>
                  </a:cubicBezTo>
                  <a:cubicBezTo>
                    <a:pt x="1033" y="442"/>
                    <a:pt x="1033" y="442"/>
                    <a:pt x="1033" y="442"/>
                  </a:cubicBezTo>
                  <a:cubicBezTo>
                    <a:pt x="1035" y="441"/>
                    <a:pt x="1079" y="380"/>
                    <a:pt x="1082" y="376"/>
                  </a:cubicBezTo>
                  <a:cubicBezTo>
                    <a:pt x="1097" y="352"/>
                    <a:pt x="1119" y="332"/>
                    <a:pt x="1142" y="315"/>
                  </a:cubicBezTo>
                  <a:cubicBezTo>
                    <a:pt x="1139" y="320"/>
                    <a:pt x="1140" y="325"/>
                    <a:pt x="1138" y="330"/>
                  </a:cubicBezTo>
                  <a:cubicBezTo>
                    <a:pt x="1125" y="352"/>
                    <a:pt x="1126" y="358"/>
                    <a:pt x="1115" y="380"/>
                  </a:cubicBezTo>
                  <a:cubicBezTo>
                    <a:pt x="1113" y="383"/>
                    <a:pt x="1106" y="405"/>
                    <a:pt x="1108" y="402"/>
                  </a:cubicBezTo>
                  <a:cubicBezTo>
                    <a:pt x="1121" y="381"/>
                    <a:pt x="1128" y="357"/>
                    <a:pt x="1140" y="336"/>
                  </a:cubicBezTo>
                  <a:cubicBezTo>
                    <a:pt x="1141" y="333"/>
                    <a:pt x="1143" y="330"/>
                    <a:pt x="1145" y="328"/>
                  </a:cubicBezTo>
                  <a:cubicBezTo>
                    <a:pt x="1143" y="332"/>
                    <a:pt x="1142" y="338"/>
                    <a:pt x="1140" y="343"/>
                  </a:cubicBezTo>
                  <a:cubicBezTo>
                    <a:pt x="1138" y="350"/>
                    <a:pt x="1133" y="356"/>
                    <a:pt x="1131" y="363"/>
                  </a:cubicBezTo>
                  <a:cubicBezTo>
                    <a:pt x="1128" y="375"/>
                    <a:pt x="1122" y="385"/>
                    <a:pt x="1121" y="398"/>
                  </a:cubicBezTo>
                  <a:cubicBezTo>
                    <a:pt x="1120" y="410"/>
                    <a:pt x="1119" y="421"/>
                    <a:pt x="1117" y="433"/>
                  </a:cubicBezTo>
                  <a:cubicBezTo>
                    <a:pt x="1117" y="434"/>
                    <a:pt x="1117" y="434"/>
                    <a:pt x="1117" y="434"/>
                  </a:cubicBezTo>
                  <a:cubicBezTo>
                    <a:pt x="1123" y="425"/>
                    <a:pt x="1122" y="414"/>
                    <a:pt x="1123" y="404"/>
                  </a:cubicBezTo>
                  <a:cubicBezTo>
                    <a:pt x="1124" y="398"/>
                    <a:pt x="1124" y="392"/>
                    <a:pt x="1126" y="386"/>
                  </a:cubicBezTo>
                  <a:cubicBezTo>
                    <a:pt x="1128" y="381"/>
                    <a:pt x="1133" y="377"/>
                    <a:pt x="1135" y="373"/>
                  </a:cubicBezTo>
                  <a:cubicBezTo>
                    <a:pt x="1138" y="366"/>
                    <a:pt x="1139" y="359"/>
                    <a:pt x="1143" y="353"/>
                  </a:cubicBezTo>
                  <a:cubicBezTo>
                    <a:pt x="1147" y="347"/>
                    <a:pt x="1149" y="341"/>
                    <a:pt x="1151" y="334"/>
                  </a:cubicBezTo>
                  <a:cubicBezTo>
                    <a:pt x="1152" y="327"/>
                    <a:pt x="1154" y="321"/>
                    <a:pt x="1157" y="315"/>
                  </a:cubicBezTo>
                  <a:cubicBezTo>
                    <a:pt x="1160" y="308"/>
                    <a:pt x="1166" y="304"/>
                    <a:pt x="1170" y="298"/>
                  </a:cubicBezTo>
                  <a:cubicBezTo>
                    <a:pt x="1170" y="298"/>
                    <a:pt x="1170" y="298"/>
                    <a:pt x="1170" y="297"/>
                  </a:cubicBezTo>
                  <a:cubicBezTo>
                    <a:pt x="1177" y="289"/>
                    <a:pt x="1185" y="281"/>
                    <a:pt x="1192" y="273"/>
                  </a:cubicBezTo>
                  <a:cubicBezTo>
                    <a:pt x="1194" y="270"/>
                    <a:pt x="1197" y="267"/>
                    <a:pt x="1199" y="264"/>
                  </a:cubicBezTo>
                  <a:cubicBezTo>
                    <a:pt x="1197" y="273"/>
                    <a:pt x="1194" y="282"/>
                    <a:pt x="1191" y="291"/>
                  </a:cubicBezTo>
                  <a:cubicBezTo>
                    <a:pt x="1188" y="301"/>
                    <a:pt x="1185" y="311"/>
                    <a:pt x="1182" y="321"/>
                  </a:cubicBezTo>
                  <a:cubicBezTo>
                    <a:pt x="1181" y="326"/>
                    <a:pt x="1178" y="331"/>
                    <a:pt x="1178" y="336"/>
                  </a:cubicBezTo>
                  <a:cubicBezTo>
                    <a:pt x="1178" y="336"/>
                    <a:pt x="1179" y="337"/>
                    <a:pt x="1179" y="337"/>
                  </a:cubicBezTo>
                  <a:cubicBezTo>
                    <a:pt x="1179" y="337"/>
                    <a:pt x="1175" y="359"/>
                    <a:pt x="1174" y="363"/>
                  </a:cubicBezTo>
                  <a:cubicBezTo>
                    <a:pt x="1174" y="363"/>
                    <a:pt x="1175" y="363"/>
                    <a:pt x="1175" y="363"/>
                  </a:cubicBezTo>
                  <a:cubicBezTo>
                    <a:pt x="1177" y="354"/>
                    <a:pt x="1179" y="345"/>
                    <a:pt x="1181" y="335"/>
                  </a:cubicBezTo>
                  <a:cubicBezTo>
                    <a:pt x="1181" y="334"/>
                    <a:pt x="1180" y="334"/>
                    <a:pt x="1180" y="334"/>
                  </a:cubicBezTo>
                  <a:cubicBezTo>
                    <a:pt x="1183" y="331"/>
                    <a:pt x="1185" y="323"/>
                    <a:pt x="1186" y="318"/>
                  </a:cubicBezTo>
                  <a:cubicBezTo>
                    <a:pt x="1189" y="309"/>
                    <a:pt x="1192" y="301"/>
                    <a:pt x="1195" y="292"/>
                  </a:cubicBezTo>
                  <a:cubicBezTo>
                    <a:pt x="1197" y="284"/>
                    <a:pt x="1200" y="276"/>
                    <a:pt x="1202" y="268"/>
                  </a:cubicBezTo>
                  <a:cubicBezTo>
                    <a:pt x="1204" y="263"/>
                    <a:pt x="1206" y="257"/>
                    <a:pt x="1210" y="253"/>
                  </a:cubicBezTo>
                  <a:cubicBezTo>
                    <a:pt x="1210" y="252"/>
                    <a:pt x="1210" y="252"/>
                    <a:pt x="1210" y="252"/>
                  </a:cubicBezTo>
                  <a:cubicBezTo>
                    <a:pt x="1214" y="248"/>
                    <a:pt x="1218" y="245"/>
                    <a:pt x="1223" y="242"/>
                  </a:cubicBezTo>
                  <a:cubicBezTo>
                    <a:pt x="1233" y="234"/>
                    <a:pt x="1246" y="228"/>
                    <a:pt x="1258" y="223"/>
                  </a:cubicBezTo>
                  <a:cubicBezTo>
                    <a:pt x="1259" y="222"/>
                    <a:pt x="1260" y="222"/>
                    <a:pt x="1261" y="221"/>
                  </a:cubicBezTo>
                  <a:cubicBezTo>
                    <a:pt x="1287" y="235"/>
                    <a:pt x="1316" y="241"/>
                    <a:pt x="1344" y="250"/>
                  </a:cubicBezTo>
                  <a:cubicBezTo>
                    <a:pt x="1373" y="259"/>
                    <a:pt x="1403" y="274"/>
                    <a:pt x="1434" y="274"/>
                  </a:cubicBezTo>
                  <a:cubicBezTo>
                    <a:pt x="1446" y="274"/>
                    <a:pt x="1458" y="272"/>
                    <a:pt x="1470" y="269"/>
                  </a:cubicBezTo>
                  <a:cubicBezTo>
                    <a:pt x="1485" y="267"/>
                    <a:pt x="1501" y="268"/>
                    <a:pt x="1516" y="267"/>
                  </a:cubicBezTo>
                  <a:cubicBezTo>
                    <a:pt x="1496" y="238"/>
                    <a:pt x="1496" y="238"/>
                    <a:pt x="1496" y="238"/>
                  </a:cubicBezTo>
                  <a:cubicBezTo>
                    <a:pt x="1489" y="238"/>
                    <a:pt x="1482" y="239"/>
                    <a:pt x="1475" y="240"/>
                  </a:cubicBezTo>
                  <a:cubicBezTo>
                    <a:pt x="1463" y="242"/>
                    <a:pt x="1451" y="245"/>
                    <a:pt x="1438" y="246"/>
                  </a:cubicBezTo>
                  <a:cubicBezTo>
                    <a:pt x="1425" y="247"/>
                    <a:pt x="1412" y="244"/>
                    <a:pt x="1400" y="239"/>
                  </a:cubicBezTo>
                  <a:cubicBezTo>
                    <a:pt x="1383" y="232"/>
                    <a:pt x="1365" y="227"/>
                    <a:pt x="1347" y="222"/>
                  </a:cubicBezTo>
                  <a:cubicBezTo>
                    <a:pt x="1331" y="217"/>
                    <a:pt x="1314" y="212"/>
                    <a:pt x="1297" y="207"/>
                  </a:cubicBezTo>
                  <a:cubicBezTo>
                    <a:pt x="1297" y="207"/>
                    <a:pt x="1296" y="207"/>
                    <a:pt x="1296" y="207"/>
                  </a:cubicBezTo>
                  <a:cubicBezTo>
                    <a:pt x="1296" y="206"/>
                    <a:pt x="1297" y="206"/>
                    <a:pt x="1298" y="206"/>
                  </a:cubicBezTo>
                  <a:cubicBezTo>
                    <a:pt x="1300" y="205"/>
                    <a:pt x="1301" y="204"/>
                    <a:pt x="1303" y="203"/>
                  </a:cubicBezTo>
                  <a:cubicBezTo>
                    <a:pt x="1317" y="197"/>
                    <a:pt x="1330" y="190"/>
                    <a:pt x="1344" y="183"/>
                  </a:cubicBezTo>
                  <a:cubicBezTo>
                    <a:pt x="1347" y="182"/>
                    <a:pt x="1350" y="182"/>
                    <a:pt x="1353" y="182"/>
                  </a:cubicBezTo>
                  <a:cubicBezTo>
                    <a:pt x="1372" y="179"/>
                    <a:pt x="1388" y="162"/>
                    <a:pt x="1402" y="151"/>
                  </a:cubicBezTo>
                  <a:cubicBezTo>
                    <a:pt x="1409" y="145"/>
                    <a:pt x="1416" y="139"/>
                    <a:pt x="1423" y="134"/>
                  </a:cubicBezTo>
                  <a:cubicBezTo>
                    <a:pt x="1400" y="101"/>
                    <a:pt x="1400" y="101"/>
                    <a:pt x="1400" y="101"/>
                  </a:cubicBezTo>
                  <a:cubicBezTo>
                    <a:pt x="1395" y="105"/>
                    <a:pt x="1390" y="110"/>
                    <a:pt x="1384" y="114"/>
                  </a:cubicBezTo>
                  <a:cubicBezTo>
                    <a:pt x="1379" y="116"/>
                    <a:pt x="1373" y="120"/>
                    <a:pt x="1366" y="120"/>
                  </a:cubicBezTo>
                  <a:cubicBezTo>
                    <a:pt x="1366" y="107"/>
                    <a:pt x="1358" y="105"/>
                    <a:pt x="1345" y="104"/>
                  </a:cubicBezTo>
                  <a:cubicBezTo>
                    <a:pt x="1326" y="103"/>
                    <a:pt x="1311" y="89"/>
                    <a:pt x="1292" y="88"/>
                  </a:cubicBezTo>
                  <a:cubicBezTo>
                    <a:pt x="1293" y="71"/>
                    <a:pt x="1287" y="62"/>
                    <a:pt x="1269" y="61"/>
                  </a:cubicBezTo>
                  <a:cubicBezTo>
                    <a:pt x="1255" y="60"/>
                    <a:pt x="1243" y="60"/>
                    <a:pt x="1230" y="55"/>
                  </a:cubicBezTo>
                  <a:cubicBezTo>
                    <a:pt x="1217" y="49"/>
                    <a:pt x="1204" y="41"/>
                    <a:pt x="1192" y="34"/>
                  </a:cubicBezTo>
                  <a:cubicBezTo>
                    <a:pt x="1191" y="34"/>
                    <a:pt x="1191" y="34"/>
                    <a:pt x="1191" y="34"/>
                  </a:cubicBezTo>
                  <a:cubicBezTo>
                    <a:pt x="1209" y="45"/>
                    <a:pt x="1228" y="59"/>
                    <a:pt x="1249" y="62"/>
                  </a:cubicBezTo>
                  <a:cubicBezTo>
                    <a:pt x="1256" y="63"/>
                    <a:pt x="1263" y="63"/>
                    <a:pt x="1271" y="64"/>
                  </a:cubicBezTo>
                  <a:cubicBezTo>
                    <a:pt x="1286" y="65"/>
                    <a:pt x="1290" y="76"/>
                    <a:pt x="1288" y="90"/>
                  </a:cubicBezTo>
                  <a:cubicBezTo>
                    <a:pt x="1287" y="91"/>
                    <a:pt x="1288" y="92"/>
                    <a:pt x="1290" y="92"/>
                  </a:cubicBezTo>
                  <a:cubicBezTo>
                    <a:pt x="1304" y="92"/>
                    <a:pt x="1317" y="100"/>
                    <a:pt x="1330" y="105"/>
                  </a:cubicBezTo>
                  <a:cubicBezTo>
                    <a:pt x="1335" y="107"/>
                    <a:pt x="1339" y="108"/>
                    <a:pt x="1344" y="109"/>
                  </a:cubicBezTo>
                  <a:cubicBezTo>
                    <a:pt x="1353" y="110"/>
                    <a:pt x="1361" y="111"/>
                    <a:pt x="1360" y="123"/>
                  </a:cubicBezTo>
                  <a:cubicBezTo>
                    <a:pt x="1360" y="125"/>
                    <a:pt x="1362" y="126"/>
                    <a:pt x="1363" y="126"/>
                  </a:cubicBezTo>
                  <a:cubicBezTo>
                    <a:pt x="1366" y="127"/>
                    <a:pt x="1370" y="127"/>
                    <a:pt x="1373" y="126"/>
                  </a:cubicBezTo>
                  <a:cubicBezTo>
                    <a:pt x="1358" y="145"/>
                    <a:pt x="1345" y="167"/>
                    <a:pt x="1318" y="164"/>
                  </a:cubicBezTo>
                  <a:cubicBezTo>
                    <a:pt x="1314" y="164"/>
                    <a:pt x="1311" y="166"/>
                    <a:pt x="1309" y="169"/>
                  </a:cubicBezTo>
                  <a:cubicBezTo>
                    <a:pt x="1303" y="177"/>
                    <a:pt x="1296" y="184"/>
                    <a:pt x="1288" y="190"/>
                  </a:cubicBezTo>
                  <a:cubicBezTo>
                    <a:pt x="1281" y="191"/>
                    <a:pt x="1275" y="192"/>
                    <a:pt x="1269" y="195"/>
                  </a:cubicBezTo>
                  <a:cubicBezTo>
                    <a:pt x="1269" y="195"/>
                    <a:pt x="1269" y="195"/>
                    <a:pt x="1269" y="195"/>
                  </a:cubicBezTo>
                  <a:cubicBezTo>
                    <a:pt x="1259" y="189"/>
                    <a:pt x="1250" y="183"/>
                    <a:pt x="1241" y="177"/>
                  </a:cubicBezTo>
                  <a:cubicBezTo>
                    <a:pt x="1229" y="169"/>
                    <a:pt x="1217" y="161"/>
                    <a:pt x="1202" y="159"/>
                  </a:cubicBezTo>
                  <a:cubicBezTo>
                    <a:pt x="1201" y="159"/>
                    <a:pt x="1200" y="159"/>
                    <a:pt x="1199" y="158"/>
                  </a:cubicBezTo>
                  <a:cubicBezTo>
                    <a:pt x="1195" y="153"/>
                    <a:pt x="1183" y="143"/>
                    <a:pt x="1182" y="143"/>
                  </a:cubicBezTo>
                  <a:cubicBezTo>
                    <a:pt x="1176" y="138"/>
                    <a:pt x="1169" y="136"/>
                    <a:pt x="1164" y="130"/>
                  </a:cubicBezTo>
                  <a:cubicBezTo>
                    <a:pt x="1158" y="123"/>
                    <a:pt x="1152" y="114"/>
                    <a:pt x="1147" y="106"/>
                  </a:cubicBezTo>
                  <a:cubicBezTo>
                    <a:pt x="1135" y="88"/>
                    <a:pt x="1115" y="76"/>
                    <a:pt x="1099" y="62"/>
                  </a:cubicBezTo>
                  <a:cubicBezTo>
                    <a:pt x="1098" y="61"/>
                    <a:pt x="1097" y="62"/>
                    <a:pt x="1098" y="63"/>
                  </a:cubicBezTo>
                  <a:cubicBezTo>
                    <a:pt x="1114" y="79"/>
                    <a:pt x="1133" y="91"/>
                    <a:pt x="1146" y="110"/>
                  </a:cubicBezTo>
                  <a:cubicBezTo>
                    <a:pt x="1149" y="116"/>
                    <a:pt x="1154" y="127"/>
                    <a:pt x="1161" y="135"/>
                  </a:cubicBezTo>
                  <a:cubicBezTo>
                    <a:pt x="1160" y="135"/>
                    <a:pt x="1158" y="136"/>
                    <a:pt x="1157" y="136"/>
                  </a:cubicBezTo>
                  <a:cubicBezTo>
                    <a:pt x="1153" y="135"/>
                    <a:pt x="1120" y="121"/>
                    <a:pt x="1091" y="109"/>
                  </a:cubicBezTo>
                  <a:cubicBezTo>
                    <a:pt x="1091" y="109"/>
                    <a:pt x="1090" y="109"/>
                    <a:pt x="1090" y="109"/>
                  </a:cubicBezTo>
                  <a:cubicBezTo>
                    <a:pt x="1090" y="108"/>
                    <a:pt x="1089" y="108"/>
                    <a:pt x="1088" y="107"/>
                  </a:cubicBezTo>
                  <a:cubicBezTo>
                    <a:pt x="1086" y="106"/>
                    <a:pt x="1083" y="106"/>
                    <a:pt x="1080" y="104"/>
                  </a:cubicBezTo>
                  <a:cubicBezTo>
                    <a:pt x="1080" y="104"/>
                    <a:pt x="1080" y="104"/>
                    <a:pt x="1081" y="105"/>
                  </a:cubicBezTo>
                  <a:cubicBezTo>
                    <a:pt x="1070" y="100"/>
                    <a:pt x="1060" y="96"/>
                    <a:pt x="1054" y="93"/>
                  </a:cubicBezTo>
                  <a:cubicBezTo>
                    <a:pt x="1054" y="94"/>
                    <a:pt x="1054" y="94"/>
                    <a:pt x="1054" y="94"/>
                  </a:cubicBezTo>
                  <a:cubicBezTo>
                    <a:pt x="1074" y="104"/>
                    <a:pt x="1135" y="135"/>
                    <a:pt x="1137" y="135"/>
                  </a:cubicBezTo>
                  <a:cubicBezTo>
                    <a:pt x="1141" y="137"/>
                    <a:pt x="1144" y="138"/>
                    <a:pt x="1148" y="139"/>
                  </a:cubicBezTo>
                  <a:cubicBezTo>
                    <a:pt x="1141" y="141"/>
                    <a:pt x="1134" y="143"/>
                    <a:pt x="1126" y="141"/>
                  </a:cubicBezTo>
                  <a:cubicBezTo>
                    <a:pt x="1112" y="139"/>
                    <a:pt x="1099" y="135"/>
                    <a:pt x="1088" y="127"/>
                  </a:cubicBezTo>
                  <a:cubicBezTo>
                    <a:pt x="1087" y="126"/>
                    <a:pt x="1086" y="128"/>
                    <a:pt x="1087" y="128"/>
                  </a:cubicBezTo>
                  <a:cubicBezTo>
                    <a:pt x="1099" y="138"/>
                    <a:pt x="1113" y="143"/>
                    <a:pt x="1128" y="146"/>
                  </a:cubicBezTo>
                  <a:cubicBezTo>
                    <a:pt x="1138" y="147"/>
                    <a:pt x="1147" y="144"/>
                    <a:pt x="1155" y="141"/>
                  </a:cubicBezTo>
                  <a:cubicBezTo>
                    <a:pt x="1160" y="143"/>
                    <a:pt x="1165" y="144"/>
                    <a:pt x="1170" y="146"/>
                  </a:cubicBezTo>
                  <a:cubicBezTo>
                    <a:pt x="1177" y="149"/>
                    <a:pt x="1183" y="153"/>
                    <a:pt x="1188" y="158"/>
                  </a:cubicBezTo>
                  <a:cubicBezTo>
                    <a:pt x="1179" y="159"/>
                    <a:pt x="1171" y="160"/>
                    <a:pt x="1162" y="163"/>
                  </a:cubicBezTo>
                  <a:cubicBezTo>
                    <a:pt x="1149" y="166"/>
                    <a:pt x="1136" y="170"/>
                    <a:pt x="1122" y="170"/>
                  </a:cubicBezTo>
                  <a:cubicBezTo>
                    <a:pt x="1109" y="170"/>
                    <a:pt x="1097" y="166"/>
                    <a:pt x="1084" y="164"/>
                  </a:cubicBezTo>
                  <a:cubicBezTo>
                    <a:pt x="1082" y="163"/>
                    <a:pt x="1080" y="163"/>
                    <a:pt x="1078" y="163"/>
                  </a:cubicBezTo>
                  <a:cubicBezTo>
                    <a:pt x="1069" y="160"/>
                    <a:pt x="1061" y="157"/>
                    <a:pt x="1054" y="161"/>
                  </a:cubicBezTo>
                  <a:cubicBezTo>
                    <a:pt x="1045" y="155"/>
                    <a:pt x="1026" y="136"/>
                    <a:pt x="1025" y="136"/>
                  </a:cubicBezTo>
                  <a:cubicBezTo>
                    <a:pt x="1020" y="131"/>
                    <a:pt x="1015" y="125"/>
                    <a:pt x="1011" y="119"/>
                  </a:cubicBezTo>
                  <a:cubicBezTo>
                    <a:pt x="1003" y="109"/>
                    <a:pt x="995" y="99"/>
                    <a:pt x="986" y="91"/>
                  </a:cubicBezTo>
                  <a:cubicBezTo>
                    <a:pt x="973" y="81"/>
                    <a:pt x="973" y="81"/>
                    <a:pt x="970" y="80"/>
                  </a:cubicBezTo>
                  <a:cubicBezTo>
                    <a:pt x="966" y="78"/>
                    <a:pt x="963" y="76"/>
                    <a:pt x="960" y="74"/>
                  </a:cubicBezTo>
                  <a:cubicBezTo>
                    <a:pt x="940" y="60"/>
                    <a:pt x="923" y="43"/>
                    <a:pt x="905" y="27"/>
                  </a:cubicBezTo>
                  <a:cubicBezTo>
                    <a:pt x="899" y="22"/>
                    <a:pt x="888" y="9"/>
                    <a:pt x="879" y="10"/>
                  </a:cubicBezTo>
                  <a:cubicBezTo>
                    <a:pt x="871" y="11"/>
                    <a:pt x="866" y="6"/>
                    <a:pt x="862" y="0"/>
                  </a:cubicBezTo>
                  <a:cubicBezTo>
                    <a:pt x="864" y="4"/>
                    <a:pt x="867" y="7"/>
                    <a:pt x="871" y="10"/>
                  </a:cubicBezTo>
                  <a:cubicBezTo>
                    <a:pt x="875" y="13"/>
                    <a:pt x="880" y="11"/>
                    <a:pt x="885" y="15"/>
                  </a:cubicBezTo>
                  <a:cubicBezTo>
                    <a:pt x="893" y="21"/>
                    <a:pt x="900" y="27"/>
                    <a:pt x="908" y="34"/>
                  </a:cubicBezTo>
                  <a:cubicBezTo>
                    <a:pt x="919" y="44"/>
                    <a:pt x="930" y="55"/>
                    <a:pt x="942" y="65"/>
                  </a:cubicBezTo>
                  <a:cubicBezTo>
                    <a:pt x="913" y="52"/>
                    <a:pt x="882" y="43"/>
                    <a:pt x="852" y="38"/>
                  </a:cubicBezTo>
                  <a:cubicBezTo>
                    <a:pt x="851" y="37"/>
                    <a:pt x="850" y="38"/>
                    <a:pt x="850" y="39"/>
                  </a:cubicBezTo>
                  <a:cubicBezTo>
                    <a:pt x="837" y="63"/>
                    <a:pt x="798" y="36"/>
                    <a:pt x="780" y="32"/>
                  </a:cubicBezTo>
                  <a:cubicBezTo>
                    <a:pt x="779" y="32"/>
                    <a:pt x="779" y="34"/>
                    <a:pt x="780" y="34"/>
                  </a:cubicBezTo>
                  <a:cubicBezTo>
                    <a:pt x="799" y="38"/>
                    <a:pt x="818" y="53"/>
                    <a:pt x="838" y="50"/>
                  </a:cubicBezTo>
                  <a:cubicBezTo>
                    <a:pt x="845" y="49"/>
                    <a:pt x="850" y="41"/>
                    <a:pt x="857" y="43"/>
                  </a:cubicBezTo>
                  <a:cubicBezTo>
                    <a:pt x="871" y="47"/>
                    <a:pt x="886" y="51"/>
                    <a:pt x="900" y="56"/>
                  </a:cubicBezTo>
                  <a:cubicBezTo>
                    <a:pt x="932" y="66"/>
                    <a:pt x="963" y="80"/>
                    <a:pt x="987" y="103"/>
                  </a:cubicBezTo>
                  <a:cubicBezTo>
                    <a:pt x="991" y="106"/>
                    <a:pt x="994" y="110"/>
                    <a:pt x="996" y="113"/>
                  </a:cubicBezTo>
                  <a:cubicBezTo>
                    <a:pt x="993" y="111"/>
                    <a:pt x="989" y="109"/>
                    <a:pt x="986" y="107"/>
                  </a:cubicBezTo>
                  <a:cubicBezTo>
                    <a:pt x="970" y="100"/>
                    <a:pt x="953" y="94"/>
                    <a:pt x="936" y="89"/>
                  </a:cubicBezTo>
                  <a:cubicBezTo>
                    <a:pt x="922" y="85"/>
                    <a:pt x="906" y="80"/>
                    <a:pt x="891" y="81"/>
                  </a:cubicBezTo>
                  <a:cubicBezTo>
                    <a:pt x="871" y="81"/>
                    <a:pt x="854" y="106"/>
                    <a:pt x="834" y="91"/>
                  </a:cubicBezTo>
                  <a:cubicBezTo>
                    <a:pt x="834" y="91"/>
                    <a:pt x="834" y="91"/>
                    <a:pt x="834" y="91"/>
                  </a:cubicBezTo>
                  <a:cubicBezTo>
                    <a:pt x="846" y="100"/>
                    <a:pt x="857" y="96"/>
                    <a:pt x="869" y="90"/>
                  </a:cubicBezTo>
                  <a:cubicBezTo>
                    <a:pt x="883" y="83"/>
                    <a:pt x="894" y="83"/>
                    <a:pt x="909" y="86"/>
                  </a:cubicBezTo>
                  <a:cubicBezTo>
                    <a:pt x="927" y="90"/>
                    <a:pt x="945" y="96"/>
                    <a:pt x="961" y="102"/>
                  </a:cubicBezTo>
                  <a:cubicBezTo>
                    <a:pt x="978" y="109"/>
                    <a:pt x="1010" y="133"/>
                    <a:pt x="1020" y="144"/>
                  </a:cubicBezTo>
                  <a:cubicBezTo>
                    <a:pt x="1027" y="152"/>
                    <a:pt x="1034" y="158"/>
                    <a:pt x="1042" y="165"/>
                  </a:cubicBezTo>
                  <a:cubicBezTo>
                    <a:pt x="1030" y="167"/>
                    <a:pt x="1019" y="170"/>
                    <a:pt x="1008" y="172"/>
                  </a:cubicBezTo>
                  <a:cubicBezTo>
                    <a:pt x="1003" y="171"/>
                    <a:pt x="997" y="173"/>
                    <a:pt x="992" y="173"/>
                  </a:cubicBezTo>
                  <a:cubicBezTo>
                    <a:pt x="979" y="175"/>
                    <a:pt x="967" y="179"/>
                    <a:pt x="954" y="180"/>
                  </a:cubicBezTo>
                  <a:cubicBezTo>
                    <a:pt x="940" y="181"/>
                    <a:pt x="930" y="170"/>
                    <a:pt x="917" y="168"/>
                  </a:cubicBezTo>
                  <a:cubicBezTo>
                    <a:pt x="899" y="164"/>
                    <a:pt x="885" y="155"/>
                    <a:pt x="874" y="141"/>
                  </a:cubicBezTo>
                  <a:cubicBezTo>
                    <a:pt x="873" y="139"/>
                    <a:pt x="871" y="141"/>
                    <a:pt x="872" y="142"/>
                  </a:cubicBezTo>
                  <a:cubicBezTo>
                    <a:pt x="880" y="153"/>
                    <a:pt x="889" y="161"/>
                    <a:pt x="901" y="166"/>
                  </a:cubicBezTo>
                  <a:cubicBezTo>
                    <a:pt x="910" y="171"/>
                    <a:pt x="920" y="173"/>
                    <a:pt x="929" y="178"/>
                  </a:cubicBezTo>
                  <a:cubicBezTo>
                    <a:pt x="932" y="180"/>
                    <a:pt x="935" y="182"/>
                    <a:pt x="938" y="184"/>
                  </a:cubicBezTo>
                  <a:cubicBezTo>
                    <a:pt x="936" y="184"/>
                    <a:pt x="934" y="185"/>
                    <a:pt x="931" y="185"/>
                  </a:cubicBezTo>
                  <a:cubicBezTo>
                    <a:pt x="922" y="186"/>
                    <a:pt x="914" y="188"/>
                    <a:pt x="905" y="189"/>
                  </a:cubicBezTo>
                  <a:cubicBezTo>
                    <a:pt x="895" y="191"/>
                    <a:pt x="882" y="196"/>
                    <a:pt x="872" y="194"/>
                  </a:cubicBezTo>
                  <a:cubicBezTo>
                    <a:pt x="839" y="189"/>
                    <a:pt x="812" y="167"/>
                    <a:pt x="786" y="150"/>
                  </a:cubicBezTo>
                  <a:cubicBezTo>
                    <a:pt x="785" y="150"/>
                    <a:pt x="784" y="150"/>
                    <a:pt x="785" y="151"/>
                  </a:cubicBezTo>
                  <a:cubicBezTo>
                    <a:pt x="810" y="171"/>
                    <a:pt x="835" y="190"/>
                    <a:pt x="866" y="199"/>
                  </a:cubicBezTo>
                  <a:cubicBezTo>
                    <a:pt x="877" y="202"/>
                    <a:pt x="888" y="200"/>
                    <a:pt x="900" y="198"/>
                  </a:cubicBezTo>
                  <a:cubicBezTo>
                    <a:pt x="898" y="200"/>
                    <a:pt x="896" y="202"/>
                    <a:pt x="894" y="205"/>
                  </a:cubicBezTo>
                  <a:cubicBezTo>
                    <a:pt x="888" y="211"/>
                    <a:pt x="879" y="214"/>
                    <a:pt x="871" y="217"/>
                  </a:cubicBezTo>
                  <a:cubicBezTo>
                    <a:pt x="855" y="223"/>
                    <a:pt x="838" y="222"/>
                    <a:pt x="822" y="218"/>
                  </a:cubicBezTo>
                  <a:cubicBezTo>
                    <a:pt x="822" y="217"/>
                    <a:pt x="822" y="218"/>
                    <a:pt x="822" y="218"/>
                  </a:cubicBezTo>
                  <a:cubicBezTo>
                    <a:pt x="837" y="224"/>
                    <a:pt x="851" y="225"/>
                    <a:pt x="866" y="222"/>
                  </a:cubicBezTo>
                  <a:cubicBezTo>
                    <a:pt x="875" y="220"/>
                    <a:pt x="883" y="216"/>
                    <a:pt x="891" y="212"/>
                  </a:cubicBezTo>
                  <a:cubicBezTo>
                    <a:pt x="898" y="207"/>
                    <a:pt x="904" y="200"/>
                    <a:pt x="911" y="196"/>
                  </a:cubicBezTo>
                  <a:cubicBezTo>
                    <a:pt x="912" y="196"/>
                    <a:pt x="914" y="195"/>
                    <a:pt x="915" y="195"/>
                  </a:cubicBezTo>
                  <a:cubicBezTo>
                    <a:pt x="937" y="192"/>
                    <a:pt x="958" y="190"/>
                    <a:pt x="980" y="189"/>
                  </a:cubicBezTo>
                  <a:cubicBezTo>
                    <a:pt x="995" y="188"/>
                    <a:pt x="1010" y="189"/>
                    <a:pt x="1024" y="186"/>
                  </a:cubicBezTo>
                  <a:cubicBezTo>
                    <a:pt x="1041" y="183"/>
                    <a:pt x="1055" y="180"/>
                    <a:pt x="1071" y="182"/>
                  </a:cubicBezTo>
                  <a:cubicBezTo>
                    <a:pt x="1070" y="183"/>
                    <a:pt x="1069" y="183"/>
                    <a:pt x="1068" y="184"/>
                  </a:cubicBezTo>
                  <a:cubicBezTo>
                    <a:pt x="1058" y="190"/>
                    <a:pt x="1048" y="196"/>
                    <a:pt x="1037" y="200"/>
                  </a:cubicBezTo>
                  <a:cubicBezTo>
                    <a:pt x="1036" y="199"/>
                    <a:pt x="998" y="209"/>
                    <a:pt x="981" y="214"/>
                  </a:cubicBezTo>
                  <a:cubicBezTo>
                    <a:pt x="974" y="216"/>
                    <a:pt x="977" y="226"/>
                    <a:pt x="984" y="224"/>
                  </a:cubicBezTo>
                  <a:cubicBezTo>
                    <a:pt x="994" y="221"/>
                    <a:pt x="1006" y="219"/>
                    <a:pt x="1017" y="216"/>
                  </a:cubicBezTo>
                  <a:cubicBezTo>
                    <a:pt x="1009" y="224"/>
                    <a:pt x="1001" y="231"/>
                    <a:pt x="995" y="241"/>
                  </a:cubicBezTo>
                  <a:cubicBezTo>
                    <a:pt x="994" y="242"/>
                    <a:pt x="997" y="244"/>
                    <a:pt x="998" y="242"/>
                  </a:cubicBezTo>
                  <a:cubicBezTo>
                    <a:pt x="1005" y="231"/>
                    <a:pt x="1015" y="223"/>
                    <a:pt x="1025" y="214"/>
                  </a:cubicBezTo>
                  <a:cubicBezTo>
                    <a:pt x="1036" y="212"/>
                    <a:pt x="1047" y="209"/>
                    <a:pt x="1058" y="205"/>
                  </a:cubicBezTo>
                  <a:cubicBezTo>
                    <a:pt x="1070" y="200"/>
                    <a:pt x="1079" y="192"/>
                    <a:pt x="1092" y="188"/>
                  </a:cubicBezTo>
                  <a:cubicBezTo>
                    <a:pt x="1093" y="188"/>
                    <a:pt x="1094" y="188"/>
                    <a:pt x="1096" y="188"/>
                  </a:cubicBezTo>
                  <a:cubicBezTo>
                    <a:pt x="1105" y="190"/>
                    <a:pt x="1114" y="192"/>
                    <a:pt x="1123" y="193"/>
                  </a:cubicBezTo>
                  <a:cubicBezTo>
                    <a:pt x="1138" y="194"/>
                    <a:pt x="1152" y="191"/>
                    <a:pt x="1166" y="188"/>
                  </a:cubicBezTo>
                  <a:cubicBezTo>
                    <a:pt x="1179" y="184"/>
                    <a:pt x="1191" y="182"/>
                    <a:pt x="1204" y="186"/>
                  </a:cubicBezTo>
                  <a:cubicBezTo>
                    <a:pt x="1217" y="190"/>
                    <a:pt x="1229" y="200"/>
                    <a:pt x="1241" y="209"/>
                  </a:cubicBezTo>
                  <a:cubicBezTo>
                    <a:pt x="1239" y="209"/>
                    <a:pt x="1238" y="210"/>
                    <a:pt x="1237" y="211"/>
                  </a:cubicBezTo>
                  <a:cubicBezTo>
                    <a:pt x="1226" y="217"/>
                    <a:pt x="1214" y="222"/>
                    <a:pt x="1203" y="227"/>
                  </a:cubicBezTo>
                  <a:cubicBezTo>
                    <a:pt x="1187" y="232"/>
                    <a:pt x="1170" y="237"/>
                    <a:pt x="1154" y="244"/>
                  </a:cubicBezTo>
                  <a:cubicBezTo>
                    <a:pt x="1145" y="246"/>
                    <a:pt x="1136" y="248"/>
                    <a:pt x="1127" y="249"/>
                  </a:cubicBezTo>
                  <a:cubicBezTo>
                    <a:pt x="1109" y="252"/>
                    <a:pt x="1091" y="254"/>
                    <a:pt x="1072" y="256"/>
                  </a:cubicBezTo>
                  <a:cubicBezTo>
                    <a:pt x="1056" y="258"/>
                    <a:pt x="1040" y="263"/>
                    <a:pt x="1023" y="262"/>
                  </a:cubicBezTo>
                  <a:cubicBezTo>
                    <a:pt x="997" y="262"/>
                    <a:pt x="974" y="246"/>
                    <a:pt x="948" y="245"/>
                  </a:cubicBezTo>
                  <a:cubicBezTo>
                    <a:pt x="939" y="245"/>
                    <a:pt x="930" y="249"/>
                    <a:pt x="922" y="252"/>
                  </a:cubicBezTo>
                  <a:cubicBezTo>
                    <a:pt x="908" y="257"/>
                    <a:pt x="895" y="258"/>
                    <a:pt x="880" y="254"/>
                  </a:cubicBezTo>
                  <a:cubicBezTo>
                    <a:pt x="866" y="250"/>
                    <a:pt x="853" y="243"/>
                    <a:pt x="839" y="238"/>
                  </a:cubicBezTo>
                  <a:cubicBezTo>
                    <a:pt x="823" y="232"/>
                    <a:pt x="807" y="228"/>
                    <a:pt x="791" y="224"/>
                  </a:cubicBezTo>
                  <a:cubicBezTo>
                    <a:pt x="784" y="222"/>
                    <a:pt x="777" y="220"/>
                    <a:pt x="770" y="219"/>
                  </a:cubicBezTo>
                  <a:cubicBezTo>
                    <a:pt x="761" y="213"/>
                    <a:pt x="750" y="211"/>
                    <a:pt x="741" y="207"/>
                  </a:cubicBezTo>
                  <a:cubicBezTo>
                    <a:pt x="730" y="203"/>
                    <a:pt x="719" y="198"/>
                    <a:pt x="708" y="192"/>
                  </a:cubicBezTo>
                  <a:cubicBezTo>
                    <a:pt x="692" y="184"/>
                    <a:pt x="675" y="175"/>
                    <a:pt x="659" y="167"/>
                  </a:cubicBezTo>
                  <a:cubicBezTo>
                    <a:pt x="655" y="164"/>
                    <a:pt x="652" y="162"/>
                    <a:pt x="649" y="158"/>
                  </a:cubicBezTo>
                  <a:cubicBezTo>
                    <a:pt x="644" y="149"/>
                    <a:pt x="640" y="138"/>
                    <a:pt x="637" y="129"/>
                  </a:cubicBezTo>
                  <a:cubicBezTo>
                    <a:pt x="632" y="117"/>
                    <a:pt x="626" y="108"/>
                    <a:pt x="614" y="103"/>
                  </a:cubicBezTo>
                  <a:cubicBezTo>
                    <a:pt x="614" y="103"/>
                    <a:pt x="614" y="104"/>
                    <a:pt x="614" y="104"/>
                  </a:cubicBezTo>
                  <a:cubicBezTo>
                    <a:pt x="632" y="113"/>
                    <a:pt x="635" y="135"/>
                    <a:pt x="643" y="152"/>
                  </a:cubicBezTo>
                  <a:cubicBezTo>
                    <a:pt x="645" y="156"/>
                    <a:pt x="647" y="159"/>
                    <a:pt x="650" y="163"/>
                  </a:cubicBezTo>
                  <a:cubicBezTo>
                    <a:pt x="646" y="161"/>
                    <a:pt x="642" y="159"/>
                    <a:pt x="637" y="157"/>
                  </a:cubicBezTo>
                  <a:cubicBezTo>
                    <a:pt x="622" y="150"/>
                    <a:pt x="604" y="146"/>
                    <a:pt x="589" y="138"/>
                  </a:cubicBezTo>
                  <a:cubicBezTo>
                    <a:pt x="571" y="128"/>
                    <a:pt x="561" y="111"/>
                    <a:pt x="552" y="93"/>
                  </a:cubicBezTo>
                  <a:cubicBezTo>
                    <a:pt x="552" y="92"/>
                    <a:pt x="550" y="93"/>
                    <a:pt x="550" y="94"/>
                  </a:cubicBezTo>
                  <a:cubicBezTo>
                    <a:pt x="558" y="111"/>
                    <a:pt x="567" y="126"/>
                    <a:pt x="581" y="137"/>
                  </a:cubicBezTo>
                  <a:cubicBezTo>
                    <a:pt x="596" y="148"/>
                    <a:pt x="615" y="154"/>
                    <a:pt x="632" y="162"/>
                  </a:cubicBezTo>
                  <a:cubicBezTo>
                    <a:pt x="646" y="169"/>
                    <a:pt x="659" y="177"/>
                    <a:pt x="672" y="185"/>
                  </a:cubicBezTo>
                  <a:cubicBezTo>
                    <a:pt x="645" y="184"/>
                    <a:pt x="605" y="182"/>
                    <a:pt x="607" y="168"/>
                  </a:cubicBezTo>
                  <a:cubicBezTo>
                    <a:pt x="608" y="168"/>
                    <a:pt x="607" y="167"/>
                    <a:pt x="607" y="167"/>
                  </a:cubicBezTo>
                  <a:cubicBezTo>
                    <a:pt x="592" y="159"/>
                    <a:pt x="577" y="155"/>
                    <a:pt x="561" y="151"/>
                  </a:cubicBezTo>
                  <a:cubicBezTo>
                    <a:pt x="560" y="150"/>
                    <a:pt x="559" y="152"/>
                    <a:pt x="561" y="153"/>
                  </a:cubicBezTo>
                  <a:cubicBezTo>
                    <a:pt x="572" y="156"/>
                    <a:pt x="584" y="160"/>
                    <a:pt x="595" y="164"/>
                  </a:cubicBezTo>
                  <a:cubicBezTo>
                    <a:pt x="601" y="167"/>
                    <a:pt x="603" y="167"/>
                    <a:pt x="605" y="173"/>
                  </a:cubicBezTo>
                  <a:cubicBezTo>
                    <a:pt x="607" y="179"/>
                    <a:pt x="615" y="182"/>
                    <a:pt x="621" y="184"/>
                  </a:cubicBezTo>
                  <a:cubicBezTo>
                    <a:pt x="640" y="190"/>
                    <a:pt x="662" y="191"/>
                    <a:pt x="683" y="192"/>
                  </a:cubicBezTo>
                  <a:cubicBezTo>
                    <a:pt x="688" y="195"/>
                    <a:pt x="692" y="197"/>
                    <a:pt x="696" y="200"/>
                  </a:cubicBezTo>
                  <a:cubicBezTo>
                    <a:pt x="684" y="200"/>
                    <a:pt x="672" y="205"/>
                    <a:pt x="661" y="210"/>
                  </a:cubicBezTo>
                  <a:cubicBezTo>
                    <a:pt x="661" y="210"/>
                    <a:pt x="661" y="210"/>
                    <a:pt x="661" y="210"/>
                  </a:cubicBezTo>
                  <a:cubicBezTo>
                    <a:pt x="643" y="211"/>
                    <a:pt x="626" y="210"/>
                    <a:pt x="608" y="213"/>
                  </a:cubicBezTo>
                  <a:cubicBezTo>
                    <a:pt x="601" y="214"/>
                    <a:pt x="595" y="217"/>
                    <a:pt x="590" y="221"/>
                  </a:cubicBezTo>
                  <a:cubicBezTo>
                    <a:pt x="588" y="222"/>
                    <a:pt x="586" y="224"/>
                    <a:pt x="584" y="225"/>
                  </a:cubicBezTo>
                  <a:cubicBezTo>
                    <a:pt x="584" y="225"/>
                    <a:pt x="584" y="225"/>
                    <a:pt x="584" y="225"/>
                  </a:cubicBezTo>
                  <a:cubicBezTo>
                    <a:pt x="574" y="226"/>
                    <a:pt x="565" y="229"/>
                    <a:pt x="555" y="225"/>
                  </a:cubicBezTo>
                  <a:cubicBezTo>
                    <a:pt x="548" y="222"/>
                    <a:pt x="541" y="217"/>
                    <a:pt x="533" y="215"/>
                  </a:cubicBezTo>
                  <a:cubicBezTo>
                    <a:pt x="532" y="215"/>
                    <a:pt x="531" y="217"/>
                    <a:pt x="532" y="217"/>
                  </a:cubicBezTo>
                  <a:cubicBezTo>
                    <a:pt x="542" y="221"/>
                    <a:pt x="551" y="227"/>
                    <a:pt x="560" y="231"/>
                  </a:cubicBezTo>
                  <a:cubicBezTo>
                    <a:pt x="560" y="231"/>
                    <a:pt x="561" y="232"/>
                    <a:pt x="561" y="232"/>
                  </a:cubicBezTo>
                  <a:cubicBezTo>
                    <a:pt x="544" y="231"/>
                    <a:pt x="526" y="233"/>
                    <a:pt x="509" y="232"/>
                  </a:cubicBezTo>
                  <a:cubicBezTo>
                    <a:pt x="503" y="232"/>
                    <a:pt x="497" y="232"/>
                    <a:pt x="492" y="234"/>
                  </a:cubicBezTo>
                  <a:cubicBezTo>
                    <a:pt x="485" y="236"/>
                    <a:pt x="481" y="241"/>
                    <a:pt x="474" y="241"/>
                  </a:cubicBezTo>
                  <a:cubicBezTo>
                    <a:pt x="474" y="241"/>
                    <a:pt x="473" y="241"/>
                    <a:pt x="474" y="241"/>
                  </a:cubicBezTo>
                  <a:cubicBezTo>
                    <a:pt x="479" y="242"/>
                    <a:pt x="483" y="240"/>
                    <a:pt x="488" y="239"/>
                  </a:cubicBezTo>
                  <a:cubicBezTo>
                    <a:pt x="495" y="237"/>
                    <a:pt x="501" y="237"/>
                    <a:pt x="508" y="237"/>
                  </a:cubicBezTo>
                  <a:cubicBezTo>
                    <a:pt x="527" y="238"/>
                    <a:pt x="546" y="237"/>
                    <a:pt x="565" y="238"/>
                  </a:cubicBezTo>
                  <a:cubicBezTo>
                    <a:pt x="571" y="238"/>
                    <a:pt x="575" y="238"/>
                    <a:pt x="581" y="236"/>
                  </a:cubicBezTo>
                  <a:cubicBezTo>
                    <a:pt x="590" y="232"/>
                    <a:pt x="596" y="223"/>
                    <a:pt x="606" y="221"/>
                  </a:cubicBezTo>
                  <a:cubicBezTo>
                    <a:pt x="619" y="217"/>
                    <a:pt x="634" y="217"/>
                    <a:pt x="648" y="218"/>
                  </a:cubicBezTo>
                  <a:cubicBezTo>
                    <a:pt x="643" y="221"/>
                    <a:pt x="638" y="224"/>
                    <a:pt x="633" y="228"/>
                  </a:cubicBezTo>
                  <a:cubicBezTo>
                    <a:pt x="619" y="236"/>
                    <a:pt x="602" y="241"/>
                    <a:pt x="586" y="247"/>
                  </a:cubicBezTo>
                  <a:cubicBezTo>
                    <a:pt x="572" y="253"/>
                    <a:pt x="558" y="258"/>
                    <a:pt x="545" y="266"/>
                  </a:cubicBezTo>
                  <a:cubicBezTo>
                    <a:pt x="527" y="275"/>
                    <a:pt x="512" y="276"/>
                    <a:pt x="493" y="273"/>
                  </a:cubicBezTo>
                  <a:cubicBezTo>
                    <a:pt x="481" y="272"/>
                    <a:pt x="461" y="275"/>
                    <a:pt x="443" y="276"/>
                  </a:cubicBezTo>
                  <a:cubicBezTo>
                    <a:pt x="437" y="270"/>
                    <a:pt x="434" y="262"/>
                    <a:pt x="429" y="258"/>
                  </a:cubicBezTo>
                  <a:cubicBezTo>
                    <a:pt x="429" y="257"/>
                    <a:pt x="428" y="257"/>
                    <a:pt x="428" y="257"/>
                  </a:cubicBezTo>
                  <a:cubicBezTo>
                    <a:pt x="428" y="257"/>
                    <a:pt x="428" y="256"/>
                    <a:pt x="428" y="256"/>
                  </a:cubicBezTo>
                  <a:cubicBezTo>
                    <a:pt x="427" y="256"/>
                    <a:pt x="426" y="256"/>
                    <a:pt x="426" y="255"/>
                  </a:cubicBezTo>
                  <a:cubicBezTo>
                    <a:pt x="424" y="255"/>
                    <a:pt x="423" y="254"/>
                    <a:pt x="422" y="253"/>
                  </a:cubicBezTo>
                  <a:cubicBezTo>
                    <a:pt x="422" y="253"/>
                    <a:pt x="422" y="253"/>
                    <a:pt x="422" y="253"/>
                  </a:cubicBezTo>
                  <a:cubicBezTo>
                    <a:pt x="422" y="253"/>
                    <a:pt x="422" y="253"/>
                    <a:pt x="422" y="253"/>
                  </a:cubicBezTo>
                  <a:cubicBezTo>
                    <a:pt x="417" y="251"/>
                    <a:pt x="410" y="249"/>
                    <a:pt x="405" y="247"/>
                  </a:cubicBezTo>
                  <a:cubicBezTo>
                    <a:pt x="405" y="247"/>
                    <a:pt x="404" y="247"/>
                    <a:pt x="404" y="247"/>
                  </a:cubicBezTo>
                  <a:cubicBezTo>
                    <a:pt x="404" y="247"/>
                    <a:pt x="403" y="247"/>
                    <a:pt x="403" y="246"/>
                  </a:cubicBezTo>
                  <a:cubicBezTo>
                    <a:pt x="402" y="246"/>
                    <a:pt x="401" y="246"/>
                    <a:pt x="400" y="246"/>
                  </a:cubicBezTo>
                  <a:cubicBezTo>
                    <a:pt x="399" y="245"/>
                    <a:pt x="398" y="245"/>
                    <a:pt x="397" y="244"/>
                  </a:cubicBezTo>
                  <a:cubicBezTo>
                    <a:pt x="396" y="244"/>
                    <a:pt x="395" y="244"/>
                    <a:pt x="394" y="244"/>
                  </a:cubicBezTo>
                  <a:cubicBezTo>
                    <a:pt x="385" y="240"/>
                    <a:pt x="375" y="238"/>
                    <a:pt x="366" y="234"/>
                  </a:cubicBezTo>
                  <a:cubicBezTo>
                    <a:pt x="359" y="232"/>
                    <a:pt x="350" y="235"/>
                    <a:pt x="344" y="236"/>
                  </a:cubicBezTo>
                  <a:cubicBezTo>
                    <a:pt x="343" y="236"/>
                    <a:pt x="344" y="236"/>
                    <a:pt x="344" y="236"/>
                  </a:cubicBezTo>
                  <a:cubicBezTo>
                    <a:pt x="352" y="234"/>
                    <a:pt x="360" y="236"/>
                    <a:pt x="368" y="239"/>
                  </a:cubicBezTo>
                  <a:cubicBezTo>
                    <a:pt x="378" y="243"/>
                    <a:pt x="389" y="246"/>
                    <a:pt x="399" y="250"/>
                  </a:cubicBezTo>
                  <a:cubicBezTo>
                    <a:pt x="409" y="254"/>
                    <a:pt x="420" y="258"/>
                    <a:pt x="428" y="266"/>
                  </a:cubicBezTo>
                  <a:cubicBezTo>
                    <a:pt x="431" y="270"/>
                    <a:pt x="433" y="275"/>
                    <a:pt x="437" y="277"/>
                  </a:cubicBezTo>
                  <a:cubicBezTo>
                    <a:pt x="434" y="277"/>
                    <a:pt x="430" y="277"/>
                    <a:pt x="427" y="277"/>
                  </a:cubicBezTo>
                  <a:cubicBezTo>
                    <a:pt x="415" y="278"/>
                    <a:pt x="404" y="278"/>
                    <a:pt x="395" y="283"/>
                  </a:cubicBezTo>
                  <a:cubicBezTo>
                    <a:pt x="387" y="286"/>
                    <a:pt x="369" y="295"/>
                    <a:pt x="350" y="307"/>
                  </a:cubicBezTo>
                  <a:cubicBezTo>
                    <a:pt x="330" y="313"/>
                    <a:pt x="306" y="310"/>
                    <a:pt x="289" y="323"/>
                  </a:cubicBezTo>
                  <a:cubicBezTo>
                    <a:pt x="288" y="324"/>
                    <a:pt x="289" y="325"/>
                    <a:pt x="289" y="324"/>
                  </a:cubicBezTo>
                  <a:cubicBezTo>
                    <a:pt x="301" y="316"/>
                    <a:pt x="313" y="318"/>
                    <a:pt x="327" y="317"/>
                  </a:cubicBezTo>
                  <a:cubicBezTo>
                    <a:pt x="330" y="316"/>
                    <a:pt x="334" y="316"/>
                    <a:pt x="338" y="315"/>
                  </a:cubicBezTo>
                  <a:cubicBezTo>
                    <a:pt x="326" y="324"/>
                    <a:pt x="314" y="334"/>
                    <a:pt x="307" y="345"/>
                  </a:cubicBezTo>
                  <a:cubicBezTo>
                    <a:pt x="306" y="347"/>
                    <a:pt x="308" y="348"/>
                    <a:pt x="310" y="347"/>
                  </a:cubicBezTo>
                  <a:cubicBezTo>
                    <a:pt x="325" y="325"/>
                    <a:pt x="350" y="314"/>
                    <a:pt x="373" y="303"/>
                  </a:cubicBezTo>
                  <a:cubicBezTo>
                    <a:pt x="363" y="318"/>
                    <a:pt x="357" y="335"/>
                    <a:pt x="348" y="351"/>
                  </a:cubicBezTo>
                  <a:cubicBezTo>
                    <a:pt x="346" y="354"/>
                    <a:pt x="344" y="358"/>
                    <a:pt x="341" y="361"/>
                  </a:cubicBezTo>
                  <a:cubicBezTo>
                    <a:pt x="328" y="377"/>
                    <a:pt x="305" y="393"/>
                    <a:pt x="293" y="400"/>
                  </a:cubicBezTo>
                  <a:cubicBezTo>
                    <a:pt x="287" y="403"/>
                    <a:pt x="280" y="406"/>
                    <a:pt x="273" y="408"/>
                  </a:cubicBezTo>
                  <a:cubicBezTo>
                    <a:pt x="261" y="413"/>
                    <a:pt x="250" y="419"/>
                    <a:pt x="238" y="424"/>
                  </a:cubicBezTo>
                  <a:cubicBezTo>
                    <a:pt x="237" y="425"/>
                    <a:pt x="235" y="426"/>
                    <a:pt x="233" y="426"/>
                  </a:cubicBezTo>
                  <a:cubicBezTo>
                    <a:pt x="223" y="425"/>
                    <a:pt x="213" y="424"/>
                    <a:pt x="203" y="424"/>
                  </a:cubicBezTo>
                  <a:cubicBezTo>
                    <a:pt x="186" y="423"/>
                    <a:pt x="170" y="427"/>
                    <a:pt x="153" y="427"/>
                  </a:cubicBezTo>
                  <a:cubicBezTo>
                    <a:pt x="152" y="427"/>
                    <a:pt x="152" y="428"/>
                    <a:pt x="153" y="428"/>
                  </a:cubicBezTo>
                  <a:cubicBezTo>
                    <a:pt x="167" y="429"/>
                    <a:pt x="181" y="428"/>
                    <a:pt x="195" y="428"/>
                  </a:cubicBezTo>
                  <a:cubicBezTo>
                    <a:pt x="203" y="428"/>
                    <a:pt x="211" y="431"/>
                    <a:pt x="219" y="432"/>
                  </a:cubicBezTo>
                  <a:cubicBezTo>
                    <a:pt x="208" y="436"/>
                    <a:pt x="198" y="440"/>
                    <a:pt x="186" y="443"/>
                  </a:cubicBezTo>
                  <a:cubicBezTo>
                    <a:pt x="174" y="447"/>
                    <a:pt x="156" y="452"/>
                    <a:pt x="143" y="446"/>
                  </a:cubicBezTo>
                  <a:cubicBezTo>
                    <a:pt x="140" y="445"/>
                    <a:pt x="138" y="449"/>
                    <a:pt x="141" y="451"/>
                  </a:cubicBezTo>
                  <a:cubicBezTo>
                    <a:pt x="152" y="457"/>
                    <a:pt x="167" y="454"/>
                    <a:pt x="179" y="452"/>
                  </a:cubicBezTo>
                  <a:cubicBezTo>
                    <a:pt x="198" y="448"/>
                    <a:pt x="217" y="442"/>
                    <a:pt x="235" y="435"/>
                  </a:cubicBezTo>
                  <a:cubicBezTo>
                    <a:pt x="254" y="428"/>
                    <a:pt x="272" y="422"/>
                    <a:pt x="291" y="415"/>
                  </a:cubicBezTo>
                  <a:cubicBezTo>
                    <a:pt x="292" y="415"/>
                    <a:pt x="293" y="415"/>
                    <a:pt x="294" y="414"/>
                  </a:cubicBezTo>
                  <a:cubicBezTo>
                    <a:pt x="286" y="428"/>
                    <a:pt x="283" y="444"/>
                    <a:pt x="276" y="458"/>
                  </a:cubicBezTo>
                  <a:cubicBezTo>
                    <a:pt x="265" y="480"/>
                    <a:pt x="237" y="495"/>
                    <a:pt x="216" y="507"/>
                  </a:cubicBezTo>
                  <a:cubicBezTo>
                    <a:pt x="189" y="523"/>
                    <a:pt x="158" y="534"/>
                    <a:pt x="127" y="539"/>
                  </a:cubicBezTo>
                  <a:cubicBezTo>
                    <a:pt x="125" y="539"/>
                    <a:pt x="126" y="542"/>
                    <a:pt x="128" y="542"/>
                  </a:cubicBezTo>
                  <a:cubicBezTo>
                    <a:pt x="158" y="539"/>
                    <a:pt x="187" y="531"/>
                    <a:pt x="214" y="517"/>
                  </a:cubicBezTo>
                  <a:cubicBezTo>
                    <a:pt x="214" y="517"/>
                    <a:pt x="240" y="499"/>
                    <a:pt x="249" y="494"/>
                  </a:cubicBezTo>
                  <a:cubicBezTo>
                    <a:pt x="246" y="497"/>
                    <a:pt x="228" y="510"/>
                    <a:pt x="217" y="519"/>
                  </a:cubicBezTo>
                  <a:cubicBezTo>
                    <a:pt x="207" y="527"/>
                    <a:pt x="196" y="538"/>
                    <a:pt x="186" y="547"/>
                  </a:cubicBezTo>
                  <a:cubicBezTo>
                    <a:pt x="177" y="555"/>
                    <a:pt x="170" y="565"/>
                    <a:pt x="161" y="572"/>
                  </a:cubicBezTo>
                  <a:cubicBezTo>
                    <a:pt x="159" y="574"/>
                    <a:pt x="161" y="576"/>
                    <a:pt x="163" y="575"/>
                  </a:cubicBezTo>
                  <a:cubicBezTo>
                    <a:pt x="165" y="573"/>
                    <a:pt x="168" y="570"/>
                    <a:pt x="170" y="567"/>
                  </a:cubicBezTo>
                  <a:cubicBezTo>
                    <a:pt x="176" y="560"/>
                    <a:pt x="185" y="554"/>
                    <a:pt x="193" y="548"/>
                  </a:cubicBezTo>
                  <a:cubicBezTo>
                    <a:pt x="202" y="541"/>
                    <a:pt x="210" y="534"/>
                    <a:pt x="218" y="527"/>
                  </a:cubicBezTo>
                  <a:cubicBezTo>
                    <a:pt x="215" y="533"/>
                    <a:pt x="212" y="539"/>
                    <a:pt x="209" y="545"/>
                  </a:cubicBezTo>
                  <a:cubicBezTo>
                    <a:pt x="203" y="558"/>
                    <a:pt x="201" y="574"/>
                    <a:pt x="191" y="584"/>
                  </a:cubicBezTo>
                  <a:cubicBezTo>
                    <a:pt x="190" y="586"/>
                    <a:pt x="192" y="587"/>
                    <a:pt x="193" y="586"/>
                  </a:cubicBezTo>
                  <a:cubicBezTo>
                    <a:pt x="201" y="578"/>
                    <a:pt x="204" y="565"/>
                    <a:pt x="209" y="554"/>
                  </a:cubicBezTo>
                  <a:cubicBezTo>
                    <a:pt x="215" y="542"/>
                    <a:pt x="222" y="529"/>
                    <a:pt x="230" y="518"/>
                  </a:cubicBezTo>
                  <a:cubicBezTo>
                    <a:pt x="236" y="514"/>
                    <a:pt x="242" y="510"/>
                    <a:pt x="247" y="505"/>
                  </a:cubicBezTo>
                  <a:cubicBezTo>
                    <a:pt x="256" y="498"/>
                    <a:pt x="262" y="488"/>
                    <a:pt x="270" y="480"/>
                  </a:cubicBezTo>
                  <a:cubicBezTo>
                    <a:pt x="276" y="474"/>
                    <a:pt x="281" y="467"/>
                    <a:pt x="285" y="460"/>
                  </a:cubicBezTo>
                  <a:cubicBezTo>
                    <a:pt x="290" y="450"/>
                    <a:pt x="293" y="439"/>
                    <a:pt x="298" y="429"/>
                  </a:cubicBezTo>
                  <a:cubicBezTo>
                    <a:pt x="303" y="418"/>
                    <a:pt x="311" y="409"/>
                    <a:pt x="319" y="400"/>
                  </a:cubicBezTo>
                  <a:cubicBezTo>
                    <a:pt x="330" y="392"/>
                    <a:pt x="340" y="382"/>
                    <a:pt x="347" y="370"/>
                  </a:cubicBezTo>
                  <a:cubicBezTo>
                    <a:pt x="350" y="367"/>
                    <a:pt x="353" y="363"/>
                    <a:pt x="356" y="359"/>
                  </a:cubicBezTo>
                  <a:cubicBezTo>
                    <a:pt x="362" y="352"/>
                    <a:pt x="366" y="342"/>
                    <a:pt x="370" y="333"/>
                  </a:cubicBezTo>
                  <a:cubicBezTo>
                    <a:pt x="366" y="349"/>
                    <a:pt x="359" y="364"/>
                    <a:pt x="354" y="378"/>
                  </a:cubicBezTo>
                  <a:cubicBezTo>
                    <a:pt x="354" y="378"/>
                    <a:pt x="354" y="378"/>
                    <a:pt x="355" y="379"/>
                  </a:cubicBezTo>
                  <a:cubicBezTo>
                    <a:pt x="356" y="383"/>
                    <a:pt x="357" y="387"/>
                    <a:pt x="357" y="392"/>
                  </a:cubicBezTo>
                  <a:cubicBezTo>
                    <a:pt x="357" y="396"/>
                    <a:pt x="356" y="399"/>
                    <a:pt x="356" y="403"/>
                  </a:cubicBezTo>
                  <a:cubicBezTo>
                    <a:pt x="355" y="412"/>
                    <a:pt x="355" y="419"/>
                    <a:pt x="349" y="427"/>
                  </a:cubicBezTo>
                  <a:cubicBezTo>
                    <a:pt x="349" y="427"/>
                    <a:pt x="349" y="428"/>
                    <a:pt x="349" y="427"/>
                  </a:cubicBezTo>
                  <a:cubicBezTo>
                    <a:pt x="359" y="415"/>
                    <a:pt x="359" y="397"/>
                    <a:pt x="359" y="382"/>
                  </a:cubicBezTo>
                  <a:cubicBezTo>
                    <a:pt x="358" y="371"/>
                    <a:pt x="366" y="358"/>
                    <a:pt x="370" y="348"/>
                  </a:cubicBezTo>
                  <a:cubicBezTo>
                    <a:pt x="373" y="339"/>
                    <a:pt x="380" y="326"/>
                    <a:pt x="379" y="316"/>
                  </a:cubicBezTo>
                  <a:cubicBezTo>
                    <a:pt x="384" y="306"/>
                    <a:pt x="391" y="297"/>
                    <a:pt x="401" y="292"/>
                  </a:cubicBezTo>
                  <a:cubicBezTo>
                    <a:pt x="412" y="286"/>
                    <a:pt x="429" y="289"/>
                    <a:pt x="442" y="288"/>
                  </a:cubicBezTo>
                  <a:cubicBezTo>
                    <a:pt x="448" y="287"/>
                    <a:pt x="454" y="286"/>
                    <a:pt x="459" y="285"/>
                  </a:cubicBezTo>
                  <a:cubicBezTo>
                    <a:pt x="458" y="285"/>
                    <a:pt x="457" y="286"/>
                    <a:pt x="455" y="287"/>
                  </a:cubicBezTo>
                  <a:cubicBezTo>
                    <a:pt x="445" y="292"/>
                    <a:pt x="438" y="302"/>
                    <a:pt x="430" y="310"/>
                  </a:cubicBezTo>
                  <a:cubicBezTo>
                    <a:pt x="429" y="311"/>
                    <a:pt x="431" y="314"/>
                    <a:pt x="433" y="312"/>
                  </a:cubicBezTo>
                  <a:cubicBezTo>
                    <a:pt x="441" y="304"/>
                    <a:pt x="449" y="295"/>
                    <a:pt x="461" y="290"/>
                  </a:cubicBezTo>
                  <a:cubicBezTo>
                    <a:pt x="466" y="287"/>
                    <a:pt x="472" y="285"/>
                    <a:pt x="477" y="283"/>
                  </a:cubicBezTo>
                  <a:cubicBezTo>
                    <a:pt x="479" y="283"/>
                    <a:pt x="481" y="283"/>
                    <a:pt x="484" y="283"/>
                  </a:cubicBezTo>
                  <a:cubicBezTo>
                    <a:pt x="497" y="285"/>
                    <a:pt x="509" y="287"/>
                    <a:pt x="522" y="286"/>
                  </a:cubicBezTo>
                  <a:cubicBezTo>
                    <a:pt x="531" y="285"/>
                    <a:pt x="538" y="282"/>
                    <a:pt x="546" y="278"/>
                  </a:cubicBezTo>
                  <a:cubicBezTo>
                    <a:pt x="547" y="277"/>
                    <a:pt x="549" y="277"/>
                    <a:pt x="550" y="276"/>
                  </a:cubicBezTo>
                  <a:cubicBezTo>
                    <a:pt x="548" y="278"/>
                    <a:pt x="546" y="280"/>
                    <a:pt x="544" y="282"/>
                  </a:cubicBezTo>
                  <a:cubicBezTo>
                    <a:pt x="535" y="290"/>
                    <a:pt x="530" y="300"/>
                    <a:pt x="523" y="310"/>
                  </a:cubicBezTo>
                  <a:cubicBezTo>
                    <a:pt x="512" y="326"/>
                    <a:pt x="501" y="342"/>
                    <a:pt x="489" y="358"/>
                  </a:cubicBezTo>
                  <a:cubicBezTo>
                    <a:pt x="483" y="362"/>
                    <a:pt x="477" y="359"/>
                    <a:pt x="470" y="362"/>
                  </a:cubicBezTo>
                  <a:cubicBezTo>
                    <a:pt x="462" y="366"/>
                    <a:pt x="456" y="371"/>
                    <a:pt x="449" y="375"/>
                  </a:cubicBezTo>
                  <a:cubicBezTo>
                    <a:pt x="444" y="377"/>
                    <a:pt x="438" y="380"/>
                    <a:pt x="433" y="383"/>
                  </a:cubicBezTo>
                  <a:cubicBezTo>
                    <a:pt x="431" y="382"/>
                    <a:pt x="403" y="362"/>
                    <a:pt x="400" y="360"/>
                  </a:cubicBezTo>
                  <a:cubicBezTo>
                    <a:pt x="402" y="362"/>
                    <a:pt x="425" y="380"/>
                    <a:pt x="426" y="381"/>
                  </a:cubicBezTo>
                  <a:cubicBezTo>
                    <a:pt x="427" y="383"/>
                    <a:pt x="427" y="384"/>
                    <a:pt x="428" y="385"/>
                  </a:cubicBezTo>
                  <a:cubicBezTo>
                    <a:pt x="428" y="385"/>
                    <a:pt x="428" y="385"/>
                    <a:pt x="428" y="385"/>
                  </a:cubicBezTo>
                  <a:cubicBezTo>
                    <a:pt x="420" y="391"/>
                    <a:pt x="414" y="400"/>
                    <a:pt x="408" y="407"/>
                  </a:cubicBezTo>
                  <a:cubicBezTo>
                    <a:pt x="397" y="423"/>
                    <a:pt x="386" y="439"/>
                    <a:pt x="374" y="454"/>
                  </a:cubicBezTo>
                  <a:cubicBezTo>
                    <a:pt x="369" y="451"/>
                    <a:pt x="365" y="448"/>
                    <a:pt x="359" y="446"/>
                  </a:cubicBezTo>
                  <a:cubicBezTo>
                    <a:pt x="358" y="445"/>
                    <a:pt x="357" y="447"/>
                    <a:pt x="359" y="448"/>
                  </a:cubicBezTo>
                  <a:cubicBezTo>
                    <a:pt x="364" y="450"/>
                    <a:pt x="368" y="453"/>
                    <a:pt x="373" y="455"/>
                  </a:cubicBezTo>
                  <a:cubicBezTo>
                    <a:pt x="372" y="457"/>
                    <a:pt x="371" y="458"/>
                    <a:pt x="370" y="459"/>
                  </a:cubicBezTo>
                  <a:cubicBezTo>
                    <a:pt x="355" y="477"/>
                    <a:pt x="337" y="491"/>
                    <a:pt x="319" y="505"/>
                  </a:cubicBezTo>
                  <a:cubicBezTo>
                    <a:pt x="318" y="506"/>
                    <a:pt x="319" y="506"/>
                    <a:pt x="319" y="506"/>
                  </a:cubicBezTo>
                  <a:cubicBezTo>
                    <a:pt x="337" y="495"/>
                    <a:pt x="353" y="484"/>
                    <a:pt x="367" y="468"/>
                  </a:cubicBezTo>
                  <a:cubicBezTo>
                    <a:pt x="370" y="465"/>
                    <a:pt x="373" y="461"/>
                    <a:pt x="376" y="458"/>
                  </a:cubicBezTo>
                  <a:cubicBezTo>
                    <a:pt x="386" y="465"/>
                    <a:pt x="396" y="473"/>
                    <a:pt x="407" y="480"/>
                  </a:cubicBezTo>
                  <a:cubicBezTo>
                    <a:pt x="428" y="491"/>
                    <a:pt x="451" y="487"/>
                    <a:pt x="473" y="483"/>
                  </a:cubicBezTo>
                  <a:cubicBezTo>
                    <a:pt x="493" y="480"/>
                    <a:pt x="512" y="476"/>
                    <a:pt x="531" y="474"/>
                  </a:cubicBezTo>
                  <a:cubicBezTo>
                    <a:pt x="527" y="476"/>
                    <a:pt x="524" y="479"/>
                    <a:pt x="521" y="482"/>
                  </a:cubicBezTo>
                  <a:cubicBezTo>
                    <a:pt x="511" y="491"/>
                    <a:pt x="504" y="499"/>
                    <a:pt x="493" y="507"/>
                  </a:cubicBezTo>
                  <a:cubicBezTo>
                    <a:pt x="486" y="513"/>
                    <a:pt x="479" y="520"/>
                    <a:pt x="473" y="527"/>
                  </a:cubicBezTo>
                  <a:cubicBezTo>
                    <a:pt x="467" y="536"/>
                    <a:pt x="463" y="547"/>
                    <a:pt x="457" y="556"/>
                  </a:cubicBezTo>
                  <a:cubicBezTo>
                    <a:pt x="456" y="557"/>
                    <a:pt x="457" y="559"/>
                    <a:pt x="458" y="557"/>
                  </a:cubicBezTo>
                  <a:cubicBezTo>
                    <a:pt x="465" y="550"/>
                    <a:pt x="470" y="541"/>
                    <a:pt x="476" y="533"/>
                  </a:cubicBezTo>
                  <a:cubicBezTo>
                    <a:pt x="483" y="521"/>
                    <a:pt x="494" y="515"/>
                    <a:pt x="505" y="507"/>
                  </a:cubicBezTo>
                  <a:cubicBezTo>
                    <a:pt x="512" y="502"/>
                    <a:pt x="518" y="497"/>
                    <a:pt x="524" y="491"/>
                  </a:cubicBezTo>
                  <a:cubicBezTo>
                    <a:pt x="529" y="487"/>
                    <a:pt x="544" y="474"/>
                    <a:pt x="551" y="471"/>
                  </a:cubicBezTo>
                  <a:cubicBezTo>
                    <a:pt x="551" y="471"/>
                    <a:pt x="551" y="471"/>
                    <a:pt x="552" y="471"/>
                  </a:cubicBezTo>
                  <a:cubicBezTo>
                    <a:pt x="563" y="470"/>
                    <a:pt x="574" y="474"/>
                    <a:pt x="585" y="479"/>
                  </a:cubicBezTo>
                  <a:cubicBezTo>
                    <a:pt x="596" y="483"/>
                    <a:pt x="607" y="487"/>
                    <a:pt x="618" y="491"/>
                  </a:cubicBezTo>
                  <a:cubicBezTo>
                    <a:pt x="636" y="497"/>
                    <a:pt x="653" y="503"/>
                    <a:pt x="670" y="507"/>
                  </a:cubicBezTo>
                  <a:cubicBezTo>
                    <a:pt x="659" y="518"/>
                    <a:pt x="645" y="518"/>
                    <a:pt x="629" y="517"/>
                  </a:cubicBezTo>
                  <a:cubicBezTo>
                    <a:pt x="614" y="516"/>
                    <a:pt x="601" y="518"/>
                    <a:pt x="592" y="530"/>
                  </a:cubicBezTo>
                  <a:cubicBezTo>
                    <a:pt x="585" y="537"/>
                    <a:pt x="580" y="546"/>
                    <a:pt x="575" y="555"/>
                  </a:cubicBezTo>
                  <a:cubicBezTo>
                    <a:pt x="573" y="559"/>
                    <a:pt x="571" y="563"/>
                    <a:pt x="569" y="566"/>
                  </a:cubicBezTo>
                  <a:cubicBezTo>
                    <a:pt x="561" y="567"/>
                    <a:pt x="554" y="569"/>
                    <a:pt x="547" y="571"/>
                  </a:cubicBezTo>
                  <a:cubicBezTo>
                    <a:pt x="517" y="578"/>
                    <a:pt x="488" y="590"/>
                    <a:pt x="466" y="611"/>
                  </a:cubicBezTo>
                  <a:cubicBezTo>
                    <a:pt x="455" y="622"/>
                    <a:pt x="438" y="639"/>
                    <a:pt x="425" y="646"/>
                  </a:cubicBezTo>
                  <a:cubicBezTo>
                    <a:pt x="398" y="661"/>
                    <a:pt x="327" y="651"/>
                    <a:pt x="299" y="645"/>
                  </a:cubicBezTo>
                  <a:cubicBezTo>
                    <a:pt x="293" y="643"/>
                    <a:pt x="331" y="654"/>
                    <a:pt x="336" y="655"/>
                  </a:cubicBezTo>
                  <a:cubicBezTo>
                    <a:pt x="360" y="661"/>
                    <a:pt x="388" y="664"/>
                    <a:pt x="413" y="659"/>
                  </a:cubicBezTo>
                  <a:cubicBezTo>
                    <a:pt x="403" y="668"/>
                    <a:pt x="392" y="677"/>
                    <a:pt x="382" y="687"/>
                  </a:cubicBezTo>
                  <a:cubicBezTo>
                    <a:pt x="378" y="691"/>
                    <a:pt x="373" y="695"/>
                    <a:pt x="369" y="699"/>
                  </a:cubicBezTo>
                  <a:cubicBezTo>
                    <a:pt x="364" y="702"/>
                    <a:pt x="360" y="702"/>
                    <a:pt x="357" y="702"/>
                  </a:cubicBezTo>
                  <a:cubicBezTo>
                    <a:pt x="355" y="701"/>
                    <a:pt x="332" y="695"/>
                    <a:pt x="325" y="694"/>
                  </a:cubicBezTo>
                  <a:cubicBezTo>
                    <a:pt x="320" y="693"/>
                    <a:pt x="347" y="702"/>
                    <a:pt x="352" y="705"/>
                  </a:cubicBezTo>
                  <a:cubicBezTo>
                    <a:pt x="354" y="706"/>
                    <a:pt x="357" y="707"/>
                    <a:pt x="360" y="708"/>
                  </a:cubicBezTo>
                  <a:cubicBezTo>
                    <a:pt x="355" y="711"/>
                    <a:pt x="350" y="715"/>
                    <a:pt x="346" y="719"/>
                  </a:cubicBezTo>
                  <a:cubicBezTo>
                    <a:pt x="343" y="721"/>
                    <a:pt x="343" y="721"/>
                    <a:pt x="343" y="721"/>
                  </a:cubicBezTo>
                  <a:cubicBezTo>
                    <a:pt x="327" y="729"/>
                    <a:pt x="310" y="732"/>
                    <a:pt x="292" y="732"/>
                  </a:cubicBezTo>
                  <a:cubicBezTo>
                    <a:pt x="290" y="731"/>
                    <a:pt x="288" y="731"/>
                    <a:pt x="286" y="731"/>
                  </a:cubicBezTo>
                  <a:cubicBezTo>
                    <a:pt x="271" y="730"/>
                    <a:pt x="256" y="727"/>
                    <a:pt x="243" y="722"/>
                  </a:cubicBezTo>
                  <a:cubicBezTo>
                    <a:pt x="234" y="715"/>
                    <a:pt x="231" y="705"/>
                    <a:pt x="225" y="696"/>
                  </a:cubicBezTo>
                  <a:cubicBezTo>
                    <a:pt x="223" y="694"/>
                    <a:pt x="220" y="696"/>
                    <a:pt x="221" y="698"/>
                  </a:cubicBezTo>
                  <a:cubicBezTo>
                    <a:pt x="226" y="705"/>
                    <a:pt x="229" y="712"/>
                    <a:pt x="234" y="719"/>
                  </a:cubicBezTo>
                  <a:cubicBezTo>
                    <a:pt x="220" y="715"/>
                    <a:pt x="205" y="714"/>
                    <a:pt x="191" y="713"/>
                  </a:cubicBezTo>
                  <a:cubicBezTo>
                    <a:pt x="187" y="712"/>
                    <a:pt x="183" y="712"/>
                    <a:pt x="178" y="711"/>
                  </a:cubicBezTo>
                  <a:cubicBezTo>
                    <a:pt x="173" y="711"/>
                    <a:pt x="171" y="705"/>
                    <a:pt x="168" y="702"/>
                  </a:cubicBezTo>
                  <a:cubicBezTo>
                    <a:pt x="159" y="691"/>
                    <a:pt x="146" y="684"/>
                    <a:pt x="137" y="672"/>
                  </a:cubicBezTo>
                  <a:cubicBezTo>
                    <a:pt x="137" y="671"/>
                    <a:pt x="136" y="672"/>
                    <a:pt x="136" y="673"/>
                  </a:cubicBezTo>
                  <a:cubicBezTo>
                    <a:pt x="142" y="682"/>
                    <a:pt x="150" y="688"/>
                    <a:pt x="158" y="695"/>
                  </a:cubicBezTo>
                  <a:cubicBezTo>
                    <a:pt x="164" y="701"/>
                    <a:pt x="169" y="706"/>
                    <a:pt x="172" y="713"/>
                  </a:cubicBezTo>
                  <a:cubicBezTo>
                    <a:pt x="173" y="715"/>
                    <a:pt x="178" y="715"/>
                    <a:pt x="178" y="715"/>
                  </a:cubicBezTo>
                  <a:cubicBezTo>
                    <a:pt x="189" y="718"/>
                    <a:pt x="202" y="719"/>
                    <a:pt x="213" y="721"/>
                  </a:cubicBezTo>
                  <a:cubicBezTo>
                    <a:pt x="227" y="723"/>
                    <a:pt x="239" y="729"/>
                    <a:pt x="252" y="734"/>
                  </a:cubicBezTo>
                  <a:cubicBezTo>
                    <a:pt x="255" y="735"/>
                    <a:pt x="257" y="735"/>
                    <a:pt x="260" y="736"/>
                  </a:cubicBezTo>
                  <a:cubicBezTo>
                    <a:pt x="255" y="737"/>
                    <a:pt x="250" y="739"/>
                    <a:pt x="245" y="740"/>
                  </a:cubicBezTo>
                  <a:cubicBezTo>
                    <a:pt x="234" y="743"/>
                    <a:pt x="224" y="748"/>
                    <a:pt x="213" y="752"/>
                  </a:cubicBezTo>
                  <a:cubicBezTo>
                    <a:pt x="204" y="755"/>
                    <a:pt x="192" y="751"/>
                    <a:pt x="182" y="751"/>
                  </a:cubicBezTo>
                  <a:cubicBezTo>
                    <a:pt x="182" y="751"/>
                    <a:pt x="182" y="751"/>
                    <a:pt x="181" y="751"/>
                  </a:cubicBezTo>
                  <a:cubicBezTo>
                    <a:pt x="176" y="751"/>
                    <a:pt x="172" y="750"/>
                    <a:pt x="166" y="750"/>
                  </a:cubicBezTo>
                  <a:cubicBezTo>
                    <a:pt x="151" y="751"/>
                    <a:pt x="135" y="752"/>
                    <a:pt x="120" y="749"/>
                  </a:cubicBezTo>
                  <a:cubicBezTo>
                    <a:pt x="103" y="745"/>
                    <a:pt x="86" y="724"/>
                    <a:pt x="68" y="732"/>
                  </a:cubicBezTo>
                  <a:cubicBezTo>
                    <a:pt x="66" y="733"/>
                    <a:pt x="67" y="736"/>
                    <a:pt x="69" y="735"/>
                  </a:cubicBezTo>
                  <a:cubicBezTo>
                    <a:pt x="80" y="730"/>
                    <a:pt x="94" y="740"/>
                    <a:pt x="104" y="745"/>
                  </a:cubicBezTo>
                  <a:cubicBezTo>
                    <a:pt x="114" y="751"/>
                    <a:pt x="122" y="753"/>
                    <a:pt x="134" y="754"/>
                  </a:cubicBezTo>
                  <a:cubicBezTo>
                    <a:pt x="147" y="756"/>
                    <a:pt x="160" y="754"/>
                    <a:pt x="173" y="755"/>
                  </a:cubicBezTo>
                  <a:cubicBezTo>
                    <a:pt x="184" y="756"/>
                    <a:pt x="191" y="757"/>
                    <a:pt x="202" y="759"/>
                  </a:cubicBezTo>
                  <a:cubicBezTo>
                    <a:pt x="196" y="761"/>
                    <a:pt x="190" y="763"/>
                    <a:pt x="184" y="764"/>
                  </a:cubicBezTo>
                  <a:cubicBezTo>
                    <a:pt x="173" y="767"/>
                    <a:pt x="162" y="771"/>
                    <a:pt x="151" y="776"/>
                  </a:cubicBezTo>
                  <a:cubicBezTo>
                    <a:pt x="130" y="784"/>
                    <a:pt x="110" y="792"/>
                    <a:pt x="91" y="807"/>
                  </a:cubicBezTo>
                  <a:cubicBezTo>
                    <a:pt x="89" y="808"/>
                    <a:pt x="88" y="810"/>
                    <a:pt x="86" y="811"/>
                  </a:cubicBezTo>
                  <a:cubicBezTo>
                    <a:pt x="79" y="814"/>
                    <a:pt x="72" y="818"/>
                    <a:pt x="66" y="821"/>
                  </a:cubicBezTo>
                  <a:cubicBezTo>
                    <a:pt x="63" y="822"/>
                    <a:pt x="61" y="823"/>
                    <a:pt x="58" y="824"/>
                  </a:cubicBezTo>
                  <a:cubicBezTo>
                    <a:pt x="58" y="824"/>
                    <a:pt x="58" y="823"/>
                    <a:pt x="58" y="823"/>
                  </a:cubicBezTo>
                  <a:cubicBezTo>
                    <a:pt x="57" y="824"/>
                    <a:pt x="55" y="825"/>
                    <a:pt x="53" y="826"/>
                  </a:cubicBezTo>
                  <a:cubicBezTo>
                    <a:pt x="53" y="826"/>
                    <a:pt x="53" y="826"/>
                    <a:pt x="53" y="826"/>
                  </a:cubicBezTo>
                  <a:cubicBezTo>
                    <a:pt x="45" y="829"/>
                    <a:pt x="36" y="832"/>
                    <a:pt x="28" y="837"/>
                  </a:cubicBezTo>
                  <a:cubicBezTo>
                    <a:pt x="28" y="837"/>
                    <a:pt x="28" y="837"/>
                    <a:pt x="28" y="837"/>
                  </a:cubicBezTo>
                  <a:cubicBezTo>
                    <a:pt x="27" y="837"/>
                    <a:pt x="27" y="837"/>
                    <a:pt x="26" y="838"/>
                  </a:cubicBezTo>
                  <a:cubicBezTo>
                    <a:pt x="26" y="838"/>
                    <a:pt x="26" y="838"/>
                    <a:pt x="26" y="838"/>
                  </a:cubicBezTo>
                  <a:cubicBezTo>
                    <a:pt x="16" y="845"/>
                    <a:pt x="6" y="852"/>
                    <a:pt x="1" y="864"/>
                  </a:cubicBezTo>
                  <a:cubicBezTo>
                    <a:pt x="0" y="865"/>
                    <a:pt x="2" y="866"/>
                    <a:pt x="2" y="865"/>
                  </a:cubicBezTo>
                  <a:cubicBezTo>
                    <a:pt x="7" y="853"/>
                    <a:pt x="17" y="847"/>
                    <a:pt x="27" y="840"/>
                  </a:cubicBezTo>
                  <a:cubicBezTo>
                    <a:pt x="27" y="840"/>
                    <a:pt x="27" y="840"/>
                    <a:pt x="28" y="840"/>
                  </a:cubicBezTo>
                  <a:cubicBezTo>
                    <a:pt x="40" y="836"/>
                    <a:pt x="51" y="831"/>
                    <a:pt x="63" y="827"/>
                  </a:cubicBezTo>
                  <a:cubicBezTo>
                    <a:pt x="66" y="826"/>
                    <a:pt x="69" y="825"/>
                    <a:pt x="72" y="824"/>
                  </a:cubicBezTo>
                  <a:cubicBezTo>
                    <a:pt x="47" y="846"/>
                    <a:pt x="26" y="873"/>
                    <a:pt x="6" y="899"/>
                  </a:cubicBezTo>
                  <a:cubicBezTo>
                    <a:pt x="5" y="900"/>
                    <a:pt x="7" y="902"/>
                    <a:pt x="8" y="901"/>
                  </a:cubicBezTo>
                  <a:close/>
                  <a:moveTo>
                    <a:pt x="499" y="357"/>
                  </a:moveTo>
                  <a:cubicBezTo>
                    <a:pt x="491" y="377"/>
                    <a:pt x="483" y="397"/>
                    <a:pt x="471" y="414"/>
                  </a:cubicBezTo>
                  <a:cubicBezTo>
                    <a:pt x="470" y="413"/>
                    <a:pt x="469" y="412"/>
                    <a:pt x="468" y="411"/>
                  </a:cubicBezTo>
                  <a:cubicBezTo>
                    <a:pt x="465" y="408"/>
                    <a:pt x="463" y="405"/>
                    <a:pt x="459" y="403"/>
                  </a:cubicBezTo>
                  <a:cubicBezTo>
                    <a:pt x="474" y="389"/>
                    <a:pt x="487" y="373"/>
                    <a:pt x="499" y="357"/>
                  </a:cubicBezTo>
                  <a:close/>
                  <a:moveTo>
                    <a:pt x="451" y="380"/>
                  </a:moveTo>
                  <a:cubicBezTo>
                    <a:pt x="459" y="376"/>
                    <a:pt x="466" y="369"/>
                    <a:pt x="474" y="367"/>
                  </a:cubicBezTo>
                  <a:cubicBezTo>
                    <a:pt x="478" y="366"/>
                    <a:pt x="481" y="366"/>
                    <a:pt x="483" y="366"/>
                  </a:cubicBezTo>
                  <a:cubicBezTo>
                    <a:pt x="474" y="377"/>
                    <a:pt x="464" y="389"/>
                    <a:pt x="454" y="399"/>
                  </a:cubicBezTo>
                  <a:cubicBezTo>
                    <a:pt x="454" y="399"/>
                    <a:pt x="453" y="399"/>
                    <a:pt x="453" y="398"/>
                  </a:cubicBezTo>
                  <a:cubicBezTo>
                    <a:pt x="447" y="394"/>
                    <a:pt x="442" y="390"/>
                    <a:pt x="436" y="386"/>
                  </a:cubicBezTo>
                  <a:cubicBezTo>
                    <a:pt x="441" y="384"/>
                    <a:pt x="446" y="382"/>
                    <a:pt x="451" y="380"/>
                  </a:cubicBezTo>
                  <a:close/>
                  <a:moveTo>
                    <a:pt x="558" y="463"/>
                  </a:moveTo>
                  <a:cubicBezTo>
                    <a:pt x="532" y="462"/>
                    <a:pt x="506" y="469"/>
                    <a:pt x="480" y="473"/>
                  </a:cubicBezTo>
                  <a:cubicBezTo>
                    <a:pt x="457" y="477"/>
                    <a:pt x="431" y="486"/>
                    <a:pt x="409" y="476"/>
                  </a:cubicBezTo>
                  <a:cubicBezTo>
                    <a:pt x="397" y="470"/>
                    <a:pt x="388" y="463"/>
                    <a:pt x="378" y="456"/>
                  </a:cubicBezTo>
                  <a:cubicBezTo>
                    <a:pt x="387" y="444"/>
                    <a:pt x="395" y="432"/>
                    <a:pt x="403" y="420"/>
                  </a:cubicBezTo>
                  <a:cubicBezTo>
                    <a:pt x="409" y="412"/>
                    <a:pt x="415" y="404"/>
                    <a:pt x="422" y="396"/>
                  </a:cubicBezTo>
                  <a:cubicBezTo>
                    <a:pt x="424" y="393"/>
                    <a:pt x="428" y="390"/>
                    <a:pt x="431" y="388"/>
                  </a:cubicBezTo>
                  <a:cubicBezTo>
                    <a:pt x="437" y="394"/>
                    <a:pt x="444" y="398"/>
                    <a:pt x="451" y="403"/>
                  </a:cubicBezTo>
                  <a:cubicBezTo>
                    <a:pt x="441" y="413"/>
                    <a:pt x="431" y="422"/>
                    <a:pt x="420" y="430"/>
                  </a:cubicBezTo>
                  <a:cubicBezTo>
                    <a:pt x="418" y="432"/>
                    <a:pt x="420" y="435"/>
                    <a:pt x="422" y="434"/>
                  </a:cubicBezTo>
                  <a:cubicBezTo>
                    <a:pt x="434" y="425"/>
                    <a:pt x="446" y="416"/>
                    <a:pt x="456" y="406"/>
                  </a:cubicBezTo>
                  <a:cubicBezTo>
                    <a:pt x="458" y="408"/>
                    <a:pt x="461" y="409"/>
                    <a:pt x="463" y="411"/>
                  </a:cubicBezTo>
                  <a:cubicBezTo>
                    <a:pt x="465" y="413"/>
                    <a:pt x="467" y="415"/>
                    <a:pt x="469" y="417"/>
                  </a:cubicBezTo>
                  <a:cubicBezTo>
                    <a:pt x="461" y="428"/>
                    <a:pt x="451" y="438"/>
                    <a:pt x="438" y="445"/>
                  </a:cubicBezTo>
                  <a:cubicBezTo>
                    <a:pt x="438" y="445"/>
                    <a:pt x="438" y="447"/>
                    <a:pt x="439" y="447"/>
                  </a:cubicBezTo>
                  <a:cubicBezTo>
                    <a:pt x="452" y="440"/>
                    <a:pt x="462" y="430"/>
                    <a:pt x="471" y="419"/>
                  </a:cubicBezTo>
                  <a:cubicBezTo>
                    <a:pt x="473" y="421"/>
                    <a:pt x="474" y="423"/>
                    <a:pt x="477" y="425"/>
                  </a:cubicBezTo>
                  <a:cubicBezTo>
                    <a:pt x="481" y="429"/>
                    <a:pt x="487" y="430"/>
                    <a:pt x="493" y="432"/>
                  </a:cubicBezTo>
                  <a:cubicBezTo>
                    <a:pt x="502" y="434"/>
                    <a:pt x="510" y="431"/>
                    <a:pt x="519" y="435"/>
                  </a:cubicBezTo>
                  <a:cubicBezTo>
                    <a:pt x="522" y="436"/>
                    <a:pt x="525" y="438"/>
                    <a:pt x="528" y="439"/>
                  </a:cubicBezTo>
                  <a:cubicBezTo>
                    <a:pt x="522" y="440"/>
                    <a:pt x="515" y="441"/>
                    <a:pt x="508" y="442"/>
                  </a:cubicBezTo>
                  <a:cubicBezTo>
                    <a:pt x="495" y="442"/>
                    <a:pt x="482" y="442"/>
                    <a:pt x="469" y="440"/>
                  </a:cubicBezTo>
                  <a:cubicBezTo>
                    <a:pt x="466" y="440"/>
                    <a:pt x="465" y="444"/>
                    <a:pt x="468" y="444"/>
                  </a:cubicBezTo>
                  <a:cubicBezTo>
                    <a:pt x="480" y="446"/>
                    <a:pt x="492" y="447"/>
                    <a:pt x="505" y="447"/>
                  </a:cubicBezTo>
                  <a:cubicBezTo>
                    <a:pt x="515" y="447"/>
                    <a:pt x="528" y="448"/>
                    <a:pt x="538" y="445"/>
                  </a:cubicBezTo>
                  <a:cubicBezTo>
                    <a:pt x="539" y="446"/>
                    <a:pt x="540" y="447"/>
                    <a:pt x="542" y="448"/>
                  </a:cubicBezTo>
                  <a:cubicBezTo>
                    <a:pt x="549" y="453"/>
                    <a:pt x="556" y="459"/>
                    <a:pt x="563" y="464"/>
                  </a:cubicBezTo>
                  <a:cubicBezTo>
                    <a:pt x="561" y="463"/>
                    <a:pt x="560" y="463"/>
                    <a:pt x="558" y="463"/>
                  </a:cubicBezTo>
                  <a:close/>
                  <a:moveTo>
                    <a:pt x="588" y="431"/>
                  </a:moveTo>
                  <a:cubicBezTo>
                    <a:pt x="599" y="437"/>
                    <a:pt x="607" y="446"/>
                    <a:pt x="614" y="456"/>
                  </a:cubicBezTo>
                  <a:cubicBezTo>
                    <a:pt x="622" y="468"/>
                    <a:pt x="630" y="481"/>
                    <a:pt x="642" y="490"/>
                  </a:cubicBezTo>
                  <a:cubicBezTo>
                    <a:pt x="631" y="487"/>
                    <a:pt x="621" y="483"/>
                    <a:pt x="610" y="480"/>
                  </a:cubicBezTo>
                  <a:cubicBezTo>
                    <a:pt x="604" y="478"/>
                    <a:pt x="592" y="468"/>
                    <a:pt x="589" y="466"/>
                  </a:cubicBezTo>
                  <a:cubicBezTo>
                    <a:pt x="576" y="459"/>
                    <a:pt x="562" y="452"/>
                    <a:pt x="549" y="444"/>
                  </a:cubicBezTo>
                  <a:cubicBezTo>
                    <a:pt x="536" y="436"/>
                    <a:pt x="522" y="428"/>
                    <a:pt x="507" y="428"/>
                  </a:cubicBezTo>
                  <a:cubicBezTo>
                    <a:pt x="492" y="428"/>
                    <a:pt x="482" y="425"/>
                    <a:pt x="473" y="416"/>
                  </a:cubicBezTo>
                  <a:cubicBezTo>
                    <a:pt x="478" y="409"/>
                    <a:pt x="482" y="402"/>
                    <a:pt x="486" y="394"/>
                  </a:cubicBezTo>
                  <a:cubicBezTo>
                    <a:pt x="492" y="384"/>
                    <a:pt x="497" y="373"/>
                    <a:pt x="503" y="362"/>
                  </a:cubicBezTo>
                  <a:cubicBezTo>
                    <a:pt x="506" y="355"/>
                    <a:pt x="507" y="349"/>
                    <a:pt x="511" y="343"/>
                  </a:cubicBezTo>
                  <a:cubicBezTo>
                    <a:pt x="511" y="342"/>
                    <a:pt x="512" y="342"/>
                    <a:pt x="512" y="341"/>
                  </a:cubicBezTo>
                  <a:cubicBezTo>
                    <a:pt x="518" y="334"/>
                    <a:pt x="523" y="326"/>
                    <a:pt x="529" y="319"/>
                  </a:cubicBezTo>
                  <a:cubicBezTo>
                    <a:pt x="536" y="310"/>
                    <a:pt x="543" y="300"/>
                    <a:pt x="551" y="292"/>
                  </a:cubicBezTo>
                  <a:cubicBezTo>
                    <a:pt x="559" y="283"/>
                    <a:pt x="566" y="274"/>
                    <a:pt x="577" y="269"/>
                  </a:cubicBezTo>
                  <a:cubicBezTo>
                    <a:pt x="584" y="265"/>
                    <a:pt x="604" y="255"/>
                    <a:pt x="616" y="249"/>
                  </a:cubicBezTo>
                  <a:cubicBezTo>
                    <a:pt x="622" y="246"/>
                    <a:pt x="628" y="244"/>
                    <a:pt x="634" y="241"/>
                  </a:cubicBezTo>
                  <a:cubicBezTo>
                    <a:pt x="647" y="234"/>
                    <a:pt x="658" y="225"/>
                    <a:pt x="671" y="219"/>
                  </a:cubicBezTo>
                  <a:cubicBezTo>
                    <a:pt x="694" y="206"/>
                    <a:pt x="716" y="214"/>
                    <a:pt x="739" y="222"/>
                  </a:cubicBezTo>
                  <a:cubicBezTo>
                    <a:pt x="762" y="230"/>
                    <a:pt x="785" y="235"/>
                    <a:pt x="808" y="241"/>
                  </a:cubicBezTo>
                  <a:cubicBezTo>
                    <a:pt x="771" y="249"/>
                    <a:pt x="740" y="282"/>
                    <a:pt x="711" y="305"/>
                  </a:cubicBezTo>
                  <a:cubicBezTo>
                    <a:pt x="705" y="309"/>
                    <a:pt x="686" y="327"/>
                    <a:pt x="680" y="321"/>
                  </a:cubicBezTo>
                  <a:cubicBezTo>
                    <a:pt x="676" y="316"/>
                    <a:pt x="668" y="313"/>
                    <a:pt x="662" y="314"/>
                  </a:cubicBezTo>
                  <a:cubicBezTo>
                    <a:pt x="640" y="315"/>
                    <a:pt x="623" y="331"/>
                    <a:pt x="605" y="340"/>
                  </a:cubicBezTo>
                  <a:cubicBezTo>
                    <a:pt x="604" y="340"/>
                    <a:pt x="605" y="341"/>
                    <a:pt x="605" y="341"/>
                  </a:cubicBezTo>
                  <a:cubicBezTo>
                    <a:pt x="626" y="331"/>
                    <a:pt x="662" y="302"/>
                    <a:pt x="681" y="327"/>
                  </a:cubicBezTo>
                  <a:cubicBezTo>
                    <a:pt x="681" y="328"/>
                    <a:pt x="682" y="328"/>
                    <a:pt x="683" y="328"/>
                  </a:cubicBezTo>
                  <a:cubicBezTo>
                    <a:pt x="727" y="304"/>
                    <a:pt x="769" y="247"/>
                    <a:pt x="822" y="245"/>
                  </a:cubicBezTo>
                  <a:cubicBezTo>
                    <a:pt x="841" y="251"/>
                    <a:pt x="859" y="259"/>
                    <a:pt x="877" y="266"/>
                  </a:cubicBezTo>
                  <a:cubicBezTo>
                    <a:pt x="896" y="272"/>
                    <a:pt x="913" y="268"/>
                    <a:pt x="931" y="262"/>
                  </a:cubicBezTo>
                  <a:cubicBezTo>
                    <a:pt x="952" y="255"/>
                    <a:pt x="969" y="264"/>
                    <a:pt x="989" y="270"/>
                  </a:cubicBezTo>
                  <a:cubicBezTo>
                    <a:pt x="1015" y="278"/>
                    <a:pt x="1037" y="277"/>
                    <a:pt x="1063" y="273"/>
                  </a:cubicBezTo>
                  <a:cubicBezTo>
                    <a:pt x="1069" y="272"/>
                    <a:pt x="1075" y="272"/>
                    <a:pt x="1080" y="271"/>
                  </a:cubicBezTo>
                  <a:cubicBezTo>
                    <a:pt x="1065" y="277"/>
                    <a:pt x="1049" y="282"/>
                    <a:pt x="1033" y="287"/>
                  </a:cubicBezTo>
                  <a:cubicBezTo>
                    <a:pt x="1020" y="290"/>
                    <a:pt x="1003" y="293"/>
                    <a:pt x="993" y="302"/>
                  </a:cubicBezTo>
                  <a:cubicBezTo>
                    <a:pt x="981" y="303"/>
                    <a:pt x="971" y="318"/>
                    <a:pt x="964" y="326"/>
                  </a:cubicBezTo>
                  <a:cubicBezTo>
                    <a:pt x="958" y="333"/>
                    <a:pt x="951" y="339"/>
                    <a:pt x="943" y="345"/>
                  </a:cubicBezTo>
                  <a:cubicBezTo>
                    <a:pt x="942" y="345"/>
                    <a:pt x="941" y="345"/>
                    <a:pt x="939" y="346"/>
                  </a:cubicBezTo>
                  <a:cubicBezTo>
                    <a:pt x="931" y="350"/>
                    <a:pt x="924" y="354"/>
                    <a:pt x="915" y="357"/>
                  </a:cubicBezTo>
                  <a:cubicBezTo>
                    <a:pt x="902" y="356"/>
                    <a:pt x="892" y="355"/>
                    <a:pt x="880" y="348"/>
                  </a:cubicBezTo>
                  <a:cubicBezTo>
                    <a:pt x="868" y="340"/>
                    <a:pt x="857" y="330"/>
                    <a:pt x="845" y="323"/>
                  </a:cubicBezTo>
                  <a:cubicBezTo>
                    <a:pt x="845" y="322"/>
                    <a:pt x="845" y="323"/>
                    <a:pt x="845" y="323"/>
                  </a:cubicBezTo>
                  <a:cubicBezTo>
                    <a:pt x="858" y="333"/>
                    <a:pt x="869" y="345"/>
                    <a:pt x="882" y="354"/>
                  </a:cubicBezTo>
                  <a:cubicBezTo>
                    <a:pt x="885" y="356"/>
                    <a:pt x="889" y="359"/>
                    <a:pt x="892" y="361"/>
                  </a:cubicBezTo>
                  <a:cubicBezTo>
                    <a:pt x="889" y="361"/>
                    <a:pt x="886" y="361"/>
                    <a:pt x="883" y="360"/>
                  </a:cubicBezTo>
                  <a:cubicBezTo>
                    <a:pt x="874" y="360"/>
                    <a:pt x="866" y="359"/>
                    <a:pt x="858" y="360"/>
                  </a:cubicBezTo>
                  <a:cubicBezTo>
                    <a:pt x="849" y="361"/>
                    <a:pt x="765" y="333"/>
                    <a:pt x="756" y="329"/>
                  </a:cubicBezTo>
                  <a:cubicBezTo>
                    <a:pt x="754" y="328"/>
                    <a:pt x="806" y="356"/>
                    <a:pt x="809" y="357"/>
                  </a:cubicBezTo>
                  <a:cubicBezTo>
                    <a:pt x="822" y="363"/>
                    <a:pt x="842" y="377"/>
                    <a:pt x="851" y="378"/>
                  </a:cubicBezTo>
                  <a:cubicBezTo>
                    <a:pt x="851" y="378"/>
                    <a:pt x="852" y="378"/>
                    <a:pt x="853" y="378"/>
                  </a:cubicBezTo>
                  <a:cubicBezTo>
                    <a:pt x="842" y="384"/>
                    <a:pt x="831" y="392"/>
                    <a:pt x="819" y="397"/>
                  </a:cubicBezTo>
                  <a:cubicBezTo>
                    <a:pt x="816" y="399"/>
                    <a:pt x="817" y="405"/>
                    <a:pt x="821" y="403"/>
                  </a:cubicBezTo>
                  <a:cubicBezTo>
                    <a:pt x="841" y="395"/>
                    <a:pt x="858" y="381"/>
                    <a:pt x="880" y="379"/>
                  </a:cubicBezTo>
                  <a:cubicBezTo>
                    <a:pt x="880" y="379"/>
                    <a:pt x="880" y="379"/>
                    <a:pt x="880" y="379"/>
                  </a:cubicBezTo>
                  <a:cubicBezTo>
                    <a:pt x="881" y="379"/>
                    <a:pt x="881" y="379"/>
                    <a:pt x="882" y="379"/>
                  </a:cubicBezTo>
                  <a:cubicBezTo>
                    <a:pt x="891" y="379"/>
                    <a:pt x="900" y="378"/>
                    <a:pt x="909" y="376"/>
                  </a:cubicBezTo>
                  <a:cubicBezTo>
                    <a:pt x="900" y="387"/>
                    <a:pt x="891" y="398"/>
                    <a:pt x="881" y="408"/>
                  </a:cubicBezTo>
                  <a:cubicBezTo>
                    <a:pt x="870" y="420"/>
                    <a:pt x="857" y="431"/>
                    <a:pt x="845" y="442"/>
                  </a:cubicBezTo>
                  <a:cubicBezTo>
                    <a:pt x="840" y="447"/>
                    <a:pt x="835" y="452"/>
                    <a:pt x="830" y="457"/>
                  </a:cubicBezTo>
                  <a:cubicBezTo>
                    <a:pt x="822" y="462"/>
                    <a:pt x="815" y="466"/>
                    <a:pt x="806" y="470"/>
                  </a:cubicBezTo>
                  <a:cubicBezTo>
                    <a:pt x="800" y="473"/>
                    <a:pt x="793" y="476"/>
                    <a:pt x="786" y="479"/>
                  </a:cubicBezTo>
                  <a:cubicBezTo>
                    <a:pt x="780" y="478"/>
                    <a:pt x="774" y="478"/>
                    <a:pt x="768" y="478"/>
                  </a:cubicBezTo>
                  <a:cubicBezTo>
                    <a:pt x="759" y="478"/>
                    <a:pt x="750" y="476"/>
                    <a:pt x="740" y="477"/>
                  </a:cubicBezTo>
                  <a:cubicBezTo>
                    <a:pt x="725" y="477"/>
                    <a:pt x="710" y="469"/>
                    <a:pt x="695" y="465"/>
                  </a:cubicBezTo>
                  <a:cubicBezTo>
                    <a:pt x="691" y="465"/>
                    <a:pt x="688" y="464"/>
                    <a:pt x="684" y="463"/>
                  </a:cubicBezTo>
                  <a:cubicBezTo>
                    <a:pt x="678" y="463"/>
                    <a:pt x="692" y="471"/>
                    <a:pt x="670" y="467"/>
                  </a:cubicBezTo>
                  <a:cubicBezTo>
                    <a:pt x="664" y="466"/>
                    <a:pt x="658" y="462"/>
                    <a:pt x="654" y="457"/>
                  </a:cubicBezTo>
                  <a:cubicBezTo>
                    <a:pt x="647" y="450"/>
                    <a:pt x="641" y="441"/>
                    <a:pt x="635" y="432"/>
                  </a:cubicBezTo>
                  <a:cubicBezTo>
                    <a:pt x="635" y="432"/>
                    <a:pt x="635" y="432"/>
                    <a:pt x="635" y="432"/>
                  </a:cubicBezTo>
                  <a:cubicBezTo>
                    <a:pt x="645" y="447"/>
                    <a:pt x="661" y="476"/>
                    <a:pt x="683" y="469"/>
                  </a:cubicBezTo>
                  <a:cubicBezTo>
                    <a:pt x="690" y="467"/>
                    <a:pt x="704" y="474"/>
                    <a:pt x="711" y="476"/>
                  </a:cubicBezTo>
                  <a:cubicBezTo>
                    <a:pt x="716" y="478"/>
                    <a:pt x="720" y="480"/>
                    <a:pt x="724" y="481"/>
                  </a:cubicBezTo>
                  <a:cubicBezTo>
                    <a:pt x="728" y="482"/>
                    <a:pt x="731" y="486"/>
                    <a:pt x="734" y="486"/>
                  </a:cubicBezTo>
                  <a:cubicBezTo>
                    <a:pt x="741" y="486"/>
                    <a:pt x="750" y="488"/>
                    <a:pt x="758" y="489"/>
                  </a:cubicBezTo>
                  <a:cubicBezTo>
                    <a:pt x="754" y="490"/>
                    <a:pt x="750" y="492"/>
                    <a:pt x="745" y="493"/>
                  </a:cubicBezTo>
                  <a:cubicBezTo>
                    <a:pt x="727" y="499"/>
                    <a:pt x="708" y="504"/>
                    <a:pt x="688" y="502"/>
                  </a:cubicBezTo>
                  <a:cubicBezTo>
                    <a:pt x="681" y="501"/>
                    <a:pt x="674" y="500"/>
                    <a:pt x="667" y="498"/>
                  </a:cubicBezTo>
                  <a:cubicBezTo>
                    <a:pt x="649" y="494"/>
                    <a:pt x="625" y="465"/>
                    <a:pt x="612" y="448"/>
                  </a:cubicBezTo>
                  <a:cubicBezTo>
                    <a:pt x="597" y="429"/>
                    <a:pt x="575" y="426"/>
                    <a:pt x="558" y="412"/>
                  </a:cubicBezTo>
                  <a:cubicBezTo>
                    <a:pt x="558" y="411"/>
                    <a:pt x="557" y="412"/>
                    <a:pt x="558" y="412"/>
                  </a:cubicBezTo>
                  <a:cubicBezTo>
                    <a:pt x="566" y="420"/>
                    <a:pt x="577" y="425"/>
                    <a:pt x="588" y="431"/>
                  </a:cubicBezTo>
                  <a:close/>
                  <a:moveTo>
                    <a:pt x="599" y="530"/>
                  </a:moveTo>
                  <a:cubicBezTo>
                    <a:pt x="610" y="520"/>
                    <a:pt x="629" y="524"/>
                    <a:pt x="642" y="524"/>
                  </a:cubicBezTo>
                  <a:cubicBezTo>
                    <a:pt x="656" y="525"/>
                    <a:pt x="668" y="520"/>
                    <a:pt x="677" y="509"/>
                  </a:cubicBezTo>
                  <a:cubicBezTo>
                    <a:pt x="680" y="510"/>
                    <a:pt x="687" y="510"/>
                    <a:pt x="688" y="510"/>
                  </a:cubicBezTo>
                  <a:cubicBezTo>
                    <a:pt x="709" y="514"/>
                    <a:pt x="732" y="509"/>
                    <a:pt x="752" y="502"/>
                  </a:cubicBezTo>
                  <a:cubicBezTo>
                    <a:pt x="768" y="497"/>
                    <a:pt x="784" y="492"/>
                    <a:pt x="799" y="486"/>
                  </a:cubicBezTo>
                  <a:cubicBezTo>
                    <a:pt x="799" y="486"/>
                    <a:pt x="798" y="486"/>
                    <a:pt x="798" y="487"/>
                  </a:cubicBezTo>
                  <a:cubicBezTo>
                    <a:pt x="787" y="496"/>
                    <a:pt x="777" y="506"/>
                    <a:pt x="766" y="516"/>
                  </a:cubicBezTo>
                  <a:cubicBezTo>
                    <a:pt x="757" y="523"/>
                    <a:pt x="749" y="530"/>
                    <a:pt x="739" y="536"/>
                  </a:cubicBezTo>
                  <a:cubicBezTo>
                    <a:pt x="720" y="549"/>
                    <a:pt x="711" y="552"/>
                    <a:pt x="690" y="555"/>
                  </a:cubicBezTo>
                  <a:cubicBezTo>
                    <a:pt x="678" y="557"/>
                    <a:pt x="667" y="559"/>
                    <a:pt x="655" y="561"/>
                  </a:cubicBezTo>
                  <a:cubicBezTo>
                    <a:pt x="642" y="562"/>
                    <a:pt x="629" y="558"/>
                    <a:pt x="617" y="560"/>
                  </a:cubicBezTo>
                  <a:cubicBezTo>
                    <a:pt x="604" y="562"/>
                    <a:pt x="590" y="563"/>
                    <a:pt x="577" y="565"/>
                  </a:cubicBezTo>
                  <a:cubicBezTo>
                    <a:pt x="577" y="565"/>
                    <a:pt x="577" y="565"/>
                    <a:pt x="577" y="565"/>
                  </a:cubicBezTo>
                  <a:cubicBezTo>
                    <a:pt x="584" y="553"/>
                    <a:pt x="589" y="540"/>
                    <a:pt x="599" y="530"/>
                  </a:cubicBez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文本框 1"/>
          <p:cNvSpPr txBox="1"/>
          <p:nvPr/>
        </p:nvSpPr>
        <p:spPr>
          <a:xfrm>
            <a:off x="1653540" y="647700"/>
            <a:ext cx="5161280" cy="70675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4000" b="1">
                <a:latin typeface="楷体" panose="02010609060101010101" charset="-122"/>
                <a:ea typeface="楷体" panose="02010609060101010101" charset="-122"/>
                <a:cs typeface="楷体" panose="02010609060101010101" charset="-122"/>
              </a:rPr>
              <a:t>2</a:t>
            </a:r>
            <a:r>
              <a:rPr lang="zh-CN" altLang="en-US" sz="4000" b="1">
                <a:latin typeface="楷体" panose="02010609060101010101" charset="-122"/>
                <a:ea typeface="楷体" panose="02010609060101010101" charset="-122"/>
                <a:cs typeface="楷体" panose="02010609060101010101" charset="-122"/>
              </a:rPr>
              <a:t>、出生顺序的重要性</a:t>
            </a:r>
            <a:endParaRPr lang="zh-CN" altLang="en-US" sz="4000" b="1">
              <a:latin typeface="楷体" panose="02010609060101010101" charset="-122"/>
              <a:ea typeface="楷体" panose="02010609060101010101" charset="-122"/>
              <a:cs typeface="楷体" panose="02010609060101010101" charset="-122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1468120" y="1722755"/>
            <a:ext cx="9223375" cy="82994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2400" b="1"/>
              <a:t>老大</a:t>
            </a:r>
            <a:r>
              <a:rPr lang="zh-CN" altLang="en-US" sz="2400"/>
              <a:t>：负责任、领导者、专横、完美主义者、挑剔、循规蹈矩、有条理、好胜心、独立、不愿承担风险、保守</a:t>
            </a:r>
            <a:endParaRPr lang="zh-CN" altLang="en-US" sz="2400"/>
          </a:p>
        </p:txBody>
      </p:sp>
      <p:sp>
        <p:nvSpPr>
          <p:cNvPr id="5" name="文本框 4"/>
          <p:cNvSpPr txBox="1"/>
          <p:nvPr/>
        </p:nvSpPr>
        <p:spPr>
          <a:xfrm>
            <a:off x="1437005" y="2717165"/>
            <a:ext cx="8397240" cy="82994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2400" b="1"/>
              <a:t>老小</a:t>
            </a:r>
            <a:r>
              <a:rPr lang="zh-CN" altLang="en-US" sz="2400"/>
              <a:t>：娇惯、可能会产生这样的想法：当别人照顾我时，我才觉得他们爱我</a:t>
            </a:r>
            <a:endParaRPr lang="zh-CN" altLang="en-US" sz="2400"/>
          </a:p>
        </p:txBody>
      </p:sp>
      <p:sp>
        <p:nvSpPr>
          <p:cNvPr id="100" name="文本框 99"/>
          <p:cNvSpPr txBox="1"/>
          <p:nvPr/>
        </p:nvSpPr>
        <p:spPr>
          <a:xfrm>
            <a:off x="1507490" y="3746500"/>
            <a:ext cx="8947785" cy="1198880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p>
            <a:pPr indent="0" algn="l"/>
            <a:r>
              <a:rPr lang="zh-CN" sz="2400" b="1">
                <a:latin typeface="+mj-ea"/>
                <a:ea typeface="+mj-ea"/>
                <a:cs typeface="+mj-ea"/>
              </a:rPr>
              <a:t>排行中间的孩子</a:t>
            </a:r>
            <a:r>
              <a:rPr lang="zh-CN" sz="2400" b="0">
                <a:latin typeface="+mj-ea"/>
                <a:ea typeface="+mj-ea"/>
                <a:cs typeface="+mj-ea"/>
              </a:rPr>
              <a:t>：常常会觉得自己在中间受到挤压，没有老大飞特权，也没有老幺的好处，更容易师他们形成一个错误的理解</a:t>
            </a:r>
            <a:r>
              <a:rPr lang="en-US" sz="2400" b="0">
                <a:latin typeface="+mj-ea"/>
                <a:ea typeface="+mj-ea"/>
                <a:cs typeface="+mj-ea"/>
              </a:rPr>
              <a:t>----</a:t>
            </a:r>
            <a:r>
              <a:rPr lang="zh-CN" sz="2400" b="0">
                <a:latin typeface="+mj-ea"/>
                <a:ea typeface="+mj-ea"/>
                <a:cs typeface="+mj-ea"/>
              </a:rPr>
              <a:t>必须在某些方面与兄弟姐妹不同才能显出他们的价值。</a:t>
            </a:r>
            <a:endParaRPr lang="zh-CN" altLang="en-US" sz="2400">
              <a:latin typeface="+mj-ea"/>
              <a:ea typeface="+mj-ea"/>
              <a:cs typeface="+mj-ea"/>
            </a:endParaRPr>
          </a:p>
        </p:txBody>
      </p:sp>
      <p:grpSp>
        <p:nvGrpSpPr>
          <p:cNvPr id="6" name="组合 5"/>
          <p:cNvGrpSpPr/>
          <p:nvPr/>
        </p:nvGrpSpPr>
        <p:grpSpPr>
          <a:xfrm>
            <a:off x="9110345" y="0"/>
            <a:ext cx="3045460" cy="2062480"/>
            <a:chOff x="14347" y="0"/>
            <a:chExt cx="4796" cy="3248"/>
          </a:xfrm>
        </p:grpSpPr>
        <p:grpSp>
          <p:nvGrpSpPr>
            <p:cNvPr id="10250" name="组合 18"/>
            <p:cNvGrpSpPr/>
            <p:nvPr/>
          </p:nvGrpSpPr>
          <p:grpSpPr>
            <a:xfrm>
              <a:off x="14347" y="0"/>
              <a:ext cx="4796" cy="3249"/>
              <a:chOff x="3405137" y="511175"/>
              <a:chExt cx="8299439" cy="7154910"/>
            </a:xfrm>
          </p:grpSpPr>
          <p:sp>
            <p:nvSpPr>
              <p:cNvPr id="10258" name="Freeform 1348"/>
              <p:cNvSpPr/>
              <p:nvPr/>
            </p:nvSpPr>
            <p:spPr>
              <a:xfrm>
                <a:off x="5995952" y="2516199"/>
                <a:ext cx="60325" cy="41275"/>
              </a:xfrm>
              <a:custGeom>
                <a:avLst/>
                <a:gdLst>
                  <a:gd name="txL" fmla="*/ 0 w 16"/>
                  <a:gd name="txT" fmla="*/ 0 h 11"/>
                  <a:gd name="txR" fmla="*/ 16 w 16"/>
                  <a:gd name="txB" fmla="*/ 11 h 1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6" h="11">
                    <a:moveTo>
                      <a:pt x="6" y="10"/>
                    </a:moveTo>
                    <a:cubicBezTo>
                      <a:pt x="7" y="11"/>
                      <a:pt x="8" y="10"/>
                      <a:pt x="9" y="10"/>
                    </a:cubicBezTo>
                    <a:cubicBezTo>
                      <a:pt x="10" y="10"/>
                      <a:pt x="11" y="10"/>
                      <a:pt x="13" y="10"/>
                    </a:cubicBezTo>
                    <a:cubicBezTo>
                      <a:pt x="13" y="10"/>
                      <a:pt x="14" y="10"/>
                      <a:pt x="14" y="10"/>
                    </a:cubicBezTo>
                    <a:cubicBezTo>
                      <a:pt x="15" y="10"/>
                      <a:pt x="16" y="10"/>
                      <a:pt x="16" y="10"/>
                    </a:cubicBezTo>
                    <a:cubicBezTo>
                      <a:pt x="15" y="9"/>
                      <a:pt x="15" y="8"/>
                      <a:pt x="15" y="7"/>
                    </a:cubicBezTo>
                    <a:cubicBezTo>
                      <a:pt x="15" y="6"/>
                      <a:pt x="14" y="5"/>
                      <a:pt x="14" y="4"/>
                    </a:cubicBezTo>
                    <a:cubicBezTo>
                      <a:pt x="14" y="3"/>
                      <a:pt x="13" y="2"/>
                      <a:pt x="11" y="1"/>
                    </a:cubicBezTo>
                    <a:cubicBezTo>
                      <a:pt x="10" y="0"/>
                      <a:pt x="9" y="0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3"/>
                      <a:pt x="3" y="5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9"/>
                      <a:pt x="4" y="9"/>
                    </a:cubicBezTo>
                    <a:cubicBezTo>
                      <a:pt x="4" y="9"/>
                      <a:pt x="4" y="10"/>
                      <a:pt x="5" y="10"/>
                    </a:cubicBezTo>
                    <a:cubicBezTo>
                      <a:pt x="5" y="10"/>
                      <a:pt x="6" y="10"/>
                      <a:pt x="6" y="10"/>
                    </a:cubicBezTo>
                    <a:close/>
                  </a:path>
                </a:pathLst>
              </a:custGeom>
              <a:solidFill>
                <a:srgbClr val="CCCCCC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59" name="Freeform 1357"/>
              <p:cNvSpPr/>
              <p:nvPr/>
            </p:nvSpPr>
            <p:spPr>
              <a:xfrm>
                <a:off x="7851751" y="1704981"/>
                <a:ext cx="68263" cy="104776"/>
              </a:xfrm>
              <a:custGeom>
                <a:avLst/>
                <a:gdLst>
                  <a:gd name="txL" fmla="*/ 0 w 18"/>
                  <a:gd name="txT" fmla="*/ 0 h 28"/>
                  <a:gd name="txR" fmla="*/ 18 w 18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28">
                    <a:moveTo>
                      <a:pt x="18" y="14"/>
                    </a:moveTo>
                    <a:cubicBezTo>
                      <a:pt x="17" y="12"/>
                      <a:pt x="16" y="11"/>
                      <a:pt x="15" y="9"/>
                    </a:cubicBezTo>
                    <a:cubicBezTo>
                      <a:pt x="14" y="8"/>
                      <a:pt x="13" y="7"/>
                      <a:pt x="12" y="5"/>
                    </a:cubicBezTo>
                    <a:cubicBezTo>
                      <a:pt x="12" y="5"/>
                      <a:pt x="12" y="4"/>
                      <a:pt x="11" y="2"/>
                    </a:cubicBezTo>
                    <a:cubicBezTo>
                      <a:pt x="11" y="1"/>
                      <a:pt x="12" y="0"/>
                      <a:pt x="12" y="0"/>
                    </a:cubicBezTo>
                    <a:cubicBezTo>
                      <a:pt x="10" y="1"/>
                      <a:pt x="9" y="2"/>
                      <a:pt x="7" y="3"/>
                    </a:cubicBezTo>
                    <a:cubicBezTo>
                      <a:pt x="6" y="5"/>
                      <a:pt x="5" y="6"/>
                      <a:pt x="4" y="7"/>
                    </a:cubicBezTo>
                    <a:cubicBezTo>
                      <a:pt x="2" y="8"/>
                      <a:pt x="1" y="11"/>
                      <a:pt x="1" y="13"/>
                    </a:cubicBezTo>
                    <a:cubicBezTo>
                      <a:pt x="0" y="15"/>
                      <a:pt x="1" y="17"/>
                      <a:pt x="1" y="19"/>
                    </a:cubicBezTo>
                    <a:cubicBezTo>
                      <a:pt x="3" y="22"/>
                      <a:pt x="7" y="24"/>
                      <a:pt x="11" y="23"/>
                    </a:cubicBezTo>
                    <a:cubicBezTo>
                      <a:pt x="11" y="24"/>
                      <a:pt x="11" y="25"/>
                      <a:pt x="11" y="25"/>
                    </a:cubicBezTo>
                    <a:cubicBezTo>
                      <a:pt x="11" y="26"/>
                      <a:pt x="10" y="26"/>
                      <a:pt x="10" y="27"/>
                    </a:cubicBezTo>
                    <a:cubicBezTo>
                      <a:pt x="10" y="27"/>
                      <a:pt x="10" y="27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1" y="27"/>
                      <a:pt x="11" y="27"/>
                      <a:pt x="11" y="26"/>
                    </a:cubicBezTo>
                    <a:cubicBezTo>
                      <a:pt x="11" y="25"/>
                      <a:pt x="11" y="24"/>
                      <a:pt x="11" y="23"/>
                    </a:cubicBezTo>
                    <a:cubicBezTo>
                      <a:pt x="14" y="22"/>
                      <a:pt x="16" y="21"/>
                      <a:pt x="17" y="19"/>
                    </a:cubicBezTo>
                    <a:cubicBezTo>
                      <a:pt x="18" y="17"/>
                      <a:pt x="18" y="15"/>
                      <a:pt x="18" y="14"/>
                    </a:cubicBezTo>
                    <a:close/>
                  </a:path>
                </a:pathLst>
              </a:custGeom>
              <a:solidFill>
                <a:srgbClr val="CCCCCC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60" name="Freeform 1397"/>
              <p:cNvSpPr/>
              <p:nvPr/>
            </p:nvSpPr>
            <p:spPr>
              <a:xfrm>
                <a:off x="7180235" y="2568587"/>
                <a:ext cx="217489" cy="244477"/>
              </a:xfrm>
              <a:custGeom>
                <a:avLst/>
                <a:gdLst>
                  <a:gd name="txL" fmla="*/ 0 w 58"/>
                  <a:gd name="txT" fmla="*/ 0 h 65"/>
                  <a:gd name="txR" fmla="*/ 58 w 58"/>
                  <a:gd name="txB" fmla="*/ 65 h 6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65">
                    <a:moveTo>
                      <a:pt x="9" y="15"/>
                    </a:moveTo>
                    <a:cubicBezTo>
                      <a:pt x="5" y="22"/>
                      <a:pt x="3" y="29"/>
                      <a:pt x="6" y="35"/>
                    </a:cubicBezTo>
                    <a:cubicBezTo>
                      <a:pt x="7" y="39"/>
                      <a:pt x="11" y="44"/>
                      <a:pt x="14" y="46"/>
                    </a:cubicBezTo>
                    <a:cubicBezTo>
                      <a:pt x="18" y="49"/>
                      <a:pt x="23" y="49"/>
                      <a:pt x="28" y="51"/>
                    </a:cubicBezTo>
                    <a:cubicBezTo>
                      <a:pt x="32" y="52"/>
                      <a:pt x="36" y="52"/>
                      <a:pt x="41" y="54"/>
                    </a:cubicBezTo>
                    <a:cubicBezTo>
                      <a:pt x="43" y="55"/>
                      <a:pt x="46" y="57"/>
                      <a:pt x="49" y="60"/>
                    </a:cubicBezTo>
                    <a:cubicBezTo>
                      <a:pt x="51" y="62"/>
                      <a:pt x="53" y="65"/>
                      <a:pt x="53" y="65"/>
                    </a:cubicBezTo>
                    <a:cubicBezTo>
                      <a:pt x="53" y="63"/>
                      <a:pt x="54" y="60"/>
                      <a:pt x="55" y="57"/>
                    </a:cubicBezTo>
                    <a:cubicBezTo>
                      <a:pt x="55" y="55"/>
                      <a:pt x="56" y="52"/>
                      <a:pt x="57" y="49"/>
                    </a:cubicBezTo>
                    <a:cubicBezTo>
                      <a:pt x="58" y="44"/>
                      <a:pt x="58" y="39"/>
                      <a:pt x="58" y="34"/>
                    </a:cubicBezTo>
                    <a:cubicBezTo>
                      <a:pt x="58" y="28"/>
                      <a:pt x="56" y="21"/>
                      <a:pt x="52" y="15"/>
                    </a:cubicBezTo>
                    <a:cubicBezTo>
                      <a:pt x="49" y="10"/>
                      <a:pt x="44" y="5"/>
                      <a:pt x="39" y="3"/>
                    </a:cubicBezTo>
                    <a:cubicBezTo>
                      <a:pt x="34" y="0"/>
                      <a:pt x="28" y="0"/>
                      <a:pt x="22" y="3"/>
                    </a:cubicBezTo>
                    <a:cubicBezTo>
                      <a:pt x="17" y="5"/>
                      <a:pt x="13" y="10"/>
                      <a:pt x="9" y="14"/>
                    </a:cubicBezTo>
                    <a:cubicBezTo>
                      <a:pt x="8" y="13"/>
                      <a:pt x="6" y="11"/>
                      <a:pt x="5" y="10"/>
                    </a:cubicBezTo>
                    <a:cubicBezTo>
                      <a:pt x="3" y="7"/>
                      <a:pt x="2" y="4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1" y="6"/>
                      <a:pt x="3" y="8"/>
                    </a:cubicBezTo>
                    <a:cubicBezTo>
                      <a:pt x="5" y="11"/>
                      <a:pt x="7" y="14"/>
                      <a:pt x="9" y="15"/>
                    </a:cubicBezTo>
                    <a:close/>
                  </a:path>
                </a:pathLst>
              </a:custGeom>
              <a:solidFill>
                <a:srgbClr val="CCCCCC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61" name="Freeform 1506"/>
              <p:cNvSpPr/>
              <p:nvPr/>
            </p:nvSpPr>
            <p:spPr>
              <a:xfrm>
                <a:off x="8888395" y="4195786"/>
                <a:ext cx="179389" cy="130176"/>
              </a:xfrm>
              <a:custGeom>
                <a:avLst/>
                <a:gdLst>
                  <a:gd name="txL" fmla="*/ 0 w 48"/>
                  <a:gd name="txT" fmla="*/ 0 h 35"/>
                  <a:gd name="txR" fmla="*/ 48 w 48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35">
                    <a:moveTo>
                      <a:pt x="8" y="6"/>
                    </a:moveTo>
                    <a:cubicBezTo>
                      <a:pt x="4" y="9"/>
                      <a:pt x="3" y="13"/>
                      <a:pt x="2" y="16"/>
                    </a:cubicBezTo>
                    <a:cubicBezTo>
                      <a:pt x="1" y="19"/>
                      <a:pt x="1" y="22"/>
                      <a:pt x="1" y="25"/>
                    </a:cubicBezTo>
                    <a:cubicBezTo>
                      <a:pt x="1" y="28"/>
                      <a:pt x="0" y="35"/>
                      <a:pt x="0" y="35"/>
                    </a:cubicBezTo>
                    <a:cubicBezTo>
                      <a:pt x="4" y="32"/>
                      <a:pt x="10" y="33"/>
                      <a:pt x="14" y="32"/>
                    </a:cubicBezTo>
                    <a:cubicBezTo>
                      <a:pt x="17" y="32"/>
                      <a:pt x="21" y="31"/>
                      <a:pt x="24" y="30"/>
                    </a:cubicBezTo>
                    <a:cubicBezTo>
                      <a:pt x="27" y="29"/>
                      <a:pt x="29" y="28"/>
                      <a:pt x="31" y="26"/>
                    </a:cubicBezTo>
                    <a:cubicBezTo>
                      <a:pt x="34" y="23"/>
                      <a:pt x="35" y="21"/>
                      <a:pt x="35" y="17"/>
                    </a:cubicBezTo>
                    <a:cubicBezTo>
                      <a:pt x="36" y="14"/>
                      <a:pt x="36" y="10"/>
                      <a:pt x="35" y="7"/>
                    </a:cubicBezTo>
                    <a:cubicBezTo>
                      <a:pt x="37" y="7"/>
                      <a:pt x="39" y="7"/>
                      <a:pt x="40" y="7"/>
                    </a:cubicBezTo>
                    <a:cubicBezTo>
                      <a:pt x="43" y="8"/>
                      <a:pt x="46" y="9"/>
                      <a:pt x="47" y="11"/>
                    </a:cubicBezTo>
                    <a:cubicBezTo>
                      <a:pt x="47" y="11"/>
                      <a:pt x="47" y="11"/>
                      <a:pt x="48" y="11"/>
                    </a:cubicBezTo>
                    <a:cubicBezTo>
                      <a:pt x="47" y="10"/>
                      <a:pt x="45" y="8"/>
                      <a:pt x="42" y="7"/>
                    </a:cubicBezTo>
                    <a:cubicBezTo>
                      <a:pt x="39" y="6"/>
                      <a:pt x="36" y="6"/>
                      <a:pt x="34" y="7"/>
                    </a:cubicBezTo>
                    <a:cubicBezTo>
                      <a:pt x="33" y="5"/>
                      <a:pt x="32" y="3"/>
                      <a:pt x="30" y="2"/>
                    </a:cubicBezTo>
                    <a:cubicBezTo>
                      <a:pt x="27" y="0"/>
                      <a:pt x="24" y="0"/>
                      <a:pt x="21" y="0"/>
                    </a:cubicBezTo>
                    <a:cubicBezTo>
                      <a:pt x="17" y="1"/>
                      <a:pt x="11" y="4"/>
                      <a:pt x="8" y="6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62" name="Freeform 1507"/>
              <p:cNvSpPr/>
              <p:nvPr/>
            </p:nvSpPr>
            <p:spPr>
              <a:xfrm>
                <a:off x="8715357" y="4171973"/>
                <a:ext cx="228601" cy="293690"/>
              </a:xfrm>
              <a:custGeom>
                <a:avLst/>
                <a:gdLst>
                  <a:gd name="txL" fmla="*/ 0 w 61"/>
                  <a:gd name="txT" fmla="*/ 0 h 78"/>
                  <a:gd name="txR" fmla="*/ 61 w 61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1" h="78">
                    <a:moveTo>
                      <a:pt x="4" y="31"/>
                    </a:moveTo>
                    <a:cubicBezTo>
                      <a:pt x="0" y="38"/>
                      <a:pt x="1" y="45"/>
                      <a:pt x="2" y="52"/>
                    </a:cubicBezTo>
                    <a:cubicBezTo>
                      <a:pt x="3" y="58"/>
                      <a:pt x="5" y="63"/>
                      <a:pt x="8" y="67"/>
                    </a:cubicBezTo>
                    <a:cubicBezTo>
                      <a:pt x="9" y="68"/>
                      <a:pt x="9" y="69"/>
                      <a:pt x="10" y="70"/>
                    </a:cubicBezTo>
                    <a:cubicBezTo>
                      <a:pt x="11" y="72"/>
                      <a:pt x="12" y="73"/>
                      <a:pt x="14" y="74"/>
                    </a:cubicBezTo>
                    <a:cubicBezTo>
                      <a:pt x="16" y="77"/>
                      <a:pt x="19" y="78"/>
                      <a:pt x="19" y="78"/>
                    </a:cubicBezTo>
                    <a:cubicBezTo>
                      <a:pt x="18" y="76"/>
                      <a:pt x="19" y="75"/>
                      <a:pt x="20" y="74"/>
                    </a:cubicBezTo>
                    <a:cubicBezTo>
                      <a:pt x="21" y="74"/>
                      <a:pt x="22" y="73"/>
                      <a:pt x="23" y="72"/>
                    </a:cubicBezTo>
                    <a:cubicBezTo>
                      <a:pt x="26" y="70"/>
                      <a:pt x="30" y="69"/>
                      <a:pt x="33" y="67"/>
                    </a:cubicBezTo>
                    <a:cubicBezTo>
                      <a:pt x="42" y="62"/>
                      <a:pt x="52" y="53"/>
                      <a:pt x="56" y="42"/>
                    </a:cubicBezTo>
                    <a:cubicBezTo>
                      <a:pt x="60" y="31"/>
                      <a:pt x="54" y="18"/>
                      <a:pt x="44" y="12"/>
                    </a:cubicBezTo>
                    <a:cubicBezTo>
                      <a:pt x="46" y="10"/>
                      <a:pt x="48" y="8"/>
                      <a:pt x="50" y="6"/>
                    </a:cubicBezTo>
                    <a:cubicBezTo>
                      <a:pt x="54" y="4"/>
                      <a:pt x="57" y="3"/>
                      <a:pt x="61" y="2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57" y="1"/>
                      <a:pt x="47" y="7"/>
                      <a:pt x="43" y="12"/>
                    </a:cubicBezTo>
                    <a:cubicBezTo>
                      <a:pt x="36" y="8"/>
                      <a:pt x="27" y="7"/>
                      <a:pt x="19" y="13"/>
                    </a:cubicBezTo>
                    <a:cubicBezTo>
                      <a:pt x="14" y="17"/>
                      <a:pt x="7" y="24"/>
                      <a:pt x="4" y="3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63" name="Freeform 1508"/>
              <p:cNvSpPr/>
              <p:nvPr/>
            </p:nvSpPr>
            <p:spPr>
              <a:xfrm>
                <a:off x="8621694" y="4075135"/>
                <a:ext cx="233364" cy="161926"/>
              </a:xfrm>
              <a:custGeom>
                <a:avLst/>
                <a:gdLst>
                  <a:gd name="txL" fmla="*/ 0 w 62"/>
                  <a:gd name="txT" fmla="*/ 0 h 43"/>
                  <a:gd name="txR" fmla="*/ 62 w 62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43">
                    <a:moveTo>
                      <a:pt x="29" y="7"/>
                    </a:moveTo>
                    <a:cubicBezTo>
                      <a:pt x="28" y="8"/>
                      <a:pt x="25" y="9"/>
                      <a:pt x="22" y="9"/>
                    </a:cubicBezTo>
                    <a:cubicBezTo>
                      <a:pt x="18" y="8"/>
                      <a:pt x="15" y="7"/>
                      <a:pt x="11" y="6"/>
                    </a:cubicBezTo>
                    <a:cubicBezTo>
                      <a:pt x="10" y="6"/>
                      <a:pt x="7" y="4"/>
                      <a:pt x="5" y="3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3"/>
                      <a:pt x="1" y="7"/>
                      <a:pt x="0" y="11"/>
                    </a:cubicBezTo>
                    <a:cubicBezTo>
                      <a:pt x="0" y="13"/>
                      <a:pt x="0" y="15"/>
                      <a:pt x="0" y="17"/>
                    </a:cubicBezTo>
                    <a:cubicBezTo>
                      <a:pt x="0" y="18"/>
                      <a:pt x="0" y="20"/>
                      <a:pt x="1" y="21"/>
                    </a:cubicBezTo>
                    <a:cubicBezTo>
                      <a:pt x="1" y="22"/>
                      <a:pt x="1" y="24"/>
                      <a:pt x="2" y="25"/>
                    </a:cubicBezTo>
                    <a:cubicBezTo>
                      <a:pt x="3" y="28"/>
                      <a:pt x="5" y="32"/>
                      <a:pt x="8" y="35"/>
                    </a:cubicBezTo>
                    <a:cubicBezTo>
                      <a:pt x="11" y="38"/>
                      <a:pt x="15" y="40"/>
                      <a:pt x="19" y="41"/>
                    </a:cubicBezTo>
                    <a:cubicBezTo>
                      <a:pt x="23" y="43"/>
                      <a:pt x="28" y="43"/>
                      <a:pt x="31" y="43"/>
                    </a:cubicBezTo>
                    <a:cubicBezTo>
                      <a:pt x="34" y="43"/>
                      <a:pt x="37" y="42"/>
                      <a:pt x="39" y="41"/>
                    </a:cubicBezTo>
                    <a:cubicBezTo>
                      <a:pt x="44" y="39"/>
                      <a:pt x="47" y="35"/>
                      <a:pt x="48" y="31"/>
                    </a:cubicBezTo>
                    <a:cubicBezTo>
                      <a:pt x="49" y="26"/>
                      <a:pt x="48" y="22"/>
                      <a:pt x="47" y="18"/>
                    </a:cubicBezTo>
                    <a:cubicBezTo>
                      <a:pt x="49" y="17"/>
                      <a:pt x="51" y="17"/>
                      <a:pt x="53" y="17"/>
                    </a:cubicBezTo>
                    <a:cubicBezTo>
                      <a:pt x="56" y="18"/>
                      <a:pt x="59" y="19"/>
                      <a:pt x="62" y="20"/>
                    </a:cubicBezTo>
                    <a:cubicBezTo>
                      <a:pt x="62" y="20"/>
                      <a:pt x="62" y="20"/>
                      <a:pt x="62" y="19"/>
                    </a:cubicBezTo>
                    <a:cubicBezTo>
                      <a:pt x="61" y="18"/>
                      <a:pt x="58" y="18"/>
                      <a:pt x="55" y="17"/>
                    </a:cubicBezTo>
                    <a:cubicBezTo>
                      <a:pt x="52" y="17"/>
                      <a:pt x="49" y="17"/>
                      <a:pt x="47" y="17"/>
                    </a:cubicBezTo>
                    <a:cubicBezTo>
                      <a:pt x="45" y="15"/>
                      <a:pt x="44" y="12"/>
                      <a:pt x="41" y="11"/>
                    </a:cubicBezTo>
                    <a:cubicBezTo>
                      <a:pt x="39" y="9"/>
                      <a:pt x="37" y="8"/>
                      <a:pt x="34" y="7"/>
                    </a:cubicBezTo>
                    <a:cubicBezTo>
                      <a:pt x="33" y="7"/>
                      <a:pt x="32" y="7"/>
                      <a:pt x="32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6"/>
                      <a:pt x="30" y="7"/>
                      <a:pt x="29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64" name="Freeform 1509"/>
              <p:cNvSpPr/>
              <p:nvPr/>
            </p:nvSpPr>
            <p:spPr>
              <a:xfrm>
                <a:off x="8910620" y="3976709"/>
                <a:ext cx="109538" cy="76201"/>
              </a:xfrm>
              <a:custGeom>
                <a:avLst/>
                <a:gdLst>
                  <a:gd name="txL" fmla="*/ 0 w 29"/>
                  <a:gd name="txT" fmla="*/ 0 h 20"/>
                  <a:gd name="txR" fmla="*/ 29 w 29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20">
                    <a:moveTo>
                      <a:pt x="17" y="2"/>
                    </a:moveTo>
                    <a:cubicBezTo>
                      <a:pt x="15" y="1"/>
                      <a:pt x="13" y="1"/>
                      <a:pt x="11" y="1"/>
                    </a:cubicBezTo>
                    <a:cubicBezTo>
                      <a:pt x="9" y="1"/>
                      <a:pt x="8" y="1"/>
                      <a:pt x="6" y="1"/>
                    </a:cubicBezTo>
                    <a:cubicBezTo>
                      <a:pt x="5" y="1"/>
                      <a:pt x="4" y="1"/>
                      <a:pt x="2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2"/>
                      <a:pt x="1" y="3"/>
                      <a:pt x="2" y="5"/>
                    </a:cubicBezTo>
                    <a:cubicBezTo>
                      <a:pt x="2" y="7"/>
                      <a:pt x="3" y="9"/>
                      <a:pt x="3" y="10"/>
                    </a:cubicBezTo>
                    <a:cubicBezTo>
                      <a:pt x="5" y="14"/>
                      <a:pt x="10" y="19"/>
                      <a:pt x="15" y="20"/>
                    </a:cubicBezTo>
                    <a:cubicBezTo>
                      <a:pt x="17" y="20"/>
                      <a:pt x="19" y="20"/>
                      <a:pt x="21" y="18"/>
                    </a:cubicBezTo>
                    <a:cubicBezTo>
                      <a:pt x="23" y="17"/>
                      <a:pt x="23" y="15"/>
                      <a:pt x="24" y="13"/>
                    </a:cubicBezTo>
                    <a:cubicBezTo>
                      <a:pt x="25" y="13"/>
                      <a:pt x="25" y="13"/>
                      <a:pt x="26" y="14"/>
                    </a:cubicBezTo>
                    <a:cubicBezTo>
                      <a:pt x="27" y="14"/>
                      <a:pt x="28" y="15"/>
                      <a:pt x="29" y="15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4"/>
                      <a:pt x="28" y="14"/>
                      <a:pt x="27" y="14"/>
                    </a:cubicBezTo>
                    <a:cubicBezTo>
                      <a:pt x="26" y="13"/>
                      <a:pt x="25" y="13"/>
                      <a:pt x="24" y="12"/>
                    </a:cubicBezTo>
                    <a:cubicBezTo>
                      <a:pt x="24" y="10"/>
                      <a:pt x="24" y="7"/>
                      <a:pt x="22" y="5"/>
                    </a:cubicBezTo>
                    <a:cubicBezTo>
                      <a:pt x="21" y="4"/>
                      <a:pt x="19" y="2"/>
                      <a:pt x="17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65" name="Freeform 1510"/>
              <p:cNvSpPr/>
              <p:nvPr/>
            </p:nvSpPr>
            <p:spPr>
              <a:xfrm>
                <a:off x="9155097" y="3833833"/>
                <a:ext cx="60325" cy="98426"/>
              </a:xfrm>
              <a:custGeom>
                <a:avLst/>
                <a:gdLst>
                  <a:gd name="txL" fmla="*/ 0 w 16"/>
                  <a:gd name="txT" fmla="*/ 0 h 26"/>
                  <a:gd name="txR" fmla="*/ 16 w 16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6" h="26">
                    <a:moveTo>
                      <a:pt x="14" y="6"/>
                    </a:moveTo>
                    <a:cubicBezTo>
                      <a:pt x="13" y="4"/>
                      <a:pt x="11" y="4"/>
                      <a:pt x="9" y="3"/>
                    </a:cubicBezTo>
                    <a:cubicBezTo>
                      <a:pt x="8" y="2"/>
                      <a:pt x="6" y="2"/>
                      <a:pt x="5" y="2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1" y="3"/>
                      <a:pt x="1" y="6"/>
                      <a:pt x="1" y="8"/>
                    </a:cubicBezTo>
                    <a:cubicBezTo>
                      <a:pt x="1" y="10"/>
                      <a:pt x="1" y="12"/>
                      <a:pt x="1" y="13"/>
                    </a:cubicBezTo>
                    <a:cubicBezTo>
                      <a:pt x="2" y="15"/>
                      <a:pt x="2" y="16"/>
                      <a:pt x="3" y="17"/>
                    </a:cubicBezTo>
                    <a:cubicBezTo>
                      <a:pt x="4" y="18"/>
                      <a:pt x="5" y="19"/>
                      <a:pt x="7" y="19"/>
                    </a:cubicBezTo>
                    <a:cubicBezTo>
                      <a:pt x="8" y="20"/>
                      <a:pt x="10" y="20"/>
                      <a:pt x="12" y="20"/>
                    </a:cubicBezTo>
                    <a:cubicBezTo>
                      <a:pt x="12" y="21"/>
                      <a:pt x="12" y="22"/>
                      <a:pt x="11" y="23"/>
                    </a:cubicBezTo>
                    <a:cubicBezTo>
                      <a:pt x="11" y="24"/>
                      <a:pt x="10" y="25"/>
                      <a:pt x="8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10" y="25"/>
                      <a:pt x="11" y="24"/>
                    </a:cubicBezTo>
                    <a:cubicBezTo>
                      <a:pt x="12" y="22"/>
                      <a:pt x="12" y="21"/>
                      <a:pt x="12" y="20"/>
                    </a:cubicBezTo>
                    <a:cubicBezTo>
                      <a:pt x="14" y="19"/>
                      <a:pt x="16" y="17"/>
                      <a:pt x="16" y="14"/>
                    </a:cubicBezTo>
                    <a:cubicBezTo>
                      <a:pt x="16" y="11"/>
                      <a:pt x="15" y="8"/>
                      <a:pt x="14" y="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66" name="Freeform 1511"/>
              <p:cNvSpPr/>
              <p:nvPr/>
            </p:nvSpPr>
            <p:spPr>
              <a:xfrm>
                <a:off x="9278922" y="3852883"/>
                <a:ext cx="33338" cy="52388"/>
              </a:xfrm>
              <a:custGeom>
                <a:avLst/>
                <a:gdLst>
                  <a:gd name="txL" fmla="*/ 0 w 9"/>
                  <a:gd name="txT" fmla="*/ 0 h 14"/>
                  <a:gd name="txR" fmla="*/ 9 w 9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" h="14">
                    <a:moveTo>
                      <a:pt x="8" y="4"/>
                    </a:moveTo>
                    <a:cubicBezTo>
                      <a:pt x="8" y="2"/>
                      <a:pt x="7" y="1"/>
                      <a:pt x="6" y="1"/>
                    </a:cubicBezTo>
                    <a:cubicBezTo>
                      <a:pt x="5" y="0"/>
                      <a:pt x="4" y="0"/>
                      <a:pt x="3" y="1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1" y="6"/>
                    </a:cubicBezTo>
                    <a:cubicBezTo>
                      <a:pt x="1" y="7"/>
                      <a:pt x="1" y="8"/>
                      <a:pt x="1" y="9"/>
                    </a:cubicBezTo>
                    <a:cubicBezTo>
                      <a:pt x="2" y="10"/>
                      <a:pt x="3" y="11"/>
                      <a:pt x="4" y="11"/>
                    </a:cubicBezTo>
                    <a:cubicBezTo>
                      <a:pt x="5" y="11"/>
                      <a:pt x="6" y="11"/>
                      <a:pt x="6" y="11"/>
                    </a:cubicBezTo>
                    <a:cubicBezTo>
                      <a:pt x="7" y="11"/>
                      <a:pt x="7" y="12"/>
                      <a:pt x="7" y="12"/>
                    </a:cubicBezTo>
                    <a:cubicBezTo>
                      <a:pt x="7" y="13"/>
                      <a:pt x="7" y="13"/>
                      <a:pt x="6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3"/>
                      <a:pt x="7" y="12"/>
                      <a:pt x="7" y="11"/>
                    </a:cubicBezTo>
                    <a:cubicBezTo>
                      <a:pt x="8" y="10"/>
                      <a:pt x="9" y="9"/>
                      <a:pt x="9" y="8"/>
                    </a:cubicBezTo>
                    <a:cubicBezTo>
                      <a:pt x="9" y="7"/>
                      <a:pt x="9" y="5"/>
                      <a:pt x="8" y="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67" name="Freeform 1512"/>
              <p:cNvSpPr/>
              <p:nvPr/>
            </p:nvSpPr>
            <p:spPr>
              <a:xfrm>
                <a:off x="8872520" y="3841771"/>
                <a:ext cx="184151" cy="120651"/>
              </a:xfrm>
              <a:custGeom>
                <a:avLst/>
                <a:gdLst>
                  <a:gd name="txL" fmla="*/ 0 w 49"/>
                  <a:gd name="txT" fmla="*/ 0 h 32"/>
                  <a:gd name="txR" fmla="*/ 49 w 49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32">
                    <a:moveTo>
                      <a:pt x="27" y="2"/>
                    </a:moveTo>
                    <a:cubicBezTo>
                      <a:pt x="23" y="0"/>
                      <a:pt x="20" y="1"/>
                      <a:pt x="16" y="1"/>
                    </a:cubicBezTo>
                    <a:cubicBezTo>
                      <a:pt x="13" y="2"/>
                      <a:pt x="11" y="3"/>
                      <a:pt x="8" y="4"/>
                    </a:cubicBezTo>
                    <a:cubicBezTo>
                      <a:pt x="7" y="5"/>
                      <a:pt x="5" y="5"/>
                      <a:pt x="3" y="6"/>
                    </a:cubicBezTo>
                    <a:cubicBezTo>
                      <a:pt x="2" y="6"/>
                      <a:pt x="1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3" y="10"/>
                      <a:pt x="3" y="11"/>
                      <a:pt x="4" y="12"/>
                    </a:cubicBezTo>
                    <a:cubicBezTo>
                      <a:pt x="5" y="15"/>
                      <a:pt x="6" y="17"/>
                      <a:pt x="8" y="19"/>
                    </a:cubicBezTo>
                    <a:cubicBezTo>
                      <a:pt x="11" y="24"/>
                      <a:pt x="18" y="30"/>
                      <a:pt x="25" y="32"/>
                    </a:cubicBezTo>
                    <a:cubicBezTo>
                      <a:pt x="29" y="32"/>
                      <a:pt x="32" y="31"/>
                      <a:pt x="35" y="29"/>
                    </a:cubicBezTo>
                    <a:cubicBezTo>
                      <a:pt x="38" y="27"/>
                      <a:pt x="39" y="24"/>
                      <a:pt x="40" y="21"/>
                    </a:cubicBezTo>
                    <a:cubicBezTo>
                      <a:pt x="41" y="21"/>
                      <a:pt x="43" y="22"/>
                      <a:pt x="44" y="23"/>
                    </a:cubicBezTo>
                    <a:cubicBezTo>
                      <a:pt x="46" y="24"/>
                      <a:pt x="47" y="25"/>
                      <a:pt x="49" y="26"/>
                    </a:cubicBezTo>
                    <a:cubicBezTo>
                      <a:pt x="49" y="25"/>
                      <a:pt x="49" y="25"/>
                      <a:pt x="49" y="25"/>
                    </a:cubicBezTo>
                    <a:cubicBezTo>
                      <a:pt x="49" y="25"/>
                      <a:pt x="48" y="25"/>
                      <a:pt x="47" y="24"/>
                    </a:cubicBezTo>
                    <a:cubicBezTo>
                      <a:pt x="47" y="24"/>
                      <a:pt x="46" y="23"/>
                      <a:pt x="45" y="23"/>
                    </a:cubicBezTo>
                    <a:cubicBezTo>
                      <a:pt x="43" y="22"/>
                      <a:pt x="42" y="21"/>
                      <a:pt x="40" y="20"/>
                    </a:cubicBezTo>
                    <a:cubicBezTo>
                      <a:pt x="41" y="16"/>
                      <a:pt x="40" y="11"/>
                      <a:pt x="37" y="8"/>
                    </a:cubicBezTo>
                    <a:cubicBezTo>
                      <a:pt x="35" y="6"/>
                      <a:pt x="31" y="3"/>
                      <a:pt x="27" y="2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68" name="Freeform 1513"/>
              <p:cNvSpPr/>
              <p:nvPr/>
            </p:nvSpPr>
            <p:spPr>
              <a:xfrm>
                <a:off x="8677256" y="4184673"/>
                <a:ext cx="211139" cy="160339"/>
              </a:xfrm>
              <a:custGeom>
                <a:avLst/>
                <a:gdLst>
                  <a:gd name="txL" fmla="*/ 0 w 56"/>
                  <a:gd name="txT" fmla="*/ 0 h 43"/>
                  <a:gd name="txR" fmla="*/ 56 w 56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43">
                    <a:moveTo>
                      <a:pt x="11" y="6"/>
                    </a:moveTo>
                    <a:cubicBezTo>
                      <a:pt x="6" y="10"/>
                      <a:pt x="3" y="14"/>
                      <a:pt x="1" y="19"/>
                    </a:cubicBezTo>
                    <a:cubicBezTo>
                      <a:pt x="0" y="23"/>
                      <a:pt x="0" y="27"/>
                      <a:pt x="0" y="31"/>
                    </a:cubicBezTo>
                    <a:cubicBezTo>
                      <a:pt x="0" y="33"/>
                      <a:pt x="0" y="36"/>
                      <a:pt x="0" y="38"/>
                    </a:cubicBezTo>
                    <a:cubicBezTo>
                      <a:pt x="0" y="41"/>
                      <a:pt x="0" y="43"/>
                      <a:pt x="0" y="43"/>
                    </a:cubicBezTo>
                    <a:cubicBezTo>
                      <a:pt x="2" y="41"/>
                      <a:pt x="5" y="40"/>
                      <a:pt x="8" y="40"/>
                    </a:cubicBezTo>
                    <a:cubicBezTo>
                      <a:pt x="11" y="40"/>
                      <a:pt x="14" y="40"/>
                      <a:pt x="16" y="40"/>
                    </a:cubicBezTo>
                    <a:cubicBezTo>
                      <a:pt x="20" y="40"/>
                      <a:pt x="24" y="40"/>
                      <a:pt x="29" y="39"/>
                    </a:cubicBezTo>
                    <a:cubicBezTo>
                      <a:pt x="33" y="38"/>
                      <a:pt x="37" y="36"/>
                      <a:pt x="41" y="33"/>
                    </a:cubicBezTo>
                    <a:cubicBezTo>
                      <a:pt x="44" y="29"/>
                      <a:pt x="46" y="25"/>
                      <a:pt x="46" y="20"/>
                    </a:cubicBezTo>
                    <a:cubicBezTo>
                      <a:pt x="47" y="16"/>
                      <a:pt x="45" y="12"/>
                      <a:pt x="42" y="8"/>
                    </a:cubicBezTo>
                    <a:cubicBezTo>
                      <a:pt x="44" y="7"/>
                      <a:pt x="46" y="6"/>
                      <a:pt x="48" y="6"/>
                    </a:cubicBezTo>
                    <a:cubicBezTo>
                      <a:pt x="51" y="5"/>
                      <a:pt x="54" y="5"/>
                      <a:pt x="56" y="5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5" y="4"/>
                      <a:pt x="52" y="4"/>
                      <a:pt x="50" y="5"/>
                    </a:cubicBezTo>
                    <a:cubicBezTo>
                      <a:pt x="47" y="6"/>
                      <a:pt x="44" y="6"/>
                      <a:pt x="42" y="7"/>
                    </a:cubicBezTo>
                    <a:cubicBezTo>
                      <a:pt x="38" y="3"/>
                      <a:pt x="33" y="0"/>
                      <a:pt x="27" y="0"/>
                    </a:cubicBezTo>
                    <a:cubicBezTo>
                      <a:pt x="22" y="1"/>
                      <a:pt x="15" y="3"/>
                      <a:pt x="11" y="6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69" name="Freeform 1514"/>
              <p:cNvSpPr/>
              <p:nvPr/>
            </p:nvSpPr>
            <p:spPr>
              <a:xfrm>
                <a:off x="8250216" y="4657752"/>
                <a:ext cx="247651" cy="96838"/>
              </a:xfrm>
              <a:custGeom>
                <a:avLst/>
                <a:gdLst>
                  <a:gd name="txL" fmla="*/ 0 w 66"/>
                  <a:gd name="txT" fmla="*/ 0 h 26"/>
                  <a:gd name="txR" fmla="*/ 66 w 66"/>
                  <a:gd name="txB" fmla="*/ 26 h 26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66" h="26">
                    <a:moveTo>
                      <a:pt x="27" y="0"/>
                    </a:moveTo>
                    <a:cubicBezTo>
                      <a:pt x="22" y="1"/>
                      <a:pt x="19" y="3"/>
                      <a:pt x="16" y="5"/>
                    </a:cubicBezTo>
                    <a:cubicBezTo>
                      <a:pt x="13" y="6"/>
                      <a:pt x="11" y="8"/>
                      <a:pt x="9" y="10"/>
                    </a:cubicBezTo>
                    <a:cubicBezTo>
                      <a:pt x="8" y="11"/>
                      <a:pt x="6" y="12"/>
                      <a:pt x="4" y="13"/>
                    </a:cubicBezTo>
                    <a:cubicBezTo>
                      <a:pt x="2" y="14"/>
                      <a:pt x="0" y="14"/>
                      <a:pt x="0" y="14"/>
                    </a:cubicBezTo>
                    <a:cubicBezTo>
                      <a:pt x="3" y="16"/>
                      <a:pt x="6" y="17"/>
                      <a:pt x="9" y="18"/>
                    </a:cubicBezTo>
                    <a:cubicBezTo>
                      <a:pt x="12" y="20"/>
                      <a:pt x="15" y="21"/>
                      <a:pt x="18" y="22"/>
                    </a:cubicBezTo>
                    <a:cubicBezTo>
                      <a:pt x="25" y="25"/>
                      <a:pt x="36" y="26"/>
                      <a:pt x="43" y="24"/>
                    </a:cubicBezTo>
                    <a:cubicBezTo>
                      <a:pt x="52" y="21"/>
                      <a:pt x="55" y="15"/>
                      <a:pt x="53" y="9"/>
                    </a:cubicBezTo>
                    <a:cubicBezTo>
                      <a:pt x="55" y="9"/>
                      <a:pt x="57" y="9"/>
                      <a:pt x="59" y="9"/>
                    </a:cubicBezTo>
                    <a:cubicBezTo>
                      <a:pt x="60" y="9"/>
                      <a:pt x="61" y="10"/>
                      <a:pt x="63" y="10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3" y="10"/>
                      <a:pt x="63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1"/>
                      <a:pt x="65" y="11"/>
                    </a:cubicBezTo>
                    <a:cubicBezTo>
                      <a:pt x="65" y="11"/>
                      <a:pt x="66" y="12"/>
                      <a:pt x="66" y="12"/>
                    </a:cubicBezTo>
                    <a:cubicBezTo>
                      <a:pt x="66" y="13"/>
                      <a:pt x="66" y="13"/>
                      <a:pt x="65" y="13"/>
                    </a:cubicBezTo>
                    <a:cubicBezTo>
                      <a:pt x="65" y="14"/>
                      <a:pt x="65" y="14"/>
                      <a:pt x="65" y="14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64" y="14"/>
                      <a:pt x="64" y="14"/>
                      <a:pt x="63" y="14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62" y="14"/>
                      <a:pt x="62" y="14"/>
                      <a:pt x="61" y="14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1" y="15"/>
                      <a:pt x="62" y="15"/>
                      <a:pt x="63" y="15"/>
                    </a:cubicBezTo>
                    <a:cubicBezTo>
                      <a:pt x="63" y="15"/>
                      <a:pt x="64" y="15"/>
                      <a:pt x="64" y="15"/>
                    </a:cubicBezTo>
                    <a:cubicBezTo>
                      <a:pt x="64" y="15"/>
                      <a:pt x="64" y="15"/>
                      <a:pt x="64" y="15"/>
                    </a:cubicBezTo>
                    <a:cubicBezTo>
                      <a:pt x="64" y="15"/>
                      <a:pt x="64" y="15"/>
                      <a:pt x="64" y="15"/>
                    </a:cubicBezTo>
                    <a:cubicBezTo>
                      <a:pt x="64" y="15"/>
                      <a:pt x="64" y="15"/>
                      <a:pt x="64" y="15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5" y="15"/>
                      <a:pt x="66" y="14"/>
                      <a:pt x="66" y="14"/>
                    </a:cubicBezTo>
                    <a:cubicBezTo>
                      <a:pt x="66" y="13"/>
                      <a:pt x="66" y="13"/>
                      <a:pt x="66" y="12"/>
                    </a:cubicBezTo>
                    <a:cubicBezTo>
                      <a:pt x="66" y="12"/>
                      <a:pt x="66" y="12"/>
                      <a:pt x="66" y="11"/>
                    </a:cubicBezTo>
                    <a:cubicBezTo>
                      <a:pt x="66" y="11"/>
                      <a:pt x="65" y="10"/>
                      <a:pt x="65" y="10"/>
                    </a:cubicBezTo>
                    <a:cubicBezTo>
                      <a:pt x="65" y="10"/>
                      <a:pt x="65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2" y="9"/>
                      <a:pt x="61" y="9"/>
                      <a:pt x="60" y="9"/>
                    </a:cubicBezTo>
                    <a:cubicBezTo>
                      <a:pt x="58" y="9"/>
                      <a:pt x="55" y="8"/>
                      <a:pt x="52" y="9"/>
                    </a:cubicBezTo>
                    <a:cubicBezTo>
                      <a:pt x="51" y="5"/>
                      <a:pt x="47" y="2"/>
                      <a:pt x="41" y="1"/>
                    </a:cubicBezTo>
                    <a:cubicBezTo>
                      <a:pt x="37" y="0"/>
                      <a:pt x="31" y="0"/>
                      <a:pt x="27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70" name="Freeform 1515"/>
              <p:cNvSpPr/>
              <p:nvPr/>
            </p:nvSpPr>
            <p:spPr>
              <a:xfrm>
                <a:off x="8599468" y="4699027"/>
                <a:ext cx="261939" cy="374653"/>
              </a:xfrm>
              <a:custGeom>
                <a:avLst/>
                <a:gdLst>
                  <a:gd name="txL" fmla="*/ 0 w 70"/>
                  <a:gd name="txT" fmla="*/ 0 h 100"/>
                  <a:gd name="txR" fmla="*/ 70 w 70"/>
                  <a:gd name="txB" fmla="*/ 100 h 10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100">
                    <a:moveTo>
                      <a:pt x="3" y="42"/>
                    </a:moveTo>
                    <a:cubicBezTo>
                      <a:pt x="0" y="51"/>
                      <a:pt x="1" y="59"/>
                      <a:pt x="3" y="67"/>
                    </a:cubicBezTo>
                    <a:cubicBezTo>
                      <a:pt x="5" y="74"/>
                      <a:pt x="8" y="79"/>
                      <a:pt x="12" y="84"/>
                    </a:cubicBezTo>
                    <a:cubicBezTo>
                      <a:pt x="13" y="86"/>
                      <a:pt x="15" y="90"/>
                      <a:pt x="18" y="94"/>
                    </a:cubicBezTo>
                    <a:cubicBezTo>
                      <a:pt x="20" y="97"/>
                      <a:pt x="22" y="100"/>
                      <a:pt x="22" y="100"/>
                    </a:cubicBezTo>
                    <a:cubicBezTo>
                      <a:pt x="23" y="96"/>
                      <a:pt x="26" y="92"/>
                      <a:pt x="30" y="89"/>
                    </a:cubicBezTo>
                    <a:cubicBezTo>
                      <a:pt x="34" y="86"/>
                      <a:pt x="38" y="84"/>
                      <a:pt x="42" y="81"/>
                    </a:cubicBezTo>
                    <a:cubicBezTo>
                      <a:pt x="47" y="78"/>
                      <a:pt x="52" y="73"/>
                      <a:pt x="56" y="68"/>
                    </a:cubicBezTo>
                    <a:cubicBezTo>
                      <a:pt x="61" y="63"/>
                      <a:pt x="64" y="57"/>
                      <a:pt x="66" y="50"/>
                    </a:cubicBezTo>
                    <a:cubicBezTo>
                      <a:pt x="70" y="36"/>
                      <a:pt x="61" y="22"/>
                      <a:pt x="49" y="15"/>
                    </a:cubicBezTo>
                    <a:cubicBezTo>
                      <a:pt x="51" y="13"/>
                      <a:pt x="53" y="10"/>
                      <a:pt x="56" y="8"/>
                    </a:cubicBezTo>
                    <a:cubicBezTo>
                      <a:pt x="60" y="5"/>
                      <a:pt x="64" y="3"/>
                      <a:pt x="68" y="2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3" y="1"/>
                      <a:pt x="52" y="9"/>
                      <a:pt x="48" y="15"/>
                    </a:cubicBezTo>
                    <a:cubicBezTo>
                      <a:pt x="39" y="11"/>
                      <a:pt x="29" y="11"/>
                      <a:pt x="20" y="19"/>
                    </a:cubicBezTo>
                    <a:cubicBezTo>
                      <a:pt x="13" y="24"/>
                      <a:pt x="7" y="34"/>
                      <a:pt x="3" y="4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71" name="Freeform 1516"/>
              <p:cNvSpPr/>
              <p:nvPr/>
            </p:nvSpPr>
            <p:spPr>
              <a:xfrm>
                <a:off x="8888395" y="4759352"/>
                <a:ext cx="146051" cy="201614"/>
              </a:xfrm>
              <a:custGeom>
                <a:avLst/>
                <a:gdLst>
                  <a:gd name="txL" fmla="*/ 0 w 39"/>
                  <a:gd name="txT" fmla="*/ 0 h 54"/>
                  <a:gd name="txR" fmla="*/ 39 w 39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54">
                    <a:moveTo>
                      <a:pt x="7" y="41"/>
                    </a:moveTo>
                    <a:cubicBezTo>
                      <a:pt x="10" y="46"/>
                      <a:pt x="14" y="48"/>
                      <a:pt x="18" y="49"/>
                    </a:cubicBezTo>
                    <a:cubicBezTo>
                      <a:pt x="21" y="51"/>
                      <a:pt x="25" y="52"/>
                      <a:pt x="28" y="52"/>
                    </a:cubicBezTo>
                    <a:cubicBezTo>
                      <a:pt x="30" y="52"/>
                      <a:pt x="32" y="53"/>
                      <a:pt x="35" y="53"/>
                    </a:cubicBezTo>
                    <a:cubicBezTo>
                      <a:pt x="36" y="54"/>
                      <a:pt x="37" y="54"/>
                      <a:pt x="38" y="54"/>
                    </a:cubicBezTo>
                    <a:cubicBezTo>
                      <a:pt x="39" y="54"/>
                      <a:pt x="39" y="54"/>
                      <a:pt x="39" y="54"/>
                    </a:cubicBezTo>
                    <a:cubicBezTo>
                      <a:pt x="39" y="53"/>
                      <a:pt x="38" y="52"/>
                      <a:pt x="38" y="50"/>
                    </a:cubicBezTo>
                    <a:cubicBezTo>
                      <a:pt x="38" y="49"/>
                      <a:pt x="38" y="48"/>
                      <a:pt x="38" y="46"/>
                    </a:cubicBezTo>
                    <a:cubicBezTo>
                      <a:pt x="38" y="43"/>
                      <a:pt x="38" y="40"/>
                      <a:pt x="38" y="37"/>
                    </a:cubicBezTo>
                    <a:cubicBezTo>
                      <a:pt x="38" y="29"/>
                      <a:pt x="36" y="19"/>
                      <a:pt x="30" y="13"/>
                    </a:cubicBezTo>
                    <a:cubicBezTo>
                      <a:pt x="27" y="10"/>
                      <a:pt x="23" y="9"/>
                      <a:pt x="19" y="8"/>
                    </a:cubicBezTo>
                    <a:cubicBezTo>
                      <a:pt x="15" y="8"/>
                      <a:pt x="11" y="10"/>
                      <a:pt x="8" y="12"/>
                    </a:cubicBezTo>
                    <a:cubicBezTo>
                      <a:pt x="7" y="11"/>
                      <a:pt x="6" y="9"/>
                      <a:pt x="6" y="7"/>
                    </a:cubicBezTo>
                    <a:cubicBezTo>
                      <a:pt x="5" y="6"/>
                      <a:pt x="5" y="4"/>
                      <a:pt x="5" y="3"/>
                    </a:cubicBezTo>
                    <a:cubicBezTo>
                      <a:pt x="5" y="2"/>
                      <a:pt x="5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5" y="5"/>
                    </a:cubicBezTo>
                    <a:cubicBezTo>
                      <a:pt x="5" y="8"/>
                      <a:pt x="6" y="11"/>
                      <a:pt x="7" y="13"/>
                    </a:cubicBezTo>
                    <a:cubicBezTo>
                      <a:pt x="3" y="16"/>
                      <a:pt x="0" y="21"/>
                      <a:pt x="1" y="27"/>
                    </a:cubicBezTo>
                    <a:cubicBezTo>
                      <a:pt x="2" y="32"/>
                      <a:pt x="4" y="38"/>
                      <a:pt x="7" y="4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72" name="Freeform 1517"/>
              <p:cNvSpPr/>
              <p:nvPr/>
            </p:nvSpPr>
            <p:spPr>
              <a:xfrm>
                <a:off x="8767744" y="4754590"/>
                <a:ext cx="134938" cy="82551"/>
              </a:xfrm>
              <a:custGeom>
                <a:avLst/>
                <a:gdLst>
                  <a:gd name="txL" fmla="*/ 0 w 36"/>
                  <a:gd name="txT" fmla="*/ 0 h 22"/>
                  <a:gd name="txR" fmla="*/ 36 w 36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22">
                    <a:moveTo>
                      <a:pt x="15" y="1"/>
                    </a:moveTo>
                    <a:cubicBezTo>
                      <a:pt x="12" y="2"/>
                      <a:pt x="11" y="4"/>
                      <a:pt x="9" y="6"/>
                    </a:cubicBezTo>
                    <a:cubicBezTo>
                      <a:pt x="7" y="8"/>
                      <a:pt x="6" y="9"/>
                      <a:pt x="5" y="11"/>
                    </a:cubicBezTo>
                    <a:cubicBezTo>
                      <a:pt x="4" y="13"/>
                      <a:pt x="0" y="17"/>
                      <a:pt x="0" y="17"/>
                    </a:cubicBezTo>
                    <a:cubicBezTo>
                      <a:pt x="4" y="17"/>
                      <a:pt x="7" y="19"/>
                      <a:pt x="11" y="21"/>
                    </a:cubicBezTo>
                    <a:cubicBezTo>
                      <a:pt x="13" y="22"/>
                      <a:pt x="16" y="22"/>
                      <a:pt x="20" y="22"/>
                    </a:cubicBezTo>
                    <a:cubicBezTo>
                      <a:pt x="23" y="22"/>
                      <a:pt x="26" y="21"/>
                      <a:pt x="29" y="19"/>
                    </a:cubicBezTo>
                    <a:cubicBezTo>
                      <a:pt x="32" y="17"/>
                      <a:pt x="34" y="14"/>
                      <a:pt x="33" y="11"/>
                    </a:cubicBezTo>
                    <a:cubicBezTo>
                      <a:pt x="33" y="9"/>
                      <a:pt x="32" y="7"/>
                      <a:pt x="30" y="5"/>
                    </a:cubicBezTo>
                    <a:cubicBezTo>
                      <a:pt x="31" y="4"/>
                      <a:pt x="32" y="3"/>
                      <a:pt x="32" y="3"/>
                    </a:cubicBezTo>
                    <a:cubicBezTo>
                      <a:pt x="34" y="2"/>
                      <a:pt x="35" y="2"/>
                      <a:pt x="36" y="1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5" y="1"/>
                      <a:pt x="34" y="2"/>
                      <a:pt x="33" y="2"/>
                    </a:cubicBezTo>
                    <a:cubicBezTo>
                      <a:pt x="32" y="3"/>
                      <a:pt x="30" y="4"/>
                      <a:pt x="30" y="4"/>
                    </a:cubicBezTo>
                    <a:cubicBezTo>
                      <a:pt x="28" y="3"/>
                      <a:pt x="27" y="2"/>
                      <a:pt x="26" y="2"/>
                    </a:cubicBezTo>
                    <a:cubicBezTo>
                      <a:pt x="25" y="1"/>
                      <a:pt x="24" y="0"/>
                      <a:pt x="22" y="0"/>
                    </a:cubicBezTo>
                    <a:cubicBezTo>
                      <a:pt x="20" y="0"/>
                      <a:pt x="17" y="0"/>
                      <a:pt x="15" y="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73" name="Freeform 1518"/>
              <p:cNvSpPr/>
              <p:nvPr/>
            </p:nvSpPr>
            <p:spPr>
              <a:xfrm>
                <a:off x="9009046" y="4495825"/>
                <a:ext cx="363540" cy="236539"/>
              </a:xfrm>
              <a:custGeom>
                <a:avLst/>
                <a:gdLst>
                  <a:gd name="txL" fmla="*/ 0 w 97"/>
                  <a:gd name="txT" fmla="*/ 0 h 63"/>
                  <a:gd name="txR" fmla="*/ 97 w 97"/>
                  <a:gd name="txB" fmla="*/ 63 h 6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7" h="63">
                    <a:moveTo>
                      <a:pt x="52" y="63"/>
                    </a:moveTo>
                    <a:cubicBezTo>
                      <a:pt x="57" y="63"/>
                      <a:pt x="62" y="63"/>
                      <a:pt x="66" y="62"/>
                    </a:cubicBezTo>
                    <a:cubicBezTo>
                      <a:pt x="71" y="61"/>
                      <a:pt x="74" y="59"/>
                      <a:pt x="78" y="57"/>
                    </a:cubicBezTo>
                    <a:cubicBezTo>
                      <a:pt x="85" y="53"/>
                      <a:pt x="88" y="48"/>
                      <a:pt x="91" y="42"/>
                    </a:cubicBezTo>
                    <a:cubicBezTo>
                      <a:pt x="92" y="40"/>
                      <a:pt x="94" y="36"/>
                      <a:pt x="95" y="32"/>
                    </a:cubicBezTo>
                    <a:cubicBezTo>
                      <a:pt x="97" y="29"/>
                      <a:pt x="97" y="25"/>
                      <a:pt x="97" y="25"/>
                    </a:cubicBezTo>
                    <a:cubicBezTo>
                      <a:pt x="94" y="27"/>
                      <a:pt x="90" y="26"/>
                      <a:pt x="87" y="24"/>
                    </a:cubicBezTo>
                    <a:cubicBezTo>
                      <a:pt x="84" y="22"/>
                      <a:pt x="82" y="18"/>
                      <a:pt x="79" y="16"/>
                    </a:cubicBezTo>
                    <a:cubicBezTo>
                      <a:pt x="76" y="13"/>
                      <a:pt x="71" y="9"/>
                      <a:pt x="66" y="6"/>
                    </a:cubicBezTo>
                    <a:cubicBezTo>
                      <a:pt x="60" y="3"/>
                      <a:pt x="53" y="1"/>
                      <a:pt x="46" y="0"/>
                    </a:cubicBezTo>
                    <a:cubicBezTo>
                      <a:pt x="42" y="0"/>
                      <a:pt x="39" y="1"/>
                      <a:pt x="36" y="2"/>
                    </a:cubicBezTo>
                    <a:cubicBezTo>
                      <a:pt x="33" y="3"/>
                      <a:pt x="30" y="5"/>
                      <a:pt x="27" y="8"/>
                    </a:cubicBezTo>
                    <a:cubicBezTo>
                      <a:pt x="22" y="12"/>
                      <a:pt x="18" y="18"/>
                      <a:pt x="16" y="25"/>
                    </a:cubicBezTo>
                    <a:cubicBezTo>
                      <a:pt x="13" y="23"/>
                      <a:pt x="9" y="21"/>
                      <a:pt x="7" y="18"/>
                    </a:cubicBezTo>
                    <a:cubicBezTo>
                      <a:pt x="5" y="16"/>
                      <a:pt x="4" y="13"/>
                      <a:pt x="3" y="11"/>
                    </a:cubicBezTo>
                    <a:cubicBezTo>
                      <a:pt x="2" y="8"/>
                      <a:pt x="1" y="6"/>
                      <a:pt x="2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4"/>
                      <a:pt x="0" y="6"/>
                      <a:pt x="1" y="9"/>
                    </a:cubicBezTo>
                    <a:cubicBezTo>
                      <a:pt x="1" y="11"/>
                      <a:pt x="2" y="13"/>
                      <a:pt x="4" y="16"/>
                    </a:cubicBezTo>
                    <a:cubicBezTo>
                      <a:pt x="8" y="21"/>
                      <a:pt x="12" y="24"/>
                      <a:pt x="16" y="26"/>
                    </a:cubicBezTo>
                    <a:cubicBezTo>
                      <a:pt x="15" y="30"/>
                      <a:pt x="15" y="35"/>
                      <a:pt x="17" y="40"/>
                    </a:cubicBezTo>
                    <a:cubicBezTo>
                      <a:pt x="18" y="42"/>
                      <a:pt x="19" y="44"/>
                      <a:pt x="21" y="46"/>
                    </a:cubicBezTo>
                    <a:cubicBezTo>
                      <a:pt x="22" y="47"/>
                      <a:pt x="22" y="48"/>
                      <a:pt x="23" y="49"/>
                    </a:cubicBezTo>
                    <a:cubicBezTo>
                      <a:pt x="24" y="50"/>
                      <a:pt x="25" y="51"/>
                      <a:pt x="26" y="52"/>
                    </a:cubicBezTo>
                    <a:cubicBezTo>
                      <a:pt x="29" y="54"/>
                      <a:pt x="33" y="56"/>
                      <a:pt x="37" y="58"/>
                    </a:cubicBezTo>
                    <a:cubicBezTo>
                      <a:pt x="42" y="60"/>
                      <a:pt x="47" y="62"/>
                      <a:pt x="52" y="6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74" name="Freeform 1519"/>
              <p:cNvSpPr/>
              <p:nvPr/>
            </p:nvSpPr>
            <p:spPr>
              <a:xfrm>
                <a:off x="8531205" y="4713314"/>
                <a:ext cx="285752" cy="161926"/>
              </a:xfrm>
              <a:custGeom>
                <a:avLst/>
                <a:gdLst>
                  <a:gd name="txL" fmla="*/ 0 w 76"/>
                  <a:gd name="txT" fmla="*/ 0 h 43"/>
                  <a:gd name="txR" fmla="*/ 76 w 76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6" h="43">
                    <a:moveTo>
                      <a:pt x="29" y="3"/>
                    </a:moveTo>
                    <a:cubicBezTo>
                      <a:pt x="24" y="5"/>
                      <a:pt x="22" y="9"/>
                      <a:pt x="19" y="13"/>
                    </a:cubicBezTo>
                    <a:cubicBezTo>
                      <a:pt x="16" y="16"/>
                      <a:pt x="14" y="20"/>
                      <a:pt x="12" y="23"/>
                    </a:cubicBezTo>
                    <a:cubicBezTo>
                      <a:pt x="11" y="24"/>
                      <a:pt x="9" y="27"/>
                      <a:pt x="6" y="29"/>
                    </a:cubicBezTo>
                    <a:cubicBezTo>
                      <a:pt x="3" y="31"/>
                      <a:pt x="0" y="32"/>
                      <a:pt x="0" y="32"/>
                    </a:cubicBezTo>
                    <a:cubicBezTo>
                      <a:pt x="6" y="33"/>
                      <a:pt x="10" y="34"/>
                      <a:pt x="14" y="36"/>
                    </a:cubicBezTo>
                    <a:cubicBezTo>
                      <a:pt x="17" y="38"/>
                      <a:pt x="21" y="39"/>
                      <a:pt x="25" y="40"/>
                    </a:cubicBezTo>
                    <a:cubicBezTo>
                      <a:pt x="35" y="43"/>
                      <a:pt x="48" y="42"/>
                      <a:pt x="57" y="36"/>
                    </a:cubicBezTo>
                    <a:cubicBezTo>
                      <a:pt x="61" y="33"/>
                      <a:pt x="64" y="28"/>
                      <a:pt x="64" y="23"/>
                    </a:cubicBezTo>
                    <a:cubicBezTo>
                      <a:pt x="65" y="19"/>
                      <a:pt x="63" y="14"/>
                      <a:pt x="61" y="10"/>
                    </a:cubicBezTo>
                    <a:cubicBezTo>
                      <a:pt x="63" y="9"/>
                      <a:pt x="65" y="8"/>
                      <a:pt x="67" y="8"/>
                    </a:cubicBezTo>
                    <a:cubicBezTo>
                      <a:pt x="70" y="7"/>
                      <a:pt x="73" y="7"/>
                      <a:pt x="76" y="8"/>
                    </a:cubicBezTo>
                    <a:cubicBezTo>
                      <a:pt x="76" y="6"/>
                      <a:pt x="76" y="6"/>
                      <a:pt x="76" y="6"/>
                    </a:cubicBezTo>
                    <a:cubicBezTo>
                      <a:pt x="75" y="6"/>
                      <a:pt x="72" y="7"/>
                      <a:pt x="69" y="7"/>
                    </a:cubicBezTo>
                    <a:cubicBezTo>
                      <a:pt x="66" y="7"/>
                      <a:pt x="63" y="8"/>
                      <a:pt x="60" y="9"/>
                    </a:cubicBezTo>
                    <a:cubicBezTo>
                      <a:pt x="57" y="4"/>
                      <a:pt x="52" y="0"/>
                      <a:pt x="45" y="0"/>
                    </a:cubicBezTo>
                    <a:cubicBezTo>
                      <a:pt x="40" y="0"/>
                      <a:pt x="34" y="1"/>
                      <a:pt x="29" y="3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75" name="Freeform 1520"/>
              <p:cNvSpPr/>
              <p:nvPr/>
            </p:nvSpPr>
            <p:spPr>
              <a:xfrm>
                <a:off x="8748694" y="4605364"/>
                <a:ext cx="184151" cy="100013"/>
              </a:xfrm>
              <a:custGeom>
                <a:avLst/>
                <a:gdLst>
                  <a:gd name="txL" fmla="*/ 0 w 49"/>
                  <a:gd name="txT" fmla="*/ 0 h 27"/>
                  <a:gd name="txR" fmla="*/ 49 w 49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27">
                    <a:moveTo>
                      <a:pt x="24" y="1"/>
                    </a:moveTo>
                    <a:cubicBezTo>
                      <a:pt x="21" y="0"/>
                      <a:pt x="18" y="2"/>
                      <a:pt x="16" y="2"/>
                    </a:cubicBezTo>
                    <a:cubicBezTo>
                      <a:pt x="13" y="3"/>
                      <a:pt x="11" y="4"/>
                      <a:pt x="8" y="5"/>
                    </a:cubicBezTo>
                    <a:cubicBezTo>
                      <a:pt x="8" y="5"/>
                      <a:pt x="5" y="6"/>
                      <a:pt x="4" y="6"/>
                    </a:cubicBezTo>
                    <a:cubicBezTo>
                      <a:pt x="2" y="6"/>
                      <a:pt x="0" y="6"/>
                      <a:pt x="0" y="6"/>
                    </a:cubicBezTo>
                    <a:cubicBezTo>
                      <a:pt x="2" y="8"/>
                      <a:pt x="3" y="10"/>
                      <a:pt x="5" y="12"/>
                    </a:cubicBezTo>
                    <a:cubicBezTo>
                      <a:pt x="6" y="14"/>
                      <a:pt x="7" y="17"/>
                      <a:pt x="9" y="19"/>
                    </a:cubicBezTo>
                    <a:cubicBezTo>
                      <a:pt x="12" y="21"/>
                      <a:pt x="15" y="24"/>
                      <a:pt x="19" y="25"/>
                    </a:cubicBezTo>
                    <a:cubicBezTo>
                      <a:pt x="22" y="26"/>
                      <a:pt x="26" y="27"/>
                      <a:pt x="29" y="26"/>
                    </a:cubicBezTo>
                    <a:cubicBezTo>
                      <a:pt x="36" y="25"/>
                      <a:pt x="39" y="19"/>
                      <a:pt x="39" y="13"/>
                    </a:cubicBezTo>
                    <a:cubicBezTo>
                      <a:pt x="41" y="13"/>
                      <a:pt x="42" y="13"/>
                      <a:pt x="43" y="14"/>
                    </a:cubicBezTo>
                    <a:cubicBezTo>
                      <a:pt x="45" y="15"/>
                      <a:pt x="47" y="16"/>
                      <a:pt x="48" y="17"/>
                    </a:cubicBezTo>
                    <a:cubicBezTo>
                      <a:pt x="49" y="17"/>
                      <a:pt x="49" y="17"/>
                      <a:pt x="49" y="17"/>
                    </a:cubicBezTo>
                    <a:cubicBezTo>
                      <a:pt x="47" y="15"/>
                      <a:pt x="42" y="13"/>
                      <a:pt x="39" y="13"/>
                    </a:cubicBezTo>
                    <a:cubicBezTo>
                      <a:pt x="39" y="9"/>
                      <a:pt x="37" y="5"/>
                      <a:pt x="33" y="3"/>
                    </a:cubicBezTo>
                    <a:cubicBezTo>
                      <a:pt x="30" y="2"/>
                      <a:pt x="26" y="1"/>
                      <a:pt x="24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76" name="Freeform 1521"/>
              <p:cNvSpPr/>
              <p:nvPr/>
            </p:nvSpPr>
            <p:spPr>
              <a:xfrm>
                <a:off x="8959833" y="4451375"/>
                <a:ext cx="225426" cy="404815"/>
              </a:xfrm>
              <a:custGeom>
                <a:avLst/>
                <a:gdLst>
                  <a:gd name="txL" fmla="*/ 0 w 60"/>
                  <a:gd name="txT" fmla="*/ 0 h 108"/>
                  <a:gd name="txR" fmla="*/ 60 w 60"/>
                  <a:gd name="txB" fmla="*/ 108 h 108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60" h="108">
                    <a:moveTo>
                      <a:pt x="0" y="55"/>
                    </a:moveTo>
                    <a:cubicBezTo>
                      <a:pt x="0" y="62"/>
                      <a:pt x="3" y="68"/>
                      <a:pt x="6" y="74"/>
                    </a:cubicBezTo>
                    <a:cubicBezTo>
                      <a:pt x="8" y="79"/>
                      <a:pt x="11" y="84"/>
                      <a:pt x="13" y="89"/>
                    </a:cubicBezTo>
                    <a:cubicBezTo>
                      <a:pt x="14" y="90"/>
                      <a:pt x="14" y="92"/>
                      <a:pt x="15" y="94"/>
                    </a:cubicBezTo>
                    <a:cubicBezTo>
                      <a:pt x="15" y="96"/>
                      <a:pt x="15" y="98"/>
                      <a:pt x="15" y="100"/>
                    </a:cubicBezTo>
                    <a:cubicBezTo>
                      <a:pt x="14" y="105"/>
                      <a:pt x="12" y="108"/>
                      <a:pt x="12" y="108"/>
                    </a:cubicBezTo>
                    <a:cubicBezTo>
                      <a:pt x="13" y="108"/>
                      <a:pt x="14" y="107"/>
                      <a:pt x="15" y="107"/>
                    </a:cubicBezTo>
                    <a:cubicBezTo>
                      <a:pt x="16" y="107"/>
                      <a:pt x="16" y="106"/>
                      <a:pt x="17" y="106"/>
                    </a:cubicBezTo>
                    <a:cubicBezTo>
                      <a:pt x="19" y="105"/>
                      <a:pt x="20" y="104"/>
                      <a:pt x="22" y="103"/>
                    </a:cubicBezTo>
                    <a:cubicBezTo>
                      <a:pt x="23" y="102"/>
                      <a:pt x="25" y="100"/>
                      <a:pt x="26" y="99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5" y="92"/>
                      <a:pt x="40" y="88"/>
                      <a:pt x="44" y="84"/>
                    </a:cubicBezTo>
                    <a:cubicBezTo>
                      <a:pt x="54" y="72"/>
                      <a:pt x="60" y="54"/>
                      <a:pt x="57" y="39"/>
                    </a:cubicBezTo>
                    <a:cubicBezTo>
                      <a:pt x="56" y="31"/>
                      <a:pt x="51" y="26"/>
                      <a:pt x="45" y="22"/>
                    </a:cubicBezTo>
                    <a:cubicBezTo>
                      <a:pt x="39" y="19"/>
                      <a:pt x="32" y="19"/>
                      <a:pt x="26" y="20"/>
                    </a:cubicBezTo>
                    <a:cubicBezTo>
                      <a:pt x="25" y="17"/>
                      <a:pt x="26" y="14"/>
                      <a:pt x="26" y="11"/>
                    </a:cubicBezTo>
                    <a:cubicBezTo>
                      <a:pt x="26" y="9"/>
                      <a:pt x="27" y="7"/>
                      <a:pt x="27" y="5"/>
                    </a:cubicBezTo>
                    <a:cubicBezTo>
                      <a:pt x="28" y="4"/>
                      <a:pt x="29" y="2"/>
                      <a:pt x="29" y="0"/>
                    </a:cubicBezTo>
                    <a:cubicBezTo>
                      <a:pt x="28" y="0"/>
                      <a:pt x="27" y="0"/>
                      <a:pt x="27" y="0"/>
                    </a:cubicBezTo>
                    <a:cubicBezTo>
                      <a:pt x="27" y="1"/>
                      <a:pt x="27" y="2"/>
                      <a:pt x="27" y="3"/>
                    </a:cubicBezTo>
                    <a:cubicBezTo>
                      <a:pt x="26" y="5"/>
                      <a:pt x="26" y="7"/>
                      <a:pt x="26" y="9"/>
                    </a:cubicBezTo>
                    <a:cubicBezTo>
                      <a:pt x="25" y="12"/>
                      <a:pt x="24" y="17"/>
                      <a:pt x="25" y="20"/>
                    </a:cubicBezTo>
                    <a:cubicBezTo>
                      <a:pt x="16" y="22"/>
                      <a:pt x="8" y="26"/>
                      <a:pt x="5" y="35"/>
                    </a:cubicBezTo>
                    <a:cubicBezTo>
                      <a:pt x="2" y="40"/>
                      <a:pt x="0" y="49"/>
                      <a:pt x="0" y="55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77" name="Freeform 1522"/>
              <p:cNvSpPr/>
              <p:nvPr/>
            </p:nvSpPr>
            <p:spPr>
              <a:xfrm>
                <a:off x="9458311" y="4248174"/>
                <a:ext cx="120651" cy="165101"/>
              </a:xfrm>
              <a:custGeom>
                <a:avLst/>
                <a:gdLst>
                  <a:gd name="txL" fmla="*/ 0 w 32"/>
                  <a:gd name="txT" fmla="*/ 0 h 44"/>
                  <a:gd name="txR" fmla="*/ 32 w 32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44">
                    <a:moveTo>
                      <a:pt x="5" y="30"/>
                    </a:moveTo>
                    <a:cubicBezTo>
                      <a:pt x="7" y="34"/>
                      <a:pt x="10" y="36"/>
                      <a:pt x="13" y="38"/>
                    </a:cubicBezTo>
                    <a:cubicBezTo>
                      <a:pt x="15" y="39"/>
                      <a:pt x="18" y="40"/>
                      <a:pt x="21" y="41"/>
                    </a:cubicBezTo>
                    <a:cubicBezTo>
                      <a:pt x="22" y="41"/>
                      <a:pt x="24" y="42"/>
                      <a:pt x="26" y="43"/>
                    </a:cubicBezTo>
                    <a:cubicBezTo>
                      <a:pt x="27" y="43"/>
                      <a:pt x="28" y="44"/>
                      <a:pt x="29" y="44"/>
                    </a:cubicBezTo>
                    <a:cubicBezTo>
                      <a:pt x="29" y="44"/>
                      <a:pt x="30" y="44"/>
                      <a:pt x="30" y="44"/>
                    </a:cubicBezTo>
                    <a:cubicBezTo>
                      <a:pt x="29" y="43"/>
                      <a:pt x="29" y="42"/>
                      <a:pt x="29" y="41"/>
                    </a:cubicBezTo>
                    <a:cubicBezTo>
                      <a:pt x="29" y="40"/>
                      <a:pt x="29" y="39"/>
                      <a:pt x="30" y="37"/>
                    </a:cubicBezTo>
                    <a:cubicBezTo>
                      <a:pt x="30" y="35"/>
                      <a:pt x="31" y="32"/>
                      <a:pt x="31" y="30"/>
                    </a:cubicBezTo>
                    <a:cubicBezTo>
                      <a:pt x="32" y="23"/>
                      <a:pt x="31" y="14"/>
                      <a:pt x="25" y="8"/>
                    </a:cubicBezTo>
                    <a:cubicBezTo>
                      <a:pt x="23" y="5"/>
                      <a:pt x="19" y="3"/>
                      <a:pt x="15" y="4"/>
                    </a:cubicBezTo>
                    <a:cubicBezTo>
                      <a:pt x="12" y="4"/>
                      <a:pt x="9" y="6"/>
                      <a:pt x="6" y="8"/>
                    </a:cubicBezTo>
                    <a:cubicBezTo>
                      <a:pt x="6" y="7"/>
                      <a:pt x="5" y="5"/>
                      <a:pt x="4" y="4"/>
                    </a:cubicBezTo>
                    <a:cubicBezTo>
                      <a:pt x="3" y="3"/>
                      <a:pt x="2" y="1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2" y="2"/>
                      <a:pt x="3" y="3"/>
                      <a:pt x="3" y="4"/>
                    </a:cubicBezTo>
                    <a:cubicBezTo>
                      <a:pt x="4" y="5"/>
                      <a:pt x="4" y="5"/>
                      <a:pt x="5" y="6"/>
                    </a:cubicBezTo>
                    <a:cubicBezTo>
                      <a:pt x="5" y="7"/>
                      <a:pt x="6" y="8"/>
                      <a:pt x="6" y="8"/>
                    </a:cubicBezTo>
                    <a:cubicBezTo>
                      <a:pt x="3" y="11"/>
                      <a:pt x="1" y="15"/>
                      <a:pt x="1" y="19"/>
                    </a:cubicBezTo>
                    <a:cubicBezTo>
                      <a:pt x="1" y="23"/>
                      <a:pt x="3" y="27"/>
                      <a:pt x="5" y="3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78" name="Freeform 1523"/>
              <p:cNvSpPr/>
              <p:nvPr/>
            </p:nvSpPr>
            <p:spPr>
              <a:xfrm>
                <a:off x="9526574" y="4124348"/>
                <a:ext cx="120651" cy="88901"/>
              </a:xfrm>
              <a:custGeom>
                <a:avLst/>
                <a:gdLst>
                  <a:gd name="txL" fmla="*/ 0 w 32"/>
                  <a:gd name="txT" fmla="*/ 0 h 24"/>
                  <a:gd name="txR" fmla="*/ 32 w 32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24">
                    <a:moveTo>
                      <a:pt x="11" y="22"/>
                    </a:moveTo>
                    <a:cubicBezTo>
                      <a:pt x="14" y="24"/>
                      <a:pt x="17" y="24"/>
                      <a:pt x="20" y="24"/>
                    </a:cubicBezTo>
                    <a:cubicBezTo>
                      <a:pt x="22" y="24"/>
                      <a:pt x="24" y="23"/>
                      <a:pt x="26" y="22"/>
                    </a:cubicBezTo>
                    <a:cubicBezTo>
                      <a:pt x="27" y="22"/>
                      <a:pt x="29" y="22"/>
                      <a:pt x="30" y="21"/>
                    </a:cubicBezTo>
                    <a:cubicBezTo>
                      <a:pt x="31" y="20"/>
                      <a:pt x="32" y="19"/>
                      <a:pt x="32" y="19"/>
                    </a:cubicBezTo>
                    <a:cubicBezTo>
                      <a:pt x="31" y="19"/>
                      <a:pt x="30" y="18"/>
                      <a:pt x="29" y="16"/>
                    </a:cubicBezTo>
                    <a:cubicBezTo>
                      <a:pt x="29" y="15"/>
                      <a:pt x="28" y="13"/>
                      <a:pt x="28" y="12"/>
                    </a:cubicBezTo>
                    <a:cubicBezTo>
                      <a:pt x="27" y="10"/>
                      <a:pt x="26" y="8"/>
                      <a:pt x="24" y="6"/>
                    </a:cubicBezTo>
                    <a:cubicBezTo>
                      <a:pt x="23" y="4"/>
                      <a:pt x="21" y="2"/>
                      <a:pt x="18" y="1"/>
                    </a:cubicBezTo>
                    <a:cubicBezTo>
                      <a:pt x="16" y="0"/>
                      <a:pt x="13" y="0"/>
                      <a:pt x="11" y="1"/>
                    </a:cubicBezTo>
                    <a:cubicBezTo>
                      <a:pt x="8" y="2"/>
                      <a:pt x="7" y="4"/>
                      <a:pt x="5" y="6"/>
                    </a:cubicBezTo>
                    <a:cubicBezTo>
                      <a:pt x="5" y="5"/>
                      <a:pt x="4" y="5"/>
                      <a:pt x="3" y="4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4"/>
                    </a:cubicBezTo>
                    <a:cubicBezTo>
                      <a:pt x="3" y="4"/>
                      <a:pt x="4" y="6"/>
                      <a:pt x="5" y="6"/>
                    </a:cubicBezTo>
                    <a:cubicBezTo>
                      <a:pt x="4" y="9"/>
                      <a:pt x="3" y="12"/>
                      <a:pt x="5" y="15"/>
                    </a:cubicBezTo>
                    <a:cubicBezTo>
                      <a:pt x="6" y="18"/>
                      <a:pt x="9" y="21"/>
                      <a:pt x="11" y="2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79" name="Freeform 1524"/>
              <p:cNvSpPr/>
              <p:nvPr/>
            </p:nvSpPr>
            <p:spPr>
              <a:xfrm>
                <a:off x="9320198" y="4295799"/>
                <a:ext cx="138113" cy="125413"/>
              </a:xfrm>
              <a:custGeom>
                <a:avLst/>
                <a:gdLst>
                  <a:gd name="txL" fmla="*/ 0 w 37"/>
                  <a:gd name="txT" fmla="*/ 0 h 33"/>
                  <a:gd name="txR" fmla="*/ 37 w 37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33">
                    <a:moveTo>
                      <a:pt x="12" y="12"/>
                    </a:moveTo>
                    <a:cubicBezTo>
                      <a:pt x="11" y="14"/>
                      <a:pt x="11" y="16"/>
                      <a:pt x="10" y="18"/>
                    </a:cubicBezTo>
                    <a:cubicBezTo>
                      <a:pt x="10" y="20"/>
                      <a:pt x="9" y="22"/>
                      <a:pt x="7" y="24"/>
                    </a:cubicBezTo>
                    <a:cubicBezTo>
                      <a:pt x="7" y="25"/>
                      <a:pt x="5" y="26"/>
                      <a:pt x="4" y="27"/>
                    </a:cubicBezTo>
                    <a:cubicBezTo>
                      <a:pt x="2" y="28"/>
                      <a:pt x="0" y="28"/>
                      <a:pt x="0" y="28"/>
                    </a:cubicBezTo>
                    <a:cubicBezTo>
                      <a:pt x="3" y="29"/>
                      <a:pt x="5" y="31"/>
                      <a:pt x="9" y="32"/>
                    </a:cubicBezTo>
                    <a:cubicBezTo>
                      <a:pt x="11" y="33"/>
                      <a:pt x="15" y="33"/>
                      <a:pt x="18" y="33"/>
                    </a:cubicBezTo>
                    <a:cubicBezTo>
                      <a:pt x="22" y="32"/>
                      <a:pt x="26" y="30"/>
                      <a:pt x="29" y="28"/>
                    </a:cubicBezTo>
                    <a:cubicBezTo>
                      <a:pt x="32" y="25"/>
                      <a:pt x="34" y="23"/>
                      <a:pt x="35" y="20"/>
                    </a:cubicBezTo>
                    <a:cubicBezTo>
                      <a:pt x="36" y="17"/>
                      <a:pt x="36" y="14"/>
                      <a:pt x="35" y="12"/>
                    </a:cubicBezTo>
                    <a:cubicBezTo>
                      <a:pt x="34" y="9"/>
                      <a:pt x="32" y="7"/>
                      <a:pt x="29" y="6"/>
                    </a:cubicBezTo>
                    <a:cubicBezTo>
                      <a:pt x="30" y="4"/>
                      <a:pt x="31" y="3"/>
                      <a:pt x="32" y="3"/>
                    </a:cubicBezTo>
                    <a:cubicBezTo>
                      <a:pt x="34" y="1"/>
                      <a:pt x="36" y="1"/>
                      <a:pt x="37" y="1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6" y="0"/>
                      <a:pt x="35" y="1"/>
                      <a:pt x="33" y="2"/>
                    </a:cubicBezTo>
                    <a:cubicBezTo>
                      <a:pt x="31" y="3"/>
                      <a:pt x="30" y="4"/>
                      <a:pt x="29" y="5"/>
                    </a:cubicBezTo>
                    <a:cubicBezTo>
                      <a:pt x="25" y="4"/>
                      <a:pt x="21" y="4"/>
                      <a:pt x="18" y="6"/>
                    </a:cubicBezTo>
                    <a:cubicBezTo>
                      <a:pt x="15" y="7"/>
                      <a:pt x="13" y="10"/>
                      <a:pt x="12" y="12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80" name="Freeform 1525"/>
              <p:cNvSpPr/>
              <p:nvPr/>
            </p:nvSpPr>
            <p:spPr>
              <a:xfrm>
                <a:off x="9350360" y="4391050"/>
                <a:ext cx="79375" cy="112713"/>
              </a:xfrm>
              <a:custGeom>
                <a:avLst/>
                <a:gdLst>
                  <a:gd name="txL" fmla="*/ 0 w 21"/>
                  <a:gd name="txT" fmla="*/ 0 h 30"/>
                  <a:gd name="txR" fmla="*/ 21 w 21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30">
                    <a:moveTo>
                      <a:pt x="1" y="12"/>
                    </a:moveTo>
                    <a:cubicBezTo>
                      <a:pt x="0" y="14"/>
                      <a:pt x="0" y="16"/>
                      <a:pt x="0" y="18"/>
                    </a:cubicBezTo>
                    <a:cubicBezTo>
                      <a:pt x="0" y="20"/>
                      <a:pt x="0" y="22"/>
                      <a:pt x="0" y="24"/>
                    </a:cubicBezTo>
                    <a:cubicBezTo>
                      <a:pt x="0" y="25"/>
                      <a:pt x="0" y="30"/>
                      <a:pt x="0" y="30"/>
                    </a:cubicBezTo>
                    <a:cubicBezTo>
                      <a:pt x="3" y="28"/>
                      <a:pt x="6" y="28"/>
                      <a:pt x="9" y="26"/>
                    </a:cubicBezTo>
                    <a:cubicBezTo>
                      <a:pt x="11" y="26"/>
                      <a:pt x="14" y="24"/>
                      <a:pt x="15" y="23"/>
                    </a:cubicBezTo>
                    <a:cubicBezTo>
                      <a:pt x="17" y="21"/>
                      <a:pt x="19" y="19"/>
                      <a:pt x="20" y="16"/>
                    </a:cubicBezTo>
                    <a:cubicBezTo>
                      <a:pt x="21" y="13"/>
                      <a:pt x="20" y="11"/>
                      <a:pt x="19" y="9"/>
                    </a:cubicBezTo>
                    <a:cubicBezTo>
                      <a:pt x="17" y="7"/>
                      <a:pt x="15" y="7"/>
                      <a:pt x="13" y="6"/>
                    </a:cubicBezTo>
                    <a:cubicBezTo>
                      <a:pt x="13" y="5"/>
                      <a:pt x="14" y="5"/>
                      <a:pt x="14" y="4"/>
                    </a:cubicBezTo>
                    <a:cubicBezTo>
                      <a:pt x="14" y="3"/>
                      <a:pt x="15" y="2"/>
                      <a:pt x="15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1"/>
                      <a:pt x="14" y="2"/>
                      <a:pt x="14" y="3"/>
                    </a:cubicBezTo>
                    <a:cubicBezTo>
                      <a:pt x="14" y="4"/>
                      <a:pt x="13" y="5"/>
                      <a:pt x="13" y="6"/>
                    </a:cubicBezTo>
                    <a:cubicBezTo>
                      <a:pt x="10" y="6"/>
                      <a:pt x="8" y="6"/>
                      <a:pt x="6" y="7"/>
                    </a:cubicBezTo>
                    <a:cubicBezTo>
                      <a:pt x="4" y="8"/>
                      <a:pt x="2" y="10"/>
                      <a:pt x="1" y="1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81" name="Freeform 1526"/>
              <p:cNvSpPr/>
              <p:nvPr/>
            </p:nvSpPr>
            <p:spPr>
              <a:xfrm>
                <a:off x="8602643" y="5175280"/>
                <a:ext cx="195264" cy="349252"/>
              </a:xfrm>
              <a:custGeom>
                <a:avLst/>
                <a:gdLst>
                  <a:gd name="txL" fmla="*/ 0 w 52"/>
                  <a:gd name="txT" fmla="*/ 0 h 93"/>
                  <a:gd name="txR" fmla="*/ 52 w 52"/>
                  <a:gd name="txB" fmla="*/ 93 h 93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52" h="93">
                    <a:moveTo>
                      <a:pt x="0" y="48"/>
                    </a:moveTo>
                    <a:cubicBezTo>
                      <a:pt x="0" y="54"/>
                      <a:pt x="2" y="60"/>
                      <a:pt x="5" y="66"/>
                    </a:cubicBezTo>
                    <a:cubicBezTo>
                      <a:pt x="7" y="70"/>
                      <a:pt x="9" y="75"/>
                      <a:pt x="13" y="79"/>
                    </a:cubicBezTo>
                    <a:cubicBezTo>
                      <a:pt x="15" y="82"/>
                      <a:pt x="20" y="93"/>
                      <a:pt x="20" y="93"/>
                    </a:cubicBezTo>
                    <a:cubicBezTo>
                      <a:pt x="23" y="84"/>
                      <a:pt x="32" y="80"/>
                      <a:pt x="38" y="73"/>
                    </a:cubicBezTo>
                    <a:cubicBezTo>
                      <a:pt x="42" y="69"/>
                      <a:pt x="45" y="63"/>
                      <a:pt x="48" y="57"/>
                    </a:cubicBezTo>
                    <a:cubicBezTo>
                      <a:pt x="51" y="51"/>
                      <a:pt x="52" y="44"/>
                      <a:pt x="51" y="37"/>
                    </a:cubicBezTo>
                    <a:cubicBezTo>
                      <a:pt x="50" y="30"/>
                      <a:pt x="47" y="25"/>
                      <a:pt x="42" y="22"/>
                    </a:cubicBezTo>
                    <a:cubicBezTo>
                      <a:pt x="37" y="18"/>
                      <a:pt x="31" y="18"/>
                      <a:pt x="25" y="18"/>
                    </a:cubicBezTo>
                    <a:cubicBezTo>
                      <a:pt x="25" y="16"/>
                      <a:pt x="25" y="13"/>
                      <a:pt x="26" y="11"/>
                    </a:cubicBezTo>
                    <a:cubicBezTo>
                      <a:pt x="27" y="7"/>
                      <a:pt x="28" y="4"/>
                      <a:pt x="29" y="1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7" y="2"/>
                      <a:pt x="26" y="5"/>
                      <a:pt x="26" y="9"/>
                    </a:cubicBezTo>
                    <a:cubicBezTo>
                      <a:pt x="25" y="12"/>
                      <a:pt x="24" y="16"/>
                      <a:pt x="24" y="18"/>
                    </a:cubicBezTo>
                    <a:cubicBezTo>
                      <a:pt x="20" y="19"/>
                      <a:pt x="17" y="20"/>
                      <a:pt x="14" y="22"/>
                    </a:cubicBezTo>
                    <a:cubicBezTo>
                      <a:pt x="11" y="24"/>
                      <a:pt x="8" y="26"/>
                      <a:pt x="6" y="29"/>
                    </a:cubicBezTo>
                    <a:cubicBezTo>
                      <a:pt x="3" y="34"/>
                      <a:pt x="1" y="42"/>
                      <a:pt x="0" y="4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82" name="Freeform 1527"/>
              <p:cNvSpPr/>
              <p:nvPr/>
            </p:nvSpPr>
            <p:spPr>
              <a:xfrm>
                <a:off x="8505805" y="5111780"/>
                <a:ext cx="231776" cy="423865"/>
              </a:xfrm>
              <a:custGeom>
                <a:avLst/>
                <a:gdLst>
                  <a:gd name="txL" fmla="*/ 0 w 62"/>
                  <a:gd name="txT" fmla="*/ 0 h 113"/>
                  <a:gd name="txR" fmla="*/ 62 w 62"/>
                  <a:gd name="txB" fmla="*/ 113 h 11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113">
                    <a:moveTo>
                      <a:pt x="1" y="57"/>
                    </a:moveTo>
                    <a:cubicBezTo>
                      <a:pt x="0" y="65"/>
                      <a:pt x="3" y="70"/>
                      <a:pt x="6" y="77"/>
                    </a:cubicBezTo>
                    <a:cubicBezTo>
                      <a:pt x="8" y="82"/>
                      <a:pt x="11" y="87"/>
                      <a:pt x="14" y="93"/>
                    </a:cubicBezTo>
                    <a:cubicBezTo>
                      <a:pt x="15" y="95"/>
                      <a:pt x="16" y="99"/>
                      <a:pt x="16" y="104"/>
                    </a:cubicBezTo>
                    <a:cubicBezTo>
                      <a:pt x="16" y="108"/>
                      <a:pt x="15" y="113"/>
                      <a:pt x="15" y="113"/>
                    </a:cubicBezTo>
                    <a:cubicBezTo>
                      <a:pt x="21" y="108"/>
                      <a:pt x="26" y="104"/>
                      <a:pt x="31" y="100"/>
                    </a:cubicBezTo>
                    <a:cubicBezTo>
                      <a:pt x="36" y="96"/>
                      <a:pt x="41" y="92"/>
                      <a:pt x="45" y="88"/>
                    </a:cubicBezTo>
                    <a:cubicBezTo>
                      <a:pt x="50" y="82"/>
                      <a:pt x="54" y="75"/>
                      <a:pt x="57" y="68"/>
                    </a:cubicBezTo>
                    <a:cubicBezTo>
                      <a:pt x="59" y="65"/>
                      <a:pt x="60" y="61"/>
                      <a:pt x="60" y="58"/>
                    </a:cubicBezTo>
                    <a:cubicBezTo>
                      <a:pt x="61" y="56"/>
                      <a:pt x="61" y="55"/>
                      <a:pt x="61" y="53"/>
                    </a:cubicBezTo>
                    <a:cubicBezTo>
                      <a:pt x="61" y="53"/>
                      <a:pt x="61" y="53"/>
                      <a:pt x="61" y="53"/>
                    </a:cubicBezTo>
                    <a:cubicBezTo>
                      <a:pt x="61" y="53"/>
                      <a:pt x="61" y="53"/>
                      <a:pt x="61" y="53"/>
                    </a:cubicBezTo>
                    <a:cubicBezTo>
                      <a:pt x="61" y="53"/>
                      <a:pt x="61" y="53"/>
                      <a:pt x="61" y="52"/>
                    </a:cubicBezTo>
                    <a:cubicBezTo>
                      <a:pt x="61" y="52"/>
                      <a:pt x="61" y="52"/>
                      <a:pt x="61" y="52"/>
                    </a:cubicBezTo>
                    <a:cubicBezTo>
                      <a:pt x="61" y="51"/>
                      <a:pt x="61" y="51"/>
                      <a:pt x="61" y="50"/>
                    </a:cubicBezTo>
                    <a:cubicBezTo>
                      <a:pt x="62" y="49"/>
                      <a:pt x="62" y="48"/>
                      <a:pt x="62" y="47"/>
                    </a:cubicBezTo>
                    <a:cubicBezTo>
                      <a:pt x="61" y="43"/>
                      <a:pt x="60" y="40"/>
                      <a:pt x="59" y="37"/>
                    </a:cubicBezTo>
                    <a:cubicBezTo>
                      <a:pt x="57" y="34"/>
                      <a:pt x="55" y="31"/>
                      <a:pt x="52" y="29"/>
                    </a:cubicBezTo>
                    <a:cubicBezTo>
                      <a:pt x="47" y="25"/>
                      <a:pt x="40" y="22"/>
                      <a:pt x="34" y="21"/>
                    </a:cubicBezTo>
                    <a:cubicBezTo>
                      <a:pt x="34" y="18"/>
                      <a:pt x="36" y="15"/>
                      <a:pt x="37" y="12"/>
                    </a:cubicBezTo>
                    <a:cubicBezTo>
                      <a:pt x="39" y="10"/>
                      <a:pt x="40" y="8"/>
                      <a:pt x="42" y="6"/>
                    </a:cubicBezTo>
                    <a:cubicBezTo>
                      <a:pt x="43" y="5"/>
                      <a:pt x="45" y="3"/>
                      <a:pt x="47" y="2"/>
                    </a:cubicBezTo>
                    <a:cubicBezTo>
                      <a:pt x="47" y="1"/>
                      <a:pt x="46" y="1"/>
                      <a:pt x="46" y="0"/>
                    </a:cubicBezTo>
                    <a:cubicBezTo>
                      <a:pt x="46" y="0"/>
                      <a:pt x="45" y="1"/>
                      <a:pt x="44" y="1"/>
                    </a:cubicBezTo>
                    <a:cubicBezTo>
                      <a:pt x="44" y="2"/>
                      <a:pt x="43" y="3"/>
                      <a:pt x="42" y="4"/>
                    </a:cubicBezTo>
                    <a:cubicBezTo>
                      <a:pt x="41" y="5"/>
                      <a:pt x="39" y="7"/>
                      <a:pt x="38" y="9"/>
                    </a:cubicBezTo>
                    <a:cubicBezTo>
                      <a:pt x="36" y="13"/>
                      <a:pt x="33" y="18"/>
                      <a:pt x="33" y="21"/>
                    </a:cubicBezTo>
                    <a:cubicBezTo>
                      <a:pt x="28" y="21"/>
                      <a:pt x="24" y="22"/>
                      <a:pt x="19" y="24"/>
                    </a:cubicBezTo>
                    <a:cubicBezTo>
                      <a:pt x="17" y="25"/>
                      <a:pt x="16" y="26"/>
                      <a:pt x="14" y="28"/>
                    </a:cubicBezTo>
                    <a:cubicBezTo>
                      <a:pt x="13" y="29"/>
                      <a:pt x="12" y="29"/>
                      <a:pt x="11" y="30"/>
                    </a:cubicBezTo>
                    <a:cubicBezTo>
                      <a:pt x="10" y="31"/>
                      <a:pt x="10" y="32"/>
                      <a:pt x="9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4"/>
                      <a:pt x="8" y="35"/>
                      <a:pt x="8" y="35"/>
                    </a:cubicBezTo>
                    <a:cubicBezTo>
                      <a:pt x="7" y="36"/>
                      <a:pt x="7" y="37"/>
                      <a:pt x="6" y="38"/>
                    </a:cubicBezTo>
                    <a:cubicBezTo>
                      <a:pt x="5" y="41"/>
                      <a:pt x="4" y="43"/>
                      <a:pt x="4" y="45"/>
                    </a:cubicBezTo>
                    <a:cubicBezTo>
                      <a:pt x="2" y="49"/>
                      <a:pt x="1" y="54"/>
                      <a:pt x="1" y="57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83" name="Freeform 1529"/>
              <p:cNvSpPr/>
              <p:nvPr/>
            </p:nvSpPr>
            <p:spPr>
              <a:xfrm>
                <a:off x="8772507" y="4806978"/>
                <a:ext cx="146051" cy="225427"/>
              </a:xfrm>
              <a:custGeom>
                <a:avLst/>
                <a:gdLst>
                  <a:gd name="txL" fmla="*/ 0 w 39"/>
                  <a:gd name="txT" fmla="*/ 0 h 60"/>
                  <a:gd name="txR" fmla="*/ 39 w 39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60">
                    <a:moveTo>
                      <a:pt x="3" y="44"/>
                    </a:moveTo>
                    <a:cubicBezTo>
                      <a:pt x="5" y="50"/>
                      <a:pt x="9" y="54"/>
                      <a:pt x="13" y="56"/>
                    </a:cubicBezTo>
                    <a:cubicBezTo>
                      <a:pt x="17" y="59"/>
                      <a:pt x="21" y="60"/>
                      <a:pt x="25" y="60"/>
                    </a:cubicBezTo>
                    <a:cubicBezTo>
                      <a:pt x="26" y="60"/>
                      <a:pt x="29" y="60"/>
                      <a:pt x="31" y="60"/>
                    </a:cubicBezTo>
                    <a:cubicBezTo>
                      <a:pt x="34" y="60"/>
                      <a:pt x="35" y="59"/>
                      <a:pt x="35" y="59"/>
                    </a:cubicBezTo>
                    <a:cubicBezTo>
                      <a:pt x="34" y="58"/>
                      <a:pt x="34" y="56"/>
                      <a:pt x="34" y="54"/>
                    </a:cubicBezTo>
                    <a:cubicBezTo>
                      <a:pt x="35" y="51"/>
                      <a:pt x="36" y="49"/>
                      <a:pt x="36" y="46"/>
                    </a:cubicBezTo>
                    <a:cubicBezTo>
                      <a:pt x="38" y="40"/>
                      <a:pt x="39" y="31"/>
                      <a:pt x="35" y="23"/>
                    </a:cubicBezTo>
                    <a:cubicBezTo>
                      <a:pt x="33" y="19"/>
                      <a:pt x="30" y="16"/>
                      <a:pt x="26" y="15"/>
                    </a:cubicBezTo>
                    <a:cubicBezTo>
                      <a:pt x="22" y="13"/>
                      <a:pt x="17" y="13"/>
                      <a:pt x="13" y="14"/>
                    </a:cubicBezTo>
                    <a:cubicBezTo>
                      <a:pt x="13" y="12"/>
                      <a:pt x="13" y="10"/>
                      <a:pt x="14" y="8"/>
                    </a:cubicBezTo>
                    <a:cubicBezTo>
                      <a:pt x="14" y="5"/>
                      <a:pt x="15" y="3"/>
                      <a:pt x="16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1"/>
                      <a:pt x="14" y="3"/>
                      <a:pt x="13" y="6"/>
                    </a:cubicBezTo>
                    <a:cubicBezTo>
                      <a:pt x="13" y="9"/>
                      <a:pt x="12" y="12"/>
                      <a:pt x="13" y="14"/>
                    </a:cubicBezTo>
                    <a:cubicBezTo>
                      <a:pt x="7" y="16"/>
                      <a:pt x="3" y="20"/>
                      <a:pt x="1" y="27"/>
                    </a:cubicBezTo>
                    <a:cubicBezTo>
                      <a:pt x="0" y="32"/>
                      <a:pt x="1" y="39"/>
                      <a:pt x="3" y="44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84" name="Freeform 1530"/>
              <p:cNvSpPr/>
              <p:nvPr/>
            </p:nvSpPr>
            <p:spPr>
              <a:xfrm>
                <a:off x="8759807" y="5002241"/>
                <a:ext cx="203201" cy="342902"/>
              </a:xfrm>
              <a:custGeom>
                <a:avLst/>
                <a:gdLst>
                  <a:gd name="txL" fmla="*/ 0 w 54"/>
                  <a:gd name="txT" fmla="*/ 0 h 91"/>
                  <a:gd name="txR" fmla="*/ 54 w 54"/>
                  <a:gd name="txB" fmla="*/ 91 h 9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91">
                    <a:moveTo>
                      <a:pt x="3" y="66"/>
                    </a:moveTo>
                    <a:cubicBezTo>
                      <a:pt x="6" y="75"/>
                      <a:pt x="12" y="80"/>
                      <a:pt x="18" y="84"/>
                    </a:cubicBezTo>
                    <a:cubicBezTo>
                      <a:pt x="24" y="88"/>
                      <a:pt x="29" y="89"/>
                      <a:pt x="35" y="89"/>
                    </a:cubicBezTo>
                    <a:cubicBezTo>
                      <a:pt x="37" y="89"/>
                      <a:pt x="41" y="90"/>
                      <a:pt x="45" y="90"/>
                    </a:cubicBezTo>
                    <a:cubicBezTo>
                      <a:pt x="48" y="91"/>
                      <a:pt x="51" y="91"/>
                      <a:pt x="51" y="91"/>
                    </a:cubicBezTo>
                    <a:cubicBezTo>
                      <a:pt x="49" y="88"/>
                      <a:pt x="49" y="84"/>
                      <a:pt x="49" y="80"/>
                    </a:cubicBezTo>
                    <a:cubicBezTo>
                      <a:pt x="50" y="76"/>
                      <a:pt x="51" y="72"/>
                      <a:pt x="52" y="69"/>
                    </a:cubicBezTo>
                    <a:cubicBezTo>
                      <a:pt x="53" y="64"/>
                      <a:pt x="54" y="59"/>
                      <a:pt x="54" y="54"/>
                    </a:cubicBezTo>
                    <a:cubicBezTo>
                      <a:pt x="54" y="48"/>
                      <a:pt x="53" y="43"/>
                      <a:pt x="51" y="38"/>
                    </a:cubicBezTo>
                    <a:cubicBezTo>
                      <a:pt x="49" y="32"/>
                      <a:pt x="44" y="28"/>
                      <a:pt x="39" y="25"/>
                    </a:cubicBezTo>
                    <a:cubicBezTo>
                      <a:pt x="34" y="22"/>
                      <a:pt x="27" y="20"/>
                      <a:pt x="21" y="21"/>
                    </a:cubicBezTo>
                    <a:cubicBezTo>
                      <a:pt x="21" y="18"/>
                      <a:pt x="22" y="15"/>
                      <a:pt x="23" y="12"/>
                    </a:cubicBezTo>
                    <a:cubicBezTo>
                      <a:pt x="24" y="8"/>
                      <a:pt x="27" y="4"/>
                      <a:pt x="30" y="1"/>
                    </a:cubicBezTo>
                    <a:cubicBezTo>
                      <a:pt x="29" y="1"/>
                      <a:pt x="29" y="1"/>
                      <a:pt x="28" y="0"/>
                    </a:cubicBezTo>
                    <a:cubicBezTo>
                      <a:pt x="27" y="2"/>
                      <a:pt x="25" y="5"/>
                      <a:pt x="23" y="9"/>
                    </a:cubicBezTo>
                    <a:cubicBezTo>
                      <a:pt x="21" y="13"/>
                      <a:pt x="20" y="18"/>
                      <a:pt x="20" y="21"/>
                    </a:cubicBezTo>
                    <a:cubicBezTo>
                      <a:pt x="12" y="23"/>
                      <a:pt x="4" y="28"/>
                      <a:pt x="2" y="39"/>
                    </a:cubicBezTo>
                    <a:cubicBezTo>
                      <a:pt x="1" y="43"/>
                      <a:pt x="0" y="47"/>
                      <a:pt x="1" y="52"/>
                    </a:cubicBezTo>
                    <a:cubicBezTo>
                      <a:pt x="1" y="57"/>
                      <a:pt x="2" y="62"/>
                      <a:pt x="3" y="6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85" name="Freeform 1531"/>
              <p:cNvSpPr/>
              <p:nvPr/>
            </p:nvSpPr>
            <p:spPr>
              <a:xfrm>
                <a:off x="8347054" y="5273706"/>
                <a:ext cx="217489" cy="423865"/>
              </a:xfrm>
              <a:custGeom>
                <a:avLst/>
                <a:gdLst>
                  <a:gd name="txL" fmla="*/ 0 w 58"/>
                  <a:gd name="txT" fmla="*/ 0 h 113"/>
                  <a:gd name="txR" fmla="*/ 58 w 58"/>
                  <a:gd name="txB" fmla="*/ 113 h 11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113">
                    <a:moveTo>
                      <a:pt x="2" y="64"/>
                    </a:moveTo>
                    <a:cubicBezTo>
                      <a:pt x="2" y="67"/>
                      <a:pt x="4" y="69"/>
                      <a:pt x="6" y="72"/>
                    </a:cubicBezTo>
                    <a:cubicBezTo>
                      <a:pt x="7" y="74"/>
                      <a:pt x="9" y="76"/>
                      <a:pt x="11" y="79"/>
                    </a:cubicBezTo>
                    <a:cubicBezTo>
                      <a:pt x="14" y="83"/>
                      <a:pt x="17" y="88"/>
                      <a:pt x="20" y="93"/>
                    </a:cubicBezTo>
                    <a:cubicBezTo>
                      <a:pt x="21" y="95"/>
                      <a:pt x="22" y="99"/>
                      <a:pt x="22" y="104"/>
                    </a:cubicBezTo>
                    <a:cubicBezTo>
                      <a:pt x="22" y="108"/>
                      <a:pt x="21" y="113"/>
                      <a:pt x="21" y="113"/>
                    </a:cubicBezTo>
                    <a:cubicBezTo>
                      <a:pt x="27" y="108"/>
                      <a:pt x="32" y="104"/>
                      <a:pt x="37" y="99"/>
                    </a:cubicBezTo>
                    <a:cubicBezTo>
                      <a:pt x="42" y="94"/>
                      <a:pt x="47" y="89"/>
                      <a:pt x="50" y="84"/>
                    </a:cubicBezTo>
                    <a:cubicBezTo>
                      <a:pt x="54" y="76"/>
                      <a:pt x="57" y="67"/>
                      <a:pt x="58" y="58"/>
                    </a:cubicBezTo>
                    <a:cubicBezTo>
                      <a:pt x="58" y="49"/>
                      <a:pt x="57" y="41"/>
                      <a:pt x="53" y="34"/>
                    </a:cubicBezTo>
                    <a:cubicBezTo>
                      <a:pt x="50" y="27"/>
                      <a:pt x="44" y="23"/>
                      <a:pt x="37" y="22"/>
                    </a:cubicBezTo>
                    <a:cubicBezTo>
                      <a:pt x="31" y="20"/>
                      <a:pt x="24" y="21"/>
                      <a:pt x="17" y="23"/>
                    </a:cubicBezTo>
                    <a:cubicBezTo>
                      <a:pt x="17" y="20"/>
                      <a:pt x="16" y="17"/>
                      <a:pt x="16" y="14"/>
                    </a:cubicBezTo>
                    <a:cubicBezTo>
                      <a:pt x="17" y="9"/>
                      <a:pt x="18" y="5"/>
                      <a:pt x="19" y="1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16" y="4"/>
                      <a:pt x="15" y="17"/>
                      <a:pt x="17" y="24"/>
                    </a:cubicBezTo>
                    <a:cubicBezTo>
                      <a:pt x="8" y="27"/>
                      <a:pt x="2" y="34"/>
                      <a:pt x="1" y="44"/>
                    </a:cubicBezTo>
                    <a:cubicBezTo>
                      <a:pt x="0" y="47"/>
                      <a:pt x="0" y="51"/>
                      <a:pt x="0" y="54"/>
                    </a:cubicBezTo>
                    <a:cubicBezTo>
                      <a:pt x="1" y="58"/>
                      <a:pt x="1" y="61"/>
                      <a:pt x="2" y="6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86" name="Freeform 1532"/>
              <p:cNvSpPr/>
              <p:nvPr/>
            </p:nvSpPr>
            <p:spPr>
              <a:xfrm>
                <a:off x="8242279" y="5210205"/>
                <a:ext cx="269877" cy="273052"/>
              </a:xfrm>
              <a:custGeom>
                <a:avLst/>
                <a:gdLst>
                  <a:gd name="txL" fmla="*/ 0 w 72"/>
                  <a:gd name="txT" fmla="*/ 0 h 73"/>
                  <a:gd name="txR" fmla="*/ 72 w 72"/>
                  <a:gd name="txB" fmla="*/ 73 h 73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2" h="73">
                    <a:moveTo>
                      <a:pt x="5" y="21"/>
                    </a:moveTo>
                    <a:cubicBezTo>
                      <a:pt x="0" y="28"/>
                      <a:pt x="0" y="35"/>
                      <a:pt x="0" y="41"/>
                    </a:cubicBezTo>
                    <a:cubicBezTo>
                      <a:pt x="0" y="47"/>
                      <a:pt x="1" y="52"/>
                      <a:pt x="3" y="58"/>
                    </a:cubicBezTo>
                    <a:cubicBezTo>
                      <a:pt x="4" y="59"/>
                      <a:pt x="4" y="64"/>
                      <a:pt x="5" y="67"/>
                    </a:cubicBezTo>
                    <a:cubicBezTo>
                      <a:pt x="6" y="69"/>
                      <a:pt x="6" y="70"/>
                      <a:pt x="7" y="71"/>
                    </a:cubicBezTo>
                    <a:cubicBezTo>
                      <a:pt x="7" y="72"/>
                      <a:pt x="8" y="73"/>
                      <a:pt x="8" y="73"/>
                    </a:cubicBezTo>
                    <a:cubicBezTo>
                      <a:pt x="8" y="72"/>
                      <a:pt x="10" y="70"/>
                      <a:pt x="11" y="69"/>
                    </a:cubicBezTo>
                    <a:cubicBezTo>
                      <a:pt x="13" y="68"/>
                      <a:pt x="15" y="67"/>
                      <a:pt x="17" y="66"/>
                    </a:cubicBezTo>
                    <a:cubicBezTo>
                      <a:pt x="21" y="65"/>
                      <a:pt x="25" y="64"/>
                      <a:pt x="29" y="62"/>
                    </a:cubicBezTo>
                    <a:cubicBezTo>
                      <a:pt x="40" y="58"/>
                      <a:pt x="51" y="50"/>
                      <a:pt x="56" y="40"/>
                    </a:cubicBezTo>
                    <a:cubicBezTo>
                      <a:pt x="59" y="35"/>
                      <a:pt x="59" y="29"/>
                      <a:pt x="58" y="23"/>
                    </a:cubicBezTo>
                    <a:cubicBezTo>
                      <a:pt x="57" y="17"/>
                      <a:pt x="54" y="11"/>
                      <a:pt x="49" y="7"/>
                    </a:cubicBezTo>
                    <a:cubicBezTo>
                      <a:pt x="52" y="5"/>
                      <a:pt x="55" y="4"/>
                      <a:pt x="58" y="3"/>
                    </a:cubicBezTo>
                    <a:cubicBezTo>
                      <a:pt x="60" y="2"/>
                      <a:pt x="62" y="2"/>
                      <a:pt x="65" y="2"/>
                    </a:cubicBezTo>
                    <a:cubicBezTo>
                      <a:pt x="67" y="2"/>
                      <a:pt x="69" y="3"/>
                      <a:pt x="71" y="4"/>
                    </a:cubicBezTo>
                    <a:cubicBezTo>
                      <a:pt x="71" y="4"/>
                      <a:pt x="72" y="3"/>
                      <a:pt x="72" y="3"/>
                    </a:cubicBezTo>
                    <a:cubicBezTo>
                      <a:pt x="71" y="2"/>
                      <a:pt x="69" y="1"/>
                      <a:pt x="67" y="1"/>
                    </a:cubicBezTo>
                    <a:cubicBezTo>
                      <a:pt x="65" y="1"/>
                      <a:pt x="63" y="1"/>
                      <a:pt x="60" y="1"/>
                    </a:cubicBezTo>
                    <a:cubicBezTo>
                      <a:pt x="55" y="2"/>
                      <a:pt x="51" y="4"/>
                      <a:pt x="48" y="7"/>
                    </a:cubicBezTo>
                    <a:cubicBezTo>
                      <a:pt x="42" y="1"/>
                      <a:pt x="33" y="0"/>
                      <a:pt x="23" y="4"/>
                    </a:cubicBezTo>
                    <a:cubicBezTo>
                      <a:pt x="17" y="8"/>
                      <a:pt x="9" y="15"/>
                      <a:pt x="5" y="2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87" name="Freeform 1533"/>
              <p:cNvSpPr/>
              <p:nvPr/>
            </p:nvSpPr>
            <p:spPr>
              <a:xfrm>
                <a:off x="8137503" y="5054629"/>
                <a:ext cx="355602" cy="271464"/>
              </a:xfrm>
              <a:custGeom>
                <a:avLst/>
                <a:gdLst>
                  <a:gd name="txL" fmla="*/ 0 w 95"/>
                  <a:gd name="txT" fmla="*/ 0 h 72"/>
                  <a:gd name="txR" fmla="*/ 95 w 95"/>
                  <a:gd name="txB" fmla="*/ 72 h 7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5" h="72">
                    <a:moveTo>
                      <a:pt x="16" y="12"/>
                    </a:moveTo>
                    <a:cubicBezTo>
                      <a:pt x="11" y="15"/>
                      <a:pt x="8" y="19"/>
                      <a:pt x="6" y="23"/>
                    </a:cubicBezTo>
                    <a:cubicBezTo>
                      <a:pt x="4" y="27"/>
                      <a:pt x="2" y="32"/>
                      <a:pt x="1" y="36"/>
                    </a:cubicBezTo>
                    <a:cubicBezTo>
                      <a:pt x="0" y="44"/>
                      <a:pt x="1" y="50"/>
                      <a:pt x="3" y="56"/>
                    </a:cubicBezTo>
                    <a:cubicBezTo>
                      <a:pt x="4" y="58"/>
                      <a:pt x="6" y="63"/>
                      <a:pt x="8" y="66"/>
                    </a:cubicBezTo>
                    <a:cubicBezTo>
                      <a:pt x="10" y="70"/>
                      <a:pt x="12" y="72"/>
                      <a:pt x="12" y="72"/>
                    </a:cubicBezTo>
                    <a:cubicBezTo>
                      <a:pt x="13" y="69"/>
                      <a:pt x="16" y="67"/>
                      <a:pt x="20" y="66"/>
                    </a:cubicBezTo>
                    <a:cubicBezTo>
                      <a:pt x="24" y="65"/>
                      <a:pt x="28" y="66"/>
                      <a:pt x="31" y="65"/>
                    </a:cubicBezTo>
                    <a:cubicBezTo>
                      <a:pt x="36" y="65"/>
                      <a:pt x="42" y="65"/>
                      <a:pt x="47" y="63"/>
                    </a:cubicBezTo>
                    <a:cubicBezTo>
                      <a:pt x="53" y="61"/>
                      <a:pt x="60" y="58"/>
                      <a:pt x="65" y="54"/>
                    </a:cubicBezTo>
                    <a:cubicBezTo>
                      <a:pt x="70" y="49"/>
                      <a:pt x="74" y="43"/>
                      <a:pt x="75" y="35"/>
                    </a:cubicBezTo>
                    <a:cubicBezTo>
                      <a:pt x="76" y="28"/>
                      <a:pt x="74" y="21"/>
                      <a:pt x="71" y="15"/>
                    </a:cubicBezTo>
                    <a:cubicBezTo>
                      <a:pt x="74" y="13"/>
                      <a:pt x="78" y="13"/>
                      <a:pt x="81" y="13"/>
                    </a:cubicBezTo>
                    <a:cubicBezTo>
                      <a:pt x="86" y="12"/>
                      <a:pt x="90" y="13"/>
                      <a:pt x="95" y="14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3" y="11"/>
                      <a:pt x="89" y="11"/>
                      <a:pt x="84" y="12"/>
                    </a:cubicBezTo>
                    <a:cubicBezTo>
                      <a:pt x="79" y="12"/>
                      <a:pt x="74" y="12"/>
                      <a:pt x="70" y="14"/>
                    </a:cubicBezTo>
                    <a:cubicBezTo>
                      <a:pt x="66" y="6"/>
                      <a:pt x="57" y="0"/>
                      <a:pt x="45" y="0"/>
                    </a:cubicBezTo>
                    <a:cubicBezTo>
                      <a:pt x="41" y="1"/>
                      <a:pt x="36" y="2"/>
                      <a:pt x="30" y="4"/>
                    </a:cubicBezTo>
                    <a:cubicBezTo>
                      <a:pt x="25" y="6"/>
                      <a:pt x="20" y="9"/>
                      <a:pt x="16" y="1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88" name="Freeform 1534"/>
              <p:cNvSpPr/>
              <p:nvPr/>
            </p:nvSpPr>
            <p:spPr>
              <a:xfrm>
                <a:off x="8381980" y="4900641"/>
                <a:ext cx="179389" cy="120651"/>
              </a:xfrm>
              <a:custGeom>
                <a:avLst/>
                <a:gdLst>
                  <a:gd name="txL" fmla="*/ 0 w 48"/>
                  <a:gd name="txT" fmla="*/ 0 h 32"/>
                  <a:gd name="txR" fmla="*/ 48 w 48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32">
                    <a:moveTo>
                      <a:pt x="15" y="2"/>
                    </a:moveTo>
                    <a:cubicBezTo>
                      <a:pt x="11" y="4"/>
                      <a:pt x="8" y="7"/>
                      <a:pt x="6" y="10"/>
                    </a:cubicBezTo>
                    <a:cubicBezTo>
                      <a:pt x="4" y="13"/>
                      <a:pt x="3" y="16"/>
                      <a:pt x="2" y="19"/>
                    </a:cubicBezTo>
                    <a:cubicBezTo>
                      <a:pt x="2" y="20"/>
                      <a:pt x="1" y="22"/>
                      <a:pt x="0" y="24"/>
                    </a:cubicBezTo>
                    <a:cubicBezTo>
                      <a:pt x="0" y="26"/>
                      <a:pt x="0" y="28"/>
                      <a:pt x="0" y="28"/>
                    </a:cubicBezTo>
                    <a:cubicBezTo>
                      <a:pt x="1" y="27"/>
                      <a:pt x="4" y="27"/>
                      <a:pt x="6" y="28"/>
                    </a:cubicBezTo>
                    <a:cubicBezTo>
                      <a:pt x="8" y="28"/>
                      <a:pt x="11" y="29"/>
                      <a:pt x="13" y="30"/>
                    </a:cubicBezTo>
                    <a:cubicBezTo>
                      <a:pt x="19" y="31"/>
                      <a:pt x="26" y="32"/>
                      <a:pt x="31" y="30"/>
                    </a:cubicBezTo>
                    <a:cubicBezTo>
                      <a:pt x="33" y="28"/>
                      <a:pt x="35" y="26"/>
                      <a:pt x="37" y="23"/>
                    </a:cubicBezTo>
                    <a:cubicBezTo>
                      <a:pt x="38" y="22"/>
                      <a:pt x="39" y="21"/>
                      <a:pt x="40" y="19"/>
                    </a:cubicBezTo>
                    <a:cubicBezTo>
                      <a:pt x="41" y="18"/>
                      <a:pt x="42" y="16"/>
                      <a:pt x="42" y="14"/>
                    </a:cubicBezTo>
                    <a:cubicBezTo>
                      <a:pt x="44" y="15"/>
                      <a:pt x="45" y="16"/>
                      <a:pt x="46" y="17"/>
                    </a:cubicBezTo>
                    <a:cubicBezTo>
                      <a:pt x="47" y="19"/>
                      <a:pt x="47" y="20"/>
                      <a:pt x="47" y="22"/>
                    </a:cubicBezTo>
                    <a:cubicBezTo>
                      <a:pt x="47" y="24"/>
                      <a:pt x="46" y="26"/>
                      <a:pt x="45" y="27"/>
                    </a:cubicBezTo>
                    <a:cubicBezTo>
                      <a:pt x="44" y="28"/>
                      <a:pt x="43" y="28"/>
                      <a:pt x="42" y="29"/>
                    </a:cubicBezTo>
                    <a:cubicBezTo>
                      <a:pt x="42" y="29"/>
                      <a:pt x="42" y="29"/>
                      <a:pt x="42" y="30"/>
                    </a:cubicBezTo>
                    <a:cubicBezTo>
                      <a:pt x="43" y="30"/>
                      <a:pt x="44" y="29"/>
                      <a:pt x="45" y="28"/>
                    </a:cubicBezTo>
                    <a:cubicBezTo>
                      <a:pt x="45" y="27"/>
                      <a:pt x="46" y="26"/>
                      <a:pt x="47" y="24"/>
                    </a:cubicBezTo>
                    <a:cubicBezTo>
                      <a:pt x="47" y="24"/>
                      <a:pt x="48" y="22"/>
                      <a:pt x="48" y="21"/>
                    </a:cubicBezTo>
                    <a:cubicBezTo>
                      <a:pt x="48" y="20"/>
                      <a:pt x="47" y="19"/>
                      <a:pt x="47" y="18"/>
                    </a:cubicBezTo>
                    <a:cubicBezTo>
                      <a:pt x="45" y="16"/>
                      <a:pt x="44" y="14"/>
                      <a:pt x="42" y="14"/>
                    </a:cubicBezTo>
                    <a:cubicBezTo>
                      <a:pt x="43" y="11"/>
                      <a:pt x="42" y="9"/>
                      <a:pt x="40" y="6"/>
                    </a:cubicBezTo>
                    <a:cubicBezTo>
                      <a:pt x="38" y="4"/>
                      <a:pt x="35" y="2"/>
                      <a:pt x="31" y="1"/>
                    </a:cubicBezTo>
                    <a:cubicBezTo>
                      <a:pt x="26" y="0"/>
                      <a:pt x="20" y="1"/>
                      <a:pt x="15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89" name="Freeform 1535"/>
              <p:cNvSpPr/>
              <p:nvPr/>
            </p:nvSpPr>
            <p:spPr>
              <a:xfrm>
                <a:off x="8464530" y="4919691"/>
                <a:ext cx="82550" cy="46038"/>
              </a:xfrm>
              <a:custGeom>
                <a:avLst/>
                <a:gdLst>
                  <a:gd name="txL" fmla="*/ 0 w 22"/>
                  <a:gd name="txT" fmla="*/ 0 h 12"/>
                  <a:gd name="txR" fmla="*/ 22 w 22"/>
                  <a:gd name="txB" fmla="*/ 12 h 12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22" h="12">
                    <a:moveTo>
                      <a:pt x="9" y="0"/>
                    </a:moveTo>
                    <a:cubicBezTo>
                      <a:pt x="8" y="1"/>
                      <a:pt x="7" y="1"/>
                      <a:pt x="6" y="2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3" y="6"/>
                      <a:pt x="0" y="7"/>
                      <a:pt x="0" y="7"/>
                    </a:cubicBezTo>
                    <a:cubicBezTo>
                      <a:pt x="2" y="8"/>
                      <a:pt x="4" y="9"/>
                      <a:pt x="6" y="10"/>
                    </a:cubicBezTo>
                    <a:cubicBezTo>
                      <a:pt x="8" y="11"/>
                      <a:pt x="12" y="12"/>
                      <a:pt x="14" y="11"/>
                    </a:cubicBezTo>
                    <a:cubicBezTo>
                      <a:pt x="16" y="11"/>
                      <a:pt x="17" y="10"/>
                      <a:pt x="17" y="8"/>
                    </a:cubicBezTo>
                    <a:cubicBezTo>
                      <a:pt x="18" y="7"/>
                      <a:pt x="18" y="6"/>
                      <a:pt x="17" y="4"/>
                    </a:cubicBezTo>
                    <a:cubicBezTo>
                      <a:pt x="18" y="4"/>
                      <a:pt x="19" y="4"/>
                      <a:pt x="19" y="4"/>
                    </a:cubicBezTo>
                    <a:cubicBezTo>
                      <a:pt x="20" y="4"/>
                      <a:pt x="21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1" y="4"/>
                      <a:pt x="19" y="4"/>
                      <a:pt x="17" y="4"/>
                    </a:cubicBezTo>
                    <a:cubicBezTo>
                      <a:pt x="17" y="3"/>
                      <a:pt x="16" y="1"/>
                      <a:pt x="14" y="1"/>
                    </a:cubicBezTo>
                    <a:cubicBezTo>
                      <a:pt x="13" y="0"/>
                      <a:pt x="11" y="0"/>
                      <a:pt x="9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90" name="Freeform 1536"/>
              <p:cNvSpPr/>
              <p:nvPr/>
            </p:nvSpPr>
            <p:spPr>
              <a:xfrm>
                <a:off x="8564543" y="4894291"/>
                <a:ext cx="82550" cy="93663"/>
              </a:xfrm>
              <a:custGeom>
                <a:avLst/>
                <a:gdLst>
                  <a:gd name="txL" fmla="*/ 0 w 22"/>
                  <a:gd name="txT" fmla="*/ 0 h 25"/>
                  <a:gd name="txR" fmla="*/ 22 w 22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25">
                    <a:moveTo>
                      <a:pt x="16" y="6"/>
                    </a:moveTo>
                    <a:cubicBezTo>
                      <a:pt x="14" y="4"/>
                      <a:pt x="13" y="4"/>
                      <a:pt x="11" y="3"/>
                    </a:cubicBezTo>
                    <a:cubicBezTo>
                      <a:pt x="9" y="2"/>
                      <a:pt x="7" y="2"/>
                      <a:pt x="5" y="2"/>
                    </a:cubicBezTo>
                    <a:cubicBezTo>
                      <a:pt x="4" y="2"/>
                      <a:pt x="0" y="0"/>
                      <a:pt x="0" y="0"/>
                    </a:cubicBezTo>
                    <a:cubicBezTo>
                      <a:pt x="1" y="3"/>
                      <a:pt x="0" y="7"/>
                      <a:pt x="1" y="10"/>
                    </a:cubicBezTo>
                    <a:cubicBezTo>
                      <a:pt x="2" y="14"/>
                      <a:pt x="4" y="19"/>
                      <a:pt x="8" y="22"/>
                    </a:cubicBezTo>
                    <a:cubicBezTo>
                      <a:pt x="12" y="24"/>
                      <a:pt x="16" y="22"/>
                      <a:pt x="19" y="19"/>
                    </a:cubicBezTo>
                    <a:cubicBezTo>
                      <a:pt x="19" y="20"/>
                      <a:pt x="20" y="20"/>
                      <a:pt x="21" y="21"/>
                    </a:cubicBezTo>
                    <a:cubicBezTo>
                      <a:pt x="21" y="22"/>
                      <a:pt x="22" y="24"/>
                      <a:pt x="22" y="25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23"/>
                      <a:pt x="20" y="20"/>
                      <a:pt x="19" y="19"/>
                    </a:cubicBezTo>
                    <a:cubicBezTo>
                      <a:pt x="20" y="16"/>
                      <a:pt x="21" y="14"/>
                      <a:pt x="20" y="11"/>
                    </a:cubicBezTo>
                    <a:cubicBezTo>
                      <a:pt x="19" y="9"/>
                      <a:pt x="17" y="7"/>
                      <a:pt x="16" y="6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91" name="Freeform 1537"/>
              <p:cNvSpPr/>
              <p:nvPr/>
            </p:nvSpPr>
            <p:spPr>
              <a:xfrm>
                <a:off x="8434367" y="4943504"/>
                <a:ext cx="134938" cy="74613"/>
              </a:xfrm>
              <a:custGeom>
                <a:avLst/>
                <a:gdLst>
                  <a:gd name="txL" fmla="*/ 0 w 36"/>
                  <a:gd name="txT" fmla="*/ 0 h 20"/>
                  <a:gd name="txR" fmla="*/ 36 w 36"/>
                  <a:gd name="txB" fmla="*/ 20 h 2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36" h="20">
                    <a:moveTo>
                      <a:pt x="14" y="0"/>
                    </a:moveTo>
                    <a:cubicBezTo>
                      <a:pt x="11" y="1"/>
                      <a:pt x="9" y="3"/>
                      <a:pt x="7" y="4"/>
                    </a:cubicBezTo>
                    <a:cubicBezTo>
                      <a:pt x="6" y="6"/>
                      <a:pt x="5" y="8"/>
                      <a:pt x="4" y="10"/>
                    </a:cubicBezTo>
                    <a:cubicBezTo>
                      <a:pt x="3" y="11"/>
                      <a:pt x="0" y="15"/>
                      <a:pt x="0" y="15"/>
                    </a:cubicBezTo>
                    <a:cubicBezTo>
                      <a:pt x="4" y="15"/>
                      <a:pt x="7" y="17"/>
                      <a:pt x="10" y="18"/>
                    </a:cubicBezTo>
                    <a:cubicBezTo>
                      <a:pt x="12" y="19"/>
                      <a:pt x="14" y="20"/>
                      <a:pt x="16" y="20"/>
                    </a:cubicBezTo>
                    <a:cubicBezTo>
                      <a:pt x="18" y="20"/>
                      <a:pt x="20" y="20"/>
                      <a:pt x="21" y="20"/>
                    </a:cubicBezTo>
                    <a:cubicBezTo>
                      <a:pt x="23" y="20"/>
                      <a:pt x="25" y="18"/>
                      <a:pt x="27" y="17"/>
                    </a:cubicBezTo>
                    <a:cubicBezTo>
                      <a:pt x="28" y="15"/>
                      <a:pt x="30" y="13"/>
                      <a:pt x="30" y="11"/>
                    </a:cubicBezTo>
                    <a:cubicBezTo>
                      <a:pt x="32" y="11"/>
                      <a:pt x="33" y="12"/>
                      <a:pt x="34" y="13"/>
                    </a:cubicBezTo>
                    <a:cubicBezTo>
                      <a:pt x="35" y="14"/>
                      <a:pt x="36" y="16"/>
                      <a:pt x="36" y="18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6" y="17"/>
                      <a:pt x="36" y="15"/>
                      <a:pt x="34" y="14"/>
                    </a:cubicBezTo>
                    <a:cubicBezTo>
                      <a:pt x="33" y="12"/>
                      <a:pt x="32" y="11"/>
                      <a:pt x="30" y="10"/>
                    </a:cubicBezTo>
                    <a:cubicBezTo>
                      <a:pt x="31" y="9"/>
                      <a:pt x="31" y="7"/>
                      <a:pt x="30" y="6"/>
                    </a:cubicBezTo>
                    <a:cubicBezTo>
                      <a:pt x="29" y="4"/>
                      <a:pt x="27" y="3"/>
                      <a:pt x="25" y="2"/>
                    </a:cubicBezTo>
                    <a:cubicBezTo>
                      <a:pt x="22" y="0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92" name="Freeform 1538"/>
              <p:cNvSpPr/>
              <p:nvPr/>
            </p:nvSpPr>
            <p:spPr>
              <a:xfrm>
                <a:off x="8310542" y="5073679"/>
                <a:ext cx="141288" cy="82551"/>
              </a:xfrm>
              <a:custGeom>
                <a:avLst/>
                <a:gdLst>
                  <a:gd name="txL" fmla="*/ 0 w 38"/>
                  <a:gd name="txT" fmla="*/ 0 h 22"/>
                  <a:gd name="txR" fmla="*/ 38 w 38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22">
                    <a:moveTo>
                      <a:pt x="13" y="2"/>
                    </a:moveTo>
                    <a:cubicBezTo>
                      <a:pt x="10" y="3"/>
                      <a:pt x="9" y="5"/>
                      <a:pt x="7" y="7"/>
                    </a:cubicBezTo>
                    <a:cubicBezTo>
                      <a:pt x="6" y="9"/>
                      <a:pt x="5" y="10"/>
                      <a:pt x="4" y="12"/>
                    </a:cubicBezTo>
                    <a:cubicBezTo>
                      <a:pt x="3" y="14"/>
                      <a:pt x="0" y="18"/>
                      <a:pt x="0" y="18"/>
                    </a:cubicBezTo>
                    <a:cubicBezTo>
                      <a:pt x="4" y="18"/>
                      <a:pt x="7" y="20"/>
                      <a:pt x="11" y="21"/>
                    </a:cubicBezTo>
                    <a:cubicBezTo>
                      <a:pt x="16" y="22"/>
                      <a:pt x="23" y="22"/>
                      <a:pt x="27" y="19"/>
                    </a:cubicBezTo>
                    <a:cubicBezTo>
                      <a:pt x="32" y="16"/>
                      <a:pt x="32" y="10"/>
                      <a:pt x="30" y="6"/>
                    </a:cubicBezTo>
                    <a:cubicBezTo>
                      <a:pt x="31" y="5"/>
                      <a:pt x="32" y="5"/>
                      <a:pt x="33" y="5"/>
                    </a:cubicBezTo>
                    <a:cubicBezTo>
                      <a:pt x="35" y="5"/>
                      <a:pt x="37" y="5"/>
                      <a:pt x="38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7" y="4"/>
                      <a:pt x="32" y="4"/>
                      <a:pt x="30" y="5"/>
                    </a:cubicBezTo>
                    <a:cubicBezTo>
                      <a:pt x="28" y="2"/>
                      <a:pt x="25" y="0"/>
                      <a:pt x="22" y="0"/>
                    </a:cubicBezTo>
                    <a:cubicBezTo>
                      <a:pt x="19" y="0"/>
                      <a:pt x="16" y="1"/>
                      <a:pt x="13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93" name="Freeform 1539"/>
              <p:cNvSpPr/>
              <p:nvPr/>
            </p:nvSpPr>
            <p:spPr>
              <a:xfrm>
                <a:off x="8347054" y="5183218"/>
                <a:ext cx="104776" cy="68263"/>
              </a:xfrm>
              <a:custGeom>
                <a:avLst/>
                <a:gdLst>
                  <a:gd name="txL" fmla="*/ 0 w 28"/>
                  <a:gd name="txT" fmla="*/ 0 h 18"/>
                  <a:gd name="txR" fmla="*/ 28 w 28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18">
                    <a:moveTo>
                      <a:pt x="10" y="2"/>
                    </a:moveTo>
                    <a:cubicBezTo>
                      <a:pt x="8" y="3"/>
                      <a:pt x="7" y="4"/>
                      <a:pt x="6" y="6"/>
                    </a:cubicBezTo>
                    <a:cubicBezTo>
                      <a:pt x="5" y="7"/>
                      <a:pt x="4" y="9"/>
                      <a:pt x="3" y="10"/>
                    </a:cubicBezTo>
                    <a:cubicBezTo>
                      <a:pt x="3" y="11"/>
                      <a:pt x="0" y="14"/>
                      <a:pt x="0" y="14"/>
                    </a:cubicBezTo>
                    <a:cubicBezTo>
                      <a:pt x="3" y="14"/>
                      <a:pt x="6" y="16"/>
                      <a:pt x="9" y="17"/>
                    </a:cubicBezTo>
                    <a:cubicBezTo>
                      <a:pt x="11" y="17"/>
                      <a:pt x="13" y="18"/>
                      <a:pt x="16" y="17"/>
                    </a:cubicBezTo>
                    <a:cubicBezTo>
                      <a:pt x="18" y="17"/>
                      <a:pt x="20" y="16"/>
                      <a:pt x="22" y="14"/>
                    </a:cubicBezTo>
                    <a:cubicBezTo>
                      <a:pt x="24" y="13"/>
                      <a:pt x="25" y="11"/>
                      <a:pt x="25" y="9"/>
                    </a:cubicBezTo>
                    <a:cubicBezTo>
                      <a:pt x="25" y="7"/>
                      <a:pt x="24" y="5"/>
                      <a:pt x="23" y="3"/>
                    </a:cubicBezTo>
                    <a:cubicBezTo>
                      <a:pt x="23" y="3"/>
                      <a:pt x="24" y="2"/>
                      <a:pt x="25" y="2"/>
                    </a:cubicBezTo>
                    <a:cubicBezTo>
                      <a:pt x="26" y="2"/>
                      <a:pt x="27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7" y="1"/>
                      <a:pt x="25" y="2"/>
                    </a:cubicBezTo>
                    <a:cubicBezTo>
                      <a:pt x="24" y="2"/>
                      <a:pt x="23" y="3"/>
                      <a:pt x="22" y="3"/>
                    </a:cubicBezTo>
                    <a:cubicBezTo>
                      <a:pt x="21" y="1"/>
                      <a:pt x="18" y="0"/>
                      <a:pt x="16" y="0"/>
                    </a:cubicBezTo>
                    <a:cubicBezTo>
                      <a:pt x="14" y="0"/>
                      <a:pt x="12" y="1"/>
                      <a:pt x="10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94" name="Freeform 1540"/>
              <p:cNvSpPr/>
              <p:nvPr/>
            </p:nvSpPr>
            <p:spPr>
              <a:xfrm>
                <a:off x="8181953" y="5449920"/>
                <a:ext cx="180976" cy="214314"/>
              </a:xfrm>
              <a:custGeom>
                <a:avLst/>
                <a:gdLst>
                  <a:gd name="txL" fmla="*/ 0 w 48"/>
                  <a:gd name="txT" fmla="*/ 0 h 57"/>
                  <a:gd name="txR" fmla="*/ 48 w 48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57">
                    <a:moveTo>
                      <a:pt x="11" y="26"/>
                    </a:moveTo>
                    <a:cubicBezTo>
                      <a:pt x="9" y="29"/>
                      <a:pt x="10" y="33"/>
                      <a:pt x="10" y="37"/>
                    </a:cubicBezTo>
                    <a:cubicBezTo>
                      <a:pt x="9" y="40"/>
                      <a:pt x="9" y="43"/>
                      <a:pt x="8" y="47"/>
                    </a:cubicBezTo>
                    <a:cubicBezTo>
                      <a:pt x="8" y="48"/>
                      <a:pt x="7" y="51"/>
                      <a:pt x="5" y="53"/>
                    </a:cubicBezTo>
                    <a:cubicBezTo>
                      <a:pt x="3" y="55"/>
                      <a:pt x="0" y="56"/>
                      <a:pt x="0" y="56"/>
                    </a:cubicBezTo>
                    <a:cubicBezTo>
                      <a:pt x="5" y="57"/>
                      <a:pt x="9" y="57"/>
                      <a:pt x="14" y="57"/>
                    </a:cubicBezTo>
                    <a:cubicBezTo>
                      <a:pt x="18" y="57"/>
                      <a:pt x="23" y="56"/>
                      <a:pt x="26" y="55"/>
                    </a:cubicBezTo>
                    <a:cubicBezTo>
                      <a:pt x="32" y="53"/>
                      <a:pt x="37" y="49"/>
                      <a:pt x="41" y="44"/>
                    </a:cubicBezTo>
                    <a:cubicBezTo>
                      <a:pt x="44" y="40"/>
                      <a:pt x="47" y="34"/>
                      <a:pt x="47" y="29"/>
                    </a:cubicBezTo>
                    <a:cubicBezTo>
                      <a:pt x="48" y="23"/>
                      <a:pt x="46" y="19"/>
                      <a:pt x="43" y="16"/>
                    </a:cubicBezTo>
                    <a:cubicBezTo>
                      <a:pt x="39" y="13"/>
                      <a:pt x="35" y="12"/>
                      <a:pt x="31" y="12"/>
                    </a:cubicBezTo>
                    <a:cubicBezTo>
                      <a:pt x="31" y="10"/>
                      <a:pt x="32" y="9"/>
                      <a:pt x="32" y="7"/>
                    </a:cubicBezTo>
                    <a:cubicBezTo>
                      <a:pt x="33" y="5"/>
                      <a:pt x="34" y="3"/>
                      <a:pt x="35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1"/>
                      <a:pt x="33" y="3"/>
                      <a:pt x="32" y="6"/>
                    </a:cubicBezTo>
                    <a:cubicBezTo>
                      <a:pt x="31" y="8"/>
                      <a:pt x="31" y="10"/>
                      <a:pt x="30" y="12"/>
                    </a:cubicBezTo>
                    <a:cubicBezTo>
                      <a:pt x="28" y="12"/>
                      <a:pt x="25" y="13"/>
                      <a:pt x="23" y="13"/>
                    </a:cubicBezTo>
                    <a:cubicBezTo>
                      <a:pt x="20" y="14"/>
                      <a:pt x="18" y="15"/>
                      <a:pt x="17" y="17"/>
                    </a:cubicBezTo>
                    <a:cubicBezTo>
                      <a:pt x="14" y="19"/>
                      <a:pt x="12" y="23"/>
                      <a:pt x="11" y="26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95" name="Freeform 1541"/>
              <p:cNvSpPr/>
              <p:nvPr/>
            </p:nvSpPr>
            <p:spPr>
              <a:xfrm>
                <a:off x="8178778" y="5551520"/>
                <a:ext cx="198439" cy="296865"/>
              </a:xfrm>
              <a:custGeom>
                <a:avLst/>
                <a:gdLst>
                  <a:gd name="txL" fmla="*/ 0 w 53"/>
                  <a:gd name="txT" fmla="*/ 0 h 79"/>
                  <a:gd name="txR" fmla="*/ 53 w 53"/>
                  <a:gd name="txB" fmla="*/ 79 h 7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79">
                    <a:moveTo>
                      <a:pt x="2" y="33"/>
                    </a:moveTo>
                    <a:cubicBezTo>
                      <a:pt x="0" y="38"/>
                      <a:pt x="1" y="44"/>
                      <a:pt x="1" y="49"/>
                    </a:cubicBezTo>
                    <a:cubicBezTo>
                      <a:pt x="1" y="54"/>
                      <a:pt x="1" y="59"/>
                      <a:pt x="2" y="63"/>
                    </a:cubicBezTo>
                    <a:cubicBezTo>
                      <a:pt x="2" y="65"/>
                      <a:pt x="2" y="69"/>
                      <a:pt x="1" y="73"/>
                    </a:cubicBezTo>
                    <a:cubicBezTo>
                      <a:pt x="1" y="76"/>
                      <a:pt x="0" y="79"/>
                      <a:pt x="0" y="79"/>
                    </a:cubicBezTo>
                    <a:cubicBezTo>
                      <a:pt x="4" y="76"/>
                      <a:pt x="8" y="75"/>
                      <a:pt x="13" y="74"/>
                    </a:cubicBezTo>
                    <a:cubicBezTo>
                      <a:pt x="17" y="72"/>
                      <a:pt x="22" y="71"/>
                      <a:pt x="26" y="69"/>
                    </a:cubicBezTo>
                    <a:cubicBezTo>
                      <a:pt x="32" y="67"/>
                      <a:pt x="38" y="62"/>
                      <a:pt x="42" y="57"/>
                    </a:cubicBezTo>
                    <a:cubicBezTo>
                      <a:pt x="47" y="52"/>
                      <a:pt x="50" y="46"/>
                      <a:pt x="51" y="40"/>
                    </a:cubicBezTo>
                    <a:cubicBezTo>
                      <a:pt x="53" y="34"/>
                      <a:pt x="51" y="28"/>
                      <a:pt x="47" y="23"/>
                    </a:cubicBezTo>
                    <a:cubicBezTo>
                      <a:pt x="44" y="19"/>
                      <a:pt x="39" y="16"/>
                      <a:pt x="34" y="15"/>
                    </a:cubicBezTo>
                    <a:cubicBezTo>
                      <a:pt x="35" y="12"/>
                      <a:pt x="36" y="10"/>
                      <a:pt x="38" y="8"/>
                    </a:cubicBezTo>
                    <a:cubicBezTo>
                      <a:pt x="40" y="5"/>
                      <a:pt x="43" y="3"/>
                      <a:pt x="46" y="1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2" y="1"/>
                      <a:pt x="35" y="9"/>
                      <a:pt x="33" y="14"/>
                    </a:cubicBezTo>
                    <a:cubicBezTo>
                      <a:pt x="26" y="13"/>
                      <a:pt x="18" y="14"/>
                      <a:pt x="13" y="19"/>
                    </a:cubicBezTo>
                    <a:cubicBezTo>
                      <a:pt x="9" y="23"/>
                      <a:pt x="5" y="29"/>
                      <a:pt x="2" y="33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96" name="Freeform 1542"/>
              <p:cNvSpPr/>
              <p:nvPr/>
            </p:nvSpPr>
            <p:spPr>
              <a:xfrm>
                <a:off x="7956527" y="5667409"/>
                <a:ext cx="101601" cy="173039"/>
              </a:xfrm>
              <a:custGeom>
                <a:avLst/>
                <a:gdLst>
                  <a:gd name="txL" fmla="*/ 0 w 27"/>
                  <a:gd name="txT" fmla="*/ 0 h 46"/>
                  <a:gd name="txR" fmla="*/ 27 w 27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46">
                    <a:moveTo>
                      <a:pt x="1" y="31"/>
                    </a:moveTo>
                    <a:cubicBezTo>
                      <a:pt x="2" y="35"/>
                      <a:pt x="5" y="38"/>
                      <a:pt x="7" y="40"/>
                    </a:cubicBezTo>
                    <a:cubicBezTo>
                      <a:pt x="10" y="42"/>
                      <a:pt x="12" y="43"/>
                      <a:pt x="15" y="44"/>
                    </a:cubicBezTo>
                    <a:cubicBezTo>
                      <a:pt x="16" y="44"/>
                      <a:pt x="18" y="45"/>
                      <a:pt x="19" y="45"/>
                    </a:cubicBezTo>
                    <a:cubicBezTo>
                      <a:pt x="21" y="46"/>
                      <a:pt x="23" y="46"/>
                      <a:pt x="23" y="46"/>
                    </a:cubicBezTo>
                    <a:cubicBezTo>
                      <a:pt x="22" y="44"/>
                      <a:pt x="22" y="42"/>
                      <a:pt x="22" y="41"/>
                    </a:cubicBezTo>
                    <a:cubicBezTo>
                      <a:pt x="23" y="39"/>
                      <a:pt x="24" y="37"/>
                      <a:pt x="25" y="36"/>
                    </a:cubicBezTo>
                    <a:cubicBezTo>
                      <a:pt x="25" y="33"/>
                      <a:pt x="26" y="31"/>
                      <a:pt x="27" y="28"/>
                    </a:cubicBezTo>
                    <a:cubicBezTo>
                      <a:pt x="27" y="25"/>
                      <a:pt x="27" y="22"/>
                      <a:pt x="26" y="19"/>
                    </a:cubicBezTo>
                    <a:cubicBezTo>
                      <a:pt x="25" y="15"/>
                      <a:pt x="23" y="13"/>
                      <a:pt x="20" y="12"/>
                    </a:cubicBezTo>
                    <a:cubicBezTo>
                      <a:pt x="17" y="10"/>
                      <a:pt x="14" y="10"/>
                      <a:pt x="11" y="11"/>
                    </a:cubicBezTo>
                    <a:cubicBezTo>
                      <a:pt x="11" y="9"/>
                      <a:pt x="11" y="8"/>
                      <a:pt x="11" y="6"/>
                    </a:cubicBezTo>
                    <a:cubicBezTo>
                      <a:pt x="12" y="4"/>
                      <a:pt x="12" y="3"/>
                      <a:pt x="13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1"/>
                      <a:pt x="12" y="3"/>
                      <a:pt x="11" y="5"/>
                    </a:cubicBezTo>
                    <a:cubicBezTo>
                      <a:pt x="11" y="7"/>
                      <a:pt x="10" y="9"/>
                      <a:pt x="11" y="11"/>
                    </a:cubicBezTo>
                    <a:cubicBezTo>
                      <a:pt x="7" y="12"/>
                      <a:pt x="3" y="14"/>
                      <a:pt x="2" y="18"/>
                    </a:cubicBezTo>
                    <a:cubicBezTo>
                      <a:pt x="1" y="22"/>
                      <a:pt x="0" y="27"/>
                      <a:pt x="1" y="3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97" name="Freeform 1543"/>
              <p:cNvSpPr/>
              <p:nvPr/>
            </p:nvSpPr>
            <p:spPr>
              <a:xfrm>
                <a:off x="8824895" y="4044972"/>
                <a:ext cx="198439" cy="112713"/>
              </a:xfrm>
              <a:custGeom>
                <a:avLst/>
                <a:gdLst>
                  <a:gd name="txL" fmla="*/ 0 w 53"/>
                  <a:gd name="txT" fmla="*/ 0 h 30"/>
                  <a:gd name="txR" fmla="*/ 53 w 53"/>
                  <a:gd name="txB" fmla="*/ 30 h 3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53" h="30">
                    <a:moveTo>
                      <a:pt x="25" y="0"/>
                    </a:moveTo>
                    <a:cubicBezTo>
                      <a:pt x="22" y="1"/>
                      <a:pt x="19" y="2"/>
                      <a:pt x="16" y="4"/>
                    </a:cubicBezTo>
                    <a:cubicBezTo>
                      <a:pt x="14" y="5"/>
                      <a:pt x="12" y="7"/>
                      <a:pt x="9" y="8"/>
                    </a:cubicBezTo>
                    <a:cubicBezTo>
                      <a:pt x="8" y="9"/>
                      <a:pt x="6" y="10"/>
                      <a:pt x="4" y="10"/>
                    </a:cubicBezTo>
                    <a:cubicBezTo>
                      <a:pt x="2" y="10"/>
                      <a:pt x="0" y="10"/>
                      <a:pt x="0" y="10"/>
                    </a:cubicBezTo>
                    <a:cubicBezTo>
                      <a:pt x="2" y="13"/>
                      <a:pt x="5" y="15"/>
                      <a:pt x="7" y="17"/>
                    </a:cubicBezTo>
                    <a:cubicBezTo>
                      <a:pt x="9" y="19"/>
                      <a:pt x="11" y="21"/>
                      <a:pt x="13" y="23"/>
                    </a:cubicBezTo>
                    <a:cubicBezTo>
                      <a:pt x="19" y="27"/>
                      <a:pt x="28" y="30"/>
                      <a:pt x="36" y="27"/>
                    </a:cubicBezTo>
                    <a:cubicBezTo>
                      <a:pt x="40" y="26"/>
                      <a:pt x="43" y="23"/>
                      <a:pt x="44" y="20"/>
                    </a:cubicBezTo>
                    <a:cubicBezTo>
                      <a:pt x="45" y="17"/>
                      <a:pt x="44" y="14"/>
                      <a:pt x="43" y="11"/>
                    </a:cubicBezTo>
                    <a:cubicBezTo>
                      <a:pt x="45" y="10"/>
                      <a:pt x="46" y="10"/>
                      <a:pt x="47" y="10"/>
                    </a:cubicBezTo>
                    <a:cubicBezTo>
                      <a:pt x="49" y="10"/>
                      <a:pt x="51" y="10"/>
                      <a:pt x="53" y="10"/>
                    </a:cubicBezTo>
                    <a:cubicBezTo>
                      <a:pt x="53" y="9"/>
                      <a:pt x="53" y="9"/>
                      <a:pt x="53" y="9"/>
                    </a:cubicBezTo>
                    <a:cubicBezTo>
                      <a:pt x="52" y="9"/>
                      <a:pt x="50" y="9"/>
                      <a:pt x="48" y="10"/>
                    </a:cubicBezTo>
                    <a:cubicBezTo>
                      <a:pt x="47" y="10"/>
                      <a:pt x="45" y="10"/>
                      <a:pt x="43" y="10"/>
                    </a:cubicBezTo>
                    <a:cubicBezTo>
                      <a:pt x="41" y="6"/>
                      <a:pt x="39" y="3"/>
                      <a:pt x="35" y="1"/>
                    </a:cubicBezTo>
                    <a:cubicBezTo>
                      <a:pt x="32" y="0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98" name="Freeform 1544"/>
              <p:cNvSpPr/>
              <p:nvPr/>
            </p:nvSpPr>
            <p:spPr>
              <a:xfrm>
                <a:off x="9042384" y="3863996"/>
                <a:ext cx="123826" cy="142876"/>
              </a:xfrm>
              <a:custGeom>
                <a:avLst/>
                <a:gdLst>
                  <a:gd name="txL" fmla="*/ 0 w 33"/>
                  <a:gd name="txT" fmla="*/ 0 h 38"/>
                  <a:gd name="txR" fmla="*/ 33 w 33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38">
                    <a:moveTo>
                      <a:pt x="25" y="4"/>
                    </a:moveTo>
                    <a:cubicBezTo>
                      <a:pt x="22" y="2"/>
                      <a:pt x="19" y="2"/>
                      <a:pt x="16" y="1"/>
                    </a:cubicBezTo>
                    <a:cubicBezTo>
                      <a:pt x="13" y="1"/>
                      <a:pt x="11" y="1"/>
                      <a:pt x="8" y="1"/>
                    </a:cubicBezTo>
                    <a:cubicBezTo>
                      <a:pt x="7" y="1"/>
                      <a:pt x="5" y="1"/>
                      <a:pt x="4" y="1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2" y="2"/>
                      <a:pt x="2" y="4"/>
                      <a:pt x="3" y="7"/>
                    </a:cubicBezTo>
                    <a:cubicBezTo>
                      <a:pt x="3" y="9"/>
                      <a:pt x="4" y="11"/>
                      <a:pt x="4" y="13"/>
                    </a:cubicBezTo>
                    <a:cubicBezTo>
                      <a:pt x="5" y="16"/>
                      <a:pt x="6" y="19"/>
                      <a:pt x="7" y="21"/>
                    </a:cubicBezTo>
                    <a:cubicBezTo>
                      <a:pt x="8" y="23"/>
                      <a:pt x="10" y="25"/>
                      <a:pt x="11" y="26"/>
                    </a:cubicBezTo>
                    <a:cubicBezTo>
                      <a:pt x="12" y="26"/>
                      <a:pt x="13" y="27"/>
                      <a:pt x="14" y="27"/>
                    </a:cubicBezTo>
                    <a:cubicBezTo>
                      <a:pt x="15" y="27"/>
                      <a:pt x="17" y="27"/>
                      <a:pt x="18" y="28"/>
                    </a:cubicBezTo>
                    <a:cubicBezTo>
                      <a:pt x="21" y="28"/>
                      <a:pt x="24" y="29"/>
                      <a:pt x="26" y="29"/>
                    </a:cubicBezTo>
                    <a:cubicBezTo>
                      <a:pt x="26" y="30"/>
                      <a:pt x="26" y="32"/>
                      <a:pt x="25" y="34"/>
                    </a:cubicBezTo>
                    <a:cubicBezTo>
                      <a:pt x="24" y="36"/>
                      <a:pt x="22" y="37"/>
                      <a:pt x="20" y="38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21" y="38"/>
                      <a:pt x="23" y="37"/>
                      <a:pt x="25" y="35"/>
                    </a:cubicBezTo>
                    <a:cubicBezTo>
                      <a:pt x="26" y="33"/>
                      <a:pt x="27" y="30"/>
                      <a:pt x="27" y="28"/>
                    </a:cubicBezTo>
                    <a:cubicBezTo>
                      <a:pt x="29" y="28"/>
                      <a:pt x="30" y="26"/>
                      <a:pt x="31" y="24"/>
                    </a:cubicBezTo>
                    <a:cubicBezTo>
                      <a:pt x="32" y="22"/>
                      <a:pt x="33" y="19"/>
                      <a:pt x="32" y="16"/>
                    </a:cubicBezTo>
                    <a:cubicBezTo>
                      <a:pt x="31" y="14"/>
                      <a:pt x="30" y="11"/>
                      <a:pt x="29" y="9"/>
                    </a:cubicBezTo>
                    <a:cubicBezTo>
                      <a:pt x="28" y="7"/>
                      <a:pt x="26" y="6"/>
                      <a:pt x="25" y="4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99" name="Freeform 1545"/>
              <p:cNvSpPr/>
              <p:nvPr/>
            </p:nvSpPr>
            <p:spPr>
              <a:xfrm>
                <a:off x="8742344" y="4295799"/>
                <a:ext cx="157163" cy="230189"/>
              </a:xfrm>
              <a:custGeom>
                <a:avLst/>
                <a:gdLst>
                  <a:gd name="txL" fmla="*/ 0 w 42"/>
                  <a:gd name="txT" fmla="*/ 0 h 61"/>
                  <a:gd name="txR" fmla="*/ 42 w 42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61">
                    <a:moveTo>
                      <a:pt x="1" y="29"/>
                    </a:moveTo>
                    <a:cubicBezTo>
                      <a:pt x="0" y="36"/>
                      <a:pt x="2" y="41"/>
                      <a:pt x="4" y="46"/>
                    </a:cubicBezTo>
                    <a:cubicBezTo>
                      <a:pt x="6" y="50"/>
                      <a:pt x="8" y="53"/>
                      <a:pt x="11" y="55"/>
                    </a:cubicBezTo>
                    <a:cubicBezTo>
                      <a:pt x="13" y="56"/>
                      <a:pt x="15" y="58"/>
                      <a:pt x="17" y="59"/>
                    </a:cubicBezTo>
                    <a:cubicBezTo>
                      <a:pt x="19" y="61"/>
                      <a:pt x="21" y="61"/>
                      <a:pt x="21" y="61"/>
                    </a:cubicBezTo>
                    <a:cubicBezTo>
                      <a:pt x="20" y="59"/>
                      <a:pt x="22" y="57"/>
                      <a:pt x="23" y="55"/>
                    </a:cubicBezTo>
                    <a:cubicBezTo>
                      <a:pt x="25" y="53"/>
                      <a:pt x="27" y="51"/>
                      <a:pt x="29" y="49"/>
                    </a:cubicBezTo>
                    <a:cubicBezTo>
                      <a:pt x="34" y="45"/>
                      <a:pt x="39" y="38"/>
                      <a:pt x="41" y="31"/>
                    </a:cubicBezTo>
                    <a:cubicBezTo>
                      <a:pt x="41" y="26"/>
                      <a:pt x="40" y="22"/>
                      <a:pt x="38" y="18"/>
                    </a:cubicBezTo>
                    <a:cubicBezTo>
                      <a:pt x="36" y="15"/>
                      <a:pt x="33" y="11"/>
                      <a:pt x="29" y="9"/>
                    </a:cubicBezTo>
                    <a:cubicBezTo>
                      <a:pt x="30" y="8"/>
                      <a:pt x="32" y="6"/>
                      <a:pt x="34" y="5"/>
                    </a:cubicBezTo>
                    <a:cubicBezTo>
                      <a:pt x="36" y="3"/>
                      <a:pt x="39" y="2"/>
                      <a:pt x="42" y="1"/>
                    </a:cubicBezTo>
                    <a:cubicBezTo>
                      <a:pt x="42" y="1"/>
                      <a:pt x="42" y="1"/>
                      <a:pt x="42" y="0"/>
                    </a:cubicBezTo>
                    <a:cubicBezTo>
                      <a:pt x="41" y="0"/>
                      <a:pt x="38" y="2"/>
                      <a:pt x="35" y="3"/>
                    </a:cubicBezTo>
                    <a:cubicBezTo>
                      <a:pt x="32" y="5"/>
                      <a:pt x="30" y="7"/>
                      <a:pt x="28" y="9"/>
                    </a:cubicBezTo>
                    <a:cubicBezTo>
                      <a:pt x="23" y="7"/>
                      <a:pt x="16" y="7"/>
                      <a:pt x="11" y="13"/>
                    </a:cubicBezTo>
                    <a:cubicBezTo>
                      <a:pt x="7" y="16"/>
                      <a:pt x="3" y="24"/>
                      <a:pt x="1" y="29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00" name="Freeform 1546"/>
              <p:cNvSpPr/>
              <p:nvPr/>
            </p:nvSpPr>
            <p:spPr>
              <a:xfrm>
                <a:off x="8756632" y="4473600"/>
                <a:ext cx="49213" cy="77788"/>
              </a:xfrm>
              <a:custGeom>
                <a:avLst/>
                <a:gdLst>
                  <a:gd name="txL" fmla="*/ 0 w 13"/>
                  <a:gd name="txT" fmla="*/ 0 h 21"/>
                  <a:gd name="txR" fmla="*/ 13 w 13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21">
                    <a:moveTo>
                      <a:pt x="1" y="10"/>
                    </a:moveTo>
                    <a:cubicBezTo>
                      <a:pt x="0" y="12"/>
                      <a:pt x="1" y="13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9"/>
                      <a:pt x="5" y="21"/>
                      <a:pt x="5" y="21"/>
                    </a:cubicBezTo>
                    <a:cubicBezTo>
                      <a:pt x="5" y="19"/>
                      <a:pt x="7" y="18"/>
                      <a:pt x="9" y="17"/>
                    </a:cubicBezTo>
                    <a:cubicBezTo>
                      <a:pt x="11" y="15"/>
                      <a:pt x="13" y="13"/>
                      <a:pt x="13" y="9"/>
                    </a:cubicBezTo>
                    <a:cubicBezTo>
                      <a:pt x="13" y="8"/>
                      <a:pt x="13" y="6"/>
                      <a:pt x="12" y="5"/>
                    </a:cubicBezTo>
                    <a:cubicBezTo>
                      <a:pt x="11" y="4"/>
                      <a:pt x="9" y="4"/>
                      <a:pt x="8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1"/>
                      <a:pt x="8" y="2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6" y="4"/>
                      <a:pt x="4" y="4"/>
                      <a:pt x="3" y="6"/>
                    </a:cubicBezTo>
                    <a:cubicBezTo>
                      <a:pt x="2" y="7"/>
                      <a:pt x="1" y="9"/>
                      <a:pt x="1" y="1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01" name="Freeform 1547"/>
              <p:cNvSpPr/>
              <p:nvPr/>
            </p:nvSpPr>
            <p:spPr>
              <a:xfrm>
                <a:off x="8602643" y="4402162"/>
                <a:ext cx="406402" cy="239714"/>
              </a:xfrm>
              <a:custGeom>
                <a:avLst/>
                <a:gdLst>
                  <a:gd name="txL" fmla="*/ 0 w 108"/>
                  <a:gd name="txT" fmla="*/ 0 h 64"/>
                  <a:gd name="txR" fmla="*/ 108 w 108"/>
                  <a:gd name="txB" fmla="*/ 64 h 6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8" h="64">
                    <a:moveTo>
                      <a:pt x="56" y="1"/>
                    </a:moveTo>
                    <a:cubicBezTo>
                      <a:pt x="52" y="0"/>
                      <a:pt x="48" y="0"/>
                      <a:pt x="44" y="1"/>
                    </a:cubicBezTo>
                    <a:cubicBezTo>
                      <a:pt x="41" y="2"/>
                      <a:pt x="37" y="3"/>
                      <a:pt x="33" y="4"/>
                    </a:cubicBezTo>
                    <a:cubicBezTo>
                      <a:pt x="27" y="5"/>
                      <a:pt x="21" y="9"/>
                      <a:pt x="16" y="12"/>
                    </a:cubicBezTo>
                    <a:cubicBezTo>
                      <a:pt x="15" y="14"/>
                      <a:pt x="10" y="16"/>
                      <a:pt x="7" y="18"/>
                    </a:cubicBezTo>
                    <a:cubicBezTo>
                      <a:pt x="3" y="20"/>
                      <a:pt x="0" y="22"/>
                      <a:pt x="0" y="22"/>
                    </a:cubicBezTo>
                    <a:cubicBezTo>
                      <a:pt x="5" y="23"/>
                      <a:pt x="8" y="27"/>
                      <a:pt x="11" y="31"/>
                    </a:cubicBezTo>
                    <a:cubicBezTo>
                      <a:pt x="14" y="35"/>
                      <a:pt x="17" y="39"/>
                      <a:pt x="20" y="43"/>
                    </a:cubicBezTo>
                    <a:cubicBezTo>
                      <a:pt x="24" y="48"/>
                      <a:pt x="31" y="54"/>
                      <a:pt x="40" y="58"/>
                    </a:cubicBezTo>
                    <a:cubicBezTo>
                      <a:pt x="42" y="59"/>
                      <a:pt x="44" y="60"/>
                      <a:pt x="47" y="61"/>
                    </a:cubicBezTo>
                    <a:cubicBezTo>
                      <a:pt x="48" y="61"/>
                      <a:pt x="49" y="61"/>
                      <a:pt x="50" y="62"/>
                    </a:cubicBezTo>
                    <a:cubicBezTo>
                      <a:pt x="52" y="62"/>
                      <a:pt x="52" y="62"/>
                      <a:pt x="52" y="62"/>
                    </a:cubicBezTo>
                    <a:cubicBezTo>
                      <a:pt x="53" y="62"/>
                      <a:pt x="54" y="62"/>
                      <a:pt x="55" y="63"/>
                    </a:cubicBezTo>
                    <a:cubicBezTo>
                      <a:pt x="61" y="64"/>
                      <a:pt x="67" y="63"/>
                      <a:pt x="73" y="62"/>
                    </a:cubicBezTo>
                    <a:cubicBezTo>
                      <a:pt x="78" y="60"/>
                      <a:pt x="82" y="57"/>
                      <a:pt x="85" y="54"/>
                    </a:cubicBezTo>
                    <a:cubicBezTo>
                      <a:pt x="88" y="51"/>
                      <a:pt x="89" y="48"/>
                      <a:pt x="90" y="44"/>
                    </a:cubicBezTo>
                    <a:cubicBezTo>
                      <a:pt x="91" y="37"/>
                      <a:pt x="89" y="30"/>
                      <a:pt x="85" y="24"/>
                    </a:cubicBezTo>
                    <a:cubicBezTo>
                      <a:pt x="88" y="22"/>
                      <a:pt x="91" y="21"/>
                      <a:pt x="94" y="21"/>
                    </a:cubicBezTo>
                    <a:cubicBezTo>
                      <a:pt x="99" y="20"/>
                      <a:pt x="103" y="20"/>
                      <a:pt x="108" y="20"/>
                    </a:cubicBezTo>
                    <a:cubicBezTo>
                      <a:pt x="108" y="19"/>
                      <a:pt x="108" y="19"/>
                      <a:pt x="108" y="19"/>
                    </a:cubicBezTo>
                    <a:cubicBezTo>
                      <a:pt x="106" y="18"/>
                      <a:pt x="101" y="19"/>
                      <a:pt x="97" y="20"/>
                    </a:cubicBezTo>
                    <a:cubicBezTo>
                      <a:pt x="92" y="20"/>
                      <a:pt x="88" y="21"/>
                      <a:pt x="85" y="23"/>
                    </a:cubicBezTo>
                    <a:cubicBezTo>
                      <a:pt x="83" y="19"/>
                      <a:pt x="80" y="15"/>
                      <a:pt x="77" y="12"/>
                    </a:cubicBezTo>
                    <a:cubicBezTo>
                      <a:pt x="74" y="10"/>
                      <a:pt x="72" y="7"/>
                      <a:pt x="70" y="6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8" y="5"/>
                      <a:pt x="68" y="4"/>
                      <a:pt x="68" y="4"/>
                    </a:cubicBezTo>
                    <a:cubicBezTo>
                      <a:pt x="68" y="4"/>
                      <a:pt x="68" y="4"/>
                      <a:pt x="67" y="4"/>
                    </a:cubicBezTo>
                    <a:cubicBezTo>
                      <a:pt x="67" y="4"/>
                      <a:pt x="66" y="4"/>
                      <a:pt x="65" y="3"/>
                    </a:cubicBezTo>
                    <a:cubicBezTo>
                      <a:pt x="62" y="2"/>
                      <a:pt x="59" y="2"/>
                      <a:pt x="56" y="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02" name="Freeform 1548"/>
              <p:cNvSpPr/>
              <p:nvPr/>
            </p:nvSpPr>
            <p:spPr>
              <a:xfrm>
                <a:off x="8358167" y="4660927"/>
                <a:ext cx="327027" cy="198439"/>
              </a:xfrm>
              <a:custGeom>
                <a:avLst/>
                <a:gdLst>
                  <a:gd name="txL" fmla="*/ 0 w 87"/>
                  <a:gd name="txT" fmla="*/ 0 h 53"/>
                  <a:gd name="txR" fmla="*/ 87 w 87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7" h="53">
                    <a:moveTo>
                      <a:pt x="25" y="3"/>
                    </a:moveTo>
                    <a:cubicBezTo>
                      <a:pt x="17" y="6"/>
                      <a:pt x="12" y="11"/>
                      <a:pt x="8" y="17"/>
                    </a:cubicBezTo>
                    <a:cubicBezTo>
                      <a:pt x="4" y="22"/>
                      <a:pt x="3" y="28"/>
                      <a:pt x="2" y="33"/>
                    </a:cubicBezTo>
                    <a:cubicBezTo>
                      <a:pt x="2" y="35"/>
                      <a:pt x="1" y="39"/>
                      <a:pt x="1" y="43"/>
                    </a:cubicBezTo>
                    <a:cubicBezTo>
                      <a:pt x="0" y="46"/>
                      <a:pt x="0" y="49"/>
                      <a:pt x="0" y="49"/>
                    </a:cubicBezTo>
                    <a:cubicBezTo>
                      <a:pt x="3" y="47"/>
                      <a:pt x="7" y="47"/>
                      <a:pt x="11" y="47"/>
                    </a:cubicBezTo>
                    <a:cubicBezTo>
                      <a:pt x="14" y="48"/>
                      <a:pt x="18" y="50"/>
                      <a:pt x="21" y="50"/>
                    </a:cubicBezTo>
                    <a:cubicBezTo>
                      <a:pt x="26" y="52"/>
                      <a:pt x="31" y="53"/>
                      <a:pt x="37" y="53"/>
                    </a:cubicBezTo>
                    <a:cubicBezTo>
                      <a:pt x="43" y="53"/>
                      <a:pt x="49" y="52"/>
                      <a:pt x="55" y="50"/>
                    </a:cubicBezTo>
                    <a:cubicBezTo>
                      <a:pt x="62" y="47"/>
                      <a:pt x="66" y="42"/>
                      <a:pt x="68" y="36"/>
                    </a:cubicBezTo>
                    <a:cubicBezTo>
                      <a:pt x="70" y="30"/>
                      <a:pt x="70" y="23"/>
                      <a:pt x="67" y="18"/>
                    </a:cubicBezTo>
                    <a:cubicBezTo>
                      <a:pt x="70" y="17"/>
                      <a:pt x="73" y="17"/>
                      <a:pt x="76" y="17"/>
                    </a:cubicBezTo>
                    <a:cubicBezTo>
                      <a:pt x="80" y="17"/>
                      <a:pt x="83" y="18"/>
                      <a:pt x="87" y="18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5" y="16"/>
                      <a:pt x="82" y="16"/>
                      <a:pt x="78" y="16"/>
                    </a:cubicBezTo>
                    <a:cubicBezTo>
                      <a:pt x="74" y="16"/>
                      <a:pt x="70" y="16"/>
                      <a:pt x="67" y="17"/>
                    </a:cubicBezTo>
                    <a:cubicBezTo>
                      <a:pt x="66" y="13"/>
                      <a:pt x="64" y="10"/>
                      <a:pt x="61" y="7"/>
                    </a:cubicBezTo>
                    <a:cubicBezTo>
                      <a:pt x="58" y="4"/>
                      <a:pt x="55" y="2"/>
                      <a:pt x="50" y="1"/>
                    </a:cubicBezTo>
                    <a:cubicBezTo>
                      <a:pt x="47" y="0"/>
                      <a:pt x="43" y="0"/>
                      <a:pt x="38" y="0"/>
                    </a:cubicBezTo>
                    <a:cubicBezTo>
                      <a:pt x="34" y="1"/>
                      <a:pt x="29" y="2"/>
                      <a:pt x="25" y="3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03" name="Freeform 1549"/>
              <p:cNvSpPr/>
              <p:nvPr/>
            </p:nvSpPr>
            <p:spPr>
              <a:xfrm>
                <a:off x="8151791" y="4889528"/>
                <a:ext cx="338140" cy="249239"/>
              </a:xfrm>
              <a:custGeom>
                <a:avLst/>
                <a:gdLst>
                  <a:gd name="txL" fmla="*/ 0 w 90"/>
                  <a:gd name="txT" fmla="*/ 0 h 66"/>
                  <a:gd name="txR" fmla="*/ 90 w 90"/>
                  <a:gd name="txB" fmla="*/ 66 h 6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0" h="66">
                    <a:moveTo>
                      <a:pt x="17" y="11"/>
                    </a:moveTo>
                    <a:cubicBezTo>
                      <a:pt x="9" y="17"/>
                      <a:pt x="5" y="24"/>
                      <a:pt x="2" y="32"/>
                    </a:cubicBezTo>
                    <a:cubicBezTo>
                      <a:pt x="0" y="39"/>
                      <a:pt x="0" y="46"/>
                      <a:pt x="3" y="51"/>
                    </a:cubicBezTo>
                    <a:cubicBezTo>
                      <a:pt x="3" y="52"/>
                      <a:pt x="3" y="54"/>
                      <a:pt x="4" y="56"/>
                    </a:cubicBezTo>
                    <a:cubicBezTo>
                      <a:pt x="5" y="58"/>
                      <a:pt x="6" y="60"/>
                      <a:pt x="7" y="61"/>
                    </a:cubicBezTo>
                    <a:cubicBezTo>
                      <a:pt x="9" y="64"/>
                      <a:pt x="12" y="66"/>
                      <a:pt x="12" y="66"/>
                    </a:cubicBezTo>
                    <a:cubicBezTo>
                      <a:pt x="11" y="65"/>
                      <a:pt x="12" y="64"/>
                      <a:pt x="13" y="63"/>
                    </a:cubicBezTo>
                    <a:cubicBezTo>
                      <a:pt x="15" y="62"/>
                      <a:pt x="16" y="62"/>
                      <a:pt x="17" y="62"/>
                    </a:cubicBezTo>
                    <a:cubicBezTo>
                      <a:pt x="21" y="62"/>
                      <a:pt x="24" y="63"/>
                      <a:pt x="28" y="63"/>
                    </a:cubicBezTo>
                    <a:cubicBezTo>
                      <a:pt x="33" y="63"/>
                      <a:pt x="39" y="62"/>
                      <a:pt x="46" y="60"/>
                    </a:cubicBezTo>
                    <a:cubicBezTo>
                      <a:pt x="49" y="59"/>
                      <a:pt x="53" y="57"/>
                      <a:pt x="57" y="55"/>
                    </a:cubicBezTo>
                    <a:cubicBezTo>
                      <a:pt x="61" y="53"/>
                      <a:pt x="63" y="50"/>
                      <a:pt x="66" y="48"/>
                    </a:cubicBezTo>
                    <a:cubicBezTo>
                      <a:pt x="70" y="42"/>
                      <a:pt x="72" y="35"/>
                      <a:pt x="71" y="29"/>
                    </a:cubicBezTo>
                    <a:cubicBezTo>
                      <a:pt x="71" y="22"/>
                      <a:pt x="69" y="15"/>
                      <a:pt x="65" y="10"/>
                    </a:cubicBezTo>
                    <a:cubicBezTo>
                      <a:pt x="68" y="8"/>
                      <a:pt x="71" y="7"/>
                      <a:pt x="75" y="7"/>
                    </a:cubicBezTo>
                    <a:cubicBezTo>
                      <a:pt x="80" y="6"/>
                      <a:pt x="85" y="7"/>
                      <a:pt x="89" y="9"/>
                    </a:cubicBezTo>
                    <a:cubicBezTo>
                      <a:pt x="89" y="9"/>
                      <a:pt x="90" y="8"/>
                      <a:pt x="90" y="8"/>
                    </a:cubicBezTo>
                    <a:cubicBezTo>
                      <a:pt x="89" y="7"/>
                      <a:pt x="87" y="6"/>
                      <a:pt x="85" y="6"/>
                    </a:cubicBezTo>
                    <a:cubicBezTo>
                      <a:pt x="83" y="6"/>
                      <a:pt x="81" y="5"/>
                      <a:pt x="78" y="6"/>
                    </a:cubicBezTo>
                    <a:cubicBezTo>
                      <a:pt x="73" y="6"/>
                      <a:pt x="67" y="7"/>
                      <a:pt x="64" y="9"/>
                    </a:cubicBezTo>
                    <a:cubicBezTo>
                      <a:pt x="61" y="6"/>
                      <a:pt x="57" y="3"/>
                      <a:pt x="53" y="2"/>
                    </a:cubicBezTo>
                    <a:cubicBezTo>
                      <a:pt x="48" y="0"/>
                      <a:pt x="43" y="0"/>
                      <a:pt x="38" y="1"/>
                    </a:cubicBezTo>
                    <a:cubicBezTo>
                      <a:pt x="37" y="2"/>
                      <a:pt x="35" y="2"/>
                      <a:pt x="33" y="3"/>
                    </a:cubicBezTo>
                    <a:cubicBezTo>
                      <a:pt x="32" y="3"/>
                      <a:pt x="32" y="3"/>
                      <a:pt x="31" y="3"/>
                    </a:cubicBezTo>
                    <a:cubicBezTo>
                      <a:pt x="30" y="4"/>
                      <a:pt x="29" y="4"/>
                      <a:pt x="28" y="4"/>
                    </a:cubicBezTo>
                    <a:cubicBezTo>
                      <a:pt x="24" y="6"/>
                      <a:pt x="20" y="8"/>
                      <a:pt x="17" y="1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04" name="Freeform 1550"/>
              <p:cNvSpPr/>
              <p:nvPr/>
            </p:nvSpPr>
            <p:spPr>
              <a:xfrm>
                <a:off x="8181953" y="5043517"/>
                <a:ext cx="274639" cy="279402"/>
              </a:xfrm>
              <a:custGeom>
                <a:avLst/>
                <a:gdLst>
                  <a:gd name="txL" fmla="*/ 0 w 73"/>
                  <a:gd name="txT" fmla="*/ 0 h 74"/>
                  <a:gd name="txR" fmla="*/ 73 w 73"/>
                  <a:gd name="txB" fmla="*/ 74 h 74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74">
                    <a:moveTo>
                      <a:pt x="5" y="21"/>
                    </a:moveTo>
                    <a:cubicBezTo>
                      <a:pt x="0" y="28"/>
                      <a:pt x="0" y="35"/>
                      <a:pt x="0" y="42"/>
                    </a:cubicBezTo>
                    <a:cubicBezTo>
                      <a:pt x="0" y="47"/>
                      <a:pt x="2" y="52"/>
                      <a:pt x="4" y="57"/>
                    </a:cubicBezTo>
                    <a:cubicBezTo>
                      <a:pt x="5" y="59"/>
                      <a:pt x="6" y="63"/>
                      <a:pt x="6" y="67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10" y="70"/>
                      <a:pt x="14" y="67"/>
                      <a:pt x="18" y="66"/>
                    </a:cubicBezTo>
                    <a:cubicBezTo>
                      <a:pt x="22" y="64"/>
                      <a:pt x="27" y="63"/>
                      <a:pt x="30" y="61"/>
                    </a:cubicBezTo>
                    <a:cubicBezTo>
                      <a:pt x="35" y="59"/>
                      <a:pt x="40" y="56"/>
                      <a:pt x="45" y="52"/>
                    </a:cubicBezTo>
                    <a:cubicBezTo>
                      <a:pt x="49" y="49"/>
                      <a:pt x="53" y="45"/>
                      <a:pt x="55" y="41"/>
                    </a:cubicBezTo>
                    <a:cubicBezTo>
                      <a:pt x="58" y="36"/>
                      <a:pt x="58" y="30"/>
                      <a:pt x="57" y="24"/>
                    </a:cubicBezTo>
                    <a:cubicBezTo>
                      <a:pt x="56" y="18"/>
                      <a:pt x="54" y="12"/>
                      <a:pt x="50" y="8"/>
                    </a:cubicBezTo>
                    <a:cubicBezTo>
                      <a:pt x="53" y="6"/>
                      <a:pt x="57" y="5"/>
                      <a:pt x="60" y="4"/>
                    </a:cubicBezTo>
                    <a:cubicBezTo>
                      <a:pt x="64" y="4"/>
                      <a:pt x="69" y="4"/>
                      <a:pt x="72" y="6"/>
                    </a:cubicBezTo>
                    <a:cubicBezTo>
                      <a:pt x="73" y="6"/>
                      <a:pt x="73" y="5"/>
                      <a:pt x="73" y="5"/>
                    </a:cubicBezTo>
                    <a:cubicBezTo>
                      <a:pt x="71" y="4"/>
                      <a:pt x="67" y="3"/>
                      <a:pt x="62" y="3"/>
                    </a:cubicBezTo>
                    <a:cubicBezTo>
                      <a:pt x="58" y="4"/>
                      <a:pt x="53" y="5"/>
                      <a:pt x="50" y="7"/>
                    </a:cubicBezTo>
                    <a:cubicBezTo>
                      <a:pt x="47" y="4"/>
                      <a:pt x="43" y="2"/>
                      <a:pt x="39" y="1"/>
                    </a:cubicBezTo>
                    <a:cubicBezTo>
                      <a:pt x="34" y="0"/>
                      <a:pt x="29" y="1"/>
                      <a:pt x="24" y="3"/>
                    </a:cubicBezTo>
                    <a:cubicBezTo>
                      <a:pt x="21" y="5"/>
                      <a:pt x="17" y="8"/>
                      <a:pt x="13" y="11"/>
                    </a:cubicBezTo>
                    <a:cubicBezTo>
                      <a:pt x="10" y="14"/>
                      <a:pt x="7" y="18"/>
                      <a:pt x="5" y="2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05" name="Freeform 1551"/>
              <p:cNvSpPr/>
              <p:nvPr/>
            </p:nvSpPr>
            <p:spPr>
              <a:xfrm>
                <a:off x="8231166" y="5243543"/>
                <a:ext cx="168276" cy="127001"/>
              </a:xfrm>
              <a:custGeom>
                <a:avLst/>
                <a:gdLst>
                  <a:gd name="txL" fmla="*/ 0 w 45"/>
                  <a:gd name="txT" fmla="*/ 0 h 34"/>
                  <a:gd name="txR" fmla="*/ 45 w 45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34">
                    <a:moveTo>
                      <a:pt x="8" y="7"/>
                    </a:moveTo>
                    <a:cubicBezTo>
                      <a:pt x="5" y="10"/>
                      <a:pt x="4" y="14"/>
                      <a:pt x="4" y="17"/>
                    </a:cubicBezTo>
                    <a:cubicBezTo>
                      <a:pt x="3" y="20"/>
                      <a:pt x="3" y="22"/>
                      <a:pt x="3" y="25"/>
                    </a:cubicBezTo>
                    <a:cubicBezTo>
                      <a:pt x="3" y="26"/>
                      <a:pt x="2" y="28"/>
                      <a:pt x="2" y="30"/>
                    </a:cubicBezTo>
                    <a:cubicBezTo>
                      <a:pt x="1" y="32"/>
                      <a:pt x="0" y="34"/>
                      <a:pt x="0" y="34"/>
                    </a:cubicBezTo>
                    <a:cubicBezTo>
                      <a:pt x="5" y="32"/>
                      <a:pt x="11" y="32"/>
                      <a:pt x="15" y="31"/>
                    </a:cubicBezTo>
                    <a:cubicBezTo>
                      <a:pt x="19" y="31"/>
                      <a:pt x="22" y="30"/>
                      <a:pt x="25" y="29"/>
                    </a:cubicBezTo>
                    <a:cubicBezTo>
                      <a:pt x="27" y="27"/>
                      <a:pt x="30" y="26"/>
                      <a:pt x="31" y="24"/>
                    </a:cubicBezTo>
                    <a:cubicBezTo>
                      <a:pt x="33" y="22"/>
                      <a:pt x="34" y="19"/>
                      <a:pt x="34" y="16"/>
                    </a:cubicBezTo>
                    <a:cubicBezTo>
                      <a:pt x="35" y="13"/>
                      <a:pt x="35" y="10"/>
                      <a:pt x="34" y="7"/>
                    </a:cubicBezTo>
                    <a:cubicBezTo>
                      <a:pt x="35" y="6"/>
                      <a:pt x="37" y="6"/>
                      <a:pt x="39" y="7"/>
                    </a:cubicBezTo>
                    <a:cubicBezTo>
                      <a:pt x="41" y="7"/>
                      <a:pt x="43" y="8"/>
                      <a:pt x="45" y="9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4" y="8"/>
                      <a:pt x="42" y="7"/>
                      <a:pt x="40" y="6"/>
                    </a:cubicBezTo>
                    <a:cubicBezTo>
                      <a:pt x="38" y="6"/>
                      <a:pt x="35" y="6"/>
                      <a:pt x="33" y="6"/>
                    </a:cubicBezTo>
                    <a:cubicBezTo>
                      <a:pt x="32" y="4"/>
                      <a:pt x="31" y="3"/>
                      <a:pt x="29" y="2"/>
                    </a:cubicBezTo>
                    <a:cubicBezTo>
                      <a:pt x="26" y="1"/>
                      <a:pt x="24" y="0"/>
                      <a:pt x="21" y="1"/>
                    </a:cubicBezTo>
                    <a:cubicBezTo>
                      <a:pt x="18" y="1"/>
                      <a:pt x="16" y="2"/>
                      <a:pt x="14" y="3"/>
                    </a:cubicBezTo>
                    <a:cubicBezTo>
                      <a:pt x="11" y="5"/>
                      <a:pt x="10" y="6"/>
                      <a:pt x="8" y="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06" name="Freeform 1552"/>
              <p:cNvSpPr/>
              <p:nvPr/>
            </p:nvSpPr>
            <p:spPr>
              <a:xfrm>
                <a:off x="8020027" y="5205443"/>
                <a:ext cx="142876" cy="109538"/>
              </a:xfrm>
              <a:custGeom>
                <a:avLst/>
                <a:gdLst>
                  <a:gd name="txL" fmla="*/ 0 w 38"/>
                  <a:gd name="txT" fmla="*/ 0 h 29"/>
                  <a:gd name="txR" fmla="*/ 38 w 38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29">
                    <a:moveTo>
                      <a:pt x="8" y="7"/>
                    </a:moveTo>
                    <a:cubicBezTo>
                      <a:pt x="6" y="9"/>
                      <a:pt x="5" y="12"/>
                      <a:pt x="4" y="15"/>
                    </a:cubicBezTo>
                    <a:cubicBezTo>
                      <a:pt x="3" y="17"/>
                      <a:pt x="3" y="20"/>
                      <a:pt x="3" y="22"/>
                    </a:cubicBezTo>
                    <a:cubicBezTo>
                      <a:pt x="3" y="23"/>
                      <a:pt x="2" y="25"/>
                      <a:pt x="2" y="26"/>
                    </a:cubicBezTo>
                    <a:cubicBezTo>
                      <a:pt x="1" y="28"/>
                      <a:pt x="0" y="29"/>
                      <a:pt x="0" y="29"/>
                    </a:cubicBezTo>
                    <a:cubicBezTo>
                      <a:pt x="5" y="28"/>
                      <a:pt x="10" y="29"/>
                      <a:pt x="14" y="28"/>
                    </a:cubicBezTo>
                    <a:cubicBezTo>
                      <a:pt x="17" y="28"/>
                      <a:pt x="20" y="27"/>
                      <a:pt x="23" y="25"/>
                    </a:cubicBezTo>
                    <a:cubicBezTo>
                      <a:pt x="25" y="24"/>
                      <a:pt x="28" y="22"/>
                      <a:pt x="29" y="20"/>
                    </a:cubicBezTo>
                    <a:cubicBezTo>
                      <a:pt x="31" y="18"/>
                      <a:pt x="31" y="15"/>
                      <a:pt x="31" y="13"/>
                    </a:cubicBezTo>
                    <a:cubicBezTo>
                      <a:pt x="31" y="10"/>
                      <a:pt x="30" y="7"/>
                      <a:pt x="28" y="5"/>
                    </a:cubicBezTo>
                    <a:cubicBezTo>
                      <a:pt x="30" y="4"/>
                      <a:pt x="31" y="4"/>
                      <a:pt x="33" y="3"/>
                    </a:cubicBezTo>
                    <a:cubicBezTo>
                      <a:pt x="35" y="3"/>
                      <a:pt x="36" y="3"/>
                      <a:pt x="38" y="4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38" y="3"/>
                      <a:pt x="36" y="3"/>
                      <a:pt x="34" y="3"/>
                    </a:cubicBezTo>
                    <a:cubicBezTo>
                      <a:pt x="32" y="3"/>
                      <a:pt x="30" y="4"/>
                      <a:pt x="28" y="5"/>
                    </a:cubicBezTo>
                    <a:cubicBezTo>
                      <a:pt x="26" y="2"/>
                      <a:pt x="22" y="0"/>
                      <a:pt x="17" y="2"/>
                    </a:cubicBezTo>
                    <a:cubicBezTo>
                      <a:pt x="14" y="3"/>
                      <a:pt x="10" y="5"/>
                      <a:pt x="8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07" name="Freeform 1553"/>
              <p:cNvSpPr/>
              <p:nvPr/>
            </p:nvSpPr>
            <p:spPr>
              <a:xfrm>
                <a:off x="7896202" y="5156230"/>
                <a:ext cx="165101" cy="177801"/>
              </a:xfrm>
              <a:custGeom>
                <a:avLst/>
                <a:gdLst>
                  <a:gd name="txL" fmla="*/ 0 w 44"/>
                  <a:gd name="txT" fmla="*/ 0 h 47"/>
                  <a:gd name="txR" fmla="*/ 44 w 44"/>
                  <a:gd name="txB" fmla="*/ 47 h 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47">
                    <a:moveTo>
                      <a:pt x="2" y="14"/>
                    </a:moveTo>
                    <a:cubicBezTo>
                      <a:pt x="0" y="19"/>
                      <a:pt x="0" y="23"/>
                      <a:pt x="1" y="27"/>
                    </a:cubicBezTo>
                    <a:cubicBezTo>
                      <a:pt x="1" y="31"/>
                      <a:pt x="2" y="34"/>
                      <a:pt x="3" y="37"/>
                    </a:cubicBezTo>
                    <a:cubicBezTo>
                      <a:pt x="4" y="39"/>
                      <a:pt x="6" y="47"/>
                      <a:pt x="6" y="47"/>
                    </a:cubicBezTo>
                    <a:cubicBezTo>
                      <a:pt x="9" y="42"/>
                      <a:pt x="15" y="40"/>
                      <a:pt x="20" y="38"/>
                    </a:cubicBezTo>
                    <a:cubicBezTo>
                      <a:pt x="23" y="36"/>
                      <a:pt x="26" y="34"/>
                      <a:pt x="29" y="32"/>
                    </a:cubicBezTo>
                    <a:cubicBezTo>
                      <a:pt x="31" y="29"/>
                      <a:pt x="33" y="27"/>
                      <a:pt x="34" y="24"/>
                    </a:cubicBezTo>
                    <a:cubicBezTo>
                      <a:pt x="35" y="21"/>
                      <a:pt x="35" y="18"/>
                      <a:pt x="34" y="15"/>
                    </a:cubicBezTo>
                    <a:cubicBezTo>
                      <a:pt x="34" y="11"/>
                      <a:pt x="33" y="7"/>
                      <a:pt x="31" y="4"/>
                    </a:cubicBezTo>
                    <a:cubicBezTo>
                      <a:pt x="33" y="3"/>
                      <a:pt x="36" y="3"/>
                      <a:pt x="38" y="3"/>
                    </a:cubicBezTo>
                    <a:cubicBezTo>
                      <a:pt x="41" y="4"/>
                      <a:pt x="43" y="7"/>
                      <a:pt x="44" y="10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4" y="8"/>
                      <a:pt x="43" y="8"/>
                      <a:pt x="43" y="7"/>
                    </a:cubicBezTo>
                    <a:cubicBezTo>
                      <a:pt x="42" y="6"/>
                      <a:pt x="41" y="5"/>
                      <a:pt x="40" y="4"/>
                    </a:cubicBezTo>
                    <a:cubicBezTo>
                      <a:pt x="38" y="3"/>
                      <a:pt x="37" y="3"/>
                      <a:pt x="35" y="3"/>
                    </a:cubicBezTo>
                    <a:cubicBezTo>
                      <a:pt x="33" y="3"/>
                      <a:pt x="32" y="3"/>
                      <a:pt x="31" y="4"/>
                    </a:cubicBezTo>
                    <a:cubicBezTo>
                      <a:pt x="29" y="2"/>
                      <a:pt x="26" y="0"/>
                      <a:pt x="23" y="0"/>
                    </a:cubicBezTo>
                    <a:cubicBezTo>
                      <a:pt x="20" y="0"/>
                      <a:pt x="17" y="1"/>
                      <a:pt x="14" y="2"/>
                    </a:cubicBezTo>
                    <a:cubicBezTo>
                      <a:pt x="9" y="5"/>
                      <a:pt x="5" y="10"/>
                      <a:pt x="2" y="1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08" name="Freeform 1554"/>
              <p:cNvSpPr/>
              <p:nvPr/>
            </p:nvSpPr>
            <p:spPr>
              <a:xfrm>
                <a:off x="9548799" y="4394225"/>
                <a:ext cx="71438" cy="112713"/>
              </a:xfrm>
              <a:custGeom>
                <a:avLst/>
                <a:gdLst>
                  <a:gd name="txL" fmla="*/ 0 w 19"/>
                  <a:gd name="txT" fmla="*/ 0 h 30"/>
                  <a:gd name="txR" fmla="*/ 19 w 19"/>
                  <a:gd name="txB" fmla="*/ 30 h 30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19" h="30">
                    <a:moveTo>
                      <a:pt x="0" y="0"/>
                    </a:moveTo>
                    <a:cubicBezTo>
                      <a:pt x="4" y="5"/>
                      <a:pt x="9" y="9"/>
                      <a:pt x="12" y="14"/>
                    </a:cubicBezTo>
                    <a:cubicBezTo>
                      <a:pt x="13" y="16"/>
                      <a:pt x="14" y="19"/>
                      <a:pt x="15" y="22"/>
                    </a:cubicBezTo>
                    <a:cubicBezTo>
                      <a:pt x="15" y="25"/>
                      <a:pt x="16" y="28"/>
                      <a:pt x="17" y="30"/>
                    </a:cubicBezTo>
                    <a:cubicBezTo>
                      <a:pt x="18" y="26"/>
                      <a:pt x="18" y="22"/>
                      <a:pt x="19" y="18"/>
                    </a:cubicBezTo>
                    <a:cubicBezTo>
                      <a:pt x="17" y="15"/>
                      <a:pt x="14" y="11"/>
                      <a:pt x="12" y="9"/>
                    </a:cubicBezTo>
                    <a:cubicBezTo>
                      <a:pt x="8" y="6"/>
                      <a:pt x="4" y="3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09" name="Freeform 1557"/>
              <p:cNvSpPr/>
              <p:nvPr/>
            </p:nvSpPr>
            <p:spPr>
              <a:xfrm>
                <a:off x="9493236" y="4375175"/>
                <a:ext cx="55563" cy="139701"/>
              </a:xfrm>
              <a:custGeom>
                <a:avLst/>
                <a:gdLst>
                  <a:gd name="txL" fmla="*/ 0 w 15"/>
                  <a:gd name="txT" fmla="*/ 0 h 37"/>
                  <a:gd name="txR" fmla="*/ 15 w 15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37">
                    <a:moveTo>
                      <a:pt x="8" y="17"/>
                    </a:moveTo>
                    <a:cubicBezTo>
                      <a:pt x="9" y="14"/>
                      <a:pt x="10" y="9"/>
                      <a:pt x="11" y="7"/>
                    </a:cubicBezTo>
                    <a:cubicBezTo>
                      <a:pt x="11" y="5"/>
                      <a:pt x="10" y="0"/>
                      <a:pt x="10" y="0"/>
                    </a:cubicBezTo>
                    <a:cubicBezTo>
                      <a:pt x="10" y="4"/>
                      <a:pt x="9" y="7"/>
                      <a:pt x="7" y="10"/>
                    </a:cubicBezTo>
                    <a:cubicBezTo>
                      <a:pt x="5" y="14"/>
                      <a:pt x="3" y="17"/>
                      <a:pt x="2" y="20"/>
                    </a:cubicBezTo>
                    <a:cubicBezTo>
                      <a:pt x="0" y="24"/>
                      <a:pt x="1" y="27"/>
                      <a:pt x="3" y="31"/>
                    </a:cubicBezTo>
                    <a:cubicBezTo>
                      <a:pt x="3" y="31"/>
                      <a:pt x="3" y="32"/>
                      <a:pt x="4" y="32"/>
                    </a:cubicBezTo>
                    <a:cubicBezTo>
                      <a:pt x="7" y="34"/>
                      <a:pt x="11" y="36"/>
                      <a:pt x="15" y="37"/>
                    </a:cubicBezTo>
                    <a:cubicBezTo>
                      <a:pt x="14" y="36"/>
                      <a:pt x="12" y="35"/>
                      <a:pt x="11" y="33"/>
                    </a:cubicBezTo>
                    <a:cubicBezTo>
                      <a:pt x="6" y="27"/>
                      <a:pt x="6" y="20"/>
                      <a:pt x="8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10" name="Freeform 1558"/>
              <p:cNvSpPr/>
              <p:nvPr/>
            </p:nvSpPr>
            <p:spPr>
              <a:xfrm>
                <a:off x="9493236" y="4319612"/>
                <a:ext cx="115888" cy="206376"/>
              </a:xfrm>
              <a:custGeom>
                <a:avLst/>
                <a:gdLst>
                  <a:gd name="txL" fmla="*/ 0 w 31"/>
                  <a:gd name="txT" fmla="*/ 0 h 55"/>
                  <a:gd name="txR" fmla="*/ 31 w 31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55">
                    <a:moveTo>
                      <a:pt x="8" y="38"/>
                    </a:moveTo>
                    <a:cubicBezTo>
                      <a:pt x="7" y="37"/>
                      <a:pt x="8" y="36"/>
                      <a:pt x="8" y="34"/>
                    </a:cubicBezTo>
                    <a:cubicBezTo>
                      <a:pt x="8" y="32"/>
                      <a:pt x="9" y="29"/>
                      <a:pt x="10" y="27"/>
                    </a:cubicBezTo>
                    <a:cubicBezTo>
                      <a:pt x="10" y="26"/>
                      <a:pt x="11" y="25"/>
                      <a:pt x="11" y="23"/>
                    </a:cubicBezTo>
                    <a:cubicBezTo>
                      <a:pt x="11" y="23"/>
                      <a:pt x="11" y="22"/>
                      <a:pt x="12" y="22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1"/>
                      <a:pt x="12" y="20"/>
                      <a:pt x="12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19"/>
                      <a:pt x="13" y="18"/>
                      <a:pt x="13" y="18"/>
                    </a:cubicBezTo>
                    <a:cubicBezTo>
                      <a:pt x="13" y="19"/>
                      <a:pt x="13" y="20"/>
                      <a:pt x="13" y="21"/>
                    </a:cubicBezTo>
                    <a:cubicBezTo>
                      <a:pt x="13" y="21"/>
                      <a:pt x="13" y="22"/>
                      <a:pt x="13" y="23"/>
                    </a:cubicBezTo>
                    <a:cubicBezTo>
                      <a:pt x="13" y="23"/>
                      <a:pt x="13" y="24"/>
                      <a:pt x="13" y="25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30"/>
                      <a:pt x="15" y="31"/>
                      <a:pt x="15" y="32"/>
                    </a:cubicBezTo>
                    <a:cubicBezTo>
                      <a:pt x="15" y="33"/>
                      <a:pt x="15" y="34"/>
                      <a:pt x="15" y="35"/>
                    </a:cubicBezTo>
                    <a:cubicBezTo>
                      <a:pt x="15" y="36"/>
                      <a:pt x="15" y="37"/>
                      <a:pt x="15" y="37"/>
                    </a:cubicBezTo>
                    <a:cubicBezTo>
                      <a:pt x="15" y="38"/>
                      <a:pt x="15" y="39"/>
                      <a:pt x="16" y="40"/>
                    </a:cubicBezTo>
                    <a:cubicBezTo>
                      <a:pt x="16" y="41"/>
                      <a:pt x="16" y="43"/>
                      <a:pt x="17" y="44"/>
                    </a:cubicBezTo>
                    <a:cubicBezTo>
                      <a:pt x="17" y="45"/>
                      <a:pt x="17" y="45"/>
                      <a:pt x="18" y="46"/>
                    </a:cubicBezTo>
                    <a:cubicBezTo>
                      <a:pt x="18" y="47"/>
                      <a:pt x="19" y="47"/>
                      <a:pt x="19" y="48"/>
                    </a:cubicBezTo>
                    <a:cubicBezTo>
                      <a:pt x="18" y="47"/>
                      <a:pt x="17" y="45"/>
                      <a:pt x="17" y="44"/>
                    </a:cubicBezTo>
                    <a:cubicBezTo>
                      <a:pt x="17" y="42"/>
                      <a:pt x="16" y="41"/>
                      <a:pt x="16" y="40"/>
                    </a:cubicBezTo>
                    <a:cubicBezTo>
                      <a:pt x="16" y="39"/>
                      <a:pt x="16" y="38"/>
                      <a:pt x="16" y="37"/>
                    </a:cubicBezTo>
                    <a:cubicBezTo>
                      <a:pt x="16" y="37"/>
                      <a:pt x="16" y="36"/>
                      <a:pt x="16" y="35"/>
                    </a:cubicBezTo>
                    <a:cubicBezTo>
                      <a:pt x="16" y="35"/>
                      <a:pt x="16" y="34"/>
                      <a:pt x="16" y="34"/>
                    </a:cubicBezTo>
                    <a:cubicBezTo>
                      <a:pt x="17" y="37"/>
                      <a:pt x="18" y="40"/>
                      <a:pt x="20" y="43"/>
                    </a:cubicBezTo>
                    <a:cubicBezTo>
                      <a:pt x="21" y="45"/>
                      <a:pt x="23" y="47"/>
                      <a:pt x="24" y="49"/>
                    </a:cubicBezTo>
                    <a:cubicBezTo>
                      <a:pt x="25" y="50"/>
                      <a:pt x="26" y="51"/>
                      <a:pt x="27" y="52"/>
                    </a:cubicBezTo>
                    <a:cubicBezTo>
                      <a:pt x="28" y="53"/>
                      <a:pt x="29" y="54"/>
                      <a:pt x="30" y="55"/>
                    </a:cubicBezTo>
                    <a:cubicBezTo>
                      <a:pt x="30" y="54"/>
                      <a:pt x="29" y="54"/>
                      <a:pt x="29" y="53"/>
                    </a:cubicBezTo>
                    <a:cubicBezTo>
                      <a:pt x="28" y="53"/>
                      <a:pt x="28" y="52"/>
                      <a:pt x="27" y="52"/>
                    </a:cubicBezTo>
                    <a:cubicBezTo>
                      <a:pt x="27" y="51"/>
                      <a:pt x="26" y="50"/>
                      <a:pt x="25" y="49"/>
                    </a:cubicBezTo>
                    <a:cubicBezTo>
                      <a:pt x="24" y="47"/>
                      <a:pt x="22" y="45"/>
                      <a:pt x="21" y="42"/>
                    </a:cubicBezTo>
                    <a:cubicBezTo>
                      <a:pt x="18" y="38"/>
                      <a:pt x="17" y="33"/>
                      <a:pt x="15" y="28"/>
                    </a:cubicBezTo>
                    <a:cubicBezTo>
                      <a:pt x="15" y="27"/>
                      <a:pt x="15" y="26"/>
                      <a:pt x="15" y="25"/>
                    </a:cubicBezTo>
                    <a:cubicBezTo>
                      <a:pt x="15" y="24"/>
                      <a:pt x="15" y="23"/>
                      <a:pt x="15" y="23"/>
                    </a:cubicBezTo>
                    <a:cubicBezTo>
                      <a:pt x="15" y="22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0"/>
                    </a:cubicBezTo>
                    <a:cubicBezTo>
                      <a:pt x="14" y="21"/>
                      <a:pt x="14" y="21"/>
                      <a:pt x="15" y="21"/>
                    </a:cubicBezTo>
                    <a:cubicBezTo>
                      <a:pt x="15" y="21"/>
                      <a:pt x="15" y="22"/>
                      <a:pt x="16" y="22"/>
                    </a:cubicBezTo>
                    <a:cubicBezTo>
                      <a:pt x="16" y="23"/>
                      <a:pt x="17" y="24"/>
                      <a:pt x="17" y="24"/>
                    </a:cubicBezTo>
                    <a:cubicBezTo>
                      <a:pt x="19" y="26"/>
                      <a:pt x="22" y="28"/>
                      <a:pt x="24" y="30"/>
                    </a:cubicBezTo>
                    <a:cubicBezTo>
                      <a:pt x="24" y="30"/>
                      <a:pt x="24" y="31"/>
                      <a:pt x="25" y="31"/>
                    </a:cubicBezTo>
                    <a:cubicBezTo>
                      <a:pt x="25" y="32"/>
                      <a:pt x="25" y="33"/>
                      <a:pt x="26" y="33"/>
                    </a:cubicBezTo>
                    <a:cubicBezTo>
                      <a:pt x="26" y="34"/>
                      <a:pt x="27" y="36"/>
                      <a:pt x="28" y="37"/>
                    </a:cubicBezTo>
                    <a:cubicBezTo>
                      <a:pt x="28" y="38"/>
                      <a:pt x="29" y="40"/>
                      <a:pt x="29" y="41"/>
                    </a:cubicBezTo>
                    <a:cubicBezTo>
                      <a:pt x="29" y="42"/>
                      <a:pt x="30" y="44"/>
                      <a:pt x="30" y="45"/>
                    </a:cubicBezTo>
                    <a:cubicBezTo>
                      <a:pt x="30" y="44"/>
                      <a:pt x="30" y="42"/>
                      <a:pt x="29" y="41"/>
                    </a:cubicBezTo>
                    <a:cubicBezTo>
                      <a:pt x="29" y="40"/>
                      <a:pt x="28" y="38"/>
                      <a:pt x="28" y="37"/>
                    </a:cubicBezTo>
                    <a:cubicBezTo>
                      <a:pt x="27" y="36"/>
                      <a:pt x="27" y="34"/>
                      <a:pt x="26" y="33"/>
                    </a:cubicBezTo>
                    <a:cubicBezTo>
                      <a:pt x="26" y="32"/>
                      <a:pt x="26" y="32"/>
                      <a:pt x="25" y="31"/>
                    </a:cubicBezTo>
                    <a:cubicBezTo>
                      <a:pt x="25" y="30"/>
                      <a:pt x="24" y="30"/>
                      <a:pt x="24" y="29"/>
                    </a:cubicBezTo>
                    <a:cubicBezTo>
                      <a:pt x="22" y="27"/>
                      <a:pt x="20" y="25"/>
                      <a:pt x="18" y="23"/>
                    </a:cubicBezTo>
                    <a:cubicBezTo>
                      <a:pt x="17" y="22"/>
                      <a:pt x="16" y="21"/>
                      <a:pt x="15" y="20"/>
                    </a:cubicBezTo>
                    <a:cubicBezTo>
                      <a:pt x="15" y="20"/>
                      <a:pt x="15" y="19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6"/>
                      <a:pt x="13" y="15"/>
                      <a:pt x="13" y="13"/>
                    </a:cubicBezTo>
                    <a:cubicBezTo>
                      <a:pt x="12" y="12"/>
                      <a:pt x="12" y="11"/>
                      <a:pt x="11" y="10"/>
                    </a:cubicBezTo>
                    <a:cubicBezTo>
                      <a:pt x="11" y="10"/>
                      <a:pt x="12" y="10"/>
                      <a:pt x="12" y="10"/>
                    </a:cubicBezTo>
                    <a:cubicBezTo>
                      <a:pt x="12" y="10"/>
                      <a:pt x="13" y="10"/>
                      <a:pt x="14" y="10"/>
                    </a:cubicBezTo>
                    <a:cubicBezTo>
                      <a:pt x="14" y="11"/>
                      <a:pt x="15" y="11"/>
                      <a:pt x="15" y="11"/>
                    </a:cubicBezTo>
                    <a:cubicBezTo>
                      <a:pt x="16" y="11"/>
                      <a:pt x="17" y="12"/>
                      <a:pt x="18" y="12"/>
                    </a:cubicBezTo>
                    <a:cubicBezTo>
                      <a:pt x="19" y="13"/>
                      <a:pt x="20" y="14"/>
                      <a:pt x="21" y="14"/>
                    </a:cubicBezTo>
                    <a:cubicBezTo>
                      <a:pt x="23" y="15"/>
                      <a:pt x="25" y="17"/>
                      <a:pt x="26" y="19"/>
                    </a:cubicBezTo>
                    <a:cubicBezTo>
                      <a:pt x="27" y="20"/>
                      <a:pt x="28" y="20"/>
                      <a:pt x="29" y="21"/>
                    </a:cubicBezTo>
                    <a:cubicBezTo>
                      <a:pt x="29" y="22"/>
                      <a:pt x="30" y="23"/>
                      <a:pt x="31" y="24"/>
                    </a:cubicBezTo>
                    <a:cubicBezTo>
                      <a:pt x="30" y="23"/>
                      <a:pt x="29" y="22"/>
                      <a:pt x="29" y="21"/>
                    </a:cubicBezTo>
                    <a:cubicBezTo>
                      <a:pt x="28" y="20"/>
                      <a:pt x="27" y="19"/>
                      <a:pt x="27" y="18"/>
                    </a:cubicBezTo>
                    <a:cubicBezTo>
                      <a:pt x="25" y="17"/>
                      <a:pt x="23" y="15"/>
                      <a:pt x="22" y="14"/>
                    </a:cubicBezTo>
                    <a:cubicBezTo>
                      <a:pt x="21" y="13"/>
                      <a:pt x="20" y="12"/>
                      <a:pt x="19" y="12"/>
                    </a:cubicBezTo>
                    <a:cubicBezTo>
                      <a:pt x="18" y="11"/>
                      <a:pt x="17" y="11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9"/>
                      <a:pt x="13" y="9"/>
                      <a:pt x="12" y="9"/>
                    </a:cubicBezTo>
                    <a:cubicBezTo>
                      <a:pt x="12" y="9"/>
                      <a:pt x="11" y="9"/>
                      <a:pt x="11" y="8"/>
                    </a:cubicBezTo>
                    <a:cubicBezTo>
                      <a:pt x="10" y="8"/>
                      <a:pt x="10" y="7"/>
                      <a:pt x="9" y="6"/>
                    </a:cubicBezTo>
                    <a:cubicBezTo>
                      <a:pt x="9" y="5"/>
                      <a:pt x="8" y="5"/>
                      <a:pt x="8" y="4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5" y="1"/>
                      <a:pt x="4" y="0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7" y="4"/>
                      <a:pt x="7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8" y="13"/>
                      <a:pt x="8" y="15"/>
                      <a:pt x="8" y="17"/>
                    </a:cubicBezTo>
                    <a:cubicBezTo>
                      <a:pt x="8" y="18"/>
                      <a:pt x="7" y="18"/>
                      <a:pt x="7" y="19"/>
                    </a:cubicBezTo>
                    <a:cubicBezTo>
                      <a:pt x="7" y="19"/>
                      <a:pt x="7" y="20"/>
                      <a:pt x="7" y="20"/>
                    </a:cubicBezTo>
                    <a:cubicBezTo>
                      <a:pt x="6" y="21"/>
                      <a:pt x="6" y="22"/>
                      <a:pt x="5" y="23"/>
                    </a:cubicBezTo>
                    <a:cubicBezTo>
                      <a:pt x="3" y="25"/>
                      <a:pt x="2" y="26"/>
                      <a:pt x="0" y="28"/>
                    </a:cubicBezTo>
                    <a:cubicBezTo>
                      <a:pt x="1" y="27"/>
                      <a:pt x="2" y="27"/>
                      <a:pt x="3" y="26"/>
                    </a:cubicBezTo>
                    <a:cubicBezTo>
                      <a:pt x="4" y="25"/>
                      <a:pt x="4" y="24"/>
                      <a:pt x="5" y="23"/>
                    </a:cubicBezTo>
                    <a:cubicBezTo>
                      <a:pt x="6" y="23"/>
                      <a:pt x="7" y="22"/>
                      <a:pt x="7" y="21"/>
                    </a:cubicBezTo>
                    <a:cubicBezTo>
                      <a:pt x="7" y="20"/>
                      <a:pt x="8" y="19"/>
                      <a:pt x="8" y="19"/>
                    </a:cubicBezTo>
                    <a:cubicBezTo>
                      <a:pt x="8" y="18"/>
                      <a:pt x="8" y="18"/>
                      <a:pt x="8" y="17"/>
                    </a:cubicBezTo>
                    <a:cubicBezTo>
                      <a:pt x="9" y="16"/>
                      <a:pt x="9" y="15"/>
                      <a:pt x="9" y="14"/>
                    </a:cubicBezTo>
                    <a:cubicBezTo>
                      <a:pt x="9" y="13"/>
                      <a:pt x="9" y="11"/>
                      <a:pt x="9" y="10"/>
                    </a:cubicBezTo>
                    <a:cubicBezTo>
                      <a:pt x="9" y="10"/>
                      <a:pt x="9" y="9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10"/>
                      <a:pt x="11" y="12"/>
                      <a:pt x="11" y="14"/>
                    </a:cubicBezTo>
                    <a:cubicBezTo>
                      <a:pt x="12" y="14"/>
                      <a:pt x="12" y="14"/>
                      <a:pt x="12" y="15"/>
                    </a:cubicBezTo>
                    <a:cubicBezTo>
                      <a:pt x="12" y="15"/>
                      <a:pt x="12" y="16"/>
                      <a:pt x="12" y="16"/>
                    </a:cubicBezTo>
                    <a:cubicBezTo>
                      <a:pt x="12" y="17"/>
                      <a:pt x="12" y="18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2"/>
                      <a:pt x="10" y="23"/>
                      <a:pt x="10" y="23"/>
                    </a:cubicBezTo>
                    <a:cubicBezTo>
                      <a:pt x="10" y="24"/>
                      <a:pt x="9" y="26"/>
                      <a:pt x="9" y="27"/>
                    </a:cubicBezTo>
                    <a:cubicBezTo>
                      <a:pt x="8" y="29"/>
                      <a:pt x="7" y="32"/>
                      <a:pt x="7" y="34"/>
                    </a:cubicBezTo>
                    <a:cubicBezTo>
                      <a:pt x="7" y="35"/>
                      <a:pt x="7" y="37"/>
                      <a:pt x="7" y="38"/>
                    </a:cubicBezTo>
                    <a:cubicBezTo>
                      <a:pt x="7" y="39"/>
                      <a:pt x="7" y="41"/>
                      <a:pt x="8" y="42"/>
                    </a:cubicBezTo>
                    <a:cubicBezTo>
                      <a:pt x="8" y="41"/>
                      <a:pt x="7" y="39"/>
                      <a:pt x="8" y="3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11" name="Freeform 1559"/>
              <p:cNvSpPr/>
              <p:nvPr/>
            </p:nvSpPr>
            <p:spPr>
              <a:xfrm>
                <a:off x="8347054" y="4784752"/>
                <a:ext cx="241301" cy="79376"/>
              </a:xfrm>
              <a:custGeom>
                <a:avLst/>
                <a:gdLst>
                  <a:gd name="txL" fmla="*/ 0 w 64"/>
                  <a:gd name="txT" fmla="*/ 0 h 21"/>
                  <a:gd name="txR" fmla="*/ 64 w 64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21">
                    <a:moveTo>
                      <a:pt x="19" y="21"/>
                    </a:moveTo>
                    <a:cubicBezTo>
                      <a:pt x="20" y="21"/>
                      <a:pt x="21" y="21"/>
                      <a:pt x="23" y="20"/>
                    </a:cubicBezTo>
                    <a:cubicBezTo>
                      <a:pt x="26" y="19"/>
                      <a:pt x="30" y="17"/>
                      <a:pt x="33" y="16"/>
                    </a:cubicBezTo>
                    <a:cubicBezTo>
                      <a:pt x="38" y="13"/>
                      <a:pt x="43" y="9"/>
                      <a:pt x="47" y="5"/>
                    </a:cubicBezTo>
                    <a:cubicBezTo>
                      <a:pt x="51" y="3"/>
                      <a:pt x="54" y="2"/>
                      <a:pt x="58" y="2"/>
                    </a:cubicBezTo>
                    <a:cubicBezTo>
                      <a:pt x="60" y="1"/>
                      <a:pt x="62" y="1"/>
                      <a:pt x="64" y="0"/>
                    </a:cubicBezTo>
                    <a:cubicBezTo>
                      <a:pt x="60" y="0"/>
                      <a:pt x="55" y="0"/>
                      <a:pt x="53" y="0"/>
                    </a:cubicBezTo>
                    <a:cubicBezTo>
                      <a:pt x="43" y="1"/>
                      <a:pt x="34" y="6"/>
                      <a:pt x="24" y="10"/>
                    </a:cubicBezTo>
                    <a:cubicBezTo>
                      <a:pt x="20" y="11"/>
                      <a:pt x="16" y="12"/>
                      <a:pt x="11" y="13"/>
                    </a:cubicBezTo>
                    <a:cubicBezTo>
                      <a:pt x="8" y="14"/>
                      <a:pt x="4" y="1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7" y="16"/>
                      <a:pt x="13" y="19"/>
                      <a:pt x="19" y="2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312" name="Picture 1560"/>
              <p:cNvPicPr>
                <a:picLocks noChangeAspect="1"/>
              </p:cNvPicPr>
              <p:nvPr/>
            </p:nvPicPr>
            <p:blipFill>
              <a:blip r:embed="rId1"/>
              <a:stretch>
                <a:fillRect/>
              </a:stretch>
            </p:blipFill>
            <p:spPr>
              <a:xfrm>
                <a:off x="8404205" y="4772052"/>
                <a:ext cx="203201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313" name="Picture 1561"/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8332767" y="4700614"/>
                <a:ext cx="282577" cy="1587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314" name="Freeform 1562"/>
              <p:cNvSpPr/>
              <p:nvPr/>
            </p:nvSpPr>
            <p:spPr>
              <a:xfrm>
                <a:off x="8385155" y="4765702"/>
                <a:ext cx="104776" cy="52388"/>
              </a:xfrm>
              <a:custGeom>
                <a:avLst/>
                <a:gdLst>
                  <a:gd name="txL" fmla="*/ 0 w 28"/>
                  <a:gd name="txT" fmla="*/ 0 h 14"/>
                  <a:gd name="txR" fmla="*/ 28 w 28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14">
                    <a:moveTo>
                      <a:pt x="15" y="13"/>
                    </a:moveTo>
                    <a:cubicBezTo>
                      <a:pt x="20" y="12"/>
                      <a:pt x="24" y="10"/>
                      <a:pt x="28" y="8"/>
                    </a:cubicBezTo>
                    <a:cubicBezTo>
                      <a:pt x="26" y="9"/>
                      <a:pt x="24" y="9"/>
                      <a:pt x="21" y="9"/>
                    </a:cubicBezTo>
                    <a:cubicBezTo>
                      <a:pt x="18" y="9"/>
                      <a:pt x="16" y="6"/>
                      <a:pt x="15" y="4"/>
                    </a:cubicBezTo>
                    <a:cubicBezTo>
                      <a:pt x="14" y="3"/>
                      <a:pt x="13" y="1"/>
                      <a:pt x="11" y="0"/>
                    </a:cubicBezTo>
                    <a:cubicBezTo>
                      <a:pt x="7" y="3"/>
                      <a:pt x="4" y="8"/>
                      <a:pt x="0" y="12"/>
                    </a:cubicBezTo>
                    <a:cubicBezTo>
                      <a:pt x="5" y="14"/>
                      <a:pt x="11" y="13"/>
                      <a:pt x="15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15" name="Freeform 1563"/>
              <p:cNvSpPr/>
              <p:nvPr/>
            </p:nvSpPr>
            <p:spPr>
              <a:xfrm>
                <a:off x="8493105" y="4759352"/>
                <a:ext cx="207964" cy="119063"/>
              </a:xfrm>
              <a:custGeom>
                <a:avLst/>
                <a:gdLst>
                  <a:gd name="txL" fmla="*/ 0 w 55"/>
                  <a:gd name="txT" fmla="*/ 0 h 32"/>
                  <a:gd name="txR" fmla="*/ 55 w 55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32">
                    <a:moveTo>
                      <a:pt x="25" y="7"/>
                    </a:moveTo>
                    <a:cubicBezTo>
                      <a:pt x="23" y="8"/>
                      <a:pt x="21" y="11"/>
                      <a:pt x="20" y="13"/>
                    </a:cubicBezTo>
                    <a:cubicBezTo>
                      <a:pt x="17" y="15"/>
                      <a:pt x="17" y="18"/>
                      <a:pt x="15" y="20"/>
                    </a:cubicBezTo>
                    <a:cubicBezTo>
                      <a:pt x="11" y="26"/>
                      <a:pt x="7" y="30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7" y="32"/>
                      <a:pt x="14" y="29"/>
                      <a:pt x="20" y="25"/>
                    </a:cubicBezTo>
                    <a:cubicBezTo>
                      <a:pt x="23" y="22"/>
                      <a:pt x="30" y="14"/>
                      <a:pt x="28" y="7"/>
                    </a:cubicBezTo>
                    <a:cubicBezTo>
                      <a:pt x="32" y="4"/>
                      <a:pt x="36" y="5"/>
                      <a:pt x="40" y="5"/>
                    </a:cubicBezTo>
                    <a:cubicBezTo>
                      <a:pt x="43" y="5"/>
                      <a:pt x="45" y="5"/>
                      <a:pt x="48" y="4"/>
                    </a:cubicBezTo>
                    <a:cubicBezTo>
                      <a:pt x="51" y="4"/>
                      <a:pt x="53" y="3"/>
                      <a:pt x="55" y="2"/>
                    </a:cubicBezTo>
                    <a:cubicBezTo>
                      <a:pt x="54" y="1"/>
                      <a:pt x="54" y="1"/>
                      <a:pt x="53" y="0"/>
                    </a:cubicBezTo>
                    <a:cubicBezTo>
                      <a:pt x="52" y="1"/>
                      <a:pt x="50" y="3"/>
                      <a:pt x="48" y="3"/>
                    </a:cubicBezTo>
                    <a:cubicBezTo>
                      <a:pt x="45" y="4"/>
                      <a:pt x="42" y="4"/>
                      <a:pt x="39" y="4"/>
                    </a:cubicBezTo>
                    <a:cubicBezTo>
                      <a:pt x="35" y="4"/>
                      <a:pt x="31" y="4"/>
                      <a:pt x="28" y="6"/>
                    </a:cubicBezTo>
                    <a:cubicBezTo>
                      <a:pt x="27" y="6"/>
                      <a:pt x="26" y="6"/>
                      <a:pt x="25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16" name="Freeform 1564"/>
              <p:cNvSpPr>
                <a:spLocks noEditPoints="1"/>
              </p:cNvSpPr>
              <p:nvPr/>
            </p:nvSpPr>
            <p:spPr>
              <a:xfrm>
                <a:off x="8358167" y="4746652"/>
                <a:ext cx="241301" cy="128588"/>
              </a:xfrm>
              <a:custGeom>
                <a:avLst/>
                <a:gdLst>
                  <a:gd name="txL" fmla="*/ 0 w 64"/>
                  <a:gd name="txT" fmla="*/ 0 h 34"/>
                  <a:gd name="txR" fmla="*/ 64 w 64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34">
                    <a:moveTo>
                      <a:pt x="36" y="7"/>
                    </a:moveTo>
                    <a:cubicBezTo>
                      <a:pt x="37" y="7"/>
                      <a:pt x="38" y="8"/>
                      <a:pt x="38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1" y="8"/>
                      <a:pt x="43" y="9"/>
                      <a:pt x="45" y="9"/>
                    </a:cubicBezTo>
                    <a:cubicBezTo>
                      <a:pt x="44" y="9"/>
                      <a:pt x="43" y="9"/>
                      <a:pt x="42" y="10"/>
                    </a:cubicBezTo>
                    <a:cubicBezTo>
                      <a:pt x="41" y="10"/>
                      <a:pt x="39" y="11"/>
                      <a:pt x="38" y="11"/>
                    </a:cubicBezTo>
                    <a:cubicBezTo>
                      <a:pt x="37" y="12"/>
                      <a:pt x="35" y="12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3" y="13"/>
                      <a:pt x="32" y="13"/>
                      <a:pt x="31" y="14"/>
                    </a:cubicBezTo>
                    <a:cubicBezTo>
                      <a:pt x="30" y="14"/>
                      <a:pt x="30" y="14"/>
                      <a:pt x="29" y="14"/>
                    </a:cubicBezTo>
                    <a:cubicBezTo>
                      <a:pt x="28" y="14"/>
                      <a:pt x="27" y="13"/>
                      <a:pt x="27" y="13"/>
                    </a:cubicBezTo>
                    <a:cubicBezTo>
                      <a:pt x="26" y="12"/>
                      <a:pt x="25" y="12"/>
                      <a:pt x="25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2" y="9"/>
                      <a:pt x="22" y="8"/>
                      <a:pt x="21" y="8"/>
                    </a:cubicBezTo>
                    <a:cubicBezTo>
                      <a:pt x="21" y="7"/>
                      <a:pt x="20" y="6"/>
                      <a:pt x="20" y="6"/>
                    </a:cubicBezTo>
                    <a:cubicBezTo>
                      <a:pt x="20" y="7"/>
                      <a:pt x="21" y="9"/>
                      <a:pt x="22" y="10"/>
                    </a:cubicBezTo>
                    <a:cubicBezTo>
                      <a:pt x="23" y="10"/>
                      <a:pt x="23" y="11"/>
                      <a:pt x="23" y="11"/>
                    </a:cubicBezTo>
                    <a:cubicBezTo>
                      <a:pt x="23" y="11"/>
                      <a:pt x="24" y="11"/>
                      <a:pt x="24" y="11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5" y="12"/>
                      <a:pt x="25" y="13"/>
                      <a:pt x="26" y="14"/>
                    </a:cubicBezTo>
                    <a:cubicBezTo>
                      <a:pt x="27" y="14"/>
                      <a:pt x="28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8" y="15"/>
                    </a:cubicBezTo>
                    <a:cubicBezTo>
                      <a:pt x="28" y="16"/>
                      <a:pt x="27" y="16"/>
                      <a:pt x="27" y="16"/>
                    </a:cubicBezTo>
                    <a:cubicBezTo>
                      <a:pt x="26" y="16"/>
                      <a:pt x="25" y="17"/>
                      <a:pt x="25" y="17"/>
                    </a:cubicBezTo>
                    <a:cubicBezTo>
                      <a:pt x="23" y="17"/>
                      <a:pt x="21" y="18"/>
                      <a:pt x="19" y="18"/>
                    </a:cubicBezTo>
                    <a:cubicBezTo>
                      <a:pt x="19" y="18"/>
                      <a:pt x="18" y="18"/>
                      <a:pt x="17" y="18"/>
                    </a:cubicBezTo>
                    <a:cubicBezTo>
                      <a:pt x="16" y="18"/>
                      <a:pt x="15" y="18"/>
                      <a:pt x="14" y="18"/>
                    </a:cubicBezTo>
                    <a:cubicBezTo>
                      <a:pt x="13" y="18"/>
                      <a:pt x="12" y="18"/>
                      <a:pt x="12" y="18"/>
                    </a:cubicBezTo>
                    <a:cubicBezTo>
                      <a:pt x="11" y="18"/>
                      <a:pt x="10" y="17"/>
                      <a:pt x="9" y="17"/>
                    </a:cubicBezTo>
                    <a:cubicBezTo>
                      <a:pt x="11" y="18"/>
                      <a:pt x="12" y="18"/>
                      <a:pt x="14" y="19"/>
                    </a:cubicBezTo>
                    <a:cubicBezTo>
                      <a:pt x="16" y="19"/>
                      <a:pt x="18" y="19"/>
                      <a:pt x="20" y="19"/>
                    </a:cubicBezTo>
                    <a:cubicBezTo>
                      <a:pt x="21" y="19"/>
                      <a:pt x="22" y="19"/>
                      <a:pt x="23" y="18"/>
                    </a:cubicBezTo>
                    <a:cubicBezTo>
                      <a:pt x="22" y="19"/>
                      <a:pt x="21" y="19"/>
                      <a:pt x="19" y="20"/>
                    </a:cubicBezTo>
                    <a:cubicBezTo>
                      <a:pt x="18" y="20"/>
                      <a:pt x="17" y="21"/>
                      <a:pt x="16" y="21"/>
                    </a:cubicBezTo>
                    <a:cubicBezTo>
                      <a:pt x="13" y="22"/>
                      <a:pt x="10" y="23"/>
                      <a:pt x="8" y="23"/>
                    </a:cubicBezTo>
                    <a:cubicBezTo>
                      <a:pt x="5" y="24"/>
                      <a:pt x="2" y="25"/>
                      <a:pt x="0" y="25"/>
                    </a:cubicBezTo>
                    <a:cubicBezTo>
                      <a:pt x="5" y="25"/>
                      <a:pt x="11" y="24"/>
                      <a:pt x="16" y="22"/>
                    </a:cubicBezTo>
                    <a:cubicBezTo>
                      <a:pt x="17" y="22"/>
                      <a:pt x="19" y="21"/>
                      <a:pt x="20" y="21"/>
                    </a:cubicBezTo>
                    <a:cubicBezTo>
                      <a:pt x="21" y="20"/>
                      <a:pt x="22" y="20"/>
                      <a:pt x="24" y="19"/>
                    </a:cubicBezTo>
                    <a:cubicBezTo>
                      <a:pt x="26" y="18"/>
                      <a:pt x="29" y="17"/>
                      <a:pt x="31" y="16"/>
                    </a:cubicBezTo>
                    <a:cubicBezTo>
                      <a:pt x="34" y="15"/>
                      <a:pt x="36" y="14"/>
                      <a:pt x="39" y="13"/>
                    </a:cubicBezTo>
                    <a:cubicBezTo>
                      <a:pt x="40" y="12"/>
                      <a:pt x="41" y="12"/>
                      <a:pt x="42" y="11"/>
                    </a:cubicBezTo>
                    <a:cubicBezTo>
                      <a:pt x="44" y="11"/>
                      <a:pt x="45" y="11"/>
                      <a:pt x="46" y="11"/>
                    </a:cubicBezTo>
                    <a:cubicBezTo>
                      <a:pt x="48" y="11"/>
                      <a:pt x="49" y="11"/>
                      <a:pt x="50" y="11"/>
                    </a:cubicBezTo>
                    <a:cubicBezTo>
                      <a:pt x="51" y="11"/>
                      <a:pt x="52" y="11"/>
                      <a:pt x="53" y="11"/>
                    </a:cubicBezTo>
                    <a:cubicBezTo>
                      <a:pt x="52" y="12"/>
                      <a:pt x="50" y="12"/>
                      <a:pt x="49" y="13"/>
                    </a:cubicBezTo>
                    <a:cubicBezTo>
                      <a:pt x="48" y="13"/>
                      <a:pt x="47" y="14"/>
                      <a:pt x="46" y="14"/>
                    </a:cubicBezTo>
                    <a:cubicBezTo>
                      <a:pt x="45" y="14"/>
                      <a:pt x="44" y="15"/>
                      <a:pt x="43" y="15"/>
                    </a:cubicBezTo>
                    <a:cubicBezTo>
                      <a:pt x="42" y="16"/>
                      <a:pt x="40" y="18"/>
                      <a:pt x="39" y="19"/>
                    </a:cubicBezTo>
                    <a:cubicBezTo>
                      <a:pt x="37" y="20"/>
                      <a:pt x="36" y="22"/>
                      <a:pt x="34" y="23"/>
                    </a:cubicBezTo>
                    <a:cubicBezTo>
                      <a:pt x="33" y="24"/>
                      <a:pt x="31" y="25"/>
                      <a:pt x="29" y="26"/>
                    </a:cubicBezTo>
                    <a:cubicBezTo>
                      <a:pt x="28" y="27"/>
                      <a:pt x="26" y="28"/>
                      <a:pt x="24" y="29"/>
                    </a:cubicBezTo>
                    <a:cubicBezTo>
                      <a:pt x="22" y="29"/>
                      <a:pt x="20" y="30"/>
                      <a:pt x="19" y="30"/>
                    </a:cubicBezTo>
                    <a:cubicBezTo>
                      <a:pt x="22" y="30"/>
                      <a:pt x="26" y="28"/>
                      <a:pt x="30" y="27"/>
                    </a:cubicBezTo>
                    <a:cubicBezTo>
                      <a:pt x="31" y="26"/>
                      <a:pt x="33" y="25"/>
                      <a:pt x="35" y="23"/>
                    </a:cubicBezTo>
                    <a:cubicBezTo>
                      <a:pt x="36" y="22"/>
                      <a:pt x="38" y="21"/>
                      <a:pt x="39" y="20"/>
                    </a:cubicBezTo>
                    <a:cubicBezTo>
                      <a:pt x="41" y="19"/>
                      <a:pt x="42" y="17"/>
                      <a:pt x="44" y="16"/>
                    </a:cubicBezTo>
                    <a:cubicBezTo>
                      <a:pt x="45" y="16"/>
                      <a:pt x="46" y="15"/>
                      <a:pt x="47" y="15"/>
                    </a:cubicBezTo>
                    <a:cubicBezTo>
                      <a:pt x="47" y="15"/>
                      <a:pt x="48" y="14"/>
                      <a:pt x="49" y="14"/>
                    </a:cubicBezTo>
                    <a:cubicBezTo>
                      <a:pt x="51" y="13"/>
                      <a:pt x="53" y="13"/>
                      <a:pt x="55" y="12"/>
                    </a:cubicBezTo>
                    <a:cubicBezTo>
                      <a:pt x="56" y="12"/>
                      <a:pt x="57" y="11"/>
                      <a:pt x="57" y="11"/>
                    </a:cubicBezTo>
                    <a:cubicBezTo>
                      <a:pt x="58" y="11"/>
                      <a:pt x="58" y="11"/>
                      <a:pt x="58" y="11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7" y="13"/>
                      <a:pt x="56" y="14"/>
                      <a:pt x="55" y="16"/>
                    </a:cubicBezTo>
                    <a:cubicBezTo>
                      <a:pt x="54" y="17"/>
                      <a:pt x="53" y="18"/>
                      <a:pt x="53" y="19"/>
                    </a:cubicBezTo>
                    <a:cubicBezTo>
                      <a:pt x="52" y="20"/>
                      <a:pt x="51" y="22"/>
                      <a:pt x="51" y="23"/>
                    </a:cubicBezTo>
                    <a:cubicBezTo>
                      <a:pt x="50" y="25"/>
                      <a:pt x="48" y="28"/>
                      <a:pt x="46" y="29"/>
                    </a:cubicBezTo>
                    <a:cubicBezTo>
                      <a:pt x="45" y="30"/>
                      <a:pt x="44" y="31"/>
                      <a:pt x="43" y="32"/>
                    </a:cubicBezTo>
                    <a:cubicBezTo>
                      <a:pt x="42" y="33"/>
                      <a:pt x="40" y="34"/>
                      <a:pt x="39" y="34"/>
                    </a:cubicBezTo>
                    <a:cubicBezTo>
                      <a:pt x="42" y="33"/>
                      <a:pt x="44" y="32"/>
                      <a:pt x="46" y="30"/>
                    </a:cubicBezTo>
                    <a:cubicBezTo>
                      <a:pt x="47" y="29"/>
                      <a:pt x="48" y="28"/>
                      <a:pt x="49" y="27"/>
                    </a:cubicBezTo>
                    <a:cubicBezTo>
                      <a:pt x="50" y="26"/>
                      <a:pt x="50" y="26"/>
                      <a:pt x="51" y="25"/>
                    </a:cubicBezTo>
                    <a:cubicBezTo>
                      <a:pt x="51" y="25"/>
                      <a:pt x="51" y="25"/>
                      <a:pt x="51" y="24"/>
                    </a:cubicBezTo>
                    <a:cubicBezTo>
                      <a:pt x="51" y="24"/>
                      <a:pt x="52" y="24"/>
                      <a:pt x="52" y="23"/>
                    </a:cubicBezTo>
                    <a:cubicBezTo>
                      <a:pt x="53" y="21"/>
                      <a:pt x="54" y="19"/>
                      <a:pt x="56" y="16"/>
                    </a:cubicBezTo>
                    <a:cubicBezTo>
                      <a:pt x="57" y="15"/>
                      <a:pt x="58" y="14"/>
                      <a:pt x="59" y="13"/>
                    </a:cubicBezTo>
                    <a:cubicBezTo>
                      <a:pt x="59" y="12"/>
                      <a:pt x="60" y="12"/>
                      <a:pt x="61" y="11"/>
                    </a:cubicBezTo>
                    <a:cubicBezTo>
                      <a:pt x="61" y="11"/>
                      <a:pt x="62" y="11"/>
                      <a:pt x="63" y="10"/>
                    </a:cubicBezTo>
                    <a:cubicBezTo>
                      <a:pt x="63" y="10"/>
                      <a:pt x="64" y="10"/>
                      <a:pt x="63" y="9"/>
                    </a:cubicBezTo>
                    <a:cubicBezTo>
                      <a:pt x="63" y="9"/>
                      <a:pt x="63" y="8"/>
                      <a:pt x="62" y="8"/>
                    </a:cubicBezTo>
                    <a:cubicBezTo>
                      <a:pt x="61" y="9"/>
                      <a:pt x="60" y="9"/>
                      <a:pt x="58" y="9"/>
                    </a:cubicBezTo>
                    <a:cubicBezTo>
                      <a:pt x="57" y="9"/>
                      <a:pt x="57" y="9"/>
                      <a:pt x="56" y="9"/>
                    </a:cubicBezTo>
                    <a:cubicBezTo>
                      <a:pt x="56" y="9"/>
                      <a:pt x="56" y="9"/>
                      <a:pt x="55" y="9"/>
                    </a:cubicBezTo>
                    <a:cubicBezTo>
                      <a:pt x="55" y="8"/>
                      <a:pt x="54" y="8"/>
                      <a:pt x="54" y="7"/>
                    </a:cubicBezTo>
                    <a:cubicBezTo>
                      <a:pt x="54" y="7"/>
                      <a:pt x="54" y="7"/>
                      <a:pt x="53" y="7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52" y="5"/>
                      <a:pt x="52" y="5"/>
                      <a:pt x="51" y="4"/>
                    </a:cubicBezTo>
                    <a:cubicBezTo>
                      <a:pt x="50" y="4"/>
                      <a:pt x="49" y="3"/>
                      <a:pt x="48" y="2"/>
                    </a:cubicBezTo>
                    <a:cubicBezTo>
                      <a:pt x="47" y="2"/>
                      <a:pt x="46" y="2"/>
                      <a:pt x="46" y="1"/>
                    </a:cubicBezTo>
                    <a:cubicBezTo>
                      <a:pt x="45" y="1"/>
                      <a:pt x="45" y="1"/>
                      <a:pt x="44" y="0"/>
                    </a:cubicBezTo>
                    <a:cubicBezTo>
                      <a:pt x="45" y="1"/>
                      <a:pt x="45" y="1"/>
                      <a:pt x="46" y="1"/>
                    </a:cubicBezTo>
                    <a:cubicBezTo>
                      <a:pt x="46" y="2"/>
                      <a:pt x="47" y="2"/>
                      <a:pt x="47" y="3"/>
                    </a:cubicBezTo>
                    <a:cubicBezTo>
                      <a:pt x="48" y="3"/>
                      <a:pt x="49" y="4"/>
                      <a:pt x="50" y="5"/>
                    </a:cubicBezTo>
                    <a:cubicBezTo>
                      <a:pt x="51" y="6"/>
                      <a:pt x="51" y="6"/>
                      <a:pt x="52" y="7"/>
                    </a:cubicBezTo>
                    <a:cubicBezTo>
                      <a:pt x="52" y="7"/>
                      <a:pt x="52" y="7"/>
                      <a:pt x="52" y="7"/>
                    </a:cubicBezTo>
                    <a:cubicBezTo>
                      <a:pt x="52" y="7"/>
                      <a:pt x="52" y="7"/>
                      <a:pt x="52" y="7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3" y="9"/>
                      <a:pt x="54" y="9"/>
                      <a:pt x="54" y="9"/>
                    </a:cubicBezTo>
                    <a:cubicBezTo>
                      <a:pt x="53" y="9"/>
                      <a:pt x="53" y="9"/>
                      <a:pt x="52" y="9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44" y="8"/>
                      <a:pt x="42" y="7"/>
                      <a:pt x="40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7"/>
                      <a:pt x="37" y="7"/>
                      <a:pt x="37" y="6"/>
                    </a:cubicBezTo>
                    <a:cubicBezTo>
                      <a:pt x="36" y="6"/>
                      <a:pt x="35" y="6"/>
                      <a:pt x="34" y="5"/>
                    </a:cubicBezTo>
                    <a:cubicBezTo>
                      <a:pt x="33" y="5"/>
                      <a:pt x="32" y="5"/>
                      <a:pt x="31" y="4"/>
                    </a:cubicBezTo>
                    <a:cubicBezTo>
                      <a:pt x="30" y="3"/>
                      <a:pt x="29" y="3"/>
                      <a:pt x="28" y="2"/>
                    </a:cubicBezTo>
                    <a:cubicBezTo>
                      <a:pt x="30" y="4"/>
                      <a:pt x="31" y="5"/>
                      <a:pt x="33" y="6"/>
                    </a:cubicBezTo>
                    <a:cubicBezTo>
                      <a:pt x="34" y="6"/>
                      <a:pt x="35" y="7"/>
                      <a:pt x="36" y="7"/>
                    </a:cubicBezTo>
                    <a:close/>
                    <a:moveTo>
                      <a:pt x="30" y="15"/>
                    </a:moveTo>
                    <a:cubicBezTo>
                      <a:pt x="30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30" y="15"/>
                      <a:pt x="30" y="1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17" name="Freeform 1565"/>
              <p:cNvSpPr/>
              <p:nvPr/>
            </p:nvSpPr>
            <p:spPr>
              <a:xfrm>
                <a:off x="8493105" y="5235606"/>
                <a:ext cx="23813" cy="79376"/>
              </a:xfrm>
              <a:custGeom>
                <a:avLst/>
                <a:gdLst>
                  <a:gd name="txL" fmla="*/ 0 w 6"/>
                  <a:gd name="txT" fmla="*/ 0 h 21"/>
                  <a:gd name="txR" fmla="*/ 6 w 6"/>
                  <a:gd name="txB" fmla="*/ 21 h 21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6" h="21">
                    <a:moveTo>
                      <a:pt x="0" y="0"/>
                    </a:moveTo>
                    <a:cubicBezTo>
                      <a:pt x="1" y="3"/>
                      <a:pt x="3" y="6"/>
                      <a:pt x="3" y="10"/>
                    </a:cubicBezTo>
                    <a:cubicBezTo>
                      <a:pt x="3" y="12"/>
                      <a:pt x="3" y="14"/>
                      <a:pt x="2" y="16"/>
                    </a:cubicBezTo>
                    <a:cubicBezTo>
                      <a:pt x="2" y="17"/>
                      <a:pt x="2" y="19"/>
                      <a:pt x="2" y="21"/>
                    </a:cubicBezTo>
                    <a:cubicBezTo>
                      <a:pt x="3" y="19"/>
                      <a:pt x="5" y="17"/>
                      <a:pt x="6" y="15"/>
                    </a:cubicBezTo>
                    <a:cubicBezTo>
                      <a:pt x="6" y="12"/>
                      <a:pt x="5" y="9"/>
                      <a:pt x="5" y="8"/>
                    </a:cubicBezTo>
                    <a:cubicBezTo>
                      <a:pt x="4" y="5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18" name="Freeform 1568"/>
              <p:cNvSpPr/>
              <p:nvPr/>
            </p:nvSpPr>
            <p:spPr>
              <a:xfrm>
                <a:off x="8440717" y="5216555"/>
                <a:ext cx="49213" cy="82551"/>
              </a:xfrm>
              <a:custGeom>
                <a:avLst/>
                <a:gdLst>
                  <a:gd name="txL" fmla="*/ 0 w 13"/>
                  <a:gd name="txT" fmla="*/ 0 h 22"/>
                  <a:gd name="txR" fmla="*/ 13 w 13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22">
                    <a:moveTo>
                      <a:pt x="7" y="9"/>
                    </a:moveTo>
                    <a:cubicBezTo>
                      <a:pt x="8" y="8"/>
                      <a:pt x="10" y="6"/>
                      <a:pt x="11" y="4"/>
                    </a:cubicBezTo>
                    <a:cubicBezTo>
                      <a:pt x="12" y="3"/>
                      <a:pt x="13" y="0"/>
                      <a:pt x="13" y="0"/>
                    </a:cubicBezTo>
                    <a:cubicBezTo>
                      <a:pt x="12" y="2"/>
                      <a:pt x="10" y="4"/>
                      <a:pt x="9" y="5"/>
                    </a:cubicBezTo>
                    <a:cubicBezTo>
                      <a:pt x="7" y="7"/>
                      <a:pt x="4" y="8"/>
                      <a:pt x="3" y="9"/>
                    </a:cubicBezTo>
                    <a:cubicBezTo>
                      <a:pt x="1" y="11"/>
                      <a:pt x="0" y="13"/>
                      <a:pt x="1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9"/>
                      <a:pt x="4" y="20"/>
                      <a:pt x="6" y="22"/>
                    </a:cubicBezTo>
                    <a:cubicBezTo>
                      <a:pt x="5" y="21"/>
                      <a:pt x="5" y="20"/>
                      <a:pt x="4" y="19"/>
                    </a:cubicBezTo>
                    <a:cubicBezTo>
                      <a:pt x="4" y="14"/>
                      <a:pt x="5" y="11"/>
                      <a:pt x="7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19" name="Freeform 1569"/>
              <p:cNvSpPr/>
              <p:nvPr/>
            </p:nvSpPr>
            <p:spPr>
              <a:xfrm>
                <a:off x="8456593" y="5180043"/>
                <a:ext cx="66675" cy="142876"/>
              </a:xfrm>
              <a:custGeom>
                <a:avLst/>
                <a:gdLst>
                  <a:gd name="txL" fmla="*/ 0 w 18"/>
                  <a:gd name="txT" fmla="*/ 0 h 38"/>
                  <a:gd name="txR" fmla="*/ 18 w 18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38">
                    <a:moveTo>
                      <a:pt x="1" y="22"/>
                    </a:moveTo>
                    <a:cubicBezTo>
                      <a:pt x="2" y="22"/>
                      <a:pt x="2" y="21"/>
                      <a:pt x="2" y="20"/>
                    </a:cubicBezTo>
                    <a:cubicBezTo>
                      <a:pt x="3" y="19"/>
                      <a:pt x="4" y="18"/>
                      <a:pt x="5" y="17"/>
                    </a:cubicBezTo>
                    <a:cubicBezTo>
                      <a:pt x="6" y="16"/>
                      <a:pt x="7" y="16"/>
                      <a:pt x="7" y="15"/>
                    </a:cubicBezTo>
                    <a:cubicBezTo>
                      <a:pt x="7" y="15"/>
                      <a:pt x="8" y="15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9" y="14"/>
                      <a:pt x="9" y="1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10" y="12"/>
                    </a:cubicBezTo>
                    <a:cubicBezTo>
                      <a:pt x="9" y="13"/>
                      <a:pt x="9" y="14"/>
                      <a:pt x="9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6"/>
                      <a:pt x="8" y="16"/>
                      <a:pt x="8" y="17"/>
                    </a:cubicBezTo>
                    <a:cubicBezTo>
                      <a:pt x="8" y="17"/>
                      <a:pt x="8" y="18"/>
                      <a:pt x="8" y="19"/>
                    </a:cubicBezTo>
                    <a:cubicBezTo>
                      <a:pt x="7" y="20"/>
                      <a:pt x="7" y="20"/>
                      <a:pt x="7" y="21"/>
                    </a:cubicBezTo>
                    <a:cubicBezTo>
                      <a:pt x="7" y="21"/>
                      <a:pt x="6" y="22"/>
                      <a:pt x="6" y="23"/>
                    </a:cubicBezTo>
                    <a:cubicBezTo>
                      <a:pt x="6" y="23"/>
                      <a:pt x="6" y="24"/>
                      <a:pt x="6" y="24"/>
                    </a:cubicBezTo>
                    <a:cubicBezTo>
                      <a:pt x="6" y="25"/>
                      <a:pt x="5" y="25"/>
                      <a:pt x="5" y="25"/>
                    </a:cubicBezTo>
                    <a:cubicBezTo>
                      <a:pt x="5" y="26"/>
                      <a:pt x="5" y="27"/>
                      <a:pt x="5" y="28"/>
                    </a:cubicBezTo>
                    <a:cubicBezTo>
                      <a:pt x="5" y="29"/>
                      <a:pt x="5" y="29"/>
                      <a:pt x="5" y="30"/>
                    </a:cubicBezTo>
                    <a:cubicBezTo>
                      <a:pt x="5" y="30"/>
                      <a:pt x="5" y="30"/>
                      <a:pt x="5" y="31"/>
                    </a:cubicBezTo>
                    <a:cubicBezTo>
                      <a:pt x="5" y="30"/>
                      <a:pt x="5" y="29"/>
                      <a:pt x="5" y="28"/>
                    </a:cubicBezTo>
                    <a:cubicBezTo>
                      <a:pt x="5" y="27"/>
                      <a:pt x="5" y="26"/>
                      <a:pt x="6" y="26"/>
                    </a:cubicBezTo>
                    <a:cubicBezTo>
                      <a:pt x="6" y="25"/>
                      <a:pt x="6" y="25"/>
                      <a:pt x="6" y="24"/>
                    </a:cubicBezTo>
                    <a:cubicBezTo>
                      <a:pt x="6" y="24"/>
                      <a:pt x="6" y="23"/>
                      <a:pt x="7" y="23"/>
                    </a:cubicBezTo>
                    <a:cubicBezTo>
                      <a:pt x="7" y="23"/>
                      <a:pt x="7" y="23"/>
                      <a:pt x="7" y="22"/>
                    </a:cubicBezTo>
                    <a:cubicBezTo>
                      <a:pt x="7" y="24"/>
                      <a:pt x="7" y="26"/>
                      <a:pt x="7" y="29"/>
                    </a:cubicBezTo>
                    <a:cubicBezTo>
                      <a:pt x="7" y="30"/>
                      <a:pt x="7" y="32"/>
                      <a:pt x="8" y="33"/>
                    </a:cubicBezTo>
                    <a:cubicBezTo>
                      <a:pt x="8" y="34"/>
                      <a:pt x="8" y="35"/>
                      <a:pt x="8" y="36"/>
                    </a:cubicBezTo>
                    <a:cubicBezTo>
                      <a:pt x="9" y="36"/>
                      <a:pt x="9" y="37"/>
                      <a:pt x="9" y="38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6"/>
                      <a:pt x="9" y="36"/>
                      <a:pt x="9" y="35"/>
                    </a:cubicBezTo>
                    <a:cubicBezTo>
                      <a:pt x="9" y="35"/>
                      <a:pt x="9" y="34"/>
                      <a:pt x="8" y="33"/>
                    </a:cubicBezTo>
                    <a:cubicBezTo>
                      <a:pt x="8" y="32"/>
                      <a:pt x="8" y="30"/>
                      <a:pt x="8" y="28"/>
                    </a:cubicBezTo>
                    <a:cubicBezTo>
                      <a:pt x="7" y="25"/>
                      <a:pt x="8" y="22"/>
                      <a:pt x="8" y="19"/>
                    </a:cubicBezTo>
                    <a:cubicBezTo>
                      <a:pt x="9" y="18"/>
                      <a:pt x="9" y="18"/>
                      <a:pt x="9" y="17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4"/>
                      <a:pt x="10" y="14"/>
                    </a:cubicBezTo>
                    <a:cubicBezTo>
                      <a:pt x="10" y="14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6"/>
                    </a:cubicBezTo>
                    <a:cubicBezTo>
                      <a:pt x="10" y="16"/>
                      <a:pt x="10" y="17"/>
                      <a:pt x="11" y="17"/>
                    </a:cubicBezTo>
                    <a:cubicBezTo>
                      <a:pt x="11" y="19"/>
                      <a:pt x="12" y="20"/>
                      <a:pt x="12" y="22"/>
                    </a:cubicBezTo>
                    <a:cubicBezTo>
                      <a:pt x="13" y="22"/>
                      <a:pt x="13" y="23"/>
                      <a:pt x="13" y="23"/>
                    </a:cubicBezTo>
                    <a:cubicBezTo>
                      <a:pt x="13" y="24"/>
                      <a:pt x="13" y="24"/>
                      <a:pt x="13" y="25"/>
                    </a:cubicBezTo>
                    <a:cubicBezTo>
                      <a:pt x="13" y="26"/>
                      <a:pt x="13" y="26"/>
                      <a:pt x="13" y="27"/>
                    </a:cubicBezTo>
                    <a:cubicBezTo>
                      <a:pt x="13" y="28"/>
                      <a:pt x="13" y="29"/>
                      <a:pt x="13" y="30"/>
                    </a:cubicBezTo>
                    <a:cubicBezTo>
                      <a:pt x="12" y="31"/>
                      <a:pt x="12" y="32"/>
                      <a:pt x="12" y="32"/>
                    </a:cubicBezTo>
                    <a:cubicBezTo>
                      <a:pt x="12" y="32"/>
                      <a:pt x="13" y="31"/>
                      <a:pt x="13" y="30"/>
                    </a:cubicBezTo>
                    <a:cubicBezTo>
                      <a:pt x="13" y="29"/>
                      <a:pt x="13" y="28"/>
                      <a:pt x="13" y="27"/>
                    </a:cubicBezTo>
                    <a:cubicBezTo>
                      <a:pt x="13" y="26"/>
                      <a:pt x="13" y="26"/>
                      <a:pt x="13" y="25"/>
                    </a:cubicBezTo>
                    <a:cubicBezTo>
                      <a:pt x="13" y="24"/>
                      <a:pt x="13" y="24"/>
                      <a:pt x="13" y="23"/>
                    </a:cubicBezTo>
                    <a:cubicBezTo>
                      <a:pt x="13" y="23"/>
                      <a:pt x="13" y="22"/>
                      <a:pt x="13" y="22"/>
                    </a:cubicBezTo>
                    <a:cubicBezTo>
                      <a:pt x="12" y="20"/>
                      <a:pt x="12" y="19"/>
                      <a:pt x="11" y="17"/>
                    </a:cubicBezTo>
                    <a:cubicBezTo>
                      <a:pt x="11" y="16"/>
                      <a:pt x="11" y="15"/>
                      <a:pt x="10" y="15"/>
                    </a:cubicBezTo>
                    <a:cubicBezTo>
                      <a:pt x="10" y="14"/>
                      <a:pt x="10" y="14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1" y="12"/>
                      <a:pt x="11" y="11"/>
                      <a:pt x="11" y="10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3" y="9"/>
                      <a:pt x="13" y="9"/>
                    </a:cubicBezTo>
                    <a:cubicBezTo>
                      <a:pt x="13" y="10"/>
                      <a:pt x="14" y="10"/>
                      <a:pt x="14" y="11"/>
                    </a:cubicBezTo>
                    <a:cubicBezTo>
                      <a:pt x="15" y="11"/>
                      <a:pt x="15" y="12"/>
                      <a:pt x="15" y="13"/>
                    </a:cubicBezTo>
                    <a:cubicBezTo>
                      <a:pt x="16" y="14"/>
                      <a:pt x="17" y="15"/>
                      <a:pt x="17" y="17"/>
                    </a:cubicBezTo>
                    <a:cubicBezTo>
                      <a:pt x="17" y="17"/>
                      <a:pt x="17" y="18"/>
                      <a:pt x="18" y="19"/>
                    </a:cubicBezTo>
                    <a:cubicBezTo>
                      <a:pt x="18" y="19"/>
                      <a:pt x="18" y="20"/>
                      <a:pt x="18" y="21"/>
                    </a:cubicBezTo>
                    <a:cubicBezTo>
                      <a:pt x="18" y="20"/>
                      <a:pt x="18" y="19"/>
                      <a:pt x="18" y="19"/>
                    </a:cubicBezTo>
                    <a:cubicBezTo>
                      <a:pt x="18" y="18"/>
                      <a:pt x="17" y="17"/>
                      <a:pt x="17" y="17"/>
                    </a:cubicBezTo>
                    <a:cubicBezTo>
                      <a:pt x="17" y="15"/>
                      <a:pt x="16" y="14"/>
                      <a:pt x="16" y="12"/>
                    </a:cubicBezTo>
                    <a:cubicBezTo>
                      <a:pt x="15" y="12"/>
                      <a:pt x="15" y="11"/>
                      <a:pt x="15" y="11"/>
                    </a:cubicBezTo>
                    <a:cubicBezTo>
                      <a:pt x="14" y="10"/>
                      <a:pt x="14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8"/>
                      <a:pt x="13" y="8"/>
                      <a:pt x="12" y="8"/>
                    </a:cubicBezTo>
                    <a:cubicBezTo>
                      <a:pt x="12" y="8"/>
                      <a:pt x="12" y="8"/>
                      <a:pt x="12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0" y="3"/>
                      <a:pt x="10" y="3"/>
                    </a:cubicBezTo>
                    <a:cubicBezTo>
                      <a:pt x="10" y="2"/>
                      <a:pt x="10" y="1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9" y="7"/>
                      <a:pt x="9" y="7"/>
                    </a:cubicBezTo>
                    <a:cubicBezTo>
                      <a:pt x="9" y="8"/>
                      <a:pt x="8" y="10"/>
                      <a:pt x="7" y="11"/>
                    </a:cubicBezTo>
                    <a:cubicBezTo>
                      <a:pt x="7" y="11"/>
                      <a:pt x="7" y="11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3"/>
                      <a:pt x="4" y="13"/>
                      <a:pt x="4" y="13"/>
                    </a:cubicBezTo>
                    <a:cubicBezTo>
                      <a:pt x="2" y="14"/>
                      <a:pt x="1" y="14"/>
                      <a:pt x="0" y="15"/>
                    </a:cubicBezTo>
                    <a:cubicBezTo>
                      <a:pt x="0" y="15"/>
                      <a:pt x="1" y="14"/>
                      <a:pt x="2" y="14"/>
                    </a:cubicBezTo>
                    <a:cubicBezTo>
                      <a:pt x="3" y="14"/>
                      <a:pt x="3" y="14"/>
                      <a:pt x="4" y="14"/>
                    </a:cubicBezTo>
                    <a:cubicBezTo>
                      <a:pt x="5" y="13"/>
                      <a:pt x="5" y="13"/>
                      <a:pt x="6" y="13"/>
                    </a:cubicBezTo>
                    <a:cubicBezTo>
                      <a:pt x="6" y="12"/>
                      <a:pt x="6" y="12"/>
                      <a:pt x="7" y="12"/>
                    </a:cubicBezTo>
                    <a:cubicBezTo>
                      <a:pt x="7" y="12"/>
                      <a:pt x="7" y="11"/>
                      <a:pt x="7" y="11"/>
                    </a:cubicBezTo>
                    <a:cubicBezTo>
                      <a:pt x="8" y="10"/>
                      <a:pt x="8" y="10"/>
                      <a:pt x="9" y="9"/>
                    </a:cubicBezTo>
                    <a:cubicBezTo>
                      <a:pt x="9" y="9"/>
                      <a:pt x="9" y="8"/>
                      <a:pt x="10" y="7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9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9" y="12"/>
                      <a:pt x="9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7" y="14"/>
                      <a:pt x="7" y="14"/>
                      <a:pt x="7" y="15"/>
                    </a:cubicBezTo>
                    <a:cubicBezTo>
                      <a:pt x="6" y="15"/>
                      <a:pt x="6" y="16"/>
                      <a:pt x="5" y="16"/>
                    </a:cubicBezTo>
                    <a:cubicBezTo>
                      <a:pt x="4" y="18"/>
                      <a:pt x="3" y="19"/>
                      <a:pt x="2" y="20"/>
                    </a:cubicBezTo>
                    <a:cubicBezTo>
                      <a:pt x="1" y="21"/>
                      <a:pt x="1" y="21"/>
                      <a:pt x="1" y="22"/>
                    </a:cubicBezTo>
                    <a:cubicBezTo>
                      <a:pt x="1" y="23"/>
                      <a:pt x="0" y="24"/>
                      <a:pt x="0" y="25"/>
                    </a:cubicBezTo>
                    <a:cubicBezTo>
                      <a:pt x="1" y="24"/>
                      <a:pt x="1" y="23"/>
                      <a:pt x="1" y="2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20" name="Freeform 1570"/>
              <p:cNvSpPr/>
              <p:nvPr/>
            </p:nvSpPr>
            <p:spPr>
              <a:xfrm>
                <a:off x="8816957" y="5097492"/>
                <a:ext cx="101601" cy="119063"/>
              </a:xfrm>
              <a:custGeom>
                <a:avLst/>
                <a:gdLst>
                  <a:gd name="txL" fmla="*/ 0 w 27"/>
                  <a:gd name="txT" fmla="*/ 0 h 32"/>
                  <a:gd name="txR" fmla="*/ 27 w 27"/>
                  <a:gd name="txB" fmla="*/ 32 h 32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27" h="32">
                    <a:moveTo>
                      <a:pt x="0" y="0"/>
                    </a:moveTo>
                    <a:cubicBezTo>
                      <a:pt x="4" y="6"/>
                      <a:pt x="6" y="13"/>
                      <a:pt x="11" y="18"/>
                    </a:cubicBezTo>
                    <a:cubicBezTo>
                      <a:pt x="13" y="21"/>
                      <a:pt x="16" y="23"/>
                      <a:pt x="19" y="25"/>
                    </a:cubicBezTo>
                    <a:cubicBezTo>
                      <a:pt x="22" y="27"/>
                      <a:pt x="25" y="29"/>
                      <a:pt x="27" y="32"/>
                    </a:cubicBezTo>
                    <a:cubicBezTo>
                      <a:pt x="22" y="31"/>
                      <a:pt x="17" y="30"/>
                      <a:pt x="13" y="28"/>
                    </a:cubicBezTo>
                    <a:cubicBezTo>
                      <a:pt x="9" y="25"/>
                      <a:pt x="6" y="19"/>
                      <a:pt x="5" y="17"/>
                    </a:cubicBezTo>
                    <a:cubicBezTo>
                      <a:pt x="3" y="11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21" name="Freeform 1573"/>
              <p:cNvSpPr/>
              <p:nvPr/>
            </p:nvSpPr>
            <p:spPr>
              <a:xfrm>
                <a:off x="8801082" y="5059392"/>
                <a:ext cx="153988" cy="85726"/>
              </a:xfrm>
              <a:custGeom>
                <a:avLst/>
                <a:gdLst>
                  <a:gd name="txL" fmla="*/ 0 w 41"/>
                  <a:gd name="txT" fmla="*/ 0 h 23"/>
                  <a:gd name="txR" fmla="*/ 41 w 41"/>
                  <a:gd name="txB" fmla="*/ 23 h 2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1" h="23">
                    <a:moveTo>
                      <a:pt x="21" y="6"/>
                    </a:moveTo>
                    <a:cubicBezTo>
                      <a:pt x="18" y="6"/>
                      <a:pt x="11" y="6"/>
                      <a:pt x="8" y="5"/>
                    </a:cubicBezTo>
                    <a:cubicBezTo>
                      <a:pt x="5" y="4"/>
                      <a:pt x="0" y="2"/>
                      <a:pt x="0" y="2"/>
                    </a:cubicBezTo>
                    <a:cubicBezTo>
                      <a:pt x="4" y="3"/>
                      <a:pt x="9" y="3"/>
                      <a:pt x="13" y="2"/>
                    </a:cubicBezTo>
                    <a:cubicBezTo>
                      <a:pt x="18" y="2"/>
                      <a:pt x="22" y="1"/>
                      <a:pt x="27" y="0"/>
                    </a:cubicBezTo>
                    <a:cubicBezTo>
                      <a:pt x="32" y="0"/>
                      <a:pt x="36" y="3"/>
                      <a:pt x="39" y="6"/>
                    </a:cubicBezTo>
                    <a:cubicBezTo>
                      <a:pt x="39" y="7"/>
                      <a:pt x="39" y="7"/>
                      <a:pt x="40" y="8"/>
                    </a:cubicBezTo>
                    <a:cubicBezTo>
                      <a:pt x="41" y="13"/>
                      <a:pt x="41" y="18"/>
                      <a:pt x="41" y="23"/>
                    </a:cubicBezTo>
                    <a:cubicBezTo>
                      <a:pt x="40" y="21"/>
                      <a:pt x="39" y="18"/>
                      <a:pt x="38" y="16"/>
                    </a:cubicBezTo>
                    <a:cubicBezTo>
                      <a:pt x="32" y="9"/>
                      <a:pt x="25" y="6"/>
                      <a:pt x="21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22" name="Freeform 1574"/>
              <p:cNvSpPr/>
              <p:nvPr/>
            </p:nvSpPr>
            <p:spPr>
              <a:xfrm>
                <a:off x="8748694" y="5013354"/>
                <a:ext cx="192089" cy="200026"/>
              </a:xfrm>
              <a:custGeom>
                <a:avLst/>
                <a:gdLst>
                  <a:gd name="txL" fmla="*/ 0 w 51"/>
                  <a:gd name="txT" fmla="*/ 0 h 53"/>
                  <a:gd name="txR" fmla="*/ 51 w 51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53">
                    <a:moveTo>
                      <a:pt x="42" y="20"/>
                    </a:moveTo>
                    <a:cubicBezTo>
                      <a:pt x="40" y="20"/>
                      <a:pt x="39" y="19"/>
                      <a:pt x="37" y="19"/>
                    </a:cubicBezTo>
                    <a:cubicBezTo>
                      <a:pt x="34" y="18"/>
                      <a:pt x="31" y="18"/>
                      <a:pt x="28" y="18"/>
                    </a:cubicBezTo>
                    <a:cubicBezTo>
                      <a:pt x="27" y="18"/>
                      <a:pt x="25" y="18"/>
                      <a:pt x="24" y="18"/>
                    </a:cubicBezTo>
                    <a:cubicBezTo>
                      <a:pt x="23" y="18"/>
                      <a:pt x="22" y="18"/>
                      <a:pt x="21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8" y="18"/>
                      <a:pt x="17" y="18"/>
                      <a:pt x="16" y="17"/>
                    </a:cubicBezTo>
                    <a:cubicBezTo>
                      <a:pt x="17" y="18"/>
                      <a:pt x="19" y="19"/>
                      <a:pt x="20" y="19"/>
                    </a:cubicBezTo>
                    <a:cubicBezTo>
                      <a:pt x="20" y="20"/>
                      <a:pt x="21" y="20"/>
                      <a:pt x="22" y="20"/>
                    </a:cubicBezTo>
                    <a:cubicBezTo>
                      <a:pt x="23" y="21"/>
                      <a:pt x="23" y="21"/>
                      <a:pt x="24" y="21"/>
                    </a:cubicBezTo>
                    <a:cubicBezTo>
                      <a:pt x="25" y="22"/>
                      <a:pt x="27" y="23"/>
                      <a:pt x="28" y="24"/>
                    </a:cubicBezTo>
                    <a:cubicBezTo>
                      <a:pt x="29" y="25"/>
                      <a:pt x="30" y="25"/>
                      <a:pt x="31" y="26"/>
                    </a:cubicBezTo>
                    <a:cubicBezTo>
                      <a:pt x="33" y="26"/>
                      <a:pt x="34" y="27"/>
                      <a:pt x="35" y="28"/>
                    </a:cubicBezTo>
                    <a:cubicBezTo>
                      <a:pt x="36" y="28"/>
                      <a:pt x="37" y="28"/>
                      <a:pt x="38" y="29"/>
                    </a:cubicBezTo>
                    <a:cubicBezTo>
                      <a:pt x="39" y="29"/>
                      <a:pt x="39" y="30"/>
                      <a:pt x="40" y="30"/>
                    </a:cubicBezTo>
                    <a:cubicBezTo>
                      <a:pt x="42" y="31"/>
                      <a:pt x="43" y="32"/>
                      <a:pt x="45" y="33"/>
                    </a:cubicBezTo>
                    <a:cubicBezTo>
                      <a:pt x="45" y="34"/>
                      <a:pt x="46" y="35"/>
                      <a:pt x="46" y="35"/>
                    </a:cubicBezTo>
                    <a:cubicBezTo>
                      <a:pt x="47" y="36"/>
                      <a:pt x="47" y="37"/>
                      <a:pt x="48" y="38"/>
                    </a:cubicBezTo>
                    <a:cubicBezTo>
                      <a:pt x="47" y="36"/>
                      <a:pt x="46" y="35"/>
                      <a:pt x="44" y="34"/>
                    </a:cubicBezTo>
                    <a:cubicBezTo>
                      <a:pt x="43" y="33"/>
                      <a:pt x="41" y="32"/>
                      <a:pt x="40" y="31"/>
                    </a:cubicBezTo>
                    <a:cubicBezTo>
                      <a:pt x="39" y="31"/>
                      <a:pt x="38" y="30"/>
                      <a:pt x="37" y="30"/>
                    </a:cubicBezTo>
                    <a:cubicBezTo>
                      <a:pt x="37" y="29"/>
                      <a:pt x="36" y="29"/>
                      <a:pt x="35" y="29"/>
                    </a:cubicBezTo>
                    <a:cubicBezTo>
                      <a:pt x="35" y="28"/>
                      <a:pt x="34" y="28"/>
                      <a:pt x="34" y="28"/>
                    </a:cubicBezTo>
                    <a:cubicBezTo>
                      <a:pt x="37" y="31"/>
                      <a:pt x="40" y="34"/>
                      <a:pt x="42" y="37"/>
                    </a:cubicBezTo>
                    <a:cubicBezTo>
                      <a:pt x="44" y="39"/>
                      <a:pt x="46" y="42"/>
                      <a:pt x="48" y="44"/>
                    </a:cubicBezTo>
                    <a:cubicBezTo>
                      <a:pt x="48" y="46"/>
                      <a:pt x="49" y="47"/>
                      <a:pt x="50" y="49"/>
                    </a:cubicBezTo>
                    <a:cubicBezTo>
                      <a:pt x="50" y="50"/>
                      <a:pt x="51" y="52"/>
                      <a:pt x="51" y="53"/>
                    </a:cubicBezTo>
                    <a:cubicBezTo>
                      <a:pt x="51" y="53"/>
                      <a:pt x="50" y="52"/>
                      <a:pt x="50" y="51"/>
                    </a:cubicBezTo>
                    <a:cubicBezTo>
                      <a:pt x="50" y="50"/>
                      <a:pt x="49" y="50"/>
                      <a:pt x="49" y="49"/>
                    </a:cubicBezTo>
                    <a:cubicBezTo>
                      <a:pt x="48" y="48"/>
                      <a:pt x="47" y="47"/>
                      <a:pt x="46" y="45"/>
                    </a:cubicBezTo>
                    <a:cubicBezTo>
                      <a:pt x="45" y="43"/>
                      <a:pt x="43" y="40"/>
                      <a:pt x="41" y="38"/>
                    </a:cubicBezTo>
                    <a:cubicBezTo>
                      <a:pt x="37" y="33"/>
                      <a:pt x="32" y="29"/>
                      <a:pt x="27" y="25"/>
                    </a:cubicBezTo>
                    <a:cubicBezTo>
                      <a:pt x="26" y="24"/>
                      <a:pt x="25" y="24"/>
                      <a:pt x="23" y="23"/>
                    </a:cubicBezTo>
                    <a:cubicBezTo>
                      <a:pt x="23" y="22"/>
                      <a:pt x="22" y="22"/>
                      <a:pt x="21" y="22"/>
                    </a:cubicBezTo>
                    <a:cubicBezTo>
                      <a:pt x="20" y="21"/>
                      <a:pt x="20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2"/>
                      <a:pt x="20" y="22"/>
                      <a:pt x="20" y="23"/>
                    </a:cubicBezTo>
                    <a:cubicBezTo>
                      <a:pt x="21" y="24"/>
                      <a:pt x="21" y="25"/>
                      <a:pt x="21" y="26"/>
                    </a:cubicBezTo>
                    <a:cubicBezTo>
                      <a:pt x="23" y="29"/>
                      <a:pt x="24" y="32"/>
                      <a:pt x="25" y="35"/>
                    </a:cubicBezTo>
                    <a:cubicBezTo>
                      <a:pt x="26" y="36"/>
                      <a:pt x="26" y="37"/>
                      <a:pt x="27" y="37"/>
                    </a:cubicBezTo>
                    <a:cubicBezTo>
                      <a:pt x="27" y="38"/>
                      <a:pt x="28" y="39"/>
                      <a:pt x="28" y="39"/>
                    </a:cubicBezTo>
                    <a:cubicBezTo>
                      <a:pt x="30" y="40"/>
                      <a:pt x="31" y="42"/>
                      <a:pt x="32" y="43"/>
                    </a:cubicBezTo>
                    <a:cubicBezTo>
                      <a:pt x="33" y="44"/>
                      <a:pt x="35" y="45"/>
                      <a:pt x="36" y="46"/>
                    </a:cubicBezTo>
                    <a:cubicBezTo>
                      <a:pt x="37" y="47"/>
                      <a:pt x="39" y="48"/>
                      <a:pt x="40" y="49"/>
                    </a:cubicBezTo>
                    <a:cubicBezTo>
                      <a:pt x="39" y="48"/>
                      <a:pt x="37" y="47"/>
                      <a:pt x="36" y="46"/>
                    </a:cubicBezTo>
                    <a:cubicBezTo>
                      <a:pt x="34" y="45"/>
                      <a:pt x="33" y="44"/>
                      <a:pt x="32" y="43"/>
                    </a:cubicBezTo>
                    <a:cubicBezTo>
                      <a:pt x="30" y="42"/>
                      <a:pt x="29" y="41"/>
                      <a:pt x="28" y="40"/>
                    </a:cubicBezTo>
                    <a:cubicBezTo>
                      <a:pt x="27" y="39"/>
                      <a:pt x="27" y="38"/>
                      <a:pt x="26" y="38"/>
                    </a:cubicBezTo>
                    <a:cubicBezTo>
                      <a:pt x="26" y="37"/>
                      <a:pt x="25" y="36"/>
                      <a:pt x="25" y="35"/>
                    </a:cubicBezTo>
                    <a:cubicBezTo>
                      <a:pt x="23" y="32"/>
                      <a:pt x="22" y="29"/>
                      <a:pt x="21" y="26"/>
                    </a:cubicBezTo>
                    <a:cubicBezTo>
                      <a:pt x="20" y="24"/>
                      <a:pt x="19" y="23"/>
                      <a:pt x="18" y="22"/>
                    </a:cubicBezTo>
                    <a:cubicBezTo>
                      <a:pt x="18" y="21"/>
                      <a:pt x="17" y="20"/>
                      <a:pt x="16" y="20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4" y="18"/>
                      <a:pt x="12" y="17"/>
                      <a:pt x="11" y="15"/>
                    </a:cubicBezTo>
                    <a:cubicBezTo>
                      <a:pt x="10" y="15"/>
                      <a:pt x="9" y="13"/>
                      <a:pt x="8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4"/>
                      <a:pt x="8" y="15"/>
                      <a:pt x="8" y="15"/>
                    </a:cubicBezTo>
                    <a:cubicBezTo>
                      <a:pt x="8" y="16"/>
                      <a:pt x="8" y="17"/>
                      <a:pt x="8" y="17"/>
                    </a:cubicBezTo>
                    <a:cubicBezTo>
                      <a:pt x="7" y="19"/>
                      <a:pt x="8" y="20"/>
                      <a:pt x="8" y="22"/>
                    </a:cubicBezTo>
                    <a:cubicBezTo>
                      <a:pt x="8" y="23"/>
                      <a:pt x="8" y="24"/>
                      <a:pt x="9" y="26"/>
                    </a:cubicBezTo>
                    <a:cubicBezTo>
                      <a:pt x="9" y="28"/>
                      <a:pt x="10" y="31"/>
                      <a:pt x="12" y="34"/>
                    </a:cubicBezTo>
                    <a:cubicBezTo>
                      <a:pt x="12" y="35"/>
                      <a:pt x="13" y="36"/>
                      <a:pt x="14" y="37"/>
                    </a:cubicBezTo>
                    <a:cubicBezTo>
                      <a:pt x="14" y="38"/>
                      <a:pt x="15" y="40"/>
                      <a:pt x="16" y="41"/>
                    </a:cubicBezTo>
                    <a:cubicBezTo>
                      <a:pt x="15" y="40"/>
                      <a:pt x="14" y="39"/>
                      <a:pt x="13" y="37"/>
                    </a:cubicBezTo>
                    <a:cubicBezTo>
                      <a:pt x="13" y="36"/>
                      <a:pt x="12" y="35"/>
                      <a:pt x="11" y="34"/>
                    </a:cubicBezTo>
                    <a:cubicBezTo>
                      <a:pt x="10" y="31"/>
                      <a:pt x="9" y="29"/>
                      <a:pt x="8" y="26"/>
                    </a:cubicBezTo>
                    <a:cubicBezTo>
                      <a:pt x="7" y="25"/>
                      <a:pt x="7" y="23"/>
                      <a:pt x="7" y="22"/>
                    </a:cubicBezTo>
                    <a:cubicBezTo>
                      <a:pt x="7" y="20"/>
                      <a:pt x="6" y="19"/>
                      <a:pt x="6" y="17"/>
                    </a:cubicBezTo>
                    <a:cubicBezTo>
                      <a:pt x="6" y="17"/>
                      <a:pt x="7" y="17"/>
                      <a:pt x="7" y="16"/>
                    </a:cubicBezTo>
                    <a:cubicBezTo>
                      <a:pt x="7" y="16"/>
                      <a:pt x="7" y="16"/>
                      <a:pt x="7" y="15"/>
                    </a:cubicBezTo>
                    <a:cubicBezTo>
                      <a:pt x="7" y="15"/>
                      <a:pt x="7" y="14"/>
                      <a:pt x="7" y="13"/>
                    </a:cubicBezTo>
                    <a:cubicBezTo>
                      <a:pt x="7" y="12"/>
                      <a:pt x="7" y="12"/>
                      <a:pt x="6" y="11"/>
                    </a:cubicBezTo>
                    <a:cubicBezTo>
                      <a:pt x="6" y="10"/>
                      <a:pt x="5" y="9"/>
                      <a:pt x="4" y="9"/>
                    </a:cubicBezTo>
                    <a:cubicBezTo>
                      <a:pt x="4" y="8"/>
                      <a:pt x="3" y="7"/>
                      <a:pt x="3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3" y="5"/>
                      <a:pt x="4" y="6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7" y="8"/>
                    </a:cubicBezTo>
                    <a:cubicBezTo>
                      <a:pt x="7" y="8"/>
                      <a:pt x="7" y="8"/>
                      <a:pt x="8" y="9"/>
                    </a:cubicBezTo>
                    <a:cubicBezTo>
                      <a:pt x="8" y="9"/>
                      <a:pt x="9" y="9"/>
                      <a:pt x="10" y="9"/>
                    </a:cubicBezTo>
                    <a:cubicBezTo>
                      <a:pt x="12" y="10"/>
                      <a:pt x="15" y="11"/>
                      <a:pt x="18" y="12"/>
                    </a:cubicBezTo>
                    <a:cubicBezTo>
                      <a:pt x="18" y="12"/>
                      <a:pt x="19" y="12"/>
                      <a:pt x="20" y="12"/>
                    </a:cubicBezTo>
                    <a:cubicBezTo>
                      <a:pt x="21" y="12"/>
                      <a:pt x="21" y="12"/>
                      <a:pt x="22" y="12"/>
                    </a:cubicBezTo>
                    <a:cubicBezTo>
                      <a:pt x="23" y="12"/>
                      <a:pt x="25" y="11"/>
                      <a:pt x="26" y="11"/>
                    </a:cubicBezTo>
                    <a:cubicBezTo>
                      <a:pt x="29" y="10"/>
                      <a:pt x="31" y="9"/>
                      <a:pt x="34" y="7"/>
                    </a:cubicBezTo>
                    <a:cubicBezTo>
                      <a:pt x="32" y="8"/>
                      <a:pt x="31" y="9"/>
                      <a:pt x="30" y="10"/>
                    </a:cubicBezTo>
                    <a:cubicBezTo>
                      <a:pt x="29" y="10"/>
                      <a:pt x="27" y="11"/>
                      <a:pt x="26" y="11"/>
                    </a:cubicBezTo>
                    <a:cubicBezTo>
                      <a:pt x="25" y="12"/>
                      <a:pt x="23" y="12"/>
                      <a:pt x="22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8" y="12"/>
                      <a:pt x="18" y="12"/>
                    </a:cubicBezTo>
                    <a:cubicBezTo>
                      <a:pt x="16" y="12"/>
                      <a:pt x="15" y="12"/>
                      <a:pt x="13" y="12"/>
                    </a:cubicBezTo>
                    <a:cubicBezTo>
                      <a:pt x="12" y="11"/>
                      <a:pt x="11" y="11"/>
                      <a:pt x="9" y="10"/>
                    </a:cubicBezTo>
                    <a:cubicBezTo>
                      <a:pt x="9" y="10"/>
                      <a:pt x="8" y="10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9" y="11"/>
                      <a:pt x="10" y="13"/>
                      <a:pt x="12" y="14"/>
                    </a:cubicBezTo>
                    <a:cubicBezTo>
                      <a:pt x="12" y="15"/>
                      <a:pt x="13" y="15"/>
                      <a:pt x="13" y="15"/>
                    </a:cubicBezTo>
                    <a:cubicBezTo>
                      <a:pt x="14" y="15"/>
                      <a:pt x="14" y="16"/>
                      <a:pt x="15" y="16"/>
                    </a:cubicBezTo>
                    <a:cubicBezTo>
                      <a:pt x="16" y="16"/>
                      <a:pt x="18" y="17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2" y="17"/>
                      <a:pt x="23" y="17"/>
                      <a:pt x="24" y="17"/>
                    </a:cubicBezTo>
                    <a:cubicBezTo>
                      <a:pt x="25" y="17"/>
                      <a:pt x="27" y="17"/>
                      <a:pt x="28" y="17"/>
                    </a:cubicBezTo>
                    <a:cubicBezTo>
                      <a:pt x="31" y="17"/>
                      <a:pt x="35" y="17"/>
                      <a:pt x="38" y="18"/>
                    </a:cubicBezTo>
                    <a:cubicBezTo>
                      <a:pt x="39" y="18"/>
                      <a:pt x="41" y="19"/>
                      <a:pt x="42" y="19"/>
                    </a:cubicBezTo>
                    <a:cubicBezTo>
                      <a:pt x="44" y="20"/>
                      <a:pt x="45" y="21"/>
                      <a:pt x="46" y="22"/>
                    </a:cubicBezTo>
                    <a:cubicBezTo>
                      <a:pt x="45" y="21"/>
                      <a:pt x="43" y="21"/>
                      <a:pt x="42" y="2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23" name="Freeform 1575"/>
              <p:cNvSpPr/>
              <p:nvPr/>
            </p:nvSpPr>
            <p:spPr>
              <a:xfrm>
                <a:off x="8332767" y="5392769"/>
                <a:ext cx="49213" cy="153989"/>
              </a:xfrm>
              <a:custGeom>
                <a:avLst/>
                <a:gdLst>
                  <a:gd name="txL" fmla="*/ 0 w 13"/>
                  <a:gd name="txT" fmla="*/ 0 h 41"/>
                  <a:gd name="txR" fmla="*/ 13 w 13"/>
                  <a:gd name="txB" fmla="*/ 41 h 41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3" h="41">
                    <a:moveTo>
                      <a:pt x="13" y="0"/>
                    </a:moveTo>
                    <a:cubicBezTo>
                      <a:pt x="11" y="6"/>
                      <a:pt x="7" y="13"/>
                      <a:pt x="6" y="20"/>
                    </a:cubicBezTo>
                    <a:cubicBezTo>
                      <a:pt x="6" y="24"/>
                      <a:pt x="6" y="27"/>
                      <a:pt x="6" y="31"/>
                    </a:cubicBezTo>
                    <a:cubicBezTo>
                      <a:pt x="7" y="34"/>
                      <a:pt x="8" y="38"/>
                      <a:pt x="6" y="41"/>
                    </a:cubicBezTo>
                    <a:cubicBezTo>
                      <a:pt x="4" y="37"/>
                      <a:pt x="2" y="32"/>
                      <a:pt x="0" y="28"/>
                    </a:cubicBezTo>
                    <a:cubicBezTo>
                      <a:pt x="0" y="23"/>
                      <a:pt x="2" y="17"/>
                      <a:pt x="4" y="15"/>
                    </a:cubicBezTo>
                    <a:cubicBezTo>
                      <a:pt x="6" y="9"/>
                      <a:pt x="10" y="5"/>
                      <a:pt x="13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324" name="Picture 1576"/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277204" y="5211793"/>
                <a:ext cx="236539" cy="382590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325" name="Picture 1577"/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8375630" y="5291168"/>
                <a:ext cx="146051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326" name="Freeform 1578"/>
              <p:cNvSpPr/>
              <p:nvPr/>
            </p:nvSpPr>
            <p:spPr>
              <a:xfrm>
                <a:off x="8396267" y="5364194"/>
                <a:ext cx="82550" cy="165101"/>
              </a:xfrm>
              <a:custGeom>
                <a:avLst/>
                <a:gdLst>
                  <a:gd name="txL" fmla="*/ 0 w 22"/>
                  <a:gd name="txT" fmla="*/ 0 h 44"/>
                  <a:gd name="txR" fmla="*/ 22 w 22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44">
                    <a:moveTo>
                      <a:pt x="10" y="18"/>
                    </a:moveTo>
                    <a:cubicBezTo>
                      <a:pt x="8" y="15"/>
                      <a:pt x="4" y="10"/>
                      <a:pt x="2" y="7"/>
                    </a:cubicBezTo>
                    <a:cubicBezTo>
                      <a:pt x="1" y="5"/>
                      <a:pt x="0" y="0"/>
                      <a:pt x="0" y="0"/>
                    </a:cubicBezTo>
                    <a:cubicBezTo>
                      <a:pt x="2" y="3"/>
                      <a:pt x="4" y="7"/>
                      <a:pt x="8" y="10"/>
                    </a:cubicBezTo>
                    <a:cubicBezTo>
                      <a:pt x="11" y="13"/>
                      <a:pt x="15" y="16"/>
                      <a:pt x="18" y="19"/>
                    </a:cubicBezTo>
                    <a:cubicBezTo>
                      <a:pt x="22" y="22"/>
                      <a:pt x="22" y="27"/>
                      <a:pt x="22" y="31"/>
                    </a:cubicBezTo>
                    <a:cubicBezTo>
                      <a:pt x="21" y="32"/>
                      <a:pt x="21" y="33"/>
                      <a:pt x="21" y="33"/>
                    </a:cubicBezTo>
                    <a:cubicBezTo>
                      <a:pt x="18" y="37"/>
                      <a:pt x="14" y="41"/>
                      <a:pt x="10" y="44"/>
                    </a:cubicBezTo>
                    <a:cubicBezTo>
                      <a:pt x="11" y="42"/>
                      <a:pt x="13" y="40"/>
                      <a:pt x="13" y="38"/>
                    </a:cubicBezTo>
                    <a:cubicBezTo>
                      <a:pt x="15" y="28"/>
                      <a:pt x="13" y="21"/>
                      <a:pt x="10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27" name="Freeform 1579"/>
              <p:cNvSpPr/>
              <p:nvPr/>
            </p:nvSpPr>
            <p:spPr>
              <a:xfrm>
                <a:off x="8321654" y="5287993"/>
                <a:ext cx="138113" cy="274639"/>
              </a:xfrm>
              <a:custGeom>
                <a:avLst/>
                <a:gdLst>
                  <a:gd name="txL" fmla="*/ 0 w 37"/>
                  <a:gd name="txT" fmla="*/ 0 h 73"/>
                  <a:gd name="txR" fmla="*/ 37 w 37"/>
                  <a:gd name="txB" fmla="*/ 73 h 7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73">
                    <a:moveTo>
                      <a:pt x="33" y="45"/>
                    </a:moveTo>
                    <a:cubicBezTo>
                      <a:pt x="32" y="43"/>
                      <a:pt x="32" y="42"/>
                      <a:pt x="31" y="41"/>
                    </a:cubicBezTo>
                    <a:cubicBezTo>
                      <a:pt x="29" y="38"/>
                      <a:pt x="28" y="35"/>
                      <a:pt x="26" y="33"/>
                    </a:cubicBezTo>
                    <a:cubicBezTo>
                      <a:pt x="25" y="32"/>
                      <a:pt x="24" y="31"/>
                      <a:pt x="23" y="29"/>
                    </a:cubicBezTo>
                    <a:cubicBezTo>
                      <a:pt x="22" y="29"/>
                      <a:pt x="22" y="28"/>
                      <a:pt x="21" y="28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0" y="27"/>
                      <a:pt x="20" y="26"/>
                      <a:pt x="20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5"/>
                      <a:pt x="19" y="24"/>
                      <a:pt x="18" y="24"/>
                    </a:cubicBezTo>
                    <a:cubicBezTo>
                      <a:pt x="18" y="25"/>
                      <a:pt x="19" y="26"/>
                      <a:pt x="19" y="27"/>
                    </a:cubicBezTo>
                    <a:cubicBezTo>
                      <a:pt x="19" y="28"/>
                      <a:pt x="19" y="29"/>
                      <a:pt x="20" y="30"/>
                    </a:cubicBezTo>
                    <a:cubicBezTo>
                      <a:pt x="20" y="30"/>
                      <a:pt x="20" y="31"/>
                      <a:pt x="20" y="32"/>
                    </a:cubicBezTo>
                    <a:cubicBezTo>
                      <a:pt x="21" y="33"/>
                      <a:pt x="21" y="35"/>
                      <a:pt x="21" y="37"/>
                    </a:cubicBezTo>
                    <a:cubicBezTo>
                      <a:pt x="21" y="38"/>
                      <a:pt x="21" y="39"/>
                      <a:pt x="21" y="40"/>
                    </a:cubicBezTo>
                    <a:cubicBezTo>
                      <a:pt x="22" y="42"/>
                      <a:pt x="23" y="43"/>
                      <a:pt x="23" y="45"/>
                    </a:cubicBezTo>
                    <a:cubicBezTo>
                      <a:pt x="23" y="46"/>
                      <a:pt x="24" y="46"/>
                      <a:pt x="24" y="47"/>
                    </a:cubicBezTo>
                    <a:cubicBezTo>
                      <a:pt x="24" y="48"/>
                      <a:pt x="24" y="49"/>
                      <a:pt x="24" y="50"/>
                    </a:cubicBezTo>
                    <a:cubicBezTo>
                      <a:pt x="24" y="52"/>
                      <a:pt x="25" y="54"/>
                      <a:pt x="25" y="55"/>
                    </a:cubicBezTo>
                    <a:cubicBezTo>
                      <a:pt x="25" y="56"/>
                      <a:pt x="25" y="57"/>
                      <a:pt x="24" y="58"/>
                    </a:cubicBezTo>
                    <a:cubicBezTo>
                      <a:pt x="24" y="59"/>
                      <a:pt x="24" y="60"/>
                      <a:pt x="23" y="61"/>
                    </a:cubicBezTo>
                    <a:cubicBezTo>
                      <a:pt x="24" y="59"/>
                      <a:pt x="24" y="57"/>
                      <a:pt x="24" y="55"/>
                    </a:cubicBezTo>
                    <a:cubicBezTo>
                      <a:pt x="24" y="54"/>
                      <a:pt x="24" y="52"/>
                      <a:pt x="23" y="50"/>
                    </a:cubicBezTo>
                    <a:cubicBezTo>
                      <a:pt x="23" y="49"/>
                      <a:pt x="23" y="48"/>
                      <a:pt x="23" y="47"/>
                    </a:cubicBezTo>
                    <a:cubicBezTo>
                      <a:pt x="23" y="47"/>
                      <a:pt x="22" y="46"/>
                      <a:pt x="22" y="45"/>
                    </a:cubicBezTo>
                    <a:cubicBezTo>
                      <a:pt x="22" y="45"/>
                      <a:pt x="22" y="44"/>
                      <a:pt x="22" y="44"/>
                    </a:cubicBezTo>
                    <a:cubicBezTo>
                      <a:pt x="22" y="48"/>
                      <a:pt x="21" y="52"/>
                      <a:pt x="21" y="56"/>
                    </a:cubicBezTo>
                    <a:cubicBezTo>
                      <a:pt x="20" y="59"/>
                      <a:pt x="19" y="62"/>
                      <a:pt x="18" y="65"/>
                    </a:cubicBezTo>
                    <a:cubicBezTo>
                      <a:pt x="18" y="66"/>
                      <a:pt x="17" y="68"/>
                      <a:pt x="16" y="69"/>
                    </a:cubicBezTo>
                    <a:cubicBezTo>
                      <a:pt x="16" y="71"/>
                      <a:pt x="15" y="72"/>
                      <a:pt x="14" y="73"/>
                    </a:cubicBezTo>
                    <a:cubicBezTo>
                      <a:pt x="14" y="73"/>
                      <a:pt x="15" y="72"/>
                      <a:pt x="15" y="71"/>
                    </a:cubicBezTo>
                    <a:cubicBezTo>
                      <a:pt x="15" y="70"/>
                      <a:pt x="15" y="70"/>
                      <a:pt x="16" y="69"/>
                    </a:cubicBezTo>
                    <a:cubicBezTo>
                      <a:pt x="16" y="67"/>
                      <a:pt x="16" y="66"/>
                      <a:pt x="17" y="64"/>
                    </a:cubicBezTo>
                    <a:cubicBezTo>
                      <a:pt x="18" y="61"/>
                      <a:pt x="19" y="58"/>
                      <a:pt x="19" y="55"/>
                    </a:cubicBezTo>
                    <a:cubicBezTo>
                      <a:pt x="20" y="49"/>
                      <a:pt x="20" y="43"/>
                      <a:pt x="19" y="37"/>
                    </a:cubicBezTo>
                    <a:cubicBezTo>
                      <a:pt x="19" y="35"/>
                      <a:pt x="19" y="34"/>
                      <a:pt x="19" y="32"/>
                    </a:cubicBezTo>
                    <a:cubicBezTo>
                      <a:pt x="18" y="32"/>
                      <a:pt x="18" y="31"/>
                      <a:pt x="18" y="30"/>
                    </a:cubicBezTo>
                    <a:cubicBezTo>
                      <a:pt x="18" y="29"/>
                      <a:pt x="18" y="29"/>
                      <a:pt x="17" y="28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9"/>
                      <a:pt x="17" y="30"/>
                      <a:pt x="17" y="30"/>
                    </a:cubicBezTo>
                    <a:cubicBezTo>
                      <a:pt x="16" y="31"/>
                      <a:pt x="16" y="32"/>
                      <a:pt x="16" y="33"/>
                    </a:cubicBezTo>
                    <a:cubicBezTo>
                      <a:pt x="14" y="36"/>
                      <a:pt x="12" y="39"/>
                      <a:pt x="11" y="42"/>
                    </a:cubicBezTo>
                    <a:cubicBezTo>
                      <a:pt x="11" y="43"/>
                      <a:pt x="10" y="44"/>
                      <a:pt x="10" y="44"/>
                    </a:cubicBezTo>
                    <a:cubicBezTo>
                      <a:pt x="10" y="45"/>
                      <a:pt x="10" y="46"/>
                      <a:pt x="10" y="47"/>
                    </a:cubicBezTo>
                    <a:cubicBezTo>
                      <a:pt x="9" y="49"/>
                      <a:pt x="9" y="50"/>
                      <a:pt x="9" y="52"/>
                    </a:cubicBezTo>
                    <a:cubicBezTo>
                      <a:pt x="9" y="54"/>
                      <a:pt x="9" y="56"/>
                      <a:pt x="9" y="57"/>
                    </a:cubicBezTo>
                    <a:cubicBezTo>
                      <a:pt x="9" y="59"/>
                      <a:pt x="10" y="61"/>
                      <a:pt x="10" y="62"/>
                    </a:cubicBezTo>
                    <a:cubicBezTo>
                      <a:pt x="10" y="61"/>
                      <a:pt x="9" y="59"/>
                      <a:pt x="9" y="57"/>
                    </a:cubicBezTo>
                    <a:cubicBezTo>
                      <a:pt x="9" y="56"/>
                      <a:pt x="9" y="54"/>
                      <a:pt x="9" y="52"/>
                    </a:cubicBezTo>
                    <a:cubicBezTo>
                      <a:pt x="9" y="50"/>
                      <a:pt x="9" y="49"/>
                      <a:pt x="9" y="47"/>
                    </a:cubicBezTo>
                    <a:cubicBezTo>
                      <a:pt x="9" y="46"/>
                      <a:pt x="9" y="45"/>
                      <a:pt x="9" y="44"/>
                    </a:cubicBezTo>
                    <a:cubicBezTo>
                      <a:pt x="10" y="43"/>
                      <a:pt x="10" y="43"/>
                      <a:pt x="10" y="42"/>
                    </a:cubicBezTo>
                    <a:cubicBezTo>
                      <a:pt x="11" y="38"/>
                      <a:pt x="13" y="35"/>
                      <a:pt x="15" y="32"/>
                    </a:cubicBezTo>
                    <a:cubicBezTo>
                      <a:pt x="15" y="31"/>
                      <a:pt x="16" y="29"/>
                      <a:pt x="16" y="28"/>
                    </a:cubicBezTo>
                    <a:cubicBezTo>
                      <a:pt x="16" y="27"/>
                      <a:pt x="17" y="26"/>
                      <a:pt x="17" y="25"/>
                    </a:cubicBezTo>
                    <a:cubicBezTo>
                      <a:pt x="17" y="25"/>
                      <a:pt x="17" y="24"/>
                      <a:pt x="17" y="24"/>
                    </a:cubicBezTo>
                    <a:cubicBezTo>
                      <a:pt x="16" y="22"/>
                      <a:pt x="16" y="20"/>
                      <a:pt x="16" y="18"/>
                    </a:cubicBezTo>
                    <a:cubicBezTo>
                      <a:pt x="16" y="17"/>
                      <a:pt x="16" y="15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5" y="15"/>
                      <a:pt x="15" y="15"/>
                      <a:pt x="14" y="16"/>
                    </a:cubicBezTo>
                    <a:cubicBezTo>
                      <a:pt x="14" y="16"/>
                      <a:pt x="13" y="16"/>
                      <a:pt x="12" y="17"/>
                    </a:cubicBezTo>
                    <a:cubicBezTo>
                      <a:pt x="11" y="18"/>
                      <a:pt x="10" y="19"/>
                      <a:pt x="10" y="20"/>
                    </a:cubicBezTo>
                    <a:cubicBezTo>
                      <a:pt x="9" y="21"/>
                      <a:pt x="8" y="22"/>
                      <a:pt x="7" y="23"/>
                    </a:cubicBezTo>
                    <a:cubicBezTo>
                      <a:pt x="5" y="25"/>
                      <a:pt x="4" y="28"/>
                      <a:pt x="3" y="31"/>
                    </a:cubicBezTo>
                    <a:cubicBezTo>
                      <a:pt x="2" y="32"/>
                      <a:pt x="2" y="33"/>
                      <a:pt x="2" y="34"/>
                    </a:cubicBezTo>
                    <a:cubicBezTo>
                      <a:pt x="1" y="36"/>
                      <a:pt x="1" y="37"/>
                      <a:pt x="0" y="39"/>
                    </a:cubicBezTo>
                    <a:cubicBezTo>
                      <a:pt x="1" y="37"/>
                      <a:pt x="1" y="36"/>
                      <a:pt x="1" y="34"/>
                    </a:cubicBezTo>
                    <a:cubicBezTo>
                      <a:pt x="2" y="33"/>
                      <a:pt x="2" y="32"/>
                      <a:pt x="2" y="30"/>
                    </a:cubicBezTo>
                    <a:cubicBezTo>
                      <a:pt x="3" y="28"/>
                      <a:pt x="5" y="25"/>
                      <a:pt x="6" y="23"/>
                    </a:cubicBezTo>
                    <a:cubicBezTo>
                      <a:pt x="7" y="21"/>
                      <a:pt x="8" y="20"/>
                      <a:pt x="9" y="19"/>
                    </a:cubicBezTo>
                    <a:cubicBezTo>
                      <a:pt x="10" y="18"/>
                      <a:pt x="11" y="17"/>
                      <a:pt x="12" y="16"/>
                    </a:cubicBezTo>
                    <a:cubicBezTo>
                      <a:pt x="12" y="16"/>
                      <a:pt x="12" y="16"/>
                      <a:pt x="13" y="15"/>
                    </a:cubicBezTo>
                    <a:cubicBezTo>
                      <a:pt x="13" y="15"/>
                      <a:pt x="13" y="15"/>
                      <a:pt x="14" y="15"/>
                    </a:cubicBezTo>
                    <a:cubicBezTo>
                      <a:pt x="14" y="14"/>
                      <a:pt x="15" y="14"/>
                      <a:pt x="15" y="14"/>
                    </a:cubicBezTo>
                    <a:cubicBezTo>
                      <a:pt x="16" y="13"/>
                      <a:pt x="16" y="12"/>
                      <a:pt x="17" y="12"/>
                    </a:cubicBezTo>
                    <a:cubicBezTo>
                      <a:pt x="17" y="11"/>
                      <a:pt x="17" y="10"/>
                      <a:pt x="17" y="9"/>
                    </a:cubicBezTo>
                    <a:cubicBezTo>
                      <a:pt x="17" y="8"/>
                      <a:pt x="18" y="7"/>
                      <a:pt x="18" y="6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4"/>
                      <a:pt x="18" y="4"/>
                    </a:cubicBezTo>
                    <a:cubicBezTo>
                      <a:pt x="19" y="3"/>
                      <a:pt x="19" y="1"/>
                      <a:pt x="20" y="0"/>
                    </a:cubicBezTo>
                    <a:cubicBezTo>
                      <a:pt x="20" y="1"/>
                      <a:pt x="20" y="1"/>
                      <a:pt x="20" y="2"/>
                    </a:cubicBezTo>
                    <a:cubicBezTo>
                      <a:pt x="19" y="3"/>
                      <a:pt x="19" y="4"/>
                      <a:pt x="19" y="4"/>
                    </a:cubicBezTo>
                    <a:cubicBezTo>
                      <a:pt x="19" y="5"/>
                      <a:pt x="19" y="7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2"/>
                      <a:pt x="20" y="13"/>
                      <a:pt x="20" y="13"/>
                    </a:cubicBezTo>
                    <a:cubicBezTo>
                      <a:pt x="21" y="16"/>
                      <a:pt x="22" y="18"/>
                      <a:pt x="24" y="21"/>
                    </a:cubicBezTo>
                    <a:cubicBezTo>
                      <a:pt x="24" y="21"/>
                      <a:pt x="24" y="22"/>
                      <a:pt x="25" y="22"/>
                    </a:cubicBezTo>
                    <a:cubicBezTo>
                      <a:pt x="25" y="23"/>
                      <a:pt x="26" y="24"/>
                      <a:pt x="26" y="24"/>
                    </a:cubicBezTo>
                    <a:cubicBezTo>
                      <a:pt x="27" y="25"/>
                      <a:pt x="28" y="26"/>
                      <a:pt x="29" y="27"/>
                    </a:cubicBezTo>
                    <a:cubicBezTo>
                      <a:pt x="32" y="28"/>
                      <a:pt x="35" y="29"/>
                      <a:pt x="37" y="30"/>
                    </a:cubicBezTo>
                    <a:cubicBezTo>
                      <a:pt x="36" y="30"/>
                      <a:pt x="35" y="29"/>
                      <a:pt x="33" y="29"/>
                    </a:cubicBezTo>
                    <a:cubicBezTo>
                      <a:pt x="32" y="28"/>
                      <a:pt x="31" y="28"/>
                      <a:pt x="29" y="27"/>
                    </a:cubicBezTo>
                    <a:cubicBezTo>
                      <a:pt x="28" y="26"/>
                      <a:pt x="27" y="26"/>
                      <a:pt x="26" y="25"/>
                    </a:cubicBezTo>
                    <a:cubicBezTo>
                      <a:pt x="25" y="24"/>
                      <a:pt x="25" y="23"/>
                      <a:pt x="24" y="23"/>
                    </a:cubicBezTo>
                    <a:cubicBezTo>
                      <a:pt x="24" y="22"/>
                      <a:pt x="23" y="22"/>
                      <a:pt x="23" y="21"/>
                    </a:cubicBezTo>
                    <a:cubicBezTo>
                      <a:pt x="22" y="20"/>
                      <a:pt x="21" y="19"/>
                      <a:pt x="21" y="17"/>
                    </a:cubicBezTo>
                    <a:cubicBezTo>
                      <a:pt x="20" y="16"/>
                      <a:pt x="19" y="15"/>
                      <a:pt x="19" y="14"/>
                    </a:cubicBezTo>
                    <a:cubicBezTo>
                      <a:pt x="19" y="13"/>
                      <a:pt x="18" y="12"/>
                      <a:pt x="18" y="12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4"/>
                      <a:pt x="18" y="16"/>
                      <a:pt x="18" y="18"/>
                    </a:cubicBezTo>
                    <a:cubicBezTo>
                      <a:pt x="18" y="19"/>
                      <a:pt x="18" y="19"/>
                      <a:pt x="18" y="20"/>
                    </a:cubicBezTo>
                    <a:cubicBezTo>
                      <a:pt x="18" y="20"/>
                      <a:pt x="18" y="21"/>
                      <a:pt x="19" y="21"/>
                    </a:cubicBezTo>
                    <a:cubicBezTo>
                      <a:pt x="19" y="23"/>
                      <a:pt x="20" y="24"/>
                      <a:pt x="21" y="2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2" y="28"/>
                      <a:pt x="23" y="28"/>
                      <a:pt x="23" y="29"/>
                    </a:cubicBezTo>
                    <a:cubicBezTo>
                      <a:pt x="24" y="30"/>
                      <a:pt x="25" y="31"/>
                      <a:pt x="26" y="32"/>
                    </a:cubicBezTo>
                    <a:cubicBezTo>
                      <a:pt x="28" y="35"/>
                      <a:pt x="30" y="37"/>
                      <a:pt x="32" y="40"/>
                    </a:cubicBezTo>
                    <a:cubicBezTo>
                      <a:pt x="33" y="41"/>
                      <a:pt x="33" y="43"/>
                      <a:pt x="34" y="44"/>
                    </a:cubicBezTo>
                    <a:cubicBezTo>
                      <a:pt x="34" y="46"/>
                      <a:pt x="34" y="48"/>
                      <a:pt x="34" y="49"/>
                    </a:cubicBezTo>
                    <a:cubicBezTo>
                      <a:pt x="34" y="48"/>
                      <a:pt x="33" y="46"/>
                      <a:pt x="33" y="4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28" name="Freeform 1580"/>
              <p:cNvSpPr/>
              <p:nvPr/>
            </p:nvSpPr>
            <p:spPr>
              <a:xfrm>
                <a:off x="8685194" y="5032404"/>
                <a:ext cx="49213" cy="230189"/>
              </a:xfrm>
              <a:custGeom>
                <a:avLst/>
                <a:gdLst>
                  <a:gd name="txL" fmla="*/ 0 w 13"/>
                  <a:gd name="txT" fmla="*/ 0 h 61"/>
                  <a:gd name="txR" fmla="*/ 13 w 13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61">
                    <a:moveTo>
                      <a:pt x="12" y="46"/>
                    </a:moveTo>
                    <a:cubicBezTo>
                      <a:pt x="12" y="45"/>
                      <a:pt x="13" y="44"/>
                      <a:pt x="13" y="43"/>
                    </a:cubicBezTo>
                    <a:cubicBezTo>
                      <a:pt x="13" y="39"/>
                      <a:pt x="13" y="36"/>
                      <a:pt x="12" y="32"/>
                    </a:cubicBezTo>
                    <a:cubicBezTo>
                      <a:pt x="12" y="27"/>
                      <a:pt x="10" y="22"/>
                      <a:pt x="9" y="16"/>
                    </a:cubicBezTo>
                    <a:cubicBezTo>
                      <a:pt x="8" y="12"/>
                      <a:pt x="9" y="9"/>
                      <a:pt x="10" y="6"/>
                    </a:cubicBezTo>
                    <a:cubicBezTo>
                      <a:pt x="10" y="4"/>
                      <a:pt x="10" y="2"/>
                      <a:pt x="10" y="0"/>
                    </a:cubicBezTo>
                    <a:cubicBezTo>
                      <a:pt x="9" y="4"/>
                      <a:pt x="7" y="8"/>
                      <a:pt x="7" y="9"/>
                    </a:cubicBezTo>
                    <a:cubicBezTo>
                      <a:pt x="3" y="19"/>
                      <a:pt x="5" y="28"/>
                      <a:pt x="4" y="38"/>
                    </a:cubicBezTo>
                    <a:cubicBezTo>
                      <a:pt x="4" y="42"/>
                      <a:pt x="3" y="46"/>
                      <a:pt x="2" y="51"/>
                    </a:cubicBezTo>
                    <a:cubicBezTo>
                      <a:pt x="2" y="54"/>
                      <a:pt x="1" y="57"/>
                      <a:pt x="0" y="6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3" y="55"/>
                      <a:pt x="8" y="51"/>
                      <a:pt x="12" y="4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29" name="Freeform 1583"/>
              <p:cNvSpPr/>
              <p:nvPr/>
            </p:nvSpPr>
            <p:spPr>
              <a:xfrm>
                <a:off x="8647094" y="5119717"/>
                <a:ext cx="53975" cy="96838"/>
              </a:xfrm>
              <a:custGeom>
                <a:avLst/>
                <a:gdLst>
                  <a:gd name="txL" fmla="*/ 0 w 14"/>
                  <a:gd name="txT" fmla="*/ 0 h 26"/>
                  <a:gd name="txR" fmla="*/ 14 w 14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6">
                    <a:moveTo>
                      <a:pt x="13" y="13"/>
                    </a:moveTo>
                    <a:cubicBezTo>
                      <a:pt x="14" y="9"/>
                      <a:pt x="14" y="5"/>
                      <a:pt x="14" y="0"/>
                    </a:cubicBezTo>
                    <a:cubicBezTo>
                      <a:pt x="13" y="2"/>
                      <a:pt x="13" y="5"/>
                      <a:pt x="12" y="7"/>
                    </a:cubicBezTo>
                    <a:cubicBezTo>
                      <a:pt x="11" y="9"/>
                      <a:pt x="8" y="10"/>
                      <a:pt x="5" y="10"/>
                    </a:cubicBezTo>
                    <a:cubicBezTo>
                      <a:pt x="4" y="11"/>
                      <a:pt x="1" y="11"/>
                      <a:pt x="0" y="12"/>
                    </a:cubicBezTo>
                    <a:cubicBezTo>
                      <a:pt x="2" y="17"/>
                      <a:pt x="4" y="21"/>
                      <a:pt x="6" y="26"/>
                    </a:cubicBezTo>
                    <a:cubicBezTo>
                      <a:pt x="10" y="23"/>
                      <a:pt x="11" y="17"/>
                      <a:pt x="13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30" name="Freeform 1584"/>
              <p:cNvSpPr/>
              <p:nvPr/>
            </p:nvSpPr>
            <p:spPr>
              <a:xfrm>
                <a:off x="8723294" y="4927628"/>
                <a:ext cx="60325" cy="222252"/>
              </a:xfrm>
              <a:custGeom>
                <a:avLst/>
                <a:gdLst>
                  <a:gd name="txL" fmla="*/ 0 w 16"/>
                  <a:gd name="txT" fmla="*/ 0 h 59"/>
                  <a:gd name="txR" fmla="*/ 16 w 16"/>
                  <a:gd name="txB" fmla="*/ 59 h 59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6" h="59">
                    <a:moveTo>
                      <a:pt x="0" y="28"/>
                    </a:moveTo>
                    <a:cubicBezTo>
                      <a:pt x="1" y="30"/>
                      <a:pt x="3" y="33"/>
                      <a:pt x="3" y="34"/>
                    </a:cubicBezTo>
                    <a:cubicBezTo>
                      <a:pt x="5" y="37"/>
                      <a:pt x="7" y="39"/>
                      <a:pt x="8" y="41"/>
                    </a:cubicBezTo>
                    <a:cubicBezTo>
                      <a:pt x="12" y="47"/>
                      <a:pt x="14" y="52"/>
                      <a:pt x="13" y="58"/>
                    </a:cubicBezTo>
                    <a:cubicBezTo>
                      <a:pt x="13" y="58"/>
                      <a:pt x="13" y="59"/>
                      <a:pt x="13" y="59"/>
                    </a:cubicBezTo>
                    <a:cubicBezTo>
                      <a:pt x="15" y="52"/>
                      <a:pt x="16" y="45"/>
                      <a:pt x="14" y="39"/>
                    </a:cubicBezTo>
                    <a:cubicBezTo>
                      <a:pt x="13" y="35"/>
                      <a:pt x="8" y="26"/>
                      <a:pt x="1" y="25"/>
                    </a:cubicBezTo>
                    <a:cubicBezTo>
                      <a:pt x="0" y="20"/>
                      <a:pt x="3" y="18"/>
                      <a:pt x="4" y="14"/>
                    </a:cubicBezTo>
                    <a:cubicBezTo>
                      <a:pt x="5" y="12"/>
                      <a:pt x="6" y="9"/>
                      <a:pt x="7" y="7"/>
                    </a:cubicBezTo>
                    <a:cubicBezTo>
                      <a:pt x="7" y="4"/>
                      <a:pt x="7" y="2"/>
                      <a:pt x="7" y="0"/>
                    </a:cubicBezTo>
                    <a:cubicBezTo>
                      <a:pt x="6" y="0"/>
                      <a:pt x="5" y="1"/>
                      <a:pt x="5" y="0"/>
                    </a:cubicBezTo>
                    <a:cubicBezTo>
                      <a:pt x="5" y="2"/>
                      <a:pt x="6" y="4"/>
                      <a:pt x="6" y="6"/>
                    </a:cubicBezTo>
                    <a:cubicBezTo>
                      <a:pt x="5" y="9"/>
                      <a:pt x="4" y="12"/>
                      <a:pt x="3" y="14"/>
                    </a:cubicBezTo>
                    <a:cubicBezTo>
                      <a:pt x="2" y="18"/>
                      <a:pt x="0" y="22"/>
                      <a:pt x="0" y="25"/>
                    </a:cubicBezTo>
                    <a:cubicBezTo>
                      <a:pt x="0" y="26"/>
                      <a:pt x="0" y="27"/>
                      <a:pt x="0" y="2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31" name="Freeform 1585"/>
              <p:cNvSpPr>
                <a:spLocks noEditPoints="1"/>
              </p:cNvSpPr>
              <p:nvPr/>
            </p:nvSpPr>
            <p:spPr>
              <a:xfrm>
                <a:off x="8651856" y="5021292"/>
                <a:ext cx="120651" cy="230189"/>
              </a:xfrm>
              <a:custGeom>
                <a:avLst/>
                <a:gdLst>
                  <a:gd name="txL" fmla="*/ 0 w 32"/>
                  <a:gd name="txT" fmla="*/ 0 h 61"/>
                  <a:gd name="txR" fmla="*/ 32 w 32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61">
                    <a:moveTo>
                      <a:pt x="8" y="23"/>
                    </a:moveTo>
                    <a:cubicBezTo>
                      <a:pt x="8" y="23"/>
                      <a:pt x="9" y="22"/>
                      <a:pt x="9" y="22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1" y="19"/>
                      <a:pt x="12" y="18"/>
                      <a:pt x="13" y="16"/>
                    </a:cubicBezTo>
                    <a:cubicBezTo>
                      <a:pt x="12" y="17"/>
                      <a:pt x="12" y="18"/>
                      <a:pt x="12" y="19"/>
                    </a:cubicBezTo>
                    <a:cubicBezTo>
                      <a:pt x="12" y="21"/>
                      <a:pt x="12" y="22"/>
                      <a:pt x="12" y="23"/>
                    </a:cubicBezTo>
                    <a:cubicBezTo>
                      <a:pt x="12" y="25"/>
                      <a:pt x="12" y="26"/>
                      <a:pt x="12" y="27"/>
                    </a:cubicBezTo>
                    <a:cubicBezTo>
                      <a:pt x="12" y="27"/>
                      <a:pt x="12" y="28"/>
                      <a:pt x="12" y="28"/>
                    </a:cubicBezTo>
                    <a:cubicBezTo>
                      <a:pt x="12" y="28"/>
                      <a:pt x="12" y="29"/>
                      <a:pt x="12" y="30"/>
                    </a:cubicBezTo>
                    <a:cubicBezTo>
                      <a:pt x="11" y="31"/>
                      <a:pt x="11" y="31"/>
                      <a:pt x="11" y="32"/>
                    </a:cubicBezTo>
                    <a:cubicBezTo>
                      <a:pt x="10" y="33"/>
                      <a:pt x="10" y="33"/>
                      <a:pt x="9" y="34"/>
                    </a:cubicBezTo>
                    <a:cubicBezTo>
                      <a:pt x="9" y="34"/>
                      <a:pt x="8" y="34"/>
                      <a:pt x="7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36"/>
                      <a:pt x="5" y="36"/>
                      <a:pt x="5" y="36"/>
                    </a:cubicBezTo>
                    <a:cubicBezTo>
                      <a:pt x="4" y="36"/>
                      <a:pt x="3" y="36"/>
                      <a:pt x="3" y="37"/>
                    </a:cubicBezTo>
                    <a:cubicBezTo>
                      <a:pt x="2" y="37"/>
                      <a:pt x="1" y="37"/>
                      <a:pt x="0" y="37"/>
                    </a:cubicBezTo>
                    <a:cubicBezTo>
                      <a:pt x="2" y="37"/>
                      <a:pt x="4" y="37"/>
                      <a:pt x="5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8" y="35"/>
                      <a:pt x="9" y="35"/>
                      <a:pt x="10" y="34"/>
                    </a:cubicBezTo>
                    <a:cubicBezTo>
                      <a:pt x="10" y="34"/>
                      <a:pt x="11" y="33"/>
                      <a:pt x="12" y="33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2"/>
                      <a:pt x="12" y="33"/>
                      <a:pt x="12" y="33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2" y="35"/>
                      <a:pt x="12" y="36"/>
                      <a:pt x="12" y="37"/>
                    </a:cubicBezTo>
                    <a:cubicBezTo>
                      <a:pt x="12" y="38"/>
                      <a:pt x="11" y="40"/>
                      <a:pt x="11" y="42"/>
                    </a:cubicBezTo>
                    <a:cubicBezTo>
                      <a:pt x="11" y="42"/>
                      <a:pt x="10" y="43"/>
                      <a:pt x="10" y="44"/>
                    </a:cubicBezTo>
                    <a:cubicBezTo>
                      <a:pt x="10" y="45"/>
                      <a:pt x="9" y="46"/>
                      <a:pt x="9" y="46"/>
                    </a:cubicBezTo>
                    <a:cubicBezTo>
                      <a:pt x="9" y="47"/>
                      <a:pt x="8" y="48"/>
                      <a:pt x="8" y="48"/>
                    </a:cubicBezTo>
                    <a:cubicBezTo>
                      <a:pt x="7" y="49"/>
                      <a:pt x="7" y="50"/>
                      <a:pt x="7" y="51"/>
                    </a:cubicBezTo>
                    <a:cubicBezTo>
                      <a:pt x="8" y="49"/>
                      <a:pt x="9" y="48"/>
                      <a:pt x="9" y="47"/>
                    </a:cubicBezTo>
                    <a:cubicBezTo>
                      <a:pt x="10" y="45"/>
                      <a:pt x="11" y="44"/>
                      <a:pt x="12" y="42"/>
                    </a:cubicBezTo>
                    <a:cubicBezTo>
                      <a:pt x="12" y="41"/>
                      <a:pt x="12" y="40"/>
                      <a:pt x="13" y="39"/>
                    </a:cubicBezTo>
                    <a:cubicBezTo>
                      <a:pt x="13" y="40"/>
                      <a:pt x="13" y="41"/>
                      <a:pt x="13" y="42"/>
                    </a:cubicBezTo>
                    <a:cubicBezTo>
                      <a:pt x="13" y="44"/>
                      <a:pt x="13" y="45"/>
                      <a:pt x="12" y="46"/>
                    </a:cubicBezTo>
                    <a:cubicBezTo>
                      <a:pt x="12" y="49"/>
                      <a:pt x="12" y="51"/>
                      <a:pt x="11" y="54"/>
                    </a:cubicBezTo>
                    <a:cubicBezTo>
                      <a:pt x="11" y="56"/>
                      <a:pt x="10" y="59"/>
                      <a:pt x="10" y="61"/>
                    </a:cubicBezTo>
                    <a:cubicBezTo>
                      <a:pt x="11" y="56"/>
                      <a:pt x="13" y="51"/>
                      <a:pt x="13" y="46"/>
                    </a:cubicBezTo>
                    <a:cubicBezTo>
                      <a:pt x="13" y="45"/>
                      <a:pt x="14" y="44"/>
                      <a:pt x="14" y="42"/>
                    </a:cubicBezTo>
                    <a:cubicBezTo>
                      <a:pt x="14" y="41"/>
                      <a:pt x="14" y="40"/>
                      <a:pt x="14" y="39"/>
                    </a:cubicBezTo>
                    <a:cubicBezTo>
                      <a:pt x="14" y="36"/>
                      <a:pt x="14" y="33"/>
                      <a:pt x="13" y="31"/>
                    </a:cubicBezTo>
                    <a:cubicBezTo>
                      <a:pt x="13" y="28"/>
                      <a:pt x="13" y="26"/>
                      <a:pt x="13" y="23"/>
                    </a:cubicBezTo>
                    <a:cubicBezTo>
                      <a:pt x="13" y="22"/>
                      <a:pt x="14" y="21"/>
                      <a:pt x="14" y="20"/>
                    </a:cubicBezTo>
                    <a:cubicBezTo>
                      <a:pt x="14" y="18"/>
                      <a:pt x="14" y="17"/>
                      <a:pt x="15" y="16"/>
                    </a:cubicBezTo>
                    <a:cubicBezTo>
                      <a:pt x="15" y="15"/>
                      <a:pt x="16" y="14"/>
                      <a:pt x="16" y="13"/>
                    </a:cubicBezTo>
                    <a:cubicBezTo>
                      <a:pt x="17" y="12"/>
                      <a:pt x="17" y="11"/>
                      <a:pt x="18" y="10"/>
                    </a:cubicBezTo>
                    <a:cubicBezTo>
                      <a:pt x="17" y="11"/>
                      <a:pt x="17" y="13"/>
                      <a:pt x="17" y="14"/>
                    </a:cubicBezTo>
                    <a:cubicBezTo>
                      <a:pt x="17" y="15"/>
                      <a:pt x="17" y="16"/>
                      <a:pt x="17" y="17"/>
                    </a:cubicBezTo>
                    <a:cubicBezTo>
                      <a:pt x="17" y="18"/>
                      <a:pt x="17" y="19"/>
                      <a:pt x="17" y="20"/>
                    </a:cubicBezTo>
                    <a:cubicBezTo>
                      <a:pt x="18" y="22"/>
                      <a:pt x="18" y="24"/>
                      <a:pt x="19" y="25"/>
                    </a:cubicBezTo>
                    <a:cubicBezTo>
                      <a:pt x="19" y="27"/>
                      <a:pt x="20" y="29"/>
                      <a:pt x="21" y="31"/>
                    </a:cubicBezTo>
                    <a:cubicBezTo>
                      <a:pt x="21" y="33"/>
                      <a:pt x="21" y="34"/>
                      <a:pt x="22" y="36"/>
                    </a:cubicBezTo>
                    <a:cubicBezTo>
                      <a:pt x="22" y="38"/>
                      <a:pt x="22" y="40"/>
                      <a:pt x="22" y="42"/>
                    </a:cubicBezTo>
                    <a:cubicBezTo>
                      <a:pt x="22" y="43"/>
                      <a:pt x="22" y="45"/>
                      <a:pt x="21" y="47"/>
                    </a:cubicBezTo>
                    <a:cubicBezTo>
                      <a:pt x="22" y="44"/>
                      <a:pt x="23" y="40"/>
                      <a:pt x="22" y="36"/>
                    </a:cubicBezTo>
                    <a:cubicBezTo>
                      <a:pt x="22" y="34"/>
                      <a:pt x="22" y="32"/>
                      <a:pt x="21" y="31"/>
                    </a:cubicBezTo>
                    <a:cubicBezTo>
                      <a:pt x="21" y="29"/>
                      <a:pt x="20" y="27"/>
                      <a:pt x="20" y="25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8" y="19"/>
                      <a:pt x="18" y="18"/>
                      <a:pt x="18" y="17"/>
                    </a:cubicBezTo>
                    <a:cubicBezTo>
                      <a:pt x="18" y="16"/>
                      <a:pt x="18" y="15"/>
                      <a:pt x="18" y="14"/>
                    </a:cubicBezTo>
                    <a:cubicBezTo>
                      <a:pt x="19" y="13"/>
                      <a:pt x="19" y="11"/>
                      <a:pt x="19" y="9"/>
                    </a:cubicBezTo>
                    <a:cubicBezTo>
                      <a:pt x="19" y="8"/>
                      <a:pt x="19" y="7"/>
                      <a:pt x="19" y="6"/>
                    </a:cubicBezTo>
                    <a:cubicBezTo>
                      <a:pt x="19" y="6"/>
                      <a:pt x="19" y="6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20" y="7"/>
                      <a:pt x="21" y="8"/>
                      <a:pt x="22" y="10"/>
                    </a:cubicBezTo>
                    <a:cubicBezTo>
                      <a:pt x="23" y="11"/>
                      <a:pt x="24" y="12"/>
                      <a:pt x="24" y="13"/>
                    </a:cubicBezTo>
                    <a:cubicBezTo>
                      <a:pt x="25" y="14"/>
                      <a:pt x="26" y="15"/>
                      <a:pt x="27" y="16"/>
                    </a:cubicBezTo>
                    <a:cubicBezTo>
                      <a:pt x="29" y="18"/>
                      <a:pt x="30" y="21"/>
                      <a:pt x="31" y="23"/>
                    </a:cubicBezTo>
                    <a:cubicBezTo>
                      <a:pt x="31" y="24"/>
                      <a:pt x="31" y="26"/>
                      <a:pt x="32" y="27"/>
                    </a:cubicBezTo>
                    <a:cubicBezTo>
                      <a:pt x="32" y="28"/>
                      <a:pt x="32" y="29"/>
                      <a:pt x="32" y="31"/>
                    </a:cubicBezTo>
                    <a:cubicBezTo>
                      <a:pt x="32" y="28"/>
                      <a:pt x="32" y="25"/>
                      <a:pt x="31" y="23"/>
                    </a:cubicBezTo>
                    <a:cubicBezTo>
                      <a:pt x="31" y="22"/>
                      <a:pt x="30" y="20"/>
                      <a:pt x="30" y="19"/>
                    </a:cubicBezTo>
                    <a:cubicBezTo>
                      <a:pt x="29" y="19"/>
                      <a:pt x="29" y="18"/>
                      <a:pt x="29" y="17"/>
                    </a:cubicBezTo>
                    <a:cubicBezTo>
                      <a:pt x="29" y="17"/>
                      <a:pt x="28" y="17"/>
                      <a:pt x="28" y="17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6" y="14"/>
                      <a:pt x="24" y="12"/>
                      <a:pt x="23" y="9"/>
                    </a:cubicBezTo>
                    <a:cubicBezTo>
                      <a:pt x="22" y="8"/>
                      <a:pt x="22" y="7"/>
                      <a:pt x="21" y="6"/>
                    </a:cubicBezTo>
                    <a:cubicBezTo>
                      <a:pt x="21" y="5"/>
                      <a:pt x="20" y="4"/>
                      <a:pt x="20" y="3"/>
                    </a:cubicBezTo>
                    <a:cubicBezTo>
                      <a:pt x="20" y="3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19" y="0"/>
                      <a:pt x="19" y="1"/>
                      <a:pt x="18" y="1"/>
                    </a:cubicBezTo>
                    <a:cubicBezTo>
                      <a:pt x="18" y="2"/>
                      <a:pt x="18" y="4"/>
                      <a:pt x="18" y="5"/>
                    </a:cubicBezTo>
                    <a:cubicBezTo>
                      <a:pt x="17" y="6"/>
                      <a:pt x="17" y="6"/>
                      <a:pt x="17" y="7"/>
                    </a:cubicBezTo>
                    <a:cubicBezTo>
                      <a:pt x="17" y="7"/>
                      <a:pt x="16" y="7"/>
                      <a:pt x="16" y="7"/>
                    </a:cubicBezTo>
                    <a:cubicBezTo>
                      <a:pt x="16" y="7"/>
                      <a:pt x="15" y="8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9"/>
                      <a:pt x="11" y="9"/>
                      <a:pt x="11" y="9"/>
                    </a:cubicBezTo>
                    <a:cubicBezTo>
                      <a:pt x="10" y="10"/>
                      <a:pt x="9" y="11"/>
                      <a:pt x="8" y="11"/>
                    </a:cubicBezTo>
                    <a:cubicBezTo>
                      <a:pt x="7" y="12"/>
                      <a:pt x="7" y="12"/>
                      <a:pt x="6" y="13"/>
                    </a:cubicBezTo>
                    <a:cubicBezTo>
                      <a:pt x="6" y="13"/>
                      <a:pt x="5" y="14"/>
                      <a:pt x="5" y="14"/>
                    </a:cubicBezTo>
                    <a:cubicBezTo>
                      <a:pt x="5" y="14"/>
                      <a:pt x="6" y="13"/>
                      <a:pt x="6" y="13"/>
                    </a:cubicBezTo>
                    <a:cubicBezTo>
                      <a:pt x="7" y="13"/>
                      <a:pt x="7" y="12"/>
                      <a:pt x="8" y="12"/>
                    </a:cubicBezTo>
                    <a:cubicBezTo>
                      <a:pt x="9" y="11"/>
                      <a:pt x="10" y="11"/>
                      <a:pt x="11" y="10"/>
                    </a:cubicBezTo>
                    <a:cubicBezTo>
                      <a:pt x="12" y="10"/>
                      <a:pt x="12" y="10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5" y="9"/>
                      <a:pt x="15" y="9"/>
                    </a:cubicBezTo>
                    <a:cubicBezTo>
                      <a:pt x="15" y="9"/>
                      <a:pt x="16" y="9"/>
                      <a:pt x="16" y="9"/>
                    </a:cubicBezTo>
                    <a:cubicBezTo>
                      <a:pt x="16" y="9"/>
                      <a:pt x="16" y="10"/>
                      <a:pt x="15" y="10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1" y="17"/>
                      <a:pt x="10" y="18"/>
                      <a:pt x="9" y="20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2"/>
                      <a:pt x="8" y="22"/>
                      <a:pt x="7" y="23"/>
                    </a:cubicBezTo>
                    <a:cubicBezTo>
                      <a:pt x="7" y="23"/>
                      <a:pt x="6" y="24"/>
                      <a:pt x="5" y="25"/>
                    </a:cubicBezTo>
                    <a:cubicBezTo>
                      <a:pt x="5" y="26"/>
                      <a:pt x="4" y="26"/>
                      <a:pt x="3" y="27"/>
                    </a:cubicBezTo>
                    <a:cubicBezTo>
                      <a:pt x="2" y="27"/>
                      <a:pt x="1" y="28"/>
                      <a:pt x="0" y="28"/>
                    </a:cubicBezTo>
                    <a:cubicBezTo>
                      <a:pt x="2" y="28"/>
                      <a:pt x="4" y="27"/>
                      <a:pt x="6" y="25"/>
                    </a:cubicBezTo>
                    <a:cubicBezTo>
                      <a:pt x="6" y="25"/>
                      <a:pt x="7" y="24"/>
                      <a:pt x="8" y="23"/>
                    </a:cubicBezTo>
                    <a:close/>
                    <a:moveTo>
                      <a:pt x="12" y="32"/>
                    </a:move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2"/>
                      <a:pt x="12" y="32"/>
                      <a:pt x="12" y="3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32" name="Freeform 1586"/>
              <p:cNvSpPr/>
              <p:nvPr/>
            </p:nvSpPr>
            <p:spPr>
              <a:xfrm>
                <a:off x="8404205" y="5054629"/>
                <a:ext cx="165101" cy="95251"/>
              </a:xfrm>
              <a:custGeom>
                <a:avLst/>
                <a:gdLst>
                  <a:gd name="txL" fmla="*/ 0 w 44"/>
                  <a:gd name="txT" fmla="*/ 0 h 25"/>
                  <a:gd name="txR" fmla="*/ 44 w 44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25">
                    <a:moveTo>
                      <a:pt x="15" y="25"/>
                    </a:moveTo>
                    <a:cubicBezTo>
                      <a:pt x="16" y="25"/>
                      <a:pt x="17" y="24"/>
                      <a:pt x="17" y="24"/>
                    </a:cubicBezTo>
                    <a:cubicBezTo>
                      <a:pt x="20" y="22"/>
                      <a:pt x="22" y="20"/>
                      <a:pt x="24" y="18"/>
                    </a:cubicBezTo>
                    <a:cubicBezTo>
                      <a:pt x="28" y="15"/>
                      <a:pt x="30" y="11"/>
                      <a:pt x="33" y="8"/>
                    </a:cubicBezTo>
                    <a:cubicBezTo>
                      <a:pt x="35" y="5"/>
                      <a:pt x="37" y="4"/>
                      <a:pt x="40" y="3"/>
                    </a:cubicBezTo>
                    <a:cubicBezTo>
                      <a:pt x="41" y="2"/>
                      <a:pt x="43" y="1"/>
                      <a:pt x="44" y="0"/>
                    </a:cubicBezTo>
                    <a:cubicBezTo>
                      <a:pt x="41" y="1"/>
                      <a:pt x="37" y="2"/>
                      <a:pt x="36" y="3"/>
                    </a:cubicBezTo>
                    <a:cubicBezTo>
                      <a:pt x="28" y="5"/>
                      <a:pt x="23" y="11"/>
                      <a:pt x="17" y="16"/>
                    </a:cubicBezTo>
                    <a:cubicBezTo>
                      <a:pt x="14" y="18"/>
                      <a:pt x="11" y="19"/>
                      <a:pt x="8" y="21"/>
                    </a:cubicBezTo>
                    <a:cubicBezTo>
                      <a:pt x="5" y="22"/>
                      <a:pt x="2" y="23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5" y="24"/>
                      <a:pt x="10" y="24"/>
                      <a:pt x="15" y="2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33" name="Freeform 1589"/>
              <p:cNvSpPr/>
              <p:nvPr/>
            </p:nvSpPr>
            <p:spPr>
              <a:xfrm>
                <a:off x="8426430" y="5073679"/>
                <a:ext cx="74613" cy="46038"/>
              </a:xfrm>
              <a:custGeom>
                <a:avLst/>
                <a:gdLst>
                  <a:gd name="txL" fmla="*/ 0 w 20"/>
                  <a:gd name="txT" fmla="*/ 0 h 12"/>
                  <a:gd name="txR" fmla="*/ 20 w 20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12">
                    <a:moveTo>
                      <a:pt x="11" y="9"/>
                    </a:moveTo>
                    <a:cubicBezTo>
                      <a:pt x="14" y="8"/>
                      <a:pt x="17" y="5"/>
                      <a:pt x="20" y="3"/>
                    </a:cubicBezTo>
                    <a:cubicBezTo>
                      <a:pt x="18" y="4"/>
                      <a:pt x="16" y="5"/>
                      <a:pt x="15" y="5"/>
                    </a:cubicBezTo>
                    <a:cubicBezTo>
                      <a:pt x="12" y="5"/>
                      <a:pt x="10" y="4"/>
                      <a:pt x="9" y="3"/>
                    </a:cubicBezTo>
                    <a:cubicBezTo>
                      <a:pt x="8" y="2"/>
                      <a:pt x="7" y="1"/>
                      <a:pt x="5" y="0"/>
                    </a:cubicBezTo>
                    <a:cubicBezTo>
                      <a:pt x="3" y="3"/>
                      <a:pt x="2" y="7"/>
                      <a:pt x="0" y="11"/>
                    </a:cubicBezTo>
                    <a:cubicBezTo>
                      <a:pt x="3" y="12"/>
                      <a:pt x="8" y="10"/>
                      <a:pt x="11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34" name="Freeform 1590"/>
              <p:cNvSpPr/>
              <p:nvPr/>
            </p:nvSpPr>
            <p:spPr>
              <a:xfrm>
                <a:off x="8520093" y="5013354"/>
                <a:ext cx="127001" cy="131763"/>
              </a:xfrm>
              <a:custGeom>
                <a:avLst/>
                <a:gdLst>
                  <a:gd name="txL" fmla="*/ 0 w 34"/>
                  <a:gd name="txT" fmla="*/ 0 h 35"/>
                  <a:gd name="txR" fmla="*/ 34 w 34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4" h="35">
                    <a:moveTo>
                      <a:pt x="13" y="11"/>
                    </a:moveTo>
                    <a:cubicBezTo>
                      <a:pt x="12" y="13"/>
                      <a:pt x="11" y="15"/>
                      <a:pt x="10" y="17"/>
                    </a:cubicBezTo>
                    <a:cubicBezTo>
                      <a:pt x="9" y="19"/>
                      <a:pt x="9" y="21"/>
                      <a:pt x="8" y="23"/>
                    </a:cubicBezTo>
                    <a:cubicBezTo>
                      <a:pt x="7" y="28"/>
                      <a:pt x="4" y="32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5" y="33"/>
                      <a:pt x="9" y="30"/>
                      <a:pt x="13" y="25"/>
                    </a:cubicBezTo>
                    <a:cubicBezTo>
                      <a:pt x="15" y="23"/>
                      <a:pt x="18" y="16"/>
                      <a:pt x="15" y="11"/>
                    </a:cubicBezTo>
                    <a:cubicBezTo>
                      <a:pt x="18" y="8"/>
                      <a:pt x="20" y="8"/>
                      <a:pt x="23" y="7"/>
                    </a:cubicBezTo>
                    <a:cubicBezTo>
                      <a:pt x="26" y="6"/>
                      <a:pt x="28" y="6"/>
                      <a:pt x="30" y="5"/>
                    </a:cubicBezTo>
                    <a:cubicBezTo>
                      <a:pt x="31" y="4"/>
                      <a:pt x="32" y="3"/>
                      <a:pt x="34" y="1"/>
                    </a:cubicBezTo>
                    <a:cubicBezTo>
                      <a:pt x="33" y="1"/>
                      <a:pt x="33" y="1"/>
                      <a:pt x="32" y="0"/>
                    </a:cubicBezTo>
                    <a:cubicBezTo>
                      <a:pt x="32" y="2"/>
                      <a:pt x="31" y="3"/>
                      <a:pt x="29" y="4"/>
                    </a:cubicBezTo>
                    <a:cubicBezTo>
                      <a:pt x="27" y="5"/>
                      <a:pt x="25" y="6"/>
                      <a:pt x="23" y="6"/>
                    </a:cubicBezTo>
                    <a:cubicBezTo>
                      <a:pt x="20" y="7"/>
                      <a:pt x="16" y="8"/>
                      <a:pt x="15" y="10"/>
                    </a:cubicBezTo>
                    <a:cubicBezTo>
                      <a:pt x="14" y="10"/>
                      <a:pt x="13" y="11"/>
                      <a:pt x="13" y="1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35" name="Freeform 1591"/>
              <p:cNvSpPr>
                <a:spLocks noEditPoints="1"/>
              </p:cNvSpPr>
              <p:nvPr/>
            </p:nvSpPr>
            <p:spPr>
              <a:xfrm>
                <a:off x="8410555" y="5043517"/>
                <a:ext cx="166689" cy="101601"/>
              </a:xfrm>
              <a:custGeom>
                <a:avLst/>
                <a:gdLst>
                  <a:gd name="txL" fmla="*/ 0 w 44"/>
                  <a:gd name="txT" fmla="*/ 0 h 27"/>
                  <a:gd name="txR" fmla="*/ 44 w 44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27">
                    <a:moveTo>
                      <a:pt x="23" y="6"/>
                    </a:moveTo>
                    <a:cubicBezTo>
                      <a:pt x="24" y="6"/>
                      <a:pt x="24" y="6"/>
                      <a:pt x="25" y="6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7" y="6"/>
                      <a:pt x="28" y="6"/>
                      <a:pt x="30" y="6"/>
                    </a:cubicBezTo>
                    <a:cubicBezTo>
                      <a:pt x="29" y="6"/>
                      <a:pt x="28" y="7"/>
                      <a:pt x="28" y="7"/>
                    </a:cubicBezTo>
                    <a:cubicBezTo>
                      <a:pt x="27" y="8"/>
                      <a:pt x="26" y="8"/>
                      <a:pt x="25" y="9"/>
                    </a:cubicBezTo>
                    <a:cubicBezTo>
                      <a:pt x="24" y="9"/>
                      <a:pt x="23" y="10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1" y="12"/>
                      <a:pt x="21" y="12"/>
                    </a:cubicBezTo>
                    <a:cubicBezTo>
                      <a:pt x="20" y="12"/>
                      <a:pt x="20" y="13"/>
                      <a:pt x="19" y="13"/>
                    </a:cubicBezTo>
                    <a:cubicBezTo>
                      <a:pt x="18" y="13"/>
                      <a:pt x="18" y="12"/>
                      <a:pt x="17" y="12"/>
                    </a:cubicBezTo>
                    <a:cubicBezTo>
                      <a:pt x="17" y="12"/>
                      <a:pt x="16" y="12"/>
                      <a:pt x="15" y="12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2" y="10"/>
                      <a:pt x="12" y="10"/>
                    </a:cubicBezTo>
                    <a:cubicBezTo>
                      <a:pt x="11" y="9"/>
                      <a:pt x="11" y="9"/>
                      <a:pt x="10" y="9"/>
                    </a:cubicBezTo>
                    <a:cubicBezTo>
                      <a:pt x="11" y="10"/>
                      <a:pt x="12" y="10"/>
                      <a:pt x="13" y="11"/>
                    </a:cubicBezTo>
                    <a:cubicBezTo>
                      <a:pt x="14" y="11"/>
                      <a:pt x="14" y="12"/>
                      <a:pt x="14" y="12"/>
                    </a:cubicBezTo>
                    <a:cubicBezTo>
                      <a:pt x="14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3"/>
                      <a:pt x="16" y="13"/>
                      <a:pt x="17" y="13"/>
                    </a:cubicBezTo>
                    <a:cubicBezTo>
                      <a:pt x="18" y="13"/>
                      <a:pt x="18" y="13"/>
                      <a:pt x="19" y="13"/>
                    </a:cubicBezTo>
                    <a:cubicBezTo>
                      <a:pt x="19" y="13"/>
                      <a:pt x="19" y="13"/>
                      <a:pt x="20" y="13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8" y="14"/>
                      <a:pt x="18" y="15"/>
                    </a:cubicBezTo>
                    <a:cubicBezTo>
                      <a:pt x="17" y="15"/>
                      <a:pt x="17" y="15"/>
                      <a:pt x="16" y="16"/>
                    </a:cubicBezTo>
                    <a:cubicBezTo>
                      <a:pt x="15" y="16"/>
                      <a:pt x="14" y="17"/>
                      <a:pt x="13" y="17"/>
                    </a:cubicBezTo>
                    <a:cubicBezTo>
                      <a:pt x="12" y="18"/>
                      <a:pt x="12" y="18"/>
                      <a:pt x="11" y="18"/>
                    </a:cubicBezTo>
                    <a:cubicBezTo>
                      <a:pt x="10" y="18"/>
                      <a:pt x="10" y="19"/>
                      <a:pt x="9" y="19"/>
                    </a:cubicBezTo>
                    <a:cubicBezTo>
                      <a:pt x="8" y="19"/>
                      <a:pt x="8" y="19"/>
                      <a:pt x="7" y="19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6" y="19"/>
                      <a:pt x="8" y="19"/>
                      <a:pt x="9" y="19"/>
                    </a:cubicBezTo>
                    <a:cubicBezTo>
                      <a:pt x="10" y="19"/>
                      <a:pt x="12" y="19"/>
                      <a:pt x="13" y="18"/>
                    </a:cubicBezTo>
                    <a:cubicBezTo>
                      <a:pt x="14" y="18"/>
                      <a:pt x="15" y="18"/>
                      <a:pt x="15" y="17"/>
                    </a:cubicBezTo>
                    <a:cubicBezTo>
                      <a:pt x="15" y="18"/>
                      <a:pt x="14" y="18"/>
                      <a:pt x="13" y="19"/>
                    </a:cubicBezTo>
                    <a:cubicBezTo>
                      <a:pt x="12" y="20"/>
                      <a:pt x="12" y="20"/>
                      <a:pt x="11" y="21"/>
                    </a:cubicBezTo>
                    <a:cubicBezTo>
                      <a:pt x="9" y="22"/>
                      <a:pt x="7" y="23"/>
                      <a:pt x="5" y="24"/>
                    </a:cubicBezTo>
                    <a:cubicBezTo>
                      <a:pt x="4" y="25"/>
                      <a:pt x="2" y="26"/>
                      <a:pt x="0" y="27"/>
                    </a:cubicBezTo>
                    <a:cubicBezTo>
                      <a:pt x="4" y="25"/>
                      <a:pt x="7" y="24"/>
                      <a:pt x="11" y="21"/>
                    </a:cubicBezTo>
                    <a:cubicBezTo>
                      <a:pt x="12" y="21"/>
                      <a:pt x="13" y="20"/>
                      <a:pt x="14" y="20"/>
                    </a:cubicBezTo>
                    <a:cubicBezTo>
                      <a:pt x="15" y="19"/>
                      <a:pt x="15" y="18"/>
                      <a:pt x="16" y="18"/>
                    </a:cubicBezTo>
                    <a:cubicBezTo>
                      <a:pt x="18" y="16"/>
                      <a:pt x="19" y="15"/>
                      <a:pt x="21" y="14"/>
                    </a:cubicBezTo>
                    <a:cubicBezTo>
                      <a:pt x="23" y="12"/>
                      <a:pt x="24" y="11"/>
                      <a:pt x="26" y="10"/>
                    </a:cubicBezTo>
                    <a:cubicBezTo>
                      <a:pt x="27" y="9"/>
                      <a:pt x="28" y="9"/>
                      <a:pt x="28" y="8"/>
                    </a:cubicBezTo>
                    <a:cubicBezTo>
                      <a:pt x="29" y="8"/>
                      <a:pt x="30" y="7"/>
                      <a:pt x="31" y="7"/>
                    </a:cubicBezTo>
                    <a:cubicBezTo>
                      <a:pt x="32" y="7"/>
                      <a:pt x="33" y="6"/>
                      <a:pt x="34" y="6"/>
                    </a:cubicBezTo>
                    <a:cubicBezTo>
                      <a:pt x="35" y="6"/>
                      <a:pt x="36" y="6"/>
                      <a:pt x="36" y="6"/>
                    </a:cubicBezTo>
                    <a:cubicBezTo>
                      <a:pt x="35" y="6"/>
                      <a:pt x="34" y="7"/>
                      <a:pt x="33" y="8"/>
                    </a:cubicBezTo>
                    <a:cubicBezTo>
                      <a:pt x="33" y="8"/>
                      <a:pt x="32" y="9"/>
                      <a:pt x="32" y="9"/>
                    </a:cubicBezTo>
                    <a:cubicBezTo>
                      <a:pt x="31" y="10"/>
                      <a:pt x="30" y="10"/>
                      <a:pt x="30" y="11"/>
                    </a:cubicBezTo>
                    <a:cubicBezTo>
                      <a:pt x="29" y="12"/>
                      <a:pt x="28" y="13"/>
                      <a:pt x="27" y="14"/>
                    </a:cubicBezTo>
                    <a:cubicBezTo>
                      <a:pt x="26" y="16"/>
                      <a:pt x="26" y="17"/>
                      <a:pt x="25" y="18"/>
                    </a:cubicBezTo>
                    <a:cubicBezTo>
                      <a:pt x="24" y="19"/>
                      <a:pt x="23" y="21"/>
                      <a:pt x="22" y="22"/>
                    </a:cubicBezTo>
                    <a:cubicBezTo>
                      <a:pt x="21" y="23"/>
                      <a:pt x="20" y="24"/>
                      <a:pt x="18" y="25"/>
                    </a:cubicBezTo>
                    <a:cubicBezTo>
                      <a:pt x="17" y="25"/>
                      <a:pt x="16" y="26"/>
                      <a:pt x="15" y="27"/>
                    </a:cubicBezTo>
                    <a:cubicBezTo>
                      <a:pt x="17" y="26"/>
                      <a:pt x="20" y="24"/>
                      <a:pt x="22" y="22"/>
                    </a:cubicBezTo>
                    <a:cubicBezTo>
                      <a:pt x="23" y="21"/>
                      <a:pt x="24" y="20"/>
                      <a:pt x="25" y="19"/>
                    </a:cubicBezTo>
                    <a:cubicBezTo>
                      <a:pt x="26" y="17"/>
                      <a:pt x="27" y="16"/>
                      <a:pt x="28" y="15"/>
                    </a:cubicBezTo>
                    <a:cubicBezTo>
                      <a:pt x="29" y="14"/>
                      <a:pt x="30" y="12"/>
                      <a:pt x="31" y="11"/>
                    </a:cubicBezTo>
                    <a:cubicBezTo>
                      <a:pt x="31" y="11"/>
                      <a:pt x="32" y="10"/>
                      <a:pt x="32" y="10"/>
                    </a:cubicBezTo>
                    <a:cubicBezTo>
                      <a:pt x="33" y="10"/>
                      <a:pt x="33" y="9"/>
                      <a:pt x="34" y="9"/>
                    </a:cubicBezTo>
                    <a:cubicBezTo>
                      <a:pt x="35" y="8"/>
                      <a:pt x="36" y="7"/>
                      <a:pt x="38" y="6"/>
                    </a:cubicBezTo>
                    <a:cubicBezTo>
                      <a:pt x="38" y="6"/>
                      <a:pt x="39" y="5"/>
                      <a:pt x="39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6"/>
                      <a:pt x="39" y="7"/>
                      <a:pt x="39" y="9"/>
                    </a:cubicBezTo>
                    <a:cubicBezTo>
                      <a:pt x="38" y="10"/>
                      <a:pt x="38" y="11"/>
                      <a:pt x="38" y="12"/>
                    </a:cubicBezTo>
                    <a:cubicBezTo>
                      <a:pt x="37" y="13"/>
                      <a:pt x="37" y="14"/>
                      <a:pt x="37" y="15"/>
                    </a:cubicBezTo>
                    <a:cubicBezTo>
                      <a:pt x="37" y="17"/>
                      <a:pt x="36" y="19"/>
                      <a:pt x="35" y="21"/>
                    </a:cubicBezTo>
                    <a:cubicBezTo>
                      <a:pt x="34" y="22"/>
                      <a:pt x="33" y="22"/>
                      <a:pt x="33" y="23"/>
                    </a:cubicBezTo>
                    <a:cubicBezTo>
                      <a:pt x="32" y="24"/>
                      <a:pt x="31" y="25"/>
                      <a:pt x="31" y="26"/>
                    </a:cubicBezTo>
                    <a:cubicBezTo>
                      <a:pt x="32" y="24"/>
                      <a:pt x="34" y="23"/>
                      <a:pt x="35" y="21"/>
                    </a:cubicBezTo>
                    <a:cubicBezTo>
                      <a:pt x="36" y="20"/>
                      <a:pt x="36" y="19"/>
                      <a:pt x="37" y="18"/>
                    </a:cubicBezTo>
                    <a:cubicBezTo>
                      <a:pt x="37" y="18"/>
                      <a:pt x="37" y="17"/>
                      <a:pt x="37" y="17"/>
                    </a:cubicBezTo>
                    <a:cubicBezTo>
                      <a:pt x="37" y="16"/>
                      <a:pt x="37" y="16"/>
                      <a:pt x="38" y="16"/>
                    </a:cubicBezTo>
                    <a:cubicBezTo>
                      <a:pt x="38" y="16"/>
                      <a:pt x="38" y="15"/>
                      <a:pt x="38" y="15"/>
                    </a:cubicBezTo>
                    <a:cubicBezTo>
                      <a:pt x="38" y="13"/>
                      <a:pt x="39" y="11"/>
                      <a:pt x="40" y="9"/>
                    </a:cubicBezTo>
                    <a:cubicBezTo>
                      <a:pt x="40" y="8"/>
                      <a:pt x="40" y="7"/>
                      <a:pt x="41" y="6"/>
                    </a:cubicBezTo>
                    <a:cubicBezTo>
                      <a:pt x="41" y="5"/>
                      <a:pt x="41" y="5"/>
                      <a:pt x="42" y="4"/>
                    </a:cubicBezTo>
                    <a:cubicBezTo>
                      <a:pt x="42" y="4"/>
                      <a:pt x="43" y="4"/>
                      <a:pt x="43" y="3"/>
                    </a:cubicBezTo>
                    <a:cubicBezTo>
                      <a:pt x="44" y="3"/>
                      <a:pt x="44" y="3"/>
                      <a:pt x="43" y="2"/>
                    </a:cubicBezTo>
                    <a:cubicBezTo>
                      <a:pt x="43" y="2"/>
                      <a:pt x="43" y="2"/>
                      <a:pt x="42" y="2"/>
                    </a:cubicBezTo>
                    <a:cubicBezTo>
                      <a:pt x="42" y="2"/>
                      <a:pt x="41" y="3"/>
                      <a:pt x="40" y="3"/>
                    </a:cubicBezTo>
                    <a:cubicBezTo>
                      <a:pt x="39" y="3"/>
                      <a:pt x="38" y="4"/>
                      <a:pt x="38" y="4"/>
                    </a:cubicBezTo>
                    <a:cubicBezTo>
                      <a:pt x="38" y="4"/>
                      <a:pt x="38" y="4"/>
                      <a:pt x="37" y="4"/>
                    </a:cubicBezTo>
                    <a:cubicBezTo>
                      <a:pt x="37" y="3"/>
                      <a:pt x="37" y="3"/>
                      <a:pt x="36" y="3"/>
                    </a:cubicBezTo>
                    <a:cubicBezTo>
                      <a:pt x="36" y="3"/>
                      <a:pt x="36" y="3"/>
                      <a:pt x="36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4" y="2"/>
                      <a:pt x="34" y="1"/>
                      <a:pt x="33" y="1"/>
                    </a:cubicBezTo>
                    <a:cubicBezTo>
                      <a:pt x="32" y="1"/>
                      <a:pt x="31" y="1"/>
                      <a:pt x="30" y="0"/>
                    </a:cubicBezTo>
                    <a:cubicBezTo>
                      <a:pt x="30" y="0"/>
                      <a:pt x="29" y="0"/>
                      <a:pt x="29" y="0"/>
                    </a:cubicBezTo>
                    <a:cubicBezTo>
                      <a:pt x="28" y="0"/>
                      <a:pt x="28" y="0"/>
                      <a:pt x="27" y="0"/>
                    </a:cubicBezTo>
                    <a:cubicBezTo>
                      <a:pt x="28" y="0"/>
                      <a:pt x="28" y="0"/>
                      <a:pt x="29" y="0"/>
                    </a:cubicBezTo>
                    <a:cubicBezTo>
                      <a:pt x="29" y="0"/>
                      <a:pt x="30" y="1"/>
                      <a:pt x="30" y="1"/>
                    </a:cubicBezTo>
                    <a:cubicBezTo>
                      <a:pt x="31" y="1"/>
                      <a:pt x="32" y="2"/>
                      <a:pt x="33" y="2"/>
                    </a:cubicBezTo>
                    <a:cubicBezTo>
                      <a:pt x="34" y="2"/>
                      <a:pt x="34" y="2"/>
                      <a:pt x="34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3"/>
                      <a:pt x="35" y="3"/>
                      <a:pt x="36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6" y="4"/>
                      <a:pt x="36" y="4"/>
                      <a:pt x="35" y="4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29" y="5"/>
                      <a:pt x="27" y="5"/>
                      <a:pt x="26" y="5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6"/>
                    </a:cubicBezTo>
                    <a:cubicBezTo>
                      <a:pt x="20" y="5"/>
                      <a:pt x="19" y="5"/>
                      <a:pt x="18" y="5"/>
                    </a:cubicBezTo>
                    <a:cubicBezTo>
                      <a:pt x="18" y="5"/>
                      <a:pt x="17" y="5"/>
                      <a:pt x="16" y="4"/>
                    </a:cubicBezTo>
                    <a:cubicBezTo>
                      <a:pt x="17" y="5"/>
                      <a:pt x="19" y="6"/>
                      <a:pt x="21" y="6"/>
                    </a:cubicBezTo>
                    <a:cubicBezTo>
                      <a:pt x="22" y="6"/>
                      <a:pt x="22" y="6"/>
                      <a:pt x="23" y="6"/>
                    </a:cubicBezTo>
                    <a:close/>
                    <a:moveTo>
                      <a:pt x="20" y="13"/>
                    </a:move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36" name="Freeform 1592"/>
              <p:cNvSpPr/>
              <p:nvPr/>
            </p:nvSpPr>
            <p:spPr>
              <a:xfrm>
                <a:off x="8602643" y="5265768"/>
                <a:ext cx="57150" cy="79376"/>
              </a:xfrm>
              <a:custGeom>
                <a:avLst/>
                <a:gdLst>
                  <a:gd name="txL" fmla="*/ 0 w 15"/>
                  <a:gd name="txT" fmla="*/ 0 h 21"/>
                  <a:gd name="txR" fmla="*/ 15 w 15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21">
                    <a:moveTo>
                      <a:pt x="15" y="13"/>
                    </a:moveTo>
                    <a:cubicBezTo>
                      <a:pt x="14" y="13"/>
                      <a:pt x="14" y="13"/>
                      <a:pt x="14" y="12"/>
                    </a:cubicBezTo>
                    <a:cubicBezTo>
                      <a:pt x="13" y="11"/>
                      <a:pt x="12" y="10"/>
                      <a:pt x="10" y="9"/>
                    </a:cubicBezTo>
                    <a:cubicBezTo>
                      <a:pt x="9" y="7"/>
                      <a:pt x="6" y="7"/>
                      <a:pt x="5" y="5"/>
                    </a:cubicBezTo>
                    <a:cubicBezTo>
                      <a:pt x="3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1" y="1"/>
                      <a:pt x="2" y="3"/>
                      <a:pt x="2" y="4"/>
                    </a:cubicBezTo>
                    <a:cubicBezTo>
                      <a:pt x="3" y="8"/>
                      <a:pt x="7" y="10"/>
                      <a:pt x="10" y="13"/>
                    </a:cubicBezTo>
                    <a:cubicBezTo>
                      <a:pt x="11" y="14"/>
                      <a:pt x="12" y="16"/>
                      <a:pt x="13" y="17"/>
                    </a:cubicBezTo>
                    <a:cubicBezTo>
                      <a:pt x="14" y="19"/>
                      <a:pt x="14" y="20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19"/>
                      <a:pt x="15" y="16"/>
                      <a:pt x="15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337" name="Picture 1593"/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588356" y="5251481"/>
                <a:ext cx="88901" cy="793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338" name="Picture 1594"/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8574068" y="5246718"/>
                <a:ext cx="100013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339" name="Freeform 1595"/>
              <p:cNvSpPr/>
              <p:nvPr/>
            </p:nvSpPr>
            <p:spPr>
              <a:xfrm>
                <a:off x="8621694" y="5299106"/>
                <a:ext cx="22225" cy="38100"/>
              </a:xfrm>
              <a:custGeom>
                <a:avLst/>
                <a:gdLst>
                  <a:gd name="txL" fmla="*/ 0 w 6"/>
                  <a:gd name="txT" fmla="*/ 0 h 10"/>
                  <a:gd name="txR" fmla="*/ 6 w 6"/>
                  <a:gd name="txB" fmla="*/ 10 h 10"/>
                </a:gdLst>
                <a:ahLst/>
                <a:cxnLst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" h="10">
                    <a:moveTo>
                      <a:pt x="4" y="4"/>
                    </a:moveTo>
                    <a:cubicBezTo>
                      <a:pt x="3" y="2"/>
                      <a:pt x="1" y="1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2" y="3"/>
                      <a:pt x="1" y="5"/>
                      <a:pt x="1" y="5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1" y="8"/>
                      <a:pt x="4" y="9"/>
                      <a:pt x="6" y="10"/>
                    </a:cubicBezTo>
                    <a:cubicBezTo>
                      <a:pt x="6" y="8"/>
                      <a:pt x="4" y="5"/>
                      <a:pt x="4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40" name="Freeform 1596"/>
              <p:cNvSpPr/>
              <p:nvPr/>
            </p:nvSpPr>
            <p:spPr>
              <a:xfrm>
                <a:off x="8577243" y="5227668"/>
                <a:ext cx="74613" cy="57150"/>
              </a:xfrm>
              <a:custGeom>
                <a:avLst/>
                <a:gdLst>
                  <a:gd name="txL" fmla="*/ 0 w 20"/>
                  <a:gd name="txT" fmla="*/ 0 h 15"/>
                  <a:gd name="txR" fmla="*/ 20 w 20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15">
                    <a:moveTo>
                      <a:pt x="7" y="10"/>
                    </a:moveTo>
                    <a:cubicBezTo>
                      <a:pt x="8" y="10"/>
                      <a:pt x="9" y="11"/>
                      <a:pt x="10" y="11"/>
                    </a:cubicBezTo>
                    <a:cubicBezTo>
                      <a:pt x="11" y="12"/>
                      <a:pt x="12" y="11"/>
                      <a:pt x="14" y="12"/>
                    </a:cubicBezTo>
                    <a:cubicBezTo>
                      <a:pt x="16" y="12"/>
                      <a:pt x="18" y="13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13"/>
                      <a:pt x="17" y="11"/>
                      <a:pt x="14" y="9"/>
                    </a:cubicBezTo>
                    <a:cubicBezTo>
                      <a:pt x="13" y="8"/>
                      <a:pt x="9" y="7"/>
                      <a:pt x="7" y="9"/>
                    </a:cubicBezTo>
                    <a:cubicBezTo>
                      <a:pt x="5" y="8"/>
                      <a:pt x="5" y="6"/>
                      <a:pt x="4" y="5"/>
                    </a:cubicBezTo>
                    <a:cubicBezTo>
                      <a:pt x="4" y="4"/>
                      <a:pt x="3" y="3"/>
                      <a:pt x="3" y="2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3" y="3"/>
                      <a:pt x="3" y="4"/>
                      <a:pt x="4" y="5"/>
                    </a:cubicBezTo>
                    <a:cubicBezTo>
                      <a:pt x="4" y="6"/>
                      <a:pt x="5" y="8"/>
                      <a:pt x="6" y="9"/>
                    </a:cubicBezTo>
                    <a:cubicBezTo>
                      <a:pt x="6" y="9"/>
                      <a:pt x="7" y="10"/>
                      <a:pt x="7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41" name="Freeform 1597"/>
              <p:cNvSpPr>
                <a:spLocks noEditPoints="1"/>
              </p:cNvSpPr>
              <p:nvPr/>
            </p:nvSpPr>
            <p:spPr>
              <a:xfrm>
                <a:off x="8599468" y="5262593"/>
                <a:ext cx="60325" cy="77788"/>
              </a:xfrm>
              <a:custGeom>
                <a:avLst/>
                <a:gdLst>
                  <a:gd name="txL" fmla="*/ 0 w 16"/>
                  <a:gd name="txT" fmla="*/ 0 h 21"/>
                  <a:gd name="txR" fmla="*/ 16 w 16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6" h="21">
                    <a:moveTo>
                      <a:pt x="4" y="10"/>
                    </a:moveTo>
                    <a:cubicBezTo>
                      <a:pt x="4" y="10"/>
                      <a:pt x="4" y="10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8"/>
                      <a:pt x="3" y="8"/>
                      <a:pt x="3" y="7"/>
                    </a:cubicBezTo>
                    <a:cubicBezTo>
                      <a:pt x="3" y="7"/>
                      <a:pt x="4" y="8"/>
                      <a:pt x="4" y="8"/>
                    </a:cubicBezTo>
                    <a:cubicBezTo>
                      <a:pt x="4" y="8"/>
                      <a:pt x="5" y="9"/>
                      <a:pt x="5" y="9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7" y="11"/>
                      <a:pt x="7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3"/>
                      <a:pt x="7" y="13"/>
                    </a:cubicBezTo>
                    <a:cubicBezTo>
                      <a:pt x="7" y="13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6" y="16"/>
                      <a:pt x="6" y="16"/>
                    </a:cubicBezTo>
                    <a:cubicBezTo>
                      <a:pt x="6" y="16"/>
                      <a:pt x="6" y="17"/>
                      <a:pt x="6" y="17"/>
                    </a:cubicBezTo>
                    <a:cubicBezTo>
                      <a:pt x="6" y="16"/>
                      <a:pt x="7" y="16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8" y="14"/>
                      <a:pt x="8" y="13"/>
                    </a:cubicBezTo>
                    <a:cubicBezTo>
                      <a:pt x="8" y="13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4"/>
                      <a:pt x="10" y="14"/>
                      <a:pt x="10" y="15"/>
                    </a:cubicBezTo>
                    <a:cubicBezTo>
                      <a:pt x="10" y="15"/>
                      <a:pt x="10" y="16"/>
                      <a:pt x="11" y="16"/>
                    </a:cubicBezTo>
                    <a:cubicBezTo>
                      <a:pt x="11" y="16"/>
                      <a:pt x="11" y="17"/>
                      <a:pt x="11" y="17"/>
                    </a:cubicBezTo>
                    <a:cubicBezTo>
                      <a:pt x="11" y="17"/>
                      <a:pt x="11" y="18"/>
                      <a:pt x="11" y="18"/>
                    </a:cubicBezTo>
                    <a:cubicBezTo>
                      <a:pt x="11" y="18"/>
                      <a:pt x="11" y="19"/>
                      <a:pt x="12" y="19"/>
                    </a:cubicBezTo>
                    <a:cubicBezTo>
                      <a:pt x="11" y="18"/>
                      <a:pt x="11" y="18"/>
                      <a:pt x="11" y="17"/>
                    </a:cubicBezTo>
                    <a:cubicBezTo>
                      <a:pt x="11" y="16"/>
                      <a:pt x="11" y="16"/>
                      <a:pt x="11" y="15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1" y="14"/>
                      <a:pt x="11" y="15"/>
                    </a:cubicBezTo>
                    <a:cubicBezTo>
                      <a:pt x="11" y="15"/>
                      <a:pt x="12" y="16"/>
                      <a:pt x="12" y="16"/>
                    </a:cubicBezTo>
                    <a:cubicBezTo>
                      <a:pt x="13" y="17"/>
                      <a:pt x="13" y="18"/>
                      <a:pt x="14" y="19"/>
                    </a:cubicBezTo>
                    <a:cubicBezTo>
                      <a:pt x="15" y="19"/>
                      <a:pt x="15" y="20"/>
                      <a:pt x="16" y="21"/>
                    </a:cubicBezTo>
                    <a:cubicBezTo>
                      <a:pt x="15" y="19"/>
                      <a:pt x="14" y="17"/>
                      <a:pt x="12" y="16"/>
                    </a:cubicBezTo>
                    <a:cubicBezTo>
                      <a:pt x="12" y="15"/>
                      <a:pt x="12" y="15"/>
                      <a:pt x="11" y="14"/>
                    </a:cubicBezTo>
                    <a:cubicBezTo>
                      <a:pt x="11" y="14"/>
                      <a:pt x="10" y="14"/>
                      <a:pt x="10" y="13"/>
                    </a:cubicBezTo>
                    <a:cubicBezTo>
                      <a:pt x="9" y="13"/>
                      <a:pt x="9" y="12"/>
                      <a:pt x="8" y="11"/>
                    </a:cubicBezTo>
                    <a:cubicBezTo>
                      <a:pt x="7" y="10"/>
                      <a:pt x="6" y="10"/>
                      <a:pt x="5" y="9"/>
                    </a:cubicBezTo>
                    <a:cubicBezTo>
                      <a:pt x="5" y="8"/>
                      <a:pt x="5" y="8"/>
                      <a:pt x="4" y="8"/>
                    </a:cubicBezTo>
                    <a:cubicBezTo>
                      <a:pt x="4" y="7"/>
                      <a:pt x="4" y="7"/>
                      <a:pt x="4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4" y="5"/>
                      <a:pt x="5" y="6"/>
                      <a:pt x="5" y="6"/>
                    </a:cubicBezTo>
                    <a:cubicBezTo>
                      <a:pt x="5" y="6"/>
                      <a:pt x="5" y="6"/>
                      <a:pt x="6" y="7"/>
                    </a:cubicBezTo>
                    <a:cubicBezTo>
                      <a:pt x="6" y="7"/>
                      <a:pt x="7" y="7"/>
                      <a:pt x="8" y="8"/>
                    </a:cubicBezTo>
                    <a:cubicBezTo>
                      <a:pt x="8" y="8"/>
                      <a:pt x="9" y="9"/>
                      <a:pt x="10" y="9"/>
                    </a:cubicBezTo>
                    <a:cubicBezTo>
                      <a:pt x="10" y="9"/>
                      <a:pt x="11" y="10"/>
                      <a:pt x="12" y="10"/>
                    </a:cubicBezTo>
                    <a:cubicBezTo>
                      <a:pt x="12" y="11"/>
                      <a:pt x="13" y="11"/>
                      <a:pt x="13" y="12"/>
                    </a:cubicBezTo>
                    <a:cubicBezTo>
                      <a:pt x="14" y="12"/>
                      <a:pt x="15" y="13"/>
                      <a:pt x="15" y="14"/>
                    </a:cubicBezTo>
                    <a:cubicBezTo>
                      <a:pt x="14" y="12"/>
                      <a:pt x="13" y="11"/>
                      <a:pt x="12" y="10"/>
                    </a:cubicBezTo>
                    <a:cubicBezTo>
                      <a:pt x="11" y="9"/>
                      <a:pt x="11" y="9"/>
                      <a:pt x="10" y="9"/>
                    </a:cubicBezTo>
                    <a:cubicBezTo>
                      <a:pt x="9" y="8"/>
                      <a:pt x="9" y="8"/>
                      <a:pt x="8" y="7"/>
                    </a:cubicBezTo>
                    <a:cubicBezTo>
                      <a:pt x="7" y="7"/>
                      <a:pt x="7" y="7"/>
                      <a:pt x="6" y="6"/>
                    </a:cubicBezTo>
                    <a:cubicBezTo>
                      <a:pt x="6" y="6"/>
                      <a:pt x="5" y="6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4" y="4"/>
                      <a:pt x="3" y="3"/>
                      <a:pt x="3" y="3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5" y="2"/>
                      <a:pt x="5" y="2"/>
                      <a:pt x="6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3"/>
                      <a:pt x="10" y="3"/>
                      <a:pt x="11" y="4"/>
                    </a:cubicBezTo>
                    <a:cubicBezTo>
                      <a:pt x="11" y="4"/>
                      <a:pt x="12" y="4"/>
                      <a:pt x="12" y="4"/>
                    </a:cubicBezTo>
                    <a:cubicBezTo>
                      <a:pt x="12" y="5"/>
                      <a:pt x="13" y="5"/>
                      <a:pt x="13" y="5"/>
                    </a:cubicBezTo>
                    <a:cubicBezTo>
                      <a:pt x="13" y="5"/>
                      <a:pt x="12" y="4"/>
                      <a:pt x="11" y="3"/>
                    </a:cubicBezTo>
                    <a:cubicBezTo>
                      <a:pt x="10" y="3"/>
                      <a:pt x="10" y="3"/>
                      <a:pt x="9" y="3"/>
                    </a:cubicBezTo>
                    <a:cubicBezTo>
                      <a:pt x="9" y="3"/>
                      <a:pt x="9" y="3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7" y="2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4" y="2"/>
                      <a:pt x="3" y="1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1" y="7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8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1"/>
                      <a:pt x="3" y="11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3"/>
                      <a:pt x="3" y="14"/>
                      <a:pt x="3" y="14"/>
                    </a:cubicBezTo>
                    <a:cubicBezTo>
                      <a:pt x="3" y="13"/>
                      <a:pt x="4" y="13"/>
                      <a:pt x="4" y="12"/>
                    </a:cubicBezTo>
                    <a:cubicBezTo>
                      <a:pt x="4" y="11"/>
                      <a:pt x="4" y="11"/>
                      <a:pt x="4" y="10"/>
                    </a:cubicBezTo>
                    <a:close/>
                    <a:moveTo>
                      <a:pt x="8" y="12"/>
                    </a:move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42" name="Freeform 1598"/>
              <p:cNvSpPr/>
              <p:nvPr/>
            </p:nvSpPr>
            <p:spPr>
              <a:xfrm>
                <a:off x="9196372" y="4443438"/>
                <a:ext cx="134938" cy="187326"/>
              </a:xfrm>
              <a:custGeom>
                <a:avLst/>
                <a:gdLst>
                  <a:gd name="txL" fmla="*/ 0 w 36"/>
                  <a:gd name="txT" fmla="*/ 0 h 50"/>
                  <a:gd name="txR" fmla="*/ 36 w 36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50">
                    <a:moveTo>
                      <a:pt x="34" y="31"/>
                    </a:moveTo>
                    <a:cubicBezTo>
                      <a:pt x="34" y="31"/>
                      <a:pt x="33" y="30"/>
                      <a:pt x="33" y="29"/>
                    </a:cubicBezTo>
                    <a:cubicBezTo>
                      <a:pt x="30" y="26"/>
                      <a:pt x="28" y="24"/>
                      <a:pt x="25" y="21"/>
                    </a:cubicBezTo>
                    <a:cubicBezTo>
                      <a:pt x="20" y="18"/>
                      <a:pt x="15" y="15"/>
                      <a:pt x="11" y="12"/>
                    </a:cubicBezTo>
                    <a:cubicBezTo>
                      <a:pt x="8" y="10"/>
                      <a:pt x="6" y="8"/>
                      <a:pt x="4" y="5"/>
                    </a:cubicBezTo>
                    <a:cubicBezTo>
                      <a:pt x="3" y="3"/>
                      <a:pt x="1" y="1"/>
                      <a:pt x="0" y="0"/>
                    </a:cubicBezTo>
                    <a:cubicBezTo>
                      <a:pt x="2" y="3"/>
                      <a:pt x="4" y="7"/>
                      <a:pt x="4" y="9"/>
                    </a:cubicBezTo>
                    <a:cubicBezTo>
                      <a:pt x="8" y="18"/>
                      <a:pt x="16" y="24"/>
                      <a:pt x="23" y="31"/>
                    </a:cubicBezTo>
                    <a:cubicBezTo>
                      <a:pt x="26" y="34"/>
                      <a:pt x="28" y="38"/>
                      <a:pt x="31" y="41"/>
                    </a:cubicBezTo>
                    <a:cubicBezTo>
                      <a:pt x="32" y="44"/>
                      <a:pt x="34" y="47"/>
                      <a:pt x="36" y="50"/>
                    </a:cubicBezTo>
                    <a:cubicBezTo>
                      <a:pt x="36" y="50"/>
                      <a:pt x="36" y="50"/>
                      <a:pt x="36" y="50"/>
                    </a:cubicBezTo>
                    <a:cubicBezTo>
                      <a:pt x="35" y="44"/>
                      <a:pt x="35" y="38"/>
                      <a:pt x="34" y="3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43" name="Freeform 1601"/>
              <p:cNvSpPr/>
              <p:nvPr/>
            </p:nvSpPr>
            <p:spPr>
              <a:xfrm>
                <a:off x="9237647" y="4521226"/>
                <a:ext cx="52388" cy="87313"/>
              </a:xfrm>
              <a:custGeom>
                <a:avLst/>
                <a:gdLst>
                  <a:gd name="txL" fmla="*/ 0 w 14"/>
                  <a:gd name="txT" fmla="*/ 0 h 23"/>
                  <a:gd name="txR" fmla="*/ 14 w 14"/>
                  <a:gd name="txB" fmla="*/ 23 h 2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3">
                    <a:moveTo>
                      <a:pt x="10" y="10"/>
                    </a:moveTo>
                    <a:cubicBezTo>
                      <a:pt x="8" y="6"/>
                      <a:pt x="4" y="3"/>
                      <a:pt x="1" y="0"/>
                    </a:cubicBezTo>
                    <a:cubicBezTo>
                      <a:pt x="2" y="2"/>
                      <a:pt x="4" y="4"/>
                      <a:pt x="4" y="6"/>
                    </a:cubicBezTo>
                    <a:cubicBezTo>
                      <a:pt x="5" y="9"/>
                      <a:pt x="4" y="11"/>
                      <a:pt x="2" y="13"/>
                    </a:cubicBezTo>
                    <a:cubicBezTo>
                      <a:pt x="1" y="15"/>
                      <a:pt x="0" y="16"/>
                      <a:pt x="0" y="18"/>
                    </a:cubicBezTo>
                    <a:cubicBezTo>
                      <a:pt x="4" y="20"/>
                      <a:pt x="9" y="22"/>
                      <a:pt x="14" y="23"/>
                    </a:cubicBezTo>
                    <a:cubicBezTo>
                      <a:pt x="14" y="19"/>
                      <a:pt x="11" y="13"/>
                      <a:pt x="10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44" name="Freeform 1602"/>
              <p:cNvSpPr/>
              <p:nvPr/>
            </p:nvSpPr>
            <p:spPr>
              <a:xfrm>
                <a:off x="9136047" y="4349774"/>
                <a:ext cx="176214" cy="138113"/>
              </a:xfrm>
              <a:custGeom>
                <a:avLst/>
                <a:gdLst>
                  <a:gd name="txL" fmla="*/ 0 w 47"/>
                  <a:gd name="txT" fmla="*/ 0 h 37"/>
                  <a:gd name="txR" fmla="*/ 47 w 47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37">
                    <a:moveTo>
                      <a:pt x="16" y="25"/>
                    </a:moveTo>
                    <a:cubicBezTo>
                      <a:pt x="18" y="26"/>
                      <a:pt x="21" y="26"/>
                      <a:pt x="23" y="27"/>
                    </a:cubicBezTo>
                    <a:cubicBezTo>
                      <a:pt x="26" y="29"/>
                      <a:pt x="29" y="28"/>
                      <a:pt x="32" y="29"/>
                    </a:cubicBezTo>
                    <a:cubicBezTo>
                      <a:pt x="38" y="30"/>
                      <a:pt x="43" y="32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4" y="31"/>
                      <a:pt x="39" y="26"/>
                      <a:pt x="33" y="23"/>
                    </a:cubicBezTo>
                    <a:cubicBezTo>
                      <a:pt x="30" y="21"/>
                      <a:pt x="21" y="18"/>
                      <a:pt x="15" y="22"/>
                    </a:cubicBezTo>
                    <a:cubicBezTo>
                      <a:pt x="11" y="20"/>
                      <a:pt x="11" y="16"/>
                      <a:pt x="9" y="12"/>
                    </a:cubicBezTo>
                    <a:cubicBezTo>
                      <a:pt x="8" y="10"/>
                      <a:pt x="7" y="7"/>
                      <a:pt x="6" y="5"/>
                    </a:cubicBezTo>
                    <a:cubicBezTo>
                      <a:pt x="4" y="3"/>
                      <a:pt x="3" y="2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2" y="3"/>
                      <a:pt x="4" y="4"/>
                      <a:pt x="5" y="6"/>
                    </a:cubicBezTo>
                    <a:cubicBezTo>
                      <a:pt x="6" y="8"/>
                      <a:pt x="8" y="11"/>
                      <a:pt x="9" y="13"/>
                    </a:cubicBezTo>
                    <a:cubicBezTo>
                      <a:pt x="10" y="17"/>
                      <a:pt x="11" y="21"/>
                      <a:pt x="14" y="23"/>
                    </a:cubicBezTo>
                    <a:cubicBezTo>
                      <a:pt x="15" y="23"/>
                      <a:pt x="15" y="24"/>
                      <a:pt x="16" y="2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45" name="Freeform 1603"/>
              <p:cNvSpPr>
                <a:spLocks noEditPoints="1"/>
              </p:cNvSpPr>
              <p:nvPr/>
            </p:nvSpPr>
            <p:spPr>
              <a:xfrm>
                <a:off x="9188434" y="4435500"/>
                <a:ext cx="139701" cy="187326"/>
              </a:xfrm>
              <a:custGeom>
                <a:avLst/>
                <a:gdLst>
                  <a:gd name="txL" fmla="*/ 0 w 37"/>
                  <a:gd name="txT" fmla="*/ 0 h 50"/>
                  <a:gd name="txR" fmla="*/ 37 w 37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50">
                    <a:moveTo>
                      <a:pt x="8" y="24"/>
                    </a:moveTo>
                    <a:cubicBezTo>
                      <a:pt x="8" y="24"/>
                      <a:pt x="8" y="23"/>
                      <a:pt x="8" y="23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19"/>
                      <a:pt x="7" y="18"/>
                      <a:pt x="7" y="16"/>
                    </a:cubicBezTo>
                    <a:cubicBezTo>
                      <a:pt x="8" y="17"/>
                      <a:pt x="8" y="18"/>
                      <a:pt x="9" y="18"/>
                    </a:cubicBezTo>
                    <a:cubicBezTo>
                      <a:pt x="9" y="20"/>
                      <a:pt x="10" y="21"/>
                      <a:pt x="11" y="22"/>
                    </a:cubicBezTo>
                    <a:cubicBezTo>
                      <a:pt x="12" y="23"/>
                      <a:pt x="13" y="24"/>
                      <a:pt x="14" y="24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6"/>
                      <a:pt x="16" y="27"/>
                    </a:cubicBezTo>
                    <a:cubicBezTo>
                      <a:pt x="16" y="27"/>
                      <a:pt x="17" y="28"/>
                      <a:pt x="17" y="28"/>
                    </a:cubicBezTo>
                    <a:cubicBezTo>
                      <a:pt x="17" y="29"/>
                      <a:pt x="17" y="30"/>
                      <a:pt x="17" y="31"/>
                    </a:cubicBezTo>
                    <a:cubicBezTo>
                      <a:pt x="17" y="32"/>
                      <a:pt x="16" y="32"/>
                      <a:pt x="16" y="33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6" y="35"/>
                      <a:pt x="16" y="35"/>
                      <a:pt x="15" y="35"/>
                    </a:cubicBezTo>
                    <a:cubicBezTo>
                      <a:pt x="15" y="36"/>
                      <a:pt x="15" y="37"/>
                      <a:pt x="14" y="37"/>
                    </a:cubicBezTo>
                    <a:cubicBezTo>
                      <a:pt x="14" y="38"/>
                      <a:pt x="13" y="39"/>
                      <a:pt x="13" y="40"/>
                    </a:cubicBezTo>
                    <a:cubicBezTo>
                      <a:pt x="14" y="38"/>
                      <a:pt x="15" y="37"/>
                      <a:pt x="16" y="36"/>
                    </a:cubicBezTo>
                    <a:cubicBezTo>
                      <a:pt x="16" y="35"/>
                      <a:pt x="16" y="35"/>
                      <a:pt x="16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3"/>
                      <a:pt x="17" y="32"/>
                      <a:pt x="18" y="31"/>
                    </a:cubicBezTo>
                    <a:cubicBezTo>
                      <a:pt x="18" y="30"/>
                      <a:pt x="18" y="29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28"/>
                      <a:pt x="18" y="28"/>
                      <a:pt x="19" y="28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20" y="30"/>
                      <a:pt x="20" y="31"/>
                      <a:pt x="21" y="31"/>
                    </a:cubicBezTo>
                    <a:cubicBezTo>
                      <a:pt x="22" y="33"/>
                      <a:pt x="23" y="34"/>
                      <a:pt x="24" y="35"/>
                    </a:cubicBezTo>
                    <a:cubicBezTo>
                      <a:pt x="24" y="36"/>
                      <a:pt x="24" y="37"/>
                      <a:pt x="25" y="38"/>
                    </a:cubicBezTo>
                    <a:cubicBezTo>
                      <a:pt x="25" y="38"/>
                      <a:pt x="25" y="39"/>
                      <a:pt x="26" y="40"/>
                    </a:cubicBezTo>
                    <a:cubicBezTo>
                      <a:pt x="26" y="41"/>
                      <a:pt x="26" y="41"/>
                      <a:pt x="26" y="42"/>
                    </a:cubicBezTo>
                    <a:cubicBezTo>
                      <a:pt x="27" y="43"/>
                      <a:pt x="27" y="44"/>
                      <a:pt x="27" y="45"/>
                    </a:cubicBezTo>
                    <a:cubicBezTo>
                      <a:pt x="27" y="43"/>
                      <a:pt x="27" y="41"/>
                      <a:pt x="26" y="40"/>
                    </a:cubicBezTo>
                    <a:cubicBezTo>
                      <a:pt x="26" y="38"/>
                      <a:pt x="25" y="36"/>
                      <a:pt x="25" y="35"/>
                    </a:cubicBezTo>
                    <a:cubicBezTo>
                      <a:pt x="24" y="34"/>
                      <a:pt x="24" y="33"/>
                      <a:pt x="23" y="32"/>
                    </a:cubicBezTo>
                    <a:cubicBezTo>
                      <a:pt x="24" y="33"/>
                      <a:pt x="25" y="34"/>
                      <a:pt x="26" y="35"/>
                    </a:cubicBezTo>
                    <a:cubicBezTo>
                      <a:pt x="26" y="36"/>
                      <a:pt x="27" y="36"/>
                      <a:pt x="28" y="37"/>
                    </a:cubicBezTo>
                    <a:cubicBezTo>
                      <a:pt x="30" y="39"/>
                      <a:pt x="31" y="41"/>
                      <a:pt x="33" y="44"/>
                    </a:cubicBezTo>
                    <a:cubicBezTo>
                      <a:pt x="34" y="46"/>
                      <a:pt x="36" y="48"/>
                      <a:pt x="37" y="50"/>
                    </a:cubicBezTo>
                    <a:cubicBezTo>
                      <a:pt x="35" y="45"/>
                      <a:pt x="32" y="41"/>
                      <a:pt x="29" y="37"/>
                    </a:cubicBezTo>
                    <a:cubicBezTo>
                      <a:pt x="28" y="36"/>
                      <a:pt x="27" y="35"/>
                      <a:pt x="26" y="34"/>
                    </a:cubicBezTo>
                    <a:cubicBezTo>
                      <a:pt x="25" y="33"/>
                      <a:pt x="24" y="32"/>
                      <a:pt x="24" y="31"/>
                    </a:cubicBezTo>
                    <a:cubicBezTo>
                      <a:pt x="22" y="29"/>
                      <a:pt x="20" y="28"/>
                      <a:pt x="18" y="26"/>
                    </a:cubicBezTo>
                    <a:cubicBezTo>
                      <a:pt x="16" y="24"/>
                      <a:pt x="14" y="22"/>
                      <a:pt x="12" y="20"/>
                    </a:cubicBezTo>
                    <a:cubicBezTo>
                      <a:pt x="12" y="20"/>
                      <a:pt x="11" y="19"/>
                      <a:pt x="10" y="18"/>
                    </a:cubicBezTo>
                    <a:cubicBezTo>
                      <a:pt x="9" y="16"/>
                      <a:pt x="9" y="15"/>
                      <a:pt x="8" y="14"/>
                    </a:cubicBezTo>
                    <a:cubicBezTo>
                      <a:pt x="8" y="13"/>
                      <a:pt x="7" y="12"/>
                      <a:pt x="7" y="11"/>
                    </a:cubicBezTo>
                    <a:cubicBezTo>
                      <a:pt x="7" y="10"/>
                      <a:pt x="6" y="9"/>
                      <a:pt x="6" y="8"/>
                    </a:cubicBezTo>
                    <a:cubicBezTo>
                      <a:pt x="7" y="9"/>
                      <a:pt x="8" y="10"/>
                      <a:pt x="9" y="11"/>
                    </a:cubicBezTo>
                    <a:cubicBezTo>
                      <a:pt x="10" y="12"/>
                      <a:pt x="10" y="13"/>
                      <a:pt x="11" y="13"/>
                    </a:cubicBezTo>
                    <a:cubicBezTo>
                      <a:pt x="12" y="14"/>
                      <a:pt x="12" y="15"/>
                      <a:pt x="13" y="15"/>
                    </a:cubicBezTo>
                    <a:cubicBezTo>
                      <a:pt x="15" y="16"/>
                      <a:pt x="16" y="17"/>
                      <a:pt x="18" y="18"/>
                    </a:cubicBezTo>
                    <a:cubicBezTo>
                      <a:pt x="20" y="19"/>
                      <a:pt x="21" y="20"/>
                      <a:pt x="23" y="21"/>
                    </a:cubicBezTo>
                    <a:cubicBezTo>
                      <a:pt x="24" y="22"/>
                      <a:pt x="26" y="23"/>
                      <a:pt x="27" y="24"/>
                    </a:cubicBezTo>
                    <a:cubicBezTo>
                      <a:pt x="29" y="25"/>
                      <a:pt x="30" y="26"/>
                      <a:pt x="32" y="27"/>
                    </a:cubicBezTo>
                    <a:cubicBezTo>
                      <a:pt x="33" y="29"/>
                      <a:pt x="34" y="30"/>
                      <a:pt x="35" y="32"/>
                    </a:cubicBezTo>
                    <a:cubicBezTo>
                      <a:pt x="33" y="29"/>
                      <a:pt x="31" y="26"/>
                      <a:pt x="28" y="23"/>
                    </a:cubicBezTo>
                    <a:cubicBezTo>
                      <a:pt x="26" y="22"/>
                      <a:pt x="25" y="21"/>
                      <a:pt x="23" y="20"/>
                    </a:cubicBezTo>
                    <a:cubicBezTo>
                      <a:pt x="22" y="19"/>
                      <a:pt x="20" y="18"/>
                      <a:pt x="18" y="17"/>
                    </a:cubicBezTo>
                    <a:cubicBezTo>
                      <a:pt x="17" y="16"/>
                      <a:pt x="15" y="15"/>
                      <a:pt x="14" y="14"/>
                    </a:cubicBezTo>
                    <a:cubicBezTo>
                      <a:pt x="13" y="14"/>
                      <a:pt x="12" y="13"/>
                      <a:pt x="12" y="13"/>
                    </a:cubicBezTo>
                    <a:cubicBezTo>
                      <a:pt x="11" y="12"/>
                      <a:pt x="10" y="11"/>
                      <a:pt x="10" y="11"/>
                    </a:cubicBezTo>
                    <a:cubicBezTo>
                      <a:pt x="9" y="9"/>
                      <a:pt x="7" y="8"/>
                      <a:pt x="6" y="6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4"/>
                      <a:pt x="8" y="4"/>
                      <a:pt x="9" y="5"/>
                    </a:cubicBezTo>
                    <a:cubicBezTo>
                      <a:pt x="11" y="5"/>
                      <a:pt x="12" y="5"/>
                      <a:pt x="13" y="6"/>
                    </a:cubicBezTo>
                    <a:cubicBezTo>
                      <a:pt x="14" y="6"/>
                      <a:pt x="16" y="6"/>
                      <a:pt x="17" y="6"/>
                    </a:cubicBezTo>
                    <a:cubicBezTo>
                      <a:pt x="20" y="6"/>
                      <a:pt x="22" y="7"/>
                      <a:pt x="25" y="8"/>
                    </a:cubicBezTo>
                    <a:cubicBezTo>
                      <a:pt x="26" y="9"/>
                      <a:pt x="27" y="9"/>
                      <a:pt x="28" y="10"/>
                    </a:cubicBezTo>
                    <a:cubicBezTo>
                      <a:pt x="29" y="11"/>
                      <a:pt x="30" y="11"/>
                      <a:pt x="31" y="12"/>
                    </a:cubicBezTo>
                    <a:cubicBezTo>
                      <a:pt x="29" y="10"/>
                      <a:pt x="27" y="9"/>
                      <a:pt x="25" y="8"/>
                    </a:cubicBezTo>
                    <a:cubicBezTo>
                      <a:pt x="24" y="7"/>
                      <a:pt x="22" y="6"/>
                      <a:pt x="21" y="6"/>
                    </a:cubicBezTo>
                    <a:cubicBezTo>
                      <a:pt x="21" y="6"/>
                      <a:pt x="20" y="6"/>
                      <a:pt x="19" y="5"/>
                    </a:cubicBezTo>
                    <a:cubicBezTo>
                      <a:pt x="19" y="5"/>
                      <a:pt x="19" y="5"/>
                      <a:pt x="18" y="5"/>
                    </a:cubicBezTo>
                    <a:cubicBezTo>
                      <a:pt x="18" y="5"/>
                      <a:pt x="18" y="5"/>
                      <a:pt x="17" y="5"/>
                    </a:cubicBezTo>
                    <a:cubicBezTo>
                      <a:pt x="15" y="5"/>
                      <a:pt x="12" y="4"/>
                      <a:pt x="10" y="4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2" y="9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0" y="14"/>
                      <a:pt x="0" y="15"/>
                      <a:pt x="0" y="16"/>
                    </a:cubicBezTo>
                    <a:cubicBezTo>
                      <a:pt x="0" y="17"/>
                      <a:pt x="0" y="17"/>
                      <a:pt x="0" y="18"/>
                    </a:cubicBezTo>
                    <a:cubicBezTo>
                      <a:pt x="0" y="19"/>
                      <a:pt x="0" y="19"/>
                      <a:pt x="0" y="20"/>
                    </a:cubicBezTo>
                    <a:cubicBezTo>
                      <a:pt x="0" y="19"/>
                      <a:pt x="0" y="19"/>
                      <a:pt x="0" y="18"/>
                    </a:cubicBezTo>
                    <a:cubicBezTo>
                      <a:pt x="0" y="18"/>
                      <a:pt x="0" y="17"/>
                      <a:pt x="1" y="16"/>
                    </a:cubicBezTo>
                    <a:cubicBezTo>
                      <a:pt x="1" y="15"/>
                      <a:pt x="1" y="14"/>
                      <a:pt x="2" y="13"/>
                    </a:cubicBezTo>
                    <a:cubicBezTo>
                      <a:pt x="2" y="12"/>
                      <a:pt x="2" y="11"/>
                      <a:pt x="2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9"/>
                    </a:cubicBezTo>
                    <a:cubicBezTo>
                      <a:pt x="4" y="9"/>
                      <a:pt x="4" y="9"/>
                      <a:pt x="4" y="8"/>
                    </a:cubicBezTo>
                    <a:cubicBezTo>
                      <a:pt x="4" y="9"/>
                      <a:pt x="4" y="9"/>
                      <a:pt x="5" y="10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7"/>
                      <a:pt x="7" y="19"/>
                      <a:pt x="7" y="21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3"/>
                      <a:pt x="8" y="24"/>
                      <a:pt x="8" y="24"/>
                    </a:cubicBezTo>
                    <a:cubicBezTo>
                      <a:pt x="8" y="25"/>
                      <a:pt x="8" y="26"/>
                      <a:pt x="8" y="27"/>
                    </a:cubicBezTo>
                    <a:cubicBezTo>
                      <a:pt x="8" y="28"/>
                      <a:pt x="8" y="29"/>
                      <a:pt x="8" y="30"/>
                    </a:cubicBezTo>
                    <a:cubicBezTo>
                      <a:pt x="7" y="31"/>
                      <a:pt x="7" y="32"/>
                      <a:pt x="7" y="33"/>
                    </a:cubicBezTo>
                    <a:cubicBezTo>
                      <a:pt x="8" y="31"/>
                      <a:pt x="8" y="29"/>
                      <a:pt x="8" y="27"/>
                    </a:cubicBezTo>
                    <a:cubicBezTo>
                      <a:pt x="8" y="26"/>
                      <a:pt x="8" y="25"/>
                      <a:pt x="8" y="24"/>
                    </a:cubicBezTo>
                    <a:close/>
                    <a:moveTo>
                      <a:pt x="18" y="27"/>
                    </a:moveTo>
                    <a:cubicBezTo>
                      <a:pt x="18" y="27"/>
                      <a:pt x="18" y="28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28"/>
                      <a:pt x="18" y="28"/>
                      <a:pt x="18" y="2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46" name="Freeform 1604"/>
              <p:cNvSpPr/>
              <p:nvPr/>
            </p:nvSpPr>
            <p:spPr>
              <a:xfrm>
                <a:off x="8704244" y="4443438"/>
                <a:ext cx="60325" cy="142876"/>
              </a:xfrm>
              <a:custGeom>
                <a:avLst/>
                <a:gdLst>
                  <a:gd name="txL" fmla="*/ 0 w 16"/>
                  <a:gd name="txT" fmla="*/ 0 h 38"/>
                  <a:gd name="txR" fmla="*/ 16 w 16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6" h="38">
                    <a:moveTo>
                      <a:pt x="15" y="38"/>
                    </a:moveTo>
                    <a:cubicBezTo>
                      <a:pt x="14" y="31"/>
                      <a:pt x="14" y="24"/>
                      <a:pt x="11" y="17"/>
                    </a:cubicBezTo>
                    <a:cubicBezTo>
                      <a:pt x="10" y="14"/>
                      <a:pt x="8" y="11"/>
                      <a:pt x="5" y="8"/>
                    </a:cubicBezTo>
                    <a:cubicBezTo>
                      <a:pt x="3" y="6"/>
                      <a:pt x="1" y="3"/>
                      <a:pt x="0" y="0"/>
                    </a:cubicBezTo>
                    <a:cubicBezTo>
                      <a:pt x="4" y="2"/>
                      <a:pt x="8" y="5"/>
                      <a:pt x="12" y="7"/>
                    </a:cubicBezTo>
                    <a:cubicBezTo>
                      <a:pt x="15" y="11"/>
                      <a:pt x="16" y="18"/>
                      <a:pt x="16" y="21"/>
                    </a:cubicBezTo>
                    <a:cubicBezTo>
                      <a:pt x="16" y="27"/>
                      <a:pt x="15" y="32"/>
                      <a:pt x="15" y="3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347" name="Picture 1606"/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626456" y="4595839"/>
                <a:ext cx="180976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348" name="Freeform 1607"/>
              <p:cNvSpPr/>
              <p:nvPr/>
            </p:nvSpPr>
            <p:spPr>
              <a:xfrm>
                <a:off x="8632806" y="4499000"/>
                <a:ext cx="131763" cy="120651"/>
              </a:xfrm>
              <a:custGeom>
                <a:avLst/>
                <a:gdLst>
                  <a:gd name="txL" fmla="*/ 0 w 35"/>
                  <a:gd name="txT" fmla="*/ 0 h 32"/>
                  <a:gd name="txR" fmla="*/ 35 w 35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32">
                    <a:moveTo>
                      <a:pt x="17" y="22"/>
                    </a:moveTo>
                    <a:cubicBezTo>
                      <a:pt x="21" y="23"/>
                      <a:pt x="27" y="25"/>
                      <a:pt x="29" y="27"/>
                    </a:cubicBezTo>
                    <a:cubicBezTo>
                      <a:pt x="32" y="28"/>
                      <a:pt x="35" y="32"/>
                      <a:pt x="35" y="32"/>
                    </a:cubicBezTo>
                    <a:cubicBezTo>
                      <a:pt x="32" y="30"/>
                      <a:pt x="28" y="28"/>
                      <a:pt x="24" y="27"/>
                    </a:cubicBezTo>
                    <a:cubicBezTo>
                      <a:pt x="19" y="26"/>
                      <a:pt x="14" y="26"/>
                      <a:pt x="10" y="25"/>
                    </a:cubicBezTo>
                    <a:cubicBezTo>
                      <a:pt x="5" y="24"/>
                      <a:pt x="2" y="20"/>
                      <a:pt x="1" y="16"/>
                    </a:cubicBezTo>
                    <a:cubicBezTo>
                      <a:pt x="0" y="15"/>
                      <a:pt x="0" y="15"/>
                      <a:pt x="0" y="14"/>
                    </a:cubicBezTo>
                    <a:cubicBezTo>
                      <a:pt x="1" y="9"/>
                      <a:pt x="2" y="4"/>
                      <a:pt x="4" y="0"/>
                    </a:cubicBezTo>
                    <a:cubicBezTo>
                      <a:pt x="4" y="2"/>
                      <a:pt x="4" y="4"/>
                      <a:pt x="5" y="6"/>
                    </a:cubicBezTo>
                    <a:cubicBezTo>
                      <a:pt x="7" y="15"/>
                      <a:pt x="13" y="20"/>
                      <a:pt x="17" y="2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49" name="Freeform 1608"/>
              <p:cNvSpPr/>
              <p:nvPr/>
            </p:nvSpPr>
            <p:spPr>
              <a:xfrm>
                <a:off x="8662969" y="4435500"/>
                <a:ext cx="142876" cy="247652"/>
              </a:xfrm>
              <a:custGeom>
                <a:avLst/>
                <a:gdLst>
                  <a:gd name="txL" fmla="*/ 0 w 38"/>
                  <a:gd name="txT" fmla="*/ 0 h 66"/>
                  <a:gd name="txR" fmla="*/ 38 w 38"/>
                  <a:gd name="txB" fmla="*/ 66 h 6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66">
                    <a:moveTo>
                      <a:pt x="4" y="34"/>
                    </a:moveTo>
                    <a:cubicBezTo>
                      <a:pt x="5" y="35"/>
                      <a:pt x="6" y="36"/>
                      <a:pt x="7" y="37"/>
                    </a:cubicBezTo>
                    <a:cubicBezTo>
                      <a:pt x="10" y="38"/>
                      <a:pt x="13" y="39"/>
                      <a:pt x="16" y="41"/>
                    </a:cubicBezTo>
                    <a:cubicBezTo>
                      <a:pt x="17" y="41"/>
                      <a:pt x="19" y="42"/>
                      <a:pt x="20" y="42"/>
                    </a:cubicBezTo>
                    <a:cubicBezTo>
                      <a:pt x="21" y="42"/>
                      <a:pt x="21" y="43"/>
                      <a:pt x="22" y="43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3" y="43"/>
                      <a:pt x="24" y="43"/>
                      <a:pt x="24" y="43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5" y="44"/>
                      <a:pt x="26" y="44"/>
                      <a:pt x="27" y="45"/>
                    </a:cubicBezTo>
                    <a:cubicBezTo>
                      <a:pt x="26" y="44"/>
                      <a:pt x="25" y="43"/>
                      <a:pt x="24" y="42"/>
                    </a:cubicBezTo>
                    <a:cubicBezTo>
                      <a:pt x="24" y="41"/>
                      <a:pt x="23" y="41"/>
                      <a:pt x="22" y="40"/>
                    </a:cubicBezTo>
                    <a:cubicBezTo>
                      <a:pt x="22" y="40"/>
                      <a:pt x="21" y="39"/>
                      <a:pt x="21" y="39"/>
                    </a:cubicBezTo>
                    <a:cubicBezTo>
                      <a:pt x="20" y="38"/>
                      <a:pt x="19" y="36"/>
                      <a:pt x="18" y="35"/>
                    </a:cubicBezTo>
                    <a:cubicBezTo>
                      <a:pt x="17" y="34"/>
                      <a:pt x="16" y="33"/>
                      <a:pt x="15" y="32"/>
                    </a:cubicBezTo>
                    <a:cubicBezTo>
                      <a:pt x="14" y="31"/>
                      <a:pt x="13" y="30"/>
                      <a:pt x="12" y="29"/>
                    </a:cubicBezTo>
                    <a:cubicBezTo>
                      <a:pt x="11" y="29"/>
                      <a:pt x="11" y="28"/>
                      <a:pt x="10" y="27"/>
                    </a:cubicBezTo>
                    <a:cubicBezTo>
                      <a:pt x="9" y="27"/>
                      <a:pt x="9" y="26"/>
                      <a:pt x="8" y="25"/>
                    </a:cubicBezTo>
                    <a:cubicBezTo>
                      <a:pt x="7" y="24"/>
                      <a:pt x="6" y="23"/>
                      <a:pt x="5" y="21"/>
                    </a:cubicBezTo>
                    <a:cubicBezTo>
                      <a:pt x="5" y="20"/>
                      <a:pt x="4" y="19"/>
                      <a:pt x="4" y="19"/>
                    </a:cubicBezTo>
                    <a:cubicBezTo>
                      <a:pt x="4" y="18"/>
                      <a:pt x="4" y="17"/>
                      <a:pt x="4" y="16"/>
                    </a:cubicBezTo>
                    <a:cubicBezTo>
                      <a:pt x="4" y="18"/>
                      <a:pt x="4" y="19"/>
                      <a:pt x="5" y="21"/>
                    </a:cubicBezTo>
                    <a:cubicBezTo>
                      <a:pt x="6" y="22"/>
                      <a:pt x="8" y="24"/>
                      <a:pt x="9" y="25"/>
                    </a:cubicBezTo>
                    <a:cubicBezTo>
                      <a:pt x="9" y="25"/>
                      <a:pt x="10" y="26"/>
                      <a:pt x="11" y="27"/>
                    </a:cubicBezTo>
                    <a:cubicBezTo>
                      <a:pt x="11" y="27"/>
                      <a:pt x="12" y="28"/>
                      <a:pt x="13" y="29"/>
                    </a:cubicBezTo>
                    <a:cubicBezTo>
                      <a:pt x="13" y="29"/>
                      <a:pt x="13" y="29"/>
                      <a:pt x="14" y="29"/>
                    </a:cubicBezTo>
                    <a:cubicBezTo>
                      <a:pt x="12" y="26"/>
                      <a:pt x="10" y="22"/>
                      <a:pt x="8" y="19"/>
                    </a:cubicBezTo>
                    <a:cubicBezTo>
                      <a:pt x="7" y="16"/>
                      <a:pt x="6" y="13"/>
                      <a:pt x="6" y="10"/>
                    </a:cubicBezTo>
                    <a:cubicBezTo>
                      <a:pt x="5" y="8"/>
                      <a:pt x="5" y="7"/>
                      <a:pt x="5" y="5"/>
                    </a:cubicBezTo>
                    <a:cubicBezTo>
                      <a:pt x="5" y="3"/>
                      <a:pt x="5" y="2"/>
                      <a:pt x="5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6" y="3"/>
                      <a:pt x="6" y="4"/>
                      <a:pt x="6" y="5"/>
                    </a:cubicBezTo>
                    <a:cubicBezTo>
                      <a:pt x="6" y="6"/>
                      <a:pt x="7" y="8"/>
                      <a:pt x="7" y="9"/>
                    </a:cubicBezTo>
                    <a:cubicBezTo>
                      <a:pt x="8" y="12"/>
                      <a:pt x="9" y="15"/>
                      <a:pt x="10" y="18"/>
                    </a:cubicBezTo>
                    <a:cubicBezTo>
                      <a:pt x="12" y="24"/>
                      <a:pt x="15" y="29"/>
                      <a:pt x="19" y="34"/>
                    </a:cubicBezTo>
                    <a:cubicBezTo>
                      <a:pt x="20" y="35"/>
                      <a:pt x="21" y="36"/>
                      <a:pt x="22" y="38"/>
                    </a:cubicBezTo>
                    <a:cubicBezTo>
                      <a:pt x="22" y="38"/>
                      <a:pt x="23" y="39"/>
                      <a:pt x="24" y="39"/>
                    </a:cubicBezTo>
                    <a:cubicBezTo>
                      <a:pt x="24" y="40"/>
                      <a:pt x="25" y="40"/>
                      <a:pt x="25" y="41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5" y="40"/>
                      <a:pt x="25" y="39"/>
                      <a:pt x="25" y="38"/>
                    </a:cubicBezTo>
                    <a:cubicBezTo>
                      <a:pt x="25" y="37"/>
                      <a:pt x="24" y="36"/>
                      <a:pt x="24" y="36"/>
                    </a:cubicBezTo>
                    <a:cubicBezTo>
                      <a:pt x="24" y="32"/>
                      <a:pt x="24" y="29"/>
                      <a:pt x="24" y="25"/>
                    </a:cubicBezTo>
                    <a:cubicBezTo>
                      <a:pt x="23" y="25"/>
                      <a:pt x="23" y="24"/>
                      <a:pt x="23" y="23"/>
                    </a:cubicBezTo>
                    <a:cubicBezTo>
                      <a:pt x="23" y="22"/>
                      <a:pt x="22" y="21"/>
                      <a:pt x="22" y="21"/>
                    </a:cubicBezTo>
                    <a:cubicBezTo>
                      <a:pt x="21" y="19"/>
                      <a:pt x="21" y="17"/>
                      <a:pt x="20" y="16"/>
                    </a:cubicBezTo>
                    <a:cubicBezTo>
                      <a:pt x="19" y="14"/>
                      <a:pt x="18" y="13"/>
                      <a:pt x="17" y="12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9"/>
                      <a:pt x="16" y="10"/>
                      <a:pt x="17" y="11"/>
                    </a:cubicBezTo>
                    <a:cubicBezTo>
                      <a:pt x="18" y="13"/>
                      <a:pt x="19" y="14"/>
                      <a:pt x="20" y="16"/>
                    </a:cubicBezTo>
                    <a:cubicBezTo>
                      <a:pt x="21" y="17"/>
                      <a:pt x="22" y="19"/>
                      <a:pt x="23" y="20"/>
                    </a:cubicBezTo>
                    <a:cubicBezTo>
                      <a:pt x="23" y="21"/>
                      <a:pt x="23" y="22"/>
                      <a:pt x="24" y="23"/>
                    </a:cubicBezTo>
                    <a:cubicBezTo>
                      <a:pt x="24" y="24"/>
                      <a:pt x="24" y="24"/>
                      <a:pt x="24" y="25"/>
                    </a:cubicBezTo>
                    <a:cubicBezTo>
                      <a:pt x="25" y="29"/>
                      <a:pt x="25" y="32"/>
                      <a:pt x="25" y="35"/>
                    </a:cubicBezTo>
                    <a:cubicBezTo>
                      <a:pt x="26" y="37"/>
                      <a:pt x="26" y="39"/>
                      <a:pt x="26" y="40"/>
                    </a:cubicBezTo>
                    <a:cubicBezTo>
                      <a:pt x="27" y="41"/>
                      <a:pt x="27" y="42"/>
                      <a:pt x="27" y="43"/>
                    </a:cubicBezTo>
                    <a:cubicBezTo>
                      <a:pt x="27" y="43"/>
                      <a:pt x="28" y="43"/>
                      <a:pt x="28" y="44"/>
                    </a:cubicBezTo>
                    <a:cubicBezTo>
                      <a:pt x="29" y="45"/>
                      <a:pt x="30" y="47"/>
                      <a:pt x="31" y="48"/>
                    </a:cubicBezTo>
                    <a:cubicBezTo>
                      <a:pt x="32" y="50"/>
                      <a:pt x="33" y="51"/>
                      <a:pt x="33" y="52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4" y="51"/>
                      <a:pt x="34" y="50"/>
                      <a:pt x="34" y="49"/>
                    </a:cubicBezTo>
                    <a:cubicBezTo>
                      <a:pt x="35" y="49"/>
                      <a:pt x="35" y="48"/>
                      <a:pt x="35" y="48"/>
                    </a:cubicBezTo>
                    <a:cubicBezTo>
                      <a:pt x="35" y="46"/>
                      <a:pt x="36" y="45"/>
                      <a:pt x="36" y="44"/>
                    </a:cubicBezTo>
                    <a:cubicBezTo>
                      <a:pt x="36" y="42"/>
                      <a:pt x="37" y="41"/>
                      <a:pt x="37" y="39"/>
                    </a:cubicBezTo>
                    <a:cubicBezTo>
                      <a:pt x="37" y="37"/>
                      <a:pt x="37" y="34"/>
                      <a:pt x="36" y="31"/>
                    </a:cubicBezTo>
                    <a:cubicBezTo>
                      <a:pt x="36" y="30"/>
                      <a:pt x="36" y="28"/>
                      <a:pt x="35" y="27"/>
                    </a:cubicBezTo>
                    <a:cubicBezTo>
                      <a:pt x="35" y="26"/>
                      <a:pt x="35" y="24"/>
                      <a:pt x="34" y="23"/>
                    </a:cubicBezTo>
                    <a:cubicBezTo>
                      <a:pt x="35" y="24"/>
                      <a:pt x="35" y="26"/>
                      <a:pt x="36" y="27"/>
                    </a:cubicBezTo>
                    <a:cubicBezTo>
                      <a:pt x="36" y="28"/>
                      <a:pt x="36" y="30"/>
                      <a:pt x="37" y="31"/>
                    </a:cubicBezTo>
                    <a:cubicBezTo>
                      <a:pt x="37" y="34"/>
                      <a:pt x="38" y="37"/>
                      <a:pt x="37" y="39"/>
                    </a:cubicBezTo>
                    <a:cubicBezTo>
                      <a:pt x="37" y="41"/>
                      <a:pt x="37" y="42"/>
                      <a:pt x="37" y="44"/>
                    </a:cubicBezTo>
                    <a:cubicBezTo>
                      <a:pt x="37" y="45"/>
                      <a:pt x="36" y="47"/>
                      <a:pt x="36" y="48"/>
                    </a:cubicBezTo>
                    <a:cubicBezTo>
                      <a:pt x="36" y="48"/>
                      <a:pt x="36" y="49"/>
                      <a:pt x="36" y="49"/>
                    </a:cubicBezTo>
                    <a:cubicBezTo>
                      <a:pt x="36" y="49"/>
                      <a:pt x="35" y="50"/>
                      <a:pt x="35" y="50"/>
                    </a:cubicBezTo>
                    <a:cubicBezTo>
                      <a:pt x="35" y="51"/>
                      <a:pt x="35" y="51"/>
                      <a:pt x="35" y="52"/>
                    </a:cubicBezTo>
                    <a:cubicBezTo>
                      <a:pt x="34" y="53"/>
                      <a:pt x="34" y="53"/>
                      <a:pt x="34" y="54"/>
                    </a:cubicBezTo>
                    <a:cubicBezTo>
                      <a:pt x="35" y="55"/>
                      <a:pt x="35" y="56"/>
                      <a:pt x="35" y="57"/>
                    </a:cubicBezTo>
                    <a:cubicBezTo>
                      <a:pt x="36" y="58"/>
                      <a:pt x="36" y="59"/>
                      <a:pt x="36" y="60"/>
                    </a:cubicBezTo>
                    <a:cubicBezTo>
                      <a:pt x="36" y="60"/>
                      <a:pt x="36" y="60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7" y="61"/>
                    </a:cubicBezTo>
                    <a:cubicBezTo>
                      <a:pt x="37" y="63"/>
                      <a:pt x="37" y="65"/>
                      <a:pt x="37" y="66"/>
                    </a:cubicBezTo>
                    <a:cubicBezTo>
                      <a:pt x="37" y="65"/>
                      <a:pt x="37" y="65"/>
                      <a:pt x="36" y="64"/>
                    </a:cubicBezTo>
                    <a:cubicBezTo>
                      <a:pt x="36" y="63"/>
                      <a:pt x="36" y="62"/>
                      <a:pt x="36" y="62"/>
                    </a:cubicBezTo>
                    <a:cubicBezTo>
                      <a:pt x="35" y="61"/>
                      <a:pt x="35" y="60"/>
                      <a:pt x="34" y="59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6"/>
                      <a:pt x="32" y="56"/>
                      <a:pt x="32" y="56"/>
                    </a:cubicBezTo>
                    <a:cubicBezTo>
                      <a:pt x="32" y="55"/>
                      <a:pt x="31" y="55"/>
                      <a:pt x="31" y="54"/>
                    </a:cubicBezTo>
                    <a:cubicBezTo>
                      <a:pt x="28" y="53"/>
                      <a:pt x="26" y="51"/>
                      <a:pt x="24" y="50"/>
                    </a:cubicBezTo>
                    <a:cubicBezTo>
                      <a:pt x="23" y="50"/>
                      <a:pt x="22" y="49"/>
                      <a:pt x="22" y="49"/>
                    </a:cubicBezTo>
                    <a:cubicBezTo>
                      <a:pt x="21" y="49"/>
                      <a:pt x="20" y="49"/>
                      <a:pt x="20" y="48"/>
                    </a:cubicBezTo>
                    <a:cubicBezTo>
                      <a:pt x="18" y="48"/>
                      <a:pt x="17" y="48"/>
                      <a:pt x="16" y="48"/>
                    </a:cubicBezTo>
                    <a:cubicBezTo>
                      <a:pt x="13" y="48"/>
                      <a:pt x="10" y="49"/>
                      <a:pt x="7" y="49"/>
                    </a:cubicBezTo>
                    <a:cubicBezTo>
                      <a:pt x="9" y="49"/>
                      <a:pt x="10" y="48"/>
                      <a:pt x="11" y="48"/>
                    </a:cubicBezTo>
                    <a:cubicBezTo>
                      <a:pt x="13" y="48"/>
                      <a:pt x="14" y="48"/>
                      <a:pt x="16" y="48"/>
                    </a:cubicBezTo>
                    <a:cubicBezTo>
                      <a:pt x="17" y="47"/>
                      <a:pt x="18" y="48"/>
                      <a:pt x="20" y="48"/>
                    </a:cubicBezTo>
                    <a:cubicBezTo>
                      <a:pt x="21" y="48"/>
                      <a:pt x="21" y="48"/>
                      <a:pt x="22" y="48"/>
                    </a:cubicBezTo>
                    <a:cubicBezTo>
                      <a:pt x="23" y="49"/>
                      <a:pt x="23" y="49"/>
                      <a:pt x="24" y="49"/>
                    </a:cubicBezTo>
                    <a:cubicBezTo>
                      <a:pt x="25" y="50"/>
                      <a:pt x="26" y="51"/>
                      <a:pt x="28" y="51"/>
                    </a:cubicBezTo>
                    <a:cubicBezTo>
                      <a:pt x="29" y="52"/>
                      <a:pt x="30" y="53"/>
                      <a:pt x="31" y="54"/>
                    </a:cubicBezTo>
                    <a:cubicBezTo>
                      <a:pt x="32" y="54"/>
                      <a:pt x="32" y="55"/>
                      <a:pt x="33" y="55"/>
                    </a:cubicBezTo>
                    <a:cubicBezTo>
                      <a:pt x="33" y="55"/>
                      <a:pt x="33" y="55"/>
                      <a:pt x="33" y="55"/>
                    </a:cubicBezTo>
                    <a:cubicBezTo>
                      <a:pt x="32" y="53"/>
                      <a:pt x="31" y="51"/>
                      <a:pt x="30" y="49"/>
                    </a:cubicBezTo>
                    <a:cubicBezTo>
                      <a:pt x="30" y="49"/>
                      <a:pt x="29" y="48"/>
                      <a:pt x="29" y="48"/>
                    </a:cubicBezTo>
                    <a:cubicBezTo>
                      <a:pt x="29" y="48"/>
                      <a:pt x="28" y="47"/>
                      <a:pt x="28" y="47"/>
                    </a:cubicBezTo>
                    <a:cubicBezTo>
                      <a:pt x="27" y="46"/>
                      <a:pt x="25" y="45"/>
                      <a:pt x="24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1" y="44"/>
                      <a:pt x="20" y="43"/>
                      <a:pt x="20" y="43"/>
                    </a:cubicBezTo>
                    <a:cubicBezTo>
                      <a:pt x="18" y="43"/>
                      <a:pt x="17" y="42"/>
                      <a:pt x="15" y="42"/>
                    </a:cubicBezTo>
                    <a:cubicBezTo>
                      <a:pt x="12" y="40"/>
                      <a:pt x="9" y="39"/>
                      <a:pt x="7" y="38"/>
                    </a:cubicBezTo>
                    <a:cubicBezTo>
                      <a:pt x="5" y="37"/>
                      <a:pt x="4" y="36"/>
                      <a:pt x="3" y="35"/>
                    </a:cubicBezTo>
                    <a:cubicBezTo>
                      <a:pt x="2" y="34"/>
                      <a:pt x="1" y="32"/>
                      <a:pt x="0" y="31"/>
                    </a:cubicBezTo>
                    <a:cubicBezTo>
                      <a:pt x="1" y="32"/>
                      <a:pt x="2" y="33"/>
                      <a:pt x="4" y="3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50" name="Freeform 1609"/>
              <p:cNvSpPr/>
              <p:nvPr/>
            </p:nvSpPr>
            <p:spPr>
              <a:xfrm>
                <a:off x="8550256" y="4638701"/>
                <a:ext cx="109538" cy="63500"/>
              </a:xfrm>
              <a:custGeom>
                <a:avLst/>
                <a:gdLst>
                  <a:gd name="txL" fmla="*/ 0 w 29"/>
                  <a:gd name="txT" fmla="*/ 0 h 17"/>
                  <a:gd name="txR" fmla="*/ 29 w 29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17">
                    <a:moveTo>
                      <a:pt x="29" y="17"/>
                    </a:moveTo>
                    <a:cubicBezTo>
                      <a:pt x="24" y="15"/>
                      <a:pt x="18" y="14"/>
                      <a:pt x="13" y="11"/>
                    </a:cubicBezTo>
                    <a:cubicBezTo>
                      <a:pt x="10" y="10"/>
                      <a:pt x="8" y="8"/>
                      <a:pt x="6" y="5"/>
                    </a:cubicBezTo>
                    <a:cubicBezTo>
                      <a:pt x="5" y="3"/>
                      <a:pt x="2" y="1"/>
                      <a:pt x="0" y="0"/>
                    </a:cubicBezTo>
                    <a:cubicBezTo>
                      <a:pt x="1" y="4"/>
                      <a:pt x="3" y="7"/>
                      <a:pt x="5" y="11"/>
                    </a:cubicBezTo>
                    <a:cubicBezTo>
                      <a:pt x="8" y="13"/>
                      <a:pt x="13" y="15"/>
                      <a:pt x="15" y="15"/>
                    </a:cubicBezTo>
                    <a:cubicBezTo>
                      <a:pt x="20" y="16"/>
                      <a:pt x="25" y="16"/>
                      <a:pt x="29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351" name="Picture 1611"/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8670906" y="4592664"/>
                <a:ext cx="90488" cy="1571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352" name="Freeform 1612"/>
              <p:cNvSpPr/>
              <p:nvPr/>
            </p:nvSpPr>
            <p:spPr>
              <a:xfrm>
                <a:off x="8602643" y="4592664"/>
                <a:ext cx="82550" cy="117476"/>
              </a:xfrm>
              <a:custGeom>
                <a:avLst/>
                <a:gdLst>
                  <a:gd name="txL" fmla="*/ 0 w 22"/>
                  <a:gd name="txT" fmla="*/ 0 h 31"/>
                  <a:gd name="txR" fmla="*/ 22 w 22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31">
                    <a:moveTo>
                      <a:pt x="16" y="15"/>
                    </a:moveTo>
                    <a:cubicBezTo>
                      <a:pt x="17" y="18"/>
                      <a:pt x="18" y="23"/>
                      <a:pt x="19" y="25"/>
                    </a:cubicBezTo>
                    <a:cubicBezTo>
                      <a:pt x="19" y="27"/>
                      <a:pt x="22" y="31"/>
                      <a:pt x="22" y="31"/>
                    </a:cubicBezTo>
                    <a:cubicBezTo>
                      <a:pt x="21" y="28"/>
                      <a:pt x="20" y="24"/>
                      <a:pt x="20" y="21"/>
                    </a:cubicBezTo>
                    <a:cubicBezTo>
                      <a:pt x="20" y="17"/>
                      <a:pt x="20" y="13"/>
                      <a:pt x="20" y="9"/>
                    </a:cubicBezTo>
                    <a:cubicBezTo>
                      <a:pt x="19" y="5"/>
                      <a:pt x="16" y="3"/>
                      <a:pt x="13" y="1"/>
                    </a:cubicBezTo>
                    <a:cubicBezTo>
                      <a:pt x="13" y="1"/>
                      <a:pt x="12" y="0"/>
                      <a:pt x="12" y="0"/>
                    </a:cubicBezTo>
                    <a:cubicBezTo>
                      <a:pt x="8" y="0"/>
                      <a:pt x="4" y="1"/>
                      <a:pt x="0" y="2"/>
                    </a:cubicBezTo>
                    <a:cubicBezTo>
                      <a:pt x="2" y="2"/>
                      <a:pt x="4" y="2"/>
                      <a:pt x="5" y="3"/>
                    </a:cubicBezTo>
                    <a:cubicBezTo>
                      <a:pt x="12" y="6"/>
                      <a:pt x="15" y="12"/>
                      <a:pt x="16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53" name="Freeform 1613"/>
              <p:cNvSpPr/>
              <p:nvPr/>
            </p:nvSpPr>
            <p:spPr>
              <a:xfrm>
                <a:off x="8550256" y="4619651"/>
                <a:ext cx="184151" cy="127001"/>
              </a:xfrm>
              <a:custGeom>
                <a:avLst/>
                <a:gdLst>
                  <a:gd name="txL" fmla="*/ 0 w 49"/>
                  <a:gd name="txT" fmla="*/ 0 h 34"/>
                  <a:gd name="txR" fmla="*/ 49 w 49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34">
                    <a:moveTo>
                      <a:pt x="27" y="3"/>
                    </a:moveTo>
                    <a:cubicBezTo>
                      <a:pt x="28" y="4"/>
                      <a:pt x="28" y="5"/>
                      <a:pt x="29" y="6"/>
                    </a:cubicBezTo>
                    <a:cubicBezTo>
                      <a:pt x="30" y="8"/>
                      <a:pt x="30" y="11"/>
                      <a:pt x="31" y="13"/>
                    </a:cubicBezTo>
                    <a:cubicBezTo>
                      <a:pt x="31" y="15"/>
                      <a:pt x="31" y="16"/>
                      <a:pt x="32" y="17"/>
                    </a:cubicBezTo>
                    <a:cubicBezTo>
                      <a:pt x="32" y="18"/>
                      <a:pt x="32" y="18"/>
                      <a:pt x="32" y="19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3" y="21"/>
                      <a:pt x="33" y="22"/>
                      <a:pt x="33" y="23"/>
                    </a:cubicBezTo>
                    <a:cubicBezTo>
                      <a:pt x="32" y="22"/>
                      <a:pt x="32" y="21"/>
                      <a:pt x="31" y="20"/>
                    </a:cubicBezTo>
                    <a:cubicBezTo>
                      <a:pt x="31" y="20"/>
                      <a:pt x="30" y="19"/>
                      <a:pt x="30" y="19"/>
                    </a:cubicBezTo>
                    <a:cubicBezTo>
                      <a:pt x="30" y="18"/>
                      <a:pt x="29" y="18"/>
                      <a:pt x="29" y="17"/>
                    </a:cubicBezTo>
                    <a:cubicBezTo>
                      <a:pt x="28" y="16"/>
                      <a:pt x="27" y="15"/>
                      <a:pt x="26" y="14"/>
                    </a:cubicBezTo>
                    <a:cubicBezTo>
                      <a:pt x="26" y="14"/>
                      <a:pt x="25" y="13"/>
                      <a:pt x="24" y="12"/>
                    </a:cubicBezTo>
                    <a:cubicBezTo>
                      <a:pt x="24" y="11"/>
                      <a:pt x="23" y="10"/>
                      <a:pt x="22" y="9"/>
                    </a:cubicBezTo>
                    <a:cubicBezTo>
                      <a:pt x="22" y="8"/>
                      <a:pt x="21" y="8"/>
                      <a:pt x="21" y="7"/>
                    </a:cubicBezTo>
                    <a:cubicBezTo>
                      <a:pt x="20" y="7"/>
                      <a:pt x="20" y="6"/>
                      <a:pt x="19" y="6"/>
                    </a:cubicBezTo>
                    <a:cubicBezTo>
                      <a:pt x="18" y="4"/>
                      <a:pt x="18" y="3"/>
                      <a:pt x="16" y="2"/>
                    </a:cubicBezTo>
                    <a:cubicBezTo>
                      <a:pt x="16" y="2"/>
                      <a:pt x="15" y="2"/>
                      <a:pt x="14" y="1"/>
                    </a:cubicBezTo>
                    <a:cubicBezTo>
                      <a:pt x="14" y="1"/>
                      <a:pt x="13" y="1"/>
                      <a:pt x="12" y="1"/>
                    </a:cubicBezTo>
                    <a:cubicBezTo>
                      <a:pt x="14" y="1"/>
                      <a:pt x="15" y="2"/>
                      <a:pt x="16" y="3"/>
                    </a:cubicBezTo>
                    <a:cubicBezTo>
                      <a:pt x="17" y="4"/>
                      <a:pt x="18" y="5"/>
                      <a:pt x="19" y="6"/>
                    </a:cubicBezTo>
                    <a:cubicBezTo>
                      <a:pt x="19" y="7"/>
                      <a:pt x="20" y="7"/>
                      <a:pt x="20" y="8"/>
                    </a:cubicBezTo>
                    <a:cubicBezTo>
                      <a:pt x="21" y="8"/>
                      <a:pt x="21" y="9"/>
                      <a:pt x="22" y="9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0" y="8"/>
                      <a:pt x="17" y="6"/>
                      <a:pt x="14" y="5"/>
                    </a:cubicBezTo>
                    <a:cubicBezTo>
                      <a:pt x="12" y="4"/>
                      <a:pt x="10" y="3"/>
                      <a:pt x="7" y="2"/>
                    </a:cubicBezTo>
                    <a:cubicBezTo>
                      <a:pt x="6" y="1"/>
                      <a:pt x="5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4" y="2"/>
                      <a:pt x="6" y="2"/>
                      <a:pt x="7" y="3"/>
                    </a:cubicBezTo>
                    <a:cubicBezTo>
                      <a:pt x="9" y="4"/>
                      <a:pt x="11" y="5"/>
                      <a:pt x="13" y="6"/>
                    </a:cubicBezTo>
                    <a:cubicBezTo>
                      <a:pt x="18" y="8"/>
                      <a:pt x="22" y="12"/>
                      <a:pt x="25" y="15"/>
                    </a:cubicBezTo>
                    <a:cubicBezTo>
                      <a:pt x="26" y="16"/>
                      <a:pt x="27" y="17"/>
                      <a:pt x="28" y="18"/>
                    </a:cubicBezTo>
                    <a:cubicBezTo>
                      <a:pt x="28" y="19"/>
                      <a:pt x="29" y="19"/>
                      <a:pt x="29" y="20"/>
                    </a:cubicBezTo>
                    <a:cubicBezTo>
                      <a:pt x="29" y="20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29" y="21"/>
                      <a:pt x="29" y="21"/>
                      <a:pt x="28" y="20"/>
                    </a:cubicBezTo>
                    <a:cubicBezTo>
                      <a:pt x="27" y="20"/>
                      <a:pt x="27" y="20"/>
                      <a:pt x="26" y="20"/>
                    </a:cubicBezTo>
                    <a:cubicBezTo>
                      <a:pt x="23" y="19"/>
                      <a:pt x="20" y="19"/>
                      <a:pt x="18" y="18"/>
                    </a:cubicBezTo>
                    <a:cubicBezTo>
                      <a:pt x="17" y="18"/>
                      <a:pt x="16" y="18"/>
                      <a:pt x="16" y="17"/>
                    </a:cubicBezTo>
                    <a:cubicBezTo>
                      <a:pt x="15" y="17"/>
                      <a:pt x="15" y="17"/>
                      <a:pt x="14" y="16"/>
                    </a:cubicBezTo>
                    <a:cubicBezTo>
                      <a:pt x="13" y="15"/>
                      <a:pt x="12" y="15"/>
                      <a:pt x="11" y="14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6" y="10"/>
                      <a:pt x="5" y="9"/>
                      <a:pt x="4" y="8"/>
                    </a:cubicBezTo>
                    <a:cubicBezTo>
                      <a:pt x="5" y="9"/>
                      <a:pt x="6" y="10"/>
                      <a:pt x="7" y="11"/>
                    </a:cubicBezTo>
                    <a:cubicBezTo>
                      <a:pt x="8" y="12"/>
                      <a:pt x="9" y="13"/>
                      <a:pt x="10" y="14"/>
                    </a:cubicBezTo>
                    <a:cubicBezTo>
                      <a:pt x="11" y="15"/>
                      <a:pt x="13" y="16"/>
                      <a:pt x="14" y="17"/>
                    </a:cubicBezTo>
                    <a:cubicBezTo>
                      <a:pt x="14" y="17"/>
                      <a:pt x="15" y="17"/>
                      <a:pt x="15" y="18"/>
                    </a:cubicBezTo>
                    <a:cubicBezTo>
                      <a:pt x="16" y="18"/>
                      <a:pt x="17" y="18"/>
                      <a:pt x="17" y="19"/>
                    </a:cubicBezTo>
                    <a:cubicBezTo>
                      <a:pt x="20" y="20"/>
                      <a:pt x="23" y="20"/>
                      <a:pt x="26" y="21"/>
                    </a:cubicBezTo>
                    <a:cubicBezTo>
                      <a:pt x="27" y="21"/>
                      <a:pt x="28" y="21"/>
                      <a:pt x="29" y="22"/>
                    </a:cubicBezTo>
                    <a:cubicBezTo>
                      <a:pt x="30" y="22"/>
                      <a:pt x="31" y="23"/>
                      <a:pt x="31" y="23"/>
                    </a:cubicBezTo>
                    <a:cubicBezTo>
                      <a:pt x="32" y="23"/>
                      <a:pt x="32" y="23"/>
                      <a:pt x="32" y="24"/>
                    </a:cubicBezTo>
                    <a:cubicBezTo>
                      <a:pt x="33" y="25"/>
                      <a:pt x="34" y="26"/>
                      <a:pt x="35" y="27"/>
                    </a:cubicBezTo>
                    <a:cubicBezTo>
                      <a:pt x="36" y="28"/>
                      <a:pt x="37" y="28"/>
                      <a:pt x="38" y="29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7" y="29"/>
                      <a:pt x="36" y="29"/>
                      <a:pt x="36" y="29"/>
                    </a:cubicBezTo>
                    <a:cubicBezTo>
                      <a:pt x="35" y="30"/>
                      <a:pt x="35" y="30"/>
                      <a:pt x="34" y="30"/>
                    </a:cubicBezTo>
                    <a:cubicBezTo>
                      <a:pt x="33" y="30"/>
                      <a:pt x="32" y="30"/>
                      <a:pt x="31" y="30"/>
                    </a:cubicBezTo>
                    <a:cubicBezTo>
                      <a:pt x="30" y="30"/>
                      <a:pt x="29" y="30"/>
                      <a:pt x="27" y="30"/>
                    </a:cubicBezTo>
                    <a:cubicBezTo>
                      <a:pt x="25" y="30"/>
                      <a:pt x="23" y="30"/>
                      <a:pt x="21" y="29"/>
                    </a:cubicBezTo>
                    <a:cubicBezTo>
                      <a:pt x="20" y="29"/>
                      <a:pt x="19" y="28"/>
                      <a:pt x="18" y="28"/>
                    </a:cubicBezTo>
                    <a:cubicBezTo>
                      <a:pt x="17" y="27"/>
                      <a:pt x="15" y="27"/>
                      <a:pt x="14" y="26"/>
                    </a:cubicBezTo>
                    <a:cubicBezTo>
                      <a:pt x="15" y="27"/>
                      <a:pt x="16" y="27"/>
                      <a:pt x="18" y="28"/>
                    </a:cubicBezTo>
                    <a:cubicBezTo>
                      <a:pt x="19" y="28"/>
                      <a:pt x="20" y="29"/>
                      <a:pt x="21" y="29"/>
                    </a:cubicBezTo>
                    <a:cubicBezTo>
                      <a:pt x="23" y="30"/>
                      <a:pt x="25" y="31"/>
                      <a:pt x="27" y="31"/>
                    </a:cubicBezTo>
                    <a:cubicBezTo>
                      <a:pt x="29" y="31"/>
                      <a:pt x="30" y="31"/>
                      <a:pt x="31" y="31"/>
                    </a:cubicBezTo>
                    <a:cubicBezTo>
                      <a:pt x="32" y="31"/>
                      <a:pt x="33" y="31"/>
                      <a:pt x="34" y="31"/>
                    </a:cubicBezTo>
                    <a:cubicBezTo>
                      <a:pt x="35" y="31"/>
                      <a:pt x="35" y="31"/>
                      <a:pt x="35" y="30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7" y="30"/>
                      <a:pt x="37" y="30"/>
                      <a:pt x="38" y="30"/>
                    </a:cubicBezTo>
                    <a:cubicBezTo>
                      <a:pt x="38" y="30"/>
                      <a:pt x="39" y="30"/>
                      <a:pt x="39" y="30"/>
                    </a:cubicBezTo>
                    <a:cubicBezTo>
                      <a:pt x="40" y="30"/>
                      <a:pt x="41" y="31"/>
                      <a:pt x="42" y="31"/>
                    </a:cubicBezTo>
                    <a:cubicBezTo>
                      <a:pt x="42" y="32"/>
                      <a:pt x="43" y="32"/>
                      <a:pt x="44" y="32"/>
                    </a:cubicBezTo>
                    <a:cubicBezTo>
                      <a:pt x="44" y="32"/>
                      <a:pt x="44" y="32"/>
                      <a:pt x="45" y="32"/>
                    </a:cubicBezTo>
                    <a:cubicBezTo>
                      <a:pt x="45" y="32"/>
                      <a:pt x="45" y="32"/>
                      <a:pt x="45" y="32"/>
                    </a:cubicBezTo>
                    <a:cubicBezTo>
                      <a:pt x="45" y="32"/>
                      <a:pt x="45" y="33"/>
                      <a:pt x="45" y="33"/>
                    </a:cubicBezTo>
                    <a:cubicBezTo>
                      <a:pt x="46" y="33"/>
                      <a:pt x="48" y="33"/>
                      <a:pt x="49" y="34"/>
                    </a:cubicBezTo>
                    <a:cubicBezTo>
                      <a:pt x="48" y="33"/>
                      <a:pt x="48" y="33"/>
                      <a:pt x="47" y="33"/>
                    </a:cubicBezTo>
                    <a:cubicBezTo>
                      <a:pt x="47" y="33"/>
                      <a:pt x="46" y="32"/>
                      <a:pt x="46" y="32"/>
                    </a:cubicBezTo>
                    <a:cubicBezTo>
                      <a:pt x="45" y="32"/>
                      <a:pt x="44" y="31"/>
                      <a:pt x="43" y="31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30"/>
                      <a:pt x="43" y="30"/>
                      <a:pt x="42" y="30"/>
                    </a:cubicBezTo>
                    <a:cubicBezTo>
                      <a:pt x="42" y="30"/>
                      <a:pt x="42" y="29"/>
                      <a:pt x="42" y="29"/>
                    </a:cubicBezTo>
                    <a:cubicBezTo>
                      <a:pt x="42" y="29"/>
                      <a:pt x="41" y="29"/>
                      <a:pt x="41" y="28"/>
                    </a:cubicBezTo>
                    <a:cubicBezTo>
                      <a:pt x="41" y="28"/>
                      <a:pt x="41" y="27"/>
                      <a:pt x="40" y="27"/>
                    </a:cubicBezTo>
                    <a:cubicBezTo>
                      <a:pt x="39" y="25"/>
                      <a:pt x="38" y="23"/>
                      <a:pt x="38" y="21"/>
                    </a:cubicBezTo>
                    <a:cubicBezTo>
                      <a:pt x="37" y="20"/>
                      <a:pt x="37" y="20"/>
                      <a:pt x="37" y="19"/>
                    </a:cubicBezTo>
                    <a:cubicBezTo>
                      <a:pt x="37" y="19"/>
                      <a:pt x="37" y="18"/>
                      <a:pt x="37" y="18"/>
                    </a:cubicBezTo>
                    <a:cubicBezTo>
                      <a:pt x="37" y="16"/>
                      <a:pt x="37" y="15"/>
                      <a:pt x="37" y="14"/>
                    </a:cubicBezTo>
                    <a:cubicBezTo>
                      <a:pt x="37" y="12"/>
                      <a:pt x="38" y="10"/>
                      <a:pt x="39" y="8"/>
                    </a:cubicBezTo>
                    <a:cubicBezTo>
                      <a:pt x="38" y="9"/>
                      <a:pt x="38" y="10"/>
                      <a:pt x="37" y="11"/>
                    </a:cubicBezTo>
                    <a:cubicBezTo>
                      <a:pt x="37" y="12"/>
                      <a:pt x="37" y="13"/>
                      <a:pt x="36" y="14"/>
                    </a:cubicBezTo>
                    <a:cubicBezTo>
                      <a:pt x="36" y="15"/>
                      <a:pt x="36" y="16"/>
                      <a:pt x="36" y="18"/>
                    </a:cubicBezTo>
                    <a:cubicBezTo>
                      <a:pt x="36" y="18"/>
                      <a:pt x="36" y="19"/>
                      <a:pt x="36" y="19"/>
                    </a:cubicBezTo>
                    <a:cubicBezTo>
                      <a:pt x="37" y="20"/>
                      <a:pt x="37" y="20"/>
                      <a:pt x="37" y="21"/>
                    </a:cubicBezTo>
                    <a:cubicBezTo>
                      <a:pt x="37" y="22"/>
                      <a:pt x="38" y="23"/>
                      <a:pt x="38" y="24"/>
                    </a:cubicBezTo>
                    <a:cubicBezTo>
                      <a:pt x="39" y="25"/>
                      <a:pt x="39" y="26"/>
                      <a:pt x="40" y="27"/>
                    </a:cubicBezTo>
                    <a:cubicBezTo>
                      <a:pt x="40" y="28"/>
                      <a:pt x="40" y="28"/>
                      <a:pt x="41" y="29"/>
                    </a:cubicBezTo>
                    <a:cubicBezTo>
                      <a:pt x="41" y="29"/>
                      <a:pt x="41" y="29"/>
                      <a:pt x="41" y="29"/>
                    </a:cubicBezTo>
                    <a:cubicBezTo>
                      <a:pt x="39" y="28"/>
                      <a:pt x="38" y="27"/>
                      <a:pt x="36" y="26"/>
                    </a:cubicBezTo>
                    <a:cubicBezTo>
                      <a:pt x="36" y="25"/>
                      <a:pt x="36" y="25"/>
                      <a:pt x="35" y="25"/>
                    </a:cubicBezTo>
                    <a:cubicBezTo>
                      <a:pt x="35" y="25"/>
                      <a:pt x="35" y="24"/>
                      <a:pt x="35" y="24"/>
                    </a:cubicBezTo>
                    <a:cubicBezTo>
                      <a:pt x="34" y="23"/>
                      <a:pt x="33" y="22"/>
                      <a:pt x="33" y="21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3" y="18"/>
                      <a:pt x="33" y="17"/>
                      <a:pt x="32" y="17"/>
                    </a:cubicBezTo>
                    <a:cubicBezTo>
                      <a:pt x="32" y="16"/>
                      <a:pt x="32" y="14"/>
                      <a:pt x="32" y="13"/>
                    </a:cubicBezTo>
                    <a:cubicBezTo>
                      <a:pt x="31" y="11"/>
                      <a:pt x="31" y="8"/>
                      <a:pt x="30" y="6"/>
                    </a:cubicBezTo>
                    <a:cubicBezTo>
                      <a:pt x="29" y="5"/>
                      <a:pt x="29" y="3"/>
                      <a:pt x="28" y="2"/>
                    </a:cubicBezTo>
                    <a:cubicBezTo>
                      <a:pt x="27" y="1"/>
                      <a:pt x="26" y="1"/>
                      <a:pt x="25" y="0"/>
                    </a:cubicBezTo>
                    <a:cubicBezTo>
                      <a:pt x="26" y="1"/>
                      <a:pt x="27" y="2"/>
                      <a:pt x="27" y="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54" name="Freeform 1614"/>
              <p:cNvSpPr/>
              <p:nvPr/>
            </p:nvSpPr>
            <p:spPr>
              <a:xfrm>
                <a:off x="8632806" y="4781577"/>
                <a:ext cx="109538" cy="60325"/>
              </a:xfrm>
              <a:custGeom>
                <a:avLst/>
                <a:gdLst>
                  <a:gd name="txL" fmla="*/ 0 w 29"/>
                  <a:gd name="txT" fmla="*/ 0 h 16"/>
                  <a:gd name="txR" fmla="*/ 29 w 29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16">
                    <a:moveTo>
                      <a:pt x="10" y="16"/>
                    </a:moveTo>
                    <a:cubicBezTo>
                      <a:pt x="10" y="16"/>
                      <a:pt x="11" y="15"/>
                      <a:pt x="11" y="15"/>
                    </a:cubicBezTo>
                    <a:cubicBezTo>
                      <a:pt x="13" y="14"/>
                      <a:pt x="15" y="13"/>
                      <a:pt x="16" y="11"/>
                    </a:cubicBezTo>
                    <a:cubicBezTo>
                      <a:pt x="18" y="9"/>
                      <a:pt x="20" y="7"/>
                      <a:pt x="22" y="4"/>
                    </a:cubicBezTo>
                    <a:cubicBezTo>
                      <a:pt x="23" y="3"/>
                      <a:pt x="24" y="2"/>
                      <a:pt x="26" y="1"/>
                    </a:cubicBezTo>
                    <a:cubicBezTo>
                      <a:pt x="27" y="1"/>
                      <a:pt x="28" y="0"/>
                      <a:pt x="29" y="0"/>
                    </a:cubicBezTo>
                    <a:cubicBezTo>
                      <a:pt x="27" y="0"/>
                      <a:pt x="25" y="1"/>
                      <a:pt x="24" y="1"/>
                    </a:cubicBezTo>
                    <a:cubicBezTo>
                      <a:pt x="19" y="3"/>
                      <a:pt x="15" y="7"/>
                      <a:pt x="11" y="10"/>
                    </a:cubicBezTo>
                    <a:cubicBezTo>
                      <a:pt x="9" y="11"/>
                      <a:pt x="7" y="12"/>
                      <a:pt x="5" y="13"/>
                    </a:cubicBezTo>
                    <a:cubicBezTo>
                      <a:pt x="3" y="14"/>
                      <a:pt x="2" y="1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" y="15"/>
                      <a:pt x="7" y="16"/>
                      <a:pt x="10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55" name="Freeform 1617"/>
              <p:cNvSpPr/>
              <p:nvPr/>
            </p:nvSpPr>
            <p:spPr>
              <a:xfrm>
                <a:off x="8647094" y="4792690"/>
                <a:ext cx="49213" cy="30163"/>
              </a:xfrm>
              <a:custGeom>
                <a:avLst/>
                <a:gdLst>
                  <a:gd name="txL" fmla="*/ 0 w 13"/>
                  <a:gd name="txT" fmla="*/ 0 h 8"/>
                  <a:gd name="txR" fmla="*/ 13 w 13"/>
                  <a:gd name="txB" fmla="*/ 8 h 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8">
                    <a:moveTo>
                      <a:pt x="7" y="6"/>
                    </a:moveTo>
                    <a:cubicBezTo>
                      <a:pt x="9" y="5"/>
                      <a:pt x="11" y="3"/>
                      <a:pt x="13" y="2"/>
                    </a:cubicBezTo>
                    <a:cubicBezTo>
                      <a:pt x="12" y="2"/>
                      <a:pt x="11" y="3"/>
                      <a:pt x="10" y="3"/>
                    </a:cubicBezTo>
                    <a:cubicBezTo>
                      <a:pt x="8" y="3"/>
                      <a:pt x="7" y="2"/>
                      <a:pt x="6" y="1"/>
                    </a:cubicBezTo>
                    <a:cubicBezTo>
                      <a:pt x="5" y="1"/>
                      <a:pt x="4" y="0"/>
                      <a:pt x="4" y="0"/>
                    </a:cubicBezTo>
                    <a:cubicBezTo>
                      <a:pt x="2" y="2"/>
                      <a:pt x="1" y="5"/>
                      <a:pt x="0" y="7"/>
                    </a:cubicBezTo>
                    <a:cubicBezTo>
                      <a:pt x="2" y="8"/>
                      <a:pt x="5" y="6"/>
                      <a:pt x="7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56" name="Freeform 1619"/>
              <p:cNvSpPr>
                <a:spLocks noEditPoints="1"/>
              </p:cNvSpPr>
              <p:nvPr/>
            </p:nvSpPr>
            <p:spPr>
              <a:xfrm>
                <a:off x="8635981" y="4770465"/>
                <a:ext cx="109538" cy="66675"/>
              </a:xfrm>
              <a:custGeom>
                <a:avLst/>
                <a:gdLst>
                  <a:gd name="txL" fmla="*/ 0 w 29"/>
                  <a:gd name="txT" fmla="*/ 0 h 18"/>
                  <a:gd name="txR" fmla="*/ 29 w 29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18">
                    <a:moveTo>
                      <a:pt x="16" y="5"/>
                    </a:moveTo>
                    <a:cubicBezTo>
                      <a:pt x="16" y="5"/>
                      <a:pt x="16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8" y="5"/>
                      <a:pt x="19" y="4"/>
                      <a:pt x="20" y="4"/>
                    </a:cubicBezTo>
                    <a:cubicBezTo>
                      <a:pt x="20" y="5"/>
                      <a:pt x="19" y="5"/>
                      <a:pt x="19" y="5"/>
                    </a:cubicBezTo>
                    <a:cubicBezTo>
                      <a:pt x="18" y="5"/>
                      <a:pt x="17" y="6"/>
                      <a:pt x="17" y="6"/>
                    </a:cubicBezTo>
                    <a:cubicBezTo>
                      <a:pt x="16" y="7"/>
                      <a:pt x="16" y="7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4" y="9"/>
                      <a:pt x="13" y="9"/>
                      <a:pt x="13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8"/>
                      <a:pt x="11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7"/>
                      <a:pt x="9" y="7"/>
                      <a:pt x="8" y="7"/>
                    </a:cubicBezTo>
                    <a:cubicBezTo>
                      <a:pt x="8" y="7"/>
                      <a:pt x="8" y="6"/>
                      <a:pt x="7" y="6"/>
                    </a:cubicBezTo>
                    <a:cubicBezTo>
                      <a:pt x="8" y="7"/>
                      <a:pt x="8" y="7"/>
                      <a:pt x="9" y="8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9"/>
                      <a:pt x="12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3" y="10"/>
                      <a:pt x="12" y="10"/>
                      <a:pt x="12" y="10"/>
                    </a:cubicBezTo>
                    <a:cubicBezTo>
                      <a:pt x="12" y="10"/>
                      <a:pt x="11" y="11"/>
                      <a:pt x="11" y="11"/>
                    </a:cubicBezTo>
                    <a:cubicBezTo>
                      <a:pt x="10" y="11"/>
                      <a:pt x="10" y="12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7" y="13"/>
                      <a:pt x="7" y="13"/>
                      <a:pt x="6" y="13"/>
                    </a:cubicBezTo>
                    <a:cubicBezTo>
                      <a:pt x="6" y="13"/>
                      <a:pt x="5" y="13"/>
                      <a:pt x="5" y="13"/>
                    </a:cubicBezTo>
                    <a:cubicBezTo>
                      <a:pt x="5" y="13"/>
                      <a:pt x="4" y="13"/>
                      <a:pt x="4" y="13"/>
                    </a:cubicBezTo>
                    <a:cubicBezTo>
                      <a:pt x="5" y="13"/>
                      <a:pt x="5" y="13"/>
                      <a:pt x="6" y="13"/>
                    </a:cubicBezTo>
                    <a:cubicBezTo>
                      <a:pt x="7" y="13"/>
                      <a:pt x="8" y="13"/>
                      <a:pt x="9" y="12"/>
                    </a:cubicBezTo>
                    <a:cubicBezTo>
                      <a:pt x="9" y="12"/>
                      <a:pt x="10" y="12"/>
                      <a:pt x="10" y="12"/>
                    </a:cubicBezTo>
                    <a:cubicBezTo>
                      <a:pt x="10" y="12"/>
                      <a:pt x="10" y="13"/>
                      <a:pt x="9" y="13"/>
                    </a:cubicBezTo>
                    <a:cubicBezTo>
                      <a:pt x="9" y="13"/>
                      <a:pt x="8" y="14"/>
                      <a:pt x="7" y="14"/>
                    </a:cubicBezTo>
                    <a:cubicBezTo>
                      <a:pt x="6" y="15"/>
                      <a:pt x="5" y="16"/>
                      <a:pt x="4" y="16"/>
                    </a:cubicBezTo>
                    <a:cubicBezTo>
                      <a:pt x="3" y="17"/>
                      <a:pt x="1" y="17"/>
                      <a:pt x="0" y="18"/>
                    </a:cubicBezTo>
                    <a:cubicBezTo>
                      <a:pt x="3" y="17"/>
                      <a:pt x="5" y="16"/>
                      <a:pt x="8" y="15"/>
                    </a:cubicBezTo>
                    <a:cubicBezTo>
                      <a:pt x="8" y="14"/>
                      <a:pt x="9" y="14"/>
                      <a:pt x="9" y="13"/>
                    </a:cubicBezTo>
                    <a:cubicBezTo>
                      <a:pt x="10" y="13"/>
                      <a:pt x="10" y="13"/>
                      <a:pt x="11" y="12"/>
                    </a:cubicBezTo>
                    <a:cubicBezTo>
                      <a:pt x="12" y="11"/>
                      <a:pt x="13" y="10"/>
                      <a:pt x="14" y="10"/>
                    </a:cubicBezTo>
                    <a:cubicBezTo>
                      <a:pt x="15" y="9"/>
                      <a:pt x="16" y="8"/>
                      <a:pt x="17" y="7"/>
                    </a:cubicBezTo>
                    <a:cubicBezTo>
                      <a:pt x="18" y="7"/>
                      <a:pt x="18" y="6"/>
                      <a:pt x="19" y="6"/>
                    </a:cubicBezTo>
                    <a:cubicBezTo>
                      <a:pt x="20" y="6"/>
                      <a:pt x="20" y="5"/>
                      <a:pt x="21" y="5"/>
                    </a:cubicBezTo>
                    <a:cubicBezTo>
                      <a:pt x="22" y="5"/>
                      <a:pt x="22" y="5"/>
                      <a:pt x="23" y="5"/>
                    </a:cubicBezTo>
                    <a:cubicBezTo>
                      <a:pt x="23" y="5"/>
                      <a:pt x="24" y="4"/>
                      <a:pt x="24" y="4"/>
                    </a:cubicBezTo>
                    <a:cubicBezTo>
                      <a:pt x="24" y="5"/>
                      <a:pt x="23" y="5"/>
                      <a:pt x="22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7"/>
                      <a:pt x="20" y="7"/>
                      <a:pt x="20" y="8"/>
                    </a:cubicBezTo>
                    <a:cubicBezTo>
                      <a:pt x="19" y="8"/>
                      <a:pt x="19" y="9"/>
                      <a:pt x="18" y="10"/>
                    </a:cubicBezTo>
                    <a:cubicBezTo>
                      <a:pt x="18" y="11"/>
                      <a:pt x="17" y="12"/>
                      <a:pt x="17" y="12"/>
                    </a:cubicBezTo>
                    <a:cubicBezTo>
                      <a:pt x="16" y="13"/>
                      <a:pt x="15" y="14"/>
                      <a:pt x="15" y="15"/>
                    </a:cubicBezTo>
                    <a:cubicBezTo>
                      <a:pt x="14" y="15"/>
                      <a:pt x="13" y="16"/>
                      <a:pt x="12" y="17"/>
                    </a:cubicBezTo>
                    <a:cubicBezTo>
                      <a:pt x="12" y="17"/>
                      <a:pt x="11" y="18"/>
                      <a:pt x="10" y="18"/>
                    </a:cubicBezTo>
                    <a:cubicBezTo>
                      <a:pt x="12" y="17"/>
                      <a:pt x="13" y="16"/>
                      <a:pt x="15" y="15"/>
                    </a:cubicBezTo>
                    <a:cubicBezTo>
                      <a:pt x="16" y="14"/>
                      <a:pt x="16" y="13"/>
                      <a:pt x="17" y="13"/>
                    </a:cubicBezTo>
                    <a:cubicBezTo>
                      <a:pt x="18" y="12"/>
                      <a:pt x="18" y="11"/>
                      <a:pt x="19" y="10"/>
                    </a:cubicBezTo>
                    <a:cubicBezTo>
                      <a:pt x="19" y="10"/>
                      <a:pt x="20" y="9"/>
                      <a:pt x="20" y="8"/>
                    </a:cubicBezTo>
                    <a:cubicBezTo>
                      <a:pt x="21" y="8"/>
                      <a:pt x="21" y="7"/>
                      <a:pt x="22" y="7"/>
                    </a:cubicBezTo>
                    <a:cubicBezTo>
                      <a:pt x="22" y="7"/>
                      <a:pt x="22" y="6"/>
                      <a:pt x="23" y="6"/>
                    </a:cubicBezTo>
                    <a:cubicBezTo>
                      <a:pt x="24" y="6"/>
                      <a:pt x="24" y="5"/>
                      <a:pt x="25" y="5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4"/>
                      <a:pt x="26" y="5"/>
                      <a:pt x="26" y="6"/>
                    </a:cubicBezTo>
                    <a:cubicBezTo>
                      <a:pt x="26" y="7"/>
                      <a:pt x="25" y="8"/>
                      <a:pt x="25" y="8"/>
                    </a:cubicBezTo>
                    <a:cubicBezTo>
                      <a:pt x="25" y="9"/>
                      <a:pt x="25" y="10"/>
                      <a:pt x="25" y="10"/>
                    </a:cubicBezTo>
                    <a:cubicBezTo>
                      <a:pt x="24" y="12"/>
                      <a:pt x="24" y="13"/>
                      <a:pt x="23" y="14"/>
                    </a:cubicBezTo>
                    <a:cubicBezTo>
                      <a:pt x="23" y="15"/>
                      <a:pt x="22" y="15"/>
                      <a:pt x="22" y="16"/>
                    </a:cubicBezTo>
                    <a:cubicBezTo>
                      <a:pt x="21" y="16"/>
                      <a:pt x="21" y="17"/>
                      <a:pt x="20" y="17"/>
                    </a:cubicBezTo>
                    <a:cubicBezTo>
                      <a:pt x="22" y="16"/>
                      <a:pt x="23" y="15"/>
                      <a:pt x="23" y="14"/>
                    </a:cubicBezTo>
                    <a:cubicBezTo>
                      <a:pt x="24" y="14"/>
                      <a:pt x="24" y="13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5" y="10"/>
                    </a:cubicBezTo>
                    <a:cubicBezTo>
                      <a:pt x="25" y="9"/>
                      <a:pt x="26" y="8"/>
                      <a:pt x="26" y="7"/>
                    </a:cubicBezTo>
                    <a:cubicBezTo>
                      <a:pt x="27" y="6"/>
                      <a:pt x="27" y="5"/>
                      <a:pt x="27" y="5"/>
                    </a:cubicBezTo>
                    <a:cubicBezTo>
                      <a:pt x="27" y="4"/>
                      <a:pt x="28" y="4"/>
                      <a:pt x="28" y="3"/>
                    </a:cubicBezTo>
                    <a:cubicBezTo>
                      <a:pt x="28" y="3"/>
                      <a:pt x="28" y="3"/>
                      <a:pt x="29" y="3"/>
                    </a:cubicBezTo>
                    <a:cubicBezTo>
                      <a:pt x="29" y="3"/>
                      <a:pt x="29" y="2"/>
                      <a:pt x="29" y="2"/>
                    </a:cubicBezTo>
                    <a:cubicBezTo>
                      <a:pt x="29" y="2"/>
                      <a:pt x="29" y="2"/>
                      <a:pt x="28" y="2"/>
                    </a:cubicBezTo>
                    <a:cubicBezTo>
                      <a:pt x="28" y="2"/>
                      <a:pt x="27" y="2"/>
                      <a:pt x="26" y="3"/>
                    </a:cubicBezTo>
                    <a:cubicBezTo>
                      <a:pt x="26" y="3"/>
                      <a:pt x="26" y="3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4" y="3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3" y="2"/>
                      <a:pt x="23" y="2"/>
                    </a:cubicBezTo>
                    <a:cubicBezTo>
                      <a:pt x="23" y="2"/>
                      <a:pt x="23" y="1"/>
                      <a:pt x="22" y="1"/>
                    </a:cubicBezTo>
                    <a:cubicBezTo>
                      <a:pt x="22" y="1"/>
                      <a:pt x="21" y="1"/>
                      <a:pt x="20" y="1"/>
                    </a:cubicBezTo>
                    <a:cubicBezTo>
                      <a:pt x="20" y="1"/>
                      <a:pt x="20" y="1"/>
                      <a:pt x="19" y="0"/>
                    </a:cubicBezTo>
                    <a:cubicBezTo>
                      <a:pt x="19" y="0"/>
                      <a:pt x="19" y="0"/>
                      <a:pt x="18" y="0"/>
                    </a:cubicBezTo>
                    <a:cubicBezTo>
                      <a:pt x="19" y="0"/>
                      <a:pt x="19" y="1"/>
                      <a:pt x="19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1" y="1"/>
                      <a:pt x="22" y="2"/>
                      <a:pt x="22" y="2"/>
                    </a:cubicBezTo>
                    <a:cubicBezTo>
                      <a:pt x="22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18" y="4"/>
                      <a:pt x="17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5" y="4"/>
                      <a:pt x="14" y="4"/>
                    </a:cubicBezTo>
                    <a:cubicBezTo>
                      <a:pt x="14" y="4"/>
                      <a:pt x="13" y="4"/>
                      <a:pt x="12" y="4"/>
                    </a:cubicBezTo>
                    <a:cubicBezTo>
                      <a:pt x="12" y="4"/>
                      <a:pt x="11" y="3"/>
                      <a:pt x="11" y="3"/>
                    </a:cubicBezTo>
                    <a:cubicBezTo>
                      <a:pt x="12" y="4"/>
                      <a:pt x="13" y="4"/>
                      <a:pt x="14" y="4"/>
                    </a:cubicBezTo>
                    <a:cubicBezTo>
                      <a:pt x="15" y="5"/>
                      <a:pt x="15" y="5"/>
                      <a:pt x="16" y="5"/>
                    </a:cubicBezTo>
                    <a:close/>
                    <a:moveTo>
                      <a:pt x="13" y="9"/>
                    </a:move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57" name="Freeform 1620"/>
              <p:cNvSpPr/>
              <p:nvPr/>
            </p:nvSpPr>
            <p:spPr>
              <a:xfrm>
                <a:off x="6440455" y="5397532"/>
                <a:ext cx="355602" cy="363540"/>
              </a:xfrm>
              <a:custGeom>
                <a:avLst/>
                <a:gdLst>
                  <a:gd name="txL" fmla="*/ 0 w 95"/>
                  <a:gd name="txT" fmla="*/ 0 h 97"/>
                  <a:gd name="txR" fmla="*/ 95 w 95"/>
                  <a:gd name="txB" fmla="*/ 97 h 9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5" h="97">
                    <a:moveTo>
                      <a:pt x="19" y="81"/>
                    </a:moveTo>
                    <a:cubicBezTo>
                      <a:pt x="26" y="88"/>
                      <a:pt x="35" y="90"/>
                      <a:pt x="44" y="92"/>
                    </a:cubicBezTo>
                    <a:cubicBezTo>
                      <a:pt x="53" y="94"/>
                      <a:pt x="61" y="95"/>
                      <a:pt x="69" y="94"/>
                    </a:cubicBezTo>
                    <a:cubicBezTo>
                      <a:pt x="76" y="94"/>
                      <a:pt x="95" y="97"/>
                      <a:pt x="95" y="97"/>
                    </a:cubicBezTo>
                    <a:cubicBezTo>
                      <a:pt x="88" y="86"/>
                      <a:pt x="93" y="72"/>
                      <a:pt x="93" y="59"/>
                    </a:cubicBezTo>
                    <a:cubicBezTo>
                      <a:pt x="92" y="51"/>
                      <a:pt x="90" y="41"/>
                      <a:pt x="86" y="32"/>
                    </a:cubicBezTo>
                    <a:cubicBezTo>
                      <a:pt x="82" y="23"/>
                      <a:pt x="75" y="15"/>
                      <a:pt x="66" y="10"/>
                    </a:cubicBezTo>
                    <a:cubicBezTo>
                      <a:pt x="57" y="4"/>
                      <a:pt x="47" y="4"/>
                      <a:pt x="38" y="7"/>
                    </a:cubicBezTo>
                    <a:cubicBezTo>
                      <a:pt x="29" y="10"/>
                      <a:pt x="21" y="17"/>
                      <a:pt x="14" y="24"/>
                    </a:cubicBezTo>
                    <a:cubicBezTo>
                      <a:pt x="12" y="22"/>
                      <a:pt x="9" y="19"/>
                      <a:pt x="7" y="15"/>
                    </a:cubicBezTo>
                    <a:cubicBezTo>
                      <a:pt x="5" y="11"/>
                      <a:pt x="3" y="5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2" y="8"/>
                      <a:pt x="5" y="13"/>
                    </a:cubicBezTo>
                    <a:cubicBezTo>
                      <a:pt x="7" y="18"/>
                      <a:pt x="10" y="23"/>
                      <a:pt x="14" y="26"/>
                    </a:cubicBezTo>
                    <a:cubicBezTo>
                      <a:pt x="10" y="31"/>
                      <a:pt x="7" y="36"/>
                      <a:pt x="5" y="42"/>
                    </a:cubicBezTo>
                    <a:cubicBezTo>
                      <a:pt x="3" y="48"/>
                      <a:pt x="3" y="53"/>
                      <a:pt x="4" y="58"/>
                    </a:cubicBezTo>
                    <a:cubicBezTo>
                      <a:pt x="5" y="62"/>
                      <a:pt x="7" y="66"/>
                      <a:pt x="10" y="70"/>
                    </a:cubicBezTo>
                    <a:cubicBezTo>
                      <a:pt x="12" y="74"/>
                      <a:pt x="15" y="78"/>
                      <a:pt x="19" y="8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58" name="Freeform 1621"/>
              <p:cNvSpPr/>
              <p:nvPr/>
            </p:nvSpPr>
            <p:spPr>
              <a:xfrm>
                <a:off x="4438606" y="7385096"/>
                <a:ext cx="157163" cy="280989"/>
              </a:xfrm>
              <a:custGeom>
                <a:avLst/>
                <a:gdLst>
                  <a:gd name="txL" fmla="*/ 0 w 42"/>
                  <a:gd name="txT" fmla="*/ 0 h 75"/>
                  <a:gd name="txR" fmla="*/ 42 w 42"/>
                  <a:gd name="txB" fmla="*/ 75 h 7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75">
                    <a:moveTo>
                      <a:pt x="1" y="43"/>
                    </a:moveTo>
                    <a:cubicBezTo>
                      <a:pt x="1" y="49"/>
                      <a:pt x="4" y="53"/>
                      <a:pt x="8" y="56"/>
                    </a:cubicBezTo>
                    <a:cubicBezTo>
                      <a:pt x="10" y="60"/>
                      <a:pt x="13" y="62"/>
                      <a:pt x="17" y="65"/>
                    </a:cubicBezTo>
                    <a:cubicBezTo>
                      <a:pt x="18" y="66"/>
                      <a:pt x="20" y="68"/>
                      <a:pt x="22" y="70"/>
                    </a:cubicBezTo>
                    <a:cubicBezTo>
                      <a:pt x="24" y="73"/>
                      <a:pt x="26" y="75"/>
                      <a:pt x="26" y="75"/>
                    </a:cubicBezTo>
                    <a:cubicBezTo>
                      <a:pt x="27" y="67"/>
                      <a:pt x="33" y="61"/>
                      <a:pt x="36" y="55"/>
                    </a:cubicBezTo>
                    <a:cubicBezTo>
                      <a:pt x="38" y="51"/>
                      <a:pt x="40" y="47"/>
                      <a:pt x="41" y="42"/>
                    </a:cubicBezTo>
                    <a:cubicBezTo>
                      <a:pt x="42" y="38"/>
                      <a:pt x="42" y="34"/>
                      <a:pt x="41" y="30"/>
                    </a:cubicBezTo>
                    <a:cubicBezTo>
                      <a:pt x="40" y="26"/>
                      <a:pt x="37" y="23"/>
                      <a:pt x="34" y="20"/>
                    </a:cubicBezTo>
                    <a:cubicBezTo>
                      <a:pt x="30" y="17"/>
                      <a:pt x="26" y="14"/>
                      <a:pt x="21" y="13"/>
                    </a:cubicBezTo>
                    <a:cubicBezTo>
                      <a:pt x="22" y="11"/>
                      <a:pt x="23" y="9"/>
                      <a:pt x="24" y="7"/>
                    </a:cubicBezTo>
                    <a:cubicBezTo>
                      <a:pt x="27" y="4"/>
                      <a:pt x="29" y="2"/>
                      <a:pt x="32" y="2"/>
                    </a:cubicBezTo>
                    <a:cubicBezTo>
                      <a:pt x="32" y="1"/>
                      <a:pt x="32" y="1"/>
                      <a:pt x="32" y="0"/>
                    </a:cubicBezTo>
                    <a:cubicBezTo>
                      <a:pt x="30" y="1"/>
                      <a:pt x="28" y="3"/>
                      <a:pt x="25" y="5"/>
                    </a:cubicBezTo>
                    <a:cubicBezTo>
                      <a:pt x="23" y="8"/>
                      <a:pt x="21" y="11"/>
                      <a:pt x="20" y="13"/>
                    </a:cubicBezTo>
                    <a:cubicBezTo>
                      <a:pt x="17" y="13"/>
                      <a:pt x="14" y="14"/>
                      <a:pt x="11" y="15"/>
                    </a:cubicBezTo>
                    <a:cubicBezTo>
                      <a:pt x="8" y="17"/>
                      <a:pt x="5" y="20"/>
                      <a:pt x="3" y="24"/>
                    </a:cubicBezTo>
                    <a:cubicBezTo>
                      <a:pt x="1" y="29"/>
                      <a:pt x="0" y="38"/>
                      <a:pt x="1" y="4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59" name="Freeform 1622"/>
              <p:cNvSpPr/>
              <p:nvPr/>
            </p:nvSpPr>
            <p:spPr>
              <a:xfrm>
                <a:off x="6570631" y="2049471"/>
                <a:ext cx="244476" cy="376240"/>
              </a:xfrm>
              <a:custGeom>
                <a:avLst/>
                <a:gdLst>
                  <a:gd name="txL" fmla="*/ 0 w 65"/>
                  <a:gd name="txT" fmla="*/ 0 h 100"/>
                  <a:gd name="txR" fmla="*/ 65 w 65"/>
                  <a:gd name="txB" fmla="*/ 100 h 10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100">
                    <a:moveTo>
                      <a:pt x="2" y="35"/>
                    </a:moveTo>
                    <a:cubicBezTo>
                      <a:pt x="0" y="45"/>
                      <a:pt x="3" y="56"/>
                      <a:pt x="8" y="66"/>
                    </a:cubicBezTo>
                    <a:cubicBezTo>
                      <a:pt x="12" y="73"/>
                      <a:pt x="20" y="83"/>
                      <a:pt x="20" y="92"/>
                    </a:cubicBezTo>
                    <a:cubicBezTo>
                      <a:pt x="21" y="94"/>
                      <a:pt x="22" y="97"/>
                      <a:pt x="22" y="100"/>
                    </a:cubicBezTo>
                    <a:cubicBezTo>
                      <a:pt x="23" y="96"/>
                      <a:pt x="27" y="92"/>
                      <a:pt x="31" y="88"/>
                    </a:cubicBezTo>
                    <a:cubicBezTo>
                      <a:pt x="36" y="85"/>
                      <a:pt x="41" y="81"/>
                      <a:pt x="44" y="78"/>
                    </a:cubicBezTo>
                    <a:cubicBezTo>
                      <a:pt x="49" y="73"/>
                      <a:pt x="55" y="68"/>
                      <a:pt x="59" y="61"/>
                    </a:cubicBezTo>
                    <a:cubicBezTo>
                      <a:pt x="62" y="55"/>
                      <a:pt x="65" y="47"/>
                      <a:pt x="64" y="38"/>
                    </a:cubicBezTo>
                    <a:cubicBezTo>
                      <a:pt x="63" y="28"/>
                      <a:pt x="59" y="21"/>
                      <a:pt x="53" y="17"/>
                    </a:cubicBezTo>
                    <a:cubicBezTo>
                      <a:pt x="47" y="12"/>
                      <a:pt x="40" y="11"/>
                      <a:pt x="32" y="12"/>
                    </a:cubicBezTo>
                    <a:cubicBezTo>
                      <a:pt x="32" y="10"/>
                      <a:pt x="32" y="8"/>
                      <a:pt x="32" y="6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2"/>
                      <a:pt x="30" y="3"/>
                      <a:pt x="30" y="5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29" y="12"/>
                      <a:pt x="27" y="13"/>
                      <a:pt x="25" y="13"/>
                    </a:cubicBezTo>
                    <a:cubicBezTo>
                      <a:pt x="19" y="14"/>
                      <a:pt x="14" y="17"/>
                      <a:pt x="9" y="20"/>
                    </a:cubicBezTo>
                    <a:cubicBezTo>
                      <a:pt x="5" y="24"/>
                      <a:pt x="3" y="29"/>
                      <a:pt x="2" y="35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60" name="Freeform 1623"/>
              <p:cNvSpPr/>
              <p:nvPr/>
            </p:nvSpPr>
            <p:spPr>
              <a:xfrm>
                <a:off x="6630956" y="1960570"/>
                <a:ext cx="206376" cy="292102"/>
              </a:xfrm>
              <a:custGeom>
                <a:avLst/>
                <a:gdLst>
                  <a:gd name="txL" fmla="*/ 0 w 55"/>
                  <a:gd name="txT" fmla="*/ 0 h 78"/>
                  <a:gd name="txR" fmla="*/ 55 w 55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78">
                    <a:moveTo>
                      <a:pt x="4" y="22"/>
                    </a:moveTo>
                    <a:cubicBezTo>
                      <a:pt x="0" y="30"/>
                      <a:pt x="0" y="39"/>
                      <a:pt x="2" y="48"/>
                    </a:cubicBezTo>
                    <a:cubicBezTo>
                      <a:pt x="3" y="54"/>
                      <a:pt x="7" y="64"/>
                      <a:pt x="3" y="71"/>
                    </a:cubicBezTo>
                    <a:cubicBezTo>
                      <a:pt x="3" y="73"/>
                      <a:pt x="3" y="75"/>
                      <a:pt x="2" y="78"/>
                    </a:cubicBezTo>
                    <a:cubicBezTo>
                      <a:pt x="4" y="75"/>
                      <a:pt x="8" y="73"/>
                      <a:pt x="13" y="71"/>
                    </a:cubicBezTo>
                    <a:cubicBezTo>
                      <a:pt x="18" y="70"/>
                      <a:pt x="23" y="68"/>
                      <a:pt x="26" y="67"/>
                    </a:cubicBezTo>
                    <a:cubicBezTo>
                      <a:pt x="38" y="61"/>
                      <a:pt x="49" y="53"/>
                      <a:pt x="52" y="41"/>
                    </a:cubicBezTo>
                    <a:cubicBezTo>
                      <a:pt x="55" y="26"/>
                      <a:pt x="47" y="16"/>
                      <a:pt x="35" y="11"/>
                    </a:cubicBezTo>
                    <a:cubicBezTo>
                      <a:pt x="37" y="7"/>
                      <a:pt x="39" y="4"/>
                      <a:pt x="42" y="1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39" y="2"/>
                      <a:pt x="36" y="6"/>
                      <a:pt x="34" y="11"/>
                    </a:cubicBezTo>
                    <a:cubicBezTo>
                      <a:pt x="33" y="10"/>
                      <a:pt x="31" y="10"/>
                      <a:pt x="30" y="10"/>
                    </a:cubicBezTo>
                    <a:cubicBezTo>
                      <a:pt x="24" y="9"/>
                      <a:pt x="19" y="9"/>
                      <a:pt x="14" y="12"/>
                    </a:cubicBezTo>
                    <a:cubicBezTo>
                      <a:pt x="10" y="14"/>
                      <a:pt x="6" y="18"/>
                      <a:pt x="4" y="22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61" name="Freeform 1624"/>
              <p:cNvSpPr/>
              <p:nvPr/>
            </p:nvSpPr>
            <p:spPr>
              <a:xfrm>
                <a:off x="6292817" y="2087571"/>
                <a:ext cx="165101" cy="192089"/>
              </a:xfrm>
              <a:custGeom>
                <a:avLst/>
                <a:gdLst>
                  <a:gd name="txL" fmla="*/ 0 w 44"/>
                  <a:gd name="txT" fmla="*/ 0 h 51"/>
                  <a:gd name="txR" fmla="*/ 44 w 44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51">
                    <a:moveTo>
                      <a:pt x="5" y="13"/>
                    </a:moveTo>
                    <a:cubicBezTo>
                      <a:pt x="2" y="16"/>
                      <a:pt x="1" y="21"/>
                      <a:pt x="0" y="26"/>
                    </a:cubicBezTo>
                    <a:cubicBezTo>
                      <a:pt x="0" y="30"/>
                      <a:pt x="0" y="34"/>
                      <a:pt x="1" y="38"/>
                    </a:cubicBezTo>
                    <a:cubicBezTo>
                      <a:pt x="1" y="41"/>
                      <a:pt x="1" y="51"/>
                      <a:pt x="1" y="51"/>
                    </a:cubicBezTo>
                    <a:cubicBezTo>
                      <a:pt x="6" y="47"/>
                      <a:pt x="13" y="48"/>
                      <a:pt x="19" y="47"/>
                    </a:cubicBezTo>
                    <a:cubicBezTo>
                      <a:pt x="23" y="47"/>
                      <a:pt x="27" y="45"/>
                      <a:pt x="32" y="43"/>
                    </a:cubicBezTo>
                    <a:cubicBezTo>
                      <a:pt x="36" y="41"/>
                      <a:pt x="39" y="37"/>
                      <a:pt x="42" y="33"/>
                    </a:cubicBezTo>
                    <a:cubicBezTo>
                      <a:pt x="44" y="28"/>
                      <a:pt x="44" y="23"/>
                      <a:pt x="42" y="18"/>
                    </a:cubicBezTo>
                    <a:cubicBezTo>
                      <a:pt x="40" y="14"/>
                      <a:pt x="36" y="11"/>
                      <a:pt x="32" y="8"/>
                    </a:cubicBezTo>
                    <a:cubicBezTo>
                      <a:pt x="33" y="6"/>
                      <a:pt x="34" y="5"/>
                      <a:pt x="36" y="4"/>
                    </a:cubicBezTo>
                    <a:cubicBezTo>
                      <a:pt x="38" y="3"/>
                      <a:pt x="40" y="1"/>
                      <a:pt x="43" y="1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1" y="0"/>
                      <a:pt x="39" y="1"/>
                      <a:pt x="37" y="3"/>
                    </a:cubicBezTo>
                    <a:cubicBezTo>
                      <a:pt x="35" y="4"/>
                      <a:pt x="32" y="6"/>
                      <a:pt x="31" y="8"/>
                    </a:cubicBezTo>
                    <a:cubicBezTo>
                      <a:pt x="26" y="4"/>
                      <a:pt x="20" y="3"/>
                      <a:pt x="15" y="4"/>
                    </a:cubicBezTo>
                    <a:cubicBezTo>
                      <a:pt x="12" y="6"/>
                      <a:pt x="7" y="9"/>
                      <a:pt x="5" y="1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62" name="Freeform 1625"/>
              <p:cNvSpPr/>
              <p:nvPr/>
            </p:nvSpPr>
            <p:spPr>
              <a:xfrm>
                <a:off x="6149941" y="1735144"/>
                <a:ext cx="200026" cy="138113"/>
              </a:xfrm>
              <a:custGeom>
                <a:avLst/>
                <a:gdLst>
                  <a:gd name="txL" fmla="*/ 0 w 53"/>
                  <a:gd name="txT" fmla="*/ 0 h 37"/>
                  <a:gd name="txR" fmla="*/ 53 w 53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37">
                    <a:moveTo>
                      <a:pt x="32" y="2"/>
                    </a:moveTo>
                    <a:cubicBezTo>
                      <a:pt x="25" y="0"/>
                      <a:pt x="18" y="2"/>
                      <a:pt x="13" y="5"/>
                    </a:cubicBezTo>
                    <a:cubicBezTo>
                      <a:pt x="9" y="8"/>
                      <a:pt x="4" y="13"/>
                      <a:pt x="1" y="16"/>
                    </a:cubicBezTo>
                    <a:cubicBezTo>
                      <a:pt x="1" y="17"/>
                      <a:pt x="0" y="18"/>
                      <a:pt x="0" y="20"/>
                    </a:cubicBezTo>
                    <a:cubicBezTo>
                      <a:pt x="0" y="19"/>
                      <a:pt x="1" y="19"/>
                      <a:pt x="2" y="19"/>
                    </a:cubicBezTo>
                    <a:cubicBezTo>
                      <a:pt x="2" y="19"/>
                      <a:pt x="3" y="20"/>
                      <a:pt x="4" y="21"/>
                    </a:cubicBezTo>
                    <a:cubicBezTo>
                      <a:pt x="6" y="22"/>
                      <a:pt x="7" y="24"/>
                      <a:pt x="9" y="26"/>
                    </a:cubicBezTo>
                    <a:cubicBezTo>
                      <a:pt x="13" y="31"/>
                      <a:pt x="18" y="36"/>
                      <a:pt x="26" y="36"/>
                    </a:cubicBezTo>
                    <a:cubicBezTo>
                      <a:pt x="30" y="36"/>
                      <a:pt x="34" y="35"/>
                      <a:pt x="37" y="33"/>
                    </a:cubicBezTo>
                    <a:cubicBezTo>
                      <a:pt x="41" y="30"/>
                      <a:pt x="43" y="27"/>
                      <a:pt x="44" y="23"/>
                    </a:cubicBezTo>
                    <a:cubicBezTo>
                      <a:pt x="46" y="23"/>
                      <a:pt x="47" y="24"/>
                      <a:pt x="48" y="25"/>
                    </a:cubicBezTo>
                    <a:cubicBezTo>
                      <a:pt x="49" y="25"/>
                      <a:pt x="49" y="25"/>
                      <a:pt x="49" y="26"/>
                    </a:cubicBezTo>
                    <a:cubicBezTo>
                      <a:pt x="50" y="26"/>
                      <a:pt x="50" y="26"/>
                      <a:pt x="50" y="26"/>
                    </a:cubicBezTo>
                    <a:cubicBezTo>
                      <a:pt x="50" y="26"/>
                      <a:pt x="50" y="27"/>
                      <a:pt x="51" y="27"/>
                    </a:cubicBezTo>
                    <a:cubicBezTo>
                      <a:pt x="51" y="27"/>
                      <a:pt x="51" y="27"/>
                      <a:pt x="51" y="28"/>
                    </a:cubicBezTo>
                    <a:cubicBezTo>
                      <a:pt x="51" y="28"/>
                      <a:pt x="51" y="28"/>
                      <a:pt x="51" y="28"/>
                    </a:cubicBezTo>
                    <a:cubicBezTo>
                      <a:pt x="51" y="28"/>
                      <a:pt x="52" y="29"/>
                      <a:pt x="52" y="29"/>
                    </a:cubicBezTo>
                    <a:cubicBezTo>
                      <a:pt x="52" y="30"/>
                      <a:pt x="52" y="30"/>
                      <a:pt x="52" y="30"/>
                    </a:cubicBezTo>
                    <a:cubicBezTo>
                      <a:pt x="52" y="30"/>
                      <a:pt x="52" y="30"/>
                      <a:pt x="52" y="30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2" y="32"/>
                      <a:pt x="51" y="33"/>
                      <a:pt x="51" y="34"/>
                    </a:cubicBezTo>
                    <a:cubicBezTo>
                      <a:pt x="50" y="35"/>
                      <a:pt x="50" y="35"/>
                      <a:pt x="49" y="35"/>
                    </a:cubicBezTo>
                    <a:cubicBezTo>
                      <a:pt x="49" y="35"/>
                      <a:pt x="49" y="35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7" y="35"/>
                      <a:pt x="47" y="35"/>
                      <a:pt x="46" y="35"/>
                    </a:cubicBezTo>
                    <a:cubicBezTo>
                      <a:pt x="45" y="35"/>
                      <a:pt x="45" y="35"/>
                      <a:pt x="45" y="35"/>
                    </a:cubicBezTo>
                    <a:cubicBezTo>
                      <a:pt x="44" y="35"/>
                      <a:pt x="44" y="34"/>
                      <a:pt x="44" y="34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43" y="35"/>
                      <a:pt x="44" y="36"/>
                      <a:pt x="44" y="36"/>
                    </a:cubicBezTo>
                    <a:cubicBezTo>
                      <a:pt x="44" y="36"/>
                      <a:pt x="44" y="36"/>
                      <a:pt x="45" y="36"/>
                    </a:cubicBezTo>
                    <a:cubicBezTo>
                      <a:pt x="45" y="36"/>
                      <a:pt x="45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7"/>
                      <a:pt x="48" y="36"/>
                      <a:pt x="48" y="36"/>
                    </a:cubicBezTo>
                    <a:cubicBezTo>
                      <a:pt x="49" y="36"/>
                      <a:pt x="49" y="36"/>
                      <a:pt x="50" y="36"/>
                    </a:cubicBezTo>
                    <a:cubicBezTo>
                      <a:pt x="50" y="36"/>
                      <a:pt x="50" y="35"/>
                      <a:pt x="51" y="35"/>
                    </a:cubicBezTo>
                    <a:cubicBezTo>
                      <a:pt x="51" y="35"/>
                      <a:pt x="52" y="35"/>
                      <a:pt x="52" y="34"/>
                    </a:cubicBezTo>
                    <a:cubicBezTo>
                      <a:pt x="52" y="34"/>
                      <a:pt x="52" y="33"/>
                      <a:pt x="53" y="33"/>
                    </a:cubicBezTo>
                    <a:cubicBezTo>
                      <a:pt x="53" y="32"/>
                      <a:pt x="53" y="32"/>
                      <a:pt x="53" y="31"/>
                    </a:cubicBezTo>
                    <a:cubicBezTo>
                      <a:pt x="53" y="31"/>
                      <a:pt x="53" y="31"/>
                      <a:pt x="53" y="30"/>
                    </a:cubicBezTo>
                    <a:cubicBezTo>
                      <a:pt x="53" y="30"/>
                      <a:pt x="53" y="30"/>
                      <a:pt x="53" y="30"/>
                    </a:cubicBezTo>
                    <a:cubicBezTo>
                      <a:pt x="53" y="29"/>
                      <a:pt x="53" y="29"/>
                      <a:pt x="53" y="29"/>
                    </a:cubicBezTo>
                    <a:cubicBezTo>
                      <a:pt x="53" y="29"/>
                      <a:pt x="52" y="28"/>
                      <a:pt x="52" y="28"/>
                    </a:cubicBezTo>
                    <a:cubicBezTo>
                      <a:pt x="52" y="27"/>
                      <a:pt x="52" y="27"/>
                      <a:pt x="52" y="27"/>
                    </a:cubicBezTo>
                    <a:cubicBezTo>
                      <a:pt x="51" y="26"/>
                      <a:pt x="51" y="26"/>
                      <a:pt x="51" y="25"/>
                    </a:cubicBezTo>
                    <a:cubicBezTo>
                      <a:pt x="50" y="25"/>
                      <a:pt x="50" y="25"/>
                      <a:pt x="49" y="25"/>
                    </a:cubicBezTo>
                    <a:cubicBezTo>
                      <a:pt x="48" y="24"/>
                      <a:pt x="46" y="23"/>
                      <a:pt x="44" y="22"/>
                    </a:cubicBezTo>
                    <a:cubicBezTo>
                      <a:pt x="45" y="21"/>
                      <a:pt x="45" y="20"/>
                      <a:pt x="45" y="19"/>
                    </a:cubicBezTo>
                    <a:cubicBezTo>
                      <a:pt x="46" y="12"/>
                      <a:pt x="40" y="4"/>
                      <a:pt x="32" y="2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63" name="Freeform 1626"/>
              <p:cNvSpPr/>
              <p:nvPr/>
            </p:nvSpPr>
            <p:spPr>
              <a:xfrm>
                <a:off x="6165816" y="1944695"/>
                <a:ext cx="296864" cy="277814"/>
              </a:xfrm>
              <a:custGeom>
                <a:avLst/>
                <a:gdLst>
                  <a:gd name="txL" fmla="*/ 0 w 79"/>
                  <a:gd name="txT" fmla="*/ 0 h 74"/>
                  <a:gd name="txR" fmla="*/ 79 w 79"/>
                  <a:gd name="txB" fmla="*/ 74 h 7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74">
                    <a:moveTo>
                      <a:pt x="20" y="10"/>
                    </a:moveTo>
                    <a:cubicBezTo>
                      <a:pt x="11" y="18"/>
                      <a:pt x="8" y="28"/>
                      <a:pt x="8" y="39"/>
                    </a:cubicBezTo>
                    <a:cubicBezTo>
                      <a:pt x="7" y="47"/>
                      <a:pt x="9" y="59"/>
                      <a:pt x="3" y="66"/>
                    </a:cubicBezTo>
                    <a:cubicBezTo>
                      <a:pt x="2" y="69"/>
                      <a:pt x="1" y="71"/>
                      <a:pt x="0" y="74"/>
                    </a:cubicBezTo>
                    <a:cubicBezTo>
                      <a:pt x="3" y="71"/>
                      <a:pt x="8" y="70"/>
                      <a:pt x="14" y="69"/>
                    </a:cubicBezTo>
                    <a:cubicBezTo>
                      <a:pt x="20" y="69"/>
                      <a:pt x="26" y="68"/>
                      <a:pt x="30" y="67"/>
                    </a:cubicBezTo>
                    <a:cubicBezTo>
                      <a:pt x="37" y="66"/>
                      <a:pt x="44" y="65"/>
                      <a:pt x="50" y="62"/>
                    </a:cubicBezTo>
                    <a:cubicBezTo>
                      <a:pt x="56" y="60"/>
                      <a:pt x="60" y="56"/>
                      <a:pt x="64" y="51"/>
                    </a:cubicBezTo>
                    <a:cubicBezTo>
                      <a:pt x="67" y="45"/>
                      <a:pt x="69" y="39"/>
                      <a:pt x="69" y="32"/>
                    </a:cubicBezTo>
                    <a:cubicBezTo>
                      <a:pt x="69" y="26"/>
                      <a:pt x="68" y="18"/>
                      <a:pt x="63" y="12"/>
                    </a:cubicBezTo>
                    <a:cubicBezTo>
                      <a:pt x="68" y="9"/>
                      <a:pt x="74" y="8"/>
                      <a:pt x="79" y="9"/>
                    </a:cubicBezTo>
                    <a:cubicBezTo>
                      <a:pt x="79" y="8"/>
                      <a:pt x="79" y="8"/>
                      <a:pt x="79" y="7"/>
                    </a:cubicBezTo>
                    <a:cubicBezTo>
                      <a:pt x="76" y="6"/>
                      <a:pt x="68" y="8"/>
                      <a:pt x="63" y="11"/>
                    </a:cubicBezTo>
                    <a:cubicBezTo>
                      <a:pt x="62" y="10"/>
                      <a:pt x="60" y="8"/>
                      <a:pt x="59" y="7"/>
                    </a:cubicBezTo>
                    <a:cubicBezTo>
                      <a:pt x="54" y="2"/>
                      <a:pt x="47" y="0"/>
                      <a:pt x="40" y="1"/>
                    </a:cubicBezTo>
                    <a:cubicBezTo>
                      <a:pt x="32" y="2"/>
                      <a:pt x="25" y="5"/>
                      <a:pt x="20" y="1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64" name="Freeform 1627"/>
              <p:cNvSpPr/>
              <p:nvPr/>
            </p:nvSpPr>
            <p:spPr>
              <a:xfrm>
                <a:off x="5984840" y="1949458"/>
                <a:ext cx="274639" cy="220664"/>
              </a:xfrm>
              <a:custGeom>
                <a:avLst/>
                <a:gdLst>
                  <a:gd name="txL" fmla="*/ 0 w 73"/>
                  <a:gd name="txT" fmla="*/ 0 h 59"/>
                  <a:gd name="txR" fmla="*/ 73 w 73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59">
                    <a:moveTo>
                      <a:pt x="15" y="7"/>
                    </a:moveTo>
                    <a:cubicBezTo>
                      <a:pt x="9" y="12"/>
                      <a:pt x="6" y="18"/>
                      <a:pt x="4" y="24"/>
                    </a:cubicBezTo>
                    <a:cubicBezTo>
                      <a:pt x="2" y="30"/>
                      <a:pt x="1" y="36"/>
                      <a:pt x="1" y="41"/>
                    </a:cubicBezTo>
                    <a:cubicBezTo>
                      <a:pt x="1" y="43"/>
                      <a:pt x="1" y="48"/>
                      <a:pt x="0" y="52"/>
                    </a:cubicBezTo>
                    <a:cubicBezTo>
                      <a:pt x="0" y="55"/>
                      <a:pt x="0" y="58"/>
                      <a:pt x="0" y="58"/>
                    </a:cubicBezTo>
                    <a:cubicBezTo>
                      <a:pt x="3" y="56"/>
                      <a:pt x="7" y="56"/>
                      <a:pt x="11" y="57"/>
                    </a:cubicBezTo>
                    <a:cubicBezTo>
                      <a:pt x="15" y="57"/>
                      <a:pt x="19" y="58"/>
                      <a:pt x="23" y="59"/>
                    </a:cubicBezTo>
                    <a:cubicBezTo>
                      <a:pt x="28" y="59"/>
                      <a:pt x="34" y="59"/>
                      <a:pt x="40" y="58"/>
                    </a:cubicBezTo>
                    <a:cubicBezTo>
                      <a:pt x="46" y="56"/>
                      <a:pt x="52" y="53"/>
                      <a:pt x="56" y="49"/>
                    </a:cubicBezTo>
                    <a:cubicBezTo>
                      <a:pt x="61" y="44"/>
                      <a:pt x="63" y="37"/>
                      <a:pt x="62" y="31"/>
                    </a:cubicBezTo>
                    <a:cubicBezTo>
                      <a:pt x="62" y="24"/>
                      <a:pt x="59" y="17"/>
                      <a:pt x="55" y="12"/>
                    </a:cubicBezTo>
                    <a:cubicBezTo>
                      <a:pt x="57" y="11"/>
                      <a:pt x="60" y="10"/>
                      <a:pt x="62" y="9"/>
                    </a:cubicBezTo>
                    <a:cubicBezTo>
                      <a:pt x="66" y="8"/>
                      <a:pt x="6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71" y="7"/>
                      <a:pt x="68" y="7"/>
                      <a:pt x="64" y="8"/>
                    </a:cubicBezTo>
                    <a:cubicBezTo>
                      <a:pt x="60" y="9"/>
                      <a:pt x="57" y="10"/>
                      <a:pt x="54" y="11"/>
                    </a:cubicBezTo>
                    <a:cubicBezTo>
                      <a:pt x="52" y="8"/>
                      <a:pt x="49" y="5"/>
                      <a:pt x="45" y="3"/>
                    </a:cubicBezTo>
                    <a:cubicBezTo>
                      <a:pt x="42" y="1"/>
                      <a:pt x="38" y="0"/>
                      <a:pt x="34" y="0"/>
                    </a:cubicBezTo>
                    <a:cubicBezTo>
                      <a:pt x="28" y="0"/>
                      <a:pt x="20" y="4"/>
                      <a:pt x="15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65" name="Freeform 1628"/>
              <p:cNvSpPr/>
              <p:nvPr/>
            </p:nvSpPr>
            <p:spPr>
              <a:xfrm>
                <a:off x="5981665" y="1911357"/>
                <a:ext cx="203201" cy="134938"/>
              </a:xfrm>
              <a:custGeom>
                <a:avLst/>
                <a:gdLst>
                  <a:gd name="txL" fmla="*/ 0 w 54"/>
                  <a:gd name="txT" fmla="*/ 0 h 36"/>
                  <a:gd name="txR" fmla="*/ 54 w 54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36">
                    <a:moveTo>
                      <a:pt x="24" y="1"/>
                    </a:moveTo>
                    <a:cubicBezTo>
                      <a:pt x="20" y="1"/>
                      <a:pt x="17" y="4"/>
                      <a:pt x="14" y="6"/>
                    </a:cubicBezTo>
                    <a:cubicBezTo>
                      <a:pt x="11" y="9"/>
                      <a:pt x="9" y="11"/>
                      <a:pt x="7" y="14"/>
                    </a:cubicBezTo>
                    <a:cubicBezTo>
                      <a:pt x="6" y="15"/>
                      <a:pt x="4" y="17"/>
                      <a:pt x="3" y="19"/>
                    </a:cubicBezTo>
                    <a:cubicBezTo>
                      <a:pt x="1" y="21"/>
                      <a:pt x="0" y="22"/>
                      <a:pt x="0" y="22"/>
                    </a:cubicBezTo>
                    <a:cubicBezTo>
                      <a:pt x="2" y="22"/>
                      <a:pt x="5" y="24"/>
                      <a:pt x="7" y="25"/>
                    </a:cubicBezTo>
                    <a:cubicBezTo>
                      <a:pt x="9" y="27"/>
                      <a:pt x="11" y="29"/>
                      <a:pt x="13" y="30"/>
                    </a:cubicBezTo>
                    <a:cubicBezTo>
                      <a:pt x="16" y="32"/>
                      <a:pt x="19" y="34"/>
                      <a:pt x="23" y="35"/>
                    </a:cubicBezTo>
                    <a:cubicBezTo>
                      <a:pt x="27" y="36"/>
                      <a:pt x="32" y="36"/>
                      <a:pt x="36" y="34"/>
                    </a:cubicBezTo>
                    <a:cubicBezTo>
                      <a:pt x="40" y="33"/>
                      <a:pt x="43" y="29"/>
                      <a:pt x="44" y="25"/>
                    </a:cubicBezTo>
                    <a:cubicBezTo>
                      <a:pt x="45" y="21"/>
                      <a:pt x="44" y="17"/>
                      <a:pt x="43" y="13"/>
                    </a:cubicBezTo>
                    <a:cubicBezTo>
                      <a:pt x="45" y="13"/>
                      <a:pt x="46" y="13"/>
                      <a:pt x="47" y="13"/>
                    </a:cubicBezTo>
                    <a:cubicBezTo>
                      <a:pt x="49" y="13"/>
                      <a:pt x="51" y="13"/>
                      <a:pt x="54" y="13"/>
                    </a:cubicBezTo>
                    <a:cubicBezTo>
                      <a:pt x="53" y="12"/>
                      <a:pt x="53" y="12"/>
                      <a:pt x="53" y="12"/>
                    </a:cubicBezTo>
                    <a:cubicBezTo>
                      <a:pt x="52" y="12"/>
                      <a:pt x="50" y="12"/>
                      <a:pt x="49" y="12"/>
                    </a:cubicBezTo>
                    <a:cubicBezTo>
                      <a:pt x="47" y="12"/>
                      <a:pt x="45" y="12"/>
                      <a:pt x="43" y="13"/>
                    </a:cubicBezTo>
                    <a:cubicBezTo>
                      <a:pt x="41" y="7"/>
                      <a:pt x="39" y="3"/>
                      <a:pt x="35" y="2"/>
                    </a:cubicBezTo>
                    <a:cubicBezTo>
                      <a:pt x="32" y="0"/>
                      <a:pt x="27" y="0"/>
                      <a:pt x="24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66" name="Freeform 1629"/>
              <p:cNvSpPr/>
              <p:nvPr/>
            </p:nvSpPr>
            <p:spPr>
              <a:xfrm>
                <a:off x="6518243" y="1771656"/>
                <a:ext cx="508003" cy="307977"/>
              </a:xfrm>
              <a:custGeom>
                <a:avLst/>
                <a:gdLst>
                  <a:gd name="txL" fmla="*/ 0 w 135"/>
                  <a:gd name="txT" fmla="*/ 0 h 82"/>
                  <a:gd name="txR" fmla="*/ 135 w 135"/>
                  <a:gd name="txB" fmla="*/ 82 h 8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5" h="82">
                    <a:moveTo>
                      <a:pt x="72" y="1"/>
                    </a:moveTo>
                    <a:cubicBezTo>
                      <a:pt x="69" y="1"/>
                      <a:pt x="66" y="2"/>
                      <a:pt x="63" y="3"/>
                    </a:cubicBezTo>
                    <a:cubicBezTo>
                      <a:pt x="60" y="4"/>
                      <a:pt x="57" y="6"/>
                      <a:pt x="54" y="7"/>
                    </a:cubicBezTo>
                    <a:cubicBezTo>
                      <a:pt x="48" y="10"/>
                      <a:pt x="42" y="14"/>
                      <a:pt x="37" y="19"/>
                    </a:cubicBezTo>
                    <a:cubicBezTo>
                      <a:pt x="29" y="26"/>
                      <a:pt x="19" y="38"/>
                      <a:pt x="9" y="41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5" y="46"/>
                      <a:pt x="10" y="50"/>
                      <a:pt x="16" y="54"/>
                    </a:cubicBezTo>
                    <a:cubicBezTo>
                      <a:pt x="22" y="58"/>
                      <a:pt x="28" y="63"/>
                      <a:pt x="32" y="66"/>
                    </a:cubicBezTo>
                    <a:cubicBezTo>
                      <a:pt x="40" y="72"/>
                      <a:pt x="49" y="77"/>
                      <a:pt x="59" y="80"/>
                    </a:cubicBezTo>
                    <a:cubicBezTo>
                      <a:pt x="69" y="82"/>
                      <a:pt x="78" y="82"/>
                      <a:pt x="86" y="79"/>
                    </a:cubicBezTo>
                    <a:cubicBezTo>
                      <a:pt x="96" y="75"/>
                      <a:pt x="102" y="69"/>
                      <a:pt x="107" y="62"/>
                    </a:cubicBezTo>
                    <a:cubicBezTo>
                      <a:pt x="111" y="54"/>
                      <a:pt x="114" y="45"/>
                      <a:pt x="114" y="35"/>
                    </a:cubicBezTo>
                    <a:cubicBezTo>
                      <a:pt x="121" y="35"/>
                      <a:pt x="128" y="38"/>
                      <a:pt x="134" y="42"/>
                    </a:cubicBezTo>
                    <a:cubicBezTo>
                      <a:pt x="134" y="41"/>
                      <a:pt x="135" y="40"/>
                      <a:pt x="135" y="39"/>
                    </a:cubicBezTo>
                    <a:cubicBezTo>
                      <a:pt x="133" y="38"/>
                      <a:pt x="130" y="37"/>
                      <a:pt x="126" y="35"/>
                    </a:cubicBezTo>
                    <a:cubicBezTo>
                      <a:pt x="122" y="34"/>
                      <a:pt x="118" y="34"/>
                      <a:pt x="114" y="34"/>
                    </a:cubicBezTo>
                    <a:cubicBezTo>
                      <a:pt x="113" y="31"/>
                      <a:pt x="113" y="29"/>
                      <a:pt x="112" y="27"/>
                    </a:cubicBezTo>
                    <a:cubicBezTo>
                      <a:pt x="110" y="18"/>
                      <a:pt x="104" y="11"/>
                      <a:pt x="96" y="7"/>
                    </a:cubicBezTo>
                    <a:cubicBezTo>
                      <a:pt x="88" y="2"/>
                      <a:pt x="79" y="0"/>
                      <a:pt x="72" y="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67" name="Freeform 1630"/>
              <p:cNvSpPr/>
              <p:nvPr/>
            </p:nvSpPr>
            <p:spPr>
              <a:xfrm>
                <a:off x="6672232" y="1689106"/>
                <a:ext cx="296864" cy="211139"/>
              </a:xfrm>
              <a:custGeom>
                <a:avLst/>
                <a:gdLst>
                  <a:gd name="txL" fmla="*/ 0 w 79"/>
                  <a:gd name="txT" fmla="*/ 0 h 56"/>
                  <a:gd name="txR" fmla="*/ 79 w 79"/>
                  <a:gd name="txB" fmla="*/ 56 h 5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56">
                    <a:moveTo>
                      <a:pt x="59" y="5"/>
                    </a:moveTo>
                    <a:cubicBezTo>
                      <a:pt x="51" y="1"/>
                      <a:pt x="41" y="0"/>
                      <a:pt x="32" y="1"/>
                    </a:cubicBezTo>
                    <a:cubicBezTo>
                      <a:pt x="25" y="2"/>
                      <a:pt x="14" y="5"/>
                      <a:pt x="7" y="1"/>
                    </a:cubicBezTo>
                    <a:cubicBezTo>
                      <a:pt x="5" y="1"/>
                      <a:pt x="2" y="0"/>
                      <a:pt x="0" y="0"/>
                    </a:cubicBezTo>
                    <a:cubicBezTo>
                      <a:pt x="2" y="2"/>
                      <a:pt x="4" y="7"/>
                      <a:pt x="6" y="12"/>
                    </a:cubicBezTo>
                    <a:cubicBezTo>
                      <a:pt x="7" y="17"/>
                      <a:pt x="9" y="22"/>
                      <a:pt x="10" y="26"/>
                    </a:cubicBezTo>
                    <a:cubicBezTo>
                      <a:pt x="15" y="39"/>
                      <a:pt x="22" y="51"/>
                      <a:pt x="35" y="54"/>
                    </a:cubicBezTo>
                    <a:cubicBezTo>
                      <a:pt x="42" y="56"/>
                      <a:pt x="49" y="56"/>
                      <a:pt x="54" y="53"/>
                    </a:cubicBezTo>
                    <a:cubicBezTo>
                      <a:pt x="60" y="51"/>
                      <a:pt x="65" y="46"/>
                      <a:pt x="68" y="40"/>
                    </a:cubicBezTo>
                    <a:cubicBezTo>
                      <a:pt x="72" y="42"/>
                      <a:pt x="75" y="46"/>
                      <a:pt x="77" y="50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7" y="46"/>
                      <a:pt x="73" y="42"/>
                      <a:pt x="68" y="39"/>
                    </a:cubicBezTo>
                    <a:cubicBezTo>
                      <a:pt x="69" y="38"/>
                      <a:pt x="70" y="36"/>
                      <a:pt x="70" y="35"/>
                    </a:cubicBezTo>
                    <a:cubicBezTo>
                      <a:pt x="72" y="29"/>
                      <a:pt x="72" y="23"/>
                      <a:pt x="69" y="18"/>
                    </a:cubicBezTo>
                    <a:cubicBezTo>
                      <a:pt x="67" y="12"/>
                      <a:pt x="63" y="8"/>
                      <a:pt x="59" y="5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68" name="Freeform 1631"/>
              <p:cNvSpPr/>
              <p:nvPr/>
            </p:nvSpPr>
            <p:spPr>
              <a:xfrm>
                <a:off x="6837333" y="1658943"/>
                <a:ext cx="244476" cy="230189"/>
              </a:xfrm>
              <a:custGeom>
                <a:avLst/>
                <a:gdLst>
                  <a:gd name="txL" fmla="*/ 0 w 65"/>
                  <a:gd name="txT" fmla="*/ 0 h 61"/>
                  <a:gd name="txR" fmla="*/ 65 w 65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61">
                    <a:moveTo>
                      <a:pt x="52" y="14"/>
                    </a:moveTo>
                    <a:cubicBezTo>
                      <a:pt x="45" y="9"/>
                      <a:pt x="37" y="7"/>
                      <a:pt x="28" y="6"/>
                    </a:cubicBezTo>
                    <a:cubicBezTo>
                      <a:pt x="22" y="6"/>
                      <a:pt x="12" y="7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  <a:cubicBezTo>
                      <a:pt x="2" y="2"/>
                      <a:pt x="3" y="7"/>
                      <a:pt x="3" y="12"/>
                    </a:cubicBezTo>
                    <a:cubicBezTo>
                      <a:pt x="4" y="17"/>
                      <a:pt x="4" y="22"/>
                      <a:pt x="5" y="25"/>
                    </a:cubicBezTo>
                    <a:cubicBezTo>
                      <a:pt x="7" y="37"/>
                      <a:pt x="13" y="50"/>
                      <a:pt x="24" y="55"/>
                    </a:cubicBezTo>
                    <a:cubicBezTo>
                      <a:pt x="37" y="61"/>
                      <a:pt x="49" y="56"/>
                      <a:pt x="56" y="45"/>
                    </a:cubicBezTo>
                    <a:cubicBezTo>
                      <a:pt x="59" y="48"/>
                      <a:pt x="61" y="51"/>
                      <a:pt x="64" y="54"/>
                    </a:cubicBezTo>
                    <a:cubicBezTo>
                      <a:pt x="65" y="53"/>
                      <a:pt x="65" y="53"/>
                      <a:pt x="65" y="53"/>
                    </a:cubicBezTo>
                    <a:cubicBezTo>
                      <a:pt x="64" y="51"/>
                      <a:pt x="60" y="47"/>
                      <a:pt x="56" y="45"/>
                    </a:cubicBezTo>
                    <a:cubicBezTo>
                      <a:pt x="57" y="43"/>
                      <a:pt x="57" y="42"/>
                      <a:pt x="58" y="41"/>
                    </a:cubicBezTo>
                    <a:cubicBezTo>
                      <a:pt x="60" y="36"/>
                      <a:pt x="61" y="31"/>
                      <a:pt x="59" y="26"/>
                    </a:cubicBezTo>
                    <a:cubicBezTo>
                      <a:pt x="58" y="21"/>
                      <a:pt x="55" y="17"/>
                      <a:pt x="52" y="1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69" name="Freeform 1632"/>
              <p:cNvSpPr/>
              <p:nvPr/>
            </p:nvSpPr>
            <p:spPr>
              <a:xfrm>
                <a:off x="6630956" y="1449392"/>
                <a:ext cx="357190" cy="217489"/>
              </a:xfrm>
              <a:custGeom>
                <a:avLst/>
                <a:gdLst>
                  <a:gd name="txL" fmla="*/ 0 w 95"/>
                  <a:gd name="txT" fmla="*/ 0 h 58"/>
                  <a:gd name="txR" fmla="*/ 95 w 95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5" h="58">
                    <a:moveTo>
                      <a:pt x="57" y="1"/>
                    </a:moveTo>
                    <a:cubicBezTo>
                      <a:pt x="46" y="0"/>
                      <a:pt x="37" y="4"/>
                      <a:pt x="29" y="10"/>
                    </a:cubicBezTo>
                    <a:cubicBezTo>
                      <a:pt x="23" y="15"/>
                      <a:pt x="15" y="23"/>
                      <a:pt x="7" y="23"/>
                    </a:cubicBezTo>
                    <a:cubicBezTo>
                      <a:pt x="5" y="24"/>
                      <a:pt x="2" y="25"/>
                      <a:pt x="0" y="25"/>
                    </a:cubicBezTo>
                    <a:cubicBezTo>
                      <a:pt x="3" y="26"/>
                      <a:pt x="7" y="29"/>
                      <a:pt x="11" y="33"/>
                    </a:cubicBezTo>
                    <a:cubicBezTo>
                      <a:pt x="15" y="37"/>
                      <a:pt x="19" y="41"/>
                      <a:pt x="22" y="43"/>
                    </a:cubicBezTo>
                    <a:cubicBezTo>
                      <a:pt x="27" y="48"/>
                      <a:pt x="33" y="52"/>
                      <a:pt x="38" y="54"/>
                    </a:cubicBezTo>
                    <a:cubicBezTo>
                      <a:pt x="44" y="57"/>
                      <a:pt x="50" y="58"/>
                      <a:pt x="56" y="57"/>
                    </a:cubicBezTo>
                    <a:cubicBezTo>
                      <a:pt x="63" y="56"/>
                      <a:pt x="68" y="53"/>
                      <a:pt x="73" y="48"/>
                    </a:cubicBezTo>
                    <a:cubicBezTo>
                      <a:pt x="77" y="44"/>
                      <a:pt x="80" y="38"/>
                      <a:pt x="82" y="31"/>
                    </a:cubicBezTo>
                    <a:cubicBezTo>
                      <a:pt x="86" y="32"/>
                      <a:pt x="91" y="35"/>
                      <a:pt x="94" y="38"/>
                    </a:cubicBezTo>
                    <a:cubicBezTo>
                      <a:pt x="94" y="38"/>
                      <a:pt x="95" y="37"/>
                      <a:pt x="95" y="37"/>
                    </a:cubicBezTo>
                    <a:cubicBezTo>
                      <a:pt x="93" y="34"/>
                      <a:pt x="87" y="31"/>
                      <a:pt x="82" y="30"/>
                    </a:cubicBezTo>
                    <a:cubicBezTo>
                      <a:pt x="82" y="29"/>
                      <a:pt x="82" y="27"/>
                      <a:pt x="82" y="25"/>
                    </a:cubicBezTo>
                    <a:cubicBezTo>
                      <a:pt x="82" y="19"/>
                      <a:pt x="79" y="13"/>
                      <a:pt x="74" y="9"/>
                    </a:cubicBezTo>
                    <a:cubicBezTo>
                      <a:pt x="69" y="4"/>
                      <a:pt x="62" y="1"/>
                      <a:pt x="57" y="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70" name="Freeform 1633"/>
              <p:cNvSpPr/>
              <p:nvPr/>
            </p:nvSpPr>
            <p:spPr>
              <a:xfrm>
                <a:off x="4633869" y="6445289"/>
                <a:ext cx="352427" cy="549279"/>
              </a:xfrm>
              <a:custGeom>
                <a:avLst/>
                <a:gdLst>
                  <a:gd name="txL" fmla="*/ 0 w 94"/>
                  <a:gd name="txT" fmla="*/ 0 h 146"/>
                  <a:gd name="txR" fmla="*/ 94 w 94"/>
                  <a:gd name="txB" fmla="*/ 146 h 1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4" h="146">
                    <a:moveTo>
                      <a:pt x="1" y="77"/>
                    </a:moveTo>
                    <a:cubicBezTo>
                      <a:pt x="0" y="91"/>
                      <a:pt x="5" y="102"/>
                      <a:pt x="10" y="112"/>
                    </a:cubicBezTo>
                    <a:cubicBezTo>
                      <a:pt x="14" y="121"/>
                      <a:pt x="21" y="127"/>
                      <a:pt x="28" y="133"/>
                    </a:cubicBezTo>
                    <a:cubicBezTo>
                      <a:pt x="30" y="135"/>
                      <a:pt x="35" y="140"/>
                      <a:pt x="40" y="142"/>
                    </a:cubicBezTo>
                    <a:cubicBezTo>
                      <a:pt x="45" y="145"/>
                      <a:pt x="50" y="146"/>
                      <a:pt x="50" y="146"/>
                    </a:cubicBezTo>
                    <a:cubicBezTo>
                      <a:pt x="49" y="145"/>
                      <a:pt x="49" y="143"/>
                      <a:pt x="49" y="142"/>
                    </a:cubicBezTo>
                    <a:cubicBezTo>
                      <a:pt x="49" y="141"/>
                      <a:pt x="49" y="140"/>
                      <a:pt x="50" y="139"/>
                    </a:cubicBezTo>
                    <a:cubicBezTo>
                      <a:pt x="51" y="137"/>
                      <a:pt x="52" y="134"/>
                      <a:pt x="54" y="131"/>
                    </a:cubicBezTo>
                    <a:cubicBezTo>
                      <a:pt x="58" y="126"/>
                      <a:pt x="63" y="121"/>
                      <a:pt x="67" y="116"/>
                    </a:cubicBezTo>
                    <a:cubicBezTo>
                      <a:pt x="73" y="108"/>
                      <a:pt x="78" y="99"/>
                      <a:pt x="82" y="90"/>
                    </a:cubicBezTo>
                    <a:cubicBezTo>
                      <a:pt x="84" y="85"/>
                      <a:pt x="86" y="80"/>
                      <a:pt x="87" y="75"/>
                    </a:cubicBezTo>
                    <a:cubicBezTo>
                      <a:pt x="87" y="74"/>
                      <a:pt x="87" y="74"/>
                      <a:pt x="87" y="74"/>
                    </a:cubicBezTo>
                    <a:cubicBezTo>
                      <a:pt x="87" y="73"/>
                      <a:pt x="87" y="73"/>
                      <a:pt x="88" y="73"/>
                    </a:cubicBezTo>
                    <a:cubicBezTo>
                      <a:pt x="88" y="71"/>
                      <a:pt x="88" y="71"/>
                      <a:pt x="88" y="71"/>
                    </a:cubicBezTo>
                    <a:cubicBezTo>
                      <a:pt x="88" y="70"/>
                      <a:pt x="88" y="69"/>
                      <a:pt x="88" y="68"/>
                    </a:cubicBezTo>
                    <a:cubicBezTo>
                      <a:pt x="88" y="66"/>
                      <a:pt x="88" y="64"/>
                      <a:pt x="88" y="63"/>
                    </a:cubicBezTo>
                    <a:cubicBezTo>
                      <a:pt x="88" y="59"/>
                      <a:pt x="86" y="56"/>
                      <a:pt x="84" y="52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75" y="32"/>
                      <a:pt x="69" y="23"/>
                      <a:pt x="61" y="18"/>
                    </a:cubicBezTo>
                    <a:cubicBezTo>
                      <a:pt x="65" y="13"/>
                      <a:pt x="70" y="10"/>
                      <a:pt x="74" y="8"/>
                    </a:cubicBezTo>
                    <a:cubicBezTo>
                      <a:pt x="81" y="5"/>
                      <a:pt x="88" y="3"/>
                      <a:pt x="94" y="3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1" y="0"/>
                      <a:pt x="84" y="2"/>
                      <a:pt x="78" y="5"/>
                    </a:cubicBezTo>
                    <a:cubicBezTo>
                      <a:pt x="74" y="7"/>
                      <a:pt x="71" y="8"/>
                      <a:pt x="68" y="10"/>
                    </a:cubicBezTo>
                    <a:cubicBezTo>
                      <a:pt x="65" y="12"/>
                      <a:pt x="62" y="15"/>
                      <a:pt x="60" y="17"/>
                    </a:cubicBezTo>
                    <a:cubicBezTo>
                      <a:pt x="54" y="14"/>
                      <a:pt x="46" y="13"/>
                      <a:pt x="38" y="16"/>
                    </a:cubicBezTo>
                    <a:cubicBezTo>
                      <a:pt x="30" y="19"/>
                      <a:pt x="21" y="26"/>
                      <a:pt x="15" y="35"/>
                    </a:cubicBezTo>
                    <a:cubicBezTo>
                      <a:pt x="13" y="38"/>
                      <a:pt x="11" y="42"/>
                      <a:pt x="10" y="46"/>
                    </a:cubicBezTo>
                    <a:cubicBezTo>
                      <a:pt x="8" y="49"/>
                      <a:pt x="7" y="52"/>
                      <a:pt x="6" y="56"/>
                    </a:cubicBezTo>
                    <a:cubicBezTo>
                      <a:pt x="3" y="63"/>
                      <a:pt x="2" y="70"/>
                      <a:pt x="1" y="77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71" name="Freeform 1634"/>
              <p:cNvSpPr/>
              <p:nvPr/>
            </p:nvSpPr>
            <p:spPr>
              <a:xfrm>
                <a:off x="7026246" y="1557342"/>
                <a:ext cx="307977" cy="379415"/>
              </a:xfrm>
              <a:custGeom>
                <a:avLst/>
                <a:gdLst>
                  <a:gd name="txL" fmla="*/ 0 w 82"/>
                  <a:gd name="txT" fmla="*/ 0 h 101"/>
                  <a:gd name="txR" fmla="*/ 82 w 82"/>
                  <a:gd name="txB" fmla="*/ 101 h 10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101">
                    <a:moveTo>
                      <a:pt x="72" y="38"/>
                    </a:moveTo>
                    <a:cubicBezTo>
                      <a:pt x="67" y="32"/>
                      <a:pt x="62" y="29"/>
                      <a:pt x="56" y="27"/>
                    </a:cubicBezTo>
                    <a:cubicBezTo>
                      <a:pt x="51" y="24"/>
                      <a:pt x="44" y="23"/>
                      <a:pt x="38" y="22"/>
                    </a:cubicBezTo>
                    <a:cubicBezTo>
                      <a:pt x="33" y="22"/>
                      <a:pt x="27" y="21"/>
                      <a:pt x="22" y="20"/>
                    </a:cubicBezTo>
                    <a:cubicBezTo>
                      <a:pt x="19" y="19"/>
                      <a:pt x="16" y="18"/>
                      <a:pt x="14" y="16"/>
                    </a:cubicBezTo>
                    <a:cubicBezTo>
                      <a:pt x="11" y="14"/>
                      <a:pt x="9" y="12"/>
                      <a:pt x="8" y="9"/>
                    </a:cubicBezTo>
                    <a:cubicBezTo>
                      <a:pt x="5" y="6"/>
                      <a:pt x="3" y="3"/>
                      <a:pt x="1" y="0"/>
                    </a:cubicBezTo>
                    <a:cubicBezTo>
                      <a:pt x="1" y="2"/>
                      <a:pt x="1" y="6"/>
                      <a:pt x="1" y="10"/>
                    </a:cubicBezTo>
                    <a:cubicBezTo>
                      <a:pt x="0" y="14"/>
                      <a:pt x="0" y="19"/>
                      <a:pt x="0" y="23"/>
                    </a:cubicBezTo>
                    <a:cubicBezTo>
                      <a:pt x="0" y="32"/>
                      <a:pt x="0" y="41"/>
                      <a:pt x="0" y="46"/>
                    </a:cubicBezTo>
                    <a:cubicBezTo>
                      <a:pt x="1" y="56"/>
                      <a:pt x="3" y="65"/>
                      <a:pt x="6" y="73"/>
                    </a:cubicBezTo>
                    <a:cubicBezTo>
                      <a:pt x="7" y="75"/>
                      <a:pt x="8" y="76"/>
                      <a:pt x="9" y="78"/>
                    </a:cubicBezTo>
                    <a:cubicBezTo>
                      <a:pt x="9" y="79"/>
                      <a:pt x="9" y="79"/>
                      <a:pt x="10" y="80"/>
                    </a:cubicBezTo>
                    <a:cubicBezTo>
                      <a:pt x="10" y="80"/>
                      <a:pt x="10" y="81"/>
                      <a:pt x="11" y="82"/>
                    </a:cubicBezTo>
                    <a:cubicBezTo>
                      <a:pt x="13" y="84"/>
                      <a:pt x="16" y="88"/>
                      <a:pt x="19" y="91"/>
                    </a:cubicBezTo>
                    <a:cubicBezTo>
                      <a:pt x="23" y="94"/>
                      <a:pt x="28" y="97"/>
                      <a:pt x="32" y="98"/>
                    </a:cubicBezTo>
                    <a:cubicBezTo>
                      <a:pt x="37" y="100"/>
                      <a:pt x="41" y="101"/>
                      <a:pt x="46" y="100"/>
                    </a:cubicBezTo>
                    <a:cubicBezTo>
                      <a:pt x="54" y="100"/>
                      <a:pt x="62" y="95"/>
                      <a:pt x="68" y="88"/>
                    </a:cubicBezTo>
                    <a:cubicBezTo>
                      <a:pt x="72" y="92"/>
                      <a:pt x="75" y="96"/>
                      <a:pt x="78" y="100"/>
                    </a:cubicBezTo>
                    <a:cubicBezTo>
                      <a:pt x="79" y="98"/>
                      <a:pt x="79" y="98"/>
                      <a:pt x="79" y="98"/>
                    </a:cubicBezTo>
                    <a:cubicBezTo>
                      <a:pt x="78" y="96"/>
                      <a:pt x="74" y="92"/>
                      <a:pt x="69" y="87"/>
                    </a:cubicBezTo>
                    <a:cubicBezTo>
                      <a:pt x="71" y="85"/>
                      <a:pt x="72" y="84"/>
                      <a:pt x="73" y="82"/>
                    </a:cubicBezTo>
                    <a:cubicBezTo>
                      <a:pt x="78" y="76"/>
                      <a:pt x="81" y="69"/>
                      <a:pt x="81" y="62"/>
                    </a:cubicBezTo>
                    <a:cubicBezTo>
                      <a:pt x="82" y="58"/>
                      <a:pt x="81" y="54"/>
                      <a:pt x="79" y="50"/>
                    </a:cubicBezTo>
                    <a:cubicBezTo>
                      <a:pt x="79" y="48"/>
                      <a:pt x="78" y="47"/>
                      <a:pt x="77" y="44"/>
                    </a:cubicBezTo>
                    <a:cubicBezTo>
                      <a:pt x="75" y="42"/>
                      <a:pt x="74" y="40"/>
                      <a:pt x="72" y="38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72" name="Freeform 1635"/>
              <p:cNvSpPr/>
              <p:nvPr/>
            </p:nvSpPr>
            <p:spPr>
              <a:xfrm>
                <a:off x="7258023" y="1639893"/>
                <a:ext cx="217489" cy="268289"/>
              </a:xfrm>
              <a:custGeom>
                <a:avLst/>
                <a:gdLst>
                  <a:gd name="txL" fmla="*/ 0 w 58"/>
                  <a:gd name="txT" fmla="*/ 0 h 71"/>
                  <a:gd name="txR" fmla="*/ 58 w 58"/>
                  <a:gd name="txB" fmla="*/ 71 h 7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71">
                    <a:moveTo>
                      <a:pt x="51" y="27"/>
                    </a:moveTo>
                    <a:cubicBezTo>
                      <a:pt x="45" y="21"/>
                      <a:pt x="37" y="18"/>
                      <a:pt x="28" y="16"/>
                    </a:cubicBezTo>
                    <a:cubicBezTo>
                      <a:pt x="25" y="15"/>
                      <a:pt x="21" y="14"/>
                      <a:pt x="17" y="13"/>
                    </a:cubicBezTo>
                    <a:cubicBezTo>
                      <a:pt x="13" y="12"/>
                      <a:pt x="9" y="9"/>
                      <a:pt x="7" y="6"/>
                    </a:cubicBezTo>
                    <a:cubicBezTo>
                      <a:pt x="5" y="4"/>
                      <a:pt x="3" y="3"/>
                      <a:pt x="2" y="0"/>
                    </a:cubicBezTo>
                    <a:cubicBezTo>
                      <a:pt x="3" y="4"/>
                      <a:pt x="2" y="9"/>
                      <a:pt x="1" y="15"/>
                    </a:cubicBezTo>
                    <a:cubicBezTo>
                      <a:pt x="1" y="21"/>
                      <a:pt x="0" y="26"/>
                      <a:pt x="0" y="30"/>
                    </a:cubicBezTo>
                    <a:cubicBezTo>
                      <a:pt x="0" y="44"/>
                      <a:pt x="4" y="58"/>
                      <a:pt x="16" y="66"/>
                    </a:cubicBezTo>
                    <a:cubicBezTo>
                      <a:pt x="22" y="70"/>
                      <a:pt x="28" y="71"/>
                      <a:pt x="34" y="70"/>
                    </a:cubicBezTo>
                    <a:cubicBezTo>
                      <a:pt x="40" y="69"/>
                      <a:pt x="45" y="66"/>
                      <a:pt x="50" y="61"/>
                    </a:cubicBezTo>
                    <a:cubicBezTo>
                      <a:pt x="53" y="64"/>
                      <a:pt x="55" y="67"/>
                      <a:pt x="57" y="71"/>
                    </a:cubicBezTo>
                    <a:cubicBezTo>
                      <a:pt x="58" y="70"/>
                      <a:pt x="58" y="70"/>
                      <a:pt x="58" y="70"/>
                    </a:cubicBezTo>
                    <a:cubicBezTo>
                      <a:pt x="57" y="68"/>
                      <a:pt x="54" y="63"/>
                      <a:pt x="50" y="60"/>
                    </a:cubicBezTo>
                    <a:cubicBezTo>
                      <a:pt x="51" y="59"/>
                      <a:pt x="52" y="58"/>
                      <a:pt x="53" y="56"/>
                    </a:cubicBezTo>
                    <a:cubicBezTo>
                      <a:pt x="56" y="51"/>
                      <a:pt x="57" y="46"/>
                      <a:pt x="57" y="41"/>
                    </a:cubicBezTo>
                    <a:cubicBezTo>
                      <a:pt x="56" y="35"/>
                      <a:pt x="54" y="31"/>
                      <a:pt x="51" y="27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73" name="Freeform 1636"/>
              <p:cNvSpPr/>
              <p:nvPr/>
            </p:nvSpPr>
            <p:spPr>
              <a:xfrm>
                <a:off x="7307236" y="2012958"/>
                <a:ext cx="209551" cy="269877"/>
              </a:xfrm>
              <a:custGeom>
                <a:avLst/>
                <a:gdLst>
                  <a:gd name="txL" fmla="*/ 0 w 56"/>
                  <a:gd name="txT" fmla="*/ 0 h 72"/>
                  <a:gd name="txR" fmla="*/ 56 w 56"/>
                  <a:gd name="txB" fmla="*/ 72 h 7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72">
                    <a:moveTo>
                      <a:pt x="55" y="28"/>
                    </a:moveTo>
                    <a:cubicBezTo>
                      <a:pt x="52" y="17"/>
                      <a:pt x="43" y="8"/>
                      <a:pt x="34" y="5"/>
                    </a:cubicBezTo>
                    <a:cubicBezTo>
                      <a:pt x="31" y="4"/>
                      <a:pt x="26" y="3"/>
                      <a:pt x="22" y="2"/>
                    </a:cubicBezTo>
                    <a:cubicBezTo>
                      <a:pt x="18" y="2"/>
                      <a:pt x="14" y="1"/>
                      <a:pt x="11" y="0"/>
                    </a:cubicBezTo>
                    <a:cubicBezTo>
                      <a:pt x="9" y="0"/>
                      <a:pt x="7" y="0"/>
                      <a:pt x="5" y="1"/>
                    </a:cubicBezTo>
                    <a:cubicBezTo>
                      <a:pt x="7" y="1"/>
                      <a:pt x="8" y="4"/>
                      <a:pt x="8" y="8"/>
                    </a:cubicBezTo>
                    <a:cubicBezTo>
                      <a:pt x="7" y="11"/>
                      <a:pt x="6" y="15"/>
                      <a:pt x="6" y="17"/>
                    </a:cubicBezTo>
                    <a:cubicBezTo>
                      <a:pt x="3" y="27"/>
                      <a:pt x="0" y="36"/>
                      <a:pt x="6" y="46"/>
                    </a:cubicBezTo>
                    <a:cubicBezTo>
                      <a:pt x="9" y="52"/>
                      <a:pt x="14" y="56"/>
                      <a:pt x="19" y="58"/>
                    </a:cubicBezTo>
                    <a:cubicBezTo>
                      <a:pt x="25" y="61"/>
                      <a:pt x="31" y="61"/>
                      <a:pt x="37" y="59"/>
                    </a:cubicBezTo>
                    <a:cubicBezTo>
                      <a:pt x="38" y="63"/>
                      <a:pt x="38" y="68"/>
                      <a:pt x="37" y="72"/>
                    </a:cubicBezTo>
                    <a:cubicBezTo>
                      <a:pt x="39" y="72"/>
                      <a:pt x="39" y="72"/>
                      <a:pt x="39" y="72"/>
                    </a:cubicBezTo>
                    <a:cubicBezTo>
                      <a:pt x="40" y="69"/>
                      <a:pt x="39" y="64"/>
                      <a:pt x="38" y="59"/>
                    </a:cubicBezTo>
                    <a:cubicBezTo>
                      <a:pt x="40" y="59"/>
                      <a:pt x="41" y="58"/>
                      <a:pt x="43" y="58"/>
                    </a:cubicBezTo>
                    <a:cubicBezTo>
                      <a:pt x="48" y="55"/>
                      <a:pt x="52" y="51"/>
                      <a:pt x="54" y="46"/>
                    </a:cubicBezTo>
                    <a:cubicBezTo>
                      <a:pt x="56" y="40"/>
                      <a:pt x="56" y="34"/>
                      <a:pt x="55" y="2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74" name="Freeform 1637"/>
              <p:cNvSpPr/>
              <p:nvPr/>
            </p:nvSpPr>
            <p:spPr>
              <a:xfrm>
                <a:off x="7618387" y="2166947"/>
                <a:ext cx="134938" cy="198439"/>
              </a:xfrm>
              <a:custGeom>
                <a:avLst/>
                <a:gdLst>
                  <a:gd name="txL" fmla="*/ 0 w 36"/>
                  <a:gd name="txT" fmla="*/ 0 h 53"/>
                  <a:gd name="txR" fmla="*/ 36 w 36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53">
                    <a:moveTo>
                      <a:pt x="2" y="18"/>
                    </a:moveTo>
                    <a:cubicBezTo>
                      <a:pt x="0" y="25"/>
                      <a:pt x="1" y="32"/>
                      <a:pt x="5" y="38"/>
                    </a:cubicBezTo>
                    <a:cubicBezTo>
                      <a:pt x="7" y="42"/>
                      <a:pt x="13" y="47"/>
                      <a:pt x="14" y="50"/>
                    </a:cubicBezTo>
                    <a:cubicBezTo>
                      <a:pt x="15" y="51"/>
                      <a:pt x="16" y="52"/>
                      <a:pt x="18" y="53"/>
                    </a:cubicBezTo>
                    <a:cubicBezTo>
                      <a:pt x="17" y="52"/>
                      <a:pt x="18" y="50"/>
                      <a:pt x="20" y="48"/>
                    </a:cubicBezTo>
                    <a:cubicBezTo>
                      <a:pt x="21" y="46"/>
                      <a:pt x="24" y="44"/>
                      <a:pt x="25" y="43"/>
                    </a:cubicBezTo>
                    <a:cubicBezTo>
                      <a:pt x="30" y="38"/>
                      <a:pt x="35" y="34"/>
                      <a:pt x="36" y="27"/>
                    </a:cubicBezTo>
                    <a:cubicBezTo>
                      <a:pt x="36" y="23"/>
                      <a:pt x="35" y="19"/>
                      <a:pt x="34" y="16"/>
                    </a:cubicBezTo>
                    <a:cubicBezTo>
                      <a:pt x="32" y="13"/>
                      <a:pt x="29" y="9"/>
                      <a:pt x="25" y="7"/>
                    </a:cubicBezTo>
                    <a:cubicBezTo>
                      <a:pt x="26" y="6"/>
                      <a:pt x="27" y="4"/>
                      <a:pt x="29" y="3"/>
                    </a:cubicBezTo>
                    <a:cubicBezTo>
                      <a:pt x="30" y="2"/>
                      <a:pt x="32" y="2"/>
                      <a:pt x="34" y="1"/>
                    </a:cubicBezTo>
                    <a:cubicBezTo>
                      <a:pt x="33" y="1"/>
                      <a:pt x="33" y="1"/>
                      <a:pt x="33" y="0"/>
                    </a:cubicBezTo>
                    <a:cubicBezTo>
                      <a:pt x="32" y="0"/>
                      <a:pt x="30" y="1"/>
                      <a:pt x="29" y="2"/>
                    </a:cubicBezTo>
                    <a:cubicBezTo>
                      <a:pt x="27" y="4"/>
                      <a:pt x="26" y="5"/>
                      <a:pt x="25" y="7"/>
                    </a:cubicBezTo>
                    <a:cubicBezTo>
                      <a:pt x="24" y="6"/>
                      <a:pt x="23" y="6"/>
                      <a:pt x="22" y="5"/>
                    </a:cubicBezTo>
                    <a:cubicBezTo>
                      <a:pt x="18" y="4"/>
                      <a:pt x="14" y="5"/>
                      <a:pt x="10" y="8"/>
                    </a:cubicBezTo>
                    <a:cubicBezTo>
                      <a:pt x="6" y="10"/>
                      <a:pt x="3" y="14"/>
                      <a:pt x="2" y="1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75" name="Freeform 1638"/>
              <p:cNvSpPr/>
              <p:nvPr/>
            </p:nvSpPr>
            <p:spPr>
              <a:xfrm>
                <a:off x="7078634" y="1295403"/>
                <a:ext cx="247651" cy="255589"/>
              </a:xfrm>
              <a:custGeom>
                <a:avLst/>
                <a:gdLst>
                  <a:gd name="txL" fmla="*/ 0 w 66"/>
                  <a:gd name="txT" fmla="*/ 0 h 68"/>
                  <a:gd name="txR" fmla="*/ 66 w 66"/>
                  <a:gd name="txB" fmla="*/ 68 h 6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6" h="68">
                    <a:moveTo>
                      <a:pt x="51" y="20"/>
                    </a:moveTo>
                    <a:cubicBezTo>
                      <a:pt x="45" y="16"/>
                      <a:pt x="37" y="14"/>
                      <a:pt x="28" y="13"/>
                    </a:cubicBezTo>
                    <a:cubicBezTo>
                      <a:pt x="25" y="13"/>
                      <a:pt x="20" y="12"/>
                      <a:pt x="16" y="11"/>
                    </a:cubicBezTo>
                    <a:cubicBezTo>
                      <a:pt x="12" y="10"/>
                      <a:pt x="8" y="8"/>
                      <a:pt x="6" y="5"/>
                    </a:cubicBezTo>
                    <a:cubicBezTo>
                      <a:pt x="4" y="3"/>
                      <a:pt x="2" y="2"/>
                      <a:pt x="0" y="0"/>
                    </a:cubicBezTo>
                    <a:cubicBezTo>
                      <a:pt x="2" y="3"/>
                      <a:pt x="1" y="8"/>
                      <a:pt x="1" y="14"/>
                    </a:cubicBezTo>
                    <a:cubicBezTo>
                      <a:pt x="1" y="20"/>
                      <a:pt x="1" y="26"/>
                      <a:pt x="2" y="30"/>
                    </a:cubicBezTo>
                    <a:cubicBezTo>
                      <a:pt x="2" y="37"/>
                      <a:pt x="4" y="44"/>
                      <a:pt x="8" y="50"/>
                    </a:cubicBezTo>
                    <a:cubicBezTo>
                      <a:pt x="12" y="57"/>
                      <a:pt x="17" y="62"/>
                      <a:pt x="24" y="65"/>
                    </a:cubicBezTo>
                    <a:cubicBezTo>
                      <a:pt x="31" y="68"/>
                      <a:pt x="38" y="67"/>
                      <a:pt x="44" y="65"/>
                    </a:cubicBezTo>
                    <a:cubicBezTo>
                      <a:pt x="49" y="62"/>
                      <a:pt x="53" y="57"/>
                      <a:pt x="56" y="51"/>
                    </a:cubicBezTo>
                    <a:cubicBezTo>
                      <a:pt x="59" y="53"/>
                      <a:pt x="62" y="55"/>
                      <a:pt x="65" y="57"/>
                    </a:cubicBezTo>
                    <a:cubicBezTo>
                      <a:pt x="66" y="56"/>
                      <a:pt x="66" y="56"/>
                      <a:pt x="66" y="56"/>
                    </a:cubicBezTo>
                    <a:cubicBezTo>
                      <a:pt x="64" y="54"/>
                      <a:pt x="60" y="52"/>
                      <a:pt x="56" y="50"/>
                    </a:cubicBezTo>
                    <a:cubicBezTo>
                      <a:pt x="56" y="49"/>
                      <a:pt x="57" y="47"/>
                      <a:pt x="57" y="46"/>
                    </a:cubicBezTo>
                    <a:cubicBezTo>
                      <a:pt x="59" y="41"/>
                      <a:pt x="59" y="35"/>
                      <a:pt x="58" y="31"/>
                    </a:cubicBezTo>
                    <a:cubicBezTo>
                      <a:pt x="57" y="27"/>
                      <a:pt x="54" y="23"/>
                      <a:pt x="51" y="2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76" name="Freeform 1639"/>
              <p:cNvSpPr/>
              <p:nvPr/>
            </p:nvSpPr>
            <p:spPr>
              <a:xfrm>
                <a:off x="7243735" y="1171577"/>
                <a:ext cx="195264" cy="292102"/>
              </a:xfrm>
              <a:custGeom>
                <a:avLst/>
                <a:gdLst>
                  <a:gd name="txL" fmla="*/ 0 w 52"/>
                  <a:gd name="txT" fmla="*/ 0 h 78"/>
                  <a:gd name="txR" fmla="*/ 52 w 52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78">
                    <a:moveTo>
                      <a:pt x="51" y="38"/>
                    </a:moveTo>
                    <a:cubicBezTo>
                      <a:pt x="48" y="31"/>
                      <a:pt x="42" y="25"/>
                      <a:pt x="35" y="19"/>
                    </a:cubicBezTo>
                    <a:cubicBezTo>
                      <a:pt x="29" y="16"/>
                      <a:pt x="20" y="11"/>
                      <a:pt x="17" y="5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4" y="3"/>
                      <a:pt x="12" y="7"/>
                      <a:pt x="10" y="11"/>
                    </a:cubicBezTo>
                    <a:cubicBezTo>
                      <a:pt x="8" y="15"/>
                      <a:pt x="6" y="20"/>
                      <a:pt x="4" y="23"/>
                    </a:cubicBezTo>
                    <a:cubicBezTo>
                      <a:pt x="2" y="29"/>
                      <a:pt x="0" y="35"/>
                      <a:pt x="0" y="42"/>
                    </a:cubicBezTo>
                    <a:cubicBezTo>
                      <a:pt x="0" y="48"/>
                      <a:pt x="1" y="55"/>
                      <a:pt x="5" y="61"/>
                    </a:cubicBezTo>
                    <a:cubicBezTo>
                      <a:pt x="10" y="67"/>
                      <a:pt x="16" y="71"/>
                      <a:pt x="22" y="71"/>
                    </a:cubicBezTo>
                    <a:cubicBezTo>
                      <a:pt x="27" y="72"/>
                      <a:pt x="33" y="70"/>
                      <a:pt x="39" y="67"/>
                    </a:cubicBezTo>
                    <a:cubicBezTo>
                      <a:pt x="41" y="70"/>
                      <a:pt x="42" y="74"/>
                      <a:pt x="43" y="78"/>
                    </a:cubicBezTo>
                    <a:cubicBezTo>
                      <a:pt x="44" y="77"/>
                      <a:pt x="44" y="77"/>
                      <a:pt x="44" y="77"/>
                    </a:cubicBezTo>
                    <a:cubicBezTo>
                      <a:pt x="44" y="75"/>
                      <a:pt x="42" y="70"/>
                      <a:pt x="39" y="66"/>
                    </a:cubicBezTo>
                    <a:cubicBezTo>
                      <a:pt x="41" y="65"/>
                      <a:pt x="42" y="65"/>
                      <a:pt x="43" y="64"/>
                    </a:cubicBezTo>
                    <a:cubicBezTo>
                      <a:pt x="47" y="60"/>
                      <a:pt x="50" y="56"/>
                      <a:pt x="51" y="51"/>
                    </a:cubicBezTo>
                    <a:cubicBezTo>
                      <a:pt x="52" y="47"/>
                      <a:pt x="52" y="43"/>
                      <a:pt x="51" y="3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77" name="Freeform 1640"/>
              <p:cNvSpPr/>
              <p:nvPr/>
            </p:nvSpPr>
            <p:spPr>
              <a:xfrm>
                <a:off x="7458049" y="1119189"/>
                <a:ext cx="195264" cy="296865"/>
              </a:xfrm>
              <a:custGeom>
                <a:avLst/>
                <a:gdLst>
                  <a:gd name="txL" fmla="*/ 0 w 52"/>
                  <a:gd name="txT" fmla="*/ 0 h 79"/>
                  <a:gd name="txR" fmla="*/ 52 w 52"/>
                  <a:gd name="txB" fmla="*/ 79 h 7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79">
                    <a:moveTo>
                      <a:pt x="50" y="54"/>
                    </a:moveTo>
                    <a:cubicBezTo>
                      <a:pt x="52" y="45"/>
                      <a:pt x="51" y="36"/>
                      <a:pt x="47" y="28"/>
                    </a:cubicBezTo>
                    <a:cubicBezTo>
                      <a:pt x="45" y="22"/>
                      <a:pt x="39" y="13"/>
                      <a:pt x="39" y="6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5"/>
                      <a:pt x="25" y="11"/>
                      <a:pt x="20" y="15"/>
                    </a:cubicBezTo>
                    <a:cubicBezTo>
                      <a:pt x="10" y="22"/>
                      <a:pt x="1" y="31"/>
                      <a:pt x="0" y="45"/>
                    </a:cubicBezTo>
                    <a:cubicBezTo>
                      <a:pt x="0" y="53"/>
                      <a:pt x="2" y="59"/>
                      <a:pt x="7" y="63"/>
                    </a:cubicBezTo>
                    <a:cubicBezTo>
                      <a:pt x="11" y="67"/>
                      <a:pt x="17" y="69"/>
                      <a:pt x="23" y="69"/>
                    </a:cubicBezTo>
                    <a:cubicBezTo>
                      <a:pt x="23" y="71"/>
                      <a:pt x="23" y="73"/>
                      <a:pt x="22" y="74"/>
                    </a:cubicBezTo>
                    <a:cubicBezTo>
                      <a:pt x="22" y="76"/>
                      <a:pt x="22" y="77"/>
                      <a:pt x="21" y="79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3" y="78"/>
                      <a:pt x="23" y="76"/>
                      <a:pt x="23" y="75"/>
                    </a:cubicBezTo>
                    <a:cubicBezTo>
                      <a:pt x="24" y="69"/>
                      <a:pt x="24" y="69"/>
                      <a:pt x="24" y="69"/>
                    </a:cubicBezTo>
                    <a:cubicBezTo>
                      <a:pt x="25" y="69"/>
                      <a:pt x="27" y="69"/>
                      <a:pt x="28" y="69"/>
                    </a:cubicBezTo>
                    <a:cubicBezTo>
                      <a:pt x="34" y="69"/>
                      <a:pt x="38" y="68"/>
                      <a:pt x="42" y="65"/>
                    </a:cubicBezTo>
                    <a:cubicBezTo>
                      <a:pt x="46" y="62"/>
                      <a:pt x="48" y="58"/>
                      <a:pt x="50" y="5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78" name="Freeform 1641"/>
              <p:cNvSpPr/>
              <p:nvPr/>
            </p:nvSpPr>
            <p:spPr>
              <a:xfrm>
                <a:off x="4652920" y="6208750"/>
                <a:ext cx="431803" cy="327027"/>
              </a:xfrm>
              <a:custGeom>
                <a:avLst/>
                <a:gdLst>
                  <a:gd name="txL" fmla="*/ 0 w 115"/>
                  <a:gd name="txT" fmla="*/ 0 h 87"/>
                  <a:gd name="txR" fmla="*/ 115 w 115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5" h="87">
                    <a:moveTo>
                      <a:pt x="47" y="16"/>
                    </a:moveTo>
                    <a:cubicBezTo>
                      <a:pt x="40" y="20"/>
                      <a:pt x="36" y="27"/>
                      <a:pt x="30" y="34"/>
                    </a:cubicBezTo>
                    <a:cubicBezTo>
                      <a:pt x="26" y="40"/>
                      <a:pt x="22" y="46"/>
                      <a:pt x="18" y="53"/>
                    </a:cubicBezTo>
                    <a:cubicBezTo>
                      <a:pt x="17" y="55"/>
                      <a:pt x="13" y="60"/>
                      <a:pt x="9" y="63"/>
                    </a:cubicBezTo>
                    <a:cubicBezTo>
                      <a:pt x="5" y="67"/>
                      <a:pt x="0" y="70"/>
                      <a:pt x="0" y="70"/>
                    </a:cubicBezTo>
                    <a:cubicBezTo>
                      <a:pt x="8" y="71"/>
                      <a:pt x="15" y="73"/>
                      <a:pt x="22" y="76"/>
                    </a:cubicBezTo>
                    <a:cubicBezTo>
                      <a:pt x="28" y="79"/>
                      <a:pt x="35" y="82"/>
                      <a:pt x="42" y="84"/>
                    </a:cubicBezTo>
                    <a:cubicBezTo>
                      <a:pt x="51" y="86"/>
                      <a:pt x="62" y="87"/>
                      <a:pt x="74" y="84"/>
                    </a:cubicBezTo>
                    <a:cubicBezTo>
                      <a:pt x="85" y="82"/>
                      <a:pt x="97" y="77"/>
                      <a:pt x="105" y="68"/>
                    </a:cubicBezTo>
                    <a:cubicBezTo>
                      <a:pt x="109" y="63"/>
                      <a:pt x="112" y="57"/>
                      <a:pt x="114" y="52"/>
                    </a:cubicBezTo>
                    <a:cubicBezTo>
                      <a:pt x="115" y="47"/>
                      <a:pt x="115" y="41"/>
                      <a:pt x="113" y="37"/>
                    </a:cubicBezTo>
                    <a:cubicBezTo>
                      <a:pt x="111" y="33"/>
                      <a:pt x="109" y="29"/>
                      <a:pt x="105" y="27"/>
                    </a:cubicBezTo>
                    <a:cubicBezTo>
                      <a:pt x="102" y="24"/>
                      <a:pt x="98" y="22"/>
                      <a:pt x="94" y="20"/>
                    </a:cubicBezTo>
                    <a:cubicBezTo>
                      <a:pt x="95" y="17"/>
                      <a:pt x="97" y="15"/>
                      <a:pt x="98" y="13"/>
                    </a:cubicBezTo>
                    <a:cubicBezTo>
                      <a:pt x="100" y="9"/>
                      <a:pt x="103" y="5"/>
                      <a:pt x="105" y="1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101" y="2"/>
                      <a:pt x="100" y="7"/>
                      <a:pt x="98" y="10"/>
                    </a:cubicBezTo>
                    <a:cubicBezTo>
                      <a:pt x="97" y="14"/>
                      <a:pt x="94" y="17"/>
                      <a:pt x="93" y="19"/>
                    </a:cubicBezTo>
                    <a:cubicBezTo>
                      <a:pt x="88" y="17"/>
                      <a:pt x="83" y="14"/>
                      <a:pt x="79" y="12"/>
                    </a:cubicBezTo>
                    <a:cubicBezTo>
                      <a:pt x="75" y="10"/>
                      <a:pt x="72" y="9"/>
                      <a:pt x="68" y="9"/>
                    </a:cubicBezTo>
                    <a:cubicBezTo>
                      <a:pt x="65" y="9"/>
                      <a:pt x="62" y="10"/>
                      <a:pt x="58" y="11"/>
                    </a:cubicBezTo>
                    <a:cubicBezTo>
                      <a:pt x="55" y="12"/>
                      <a:pt x="51" y="14"/>
                      <a:pt x="47" y="16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79" name="Freeform 1642"/>
              <p:cNvSpPr/>
              <p:nvPr/>
            </p:nvSpPr>
            <p:spPr>
              <a:xfrm>
                <a:off x="7235798" y="1370016"/>
                <a:ext cx="431803" cy="522291"/>
              </a:xfrm>
              <a:custGeom>
                <a:avLst/>
                <a:gdLst>
                  <a:gd name="txL" fmla="*/ 0 w 115"/>
                  <a:gd name="txT" fmla="*/ 0 h 139"/>
                  <a:gd name="txR" fmla="*/ 115 w 115"/>
                  <a:gd name="txB" fmla="*/ 139 h 1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5" h="139">
                    <a:moveTo>
                      <a:pt x="105" y="41"/>
                    </a:moveTo>
                    <a:cubicBezTo>
                      <a:pt x="99" y="31"/>
                      <a:pt x="91" y="25"/>
                      <a:pt x="83" y="20"/>
                    </a:cubicBezTo>
                    <a:cubicBezTo>
                      <a:pt x="75" y="16"/>
                      <a:pt x="66" y="13"/>
                      <a:pt x="57" y="12"/>
                    </a:cubicBezTo>
                    <a:cubicBezTo>
                      <a:pt x="44" y="10"/>
                      <a:pt x="24" y="12"/>
                      <a:pt x="12" y="4"/>
                    </a:cubicBezTo>
                    <a:cubicBezTo>
                      <a:pt x="8" y="3"/>
                      <a:pt x="4" y="2"/>
                      <a:pt x="0" y="0"/>
                    </a:cubicBezTo>
                    <a:cubicBezTo>
                      <a:pt x="4" y="4"/>
                      <a:pt x="6" y="13"/>
                      <a:pt x="7" y="22"/>
                    </a:cubicBezTo>
                    <a:cubicBezTo>
                      <a:pt x="8" y="31"/>
                      <a:pt x="7" y="40"/>
                      <a:pt x="8" y="46"/>
                    </a:cubicBezTo>
                    <a:cubicBezTo>
                      <a:pt x="8" y="57"/>
                      <a:pt x="9" y="68"/>
                      <a:pt x="11" y="76"/>
                    </a:cubicBezTo>
                    <a:cubicBezTo>
                      <a:pt x="13" y="85"/>
                      <a:pt x="17" y="93"/>
                      <a:pt x="24" y="99"/>
                    </a:cubicBezTo>
                    <a:cubicBezTo>
                      <a:pt x="28" y="102"/>
                      <a:pt x="32" y="105"/>
                      <a:pt x="37" y="108"/>
                    </a:cubicBezTo>
                    <a:cubicBezTo>
                      <a:pt x="42" y="110"/>
                      <a:pt x="47" y="112"/>
                      <a:pt x="52" y="114"/>
                    </a:cubicBezTo>
                    <a:cubicBezTo>
                      <a:pt x="63" y="116"/>
                      <a:pt x="75" y="117"/>
                      <a:pt x="87" y="113"/>
                    </a:cubicBezTo>
                    <a:cubicBezTo>
                      <a:pt x="89" y="121"/>
                      <a:pt x="88" y="131"/>
                      <a:pt x="86" y="139"/>
                    </a:cubicBezTo>
                    <a:cubicBezTo>
                      <a:pt x="87" y="139"/>
                      <a:pt x="88" y="139"/>
                      <a:pt x="89" y="139"/>
                    </a:cubicBezTo>
                    <a:cubicBezTo>
                      <a:pt x="90" y="137"/>
                      <a:pt x="91" y="133"/>
                      <a:pt x="90" y="128"/>
                    </a:cubicBezTo>
                    <a:cubicBezTo>
                      <a:pt x="90" y="123"/>
                      <a:pt x="90" y="117"/>
                      <a:pt x="88" y="112"/>
                    </a:cubicBezTo>
                    <a:cubicBezTo>
                      <a:pt x="91" y="111"/>
                      <a:pt x="94" y="110"/>
                      <a:pt x="96" y="108"/>
                    </a:cubicBezTo>
                    <a:cubicBezTo>
                      <a:pt x="101" y="105"/>
                      <a:pt x="105" y="101"/>
                      <a:pt x="108" y="96"/>
                    </a:cubicBezTo>
                    <a:cubicBezTo>
                      <a:pt x="111" y="91"/>
                      <a:pt x="113" y="85"/>
                      <a:pt x="113" y="78"/>
                    </a:cubicBezTo>
                    <a:cubicBezTo>
                      <a:pt x="115" y="65"/>
                      <a:pt x="111" y="51"/>
                      <a:pt x="105" y="4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80" name="Freeform 1643"/>
              <p:cNvSpPr/>
              <p:nvPr/>
            </p:nvSpPr>
            <p:spPr>
              <a:xfrm>
                <a:off x="7599337" y="1644656"/>
                <a:ext cx="98426" cy="146051"/>
              </a:xfrm>
              <a:custGeom>
                <a:avLst/>
                <a:gdLst>
                  <a:gd name="txL" fmla="*/ 0 w 26"/>
                  <a:gd name="txT" fmla="*/ 0 h 39"/>
                  <a:gd name="txR" fmla="*/ 26 w 26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39">
                    <a:moveTo>
                      <a:pt x="26" y="24"/>
                    </a:moveTo>
                    <a:cubicBezTo>
                      <a:pt x="26" y="21"/>
                      <a:pt x="24" y="18"/>
                      <a:pt x="23" y="14"/>
                    </a:cubicBezTo>
                    <a:cubicBezTo>
                      <a:pt x="22" y="12"/>
                      <a:pt x="21" y="11"/>
                      <a:pt x="21" y="9"/>
                    </a:cubicBezTo>
                    <a:cubicBezTo>
                      <a:pt x="21" y="7"/>
                      <a:pt x="21" y="4"/>
                      <a:pt x="23" y="3"/>
                    </a:cubicBezTo>
                    <a:cubicBezTo>
                      <a:pt x="23" y="2"/>
                      <a:pt x="24" y="1"/>
                      <a:pt x="25" y="0"/>
                    </a:cubicBezTo>
                    <a:cubicBezTo>
                      <a:pt x="23" y="1"/>
                      <a:pt x="20" y="1"/>
                      <a:pt x="17" y="2"/>
                    </a:cubicBezTo>
                    <a:cubicBezTo>
                      <a:pt x="14" y="3"/>
                      <a:pt x="11" y="5"/>
                      <a:pt x="10" y="6"/>
                    </a:cubicBezTo>
                    <a:cubicBezTo>
                      <a:pt x="4" y="11"/>
                      <a:pt x="0" y="19"/>
                      <a:pt x="1" y="26"/>
                    </a:cubicBezTo>
                    <a:cubicBezTo>
                      <a:pt x="3" y="30"/>
                      <a:pt x="5" y="33"/>
                      <a:pt x="7" y="34"/>
                    </a:cubicBezTo>
                    <a:cubicBezTo>
                      <a:pt x="10" y="35"/>
                      <a:pt x="13" y="35"/>
                      <a:pt x="16" y="34"/>
                    </a:cubicBezTo>
                    <a:cubicBezTo>
                      <a:pt x="17" y="36"/>
                      <a:pt x="17" y="37"/>
                      <a:pt x="17" y="39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8" y="38"/>
                      <a:pt x="17" y="36"/>
                      <a:pt x="16" y="34"/>
                    </a:cubicBezTo>
                    <a:cubicBezTo>
                      <a:pt x="17" y="33"/>
                      <a:pt x="18" y="33"/>
                      <a:pt x="19" y="33"/>
                    </a:cubicBezTo>
                    <a:cubicBezTo>
                      <a:pt x="23" y="31"/>
                      <a:pt x="26" y="27"/>
                      <a:pt x="26" y="2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81" name="Freeform 1644"/>
              <p:cNvSpPr/>
              <p:nvPr/>
            </p:nvSpPr>
            <p:spPr>
              <a:xfrm>
                <a:off x="7716813" y="1531942"/>
                <a:ext cx="220664" cy="341315"/>
              </a:xfrm>
              <a:custGeom>
                <a:avLst/>
                <a:gdLst>
                  <a:gd name="txL" fmla="*/ 0 w 59"/>
                  <a:gd name="txT" fmla="*/ 0 h 91"/>
                  <a:gd name="txR" fmla="*/ 59 w 59"/>
                  <a:gd name="txB" fmla="*/ 91 h 9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9" h="91">
                    <a:moveTo>
                      <a:pt x="59" y="50"/>
                    </a:moveTo>
                    <a:cubicBezTo>
                      <a:pt x="59" y="44"/>
                      <a:pt x="57" y="40"/>
                      <a:pt x="54" y="34"/>
                    </a:cubicBezTo>
                    <a:cubicBezTo>
                      <a:pt x="53" y="29"/>
                      <a:pt x="51" y="24"/>
                      <a:pt x="49" y="19"/>
                    </a:cubicBezTo>
                    <a:cubicBezTo>
                      <a:pt x="48" y="17"/>
                      <a:pt x="48" y="12"/>
                      <a:pt x="48" y="8"/>
                    </a:cubicBezTo>
                    <a:cubicBezTo>
                      <a:pt x="49" y="4"/>
                      <a:pt x="50" y="0"/>
                      <a:pt x="50" y="0"/>
                    </a:cubicBezTo>
                    <a:cubicBezTo>
                      <a:pt x="45" y="3"/>
                      <a:pt x="40" y="5"/>
                      <a:pt x="34" y="7"/>
                    </a:cubicBezTo>
                    <a:cubicBezTo>
                      <a:pt x="29" y="10"/>
                      <a:pt x="23" y="12"/>
                      <a:pt x="19" y="15"/>
                    </a:cubicBezTo>
                    <a:cubicBezTo>
                      <a:pt x="13" y="20"/>
                      <a:pt x="8" y="26"/>
                      <a:pt x="5" y="32"/>
                    </a:cubicBezTo>
                    <a:cubicBezTo>
                      <a:pt x="2" y="38"/>
                      <a:pt x="0" y="45"/>
                      <a:pt x="1" y="50"/>
                    </a:cubicBezTo>
                    <a:cubicBezTo>
                      <a:pt x="1" y="56"/>
                      <a:pt x="5" y="62"/>
                      <a:pt x="10" y="66"/>
                    </a:cubicBezTo>
                    <a:cubicBezTo>
                      <a:pt x="14" y="70"/>
                      <a:pt x="21" y="74"/>
                      <a:pt x="27" y="75"/>
                    </a:cubicBezTo>
                    <a:cubicBezTo>
                      <a:pt x="26" y="78"/>
                      <a:pt x="25" y="81"/>
                      <a:pt x="23" y="83"/>
                    </a:cubicBezTo>
                    <a:cubicBezTo>
                      <a:pt x="20" y="86"/>
                      <a:pt x="16" y="89"/>
                      <a:pt x="13" y="90"/>
                    </a:cubicBezTo>
                    <a:cubicBezTo>
                      <a:pt x="13" y="90"/>
                      <a:pt x="13" y="91"/>
                      <a:pt x="13" y="91"/>
                    </a:cubicBezTo>
                    <a:cubicBezTo>
                      <a:pt x="15" y="91"/>
                      <a:pt x="19" y="88"/>
                      <a:pt x="22" y="85"/>
                    </a:cubicBezTo>
                    <a:cubicBezTo>
                      <a:pt x="25" y="82"/>
                      <a:pt x="27" y="79"/>
                      <a:pt x="28" y="76"/>
                    </a:cubicBezTo>
                    <a:cubicBezTo>
                      <a:pt x="33" y="77"/>
                      <a:pt x="37" y="76"/>
                      <a:pt x="41" y="75"/>
                    </a:cubicBezTo>
                    <a:cubicBezTo>
                      <a:pt x="45" y="74"/>
                      <a:pt x="49" y="71"/>
                      <a:pt x="52" y="68"/>
                    </a:cubicBezTo>
                    <a:cubicBezTo>
                      <a:pt x="54" y="65"/>
                      <a:pt x="55" y="62"/>
                      <a:pt x="57" y="59"/>
                    </a:cubicBezTo>
                    <a:cubicBezTo>
                      <a:pt x="58" y="56"/>
                      <a:pt x="59" y="53"/>
                      <a:pt x="59" y="5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82" name="Freeform 1645"/>
              <p:cNvSpPr/>
              <p:nvPr/>
            </p:nvSpPr>
            <p:spPr>
              <a:xfrm>
                <a:off x="7753326" y="1185865"/>
                <a:ext cx="161926" cy="169864"/>
              </a:xfrm>
              <a:custGeom>
                <a:avLst/>
                <a:gdLst>
                  <a:gd name="txL" fmla="*/ 0 w 43"/>
                  <a:gd name="txT" fmla="*/ 0 h 45"/>
                  <a:gd name="txR" fmla="*/ 43 w 43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3" h="45">
                    <a:moveTo>
                      <a:pt x="38" y="13"/>
                    </a:moveTo>
                    <a:cubicBezTo>
                      <a:pt x="34" y="8"/>
                      <a:pt x="28" y="4"/>
                      <a:pt x="21" y="3"/>
                    </a:cubicBezTo>
                    <a:cubicBezTo>
                      <a:pt x="16" y="2"/>
                      <a:pt x="9" y="3"/>
                      <a:pt x="5" y="1"/>
                    </a:cubicBezTo>
                    <a:cubicBezTo>
                      <a:pt x="3" y="1"/>
                      <a:pt x="2" y="0"/>
                      <a:pt x="0" y="0"/>
                    </a:cubicBezTo>
                    <a:cubicBezTo>
                      <a:pt x="2" y="1"/>
                      <a:pt x="3" y="4"/>
                      <a:pt x="3" y="7"/>
                    </a:cubicBezTo>
                    <a:cubicBezTo>
                      <a:pt x="3" y="10"/>
                      <a:pt x="3" y="13"/>
                      <a:pt x="3" y="15"/>
                    </a:cubicBezTo>
                    <a:cubicBezTo>
                      <a:pt x="3" y="23"/>
                      <a:pt x="4" y="31"/>
                      <a:pt x="10" y="37"/>
                    </a:cubicBezTo>
                    <a:cubicBezTo>
                      <a:pt x="18" y="43"/>
                      <a:pt x="27" y="43"/>
                      <a:pt x="34" y="37"/>
                    </a:cubicBezTo>
                    <a:cubicBezTo>
                      <a:pt x="36" y="40"/>
                      <a:pt x="37" y="42"/>
                      <a:pt x="38" y="45"/>
                    </a:cubicBezTo>
                    <a:cubicBezTo>
                      <a:pt x="39" y="45"/>
                      <a:pt x="39" y="45"/>
                      <a:pt x="39" y="45"/>
                    </a:cubicBezTo>
                    <a:cubicBezTo>
                      <a:pt x="38" y="43"/>
                      <a:pt x="37" y="40"/>
                      <a:pt x="35" y="37"/>
                    </a:cubicBezTo>
                    <a:cubicBezTo>
                      <a:pt x="36" y="36"/>
                      <a:pt x="36" y="35"/>
                      <a:pt x="37" y="35"/>
                    </a:cubicBezTo>
                    <a:cubicBezTo>
                      <a:pt x="43" y="29"/>
                      <a:pt x="43" y="20"/>
                      <a:pt x="38" y="1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83" name="Freeform 1646"/>
              <p:cNvSpPr/>
              <p:nvPr/>
            </p:nvSpPr>
            <p:spPr>
              <a:xfrm>
                <a:off x="7889852" y="1141415"/>
                <a:ext cx="101601" cy="153989"/>
              </a:xfrm>
              <a:custGeom>
                <a:avLst/>
                <a:gdLst>
                  <a:gd name="txL" fmla="*/ 0 w 27"/>
                  <a:gd name="txT" fmla="*/ 0 h 41"/>
                  <a:gd name="txR" fmla="*/ 27 w 27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41">
                    <a:moveTo>
                      <a:pt x="27" y="22"/>
                    </a:moveTo>
                    <a:cubicBezTo>
                      <a:pt x="26" y="18"/>
                      <a:pt x="24" y="14"/>
                      <a:pt x="21" y="11"/>
                    </a:cubicBezTo>
                    <a:cubicBezTo>
                      <a:pt x="18" y="8"/>
                      <a:pt x="14" y="6"/>
                      <a:pt x="13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3"/>
                      <a:pt x="7" y="8"/>
                      <a:pt x="6" y="10"/>
                    </a:cubicBezTo>
                    <a:cubicBezTo>
                      <a:pt x="3" y="15"/>
                      <a:pt x="0" y="21"/>
                      <a:pt x="2" y="27"/>
                    </a:cubicBezTo>
                    <a:cubicBezTo>
                      <a:pt x="5" y="33"/>
                      <a:pt x="10" y="36"/>
                      <a:pt x="16" y="35"/>
                    </a:cubicBezTo>
                    <a:cubicBezTo>
                      <a:pt x="17" y="37"/>
                      <a:pt x="17" y="39"/>
                      <a:pt x="16" y="40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7" y="39"/>
                      <a:pt x="17" y="37"/>
                      <a:pt x="17" y="35"/>
                    </a:cubicBezTo>
                    <a:cubicBezTo>
                      <a:pt x="18" y="34"/>
                      <a:pt x="18" y="34"/>
                      <a:pt x="19" y="34"/>
                    </a:cubicBezTo>
                    <a:cubicBezTo>
                      <a:pt x="24" y="32"/>
                      <a:pt x="27" y="27"/>
                      <a:pt x="27" y="22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84" name="Freeform 1647"/>
              <p:cNvSpPr/>
              <p:nvPr/>
            </p:nvSpPr>
            <p:spPr>
              <a:xfrm>
                <a:off x="7942239" y="1336678"/>
                <a:ext cx="214314" cy="173039"/>
              </a:xfrm>
              <a:custGeom>
                <a:avLst/>
                <a:gdLst>
                  <a:gd name="txL" fmla="*/ 0 w 57"/>
                  <a:gd name="txT" fmla="*/ 0 h 46"/>
                  <a:gd name="txR" fmla="*/ 57 w 57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7" h="46">
                    <a:moveTo>
                      <a:pt x="37" y="41"/>
                    </a:moveTo>
                    <a:cubicBezTo>
                      <a:pt x="43" y="36"/>
                      <a:pt x="45" y="29"/>
                      <a:pt x="46" y="22"/>
                    </a:cubicBezTo>
                    <a:cubicBezTo>
                      <a:pt x="47" y="19"/>
                      <a:pt x="47" y="16"/>
                      <a:pt x="48" y="13"/>
                    </a:cubicBezTo>
                    <a:cubicBezTo>
                      <a:pt x="48" y="10"/>
                      <a:pt x="50" y="6"/>
                      <a:pt x="53" y="5"/>
                    </a:cubicBezTo>
                    <a:cubicBezTo>
                      <a:pt x="54" y="3"/>
                      <a:pt x="56" y="2"/>
                      <a:pt x="57" y="0"/>
                    </a:cubicBezTo>
                    <a:cubicBezTo>
                      <a:pt x="56" y="1"/>
                      <a:pt x="54" y="1"/>
                      <a:pt x="52" y="1"/>
                    </a:cubicBezTo>
                    <a:cubicBezTo>
                      <a:pt x="49" y="1"/>
                      <a:pt x="47" y="1"/>
                      <a:pt x="45" y="1"/>
                    </a:cubicBezTo>
                    <a:cubicBezTo>
                      <a:pt x="40" y="1"/>
                      <a:pt x="36" y="1"/>
                      <a:pt x="33" y="1"/>
                    </a:cubicBezTo>
                    <a:cubicBezTo>
                      <a:pt x="23" y="2"/>
                      <a:pt x="13" y="4"/>
                      <a:pt x="7" y="13"/>
                    </a:cubicBezTo>
                    <a:cubicBezTo>
                      <a:pt x="4" y="17"/>
                      <a:pt x="3" y="22"/>
                      <a:pt x="3" y="27"/>
                    </a:cubicBezTo>
                    <a:cubicBezTo>
                      <a:pt x="4" y="31"/>
                      <a:pt x="6" y="36"/>
                      <a:pt x="10" y="40"/>
                    </a:cubicBezTo>
                    <a:cubicBezTo>
                      <a:pt x="7" y="42"/>
                      <a:pt x="4" y="43"/>
                      <a:pt x="0" y="44"/>
                    </a:cubicBezTo>
                    <a:cubicBezTo>
                      <a:pt x="0" y="45"/>
                      <a:pt x="0" y="45"/>
                      <a:pt x="1" y="46"/>
                    </a:cubicBezTo>
                    <a:cubicBezTo>
                      <a:pt x="3" y="45"/>
                      <a:pt x="7" y="43"/>
                      <a:pt x="10" y="40"/>
                    </a:cubicBezTo>
                    <a:cubicBezTo>
                      <a:pt x="11" y="41"/>
                      <a:pt x="12" y="42"/>
                      <a:pt x="13" y="42"/>
                    </a:cubicBezTo>
                    <a:cubicBezTo>
                      <a:pt x="17" y="45"/>
                      <a:pt x="21" y="46"/>
                      <a:pt x="25" y="46"/>
                    </a:cubicBezTo>
                    <a:cubicBezTo>
                      <a:pt x="30" y="45"/>
                      <a:pt x="34" y="44"/>
                      <a:pt x="37" y="4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85" name="Freeform 1648"/>
              <p:cNvSpPr/>
              <p:nvPr/>
            </p:nvSpPr>
            <p:spPr>
              <a:xfrm>
                <a:off x="7956527" y="1516067"/>
                <a:ext cx="211139" cy="153989"/>
              </a:xfrm>
              <a:custGeom>
                <a:avLst/>
                <a:gdLst>
                  <a:gd name="txL" fmla="*/ 0 w 56"/>
                  <a:gd name="txT" fmla="*/ 0 h 41"/>
                  <a:gd name="txR" fmla="*/ 56 w 56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41">
                    <a:moveTo>
                      <a:pt x="39" y="34"/>
                    </a:moveTo>
                    <a:cubicBezTo>
                      <a:pt x="41" y="32"/>
                      <a:pt x="42" y="28"/>
                      <a:pt x="43" y="25"/>
                    </a:cubicBezTo>
                    <a:cubicBezTo>
                      <a:pt x="44" y="21"/>
                      <a:pt x="45" y="18"/>
                      <a:pt x="47" y="15"/>
                    </a:cubicBezTo>
                    <a:cubicBezTo>
                      <a:pt x="47" y="13"/>
                      <a:pt x="49" y="11"/>
                      <a:pt x="51" y="9"/>
                    </a:cubicBezTo>
                    <a:cubicBezTo>
                      <a:pt x="54" y="8"/>
                      <a:pt x="56" y="7"/>
                      <a:pt x="56" y="7"/>
                    </a:cubicBezTo>
                    <a:cubicBezTo>
                      <a:pt x="54" y="6"/>
                      <a:pt x="52" y="5"/>
                      <a:pt x="50" y="5"/>
                    </a:cubicBezTo>
                    <a:cubicBezTo>
                      <a:pt x="48" y="4"/>
                      <a:pt x="46" y="3"/>
                      <a:pt x="44" y="3"/>
                    </a:cubicBezTo>
                    <a:cubicBezTo>
                      <a:pt x="41" y="2"/>
                      <a:pt x="37" y="1"/>
                      <a:pt x="33" y="1"/>
                    </a:cubicBezTo>
                    <a:cubicBezTo>
                      <a:pt x="29" y="0"/>
                      <a:pt x="24" y="1"/>
                      <a:pt x="19" y="3"/>
                    </a:cubicBezTo>
                    <a:cubicBezTo>
                      <a:pt x="15" y="5"/>
                      <a:pt x="12" y="7"/>
                      <a:pt x="9" y="10"/>
                    </a:cubicBezTo>
                    <a:cubicBezTo>
                      <a:pt x="7" y="14"/>
                      <a:pt x="6" y="18"/>
                      <a:pt x="7" y="22"/>
                    </a:cubicBezTo>
                    <a:cubicBezTo>
                      <a:pt x="8" y="27"/>
                      <a:pt x="10" y="31"/>
                      <a:pt x="13" y="34"/>
                    </a:cubicBezTo>
                    <a:cubicBezTo>
                      <a:pt x="12" y="35"/>
                      <a:pt x="10" y="36"/>
                      <a:pt x="8" y="36"/>
                    </a:cubicBezTo>
                    <a:cubicBezTo>
                      <a:pt x="5" y="37"/>
                      <a:pt x="3" y="37"/>
                      <a:pt x="0" y="37"/>
                    </a:cubicBezTo>
                    <a:cubicBezTo>
                      <a:pt x="0" y="37"/>
                      <a:pt x="0" y="37"/>
                      <a:pt x="0" y="38"/>
                    </a:cubicBezTo>
                    <a:cubicBezTo>
                      <a:pt x="2" y="38"/>
                      <a:pt x="4" y="38"/>
                      <a:pt x="7" y="37"/>
                    </a:cubicBezTo>
                    <a:cubicBezTo>
                      <a:pt x="9" y="37"/>
                      <a:pt x="12" y="36"/>
                      <a:pt x="13" y="35"/>
                    </a:cubicBezTo>
                    <a:cubicBezTo>
                      <a:pt x="17" y="39"/>
                      <a:pt x="23" y="41"/>
                      <a:pt x="28" y="40"/>
                    </a:cubicBezTo>
                    <a:cubicBezTo>
                      <a:pt x="32" y="39"/>
                      <a:pt x="36" y="37"/>
                      <a:pt x="39" y="3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86" name="Freeform 1649"/>
              <p:cNvSpPr/>
              <p:nvPr/>
            </p:nvSpPr>
            <p:spPr>
              <a:xfrm>
                <a:off x="8013677" y="1682756"/>
                <a:ext cx="173039" cy="127001"/>
              </a:xfrm>
              <a:custGeom>
                <a:avLst/>
                <a:gdLst>
                  <a:gd name="txL" fmla="*/ 0 w 46"/>
                  <a:gd name="txT" fmla="*/ 0 h 34"/>
                  <a:gd name="txR" fmla="*/ 46 w 46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34">
                    <a:moveTo>
                      <a:pt x="33" y="31"/>
                    </a:moveTo>
                    <a:cubicBezTo>
                      <a:pt x="36" y="29"/>
                      <a:pt x="38" y="26"/>
                      <a:pt x="39" y="22"/>
                    </a:cubicBezTo>
                    <a:cubicBezTo>
                      <a:pt x="41" y="20"/>
                      <a:pt x="42" y="17"/>
                      <a:pt x="42" y="14"/>
                    </a:cubicBezTo>
                    <a:cubicBezTo>
                      <a:pt x="43" y="11"/>
                      <a:pt x="46" y="5"/>
                      <a:pt x="46" y="5"/>
                    </a:cubicBezTo>
                    <a:cubicBezTo>
                      <a:pt x="41" y="6"/>
                      <a:pt x="37" y="3"/>
                      <a:pt x="32" y="2"/>
                    </a:cubicBezTo>
                    <a:cubicBezTo>
                      <a:pt x="26" y="0"/>
                      <a:pt x="18" y="1"/>
                      <a:pt x="13" y="5"/>
                    </a:cubicBezTo>
                    <a:cubicBezTo>
                      <a:pt x="7" y="10"/>
                      <a:pt x="7" y="19"/>
                      <a:pt x="11" y="25"/>
                    </a:cubicBezTo>
                    <a:cubicBezTo>
                      <a:pt x="10" y="26"/>
                      <a:pt x="8" y="26"/>
                      <a:pt x="7" y="27"/>
                    </a:cubicBezTo>
                    <a:cubicBezTo>
                      <a:pt x="5" y="27"/>
                      <a:pt x="3" y="26"/>
                      <a:pt x="1" y="26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3" y="27"/>
                      <a:pt x="8" y="27"/>
                      <a:pt x="11" y="26"/>
                    </a:cubicBezTo>
                    <a:cubicBezTo>
                      <a:pt x="14" y="30"/>
                      <a:pt x="17" y="33"/>
                      <a:pt x="22" y="33"/>
                    </a:cubicBezTo>
                    <a:cubicBezTo>
                      <a:pt x="25" y="34"/>
                      <a:pt x="30" y="32"/>
                      <a:pt x="33" y="3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87" name="Freeform 1650"/>
              <p:cNvSpPr/>
              <p:nvPr/>
            </p:nvSpPr>
            <p:spPr>
              <a:xfrm>
                <a:off x="8050190" y="1752606"/>
                <a:ext cx="147638" cy="214314"/>
              </a:xfrm>
              <a:custGeom>
                <a:avLst/>
                <a:gdLst>
                  <a:gd name="txL" fmla="*/ 0 w 39"/>
                  <a:gd name="txT" fmla="*/ 0 h 57"/>
                  <a:gd name="txR" fmla="*/ 39 w 39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57">
                    <a:moveTo>
                      <a:pt x="38" y="34"/>
                    </a:moveTo>
                    <a:cubicBezTo>
                      <a:pt x="39" y="30"/>
                      <a:pt x="38" y="26"/>
                      <a:pt x="37" y="22"/>
                    </a:cubicBezTo>
                    <a:cubicBezTo>
                      <a:pt x="36" y="19"/>
                      <a:pt x="35" y="16"/>
                      <a:pt x="34" y="12"/>
                    </a:cubicBezTo>
                    <a:cubicBezTo>
                      <a:pt x="33" y="11"/>
                      <a:pt x="33" y="8"/>
                      <a:pt x="33" y="5"/>
                    </a:cubicBezTo>
                    <a:cubicBezTo>
                      <a:pt x="33" y="2"/>
                      <a:pt x="34" y="0"/>
                      <a:pt x="34" y="0"/>
                    </a:cubicBezTo>
                    <a:cubicBezTo>
                      <a:pt x="33" y="1"/>
                      <a:pt x="31" y="2"/>
                      <a:pt x="29" y="3"/>
                    </a:cubicBezTo>
                    <a:cubicBezTo>
                      <a:pt x="27" y="4"/>
                      <a:pt x="26" y="4"/>
                      <a:pt x="24" y="5"/>
                    </a:cubicBezTo>
                    <a:cubicBezTo>
                      <a:pt x="21" y="6"/>
                      <a:pt x="18" y="7"/>
                      <a:pt x="15" y="9"/>
                    </a:cubicBezTo>
                    <a:cubicBezTo>
                      <a:pt x="8" y="13"/>
                      <a:pt x="1" y="21"/>
                      <a:pt x="0" y="29"/>
                    </a:cubicBezTo>
                    <a:cubicBezTo>
                      <a:pt x="0" y="34"/>
                      <a:pt x="2" y="38"/>
                      <a:pt x="5" y="41"/>
                    </a:cubicBezTo>
                    <a:cubicBezTo>
                      <a:pt x="8" y="44"/>
                      <a:pt x="12" y="46"/>
                      <a:pt x="16" y="47"/>
                    </a:cubicBezTo>
                    <a:cubicBezTo>
                      <a:pt x="16" y="48"/>
                      <a:pt x="15" y="50"/>
                      <a:pt x="14" y="51"/>
                    </a:cubicBezTo>
                    <a:cubicBezTo>
                      <a:pt x="14" y="52"/>
                      <a:pt x="13" y="53"/>
                      <a:pt x="13" y="54"/>
                    </a:cubicBezTo>
                    <a:cubicBezTo>
                      <a:pt x="12" y="55"/>
                      <a:pt x="11" y="55"/>
                      <a:pt x="11" y="56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6"/>
                      <a:pt x="13" y="54"/>
                      <a:pt x="14" y="52"/>
                    </a:cubicBezTo>
                    <a:cubicBezTo>
                      <a:pt x="15" y="51"/>
                      <a:pt x="17" y="49"/>
                      <a:pt x="17" y="47"/>
                    </a:cubicBezTo>
                    <a:cubicBezTo>
                      <a:pt x="23" y="48"/>
                      <a:pt x="28" y="48"/>
                      <a:pt x="32" y="44"/>
                    </a:cubicBezTo>
                    <a:cubicBezTo>
                      <a:pt x="34" y="42"/>
                      <a:pt x="37" y="38"/>
                      <a:pt x="38" y="3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88" name="Freeform 1651"/>
              <p:cNvSpPr/>
              <p:nvPr/>
            </p:nvSpPr>
            <p:spPr>
              <a:xfrm>
                <a:off x="5178385" y="5114955"/>
                <a:ext cx="473078" cy="312740"/>
              </a:xfrm>
              <a:custGeom>
                <a:avLst/>
                <a:gdLst>
                  <a:gd name="txL" fmla="*/ 0 w 126"/>
                  <a:gd name="txT" fmla="*/ 0 h 83"/>
                  <a:gd name="txR" fmla="*/ 126 w 126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6" h="83">
                    <a:moveTo>
                      <a:pt x="44" y="1"/>
                    </a:moveTo>
                    <a:cubicBezTo>
                      <a:pt x="33" y="4"/>
                      <a:pt x="26" y="11"/>
                      <a:pt x="20" y="19"/>
                    </a:cubicBezTo>
                    <a:cubicBezTo>
                      <a:pt x="14" y="26"/>
                      <a:pt x="11" y="33"/>
                      <a:pt x="8" y="41"/>
                    </a:cubicBezTo>
                    <a:cubicBezTo>
                      <a:pt x="7" y="44"/>
                      <a:pt x="5" y="50"/>
                      <a:pt x="3" y="55"/>
                    </a:cubicBezTo>
                    <a:cubicBezTo>
                      <a:pt x="1" y="60"/>
                      <a:pt x="0" y="64"/>
                      <a:pt x="0" y="64"/>
                    </a:cubicBezTo>
                    <a:cubicBezTo>
                      <a:pt x="5" y="62"/>
                      <a:pt x="10" y="64"/>
                      <a:pt x="15" y="67"/>
                    </a:cubicBezTo>
                    <a:cubicBezTo>
                      <a:pt x="20" y="69"/>
                      <a:pt x="25" y="73"/>
                      <a:pt x="29" y="75"/>
                    </a:cubicBezTo>
                    <a:cubicBezTo>
                      <a:pt x="35" y="78"/>
                      <a:pt x="43" y="81"/>
                      <a:pt x="51" y="82"/>
                    </a:cubicBezTo>
                    <a:cubicBezTo>
                      <a:pt x="52" y="82"/>
                      <a:pt x="53" y="82"/>
                      <a:pt x="54" y="83"/>
                    </a:cubicBezTo>
                    <a:cubicBezTo>
                      <a:pt x="56" y="83"/>
                      <a:pt x="56" y="83"/>
                      <a:pt x="56" y="83"/>
                    </a:cubicBezTo>
                    <a:cubicBezTo>
                      <a:pt x="57" y="83"/>
                      <a:pt x="57" y="83"/>
                      <a:pt x="58" y="83"/>
                    </a:cubicBezTo>
                    <a:cubicBezTo>
                      <a:pt x="61" y="83"/>
                      <a:pt x="64" y="83"/>
                      <a:pt x="66" y="82"/>
                    </a:cubicBezTo>
                    <a:cubicBezTo>
                      <a:pt x="71" y="82"/>
                      <a:pt x="75" y="80"/>
                      <a:pt x="78" y="78"/>
                    </a:cubicBezTo>
                    <a:cubicBezTo>
                      <a:pt x="86" y="74"/>
                      <a:pt x="91" y="67"/>
                      <a:pt x="94" y="58"/>
                    </a:cubicBezTo>
                    <a:cubicBezTo>
                      <a:pt x="97" y="49"/>
                      <a:pt x="99" y="39"/>
                      <a:pt x="97" y="29"/>
                    </a:cubicBezTo>
                    <a:cubicBezTo>
                      <a:pt x="101" y="29"/>
                      <a:pt x="106" y="30"/>
                      <a:pt x="110" y="31"/>
                    </a:cubicBezTo>
                    <a:cubicBezTo>
                      <a:pt x="116" y="34"/>
                      <a:pt x="121" y="38"/>
                      <a:pt x="124" y="43"/>
                    </a:cubicBezTo>
                    <a:cubicBezTo>
                      <a:pt x="124" y="42"/>
                      <a:pt x="125" y="42"/>
                      <a:pt x="126" y="42"/>
                    </a:cubicBezTo>
                    <a:cubicBezTo>
                      <a:pt x="125" y="40"/>
                      <a:pt x="124" y="38"/>
                      <a:pt x="121" y="37"/>
                    </a:cubicBezTo>
                    <a:cubicBezTo>
                      <a:pt x="119" y="35"/>
                      <a:pt x="117" y="33"/>
                      <a:pt x="114" y="32"/>
                    </a:cubicBezTo>
                    <a:cubicBezTo>
                      <a:pt x="108" y="29"/>
                      <a:pt x="101" y="28"/>
                      <a:pt x="97" y="28"/>
                    </a:cubicBezTo>
                    <a:cubicBezTo>
                      <a:pt x="95" y="22"/>
                      <a:pt x="93" y="16"/>
                      <a:pt x="88" y="11"/>
                    </a:cubicBezTo>
                    <a:cubicBezTo>
                      <a:pt x="84" y="7"/>
                      <a:pt x="79" y="3"/>
                      <a:pt x="73" y="1"/>
                    </a:cubicBezTo>
                    <a:cubicBezTo>
                      <a:pt x="70" y="1"/>
                      <a:pt x="68" y="0"/>
                      <a:pt x="66" y="0"/>
                    </a:cubicBezTo>
                    <a:cubicBezTo>
                      <a:pt x="64" y="0"/>
                      <a:pt x="61" y="0"/>
                      <a:pt x="60" y="0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5" y="0"/>
                      <a:pt x="53" y="0"/>
                      <a:pt x="52" y="0"/>
                    </a:cubicBezTo>
                    <a:cubicBezTo>
                      <a:pt x="49" y="0"/>
                      <a:pt x="47" y="1"/>
                      <a:pt x="44" y="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89" name="Freeform 1652"/>
              <p:cNvSpPr/>
              <p:nvPr/>
            </p:nvSpPr>
            <p:spPr>
              <a:xfrm>
                <a:off x="5426037" y="4646639"/>
                <a:ext cx="307977" cy="225427"/>
              </a:xfrm>
              <a:custGeom>
                <a:avLst/>
                <a:gdLst>
                  <a:gd name="txL" fmla="*/ 0 w 82"/>
                  <a:gd name="txT" fmla="*/ 0 h 60"/>
                  <a:gd name="txR" fmla="*/ 82 w 82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60">
                    <a:moveTo>
                      <a:pt x="45" y="2"/>
                    </a:moveTo>
                    <a:cubicBezTo>
                      <a:pt x="37" y="0"/>
                      <a:pt x="31" y="2"/>
                      <a:pt x="24" y="5"/>
                    </a:cubicBezTo>
                    <a:cubicBezTo>
                      <a:pt x="19" y="7"/>
                      <a:pt x="14" y="11"/>
                      <a:pt x="10" y="15"/>
                    </a:cubicBezTo>
                    <a:cubicBezTo>
                      <a:pt x="9" y="17"/>
                      <a:pt x="5" y="19"/>
                      <a:pt x="3" y="22"/>
                    </a:cubicBezTo>
                    <a:cubicBezTo>
                      <a:pt x="1" y="25"/>
                      <a:pt x="0" y="28"/>
                      <a:pt x="0" y="28"/>
                    </a:cubicBezTo>
                    <a:cubicBezTo>
                      <a:pt x="2" y="27"/>
                      <a:pt x="5" y="30"/>
                      <a:pt x="7" y="33"/>
                    </a:cubicBezTo>
                    <a:cubicBezTo>
                      <a:pt x="9" y="36"/>
                      <a:pt x="10" y="39"/>
                      <a:pt x="12" y="42"/>
                    </a:cubicBezTo>
                    <a:cubicBezTo>
                      <a:pt x="15" y="46"/>
                      <a:pt x="19" y="50"/>
                      <a:pt x="24" y="54"/>
                    </a:cubicBezTo>
                    <a:cubicBezTo>
                      <a:pt x="29" y="57"/>
                      <a:pt x="35" y="59"/>
                      <a:pt x="41" y="60"/>
                    </a:cubicBezTo>
                    <a:cubicBezTo>
                      <a:pt x="48" y="60"/>
                      <a:pt x="55" y="57"/>
                      <a:pt x="59" y="52"/>
                    </a:cubicBezTo>
                    <a:cubicBezTo>
                      <a:pt x="64" y="48"/>
                      <a:pt x="66" y="41"/>
                      <a:pt x="67" y="35"/>
                    </a:cubicBezTo>
                    <a:cubicBezTo>
                      <a:pt x="70" y="35"/>
                      <a:pt x="72" y="36"/>
                      <a:pt x="74" y="37"/>
                    </a:cubicBezTo>
                    <a:cubicBezTo>
                      <a:pt x="76" y="39"/>
                      <a:pt x="79" y="41"/>
                      <a:pt x="82" y="42"/>
                    </a:cubicBezTo>
                    <a:cubicBezTo>
                      <a:pt x="82" y="40"/>
                      <a:pt x="82" y="40"/>
                      <a:pt x="82" y="40"/>
                    </a:cubicBezTo>
                    <a:cubicBezTo>
                      <a:pt x="81" y="40"/>
                      <a:pt x="78" y="39"/>
                      <a:pt x="76" y="37"/>
                    </a:cubicBezTo>
                    <a:cubicBezTo>
                      <a:pt x="73" y="36"/>
                      <a:pt x="70" y="34"/>
                      <a:pt x="68" y="34"/>
                    </a:cubicBezTo>
                    <a:cubicBezTo>
                      <a:pt x="68" y="29"/>
                      <a:pt x="68" y="25"/>
                      <a:pt x="68" y="21"/>
                    </a:cubicBezTo>
                    <a:cubicBezTo>
                      <a:pt x="67" y="17"/>
                      <a:pt x="66" y="14"/>
                      <a:pt x="63" y="11"/>
                    </a:cubicBezTo>
                    <a:cubicBezTo>
                      <a:pt x="59" y="7"/>
                      <a:pt x="51" y="3"/>
                      <a:pt x="45" y="2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90" name="Freeform 1653"/>
              <p:cNvSpPr/>
              <p:nvPr/>
            </p:nvSpPr>
            <p:spPr>
              <a:xfrm>
                <a:off x="3732164" y="5972211"/>
                <a:ext cx="0" cy="3175"/>
              </a:xfrm>
              <a:custGeom>
                <a:avLst/>
                <a:gdLst>
                  <a:gd name="txL" fmla="*/ 0 w 0"/>
                  <a:gd name="txT" fmla="*/ 0 h 1"/>
                  <a:gd name="txR" fmla="*/ 0 w 0"/>
                  <a:gd name="txB" fmla="*/ 1 h 1"/>
                </a:gdLst>
                <a:ahLst/>
                <a:cxnLst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91" name="Freeform 1654"/>
              <p:cNvSpPr/>
              <p:nvPr/>
            </p:nvSpPr>
            <p:spPr>
              <a:xfrm>
                <a:off x="3728989" y="5972211"/>
                <a:ext cx="3175" cy="3175"/>
              </a:xfrm>
              <a:custGeom>
                <a:avLst/>
                <a:gdLst>
                  <a:gd name="txL" fmla="*/ 0 w 1"/>
                  <a:gd name="txT" fmla="*/ 0 h 1"/>
                  <a:gd name="txR" fmla="*/ 1 w 1"/>
                  <a:gd name="txB" fmla="*/ 1 h 1"/>
                </a:gdLst>
                <a:ahLst/>
                <a:cxnLst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92" name="Freeform 1655"/>
              <p:cNvSpPr/>
              <p:nvPr/>
            </p:nvSpPr>
            <p:spPr>
              <a:xfrm>
                <a:off x="6157879" y="5156230"/>
                <a:ext cx="371477" cy="560391"/>
              </a:xfrm>
              <a:custGeom>
                <a:avLst/>
                <a:gdLst>
                  <a:gd name="txL" fmla="*/ 0 w 99"/>
                  <a:gd name="txT" fmla="*/ 0 h 149"/>
                  <a:gd name="txR" fmla="*/ 99 w 99"/>
                  <a:gd name="txB" fmla="*/ 149 h 14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9" h="149">
                    <a:moveTo>
                      <a:pt x="7" y="101"/>
                    </a:moveTo>
                    <a:cubicBezTo>
                      <a:pt x="12" y="112"/>
                      <a:pt x="21" y="118"/>
                      <a:pt x="30" y="124"/>
                    </a:cubicBezTo>
                    <a:cubicBezTo>
                      <a:pt x="38" y="130"/>
                      <a:pt x="47" y="133"/>
                      <a:pt x="56" y="136"/>
                    </a:cubicBezTo>
                    <a:cubicBezTo>
                      <a:pt x="63" y="138"/>
                      <a:pt x="82" y="149"/>
                      <a:pt x="82" y="149"/>
                    </a:cubicBezTo>
                    <a:cubicBezTo>
                      <a:pt x="80" y="135"/>
                      <a:pt x="90" y="121"/>
                      <a:pt x="95" y="108"/>
                    </a:cubicBezTo>
                    <a:cubicBezTo>
                      <a:pt x="98" y="99"/>
                      <a:pt x="99" y="88"/>
                      <a:pt x="99" y="78"/>
                    </a:cubicBezTo>
                    <a:cubicBezTo>
                      <a:pt x="98" y="67"/>
                      <a:pt x="95" y="56"/>
                      <a:pt x="89" y="48"/>
                    </a:cubicBezTo>
                    <a:cubicBezTo>
                      <a:pt x="88" y="47"/>
                      <a:pt x="88" y="46"/>
                      <a:pt x="87" y="45"/>
                    </a:cubicBezTo>
                    <a:cubicBezTo>
                      <a:pt x="86" y="44"/>
                      <a:pt x="86" y="44"/>
                      <a:pt x="85" y="43"/>
                    </a:cubicBezTo>
                    <a:cubicBezTo>
                      <a:pt x="85" y="43"/>
                      <a:pt x="84" y="43"/>
                      <a:pt x="84" y="42"/>
                    </a:cubicBezTo>
                    <a:cubicBezTo>
                      <a:pt x="82" y="41"/>
                      <a:pt x="80" y="40"/>
                      <a:pt x="78" y="39"/>
                    </a:cubicBezTo>
                    <a:cubicBezTo>
                      <a:pt x="73" y="37"/>
                      <a:pt x="68" y="35"/>
                      <a:pt x="63" y="34"/>
                    </a:cubicBezTo>
                    <a:cubicBezTo>
                      <a:pt x="52" y="32"/>
                      <a:pt x="40" y="31"/>
                      <a:pt x="30" y="35"/>
                    </a:cubicBezTo>
                    <a:cubicBezTo>
                      <a:pt x="29" y="30"/>
                      <a:pt x="29" y="24"/>
                      <a:pt x="30" y="20"/>
                    </a:cubicBezTo>
                    <a:cubicBezTo>
                      <a:pt x="32" y="13"/>
                      <a:pt x="36" y="7"/>
                      <a:pt x="40" y="2"/>
                    </a:cubicBezTo>
                    <a:cubicBezTo>
                      <a:pt x="40" y="2"/>
                      <a:pt x="39" y="1"/>
                      <a:pt x="38" y="0"/>
                    </a:cubicBezTo>
                    <a:cubicBezTo>
                      <a:pt x="36" y="3"/>
                      <a:pt x="32" y="8"/>
                      <a:pt x="30" y="15"/>
                    </a:cubicBezTo>
                    <a:cubicBezTo>
                      <a:pt x="28" y="22"/>
                      <a:pt x="27" y="30"/>
                      <a:pt x="28" y="35"/>
                    </a:cubicBezTo>
                    <a:cubicBezTo>
                      <a:pt x="21" y="38"/>
                      <a:pt x="15" y="42"/>
                      <a:pt x="10" y="48"/>
                    </a:cubicBezTo>
                    <a:cubicBezTo>
                      <a:pt x="7" y="51"/>
                      <a:pt x="6" y="54"/>
                      <a:pt x="4" y="58"/>
                    </a:cubicBezTo>
                    <a:cubicBezTo>
                      <a:pt x="3" y="61"/>
                      <a:pt x="2" y="64"/>
                      <a:pt x="1" y="68"/>
                    </a:cubicBezTo>
                    <a:cubicBezTo>
                      <a:pt x="0" y="78"/>
                      <a:pt x="2" y="92"/>
                      <a:pt x="7" y="10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93" name="Freeform 1656"/>
              <p:cNvSpPr/>
              <p:nvPr/>
            </p:nvSpPr>
            <p:spPr>
              <a:xfrm>
                <a:off x="5564150" y="4559326"/>
                <a:ext cx="417515" cy="312740"/>
              </a:xfrm>
              <a:custGeom>
                <a:avLst/>
                <a:gdLst>
                  <a:gd name="txL" fmla="*/ 0 w 111"/>
                  <a:gd name="txT" fmla="*/ 0 h 83"/>
                  <a:gd name="txR" fmla="*/ 111 w 111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1" h="83">
                    <a:moveTo>
                      <a:pt x="70" y="4"/>
                    </a:moveTo>
                    <a:cubicBezTo>
                      <a:pt x="62" y="0"/>
                      <a:pt x="53" y="2"/>
                      <a:pt x="44" y="3"/>
                    </a:cubicBezTo>
                    <a:cubicBezTo>
                      <a:pt x="37" y="4"/>
                      <a:pt x="30" y="6"/>
                      <a:pt x="22" y="9"/>
                    </a:cubicBezTo>
                    <a:cubicBezTo>
                      <a:pt x="20" y="10"/>
                      <a:pt x="14" y="11"/>
                      <a:pt x="9" y="13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9" y="22"/>
                      <a:pt x="9" y="36"/>
                      <a:pt x="14" y="46"/>
                    </a:cubicBezTo>
                    <a:cubicBezTo>
                      <a:pt x="17" y="53"/>
                      <a:pt x="21" y="61"/>
                      <a:pt x="28" y="67"/>
                    </a:cubicBezTo>
                    <a:cubicBezTo>
                      <a:pt x="34" y="74"/>
                      <a:pt x="42" y="79"/>
                      <a:pt x="51" y="81"/>
                    </a:cubicBezTo>
                    <a:cubicBezTo>
                      <a:pt x="60" y="83"/>
                      <a:pt x="69" y="80"/>
                      <a:pt x="76" y="74"/>
                    </a:cubicBezTo>
                    <a:cubicBezTo>
                      <a:pt x="83" y="69"/>
                      <a:pt x="88" y="61"/>
                      <a:pt x="91" y="52"/>
                    </a:cubicBezTo>
                    <a:cubicBezTo>
                      <a:pt x="95" y="54"/>
                      <a:pt x="98" y="56"/>
                      <a:pt x="100" y="58"/>
                    </a:cubicBezTo>
                    <a:cubicBezTo>
                      <a:pt x="104" y="61"/>
                      <a:pt x="107" y="65"/>
                      <a:pt x="109" y="69"/>
                    </a:cubicBezTo>
                    <a:cubicBezTo>
                      <a:pt x="111" y="68"/>
                      <a:pt x="111" y="68"/>
                      <a:pt x="111" y="68"/>
                    </a:cubicBezTo>
                    <a:cubicBezTo>
                      <a:pt x="110" y="66"/>
                      <a:pt x="106" y="62"/>
                      <a:pt x="103" y="59"/>
                    </a:cubicBezTo>
                    <a:cubicBezTo>
                      <a:pt x="99" y="56"/>
                      <a:pt x="95" y="52"/>
                      <a:pt x="92" y="51"/>
                    </a:cubicBezTo>
                    <a:cubicBezTo>
                      <a:pt x="94" y="45"/>
                      <a:pt x="95" y="40"/>
                      <a:pt x="95" y="34"/>
                    </a:cubicBezTo>
                    <a:cubicBezTo>
                      <a:pt x="94" y="29"/>
                      <a:pt x="93" y="24"/>
                      <a:pt x="90" y="20"/>
                    </a:cubicBezTo>
                    <a:cubicBezTo>
                      <a:pt x="86" y="14"/>
                      <a:pt x="78" y="8"/>
                      <a:pt x="70" y="4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94" name="Freeform 1657"/>
              <p:cNvSpPr/>
              <p:nvPr/>
            </p:nvSpPr>
            <p:spPr>
              <a:xfrm>
                <a:off x="5294273" y="4841903"/>
                <a:ext cx="473078" cy="292102"/>
              </a:xfrm>
              <a:custGeom>
                <a:avLst/>
                <a:gdLst>
                  <a:gd name="txL" fmla="*/ 0 w 126"/>
                  <a:gd name="txT" fmla="*/ 0 h 78"/>
                  <a:gd name="txR" fmla="*/ 126 w 126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6" h="78">
                    <a:moveTo>
                      <a:pt x="43" y="7"/>
                    </a:moveTo>
                    <a:cubicBezTo>
                      <a:pt x="39" y="9"/>
                      <a:pt x="37" y="12"/>
                      <a:pt x="35" y="16"/>
                    </a:cubicBezTo>
                    <a:cubicBezTo>
                      <a:pt x="33" y="19"/>
                      <a:pt x="32" y="22"/>
                      <a:pt x="30" y="26"/>
                    </a:cubicBezTo>
                    <a:cubicBezTo>
                      <a:pt x="27" y="32"/>
                      <a:pt x="25" y="38"/>
                      <a:pt x="21" y="45"/>
                    </a:cubicBezTo>
                    <a:cubicBezTo>
                      <a:pt x="19" y="47"/>
                      <a:pt x="15" y="51"/>
                      <a:pt x="10" y="54"/>
                    </a:cubicBezTo>
                    <a:cubicBezTo>
                      <a:pt x="5" y="57"/>
                      <a:pt x="0" y="59"/>
                      <a:pt x="0" y="59"/>
                    </a:cubicBezTo>
                    <a:cubicBezTo>
                      <a:pt x="4" y="60"/>
                      <a:pt x="8" y="62"/>
                      <a:pt x="11" y="64"/>
                    </a:cubicBezTo>
                    <a:cubicBezTo>
                      <a:pt x="15" y="66"/>
                      <a:pt x="19" y="67"/>
                      <a:pt x="23" y="69"/>
                    </a:cubicBezTo>
                    <a:cubicBezTo>
                      <a:pt x="30" y="72"/>
                      <a:pt x="38" y="75"/>
                      <a:pt x="44" y="76"/>
                    </a:cubicBezTo>
                    <a:cubicBezTo>
                      <a:pt x="53" y="78"/>
                      <a:pt x="63" y="78"/>
                      <a:pt x="69" y="77"/>
                    </a:cubicBezTo>
                    <a:cubicBezTo>
                      <a:pt x="71" y="77"/>
                      <a:pt x="72" y="76"/>
                      <a:pt x="73" y="76"/>
                    </a:cubicBezTo>
                    <a:cubicBezTo>
                      <a:pt x="75" y="76"/>
                      <a:pt x="75" y="76"/>
                      <a:pt x="75" y="76"/>
                    </a:cubicBezTo>
                    <a:cubicBezTo>
                      <a:pt x="76" y="75"/>
                      <a:pt x="77" y="75"/>
                      <a:pt x="78" y="75"/>
                    </a:cubicBezTo>
                    <a:cubicBezTo>
                      <a:pt x="81" y="74"/>
                      <a:pt x="84" y="72"/>
                      <a:pt x="87" y="70"/>
                    </a:cubicBezTo>
                    <a:cubicBezTo>
                      <a:pt x="93" y="66"/>
                      <a:pt x="97" y="59"/>
                      <a:pt x="100" y="50"/>
                    </a:cubicBezTo>
                    <a:cubicBezTo>
                      <a:pt x="102" y="42"/>
                      <a:pt x="102" y="32"/>
                      <a:pt x="100" y="24"/>
                    </a:cubicBezTo>
                    <a:cubicBezTo>
                      <a:pt x="103" y="23"/>
                      <a:pt x="107" y="23"/>
                      <a:pt x="111" y="24"/>
                    </a:cubicBezTo>
                    <a:cubicBezTo>
                      <a:pt x="116" y="25"/>
                      <a:pt x="121" y="28"/>
                      <a:pt x="125" y="31"/>
                    </a:cubicBezTo>
                    <a:cubicBezTo>
                      <a:pt x="125" y="30"/>
                      <a:pt x="125" y="30"/>
                      <a:pt x="126" y="29"/>
                    </a:cubicBezTo>
                    <a:cubicBezTo>
                      <a:pt x="124" y="27"/>
                      <a:pt x="119" y="25"/>
                      <a:pt x="114" y="24"/>
                    </a:cubicBezTo>
                    <a:cubicBezTo>
                      <a:pt x="109" y="23"/>
                      <a:pt x="103" y="22"/>
                      <a:pt x="99" y="23"/>
                    </a:cubicBezTo>
                    <a:cubicBezTo>
                      <a:pt x="96" y="12"/>
                      <a:pt x="87" y="2"/>
                      <a:pt x="75" y="1"/>
                    </a:cubicBezTo>
                    <a:cubicBezTo>
                      <a:pt x="72" y="0"/>
                      <a:pt x="70" y="0"/>
                      <a:pt x="67" y="0"/>
                    </a:cubicBezTo>
                    <a:cubicBezTo>
                      <a:pt x="66" y="0"/>
                      <a:pt x="65" y="1"/>
                      <a:pt x="63" y="1"/>
                    </a:cubicBezTo>
                    <a:cubicBezTo>
                      <a:pt x="63" y="1"/>
                      <a:pt x="62" y="1"/>
                      <a:pt x="61" y="1"/>
                    </a:cubicBezTo>
                    <a:cubicBezTo>
                      <a:pt x="60" y="1"/>
                      <a:pt x="59" y="1"/>
                      <a:pt x="59" y="2"/>
                    </a:cubicBezTo>
                    <a:cubicBezTo>
                      <a:pt x="52" y="3"/>
                      <a:pt x="47" y="5"/>
                      <a:pt x="43" y="7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95" name="Freeform 1658"/>
              <p:cNvSpPr/>
              <p:nvPr/>
            </p:nvSpPr>
            <p:spPr>
              <a:xfrm>
                <a:off x="5594313" y="5221318"/>
                <a:ext cx="255589" cy="385765"/>
              </a:xfrm>
              <a:custGeom>
                <a:avLst/>
                <a:gdLst>
                  <a:gd name="txL" fmla="*/ 0 w 68"/>
                  <a:gd name="txT" fmla="*/ 0 h 103"/>
                  <a:gd name="txR" fmla="*/ 68 w 68"/>
                  <a:gd name="txB" fmla="*/ 103 h 10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103">
                    <a:moveTo>
                      <a:pt x="4" y="68"/>
                    </a:moveTo>
                    <a:cubicBezTo>
                      <a:pt x="8" y="76"/>
                      <a:pt x="14" y="80"/>
                      <a:pt x="20" y="84"/>
                    </a:cubicBezTo>
                    <a:cubicBezTo>
                      <a:pt x="25" y="88"/>
                      <a:pt x="31" y="90"/>
                      <a:pt x="37" y="92"/>
                    </a:cubicBezTo>
                    <a:cubicBezTo>
                      <a:pt x="40" y="93"/>
                      <a:pt x="44" y="96"/>
                      <a:pt x="48" y="98"/>
                    </a:cubicBezTo>
                    <a:cubicBezTo>
                      <a:pt x="52" y="101"/>
                      <a:pt x="55" y="103"/>
                      <a:pt x="55" y="103"/>
                    </a:cubicBezTo>
                    <a:cubicBezTo>
                      <a:pt x="54" y="93"/>
                      <a:pt x="61" y="83"/>
                      <a:pt x="64" y="74"/>
                    </a:cubicBezTo>
                    <a:cubicBezTo>
                      <a:pt x="67" y="67"/>
                      <a:pt x="68" y="60"/>
                      <a:pt x="68" y="53"/>
                    </a:cubicBezTo>
                    <a:cubicBezTo>
                      <a:pt x="67" y="46"/>
                      <a:pt x="66" y="40"/>
                      <a:pt x="62" y="34"/>
                    </a:cubicBezTo>
                    <a:cubicBezTo>
                      <a:pt x="59" y="29"/>
                      <a:pt x="52" y="25"/>
                      <a:pt x="45" y="23"/>
                    </a:cubicBezTo>
                    <a:cubicBezTo>
                      <a:pt x="38" y="21"/>
                      <a:pt x="30" y="21"/>
                      <a:pt x="22" y="23"/>
                    </a:cubicBezTo>
                    <a:cubicBezTo>
                      <a:pt x="22" y="20"/>
                      <a:pt x="22" y="16"/>
                      <a:pt x="22" y="13"/>
                    </a:cubicBezTo>
                    <a:cubicBezTo>
                      <a:pt x="23" y="9"/>
                      <a:pt x="25" y="5"/>
                      <a:pt x="28" y="1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5" y="2"/>
                      <a:pt x="23" y="6"/>
                      <a:pt x="22" y="10"/>
                    </a:cubicBezTo>
                    <a:cubicBezTo>
                      <a:pt x="21" y="15"/>
                      <a:pt x="20" y="20"/>
                      <a:pt x="21" y="23"/>
                    </a:cubicBezTo>
                    <a:cubicBezTo>
                      <a:pt x="11" y="26"/>
                      <a:pt x="3" y="33"/>
                      <a:pt x="1" y="44"/>
                    </a:cubicBezTo>
                    <a:cubicBezTo>
                      <a:pt x="0" y="51"/>
                      <a:pt x="2" y="61"/>
                      <a:pt x="4" y="6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96" name="Freeform 1659"/>
              <p:cNvSpPr/>
              <p:nvPr/>
            </p:nvSpPr>
            <p:spPr>
              <a:xfrm>
                <a:off x="5297448" y="5438807"/>
                <a:ext cx="365127" cy="511179"/>
              </a:xfrm>
              <a:custGeom>
                <a:avLst/>
                <a:gdLst>
                  <a:gd name="txL" fmla="*/ 0 w 97"/>
                  <a:gd name="txT" fmla="*/ 0 h 136"/>
                  <a:gd name="txR" fmla="*/ 97 w 97"/>
                  <a:gd name="txB" fmla="*/ 136 h 1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7" h="136">
                    <a:moveTo>
                      <a:pt x="3" y="52"/>
                    </a:moveTo>
                    <a:cubicBezTo>
                      <a:pt x="0" y="60"/>
                      <a:pt x="1" y="70"/>
                      <a:pt x="2" y="80"/>
                    </a:cubicBezTo>
                    <a:cubicBezTo>
                      <a:pt x="2" y="89"/>
                      <a:pt x="4" y="98"/>
                      <a:pt x="6" y="107"/>
                    </a:cubicBezTo>
                    <a:cubicBezTo>
                      <a:pt x="7" y="110"/>
                      <a:pt x="8" y="118"/>
                      <a:pt x="8" y="124"/>
                    </a:cubicBezTo>
                    <a:cubicBezTo>
                      <a:pt x="8" y="130"/>
                      <a:pt x="8" y="136"/>
                      <a:pt x="8" y="136"/>
                    </a:cubicBezTo>
                    <a:cubicBezTo>
                      <a:pt x="13" y="131"/>
                      <a:pt x="20" y="129"/>
                      <a:pt x="28" y="127"/>
                    </a:cubicBezTo>
                    <a:cubicBezTo>
                      <a:pt x="35" y="126"/>
                      <a:pt x="43" y="125"/>
                      <a:pt x="50" y="122"/>
                    </a:cubicBezTo>
                    <a:cubicBezTo>
                      <a:pt x="60" y="118"/>
                      <a:pt x="71" y="112"/>
                      <a:pt x="79" y="103"/>
                    </a:cubicBezTo>
                    <a:cubicBezTo>
                      <a:pt x="87" y="93"/>
                      <a:pt x="94" y="82"/>
                      <a:pt x="95" y="70"/>
                    </a:cubicBezTo>
                    <a:cubicBezTo>
                      <a:pt x="97" y="58"/>
                      <a:pt x="92" y="47"/>
                      <a:pt x="84" y="40"/>
                    </a:cubicBezTo>
                    <a:cubicBezTo>
                      <a:pt x="76" y="33"/>
                      <a:pt x="65" y="28"/>
                      <a:pt x="55" y="26"/>
                    </a:cubicBezTo>
                    <a:cubicBezTo>
                      <a:pt x="56" y="22"/>
                      <a:pt x="58" y="19"/>
                      <a:pt x="60" y="15"/>
                    </a:cubicBezTo>
                    <a:cubicBezTo>
                      <a:pt x="63" y="10"/>
                      <a:pt x="67" y="6"/>
                      <a:pt x="72" y="2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67" y="2"/>
                      <a:pt x="64" y="7"/>
                      <a:pt x="61" y="12"/>
                    </a:cubicBezTo>
                    <a:cubicBezTo>
                      <a:pt x="57" y="17"/>
                      <a:pt x="54" y="22"/>
                      <a:pt x="53" y="26"/>
                    </a:cubicBezTo>
                    <a:cubicBezTo>
                      <a:pt x="46" y="25"/>
                      <a:pt x="39" y="25"/>
                      <a:pt x="33" y="26"/>
                    </a:cubicBezTo>
                    <a:cubicBezTo>
                      <a:pt x="27" y="27"/>
                      <a:pt x="22" y="29"/>
                      <a:pt x="18" y="32"/>
                    </a:cubicBezTo>
                    <a:cubicBezTo>
                      <a:pt x="15" y="34"/>
                      <a:pt x="12" y="37"/>
                      <a:pt x="9" y="41"/>
                    </a:cubicBezTo>
                    <a:cubicBezTo>
                      <a:pt x="7" y="44"/>
                      <a:pt x="5" y="48"/>
                      <a:pt x="3" y="52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97" name="Freeform 1660"/>
              <p:cNvSpPr/>
              <p:nvPr/>
            </p:nvSpPr>
            <p:spPr>
              <a:xfrm>
                <a:off x="5076785" y="5453095"/>
                <a:ext cx="420690" cy="552454"/>
              </a:xfrm>
              <a:custGeom>
                <a:avLst/>
                <a:gdLst>
                  <a:gd name="txL" fmla="*/ 0 w 112"/>
                  <a:gd name="txT" fmla="*/ 0 h 147"/>
                  <a:gd name="txR" fmla="*/ 112 w 112"/>
                  <a:gd name="txB" fmla="*/ 147 h 1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2" h="147">
                    <a:moveTo>
                      <a:pt x="6" y="49"/>
                    </a:moveTo>
                    <a:cubicBezTo>
                      <a:pt x="0" y="60"/>
                      <a:pt x="1" y="71"/>
                      <a:pt x="1" y="83"/>
                    </a:cubicBezTo>
                    <a:cubicBezTo>
                      <a:pt x="1" y="93"/>
                      <a:pt x="3" y="103"/>
                      <a:pt x="5" y="114"/>
                    </a:cubicBezTo>
                    <a:cubicBezTo>
                      <a:pt x="6" y="118"/>
                      <a:pt x="7" y="126"/>
                      <a:pt x="6" y="133"/>
                    </a:cubicBezTo>
                    <a:cubicBezTo>
                      <a:pt x="6" y="141"/>
                      <a:pt x="6" y="147"/>
                      <a:pt x="6" y="147"/>
                    </a:cubicBezTo>
                    <a:cubicBezTo>
                      <a:pt x="13" y="142"/>
                      <a:pt x="21" y="140"/>
                      <a:pt x="30" y="138"/>
                    </a:cubicBezTo>
                    <a:cubicBezTo>
                      <a:pt x="38" y="136"/>
                      <a:pt x="47" y="135"/>
                      <a:pt x="55" y="133"/>
                    </a:cubicBezTo>
                    <a:cubicBezTo>
                      <a:pt x="66" y="129"/>
                      <a:pt x="78" y="123"/>
                      <a:pt x="87" y="115"/>
                    </a:cubicBezTo>
                    <a:cubicBezTo>
                      <a:pt x="97" y="107"/>
                      <a:pt x="105" y="96"/>
                      <a:pt x="108" y="84"/>
                    </a:cubicBezTo>
                    <a:cubicBezTo>
                      <a:pt x="112" y="71"/>
                      <a:pt x="109" y="59"/>
                      <a:pt x="102" y="49"/>
                    </a:cubicBezTo>
                    <a:cubicBezTo>
                      <a:pt x="95" y="38"/>
                      <a:pt x="84" y="31"/>
                      <a:pt x="73" y="26"/>
                    </a:cubicBezTo>
                    <a:cubicBezTo>
                      <a:pt x="75" y="22"/>
                      <a:pt x="78" y="18"/>
                      <a:pt x="82" y="14"/>
                    </a:cubicBezTo>
                    <a:cubicBezTo>
                      <a:pt x="86" y="10"/>
                      <a:pt x="92" y="6"/>
                      <a:pt x="98" y="3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3" y="2"/>
                      <a:pt x="88" y="6"/>
                      <a:pt x="83" y="11"/>
                    </a:cubicBezTo>
                    <a:cubicBezTo>
                      <a:pt x="78" y="15"/>
                      <a:pt x="74" y="20"/>
                      <a:pt x="71" y="25"/>
                    </a:cubicBezTo>
                    <a:cubicBezTo>
                      <a:pt x="64" y="22"/>
                      <a:pt x="56" y="20"/>
                      <a:pt x="49" y="20"/>
                    </a:cubicBezTo>
                    <a:cubicBezTo>
                      <a:pt x="42" y="20"/>
                      <a:pt x="35" y="21"/>
                      <a:pt x="29" y="25"/>
                    </a:cubicBezTo>
                    <a:cubicBezTo>
                      <a:pt x="20" y="30"/>
                      <a:pt x="11" y="40"/>
                      <a:pt x="6" y="49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98" name="Freeform 1661"/>
              <p:cNvSpPr/>
              <p:nvPr/>
            </p:nvSpPr>
            <p:spPr>
              <a:xfrm>
                <a:off x="4918034" y="5389594"/>
                <a:ext cx="395290" cy="469903"/>
              </a:xfrm>
              <a:custGeom>
                <a:avLst/>
                <a:gdLst>
                  <a:gd name="txL" fmla="*/ 0 w 105"/>
                  <a:gd name="txT" fmla="*/ 0 h 125"/>
                  <a:gd name="txR" fmla="*/ 105 w 105"/>
                  <a:gd name="txB" fmla="*/ 125 h 1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5" h="125">
                    <a:moveTo>
                      <a:pt x="4" y="48"/>
                    </a:moveTo>
                    <a:cubicBezTo>
                      <a:pt x="0" y="60"/>
                      <a:pt x="3" y="70"/>
                      <a:pt x="6" y="80"/>
                    </a:cubicBezTo>
                    <a:cubicBezTo>
                      <a:pt x="9" y="89"/>
                      <a:pt x="13" y="96"/>
                      <a:pt x="19" y="103"/>
                    </a:cubicBezTo>
                    <a:cubicBezTo>
                      <a:pt x="21" y="105"/>
                      <a:pt x="24" y="111"/>
                      <a:pt x="27" y="116"/>
                    </a:cubicBezTo>
                    <a:cubicBezTo>
                      <a:pt x="32" y="125"/>
                      <a:pt x="32" y="125"/>
                      <a:pt x="32" y="125"/>
                    </a:cubicBezTo>
                    <a:cubicBezTo>
                      <a:pt x="38" y="113"/>
                      <a:pt x="54" y="108"/>
                      <a:pt x="64" y="101"/>
                    </a:cubicBezTo>
                    <a:cubicBezTo>
                      <a:pt x="71" y="96"/>
                      <a:pt x="78" y="90"/>
                      <a:pt x="84" y="84"/>
                    </a:cubicBezTo>
                    <a:cubicBezTo>
                      <a:pt x="89" y="78"/>
                      <a:pt x="93" y="71"/>
                      <a:pt x="95" y="63"/>
                    </a:cubicBezTo>
                    <a:cubicBezTo>
                      <a:pt x="96" y="55"/>
                      <a:pt x="94" y="46"/>
                      <a:pt x="90" y="38"/>
                    </a:cubicBezTo>
                    <a:cubicBezTo>
                      <a:pt x="86" y="29"/>
                      <a:pt x="80" y="20"/>
                      <a:pt x="71" y="14"/>
                    </a:cubicBezTo>
                    <a:cubicBezTo>
                      <a:pt x="75" y="10"/>
                      <a:pt x="79" y="7"/>
                      <a:pt x="84" y="5"/>
                    </a:cubicBezTo>
                    <a:cubicBezTo>
                      <a:pt x="91" y="3"/>
                      <a:pt x="98" y="2"/>
                      <a:pt x="104" y="4"/>
                    </a:cubicBezTo>
                    <a:cubicBezTo>
                      <a:pt x="104" y="3"/>
                      <a:pt x="104" y="2"/>
                      <a:pt x="105" y="1"/>
                    </a:cubicBezTo>
                    <a:cubicBezTo>
                      <a:pt x="102" y="0"/>
                      <a:pt x="95" y="0"/>
                      <a:pt x="88" y="3"/>
                    </a:cubicBezTo>
                    <a:cubicBezTo>
                      <a:pt x="81" y="5"/>
                      <a:pt x="74" y="9"/>
                      <a:pt x="70" y="13"/>
                    </a:cubicBezTo>
                    <a:cubicBezTo>
                      <a:pt x="64" y="10"/>
                      <a:pt x="57" y="7"/>
                      <a:pt x="50" y="8"/>
                    </a:cubicBezTo>
                    <a:cubicBezTo>
                      <a:pt x="43" y="8"/>
                      <a:pt x="35" y="11"/>
                      <a:pt x="28" y="16"/>
                    </a:cubicBezTo>
                    <a:cubicBezTo>
                      <a:pt x="23" y="20"/>
                      <a:pt x="18" y="25"/>
                      <a:pt x="14" y="31"/>
                    </a:cubicBezTo>
                    <a:cubicBezTo>
                      <a:pt x="9" y="37"/>
                      <a:pt x="6" y="43"/>
                      <a:pt x="4" y="4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99" name="Freeform 1662"/>
              <p:cNvSpPr/>
              <p:nvPr/>
            </p:nvSpPr>
            <p:spPr>
              <a:xfrm>
                <a:off x="4614819" y="5472145"/>
                <a:ext cx="349252" cy="522291"/>
              </a:xfrm>
              <a:custGeom>
                <a:avLst/>
                <a:gdLst>
                  <a:gd name="txL" fmla="*/ 0 w 93"/>
                  <a:gd name="txT" fmla="*/ 0 h 139"/>
                  <a:gd name="txR" fmla="*/ 93 w 93"/>
                  <a:gd name="txB" fmla="*/ 139 h 139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93" h="139">
                    <a:moveTo>
                      <a:pt x="0" y="71"/>
                    </a:moveTo>
                    <a:cubicBezTo>
                      <a:pt x="0" y="84"/>
                      <a:pt x="6" y="93"/>
                      <a:pt x="12" y="102"/>
                    </a:cubicBezTo>
                    <a:cubicBezTo>
                      <a:pt x="17" y="110"/>
                      <a:pt x="24" y="115"/>
                      <a:pt x="32" y="121"/>
                    </a:cubicBezTo>
                    <a:cubicBezTo>
                      <a:pt x="34" y="123"/>
                      <a:pt x="40" y="127"/>
                      <a:pt x="44" y="131"/>
                    </a:cubicBezTo>
                    <a:cubicBezTo>
                      <a:pt x="52" y="139"/>
                      <a:pt x="52" y="139"/>
                      <a:pt x="52" y="139"/>
                    </a:cubicBezTo>
                    <a:cubicBezTo>
                      <a:pt x="53" y="133"/>
                      <a:pt x="56" y="127"/>
                      <a:pt x="61" y="122"/>
                    </a:cubicBezTo>
                    <a:cubicBezTo>
                      <a:pt x="65" y="117"/>
                      <a:pt x="70" y="113"/>
                      <a:pt x="74" y="108"/>
                    </a:cubicBezTo>
                    <a:cubicBezTo>
                      <a:pt x="80" y="102"/>
                      <a:pt x="85" y="95"/>
                      <a:pt x="88" y="87"/>
                    </a:cubicBezTo>
                    <a:cubicBezTo>
                      <a:pt x="91" y="80"/>
                      <a:pt x="93" y="72"/>
                      <a:pt x="92" y="64"/>
                    </a:cubicBezTo>
                    <a:cubicBezTo>
                      <a:pt x="91" y="55"/>
                      <a:pt x="86" y="47"/>
                      <a:pt x="79" y="40"/>
                    </a:cubicBezTo>
                    <a:cubicBezTo>
                      <a:pt x="72" y="32"/>
                      <a:pt x="62" y="26"/>
                      <a:pt x="52" y="23"/>
                    </a:cubicBezTo>
                    <a:cubicBezTo>
                      <a:pt x="54" y="18"/>
                      <a:pt x="57" y="14"/>
                      <a:pt x="60" y="11"/>
                    </a:cubicBezTo>
                    <a:cubicBezTo>
                      <a:pt x="65" y="7"/>
                      <a:pt x="71" y="4"/>
                      <a:pt x="77" y="3"/>
                    </a:cubicBezTo>
                    <a:cubicBezTo>
                      <a:pt x="77" y="2"/>
                      <a:pt x="77" y="1"/>
                      <a:pt x="76" y="0"/>
                    </a:cubicBezTo>
                    <a:cubicBezTo>
                      <a:pt x="73" y="1"/>
                      <a:pt x="68" y="3"/>
                      <a:pt x="62" y="8"/>
                    </a:cubicBezTo>
                    <a:cubicBezTo>
                      <a:pt x="57" y="12"/>
                      <a:pt x="52" y="18"/>
                      <a:pt x="51" y="22"/>
                    </a:cubicBezTo>
                    <a:cubicBezTo>
                      <a:pt x="44" y="20"/>
                      <a:pt x="37" y="20"/>
                      <a:pt x="30" y="22"/>
                    </a:cubicBezTo>
                    <a:cubicBezTo>
                      <a:pt x="23" y="24"/>
                      <a:pt x="17" y="29"/>
                      <a:pt x="12" y="35"/>
                    </a:cubicBezTo>
                    <a:cubicBezTo>
                      <a:pt x="5" y="45"/>
                      <a:pt x="0" y="60"/>
                      <a:pt x="0" y="7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00" name="Freeform 1663"/>
              <p:cNvSpPr/>
              <p:nvPr/>
            </p:nvSpPr>
            <p:spPr>
              <a:xfrm>
                <a:off x="5060910" y="5400707"/>
                <a:ext cx="206376" cy="323852"/>
              </a:xfrm>
              <a:custGeom>
                <a:avLst/>
                <a:gdLst>
                  <a:gd name="txL" fmla="*/ 0 w 55"/>
                  <a:gd name="txT" fmla="*/ 0 h 86"/>
                  <a:gd name="txR" fmla="*/ 55 w 55"/>
                  <a:gd name="txB" fmla="*/ 86 h 86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55" h="86">
                    <a:moveTo>
                      <a:pt x="0" y="42"/>
                    </a:moveTo>
                    <a:cubicBezTo>
                      <a:pt x="0" y="47"/>
                      <a:pt x="3" y="52"/>
                      <a:pt x="6" y="57"/>
                    </a:cubicBezTo>
                    <a:cubicBezTo>
                      <a:pt x="9" y="62"/>
                      <a:pt x="12" y="66"/>
                      <a:pt x="15" y="70"/>
                    </a:cubicBezTo>
                    <a:cubicBezTo>
                      <a:pt x="16" y="72"/>
                      <a:pt x="18" y="75"/>
                      <a:pt x="20" y="79"/>
                    </a:cubicBezTo>
                    <a:cubicBezTo>
                      <a:pt x="21" y="82"/>
                      <a:pt x="22" y="86"/>
                      <a:pt x="22" y="86"/>
                    </a:cubicBezTo>
                    <a:cubicBezTo>
                      <a:pt x="24" y="82"/>
                      <a:pt x="28" y="79"/>
                      <a:pt x="31" y="76"/>
                    </a:cubicBezTo>
                    <a:cubicBezTo>
                      <a:pt x="35" y="73"/>
                      <a:pt x="39" y="70"/>
                      <a:pt x="42" y="67"/>
                    </a:cubicBezTo>
                    <a:cubicBezTo>
                      <a:pt x="46" y="63"/>
                      <a:pt x="50" y="57"/>
                      <a:pt x="52" y="50"/>
                    </a:cubicBezTo>
                    <a:cubicBezTo>
                      <a:pt x="54" y="44"/>
                      <a:pt x="55" y="36"/>
                      <a:pt x="53" y="30"/>
                    </a:cubicBezTo>
                    <a:cubicBezTo>
                      <a:pt x="51" y="23"/>
                      <a:pt x="46" y="18"/>
                      <a:pt x="40" y="16"/>
                    </a:cubicBezTo>
                    <a:cubicBezTo>
                      <a:pt x="34" y="14"/>
                      <a:pt x="27" y="14"/>
                      <a:pt x="21" y="16"/>
                    </a:cubicBezTo>
                    <a:cubicBezTo>
                      <a:pt x="21" y="14"/>
                      <a:pt x="21" y="12"/>
                      <a:pt x="21" y="9"/>
                    </a:cubicBezTo>
                    <a:cubicBezTo>
                      <a:pt x="21" y="6"/>
                      <a:pt x="22" y="3"/>
                      <a:pt x="23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2"/>
                      <a:pt x="21" y="5"/>
                      <a:pt x="20" y="8"/>
                    </a:cubicBezTo>
                    <a:cubicBezTo>
                      <a:pt x="20" y="11"/>
                      <a:pt x="20" y="14"/>
                      <a:pt x="21" y="16"/>
                    </a:cubicBezTo>
                    <a:cubicBezTo>
                      <a:pt x="17" y="17"/>
                      <a:pt x="13" y="19"/>
                      <a:pt x="10" y="21"/>
                    </a:cubicBezTo>
                    <a:cubicBezTo>
                      <a:pt x="7" y="22"/>
                      <a:pt x="4" y="24"/>
                      <a:pt x="3" y="27"/>
                    </a:cubicBezTo>
                    <a:cubicBezTo>
                      <a:pt x="1" y="31"/>
                      <a:pt x="0" y="37"/>
                      <a:pt x="0" y="42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01" name="Freeform 1664"/>
              <p:cNvSpPr/>
              <p:nvPr/>
            </p:nvSpPr>
            <p:spPr>
              <a:xfrm>
                <a:off x="4337005" y="5483257"/>
                <a:ext cx="427040" cy="409578"/>
              </a:xfrm>
              <a:custGeom>
                <a:avLst/>
                <a:gdLst>
                  <a:gd name="txL" fmla="*/ 0 w 114"/>
                  <a:gd name="txT" fmla="*/ 0 h 109"/>
                  <a:gd name="txR" fmla="*/ 114 w 114"/>
                  <a:gd name="txB" fmla="*/ 109 h 10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4" h="109">
                    <a:moveTo>
                      <a:pt x="19" y="23"/>
                    </a:moveTo>
                    <a:cubicBezTo>
                      <a:pt x="11" y="32"/>
                      <a:pt x="10" y="42"/>
                      <a:pt x="8" y="52"/>
                    </a:cubicBezTo>
                    <a:cubicBezTo>
                      <a:pt x="7" y="61"/>
                      <a:pt x="7" y="70"/>
                      <a:pt x="7" y="80"/>
                    </a:cubicBezTo>
                    <a:cubicBezTo>
                      <a:pt x="7" y="83"/>
                      <a:pt x="6" y="91"/>
                      <a:pt x="4" y="97"/>
                    </a:cubicBezTo>
                    <a:cubicBezTo>
                      <a:pt x="2" y="103"/>
                      <a:pt x="0" y="109"/>
                      <a:pt x="0" y="109"/>
                    </a:cubicBezTo>
                    <a:cubicBezTo>
                      <a:pt x="7" y="106"/>
                      <a:pt x="15" y="105"/>
                      <a:pt x="24" y="105"/>
                    </a:cubicBezTo>
                    <a:cubicBezTo>
                      <a:pt x="32" y="105"/>
                      <a:pt x="40" y="106"/>
                      <a:pt x="48" y="105"/>
                    </a:cubicBezTo>
                    <a:cubicBezTo>
                      <a:pt x="58" y="104"/>
                      <a:pt x="68" y="100"/>
                      <a:pt x="77" y="96"/>
                    </a:cubicBezTo>
                    <a:cubicBezTo>
                      <a:pt x="79" y="95"/>
                      <a:pt x="81" y="94"/>
                      <a:pt x="83" y="93"/>
                    </a:cubicBezTo>
                    <a:cubicBezTo>
                      <a:pt x="84" y="92"/>
                      <a:pt x="85" y="92"/>
                      <a:pt x="85" y="91"/>
                    </a:cubicBezTo>
                    <a:cubicBezTo>
                      <a:pt x="86" y="91"/>
                      <a:pt x="86" y="90"/>
                      <a:pt x="87" y="90"/>
                    </a:cubicBezTo>
                    <a:cubicBezTo>
                      <a:pt x="87" y="89"/>
                      <a:pt x="88" y="89"/>
                      <a:pt x="89" y="88"/>
                    </a:cubicBezTo>
                    <a:cubicBezTo>
                      <a:pt x="95" y="84"/>
                      <a:pt x="100" y="79"/>
                      <a:pt x="103" y="73"/>
                    </a:cubicBezTo>
                    <a:cubicBezTo>
                      <a:pt x="106" y="68"/>
                      <a:pt x="107" y="62"/>
                      <a:pt x="107" y="57"/>
                    </a:cubicBezTo>
                    <a:cubicBezTo>
                      <a:pt x="107" y="52"/>
                      <a:pt x="105" y="46"/>
                      <a:pt x="103" y="41"/>
                    </a:cubicBezTo>
                    <a:cubicBezTo>
                      <a:pt x="99" y="32"/>
                      <a:pt x="92" y="22"/>
                      <a:pt x="83" y="16"/>
                    </a:cubicBezTo>
                    <a:cubicBezTo>
                      <a:pt x="86" y="12"/>
                      <a:pt x="90" y="9"/>
                      <a:pt x="94" y="7"/>
                    </a:cubicBezTo>
                    <a:cubicBezTo>
                      <a:pt x="100" y="4"/>
                      <a:pt x="107" y="3"/>
                      <a:pt x="114" y="4"/>
                    </a:cubicBezTo>
                    <a:cubicBezTo>
                      <a:pt x="113" y="3"/>
                      <a:pt x="114" y="2"/>
                      <a:pt x="114" y="1"/>
                    </a:cubicBezTo>
                    <a:cubicBezTo>
                      <a:pt x="110" y="0"/>
                      <a:pt x="103" y="2"/>
                      <a:pt x="97" y="4"/>
                    </a:cubicBezTo>
                    <a:cubicBezTo>
                      <a:pt x="91" y="7"/>
                      <a:pt x="85" y="11"/>
                      <a:pt x="81" y="15"/>
                    </a:cubicBezTo>
                    <a:cubicBezTo>
                      <a:pt x="75" y="11"/>
                      <a:pt x="69" y="8"/>
                      <a:pt x="62" y="7"/>
                    </a:cubicBezTo>
                    <a:cubicBezTo>
                      <a:pt x="56" y="5"/>
                      <a:pt x="49" y="6"/>
                      <a:pt x="45" y="6"/>
                    </a:cubicBezTo>
                    <a:cubicBezTo>
                      <a:pt x="43" y="7"/>
                      <a:pt x="41" y="7"/>
                      <a:pt x="40" y="8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6" y="10"/>
                      <a:pt x="34" y="11"/>
                      <a:pt x="33" y="12"/>
                    </a:cubicBezTo>
                    <a:cubicBezTo>
                      <a:pt x="27" y="15"/>
                      <a:pt x="22" y="19"/>
                      <a:pt x="19" y="23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02" name="Freeform 1666"/>
              <p:cNvSpPr/>
              <p:nvPr/>
            </p:nvSpPr>
            <p:spPr>
              <a:xfrm>
                <a:off x="4141741" y="5532470"/>
                <a:ext cx="217489" cy="142876"/>
              </a:xfrm>
              <a:custGeom>
                <a:avLst/>
                <a:gdLst>
                  <a:gd name="txL" fmla="*/ 0 w 58"/>
                  <a:gd name="txT" fmla="*/ 0 h 38"/>
                  <a:gd name="txR" fmla="*/ 58 w 58"/>
                  <a:gd name="txB" fmla="*/ 38 h 38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58" h="38">
                    <a:moveTo>
                      <a:pt x="31" y="0"/>
                    </a:moveTo>
                    <a:cubicBezTo>
                      <a:pt x="28" y="0"/>
                      <a:pt x="25" y="2"/>
                      <a:pt x="21" y="3"/>
                    </a:cubicBezTo>
                    <a:cubicBezTo>
                      <a:pt x="18" y="4"/>
                      <a:pt x="15" y="5"/>
                      <a:pt x="12" y="6"/>
                    </a:cubicBezTo>
                    <a:cubicBezTo>
                      <a:pt x="10" y="6"/>
                      <a:pt x="7" y="7"/>
                      <a:pt x="5" y="6"/>
                    </a:cubicBezTo>
                    <a:cubicBezTo>
                      <a:pt x="2" y="6"/>
                      <a:pt x="0" y="5"/>
                      <a:pt x="0" y="5"/>
                    </a:cubicBezTo>
                    <a:cubicBezTo>
                      <a:pt x="2" y="8"/>
                      <a:pt x="3" y="12"/>
                      <a:pt x="4" y="15"/>
                    </a:cubicBezTo>
                    <a:cubicBezTo>
                      <a:pt x="5" y="19"/>
                      <a:pt x="7" y="22"/>
                      <a:pt x="9" y="25"/>
                    </a:cubicBezTo>
                    <a:cubicBezTo>
                      <a:pt x="12" y="29"/>
                      <a:pt x="16" y="32"/>
                      <a:pt x="20" y="34"/>
                    </a:cubicBezTo>
                    <a:cubicBezTo>
                      <a:pt x="24" y="37"/>
                      <a:pt x="29" y="38"/>
                      <a:pt x="33" y="37"/>
                    </a:cubicBezTo>
                    <a:cubicBezTo>
                      <a:pt x="37" y="37"/>
                      <a:pt x="40" y="34"/>
                      <a:pt x="43" y="31"/>
                    </a:cubicBezTo>
                    <a:cubicBezTo>
                      <a:pt x="45" y="27"/>
                      <a:pt x="47" y="23"/>
                      <a:pt x="47" y="19"/>
                    </a:cubicBezTo>
                    <a:cubicBezTo>
                      <a:pt x="49" y="19"/>
                      <a:pt x="51" y="20"/>
                      <a:pt x="52" y="21"/>
                    </a:cubicBezTo>
                    <a:cubicBezTo>
                      <a:pt x="55" y="22"/>
                      <a:pt x="56" y="24"/>
                      <a:pt x="57" y="27"/>
                    </a:cubicBezTo>
                    <a:cubicBezTo>
                      <a:pt x="58" y="27"/>
                      <a:pt x="58" y="26"/>
                      <a:pt x="58" y="26"/>
                    </a:cubicBezTo>
                    <a:cubicBezTo>
                      <a:pt x="58" y="25"/>
                      <a:pt x="56" y="23"/>
                      <a:pt x="54" y="21"/>
                    </a:cubicBezTo>
                    <a:cubicBezTo>
                      <a:pt x="52" y="20"/>
                      <a:pt x="49" y="19"/>
                      <a:pt x="47" y="18"/>
                    </a:cubicBezTo>
                    <a:cubicBezTo>
                      <a:pt x="48" y="13"/>
                      <a:pt x="46" y="7"/>
                      <a:pt x="42" y="4"/>
                    </a:cubicBezTo>
                    <a:cubicBezTo>
                      <a:pt x="39" y="2"/>
                      <a:pt x="34" y="0"/>
                      <a:pt x="31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03" name="Freeform 1667"/>
              <p:cNvSpPr/>
              <p:nvPr/>
            </p:nvSpPr>
            <p:spPr>
              <a:xfrm>
                <a:off x="7029421" y="3132153"/>
                <a:ext cx="382590" cy="423865"/>
              </a:xfrm>
              <a:custGeom>
                <a:avLst/>
                <a:gdLst>
                  <a:gd name="txL" fmla="*/ 0 w 102"/>
                  <a:gd name="txT" fmla="*/ 0 h 113"/>
                  <a:gd name="txR" fmla="*/ 102 w 102"/>
                  <a:gd name="txB" fmla="*/ 113 h 11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2" h="113">
                    <a:moveTo>
                      <a:pt x="94" y="30"/>
                    </a:moveTo>
                    <a:cubicBezTo>
                      <a:pt x="89" y="20"/>
                      <a:pt x="81" y="12"/>
                      <a:pt x="72" y="7"/>
                    </a:cubicBezTo>
                    <a:cubicBezTo>
                      <a:pt x="64" y="2"/>
                      <a:pt x="54" y="0"/>
                      <a:pt x="46" y="1"/>
                    </a:cubicBezTo>
                    <a:cubicBezTo>
                      <a:pt x="40" y="1"/>
                      <a:pt x="33" y="3"/>
                      <a:pt x="26" y="6"/>
                    </a:cubicBezTo>
                    <a:cubicBezTo>
                      <a:pt x="20" y="8"/>
                      <a:pt x="14" y="11"/>
                      <a:pt x="9" y="12"/>
                    </a:cubicBezTo>
                    <a:cubicBezTo>
                      <a:pt x="6" y="14"/>
                      <a:pt x="3" y="15"/>
                      <a:pt x="0" y="17"/>
                    </a:cubicBezTo>
                    <a:cubicBezTo>
                      <a:pt x="4" y="16"/>
                      <a:pt x="8" y="20"/>
                      <a:pt x="10" y="25"/>
                    </a:cubicBezTo>
                    <a:cubicBezTo>
                      <a:pt x="12" y="30"/>
                      <a:pt x="12" y="36"/>
                      <a:pt x="12" y="39"/>
                    </a:cubicBezTo>
                    <a:cubicBezTo>
                      <a:pt x="12" y="46"/>
                      <a:pt x="12" y="52"/>
                      <a:pt x="12" y="58"/>
                    </a:cubicBezTo>
                    <a:cubicBezTo>
                      <a:pt x="13" y="63"/>
                      <a:pt x="16" y="69"/>
                      <a:pt x="21" y="75"/>
                    </a:cubicBezTo>
                    <a:cubicBezTo>
                      <a:pt x="28" y="82"/>
                      <a:pt x="36" y="88"/>
                      <a:pt x="45" y="91"/>
                    </a:cubicBezTo>
                    <a:cubicBezTo>
                      <a:pt x="54" y="94"/>
                      <a:pt x="64" y="94"/>
                      <a:pt x="74" y="91"/>
                    </a:cubicBezTo>
                    <a:cubicBezTo>
                      <a:pt x="76" y="98"/>
                      <a:pt x="76" y="106"/>
                      <a:pt x="74" y="113"/>
                    </a:cubicBezTo>
                    <a:cubicBezTo>
                      <a:pt x="75" y="113"/>
                      <a:pt x="76" y="113"/>
                      <a:pt x="77" y="113"/>
                    </a:cubicBezTo>
                    <a:cubicBezTo>
                      <a:pt x="78" y="109"/>
                      <a:pt x="78" y="99"/>
                      <a:pt x="76" y="91"/>
                    </a:cubicBezTo>
                    <a:cubicBezTo>
                      <a:pt x="78" y="90"/>
                      <a:pt x="81" y="89"/>
                      <a:pt x="83" y="88"/>
                    </a:cubicBezTo>
                    <a:cubicBezTo>
                      <a:pt x="91" y="83"/>
                      <a:pt x="97" y="75"/>
                      <a:pt x="99" y="64"/>
                    </a:cubicBezTo>
                    <a:cubicBezTo>
                      <a:pt x="102" y="53"/>
                      <a:pt x="100" y="41"/>
                      <a:pt x="94" y="3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04" name="Freeform 1668"/>
              <p:cNvSpPr/>
              <p:nvPr/>
            </p:nvSpPr>
            <p:spPr>
              <a:xfrm>
                <a:off x="6905596" y="3151204"/>
                <a:ext cx="344490" cy="344490"/>
              </a:xfrm>
              <a:custGeom>
                <a:avLst/>
                <a:gdLst>
                  <a:gd name="txL" fmla="*/ 0 w 92"/>
                  <a:gd name="txT" fmla="*/ 0 h 92"/>
                  <a:gd name="txR" fmla="*/ 92 w 92"/>
                  <a:gd name="txB" fmla="*/ 92 h 9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2" h="92">
                    <a:moveTo>
                      <a:pt x="69" y="6"/>
                    </a:moveTo>
                    <a:cubicBezTo>
                      <a:pt x="60" y="0"/>
                      <a:pt x="50" y="1"/>
                      <a:pt x="42" y="2"/>
                    </a:cubicBezTo>
                    <a:cubicBezTo>
                      <a:pt x="34" y="2"/>
                      <a:pt x="27" y="5"/>
                      <a:pt x="20" y="8"/>
                    </a:cubicBezTo>
                    <a:cubicBezTo>
                      <a:pt x="18" y="9"/>
                      <a:pt x="12" y="11"/>
                      <a:pt x="8" y="13"/>
                    </a:cubicBezTo>
                    <a:cubicBezTo>
                      <a:pt x="3" y="15"/>
                      <a:pt x="0" y="17"/>
                      <a:pt x="0" y="17"/>
                    </a:cubicBezTo>
                    <a:cubicBezTo>
                      <a:pt x="4" y="19"/>
                      <a:pt x="6" y="24"/>
                      <a:pt x="8" y="29"/>
                    </a:cubicBezTo>
                    <a:cubicBezTo>
                      <a:pt x="10" y="34"/>
                      <a:pt x="10" y="39"/>
                      <a:pt x="12" y="43"/>
                    </a:cubicBezTo>
                    <a:cubicBezTo>
                      <a:pt x="14" y="50"/>
                      <a:pt x="17" y="56"/>
                      <a:pt x="20" y="61"/>
                    </a:cubicBezTo>
                    <a:cubicBezTo>
                      <a:pt x="24" y="66"/>
                      <a:pt x="28" y="71"/>
                      <a:pt x="34" y="73"/>
                    </a:cubicBezTo>
                    <a:cubicBezTo>
                      <a:pt x="41" y="76"/>
                      <a:pt x="48" y="76"/>
                      <a:pt x="57" y="75"/>
                    </a:cubicBezTo>
                    <a:cubicBezTo>
                      <a:pt x="65" y="73"/>
                      <a:pt x="74" y="70"/>
                      <a:pt x="80" y="64"/>
                    </a:cubicBezTo>
                    <a:cubicBezTo>
                      <a:pt x="82" y="68"/>
                      <a:pt x="84" y="72"/>
                      <a:pt x="84" y="75"/>
                    </a:cubicBezTo>
                    <a:cubicBezTo>
                      <a:pt x="85" y="81"/>
                      <a:pt x="84" y="86"/>
                      <a:pt x="82" y="91"/>
                    </a:cubicBezTo>
                    <a:cubicBezTo>
                      <a:pt x="83" y="91"/>
                      <a:pt x="84" y="91"/>
                      <a:pt x="84" y="92"/>
                    </a:cubicBezTo>
                    <a:cubicBezTo>
                      <a:pt x="86" y="89"/>
                      <a:pt x="86" y="84"/>
                      <a:pt x="86" y="78"/>
                    </a:cubicBezTo>
                    <a:cubicBezTo>
                      <a:pt x="85" y="73"/>
                      <a:pt x="84" y="67"/>
                      <a:pt x="81" y="63"/>
                    </a:cubicBezTo>
                    <a:cubicBezTo>
                      <a:pt x="86" y="60"/>
                      <a:pt x="89" y="55"/>
                      <a:pt x="90" y="49"/>
                    </a:cubicBezTo>
                    <a:cubicBezTo>
                      <a:pt x="92" y="44"/>
                      <a:pt x="92" y="37"/>
                      <a:pt x="89" y="31"/>
                    </a:cubicBezTo>
                    <a:cubicBezTo>
                      <a:pt x="86" y="22"/>
                      <a:pt x="77" y="11"/>
                      <a:pt x="69" y="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05" name="Freeform 1669"/>
              <p:cNvSpPr/>
              <p:nvPr/>
            </p:nvSpPr>
            <p:spPr>
              <a:xfrm>
                <a:off x="7288185" y="3267092"/>
                <a:ext cx="206376" cy="312740"/>
              </a:xfrm>
              <a:custGeom>
                <a:avLst/>
                <a:gdLst>
                  <a:gd name="txL" fmla="*/ 0 w 55"/>
                  <a:gd name="txT" fmla="*/ 0 h 83"/>
                  <a:gd name="txR" fmla="*/ 55 w 55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83">
                    <a:moveTo>
                      <a:pt x="54" y="47"/>
                    </a:moveTo>
                    <a:cubicBezTo>
                      <a:pt x="55" y="41"/>
                      <a:pt x="53" y="36"/>
                      <a:pt x="51" y="31"/>
                    </a:cubicBezTo>
                    <a:cubicBezTo>
                      <a:pt x="50" y="26"/>
                      <a:pt x="48" y="22"/>
                      <a:pt x="46" y="17"/>
                    </a:cubicBezTo>
                    <a:cubicBezTo>
                      <a:pt x="45" y="15"/>
                      <a:pt x="44" y="11"/>
                      <a:pt x="44" y="7"/>
                    </a:cubicBezTo>
                    <a:cubicBezTo>
                      <a:pt x="43" y="3"/>
                      <a:pt x="44" y="0"/>
                      <a:pt x="44" y="0"/>
                    </a:cubicBezTo>
                    <a:cubicBezTo>
                      <a:pt x="40" y="3"/>
                      <a:pt x="36" y="5"/>
                      <a:pt x="31" y="8"/>
                    </a:cubicBezTo>
                    <a:cubicBezTo>
                      <a:pt x="27" y="10"/>
                      <a:pt x="23" y="12"/>
                      <a:pt x="19" y="14"/>
                    </a:cubicBezTo>
                    <a:cubicBezTo>
                      <a:pt x="9" y="21"/>
                      <a:pt x="0" y="33"/>
                      <a:pt x="1" y="45"/>
                    </a:cubicBezTo>
                    <a:cubicBezTo>
                      <a:pt x="1" y="52"/>
                      <a:pt x="4" y="57"/>
                      <a:pt x="9" y="61"/>
                    </a:cubicBezTo>
                    <a:cubicBezTo>
                      <a:pt x="14" y="65"/>
                      <a:pt x="20" y="67"/>
                      <a:pt x="26" y="68"/>
                    </a:cubicBezTo>
                    <a:cubicBezTo>
                      <a:pt x="25" y="70"/>
                      <a:pt x="25" y="73"/>
                      <a:pt x="23" y="75"/>
                    </a:cubicBezTo>
                    <a:cubicBezTo>
                      <a:pt x="22" y="78"/>
                      <a:pt x="20" y="80"/>
                      <a:pt x="17" y="82"/>
                    </a:cubicBezTo>
                    <a:cubicBezTo>
                      <a:pt x="18" y="83"/>
                      <a:pt x="18" y="83"/>
                      <a:pt x="18" y="83"/>
                    </a:cubicBezTo>
                    <a:cubicBezTo>
                      <a:pt x="20" y="82"/>
                      <a:pt x="21" y="80"/>
                      <a:pt x="23" y="77"/>
                    </a:cubicBezTo>
                    <a:cubicBezTo>
                      <a:pt x="25" y="74"/>
                      <a:pt x="26" y="71"/>
                      <a:pt x="27" y="68"/>
                    </a:cubicBezTo>
                    <a:cubicBezTo>
                      <a:pt x="35" y="69"/>
                      <a:pt x="43" y="67"/>
                      <a:pt x="47" y="62"/>
                    </a:cubicBezTo>
                    <a:cubicBezTo>
                      <a:pt x="51" y="58"/>
                      <a:pt x="53" y="52"/>
                      <a:pt x="54" y="4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06" name="Freeform 1670"/>
              <p:cNvSpPr/>
              <p:nvPr/>
            </p:nvSpPr>
            <p:spPr>
              <a:xfrm>
                <a:off x="7464399" y="2868627"/>
                <a:ext cx="184151" cy="200026"/>
              </a:xfrm>
              <a:custGeom>
                <a:avLst/>
                <a:gdLst>
                  <a:gd name="txL" fmla="*/ 0 w 49"/>
                  <a:gd name="txT" fmla="*/ 0 h 53"/>
                  <a:gd name="txR" fmla="*/ 49 w 49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53">
                    <a:moveTo>
                      <a:pt x="8" y="20"/>
                    </a:moveTo>
                    <a:cubicBezTo>
                      <a:pt x="6" y="23"/>
                      <a:pt x="7" y="27"/>
                      <a:pt x="8" y="31"/>
                    </a:cubicBezTo>
                    <a:cubicBezTo>
                      <a:pt x="8" y="32"/>
                      <a:pt x="8" y="34"/>
                      <a:pt x="8" y="36"/>
                    </a:cubicBezTo>
                    <a:cubicBezTo>
                      <a:pt x="8" y="38"/>
                      <a:pt x="7" y="40"/>
                      <a:pt x="7" y="42"/>
                    </a:cubicBezTo>
                    <a:cubicBezTo>
                      <a:pt x="7" y="43"/>
                      <a:pt x="6" y="46"/>
                      <a:pt x="4" y="48"/>
                    </a:cubicBezTo>
                    <a:cubicBezTo>
                      <a:pt x="3" y="49"/>
                      <a:pt x="2" y="50"/>
                      <a:pt x="1" y="51"/>
                    </a:cubicBezTo>
                    <a:cubicBezTo>
                      <a:pt x="0" y="51"/>
                      <a:pt x="0" y="52"/>
                      <a:pt x="0" y="52"/>
                    </a:cubicBezTo>
                    <a:cubicBezTo>
                      <a:pt x="4" y="52"/>
                      <a:pt x="8" y="53"/>
                      <a:pt x="13" y="53"/>
                    </a:cubicBezTo>
                    <a:cubicBezTo>
                      <a:pt x="18" y="53"/>
                      <a:pt x="22" y="53"/>
                      <a:pt x="26" y="51"/>
                    </a:cubicBezTo>
                    <a:cubicBezTo>
                      <a:pt x="31" y="50"/>
                      <a:pt x="36" y="47"/>
                      <a:pt x="40" y="43"/>
                    </a:cubicBezTo>
                    <a:cubicBezTo>
                      <a:pt x="43" y="39"/>
                      <a:pt x="46" y="35"/>
                      <a:pt x="47" y="31"/>
                    </a:cubicBezTo>
                    <a:cubicBezTo>
                      <a:pt x="49" y="22"/>
                      <a:pt x="41" y="13"/>
                      <a:pt x="33" y="10"/>
                    </a:cubicBezTo>
                    <a:cubicBezTo>
                      <a:pt x="34" y="8"/>
                      <a:pt x="35" y="6"/>
                      <a:pt x="36" y="5"/>
                    </a:cubicBezTo>
                    <a:cubicBezTo>
                      <a:pt x="38" y="3"/>
                      <a:pt x="40" y="2"/>
                      <a:pt x="43" y="1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0" y="1"/>
                      <a:pt x="34" y="6"/>
                      <a:pt x="32" y="9"/>
                    </a:cubicBezTo>
                    <a:cubicBezTo>
                      <a:pt x="26" y="7"/>
                      <a:pt x="20" y="7"/>
                      <a:pt x="15" y="10"/>
                    </a:cubicBezTo>
                    <a:cubicBezTo>
                      <a:pt x="12" y="13"/>
                      <a:pt x="9" y="17"/>
                      <a:pt x="8" y="2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07" name="Freeform 1671"/>
              <p:cNvSpPr/>
              <p:nvPr/>
            </p:nvSpPr>
            <p:spPr>
              <a:xfrm>
                <a:off x="7134197" y="2541599"/>
                <a:ext cx="334965" cy="384178"/>
              </a:xfrm>
              <a:custGeom>
                <a:avLst/>
                <a:gdLst>
                  <a:gd name="txL" fmla="*/ 0 w 89"/>
                  <a:gd name="txT" fmla="*/ 0 h 102"/>
                  <a:gd name="txR" fmla="*/ 89 w 89"/>
                  <a:gd name="txB" fmla="*/ 102 h 10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9" h="102">
                    <a:moveTo>
                      <a:pt x="72" y="11"/>
                    </a:moveTo>
                    <a:cubicBezTo>
                      <a:pt x="64" y="3"/>
                      <a:pt x="55" y="2"/>
                      <a:pt x="46" y="1"/>
                    </a:cubicBezTo>
                    <a:cubicBezTo>
                      <a:pt x="38" y="0"/>
                      <a:pt x="31" y="1"/>
                      <a:pt x="23" y="2"/>
                    </a:cubicBezTo>
                    <a:cubicBezTo>
                      <a:pt x="17" y="3"/>
                      <a:pt x="0" y="3"/>
                      <a:pt x="0" y="3"/>
                    </a:cubicBezTo>
                    <a:cubicBezTo>
                      <a:pt x="7" y="12"/>
                      <a:pt x="5" y="25"/>
                      <a:pt x="6" y="36"/>
                    </a:cubicBezTo>
                    <a:cubicBezTo>
                      <a:pt x="7" y="43"/>
                      <a:pt x="9" y="50"/>
                      <a:pt x="11" y="56"/>
                    </a:cubicBezTo>
                    <a:cubicBezTo>
                      <a:pt x="14" y="62"/>
                      <a:pt x="17" y="67"/>
                      <a:pt x="22" y="70"/>
                    </a:cubicBezTo>
                    <a:cubicBezTo>
                      <a:pt x="28" y="74"/>
                      <a:pt x="35" y="76"/>
                      <a:pt x="44" y="76"/>
                    </a:cubicBezTo>
                    <a:cubicBezTo>
                      <a:pt x="52" y="77"/>
                      <a:pt x="62" y="77"/>
                      <a:pt x="70" y="73"/>
                    </a:cubicBezTo>
                    <a:cubicBezTo>
                      <a:pt x="71" y="77"/>
                      <a:pt x="72" y="82"/>
                      <a:pt x="71" y="86"/>
                    </a:cubicBezTo>
                    <a:cubicBezTo>
                      <a:pt x="70" y="92"/>
                      <a:pt x="67" y="97"/>
                      <a:pt x="63" y="100"/>
                    </a:cubicBezTo>
                    <a:cubicBezTo>
                      <a:pt x="63" y="101"/>
                      <a:pt x="64" y="101"/>
                      <a:pt x="64" y="102"/>
                    </a:cubicBezTo>
                    <a:cubicBezTo>
                      <a:pt x="67" y="100"/>
                      <a:pt x="69" y="95"/>
                      <a:pt x="71" y="89"/>
                    </a:cubicBezTo>
                    <a:cubicBezTo>
                      <a:pt x="73" y="84"/>
                      <a:pt x="73" y="77"/>
                      <a:pt x="71" y="73"/>
                    </a:cubicBezTo>
                    <a:cubicBezTo>
                      <a:pt x="77" y="70"/>
                      <a:pt x="81" y="66"/>
                      <a:pt x="84" y="60"/>
                    </a:cubicBezTo>
                    <a:cubicBezTo>
                      <a:pt x="87" y="55"/>
                      <a:pt x="89" y="48"/>
                      <a:pt x="88" y="41"/>
                    </a:cubicBezTo>
                    <a:cubicBezTo>
                      <a:pt x="87" y="35"/>
                      <a:pt x="84" y="29"/>
                      <a:pt x="81" y="24"/>
                    </a:cubicBezTo>
                    <a:cubicBezTo>
                      <a:pt x="79" y="19"/>
                      <a:pt x="75" y="14"/>
                      <a:pt x="72" y="1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08" name="Freeform 1672"/>
              <p:cNvSpPr/>
              <p:nvPr/>
            </p:nvSpPr>
            <p:spPr>
              <a:xfrm>
                <a:off x="6965921" y="2808301"/>
                <a:ext cx="415928" cy="279402"/>
              </a:xfrm>
              <a:custGeom>
                <a:avLst/>
                <a:gdLst>
                  <a:gd name="txL" fmla="*/ 0 w 111"/>
                  <a:gd name="txT" fmla="*/ 0 h 74"/>
                  <a:gd name="txR" fmla="*/ 111 w 111"/>
                  <a:gd name="txB" fmla="*/ 74 h 7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1" h="74">
                    <a:moveTo>
                      <a:pt x="56" y="3"/>
                    </a:moveTo>
                    <a:cubicBezTo>
                      <a:pt x="46" y="6"/>
                      <a:pt x="38" y="14"/>
                      <a:pt x="31" y="24"/>
                    </a:cubicBezTo>
                    <a:cubicBezTo>
                      <a:pt x="28" y="27"/>
                      <a:pt x="25" y="32"/>
                      <a:pt x="22" y="36"/>
                    </a:cubicBezTo>
                    <a:cubicBezTo>
                      <a:pt x="18" y="40"/>
                      <a:pt x="14" y="44"/>
                      <a:pt x="9" y="45"/>
                    </a:cubicBezTo>
                    <a:cubicBezTo>
                      <a:pt x="6" y="47"/>
                      <a:pt x="3" y="48"/>
                      <a:pt x="0" y="49"/>
                    </a:cubicBezTo>
                    <a:cubicBezTo>
                      <a:pt x="5" y="49"/>
                      <a:pt x="11" y="52"/>
                      <a:pt x="17" y="56"/>
                    </a:cubicBezTo>
                    <a:cubicBezTo>
                      <a:pt x="23" y="59"/>
                      <a:pt x="29" y="63"/>
                      <a:pt x="34" y="64"/>
                    </a:cubicBezTo>
                    <a:cubicBezTo>
                      <a:pt x="50" y="71"/>
                      <a:pt x="69" y="74"/>
                      <a:pt x="84" y="64"/>
                    </a:cubicBezTo>
                    <a:cubicBezTo>
                      <a:pt x="92" y="59"/>
                      <a:pt x="97" y="52"/>
                      <a:pt x="98" y="44"/>
                    </a:cubicBezTo>
                    <a:cubicBezTo>
                      <a:pt x="100" y="37"/>
                      <a:pt x="99" y="29"/>
                      <a:pt x="95" y="21"/>
                    </a:cubicBezTo>
                    <a:cubicBezTo>
                      <a:pt x="100" y="19"/>
                      <a:pt x="106" y="18"/>
                      <a:pt x="111" y="18"/>
                    </a:cubicBezTo>
                    <a:cubicBezTo>
                      <a:pt x="111" y="16"/>
                      <a:pt x="111" y="16"/>
                      <a:pt x="111" y="16"/>
                    </a:cubicBezTo>
                    <a:cubicBezTo>
                      <a:pt x="107" y="16"/>
                      <a:pt x="101" y="17"/>
                      <a:pt x="95" y="20"/>
                    </a:cubicBezTo>
                    <a:cubicBezTo>
                      <a:pt x="94" y="18"/>
                      <a:pt x="93" y="17"/>
                      <a:pt x="92" y="15"/>
                    </a:cubicBezTo>
                    <a:cubicBezTo>
                      <a:pt x="88" y="9"/>
                      <a:pt x="81" y="5"/>
                      <a:pt x="75" y="3"/>
                    </a:cubicBezTo>
                    <a:cubicBezTo>
                      <a:pt x="69" y="1"/>
                      <a:pt x="62" y="0"/>
                      <a:pt x="56" y="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09" name="Freeform 1673"/>
              <p:cNvSpPr/>
              <p:nvPr/>
            </p:nvSpPr>
            <p:spPr>
              <a:xfrm>
                <a:off x="7772376" y="3038490"/>
                <a:ext cx="153988" cy="217489"/>
              </a:xfrm>
              <a:custGeom>
                <a:avLst/>
                <a:gdLst>
                  <a:gd name="txL" fmla="*/ 0 w 41"/>
                  <a:gd name="txT" fmla="*/ 0 h 58"/>
                  <a:gd name="txR" fmla="*/ 41 w 41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1" h="58">
                    <a:moveTo>
                      <a:pt x="40" y="30"/>
                    </a:moveTo>
                    <a:cubicBezTo>
                      <a:pt x="41" y="24"/>
                      <a:pt x="39" y="20"/>
                      <a:pt x="36" y="16"/>
                    </a:cubicBezTo>
                    <a:cubicBezTo>
                      <a:pt x="34" y="12"/>
                      <a:pt x="31" y="9"/>
                      <a:pt x="28" y="7"/>
                    </a:cubicBezTo>
                    <a:cubicBezTo>
                      <a:pt x="27" y="6"/>
                      <a:pt x="25" y="4"/>
                      <a:pt x="23" y="2"/>
                    </a:cubicBezTo>
                    <a:cubicBezTo>
                      <a:pt x="21" y="1"/>
                      <a:pt x="19" y="0"/>
                      <a:pt x="19" y="0"/>
                    </a:cubicBezTo>
                    <a:cubicBezTo>
                      <a:pt x="19" y="2"/>
                      <a:pt x="17" y="4"/>
                      <a:pt x="16" y="6"/>
                    </a:cubicBezTo>
                    <a:cubicBezTo>
                      <a:pt x="14" y="8"/>
                      <a:pt x="11" y="9"/>
                      <a:pt x="9" y="11"/>
                    </a:cubicBezTo>
                    <a:cubicBezTo>
                      <a:pt x="4" y="15"/>
                      <a:pt x="0" y="22"/>
                      <a:pt x="0" y="29"/>
                    </a:cubicBezTo>
                    <a:cubicBezTo>
                      <a:pt x="0" y="37"/>
                      <a:pt x="7" y="46"/>
                      <a:pt x="16" y="49"/>
                    </a:cubicBezTo>
                    <a:cubicBezTo>
                      <a:pt x="15" y="50"/>
                      <a:pt x="14" y="52"/>
                      <a:pt x="13" y="53"/>
                    </a:cubicBezTo>
                    <a:cubicBezTo>
                      <a:pt x="10" y="55"/>
                      <a:pt x="8" y="57"/>
                      <a:pt x="5" y="57"/>
                    </a:cubicBezTo>
                    <a:cubicBezTo>
                      <a:pt x="6" y="58"/>
                      <a:pt x="6" y="58"/>
                      <a:pt x="6" y="58"/>
                    </a:cubicBezTo>
                    <a:cubicBezTo>
                      <a:pt x="9" y="58"/>
                      <a:pt x="15" y="53"/>
                      <a:pt x="17" y="49"/>
                    </a:cubicBezTo>
                    <a:cubicBezTo>
                      <a:pt x="23" y="51"/>
                      <a:pt x="29" y="50"/>
                      <a:pt x="34" y="45"/>
                    </a:cubicBezTo>
                    <a:cubicBezTo>
                      <a:pt x="37" y="41"/>
                      <a:pt x="40" y="35"/>
                      <a:pt x="40" y="3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10" name="Freeform 1674"/>
              <p:cNvSpPr/>
              <p:nvPr/>
            </p:nvSpPr>
            <p:spPr>
              <a:xfrm>
                <a:off x="7731101" y="2813064"/>
                <a:ext cx="255589" cy="285752"/>
              </a:xfrm>
              <a:custGeom>
                <a:avLst/>
                <a:gdLst>
                  <a:gd name="txL" fmla="*/ 0 w 68"/>
                  <a:gd name="txT" fmla="*/ 0 h 76"/>
                  <a:gd name="txR" fmla="*/ 68 w 68"/>
                  <a:gd name="txB" fmla="*/ 76 h 7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76">
                    <a:moveTo>
                      <a:pt x="65" y="55"/>
                    </a:moveTo>
                    <a:cubicBezTo>
                      <a:pt x="68" y="47"/>
                      <a:pt x="67" y="41"/>
                      <a:pt x="66" y="34"/>
                    </a:cubicBezTo>
                    <a:cubicBezTo>
                      <a:pt x="65" y="28"/>
                      <a:pt x="63" y="23"/>
                      <a:pt x="60" y="18"/>
                    </a:cubicBezTo>
                    <a:cubicBezTo>
                      <a:pt x="58" y="14"/>
                      <a:pt x="55" y="0"/>
                      <a:pt x="55" y="0"/>
                    </a:cubicBezTo>
                    <a:cubicBezTo>
                      <a:pt x="50" y="8"/>
                      <a:pt x="39" y="9"/>
                      <a:pt x="32" y="13"/>
                    </a:cubicBezTo>
                    <a:cubicBezTo>
                      <a:pt x="27" y="15"/>
                      <a:pt x="22" y="18"/>
                      <a:pt x="18" y="21"/>
                    </a:cubicBezTo>
                    <a:cubicBezTo>
                      <a:pt x="14" y="25"/>
                      <a:pt x="11" y="29"/>
                      <a:pt x="9" y="34"/>
                    </a:cubicBezTo>
                    <a:cubicBezTo>
                      <a:pt x="8" y="39"/>
                      <a:pt x="8" y="45"/>
                      <a:pt x="10" y="51"/>
                    </a:cubicBezTo>
                    <a:cubicBezTo>
                      <a:pt x="12" y="58"/>
                      <a:pt x="16" y="64"/>
                      <a:pt x="21" y="69"/>
                    </a:cubicBezTo>
                    <a:cubicBezTo>
                      <a:pt x="19" y="71"/>
                      <a:pt x="16" y="72"/>
                      <a:pt x="13" y="73"/>
                    </a:cubicBezTo>
                    <a:cubicBezTo>
                      <a:pt x="9" y="74"/>
                      <a:pt x="4" y="74"/>
                      <a:pt x="1" y="73"/>
                    </a:cubicBezTo>
                    <a:cubicBezTo>
                      <a:pt x="0" y="74"/>
                      <a:pt x="0" y="74"/>
                      <a:pt x="0" y="75"/>
                    </a:cubicBezTo>
                    <a:cubicBezTo>
                      <a:pt x="2" y="76"/>
                      <a:pt x="6" y="76"/>
                      <a:pt x="11" y="75"/>
                    </a:cubicBezTo>
                    <a:cubicBezTo>
                      <a:pt x="15" y="74"/>
                      <a:pt x="19" y="72"/>
                      <a:pt x="22" y="70"/>
                    </a:cubicBezTo>
                    <a:cubicBezTo>
                      <a:pt x="25" y="73"/>
                      <a:pt x="29" y="75"/>
                      <a:pt x="34" y="75"/>
                    </a:cubicBezTo>
                    <a:cubicBezTo>
                      <a:pt x="38" y="76"/>
                      <a:pt x="43" y="75"/>
                      <a:pt x="48" y="73"/>
                    </a:cubicBezTo>
                    <a:cubicBezTo>
                      <a:pt x="55" y="69"/>
                      <a:pt x="62" y="61"/>
                      <a:pt x="65" y="5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11" name="Freeform 1675"/>
              <p:cNvSpPr/>
              <p:nvPr/>
            </p:nvSpPr>
            <p:spPr>
              <a:xfrm>
                <a:off x="7386611" y="3033728"/>
                <a:ext cx="119063" cy="166689"/>
              </a:xfrm>
              <a:custGeom>
                <a:avLst/>
                <a:gdLst>
                  <a:gd name="txL" fmla="*/ 0 w 32"/>
                  <a:gd name="txT" fmla="*/ 0 h 44"/>
                  <a:gd name="txR" fmla="*/ 32 w 32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44">
                    <a:moveTo>
                      <a:pt x="32" y="19"/>
                    </a:moveTo>
                    <a:cubicBezTo>
                      <a:pt x="32" y="15"/>
                      <a:pt x="29" y="11"/>
                      <a:pt x="27" y="9"/>
                    </a:cubicBezTo>
                    <a:cubicBezTo>
                      <a:pt x="25" y="6"/>
                      <a:pt x="22" y="5"/>
                      <a:pt x="19" y="4"/>
                    </a:cubicBezTo>
                    <a:cubicBezTo>
                      <a:pt x="18" y="3"/>
                      <a:pt x="16" y="2"/>
                      <a:pt x="14" y="1"/>
                    </a:cubicBezTo>
                    <a:cubicBezTo>
                      <a:pt x="12" y="1"/>
                      <a:pt x="11" y="0"/>
                      <a:pt x="11" y="0"/>
                    </a:cubicBezTo>
                    <a:cubicBezTo>
                      <a:pt x="11" y="2"/>
                      <a:pt x="11" y="4"/>
                      <a:pt x="10" y="5"/>
                    </a:cubicBezTo>
                    <a:cubicBezTo>
                      <a:pt x="8" y="7"/>
                      <a:pt x="7" y="8"/>
                      <a:pt x="6" y="10"/>
                    </a:cubicBezTo>
                    <a:cubicBezTo>
                      <a:pt x="3" y="13"/>
                      <a:pt x="0" y="18"/>
                      <a:pt x="1" y="23"/>
                    </a:cubicBezTo>
                    <a:cubicBezTo>
                      <a:pt x="2" y="26"/>
                      <a:pt x="3" y="28"/>
                      <a:pt x="6" y="31"/>
                    </a:cubicBezTo>
                    <a:cubicBezTo>
                      <a:pt x="8" y="33"/>
                      <a:pt x="11" y="36"/>
                      <a:pt x="15" y="37"/>
                    </a:cubicBezTo>
                    <a:cubicBezTo>
                      <a:pt x="14" y="38"/>
                      <a:pt x="13" y="40"/>
                      <a:pt x="12" y="41"/>
                    </a:cubicBezTo>
                    <a:cubicBezTo>
                      <a:pt x="10" y="42"/>
                      <a:pt x="8" y="43"/>
                      <a:pt x="6" y="43"/>
                    </a:cubicBezTo>
                    <a:cubicBezTo>
                      <a:pt x="6" y="43"/>
                      <a:pt x="6" y="44"/>
                      <a:pt x="6" y="44"/>
                    </a:cubicBezTo>
                    <a:cubicBezTo>
                      <a:pt x="7" y="44"/>
                      <a:pt x="9" y="43"/>
                      <a:pt x="11" y="42"/>
                    </a:cubicBezTo>
                    <a:cubicBezTo>
                      <a:pt x="13" y="40"/>
                      <a:pt x="14" y="39"/>
                      <a:pt x="15" y="37"/>
                    </a:cubicBezTo>
                    <a:cubicBezTo>
                      <a:pt x="20" y="38"/>
                      <a:pt x="25" y="37"/>
                      <a:pt x="28" y="33"/>
                    </a:cubicBezTo>
                    <a:cubicBezTo>
                      <a:pt x="31" y="29"/>
                      <a:pt x="32" y="23"/>
                      <a:pt x="32" y="1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12" name="Freeform 1676"/>
              <p:cNvSpPr/>
              <p:nvPr/>
            </p:nvSpPr>
            <p:spPr>
              <a:xfrm>
                <a:off x="7386611" y="2524137"/>
                <a:ext cx="115888" cy="160339"/>
              </a:xfrm>
              <a:custGeom>
                <a:avLst/>
                <a:gdLst>
                  <a:gd name="txL" fmla="*/ 0 w 31"/>
                  <a:gd name="txT" fmla="*/ 0 h 43"/>
                  <a:gd name="txR" fmla="*/ 31 w 31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43">
                    <a:moveTo>
                      <a:pt x="30" y="27"/>
                    </a:moveTo>
                    <a:cubicBezTo>
                      <a:pt x="31" y="24"/>
                      <a:pt x="31" y="21"/>
                      <a:pt x="30" y="18"/>
                    </a:cubicBezTo>
                    <a:cubicBezTo>
                      <a:pt x="30" y="15"/>
                      <a:pt x="29" y="12"/>
                      <a:pt x="29" y="9"/>
                    </a:cubicBezTo>
                    <a:cubicBezTo>
                      <a:pt x="29" y="8"/>
                      <a:pt x="28" y="6"/>
                      <a:pt x="28" y="4"/>
                    </a:cubicBezTo>
                    <a:cubicBezTo>
                      <a:pt x="28" y="2"/>
                      <a:pt x="29" y="0"/>
                      <a:pt x="29" y="0"/>
                    </a:cubicBezTo>
                    <a:cubicBezTo>
                      <a:pt x="25" y="3"/>
                      <a:pt x="19" y="3"/>
                      <a:pt x="14" y="5"/>
                    </a:cubicBezTo>
                    <a:cubicBezTo>
                      <a:pt x="11" y="6"/>
                      <a:pt x="7" y="8"/>
                      <a:pt x="5" y="12"/>
                    </a:cubicBezTo>
                    <a:cubicBezTo>
                      <a:pt x="2" y="15"/>
                      <a:pt x="0" y="19"/>
                      <a:pt x="0" y="24"/>
                    </a:cubicBezTo>
                    <a:cubicBezTo>
                      <a:pt x="0" y="29"/>
                      <a:pt x="2" y="33"/>
                      <a:pt x="6" y="35"/>
                    </a:cubicBezTo>
                    <a:cubicBezTo>
                      <a:pt x="9" y="36"/>
                      <a:pt x="13" y="36"/>
                      <a:pt x="16" y="35"/>
                    </a:cubicBezTo>
                    <a:cubicBezTo>
                      <a:pt x="16" y="36"/>
                      <a:pt x="16" y="37"/>
                      <a:pt x="16" y="38"/>
                    </a:cubicBezTo>
                    <a:cubicBezTo>
                      <a:pt x="16" y="40"/>
                      <a:pt x="16" y="42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7" y="42"/>
                      <a:pt x="17" y="41"/>
                      <a:pt x="17" y="39"/>
                    </a:cubicBezTo>
                    <a:cubicBezTo>
                      <a:pt x="17" y="37"/>
                      <a:pt x="17" y="36"/>
                      <a:pt x="17" y="35"/>
                    </a:cubicBezTo>
                    <a:cubicBezTo>
                      <a:pt x="19" y="34"/>
                      <a:pt x="21" y="34"/>
                      <a:pt x="23" y="34"/>
                    </a:cubicBezTo>
                    <a:cubicBezTo>
                      <a:pt x="25" y="33"/>
                      <a:pt x="26" y="33"/>
                      <a:pt x="27" y="33"/>
                    </a:cubicBezTo>
                    <a:cubicBezTo>
                      <a:pt x="28" y="32"/>
                      <a:pt x="29" y="29"/>
                      <a:pt x="30" y="2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13" name="Freeform 1677"/>
              <p:cNvSpPr/>
              <p:nvPr/>
            </p:nvSpPr>
            <p:spPr>
              <a:xfrm>
                <a:off x="7516787" y="2538424"/>
                <a:ext cx="184151" cy="266702"/>
              </a:xfrm>
              <a:custGeom>
                <a:avLst/>
                <a:gdLst>
                  <a:gd name="txL" fmla="*/ 0 w 49"/>
                  <a:gd name="txT" fmla="*/ 0 h 71"/>
                  <a:gd name="txR" fmla="*/ 49 w 49"/>
                  <a:gd name="txB" fmla="*/ 71 h 7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71">
                    <a:moveTo>
                      <a:pt x="47" y="21"/>
                    </a:moveTo>
                    <a:cubicBezTo>
                      <a:pt x="44" y="14"/>
                      <a:pt x="39" y="11"/>
                      <a:pt x="34" y="8"/>
                    </a:cubicBezTo>
                    <a:cubicBezTo>
                      <a:pt x="29" y="6"/>
                      <a:pt x="25" y="5"/>
                      <a:pt x="20" y="4"/>
                    </a:cubicBezTo>
                    <a:cubicBezTo>
                      <a:pt x="18" y="4"/>
                      <a:pt x="15" y="3"/>
                      <a:pt x="12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7"/>
                      <a:pt x="4" y="14"/>
                      <a:pt x="3" y="20"/>
                    </a:cubicBezTo>
                    <a:cubicBezTo>
                      <a:pt x="1" y="24"/>
                      <a:pt x="1" y="28"/>
                      <a:pt x="0" y="31"/>
                    </a:cubicBezTo>
                    <a:cubicBezTo>
                      <a:pt x="0" y="35"/>
                      <a:pt x="1" y="39"/>
                      <a:pt x="3" y="42"/>
                    </a:cubicBezTo>
                    <a:cubicBezTo>
                      <a:pt x="5" y="45"/>
                      <a:pt x="9" y="48"/>
                      <a:pt x="13" y="51"/>
                    </a:cubicBezTo>
                    <a:cubicBezTo>
                      <a:pt x="18" y="54"/>
                      <a:pt x="23" y="56"/>
                      <a:pt x="29" y="57"/>
                    </a:cubicBezTo>
                    <a:cubicBezTo>
                      <a:pt x="28" y="59"/>
                      <a:pt x="27" y="62"/>
                      <a:pt x="26" y="64"/>
                    </a:cubicBezTo>
                    <a:cubicBezTo>
                      <a:pt x="24" y="67"/>
                      <a:pt x="21" y="69"/>
                      <a:pt x="18" y="70"/>
                    </a:cubicBezTo>
                    <a:cubicBezTo>
                      <a:pt x="18" y="70"/>
                      <a:pt x="18" y="71"/>
                      <a:pt x="18" y="71"/>
                    </a:cubicBezTo>
                    <a:cubicBezTo>
                      <a:pt x="20" y="71"/>
                      <a:pt x="23" y="69"/>
                      <a:pt x="25" y="66"/>
                    </a:cubicBezTo>
                    <a:cubicBezTo>
                      <a:pt x="27" y="63"/>
                      <a:pt x="29" y="60"/>
                      <a:pt x="30" y="57"/>
                    </a:cubicBezTo>
                    <a:cubicBezTo>
                      <a:pt x="34" y="57"/>
                      <a:pt x="37" y="56"/>
                      <a:pt x="40" y="54"/>
                    </a:cubicBezTo>
                    <a:cubicBezTo>
                      <a:pt x="44" y="51"/>
                      <a:pt x="46" y="48"/>
                      <a:pt x="48" y="43"/>
                    </a:cubicBezTo>
                    <a:cubicBezTo>
                      <a:pt x="49" y="40"/>
                      <a:pt x="49" y="36"/>
                      <a:pt x="49" y="32"/>
                    </a:cubicBezTo>
                    <a:cubicBezTo>
                      <a:pt x="49" y="28"/>
                      <a:pt x="48" y="24"/>
                      <a:pt x="47" y="2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14" name="Freeform 1678"/>
              <p:cNvSpPr/>
              <p:nvPr/>
            </p:nvSpPr>
            <p:spPr>
              <a:xfrm>
                <a:off x="7769201" y="2549537"/>
                <a:ext cx="206376" cy="211139"/>
              </a:xfrm>
              <a:custGeom>
                <a:avLst/>
                <a:gdLst>
                  <a:gd name="txL" fmla="*/ 0 w 55"/>
                  <a:gd name="txT" fmla="*/ 0 h 56"/>
                  <a:gd name="txR" fmla="*/ 55 w 55"/>
                  <a:gd name="txB" fmla="*/ 56 h 5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56">
                    <a:moveTo>
                      <a:pt x="45" y="37"/>
                    </a:moveTo>
                    <a:cubicBezTo>
                      <a:pt x="47" y="34"/>
                      <a:pt x="46" y="29"/>
                      <a:pt x="47" y="25"/>
                    </a:cubicBezTo>
                    <a:cubicBezTo>
                      <a:pt x="47" y="21"/>
                      <a:pt x="47" y="17"/>
                      <a:pt x="48" y="12"/>
                    </a:cubicBezTo>
                    <a:cubicBezTo>
                      <a:pt x="48" y="11"/>
                      <a:pt x="49" y="7"/>
                      <a:pt x="51" y="5"/>
                    </a:cubicBezTo>
                    <a:cubicBezTo>
                      <a:pt x="53" y="2"/>
                      <a:pt x="55" y="0"/>
                      <a:pt x="55" y="0"/>
                    </a:cubicBezTo>
                    <a:cubicBezTo>
                      <a:pt x="50" y="0"/>
                      <a:pt x="45" y="0"/>
                      <a:pt x="41" y="0"/>
                    </a:cubicBezTo>
                    <a:cubicBezTo>
                      <a:pt x="36" y="0"/>
                      <a:pt x="32" y="0"/>
                      <a:pt x="28" y="1"/>
                    </a:cubicBezTo>
                    <a:cubicBezTo>
                      <a:pt x="22" y="2"/>
                      <a:pt x="17" y="5"/>
                      <a:pt x="12" y="8"/>
                    </a:cubicBezTo>
                    <a:cubicBezTo>
                      <a:pt x="8" y="12"/>
                      <a:pt x="5" y="16"/>
                      <a:pt x="3" y="21"/>
                    </a:cubicBezTo>
                    <a:cubicBezTo>
                      <a:pt x="0" y="31"/>
                      <a:pt x="7" y="41"/>
                      <a:pt x="16" y="46"/>
                    </a:cubicBezTo>
                    <a:cubicBezTo>
                      <a:pt x="15" y="48"/>
                      <a:pt x="14" y="49"/>
                      <a:pt x="12" y="50"/>
                    </a:cubicBezTo>
                    <a:cubicBezTo>
                      <a:pt x="10" y="52"/>
                      <a:pt x="7" y="53"/>
                      <a:pt x="5" y="54"/>
                    </a:cubicBezTo>
                    <a:cubicBezTo>
                      <a:pt x="5" y="55"/>
                      <a:pt x="5" y="55"/>
                      <a:pt x="5" y="56"/>
                    </a:cubicBezTo>
                    <a:cubicBezTo>
                      <a:pt x="8" y="55"/>
                      <a:pt x="15" y="50"/>
                      <a:pt x="17" y="46"/>
                    </a:cubicBezTo>
                    <a:cubicBezTo>
                      <a:pt x="23" y="49"/>
                      <a:pt x="30" y="50"/>
                      <a:pt x="35" y="47"/>
                    </a:cubicBezTo>
                    <a:cubicBezTo>
                      <a:pt x="39" y="45"/>
                      <a:pt x="43" y="41"/>
                      <a:pt x="45" y="3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15" name="Freeform 1680"/>
              <p:cNvSpPr/>
              <p:nvPr/>
            </p:nvSpPr>
            <p:spPr>
              <a:xfrm>
                <a:off x="7585050" y="3046428"/>
                <a:ext cx="222251" cy="223839"/>
              </a:xfrm>
              <a:custGeom>
                <a:avLst/>
                <a:gdLst>
                  <a:gd name="txL" fmla="*/ 0 w 59"/>
                  <a:gd name="txT" fmla="*/ 0 h 60"/>
                  <a:gd name="txR" fmla="*/ 59 w 59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9" h="60">
                    <a:moveTo>
                      <a:pt x="4" y="15"/>
                    </a:moveTo>
                    <a:cubicBezTo>
                      <a:pt x="0" y="20"/>
                      <a:pt x="1" y="25"/>
                      <a:pt x="1" y="31"/>
                    </a:cubicBezTo>
                    <a:cubicBezTo>
                      <a:pt x="0" y="35"/>
                      <a:pt x="1" y="40"/>
                      <a:pt x="2" y="45"/>
                    </a:cubicBezTo>
                    <a:cubicBezTo>
                      <a:pt x="2" y="46"/>
                      <a:pt x="2" y="50"/>
                      <a:pt x="1" y="54"/>
                    </a:cubicBezTo>
                    <a:cubicBezTo>
                      <a:pt x="1" y="57"/>
                      <a:pt x="0" y="60"/>
                      <a:pt x="0" y="60"/>
                    </a:cubicBezTo>
                    <a:cubicBezTo>
                      <a:pt x="4" y="58"/>
                      <a:pt x="8" y="57"/>
                      <a:pt x="12" y="56"/>
                    </a:cubicBezTo>
                    <a:cubicBezTo>
                      <a:pt x="16" y="56"/>
                      <a:pt x="21" y="55"/>
                      <a:pt x="24" y="54"/>
                    </a:cubicBezTo>
                    <a:cubicBezTo>
                      <a:pt x="29" y="53"/>
                      <a:pt x="35" y="51"/>
                      <a:pt x="39" y="48"/>
                    </a:cubicBezTo>
                    <a:cubicBezTo>
                      <a:pt x="43" y="45"/>
                      <a:pt x="46" y="42"/>
                      <a:pt x="47" y="38"/>
                    </a:cubicBezTo>
                    <a:cubicBezTo>
                      <a:pt x="49" y="34"/>
                      <a:pt x="49" y="29"/>
                      <a:pt x="48" y="23"/>
                    </a:cubicBezTo>
                    <a:cubicBezTo>
                      <a:pt x="46" y="18"/>
                      <a:pt x="44" y="12"/>
                      <a:pt x="41" y="8"/>
                    </a:cubicBezTo>
                    <a:cubicBezTo>
                      <a:pt x="43" y="6"/>
                      <a:pt x="46" y="5"/>
                      <a:pt x="48" y="5"/>
                    </a:cubicBezTo>
                    <a:cubicBezTo>
                      <a:pt x="52" y="5"/>
                      <a:pt x="56" y="5"/>
                      <a:pt x="58" y="7"/>
                    </a:cubicBezTo>
                    <a:cubicBezTo>
                      <a:pt x="59" y="7"/>
                      <a:pt x="59" y="6"/>
                      <a:pt x="59" y="6"/>
                    </a:cubicBezTo>
                    <a:cubicBezTo>
                      <a:pt x="58" y="5"/>
                      <a:pt x="54" y="4"/>
                      <a:pt x="50" y="4"/>
                    </a:cubicBezTo>
                    <a:cubicBezTo>
                      <a:pt x="46" y="4"/>
                      <a:pt x="42" y="5"/>
                      <a:pt x="40" y="7"/>
                    </a:cubicBezTo>
                    <a:cubicBezTo>
                      <a:pt x="37" y="4"/>
                      <a:pt x="34" y="2"/>
                      <a:pt x="30" y="1"/>
                    </a:cubicBezTo>
                    <a:cubicBezTo>
                      <a:pt x="27" y="0"/>
                      <a:pt x="22" y="1"/>
                      <a:pt x="18" y="2"/>
                    </a:cubicBezTo>
                    <a:cubicBezTo>
                      <a:pt x="12" y="5"/>
                      <a:pt x="6" y="10"/>
                      <a:pt x="4" y="1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16" name="Freeform 1681"/>
              <p:cNvSpPr/>
              <p:nvPr/>
            </p:nvSpPr>
            <p:spPr>
              <a:xfrm>
                <a:off x="7340573" y="2816239"/>
                <a:ext cx="112713" cy="104776"/>
              </a:xfrm>
              <a:custGeom>
                <a:avLst/>
                <a:gdLst>
                  <a:gd name="txL" fmla="*/ 0 w 30"/>
                  <a:gd name="txT" fmla="*/ 0 h 28"/>
                  <a:gd name="txR" fmla="*/ 30 w 30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28">
                    <a:moveTo>
                      <a:pt x="7" y="7"/>
                    </a:moveTo>
                    <a:cubicBezTo>
                      <a:pt x="5" y="9"/>
                      <a:pt x="5" y="11"/>
                      <a:pt x="5" y="14"/>
                    </a:cubicBezTo>
                    <a:cubicBezTo>
                      <a:pt x="4" y="16"/>
                      <a:pt x="4" y="18"/>
                      <a:pt x="3" y="20"/>
                    </a:cubicBezTo>
                    <a:cubicBezTo>
                      <a:pt x="3" y="21"/>
                      <a:pt x="2" y="23"/>
                      <a:pt x="1" y="24"/>
                    </a:cubicBezTo>
                    <a:cubicBezTo>
                      <a:pt x="1" y="26"/>
                      <a:pt x="0" y="27"/>
                      <a:pt x="0" y="27"/>
                    </a:cubicBezTo>
                    <a:cubicBezTo>
                      <a:pt x="2" y="27"/>
                      <a:pt x="4" y="27"/>
                      <a:pt x="6" y="27"/>
                    </a:cubicBezTo>
                    <a:cubicBezTo>
                      <a:pt x="8" y="28"/>
                      <a:pt x="11" y="28"/>
                      <a:pt x="13" y="28"/>
                    </a:cubicBezTo>
                    <a:cubicBezTo>
                      <a:pt x="16" y="28"/>
                      <a:pt x="19" y="27"/>
                      <a:pt x="21" y="25"/>
                    </a:cubicBezTo>
                    <a:cubicBezTo>
                      <a:pt x="24" y="23"/>
                      <a:pt x="26" y="21"/>
                      <a:pt x="27" y="19"/>
                    </a:cubicBezTo>
                    <a:cubicBezTo>
                      <a:pt x="30" y="13"/>
                      <a:pt x="26" y="8"/>
                      <a:pt x="22" y="5"/>
                    </a:cubicBezTo>
                    <a:cubicBezTo>
                      <a:pt x="22" y="4"/>
                      <a:pt x="23" y="3"/>
                      <a:pt x="24" y="3"/>
                    </a:cubicBezTo>
                    <a:cubicBezTo>
                      <a:pt x="25" y="2"/>
                      <a:pt x="27" y="1"/>
                      <a:pt x="28" y="1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7" y="1"/>
                      <a:pt x="23" y="3"/>
                      <a:pt x="21" y="5"/>
                    </a:cubicBezTo>
                    <a:cubicBezTo>
                      <a:pt x="18" y="3"/>
                      <a:pt x="15" y="2"/>
                      <a:pt x="12" y="3"/>
                    </a:cubicBezTo>
                    <a:cubicBezTo>
                      <a:pt x="10" y="4"/>
                      <a:pt x="8" y="6"/>
                      <a:pt x="7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17" name="Freeform 1682"/>
              <p:cNvSpPr/>
              <p:nvPr/>
            </p:nvSpPr>
            <p:spPr>
              <a:xfrm>
                <a:off x="6229317" y="2962290"/>
                <a:ext cx="236539" cy="320677"/>
              </a:xfrm>
              <a:custGeom>
                <a:avLst/>
                <a:gdLst>
                  <a:gd name="txL" fmla="*/ 0 w 63"/>
                  <a:gd name="txT" fmla="*/ 0 h 85"/>
                  <a:gd name="txR" fmla="*/ 63 w 63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3" h="85">
                    <a:moveTo>
                      <a:pt x="56" y="16"/>
                    </a:moveTo>
                    <a:cubicBezTo>
                      <a:pt x="53" y="11"/>
                      <a:pt x="50" y="8"/>
                      <a:pt x="46" y="6"/>
                    </a:cubicBezTo>
                    <a:cubicBezTo>
                      <a:pt x="42" y="3"/>
                      <a:pt x="38" y="2"/>
                      <a:pt x="34" y="1"/>
                    </a:cubicBezTo>
                    <a:cubicBezTo>
                      <a:pt x="27" y="0"/>
                      <a:pt x="21" y="1"/>
                      <a:pt x="15" y="4"/>
                    </a:cubicBezTo>
                    <a:cubicBezTo>
                      <a:pt x="13" y="4"/>
                      <a:pt x="9" y="6"/>
                      <a:pt x="6" y="8"/>
                    </a:cubicBezTo>
                    <a:cubicBezTo>
                      <a:pt x="2" y="10"/>
                      <a:pt x="0" y="12"/>
                      <a:pt x="0" y="12"/>
                    </a:cubicBezTo>
                    <a:cubicBezTo>
                      <a:pt x="3" y="13"/>
                      <a:pt x="4" y="16"/>
                      <a:pt x="4" y="19"/>
                    </a:cubicBezTo>
                    <a:cubicBezTo>
                      <a:pt x="4" y="23"/>
                      <a:pt x="3" y="26"/>
                      <a:pt x="2" y="28"/>
                    </a:cubicBezTo>
                    <a:cubicBezTo>
                      <a:pt x="2" y="32"/>
                      <a:pt x="1" y="35"/>
                      <a:pt x="1" y="39"/>
                    </a:cubicBezTo>
                    <a:cubicBezTo>
                      <a:pt x="2" y="43"/>
                      <a:pt x="3" y="47"/>
                      <a:pt x="6" y="51"/>
                    </a:cubicBezTo>
                    <a:cubicBezTo>
                      <a:pt x="9" y="56"/>
                      <a:pt x="14" y="60"/>
                      <a:pt x="21" y="62"/>
                    </a:cubicBezTo>
                    <a:cubicBezTo>
                      <a:pt x="27" y="65"/>
                      <a:pt x="35" y="66"/>
                      <a:pt x="42" y="65"/>
                    </a:cubicBezTo>
                    <a:cubicBezTo>
                      <a:pt x="42" y="68"/>
                      <a:pt x="41" y="71"/>
                      <a:pt x="40" y="74"/>
                    </a:cubicBezTo>
                    <a:cubicBezTo>
                      <a:pt x="39" y="78"/>
                      <a:pt x="36" y="81"/>
                      <a:pt x="33" y="84"/>
                    </a:cubicBezTo>
                    <a:cubicBezTo>
                      <a:pt x="35" y="85"/>
                      <a:pt x="35" y="85"/>
                      <a:pt x="35" y="85"/>
                    </a:cubicBezTo>
                    <a:cubicBezTo>
                      <a:pt x="36" y="84"/>
                      <a:pt x="39" y="80"/>
                      <a:pt x="40" y="76"/>
                    </a:cubicBezTo>
                    <a:cubicBezTo>
                      <a:pt x="42" y="72"/>
                      <a:pt x="43" y="68"/>
                      <a:pt x="43" y="64"/>
                    </a:cubicBezTo>
                    <a:cubicBezTo>
                      <a:pt x="52" y="63"/>
                      <a:pt x="60" y="57"/>
                      <a:pt x="62" y="45"/>
                    </a:cubicBezTo>
                    <a:cubicBezTo>
                      <a:pt x="63" y="41"/>
                      <a:pt x="63" y="36"/>
                      <a:pt x="62" y="31"/>
                    </a:cubicBezTo>
                    <a:cubicBezTo>
                      <a:pt x="61" y="25"/>
                      <a:pt x="59" y="20"/>
                      <a:pt x="56" y="1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18" name="Freeform 1683"/>
              <p:cNvSpPr/>
              <p:nvPr/>
            </p:nvSpPr>
            <p:spPr>
              <a:xfrm>
                <a:off x="6465856" y="2678126"/>
                <a:ext cx="214314" cy="292102"/>
              </a:xfrm>
              <a:custGeom>
                <a:avLst/>
                <a:gdLst>
                  <a:gd name="txL" fmla="*/ 0 w 57"/>
                  <a:gd name="txT" fmla="*/ 0 h 78"/>
                  <a:gd name="txR" fmla="*/ 57 w 57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7" h="78">
                    <a:moveTo>
                      <a:pt x="57" y="33"/>
                    </a:moveTo>
                    <a:cubicBezTo>
                      <a:pt x="57" y="24"/>
                      <a:pt x="53" y="18"/>
                      <a:pt x="49" y="13"/>
                    </a:cubicBezTo>
                    <a:cubicBezTo>
                      <a:pt x="45" y="8"/>
                      <a:pt x="40" y="5"/>
                      <a:pt x="34" y="3"/>
                    </a:cubicBezTo>
                    <a:cubicBezTo>
                      <a:pt x="32" y="3"/>
                      <a:pt x="28" y="1"/>
                      <a:pt x="25" y="0"/>
                    </a:cubicBezTo>
                    <a:cubicBezTo>
                      <a:pt x="22" y="0"/>
                      <a:pt x="19" y="0"/>
                      <a:pt x="19" y="0"/>
                    </a:cubicBezTo>
                    <a:cubicBezTo>
                      <a:pt x="20" y="2"/>
                      <a:pt x="19" y="5"/>
                      <a:pt x="17" y="7"/>
                    </a:cubicBezTo>
                    <a:cubicBezTo>
                      <a:pt x="15" y="10"/>
                      <a:pt x="12" y="12"/>
                      <a:pt x="10" y="14"/>
                    </a:cubicBezTo>
                    <a:cubicBezTo>
                      <a:pt x="8" y="17"/>
                      <a:pt x="5" y="20"/>
                      <a:pt x="3" y="24"/>
                    </a:cubicBezTo>
                    <a:cubicBezTo>
                      <a:pt x="1" y="29"/>
                      <a:pt x="0" y="33"/>
                      <a:pt x="1" y="38"/>
                    </a:cubicBezTo>
                    <a:cubicBezTo>
                      <a:pt x="2" y="49"/>
                      <a:pt x="13" y="60"/>
                      <a:pt x="25" y="64"/>
                    </a:cubicBezTo>
                    <a:cubicBezTo>
                      <a:pt x="24" y="66"/>
                      <a:pt x="23" y="69"/>
                      <a:pt x="21" y="70"/>
                    </a:cubicBezTo>
                    <a:cubicBezTo>
                      <a:pt x="20" y="72"/>
                      <a:pt x="19" y="73"/>
                      <a:pt x="17" y="74"/>
                    </a:cubicBezTo>
                    <a:cubicBezTo>
                      <a:pt x="16" y="75"/>
                      <a:pt x="14" y="76"/>
                      <a:pt x="13" y="77"/>
                    </a:cubicBezTo>
                    <a:cubicBezTo>
                      <a:pt x="13" y="77"/>
                      <a:pt x="13" y="77"/>
                      <a:pt x="13" y="77"/>
                    </a:cubicBezTo>
                    <a:cubicBezTo>
                      <a:pt x="13" y="78"/>
                      <a:pt x="14" y="78"/>
                      <a:pt x="14" y="78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4" y="77"/>
                      <a:pt x="15" y="77"/>
                      <a:pt x="15" y="77"/>
                    </a:cubicBezTo>
                    <a:cubicBezTo>
                      <a:pt x="15" y="77"/>
                      <a:pt x="16" y="76"/>
                      <a:pt x="17" y="76"/>
                    </a:cubicBezTo>
                    <a:cubicBezTo>
                      <a:pt x="18" y="75"/>
                      <a:pt x="19" y="74"/>
                      <a:pt x="20" y="73"/>
                    </a:cubicBezTo>
                    <a:cubicBezTo>
                      <a:pt x="23" y="70"/>
                      <a:pt x="25" y="67"/>
                      <a:pt x="26" y="64"/>
                    </a:cubicBezTo>
                    <a:cubicBezTo>
                      <a:pt x="35" y="66"/>
                      <a:pt x="44" y="64"/>
                      <a:pt x="50" y="56"/>
                    </a:cubicBezTo>
                    <a:cubicBezTo>
                      <a:pt x="54" y="51"/>
                      <a:pt x="57" y="41"/>
                      <a:pt x="57" y="3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19" name="Freeform 1684"/>
              <p:cNvSpPr/>
              <p:nvPr/>
            </p:nvSpPr>
            <p:spPr>
              <a:xfrm>
                <a:off x="6451568" y="2951177"/>
                <a:ext cx="160338" cy="123826"/>
              </a:xfrm>
              <a:custGeom>
                <a:avLst/>
                <a:gdLst>
                  <a:gd name="txL" fmla="*/ 0 w 43"/>
                  <a:gd name="txT" fmla="*/ 0 h 33"/>
                  <a:gd name="txR" fmla="*/ 43 w 43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3" h="33">
                    <a:moveTo>
                      <a:pt x="29" y="29"/>
                    </a:moveTo>
                    <a:cubicBezTo>
                      <a:pt x="31" y="27"/>
                      <a:pt x="32" y="24"/>
                      <a:pt x="34" y="21"/>
                    </a:cubicBezTo>
                    <a:cubicBezTo>
                      <a:pt x="35" y="19"/>
                      <a:pt x="36" y="16"/>
                      <a:pt x="37" y="13"/>
                    </a:cubicBezTo>
                    <a:cubicBezTo>
                      <a:pt x="37" y="12"/>
                      <a:pt x="38" y="10"/>
                      <a:pt x="40" y="8"/>
                    </a:cubicBezTo>
                    <a:cubicBezTo>
                      <a:pt x="41" y="7"/>
                      <a:pt x="43" y="5"/>
                      <a:pt x="43" y="5"/>
                    </a:cubicBezTo>
                    <a:cubicBezTo>
                      <a:pt x="40" y="5"/>
                      <a:pt x="37" y="4"/>
                      <a:pt x="34" y="4"/>
                    </a:cubicBezTo>
                    <a:cubicBezTo>
                      <a:pt x="32" y="3"/>
                      <a:pt x="29" y="2"/>
                      <a:pt x="27" y="1"/>
                    </a:cubicBezTo>
                    <a:cubicBezTo>
                      <a:pt x="20" y="0"/>
                      <a:pt x="11" y="2"/>
                      <a:pt x="7" y="8"/>
                    </a:cubicBezTo>
                    <a:cubicBezTo>
                      <a:pt x="4" y="11"/>
                      <a:pt x="3" y="14"/>
                      <a:pt x="4" y="18"/>
                    </a:cubicBezTo>
                    <a:cubicBezTo>
                      <a:pt x="5" y="21"/>
                      <a:pt x="7" y="24"/>
                      <a:pt x="9" y="27"/>
                    </a:cubicBezTo>
                    <a:cubicBezTo>
                      <a:pt x="8" y="28"/>
                      <a:pt x="7" y="29"/>
                      <a:pt x="6" y="29"/>
                    </a:cubicBezTo>
                    <a:cubicBezTo>
                      <a:pt x="4" y="30"/>
                      <a:pt x="2" y="30"/>
                      <a:pt x="0" y="30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3" y="30"/>
                      <a:pt x="5" y="30"/>
                    </a:cubicBezTo>
                    <a:cubicBezTo>
                      <a:pt x="6" y="29"/>
                      <a:pt x="8" y="28"/>
                      <a:pt x="9" y="27"/>
                    </a:cubicBezTo>
                    <a:cubicBezTo>
                      <a:pt x="13" y="31"/>
                      <a:pt x="16" y="33"/>
                      <a:pt x="20" y="33"/>
                    </a:cubicBezTo>
                    <a:cubicBezTo>
                      <a:pt x="23" y="32"/>
                      <a:pt x="26" y="31"/>
                      <a:pt x="29" y="2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20" name="Freeform 1685"/>
              <p:cNvSpPr/>
              <p:nvPr/>
            </p:nvSpPr>
            <p:spPr>
              <a:xfrm>
                <a:off x="5861014" y="3233754"/>
                <a:ext cx="146051" cy="146051"/>
              </a:xfrm>
              <a:custGeom>
                <a:avLst/>
                <a:gdLst>
                  <a:gd name="txL" fmla="*/ 0 w 39"/>
                  <a:gd name="txT" fmla="*/ 0 h 39"/>
                  <a:gd name="txR" fmla="*/ 39 w 39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39">
                    <a:moveTo>
                      <a:pt x="29" y="5"/>
                    </a:moveTo>
                    <a:cubicBezTo>
                      <a:pt x="26" y="3"/>
                      <a:pt x="23" y="3"/>
                      <a:pt x="19" y="3"/>
                    </a:cubicBezTo>
                    <a:cubicBezTo>
                      <a:pt x="16" y="3"/>
                      <a:pt x="13" y="3"/>
                      <a:pt x="10" y="3"/>
                    </a:cubicBezTo>
                    <a:cubicBezTo>
                      <a:pt x="9" y="3"/>
                      <a:pt x="6" y="3"/>
                      <a:pt x="4" y="2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1" y="3"/>
                      <a:pt x="1" y="6"/>
                      <a:pt x="2" y="9"/>
                    </a:cubicBezTo>
                    <a:cubicBezTo>
                      <a:pt x="2" y="12"/>
                      <a:pt x="2" y="15"/>
                      <a:pt x="3" y="18"/>
                    </a:cubicBezTo>
                    <a:cubicBezTo>
                      <a:pt x="4" y="25"/>
                      <a:pt x="9" y="32"/>
                      <a:pt x="15" y="34"/>
                    </a:cubicBezTo>
                    <a:cubicBezTo>
                      <a:pt x="18" y="35"/>
                      <a:pt x="21" y="35"/>
                      <a:pt x="25" y="34"/>
                    </a:cubicBezTo>
                    <a:cubicBezTo>
                      <a:pt x="28" y="32"/>
                      <a:pt x="32" y="30"/>
                      <a:pt x="34" y="28"/>
                    </a:cubicBezTo>
                    <a:cubicBezTo>
                      <a:pt x="35" y="28"/>
                      <a:pt x="35" y="29"/>
                      <a:pt x="36" y="30"/>
                    </a:cubicBezTo>
                    <a:cubicBezTo>
                      <a:pt x="36" y="30"/>
                      <a:pt x="36" y="31"/>
                      <a:pt x="36" y="31"/>
                    </a:cubicBezTo>
                    <a:cubicBezTo>
                      <a:pt x="37" y="32"/>
                      <a:pt x="37" y="33"/>
                      <a:pt x="37" y="35"/>
                    </a:cubicBezTo>
                    <a:cubicBezTo>
                      <a:pt x="37" y="35"/>
                      <a:pt x="36" y="36"/>
                      <a:pt x="36" y="37"/>
                    </a:cubicBezTo>
                    <a:cubicBezTo>
                      <a:pt x="35" y="38"/>
                      <a:pt x="35" y="38"/>
                      <a:pt x="34" y="38"/>
                    </a:cubicBezTo>
                    <a:cubicBezTo>
                      <a:pt x="33" y="39"/>
                      <a:pt x="32" y="39"/>
                      <a:pt x="32" y="39"/>
                    </a:cubicBezTo>
                    <a:cubicBezTo>
                      <a:pt x="30" y="39"/>
                      <a:pt x="30" y="38"/>
                      <a:pt x="29" y="38"/>
                    </a:cubicBezTo>
                    <a:cubicBezTo>
                      <a:pt x="28" y="37"/>
                      <a:pt x="28" y="36"/>
                      <a:pt x="27" y="35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7" y="37"/>
                      <a:pt x="27" y="37"/>
                      <a:pt x="28" y="38"/>
                    </a:cubicBezTo>
                    <a:cubicBezTo>
                      <a:pt x="28" y="38"/>
                      <a:pt x="29" y="38"/>
                      <a:pt x="29" y="39"/>
                    </a:cubicBezTo>
                    <a:cubicBezTo>
                      <a:pt x="30" y="39"/>
                      <a:pt x="31" y="39"/>
                      <a:pt x="32" y="39"/>
                    </a:cubicBezTo>
                    <a:cubicBezTo>
                      <a:pt x="33" y="39"/>
                      <a:pt x="34" y="39"/>
                      <a:pt x="36" y="38"/>
                    </a:cubicBezTo>
                    <a:cubicBezTo>
                      <a:pt x="36" y="37"/>
                      <a:pt x="37" y="36"/>
                      <a:pt x="37" y="35"/>
                    </a:cubicBezTo>
                    <a:cubicBezTo>
                      <a:pt x="37" y="34"/>
                      <a:pt x="37" y="34"/>
                      <a:pt x="37" y="33"/>
                    </a:cubicBezTo>
                    <a:cubicBezTo>
                      <a:pt x="37" y="32"/>
                      <a:pt x="37" y="31"/>
                      <a:pt x="36" y="30"/>
                    </a:cubicBezTo>
                    <a:cubicBezTo>
                      <a:pt x="36" y="29"/>
                      <a:pt x="35" y="28"/>
                      <a:pt x="34" y="27"/>
                    </a:cubicBezTo>
                    <a:cubicBezTo>
                      <a:pt x="38" y="23"/>
                      <a:pt x="39" y="18"/>
                      <a:pt x="36" y="13"/>
                    </a:cubicBezTo>
                    <a:cubicBezTo>
                      <a:pt x="35" y="10"/>
                      <a:pt x="32" y="7"/>
                      <a:pt x="29" y="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21" name="Freeform 1686"/>
              <p:cNvSpPr/>
              <p:nvPr/>
            </p:nvSpPr>
            <p:spPr>
              <a:xfrm>
                <a:off x="5861014" y="3417906"/>
                <a:ext cx="57150" cy="60325"/>
              </a:xfrm>
              <a:custGeom>
                <a:avLst/>
                <a:gdLst>
                  <a:gd name="txL" fmla="*/ 0 w 15"/>
                  <a:gd name="txT" fmla="*/ 0 h 16"/>
                  <a:gd name="txR" fmla="*/ 15 w 15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16">
                    <a:moveTo>
                      <a:pt x="12" y="1"/>
                    </a:moveTo>
                    <a:cubicBezTo>
                      <a:pt x="11" y="0"/>
                      <a:pt x="9" y="0"/>
                      <a:pt x="8" y="0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3" y="0"/>
                      <a:pt x="0" y="0"/>
                      <a:pt x="0" y="0"/>
                    </a:cubicBezTo>
                    <a:cubicBezTo>
                      <a:pt x="1" y="2"/>
                      <a:pt x="1" y="4"/>
                      <a:pt x="1" y="6"/>
                    </a:cubicBezTo>
                    <a:cubicBezTo>
                      <a:pt x="2" y="8"/>
                      <a:pt x="3" y="10"/>
                      <a:pt x="4" y="12"/>
                    </a:cubicBezTo>
                    <a:cubicBezTo>
                      <a:pt x="5" y="12"/>
                      <a:pt x="7" y="12"/>
                      <a:pt x="8" y="12"/>
                    </a:cubicBezTo>
                    <a:cubicBezTo>
                      <a:pt x="9" y="12"/>
                      <a:pt x="11" y="12"/>
                      <a:pt x="12" y="11"/>
                    </a:cubicBezTo>
                    <a:cubicBezTo>
                      <a:pt x="13" y="12"/>
                      <a:pt x="13" y="13"/>
                      <a:pt x="13" y="13"/>
                    </a:cubicBezTo>
                    <a:cubicBezTo>
                      <a:pt x="13" y="14"/>
                      <a:pt x="12" y="15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15"/>
                      <a:pt x="13" y="12"/>
                      <a:pt x="12" y="11"/>
                    </a:cubicBezTo>
                    <a:cubicBezTo>
                      <a:pt x="14" y="10"/>
                      <a:pt x="15" y="8"/>
                      <a:pt x="15" y="6"/>
                    </a:cubicBezTo>
                    <a:cubicBezTo>
                      <a:pt x="14" y="4"/>
                      <a:pt x="13" y="2"/>
                      <a:pt x="12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22" name="Freeform 1687"/>
              <p:cNvSpPr/>
              <p:nvPr/>
            </p:nvSpPr>
            <p:spPr>
              <a:xfrm>
                <a:off x="6019765" y="2752739"/>
                <a:ext cx="217489" cy="236539"/>
              </a:xfrm>
              <a:custGeom>
                <a:avLst/>
                <a:gdLst>
                  <a:gd name="txL" fmla="*/ 0 w 58"/>
                  <a:gd name="txT" fmla="*/ 0 h 63"/>
                  <a:gd name="txR" fmla="*/ 58 w 58"/>
                  <a:gd name="txB" fmla="*/ 63 h 6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63">
                    <a:moveTo>
                      <a:pt x="46" y="8"/>
                    </a:moveTo>
                    <a:cubicBezTo>
                      <a:pt x="42" y="3"/>
                      <a:pt x="36" y="2"/>
                      <a:pt x="30" y="1"/>
                    </a:cubicBezTo>
                    <a:cubicBezTo>
                      <a:pt x="25" y="0"/>
                      <a:pt x="20" y="1"/>
                      <a:pt x="15" y="1"/>
                    </a:cubicBezTo>
                    <a:cubicBezTo>
                      <a:pt x="13" y="2"/>
                      <a:pt x="9" y="2"/>
                      <a:pt x="6" y="2"/>
                    </a:cubicBezTo>
                    <a:cubicBezTo>
                      <a:pt x="2" y="2"/>
                      <a:pt x="0" y="2"/>
                      <a:pt x="0" y="2"/>
                    </a:cubicBezTo>
                    <a:cubicBezTo>
                      <a:pt x="2" y="5"/>
                      <a:pt x="2" y="8"/>
                      <a:pt x="3" y="12"/>
                    </a:cubicBezTo>
                    <a:cubicBezTo>
                      <a:pt x="3" y="16"/>
                      <a:pt x="2" y="20"/>
                      <a:pt x="3" y="23"/>
                    </a:cubicBezTo>
                    <a:cubicBezTo>
                      <a:pt x="3" y="32"/>
                      <a:pt x="7" y="44"/>
                      <a:pt x="16" y="49"/>
                    </a:cubicBezTo>
                    <a:cubicBezTo>
                      <a:pt x="25" y="56"/>
                      <a:pt x="38" y="53"/>
                      <a:pt x="47" y="45"/>
                    </a:cubicBezTo>
                    <a:cubicBezTo>
                      <a:pt x="49" y="47"/>
                      <a:pt x="50" y="50"/>
                      <a:pt x="50" y="52"/>
                    </a:cubicBezTo>
                    <a:cubicBezTo>
                      <a:pt x="51" y="54"/>
                      <a:pt x="51" y="55"/>
                      <a:pt x="51" y="57"/>
                    </a:cubicBezTo>
                    <a:cubicBezTo>
                      <a:pt x="51" y="58"/>
                      <a:pt x="51" y="59"/>
                      <a:pt x="51" y="59"/>
                    </a:cubicBezTo>
                    <a:cubicBezTo>
                      <a:pt x="51" y="59"/>
                      <a:pt x="51" y="59"/>
                      <a:pt x="51" y="59"/>
                    </a:cubicBezTo>
                    <a:cubicBezTo>
                      <a:pt x="51" y="60"/>
                      <a:pt x="51" y="60"/>
                      <a:pt x="51" y="60"/>
                    </a:cubicBezTo>
                    <a:cubicBezTo>
                      <a:pt x="50" y="60"/>
                      <a:pt x="50" y="60"/>
                      <a:pt x="50" y="60"/>
                    </a:cubicBezTo>
                    <a:cubicBezTo>
                      <a:pt x="50" y="60"/>
                      <a:pt x="50" y="60"/>
                      <a:pt x="50" y="60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48" y="61"/>
                      <a:pt x="48" y="62"/>
                      <a:pt x="48" y="61"/>
                    </a:cubicBezTo>
                    <a:cubicBezTo>
                      <a:pt x="47" y="62"/>
                      <a:pt x="46" y="62"/>
                      <a:pt x="45" y="62"/>
                    </a:cubicBezTo>
                    <a:cubicBezTo>
                      <a:pt x="45" y="63"/>
                      <a:pt x="45" y="63"/>
                      <a:pt x="45" y="63"/>
                    </a:cubicBezTo>
                    <a:cubicBezTo>
                      <a:pt x="45" y="63"/>
                      <a:pt x="45" y="63"/>
                      <a:pt x="45" y="63"/>
                    </a:cubicBezTo>
                    <a:cubicBezTo>
                      <a:pt x="45" y="63"/>
                      <a:pt x="45" y="63"/>
                      <a:pt x="45" y="63"/>
                    </a:cubicBezTo>
                    <a:cubicBezTo>
                      <a:pt x="45" y="62"/>
                      <a:pt x="45" y="62"/>
                      <a:pt x="45" y="62"/>
                    </a:cubicBezTo>
                    <a:cubicBezTo>
                      <a:pt x="45" y="62"/>
                      <a:pt x="45" y="62"/>
                      <a:pt x="45" y="62"/>
                    </a:cubicBezTo>
                    <a:cubicBezTo>
                      <a:pt x="45" y="61"/>
                      <a:pt x="45" y="61"/>
                      <a:pt x="45" y="61"/>
                    </a:cubicBezTo>
                    <a:cubicBezTo>
                      <a:pt x="44" y="61"/>
                      <a:pt x="44" y="61"/>
                      <a:pt x="44" y="61"/>
                    </a:cubicBezTo>
                    <a:cubicBezTo>
                      <a:pt x="44" y="61"/>
                      <a:pt x="44" y="62"/>
                      <a:pt x="44" y="62"/>
                    </a:cubicBezTo>
                    <a:cubicBezTo>
                      <a:pt x="43" y="62"/>
                      <a:pt x="43" y="63"/>
                      <a:pt x="43" y="63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5" y="62"/>
                      <a:pt x="45" y="62"/>
                      <a:pt x="45" y="62"/>
                    </a:cubicBezTo>
                    <a:cubicBezTo>
                      <a:pt x="46" y="62"/>
                      <a:pt x="46" y="62"/>
                      <a:pt x="47" y="62"/>
                    </a:cubicBezTo>
                    <a:cubicBezTo>
                      <a:pt x="47" y="62"/>
                      <a:pt x="47" y="62"/>
                      <a:pt x="48" y="62"/>
                    </a:cubicBezTo>
                    <a:cubicBezTo>
                      <a:pt x="48" y="61"/>
                      <a:pt x="48" y="62"/>
                      <a:pt x="48" y="61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48" y="61"/>
                      <a:pt x="49" y="61"/>
                      <a:pt x="49" y="61"/>
                    </a:cubicBezTo>
                    <a:cubicBezTo>
                      <a:pt x="49" y="60"/>
                      <a:pt x="50" y="60"/>
                      <a:pt x="50" y="60"/>
                    </a:cubicBezTo>
                    <a:cubicBezTo>
                      <a:pt x="52" y="59"/>
                      <a:pt x="52" y="59"/>
                      <a:pt x="52" y="59"/>
                    </a:cubicBezTo>
                    <a:cubicBezTo>
                      <a:pt x="52" y="59"/>
                      <a:pt x="52" y="59"/>
                      <a:pt x="52" y="59"/>
                    </a:cubicBezTo>
                    <a:cubicBezTo>
                      <a:pt x="52" y="59"/>
                      <a:pt x="52" y="59"/>
                      <a:pt x="52" y="58"/>
                    </a:cubicBezTo>
                    <a:cubicBezTo>
                      <a:pt x="52" y="57"/>
                      <a:pt x="52" y="55"/>
                      <a:pt x="52" y="54"/>
                    </a:cubicBezTo>
                    <a:cubicBezTo>
                      <a:pt x="51" y="50"/>
                      <a:pt x="50" y="47"/>
                      <a:pt x="48" y="45"/>
                    </a:cubicBezTo>
                    <a:cubicBezTo>
                      <a:pt x="54" y="40"/>
                      <a:pt x="58" y="33"/>
                      <a:pt x="56" y="25"/>
                    </a:cubicBezTo>
                    <a:cubicBezTo>
                      <a:pt x="55" y="19"/>
                      <a:pt x="51" y="12"/>
                      <a:pt x="46" y="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23" name="Freeform 1688"/>
              <p:cNvSpPr/>
              <p:nvPr/>
            </p:nvSpPr>
            <p:spPr>
              <a:xfrm>
                <a:off x="5775289" y="2895615"/>
                <a:ext cx="244476" cy="165101"/>
              </a:xfrm>
              <a:custGeom>
                <a:avLst/>
                <a:gdLst>
                  <a:gd name="txL" fmla="*/ 0 w 65"/>
                  <a:gd name="txT" fmla="*/ 0 h 44"/>
                  <a:gd name="txR" fmla="*/ 65 w 65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44">
                    <a:moveTo>
                      <a:pt x="37" y="1"/>
                    </a:moveTo>
                    <a:cubicBezTo>
                      <a:pt x="33" y="0"/>
                      <a:pt x="29" y="2"/>
                      <a:pt x="25" y="3"/>
                    </a:cubicBezTo>
                    <a:cubicBezTo>
                      <a:pt x="21" y="4"/>
                      <a:pt x="18" y="5"/>
                      <a:pt x="13" y="6"/>
                    </a:cubicBezTo>
                    <a:cubicBezTo>
                      <a:pt x="12" y="7"/>
                      <a:pt x="8" y="7"/>
                      <a:pt x="5" y="6"/>
                    </a:cubicBezTo>
                    <a:cubicBezTo>
                      <a:pt x="2" y="5"/>
                      <a:pt x="0" y="4"/>
                      <a:pt x="0" y="4"/>
                    </a:cubicBezTo>
                    <a:cubicBezTo>
                      <a:pt x="1" y="8"/>
                      <a:pt x="3" y="12"/>
                      <a:pt x="4" y="16"/>
                    </a:cubicBezTo>
                    <a:cubicBezTo>
                      <a:pt x="6" y="21"/>
                      <a:pt x="7" y="25"/>
                      <a:pt x="9" y="28"/>
                    </a:cubicBezTo>
                    <a:cubicBezTo>
                      <a:pt x="12" y="32"/>
                      <a:pt x="16" y="36"/>
                      <a:pt x="21" y="39"/>
                    </a:cubicBezTo>
                    <a:cubicBezTo>
                      <a:pt x="25" y="42"/>
                      <a:pt x="30" y="44"/>
                      <a:pt x="35" y="44"/>
                    </a:cubicBezTo>
                    <a:cubicBezTo>
                      <a:pt x="45" y="43"/>
                      <a:pt x="52" y="34"/>
                      <a:pt x="54" y="24"/>
                    </a:cubicBezTo>
                    <a:cubicBezTo>
                      <a:pt x="56" y="24"/>
                      <a:pt x="57" y="25"/>
                      <a:pt x="59" y="26"/>
                    </a:cubicBezTo>
                    <a:cubicBezTo>
                      <a:pt x="60" y="27"/>
                      <a:pt x="61" y="28"/>
                      <a:pt x="62" y="29"/>
                    </a:cubicBezTo>
                    <a:cubicBezTo>
                      <a:pt x="63" y="30"/>
                      <a:pt x="63" y="30"/>
                      <a:pt x="64" y="31"/>
                    </a:cubicBezTo>
                    <a:cubicBezTo>
                      <a:pt x="64" y="31"/>
                      <a:pt x="64" y="31"/>
                      <a:pt x="64" y="32"/>
                    </a:cubicBezTo>
                    <a:cubicBezTo>
                      <a:pt x="65" y="32"/>
                      <a:pt x="65" y="32"/>
                      <a:pt x="65" y="32"/>
                    </a:cubicBezTo>
                    <a:cubicBezTo>
                      <a:pt x="65" y="32"/>
                      <a:pt x="64" y="33"/>
                      <a:pt x="64" y="33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64" y="32"/>
                      <a:pt x="64" y="31"/>
                      <a:pt x="65" y="31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5" y="30"/>
                      <a:pt x="65" y="30"/>
                      <a:pt x="64" y="29"/>
                    </a:cubicBezTo>
                    <a:cubicBezTo>
                      <a:pt x="63" y="28"/>
                      <a:pt x="62" y="28"/>
                      <a:pt x="61" y="27"/>
                    </a:cubicBezTo>
                    <a:cubicBezTo>
                      <a:pt x="58" y="25"/>
                      <a:pt x="56" y="24"/>
                      <a:pt x="54" y="23"/>
                    </a:cubicBezTo>
                    <a:cubicBezTo>
                      <a:pt x="55" y="17"/>
                      <a:pt x="53" y="10"/>
                      <a:pt x="49" y="6"/>
                    </a:cubicBezTo>
                    <a:cubicBezTo>
                      <a:pt x="46" y="4"/>
                      <a:pt x="41" y="1"/>
                      <a:pt x="37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24" name="Freeform 1689"/>
              <p:cNvSpPr/>
              <p:nvPr/>
            </p:nvSpPr>
            <p:spPr>
              <a:xfrm>
                <a:off x="5918165" y="2324111"/>
                <a:ext cx="396877" cy="638179"/>
              </a:xfrm>
              <a:custGeom>
                <a:avLst/>
                <a:gdLst>
                  <a:gd name="txL" fmla="*/ 0 w 106"/>
                  <a:gd name="txT" fmla="*/ 0 h 170"/>
                  <a:gd name="txR" fmla="*/ 106 w 106"/>
                  <a:gd name="txB" fmla="*/ 170 h 1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6" h="170">
                    <a:moveTo>
                      <a:pt x="106" y="84"/>
                    </a:moveTo>
                    <a:cubicBezTo>
                      <a:pt x="105" y="74"/>
                      <a:pt x="99" y="66"/>
                      <a:pt x="94" y="56"/>
                    </a:cubicBezTo>
                    <a:cubicBezTo>
                      <a:pt x="89" y="47"/>
                      <a:pt x="84" y="39"/>
                      <a:pt x="78" y="30"/>
                    </a:cubicBezTo>
                    <a:cubicBezTo>
                      <a:pt x="76" y="27"/>
                      <a:pt x="73" y="19"/>
                      <a:pt x="70" y="13"/>
                    </a:cubicBezTo>
                    <a:cubicBezTo>
                      <a:pt x="68" y="6"/>
                      <a:pt x="66" y="0"/>
                      <a:pt x="66" y="0"/>
                    </a:cubicBezTo>
                    <a:cubicBezTo>
                      <a:pt x="62" y="7"/>
                      <a:pt x="55" y="12"/>
                      <a:pt x="47" y="17"/>
                    </a:cubicBezTo>
                    <a:cubicBezTo>
                      <a:pt x="40" y="22"/>
                      <a:pt x="32" y="27"/>
                      <a:pt x="26" y="34"/>
                    </a:cubicBezTo>
                    <a:cubicBezTo>
                      <a:pt x="17" y="43"/>
                      <a:pt x="9" y="55"/>
                      <a:pt x="5" y="69"/>
                    </a:cubicBezTo>
                    <a:cubicBezTo>
                      <a:pt x="1" y="82"/>
                      <a:pt x="0" y="97"/>
                      <a:pt x="4" y="108"/>
                    </a:cubicBezTo>
                    <a:cubicBezTo>
                      <a:pt x="5" y="112"/>
                      <a:pt x="7" y="114"/>
                      <a:pt x="8" y="117"/>
                    </a:cubicBezTo>
                    <a:cubicBezTo>
                      <a:pt x="9" y="118"/>
                      <a:pt x="10" y="119"/>
                      <a:pt x="11" y="121"/>
                    </a:cubicBezTo>
                    <a:cubicBezTo>
                      <a:pt x="12" y="121"/>
                      <a:pt x="12" y="121"/>
                      <a:pt x="12" y="121"/>
                    </a:cubicBezTo>
                    <a:cubicBezTo>
                      <a:pt x="12" y="121"/>
                      <a:pt x="12" y="121"/>
                      <a:pt x="12" y="122"/>
                    </a:cubicBezTo>
                    <a:cubicBezTo>
                      <a:pt x="12" y="122"/>
                      <a:pt x="12" y="122"/>
                      <a:pt x="13" y="123"/>
                    </a:cubicBezTo>
                    <a:cubicBezTo>
                      <a:pt x="13" y="124"/>
                      <a:pt x="14" y="124"/>
                      <a:pt x="14" y="125"/>
                    </a:cubicBezTo>
                    <a:cubicBezTo>
                      <a:pt x="17" y="127"/>
                      <a:pt x="19" y="129"/>
                      <a:pt x="22" y="130"/>
                    </a:cubicBezTo>
                    <a:cubicBezTo>
                      <a:pt x="24" y="132"/>
                      <a:pt x="27" y="133"/>
                      <a:pt x="30" y="134"/>
                    </a:cubicBezTo>
                    <a:cubicBezTo>
                      <a:pt x="41" y="137"/>
                      <a:pt x="54" y="138"/>
                      <a:pt x="66" y="135"/>
                    </a:cubicBezTo>
                    <a:cubicBezTo>
                      <a:pt x="66" y="140"/>
                      <a:pt x="66" y="146"/>
                      <a:pt x="64" y="152"/>
                    </a:cubicBezTo>
                    <a:cubicBezTo>
                      <a:pt x="61" y="160"/>
                      <a:pt x="55" y="166"/>
                      <a:pt x="46" y="168"/>
                    </a:cubicBezTo>
                    <a:cubicBezTo>
                      <a:pt x="46" y="168"/>
                      <a:pt x="47" y="169"/>
                      <a:pt x="47" y="169"/>
                    </a:cubicBezTo>
                    <a:cubicBezTo>
                      <a:pt x="47" y="170"/>
                      <a:pt x="47" y="170"/>
                      <a:pt x="47" y="170"/>
                    </a:cubicBezTo>
                    <a:cubicBezTo>
                      <a:pt x="49" y="170"/>
                      <a:pt x="50" y="170"/>
                      <a:pt x="51" y="169"/>
                    </a:cubicBezTo>
                    <a:cubicBezTo>
                      <a:pt x="53" y="169"/>
                      <a:pt x="54" y="168"/>
                      <a:pt x="56" y="167"/>
                    </a:cubicBezTo>
                    <a:cubicBezTo>
                      <a:pt x="58" y="164"/>
                      <a:pt x="61" y="161"/>
                      <a:pt x="63" y="157"/>
                    </a:cubicBezTo>
                    <a:cubicBezTo>
                      <a:pt x="65" y="153"/>
                      <a:pt x="66" y="149"/>
                      <a:pt x="67" y="145"/>
                    </a:cubicBezTo>
                    <a:cubicBezTo>
                      <a:pt x="68" y="141"/>
                      <a:pt x="68" y="137"/>
                      <a:pt x="67" y="134"/>
                    </a:cubicBezTo>
                    <a:cubicBezTo>
                      <a:pt x="71" y="133"/>
                      <a:pt x="75" y="132"/>
                      <a:pt x="78" y="130"/>
                    </a:cubicBezTo>
                    <a:cubicBezTo>
                      <a:pt x="82" y="128"/>
                      <a:pt x="85" y="126"/>
                      <a:pt x="88" y="125"/>
                    </a:cubicBezTo>
                    <a:cubicBezTo>
                      <a:pt x="89" y="124"/>
                      <a:pt x="89" y="124"/>
                      <a:pt x="90" y="123"/>
                    </a:cubicBezTo>
                    <a:cubicBezTo>
                      <a:pt x="90" y="123"/>
                      <a:pt x="91" y="123"/>
                      <a:pt x="91" y="123"/>
                    </a:cubicBezTo>
                    <a:cubicBezTo>
                      <a:pt x="91" y="123"/>
                      <a:pt x="92" y="123"/>
                      <a:pt x="92" y="122"/>
                    </a:cubicBezTo>
                    <a:cubicBezTo>
                      <a:pt x="93" y="121"/>
                      <a:pt x="95" y="120"/>
                      <a:pt x="96" y="119"/>
                    </a:cubicBezTo>
                    <a:cubicBezTo>
                      <a:pt x="98" y="116"/>
                      <a:pt x="100" y="114"/>
                      <a:pt x="101" y="111"/>
                    </a:cubicBezTo>
                    <a:cubicBezTo>
                      <a:pt x="103" y="107"/>
                      <a:pt x="105" y="102"/>
                      <a:pt x="105" y="97"/>
                    </a:cubicBezTo>
                    <a:cubicBezTo>
                      <a:pt x="106" y="93"/>
                      <a:pt x="106" y="88"/>
                      <a:pt x="106" y="84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25" name="Freeform 1690"/>
              <p:cNvSpPr/>
              <p:nvPr/>
            </p:nvSpPr>
            <p:spPr>
              <a:xfrm>
                <a:off x="5580025" y="2749564"/>
                <a:ext cx="382590" cy="242889"/>
              </a:xfrm>
              <a:custGeom>
                <a:avLst/>
                <a:gdLst>
                  <a:gd name="txL" fmla="*/ 0 w 102"/>
                  <a:gd name="txT" fmla="*/ 0 h 65"/>
                  <a:gd name="txR" fmla="*/ 102 w 102"/>
                  <a:gd name="txB" fmla="*/ 65 h 65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02" h="65">
                    <a:moveTo>
                      <a:pt x="49" y="0"/>
                    </a:moveTo>
                    <a:cubicBezTo>
                      <a:pt x="47" y="1"/>
                      <a:pt x="45" y="2"/>
                      <a:pt x="43" y="3"/>
                    </a:cubicBezTo>
                    <a:cubicBezTo>
                      <a:pt x="41" y="5"/>
                      <a:pt x="39" y="7"/>
                      <a:pt x="36" y="8"/>
                    </a:cubicBezTo>
                    <a:cubicBezTo>
                      <a:pt x="31" y="10"/>
                      <a:pt x="26" y="11"/>
                      <a:pt x="19" y="12"/>
                    </a:cubicBezTo>
                    <a:cubicBezTo>
                      <a:pt x="17" y="12"/>
                      <a:pt x="12" y="11"/>
                      <a:pt x="8" y="10"/>
                    </a:cubicBezTo>
                    <a:cubicBezTo>
                      <a:pt x="3" y="8"/>
                      <a:pt x="0" y="6"/>
                      <a:pt x="0" y="6"/>
                    </a:cubicBezTo>
                    <a:cubicBezTo>
                      <a:pt x="1" y="12"/>
                      <a:pt x="2" y="19"/>
                      <a:pt x="4" y="26"/>
                    </a:cubicBezTo>
                    <a:cubicBezTo>
                      <a:pt x="6" y="33"/>
                      <a:pt x="9" y="40"/>
                      <a:pt x="14" y="45"/>
                    </a:cubicBezTo>
                    <a:cubicBezTo>
                      <a:pt x="21" y="54"/>
                      <a:pt x="30" y="59"/>
                      <a:pt x="38" y="62"/>
                    </a:cubicBezTo>
                    <a:cubicBezTo>
                      <a:pt x="47" y="64"/>
                      <a:pt x="55" y="65"/>
                      <a:pt x="61" y="63"/>
                    </a:cubicBezTo>
                    <a:cubicBezTo>
                      <a:pt x="68" y="60"/>
                      <a:pt x="72" y="55"/>
                      <a:pt x="76" y="49"/>
                    </a:cubicBezTo>
                    <a:cubicBezTo>
                      <a:pt x="79" y="42"/>
                      <a:pt x="81" y="35"/>
                      <a:pt x="81" y="27"/>
                    </a:cubicBezTo>
                    <a:cubicBezTo>
                      <a:pt x="84" y="28"/>
                      <a:pt x="88" y="29"/>
                      <a:pt x="90" y="30"/>
                    </a:cubicBezTo>
                    <a:cubicBezTo>
                      <a:pt x="95" y="32"/>
                      <a:pt x="98" y="36"/>
                      <a:pt x="100" y="40"/>
                    </a:cubicBezTo>
                    <a:cubicBezTo>
                      <a:pt x="100" y="40"/>
                      <a:pt x="101" y="39"/>
                      <a:pt x="102" y="39"/>
                    </a:cubicBezTo>
                    <a:cubicBezTo>
                      <a:pt x="101" y="37"/>
                      <a:pt x="97" y="33"/>
                      <a:pt x="93" y="31"/>
                    </a:cubicBezTo>
                    <a:cubicBezTo>
                      <a:pt x="89" y="28"/>
                      <a:pt x="84" y="26"/>
                      <a:pt x="81" y="26"/>
                    </a:cubicBezTo>
                    <a:cubicBezTo>
                      <a:pt x="81" y="21"/>
                      <a:pt x="79" y="17"/>
                      <a:pt x="77" y="13"/>
                    </a:cubicBezTo>
                    <a:cubicBezTo>
                      <a:pt x="74" y="9"/>
                      <a:pt x="70" y="5"/>
                      <a:pt x="66" y="3"/>
                    </a:cubicBezTo>
                    <a:cubicBezTo>
                      <a:pt x="63" y="2"/>
                      <a:pt x="60" y="1"/>
                      <a:pt x="57" y="0"/>
                    </a:cubicBezTo>
                    <a:cubicBezTo>
                      <a:pt x="54" y="0"/>
                      <a:pt x="51" y="0"/>
                      <a:pt x="49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26" name="Freeform 1691"/>
              <p:cNvSpPr/>
              <p:nvPr/>
            </p:nvSpPr>
            <p:spPr>
              <a:xfrm>
                <a:off x="5091072" y="3921147"/>
                <a:ext cx="150813" cy="96838"/>
              </a:xfrm>
              <a:custGeom>
                <a:avLst/>
                <a:gdLst>
                  <a:gd name="txL" fmla="*/ 0 w 40"/>
                  <a:gd name="txT" fmla="*/ 0 h 26"/>
                  <a:gd name="txR" fmla="*/ 40 w 40"/>
                  <a:gd name="txB" fmla="*/ 26 h 26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40" h="26">
                    <a:moveTo>
                      <a:pt x="22" y="0"/>
                    </a:moveTo>
                    <a:cubicBezTo>
                      <a:pt x="20" y="0"/>
                      <a:pt x="17" y="1"/>
                      <a:pt x="15" y="2"/>
                    </a:cubicBezTo>
                    <a:cubicBezTo>
                      <a:pt x="13" y="2"/>
                      <a:pt x="10" y="3"/>
                      <a:pt x="8" y="4"/>
                    </a:cubicBezTo>
                    <a:cubicBezTo>
                      <a:pt x="7" y="4"/>
                      <a:pt x="5" y="4"/>
                      <a:pt x="3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2" y="8"/>
                      <a:pt x="3" y="10"/>
                    </a:cubicBezTo>
                    <a:cubicBezTo>
                      <a:pt x="4" y="12"/>
                      <a:pt x="4" y="15"/>
                      <a:pt x="6" y="17"/>
                    </a:cubicBezTo>
                    <a:cubicBezTo>
                      <a:pt x="8" y="19"/>
                      <a:pt x="10" y="22"/>
                      <a:pt x="13" y="23"/>
                    </a:cubicBezTo>
                    <a:cubicBezTo>
                      <a:pt x="16" y="25"/>
                      <a:pt x="20" y="26"/>
                      <a:pt x="23" y="25"/>
                    </a:cubicBezTo>
                    <a:cubicBezTo>
                      <a:pt x="26" y="25"/>
                      <a:pt x="29" y="23"/>
                      <a:pt x="30" y="21"/>
                    </a:cubicBezTo>
                    <a:cubicBezTo>
                      <a:pt x="32" y="18"/>
                      <a:pt x="32" y="15"/>
                      <a:pt x="32" y="12"/>
                    </a:cubicBezTo>
                    <a:cubicBezTo>
                      <a:pt x="33" y="12"/>
                      <a:pt x="34" y="12"/>
                      <a:pt x="35" y="13"/>
                    </a:cubicBezTo>
                    <a:cubicBezTo>
                      <a:pt x="37" y="13"/>
                      <a:pt x="38" y="14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39" y="14"/>
                      <a:pt x="34" y="12"/>
                      <a:pt x="32" y="12"/>
                    </a:cubicBezTo>
                    <a:cubicBezTo>
                      <a:pt x="32" y="8"/>
                      <a:pt x="30" y="4"/>
                      <a:pt x="28" y="2"/>
                    </a:cubicBezTo>
                    <a:cubicBezTo>
                      <a:pt x="26" y="1"/>
                      <a:pt x="24" y="0"/>
                      <a:pt x="22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27" name="Freeform 1692"/>
              <p:cNvSpPr/>
              <p:nvPr/>
            </p:nvSpPr>
            <p:spPr>
              <a:xfrm>
                <a:off x="5076785" y="3478231"/>
                <a:ext cx="206376" cy="220664"/>
              </a:xfrm>
              <a:custGeom>
                <a:avLst/>
                <a:gdLst>
                  <a:gd name="txL" fmla="*/ 0 w 55"/>
                  <a:gd name="txT" fmla="*/ 0 h 59"/>
                  <a:gd name="txR" fmla="*/ 55 w 55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59">
                    <a:moveTo>
                      <a:pt x="44" y="10"/>
                    </a:moveTo>
                    <a:cubicBezTo>
                      <a:pt x="39" y="7"/>
                      <a:pt x="34" y="6"/>
                      <a:pt x="29" y="5"/>
                    </a:cubicBezTo>
                    <a:cubicBezTo>
                      <a:pt x="24" y="4"/>
                      <a:pt x="19" y="4"/>
                      <a:pt x="15" y="4"/>
                    </a:cubicBezTo>
                    <a:cubicBezTo>
                      <a:pt x="13" y="4"/>
                      <a:pt x="9" y="3"/>
                      <a:pt x="6" y="2"/>
                    </a:cubicBezTo>
                    <a:cubicBezTo>
                      <a:pt x="3" y="1"/>
                      <a:pt x="0" y="0"/>
                      <a:pt x="0" y="0"/>
                    </a:cubicBezTo>
                    <a:cubicBezTo>
                      <a:pt x="1" y="4"/>
                      <a:pt x="2" y="8"/>
                      <a:pt x="2" y="12"/>
                    </a:cubicBezTo>
                    <a:cubicBezTo>
                      <a:pt x="1" y="16"/>
                      <a:pt x="1" y="21"/>
                      <a:pt x="1" y="24"/>
                    </a:cubicBezTo>
                    <a:cubicBezTo>
                      <a:pt x="2" y="35"/>
                      <a:pt x="8" y="47"/>
                      <a:pt x="17" y="52"/>
                    </a:cubicBezTo>
                    <a:cubicBezTo>
                      <a:pt x="26" y="57"/>
                      <a:pt x="39" y="53"/>
                      <a:pt x="47" y="44"/>
                    </a:cubicBezTo>
                    <a:cubicBezTo>
                      <a:pt x="48" y="46"/>
                      <a:pt x="49" y="48"/>
                      <a:pt x="50" y="50"/>
                    </a:cubicBezTo>
                    <a:cubicBezTo>
                      <a:pt x="52" y="53"/>
                      <a:pt x="52" y="56"/>
                      <a:pt x="52" y="59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3" y="59"/>
                      <a:pt x="53" y="59"/>
                      <a:pt x="53" y="58"/>
                    </a:cubicBezTo>
                    <a:cubicBezTo>
                      <a:pt x="53" y="58"/>
                      <a:pt x="53" y="58"/>
                      <a:pt x="53" y="58"/>
                    </a:cubicBezTo>
                    <a:cubicBezTo>
                      <a:pt x="53" y="57"/>
                      <a:pt x="53" y="57"/>
                      <a:pt x="53" y="56"/>
                    </a:cubicBezTo>
                    <a:cubicBezTo>
                      <a:pt x="53" y="55"/>
                      <a:pt x="52" y="53"/>
                      <a:pt x="52" y="52"/>
                    </a:cubicBezTo>
                    <a:cubicBezTo>
                      <a:pt x="50" y="49"/>
                      <a:pt x="49" y="46"/>
                      <a:pt x="47" y="44"/>
                    </a:cubicBezTo>
                    <a:cubicBezTo>
                      <a:pt x="52" y="38"/>
                      <a:pt x="55" y="31"/>
                      <a:pt x="53" y="24"/>
                    </a:cubicBezTo>
                    <a:cubicBezTo>
                      <a:pt x="51" y="19"/>
                      <a:pt x="47" y="14"/>
                      <a:pt x="44" y="1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28" name="Freeform 1693"/>
              <p:cNvSpPr/>
              <p:nvPr/>
            </p:nvSpPr>
            <p:spPr>
              <a:xfrm>
                <a:off x="5440324" y="3341705"/>
                <a:ext cx="120651" cy="184151"/>
              </a:xfrm>
              <a:custGeom>
                <a:avLst/>
                <a:gdLst>
                  <a:gd name="txL" fmla="*/ 0 w 32"/>
                  <a:gd name="txT" fmla="*/ 0 h 49"/>
                  <a:gd name="txR" fmla="*/ 32 w 32"/>
                  <a:gd name="txB" fmla="*/ 49 h 4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49">
                    <a:moveTo>
                      <a:pt x="30" y="16"/>
                    </a:moveTo>
                    <a:cubicBezTo>
                      <a:pt x="28" y="12"/>
                      <a:pt x="25" y="10"/>
                      <a:pt x="22" y="8"/>
                    </a:cubicBezTo>
                    <a:cubicBezTo>
                      <a:pt x="19" y="6"/>
                      <a:pt x="17" y="5"/>
                      <a:pt x="13" y="4"/>
                    </a:cubicBezTo>
                    <a:cubicBezTo>
                      <a:pt x="12" y="4"/>
                      <a:pt x="10" y="3"/>
                      <a:pt x="8" y="2"/>
                    </a:cubicBezTo>
                    <a:cubicBezTo>
                      <a:pt x="6" y="1"/>
                      <a:pt x="5" y="0"/>
                      <a:pt x="5" y="0"/>
                    </a:cubicBezTo>
                    <a:cubicBezTo>
                      <a:pt x="6" y="5"/>
                      <a:pt x="2" y="10"/>
                      <a:pt x="1" y="14"/>
                    </a:cubicBezTo>
                    <a:cubicBezTo>
                      <a:pt x="0" y="17"/>
                      <a:pt x="0" y="20"/>
                      <a:pt x="0" y="23"/>
                    </a:cubicBezTo>
                    <a:cubicBezTo>
                      <a:pt x="0" y="26"/>
                      <a:pt x="0" y="28"/>
                      <a:pt x="2" y="30"/>
                    </a:cubicBezTo>
                    <a:cubicBezTo>
                      <a:pt x="3" y="33"/>
                      <a:pt x="6" y="34"/>
                      <a:pt x="9" y="36"/>
                    </a:cubicBezTo>
                    <a:cubicBezTo>
                      <a:pt x="12" y="38"/>
                      <a:pt x="16" y="39"/>
                      <a:pt x="19" y="39"/>
                    </a:cubicBezTo>
                    <a:cubicBezTo>
                      <a:pt x="19" y="41"/>
                      <a:pt x="18" y="43"/>
                      <a:pt x="17" y="44"/>
                    </a:cubicBezTo>
                    <a:cubicBezTo>
                      <a:pt x="16" y="46"/>
                      <a:pt x="14" y="47"/>
                      <a:pt x="12" y="48"/>
                    </a:cubicBezTo>
                    <a:cubicBezTo>
                      <a:pt x="12" y="48"/>
                      <a:pt x="12" y="49"/>
                      <a:pt x="12" y="49"/>
                    </a:cubicBezTo>
                    <a:cubicBezTo>
                      <a:pt x="13" y="49"/>
                      <a:pt x="15" y="47"/>
                      <a:pt x="17" y="45"/>
                    </a:cubicBezTo>
                    <a:cubicBezTo>
                      <a:pt x="18" y="44"/>
                      <a:pt x="20" y="41"/>
                      <a:pt x="20" y="39"/>
                    </a:cubicBezTo>
                    <a:cubicBezTo>
                      <a:pt x="22" y="39"/>
                      <a:pt x="25" y="38"/>
                      <a:pt x="27" y="37"/>
                    </a:cubicBezTo>
                    <a:cubicBezTo>
                      <a:pt x="29" y="35"/>
                      <a:pt x="30" y="33"/>
                      <a:pt x="31" y="30"/>
                    </a:cubicBezTo>
                    <a:cubicBezTo>
                      <a:pt x="32" y="25"/>
                      <a:pt x="31" y="19"/>
                      <a:pt x="30" y="1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29" name="Freeform 1694"/>
              <p:cNvSpPr/>
              <p:nvPr/>
            </p:nvSpPr>
            <p:spPr>
              <a:xfrm>
                <a:off x="5602250" y="3398855"/>
                <a:ext cx="131763" cy="146051"/>
              </a:xfrm>
              <a:custGeom>
                <a:avLst/>
                <a:gdLst>
                  <a:gd name="txL" fmla="*/ 0 w 35"/>
                  <a:gd name="txT" fmla="*/ 0 h 39"/>
                  <a:gd name="txR" fmla="*/ 35 w 35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39">
                    <a:moveTo>
                      <a:pt x="33" y="28"/>
                    </a:moveTo>
                    <a:cubicBezTo>
                      <a:pt x="35" y="24"/>
                      <a:pt x="34" y="21"/>
                      <a:pt x="34" y="17"/>
                    </a:cubicBezTo>
                    <a:cubicBezTo>
                      <a:pt x="33" y="14"/>
                      <a:pt x="32" y="12"/>
                      <a:pt x="31" y="9"/>
                    </a:cubicBezTo>
                    <a:cubicBezTo>
                      <a:pt x="30" y="7"/>
                      <a:pt x="28" y="0"/>
                      <a:pt x="28" y="0"/>
                    </a:cubicBezTo>
                    <a:cubicBezTo>
                      <a:pt x="26" y="4"/>
                      <a:pt x="20" y="5"/>
                      <a:pt x="17" y="6"/>
                    </a:cubicBezTo>
                    <a:cubicBezTo>
                      <a:pt x="14" y="8"/>
                      <a:pt x="12" y="9"/>
                      <a:pt x="10" y="11"/>
                    </a:cubicBezTo>
                    <a:cubicBezTo>
                      <a:pt x="8" y="12"/>
                      <a:pt x="6" y="14"/>
                      <a:pt x="6" y="17"/>
                    </a:cubicBezTo>
                    <a:cubicBezTo>
                      <a:pt x="5" y="19"/>
                      <a:pt x="5" y="22"/>
                      <a:pt x="6" y="26"/>
                    </a:cubicBezTo>
                    <a:cubicBezTo>
                      <a:pt x="7" y="29"/>
                      <a:pt x="8" y="32"/>
                      <a:pt x="11" y="34"/>
                    </a:cubicBezTo>
                    <a:cubicBezTo>
                      <a:pt x="10" y="35"/>
                      <a:pt x="8" y="36"/>
                      <a:pt x="7" y="36"/>
                    </a:cubicBezTo>
                    <a:cubicBezTo>
                      <a:pt x="5" y="37"/>
                      <a:pt x="2" y="37"/>
                      <a:pt x="1" y="36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" y="37"/>
                      <a:pt x="3" y="37"/>
                      <a:pt x="6" y="37"/>
                    </a:cubicBezTo>
                    <a:cubicBezTo>
                      <a:pt x="8" y="37"/>
                      <a:pt x="10" y="36"/>
                      <a:pt x="11" y="35"/>
                    </a:cubicBezTo>
                    <a:cubicBezTo>
                      <a:pt x="14" y="38"/>
                      <a:pt x="19" y="39"/>
                      <a:pt x="24" y="37"/>
                    </a:cubicBezTo>
                    <a:cubicBezTo>
                      <a:pt x="28" y="35"/>
                      <a:pt x="32" y="31"/>
                      <a:pt x="33" y="2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30" name="Freeform 1695"/>
              <p:cNvSpPr/>
              <p:nvPr/>
            </p:nvSpPr>
            <p:spPr>
              <a:xfrm>
                <a:off x="4997409" y="3751283"/>
                <a:ext cx="252414" cy="173039"/>
              </a:xfrm>
              <a:custGeom>
                <a:avLst/>
                <a:gdLst>
                  <a:gd name="txL" fmla="*/ 0 w 67"/>
                  <a:gd name="txT" fmla="*/ 0 h 46"/>
                  <a:gd name="txR" fmla="*/ 67 w 67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7" h="46">
                    <a:moveTo>
                      <a:pt x="32" y="1"/>
                    </a:moveTo>
                    <a:cubicBezTo>
                      <a:pt x="26" y="0"/>
                      <a:pt x="21" y="3"/>
                      <a:pt x="17" y="6"/>
                    </a:cubicBezTo>
                    <a:cubicBezTo>
                      <a:pt x="13" y="8"/>
                      <a:pt x="10" y="12"/>
                      <a:pt x="7" y="16"/>
                    </a:cubicBezTo>
                    <a:cubicBezTo>
                      <a:pt x="7" y="17"/>
                      <a:pt x="4" y="19"/>
                      <a:pt x="3" y="22"/>
                    </a:cubicBezTo>
                    <a:cubicBezTo>
                      <a:pt x="1" y="24"/>
                      <a:pt x="0" y="26"/>
                      <a:pt x="0" y="26"/>
                    </a:cubicBezTo>
                    <a:cubicBezTo>
                      <a:pt x="2" y="26"/>
                      <a:pt x="5" y="28"/>
                      <a:pt x="7" y="30"/>
                    </a:cubicBezTo>
                    <a:cubicBezTo>
                      <a:pt x="9" y="32"/>
                      <a:pt x="11" y="34"/>
                      <a:pt x="13" y="36"/>
                    </a:cubicBezTo>
                    <a:cubicBezTo>
                      <a:pt x="16" y="39"/>
                      <a:pt x="19" y="41"/>
                      <a:pt x="22" y="43"/>
                    </a:cubicBezTo>
                    <a:cubicBezTo>
                      <a:pt x="26" y="45"/>
                      <a:pt x="30" y="46"/>
                      <a:pt x="35" y="46"/>
                    </a:cubicBezTo>
                    <a:cubicBezTo>
                      <a:pt x="40" y="46"/>
                      <a:pt x="44" y="43"/>
                      <a:pt x="48" y="39"/>
                    </a:cubicBezTo>
                    <a:cubicBezTo>
                      <a:pt x="51" y="36"/>
                      <a:pt x="53" y="31"/>
                      <a:pt x="55" y="26"/>
                    </a:cubicBezTo>
                    <a:cubicBezTo>
                      <a:pt x="57" y="26"/>
                      <a:pt x="58" y="27"/>
                      <a:pt x="60" y="29"/>
                    </a:cubicBezTo>
                    <a:cubicBezTo>
                      <a:pt x="62" y="30"/>
                      <a:pt x="64" y="33"/>
                      <a:pt x="66" y="35"/>
                    </a:cubicBezTo>
                    <a:cubicBezTo>
                      <a:pt x="67" y="34"/>
                      <a:pt x="67" y="34"/>
                      <a:pt x="67" y="34"/>
                    </a:cubicBezTo>
                    <a:cubicBezTo>
                      <a:pt x="65" y="32"/>
                      <a:pt x="59" y="26"/>
                      <a:pt x="55" y="25"/>
                    </a:cubicBezTo>
                    <a:cubicBezTo>
                      <a:pt x="56" y="18"/>
                      <a:pt x="55" y="12"/>
                      <a:pt x="49" y="7"/>
                    </a:cubicBezTo>
                    <a:cubicBezTo>
                      <a:pt x="45" y="4"/>
                      <a:pt x="38" y="1"/>
                      <a:pt x="32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31" name="Freeform 1696"/>
              <p:cNvSpPr/>
              <p:nvPr/>
            </p:nvSpPr>
            <p:spPr>
              <a:xfrm>
                <a:off x="4876758" y="2989278"/>
                <a:ext cx="406402" cy="439741"/>
              </a:xfrm>
              <a:custGeom>
                <a:avLst/>
                <a:gdLst>
                  <a:gd name="txL" fmla="*/ 0 w 108"/>
                  <a:gd name="txT" fmla="*/ 0 h 117"/>
                  <a:gd name="txR" fmla="*/ 108 w 108"/>
                  <a:gd name="txB" fmla="*/ 117 h 1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8" h="117">
                    <a:moveTo>
                      <a:pt x="77" y="8"/>
                    </a:moveTo>
                    <a:cubicBezTo>
                      <a:pt x="71" y="4"/>
                      <a:pt x="65" y="2"/>
                      <a:pt x="60" y="1"/>
                    </a:cubicBezTo>
                    <a:cubicBezTo>
                      <a:pt x="55" y="0"/>
                      <a:pt x="49" y="0"/>
                      <a:pt x="44" y="0"/>
                    </a:cubicBezTo>
                    <a:cubicBezTo>
                      <a:pt x="36" y="1"/>
                      <a:pt x="29" y="4"/>
                      <a:pt x="22" y="7"/>
                    </a:cubicBezTo>
                    <a:cubicBezTo>
                      <a:pt x="20" y="9"/>
                      <a:pt x="14" y="11"/>
                      <a:pt x="9" y="13"/>
                    </a:cubicBezTo>
                    <a:cubicBezTo>
                      <a:pt x="4" y="15"/>
                      <a:pt x="0" y="17"/>
                      <a:pt x="0" y="17"/>
                    </a:cubicBezTo>
                    <a:cubicBezTo>
                      <a:pt x="7" y="19"/>
                      <a:pt x="11" y="23"/>
                      <a:pt x="15" y="28"/>
                    </a:cubicBezTo>
                    <a:cubicBezTo>
                      <a:pt x="18" y="33"/>
                      <a:pt x="21" y="39"/>
                      <a:pt x="24" y="44"/>
                    </a:cubicBezTo>
                    <a:cubicBezTo>
                      <a:pt x="27" y="50"/>
                      <a:pt x="31" y="57"/>
                      <a:pt x="35" y="62"/>
                    </a:cubicBezTo>
                    <a:cubicBezTo>
                      <a:pt x="39" y="68"/>
                      <a:pt x="44" y="73"/>
                      <a:pt x="49" y="77"/>
                    </a:cubicBezTo>
                    <a:cubicBezTo>
                      <a:pt x="54" y="81"/>
                      <a:pt x="62" y="84"/>
                      <a:pt x="70" y="85"/>
                    </a:cubicBezTo>
                    <a:cubicBezTo>
                      <a:pt x="77" y="87"/>
                      <a:pt x="86" y="87"/>
                      <a:pt x="93" y="83"/>
                    </a:cubicBezTo>
                    <a:cubicBezTo>
                      <a:pt x="95" y="88"/>
                      <a:pt x="95" y="93"/>
                      <a:pt x="94" y="98"/>
                    </a:cubicBezTo>
                    <a:cubicBezTo>
                      <a:pt x="93" y="105"/>
                      <a:pt x="90" y="111"/>
                      <a:pt x="87" y="116"/>
                    </a:cubicBezTo>
                    <a:cubicBezTo>
                      <a:pt x="87" y="116"/>
                      <a:pt x="88" y="117"/>
                      <a:pt x="88" y="117"/>
                    </a:cubicBezTo>
                    <a:cubicBezTo>
                      <a:pt x="90" y="115"/>
                      <a:pt x="93" y="109"/>
                      <a:pt x="94" y="102"/>
                    </a:cubicBezTo>
                    <a:cubicBezTo>
                      <a:pt x="96" y="96"/>
                      <a:pt x="96" y="88"/>
                      <a:pt x="95" y="82"/>
                    </a:cubicBezTo>
                    <a:cubicBezTo>
                      <a:pt x="99" y="80"/>
                      <a:pt x="103" y="75"/>
                      <a:pt x="106" y="68"/>
                    </a:cubicBezTo>
                    <a:cubicBezTo>
                      <a:pt x="108" y="62"/>
                      <a:pt x="108" y="54"/>
                      <a:pt x="105" y="44"/>
                    </a:cubicBezTo>
                    <a:cubicBezTo>
                      <a:pt x="103" y="38"/>
                      <a:pt x="99" y="30"/>
                      <a:pt x="93" y="24"/>
                    </a:cubicBezTo>
                    <a:cubicBezTo>
                      <a:pt x="88" y="17"/>
                      <a:pt x="82" y="12"/>
                      <a:pt x="77" y="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32" name="Freeform 1697"/>
              <p:cNvSpPr/>
              <p:nvPr/>
            </p:nvSpPr>
            <p:spPr>
              <a:xfrm>
                <a:off x="5448262" y="3121041"/>
                <a:ext cx="225426" cy="300040"/>
              </a:xfrm>
              <a:custGeom>
                <a:avLst/>
                <a:gdLst>
                  <a:gd name="txL" fmla="*/ 0 w 60"/>
                  <a:gd name="txT" fmla="*/ 0 h 80"/>
                  <a:gd name="txR" fmla="*/ 60 w 60"/>
                  <a:gd name="txB" fmla="*/ 80 h 8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0" h="80">
                    <a:moveTo>
                      <a:pt x="58" y="23"/>
                    </a:moveTo>
                    <a:cubicBezTo>
                      <a:pt x="56" y="14"/>
                      <a:pt x="50" y="10"/>
                      <a:pt x="44" y="6"/>
                    </a:cubicBezTo>
                    <a:cubicBezTo>
                      <a:pt x="38" y="2"/>
                      <a:pt x="33" y="1"/>
                      <a:pt x="27" y="1"/>
                    </a:cubicBezTo>
                    <a:cubicBezTo>
                      <a:pt x="25" y="0"/>
                      <a:pt x="20" y="0"/>
                      <a:pt x="17" y="0"/>
                    </a:cubicBezTo>
                    <a:cubicBezTo>
                      <a:pt x="13" y="0"/>
                      <a:pt x="10" y="0"/>
                      <a:pt x="10" y="0"/>
                    </a:cubicBezTo>
                    <a:cubicBezTo>
                      <a:pt x="12" y="2"/>
                      <a:pt x="12" y="6"/>
                      <a:pt x="11" y="9"/>
                    </a:cubicBezTo>
                    <a:cubicBezTo>
                      <a:pt x="10" y="12"/>
                      <a:pt x="8" y="15"/>
                      <a:pt x="6" y="18"/>
                    </a:cubicBezTo>
                    <a:cubicBezTo>
                      <a:pt x="3" y="26"/>
                      <a:pt x="0" y="34"/>
                      <a:pt x="4" y="43"/>
                    </a:cubicBezTo>
                    <a:cubicBezTo>
                      <a:pt x="6" y="48"/>
                      <a:pt x="10" y="52"/>
                      <a:pt x="15" y="56"/>
                    </a:cubicBezTo>
                    <a:cubicBezTo>
                      <a:pt x="20" y="60"/>
                      <a:pt x="27" y="63"/>
                      <a:pt x="33" y="63"/>
                    </a:cubicBezTo>
                    <a:cubicBezTo>
                      <a:pt x="33" y="66"/>
                      <a:pt x="31" y="69"/>
                      <a:pt x="30" y="71"/>
                    </a:cubicBezTo>
                    <a:cubicBezTo>
                      <a:pt x="27" y="75"/>
                      <a:pt x="24" y="77"/>
                      <a:pt x="20" y="79"/>
                    </a:cubicBezTo>
                    <a:cubicBezTo>
                      <a:pt x="20" y="79"/>
                      <a:pt x="21" y="79"/>
                      <a:pt x="21" y="80"/>
                    </a:cubicBezTo>
                    <a:cubicBezTo>
                      <a:pt x="23" y="79"/>
                      <a:pt x="26" y="77"/>
                      <a:pt x="29" y="74"/>
                    </a:cubicBezTo>
                    <a:cubicBezTo>
                      <a:pt x="31" y="70"/>
                      <a:pt x="34" y="67"/>
                      <a:pt x="34" y="63"/>
                    </a:cubicBezTo>
                    <a:cubicBezTo>
                      <a:pt x="39" y="64"/>
                      <a:pt x="43" y="63"/>
                      <a:pt x="47" y="61"/>
                    </a:cubicBezTo>
                    <a:cubicBezTo>
                      <a:pt x="51" y="59"/>
                      <a:pt x="54" y="55"/>
                      <a:pt x="57" y="50"/>
                    </a:cubicBezTo>
                    <a:cubicBezTo>
                      <a:pt x="58" y="46"/>
                      <a:pt x="59" y="42"/>
                      <a:pt x="59" y="37"/>
                    </a:cubicBezTo>
                    <a:cubicBezTo>
                      <a:pt x="60" y="32"/>
                      <a:pt x="59" y="27"/>
                      <a:pt x="58" y="2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33" name="Freeform 1698"/>
              <p:cNvSpPr/>
              <p:nvPr/>
            </p:nvSpPr>
            <p:spPr>
              <a:xfrm>
                <a:off x="6432518" y="3657620"/>
                <a:ext cx="134938" cy="131763"/>
              </a:xfrm>
              <a:custGeom>
                <a:avLst/>
                <a:gdLst>
                  <a:gd name="txL" fmla="*/ 0 w 36"/>
                  <a:gd name="txT" fmla="*/ 0 h 35"/>
                  <a:gd name="txR" fmla="*/ 36 w 36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35">
                    <a:moveTo>
                      <a:pt x="24" y="1"/>
                    </a:moveTo>
                    <a:cubicBezTo>
                      <a:pt x="20" y="0"/>
                      <a:pt x="17" y="0"/>
                      <a:pt x="14" y="2"/>
                    </a:cubicBezTo>
                    <a:cubicBezTo>
                      <a:pt x="11" y="2"/>
                      <a:pt x="9" y="4"/>
                      <a:pt x="6" y="6"/>
                    </a:cubicBezTo>
                    <a:cubicBezTo>
                      <a:pt x="6" y="7"/>
                      <a:pt x="4" y="8"/>
                      <a:pt x="2" y="9"/>
                    </a:cubicBezTo>
                    <a:cubicBezTo>
                      <a:pt x="1" y="10"/>
                      <a:pt x="0" y="11"/>
                      <a:pt x="0" y="11"/>
                    </a:cubicBezTo>
                    <a:cubicBezTo>
                      <a:pt x="3" y="12"/>
                      <a:pt x="5" y="17"/>
                      <a:pt x="6" y="20"/>
                    </a:cubicBezTo>
                    <a:cubicBezTo>
                      <a:pt x="7" y="22"/>
                      <a:pt x="9" y="24"/>
                      <a:pt x="10" y="25"/>
                    </a:cubicBezTo>
                    <a:cubicBezTo>
                      <a:pt x="12" y="27"/>
                      <a:pt x="13" y="28"/>
                      <a:pt x="15" y="28"/>
                    </a:cubicBezTo>
                    <a:cubicBezTo>
                      <a:pt x="17" y="29"/>
                      <a:pt x="20" y="28"/>
                      <a:pt x="23" y="28"/>
                    </a:cubicBezTo>
                    <a:cubicBezTo>
                      <a:pt x="26" y="27"/>
                      <a:pt x="30" y="26"/>
                      <a:pt x="32" y="24"/>
                    </a:cubicBezTo>
                    <a:cubicBezTo>
                      <a:pt x="33" y="25"/>
                      <a:pt x="33" y="27"/>
                      <a:pt x="34" y="29"/>
                    </a:cubicBezTo>
                    <a:cubicBezTo>
                      <a:pt x="34" y="31"/>
                      <a:pt x="33" y="33"/>
                      <a:pt x="32" y="34"/>
                    </a:cubicBezTo>
                    <a:cubicBezTo>
                      <a:pt x="32" y="35"/>
                      <a:pt x="32" y="35"/>
                      <a:pt x="33" y="35"/>
                    </a:cubicBezTo>
                    <a:cubicBezTo>
                      <a:pt x="33" y="34"/>
                      <a:pt x="34" y="32"/>
                      <a:pt x="34" y="30"/>
                    </a:cubicBezTo>
                    <a:cubicBezTo>
                      <a:pt x="34" y="28"/>
                      <a:pt x="33" y="25"/>
                      <a:pt x="33" y="24"/>
                    </a:cubicBezTo>
                    <a:cubicBezTo>
                      <a:pt x="34" y="22"/>
                      <a:pt x="35" y="20"/>
                      <a:pt x="36" y="18"/>
                    </a:cubicBezTo>
                    <a:cubicBezTo>
                      <a:pt x="36" y="16"/>
                      <a:pt x="36" y="13"/>
                      <a:pt x="35" y="10"/>
                    </a:cubicBezTo>
                    <a:cubicBezTo>
                      <a:pt x="33" y="7"/>
                      <a:pt x="28" y="3"/>
                      <a:pt x="24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34" name="Freeform 1699"/>
              <p:cNvSpPr/>
              <p:nvPr/>
            </p:nvSpPr>
            <p:spPr>
              <a:xfrm>
                <a:off x="6688107" y="3857646"/>
                <a:ext cx="250827" cy="157164"/>
              </a:xfrm>
              <a:custGeom>
                <a:avLst/>
                <a:gdLst>
                  <a:gd name="txL" fmla="*/ 0 w 67"/>
                  <a:gd name="txT" fmla="*/ 0 h 42"/>
                  <a:gd name="txR" fmla="*/ 67 w 67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7" h="42">
                    <a:moveTo>
                      <a:pt x="31" y="1"/>
                    </a:moveTo>
                    <a:cubicBezTo>
                      <a:pt x="27" y="2"/>
                      <a:pt x="24" y="5"/>
                      <a:pt x="21" y="7"/>
                    </a:cubicBezTo>
                    <a:cubicBezTo>
                      <a:pt x="18" y="10"/>
                      <a:pt x="16" y="12"/>
                      <a:pt x="13" y="14"/>
                    </a:cubicBezTo>
                    <a:cubicBezTo>
                      <a:pt x="12" y="15"/>
                      <a:pt x="9" y="17"/>
                      <a:pt x="6" y="17"/>
                    </a:cubicBezTo>
                    <a:cubicBezTo>
                      <a:pt x="3" y="17"/>
                      <a:pt x="0" y="17"/>
                      <a:pt x="1" y="17"/>
                    </a:cubicBezTo>
                    <a:cubicBezTo>
                      <a:pt x="3" y="20"/>
                      <a:pt x="6" y="23"/>
                      <a:pt x="9" y="27"/>
                    </a:cubicBezTo>
                    <a:cubicBezTo>
                      <a:pt x="12" y="30"/>
                      <a:pt x="15" y="32"/>
                      <a:pt x="18" y="34"/>
                    </a:cubicBezTo>
                    <a:cubicBezTo>
                      <a:pt x="26" y="39"/>
                      <a:pt x="36" y="42"/>
                      <a:pt x="44" y="39"/>
                    </a:cubicBezTo>
                    <a:cubicBezTo>
                      <a:pt x="48" y="37"/>
                      <a:pt x="50" y="33"/>
                      <a:pt x="52" y="29"/>
                    </a:cubicBezTo>
                    <a:cubicBezTo>
                      <a:pt x="54" y="25"/>
                      <a:pt x="55" y="20"/>
                      <a:pt x="54" y="16"/>
                    </a:cubicBezTo>
                    <a:cubicBezTo>
                      <a:pt x="56" y="16"/>
                      <a:pt x="58" y="16"/>
                      <a:pt x="60" y="17"/>
                    </a:cubicBezTo>
                    <a:cubicBezTo>
                      <a:pt x="61" y="17"/>
                      <a:pt x="62" y="18"/>
                      <a:pt x="63" y="19"/>
                    </a:cubicBezTo>
                    <a:cubicBezTo>
                      <a:pt x="64" y="19"/>
                      <a:pt x="64" y="20"/>
                      <a:pt x="65" y="21"/>
                    </a:cubicBezTo>
                    <a:cubicBezTo>
                      <a:pt x="66" y="22"/>
                      <a:pt x="66" y="22"/>
                      <a:pt x="66" y="23"/>
                    </a:cubicBezTo>
                    <a:cubicBezTo>
                      <a:pt x="66" y="24"/>
                      <a:pt x="66" y="25"/>
                      <a:pt x="65" y="25"/>
                    </a:cubicBezTo>
                    <a:cubicBezTo>
                      <a:pt x="65" y="26"/>
                      <a:pt x="64" y="27"/>
                      <a:pt x="64" y="27"/>
                    </a:cubicBezTo>
                    <a:cubicBezTo>
                      <a:pt x="63" y="27"/>
                      <a:pt x="63" y="27"/>
                      <a:pt x="62" y="28"/>
                    </a:cubicBezTo>
                    <a:cubicBezTo>
                      <a:pt x="62" y="28"/>
                      <a:pt x="61" y="28"/>
                      <a:pt x="60" y="28"/>
                    </a:cubicBezTo>
                    <a:cubicBezTo>
                      <a:pt x="60" y="28"/>
                      <a:pt x="60" y="28"/>
                      <a:pt x="60" y="29"/>
                    </a:cubicBezTo>
                    <a:cubicBezTo>
                      <a:pt x="61" y="29"/>
                      <a:pt x="62" y="29"/>
                      <a:pt x="63" y="28"/>
                    </a:cubicBezTo>
                    <a:cubicBezTo>
                      <a:pt x="64" y="28"/>
                      <a:pt x="64" y="28"/>
                      <a:pt x="65" y="27"/>
                    </a:cubicBezTo>
                    <a:cubicBezTo>
                      <a:pt x="65" y="27"/>
                      <a:pt x="66" y="26"/>
                      <a:pt x="66" y="25"/>
                    </a:cubicBezTo>
                    <a:cubicBezTo>
                      <a:pt x="67" y="24"/>
                      <a:pt x="67" y="23"/>
                      <a:pt x="66" y="22"/>
                    </a:cubicBezTo>
                    <a:cubicBezTo>
                      <a:pt x="66" y="21"/>
                      <a:pt x="65" y="20"/>
                      <a:pt x="65" y="19"/>
                    </a:cubicBezTo>
                    <a:cubicBezTo>
                      <a:pt x="64" y="19"/>
                      <a:pt x="63" y="18"/>
                      <a:pt x="63" y="18"/>
                    </a:cubicBezTo>
                    <a:cubicBezTo>
                      <a:pt x="61" y="16"/>
                      <a:pt x="59" y="16"/>
                      <a:pt x="58" y="16"/>
                    </a:cubicBezTo>
                    <a:cubicBezTo>
                      <a:pt x="56" y="15"/>
                      <a:pt x="55" y="15"/>
                      <a:pt x="54" y="15"/>
                    </a:cubicBezTo>
                    <a:cubicBezTo>
                      <a:pt x="53" y="9"/>
                      <a:pt x="49" y="4"/>
                      <a:pt x="44" y="2"/>
                    </a:cubicBezTo>
                    <a:cubicBezTo>
                      <a:pt x="40" y="0"/>
                      <a:pt x="34" y="0"/>
                      <a:pt x="31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35" name="Freeform 1700"/>
              <p:cNvSpPr/>
              <p:nvPr/>
            </p:nvSpPr>
            <p:spPr>
              <a:xfrm>
                <a:off x="7007196" y="3797321"/>
                <a:ext cx="77788" cy="104776"/>
              </a:xfrm>
              <a:custGeom>
                <a:avLst/>
                <a:gdLst>
                  <a:gd name="txL" fmla="*/ 0 w 21"/>
                  <a:gd name="txT" fmla="*/ 0 h 28"/>
                  <a:gd name="txR" fmla="*/ 21 w 21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28">
                    <a:moveTo>
                      <a:pt x="20" y="8"/>
                    </a:moveTo>
                    <a:cubicBezTo>
                      <a:pt x="18" y="5"/>
                      <a:pt x="16" y="4"/>
                      <a:pt x="14" y="3"/>
                    </a:cubicBezTo>
                    <a:cubicBezTo>
                      <a:pt x="12" y="2"/>
                      <a:pt x="11" y="1"/>
                      <a:pt x="9" y="1"/>
                    </a:cubicBezTo>
                    <a:cubicBezTo>
                      <a:pt x="7" y="1"/>
                      <a:pt x="3" y="0"/>
                      <a:pt x="3" y="0"/>
                    </a:cubicBezTo>
                    <a:cubicBezTo>
                      <a:pt x="4" y="2"/>
                      <a:pt x="2" y="5"/>
                      <a:pt x="1" y="8"/>
                    </a:cubicBezTo>
                    <a:cubicBezTo>
                      <a:pt x="1" y="9"/>
                      <a:pt x="1" y="11"/>
                      <a:pt x="0" y="12"/>
                    </a:cubicBezTo>
                    <a:cubicBezTo>
                      <a:pt x="0" y="14"/>
                      <a:pt x="1" y="15"/>
                      <a:pt x="1" y="16"/>
                    </a:cubicBezTo>
                    <a:cubicBezTo>
                      <a:pt x="2" y="18"/>
                      <a:pt x="4" y="19"/>
                      <a:pt x="6" y="20"/>
                    </a:cubicBezTo>
                    <a:cubicBezTo>
                      <a:pt x="7" y="21"/>
                      <a:pt x="10" y="23"/>
                      <a:pt x="12" y="23"/>
                    </a:cubicBezTo>
                    <a:cubicBezTo>
                      <a:pt x="12" y="24"/>
                      <a:pt x="11" y="25"/>
                      <a:pt x="10" y="26"/>
                    </a:cubicBezTo>
                    <a:cubicBezTo>
                      <a:pt x="9" y="27"/>
                      <a:pt x="8" y="28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7" y="28"/>
                      <a:pt x="9" y="28"/>
                      <a:pt x="10" y="27"/>
                    </a:cubicBezTo>
                    <a:cubicBezTo>
                      <a:pt x="11" y="26"/>
                      <a:pt x="12" y="24"/>
                      <a:pt x="12" y="23"/>
                    </a:cubicBezTo>
                    <a:cubicBezTo>
                      <a:pt x="14" y="23"/>
                      <a:pt x="15" y="23"/>
                      <a:pt x="17" y="22"/>
                    </a:cubicBezTo>
                    <a:cubicBezTo>
                      <a:pt x="18" y="21"/>
                      <a:pt x="19" y="19"/>
                      <a:pt x="20" y="17"/>
                    </a:cubicBezTo>
                    <a:cubicBezTo>
                      <a:pt x="21" y="14"/>
                      <a:pt x="21" y="10"/>
                      <a:pt x="20" y="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36" name="Freeform 1701"/>
              <p:cNvSpPr/>
              <p:nvPr/>
            </p:nvSpPr>
            <p:spPr>
              <a:xfrm>
                <a:off x="7208810" y="3687782"/>
                <a:ext cx="128588" cy="150814"/>
              </a:xfrm>
              <a:custGeom>
                <a:avLst/>
                <a:gdLst>
                  <a:gd name="txL" fmla="*/ 0 w 34"/>
                  <a:gd name="txT" fmla="*/ 0 h 40"/>
                  <a:gd name="txR" fmla="*/ 34 w 34"/>
                  <a:gd name="txB" fmla="*/ 40 h 4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4" h="40">
                    <a:moveTo>
                      <a:pt x="29" y="5"/>
                    </a:moveTo>
                    <a:cubicBezTo>
                      <a:pt x="26" y="1"/>
                      <a:pt x="22" y="1"/>
                      <a:pt x="18" y="0"/>
                    </a:cubicBezTo>
                    <a:cubicBezTo>
                      <a:pt x="15" y="0"/>
                      <a:pt x="12" y="0"/>
                      <a:pt x="9" y="0"/>
                    </a:cubicBezTo>
                    <a:cubicBezTo>
                      <a:pt x="7" y="1"/>
                      <a:pt x="0" y="1"/>
                      <a:pt x="0" y="1"/>
                    </a:cubicBezTo>
                    <a:cubicBezTo>
                      <a:pt x="3" y="4"/>
                      <a:pt x="2" y="10"/>
                      <a:pt x="2" y="13"/>
                    </a:cubicBezTo>
                    <a:cubicBezTo>
                      <a:pt x="2" y="16"/>
                      <a:pt x="3" y="19"/>
                      <a:pt x="3" y="20"/>
                    </a:cubicBezTo>
                    <a:cubicBezTo>
                      <a:pt x="4" y="22"/>
                      <a:pt x="4" y="23"/>
                      <a:pt x="5" y="23"/>
                    </a:cubicBezTo>
                    <a:cubicBezTo>
                      <a:pt x="6" y="24"/>
                      <a:pt x="7" y="24"/>
                      <a:pt x="8" y="25"/>
                    </a:cubicBezTo>
                    <a:cubicBezTo>
                      <a:pt x="10" y="26"/>
                      <a:pt x="11" y="26"/>
                      <a:pt x="12" y="27"/>
                    </a:cubicBezTo>
                    <a:cubicBezTo>
                      <a:pt x="15" y="29"/>
                      <a:pt x="18" y="31"/>
                      <a:pt x="22" y="32"/>
                    </a:cubicBezTo>
                    <a:cubicBezTo>
                      <a:pt x="21" y="34"/>
                      <a:pt x="20" y="35"/>
                      <a:pt x="19" y="36"/>
                    </a:cubicBezTo>
                    <a:cubicBezTo>
                      <a:pt x="17" y="38"/>
                      <a:pt x="15" y="39"/>
                      <a:pt x="13" y="39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4" y="40"/>
                      <a:pt x="16" y="39"/>
                      <a:pt x="18" y="38"/>
                    </a:cubicBezTo>
                    <a:cubicBezTo>
                      <a:pt x="20" y="36"/>
                      <a:pt x="22" y="34"/>
                      <a:pt x="22" y="32"/>
                    </a:cubicBezTo>
                    <a:cubicBezTo>
                      <a:pt x="25" y="32"/>
                      <a:pt x="27" y="32"/>
                      <a:pt x="29" y="30"/>
                    </a:cubicBezTo>
                    <a:cubicBezTo>
                      <a:pt x="32" y="28"/>
                      <a:pt x="33" y="25"/>
                      <a:pt x="34" y="21"/>
                    </a:cubicBezTo>
                    <a:cubicBezTo>
                      <a:pt x="34" y="18"/>
                      <a:pt x="33" y="15"/>
                      <a:pt x="32" y="12"/>
                    </a:cubicBezTo>
                    <a:cubicBezTo>
                      <a:pt x="31" y="9"/>
                      <a:pt x="30" y="7"/>
                      <a:pt x="29" y="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37" name="Freeform 1702"/>
              <p:cNvSpPr/>
              <p:nvPr/>
            </p:nvSpPr>
            <p:spPr>
              <a:xfrm>
                <a:off x="6746845" y="3533794"/>
                <a:ext cx="169864" cy="115888"/>
              </a:xfrm>
              <a:custGeom>
                <a:avLst/>
                <a:gdLst>
                  <a:gd name="txL" fmla="*/ 0 w 45"/>
                  <a:gd name="txT" fmla="*/ 0 h 31"/>
                  <a:gd name="txR" fmla="*/ 45 w 45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31">
                    <a:moveTo>
                      <a:pt x="12" y="2"/>
                    </a:moveTo>
                    <a:cubicBezTo>
                      <a:pt x="8" y="4"/>
                      <a:pt x="7" y="7"/>
                      <a:pt x="5" y="11"/>
                    </a:cubicBezTo>
                    <a:cubicBezTo>
                      <a:pt x="4" y="13"/>
                      <a:pt x="3" y="16"/>
                      <a:pt x="3" y="19"/>
                    </a:cubicBezTo>
                    <a:cubicBezTo>
                      <a:pt x="2" y="21"/>
                      <a:pt x="0" y="28"/>
                      <a:pt x="0" y="28"/>
                    </a:cubicBezTo>
                    <a:cubicBezTo>
                      <a:pt x="4" y="26"/>
                      <a:pt x="9" y="29"/>
                      <a:pt x="13" y="30"/>
                    </a:cubicBezTo>
                    <a:cubicBezTo>
                      <a:pt x="16" y="31"/>
                      <a:pt x="18" y="31"/>
                      <a:pt x="21" y="31"/>
                    </a:cubicBezTo>
                    <a:cubicBezTo>
                      <a:pt x="23" y="31"/>
                      <a:pt x="26" y="30"/>
                      <a:pt x="28" y="29"/>
                    </a:cubicBezTo>
                    <a:cubicBezTo>
                      <a:pt x="30" y="27"/>
                      <a:pt x="31" y="25"/>
                      <a:pt x="33" y="22"/>
                    </a:cubicBezTo>
                    <a:cubicBezTo>
                      <a:pt x="34" y="19"/>
                      <a:pt x="35" y="15"/>
                      <a:pt x="35" y="12"/>
                    </a:cubicBezTo>
                    <a:cubicBezTo>
                      <a:pt x="37" y="12"/>
                      <a:pt x="39" y="12"/>
                      <a:pt x="40" y="13"/>
                    </a:cubicBezTo>
                    <a:cubicBezTo>
                      <a:pt x="42" y="14"/>
                      <a:pt x="43" y="16"/>
                      <a:pt x="44" y="18"/>
                    </a:cubicBezTo>
                    <a:cubicBezTo>
                      <a:pt x="45" y="18"/>
                      <a:pt x="45" y="18"/>
                      <a:pt x="45" y="18"/>
                    </a:cubicBezTo>
                    <a:cubicBezTo>
                      <a:pt x="45" y="17"/>
                      <a:pt x="43" y="15"/>
                      <a:pt x="41" y="13"/>
                    </a:cubicBezTo>
                    <a:cubicBezTo>
                      <a:pt x="39" y="12"/>
                      <a:pt x="37" y="11"/>
                      <a:pt x="35" y="11"/>
                    </a:cubicBezTo>
                    <a:cubicBezTo>
                      <a:pt x="35" y="9"/>
                      <a:pt x="34" y="6"/>
                      <a:pt x="33" y="5"/>
                    </a:cubicBezTo>
                    <a:cubicBezTo>
                      <a:pt x="31" y="3"/>
                      <a:pt x="29" y="1"/>
                      <a:pt x="26" y="1"/>
                    </a:cubicBezTo>
                    <a:cubicBezTo>
                      <a:pt x="22" y="0"/>
                      <a:pt x="16" y="1"/>
                      <a:pt x="12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38" name="Freeform 1703"/>
              <p:cNvSpPr/>
              <p:nvPr/>
            </p:nvSpPr>
            <p:spPr>
              <a:xfrm>
                <a:off x="7175472" y="3819546"/>
                <a:ext cx="82551" cy="123826"/>
              </a:xfrm>
              <a:custGeom>
                <a:avLst/>
                <a:gdLst>
                  <a:gd name="txL" fmla="*/ 0 w 22"/>
                  <a:gd name="txT" fmla="*/ 0 h 33"/>
                  <a:gd name="txR" fmla="*/ 22 w 22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33">
                    <a:moveTo>
                      <a:pt x="22" y="11"/>
                    </a:moveTo>
                    <a:cubicBezTo>
                      <a:pt x="21" y="8"/>
                      <a:pt x="19" y="7"/>
                      <a:pt x="17" y="5"/>
                    </a:cubicBezTo>
                    <a:cubicBezTo>
                      <a:pt x="15" y="3"/>
                      <a:pt x="13" y="2"/>
                      <a:pt x="11" y="2"/>
                    </a:cubicBezTo>
                    <a:cubicBezTo>
                      <a:pt x="10" y="2"/>
                      <a:pt x="9" y="1"/>
                      <a:pt x="7" y="0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6" y="2"/>
                      <a:pt x="3" y="5"/>
                      <a:pt x="2" y="8"/>
                    </a:cubicBezTo>
                    <a:cubicBezTo>
                      <a:pt x="1" y="9"/>
                      <a:pt x="0" y="11"/>
                      <a:pt x="0" y="13"/>
                    </a:cubicBezTo>
                    <a:cubicBezTo>
                      <a:pt x="0" y="16"/>
                      <a:pt x="0" y="18"/>
                      <a:pt x="1" y="20"/>
                    </a:cubicBezTo>
                    <a:cubicBezTo>
                      <a:pt x="2" y="23"/>
                      <a:pt x="4" y="24"/>
                      <a:pt x="6" y="25"/>
                    </a:cubicBezTo>
                    <a:cubicBezTo>
                      <a:pt x="9" y="26"/>
                      <a:pt x="11" y="26"/>
                      <a:pt x="14" y="26"/>
                    </a:cubicBezTo>
                    <a:cubicBezTo>
                      <a:pt x="14" y="27"/>
                      <a:pt x="14" y="28"/>
                      <a:pt x="14" y="29"/>
                    </a:cubicBezTo>
                    <a:cubicBezTo>
                      <a:pt x="14" y="30"/>
                      <a:pt x="13" y="31"/>
                      <a:pt x="12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4" y="31"/>
                      <a:pt x="15" y="28"/>
                      <a:pt x="14" y="25"/>
                    </a:cubicBezTo>
                    <a:cubicBezTo>
                      <a:pt x="18" y="25"/>
                      <a:pt x="20" y="23"/>
                      <a:pt x="22" y="20"/>
                    </a:cubicBezTo>
                    <a:cubicBezTo>
                      <a:pt x="22" y="18"/>
                      <a:pt x="22" y="14"/>
                      <a:pt x="22" y="1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39" name="Freeform 1704"/>
              <p:cNvSpPr/>
              <p:nvPr/>
            </p:nvSpPr>
            <p:spPr>
              <a:xfrm>
                <a:off x="7145310" y="4171973"/>
                <a:ext cx="101601" cy="128588"/>
              </a:xfrm>
              <a:custGeom>
                <a:avLst/>
                <a:gdLst>
                  <a:gd name="txL" fmla="*/ 0 w 27"/>
                  <a:gd name="txT" fmla="*/ 0 h 34"/>
                  <a:gd name="txR" fmla="*/ 27 w 27"/>
                  <a:gd name="txB" fmla="*/ 34 h 34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27" h="34">
                    <a:moveTo>
                      <a:pt x="0" y="17"/>
                    </a:moveTo>
                    <a:cubicBezTo>
                      <a:pt x="0" y="21"/>
                      <a:pt x="2" y="23"/>
                      <a:pt x="4" y="26"/>
                    </a:cubicBezTo>
                    <a:cubicBezTo>
                      <a:pt x="6" y="28"/>
                      <a:pt x="8" y="29"/>
                      <a:pt x="10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7" y="34"/>
                    </a:cubicBezTo>
                    <a:cubicBezTo>
                      <a:pt x="16" y="33"/>
                      <a:pt x="17" y="31"/>
                      <a:pt x="18" y="30"/>
                    </a:cubicBezTo>
                    <a:cubicBezTo>
                      <a:pt x="19" y="29"/>
                      <a:pt x="21" y="27"/>
                      <a:pt x="22" y="26"/>
                    </a:cubicBezTo>
                    <a:cubicBezTo>
                      <a:pt x="24" y="23"/>
                      <a:pt x="27" y="17"/>
                      <a:pt x="26" y="12"/>
                    </a:cubicBezTo>
                    <a:cubicBezTo>
                      <a:pt x="25" y="10"/>
                      <a:pt x="23" y="7"/>
                      <a:pt x="21" y="6"/>
                    </a:cubicBezTo>
                    <a:cubicBezTo>
                      <a:pt x="19" y="4"/>
                      <a:pt x="16" y="3"/>
                      <a:pt x="13" y="3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3" y="1"/>
                      <a:pt x="13" y="1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1"/>
                      <a:pt x="18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3"/>
                      <a:pt x="16" y="3"/>
                      <a:pt x="15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7" y="4"/>
                      <a:pt x="17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8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5" y="0"/>
                      <a:pt x="15" y="0"/>
                    </a:cubicBezTo>
                    <a:cubicBezTo>
                      <a:pt x="14" y="0"/>
                      <a:pt x="14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1"/>
                      <a:pt x="13" y="1"/>
                    </a:cubicBezTo>
                    <a:cubicBezTo>
                      <a:pt x="12" y="2"/>
                      <a:pt x="12" y="2"/>
                      <a:pt x="12" y="3"/>
                    </a:cubicBezTo>
                    <a:cubicBezTo>
                      <a:pt x="8" y="3"/>
                      <a:pt x="5" y="4"/>
                      <a:pt x="2" y="7"/>
                    </a:cubicBezTo>
                    <a:cubicBezTo>
                      <a:pt x="1" y="10"/>
                      <a:pt x="0" y="14"/>
                      <a:pt x="0" y="1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40" name="Freeform 1705"/>
              <p:cNvSpPr/>
              <p:nvPr/>
            </p:nvSpPr>
            <p:spPr>
              <a:xfrm>
                <a:off x="6608731" y="3740170"/>
                <a:ext cx="153988" cy="184151"/>
              </a:xfrm>
              <a:custGeom>
                <a:avLst/>
                <a:gdLst>
                  <a:gd name="txL" fmla="*/ 0 w 41"/>
                  <a:gd name="txT" fmla="*/ 0 h 49"/>
                  <a:gd name="txR" fmla="*/ 41 w 41"/>
                  <a:gd name="txB" fmla="*/ 49 h 4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1" h="49">
                    <a:moveTo>
                      <a:pt x="2" y="13"/>
                    </a:moveTo>
                    <a:cubicBezTo>
                      <a:pt x="0" y="18"/>
                      <a:pt x="0" y="22"/>
                      <a:pt x="1" y="27"/>
                    </a:cubicBezTo>
                    <a:cubicBezTo>
                      <a:pt x="1" y="31"/>
                      <a:pt x="2" y="34"/>
                      <a:pt x="4" y="38"/>
                    </a:cubicBezTo>
                    <a:cubicBezTo>
                      <a:pt x="5" y="39"/>
                      <a:pt x="5" y="42"/>
                      <a:pt x="6" y="45"/>
                    </a:cubicBezTo>
                    <a:cubicBezTo>
                      <a:pt x="7" y="47"/>
                      <a:pt x="8" y="49"/>
                      <a:pt x="8" y="49"/>
                    </a:cubicBezTo>
                    <a:cubicBezTo>
                      <a:pt x="9" y="47"/>
                      <a:pt x="12" y="46"/>
                      <a:pt x="14" y="45"/>
                    </a:cubicBezTo>
                    <a:cubicBezTo>
                      <a:pt x="17" y="44"/>
                      <a:pt x="20" y="43"/>
                      <a:pt x="23" y="42"/>
                    </a:cubicBezTo>
                    <a:cubicBezTo>
                      <a:pt x="30" y="39"/>
                      <a:pt x="37" y="34"/>
                      <a:pt x="40" y="26"/>
                    </a:cubicBezTo>
                    <a:cubicBezTo>
                      <a:pt x="41" y="21"/>
                      <a:pt x="40" y="17"/>
                      <a:pt x="38" y="13"/>
                    </a:cubicBezTo>
                    <a:cubicBezTo>
                      <a:pt x="36" y="9"/>
                      <a:pt x="32" y="6"/>
                      <a:pt x="28" y="4"/>
                    </a:cubicBezTo>
                    <a:cubicBezTo>
                      <a:pt x="29" y="2"/>
                      <a:pt x="30" y="1"/>
                      <a:pt x="31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3" y="1"/>
                      <a:pt x="33" y="1"/>
                      <a:pt x="34" y="1"/>
                    </a:cubicBezTo>
                    <a:cubicBezTo>
                      <a:pt x="35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2"/>
                      <a:pt x="36" y="2"/>
                    </a:cubicBezTo>
                    <a:cubicBezTo>
                      <a:pt x="36" y="2"/>
                      <a:pt x="36" y="3"/>
                      <a:pt x="36" y="4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7" y="5"/>
                      <a:pt x="36" y="5"/>
                      <a:pt x="36" y="5"/>
                    </a:cubicBezTo>
                    <a:cubicBezTo>
                      <a:pt x="35" y="5"/>
                      <a:pt x="34" y="5"/>
                      <a:pt x="33" y="5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4" y="6"/>
                      <a:pt x="35" y="6"/>
                    </a:cubicBezTo>
                    <a:cubicBezTo>
                      <a:pt x="36" y="6"/>
                      <a:pt x="36" y="6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7" y="4"/>
                      <a:pt x="36" y="3"/>
                      <a:pt x="36" y="3"/>
                    </a:cubicBezTo>
                    <a:cubicBezTo>
                      <a:pt x="36" y="2"/>
                      <a:pt x="36" y="1"/>
                      <a:pt x="36" y="1"/>
                    </a:cubicBezTo>
                    <a:cubicBezTo>
                      <a:pt x="36" y="2"/>
                      <a:pt x="34" y="1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1"/>
                    </a:cubicBezTo>
                    <a:cubicBezTo>
                      <a:pt x="29" y="2"/>
                      <a:pt x="28" y="2"/>
                      <a:pt x="28" y="3"/>
                    </a:cubicBezTo>
                    <a:cubicBezTo>
                      <a:pt x="22" y="0"/>
                      <a:pt x="16" y="0"/>
                      <a:pt x="11" y="3"/>
                    </a:cubicBezTo>
                    <a:cubicBezTo>
                      <a:pt x="8" y="5"/>
                      <a:pt x="4" y="9"/>
                      <a:pt x="2" y="1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41" name="Freeform 1706"/>
              <p:cNvSpPr/>
              <p:nvPr/>
            </p:nvSpPr>
            <p:spPr>
              <a:xfrm>
                <a:off x="7048472" y="3579832"/>
                <a:ext cx="179389" cy="266702"/>
              </a:xfrm>
              <a:custGeom>
                <a:avLst/>
                <a:gdLst>
                  <a:gd name="txL" fmla="*/ 0 w 48"/>
                  <a:gd name="txT" fmla="*/ 0 h 71"/>
                  <a:gd name="txR" fmla="*/ 48 w 48"/>
                  <a:gd name="txB" fmla="*/ 71 h 7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71">
                    <a:moveTo>
                      <a:pt x="1" y="31"/>
                    </a:moveTo>
                    <a:cubicBezTo>
                      <a:pt x="0" y="37"/>
                      <a:pt x="2" y="42"/>
                      <a:pt x="4" y="47"/>
                    </a:cubicBezTo>
                    <a:cubicBezTo>
                      <a:pt x="6" y="51"/>
                      <a:pt x="9" y="54"/>
                      <a:pt x="11" y="58"/>
                    </a:cubicBezTo>
                    <a:cubicBezTo>
                      <a:pt x="14" y="61"/>
                      <a:pt x="18" y="71"/>
                      <a:pt x="18" y="71"/>
                    </a:cubicBezTo>
                    <a:cubicBezTo>
                      <a:pt x="21" y="64"/>
                      <a:pt x="29" y="61"/>
                      <a:pt x="35" y="57"/>
                    </a:cubicBezTo>
                    <a:cubicBezTo>
                      <a:pt x="38" y="54"/>
                      <a:pt x="42" y="51"/>
                      <a:pt x="44" y="47"/>
                    </a:cubicBezTo>
                    <a:cubicBezTo>
                      <a:pt x="47" y="43"/>
                      <a:pt x="48" y="39"/>
                      <a:pt x="48" y="34"/>
                    </a:cubicBezTo>
                    <a:cubicBezTo>
                      <a:pt x="48" y="30"/>
                      <a:pt x="46" y="25"/>
                      <a:pt x="43" y="21"/>
                    </a:cubicBezTo>
                    <a:cubicBezTo>
                      <a:pt x="40" y="17"/>
                      <a:pt x="35" y="13"/>
                      <a:pt x="30" y="11"/>
                    </a:cubicBezTo>
                    <a:cubicBezTo>
                      <a:pt x="31" y="9"/>
                      <a:pt x="33" y="7"/>
                      <a:pt x="34" y="6"/>
                    </a:cubicBezTo>
                    <a:cubicBezTo>
                      <a:pt x="37" y="3"/>
                      <a:pt x="40" y="2"/>
                      <a:pt x="43" y="1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1" y="1"/>
                      <a:pt x="38" y="2"/>
                      <a:pt x="35" y="4"/>
                    </a:cubicBezTo>
                    <a:cubicBezTo>
                      <a:pt x="33" y="6"/>
                      <a:pt x="30" y="9"/>
                      <a:pt x="29" y="11"/>
                    </a:cubicBezTo>
                    <a:cubicBezTo>
                      <a:pt x="23" y="8"/>
                      <a:pt x="15" y="9"/>
                      <a:pt x="9" y="15"/>
                    </a:cubicBezTo>
                    <a:cubicBezTo>
                      <a:pt x="5" y="19"/>
                      <a:pt x="2" y="26"/>
                      <a:pt x="1" y="3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42" name="Freeform 1707"/>
              <p:cNvSpPr/>
              <p:nvPr/>
            </p:nvSpPr>
            <p:spPr>
              <a:xfrm>
                <a:off x="6518243" y="3454418"/>
                <a:ext cx="274639" cy="285752"/>
              </a:xfrm>
              <a:custGeom>
                <a:avLst/>
                <a:gdLst>
                  <a:gd name="txL" fmla="*/ 0 w 73"/>
                  <a:gd name="txT" fmla="*/ 0 h 76"/>
                  <a:gd name="txR" fmla="*/ 73 w 73"/>
                  <a:gd name="txB" fmla="*/ 76 h 7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76">
                    <a:moveTo>
                      <a:pt x="47" y="4"/>
                    </a:moveTo>
                    <a:cubicBezTo>
                      <a:pt x="39" y="0"/>
                      <a:pt x="33" y="1"/>
                      <a:pt x="26" y="2"/>
                    </a:cubicBezTo>
                    <a:cubicBezTo>
                      <a:pt x="20" y="3"/>
                      <a:pt x="16" y="6"/>
                      <a:pt x="12" y="9"/>
                    </a:cubicBezTo>
                    <a:cubicBezTo>
                      <a:pt x="10" y="10"/>
                      <a:pt x="7" y="12"/>
                      <a:pt x="4" y="15"/>
                    </a:cubicBezTo>
                    <a:cubicBezTo>
                      <a:pt x="2" y="17"/>
                      <a:pt x="1" y="19"/>
                      <a:pt x="0" y="19"/>
                    </a:cubicBezTo>
                    <a:cubicBezTo>
                      <a:pt x="1" y="20"/>
                      <a:pt x="2" y="20"/>
                      <a:pt x="2" y="20"/>
                    </a:cubicBezTo>
                    <a:cubicBezTo>
                      <a:pt x="3" y="21"/>
                      <a:pt x="3" y="21"/>
                      <a:pt x="4" y="22"/>
                    </a:cubicBezTo>
                    <a:cubicBezTo>
                      <a:pt x="5" y="23"/>
                      <a:pt x="6" y="25"/>
                      <a:pt x="7" y="27"/>
                    </a:cubicBezTo>
                    <a:cubicBezTo>
                      <a:pt x="9" y="30"/>
                      <a:pt x="11" y="35"/>
                      <a:pt x="13" y="38"/>
                    </a:cubicBezTo>
                    <a:cubicBezTo>
                      <a:pt x="15" y="43"/>
                      <a:pt x="18" y="47"/>
                      <a:pt x="22" y="51"/>
                    </a:cubicBezTo>
                    <a:cubicBezTo>
                      <a:pt x="25" y="55"/>
                      <a:pt x="29" y="59"/>
                      <a:pt x="34" y="60"/>
                    </a:cubicBezTo>
                    <a:cubicBezTo>
                      <a:pt x="39" y="62"/>
                      <a:pt x="44" y="61"/>
                      <a:pt x="50" y="60"/>
                    </a:cubicBezTo>
                    <a:cubicBezTo>
                      <a:pt x="56" y="59"/>
                      <a:pt x="62" y="56"/>
                      <a:pt x="67" y="52"/>
                    </a:cubicBezTo>
                    <a:cubicBezTo>
                      <a:pt x="69" y="55"/>
                      <a:pt x="70" y="58"/>
                      <a:pt x="71" y="62"/>
                    </a:cubicBezTo>
                    <a:cubicBezTo>
                      <a:pt x="72" y="67"/>
                      <a:pt x="72" y="71"/>
                      <a:pt x="69" y="74"/>
                    </a:cubicBezTo>
                    <a:cubicBezTo>
                      <a:pt x="70" y="75"/>
                      <a:pt x="70" y="75"/>
                      <a:pt x="71" y="76"/>
                    </a:cubicBezTo>
                    <a:cubicBezTo>
                      <a:pt x="72" y="75"/>
                      <a:pt x="72" y="73"/>
                      <a:pt x="73" y="71"/>
                    </a:cubicBezTo>
                    <a:cubicBezTo>
                      <a:pt x="73" y="69"/>
                      <a:pt x="73" y="67"/>
                      <a:pt x="73" y="64"/>
                    </a:cubicBezTo>
                    <a:cubicBezTo>
                      <a:pt x="72" y="59"/>
                      <a:pt x="70" y="54"/>
                      <a:pt x="67" y="51"/>
                    </a:cubicBezTo>
                    <a:cubicBezTo>
                      <a:pt x="70" y="48"/>
                      <a:pt x="72" y="44"/>
                      <a:pt x="72" y="39"/>
                    </a:cubicBezTo>
                    <a:cubicBezTo>
                      <a:pt x="72" y="34"/>
                      <a:pt x="71" y="29"/>
                      <a:pt x="68" y="24"/>
                    </a:cubicBezTo>
                    <a:cubicBezTo>
                      <a:pt x="66" y="20"/>
                      <a:pt x="62" y="16"/>
                      <a:pt x="59" y="12"/>
                    </a:cubicBezTo>
                    <a:cubicBezTo>
                      <a:pt x="55" y="9"/>
                      <a:pt x="51" y="6"/>
                      <a:pt x="47" y="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43" name="Freeform 1708"/>
              <p:cNvSpPr/>
              <p:nvPr/>
            </p:nvSpPr>
            <p:spPr>
              <a:xfrm>
                <a:off x="7123085" y="4048147"/>
                <a:ext cx="109538" cy="136526"/>
              </a:xfrm>
              <a:custGeom>
                <a:avLst/>
                <a:gdLst>
                  <a:gd name="txL" fmla="*/ 0 w 29"/>
                  <a:gd name="txT" fmla="*/ 0 h 36"/>
                  <a:gd name="txR" fmla="*/ 29 w 29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36">
                    <a:moveTo>
                      <a:pt x="2" y="10"/>
                    </a:moveTo>
                    <a:cubicBezTo>
                      <a:pt x="0" y="13"/>
                      <a:pt x="0" y="16"/>
                      <a:pt x="0" y="19"/>
                    </a:cubicBezTo>
                    <a:cubicBezTo>
                      <a:pt x="0" y="22"/>
                      <a:pt x="1" y="25"/>
                      <a:pt x="1" y="28"/>
                    </a:cubicBezTo>
                    <a:cubicBezTo>
                      <a:pt x="2" y="30"/>
                      <a:pt x="2" y="36"/>
                      <a:pt x="2" y="36"/>
                    </a:cubicBezTo>
                    <a:cubicBezTo>
                      <a:pt x="5" y="33"/>
                      <a:pt x="10" y="33"/>
                      <a:pt x="14" y="32"/>
                    </a:cubicBezTo>
                    <a:cubicBezTo>
                      <a:pt x="20" y="31"/>
                      <a:pt x="26" y="27"/>
                      <a:pt x="28" y="21"/>
                    </a:cubicBezTo>
                    <a:cubicBezTo>
                      <a:pt x="29" y="18"/>
                      <a:pt x="29" y="15"/>
                      <a:pt x="27" y="12"/>
                    </a:cubicBezTo>
                    <a:cubicBezTo>
                      <a:pt x="26" y="9"/>
                      <a:pt x="24" y="7"/>
                      <a:pt x="21" y="5"/>
                    </a:cubicBezTo>
                    <a:cubicBezTo>
                      <a:pt x="22" y="4"/>
                      <a:pt x="22" y="3"/>
                      <a:pt x="23" y="3"/>
                    </a:cubicBezTo>
                    <a:cubicBezTo>
                      <a:pt x="24" y="2"/>
                      <a:pt x="25" y="2"/>
                      <a:pt x="25" y="1"/>
                    </a:cubicBezTo>
                    <a:cubicBezTo>
                      <a:pt x="26" y="1"/>
                      <a:pt x="27" y="1"/>
                      <a:pt x="28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6" y="0"/>
                      <a:pt x="25" y="1"/>
                      <a:pt x="24" y="2"/>
                    </a:cubicBezTo>
                    <a:cubicBezTo>
                      <a:pt x="23" y="3"/>
                      <a:pt x="21" y="4"/>
                      <a:pt x="20" y="5"/>
                    </a:cubicBezTo>
                    <a:cubicBezTo>
                      <a:pt x="17" y="3"/>
                      <a:pt x="13" y="2"/>
                      <a:pt x="9" y="3"/>
                    </a:cubicBezTo>
                    <a:cubicBezTo>
                      <a:pt x="6" y="5"/>
                      <a:pt x="3" y="8"/>
                      <a:pt x="2" y="1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44" name="Freeform 1709"/>
              <p:cNvSpPr/>
              <p:nvPr/>
            </p:nvSpPr>
            <p:spPr>
              <a:xfrm>
                <a:off x="5316499" y="4289449"/>
                <a:ext cx="247652" cy="374653"/>
              </a:xfrm>
              <a:custGeom>
                <a:avLst/>
                <a:gdLst>
                  <a:gd name="txL" fmla="*/ 0 w 66"/>
                  <a:gd name="txT" fmla="*/ 0 h 100"/>
                  <a:gd name="txR" fmla="*/ 66 w 66"/>
                  <a:gd name="txB" fmla="*/ 100 h 10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6" h="100">
                    <a:moveTo>
                      <a:pt x="1" y="45"/>
                    </a:moveTo>
                    <a:cubicBezTo>
                      <a:pt x="0" y="51"/>
                      <a:pt x="2" y="58"/>
                      <a:pt x="4" y="65"/>
                    </a:cubicBezTo>
                    <a:cubicBezTo>
                      <a:pt x="6" y="71"/>
                      <a:pt x="9" y="76"/>
                      <a:pt x="12" y="82"/>
                    </a:cubicBezTo>
                    <a:cubicBezTo>
                      <a:pt x="15" y="86"/>
                      <a:pt x="19" y="100"/>
                      <a:pt x="19" y="100"/>
                    </a:cubicBezTo>
                    <a:cubicBezTo>
                      <a:pt x="24" y="92"/>
                      <a:pt x="36" y="89"/>
                      <a:pt x="44" y="84"/>
                    </a:cubicBezTo>
                    <a:cubicBezTo>
                      <a:pt x="50" y="80"/>
                      <a:pt x="55" y="74"/>
                      <a:pt x="60" y="67"/>
                    </a:cubicBezTo>
                    <a:cubicBezTo>
                      <a:pt x="64" y="61"/>
                      <a:pt x="66" y="52"/>
                      <a:pt x="66" y="45"/>
                    </a:cubicBezTo>
                    <a:cubicBezTo>
                      <a:pt x="66" y="36"/>
                      <a:pt x="61" y="29"/>
                      <a:pt x="55" y="25"/>
                    </a:cubicBezTo>
                    <a:cubicBezTo>
                      <a:pt x="49" y="21"/>
                      <a:pt x="41" y="19"/>
                      <a:pt x="33" y="19"/>
                    </a:cubicBezTo>
                    <a:cubicBezTo>
                      <a:pt x="34" y="17"/>
                      <a:pt x="34" y="14"/>
                      <a:pt x="35" y="11"/>
                    </a:cubicBezTo>
                    <a:cubicBezTo>
                      <a:pt x="36" y="8"/>
                      <a:pt x="38" y="4"/>
                      <a:pt x="41" y="1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8" y="2"/>
                      <a:pt x="36" y="6"/>
                      <a:pt x="35" y="9"/>
                    </a:cubicBezTo>
                    <a:cubicBezTo>
                      <a:pt x="34" y="13"/>
                      <a:pt x="32" y="16"/>
                      <a:pt x="32" y="19"/>
                    </a:cubicBezTo>
                    <a:cubicBezTo>
                      <a:pt x="27" y="19"/>
                      <a:pt x="23" y="20"/>
                      <a:pt x="19" y="21"/>
                    </a:cubicBezTo>
                    <a:cubicBezTo>
                      <a:pt x="15" y="23"/>
                      <a:pt x="11" y="24"/>
                      <a:pt x="9" y="27"/>
                    </a:cubicBezTo>
                    <a:cubicBezTo>
                      <a:pt x="5" y="31"/>
                      <a:pt x="2" y="38"/>
                      <a:pt x="1" y="4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45" name="Freeform 1710"/>
              <p:cNvSpPr/>
              <p:nvPr/>
            </p:nvSpPr>
            <p:spPr>
              <a:xfrm>
                <a:off x="5208548" y="4443438"/>
                <a:ext cx="119063" cy="157164"/>
              </a:xfrm>
              <a:custGeom>
                <a:avLst/>
                <a:gdLst>
                  <a:gd name="txL" fmla="*/ 0 w 32"/>
                  <a:gd name="txT" fmla="*/ 0 h 42"/>
                  <a:gd name="txR" fmla="*/ 32 w 32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42">
                    <a:moveTo>
                      <a:pt x="1" y="15"/>
                    </a:moveTo>
                    <a:cubicBezTo>
                      <a:pt x="0" y="18"/>
                      <a:pt x="1" y="21"/>
                      <a:pt x="1" y="25"/>
                    </a:cubicBezTo>
                    <a:cubicBezTo>
                      <a:pt x="1" y="27"/>
                      <a:pt x="2" y="30"/>
                      <a:pt x="2" y="33"/>
                    </a:cubicBezTo>
                    <a:cubicBezTo>
                      <a:pt x="3" y="34"/>
                      <a:pt x="3" y="36"/>
                      <a:pt x="3" y="38"/>
                    </a:cubicBezTo>
                    <a:cubicBezTo>
                      <a:pt x="3" y="41"/>
                      <a:pt x="2" y="42"/>
                      <a:pt x="2" y="42"/>
                    </a:cubicBezTo>
                    <a:cubicBezTo>
                      <a:pt x="4" y="41"/>
                      <a:pt x="7" y="40"/>
                      <a:pt x="9" y="40"/>
                    </a:cubicBezTo>
                    <a:cubicBezTo>
                      <a:pt x="12" y="39"/>
                      <a:pt x="15" y="39"/>
                      <a:pt x="17" y="38"/>
                    </a:cubicBezTo>
                    <a:cubicBezTo>
                      <a:pt x="23" y="35"/>
                      <a:pt x="29" y="29"/>
                      <a:pt x="30" y="23"/>
                    </a:cubicBezTo>
                    <a:cubicBezTo>
                      <a:pt x="32" y="16"/>
                      <a:pt x="26" y="10"/>
                      <a:pt x="20" y="7"/>
                    </a:cubicBezTo>
                    <a:cubicBezTo>
                      <a:pt x="20" y="6"/>
                      <a:pt x="21" y="5"/>
                      <a:pt x="22" y="4"/>
                    </a:cubicBezTo>
                    <a:cubicBezTo>
                      <a:pt x="24" y="2"/>
                      <a:pt x="25" y="1"/>
                      <a:pt x="27" y="1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5" y="1"/>
                      <a:pt x="21" y="4"/>
                      <a:pt x="19" y="7"/>
                    </a:cubicBezTo>
                    <a:cubicBezTo>
                      <a:pt x="15" y="5"/>
                      <a:pt x="10" y="5"/>
                      <a:pt x="7" y="8"/>
                    </a:cubicBezTo>
                    <a:cubicBezTo>
                      <a:pt x="5" y="10"/>
                      <a:pt x="2" y="13"/>
                      <a:pt x="1" y="1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46" name="Freeform 1711"/>
              <p:cNvSpPr/>
              <p:nvPr/>
            </p:nvSpPr>
            <p:spPr>
              <a:xfrm>
                <a:off x="5759414" y="3692545"/>
                <a:ext cx="98426" cy="138113"/>
              </a:xfrm>
              <a:custGeom>
                <a:avLst/>
                <a:gdLst>
                  <a:gd name="txL" fmla="*/ 0 w 26"/>
                  <a:gd name="txT" fmla="*/ 0 h 37"/>
                  <a:gd name="txR" fmla="*/ 26 w 26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37">
                    <a:moveTo>
                      <a:pt x="1" y="22"/>
                    </a:moveTo>
                    <a:cubicBezTo>
                      <a:pt x="1" y="26"/>
                      <a:pt x="3" y="28"/>
                      <a:pt x="5" y="30"/>
                    </a:cubicBezTo>
                    <a:cubicBezTo>
                      <a:pt x="7" y="32"/>
                      <a:pt x="9" y="33"/>
                      <a:pt x="12" y="34"/>
                    </a:cubicBezTo>
                    <a:cubicBezTo>
                      <a:pt x="13" y="34"/>
                      <a:pt x="14" y="35"/>
                      <a:pt x="16" y="36"/>
                    </a:cubicBezTo>
                    <a:cubicBezTo>
                      <a:pt x="17" y="36"/>
                      <a:pt x="19" y="37"/>
                      <a:pt x="19" y="37"/>
                    </a:cubicBezTo>
                    <a:cubicBezTo>
                      <a:pt x="18" y="35"/>
                      <a:pt x="19" y="34"/>
                      <a:pt x="19" y="32"/>
                    </a:cubicBezTo>
                    <a:cubicBezTo>
                      <a:pt x="20" y="31"/>
                      <a:pt x="21" y="29"/>
                      <a:pt x="22" y="28"/>
                    </a:cubicBezTo>
                    <a:cubicBezTo>
                      <a:pt x="24" y="25"/>
                      <a:pt x="26" y="21"/>
                      <a:pt x="25" y="17"/>
                    </a:cubicBezTo>
                    <a:cubicBezTo>
                      <a:pt x="23" y="12"/>
                      <a:pt x="18" y="8"/>
                      <a:pt x="12" y="7"/>
                    </a:cubicBezTo>
                    <a:cubicBezTo>
                      <a:pt x="13" y="6"/>
                      <a:pt x="13" y="5"/>
                      <a:pt x="14" y="4"/>
                    </a:cubicBezTo>
                    <a:cubicBezTo>
                      <a:pt x="15" y="3"/>
                      <a:pt x="16" y="2"/>
                      <a:pt x="18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1"/>
                      <a:pt x="12" y="5"/>
                      <a:pt x="12" y="7"/>
                    </a:cubicBezTo>
                    <a:cubicBezTo>
                      <a:pt x="8" y="7"/>
                      <a:pt x="4" y="8"/>
                      <a:pt x="2" y="12"/>
                    </a:cubicBezTo>
                    <a:cubicBezTo>
                      <a:pt x="1" y="15"/>
                      <a:pt x="0" y="19"/>
                      <a:pt x="1" y="2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47" name="Freeform 1712"/>
              <p:cNvSpPr/>
              <p:nvPr/>
            </p:nvSpPr>
            <p:spPr>
              <a:xfrm>
                <a:off x="5406987" y="3932259"/>
                <a:ext cx="115888" cy="142876"/>
              </a:xfrm>
              <a:custGeom>
                <a:avLst/>
                <a:gdLst>
                  <a:gd name="txL" fmla="*/ 0 w 31"/>
                  <a:gd name="txT" fmla="*/ 0 h 38"/>
                  <a:gd name="txR" fmla="*/ 31 w 31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38">
                    <a:moveTo>
                      <a:pt x="4" y="30"/>
                    </a:moveTo>
                    <a:cubicBezTo>
                      <a:pt x="7" y="33"/>
                      <a:pt x="10" y="35"/>
                      <a:pt x="13" y="36"/>
                    </a:cubicBezTo>
                    <a:cubicBezTo>
                      <a:pt x="16" y="37"/>
                      <a:pt x="19" y="37"/>
                      <a:pt x="22" y="37"/>
                    </a:cubicBezTo>
                    <a:cubicBezTo>
                      <a:pt x="24" y="37"/>
                      <a:pt x="30" y="38"/>
                      <a:pt x="30" y="38"/>
                    </a:cubicBezTo>
                    <a:cubicBezTo>
                      <a:pt x="28" y="34"/>
                      <a:pt x="30" y="30"/>
                      <a:pt x="30" y="26"/>
                    </a:cubicBezTo>
                    <a:cubicBezTo>
                      <a:pt x="31" y="20"/>
                      <a:pt x="29" y="14"/>
                      <a:pt x="25" y="10"/>
                    </a:cubicBezTo>
                    <a:cubicBezTo>
                      <a:pt x="21" y="5"/>
                      <a:pt x="13" y="6"/>
                      <a:pt x="7" y="9"/>
                    </a:cubicBezTo>
                    <a:cubicBezTo>
                      <a:pt x="6" y="8"/>
                      <a:pt x="6" y="7"/>
                      <a:pt x="6" y="5"/>
                    </a:cubicBezTo>
                    <a:cubicBezTo>
                      <a:pt x="6" y="3"/>
                      <a:pt x="6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2"/>
                      <a:pt x="5" y="7"/>
                      <a:pt x="7" y="10"/>
                    </a:cubicBezTo>
                    <a:cubicBezTo>
                      <a:pt x="3" y="12"/>
                      <a:pt x="0" y="16"/>
                      <a:pt x="0" y="20"/>
                    </a:cubicBezTo>
                    <a:cubicBezTo>
                      <a:pt x="1" y="23"/>
                      <a:pt x="2" y="28"/>
                      <a:pt x="4" y="3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48" name="Freeform 1713"/>
              <p:cNvSpPr/>
              <p:nvPr/>
            </p:nvSpPr>
            <p:spPr>
              <a:xfrm>
                <a:off x="6259479" y="4421212"/>
                <a:ext cx="150813" cy="231777"/>
              </a:xfrm>
              <a:custGeom>
                <a:avLst/>
                <a:gdLst>
                  <a:gd name="txL" fmla="*/ 0 w 40"/>
                  <a:gd name="txT" fmla="*/ 0 h 62"/>
                  <a:gd name="txR" fmla="*/ 40 w 40"/>
                  <a:gd name="txB" fmla="*/ 62 h 6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62">
                    <a:moveTo>
                      <a:pt x="1" y="34"/>
                    </a:moveTo>
                    <a:cubicBezTo>
                      <a:pt x="2" y="37"/>
                      <a:pt x="5" y="40"/>
                      <a:pt x="7" y="43"/>
                    </a:cubicBezTo>
                    <a:cubicBezTo>
                      <a:pt x="9" y="46"/>
                      <a:pt x="12" y="48"/>
                      <a:pt x="15" y="51"/>
                    </a:cubicBezTo>
                    <a:cubicBezTo>
                      <a:pt x="16" y="52"/>
                      <a:pt x="17" y="55"/>
                      <a:pt x="18" y="57"/>
                    </a:cubicBezTo>
                    <a:cubicBezTo>
                      <a:pt x="19" y="60"/>
                      <a:pt x="20" y="62"/>
                      <a:pt x="20" y="62"/>
                    </a:cubicBezTo>
                    <a:cubicBezTo>
                      <a:pt x="22" y="59"/>
                      <a:pt x="24" y="56"/>
                      <a:pt x="27" y="53"/>
                    </a:cubicBezTo>
                    <a:cubicBezTo>
                      <a:pt x="29" y="51"/>
                      <a:pt x="31" y="48"/>
                      <a:pt x="33" y="46"/>
                    </a:cubicBezTo>
                    <a:cubicBezTo>
                      <a:pt x="38" y="38"/>
                      <a:pt x="40" y="27"/>
                      <a:pt x="36" y="19"/>
                    </a:cubicBezTo>
                    <a:cubicBezTo>
                      <a:pt x="34" y="15"/>
                      <a:pt x="31" y="12"/>
                      <a:pt x="26" y="11"/>
                    </a:cubicBezTo>
                    <a:cubicBezTo>
                      <a:pt x="22" y="10"/>
                      <a:pt x="17" y="11"/>
                      <a:pt x="13" y="12"/>
                    </a:cubicBezTo>
                    <a:cubicBezTo>
                      <a:pt x="13" y="10"/>
                      <a:pt x="13" y="9"/>
                      <a:pt x="13" y="7"/>
                    </a:cubicBezTo>
                    <a:cubicBezTo>
                      <a:pt x="13" y="4"/>
                      <a:pt x="14" y="2"/>
                      <a:pt x="15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1"/>
                      <a:pt x="13" y="3"/>
                      <a:pt x="13" y="5"/>
                    </a:cubicBezTo>
                    <a:cubicBezTo>
                      <a:pt x="12" y="8"/>
                      <a:pt x="12" y="10"/>
                      <a:pt x="13" y="12"/>
                    </a:cubicBezTo>
                    <a:cubicBezTo>
                      <a:pt x="7" y="14"/>
                      <a:pt x="3" y="17"/>
                      <a:pt x="1" y="22"/>
                    </a:cubicBezTo>
                    <a:cubicBezTo>
                      <a:pt x="0" y="26"/>
                      <a:pt x="0" y="30"/>
                      <a:pt x="1" y="3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49" name="Freeform 1714"/>
              <p:cNvSpPr/>
              <p:nvPr/>
            </p:nvSpPr>
            <p:spPr>
              <a:xfrm>
                <a:off x="6226142" y="4432325"/>
                <a:ext cx="52388" cy="77788"/>
              </a:xfrm>
              <a:custGeom>
                <a:avLst/>
                <a:gdLst>
                  <a:gd name="txL" fmla="*/ 0 w 14"/>
                  <a:gd name="txT" fmla="*/ 0 h 21"/>
                  <a:gd name="txR" fmla="*/ 14 w 14"/>
                  <a:gd name="txB" fmla="*/ 21 h 21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4" h="21">
                    <a:moveTo>
                      <a:pt x="0" y="10"/>
                    </a:moveTo>
                    <a:cubicBezTo>
                      <a:pt x="0" y="11"/>
                      <a:pt x="0" y="13"/>
                      <a:pt x="1" y="14"/>
                    </a:cubicBezTo>
                    <a:cubicBezTo>
                      <a:pt x="2" y="15"/>
                      <a:pt x="2" y="16"/>
                      <a:pt x="3" y="17"/>
                    </a:cubicBezTo>
                    <a:cubicBezTo>
                      <a:pt x="4" y="18"/>
                      <a:pt x="5" y="21"/>
                      <a:pt x="5" y="21"/>
                    </a:cubicBezTo>
                    <a:cubicBezTo>
                      <a:pt x="6" y="19"/>
                      <a:pt x="8" y="19"/>
                      <a:pt x="10" y="17"/>
                    </a:cubicBezTo>
                    <a:cubicBezTo>
                      <a:pt x="12" y="16"/>
                      <a:pt x="14" y="12"/>
                      <a:pt x="14" y="9"/>
                    </a:cubicBezTo>
                    <a:cubicBezTo>
                      <a:pt x="14" y="6"/>
                      <a:pt x="11" y="4"/>
                      <a:pt x="7" y="4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8" y="1"/>
                      <a:pt x="9" y="0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7" y="2"/>
                      <a:pt x="7" y="4"/>
                    </a:cubicBezTo>
                    <a:cubicBezTo>
                      <a:pt x="5" y="3"/>
                      <a:pt x="3" y="4"/>
                      <a:pt x="2" y="5"/>
                    </a:cubicBezTo>
                    <a:cubicBezTo>
                      <a:pt x="1" y="6"/>
                      <a:pt x="0" y="8"/>
                      <a:pt x="0" y="1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50" name="Freeform 1715"/>
              <p:cNvSpPr/>
              <p:nvPr/>
            </p:nvSpPr>
            <p:spPr>
              <a:xfrm>
                <a:off x="5819739" y="3687782"/>
                <a:ext cx="134938" cy="200026"/>
              </a:xfrm>
              <a:custGeom>
                <a:avLst/>
                <a:gdLst>
                  <a:gd name="txL" fmla="*/ 0 w 36"/>
                  <a:gd name="txT" fmla="*/ 0 h 53"/>
                  <a:gd name="txR" fmla="*/ 36 w 36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53">
                    <a:moveTo>
                      <a:pt x="3" y="39"/>
                    </a:moveTo>
                    <a:cubicBezTo>
                      <a:pt x="5" y="43"/>
                      <a:pt x="9" y="45"/>
                      <a:pt x="12" y="46"/>
                    </a:cubicBezTo>
                    <a:cubicBezTo>
                      <a:pt x="15" y="48"/>
                      <a:pt x="19" y="49"/>
                      <a:pt x="22" y="50"/>
                    </a:cubicBezTo>
                    <a:cubicBezTo>
                      <a:pt x="25" y="50"/>
                      <a:pt x="32" y="53"/>
                      <a:pt x="32" y="53"/>
                    </a:cubicBezTo>
                    <a:cubicBezTo>
                      <a:pt x="31" y="48"/>
                      <a:pt x="34" y="43"/>
                      <a:pt x="35" y="38"/>
                    </a:cubicBezTo>
                    <a:cubicBezTo>
                      <a:pt x="36" y="35"/>
                      <a:pt x="36" y="31"/>
                      <a:pt x="36" y="28"/>
                    </a:cubicBezTo>
                    <a:cubicBezTo>
                      <a:pt x="35" y="25"/>
                      <a:pt x="35" y="22"/>
                      <a:pt x="33" y="20"/>
                    </a:cubicBezTo>
                    <a:cubicBezTo>
                      <a:pt x="31" y="17"/>
                      <a:pt x="28" y="15"/>
                      <a:pt x="24" y="13"/>
                    </a:cubicBezTo>
                    <a:cubicBezTo>
                      <a:pt x="20" y="12"/>
                      <a:pt x="16" y="12"/>
                      <a:pt x="12" y="13"/>
                    </a:cubicBezTo>
                    <a:cubicBezTo>
                      <a:pt x="12" y="12"/>
                      <a:pt x="11" y="10"/>
                      <a:pt x="12" y="8"/>
                    </a:cubicBezTo>
                    <a:cubicBezTo>
                      <a:pt x="12" y="7"/>
                      <a:pt x="12" y="6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3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1"/>
                      <a:pt x="15" y="1"/>
                    </a:cubicBezTo>
                    <a:cubicBezTo>
                      <a:pt x="15" y="1"/>
                      <a:pt x="16" y="1"/>
                      <a:pt x="16" y="1"/>
                    </a:cubicBezTo>
                    <a:cubicBezTo>
                      <a:pt x="16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1"/>
                      <a:pt x="18" y="1"/>
                      <a:pt x="18" y="2"/>
                    </a:cubicBezTo>
                    <a:cubicBezTo>
                      <a:pt x="19" y="2"/>
                      <a:pt x="19" y="3"/>
                      <a:pt x="19" y="3"/>
                    </a:cubicBezTo>
                    <a:cubicBezTo>
                      <a:pt x="19" y="3"/>
                      <a:pt x="19" y="4"/>
                      <a:pt x="19" y="4"/>
                    </a:cubicBezTo>
                    <a:cubicBezTo>
                      <a:pt x="19" y="4"/>
                      <a:pt x="19" y="4"/>
                      <a:pt x="20" y="4"/>
                    </a:cubicBezTo>
                    <a:cubicBezTo>
                      <a:pt x="20" y="4"/>
                      <a:pt x="20" y="3"/>
                      <a:pt x="20" y="3"/>
                    </a:cubicBezTo>
                    <a:cubicBezTo>
                      <a:pt x="20" y="3"/>
                      <a:pt x="20" y="2"/>
                      <a:pt x="20" y="2"/>
                    </a:cubicBezTo>
                    <a:cubicBezTo>
                      <a:pt x="20" y="2"/>
                      <a:pt x="20" y="2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5" y="0"/>
                      <a:pt x="15" y="0"/>
                      <a:pt x="14" y="0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3" y="3"/>
                      <a:pt x="12" y="3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1" y="9"/>
                      <a:pt x="11" y="12"/>
                      <a:pt x="11" y="13"/>
                    </a:cubicBezTo>
                    <a:cubicBezTo>
                      <a:pt x="9" y="14"/>
                      <a:pt x="6" y="14"/>
                      <a:pt x="4" y="16"/>
                    </a:cubicBezTo>
                    <a:cubicBezTo>
                      <a:pt x="2" y="18"/>
                      <a:pt x="1" y="21"/>
                      <a:pt x="1" y="24"/>
                    </a:cubicBezTo>
                    <a:cubicBezTo>
                      <a:pt x="0" y="28"/>
                      <a:pt x="1" y="35"/>
                      <a:pt x="3" y="3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51" name="Freeform 1716"/>
              <p:cNvSpPr/>
              <p:nvPr/>
            </p:nvSpPr>
            <p:spPr>
              <a:xfrm>
                <a:off x="5841964" y="4341837"/>
                <a:ext cx="255589" cy="296865"/>
              </a:xfrm>
              <a:custGeom>
                <a:avLst/>
                <a:gdLst>
                  <a:gd name="txL" fmla="*/ 0 w 68"/>
                  <a:gd name="txT" fmla="*/ 0 h 79"/>
                  <a:gd name="txR" fmla="*/ 68 w 68"/>
                  <a:gd name="txB" fmla="*/ 79 h 7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79">
                    <a:moveTo>
                      <a:pt x="19" y="35"/>
                    </a:moveTo>
                    <a:cubicBezTo>
                      <a:pt x="15" y="40"/>
                      <a:pt x="13" y="46"/>
                      <a:pt x="11" y="51"/>
                    </a:cubicBezTo>
                    <a:cubicBezTo>
                      <a:pt x="9" y="56"/>
                      <a:pt x="8" y="60"/>
                      <a:pt x="7" y="65"/>
                    </a:cubicBezTo>
                    <a:cubicBezTo>
                      <a:pt x="7" y="66"/>
                      <a:pt x="6" y="70"/>
                      <a:pt x="4" y="73"/>
                    </a:cubicBezTo>
                    <a:cubicBezTo>
                      <a:pt x="2" y="76"/>
                      <a:pt x="0" y="79"/>
                      <a:pt x="0" y="79"/>
                    </a:cubicBezTo>
                    <a:cubicBezTo>
                      <a:pt x="3" y="78"/>
                      <a:pt x="6" y="77"/>
                      <a:pt x="8" y="76"/>
                    </a:cubicBezTo>
                    <a:cubicBezTo>
                      <a:pt x="11" y="76"/>
                      <a:pt x="13" y="75"/>
                      <a:pt x="16" y="75"/>
                    </a:cubicBezTo>
                    <a:cubicBezTo>
                      <a:pt x="21" y="74"/>
                      <a:pt x="26" y="73"/>
                      <a:pt x="31" y="72"/>
                    </a:cubicBezTo>
                    <a:cubicBezTo>
                      <a:pt x="37" y="70"/>
                      <a:pt x="44" y="66"/>
                      <a:pt x="50" y="62"/>
                    </a:cubicBezTo>
                    <a:cubicBezTo>
                      <a:pt x="56" y="57"/>
                      <a:pt x="62" y="51"/>
                      <a:pt x="65" y="44"/>
                    </a:cubicBezTo>
                    <a:cubicBezTo>
                      <a:pt x="68" y="37"/>
                      <a:pt x="68" y="30"/>
                      <a:pt x="66" y="25"/>
                    </a:cubicBezTo>
                    <a:cubicBezTo>
                      <a:pt x="63" y="20"/>
                      <a:pt x="58" y="18"/>
                      <a:pt x="54" y="17"/>
                    </a:cubicBezTo>
                    <a:cubicBezTo>
                      <a:pt x="55" y="15"/>
                      <a:pt x="56" y="12"/>
                      <a:pt x="57" y="10"/>
                    </a:cubicBezTo>
                    <a:cubicBezTo>
                      <a:pt x="58" y="7"/>
                      <a:pt x="59" y="4"/>
                      <a:pt x="59" y="0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58" y="2"/>
                      <a:pt x="58" y="5"/>
                      <a:pt x="57" y="8"/>
                    </a:cubicBezTo>
                    <a:cubicBezTo>
                      <a:pt x="56" y="11"/>
                      <a:pt x="54" y="14"/>
                      <a:pt x="53" y="17"/>
                    </a:cubicBezTo>
                    <a:cubicBezTo>
                      <a:pt x="50" y="17"/>
                      <a:pt x="47" y="17"/>
                      <a:pt x="44" y="17"/>
                    </a:cubicBezTo>
                    <a:cubicBezTo>
                      <a:pt x="40" y="18"/>
                      <a:pt x="37" y="19"/>
                      <a:pt x="34" y="21"/>
                    </a:cubicBezTo>
                    <a:cubicBezTo>
                      <a:pt x="29" y="25"/>
                      <a:pt x="23" y="30"/>
                      <a:pt x="19" y="3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52" name="Freeform 1717"/>
              <p:cNvSpPr/>
              <p:nvPr/>
            </p:nvSpPr>
            <p:spPr>
              <a:xfrm>
                <a:off x="5853077" y="4089423"/>
                <a:ext cx="433390" cy="447678"/>
              </a:xfrm>
              <a:custGeom>
                <a:avLst/>
                <a:gdLst>
                  <a:gd name="txL" fmla="*/ 0 w 115"/>
                  <a:gd name="txT" fmla="*/ 0 h 119"/>
                  <a:gd name="txR" fmla="*/ 115 w 115"/>
                  <a:gd name="txB" fmla="*/ 119 h 1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5" h="119">
                    <a:moveTo>
                      <a:pt x="87" y="7"/>
                    </a:moveTo>
                    <a:cubicBezTo>
                      <a:pt x="76" y="0"/>
                      <a:pt x="65" y="0"/>
                      <a:pt x="54" y="0"/>
                    </a:cubicBezTo>
                    <a:cubicBezTo>
                      <a:pt x="45" y="1"/>
                      <a:pt x="36" y="3"/>
                      <a:pt x="27" y="7"/>
                    </a:cubicBezTo>
                    <a:cubicBezTo>
                      <a:pt x="24" y="8"/>
                      <a:pt x="17" y="9"/>
                      <a:pt x="11" y="10"/>
                    </a:cubicBezTo>
                    <a:cubicBezTo>
                      <a:pt x="5" y="11"/>
                      <a:pt x="0" y="12"/>
                      <a:pt x="0" y="12"/>
                    </a:cubicBezTo>
                    <a:cubicBezTo>
                      <a:pt x="5" y="17"/>
                      <a:pt x="8" y="23"/>
                      <a:pt x="10" y="30"/>
                    </a:cubicBezTo>
                    <a:cubicBezTo>
                      <a:pt x="12" y="37"/>
                      <a:pt x="13" y="44"/>
                      <a:pt x="14" y="50"/>
                    </a:cubicBezTo>
                    <a:cubicBezTo>
                      <a:pt x="16" y="58"/>
                      <a:pt x="20" y="66"/>
                      <a:pt x="24" y="72"/>
                    </a:cubicBezTo>
                    <a:cubicBezTo>
                      <a:pt x="28" y="79"/>
                      <a:pt x="32" y="83"/>
                      <a:pt x="38" y="85"/>
                    </a:cubicBezTo>
                    <a:cubicBezTo>
                      <a:pt x="41" y="87"/>
                      <a:pt x="44" y="87"/>
                      <a:pt x="48" y="87"/>
                    </a:cubicBezTo>
                    <a:cubicBezTo>
                      <a:pt x="62" y="88"/>
                      <a:pt x="62" y="88"/>
                      <a:pt x="62" y="88"/>
                    </a:cubicBezTo>
                    <a:cubicBezTo>
                      <a:pt x="72" y="89"/>
                      <a:pt x="84" y="90"/>
                      <a:pt x="94" y="86"/>
                    </a:cubicBezTo>
                    <a:cubicBezTo>
                      <a:pt x="95" y="91"/>
                      <a:pt x="95" y="97"/>
                      <a:pt x="92" y="102"/>
                    </a:cubicBezTo>
                    <a:cubicBezTo>
                      <a:pt x="89" y="110"/>
                      <a:pt x="83" y="114"/>
                      <a:pt x="76" y="117"/>
                    </a:cubicBezTo>
                    <a:cubicBezTo>
                      <a:pt x="77" y="117"/>
                      <a:pt x="77" y="118"/>
                      <a:pt x="78" y="119"/>
                    </a:cubicBezTo>
                    <a:cubicBezTo>
                      <a:pt x="81" y="118"/>
                      <a:pt x="87" y="114"/>
                      <a:pt x="91" y="107"/>
                    </a:cubicBezTo>
                    <a:cubicBezTo>
                      <a:pt x="93" y="103"/>
                      <a:pt x="95" y="100"/>
                      <a:pt x="96" y="96"/>
                    </a:cubicBezTo>
                    <a:cubicBezTo>
                      <a:pt x="96" y="92"/>
                      <a:pt x="96" y="88"/>
                      <a:pt x="96" y="85"/>
                    </a:cubicBezTo>
                    <a:cubicBezTo>
                      <a:pt x="102" y="82"/>
                      <a:pt x="108" y="77"/>
                      <a:pt x="111" y="69"/>
                    </a:cubicBezTo>
                    <a:cubicBezTo>
                      <a:pt x="114" y="61"/>
                      <a:pt x="115" y="52"/>
                      <a:pt x="112" y="42"/>
                    </a:cubicBezTo>
                    <a:cubicBezTo>
                      <a:pt x="110" y="35"/>
                      <a:pt x="106" y="28"/>
                      <a:pt x="101" y="22"/>
                    </a:cubicBezTo>
                    <a:cubicBezTo>
                      <a:pt x="97" y="16"/>
                      <a:pt x="91" y="11"/>
                      <a:pt x="87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53" name="Freeform 1718"/>
              <p:cNvSpPr/>
              <p:nvPr/>
            </p:nvSpPr>
            <p:spPr>
              <a:xfrm>
                <a:off x="6007065" y="4965729"/>
                <a:ext cx="282577" cy="390528"/>
              </a:xfrm>
              <a:custGeom>
                <a:avLst/>
                <a:gdLst>
                  <a:gd name="txL" fmla="*/ 0 w 75"/>
                  <a:gd name="txT" fmla="*/ 0 h 104"/>
                  <a:gd name="txR" fmla="*/ 75 w 75"/>
                  <a:gd name="txB" fmla="*/ 104 h 10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5" h="104">
                    <a:moveTo>
                      <a:pt x="3" y="39"/>
                    </a:moveTo>
                    <a:cubicBezTo>
                      <a:pt x="0" y="46"/>
                      <a:pt x="2" y="54"/>
                      <a:pt x="2" y="62"/>
                    </a:cubicBezTo>
                    <a:cubicBezTo>
                      <a:pt x="3" y="69"/>
                      <a:pt x="5" y="75"/>
                      <a:pt x="7" y="82"/>
                    </a:cubicBezTo>
                    <a:cubicBezTo>
                      <a:pt x="7" y="84"/>
                      <a:pt x="8" y="90"/>
                      <a:pt x="8" y="95"/>
                    </a:cubicBezTo>
                    <a:cubicBezTo>
                      <a:pt x="9" y="100"/>
                      <a:pt x="9" y="104"/>
                      <a:pt x="9" y="104"/>
                    </a:cubicBezTo>
                    <a:cubicBezTo>
                      <a:pt x="13" y="100"/>
                      <a:pt x="18" y="98"/>
                      <a:pt x="24" y="97"/>
                    </a:cubicBezTo>
                    <a:cubicBezTo>
                      <a:pt x="30" y="95"/>
                      <a:pt x="36" y="94"/>
                      <a:pt x="41" y="92"/>
                    </a:cubicBezTo>
                    <a:cubicBezTo>
                      <a:pt x="48" y="89"/>
                      <a:pt x="55" y="84"/>
                      <a:pt x="61" y="77"/>
                    </a:cubicBezTo>
                    <a:cubicBezTo>
                      <a:pt x="68" y="71"/>
                      <a:pt x="72" y="63"/>
                      <a:pt x="73" y="55"/>
                    </a:cubicBezTo>
                    <a:cubicBezTo>
                      <a:pt x="75" y="46"/>
                      <a:pt x="72" y="37"/>
                      <a:pt x="66" y="31"/>
                    </a:cubicBezTo>
                    <a:cubicBezTo>
                      <a:pt x="61" y="25"/>
                      <a:pt x="53" y="21"/>
                      <a:pt x="45" y="19"/>
                    </a:cubicBezTo>
                    <a:cubicBezTo>
                      <a:pt x="46" y="16"/>
                      <a:pt x="47" y="14"/>
                      <a:pt x="49" y="11"/>
                    </a:cubicBezTo>
                    <a:cubicBezTo>
                      <a:pt x="51" y="7"/>
                      <a:pt x="55" y="4"/>
                      <a:pt x="58" y="2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5" y="2"/>
                      <a:pt x="52" y="5"/>
                      <a:pt x="50" y="9"/>
                    </a:cubicBezTo>
                    <a:cubicBezTo>
                      <a:pt x="47" y="12"/>
                      <a:pt x="44" y="16"/>
                      <a:pt x="43" y="19"/>
                    </a:cubicBezTo>
                    <a:cubicBezTo>
                      <a:pt x="38" y="18"/>
                      <a:pt x="33" y="17"/>
                      <a:pt x="28" y="18"/>
                    </a:cubicBezTo>
                    <a:cubicBezTo>
                      <a:pt x="23" y="18"/>
                      <a:pt x="19" y="20"/>
                      <a:pt x="16" y="22"/>
                    </a:cubicBezTo>
                    <a:cubicBezTo>
                      <a:pt x="11" y="26"/>
                      <a:pt x="6" y="33"/>
                      <a:pt x="3" y="3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54" name="Freeform 1719"/>
              <p:cNvSpPr/>
              <p:nvPr/>
            </p:nvSpPr>
            <p:spPr>
              <a:xfrm>
                <a:off x="6638894" y="4721252"/>
                <a:ext cx="307977" cy="390528"/>
              </a:xfrm>
              <a:custGeom>
                <a:avLst/>
                <a:gdLst>
                  <a:gd name="txL" fmla="*/ 0 w 82"/>
                  <a:gd name="txT" fmla="*/ 0 h 104"/>
                  <a:gd name="txR" fmla="*/ 82 w 82"/>
                  <a:gd name="txB" fmla="*/ 104 h 10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104">
                    <a:moveTo>
                      <a:pt x="11" y="88"/>
                    </a:moveTo>
                    <a:cubicBezTo>
                      <a:pt x="18" y="97"/>
                      <a:pt x="27" y="100"/>
                      <a:pt x="36" y="102"/>
                    </a:cubicBezTo>
                    <a:cubicBezTo>
                      <a:pt x="44" y="104"/>
                      <a:pt x="51" y="104"/>
                      <a:pt x="59" y="103"/>
                    </a:cubicBezTo>
                    <a:cubicBezTo>
                      <a:pt x="62" y="103"/>
                      <a:pt x="68" y="103"/>
                      <a:pt x="73" y="102"/>
                    </a:cubicBezTo>
                    <a:cubicBezTo>
                      <a:pt x="78" y="102"/>
                      <a:pt x="82" y="102"/>
                      <a:pt x="82" y="102"/>
                    </a:cubicBezTo>
                    <a:cubicBezTo>
                      <a:pt x="79" y="98"/>
                      <a:pt x="78" y="93"/>
                      <a:pt x="78" y="87"/>
                    </a:cubicBezTo>
                    <a:cubicBezTo>
                      <a:pt x="78" y="82"/>
                      <a:pt x="79" y="76"/>
                      <a:pt x="80" y="72"/>
                    </a:cubicBezTo>
                    <a:cubicBezTo>
                      <a:pt x="80" y="65"/>
                      <a:pt x="79" y="58"/>
                      <a:pt x="78" y="52"/>
                    </a:cubicBezTo>
                    <a:cubicBezTo>
                      <a:pt x="76" y="45"/>
                      <a:pt x="73" y="39"/>
                      <a:pt x="68" y="34"/>
                    </a:cubicBezTo>
                    <a:cubicBezTo>
                      <a:pt x="63" y="29"/>
                      <a:pt x="56" y="26"/>
                      <a:pt x="47" y="25"/>
                    </a:cubicBezTo>
                    <a:cubicBezTo>
                      <a:pt x="38" y="24"/>
                      <a:pt x="29" y="24"/>
                      <a:pt x="20" y="27"/>
                    </a:cubicBezTo>
                    <a:cubicBezTo>
                      <a:pt x="19" y="24"/>
                      <a:pt x="19" y="19"/>
                      <a:pt x="20" y="16"/>
                    </a:cubicBezTo>
                    <a:cubicBezTo>
                      <a:pt x="20" y="10"/>
                      <a:pt x="23" y="5"/>
                      <a:pt x="26" y="1"/>
                    </a:cubicBezTo>
                    <a:cubicBezTo>
                      <a:pt x="26" y="1"/>
                      <a:pt x="25" y="0"/>
                      <a:pt x="24" y="0"/>
                    </a:cubicBezTo>
                    <a:cubicBezTo>
                      <a:pt x="22" y="2"/>
                      <a:pt x="20" y="7"/>
                      <a:pt x="19" y="12"/>
                    </a:cubicBezTo>
                    <a:cubicBezTo>
                      <a:pt x="18" y="18"/>
                      <a:pt x="18" y="24"/>
                      <a:pt x="19" y="28"/>
                    </a:cubicBezTo>
                    <a:cubicBezTo>
                      <a:pt x="14" y="30"/>
                      <a:pt x="9" y="34"/>
                      <a:pt x="5" y="39"/>
                    </a:cubicBezTo>
                    <a:cubicBezTo>
                      <a:pt x="2" y="43"/>
                      <a:pt x="0" y="50"/>
                      <a:pt x="0" y="56"/>
                    </a:cubicBezTo>
                    <a:cubicBezTo>
                      <a:pt x="0" y="67"/>
                      <a:pt x="5" y="80"/>
                      <a:pt x="11" y="8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55" name="Freeform 1720"/>
              <p:cNvSpPr/>
              <p:nvPr/>
            </p:nvSpPr>
            <p:spPr>
              <a:xfrm>
                <a:off x="6897658" y="4699027"/>
                <a:ext cx="198439" cy="217489"/>
              </a:xfrm>
              <a:custGeom>
                <a:avLst/>
                <a:gdLst>
                  <a:gd name="txL" fmla="*/ 0 w 53"/>
                  <a:gd name="txT" fmla="*/ 0 h 58"/>
                  <a:gd name="txR" fmla="*/ 53 w 53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58">
                    <a:moveTo>
                      <a:pt x="10" y="46"/>
                    </a:moveTo>
                    <a:cubicBezTo>
                      <a:pt x="14" y="50"/>
                      <a:pt x="19" y="51"/>
                      <a:pt x="24" y="52"/>
                    </a:cubicBezTo>
                    <a:cubicBezTo>
                      <a:pt x="29" y="53"/>
                      <a:pt x="33" y="54"/>
                      <a:pt x="38" y="54"/>
                    </a:cubicBezTo>
                    <a:cubicBezTo>
                      <a:pt x="40" y="54"/>
                      <a:pt x="43" y="54"/>
                      <a:pt x="47" y="55"/>
                    </a:cubicBezTo>
                    <a:cubicBezTo>
                      <a:pt x="50" y="56"/>
                      <a:pt x="53" y="58"/>
                      <a:pt x="53" y="58"/>
                    </a:cubicBezTo>
                    <a:cubicBezTo>
                      <a:pt x="51" y="53"/>
                      <a:pt x="51" y="50"/>
                      <a:pt x="51" y="46"/>
                    </a:cubicBezTo>
                    <a:cubicBezTo>
                      <a:pt x="51" y="42"/>
                      <a:pt x="52" y="38"/>
                      <a:pt x="52" y="34"/>
                    </a:cubicBezTo>
                    <a:cubicBezTo>
                      <a:pt x="51" y="24"/>
                      <a:pt x="47" y="13"/>
                      <a:pt x="38" y="7"/>
                    </a:cubicBezTo>
                    <a:cubicBezTo>
                      <a:pt x="33" y="4"/>
                      <a:pt x="27" y="3"/>
                      <a:pt x="22" y="5"/>
                    </a:cubicBezTo>
                    <a:cubicBezTo>
                      <a:pt x="17" y="6"/>
                      <a:pt x="12" y="10"/>
                      <a:pt x="8" y="14"/>
                    </a:cubicBezTo>
                    <a:cubicBezTo>
                      <a:pt x="7" y="12"/>
                      <a:pt x="6" y="10"/>
                      <a:pt x="5" y="8"/>
                    </a:cubicBezTo>
                    <a:cubicBezTo>
                      <a:pt x="3" y="6"/>
                      <a:pt x="3" y="3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2" y="5"/>
                      <a:pt x="3" y="7"/>
                    </a:cubicBezTo>
                    <a:cubicBezTo>
                      <a:pt x="5" y="10"/>
                      <a:pt x="6" y="13"/>
                      <a:pt x="8" y="14"/>
                    </a:cubicBezTo>
                    <a:cubicBezTo>
                      <a:pt x="3" y="20"/>
                      <a:pt x="0" y="26"/>
                      <a:pt x="2" y="33"/>
                    </a:cubicBezTo>
                    <a:cubicBezTo>
                      <a:pt x="3" y="37"/>
                      <a:pt x="6" y="43"/>
                      <a:pt x="10" y="4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56" name="Freeform 1721"/>
              <p:cNvSpPr/>
              <p:nvPr/>
            </p:nvSpPr>
            <p:spPr>
              <a:xfrm>
                <a:off x="5921340" y="5953161"/>
                <a:ext cx="239714" cy="352427"/>
              </a:xfrm>
              <a:custGeom>
                <a:avLst/>
                <a:gdLst>
                  <a:gd name="txL" fmla="*/ 0 w 64"/>
                  <a:gd name="txT" fmla="*/ 0 h 94"/>
                  <a:gd name="txR" fmla="*/ 64 w 64"/>
                  <a:gd name="txB" fmla="*/ 94 h 9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94">
                    <a:moveTo>
                      <a:pt x="2" y="39"/>
                    </a:moveTo>
                    <a:cubicBezTo>
                      <a:pt x="0" y="45"/>
                      <a:pt x="2" y="51"/>
                      <a:pt x="3" y="58"/>
                    </a:cubicBezTo>
                    <a:cubicBezTo>
                      <a:pt x="4" y="64"/>
                      <a:pt x="6" y="69"/>
                      <a:pt x="9" y="75"/>
                    </a:cubicBezTo>
                    <a:cubicBezTo>
                      <a:pt x="9" y="77"/>
                      <a:pt x="10" y="82"/>
                      <a:pt x="11" y="86"/>
                    </a:cubicBezTo>
                    <a:cubicBezTo>
                      <a:pt x="11" y="90"/>
                      <a:pt x="12" y="94"/>
                      <a:pt x="12" y="94"/>
                    </a:cubicBezTo>
                    <a:cubicBezTo>
                      <a:pt x="15" y="91"/>
                      <a:pt x="20" y="89"/>
                      <a:pt x="24" y="87"/>
                    </a:cubicBezTo>
                    <a:cubicBezTo>
                      <a:pt x="29" y="85"/>
                      <a:pt x="35" y="84"/>
                      <a:pt x="39" y="81"/>
                    </a:cubicBezTo>
                    <a:cubicBezTo>
                      <a:pt x="45" y="78"/>
                      <a:pt x="51" y="73"/>
                      <a:pt x="56" y="66"/>
                    </a:cubicBezTo>
                    <a:cubicBezTo>
                      <a:pt x="61" y="60"/>
                      <a:pt x="64" y="52"/>
                      <a:pt x="64" y="45"/>
                    </a:cubicBezTo>
                    <a:cubicBezTo>
                      <a:pt x="64" y="38"/>
                      <a:pt x="61" y="31"/>
                      <a:pt x="55" y="27"/>
                    </a:cubicBezTo>
                    <a:cubicBezTo>
                      <a:pt x="50" y="22"/>
                      <a:pt x="43" y="19"/>
                      <a:pt x="36" y="17"/>
                    </a:cubicBezTo>
                    <a:cubicBezTo>
                      <a:pt x="37" y="15"/>
                      <a:pt x="38" y="12"/>
                      <a:pt x="40" y="10"/>
                    </a:cubicBezTo>
                    <a:cubicBezTo>
                      <a:pt x="42" y="6"/>
                      <a:pt x="45" y="3"/>
                      <a:pt x="48" y="1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4" y="2"/>
                      <a:pt x="36" y="11"/>
                      <a:pt x="35" y="17"/>
                    </a:cubicBezTo>
                    <a:cubicBezTo>
                      <a:pt x="26" y="16"/>
                      <a:pt x="16" y="18"/>
                      <a:pt x="11" y="23"/>
                    </a:cubicBezTo>
                    <a:cubicBezTo>
                      <a:pt x="7" y="27"/>
                      <a:pt x="3" y="34"/>
                      <a:pt x="2" y="3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57" name="Freeform 1722"/>
              <p:cNvSpPr/>
              <p:nvPr/>
            </p:nvSpPr>
            <p:spPr>
              <a:xfrm>
                <a:off x="5676863" y="5032404"/>
                <a:ext cx="373065" cy="296865"/>
              </a:xfrm>
              <a:custGeom>
                <a:avLst/>
                <a:gdLst>
                  <a:gd name="txL" fmla="*/ 0 w 99"/>
                  <a:gd name="txT" fmla="*/ 0 h 79"/>
                  <a:gd name="txR" fmla="*/ 99 w 99"/>
                  <a:gd name="txB" fmla="*/ 79 h 7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9" h="79">
                    <a:moveTo>
                      <a:pt x="35" y="76"/>
                    </a:moveTo>
                    <a:cubicBezTo>
                      <a:pt x="44" y="79"/>
                      <a:pt x="51" y="76"/>
                      <a:pt x="59" y="74"/>
                    </a:cubicBezTo>
                    <a:cubicBezTo>
                      <a:pt x="65" y="72"/>
                      <a:pt x="71" y="68"/>
                      <a:pt x="78" y="65"/>
                    </a:cubicBezTo>
                    <a:cubicBezTo>
                      <a:pt x="80" y="64"/>
                      <a:pt x="85" y="62"/>
                      <a:pt x="90" y="61"/>
                    </a:cubicBezTo>
                    <a:cubicBezTo>
                      <a:pt x="95" y="60"/>
                      <a:pt x="99" y="59"/>
                      <a:pt x="99" y="59"/>
                    </a:cubicBezTo>
                    <a:cubicBezTo>
                      <a:pt x="94" y="55"/>
                      <a:pt x="91" y="50"/>
                      <a:pt x="88" y="45"/>
                    </a:cubicBezTo>
                    <a:cubicBezTo>
                      <a:pt x="86" y="40"/>
                      <a:pt x="83" y="34"/>
                      <a:pt x="80" y="29"/>
                    </a:cubicBezTo>
                    <a:cubicBezTo>
                      <a:pt x="76" y="23"/>
                      <a:pt x="71" y="17"/>
                      <a:pt x="66" y="13"/>
                    </a:cubicBezTo>
                    <a:cubicBezTo>
                      <a:pt x="61" y="9"/>
                      <a:pt x="55" y="6"/>
                      <a:pt x="49" y="5"/>
                    </a:cubicBezTo>
                    <a:cubicBezTo>
                      <a:pt x="43" y="5"/>
                      <a:pt x="36" y="7"/>
                      <a:pt x="29" y="10"/>
                    </a:cubicBezTo>
                    <a:cubicBezTo>
                      <a:pt x="22" y="14"/>
                      <a:pt x="14" y="19"/>
                      <a:pt x="9" y="25"/>
                    </a:cubicBezTo>
                    <a:cubicBezTo>
                      <a:pt x="7" y="23"/>
                      <a:pt x="4" y="19"/>
                      <a:pt x="3" y="16"/>
                    </a:cubicBezTo>
                    <a:cubicBezTo>
                      <a:pt x="1" y="11"/>
                      <a:pt x="1" y="5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3"/>
                      <a:pt x="0" y="8"/>
                      <a:pt x="1" y="13"/>
                    </a:cubicBezTo>
                    <a:cubicBezTo>
                      <a:pt x="3" y="18"/>
                      <a:pt x="6" y="24"/>
                      <a:pt x="9" y="27"/>
                    </a:cubicBezTo>
                    <a:cubicBezTo>
                      <a:pt x="6" y="31"/>
                      <a:pt x="4" y="37"/>
                      <a:pt x="4" y="42"/>
                    </a:cubicBezTo>
                    <a:cubicBezTo>
                      <a:pt x="4" y="48"/>
                      <a:pt x="6" y="54"/>
                      <a:pt x="10" y="59"/>
                    </a:cubicBezTo>
                    <a:cubicBezTo>
                      <a:pt x="13" y="63"/>
                      <a:pt x="17" y="67"/>
                      <a:pt x="22" y="70"/>
                    </a:cubicBezTo>
                    <a:cubicBezTo>
                      <a:pt x="26" y="73"/>
                      <a:pt x="31" y="75"/>
                      <a:pt x="35" y="7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58" name="Freeform 1723"/>
              <p:cNvSpPr/>
              <p:nvPr/>
            </p:nvSpPr>
            <p:spPr>
              <a:xfrm>
                <a:off x="5670513" y="5576920"/>
                <a:ext cx="225426" cy="323852"/>
              </a:xfrm>
              <a:custGeom>
                <a:avLst/>
                <a:gdLst>
                  <a:gd name="txL" fmla="*/ 0 w 60"/>
                  <a:gd name="txT" fmla="*/ 0 h 86"/>
                  <a:gd name="txR" fmla="*/ 60 w 60"/>
                  <a:gd name="txB" fmla="*/ 86 h 8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0" h="86">
                    <a:moveTo>
                      <a:pt x="4" y="58"/>
                    </a:moveTo>
                    <a:cubicBezTo>
                      <a:pt x="7" y="65"/>
                      <a:pt x="13" y="68"/>
                      <a:pt x="18" y="72"/>
                    </a:cubicBezTo>
                    <a:cubicBezTo>
                      <a:pt x="23" y="75"/>
                      <a:pt x="28" y="77"/>
                      <a:pt x="34" y="78"/>
                    </a:cubicBezTo>
                    <a:cubicBezTo>
                      <a:pt x="38" y="80"/>
                      <a:pt x="50" y="86"/>
                      <a:pt x="50" y="86"/>
                    </a:cubicBezTo>
                    <a:cubicBezTo>
                      <a:pt x="50" y="85"/>
                      <a:pt x="49" y="84"/>
                      <a:pt x="49" y="83"/>
                    </a:cubicBezTo>
                    <a:cubicBezTo>
                      <a:pt x="49" y="82"/>
                      <a:pt x="50" y="81"/>
                      <a:pt x="50" y="80"/>
                    </a:cubicBezTo>
                    <a:cubicBezTo>
                      <a:pt x="50" y="77"/>
                      <a:pt x="51" y="75"/>
                      <a:pt x="51" y="73"/>
                    </a:cubicBezTo>
                    <a:cubicBezTo>
                      <a:pt x="53" y="69"/>
                      <a:pt x="55" y="65"/>
                      <a:pt x="56" y="61"/>
                    </a:cubicBezTo>
                    <a:cubicBezTo>
                      <a:pt x="60" y="51"/>
                      <a:pt x="60" y="38"/>
                      <a:pt x="55" y="29"/>
                    </a:cubicBezTo>
                    <a:cubicBezTo>
                      <a:pt x="52" y="25"/>
                      <a:pt x="46" y="21"/>
                      <a:pt x="40" y="19"/>
                    </a:cubicBezTo>
                    <a:cubicBezTo>
                      <a:pt x="34" y="17"/>
                      <a:pt x="27" y="16"/>
                      <a:pt x="21" y="17"/>
                    </a:cubicBezTo>
                    <a:cubicBezTo>
                      <a:pt x="21" y="15"/>
                      <a:pt x="21" y="11"/>
                      <a:pt x="22" y="8"/>
                    </a:cubicBezTo>
                    <a:cubicBezTo>
                      <a:pt x="23" y="6"/>
                      <a:pt x="25" y="4"/>
                      <a:pt x="26" y="3"/>
                    </a:cubicBezTo>
                    <a:cubicBezTo>
                      <a:pt x="28" y="1"/>
                      <a:pt x="31" y="0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2" y="0"/>
                      <a:pt x="31" y="0"/>
                      <a:pt x="30" y="0"/>
                    </a:cubicBezTo>
                    <a:cubicBezTo>
                      <a:pt x="29" y="0"/>
                      <a:pt x="28" y="0"/>
                      <a:pt x="28" y="1"/>
                    </a:cubicBezTo>
                    <a:cubicBezTo>
                      <a:pt x="26" y="1"/>
                      <a:pt x="24" y="3"/>
                      <a:pt x="23" y="5"/>
                    </a:cubicBezTo>
                    <a:cubicBezTo>
                      <a:pt x="22" y="7"/>
                      <a:pt x="21" y="10"/>
                      <a:pt x="20" y="12"/>
                    </a:cubicBezTo>
                    <a:cubicBezTo>
                      <a:pt x="20" y="14"/>
                      <a:pt x="20" y="16"/>
                      <a:pt x="20" y="18"/>
                    </a:cubicBezTo>
                    <a:cubicBezTo>
                      <a:pt x="11" y="20"/>
                      <a:pt x="4" y="26"/>
                      <a:pt x="2" y="35"/>
                    </a:cubicBezTo>
                    <a:cubicBezTo>
                      <a:pt x="0" y="42"/>
                      <a:pt x="2" y="52"/>
                      <a:pt x="4" y="5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59" name="Freeform 1724"/>
              <p:cNvSpPr/>
              <p:nvPr/>
            </p:nvSpPr>
            <p:spPr>
              <a:xfrm>
                <a:off x="6248367" y="5626133"/>
                <a:ext cx="274639" cy="401640"/>
              </a:xfrm>
              <a:custGeom>
                <a:avLst/>
                <a:gdLst>
                  <a:gd name="txL" fmla="*/ 0 w 73"/>
                  <a:gd name="txT" fmla="*/ 0 h 107"/>
                  <a:gd name="txR" fmla="*/ 73 w 73"/>
                  <a:gd name="txB" fmla="*/ 107 h 107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73" h="107">
                    <a:moveTo>
                      <a:pt x="0" y="54"/>
                    </a:moveTo>
                    <a:cubicBezTo>
                      <a:pt x="1" y="62"/>
                      <a:pt x="5" y="68"/>
                      <a:pt x="9" y="75"/>
                    </a:cubicBezTo>
                    <a:cubicBezTo>
                      <a:pt x="13" y="82"/>
                      <a:pt x="17" y="87"/>
                      <a:pt x="22" y="91"/>
                    </a:cubicBezTo>
                    <a:cubicBezTo>
                      <a:pt x="24" y="93"/>
                      <a:pt x="28" y="97"/>
                      <a:pt x="31" y="101"/>
                    </a:cubicBezTo>
                    <a:cubicBezTo>
                      <a:pt x="34" y="105"/>
                      <a:pt x="37" y="107"/>
                      <a:pt x="37" y="107"/>
                    </a:cubicBezTo>
                    <a:cubicBezTo>
                      <a:pt x="37" y="103"/>
                      <a:pt x="41" y="99"/>
                      <a:pt x="45" y="95"/>
                    </a:cubicBezTo>
                    <a:cubicBezTo>
                      <a:pt x="49" y="92"/>
                      <a:pt x="53" y="89"/>
                      <a:pt x="57" y="85"/>
                    </a:cubicBezTo>
                    <a:cubicBezTo>
                      <a:pt x="62" y="80"/>
                      <a:pt x="66" y="73"/>
                      <a:pt x="69" y="65"/>
                    </a:cubicBezTo>
                    <a:cubicBezTo>
                      <a:pt x="72" y="56"/>
                      <a:pt x="73" y="47"/>
                      <a:pt x="71" y="38"/>
                    </a:cubicBezTo>
                    <a:cubicBezTo>
                      <a:pt x="69" y="33"/>
                      <a:pt x="67" y="29"/>
                      <a:pt x="64" y="26"/>
                    </a:cubicBezTo>
                    <a:cubicBezTo>
                      <a:pt x="61" y="22"/>
                      <a:pt x="57" y="20"/>
                      <a:pt x="53" y="19"/>
                    </a:cubicBezTo>
                    <a:cubicBezTo>
                      <a:pt x="45" y="16"/>
                      <a:pt x="37" y="17"/>
                      <a:pt x="29" y="20"/>
                    </a:cubicBezTo>
                    <a:cubicBezTo>
                      <a:pt x="28" y="17"/>
                      <a:pt x="28" y="15"/>
                      <a:pt x="28" y="12"/>
                    </a:cubicBezTo>
                    <a:cubicBezTo>
                      <a:pt x="28" y="8"/>
                      <a:pt x="28" y="4"/>
                      <a:pt x="28" y="0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3"/>
                      <a:pt x="27" y="7"/>
                      <a:pt x="27" y="10"/>
                    </a:cubicBezTo>
                    <a:cubicBezTo>
                      <a:pt x="27" y="14"/>
                      <a:pt x="27" y="17"/>
                      <a:pt x="28" y="20"/>
                    </a:cubicBezTo>
                    <a:cubicBezTo>
                      <a:pt x="23" y="22"/>
                      <a:pt x="18" y="24"/>
                      <a:pt x="14" y="26"/>
                    </a:cubicBezTo>
                    <a:cubicBezTo>
                      <a:pt x="10" y="28"/>
                      <a:pt x="7" y="30"/>
                      <a:pt x="5" y="33"/>
                    </a:cubicBezTo>
                    <a:cubicBezTo>
                      <a:pt x="3" y="36"/>
                      <a:pt x="2" y="39"/>
                      <a:pt x="2" y="43"/>
                    </a:cubicBezTo>
                    <a:cubicBezTo>
                      <a:pt x="1" y="46"/>
                      <a:pt x="0" y="50"/>
                      <a:pt x="0" y="5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60" name="Freeform 1725"/>
              <p:cNvSpPr/>
              <p:nvPr/>
            </p:nvSpPr>
            <p:spPr>
              <a:xfrm>
                <a:off x="7037359" y="4506938"/>
                <a:ext cx="176214" cy="247652"/>
              </a:xfrm>
              <a:custGeom>
                <a:avLst/>
                <a:gdLst>
                  <a:gd name="txL" fmla="*/ 0 w 47"/>
                  <a:gd name="txT" fmla="*/ 0 h 66"/>
                  <a:gd name="txR" fmla="*/ 47 w 47"/>
                  <a:gd name="txB" fmla="*/ 66 h 6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66">
                    <a:moveTo>
                      <a:pt x="3" y="39"/>
                    </a:moveTo>
                    <a:cubicBezTo>
                      <a:pt x="5" y="43"/>
                      <a:pt x="9" y="45"/>
                      <a:pt x="13" y="48"/>
                    </a:cubicBezTo>
                    <a:cubicBezTo>
                      <a:pt x="17" y="51"/>
                      <a:pt x="20" y="53"/>
                      <a:pt x="24" y="55"/>
                    </a:cubicBezTo>
                    <a:cubicBezTo>
                      <a:pt x="26" y="56"/>
                      <a:pt x="29" y="59"/>
                      <a:pt x="31" y="61"/>
                    </a:cubicBezTo>
                    <a:cubicBezTo>
                      <a:pt x="33" y="63"/>
                      <a:pt x="34" y="66"/>
                      <a:pt x="34" y="66"/>
                    </a:cubicBezTo>
                    <a:cubicBezTo>
                      <a:pt x="35" y="62"/>
                      <a:pt x="37" y="58"/>
                      <a:pt x="39" y="55"/>
                    </a:cubicBezTo>
                    <a:cubicBezTo>
                      <a:pt x="41" y="51"/>
                      <a:pt x="43" y="48"/>
                      <a:pt x="45" y="44"/>
                    </a:cubicBezTo>
                    <a:cubicBezTo>
                      <a:pt x="46" y="39"/>
                      <a:pt x="47" y="33"/>
                      <a:pt x="47" y="27"/>
                    </a:cubicBezTo>
                    <a:cubicBezTo>
                      <a:pt x="46" y="21"/>
                      <a:pt x="44" y="15"/>
                      <a:pt x="40" y="10"/>
                    </a:cubicBezTo>
                    <a:cubicBezTo>
                      <a:pt x="36" y="5"/>
                      <a:pt x="30" y="3"/>
                      <a:pt x="24" y="4"/>
                    </a:cubicBezTo>
                    <a:cubicBezTo>
                      <a:pt x="19" y="5"/>
                      <a:pt x="14" y="8"/>
                      <a:pt x="11" y="12"/>
                    </a:cubicBezTo>
                    <a:cubicBezTo>
                      <a:pt x="9" y="10"/>
                      <a:pt x="8" y="9"/>
                      <a:pt x="8" y="8"/>
                    </a:cubicBezTo>
                    <a:cubicBezTo>
                      <a:pt x="7" y="5"/>
                      <a:pt x="6" y="3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5" y="5"/>
                      <a:pt x="6" y="7"/>
                    </a:cubicBezTo>
                    <a:cubicBezTo>
                      <a:pt x="8" y="9"/>
                      <a:pt x="9" y="11"/>
                      <a:pt x="10" y="12"/>
                    </a:cubicBezTo>
                    <a:cubicBezTo>
                      <a:pt x="7" y="15"/>
                      <a:pt x="5" y="17"/>
                      <a:pt x="4" y="20"/>
                    </a:cubicBezTo>
                    <a:cubicBezTo>
                      <a:pt x="2" y="22"/>
                      <a:pt x="1" y="24"/>
                      <a:pt x="0" y="27"/>
                    </a:cubicBezTo>
                    <a:cubicBezTo>
                      <a:pt x="0" y="30"/>
                      <a:pt x="1" y="35"/>
                      <a:pt x="3" y="39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61" name="Freeform 1726"/>
              <p:cNvSpPr/>
              <p:nvPr/>
            </p:nvSpPr>
            <p:spPr>
              <a:xfrm>
                <a:off x="6680169" y="4679977"/>
                <a:ext cx="225426" cy="311152"/>
              </a:xfrm>
              <a:custGeom>
                <a:avLst/>
                <a:gdLst>
                  <a:gd name="txL" fmla="*/ 0 w 60"/>
                  <a:gd name="txT" fmla="*/ 0 h 83"/>
                  <a:gd name="txR" fmla="*/ 60 w 60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0" h="83">
                    <a:moveTo>
                      <a:pt x="2" y="31"/>
                    </a:moveTo>
                    <a:cubicBezTo>
                      <a:pt x="0" y="37"/>
                      <a:pt x="1" y="43"/>
                      <a:pt x="2" y="49"/>
                    </a:cubicBezTo>
                    <a:cubicBezTo>
                      <a:pt x="3" y="55"/>
                      <a:pt x="5" y="60"/>
                      <a:pt x="7" y="65"/>
                    </a:cubicBezTo>
                    <a:cubicBezTo>
                      <a:pt x="8" y="67"/>
                      <a:pt x="9" y="71"/>
                      <a:pt x="9" y="75"/>
                    </a:cubicBezTo>
                    <a:cubicBezTo>
                      <a:pt x="10" y="79"/>
                      <a:pt x="9" y="83"/>
                      <a:pt x="9" y="83"/>
                    </a:cubicBezTo>
                    <a:cubicBezTo>
                      <a:pt x="11" y="81"/>
                      <a:pt x="13" y="80"/>
                      <a:pt x="15" y="78"/>
                    </a:cubicBezTo>
                    <a:cubicBezTo>
                      <a:pt x="18" y="77"/>
                      <a:pt x="20" y="76"/>
                      <a:pt x="22" y="76"/>
                    </a:cubicBezTo>
                    <a:cubicBezTo>
                      <a:pt x="26" y="74"/>
                      <a:pt x="31" y="73"/>
                      <a:pt x="35" y="71"/>
                    </a:cubicBezTo>
                    <a:cubicBezTo>
                      <a:pt x="40" y="68"/>
                      <a:pt x="46" y="64"/>
                      <a:pt x="50" y="59"/>
                    </a:cubicBezTo>
                    <a:cubicBezTo>
                      <a:pt x="55" y="53"/>
                      <a:pt x="58" y="47"/>
                      <a:pt x="59" y="40"/>
                    </a:cubicBezTo>
                    <a:cubicBezTo>
                      <a:pt x="60" y="33"/>
                      <a:pt x="57" y="26"/>
                      <a:pt x="52" y="21"/>
                    </a:cubicBezTo>
                    <a:cubicBezTo>
                      <a:pt x="48" y="16"/>
                      <a:pt x="41" y="14"/>
                      <a:pt x="34" y="13"/>
                    </a:cubicBezTo>
                    <a:cubicBezTo>
                      <a:pt x="35" y="12"/>
                      <a:pt x="35" y="11"/>
                      <a:pt x="35" y="10"/>
                    </a:cubicBezTo>
                    <a:cubicBezTo>
                      <a:pt x="36" y="9"/>
                      <a:pt x="36" y="8"/>
                      <a:pt x="36" y="7"/>
                    </a:cubicBezTo>
                    <a:cubicBezTo>
                      <a:pt x="37" y="6"/>
                      <a:pt x="37" y="4"/>
                      <a:pt x="37" y="3"/>
                    </a:cubicBezTo>
                    <a:cubicBezTo>
                      <a:pt x="37" y="2"/>
                      <a:pt x="37" y="1"/>
                      <a:pt x="37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6" y="1"/>
                      <a:pt x="36" y="2"/>
                    </a:cubicBezTo>
                    <a:cubicBezTo>
                      <a:pt x="36" y="3"/>
                      <a:pt x="36" y="4"/>
                      <a:pt x="36" y="5"/>
                    </a:cubicBezTo>
                    <a:cubicBezTo>
                      <a:pt x="36" y="7"/>
                      <a:pt x="35" y="8"/>
                      <a:pt x="35" y="9"/>
                    </a:cubicBezTo>
                    <a:cubicBezTo>
                      <a:pt x="34" y="10"/>
                      <a:pt x="34" y="11"/>
                      <a:pt x="34" y="11"/>
                    </a:cubicBezTo>
                    <a:cubicBezTo>
                      <a:pt x="34" y="12"/>
                      <a:pt x="34" y="12"/>
                      <a:pt x="33" y="13"/>
                    </a:cubicBezTo>
                    <a:cubicBezTo>
                      <a:pt x="29" y="12"/>
                      <a:pt x="25" y="12"/>
                      <a:pt x="21" y="12"/>
                    </a:cubicBezTo>
                    <a:cubicBezTo>
                      <a:pt x="18" y="13"/>
                      <a:pt x="14" y="14"/>
                      <a:pt x="12" y="16"/>
                    </a:cubicBezTo>
                    <a:cubicBezTo>
                      <a:pt x="10" y="17"/>
                      <a:pt x="8" y="20"/>
                      <a:pt x="6" y="22"/>
                    </a:cubicBezTo>
                    <a:cubicBezTo>
                      <a:pt x="4" y="25"/>
                      <a:pt x="3" y="28"/>
                      <a:pt x="2" y="3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62" name="Freeform 1727"/>
              <p:cNvSpPr/>
              <p:nvPr/>
            </p:nvSpPr>
            <p:spPr>
              <a:xfrm>
                <a:off x="6575394" y="4954616"/>
                <a:ext cx="220664" cy="330202"/>
              </a:xfrm>
              <a:custGeom>
                <a:avLst/>
                <a:gdLst>
                  <a:gd name="txL" fmla="*/ 0 w 59"/>
                  <a:gd name="txT" fmla="*/ 0 h 88"/>
                  <a:gd name="txR" fmla="*/ 59 w 59"/>
                  <a:gd name="txB" fmla="*/ 88 h 88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59" h="88">
                    <a:moveTo>
                      <a:pt x="0" y="40"/>
                    </a:moveTo>
                    <a:cubicBezTo>
                      <a:pt x="0" y="47"/>
                      <a:pt x="3" y="52"/>
                      <a:pt x="6" y="58"/>
                    </a:cubicBezTo>
                    <a:cubicBezTo>
                      <a:pt x="9" y="63"/>
                      <a:pt x="12" y="67"/>
                      <a:pt x="16" y="71"/>
                    </a:cubicBezTo>
                    <a:cubicBezTo>
                      <a:pt x="17" y="73"/>
                      <a:pt x="19" y="77"/>
                      <a:pt x="21" y="81"/>
                    </a:cubicBezTo>
                    <a:cubicBezTo>
                      <a:pt x="23" y="84"/>
                      <a:pt x="23" y="88"/>
                      <a:pt x="23" y="88"/>
                    </a:cubicBezTo>
                    <a:cubicBezTo>
                      <a:pt x="25" y="85"/>
                      <a:pt x="26" y="83"/>
                      <a:pt x="28" y="82"/>
                    </a:cubicBezTo>
                    <a:cubicBezTo>
                      <a:pt x="29" y="80"/>
                      <a:pt x="31" y="78"/>
                      <a:pt x="33" y="77"/>
                    </a:cubicBezTo>
                    <a:cubicBezTo>
                      <a:pt x="37" y="74"/>
                      <a:pt x="41" y="72"/>
                      <a:pt x="44" y="68"/>
                    </a:cubicBezTo>
                    <a:cubicBezTo>
                      <a:pt x="49" y="64"/>
                      <a:pt x="53" y="59"/>
                      <a:pt x="55" y="52"/>
                    </a:cubicBezTo>
                    <a:cubicBezTo>
                      <a:pt x="58" y="46"/>
                      <a:pt x="59" y="39"/>
                      <a:pt x="58" y="32"/>
                    </a:cubicBezTo>
                    <a:cubicBezTo>
                      <a:pt x="57" y="25"/>
                      <a:pt x="52" y="19"/>
                      <a:pt x="46" y="16"/>
                    </a:cubicBezTo>
                    <a:cubicBezTo>
                      <a:pt x="40" y="13"/>
                      <a:pt x="33" y="13"/>
                      <a:pt x="26" y="14"/>
                    </a:cubicBezTo>
                    <a:cubicBezTo>
                      <a:pt x="26" y="13"/>
                      <a:pt x="26" y="12"/>
                      <a:pt x="26" y="11"/>
                    </a:cubicBezTo>
                    <a:cubicBezTo>
                      <a:pt x="26" y="10"/>
                      <a:pt x="26" y="9"/>
                      <a:pt x="26" y="8"/>
                    </a:cubicBezTo>
                    <a:cubicBezTo>
                      <a:pt x="26" y="6"/>
                      <a:pt x="26" y="5"/>
                      <a:pt x="26" y="3"/>
                    </a:cubicBezTo>
                    <a:cubicBezTo>
                      <a:pt x="26" y="2"/>
                      <a:pt x="25" y="1"/>
                      <a:pt x="25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4" y="2"/>
                      <a:pt x="25" y="3"/>
                    </a:cubicBezTo>
                    <a:cubicBezTo>
                      <a:pt x="25" y="3"/>
                      <a:pt x="26" y="5"/>
                      <a:pt x="26" y="6"/>
                    </a:cubicBezTo>
                    <a:cubicBezTo>
                      <a:pt x="26" y="7"/>
                      <a:pt x="26" y="9"/>
                      <a:pt x="25" y="10"/>
                    </a:cubicBezTo>
                    <a:cubicBezTo>
                      <a:pt x="25" y="11"/>
                      <a:pt x="25" y="11"/>
                      <a:pt x="25" y="12"/>
                    </a:cubicBezTo>
                    <a:cubicBezTo>
                      <a:pt x="25" y="13"/>
                      <a:pt x="25" y="13"/>
                      <a:pt x="25" y="14"/>
                    </a:cubicBezTo>
                    <a:cubicBezTo>
                      <a:pt x="21" y="15"/>
                      <a:pt x="17" y="15"/>
                      <a:pt x="14" y="17"/>
                    </a:cubicBezTo>
                    <a:cubicBezTo>
                      <a:pt x="10" y="18"/>
                      <a:pt x="7" y="20"/>
                      <a:pt x="5" y="23"/>
                    </a:cubicBezTo>
                    <a:cubicBezTo>
                      <a:pt x="4" y="25"/>
                      <a:pt x="3" y="28"/>
                      <a:pt x="2" y="31"/>
                    </a:cubicBezTo>
                    <a:cubicBezTo>
                      <a:pt x="1" y="34"/>
                      <a:pt x="1" y="37"/>
                      <a:pt x="0" y="4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63" name="Freeform 1728"/>
              <p:cNvSpPr/>
              <p:nvPr/>
            </p:nvSpPr>
            <p:spPr>
              <a:xfrm>
                <a:off x="6427755" y="4619651"/>
                <a:ext cx="263527" cy="288927"/>
              </a:xfrm>
              <a:custGeom>
                <a:avLst/>
                <a:gdLst>
                  <a:gd name="txL" fmla="*/ 0 w 70"/>
                  <a:gd name="txT" fmla="*/ 0 h 77"/>
                  <a:gd name="txR" fmla="*/ 70 w 70"/>
                  <a:gd name="txB" fmla="*/ 77 h 7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77">
                    <a:moveTo>
                      <a:pt x="57" y="20"/>
                    </a:moveTo>
                    <a:cubicBezTo>
                      <a:pt x="52" y="15"/>
                      <a:pt x="46" y="13"/>
                      <a:pt x="39" y="11"/>
                    </a:cubicBezTo>
                    <a:cubicBezTo>
                      <a:pt x="33" y="9"/>
                      <a:pt x="27" y="8"/>
                      <a:pt x="21" y="7"/>
                    </a:cubicBezTo>
                    <a:cubicBezTo>
                      <a:pt x="18" y="7"/>
                      <a:pt x="13" y="6"/>
                      <a:pt x="9" y="4"/>
                    </a:cubicBezTo>
                    <a:cubicBezTo>
                      <a:pt x="5" y="3"/>
                      <a:pt x="2" y="0"/>
                      <a:pt x="2" y="0"/>
                    </a:cubicBezTo>
                    <a:cubicBezTo>
                      <a:pt x="2" y="3"/>
                      <a:pt x="3" y="6"/>
                      <a:pt x="3" y="9"/>
                    </a:cubicBezTo>
                    <a:cubicBezTo>
                      <a:pt x="3" y="11"/>
                      <a:pt x="3" y="14"/>
                      <a:pt x="2" y="17"/>
                    </a:cubicBezTo>
                    <a:cubicBezTo>
                      <a:pt x="2" y="22"/>
                      <a:pt x="1" y="27"/>
                      <a:pt x="1" y="32"/>
                    </a:cubicBezTo>
                    <a:cubicBezTo>
                      <a:pt x="0" y="39"/>
                      <a:pt x="2" y="46"/>
                      <a:pt x="4" y="53"/>
                    </a:cubicBezTo>
                    <a:cubicBezTo>
                      <a:pt x="7" y="60"/>
                      <a:pt x="12" y="67"/>
                      <a:pt x="18" y="71"/>
                    </a:cubicBezTo>
                    <a:cubicBezTo>
                      <a:pt x="25" y="76"/>
                      <a:pt x="33" y="77"/>
                      <a:pt x="40" y="75"/>
                    </a:cubicBezTo>
                    <a:cubicBezTo>
                      <a:pt x="47" y="73"/>
                      <a:pt x="53" y="67"/>
                      <a:pt x="58" y="61"/>
                    </a:cubicBezTo>
                    <a:cubicBezTo>
                      <a:pt x="58" y="62"/>
                      <a:pt x="59" y="63"/>
                      <a:pt x="60" y="63"/>
                    </a:cubicBezTo>
                    <a:cubicBezTo>
                      <a:pt x="61" y="64"/>
                      <a:pt x="62" y="65"/>
                      <a:pt x="62" y="66"/>
                    </a:cubicBezTo>
                    <a:cubicBezTo>
                      <a:pt x="64" y="67"/>
                      <a:pt x="65" y="68"/>
                      <a:pt x="66" y="69"/>
                    </a:cubicBezTo>
                    <a:cubicBezTo>
                      <a:pt x="67" y="70"/>
                      <a:pt x="68" y="70"/>
                      <a:pt x="69" y="70"/>
                    </a:cubicBezTo>
                    <a:cubicBezTo>
                      <a:pt x="70" y="69"/>
                      <a:pt x="70" y="69"/>
                      <a:pt x="70" y="69"/>
                    </a:cubicBezTo>
                    <a:cubicBezTo>
                      <a:pt x="70" y="69"/>
                      <a:pt x="69" y="69"/>
                      <a:pt x="68" y="68"/>
                    </a:cubicBezTo>
                    <a:cubicBezTo>
                      <a:pt x="67" y="68"/>
                      <a:pt x="65" y="68"/>
                      <a:pt x="64" y="67"/>
                    </a:cubicBezTo>
                    <a:cubicBezTo>
                      <a:pt x="63" y="66"/>
                      <a:pt x="62" y="64"/>
                      <a:pt x="61" y="63"/>
                    </a:cubicBezTo>
                    <a:cubicBezTo>
                      <a:pt x="61" y="63"/>
                      <a:pt x="60" y="62"/>
                      <a:pt x="60" y="62"/>
                    </a:cubicBezTo>
                    <a:cubicBezTo>
                      <a:pt x="59" y="61"/>
                      <a:pt x="59" y="61"/>
                      <a:pt x="58" y="60"/>
                    </a:cubicBezTo>
                    <a:cubicBezTo>
                      <a:pt x="61" y="56"/>
                      <a:pt x="63" y="52"/>
                      <a:pt x="65" y="49"/>
                    </a:cubicBezTo>
                    <a:cubicBezTo>
                      <a:pt x="67" y="45"/>
                      <a:pt x="67" y="41"/>
                      <a:pt x="67" y="37"/>
                    </a:cubicBezTo>
                    <a:cubicBezTo>
                      <a:pt x="66" y="34"/>
                      <a:pt x="65" y="31"/>
                      <a:pt x="63" y="28"/>
                    </a:cubicBezTo>
                    <a:cubicBezTo>
                      <a:pt x="61" y="25"/>
                      <a:pt x="59" y="22"/>
                      <a:pt x="57" y="2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64" name="Freeform 1729"/>
              <p:cNvSpPr/>
              <p:nvPr/>
            </p:nvSpPr>
            <p:spPr>
              <a:xfrm>
                <a:off x="6218204" y="4754590"/>
                <a:ext cx="266702" cy="334965"/>
              </a:xfrm>
              <a:custGeom>
                <a:avLst/>
                <a:gdLst>
                  <a:gd name="txL" fmla="*/ 0 w 71"/>
                  <a:gd name="txT" fmla="*/ 0 h 89"/>
                  <a:gd name="txR" fmla="*/ 71 w 71"/>
                  <a:gd name="txB" fmla="*/ 89 h 8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89">
                    <a:moveTo>
                      <a:pt x="11" y="76"/>
                    </a:moveTo>
                    <a:cubicBezTo>
                      <a:pt x="17" y="84"/>
                      <a:pt x="24" y="86"/>
                      <a:pt x="32" y="87"/>
                    </a:cubicBezTo>
                    <a:cubicBezTo>
                      <a:pt x="39" y="89"/>
                      <a:pt x="45" y="88"/>
                      <a:pt x="51" y="87"/>
                    </a:cubicBezTo>
                    <a:cubicBezTo>
                      <a:pt x="54" y="87"/>
                      <a:pt x="59" y="87"/>
                      <a:pt x="63" y="87"/>
                    </a:cubicBezTo>
                    <a:cubicBezTo>
                      <a:pt x="71" y="87"/>
                      <a:pt x="71" y="87"/>
                      <a:pt x="71" y="87"/>
                    </a:cubicBezTo>
                    <a:cubicBezTo>
                      <a:pt x="68" y="83"/>
                      <a:pt x="67" y="78"/>
                      <a:pt x="67" y="74"/>
                    </a:cubicBezTo>
                    <a:cubicBezTo>
                      <a:pt x="67" y="69"/>
                      <a:pt x="68" y="64"/>
                      <a:pt x="68" y="60"/>
                    </a:cubicBezTo>
                    <a:cubicBezTo>
                      <a:pt x="67" y="55"/>
                      <a:pt x="67" y="49"/>
                      <a:pt x="65" y="44"/>
                    </a:cubicBezTo>
                    <a:cubicBezTo>
                      <a:pt x="64" y="39"/>
                      <a:pt x="62" y="35"/>
                      <a:pt x="58" y="32"/>
                    </a:cubicBezTo>
                    <a:cubicBezTo>
                      <a:pt x="55" y="29"/>
                      <a:pt x="49" y="26"/>
                      <a:pt x="42" y="24"/>
                    </a:cubicBezTo>
                    <a:cubicBezTo>
                      <a:pt x="35" y="22"/>
                      <a:pt x="27" y="21"/>
                      <a:pt x="19" y="23"/>
                    </a:cubicBezTo>
                    <a:cubicBezTo>
                      <a:pt x="19" y="19"/>
                      <a:pt x="20" y="15"/>
                      <a:pt x="21" y="12"/>
                    </a:cubicBezTo>
                    <a:cubicBezTo>
                      <a:pt x="23" y="7"/>
                      <a:pt x="27" y="4"/>
                      <a:pt x="31" y="2"/>
                    </a:cubicBezTo>
                    <a:cubicBezTo>
                      <a:pt x="30" y="1"/>
                      <a:pt x="30" y="1"/>
                      <a:pt x="30" y="0"/>
                    </a:cubicBezTo>
                    <a:cubicBezTo>
                      <a:pt x="28" y="1"/>
                      <a:pt x="24" y="4"/>
                      <a:pt x="22" y="9"/>
                    </a:cubicBezTo>
                    <a:cubicBezTo>
                      <a:pt x="19" y="13"/>
                      <a:pt x="18" y="19"/>
                      <a:pt x="18" y="23"/>
                    </a:cubicBezTo>
                    <a:cubicBezTo>
                      <a:pt x="13" y="24"/>
                      <a:pt x="9" y="27"/>
                      <a:pt x="5" y="31"/>
                    </a:cubicBezTo>
                    <a:cubicBezTo>
                      <a:pt x="2" y="35"/>
                      <a:pt x="0" y="41"/>
                      <a:pt x="0" y="48"/>
                    </a:cubicBezTo>
                    <a:cubicBezTo>
                      <a:pt x="0" y="53"/>
                      <a:pt x="1" y="58"/>
                      <a:pt x="3" y="63"/>
                    </a:cubicBezTo>
                    <a:cubicBezTo>
                      <a:pt x="5" y="68"/>
                      <a:pt x="8" y="73"/>
                      <a:pt x="11" y="76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65" name="Freeform 1730"/>
              <p:cNvSpPr/>
              <p:nvPr/>
            </p:nvSpPr>
            <p:spPr>
              <a:xfrm>
                <a:off x="4629107" y="4191023"/>
                <a:ext cx="436565" cy="334965"/>
              </a:xfrm>
              <a:custGeom>
                <a:avLst/>
                <a:gdLst>
                  <a:gd name="txL" fmla="*/ 0 w 116"/>
                  <a:gd name="txT" fmla="*/ 0 h 89"/>
                  <a:gd name="txR" fmla="*/ 116 w 116"/>
                  <a:gd name="txB" fmla="*/ 89 h 8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6" h="89">
                    <a:moveTo>
                      <a:pt x="35" y="7"/>
                    </a:moveTo>
                    <a:cubicBezTo>
                      <a:pt x="26" y="13"/>
                      <a:pt x="22" y="21"/>
                      <a:pt x="17" y="30"/>
                    </a:cubicBezTo>
                    <a:cubicBezTo>
                      <a:pt x="12" y="38"/>
                      <a:pt x="10" y="46"/>
                      <a:pt x="8" y="54"/>
                    </a:cubicBezTo>
                    <a:cubicBezTo>
                      <a:pt x="8" y="58"/>
                      <a:pt x="5" y="64"/>
                      <a:pt x="3" y="69"/>
                    </a:cubicBezTo>
                    <a:cubicBezTo>
                      <a:pt x="2" y="75"/>
                      <a:pt x="0" y="79"/>
                      <a:pt x="0" y="79"/>
                    </a:cubicBezTo>
                    <a:cubicBezTo>
                      <a:pt x="6" y="77"/>
                      <a:pt x="12" y="78"/>
                      <a:pt x="18" y="80"/>
                    </a:cubicBezTo>
                    <a:cubicBezTo>
                      <a:pt x="24" y="82"/>
                      <a:pt x="30" y="85"/>
                      <a:pt x="37" y="87"/>
                    </a:cubicBezTo>
                    <a:cubicBezTo>
                      <a:pt x="45" y="89"/>
                      <a:pt x="55" y="89"/>
                      <a:pt x="65" y="88"/>
                    </a:cubicBezTo>
                    <a:cubicBezTo>
                      <a:pt x="75" y="86"/>
                      <a:pt x="85" y="82"/>
                      <a:pt x="93" y="75"/>
                    </a:cubicBezTo>
                    <a:cubicBezTo>
                      <a:pt x="101" y="67"/>
                      <a:pt x="105" y="57"/>
                      <a:pt x="104" y="47"/>
                    </a:cubicBezTo>
                    <a:cubicBezTo>
                      <a:pt x="103" y="37"/>
                      <a:pt x="98" y="27"/>
                      <a:pt x="92" y="19"/>
                    </a:cubicBezTo>
                    <a:cubicBezTo>
                      <a:pt x="95" y="17"/>
                      <a:pt x="98" y="15"/>
                      <a:pt x="101" y="14"/>
                    </a:cubicBezTo>
                    <a:cubicBezTo>
                      <a:pt x="106" y="13"/>
                      <a:pt x="111" y="12"/>
                      <a:pt x="116" y="11"/>
                    </a:cubicBezTo>
                    <a:cubicBezTo>
                      <a:pt x="115" y="9"/>
                      <a:pt x="115" y="9"/>
                      <a:pt x="115" y="9"/>
                    </a:cubicBezTo>
                    <a:cubicBezTo>
                      <a:pt x="113" y="9"/>
                      <a:pt x="108" y="11"/>
                      <a:pt x="103" y="12"/>
                    </a:cubicBezTo>
                    <a:cubicBezTo>
                      <a:pt x="99" y="14"/>
                      <a:pt x="94" y="16"/>
                      <a:pt x="91" y="18"/>
                    </a:cubicBezTo>
                    <a:cubicBezTo>
                      <a:pt x="87" y="13"/>
                      <a:pt x="82" y="8"/>
                      <a:pt x="77" y="5"/>
                    </a:cubicBezTo>
                    <a:cubicBezTo>
                      <a:pt x="72" y="2"/>
                      <a:pt x="68" y="0"/>
                      <a:pt x="62" y="0"/>
                    </a:cubicBezTo>
                    <a:cubicBezTo>
                      <a:pt x="58" y="0"/>
                      <a:pt x="54" y="0"/>
                      <a:pt x="49" y="2"/>
                    </a:cubicBezTo>
                    <a:cubicBezTo>
                      <a:pt x="44" y="3"/>
                      <a:pt x="39" y="5"/>
                      <a:pt x="35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66" name="Freeform 1731"/>
              <p:cNvSpPr/>
              <p:nvPr/>
            </p:nvSpPr>
            <p:spPr>
              <a:xfrm>
                <a:off x="4468768" y="5167343"/>
                <a:ext cx="149226" cy="131763"/>
              </a:xfrm>
              <a:custGeom>
                <a:avLst/>
                <a:gdLst>
                  <a:gd name="txL" fmla="*/ 0 w 40"/>
                  <a:gd name="txT" fmla="*/ 0 h 35"/>
                  <a:gd name="txR" fmla="*/ 40 w 40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35">
                    <a:moveTo>
                      <a:pt x="28" y="4"/>
                    </a:moveTo>
                    <a:cubicBezTo>
                      <a:pt x="25" y="3"/>
                      <a:pt x="22" y="3"/>
                      <a:pt x="19" y="3"/>
                    </a:cubicBezTo>
                    <a:cubicBezTo>
                      <a:pt x="16" y="2"/>
                      <a:pt x="13" y="2"/>
                      <a:pt x="10" y="3"/>
                    </a:cubicBezTo>
                    <a:cubicBezTo>
                      <a:pt x="8" y="3"/>
                      <a:pt x="6" y="2"/>
                      <a:pt x="4" y="2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1" y="3"/>
                      <a:pt x="1" y="6"/>
                      <a:pt x="2" y="8"/>
                    </a:cubicBezTo>
                    <a:cubicBezTo>
                      <a:pt x="2" y="11"/>
                      <a:pt x="2" y="14"/>
                      <a:pt x="2" y="17"/>
                    </a:cubicBezTo>
                    <a:cubicBezTo>
                      <a:pt x="3" y="20"/>
                      <a:pt x="5" y="24"/>
                      <a:pt x="7" y="27"/>
                    </a:cubicBezTo>
                    <a:cubicBezTo>
                      <a:pt x="10" y="30"/>
                      <a:pt x="13" y="32"/>
                      <a:pt x="16" y="33"/>
                    </a:cubicBezTo>
                    <a:cubicBezTo>
                      <a:pt x="19" y="35"/>
                      <a:pt x="23" y="34"/>
                      <a:pt x="26" y="32"/>
                    </a:cubicBezTo>
                    <a:cubicBezTo>
                      <a:pt x="29" y="31"/>
                      <a:pt x="32" y="28"/>
                      <a:pt x="34" y="25"/>
                    </a:cubicBezTo>
                    <a:cubicBezTo>
                      <a:pt x="35" y="26"/>
                      <a:pt x="36" y="27"/>
                      <a:pt x="37" y="28"/>
                    </a:cubicBezTo>
                    <a:cubicBezTo>
                      <a:pt x="38" y="30"/>
                      <a:pt x="39" y="32"/>
                      <a:pt x="39" y="34"/>
                    </a:cubicBezTo>
                    <a:cubicBezTo>
                      <a:pt x="40" y="34"/>
                      <a:pt x="40" y="34"/>
                      <a:pt x="40" y="34"/>
                    </a:cubicBezTo>
                    <a:cubicBezTo>
                      <a:pt x="39" y="32"/>
                      <a:pt x="37" y="26"/>
                      <a:pt x="34" y="24"/>
                    </a:cubicBezTo>
                    <a:cubicBezTo>
                      <a:pt x="36" y="20"/>
                      <a:pt x="37" y="15"/>
                      <a:pt x="35" y="11"/>
                    </a:cubicBezTo>
                    <a:cubicBezTo>
                      <a:pt x="33" y="9"/>
                      <a:pt x="30" y="6"/>
                      <a:pt x="28" y="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67" name="Freeform 1732"/>
              <p:cNvSpPr/>
              <p:nvPr/>
            </p:nvSpPr>
            <p:spPr>
              <a:xfrm>
                <a:off x="4208417" y="4492650"/>
                <a:ext cx="338140" cy="220664"/>
              </a:xfrm>
              <a:custGeom>
                <a:avLst/>
                <a:gdLst>
                  <a:gd name="txL" fmla="*/ 0 w 90"/>
                  <a:gd name="txT" fmla="*/ 0 h 59"/>
                  <a:gd name="txR" fmla="*/ 90 w 90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0" h="59">
                    <a:moveTo>
                      <a:pt x="48" y="1"/>
                    </a:moveTo>
                    <a:cubicBezTo>
                      <a:pt x="42" y="0"/>
                      <a:pt x="37" y="2"/>
                      <a:pt x="31" y="5"/>
                    </a:cubicBezTo>
                    <a:cubicBezTo>
                      <a:pt x="25" y="7"/>
                      <a:pt x="21" y="9"/>
                      <a:pt x="16" y="12"/>
                    </a:cubicBezTo>
                    <a:cubicBezTo>
                      <a:pt x="14" y="14"/>
                      <a:pt x="10" y="15"/>
                      <a:pt x="7" y="17"/>
                    </a:cubicBezTo>
                    <a:cubicBezTo>
                      <a:pt x="3" y="18"/>
                      <a:pt x="0" y="19"/>
                      <a:pt x="0" y="19"/>
                    </a:cubicBezTo>
                    <a:cubicBezTo>
                      <a:pt x="7" y="24"/>
                      <a:pt x="10" y="34"/>
                      <a:pt x="16" y="41"/>
                    </a:cubicBezTo>
                    <a:cubicBezTo>
                      <a:pt x="20" y="46"/>
                      <a:pt x="25" y="50"/>
                      <a:pt x="31" y="54"/>
                    </a:cubicBezTo>
                    <a:cubicBezTo>
                      <a:pt x="37" y="57"/>
                      <a:pt x="44" y="59"/>
                      <a:pt x="50" y="58"/>
                    </a:cubicBezTo>
                    <a:cubicBezTo>
                      <a:pt x="57" y="58"/>
                      <a:pt x="63" y="54"/>
                      <a:pt x="67" y="49"/>
                    </a:cubicBezTo>
                    <a:cubicBezTo>
                      <a:pt x="71" y="43"/>
                      <a:pt x="72" y="36"/>
                      <a:pt x="73" y="30"/>
                    </a:cubicBezTo>
                    <a:cubicBezTo>
                      <a:pt x="75" y="30"/>
                      <a:pt x="78" y="31"/>
                      <a:pt x="80" y="32"/>
                    </a:cubicBezTo>
                    <a:cubicBezTo>
                      <a:pt x="83" y="33"/>
                      <a:pt x="86" y="36"/>
                      <a:pt x="89" y="38"/>
                    </a:cubicBezTo>
                    <a:cubicBezTo>
                      <a:pt x="90" y="37"/>
                      <a:pt x="90" y="37"/>
                      <a:pt x="90" y="37"/>
                    </a:cubicBezTo>
                    <a:cubicBezTo>
                      <a:pt x="89" y="35"/>
                      <a:pt x="86" y="34"/>
                      <a:pt x="82" y="32"/>
                    </a:cubicBezTo>
                    <a:cubicBezTo>
                      <a:pt x="79" y="30"/>
                      <a:pt x="76" y="29"/>
                      <a:pt x="73" y="29"/>
                    </a:cubicBezTo>
                    <a:cubicBezTo>
                      <a:pt x="73" y="20"/>
                      <a:pt x="71" y="12"/>
                      <a:pt x="65" y="7"/>
                    </a:cubicBezTo>
                    <a:cubicBezTo>
                      <a:pt x="61" y="4"/>
                      <a:pt x="54" y="1"/>
                      <a:pt x="48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68" name="Freeform 1733"/>
              <p:cNvSpPr/>
              <p:nvPr/>
            </p:nvSpPr>
            <p:spPr>
              <a:xfrm>
                <a:off x="4175079" y="5180043"/>
                <a:ext cx="157163" cy="179389"/>
              </a:xfrm>
              <a:custGeom>
                <a:avLst/>
                <a:gdLst>
                  <a:gd name="txL" fmla="*/ 0 w 42"/>
                  <a:gd name="txT" fmla="*/ 0 h 48"/>
                  <a:gd name="txR" fmla="*/ 42 w 42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48">
                    <a:moveTo>
                      <a:pt x="36" y="12"/>
                    </a:moveTo>
                    <a:cubicBezTo>
                      <a:pt x="33" y="9"/>
                      <a:pt x="29" y="7"/>
                      <a:pt x="25" y="5"/>
                    </a:cubicBezTo>
                    <a:cubicBezTo>
                      <a:pt x="21" y="4"/>
                      <a:pt x="17" y="3"/>
                      <a:pt x="14" y="3"/>
                    </a:cubicBezTo>
                    <a:cubicBezTo>
                      <a:pt x="11" y="3"/>
                      <a:pt x="2" y="0"/>
                      <a:pt x="2" y="0"/>
                    </a:cubicBezTo>
                    <a:cubicBezTo>
                      <a:pt x="4" y="5"/>
                      <a:pt x="1" y="12"/>
                      <a:pt x="1" y="18"/>
                    </a:cubicBezTo>
                    <a:cubicBezTo>
                      <a:pt x="0" y="21"/>
                      <a:pt x="1" y="26"/>
                      <a:pt x="2" y="31"/>
                    </a:cubicBezTo>
                    <a:cubicBezTo>
                      <a:pt x="4" y="35"/>
                      <a:pt x="7" y="40"/>
                      <a:pt x="10" y="43"/>
                    </a:cubicBezTo>
                    <a:cubicBezTo>
                      <a:pt x="15" y="46"/>
                      <a:pt x="20" y="46"/>
                      <a:pt x="24" y="45"/>
                    </a:cubicBezTo>
                    <a:cubicBezTo>
                      <a:pt x="28" y="44"/>
                      <a:pt x="32" y="41"/>
                      <a:pt x="35" y="37"/>
                    </a:cubicBezTo>
                    <a:cubicBezTo>
                      <a:pt x="36" y="38"/>
                      <a:pt x="37" y="40"/>
                      <a:pt x="38" y="41"/>
                    </a:cubicBezTo>
                    <a:cubicBezTo>
                      <a:pt x="39" y="43"/>
                      <a:pt x="40" y="46"/>
                      <a:pt x="41" y="48"/>
                    </a:cubicBezTo>
                    <a:cubicBezTo>
                      <a:pt x="42" y="48"/>
                      <a:pt x="42" y="48"/>
                      <a:pt x="42" y="48"/>
                    </a:cubicBezTo>
                    <a:cubicBezTo>
                      <a:pt x="42" y="46"/>
                      <a:pt x="40" y="44"/>
                      <a:pt x="39" y="42"/>
                    </a:cubicBezTo>
                    <a:cubicBezTo>
                      <a:pt x="38" y="40"/>
                      <a:pt x="37" y="38"/>
                      <a:pt x="35" y="37"/>
                    </a:cubicBezTo>
                    <a:cubicBezTo>
                      <a:pt x="37" y="34"/>
                      <a:pt x="39" y="32"/>
                      <a:pt x="40" y="29"/>
                    </a:cubicBezTo>
                    <a:cubicBezTo>
                      <a:pt x="41" y="27"/>
                      <a:pt x="41" y="25"/>
                      <a:pt x="41" y="23"/>
                    </a:cubicBezTo>
                    <a:cubicBezTo>
                      <a:pt x="41" y="19"/>
                      <a:pt x="38" y="15"/>
                      <a:pt x="36" y="1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69" name="Freeform 1734"/>
              <p:cNvSpPr/>
              <p:nvPr/>
            </p:nvSpPr>
            <p:spPr>
              <a:xfrm>
                <a:off x="4521156" y="4830790"/>
                <a:ext cx="209551" cy="325440"/>
              </a:xfrm>
              <a:custGeom>
                <a:avLst/>
                <a:gdLst>
                  <a:gd name="txL" fmla="*/ 0 w 56"/>
                  <a:gd name="txT" fmla="*/ 0 h 87"/>
                  <a:gd name="txR" fmla="*/ 56 w 56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87">
                    <a:moveTo>
                      <a:pt x="55" y="40"/>
                    </a:moveTo>
                    <a:cubicBezTo>
                      <a:pt x="54" y="35"/>
                      <a:pt x="51" y="30"/>
                      <a:pt x="47" y="25"/>
                    </a:cubicBezTo>
                    <a:cubicBezTo>
                      <a:pt x="44" y="21"/>
                      <a:pt x="41" y="18"/>
                      <a:pt x="37" y="14"/>
                    </a:cubicBezTo>
                    <a:cubicBezTo>
                      <a:pt x="36" y="13"/>
                      <a:pt x="33" y="9"/>
                      <a:pt x="32" y="6"/>
                    </a:cubicBezTo>
                    <a:cubicBezTo>
                      <a:pt x="30" y="3"/>
                      <a:pt x="29" y="0"/>
                      <a:pt x="29" y="0"/>
                    </a:cubicBezTo>
                    <a:cubicBezTo>
                      <a:pt x="27" y="4"/>
                      <a:pt x="24" y="7"/>
                      <a:pt x="21" y="11"/>
                    </a:cubicBezTo>
                    <a:cubicBezTo>
                      <a:pt x="17" y="14"/>
                      <a:pt x="14" y="17"/>
                      <a:pt x="11" y="20"/>
                    </a:cubicBezTo>
                    <a:cubicBezTo>
                      <a:pt x="4" y="30"/>
                      <a:pt x="0" y="43"/>
                      <a:pt x="3" y="54"/>
                    </a:cubicBezTo>
                    <a:cubicBezTo>
                      <a:pt x="5" y="60"/>
                      <a:pt x="10" y="65"/>
                      <a:pt x="15" y="67"/>
                    </a:cubicBezTo>
                    <a:cubicBezTo>
                      <a:pt x="21" y="70"/>
                      <a:pt x="27" y="70"/>
                      <a:pt x="34" y="70"/>
                    </a:cubicBezTo>
                    <a:cubicBezTo>
                      <a:pt x="34" y="72"/>
                      <a:pt x="33" y="75"/>
                      <a:pt x="33" y="77"/>
                    </a:cubicBezTo>
                    <a:cubicBezTo>
                      <a:pt x="32" y="80"/>
                      <a:pt x="30" y="83"/>
                      <a:pt x="28" y="86"/>
                    </a:cubicBezTo>
                    <a:cubicBezTo>
                      <a:pt x="29" y="87"/>
                      <a:pt x="29" y="87"/>
                      <a:pt x="29" y="87"/>
                    </a:cubicBezTo>
                    <a:cubicBezTo>
                      <a:pt x="31" y="84"/>
                      <a:pt x="35" y="75"/>
                      <a:pt x="34" y="69"/>
                    </a:cubicBezTo>
                    <a:cubicBezTo>
                      <a:pt x="42" y="68"/>
                      <a:pt x="50" y="64"/>
                      <a:pt x="53" y="58"/>
                    </a:cubicBezTo>
                    <a:cubicBezTo>
                      <a:pt x="55" y="53"/>
                      <a:pt x="56" y="45"/>
                      <a:pt x="55" y="4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70" name="Freeform 1735"/>
              <p:cNvSpPr/>
              <p:nvPr/>
            </p:nvSpPr>
            <p:spPr>
              <a:xfrm>
                <a:off x="4722770" y="4545038"/>
                <a:ext cx="188914" cy="288927"/>
              </a:xfrm>
              <a:custGeom>
                <a:avLst/>
                <a:gdLst>
                  <a:gd name="txL" fmla="*/ 0 w 50"/>
                  <a:gd name="txT" fmla="*/ 0 h 77"/>
                  <a:gd name="txR" fmla="*/ 50 w 50"/>
                  <a:gd name="txB" fmla="*/ 77 h 7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77">
                    <a:moveTo>
                      <a:pt x="1" y="37"/>
                    </a:moveTo>
                    <a:cubicBezTo>
                      <a:pt x="0" y="43"/>
                      <a:pt x="3" y="47"/>
                      <a:pt x="5" y="52"/>
                    </a:cubicBezTo>
                    <a:cubicBezTo>
                      <a:pt x="7" y="57"/>
                      <a:pt x="10" y="60"/>
                      <a:pt x="13" y="64"/>
                    </a:cubicBezTo>
                    <a:cubicBezTo>
                      <a:pt x="15" y="67"/>
                      <a:pt x="21" y="77"/>
                      <a:pt x="21" y="77"/>
                    </a:cubicBezTo>
                    <a:cubicBezTo>
                      <a:pt x="23" y="70"/>
                      <a:pt x="31" y="67"/>
                      <a:pt x="37" y="62"/>
                    </a:cubicBezTo>
                    <a:cubicBezTo>
                      <a:pt x="40" y="59"/>
                      <a:pt x="44" y="55"/>
                      <a:pt x="46" y="49"/>
                    </a:cubicBezTo>
                    <a:cubicBezTo>
                      <a:pt x="49" y="44"/>
                      <a:pt x="50" y="39"/>
                      <a:pt x="49" y="33"/>
                    </a:cubicBezTo>
                    <a:cubicBezTo>
                      <a:pt x="49" y="27"/>
                      <a:pt x="45" y="23"/>
                      <a:pt x="41" y="20"/>
                    </a:cubicBezTo>
                    <a:cubicBezTo>
                      <a:pt x="36" y="17"/>
                      <a:pt x="30" y="15"/>
                      <a:pt x="25" y="15"/>
                    </a:cubicBezTo>
                    <a:cubicBezTo>
                      <a:pt x="25" y="13"/>
                      <a:pt x="26" y="11"/>
                      <a:pt x="26" y="9"/>
                    </a:cubicBezTo>
                    <a:cubicBezTo>
                      <a:pt x="28" y="6"/>
                      <a:pt x="30" y="3"/>
                      <a:pt x="32" y="1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1"/>
                      <a:pt x="28" y="4"/>
                      <a:pt x="27" y="7"/>
                    </a:cubicBezTo>
                    <a:cubicBezTo>
                      <a:pt x="25" y="10"/>
                      <a:pt x="24" y="13"/>
                      <a:pt x="24" y="15"/>
                    </a:cubicBezTo>
                    <a:cubicBezTo>
                      <a:pt x="17" y="15"/>
                      <a:pt x="10" y="17"/>
                      <a:pt x="6" y="23"/>
                    </a:cubicBezTo>
                    <a:cubicBezTo>
                      <a:pt x="3" y="26"/>
                      <a:pt x="1" y="32"/>
                      <a:pt x="1" y="3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71" name="Freeform 1736"/>
              <p:cNvSpPr/>
              <p:nvPr/>
            </p:nvSpPr>
            <p:spPr>
              <a:xfrm>
                <a:off x="4930734" y="4457725"/>
                <a:ext cx="231776" cy="373065"/>
              </a:xfrm>
              <a:custGeom>
                <a:avLst/>
                <a:gdLst>
                  <a:gd name="txL" fmla="*/ 0 w 62"/>
                  <a:gd name="txT" fmla="*/ 0 h 99"/>
                  <a:gd name="txR" fmla="*/ 62 w 62"/>
                  <a:gd name="txB" fmla="*/ 99 h 99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62" h="99">
                    <a:moveTo>
                      <a:pt x="0" y="45"/>
                    </a:moveTo>
                    <a:cubicBezTo>
                      <a:pt x="0" y="52"/>
                      <a:pt x="3" y="58"/>
                      <a:pt x="5" y="65"/>
                    </a:cubicBezTo>
                    <a:cubicBezTo>
                      <a:pt x="7" y="70"/>
                      <a:pt x="10" y="75"/>
                      <a:pt x="14" y="80"/>
                    </a:cubicBezTo>
                    <a:cubicBezTo>
                      <a:pt x="15" y="82"/>
                      <a:pt x="17" y="87"/>
                      <a:pt x="18" y="91"/>
                    </a:cubicBezTo>
                    <a:cubicBezTo>
                      <a:pt x="19" y="93"/>
                      <a:pt x="19" y="95"/>
                      <a:pt x="20" y="97"/>
                    </a:cubicBezTo>
                    <a:cubicBezTo>
                      <a:pt x="20" y="98"/>
                      <a:pt x="20" y="99"/>
                      <a:pt x="20" y="99"/>
                    </a:cubicBezTo>
                    <a:cubicBezTo>
                      <a:pt x="22" y="96"/>
                      <a:pt x="24" y="94"/>
                      <a:pt x="26" y="92"/>
                    </a:cubicBezTo>
                    <a:cubicBezTo>
                      <a:pt x="27" y="90"/>
                      <a:pt x="30" y="88"/>
                      <a:pt x="32" y="87"/>
                    </a:cubicBezTo>
                    <a:cubicBezTo>
                      <a:pt x="36" y="83"/>
                      <a:pt x="41" y="80"/>
                      <a:pt x="44" y="76"/>
                    </a:cubicBezTo>
                    <a:cubicBezTo>
                      <a:pt x="49" y="71"/>
                      <a:pt x="54" y="64"/>
                      <a:pt x="57" y="56"/>
                    </a:cubicBezTo>
                    <a:cubicBezTo>
                      <a:pt x="60" y="48"/>
                      <a:pt x="62" y="39"/>
                      <a:pt x="60" y="31"/>
                    </a:cubicBezTo>
                    <a:cubicBezTo>
                      <a:pt x="59" y="26"/>
                      <a:pt x="58" y="22"/>
                      <a:pt x="55" y="18"/>
                    </a:cubicBezTo>
                    <a:cubicBezTo>
                      <a:pt x="52" y="15"/>
                      <a:pt x="49" y="13"/>
                      <a:pt x="46" y="11"/>
                    </a:cubicBezTo>
                    <a:cubicBezTo>
                      <a:pt x="39" y="9"/>
                      <a:pt x="32" y="11"/>
                      <a:pt x="25" y="14"/>
                    </a:cubicBezTo>
                    <a:cubicBezTo>
                      <a:pt x="25" y="11"/>
                      <a:pt x="24" y="9"/>
                      <a:pt x="23" y="7"/>
                    </a:cubicBezTo>
                    <a:cubicBezTo>
                      <a:pt x="21" y="4"/>
                      <a:pt x="20" y="2"/>
                      <a:pt x="18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1"/>
                      <a:pt x="19" y="3"/>
                      <a:pt x="21" y="6"/>
                    </a:cubicBezTo>
                    <a:cubicBezTo>
                      <a:pt x="23" y="8"/>
                      <a:pt x="24" y="12"/>
                      <a:pt x="24" y="14"/>
                    </a:cubicBezTo>
                    <a:cubicBezTo>
                      <a:pt x="20" y="16"/>
                      <a:pt x="16" y="17"/>
                      <a:pt x="13" y="19"/>
                    </a:cubicBezTo>
                    <a:cubicBezTo>
                      <a:pt x="10" y="21"/>
                      <a:pt x="7" y="23"/>
                      <a:pt x="5" y="26"/>
                    </a:cubicBezTo>
                    <a:cubicBezTo>
                      <a:pt x="4" y="28"/>
                      <a:pt x="3" y="31"/>
                      <a:pt x="2" y="35"/>
                    </a:cubicBezTo>
                    <a:cubicBezTo>
                      <a:pt x="1" y="38"/>
                      <a:pt x="0" y="42"/>
                      <a:pt x="0" y="4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72" name="Freeform 1737"/>
              <p:cNvSpPr/>
              <p:nvPr/>
            </p:nvSpPr>
            <p:spPr>
              <a:xfrm>
                <a:off x="4032203" y="4735540"/>
                <a:ext cx="357190" cy="319090"/>
              </a:xfrm>
              <a:custGeom>
                <a:avLst/>
                <a:gdLst>
                  <a:gd name="txL" fmla="*/ 0 w 95"/>
                  <a:gd name="txT" fmla="*/ 0 h 85"/>
                  <a:gd name="txR" fmla="*/ 95 w 95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5" h="85">
                    <a:moveTo>
                      <a:pt x="15" y="14"/>
                    </a:moveTo>
                    <a:cubicBezTo>
                      <a:pt x="7" y="21"/>
                      <a:pt x="4" y="30"/>
                      <a:pt x="2" y="39"/>
                    </a:cubicBezTo>
                    <a:cubicBezTo>
                      <a:pt x="0" y="47"/>
                      <a:pt x="1" y="54"/>
                      <a:pt x="2" y="62"/>
                    </a:cubicBezTo>
                    <a:cubicBezTo>
                      <a:pt x="2" y="65"/>
                      <a:pt x="3" y="71"/>
                      <a:pt x="3" y="76"/>
                    </a:cubicBezTo>
                    <a:cubicBezTo>
                      <a:pt x="4" y="81"/>
                      <a:pt x="5" y="85"/>
                      <a:pt x="5" y="85"/>
                    </a:cubicBezTo>
                    <a:cubicBezTo>
                      <a:pt x="8" y="82"/>
                      <a:pt x="13" y="81"/>
                      <a:pt x="18" y="81"/>
                    </a:cubicBezTo>
                    <a:cubicBezTo>
                      <a:pt x="24" y="81"/>
                      <a:pt x="29" y="82"/>
                      <a:pt x="34" y="82"/>
                    </a:cubicBezTo>
                    <a:cubicBezTo>
                      <a:pt x="41" y="82"/>
                      <a:pt x="48" y="81"/>
                      <a:pt x="55" y="78"/>
                    </a:cubicBezTo>
                    <a:cubicBezTo>
                      <a:pt x="62" y="76"/>
                      <a:pt x="70" y="71"/>
                      <a:pt x="75" y="65"/>
                    </a:cubicBezTo>
                    <a:cubicBezTo>
                      <a:pt x="81" y="58"/>
                      <a:pt x="83" y="49"/>
                      <a:pt x="82" y="40"/>
                    </a:cubicBezTo>
                    <a:cubicBezTo>
                      <a:pt x="81" y="32"/>
                      <a:pt x="77" y="23"/>
                      <a:pt x="71" y="16"/>
                    </a:cubicBezTo>
                    <a:cubicBezTo>
                      <a:pt x="74" y="14"/>
                      <a:pt x="77" y="12"/>
                      <a:pt x="80" y="12"/>
                    </a:cubicBezTo>
                    <a:cubicBezTo>
                      <a:pt x="85" y="10"/>
                      <a:pt x="90" y="10"/>
                      <a:pt x="95" y="10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92" y="8"/>
                      <a:pt x="88" y="9"/>
                      <a:pt x="83" y="10"/>
                    </a:cubicBezTo>
                    <a:cubicBezTo>
                      <a:pt x="78" y="11"/>
                      <a:pt x="73" y="13"/>
                      <a:pt x="70" y="15"/>
                    </a:cubicBezTo>
                    <a:cubicBezTo>
                      <a:pt x="66" y="10"/>
                      <a:pt x="62" y="7"/>
                      <a:pt x="57" y="4"/>
                    </a:cubicBezTo>
                    <a:cubicBezTo>
                      <a:pt x="52" y="2"/>
                      <a:pt x="47" y="0"/>
                      <a:pt x="41" y="1"/>
                    </a:cubicBezTo>
                    <a:cubicBezTo>
                      <a:pt x="37" y="2"/>
                      <a:pt x="33" y="3"/>
                      <a:pt x="28" y="6"/>
                    </a:cubicBezTo>
                    <a:cubicBezTo>
                      <a:pt x="23" y="8"/>
                      <a:pt x="19" y="11"/>
                      <a:pt x="15" y="1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73" name="Freeform 1738"/>
              <p:cNvSpPr/>
              <p:nvPr/>
            </p:nvSpPr>
            <p:spPr>
              <a:xfrm>
                <a:off x="4213179" y="4589489"/>
                <a:ext cx="382590" cy="390528"/>
              </a:xfrm>
              <a:custGeom>
                <a:avLst/>
                <a:gdLst>
                  <a:gd name="txL" fmla="*/ 0 w 102"/>
                  <a:gd name="txT" fmla="*/ 0 h 104"/>
                  <a:gd name="txR" fmla="*/ 102 w 102"/>
                  <a:gd name="txB" fmla="*/ 104 h 104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2" h="104">
                    <a:moveTo>
                      <a:pt x="5" y="32"/>
                    </a:moveTo>
                    <a:cubicBezTo>
                      <a:pt x="1" y="39"/>
                      <a:pt x="0" y="46"/>
                      <a:pt x="0" y="52"/>
                    </a:cubicBezTo>
                    <a:cubicBezTo>
                      <a:pt x="0" y="58"/>
                      <a:pt x="2" y="64"/>
                      <a:pt x="4" y="69"/>
                    </a:cubicBezTo>
                    <a:cubicBezTo>
                      <a:pt x="7" y="79"/>
                      <a:pt x="13" y="85"/>
                      <a:pt x="20" y="90"/>
                    </a:cubicBezTo>
                    <a:cubicBezTo>
                      <a:pt x="23" y="92"/>
                      <a:pt x="28" y="96"/>
                      <a:pt x="33" y="99"/>
                    </a:cubicBezTo>
                    <a:cubicBezTo>
                      <a:pt x="37" y="102"/>
                      <a:pt x="41" y="104"/>
                      <a:pt x="41" y="104"/>
                    </a:cubicBezTo>
                    <a:cubicBezTo>
                      <a:pt x="41" y="99"/>
                      <a:pt x="44" y="94"/>
                      <a:pt x="48" y="92"/>
                    </a:cubicBezTo>
                    <a:cubicBezTo>
                      <a:pt x="51" y="89"/>
                      <a:pt x="56" y="88"/>
                      <a:pt x="60" y="87"/>
                    </a:cubicBezTo>
                    <a:cubicBezTo>
                      <a:pt x="64" y="85"/>
                      <a:pt x="69" y="84"/>
                      <a:pt x="73" y="81"/>
                    </a:cubicBezTo>
                    <a:cubicBezTo>
                      <a:pt x="77" y="78"/>
                      <a:pt x="81" y="73"/>
                      <a:pt x="84" y="67"/>
                    </a:cubicBezTo>
                    <a:cubicBezTo>
                      <a:pt x="88" y="60"/>
                      <a:pt x="89" y="50"/>
                      <a:pt x="87" y="41"/>
                    </a:cubicBezTo>
                    <a:cubicBezTo>
                      <a:pt x="85" y="31"/>
                      <a:pt x="80" y="21"/>
                      <a:pt x="74" y="14"/>
                    </a:cubicBezTo>
                    <a:cubicBezTo>
                      <a:pt x="77" y="12"/>
                      <a:pt x="81" y="10"/>
                      <a:pt x="85" y="9"/>
                    </a:cubicBezTo>
                    <a:cubicBezTo>
                      <a:pt x="91" y="7"/>
                      <a:pt x="96" y="7"/>
                      <a:pt x="102" y="8"/>
                    </a:cubicBezTo>
                    <a:cubicBezTo>
                      <a:pt x="102" y="6"/>
                      <a:pt x="102" y="6"/>
                      <a:pt x="102" y="6"/>
                    </a:cubicBezTo>
                    <a:cubicBezTo>
                      <a:pt x="96" y="5"/>
                      <a:pt x="80" y="7"/>
                      <a:pt x="73" y="13"/>
                    </a:cubicBezTo>
                    <a:cubicBezTo>
                      <a:pt x="68" y="8"/>
                      <a:pt x="63" y="4"/>
                      <a:pt x="57" y="2"/>
                    </a:cubicBezTo>
                    <a:cubicBezTo>
                      <a:pt x="51" y="0"/>
                      <a:pt x="44" y="0"/>
                      <a:pt x="37" y="3"/>
                    </a:cubicBezTo>
                    <a:cubicBezTo>
                      <a:pt x="31" y="5"/>
                      <a:pt x="25" y="9"/>
                      <a:pt x="19" y="14"/>
                    </a:cubicBezTo>
                    <a:cubicBezTo>
                      <a:pt x="14" y="19"/>
                      <a:pt x="8" y="26"/>
                      <a:pt x="5" y="32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74" name="Freeform 1739"/>
              <p:cNvSpPr/>
              <p:nvPr/>
            </p:nvSpPr>
            <p:spPr>
              <a:xfrm>
                <a:off x="4287792" y="3725883"/>
                <a:ext cx="376240" cy="558804"/>
              </a:xfrm>
              <a:custGeom>
                <a:avLst/>
                <a:gdLst>
                  <a:gd name="txL" fmla="*/ 0 w 100"/>
                  <a:gd name="txT" fmla="*/ 0 h 149"/>
                  <a:gd name="txR" fmla="*/ 100 w 100"/>
                  <a:gd name="txB" fmla="*/ 149 h 14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0" h="149">
                    <a:moveTo>
                      <a:pt x="96" y="60"/>
                    </a:moveTo>
                    <a:cubicBezTo>
                      <a:pt x="92" y="52"/>
                      <a:pt x="85" y="44"/>
                      <a:pt x="77" y="36"/>
                    </a:cubicBezTo>
                    <a:cubicBezTo>
                      <a:pt x="70" y="29"/>
                      <a:pt x="62" y="24"/>
                      <a:pt x="54" y="19"/>
                    </a:cubicBezTo>
                    <a:cubicBezTo>
                      <a:pt x="51" y="17"/>
                      <a:pt x="45" y="12"/>
                      <a:pt x="40" y="8"/>
                    </a:cubicBezTo>
                    <a:cubicBezTo>
                      <a:pt x="35" y="3"/>
                      <a:pt x="30" y="0"/>
                      <a:pt x="30" y="0"/>
                    </a:cubicBezTo>
                    <a:cubicBezTo>
                      <a:pt x="30" y="7"/>
                      <a:pt x="27" y="13"/>
                      <a:pt x="22" y="19"/>
                    </a:cubicBezTo>
                    <a:cubicBezTo>
                      <a:pt x="18" y="25"/>
                      <a:pt x="12" y="31"/>
                      <a:pt x="9" y="38"/>
                    </a:cubicBezTo>
                    <a:cubicBezTo>
                      <a:pt x="6" y="43"/>
                      <a:pt x="4" y="49"/>
                      <a:pt x="2" y="55"/>
                    </a:cubicBezTo>
                    <a:cubicBezTo>
                      <a:pt x="1" y="61"/>
                      <a:pt x="0" y="68"/>
                      <a:pt x="0" y="75"/>
                    </a:cubicBezTo>
                    <a:cubicBezTo>
                      <a:pt x="0" y="82"/>
                      <a:pt x="1" y="90"/>
                      <a:pt x="3" y="97"/>
                    </a:cubicBezTo>
                    <a:cubicBezTo>
                      <a:pt x="6" y="105"/>
                      <a:pt x="9" y="111"/>
                      <a:pt x="14" y="117"/>
                    </a:cubicBezTo>
                    <a:cubicBezTo>
                      <a:pt x="15" y="118"/>
                      <a:pt x="16" y="120"/>
                      <a:pt x="18" y="121"/>
                    </a:cubicBezTo>
                    <a:cubicBezTo>
                      <a:pt x="18" y="121"/>
                      <a:pt x="19" y="122"/>
                      <a:pt x="20" y="123"/>
                    </a:cubicBezTo>
                    <a:cubicBezTo>
                      <a:pt x="22" y="124"/>
                      <a:pt x="22" y="124"/>
                      <a:pt x="22" y="124"/>
                    </a:cubicBezTo>
                    <a:cubicBezTo>
                      <a:pt x="23" y="126"/>
                      <a:pt x="25" y="127"/>
                      <a:pt x="27" y="128"/>
                    </a:cubicBezTo>
                    <a:cubicBezTo>
                      <a:pt x="28" y="129"/>
                      <a:pt x="30" y="129"/>
                      <a:pt x="31" y="130"/>
                    </a:cubicBezTo>
                    <a:cubicBezTo>
                      <a:pt x="37" y="131"/>
                      <a:pt x="43" y="131"/>
                      <a:pt x="49" y="130"/>
                    </a:cubicBezTo>
                    <a:cubicBezTo>
                      <a:pt x="60" y="127"/>
                      <a:pt x="70" y="120"/>
                      <a:pt x="78" y="112"/>
                    </a:cubicBezTo>
                    <a:cubicBezTo>
                      <a:pt x="81" y="116"/>
                      <a:pt x="84" y="120"/>
                      <a:pt x="86" y="126"/>
                    </a:cubicBezTo>
                    <a:cubicBezTo>
                      <a:pt x="88" y="134"/>
                      <a:pt x="87" y="142"/>
                      <a:pt x="83" y="148"/>
                    </a:cubicBezTo>
                    <a:cubicBezTo>
                      <a:pt x="84" y="148"/>
                      <a:pt x="85" y="149"/>
                      <a:pt x="85" y="149"/>
                    </a:cubicBezTo>
                    <a:cubicBezTo>
                      <a:pt x="87" y="147"/>
                      <a:pt x="88" y="145"/>
                      <a:pt x="88" y="141"/>
                    </a:cubicBezTo>
                    <a:cubicBezTo>
                      <a:pt x="89" y="138"/>
                      <a:pt x="89" y="134"/>
                      <a:pt x="88" y="130"/>
                    </a:cubicBezTo>
                    <a:cubicBezTo>
                      <a:pt x="87" y="126"/>
                      <a:pt x="86" y="122"/>
                      <a:pt x="84" y="119"/>
                    </a:cubicBezTo>
                    <a:cubicBezTo>
                      <a:pt x="83" y="115"/>
                      <a:pt x="81" y="113"/>
                      <a:pt x="79" y="111"/>
                    </a:cubicBezTo>
                    <a:cubicBezTo>
                      <a:pt x="82" y="108"/>
                      <a:pt x="84" y="105"/>
                      <a:pt x="86" y="102"/>
                    </a:cubicBezTo>
                    <a:cubicBezTo>
                      <a:pt x="88" y="99"/>
                      <a:pt x="90" y="96"/>
                      <a:pt x="91" y="93"/>
                    </a:cubicBezTo>
                    <a:cubicBezTo>
                      <a:pt x="92" y="92"/>
                      <a:pt x="93" y="91"/>
                      <a:pt x="94" y="90"/>
                    </a:cubicBezTo>
                    <a:cubicBezTo>
                      <a:pt x="95" y="89"/>
                      <a:pt x="95" y="89"/>
                      <a:pt x="95" y="89"/>
                    </a:cubicBezTo>
                    <a:cubicBezTo>
                      <a:pt x="96" y="88"/>
                      <a:pt x="96" y="88"/>
                      <a:pt x="96" y="87"/>
                    </a:cubicBezTo>
                    <a:cubicBezTo>
                      <a:pt x="98" y="85"/>
                      <a:pt x="98" y="83"/>
                      <a:pt x="99" y="81"/>
                    </a:cubicBezTo>
                    <a:cubicBezTo>
                      <a:pt x="100" y="78"/>
                      <a:pt x="100" y="75"/>
                      <a:pt x="99" y="72"/>
                    </a:cubicBezTo>
                    <a:cubicBezTo>
                      <a:pt x="98" y="68"/>
                      <a:pt x="97" y="64"/>
                      <a:pt x="96" y="6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75" name="Freeform 1740"/>
              <p:cNvSpPr/>
              <p:nvPr/>
            </p:nvSpPr>
            <p:spPr>
              <a:xfrm>
                <a:off x="4486231" y="4413275"/>
                <a:ext cx="455615" cy="319090"/>
              </a:xfrm>
              <a:custGeom>
                <a:avLst/>
                <a:gdLst>
                  <a:gd name="txL" fmla="*/ 0 w 121"/>
                  <a:gd name="txT" fmla="*/ 0 h 85"/>
                  <a:gd name="txR" fmla="*/ 121 w 121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1" h="85">
                    <a:moveTo>
                      <a:pt x="44" y="4"/>
                    </a:moveTo>
                    <a:cubicBezTo>
                      <a:pt x="35" y="8"/>
                      <a:pt x="29" y="15"/>
                      <a:pt x="23" y="23"/>
                    </a:cubicBezTo>
                    <a:cubicBezTo>
                      <a:pt x="18" y="30"/>
                      <a:pt x="15" y="37"/>
                      <a:pt x="12" y="45"/>
                    </a:cubicBezTo>
                    <a:cubicBezTo>
                      <a:pt x="11" y="48"/>
                      <a:pt x="7" y="53"/>
                      <a:pt x="5" y="58"/>
                    </a:cubicBezTo>
                    <a:cubicBezTo>
                      <a:pt x="2" y="63"/>
                      <a:pt x="0" y="67"/>
                      <a:pt x="0" y="67"/>
                    </a:cubicBezTo>
                    <a:cubicBezTo>
                      <a:pt x="6" y="66"/>
                      <a:pt x="11" y="68"/>
                      <a:pt x="17" y="71"/>
                    </a:cubicBezTo>
                    <a:cubicBezTo>
                      <a:pt x="23" y="74"/>
                      <a:pt x="28" y="77"/>
                      <a:pt x="34" y="80"/>
                    </a:cubicBezTo>
                    <a:cubicBezTo>
                      <a:pt x="42" y="83"/>
                      <a:pt x="51" y="85"/>
                      <a:pt x="61" y="85"/>
                    </a:cubicBezTo>
                    <a:cubicBezTo>
                      <a:pt x="71" y="85"/>
                      <a:pt x="81" y="82"/>
                      <a:pt x="89" y="76"/>
                    </a:cubicBezTo>
                    <a:cubicBezTo>
                      <a:pt x="99" y="70"/>
                      <a:pt x="103" y="61"/>
                      <a:pt x="104" y="51"/>
                    </a:cubicBezTo>
                    <a:cubicBezTo>
                      <a:pt x="104" y="41"/>
                      <a:pt x="101" y="31"/>
                      <a:pt x="96" y="23"/>
                    </a:cubicBezTo>
                    <a:cubicBezTo>
                      <a:pt x="99" y="21"/>
                      <a:pt x="102" y="20"/>
                      <a:pt x="106" y="20"/>
                    </a:cubicBezTo>
                    <a:cubicBezTo>
                      <a:pt x="111" y="19"/>
                      <a:pt x="115" y="18"/>
                      <a:pt x="121" y="18"/>
                    </a:cubicBezTo>
                    <a:cubicBezTo>
                      <a:pt x="120" y="16"/>
                      <a:pt x="120" y="16"/>
                      <a:pt x="120" y="16"/>
                    </a:cubicBezTo>
                    <a:cubicBezTo>
                      <a:pt x="117" y="16"/>
                      <a:pt x="113" y="17"/>
                      <a:pt x="108" y="18"/>
                    </a:cubicBezTo>
                    <a:cubicBezTo>
                      <a:pt x="103" y="19"/>
                      <a:pt x="99" y="20"/>
                      <a:pt x="95" y="22"/>
                    </a:cubicBezTo>
                    <a:cubicBezTo>
                      <a:pt x="92" y="16"/>
                      <a:pt x="88" y="12"/>
                      <a:pt x="84" y="8"/>
                    </a:cubicBezTo>
                    <a:cubicBezTo>
                      <a:pt x="80" y="4"/>
                      <a:pt x="76" y="1"/>
                      <a:pt x="70" y="1"/>
                    </a:cubicBezTo>
                    <a:cubicBezTo>
                      <a:pt x="67" y="0"/>
                      <a:pt x="62" y="0"/>
                      <a:pt x="58" y="1"/>
                    </a:cubicBezTo>
                    <a:cubicBezTo>
                      <a:pt x="53" y="1"/>
                      <a:pt x="48" y="3"/>
                      <a:pt x="44" y="4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76" name="Freeform 1741"/>
              <p:cNvSpPr/>
              <p:nvPr/>
            </p:nvSpPr>
            <p:spPr>
              <a:xfrm>
                <a:off x="6330917" y="3808433"/>
                <a:ext cx="168276" cy="228602"/>
              </a:xfrm>
              <a:custGeom>
                <a:avLst/>
                <a:gdLst>
                  <a:gd name="txL" fmla="*/ 0 w 45"/>
                  <a:gd name="txT" fmla="*/ 0 h 61"/>
                  <a:gd name="txR" fmla="*/ 45 w 45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61">
                    <a:moveTo>
                      <a:pt x="1" y="40"/>
                    </a:moveTo>
                    <a:cubicBezTo>
                      <a:pt x="2" y="47"/>
                      <a:pt x="6" y="52"/>
                      <a:pt x="11" y="55"/>
                    </a:cubicBezTo>
                    <a:cubicBezTo>
                      <a:pt x="15" y="58"/>
                      <a:pt x="19" y="60"/>
                      <a:pt x="23" y="60"/>
                    </a:cubicBezTo>
                    <a:cubicBezTo>
                      <a:pt x="25" y="60"/>
                      <a:pt x="28" y="61"/>
                      <a:pt x="31" y="61"/>
                    </a:cubicBezTo>
                    <a:cubicBezTo>
                      <a:pt x="34" y="61"/>
                      <a:pt x="36" y="61"/>
                      <a:pt x="36" y="61"/>
                    </a:cubicBezTo>
                    <a:cubicBezTo>
                      <a:pt x="35" y="59"/>
                      <a:pt x="35" y="57"/>
                      <a:pt x="36" y="54"/>
                    </a:cubicBezTo>
                    <a:cubicBezTo>
                      <a:pt x="37" y="52"/>
                      <a:pt x="39" y="50"/>
                      <a:pt x="40" y="48"/>
                    </a:cubicBezTo>
                    <a:cubicBezTo>
                      <a:pt x="42" y="45"/>
                      <a:pt x="43" y="43"/>
                      <a:pt x="44" y="40"/>
                    </a:cubicBezTo>
                    <a:cubicBezTo>
                      <a:pt x="45" y="37"/>
                      <a:pt x="45" y="33"/>
                      <a:pt x="44" y="30"/>
                    </a:cubicBezTo>
                    <a:cubicBezTo>
                      <a:pt x="43" y="26"/>
                      <a:pt x="40" y="22"/>
                      <a:pt x="37" y="19"/>
                    </a:cubicBezTo>
                    <a:cubicBezTo>
                      <a:pt x="33" y="15"/>
                      <a:pt x="28" y="13"/>
                      <a:pt x="23" y="12"/>
                    </a:cubicBezTo>
                    <a:cubicBezTo>
                      <a:pt x="24" y="10"/>
                      <a:pt x="25" y="8"/>
                      <a:pt x="26" y="6"/>
                    </a:cubicBezTo>
                    <a:cubicBezTo>
                      <a:pt x="28" y="4"/>
                      <a:pt x="31" y="2"/>
                      <a:pt x="33" y="1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1" y="0"/>
                      <a:pt x="29" y="2"/>
                      <a:pt x="27" y="4"/>
                    </a:cubicBezTo>
                    <a:cubicBezTo>
                      <a:pt x="25" y="7"/>
                      <a:pt x="23" y="9"/>
                      <a:pt x="22" y="12"/>
                    </a:cubicBezTo>
                    <a:cubicBezTo>
                      <a:pt x="15" y="11"/>
                      <a:pt x="8" y="13"/>
                      <a:pt x="4" y="20"/>
                    </a:cubicBezTo>
                    <a:cubicBezTo>
                      <a:pt x="3" y="22"/>
                      <a:pt x="2" y="26"/>
                      <a:pt x="1" y="29"/>
                    </a:cubicBezTo>
                    <a:cubicBezTo>
                      <a:pt x="0" y="33"/>
                      <a:pt x="0" y="37"/>
                      <a:pt x="1" y="4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77" name="Freeform 1742"/>
              <p:cNvSpPr/>
              <p:nvPr/>
            </p:nvSpPr>
            <p:spPr>
              <a:xfrm>
                <a:off x="6507131" y="4130698"/>
                <a:ext cx="244476" cy="342902"/>
              </a:xfrm>
              <a:custGeom>
                <a:avLst/>
                <a:gdLst>
                  <a:gd name="txL" fmla="*/ 0 w 65"/>
                  <a:gd name="txT" fmla="*/ 0 h 91"/>
                  <a:gd name="txR" fmla="*/ 65 w 65"/>
                  <a:gd name="txB" fmla="*/ 91 h 9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91">
                    <a:moveTo>
                      <a:pt x="65" y="35"/>
                    </a:moveTo>
                    <a:cubicBezTo>
                      <a:pt x="64" y="26"/>
                      <a:pt x="59" y="21"/>
                      <a:pt x="54" y="16"/>
                    </a:cubicBezTo>
                    <a:cubicBezTo>
                      <a:pt x="49" y="12"/>
                      <a:pt x="44" y="9"/>
                      <a:pt x="38" y="7"/>
                    </a:cubicBezTo>
                    <a:cubicBezTo>
                      <a:pt x="36" y="6"/>
                      <a:pt x="32" y="4"/>
                      <a:pt x="29" y="2"/>
                    </a:cubicBezTo>
                    <a:cubicBezTo>
                      <a:pt x="25" y="0"/>
                      <a:pt x="22" y="0"/>
                      <a:pt x="22" y="0"/>
                    </a:cubicBezTo>
                    <a:cubicBezTo>
                      <a:pt x="22" y="1"/>
                      <a:pt x="22" y="3"/>
                      <a:pt x="21" y="5"/>
                    </a:cubicBezTo>
                    <a:cubicBezTo>
                      <a:pt x="20" y="7"/>
                      <a:pt x="19" y="9"/>
                      <a:pt x="18" y="11"/>
                    </a:cubicBezTo>
                    <a:cubicBezTo>
                      <a:pt x="16" y="15"/>
                      <a:pt x="12" y="18"/>
                      <a:pt x="10" y="22"/>
                    </a:cubicBezTo>
                    <a:cubicBezTo>
                      <a:pt x="7" y="26"/>
                      <a:pt x="4" y="32"/>
                      <a:pt x="2" y="37"/>
                    </a:cubicBezTo>
                    <a:cubicBezTo>
                      <a:pt x="1" y="42"/>
                      <a:pt x="0" y="48"/>
                      <a:pt x="1" y="52"/>
                    </a:cubicBezTo>
                    <a:cubicBezTo>
                      <a:pt x="3" y="58"/>
                      <a:pt x="7" y="62"/>
                      <a:pt x="12" y="66"/>
                    </a:cubicBezTo>
                    <a:cubicBezTo>
                      <a:pt x="18" y="70"/>
                      <a:pt x="24" y="74"/>
                      <a:pt x="31" y="75"/>
                    </a:cubicBezTo>
                    <a:cubicBezTo>
                      <a:pt x="30" y="78"/>
                      <a:pt x="28" y="82"/>
                      <a:pt x="25" y="84"/>
                    </a:cubicBezTo>
                    <a:cubicBezTo>
                      <a:pt x="21" y="88"/>
                      <a:pt x="16" y="90"/>
                      <a:pt x="11" y="90"/>
                    </a:cubicBezTo>
                    <a:cubicBezTo>
                      <a:pt x="11" y="90"/>
                      <a:pt x="11" y="91"/>
                      <a:pt x="11" y="91"/>
                    </a:cubicBezTo>
                    <a:cubicBezTo>
                      <a:pt x="13" y="91"/>
                      <a:pt x="14" y="91"/>
                      <a:pt x="16" y="90"/>
                    </a:cubicBezTo>
                    <a:cubicBezTo>
                      <a:pt x="19" y="90"/>
                      <a:pt x="21" y="88"/>
                      <a:pt x="23" y="87"/>
                    </a:cubicBezTo>
                    <a:cubicBezTo>
                      <a:pt x="28" y="83"/>
                      <a:pt x="31" y="79"/>
                      <a:pt x="32" y="75"/>
                    </a:cubicBezTo>
                    <a:cubicBezTo>
                      <a:pt x="37" y="76"/>
                      <a:pt x="42" y="75"/>
                      <a:pt x="47" y="73"/>
                    </a:cubicBezTo>
                    <a:cubicBezTo>
                      <a:pt x="52" y="70"/>
                      <a:pt x="61" y="59"/>
                      <a:pt x="59" y="61"/>
                    </a:cubicBezTo>
                    <a:cubicBezTo>
                      <a:pt x="61" y="57"/>
                      <a:pt x="63" y="53"/>
                      <a:pt x="64" y="48"/>
                    </a:cubicBezTo>
                    <a:cubicBezTo>
                      <a:pt x="65" y="43"/>
                      <a:pt x="65" y="39"/>
                      <a:pt x="65" y="35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78" name="Freeform 1743"/>
              <p:cNvSpPr/>
              <p:nvPr/>
            </p:nvSpPr>
            <p:spPr>
              <a:xfrm>
                <a:off x="6322980" y="3932259"/>
                <a:ext cx="214314" cy="319090"/>
              </a:xfrm>
              <a:custGeom>
                <a:avLst/>
                <a:gdLst>
                  <a:gd name="txL" fmla="*/ 0 w 57"/>
                  <a:gd name="txT" fmla="*/ 0 h 85"/>
                  <a:gd name="txR" fmla="*/ 57 w 57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7" h="85">
                    <a:moveTo>
                      <a:pt x="56" y="41"/>
                    </a:moveTo>
                    <a:cubicBezTo>
                      <a:pt x="57" y="35"/>
                      <a:pt x="53" y="29"/>
                      <a:pt x="50" y="24"/>
                    </a:cubicBezTo>
                    <a:cubicBezTo>
                      <a:pt x="47" y="19"/>
                      <a:pt x="43" y="15"/>
                      <a:pt x="39" y="12"/>
                    </a:cubicBezTo>
                    <a:cubicBezTo>
                      <a:pt x="38" y="11"/>
                      <a:pt x="35" y="7"/>
                      <a:pt x="32" y="5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7" y="7"/>
                      <a:pt x="18" y="12"/>
                      <a:pt x="13" y="18"/>
                    </a:cubicBezTo>
                    <a:cubicBezTo>
                      <a:pt x="6" y="25"/>
                      <a:pt x="0" y="37"/>
                      <a:pt x="1" y="48"/>
                    </a:cubicBezTo>
                    <a:cubicBezTo>
                      <a:pt x="2" y="54"/>
                      <a:pt x="6" y="60"/>
                      <a:pt x="11" y="63"/>
                    </a:cubicBezTo>
                    <a:cubicBezTo>
                      <a:pt x="16" y="67"/>
                      <a:pt x="23" y="69"/>
                      <a:pt x="29" y="69"/>
                    </a:cubicBezTo>
                    <a:cubicBezTo>
                      <a:pt x="28" y="72"/>
                      <a:pt x="28" y="74"/>
                      <a:pt x="27" y="77"/>
                    </a:cubicBezTo>
                    <a:cubicBezTo>
                      <a:pt x="26" y="78"/>
                      <a:pt x="25" y="80"/>
                      <a:pt x="24" y="81"/>
                    </a:cubicBezTo>
                    <a:cubicBezTo>
                      <a:pt x="23" y="82"/>
                      <a:pt x="22" y="83"/>
                      <a:pt x="21" y="85"/>
                    </a:cubicBezTo>
                    <a:cubicBezTo>
                      <a:pt x="21" y="85"/>
                      <a:pt x="22" y="85"/>
                      <a:pt x="22" y="85"/>
                    </a:cubicBezTo>
                    <a:cubicBezTo>
                      <a:pt x="22" y="85"/>
                      <a:pt x="23" y="84"/>
                      <a:pt x="24" y="82"/>
                    </a:cubicBezTo>
                    <a:cubicBezTo>
                      <a:pt x="25" y="81"/>
                      <a:pt x="25" y="80"/>
                      <a:pt x="26" y="79"/>
                    </a:cubicBezTo>
                    <a:cubicBezTo>
                      <a:pt x="28" y="76"/>
                      <a:pt x="30" y="72"/>
                      <a:pt x="30" y="70"/>
                    </a:cubicBezTo>
                    <a:cubicBezTo>
                      <a:pt x="38" y="70"/>
                      <a:pt x="46" y="67"/>
                      <a:pt x="51" y="61"/>
                    </a:cubicBezTo>
                    <a:cubicBezTo>
                      <a:pt x="54" y="56"/>
                      <a:pt x="56" y="48"/>
                      <a:pt x="56" y="4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79" name="Freeform 1744"/>
              <p:cNvSpPr/>
              <p:nvPr/>
            </p:nvSpPr>
            <p:spPr>
              <a:xfrm>
                <a:off x="6349967" y="3995760"/>
                <a:ext cx="303214" cy="481016"/>
              </a:xfrm>
              <a:custGeom>
                <a:avLst/>
                <a:gdLst>
                  <a:gd name="txL" fmla="*/ 0 w 81"/>
                  <a:gd name="txT" fmla="*/ 0 h 128"/>
                  <a:gd name="txR" fmla="*/ 81 w 81"/>
                  <a:gd name="txB" fmla="*/ 128 h 1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1" h="128">
                    <a:moveTo>
                      <a:pt x="80" y="69"/>
                    </a:moveTo>
                    <a:cubicBezTo>
                      <a:pt x="81" y="61"/>
                      <a:pt x="77" y="54"/>
                      <a:pt x="74" y="46"/>
                    </a:cubicBezTo>
                    <a:cubicBezTo>
                      <a:pt x="71" y="39"/>
                      <a:pt x="68" y="32"/>
                      <a:pt x="64" y="25"/>
                    </a:cubicBezTo>
                    <a:cubicBezTo>
                      <a:pt x="63" y="22"/>
                      <a:pt x="62" y="17"/>
                      <a:pt x="61" y="11"/>
                    </a:cubicBezTo>
                    <a:cubicBezTo>
                      <a:pt x="61" y="5"/>
                      <a:pt x="62" y="0"/>
                      <a:pt x="62" y="0"/>
                    </a:cubicBezTo>
                    <a:cubicBezTo>
                      <a:pt x="55" y="5"/>
                      <a:pt x="49" y="9"/>
                      <a:pt x="43" y="12"/>
                    </a:cubicBezTo>
                    <a:cubicBezTo>
                      <a:pt x="36" y="16"/>
                      <a:pt x="29" y="19"/>
                      <a:pt x="24" y="23"/>
                    </a:cubicBezTo>
                    <a:cubicBezTo>
                      <a:pt x="17" y="29"/>
                      <a:pt x="10" y="37"/>
                      <a:pt x="6" y="46"/>
                    </a:cubicBezTo>
                    <a:cubicBezTo>
                      <a:pt x="4" y="50"/>
                      <a:pt x="2" y="54"/>
                      <a:pt x="1" y="59"/>
                    </a:cubicBezTo>
                    <a:cubicBezTo>
                      <a:pt x="1" y="61"/>
                      <a:pt x="0" y="64"/>
                      <a:pt x="0" y="66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71"/>
                      <a:pt x="0" y="72"/>
                      <a:pt x="0" y="74"/>
                    </a:cubicBezTo>
                    <a:cubicBezTo>
                      <a:pt x="0" y="79"/>
                      <a:pt x="2" y="83"/>
                      <a:pt x="5" y="87"/>
                    </a:cubicBezTo>
                    <a:cubicBezTo>
                      <a:pt x="8" y="90"/>
                      <a:pt x="11" y="93"/>
                      <a:pt x="15" y="95"/>
                    </a:cubicBezTo>
                    <a:cubicBezTo>
                      <a:pt x="23" y="100"/>
                      <a:pt x="32" y="103"/>
                      <a:pt x="41" y="103"/>
                    </a:cubicBezTo>
                    <a:cubicBezTo>
                      <a:pt x="40" y="107"/>
                      <a:pt x="39" y="112"/>
                      <a:pt x="36" y="115"/>
                    </a:cubicBezTo>
                    <a:cubicBezTo>
                      <a:pt x="35" y="118"/>
                      <a:pt x="32" y="120"/>
                      <a:pt x="30" y="122"/>
                    </a:cubicBezTo>
                    <a:cubicBezTo>
                      <a:pt x="27" y="124"/>
                      <a:pt x="25" y="125"/>
                      <a:pt x="22" y="125"/>
                    </a:cubicBezTo>
                    <a:cubicBezTo>
                      <a:pt x="22" y="126"/>
                      <a:pt x="22" y="127"/>
                      <a:pt x="23" y="128"/>
                    </a:cubicBezTo>
                    <a:cubicBezTo>
                      <a:pt x="25" y="127"/>
                      <a:pt x="31" y="124"/>
                      <a:pt x="35" y="119"/>
                    </a:cubicBezTo>
                    <a:cubicBezTo>
                      <a:pt x="39" y="114"/>
                      <a:pt x="42" y="108"/>
                      <a:pt x="42" y="103"/>
                    </a:cubicBezTo>
                    <a:cubicBezTo>
                      <a:pt x="48" y="103"/>
                      <a:pt x="54" y="102"/>
                      <a:pt x="59" y="99"/>
                    </a:cubicBezTo>
                    <a:cubicBezTo>
                      <a:pt x="62" y="98"/>
                      <a:pt x="64" y="97"/>
                      <a:pt x="66" y="95"/>
                    </a:cubicBezTo>
                    <a:cubicBezTo>
                      <a:pt x="67" y="95"/>
                      <a:pt x="68" y="94"/>
                      <a:pt x="69" y="93"/>
                    </a:cubicBezTo>
                    <a:cubicBezTo>
                      <a:pt x="70" y="92"/>
                      <a:pt x="70" y="92"/>
                      <a:pt x="70" y="92"/>
                    </a:cubicBezTo>
                    <a:cubicBezTo>
                      <a:pt x="71" y="92"/>
                      <a:pt x="71" y="92"/>
                      <a:pt x="71" y="92"/>
                    </a:cubicBezTo>
                    <a:cubicBezTo>
                      <a:pt x="71" y="92"/>
                      <a:pt x="71" y="92"/>
                      <a:pt x="71" y="92"/>
                    </a:cubicBezTo>
                    <a:cubicBezTo>
                      <a:pt x="71" y="91"/>
                      <a:pt x="71" y="91"/>
                      <a:pt x="71" y="91"/>
                    </a:cubicBezTo>
                    <a:cubicBezTo>
                      <a:pt x="76" y="85"/>
                      <a:pt x="79" y="76"/>
                      <a:pt x="80" y="69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80" name="Freeform 1745"/>
              <p:cNvSpPr/>
              <p:nvPr/>
            </p:nvSpPr>
            <p:spPr>
              <a:xfrm>
                <a:off x="7642200" y="3887809"/>
                <a:ext cx="165101" cy="212726"/>
              </a:xfrm>
              <a:custGeom>
                <a:avLst/>
                <a:gdLst>
                  <a:gd name="txL" fmla="*/ 0 w 44"/>
                  <a:gd name="txT" fmla="*/ 0 h 57"/>
                  <a:gd name="txR" fmla="*/ 44 w 44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57">
                    <a:moveTo>
                      <a:pt x="2" y="38"/>
                    </a:moveTo>
                    <a:cubicBezTo>
                      <a:pt x="4" y="43"/>
                      <a:pt x="7" y="46"/>
                      <a:pt x="10" y="49"/>
                    </a:cubicBezTo>
                    <a:cubicBezTo>
                      <a:pt x="13" y="52"/>
                      <a:pt x="17" y="53"/>
                      <a:pt x="21" y="54"/>
                    </a:cubicBezTo>
                    <a:cubicBezTo>
                      <a:pt x="26" y="55"/>
                      <a:pt x="34" y="55"/>
                      <a:pt x="39" y="57"/>
                    </a:cubicBezTo>
                    <a:cubicBezTo>
                      <a:pt x="41" y="57"/>
                      <a:pt x="43" y="57"/>
                      <a:pt x="44" y="57"/>
                    </a:cubicBezTo>
                    <a:cubicBezTo>
                      <a:pt x="42" y="56"/>
                      <a:pt x="41" y="53"/>
                      <a:pt x="41" y="50"/>
                    </a:cubicBezTo>
                    <a:cubicBezTo>
                      <a:pt x="41" y="47"/>
                      <a:pt x="41" y="43"/>
                      <a:pt x="42" y="41"/>
                    </a:cubicBezTo>
                    <a:cubicBezTo>
                      <a:pt x="42" y="37"/>
                      <a:pt x="43" y="34"/>
                      <a:pt x="42" y="31"/>
                    </a:cubicBezTo>
                    <a:cubicBezTo>
                      <a:pt x="42" y="27"/>
                      <a:pt x="41" y="24"/>
                      <a:pt x="39" y="21"/>
                    </a:cubicBezTo>
                    <a:cubicBezTo>
                      <a:pt x="36" y="17"/>
                      <a:pt x="33" y="14"/>
                      <a:pt x="29" y="12"/>
                    </a:cubicBezTo>
                    <a:cubicBezTo>
                      <a:pt x="24" y="10"/>
                      <a:pt x="20" y="10"/>
                      <a:pt x="15" y="11"/>
                    </a:cubicBezTo>
                    <a:cubicBezTo>
                      <a:pt x="14" y="7"/>
                      <a:pt x="15" y="4"/>
                      <a:pt x="16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2"/>
                      <a:pt x="13" y="7"/>
                      <a:pt x="14" y="11"/>
                    </a:cubicBezTo>
                    <a:cubicBezTo>
                      <a:pt x="13" y="11"/>
                      <a:pt x="12" y="12"/>
                      <a:pt x="10" y="12"/>
                    </a:cubicBezTo>
                    <a:cubicBezTo>
                      <a:pt x="6" y="14"/>
                      <a:pt x="3" y="18"/>
                      <a:pt x="1" y="22"/>
                    </a:cubicBezTo>
                    <a:cubicBezTo>
                      <a:pt x="0" y="27"/>
                      <a:pt x="0" y="33"/>
                      <a:pt x="2" y="3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81" name="Freeform 1746"/>
              <p:cNvSpPr/>
              <p:nvPr/>
            </p:nvSpPr>
            <p:spPr>
              <a:xfrm>
                <a:off x="7837464" y="3871934"/>
                <a:ext cx="254002" cy="176214"/>
              </a:xfrm>
              <a:custGeom>
                <a:avLst/>
                <a:gdLst>
                  <a:gd name="txL" fmla="*/ 0 w 68"/>
                  <a:gd name="txT" fmla="*/ 0 h 47"/>
                  <a:gd name="txR" fmla="*/ 68 w 68"/>
                  <a:gd name="txB" fmla="*/ 47 h 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47">
                    <a:moveTo>
                      <a:pt x="39" y="1"/>
                    </a:moveTo>
                    <a:cubicBezTo>
                      <a:pt x="38" y="1"/>
                      <a:pt x="38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4"/>
                      <a:pt x="36" y="5"/>
                      <a:pt x="35" y="5"/>
                    </a:cubicBezTo>
                    <a:cubicBezTo>
                      <a:pt x="35" y="6"/>
                      <a:pt x="35" y="7"/>
                      <a:pt x="35" y="7"/>
                    </a:cubicBezTo>
                    <a:cubicBezTo>
                      <a:pt x="34" y="8"/>
                      <a:pt x="34" y="8"/>
                      <a:pt x="34" y="9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29" y="16"/>
                      <a:pt x="38" y="3"/>
                      <a:pt x="37" y="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3" y="4"/>
                      <a:pt x="33" y="5"/>
                      <a:pt x="32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6"/>
                      <a:pt x="30" y="6"/>
                      <a:pt x="29" y="6"/>
                    </a:cubicBezTo>
                    <a:cubicBezTo>
                      <a:pt x="28" y="7"/>
                      <a:pt x="26" y="7"/>
                      <a:pt x="24" y="8"/>
                    </a:cubicBezTo>
                    <a:cubicBezTo>
                      <a:pt x="22" y="9"/>
                      <a:pt x="18" y="9"/>
                      <a:pt x="15" y="9"/>
                    </a:cubicBezTo>
                    <a:cubicBezTo>
                      <a:pt x="13" y="8"/>
                      <a:pt x="11" y="8"/>
                      <a:pt x="9" y="7"/>
                    </a:cubicBezTo>
                    <a:cubicBezTo>
                      <a:pt x="8" y="6"/>
                      <a:pt x="6" y="6"/>
                      <a:pt x="5" y="5"/>
                    </a:cubicBezTo>
                    <a:cubicBezTo>
                      <a:pt x="3" y="4"/>
                      <a:pt x="1" y="3"/>
                      <a:pt x="0" y="2"/>
                    </a:cubicBezTo>
                    <a:cubicBezTo>
                      <a:pt x="1" y="3"/>
                      <a:pt x="1" y="5"/>
                      <a:pt x="1" y="6"/>
                    </a:cubicBezTo>
                    <a:cubicBezTo>
                      <a:pt x="1" y="7"/>
                      <a:pt x="1" y="8"/>
                      <a:pt x="1" y="9"/>
                    </a:cubicBezTo>
                    <a:cubicBezTo>
                      <a:pt x="2" y="10"/>
                      <a:pt x="2" y="11"/>
                      <a:pt x="2" y="13"/>
                    </a:cubicBezTo>
                    <a:cubicBezTo>
                      <a:pt x="2" y="16"/>
                      <a:pt x="3" y="19"/>
                      <a:pt x="4" y="22"/>
                    </a:cubicBezTo>
                    <a:cubicBezTo>
                      <a:pt x="4" y="24"/>
                      <a:pt x="6" y="27"/>
                      <a:pt x="7" y="29"/>
                    </a:cubicBezTo>
                    <a:cubicBezTo>
                      <a:pt x="8" y="30"/>
                      <a:pt x="9" y="32"/>
                      <a:pt x="10" y="34"/>
                    </a:cubicBezTo>
                    <a:cubicBezTo>
                      <a:pt x="12" y="35"/>
                      <a:pt x="13" y="36"/>
                      <a:pt x="14" y="38"/>
                    </a:cubicBezTo>
                    <a:cubicBezTo>
                      <a:pt x="14" y="38"/>
                      <a:pt x="14" y="38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7" y="41"/>
                      <a:pt x="18" y="41"/>
                      <a:pt x="20" y="42"/>
                    </a:cubicBezTo>
                    <a:cubicBezTo>
                      <a:pt x="22" y="43"/>
                      <a:pt x="24" y="44"/>
                      <a:pt x="26" y="45"/>
                    </a:cubicBezTo>
                    <a:cubicBezTo>
                      <a:pt x="30" y="46"/>
                      <a:pt x="33" y="47"/>
                      <a:pt x="36" y="47"/>
                    </a:cubicBezTo>
                    <a:cubicBezTo>
                      <a:pt x="40" y="47"/>
                      <a:pt x="43" y="47"/>
                      <a:pt x="45" y="46"/>
                    </a:cubicBezTo>
                    <a:cubicBezTo>
                      <a:pt x="52" y="43"/>
                      <a:pt x="55" y="39"/>
                      <a:pt x="58" y="35"/>
                    </a:cubicBezTo>
                    <a:cubicBezTo>
                      <a:pt x="60" y="30"/>
                      <a:pt x="61" y="25"/>
                      <a:pt x="60" y="19"/>
                    </a:cubicBezTo>
                    <a:cubicBezTo>
                      <a:pt x="61" y="19"/>
                      <a:pt x="62" y="19"/>
                      <a:pt x="63" y="19"/>
                    </a:cubicBezTo>
                    <a:cubicBezTo>
                      <a:pt x="64" y="19"/>
                      <a:pt x="65" y="20"/>
                      <a:pt x="66" y="20"/>
                    </a:cubicBezTo>
                    <a:cubicBezTo>
                      <a:pt x="67" y="20"/>
                      <a:pt x="67" y="20"/>
                      <a:pt x="68" y="21"/>
                    </a:cubicBezTo>
                    <a:cubicBezTo>
                      <a:pt x="68" y="21"/>
                      <a:pt x="68" y="22"/>
                      <a:pt x="68" y="22"/>
                    </a:cubicBezTo>
                    <a:cubicBezTo>
                      <a:pt x="67" y="22"/>
                      <a:pt x="67" y="22"/>
                      <a:pt x="67" y="23"/>
                    </a:cubicBezTo>
                    <a:cubicBezTo>
                      <a:pt x="66" y="23"/>
                      <a:pt x="66" y="23"/>
                      <a:pt x="66" y="23"/>
                    </a:cubicBezTo>
                    <a:cubicBezTo>
                      <a:pt x="66" y="23"/>
                      <a:pt x="66" y="23"/>
                      <a:pt x="66" y="24"/>
                    </a:cubicBezTo>
                    <a:cubicBezTo>
                      <a:pt x="65" y="24"/>
                      <a:pt x="65" y="24"/>
                      <a:pt x="65" y="24"/>
                    </a:cubicBezTo>
                    <a:cubicBezTo>
                      <a:pt x="65" y="24"/>
                      <a:pt x="65" y="23"/>
                      <a:pt x="65" y="23"/>
                    </a:cubicBezTo>
                    <a:cubicBezTo>
                      <a:pt x="66" y="22"/>
                      <a:pt x="66" y="22"/>
                      <a:pt x="66" y="22"/>
                    </a:cubicBezTo>
                    <a:cubicBezTo>
                      <a:pt x="66" y="22"/>
                      <a:pt x="66" y="21"/>
                      <a:pt x="66" y="21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67" y="21"/>
                      <a:pt x="67" y="21"/>
                      <a:pt x="68" y="21"/>
                    </a:cubicBezTo>
                    <a:cubicBezTo>
                      <a:pt x="68" y="21"/>
                      <a:pt x="68" y="20"/>
                      <a:pt x="68" y="20"/>
                    </a:cubicBezTo>
                    <a:cubicBezTo>
                      <a:pt x="68" y="20"/>
                      <a:pt x="68" y="19"/>
                      <a:pt x="67" y="19"/>
                    </a:cubicBezTo>
                    <a:cubicBezTo>
                      <a:pt x="66" y="19"/>
                      <a:pt x="65" y="19"/>
                      <a:pt x="63" y="18"/>
                    </a:cubicBezTo>
                    <a:cubicBezTo>
                      <a:pt x="62" y="18"/>
                      <a:pt x="61" y="18"/>
                      <a:pt x="59" y="19"/>
                    </a:cubicBezTo>
                    <a:cubicBezTo>
                      <a:pt x="59" y="17"/>
                      <a:pt x="59" y="16"/>
                      <a:pt x="58" y="15"/>
                    </a:cubicBezTo>
                    <a:cubicBezTo>
                      <a:pt x="55" y="5"/>
                      <a:pt x="44" y="0"/>
                      <a:pt x="39" y="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82" name="Freeform 1747"/>
              <p:cNvSpPr/>
              <p:nvPr/>
            </p:nvSpPr>
            <p:spPr>
              <a:xfrm>
                <a:off x="7780314" y="4022747"/>
                <a:ext cx="315914" cy="307977"/>
              </a:xfrm>
              <a:custGeom>
                <a:avLst/>
                <a:gdLst>
                  <a:gd name="txL" fmla="*/ 0 w 84"/>
                  <a:gd name="txT" fmla="*/ 0 h 82"/>
                  <a:gd name="txR" fmla="*/ 84 w 84"/>
                  <a:gd name="txB" fmla="*/ 82 h 8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4" h="82">
                    <a:moveTo>
                      <a:pt x="9" y="17"/>
                    </a:moveTo>
                    <a:cubicBezTo>
                      <a:pt x="5" y="22"/>
                      <a:pt x="3" y="27"/>
                      <a:pt x="1" y="32"/>
                    </a:cubicBezTo>
                    <a:cubicBezTo>
                      <a:pt x="0" y="37"/>
                      <a:pt x="0" y="43"/>
                      <a:pt x="1" y="47"/>
                    </a:cubicBezTo>
                    <a:cubicBezTo>
                      <a:pt x="1" y="56"/>
                      <a:pt x="5" y="62"/>
                      <a:pt x="10" y="67"/>
                    </a:cubicBezTo>
                    <a:cubicBezTo>
                      <a:pt x="12" y="69"/>
                      <a:pt x="15" y="74"/>
                      <a:pt x="19" y="77"/>
                    </a:cubicBezTo>
                    <a:cubicBezTo>
                      <a:pt x="22" y="80"/>
                      <a:pt x="25" y="82"/>
                      <a:pt x="25" y="82"/>
                    </a:cubicBezTo>
                    <a:cubicBezTo>
                      <a:pt x="25" y="78"/>
                      <a:pt x="28" y="75"/>
                      <a:pt x="32" y="74"/>
                    </a:cubicBezTo>
                    <a:cubicBezTo>
                      <a:pt x="35" y="73"/>
                      <a:pt x="39" y="73"/>
                      <a:pt x="42" y="73"/>
                    </a:cubicBezTo>
                    <a:cubicBezTo>
                      <a:pt x="46" y="73"/>
                      <a:pt x="50" y="73"/>
                      <a:pt x="55" y="70"/>
                    </a:cubicBezTo>
                    <a:cubicBezTo>
                      <a:pt x="60" y="68"/>
                      <a:pt x="66" y="64"/>
                      <a:pt x="71" y="58"/>
                    </a:cubicBezTo>
                    <a:cubicBezTo>
                      <a:pt x="76" y="51"/>
                      <a:pt x="77" y="42"/>
                      <a:pt x="76" y="34"/>
                    </a:cubicBezTo>
                    <a:cubicBezTo>
                      <a:pt x="74" y="26"/>
                      <a:pt x="69" y="18"/>
                      <a:pt x="63" y="13"/>
                    </a:cubicBezTo>
                    <a:cubicBezTo>
                      <a:pt x="66" y="11"/>
                      <a:pt x="68" y="9"/>
                      <a:pt x="71" y="8"/>
                    </a:cubicBezTo>
                    <a:cubicBezTo>
                      <a:pt x="75" y="6"/>
                      <a:pt x="79" y="5"/>
                      <a:pt x="84" y="4"/>
                    </a:cubicBezTo>
                    <a:cubicBezTo>
                      <a:pt x="83" y="2"/>
                      <a:pt x="83" y="2"/>
                      <a:pt x="83" y="2"/>
                    </a:cubicBezTo>
                    <a:cubicBezTo>
                      <a:pt x="80" y="3"/>
                      <a:pt x="77" y="4"/>
                      <a:pt x="73" y="6"/>
                    </a:cubicBezTo>
                    <a:cubicBezTo>
                      <a:pt x="69" y="8"/>
                      <a:pt x="65" y="9"/>
                      <a:pt x="63" y="12"/>
                    </a:cubicBezTo>
                    <a:cubicBezTo>
                      <a:pt x="59" y="8"/>
                      <a:pt x="54" y="5"/>
                      <a:pt x="50" y="3"/>
                    </a:cubicBezTo>
                    <a:cubicBezTo>
                      <a:pt x="46" y="1"/>
                      <a:pt x="41" y="0"/>
                      <a:pt x="36" y="1"/>
                    </a:cubicBezTo>
                    <a:cubicBezTo>
                      <a:pt x="32" y="2"/>
                      <a:pt x="27" y="4"/>
                      <a:pt x="22" y="7"/>
                    </a:cubicBezTo>
                    <a:cubicBezTo>
                      <a:pt x="18" y="9"/>
                      <a:pt x="13" y="13"/>
                      <a:pt x="9" y="17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83" name="Freeform 1748"/>
              <p:cNvSpPr/>
              <p:nvPr/>
            </p:nvSpPr>
            <p:spPr>
              <a:xfrm>
                <a:off x="7926364" y="4097360"/>
                <a:ext cx="165101" cy="236539"/>
              </a:xfrm>
              <a:custGeom>
                <a:avLst/>
                <a:gdLst>
                  <a:gd name="txL" fmla="*/ 0 w 44"/>
                  <a:gd name="txT" fmla="*/ 0 h 63"/>
                  <a:gd name="txR" fmla="*/ 44 w 44"/>
                  <a:gd name="txB" fmla="*/ 63 h 6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63">
                    <a:moveTo>
                      <a:pt x="1" y="42"/>
                    </a:moveTo>
                    <a:cubicBezTo>
                      <a:pt x="3" y="49"/>
                      <a:pt x="7" y="52"/>
                      <a:pt x="11" y="55"/>
                    </a:cubicBezTo>
                    <a:cubicBezTo>
                      <a:pt x="15" y="58"/>
                      <a:pt x="19" y="60"/>
                      <a:pt x="23" y="61"/>
                    </a:cubicBezTo>
                    <a:cubicBezTo>
                      <a:pt x="25" y="61"/>
                      <a:pt x="28" y="62"/>
                      <a:pt x="31" y="62"/>
                    </a:cubicBezTo>
                    <a:cubicBezTo>
                      <a:pt x="34" y="63"/>
                      <a:pt x="36" y="63"/>
                      <a:pt x="36" y="63"/>
                    </a:cubicBezTo>
                    <a:cubicBezTo>
                      <a:pt x="35" y="62"/>
                      <a:pt x="35" y="61"/>
                      <a:pt x="35" y="60"/>
                    </a:cubicBezTo>
                    <a:cubicBezTo>
                      <a:pt x="36" y="58"/>
                      <a:pt x="36" y="57"/>
                      <a:pt x="37" y="56"/>
                    </a:cubicBezTo>
                    <a:cubicBezTo>
                      <a:pt x="38" y="53"/>
                      <a:pt x="39" y="51"/>
                      <a:pt x="40" y="48"/>
                    </a:cubicBezTo>
                    <a:cubicBezTo>
                      <a:pt x="42" y="45"/>
                      <a:pt x="43" y="42"/>
                      <a:pt x="44" y="38"/>
                    </a:cubicBezTo>
                    <a:cubicBezTo>
                      <a:pt x="44" y="34"/>
                      <a:pt x="44" y="31"/>
                      <a:pt x="43" y="28"/>
                    </a:cubicBezTo>
                    <a:cubicBezTo>
                      <a:pt x="41" y="24"/>
                      <a:pt x="38" y="21"/>
                      <a:pt x="34" y="18"/>
                    </a:cubicBezTo>
                    <a:cubicBezTo>
                      <a:pt x="30" y="15"/>
                      <a:pt x="25" y="13"/>
                      <a:pt x="20" y="13"/>
                    </a:cubicBezTo>
                    <a:cubicBezTo>
                      <a:pt x="21" y="10"/>
                      <a:pt x="22" y="8"/>
                      <a:pt x="23" y="6"/>
                    </a:cubicBezTo>
                    <a:cubicBezTo>
                      <a:pt x="25" y="4"/>
                      <a:pt x="29" y="2"/>
                      <a:pt x="32" y="1"/>
                    </a:cubicBezTo>
                    <a:cubicBezTo>
                      <a:pt x="32" y="1"/>
                      <a:pt x="31" y="1"/>
                      <a:pt x="31" y="0"/>
                    </a:cubicBezTo>
                    <a:cubicBezTo>
                      <a:pt x="30" y="0"/>
                      <a:pt x="27" y="2"/>
                      <a:pt x="24" y="4"/>
                    </a:cubicBezTo>
                    <a:cubicBezTo>
                      <a:pt x="22" y="7"/>
                      <a:pt x="20" y="10"/>
                      <a:pt x="19" y="12"/>
                    </a:cubicBezTo>
                    <a:cubicBezTo>
                      <a:pt x="16" y="12"/>
                      <a:pt x="13" y="13"/>
                      <a:pt x="10" y="15"/>
                    </a:cubicBezTo>
                    <a:cubicBezTo>
                      <a:pt x="7" y="16"/>
                      <a:pt x="4" y="19"/>
                      <a:pt x="3" y="23"/>
                    </a:cubicBezTo>
                    <a:cubicBezTo>
                      <a:pt x="0" y="29"/>
                      <a:pt x="0" y="37"/>
                      <a:pt x="1" y="42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84" name="Freeform 1749"/>
              <p:cNvSpPr/>
              <p:nvPr/>
            </p:nvSpPr>
            <p:spPr>
              <a:xfrm>
                <a:off x="8058128" y="4067198"/>
                <a:ext cx="98426" cy="142876"/>
              </a:xfrm>
              <a:custGeom>
                <a:avLst/>
                <a:gdLst>
                  <a:gd name="txL" fmla="*/ 0 w 26"/>
                  <a:gd name="txT" fmla="*/ 0 h 38"/>
                  <a:gd name="txR" fmla="*/ 26 w 26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38">
                    <a:moveTo>
                      <a:pt x="1" y="22"/>
                    </a:moveTo>
                    <a:cubicBezTo>
                      <a:pt x="1" y="25"/>
                      <a:pt x="3" y="27"/>
                      <a:pt x="5" y="29"/>
                    </a:cubicBezTo>
                    <a:cubicBezTo>
                      <a:pt x="7" y="30"/>
                      <a:pt x="9" y="32"/>
                      <a:pt x="11" y="33"/>
                    </a:cubicBezTo>
                    <a:cubicBezTo>
                      <a:pt x="12" y="34"/>
                      <a:pt x="16" y="38"/>
                      <a:pt x="16" y="38"/>
                    </a:cubicBezTo>
                    <a:cubicBezTo>
                      <a:pt x="16" y="35"/>
                      <a:pt x="20" y="32"/>
                      <a:pt x="22" y="29"/>
                    </a:cubicBezTo>
                    <a:cubicBezTo>
                      <a:pt x="24" y="25"/>
                      <a:pt x="26" y="19"/>
                      <a:pt x="24" y="14"/>
                    </a:cubicBezTo>
                    <a:cubicBezTo>
                      <a:pt x="22" y="9"/>
                      <a:pt x="16" y="6"/>
                      <a:pt x="10" y="7"/>
                    </a:cubicBezTo>
                    <a:cubicBezTo>
                      <a:pt x="10" y="6"/>
                      <a:pt x="10" y="5"/>
                      <a:pt x="10" y="4"/>
                    </a:cubicBezTo>
                    <a:cubicBezTo>
                      <a:pt x="11" y="3"/>
                      <a:pt x="12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9" y="5"/>
                      <a:pt x="10" y="8"/>
                    </a:cubicBezTo>
                    <a:cubicBezTo>
                      <a:pt x="6" y="8"/>
                      <a:pt x="3" y="10"/>
                      <a:pt x="2" y="13"/>
                    </a:cubicBezTo>
                    <a:cubicBezTo>
                      <a:pt x="1" y="16"/>
                      <a:pt x="0" y="19"/>
                      <a:pt x="1" y="2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85" name="Freeform 1750"/>
              <p:cNvSpPr/>
              <p:nvPr/>
            </p:nvSpPr>
            <p:spPr>
              <a:xfrm>
                <a:off x="7799364" y="4289449"/>
                <a:ext cx="176214" cy="255589"/>
              </a:xfrm>
              <a:custGeom>
                <a:avLst/>
                <a:gdLst>
                  <a:gd name="txL" fmla="*/ 0 w 47"/>
                  <a:gd name="txT" fmla="*/ 0 h 68"/>
                  <a:gd name="txR" fmla="*/ 47 w 47"/>
                  <a:gd name="txB" fmla="*/ 68 h 6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68">
                    <a:moveTo>
                      <a:pt x="1" y="33"/>
                    </a:moveTo>
                    <a:cubicBezTo>
                      <a:pt x="0" y="39"/>
                      <a:pt x="2" y="44"/>
                      <a:pt x="5" y="49"/>
                    </a:cubicBezTo>
                    <a:cubicBezTo>
                      <a:pt x="8" y="53"/>
                      <a:pt x="11" y="56"/>
                      <a:pt x="14" y="59"/>
                    </a:cubicBezTo>
                    <a:cubicBezTo>
                      <a:pt x="16" y="60"/>
                      <a:pt x="18" y="63"/>
                      <a:pt x="21" y="64"/>
                    </a:cubicBezTo>
                    <a:cubicBezTo>
                      <a:pt x="23" y="66"/>
                      <a:pt x="25" y="68"/>
                      <a:pt x="25" y="68"/>
                    </a:cubicBezTo>
                    <a:cubicBezTo>
                      <a:pt x="25" y="65"/>
                      <a:pt x="27" y="62"/>
                      <a:pt x="29" y="60"/>
                    </a:cubicBezTo>
                    <a:cubicBezTo>
                      <a:pt x="31" y="58"/>
                      <a:pt x="34" y="56"/>
                      <a:pt x="36" y="55"/>
                    </a:cubicBezTo>
                    <a:cubicBezTo>
                      <a:pt x="42" y="49"/>
                      <a:pt x="47" y="42"/>
                      <a:pt x="47" y="33"/>
                    </a:cubicBezTo>
                    <a:cubicBezTo>
                      <a:pt x="47" y="24"/>
                      <a:pt x="38" y="15"/>
                      <a:pt x="28" y="11"/>
                    </a:cubicBezTo>
                    <a:cubicBezTo>
                      <a:pt x="29" y="9"/>
                      <a:pt x="31" y="7"/>
                      <a:pt x="32" y="6"/>
                    </a:cubicBezTo>
                    <a:cubicBezTo>
                      <a:pt x="35" y="4"/>
                      <a:pt x="37" y="2"/>
                      <a:pt x="41" y="1"/>
                    </a:cubicBezTo>
                    <a:cubicBezTo>
                      <a:pt x="40" y="1"/>
                      <a:pt x="40" y="1"/>
                      <a:pt x="40" y="0"/>
                    </a:cubicBezTo>
                    <a:cubicBezTo>
                      <a:pt x="37" y="1"/>
                      <a:pt x="30" y="7"/>
                      <a:pt x="28" y="11"/>
                    </a:cubicBezTo>
                    <a:cubicBezTo>
                      <a:pt x="21" y="9"/>
                      <a:pt x="14" y="10"/>
                      <a:pt x="8" y="16"/>
                    </a:cubicBezTo>
                    <a:cubicBezTo>
                      <a:pt x="5" y="20"/>
                      <a:pt x="2" y="27"/>
                      <a:pt x="1" y="3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86" name="Freeform 1751"/>
              <p:cNvSpPr/>
              <p:nvPr/>
            </p:nvSpPr>
            <p:spPr>
              <a:xfrm>
                <a:off x="8143853" y="4064023"/>
                <a:ext cx="106363" cy="107951"/>
              </a:xfrm>
              <a:custGeom>
                <a:avLst/>
                <a:gdLst>
                  <a:gd name="txL" fmla="*/ 0 w 28"/>
                  <a:gd name="txT" fmla="*/ 0 h 29"/>
                  <a:gd name="txR" fmla="*/ 28 w 28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29">
                    <a:moveTo>
                      <a:pt x="4" y="7"/>
                    </a:moveTo>
                    <a:cubicBezTo>
                      <a:pt x="2" y="9"/>
                      <a:pt x="2" y="12"/>
                      <a:pt x="1" y="14"/>
                    </a:cubicBezTo>
                    <a:cubicBezTo>
                      <a:pt x="1" y="17"/>
                      <a:pt x="1" y="19"/>
                      <a:pt x="1" y="22"/>
                    </a:cubicBezTo>
                    <a:cubicBezTo>
                      <a:pt x="1" y="24"/>
                      <a:pt x="0" y="29"/>
                      <a:pt x="0" y="29"/>
                    </a:cubicBezTo>
                    <a:cubicBezTo>
                      <a:pt x="3" y="27"/>
                      <a:pt x="8" y="29"/>
                      <a:pt x="12" y="28"/>
                    </a:cubicBezTo>
                    <a:cubicBezTo>
                      <a:pt x="14" y="28"/>
                      <a:pt x="17" y="27"/>
                      <a:pt x="20" y="26"/>
                    </a:cubicBezTo>
                    <a:cubicBezTo>
                      <a:pt x="22" y="24"/>
                      <a:pt x="25" y="22"/>
                      <a:pt x="26" y="20"/>
                    </a:cubicBezTo>
                    <a:cubicBezTo>
                      <a:pt x="27" y="17"/>
                      <a:pt x="27" y="14"/>
                      <a:pt x="26" y="11"/>
                    </a:cubicBezTo>
                    <a:cubicBezTo>
                      <a:pt x="25" y="9"/>
                      <a:pt x="23" y="6"/>
                      <a:pt x="21" y="5"/>
                    </a:cubicBezTo>
                    <a:cubicBezTo>
                      <a:pt x="21" y="4"/>
                      <a:pt x="22" y="3"/>
                      <a:pt x="23" y="2"/>
                    </a:cubicBezTo>
                    <a:cubicBezTo>
                      <a:pt x="25" y="2"/>
                      <a:pt x="26" y="1"/>
                      <a:pt x="28" y="1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6" y="0"/>
                      <a:pt x="22" y="3"/>
                      <a:pt x="20" y="4"/>
                    </a:cubicBezTo>
                    <a:cubicBezTo>
                      <a:pt x="17" y="2"/>
                      <a:pt x="14" y="1"/>
                      <a:pt x="11" y="2"/>
                    </a:cubicBezTo>
                    <a:cubicBezTo>
                      <a:pt x="8" y="3"/>
                      <a:pt x="6" y="5"/>
                      <a:pt x="4" y="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87" name="Freeform 1752"/>
              <p:cNvSpPr/>
              <p:nvPr/>
            </p:nvSpPr>
            <p:spPr>
              <a:xfrm>
                <a:off x="8297842" y="3962422"/>
                <a:ext cx="180976" cy="179389"/>
              </a:xfrm>
              <a:custGeom>
                <a:avLst/>
                <a:gdLst>
                  <a:gd name="txL" fmla="*/ 0 w 48"/>
                  <a:gd name="txT" fmla="*/ 0 h 48"/>
                  <a:gd name="txR" fmla="*/ 48 w 48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48">
                    <a:moveTo>
                      <a:pt x="13" y="45"/>
                    </a:moveTo>
                    <a:cubicBezTo>
                      <a:pt x="18" y="48"/>
                      <a:pt x="23" y="47"/>
                      <a:pt x="27" y="46"/>
                    </a:cubicBezTo>
                    <a:cubicBezTo>
                      <a:pt x="31" y="46"/>
                      <a:pt x="34" y="44"/>
                      <a:pt x="37" y="42"/>
                    </a:cubicBezTo>
                    <a:cubicBezTo>
                      <a:pt x="40" y="41"/>
                      <a:pt x="48" y="38"/>
                      <a:pt x="48" y="38"/>
                    </a:cubicBezTo>
                    <a:cubicBezTo>
                      <a:pt x="43" y="35"/>
                      <a:pt x="42" y="29"/>
                      <a:pt x="40" y="25"/>
                    </a:cubicBezTo>
                    <a:cubicBezTo>
                      <a:pt x="39" y="22"/>
                      <a:pt x="37" y="19"/>
                      <a:pt x="36" y="17"/>
                    </a:cubicBezTo>
                    <a:cubicBezTo>
                      <a:pt x="35" y="15"/>
                      <a:pt x="34" y="14"/>
                      <a:pt x="31" y="13"/>
                    </a:cubicBezTo>
                    <a:cubicBezTo>
                      <a:pt x="29" y="12"/>
                      <a:pt x="25" y="11"/>
                      <a:pt x="21" y="11"/>
                    </a:cubicBezTo>
                    <a:cubicBezTo>
                      <a:pt x="17" y="11"/>
                      <a:pt x="12" y="11"/>
                      <a:pt x="8" y="13"/>
                    </a:cubicBezTo>
                    <a:cubicBezTo>
                      <a:pt x="8" y="11"/>
                      <a:pt x="7" y="9"/>
                      <a:pt x="8" y="7"/>
                    </a:cubicBezTo>
                    <a:cubicBezTo>
                      <a:pt x="8" y="5"/>
                      <a:pt x="9" y="2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1"/>
                      <a:pt x="8" y="3"/>
                      <a:pt x="7" y="6"/>
                    </a:cubicBezTo>
                    <a:cubicBezTo>
                      <a:pt x="7" y="8"/>
                      <a:pt x="7" y="11"/>
                      <a:pt x="8" y="13"/>
                    </a:cubicBezTo>
                    <a:cubicBezTo>
                      <a:pt x="5" y="15"/>
                      <a:pt x="3" y="17"/>
                      <a:pt x="2" y="19"/>
                    </a:cubicBezTo>
                    <a:cubicBezTo>
                      <a:pt x="0" y="22"/>
                      <a:pt x="0" y="26"/>
                      <a:pt x="1" y="30"/>
                    </a:cubicBezTo>
                    <a:cubicBezTo>
                      <a:pt x="2" y="33"/>
                      <a:pt x="4" y="36"/>
                      <a:pt x="6" y="39"/>
                    </a:cubicBezTo>
                    <a:cubicBezTo>
                      <a:pt x="8" y="41"/>
                      <a:pt x="11" y="43"/>
                      <a:pt x="13" y="45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88" name="Freeform 1753"/>
              <p:cNvSpPr/>
              <p:nvPr/>
            </p:nvSpPr>
            <p:spPr>
              <a:xfrm>
                <a:off x="8220054" y="4086248"/>
                <a:ext cx="206376" cy="319090"/>
              </a:xfrm>
              <a:custGeom>
                <a:avLst/>
                <a:gdLst>
                  <a:gd name="txL" fmla="*/ 0 w 55"/>
                  <a:gd name="txT" fmla="*/ 0 h 85"/>
                  <a:gd name="txR" fmla="*/ 55 w 55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85">
                    <a:moveTo>
                      <a:pt x="7" y="57"/>
                    </a:moveTo>
                    <a:cubicBezTo>
                      <a:pt x="9" y="59"/>
                      <a:pt x="11" y="60"/>
                      <a:pt x="13" y="60"/>
                    </a:cubicBezTo>
                    <a:cubicBezTo>
                      <a:pt x="15" y="61"/>
                      <a:pt x="17" y="62"/>
                      <a:pt x="19" y="63"/>
                    </a:cubicBezTo>
                    <a:cubicBezTo>
                      <a:pt x="23" y="65"/>
                      <a:pt x="28" y="68"/>
                      <a:pt x="32" y="71"/>
                    </a:cubicBezTo>
                    <a:cubicBezTo>
                      <a:pt x="33" y="72"/>
                      <a:pt x="36" y="75"/>
                      <a:pt x="38" y="78"/>
                    </a:cubicBezTo>
                    <a:cubicBezTo>
                      <a:pt x="39" y="82"/>
                      <a:pt x="40" y="85"/>
                      <a:pt x="40" y="85"/>
                    </a:cubicBezTo>
                    <a:cubicBezTo>
                      <a:pt x="42" y="80"/>
                      <a:pt x="46" y="76"/>
                      <a:pt x="48" y="71"/>
                    </a:cubicBezTo>
                    <a:cubicBezTo>
                      <a:pt x="51" y="66"/>
                      <a:pt x="53" y="61"/>
                      <a:pt x="54" y="55"/>
                    </a:cubicBezTo>
                    <a:cubicBezTo>
                      <a:pt x="55" y="48"/>
                      <a:pt x="55" y="41"/>
                      <a:pt x="53" y="34"/>
                    </a:cubicBezTo>
                    <a:cubicBezTo>
                      <a:pt x="51" y="28"/>
                      <a:pt x="48" y="24"/>
                      <a:pt x="44" y="21"/>
                    </a:cubicBezTo>
                    <a:cubicBezTo>
                      <a:pt x="40" y="18"/>
                      <a:pt x="35" y="17"/>
                      <a:pt x="29" y="17"/>
                    </a:cubicBezTo>
                    <a:cubicBezTo>
                      <a:pt x="24" y="17"/>
                      <a:pt x="17" y="17"/>
                      <a:pt x="12" y="20"/>
                    </a:cubicBezTo>
                    <a:cubicBezTo>
                      <a:pt x="11" y="17"/>
                      <a:pt x="11" y="14"/>
                      <a:pt x="11" y="11"/>
                    </a:cubicBezTo>
                    <a:cubicBezTo>
                      <a:pt x="12" y="7"/>
                      <a:pt x="14" y="3"/>
                      <a:pt x="17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4" y="1"/>
                      <a:pt x="12" y="5"/>
                      <a:pt x="11" y="9"/>
                    </a:cubicBezTo>
                    <a:cubicBezTo>
                      <a:pt x="10" y="13"/>
                      <a:pt x="10" y="17"/>
                      <a:pt x="11" y="20"/>
                    </a:cubicBezTo>
                    <a:cubicBezTo>
                      <a:pt x="8" y="22"/>
                      <a:pt x="5" y="25"/>
                      <a:pt x="3" y="29"/>
                    </a:cubicBezTo>
                    <a:cubicBezTo>
                      <a:pt x="1" y="33"/>
                      <a:pt x="0" y="37"/>
                      <a:pt x="1" y="41"/>
                    </a:cubicBezTo>
                    <a:cubicBezTo>
                      <a:pt x="1" y="44"/>
                      <a:pt x="2" y="48"/>
                      <a:pt x="3" y="50"/>
                    </a:cubicBezTo>
                    <a:cubicBezTo>
                      <a:pt x="5" y="53"/>
                      <a:pt x="6" y="55"/>
                      <a:pt x="7" y="57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89" name="Freeform 1754"/>
              <p:cNvSpPr/>
              <p:nvPr/>
            </p:nvSpPr>
            <p:spPr>
              <a:xfrm>
                <a:off x="8151791" y="4221186"/>
                <a:ext cx="90488" cy="131763"/>
              </a:xfrm>
              <a:custGeom>
                <a:avLst/>
                <a:gdLst>
                  <a:gd name="txL" fmla="*/ 0 w 24"/>
                  <a:gd name="txT" fmla="*/ 0 h 35"/>
                  <a:gd name="txR" fmla="*/ 24 w 24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35">
                    <a:moveTo>
                      <a:pt x="1" y="15"/>
                    </a:moveTo>
                    <a:cubicBezTo>
                      <a:pt x="0" y="18"/>
                      <a:pt x="1" y="20"/>
                      <a:pt x="2" y="23"/>
                    </a:cubicBezTo>
                    <a:cubicBezTo>
                      <a:pt x="2" y="25"/>
                      <a:pt x="3" y="27"/>
                      <a:pt x="5" y="29"/>
                    </a:cubicBezTo>
                    <a:cubicBezTo>
                      <a:pt x="6" y="30"/>
                      <a:pt x="8" y="35"/>
                      <a:pt x="8" y="35"/>
                    </a:cubicBezTo>
                    <a:cubicBezTo>
                      <a:pt x="9" y="32"/>
                      <a:pt x="13" y="31"/>
                      <a:pt x="16" y="30"/>
                    </a:cubicBezTo>
                    <a:cubicBezTo>
                      <a:pt x="20" y="27"/>
                      <a:pt x="24" y="23"/>
                      <a:pt x="24" y="18"/>
                    </a:cubicBezTo>
                    <a:cubicBezTo>
                      <a:pt x="24" y="15"/>
                      <a:pt x="23" y="12"/>
                      <a:pt x="21" y="10"/>
                    </a:cubicBezTo>
                    <a:cubicBezTo>
                      <a:pt x="20" y="8"/>
                      <a:pt x="17" y="7"/>
                      <a:pt x="14" y="7"/>
                    </a:cubicBezTo>
                    <a:cubicBezTo>
                      <a:pt x="15" y="6"/>
                      <a:pt x="15" y="5"/>
                      <a:pt x="16" y="4"/>
                    </a:cubicBezTo>
                    <a:cubicBezTo>
                      <a:pt x="17" y="3"/>
                      <a:pt x="18" y="2"/>
                      <a:pt x="19" y="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1"/>
                      <a:pt x="15" y="4"/>
                      <a:pt x="14" y="6"/>
                    </a:cubicBezTo>
                    <a:cubicBezTo>
                      <a:pt x="11" y="6"/>
                      <a:pt x="7" y="6"/>
                      <a:pt x="5" y="8"/>
                    </a:cubicBezTo>
                    <a:cubicBezTo>
                      <a:pt x="3" y="10"/>
                      <a:pt x="2" y="13"/>
                      <a:pt x="1" y="1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0" name="Freeform 1755"/>
              <p:cNvSpPr/>
              <p:nvPr/>
            </p:nvSpPr>
            <p:spPr>
              <a:xfrm>
                <a:off x="8440718" y="3868759"/>
                <a:ext cx="153988" cy="187326"/>
              </a:xfrm>
              <a:custGeom>
                <a:avLst/>
                <a:gdLst>
                  <a:gd name="txL" fmla="*/ 0 w 41"/>
                  <a:gd name="txT" fmla="*/ 0 h 50"/>
                  <a:gd name="txR" fmla="*/ 41 w 41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1" h="50">
                    <a:moveTo>
                      <a:pt x="6" y="43"/>
                    </a:moveTo>
                    <a:cubicBezTo>
                      <a:pt x="10" y="48"/>
                      <a:pt x="14" y="48"/>
                      <a:pt x="18" y="49"/>
                    </a:cubicBezTo>
                    <a:cubicBezTo>
                      <a:pt x="22" y="50"/>
                      <a:pt x="26" y="50"/>
                      <a:pt x="29" y="49"/>
                    </a:cubicBezTo>
                    <a:cubicBezTo>
                      <a:pt x="32" y="49"/>
                      <a:pt x="41" y="49"/>
                      <a:pt x="41" y="49"/>
                    </a:cubicBezTo>
                    <a:cubicBezTo>
                      <a:pt x="37" y="45"/>
                      <a:pt x="39" y="38"/>
                      <a:pt x="38" y="34"/>
                    </a:cubicBezTo>
                    <a:cubicBezTo>
                      <a:pt x="38" y="30"/>
                      <a:pt x="38" y="27"/>
                      <a:pt x="37" y="24"/>
                    </a:cubicBezTo>
                    <a:cubicBezTo>
                      <a:pt x="36" y="22"/>
                      <a:pt x="35" y="19"/>
                      <a:pt x="33" y="17"/>
                    </a:cubicBezTo>
                    <a:cubicBezTo>
                      <a:pt x="31" y="15"/>
                      <a:pt x="27" y="14"/>
                      <a:pt x="23" y="13"/>
                    </a:cubicBezTo>
                    <a:cubicBezTo>
                      <a:pt x="19" y="12"/>
                      <a:pt x="14" y="12"/>
                      <a:pt x="10" y="13"/>
                    </a:cubicBezTo>
                    <a:cubicBezTo>
                      <a:pt x="10" y="12"/>
                      <a:pt x="10" y="10"/>
                      <a:pt x="10" y="8"/>
                    </a:cubicBezTo>
                    <a:cubicBezTo>
                      <a:pt x="11" y="5"/>
                      <a:pt x="12" y="3"/>
                      <a:pt x="14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1"/>
                      <a:pt x="11" y="4"/>
                      <a:pt x="10" y="6"/>
                    </a:cubicBezTo>
                    <a:cubicBezTo>
                      <a:pt x="9" y="9"/>
                      <a:pt x="9" y="12"/>
                      <a:pt x="10" y="14"/>
                    </a:cubicBezTo>
                    <a:cubicBezTo>
                      <a:pt x="7" y="15"/>
                      <a:pt x="5" y="16"/>
                      <a:pt x="3" y="18"/>
                    </a:cubicBezTo>
                    <a:cubicBezTo>
                      <a:pt x="1" y="21"/>
                      <a:pt x="0" y="24"/>
                      <a:pt x="0" y="27"/>
                    </a:cubicBezTo>
                    <a:cubicBezTo>
                      <a:pt x="0" y="33"/>
                      <a:pt x="3" y="40"/>
                      <a:pt x="6" y="4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1" name="Freeform 1756"/>
              <p:cNvSpPr/>
              <p:nvPr/>
            </p:nvSpPr>
            <p:spPr>
              <a:xfrm>
                <a:off x="8516918" y="3775096"/>
                <a:ext cx="85726" cy="93663"/>
              </a:xfrm>
              <a:custGeom>
                <a:avLst/>
                <a:gdLst>
                  <a:gd name="txL" fmla="*/ 0 w 23"/>
                  <a:gd name="txT" fmla="*/ 0 h 25"/>
                  <a:gd name="txR" fmla="*/ 23 w 23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25">
                    <a:moveTo>
                      <a:pt x="5" y="22"/>
                    </a:moveTo>
                    <a:cubicBezTo>
                      <a:pt x="7" y="24"/>
                      <a:pt x="10" y="25"/>
                      <a:pt x="12" y="25"/>
                    </a:cubicBezTo>
                    <a:cubicBezTo>
                      <a:pt x="14" y="25"/>
                      <a:pt x="16" y="25"/>
                      <a:pt x="18" y="24"/>
                    </a:cubicBezTo>
                    <a:cubicBezTo>
                      <a:pt x="18" y="24"/>
                      <a:pt x="20" y="23"/>
                      <a:pt x="21" y="23"/>
                    </a:cubicBezTo>
                    <a:cubicBezTo>
                      <a:pt x="22" y="23"/>
                      <a:pt x="23" y="22"/>
                      <a:pt x="23" y="22"/>
                    </a:cubicBezTo>
                    <a:cubicBezTo>
                      <a:pt x="21" y="21"/>
                      <a:pt x="21" y="18"/>
                      <a:pt x="21" y="15"/>
                    </a:cubicBezTo>
                    <a:cubicBezTo>
                      <a:pt x="21" y="12"/>
                      <a:pt x="20" y="9"/>
                      <a:pt x="17" y="7"/>
                    </a:cubicBezTo>
                    <a:cubicBezTo>
                      <a:pt x="16" y="6"/>
                      <a:pt x="14" y="5"/>
                      <a:pt x="12" y="5"/>
                    </a:cubicBezTo>
                    <a:cubicBezTo>
                      <a:pt x="9" y="5"/>
                      <a:pt x="7" y="6"/>
                      <a:pt x="5" y="7"/>
                    </a:cubicBezTo>
                    <a:cubicBezTo>
                      <a:pt x="5" y="6"/>
                      <a:pt x="5" y="5"/>
                      <a:pt x="5" y="4"/>
                    </a:cubicBezTo>
                    <a:cubicBezTo>
                      <a:pt x="5" y="2"/>
                      <a:pt x="5" y="1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2"/>
                      <a:pt x="4" y="3"/>
                    </a:cubicBezTo>
                    <a:cubicBezTo>
                      <a:pt x="4" y="4"/>
                      <a:pt x="4" y="6"/>
                      <a:pt x="5" y="7"/>
                    </a:cubicBezTo>
                    <a:cubicBezTo>
                      <a:pt x="2" y="8"/>
                      <a:pt x="0" y="11"/>
                      <a:pt x="1" y="15"/>
                    </a:cubicBezTo>
                    <a:cubicBezTo>
                      <a:pt x="1" y="17"/>
                      <a:pt x="3" y="20"/>
                      <a:pt x="5" y="22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2" name="Freeform 1757"/>
              <p:cNvSpPr/>
              <p:nvPr/>
            </p:nvSpPr>
            <p:spPr>
              <a:xfrm>
                <a:off x="8550256" y="3695720"/>
                <a:ext cx="71438" cy="63500"/>
              </a:xfrm>
              <a:custGeom>
                <a:avLst/>
                <a:gdLst>
                  <a:gd name="txL" fmla="*/ 0 w 19"/>
                  <a:gd name="txT" fmla="*/ 0 h 17"/>
                  <a:gd name="txR" fmla="*/ 19 w 19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9" h="17">
                    <a:moveTo>
                      <a:pt x="6" y="15"/>
                    </a:moveTo>
                    <a:cubicBezTo>
                      <a:pt x="7" y="15"/>
                      <a:pt x="9" y="15"/>
                      <a:pt x="10" y="15"/>
                    </a:cubicBezTo>
                    <a:cubicBezTo>
                      <a:pt x="12" y="15"/>
                      <a:pt x="13" y="15"/>
                      <a:pt x="15" y="15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7"/>
                      <a:pt x="19" y="17"/>
                    </a:cubicBezTo>
                    <a:cubicBezTo>
                      <a:pt x="18" y="14"/>
                      <a:pt x="19" y="11"/>
                      <a:pt x="18" y="8"/>
                    </a:cubicBezTo>
                    <a:cubicBezTo>
                      <a:pt x="17" y="5"/>
                      <a:pt x="15" y="1"/>
                      <a:pt x="12" y="1"/>
                    </a:cubicBezTo>
                    <a:cubicBezTo>
                      <a:pt x="8" y="0"/>
                      <a:pt x="5" y="2"/>
                      <a:pt x="3" y="5"/>
                    </a:cubicBezTo>
                    <a:cubicBezTo>
                      <a:pt x="2" y="4"/>
                      <a:pt x="2" y="4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2" y="4"/>
                      <a:pt x="3" y="5"/>
                    </a:cubicBezTo>
                    <a:cubicBezTo>
                      <a:pt x="2" y="7"/>
                      <a:pt x="1" y="9"/>
                      <a:pt x="3" y="11"/>
                    </a:cubicBezTo>
                    <a:cubicBezTo>
                      <a:pt x="3" y="13"/>
                      <a:pt x="5" y="14"/>
                      <a:pt x="6" y="1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3" name="Freeform 1758"/>
              <p:cNvSpPr/>
              <p:nvPr/>
            </p:nvSpPr>
            <p:spPr>
              <a:xfrm>
                <a:off x="8396267" y="3778271"/>
                <a:ext cx="115888" cy="120651"/>
              </a:xfrm>
              <a:custGeom>
                <a:avLst/>
                <a:gdLst>
                  <a:gd name="txL" fmla="*/ 0 w 31"/>
                  <a:gd name="txT" fmla="*/ 0 h 32"/>
                  <a:gd name="txR" fmla="*/ 31 w 31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32">
                    <a:moveTo>
                      <a:pt x="3" y="7"/>
                    </a:moveTo>
                    <a:cubicBezTo>
                      <a:pt x="1" y="10"/>
                      <a:pt x="0" y="13"/>
                      <a:pt x="0" y="16"/>
                    </a:cubicBezTo>
                    <a:cubicBezTo>
                      <a:pt x="0" y="19"/>
                      <a:pt x="0" y="21"/>
                      <a:pt x="0" y="24"/>
                    </a:cubicBezTo>
                    <a:cubicBezTo>
                      <a:pt x="1" y="26"/>
                      <a:pt x="0" y="32"/>
                      <a:pt x="0" y="32"/>
                    </a:cubicBezTo>
                    <a:cubicBezTo>
                      <a:pt x="4" y="30"/>
                      <a:pt x="8" y="31"/>
                      <a:pt x="12" y="30"/>
                    </a:cubicBezTo>
                    <a:cubicBezTo>
                      <a:pt x="17" y="29"/>
                      <a:pt x="23" y="27"/>
                      <a:pt x="26" y="22"/>
                    </a:cubicBezTo>
                    <a:cubicBezTo>
                      <a:pt x="29" y="17"/>
                      <a:pt x="27" y="9"/>
                      <a:pt x="23" y="5"/>
                    </a:cubicBezTo>
                    <a:cubicBezTo>
                      <a:pt x="24" y="4"/>
                      <a:pt x="25" y="4"/>
                      <a:pt x="26" y="3"/>
                    </a:cubicBezTo>
                    <a:cubicBezTo>
                      <a:pt x="28" y="2"/>
                      <a:pt x="30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29" y="1"/>
                      <a:pt x="24" y="3"/>
                      <a:pt x="22" y="5"/>
                    </a:cubicBezTo>
                    <a:cubicBezTo>
                      <a:pt x="19" y="2"/>
                      <a:pt x="15" y="0"/>
                      <a:pt x="11" y="1"/>
                    </a:cubicBezTo>
                    <a:cubicBezTo>
                      <a:pt x="9" y="2"/>
                      <a:pt x="5" y="5"/>
                      <a:pt x="3" y="7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4" name="Freeform 1760"/>
              <p:cNvSpPr/>
              <p:nvPr/>
            </p:nvSpPr>
            <p:spPr>
              <a:xfrm>
                <a:off x="4268742" y="5213380"/>
                <a:ext cx="195264" cy="220664"/>
              </a:xfrm>
              <a:custGeom>
                <a:avLst/>
                <a:gdLst>
                  <a:gd name="txL" fmla="*/ 0 w 52"/>
                  <a:gd name="txT" fmla="*/ 0 h 59"/>
                  <a:gd name="txR" fmla="*/ 52 w 52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59">
                    <a:moveTo>
                      <a:pt x="41" y="9"/>
                    </a:moveTo>
                    <a:cubicBezTo>
                      <a:pt x="37" y="6"/>
                      <a:pt x="32" y="5"/>
                      <a:pt x="27" y="4"/>
                    </a:cubicBezTo>
                    <a:cubicBezTo>
                      <a:pt x="23" y="4"/>
                      <a:pt x="19" y="4"/>
                      <a:pt x="14" y="3"/>
                    </a:cubicBezTo>
                    <a:cubicBezTo>
                      <a:pt x="12" y="3"/>
                      <a:pt x="9" y="3"/>
                      <a:pt x="6" y="2"/>
                    </a:cubicBezTo>
                    <a:cubicBezTo>
                      <a:pt x="3" y="1"/>
                      <a:pt x="0" y="0"/>
                      <a:pt x="0" y="0"/>
                    </a:cubicBezTo>
                    <a:cubicBezTo>
                      <a:pt x="2" y="4"/>
                      <a:pt x="2" y="7"/>
                      <a:pt x="2" y="11"/>
                    </a:cubicBezTo>
                    <a:cubicBezTo>
                      <a:pt x="2" y="15"/>
                      <a:pt x="1" y="19"/>
                      <a:pt x="2" y="23"/>
                    </a:cubicBezTo>
                    <a:cubicBezTo>
                      <a:pt x="2" y="27"/>
                      <a:pt x="4" y="33"/>
                      <a:pt x="6" y="37"/>
                    </a:cubicBezTo>
                    <a:cubicBezTo>
                      <a:pt x="8" y="41"/>
                      <a:pt x="11" y="45"/>
                      <a:pt x="15" y="47"/>
                    </a:cubicBezTo>
                    <a:cubicBezTo>
                      <a:pt x="19" y="49"/>
                      <a:pt x="24" y="49"/>
                      <a:pt x="29" y="49"/>
                    </a:cubicBezTo>
                    <a:cubicBezTo>
                      <a:pt x="34" y="48"/>
                      <a:pt x="39" y="46"/>
                      <a:pt x="43" y="43"/>
                    </a:cubicBezTo>
                    <a:cubicBezTo>
                      <a:pt x="44" y="45"/>
                      <a:pt x="45" y="47"/>
                      <a:pt x="45" y="49"/>
                    </a:cubicBezTo>
                    <a:cubicBezTo>
                      <a:pt x="46" y="52"/>
                      <a:pt x="45" y="56"/>
                      <a:pt x="44" y="58"/>
                    </a:cubicBezTo>
                    <a:cubicBezTo>
                      <a:pt x="46" y="59"/>
                      <a:pt x="46" y="59"/>
                      <a:pt x="46" y="59"/>
                    </a:cubicBezTo>
                    <a:cubicBezTo>
                      <a:pt x="46" y="57"/>
                      <a:pt x="47" y="54"/>
                      <a:pt x="46" y="51"/>
                    </a:cubicBezTo>
                    <a:cubicBezTo>
                      <a:pt x="46" y="48"/>
                      <a:pt x="45" y="44"/>
                      <a:pt x="44" y="42"/>
                    </a:cubicBezTo>
                    <a:cubicBezTo>
                      <a:pt x="49" y="38"/>
                      <a:pt x="52" y="31"/>
                      <a:pt x="50" y="23"/>
                    </a:cubicBezTo>
                    <a:cubicBezTo>
                      <a:pt x="48" y="18"/>
                      <a:pt x="44" y="12"/>
                      <a:pt x="41" y="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5" name="Freeform 1761"/>
              <p:cNvSpPr/>
              <p:nvPr/>
            </p:nvSpPr>
            <p:spPr>
              <a:xfrm>
                <a:off x="6965921" y="2216160"/>
                <a:ext cx="228601" cy="231777"/>
              </a:xfrm>
              <a:custGeom>
                <a:avLst/>
                <a:gdLst>
                  <a:gd name="txL" fmla="*/ 0 w 61"/>
                  <a:gd name="txT" fmla="*/ 0 h 62"/>
                  <a:gd name="txR" fmla="*/ 61 w 61"/>
                  <a:gd name="txB" fmla="*/ 62 h 6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1" h="62">
                    <a:moveTo>
                      <a:pt x="53" y="13"/>
                    </a:moveTo>
                    <a:cubicBezTo>
                      <a:pt x="46" y="6"/>
                      <a:pt x="37" y="4"/>
                      <a:pt x="28" y="4"/>
                    </a:cubicBezTo>
                    <a:cubicBezTo>
                      <a:pt x="25" y="4"/>
                      <a:pt x="21" y="5"/>
                      <a:pt x="18" y="5"/>
                    </a:cubicBezTo>
                    <a:cubicBezTo>
                      <a:pt x="14" y="5"/>
                      <a:pt x="10" y="5"/>
                      <a:pt x="7" y="3"/>
                    </a:cubicBezTo>
                    <a:cubicBezTo>
                      <a:pt x="5" y="2"/>
                      <a:pt x="2" y="1"/>
                      <a:pt x="0" y="0"/>
                    </a:cubicBezTo>
                    <a:cubicBezTo>
                      <a:pt x="1" y="1"/>
                      <a:pt x="2" y="3"/>
                      <a:pt x="3" y="5"/>
                    </a:cubicBezTo>
                    <a:cubicBezTo>
                      <a:pt x="4" y="7"/>
                      <a:pt x="5" y="10"/>
                      <a:pt x="5" y="12"/>
                    </a:cubicBezTo>
                    <a:cubicBezTo>
                      <a:pt x="6" y="16"/>
                      <a:pt x="7" y="21"/>
                      <a:pt x="8" y="24"/>
                    </a:cubicBezTo>
                    <a:cubicBezTo>
                      <a:pt x="10" y="34"/>
                      <a:pt x="14" y="44"/>
                      <a:pt x="22" y="48"/>
                    </a:cubicBezTo>
                    <a:cubicBezTo>
                      <a:pt x="26" y="50"/>
                      <a:pt x="31" y="51"/>
                      <a:pt x="36" y="51"/>
                    </a:cubicBezTo>
                    <a:cubicBezTo>
                      <a:pt x="41" y="51"/>
                      <a:pt x="46" y="51"/>
                      <a:pt x="52" y="48"/>
                    </a:cubicBezTo>
                    <a:cubicBezTo>
                      <a:pt x="53" y="53"/>
                      <a:pt x="53" y="58"/>
                      <a:pt x="50" y="62"/>
                    </a:cubicBezTo>
                    <a:cubicBezTo>
                      <a:pt x="51" y="62"/>
                      <a:pt x="51" y="62"/>
                      <a:pt x="52" y="62"/>
                    </a:cubicBezTo>
                    <a:cubicBezTo>
                      <a:pt x="52" y="62"/>
                      <a:pt x="52" y="62"/>
                      <a:pt x="53" y="61"/>
                    </a:cubicBezTo>
                    <a:cubicBezTo>
                      <a:pt x="53" y="61"/>
                      <a:pt x="53" y="60"/>
                      <a:pt x="53" y="60"/>
                    </a:cubicBezTo>
                    <a:cubicBezTo>
                      <a:pt x="54" y="59"/>
                      <a:pt x="54" y="58"/>
                      <a:pt x="54" y="56"/>
                    </a:cubicBezTo>
                    <a:cubicBezTo>
                      <a:pt x="54" y="54"/>
                      <a:pt x="54" y="51"/>
                      <a:pt x="53" y="48"/>
                    </a:cubicBezTo>
                    <a:cubicBezTo>
                      <a:pt x="54" y="47"/>
                      <a:pt x="55" y="46"/>
                      <a:pt x="56" y="45"/>
                    </a:cubicBezTo>
                    <a:cubicBezTo>
                      <a:pt x="60" y="41"/>
                      <a:pt x="61" y="34"/>
                      <a:pt x="60" y="28"/>
                    </a:cubicBezTo>
                    <a:cubicBezTo>
                      <a:pt x="59" y="22"/>
                      <a:pt x="57" y="16"/>
                      <a:pt x="53" y="1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6" name="Freeform 1762"/>
              <p:cNvSpPr/>
              <p:nvPr/>
            </p:nvSpPr>
            <p:spPr>
              <a:xfrm>
                <a:off x="5541925" y="4187848"/>
                <a:ext cx="187326" cy="277814"/>
              </a:xfrm>
              <a:custGeom>
                <a:avLst/>
                <a:gdLst>
                  <a:gd name="txL" fmla="*/ 0 w 50"/>
                  <a:gd name="txT" fmla="*/ 0 h 74"/>
                  <a:gd name="txR" fmla="*/ 50 w 50"/>
                  <a:gd name="txB" fmla="*/ 74 h 74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50" h="74">
                    <a:moveTo>
                      <a:pt x="0" y="42"/>
                    </a:moveTo>
                    <a:cubicBezTo>
                      <a:pt x="0" y="48"/>
                      <a:pt x="4" y="53"/>
                      <a:pt x="8" y="57"/>
                    </a:cubicBezTo>
                    <a:cubicBezTo>
                      <a:pt x="11" y="61"/>
                      <a:pt x="15" y="64"/>
                      <a:pt x="19" y="67"/>
                    </a:cubicBezTo>
                    <a:cubicBezTo>
                      <a:pt x="21" y="68"/>
                      <a:pt x="24" y="70"/>
                      <a:pt x="26" y="72"/>
                    </a:cubicBezTo>
                    <a:cubicBezTo>
                      <a:pt x="29" y="73"/>
                      <a:pt x="31" y="74"/>
                      <a:pt x="31" y="74"/>
                    </a:cubicBezTo>
                    <a:cubicBezTo>
                      <a:pt x="31" y="72"/>
                      <a:pt x="32" y="69"/>
                      <a:pt x="35" y="66"/>
                    </a:cubicBezTo>
                    <a:cubicBezTo>
                      <a:pt x="37" y="63"/>
                      <a:pt x="39" y="61"/>
                      <a:pt x="41" y="58"/>
                    </a:cubicBezTo>
                    <a:cubicBezTo>
                      <a:pt x="44" y="55"/>
                      <a:pt x="47" y="51"/>
                      <a:pt x="48" y="45"/>
                    </a:cubicBezTo>
                    <a:cubicBezTo>
                      <a:pt x="49" y="40"/>
                      <a:pt x="50" y="34"/>
                      <a:pt x="48" y="28"/>
                    </a:cubicBezTo>
                    <a:cubicBezTo>
                      <a:pt x="47" y="22"/>
                      <a:pt x="42" y="18"/>
                      <a:pt x="37" y="16"/>
                    </a:cubicBezTo>
                    <a:cubicBezTo>
                      <a:pt x="31" y="14"/>
                      <a:pt x="25" y="14"/>
                      <a:pt x="20" y="15"/>
                    </a:cubicBezTo>
                    <a:cubicBezTo>
                      <a:pt x="19" y="13"/>
                      <a:pt x="19" y="11"/>
                      <a:pt x="20" y="9"/>
                    </a:cubicBezTo>
                    <a:cubicBezTo>
                      <a:pt x="20" y="6"/>
                      <a:pt x="21" y="3"/>
                      <a:pt x="22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2"/>
                      <a:pt x="20" y="5"/>
                      <a:pt x="19" y="7"/>
                    </a:cubicBezTo>
                    <a:cubicBezTo>
                      <a:pt x="19" y="10"/>
                      <a:pt x="18" y="13"/>
                      <a:pt x="19" y="15"/>
                    </a:cubicBezTo>
                    <a:cubicBezTo>
                      <a:pt x="15" y="16"/>
                      <a:pt x="12" y="18"/>
                      <a:pt x="9" y="19"/>
                    </a:cubicBezTo>
                    <a:cubicBezTo>
                      <a:pt x="6" y="21"/>
                      <a:pt x="4" y="23"/>
                      <a:pt x="3" y="25"/>
                    </a:cubicBezTo>
                    <a:cubicBezTo>
                      <a:pt x="2" y="27"/>
                      <a:pt x="1" y="30"/>
                      <a:pt x="0" y="33"/>
                    </a:cubicBezTo>
                    <a:cubicBezTo>
                      <a:pt x="0" y="36"/>
                      <a:pt x="0" y="39"/>
                      <a:pt x="0" y="4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7" name="Freeform 1763"/>
              <p:cNvSpPr/>
              <p:nvPr/>
            </p:nvSpPr>
            <p:spPr>
              <a:xfrm>
                <a:off x="4972009" y="4029097"/>
                <a:ext cx="228601" cy="150814"/>
              </a:xfrm>
              <a:custGeom>
                <a:avLst/>
                <a:gdLst>
                  <a:gd name="txL" fmla="*/ 0 w 61"/>
                  <a:gd name="txT" fmla="*/ 0 h 40"/>
                  <a:gd name="txR" fmla="*/ 61 w 61"/>
                  <a:gd name="txB" fmla="*/ 40 h 4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61" h="40">
                    <a:moveTo>
                      <a:pt x="32" y="0"/>
                    </a:moveTo>
                    <a:cubicBezTo>
                      <a:pt x="28" y="1"/>
                      <a:pt x="25" y="3"/>
                      <a:pt x="21" y="5"/>
                    </a:cubicBezTo>
                    <a:cubicBezTo>
                      <a:pt x="18" y="6"/>
                      <a:pt x="15" y="8"/>
                      <a:pt x="12" y="10"/>
                    </a:cubicBezTo>
                    <a:cubicBezTo>
                      <a:pt x="11" y="11"/>
                      <a:pt x="8" y="12"/>
                      <a:pt x="6" y="12"/>
                    </a:cubicBezTo>
                    <a:cubicBezTo>
                      <a:pt x="3" y="13"/>
                      <a:pt x="0" y="12"/>
                      <a:pt x="0" y="12"/>
                    </a:cubicBezTo>
                    <a:cubicBezTo>
                      <a:pt x="3" y="15"/>
                      <a:pt x="5" y="18"/>
                      <a:pt x="7" y="21"/>
                    </a:cubicBezTo>
                    <a:cubicBezTo>
                      <a:pt x="9" y="24"/>
                      <a:pt x="11" y="27"/>
                      <a:pt x="13" y="29"/>
                    </a:cubicBezTo>
                    <a:cubicBezTo>
                      <a:pt x="20" y="35"/>
                      <a:pt x="30" y="40"/>
                      <a:pt x="39" y="37"/>
                    </a:cubicBezTo>
                    <a:cubicBezTo>
                      <a:pt x="43" y="36"/>
                      <a:pt x="46" y="33"/>
                      <a:pt x="48" y="29"/>
                    </a:cubicBezTo>
                    <a:cubicBezTo>
                      <a:pt x="50" y="25"/>
                      <a:pt x="50" y="21"/>
                      <a:pt x="50" y="16"/>
                    </a:cubicBezTo>
                    <a:cubicBezTo>
                      <a:pt x="51" y="16"/>
                      <a:pt x="53" y="16"/>
                      <a:pt x="54" y="17"/>
                    </a:cubicBezTo>
                    <a:cubicBezTo>
                      <a:pt x="57" y="17"/>
                      <a:pt x="59" y="18"/>
                      <a:pt x="61" y="19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60" y="18"/>
                      <a:pt x="58" y="17"/>
                      <a:pt x="56" y="17"/>
                    </a:cubicBezTo>
                    <a:cubicBezTo>
                      <a:pt x="54" y="16"/>
                      <a:pt x="51" y="16"/>
                      <a:pt x="50" y="16"/>
                    </a:cubicBezTo>
                    <a:cubicBezTo>
                      <a:pt x="49" y="10"/>
                      <a:pt x="46" y="5"/>
                      <a:pt x="42" y="3"/>
                    </a:cubicBezTo>
                    <a:cubicBezTo>
                      <a:pt x="39" y="1"/>
                      <a:pt x="35" y="0"/>
                      <a:pt x="32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8" name="Freeform 1764"/>
              <p:cNvSpPr/>
              <p:nvPr/>
            </p:nvSpPr>
            <p:spPr>
              <a:xfrm>
                <a:off x="7164360" y="2032009"/>
                <a:ext cx="38100" cy="146051"/>
              </a:xfrm>
              <a:custGeom>
                <a:avLst/>
                <a:gdLst>
                  <a:gd name="txL" fmla="*/ 0 w 10"/>
                  <a:gd name="txT" fmla="*/ 0 h 39"/>
                  <a:gd name="txR" fmla="*/ 10 w 10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39">
                    <a:moveTo>
                      <a:pt x="2" y="39"/>
                    </a:moveTo>
                    <a:cubicBezTo>
                      <a:pt x="3" y="33"/>
                      <a:pt x="5" y="26"/>
                      <a:pt x="5" y="19"/>
                    </a:cubicBezTo>
                    <a:cubicBezTo>
                      <a:pt x="4" y="16"/>
                      <a:pt x="3" y="12"/>
                      <a:pt x="2" y="9"/>
                    </a:cubicBezTo>
                    <a:cubicBezTo>
                      <a:pt x="1" y="6"/>
                      <a:pt x="0" y="3"/>
                      <a:pt x="0" y="0"/>
                    </a:cubicBezTo>
                    <a:cubicBezTo>
                      <a:pt x="3" y="3"/>
                      <a:pt x="6" y="7"/>
                      <a:pt x="9" y="10"/>
                    </a:cubicBezTo>
                    <a:cubicBezTo>
                      <a:pt x="10" y="15"/>
                      <a:pt x="8" y="21"/>
                      <a:pt x="8" y="24"/>
                    </a:cubicBezTo>
                    <a:cubicBezTo>
                      <a:pt x="6" y="29"/>
                      <a:pt x="4" y="34"/>
                      <a:pt x="2" y="3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9" name="Freeform 1767"/>
              <p:cNvSpPr/>
              <p:nvPr/>
            </p:nvSpPr>
            <p:spPr>
              <a:xfrm>
                <a:off x="7067522" y="2065346"/>
                <a:ext cx="96838" cy="142876"/>
              </a:xfrm>
              <a:custGeom>
                <a:avLst/>
                <a:gdLst>
                  <a:gd name="txL" fmla="*/ 0 w 26"/>
                  <a:gd name="txT" fmla="*/ 0 h 38"/>
                  <a:gd name="txR" fmla="*/ 26 w 26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38">
                    <a:moveTo>
                      <a:pt x="13" y="24"/>
                    </a:moveTo>
                    <a:cubicBezTo>
                      <a:pt x="16" y="26"/>
                      <a:pt x="20" y="29"/>
                      <a:pt x="22" y="32"/>
                    </a:cubicBezTo>
                    <a:cubicBezTo>
                      <a:pt x="24" y="34"/>
                      <a:pt x="26" y="38"/>
                      <a:pt x="26" y="38"/>
                    </a:cubicBezTo>
                    <a:cubicBezTo>
                      <a:pt x="24" y="35"/>
                      <a:pt x="20" y="33"/>
                      <a:pt x="17" y="31"/>
                    </a:cubicBezTo>
                    <a:cubicBezTo>
                      <a:pt x="13" y="28"/>
                      <a:pt x="9" y="27"/>
                      <a:pt x="5" y="24"/>
                    </a:cubicBezTo>
                    <a:cubicBezTo>
                      <a:pt x="1" y="22"/>
                      <a:pt x="0" y="17"/>
                      <a:pt x="0" y="13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2" y="7"/>
                      <a:pt x="5" y="3"/>
                      <a:pt x="8" y="0"/>
                    </a:cubicBezTo>
                    <a:cubicBezTo>
                      <a:pt x="7" y="2"/>
                      <a:pt x="6" y="4"/>
                      <a:pt x="6" y="6"/>
                    </a:cubicBezTo>
                    <a:cubicBezTo>
                      <a:pt x="6" y="15"/>
                      <a:pt x="10" y="21"/>
                      <a:pt x="13" y="2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0" name="Freeform 1768"/>
              <p:cNvSpPr/>
              <p:nvPr/>
            </p:nvSpPr>
            <p:spPr>
              <a:xfrm>
                <a:off x="7092922" y="2019308"/>
                <a:ext cx="123826" cy="260352"/>
              </a:xfrm>
              <a:custGeom>
                <a:avLst/>
                <a:gdLst>
                  <a:gd name="txL" fmla="*/ 0 w 33"/>
                  <a:gd name="txT" fmla="*/ 0 h 69"/>
                  <a:gd name="txR" fmla="*/ 33 w 33"/>
                  <a:gd name="txB" fmla="*/ 69 h 6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69">
                    <a:moveTo>
                      <a:pt x="2" y="30"/>
                    </a:moveTo>
                    <a:cubicBezTo>
                      <a:pt x="3" y="31"/>
                      <a:pt x="4" y="32"/>
                      <a:pt x="5" y="33"/>
                    </a:cubicBezTo>
                    <a:cubicBezTo>
                      <a:pt x="7" y="35"/>
                      <a:pt x="9" y="37"/>
                      <a:pt x="11" y="39"/>
                    </a:cubicBezTo>
                    <a:cubicBezTo>
                      <a:pt x="12" y="40"/>
                      <a:pt x="14" y="41"/>
                      <a:pt x="15" y="42"/>
                    </a:cubicBezTo>
                    <a:cubicBezTo>
                      <a:pt x="15" y="42"/>
                      <a:pt x="16" y="43"/>
                      <a:pt x="16" y="43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7" y="44"/>
                      <a:pt x="18" y="44"/>
                      <a:pt x="18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9" y="45"/>
                      <a:pt x="19" y="46"/>
                      <a:pt x="20" y="46"/>
                    </a:cubicBezTo>
                    <a:cubicBezTo>
                      <a:pt x="19" y="45"/>
                      <a:pt x="19" y="44"/>
                      <a:pt x="18" y="43"/>
                    </a:cubicBezTo>
                    <a:cubicBezTo>
                      <a:pt x="18" y="42"/>
                      <a:pt x="18" y="42"/>
                      <a:pt x="17" y="41"/>
                    </a:cubicBezTo>
                    <a:cubicBezTo>
                      <a:pt x="17" y="40"/>
                      <a:pt x="17" y="40"/>
                      <a:pt x="16" y="39"/>
                    </a:cubicBezTo>
                    <a:cubicBezTo>
                      <a:pt x="16" y="38"/>
                      <a:pt x="15" y="36"/>
                      <a:pt x="15" y="35"/>
                    </a:cubicBezTo>
                    <a:cubicBezTo>
                      <a:pt x="14" y="34"/>
                      <a:pt x="14" y="33"/>
                      <a:pt x="14" y="32"/>
                    </a:cubicBezTo>
                    <a:cubicBezTo>
                      <a:pt x="13" y="30"/>
                      <a:pt x="12" y="29"/>
                      <a:pt x="11" y="28"/>
                    </a:cubicBezTo>
                    <a:cubicBezTo>
                      <a:pt x="11" y="27"/>
                      <a:pt x="10" y="26"/>
                      <a:pt x="10" y="26"/>
                    </a:cubicBezTo>
                    <a:cubicBezTo>
                      <a:pt x="10" y="25"/>
                      <a:pt x="9" y="24"/>
                      <a:pt x="9" y="23"/>
                    </a:cubicBezTo>
                    <a:cubicBezTo>
                      <a:pt x="9" y="22"/>
                      <a:pt x="8" y="20"/>
                      <a:pt x="8" y="18"/>
                    </a:cubicBezTo>
                    <a:cubicBezTo>
                      <a:pt x="7" y="17"/>
                      <a:pt x="7" y="17"/>
                      <a:pt x="7" y="16"/>
                    </a:cubicBezTo>
                    <a:cubicBezTo>
                      <a:pt x="7" y="15"/>
                      <a:pt x="8" y="14"/>
                      <a:pt x="8" y="13"/>
                    </a:cubicBezTo>
                    <a:cubicBezTo>
                      <a:pt x="7" y="15"/>
                      <a:pt x="7" y="17"/>
                      <a:pt x="8" y="18"/>
                    </a:cubicBezTo>
                    <a:cubicBezTo>
                      <a:pt x="8" y="20"/>
                      <a:pt x="9" y="21"/>
                      <a:pt x="10" y="23"/>
                    </a:cubicBezTo>
                    <a:cubicBezTo>
                      <a:pt x="10" y="24"/>
                      <a:pt x="10" y="24"/>
                      <a:pt x="11" y="25"/>
                    </a:cubicBezTo>
                    <a:cubicBezTo>
                      <a:pt x="11" y="26"/>
                      <a:pt x="12" y="27"/>
                      <a:pt x="12" y="27"/>
                    </a:cubicBezTo>
                    <a:cubicBezTo>
                      <a:pt x="12" y="28"/>
                      <a:pt x="13" y="28"/>
                      <a:pt x="13" y="29"/>
                    </a:cubicBezTo>
                    <a:cubicBezTo>
                      <a:pt x="12" y="25"/>
                      <a:pt x="11" y="21"/>
                      <a:pt x="11" y="17"/>
                    </a:cubicBezTo>
                    <a:cubicBezTo>
                      <a:pt x="11" y="14"/>
                      <a:pt x="11" y="11"/>
                      <a:pt x="12" y="8"/>
                    </a:cubicBezTo>
                    <a:cubicBezTo>
                      <a:pt x="12" y="7"/>
                      <a:pt x="12" y="5"/>
                      <a:pt x="12" y="4"/>
                    </a:cubicBezTo>
                    <a:cubicBezTo>
                      <a:pt x="13" y="2"/>
                      <a:pt x="13" y="1"/>
                      <a:pt x="14" y="0"/>
                    </a:cubicBezTo>
                    <a:cubicBezTo>
                      <a:pt x="14" y="0"/>
                      <a:pt x="14" y="1"/>
                      <a:pt x="14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5"/>
                      <a:pt x="13" y="7"/>
                      <a:pt x="13" y="8"/>
                    </a:cubicBezTo>
                    <a:cubicBezTo>
                      <a:pt x="13" y="11"/>
                      <a:pt x="13" y="14"/>
                      <a:pt x="13" y="17"/>
                    </a:cubicBezTo>
                    <a:cubicBezTo>
                      <a:pt x="13" y="23"/>
                      <a:pt x="14" y="29"/>
                      <a:pt x="16" y="34"/>
                    </a:cubicBezTo>
                    <a:cubicBezTo>
                      <a:pt x="17" y="36"/>
                      <a:pt x="17" y="37"/>
                      <a:pt x="18" y="38"/>
                    </a:cubicBezTo>
                    <a:cubicBezTo>
                      <a:pt x="18" y="39"/>
                      <a:pt x="18" y="40"/>
                      <a:pt x="19" y="40"/>
                    </a:cubicBezTo>
                    <a:cubicBezTo>
                      <a:pt x="19" y="41"/>
                      <a:pt x="19" y="42"/>
                      <a:pt x="20" y="42"/>
                    </a:cubicBezTo>
                    <a:cubicBezTo>
                      <a:pt x="20" y="42"/>
                      <a:pt x="20" y="43"/>
                      <a:pt x="20" y="43"/>
                    </a:cubicBezTo>
                    <a:cubicBezTo>
                      <a:pt x="20" y="43"/>
                      <a:pt x="20" y="42"/>
                      <a:pt x="20" y="42"/>
                    </a:cubicBezTo>
                    <a:cubicBezTo>
                      <a:pt x="20" y="41"/>
                      <a:pt x="20" y="41"/>
                      <a:pt x="20" y="40"/>
                    </a:cubicBezTo>
                    <a:cubicBezTo>
                      <a:pt x="20" y="39"/>
                      <a:pt x="20" y="38"/>
                      <a:pt x="21" y="37"/>
                    </a:cubicBezTo>
                    <a:cubicBezTo>
                      <a:pt x="21" y="34"/>
                      <a:pt x="23" y="31"/>
                      <a:pt x="23" y="28"/>
                    </a:cubicBezTo>
                    <a:cubicBezTo>
                      <a:pt x="23" y="27"/>
                      <a:pt x="23" y="26"/>
                      <a:pt x="23" y="26"/>
                    </a:cubicBezTo>
                    <a:cubicBezTo>
                      <a:pt x="23" y="25"/>
                      <a:pt x="23" y="24"/>
                      <a:pt x="23" y="23"/>
                    </a:cubicBezTo>
                    <a:cubicBezTo>
                      <a:pt x="23" y="21"/>
                      <a:pt x="23" y="20"/>
                      <a:pt x="22" y="18"/>
                    </a:cubicBezTo>
                    <a:cubicBezTo>
                      <a:pt x="22" y="17"/>
                      <a:pt x="22" y="15"/>
                      <a:pt x="21" y="13"/>
                    </a:cubicBezTo>
                    <a:cubicBezTo>
                      <a:pt x="21" y="12"/>
                      <a:pt x="20" y="10"/>
                      <a:pt x="20" y="9"/>
                    </a:cubicBezTo>
                    <a:cubicBezTo>
                      <a:pt x="21" y="10"/>
                      <a:pt x="21" y="12"/>
                      <a:pt x="22" y="13"/>
                    </a:cubicBezTo>
                    <a:cubicBezTo>
                      <a:pt x="22" y="15"/>
                      <a:pt x="23" y="17"/>
                      <a:pt x="23" y="18"/>
                    </a:cubicBezTo>
                    <a:cubicBezTo>
                      <a:pt x="23" y="20"/>
                      <a:pt x="24" y="21"/>
                      <a:pt x="24" y="23"/>
                    </a:cubicBezTo>
                    <a:cubicBezTo>
                      <a:pt x="24" y="24"/>
                      <a:pt x="24" y="25"/>
                      <a:pt x="24" y="26"/>
                    </a:cubicBezTo>
                    <a:cubicBezTo>
                      <a:pt x="24" y="26"/>
                      <a:pt x="24" y="27"/>
                      <a:pt x="24" y="28"/>
                    </a:cubicBezTo>
                    <a:cubicBezTo>
                      <a:pt x="23" y="31"/>
                      <a:pt x="22" y="34"/>
                      <a:pt x="22" y="38"/>
                    </a:cubicBezTo>
                    <a:cubicBezTo>
                      <a:pt x="21" y="39"/>
                      <a:pt x="21" y="41"/>
                      <a:pt x="21" y="42"/>
                    </a:cubicBezTo>
                    <a:cubicBezTo>
                      <a:pt x="21" y="43"/>
                      <a:pt x="21" y="44"/>
                      <a:pt x="21" y="45"/>
                    </a:cubicBezTo>
                    <a:cubicBezTo>
                      <a:pt x="21" y="45"/>
                      <a:pt x="21" y="45"/>
                      <a:pt x="21" y="46"/>
                    </a:cubicBezTo>
                    <a:cubicBezTo>
                      <a:pt x="22" y="48"/>
                      <a:pt x="22" y="49"/>
                      <a:pt x="23" y="51"/>
                    </a:cubicBezTo>
                    <a:cubicBezTo>
                      <a:pt x="23" y="52"/>
                      <a:pt x="23" y="54"/>
                      <a:pt x="24" y="55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4" y="54"/>
                      <a:pt x="25" y="53"/>
                      <a:pt x="25" y="53"/>
                    </a:cubicBezTo>
                    <a:cubicBezTo>
                      <a:pt x="26" y="52"/>
                      <a:pt x="26" y="52"/>
                      <a:pt x="27" y="51"/>
                    </a:cubicBezTo>
                    <a:cubicBezTo>
                      <a:pt x="27" y="50"/>
                      <a:pt x="28" y="49"/>
                      <a:pt x="29" y="48"/>
                    </a:cubicBezTo>
                    <a:cubicBezTo>
                      <a:pt x="29" y="47"/>
                      <a:pt x="30" y="46"/>
                      <a:pt x="30" y="45"/>
                    </a:cubicBezTo>
                    <a:cubicBezTo>
                      <a:pt x="31" y="42"/>
                      <a:pt x="32" y="40"/>
                      <a:pt x="33" y="37"/>
                    </a:cubicBezTo>
                    <a:cubicBezTo>
                      <a:pt x="33" y="36"/>
                      <a:pt x="33" y="34"/>
                      <a:pt x="33" y="33"/>
                    </a:cubicBezTo>
                    <a:cubicBezTo>
                      <a:pt x="33" y="32"/>
                      <a:pt x="33" y="30"/>
                      <a:pt x="33" y="29"/>
                    </a:cubicBezTo>
                    <a:cubicBezTo>
                      <a:pt x="33" y="30"/>
                      <a:pt x="33" y="32"/>
                      <a:pt x="33" y="33"/>
                    </a:cubicBezTo>
                    <a:cubicBezTo>
                      <a:pt x="33" y="34"/>
                      <a:pt x="33" y="36"/>
                      <a:pt x="33" y="37"/>
                    </a:cubicBezTo>
                    <a:cubicBezTo>
                      <a:pt x="33" y="40"/>
                      <a:pt x="32" y="42"/>
                      <a:pt x="31" y="45"/>
                    </a:cubicBezTo>
                    <a:cubicBezTo>
                      <a:pt x="31" y="46"/>
                      <a:pt x="30" y="47"/>
                      <a:pt x="29" y="49"/>
                    </a:cubicBezTo>
                    <a:cubicBezTo>
                      <a:pt x="29" y="50"/>
                      <a:pt x="28" y="51"/>
                      <a:pt x="27" y="52"/>
                    </a:cubicBezTo>
                    <a:cubicBezTo>
                      <a:pt x="27" y="52"/>
                      <a:pt x="27" y="53"/>
                      <a:pt x="27" y="53"/>
                    </a:cubicBezTo>
                    <a:cubicBezTo>
                      <a:pt x="26" y="53"/>
                      <a:pt x="26" y="53"/>
                      <a:pt x="26" y="54"/>
                    </a:cubicBezTo>
                    <a:cubicBezTo>
                      <a:pt x="26" y="54"/>
                      <a:pt x="25" y="55"/>
                      <a:pt x="25" y="55"/>
                    </a:cubicBezTo>
                    <a:cubicBezTo>
                      <a:pt x="24" y="56"/>
                      <a:pt x="24" y="56"/>
                      <a:pt x="24" y="57"/>
                    </a:cubicBezTo>
                    <a:cubicBezTo>
                      <a:pt x="24" y="58"/>
                      <a:pt x="24" y="59"/>
                      <a:pt x="24" y="60"/>
                    </a:cubicBezTo>
                    <a:cubicBezTo>
                      <a:pt x="24" y="61"/>
                      <a:pt x="24" y="62"/>
                      <a:pt x="24" y="63"/>
                    </a:cubicBezTo>
                    <a:cubicBezTo>
                      <a:pt x="24" y="63"/>
                      <a:pt x="24" y="63"/>
                      <a:pt x="24" y="64"/>
                    </a:cubicBezTo>
                    <a:cubicBezTo>
                      <a:pt x="24" y="64"/>
                      <a:pt x="24" y="64"/>
                      <a:pt x="24" y="64"/>
                    </a:cubicBezTo>
                    <a:cubicBezTo>
                      <a:pt x="24" y="64"/>
                      <a:pt x="24" y="64"/>
                      <a:pt x="24" y="64"/>
                    </a:cubicBezTo>
                    <a:cubicBezTo>
                      <a:pt x="23" y="66"/>
                      <a:pt x="23" y="67"/>
                      <a:pt x="23" y="69"/>
                    </a:cubicBezTo>
                    <a:cubicBezTo>
                      <a:pt x="23" y="68"/>
                      <a:pt x="23" y="67"/>
                      <a:pt x="23" y="67"/>
                    </a:cubicBezTo>
                    <a:cubicBezTo>
                      <a:pt x="23" y="66"/>
                      <a:pt x="23" y="65"/>
                      <a:pt x="23" y="64"/>
                    </a:cubicBezTo>
                    <a:cubicBezTo>
                      <a:pt x="23" y="63"/>
                      <a:pt x="23" y="62"/>
                      <a:pt x="23" y="61"/>
                    </a:cubicBezTo>
                    <a:cubicBezTo>
                      <a:pt x="23" y="61"/>
                      <a:pt x="22" y="61"/>
                      <a:pt x="22" y="61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2" y="60"/>
                      <a:pt x="22" y="59"/>
                      <a:pt x="22" y="59"/>
                    </a:cubicBezTo>
                    <a:cubicBezTo>
                      <a:pt x="22" y="59"/>
                      <a:pt x="22" y="58"/>
                      <a:pt x="21" y="58"/>
                    </a:cubicBezTo>
                    <a:cubicBezTo>
                      <a:pt x="21" y="57"/>
                      <a:pt x="21" y="57"/>
                      <a:pt x="20" y="56"/>
                    </a:cubicBezTo>
                    <a:cubicBezTo>
                      <a:pt x="19" y="54"/>
                      <a:pt x="17" y="52"/>
                      <a:pt x="15" y="50"/>
                    </a:cubicBezTo>
                    <a:cubicBezTo>
                      <a:pt x="15" y="50"/>
                      <a:pt x="15" y="49"/>
                      <a:pt x="14" y="49"/>
                    </a:cubicBezTo>
                    <a:cubicBezTo>
                      <a:pt x="14" y="48"/>
                      <a:pt x="13" y="48"/>
                      <a:pt x="12" y="48"/>
                    </a:cubicBezTo>
                    <a:cubicBezTo>
                      <a:pt x="11" y="47"/>
                      <a:pt x="10" y="46"/>
                      <a:pt x="9" y="46"/>
                    </a:cubicBezTo>
                    <a:cubicBezTo>
                      <a:pt x="6" y="45"/>
                      <a:pt x="4" y="45"/>
                      <a:pt x="1" y="44"/>
                    </a:cubicBezTo>
                    <a:cubicBezTo>
                      <a:pt x="2" y="44"/>
                      <a:pt x="4" y="45"/>
                      <a:pt x="5" y="45"/>
                    </a:cubicBezTo>
                    <a:cubicBezTo>
                      <a:pt x="6" y="45"/>
                      <a:pt x="8" y="45"/>
                      <a:pt x="9" y="45"/>
                    </a:cubicBezTo>
                    <a:cubicBezTo>
                      <a:pt x="10" y="46"/>
                      <a:pt x="12" y="46"/>
                      <a:pt x="13" y="47"/>
                    </a:cubicBezTo>
                    <a:cubicBezTo>
                      <a:pt x="13" y="47"/>
                      <a:pt x="14" y="48"/>
                      <a:pt x="14" y="48"/>
                    </a:cubicBezTo>
                    <a:cubicBezTo>
                      <a:pt x="15" y="49"/>
                      <a:pt x="15" y="49"/>
                      <a:pt x="16" y="50"/>
                    </a:cubicBezTo>
                    <a:cubicBezTo>
                      <a:pt x="17" y="51"/>
                      <a:pt x="18" y="52"/>
                      <a:pt x="19" y="53"/>
                    </a:cubicBezTo>
                    <a:cubicBezTo>
                      <a:pt x="20" y="54"/>
                      <a:pt x="20" y="55"/>
                      <a:pt x="21" y="56"/>
                    </a:cubicBezTo>
                    <a:cubicBezTo>
                      <a:pt x="22" y="56"/>
                      <a:pt x="22" y="57"/>
                      <a:pt x="22" y="58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2" y="56"/>
                      <a:pt x="22" y="53"/>
                      <a:pt x="21" y="51"/>
                    </a:cubicBezTo>
                    <a:cubicBezTo>
                      <a:pt x="21" y="51"/>
                      <a:pt x="21" y="50"/>
                      <a:pt x="21" y="50"/>
                    </a:cubicBezTo>
                    <a:cubicBezTo>
                      <a:pt x="21" y="50"/>
                      <a:pt x="20" y="49"/>
                      <a:pt x="20" y="49"/>
                    </a:cubicBezTo>
                    <a:cubicBezTo>
                      <a:pt x="19" y="47"/>
                      <a:pt x="19" y="46"/>
                      <a:pt x="17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5" y="44"/>
                      <a:pt x="15" y="43"/>
                      <a:pt x="14" y="43"/>
                    </a:cubicBezTo>
                    <a:cubicBezTo>
                      <a:pt x="13" y="42"/>
                      <a:pt x="12" y="41"/>
                      <a:pt x="11" y="40"/>
                    </a:cubicBezTo>
                    <a:cubicBezTo>
                      <a:pt x="8" y="38"/>
                      <a:pt x="6" y="36"/>
                      <a:pt x="4" y="34"/>
                    </a:cubicBezTo>
                    <a:cubicBezTo>
                      <a:pt x="3" y="33"/>
                      <a:pt x="2" y="32"/>
                      <a:pt x="1" y="30"/>
                    </a:cubicBezTo>
                    <a:cubicBezTo>
                      <a:pt x="1" y="29"/>
                      <a:pt x="0" y="27"/>
                      <a:pt x="0" y="26"/>
                    </a:cubicBezTo>
                    <a:cubicBezTo>
                      <a:pt x="1" y="27"/>
                      <a:pt x="1" y="29"/>
                      <a:pt x="2" y="3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1" name="Freeform 1769"/>
              <p:cNvSpPr/>
              <p:nvPr/>
            </p:nvSpPr>
            <p:spPr>
              <a:xfrm>
                <a:off x="7351686" y="1776419"/>
                <a:ext cx="46038" cy="146051"/>
              </a:xfrm>
              <a:custGeom>
                <a:avLst/>
                <a:gdLst>
                  <a:gd name="txL" fmla="*/ 0 w 12"/>
                  <a:gd name="txT" fmla="*/ 0 h 39"/>
                  <a:gd name="txR" fmla="*/ 12 w 12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" h="39">
                    <a:moveTo>
                      <a:pt x="12" y="39"/>
                    </a:moveTo>
                    <a:cubicBezTo>
                      <a:pt x="10" y="32"/>
                      <a:pt x="7" y="26"/>
                      <a:pt x="6" y="19"/>
                    </a:cubicBezTo>
                    <a:cubicBezTo>
                      <a:pt x="6" y="16"/>
                      <a:pt x="6" y="12"/>
                      <a:pt x="7" y="9"/>
                    </a:cubicBezTo>
                    <a:cubicBezTo>
                      <a:pt x="7" y="6"/>
                      <a:pt x="8" y="2"/>
                      <a:pt x="7" y="0"/>
                    </a:cubicBezTo>
                    <a:cubicBezTo>
                      <a:pt x="5" y="3"/>
                      <a:pt x="3" y="7"/>
                      <a:pt x="0" y="11"/>
                    </a:cubicBezTo>
                    <a:cubicBezTo>
                      <a:pt x="0" y="16"/>
                      <a:pt x="3" y="22"/>
                      <a:pt x="4" y="24"/>
                    </a:cubicBezTo>
                    <a:cubicBezTo>
                      <a:pt x="6" y="29"/>
                      <a:pt x="9" y="34"/>
                      <a:pt x="12" y="3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2" name="Freeform 1772"/>
              <p:cNvSpPr/>
              <p:nvPr/>
            </p:nvSpPr>
            <p:spPr>
              <a:xfrm>
                <a:off x="7408836" y="1795469"/>
                <a:ext cx="82551" cy="153989"/>
              </a:xfrm>
              <a:custGeom>
                <a:avLst/>
                <a:gdLst>
                  <a:gd name="txL" fmla="*/ 0 w 22"/>
                  <a:gd name="txT" fmla="*/ 0 h 41"/>
                  <a:gd name="txR" fmla="*/ 22 w 22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41">
                    <a:moveTo>
                      <a:pt x="11" y="25"/>
                    </a:moveTo>
                    <a:cubicBezTo>
                      <a:pt x="8" y="27"/>
                      <a:pt x="4" y="32"/>
                      <a:pt x="3" y="34"/>
                    </a:cubicBezTo>
                    <a:cubicBezTo>
                      <a:pt x="1" y="36"/>
                      <a:pt x="0" y="41"/>
                      <a:pt x="0" y="41"/>
                    </a:cubicBezTo>
                    <a:cubicBezTo>
                      <a:pt x="2" y="38"/>
                      <a:pt x="5" y="35"/>
                      <a:pt x="8" y="32"/>
                    </a:cubicBezTo>
                    <a:cubicBezTo>
                      <a:pt x="11" y="29"/>
                      <a:pt x="15" y="27"/>
                      <a:pt x="19" y="24"/>
                    </a:cubicBezTo>
                    <a:cubicBezTo>
                      <a:pt x="22" y="21"/>
                      <a:pt x="22" y="16"/>
                      <a:pt x="22" y="12"/>
                    </a:cubicBezTo>
                    <a:cubicBezTo>
                      <a:pt x="22" y="12"/>
                      <a:pt x="22" y="11"/>
                      <a:pt x="22" y="10"/>
                    </a:cubicBezTo>
                    <a:cubicBezTo>
                      <a:pt x="19" y="7"/>
                      <a:pt x="15" y="3"/>
                      <a:pt x="12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6" y="15"/>
                      <a:pt x="13" y="22"/>
                      <a:pt x="11" y="2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3" name="Freeform 1773"/>
              <p:cNvSpPr/>
              <p:nvPr/>
            </p:nvSpPr>
            <p:spPr>
              <a:xfrm>
                <a:off x="7345336" y="1757369"/>
                <a:ext cx="127001" cy="261939"/>
              </a:xfrm>
              <a:custGeom>
                <a:avLst/>
                <a:gdLst>
                  <a:gd name="txL" fmla="*/ 0 w 34"/>
                  <a:gd name="txT" fmla="*/ 0 h 70"/>
                  <a:gd name="txR" fmla="*/ 34 w 34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4" h="70">
                    <a:moveTo>
                      <a:pt x="30" y="28"/>
                    </a:moveTo>
                    <a:cubicBezTo>
                      <a:pt x="30" y="30"/>
                      <a:pt x="29" y="31"/>
                      <a:pt x="28" y="32"/>
                    </a:cubicBezTo>
                    <a:cubicBezTo>
                      <a:pt x="27" y="35"/>
                      <a:pt x="25" y="37"/>
                      <a:pt x="23" y="39"/>
                    </a:cubicBezTo>
                    <a:cubicBezTo>
                      <a:pt x="22" y="40"/>
                      <a:pt x="21" y="41"/>
                      <a:pt x="20" y="42"/>
                    </a:cubicBezTo>
                    <a:cubicBezTo>
                      <a:pt x="20" y="43"/>
                      <a:pt x="19" y="43"/>
                      <a:pt x="19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7" y="46"/>
                      <a:pt x="16" y="47"/>
                      <a:pt x="16" y="48"/>
                    </a:cubicBezTo>
                    <a:cubicBezTo>
                      <a:pt x="16" y="46"/>
                      <a:pt x="16" y="45"/>
                      <a:pt x="17" y="44"/>
                    </a:cubicBezTo>
                    <a:cubicBezTo>
                      <a:pt x="17" y="43"/>
                      <a:pt x="17" y="43"/>
                      <a:pt x="17" y="42"/>
                    </a:cubicBezTo>
                    <a:cubicBezTo>
                      <a:pt x="18" y="41"/>
                      <a:pt x="18" y="41"/>
                      <a:pt x="18" y="40"/>
                    </a:cubicBezTo>
                    <a:cubicBezTo>
                      <a:pt x="18" y="38"/>
                      <a:pt x="19" y="37"/>
                      <a:pt x="19" y="35"/>
                    </a:cubicBezTo>
                    <a:cubicBezTo>
                      <a:pt x="19" y="34"/>
                      <a:pt x="19" y="33"/>
                      <a:pt x="20" y="32"/>
                    </a:cubicBezTo>
                    <a:cubicBezTo>
                      <a:pt x="20" y="31"/>
                      <a:pt x="21" y="29"/>
                      <a:pt x="21" y="28"/>
                    </a:cubicBezTo>
                    <a:cubicBezTo>
                      <a:pt x="21" y="27"/>
                      <a:pt x="22" y="26"/>
                      <a:pt x="22" y="25"/>
                    </a:cubicBezTo>
                    <a:cubicBezTo>
                      <a:pt x="22" y="25"/>
                      <a:pt x="22" y="24"/>
                      <a:pt x="22" y="23"/>
                    </a:cubicBezTo>
                    <a:cubicBezTo>
                      <a:pt x="23" y="21"/>
                      <a:pt x="23" y="20"/>
                      <a:pt x="23" y="18"/>
                    </a:cubicBezTo>
                    <a:cubicBezTo>
                      <a:pt x="23" y="17"/>
                      <a:pt x="23" y="16"/>
                      <a:pt x="23" y="15"/>
                    </a:cubicBezTo>
                    <a:cubicBezTo>
                      <a:pt x="23" y="14"/>
                      <a:pt x="23" y="14"/>
                      <a:pt x="22" y="13"/>
                    </a:cubicBezTo>
                    <a:cubicBezTo>
                      <a:pt x="23" y="14"/>
                      <a:pt x="23" y="16"/>
                      <a:pt x="23" y="18"/>
                    </a:cubicBezTo>
                    <a:cubicBezTo>
                      <a:pt x="23" y="20"/>
                      <a:pt x="22" y="21"/>
                      <a:pt x="22" y="23"/>
                    </a:cubicBezTo>
                    <a:cubicBezTo>
                      <a:pt x="22" y="24"/>
                      <a:pt x="21" y="24"/>
                      <a:pt x="21" y="25"/>
                    </a:cubicBezTo>
                    <a:cubicBezTo>
                      <a:pt x="21" y="26"/>
                      <a:pt x="21" y="27"/>
                      <a:pt x="20" y="28"/>
                    </a:cubicBezTo>
                    <a:cubicBezTo>
                      <a:pt x="20" y="28"/>
                      <a:pt x="20" y="28"/>
                      <a:pt x="20" y="29"/>
                    </a:cubicBezTo>
                    <a:cubicBezTo>
                      <a:pt x="20" y="25"/>
                      <a:pt x="20" y="21"/>
                      <a:pt x="19" y="17"/>
                    </a:cubicBezTo>
                    <a:cubicBezTo>
                      <a:pt x="19" y="14"/>
                      <a:pt x="18" y="12"/>
                      <a:pt x="18" y="9"/>
                    </a:cubicBezTo>
                    <a:cubicBezTo>
                      <a:pt x="17" y="7"/>
                      <a:pt x="17" y="6"/>
                      <a:pt x="16" y="4"/>
                    </a:cubicBezTo>
                    <a:cubicBezTo>
                      <a:pt x="15" y="3"/>
                      <a:pt x="15" y="2"/>
                      <a:pt x="14" y="0"/>
                    </a:cubicBezTo>
                    <a:cubicBezTo>
                      <a:pt x="14" y="1"/>
                      <a:pt x="14" y="2"/>
                      <a:pt x="15" y="3"/>
                    </a:cubicBezTo>
                    <a:cubicBezTo>
                      <a:pt x="15" y="3"/>
                      <a:pt x="15" y="4"/>
                      <a:pt x="15" y="5"/>
                    </a:cubicBezTo>
                    <a:cubicBezTo>
                      <a:pt x="16" y="6"/>
                      <a:pt x="16" y="8"/>
                      <a:pt x="16" y="9"/>
                    </a:cubicBezTo>
                    <a:cubicBezTo>
                      <a:pt x="17" y="12"/>
                      <a:pt x="17" y="15"/>
                      <a:pt x="18" y="18"/>
                    </a:cubicBezTo>
                    <a:cubicBezTo>
                      <a:pt x="19" y="23"/>
                      <a:pt x="19" y="29"/>
                      <a:pt x="17" y="35"/>
                    </a:cubicBezTo>
                    <a:cubicBezTo>
                      <a:pt x="17" y="37"/>
                      <a:pt x="17" y="38"/>
                      <a:pt x="17" y="39"/>
                    </a:cubicBezTo>
                    <a:cubicBezTo>
                      <a:pt x="16" y="40"/>
                      <a:pt x="16" y="41"/>
                      <a:pt x="16" y="42"/>
                    </a:cubicBezTo>
                    <a:cubicBezTo>
                      <a:pt x="16" y="42"/>
                      <a:pt x="15" y="43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5" y="43"/>
                      <a:pt x="15" y="42"/>
                      <a:pt x="14" y="41"/>
                    </a:cubicBezTo>
                    <a:cubicBezTo>
                      <a:pt x="14" y="40"/>
                      <a:pt x="14" y="40"/>
                      <a:pt x="14" y="39"/>
                    </a:cubicBezTo>
                    <a:cubicBezTo>
                      <a:pt x="12" y="36"/>
                      <a:pt x="11" y="33"/>
                      <a:pt x="10" y="30"/>
                    </a:cubicBezTo>
                    <a:cubicBezTo>
                      <a:pt x="9" y="29"/>
                      <a:pt x="9" y="28"/>
                      <a:pt x="9" y="28"/>
                    </a:cubicBezTo>
                    <a:cubicBezTo>
                      <a:pt x="9" y="27"/>
                      <a:pt x="9" y="26"/>
                      <a:pt x="9" y="25"/>
                    </a:cubicBezTo>
                    <a:cubicBezTo>
                      <a:pt x="9" y="24"/>
                      <a:pt x="8" y="22"/>
                      <a:pt x="8" y="20"/>
                    </a:cubicBezTo>
                    <a:cubicBezTo>
                      <a:pt x="9" y="19"/>
                      <a:pt x="9" y="17"/>
                      <a:pt x="9" y="15"/>
                    </a:cubicBezTo>
                    <a:cubicBezTo>
                      <a:pt x="9" y="14"/>
                      <a:pt x="9" y="12"/>
                      <a:pt x="10" y="11"/>
                    </a:cubicBezTo>
                    <a:cubicBezTo>
                      <a:pt x="9" y="12"/>
                      <a:pt x="9" y="14"/>
                      <a:pt x="9" y="15"/>
                    </a:cubicBezTo>
                    <a:cubicBezTo>
                      <a:pt x="8" y="17"/>
                      <a:pt x="8" y="19"/>
                      <a:pt x="8" y="20"/>
                    </a:cubicBezTo>
                    <a:cubicBezTo>
                      <a:pt x="8" y="22"/>
                      <a:pt x="8" y="24"/>
                      <a:pt x="8" y="25"/>
                    </a:cubicBezTo>
                    <a:cubicBezTo>
                      <a:pt x="8" y="26"/>
                      <a:pt x="8" y="27"/>
                      <a:pt x="8" y="28"/>
                    </a:cubicBezTo>
                    <a:cubicBezTo>
                      <a:pt x="8" y="29"/>
                      <a:pt x="9" y="29"/>
                      <a:pt x="9" y="30"/>
                    </a:cubicBezTo>
                    <a:cubicBezTo>
                      <a:pt x="10" y="33"/>
                      <a:pt x="11" y="36"/>
                      <a:pt x="13" y="39"/>
                    </a:cubicBezTo>
                    <a:cubicBezTo>
                      <a:pt x="13" y="41"/>
                      <a:pt x="14" y="42"/>
                      <a:pt x="14" y="44"/>
                    </a:cubicBezTo>
                    <a:cubicBezTo>
                      <a:pt x="14" y="45"/>
                      <a:pt x="14" y="45"/>
                      <a:pt x="14" y="46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4" y="49"/>
                      <a:pt x="14" y="51"/>
                      <a:pt x="14" y="53"/>
                    </a:cubicBezTo>
                    <a:cubicBezTo>
                      <a:pt x="14" y="54"/>
                      <a:pt x="14" y="55"/>
                      <a:pt x="14" y="57"/>
                    </a:cubicBezTo>
                    <a:cubicBezTo>
                      <a:pt x="13" y="57"/>
                      <a:pt x="13" y="57"/>
                      <a:pt x="13" y="56"/>
                    </a:cubicBezTo>
                    <a:cubicBezTo>
                      <a:pt x="13" y="56"/>
                      <a:pt x="12" y="55"/>
                      <a:pt x="12" y="55"/>
                    </a:cubicBezTo>
                    <a:cubicBezTo>
                      <a:pt x="11" y="55"/>
                      <a:pt x="11" y="54"/>
                      <a:pt x="10" y="54"/>
                    </a:cubicBezTo>
                    <a:cubicBezTo>
                      <a:pt x="9" y="53"/>
                      <a:pt x="8" y="52"/>
                      <a:pt x="7" y="51"/>
                    </a:cubicBezTo>
                    <a:cubicBezTo>
                      <a:pt x="7" y="50"/>
                      <a:pt x="6" y="49"/>
                      <a:pt x="5" y="48"/>
                    </a:cubicBezTo>
                    <a:cubicBezTo>
                      <a:pt x="4" y="45"/>
                      <a:pt x="2" y="43"/>
                      <a:pt x="2" y="41"/>
                    </a:cubicBezTo>
                    <a:cubicBezTo>
                      <a:pt x="1" y="39"/>
                      <a:pt x="1" y="38"/>
                      <a:pt x="0" y="37"/>
                    </a:cubicBezTo>
                    <a:cubicBezTo>
                      <a:pt x="0" y="35"/>
                      <a:pt x="0" y="34"/>
                      <a:pt x="0" y="33"/>
                    </a:cubicBezTo>
                    <a:cubicBezTo>
                      <a:pt x="0" y="34"/>
                      <a:pt x="0" y="35"/>
                      <a:pt x="0" y="37"/>
                    </a:cubicBezTo>
                    <a:cubicBezTo>
                      <a:pt x="0" y="38"/>
                      <a:pt x="1" y="39"/>
                      <a:pt x="1" y="41"/>
                    </a:cubicBezTo>
                    <a:cubicBezTo>
                      <a:pt x="2" y="43"/>
                      <a:pt x="3" y="46"/>
                      <a:pt x="4" y="48"/>
                    </a:cubicBezTo>
                    <a:cubicBezTo>
                      <a:pt x="5" y="49"/>
                      <a:pt x="6" y="50"/>
                      <a:pt x="7" y="51"/>
                    </a:cubicBezTo>
                    <a:cubicBezTo>
                      <a:pt x="8" y="53"/>
                      <a:pt x="8" y="54"/>
                      <a:pt x="9" y="54"/>
                    </a:cubicBezTo>
                    <a:cubicBezTo>
                      <a:pt x="10" y="55"/>
                      <a:pt x="10" y="55"/>
                      <a:pt x="10" y="55"/>
                    </a:cubicBezTo>
                    <a:cubicBezTo>
                      <a:pt x="10" y="55"/>
                      <a:pt x="11" y="56"/>
                      <a:pt x="11" y="56"/>
                    </a:cubicBezTo>
                    <a:cubicBezTo>
                      <a:pt x="11" y="56"/>
                      <a:pt x="12" y="57"/>
                      <a:pt x="12" y="57"/>
                    </a:cubicBezTo>
                    <a:cubicBezTo>
                      <a:pt x="13" y="58"/>
                      <a:pt x="13" y="58"/>
                      <a:pt x="14" y="59"/>
                    </a:cubicBezTo>
                    <a:cubicBezTo>
                      <a:pt x="14" y="60"/>
                      <a:pt x="14" y="61"/>
                      <a:pt x="14" y="62"/>
                    </a:cubicBezTo>
                    <a:cubicBezTo>
                      <a:pt x="14" y="63"/>
                      <a:pt x="14" y="64"/>
                      <a:pt x="15" y="65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5" y="66"/>
                      <a:pt x="15" y="66"/>
                      <a:pt x="15" y="66"/>
                    </a:cubicBezTo>
                    <a:cubicBezTo>
                      <a:pt x="16" y="68"/>
                      <a:pt x="16" y="69"/>
                      <a:pt x="17" y="70"/>
                    </a:cubicBezTo>
                    <a:cubicBezTo>
                      <a:pt x="17" y="70"/>
                      <a:pt x="16" y="69"/>
                      <a:pt x="16" y="68"/>
                    </a:cubicBezTo>
                    <a:cubicBezTo>
                      <a:pt x="16" y="67"/>
                      <a:pt x="16" y="67"/>
                      <a:pt x="16" y="66"/>
                    </a:cubicBezTo>
                    <a:cubicBezTo>
                      <a:pt x="16" y="65"/>
                      <a:pt x="16" y="64"/>
                      <a:pt x="16" y="63"/>
                    </a:cubicBezTo>
                    <a:cubicBezTo>
                      <a:pt x="16" y="63"/>
                      <a:pt x="16" y="62"/>
                      <a:pt x="16" y="62"/>
                    </a:cubicBezTo>
                    <a:cubicBezTo>
                      <a:pt x="16" y="62"/>
                      <a:pt x="16" y="62"/>
                      <a:pt x="16" y="61"/>
                    </a:cubicBezTo>
                    <a:cubicBezTo>
                      <a:pt x="16" y="61"/>
                      <a:pt x="16" y="61"/>
                      <a:pt x="16" y="60"/>
                    </a:cubicBezTo>
                    <a:cubicBezTo>
                      <a:pt x="16" y="60"/>
                      <a:pt x="16" y="60"/>
                      <a:pt x="16" y="59"/>
                    </a:cubicBezTo>
                    <a:cubicBezTo>
                      <a:pt x="16" y="59"/>
                      <a:pt x="17" y="58"/>
                      <a:pt x="17" y="58"/>
                    </a:cubicBezTo>
                    <a:cubicBezTo>
                      <a:pt x="18" y="55"/>
                      <a:pt x="19" y="53"/>
                      <a:pt x="21" y="51"/>
                    </a:cubicBezTo>
                    <a:cubicBezTo>
                      <a:pt x="21" y="50"/>
                      <a:pt x="22" y="50"/>
                      <a:pt x="22" y="49"/>
                    </a:cubicBezTo>
                    <a:cubicBezTo>
                      <a:pt x="22" y="48"/>
                      <a:pt x="23" y="48"/>
                      <a:pt x="23" y="48"/>
                    </a:cubicBezTo>
                    <a:cubicBezTo>
                      <a:pt x="24" y="47"/>
                      <a:pt x="25" y="46"/>
                      <a:pt x="27" y="45"/>
                    </a:cubicBezTo>
                    <a:cubicBezTo>
                      <a:pt x="29" y="44"/>
                      <a:pt x="31" y="43"/>
                      <a:pt x="34" y="42"/>
                    </a:cubicBezTo>
                    <a:cubicBezTo>
                      <a:pt x="33" y="43"/>
                      <a:pt x="31" y="43"/>
                      <a:pt x="30" y="43"/>
                    </a:cubicBezTo>
                    <a:cubicBezTo>
                      <a:pt x="29" y="44"/>
                      <a:pt x="28" y="44"/>
                      <a:pt x="26" y="45"/>
                    </a:cubicBezTo>
                    <a:cubicBezTo>
                      <a:pt x="25" y="45"/>
                      <a:pt x="24" y="46"/>
                      <a:pt x="23" y="47"/>
                    </a:cubicBezTo>
                    <a:cubicBezTo>
                      <a:pt x="22" y="48"/>
                      <a:pt x="22" y="48"/>
                      <a:pt x="21" y="49"/>
                    </a:cubicBezTo>
                    <a:cubicBezTo>
                      <a:pt x="21" y="49"/>
                      <a:pt x="21" y="50"/>
                      <a:pt x="20" y="50"/>
                    </a:cubicBezTo>
                    <a:cubicBezTo>
                      <a:pt x="19" y="51"/>
                      <a:pt x="19" y="52"/>
                      <a:pt x="18" y="54"/>
                    </a:cubicBezTo>
                    <a:cubicBezTo>
                      <a:pt x="17" y="55"/>
                      <a:pt x="17" y="56"/>
                      <a:pt x="16" y="57"/>
                    </a:cubicBezTo>
                    <a:cubicBezTo>
                      <a:pt x="16" y="58"/>
                      <a:pt x="16" y="58"/>
                      <a:pt x="15" y="59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15" y="57"/>
                      <a:pt x="15" y="55"/>
                      <a:pt x="15" y="53"/>
                    </a:cubicBezTo>
                    <a:cubicBezTo>
                      <a:pt x="15" y="52"/>
                      <a:pt x="15" y="52"/>
                      <a:pt x="15" y="51"/>
                    </a:cubicBezTo>
                    <a:cubicBezTo>
                      <a:pt x="16" y="51"/>
                      <a:pt x="16" y="50"/>
                      <a:pt x="16" y="50"/>
                    </a:cubicBezTo>
                    <a:cubicBezTo>
                      <a:pt x="16" y="49"/>
                      <a:pt x="17" y="47"/>
                      <a:pt x="18" y="46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19" y="45"/>
                      <a:pt x="19" y="45"/>
                      <a:pt x="19" y="45"/>
                    </a:cubicBezTo>
                    <a:cubicBezTo>
                      <a:pt x="20" y="44"/>
                      <a:pt x="20" y="44"/>
                      <a:pt x="21" y="43"/>
                    </a:cubicBezTo>
                    <a:cubicBezTo>
                      <a:pt x="22" y="42"/>
                      <a:pt x="23" y="41"/>
                      <a:pt x="24" y="40"/>
                    </a:cubicBezTo>
                    <a:cubicBezTo>
                      <a:pt x="26" y="38"/>
                      <a:pt x="28" y="35"/>
                      <a:pt x="29" y="33"/>
                    </a:cubicBezTo>
                    <a:cubicBezTo>
                      <a:pt x="30" y="31"/>
                      <a:pt x="31" y="30"/>
                      <a:pt x="31" y="29"/>
                    </a:cubicBezTo>
                    <a:cubicBezTo>
                      <a:pt x="32" y="27"/>
                      <a:pt x="32" y="26"/>
                      <a:pt x="32" y="24"/>
                    </a:cubicBezTo>
                    <a:cubicBezTo>
                      <a:pt x="31" y="26"/>
                      <a:pt x="31" y="27"/>
                      <a:pt x="30" y="2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4" name="Freeform 1774"/>
              <p:cNvSpPr/>
              <p:nvPr/>
            </p:nvSpPr>
            <p:spPr>
              <a:xfrm>
                <a:off x="4884696" y="5054629"/>
                <a:ext cx="117476" cy="173039"/>
              </a:xfrm>
              <a:custGeom>
                <a:avLst/>
                <a:gdLst>
                  <a:gd name="txL" fmla="*/ 0 w 31"/>
                  <a:gd name="txT" fmla="*/ 0 h 46"/>
                  <a:gd name="txR" fmla="*/ 31 w 31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46">
                    <a:moveTo>
                      <a:pt x="31" y="24"/>
                    </a:moveTo>
                    <a:cubicBezTo>
                      <a:pt x="31" y="20"/>
                      <a:pt x="29" y="18"/>
                      <a:pt x="27" y="15"/>
                    </a:cubicBezTo>
                    <a:cubicBezTo>
                      <a:pt x="26" y="12"/>
                      <a:pt x="24" y="10"/>
                      <a:pt x="22" y="8"/>
                    </a:cubicBezTo>
                    <a:cubicBezTo>
                      <a:pt x="21" y="7"/>
                      <a:pt x="20" y="5"/>
                      <a:pt x="19" y="4"/>
                    </a:cubicBezTo>
                    <a:cubicBezTo>
                      <a:pt x="18" y="2"/>
                      <a:pt x="17" y="0"/>
                      <a:pt x="17" y="0"/>
                    </a:cubicBezTo>
                    <a:cubicBezTo>
                      <a:pt x="15" y="5"/>
                      <a:pt x="10" y="7"/>
                      <a:pt x="7" y="11"/>
                    </a:cubicBezTo>
                    <a:cubicBezTo>
                      <a:pt x="5" y="13"/>
                      <a:pt x="3" y="16"/>
                      <a:pt x="2" y="18"/>
                    </a:cubicBezTo>
                    <a:cubicBezTo>
                      <a:pt x="1" y="21"/>
                      <a:pt x="0" y="23"/>
                      <a:pt x="1" y="25"/>
                    </a:cubicBezTo>
                    <a:cubicBezTo>
                      <a:pt x="1" y="28"/>
                      <a:pt x="3" y="31"/>
                      <a:pt x="5" y="33"/>
                    </a:cubicBezTo>
                    <a:cubicBezTo>
                      <a:pt x="7" y="36"/>
                      <a:pt x="10" y="38"/>
                      <a:pt x="13" y="40"/>
                    </a:cubicBezTo>
                    <a:cubicBezTo>
                      <a:pt x="12" y="41"/>
                      <a:pt x="11" y="42"/>
                      <a:pt x="9" y="43"/>
                    </a:cubicBezTo>
                    <a:cubicBezTo>
                      <a:pt x="7" y="45"/>
                      <a:pt x="5" y="45"/>
                      <a:pt x="3" y="45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4" y="46"/>
                      <a:pt x="6" y="45"/>
                      <a:pt x="8" y="44"/>
                    </a:cubicBezTo>
                    <a:cubicBezTo>
                      <a:pt x="10" y="43"/>
                      <a:pt x="12" y="42"/>
                      <a:pt x="13" y="40"/>
                    </a:cubicBezTo>
                    <a:cubicBezTo>
                      <a:pt x="15" y="41"/>
                      <a:pt x="18" y="41"/>
                      <a:pt x="20" y="41"/>
                    </a:cubicBezTo>
                    <a:cubicBezTo>
                      <a:pt x="22" y="40"/>
                      <a:pt x="25" y="38"/>
                      <a:pt x="27" y="36"/>
                    </a:cubicBezTo>
                    <a:cubicBezTo>
                      <a:pt x="29" y="33"/>
                      <a:pt x="31" y="28"/>
                      <a:pt x="31" y="2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5" name="Freeform 1775"/>
              <p:cNvSpPr/>
              <p:nvPr/>
            </p:nvSpPr>
            <p:spPr>
              <a:xfrm>
                <a:off x="6281704" y="2767026"/>
                <a:ext cx="217489" cy="260352"/>
              </a:xfrm>
              <a:custGeom>
                <a:avLst/>
                <a:gdLst>
                  <a:gd name="txL" fmla="*/ 0 w 58"/>
                  <a:gd name="txT" fmla="*/ 0 h 69"/>
                  <a:gd name="txR" fmla="*/ 58 w 58"/>
                  <a:gd name="txB" fmla="*/ 69 h 6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69">
                    <a:moveTo>
                      <a:pt x="48" y="9"/>
                    </a:moveTo>
                    <a:cubicBezTo>
                      <a:pt x="43" y="4"/>
                      <a:pt x="37" y="2"/>
                      <a:pt x="31" y="1"/>
                    </a:cubicBezTo>
                    <a:cubicBezTo>
                      <a:pt x="26" y="0"/>
                      <a:pt x="21" y="0"/>
                      <a:pt x="16" y="1"/>
                    </a:cubicBezTo>
                    <a:cubicBezTo>
                      <a:pt x="14" y="1"/>
                      <a:pt x="10" y="1"/>
                      <a:pt x="6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1" y="2"/>
                      <a:pt x="2" y="4"/>
                      <a:pt x="2" y="6"/>
                    </a:cubicBezTo>
                    <a:cubicBezTo>
                      <a:pt x="2" y="7"/>
                      <a:pt x="3" y="9"/>
                      <a:pt x="3" y="11"/>
                    </a:cubicBezTo>
                    <a:cubicBezTo>
                      <a:pt x="3" y="15"/>
                      <a:pt x="2" y="19"/>
                      <a:pt x="2" y="23"/>
                    </a:cubicBezTo>
                    <a:cubicBezTo>
                      <a:pt x="2" y="27"/>
                      <a:pt x="3" y="32"/>
                      <a:pt x="5" y="37"/>
                    </a:cubicBezTo>
                    <a:cubicBezTo>
                      <a:pt x="6" y="42"/>
                      <a:pt x="9" y="45"/>
                      <a:pt x="12" y="48"/>
                    </a:cubicBezTo>
                    <a:cubicBezTo>
                      <a:pt x="16" y="51"/>
                      <a:pt x="21" y="52"/>
                      <a:pt x="27" y="53"/>
                    </a:cubicBezTo>
                    <a:cubicBezTo>
                      <a:pt x="33" y="53"/>
                      <a:pt x="40" y="53"/>
                      <a:pt x="45" y="50"/>
                    </a:cubicBezTo>
                    <a:cubicBezTo>
                      <a:pt x="46" y="53"/>
                      <a:pt x="46" y="56"/>
                      <a:pt x="45" y="59"/>
                    </a:cubicBezTo>
                    <a:cubicBezTo>
                      <a:pt x="44" y="64"/>
                      <a:pt x="42" y="67"/>
                      <a:pt x="37" y="68"/>
                    </a:cubicBezTo>
                    <a:cubicBezTo>
                      <a:pt x="38" y="69"/>
                      <a:pt x="38" y="69"/>
                      <a:pt x="38" y="69"/>
                    </a:cubicBezTo>
                    <a:cubicBezTo>
                      <a:pt x="39" y="69"/>
                      <a:pt x="41" y="68"/>
                      <a:pt x="42" y="67"/>
                    </a:cubicBezTo>
                    <a:cubicBezTo>
                      <a:pt x="43" y="66"/>
                      <a:pt x="45" y="64"/>
                      <a:pt x="45" y="62"/>
                    </a:cubicBezTo>
                    <a:cubicBezTo>
                      <a:pt x="46" y="60"/>
                      <a:pt x="47" y="58"/>
                      <a:pt x="47" y="55"/>
                    </a:cubicBezTo>
                    <a:cubicBezTo>
                      <a:pt x="47" y="53"/>
                      <a:pt x="46" y="51"/>
                      <a:pt x="46" y="50"/>
                    </a:cubicBezTo>
                    <a:cubicBezTo>
                      <a:pt x="50" y="48"/>
                      <a:pt x="53" y="45"/>
                      <a:pt x="55" y="42"/>
                    </a:cubicBezTo>
                    <a:cubicBezTo>
                      <a:pt x="57" y="38"/>
                      <a:pt x="58" y="34"/>
                      <a:pt x="57" y="29"/>
                    </a:cubicBezTo>
                    <a:cubicBezTo>
                      <a:pt x="56" y="22"/>
                      <a:pt x="52" y="14"/>
                      <a:pt x="48" y="9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6" name="Freeform 1776"/>
              <p:cNvSpPr/>
              <p:nvPr/>
            </p:nvSpPr>
            <p:spPr>
              <a:xfrm>
                <a:off x="6676994" y="3181366"/>
                <a:ext cx="100013" cy="149226"/>
              </a:xfrm>
              <a:custGeom>
                <a:avLst/>
                <a:gdLst>
                  <a:gd name="txL" fmla="*/ 0 w 27"/>
                  <a:gd name="txT" fmla="*/ 0 h 40"/>
                  <a:gd name="txR" fmla="*/ 27 w 27"/>
                  <a:gd name="txB" fmla="*/ 40 h 4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40">
                    <a:moveTo>
                      <a:pt x="27" y="19"/>
                    </a:moveTo>
                    <a:cubicBezTo>
                      <a:pt x="27" y="16"/>
                      <a:pt x="25" y="13"/>
                      <a:pt x="23" y="11"/>
                    </a:cubicBezTo>
                    <a:cubicBezTo>
                      <a:pt x="22" y="8"/>
                      <a:pt x="20" y="7"/>
                      <a:pt x="18" y="5"/>
                    </a:cubicBezTo>
                    <a:cubicBezTo>
                      <a:pt x="16" y="4"/>
                      <a:pt x="12" y="0"/>
                      <a:pt x="12" y="0"/>
                    </a:cubicBezTo>
                    <a:cubicBezTo>
                      <a:pt x="11" y="4"/>
                      <a:pt x="8" y="6"/>
                      <a:pt x="5" y="9"/>
                    </a:cubicBezTo>
                    <a:cubicBezTo>
                      <a:pt x="2" y="13"/>
                      <a:pt x="0" y="18"/>
                      <a:pt x="1" y="22"/>
                    </a:cubicBezTo>
                    <a:cubicBezTo>
                      <a:pt x="1" y="25"/>
                      <a:pt x="3" y="27"/>
                      <a:pt x="5" y="29"/>
                    </a:cubicBezTo>
                    <a:cubicBezTo>
                      <a:pt x="7" y="31"/>
                      <a:pt x="10" y="33"/>
                      <a:pt x="13" y="33"/>
                    </a:cubicBezTo>
                    <a:cubicBezTo>
                      <a:pt x="12" y="35"/>
                      <a:pt x="12" y="36"/>
                      <a:pt x="11" y="37"/>
                    </a:cubicBezTo>
                    <a:cubicBezTo>
                      <a:pt x="10" y="38"/>
                      <a:pt x="8" y="39"/>
                      <a:pt x="6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9" y="40"/>
                      <a:pt x="12" y="36"/>
                      <a:pt x="13" y="33"/>
                    </a:cubicBezTo>
                    <a:cubicBezTo>
                      <a:pt x="17" y="34"/>
                      <a:pt x="21" y="33"/>
                      <a:pt x="24" y="29"/>
                    </a:cubicBezTo>
                    <a:cubicBezTo>
                      <a:pt x="26" y="27"/>
                      <a:pt x="27" y="22"/>
                      <a:pt x="27" y="1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7" name="Freeform 1777"/>
              <p:cNvSpPr/>
              <p:nvPr/>
            </p:nvSpPr>
            <p:spPr>
              <a:xfrm>
                <a:off x="6161054" y="3838596"/>
                <a:ext cx="211139" cy="206376"/>
              </a:xfrm>
              <a:custGeom>
                <a:avLst/>
                <a:gdLst>
                  <a:gd name="txL" fmla="*/ 0 w 56"/>
                  <a:gd name="txT" fmla="*/ 0 h 55"/>
                  <a:gd name="txR" fmla="*/ 56 w 56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55">
                    <a:moveTo>
                      <a:pt x="3" y="15"/>
                    </a:moveTo>
                    <a:cubicBezTo>
                      <a:pt x="0" y="21"/>
                      <a:pt x="1" y="27"/>
                      <a:pt x="2" y="32"/>
                    </a:cubicBezTo>
                    <a:cubicBezTo>
                      <a:pt x="2" y="37"/>
                      <a:pt x="4" y="41"/>
                      <a:pt x="7" y="45"/>
                    </a:cubicBezTo>
                    <a:cubicBezTo>
                      <a:pt x="8" y="46"/>
                      <a:pt x="9" y="49"/>
                      <a:pt x="11" y="51"/>
                    </a:cubicBezTo>
                    <a:cubicBezTo>
                      <a:pt x="13" y="53"/>
                      <a:pt x="15" y="55"/>
                      <a:pt x="15" y="55"/>
                    </a:cubicBezTo>
                    <a:cubicBezTo>
                      <a:pt x="15" y="54"/>
                      <a:pt x="15" y="54"/>
                      <a:pt x="15" y="53"/>
                    </a:cubicBezTo>
                    <a:cubicBezTo>
                      <a:pt x="16" y="53"/>
                      <a:pt x="16" y="53"/>
                      <a:pt x="16" y="52"/>
                    </a:cubicBezTo>
                    <a:cubicBezTo>
                      <a:pt x="17" y="52"/>
                      <a:pt x="18" y="51"/>
                      <a:pt x="20" y="51"/>
                    </a:cubicBezTo>
                    <a:cubicBezTo>
                      <a:pt x="22" y="50"/>
                      <a:pt x="26" y="49"/>
                      <a:pt x="28" y="48"/>
                    </a:cubicBezTo>
                    <a:cubicBezTo>
                      <a:pt x="35" y="45"/>
                      <a:pt x="42" y="41"/>
                      <a:pt x="45" y="34"/>
                    </a:cubicBezTo>
                    <a:cubicBezTo>
                      <a:pt x="47" y="30"/>
                      <a:pt x="46" y="25"/>
                      <a:pt x="45" y="20"/>
                    </a:cubicBezTo>
                    <a:cubicBezTo>
                      <a:pt x="44" y="16"/>
                      <a:pt x="42" y="10"/>
                      <a:pt x="39" y="6"/>
                    </a:cubicBezTo>
                    <a:cubicBezTo>
                      <a:pt x="41" y="5"/>
                      <a:pt x="43" y="4"/>
                      <a:pt x="46" y="4"/>
                    </a:cubicBezTo>
                    <a:cubicBezTo>
                      <a:pt x="49" y="3"/>
                      <a:pt x="53" y="4"/>
                      <a:pt x="55" y="6"/>
                    </a:cubicBezTo>
                    <a:cubicBezTo>
                      <a:pt x="56" y="6"/>
                      <a:pt x="56" y="6"/>
                      <a:pt x="56" y="5"/>
                    </a:cubicBezTo>
                    <a:cubicBezTo>
                      <a:pt x="55" y="4"/>
                      <a:pt x="52" y="3"/>
                      <a:pt x="48" y="3"/>
                    </a:cubicBezTo>
                    <a:cubicBezTo>
                      <a:pt x="44" y="3"/>
                      <a:pt x="40" y="4"/>
                      <a:pt x="38" y="6"/>
                    </a:cubicBezTo>
                    <a:cubicBezTo>
                      <a:pt x="36" y="3"/>
                      <a:pt x="33" y="1"/>
                      <a:pt x="29" y="1"/>
                    </a:cubicBezTo>
                    <a:cubicBezTo>
                      <a:pt x="26" y="0"/>
                      <a:pt x="22" y="0"/>
                      <a:pt x="18" y="2"/>
                    </a:cubicBezTo>
                    <a:cubicBezTo>
                      <a:pt x="12" y="4"/>
                      <a:pt x="6" y="10"/>
                      <a:pt x="3" y="1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8" name="Freeform 1778"/>
              <p:cNvSpPr/>
              <p:nvPr/>
            </p:nvSpPr>
            <p:spPr>
              <a:xfrm>
                <a:off x="6127716" y="3382980"/>
                <a:ext cx="49213" cy="60325"/>
              </a:xfrm>
              <a:custGeom>
                <a:avLst/>
                <a:gdLst>
                  <a:gd name="txL" fmla="*/ 0 w 13"/>
                  <a:gd name="txT" fmla="*/ 0 h 16"/>
                  <a:gd name="txR" fmla="*/ 13 w 13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16">
                    <a:moveTo>
                      <a:pt x="11" y="3"/>
                    </a:moveTo>
                    <a:cubicBezTo>
                      <a:pt x="10" y="1"/>
                      <a:pt x="9" y="1"/>
                      <a:pt x="7" y="1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3" y="1"/>
                      <a:pt x="0" y="0"/>
                      <a:pt x="0" y="0"/>
                    </a:cubicBezTo>
                    <a:cubicBezTo>
                      <a:pt x="1" y="2"/>
                      <a:pt x="1" y="4"/>
                      <a:pt x="1" y="5"/>
                    </a:cubicBezTo>
                    <a:cubicBezTo>
                      <a:pt x="1" y="7"/>
                      <a:pt x="1" y="9"/>
                      <a:pt x="3" y="11"/>
                    </a:cubicBezTo>
                    <a:cubicBezTo>
                      <a:pt x="4" y="12"/>
                      <a:pt x="7" y="13"/>
                      <a:pt x="10" y="12"/>
                    </a:cubicBezTo>
                    <a:cubicBezTo>
                      <a:pt x="10" y="12"/>
                      <a:pt x="10" y="13"/>
                      <a:pt x="10" y="13"/>
                    </a:cubicBezTo>
                    <a:cubicBezTo>
                      <a:pt x="10" y="14"/>
                      <a:pt x="9" y="15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5"/>
                      <a:pt x="10" y="13"/>
                      <a:pt x="10" y="12"/>
                    </a:cubicBezTo>
                    <a:cubicBezTo>
                      <a:pt x="11" y="11"/>
                      <a:pt x="13" y="10"/>
                      <a:pt x="13" y="7"/>
                    </a:cubicBezTo>
                    <a:cubicBezTo>
                      <a:pt x="13" y="6"/>
                      <a:pt x="12" y="4"/>
                      <a:pt x="11" y="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9" name="Freeform 1779"/>
              <p:cNvSpPr/>
              <p:nvPr/>
            </p:nvSpPr>
            <p:spPr>
              <a:xfrm>
                <a:off x="5700676" y="4202136"/>
                <a:ext cx="58738" cy="90488"/>
              </a:xfrm>
              <a:custGeom>
                <a:avLst/>
                <a:gdLst>
                  <a:gd name="txL" fmla="*/ 0 w 16"/>
                  <a:gd name="txT" fmla="*/ 0 h 24"/>
                  <a:gd name="txR" fmla="*/ 16 w 16"/>
                  <a:gd name="txB" fmla="*/ 24 h 24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6" h="24">
                    <a:moveTo>
                      <a:pt x="0" y="13"/>
                    </a:moveTo>
                    <a:cubicBezTo>
                      <a:pt x="1" y="15"/>
                      <a:pt x="2" y="16"/>
                      <a:pt x="3" y="17"/>
                    </a:cubicBezTo>
                    <a:cubicBezTo>
                      <a:pt x="4" y="18"/>
                      <a:pt x="5" y="19"/>
                      <a:pt x="6" y="20"/>
                    </a:cubicBezTo>
                    <a:cubicBezTo>
                      <a:pt x="6" y="20"/>
                      <a:pt x="7" y="21"/>
                      <a:pt x="8" y="22"/>
                    </a:cubicBezTo>
                    <a:cubicBezTo>
                      <a:pt x="8" y="23"/>
                      <a:pt x="9" y="24"/>
                      <a:pt x="9" y="24"/>
                    </a:cubicBezTo>
                    <a:cubicBezTo>
                      <a:pt x="9" y="21"/>
                      <a:pt x="11" y="20"/>
                      <a:pt x="13" y="18"/>
                    </a:cubicBezTo>
                    <a:cubicBezTo>
                      <a:pt x="14" y="15"/>
                      <a:pt x="16" y="12"/>
                      <a:pt x="14" y="9"/>
                    </a:cubicBezTo>
                    <a:cubicBezTo>
                      <a:pt x="13" y="6"/>
                      <a:pt x="10" y="4"/>
                      <a:pt x="6" y="5"/>
                    </a:cubicBezTo>
                    <a:cubicBezTo>
                      <a:pt x="6" y="4"/>
                      <a:pt x="6" y="3"/>
                      <a:pt x="7" y="2"/>
                    </a:cubicBezTo>
                    <a:cubicBezTo>
                      <a:pt x="7" y="2"/>
                      <a:pt x="7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1"/>
                      <a:pt x="6" y="3"/>
                      <a:pt x="6" y="5"/>
                    </a:cubicBezTo>
                    <a:cubicBezTo>
                      <a:pt x="4" y="5"/>
                      <a:pt x="2" y="6"/>
                      <a:pt x="1" y="8"/>
                    </a:cubicBezTo>
                    <a:cubicBezTo>
                      <a:pt x="0" y="9"/>
                      <a:pt x="0" y="11"/>
                      <a:pt x="0" y="1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10" name="Freeform 1780"/>
              <p:cNvSpPr/>
              <p:nvPr/>
            </p:nvSpPr>
            <p:spPr>
              <a:xfrm>
                <a:off x="6078503" y="4408512"/>
                <a:ext cx="53975" cy="79376"/>
              </a:xfrm>
              <a:custGeom>
                <a:avLst/>
                <a:gdLst>
                  <a:gd name="txL" fmla="*/ 0 w 14"/>
                  <a:gd name="txT" fmla="*/ 0 h 21"/>
                  <a:gd name="txR" fmla="*/ 14 w 14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1">
                    <a:moveTo>
                      <a:pt x="1" y="12"/>
                    </a:moveTo>
                    <a:cubicBezTo>
                      <a:pt x="1" y="13"/>
                      <a:pt x="2" y="14"/>
                      <a:pt x="3" y="16"/>
                    </a:cubicBezTo>
                    <a:cubicBezTo>
                      <a:pt x="4" y="17"/>
                      <a:pt x="5" y="17"/>
                      <a:pt x="6" y="18"/>
                    </a:cubicBezTo>
                    <a:cubicBezTo>
                      <a:pt x="7" y="19"/>
                      <a:pt x="9" y="21"/>
                      <a:pt x="9" y="21"/>
                    </a:cubicBezTo>
                    <a:cubicBezTo>
                      <a:pt x="9" y="19"/>
                      <a:pt x="11" y="17"/>
                      <a:pt x="12" y="16"/>
                    </a:cubicBezTo>
                    <a:cubicBezTo>
                      <a:pt x="13" y="14"/>
                      <a:pt x="14" y="10"/>
                      <a:pt x="13" y="8"/>
                    </a:cubicBezTo>
                    <a:cubicBezTo>
                      <a:pt x="12" y="5"/>
                      <a:pt x="9" y="4"/>
                      <a:pt x="6" y="4"/>
                    </a:cubicBezTo>
                    <a:cubicBezTo>
                      <a:pt x="6" y="4"/>
                      <a:pt x="6" y="3"/>
                      <a:pt x="6" y="2"/>
                    </a:cubicBezTo>
                    <a:cubicBezTo>
                      <a:pt x="6" y="2"/>
                      <a:pt x="6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5" y="3"/>
                      <a:pt x="5" y="4"/>
                    </a:cubicBezTo>
                    <a:cubicBezTo>
                      <a:pt x="3" y="5"/>
                      <a:pt x="2" y="6"/>
                      <a:pt x="1" y="7"/>
                    </a:cubicBezTo>
                    <a:cubicBezTo>
                      <a:pt x="1" y="9"/>
                      <a:pt x="0" y="10"/>
                      <a:pt x="1" y="1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11" name="Freeform 1781"/>
              <p:cNvSpPr/>
              <p:nvPr/>
            </p:nvSpPr>
            <p:spPr>
              <a:xfrm>
                <a:off x="6281704" y="4462488"/>
                <a:ext cx="180976" cy="261939"/>
              </a:xfrm>
              <a:custGeom>
                <a:avLst/>
                <a:gdLst>
                  <a:gd name="txL" fmla="*/ 0 w 48"/>
                  <a:gd name="txT" fmla="*/ 0 h 70"/>
                  <a:gd name="txR" fmla="*/ 48 w 48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70">
                    <a:moveTo>
                      <a:pt x="1" y="32"/>
                    </a:moveTo>
                    <a:cubicBezTo>
                      <a:pt x="0" y="37"/>
                      <a:pt x="2" y="42"/>
                      <a:pt x="4" y="47"/>
                    </a:cubicBezTo>
                    <a:cubicBezTo>
                      <a:pt x="6" y="52"/>
                      <a:pt x="8" y="55"/>
                      <a:pt x="11" y="59"/>
                    </a:cubicBezTo>
                    <a:cubicBezTo>
                      <a:pt x="12" y="60"/>
                      <a:pt x="14" y="63"/>
                      <a:pt x="16" y="66"/>
                    </a:cubicBezTo>
                    <a:cubicBezTo>
                      <a:pt x="17" y="68"/>
                      <a:pt x="19" y="70"/>
                      <a:pt x="19" y="70"/>
                    </a:cubicBezTo>
                    <a:cubicBezTo>
                      <a:pt x="19" y="69"/>
                      <a:pt x="20" y="68"/>
                      <a:pt x="21" y="67"/>
                    </a:cubicBezTo>
                    <a:cubicBezTo>
                      <a:pt x="22" y="65"/>
                      <a:pt x="24" y="64"/>
                      <a:pt x="25" y="63"/>
                    </a:cubicBezTo>
                    <a:cubicBezTo>
                      <a:pt x="28" y="61"/>
                      <a:pt x="31" y="60"/>
                      <a:pt x="34" y="58"/>
                    </a:cubicBezTo>
                    <a:cubicBezTo>
                      <a:pt x="41" y="52"/>
                      <a:pt x="48" y="44"/>
                      <a:pt x="48" y="34"/>
                    </a:cubicBezTo>
                    <a:cubicBezTo>
                      <a:pt x="48" y="25"/>
                      <a:pt x="39" y="15"/>
                      <a:pt x="29" y="12"/>
                    </a:cubicBezTo>
                    <a:cubicBezTo>
                      <a:pt x="30" y="10"/>
                      <a:pt x="31" y="8"/>
                      <a:pt x="33" y="6"/>
                    </a:cubicBezTo>
                    <a:cubicBezTo>
                      <a:pt x="34" y="5"/>
                      <a:pt x="35" y="4"/>
                      <a:pt x="37" y="3"/>
                    </a:cubicBezTo>
                    <a:cubicBezTo>
                      <a:pt x="38" y="3"/>
                      <a:pt x="40" y="2"/>
                      <a:pt x="41" y="2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0"/>
                      <a:pt x="39" y="1"/>
                      <a:pt x="38" y="2"/>
                    </a:cubicBezTo>
                    <a:cubicBezTo>
                      <a:pt x="36" y="3"/>
                      <a:pt x="35" y="4"/>
                      <a:pt x="34" y="5"/>
                    </a:cubicBezTo>
                    <a:cubicBezTo>
                      <a:pt x="31" y="7"/>
                      <a:pt x="29" y="10"/>
                      <a:pt x="28" y="12"/>
                    </a:cubicBezTo>
                    <a:cubicBezTo>
                      <a:pt x="21" y="10"/>
                      <a:pt x="14" y="11"/>
                      <a:pt x="9" y="16"/>
                    </a:cubicBezTo>
                    <a:cubicBezTo>
                      <a:pt x="5" y="20"/>
                      <a:pt x="2" y="26"/>
                      <a:pt x="1" y="32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12" name="Freeform 1782"/>
              <p:cNvSpPr/>
              <p:nvPr/>
            </p:nvSpPr>
            <p:spPr>
              <a:xfrm>
                <a:off x="6965921" y="4116410"/>
                <a:ext cx="168276" cy="203201"/>
              </a:xfrm>
              <a:custGeom>
                <a:avLst/>
                <a:gdLst>
                  <a:gd name="txL" fmla="*/ 0 w 45"/>
                  <a:gd name="txT" fmla="*/ 0 h 54"/>
                  <a:gd name="txR" fmla="*/ 45 w 45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54">
                    <a:moveTo>
                      <a:pt x="2" y="17"/>
                    </a:moveTo>
                    <a:cubicBezTo>
                      <a:pt x="0" y="23"/>
                      <a:pt x="0" y="28"/>
                      <a:pt x="2" y="33"/>
                    </a:cubicBezTo>
                    <a:cubicBezTo>
                      <a:pt x="3" y="38"/>
                      <a:pt x="5" y="41"/>
                      <a:pt x="7" y="44"/>
                    </a:cubicBezTo>
                    <a:cubicBezTo>
                      <a:pt x="8" y="46"/>
                      <a:pt x="10" y="48"/>
                      <a:pt x="12" y="50"/>
                    </a:cubicBezTo>
                    <a:cubicBezTo>
                      <a:pt x="13" y="53"/>
                      <a:pt x="15" y="54"/>
                      <a:pt x="15" y="54"/>
                    </a:cubicBezTo>
                    <a:cubicBezTo>
                      <a:pt x="15" y="52"/>
                      <a:pt x="18" y="50"/>
                      <a:pt x="20" y="49"/>
                    </a:cubicBezTo>
                    <a:cubicBezTo>
                      <a:pt x="22" y="47"/>
                      <a:pt x="25" y="47"/>
                      <a:pt x="27" y="46"/>
                    </a:cubicBezTo>
                    <a:cubicBezTo>
                      <a:pt x="30" y="44"/>
                      <a:pt x="33" y="43"/>
                      <a:pt x="36" y="40"/>
                    </a:cubicBezTo>
                    <a:cubicBezTo>
                      <a:pt x="39" y="38"/>
                      <a:pt x="41" y="35"/>
                      <a:pt x="42" y="31"/>
                    </a:cubicBezTo>
                    <a:cubicBezTo>
                      <a:pt x="45" y="23"/>
                      <a:pt x="40" y="12"/>
                      <a:pt x="33" y="7"/>
                    </a:cubicBezTo>
                    <a:cubicBezTo>
                      <a:pt x="34" y="5"/>
                      <a:pt x="36" y="4"/>
                      <a:pt x="37" y="3"/>
                    </a:cubicBezTo>
                    <a:cubicBezTo>
                      <a:pt x="40" y="2"/>
                      <a:pt x="42" y="1"/>
                      <a:pt x="45" y="1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2" y="0"/>
                      <a:pt x="35" y="3"/>
                      <a:pt x="32" y="6"/>
                    </a:cubicBezTo>
                    <a:cubicBezTo>
                      <a:pt x="27" y="3"/>
                      <a:pt x="20" y="1"/>
                      <a:pt x="14" y="4"/>
                    </a:cubicBezTo>
                    <a:cubicBezTo>
                      <a:pt x="10" y="7"/>
                      <a:pt x="5" y="12"/>
                      <a:pt x="2" y="1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13" name="Freeform 1783"/>
              <p:cNvSpPr/>
              <p:nvPr/>
            </p:nvSpPr>
            <p:spPr>
              <a:xfrm>
                <a:off x="7002434" y="4083073"/>
                <a:ext cx="123826" cy="82551"/>
              </a:xfrm>
              <a:custGeom>
                <a:avLst/>
                <a:gdLst>
                  <a:gd name="txL" fmla="*/ 0 w 33"/>
                  <a:gd name="txT" fmla="*/ 0 h 22"/>
                  <a:gd name="txR" fmla="*/ 33 w 33"/>
                  <a:gd name="txB" fmla="*/ 22 h 22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33" h="22">
                    <a:moveTo>
                      <a:pt x="19" y="0"/>
                    </a:moveTo>
                    <a:cubicBezTo>
                      <a:pt x="17" y="0"/>
                      <a:pt x="15" y="1"/>
                      <a:pt x="13" y="2"/>
                    </a:cubicBezTo>
                    <a:cubicBezTo>
                      <a:pt x="11" y="3"/>
                      <a:pt x="9" y="3"/>
                      <a:pt x="7" y="4"/>
                    </a:cubicBezTo>
                    <a:cubicBezTo>
                      <a:pt x="7" y="4"/>
                      <a:pt x="5" y="5"/>
                      <a:pt x="3" y="4"/>
                    </a:cubicBezTo>
                    <a:cubicBezTo>
                      <a:pt x="2" y="4"/>
                      <a:pt x="0" y="4"/>
                      <a:pt x="0" y="4"/>
                    </a:cubicBezTo>
                    <a:cubicBezTo>
                      <a:pt x="2" y="6"/>
                      <a:pt x="2" y="8"/>
                      <a:pt x="3" y="10"/>
                    </a:cubicBezTo>
                    <a:cubicBezTo>
                      <a:pt x="4" y="12"/>
                      <a:pt x="5" y="14"/>
                      <a:pt x="6" y="15"/>
                    </a:cubicBezTo>
                    <a:cubicBezTo>
                      <a:pt x="8" y="18"/>
                      <a:pt x="11" y="20"/>
                      <a:pt x="14" y="21"/>
                    </a:cubicBezTo>
                    <a:cubicBezTo>
                      <a:pt x="17" y="22"/>
                      <a:pt x="20" y="22"/>
                      <a:pt x="23" y="21"/>
                    </a:cubicBezTo>
                    <a:cubicBezTo>
                      <a:pt x="27" y="20"/>
                      <a:pt x="29" y="18"/>
                      <a:pt x="29" y="15"/>
                    </a:cubicBezTo>
                    <a:cubicBezTo>
                      <a:pt x="29" y="13"/>
                      <a:pt x="28" y="10"/>
                      <a:pt x="27" y="8"/>
                    </a:cubicBezTo>
                    <a:cubicBezTo>
                      <a:pt x="28" y="8"/>
                      <a:pt x="29" y="7"/>
                      <a:pt x="30" y="7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2" y="6"/>
                      <a:pt x="31" y="6"/>
                      <a:pt x="30" y="7"/>
                    </a:cubicBezTo>
                    <a:cubicBezTo>
                      <a:pt x="29" y="7"/>
                      <a:pt x="28" y="7"/>
                      <a:pt x="27" y="8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4" y="3"/>
                      <a:pt x="24" y="2"/>
                      <a:pt x="23" y="1"/>
                    </a:cubicBezTo>
                    <a:cubicBezTo>
                      <a:pt x="22" y="0"/>
                      <a:pt x="20" y="0"/>
                      <a:pt x="19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14" name="Freeform 1784"/>
              <p:cNvSpPr/>
              <p:nvPr/>
            </p:nvSpPr>
            <p:spPr>
              <a:xfrm>
                <a:off x="6984971" y="3910034"/>
                <a:ext cx="119063" cy="115888"/>
              </a:xfrm>
              <a:custGeom>
                <a:avLst/>
                <a:gdLst>
                  <a:gd name="txL" fmla="*/ 0 w 32"/>
                  <a:gd name="txT" fmla="*/ 0 h 31"/>
                  <a:gd name="txR" fmla="*/ 32 w 32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31">
                    <a:moveTo>
                      <a:pt x="3" y="7"/>
                    </a:moveTo>
                    <a:cubicBezTo>
                      <a:pt x="0" y="10"/>
                      <a:pt x="0" y="14"/>
                      <a:pt x="0" y="17"/>
                    </a:cubicBezTo>
                    <a:cubicBezTo>
                      <a:pt x="0" y="19"/>
                      <a:pt x="1" y="22"/>
                      <a:pt x="2" y="24"/>
                    </a:cubicBezTo>
                    <a:cubicBezTo>
                      <a:pt x="2" y="25"/>
                      <a:pt x="3" y="27"/>
                      <a:pt x="3" y="28"/>
                    </a:cubicBezTo>
                    <a:cubicBezTo>
                      <a:pt x="4" y="30"/>
                      <a:pt x="5" y="31"/>
                      <a:pt x="5" y="31"/>
                    </a:cubicBezTo>
                    <a:cubicBezTo>
                      <a:pt x="5" y="30"/>
                      <a:pt x="7" y="29"/>
                      <a:pt x="9" y="29"/>
                    </a:cubicBezTo>
                    <a:cubicBezTo>
                      <a:pt x="10" y="28"/>
                      <a:pt x="12" y="28"/>
                      <a:pt x="14" y="28"/>
                    </a:cubicBezTo>
                    <a:cubicBezTo>
                      <a:pt x="18" y="27"/>
                      <a:pt x="22" y="25"/>
                      <a:pt x="24" y="22"/>
                    </a:cubicBezTo>
                    <a:cubicBezTo>
                      <a:pt x="25" y="20"/>
                      <a:pt x="26" y="17"/>
                      <a:pt x="25" y="14"/>
                    </a:cubicBezTo>
                    <a:cubicBezTo>
                      <a:pt x="25" y="11"/>
                      <a:pt x="24" y="8"/>
                      <a:pt x="23" y="6"/>
                    </a:cubicBezTo>
                    <a:cubicBezTo>
                      <a:pt x="24" y="5"/>
                      <a:pt x="25" y="5"/>
                      <a:pt x="27" y="5"/>
                    </a:cubicBezTo>
                    <a:cubicBezTo>
                      <a:pt x="28" y="5"/>
                      <a:pt x="30" y="5"/>
                      <a:pt x="32" y="6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1" y="5"/>
                      <a:pt x="29" y="4"/>
                      <a:pt x="28" y="4"/>
                    </a:cubicBezTo>
                    <a:cubicBezTo>
                      <a:pt x="26" y="4"/>
                      <a:pt x="24" y="5"/>
                      <a:pt x="23" y="5"/>
                    </a:cubicBezTo>
                    <a:cubicBezTo>
                      <a:pt x="20" y="2"/>
                      <a:pt x="17" y="0"/>
                      <a:pt x="12" y="1"/>
                    </a:cubicBezTo>
                    <a:cubicBezTo>
                      <a:pt x="9" y="2"/>
                      <a:pt x="5" y="5"/>
                      <a:pt x="3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15" name="Freeform 1785"/>
              <p:cNvSpPr/>
              <p:nvPr/>
            </p:nvSpPr>
            <p:spPr>
              <a:xfrm>
                <a:off x="6965921" y="3289317"/>
                <a:ext cx="214314" cy="161926"/>
              </a:xfrm>
              <a:custGeom>
                <a:avLst/>
                <a:gdLst>
                  <a:gd name="txL" fmla="*/ 0 w 57"/>
                  <a:gd name="txT" fmla="*/ 0 h 43"/>
                  <a:gd name="txR" fmla="*/ 57 w 57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7" h="43">
                    <a:moveTo>
                      <a:pt x="37" y="2"/>
                    </a:moveTo>
                    <a:cubicBezTo>
                      <a:pt x="34" y="0"/>
                      <a:pt x="29" y="1"/>
                      <a:pt x="25" y="1"/>
                    </a:cubicBezTo>
                    <a:cubicBezTo>
                      <a:pt x="21" y="0"/>
                      <a:pt x="17" y="1"/>
                      <a:pt x="13" y="1"/>
                    </a:cubicBezTo>
                    <a:cubicBezTo>
                      <a:pt x="12" y="1"/>
                      <a:pt x="8" y="1"/>
                      <a:pt x="6" y="1"/>
                    </a:cubicBezTo>
                    <a:cubicBezTo>
                      <a:pt x="3" y="0"/>
                      <a:pt x="0" y="0"/>
                      <a:pt x="0" y="0"/>
                    </a:cubicBezTo>
                    <a:cubicBezTo>
                      <a:pt x="2" y="3"/>
                      <a:pt x="3" y="6"/>
                      <a:pt x="3" y="9"/>
                    </a:cubicBezTo>
                    <a:cubicBezTo>
                      <a:pt x="3" y="13"/>
                      <a:pt x="4" y="17"/>
                      <a:pt x="4" y="20"/>
                    </a:cubicBezTo>
                    <a:cubicBezTo>
                      <a:pt x="6" y="24"/>
                      <a:pt x="8" y="29"/>
                      <a:pt x="12" y="33"/>
                    </a:cubicBezTo>
                    <a:cubicBezTo>
                      <a:pt x="16" y="37"/>
                      <a:pt x="20" y="40"/>
                      <a:pt x="25" y="42"/>
                    </a:cubicBezTo>
                    <a:cubicBezTo>
                      <a:pt x="30" y="43"/>
                      <a:pt x="35" y="41"/>
                      <a:pt x="39" y="38"/>
                    </a:cubicBezTo>
                    <a:cubicBezTo>
                      <a:pt x="42" y="35"/>
                      <a:pt x="45" y="31"/>
                      <a:pt x="46" y="26"/>
                    </a:cubicBezTo>
                    <a:cubicBezTo>
                      <a:pt x="48" y="27"/>
                      <a:pt x="50" y="28"/>
                      <a:pt x="51" y="29"/>
                    </a:cubicBezTo>
                    <a:cubicBezTo>
                      <a:pt x="53" y="31"/>
                      <a:pt x="55" y="33"/>
                      <a:pt x="56" y="35"/>
                    </a:cubicBezTo>
                    <a:cubicBezTo>
                      <a:pt x="57" y="35"/>
                      <a:pt x="57" y="35"/>
                      <a:pt x="57" y="35"/>
                    </a:cubicBezTo>
                    <a:cubicBezTo>
                      <a:pt x="56" y="33"/>
                      <a:pt x="54" y="32"/>
                      <a:pt x="52" y="30"/>
                    </a:cubicBezTo>
                    <a:cubicBezTo>
                      <a:pt x="50" y="28"/>
                      <a:pt x="48" y="26"/>
                      <a:pt x="46" y="26"/>
                    </a:cubicBezTo>
                    <a:cubicBezTo>
                      <a:pt x="48" y="20"/>
                      <a:pt x="48" y="14"/>
                      <a:pt x="46" y="10"/>
                    </a:cubicBezTo>
                    <a:cubicBezTo>
                      <a:pt x="44" y="7"/>
                      <a:pt x="40" y="4"/>
                      <a:pt x="37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16" name="Freeform 1786"/>
              <p:cNvSpPr/>
              <p:nvPr/>
            </p:nvSpPr>
            <p:spPr>
              <a:xfrm>
                <a:off x="7096097" y="3116279"/>
                <a:ext cx="147638" cy="169864"/>
              </a:xfrm>
              <a:custGeom>
                <a:avLst/>
                <a:gdLst>
                  <a:gd name="txL" fmla="*/ 0 w 39"/>
                  <a:gd name="txT" fmla="*/ 0 h 45"/>
                  <a:gd name="txR" fmla="*/ 39 w 39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45">
                    <a:moveTo>
                      <a:pt x="32" y="5"/>
                    </a:moveTo>
                    <a:cubicBezTo>
                      <a:pt x="29" y="1"/>
                      <a:pt x="24" y="0"/>
                      <a:pt x="20" y="0"/>
                    </a:cubicBezTo>
                    <a:cubicBezTo>
                      <a:pt x="17" y="0"/>
                      <a:pt x="13" y="0"/>
                      <a:pt x="10" y="1"/>
                    </a:cubicBezTo>
                    <a:cubicBezTo>
                      <a:pt x="9" y="2"/>
                      <a:pt x="6" y="2"/>
                      <a:pt x="4" y="3"/>
                    </a:cubicBezTo>
                    <a:cubicBezTo>
                      <a:pt x="2" y="3"/>
                      <a:pt x="0" y="4"/>
                      <a:pt x="0" y="4"/>
                    </a:cubicBezTo>
                    <a:cubicBezTo>
                      <a:pt x="2" y="5"/>
                      <a:pt x="3" y="7"/>
                      <a:pt x="3" y="10"/>
                    </a:cubicBezTo>
                    <a:cubicBezTo>
                      <a:pt x="3" y="12"/>
                      <a:pt x="3" y="14"/>
                      <a:pt x="3" y="16"/>
                    </a:cubicBezTo>
                    <a:cubicBezTo>
                      <a:pt x="3" y="19"/>
                      <a:pt x="4" y="22"/>
                      <a:pt x="5" y="24"/>
                    </a:cubicBezTo>
                    <a:cubicBezTo>
                      <a:pt x="6" y="27"/>
                      <a:pt x="7" y="29"/>
                      <a:pt x="9" y="31"/>
                    </a:cubicBezTo>
                    <a:cubicBezTo>
                      <a:pt x="12" y="33"/>
                      <a:pt x="15" y="34"/>
                      <a:pt x="19" y="34"/>
                    </a:cubicBezTo>
                    <a:cubicBezTo>
                      <a:pt x="23" y="35"/>
                      <a:pt x="27" y="34"/>
                      <a:pt x="31" y="33"/>
                    </a:cubicBezTo>
                    <a:cubicBezTo>
                      <a:pt x="31" y="35"/>
                      <a:pt x="31" y="37"/>
                      <a:pt x="31" y="38"/>
                    </a:cubicBezTo>
                    <a:cubicBezTo>
                      <a:pt x="30" y="41"/>
                      <a:pt x="29" y="43"/>
                      <a:pt x="27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9" y="45"/>
                      <a:pt x="30" y="42"/>
                      <a:pt x="31" y="40"/>
                    </a:cubicBezTo>
                    <a:cubicBezTo>
                      <a:pt x="31" y="37"/>
                      <a:pt x="32" y="35"/>
                      <a:pt x="31" y="33"/>
                    </a:cubicBezTo>
                    <a:cubicBezTo>
                      <a:pt x="34" y="32"/>
                      <a:pt x="36" y="30"/>
                      <a:pt x="37" y="28"/>
                    </a:cubicBezTo>
                    <a:cubicBezTo>
                      <a:pt x="39" y="25"/>
                      <a:pt x="39" y="22"/>
                      <a:pt x="39" y="19"/>
                    </a:cubicBezTo>
                    <a:cubicBezTo>
                      <a:pt x="38" y="14"/>
                      <a:pt x="35" y="8"/>
                      <a:pt x="32" y="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17" name="Freeform 1787"/>
              <p:cNvSpPr/>
              <p:nvPr/>
            </p:nvSpPr>
            <p:spPr>
              <a:xfrm>
                <a:off x="6894483" y="3016265"/>
                <a:ext cx="206376" cy="187326"/>
              </a:xfrm>
              <a:custGeom>
                <a:avLst/>
                <a:gdLst>
                  <a:gd name="txL" fmla="*/ 0 w 55"/>
                  <a:gd name="txT" fmla="*/ 0 h 50"/>
                  <a:gd name="txR" fmla="*/ 55 w 55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50">
                    <a:moveTo>
                      <a:pt x="38" y="3"/>
                    </a:moveTo>
                    <a:cubicBezTo>
                      <a:pt x="33" y="0"/>
                      <a:pt x="28" y="2"/>
                      <a:pt x="23" y="3"/>
                    </a:cubicBezTo>
                    <a:cubicBezTo>
                      <a:pt x="19" y="4"/>
                      <a:pt x="15" y="6"/>
                      <a:pt x="12" y="8"/>
                    </a:cubicBezTo>
                    <a:cubicBezTo>
                      <a:pt x="9" y="10"/>
                      <a:pt x="0" y="14"/>
                      <a:pt x="0" y="14"/>
                    </a:cubicBezTo>
                    <a:cubicBezTo>
                      <a:pt x="6" y="17"/>
                      <a:pt x="8" y="24"/>
                      <a:pt x="10" y="29"/>
                    </a:cubicBezTo>
                    <a:cubicBezTo>
                      <a:pt x="12" y="32"/>
                      <a:pt x="14" y="35"/>
                      <a:pt x="16" y="38"/>
                    </a:cubicBezTo>
                    <a:cubicBezTo>
                      <a:pt x="18" y="40"/>
                      <a:pt x="21" y="42"/>
                      <a:pt x="24" y="43"/>
                    </a:cubicBezTo>
                    <a:cubicBezTo>
                      <a:pt x="28" y="44"/>
                      <a:pt x="32" y="44"/>
                      <a:pt x="37" y="42"/>
                    </a:cubicBezTo>
                    <a:cubicBezTo>
                      <a:pt x="41" y="41"/>
                      <a:pt x="46" y="39"/>
                      <a:pt x="49" y="35"/>
                    </a:cubicBezTo>
                    <a:cubicBezTo>
                      <a:pt x="51" y="37"/>
                      <a:pt x="52" y="39"/>
                      <a:pt x="52" y="41"/>
                    </a:cubicBezTo>
                    <a:cubicBezTo>
                      <a:pt x="53" y="44"/>
                      <a:pt x="53" y="47"/>
                      <a:pt x="52" y="50"/>
                    </a:cubicBezTo>
                    <a:cubicBezTo>
                      <a:pt x="54" y="50"/>
                      <a:pt x="54" y="50"/>
                      <a:pt x="54" y="50"/>
                    </a:cubicBezTo>
                    <a:cubicBezTo>
                      <a:pt x="54" y="48"/>
                      <a:pt x="54" y="46"/>
                      <a:pt x="53" y="43"/>
                    </a:cubicBezTo>
                    <a:cubicBezTo>
                      <a:pt x="53" y="40"/>
                      <a:pt x="51" y="37"/>
                      <a:pt x="50" y="35"/>
                    </a:cubicBezTo>
                    <a:cubicBezTo>
                      <a:pt x="52" y="33"/>
                      <a:pt x="54" y="30"/>
                      <a:pt x="55" y="26"/>
                    </a:cubicBezTo>
                    <a:cubicBezTo>
                      <a:pt x="55" y="23"/>
                      <a:pt x="55" y="20"/>
                      <a:pt x="53" y="16"/>
                    </a:cubicBezTo>
                    <a:cubicBezTo>
                      <a:pt x="51" y="13"/>
                      <a:pt x="49" y="11"/>
                      <a:pt x="47" y="8"/>
                    </a:cubicBezTo>
                    <a:cubicBezTo>
                      <a:pt x="44" y="6"/>
                      <a:pt x="41" y="4"/>
                      <a:pt x="38" y="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18" name="Freeform 1788"/>
              <p:cNvSpPr/>
              <p:nvPr/>
            </p:nvSpPr>
            <p:spPr>
              <a:xfrm>
                <a:off x="7161185" y="2955940"/>
                <a:ext cx="82551" cy="115888"/>
              </a:xfrm>
              <a:custGeom>
                <a:avLst/>
                <a:gdLst>
                  <a:gd name="txL" fmla="*/ 0 w 22"/>
                  <a:gd name="txT" fmla="*/ 0 h 31"/>
                  <a:gd name="txR" fmla="*/ 22 w 22"/>
                  <a:gd name="txB" fmla="*/ 31 h 31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22" h="31">
                    <a:moveTo>
                      <a:pt x="0" y="20"/>
                    </a:moveTo>
                    <a:cubicBezTo>
                      <a:pt x="1" y="23"/>
                      <a:pt x="3" y="25"/>
                      <a:pt x="5" y="27"/>
                    </a:cubicBezTo>
                    <a:cubicBezTo>
                      <a:pt x="7" y="28"/>
                      <a:pt x="9" y="29"/>
                      <a:pt x="12" y="29"/>
                    </a:cubicBezTo>
                    <a:cubicBezTo>
                      <a:pt x="12" y="30"/>
                      <a:pt x="14" y="30"/>
                      <a:pt x="15" y="30"/>
                    </a:cubicBezTo>
                    <a:cubicBezTo>
                      <a:pt x="17" y="31"/>
                      <a:pt x="18" y="31"/>
                      <a:pt x="18" y="31"/>
                    </a:cubicBezTo>
                    <a:cubicBezTo>
                      <a:pt x="17" y="30"/>
                      <a:pt x="17" y="28"/>
                      <a:pt x="18" y="27"/>
                    </a:cubicBezTo>
                    <a:cubicBezTo>
                      <a:pt x="19" y="26"/>
                      <a:pt x="19" y="24"/>
                      <a:pt x="20" y="23"/>
                    </a:cubicBezTo>
                    <a:cubicBezTo>
                      <a:pt x="21" y="22"/>
                      <a:pt x="21" y="20"/>
                      <a:pt x="22" y="19"/>
                    </a:cubicBezTo>
                    <a:cubicBezTo>
                      <a:pt x="22" y="18"/>
                      <a:pt x="22" y="16"/>
                      <a:pt x="22" y="15"/>
                    </a:cubicBezTo>
                    <a:cubicBezTo>
                      <a:pt x="21" y="13"/>
                      <a:pt x="20" y="11"/>
                      <a:pt x="18" y="10"/>
                    </a:cubicBezTo>
                    <a:cubicBezTo>
                      <a:pt x="16" y="8"/>
                      <a:pt x="14" y="6"/>
                      <a:pt x="12" y="5"/>
                    </a:cubicBezTo>
                    <a:cubicBezTo>
                      <a:pt x="13" y="4"/>
                      <a:pt x="13" y="3"/>
                      <a:pt x="14" y="2"/>
                    </a:cubicBezTo>
                    <a:cubicBezTo>
                      <a:pt x="16" y="1"/>
                      <a:pt x="17" y="1"/>
                      <a:pt x="19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8" y="0"/>
                      <a:pt x="17" y="1"/>
                      <a:pt x="15" y="2"/>
                    </a:cubicBezTo>
                    <a:cubicBezTo>
                      <a:pt x="14" y="2"/>
                      <a:pt x="12" y="4"/>
                      <a:pt x="12" y="5"/>
                    </a:cubicBezTo>
                    <a:cubicBezTo>
                      <a:pt x="8" y="4"/>
                      <a:pt x="4" y="5"/>
                      <a:pt x="2" y="9"/>
                    </a:cubicBezTo>
                    <a:cubicBezTo>
                      <a:pt x="0" y="12"/>
                      <a:pt x="0" y="17"/>
                      <a:pt x="0" y="2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19" name="Freeform 1789"/>
              <p:cNvSpPr/>
              <p:nvPr/>
            </p:nvSpPr>
            <p:spPr>
              <a:xfrm>
                <a:off x="6784945" y="2703526"/>
                <a:ext cx="315914" cy="206376"/>
              </a:xfrm>
              <a:custGeom>
                <a:avLst/>
                <a:gdLst>
                  <a:gd name="txL" fmla="*/ 0 w 84"/>
                  <a:gd name="txT" fmla="*/ 0 h 55"/>
                  <a:gd name="txR" fmla="*/ 84 w 84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4" h="55">
                    <a:moveTo>
                      <a:pt x="48" y="2"/>
                    </a:moveTo>
                    <a:cubicBezTo>
                      <a:pt x="40" y="4"/>
                      <a:pt x="35" y="9"/>
                      <a:pt x="28" y="15"/>
                    </a:cubicBezTo>
                    <a:cubicBezTo>
                      <a:pt x="26" y="18"/>
                      <a:pt x="23" y="21"/>
                      <a:pt x="20" y="23"/>
                    </a:cubicBezTo>
                    <a:cubicBezTo>
                      <a:pt x="16" y="25"/>
                      <a:pt x="12" y="27"/>
                      <a:pt x="7" y="25"/>
                    </a:cubicBezTo>
                    <a:cubicBezTo>
                      <a:pt x="5" y="25"/>
                      <a:pt x="2" y="25"/>
                      <a:pt x="0" y="24"/>
                    </a:cubicBezTo>
                    <a:cubicBezTo>
                      <a:pt x="3" y="27"/>
                      <a:pt x="6" y="31"/>
                      <a:pt x="11" y="36"/>
                    </a:cubicBezTo>
                    <a:cubicBezTo>
                      <a:pt x="16" y="41"/>
                      <a:pt x="21" y="44"/>
                      <a:pt x="25" y="46"/>
                    </a:cubicBezTo>
                    <a:cubicBezTo>
                      <a:pt x="31" y="50"/>
                      <a:pt x="38" y="53"/>
                      <a:pt x="45" y="54"/>
                    </a:cubicBezTo>
                    <a:cubicBezTo>
                      <a:pt x="52" y="55"/>
                      <a:pt x="59" y="54"/>
                      <a:pt x="66" y="50"/>
                    </a:cubicBezTo>
                    <a:cubicBezTo>
                      <a:pt x="73" y="46"/>
                      <a:pt x="77" y="40"/>
                      <a:pt x="79" y="34"/>
                    </a:cubicBezTo>
                    <a:cubicBezTo>
                      <a:pt x="80" y="28"/>
                      <a:pt x="78" y="22"/>
                      <a:pt x="74" y="17"/>
                    </a:cubicBezTo>
                    <a:cubicBezTo>
                      <a:pt x="76" y="16"/>
                      <a:pt x="78" y="15"/>
                      <a:pt x="79" y="14"/>
                    </a:cubicBezTo>
                    <a:cubicBezTo>
                      <a:pt x="81" y="14"/>
                      <a:pt x="82" y="13"/>
                      <a:pt x="84" y="13"/>
                    </a:cubicBezTo>
                    <a:cubicBezTo>
                      <a:pt x="83" y="11"/>
                      <a:pt x="83" y="11"/>
                      <a:pt x="83" y="11"/>
                    </a:cubicBezTo>
                    <a:cubicBezTo>
                      <a:pt x="82" y="11"/>
                      <a:pt x="82" y="11"/>
                      <a:pt x="81" y="12"/>
                    </a:cubicBezTo>
                    <a:cubicBezTo>
                      <a:pt x="81" y="12"/>
                      <a:pt x="80" y="12"/>
                      <a:pt x="79" y="13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3" y="15"/>
                      <a:pt x="72" y="13"/>
                      <a:pt x="71" y="12"/>
                    </a:cubicBezTo>
                    <a:cubicBezTo>
                      <a:pt x="65" y="3"/>
                      <a:pt x="56" y="0"/>
                      <a:pt x="48" y="2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20" name="Freeform 1790"/>
              <p:cNvSpPr/>
              <p:nvPr/>
            </p:nvSpPr>
            <p:spPr>
              <a:xfrm>
                <a:off x="6900833" y="2662250"/>
                <a:ext cx="101601" cy="68263"/>
              </a:xfrm>
              <a:custGeom>
                <a:avLst/>
                <a:gdLst>
                  <a:gd name="txL" fmla="*/ 0 w 27"/>
                  <a:gd name="txT" fmla="*/ 0 h 18"/>
                  <a:gd name="txR" fmla="*/ 27 w 27"/>
                  <a:gd name="txB" fmla="*/ 18 h 18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27" h="18">
                    <a:moveTo>
                      <a:pt x="15" y="0"/>
                    </a:moveTo>
                    <a:cubicBezTo>
                      <a:pt x="13" y="0"/>
                      <a:pt x="11" y="0"/>
                      <a:pt x="9" y="1"/>
                    </a:cubicBezTo>
                    <a:cubicBezTo>
                      <a:pt x="8" y="2"/>
                      <a:pt x="6" y="3"/>
                      <a:pt x="5" y="4"/>
                    </a:cubicBezTo>
                    <a:cubicBezTo>
                      <a:pt x="4" y="5"/>
                      <a:pt x="0" y="6"/>
                      <a:pt x="0" y="6"/>
                    </a:cubicBezTo>
                    <a:cubicBezTo>
                      <a:pt x="2" y="8"/>
                      <a:pt x="3" y="11"/>
                      <a:pt x="5" y="13"/>
                    </a:cubicBezTo>
                    <a:cubicBezTo>
                      <a:pt x="7" y="16"/>
                      <a:pt x="11" y="18"/>
                      <a:pt x="14" y="18"/>
                    </a:cubicBezTo>
                    <a:cubicBezTo>
                      <a:pt x="16" y="18"/>
                      <a:pt x="18" y="17"/>
                      <a:pt x="19" y="16"/>
                    </a:cubicBezTo>
                    <a:cubicBezTo>
                      <a:pt x="21" y="15"/>
                      <a:pt x="22" y="13"/>
                      <a:pt x="23" y="11"/>
                    </a:cubicBezTo>
                    <a:cubicBezTo>
                      <a:pt x="24" y="12"/>
                      <a:pt x="25" y="12"/>
                      <a:pt x="25" y="13"/>
                    </a:cubicBezTo>
                    <a:cubicBezTo>
                      <a:pt x="26" y="14"/>
                      <a:pt x="27" y="15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5"/>
                      <a:pt x="25" y="12"/>
                      <a:pt x="23" y="11"/>
                    </a:cubicBezTo>
                    <a:cubicBezTo>
                      <a:pt x="24" y="8"/>
                      <a:pt x="24" y="5"/>
                      <a:pt x="22" y="3"/>
                    </a:cubicBezTo>
                    <a:cubicBezTo>
                      <a:pt x="20" y="1"/>
                      <a:pt x="17" y="0"/>
                      <a:pt x="15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21" name="Freeform 1791"/>
              <p:cNvSpPr/>
              <p:nvPr/>
            </p:nvSpPr>
            <p:spPr>
              <a:xfrm>
                <a:off x="7096097" y="2640025"/>
                <a:ext cx="147638" cy="161926"/>
              </a:xfrm>
              <a:custGeom>
                <a:avLst/>
                <a:gdLst>
                  <a:gd name="txL" fmla="*/ 0 w 39"/>
                  <a:gd name="txT" fmla="*/ 0 h 43"/>
                  <a:gd name="txR" fmla="*/ 39 w 39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43">
                    <a:moveTo>
                      <a:pt x="29" y="3"/>
                    </a:moveTo>
                    <a:cubicBezTo>
                      <a:pt x="25" y="0"/>
                      <a:pt x="21" y="0"/>
                      <a:pt x="17" y="1"/>
                    </a:cubicBezTo>
                    <a:cubicBezTo>
                      <a:pt x="13" y="1"/>
                      <a:pt x="10" y="2"/>
                      <a:pt x="7" y="4"/>
                    </a:cubicBezTo>
                    <a:cubicBezTo>
                      <a:pt x="6" y="5"/>
                      <a:pt x="4" y="6"/>
                      <a:pt x="2" y="7"/>
                    </a:cubicBezTo>
                    <a:cubicBezTo>
                      <a:pt x="1" y="8"/>
                      <a:pt x="0" y="9"/>
                      <a:pt x="0" y="9"/>
                    </a:cubicBezTo>
                    <a:cubicBezTo>
                      <a:pt x="1" y="10"/>
                      <a:pt x="2" y="11"/>
                      <a:pt x="3" y="13"/>
                    </a:cubicBezTo>
                    <a:cubicBezTo>
                      <a:pt x="4" y="15"/>
                      <a:pt x="4" y="17"/>
                      <a:pt x="4" y="19"/>
                    </a:cubicBezTo>
                    <a:cubicBezTo>
                      <a:pt x="5" y="22"/>
                      <a:pt x="6" y="24"/>
                      <a:pt x="7" y="26"/>
                    </a:cubicBezTo>
                    <a:cubicBezTo>
                      <a:pt x="8" y="28"/>
                      <a:pt x="10" y="30"/>
                      <a:pt x="12" y="31"/>
                    </a:cubicBezTo>
                    <a:cubicBezTo>
                      <a:pt x="14" y="32"/>
                      <a:pt x="17" y="32"/>
                      <a:pt x="21" y="32"/>
                    </a:cubicBezTo>
                    <a:cubicBezTo>
                      <a:pt x="25" y="32"/>
                      <a:pt x="29" y="32"/>
                      <a:pt x="32" y="30"/>
                    </a:cubicBezTo>
                    <a:cubicBezTo>
                      <a:pt x="32" y="32"/>
                      <a:pt x="33" y="34"/>
                      <a:pt x="32" y="36"/>
                    </a:cubicBezTo>
                    <a:cubicBezTo>
                      <a:pt x="32" y="38"/>
                      <a:pt x="30" y="41"/>
                      <a:pt x="28" y="42"/>
                    </a:cubicBezTo>
                    <a:cubicBezTo>
                      <a:pt x="28" y="42"/>
                      <a:pt x="29" y="42"/>
                      <a:pt x="29" y="43"/>
                    </a:cubicBezTo>
                    <a:cubicBezTo>
                      <a:pt x="30" y="42"/>
                      <a:pt x="31" y="40"/>
                      <a:pt x="32" y="37"/>
                    </a:cubicBezTo>
                    <a:cubicBezTo>
                      <a:pt x="33" y="35"/>
                      <a:pt x="33" y="32"/>
                      <a:pt x="32" y="30"/>
                    </a:cubicBezTo>
                    <a:cubicBezTo>
                      <a:pt x="35" y="29"/>
                      <a:pt x="36" y="27"/>
                      <a:pt x="38" y="24"/>
                    </a:cubicBezTo>
                    <a:cubicBezTo>
                      <a:pt x="39" y="22"/>
                      <a:pt x="39" y="19"/>
                      <a:pt x="38" y="16"/>
                    </a:cubicBezTo>
                    <a:cubicBezTo>
                      <a:pt x="37" y="11"/>
                      <a:pt x="32" y="6"/>
                      <a:pt x="29" y="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22" name="Freeform 1792"/>
              <p:cNvSpPr/>
              <p:nvPr/>
            </p:nvSpPr>
            <p:spPr>
              <a:xfrm>
                <a:off x="7235798" y="2406661"/>
                <a:ext cx="150813" cy="225427"/>
              </a:xfrm>
              <a:custGeom>
                <a:avLst/>
                <a:gdLst>
                  <a:gd name="txL" fmla="*/ 0 w 40"/>
                  <a:gd name="txT" fmla="*/ 0 h 60"/>
                  <a:gd name="txR" fmla="*/ 40 w 40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60">
                    <a:moveTo>
                      <a:pt x="36" y="20"/>
                    </a:moveTo>
                    <a:cubicBezTo>
                      <a:pt x="33" y="17"/>
                      <a:pt x="30" y="16"/>
                      <a:pt x="26" y="14"/>
                    </a:cubicBezTo>
                    <a:cubicBezTo>
                      <a:pt x="23" y="12"/>
                      <a:pt x="20" y="11"/>
                      <a:pt x="17" y="9"/>
                    </a:cubicBezTo>
                    <a:cubicBezTo>
                      <a:pt x="16" y="8"/>
                      <a:pt x="13" y="6"/>
                      <a:pt x="12" y="4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8" y="4"/>
                      <a:pt x="6" y="7"/>
                      <a:pt x="5" y="10"/>
                    </a:cubicBezTo>
                    <a:cubicBezTo>
                      <a:pt x="3" y="14"/>
                      <a:pt x="2" y="17"/>
                      <a:pt x="1" y="21"/>
                    </a:cubicBezTo>
                    <a:cubicBezTo>
                      <a:pt x="0" y="25"/>
                      <a:pt x="0" y="31"/>
                      <a:pt x="1" y="35"/>
                    </a:cubicBezTo>
                    <a:cubicBezTo>
                      <a:pt x="2" y="40"/>
                      <a:pt x="4" y="44"/>
                      <a:pt x="7" y="46"/>
                    </a:cubicBezTo>
                    <a:cubicBezTo>
                      <a:pt x="10" y="49"/>
                      <a:pt x="14" y="50"/>
                      <a:pt x="19" y="50"/>
                    </a:cubicBezTo>
                    <a:cubicBezTo>
                      <a:pt x="23" y="50"/>
                      <a:pt x="28" y="49"/>
                      <a:pt x="31" y="47"/>
                    </a:cubicBezTo>
                    <a:cubicBezTo>
                      <a:pt x="32" y="48"/>
                      <a:pt x="33" y="50"/>
                      <a:pt x="33" y="52"/>
                    </a:cubicBezTo>
                    <a:cubicBezTo>
                      <a:pt x="33" y="55"/>
                      <a:pt x="32" y="58"/>
                      <a:pt x="31" y="60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3" y="59"/>
                      <a:pt x="33" y="57"/>
                      <a:pt x="33" y="54"/>
                    </a:cubicBezTo>
                    <a:cubicBezTo>
                      <a:pt x="33" y="51"/>
                      <a:pt x="33" y="48"/>
                      <a:pt x="32" y="46"/>
                    </a:cubicBezTo>
                    <a:cubicBezTo>
                      <a:pt x="37" y="43"/>
                      <a:pt x="40" y="38"/>
                      <a:pt x="40" y="32"/>
                    </a:cubicBezTo>
                    <a:cubicBezTo>
                      <a:pt x="40" y="27"/>
                      <a:pt x="38" y="23"/>
                      <a:pt x="36" y="2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23" name="Freeform 1793"/>
              <p:cNvSpPr/>
              <p:nvPr/>
            </p:nvSpPr>
            <p:spPr>
              <a:xfrm>
                <a:off x="7708876" y="2767026"/>
                <a:ext cx="176214" cy="150814"/>
              </a:xfrm>
              <a:custGeom>
                <a:avLst/>
                <a:gdLst>
                  <a:gd name="txL" fmla="*/ 0 w 47"/>
                  <a:gd name="txT" fmla="*/ 0 h 40"/>
                  <a:gd name="txR" fmla="*/ 47 w 47"/>
                  <a:gd name="txB" fmla="*/ 40 h 4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40">
                    <a:moveTo>
                      <a:pt x="38" y="33"/>
                    </a:moveTo>
                    <a:cubicBezTo>
                      <a:pt x="41" y="30"/>
                      <a:pt x="42" y="26"/>
                      <a:pt x="43" y="22"/>
                    </a:cubicBezTo>
                    <a:cubicBezTo>
                      <a:pt x="44" y="18"/>
                      <a:pt x="44" y="15"/>
                      <a:pt x="44" y="11"/>
                    </a:cubicBezTo>
                    <a:cubicBezTo>
                      <a:pt x="44" y="8"/>
                      <a:pt x="47" y="0"/>
                      <a:pt x="47" y="0"/>
                    </a:cubicBezTo>
                    <a:cubicBezTo>
                      <a:pt x="41" y="2"/>
                      <a:pt x="35" y="0"/>
                      <a:pt x="29" y="0"/>
                    </a:cubicBezTo>
                    <a:cubicBezTo>
                      <a:pt x="22" y="0"/>
                      <a:pt x="12" y="4"/>
                      <a:pt x="8" y="10"/>
                    </a:cubicBezTo>
                    <a:cubicBezTo>
                      <a:pt x="3" y="17"/>
                      <a:pt x="6" y="27"/>
                      <a:pt x="12" y="33"/>
                    </a:cubicBezTo>
                    <a:cubicBezTo>
                      <a:pt x="10" y="34"/>
                      <a:pt x="9" y="35"/>
                      <a:pt x="7" y="36"/>
                    </a:cubicBezTo>
                    <a:cubicBezTo>
                      <a:pt x="5" y="37"/>
                      <a:pt x="3" y="37"/>
                      <a:pt x="0" y="37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3" y="38"/>
                      <a:pt x="9" y="36"/>
                      <a:pt x="12" y="34"/>
                    </a:cubicBezTo>
                    <a:cubicBezTo>
                      <a:pt x="16" y="38"/>
                      <a:pt x="22" y="40"/>
                      <a:pt x="27" y="39"/>
                    </a:cubicBezTo>
                    <a:cubicBezTo>
                      <a:pt x="30" y="38"/>
                      <a:pt x="35" y="35"/>
                      <a:pt x="38" y="3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24" name="Freeform 1794"/>
              <p:cNvSpPr/>
              <p:nvPr/>
            </p:nvSpPr>
            <p:spPr>
              <a:xfrm>
                <a:off x="7156422" y="3128979"/>
                <a:ext cx="214314" cy="141288"/>
              </a:xfrm>
              <a:custGeom>
                <a:avLst/>
                <a:gdLst>
                  <a:gd name="txL" fmla="*/ 0 w 57"/>
                  <a:gd name="txT" fmla="*/ 0 h 38"/>
                  <a:gd name="txR" fmla="*/ 57 w 57"/>
                  <a:gd name="txB" fmla="*/ 38 h 38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57" h="38">
                    <a:moveTo>
                      <a:pt x="30" y="0"/>
                    </a:moveTo>
                    <a:cubicBezTo>
                      <a:pt x="26" y="0"/>
                      <a:pt x="23" y="3"/>
                      <a:pt x="20" y="5"/>
                    </a:cubicBezTo>
                    <a:cubicBezTo>
                      <a:pt x="17" y="6"/>
                      <a:pt x="14" y="9"/>
                      <a:pt x="11" y="10"/>
                    </a:cubicBezTo>
                    <a:cubicBezTo>
                      <a:pt x="10" y="11"/>
                      <a:pt x="7" y="12"/>
                      <a:pt x="5" y="12"/>
                    </a:cubicBezTo>
                    <a:cubicBezTo>
                      <a:pt x="2" y="13"/>
                      <a:pt x="0" y="12"/>
                      <a:pt x="0" y="12"/>
                    </a:cubicBezTo>
                    <a:cubicBezTo>
                      <a:pt x="1" y="14"/>
                      <a:pt x="2" y="15"/>
                      <a:pt x="3" y="17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9" y="24"/>
                      <a:pt x="11" y="27"/>
                      <a:pt x="14" y="29"/>
                    </a:cubicBezTo>
                    <a:cubicBezTo>
                      <a:pt x="20" y="34"/>
                      <a:pt x="29" y="38"/>
                      <a:pt x="36" y="36"/>
                    </a:cubicBezTo>
                    <a:cubicBezTo>
                      <a:pt x="39" y="35"/>
                      <a:pt x="42" y="33"/>
                      <a:pt x="45" y="29"/>
                    </a:cubicBezTo>
                    <a:cubicBezTo>
                      <a:pt x="47" y="26"/>
                      <a:pt x="48" y="22"/>
                      <a:pt x="49" y="18"/>
                    </a:cubicBezTo>
                    <a:cubicBezTo>
                      <a:pt x="50" y="18"/>
                      <a:pt x="51" y="18"/>
                      <a:pt x="52" y="19"/>
                    </a:cubicBezTo>
                    <a:cubicBezTo>
                      <a:pt x="52" y="19"/>
                      <a:pt x="53" y="19"/>
                      <a:pt x="54" y="20"/>
                    </a:cubicBezTo>
                    <a:cubicBezTo>
                      <a:pt x="54" y="20"/>
                      <a:pt x="54" y="20"/>
                      <a:pt x="55" y="21"/>
                    </a:cubicBezTo>
                    <a:cubicBezTo>
                      <a:pt x="55" y="21"/>
                      <a:pt x="56" y="22"/>
                      <a:pt x="56" y="23"/>
                    </a:cubicBezTo>
                    <a:cubicBezTo>
                      <a:pt x="56" y="24"/>
                      <a:pt x="57" y="25"/>
                      <a:pt x="56" y="26"/>
                    </a:cubicBezTo>
                    <a:cubicBezTo>
                      <a:pt x="56" y="27"/>
                      <a:pt x="55" y="28"/>
                      <a:pt x="55" y="29"/>
                    </a:cubicBezTo>
                    <a:cubicBezTo>
                      <a:pt x="54" y="29"/>
                      <a:pt x="54" y="29"/>
                      <a:pt x="53" y="29"/>
                    </a:cubicBezTo>
                    <a:cubicBezTo>
                      <a:pt x="53" y="30"/>
                      <a:pt x="52" y="30"/>
                      <a:pt x="52" y="30"/>
                    </a:cubicBezTo>
                    <a:cubicBezTo>
                      <a:pt x="51" y="30"/>
                      <a:pt x="50" y="30"/>
                      <a:pt x="50" y="30"/>
                    </a:cubicBezTo>
                    <a:cubicBezTo>
                      <a:pt x="48" y="29"/>
                      <a:pt x="47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30"/>
                      <a:pt x="47" y="30"/>
                      <a:pt x="48" y="30"/>
                    </a:cubicBezTo>
                    <a:cubicBezTo>
                      <a:pt x="49" y="30"/>
                      <a:pt x="51" y="31"/>
                      <a:pt x="52" y="30"/>
                    </a:cubicBezTo>
                    <a:cubicBezTo>
                      <a:pt x="53" y="30"/>
                      <a:pt x="54" y="30"/>
                      <a:pt x="54" y="29"/>
                    </a:cubicBezTo>
                    <a:cubicBezTo>
                      <a:pt x="55" y="29"/>
                      <a:pt x="56" y="28"/>
                      <a:pt x="56" y="27"/>
                    </a:cubicBezTo>
                    <a:cubicBezTo>
                      <a:pt x="56" y="27"/>
                      <a:pt x="56" y="27"/>
                      <a:pt x="57" y="26"/>
                    </a:cubicBezTo>
                    <a:cubicBezTo>
                      <a:pt x="57" y="26"/>
                      <a:pt x="57" y="26"/>
                      <a:pt x="57" y="25"/>
                    </a:cubicBezTo>
                    <a:cubicBezTo>
                      <a:pt x="57" y="24"/>
                      <a:pt x="57" y="23"/>
                      <a:pt x="57" y="23"/>
                    </a:cubicBezTo>
                    <a:cubicBezTo>
                      <a:pt x="56" y="21"/>
                      <a:pt x="55" y="21"/>
                      <a:pt x="55" y="20"/>
                    </a:cubicBezTo>
                    <a:cubicBezTo>
                      <a:pt x="55" y="20"/>
                      <a:pt x="54" y="20"/>
                      <a:pt x="54" y="19"/>
                    </a:cubicBezTo>
                    <a:cubicBezTo>
                      <a:pt x="53" y="19"/>
                      <a:pt x="53" y="19"/>
                      <a:pt x="53" y="18"/>
                    </a:cubicBezTo>
                    <a:cubicBezTo>
                      <a:pt x="51" y="17"/>
                      <a:pt x="50" y="17"/>
                      <a:pt x="49" y="17"/>
                    </a:cubicBezTo>
                    <a:cubicBezTo>
                      <a:pt x="49" y="11"/>
                      <a:pt x="46" y="6"/>
                      <a:pt x="42" y="3"/>
                    </a:cubicBezTo>
                    <a:cubicBezTo>
                      <a:pt x="38" y="1"/>
                      <a:pt x="33" y="0"/>
                      <a:pt x="30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25" name="Freeform 1795"/>
              <p:cNvSpPr/>
              <p:nvPr/>
            </p:nvSpPr>
            <p:spPr>
              <a:xfrm>
                <a:off x="7021484" y="2936890"/>
                <a:ext cx="150813" cy="195264"/>
              </a:xfrm>
              <a:custGeom>
                <a:avLst/>
                <a:gdLst>
                  <a:gd name="txL" fmla="*/ 0 w 40"/>
                  <a:gd name="txT" fmla="*/ 0 h 52"/>
                  <a:gd name="txR" fmla="*/ 40 w 40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52">
                    <a:moveTo>
                      <a:pt x="37" y="14"/>
                    </a:moveTo>
                    <a:cubicBezTo>
                      <a:pt x="35" y="9"/>
                      <a:pt x="31" y="7"/>
                      <a:pt x="27" y="5"/>
                    </a:cubicBezTo>
                    <a:cubicBezTo>
                      <a:pt x="23" y="3"/>
                      <a:pt x="19" y="2"/>
                      <a:pt x="16" y="1"/>
                    </a:cubicBezTo>
                    <a:cubicBezTo>
                      <a:pt x="14" y="1"/>
                      <a:pt x="11" y="1"/>
                      <a:pt x="9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5" y="2"/>
                      <a:pt x="5" y="4"/>
                      <a:pt x="5" y="7"/>
                    </a:cubicBezTo>
                    <a:cubicBezTo>
                      <a:pt x="4" y="9"/>
                      <a:pt x="3" y="12"/>
                      <a:pt x="2" y="14"/>
                    </a:cubicBezTo>
                    <a:cubicBezTo>
                      <a:pt x="0" y="21"/>
                      <a:pt x="0" y="30"/>
                      <a:pt x="5" y="36"/>
                    </a:cubicBezTo>
                    <a:cubicBezTo>
                      <a:pt x="7" y="39"/>
                      <a:pt x="11" y="42"/>
                      <a:pt x="15" y="42"/>
                    </a:cubicBezTo>
                    <a:cubicBezTo>
                      <a:pt x="20" y="43"/>
                      <a:pt x="24" y="43"/>
                      <a:pt x="29" y="41"/>
                    </a:cubicBezTo>
                    <a:cubicBezTo>
                      <a:pt x="29" y="43"/>
                      <a:pt x="29" y="45"/>
                      <a:pt x="29" y="46"/>
                    </a:cubicBezTo>
                    <a:cubicBezTo>
                      <a:pt x="29" y="47"/>
                      <a:pt x="29" y="48"/>
                      <a:pt x="29" y="49"/>
                    </a:cubicBezTo>
                    <a:cubicBezTo>
                      <a:pt x="29" y="50"/>
                      <a:pt x="29" y="51"/>
                      <a:pt x="29" y="51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0"/>
                    </a:cubicBezTo>
                    <a:cubicBezTo>
                      <a:pt x="29" y="49"/>
                      <a:pt x="30" y="48"/>
                      <a:pt x="30" y="47"/>
                    </a:cubicBezTo>
                    <a:cubicBezTo>
                      <a:pt x="30" y="45"/>
                      <a:pt x="30" y="43"/>
                      <a:pt x="29" y="41"/>
                    </a:cubicBezTo>
                    <a:cubicBezTo>
                      <a:pt x="35" y="38"/>
                      <a:pt x="39" y="34"/>
                      <a:pt x="40" y="28"/>
                    </a:cubicBezTo>
                    <a:cubicBezTo>
                      <a:pt x="40" y="24"/>
                      <a:pt x="39" y="18"/>
                      <a:pt x="37" y="14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26" name="Freeform 1796"/>
              <p:cNvSpPr/>
              <p:nvPr/>
            </p:nvSpPr>
            <p:spPr>
              <a:xfrm>
                <a:off x="6705569" y="3046428"/>
                <a:ext cx="320677" cy="363540"/>
              </a:xfrm>
              <a:custGeom>
                <a:avLst/>
                <a:gdLst>
                  <a:gd name="txL" fmla="*/ 0 w 85"/>
                  <a:gd name="txT" fmla="*/ 0 h 97"/>
                  <a:gd name="txR" fmla="*/ 85 w 85"/>
                  <a:gd name="txB" fmla="*/ 97 h 9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5" h="97">
                    <a:moveTo>
                      <a:pt x="69" y="10"/>
                    </a:moveTo>
                    <a:cubicBezTo>
                      <a:pt x="61" y="2"/>
                      <a:pt x="52" y="1"/>
                      <a:pt x="43" y="0"/>
                    </a:cubicBezTo>
                    <a:cubicBezTo>
                      <a:pt x="36" y="0"/>
                      <a:pt x="29" y="1"/>
                      <a:pt x="22" y="3"/>
                    </a:cubicBezTo>
                    <a:cubicBezTo>
                      <a:pt x="19" y="4"/>
                      <a:pt x="14" y="5"/>
                      <a:pt x="9" y="6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11"/>
                      <a:pt x="6" y="16"/>
                      <a:pt x="7" y="21"/>
                    </a:cubicBezTo>
                    <a:cubicBezTo>
                      <a:pt x="8" y="26"/>
                      <a:pt x="8" y="31"/>
                      <a:pt x="8" y="35"/>
                    </a:cubicBezTo>
                    <a:cubicBezTo>
                      <a:pt x="9" y="41"/>
                      <a:pt x="10" y="47"/>
                      <a:pt x="12" y="52"/>
                    </a:cubicBezTo>
                    <a:cubicBezTo>
                      <a:pt x="14" y="57"/>
                      <a:pt x="16" y="60"/>
                      <a:pt x="20" y="63"/>
                    </a:cubicBezTo>
                    <a:cubicBezTo>
                      <a:pt x="22" y="64"/>
                      <a:pt x="25" y="65"/>
                      <a:pt x="28" y="66"/>
                    </a:cubicBezTo>
                    <a:cubicBezTo>
                      <a:pt x="31" y="68"/>
                      <a:pt x="35" y="69"/>
                      <a:pt x="38" y="70"/>
                    </a:cubicBezTo>
                    <a:cubicBezTo>
                      <a:pt x="46" y="72"/>
                      <a:pt x="55" y="74"/>
                      <a:pt x="63" y="72"/>
                    </a:cubicBezTo>
                    <a:cubicBezTo>
                      <a:pt x="63" y="77"/>
                      <a:pt x="62" y="81"/>
                      <a:pt x="61" y="84"/>
                    </a:cubicBezTo>
                    <a:cubicBezTo>
                      <a:pt x="58" y="90"/>
                      <a:pt x="54" y="93"/>
                      <a:pt x="49" y="95"/>
                    </a:cubicBezTo>
                    <a:cubicBezTo>
                      <a:pt x="50" y="96"/>
                      <a:pt x="50" y="97"/>
                      <a:pt x="51" y="97"/>
                    </a:cubicBezTo>
                    <a:cubicBezTo>
                      <a:pt x="53" y="96"/>
                      <a:pt x="57" y="93"/>
                      <a:pt x="60" y="88"/>
                    </a:cubicBezTo>
                    <a:cubicBezTo>
                      <a:pt x="63" y="83"/>
                      <a:pt x="65" y="77"/>
                      <a:pt x="64" y="72"/>
                    </a:cubicBezTo>
                    <a:cubicBezTo>
                      <a:pt x="70" y="71"/>
                      <a:pt x="75" y="68"/>
                      <a:pt x="79" y="63"/>
                    </a:cubicBezTo>
                    <a:cubicBezTo>
                      <a:pt x="82" y="58"/>
                      <a:pt x="85" y="51"/>
                      <a:pt x="84" y="43"/>
                    </a:cubicBezTo>
                    <a:cubicBezTo>
                      <a:pt x="84" y="37"/>
                      <a:pt x="82" y="30"/>
                      <a:pt x="79" y="25"/>
                    </a:cubicBezTo>
                    <a:cubicBezTo>
                      <a:pt x="76" y="19"/>
                      <a:pt x="72" y="14"/>
                      <a:pt x="69" y="1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27" name="Freeform 1797"/>
              <p:cNvSpPr/>
              <p:nvPr/>
            </p:nvSpPr>
            <p:spPr>
              <a:xfrm>
                <a:off x="5737189" y="2981340"/>
                <a:ext cx="469903" cy="296865"/>
              </a:xfrm>
              <a:custGeom>
                <a:avLst/>
                <a:gdLst>
                  <a:gd name="txL" fmla="*/ 0 w 125"/>
                  <a:gd name="txT" fmla="*/ 0 h 79"/>
                  <a:gd name="txR" fmla="*/ 125 w 125"/>
                  <a:gd name="txB" fmla="*/ 79 h 7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5" h="79">
                    <a:moveTo>
                      <a:pt x="61" y="1"/>
                    </a:moveTo>
                    <a:cubicBezTo>
                      <a:pt x="59" y="2"/>
                      <a:pt x="57" y="4"/>
                      <a:pt x="54" y="6"/>
                    </a:cubicBezTo>
                    <a:cubicBezTo>
                      <a:pt x="52" y="8"/>
                      <a:pt x="49" y="10"/>
                      <a:pt x="46" y="12"/>
                    </a:cubicBezTo>
                    <a:cubicBezTo>
                      <a:pt x="40" y="15"/>
                      <a:pt x="33" y="18"/>
                      <a:pt x="25" y="19"/>
                    </a:cubicBezTo>
                    <a:cubicBezTo>
                      <a:pt x="22" y="20"/>
                      <a:pt x="16" y="19"/>
                      <a:pt x="11" y="18"/>
                    </a:cubicBezTo>
                    <a:cubicBezTo>
                      <a:pt x="5" y="16"/>
                      <a:pt x="0" y="14"/>
                      <a:pt x="0" y="14"/>
                    </a:cubicBezTo>
                    <a:cubicBezTo>
                      <a:pt x="2" y="17"/>
                      <a:pt x="3" y="21"/>
                      <a:pt x="4" y="25"/>
                    </a:cubicBezTo>
                    <a:cubicBezTo>
                      <a:pt x="5" y="29"/>
                      <a:pt x="7" y="34"/>
                      <a:pt x="8" y="38"/>
                    </a:cubicBezTo>
                    <a:cubicBezTo>
                      <a:pt x="11" y="46"/>
                      <a:pt x="16" y="55"/>
                      <a:pt x="22" y="61"/>
                    </a:cubicBezTo>
                    <a:cubicBezTo>
                      <a:pt x="26" y="65"/>
                      <a:pt x="32" y="69"/>
                      <a:pt x="38" y="72"/>
                    </a:cubicBezTo>
                    <a:cubicBezTo>
                      <a:pt x="43" y="75"/>
                      <a:pt x="50" y="77"/>
                      <a:pt x="56" y="78"/>
                    </a:cubicBezTo>
                    <a:cubicBezTo>
                      <a:pt x="59" y="79"/>
                      <a:pt x="63" y="79"/>
                      <a:pt x="66" y="79"/>
                    </a:cubicBezTo>
                    <a:cubicBezTo>
                      <a:pt x="67" y="79"/>
                      <a:pt x="69" y="79"/>
                      <a:pt x="70" y="79"/>
                    </a:cubicBezTo>
                    <a:cubicBezTo>
                      <a:pt x="72" y="79"/>
                      <a:pt x="72" y="79"/>
                      <a:pt x="72" y="79"/>
                    </a:cubicBezTo>
                    <a:cubicBezTo>
                      <a:pt x="72" y="79"/>
                      <a:pt x="72" y="79"/>
                      <a:pt x="72" y="79"/>
                    </a:cubicBezTo>
                    <a:cubicBezTo>
                      <a:pt x="73" y="79"/>
                      <a:pt x="74" y="79"/>
                      <a:pt x="74" y="79"/>
                    </a:cubicBezTo>
                    <a:cubicBezTo>
                      <a:pt x="79" y="78"/>
                      <a:pt x="83" y="76"/>
                      <a:pt x="87" y="74"/>
                    </a:cubicBezTo>
                    <a:cubicBezTo>
                      <a:pt x="96" y="70"/>
                      <a:pt x="101" y="62"/>
                      <a:pt x="103" y="53"/>
                    </a:cubicBezTo>
                    <a:cubicBezTo>
                      <a:pt x="104" y="44"/>
                      <a:pt x="103" y="34"/>
                      <a:pt x="100" y="26"/>
                    </a:cubicBezTo>
                    <a:cubicBezTo>
                      <a:pt x="103" y="25"/>
                      <a:pt x="107" y="24"/>
                      <a:pt x="110" y="24"/>
                    </a:cubicBezTo>
                    <a:cubicBezTo>
                      <a:pt x="115" y="25"/>
                      <a:pt x="120" y="26"/>
                      <a:pt x="125" y="27"/>
                    </a:cubicBezTo>
                    <a:cubicBezTo>
                      <a:pt x="125" y="25"/>
                      <a:pt x="125" y="25"/>
                      <a:pt x="125" y="25"/>
                    </a:cubicBezTo>
                    <a:cubicBezTo>
                      <a:pt x="122" y="24"/>
                      <a:pt x="118" y="24"/>
                      <a:pt x="113" y="23"/>
                    </a:cubicBezTo>
                    <a:cubicBezTo>
                      <a:pt x="108" y="23"/>
                      <a:pt x="103" y="23"/>
                      <a:pt x="100" y="24"/>
                    </a:cubicBezTo>
                    <a:cubicBezTo>
                      <a:pt x="95" y="13"/>
                      <a:pt x="88" y="4"/>
                      <a:pt x="78" y="1"/>
                    </a:cubicBezTo>
                    <a:cubicBezTo>
                      <a:pt x="76" y="1"/>
                      <a:pt x="74" y="1"/>
                      <a:pt x="72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8" y="0"/>
                      <a:pt x="68" y="0"/>
                      <a:pt x="67" y="0"/>
                    </a:cubicBezTo>
                    <a:cubicBezTo>
                      <a:pt x="65" y="0"/>
                      <a:pt x="63" y="1"/>
                      <a:pt x="61" y="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28" name="Freeform 1798"/>
              <p:cNvSpPr/>
              <p:nvPr/>
            </p:nvSpPr>
            <p:spPr>
              <a:xfrm>
                <a:off x="5824502" y="2632088"/>
                <a:ext cx="295277" cy="301627"/>
              </a:xfrm>
              <a:custGeom>
                <a:avLst/>
                <a:gdLst>
                  <a:gd name="txL" fmla="*/ 0 w 79"/>
                  <a:gd name="txT" fmla="*/ 0 h 80"/>
                  <a:gd name="txR" fmla="*/ 79 w 79"/>
                  <a:gd name="txB" fmla="*/ 80 h 8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80">
                    <a:moveTo>
                      <a:pt x="60" y="20"/>
                    </a:moveTo>
                    <a:cubicBezTo>
                      <a:pt x="56" y="16"/>
                      <a:pt x="49" y="14"/>
                      <a:pt x="42" y="11"/>
                    </a:cubicBezTo>
                    <a:cubicBezTo>
                      <a:pt x="36" y="9"/>
                      <a:pt x="30" y="7"/>
                      <a:pt x="23" y="6"/>
                    </a:cubicBezTo>
                    <a:cubicBezTo>
                      <a:pt x="21" y="6"/>
                      <a:pt x="16" y="4"/>
                      <a:pt x="12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7" y="9"/>
                      <a:pt x="1" y="19"/>
                      <a:pt x="0" y="30"/>
                    </a:cubicBezTo>
                    <a:cubicBezTo>
                      <a:pt x="0" y="38"/>
                      <a:pt x="1" y="47"/>
                      <a:pt x="5" y="56"/>
                    </a:cubicBezTo>
                    <a:cubicBezTo>
                      <a:pt x="7" y="59"/>
                      <a:pt x="8" y="61"/>
                      <a:pt x="9" y="63"/>
                    </a:cubicBezTo>
                    <a:cubicBezTo>
                      <a:pt x="11" y="65"/>
                      <a:pt x="13" y="67"/>
                      <a:pt x="14" y="69"/>
                    </a:cubicBezTo>
                    <a:cubicBezTo>
                      <a:pt x="17" y="71"/>
                      <a:pt x="20" y="74"/>
                      <a:pt x="24" y="76"/>
                    </a:cubicBezTo>
                    <a:cubicBezTo>
                      <a:pt x="28" y="79"/>
                      <a:pt x="33" y="80"/>
                      <a:pt x="37" y="80"/>
                    </a:cubicBezTo>
                    <a:cubicBezTo>
                      <a:pt x="42" y="80"/>
                      <a:pt x="46" y="78"/>
                      <a:pt x="49" y="76"/>
                    </a:cubicBezTo>
                    <a:cubicBezTo>
                      <a:pt x="55" y="72"/>
                      <a:pt x="60" y="65"/>
                      <a:pt x="63" y="58"/>
                    </a:cubicBezTo>
                    <a:cubicBezTo>
                      <a:pt x="65" y="59"/>
                      <a:pt x="68" y="61"/>
                      <a:pt x="70" y="63"/>
                    </a:cubicBezTo>
                    <a:cubicBezTo>
                      <a:pt x="73" y="66"/>
                      <a:pt x="76" y="69"/>
                      <a:pt x="78" y="73"/>
                    </a:cubicBezTo>
                    <a:cubicBezTo>
                      <a:pt x="79" y="72"/>
                      <a:pt x="79" y="72"/>
                      <a:pt x="79" y="72"/>
                    </a:cubicBezTo>
                    <a:cubicBezTo>
                      <a:pt x="78" y="70"/>
                      <a:pt x="76" y="67"/>
                      <a:pt x="73" y="64"/>
                    </a:cubicBezTo>
                    <a:cubicBezTo>
                      <a:pt x="69" y="61"/>
                      <a:pt x="66" y="58"/>
                      <a:pt x="63" y="57"/>
                    </a:cubicBezTo>
                    <a:cubicBezTo>
                      <a:pt x="65" y="52"/>
                      <a:pt x="67" y="47"/>
                      <a:pt x="68" y="43"/>
                    </a:cubicBezTo>
                    <a:cubicBezTo>
                      <a:pt x="69" y="39"/>
                      <a:pt x="70" y="36"/>
                      <a:pt x="69" y="33"/>
                    </a:cubicBezTo>
                    <a:cubicBezTo>
                      <a:pt x="68" y="32"/>
                      <a:pt x="68" y="30"/>
                      <a:pt x="67" y="29"/>
                    </a:cubicBezTo>
                    <a:cubicBezTo>
                      <a:pt x="66" y="27"/>
                      <a:pt x="66" y="27"/>
                      <a:pt x="66" y="27"/>
                    </a:cubicBezTo>
                    <a:cubicBezTo>
                      <a:pt x="65" y="27"/>
                      <a:pt x="65" y="26"/>
                      <a:pt x="65" y="26"/>
                    </a:cubicBezTo>
                    <a:cubicBezTo>
                      <a:pt x="63" y="24"/>
                      <a:pt x="62" y="22"/>
                      <a:pt x="60" y="20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29" name="Freeform 1799"/>
              <p:cNvSpPr/>
              <p:nvPr/>
            </p:nvSpPr>
            <p:spPr>
              <a:xfrm>
                <a:off x="5324436" y="3132154"/>
                <a:ext cx="209551" cy="244477"/>
              </a:xfrm>
              <a:custGeom>
                <a:avLst/>
                <a:gdLst>
                  <a:gd name="txL" fmla="*/ 0 w 56"/>
                  <a:gd name="txT" fmla="*/ 0 h 65"/>
                  <a:gd name="txR" fmla="*/ 56 w 56"/>
                  <a:gd name="txB" fmla="*/ 65 h 6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65">
                    <a:moveTo>
                      <a:pt x="49" y="14"/>
                    </a:moveTo>
                    <a:cubicBezTo>
                      <a:pt x="45" y="8"/>
                      <a:pt x="39" y="5"/>
                      <a:pt x="33" y="3"/>
                    </a:cubicBezTo>
                    <a:cubicBezTo>
                      <a:pt x="28" y="1"/>
                      <a:pt x="23" y="0"/>
                      <a:pt x="17" y="1"/>
                    </a:cubicBezTo>
                    <a:cubicBezTo>
                      <a:pt x="15" y="1"/>
                      <a:pt x="11" y="0"/>
                      <a:pt x="8" y="0"/>
                    </a:cubicBezTo>
                    <a:cubicBezTo>
                      <a:pt x="4" y="0"/>
                      <a:pt x="2" y="0"/>
                      <a:pt x="2" y="0"/>
                    </a:cubicBezTo>
                    <a:cubicBezTo>
                      <a:pt x="4" y="2"/>
                      <a:pt x="4" y="6"/>
                      <a:pt x="3" y="10"/>
                    </a:cubicBezTo>
                    <a:cubicBezTo>
                      <a:pt x="3" y="13"/>
                      <a:pt x="1" y="17"/>
                      <a:pt x="1" y="21"/>
                    </a:cubicBezTo>
                    <a:cubicBezTo>
                      <a:pt x="0" y="30"/>
                      <a:pt x="1" y="42"/>
                      <a:pt x="9" y="50"/>
                    </a:cubicBezTo>
                    <a:cubicBezTo>
                      <a:pt x="13" y="55"/>
                      <a:pt x="19" y="57"/>
                      <a:pt x="25" y="57"/>
                    </a:cubicBezTo>
                    <a:cubicBezTo>
                      <a:pt x="31" y="57"/>
                      <a:pt x="38" y="55"/>
                      <a:pt x="43" y="52"/>
                    </a:cubicBezTo>
                    <a:cubicBezTo>
                      <a:pt x="44" y="54"/>
                      <a:pt x="45" y="56"/>
                      <a:pt x="45" y="58"/>
                    </a:cubicBezTo>
                    <a:cubicBezTo>
                      <a:pt x="45" y="60"/>
                      <a:pt x="45" y="61"/>
                      <a:pt x="46" y="63"/>
                    </a:cubicBezTo>
                    <a:cubicBezTo>
                      <a:pt x="46" y="63"/>
                      <a:pt x="46" y="64"/>
                      <a:pt x="46" y="64"/>
                    </a:cubicBezTo>
                    <a:cubicBezTo>
                      <a:pt x="46" y="65"/>
                      <a:pt x="47" y="65"/>
                      <a:pt x="47" y="65"/>
                    </a:cubicBezTo>
                    <a:cubicBezTo>
                      <a:pt x="47" y="64"/>
                      <a:pt x="48" y="64"/>
                      <a:pt x="48" y="63"/>
                    </a:cubicBezTo>
                    <a:cubicBezTo>
                      <a:pt x="48" y="63"/>
                      <a:pt x="48" y="64"/>
                      <a:pt x="48" y="64"/>
                    </a:cubicBezTo>
                    <a:cubicBezTo>
                      <a:pt x="48" y="64"/>
                      <a:pt x="47" y="64"/>
                      <a:pt x="47" y="63"/>
                    </a:cubicBezTo>
                    <a:cubicBezTo>
                      <a:pt x="46" y="63"/>
                      <a:pt x="46" y="61"/>
                      <a:pt x="46" y="60"/>
                    </a:cubicBezTo>
                    <a:cubicBezTo>
                      <a:pt x="46" y="57"/>
                      <a:pt x="45" y="54"/>
                      <a:pt x="44" y="51"/>
                    </a:cubicBezTo>
                    <a:cubicBezTo>
                      <a:pt x="51" y="47"/>
                      <a:pt x="56" y="41"/>
                      <a:pt x="56" y="33"/>
                    </a:cubicBezTo>
                    <a:cubicBezTo>
                      <a:pt x="55" y="27"/>
                      <a:pt x="53" y="19"/>
                      <a:pt x="49" y="1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30" name="Freeform 1800"/>
              <p:cNvSpPr/>
              <p:nvPr/>
            </p:nvSpPr>
            <p:spPr>
              <a:xfrm>
                <a:off x="5054559" y="3195654"/>
                <a:ext cx="366715" cy="247652"/>
              </a:xfrm>
              <a:custGeom>
                <a:avLst/>
                <a:gdLst>
                  <a:gd name="txL" fmla="*/ 0 w 98"/>
                  <a:gd name="txT" fmla="*/ 0 h 66"/>
                  <a:gd name="txR" fmla="*/ 98 w 98"/>
                  <a:gd name="txB" fmla="*/ 66 h 66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98" h="66">
                    <a:moveTo>
                      <a:pt x="57" y="0"/>
                    </a:moveTo>
                    <a:cubicBezTo>
                      <a:pt x="54" y="0"/>
                      <a:pt x="51" y="0"/>
                      <a:pt x="48" y="1"/>
                    </a:cubicBezTo>
                    <a:cubicBezTo>
                      <a:pt x="45" y="2"/>
                      <a:pt x="41" y="4"/>
                      <a:pt x="38" y="5"/>
                    </a:cubicBezTo>
                    <a:cubicBezTo>
                      <a:pt x="33" y="7"/>
                      <a:pt x="27" y="10"/>
                      <a:pt x="21" y="12"/>
                    </a:cubicBezTo>
                    <a:cubicBezTo>
                      <a:pt x="19" y="13"/>
                      <a:pt x="14" y="13"/>
                      <a:pt x="9" y="13"/>
                    </a:cubicBezTo>
                    <a:cubicBezTo>
                      <a:pt x="4" y="13"/>
                      <a:pt x="0" y="12"/>
                      <a:pt x="0" y="12"/>
                    </a:cubicBezTo>
                    <a:cubicBezTo>
                      <a:pt x="4" y="17"/>
                      <a:pt x="6" y="23"/>
                      <a:pt x="9" y="29"/>
                    </a:cubicBezTo>
                    <a:cubicBezTo>
                      <a:pt x="12" y="35"/>
                      <a:pt x="15" y="41"/>
                      <a:pt x="18" y="45"/>
                    </a:cubicBezTo>
                    <a:cubicBezTo>
                      <a:pt x="23" y="52"/>
                      <a:pt x="29" y="57"/>
                      <a:pt x="36" y="61"/>
                    </a:cubicBezTo>
                    <a:cubicBezTo>
                      <a:pt x="42" y="64"/>
                      <a:pt x="47" y="66"/>
                      <a:pt x="53" y="66"/>
                    </a:cubicBezTo>
                    <a:cubicBezTo>
                      <a:pt x="59" y="65"/>
                      <a:pt x="64" y="62"/>
                      <a:pt x="70" y="58"/>
                    </a:cubicBezTo>
                    <a:cubicBezTo>
                      <a:pt x="76" y="54"/>
                      <a:pt x="82" y="48"/>
                      <a:pt x="85" y="41"/>
                    </a:cubicBezTo>
                    <a:cubicBezTo>
                      <a:pt x="88" y="43"/>
                      <a:pt x="91" y="46"/>
                      <a:pt x="93" y="49"/>
                    </a:cubicBezTo>
                    <a:cubicBezTo>
                      <a:pt x="95" y="54"/>
                      <a:pt x="96" y="58"/>
                      <a:pt x="96" y="63"/>
                    </a:cubicBezTo>
                    <a:cubicBezTo>
                      <a:pt x="96" y="63"/>
                      <a:pt x="97" y="63"/>
                      <a:pt x="98" y="63"/>
                    </a:cubicBezTo>
                    <a:cubicBezTo>
                      <a:pt x="98" y="60"/>
                      <a:pt x="97" y="56"/>
                      <a:pt x="95" y="51"/>
                    </a:cubicBezTo>
                    <a:cubicBezTo>
                      <a:pt x="93" y="47"/>
                      <a:pt x="89" y="42"/>
                      <a:pt x="86" y="40"/>
                    </a:cubicBezTo>
                    <a:cubicBezTo>
                      <a:pt x="88" y="36"/>
                      <a:pt x="89" y="30"/>
                      <a:pt x="88" y="25"/>
                    </a:cubicBezTo>
                    <a:cubicBezTo>
                      <a:pt x="87" y="20"/>
                      <a:pt x="84" y="15"/>
                      <a:pt x="79" y="11"/>
                    </a:cubicBezTo>
                    <a:cubicBezTo>
                      <a:pt x="76" y="8"/>
                      <a:pt x="72" y="6"/>
                      <a:pt x="68" y="4"/>
                    </a:cubicBezTo>
                    <a:cubicBezTo>
                      <a:pt x="64" y="2"/>
                      <a:pt x="60" y="1"/>
                      <a:pt x="57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31" name="Freeform 1801"/>
              <p:cNvSpPr/>
              <p:nvPr/>
            </p:nvSpPr>
            <p:spPr>
              <a:xfrm>
                <a:off x="5087897" y="3454418"/>
                <a:ext cx="217489" cy="139701"/>
              </a:xfrm>
              <a:custGeom>
                <a:avLst/>
                <a:gdLst>
                  <a:gd name="txL" fmla="*/ 0 w 58"/>
                  <a:gd name="txT" fmla="*/ 0 h 37"/>
                  <a:gd name="txR" fmla="*/ 58 w 58"/>
                  <a:gd name="txB" fmla="*/ 37 h 37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58" h="37">
                    <a:moveTo>
                      <a:pt x="28" y="0"/>
                    </a:moveTo>
                    <a:cubicBezTo>
                      <a:pt x="25" y="1"/>
                      <a:pt x="22" y="3"/>
                      <a:pt x="19" y="5"/>
                    </a:cubicBezTo>
                    <a:cubicBezTo>
                      <a:pt x="16" y="7"/>
                      <a:pt x="14" y="9"/>
                      <a:pt x="11" y="11"/>
                    </a:cubicBezTo>
                    <a:cubicBezTo>
                      <a:pt x="10" y="12"/>
                      <a:pt x="8" y="13"/>
                      <a:pt x="5" y="14"/>
                    </a:cubicBezTo>
                    <a:cubicBezTo>
                      <a:pt x="3" y="15"/>
                      <a:pt x="0" y="15"/>
                      <a:pt x="0" y="15"/>
                    </a:cubicBezTo>
                    <a:cubicBezTo>
                      <a:pt x="3" y="17"/>
                      <a:pt x="5" y="20"/>
                      <a:pt x="8" y="22"/>
                    </a:cubicBezTo>
                    <a:cubicBezTo>
                      <a:pt x="10" y="25"/>
                      <a:pt x="12" y="27"/>
                      <a:pt x="14" y="29"/>
                    </a:cubicBezTo>
                    <a:cubicBezTo>
                      <a:pt x="21" y="34"/>
                      <a:pt x="31" y="37"/>
                      <a:pt x="38" y="34"/>
                    </a:cubicBezTo>
                    <a:cubicBezTo>
                      <a:pt x="46" y="31"/>
                      <a:pt x="49" y="22"/>
                      <a:pt x="48" y="14"/>
                    </a:cubicBezTo>
                    <a:cubicBezTo>
                      <a:pt x="49" y="14"/>
                      <a:pt x="51" y="14"/>
                      <a:pt x="53" y="15"/>
                    </a:cubicBezTo>
                    <a:cubicBezTo>
                      <a:pt x="53" y="15"/>
                      <a:pt x="54" y="15"/>
                      <a:pt x="55" y="15"/>
                    </a:cubicBezTo>
                    <a:cubicBezTo>
                      <a:pt x="55" y="16"/>
                      <a:pt x="56" y="16"/>
                      <a:pt x="56" y="16"/>
                    </a:cubicBezTo>
                    <a:cubicBezTo>
                      <a:pt x="57" y="17"/>
                      <a:pt x="58" y="17"/>
                      <a:pt x="58" y="18"/>
                    </a:cubicBezTo>
                    <a:cubicBezTo>
                      <a:pt x="58" y="18"/>
                      <a:pt x="58" y="19"/>
                      <a:pt x="58" y="19"/>
                    </a:cubicBezTo>
                    <a:cubicBezTo>
                      <a:pt x="57" y="19"/>
                      <a:pt x="57" y="20"/>
                      <a:pt x="57" y="20"/>
                    </a:cubicBezTo>
                    <a:cubicBezTo>
                      <a:pt x="57" y="20"/>
                      <a:pt x="57" y="19"/>
                      <a:pt x="57" y="19"/>
                    </a:cubicBezTo>
                    <a:cubicBezTo>
                      <a:pt x="57" y="19"/>
                      <a:pt x="57" y="19"/>
                      <a:pt x="57" y="19"/>
                    </a:cubicBezTo>
                    <a:cubicBezTo>
                      <a:pt x="57" y="18"/>
                      <a:pt x="57" y="18"/>
                      <a:pt x="58" y="18"/>
                    </a:cubicBezTo>
                    <a:cubicBezTo>
                      <a:pt x="58" y="18"/>
                      <a:pt x="58" y="17"/>
                      <a:pt x="58" y="17"/>
                    </a:cubicBezTo>
                    <a:cubicBezTo>
                      <a:pt x="58" y="16"/>
                      <a:pt x="57" y="16"/>
                      <a:pt x="56" y="16"/>
                    </a:cubicBezTo>
                    <a:cubicBezTo>
                      <a:pt x="56" y="15"/>
                      <a:pt x="55" y="15"/>
                      <a:pt x="54" y="15"/>
                    </a:cubicBezTo>
                    <a:cubicBezTo>
                      <a:pt x="52" y="14"/>
                      <a:pt x="49" y="13"/>
                      <a:pt x="48" y="13"/>
                    </a:cubicBezTo>
                    <a:cubicBezTo>
                      <a:pt x="47" y="8"/>
                      <a:pt x="44" y="3"/>
                      <a:pt x="39" y="1"/>
                    </a:cubicBezTo>
                    <a:cubicBezTo>
                      <a:pt x="36" y="0"/>
                      <a:pt x="31" y="0"/>
                      <a:pt x="28" y="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32" name="Freeform 1802"/>
              <p:cNvSpPr/>
              <p:nvPr/>
            </p:nvSpPr>
            <p:spPr>
              <a:xfrm>
                <a:off x="5324436" y="3519506"/>
                <a:ext cx="157163" cy="138113"/>
              </a:xfrm>
              <a:custGeom>
                <a:avLst/>
                <a:gdLst>
                  <a:gd name="txL" fmla="*/ 0 w 42"/>
                  <a:gd name="txT" fmla="*/ 0 h 37"/>
                  <a:gd name="txR" fmla="*/ 42 w 42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37">
                    <a:moveTo>
                      <a:pt x="10" y="6"/>
                    </a:moveTo>
                    <a:cubicBezTo>
                      <a:pt x="7" y="8"/>
                      <a:pt x="6" y="12"/>
                      <a:pt x="4" y="16"/>
                    </a:cubicBezTo>
                    <a:cubicBezTo>
                      <a:pt x="3" y="19"/>
                      <a:pt x="3" y="22"/>
                      <a:pt x="2" y="26"/>
                    </a:cubicBezTo>
                    <a:cubicBezTo>
                      <a:pt x="2" y="28"/>
                      <a:pt x="0" y="36"/>
                      <a:pt x="0" y="36"/>
                    </a:cubicBezTo>
                    <a:cubicBezTo>
                      <a:pt x="5" y="34"/>
                      <a:pt x="11" y="37"/>
                      <a:pt x="16" y="37"/>
                    </a:cubicBezTo>
                    <a:cubicBezTo>
                      <a:pt x="19" y="37"/>
                      <a:pt x="23" y="36"/>
                      <a:pt x="27" y="35"/>
                    </a:cubicBezTo>
                    <a:cubicBezTo>
                      <a:pt x="31" y="33"/>
                      <a:pt x="35" y="31"/>
                      <a:pt x="37" y="28"/>
                    </a:cubicBezTo>
                    <a:cubicBezTo>
                      <a:pt x="40" y="24"/>
                      <a:pt x="40" y="20"/>
                      <a:pt x="39" y="16"/>
                    </a:cubicBezTo>
                    <a:cubicBezTo>
                      <a:pt x="38" y="12"/>
                      <a:pt x="36" y="8"/>
                      <a:pt x="33" y="6"/>
                    </a:cubicBezTo>
                    <a:cubicBezTo>
                      <a:pt x="34" y="5"/>
                      <a:pt x="35" y="4"/>
                      <a:pt x="36" y="3"/>
                    </a:cubicBezTo>
                    <a:cubicBezTo>
                      <a:pt x="38" y="2"/>
                      <a:pt x="40" y="1"/>
                      <a:pt x="42" y="1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0" y="0"/>
                      <a:pt x="38" y="1"/>
                      <a:pt x="37" y="2"/>
                    </a:cubicBezTo>
                    <a:cubicBezTo>
                      <a:pt x="35" y="3"/>
                      <a:pt x="33" y="4"/>
                      <a:pt x="32" y="5"/>
                    </a:cubicBezTo>
                    <a:cubicBezTo>
                      <a:pt x="28" y="2"/>
                      <a:pt x="24" y="0"/>
                      <a:pt x="19" y="1"/>
                    </a:cubicBezTo>
                    <a:cubicBezTo>
                      <a:pt x="16" y="1"/>
                      <a:pt x="12" y="3"/>
                      <a:pt x="10" y="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33" name="Freeform 1803"/>
              <p:cNvSpPr/>
              <p:nvPr/>
            </p:nvSpPr>
            <p:spPr>
              <a:xfrm>
                <a:off x="5426037" y="3789383"/>
                <a:ext cx="153988" cy="239714"/>
              </a:xfrm>
              <a:custGeom>
                <a:avLst/>
                <a:gdLst>
                  <a:gd name="txL" fmla="*/ 0 w 41"/>
                  <a:gd name="txT" fmla="*/ 0 h 64"/>
                  <a:gd name="txR" fmla="*/ 41 w 41"/>
                  <a:gd name="txB" fmla="*/ 64 h 64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41" h="64">
                    <a:moveTo>
                      <a:pt x="0" y="30"/>
                    </a:moveTo>
                    <a:cubicBezTo>
                      <a:pt x="0" y="35"/>
                      <a:pt x="2" y="38"/>
                      <a:pt x="5" y="42"/>
                    </a:cubicBezTo>
                    <a:cubicBezTo>
                      <a:pt x="6" y="45"/>
                      <a:pt x="9" y="48"/>
                      <a:pt x="11" y="51"/>
                    </a:cubicBezTo>
                    <a:cubicBezTo>
                      <a:pt x="12" y="52"/>
                      <a:pt x="13" y="55"/>
                      <a:pt x="13" y="58"/>
                    </a:cubicBezTo>
                    <a:cubicBezTo>
                      <a:pt x="13" y="61"/>
                      <a:pt x="13" y="64"/>
                      <a:pt x="13" y="64"/>
                    </a:cubicBezTo>
                    <a:cubicBezTo>
                      <a:pt x="16" y="61"/>
                      <a:pt x="19" y="59"/>
                      <a:pt x="23" y="56"/>
                    </a:cubicBezTo>
                    <a:cubicBezTo>
                      <a:pt x="26" y="54"/>
                      <a:pt x="29" y="52"/>
                      <a:pt x="31" y="49"/>
                    </a:cubicBezTo>
                    <a:cubicBezTo>
                      <a:pt x="34" y="46"/>
                      <a:pt x="37" y="41"/>
                      <a:pt x="39" y="37"/>
                    </a:cubicBezTo>
                    <a:cubicBezTo>
                      <a:pt x="40" y="33"/>
                      <a:pt x="41" y="29"/>
                      <a:pt x="40" y="25"/>
                    </a:cubicBezTo>
                    <a:cubicBezTo>
                      <a:pt x="39" y="21"/>
                      <a:pt x="36" y="18"/>
                      <a:pt x="33" y="15"/>
                    </a:cubicBezTo>
                    <a:cubicBezTo>
                      <a:pt x="29" y="12"/>
                      <a:pt x="25" y="10"/>
                      <a:pt x="20" y="9"/>
                    </a:cubicBezTo>
                    <a:cubicBezTo>
                      <a:pt x="21" y="7"/>
                      <a:pt x="22" y="5"/>
                      <a:pt x="23" y="3"/>
                    </a:cubicBezTo>
                    <a:cubicBezTo>
                      <a:pt x="25" y="2"/>
                      <a:pt x="26" y="1"/>
                      <a:pt x="28" y="1"/>
                    </a:cubicBezTo>
                    <a:cubicBezTo>
                      <a:pt x="29" y="0"/>
                      <a:pt x="31" y="0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2" y="0"/>
                      <a:pt x="30" y="0"/>
                      <a:pt x="29" y="0"/>
                    </a:cubicBezTo>
                    <a:cubicBezTo>
                      <a:pt x="27" y="0"/>
                      <a:pt x="26" y="0"/>
                      <a:pt x="25" y="1"/>
                    </a:cubicBezTo>
                    <a:cubicBezTo>
                      <a:pt x="23" y="2"/>
                      <a:pt x="22" y="4"/>
                      <a:pt x="21" y="5"/>
                    </a:cubicBezTo>
                    <a:cubicBezTo>
                      <a:pt x="20" y="7"/>
                      <a:pt x="20" y="8"/>
                      <a:pt x="19" y="9"/>
                    </a:cubicBezTo>
                    <a:cubicBezTo>
                      <a:pt x="13" y="8"/>
                      <a:pt x="7" y="11"/>
                      <a:pt x="3" y="17"/>
                    </a:cubicBezTo>
                    <a:cubicBezTo>
                      <a:pt x="1" y="21"/>
                      <a:pt x="0" y="26"/>
                      <a:pt x="0" y="3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34" name="Freeform 1804"/>
              <p:cNvSpPr/>
              <p:nvPr/>
            </p:nvSpPr>
            <p:spPr>
              <a:xfrm>
                <a:off x="5718139" y="3643332"/>
                <a:ext cx="93663" cy="142876"/>
              </a:xfrm>
              <a:custGeom>
                <a:avLst/>
                <a:gdLst>
                  <a:gd name="txL" fmla="*/ 0 w 25"/>
                  <a:gd name="txT" fmla="*/ 0 h 38"/>
                  <a:gd name="txR" fmla="*/ 25 w 25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38">
                    <a:moveTo>
                      <a:pt x="1" y="22"/>
                    </a:moveTo>
                    <a:cubicBezTo>
                      <a:pt x="2" y="24"/>
                      <a:pt x="4" y="25"/>
                      <a:pt x="6" y="27"/>
                    </a:cubicBezTo>
                    <a:cubicBezTo>
                      <a:pt x="7" y="29"/>
                      <a:pt x="9" y="30"/>
                      <a:pt x="11" y="32"/>
                    </a:cubicBezTo>
                    <a:cubicBezTo>
                      <a:pt x="12" y="32"/>
                      <a:pt x="13" y="34"/>
                      <a:pt x="14" y="35"/>
                    </a:cubicBezTo>
                    <a:cubicBezTo>
                      <a:pt x="15" y="36"/>
                      <a:pt x="15" y="38"/>
                      <a:pt x="15" y="38"/>
                    </a:cubicBezTo>
                    <a:cubicBezTo>
                      <a:pt x="16" y="36"/>
                      <a:pt x="17" y="34"/>
                      <a:pt x="18" y="32"/>
                    </a:cubicBezTo>
                    <a:cubicBezTo>
                      <a:pt x="20" y="31"/>
                      <a:pt x="21" y="29"/>
                      <a:pt x="22" y="27"/>
                    </a:cubicBezTo>
                    <a:cubicBezTo>
                      <a:pt x="25" y="22"/>
                      <a:pt x="25" y="15"/>
                      <a:pt x="22" y="10"/>
                    </a:cubicBezTo>
                    <a:cubicBezTo>
                      <a:pt x="21" y="8"/>
                      <a:pt x="18" y="6"/>
                      <a:pt x="15" y="6"/>
                    </a:cubicBezTo>
                    <a:cubicBezTo>
                      <a:pt x="13" y="6"/>
                      <a:pt x="10" y="6"/>
                      <a:pt x="7" y="8"/>
                    </a:cubicBezTo>
                    <a:cubicBezTo>
                      <a:pt x="7" y="7"/>
                      <a:pt x="7" y="5"/>
                      <a:pt x="7" y="4"/>
                    </a:cubicBezTo>
                    <a:cubicBezTo>
                      <a:pt x="7" y="3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6" y="6"/>
                      <a:pt x="7" y="8"/>
                    </a:cubicBezTo>
                    <a:cubicBezTo>
                      <a:pt x="4" y="9"/>
                      <a:pt x="1" y="12"/>
                      <a:pt x="1" y="15"/>
                    </a:cubicBezTo>
                    <a:cubicBezTo>
                      <a:pt x="0" y="17"/>
                      <a:pt x="1" y="20"/>
                      <a:pt x="1" y="22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35" name="Freeform 1805"/>
              <p:cNvSpPr/>
              <p:nvPr/>
            </p:nvSpPr>
            <p:spPr>
              <a:xfrm>
                <a:off x="7329461" y="3616344"/>
                <a:ext cx="233364" cy="323852"/>
              </a:xfrm>
              <a:custGeom>
                <a:avLst/>
                <a:gdLst>
                  <a:gd name="txL" fmla="*/ 0 w 62"/>
                  <a:gd name="txT" fmla="*/ 0 h 86"/>
                  <a:gd name="txR" fmla="*/ 62 w 62"/>
                  <a:gd name="txB" fmla="*/ 86 h 8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86">
                    <a:moveTo>
                      <a:pt x="60" y="33"/>
                    </a:moveTo>
                    <a:cubicBezTo>
                      <a:pt x="59" y="25"/>
                      <a:pt x="55" y="19"/>
                      <a:pt x="51" y="14"/>
                    </a:cubicBezTo>
                    <a:cubicBezTo>
                      <a:pt x="46" y="9"/>
                      <a:pt x="41" y="6"/>
                      <a:pt x="35" y="5"/>
                    </a:cubicBezTo>
                    <a:cubicBezTo>
                      <a:pt x="31" y="4"/>
                      <a:pt x="26" y="3"/>
                      <a:pt x="21" y="3"/>
                    </a:cubicBezTo>
                    <a:cubicBezTo>
                      <a:pt x="16" y="2"/>
                      <a:pt x="12" y="2"/>
                      <a:pt x="8" y="0"/>
                    </a:cubicBezTo>
                    <a:cubicBezTo>
                      <a:pt x="6" y="0"/>
                      <a:pt x="4" y="0"/>
                      <a:pt x="1" y="0"/>
                    </a:cubicBezTo>
                    <a:cubicBezTo>
                      <a:pt x="4" y="1"/>
                      <a:pt x="5" y="5"/>
                      <a:pt x="5" y="10"/>
                    </a:cubicBezTo>
                    <a:cubicBezTo>
                      <a:pt x="5" y="14"/>
                      <a:pt x="4" y="19"/>
                      <a:pt x="3" y="21"/>
                    </a:cubicBezTo>
                    <a:cubicBezTo>
                      <a:pt x="2" y="27"/>
                      <a:pt x="1" y="31"/>
                      <a:pt x="0" y="35"/>
                    </a:cubicBezTo>
                    <a:cubicBezTo>
                      <a:pt x="0" y="39"/>
                      <a:pt x="0" y="43"/>
                      <a:pt x="2" y="47"/>
                    </a:cubicBezTo>
                    <a:cubicBezTo>
                      <a:pt x="5" y="52"/>
                      <a:pt x="9" y="57"/>
                      <a:pt x="14" y="62"/>
                    </a:cubicBezTo>
                    <a:cubicBezTo>
                      <a:pt x="19" y="66"/>
                      <a:pt x="25" y="70"/>
                      <a:pt x="32" y="71"/>
                    </a:cubicBezTo>
                    <a:cubicBezTo>
                      <a:pt x="31" y="76"/>
                      <a:pt x="28" y="81"/>
                      <a:pt x="24" y="85"/>
                    </a:cubicBezTo>
                    <a:cubicBezTo>
                      <a:pt x="25" y="85"/>
                      <a:pt x="25" y="85"/>
                      <a:pt x="26" y="86"/>
                    </a:cubicBezTo>
                    <a:cubicBezTo>
                      <a:pt x="28" y="84"/>
                      <a:pt x="32" y="78"/>
                      <a:pt x="33" y="71"/>
                    </a:cubicBezTo>
                    <a:cubicBezTo>
                      <a:pt x="35" y="71"/>
                      <a:pt x="37" y="71"/>
                      <a:pt x="39" y="71"/>
                    </a:cubicBezTo>
                    <a:cubicBezTo>
                      <a:pt x="46" y="71"/>
                      <a:pt x="52" y="66"/>
                      <a:pt x="56" y="59"/>
                    </a:cubicBezTo>
                    <a:cubicBezTo>
                      <a:pt x="61" y="51"/>
                      <a:pt x="62" y="41"/>
                      <a:pt x="60" y="3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36" name="Freeform 1806"/>
              <p:cNvSpPr/>
              <p:nvPr/>
            </p:nvSpPr>
            <p:spPr>
              <a:xfrm>
                <a:off x="6773832" y="3946547"/>
                <a:ext cx="382590" cy="260352"/>
              </a:xfrm>
              <a:custGeom>
                <a:avLst/>
                <a:gdLst>
                  <a:gd name="txL" fmla="*/ 0 w 102"/>
                  <a:gd name="txT" fmla="*/ 0 h 69"/>
                  <a:gd name="txR" fmla="*/ 102 w 102"/>
                  <a:gd name="txB" fmla="*/ 69 h 6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2" h="69">
                    <a:moveTo>
                      <a:pt x="40" y="7"/>
                    </a:moveTo>
                    <a:cubicBezTo>
                      <a:pt x="35" y="10"/>
                      <a:pt x="33" y="16"/>
                      <a:pt x="29" y="22"/>
                    </a:cubicBezTo>
                    <a:cubicBezTo>
                      <a:pt x="26" y="27"/>
                      <a:pt x="23" y="32"/>
                      <a:pt x="19" y="37"/>
                    </a:cubicBezTo>
                    <a:cubicBezTo>
                      <a:pt x="17" y="39"/>
                      <a:pt x="13" y="42"/>
                      <a:pt x="9" y="44"/>
                    </a:cubicBezTo>
                    <a:cubicBezTo>
                      <a:pt x="4" y="46"/>
                      <a:pt x="0" y="47"/>
                      <a:pt x="0" y="47"/>
                    </a:cubicBezTo>
                    <a:cubicBezTo>
                      <a:pt x="6" y="51"/>
                      <a:pt x="12" y="55"/>
                      <a:pt x="18" y="58"/>
                    </a:cubicBezTo>
                    <a:cubicBezTo>
                      <a:pt x="24" y="62"/>
                      <a:pt x="30" y="65"/>
                      <a:pt x="36" y="67"/>
                    </a:cubicBezTo>
                    <a:cubicBezTo>
                      <a:pt x="45" y="69"/>
                      <a:pt x="54" y="69"/>
                      <a:pt x="63" y="67"/>
                    </a:cubicBezTo>
                    <a:cubicBezTo>
                      <a:pt x="71" y="66"/>
                      <a:pt x="79" y="62"/>
                      <a:pt x="84" y="56"/>
                    </a:cubicBezTo>
                    <a:cubicBezTo>
                      <a:pt x="90" y="50"/>
                      <a:pt x="92" y="42"/>
                      <a:pt x="91" y="35"/>
                    </a:cubicBezTo>
                    <a:cubicBezTo>
                      <a:pt x="90" y="27"/>
                      <a:pt x="86" y="20"/>
                      <a:pt x="82" y="14"/>
                    </a:cubicBezTo>
                    <a:cubicBezTo>
                      <a:pt x="84" y="12"/>
                      <a:pt x="87" y="11"/>
                      <a:pt x="90" y="10"/>
                    </a:cubicBezTo>
                    <a:cubicBezTo>
                      <a:pt x="94" y="9"/>
                      <a:pt x="98" y="9"/>
                      <a:pt x="102" y="9"/>
                    </a:cubicBezTo>
                    <a:cubicBezTo>
                      <a:pt x="102" y="7"/>
                      <a:pt x="102" y="7"/>
                      <a:pt x="102" y="7"/>
                    </a:cubicBezTo>
                    <a:cubicBezTo>
                      <a:pt x="100" y="7"/>
                      <a:pt x="96" y="8"/>
                      <a:pt x="92" y="9"/>
                    </a:cubicBezTo>
                    <a:cubicBezTo>
                      <a:pt x="88" y="10"/>
                      <a:pt x="83" y="11"/>
                      <a:pt x="81" y="13"/>
                    </a:cubicBezTo>
                    <a:cubicBezTo>
                      <a:pt x="74" y="5"/>
                      <a:pt x="66" y="0"/>
                      <a:pt x="57" y="1"/>
                    </a:cubicBezTo>
                    <a:cubicBezTo>
                      <a:pt x="54" y="1"/>
                      <a:pt x="51" y="2"/>
                      <a:pt x="48" y="3"/>
                    </a:cubicBezTo>
                    <a:cubicBezTo>
                      <a:pt x="45" y="4"/>
                      <a:pt x="42" y="5"/>
                      <a:pt x="40" y="7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37" name="Freeform 1807"/>
              <p:cNvSpPr/>
              <p:nvPr/>
            </p:nvSpPr>
            <p:spPr>
              <a:xfrm>
                <a:off x="8186716" y="3976709"/>
                <a:ext cx="77788" cy="52388"/>
              </a:xfrm>
              <a:custGeom>
                <a:avLst/>
                <a:gdLst>
                  <a:gd name="txL" fmla="*/ 0 w 21"/>
                  <a:gd name="txT" fmla="*/ 0 h 14"/>
                  <a:gd name="txR" fmla="*/ 21 w 21"/>
                  <a:gd name="txB" fmla="*/ 14 h 14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21" h="14">
                    <a:moveTo>
                      <a:pt x="12" y="0"/>
                    </a:moveTo>
                    <a:cubicBezTo>
                      <a:pt x="11" y="0"/>
                      <a:pt x="9" y="1"/>
                      <a:pt x="8" y="1"/>
                    </a:cubicBezTo>
                    <a:cubicBezTo>
                      <a:pt x="7" y="1"/>
                      <a:pt x="5" y="2"/>
                      <a:pt x="4" y="2"/>
                    </a:cubicBezTo>
                    <a:cubicBezTo>
                      <a:pt x="3" y="2"/>
                      <a:pt x="0" y="2"/>
                      <a:pt x="0" y="2"/>
                    </a:cubicBezTo>
                    <a:cubicBezTo>
                      <a:pt x="1" y="4"/>
                      <a:pt x="1" y="7"/>
                      <a:pt x="3" y="9"/>
                    </a:cubicBezTo>
                    <a:cubicBezTo>
                      <a:pt x="4" y="11"/>
                      <a:pt x="5" y="12"/>
                      <a:pt x="7" y="13"/>
                    </a:cubicBezTo>
                    <a:cubicBezTo>
                      <a:pt x="9" y="14"/>
                      <a:pt x="11" y="14"/>
                      <a:pt x="13" y="14"/>
                    </a:cubicBezTo>
                    <a:cubicBezTo>
                      <a:pt x="15" y="13"/>
                      <a:pt x="16" y="12"/>
                      <a:pt x="17" y="11"/>
                    </a:cubicBezTo>
                    <a:cubicBezTo>
                      <a:pt x="17" y="9"/>
                      <a:pt x="17" y="7"/>
                      <a:pt x="17" y="6"/>
                    </a:cubicBezTo>
                    <a:cubicBezTo>
                      <a:pt x="18" y="6"/>
                      <a:pt x="18" y="6"/>
                      <a:pt x="19" y="6"/>
                    </a:cubicBezTo>
                    <a:cubicBezTo>
                      <a:pt x="20" y="6"/>
                      <a:pt x="20" y="6"/>
                      <a:pt x="21" y="7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0" y="6"/>
                      <a:pt x="18" y="5"/>
                      <a:pt x="17" y="6"/>
                    </a:cubicBezTo>
                    <a:cubicBezTo>
                      <a:pt x="16" y="4"/>
                      <a:pt x="15" y="2"/>
                      <a:pt x="14" y="1"/>
                    </a:cubicBezTo>
                    <a:cubicBezTo>
                      <a:pt x="13" y="0"/>
                      <a:pt x="12" y="0"/>
                      <a:pt x="12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38" name="Freeform 1808"/>
              <p:cNvSpPr/>
              <p:nvPr/>
            </p:nvSpPr>
            <p:spPr>
              <a:xfrm>
                <a:off x="7100859" y="4391050"/>
                <a:ext cx="311152" cy="327027"/>
              </a:xfrm>
              <a:custGeom>
                <a:avLst/>
                <a:gdLst>
                  <a:gd name="txL" fmla="*/ 0 w 83"/>
                  <a:gd name="txT" fmla="*/ 0 h 87"/>
                  <a:gd name="txR" fmla="*/ 83 w 83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3" h="87">
                    <a:moveTo>
                      <a:pt x="20" y="81"/>
                    </a:moveTo>
                    <a:cubicBezTo>
                      <a:pt x="28" y="87"/>
                      <a:pt x="36" y="86"/>
                      <a:pt x="44" y="86"/>
                    </a:cubicBezTo>
                    <a:cubicBezTo>
                      <a:pt x="51" y="85"/>
                      <a:pt x="57" y="83"/>
                      <a:pt x="64" y="81"/>
                    </a:cubicBezTo>
                    <a:cubicBezTo>
                      <a:pt x="66" y="80"/>
                      <a:pt x="71" y="78"/>
                      <a:pt x="75" y="77"/>
                    </a:cubicBezTo>
                    <a:cubicBezTo>
                      <a:pt x="83" y="75"/>
                      <a:pt x="83" y="75"/>
                      <a:pt x="83" y="75"/>
                    </a:cubicBezTo>
                    <a:cubicBezTo>
                      <a:pt x="79" y="72"/>
                      <a:pt x="77" y="68"/>
                      <a:pt x="76" y="63"/>
                    </a:cubicBezTo>
                    <a:cubicBezTo>
                      <a:pt x="74" y="58"/>
                      <a:pt x="74" y="53"/>
                      <a:pt x="72" y="49"/>
                    </a:cubicBezTo>
                    <a:cubicBezTo>
                      <a:pt x="71" y="43"/>
                      <a:pt x="68" y="38"/>
                      <a:pt x="65" y="33"/>
                    </a:cubicBezTo>
                    <a:cubicBezTo>
                      <a:pt x="63" y="29"/>
                      <a:pt x="59" y="25"/>
                      <a:pt x="55" y="23"/>
                    </a:cubicBezTo>
                    <a:cubicBezTo>
                      <a:pt x="50" y="21"/>
                      <a:pt x="43" y="20"/>
                      <a:pt x="35" y="20"/>
                    </a:cubicBezTo>
                    <a:cubicBezTo>
                      <a:pt x="28" y="21"/>
                      <a:pt x="20" y="22"/>
                      <a:pt x="13" y="26"/>
                    </a:cubicBezTo>
                    <a:cubicBezTo>
                      <a:pt x="12" y="22"/>
                      <a:pt x="11" y="18"/>
                      <a:pt x="11" y="15"/>
                    </a:cubicBezTo>
                    <a:cubicBezTo>
                      <a:pt x="12" y="9"/>
                      <a:pt x="14" y="5"/>
                      <a:pt x="18" y="2"/>
                    </a:cubicBezTo>
                    <a:cubicBezTo>
                      <a:pt x="17" y="1"/>
                      <a:pt x="17" y="1"/>
                      <a:pt x="16" y="0"/>
                    </a:cubicBezTo>
                    <a:cubicBezTo>
                      <a:pt x="14" y="2"/>
                      <a:pt x="12" y="6"/>
                      <a:pt x="11" y="12"/>
                    </a:cubicBezTo>
                    <a:cubicBezTo>
                      <a:pt x="10" y="17"/>
                      <a:pt x="10" y="23"/>
                      <a:pt x="12" y="27"/>
                    </a:cubicBezTo>
                    <a:cubicBezTo>
                      <a:pt x="7" y="29"/>
                      <a:pt x="4" y="33"/>
                      <a:pt x="2" y="39"/>
                    </a:cubicBezTo>
                    <a:cubicBezTo>
                      <a:pt x="0" y="44"/>
                      <a:pt x="0" y="50"/>
                      <a:pt x="2" y="56"/>
                    </a:cubicBezTo>
                    <a:cubicBezTo>
                      <a:pt x="3" y="61"/>
                      <a:pt x="6" y="66"/>
                      <a:pt x="9" y="70"/>
                    </a:cubicBezTo>
                    <a:cubicBezTo>
                      <a:pt x="13" y="75"/>
                      <a:pt x="17" y="79"/>
                      <a:pt x="20" y="81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39" name="Freeform 1809"/>
              <p:cNvSpPr/>
              <p:nvPr/>
            </p:nvSpPr>
            <p:spPr>
              <a:xfrm>
                <a:off x="8024790" y="3068653"/>
                <a:ext cx="104776" cy="66675"/>
              </a:xfrm>
              <a:custGeom>
                <a:avLst/>
                <a:gdLst>
                  <a:gd name="txL" fmla="*/ 0 w 28"/>
                  <a:gd name="txT" fmla="*/ 0 h 18"/>
                  <a:gd name="txR" fmla="*/ 28 w 28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18">
                    <a:moveTo>
                      <a:pt x="12" y="1"/>
                    </a:moveTo>
                    <a:cubicBezTo>
                      <a:pt x="10" y="2"/>
                      <a:pt x="9" y="3"/>
                      <a:pt x="8" y="4"/>
                    </a:cubicBezTo>
                    <a:cubicBezTo>
                      <a:pt x="7" y="6"/>
                      <a:pt x="6" y="7"/>
                      <a:pt x="5" y="8"/>
                    </a:cubicBezTo>
                    <a:cubicBezTo>
                      <a:pt x="4" y="9"/>
                      <a:pt x="3" y="10"/>
                      <a:pt x="2" y="10"/>
                    </a:cubicBezTo>
                    <a:cubicBezTo>
                      <a:pt x="1" y="11"/>
                      <a:pt x="0" y="11"/>
                      <a:pt x="0" y="11"/>
                    </a:cubicBezTo>
                    <a:cubicBezTo>
                      <a:pt x="2" y="12"/>
                      <a:pt x="3" y="13"/>
                      <a:pt x="4" y="14"/>
                    </a:cubicBezTo>
                    <a:cubicBezTo>
                      <a:pt x="6" y="15"/>
                      <a:pt x="7" y="15"/>
                      <a:pt x="8" y="16"/>
                    </a:cubicBezTo>
                    <a:cubicBezTo>
                      <a:pt x="11" y="18"/>
                      <a:pt x="16" y="18"/>
                      <a:pt x="19" y="17"/>
                    </a:cubicBezTo>
                    <a:cubicBezTo>
                      <a:pt x="23" y="15"/>
                      <a:pt x="23" y="10"/>
                      <a:pt x="22" y="6"/>
                    </a:cubicBezTo>
                    <a:cubicBezTo>
                      <a:pt x="23" y="6"/>
                      <a:pt x="24" y="6"/>
                      <a:pt x="25" y="6"/>
                    </a:cubicBezTo>
                    <a:cubicBezTo>
                      <a:pt x="25" y="6"/>
                      <a:pt x="26" y="6"/>
                      <a:pt x="26" y="7"/>
                    </a:cubicBezTo>
                    <a:cubicBezTo>
                      <a:pt x="27" y="7"/>
                      <a:pt x="28" y="7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7" y="7"/>
                      <a:pt x="27" y="7"/>
                    </a:cubicBezTo>
                    <a:cubicBezTo>
                      <a:pt x="27" y="6"/>
                      <a:pt x="26" y="6"/>
                      <a:pt x="25" y="6"/>
                    </a:cubicBezTo>
                    <a:cubicBezTo>
                      <a:pt x="24" y="6"/>
                      <a:pt x="23" y="6"/>
                      <a:pt x="22" y="6"/>
                    </a:cubicBezTo>
                    <a:cubicBezTo>
                      <a:pt x="21" y="3"/>
                      <a:pt x="20" y="1"/>
                      <a:pt x="17" y="1"/>
                    </a:cubicBezTo>
                    <a:cubicBezTo>
                      <a:pt x="16" y="0"/>
                      <a:pt x="13" y="1"/>
                      <a:pt x="12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40" name="Freeform 1810"/>
              <p:cNvSpPr/>
              <p:nvPr/>
            </p:nvSpPr>
            <p:spPr>
              <a:xfrm>
                <a:off x="8069240" y="2909902"/>
                <a:ext cx="52388" cy="79376"/>
              </a:xfrm>
              <a:custGeom>
                <a:avLst/>
                <a:gdLst>
                  <a:gd name="txL" fmla="*/ 0 w 14"/>
                  <a:gd name="txT" fmla="*/ 0 h 21"/>
                  <a:gd name="txR" fmla="*/ 14 w 14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1">
                    <a:moveTo>
                      <a:pt x="13" y="6"/>
                    </a:moveTo>
                    <a:cubicBezTo>
                      <a:pt x="12" y="4"/>
                      <a:pt x="11" y="3"/>
                      <a:pt x="9" y="3"/>
                    </a:cubicBezTo>
                    <a:cubicBezTo>
                      <a:pt x="8" y="2"/>
                      <a:pt x="7" y="2"/>
                      <a:pt x="5" y="1"/>
                    </a:cubicBezTo>
                    <a:cubicBezTo>
                      <a:pt x="4" y="1"/>
                      <a:pt x="1" y="0"/>
                      <a:pt x="1" y="0"/>
                    </a:cubicBezTo>
                    <a:cubicBezTo>
                      <a:pt x="2" y="2"/>
                      <a:pt x="1" y="4"/>
                      <a:pt x="0" y="6"/>
                    </a:cubicBezTo>
                    <a:cubicBezTo>
                      <a:pt x="0" y="9"/>
                      <a:pt x="0" y="12"/>
                      <a:pt x="1" y="14"/>
                    </a:cubicBezTo>
                    <a:cubicBezTo>
                      <a:pt x="3" y="17"/>
                      <a:pt x="7" y="17"/>
                      <a:pt x="10" y="16"/>
                    </a:cubicBezTo>
                    <a:cubicBezTo>
                      <a:pt x="10" y="16"/>
                      <a:pt x="11" y="17"/>
                      <a:pt x="11" y="18"/>
                    </a:cubicBezTo>
                    <a:cubicBezTo>
                      <a:pt x="10" y="19"/>
                      <a:pt x="10" y="20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1" y="20"/>
                      <a:pt x="11" y="17"/>
                      <a:pt x="11" y="16"/>
                    </a:cubicBezTo>
                    <a:cubicBezTo>
                      <a:pt x="13" y="15"/>
                      <a:pt x="14" y="13"/>
                      <a:pt x="14" y="11"/>
                    </a:cubicBezTo>
                    <a:cubicBezTo>
                      <a:pt x="14" y="9"/>
                      <a:pt x="14" y="7"/>
                      <a:pt x="13" y="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41" name="Freeform 1811"/>
              <p:cNvSpPr/>
              <p:nvPr/>
            </p:nvSpPr>
            <p:spPr>
              <a:xfrm>
                <a:off x="8189891" y="2579700"/>
                <a:ext cx="134938" cy="180976"/>
              </a:xfrm>
              <a:custGeom>
                <a:avLst/>
                <a:gdLst>
                  <a:gd name="txL" fmla="*/ 0 w 36"/>
                  <a:gd name="txT" fmla="*/ 0 h 48"/>
                  <a:gd name="txR" fmla="*/ 36 w 36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48">
                    <a:moveTo>
                      <a:pt x="35" y="25"/>
                    </a:moveTo>
                    <a:cubicBezTo>
                      <a:pt x="34" y="21"/>
                      <a:pt x="32" y="19"/>
                      <a:pt x="29" y="16"/>
                    </a:cubicBezTo>
                    <a:cubicBezTo>
                      <a:pt x="27" y="13"/>
                      <a:pt x="25" y="11"/>
                      <a:pt x="22" y="9"/>
                    </a:cubicBezTo>
                    <a:cubicBezTo>
                      <a:pt x="21" y="8"/>
                      <a:pt x="19" y="6"/>
                      <a:pt x="18" y="4"/>
                    </a:cubicBezTo>
                    <a:cubicBezTo>
                      <a:pt x="16" y="2"/>
                      <a:pt x="16" y="0"/>
                      <a:pt x="16" y="0"/>
                    </a:cubicBezTo>
                    <a:cubicBezTo>
                      <a:pt x="15" y="2"/>
                      <a:pt x="14" y="3"/>
                      <a:pt x="14" y="5"/>
                    </a:cubicBezTo>
                    <a:cubicBezTo>
                      <a:pt x="13" y="6"/>
                      <a:pt x="12" y="7"/>
                      <a:pt x="11" y="8"/>
                    </a:cubicBezTo>
                    <a:cubicBezTo>
                      <a:pt x="9" y="10"/>
                      <a:pt x="7" y="12"/>
                      <a:pt x="6" y="15"/>
                    </a:cubicBezTo>
                    <a:cubicBezTo>
                      <a:pt x="2" y="21"/>
                      <a:pt x="0" y="29"/>
                      <a:pt x="2" y="36"/>
                    </a:cubicBezTo>
                    <a:cubicBezTo>
                      <a:pt x="5" y="43"/>
                      <a:pt x="14" y="46"/>
                      <a:pt x="21" y="45"/>
                    </a:cubicBezTo>
                    <a:cubicBezTo>
                      <a:pt x="21" y="46"/>
                      <a:pt x="21" y="47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19" y="48"/>
                      <a:pt x="19" y="48"/>
                      <a:pt x="19" y="48"/>
                    </a:cubicBezTo>
                    <a:cubicBezTo>
                      <a:pt x="18" y="48"/>
                      <a:pt x="18" y="48"/>
                      <a:pt x="18" y="48"/>
                    </a:cubicBezTo>
                    <a:cubicBezTo>
                      <a:pt x="18" y="48"/>
                      <a:pt x="17" y="48"/>
                      <a:pt x="17" y="48"/>
                    </a:cubicBezTo>
                    <a:cubicBezTo>
                      <a:pt x="17" y="48"/>
                      <a:pt x="16" y="48"/>
                      <a:pt x="16" y="48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5" y="48"/>
                      <a:pt x="15" y="48"/>
                      <a:pt x="14" y="48"/>
                    </a:cubicBezTo>
                    <a:cubicBezTo>
                      <a:pt x="12" y="48"/>
                      <a:pt x="12" y="48"/>
                      <a:pt x="12" y="48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3" y="44"/>
                      <a:pt x="14" y="42"/>
                      <a:pt x="16" y="41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4" y="41"/>
                      <a:pt x="13" y="43"/>
                      <a:pt x="12" y="45"/>
                    </a:cubicBezTo>
                    <a:cubicBezTo>
                      <a:pt x="12" y="46"/>
                      <a:pt x="12" y="46"/>
                      <a:pt x="12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2" y="48"/>
                      <a:pt x="12" y="48"/>
                      <a:pt x="12" y="48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5" y="48"/>
                      <a:pt x="15" y="48"/>
                      <a:pt x="16" y="48"/>
                    </a:cubicBezTo>
                    <a:cubicBezTo>
                      <a:pt x="16" y="48"/>
                      <a:pt x="16" y="48"/>
                      <a:pt x="17" y="48"/>
                    </a:cubicBezTo>
                    <a:cubicBezTo>
                      <a:pt x="17" y="48"/>
                      <a:pt x="17" y="48"/>
                      <a:pt x="18" y="48"/>
                    </a:cubicBezTo>
                    <a:cubicBezTo>
                      <a:pt x="19" y="48"/>
                      <a:pt x="19" y="48"/>
                      <a:pt x="19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2" y="47"/>
                      <a:pt x="22" y="46"/>
                      <a:pt x="22" y="45"/>
                    </a:cubicBezTo>
                    <a:cubicBezTo>
                      <a:pt x="27" y="44"/>
                      <a:pt x="32" y="42"/>
                      <a:pt x="34" y="37"/>
                    </a:cubicBezTo>
                    <a:cubicBezTo>
                      <a:pt x="35" y="34"/>
                      <a:pt x="36" y="29"/>
                      <a:pt x="35" y="2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42" name="Freeform 1812"/>
              <p:cNvSpPr/>
              <p:nvPr/>
            </p:nvSpPr>
            <p:spPr>
              <a:xfrm>
                <a:off x="8291492" y="2978165"/>
                <a:ext cx="77788" cy="109538"/>
              </a:xfrm>
              <a:custGeom>
                <a:avLst/>
                <a:gdLst>
                  <a:gd name="txL" fmla="*/ 0 w 21"/>
                  <a:gd name="txT" fmla="*/ 0 h 29"/>
                  <a:gd name="txR" fmla="*/ 21 w 21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29">
                    <a:moveTo>
                      <a:pt x="20" y="12"/>
                    </a:moveTo>
                    <a:cubicBezTo>
                      <a:pt x="20" y="9"/>
                      <a:pt x="18" y="8"/>
                      <a:pt x="17" y="6"/>
                    </a:cubicBezTo>
                    <a:cubicBezTo>
                      <a:pt x="15" y="5"/>
                      <a:pt x="14" y="4"/>
                      <a:pt x="12" y="3"/>
                    </a:cubicBezTo>
                    <a:cubicBezTo>
                      <a:pt x="11" y="2"/>
                      <a:pt x="10" y="1"/>
                      <a:pt x="9" y="1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3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1" y="10"/>
                      <a:pt x="0" y="14"/>
                      <a:pt x="1" y="19"/>
                    </a:cubicBezTo>
                    <a:cubicBezTo>
                      <a:pt x="2" y="21"/>
                      <a:pt x="4" y="23"/>
                      <a:pt x="6" y="23"/>
                    </a:cubicBezTo>
                    <a:cubicBezTo>
                      <a:pt x="9" y="24"/>
                      <a:pt x="11" y="24"/>
                      <a:pt x="13" y="23"/>
                    </a:cubicBezTo>
                    <a:cubicBezTo>
                      <a:pt x="13" y="24"/>
                      <a:pt x="13" y="25"/>
                      <a:pt x="13" y="26"/>
                    </a:cubicBezTo>
                    <a:cubicBezTo>
                      <a:pt x="13" y="27"/>
                      <a:pt x="13" y="28"/>
                      <a:pt x="13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8"/>
                      <a:pt x="14" y="27"/>
                      <a:pt x="14" y="26"/>
                    </a:cubicBezTo>
                    <a:cubicBezTo>
                      <a:pt x="14" y="25"/>
                      <a:pt x="14" y="24"/>
                      <a:pt x="14" y="23"/>
                    </a:cubicBezTo>
                    <a:cubicBezTo>
                      <a:pt x="16" y="22"/>
                      <a:pt x="19" y="21"/>
                      <a:pt x="20" y="18"/>
                    </a:cubicBezTo>
                    <a:cubicBezTo>
                      <a:pt x="20" y="17"/>
                      <a:pt x="21" y="14"/>
                      <a:pt x="20" y="1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43" name="Freeform 1813"/>
              <p:cNvSpPr/>
              <p:nvPr/>
            </p:nvSpPr>
            <p:spPr>
              <a:xfrm>
                <a:off x="8369280" y="2835289"/>
                <a:ext cx="131763" cy="165101"/>
              </a:xfrm>
              <a:custGeom>
                <a:avLst/>
                <a:gdLst>
                  <a:gd name="txL" fmla="*/ 0 w 35"/>
                  <a:gd name="txT" fmla="*/ 0 h 44"/>
                  <a:gd name="txR" fmla="*/ 35 w 35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44">
                    <a:moveTo>
                      <a:pt x="33" y="28"/>
                    </a:moveTo>
                    <a:cubicBezTo>
                      <a:pt x="35" y="24"/>
                      <a:pt x="34" y="20"/>
                      <a:pt x="33" y="16"/>
                    </a:cubicBezTo>
                    <a:cubicBezTo>
                      <a:pt x="32" y="13"/>
                      <a:pt x="30" y="10"/>
                      <a:pt x="28" y="7"/>
                    </a:cubicBezTo>
                    <a:cubicBezTo>
                      <a:pt x="27" y="7"/>
                      <a:pt x="26" y="4"/>
                      <a:pt x="25" y="3"/>
                    </a:cubicBezTo>
                    <a:cubicBezTo>
                      <a:pt x="24" y="1"/>
                      <a:pt x="22" y="0"/>
                      <a:pt x="22" y="0"/>
                    </a:cubicBezTo>
                    <a:cubicBezTo>
                      <a:pt x="22" y="2"/>
                      <a:pt x="20" y="3"/>
                      <a:pt x="18" y="4"/>
                    </a:cubicBezTo>
                    <a:cubicBezTo>
                      <a:pt x="17" y="5"/>
                      <a:pt x="14" y="6"/>
                      <a:pt x="13" y="7"/>
                    </a:cubicBezTo>
                    <a:cubicBezTo>
                      <a:pt x="8" y="9"/>
                      <a:pt x="3" y="14"/>
                      <a:pt x="1" y="20"/>
                    </a:cubicBezTo>
                    <a:cubicBezTo>
                      <a:pt x="0" y="26"/>
                      <a:pt x="4" y="34"/>
                      <a:pt x="11" y="38"/>
                    </a:cubicBezTo>
                    <a:cubicBezTo>
                      <a:pt x="10" y="39"/>
                      <a:pt x="9" y="40"/>
                      <a:pt x="7" y="41"/>
                    </a:cubicBezTo>
                    <a:cubicBezTo>
                      <a:pt x="6" y="42"/>
                      <a:pt x="4" y="43"/>
                      <a:pt x="1" y="44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4" y="44"/>
                      <a:pt x="9" y="41"/>
                      <a:pt x="11" y="38"/>
                    </a:cubicBezTo>
                    <a:cubicBezTo>
                      <a:pt x="16" y="41"/>
                      <a:pt x="21" y="41"/>
                      <a:pt x="25" y="38"/>
                    </a:cubicBezTo>
                    <a:cubicBezTo>
                      <a:pt x="28" y="36"/>
                      <a:pt x="32" y="32"/>
                      <a:pt x="33" y="2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44" name="Freeform 1814"/>
              <p:cNvSpPr/>
              <p:nvPr/>
            </p:nvSpPr>
            <p:spPr>
              <a:xfrm>
                <a:off x="7769201" y="3470293"/>
                <a:ext cx="101601" cy="138113"/>
              </a:xfrm>
              <a:custGeom>
                <a:avLst/>
                <a:gdLst>
                  <a:gd name="txL" fmla="*/ 0 w 27"/>
                  <a:gd name="txT" fmla="*/ 0 h 37"/>
                  <a:gd name="txR" fmla="*/ 27 w 27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37">
                    <a:moveTo>
                      <a:pt x="1" y="26"/>
                    </a:moveTo>
                    <a:cubicBezTo>
                      <a:pt x="2" y="31"/>
                      <a:pt x="5" y="33"/>
                      <a:pt x="8" y="35"/>
                    </a:cubicBezTo>
                    <a:cubicBezTo>
                      <a:pt x="11" y="37"/>
                      <a:pt x="13" y="37"/>
                      <a:pt x="16" y="37"/>
                    </a:cubicBezTo>
                    <a:cubicBezTo>
                      <a:pt x="17" y="37"/>
                      <a:pt x="19" y="37"/>
                      <a:pt x="21" y="36"/>
                    </a:cubicBezTo>
                    <a:cubicBezTo>
                      <a:pt x="22" y="36"/>
                      <a:pt x="24" y="36"/>
                      <a:pt x="24" y="36"/>
                    </a:cubicBezTo>
                    <a:cubicBezTo>
                      <a:pt x="23" y="35"/>
                      <a:pt x="22" y="33"/>
                      <a:pt x="23" y="32"/>
                    </a:cubicBezTo>
                    <a:cubicBezTo>
                      <a:pt x="23" y="30"/>
                      <a:pt x="24" y="29"/>
                      <a:pt x="25" y="28"/>
                    </a:cubicBezTo>
                    <a:cubicBezTo>
                      <a:pt x="25" y="27"/>
                      <a:pt x="26" y="25"/>
                      <a:pt x="27" y="24"/>
                    </a:cubicBezTo>
                    <a:cubicBezTo>
                      <a:pt x="27" y="23"/>
                      <a:pt x="27" y="21"/>
                      <a:pt x="27" y="19"/>
                    </a:cubicBezTo>
                    <a:cubicBezTo>
                      <a:pt x="25" y="14"/>
                      <a:pt x="20" y="9"/>
                      <a:pt x="14" y="8"/>
                    </a:cubicBezTo>
                    <a:cubicBezTo>
                      <a:pt x="15" y="6"/>
                      <a:pt x="15" y="5"/>
                      <a:pt x="16" y="4"/>
                    </a:cubicBezTo>
                    <a:cubicBezTo>
                      <a:pt x="17" y="3"/>
                      <a:pt x="19" y="2"/>
                      <a:pt x="21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8" y="1"/>
                      <a:pt x="15" y="5"/>
                      <a:pt x="14" y="8"/>
                    </a:cubicBezTo>
                    <a:cubicBezTo>
                      <a:pt x="10" y="7"/>
                      <a:pt x="5" y="8"/>
                      <a:pt x="3" y="12"/>
                    </a:cubicBezTo>
                    <a:cubicBezTo>
                      <a:pt x="2" y="14"/>
                      <a:pt x="1" y="16"/>
                      <a:pt x="0" y="19"/>
                    </a:cubicBezTo>
                    <a:cubicBezTo>
                      <a:pt x="0" y="21"/>
                      <a:pt x="0" y="24"/>
                      <a:pt x="1" y="2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45" name="Freeform 1815"/>
              <p:cNvSpPr/>
              <p:nvPr/>
            </p:nvSpPr>
            <p:spPr>
              <a:xfrm>
                <a:off x="7953352" y="3379805"/>
                <a:ext cx="168276" cy="180976"/>
              </a:xfrm>
              <a:custGeom>
                <a:avLst/>
                <a:gdLst>
                  <a:gd name="txL" fmla="*/ 0 w 45"/>
                  <a:gd name="txT" fmla="*/ 0 h 48"/>
                  <a:gd name="txR" fmla="*/ 45 w 45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48">
                    <a:moveTo>
                      <a:pt x="10" y="44"/>
                    </a:moveTo>
                    <a:cubicBezTo>
                      <a:pt x="14" y="47"/>
                      <a:pt x="19" y="47"/>
                      <a:pt x="23" y="48"/>
                    </a:cubicBezTo>
                    <a:cubicBezTo>
                      <a:pt x="27" y="48"/>
                      <a:pt x="30" y="47"/>
                      <a:pt x="34" y="46"/>
                    </a:cubicBezTo>
                    <a:cubicBezTo>
                      <a:pt x="35" y="46"/>
                      <a:pt x="38" y="46"/>
                      <a:pt x="41" y="46"/>
                    </a:cubicBezTo>
                    <a:cubicBezTo>
                      <a:pt x="43" y="46"/>
                      <a:pt x="45" y="46"/>
                      <a:pt x="45" y="46"/>
                    </a:cubicBezTo>
                    <a:cubicBezTo>
                      <a:pt x="42" y="41"/>
                      <a:pt x="42" y="35"/>
                      <a:pt x="41" y="29"/>
                    </a:cubicBezTo>
                    <a:cubicBezTo>
                      <a:pt x="40" y="26"/>
                      <a:pt x="39" y="22"/>
                      <a:pt x="37" y="20"/>
                    </a:cubicBezTo>
                    <a:cubicBezTo>
                      <a:pt x="36" y="17"/>
                      <a:pt x="34" y="15"/>
                      <a:pt x="32" y="14"/>
                    </a:cubicBezTo>
                    <a:cubicBezTo>
                      <a:pt x="29" y="12"/>
                      <a:pt x="26" y="12"/>
                      <a:pt x="21" y="12"/>
                    </a:cubicBezTo>
                    <a:cubicBezTo>
                      <a:pt x="17" y="12"/>
                      <a:pt x="13" y="12"/>
                      <a:pt x="9" y="13"/>
                    </a:cubicBezTo>
                    <a:cubicBezTo>
                      <a:pt x="8" y="11"/>
                      <a:pt x="8" y="9"/>
                      <a:pt x="8" y="7"/>
                    </a:cubicBezTo>
                    <a:cubicBezTo>
                      <a:pt x="9" y="4"/>
                      <a:pt x="11" y="2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9" y="3"/>
                      <a:pt x="8" y="5"/>
                    </a:cubicBezTo>
                    <a:cubicBezTo>
                      <a:pt x="8" y="8"/>
                      <a:pt x="7" y="12"/>
                      <a:pt x="8" y="14"/>
                    </a:cubicBezTo>
                    <a:cubicBezTo>
                      <a:pt x="5" y="15"/>
                      <a:pt x="3" y="17"/>
                      <a:pt x="2" y="20"/>
                    </a:cubicBezTo>
                    <a:cubicBezTo>
                      <a:pt x="1" y="23"/>
                      <a:pt x="0" y="26"/>
                      <a:pt x="1" y="30"/>
                    </a:cubicBezTo>
                    <a:cubicBezTo>
                      <a:pt x="2" y="33"/>
                      <a:pt x="3" y="36"/>
                      <a:pt x="5" y="38"/>
                    </a:cubicBezTo>
                    <a:cubicBezTo>
                      <a:pt x="7" y="41"/>
                      <a:pt x="9" y="43"/>
                      <a:pt x="10" y="4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46" name="Freeform 1816"/>
              <p:cNvSpPr/>
              <p:nvPr/>
            </p:nvSpPr>
            <p:spPr>
              <a:xfrm>
                <a:off x="8459768" y="2565412"/>
                <a:ext cx="266702" cy="236539"/>
              </a:xfrm>
              <a:custGeom>
                <a:avLst/>
                <a:gdLst>
                  <a:gd name="txL" fmla="*/ 0 w 71"/>
                  <a:gd name="txT" fmla="*/ 0 h 63"/>
                  <a:gd name="txR" fmla="*/ 71 w 71"/>
                  <a:gd name="txB" fmla="*/ 63 h 6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63">
                    <a:moveTo>
                      <a:pt x="58" y="9"/>
                    </a:moveTo>
                    <a:cubicBezTo>
                      <a:pt x="48" y="1"/>
                      <a:pt x="37" y="0"/>
                      <a:pt x="27" y="3"/>
                    </a:cubicBezTo>
                    <a:cubicBezTo>
                      <a:pt x="20" y="6"/>
                      <a:pt x="12" y="12"/>
                      <a:pt x="5" y="13"/>
                    </a:cubicBezTo>
                    <a:cubicBezTo>
                      <a:pt x="4" y="14"/>
                      <a:pt x="2" y="14"/>
                      <a:pt x="0" y="16"/>
                    </a:cubicBezTo>
                    <a:cubicBezTo>
                      <a:pt x="2" y="15"/>
                      <a:pt x="5" y="18"/>
                      <a:pt x="7" y="21"/>
                    </a:cubicBezTo>
                    <a:cubicBezTo>
                      <a:pt x="10" y="25"/>
                      <a:pt x="11" y="29"/>
                      <a:pt x="12" y="31"/>
                    </a:cubicBezTo>
                    <a:cubicBezTo>
                      <a:pt x="14" y="36"/>
                      <a:pt x="16" y="40"/>
                      <a:pt x="19" y="44"/>
                    </a:cubicBezTo>
                    <a:cubicBezTo>
                      <a:pt x="21" y="47"/>
                      <a:pt x="24" y="50"/>
                      <a:pt x="28" y="52"/>
                    </a:cubicBezTo>
                    <a:cubicBezTo>
                      <a:pt x="33" y="54"/>
                      <a:pt x="39" y="54"/>
                      <a:pt x="44" y="54"/>
                    </a:cubicBezTo>
                    <a:cubicBezTo>
                      <a:pt x="50" y="54"/>
                      <a:pt x="56" y="53"/>
                      <a:pt x="62" y="49"/>
                    </a:cubicBezTo>
                    <a:cubicBezTo>
                      <a:pt x="64" y="53"/>
                      <a:pt x="65" y="58"/>
                      <a:pt x="64" y="63"/>
                    </a:cubicBezTo>
                    <a:cubicBezTo>
                      <a:pt x="65" y="63"/>
                      <a:pt x="66" y="63"/>
                      <a:pt x="66" y="63"/>
                    </a:cubicBezTo>
                    <a:cubicBezTo>
                      <a:pt x="67" y="60"/>
                      <a:pt x="65" y="53"/>
                      <a:pt x="62" y="48"/>
                    </a:cubicBezTo>
                    <a:cubicBezTo>
                      <a:pt x="64" y="47"/>
                      <a:pt x="65" y="46"/>
                      <a:pt x="66" y="45"/>
                    </a:cubicBezTo>
                    <a:cubicBezTo>
                      <a:pt x="70" y="41"/>
                      <a:pt x="71" y="34"/>
                      <a:pt x="69" y="27"/>
                    </a:cubicBezTo>
                    <a:cubicBezTo>
                      <a:pt x="68" y="20"/>
                      <a:pt x="64" y="13"/>
                      <a:pt x="58" y="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47" name="Freeform 1817"/>
              <p:cNvSpPr/>
              <p:nvPr/>
            </p:nvSpPr>
            <p:spPr>
              <a:xfrm>
                <a:off x="8731232" y="2692413"/>
                <a:ext cx="88901" cy="131763"/>
              </a:xfrm>
              <a:custGeom>
                <a:avLst/>
                <a:gdLst>
                  <a:gd name="txL" fmla="*/ 0 w 24"/>
                  <a:gd name="txT" fmla="*/ 0 h 35"/>
                  <a:gd name="txR" fmla="*/ 24 w 24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35">
                    <a:moveTo>
                      <a:pt x="23" y="13"/>
                    </a:moveTo>
                    <a:cubicBezTo>
                      <a:pt x="22" y="10"/>
                      <a:pt x="20" y="8"/>
                      <a:pt x="18" y="6"/>
                    </a:cubicBezTo>
                    <a:cubicBezTo>
                      <a:pt x="16" y="5"/>
                      <a:pt x="14" y="4"/>
                      <a:pt x="12" y="3"/>
                    </a:cubicBezTo>
                    <a:cubicBezTo>
                      <a:pt x="10" y="2"/>
                      <a:pt x="5" y="0"/>
                      <a:pt x="5" y="0"/>
                    </a:cubicBezTo>
                    <a:cubicBezTo>
                      <a:pt x="6" y="3"/>
                      <a:pt x="3" y="7"/>
                      <a:pt x="2" y="9"/>
                    </a:cubicBezTo>
                    <a:cubicBezTo>
                      <a:pt x="1" y="11"/>
                      <a:pt x="0" y="13"/>
                      <a:pt x="0" y="14"/>
                    </a:cubicBezTo>
                    <a:cubicBezTo>
                      <a:pt x="0" y="16"/>
                      <a:pt x="0" y="18"/>
                      <a:pt x="0" y="19"/>
                    </a:cubicBezTo>
                    <a:cubicBezTo>
                      <a:pt x="1" y="21"/>
                      <a:pt x="2" y="23"/>
                      <a:pt x="4" y="25"/>
                    </a:cubicBezTo>
                    <a:cubicBezTo>
                      <a:pt x="6" y="27"/>
                      <a:pt x="9" y="28"/>
                      <a:pt x="11" y="29"/>
                    </a:cubicBezTo>
                    <a:cubicBezTo>
                      <a:pt x="11" y="30"/>
                      <a:pt x="10" y="31"/>
                      <a:pt x="10" y="32"/>
                    </a:cubicBezTo>
                    <a:cubicBezTo>
                      <a:pt x="8" y="33"/>
                      <a:pt x="7" y="34"/>
                      <a:pt x="5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35"/>
                      <a:pt x="8" y="34"/>
                      <a:pt x="9" y="33"/>
                    </a:cubicBezTo>
                    <a:cubicBezTo>
                      <a:pt x="10" y="32"/>
                      <a:pt x="11" y="30"/>
                      <a:pt x="12" y="29"/>
                    </a:cubicBezTo>
                    <a:cubicBezTo>
                      <a:pt x="15" y="30"/>
                      <a:pt x="19" y="29"/>
                      <a:pt x="22" y="24"/>
                    </a:cubicBezTo>
                    <a:cubicBezTo>
                      <a:pt x="23" y="21"/>
                      <a:pt x="24" y="16"/>
                      <a:pt x="23" y="1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48" name="Freeform 1818"/>
              <p:cNvSpPr/>
              <p:nvPr/>
            </p:nvSpPr>
            <p:spPr>
              <a:xfrm>
                <a:off x="8828070" y="2749564"/>
                <a:ext cx="57150" cy="71438"/>
              </a:xfrm>
              <a:custGeom>
                <a:avLst/>
                <a:gdLst>
                  <a:gd name="txL" fmla="*/ 0 w 15"/>
                  <a:gd name="txT" fmla="*/ 0 h 19"/>
                  <a:gd name="txR" fmla="*/ 15 w 15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19">
                    <a:moveTo>
                      <a:pt x="14" y="9"/>
                    </a:moveTo>
                    <a:cubicBezTo>
                      <a:pt x="15" y="7"/>
                      <a:pt x="13" y="6"/>
                      <a:pt x="12" y="4"/>
                    </a:cubicBezTo>
                    <a:cubicBezTo>
                      <a:pt x="11" y="3"/>
                      <a:pt x="10" y="2"/>
                      <a:pt x="9" y="2"/>
                    </a:cubicBezTo>
                    <a:cubicBezTo>
                      <a:pt x="8" y="2"/>
                      <a:pt x="8" y="1"/>
                      <a:pt x="7" y="1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6" y="2"/>
                      <a:pt x="4" y="3"/>
                      <a:pt x="3" y="4"/>
                    </a:cubicBezTo>
                    <a:cubicBezTo>
                      <a:pt x="1" y="6"/>
                      <a:pt x="0" y="8"/>
                      <a:pt x="0" y="10"/>
                    </a:cubicBezTo>
                    <a:cubicBezTo>
                      <a:pt x="1" y="11"/>
                      <a:pt x="1" y="12"/>
                      <a:pt x="2" y="13"/>
                    </a:cubicBezTo>
                    <a:cubicBezTo>
                      <a:pt x="3" y="15"/>
                      <a:pt x="4" y="16"/>
                      <a:pt x="5" y="17"/>
                    </a:cubicBezTo>
                    <a:cubicBezTo>
                      <a:pt x="5" y="17"/>
                      <a:pt x="4" y="18"/>
                      <a:pt x="4" y="18"/>
                    </a:cubicBezTo>
                    <a:cubicBezTo>
                      <a:pt x="3" y="19"/>
                      <a:pt x="2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2" y="19"/>
                      <a:pt x="3" y="19"/>
                    </a:cubicBezTo>
                    <a:cubicBezTo>
                      <a:pt x="4" y="18"/>
                      <a:pt x="5" y="18"/>
                      <a:pt x="6" y="17"/>
                    </a:cubicBezTo>
                    <a:cubicBezTo>
                      <a:pt x="7" y="18"/>
                      <a:pt x="10" y="18"/>
                      <a:pt x="12" y="16"/>
                    </a:cubicBezTo>
                    <a:cubicBezTo>
                      <a:pt x="13" y="14"/>
                      <a:pt x="14" y="11"/>
                      <a:pt x="14" y="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49" name="Freeform 1819"/>
              <p:cNvSpPr/>
              <p:nvPr/>
            </p:nvSpPr>
            <p:spPr>
              <a:xfrm>
                <a:off x="8696307" y="2951177"/>
                <a:ext cx="153988" cy="206376"/>
              </a:xfrm>
              <a:custGeom>
                <a:avLst/>
                <a:gdLst>
                  <a:gd name="txL" fmla="*/ 0 w 41"/>
                  <a:gd name="txT" fmla="*/ 0 h 55"/>
                  <a:gd name="txR" fmla="*/ 41 w 41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1" h="55">
                    <a:moveTo>
                      <a:pt x="1" y="25"/>
                    </a:moveTo>
                    <a:cubicBezTo>
                      <a:pt x="0" y="31"/>
                      <a:pt x="2" y="35"/>
                      <a:pt x="4" y="40"/>
                    </a:cubicBezTo>
                    <a:cubicBezTo>
                      <a:pt x="6" y="43"/>
                      <a:pt x="9" y="46"/>
                      <a:pt x="12" y="48"/>
                    </a:cubicBezTo>
                    <a:cubicBezTo>
                      <a:pt x="13" y="49"/>
                      <a:pt x="15" y="51"/>
                      <a:pt x="17" y="53"/>
                    </a:cubicBezTo>
                    <a:cubicBezTo>
                      <a:pt x="19" y="54"/>
                      <a:pt x="21" y="55"/>
                      <a:pt x="21" y="55"/>
                    </a:cubicBezTo>
                    <a:cubicBezTo>
                      <a:pt x="21" y="53"/>
                      <a:pt x="22" y="51"/>
                      <a:pt x="24" y="49"/>
                    </a:cubicBezTo>
                    <a:cubicBezTo>
                      <a:pt x="26" y="48"/>
                      <a:pt x="28" y="47"/>
                      <a:pt x="30" y="45"/>
                    </a:cubicBezTo>
                    <a:cubicBezTo>
                      <a:pt x="35" y="42"/>
                      <a:pt x="40" y="36"/>
                      <a:pt x="41" y="29"/>
                    </a:cubicBezTo>
                    <a:cubicBezTo>
                      <a:pt x="41" y="25"/>
                      <a:pt x="40" y="21"/>
                      <a:pt x="37" y="17"/>
                    </a:cubicBezTo>
                    <a:cubicBezTo>
                      <a:pt x="34" y="14"/>
                      <a:pt x="31" y="11"/>
                      <a:pt x="27" y="9"/>
                    </a:cubicBezTo>
                    <a:cubicBezTo>
                      <a:pt x="27" y="7"/>
                      <a:pt x="29" y="6"/>
                      <a:pt x="30" y="5"/>
                    </a:cubicBezTo>
                    <a:cubicBezTo>
                      <a:pt x="31" y="4"/>
                      <a:pt x="32" y="3"/>
                      <a:pt x="33" y="3"/>
                    </a:cubicBezTo>
                    <a:cubicBezTo>
                      <a:pt x="34" y="2"/>
                      <a:pt x="35" y="1"/>
                      <a:pt x="36" y="1"/>
                    </a:cubicBezTo>
                    <a:cubicBezTo>
                      <a:pt x="35" y="1"/>
                      <a:pt x="35" y="0"/>
                      <a:pt x="35" y="0"/>
                    </a:cubicBezTo>
                    <a:cubicBezTo>
                      <a:pt x="34" y="0"/>
                      <a:pt x="34" y="1"/>
                      <a:pt x="33" y="1"/>
                    </a:cubicBezTo>
                    <a:cubicBezTo>
                      <a:pt x="32" y="2"/>
                      <a:pt x="31" y="3"/>
                      <a:pt x="31" y="3"/>
                    </a:cubicBezTo>
                    <a:cubicBezTo>
                      <a:pt x="29" y="5"/>
                      <a:pt x="27" y="7"/>
                      <a:pt x="26" y="9"/>
                    </a:cubicBezTo>
                    <a:cubicBezTo>
                      <a:pt x="20" y="6"/>
                      <a:pt x="14" y="6"/>
                      <a:pt x="9" y="11"/>
                    </a:cubicBezTo>
                    <a:cubicBezTo>
                      <a:pt x="6" y="14"/>
                      <a:pt x="3" y="20"/>
                      <a:pt x="1" y="2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50" name="Freeform 1820"/>
              <p:cNvSpPr/>
              <p:nvPr/>
            </p:nvSpPr>
            <p:spPr>
              <a:xfrm>
                <a:off x="8869345" y="2951177"/>
                <a:ext cx="57150" cy="71438"/>
              </a:xfrm>
              <a:custGeom>
                <a:avLst/>
                <a:gdLst>
                  <a:gd name="txL" fmla="*/ 0 w 15"/>
                  <a:gd name="txT" fmla="*/ 0 h 19"/>
                  <a:gd name="txR" fmla="*/ 15 w 15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19">
                    <a:moveTo>
                      <a:pt x="1" y="7"/>
                    </a:moveTo>
                    <a:cubicBezTo>
                      <a:pt x="0" y="9"/>
                      <a:pt x="1" y="12"/>
                      <a:pt x="2" y="13"/>
                    </a:cubicBezTo>
                    <a:cubicBezTo>
                      <a:pt x="2" y="14"/>
                      <a:pt x="3" y="15"/>
                      <a:pt x="4" y="16"/>
                    </a:cubicBezTo>
                    <a:cubicBezTo>
                      <a:pt x="5" y="16"/>
                      <a:pt x="7" y="19"/>
                      <a:pt x="7" y="19"/>
                    </a:cubicBezTo>
                    <a:cubicBezTo>
                      <a:pt x="7" y="18"/>
                      <a:pt x="8" y="17"/>
                      <a:pt x="9" y="16"/>
                    </a:cubicBezTo>
                    <a:cubicBezTo>
                      <a:pt x="9" y="15"/>
                      <a:pt x="10" y="14"/>
                      <a:pt x="11" y="14"/>
                    </a:cubicBezTo>
                    <a:cubicBezTo>
                      <a:pt x="12" y="14"/>
                      <a:pt x="14" y="12"/>
                      <a:pt x="14" y="10"/>
                    </a:cubicBezTo>
                    <a:cubicBezTo>
                      <a:pt x="15" y="7"/>
                      <a:pt x="13" y="4"/>
                      <a:pt x="10" y="2"/>
                    </a:cubicBezTo>
                    <a:cubicBezTo>
                      <a:pt x="10" y="2"/>
                      <a:pt x="11" y="1"/>
                      <a:pt x="11" y="1"/>
                    </a:cubicBezTo>
                    <a:cubicBezTo>
                      <a:pt x="12" y="1"/>
                      <a:pt x="13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0" y="1"/>
                      <a:pt x="10" y="2"/>
                    </a:cubicBezTo>
                    <a:cubicBezTo>
                      <a:pt x="8" y="1"/>
                      <a:pt x="6" y="1"/>
                      <a:pt x="4" y="3"/>
                    </a:cubicBezTo>
                    <a:cubicBezTo>
                      <a:pt x="3" y="3"/>
                      <a:pt x="1" y="5"/>
                      <a:pt x="1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51" name="Freeform 1821"/>
              <p:cNvSpPr/>
              <p:nvPr/>
            </p:nvSpPr>
            <p:spPr>
              <a:xfrm>
                <a:off x="8599468" y="2827352"/>
                <a:ext cx="206376" cy="203201"/>
              </a:xfrm>
              <a:custGeom>
                <a:avLst/>
                <a:gdLst>
                  <a:gd name="txL" fmla="*/ 0 w 55"/>
                  <a:gd name="txT" fmla="*/ 0 h 54"/>
                  <a:gd name="txR" fmla="*/ 55 w 55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54">
                    <a:moveTo>
                      <a:pt x="16" y="13"/>
                    </a:moveTo>
                    <a:cubicBezTo>
                      <a:pt x="12" y="19"/>
                      <a:pt x="12" y="25"/>
                      <a:pt x="12" y="32"/>
                    </a:cubicBezTo>
                    <a:cubicBezTo>
                      <a:pt x="12" y="35"/>
                      <a:pt x="12" y="38"/>
                      <a:pt x="11" y="41"/>
                    </a:cubicBezTo>
                    <a:cubicBezTo>
                      <a:pt x="10" y="45"/>
                      <a:pt x="9" y="48"/>
                      <a:pt x="5" y="49"/>
                    </a:cubicBezTo>
                    <a:cubicBezTo>
                      <a:pt x="4" y="51"/>
                      <a:pt x="2" y="52"/>
                      <a:pt x="0" y="53"/>
                    </a:cubicBezTo>
                    <a:cubicBezTo>
                      <a:pt x="2" y="53"/>
                      <a:pt x="4" y="53"/>
                      <a:pt x="6" y="53"/>
                    </a:cubicBezTo>
                    <a:cubicBezTo>
                      <a:pt x="8" y="53"/>
                      <a:pt x="11" y="54"/>
                      <a:pt x="14" y="54"/>
                    </a:cubicBezTo>
                    <a:cubicBezTo>
                      <a:pt x="19" y="54"/>
                      <a:pt x="24" y="53"/>
                      <a:pt x="27" y="52"/>
                    </a:cubicBezTo>
                    <a:cubicBezTo>
                      <a:pt x="33" y="51"/>
                      <a:pt x="39" y="48"/>
                      <a:pt x="43" y="45"/>
                    </a:cubicBezTo>
                    <a:cubicBezTo>
                      <a:pt x="48" y="42"/>
                      <a:pt x="51" y="38"/>
                      <a:pt x="53" y="34"/>
                    </a:cubicBezTo>
                    <a:cubicBezTo>
                      <a:pt x="55" y="28"/>
                      <a:pt x="54" y="23"/>
                      <a:pt x="52" y="19"/>
                    </a:cubicBezTo>
                    <a:cubicBezTo>
                      <a:pt x="51" y="15"/>
                      <a:pt x="48" y="11"/>
                      <a:pt x="43" y="8"/>
                    </a:cubicBezTo>
                    <a:cubicBezTo>
                      <a:pt x="46" y="5"/>
                      <a:pt x="49" y="2"/>
                      <a:pt x="53" y="1"/>
                    </a:cubicBezTo>
                    <a:cubicBezTo>
                      <a:pt x="53" y="1"/>
                      <a:pt x="53" y="0"/>
                      <a:pt x="52" y="0"/>
                    </a:cubicBezTo>
                    <a:cubicBezTo>
                      <a:pt x="51" y="0"/>
                      <a:pt x="49" y="1"/>
                      <a:pt x="48" y="2"/>
                    </a:cubicBezTo>
                    <a:cubicBezTo>
                      <a:pt x="46" y="4"/>
                      <a:pt x="44" y="5"/>
                      <a:pt x="43" y="7"/>
                    </a:cubicBezTo>
                    <a:cubicBezTo>
                      <a:pt x="42" y="7"/>
                      <a:pt x="41" y="6"/>
                      <a:pt x="40" y="6"/>
                    </a:cubicBezTo>
                    <a:cubicBezTo>
                      <a:pt x="35" y="4"/>
                      <a:pt x="30" y="4"/>
                      <a:pt x="26" y="6"/>
                    </a:cubicBezTo>
                    <a:cubicBezTo>
                      <a:pt x="22" y="7"/>
                      <a:pt x="18" y="10"/>
                      <a:pt x="16" y="1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52" name="Freeform 1822"/>
              <p:cNvSpPr/>
              <p:nvPr/>
            </p:nvSpPr>
            <p:spPr>
              <a:xfrm>
                <a:off x="8580418" y="2794014"/>
                <a:ext cx="101601" cy="74613"/>
              </a:xfrm>
              <a:custGeom>
                <a:avLst/>
                <a:gdLst>
                  <a:gd name="txL" fmla="*/ 0 w 27"/>
                  <a:gd name="txT" fmla="*/ 0 h 20"/>
                  <a:gd name="txR" fmla="*/ 27 w 27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20">
                    <a:moveTo>
                      <a:pt x="9" y="2"/>
                    </a:moveTo>
                    <a:cubicBezTo>
                      <a:pt x="7" y="3"/>
                      <a:pt x="6" y="5"/>
                      <a:pt x="5" y="6"/>
                    </a:cubicBezTo>
                    <a:cubicBezTo>
                      <a:pt x="4" y="8"/>
                      <a:pt x="3" y="10"/>
                      <a:pt x="3" y="12"/>
                    </a:cubicBezTo>
                    <a:cubicBezTo>
                      <a:pt x="2" y="13"/>
                      <a:pt x="0" y="17"/>
                      <a:pt x="0" y="17"/>
                    </a:cubicBezTo>
                    <a:cubicBezTo>
                      <a:pt x="3" y="16"/>
                      <a:pt x="6" y="18"/>
                      <a:pt x="9" y="19"/>
                    </a:cubicBezTo>
                    <a:cubicBezTo>
                      <a:pt x="12" y="20"/>
                      <a:pt x="17" y="20"/>
                      <a:pt x="21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3" y="7"/>
                      <a:pt x="21" y="5"/>
                    </a:cubicBezTo>
                    <a:cubicBezTo>
                      <a:pt x="22" y="4"/>
                      <a:pt x="23" y="4"/>
                      <a:pt x="24" y="4"/>
                    </a:cubicBezTo>
                    <a:cubicBezTo>
                      <a:pt x="25" y="4"/>
                      <a:pt x="26" y="4"/>
                      <a:pt x="27" y="4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6" y="3"/>
                      <a:pt x="23" y="4"/>
                      <a:pt x="21" y="4"/>
                    </a:cubicBezTo>
                    <a:cubicBezTo>
                      <a:pt x="20" y="2"/>
                      <a:pt x="17" y="0"/>
                      <a:pt x="15" y="0"/>
                    </a:cubicBezTo>
                    <a:cubicBezTo>
                      <a:pt x="13" y="0"/>
                      <a:pt x="11" y="1"/>
                      <a:pt x="9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53" name="Freeform 1823"/>
              <p:cNvSpPr/>
              <p:nvPr/>
            </p:nvSpPr>
            <p:spPr>
              <a:xfrm>
                <a:off x="7431061" y="3406793"/>
                <a:ext cx="101601" cy="153989"/>
              </a:xfrm>
              <a:custGeom>
                <a:avLst/>
                <a:gdLst>
                  <a:gd name="txL" fmla="*/ 0 w 27"/>
                  <a:gd name="txT" fmla="*/ 0 h 41"/>
                  <a:gd name="txR" fmla="*/ 27 w 27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41">
                    <a:moveTo>
                      <a:pt x="27" y="20"/>
                    </a:moveTo>
                    <a:cubicBezTo>
                      <a:pt x="27" y="17"/>
                      <a:pt x="25" y="15"/>
                      <a:pt x="24" y="12"/>
                    </a:cubicBezTo>
                    <a:cubicBezTo>
                      <a:pt x="22" y="10"/>
                      <a:pt x="21" y="8"/>
                      <a:pt x="19" y="6"/>
                    </a:cubicBezTo>
                    <a:cubicBezTo>
                      <a:pt x="17" y="5"/>
                      <a:pt x="14" y="0"/>
                      <a:pt x="14" y="0"/>
                    </a:cubicBezTo>
                    <a:cubicBezTo>
                      <a:pt x="13" y="4"/>
                      <a:pt x="9" y="6"/>
                      <a:pt x="6" y="9"/>
                    </a:cubicBezTo>
                    <a:cubicBezTo>
                      <a:pt x="3" y="13"/>
                      <a:pt x="0" y="18"/>
                      <a:pt x="1" y="23"/>
                    </a:cubicBezTo>
                    <a:cubicBezTo>
                      <a:pt x="1" y="28"/>
                      <a:pt x="7" y="32"/>
                      <a:pt x="13" y="34"/>
                    </a:cubicBezTo>
                    <a:cubicBezTo>
                      <a:pt x="12" y="35"/>
                      <a:pt x="12" y="36"/>
                      <a:pt x="11" y="37"/>
                    </a:cubicBezTo>
                    <a:cubicBezTo>
                      <a:pt x="10" y="38"/>
                      <a:pt x="9" y="39"/>
                      <a:pt x="7" y="40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9" y="40"/>
                      <a:pt x="13" y="36"/>
                      <a:pt x="13" y="34"/>
                    </a:cubicBezTo>
                    <a:cubicBezTo>
                      <a:pt x="17" y="34"/>
                      <a:pt x="21" y="33"/>
                      <a:pt x="24" y="30"/>
                    </a:cubicBezTo>
                    <a:cubicBezTo>
                      <a:pt x="26" y="27"/>
                      <a:pt x="27" y="23"/>
                      <a:pt x="27" y="2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54" name="Freeform 1824"/>
              <p:cNvSpPr/>
              <p:nvPr/>
            </p:nvSpPr>
            <p:spPr>
              <a:xfrm>
                <a:off x="6864320" y="3305192"/>
                <a:ext cx="209551" cy="138113"/>
              </a:xfrm>
              <a:custGeom>
                <a:avLst/>
                <a:gdLst>
                  <a:gd name="txL" fmla="*/ 0 w 56"/>
                  <a:gd name="txT" fmla="*/ 0 h 37"/>
                  <a:gd name="txR" fmla="*/ 56 w 56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37">
                    <a:moveTo>
                      <a:pt x="31" y="1"/>
                    </a:moveTo>
                    <a:cubicBezTo>
                      <a:pt x="27" y="0"/>
                      <a:pt x="24" y="2"/>
                      <a:pt x="20" y="3"/>
                    </a:cubicBezTo>
                    <a:cubicBezTo>
                      <a:pt x="17" y="4"/>
                      <a:pt x="14" y="5"/>
                      <a:pt x="11" y="7"/>
                    </a:cubicBezTo>
                    <a:cubicBezTo>
                      <a:pt x="10" y="8"/>
                      <a:pt x="7" y="8"/>
                      <a:pt x="5" y="9"/>
                    </a:cubicBezTo>
                    <a:cubicBezTo>
                      <a:pt x="3" y="9"/>
                      <a:pt x="0" y="10"/>
                      <a:pt x="0" y="10"/>
                    </a:cubicBezTo>
                    <a:cubicBezTo>
                      <a:pt x="3" y="12"/>
                      <a:pt x="4" y="14"/>
                      <a:pt x="6" y="17"/>
                    </a:cubicBezTo>
                    <a:cubicBezTo>
                      <a:pt x="7" y="19"/>
                      <a:pt x="8" y="22"/>
                      <a:pt x="10" y="25"/>
                    </a:cubicBezTo>
                    <a:cubicBezTo>
                      <a:pt x="15" y="31"/>
                      <a:pt x="23" y="37"/>
                      <a:pt x="31" y="36"/>
                    </a:cubicBezTo>
                    <a:cubicBezTo>
                      <a:pt x="39" y="35"/>
                      <a:pt x="45" y="27"/>
                      <a:pt x="45" y="19"/>
                    </a:cubicBezTo>
                    <a:cubicBezTo>
                      <a:pt x="47" y="19"/>
                      <a:pt x="48" y="20"/>
                      <a:pt x="50" y="20"/>
                    </a:cubicBezTo>
                    <a:cubicBezTo>
                      <a:pt x="52" y="22"/>
                      <a:pt x="54" y="23"/>
                      <a:pt x="55" y="25"/>
                    </a:cubicBezTo>
                    <a:cubicBezTo>
                      <a:pt x="56" y="24"/>
                      <a:pt x="56" y="24"/>
                      <a:pt x="56" y="24"/>
                    </a:cubicBezTo>
                    <a:cubicBezTo>
                      <a:pt x="54" y="22"/>
                      <a:pt x="49" y="19"/>
                      <a:pt x="45" y="18"/>
                    </a:cubicBezTo>
                    <a:cubicBezTo>
                      <a:pt x="46" y="13"/>
                      <a:pt x="44" y="8"/>
                      <a:pt x="41" y="5"/>
                    </a:cubicBezTo>
                    <a:cubicBezTo>
                      <a:pt x="38" y="3"/>
                      <a:pt x="34" y="1"/>
                      <a:pt x="31" y="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55" name="Freeform 1825"/>
              <p:cNvSpPr/>
              <p:nvPr/>
            </p:nvSpPr>
            <p:spPr>
              <a:xfrm>
                <a:off x="7502499" y="2087571"/>
                <a:ext cx="280989" cy="423865"/>
              </a:xfrm>
              <a:custGeom>
                <a:avLst/>
                <a:gdLst>
                  <a:gd name="txL" fmla="*/ 0 w 75"/>
                  <a:gd name="txT" fmla="*/ 0 h 113"/>
                  <a:gd name="txR" fmla="*/ 75 w 75"/>
                  <a:gd name="txB" fmla="*/ 113 h 11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5" h="113">
                    <a:moveTo>
                      <a:pt x="74" y="40"/>
                    </a:moveTo>
                    <a:cubicBezTo>
                      <a:pt x="71" y="29"/>
                      <a:pt x="63" y="23"/>
                      <a:pt x="56" y="18"/>
                    </a:cubicBezTo>
                    <a:cubicBezTo>
                      <a:pt x="50" y="14"/>
                      <a:pt x="43" y="11"/>
                      <a:pt x="36" y="9"/>
                    </a:cubicBezTo>
                    <a:cubicBezTo>
                      <a:pt x="31" y="8"/>
                      <a:pt x="15" y="0"/>
                      <a:pt x="15" y="0"/>
                    </a:cubicBezTo>
                    <a:cubicBezTo>
                      <a:pt x="18" y="11"/>
                      <a:pt x="10" y="22"/>
                      <a:pt x="6" y="30"/>
                    </a:cubicBezTo>
                    <a:cubicBezTo>
                      <a:pt x="4" y="36"/>
                      <a:pt x="2" y="42"/>
                      <a:pt x="1" y="48"/>
                    </a:cubicBezTo>
                    <a:cubicBezTo>
                      <a:pt x="0" y="53"/>
                      <a:pt x="0" y="58"/>
                      <a:pt x="2" y="64"/>
                    </a:cubicBezTo>
                    <a:cubicBezTo>
                      <a:pt x="4" y="69"/>
                      <a:pt x="9" y="76"/>
                      <a:pt x="16" y="81"/>
                    </a:cubicBezTo>
                    <a:cubicBezTo>
                      <a:pt x="23" y="86"/>
                      <a:pt x="31" y="90"/>
                      <a:pt x="39" y="92"/>
                    </a:cubicBezTo>
                    <a:cubicBezTo>
                      <a:pt x="38" y="95"/>
                      <a:pt x="37" y="99"/>
                      <a:pt x="34" y="102"/>
                    </a:cubicBezTo>
                    <a:cubicBezTo>
                      <a:pt x="31" y="106"/>
                      <a:pt x="27" y="109"/>
                      <a:pt x="22" y="111"/>
                    </a:cubicBezTo>
                    <a:cubicBezTo>
                      <a:pt x="23" y="111"/>
                      <a:pt x="23" y="112"/>
                      <a:pt x="24" y="113"/>
                    </a:cubicBezTo>
                    <a:cubicBezTo>
                      <a:pt x="26" y="112"/>
                      <a:pt x="30" y="109"/>
                      <a:pt x="33" y="105"/>
                    </a:cubicBezTo>
                    <a:cubicBezTo>
                      <a:pt x="37" y="101"/>
                      <a:pt x="40" y="96"/>
                      <a:pt x="41" y="92"/>
                    </a:cubicBezTo>
                    <a:cubicBezTo>
                      <a:pt x="46" y="93"/>
                      <a:pt x="52" y="92"/>
                      <a:pt x="58" y="89"/>
                    </a:cubicBezTo>
                    <a:cubicBezTo>
                      <a:pt x="63" y="87"/>
                      <a:pt x="68" y="82"/>
                      <a:pt x="71" y="76"/>
                    </a:cubicBezTo>
                    <a:cubicBezTo>
                      <a:pt x="73" y="71"/>
                      <a:pt x="74" y="64"/>
                      <a:pt x="75" y="58"/>
                    </a:cubicBezTo>
                    <a:cubicBezTo>
                      <a:pt x="75" y="51"/>
                      <a:pt x="75" y="45"/>
                      <a:pt x="74" y="4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56" name="Freeform 1826"/>
              <p:cNvSpPr/>
              <p:nvPr/>
            </p:nvSpPr>
            <p:spPr>
              <a:xfrm>
                <a:off x="7618388" y="2482862"/>
                <a:ext cx="266702" cy="371478"/>
              </a:xfrm>
              <a:custGeom>
                <a:avLst/>
                <a:gdLst>
                  <a:gd name="txL" fmla="*/ 0 w 71"/>
                  <a:gd name="txT" fmla="*/ 0 h 99"/>
                  <a:gd name="txR" fmla="*/ 71 w 71"/>
                  <a:gd name="txB" fmla="*/ 99 h 9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99">
                    <a:moveTo>
                      <a:pt x="65" y="67"/>
                    </a:moveTo>
                    <a:cubicBezTo>
                      <a:pt x="71" y="52"/>
                      <a:pt x="67" y="37"/>
                      <a:pt x="59" y="27"/>
                    </a:cubicBezTo>
                    <a:cubicBezTo>
                      <a:pt x="57" y="23"/>
                      <a:pt x="52" y="19"/>
                      <a:pt x="48" y="15"/>
                    </a:cubicBezTo>
                    <a:cubicBezTo>
                      <a:pt x="44" y="12"/>
                      <a:pt x="41" y="8"/>
                      <a:pt x="38" y="5"/>
                    </a:cubicBezTo>
                    <a:cubicBezTo>
                      <a:pt x="36" y="3"/>
                      <a:pt x="34" y="1"/>
                      <a:pt x="32" y="0"/>
                    </a:cubicBezTo>
                    <a:cubicBezTo>
                      <a:pt x="34" y="2"/>
                      <a:pt x="32" y="7"/>
                      <a:pt x="29" y="10"/>
                    </a:cubicBezTo>
                    <a:cubicBezTo>
                      <a:pt x="26" y="14"/>
                      <a:pt x="22" y="18"/>
                      <a:pt x="19" y="20"/>
                    </a:cubicBezTo>
                    <a:cubicBezTo>
                      <a:pt x="15" y="24"/>
                      <a:pt x="10" y="28"/>
                      <a:pt x="7" y="32"/>
                    </a:cubicBezTo>
                    <a:cubicBezTo>
                      <a:pt x="3" y="37"/>
                      <a:pt x="1" y="41"/>
                      <a:pt x="0" y="48"/>
                    </a:cubicBezTo>
                    <a:cubicBezTo>
                      <a:pt x="0" y="55"/>
                      <a:pt x="1" y="62"/>
                      <a:pt x="4" y="69"/>
                    </a:cubicBezTo>
                    <a:cubicBezTo>
                      <a:pt x="7" y="76"/>
                      <a:pt x="11" y="82"/>
                      <a:pt x="18" y="87"/>
                    </a:cubicBezTo>
                    <a:cubicBezTo>
                      <a:pt x="14" y="92"/>
                      <a:pt x="8" y="95"/>
                      <a:pt x="2" y="97"/>
                    </a:cubicBezTo>
                    <a:cubicBezTo>
                      <a:pt x="2" y="98"/>
                      <a:pt x="3" y="99"/>
                      <a:pt x="3" y="99"/>
                    </a:cubicBezTo>
                    <a:cubicBezTo>
                      <a:pt x="5" y="99"/>
                      <a:pt x="8" y="98"/>
                      <a:pt x="11" y="96"/>
                    </a:cubicBezTo>
                    <a:cubicBezTo>
                      <a:pt x="14" y="94"/>
                      <a:pt x="16" y="91"/>
                      <a:pt x="19" y="88"/>
                    </a:cubicBezTo>
                    <a:cubicBezTo>
                      <a:pt x="21" y="89"/>
                      <a:pt x="22" y="90"/>
                      <a:pt x="24" y="91"/>
                    </a:cubicBezTo>
                    <a:cubicBezTo>
                      <a:pt x="31" y="94"/>
                      <a:pt x="40" y="92"/>
                      <a:pt x="48" y="88"/>
                    </a:cubicBezTo>
                    <a:cubicBezTo>
                      <a:pt x="55" y="83"/>
                      <a:pt x="62" y="76"/>
                      <a:pt x="65" y="67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57" name="Freeform 1827"/>
              <p:cNvSpPr/>
              <p:nvPr/>
            </p:nvSpPr>
            <p:spPr>
              <a:xfrm>
                <a:off x="7761263" y="2700351"/>
                <a:ext cx="203201" cy="277814"/>
              </a:xfrm>
              <a:custGeom>
                <a:avLst/>
                <a:gdLst>
                  <a:gd name="txL" fmla="*/ 0 w 54"/>
                  <a:gd name="txT" fmla="*/ 0 h 74"/>
                  <a:gd name="txR" fmla="*/ 54 w 54"/>
                  <a:gd name="txB" fmla="*/ 74 h 7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74">
                    <a:moveTo>
                      <a:pt x="47" y="51"/>
                    </a:moveTo>
                    <a:cubicBezTo>
                      <a:pt x="50" y="43"/>
                      <a:pt x="49" y="36"/>
                      <a:pt x="48" y="28"/>
                    </a:cubicBezTo>
                    <a:cubicBezTo>
                      <a:pt x="47" y="25"/>
                      <a:pt x="46" y="21"/>
                      <a:pt x="46" y="17"/>
                    </a:cubicBezTo>
                    <a:cubicBezTo>
                      <a:pt x="46" y="15"/>
                      <a:pt x="46" y="13"/>
                      <a:pt x="47" y="11"/>
                    </a:cubicBezTo>
                    <a:cubicBezTo>
                      <a:pt x="47" y="9"/>
                      <a:pt x="48" y="8"/>
                      <a:pt x="50" y="6"/>
                    </a:cubicBezTo>
                    <a:cubicBezTo>
                      <a:pt x="51" y="4"/>
                      <a:pt x="52" y="2"/>
                      <a:pt x="54" y="0"/>
                    </a:cubicBezTo>
                    <a:cubicBezTo>
                      <a:pt x="53" y="1"/>
                      <a:pt x="50" y="2"/>
                      <a:pt x="48" y="2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2" y="3"/>
                      <a:pt x="41" y="4"/>
                      <a:pt x="39" y="4"/>
                    </a:cubicBezTo>
                    <a:cubicBezTo>
                      <a:pt x="34" y="6"/>
                      <a:pt x="28" y="8"/>
                      <a:pt x="25" y="9"/>
                    </a:cubicBezTo>
                    <a:cubicBezTo>
                      <a:pt x="13" y="15"/>
                      <a:pt x="2" y="25"/>
                      <a:pt x="1" y="37"/>
                    </a:cubicBezTo>
                    <a:cubicBezTo>
                      <a:pt x="1" y="37"/>
                      <a:pt x="1" y="38"/>
                      <a:pt x="1" y="38"/>
                    </a:cubicBezTo>
                    <a:cubicBezTo>
                      <a:pt x="0" y="39"/>
                      <a:pt x="0" y="40"/>
                      <a:pt x="0" y="40"/>
                    </a:cubicBezTo>
                    <a:cubicBezTo>
                      <a:pt x="0" y="42"/>
                      <a:pt x="0" y="43"/>
                      <a:pt x="0" y="44"/>
                    </a:cubicBezTo>
                    <a:cubicBezTo>
                      <a:pt x="0" y="45"/>
                      <a:pt x="1" y="47"/>
                      <a:pt x="1" y="48"/>
                    </a:cubicBezTo>
                    <a:cubicBezTo>
                      <a:pt x="2" y="51"/>
                      <a:pt x="4" y="53"/>
                      <a:pt x="6" y="55"/>
                    </a:cubicBezTo>
                    <a:cubicBezTo>
                      <a:pt x="8" y="57"/>
                      <a:pt x="10" y="58"/>
                      <a:pt x="12" y="60"/>
                    </a:cubicBezTo>
                    <a:cubicBezTo>
                      <a:pt x="14" y="61"/>
                      <a:pt x="17" y="63"/>
                      <a:pt x="20" y="63"/>
                    </a:cubicBezTo>
                    <a:cubicBezTo>
                      <a:pt x="19" y="66"/>
                      <a:pt x="18" y="68"/>
                      <a:pt x="16" y="70"/>
                    </a:cubicBezTo>
                    <a:cubicBezTo>
                      <a:pt x="16" y="70"/>
                      <a:pt x="15" y="71"/>
                      <a:pt x="14" y="72"/>
                    </a:cubicBezTo>
                    <a:cubicBezTo>
                      <a:pt x="13" y="72"/>
                      <a:pt x="12" y="72"/>
                      <a:pt x="12" y="73"/>
                    </a:cubicBezTo>
                    <a:cubicBezTo>
                      <a:pt x="12" y="73"/>
                      <a:pt x="11" y="73"/>
                      <a:pt x="11" y="73"/>
                    </a:cubicBezTo>
                    <a:cubicBezTo>
                      <a:pt x="11" y="73"/>
                      <a:pt x="10" y="73"/>
                      <a:pt x="10" y="73"/>
                    </a:cubicBezTo>
                    <a:cubicBezTo>
                      <a:pt x="10" y="73"/>
                      <a:pt x="11" y="74"/>
                      <a:pt x="11" y="74"/>
                    </a:cubicBezTo>
                    <a:cubicBezTo>
                      <a:pt x="11" y="74"/>
                      <a:pt x="11" y="74"/>
                      <a:pt x="11" y="74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13" y="74"/>
                      <a:pt x="13" y="74"/>
                      <a:pt x="14" y="73"/>
                    </a:cubicBezTo>
                    <a:cubicBezTo>
                      <a:pt x="15" y="73"/>
                      <a:pt x="16" y="72"/>
                      <a:pt x="17" y="71"/>
                    </a:cubicBezTo>
                    <a:cubicBezTo>
                      <a:pt x="18" y="70"/>
                      <a:pt x="18" y="69"/>
                      <a:pt x="19" y="68"/>
                    </a:cubicBezTo>
                    <a:cubicBezTo>
                      <a:pt x="20" y="66"/>
                      <a:pt x="21" y="65"/>
                      <a:pt x="21" y="63"/>
                    </a:cubicBezTo>
                    <a:cubicBezTo>
                      <a:pt x="22" y="64"/>
                      <a:pt x="24" y="64"/>
                      <a:pt x="25" y="64"/>
                    </a:cubicBezTo>
                    <a:cubicBezTo>
                      <a:pt x="28" y="64"/>
                      <a:pt x="31" y="63"/>
                      <a:pt x="33" y="62"/>
                    </a:cubicBezTo>
                    <a:cubicBezTo>
                      <a:pt x="34" y="62"/>
                      <a:pt x="35" y="61"/>
                      <a:pt x="36" y="61"/>
                    </a:cubicBezTo>
                    <a:cubicBezTo>
                      <a:pt x="37" y="60"/>
                      <a:pt x="38" y="60"/>
                      <a:pt x="39" y="60"/>
                    </a:cubicBezTo>
                    <a:cubicBezTo>
                      <a:pt x="39" y="60"/>
                      <a:pt x="39" y="60"/>
                      <a:pt x="39" y="60"/>
                    </a:cubicBezTo>
                    <a:cubicBezTo>
                      <a:pt x="39" y="60"/>
                      <a:pt x="39" y="60"/>
                      <a:pt x="40" y="60"/>
                    </a:cubicBezTo>
                    <a:cubicBezTo>
                      <a:pt x="40" y="60"/>
                      <a:pt x="40" y="60"/>
                      <a:pt x="40" y="60"/>
                    </a:cubicBezTo>
                    <a:cubicBezTo>
                      <a:pt x="40" y="59"/>
                      <a:pt x="41" y="59"/>
                      <a:pt x="41" y="59"/>
                    </a:cubicBezTo>
                    <a:cubicBezTo>
                      <a:pt x="42" y="58"/>
                      <a:pt x="43" y="57"/>
                      <a:pt x="44" y="56"/>
                    </a:cubicBezTo>
                    <a:cubicBezTo>
                      <a:pt x="45" y="54"/>
                      <a:pt x="47" y="53"/>
                      <a:pt x="47" y="51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58" name="Freeform 1828"/>
              <p:cNvSpPr/>
              <p:nvPr/>
            </p:nvSpPr>
            <p:spPr>
              <a:xfrm>
                <a:off x="7348511" y="2233622"/>
                <a:ext cx="247652" cy="342902"/>
              </a:xfrm>
              <a:custGeom>
                <a:avLst/>
                <a:gdLst>
                  <a:gd name="txL" fmla="*/ 0 w 66"/>
                  <a:gd name="txT" fmla="*/ 0 h 91"/>
                  <a:gd name="txR" fmla="*/ 66 w 66"/>
                  <a:gd name="txB" fmla="*/ 91 h 9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6" h="91">
                    <a:moveTo>
                      <a:pt x="61" y="27"/>
                    </a:moveTo>
                    <a:cubicBezTo>
                      <a:pt x="58" y="20"/>
                      <a:pt x="52" y="15"/>
                      <a:pt x="45" y="11"/>
                    </a:cubicBezTo>
                    <a:cubicBezTo>
                      <a:pt x="40" y="8"/>
                      <a:pt x="34" y="6"/>
                      <a:pt x="28" y="5"/>
                    </a:cubicBezTo>
                    <a:cubicBezTo>
                      <a:pt x="25" y="5"/>
                      <a:pt x="21" y="3"/>
                      <a:pt x="17" y="2"/>
                    </a:cubicBezTo>
                    <a:cubicBezTo>
                      <a:pt x="13" y="1"/>
                      <a:pt x="9" y="0"/>
                      <a:pt x="9" y="0"/>
                    </a:cubicBezTo>
                    <a:cubicBezTo>
                      <a:pt x="11" y="4"/>
                      <a:pt x="10" y="8"/>
                      <a:pt x="9" y="12"/>
                    </a:cubicBezTo>
                    <a:cubicBezTo>
                      <a:pt x="8" y="17"/>
                      <a:pt x="5" y="21"/>
                      <a:pt x="4" y="24"/>
                    </a:cubicBezTo>
                    <a:cubicBezTo>
                      <a:pt x="1" y="35"/>
                      <a:pt x="0" y="49"/>
                      <a:pt x="6" y="59"/>
                    </a:cubicBezTo>
                    <a:cubicBezTo>
                      <a:pt x="13" y="71"/>
                      <a:pt x="30" y="75"/>
                      <a:pt x="44" y="71"/>
                    </a:cubicBezTo>
                    <a:cubicBezTo>
                      <a:pt x="44" y="74"/>
                      <a:pt x="44" y="77"/>
                      <a:pt x="44" y="80"/>
                    </a:cubicBezTo>
                    <a:cubicBezTo>
                      <a:pt x="43" y="84"/>
                      <a:pt x="41" y="88"/>
                      <a:pt x="39" y="91"/>
                    </a:cubicBezTo>
                    <a:cubicBezTo>
                      <a:pt x="39" y="91"/>
                      <a:pt x="39" y="91"/>
                      <a:pt x="39" y="91"/>
                    </a:cubicBezTo>
                    <a:cubicBezTo>
                      <a:pt x="40" y="91"/>
                      <a:pt x="40" y="91"/>
                      <a:pt x="40" y="91"/>
                    </a:cubicBezTo>
                    <a:cubicBezTo>
                      <a:pt x="41" y="91"/>
                      <a:pt x="41" y="91"/>
                      <a:pt x="41" y="91"/>
                    </a:cubicBezTo>
                    <a:cubicBezTo>
                      <a:pt x="41" y="91"/>
                      <a:pt x="41" y="91"/>
                      <a:pt x="41" y="91"/>
                    </a:cubicBezTo>
                    <a:cubicBezTo>
                      <a:pt x="41" y="91"/>
                      <a:pt x="41" y="91"/>
                      <a:pt x="41" y="90"/>
                    </a:cubicBezTo>
                    <a:cubicBezTo>
                      <a:pt x="42" y="90"/>
                      <a:pt x="42" y="89"/>
                      <a:pt x="42" y="88"/>
                    </a:cubicBezTo>
                    <a:cubicBezTo>
                      <a:pt x="43" y="87"/>
                      <a:pt x="44" y="85"/>
                      <a:pt x="44" y="83"/>
                    </a:cubicBezTo>
                    <a:cubicBezTo>
                      <a:pt x="45" y="79"/>
                      <a:pt x="46" y="74"/>
                      <a:pt x="45" y="71"/>
                    </a:cubicBezTo>
                    <a:cubicBezTo>
                      <a:pt x="54" y="68"/>
                      <a:pt x="62" y="62"/>
                      <a:pt x="64" y="52"/>
                    </a:cubicBezTo>
                    <a:cubicBezTo>
                      <a:pt x="66" y="45"/>
                      <a:pt x="64" y="34"/>
                      <a:pt x="61" y="2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59" name="Freeform 1829"/>
              <p:cNvSpPr/>
              <p:nvPr/>
            </p:nvSpPr>
            <p:spPr>
              <a:xfrm>
                <a:off x="7043709" y="2392374"/>
                <a:ext cx="395290" cy="379415"/>
              </a:xfrm>
              <a:custGeom>
                <a:avLst/>
                <a:gdLst>
                  <a:gd name="txL" fmla="*/ 0 w 105"/>
                  <a:gd name="txT" fmla="*/ 0 h 101"/>
                  <a:gd name="txR" fmla="*/ 105 w 105"/>
                  <a:gd name="txB" fmla="*/ 101 h 10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5" h="101">
                    <a:moveTo>
                      <a:pt x="77" y="5"/>
                    </a:moveTo>
                    <a:cubicBezTo>
                      <a:pt x="67" y="0"/>
                      <a:pt x="58" y="1"/>
                      <a:pt x="48" y="2"/>
                    </a:cubicBezTo>
                    <a:cubicBezTo>
                      <a:pt x="39" y="2"/>
                      <a:pt x="32" y="5"/>
                      <a:pt x="24" y="8"/>
                    </a:cubicBezTo>
                    <a:cubicBezTo>
                      <a:pt x="21" y="10"/>
                      <a:pt x="15" y="11"/>
                      <a:pt x="10" y="13"/>
                    </a:cubicBezTo>
                    <a:cubicBezTo>
                      <a:pt x="4" y="14"/>
                      <a:pt x="0" y="16"/>
                      <a:pt x="0" y="16"/>
                    </a:cubicBezTo>
                    <a:cubicBezTo>
                      <a:pt x="2" y="17"/>
                      <a:pt x="4" y="20"/>
                      <a:pt x="6" y="22"/>
                    </a:cubicBezTo>
                    <a:cubicBezTo>
                      <a:pt x="7" y="25"/>
                      <a:pt x="8" y="28"/>
                      <a:pt x="9" y="31"/>
                    </a:cubicBezTo>
                    <a:cubicBezTo>
                      <a:pt x="11" y="37"/>
                      <a:pt x="12" y="43"/>
                      <a:pt x="14" y="48"/>
                    </a:cubicBezTo>
                    <a:cubicBezTo>
                      <a:pt x="17" y="56"/>
                      <a:pt x="21" y="63"/>
                      <a:pt x="26" y="69"/>
                    </a:cubicBezTo>
                    <a:cubicBezTo>
                      <a:pt x="30" y="75"/>
                      <a:pt x="36" y="80"/>
                      <a:pt x="43" y="83"/>
                    </a:cubicBezTo>
                    <a:cubicBezTo>
                      <a:pt x="50" y="85"/>
                      <a:pt x="59" y="84"/>
                      <a:pt x="68" y="82"/>
                    </a:cubicBezTo>
                    <a:cubicBezTo>
                      <a:pt x="77" y="80"/>
                      <a:pt x="87" y="76"/>
                      <a:pt x="94" y="69"/>
                    </a:cubicBezTo>
                    <a:cubicBezTo>
                      <a:pt x="95" y="71"/>
                      <a:pt x="96" y="73"/>
                      <a:pt x="97" y="75"/>
                    </a:cubicBezTo>
                    <a:cubicBezTo>
                      <a:pt x="98" y="78"/>
                      <a:pt x="99" y="80"/>
                      <a:pt x="99" y="82"/>
                    </a:cubicBezTo>
                    <a:cubicBezTo>
                      <a:pt x="99" y="86"/>
                      <a:pt x="99" y="89"/>
                      <a:pt x="97" y="93"/>
                    </a:cubicBezTo>
                    <a:cubicBezTo>
                      <a:pt x="96" y="96"/>
                      <a:pt x="94" y="98"/>
                      <a:pt x="91" y="100"/>
                    </a:cubicBezTo>
                    <a:cubicBezTo>
                      <a:pt x="91" y="100"/>
                      <a:pt x="91" y="100"/>
                      <a:pt x="91" y="101"/>
                    </a:cubicBezTo>
                    <a:cubicBezTo>
                      <a:pt x="91" y="101"/>
                      <a:pt x="92" y="101"/>
                      <a:pt x="92" y="101"/>
                    </a:cubicBezTo>
                    <a:cubicBezTo>
                      <a:pt x="92" y="101"/>
                      <a:pt x="93" y="101"/>
                      <a:pt x="93" y="100"/>
                    </a:cubicBezTo>
                    <a:cubicBezTo>
                      <a:pt x="94" y="100"/>
                      <a:pt x="94" y="100"/>
                      <a:pt x="95" y="99"/>
                    </a:cubicBezTo>
                    <a:cubicBezTo>
                      <a:pt x="96" y="98"/>
                      <a:pt x="97" y="97"/>
                      <a:pt x="97" y="96"/>
                    </a:cubicBezTo>
                    <a:cubicBezTo>
                      <a:pt x="99" y="93"/>
                      <a:pt x="100" y="90"/>
                      <a:pt x="100" y="87"/>
                    </a:cubicBezTo>
                    <a:cubicBezTo>
                      <a:pt x="100" y="83"/>
                      <a:pt x="100" y="79"/>
                      <a:pt x="99" y="76"/>
                    </a:cubicBezTo>
                    <a:cubicBezTo>
                      <a:pt x="98" y="73"/>
                      <a:pt x="96" y="70"/>
                      <a:pt x="95" y="68"/>
                    </a:cubicBezTo>
                    <a:cubicBezTo>
                      <a:pt x="99" y="63"/>
                      <a:pt x="103" y="58"/>
                      <a:pt x="104" y="51"/>
                    </a:cubicBezTo>
                    <a:cubicBezTo>
                      <a:pt x="105" y="44"/>
                      <a:pt x="104" y="37"/>
                      <a:pt x="101" y="31"/>
                    </a:cubicBezTo>
                    <a:cubicBezTo>
                      <a:pt x="99" y="26"/>
                      <a:pt x="95" y="21"/>
                      <a:pt x="91" y="16"/>
                    </a:cubicBezTo>
                    <a:cubicBezTo>
                      <a:pt x="86" y="12"/>
                      <a:pt x="82" y="8"/>
                      <a:pt x="77" y="5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60" name="Freeform 1830"/>
              <p:cNvSpPr/>
              <p:nvPr/>
            </p:nvSpPr>
            <p:spPr>
              <a:xfrm>
                <a:off x="7002434" y="2678126"/>
                <a:ext cx="293689" cy="195264"/>
              </a:xfrm>
              <a:custGeom>
                <a:avLst/>
                <a:gdLst>
                  <a:gd name="txL" fmla="*/ 0 w 78"/>
                  <a:gd name="txT" fmla="*/ 0 h 52"/>
                  <a:gd name="txR" fmla="*/ 78 w 78"/>
                  <a:gd name="txB" fmla="*/ 52 h 52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78" h="52">
                    <a:moveTo>
                      <a:pt x="38" y="0"/>
                    </a:moveTo>
                    <a:cubicBezTo>
                      <a:pt x="32" y="0"/>
                      <a:pt x="27" y="3"/>
                      <a:pt x="22" y="6"/>
                    </a:cubicBezTo>
                    <a:cubicBezTo>
                      <a:pt x="18" y="9"/>
                      <a:pt x="14" y="12"/>
                      <a:pt x="11" y="16"/>
                    </a:cubicBezTo>
                    <a:cubicBezTo>
                      <a:pt x="10" y="17"/>
                      <a:pt x="7" y="20"/>
                      <a:pt x="5" y="22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7" y="27"/>
                      <a:pt x="12" y="35"/>
                      <a:pt x="16" y="40"/>
                    </a:cubicBezTo>
                    <a:cubicBezTo>
                      <a:pt x="23" y="46"/>
                      <a:pt x="33" y="52"/>
                      <a:pt x="43" y="50"/>
                    </a:cubicBezTo>
                    <a:cubicBezTo>
                      <a:pt x="53" y="49"/>
                      <a:pt x="62" y="38"/>
                      <a:pt x="64" y="27"/>
                    </a:cubicBezTo>
                    <a:cubicBezTo>
                      <a:pt x="66" y="27"/>
                      <a:pt x="68" y="28"/>
                      <a:pt x="70" y="30"/>
                    </a:cubicBezTo>
                    <a:cubicBezTo>
                      <a:pt x="73" y="32"/>
                      <a:pt x="75" y="34"/>
                      <a:pt x="77" y="37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76" y="33"/>
                      <a:pt x="69" y="27"/>
                      <a:pt x="64" y="26"/>
                    </a:cubicBezTo>
                    <a:cubicBezTo>
                      <a:pt x="65" y="18"/>
                      <a:pt x="63" y="11"/>
                      <a:pt x="56" y="6"/>
                    </a:cubicBezTo>
                    <a:cubicBezTo>
                      <a:pt x="52" y="3"/>
                      <a:pt x="44" y="1"/>
                      <a:pt x="38" y="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61" name="Freeform 1831"/>
              <p:cNvSpPr/>
              <p:nvPr/>
            </p:nvSpPr>
            <p:spPr>
              <a:xfrm>
                <a:off x="6072153" y="2595575"/>
                <a:ext cx="250827" cy="379415"/>
              </a:xfrm>
              <a:custGeom>
                <a:avLst/>
                <a:gdLst>
                  <a:gd name="txL" fmla="*/ 0 w 67"/>
                  <a:gd name="txT" fmla="*/ 0 h 101"/>
                  <a:gd name="txR" fmla="*/ 67 w 67"/>
                  <a:gd name="txB" fmla="*/ 101 h 10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7" h="101">
                    <a:moveTo>
                      <a:pt x="66" y="38"/>
                    </a:moveTo>
                    <a:cubicBezTo>
                      <a:pt x="64" y="29"/>
                      <a:pt x="58" y="23"/>
                      <a:pt x="52" y="18"/>
                    </a:cubicBezTo>
                    <a:cubicBezTo>
                      <a:pt x="47" y="14"/>
                      <a:pt x="41" y="11"/>
                      <a:pt x="35" y="8"/>
                    </a:cubicBezTo>
                    <a:cubicBezTo>
                      <a:pt x="33" y="8"/>
                      <a:pt x="28" y="5"/>
                      <a:pt x="24" y="3"/>
                    </a:cubicBezTo>
                    <a:cubicBezTo>
                      <a:pt x="20" y="1"/>
                      <a:pt x="17" y="0"/>
                      <a:pt x="17" y="0"/>
                    </a:cubicBezTo>
                    <a:cubicBezTo>
                      <a:pt x="18" y="4"/>
                      <a:pt x="16" y="8"/>
                      <a:pt x="14" y="13"/>
                    </a:cubicBezTo>
                    <a:cubicBezTo>
                      <a:pt x="12" y="17"/>
                      <a:pt x="9" y="21"/>
                      <a:pt x="7" y="24"/>
                    </a:cubicBezTo>
                    <a:cubicBezTo>
                      <a:pt x="4" y="30"/>
                      <a:pt x="2" y="36"/>
                      <a:pt x="1" y="41"/>
                    </a:cubicBezTo>
                    <a:cubicBezTo>
                      <a:pt x="0" y="47"/>
                      <a:pt x="0" y="53"/>
                      <a:pt x="2" y="58"/>
                    </a:cubicBezTo>
                    <a:cubicBezTo>
                      <a:pt x="4" y="64"/>
                      <a:pt x="9" y="69"/>
                      <a:pt x="15" y="73"/>
                    </a:cubicBezTo>
                    <a:cubicBezTo>
                      <a:pt x="22" y="77"/>
                      <a:pt x="29" y="80"/>
                      <a:pt x="37" y="81"/>
                    </a:cubicBezTo>
                    <a:cubicBezTo>
                      <a:pt x="36" y="84"/>
                      <a:pt x="35" y="88"/>
                      <a:pt x="33" y="91"/>
                    </a:cubicBezTo>
                    <a:cubicBezTo>
                      <a:pt x="30" y="95"/>
                      <a:pt x="26" y="98"/>
                      <a:pt x="21" y="99"/>
                    </a:cubicBezTo>
                    <a:cubicBezTo>
                      <a:pt x="21" y="99"/>
                      <a:pt x="22" y="100"/>
                      <a:pt x="22" y="101"/>
                    </a:cubicBezTo>
                    <a:cubicBezTo>
                      <a:pt x="24" y="100"/>
                      <a:pt x="28" y="97"/>
                      <a:pt x="31" y="93"/>
                    </a:cubicBezTo>
                    <a:cubicBezTo>
                      <a:pt x="35" y="90"/>
                      <a:pt x="37" y="85"/>
                      <a:pt x="38" y="81"/>
                    </a:cubicBezTo>
                    <a:cubicBezTo>
                      <a:pt x="43" y="81"/>
                      <a:pt x="48" y="80"/>
                      <a:pt x="53" y="78"/>
                    </a:cubicBezTo>
                    <a:cubicBezTo>
                      <a:pt x="57" y="75"/>
                      <a:pt x="61" y="71"/>
                      <a:pt x="63" y="66"/>
                    </a:cubicBezTo>
                    <a:cubicBezTo>
                      <a:pt x="65" y="62"/>
                      <a:pt x="66" y="57"/>
                      <a:pt x="66" y="52"/>
                    </a:cubicBezTo>
                    <a:cubicBezTo>
                      <a:pt x="67" y="47"/>
                      <a:pt x="66" y="42"/>
                      <a:pt x="66" y="3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62" name="Freeform 1832"/>
              <p:cNvSpPr/>
              <p:nvPr/>
            </p:nvSpPr>
            <p:spPr>
              <a:xfrm>
                <a:off x="5805452" y="2989278"/>
                <a:ext cx="261939" cy="176214"/>
              </a:xfrm>
              <a:custGeom>
                <a:avLst/>
                <a:gdLst>
                  <a:gd name="txL" fmla="*/ 0 w 70"/>
                  <a:gd name="txT" fmla="*/ 0 h 47"/>
                  <a:gd name="txR" fmla="*/ 70 w 70"/>
                  <a:gd name="txB" fmla="*/ 47 h 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47">
                    <a:moveTo>
                      <a:pt x="27" y="3"/>
                    </a:moveTo>
                    <a:cubicBezTo>
                      <a:pt x="23" y="5"/>
                      <a:pt x="21" y="9"/>
                      <a:pt x="18" y="13"/>
                    </a:cubicBezTo>
                    <a:cubicBezTo>
                      <a:pt x="16" y="16"/>
                      <a:pt x="14" y="20"/>
                      <a:pt x="11" y="24"/>
                    </a:cubicBezTo>
                    <a:cubicBezTo>
                      <a:pt x="10" y="25"/>
                      <a:pt x="8" y="27"/>
                      <a:pt x="6" y="29"/>
                    </a:cubicBezTo>
                    <a:cubicBezTo>
                      <a:pt x="3" y="31"/>
                      <a:pt x="0" y="33"/>
                      <a:pt x="0" y="33"/>
                    </a:cubicBezTo>
                    <a:cubicBezTo>
                      <a:pt x="5" y="34"/>
                      <a:pt x="8" y="36"/>
                      <a:pt x="12" y="38"/>
                    </a:cubicBezTo>
                    <a:cubicBezTo>
                      <a:pt x="15" y="40"/>
                      <a:pt x="19" y="42"/>
                      <a:pt x="23" y="43"/>
                    </a:cubicBezTo>
                    <a:cubicBezTo>
                      <a:pt x="32" y="47"/>
                      <a:pt x="46" y="46"/>
                      <a:pt x="54" y="40"/>
                    </a:cubicBezTo>
                    <a:cubicBezTo>
                      <a:pt x="58" y="36"/>
                      <a:pt x="60" y="31"/>
                      <a:pt x="60" y="26"/>
                    </a:cubicBezTo>
                    <a:cubicBezTo>
                      <a:pt x="60" y="21"/>
                      <a:pt x="58" y="16"/>
                      <a:pt x="56" y="11"/>
                    </a:cubicBezTo>
                    <a:cubicBezTo>
                      <a:pt x="58" y="10"/>
                      <a:pt x="60" y="10"/>
                      <a:pt x="62" y="9"/>
                    </a:cubicBezTo>
                    <a:cubicBezTo>
                      <a:pt x="64" y="9"/>
                      <a:pt x="67" y="9"/>
                      <a:pt x="70" y="10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8" y="8"/>
                      <a:pt x="66" y="8"/>
                      <a:pt x="63" y="9"/>
                    </a:cubicBezTo>
                    <a:cubicBezTo>
                      <a:pt x="60" y="9"/>
                      <a:pt x="57" y="10"/>
                      <a:pt x="55" y="11"/>
                    </a:cubicBezTo>
                    <a:cubicBezTo>
                      <a:pt x="52" y="5"/>
                      <a:pt x="47" y="1"/>
                      <a:pt x="41" y="0"/>
                    </a:cubicBezTo>
                    <a:cubicBezTo>
                      <a:pt x="37" y="0"/>
                      <a:pt x="31" y="1"/>
                      <a:pt x="27" y="3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63" name="Freeform 1833"/>
              <p:cNvSpPr/>
              <p:nvPr/>
            </p:nvSpPr>
            <p:spPr>
              <a:xfrm>
                <a:off x="5902290" y="3090878"/>
                <a:ext cx="296864" cy="214314"/>
              </a:xfrm>
              <a:custGeom>
                <a:avLst/>
                <a:gdLst>
                  <a:gd name="txL" fmla="*/ 0 w 79"/>
                  <a:gd name="txT" fmla="*/ 0 h 57"/>
                  <a:gd name="txR" fmla="*/ 79 w 79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57">
                    <a:moveTo>
                      <a:pt x="17" y="6"/>
                    </a:moveTo>
                    <a:cubicBezTo>
                      <a:pt x="10" y="10"/>
                      <a:pt x="8" y="16"/>
                      <a:pt x="5" y="22"/>
                    </a:cubicBezTo>
                    <a:cubicBezTo>
                      <a:pt x="3" y="27"/>
                      <a:pt x="3" y="33"/>
                      <a:pt x="3" y="38"/>
                    </a:cubicBezTo>
                    <a:cubicBezTo>
                      <a:pt x="2" y="40"/>
                      <a:pt x="2" y="45"/>
                      <a:pt x="1" y="48"/>
                    </a:cubicBezTo>
                    <a:cubicBezTo>
                      <a:pt x="1" y="52"/>
                      <a:pt x="0" y="55"/>
                      <a:pt x="0" y="55"/>
                    </a:cubicBezTo>
                    <a:cubicBezTo>
                      <a:pt x="4" y="53"/>
                      <a:pt x="8" y="53"/>
                      <a:pt x="12" y="54"/>
                    </a:cubicBezTo>
                    <a:cubicBezTo>
                      <a:pt x="16" y="54"/>
                      <a:pt x="20" y="55"/>
                      <a:pt x="23" y="56"/>
                    </a:cubicBezTo>
                    <a:cubicBezTo>
                      <a:pt x="28" y="57"/>
                      <a:pt x="33" y="57"/>
                      <a:pt x="38" y="56"/>
                    </a:cubicBezTo>
                    <a:cubicBezTo>
                      <a:pt x="42" y="56"/>
                      <a:pt x="46" y="54"/>
                      <a:pt x="50" y="51"/>
                    </a:cubicBezTo>
                    <a:cubicBezTo>
                      <a:pt x="53" y="48"/>
                      <a:pt x="56" y="43"/>
                      <a:pt x="58" y="38"/>
                    </a:cubicBezTo>
                    <a:cubicBezTo>
                      <a:pt x="60" y="32"/>
                      <a:pt x="62" y="25"/>
                      <a:pt x="61" y="19"/>
                    </a:cubicBezTo>
                    <a:cubicBezTo>
                      <a:pt x="64" y="19"/>
                      <a:pt x="67" y="20"/>
                      <a:pt x="70" y="21"/>
                    </a:cubicBezTo>
                    <a:cubicBezTo>
                      <a:pt x="74" y="23"/>
                      <a:pt x="77" y="27"/>
                      <a:pt x="78" y="31"/>
                    </a:cubicBezTo>
                    <a:cubicBezTo>
                      <a:pt x="78" y="30"/>
                      <a:pt x="79" y="30"/>
                      <a:pt x="79" y="30"/>
                    </a:cubicBezTo>
                    <a:cubicBezTo>
                      <a:pt x="79" y="28"/>
                      <a:pt x="77" y="24"/>
                      <a:pt x="73" y="22"/>
                    </a:cubicBezTo>
                    <a:cubicBezTo>
                      <a:pt x="69" y="19"/>
                      <a:pt x="64" y="18"/>
                      <a:pt x="61" y="18"/>
                    </a:cubicBezTo>
                    <a:cubicBezTo>
                      <a:pt x="60" y="13"/>
                      <a:pt x="58" y="9"/>
                      <a:pt x="55" y="6"/>
                    </a:cubicBezTo>
                    <a:cubicBezTo>
                      <a:pt x="52" y="3"/>
                      <a:pt x="47" y="1"/>
                      <a:pt x="42" y="0"/>
                    </a:cubicBezTo>
                    <a:cubicBezTo>
                      <a:pt x="38" y="0"/>
                      <a:pt x="33" y="0"/>
                      <a:pt x="29" y="1"/>
                    </a:cubicBezTo>
                    <a:cubicBezTo>
                      <a:pt x="24" y="2"/>
                      <a:pt x="20" y="4"/>
                      <a:pt x="17" y="6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64" name="Freeform 1834"/>
              <p:cNvSpPr/>
              <p:nvPr/>
            </p:nvSpPr>
            <p:spPr>
              <a:xfrm>
                <a:off x="5962615" y="5730909"/>
                <a:ext cx="228601" cy="357190"/>
              </a:xfrm>
              <a:custGeom>
                <a:avLst/>
                <a:gdLst>
                  <a:gd name="txL" fmla="*/ 0 w 61"/>
                  <a:gd name="txT" fmla="*/ 0 h 95"/>
                  <a:gd name="txR" fmla="*/ 61 w 61"/>
                  <a:gd name="txB" fmla="*/ 95 h 9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1" h="95">
                    <a:moveTo>
                      <a:pt x="2" y="60"/>
                    </a:moveTo>
                    <a:cubicBezTo>
                      <a:pt x="4" y="68"/>
                      <a:pt x="10" y="72"/>
                      <a:pt x="15" y="76"/>
                    </a:cubicBezTo>
                    <a:cubicBezTo>
                      <a:pt x="20" y="80"/>
                      <a:pt x="25" y="82"/>
                      <a:pt x="31" y="85"/>
                    </a:cubicBezTo>
                    <a:cubicBezTo>
                      <a:pt x="33" y="85"/>
                      <a:pt x="37" y="88"/>
                      <a:pt x="40" y="90"/>
                    </a:cubicBezTo>
                    <a:cubicBezTo>
                      <a:pt x="44" y="92"/>
                      <a:pt x="47" y="95"/>
                      <a:pt x="47" y="95"/>
                    </a:cubicBezTo>
                    <a:cubicBezTo>
                      <a:pt x="46" y="90"/>
                      <a:pt x="48" y="85"/>
                      <a:pt x="50" y="81"/>
                    </a:cubicBezTo>
                    <a:cubicBezTo>
                      <a:pt x="52" y="76"/>
                      <a:pt x="55" y="72"/>
                      <a:pt x="56" y="68"/>
                    </a:cubicBezTo>
                    <a:cubicBezTo>
                      <a:pt x="58" y="63"/>
                      <a:pt x="60" y="57"/>
                      <a:pt x="60" y="51"/>
                    </a:cubicBezTo>
                    <a:cubicBezTo>
                      <a:pt x="61" y="46"/>
                      <a:pt x="60" y="41"/>
                      <a:pt x="58" y="36"/>
                    </a:cubicBezTo>
                    <a:cubicBezTo>
                      <a:pt x="55" y="32"/>
                      <a:pt x="51" y="28"/>
                      <a:pt x="45" y="25"/>
                    </a:cubicBezTo>
                    <a:cubicBezTo>
                      <a:pt x="39" y="21"/>
                      <a:pt x="32" y="18"/>
                      <a:pt x="25" y="18"/>
                    </a:cubicBezTo>
                    <a:cubicBezTo>
                      <a:pt x="26" y="15"/>
                      <a:pt x="27" y="11"/>
                      <a:pt x="29" y="9"/>
                    </a:cubicBezTo>
                    <a:cubicBezTo>
                      <a:pt x="32" y="4"/>
                      <a:pt x="37" y="2"/>
                      <a:pt x="41" y="2"/>
                    </a:cubicBezTo>
                    <a:cubicBezTo>
                      <a:pt x="41" y="1"/>
                      <a:pt x="41" y="1"/>
                      <a:pt x="41" y="0"/>
                    </a:cubicBezTo>
                    <a:cubicBezTo>
                      <a:pt x="38" y="0"/>
                      <a:pt x="34" y="2"/>
                      <a:pt x="30" y="6"/>
                    </a:cubicBezTo>
                    <a:cubicBezTo>
                      <a:pt x="27" y="9"/>
                      <a:pt x="24" y="14"/>
                      <a:pt x="24" y="18"/>
                    </a:cubicBezTo>
                    <a:cubicBezTo>
                      <a:pt x="19" y="18"/>
                      <a:pt x="14" y="19"/>
                      <a:pt x="10" y="22"/>
                    </a:cubicBezTo>
                    <a:cubicBezTo>
                      <a:pt x="6" y="25"/>
                      <a:pt x="3" y="29"/>
                      <a:pt x="2" y="35"/>
                    </a:cubicBezTo>
                    <a:cubicBezTo>
                      <a:pt x="0" y="39"/>
                      <a:pt x="0" y="43"/>
                      <a:pt x="0" y="48"/>
                    </a:cubicBezTo>
                    <a:cubicBezTo>
                      <a:pt x="0" y="52"/>
                      <a:pt x="1" y="57"/>
                      <a:pt x="2" y="6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65" name="Freeform 1835"/>
              <p:cNvSpPr/>
              <p:nvPr/>
            </p:nvSpPr>
            <p:spPr>
              <a:xfrm>
                <a:off x="4835483" y="3140091"/>
                <a:ext cx="469903" cy="311152"/>
              </a:xfrm>
              <a:custGeom>
                <a:avLst/>
                <a:gdLst>
                  <a:gd name="txL" fmla="*/ 0 w 125"/>
                  <a:gd name="txT" fmla="*/ 0 h 83"/>
                  <a:gd name="txR" fmla="*/ 125 w 125"/>
                  <a:gd name="txB" fmla="*/ 83 h 83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25" h="83">
                    <a:moveTo>
                      <a:pt x="55" y="0"/>
                    </a:moveTo>
                    <a:cubicBezTo>
                      <a:pt x="43" y="1"/>
                      <a:pt x="36" y="7"/>
                      <a:pt x="29" y="14"/>
                    </a:cubicBezTo>
                    <a:cubicBezTo>
                      <a:pt x="22" y="20"/>
                      <a:pt x="18" y="26"/>
                      <a:pt x="14" y="33"/>
                    </a:cubicBezTo>
                    <a:cubicBezTo>
                      <a:pt x="13" y="36"/>
                      <a:pt x="9" y="41"/>
                      <a:pt x="6" y="46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6" y="53"/>
                      <a:pt x="11" y="56"/>
                      <a:pt x="16" y="59"/>
                    </a:cubicBezTo>
                    <a:cubicBezTo>
                      <a:pt x="21" y="63"/>
                      <a:pt x="26" y="67"/>
                      <a:pt x="30" y="70"/>
                    </a:cubicBezTo>
                    <a:cubicBezTo>
                      <a:pt x="36" y="74"/>
                      <a:pt x="43" y="78"/>
                      <a:pt x="49" y="80"/>
                    </a:cubicBezTo>
                    <a:cubicBezTo>
                      <a:pt x="56" y="82"/>
                      <a:pt x="63" y="83"/>
                      <a:pt x="69" y="81"/>
                    </a:cubicBezTo>
                    <a:cubicBezTo>
                      <a:pt x="76" y="79"/>
                      <a:pt x="83" y="74"/>
                      <a:pt x="90" y="68"/>
                    </a:cubicBezTo>
                    <a:cubicBezTo>
                      <a:pt x="96" y="61"/>
                      <a:pt x="101" y="52"/>
                      <a:pt x="104" y="43"/>
                    </a:cubicBezTo>
                    <a:cubicBezTo>
                      <a:pt x="108" y="45"/>
                      <a:pt x="112" y="47"/>
                      <a:pt x="114" y="50"/>
                    </a:cubicBezTo>
                    <a:cubicBezTo>
                      <a:pt x="119" y="54"/>
                      <a:pt x="121" y="60"/>
                      <a:pt x="123" y="65"/>
                    </a:cubicBezTo>
                    <a:cubicBezTo>
                      <a:pt x="123" y="65"/>
                      <a:pt x="124" y="65"/>
                      <a:pt x="125" y="64"/>
                    </a:cubicBezTo>
                    <a:cubicBezTo>
                      <a:pt x="124" y="62"/>
                      <a:pt x="122" y="57"/>
                      <a:pt x="118" y="52"/>
                    </a:cubicBezTo>
                    <a:cubicBezTo>
                      <a:pt x="114" y="47"/>
                      <a:pt x="108" y="43"/>
                      <a:pt x="104" y="42"/>
                    </a:cubicBezTo>
                    <a:cubicBezTo>
                      <a:pt x="105" y="36"/>
                      <a:pt x="105" y="29"/>
                      <a:pt x="103" y="23"/>
                    </a:cubicBezTo>
                    <a:cubicBezTo>
                      <a:pt x="101" y="17"/>
                      <a:pt x="96" y="12"/>
                      <a:pt x="90" y="8"/>
                    </a:cubicBezTo>
                    <a:cubicBezTo>
                      <a:pt x="85" y="5"/>
                      <a:pt x="79" y="3"/>
                      <a:pt x="73" y="1"/>
                    </a:cubicBezTo>
                    <a:cubicBezTo>
                      <a:pt x="66" y="0"/>
                      <a:pt x="60" y="0"/>
                      <a:pt x="55" y="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66" name="Freeform 1836"/>
              <p:cNvSpPr/>
              <p:nvPr/>
            </p:nvSpPr>
            <p:spPr>
              <a:xfrm>
                <a:off x="4783095" y="3525856"/>
                <a:ext cx="473078" cy="304802"/>
              </a:xfrm>
              <a:custGeom>
                <a:avLst/>
                <a:gdLst>
                  <a:gd name="txL" fmla="*/ 0 w 126"/>
                  <a:gd name="txT" fmla="*/ 0 h 81"/>
                  <a:gd name="txR" fmla="*/ 126 w 126"/>
                  <a:gd name="txB" fmla="*/ 81 h 8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6" h="81">
                    <a:moveTo>
                      <a:pt x="58" y="3"/>
                    </a:moveTo>
                    <a:cubicBezTo>
                      <a:pt x="55" y="5"/>
                      <a:pt x="53" y="7"/>
                      <a:pt x="51" y="9"/>
                    </a:cubicBezTo>
                    <a:cubicBezTo>
                      <a:pt x="48" y="12"/>
                      <a:pt x="45" y="15"/>
                      <a:pt x="42" y="17"/>
                    </a:cubicBezTo>
                    <a:cubicBezTo>
                      <a:pt x="37" y="22"/>
                      <a:pt x="32" y="27"/>
                      <a:pt x="25" y="31"/>
                    </a:cubicBezTo>
                    <a:cubicBezTo>
                      <a:pt x="24" y="32"/>
                      <a:pt x="22" y="33"/>
                      <a:pt x="19" y="34"/>
                    </a:cubicBezTo>
                    <a:cubicBezTo>
                      <a:pt x="17" y="35"/>
                      <a:pt x="14" y="36"/>
                      <a:pt x="11" y="36"/>
                    </a:cubicBezTo>
                    <a:cubicBezTo>
                      <a:pt x="5" y="37"/>
                      <a:pt x="0" y="37"/>
                      <a:pt x="0" y="37"/>
                    </a:cubicBezTo>
                    <a:cubicBezTo>
                      <a:pt x="6" y="42"/>
                      <a:pt x="11" y="49"/>
                      <a:pt x="16" y="55"/>
                    </a:cubicBezTo>
                    <a:cubicBezTo>
                      <a:pt x="22" y="62"/>
                      <a:pt x="28" y="68"/>
                      <a:pt x="35" y="72"/>
                    </a:cubicBezTo>
                    <a:cubicBezTo>
                      <a:pt x="44" y="78"/>
                      <a:pt x="56" y="81"/>
                      <a:pt x="68" y="81"/>
                    </a:cubicBezTo>
                    <a:cubicBezTo>
                      <a:pt x="73" y="81"/>
                      <a:pt x="79" y="81"/>
                      <a:pt x="84" y="79"/>
                    </a:cubicBezTo>
                    <a:cubicBezTo>
                      <a:pt x="87" y="79"/>
                      <a:pt x="89" y="78"/>
                      <a:pt x="91" y="77"/>
                    </a:cubicBezTo>
                    <a:cubicBezTo>
                      <a:pt x="92" y="76"/>
                      <a:pt x="94" y="76"/>
                      <a:pt x="95" y="75"/>
                    </a:cubicBezTo>
                    <a:cubicBezTo>
                      <a:pt x="95" y="75"/>
                      <a:pt x="96" y="74"/>
                      <a:pt x="97" y="73"/>
                    </a:cubicBezTo>
                    <a:cubicBezTo>
                      <a:pt x="101" y="70"/>
                      <a:pt x="104" y="67"/>
                      <a:pt x="106" y="63"/>
                    </a:cubicBezTo>
                    <a:cubicBezTo>
                      <a:pt x="109" y="59"/>
                      <a:pt x="110" y="54"/>
                      <a:pt x="110" y="50"/>
                    </a:cubicBezTo>
                    <a:cubicBezTo>
                      <a:pt x="111" y="40"/>
                      <a:pt x="108" y="31"/>
                      <a:pt x="104" y="23"/>
                    </a:cubicBezTo>
                    <a:cubicBezTo>
                      <a:pt x="107" y="21"/>
                      <a:pt x="110" y="20"/>
                      <a:pt x="113" y="20"/>
                    </a:cubicBezTo>
                    <a:cubicBezTo>
                      <a:pt x="115" y="19"/>
                      <a:pt x="117" y="19"/>
                      <a:pt x="120" y="19"/>
                    </a:cubicBezTo>
                    <a:cubicBezTo>
                      <a:pt x="122" y="19"/>
                      <a:pt x="124" y="18"/>
                      <a:pt x="126" y="18"/>
                    </a:cubicBezTo>
                    <a:cubicBezTo>
                      <a:pt x="125" y="17"/>
                      <a:pt x="125" y="16"/>
                      <a:pt x="125" y="15"/>
                    </a:cubicBezTo>
                    <a:cubicBezTo>
                      <a:pt x="124" y="16"/>
                      <a:pt x="123" y="16"/>
                      <a:pt x="121" y="17"/>
                    </a:cubicBezTo>
                    <a:cubicBezTo>
                      <a:pt x="119" y="18"/>
                      <a:pt x="117" y="18"/>
                      <a:pt x="115" y="18"/>
                    </a:cubicBezTo>
                    <a:cubicBezTo>
                      <a:pt x="111" y="19"/>
                      <a:pt x="106" y="20"/>
                      <a:pt x="103" y="21"/>
                    </a:cubicBezTo>
                    <a:cubicBezTo>
                      <a:pt x="100" y="16"/>
                      <a:pt x="97" y="11"/>
                      <a:pt x="93" y="8"/>
                    </a:cubicBezTo>
                    <a:cubicBezTo>
                      <a:pt x="88" y="4"/>
                      <a:pt x="84" y="2"/>
                      <a:pt x="78" y="1"/>
                    </a:cubicBezTo>
                    <a:cubicBezTo>
                      <a:pt x="75" y="0"/>
                      <a:pt x="71" y="1"/>
                      <a:pt x="68" y="1"/>
                    </a:cubicBezTo>
                    <a:cubicBezTo>
                      <a:pt x="64" y="1"/>
                      <a:pt x="61" y="2"/>
                      <a:pt x="58" y="3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67" name="Freeform 1837"/>
              <p:cNvSpPr/>
              <p:nvPr/>
            </p:nvSpPr>
            <p:spPr>
              <a:xfrm>
                <a:off x="4576719" y="3852884"/>
                <a:ext cx="341315" cy="274639"/>
              </a:xfrm>
              <a:custGeom>
                <a:avLst/>
                <a:gdLst>
                  <a:gd name="txL" fmla="*/ 0 w 91"/>
                  <a:gd name="txT" fmla="*/ 0 h 73"/>
                  <a:gd name="txR" fmla="*/ 91 w 91"/>
                  <a:gd name="txB" fmla="*/ 73 h 7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1" h="73">
                    <a:moveTo>
                      <a:pt x="63" y="4"/>
                    </a:moveTo>
                    <a:cubicBezTo>
                      <a:pt x="55" y="0"/>
                      <a:pt x="48" y="1"/>
                      <a:pt x="40" y="2"/>
                    </a:cubicBezTo>
                    <a:cubicBezTo>
                      <a:pt x="33" y="3"/>
                      <a:pt x="27" y="5"/>
                      <a:pt x="20" y="8"/>
                    </a:cubicBezTo>
                    <a:cubicBezTo>
                      <a:pt x="16" y="9"/>
                      <a:pt x="0" y="12"/>
                      <a:pt x="0" y="12"/>
                    </a:cubicBezTo>
                    <a:cubicBezTo>
                      <a:pt x="8" y="19"/>
                      <a:pt x="9" y="31"/>
                      <a:pt x="12" y="40"/>
                    </a:cubicBezTo>
                    <a:cubicBezTo>
                      <a:pt x="17" y="52"/>
                      <a:pt x="27" y="65"/>
                      <a:pt x="39" y="69"/>
                    </a:cubicBezTo>
                    <a:cubicBezTo>
                      <a:pt x="46" y="72"/>
                      <a:pt x="54" y="70"/>
                      <a:pt x="61" y="67"/>
                    </a:cubicBezTo>
                    <a:cubicBezTo>
                      <a:pt x="68" y="64"/>
                      <a:pt x="74" y="59"/>
                      <a:pt x="79" y="52"/>
                    </a:cubicBezTo>
                    <a:cubicBezTo>
                      <a:pt x="81" y="54"/>
                      <a:pt x="84" y="57"/>
                      <a:pt x="85" y="60"/>
                    </a:cubicBezTo>
                    <a:cubicBezTo>
                      <a:pt x="87" y="64"/>
                      <a:pt x="88" y="68"/>
                      <a:pt x="89" y="73"/>
                    </a:cubicBezTo>
                    <a:cubicBezTo>
                      <a:pt x="91" y="73"/>
                      <a:pt x="91" y="73"/>
                      <a:pt x="91" y="73"/>
                    </a:cubicBezTo>
                    <a:cubicBezTo>
                      <a:pt x="90" y="68"/>
                      <a:pt x="85" y="56"/>
                      <a:pt x="79" y="51"/>
                    </a:cubicBezTo>
                    <a:cubicBezTo>
                      <a:pt x="85" y="42"/>
                      <a:pt x="87" y="32"/>
                      <a:pt x="82" y="22"/>
                    </a:cubicBezTo>
                    <a:cubicBezTo>
                      <a:pt x="78" y="15"/>
                      <a:pt x="70" y="8"/>
                      <a:pt x="63" y="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68" name="Freeform 1838"/>
              <p:cNvSpPr/>
              <p:nvPr/>
            </p:nvSpPr>
            <p:spPr>
              <a:xfrm>
                <a:off x="3746452" y="4386287"/>
                <a:ext cx="331790" cy="327027"/>
              </a:xfrm>
              <a:custGeom>
                <a:avLst/>
                <a:gdLst>
                  <a:gd name="txL" fmla="*/ 0 w 88"/>
                  <a:gd name="txT" fmla="*/ 0 h 87"/>
                  <a:gd name="txR" fmla="*/ 88 w 88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8" h="87">
                    <a:moveTo>
                      <a:pt x="5" y="22"/>
                    </a:moveTo>
                    <a:cubicBezTo>
                      <a:pt x="2" y="27"/>
                      <a:pt x="1" y="32"/>
                      <a:pt x="0" y="37"/>
                    </a:cubicBezTo>
                    <a:cubicBezTo>
                      <a:pt x="0" y="41"/>
                      <a:pt x="0" y="46"/>
                      <a:pt x="0" y="51"/>
                    </a:cubicBezTo>
                    <a:cubicBezTo>
                      <a:pt x="1" y="59"/>
                      <a:pt x="4" y="66"/>
                      <a:pt x="9" y="72"/>
                    </a:cubicBezTo>
                    <a:cubicBezTo>
                      <a:pt x="10" y="73"/>
                      <a:pt x="11" y="75"/>
                      <a:pt x="12" y="77"/>
                    </a:cubicBezTo>
                    <a:cubicBezTo>
                      <a:pt x="14" y="78"/>
                      <a:pt x="16" y="80"/>
                      <a:pt x="17" y="82"/>
                    </a:cubicBezTo>
                    <a:cubicBezTo>
                      <a:pt x="21" y="85"/>
                      <a:pt x="24" y="87"/>
                      <a:pt x="24" y="87"/>
                    </a:cubicBezTo>
                    <a:cubicBezTo>
                      <a:pt x="24" y="85"/>
                      <a:pt x="25" y="84"/>
                      <a:pt x="26" y="83"/>
                    </a:cubicBezTo>
                    <a:cubicBezTo>
                      <a:pt x="27" y="82"/>
                      <a:pt x="29" y="81"/>
                      <a:pt x="31" y="81"/>
                    </a:cubicBezTo>
                    <a:cubicBezTo>
                      <a:pt x="35" y="80"/>
                      <a:pt x="39" y="79"/>
                      <a:pt x="43" y="78"/>
                    </a:cubicBezTo>
                    <a:cubicBezTo>
                      <a:pt x="49" y="77"/>
                      <a:pt x="55" y="74"/>
                      <a:pt x="60" y="70"/>
                    </a:cubicBezTo>
                    <a:cubicBezTo>
                      <a:pt x="63" y="69"/>
                      <a:pt x="65" y="66"/>
                      <a:pt x="68" y="64"/>
                    </a:cubicBezTo>
                    <a:cubicBezTo>
                      <a:pt x="69" y="62"/>
                      <a:pt x="70" y="61"/>
                      <a:pt x="71" y="59"/>
                    </a:cubicBezTo>
                    <a:cubicBezTo>
                      <a:pt x="72" y="59"/>
                      <a:pt x="72" y="58"/>
                      <a:pt x="73" y="57"/>
                    </a:cubicBezTo>
                    <a:cubicBezTo>
                      <a:pt x="73" y="57"/>
                      <a:pt x="73" y="56"/>
                      <a:pt x="73" y="56"/>
                    </a:cubicBezTo>
                    <a:cubicBezTo>
                      <a:pt x="74" y="55"/>
                      <a:pt x="74" y="55"/>
                      <a:pt x="74" y="55"/>
                    </a:cubicBezTo>
                    <a:cubicBezTo>
                      <a:pt x="74" y="54"/>
                      <a:pt x="74" y="54"/>
                      <a:pt x="74" y="54"/>
                    </a:cubicBezTo>
                    <a:cubicBezTo>
                      <a:pt x="77" y="48"/>
                      <a:pt x="76" y="39"/>
                      <a:pt x="74" y="31"/>
                    </a:cubicBezTo>
                    <a:cubicBezTo>
                      <a:pt x="72" y="23"/>
                      <a:pt x="67" y="15"/>
                      <a:pt x="61" y="10"/>
                    </a:cubicBezTo>
                    <a:cubicBezTo>
                      <a:pt x="64" y="7"/>
                      <a:pt x="67" y="5"/>
                      <a:pt x="71" y="4"/>
                    </a:cubicBezTo>
                    <a:cubicBezTo>
                      <a:pt x="73" y="3"/>
                      <a:pt x="76" y="3"/>
                      <a:pt x="79" y="3"/>
                    </a:cubicBezTo>
                    <a:cubicBezTo>
                      <a:pt x="82" y="3"/>
                      <a:pt x="85" y="3"/>
                      <a:pt x="87" y="5"/>
                    </a:cubicBezTo>
                    <a:cubicBezTo>
                      <a:pt x="87" y="4"/>
                      <a:pt x="87" y="4"/>
                      <a:pt x="88" y="3"/>
                    </a:cubicBezTo>
                    <a:cubicBezTo>
                      <a:pt x="86" y="2"/>
                      <a:pt x="84" y="1"/>
                      <a:pt x="82" y="1"/>
                    </a:cubicBezTo>
                    <a:cubicBezTo>
                      <a:pt x="79" y="1"/>
                      <a:pt x="76" y="1"/>
                      <a:pt x="74" y="2"/>
                    </a:cubicBezTo>
                    <a:cubicBezTo>
                      <a:pt x="68" y="3"/>
                      <a:pt x="63" y="6"/>
                      <a:pt x="60" y="9"/>
                    </a:cubicBezTo>
                    <a:cubicBezTo>
                      <a:pt x="55" y="5"/>
                      <a:pt x="50" y="2"/>
                      <a:pt x="45" y="1"/>
                    </a:cubicBezTo>
                    <a:cubicBezTo>
                      <a:pt x="42" y="0"/>
                      <a:pt x="39" y="0"/>
                      <a:pt x="36" y="1"/>
                    </a:cubicBezTo>
                    <a:cubicBezTo>
                      <a:pt x="35" y="1"/>
                      <a:pt x="34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2"/>
                      <a:pt x="29" y="2"/>
                      <a:pt x="28" y="3"/>
                    </a:cubicBezTo>
                    <a:cubicBezTo>
                      <a:pt x="24" y="4"/>
                      <a:pt x="20" y="7"/>
                      <a:pt x="16" y="10"/>
                    </a:cubicBezTo>
                    <a:cubicBezTo>
                      <a:pt x="12" y="14"/>
                      <a:pt x="8" y="18"/>
                      <a:pt x="5" y="22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69" name="Freeform 1839"/>
              <p:cNvSpPr/>
              <p:nvPr/>
            </p:nvSpPr>
            <p:spPr>
              <a:xfrm>
                <a:off x="4314780" y="5216555"/>
                <a:ext cx="303214" cy="263527"/>
              </a:xfrm>
              <a:custGeom>
                <a:avLst/>
                <a:gdLst>
                  <a:gd name="txL" fmla="*/ 0 w 81"/>
                  <a:gd name="txT" fmla="*/ 0 h 70"/>
                  <a:gd name="txR" fmla="*/ 81 w 81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1" h="70">
                    <a:moveTo>
                      <a:pt x="59" y="6"/>
                    </a:moveTo>
                    <a:cubicBezTo>
                      <a:pt x="55" y="3"/>
                      <a:pt x="51" y="1"/>
                      <a:pt x="46" y="1"/>
                    </a:cubicBezTo>
                    <a:cubicBezTo>
                      <a:pt x="42" y="0"/>
                      <a:pt x="38" y="0"/>
                      <a:pt x="34" y="1"/>
                    </a:cubicBezTo>
                    <a:cubicBezTo>
                      <a:pt x="27" y="2"/>
                      <a:pt x="21" y="5"/>
                      <a:pt x="16" y="9"/>
                    </a:cubicBezTo>
                    <a:cubicBezTo>
                      <a:pt x="14" y="10"/>
                      <a:pt x="10" y="12"/>
                      <a:pt x="6" y="15"/>
                    </a:cubicBezTo>
                    <a:cubicBezTo>
                      <a:pt x="3" y="17"/>
                      <a:pt x="0" y="20"/>
                      <a:pt x="0" y="20"/>
                    </a:cubicBezTo>
                    <a:cubicBezTo>
                      <a:pt x="4" y="21"/>
                      <a:pt x="7" y="24"/>
                      <a:pt x="8" y="28"/>
                    </a:cubicBezTo>
                    <a:cubicBezTo>
                      <a:pt x="10" y="31"/>
                      <a:pt x="10" y="35"/>
                      <a:pt x="11" y="39"/>
                    </a:cubicBezTo>
                    <a:cubicBezTo>
                      <a:pt x="12" y="43"/>
                      <a:pt x="13" y="47"/>
                      <a:pt x="16" y="52"/>
                    </a:cubicBezTo>
                    <a:cubicBezTo>
                      <a:pt x="19" y="57"/>
                      <a:pt x="24" y="61"/>
                      <a:pt x="30" y="65"/>
                    </a:cubicBezTo>
                    <a:cubicBezTo>
                      <a:pt x="36" y="68"/>
                      <a:pt x="44" y="69"/>
                      <a:pt x="51" y="66"/>
                    </a:cubicBezTo>
                    <a:cubicBezTo>
                      <a:pt x="58" y="64"/>
                      <a:pt x="65" y="58"/>
                      <a:pt x="69" y="53"/>
                    </a:cubicBezTo>
                    <a:cubicBezTo>
                      <a:pt x="71" y="55"/>
                      <a:pt x="73" y="57"/>
                      <a:pt x="74" y="59"/>
                    </a:cubicBezTo>
                    <a:cubicBezTo>
                      <a:pt x="76" y="62"/>
                      <a:pt x="78" y="66"/>
                      <a:pt x="79" y="70"/>
                    </a:cubicBezTo>
                    <a:cubicBezTo>
                      <a:pt x="81" y="69"/>
                      <a:pt x="81" y="69"/>
                      <a:pt x="81" y="69"/>
                    </a:cubicBezTo>
                    <a:cubicBezTo>
                      <a:pt x="80" y="67"/>
                      <a:pt x="78" y="64"/>
                      <a:pt x="76" y="60"/>
                    </a:cubicBezTo>
                    <a:cubicBezTo>
                      <a:pt x="74" y="57"/>
                      <a:pt x="72" y="54"/>
                      <a:pt x="70" y="52"/>
                    </a:cubicBezTo>
                    <a:cubicBezTo>
                      <a:pt x="73" y="48"/>
                      <a:pt x="75" y="44"/>
                      <a:pt x="76" y="39"/>
                    </a:cubicBezTo>
                    <a:cubicBezTo>
                      <a:pt x="77" y="35"/>
                      <a:pt x="78" y="31"/>
                      <a:pt x="76" y="26"/>
                    </a:cubicBezTo>
                    <a:cubicBezTo>
                      <a:pt x="75" y="23"/>
                      <a:pt x="73" y="19"/>
                      <a:pt x="70" y="16"/>
                    </a:cubicBezTo>
                    <a:cubicBezTo>
                      <a:pt x="67" y="12"/>
                      <a:pt x="63" y="8"/>
                      <a:pt x="59" y="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70" name="Freeform 1840"/>
              <p:cNvSpPr/>
              <p:nvPr/>
            </p:nvSpPr>
            <p:spPr>
              <a:xfrm>
                <a:off x="4603707" y="5153055"/>
                <a:ext cx="344490" cy="233364"/>
              </a:xfrm>
              <a:custGeom>
                <a:avLst/>
                <a:gdLst>
                  <a:gd name="txL" fmla="*/ 0 w 92"/>
                  <a:gd name="txT" fmla="*/ 0 h 62"/>
                  <a:gd name="txR" fmla="*/ 92 w 92"/>
                  <a:gd name="txB" fmla="*/ 62 h 62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92" h="62">
                    <a:moveTo>
                      <a:pt x="49" y="0"/>
                    </a:moveTo>
                    <a:cubicBezTo>
                      <a:pt x="41" y="0"/>
                      <a:pt x="35" y="3"/>
                      <a:pt x="29" y="7"/>
                    </a:cubicBezTo>
                    <a:cubicBezTo>
                      <a:pt x="23" y="10"/>
                      <a:pt x="19" y="14"/>
                      <a:pt x="15" y="19"/>
                    </a:cubicBezTo>
                    <a:cubicBezTo>
                      <a:pt x="12" y="22"/>
                      <a:pt x="0" y="30"/>
                      <a:pt x="0" y="30"/>
                    </a:cubicBezTo>
                    <a:cubicBezTo>
                      <a:pt x="10" y="33"/>
                      <a:pt x="15" y="42"/>
                      <a:pt x="21" y="48"/>
                    </a:cubicBezTo>
                    <a:cubicBezTo>
                      <a:pt x="25" y="52"/>
                      <a:pt x="30" y="56"/>
                      <a:pt x="35" y="58"/>
                    </a:cubicBezTo>
                    <a:cubicBezTo>
                      <a:pt x="40" y="61"/>
                      <a:pt x="45" y="62"/>
                      <a:pt x="50" y="62"/>
                    </a:cubicBezTo>
                    <a:cubicBezTo>
                      <a:pt x="55" y="62"/>
                      <a:pt x="61" y="59"/>
                      <a:pt x="66" y="54"/>
                    </a:cubicBezTo>
                    <a:cubicBezTo>
                      <a:pt x="72" y="50"/>
                      <a:pt x="77" y="44"/>
                      <a:pt x="80" y="38"/>
                    </a:cubicBezTo>
                    <a:cubicBezTo>
                      <a:pt x="82" y="40"/>
                      <a:pt x="85" y="42"/>
                      <a:pt x="87" y="44"/>
                    </a:cubicBezTo>
                    <a:cubicBezTo>
                      <a:pt x="89" y="48"/>
                      <a:pt x="91" y="53"/>
                      <a:pt x="90" y="57"/>
                    </a:cubicBezTo>
                    <a:cubicBezTo>
                      <a:pt x="91" y="57"/>
                      <a:pt x="92" y="57"/>
                      <a:pt x="92" y="57"/>
                    </a:cubicBezTo>
                    <a:cubicBezTo>
                      <a:pt x="92" y="55"/>
                      <a:pt x="91" y="50"/>
                      <a:pt x="89" y="46"/>
                    </a:cubicBezTo>
                    <a:cubicBezTo>
                      <a:pt x="87" y="42"/>
                      <a:pt x="83" y="39"/>
                      <a:pt x="80" y="37"/>
                    </a:cubicBezTo>
                    <a:cubicBezTo>
                      <a:pt x="82" y="32"/>
                      <a:pt x="82" y="28"/>
                      <a:pt x="81" y="23"/>
                    </a:cubicBezTo>
                    <a:cubicBezTo>
                      <a:pt x="80" y="18"/>
                      <a:pt x="77" y="14"/>
                      <a:pt x="73" y="10"/>
                    </a:cubicBezTo>
                    <a:cubicBezTo>
                      <a:pt x="67" y="5"/>
                      <a:pt x="57" y="1"/>
                      <a:pt x="49" y="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71" name="Freeform 1841"/>
              <p:cNvSpPr/>
              <p:nvPr/>
            </p:nvSpPr>
            <p:spPr>
              <a:xfrm>
                <a:off x="4983122" y="4927628"/>
                <a:ext cx="333377" cy="447678"/>
              </a:xfrm>
              <a:custGeom>
                <a:avLst/>
                <a:gdLst>
                  <a:gd name="txL" fmla="*/ 0 w 89"/>
                  <a:gd name="txT" fmla="*/ 0 h 119"/>
                  <a:gd name="txR" fmla="*/ 89 w 89"/>
                  <a:gd name="txB" fmla="*/ 119 h 1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9" h="119">
                    <a:moveTo>
                      <a:pt x="80" y="23"/>
                    </a:moveTo>
                    <a:cubicBezTo>
                      <a:pt x="77" y="16"/>
                      <a:pt x="72" y="12"/>
                      <a:pt x="67" y="8"/>
                    </a:cubicBezTo>
                    <a:cubicBezTo>
                      <a:pt x="61" y="5"/>
                      <a:pt x="56" y="3"/>
                      <a:pt x="51" y="2"/>
                    </a:cubicBezTo>
                    <a:cubicBezTo>
                      <a:pt x="41" y="0"/>
                      <a:pt x="33" y="1"/>
                      <a:pt x="24" y="3"/>
                    </a:cubicBezTo>
                    <a:cubicBezTo>
                      <a:pt x="21" y="4"/>
                      <a:pt x="15" y="5"/>
                      <a:pt x="9" y="7"/>
                    </a:cubicBezTo>
                    <a:cubicBezTo>
                      <a:pt x="4" y="8"/>
                      <a:pt x="0" y="10"/>
                      <a:pt x="0" y="10"/>
                    </a:cubicBezTo>
                    <a:cubicBezTo>
                      <a:pt x="4" y="13"/>
                      <a:pt x="5" y="18"/>
                      <a:pt x="6" y="24"/>
                    </a:cubicBezTo>
                    <a:cubicBezTo>
                      <a:pt x="6" y="29"/>
                      <a:pt x="4" y="34"/>
                      <a:pt x="4" y="38"/>
                    </a:cubicBezTo>
                    <a:cubicBezTo>
                      <a:pt x="2" y="44"/>
                      <a:pt x="1" y="49"/>
                      <a:pt x="1" y="53"/>
                    </a:cubicBezTo>
                    <a:cubicBezTo>
                      <a:pt x="2" y="58"/>
                      <a:pt x="3" y="62"/>
                      <a:pt x="6" y="67"/>
                    </a:cubicBezTo>
                    <a:cubicBezTo>
                      <a:pt x="10" y="72"/>
                      <a:pt x="17" y="78"/>
                      <a:pt x="25" y="83"/>
                    </a:cubicBezTo>
                    <a:cubicBezTo>
                      <a:pt x="33" y="89"/>
                      <a:pt x="43" y="93"/>
                      <a:pt x="53" y="94"/>
                    </a:cubicBezTo>
                    <a:cubicBezTo>
                      <a:pt x="52" y="99"/>
                      <a:pt x="49" y="103"/>
                      <a:pt x="47" y="107"/>
                    </a:cubicBezTo>
                    <a:cubicBezTo>
                      <a:pt x="43" y="112"/>
                      <a:pt x="37" y="115"/>
                      <a:pt x="32" y="117"/>
                    </a:cubicBezTo>
                    <a:cubicBezTo>
                      <a:pt x="32" y="118"/>
                      <a:pt x="32" y="119"/>
                      <a:pt x="33" y="119"/>
                    </a:cubicBezTo>
                    <a:cubicBezTo>
                      <a:pt x="36" y="118"/>
                      <a:pt x="41" y="115"/>
                      <a:pt x="45" y="110"/>
                    </a:cubicBezTo>
                    <a:cubicBezTo>
                      <a:pt x="50" y="105"/>
                      <a:pt x="53" y="99"/>
                      <a:pt x="54" y="94"/>
                    </a:cubicBezTo>
                    <a:cubicBezTo>
                      <a:pt x="61" y="95"/>
                      <a:pt x="68" y="93"/>
                      <a:pt x="73" y="89"/>
                    </a:cubicBezTo>
                    <a:cubicBezTo>
                      <a:pt x="79" y="85"/>
                      <a:pt x="84" y="78"/>
                      <a:pt x="87" y="69"/>
                    </a:cubicBezTo>
                    <a:cubicBezTo>
                      <a:pt x="89" y="62"/>
                      <a:pt x="89" y="54"/>
                      <a:pt x="88" y="46"/>
                    </a:cubicBezTo>
                    <a:cubicBezTo>
                      <a:pt x="87" y="37"/>
                      <a:pt x="84" y="29"/>
                      <a:pt x="80" y="23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72" name="Freeform 1842"/>
              <p:cNvSpPr/>
              <p:nvPr/>
            </p:nvSpPr>
            <p:spPr>
              <a:xfrm>
                <a:off x="4727533" y="5126067"/>
                <a:ext cx="173039" cy="112713"/>
              </a:xfrm>
              <a:custGeom>
                <a:avLst/>
                <a:gdLst>
                  <a:gd name="txL" fmla="*/ 0 w 46"/>
                  <a:gd name="txT" fmla="*/ 0 h 30"/>
                  <a:gd name="txR" fmla="*/ 46 w 46"/>
                  <a:gd name="txB" fmla="*/ 30 h 3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46" h="30">
                    <a:moveTo>
                      <a:pt x="23" y="0"/>
                    </a:moveTo>
                    <a:cubicBezTo>
                      <a:pt x="19" y="0"/>
                      <a:pt x="17" y="2"/>
                      <a:pt x="14" y="3"/>
                    </a:cubicBezTo>
                    <a:cubicBezTo>
                      <a:pt x="12" y="5"/>
                      <a:pt x="10" y="6"/>
                      <a:pt x="7" y="8"/>
                    </a:cubicBezTo>
                    <a:cubicBezTo>
                      <a:pt x="7" y="9"/>
                      <a:pt x="5" y="10"/>
                      <a:pt x="3" y="11"/>
                    </a:cubicBezTo>
                    <a:cubicBezTo>
                      <a:pt x="1" y="12"/>
                      <a:pt x="0" y="13"/>
                      <a:pt x="0" y="13"/>
                    </a:cubicBezTo>
                    <a:cubicBezTo>
                      <a:pt x="4" y="15"/>
                      <a:pt x="6" y="19"/>
                      <a:pt x="9" y="22"/>
                    </a:cubicBezTo>
                    <a:cubicBezTo>
                      <a:pt x="14" y="27"/>
                      <a:pt x="20" y="30"/>
                      <a:pt x="26" y="29"/>
                    </a:cubicBezTo>
                    <a:cubicBezTo>
                      <a:pt x="32" y="28"/>
                      <a:pt x="36" y="22"/>
                      <a:pt x="37" y="15"/>
                    </a:cubicBezTo>
                    <a:cubicBezTo>
                      <a:pt x="39" y="15"/>
                      <a:pt x="40" y="16"/>
                      <a:pt x="41" y="17"/>
                    </a:cubicBezTo>
                    <a:cubicBezTo>
                      <a:pt x="43" y="18"/>
                      <a:pt x="44" y="19"/>
                      <a:pt x="45" y="21"/>
                    </a:cubicBezTo>
                    <a:cubicBezTo>
                      <a:pt x="46" y="21"/>
                      <a:pt x="46" y="21"/>
                      <a:pt x="46" y="21"/>
                    </a:cubicBezTo>
                    <a:cubicBezTo>
                      <a:pt x="45" y="19"/>
                      <a:pt x="40" y="15"/>
                      <a:pt x="37" y="14"/>
                    </a:cubicBezTo>
                    <a:cubicBezTo>
                      <a:pt x="38" y="10"/>
                      <a:pt x="37" y="6"/>
                      <a:pt x="33" y="3"/>
                    </a:cubicBezTo>
                    <a:cubicBezTo>
                      <a:pt x="30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73" name="Freeform 1843"/>
              <p:cNvSpPr/>
              <p:nvPr/>
            </p:nvSpPr>
            <p:spPr>
              <a:xfrm>
                <a:off x="5764176" y="5483257"/>
                <a:ext cx="409577" cy="319090"/>
              </a:xfrm>
              <a:custGeom>
                <a:avLst/>
                <a:gdLst>
                  <a:gd name="txL" fmla="*/ 0 w 109"/>
                  <a:gd name="txT" fmla="*/ 0 h 85"/>
                  <a:gd name="txR" fmla="*/ 109 w 109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9" h="85">
                    <a:moveTo>
                      <a:pt x="36" y="81"/>
                    </a:moveTo>
                    <a:cubicBezTo>
                      <a:pt x="46" y="85"/>
                      <a:pt x="55" y="84"/>
                      <a:pt x="65" y="82"/>
                    </a:cubicBezTo>
                    <a:cubicBezTo>
                      <a:pt x="73" y="80"/>
                      <a:pt x="80" y="77"/>
                      <a:pt x="87" y="73"/>
                    </a:cubicBezTo>
                    <a:cubicBezTo>
                      <a:pt x="89" y="71"/>
                      <a:pt x="95" y="69"/>
                      <a:pt x="100" y="67"/>
                    </a:cubicBezTo>
                    <a:cubicBezTo>
                      <a:pt x="105" y="64"/>
                      <a:pt x="109" y="62"/>
                      <a:pt x="109" y="62"/>
                    </a:cubicBezTo>
                    <a:cubicBezTo>
                      <a:pt x="104" y="60"/>
                      <a:pt x="101" y="55"/>
                      <a:pt x="98" y="50"/>
                    </a:cubicBezTo>
                    <a:cubicBezTo>
                      <a:pt x="96" y="44"/>
                      <a:pt x="94" y="39"/>
                      <a:pt x="92" y="34"/>
                    </a:cubicBezTo>
                    <a:cubicBezTo>
                      <a:pt x="86" y="20"/>
                      <a:pt x="75" y="7"/>
                      <a:pt x="60" y="3"/>
                    </a:cubicBezTo>
                    <a:cubicBezTo>
                      <a:pt x="52" y="0"/>
                      <a:pt x="43" y="2"/>
                      <a:pt x="35" y="6"/>
                    </a:cubicBezTo>
                    <a:cubicBezTo>
                      <a:pt x="27" y="10"/>
                      <a:pt x="19" y="17"/>
                      <a:pt x="14" y="24"/>
                    </a:cubicBezTo>
                    <a:cubicBezTo>
                      <a:pt x="11" y="22"/>
                      <a:pt x="8" y="19"/>
                      <a:pt x="6" y="16"/>
                    </a:cubicBezTo>
                    <a:cubicBezTo>
                      <a:pt x="3" y="11"/>
                      <a:pt x="2" y="5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3"/>
                      <a:pt x="1" y="8"/>
                      <a:pt x="4" y="13"/>
                    </a:cubicBezTo>
                    <a:cubicBezTo>
                      <a:pt x="6" y="18"/>
                      <a:pt x="10" y="23"/>
                      <a:pt x="13" y="26"/>
                    </a:cubicBezTo>
                    <a:cubicBezTo>
                      <a:pt x="7" y="36"/>
                      <a:pt x="5" y="49"/>
                      <a:pt x="12" y="60"/>
                    </a:cubicBezTo>
                    <a:cubicBezTo>
                      <a:pt x="17" y="68"/>
                      <a:pt x="27" y="77"/>
                      <a:pt x="36" y="8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74" name="Freeform 1844"/>
              <p:cNvSpPr/>
              <p:nvPr/>
            </p:nvSpPr>
            <p:spPr>
              <a:xfrm>
                <a:off x="6168991" y="5029229"/>
                <a:ext cx="296864" cy="401640"/>
              </a:xfrm>
              <a:custGeom>
                <a:avLst/>
                <a:gdLst>
                  <a:gd name="txL" fmla="*/ 0 w 79"/>
                  <a:gd name="txT" fmla="*/ 0 h 107"/>
                  <a:gd name="txR" fmla="*/ 79 w 79"/>
                  <a:gd name="txB" fmla="*/ 107 h 10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107">
                    <a:moveTo>
                      <a:pt x="3" y="76"/>
                    </a:moveTo>
                    <a:cubicBezTo>
                      <a:pt x="7" y="88"/>
                      <a:pt x="15" y="94"/>
                      <a:pt x="23" y="99"/>
                    </a:cubicBezTo>
                    <a:cubicBezTo>
                      <a:pt x="31" y="104"/>
                      <a:pt x="39" y="106"/>
                      <a:pt x="46" y="106"/>
                    </a:cubicBezTo>
                    <a:cubicBezTo>
                      <a:pt x="49" y="106"/>
                      <a:pt x="55" y="107"/>
                      <a:pt x="60" y="106"/>
                    </a:cubicBezTo>
                    <a:cubicBezTo>
                      <a:pt x="65" y="106"/>
                      <a:pt x="69" y="105"/>
                      <a:pt x="69" y="105"/>
                    </a:cubicBezTo>
                    <a:cubicBezTo>
                      <a:pt x="66" y="102"/>
                      <a:pt x="67" y="98"/>
                      <a:pt x="68" y="94"/>
                    </a:cubicBezTo>
                    <a:cubicBezTo>
                      <a:pt x="70" y="89"/>
                      <a:pt x="72" y="85"/>
                      <a:pt x="74" y="81"/>
                    </a:cubicBezTo>
                    <a:cubicBezTo>
                      <a:pt x="76" y="76"/>
                      <a:pt x="78" y="70"/>
                      <a:pt x="79" y="63"/>
                    </a:cubicBezTo>
                    <a:cubicBezTo>
                      <a:pt x="79" y="60"/>
                      <a:pt x="79" y="56"/>
                      <a:pt x="78" y="52"/>
                    </a:cubicBezTo>
                    <a:cubicBezTo>
                      <a:pt x="78" y="50"/>
                      <a:pt x="78" y="49"/>
                      <a:pt x="77" y="47"/>
                    </a:cubicBezTo>
                    <a:cubicBezTo>
                      <a:pt x="77" y="45"/>
                      <a:pt x="77" y="45"/>
                      <a:pt x="77" y="45"/>
                    </a:cubicBezTo>
                    <a:cubicBezTo>
                      <a:pt x="77" y="45"/>
                      <a:pt x="77" y="45"/>
                      <a:pt x="77" y="45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76" y="44"/>
                      <a:pt x="75" y="44"/>
                      <a:pt x="75" y="43"/>
                    </a:cubicBezTo>
                    <a:cubicBezTo>
                      <a:pt x="73" y="41"/>
                      <a:pt x="71" y="38"/>
                      <a:pt x="68" y="35"/>
                    </a:cubicBezTo>
                    <a:cubicBezTo>
                      <a:pt x="65" y="32"/>
                      <a:pt x="61" y="29"/>
                      <a:pt x="57" y="27"/>
                    </a:cubicBezTo>
                    <a:cubicBezTo>
                      <a:pt x="49" y="22"/>
                      <a:pt x="40" y="21"/>
                      <a:pt x="31" y="22"/>
                    </a:cubicBezTo>
                    <a:cubicBezTo>
                      <a:pt x="31" y="18"/>
                      <a:pt x="31" y="15"/>
                      <a:pt x="32" y="12"/>
                    </a:cubicBezTo>
                    <a:cubicBezTo>
                      <a:pt x="33" y="9"/>
                      <a:pt x="35" y="4"/>
                      <a:pt x="36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1"/>
                      <a:pt x="33" y="3"/>
                      <a:pt x="33" y="4"/>
                    </a:cubicBezTo>
                    <a:cubicBezTo>
                      <a:pt x="33" y="6"/>
                      <a:pt x="32" y="8"/>
                      <a:pt x="32" y="10"/>
                    </a:cubicBezTo>
                    <a:cubicBezTo>
                      <a:pt x="31" y="14"/>
                      <a:pt x="29" y="18"/>
                      <a:pt x="30" y="22"/>
                    </a:cubicBezTo>
                    <a:cubicBezTo>
                      <a:pt x="24" y="23"/>
                      <a:pt x="18" y="24"/>
                      <a:pt x="13" y="27"/>
                    </a:cubicBezTo>
                    <a:cubicBezTo>
                      <a:pt x="11" y="29"/>
                      <a:pt x="8" y="30"/>
                      <a:pt x="7" y="33"/>
                    </a:cubicBezTo>
                    <a:cubicBezTo>
                      <a:pt x="5" y="36"/>
                      <a:pt x="3" y="39"/>
                      <a:pt x="2" y="44"/>
                    </a:cubicBezTo>
                    <a:cubicBezTo>
                      <a:pt x="1" y="48"/>
                      <a:pt x="0" y="54"/>
                      <a:pt x="0" y="59"/>
                    </a:cubicBezTo>
                    <a:cubicBezTo>
                      <a:pt x="1" y="65"/>
                      <a:pt x="2" y="71"/>
                      <a:pt x="3" y="7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75" name="Freeform 1845"/>
              <p:cNvSpPr/>
              <p:nvPr/>
            </p:nvSpPr>
            <p:spPr>
              <a:xfrm>
                <a:off x="5937215" y="5318156"/>
                <a:ext cx="157163" cy="211139"/>
              </a:xfrm>
              <a:custGeom>
                <a:avLst/>
                <a:gdLst>
                  <a:gd name="txL" fmla="*/ 0 w 42"/>
                  <a:gd name="txT" fmla="*/ 0 h 56"/>
                  <a:gd name="txR" fmla="*/ 42 w 42"/>
                  <a:gd name="txB" fmla="*/ 56 h 5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56">
                    <a:moveTo>
                      <a:pt x="1" y="20"/>
                    </a:moveTo>
                    <a:cubicBezTo>
                      <a:pt x="0" y="24"/>
                      <a:pt x="1" y="28"/>
                      <a:pt x="2" y="33"/>
                    </a:cubicBezTo>
                    <a:cubicBezTo>
                      <a:pt x="3" y="36"/>
                      <a:pt x="4" y="40"/>
                      <a:pt x="5" y="43"/>
                    </a:cubicBezTo>
                    <a:cubicBezTo>
                      <a:pt x="6" y="45"/>
                      <a:pt x="7" y="48"/>
                      <a:pt x="7" y="50"/>
                    </a:cubicBezTo>
                    <a:cubicBezTo>
                      <a:pt x="7" y="53"/>
                      <a:pt x="6" y="56"/>
                      <a:pt x="6" y="56"/>
                    </a:cubicBezTo>
                    <a:cubicBezTo>
                      <a:pt x="9" y="53"/>
                      <a:pt x="12" y="52"/>
                      <a:pt x="16" y="50"/>
                    </a:cubicBezTo>
                    <a:cubicBezTo>
                      <a:pt x="19" y="49"/>
                      <a:pt x="22" y="48"/>
                      <a:pt x="25" y="47"/>
                    </a:cubicBezTo>
                    <a:cubicBezTo>
                      <a:pt x="32" y="42"/>
                      <a:pt x="39" y="35"/>
                      <a:pt x="40" y="28"/>
                    </a:cubicBezTo>
                    <a:cubicBezTo>
                      <a:pt x="41" y="23"/>
                      <a:pt x="39" y="19"/>
                      <a:pt x="37" y="16"/>
                    </a:cubicBezTo>
                    <a:cubicBezTo>
                      <a:pt x="34" y="12"/>
                      <a:pt x="31" y="9"/>
                      <a:pt x="26" y="7"/>
                    </a:cubicBezTo>
                    <a:cubicBezTo>
                      <a:pt x="28" y="5"/>
                      <a:pt x="29" y="3"/>
                      <a:pt x="31" y="2"/>
                    </a:cubicBezTo>
                    <a:cubicBezTo>
                      <a:pt x="32" y="2"/>
                      <a:pt x="33" y="1"/>
                      <a:pt x="35" y="1"/>
                    </a:cubicBezTo>
                    <a:cubicBezTo>
                      <a:pt x="36" y="1"/>
                      <a:pt x="38" y="1"/>
                      <a:pt x="39" y="2"/>
                    </a:cubicBezTo>
                    <a:cubicBezTo>
                      <a:pt x="40" y="3"/>
                      <a:pt x="41" y="4"/>
                      <a:pt x="41" y="4"/>
                    </a:cubicBezTo>
                    <a:cubicBezTo>
                      <a:pt x="41" y="6"/>
                      <a:pt x="41" y="6"/>
                      <a:pt x="41" y="7"/>
                    </a:cubicBezTo>
                    <a:cubicBezTo>
                      <a:pt x="41" y="8"/>
                      <a:pt x="40" y="9"/>
                      <a:pt x="40" y="9"/>
                    </a:cubicBezTo>
                    <a:cubicBezTo>
                      <a:pt x="40" y="9"/>
                      <a:pt x="41" y="10"/>
                      <a:pt x="41" y="10"/>
                    </a:cubicBezTo>
                    <a:cubicBezTo>
                      <a:pt x="41" y="9"/>
                      <a:pt x="42" y="8"/>
                      <a:pt x="42" y="7"/>
                    </a:cubicBezTo>
                    <a:cubicBezTo>
                      <a:pt x="42" y="6"/>
                      <a:pt x="42" y="5"/>
                      <a:pt x="41" y="3"/>
                    </a:cubicBezTo>
                    <a:cubicBezTo>
                      <a:pt x="41" y="3"/>
                      <a:pt x="41" y="2"/>
                      <a:pt x="40" y="2"/>
                    </a:cubicBezTo>
                    <a:cubicBezTo>
                      <a:pt x="40" y="1"/>
                      <a:pt x="39" y="1"/>
                      <a:pt x="38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5" y="0"/>
                      <a:pt x="35" y="0"/>
                      <a:pt x="34" y="0"/>
                    </a:cubicBezTo>
                    <a:cubicBezTo>
                      <a:pt x="32" y="1"/>
                      <a:pt x="31" y="1"/>
                      <a:pt x="31" y="2"/>
                    </a:cubicBezTo>
                    <a:cubicBezTo>
                      <a:pt x="30" y="3"/>
                      <a:pt x="29" y="3"/>
                      <a:pt x="28" y="4"/>
                    </a:cubicBezTo>
                    <a:cubicBezTo>
                      <a:pt x="27" y="5"/>
                      <a:pt x="26" y="6"/>
                      <a:pt x="26" y="7"/>
                    </a:cubicBezTo>
                    <a:cubicBezTo>
                      <a:pt x="20" y="4"/>
                      <a:pt x="14" y="4"/>
                      <a:pt x="9" y="8"/>
                    </a:cubicBezTo>
                    <a:cubicBezTo>
                      <a:pt x="5" y="11"/>
                      <a:pt x="2" y="16"/>
                      <a:pt x="1" y="2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76" name="Freeform 1846"/>
              <p:cNvSpPr/>
              <p:nvPr/>
            </p:nvSpPr>
            <p:spPr>
              <a:xfrm>
                <a:off x="5846727" y="5026054"/>
                <a:ext cx="341315" cy="250827"/>
              </a:xfrm>
              <a:custGeom>
                <a:avLst/>
                <a:gdLst>
                  <a:gd name="txL" fmla="*/ 0 w 91"/>
                  <a:gd name="txT" fmla="*/ 0 h 67"/>
                  <a:gd name="txR" fmla="*/ 91 w 91"/>
                  <a:gd name="txB" fmla="*/ 67 h 6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1" h="67">
                    <a:moveTo>
                      <a:pt x="38" y="5"/>
                    </a:moveTo>
                    <a:cubicBezTo>
                      <a:pt x="33" y="8"/>
                      <a:pt x="30" y="14"/>
                      <a:pt x="26" y="20"/>
                    </a:cubicBezTo>
                    <a:cubicBezTo>
                      <a:pt x="22" y="25"/>
                      <a:pt x="19" y="30"/>
                      <a:pt x="15" y="35"/>
                    </a:cubicBezTo>
                    <a:cubicBezTo>
                      <a:pt x="14" y="37"/>
                      <a:pt x="11" y="41"/>
                      <a:pt x="7" y="44"/>
                    </a:cubicBezTo>
                    <a:cubicBezTo>
                      <a:pt x="4" y="47"/>
                      <a:pt x="0" y="49"/>
                      <a:pt x="0" y="49"/>
                    </a:cubicBezTo>
                    <a:cubicBezTo>
                      <a:pt x="6" y="50"/>
                      <a:pt x="11" y="53"/>
                      <a:pt x="16" y="56"/>
                    </a:cubicBezTo>
                    <a:cubicBezTo>
                      <a:pt x="21" y="59"/>
                      <a:pt x="27" y="62"/>
                      <a:pt x="32" y="64"/>
                    </a:cubicBezTo>
                    <a:cubicBezTo>
                      <a:pt x="39" y="67"/>
                      <a:pt x="49" y="67"/>
                      <a:pt x="58" y="66"/>
                    </a:cubicBezTo>
                    <a:cubicBezTo>
                      <a:pt x="67" y="64"/>
                      <a:pt x="76" y="60"/>
                      <a:pt x="82" y="54"/>
                    </a:cubicBezTo>
                    <a:cubicBezTo>
                      <a:pt x="88" y="47"/>
                      <a:pt x="90" y="38"/>
                      <a:pt x="88" y="31"/>
                    </a:cubicBezTo>
                    <a:cubicBezTo>
                      <a:pt x="86" y="23"/>
                      <a:pt x="81" y="17"/>
                      <a:pt x="75" y="13"/>
                    </a:cubicBezTo>
                    <a:cubicBezTo>
                      <a:pt x="77" y="11"/>
                      <a:pt x="79" y="9"/>
                      <a:pt x="81" y="8"/>
                    </a:cubicBezTo>
                    <a:cubicBezTo>
                      <a:pt x="84" y="6"/>
                      <a:pt x="87" y="4"/>
                      <a:pt x="91" y="2"/>
                    </a:cubicBezTo>
                    <a:cubicBezTo>
                      <a:pt x="90" y="1"/>
                      <a:pt x="90" y="1"/>
                      <a:pt x="90" y="1"/>
                    </a:cubicBezTo>
                    <a:cubicBezTo>
                      <a:pt x="88" y="2"/>
                      <a:pt x="85" y="4"/>
                      <a:pt x="82" y="6"/>
                    </a:cubicBezTo>
                    <a:cubicBezTo>
                      <a:pt x="79" y="8"/>
                      <a:pt x="76" y="10"/>
                      <a:pt x="74" y="12"/>
                    </a:cubicBezTo>
                    <a:cubicBezTo>
                      <a:pt x="70" y="9"/>
                      <a:pt x="66" y="6"/>
                      <a:pt x="63" y="4"/>
                    </a:cubicBezTo>
                    <a:cubicBezTo>
                      <a:pt x="59" y="2"/>
                      <a:pt x="56" y="1"/>
                      <a:pt x="53" y="1"/>
                    </a:cubicBezTo>
                    <a:cubicBezTo>
                      <a:pt x="50" y="0"/>
                      <a:pt x="48" y="1"/>
                      <a:pt x="45" y="2"/>
                    </a:cubicBezTo>
                    <a:cubicBezTo>
                      <a:pt x="43" y="3"/>
                      <a:pt x="40" y="4"/>
                      <a:pt x="38" y="5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77" name="Freeform 1847"/>
              <p:cNvSpPr/>
              <p:nvPr/>
            </p:nvSpPr>
            <p:spPr>
              <a:xfrm>
                <a:off x="5883240" y="3860821"/>
                <a:ext cx="354015" cy="454028"/>
              </a:xfrm>
              <a:custGeom>
                <a:avLst/>
                <a:gdLst>
                  <a:gd name="txL" fmla="*/ 0 w 94"/>
                  <a:gd name="txT" fmla="*/ 0 h 121"/>
                  <a:gd name="txR" fmla="*/ 94 w 94"/>
                  <a:gd name="txB" fmla="*/ 121 h 1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4" h="121">
                    <a:moveTo>
                      <a:pt x="81" y="19"/>
                    </a:moveTo>
                    <a:cubicBezTo>
                      <a:pt x="73" y="9"/>
                      <a:pt x="63" y="6"/>
                      <a:pt x="53" y="3"/>
                    </a:cubicBezTo>
                    <a:cubicBezTo>
                      <a:pt x="44" y="0"/>
                      <a:pt x="35" y="0"/>
                      <a:pt x="26" y="1"/>
                    </a:cubicBezTo>
                    <a:cubicBezTo>
                      <a:pt x="23" y="2"/>
                      <a:pt x="16" y="1"/>
                      <a:pt x="10" y="1"/>
                    </a:cubicBezTo>
                    <a:cubicBezTo>
                      <a:pt x="5" y="2"/>
                      <a:pt x="0" y="2"/>
                      <a:pt x="0" y="2"/>
                    </a:cubicBezTo>
                    <a:cubicBezTo>
                      <a:pt x="4" y="6"/>
                      <a:pt x="4" y="12"/>
                      <a:pt x="4" y="19"/>
                    </a:cubicBezTo>
                    <a:cubicBezTo>
                      <a:pt x="4" y="25"/>
                      <a:pt x="3" y="31"/>
                      <a:pt x="2" y="37"/>
                    </a:cubicBezTo>
                    <a:cubicBezTo>
                      <a:pt x="2" y="44"/>
                      <a:pt x="2" y="53"/>
                      <a:pt x="4" y="60"/>
                    </a:cubicBezTo>
                    <a:cubicBezTo>
                      <a:pt x="6" y="67"/>
                      <a:pt x="9" y="74"/>
                      <a:pt x="15" y="79"/>
                    </a:cubicBezTo>
                    <a:cubicBezTo>
                      <a:pt x="21" y="85"/>
                      <a:pt x="29" y="88"/>
                      <a:pt x="39" y="90"/>
                    </a:cubicBezTo>
                    <a:cubicBezTo>
                      <a:pt x="49" y="92"/>
                      <a:pt x="60" y="92"/>
                      <a:pt x="69" y="89"/>
                    </a:cubicBezTo>
                    <a:cubicBezTo>
                      <a:pt x="70" y="93"/>
                      <a:pt x="70" y="98"/>
                      <a:pt x="69" y="103"/>
                    </a:cubicBezTo>
                    <a:cubicBezTo>
                      <a:pt x="67" y="109"/>
                      <a:pt x="64" y="115"/>
                      <a:pt x="59" y="119"/>
                    </a:cubicBezTo>
                    <a:cubicBezTo>
                      <a:pt x="59" y="119"/>
                      <a:pt x="60" y="120"/>
                      <a:pt x="61" y="121"/>
                    </a:cubicBezTo>
                    <a:cubicBezTo>
                      <a:pt x="63" y="119"/>
                      <a:pt x="67" y="114"/>
                      <a:pt x="69" y="107"/>
                    </a:cubicBezTo>
                    <a:cubicBezTo>
                      <a:pt x="71" y="100"/>
                      <a:pt x="72" y="93"/>
                      <a:pt x="71" y="88"/>
                    </a:cubicBezTo>
                    <a:cubicBezTo>
                      <a:pt x="77" y="86"/>
                      <a:pt x="83" y="82"/>
                      <a:pt x="87" y="76"/>
                    </a:cubicBezTo>
                    <a:cubicBezTo>
                      <a:pt x="91" y="70"/>
                      <a:pt x="94" y="63"/>
                      <a:pt x="94" y="55"/>
                    </a:cubicBezTo>
                    <a:cubicBezTo>
                      <a:pt x="93" y="49"/>
                      <a:pt x="92" y="42"/>
                      <a:pt x="90" y="36"/>
                    </a:cubicBezTo>
                    <a:cubicBezTo>
                      <a:pt x="87" y="30"/>
                      <a:pt x="84" y="24"/>
                      <a:pt x="81" y="1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78" name="Freeform 1848"/>
              <p:cNvSpPr/>
              <p:nvPr/>
            </p:nvSpPr>
            <p:spPr>
              <a:xfrm>
                <a:off x="6011828" y="3808433"/>
                <a:ext cx="300039" cy="450853"/>
              </a:xfrm>
              <a:custGeom>
                <a:avLst/>
                <a:gdLst>
                  <a:gd name="txL" fmla="*/ 0 w 80"/>
                  <a:gd name="txT" fmla="*/ 0 h 120"/>
                  <a:gd name="txR" fmla="*/ 80 w 80"/>
                  <a:gd name="txB" fmla="*/ 120 h 1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0" h="120">
                    <a:moveTo>
                      <a:pt x="77" y="44"/>
                    </a:moveTo>
                    <a:cubicBezTo>
                      <a:pt x="73" y="34"/>
                      <a:pt x="66" y="29"/>
                      <a:pt x="58" y="23"/>
                    </a:cubicBezTo>
                    <a:cubicBezTo>
                      <a:pt x="52" y="19"/>
                      <a:pt x="45" y="16"/>
                      <a:pt x="37" y="14"/>
                    </a:cubicBezTo>
                    <a:cubicBezTo>
                      <a:pt x="34" y="13"/>
                      <a:pt x="29" y="10"/>
                      <a:pt x="24" y="7"/>
                    </a:cubicBezTo>
                    <a:cubicBezTo>
                      <a:pt x="22" y="5"/>
                      <a:pt x="20" y="3"/>
                      <a:pt x="18" y="2"/>
                    </a:cubicBezTo>
                    <a:cubicBezTo>
                      <a:pt x="17" y="1"/>
                      <a:pt x="16" y="0"/>
                      <a:pt x="16" y="0"/>
                    </a:cubicBezTo>
                    <a:cubicBezTo>
                      <a:pt x="16" y="4"/>
                      <a:pt x="16" y="7"/>
                      <a:pt x="15" y="11"/>
                    </a:cubicBezTo>
                    <a:cubicBezTo>
                      <a:pt x="15" y="14"/>
                      <a:pt x="14" y="17"/>
                      <a:pt x="12" y="20"/>
                    </a:cubicBezTo>
                    <a:cubicBezTo>
                      <a:pt x="10" y="26"/>
                      <a:pt x="7" y="31"/>
                      <a:pt x="5" y="36"/>
                    </a:cubicBezTo>
                    <a:cubicBezTo>
                      <a:pt x="3" y="43"/>
                      <a:pt x="1" y="51"/>
                      <a:pt x="1" y="58"/>
                    </a:cubicBezTo>
                    <a:cubicBezTo>
                      <a:pt x="0" y="65"/>
                      <a:pt x="1" y="72"/>
                      <a:pt x="4" y="77"/>
                    </a:cubicBezTo>
                    <a:cubicBezTo>
                      <a:pt x="8" y="82"/>
                      <a:pt x="14" y="86"/>
                      <a:pt x="22" y="91"/>
                    </a:cubicBezTo>
                    <a:cubicBezTo>
                      <a:pt x="29" y="95"/>
                      <a:pt x="37" y="101"/>
                      <a:pt x="47" y="102"/>
                    </a:cubicBezTo>
                    <a:cubicBezTo>
                      <a:pt x="45" y="106"/>
                      <a:pt x="43" y="111"/>
                      <a:pt x="39" y="114"/>
                    </a:cubicBezTo>
                    <a:cubicBezTo>
                      <a:pt x="34" y="118"/>
                      <a:pt x="27" y="119"/>
                      <a:pt x="20" y="117"/>
                    </a:cubicBezTo>
                    <a:cubicBezTo>
                      <a:pt x="20" y="118"/>
                      <a:pt x="20" y="118"/>
                      <a:pt x="20" y="119"/>
                    </a:cubicBezTo>
                    <a:cubicBezTo>
                      <a:pt x="21" y="119"/>
                      <a:pt x="21" y="119"/>
                      <a:pt x="22" y="119"/>
                    </a:cubicBezTo>
                    <a:cubicBezTo>
                      <a:pt x="22" y="119"/>
                      <a:pt x="23" y="119"/>
                      <a:pt x="23" y="120"/>
                    </a:cubicBezTo>
                    <a:cubicBezTo>
                      <a:pt x="25" y="120"/>
                      <a:pt x="26" y="120"/>
                      <a:pt x="27" y="120"/>
                    </a:cubicBezTo>
                    <a:cubicBezTo>
                      <a:pt x="30" y="119"/>
                      <a:pt x="33" y="118"/>
                      <a:pt x="36" y="117"/>
                    </a:cubicBezTo>
                    <a:cubicBezTo>
                      <a:pt x="39" y="115"/>
                      <a:pt x="42" y="113"/>
                      <a:pt x="44" y="110"/>
                    </a:cubicBezTo>
                    <a:cubicBezTo>
                      <a:pt x="46" y="107"/>
                      <a:pt x="47" y="104"/>
                      <a:pt x="48" y="102"/>
                    </a:cubicBezTo>
                    <a:cubicBezTo>
                      <a:pt x="54" y="102"/>
                      <a:pt x="61" y="100"/>
                      <a:pt x="66" y="96"/>
                    </a:cubicBezTo>
                    <a:cubicBezTo>
                      <a:pt x="72" y="92"/>
                      <a:pt x="76" y="86"/>
                      <a:pt x="78" y="78"/>
                    </a:cubicBezTo>
                    <a:cubicBezTo>
                      <a:pt x="80" y="73"/>
                      <a:pt x="80" y="66"/>
                      <a:pt x="80" y="60"/>
                    </a:cubicBezTo>
                    <a:cubicBezTo>
                      <a:pt x="80" y="54"/>
                      <a:pt x="79" y="48"/>
                      <a:pt x="77" y="44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79" name="Freeform 1849"/>
              <p:cNvSpPr/>
              <p:nvPr/>
            </p:nvSpPr>
            <p:spPr>
              <a:xfrm>
                <a:off x="5665751" y="3898921"/>
                <a:ext cx="454028" cy="303215"/>
              </a:xfrm>
              <a:custGeom>
                <a:avLst/>
                <a:gdLst>
                  <a:gd name="txL" fmla="*/ 0 w 121"/>
                  <a:gd name="txT" fmla="*/ 0 h 81"/>
                  <a:gd name="txR" fmla="*/ 121 w 121"/>
                  <a:gd name="txB" fmla="*/ 81 h 8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1" h="81">
                    <a:moveTo>
                      <a:pt x="68" y="2"/>
                    </a:moveTo>
                    <a:cubicBezTo>
                      <a:pt x="59" y="0"/>
                      <a:pt x="51" y="5"/>
                      <a:pt x="43" y="8"/>
                    </a:cubicBezTo>
                    <a:cubicBezTo>
                      <a:pt x="37" y="12"/>
                      <a:pt x="31" y="16"/>
                      <a:pt x="24" y="20"/>
                    </a:cubicBezTo>
                    <a:cubicBezTo>
                      <a:pt x="22" y="22"/>
                      <a:pt x="16" y="24"/>
                      <a:pt x="11" y="25"/>
                    </a:cubicBezTo>
                    <a:cubicBezTo>
                      <a:pt x="5" y="27"/>
                      <a:pt x="0" y="26"/>
                      <a:pt x="0" y="26"/>
                    </a:cubicBezTo>
                    <a:cubicBezTo>
                      <a:pt x="3" y="29"/>
                      <a:pt x="6" y="32"/>
                      <a:pt x="8" y="35"/>
                    </a:cubicBezTo>
                    <a:cubicBezTo>
                      <a:pt x="10" y="38"/>
                      <a:pt x="12" y="40"/>
                      <a:pt x="14" y="43"/>
                    </a:cubicBezTo>
                    <a:cubicBezTo>
                      <a:pt x="18" y="49"/>
                      <a:pt x="22" y="55"/>
                      <a:pt x="26" y="60"/>
                    </a:cubicBezTo>
                    <a:cubicBezTo>
                      <a:pt x="32" y="66"/>
                      <a:pt x="39" y="71"/>
                      <a:pt x="46" y="75"/>
                    </a:cubicBezTo>
                    <a:cubicBezTo>
                      <a:pt x="53" y="79"/>
                      <a:pt x="61" y="81"/>
                      <a:pt x="68" y="81"/>
                    </a:cubicBezTo>
                    <a:cubicBezTo>
                      <a:pt x="75" y="80"/>
                      <a:pt x="82" y="76"/>
                      <a:pt x="89" y="70"/>
                    </a:cubicBezTo>
                    <a:cubicBezTo>
                      <a:pt x="95" y="64"/>
                      <a:pt x="102" y="57"/>
                      <a:pt x="105" y="48"/>
                    </a:cubicBezTo>
                    <a:cubicBezTo>
                      <a:pt x="108" y="50"/>
                      <a:pt x="112" y="53"/>
                      <a:pt x="115" y="56"/>
                    </a:cubicBezTo>
                    <a:cubicBezTo>
                      <a:pt x="119" y="62"/>
                      <a:pt x="120" y="68"/>
                      <a:pt x="119" y="74"/>
                    </a:cubicBezTo>
                    <a:cubicBezTo>
                      <a:pt x="119" y="74"/>
                      <a:pt x="120" y="74"/>
                      <a:pt x="121" y="74"/>
                    </a:cubicBezTo>
                    <a:cubicBezTo>
                      <a:pt x="121" y="72"/>
                      <a:pt x="121" y="70"/>
                      <a:pt x="121" y="67"/>
                    </a:cubicBezTo>
                    <a:cubicBezTo>
                      <a:pt x="120" y="65"/>
                      <a:pt x="119" y="62"/>
                      <a:pt x="118" y="59"/>
                    </a:cubicBezTo>
                    <a:cubicBezTo>
                      <a:pt x="114" y="53"/>
                      <a:pt x="109" y="49"/>
                      <a:pt x="105" y="47"/>
                    </a:cubicBezTo>
                    <a:cubicBezTo>
                      <a:pt x="107" y="41"/>
                      <a:pt x="107" y="35"/>
                      <a:pt x="106" y="29"/>
                    </a:cubicBezTo>
                    <a:cubicBezTo>
                      <a:pt x="104" y="23"/>
                      <a:pt x="101" y="17"/>
                      <a:pt x="95" y="13"/>
                    </a:cubicBezTo>
                    <a:cubicBezTo>
                      <a:pt x="92" y="10"/>
                      <a:pt x="87" y="7"/>
                      <a:pt x="82" y="5"/>
                    </a:cubicBezTo>
                    <a:cubicBezTo>
                      <a:pt x="77" y="3"/>
                      <a:pt x="72" y="2"/>
                      <a:pt x="68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80" name="Freeform 1850"/>
              <p:cNvSpPr/>
              <p:nvPr/>
            </p:nvSpPr>
            <p:spPr>
              <a:xfrm>
                <a:off x="5605425" y="4075135"/>
                <a:ext cx="368302" cy="236539"/>
              </a:xfrm>
              <a:custGeom>
                <a:avLst/>
                <a:gdLst>
                  <a:gd name="txL" fmla="*/ 0 w 98"/>
                  <a:gd name="txT" fmla="*/ 0 h 63"/>
                  <a:gd name="txR" fmla="*/ 98 w 98"/>
                  <a:gd name="txB" fmla="*/ 63 h 6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8" h="63">
                    <a:moveTo>
                      <a:pt x="47" y="1"/>
                    </a:moveTo>
                    <a:cubicBezTo>
                      <a:pt x="39" y="1"/>
                      <a:pt x="34" y="5"/>
                      <a:pt x="28" y="8"/>
                    </a:cubicBezTo>
                    <a:cubicBezTo>
                      <a:pt x="23" y="12"/>
                      <a:pt x="18" y="16"/>
                      <a:pt x="14" y="21"/>
                    </a:cubicBezTo>
                    <a:cubicBezTo>
                      <a:pt x="11" y="24"/>
                      <a:pt x="0" y="33"/>
                      <a:pt x="0" y="33"/>
                    </a:cubicBezTo>
                    <a:cubicBezTo>
                      <a:pt x="9" y="35"/>
                      <a:pt x="15" y="44"/>
                      <a:pt x="21" y="50"/>
                    </a:cubicBezTo>
                    <a:cubicBezTo>
                      <a:pt x="26" y="54"/>
                      <a:pt x="32" y="58"/>
                      <a:pt x="38" y="60"/>
                    </a:cubicBezTo>
                    <a:cubicBezTo>
                      <a:pt x="39" y="60"/>
                      <a:pt x="40" y="61"/>
                      <a:pt x="40" y="61"/>
                    </a:cubicBezTo>
                    <a:cubicBezTo>
                      <a:pt x="41" y="61"/>
                      <a:pt x="41" y="61"/>
                      <a:pt x="41" y="61"/>
                    </a:cubicBezTo>
                    <a:cubicBezTo>
                      <a:pt x="42" y="61"/>
                      <a:pt x="42" y="61"/>
                      <a:pt x="42" y="61"/>
                    </a:cubicBezTo>
                    <a:cubicBezTo>
                      <a:pt x="43" y="62"/>
                      <a:pt x="44" y="62"/>
                      <a:pt x="44" y="62"/>
                    </a:cubicBezTo>
                    <a:cubicBezTo>
                      <a:pt x="46" y="62"/>
                      <a:pt x="48" y="63"/>
                      <a:pt x="50" y="63"/>
                    </a:cubicBezTo>
                    <a:cubicBezTo>
                      <a:pt x="53" y="63"/>
                      <a:pt x="56" y="62"/>
                      <a:pt x="59" y="61"/>
                    </a:cubicBezTo>
                    <a:cubicBezTo>
                      <a:pt x="65" y="60"/>
                      <a:pt x="70" y="55"/>
                      <a:pt x="74" y="49"/>
                    </a:cubicBezTo>
                    <a:cubicBezTo>
                      <a:pt x="77" y="43"/>
                      <a:pt x="80" y="36"/>
                      <a:pt x="80" y="29"/>
                    </a:cubicBezTo>
                    <a:cubicBezTo>
                      <a:pt x="83" y="29"/>
                      <a:pt x="86" y="30"/>
                      <a:pt x="89" y="32"/>
                    </a:cubicBezTo>
                    <a:cubicBezTo>
                      <a:pt x="90" y="32"/>
                      <a:pt x="91" y="33"/>
                      <a:pt x="92" y="34"/>
                    </a:cubicBezTo>
                    <a:cubicBezTo>
                      <a:pt x="93" y="35"/>
                      <a:pt x="94" y="35"/>
                      <a:pt x="94" y="36"/>
                    </a:cubicBezTo>
                    <a:cubicBezTo>
                      <a:pt x="95" y="37"/>
                      <a:pt x="96" y="38"/>
                      <a:pt x="96" y="39"/>
                    </a:cubicBezTo>
                    <a:cubicBezTo>
                      <a:pt x="96" y="41"/>
                      <a:pt x="97" y="42"/>
                      <a:pt x="96" y="43"/>
                    </a:cubicBezTo>
                    <a:cubicBezTo>
                      <a:pt x="96" y="43"/>
                      <a:pt x="96" y="43"/>
                      <a:pt x="96" y="43"/>
                    </a:cubicBezTo>
                    <a:cubicBezTo>
                      <a:pt x="96" y="43"/>
                      <a:pt x="96" y="43"/>
                      <a:pt x="97" y="43"/>
                    </a:cubicBezTo>
                    <a:cubicBezTo>
                      <a:pt x="97" y="42"/>
                      <a:pt x="98" y="41"/>
                      <a:pt x="98" y="40"/>
                    </a:cubicBezTo>
                    <a:cubicBezTo>
                      <a:pt x="98" y="39"/>
                      <a:pt x="97" y="38"/>
                      <a:pt x="97" y="38"/>
                    </a:cubicBezTo>
                    <a:cubicBezTo>
                      <a:pt x="96" y="36"/>
                      <a:pt x="94" y="34"/>
                      <a:pt x="92" y="33"/>
                    </a:cubicBezTo>
                    <a:cubicBezTo>
                      <a:pt x="88" y="30"/>
                      <a:pt x="83" y="28"/>
                      <a:pt x="80" y="28"/>
                    </a:cubicBezTo>
                    <a:cubicBezTo>
                      <a:pt x="80" y="18"/>
                      <a:pt x="75" y="9"/>
                      <a:pt x="67" y="5"/>
                    </a:cubicBezTo>
                    <a:cubicBezTo>
                      <a:pt x="65" y="4"/>
                      <a:pt x="63" y="3"/>
                      <a:pt x="61" y="3"/>
                    </a:cubicBezTo>
                    <a:cubicBezTo>
                      <a:pt x="61" y="2"/>
                      <a:pt x="60" y="2"/>
                      <a:pt x="59" y="2"/>
                    </a:cubicBezTo>
                    <a:cubicBezTo>
                      <a:pt x="58" y="2"/>
                      <a:pt x="57" y="2"/>
                      <a:pt x="57" y="2"/>
                    </a:cubicBezTo>
                    <a:cubicBezTo>
                      <a:pt x="57" y="1"/>
                      <a:pt x="57" y="1"/>
                      <a:pt x="57" y="2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4" y="1"/>
                      <a:pt x="53" y="1"/>
                      <a:pt x="52" y="1"/>
                    </a:cubicBezTo>
                    <a:cubicBezTo>
                      <a:pt x="50" y="1"/>
                      <a:pt x="49" y="0"/>
                      <a:pt x="47" y="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81" name="Freeform 1851"/>
              <p:cNvSpPr/>
              <p:nvPr/>
            </p:nvSpPr>
            <p:spPr>
              <a:xfrm>
                <a:off x="5516525" y="4292624"/>
                <a:ext cx="401640" cy="252414"/>
              </a:xfrm>
              <a:custGeom>
                <a:avLst/>
                <a:gdLst>
                  <a:gd name="txL" fmla="*/ 0 w 107"/>
                  <a:gd name="txT" fmla="*/ 0 h 67"/>
                  <a:gd name="txR" fmla="*/ 107 w 107"/>
                  <a:gd name="txB" fmla="*/ 67 h 6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7" h="67">
                    <a:moveTo>
                      <a:pt x="44" y="3"/>
                    </a:moveTo>
                    <a:cubicBezTo>
                      <a:pt x="37" y="5"/>
                      <a:pt x="33" y="11"/>
                      <a:pt x="28" y="16"/>
                    </a:cubicBezTo>
                    <a:cubicBezTo>
                      <a:pt x="24" y="20"/>
                      <a:pt x="20" y="25"/>
                      <a:pt x="16" y="31"/>
                    </a:cubicBezTo>
                    <a:cubicBezTo>
                      <a:pt x="15" y="33"/>
                      <a:pt x="11" y="36"/>
                      <a:pt x="7" y="39"/>
                    </a:cubicBezTo>
                    <a:cubicBezTo>
                      <a:pt x="4" y="42"/>
                      <a:pt x="0" y="44"/>
                      <a:pt x="0" y="44"/>
                    </a:cubicBezTo>
                    <a:cubicBezTo>
                      <a:pt x="6" y="45"/>
                      <a:pt x="11" y="48"/>
                      <a:pt x="16" y="52"/>
                    </a:cubicBezTo>
                    <a:cubicBezTo>
                      <a:pt x="20" y="55"/>
                      <a:pt x="25" y="59"/>
                      <a:pt x="30" y="61"/>
                    </a:cubicBezTo>
                    <a:cubicBezTo>
                      <a:pt x="36" y="64"/>
                      <a:pt x="44" y="66"/>
                      <a:pt x="52" y="67"/>
                    </a:cubicBezTo>
                    <a:cubicBezTo>
                      <a:pt x="60" y="67"/>
                      <a:pt x="67" y="66"/>
                      <a:pt x="73" y="62"/>
                    </a:cubicBezTo>
                    <a:cubicBezTo>
                      <a:pt x="86" y="55"/>
                      <a:pt x="89" y="37"/>
                      <a:pt x="85" y="22"/>
                    </a:cubicBezTo>
                    <a:cubicBezTo>
                      <a:pt x="88" y="22"/>
                      <a:pt x="91" y="21"/>
                      <a:pt x="94" y="22"/>
                    </a:cubicBezTo>
                    <a:cubicBezTo>
                      <a:pt x="98" y="22"/>
                      <a:pt x="102" y="24"/>
                      <a:pt x="106" y="26"/>
                    </a:cubicBezTo>
                    <a:cubicBezTo>
                      <a:pt x="107" y="25"/>
                      <a:pt x="107" y="25"/>
                      <a:pt x="107" y="25"/>
                    </a:cubicBezTo>
                    <a:cubicBezTo>
                      <a:pt x="103" y="22"/>
                      <a:pt x="91" y="20"/>
                      <a:pt x="84" y="21"/>
                    </a:cubicBezTo>
                    <a:cubicBezTo>
                      <a:pt x="81" y="12"/>
                      <a:pt x="74" y="4"/>
                      <a:pt x="65" y="2"/>
                    </a:cubicBezTo>
                    <a:cubicBezTo>
                      <a:pt x="59" y="0"/>
                      <a:pt x="50" y="1"/>
                      <a:pt x="44" y="3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82" name="Freeform 1852"/>
              <p:cNvSpPr/>
              <p:nvPr/>
            </p:nvSpPr>
            <p:spPr>
              <a:xfrm>
                <a:off x="5568913" y="4314849"/>
                <a:ext cx="374652" cy="357190"/>
              </a:xfrm>
              <a:custGeom>
                <a:avLst/>
                <a:gdLst>
                  <a:gd name="txL" fmla="*/ 0 w 100"/>
                  <a:gd name="txT" fmla="*/ 0 h 95"/>
                  <a:gd name="txR" fmla="*/ 100 w 100"/>
                  <a:gd name="txB" fmla="*/ 95 h 9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0" h="95">
                    <a:moveTo>
                      <a:pt x="27" y="26"/>
                    </a:moveTo>
                    <a:cubicBezTo>
                      <a:pt x="25" y="29"/>
                      <a:pt x="25" y="32"/>
                      <a:pt x="25" y="35"/>
                    </a:cubicBezTo>
                    <a:cubicBezTo>
                      <a:pt x="25" y="38"/>
                      <a:pt x="25" y="42"/>
                      <a:pt x="24" y="46"/>
                    </a:cubicBezTo>
                    <a:cubicBezTo>
                      <a:pt x="23" y="52"/>
                      <a:pt x="20" y="59"/>
                      <a:pt x="17" y="66"/>
                    </a:cubicBezTo>
                    <a:cubicBezTo>
                      <a:pt x="16" y="69"/>
                      <a:pt x="12" y="74"/>
                      <a:pt x="8" y="78"/>
                    </a:cubicBezTo>
                    <a:cubicBezTo>
                      <a:pt x="4" y="82"/>
                      <a:pt x="0" y="85"/>
                      <a:pt x="0" y="85"/>
                    </a:cubicBezTo>
                    <a:cubicBezTo>
                      <a:pt x="7" y="86"/>
                      <a:pt x="14" y="89"/>
                      <a:pt x="22" y="91"/>
                    </a:cubicBezTo>
                    <a:cubicBezTo>
                      <a:pt x="30" y="94"/>
                      <a:pt x="39" y="95"/>
                      <a:pt x="48" y="94"/>
                    </a:cubicBezTo>
                    <a:cubicBezTo>
                      <a:pt x="58" y="93"/>
                      <a:pt x="67" y="90"/>
                      <a:pt x="75" y="86"/>
                    </a:cubicBezTo>
                    <a:cubicBezTo>
                      <a:pt x="82" y="81"/>
                      <a:pt x="88" y="76"/>
                      <a:pt x="92" y="71"/>
                    </a:cubicBezTo>
                    <a:cubicBezTo>
                      <a:pt x="92" y="71"/>
                      <a:pt x="93" y="69"/>
                      <a:pt x="93" y="68"/>
                    </a:cubicBezTo>
                    <a:cubicBezTo>
                      <a:pt x="94" y="67"/>
                      <a:pt x="95" y="65"/>
                      <a:pt x="96" y="64"/>
                    </a:cubicBezTo>
                    <a:cubicBezTo>
                      <a:pt x="100" y="55"/>
                      <a:pt x="100" y="45"/>
                      <a:pt x="97" y="37"/>
                    </a:cubicBezTo>
                    <a:cubicBezTo>
                      <a:pt x="93" y="28"/>
                      <a:pt x="86" y="21"/>
                      <a:pt x="79" y="16"/>
                    </a:cubicBezTo>
                    <a:cubicBezTo>
                      <a:pt x="81" y="14"/>
                      <a:pt x="83" y="11"/>
                      <a:pt x="86" y="10"/>
                    </a:cubicBezTo>
                    <a:cubicBezTo>
                      <a:pt x="87" y="9"/>
                      <a:pt x="89" y="7"/>
                      <a:pt x="91" y="6"/>
                    </a:cubicBezTo>
                    <a:cubicBezTo>
                      <a:pt x="92" y="5"/>
                      <a:pt x="93" y="3"/>
                      <a:pt x="94" y="2"/>
                    </a:cubicBezTo>
                    <a:cubicBezTo>
                      <a:pt x="93" y="1"/>
                      <a:pt x="93" y="1"/>
                      <a:pt x="92" y="0"/>
                    </a:cubicBezTo>
                    <a:cubicBezTo>
                      <a:pt x="92" y="1"/>
                      <a:pt x="91" y="2"/>
                      <a:pt x="90" y="4"/>
                    </a:cubicBezTo>
                    <a:cubicBezTo>
                      <a:pt x="90" y="5"/>
                      <a:pt x="88" y="6"/>
                      <a:pt x="87" y="8"/>
                    </a:cubicBezTo>
                    <a:cubicBezTo>
                      <a:pt x="85" y="9"/>
                      <a:pt x="83" y="10"/>
                      <a:pt x="82" y="11"/>
                    </a:cubicBezTo>
                    <a:cubicBezTo>
                      <a:pt x="80" y="13"/>
                      <a:pt x="79" y="14"/>
                      <a:pt x="78" y="16"/>
                    </a:cubicBezTo>
                    <a:cubicBezTo>
                      <a:pt x="73" y="12"/>
                      <a:pt x="68" y="10"/>
                      <a:pt x="62" y="8"/>
                    </a:cubicBezTo>
                    <a:cubicBezTo>
                      <a:pt x="60" y="8"/>
                      <a:pt x="57" y="7"/>
                      <a:pt x="55" y="7"/>
                    </a:cubicBezTo>
                    <a:cubicBezTo>
                      <a:pt x="52" y="7"/>
                      <a:pt x="49" y="8"/>
                      <a:pt x="47" y="9"/>
                    </a:cubicBezTo>
                    <a:cubicBezTo>
                      <a:pt x="46" y="9"/>
                      <a:pt x="45" y="10"/>
                      <a:pt x="44" y="10"/>
                    </a:cubicBezTo>
                    <a:cubicBezTo>
                      <a:pt x="43" y="11"/>
                      <a:pt x="43" y="11"/>
                      <a:pt x="42" y="12"/>
                    </a:cubicBezTo>
                    <a:cubicBezTo>
                      <a:pt x="41" y="12"/>
                      <a:pt x="41" y="13"/>
                      <a:pt x="40" y="13"/>
                    </a:cubicBezTo>
                    <a:cubicBezTo>
                      <a:pt x="34" y="18"/>
                      <a:pt x="29" y="23"/>
                      <a:pt x="27" y="26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83" name="Freeform 1853"/>
              <p:cNvSpPr/>
              <p:nvPr/>
            </p:nvSpPr>
            <p:spPr>
              <a:xfrm>
                <a:off x="3405137" y="5589621"/>
                <a:ext cx="423865" cy="273052"/>
              </a:xfrm>
              <a:custGeom>
                <a:avLst/>
                <a:gdLst>
                  <a:gd name="txL" fmla="*/ 0 w 113"/>
                  <a:gd name="txT" fmla="*/ 0 h 73"/>
                  <a:gd name="txR" fmla="*/ 113 w 113"/>
                  <a:gd name="txB" fmla="*/ 73 h 73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13" h="73">
                    <a:moveTo>
                      <a:pt x="61" y="0"/>
                    </a:moveTo>
                    <a:cubicBezTo>
                      <a:pt x="55" y="0"/>
                      <a:pt x="49" y="3"/>
                      <a:pt x="42" y="6"/>
                    </a:cubicBezTo>
                    <a:cubicBezTo>
                      <a:pt x="36" y="7"/>
                      <a:pt x="29" y="10"/>
                      <a:pt x="22" y="12"/>
                    </a:cubicBezTo>
                    <a:cubicBezTo>
                      <a:pt x="20" y="12"/>
                      <a:pt x="14" y="13"/>
                      <a:pt x="9" y="13"/>
                    </a:cubicBezTo>
                    <a:cubicBezTo>
                      <a:pt x="4" y="12"/>
                      <a:pt x="0" y="12"/>
                      <a:pt x="0" y="12"/>
                    </a:cubicBezTo>
                    <a:cubicBezTo>
                      <a:pt x="4" y="17"/>
                      <a:pt x="6" y="23"/>
                      <a:pt x="8" y="29"/>
                    </a:cubicBezTo>
                    <a:cubicBezTo>
                      <a:pt x="10" y="36"/>
                      <a:pt x="13" y="43"/>
                      <a:pt x="17" y="48"/>
                    </a:cubicBezTo>
                    <a:cubicBezTo>
                      <a:pt x="22" y="56"/>
                      <a:pt x="31" y="63"/>
                      <a:pt x="40" y="67"/>
                    </a:cubicBezTo>
                    <a:cubicBezTo>
                      <a:pt x="50" y="72"/>
                      <a:pt x="60" y="73"/>
                      <a:pt x="69" y="71"/>
                    </a:cubicBezTo>
                    <a:cubicBezTo>
                      <a:pt x="78" y="69"/>
                      <a:pt x="84" y="63"/>
                      <a:pt x="88" y="55"/>
                    </a:cubicBezTo>
                    <a:cubicBezTo>
                      <a:pt x="91" y="48"/>
                      <a:pt x="92" y="39"/>
                      <a:pt x="90" y="31"/>
                    </a:cubicBezTo>
                    <a:cubicBezTo>
                      <a:pt x="94" y="31"/>
                      <a:pt x="97" y="31"/>
                      <a:pt x="100" y="32"/>
                    </a:cubicBezTo>
                    <a:cubicBezTo>
                      <a:pt x="104" y="33"/>
                      <a:pt x="109" y="35"/>
                      <a:pt x="113" y="37"/>
                    </a:cubicBezTo>
                    <a:cubicBezTo>
                      <a:pt x="113" y="35"/>
                      <a:pt x="113" y="35"/>
                      <a:pt x="113" y="35"/>
                    </a:cubicBezTo>
                    <a:cubicBezTo>
                      <a:pt x="111" y="34"/>
                      <a:pt x="107" y="32"/>
                      <a:pt x="103" y="31"/>
                    </a:cubicBezTo>
                    <a:cubicBezTo>
                      <a:pt x="98" y="30"/>
                      <a:pt x="94" y="29"/>
                      <a:pt x="90" y="30"/>
                    </a:cubicBezTo>
                    <a:cubicBezTo>
                      <a:pt x="88" y="19"/>
                      <a:pt x="84" y="9"/>
                      <a:pt x="77" y="5"/>
                    </a:cubicBezTo>
                    <a:cubicBezTo>
                      <a:pt x="74" y="3"/>
                      <a:pt x="72" y="2"/>
                      <a:pt x="69" y="1"/>
                    </a:cubicBezTo>
                    <a:cubicBezTo>
                      <a:pt x="66" y="1"/>
                      <a:pt x="63" y="0"/>
                      <a:pt x="61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84" name="Freeform 1854"/>
              <p:cNvSpPr/>
              <p:nvPr/>
            </p:nvSpPr>
            <p:spPr>
              <a:xfrm>
                <a:off x="5368886" y="4029097"/>
                <a:ext cx="428628" cy="338140"/>
              </a:xfrm>
              <a:custGeom>
                <a:avLst/>
                <a:gdLst>
                  <a:gd name="txL" fmla="*/ 0 w 114"/>
                  <a:gd name="txT" fmla="*/ 0 h 90"/>
                  <a:gd name="txR" fmla="*/ 114 w 114"/>
                  <a:gd name="txB" fmla="*/ 90 h 9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4" h="90">
                    <a:moveTo>
                      <a:pt x="72" y="8"/>
                    </a:moveTo>
                    <a:cubicBezTo>
                      <a:pt x="65" y="5"/>
                      <a:pt x="57" y="7"/>
                      <a:pt x="48" y="7"/>
                    </a:cubicBezTo>
                    <a:cubicBezTo>
                      <a:pt x="40" y="7"/>
                      <a:pt x="33" y="8"/>
                      <a:pt x="25" y="8"/>
                    </a:cubicBezTo>
                    <a:cubicBezTo>
                      <a:pt x="22" y="8"/>
                      <a:pt x="15" y="7"/>
                      <a:pt x="10" y="5"/>
                    </a:cubicBezTo>
                    <a:cubicBezTo>
                      <a:pt x="4" y="3"/>
                      <a:pt x="0" y="0"/>
                      <a:pt x="0" y="0"/>
                    </a:cubicBezTo>
                    <a:cubicBezTo>
                      <a:pt x="2" y="8"/>
                      <a:pt x="3" y="16"/>
                      <a:pt x="4" y="24"/>
                    </a:cubicBezTo>
                    <a:cubicBezTo>
                      <a:pt x="5" y="32"/>
                      <a:pt x="6" y="40"/>
                      <a:pt x="8" y="46"/>
                    </a:cubicBezTo>
                    <a:cubicBezTo>
                      <a:pt x="11" y="56"/>
                      <a:pt x="17" y="66"/>
                      <a:pt x="25" y="73"/>
                    </a:cubicBezTo>
                    <a:cubicBezTo>
                      <a:pt x="32" y="81"/>
                      <a:pt x="42" y="87"/>
                      <a:pt x="52" y="88"/>
                    </a:cubicBezTo>
                    <a:cubicBezTo>
                      <a:pt x="63" y="90"/>
                      <a:pt x="73" y="87"/>
                      <a:pt x="79" y="80"/>
                    </a:cubicBezTo>
                    <a:cubicBezTo>
                      <a:pt x="86" y="73"/>
                      <a:pt x="90" y="64"/>
                      <a:pt x="92" y="55"/>
                    </a:cubicBezTo>
                    <a:cubicBezTo>
                      <a:pt x="96" y="56"/>
                      <a:pt x="99" y="57"/>
                      <a:pt x="102" y="59"/>
                    </a:cubicBezTo>
                    <a:cubicBezTo>
                      <a:pt x="106" y="61"/>
                      <a:pt x="109" y="65"/>
                      <a:pt x="113" y="68"/>
                    </a:cubicBezTo>
                    <a:cubicBezTo>
                      <a:pt x="114" y="66"/>
                      <a:pt x="114" y="66"/>
                      <a:pt x="114" y="66"/>
                    </a:cubicBezTo>
                    <a:cubicBezTo>
                      <a:pt x="112" y="64"/>
                      <a:pt x="108" y="62"/>
                      <a:pt x="104" y="59"/>
                    </a:cubicBezTo>
                    <a:cubicBezTo>
                      <a:pt x="100" y="57"/>
                      <a:pt x="96" y="54"/>
                      <a:pt x="93" y="53"/>
                    </a:cubicBezTo>
                    <a:cubicBezTo>
                      <a:pt x="94" y="47"/>
                      <a:pt x="94" y="41"/>
                      <a:pt x="94" y="36"/>
                    </a:cubicBezTo>
                    <a:cubicBezTo>
                      <a:pt x="93" y="31"/>
                      <a:pt x="92" y="26"/>
                      <a:pt x="89" y="22"/>
                    </a:cubicBezTo>
                    <a:cubicBezTo>
                      <a:pt x="86" y="16"/>
                      <a:pt x="78" y="11"/>
                      <a:pt x="72" y="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85" name="Freeform 1855"/>
              <p:cNvSpPr/>
              <p:nvPr/>
            </p:nvSpPr>
            <p:spPr>
              <a:xfrm>
                <a:off x="5560975" y="3838596"/>
                <a:ext cx="431803" cy="446091"/>
              </a:xfrm>
              <a:custGeom>
                <a:avLst/>
                <a:gdLst>
                  <a:gd name="txL" fmla="*/ 0 w 115"/>
                  <a:gd name="txT" fmla="*/ 0 h 119"/>
                  <a:gd name="txR" fmla="*/ 115 w 115"/>
                  <a:gd name="txB" fmla="*/ 119 h 1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5" h="119">
                    <a:moveTo>
                      <a:pt x="87" y="8"/>
                    </a:moveTo>
                    <a:cubicBezTo>
                      <a:pt x="76" y="0"/>
                      <a:pt x="65" y="0"/>
                      <a:pt x="55" y="1"/>
                    </a:cubicBezTo>
                    <a:cubicBezTo>
                      <a:pt x="45" y="1"/>
                      <a:pt x="37" y="4"/>
                      <a:pt x="28" y="7"/>
                    </a:cubicBezTo>
                    <a:cubicBezTo>
                      <a:pt x="25" y="8"/>
                      <a:pt x="18" y="9"/>
                      <a:pt x="12" y="11"/>
                    </a:cubicBezTo>
                    <a:cubicBezTo>
                      <a:pt x="6" y="12"/>
                      <a:pt x="0" y="12"/>
                      <a:pt x="0" y="12"/>
                    </a:cubicBezTo>
                    <a:cubicBezTo>
                      <a:pt x="6" y="17"/>
                      <a:pt x="9" y="23"/>
                      <a:pt x="10" y="30"/>
                    </a:cubicBezTo>
                    <a:cubicBezTo>
                      <a:pt x="12" y="37"/>
                      <a:pt x="13" y="44"/>
                      <a:pt x="15" y="50"/>
                    </a:cubicBezTo>
                    <a:cubicBezTo>
                      <a:pt x="17" y="58"/>
                      <a:pt x="20" y="66"/>
                      <a:pt x="24" y="72"/>
                    </a:cubicBezTo>
                    <a:cubicBezTo>
                      <a:pt x="28" y="79"/>
                      <a:pt x="32" y="83"/>
                      <a:pt x="38" y="86"/>
                    </a:cubicBezTo>
                    <a:cubicBezTo>
                      <a:pt x="41" y="87"/>
                      <a:pt x="45" y="87"/>
                      <a:pt x="49" y="88"/>
                    </a:cubicBezTo>
                    <a:cubicBezTo>
                      <a:pt x="63" y="88"/>
                      <a:pt x="63" y="88"/>
                      <a:pt x="63" y="88"/>
                    </a:cubicBezTo>
                    <a:cubicBezTo>
                      <a:pt x="73" y="89"/>
                      <a:pt x="85" y="90"/>
                      <a:pt x="95" y="86"/>
                    </a:cubicBezTo>
                    <a:cubicBezTo>
                      <a:pt x="96" y="91"/>
                      <a:pt x="95" y="98"/>
                      <a:pt x="93" y="102"/>
                    </a:cubicBezTo>
                    <a:cubicBezTo>
                      <a:pt x="90" y="110"/>
                      <a:pt x="84" y="115"/>
                      <a:pt x="77" y="117"/>
                    </a:cubicBezTo>
                    <a:cubicBezTo>
                      <a:pt x="77" y="117"/>
                      <a:pt x="78" y="118"/>
                      <a:pt x="78" y="119"/>
                    </a:cubicBezTo>
                    <a:cubicBezTo>
                      <a:pt x="82" y="118"/>
                      <a:pt x="88" y="114"/>
                      <a:pt x="92" y="107"/>
                    </a:cubicBezTo>
                    <a:cubicBezTo>
                      <a:pt x="94" y="104"/>
                      <a:pt x="96" y="100"/>
                      <a:pt x="96" y="96"/>
                    </a:cubicBezTo>
                    <a:cubicBezTo>
                      <a:pt x="97" y="92"/>
                      <a:pt x="97" y="88"/>
                      <a:pt x="96" y="85"/>
                    </a:cubicBezTo>
                    <a:cubicBezTo>
                      <a:pt x="103" y="82"/>
                      <a:pt x="109" y="77"/>
                      <a:pt x="112" y="69"/>
                    </a:cubicBezTo>
                    <a:cubicBezTo>
                      <a:pt x="115" y="62"/>
                      <a:pt x="115" y="52"/>
                      <a:pt x="112" y="42"/>
                    </a:cubicBezTo>
                    <a:cubicBezTo>
                      <a:pt x="110" y="35"/>
                      <a:pt x="106" y="28"/>
                      <a:pt x="102" y="22"/>
                    </a:cubicBezTo>
                    <a:cubicBezTo>
                      <a:pt x="97" y="16"/>
                      <a:pt x="92" y="11"/>
                      <a:pt x="87" y="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86" name="Freeform 1856"/>
              <p:cNvSpPr/>
              <p:nvPr/>
            </p:nvSpPr>
            <p:spPr>
              <a:xfrm>
                <a:off x="5841964" y="3863996"/>
                <a:ext cx="282577" cy="376240"/>
              </a:xfrm>
              <a:custGeom>
                <a:avLst/>
                <a:gdLst>
                  <a:gd name="txL" fmla="*/ 0 w 75"/>
                  <a:gd name="txT" fmla="*/ 0 h 100"/>
                  <a:gd name="txR" fmla="*/ 75 w 75"/>
                  <a:gd name="txB" fmla="*/ 100 h 10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5" h="100">
                    <a:moveTo>
                      <a:pt x="66" y="17"/>
                    </a:moveTo>
                    <a:cubicBezTo>
                      <a:pt x="60" y="8"/>
                      <a:pt x="52" y="5"/>
                      <a:pt x="43" y="3"/>
                    </a:cubicBezTo>
                    <a:cubicBezTo>
                      <a:pt x="36" y="0"/>
                      <a:pt x="29" y="0"/>
                      <a:pt x="22" y="1"/>
                    </a:cubicBezTo>
                    <a:cubicBezTo>
                      <a:pt x="19" y="1"/>
                      <a:pt x="14" y="1"/>
                      <a:pt x="9" y="1"/>
                    </a:cubicBezTo>
                    <a:cubicBezTo>
                      <a:pt x="4" y="1"/>
                      <a:pt x="0" y="1"/>
                      <a:pt x="0" y="1"/>
                    </a:cubicBezTo>
                    <a:cubicBezTo>
                      <a:pt x="3" y="4"/>
                      <a:pt x="4" y="9"/>
                      <a:pt x="3" y="14"/>
                    </a:cubicBezTo>
                    <a:cubicBezTo>
                      <a:pt x="3" y="20"/>
                      <a:pt x="2" y="25"/>
                      <a:pt x="1" y="29"/>
                    </a:cubicBezTo>
                    <a:cubicBezTo>
                      <a:pt x="1" y="35"/>
                      <a:pt x="1" y="41"/>
                      <a:pt x="1" y="47"/>
                    </a:cubicBezTo>
                    <a:cubicBezTo>
                      <a:pt x="2" y="53"/>
                      <a:pt x="4" y="57"/>
                      <a:pt x="8" y="61"/>
                    </a:cubicBezTo>
                    <a:cubicBezTo>
                      <a:pt x="12" y="65"/>
                      <a:pt x="18" y="68"/>
                      <a:pt x="26" y="72"/>
                    </a:cubicBezTo>
                    <a:cubicBezTo>
                      <a:pt x="33" y="75"/>
                      <a:pt x="42" y="77"/>
                      <a:pt x="50" y="76"/>
                    </a:cubicBezTo>
                    <a:cubicBezTo>
                      <a:pt x="50" y="80"/>
                      <a:pt x="49" y="85"/>
                      <a:pt x="47" y="88"/>
                    </a:cubicBezTo>
                    <a:cubicBezTo>
                      <a:pt x="44" y="93"/>
                      <a:pt x="39" y="96"/>
                      <a:pt x="35" y="98"/>
                    </a:cubicBezTo>
                    <a:cubicBezTo>
                      <a:pt x="35" y="99"/>
                      <a:pt x="35" y="99"/>
                      <a:pt x="35" y="100"/>
                    </a:cubicBezTo>
                    <a:cubicBezTo>
                      <a:pt x="38" y="99"/>
                      <a:pt x="42" y="96"/>
                      <a:pt x="46" y="91"/>
                    </a:cubicBezTo>
                    <a:cubicBezTo>
                      <a:pt x="49" y="87"/>
                      <a:pt x="51" y="80"/>
                      <a:pt x="52" y="76"/>
                    </a:cubicBezTo>
                    <a:cubicBezTo>
                      <a:pt x="57" y="75"/>
                      <a:pt x="62" y="73"/>
                      <a:pt x="67" y="69"/>
                    </a:cubicBezTo>
                    <a:cubicBezTo>
                      <a:pt x="71" y="64"/>
                      <a:pt x="74" y="58"/>
                      <a:pt x="75" y="51"/>
                    </a:cubicBezTo>
                    <a:cubicBezTo>
                      <a:pt x="75" y="45"/>
                      <a:pt x="74" y="39"/>
                      <a:pt x="73" y="33"/>
                    </a:cubicBezTo>
                    <a:cubicBezTo>
                      <a:pt x="71" y="27"/>
                      <a:pt x="69" y="22"/>
                      <a:pt x="66" y="1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87" name="Freeform 1857"/>
              <p:cNvSpPr/>
              <p:nvPr/>
            </p:nvSpPr>
            <p:spPr>
              <a:xfrm>
                <a:off x="6094378" y="3605232"/>
                <a:ext cx="300039" cy="454028"/>
              </a:xfrm>
              <a:custGeom>
                <a:avLst/>
                <a:gdLst>
                  <a:gd name="txL" fmla="*/ 0 w 80"/>
                  <a:gd name="txT" fmla="*/ 0 h 121"/>
                  <a:gd name="txR" fmla="*/ 80 w 80"/>
                  <a:gd name="txB" fmla="*/ 121 h 1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0" h="121">
                    <a:moveTo>
                      <a:pt x="79" y="69"/>
                    </a:moveTo>
                    <a:cubicBezTo>
                      <a:pt x="80" y="61"/>
                      <a:pt x="77" y="54"/>
                      <a:pt x="74" y="45"/>
                    </a:cubicBezTo>
                    <a:cubicBezTo>
                      <a:pt x="72" y="39"/>
                      <a:pt x="69" y="32"/>
                      <a:pt x="66" y="25"/>
                    </a:cubicBezTo>
                    <a:cubicBezTo>
                      <a:pt x="65" y="22"/>
                      <a:pt x="64" y="16"/>
                      <a:pt x="64" y="11"/>
                    </a:cubicBezTo>
                    <a:cubicBezTo>
                      <a:pt x="63" y="5"/>
                      <a:pt x="64" y="0"/>
                      <a:pt x="63" y="0"/>
                    </a:cubicBezTo>
                    <a:cubicBezTo>
                      <a:pt x="58" y="5"/>
                      <a:pt x="52" y="8"/>
                      <a:pt x="45" y="11"/>
                    </a:cubicBezTo>
                    <a:cubicBezTo>
                      <a:pt x="39" y="14"/>
                      <a:pt x="32" y="17"/>
                      <a:pt x="27" y="21"/>
                    </a:cubicBezTo>
                    <a:cubicBezTo>
                      <a:pt x="19" y="26"/>
                      <a:pt x="13" y="33"/>
                      <a:pt x="8" y="41"/>
                    </a:cubicBezTo>
                    <a:cubicBezTo>
                      <a:pt x="3" y="49"/>
                      <a:pt x="0" y="57"/>
                      <a:pt x="1" y="65"/>
                    </a:cubicBezTo>
                    <a:cubicBezTo>
                      <a:pt x="1" y="74"/>
                      <a:pt x="5" y="81"/>
                      <a:pt x="12" y="87"/>
                    </a:cubicBezTo>
                    <a:cubicBezTo>
                      <a:pt x="18" y="93"/>
                      <a:pt x="26" y="98"/>
                      <a:pt x="35" y="101"/>
                    </a:cubicBezTo>
                    <a:cubicBezTo>
                      <a:pt x="33" y="104"/>
                      <a:pt x="31" y="108"/>
                      <a:pt x="29" y="111"/>
                    </a:cubicBezTo>
                    <a:cubicBezTo>
                      <a:pt x="25" y="115"/>
                      <a:pt x="20" y="118"/>
                      <a:pt x="15" y="119"/>
                    </a:cubicBezTo>
                    <a:cubicBezTo>
                      <a:pt x="15" y="120"/>
                      <a:pt x="16" y="121"/>
                      <a:pt x="16" y="121"/>
                    </a:cubicBezTo>
                    <a:cubicBezTo>
                      <a:pt x="19" y="120"/>
                      <a:pt x="23" y="118"/>
                      <a:pt x="27" y="114"/>
                    </a:cubicBezTo>
                    <a:cubicBezTo>
                      <a:pt x="31" y="110"/>
                      <a:pt x="35" y="105"/>
                      <a:pt x="36" y="101"/>
                    </a:cubicBezTo>
                    <a:cubicBezTo>
                      <a:pt x="42" y="102"/>
                      <a:pt x="48" y="102"/>
                      <a:pt x="53" y="101"/>
                    </a:cubicBezTo>
                    <a:cubicBezTo>
                      <a:pt x="59" y="100"/>
                      <a:pt x="64" y="97"/>
                      <a:pt x="68" y="92"/>
                    </a:cubicBezTo>
                    <a:cubicBezTo>
                      <a:pt x="71" y="89"/>
                      <a:pt x="73" y="85"/>
                      <a:pt x="75" y="80"/>
                    </a:cubicBezTo>
                    <a:cubicBezTo>
                      <a:pt x="77" y="76"/>
                      <a:pt x="78" y="72"/>
                      <a:pt x="79" y="69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88" name="Freeform 1858"/>
              <p:cNvSpPr/>
              <p:nvPr/>
            </p:nvSpPr>
            <p:spPr>
              <a:xfrm>
                <a:off x="6026115" y="5194330"/>
                <a:ext cx="266702" cy="376240"/>
              </a:xfrm>
              <a:custGeom>
                <a:avLst/>
                <a:gdLst>
                  <a:gd name="txL" fmla="*/ 0 w 71"/>
                  <a:gd name="txT" fmla="*/ 0 h 100"/>
                  <a:gd name="txR" fmla="*/ 71 w 71"/>
                  <a:gd name="txB" fmla="*/ 100 h 10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100">
                    <a:moveTo>
                      <a:pt x="2" y="63"/>
                    </a:moveTo>
                    <a:cubicBezTo>
                      <a:pt x="4" y="72"/>
                      <a:pt x="10" y="78"/>
                      <a:pt x="17" y="83"/>
                    </a:cubicBezTo>
                    <a:cubicBezTo>
                      <a:pt x="22" y="88"/>
                      <a:pt x="28" y="91"/>
                      <a:pt x="35" y="93"/>
                    </a:cubicBezTo>
                    <a:cubicBezTo>
                      <a:pt x="38" y="94"/>
                      <a:pt x="42" y="96"/>
                      <a:pt x="47" y="98"/>
                    </a:cubicBezTo>
                    <a:cubicBezTo>
                      <a:pt x="49" y="99"/>
                      <a:pt x="51" y="99"/>
                      <a:pt x="52" y="99"/>
                    </a:cubicBezTo>
                    <a:cubicBezTo>
                      <a:pt x="53" y="100"/>
                      <a:pt x="54" y="100"/>
                      <a:pt x="54" y="100"/>
                    </a:cubicBezTo>
                    <a:cubicBezTo>
                      <a:pt x="54" y="99"/>
                      <a:pt x="54" y="99"/>
                      <a:pt x="54" y="99"/>
                    </a:cubicBezTo>
                    <a:cubicBezTo>
                      <a:pt x="54" y="98"/>
                      <a:pt x="54" y="98"/>
                      <a:pt x="54" y="98"/>
                    </a:cubicBezTo>
                    <a:cubicBezTo>
                      <a:pt x="54" y="97"/>
                      <a:pt x="54" y="96"/>
                      <a:pt x="54" y="95"/>
                    </a:cubicBezTo>
                    <a:cubicBezTo>
                      <a:pt x="55" y="93"/>
                      <a:pt x="56" y="90"/>
                      <a:pt x="57" y="88"/>
                    </a:cubicBezTo>
                    <a:cubicBezTo>
                      <a:pt x="59" y="84"/>
                      <a:pt x="62" y="80"/>
                      <a:pt x="64" y="75"/>
                    </a:cubicBezTo>
                    <a:cubicBezTo>
                      <a:pt x="67" y="70"/>
                      <a:pt x="69" y="64"/>
                      <a:pt x="70" y="57"/>
                    </a:cubicBezTo>
                    <a:cubicBezTo>
                      <a:pt x="71" y="51"/>
                      <a:pt x="71" y="45"/>
                      <a:pt x="69" y="40"/>
                    </a:cubicBezTo>
                    <a:cubicBezTo>
                      <a:pt x="66" y="34"/>
                      <a:pt x="61" y="30"/>
                      <a:pt x="55" y="25"/>
                    </a:cubicBezTo>
                    <a:cubicBezTo>
                      <a:pt x="48" y="21"/>
                      <a:pt x="40" y="17"/>
                      <a:pt x="32" y="16"/>
                    </a:cubicBezTo>
                    <a:cubicBezTo>
                      <a:pt x="33" y="12"/>
                      <a:pt x="36" y="7"/>
                      <a:pt x="39" y="5"/>
                    </a:cubicBezTo>
                    <a:cubicBezTo>
                      <a:pt x="41" y="3"/>
                      <a:pt x="44" y="2"/>
                      <a:pt x="47" y="2"/>
                    </a:cubicBezTo>
                    <a:cubicBezTo>
                      <a:pt x="50" y="2"/>
                      <a:pt x="53" y="3"/>
                      <a:pt x="56" y="5"/>
                    </a:cubicBezTo>
                    <a:cubicBezTo>
                      <a:pt x="55" y="4"/>
                      <a:pt x="55" y="4"/>
                      <a:pt x="56" y="4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5" y="3"/>
                      <a:pt x="54" y="3"/>
                      <a:pt x="54" y="3"/>
                    </a:cubicBezTo>
                    <a:cubicBezTo>
                      <a:pt x="54" y="2"/>
                      <a:pt x="53" y="2"/>
                      <a:pt x="53" y="2"/>
                    </a:cubicBezTo>
                    <a:cubicBezTo>
                      <a:pt x="52" y="2"/>
                      <a:pt x="51" y="1"/>
                      <a:pt x="49" y="1"/>
                    </a:cubicBezTo>
                    <a:cubicBezTo>
                      <a:pt x="47" y="0"/>
                      <a:pt x="44" y="1"/>
                      <a:pt x="41" y="2"/>
                    </a:cubicBezTo>
                    <a:cubicBezTo>
                      <a:pt x="36" y="5"/>
                      <a:pt x="32" y="11"/>
                      <a:pt x="31" y="15"/>
                    </a:cubicBezTo>
                    <a:cubicBezTo>
                      <a:pt x="26" y="15"/>
                      <a:pt x="20" y="16"/>
                      <a:pt x="15" y="19"/>
                    </a:cubicBezTo>
                    <a:cubicBezTo>
                      <a:pt x="10" y="22"/>
                      <a:pt x="6" y="27"/>
                      <a:pt x="4" y="33"/>
                    </a:cubicBezTo>
                    <a:cubicBezTo>
                      <a:pt x="0" y="42"/>
                      <a:pt x="0" y="54"/>
                      <a:pt x="2" y="63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89" name="Freeform 1859"/>
              <p:cNvSpPr/>
              <p:nvPr/>
            </p:nvSpPr>
            <p:spPr>
              <a:xfrm>
                <a:off x="5121235" y="5818222"/>
                <a:ext cx="211139" cy="311152"/>
              </a:xfrm>
              <a:custGeom>
                <a:avLst/>
                <a:gdLst>
                  <a:gd name="txL" fmla="*/ 0 w 56"/>
                  <a:gd name="txT" fmla="*/ 0 h 83"/>
                  <a:gd name="txR" fmla="*/ 56 w 56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83">
                    <a:moveTo>
                      <a:pt x="2" y="34"/>
                    </a:moveTo>
                    <a:cubicBezTo>
                      <a:pt x="0" y="39"/>
                      <a:pt x="2" y="45"/>
                      <a:pt x="3" y="50"/>
                    </a:cubicBezTo>
                    <a:cubicBezTo>
                      <a:pt x="4" y="55"/>
                      <a:pt x="5" y="60"/>
                      <a:pt x="6" y="65"/>
                    </a:cubicBezTo>
                    <a:cubicBezTo>
                      <a:pt x="7" y="67"/>
                      <a:pt x="7" y="72"/>
                      <a:pt x="7" y="75"/>
                    </a:cubicBezTo>
                    <a:cubicBezTo>
                      <a:pt x="6" y="79"/>
                      <a:pt x="6" y="83"/>
                      <a:pt x="6" y="83"/>
                    </a:cubicBezTo>
                    <a:cubicBezTo>
                      <a:pt x="10" y="80"/>
                      <a:pt x="14" y="78"/>
                      <a:pt x="19" y="77"/>
                    </a:cubicBezTo>
                    <a:cubicBezTo>
                      <a:pt x="24" y="76"/>
                      <a:pt x="29" y="74"/>
                      <a:pt x="33" y="72"/>
                    </a:cubicBezTo>
                    <a:cubicBezTo>
                      <a:pt x="39" y="69"/>
                      <a:pt x="45" y="65"/>
                      <a:pt x="49" y="59"/>
                    </a:cubicBezTo>
                    <a:cubicBezTo>
                      <a:pt x="53" y="53"/>
                      <a:pt x="56" y="46"/>
                      <a:pt x="56" y="40"/>
                    </a:cubicBezTo>
                    <a:cubicBezTo>
                      <a:pt x="56" y="33"/>
                      <a:pt x="53" y="27"/>
                      <a:pt x="48" y="23"/>
                    </a:cubicBezTo>
                    <a:cubicBezTo>
                      <a:pt x="43" y="19"/>
                      <a:pt x="37" y="17"/>
                      <a:pt x="31" y="16"/>
                    </a:cubicBezTo>
                    <a:cubicBezTo>
                      <a:pt x="31" y="14"/>
                      <a:pt x="32" y="11"/>
                      <a:pt x="33" y="9"/>
                    </a:cubicBezTo>
                    <a:cubicBezTo>
                      <a:pt x="35" y="6"/>
                      <a:pt x="37" y="4"/>
                      <a:pt x="39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7" y="2"/>
                      <a:pt x="35" y="4"/>
                      <a:pt x="33" y="7"/>
                    </a:cubicBezTo>
                    <a:cubicBezTo>
                      <a:pt x="32" y="10"/>
                      <a:pt x="30" y="13"/>
                      <a:pt x="30" y="16"/>
                    </a:cubicBezTo>
                    <a:cubicBezTo>
                      <a:pt x="21" y="15"/>
                      <a:pt x="14" y="17"/>
                      <a:pt x="9" y="21"/>
                    </a:cubicBezTo>
                    <a:cubicBezTo>
                      <a:pt x="6" y="25"/>
                      <a:pt x="3" y="30"/>
                      <a:pt x="2" y="34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90" name="Freeform 1860"/>
              <p:cNvSpPr/>
              <p:nvPr/>
            </p:nvSpPr>
            <p:spPr>
              <a:xfrm>
                <a:off x="4787858" y="5867435"/>
                <a:ext cx="242889" cy="292102"/>
              </a:xfrm>
              <a:custGeom>
                <a:avLst/>
                <a:gdLst>
                  <a:gd name="txL" fmla="*/ 0 w 65"/>
                  <a:gd name="txT" fmla="*/ 0 h 78"/>
                  <a:gd name="txR" fmla="*/ 65 w 65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78">
                    <a:moveTo>
                      <a:pt x="4" y="22"/>
                    </a:moveTo>
                    <a:cubicBezTo>
                      <a:pt x="0" y="28"/>
                      <a:pt x="0" y="35"/>
                      <a:pt x="0" y="42"/>
                    </a:cubicBezTo>
                    <a:cubicBezTo>
                      <a:pt x="0" y="48"/>
                      <a:pt x="1" y="53"/>
                      <a:pt x="3" y="59"/>
                    </a:cubicBezTo>
                    <a:cubicBezTo>
                      <a:pt x="4" y="64"/>
                      <a:pt x="4" y="78"/>
                      <a:pt x="4" y="78"/>
                    </a:cubicBezTo>
                    <a:cubicBezTo>
                      <a:pt x="11" y="72"/>
                      <a:pt x="22" y="72"/>
                      <a:pt x="31" y="70"/>
                    </a:cubicBezTo>
                    <a:cubicBezTo>
                      <a:pt x="43" y="67"/>
                      <a:pt x="56" y="58"/>
                      <a:pt x="60" y="46"/>
                    </a:cubicBezTo>
                    <a:cubicBezTo>
                      <a:pt x="65" y="34"/>
                      <a:pt x="57" y="19"/>
                      <a:pt x="46" y="11"/>
                    </a:cubicBezTo>
                    <a:cubicBezTo>
                      <a:pt x="48" y="8"/>
                      <a:pt x="50" y="6"/>
                      <a:pt x="52" y="5"/>
                    </a:cubicBezTo>
                    <a:cubicBezTo>
                      <a:pt x="56" y="3"/>
                      <a:pt x="60" y="2"/>
                      <a:pt x="64" y="2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59" y="0"/>
                      <a:pt x="49" y="5"/>
                      <a:pt x="45" y="10"/>
                    </a:cubicBezTo>
                    <a:cubicBezTo>
                      <a:pt x="37" y="5"/>
                      <a:pt x="28" y="3"/>
                      <a:pt x="19" y="7"/>
                    </a:cubicBezTo>
                    <a:cubicBezTo>
                      <a:pt x="13" y="10"/>
                      <a:pt x="7" y="16"/>
                      <a:pt x="4" y="2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91" name="Freeform 1861"/>
              <p:cNvSpPr/>
              <p:nvPr/>
            </p:nvSpPr>
            <p:spPr>
              <a:xfrm>
                <a:off x="4321130" y="5878548"/>
                <a:ext cx="323852" cy="476253"/>
              </a:xfrm>
              <a:custGeom>
                <a:avLst/>
                <a:gdLst>
                  <a:gd name="txL" fmla="*/ 0 w 86"/>
                  <a:gd name="txT" fmla="*/ 0 h 127"/>
                  <a:gd name="txR" fmla="*/ 86 w 86"/>
                  <a:gd name="txB" fmla="*/ 127 h 1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6" h="127">
                    <a:moveTo>
                      <a:pt x="1" y="78"/>
                    </a:moveTo>
                    <a:cubicBezTo>
                      <a:pt x="3" y="91"/>
                      <a:pt x="10" y="99"/>
                      <a:pt x="18" y="106"/>
                    </a:cubicBezTo>
                    <a:cubicBezTo>
                      <a:pt x="24" y="112"/>
                      <a:pt x="32" y="115"/>
                      <a:pt x="40" y="118"/>
                    </a:cubicBezTo>
                    <a:cubicBezTo>
                      <a:pt x="43" y="119"/>
                      <a:pt x="49" y="122"/>
                      <a:pt x="54" y="124"/>
                    </a:cubicBezTo>
                    <a:cubicBezTo>
                      <a:pt x="59" y="126"/>
                      <a:pt x="64" y="127"/>
                      <a:pt x="64" y="127"/>
                    </a:cubicBezTo>
                    <a:cubicBezTo>
                      <a:pt x="62" y="122"/>
                      <a:pt x="64" y="116"/>
                      <a:pt x="66" y="111"/>
                    </a:cubicBezTo>
                    <a:cubicBezTo>
                      <a:pt x="69" y="106"/>
                      <a:pt x="73" y="102"/>
                      <a:pt x="75" y="98"/>
                    </a:cubicBezTo>
                    <a:cubicBezTo>
                      <a:pt x="79" y="92"/>
                      <a:pt x="82" y="85"/>
                      <a:pt x="84" y="78"/>
                    </a:cubicBezTo>
                    <a:cubicBezTo>
                      <a:pt x="86" y="71"/>
                      <a:pt x="86" y="64"/>
                      <a:pt x="84" y="56"/>
                    </a:cubicBezTo>
                    <a:cubicBezTo>
                      <a:pt x="79" y="40"/>
                      <a:pt x="60" y="27"/>
                      <a:pt x="40" y="25"/>
                    </a:cubicBezTo>
                    <a:cubicBezTo>
                      <a:pt x="41" y="21"/>
                      <a:pt x="42" y="17"/>
                      <a:pt x="44" y="14"/>
                    </a:cubicBezTo>
                    <a:cubicBezTo>
                      <a:pt x="48" y="9"/>
                      <a:pt x="52" y="5"/>
                      <a:pt x="56" y="2"/>
                    </a:cubicBezTo>
                    <a:cubicBezTo>
                      <a:pt x="56" y="1"/>
                      <a:pt x="55" y="0"/>
                      <a:pt x="55" y="0"/>
                    </a:cubicBezTo>
                    <a:cubicBezTo>
                      <a:pt x="50" y="3"/>
                      <a:pt x="40" y="16"/>
                      <a:pt x="39" y="25"/>
                    </a:cubicBezTo>
                    <a:cubicBezTo>
                      <a:pt x="26" y="25"/>
                      <a:pt x="13" y="29"/>
                      <a:pt x="6" y="42"/>
                    </a:cubicBezTo>
                    <a:cubicBezTo>
                      <a:pt x="4" y="47"/>
                      <a:pt x="2" y="53"/>
                      <a:pt x="1" y="60"/>
                    </a:cubicBezTo>
                    <a:cubicBezTo>
                      <a:pt x="0" y="66"/>
                      <a:pt x="0" y="73"/>
                      <a:pt x="1" y="7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92" name="Freeform 1862"/>
              <p:cNvSpPr/>
              <p:nvPr/>
            </p:nvSpPr>
            <p:spPr>
              <a:xfrm>
                <a:off x="4408443" y="6483389"/>
                <a:ext cx="195264" cy="266702"/>
              </a:xfrm>
              <a:custGeom>
                <a:avLst/>
                <a:gdLst>
                  <a:gd name="txL" fmla="*/ 0 w 52"/>
                  <a:gd name="txT" fmla="*/ 0 h 71"/>
                  <a:gd name="txR" fmla="*/ 52 w 52"/>
                  <a:gd name="txB" fmla="*/ 71 h 7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71">
                    <a:moveTo>
                      <a:pt x="2" y="27"/>
                    </a:moveTo>
                    <a:cubicBezTo>
                      <a:pt x="0" y="32"/>
                      <a:pt x="0" y="37"/>
                      <a:pt x="1" y="42"/>
                    </a:cubicBezTo>
                    <a:cubicBezTo>
                      <a:pt x="2" y="47"/>
                      <a:pt x="3" y="52"/>
                      <a:pt x="5" y="56"/>
                    </a:cubicBezTo>
                    <a:cubicBezTo>
                      <a:pt x="5" y="58"/>
                      <a:pt x="6" y="62"/>
                      <a:pt x="6" y="65"/>
                    </a:cubicBezTo>
                    <a:cubicBezTo>
                      <a:pt x="6" y="69"/>
                      <a:pt x="7" y="71"/>
                      <a:pt x="7" y="71"/>
                    </a:cubicBezTo>
                    <a:cubicBezTo>
                      <a:pt x="9" y="69"/>
                      <a:pt x="13" y="67"/>
                      <a:pt x="17" y="66"/>
                    </a:cubicBezTo>
                    <a:cubicBezTo>
                      <a:pt x="21" y="65"/>
                      <a:pt x="25" y="64"/>
                      <a:pt x="28" y="63"/>
                    </a:cubicBezTo>
                    <a:cubicBezTo>
                      <a:pt x="33" y="61"/>
                      <a:pt x="38" y="57"/>
                      <a:pt x="42" y="53"/>
                    </a:cubicBezTo>
                    <a:cubicBezTo>
                      <a:pt x="46" y="49"/>
                      <a:pt x="49" y="44"/>
                      <a:pt x="50" y="38"/>
                    </a:cubicBezTo>
                    <a:cubicBezTo>
                      <a:pt x="52" y="32"/>
                      <a:pt x="50" y="26"/>
                      <a:pt x="46" y="22"/>
                    </a:cubicBezTo>
                    <a:cubicBezTo>
                      <a:pt x="42" y="17"/>
                      <a:pt x="37" y="15"/>
                      <a:pt x="31" y="13"/>
                    </a:cubicBezTo>
                    <a:cubicBezTo>
                      <a:pt x="32" y="11"/>
                      <a:pt x="33" y="9"/>
                      <a:pt x="34" y="8"/>
                    </a:cubicBezTo>
                    <a:cubicBezTo>
                      <a:pt x="35" y="6"/>
                      <a:pt x="37" y="3"/>
                      <a:pt x="39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7" y="2"/>
                      <a:pt x="36" y="4"/>
                      <a:pt x="34" y="6"/>
                    </a:cubicBezTo>
                    <a:cubicBezTo>
                      <a:pt x="33" y="8"/>
                      <a:pt x="31" y="11"/>
                      <a:pt x="30" y="13"/>
                    </a:cubicBezTo>
                    <a:cubicBezTo>
                      <a:pt x="27" y="12"/>
                      <a:pt x="23" y="11"/>
                      <a:pt x="20" y="12"/>
                    </a:cubicBezTo>
                    <a:cubicBezTo>
                      <a:pt x="17" y="12"/>
                      <a:pt x="14" y="12"/>
                      <a:pt x="11" y="14"/>
                    </a:cubicBezTo>
                    <a:cubicBezTo>
                      <a:pt x="8" y="17"/>
                      <a:pt x="4" y="22"/>
                      <a:pt x="2" y="2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93" name="Freeform 1863"/>
              <p:cNvSpPr/>
              <p:nvPr/>
            </p:nvSpPr>
            <p:spPr>
              <a:xfrm>
                <a:off x="4276680" y="6205575"/>
                <a:ext cx="247652" cy="220664"/>
              </a:xfrm>
              <a:custGeom>
                <a:avLst/>
                <a:gdLst>
                  <a:gd name="txL" fmla="*/ 0 w 66"/>
                  <a:gd name="txT" fmla="*/ 0 h 59"/>
                  <a:gd name="txR" fmla="*/ 66 w 66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6" h="59">
                    <a:moveTo>
                      <a:pt x="24" y="26"/>
                    </a:moveTo>
                    <a:cubicBezTo>
                      <a:pt x="20" y="30"/>
                      <a:pt x="18" y="33"/>
                      <a:pt x="15" y="38"/>
                    </a:cubicBezTo>
                    <a:cubicBezTo>
                      <a:pt x="13" y="41"/>
                      <a:pt x="11" y="44"/>
                      <a:pt x="9" y="48"/>
                    </a:cubicBezTo>
                    <a:cubicBezTo>
                      <a:pt x="8" y="49"/>
                      <a:pt x="6" y="52"/>
                      <a:pt x="4" y="54"/>
                    </a:cubicBezTo>
                    <a:cubicBezTo>
                      <a:pt x="2" y="56"/>
                      <a:pt x="0" y="58"/>
                      <a:pt x="0" y="58"/>
                    </a:cubicBezTo>
                    <a:cubicBezTo>
                      <a:pt x="5" y="58"/>
                      <a:pt x="9" y="58"/>
                      <a:pt x="14" y="59"/>
                    </a:cubicBezTo>
                    <a:cubicBezTo>
                      <a:pt x="18" y="59"/>
                      <a:pt x="23" y="59"/>
                      <a:pt x="27" y="59"/>
                    </a:cubicBezTo>
                    <a:cubicBezTo>
                      <a:pt x="33" y="58"/>
                      <a:pt x="40" y="56"/>
                      <a:pt x="47" y="53"/>
                    </a:cubicBezTo>
                    <a:cubicBezTo>
                      <a:pt x="53" y="49"/>
                      <a:pt x="59" y="44"/>
                      <a:pt x="62" y="39"/>
                    </a:cubicBezTo>
                    <a:cubicBezTo>
                      <a:pt x="65" y="33"/>
                      <a:pt x="65" y="27"/>
                      <a:pt x="64" y="23"/>
                    </a:cubicBezTo>
                    <a:cubicBezTo>
                      <a:pt x="62" y="19"/>
                      <a:pt x="58" y="16"/>
                      <a:pt x="54" y="15"/>
                    </a:cubicBezTo>
                    <a:cubicBezTo>
                      <a:pt x="56" y="12"/>
                      <a:pt x="57" y="10"/>
                      <a:pt x="59" y="8"/>
                    </a:cubicBezTo>
                    <a:cubicBezTo>
                      <a:pt x="61" y="6"/>
                      <a:pt x="63" y="3"/>
                      <a:pt x="66" y="1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64" y="1"/>
                      <a:pt x="62" y="4"/>
                      <a:pt x="60" y="6"/>
                    </a:cubicBezTo>
                    <a:cubicBezTo>
                      <a:pt x="57" y="9"/>
                      <a:pt x="55" y="12"/>
                      <a:pt x="54" y="14"/>
                    </a:cubicBezTo>
                    <a:cubicBezTo>
                      <a:pt x="48" y="13"/>
                      <a:pt x="42" y="14"/>
                      <a:pt x="37" y="17"/>
                    </a:cubicBezTo>
                    <a:cubicBezTo>
                      <a:pt x="33" y="19"/>
                      <a:pt x="28" y="23"/>
                      <a:pt x="24" y="26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94" name="Freeform 1864"/>
              <p:cNvSpPr/>
              <p:nvPr/>
            </p:nvSpPr>
            <p:spPr>
              <a:xfrm>
                <a:off x="4945021" y="5859497"/>
                <a:ext cx="101601" cy="277814"/>
              </a:xfrm>
              <a:custGeom>
                <a:avLst/>
                <a:gdLst>
                  <a:gd name="txL" fmla="*/ 0 w 27"/>
                  <a:gd name="txT" fmla="*/ 0 h 74"/>
                  <a:gd name="txR" fmla="*/ 27 w 27"/>
                  <a:gd name="txB" fmla="*/ 74 h 74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27" h="74">
                    <a:moveTo>
                      <a:pt x="0" y="0"/>
                    </a:moveTo>
                    <a:cubicBezTo>
                      <a:pt x="4" y="12"/>
                      <a:pt x="12" y="23"/>
                      <a:pt x="15" y="36"/>
                    </a:cubicBezTo>
                    <a:cubicBezTo>
                      <a:pt x="16" y="43"/>
                      <a:pt x="16" y="49"/>
                      <a:pt x="16" y="56"/>
                    </a:cubicBezTo>
                    <a:cubicBezTo>
                      <a:pt x="15" y="62"/>
                      <a:pt x="14" y="68"/>
                      <a:pt x="16" y="74"/>
                    </a:cubicBezTo>
                    <a:cubicBezTo>
                      <a:pt x="20" y="66"/>
                      <a:pt x="24" y="58"/>
                      <a:pt x="27" y="50"/>
                    </a:cubicBezTo>
                    <a:cubicBezTo>
                      <a:pt x="26" y="42"/>
                      <a:pt x="21" y="31"/>
                      <a:pt x="18" y="26"/>
                    </a:cubicBezTo>
                    <a:cubicBezTo>
                      <a:pt x="13" y="17"/>
                      <a:pt x="6" y="9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595" name="Picture 1866"/>
              <p:cNvPicPr>
                <a:picLocks noChangeAspect="1"/>
              </p:cNvPicPr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703720" y="5697571"/>
                <a:ext cx="225426" cy="247652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596" name="Freeform 1867"/>
              <p:cNvSpPr/>
              <p:nvPr/>
            </p:nvSpPr>
            <p:spPr>
              <a:xfrm>
                <a:off x="4776745" y="5807110"/>
                <a:ext cx="138113" cy="303215"/>
              </a:xfrm>
              <a:custGeom>
                <a:avLst/>
                <a:gdLst>
                  <a:gd name="txL" fmla="*/ 0 w 37"/>
                  <a:gd name="txT" fmla="*/ 0 h 81"/>
                  <a:gd name="txR" fmla="*/ 37 w 37"/>
                  <a:gd name="txB" fmla="*/ 81 h 8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81">
                    <a:moveTo>
                      <a:pt x="21" y="34"/>
                    </a:moveTo>
                    <a:cubicBezTo>
                      <a:pt x="24" y="29"/>
                      <a:pt x="31" y="20"/>
                      <a:pt x="34" y="15"/>
                    </a:cubicBezTo>
                    <a:cubicBezTo>
                      <a:pt x="36" y="10"/>
                      <a:pt x="37" y="0"/>
                      <a:pt x="37" y="0"/>
                    </a:cubicBezTo>
                    <a:cubicBezTo>
                      <a:pt x="34" y="7"/>
                      <a:pt x="30" y="14"/>
                      <a:pt x="24" y="19"/>
                    </a:cubicBezTo>
                    <a:cubicBezTo>
                      <a:pt x="18" y="26"/>
                      <a:pt x="11" y="31"/>
                      <a:pt x="6" y="37"/>
                    </a:cubicBezTo>
                    <a:cubicBezTo>
                      <a:pt x="0" y="44"/>
                      <a:pt x="0" y="52"/>
                      <a:pt x="2" y="60"/>
                    </a:cubicBezTo>
                    <a:cubicBezTo>
                      <a:pt x="2" y="61"/>
                      <a:pt x="2" y="63"/>
                      <a:pt x="3" y="64"/>
                    </a:cubicBezTo>
                    <a:cubicBezTo>
                      <a:pt x="9" y="70"/>
                      <a:pt x="16" y="76"/>
                      <a:pt x="24" y="81"/>
                    </a:cubicBezTo>
                    <a:cubicBezTo>
                      <a:pt x="22" y="78"/>
                      <a:pt x="19" y="74"/>
                      <a:pt x="17" y="70"/>
                    </a:cubicBezTo>
                    <a:cubicBezTo>
                      <a:pt x="12" y="54"/>
                      <a:pt x="16" y="41"/>
                      <a:pt x="21" y="3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97" name="Freeform 1868"/>
              <p:cNvSpPr/>
              <p:nvPr/>
            </p:nvSpPr>
            <p:spPr>
              <a:xfrm>
                <a:off x="4802145" y="5672171"/>
                <a:ext cx="252414" cy="495303"/>
              </a:xfrm>
              <a:custGeom>
                <a:avLst/>
                <a:gdLst>
                  <a:gd name="txL" fmla="*/ 0 w 67"/>
                  <a:gd name="txT" fmla="*/ 0 h 132"/>
                  <a:gd name="txR" fmla="*/ 67 w 67"/>
                  <a:gd name="txB" fmla="*/ 132 h 1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7" h="132">
                    <a:moveTo>
                      <a:pt x="10" y="83"/>
                    </a:moveTo>
                    <a:cubicBezTo>
                      <a:pt x="10" y="80"/>
                      <a:pt x="11" y="78"/>
                      <a:pt x="13" y="75"/>
                    </a:cubicBezTo>
                    <a:cubicBezTo>
                      <a:pt x="15" y="70"/>
                      <a:pt x="18" y="66"/>
                      <a:pt x="21" y="61"/>
                    </a:cubicBezTo>
                    <a:cubicBezTo>
                      <a:pt x="23" y="59"/>
                      <a:pt x="25" y="56"/>
                      <a:pt x="26" y="54"/>
                    </a:cubicBezTo>
                    <a:cubicBezTo>
                      <a:pt x="27" y="53"/>
                      <a:pt x="28" y="52"/>
                      <a:pt x="29" y="51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30" y="49"/>
                      <a:pt x="30" y="48"/>
                      <a:pt x="30" y="48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2" y="46"/>
                      <a:pt x="33" y="45"/>
                      <a:pt x="33" y="43"/>
                    </a:cubicBezTo>
                    <a:cubicBezTo>
                      <a:pt x="33" y="46"/>
                      <a:pt x="33" y="48"/>
                      <a:pt x="32" y="50"/>
                    </a:cubicBezTo>
                    <a:cubicBezTo>
                      <a:pt x="32" y="51"/>
                      <a:pt x="32" y="53"/>
                      <a:pt x="32" y="54"/>
                    </a:cubicBezTo>
                    <a:cubicBezTo>
                      <a:pt x="31" y="56"/>
                      <a:pt x="31" y="57"/>
                      <a:pt x="31" y="58"/>
                    </a:cubicBezTo>
                    <a:cubicBezTo>
                      <a:pt x="30" y="61"/>
                      <a:pt x="30" y="64"/>
                      <a:pt x="30" y="67"/>
                    </a:cubicBezTo>
                    <a:cubicBezTo>
                      <a:pt x="30" y="69"/>
                      <a:pt x="30" y="72"/>
                      <a:pt x="30" y="74"/>
                    </a:cubicBezTo>
                    <a:cubicBezTo>
                      <a:pt x="29" y="76"/>
                      <a:pt x="28" y="79"/>
                      <a:pt x="27" y="82"/>
                    </a:cubicBezTo>
                    <a:cubicBezTo>
                      <a:pt x="27" y="83"/>
                      <a:pt x="27" y="85"/>
                      <a:pt x="26" y="87"/>
                    </a:cubicBezTo>
                    <a:cubicBezTo>
                      <a:pt x="26" y="88"/>
                      <a:pt x="26" y="90"/>
                      <a:pt x="26" y="91"/>
                    </a:cubicBezTo>
                    <a:cubicBezTo>
                      <a:pt x="25" y="95"/>
                      <a:pt x="25" y="98"/>
                      <a:pt x="25" y="101"/>
                    </a:cubicBezTo>
                    <a:cubicBezTo>
                      <a:pt x="25" y="103"/>
                      <a:pt x="26" y="105"/>
                      <a:pt x="26" y="106"/>
                    </a:cubicBezTo>
                    <a:cubicBezTo>
                      <a:pt x="27" y="108"/>
                      <a:pt x="28" y="109"/>
                      <a:pt x="29" y="110"/>
                    </a:cubicBezTo>
                    <a:cubicBezTo>
                      <a:pt x="27" y="108"/>
                      <a:pt x="26" y="104"/>
                      <a:pt x="26" y="101"/>
                    </a:cubicBezTo>
                    <a:cubicBezTo>
                      <a:pt x="26" y="98"/>
                      <a:pt x="27" y="95"/>
                      <a:pt x="27" y="92"/>
                    </a:cubicBezTo>
                    <a:cubicBezTo>
                      <a:pt x="27" y="90"/>
                      <a:pt x="28" y="88"/>
                      <a:pt x="28" y="87"/>
                    </a:cubicBezTo>
                    <a:cubicBezTo>
                      <a:pt x="28" y="85"/>
                      <a:pt x="29" y="84"/>
                      <a:pt x="29" y="82"/>
                    </a:cubicBezTo>
                    <a:cubicBezTo>
                      <a:pt x="29" y="81"/>
                      <a:pt x="29" y="81"/>
                      <a:pt x="30" y="80"/>
                    </a:cubicBezTo>
                    <a:cubicBezTo>
                      <a:pt x="30" y="87"/>
                      <a:pt x="31" y="94"/>
                      <a:pt x="33" y="101"/>
                    </a:cubicBezTo>
                    <a:cubicBezTo>
                      <a:pt x="34" y="107"/>
                      <a:pt x="36" y="112"/>
                      <a:pt x="38" y="118"/>
                    </a:cubicBezTo>
                    <a:cubicBezTo>
                      <a:pt x="39" y="120"/>
                      <a:pt x="41" y="123"/>
                      <a:pt x="42" y="125"/>
                    </a:cubicBezTo>
                    <a:cubicBezTo>
                      <a:pt x="43" y="128"/>
                      <a:pt x="45" y="130"/>
                      <a:pt x="47" y="132"/>
                    </a:cubicBezTo>
                    <a:cubicBezTo>
                      <a:pt x="46" y="131"/>
                      <a:pt x="46" y="130"/>
                      <a:pt x="45" y="129"/>
                    </a:cubicBezTo>
                    <a:cubicBezTo>
                      <a:pt x="44" y="127"/>
                      <a:pt x="44" y="126"/>
                      <a:pt x="43" y="125"/>
                    </a:cubicBezTo>
                    <a:cubicBezTo>
                      <a:pt x="42" y="122"/>
                      <a:pt x="42" y="119"/>
                      <a:pt x="41" y="117"/>
                    </a:cubicBezTo>
                    <a:cubicBezTo>
                      <a:pt x="39" y="111"/>
                      <a:pt x="37" y="106"/>
                      <a:pt x="36" y="101"/>
                    </a:cubicBezTo>
                    <a:cubicBezTo>
                      <a:pt x="33" y="90"/>
                      <a:pt x="32" y="78"/>
                      <a:pt x="33" y="67"/>
                    </a:cubicBezTo>
                    <a:cubicBezTo>
                      <a:pt x="33" y="64"/>
                      <a:pt x="33" y="62"/>
                      <a:pt x="34" y="59"/>
                    </a:cubicBezTo>
                    <a:cubicBezTo>
                      <a:pt x="34" y="58"/>
                      <a:pt x="34" y="56"/>
                      <a:pt x="34" y="55"/>
                    </a:cubicBezTo>
                    <a:cubicBezTo>
                      <a:pt x="35" y="53"/>
                      <a:pt x="35" y="52"/>
                      <a:pt x="35" y="51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5" y="50"/>
                      <a:pt x="36" y="50"/>
                      <a:pt x="36" y="51"/>
                    </a:cubicBezTo>
                    <a:cubicBezTo>
                      <a:pt x="36" y="52"/>
                      <a:pt x="37" y="54"/>
                      <a:pt x="37" y="55"/>
                    </a:cubicBezTo>
                    <a:cubicBezTo>
                      <a:pt x="38" y="57"/>
                      <a:pt x="39" y="58"/>
                      <a:pt x="39" y="59"/>
                    </a:cubicBezTo>
                    <a:cubicBezTo>
                      <a:pt x="43" y="65"/>
                      <a:pt x="46" y="70"/>
                      <a:pt x="49" y="76"/>
                    </a:cubicBezTo>
                    <a:cubicBezTo>
                      <a:pt x="49" y="77"/>
                      <a:pt x="50" y="78"/>
                      <a:pt x="50" y="80"/>
                    </a:cubicBezTo>
                    <a:cubicBezTo>
                      <a:pt x="51" y="81"/>
                      <a:pt x="51" y="83"/>
                      <a:pt x="52" y="84"/>
                    </a:cubicBezTo>
                    <a:cubicBezTo>
                      <a:pt x="52" y="87"/>
                      <a:pt x="53" y="90"/>
                      <a:pt x="53" y="94"/>
                    </a:cubicBezTo>
                    <a:cubicBezTo>
                      <a:pt x="53" y="97"/>
                      <a:pt x="53" y="100"/>
                      <a:pt x="53" y="103"/>
                    </a:cubicBezTo>
                    <a:cubicBezTo>
                      <a:pt x="53" y="106"/>
                      <a:pt x="53" y="109"/>
                      <a:pt x="53" y="112"/>
                    </a:cubicBezTo>
                    <a:cubicBezTo>
                      <a:pt x="53" y="109"/>
                      <a:pt x="54" y="106"/>
                      <a:pt x="54" y="103"/>
                    </a:cubicBezTo>
                    <a:cubicBezTo>
                      <a:pt x="54" y="100"/>
                      <a:pt x="54" y="97"/>
                      <a:pt x="54" y="93"/>
                    </a:cubicBezTo>
                    <a:cubicBezTo>
                      <a:pt x="54" y="90"/>
                      <a:pt x="53" y="87"/>
                      <a:pt x="53" y="84"/>
                    </a:cubicBezTo>
                    <a:cubicBezTo>
                      <a:pt x="52" y="83"/>
                      <a:pt x="52" y="81"/>
                      <a:pt x="52" y="79"/>
                    </a:cubicBezTo>
                    <a:cubicBezTo>
                      <a:pt x="51" y="78"/>
                      <a:pt x="51" y="76"/>
                      <a:pt x="50" y="75"/>
                    </a:cubicBezTo>
                    <a:cubicBezTo>
                      <a:pt x="48" y="69"/>
                      <a:pt x="44" y="64"/>
                      <a:pt x="41" y="59"/>
                    </a:cubicBezTo>
                    <a:cubicBezTo>
                      <a:pt x="40" y="56"/>
                      <a:pt x="38" y="53"/>
                      <a:pt x="37" y="50"/>
                    </a:cubicBezTo>
                    <a:cubicBezTo>
                      <a:pt x="37" y="49"/>
                      <a:pt x="37" y="47"/>
                      <a:pt x="36" y="46"/>
                    </a:cubicBezTo>
                    <a:cubicBezTo>
                      <a:pt x="36" y="45"/>
                      <a:pt x="36" y="44"/>
                      <a:pt x="36" y="44"/>
                    </a:cubicBezTo>
                    <a:cubicBezTo>
                      <a:pt x="37" y="40"/>
                      <a:pt x="37" y="37"/>
                      <a:pt x="36" y="33"/>
                    </a:cubicBezTo>
                    <a:cubicBezTo>
                      <a:pt x="36" y="31"/>
                      <a:pt x="36" y="28"/>
                      <a:pt x="36" y="25"/>
                    </a:cubicBezTo>
                    <a:cubicBezTo>
                      <a:pt x="36" y="26"/>
                      <a:pt x="36" y="26"/>
                      <a:pt x="37" y="26"/>
                    </a:cubicBezTo>
                    <a:cubicBezTo>
                      <a:pt x="38" y="27"/>
                      <a:pt x="39" y="28"/>
                      <a:pt x="40" y="28"/>
                    </a:cubicBezTo>
                    <a:cubicBezTo>
                      <a:pt x="41" y="29"/>
                      <a:pt x="42" y="30"/>
                      <a:pt x="43" y="30"/>
                    </a:cubicBezTo>
                    <a:cubicBezTo>
                      <a:pt x="45" y="32"/>
                      <a:pt x="47" y="34"/>
                      <a:pt x="49" y="35"/>
                    </a:cubicBezTo>
                    <a:cubicBezTo>
                      <a:pt x="51" y="37"/>
                      <a:pt x="52" y="39"/>
                      <a:pt x="54" y="41"/>
                    </a:cubicBezTo>
                    <a:cubicBezTo>
                      <a:pt x="57" y="45"/>
                      <a:pt x="60" y="49"/>
                      <a:pt x="62" y="54"/>
                    </a:cubicBezTo>
                    <a:cubicBezTo>
                      <a:pt x="63" y="56"/>
                      <a:pt x="64" y="59"/>
                      <a:pt x="65" y="61"/>
                    </a:cubicBezTo>
                    <a:cubicBezTo>
                      <a:pt x="66" y="63"/>
                      <a:pt x="67" y="66"/>
                      <a:pt x="67" y="68"/>
                    </a:cubicBezTo>
                    <a:cubicBezTo>
                      <a:pt x="67" y="66"/>
                      <a:pt x="66" y="63"/>
                      <a:pt x="65" y="61"/>
                    </a:cubicBezTo>
                    <a:cubicBezTo>
                      <a:pt x="65" y="58"/>
                      <a:pt x="64" y="56"/>
                      <a:pt x="63" y="54"/>
                    </a:cubicBezTo>
                    <a:cubicBezTo>
                      <a:pt x="61" y="49"/>
                      <a:pt x="58" y="44"/>
                      <a:pt x="55" y="40"/>
                    </a:cubicBezTo>
                    <a:cubicBezTo>
                      <a:pt x="53" y="38"/>
                      <a:pt x="52" y="36"/>
                      <a:pt x="50" y="34"/>
                    </a:cubicBezTo>
                    <a:cubicBezTo>
                      <a:pt x="48" y="32"/>
                      <a:pt x="46" y="31"/>
                      <a:pt x="44" y="29"/>
                    </a:cubicBezTo>
                    <a:cubicBezTo>
                      <a:pt x="44" y="29"/>
                      <a:pt x="43" y="28"/>
                      <a:pt x="43" y="28"/>
                    </a:cubicBezTo>
                    <a:cubicBezTo>
                      <a:pt x="42" y="27"/>
                      <a:pt x="41" y="27"/>
                      <a:pt x="41" y="27"/>
                    </a:cubicBezTo>
                    <a:cubicBezTo>
                      <a:pt x="40" y="26"/>
                      <a:pt x="39" y="25"/>
                      <a:pt x="38" y="25"/>
                    </a:cubicBezTo>
                    <a:cubicBezTo>
                      <a:pt x="37" y="24"/>
                      <a:pt x="36" y="23"/>
                      <a:pt x="35" y="22"/>
                    </a:cubicBezTo>
                    <a:cubicBezTo>
                      <a:pt x="35" y="20"/>
                      <a:pt x="34" y="18"/>
                      <a:pt x="34" y="16"/>
                    </a:cubicBezTo>
                    <a:cubicBezTo>
                      <a:pt x="33" y="14"/>
                      <a:pt x="33" y="13"/>
                      <a:pt x="32" y="11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1" y="9"/>
                      <a:pt x="31" y="9"/>
                      <a:pt x="31" y="8"/>
                    </a:cubicBezTo>
                    <a:cubicBezTo>
                      <a:pt x="30" y="5"/>
                      <a:pt x="29" y="3"/>
                      <a:pt x="27" y="0"/>
                    </a:cubicBezTo>
                    <a:cubicBezTo>
                      <a:pt x="28" y="2"/>
                      <a:pt x="28" y="3"/>
                      <a:pt x="28" y="4"/>
                    </a:cubicBezTo>
                    <a:cubicBezTo>
                      <a:pt x="29" y="6"/>
                      <a:pt x="29" y="7"/>
                      <a:pt x="29" y="9"/>
                    </a:cubicBezTo>
                    <a:cubicBezTo>
                      <a:pt x="30" y="11"/>
                      <a:pt x="30" y="13"/>
                      <a:pt x="31" y="15"/>
                    </a:cubicBezTo>
                    <a:cubicBezTo>
                      <a:pt x="31" y="15"/>
                      <a:pt x="31" y="15"/>
                      <a:pt x="31" y="16"/>
                    </a:cubicBezTo>
                    <a:cubicBezTo>
                      <a:pt x="31" y="16"/>
                      <a:pt x="31" y="17"/>
                      <a:pt x="31" y="17"/>
                    </a:cubicBezTo>
                    <a:cubicBezTo>
                      <a:pt x="31" y="18"/>
                      <a:pt x="30" y="19"/>
                      <a:pt x="30" y="19"/>
                    </a:cubicBezTo>
                    <a:cubicBezTo>
                      <a:pt x="30" y="20"/>
                      <a:pt x="30" y="20"/>
                      <a:pt x="30" y="21"/>
                    </a:cubicBezTo>
                    <a:cubicBezTo>
                      <a:pt x="30" y="22"/>
                      <a:pt x="30" y="23"/>
                      <a:pt x="29" y="25"/>
                    </a:cubicBezTo>
                    <a:cubicBezTo>
                      <a:pt x="28" y="30"/>
                      <a:pt x="26" y="34"/>
                      <a:pt x="23" y="39"/>
                    </a:cubicBezTo>
                    <a:cubicBezTo>
                      <a:pt x="23" y="40"/>
                      <a:pt x="22" y="41"/>
                      <a:pt x="21" y="42"/>
                    </a:cubicBezTo>
                    <a:cubicBezTo>
                      <a:pt x="21" y="43"/>
                      <a:pt x="20" y="44"/>
                      <a:pt x="19" y="45"/>
                    </a:cubicBezTo>
                    <a:cubicBezTo>
                      <a:pt x="18" y="47"/>
                      <a:pt x="16" y="48"/>
                      <a:pt x="14" y="50"/>
                    </a:cubicBezTo>
                    <a:cubicBezTo>
                      <a:pt x="9" y="53"/>
                      <a:pt x="5" y="55"/>
                      <a:pt x="0" y="57"/>
                    </a:cubicBezTo>
                    <a:cubicBezTo>
                      <a:pt x="2" y="56"/>
                      <a:pt x="5" y="55"/>
                      <a:pt x="7" y="54"/>
                    </a:cubicBezTo>
                    <a:cubicBezTo>
                      <a:pt x="9" y="53"/>
                      <a:pt x="12" y="52"/>
                      <a:pt x="14" y="51"/>
                    </a:cubicBezTo>
                    <a:cubicBezTo>
                      <a:pt x="16" y="49"/>
                      <a:pt x="18" y="48"/>
                      <a:pt x="20" y="46"/>
                    </a:cubicBezTo>
                    <a:cubicBezTo>
                      <a:pt x="21" y="45"/>
                      <a:pt x="22" y="44"/>
                      <a:pt x="22" y="43"/>
                    </a:cubicBezTo>
                    <a:cubicBezTo>
                      <a:pt x="23" y="42"/>
                      <a:pt x="24" y="40"/>
                      <a:pt x="25" y="39"/>
                    </a:cubicBezTo>
                    <a:cubicBezTo>
                      <a:pt x="26" y="37"/>
                      <a:pt x="27" y="35"/>
                      <a:pt x="28" y="32"/>
                    </a:cubicBezTo>
                    <a:cubicBezTo>
                      <a:pt x="29" y="30"/>
                      <a:pt x="30" y="28"/>
                      <a:pt x="31" y="25"/>
                    </a:cubicBezTo>
                    <a:cubicBezTo>
                      <a:pt x="31" y="24"/>
                      <a:pt x="32" y="23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3" y="25"/>
                      <a:pt x="33" y="29"/>
                      <a:pt x="33" y="33"/>
                    </a:cubicBezTo>
                    <a:cubicBezTo>
                      <a:pt x="34" y="34"/>
                      <a:pt x="34" y="35"/>
                      <a:pt x="34" y="36"/>
                    </a:cubicBezTo>
                    <a:cubicBezTo>
                      <a:pt x="33" y="37"/>
                      <a:pt x="33" y="38"/>
                      <a:pt x="33" y="39"/>
                    </a:cubicBezTo>
                    <a:cubicBezTo>
                      <a:pt x="32" y="41"/>
                      <a:pt x="31" y="44"/>
                      <a:pt x="29" y="46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29" y="47"/>
                      <a:pt x="28" y="48"/>
                      <a:pt x="28" y="48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6" y="51"/>
                      <a:pt x="25" y="52"/>
                      <a:pt x="25" y="53"/>
                    </a:cubicBezTo>
                    <a:cubicBezTo>
                      <a:pt x="23" y="55"/>
                      <a:pt x="21" y="58"/>
                      <a:pt x="20" y="60"/>
                    </a:cubicBezTo>
                    <a:cubicBezTo>
                      <a:pt x="16" y="64"/>
                      <a:pt x="13" y="69"/>
                      <a:pt x="11" y="74"/>
                    </a:cubicBezTo>
                    <a:cubicBezTo>
                      <a:pt x="10" y="77"/>
                      <a:pt x="9" y="80"/>
                      <a:pt x="8" y="82"/>
                    </a:cubicBezTo>
                    <a:cubicBezTo>
                      <a:pt x="7" y="85"/>
                      <a:pt x="7" y="88"/>
                      <a:pt x="8" y="91"/>
                    </a:cubicBezTo>
                    <a:cubicBezTo>
                      <a:pt x="8" y="88"/>
                      <a:pt x="9" y="85"/>
                      <a:pt x="10" y="8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98" name="Freeform 1869"/>
              <p:cNvSpPr/>
              <p:nvPr/>
            </p:nvSpPr>
            <p:spPr>
              <a:xfrm>
                <a:off x="5113297" y="3330593"/>
                <a:ext cx="139701" cy="87313"/>
              </a:xfrm>
              <a:custGeom>
                <a:avLst/>
                <a:gdLst>
                  <a:gd name="txL" fmla="*/ 0 w 37"/>
                  <a:gd name="txT" fmla="*/ 0 h 23"/>
                  <a:gd name="txR" fmla="*/ 37 w 37"/>
                  <a:gd name="txB" fmla="*/ 23 h 2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3">
                    <a:moveTo>
                      <a:pt x="37" y="23"/>
                    </a:moveTo>
                    <a:cubicBezTo>
                      <a:pt x="30" y="20"/>
                      <a:pt x="23" y="19"/>
                      <a:pt x="16" y="15"/>
                    </a:cubicBezTo>
                    <a:cubicBezTo>
                      <a:pt x="13" y="13"/>
                      <a:pt x="10" y="10"/>
                      <a:pt x="8" y="7"/>
                    </a:cubicBezTo>
                    <a:cubicBezTo>
                      <a:pt x="6" y="5"/>
                      <a:pt x="3" y="1"/>
                      <a:pt x="0" y="0"/>
                    </a:cubicBezTo>
                    <a:cubicBezTo>
                      <a:pt x="2" y="5"/>
                      <a:pt x="3" y="9"/>
                      <a:pt x="5" y="14"/>
                    </a:cubicBezTo>
                    <a:cubicBezTo>
                      <a:pt x="9" y="17"/>
                      <a:pt x="16" y="19"/>
                      <a:pt x="19" y="20"/>
                    </a:cubicBezTo>
                    <a:cubicBezTo>
                      <a:pt x="25" y="22"/>
                      <a:pt x="31" y="22"/>
                      <a:pt x="37" y="2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599" name="Picture 1871"/>
              <p:cNvPicPr>
                <a:picLocks noChangeAspect="1"/>
              </p:cNvPicPr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5273636" y="3298842"/>
                <a:ext cx="112713" cy="1793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00" name="Freeform 1872"/>
              <p:cNvSpPr/>
              <p:nvPr/>
            </p:nvSpPr>
            <p:spPr>
              <a:xfrm>
                <a:off x="5184735" y="3286142"/>
                <a:ext cx="101601" cy="142876"/>
              </a:xfrm>
              <a:custGeom>
                <a:avLst/>
                <a:gdLst>
                  <a:gd name="txL" fmla="*/ 0 w 27"/>
                  <a:gd name="txT" fmla="*/ 0 h 38"/>
                  <a:gd name="txR" fmla="*/ 27 w 27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38">
                    <a:moveTo>
                      <a:pt x="20" y="18"/>
                    </a:moveTo>
                    <a:cubicBezTo>
                      <a:pt x="21" y="22"/>
                      <a:pt x="22" y="28"/>
                      <a:pt x="23" y="31"/>
                    </a:cubicBezTo>
                    <a:cubicBezTo>
                      <a:pt x="24" y="34"/>
                      <a:pt x="27" y="38"/>
                      <a:pt x="27" y="38"/>
                    </a:cubicBezTo>
                    <a:cubicBezTo>
                      <a:pt x="25" y="34"/>
                      <a:pt x="25" y="30"/>
                      <a:pt x="25" y="26"/>
                    </a:cubicBezTo>
                    <a:cubicBezTo>
                      <a:pt x="25" y="21"/>
                      <a:pt x="25" y="16"/>
                      <a:pt x="25" y="12"/>
                    </a:cubicBezTo>
                    <a:cubicBezTo>
                      <a:pt x="25" y="7"/>
                      <a:pt x="21" y="4"/>
                      <a:pt x="17" y="1"/>
                    </a:cubicBezTo>
                    <a:cubicBezTo>
                      <a:pt x="17" y="1"/>
                      <a:pt x="16" y="0"/>
                      <a:pt x="15" y="0"/>
                    </a:cubicBezTo>
                    <a:cubicBezTo>
                      <a:pt x="10" y="0"/>
                      <a:pt x="5" y="0"/>
                      <a:pt x="0" y="1"/>
                    </a:cubicBezTo>
                    <a:cubicBezTo>
                      <a:pt x="2" y="1"/>
                      <a:pt x="5" y="2"/>
                      <a:pt x="7" y="3"/>
                    </a:cubicBezTo>
                    <a:cubicBezTo>
                      <a:pt x="16" y="7"/>
                      <a:pt x="19" y="14"/>
                      <a:pt x="20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01" name="Freeform 1873"/>
              <p:cNvSpPr/>
              <p:nvPr/>
            </p:nvSpPr>
            <p:spPr>
              <a:xfrm>
                <a:off x="5113297" y="3308367"/>
                <a:ext cx="233364" cy="169864"/>
              </a:xfrm>
              <a:custGeom>
                <a:avLst/>
                <a:gdLst>
                  <a:gd name="txL" fmla="*/ 0 w 62"/>
                  <a:gd name="txT" fmla="*/ 0 h 45"/>
                  <a:gd name="txR" fmla="*/ 62 w 62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45">
                    <a:moveTo>
                      <a:pt x="35" y="6"/>
                    </a:moveTo>
                    <a:cubicBezTo>
                      <a:pt x="36" y="7"/>
                      <a:pt x="37" y="9"/>
                      <a:pt x="38" y="10"/>
                    </a:cubicBezTo>
                    <a:cubicBezTo>
                      <a:pt x="39" y="13"/>
                      <a:pt x="39" y="16"/>
                      <a:pt x="40" y="19"/>
                    </a:cubicBezTo>
                    <a:cubicBezTo>
                      <a:pt x="40" y="20"/>
                      <a:pt x="40" y="22"/>
                      <a:pt x="41" y="23"/>
                    </a:cubicBezTo>
                    <a:cubicBezTo>
                      <a:pt x="41" y="24"/>
                      <a:pt x="41" y="25"/>
                      <a:pt x="41" y="26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9"/>
                      <a:pt x="42" y="30"/>
                      <a:pt x="42" y="30"/>
                    </a:cubicBezTo>
                    <a:cubicBezTo>
                      <a:pt x="41" y="29"/>
                      <a:pt x="40" y="28"/>
                      <a:pt x="40" y="27"/>
                    </a:cubicBezTo>
                    <a:cubicBezTo>
                      <a:pt x="39" y="27"/>
                      <a:pt x="39" y="26"/>
                      <a:pt x="38" y="25"/>
                    </a:cubicBezTo>
                    <a:cubicBezTo>
                      <a:pt x="38" y="25"/>
                      <a:pt x="37" y="24"/>
                      <a:pt x="37" y="23"/>
                    </a:cubicBezTo>
                    <a:cubicBezTo>
                      <a:pt x="36" y="22"/>
                      <a:pt x="35" y="21"/>
                      <a:pt x="34" y="20"/>
                    </a:cubicBezTo>
                    <a:cubicBezTo>
                      <a:pt x="33" y="19"/>
                      <a:pt x="32" y="18"/>
                      <a:pt x="31" y="17"/>
                    </a:cubicBezTo>
                    <a:cubicBezTo>
                      <a:pt x="30" y="15"/>
                      <a:pt x="30" y="14"/>
                      <a:pt x="29" y="13"/>
                    </a:cubicBezTo>
                    <a:cubicBezTo>
                      <a:pt x="28" y="12"/>
                      <a:pt x="28" y="11"/>
                      <a:pt x="27" y="11"/>
                    </a:cubicBezTo>
                    <a:cubicBezTo>
                      <a:pt x="27" y="10"/>
                      <a:pt x="26" y="9"/>
                      <a:pt x="25" y="8"/>
                    </a:cubicBezTo>
                    <a:cubicBezTo>
                      <a:pt x="24" y="7"/>
                      <a:pt x="23" y="6"/>
                      <a:pt x="21" y="4"/>
                    </a:cubicBezTo>
                    <a:cubicBezTo>
                      <a:pt x="21" y="4"/>
                      <a:pt x="20" y="3"/>
                      <a:pt x="19" y="3"/>
                    </a:cubicBezTo>
                    <a:cubicBezTo>
                      <a:pt x="18" y="2"/>
                      <a:pt x="17" y="2"/>
                      <a:pt x="16" y="2"/>
                    </a:cubicBezTo>
                    <a:cubicBezTo>
                      <a:pt x="18" y="2"/>
                      <a:pt x="20" y="3"/>
                      <a:pt x="21" y="5"/>
                    </a:cubicBezTo>
                    <a:cubicBezTo>
                      <a:pt x="22" y="6"/>
                      <a:pt x="24" y="7"/>
                      <a:pt x="25" y="9"/>
                    </a:cubicBezTo>
                    <a:cubicBezTo>
                      <a:pt x="25" y="10"/>
                      <a:pt x="26" y="10"/>
                      <a:pt x="26" y="11"/>
                    </a:cubicBezTo>
                    <a:cubicBezTo>
                      <a:pt x="27" y="12"/>
                      <a:pt x="27" y="13"/>
                      <a:pt x="28" y="13"/>
                    </a:cubicBezTo>
                    <a:cubicBezTo>
                      <a:pt x="28" y="14"/>
                      <a:pt x="28" y="14"/>
                      <a:pt x="29" y="15"/>
                    </a:cubicBezTo>
                    <a:cubicBezTo>
                      <a:pt x="25" y="12"/>
                      <a:pt x="22" y="9"/>
                      <a:pt x="18" y="7"/>
                    </a:cubicBezTo>
                    <a:cubicBezTo>
                      <a:pt x="16" y="5"/>
                      <a:pt x="13" y="4"/>
                      <a:pt x="9" y="2"/>
                    </a:cubicBezTo>
                    <a:cubicBezTo>
                      <a:pt x="8" y="2"/>
                      <a:pt x="6" y="1"/>
                      <a:pt x="5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6" y="2"/>
                      <a:pt x="7" y="3"/>
                      <a:pt x="9" y="4"/>
                    </a:cubicBezTo>
                    <a:cubicBezTo>
                      <a:pt x="12" y="5"/>
                      <a:pt x="15" y="7"/>
                      <a:pt x="17" y="8"/>
                    </a:cubicBezTo>
                    <a:cubicBezTo>
                      <a:pt x="23" y="12"/>
                      <a:pt x="28" y="16"/>
                      <a:pt x="32" y="21"/>
                    </a:cubicBezTo>
                    <a:cubicBezTo>
                      <a:pt x="33" y="22"/>
                      <a:pt x="34" y="23"/>
                      <a:pt x="35" y="24"/>
                    </a:cubicBezTo>
                    <a:cubicBezTo>
                      <a:pt x="36" y="25"/>
                      <a:pt x="36" y="26"/>
                      <a:pt x="37" y="26"/>
                    </a:cubicBezTo>
                    <a:cubicBezTo>
                      <a:pt x="37" y="27"/>
                      <a:pt x="38" y="28"/>
                      <a:pt x="38" y="28"/>
                    </a:cubicBezTo>
                    <a:cubicBezTo>
                      <a:pt x="38" y="28"/>
                      <a:pt x="38" y="28"/>
                      <a:pt x="38" y="28"/>
                    </a:cubicBezTo>
                    <a:cubicBezTo>
                      <a:pt x="38" y="28"/>
                      <a:pt x="38" y="28"/>
                      <a:pt x="38" y="28"/>
                    </a:cubicBezTo>
                    <a:cubicBezTo>
                      <a:pt x="37" y="28"/>
                      <a:pt x="36" y="28"/>
                      <a:pt x="35" y="27"/>
                    </a:cubicBezTo>
                    <a:cubicBezTo>
                      <a:pt x="35" y="27"/>
                      <a:pt x="34" y="27"/>
                      <a:pt x="33" y="26"/>
                    </a:cubicBezTo>
                    <a:cubicBezTo>
                      <a:pt x="29" y="25"/>
                      <a:pt x="26" y="25"/>
                      <a:pt x="22" y="23"/>
                    </a:cubicBezTo>
                    <a:cubicBezTo>
                      <a:pt x="21" y="23"/>
                      <a:pt x="21" y="23"/>
                      <a:pt x="20" y="22"/>
                    </a:cubicBezTo>
                    <a:cubicBezTo>
                      <a:pt x="19" y="22"/>
                      <a:pt x="18" y="21"/>
                      <a:pt x="18" y="21"/>
                    </a:cubicBezTo>
                    <a:cubicBezTo>
                      <a:pt x="16" y="20"/>
                      <a:pt x="15" y="19"/>
                      <a:pt x="13" y="18"/>
                    </a:cubicBezTo>
                    <a:cubicBezTo>
                      <a:pt x="12" y="17"/>
                      <a:pt x="10" y="15"/>
                      <a:pt x="9" y="14"/>
                    </a:cubicBezTo>
                    <a:cubicBezTo>
                      <a:pt x="8" y="13"/>
                      <a:pt x="7" y="12"/>
                      <a:pt x="5" y="10"/>
                    </a:cubicBezTo>
                    <a:cubicBezTo>
                      <a:pt x="7" y="12"/>
                      <a:pt x="8" y="13"/>
                      <a:pt x="9" y="14"/>
                    </a:cubicBezTo>
                    <a:cubicBezTo>
                      <a:pt x="10" y="16"/>
                      <a:pt x="12" y="17"/>
                      <a:pt x="13" y="18"/>
                    </a:cubicBezTo>
                    <a:cubicBezTo>
                      <a:pt x="14" y="19"/>
                      <a:pt x="16" y="20"/>
                      <a:pt x="17" y="21"/>
                    </a:cubicBezTo>
                    <a:cubicBezTo>
                      <a:pt x="18" y="22"/>
                      <a:pt x="19" y="22"/>
                      <a:pt x="19" y="23"/>
                    </a:cubicBezTo>
                    <a:cubicBezTo>
                      <a:pt x="20" y="23"/>
                      <a:pt x="21" y="24"/>
                      <a:pt x="22" y="24"/>
                    </a:cubicBezTo>
                    <a:cubicBezTo>
                      <a:pt x="25" y="25"/>
                      <a:pt x="29" y="26"/>
                      <a:pt x="33" y="27"/>
                    </a:cubicBezTo>
                    <a:cubicBezTo>
                      <a:pt x="34" y="28"/>
                      <a:pt x="36" y="28"/>
                      <a:pt x="38" y="29"/>
                    </a:cubicBezTo>
                    <a:cubicBezTo>
                      <a:pt x="38" y="30"/>
                      <a:pt x="39" y="30"/>
                      <a:pt x="40" y="31"/>
                    </a:cubicBezTo>
                    <a:cubicBezTo>
                      <a:pt x="40" y="31"/>
                      <a:pt x="40" y="31"/>
                      <a:pt x="41" y="31"/>
                    </a:cubicBezTo>
                    <a:cubicBezTo>
                      <a:pt x="42" y="33"/>
                      <a:pt x="43" y="34"/>
                      <a:pt x="45" y="36"/>
                    </a:cubicBezTo>
                    <a:cubicBezTo>
                      <a:pt x="46" y="37"/>
                      <a:pt x="47" y="38"/>
                      <a:pt x="48" y="38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47" y="39"/>
                      <a:pt x="46" y="39"/>
                      <a:pt x="45" y="39"/>
                    </a:cubicBezTo>
                    <a:cubicBezTo>
                      <a:pt x="45" y="39"/>
                      <a:pt x="44" y="39"/>
                      <a:pt x="43" y="39"/>
                    </a:cubicBezTo>
                    <a:cubicBezTo>
                      <a:pt x="42" y="39"/>
                      <a:pt x="40" y="39"/>
                      <a:pt x="39" y="39"/>
                    </a:cubicBezTo>
                    <a:cubicBezTo>
                      <a:pt x="37" y="39"/>
                      <a:pt x="36" y="39"/>
                      <a:pt x="34" y="39"/>
                    </a:cubicBezTo>
                    <a:cubicBezTo>
                      <a:pt x="31" y="39"/>
                      <a:pt x="29" y="38"/>
                      <a:pt x="26" y="37"/>
                    </a:cubicBezTo>
                    <a:cubicBezTo>
                      <a:pt x="24" y="36"/>
                      <a:pt x="23" y="36"/>
                      <a:pt x="22" y="35"/>
                    </a:cubicBezTo>
                    <a:cubicBezTo>
                      <a:pt x="20" y="35"/>
                      <a:pt x="19" y="34"/>
                      <a:pt x="18" y="33"/>
                    </a:cubicBezTo>
                    <a:cubicBezTo>
                      <a:pt x="19" y="34"/>
                      <a:pt x="20" y="35"/>
                      <a:pt x="22" y="35"/>
                    </a:cubicBezTo>
                    <a:cubicBezTo>
                      <a:pt x="23" y="36"/>
                      <a:pt x="24" y="37"/>
                      <a:pt x="26" y="37"/>
                    </a:cubicBezTo>
                    <a:cubicBezTo>
                      <a:pt x="28" y="38"/>
                      <a:pt x="31" y="39"/>
                      <a:pt x="34" y="40"/>
                    </a:cubicBezTo>
                    <a:cubicBezTo>
                      <a:pt x="36" y="40"/>
                      <a:pt x="37" y="40"/>
                      <a:pt x="39" y="40"/>
                    </a:cubicBezTo>
                    <a:cubicBezTo>
                      <a:pt x="40" y="40"/>
                      <a:pt x="42" y="40"/>
                      <a:pt x="43" y="40"/>
                    </a:cubicBezTo>
                    <a:cubicBezTo>
                      <a:pt x="44" y="40"/>
                      <a:pt x="44" y="40"/>
                      <a:pt x="45" y="40"/>
                    </a:cubicBezTo>
                    <a:cubicBezTo>
                      <a:pt x="45" y="40"/>
                      <a:pt x="45" y="40"/>
                      <a:pt x="46" y="40"/>
                    </a:cubicBezTo>
                    <a:cubicBezTo>
                      <a:pt x="46" y="40"/>
                      <a:pt x="47" y="40"/>
                      <a:pt x="48" y="40"/>
                    </a:cubicBezTo>
                    <a:cubicBezTo>
                      <a:pt x="49" y="40"/>
                      <a:pt x="49" y="40"/>
                      <a:pt x="50" y="40"/>
                    </a:cubicBezTo>
                    <a:cubicBezTo>
                      <a:pt x="51" y="40"/>
                      <a:pt x="52" y="41"/>
                      <a:pt x="53" y="41"/>
                    </a:cubicBezTo>
                    <a:cubicBezTo>
                      <a:pt x="54" y="42"/>
                      <a:pt x="55" y="43"/>
                      <a:pt x="56" y="43"/>
                    </a:cubicBezTo>
                    <a:cubicBezTo>
                      <a:pt x="56" y="43"/>
                      <a:pt x="56" y="43"/>
                      <a:pt x="57" y="43"/>
                    </a:cubicBezTo>
                    <a:cubicBezTo>
                      <a:pt x="57" y="43"/>
                      <a:pt x="57" y="43"/>
                      <a:pt x="57" y="43"/>
                    </a:cubicBezTo>
                    <a:cubicBezTo>
                      <a:pt x="57" y="43"/>
                      <a:pt x="57" y="43"/>
                      <a:pt x="57" y="44"/>
                    </a:cubicBezTo>
                    <a:cubicBezTo>
                      <a:pt x="59" y="44"/>
                      <a:pt x="61" y="45"/>
                      <a:pt x="62" y="45"/>
                    </a:cubicBezTo>
                    <a:cubicBezTo>
                      <a:pt x="62" y="45"/>
                      <a:pt x="61" y="45"/>
                      <a:pt x="60" y="44"/>
                    </a:cubicBezTo>
                    <a:cubicBezTo>
                      <a:pt x="59" y="44"/>
                      <a:pt x="59" y="43"/>
                      <a:pt x="58" y="43"/>
                    </a:cubicBezTo>
                    <a:cubicBezTo>
                      <a:pt x="57" y="42"/>
                      <a:pt x="56" y="42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0"/>
                      <a:pt x="53" y="39"/>
                      <a:pt x="53" y="39"/>
                    </a:cubicBezTo>
                    <a:cubicBezTo>
                      <a:pt x="53" y="39"/>
                      <a:pt x="53" y="38"/>
                      <a:pt x="53" y="38"/>
                    </a:cubicBezTo>
                    <a:cubicBezTo>
                      <a:pt x="52" y="38"/>
                      <a:pt x="52" y="37"/>
                      <a:pt x="51" y="36"/>
                    </a:cubicBezTo>
                    <a:cubicBezTo>
                      <a:pt x="50" y="34"/>
                      <a:pt x="49" y="31"/>
                      <a:pt x="48" y="29"/>
                    </a:cubicBezTo>
                    <a:cubicBezTo>
                      <a:pt x="48" y="28"/>
                      <a:pt x="48" y="27"/>
                      <a:pt x="48" y="27"/>
                    </a:cubicBezTo>
                    <a:cubicBezTo>
                      <a:pt x="47" y="26"/>
                      <a:pt x="47" y="25"/>
                      <a:pt x="47" y="25"/>
                    </a:cubicBezTo>
                    <a:cubicBezTo>
                      <a:pt x="47" y="23"/>
                      <a:pt x="47" y="22"/>
                      <a:pt x="48" y="20"/>
                    </a:cubicBezTo>
                    <a:cubicBezTo>
                      <a:pt x="48" y="18"/>
                      <a:pt x="49" y="15"/>
                      <a:pt x="50" y="13"/>
                    </a:cubicBezTo>
                    <a:cubicBezTo>
                      <a:pt x="50" y="14"/>
                      <a:pt x="49" y="15"/>
                      <a:pt x="49" y="16"/>
                    </a:cubicBezTo>
                    <a:cubicBezTo>
                      <a:pt x="48" y="18"/>
                      <a:pt x="47" y="19"/>
                      <a:pt x="47" y="20"/>
                    </a:cubicBezTo>
                    <a:cubicBezTo>
                      <a:pt x="47" y="22"/>
                      <a:pt x="47" y="23"/>
                      <a:pt x="47" y="25"/>
                    </a:cubicBezTo>
                    <a:cubicBezTo>
                      <a:pt x="47" y="25"/>
                      <a:pt x="47" y="26"/>
                      <a:pt x="47" y="27"/>
                    </a:cubicBezTo>
                    <a:cubicBezTo>
                      <a:pt x="47" y="27"/>
                      <a:pt x="47" y="28"/>
                      <a:pt x="47" y="29"/>
                    </a:cubicBezTo>
                    <a:cubicBezTo>
                      <a:pt x="48" y="30"/>
                      <a:pt x="48" y="32"/>
                      <a:pt x="49" y="33"/>
                    </a:cubicBezTo>
                    <a:cubicBezTo>
                      <a:pt x="49" y="34"/>
                      <a:pt x="50" y="36"/>
                      <a:pt x="50" y="37"/>
                    </a:cubicBezTo>
                    <a:cubicBezTo>
                      <a:pt x="51" y="37"/>
                      <a:pt x="51" y="38"/>
                      <a:pt x="52" y="39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50" y="37"/>
                      <a:pt x="48" y="36"/>
                      <a:pt x="46" y="34"/>
                    </a:cubicBezTo>
                    <a:cubicBezTo>
                      <a:pt x="46" y="34"/>
                      <a:pt x="45" y="34"/>
                      <a:pt x="45" y="33"/>
                    </a:cubicBezTo>
                    <a:cubicBezTo>
                      <a:pt x="45" y="33"/>
                      <a:pt x="44" y="32"/>
                      <a:pt x="44" y="32"/>
                    </a:cubicBezTo>
                    <a:cubicBezTo>
                      <a:pt x="43" y="31"/>
                      <a:pt x="43" y="29"/>
                      <a:pt x="42" y="28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5"/>
                      <a:pt x="42" y="24"/>
                      <a:pt x="42" y="23"/>
                    </a:cubicBezTo>
                    <a:cubicBezTo>
                      <a:pt x="41" y="22"/>
                      <a:pt x="41" y="20"/>
                      <a:pt x="41" y="19"/>
                    </a:cubicBezTo>
                    <a:cubicBezTo>
                      <a:pt x="40" y="16"/>
                      <a:pt x="40" y="13"/>
                      <a:pt x="39" y="10"/>
                    </a:cubicBezTo>
                    <a:cubicBezTo>
                      <a:pt x="38" y="8"/>
                      <a:pt x="37" y="7"/>
                      <a:pt x="37" y="5"/>
                    </a:cubicBezTo>
                    <a:cubicBezTo>
                      <a:pt x="35" y="4"/>
                      <a:pt x="34" y="3"/>
                      <a:pt x="33" y="2"/>
                    </a:cubicBezTo>
                    <a:cubicBezTo>
                      <a:pt x="34" y="3"/>
                      <a:pt x="35" y="5"/>
                      <a:pt x="35" y="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02" name="Freeform 1874"/>
              <p:cNvSpPr/>
              <p:nvPr/>
            </p:nvSpPr>
            <p:spPr>
              <a:xfrm>
                <a:off x="4205242" y="4078310"/>
                <a:ext cx="184151" cy="120651"/>
              </a:xfrm>
              <a:custGeom>
                <a:avLst/>
                <a:gdLst>
                  <a:gd name="txL" fmla="*/ 0 w 49"/>
                  <a:gd name="txT" fmla="*/ 0 h 32"/>
                  <a:gd name="txR" fmla="*/ 49 w 49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32">
                    <a:moveTo>
                      <a:pt x="49" y="32"/>
                    </a:moveTo>
                    <a:cubicBezTo>
                      <a:pt x="40" y="28"/>
                      <a:pt x="30" y="26"/>
                      <a:pt x="22" y="20"/>
                    </a:cubicBezTo>
                    <a:cubicBezTo>
                      <a:pt x="17" y="17"/>
                      <a:pt x="13" y="14"/>
                      <a:pt x="10" y="9"/>
                    </a:cubicBezTo>
                    <a:cubicBezTo>
                      <a:pt x="7" y="6"/>
                      <a:pt x="4" y="2"/>
                      <a:pt x="0" y="0"/>
                    </a:cubicBezTo>
                    <a:cubicBezTo>
                      <a:pt x="2" y="6"/>
                      <a:pt x="4" y="13"/>
                      <a:pt x="7" y="19"/>
                    </a:cubicBezTo>
                    <a:cubicBezTo>
                      <a:pt x="12" y="23"/>
                      <a:pt x="21" y="27"/>
                      <a:pt x="25" y="28"/>
                    </a:cubicBezTo>
                    <a:cubicBezTo>
                      <a:pt x="33" y="30"/>
                      <a:pt x="41" y="31"/>
                      <a:pt x="49" y="3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03" name="Picture 1876"/>
              <p:cNvPicPr>
                <a:picLocks noChangeAspect="1"/>
              </p:cNvPicPr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421143" y="4029097"/>
                <a:ext cx="134938" cy="2492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04" name="Freeform 1877"/>
              <p:cNvSpPr/>
              <p:nvPr/>
            </p:nvSpPr>
            <p:spPr>
              <a:xfrm>
                <a:off x="4298905" y="4011635"/>
                <a:ext cx="134938" cy="201614"/>
              </a:xfrm>
              <a:custGeom>
                <a:avLst/>
                <a:gdLst>
                  <a:gd name="txL" fmla="*/ 0 w 36"/>
                  <a:gd name="txT" fmla="*/ 0 h 54"/>
                  <a:gd name="txR" fmla="*/ 36 w 36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54">
                    <a:moveTo>
                      <a:pt x="27" y="26"/>
                    </a:moveTo>
                    <a:cubicBezTo>
                      <a:pt x="27" y="31"/>
                      <a:pt x="29" y="40"/>
                      <a:pt x="30" y="44"/>
                    </a:cubicBezTo>
                    <a:cubicBezTo>
                      <a:pt x="31" y="48"/>
                      <a:pt x="36" y="54"/>
                      <a:pt x="36" y="54"/>
                    </a:cubicBezTo>
                    <a:cubicBezTo>
                      <a:pt x="34" y="49"/>
                      <a:pt x="33" y="42"/>
                      <a:pt x="33" y="36"/>
                    </a:cubicBezTo>
                    <a:cubicBezTo>
                      <a:pt x="33" y="30"/>
                      <a:pt x="34" y="23"/>
                      <a:pt x="34" y="16"/>
                    </a:cubicBezTo>
                    <a:cubicBezTo>
                      <a:pt x="33" y="10"/>
                      <a:pt x="29" y="5"/>
                      <a:pt x="24" y="1"/>
                    </a:cubicBezTo>
                    <a:cubicBezTo>
                      <a:pt x="23" y="1"/>
                      <a:pt x="22" y="0"/>
                      <a:pt x="21" y="0"/>
                    </a:cubicBezTo>
                    <a:cubicBezTo>
                      <a:pt x="14" y="0"/>
                      <a:pt x="7" y="0"/>
                      <a:pt x="0" y="1"/>
                    </a:cubicBezTo>
                    <a:cubicBezTo>
                      <a:pt x="3" y="2"/>
                      <a:pt x="7" y="3"/>
                      <a:pt x="9" y="4"/>
                    </a:cubicBezTo>
                    <a:cubicBezTo>
                      <a:pt x="21" y="10"/>
                      <a:pt x="26" y="20"/>
                      <a:pt x="27" y="2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05" name="Freeform 1878"/>
              <p:cNvSpPr/>
              <p:nvPr/>
            </p:nvSpPr>
            <p:spPr>
              <a:xfrm>
                <a:off x="4205242" y="4044972"/>
                <a:ext cx="307977" cy="239714"/>
              </a:xfrm>
              <a:custGeom>
                <a:avLst/>
                <a:gdLst>
                  <a:gd name="txL" fmla="*/ 0 w 82"/>
                  <a:gd name="txT" fmla="*/ 0 h 64"/>
                  <a:gd name="txR" fmla="*/ 82 w 82"/>
                  <a:gd name="txB" fmla="*/ 64 h 6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64">
                    <a:moveTo>
                      <a:pt x="47" y="8"/>
                    </a:moveTo>
                    <a:cubicBezTo>
                      <a:pt x="48" y="10"/>
                      <a:pt x="49" y="12"/>
                      <a:pt x="50" y="14"/>
                    </a:cubicBezTo>
                    <a:cubicBezTo>
                      <a:pt x="51" y="18"/>
                      <a:pt x="52" y="22"/>
                      <a:pt x="53" y="26"/>
                    </a:cubicBezTo>
                    <a:cubicBezTo>
                      <a:pt x="53" y="29"/>
                      <a:pt x="53" y="31"/>
                      <a:pt x="54" y="33"/>
                    </a:cubicBezTo>
                    <a:cubicBezTo>
                      <a:pt x="54" y="34"/>
                      <a:pt x="54" y="35"/>
                      <a:pt x="54" y="36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4" y="38"/>
                      <a:pt x="54" y="38"/>
                      <a:pt x="54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41"/>
                      <a:pt x="55" y="42"/>
                      <a:pt x="55" y="43"/>
                    </a:cubicBezTo>
                    <a:cubicBezTo>
                      <a:pt x="54" y="41"/>
                      <a:pt x="53" y="40"/>
                      <a:pt x="52" y="39"/>
                    </a:cubicBezTo>
                    <a:cubicBezTo>
                      <a:pt x="52" y="38"/>
                      <a:pt x="51" y="37"/>
                      <a:pt x="51" y="36"/>
                    </a:cubicBezTo>
                    <a:cubicBezTo>
                      <a:pt x="50" y="35"/>
                      <a:pt x="49" y="34"/>
                      <a:pt x="49" y="33"/>
                    </a:cubicBezTo>
                    <a:cubicBezTo>
                      <a:pt x="47" y="31"/>
                      <a:pt x="46" y="29"/>
                      <a:pt x="45" y="28"/>
                    </a:cubicBezTo>
                    <a:cubicBezTo>
                      <a:pt x="43" y="26"/>
                      <a:pt x="42" y="25"/>
                      <a:pt x="41" y="24"/>
                    </a:cubicBezTo>
                    <a:cubicBezTo>
                      <a:pt x="40" y="22"/>
                      <a:pt x="39" y="20"/>
                      <a:pt x="38" y="18"/>
                    </a:cubicBezTo>
                    <a:cubicBezTo>
                      <a:pt x="37" y="17"/>
                      <a:pt x="37" y="16"/>
                      <a:pt x="36" y="15"/>
                    </a:cubicBezTo>
                    <a:cubicBezTo>
                      <a:pt x="35" y="14"/>
                      <a:pt x="34" y="13"/>
                      <a:pt x="34" y="12"/>
                    </a:cubicBezTo>
                    <a:cubicBezTo>
                      <a:pt x="32" y="10"/>
                      <a:pt x="31" y="8"/>
                      <a:pt x="29" y="6"/>
                    </a:cubicBezTo>
                    <a:cubicBezTo>
                      <a:pt x="28" y="5"/>
                      <a:pt x="27" y="4"/>
                      <a:pt x="25" y="4"/>
                    </a:cubicBezTo>
                    <a:cubicBezTo>
                      <a:pt x="24" y="3"/>
                      <a:pt x="23" y="3"/>
                      <a:pt x="22" y="3"/>
                    </a:cubicBezTo>
                    <a:cubicBezTo>
                      <a:pt x="24" y="3"/>
                      <a:pt x="26" y="5"/>
                      <a:pt x="28" y="6"/>
                    </a:cubicBezTo>
                    <a:cubicBezTo>
                      <a:pt x="30" y="8"/>
                      <a:pt x="31" y="10"/>
                      <a:pt x="33" y="12"/>
                    </a:cubicBezTo>
                    <a:cubicBezTo>
                      <a:pt x="34" y="13"/>
                      <a:pt x="34" y="14"/>
                      <a:pt x="35" y="15"/>
                    </a:cubicBezTo>
                    <a:cubicBezTo>
                      <a:pt x="36" y="16"/>
                      <a:pt x="36" y="18"/>
                      <a:pt x="37" y="19"/>
                    </a:cubicBezTo>
                    <a:cubicBezTo>
                      <a:pt x="37" y="19"/>
                      <a:pt x="37" y="20"/>
                      <a:pt x="38" y="20"/>
                    </a:cubicBezTo>
                    <a:cubicBezTo>
                      <a:pt x="34" y="16"/>
                      <a:pt x="29" y="13"/>
                      <a:pt x="24" y="10"/>
                    </a:cubicBezTo>
                    <a:cubicBezTo>
                      <a:pt x="21" y="8"/>
                      <a:pt x="17" y="5"/>
                      <a:pt x="13" y="3"/>
                    </a:cubicBezTo>
                    <a:cubicBezTo>
                      <a:pt x="11" y="3"/>
                      <a:pt x="8" y="2"/>
                      <a:pt x="6" y="1"/>
                    </a:cubicBezTo>
                    <a:cubicBezTo>
                      <a:pt x="4" y="1"/>
                      <a:pt x="2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4" y="2"/>
                      <a:pt x="5" y="2"/>
                      <a:pt x="6" y="3"/>
                    </a:cubicBezTo>
                    <a:cubicBezTo>
                      <a:pt x="8" y="4"/>
                      <a:pt x="10" y="5"/>
                      <a:pt x="12" y="6"/>
                    </a:cubicBezTo>
                    <a:cubicBezTo>
                      <a:pt x="16" y="7"/>
                      <a:pt x="19" y="10"/>
                      <a:pt x="23" y="12"/>
                    </a:cubicBezTo>
                    <a:cubicBezTo>
                      <a:pt x="31" y="17"/>
                      <a:pt x="37" y="22"/>
                      <a:pt x="43" y="29"/>
                    </a:cubicBezTo>
                    <a:cubicBezTo>
                      <a:pt x="44" y="31"/>
                      <a:pt x="46" y="32"/>
                      <a:pt x="47" y="34"/>
                    </a:cubicBezTo>
                    <a:cubicBezTo>
                      <a:pt x="47" y="35"/>
                      <a:pt x="48" y="36"/>
                      <a:pt x="49" y="37"/>
                    </a:cubicBezTo>
                    <a:cubicBezTo>
                      <a:pt x="49" y="38"/>
                      <a:pt x="50" y="39"/>
                      <a:pt x="50" y="40"/>
                    </a:cubicBezTo>
                    <a:cubicBezTo>
                      <a:pt x="50" y="40"/>
                      <a:pt x="50" y="40"/>
                      <a:pt x="51" y="40"/>
                    </a:cubicBezTo>
                    <a:cubicBezTo>
                      <a:pt x="50" y="40"/>
                      <a:pt x="50" y="40"/>
                      <a:pt x="50" y="40"/>
                    </a:cubicBezTo>
                    <a:cubicBezTo>
                      <a:pt x="49" y="39"/>
                      <a:pt x="48" y="39"/>
                      <a:pt x="47" y="38"/>
                    </a:cubicBezTo>
                    <a:cubicBezTo>
                      <a:pt x="46" y="38"/>
                      <a:pt x="44" y="37"/>
                      <a:pt x="43" y="37"/>
                    </a:cubicBezTo>
                    <a:cubicBezTo>
                      <a:pt x="39" y="36"/>
                      <a:pt x="34" y="35"/>
                      <a:pt x="29" y="33"/>
                    </a:cubicBezTo>
                    <a:cubicBezTo>
                      <a:pt x="28" y="33"/>
                      <a:pt x="27" y="32"/>
                      <a:pt x="26" y="32"/>
                    </a:cubicBezTo>
                    <a:cubicBezTo>
                      <a:pt x="25" y="31"/>
                      <a:pt x="24" y="30"/>
                      <a:pt x="23" y="30"/>
                    </a:cubicBezTo>
                    <a:cubicBezTo>
                      <a:pt x="21" y="28"/>
                      <a:pt x="19" y="27"/>
                      <a:pt x="17" y="25"/>
                    </a:cubicBezTo>
                    <a:cubicBezTo>
                      <a:pt x="15" y="24"/>
                      <a:pt x="14" y="22"/>
                      <a:pt x="12" y="20"/>
                    </a:cubicBezTo>
                    <a:cubicBezTo>
                      <a:pt x="10" y="18"/>
                      <a:pt x="9" y="17"/>
                      <a:pt x="7" y="15"/>
                    </a:cubicBezTo>
                    <a:cubicBezTo>
                      <a:pt x="9" y="17"/>
                      <a:pt x="10" y="19"/>
                      <a:pt x="12" y="20"/>
                    </a:cubicBezTo>
                    <a:cubicBezTo>
                      <a:pt x="13" y="22"/>
                      <a:pt x="15" y="24"/>
                      <a:pt x="17" y="26"/>
                    </a:cubicBezTo>
                    <a:cubicBezTo>
                      <a:pt x="19" y="27"/>
                      <a:pt x="21" y="29"/>
                      <a:pt x="23" y="30"/>
                    </a:cubicBezTo>
                    <a:cubicBezTo>
                      <a:pt x="23" y="31"/>
                      <a:pt x="24" y="32"/>
                      <a:pt x="26" y="32"/>
                    </a:cubicBezTo>
                    <a:cubicBezTo>
                      <a:pt x="27" y="33"/>
                      <a:pt x="28" y="34"/>
                      <a:pt x="29" y="34"/>
                    </a:cubicBezTo>
                    <a:cubicBezTo>
                      <a:pt x="33" y="36"/>
                      <a:pt x="38" y="37"/>
                      <a:pt x="43" y="38"/>
                    </a:cubicBezTo>
                    <a:cubicBezTo>
                      <a:pt x="45" y="39"/>
                      <a:pt x="47" y="40"/>
                      <a:pt x="49" y="41"/>
                    </a:cubicBezTo>
                    <a:cubicBezTo>
                      <a:pt x="50" y="42"/>
                      <a:pt x="51" y="42"/>
                      <a:pt x="52" y="43"/>
                    </a:cubicBezTo>
                    <a:cubicBezTo>
                      <a:pt x="53" y="44"/>
                      <a:pt x="53" y="44"/>
                      <a:pt x="54" y="44"/>
                    </a:cubicBezTo>
                    <a:cubicBezTo>
                      <a:pt x="55" y="46"/>
                      <a:pt x="57" y="48"/>
                      <a:pt x="59" y="50"/>
                    </a:cubicBezTo>
                    <a:cubicBezTo>
                      <a:pt x="61" y="52"/>
                      <a:pt x="62" y="53"/>
                      <a:pt x="64" y="54"/>
                    </a:cubicBezTo>
                    <a:cubicBezTo>
                      <a:pt x="63" y="54"/>
                      <a:pt x="63" y="54"/>
                      <a:pt x="63" y="54"/>
                    </a:cubicBezTo>
                    <a:cubicBezTo>
                      <a:pt x="62" y="54"/>
                      <a:pt x="61" y="55"/>
                      <a:pt x="60" y="55"/>
                    </a:cubicBezTo>
                    <a:cubicBezTo>
                      <a:pt x="59" y="55"/>
                      <a:pt x="58" y="55"/>
                      <a:pt x="57" y="55"/>
                    </a:cubicBezTo>
                    <a:cubicBezTo>
                      <a:pt x="55" y="56"/>
                      <a:pt x="53" y="56"/>
                      <a:pt x="51" y="56"/>
                    </a:cubicBezTo>
                    <a:cubicBezTo>
                      <a:pt x="49" y="56"/>
                      <a:pt x="47" y="55"/>
                      <a:pt x="45" y="55"/>
                    </a:cubicBezTo>
                    <a:cubicBezTo>
                      <a:pt x="41" y="55"/>
                      <a:pt x="37" y="54"/>
                      <a:pt x="34" y="52"/>
                    </a:cubicBezTo>
                    <a:cubicBezTo>
                      <a:pt x="32" y="52"/>
                      <a:pt x="30" y="51"/>
                      <a:pt x="28" y="50"/>
                    </a:cubicBezTo>
                    <a:cubicBezTo>
                      <a:pt x="26" y="49"/>
                      <a:pt x="25" y="48"/>
                      <a:pt x="23" y="47"/>
                    </a:cubicBezTo>
                    <a:cubicBezTo>
                      <a:pt x="25" y="48"/>
                      <a:pt x="26" y="49"/>
                      <a:pt x="28" y="50"/>
                    </a:cubicBezTo>
                    <a:cubicBezTo>
                      <a:pt x="30" y="51"/>
                      <a:pt x="32" y="52"/>
                      <a:pt x="33" y="53"/>
                    </a:cubicBezTo>
                    <a:cubicBezTo>
                      <a:pt x="37" y="54"/>
                      <a:pt x="41" y="56"/>
                      <a:pt x="45" y="56"/>
                    </a:cubicBezTo>
                    <a:cubicBezTo>
                      <a:pt x="47" y="57"/>
                      <a:pt x="49" y="57"/>
                      <a:pt x="51" y="57"/>
                    </a:cubicBezTo>
                    <a:cubicBezTo>
                      <a:pt x="53" y="57"/>
                      <a:pt x="55" y="57"/>
                      <a:pt x="57" y="57"/>
                    </a:cubicBezTo>
                    <a:cubicBezTo>
                      <a:pt x="58" y="57"/>
                      <a:pt x="58" y="57"/>
                      <a:pt x="59" y="57"/>
                    </a:cubicBezTo>
                    <a:cubicBezTo>
                      <a:pt x="59" y="56"/>
                      <a:pt x="60" y="56"/>
                      <a:pt x="60" y="56"/>
                    </a:cubicBezTo>
                    <a:cubicBezTo>
                      <a:pt x="61" y="56"/>
                      <a:pt x="62" y="56"/>
                      <a:pt x="63" y="56"/>
                    </a:cubicBezTo>
                    <a:cubicBezTo>
                      <a:pt x="64" y="56"/>
                      <a:pt x="65" y="56"/>
                      <a:pt x="66" y="56"/>
                    </a:cubicBezTo>
                    <a:cubicBezTo>
                      <a:pt x="67" y="57"/>
                      <a:pt x="68" y="58"/>
                      <a:pt x="70" y="58"/>
                    </a:cubicBezTo>
                    <a:cubicBezTo>
                      <a:pt x="71" y="59"/>
                      <a:pt x="72" y="60"/>
                      <a:pt x="74" y="60"/>
                    </a:cubicBezTo>
                    <a:cubicBezTo>
                      <a:pt x="74" y="61"/>
                      <a:pt x="74" y="61"/>
                      <a:pt x="75" y="61"/>
                    </a:cubicBezTo>
                    <a:cubicBezTo>
                      <a:pt x="75" y="61"/>
                      <a:pt x="75" y="61"/>
                      <a:pt x="75" y="61"/>
                    </a:cubicBezTo>
                    <a:cubicBezTo>
                      <a:pt x="75" y="61"/>
                      <a:pt x="75" y="61"/>
                      <a:pt x="76" y="61"/>
                    </a:cubicBezTo>
                    <a:cubicBezTo>
                      <a:pt x="78" y="62"/>
                      <a:pt x="80" y="63"/>
                      <a:pt x="82" y="64"/>
                    </a:cubicBezTo>
                    <a:cubicBezTo>
                      <a:pt x="81" y="63"/>
                      <a:pt x="80" y="63"/>
                      <a:pt x="79" y="62"/>
                    </a:cubicBezTo>
                    <a:cubicBezTo>
                      <a:pt x="78" y="61"/>
                      <a:pt x="77" y="61"/>
                      <a:pt x="76" y="60"/>
                    </a:cubicBezTo>
                    <a:cubicBezTo>
                      <a:pt x="75" y="59"/>
                      <a:pt x="74" y="58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6"/>
                      <a:pt x="71" y="56"/>
                    </a:cubicBezTo>
                    <a:cubicBezTo>
                      <a:pt x="71" y="56"/>
                      <a:pt x="70" y="55"/>
                      <a:pt x="70" y="55"/>
                    </a:cubicBezTo>
                    <a:cubicBezTo>
                      <a:pt x="70" y="54"/>
                      <a:pt x="70" y="54"/>
                      <a:pt x="69" y="54"/>
                    </a:cubicBezTo>
                    <a:cubicBezTo>
                      <a:pt x="69" y="53"/>
                      <a:pt x="68" y="52"/>
                      <a:pt x="68" y="51"/>
                    </a:cubicBezTo>
                    <a:cubicBezTo>
                      <a:pt x="66" y="48"/>
                      <a:pt x="65" y="44"/>
                      <a:pt x="64" y="40"/>
                    </a:cubicBezTo>
                    <a:cubicBezTo>
                      <a:pt x="63" y="39"/>
                      <a:pt x="63" y="38"/>
                      <a:pt x="63" y="37"/>
                    </a:cubicBezTo>
                    <a:cubicBezTo>
                      <a:pt x="63" y="36"/>
                      <a:pt x="62" y="35"/>
                      <a:pt x="62" y="34"/>
                    </a:cubicBezTo>
                    <a:cubicBezTo>
                      <a:pt x="62" y="32"/>
                      <a:pt x="63" y="30"/>
                      <a:pt x="63" y="28"/>
                    </a:cubicBezTo>
                    <a:cubicBezTo>
                      <a:pt x="64" y="25"/>
                      <a:pt x="65" y="21"/>
                      <a:pt x="67" y="17"/>
                    </a:cubicBezTo>
                    <a:cubicBezTo>
                      <a:pt x="66" y="19"/>
                      <a:pt x="65" y="21"/>
                      <a:pt x="64" y="23"/>
                    </a:cubicBezTo>
                    <a:cubicBezTo>
                      <a:pt x="64" y="24"/>
                      <a:pt x="63" y="26"/>
                      <a:pt x="62" y="28"/>
                    </a:cubicBezTo>
                    <a:cubicBezTo>
                      <a:pt x="62" y="30"/>
                      <a:pt x="62" y="32"/>
                      <a:pt x="62" y="34"/>
                    </a:cubicBezTo>
                    <a:cubicBezTo>
                      <a:pt x="62" y="35"/>
                      <a:pt x="62" y="36"/>
                      <a:pt x="62" y="37"/>
                    </a:cubicBezTo>
                    <a:cubicBezTo>
                      <a:pt x="62" y="38"/>
                      <a:pt x="62" y="39"/>
                      <a:pt x="62" y="40"/>
                    </a:cubicBezTo>
                    <a:cubicBezTo>
                      <a:pt x="63" y="42"/>
                      <a:pt x="63" y="44"/>
                      <a:pt x="64" y="46"/>
                    </a:cubicBezTo>
                    <a:cubicBezTo>
                      <a:pt x="65" y="48"/>
                      <a:pt x="66" y="50"/>
                      <a:pt x="67" y="52"/>
                    </a:cubicBezTo>
                    <a:cubicBezTo>
                      <a:pt x="67" y="53"/>
                      <a:pt x="67" y="54"/>
                      <a:pt x="68" y="54"/>
                    </a:cubicBezTo>
                    <a:cubicBezTo>
                      <a:pt x="68" y="54"/>
                      <a:pt x="68" y="54"/>
                      <a:pt x="68" y="55"/>
                    </a:cubicBezTo>
                    <a:cubicBezTo>
                      <a:pt x="65" y="53"/>
                      <a:pt x="63" y="51"/>
                      <a:pt x="61" y="48"/>
                    </a:cubicBezTo>
                    <a:cubicBezTo>
                      <a:pt x="60" y="48"/>
                      <a:pt x="60" y="47"/>
                      <a:pt x="59" y="47"/>
                    </a:cubicBezTo>
                    <a:cubicBezTo>
                      <a:pt x="59" y="46"/>
                      <a:pt x="58" y="46"/>
                      <a:pt x="58" y="45"/>
                    </a:cubicBezTo>
                    <a:cubicBezTo>
                      <a:pt x="57" y="43"/>
                      <a:pt x="56" y="41"/>
                      <a:pt x="56" y="39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8"/>
                      <a:pt x="56" y="38"/>
                      <a:pt x="56" y="37"/>
                    </a:cubicBezTo>
                    <a:cubicBezTo>
                      <a:pt x="56" y="36"/>
                      <a:pt x="56" y="36"/>
                      <a:pt x="56" y="36"/>
                    </a:cubicBezTo>
                    <a:cubicBezTo>
                      <a:pt x="55" y="35"/>
                      <a:pt x="55" y="34"/>
                      <a:pt x="55" y="33"/>
                    </a:cubicBezTo>
                    <a:cubicBezTo>
                      <a:pt x="55" y="30"/>
                      <a:pt x="54" y="28"/>
                      <a:pt x="54" y="26"/>
                    </a:cubicBezTo>
                    <a:cubicBezTo>
                      <a:pt x="54" y="22"/>
                      <a:pt x="53" y="17"/>
                      <a:pt x="51" y="13"/>
                    </a:cubicBezTo>
                    <a:cubicBezTo>
                      <a:pt x="51" y="11"/>
                      <a:pt x="50" y="9"/>
                      <a:pt x="49" y="7"/>
                    </a:cubicBezTo>
                    <a:cubicBezTo>
                      <a:pt x="47" y="5"/>
                      <a:pt x="46" y="4"/>
                      <a:pt x="44" y="2"/>
                    </a:cubicBezTo>
                    <a:cubicBezTo>
                      <a:pt x="45" y="4"/>
                      <a:pt x="46" y="6"/>
                      <a:pt x="47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06" name="Freeform 1879"/>
              <p:cNvSpPr/>
              <p:nvPr/>
            </p:nvSpPr>
            <p:spPr>
              <a:xfrm>
                <a:off x="3690889" y="5622958"/>
                <a:ext cx="184151" cy="123826"/>
              </a:xfrm>
              <a:custGeom>
                <a:avLst/>
                <a:gdLst>
                  <a:gd name="txL" fmla="*/ 0 w 49"/>
                  <a:gd name="txT" fmla="*/ 0 h 33"/>
                  <a:gd name="txR" fmla="*/ 49 w 49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33">
                    <a:moveTo>
                      <a:pt x="49" y="33"/>
                    </a:moveTo>
                    <a:cubicBezTo>
                      <a:pt x="40" y="29"/>
                      <a:pt x="30" y="26"/>
                      <a:pt x="22" y="21"/>
                    </a:cubicBezTo>
                    <a:cubicBezTo>
                      <a:pt x="17" y="18"/>
                      <a:pt x="14" y="14"/>
                      <a:pt x="10" y="10"/>
                    </a:cubicBezTo>
                    <a:cubicBezTo>
                      <a:pt x="8" y="7"/>
                      <a:pt x="4" y="2"/>
                      <a:pt x="0" y="0"/>
                    </a:cubicBezTo>
                    <a:cubicBezTo>
                      <a:pt x="2" y="7"/>
                      <a:pt x="5" y="13"/>
                      <a:pt x="7" y="19"/>
                    </a:cubicBezTo>
                    <a:cubicBezTo>
                      <a:pt x="12" y="24"/>
                      <a:pt x="21" y="27"/>
                      <a:pt x="25" y="28"/>
                    </a:cubicBezTo>
                    <a:cubicBezTo>
                      <a:pt x="33" y="31"/>
                      <a:pt x="41" y="31"/>
                      <a:pt x="49" y="3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07" name="Picture 1882"/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3906789" y="5575333"/>
                <a:ext cx="134938" cy="247652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08" name="Freeform 1883"/>
              <p:cNvSpPr/>
              <p:nvPr/>
            </p:nvSpPr>
            <p:spPr>
              <a:xfrm>
                <a:off x="3784551" y="5554696"/>
                <a:ext cx="134938" cy="203201"/>
              </a:xfrm>
              <a:custGeom>
                <a:avLst/>
                <a:gdLst>
                  <a:gd name="txL" fmla="*/ 0 w 36"/>
                  <a:gd name="txT" fmla="*/ 0 h 54"/>
                  <a:gd name="txR" fmla="*/ 36 w 36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54">
                    <a:moveTo>
                      <a:pt x="27" y="27"/>
                    </a:moveTo>
                    <a:cubicBezTo>
                      <a:pt x="28" y="31"/>
                      <a:pt x="29" y="40"/>
                      <a:pt x="30" y="45"/>
                    </a:cubicBezTo>
                    <a:cubicBezTo>
                      <a:pt x="31" y="48"/>
                      <a:pt x="36" y="54"/>
                      <a:pt x="36" y="54"/>
                    </a:cubicBezTo>
                    <a:cubicBezTo>
                      <a:pt x="34" y="49"/>
                      <a:pt x="33" y="43"/>
                      <a:pt x="33" y="37"/>
                    </a:cubicBezTo>
                    <a:cubicBezTo>
                      <a:pt x="33" y="30"/>
                      <a:pt x="34" y="23"/>
                      <a:pt x="34" y="17"/>
                    </a:cubicBezTo>
                    <a:cubicBezTo>
                      <a:pt x="33" y="10"/>
                      <a:pt x="29" y="5"/>
                      <a:pt x="24" y="2"/>
                    </a:cubicBezTo>
                    <a:cubicBezTo>
                      <a:pt x="23" y="1"/>
                      <a:pt x="22" y="1"/>
                      <a:pt x="21" y="0"/>
                    </a:cubicBezTo>
                    <a:cubicBezTo>
                      <a:pt x="14" y="0"/>
                      <a:pt x="7" y="1"/>
                      <a:pt x="0" y="2"/>
                    </a:cubicBezTo>
                    <a:cubicBezTo>
                      <a:pt x="3" y="3"/>
                      <a:pt x="7" y="3"/>
                      <a:pt x="10" y="5"/>
                    </a:cubicBezTo>
                    <a:cubicBezTo>
                      <a:pt x="21" y="11"/>
                      <a:pt x="26" y="20"/>
                      <a:pt x="27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09" name="Freeform 1884"/>
              <p:cNvSpPr/>
              <p:nvPr/>
            </p:nvSpPr>
            <p:spPr>
              <a:xfrm>
                <a:off x="3690888" y="5589621"/>
                <a:ext cx="307977" cy="239714"/>
              </a:xfrm>
              <a:custGeom>
                <a:avLst/>
                <a:gdLst>
                  <a:gd name="txL" fmla="*/ 0 w 82"/>
                  <a:gd name="txT" fmla="*/ 0 h 64"/>
                  <a:gd name="txR" fmla="*/ 82 w 82"/>
                  <a:gd name="txB" fmla="*/ 64 h 6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64">
                    <a:moveTo>
                      <a:pt x="47" y="8"/>
                    </a:moveTo>
                    <a:cubicBezTo>
                      <a:pt x="48" y="10"/>
                      <a:pt x="49" y="12"/>
                      <a:pt x="50" y="14"/>
                    </a:cubicBezTo>
                    <a:cubicBezTo>
                      <a:pt x="51" y="18"/>
                      <a:pt x="52" y="23"/>
                      <a:pt x="53" y="27"/>
                    </a:cubicBezTo>
                    <a:cubicBezTo>
                      <a:pt x="53" y="29"/>
                      <a:pt x="53" y="31"/>
                      <a:pt x="54" y="33"/>
                    </a:cubicBezTo>
                    <a:cubicBezTo>
                      <a:pt x="54" y="34"/>
                      <a:pt x="54" y="35"/>
                      <a:pt x="54" y="37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4" y="38"/>
                      <a:pt x="55" y="39"/>
                      <a:pt x="55" y="39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1"/>
                      <a:pt x="55" y="42"/>
                      <a:pt x="56" y="43"/>
                    </a:cubicBezTo>
                    <a:cubicBezTo>
                      <a:pt x="54" y="42"/>
                      <a:pt x="53" y="40"/>
                      <a:pt x="52" y="39"/>
                    </a:cubicBezTo>
                    <a:cubicBezTo>
                      <a:pt x="52" y="38"/>
                      <a:pt x="51" y="37"/>
                      <a:pt x="51" y="36"/>
                    </a:cubicBezTo>
                    <a:cubicBezTo>
                      <a:pt x="50" y="35"/>
                      <a:pt x="49" y="34"/>
                      <a:pt x="49" y="33"/>
                    </a:cubicBezTo>
                    <a:cubicBezTo>
                      <a:pt x="48" y="32"/>
                      <a:pt x="46" y="30"/>
                      <a:pt x="45" y="28"/>
                    </a:cubicBezTo>
                    <a:cubicBezTo>
                      <a:pt x="44" y="27"/>
                      <a:pt x="42" y="25"/>
                      <a:pt x="41" y="24"/>
                    </a:cubicBezTo>
                    <a:cubicBezTo>
                      <a:pt x="40" y="22"/>
                      <a:pt x="39" y="20"/>
                      <a:pt x="38" y="18"/>
                    </a:cubicBezTo>
                    <a:cubicBezTo>
                      <a:pt x="38" y="17"/>
                      <a:pt x="37" y="16"/>
                      <a:pt x="36" y="15"/>
                    </a:cubicBezTo>
                    <a:cubicBezTo>
                      <a:pt x="35" y="14"/>
                      <a:pt x="35" y="13"/>
                      <a:pt x="34" y="12"/>
                    </a:cubicBezTo>
                    <a:cubicBezTo>
                      <a:pt x="32" y="10"/>
                      <a:pt x="31" y="8"/>
                      <a:pt x="29" y="6"/>
                    </a:cubicBezTo>
                    <a:cubicBezTo>
                      <a:pt x="28" y="6"/>
                      <a:pt x="27" y="5"/>
                      <a:pt x="26" y="4"/>
                    </a:cubicBezTo>
                    <a:cubicBezTo>
                      <a:pt x="24" y="4"/>
                      <a:pt x="23" y="3"/>
                      <a:pt x="22" y="3"/>
                    </a:cubicBezTo>
                    <a:cubicBezTo>
                      <a:pt x="24" y="4"/>
                      <a:pt x="27" y="5"/>
                      <a:pt x="28" y="7"/>
                    </a:cubicBezTo>
                    <a:cubicBezTo>
                      <a:pt x="30" y="9"/>
                      <a:pt x="31" y="11"/>
                      <a:pt x="33" y="13"/>
                    </a:cubicBezTo>
                    <a:cubicBezTo>
                      <a:pt x="34" y="14"/>
                      <a:pt x="34" y="15"/>
                      <a:pt x="35" y="16"/>
                    </a:cubicBezTo>
                    <a:cubicBezTo>
                      <a:pt x="36" y="17"/>
                      <a:pt x="36" y="18"/>
                      <a:pt x="37" y="19"/>
                    </a:cubicBezTo>
                    <a:cubicBezTo>
                      <a:pt x="37" y="20"/>
                      <a:pt x="38" y="20"/>
                      <a:pt x="38" y="21"/>
                    </a:cubicBezTo>
                    <a:cubicBezTo>
                      <a:pt x="34" y="17"/>
                      <a:pt x="29" y="13"/>
                      <a:pt x="25" y="10"/>
                    </a:cubicBezTo>
                    <a:cubicBezTo>
                      <a:pt x="21" y="8"/>
                      <a:pt x="17" y="6"/>
                      <a:pt x="13" y="4"/>
                    </a:cubicBezTo>
                    <a:cubicBezTo>
                      <a:pt x="11" y="3"/>
                      <a:pt x="9" y="2"/>
                      <a:pt x="6" y="2"/>
                    </a:cubicBezTo>
                    <a:cubicBezTo>
                      <a:pt x="4" y="1"/>
                      <a:pt x="2" y="1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4" y="2"/>
                      <a:pt x="5" y="3"/>
                      <a:pt x="6" y="3"/>
                    </a:cubicBezTo>
                    <a:cubicBezTo>
                      <a:pt x="8" y="4"/>
                      <a:pt x="10" y="5"/>
                      <a:pt x="12" y="6"/>
                    </a:cubicBezTo>
                    <a:cubicBezTo>
                      <a:pt x="16" y="8"/>
                      <a:pt x="20" y="10"/>
                      <a:pt x="23" y="12"/>
                    </a:cubicBezTo>
                    <a:cubicBezTo>
                      <a:pt x="31" y="17"/>
                      <a:pt x="37" y="23"/>
                      <a:pt x="43" y="30"/>
                    </a:cubicBezTo>
                    <a:cubicBezTo>
                      <a:pt x="44" y="31"/>
                      <a:pt x="46" y="33"/>
                      <a:pt x="47" y="35"/>
                    </a:cubicBezTo>
                    <a:cubicBezTo>
                      <a:pt x="48" y="36"/>
                      <a:pt x="48" y="37"/>
                      <a:pt x="49" y="37"/>
                    </a:cubicBezTo>
                    <a:cubicBezTo>
                      <a:pt x="49" y="38"/>
                      <a:pt x="50" y="39"/>
                      <a:pt x="50" y="40"/>
                    </a:cubicBezTo>
                    <a:cubicBezTo>
                      <a:pt x="51" y="40"/>
                      <a:pt x="51" y="40"/>
                      <a:pt x="51" y="41"/>
                    </a:cubicBezTo>
                    <a:cubicBezTo>
                      <a:pt x="51" y="41"/>
                      <a:pt x="50" y="40"/>
                      <a:pt x="50" y="40"/>
                    </a:cubicBezTo>
                    <a:cubicBezTo>
                      <a:pt x="49" y="40"/>
                      <a:pt x="48" y="39"/>
                      <a:pt x="47" y="39"/>
                    </a:cubicBezTo>
                    <a:cubicBezTo>
                      <a:pt x="46" y="38"/>
                      <a:pt x="45" y="38"/>
                      <a:pt x="43" y="38"/>
                    </a:cubicBezTo>
                    <a:cubicBezTo>
                      <a:pt x="39" y="36"/>
                      <a:pt x="34" y="35"/>
                      <a:pt x="29" y="34"/>
                    </a:cubicBezTo>
                    <a:cubicBezTo>
                      <a:pt x="28" y="33"/>
                      <a:pt x="27" y="33"/>
                      <a:pt x="26" y="32"/>
                    </a:cubicBezTo>
                    <a:cubicBezTo>
                      <a:pt x="25" y="31"/>
                      <a:pt x="24" y="31"/>
                      <a:pt x="23" y="30"/>
                    </a:cubicBezTo>
                    <a:cubicBezTo>
                      <a:pt x="21" y="29"/>
                      <a:pt x="19" y="27"/>
                      <a:pt x="17" y="26"/>
                    </a:cubicBezTo>
                    <a:cubicBezTo>
                      <a:pt x="16" y="24"/>
                      <a:pt x="14" y="22"/>
                      <a:pt x="12" y="21"/>
                    </a:cubicBezTo>
                    <a:cubicBezTo>
                      <a:pt x="10" y="19"/>
                      <a:pt x="9" y="17"/>
                      <a:pt x="7" y="15"/>
                    </a:cubicBezTo>
                    <a:cubicBezTo>
                      <a:pt x="9" y="17"/>
                      <a:pt x="10" y="19"/>
                      <a:pt x="12" y="21"/>
                    </a:cubicBezTo>
                    <a:cubicBezTo>
                      <a:pt x="13" y="23"/>
                      <a:pt x="15" y="24"/>
                      <a:pt x="17" y="26"/>
                    </a:cubicBezTo>
                    <a:cubicBezTo>
                      <a:pt x="19" y="28"/>
                      <a:pt x="21" y="29"/>
                      <a:pt x="23" y="31"/>
                    </a:cubicBezTo>
                    <a:cubicBezTo>
                      <a:pt x="24" y="32"/>
                      <a:pt x="25" y="32"/>
                      <a:pt x="26" y="33"/>
                    </a:cubicBezTo>
                    <a:cubicBezTo>
                      <a:pt x="27" y="34"/>
                      <a:pt x="28" y="34"/>
                      <a:pt x="29" y="35"/>
                    </a:cubicBezTo>
                    <a:cubicBezTo>
                      <a:pt x="34" y="37"/>
                      <a:pt x="38" y="37"/>
                      <a:pt x="43" y="39"/>
                    </a:cubicBezTo>
                    <a:cubicBezTo>
                      <a:pt x="45" y="40"/>
                      <a:pt x="47" y="41"/>
                      <a:pt x="50" y="42"/>
                    </a:cubicBezTo>
                    <a:cubicBezTo>
                      <a:pt x="51" y="42"/>
                      <a:pt x="52" y="43"/>
                      <a:pt x="52" y="44"/>
                    </a:cubicBezTo>
                    <a:cubicBezTo>
                      <a:pt x="53" y="44"/>
                      <a:pt x="53" y="44"/>
                      <a:pt x="54" y="45"/>
                    </a:cubicBezTo>
                    <a:cubicBezTo>
                      <a:pt x="55" y="47"/>
                      <a:pt x="57" y="49"/>
                      <a:pt x="59" y="51"/>
                    </a:cubicBezTo>
                    <a:cubicBezTo>
                      <a:pt x="61" y="52"/>
                      <a:pt x="62" y="53"/>
                      <a:pt x="64" y="55"/>
                    </a:cubicBezTo>
                    <a:cubicBezTo>
                      <a:pt x="64" y="55"/>
                      <a:pt x="63" y="55"/>
                      <a:pt x="63" y="55"/>
                    </a:cubicBezTo>
                    <a:cubicBezTo>
                      <a:pt x="62" y="55"/>
                      <a:pt x="61" y="55"/>
                      <a:pt x="60" y="55"/>
                    </a:cubicBezTo>
                    <a:cubicBezTo>
                      <a:pt x="59" y="55"/>
                      <a:pt x="58" y="56"/>
                      <a:pt x="57" y="56"/>
                    </a:cubicBezTo>
                    <a:cubicBezTo>
                      <a:pt x="55" y="56"/>
                      <a:pt x="53" y="56"/>
                      <a:pt x="51" y="56"/>
                    </a:cubicBezTo>
                    <a:cubicBezTo>
                      <a:pt x="49" y="56"/>
                      <a:pt x="47" y="56"/>
                      <a:pt x="45" y="56"/>
                    </a:cubicBezTo>
                    <a:cubicBezTo>
                      <a:pt x="41" y="55"/>
                      <a:pt x="38" y="54"/>
                      <a:pt x="34" y="53"/>
                    </a:cubicBezTo>
                    <a:cubicBezTo>
                      <a:pt x="32" y="52"/>
                      <a:pt x="30" y="51"/>
                      <a:pt x="28" y="50"/>
                    </a:cubicBezTo>
                    <a:cubicBezTo>
                      <a:pt x="27" y="50"/>
                      <a:pt x="25" y="49"/>
                      <a:pt x="23" y="48"/>
                    </a:cubicBezTo>
                    <a:cubicBezTo>
                      <a:pt x="25" y="49"/>
                      <a:pt x="26" y="50"/>
                      <a:pt x="28" y="51"/>
                    </a:cubicBezTo>
                    <a:cubicBezTo>
                      <a:pt x="30" y="52"/>
                      <a:pt x="32" y="53"/>
                      <a:pt x="34" y="53"/>
                    </a:cubicBezTo>
                    <a:cubicBezTo>
                      <a:pt x="37" y="55"/>
                      <a:pt x="41" y="56"/>
                      <a:pt x="45" y="57"/>
                    </a:cubicBezTo>
                    <a:cubicBezTo>
                      <a:pt x="47" y="57"/>
                      <a:pt x="49" y="57"/>
                      <a:pt x="51" y="57"/>
                    </a:cubicBezTo>
                    <a:cubicBezTo>
                      <a:pt x="53" y="57"/>
                      <a:pt x="55" y="57"/>
                      <a:pt x="57" y="57"/>
                    </a:cubicBezTo>
                    <a:cubicBezTo>
                      <a:pt x="58" y="57"/>
                      <a:pt x="58" y="57"/>
                      <a:pt x="59" y="57"/>
                    </a:cubicBezTo>
                    <a:cubicBezTo>
                      <a:pt x="59" y="57"/>
                      <a:pt x="60" y="57"/>
                      <a:pt x="60" y="57"/>
                    </a:cubicBezTo>
                    <a:cubicBezTo>
                      <a:pt x="61" y="56"/>
                      <a:pt x="62" y="56"/>
                      <a:pt x="63" y="56"/>
                    </a:cubicBezTo>
                    <a:cubicBezTo>
                      <a:pt x="64" y="56"/>
                      <a:pt x="65" y="56"/>
                      <a:pt x="66" y="56"/>
                    </a:cubicBezTo>
                    <a:cubicBezTo>
                      <a:pt x="67" y="57"/>
                      <a:pt x="69" y="58"/>
                      <a:pt x="70" y="59"/>
                    </a:cubicBezTo>
                    <a:cubicBezTo>
                      <a:pt x="71" y="60"/>
                      <a:pt x="72" y="60"/>
                      <a:pt x="74" y="61"/>
                    </a:cubicBezTo>
                    <a:cubicBezTo>
                      <a:pt x="74" y="61"/>
                      <a:pt x="74" y="61"/>
                      <a:pt x="75" y="61"/>
                    </a:cubicBezTo>
                    <a:cubicBezTo>
                      <a:pt x="75" y="61"/>
                      <a:pt x="75" y="61"/>
                      <a:pt x="75" y="61"/>
                    </a:cubicBezTo>
                    <a:cubicBezTo>
                      <a:pt x="75" y="61"/>
                      <a:pt x="75" y="62"/>
                      <a:pt x="76" y="62"/>
                    </a:cubicBezTo>
                    <a:cubicBezTo>
                      <a:pt x="78" y="63"/>
                      <a:pt x="80" y="63"/>
                      <a:pt x="82" y="64"/>
                    </a:cubicBezTo>
                    <a:cubicBezTo>
                      <a:pt x="81" y="64"/>
                      <a:pt x="80" y="63"/>
                      <a:pt x="79" y="62"/>
                    </a:cubicBezTo>
                    <a:cubicBezTo>
                      <a:pt x="78" y="62"/>
                      <a:pt x="77" y="61"/>
                      <a:pt x="76" y="61"/>
                    </a:cubicBezTo>
                    <a:cubicBezTo>
                      <a:pt x="75" y="60"/>
                      <a:pt x="74" y="59"/>
                      <a:pt x="72" y="58"/>
                    </a:cubicBezTo>
                    <a:cubicBezTo>
                      <a:pt x="72" y="58"/>
                      <a:pt x="72" y="58"/>
                      <a:pt x="72" y="57"/>
                    </a:cubicBezTo>
                    <a:cubicBezTo>
                      <a:pt x="72" y="57"/>
                      <a:pt x="71" y="57"/>
                      <a:pt x="71" y="56"/>
                    </a:cubicBezTo>
                    <a:cubicBezTo>
                      <a:pt x="71" y="56"/>
                      <a:pt x="71" y="56"/>
                      <a:pt x="70" y="55"/>
                    </a:cubicBezTo>
                    <a:cubicBezTo>
                      <a:pt x="70" y="55"/>
                      <a:pt x="70" y="54"/>
                      <a:pt x="69" y="54"/>
                    </a:cubicBezTo>
                    <a:cubicBezTo>
                      <a:pt x="69" y="53"/>
                      <a:pt x="68" y="52"/>
                      <a:pt x="68" y="52"/>
                    </a:cubicBezTo>
                    <a:cubicBezTo>
                      <a:pt x="66" y="48"/>
                      <a:pt x="65" y="44"/>
                      <a:pt x="64" y="41"/>
                    </a:cubicBezTo>
                    <a:cubicBezTo>
                      <a:pt x="63" y="40"/>
                      <a:pt x="63" y="39"/>
                      <a:pt x="63" y="38"/>
                    </a:cubicBezTo>
                    <a:cubicBezTo>
                      <a:pt x="63" y="37"/>
                      <a:pt x="63" y="36"/>
                      <a:pt x="63" y="35"/>
                    </a:cubicBezTo>
                    <a:cubicBezTo>
                      <a:pt x="62" y="33"/>
                      <a:pt x="63" y="31"/>
                      <a:pt x="63" y="29"/>
                    </a:cubicBezTo>
                    <a:cubicBezTo>
                      <a:pt x="64" y="25"/>
                      <a:pt x="66" y="21"/>
                      <a:pt x="67" y="18"/>
                    </a:cubicBezTo>
                    <a:cubicBezTo>
                      <a:pt x="66" y="19"/>
                      <a:pt x="65" y="21"/>
                      <a:pt x="64" y="23"/>
                    </a:cubicBezTo>
                    <a:cubicBezTo>
                      <a:pt x="64" y="25"/>
                      <a:pt x="63" y="27"/>
                      <a:pt x="62" y="29"/>
                    </a:cubicBezTo>
                    <a:cubicBezTo>
                      <a:pt x="62" y="31"/>
                      <a:pt x="62" y="33"/>
                      <a:pt x="62" y="35"/>
                    </a:cubicBezTo>
                    <a:cubicBezTo>
                      <a:pt x="62" y="36"/>
                      <a:pt x="62" y="37"/>
                      <a:pt x="62" y="38"/>
                    </a:cubicBezTo>
                    <a:cubicBezTo>
                      <a:pt x="62" y="39"/>
                      <a:pt x="62" y="40"/>
                      <a:pt x="63" y="41"/>
                    </a:cubicBezTo>
                    <a:cubicBezTo>
                      <a:pt x="63" y="43"/>
                      <a:pt x="64" y="45"/>
                      <a:pt x="64" y="47"/>
                    </a:cubicBezTo>
                    <a:cubicBezTo>
                      <a:pt x="65" y="48"/>
                      <a:pt x="66" y="50"/>
                      <a:pt x="67" y="52"/>
                    </a:cubicBezTo>
                    <a:cubicBezTo>
                      <a:pt x="67" y="53"/>
                      <a:pt x="68" y="54"/>
                      <a:pt x="68" y="55"/>
                    </a:cubicBezTo>
                    <a:cubicBezTo>
                      <a:pt x="68" y="55"/>
                      <a:pt x="68" y="55"/>
                      <a:pt x="68" y="55"/>
                    </a:cubicBezTo>
                    <a:cubicBezTo>
                      <a:pt x="66" y="53"/>
                      <a:pt x="63" y="51"/>
                      <a:pt x="61" y="49"/>
                    </a:cubicBezTo>
                    <a:cubicBezTo>
                      <a:pt x="60" y="48"/>
                      <a:pt x="60" y="48"/>
                      <a:pt x="59" y="47"/>
                    </a:cubicBezTo>
                    <a:cubicBezTo>
                      <a:pt x="59" y="47"/>
                      <a:pt x="59" y="46"/>
                      <a:pt x="58" y="45"/>
                    </a:cubicBezTo>
                    <a:cubicBezTo>
                      <a:pt x="57" y="44"/>
                      <a:pt x="56" y="42"/>
                      <a:pt x="56" y="40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6"/>
                      <a:pt x="56" y="36"/>
                      <a:pt x="56" y="36"/>
                    </a:cubicBezTo>
                    <a:cubicBezTo>
                      <a:pt x="55" y="35"/>
                      <a:pt x="55" y="34"/>
                      <a:pt x="55" y="33"/>
                    </a:cubicBezTo>
                    <a:cubicBezTo>
                      <a:pt x="55" y="31"/>
                      <a:pt x="55" y="29"/>
                      <a:pt x="54" y="27"/>
                    </a:cubicBezTo>
                    <a:cubicBezTo>
                      <a:pt x="54" y="22"/>
                      <a:pt x="53" y="18"/>
                      <a:pt x="51" y="14"/>
                    </a:cubicBezTo>
                    <a:cubicBezTo>
                      <a:pt x="51" y="12"/>
                      <a:pt x="50" y="9"/>
                      <a:pt x="49" y="8"/>
                    </a:cubicBezTo>
                    <a:cubicBezTo>
                      <a:pt x="47" y="6"/>
                      <a:pt x="46" y="4"/>
                      <a:pt x="44" y="3"/>
                    </a:cubicBezTo>
                    <a:cubicBezTo>
                      <a:pt x="45" y="5"/>
                      <a:pt x="46" y="6"/>
                      <a:pt x="47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10" name="Freeform 1885"/>
              <p:cNvSpPr/>
              <p:nvPr/>
            </p:nvSpPr>
            <p:spPr>
              <a:xfrm>
                <a:off x="4422730" y="5160993"/>
                <a:ext cx="68263" cy="214314"/>
              </a:xfrm>
              <a:custGeom>
                <a:avLst/>
                <a:gdLst>
                  <a:gd name="txL" fmla="*/ 0 w 18"/>
                  <a:gd name="txT" fmla="*/ 0 h 57"/>
                  <a:gd name="txR" fmla="*/ 18 w 18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57">
                    <a:moveTo>
                      <a:pt x="14" y="57"/>
                    </a:moveTo>
                    <a:cubicBezTo>
                      <a:pt x="13" y="47"/>
                      <a:pt x="14" y="37"/>
                      <a:pt x="12" y="27"/>
                    </a:cubicBezTo>
                    <a:cubicBezTo>
                      <a:pt x="11" y="22"/>
                      <a:pt x="9" y="17"/>
                      <a:pt x="6" y="12"/>
                    </a:cubicBezTo>
                    <a:cubicBezTo>
                      <a:pt x="4" y="9"/>
                      <a:pt x="1" y="4"/>
                      <a:pt x="0" y="0"/>
                    </a:cubicBezTo>
                    <a:cubicBezTo>
                      <a:pt x="6" y="4"/>
                      <a:pt x="11" y="8"/>
                      <a:pt x="16" y="13"/>
                    </a:cubicBezTo>
                    <a:cubicBezTo>
                      <a:pt x="18" y="19"/>
                      <a:pt x="18" y="28"/>
                      <a:pt x="18" y="32"/>
                    </a:cubicBezTo>
                    <a:cubicBezTo>
                      <a:pt x="17" y="41"/>
                      <a:pt x="15" y="49"/>
                      <a:pt x="14" y="5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11" name="Picture 1887"/>
              <p:cNvPicPr>
                <a:picLocks noChangeAspect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283029" y="5386419"/>
                <a:ext cx="236539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12" name="Freeform 1888"/>
              <p:cNvSpPr/>
              <p:nvPr/>
            </p:nvSpPr>
            <p:spPr>
              <a:xfrm>
                <a:off x="4298904" y="5224493"/>
                <a:ext cx="173039" cy="195264"/>
              </a:xfrm>
              <a:custGeom>
                <a:avLst/>
                <a:gdLst>
                  <a:gd name="txL" fmla="*/ 0 w 46"/>
                  <a:gd name="txT" fmla="*/ 0 h 52"/>
                  <a:gd name="txR" fmla="*/ 46 w 46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52">
                    <a:moveTo>
                      <a:pt x="23" y="34"/>
                    </a:moveTo>
                    <a:cubicBezTo>
                      <a:pt x="27" y="36"/>
                      <a:pt x="35" y="40"/>
                      <a:pt x="39" y="43"/>
                    </a:cubicBezTo>
                    <a:cubicBezTo>
                      <a:pt x="42" y="46"/>
                      <a:pt x="46" y="52"/>
                      <a:pt x="46" y="52"/>
                    </a:cubicBezTo>
                    <a:cubicBezTo>
                      <a:pt x="42" y="48"/>
                      <a:pt x="36" y="46"/>
                      <a:pt x="30" y="43"/>
                    </a:cubicBezTo>
                    <a:cubicBezTo>
                      <a:pt x="24" y="41"/>
                      <a:pt x="18" y="40"/>
                      <a:pt x="11" y="37"/>
                    </a:cubicBezTo>
                    <a:cubicBezTo>
                      <a:pt x="5" y="34"/>
                      <a:pt x="2" y="28"/>
                      <a:pt x="1" y="22"/>
                    </a:cubicBezTo>
                    <a:cubicBezTo>
                      <a:pt x="1" y="21"/>
                      <a:pt x="0" y="20"/>
                      <a:pt x="0" y="19"/>
                    </a:cubicBezTo>
                    <a:cubicBezTo>
                      <a:pt x="3" y="13"/>
                      <a:pt x="6" y="6"/>
                      <a:pt x="9" y="0"/>
                    </a:cubicBezTo>
                    <a:cubicBezTo>
                      <a:pt x="9" y="3"/>
                      <a:pt x="8" y="7"/>
                      <a:pt x="8" y="10"/>
                    </a:cubicBezTo>
                    <a:cubicBezTo>
                      <a:pt x="10" y="23"/>
                      <a:pt x="18" y="31"/>
                      <a:pt x="23" y="3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13" name="Freeform 1889"/>
              <p:cNvSpPr/>
              <p:nvPr/>
            </p:nvSpPr>
            <p:spPr>
              <a:xfrm>
                <a:off x="4344942" y="5145118"/>
                <a:ext cx="190501" cy="373065"/>
              </a:xfrm>
              <a:custGeom>
                <a:avLst/>
                <a:gdLst>
                  <a:gd name="txL" fmla="*/ 0 w 51"/>
                  <a:gd name="txT" fmla="*/ 0 h 99"/>
                  <a:gd name="txR" fmla="*/ 51 w 51"/>
                  <a:gd name="txB" fmla="*/ 99 h 9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99">
                    <a:moveTo>
                      <a:pt x="4" y="47"/>
                    </a:moveTo>
                    <a:cubicBezTo>
                      <a:pt x="5" y="49"/>
                      <a:pt x="7" y="51"/>
                      <a:pt x="8" y="52"/>
                    </a:cubicBezTo>
                    <a:cubicBezTo>
                      <a:pt x="12" y="55"/>
                      <a:pt x="16" y="57"/>
                      <a:pt x="19" y="59"/>
                    </a:cubicBezTo>
                    <a:cubicBezTo>
                      <a:pt x="21" y="60"/>
                      <a:pt x="23" y="61"/>
                      <a:pt x="25" y="62"/>
                    </a:cubicBezTo>
                    <a:cubicBezTo>
                      <a:pt x="26" y="63"/>
                      <a:pt x="27" y="63"/>
                      <a:pt x="28" y="64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2" y="66"/>
                      <a:pt x="33" y="67"/>
                      <a:pt x="34" y="67"/>
                    </a:cubicBezTo>
                    <a:cubicBezTo>
                      <a:pt x="33" y="66"/>
                      <a:pt x="32" y="64"/>
                      <a:pt x="31" y="63"/>
                    </a:cubicBezTo>
                    <a:cubicBezTo>
                      <a:pt x="30" y="62"/>
                      <a:pt x="30" y="61"/>
                      <a:pt x="29" y="60"/>
                    </a:cubicBezTo>
                    <a:cubicBezTo>
                      <a:pt x="28" y="59"/>
                      <a:pt x="28" y="58"/>
                      <a:pt x="27" y="57"/>
                    </a:cubicBezTo>
                    <a:cubicBezTo>
                      <a:pt x="26" y="56"/>
                      <a:pt x="24" y="54"/>
                      <a:pt x="23" y="52"/>
                    </a:cubicBezTo>
                    <a:cubicBezTo>
                      <a:pt x="22" y="50"/>
                      <a:pt x="22" y="49"/>
                      <a:pt x="21" y="47"/>
                    </a:cubicBezTo>
                    <a:cubicBezTo>
                      <a:pt x="19" y="46"/>
                      <a:pt x="18" y="44"/>
                      <a:pt x="17" y="42"/>
                    </a:cubicBezTo>
                    <a:cubicBezTo>
                      <a:pt x="16" y="41"/>
                      <a:pt x="15" y="40"/>
                      <a:pt x="14" y="39"/>
                    </a:cubicBezTo>
                    <a:cubicBezTo>
                      <a:pt x="14" y="38"/>
                      <a:pt x="13" y="37"/>
                      <a:pt x="12" y="36"/>
                    </a:cubicBezTo>
                    <a:cubicBezTo>
                      <a:pt x="11" y="34"/>
                      <a:pt x="10" y="32"/>
                      <a:pt x="9" y="29"/>
                    </a:cubicBezTo>
                    <a:cubicBezTo>
                      <a:pt x="8" y="28"/>
                      <a:pt x="8" y="27"/>
                      <a:pt x="8" y="26"/>
                    </a:cubicBezTo>
                    <a:cubicBezTo>
                      <a:pt x="7" y="24"/>
                      <a:pt x="8" y="23"/>
                      <a:pt x="8" y="22"/>
                    </a:cubicBezTo>
                    <a:cubicBezTo>
                      <a:pt x="7" y="24"/>
                      <a:pt x="8" y="27"/>
                      <a:pt x="9" y="29"/>
                    </a:cubicBezTo>
                    <a:cubicBezTo>
                      <a:pt x="10" y="31"/>
                      <a:pt x="12" y="33"/>
                      <a:pt x="13" y="35"/>
                    </a:cubicBezTo>
                    <a:cubicBezTo>
                      <a:pt x="14" y="37"/>
                      <a:pt x="15" y="38"/>
                      <a:pt x="15" y="39"/>
                    </a:cubicBezTo>
                    <a:cubicBezTo>
                      <a:pt x="16" y="40"/>
                      <a:pt x="17" y="40"/>
                      <a:pt x="18" y="41"/>
                    </a:cubicBezTo>
                    <a:cubicBezTo>
                      <a:pt x="18" y="42"/>
                      <a:pt x="18" y="42"/>
                      <a:pt x="19" y="43"/>
                    </a:cubicBezTo>
                    <a:cubicBezTo>
                      <a:pt x="17" y="38"/>
                      <a:pt x="15" y="32"/>
                      <a:pt x="14" y="27"/>
                    </a:cubicBezTo>
                    <a:cubicBezTo>
                      <a:pt x="13" y="22"/>
                      <a:pt x="12" y="18"/>
                      <a:pt x="12" y="13"/>
                    </a:cubicBezTo>
                    <a:cubicBezTo>
                      <a:pt x="12" y="11"/>
                      <a:pt x="12" y="9"/>
                      <a:pt x="12" y="7"/>
                    </a:cubicBezTo>
                    <a:cubicBezTo>
                      <a:pt x="12" y="5"/>
                      <a:pt x="13" y="2"/>
                      <a:pt x="13" y="0"/>
                    </a:cubicBezTo>
                    <a:cubicBezTo>
                      <a:pt x="13" y="1"/>
                      <a:pt x="13" y="2"/>
                      <a:pt x="13" y="3"/>
                    </a:cubicBezTo>
                    <a:cubicBezTo>
                      <a:pt x="13" y="5"/>
                      <a:pt x="13" y="6"/>
                      <a:pt x="13" y="7"/>
                    </a:cubicBezTo>
                    <a:cubicBezTo>
                      <a:pt x="14" y="9"/>
                      <a:pt x="14" y="11"/>
                      <a:pt x="14" y="13"/>
                    </a:cubicBezTo>
                    <a:cubicBezTo>
                      <a:pt x="15" y="18"/>
                      <a:pt x="15" y="22"/>
                      <a:pt x="16" y="26"/>
                    </a:cubicBezTo>
                    <a:cubicBezTo>
                      <a:pt x="18" y="35"/>
                      <a:pt x="21" y="43"/>
                      <a:pt x="25" y="51"/>
                    </a:cubicBezTo>
                    <a:cubicBezTo>
                      <a:pt x="26" y="53"/>
                      <a:pt x="28" y="54"/>
                      <a:pt x="29" y="56"/>
                    </a:cubicBezTo>
                    <a:cubicBezTo>
                      <a:pt x="29" y="57"/>
                      <a:pt x="30" y="58"/>
                      <a:pt x="31" y="59"/>
                    </a:cubicBezTo>
                    <a:cubicBezTo>
                      <a:pt x="31" y="60"/>
                      <a:pt x="32" y="61"/>
                      <a:pt x="33" y="61"/>
                    </a:cubicBezTo>
                    <a:cubicBezTo>
                      <a:pt x="33" y="62"/>
                      <a:pt x="33" y="62"/>
                      <a:pt x="33" y="62"/>
                    </a:cubicBezTo>
                    <a:cubicBezTo>
                      <a:pt x="33" y="62"/>
                      <a:pt x="33" y="61"/>
                      <a:pt x="33" y="61"/>
                    </a:cubicBezTo>
                    <a:cubicBezTo>
                      <a:pt x="33" y="60"/>
                      <a:pt x="33" y="59"/>
                      <a:pt x="33" y="58"/>
                    </a:cubicBezTo>
                    <a:cubicBezTo>
                      <a:pt x="33" y="56"/>
                      <a:pt x="33" y="55"/>
                      <a:pt x="33" y="54"/>
                    </a:cubicBezTo>
                    <a:cubicBezTo>
                      <a:pt x="33" y="49"/>
                      <a:pt x="34" y="44"/>
                      <a:pt x="34" y="39"/>
                    </a:cubicBezTo>
                    <a:cubicBezTo>
                      <a:pt x="34" y="38"/>
                      <a:pt x="34" y="37"/>
                      <a:pt x="33" y="36"/>
                    </a:cubicBezTo>
                    <a:cubicBezTo>
                      <a:pt x="33" y="35"/>
                      <a:pt x="33" y="33"/>
                      <a:pt x="33" y="32"/>
                    </a:cubicBezTo>
                    <a:cubicBezTo>
                      <a:pt x="32" y="30"/>
                      <a:pt x="31" y="28"/>
                      <a:pt x="31" y="25"/>
                    </a:cubicBezTo>
                    <a:cubicBezTo>
                      <a:pt x="30" y="23"/>
                      <a:pt x="29" y="21"/>
                      <a:pt x="28" y="19"/>
                    </a:cubicBezTo>
                    <a:cubicBezTo>
                      <a:pt x="27" y="16"/>
                      <a:pt x="26" y="14"/>
                      <a:pt x="24" y="12"/>
                    </a:cubicBezTo>
                    <a:cubicBezTo>
                      <a:pt x="26" y="14"/>
                      <a:pt x="27" y="16"/>
                      <a:pt x="28" y="18"/>
                    </a:cubicBezTo>
                    <a:cubicBezTo>
                      <a:pt x="29" y="21"/>
                      <a:pt x="30" y="23"/>
                      <a:pt x="31" y="25"/>
                    </a:cubicBezTo>
                    <a:cubicBezTo>
                      <a:pt x="32" y="27"/>
                      <a:pt x="33" y="30"/>
                      <a:pt x="34" y="32"/>
                    </a:cubicBezTo>
                    <a:cubicBezTo>
                      <a:pt x="34" y="33"/>
                      <a:pt x="34" y="34"/>
                      <a:pt x="35" y="36"/>
                    </a:cubicBezTo>
                    <a:cubicBezTo>
                      <a:pt x="35" y="37"/>
                      <a:pt x="35" y="38"/>
                      <a:pt x="35" y="39"/>
                    </a:cubicBezTo>
                    <a:cubicBezTo>
                      <a:pt x="35" y="44"/>
                      <a:pt x="34" y="49"/>
                      <a:pt x="34" y="54"/>
                    </a:cubicBezTo>
                    <a:cubicBezTo>
                      <a:pt x="34" y="56"/>
                      <a:pt x="34" y="59"/>
                      <a:pt x="34" y="61"/>
                    </a:cubicBezTo>
                    <a:cubicBezTo>
                      <a:pt x="35" y="62"/>
                      <a:pt x="35" y="63"/>
                      <a:pt x="35" y="64"/>
                    </a:cubicBezTo>
                    <a:cubicBezTo>
                      <a:pt x="35" y="65"/>
                      <a:pt x="36" y="66"/>
                      <a:pt x="36" y="66"/>
                    </a:cubicBezTo>
                    <a:cubicBezTo>
                      <a:pt x="37" y="68"/>
                      <a:pt x="38" y="71"/>
                      <a:pt x="39" y="73"/>
                    </a:cubicBezTo>
                    <a:cubicBezTo>
                      <a:pt x="40" y="75"/>
                      <a:pt x="41" y="77"/>
                      <a:pt x="42" y="79"/>
                    </a:cubicBezTo>
                    <a:cubicBezTo>
                      <a:pt x="42" y="79"/>
                      <a:pt x="42" y="78"/>
                      <a:pt x="42" y="78"/>
                    </a:cubicBezTo>
                    <a:cubicBezTo>
                      <a:pt x="42" y="77"/>
                      <a:pt x="43" y="76"/>
                      <a:pt x="44" y="75"/>
                    </a:cubicBezTo>
                    <a:cubicBezTo>
                      <a:pt x="44" y="75"/>
                      <a:pt x="45" y="74"/>
                      <a:pt x="45" y="73"/>
                    </a:cubicBezTo>
                    <a:cubicBezTo>
                      <a:pt x="46" y="71"/>
                      <a:pt x="47" y="69"/>
                      <a:pt x="47" y="68"/>
                    </a:cubicBezTo>
                    <a:cubicBezTo>
                      <a:pt x="48" y="66"/>
                      <a:pt x="49" y="64"/>
                      <a:pt x="49" y="62"/>
                    </a:cubicBezTo>
                    <a:cubicBezTo>
                      <a:pt x="50" y="58"/>
                      <a:pt x="50" y="54"/>
                      <a:pt x="50" y="50"/>
                    </a:cubicBezTo>
                    <a:cubicBezTo>
                      <a:pt x="50" y="48"/>
                      <a:pt x="50" y="46"/>
                      <a:pt x="50" y="44"/>
                    </a:cubicBezTo>
                    <a:cubicBezTo>
                      <a:pt x="50" y="42"/>
                      <a:pt x="50" y="40"/>
                      <a:pt x="49" y="38"/>
                    </a:cubicBezTo>
                    <a:cubicBezTo>
                      <a:pt x="50" y="40"/>
                      <a:pt x="50" y="42"/>
                      <a:pt x="50" y="44"/>
                    </a:cubicBezTo>
                    <a:cubicBezTo>
                      <a:pt x="51" y="46"/>
                      <a:pt x="51" y="48"/>
                      <a:pt x="51" y="50"/>
                    </a:cubicBezTo>
                    <a:cubicBezTo>
                      <a:pt x="51" y="54"/>
                      <a:pt x="51" y="58"/>
                      <a:pt x="50" y="62"/>
                    </a:cubicBezTo>
                    <a:cubicBezTo>
                      <a:pt x="50" y="64"/>
                      <a:pt x="49" y="66"/>
                      <a:pt x="49" y="68"/>
                    </a:cubicBezTo>
                    <a:cubicBezTo>
                      <a:pt x="48" y="70"/>
                      <a:pt x="47" y="72"/>
                      <a:pt x="46" y="74"/>
                    </a:cubicBezTo>
                    <a:cubicBezTo>
                      <a:pt x="46" y="74"/>
                      <a:pt x="46" y="75"/>
                      <a:pt x="46" y="75"/>
                    </a:cubicBezTo>
                    <a:cubicBezTo>
                      <a:pt x="45" y="75"/>
                      <a:pt x="45" y="76"/>
                      <a:pt x="45" y="76"/>
                    </a:cubicBezTo>
                    <a:cubicBezTo>
                      <a:pt x="44" y="77"/>
                      <a:pt x="44" y="78"/>
                      <a:pt x="43" y="79"/>
                    </a:cubicBezTo>
                    <a:cubicBezTo>
                      <a:pt x="43" y="80"/>
                      <a:pt x="43" y="81"/>
                      <a:pt x="42" y="82"/>
                    </a:cubicBezTo>
                    <a:cubicBezTo>
                      <a:pt x="43" y="83"/>
                      <a:pt x="43" y="85"/>
                      <a:pt x="43" y="86"/>
                    </a:cubicBezTo>
                    <a:cubicBezTo>
                      <a:pt x="44" y="88"/>
                      <a:pt x="44" y="89"/>
                      <a:pt x="44" y="91"/>
                    </a:cubicBezTo>
                    <a:cubicBezTo>
                      <a:pt x="44" y="91"/>
                      <a:pt x="44" y="91"/>
                      <a:pt x="44" y="92"/>
                    </a:cubicBezTo>
                    <a:cubicBezTo>
                      <a:pt x="44" y="92"/>
                      <a:pt x="44" y="92"/>
                      <a:pt x="44" y="92"/>
                    </a:cubicBezTo>
                    <a:cubicBezTo>
                      <a:pt x="44" y="92"/>
                      <a:pt x="44" y="92"/>
                      <a:pt x="44" y="93"/>
                    </a:cubicBezTo>
                    <a:cubicBezTo>
                      <a:pt x="44" y="95"/>
                      <a:pt x="44" y="97"/>
                      <a:pt x="44" y="99"/>
                    </a:cubicBezTo>
                    <a:cubicBezTo>
                      <a:pt x="44" y="98"/>
                      <a:pt x="44" y="97"/>
                      <a:pt x="44" y="96"/>
                    </a:cubicBezTo>
                    <a:cubicBezTo>
                      <a:pt x="43" y="95"/>
                      <a:pt x="43" y="94"/>
                      <a:pt x="43" y="93"/>
                    </a:cubicBezTo>
                    <a:cubicBezTo>
                      <a:pt x="42" y="91"/>
                      <a:pt x="42" y="90"/>
                      <a:pt x="42" y="88"/>
                    </a:cubicBezTo>
                    <a:cubicBezTo>
                      <a:pt x="42" y="88"/>
                      <a:pt x="42" y="88"/>
                      <a:pt x="41" y="88"/>
                    </a:cubicBezTo>
                    <a:cubicBezTo>
                      <a:pt x="41" y="87"/>
                      <a:pt x="41" y="87"/>
                      <a:pt x="41" y="86"/>
                    </a:cubicBezTo>
                    <a:cubicBezTo>
                      <a:pt x="41" y="86"/>
                      <a:pt x="40" y="86"/>
                      <a:pt x="40" y="85"/>
                    </a:cubicBezTo>
                    <a:cubicBezTo>
                      <a:pt x="40" y="85"/>
                      <a:pt x="39" y="84"/>
                      <a:pt x="39" y="84"/>
                    </a:cubicBezTo>
                    <a:cubicBezTo>
                      <a:pt x="39" y="83"/>
                      <a:pt x="38" y="82"/>
                      <a:pt x="37" y="82"/>
                    </a:cubicBezTo>
                    <a:cubicBezTo>
                      <a:pt x="35" y="79"/>
                      <a:pt x="32" y="76"/>
                      <a:pt x="28" y="74"/>
                    </a:cubicBezTo>
                    <a:cubicBezTo>
                      <a:pt x="28" y="73"/>
                      <a:pt x="27" y="73"/>
                      <a:pt x="26" y="72"/>
                    </a:cubicBezTo>
                    <a:cubicBezTo>
                      <a:pt x="25" y="72"/>
                      <a:pt x="24" y="71"/>
                      <a:pt x="23" y="71"/>
                    </a:cubicBezTo>
                    <a:cubicBezTo>
                      <a:pt x="22" y="70"/>
                      <a:pt x="20" y="70"/>
                      <a:pt x="18" y="69"/>
                    </a:cubicBezTo>
                    <a:cubicBezTo>
                      <a:pt x="14" y="69"/>
                      <a:pt x="10" y="69"/>
                      <a:pt x="6" y="69"/>
                    </a:cubicBezTo>
                    <a:cubicBezTo>
                      <a:pt x="8" y="69"/>
                      <a:pt x="10" y="69"/>
                      <a:pt x="12" y="69"/>
                    </a:cubicBezTo>
                    <a:cubicBezTo>
                      <a:pt x="14" y="69"/>
                      <a:pt x="16" y="69"/>
                      <a:pt x="18" y="69"/>
                    </a:cubicBezTo>
                    <a:cubicBezTo>
                      <a:pt x="20" y="69"/>
                      <a:pt x="22" y="69"/>
                      <a:pt x="24" y="70"/>
                    </a:cubicBezTo>
                    <a:cubicBezTo>
                      <a:pt x="25" y="70"/>
                      <a:pt x="26" y="71"/>
                      <a:pt x="26" y="71"/>
                    </a:cubicBezTo>
                    <a:cubicBezTo>
                      <a:pt x="27" y="72"/>
                      <a:pt x="28" y="72"/>
                      <a:pt x="29" y="73"/>
                    </a:cubicBezTo>
                    <a:cubicBezTo>
                      <a:pt x="31" y="74"/>
                      <a:pt x="32" y="75"/>
                      <a:pt x="34" y="77"/>
                    </a:cubicBezTo>
                    <a:cubicBezTo>
                      <a:pt x="35" y="78"/>
                      <a:pt x="37" y="79"/>
                      <a:pt x="38" y="81"/>
                    </a:cubicBezTo>
                    <a:cubicBezTo>
                      <a:pt x="39" y="81"/>
                      <a:pt x="40" y="82"/>
                      <a:pt x="40" y="83"/>
                    </a:cubicBezTo>
                    <a:cubicBezTo>
                      <a:pt x="40" y="83"/>
                      <a:pt x="40" y="83"/>
                      <a:pt x="40" y="83"/>
                    </a:cubicBezTo>
                    <a:cubicBezTo>
                      <a:pt x="40" y="80"/>
                      <a:pt x="39" y="77"/>
                      <a:pt x="37" y="74"/>
                    </a:cubicBezTo>
                    <a:cubicBezTo>
                      <a:pt x="37" y="73"/>
                      <a:pt x="37" y="73"/>
                      <a:pt x="36" y="72"/>
                    </a:cubicBezTo>
                    <a:cubicBezTo>
                      <a:pt x="36" y="72"/>
                      <a:pt x="35" y="71"/>
                      <a:pt x="35" y="71"/>
                    </a:cubicBezTo>
                    <a:cubicBezTo>
                      <a:pt x="34" y="69"/>
                      <a:pt x="32" y="68"/>
                      <a:pt x="30" y="67"/>
                    </a:cubicBezTo>
                    <a:cubicBezTo>
                      <a:pt x="29" y="66"/>
                      <a:pt x="29" y="66"/>
                      <a:pt x="29" y="66"/>
                    </a:cubicBezTo>
                    <a:cubicBezTo>
                      <a:pt x="29" y="66"/>
                      <a:pt x="29" y="66"/>
                      <a:pt x="29" y="66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6" y="64"/>
                      <a:pt x="25" y="64"/>
                      <a:pt x="24" y="63"/>
                    </a:cubicBezTo>
                    <a:cubicBezTo>
                      <a:pt x="23" y="62"/>
                      <a:pt x="21" y="61"/>
                      <a:pt x="19" y="60"/>
                    </a:cubicBezTo>
                    <a:cubicBezTo>
                      <a:pt x="15" y="58"/>
                      <a:pt x="11" y="56"/>
                      <a:pt x="7" y="53"/>
                    </a:cubicBezTo>
                    <a:cubicBezTo>
                      <a:pt x="6" y="52"/>
                      <a:pt x="4" y="50"/>
                      <a:pt x="3" y="48"/>
                    </a:cubicBezTo>
                    <a:cubicBezTo>
                      <a:pt x="1" y="47"/>
                      <a:pt x="0" y="44"/>
                      <a:pt x="0" y="42"/>
                    </a:cubicBezTo>
                    <a:cubicBezTo>
                      <a:pt x="1" y="44"/>
                      <a:pt x="2" y="46"/>
                      <a:pt x="4" y="4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14" name="Freeform 1890"/>
              <p:cNvSpPr/>
              <p:nvPr/>
            </p:nvSpPr>
            <p:spPr>
              <a:xfrm>
                <a:off x="5373648" y="3046428"/>
                <a:ext cx="66675" cy="217489"/>
              </a:xfrm>
              <a:custGeom>
                <a:avLst/>
                <a:gdLst>
                  <a:gd name="txL" fmla="*/ 0 w 18"/>
                  <a:gd name="txT" fmla="*/ 0 h 58"/>
                  <a:gd name="txR" fmla="*/ 18 w 18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58">
                    <a:moveTo>
                      <a:pt x="13" y="58"/>
                    </a:moveTo>
                    <a:cubicBezTo>
                      <a:pt x="12" y="48"/>
                      <a:pt x="14" y="37"/>
                      <a:pt x="12" y="27"/>
                    </a:cubicBezTo>
                    <a:cubicBezTo>
                      <a:pt x="10" y="22"/>
                      <a:pt x="8" y="17"/>
                      <a:pt x="5" y="13"/>
                    </a:cubicBezTo>
                    <a:cubicBezTo>
                      <a:pt x="3" y="9"/>
                      <a:pt x="0" y="5"/>
                      <a:pt x="0" y="0"/>
                    </a:cubicBezTo>
                    <a:cubicBezTo>
                      <a:pt x="5" y="4"/>
                      <a:pt x="10" y="9"/>
                      <a:pt x="15" y="13"/>
                    </a:cubicBezTo>
                    <a:cubicBezTo>
                      <a:pt x="18" y="19"/>
                      <a:pt x="18" y="29"/>
                      <a:pt x="18" y="33"/>
                    </a:cubicBezTo>
                    <a:cubicBezTo>
                      <a:pt x="17" y="41"/>
                      <a:pt x="14" y="49"/>
                      <a:pt x="13" y="5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15" name="Picture 1892"/>
              <p:cNvPicPr>
                <a:picLocks noChangeAspect="1"/>
              </p:cNvPicPr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5230772" y="3273442"/>
                <a:ext cx="236539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16" name="Freeform 1893"/>
              <p:cNvSpPr/>
              <p:nvPr/>
            </p:nvSpPr>
            <p:spPr>
              <a:xfrm>
                <a:off x="5249823" y="3113104"/>
                <a:ext cx="168276" cy="195264"/>
              </a:xfrm>
              <a:custGeom>
                <a:avLst/>
                <a:gdLst>
                  <a:gd name="txL" fmla="*/ 0 w 45"/>
                  <a:gd name="txT" fmla="*/ 0 h 52"/>
                  <a:gd name="txR" fmla="*/ 45 w 45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52">
                    <a:moveTo>
                      <a:pt x="23" y="34"/>
                    </a:moveTo>
                    <a:cubicBezTo>
                      <a:pt x="27" y="36"/>
                      <a:pt x="35" y="40"/>
                      <a:pt x="38" y="43"/>
                    </a:cubicBezTo>
                    <a:cubicBezTo>
                      <a:pt x="41" y="45"/>
                      <a:pt x="45" y="52"/>
                      <a:pt x="45" y="52"/>
                    </a:cubicBezTo>
                    <a:cubicBezTo>
                      <a:pt x="41" y="48"/>
                      <a:pt x="36" y="45"/>
                      <a:pt x="30" y="43"/>
                    </a:cubicBezTo>
                    <a:cubicBezTo>
                      <a:pt x="24" y="40"/>
                      <a:pt x="17" y="39"/>
                      <a:pt x="11" y="36"/>
                    </a:cubicBezTo>
                    <a:cubicBezTo>
                      <a:pt x="5" y="34"/>
                      <a:pt x="2" y="28"/>
                      <a:pt x="0" y="22"/>
                    </a:cubicBezTo>
                    <a:cubicBezTo>
                      <a:pt x="0" y="21"/>
                      <a:pt x="0" y="20"/>
                      <a:pt x="0" y="19"/>
                    </a:cubicBezTo>
                    <a:cubicBezTo>
                      <a:pt x="2" y="12"/>
                      <a:pt x="5" y="6"/>
                      <a:pt x="9" y="0"/>
                    </a:cubicBezTo>
                    <a:cubicBezTo>
                      <a:pt x="8" y="3"/>
                      <a:pt x="8" y="6"/>
                      <a:pt x="8" y="9"/>
                    </a:cubicBezTo>
                    <a:cubicBezTo>
                      <a:pt x="10" y="23"/>
                      <a:pt x="17" y="31"/>
                      <a:pt x="23" y="3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17" name="Freeform 1894"/>
              <p:cNvSpPr/>
              <p:nvPr/>
            </p:nvSpPr>
            <p:spPr>
              <a:xfrm>
                <a:off x="5291098" y="3033728"/>
                <a:ext cx="195264" cy="373065"/>
              </a:xfrm>
              <a:custGeom>
                <a:avLst/>
                <a:gdLst>
                  <a:gd name="txL" fmla="*/ 0 w 52"/>
                  <a:gd name="txT" fmla="*/ 0 h 99"/>
                  <a:gd name="txR" fmla="*/ 52 w 52"/>
                  <a:gd name="txB" fmla="*/ 99 h 9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99">
                    <a:moveTo>
                      <a:pt x="4" y="47"/>
                    </a:moveTo>
                    <a:cubicBezTo>
                      <a:pt x="6" y="49"/>
                      <a:pt x="7" y="50"/>
                      <a:pt x="9" y="51"/>
                    </a:cubicBezTo>
                    <a:cubicBezTo>
                      <a:pt x="12" y="54"/>
                      <a:pt x="16" y="56"/>
                      <a:pt x="20" y="59"/>
                    </a:cubicBezTo>
                    <a:cubicBezTo>
                      <a:pt x="22" y="60"/>
                      <a:pt x="24" y="61"/>
                      <a:pt x="26" y="62"/>
                    </a:cubicBezTo>
                    <a:cubicBezTo>
                      <a:pt x="27" y="62"/>
                      <a:pt x="28" y="63"/>
                      <a:pt x="29" y="63"/>
                    </a:cubicBezTo>
                    <a:cubicBezTo>
                      <a:pt x="30" y="64"/>
                      <a:pt x="30" y="64"/>
                      <a:pt x="30" y="64"/>
                    </a:cubicBezTo>
                    <a:cubicBezTo>
                      <a:pt x="30" y="64"/>
                      <a:pt x="31" y="64"/>
                      <a:pt x="31" y="64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3" y="65"/>
                      <a:pt x="34" y="66"/>
                      <a:pt x="34" y="67"/>
                    </a:cubicBezTo>
                    <a:cubicBezTo>
                      <a:pt x="34" y="65"/>
                      <a:pt x="33" y="64"/>
                      <a:pt x="31" y="62"/>
                    </a:cubicBezTo>
                    <a:cubicBezTo>
                      <a:pt x="31" y="62"/>
                      <a:pt x="30" y="61"/>
                      <a:pt x="29" y="60"/>
                    </a:cubicBezTo>
                    <a:cubicBezTo>
                      <a:pt x="29" y="59"/>
                      <a:pt x="28" y="58"/>
                      <a:pt x="27" y="57"/>
                    </a:cubicBezTo>
                    <a:cubicBezTo>
                      <a:pt x="26" y="55"/>
                      <a:pt x="25" y="53"/>
                      <a:pt x="24" y="51"/>
                    </a:cubicBezTo>
                    <a:cubicBezTo>
                      <a:pt x="23" y="50"/>
                      <a:pt x="22" y="48"/>
                      <a:pt x="21" y="47"/>
                    </a:cubicBezTo>
                    <a:cubicBezTo>
                      <a:pt x="20" y="45"/>
                      <a:pt x="18" y="44"/>
                      <a:pt x="17" y="42"/>
                    </a:cubicBezTo>
                    <a:cubicBezTo>
                      <a:pt x="16" y="41"/>
                      <a:pt x="16" y="40"/>
                      <a:pt x="15" y="39"/>
                    </a:cubicBezTo>
                    <a:cubicBezTo>
                      <a:pt x="14" y="38"/>
                      <a:pt x="13" y="37"/>
                      <a:pt x="13" y="36"/>
                    </a:cubicBezTo>
                    <a:cubicBezTo>
                      <a:pt x="11" y="33"/>
                      <a:pt x="10" y="31"/>
                      <a:pt x="9" y="29"/>
                    </a:cubicBezTo>
                    <a:cubicBezTo>
                      <a:pt x="9" y="28"/>
                      <a:pt x="8" y="26"/>
                      <a:pt x="8" y="25"/>
                    </a:cubicBezTo>
                    <a:cubicBezTo>
                      <a:pt x="8" y="24"/>
                      <a:pt x="8" y="23"/>
                      <a:pt x="8" y="21"/>
                    </a:cubicBezTo>
                    <a:cubicBezTo>
                      <a:pt x="8" y="24"/>
                      <a:pt x="9" y="26"/>
                      <a:pt x="10" y="29"/>
                    </a:cubicBezTo>
                    <a:cubicBezTo>
                      <a:pt x="11" y="31"/>
                      <a:pt x="12" y="33"/>
                      <a:pt x="14" y="35"/>
                    </a:cubicBezTo>
                    <a:cubicBezTo>
                      <a:pt x="14" y="36"/>
                      <a:pt x="15" y="37"/>
                      <a:pt x="16" y="38"/>
                    </a:cubicBezTo>
                    <a:cubicBezTo>
                      <a:pt x="17" y="39"/>
                      <a:pt x="17" y="40"/>
                      <a:pt x="18" y="41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17" y="37"/>
                      <a:pt x="16" y="32"/>
                      <a:pt x="14" y="26"/>
                    </a:cubicBezTo>
                    <a:cubicBezTo>
                      <a:pt x="13" y="22"/>
                      <a:pt x="13" y="18"/>
                      <a:pt x="12" y="13"/>
                    </a:cubicBezTo>
                    <a:cubicBezTo>
                      <a:pt x="12" y="11"/>
                      <a:pt x="13" y="9"/>
                      <a:pt x="13" y="6"/>
                    </a:cubicBezTo>
                    <a:cubicBezTo>
                      <a:pt x="13" y="4"/>
                      <a:pt x="13" y="2"/>
                      <a:pt x="14" y="0"/>
                    </a:cubicBezTo>
                    <a:cubicBezTo>
                      <a:pt x="14" y="1"/>
                      <a:pt x="14" y="2"/>
                      <a:pt x="14" y="3"/>
                    </a:cubicBezTo>
                    <a:cubicBezTo>
                      <a:pt x="14" y="4"/>
                      <a:pt x="14" y="5"/>
                      <a:pt x="14" y="6"/>
                    </a:cubicBezTo>
                    <a:cubicBezTo>
                      <a:pt x="14" y="9"/>
                      <a:pt x="14" y="11"/>
                      <a:pt x="15" y="13"/>
                    </a:cubicBezTo>
                    <a:cubicBezTo>
                      <a:pt x="15" y="17"/>
                      <a:pt x="16" y="22"/>
                      <a:pt x="17" y="26"/>
                    </a:cubicBezTo>
                    <a:cubicBezTo>
                      <a:pt x="18" y="34"/>
                      <a:pt x="22" y="43"/>
                      <a:pt x="26" y="50"/>
                    </a:cubicBezTo>
                    <a:cubicBezTo>
                      <a:pt x="27" y="52"/>
                      <a:pt x="28" y="54"/>
                      <a:pt x="29" y="56"/>
                    </a:cubicBezTo>
                    <a:cubicBezTo>
                      <a:pt x="30" y="57"/>
                      <a:pt x="31" y="58"/>
                      <a:pt x="31" y="58"/>
                    </a:cubicBezTo>
                    <a:cubicBezTo>
                      <a:pt x="32" y="59"/>
                      <a:pt x="33" y="60"/>
                      <a:pt x="33" y="61"/>
                    </a:cubicBezTo>
                    <a:cubicBezTo>
                      <a:pt x="33" y="61"/>
                      <a:pt x="33" y="61"/>
                      <a:pt x="34" y="61"/>
                    </a:cubicBezTo>
                    <a:cubicBezTo>
                      <a:pt x="34" y="61"/>
                      <a:pt x="34" y="61"/>
                      <a:pt x="33" y="61"/>
                    </a:cubicBezTo>
                    <a:cubicBezTo>
                      <a:pt x="33" y="60"/>
                      <a:pt x="33" y="58"/>
                      <a:pt x="33" y="57"/>
                    </a:cubicBezTo>
                    <a:cubicBezTo>
                      <a:pt x="33" y="56"/>
                      <a:pt x="33" y="55"/>
                      <a:pt x="33" y="53"/>
                    </a:cubicBezTo>
                    <a:cubicBezTo>
                      <a:pt x="34" y="49"/>
                      <a:pt x="35" y="44"/>
                      <a:pt x="34" y="39"/>
                    </a:cubicBezTo>
                    <a:cubicBezTo>
                      <a:pt x="34" y="38"/>
                      <a:pt x="34" y="37"/>
                      <a:pt x="34" y="35"/>
                    </a:cubicBezTo>
                    <a:cubicBezTo>
                      <a:pt x="34" y="34"/>
                      <a:pt x="34" y="33"/>
                      <a:pt x="33" y="32"/>
                    </a:cubicBezTo>
                    <a:cubicBezTo>
                      <a:pt x="33" y="30"/>
                      <a:pt x="32" y="27"/>
                      <a:pt x="31" y="25"/>
                    </a:cubicBezTo>
                    <a:cubicBezTo>
                      <a:pt x="30" y="23"/>
                      <a:pt x="29" y="20"/>
                      <a:pt x="28" y="18"/>
                    </a:cubicBezTo>
                    <a:cubicBezTo>
                      <a:pt x="27" y="16"/>
                      <a:pt x="26" y="14"/>
                      <a:pt x="25" y="12"/>
                    </a:cubicBezTo>
                    <a:cubicBezTo>
                      <a:pt x="26" y="14"/>
                      <a:pt x="27" y="16"/>
                      <a:pt x="29" y="18"/>
                    </a:cubicBezTo>
                    <a:cubicBezTo>
                      <a:pt x="30" y="20"/>
                      <a:pt x="31" y="22"/>
                      <a:pt x="32" y="25"/>
                    </a:cubicBezTo>
                    <a:cubicBezTo>
                      <a:pt x="33" y="27"/>
                      <a:pt x="33" y="29"/>
                      <a:pt x="34" y="32"/>
                    </a:cubicBezTo>
                    <a:cubicBezTo>
                      <a:pt x="34" y="33"/>
                      <a:pt x="35" y="34"/>
                      <a:pt x="35" y="35"/>
                    </a:cubicBezTo>
                    <a:cubicBezTo>
                      <a:pt x="35" y="36"/>
                      <a:pt x="35" y="38"/>
                      <a:pt x="36" y="39"/>
                    </a:cubicBezTo>
                    <a:cubicBezTo>
                      <a:pt x="36" y="44"/>
                      <a:pt x="35" y="49"/>
                      <a:pt x="35" y="54"/>
                    </a:cubicBezTo>
                    <a:cubicBezTo>
                      <a:pt x="35" y="56"/>
                      <a:pt x="35" y="58"/>
                      <a:pt x="35" y="61"/>
                    </a:cubicBezTo>
                    <a:cubicBezTo>
                      <a:pt x="35" y="62"/>
                      <a:pt x="35" y="63"/>
                      <a:pt x="36" y="64"/>
                    </a:cubicBezTo>
                    <a:cubicBezTo>
                      <a:pt x="36" y="65"/>
                      <a:pt x="36" y="65"/>
                      <a:pt x="36" y="66"/>
                    </a:cubicBezTo>
                    <a:cubicBezTo>
                      <a:pt x="38" y="68"/>
                      <a:pt x="39" y="70"/>
                      <a:pt x="40" y="73"/>
                    </a:cubicBezTo>
                    <a:cubicBezTo>
                      <a:pt x="41" y="75"/>
                      <a:pt x="42" y="77"/>
                      <a:pt x="42" y="79"/>
                    </a:cubicBezTo>
                    <a:cubicBezTo>
                      <a:pt x="42" y="78"/>
                      <a:pt x="42" y="78"/>
                      <a:pt x="43" y="78"/>
                    </a:cubicBezTo>
                    <a:cubicBezTo>
                      <a:pt x="43" y="77"/>
                      <a:pt x="44" y="76"/>
                      <a:pt x="44" y="75"/>
                    </a:cubicBezTo>
                    <a:cubicBezTo>
                      <a:pt x="45" y="74"/>
                      <a:pt x="45" y="73"/>
                      <a:pt x="46" y="73"/>
                    </a:cubicBezTo>
                    <a:cubicBezTo>
                      <a:pt x="47" y="71"/>
                      <a:pt x="47" y="69"/>
                      <a:pt x="48" y="67"/>
                    </a:cubicBezTo>
                    <a:cubicBezTo>
                      <a:pt x="49" y="65"/>
                      <a:pt x="49" y="63"/>
                      <a:pt x="50" y="61"/>
                    </a:cubicBezTo>
                    <a:cubicBezTo>
                      <a:pt x="50" y="58"/>
                      <a:pt x="51" y="54"/>
                      <a:pt x="51" y="50"/>
                    </a:cubicBezTo>
                    <a:cubicBezTo>
                      <a:pt x="51" y="48"/>
                      <a:pt x="51" y="46"/>
                      <a:pt x="51" y="44"/>
                    </a:cubicBezTo>
                    <a:cubicBezTo>
                      <a:pt x="50" y="42"/>
                      <a:pt x="50" y="40"/>
                      <a:pt x="50" y="38"/>
                    </a:cubicBezTo>
                    <a:cubicBezTo>
                      <a:pt x="50" y="40"/>
                      <a:pt x="51" y="42"/>
                      <a:pt x="51" y="44"/>
                    </a:cubicBezTo>
                    <a:cubicBezTo>
                      <a:pt x="51" y="46"/>
                      <a:pt x="51" y="48"/>
                      <a:pt x="52" y="50"/>
                    </a:cubicBezTo>
                    <a:cubicBezTo>
                      <a:pt x="52" y="54"/>
                      <a:pt x="51" y="58"/>
                      <a:pt x="51" y="62"/>
                    </a:cubicBezTo>
                    <a:cubicBezTo>
                      <a:pt x="50" y="64"/>
                      <a:pt x="50" y="66"/>
                      <a:pt x="49" y="68"/>
                    </a:cubicBezTo>
                    <a:cubicBezTo>
                      <a:pt x="49" y="69"/>
                      <a:pt x="48" y="71"/>
                      <a:pt x="47" y="73"/>
                    </a:cubicBezTo>
                    <a:cubicBezTo>
                      <a:pt x="47" y="74"/>
                      <a:pt x="46" y="74"/>
                      <a:pt x="46" y="75"/>
                    </a:cubicBezTo>
                    <a:cubicBezTo>
                      <a:pt x="46" y="75"/>
                      <a:pt x="46" y="75"/>
                      <a:pt x="45" y="76"/>
                    </a:cubicBezTo>
                    <a:cubicBezTo>
                      <a:pt x="45" y="77"/>
                      <a:pt x="44" y="78"/>
                      <a:pt x="44" y="78"/>
                    </a:cubicBezTo>
                    <a:cubicBezTo>
                      <a:pt x="44" y="79"/>
                      <a:pt x="43" y="80"/>
                      <a:pt x="43" y="81"/>
                    </a:cubicBezTo>
                    <a:cubicBezTo>
                      <a:pt x="43" y="83"/>
                      <a:pt x="44" y="84"/>
                      <a:pt x="44" y="86"/>
                    </a:cubicBezTo>
                    <a:cubicBezTo>
                      <a:pt x="44" y="87"/>
                      <a:pt x="44" y="89"/>
                      <a:pt x="45" y="90"/>
                    </a:cubicBezTo>
                    <a:cubicBezTo>
                      <a:pt x="45" y="90"/>
                      <a:pt x="45" y="91"/>
                      <a:pt x="45" y="91"/>
                    </a:cubicBezTo>
                    <a:cubicBezTo>
                      <a:pt x="45" y="91"/>
                      <a:pt x="45" y="91"/>
                      <a:pt x="45" y="91"/>
                    </a:cubicBezTo>
                    <a:cubicBezTo>
                      <a:pt x="45" y="91"/>
                      <a:pt x="45" y="92"/>
                      <a:pt x="45" y="92"/>
                    </a:cubicBezTo>
                    <a:cubicBezTo>
                      <a:pt x="45" y="95"/>
                      <a:pt x="45" y="97"/>
                      <a:pt x="45" y="99"/>
                    </a:cubicBezTo>
                    <a:cubicBezTo>
                      <a:pt x="44" y="98"/>
                      <a:pt x="44" y="97"/>
                      <a:pt x="44" y="96"/>
                    </a:cubicBezTo>
                    <a:cubicBezTo>
                      <a:pt x="44" y="95"/>
                      <a:pt x="44" y="94"/>
                      <a:pt x="43" y="92"/>
                    </a:cubicBezTo>
                    <a:cubicBezTo>
                      <a:pt x="43" y="91"/>
                      <a:pt x="43" y="89"/>
                      <a:pt x="42" y="88"/>
                    </a:cubicBezTo>
                    <a:cubicBezTo>
                      <a:pt x="42" y="88"/>
                      <a:pt x="42" y="87"/>
                      <a:pt x="42" y="87"/>
                    </a:cubicBezTo>
                    <a:cubicBezTo>
                      <a:pt x="42" y="87"/>
                      <a:pt x="42" y="86"/>
                      <a:pt x="41" y="86"/>
                    </a:cubicBezTo>
                    <a:cubicBezTo>
                      <a:pt x="41" y="86"/>
                      <a:pt x="41" y="85"/>
                      <a:pt x="41" y="85"/>
                    </a:cubicBezTo>
                    <a:cubicBezTo>
                      <a:pt x="40" y="84"/>
                      <a:pt x="40" y="84"/>
                      <a:pt x="40" y="84"/>
                    </a:cubicBezTo>
                    <a:cubicBezTo>
                      <a:pt x="39" y="83"/>
                      <a:pt x="38" y="82"/>
                      <a:pt x="38" y="81"/>
                    </a:cubicBezTo>
                    <a:cubicBezTo>
                      <a:pt x="35" y="78"/>
                      <a:pt x="32" y="76"/>
                      <a:pt x="29" y="73"/>
                    </a:cubicBezTo>
                    <a:cubicBezTo>
                      <a:pt x="28" y="73"/>
                      <a:pt x="27" y="72"/>
                      <a:pt x="27" y="72"/>
                    </a:cubicBezTo>
                    <a:cubicBezTo>
                      <a:pt x="26" y="71"/>
                      <a:pt x="25" y="71"/>
                      <a:pt x="24" y="70"/>
                    </a:cubicBezTo>
                    <a:cubicBezTo>
                      <a:pt x="22" y="70"/>
                      <a:pt x="20" y="69"/>
                      <a:pt x="18" y="69"/>
                    </a:cubicBezTo>
                    <a:cubicBezTo>
                      <a:pt x="14" y="68"/>
                      <a:pt x="10" y="69"/>
                      <a:pt x="6" y="69"/>
                    </a:cubicBezTo>
                    <a:cubicBezTo>
                      <a:pt x="8" y="68"/>
                      <a:pt x="10" y="68"/>
                      <a:pt x="12" y="68"/>
                    </a:cubicBezTo>
                    <a:cubicBezTo>
                      <a:pt x="14" y="68"/>
                      <a:pt x="16" y="68"/>
                      <a:pt x="18" y="68"/>
                    </a:cubicBezTo>
                    <a:cubicBezTo>
                      <a:pt x="20" y="68"/>
                      <a:pt x="22" y="69"/>
                      <a:pt x="24" y="70"/>
                    </a:cubicBezTo>
                    <a:cubicBezTo>
                      <a:pt x="25" y="70"/>
                      <a:pt x="26" y="70"/>
                      <a:pt x="27" y="71"/>
                    </a:cubicBezTo>
                    <a:cubicBezTo>
                      <a:pt x="28" y="71"/>
                      <a:pt x="29" y="72"/>
                      <a:pt x="30" y="73"/>
                    </a:cubicBezTo>
                    <a:cubicBezTo>
                      <a:pt x="31" y="74"/>
                      <a:pt x="33" y="75"/>
                      <a:pt x="34" y="76"/>
                    </a:cubicBezTo>
                    <a:cubicBezTo>
                      <a:pt x="36" y="77"/>
                      <a:pt x="38" y="79"/>
                      <a:pt x="39" y="80"/>
                    </a:cubicBezTo>
                    <a:cubicBezTo>
                      <a:pt x="40" y="81"/>
                      <a:pt x="40" y="82"/>
                      <a:pt x="41" y="83"/>
                    </a:cubicBezTo>
                    <a:cubicBezTo>
                      <a:pt x="41" y="83"/>
                      <a:pt x="41" y="83"/>
                      <a:pt x="41" y="83"/>
                    </a:cubicBezTo>
                    <a:cubicBezTo>
                      <a:pt x="40" y="80"/>
                      <a:pt x="39" y="77"/>
                      <a:pt x="38" y="74"/>
                    </a:cubicBezTo>
                    <a:cubicBezTo>
                      <a:pt x="38" y="73"/>
                      <a:pt x="37" y="72"/>
                      <a:pt x="37" y="72"/>
                    </a:cubicBezTo>
                    <a:cubicBezTo>
                      <a:pt x="37" y="71"/>
                      <a:pt x="36" y="71"/>
                      <a:pt x="35" y="70"/>
                    </a:cubicBezTo>
                    <a:cubicBezTo>
                      <a:pt x="34" y="69"/>
                      <a:pt x="33" y="67"/>
                      <a:pt x="31" y="66"/>
                    </a:cubicBezTo>
                    <a:cubicBezTo>
                      <a:pt x="30" y="66"/>
                      <a:pt x="30" y="66"/>
                      <a:pt x="30" y="66"/>
                    </a:cubicBezTo>
                    <a:cubicBezTo>
                      <a:pt x="30" y="66"/>
                      <a:pt x="30" y="65"/>
                      <a:pt x="29" y="65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27" y="64"/>
                      <a:pt x="26" y="63"/>
                      <a:pt x="25" y="63"/>
                    </a:cubicBezTo>
                    <a:cubicBezTo>
                      <a:pt x="23" y="62"/>
                      <a:pt x="21" y="61"/>
                      <a:pt x="19" y="60"/>
                    </a:cubicBezTo>
                    <a:cubicBezTo>
                      <a:pt x="15" y="58"/>
                      <a:pt x="12" y="55"/>
                      <a:pt x="8" y="53"/>
                    </a:cubicBezTo>
                    <a:cubicBezTo>
                      <a:pt x="6" y="51"/>
                      <a:pt x="5" y="50"/>
                      <a:pt x="3" y="48"/>
                    </a:cubicBezTo>
                    <a:cubicBezTo>
                      <a:pt x="2" y="46"/>
                      <a:pt x="1" y="44"/>
                      <a:pt x="0" y="42"/>
                    </a:cubicBezTo>
                    <a:cubicBezTo>
                      <a:pt x="2" y="44"/>
                      <a:pt x="3" y="45"/>
                      <a:pt x="4" y="4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18" name="Freeform 1895"/>
              <p:cNvSpPr/>
              <p:nvPr/>
            </p:nvSpPr>
            <p:spPr>
              <a:xfrm>
                <a:off x="5203785" y="3467119"/>
                <a:ext cx="180976" cy="123826"/>
              </a:xfrm>
              <a:custGeom>
                <a:avLst/>
                <a:gdLst>
                  <a:gd name="txL" fmla="*/ 0 w 48"/>
                  <a:gd name="txT" fmla="*/ 0 h 33"/>
                  <a:gd name="txR" fmla="*/ 48 w 48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33">
                    <a:moveTo>
                      <a:pt x="48" y="33"/>
                    </a:moveTo>
                    <a:cubicBezTo>
                      <a:pt x="39" y="29"/>
                      <a:pt x="29" y="26"/>
                      <a:pt x="21" y="21"/>
                    </a:cubicBezTo>
                    <a:cubicBezTo>
                      <a:pt x="16" y="18"/>
                      <a:pt x="13" y="14"/>
                      <a:pt x="10" y="10"/>
                    </a:cubicBezTo>
                    <a:cubicBezTo>
                      <a:pt x="7" y="6"/>
                      <a:pt x="4" y="2"/>
                      <a:pt x="0" y="0"/>
                    </a:cubicBezTo>
                    <a:cubicBezTo>
                      <a:pt x="2" y="7"/>
                      <a:pt x="4" y="13"/>
                      <a:pt x="6" y="19"/>
                    </a:cubicBezTo>
                    <a:cubicBezTo>
                      <a:pt x="11" y="24"/>
                      <a:pt x="20" y="27"/>
                      <a:pt x="24" y="28"/>
                    </a:cubicBezTo>
                    <a:cubicBezTo>
                      <a:pt x="32" y="31"/>
                      <a:pt x="40" y="31"/>
                      <a:pt x="48" y="3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19" name="Freeform 1898"/>
              <p:cNvSpPr/>
              <p:nvPr/>
            </p:nvSpPr>
            <p:spPr>
              <a:xfrm>
                <a:off x="5294273" y="3398856"/>
                <a:ext cx="134938" cy="203201"/>
              </a:xfrm>
              <a:custGeom>
                <a:avLst/>
                <a:gdLst>
                  <a:gd name="txL" fmla="*/ 0 w 36"/>
                  <a:gd name="txT" fmla="*/ 0 h 54"/>
                  <a:gd name="txR" fmla="*/ 36 w 36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54">
                    <a:moveTo>
                      <a:pt x="27" y="26"/>
                    </a:moveTo>
                    <a:cubicBezTo>
                      <a:pt x="28" y="31"/>
                      <a:pt x="29" y="40"/>
                      <a:pt x="30" y="44"/>
                    </a:cubicBezTo>
                    <a:cubicBezTo>
                      <a:pt x="31" y="48"/>
                      <a:pt x="36" y="54"/>
                      <a:pt x="36" y="54"/>
                    </a:cubicBezTo>
                    <a:cubicBezTo>
                      <a:pt x="34" y="49"/>
                      <a:pt x="33" y="43"/>
                      <a:pt x="33" y="37"/>
                    </a:cubicBezTo>
                    <a:cubicBezTo>
                      <a:pt x="33" y="30"/>
                      <a:pt x="34" y="23"/>
                      <a:pt x="34" y="16"/>
                    </a:cubicBezTo>
                    <a:cubicBezTo>
                      <a:pt x="33" y="10"/>
                      <a:pt x="29" y="5"/>
                      <a:pt x="24" y="1"/>
                    </a:cubicBezTo>
                    <a:cubicBezTo>
                      <a:pt x="23" y="1"/>
                      <a:pt x="22" y="0"/>
                      <a:pt x="21" y="0"/>
                    </a:cubicBezTo>
                    <a:cubicBezTo>
                      <a:pt x="14" y="0"/>
                      <a:pt x="7" y="0"/>
                      <a:pt x="0" y="1"/>
                    </a:cubicBezTo>
                    <a:cubicBezTo>
                      <a:pt x="3" y="2"/>
                      <a:pt x="7" y="3"/>
                      <a:pt x="10" y="4"/>
                    </a:cubicBezTo>
                    <a:cubicBezTo>
                      <a:pt x="21" y="10"/>
                      <a:pt x="26" y="20"/>
                      <a:pt x="27" y="2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20" name="Freeform 1899"/>
              <p:cNvSpPr/>
              <p:nvPr/>
            </p:nvSpPr>
            <p:spPr>
              <a:xfrm>
                <a:off x="5200610" y="3432193"/>
                <a:ext cx="307977" cy="241302"/>
              </a:xfrm>
              <a:custGeom>
                <a:avLst/>
                <a:gdLst>
                  <a:gd name="txL" fmla="*/ 0 w 82"/>
                  <a:gd name="txT" fmla="*/ 0 h 64"/>
                  <a:gd name="txR" fmla="*/ 82 w 82"/>
                  <a:gd name="txB" fmla="*/ 64 h 6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64">
                    <a:moveTo>
                      <a:pt x="47" y="8"/>
                    </a:moveTo>
                    <a:cubicBezTo>
                      <a:pt x="49" y="10"/>
                      <a:pt x="49" y="12"/>
                      <a:pt x="50" y="14"/>
                    </a:cubicBezTo>
                    <a:cubicBezTo>
                      <a:pt x="51" y="18"/>
                      <a:pt x="52" y="22"/>
                      <a:pt x="53" y="27"/>
                    </a:cubicBezTo>
                    <a:cubicBezTo>
                      <a:pt x="53" y="29"/>
                      <a:pt x="53" y="31"/>
                      <a:pt x="54" y="33"/>
                    </a:cubicBezTo>
                    <a:cubicBezTo>
                      <a:pt x="54" y="34"/>
                      <a:pt x="54" y="35"/>
                      <a:pt x="54" y="36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4" y="38"/>
                      <a:pt x="55" y="39"/>
                      <a:pt x="55" y="39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1"/>
                      <a:pt x="55" y="42"/>
                      <a:pt x="56" y="43"/>
                    </a:cubicBezTo>
                    <a:cubicBezTo>
                      <a:pt x="54" y="42"/>
                      <a:pt x="53" y="40"/>
                      <a:pt x="52" y="39"/>
                    </a:cubicBezTo>
                    <a:cubicBezTo>
                      <a:pt x="52" y="38"/>
                      <a:pt x="51" y="37"/>
                      <a:pt x="51" y="36"/>
                    </a:cubicBezTo>
                    <a:cubicBezTo>
                      <a:pt x="50" y="35"/>
                      <a:pt x="49" y="34"/>
                      <a:pt x="49" y="33"/>
                    </a:cubicBezTo>
                    <a:cubicBezTo>
                      <a:pt x="48" y="31"/>
                      <a:pt x="46" y="30"/>
                      <a:pt x="45" y="28"/>
                    </a:cubicBezTo>
                    <a:cubicBezTo>
                      <a:pt x="44" y="26"/>
                      <a:pt x="43" y="25"/>
                      <a:pt x="41" y="24"/>
                    </a:cubicBezTo>
                    <a:cubicBezTo>
                      <a:pt x="40" y="22"/>
                      <a:pt x="39" y="20"/>
                      <a:pt x="38" y="18"/>
                    </a:cubicBezTo>
                    <a:cubicBezTo>
                      <a:pt x="38" y="17"/>
                      <a:pt x="37" y="16"/>
                      <a:pt x="36" y="15"/>
                    </a:cubicBezTo>
                    <a:cubicBezTo>
                      <a:pt x="36" y="14"/>
                      <a:pt x="35" y="13"/>
                      <a:pt x="34" y="12"/>
                    </a:cubicBezTo>
                    <a:cubicBezTo>
                      <a:pt x="32" y="10"/>
                      <a:pt x="31" y="8"/>
                      <a:pt x="29" y="6"/>
                    </a:cubicBezTo>
                    <a:cubicBezTo>
                      <a:pt x="28" y="5"/>
                      <a:pt x="27" y="4"/>
                      <a:pt x="26" y="4"/>
                    </a:cubicBezTo>
                    <a:cubicBezTo>
                      <a:pt x="25" y="3"/>
                      <a:pt x="23" y="3"/>
                      <a:pt x="22" y="3"/>
                    </a:cubicBezTo>
                    <a:cubicBezTo>
                      <a:pt x="25" y="3"/>
                      <a:pt x="27" y="5"/>
                      <a:pt x="29" y="7"/>
                    </a:cubicBezTo>
                    <a:cubicBezTo>
                      <a:pt x="30" y="8"/>
                      <a:pt x="32" y="10"/>
                      <a:pt x="33" y="13"/>
                    </a:cubicBezTo>
                    <a:cubicBezTo>
                      <a:pt x="34" y="14"/>
                      <a:pt x="35" y="15"/>
                      <a:pt x="35" y="16"/>
                    </a:cubicBezTo>
                    <a:cubicBezTo>
                      <a:pt x="36" y="17"/>
                      <a:pt x="37" y="18"/>
                      <a:pt x="37" y="19"/>
                    </a:cubicBezTo>
                    <a:cubicBezTo>
                      <a:pt x="37" y="19"/>
                      <a:pt x="38" y="20"/>
                      <a:pt x="38" y="21"/>
                    </a:cubicBezTo>
                    <a:cubicBezTo>
                      <a:pt x="34" y="17"/>
                      <a:pt x="30" y="13"/>
                      <a:pt x="25" y="10"/>
                    </a:cubicBezTo>
                    <a:cubicBezTo>
                      <a:pt x="21" y="8"/>
                      <a:pt x="17" y="6"/>
                      <a:pt x="13" y="4"/>
                    </a:cubicBezTo>
                    <a:cubicBezTo>
                      <a:pt x="11" y="3"/>
                      <a:pt x="9" y="2"/>
                      <a:pt x="7" y="2"/>
                    </a:cubicBezTo>
                    <a:cubicBezTo>
                      <a:pt x="5" y="1"/>
                      <a:pt x="2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4" y="2"/>
                      <a:pt x="5" y="2"/>
                      <a:pt x="6" y="3"/>
                    </a:cubicBezTo>
                    <a:cubicBezTo>
                      <a:pt x="8" y="4"/>
                      <a:pt x="10" y="5"/>
                      <a:pt x="12" y="6"/>
                    </a:cubicBezTo>
                    <a:cubicBezTo>
                      <a:pt x="16" y="8"/>
                      <a:pt x="20" y="10"/>
                      <a:pt x="24" y="12"/>
                    </a:cubicBezTo>
                    <a:cubicBezTo>
                      <a:pt x="31" y="17"/>
                      <a:pt x="38" y="23"/>
                      <a:pt x="43" y="29"/>
                    </a:cubicBezTo>
                    <a:cubicBezTo>
                      <a:pt x="44" y="31"/>
                      <a:pt x="46" y="33"/>
                      <a:pt x="47" y="35"/>
                    </a:cubicBezTo>
                    <a:cubicBezTo>
                      <a:pt x="48" y="35"/>
                      <a:pt x="48" y="36"/>
                      <a:pt x="49" y="37"/>
                    </a:cubicBezTo>
                    <a:cubicBezTo>
                      <a:pt x="49" y="38"/>
                      <a:pt x="50" y="39"/>
                      <a:pt x="51" y="40"/>
                    </a:cubicBezTo>
                    <a:cubicBezTo>
                      <a:pt x="51" y="40"/>
                      <a:pt x="51" y="40"/>
                      <a:pt x="51" y="40"/>
                    </a:cubicBezTo>
                    <a:cubicBezTo>
                      <a:pt x="51" y="40"/>
                      <a:pt x="50" y="40"/>
                      <a:pt x="50" y="40"/>
                    </a:cubicBezTo>
                    <a:cubicBezTo>
                      <a:pt x="49" y="40"/>
                      <a:pt x="48" y="39"/>
                      <a:pt x="47" y="39"/>
                    </a:cubicBezTo>
                    <a:cubicBezTo>
                      <a:pt x="46" y="38"/>
                      <a:pt x="45" y="38"/>
                      <a:pt x="43" y="37"/>
                    </a:cubicBezTo>
                    <a:cubicBezTo>
                      <a:pt x="39" y="36"/>
                      <a:pt x="34" y="35"/>
                      <a:pt x="30" y="33"/>
                    </a:cubicBezTo>
                    <a:cubicBezTo>
                      <a:pt x="28" y="33"/>
                      <a:pt x="27" y="32"/>
                      <a:pt x="26" y="32"/>
                    </a:cubicBezTo>
                    <a:cubicBezTo>
                      <a:pt x="25" y="31"/>
                      <a:pt x="24" y="31"/>
                      <a:pt x="23" y="30"/>
                    </a:cubicBezTo>
                    <a:cubicBezTo>
                      <a:pt x="21" y="29"/>
                      <a:pt x="20" y="27"/>
                      <a:pt x="18" y="25"/>
                    </a:cubicBezTo>
                    <a:cubicBezTo>
                      <a:pt x="16" y="24"/>
                      <a:pt x="14" y="22"/>
                      <a:pt x="12" y="20"/>
                    </a:cubicBezTo>
                    <a:cubicBezTo>
                      <a:pt x="11" y="19"/>
                      <a:pt x="9" y="17"/>
                      <a:pt x="8" y="15"/>
                    </a:cubicBezTo>
                    <a:cubicBezTo>
                      <a:pt x="9" y="17"/>
                      <a:pt x="11" y="19"/>
                      <a:pt x="12" y="21"/>
                    </a:cubicBezTo>
                    <a:cubicBezTo>
                      <a:pt x="14" y="23"/>
                      <a:pt x="15" y="24"/>
                      <a:pt x="17" y="26"/>
                    </a:cubicBezTo>
                    <a:cubicBezTo>
                      <a:pt x="19" y="28"/>
                      <a:pt x="21" y="29"/>
                      <a:pt x="23" y="31"/>
                    </a:cubicBezTo>
                    <a:cubicBezTo>
                      <a:pt x="24" y="31"/>
                      <a:pt x="25" y="32"/>
                      <a:pt x="26" y="33"/>
                    </a:cubicBezTo>
                    <a:cubicBezTo>
                      <a:pt x="27" y="33"/>
                      <a:pt x="28" y="34"/>
                      <a:pt x="29" y="34"/>
                    </a:cubicBezTo>
                    <a:cubicBezTo>
                      <a:pt x="34" y="36"/>
                      <a:pt x="39" y="37"/>
                      <a:pt x="43" y="39"/>
                    </a:cubicBezTo>
                    <a:cubicBezTo>
                      <a:pt x="45" y="40"/>
                      <a:pt x="48" y="40"/>
                      <a:pt x="50" y="42"/>
                    </a:cubicBezTo>
                    <a:cubicBezTo>
                      <a:pt x="51" y="42"/>
                      <a:pt x="52" y="43"/>
                      <a:pt x="52" y="44"/>
                    </a:cubicBezTo>
                    <a:cubicBezTo>
                      <a:pt x="53" y="44"/>
                      <a:pt x="53" y="44"/>
                      <a:pt x="54" y="45"/>
                    </a:cubicBezTo>
                    <a:cubicBezTo>
                      <a:pt x="55" y="47"/>
                      <a:pt x="57" y="49"/>
                      <a:pt x="59" y="51"/>
                    </a:cubicBezTo>
                    <a:cubicBezTo>
                      <a:pt x="61" y="52"/>
                      <a:pt x="62" y="53"/>
                      <a:pt x="64" y="55"/>
                    </a:cubicBezTo>
                    <a:cubicBezTo>
                      <a:pt x="64" y="55"/>
                      <a:pt x="63" y="55"/>
                      <a:pt x="63" y="55"/>
                    </a:cubicBezTo>
                    <a:cubicBezTo>
                      <a:pt x="62" y="55"/>
                      <a:pt x="61" y="55"/>
                      <a:pt x="60" y="55"/>
                    </a:cubicBezTo>
                    <a:cubicBezTo>
                      <a:pt x="59" y="55"/>
                      <a:pt x="58" y="56"/>
                      <a:pt x="57" y="56"/>
                    </a:cubicBezTo>
                    <a:cubicBezTo>
                      <a:pt x="55" y="56"/>
                      <a:pt x="53" y="56"/>
                      <a:pt x="51" y="56"/>
                    </a:cubicBezTo>
                    <a:cubicBezTo>
                      <a:pt x="49" y="56"/>
                      <a:pt x="47" y="56"/>
                      <a:pt x="45" y="56"/>
                    </a:cubicBezTo>
                    <a:cubicBezTo>
                      <a:pt x="41" y="55"/>
                      <a:pt x="38" y="54"/>
                      <a:pt x="34" y="53"/>
                    </a:cubicBezTo>
                    <a:cubicBezTo>
                      <a:pt x="32" y="52"/>
                      <a:pt x="30" y="51"/>
                      <a:pt x="28" y="50"/>
                    </a:cubicBezTo>
                    <a:cubicBezTo>
                      <a:pt x="27" y="50"/>
                      <a:pt x="25" y="49"/>
                      <a:pt x="23" y="48"/>
                    </a:cubicBezTo>
                    <a:cubicBezTo>
                      <a:pt x="25" y="49"/>
                      <a:pt x="27" y="50"/>
                      <a:pt x="28" y="51"/>
                    </a:cubicBezTo>
                    <a:cubicBezTo>
                      <a:pt x="30" y="52"/>
                      <a:pt x="32" y="53"/>
                      <a:pt x="34" y="53"/>
                    </a:cubicBezTo>
                    <a:cubicBezTo>
                      <a:pt x="37" y="55"/>
                      <a:pt x="41" y="56"/>
                      <a:pt x="45" y="57"/>
                    </a:cubicBezTo>
                    <a:cubicBezTo>
                      <a:pt x="47" y="57"/>
                      <a:pt x="49" y="57"/>
                      <a:pt x="51" y="57"/>
                    </a:cubicBezTo>
                    <a:cubicBezTo>
                      <a:pt x="53" y="57"/>
                      <a:pt x="55" y="57"/>
                      <a:pt x="57" y="57"/>
                    </a:cubicBezTo>
                    <a:cubicBezTo>
                      <a:pt x="58" y="57"/>
                      <a:pt x="58" y="57"/>
                      <a:pt x="59" y="57"/>
                    </a:cubicBezTo>
                    <a:cubicBezTo>
                      <a:pt x="59" y="57"/>
                      <a:pt x="60" y="57"/>
                      <a:pt x="60" y="57"/>
                    </a:cubicBezTo>
                    <a:cubicBezTo>
                      <a:pt x="61" y="56"/>
                      <a:pt x="62" y="56"/>
                      <a:pt x="63" y="56"/>
                    </a:cubicBezTo>
                    <a:cubicBezTo>
                      <a:pt x="64" y="56"/>
                      <a:pt x="65" y="56"/>
                      <a:pt x="66" y="56"/>
                    </a:cubicBezTo>
                    <a:cubicBezTo>
                      <a:pt x="67" y="57"/>
                      <a:pt x="68" y="58"/>
                      <a:pt x="70" y="59"/>
                    </a:cubicBezTo>
                    <a:cubicBezTo>
                      <a:pt x="71" y="60"/>
                      <a:pt x="72" y="60"/>
                      <a:pt x="74" y="61"/>
                    </a:cubicBezTo>
                    <a:cubicBezTo>
                      <a:pt x="74" y="61"/>
                      <a:pt x="74" y="61"/>
                      <a:pt x="75" y="61"/>
                    </a:cubicBezTo>
                    <a:cubicBezTo>
                      <a:pt x="75" y="61"/>
                      <a:pt x="75" y="61"/>
                      <a:pt x="75" y="61"/>
                    </a:cubicBezTo>
                    <a:cubicBezTo>
                      <a:pt x="75" y="61"/>
                      <a:pt x="75" y="62"/>
                      <a:pt x="76" y="62"/>
                    </a:cubicBezTo>
                    <a:cubicBezTo>
                      <a:pt x="78" y="63"/>
                      <a:pt x="80" y="63"/>
                      <a:pt x="82" y="64"/>
                    </a:cubicBezTo>
                    <a:cubicBezTo>
                      <a:pt x="81" y="64"/>
                      <a:pt x="80" y="63"/>
                      <a:pt x="79" y="62"/>
                    </a:cubicBezTo>
                    <a:cubicBezTo>
                      <a:pt x="78" y="62"/>
                      <a:pt x="77" y="61"/>
                      <a:pt x="76" y="61"/>
                    </a:cubicBezTo>
                    <a:cubicBezTo>
                      <a:pt x="75" y="60"/>
                      <a:pt x="74" y="59"/>
                      <a:pt x="72" y="58"/>
                    </a:cubicBezTo>
                    <a:cubicBezTo>
                      <a:pt x="72" y="58"/>
                      <a:pt x="72" y="58"/>
                      <a:pt x="72" y="57"/>
                    </a:cubicBezTo>
                    <a:cubicBezTo>
                      <a:pt x="72" y="57"/>
                      <a:pt x="71" y="57"/>
                      <a:pt x="71" y="56"/>
                    </a:cubicBezTo>
                    <a:cubicBezTo>
                      <a:pt x="71" y="56"/>
                      <a:pt x="70" y="56"/>
                      <a:pt x="70" y="55"/>
                    </a:cubicBezTo>
                    <a:cubicBezTo>
                      <a:pt x="70" y="55"/>
                      <a:pt x="70" y="54"/>
                      <a:pt x="69" y="54"/>
                    </a:cubicBezTo>
                    <a:cubicBezTo>
                      <a:pt x="69" y="53"/>
                      <a:pt x="68" y="52"/>
                      <a:pt x="68" y="51"/>
                    </a:cubicBezTo>
                    <a:cubicBezTo>
                      <a:pt x="66" y="48"/>
                      <a:pt x="65" y="44"/>
                      <a:pt x="64" y="40"/>
                    </a:cubicBezTo>
                    <a:cubicBezTo>
                      <a:pt x="63" y="39"/>
                      <a:pt x="63" y="38"/>
                      <a:pt x="63" y="37"/>
                    </a:cubicBezTo>
                    <a:cubicBezTo>
                      <a:pt x="63" y="36"/>
                      <a:pt x="63" y="36"/>
                      <a:pt x="63" y="35"/>
                    </a:cubicBezTo>
                    <a:cubicBezTo>
                      <a:pt x="62" y="33"/>
                      <a:pt x="63" y="31"/>
                      <a:pt x="63" y="29"/>
                    </a:cubicBezTo>
                    <a:cubicBezTo>
                      <a:pt x="64" y="25"/>
                      <a:pt x="66" y="21"/>
                      <a:pt x="67" y="17"/>
                    </a:cubicBezTo>
                    <a:cubicBezTo>
                      <a:pt x="66" y="19"/>
                      <a:pt x="65" y="21"/>
                      <a:pt x="64" y="23"/>
                    </a:cubicBezTo>
                    <a:cubicBezTo>
                      <a:pt x="64" y="25"/>
                      <a:pt x="63" y="27"/>
                      <a:pt x="62" y="28"/>
                    </a:cubicBezTo>
                    <a:cubicBezTo>
                      <a:pt x="62" y="30"/>
                      <a:pt x="62" y="33"/>
                      <a:pt x="62" y="35"/>
                    </a:cubicBezTo>
                    <a:cubicBezTo>
                      <a:pt x="62" y="36"/>
                      <a:pt x="62" y="37"/>
                      <a:pt x="62" y="38"/>
                    </a:cubicBezTo>
                    <a:cubicBezTo>
                      <a:pt x="62" y="39"/>
                      <a:pt x="62" y="40"/>
                      <a:pt x="63" y="41"/>
                    </a:cubicBezTo>
                    <a:cubicBezTo>
                      <a:pt x="63" y="43"/>
                      <a:pt x="64" y="45"/>
                      <a:pt x="64" y="46"/>
                    </a:cubicBezTo>
                    <a:cubicBezTo>
                      <a:pt x="65" y="48"/>
                      <a:pt x="66" y="50"/>
                      <a:pt x="67" y="52"/>
                    </a:cubicBezTo>
                    <a:cubicBezTo>
                      <a:pt x="67" y="53"/>
                      <a:pt x="67" y="54"/>
                      <a:pt x="68" y="55"/>
                    </a:cubicBezTo>
                    <a:cubicBezTo>
                      <a:pt x="68" y="55"/>
                      <a:pt x="68" y="55"/>
                      <a:pt x="68" y="55"/>
                    </a:cubicBezTo>
                    <a:cubicBezTo>
                      <a:pt x="66" y="53"/>
                      <a:pt x="63" y="51"/>
                      <a:pt x="61" y="49"/>
                    </a:cubicBezTo>
                    <a:cubicBezTo>
                      <a:pt x="60" y="48"/>
                      <a:pt x="60" y="48"/>
                      <a:pt x="59" y="47"/>
                    </a:cubicBezTo>
                    <a:cubicBezTo>
                      <a:pt x="59" y="47"/>
                      <a:pt x="59" y="46"/>
                      <a:pt x="58" y="45"/>
                    </a:cubicBezTo>
                    <a:cubicBezTo>
                      <a:pt x="57" y="44"/>
                      <a:pt x="56" y="42"/>
                      <a:pt x="56" y="39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6"/>
                      <a:pt x="56" y="36"/>
                      <a:pt x="56" y="36"/>
                    </a:cubicBezTo>
                    <a:cubicBezTo>
                      <a:pt x="56" y="35"/>
                      <a:pt x="55" y="34"/>
                      <a:pt x="55" y="33"/>
                    </a:cubicBezTo>
                    <a:cubicBezTo>
                      <a:pt x="55" y="31"/>
                      <a:pt x="55" y="29"/>
                      <a:pt x="54" y="26"/>
                    </a:cubicBezTo>
                    <a:cubicBezTo>
                      <a:pt x="54" y="22"/>
                      <a:pt x="53" y="18"/>
                      <a:pt x="52" y="13"/>
                    </a:cubicBezTo>
                    <a:cubicBezTo>
                      <a:pt x="51" y="11"/>
                      <a:pt x="50" y="9"/>
                      <a:pt x="49" y="7"/>
                    </a:cubicBezTo>
                    <a:cubicBezTo>
                      <a:pt x="48" y="5"/>
                      <a:pt x="46" y="4"/>
                      <a:pt x="44" y="2"/>
                    </a:cubicBezTo>
                    <a:cubicBezTo>
                      <a:pt x="46" y="4"/>
                      <a:pt x="47" y="6"/>
                      <a:pt x="47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21" name="Freeform 1901"/>
              <p:cNvSpPr/>
              <p:nvPr/>
            </p:nvSpPr>
            <p:spPr>
              <a:xfrm>
                <a:off x="4989471" y="3935434"/>
                <a:ext cx="57150" cy="101601"/>
              </a:xfrm>
              <a:custGeom>
                <a:avLst/>
                <a:gdLst>
                  <a:gd name="txL" fmla="*/ 0 w 15"/>
                  <a:gd name="txT" fmla="*/ 0 h 27"/>
                  <a:gd name="txR" fmla="*/ 15 w 15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27">
                    <a:moveTo>
                      <a:pt x="15" y="27"/>
                    </a:moveTo>
                    <a:cubicBezTo>
                      <a:pt x="13" y="22"/>
                      <a:pt x="12" y="17"/>
                      <a:pt x="10" y="12"/>
                    </a:cubicBezTo>
                    <a:cubicBezTo>
                      <a:pt x="8" y="10"/>
                      <a:pt x="7" y="8"/>
                      <a:pt x="5" y="6"/>
                    </a:cubicBezTo>
                    <a:cubicBezTo>
                      <a:pt x="3" y="4"/>
                      <a:pt x="1" y="2"/>
                      <a:pt x="0" y="0"/>
                    </a:cubicBezTo>
                    <a:cubicBezTo>
                      <a:pt x="3" y="1"/>
                      <a:pt x="7" y="3"/>
                      <a:pt x="10" y="4"/>
                    </a:cubicBezTo>
                    <a:cubicBezTo>
                      <a:pt x="12" y="7"/>
                      <a:pt x="13" y="12"/>
                      <a:pt x="14" y="14"/>
                    </a:cubicBezTo>
                    <a:cubicBezTo>
                      <a:pt x="14" y="18"/>
                      <a:pt x="14" y="23"/>
                      <a:pt x="15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22" name="Picture 1903"/>
              <p:cNvPicPr>
                <a:picLocks noChangeAspect="1"/>
              </p:cNvPicPr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945021" y="4043385"/>
                <a:ext cx="146051" cy="889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23" name="Freeform 1904"/>
              <p:cNvSpPr/>
              <p:nvPr/>
            </p:nvSpPr>
            <p:spPr>
              <a:xfrm>
                <a:off x="4948196" y="3981472"/>
                <a:ext cx="101601" cy="77788"/>
              </a:xfrm>
              <a:custGeom>
                <a:avLst/>
                <a:gdLst>
                  <a:gd name="txL" fmla="*/ 0 w 27"/>
                  <a:gd name="txT" fmla="*/ 0 h 21"/>
                  <a:gd name="txR" fmla="*/ 27 w 27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21">
                    <a:moveTo>
                      <a:pt x="13" y="15"/>
                    </a:moveTo>
                    <a:cubicBezTo>
                      <a:pt x="15" y="16"/>
                      <a:pt x="20" y="17"/>
                      <a:pt x="22" y="18"/>
                    </a:cubicBezTo>
                    <a:cubicBezTo>
                      <a:pt x="24" y="19"/>
                      <a:pt x="27" y="21"/>
                      <a:pt x="27" y="21"/>
                    </a:cubicBezTo>
                    <a:cubicBezTo>
                      <a:pt x="24" y="20"/>
                      <a:pt x="21" y="19"/>
                      <a:pt x="18" y="19"/>
                    </a:cubicBezTo>
                    <a:cubicBezTo>
                      <a:pt x="15" y="19"/>
                      <a:pt x="11" y="19"/>
                      <a:pt x="8" y="18"/>
                    </a:cubicBezTo>
                    <a:cubicBezTo>
                      <a:pt x="4" y="18"/>
                      <a:pt x="2" y="15"/>
                      <a:pt x="0" y="13"/>
                    </a:cubicBezTo>
                    <a:cubicBezTo>
                      <a:pt x="0" y="12"/>
                      <a:pt x="0" y="12"/>
                      <a:pt x="0" y="11"/>
                    </a:cubicBezTo>
                    <a:cubicBezTo>
                      <a:pt x="0" y="7"/>
                      <a:pt x="1" y="4"/>
                      <a:pt x="1" y="0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5" y="12"/>
                      <a:pt x="10" y="15"/>
                      <a:pt x="13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24" name="Freeform 1905"/>
              <p:cNvSpPr/>
              <p:nvPr/>
            </p:nvSpPr>
            <p:spPr>
              <a:xfrm>
                <a:off x="4972008" y="3935434"/>
                <a:ext cx="112713" cy="169864"/>
              </a:xfrm>
              <a:custGeom>
                <a:avLst/>
                <a:gdLst>
                  <a:gd name="txL" fmla="*/ 0 w 30"/>
                  <a:gd name="txT" fmla="*/ 0 h 45"/>
                  <a:gd name="txR" fmla="*/ 30 w 30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45">
                    <a:moveTo>
                      <a:pt x="2" y="25"/>
                    </a:moveTo>
                    <a:cubicBezTo>
                      <a:pt x="3" y="25"/>
                      <a:pt x="4" y="26"/>
                      <a:pt x="5" y="26"/>
                    </a:cubicBezTo>
                    <a:cubicBezTo>
                      <a:pt x="7" y="27"/>
                      <a:pt x="10" y="28"/>
                      <a:pt x="12" y="28"/>
                    </a:cubicBezTo>
                    <a:cubicBezTo>
                      <a:pt x="13" y="28"/>
                      <a:pt x="14" y="29"/>
                      <a:pt x="15" y="29"/>
                    </a:cubicBezTo>
                    <a:cubicBezTo>
                      <a:pt x="16" y="29"/>
                      <a:pt x="16" y="29"/>
                      <a:pt x="17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9" y="30"/>
                      <a:pt x="20" y="30"/>
                      <a:pt x="20" y="30"/>
                    </a:cubicBezTo>
                    <a:cubicBezTo>
                      <a:pt x="20" y="30"/>
                      <a:pt x="19" y="29"/>
                      <a:pt x="18" y="29"/>
                    </a:cubicBezTo>
                    <a:cubicBezTo>
                      <a:pt x="18" y="28"/>
                      <a:pt x="17" y="28"/>
                      <a:pt x="17" y="27"/>
                    </a:cubicBezTo>
                    <a:cubicBezTo>
                      <a:pt x="16" y="27"/>
                      <a:pt x="16" y="27"/>
                      <a:pt x="15" y="26"/>
                    </a:cubicBezTo>
                    <a:cubicBezTo>
                      <a:pt x="15" y="26"/>
                      <a:pt x="14" y="25"/>
                      <a:pt x="13" y="24"/>
                    </a:cubicBezTo>
                    <a:cubicBezTo>
                      <a:pt x="12" y="23"/>
                      <a:pt x="12" y="23"/>
                      <a:pt x="11" y="22"/>
                    </a:cubicBezTo>
                    <a:cubicBezTo>
                      <a:pt x="10" y="21"/>
                      <a:pt x="9" y="21"/>
                      <a:pt x="8" y="20"/>
                    </a:cubicBezTo>
                    <a:cubicBezTo>
                      <a:pt x="8" y="20"/>
                      <a:pt x="7" y="19"/>
                      <a:pt x="7" y="19"/>
                    </a:cubicBezTo>
                    <a:cubicBezTo>
                      <a:pt x="6" y="19"/>
                      <a:pt x="6" y="18"/>
                      <a:pt x="5" y="18"/>
                    </a:cubicBezTo>
                    <a:cubicBezTo>
                      <a:pt x="4" y="17"/>
                      <a:pt x="3" y="16"/>
                      <a:pt x="2" y="15"/>
                    </a:cubicBezTo>
                    <a:cubicBezTo>
                      <a:pt x="2" y="14"/>
                      <a:pt x="2" y="14"/>
                      <a:pt x="1" y="13"/>
                    </a:cubicBezTo>
                    <a:cubicBezTo>
                      <a:pt x="1" y="12"/>
                      <a:pt x="1" y="12"/>
                      <a:pt x="1" y="11"/>
                    </a:cubicBezTo>
                    <a:cubicBezTo>
                      <a:pt x="1" y="12"/>
                      <a:pt x="2" y="14"/>
                      <a:pt x="3" y="15"/>
                    </a:cubicBezTo>
                    <a:cubicBezTo>
                      <a:pt x="3" y="16"/>
                      <a:pt x="4" y="16"/>
                      <a:pt x="5" y="17"/>
                    </a:cubicBezTo>
                    <a:cubicBezTo>
                      <a:pt x="6" y="18"/>
                      <a:pt x="6" y="18"/>
                      <a:pt x="7" y="18"/>
                    </a:cubicBezTo>
                    <a:cubicBezTo>
                      <a:pt x="7" y="19"/>
                      <a:pt x="8" y="19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8" y="18"/>
                      <a:pt x="6" y="15"/>
                      <a:pt x="5" y="13"/>
                    </a:cubicBezTo>
                    <a:cubicBezTo>
                      <a:pt x="3" y="11"/>
                      <a:pt x="3" y="9"/>
                      <a:pt x="2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3" y="6"/>
                    </a:cubicBezTo>
                    <a:cubicBezTo>
                      <a:pt x="4" y="8"/>
                      <a:pt x="5" y="10"/>
                      <a:pt x="6" y="12"/>
                    </a:cubicBezTo>
                    <a:cubicBezTo>
                      <a:pt x="8" y="16"/>
                      <a:pt x="10" y="20"/>
                      <a:pt x="14" y="23"/>
                    </a:cubicBezTo>
                    <a:cubicBezTo>
                      <a:pt x="14" y="24"/>
                      <a:pt x="15" y="25"/>
                      <a:pt x="16" y="25"/>
                    </a:cubicBezTo>
                    <a:cubicBezTo>
                      <a:pt x="17" y="26"/>
                      <a:pt x="17" y="26"/>
                      <a:pt x="18" y="27"/>
                    </a:cubicBezTo>
                    <a:cubicBezTo>
                      <a:pt x="18" y="27"/>
                      <a:pt x="18" y="27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8"/>
                      <a:pt x="19" y="27"/>
                    </a:cubicBezTo>
                    <a:cubicBezTo>
                      <a:pt x="19" y="27"/>
                      <a:pt x="18" y="26"/>
                      <a:pt x="18" y="26"/>
                    </a:cubicBezTo>
                    <a:cubicBezTo>
                      <a:pt x="18" y="25"/>
                      <a:pt x="18" y="24"/>
                      <a:pt x="18" y="24"/>
                    </a:cubicBezTo>
                    <a:cubicBezTo>
                      <a:pt x="17" y="21"/>
                      <a:pt x="17" y="19"/>
                      <a:pt x="16" y="16"/>
                    </a:cubicBezTo>
                    <a:cubicBezTo>
                      <a:pt x="16" y="16"/>
                      <a:pt x="16" y="15"/>
                      <a:pt x="16" y="15"/>
                    </a:cubicBezTo>
                    <a:cubicBezTo>
                      <a:pt x="15" y="14"/>
                      <a:pt x="15" y="13"/>
                      <a:pt x="15" y="13"/>
                    </a:cubicBezTo>
                    <a:cubicBezTo>
                      <a:pt x="14" y="12"/>
                      <a:pt x="14" y="11"/>
                      <a:pt x="13" y="10"/>
                    </a:cubicBezTo>
                    <a:cubicBezTo>
                      <a:pt x="12" y="9"/>
                      <a:pt x="11" y="8"/>
                      <a:pt x="10" y="7"/>
                    </a:cubicBezTo>
                    <a:cubicBezTo>
                      <a:pt x="10" y="6"/>
                      <a:pt x="9" y="5"/>
                      <a:pt x="8" y="4"/>
                    </a:cubicBezTo>
                    <a:cubicBezTo>
                      <a:pt x="9" y="5"/>
                      <a:pt x="10" y="6"/>
                      <a:pt x="11" y="7"/>
                    </a:cubicBezTo>
                    <a:cubicBezTo>
                      <a:pt x="11" y="8"/>
                      <a:pt x="12" y="9"/>
                      <a:pt x="13" y="10"/>
                    </a:cubicBezTo>
                    <a:cubicBezTo>
                      <a:pt x="14" y="11"/>
                      <a:pt x="15" y="12"/>
                      <a:pt x="15" y="13"/>
                    </a:cubicBezTo>
                    <a:cubicBezTo>
                      <a:pt x="16" y="13"/>
                      <a:pt x="16" y="14"/>
                      <a:pt x="16" y="14"/>
                    </a:cubicBezTo>
                    <a:cubicBezTo>
                      <a:pt x="16" y="15"/>
                      <a:pt x="17" y="16"/>
                      <a:pt x="17" y="16"/>
                    </a:cubicBezTo>
                    <a:cubicBezTo>
                      <a:pt x="18" y="19"/>
                      <a:pt x="18" y="21"/>
                      <a:pt x="19" y="24"/>
                    </a:cubicBezTo>
                    <a:cubicBezTo>
                      <a:pt x="19" y="25"/>
                      <a:pt x="19" y="26"/>
                      <a:pt x="20" y="27"/>
                    </a:cubicBezTo>
                    <a:cubicBezTo>
                      <a:pt x="20" y="28"/>
                      <a:pt x="20" y="28"/>
                      <a:pt x="21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2" y="30"/>
                      <a:pt x="23" y="31"/>
                      <a:pt x="24" y="33"/>
                    </a:cubicBezTo>
                    <a:cubicBezTo>
                      <a:pt x="25" y="33"/>
                      <a:pt x="25" y="34"/>
                      <a:pt x="26" y="35"/>
                    </a:cubicBezTo>
                    <a:cubicBezTo>
                      <a:pt x="26" y="35"/>
                      <a:pt x="26" y="35"/>
                      <a:pt x="26" y="35"/>
                    </a:cubicBezTo>
                    <a:cubicBezTo>
                      <a:pt x="26" y="34"/>
                      <a:pt x="26" y="34"/>
                      <a:pt x="26" y="33"/>
                    </a:cubicBezTo>
                    <a:cubicBezTo>
                      <a:pt x="26" y="33"/>
                      <a:pt x="27" y="32"/>
                      <a:pt x="27" y="32"/>
                    </a:cubicBezTo>
                    <a:cubicBezTo>
                      <a:pt x="27" y="31"/>
                      <a:pt x="27" y="30"/>
                      <a:pt x="27" y="29"/>
                    </a:cubicBezTo>
                    <a:cubicBezTo>
                      <a:pt x="27" y="28"/>
                      <a:pt x="27" y="27"/>
                      <a:pt x="27" y="26"/>
                    </a:cubicBezTo>
                    <a:cubicBezTo>
                      <a:pt x="27" y="23"/>
                      <a:pt x="27" y="21"/>
                      <a:pt x="26" y="19"/>
                    </a:cubicBezTo>
                    <a:cubicBezTo>
                      <a:pt x="26" y="18"/>
                      <a:pt x="26" y="17"/>
                      <a:pt x="25" y="17"/>
                    </a:cubicBezTo>
                    <a:cubicBezTo>
                      <a:pt x="25" y="16"/>
                      <a:pt x="24" y="15"/>
                      <a:pt x="24" y="14"/>
                    </a:cubicBezTo>
                    <a:cubicBezTo>
                      <a:pt x="24" y="15"/>
                      <a:pt x="25" y="15"/>
                      <a:pt x="25" y="16"/>
                    </a:cubicBezTo>
                    <a:cubicBezTo>
                      <a:pt x="26" y="17"/>
                      <a:pt x="26" y="18"/>
                      <a:pt x="26" y="19"/>
                    </a:cubicBezTo>
                    <a:cubicBezTo>
                      <a:pt x="27" y="21"/>
                      <a:pt x="28" y="23"/>
                      <a:pt x="28" y="25"/>
                    </a:cubicBezTo>
                    <a:cubicBezTo>
                      <a:pt x="28" y="27"/>
                      <a:pt x="28" y="28"/>
                      <a:pt x="28" y="29"/>
                    </a:cubicBezTo>
                    <a:cubicBezTo>
                      <a:pt x="28" y="30"/>
                      <a:pt x="28" y="31"/>
                      <a:pt x="27" y="32"/>
                    </a:cubicBezTo>
                    <a:cubicBezTo>
                      <a:pt x="27" y="32"/>
                      <a:pt x="27" y="32"/>
                      <a:pt x="27" y="33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7" y="34"/>
                      <a:pt x="27" y="34"/>
                      <a:pt x="27" y="35"/>
                    </a:cubicBezTo>
                    <a:cubicBezTo>
                      <a:pt x="27" y="35"/>
                      <a:pt x="27" y="36"/>
                      <a:pt x="27" y="36"/>
                    </a:cubicBezTo>
                    <a:cubicBezTo>
                      <a:pt x="27" y="37"/>
                      <a:pt x="27" y="38"/>
                      <a:pt x="28" y="38"/>
                    </a:cubicBezTo>
                    <a:cubicBezTo>
                      <a:pt x="28" y="39"/>
                      <a:pt x="28" y="40"/>
                      <a:pt x="29" y="41"/>
                    </a:cubicBezTo>
                    <a:cubicBezTo>
                      <a:pt x="29" y="41"/>
                      <a:pt x="29" y="41"/>
                      <a:pt x="29" y="41"/>
                    </a:cubicBezTo>
                    <a:cubicBezTo>
                      <a:pt x="29" y="41"/>
                      <a:pt x="29" y="41"/>
                      <a:pt x="29" y="41"/>
                    </a:cubicBezTo>
                    <a:cubicBezTo>
                      <a:pt x="29" y="41"/>
                      <a:pt x="29" y="41"/>
                      <a:pt x="29" y="42"/>
                    </a:cubicBezTo>
                    <a:cubicBezTo>
                      <a:pt x="29" y="43"/>
                      <a:pt x="30" y="44"/>
                      <a:pt x="30" y="45"/>
                    </a:cubicBezTo>
                    <a:cubicBezTo>
                      <a:pt x="30" y="45"/>
                      <a:pt x="29" y="44"/>
                      <a:pt x="29" y="43"/>
                    </a:cubicBezTo>
                    <a:cubicBezTo>
                      <a:pt x="29" y="43"/>
                      <a:pt x="29" y="42"/>
                      <a:pt x="28" y="42"/>
                    </a:cubicBezTo>
                    <a:cubicBezTo>
                      <a:pt x="28" y="41"/>
                      <a:pt x="28" y="40"/>
                      <a:pt x="27" y="40"/>
                    </a:cubicBezTo>
                    <a:cubicBezTo>
                      <a:pt x="27" y="40"/>
                      <a:pt x="27" y="40"/>
                      <a:pt x="27" y="39"/>
                    </a:cubicBezTo>
                    <a:cubicBezTo>
                      <a:pt x="27" y="39"/>
                      <a:pt x="27" y="39"/>
                      <a:pt x="26" y="39"/>
                    </a:cubicBezTo>
                    <a:cubicBezTo>
                      <a:pt x="26" y="39"/>
                      <a:pt x="26" y="39"/>
                      <a:pt x="26" y="38"/>
                    </a:cubicBezTo>
                    <a:cubicBezTo>
                      <a:pt x="26" y="38"/>
                      <a:pt x="25" y="38"/>
                      <a:pt x="25" y="38"/>
                    </a:cubicBezTo>
                    <a:cubicBezTo>
                      <a:pt x="25" y="38"/>
                      <a:pt x="24" y="37"/>
                      <a:pt x="24" y="37"/>
                    </a:cubicBezTo>
                    <a:cubicBezTo>
                      <a:pt x="22" y="36"/>
                      <a:pt x="20" y="35"/>
                      <a:pt x="18" y="34"/>
                    </a:cubicBezTo>
                    <a:cubicBezTo>
                      <a:pt x="18" y="34"/>
                      <a:pt x="17" y="34"/>
                      <a:pt x="17" y="34"/>
                    </a:cubicBezTo>
                    <a:cubicBezTo>
                      <a:pt x="17" y="34"/>
                      <a:pt x="16" y="34"/>
                      <a:pt x="16" y="34"/>
                    </a:cubicBezTo>
                    <a:cubicBezTo>
                      <a:pt x="14" y="33"/>
                      <a:pt x="13" y="33"/>
                      <a:pt x="12" y="34"/>
                    </a:cubicBezTo>
                    <a:cubicBezTo>
                      <a:pt x="10" y="34"/>
                      <a:pt x="8" y="35"/>
                      <a:pt x="6" y="35"/>
                    </a:cubicBezTo>
                    <a:cubicBezTo>
                      <a:pt x="7" y="35"/>
                      <a:pt x="8" y="34"/>
                      <a:pt x="9" y="34"/>
                    </a:cubicBezTo>
                    <a:cubicBezTo>
                      <a:pt x="10" y="34"/>
                      <a:pt x="11" y="33"/>
                      <a:pt x="12" y="33"/>
                    </a:cubicBezTo>
                    <a:cubicBezTo>
                      <a:pt x="13" y="33"/>
                      <a:pt x="15" y="33"/>
                      <a:pt x="16" y="33"/>
                    </a:cubicBezTo>
                    <a:cubicBezTo>
                      <a:pt x="16" y="33"/>
                      <a:pt x="17" y="33"/>
                      <a:pt x="17" y="33"/>
                    </a:cubicBezTo>
                    <a:cubicBezTo>
                      <a:pt x="18" y="34"/>
                      <a:pt x="18" y="34"/>
                      <a:pt x="19" y="34"/>
                    </a:cubicBezTo>
                    <a:cubicBezTo>
                      <a:pt x="20" y="34"/>
                      <a:pt x="21" y="35"/>
                      <a:pt x="22" y="35"/>
                    </a:cubicBezTo>
                    <a:cubicBezTo>
                      <a:pt x="23" y="35"/>
                      <a:pt x="23" y="36"/>
                      <a:pt x="24" y="36"/>
                    </a:cubicBezTo>
                    <a:cubicBezTo>
                      <a:pt x="25" y="37"/>
                      <a:pt x="25" y="37"/>
                      <a:pt x="26" y="37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5" y="36"/>
                      <a:pt x="24" y="35"/>
                      <a:pt x="23" y="33"/>
                    </a:cubicBezTo>
                    <a:cubicBezTo>
                      <a:pt x="23" y="33"/>
                      <a:pt x="22" y="33"/>
                      <a:pt x="22" y="32"/>
                    </a:cubicBezTo>
                    <a:cubicBezTo>
                      <a:pt x="22" y="32"/>
                      <a:pt x="22" y="32"/>
                      <a:pt x="21" y="32"/>
                    </a:cubicBezTo>
                    <a:cubicBezTo>
                      <a:pt x="20" y="31"/>
                      <a:pt x="19" y="31"/>
                      <a:pt x="18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8" y="30"/>
                      <a:pt x="18" y="30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6" y="30"/>
                      <a:pt x="16" y="30"/>
                      <a:pt x="15" y="30"/>
                    </a:cubicBezTo>
                    <a:cubicBezTo>
                      <a:pt x="14" y="29"/>
                      <a:pt x="13" y="29"/>
                      <a:pt x="12" y="29"/>
                    </a:cubicBezTo>
                    <a:cubicBezTo>
                      <a:pt x="9" y="28"/>
                      <a:pt x="7" y="28"/>
                      <a:pt x="5" y="27"/>
                    </a:cubicBezTo>
                    <a:cubicBezTo>
                      <a:pt x="4" y="26"/>
                      <a:pt x="3" y="26"/>
                      <a:pt x="2" y="25"/>
                    </a:cubicBezTo>
                    <a:cubicBezTo>
                      <a:pt x="1" y="24"/>
                      <a:pt x="0" y="24"/>
                      <a:pt x="0" y="23"/>
                    </a:cubicBezTo>
                    <a:cubicBezTo>
                      <a:pt x="1" y="23"/>
                      <a:pt x="2" y="24"/>
                      <a:pt x="2" y="2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25" name="Freeform 1906"/>
              <p:cNvSpPr/>
              <p:nvPr/>
            </p:nvSpPr>
            <p:spPr>
              <a:xfrm>
                <a:off x="5046621" y="4848253"/>
                <a:ext cx="101601" cy="65088"/>
              </a:xfrm>
              <a:custGeom>
                <a:avLst/>
                <a:gdLst>
                  <a:gd name="txL" fmla="*/ 0 w 27"/>
                  <a:gd name="txT" fmla="*/ 0 h 17"/>
                  <a:gd name="txR" fmla="*/ 27 w 27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17">
                    <a:moveTo>
                      <a:pt x="27" y="17"/>
                    </a:moveTo>
                    <a:cubicBezTo>
                      <a:pt x="23" y="13"/>
                      <a:pt x="19" y="9"/>
                      <a:pt x="15" y="6"/>
                    </a:cubicBezTo>
                    <a:cubicBezTo>
                      <a:pt x="12" y="5"/>
                      <a:pt x="10" y="4"/>
                      <a:pt x="7" y="3"/>
                    </a:cubicBezTo>
                    <a:cubicBezTo>
                      <a:pt x="5" y="3"/>
                      <a:pt x="2" y="2"/>
                      <a:pt x="0" y="1"/>
                    </a:cubicBezTo>
                    <a:cubicBezTo>
                      <a:pt x="4" y="0"/>
                      <a:pt x="7" y="0"/>
                      <a:pt x="11" y="0"/>
                    </a:cubicBezTo>
                    <a:cubicBezTo>
                      <a:pt x="14" y="1"/>
                      <a:pt x="17" y="4"/>
                      <a:pt x="19" y="6"/>
                    </a:cubicBezTo>
                    <a:cubicBezTo>
                      <a:pt x="22" y="9"/>
                      <a:pt x="24" y="13"/>
                      <a:pt x="27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26" name="Picture 1907"/>
              <p:cNvPicPr>
                <a:picLocks noChangeAspect="1"/>
              </p:cNvPicPr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5005346" y="4829203"/>
                <a:ext cx="247652" cy="1793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627" name="Picture 1908"/>
              <p:cNvPicPr>
                <a:picLocks noChangeAspect="1"/>
              </p:cNvPicPr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076784" y="4922866"/>
                <a:ext cx="134938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28" name="Freeform 1909"/>
              <p:cNvSpPr/>
              <p:nvPr/>
            </p:nvSpPr>
            <p:spPr>
              <a:xfrm>
                <a:off x="5038684" y="4908579"/>
                <a:ext cx="123826" cy="52388"/>
              </a:xfrm>
              <a:custGeom>
                <a:avLst/>
                <a:gdLst>
                  <a:gd name="txL" fmla="*/ 0 w 33"/>
                  <a:gd name="txT" fmla="*/ 0 h 14"/>
                  <a:gd name="txR" fmla="*/ 33 w 33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14">
                    <a:moveTo>
                      <a:pt x="18" y="7"/>
                    </a:moveTo>
                    <a:cubicBezTo>
                      <a:pt x="20" y="6"/>
                      <a:pt x="25" y="5"/>
                      <a:pt x="27" y="5"/>
                    </a:cubicBezTo>
                    <a:cubicBezTo>
                      <a:pt x="29" y="4"/>
                      <a:pt x="33" y="5"/>
                      <a:pt x="33" y="5"/>
                    </a:cubicBezTo>
                    <a:cubicBezTo>
                      <a:pt x="30" y="5"/>
                      <a:pt x="27" y="6"/>
                      <a:pt x="24" y="8"/>
                    </a:cubicBezTo>
                    <a:cubicBezTo>
                      <a:pt x="21" y="9"/>
                      <a:pt x="18" y="11"/>
                      <a:pt x="15" y="13"/>
                    </a:cubicBezTo>
                    <a:cubicBezTo>
                      <a:pt x="12" y="14"/>
                      <a:pt x="8" y="13"/>
                      <a:pt x="6" y="11"/>
                    </a:cubicBezTo>
                    <a:cubicBezTo>
                      <a:pt x="5" y="11"/>
                      <a:pt x="5" y="11"/>
                      <a:pt x="4" y="10"/>
                    </a:cubicBezTo>
                    <a:cubicBezTo>
                      <a:pt x="2" y="7"/>
                      <a:pt x="1" y="4"/>
                      <a:pt x="0" y="0"/>
                    </a:cubicBezTo>
                    <a:cubicBezTo>
                      <a:pt x="1" y="1"/>
                      <a:pt x="2" y="3"/>
                      <a:pt x="4" y="4"/>
                    </a:cubicBezTo>
                    <a:cubicBezTo>
                      <a:pt x="9" y="8"/>
                      <a:pt x="15" y="8"/>
                      <a:pt x="18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29" name="Freeform 1910"/>
              <p:cNvSpPr/>
              <p:nvPr/>
            </p:nvSpPr>
            <p:spPr>
              <a:xfrm>
                <a:off x="5030746" y="4859366"/>
                <a:ext cx="180976" cy="101601"/>
              </a:xfrm>
              <a:custGeom>
                <a:avLst/>
                <a:gdLst>
                  <a:gd name="txL" fmla="*/ 0 w 48"/>
                  <a:gd name="txT" fmla="*/ 0 h 27"/>
                  <a:gd name="txR" fmla="*/ 48 w 48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27">
                    <a:moveTo>
                      <a:pt x="14" y="20"/>
                    </a:moveTo>
                    <a:cubicBezTo>
                      <a:pt x="16" y="20"/>
                      <a:pt x="17" y="20"/>
                      <a:pt x="18" y="20"/>
                    </a:cubicBezTo>
                    <a:cubicBezTo>
                      <a:pt x="20" y="20"/>
                      <a:pt x="22" y="19"/>
                      <a:pt x="24" y="18"/>
                    </a:cubicBezTo>
                    <a:cubicBezTo>
                      <a:pt x="25" y="18"/>
                      <a:pt x="26" y="18"/>
                      <a:pt x="28" y="17"/>
                    </a:cubicBezTo>
                    <a:cubicBezTo>
                      <a:pt x="28" y="17"/>
                      <a:pt x="29" y="17"/>
                      <a:pt x="29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2" y="16"/>
                      <a:pt x="33" y="16"/>
                    </a:cubicBezTo>
                    <a:cubicBezTo>
                      <a:pt x="32" y="16"/>
                      <a:pt x="31" y="16"/>
                      <a:pt x="30" y="16"/>
                    </a:cubicBezTo>
                    <a:cubicBezTo>
                      <a:pt x="29" y="15"/>
                      <a:pt x="29" y="15"/>
                      <a:pt x="28" y="15"/>
                    </a:cubicBezTo>
                    <a:cubicBezTo>
                      <a:pt x="28" y="15"/>
                      <a:pt x="27" y="15"/>
                      <a:pt x="27" y="15"/>
                    </a:cubicBezTo>
                    <a:cubicBezTo>
                      <a:pt x="25" y="15"/>
                      <a:pt x="24" y="15"/>
                      <a:pt x="23" y="14"/>
                    </a:cubicBezTo>
                    <a:cubicBezTo>
                      <a:pt x="22" y="14"/>
                      <a:pt x="21" y="14"/>
                      <a:pt x="20" y="14"/>
                    </a:cubicBezTo>
                    <a:cubicBezTo>
                      <a:pt x="19" y="14"/>
                      <a:pt x="18" y="14"/>
                      <a:pt x="17" y="14"/>
                    </a:cubicBezTo>
                    <a:cubicBezTo>
                      <a:pt x="16" y="14"/>
                      <a:pt x="16" y="13"/>
                      <a:pt x="15" y="13"/>
                    </a:cubicBezTo>
                    <a:cubicBezTo>
                      <a:pt x="14" y="13"/>
                      <a:pt x="14" y="13"/>
                      <a:pt x="13" y="13"/>
                    </a:cubicBezTo>
                    <a:cubicBezTo>
                      <a:pt x="12" y="13"/>
                      <a:pt x="11" y="12"/>
                      <a:pt x="9" y="12"/>
                    </a:cubicBezTo>
                    <a:cubicBezTo>
                      <a:pt x="9" y="12"/>
                      <a:pt x="8" y="11"/>
                      <a:pt x="8" y="11"/>
                    </a:cubicBezTo>
                    <a:cubicBezTo>
                      <a:pt x="7" y="10"/>
                      <a:pt x="7" y="10"/>
                      <a:pt x="6" y="9"/>
                    </a:cubicBezTo>
                    <a:cubicBezTo>
                      <a:pt x="7" y="10"/>
                      <a:pt x="8" y="11"/>
                      <a:pt x="9" y="12"/>
                    </a:cubicBezTo>
                    <a:cubicBezTo>
                      <a:pt x="11" y="12"/>
                      <a:pt x="12" y="12"/>
                      <a:pt x="13" y="12"/>
                    </a:cubicBezTo>
                    <a:cubicBezTo>
                      <a:pt x="14" y="12"/>
                      <a:pt x="15" y="13"/>
                      <a:pt x="15" y="13"/>
                    </a:cubicBezTo>
                    <a:cubicBezTo>
                      <a:pt x="16" y="13"/>
                      <a:pt x="16" y="13"/>
                      <a:pt x="17" y="13"/>
                    </a:cubicBezTo>
                    <a:cubicBezTo>
                      <a:pt x="17" y="13"/>
                      <a:pt x="18" y="13"/>
                      <a:pt x="18" y="13"/>
                    </a:cubicBezTo>
                    <a:cubicBezTo>
                      <a:pt x="15" y="12"/>
                      <a:pt x="13" y="11"/>
                      <a:pt x="10" y="9"/>
                    </a:cubicBezTo>
                    <a:cubicBezTo>
                      <a:pt x="8" y="8"/>
                      <a:pt x="6" y="6"/>
                      <a:pt x="5" y="5"/>
                    </a:cubicBezTo>
                    <a:cubicBezTo>
                      <a:pt x="4" y="4"/>
                      <a:pt x="3" y="3"/>
                      <a:pt x="2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7" y="5"/>
                      <a:pt x="9" y="7"/>
                      <a:pt x="11" y="8"/>
                    </a:cubicBezTo>
                    <a:cubicBezTo>
                      <a:pt x="15" y="10"/>
                      <a:pt x="19" y="12"/>
                      <a:pt x="23" y="13"/>
                    </a:cubicBezTo>
                    <a:cubicBezTo>
                      <a:pt x="24" y="14"/>
                      <a:pt x="26" y="14"/>
                      <a:pt x="27" y="14"/>
                    </a:cubicBezTo>
                    <a:cubicBezTo>
                      <a:pt x="27" y="14"/>
                      <a:pt x="28" y="14"/>
                      <a:pt x="28" y="14"/>
                    </a:cubicBezTo>
                    <a:cubicBezTo>
                      <a:pt x="29" y="14"/>
                      <a:pt x="30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4"/>
                      <a:pt x="29" y="13"/>
                      <a:pt x="29" y="13"/>
                    </a:cubicBezTo>
                    <a:cubicBezTo>
                      <a:pt x="28" y="13"/>
                      <a:pt x="28" y="12"/>
                      <a:pt x="27" y="12"/>
                    </a:cubicBezTo>
                    <a:cubicBezTo>
                      <a:pt x="25" y="10"/>
                      <a:pt x="24" y="8"/>
                      <a:pt x="22" y="6"/>
                    </a:cubicBezTo>
                    <a:cubicBezTo>
                      <a:pt x="22" y="6"/>
                      <a:pt x="21" y="5"/>
                      <a:pt x="21" y="5"/>
                    </a:cubicBezTo>
                    <a:cubicBezTo>
                      <a:pt x="20" y="5"/>
                      <a:pt x="20" y="4"/>
                      <a:pt x="19" y="4"/>
                    </a:cubicBezTo>
                    <a:cubicBezTo>
                      <a:pt x="18" y="3"/>
                      <a:pt x="17" y="3"/>
                      <a:pt x="16" y="2"/>
                    </a:cubicBezTo>
                    <a:cubicBezTo>
                      <a:pt x="15" y="2"/>
                      <a:pt x="13" y="1"/>
                      <a:pt x="12" y="1"/>
                    </a:cubicBezTo>
                    <a:cubicBezTo>
                      <a:pt x="11" y="0"/>
                      <a:pt x="10" y="0"/>
                      <a:pt x="9" y="0"/>
                    </a:cubicBezTo>
                    <a:cubicBezTo>
                      <a:pt x="10" y="0"/>
                      <a:pt x="11" y="0"/>
                      <a:pt x="12" y="1"/>
                    </a:cubicBezTo>
                    <a:cubicBezTo>
                      <a:pt x="13" y="1"/>
                      <a:pt x="15" y="1"/>
                      <a:pt x="16" y="2"/>
                    </a:cubicBezTo>
                    <a:cubicBezTo>
                      <a:pt x="17" y="2"/>
                      <a:pt x="18" y="3"/>
                      <a:pt x="19" y="3"/>
                    </a:cubicBezTo>
                    <a:cubicBezTo>
                      <a:pt x="20" y="4"/>
                      <a:pt x="20" y="4"/>
                      <a:pt x="21" y="4"/>
                    </a:cubicBezTo>
                    <a:cubicBezTo>
                      <a:pt x="22" y="5"/>
                      <a:pt x="22" y="5"/>
                      <a:pt x="23" y="6"/>
                    </a:cubicBezTo>
                    <a:cubicBezTo>
                      <a:pt x="25" y="7"/>
                      <a:pt x="26" y="9"/>
                      <a:pt x="28" y="11"/>
                    </a:cubicBezTo>
                    <a:cubicBezTo>
                      <a:pt x="29" y="12"/>
                      <a:pt x="30" y="13"/>
                      <a:pt x="31" y="14"/>
                    </a:cubicBezTo>
                    <a:cubicBezTo>
                      <a:pt x="31" y="14"/>
                      <a:pt x="32" y="14"/>
                      <a:pt x="32" y="15"/>
                    </a:cubicBezTo>
                    <a:cubicBezTo>
                      <a:pt x="32" y="15"/>
                      <a:pt x="33" y="15"/>
                      <a:pt x="33" y="15"/>
                    </a:cubicBezTo>
                    <a:cubicBezTo>
                      <a:pt x="34" y="15"/>
                      <a:pt x="36" y="16"/>
                      <a:pt x="37" y="16"/>
                    </a:cubicBezTo>
                    <a:cubicBezTo>
                      <a:pt x="38" y="16"/>
                      <a:pt x="39" y="17"/>
                      <a:pt x="40" y="17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39" y="16"/>
                      <a:pt x="39" y="16"/>
                      <a:pt x="39" y="15"/>
                    </a:cubicBezTo>
                    <a:cubicBezTo>
                      <a:pt x="39" y="15"/>
                      <a:pt x="39" y="14"/>
                      <a:pt x="39" y="14"/>
                    </a:cubicBezTo>
                    <a:cubicBezTo>
                      <a:pt x="39" y="13"/>
                      <a:pt x="38" y="12"/>
                      <a:pt x="38" y="11"/>
                    </a:cubicBezTo>
                    <a:cubicBezTo>
                      <a:pt x="37" y="10"/>
                      <a:pt x="37" y="9"/>
                      <a:pt x="36" y="8"/>
                    </a:cubicBezTo>
                    <a:cubicBezTo>
                      <a:pt x="35" y="7"/>
                      <a:pt x="34" y="5"/>
                      <a:pt x="32" y="4"/>
                    </a:cubicBezTo>
                    <a:cubicBezTo>
                      <a:pt x="31" y="3"/>
                      <a:pt x="31" y="2"/>
                      <a:pt x="30" y="2"/>
                    </a:cubicBezTo>
                    <a:cubicBezTo>
                      <a:pt x="29" y="1"/>
                      <a:pt x="28" y="0"/>
                      <a:pt x="27" y="0"/>
                    </a:cubicBezTo>
                    <a:cubicBezTo>
                      <a:pt x="28" y="0"/>
                      <a:pt x="29" y="1"/>
                      <a:pt x="30" y="1"/>
                    </a:cubicBezTo>
                    <a:cubicBezTo>
                      <a:pt x="31" y="2"/>
                      <a:pt x="32" y="3"/>
                      <a:pt x="32" y="3"/>
                    </a:cubicBezTo>
                    <a:cubicBezTo>
                      <a:pt x="34" y="5"/>
                      <a:pt x="35" y="6"/>
                      <a:pt x="37" y="8"/>
                    </a:cubicBezTo>
                    <a:cubicBezTo>
                      <a:pt x="37" y="9"/>
                      <a:pt x="38" y="10"/>
                      <a:pt x="38" y="11"/>
                    </a:cubicBezTo>
                    <a:cubicBezTo>
                      <a:pt x="39" y="12"/>
                      <a:pt x="39" y="13"/>
                      <a:pt x="40" y="14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6"/>
                      <a:pt x="40" y="16"/>
                      <a:pt x="40" y="17"/>
                    </a:cubicBezTo>
                    <a:cubicBezTo>
                      <a:pt x="41" y="17"/>
                      <a:pt x="41" y="18"/>
                      <a:pt x="41" y="18"/>
                    </a:cubicBezTo>
                    <a:cubicBezTo>
                      <a:pt x="42" y="18"/>
                      <a:pt x="43" y="19"/>
                      <a:pt x="43" y="19"/>
                    </a:cubicBezTo>
                    <a:cubicBezTo>
                      <a:pt x="44" y="20"/>
                      <a:pt x="44" y="20"/>
                      <a:pt x="45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6" y="21"/>
                      <a:pt x="46" y="21"/>
                      <a:pt x="46" y="21"/>
                    </a:cubicBezTo>
                    <a:cubicBezTo>
                      <a:pt x="47" y="22"/>
                      <a:pt x="48" y="23"/>
                      <a:pt x="48" y="24"/>
                    </a:cubicBezTo>
                    <a:cubicBezTo>
                      <a:pt x="48" y="23"/>
                      <a:pt x="47" y="23"/>
                      <a:pt x="47" y="23"/>
                    </a:cubicBezTo>
                    <a:cubicBezTo>
                      <a:pt x="47" y="23"/>
                      <a:pt x="46" y="22"/>
                      <a:pt x="46" y="22"/>
                    </a:cubicBezTo>
                    <a:cubicBezTo>
                      <a:pt x="45" y="21"/>
                      <a:pt x="44" y="21"/>
                      <a:pt x="43" y="21"/>
                    </a:cubicBezTo>
                    <a:cubicBezTo>
                      <a:pt x="43" y="21"/>
                      <a:pt x="43" y="21"/>
                      <a:pt x="43" y="21"/>
                    </a:cubicBezTo>
                    <a:cubicBezTo>
                      <a:pt x="43" y="20"/>
                      <a:pt x="43" y="20"/>
                      <a:pt x="42" y="20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40" y="20"/>
                      <a:pt x="40" y="20"/>
                      <a:pt x="39" y="20"/>
                    </a:cubicBezTo>
                    <a:cubicBezTo>
                      <a:pt x="37" y="20"/>
                      <a:pt x="35" y="20"/>
                      <a:pt x="33" y="20"/>
                    </a:cubicBezTo>
                    <a:cubicBezTo>
                      <a:pt x="33" y="21"/>
                      <a:pt x="32" y="21"/>
                      <a:pt x="32" y="21"/>
                    </a:cubicBezTo>
                    <a:cubicBezTo>
                      <a:pt x="31" y="21"/>
                      <a:pt x="31" y="21"/>
                      <a:pt x="30" y="21"/>
                    </a:cubicBezTo>
                    <a:cubicBezTo>
                      <a:pt x="29" y="22"/>
                      <a:pt x="28" y="22"/>
                      <a:pt x="28" y="23"/>
                    </a:cubicBezTo>
                    <a:cubicBezTo>
                      <a:pt x="26" y="24"/>
                      <a:pt x="25" y="26"/>
                      <a:pt x="23" y="27"/>
                    </a:cubicBezTo>
                    <a:cubicBezTo>
                      <a:pt x="24" y="26"/>
                      <a:pt x="25" y="26"/>
                      <a:pt x="25" y="25"/>
                    </a:cubicBezTo>
                    <a:cubicBezTo>
                      <a:pt x="26" y="24"/>
                      <a:pt x="27" y="23"/>
                      <a:pt x="27" y="23"/>
                    </a:cubicBezTo>
                    <a:cubicBezTo>
                      <a:pt x="28" y="22"/>
                      <a:pt x="29" y="21"/>
                      <a:pt x="30" y="21"/>
                    </a:cubicBezTo>
                    <a:cubicBezTo>
                      <a:pt x="31" y="21"/>
                      <a:pt x="31" y="20"/>
                      <a:pt x="32" y="20"/>
                    </a:cubicBezTo>
                    <a:cubicBezTo>
                      <a:pt x="32" y="20"/>
                      <a:pt x="33" y="20"/>
                      <a:pt x="33" y="20"/>
                    </a:cubicBezTo>
                    <a:cubicBezTo>
                      <a:pt x="34" y="20"/>
                      <a:pt x="35" y="19"/>
                      <a:pt x="36" y="19"/>
                    </a:cubicBezTo>
                    <a:cubicBezTo>
                      <a:pt x="37" y="19"/>
                      <a:pt x="38" y="19"/>
                      <a:pt x="39" y="19"/>
                    </a:cubicBezTo>
                    <a:cubicBezTo>
                      <a:pt x="40" y="19"/>
                      <a:pt x="40" y="19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19"/>
                      <a:pt x="38" y="18"/>
                      <a:pt x="36" y="17"/>
                    </a:cubicBezTo>
                    <a:cubicBezTo>
                      <a:pt x="36" y="17"/>
                      <a:pt x="36" y="17"/>
                      <a:pt x="35" y="17"/>
                    </a:cubicBezTo>
                    <a:cubicBezTo>
                      <a:pt x="35" y="17"/>
                      <a:pt x="35" y="17"/>
                      <a:pt x="34" y="17"/>
                    </a:cubicBezTo>
                    <a:cubicBezTo>
                      <a:pt x="33" y="17"/>
                      <a:pt x="32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0" y="17"/>
                      <a:pt x="30" y="17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8" y="18"/>
                      <a:pt x="28" y="18"/>
                    </a:cubicBezTo>
                    <a:cubicBezTo>
                      <a:pt x="27" y="19"/>
                      <a:pt x="26" y="19"/>
                      <a:pt x="25" y="19"/>
                    </a:cubicBezTo>
                    <a:cubicBezTo>
                      <a:pt x="22" y="20"/>
                      <a:pt x="20" y="21"/>
                      <a:pt x="18" y="21"/>
                    </a:cubicBezTo>
                    <a:cubicBezTo>
                      <a:pt x="17" y="21"/>
                      <a:pt x="16" y="21"/>
                      <a:pt x="14" y="21"/>
                    </a:cubicBezTo>
                    <a:cubicBezTo>
                      <a:pt x="13" y="21"/>
                      <a:pt x="12" y="20"/>
                      <a:pt x="11" y="20"/>
                    </a:cubicBezTo>
                    <a:cubicBezTo>
                      <a:pt x="12" y="20"/>
                      <a:pt x="13" y="20"/>
                      <a:pt x="14" y="2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30" name="Freeform 1911"/>
              <p:cNvSpPr/>
              <p:nvPr/>
            </p:nvSpPr>
            <p:spPr>
              <a:xfrm>
                <a:off x="7321523" y="2211397"/>
                <a:ext cx="65088" cy="214314"/>
              </a:xfrm>
              <a:custGeom>
                <a:avLst/>
                <a:gdLst>
                  <a:gd name="txL" fmla="*/ 0 w 17"/>
                  <a:gd name="txT" fmla="*/ 0 h 57"/>
                  <a:gd name="txR" fmla="*/ 17 w 17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57">
                    <a:moveTo>
                      <a:pt x="13" y="57"/>
                    </a:moveTo>
                    <a:cubicBezTo>
                      <a:pt x="12" y="47"/>
                      <a:pt x="14" y="37"/>
                      <a:pt x="11" y="27"/>
                    </a:cubicBezTo>
                    <a:cubicBezTo>
                      <a:pt x="10" y="22"/>
                      <a:pt x="8" y="17"/>
                      <a:pt x="5" y="13"/>
                    </a:cubicBezTo>
                    <a:cubicBezTo>
                      <a:pt x="3" y="9"/>
                      <a:pt x="0" y="4"/>
                      <a:pt x="0" y="0"/>
                    </a:cubicBezTo>
                    <a:cubicBezTo>
                      <a:pt x="5" y="4"/>
                      <a:pt x="10" y="8"/>
                      <a:pt x="15" y="13"/>
                    </a:cubicBezTo>
                    <a:cubicBezTo>
                      <a:pt x="17" y="19"/>
                      <a:pt x="17" y="29"/>
                      <a:pt x="17" y="33"/>
                    </a:cubicBezTo>
                    <a:cubicBezTo>
                      <a:pt x="17" y="41"/>
                      <a:pt x="14" y="49"/>
                      <a:pt x="13" y="5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31" name="Picture 1913"/>
              <p:cNvPicPr>
                <a:picLocks noChangeAspect="1"/>
              </p:cNvPicPr>
              <p:nvPr/>
            </p:nvPicPr>
            <p:blipFill>
              <a:blip r:embed="rId18"/>
              <a:stretch>
                <a:fillRect/>
              </a:stretch>
            </p:blipFill>
            <p:spPr>
              <a:xfrm>
                <a:off x="7178647" y="2438411"/>
                <a:ext cx="236539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32" name="Freeform 1914"/>
              <p:cNvSpPr/>
              <p:nvPr/>
            </p:nvSpPr>
            <p:spPr>
              <a:xfrm>
                <a:off x="7197697" y="2274898"/>
                <a:ext cx="169864" cy="200026"/>
              </a:xfrm>
              <a:custGeom>
                <a:avLst/>
                <a:gdLst>
                  <a:gd name="txL" fmla="*/ 0 w 45"/>
                  <a:gd name="txT" fmla="*/ 0 h 53"/>
                  <a:gd name="txR" fmla="*/ 45 w 45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53">
                    <a:moveTo>
                      <a:pt x="22" y="34"/>
                    </a:moveTo>
                    <a:cubicBezTo>
                      <a:pt x="26" y="37"/>
                      <a:pt x="34" y="41"/>
                      <a:pt x="38" y="44"/>
                    </a:cubicBezTo>
                    <a:cubicBezTo>
                      <a:pt x="41" y="46"/>
                      <a:pt x="45" y="53"/>
                      <a:pt x="45" y="53"/>
                    </a:cubicBezTo>
                    <a:cubicBezTo>
                      <a:pt x="41" y="49"/>
                      <a:pt x="35" y="46"/>
                      <a:pt x="30" y="44"/>
                    </a:cubicBezTo>
                    <a:cubicBezTo>
                      <a:pt x="23" y="41"/>
                      <a:pt x="17" y="40"/>
                      <a:pt x="11" y="37"/>
                    </a:cubicBezTo>
                    <a:cubicBezTo>
                      <a:pt x="5" y="34"/>
                      <a:pt x="2" y="29"/>
                      <a:pt x="0" y="23"/>
                    </a:cubicBezTo>
                    <a:cubicBezTo>
                      <a:pt x="0" y="22"/>
                      <a:pt x="0" y="21"/>
                      <a:pt x="0" y="20"/>
                    </a:cubicBezTo>
                    <a:cubicBezTo>
                      <a:pt x="2" y="13"/>
                      <a:pt x="5" y="7"/>
                      <a:pt x="8" y="0"/>
                    </a:cubicBezTo>
                    <a:cubicBezTo>
                      <a:pt x="8" y="4"/>
                      <a:pt x="7" y="7"/>
                      <a:pt x="8" y="10"/>
                    </a:cubicBezTo>
                    <a:cubicBezTo>
                      <a:pt x="9" y="23"/>
                      <a:pt x="17" y="31"/>
                      <a:pt x="22" y="3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33" name="Freeform 1915"/>
              <p:cNvSpPr/>
              <p:nvPr/>
            </p:nvSpPr>
            <p:spPr>
              <a:xfrm>
                <a:off x="7238972" y="2200285"/>
                <a:ext cx="192089" cy="371478"/>
              </a:xfrm>
              <a:custGeom>
                <a:avLst/>
                <a:gdLst>
                  <a:gd name="txL" fmla="*/ 0 w 51"/>
                  <a:gd name="txT" fmla="*/ 0 h 99"/>
                  <a:gd name="txR" fmla="*/ 51 w 51"/>
                  <a:gd name="txB" fmla="*/ 99 h 9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99">
                    <a:moveTo>
                      <a:pt x="4" y="47"/>
                    </a:moveTo>
                    <a:cubicBezTo>
                      <a:pt x="5" y="48"/>
                      <a:pt x="7" y="50"/>
                      <a:pt x="9" y="51"/>
                    </a:cubicBezTo>
                    <a:cubicBezTo>
                      <a:pt x="12" y="54"/>
                      <a:pt x="16" y="56"/>
                      <a:pt x="20" y="58"/>
                    </a:cubicBezTo>
                    <a:cubicBezTo>
                      <a:pt x="22" y="59"/>
                      <a:pt x="23" y="60"/>
                      <a:pt x="25" y="61"/>
                    </a:cubicBezTo>
                    <a:cubicBezTo>
                      <a:pt x="26" y="62"/>
                      <a:pt x="27" y="62"/>
                      <a:pt x="28" y="63"/>
                    </a:cubicBezTo>
                    <a:cubicBezTo>
                      <a:pt x="30" y="64"/>
                      <a:pt x="30" y="64"/>
                      <a:pt x="30" y="64"/>
                    </a:cubicBezTo>
                    <a:cubicBezTo>
                      <a:pt x="30" y="64"/>
                      <a:pt x="30" y="64"/>
                      <a:pt x="30" y="64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2" y="65"/>
                      <a:pt x="33" y="66"/>
                      <a:pt x="34" y="67"/>
                    </a:cubicBezTo>
                    <a:cubicBezTo>
                      <a:pt x="33" y="65"/>
                      <a:pt x="32" y="64"/>
                      <a:pt x="31" y="62"/>
                    </a:cubicBezTo>
                    <a:cubicBezTo>
                      <a:pt x="30" y="61"/>
                      <a:pt x="30" y="60"/>
                      <a:pt x="29" y="60"/>
                    </a:cubicBezTo>
                    <a:cubicBezTo>
                      <a:pt x="28" y="59"/>
                      <a:pt x="28" y="58"/>
                      <a:pt x="27" y="57"/>
                    </a:cubicBezTo>
                    <a:cubicBezTo>
                      <a:pt x="26" y="55"/>
                      <a:pt x="25" y="53"/>
                      <a:pt x="24" y="51"/>
                    </a:cubicBezTo>
                    <a:cubicBezTo>
                      <a:pt x="23" y="50"/>
                      <a:pt x="22" y="48"/>
                      <a:pt x="21" y="46"/>
                    </a:cubicBezTo>
                    <a:cubicBezTo>
                      <a:pt x="20" y="45"/>
                      <a:pt x="18" y="43"/>
                      <a:pt x="17" y="42"/>
                    </a:cubicBezTo>
                    <a:cubicBezTo>
                      <a:pt x="16" y="41"/>
                      <a:pt x="15" y="40"/>
                      <a:pt x="14" y="39"/>
                    </a:cubicBezTo>
                    <a:cubicBezTo>
                      <a:pt x="14" y="38"/>
                      <a:pt x="13" y="36"/>
                      <a:pt x="12" y="35"/>
                    </a:cubicBezTo>
                    <a:cubicBezTo>
                      <a:pt x="11" y="33"/>
                      <a:pt x="10" y="31"/>
                      <a:pt x="9" y="29"/>
                    </a:cubicBezTo>
                    <a:cubicBezTo>
                      <a:pt x="8" y="27"/>
                      <a:pt x="8" y="26"/>
                      <a:pt x="8" y="25"/>
                    </a:cubicBezTo>
                    <a:cubicBezTo>
                      <a:pt x="8" y="24"/>
                      <a:pt x="8" y="22"/>
                      <a:pt x="8" y="21"/>
                    </a:cubicBezTo>
                    <a:cubicBezTo>
                      <a:pt x="8" y="24"/>
                      <a:pt x="8" y="26"/>
                      <a:pt x="9" y="28"/>
                    </a:cubicBezTo>
                    <a:cubicBezTo>
                      <a:pt x="11" y="31"/>
                      <a:pt x="12" y="33"/>
                      <a:pt x="13" y="35"/>
                    </a:cubicBezTo>
                    <a:cubicBezTo>
                      <a:pt x="14" y="36"/>
                      <a:pt x="15" y="37"/>
                      <a:pt x="16" y="38"/>
                    </a:cubicBezTo>
                    <a:cubicBezTo>
                      <a:pt x="16" y="39"/>
                      <a:pt x="17" y="40"/>
                      <a:pt x="18" y="41"/>
                    </a:cubicBezTo>
                    <a:cubicBezTo>
                      <a:pt x="18" y="41"/>
                      <a:pt x="19" y="42"/>
                      <a:pt x="19" y="42"/>
                    </a:cubicBezTo>
                    <a:cubicBezTo>
                      <a:pt x="17" y="37"/>
                      <a:pt x="15" y="32"/>
                      <a:pt x="14" y="26"/>
                    </a:cubicBezTo>
                    <a:cubicBezTo>
                      <a:pt x="13" y="22"/>
                      <a:pt x="12" y="17"/>
                      <a:pt x="12" y="13"/>
                    </a:cubicBezTo>
                    <a:cubicBezTo>
                      <a:pt x="12" y="11"/>
                      <a:pt x="12" y="8"/>
                      <a:pt x="12" y="6"/>
                    </a:cubicBezTo>
                    <a:cubicBezTo>
                      <a:pt x="13" y="4"/>
                      <a:pt x="13" y="2"/>
                      <a:pt x="13" y="0"/>
                    </a:cubicBezTo>
                    <a:cubicBezTo>
                      <a:pt x="13" y="1"/>
                      <a:pt x="13" y="2"/>
                      <a:pt x="13" y="3"/>
                    </a:cubicBezTo>
                    <a:cubicBezTo>
                      <a:pt x="13" y="4"/>
                      <a:pt x="14" y="5"/>
                      <a:pt x="14" y="6"/>
                    </a:cubicBezTo>
                    <a:cubicBezTo>
                      <a:pt x="14" y="8"/>
                      <a:pt x="14" y="11"/>
                      <a:pt x="14" y="13"/>
                    </a:cubicBezTo>
                    <a:cubicBezTo>
                      <a:pt x="15" y="17"/>
                      <a:pt x="15" y="21"/>
                      <a:pt x="16" y="26"/>
                    </a:cubicBezTo>
                    <a:cubicBezTo>
                      <a:pt x="18" y="34"/>
                      <a:pt x="21" y="42"/>
                      <a:pt x="26" y="50"/>
                    </a:cubicBezTo>
                    <a:cubicBezTo>
                      <a:pt x="27" y="52"/>
                      <a:pt x="28" y="54"/>
                      <a:pt x="29" y="56"/>
                    </a:cubicBezTo>
                    <a:cubicBezTo>
                      <a:pt x="30" y="56"/>
                      <a:pt x="30" y="57"/>
                      <a:pt x="31" y="58"/>
                    </a:cubicBezTo>
                    <a:cubicBezTo>
                      <a:pt x="32" y="59"/>
                      <a:pt x="32" y="60"/>
                      <a:pt x="33" y="61"/>
                    </a:cubicBezTo>
                    <a:cubicBezTo>
                      <a:pt x="33" y="61"/>
                      <a:pt x="33" y="61"/>
                      <a:pt x="33" y="61"/>
                    </a:cubicBezTo>
                    <a:cubicBezTo>
                      <a:pt x="33" y="61"/>
                      <a:pt x="33" y="61"/>
                      <a:pt x="33" y="61"/>
                    </a:cubicBezTo>
                    <a:cubicBezTo>
                      <a:pt x="33" y="59"/>
                      <a:pt x="33" y="58"/>
                      <a:pt x="33" y="57"/>
                    </a:cubicBezTo>
                    <a:cubicBezTo>
                      <a:pt x="33" y="56"/>
                      <a:pt x="33" y="54"/>
                      <a:pt x="33" y="53"/>
                    </a:cubicBezTo>
                    <a:cubicBezTo>
                      <a:pt x="33" y="48"/>
                      <a:pt x="34" y="44"/>
                      <a:pt x="34" y="39"/>
                    </a:cubicBezTo>
                    <a:cubicBezTo>
                      <a:pt x="34" y="38"/>
                      <a:pt x="34" y="36"/>
                      <a:pt x="34" y="35"/>
                    </a:cubicBezTo>
                    <a:cubicBezTo>
                      <a:pt x="34" y="34"/>
                      <a:pt x="33" y="33"/>
                      <a:pt x="33" y="32"/>
                    </a:cubicBezTo>
                    <a:cubicBezTo>
                      <a:pt x="32" y="29"/>
                      <a:pt x="32" y="27"/>
                      <a:pt x="31" y="25"/>
                    </a:cubicBezTo>
                    <a:cubicBezTo>
                      <a:pt x="30" y="22"/>
                      <a:pt x="29" y="20"/>
                      <a:pt x="28" y="18"/>
                    </a:cubicBezTo>
                    <a:cubicBezTo>
                      <a:pt x="27" y="16"/>
                      <a:pt x="26" y="14"/>
                      <a:pt x="24" y="12"/>
                    </a:cubicBezTo>
                    <a:cubicBezTo>
                      <a:pt x="26" y="14"/>
                      <a:pt x="27" y="16"/>
                      <a:pt x="28" y="18"/>
                    </a:cubicBezTo>
                    <a:cubicBezTo>
                      <a:pt x="29" y="20"/>
                      <a:pt x="30" y="22"/>
                      <a:pt x="31" y="25"/>
                    </a:cubicBezTo>
                    <a:cubicBezTo>
                      <a:pt x="32" y="27"/>
                      <a:pt x="33" y="29"/>
                      <a:pt x="34" y="31"/>
                    </a:cubicBezTo>
                    <a:cubicBezTo>
                      <a:pt x="34" y="33"/>
                      <a:pt x="34" y="34"/>
                      <a:pt x="35" y="35"/>
                    </a:cubicBezTo>
                    <a:cubicBezTo>
                      <a:pt x="35" y="36"/>
                      <a:pt x="35" y="37"/>
                      <a:pt x="35" y="39"/>
                    </a:cubicBezTo>
                    <a:cubicBezTo>
                      <a:pt x="35" y="44"/>
                      <a:pt x="35" y="49"/>
                      <a:pt x="34" y="53"/>
                    </a:cubicBezTo>
                    <a:cubicBezTo>
                      <a:pt x="34" y="56"/>
                      <a:pt x="34" y="58"/>
                      <a:pt x="35" y="60"/>
                    </a:cubicBezTo>
                    <a:cubicBezTo>
                      <a:pt x="35" y="62"/>
                      <a:pt x="35" y="63"/>
                      <a:pt x="35" y="64"/>
                    </a:cubicBezTo>
                    <a:cubicBezTo>
                      <a:pt x="36" y="64"/>
                      <a:pt x="36" y="65"/>
                      <a:pt x="36" y="65"/>
                    </a:cubicBezTo>
                    <a:cubicBezTo>
                      <a:pt x="37" y="68"/>
                      <a:pt x="39" y="70"/>
                      <a:pt x="40" y="73"/>
                    </a:cubicBezTo>
                    <a:cubicBezTo>
                      <a:pt x="40" y="75"/>
                      <a:pt x="41" y="76"/>
                      <a:pt x="42" y="78"/>
                    </a:cubicBezTo>
                    <a:cubicBezTo>
                      <a:pt x="42" y="78"/>
                      <a:pt x="42" y="78"/>
                      <a:pt x="42" y="78"/>
                    </a:cubicBezTo>
                    <a:cubicBezTo>
                      <a:pt x="43" y="77"/>
                      <a:pt x="43" y="76"/>
                      <a:pt x="44" y="75"/>
                    </a:cubicBezTo>
                    <a:cubicBezTo>
                      <a:pt x="44" y="74"/>
                      <a:pt x="45" y="73"/>
                      <a:pt x="45" y="72"/>
                    </a:cubicBezTo>
                    <a:cubicBezTo>
                      <a:pt x="46" y="71"/>
                      <a:pt x="47" y="69"/>
                      <a:pt x="48" y="67"/>
                    </a:cubicBezTo>
                    <a:cubicBezTo>
                      <a:pt x="48" y="65"/>
                      <a:pt x="49" y="63"/>
                      <a:pt x="49" y="61"/>
                    </a:cubicBezTo>
                    <a:cubicBezTo>
                      <a:pt x="50" y="57"/>
                      <a:pt x="51" y="53"/>
                      <a:pt x="51" y="50"/>
                    </a:cubicBezTo>
                    <a:cubicBezTo>
                      <a:pt x="51" y="48"/>
                      <a:pt x="50" y="46"/>
                      <a:pt x="50" y="44"/>
                    </a:cubicBezTo>
                    <a:cubicBezTo>
                      <a:pt x="50" y="42"/>
                      <a:pt x="50" y="40"/>
                      <a:pt x="50" y="38"/>
                    </a:cubicBezTo>
                    <a:cubicBezTo>
                      <a:pt x="50" y="40"/>
                      <a:pt x="50" y="42"/>
                      <a:pt x="51" y="44"/>
                    </a:cubicBezTo>
                    <a:cubicBezTo>
                      <a:pt x="51" y="46"/>
                      <a:pt x="51" y="48"/>
                      <a:pt x="51" y="50"/>
                    </a:cubicBezTo>
                    <a:cubicBezTo>
                      <a:pt x="51" y="54"/>
                      <a:pt x="51" y="58"/>
                      <a:pt x="50" y="62"/>
                    </a:cubicBezTo>
                    <a:cubicBezTo>
                      <a:pt x="50" y="63"/>
                      <a:pt x="49" y="65"/>
                      <a:pt x="49" y="67"/>
                    </a:cubicBezTo>
                    <a:cubicBezTo>
                      <a:pt x="48" y="69"/>
                      <a:pt x="47" y="71"/>
                      <a:pt x="47" y="73"/>
                    </a:cubicBezTo>
                    <a:cubicBezTo>
                      <a:pt x="46" y="73"/>
                      <a:pt x="46" y="74"/>
                      <a:pt x="46" y="74"/>
                    </a:cubicBezTo>
                    <a:cubicBezTo>
                      <a:pt x="46" y="75"/>
                      <a:pt x="45" y="75"/>
                      <a:pt x="45" y="76"/>
                    </a:cubicBezTo>
                    <a:cubicBezTo>
                      <a:pt x="44" y="76"/>
                      <a:pt x="44" y="77"/>
                      <a:pt x="44" y="78"/>
                    </a:cubicBezTo>
                    <a:cubicBezTo>
                      <a:pt x="43" y="79"/>
                      <a:pt x="43" y="80"/>
                      <a:pt x="43" y="81"/>
                    </a:cubicBezTo>
                    <a:cubicBezTo>
                      <a:pt x="43" y="82"/>
                      <a:pt x="43" y="84"/>
                      <a:pt x="44" y="85"/>
                    </a:cubicBezTo>
                    <a:cubicBezTo>
                      <a:pt x="44" y="87"/>
                      <a:pt x="44" y="88"/>
                      <a:pt x="44" y="90"/>
                    </a:cubicBezTo>
                    <a:cubicBezTo>
                      <a:pt x="44" y="90"/>
                      <a:pt x="44" y="91"/>
                      <a:pt x="44" y="91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4" y="91"/>
                      <a:pt x="44" y="92"/>
                      <a:pt x="44" y="92"/>
                    </a:cubicBezTo>
                    <a:cubicBezTo>
                      <a:pt x="44" y="94"/>
                      <a:pt x="44" y="97"/>
                      <a:pt x="44" y="99"/>
                    </a:cubicBezTo>
                    <a:cubicBezTo>
                      <a:pt x="44" y="98"/>
                      <a:pt x="44" y="97"/>
                      <a:pt x="44" y="96"/>
                    </a:cubicBezTo>
                    <a:cubicBezTo>
                      <a:pt x="44" y="94"/>
                      <a:pt x="43" y="93"/>
                      <a:pt x="43" y="92"/>
                    </a:cubicBezTo>
                    <a:cubicBezTo>
                      <a:pt x="43" y="91"/>
                      <a:pt x="42" y="89"/>
                      <a:pt x="42" y="88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1" y="87"/>
                      <a:pt x="41" y="86"/>
                      <a:pt x="41" y="86"/>
                    </a:cubicBezTo>
                    <a:cubicBezTo>
                      <a:pt x="41" y="85"/>
                      <a:pt x="40" y="85"/>
                      <a:pt x="40" y="85"/>
                    </a:cubicBezTo>
                    <a:cubicBezTo>
                      <a:pt x="40" y="84"/>
                      <a:pt x="40" y="84"/>
                      <a:pt x="39" y="83"/>
                    </a:cubicBezTo>
                    <a:cubicBezTo>
                      <a:pt x="39" y="83"/>
                      <a:pt x="38" y="82"/>
                      <a:pt x="37" y="81"/>
                    </a:cubicBezTo>
                    <a:cubicBezTo>
                      <a:pt x="35" y="78"/>
                      <a:pt x="32" y="76"/>
                      <a:pt x="29" y="73"/>
                    </a:cubicBezTo>
                    <a:cubicBezTo>
                      <a:pt x="28" y="73"/>
                      <a:pt x="27" y="72"/>
                      <a:pt x="26" y="72"/>
                    </a:cubicBezTo>
                    <a:cubicBezTo>
                      <a:pt x="25" y="71"/>
                      <a:pt x="24" y="71"/>
                      <a:pt x="24" y="70"/>
                    </a:cubicBezTo>
                    <a:cubicBezTo>
                      <a:pt x="22" y="69"/>
                      <a:pt x="20" y="69"/>
                      <a:pt x="18" y="69"/>
                    </a:cubicBezTo>
                    <a:cubicBezTo>
                      <a:pt x="14" y="68"/>
                      <a:pt x="10" y="68"/>
                      <a:pt x="6" y="68"/>
                    </a:cubicBezTo>
                    <a:cubicBezTo>
                      <a:pt x="8" y="68"/>
                      <a:pt x="10" y="68"/>
                      <a:pt x="12" y="68"/>
                    </a:cubicBezTo>
                    <a:cubicBezTo>
                      <a:pt x="14" y="68"/>
                      <a:pt x="16" y="68"/>
                      <a:pt x="18" y="68"/>
                    </a:cubicBezTo>
                    <a:cubicBezTo>
                      <a:pt x="20" y="68"/>
                      <a:pt x="22" y="69"/>
                      <a:pt x="24" y="69"/>
                    </a:cubicBezTo>
                    <a:cubicBezTo>
                      <a:pt x="25" y="70"/>
                      <a:pt x="26" y="70"/>
                      <a:pt x="27" y="71"/>
                    </a:cubicBezTo>
                    <a:cubicBezTo>
                      <a:pt x="28" y="71"/>
                      <a:pt x="28" y="72"/>
                      <a:pt x="29" y="72"/>
                    </a:cubicBezTo>
                    <a:cubicBezTo>
                      <a:pt x="31" y="73"/>
                      <a:pt x="33" y="75"/>
                      <a:pt x="34" y="76"/>
                    </a:cubicBezTo>
                    <a:cubicBezTo>
                      <a:pt x="36" y="77"/>
                      <a:pt x="37" y="79"/>
                      <a:pt x="39" y="80"/>
                    </a:cubicBezTo>
                    <a:cubicBezTo>
                      <a:pt x="39" y="81"/>
                      <a:pt x="40" y="82"/>
                      <a:pt x="41" y="82"/>
                    </a:cubicBezTo>
                    <a:cubicBezTo>
                      <a:pt x="41" y="83"/>
                      <a:pt x="41" y="83"/>
                      <a:pt x="41" y="83"/>
                    </a:cubicBezTo>
                    <a:cubicBezTo>
                      <a:pt x="40" y="79"/>
                      <a:pt x="39" y="76"/>
                      <a:pt x="38" y="73"/>
                    </a:cubicBezTo>
                    <a:cubicBezTo>
                      <a:pt x="37" y="73"/>
                      <a:pt x="37" y="72"/>
                      <a:pt x="37" y="72"/>
                    </a:cubicBezTo>
                    <a:cubicBezTo>
                      <a:pt x="36" y="71"/>
                      <a:pt x="36" y="71"/>
                      <a:pt x="35" y="70"/>
                    </a:cubicBezTo>
                    <a:cubicBezTo>
                      <a:pt x="34" y="68"/>
                      <a:pt x="32" y="67"/>
                      <a:pt x="30" y="66"/>
                    </a:cubicBezTo>
                    <a:cubicBezTo>
                      <a:pt x="30" y="66"/>
                      <a:pt x="30" y="66"/>
                      <a:pt x="30" y="66"/>
                    </a:cubicBezTo>
                    <a:cubicBezTo>
                      <a:pt x="29" y="65"/>
                      <a:pt x="29" y="65"/>
                      <a:pt x="29" y="65"/>
                    </a:cubicBezTo>
                    <a:cubicBezTo>
                      <a:pt x="28" y="64"/>
                      <a:pt x="28" y="64"/>
                      <a:pt x="28" y="64"/>
                    </a:cubicBezTo>
                    <a:cubicBezTo>
                      <a:pt x="27" y="64"/>
                      <a:pt x="26" y="63"/>
                      <a:pt x="25" y="63"/>
                    </a:cubicBezTo>
                    <a:cubicBezTo>
                      <a:pt x="23" y="62"/>
                      <a:pt x="21" y="61"/>
                      <a:pt x="19" y="60"/>
                    </a:cubicBezTo>
                    <a:cubicBezTo>
                      <a:pt x="15" y="58"/>
                      <a:pt x="11" y="55"/>
                      <a:pt x="8" y="52"/>
                    </a:cubicBezTo>
                    <a:cubicBezTo>
                      <a:pt x="6" y="51"/>
                      <a:pt x="4" y="50"/>
                      <a:pt x="3" y="48"/>
                    </a:cubicBezTo>
                    <a:cubicBezTo>
                      <a:pt x="2" y="46"/>
                      <a:pt x="1" y="44"/>
                      <a:pt x="0" y="42"/>
                    </a:cubicBezTo>
                    <a:cubicBezTo>
                      <a:pt x="1" y="44"/>
                      <a:pt x="3" y="45"/>
                      <a:pt x="4" y="4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34" name="Freeform 1916"/>
              <p:cNvSpPr/>
              <p:nvPr/>
            </p:nvSpPr>
            <p:spPr>
              <a:xfrm>
                <a:off x="8339116" y="2654313"/>
                <a:ext cx="34925" cy="136526"/>
              </a:xfrm>
              <a:custGeom>
                <a:avLst/>
                <a:gdLst>
                  <a:gd name="txL" fmla="*/ 0 w 9"/>
                  <a:gd name="txT" fmla="*/ 0 h 36"/>
                  <a:gd name="txR" fmla="*/ 9 w 9"/>
                  <a:gd name="txB" fmla="*/ 36 h 36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9" h="36">
                    <a:moveTo>
                      <a:pt x="0" y="36"/>
                    </a:moveTo>
                    <a:cubicBezTo>
                      <a:pt x="1" y="30"/>
                      <a:pt x="4" y="24"/>
                      <a:pt x="4" y="18"/>
                    </a:cubicBezTo>
                    <a:cubicBezTo>
                      <a:pt x="4" y="15"/>
                      <a:pt x="3" y="11"/>
                      <a:pt x="2" y="8"/>
                    </a:cubicBezTo>
                    <a:cubicBezTo>
                      <a:pt x="2" y="6"/>
                      <a:pt x="1" y="3"/>
                      <a:pt x="1" y="0"/>
                    </a:cubicBezTo>
                    <a:cubicBezTo>
                      <a:pt x="4" y="3"/>
                      <a:pt x="6" y="7"/>
                      <a:pt x="9" y="10"/>
                    </a:cubicBezTo>
                    <a:cubicBezTo>
                      <a:pt x="9" y="14"/>
                      <a:pt x="7" y="20"/>
                      <a:pt x="7" y="22"/>
                    </a:cubicBezTo>
                    <a:cubicBezTo>
                      <a:pt x="5" y="27"/>
                      <a:pt x="2" y="32"/>
                      <a:pt x="0" y="3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35" name="Freeform 1919"/>
              <p:cNvSpPr/>
              <p:nvPr/>
            </p:nvSpPr>
            <p:spPr>
              <a:xfrm>
                <a:off x="8245453" y="2678126"/>
                <a:ext cx="87313" cy="142876"/>
              </a:xfrm>
              <a:custGeom>
                <a:avLst/>
                <a:gdLst>
                  <a:gd name="txL" fmla="*/ 0 w 23"/>
                  <a:gd name="txT" fmla="*/ 0 h 38"/>
                  <a:gd name="txR" fmla="*/ 23 w 23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38">
                    <a:moveTo>
                      <a:pt x="12" y="23"/>
                    </a:moveTo>
                    <a:cubicBezTo>
                      <a:pt x="14" y="25"/>
                      <a:pt x="18" y="29"/>
                      <a:pt x="20" y="31"/>
                    </a:cubicBezTo>
                    <a:cubicBezTo>
                      <a:pt x="21" y="33"/>
                      <a:pt x="23" y="38"/>
                      <a:pt x="23" y="38"/>
                    </a:cubicBezTo>
                    <a:cubicBezTo>
                      <a:pt x="21" y="34"/>
                      <a:pt x="18" y="32"/>
                      <a:pt x="15" y="30"/>
                    </a:cubicBezTo>
                    <a:cubicBezTo>
                      <a:pt x="11" y="27"/>
                      <a:pt x="8" y="25"/>
                      <a:pt x="4" y="23"/>
                    </a:cubicBezTo>
                    <a:cubicBezTo>
                      <a:pt x="1" y="20"/>
                      <a:pt x="0" y="16"/>
                      <a:pt x="0" y="12"/>
                    </a:cubicBezTo>
                    <a:cubicBezTo>
                      <a:pt x="0" y="12"/>
                      <a:pt x="1" y="11"/>
                      <a:pt x="1" y="11"/>
                    </a:cubicBezTo>
                    <a:cubicBezTo>
                      <a:pt x="3" y="7"/>
                      <a:pt x="6" y="4"/>
                      <a:pt x="9" y="0"/>
                    </a:cubicBezTo>
                    <a:cubicBezTo>
                      <a:pt x="8" y="2"/>
                      <a:pt x="7" y="4"/>
                      <a:pt x="7" y="6"/>
                    </a:cubicBezTo>
                    <a:cubicBezTo>
                      <a:pt x="6" y="14"/>
                      <a:pt x="9" y="20"/>
                      <a:pt x="12" y="2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36" name="Freeform 1920"/>
              <p:cNvSpPr/>
              <p:nvPr/>
            </p:nvSpPr>
            <p:spPr>
              <a:xfrm>
                <a:off x="8272441" y="2640025"/>
                <a:ext cx="112713" cy="244477"/>
              </a:xfrm>
              <a:custGeom>
                <a:avLst/>
                <a:gdLst>
                  <a:gd name="txL" fmla="*/ 0 w 30"/>
                  <a:gd name="txT" fmla="*/ 0 h 65"/>
                  <a:gd name="txR" fmla="*/ 30 w 30"/>
                  <a:gd name="txB" fmla="*/ 65 h 6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65">
                    <a:moveTo>
                      <a:pt x="2" y="27"/>
                    </a:moveTo>
                    <a:cubicBezTo>
                      <a:pt x="2" y="28"/>
                      <a:pt x="3" y="30"/>
                      <a:pt x="4" y="31"/>
                    </a:cubicBezTo>
                    <a:cubicBezTo>
                      <a:pt x="5" y="33"/>
                      <a:pt x="7" y="35"/>
                      <a:pt x="9" y="37"/>
                    </a:cubicBezTo>
                    <a:cubicBezTo>
                      <a:pt x="10" y="38"/>
                      <a:pt x="11" y="38"/>
                      <a:pt x="12" y="39"/>
                    </a:cubicBezTo>
                    <a:cubicBezTo>
                      <a:pt x="13" y="40"/>
                      <a:pt x="13" y="40"/>
                      <a:pt x="14" y="41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6" y="43"/>
                      <a:pt x="16" y="43"/>
                      <a:pt x="17" y="44"/>
                    </a:cubicBezTo>
                    <a:cubicBezTo>
                      <a:pt x="16" y="43"/>
                      <a:pt x="16" y="42"/>
                      <a:pt x="16" y="41"/>
                    </a:cubicBezTo>
                    <a:cubicBezTo>
                      <a:pt x="15" y="40"/>
                      <a:pt x="15" y="40"/>
                      <a:pt x="15" y="39"/>
                    </a:cubicBezTo>
                    <a:cubicBezTo>
                      <a:pt x="14" y="38"/>
                      <a:pt x="14" y="38"/>
                      <a:pt x="14" y="37"/>
                    </a:cubicBezTo>
                    <a:cubicBezTo>
                      <a:pt x="14" y="36"/>
                      <a:pt x="13" y="34"/>
                      <a:pt x="13" y="33"/>
                    </a:cubicBezTo>
                    <a:cubicBezTo>
                      <a:pt x="12" y="32"/>
                      <a:pt x="12" y="31"/>
                      <a:pt x="12" y="30"/>
                    </a:cubicBezTo>
                    <a:cubicBezTo>
                      <a:pt x="11" y="29"/>
                      <a:pt x="11" y="27"/>
                      <a:pt x="10" y="26"/>
                    </a:cubicBezTo>
                    <a:cubicBezTo>
                      <a:pt x="10" y="26"/>
                      <a:pt x="10" y="25"/>
                      <a:pt x="9" y="24"/>
                    </a:cubicBezTo>
                    <a:cubicBezTo>
                      <a:pt x="9" y="23"/>
                      <a:pt x="9" y="23"/>
                      <a:pt x="9" y="22"/>
                    </a:cubicBezTo>
                    <a:cubicBezTo>
                      <a:pt x="8" y="20"/>
                      <a:pt x="8" y="19"/>
                      <a:pt x="8" y="17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8" y="14"/>
                      <a:pt x="8" y="13"/>
                      <a:pt x="8" y="13"/>
                    </a:cubicBezTo>
                    <a:cubicBezTo>
                      <a:pt x="8" y="14"/>
                      <a:pt x="8" y="16"/>
                      <a:pt x="8" y="17"/>
                    </a:cubicBezTo>
                    <a:cubicBezTo>
                      <a:pt x="8" y="19"/>
                      <a:pt x="9" y="20"/>
                      <a:pt x="9" y="22"/>
                    </a:cubicBezTo>
                    <a:cubicBezTo>
                      <a:pt x="10" y="22"/>
                      <a:pt x="10" y="23"/>
                      <a:pt x="10" y="24"/>
                    </a:cubicBezTo>
                    <a:cubicBezTo>
                      <a:pt x="10" y="24"/>
                      <a:pt x="11" y="25"/>
                      <a:pt x="11" y="26"/>
                    </a:cubicBezTo>
                    <a:cubicBezTo>
                      <a:pt x="11" y="26"/>
                      <a:pt x="11" y="27"/>
                      <a:pt x="12" y="27"/>
                    </a:cubicBezTo>
                    <a:cubicBezTo>
                      <a:pt x="11" y="23"/>
                      <a:pt x="11" y="20"/>
                      <a:pt x="11" y="16"/>
                    </a:cubicBezTo>
                    <a:cubicBezTo>
                      <a:pt x="11" y="14"/>
                      <a:pt x="12" y="11"/>
                      <a:pt x="12" y="8"/>
                    </a:cubicBezTo>
                    <a:cubicBezTo>
                      <a:pt x="12" y="7"/>
                      <a:pt x="13" y="6"/>
                      <a:pt x="13" y="4"/>
                    </a:cubicBezTo>
                    <a:cubicBezTo>
                      <a:pt x="14" y="3"/>
                      <a:pt x="14" y="2"/>
                      <a:pt x="15" y="0"/>
                    </a:cubicBezTo>
                    <a:cubicBezTo>
                      <a:pt x="15" y="1"/>
                      <a:pt x="15" y="2"/>
                      <a:pt x="14" y="2"/>
                    </a:cubicBezTo>
                    <a:cubicBezTo>
                      <a:pt x="14" y="3"/>
                      <a:pt x="14" y="4"/>
                      <a:pt x="14" y="4"/>
                    </a:cubicBezTo>
                    <a:cubicBezTo>
                      <a:pt x="14" y="6"/>
                      <a:pt x="14" y="7"/>
                      <a:pt x="13" y="8"/>
                    </a:cubicBezTo>
                    <a:cubicBezTo>
                      <a:pt x="13" y="11"/>
                      <a:pt x="13" y="14"/>
                      <a:pt x="13" y="17"/>
                    </a:cubicBezTo>
                    <a:cubicBezTo>
                      <a:pt x="12" y="22"/>
                      <a:pt x="13" y="27"/>
                      <a:pt x="14" y="33"/>
                    </a:cubicBezTo>
                    <a:cubicBezTo>
                      <a:pt x="15" y="34"/>
                      <a:pt x="15" y="35"/>
                      <a:pt x="15" y="36"/>
                    </a:cubicBezTo>
                    <a:cubicBezTo>
                      <a:pt x="16" y="37"/>
                      <a:pt x="16" y="38"/>
                      <a:pt x="16" y="38"/>
                    </a:cubicBezTo>
                    <a:cubicBezTo>
                      <a:pt x="16" y="39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1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39"/>
                      <a:pt x="17" y="39"/>
                      <a:pt x="17" y="38"/>
                    </a:cubicBezTo>
                    <a:cubicBezTo>
                      <a:pt x="18" y="37"/>
                      <a:pt x="18" y="36"/>
                      <a:pt x="18" y="36"/>
                    </a:cubicBezTo>
                    <a:cubicBezTo>
                      <a:pt x="19" y="33"/>
                      <a:pt x="20" y="30"/>
                      <a:pt x="21" y="27"/>
                    </a:cubicBezTo>
                    <a:cubicBezTo>
                      <a:pt x="21" y="27"/>
                      <a:pt x="21" y="26"/>
                      <a:pt x="21" y="25"/>
                    </a:cubicBezTo>
                    <a:cubicBezTo>
                      <a:pt x="21" y="24"/>
                      <a:pt x="21" y="24"/>
                      <a:pt x="21" y="23"/>
                    </a:cubicBezTo>
                    <a:cubicBezTo>
                      <a:pt x="22" y="21"/>
                      <a:pt x="21" y="20"/>
                      <a:pt x="21" y="18"/>
                    </a:cubicBezTo>
                    <a:cubicBezTo>
                      <a:pt x="21" y="17"/>
                      <a:pt x="21" y="15"/>
                      <a:pt x="21" y="14"/>
                    </a:cubicBezTo>
                    <a:cubicBezTo>
                      <a:pt x="20" y="12"/>
                      <a:pt x="20" y="11"/>
                      <a:pt x="20" y="9"/>
                    </a:cubicBezTo>
                    <a:cubicBezTo>
                      <a:pt x="20" y="11"/>
                      <a:pt x="21" y="12"/>
                      <a:pt x="21" y="14"/>
                    </a:cubicBezTo>
                    <a:cubicBezTo>
                      <a:pt x="21" y="15"/>
                      <a:pt x="22" y="17"/>
                      <a:pt x="22" y="18"/>
                    </a:cubicBezTo>
                    <a:cubicBezTo>
                      <a:pt x="22" y="20"/>
                      <a:pt x="22" y="21"/>
                      <a:pt x="22" y="23"/>
                    </a:cubicBezTo>
                    <a:cubicBezTo>
                      <a:pt x="22" y="24"/>
                      <a:pt x="22" y="24"/>
                      <a:pt x="22" y="25"/>
                    </a:cubicBezTo>
                    <a:cubicBezTo>
                      <a:pt x="22" y="26"/>
                      <a:pt x="22" y="27"/>
                      <a:pt x="22" y="27"/>
                    </a:cubicBezTo>
                    <a:cubicBezTo>
                      <a:pt x="21" y="30"/>
                      <a:pt x="20" y="33"/>
                      <a:pt x="19" y="36"/>
                    </a:cubicBezTo>
                    <a:cubicBezTo>
                      <a:pt x="18" y="37"/>
                      <a:pt x="18" y="39"/>
                      <a:pt x="18" y="40"/>
                    </a:cubicBezTo>
                    <a:cubicBezTo>
                      <a:pt x="18" y="41"/>
                      <a:pt x="18" y="42"/>
                      <a:pt x="18" y="43"/>
                    </a:cubicBezTo>
                    <a:cubicBezTo>
                      <a:pt x="18" y="43"/>
                      <a:pt x="18" y="43"/>
                      <a:pt x="18" y="44"/>
                    </a:cubicBezTo>
                    <a:cubicBezTo>
                      <a:pt x="18" y="45"/>
                      <a:pt x="19" y="47"/>
                      <a:pt x="19" y="48"/>
                    </a:cubicBezTo>
                    <a:cubicBezTo>
                      <a:pt x="19" y="50"/>
                      <a:pt x="19" y="51"/>
                      <a:pt x="19" y="52"/>
                    </a:cubicBezTo>
                    <a:cubicBezTo>
                      <a:pt x="19" y="52"/>
                      <a:pt x="20" y="52"/>
                      <a:pt x="20" y="52"/>
                    </a:cubicBezTo>
                    <a:cubicBezTo>
                      <a:pt x="20" y="51"/>
                      <a:pt x="21" y="51"/>
                      <a:pt x="21" y="50"/>
                    </a:cubicBezTo>
                    <a:cubicBezTo>
                      <a:pt x="22" y="50"/>
                      <a:pt x="22" y="50"/>
                      <a:pt x="22" y="49"/>
                    </a:cubicBezTo>
                    <a:cubicBezTo>
                      <a:pt x="23" y="48"/>
                      <a:pt x="24" y="47"/>
                      <a:pt x="25" y="46"/>
                    </a:cubicBezTo>
                    <a:cubicBezTo>
                      <a:pt x="25" y="45"/>
                      <a:pt x="26" y="44"/>
                      <a:pt x="27" y="43"/>
                    </a:cubicBezTo>
                    <a:cubicBezTo>
                      <a:pt x="28" y="41"/>
                      <a:pt x="29" y="39"/>
                      <a:pt x="29" y="36"/>
                    </a:cubicBezTo>
                    <a:cubicBezTo>
                      <a:pt x="30" y="35"/>
                      <a:pt x="30" y="34"/>
                      <a:pt x="30" y="33"/>
                    </a:cubicBezTo>
                    <a:cubicBezTo>
                      <a:pt x="30" y="31"/>
                      <a:pt x="30" y="30"/>
                      <a:pt x="30" y="29"/>
                    </a:cubicBezTo>
                    <a:cubicBezTo>
                      <a:pt x="30" y="30"/>
                      <a:pt x="30" y="32"/>
                      <a:pt x="30" y="33"/>
                    </a:cubicBezTo>
                    <a:cubicBezTo>
                      <a:pt x="30" y="34"/>
                      <a:pt x="30" y="35"/>
                      <a:pt x="30" y="36"/>
                    </a:cubicBezTo>
                    <a:cubicBezTo>
                      <a:pt x="29" y="39"/>
                      <a:pt x="28" y="41"/>
                      <a:pt x="27" y="43"/>
                    </a:cubicBezTo>
                    <a:cubicBezTo>
                      <a:pt x="27" y="45"/>
                      <a:pt x="26" y="46"/>
                      <a:pt x="25" y="47"/>
                    </a:cubicBezTo>
                    <a:cubicBezTo>
                      <a:pt x="25" y="48"/>
                      <a:pt x="24" y="49"/>
                      <a:pt x="23" y="50"/>
                    </a:cubicBezTo>
                    <a:cubicBezTo>
                      <a:pt x="23" y="50"/>
                      <a:pt x="23" y="50"/>
                      <a:pt x="22" y="50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1" y="52"/>
                      <a:pt x="21" y="52"/>
                      <a:pt x="20" y="52"/>
                    </a:cubicBezTo>
                    <a:cubicBezTo>
                      <a:pt x="20" y="53"/>
                      <a:pt x="20" y="53"/>
                      <a:pt x="19" y="54"/>
                    </a:cubicBezTo>
                    <a:cubicBezTo>
                      <a:pt x="19" y="55"/>
                      <a:pt x="19" y="56"/>
                      <a:pt x="19" y="57"/>
                    </a:cubicBezTo>
                    <a:cubicBezTo>
                      <a:pt x="19" y="58"/>
                      <a:pt x="19" y="59"/>
                      <a:pt x="19" y="60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9" y="60"/>
                      <a:pt x="19" y="61"/>
                      <a:pt x="19" y="61"/>
                    </a:cubicBezTo>
                    <a:cubicBezTo>
                      <a:pt x="18" y="62"/>
                      <a:pt x="18" y="64"/>
                      <a:pt x="18" y="65"/>
                    </a:cubicBezTo>
                    <a:cubicBezTo>
                      <a:pt x="18" y="64"/>
                      <a:pt x="18" y="63"/>
                      <a:pt x="18" y="63"/>
                    </a:cubicBezTo>
                    <a:cubicBezTo>
                      <a:pt x="18" y="62"/>
                      <a:pt x="18" y="61"/>
                      <a:pt x="18" y="61"/>
                    </a:cubicBezTo>
                    <a:cubicBezTo>
                      <a:pt x="18" y="60"/>
                      <a:pt x="18" y="59"/>
                      <a:pt x="18" y="58"/>
                    </a:cubicBezTo>
                    <a:cubicBezTo>
                      <a:pt x="18" y="58"/>
                      <a:pt x="18" y="57"/>
                      <a:pt x="18" y="57"/>
                    </a:cubicBezTo>
                    <a:cubicBezTo>
                      <a:pt x="18" y="57"/>
                      <a:pt x="18" y="57"/>
                      <a:pt x="18" y="57"/>
                    </a:cubicBezTo>
                    <a:cubicBezTo>
                      <a:pt x="18" y="56"/>
                      <a:pt x="18" y="56"/>
                      <a:pt x="17" y="56"/>
                    </a:cubicBezTo>
                    <a:cubicBezTo>
                      <a:pt x="17" y="55"/>
                      <a:pt x="17" y="55"/>
                      <a:pt x="17" y="55"/>
                    </a:cubicBezTo>
                    <a:cubicBezTo>
                      <a:pt x="17" y="54"/>
                      <a:pt x="17" y="54"/>
                      <a:pt x="16" y="53"/>
                    </a:cubicBezTo>
                    <a:cubicBezTo>
                      <a:pt x="15" y="51"/>
                      <a:pt x="14" y="49"/>
                      <a:pt x="12" y="47"/>
                    </a:cubicBezTo>
                    <a:cubicBezTo>
                      <a:pt x="12" y="47"/>
                      <a:pt x="12" y="46"/>
                      <a:pt x="11" y="46"/>
                    </a:cubicBezTo>
                    <a:cubicBezTo>
                      <a:pt x="11" y="45"/>
                      <a:pt x="10" y="45"/>
                      <a:pt x="10" y="44"/>
                    </a:cubicBezTo>
                    <a:cubicBezTo>
                      <a:pt x="9" y="44"/>
                      <a:pt x="8" y="43"/>
                      <a:pt x="7" y="43"/>
                    </a:cubicBezTo>
                    <a:cubicBezTo>
                      <a:pt x="4" y="42"/>
                      <a:pt x="2" y="41"/>
                      <a:pt x="0" y="41"/>
                    </a:cubicBezTo>
                    <a:cubicBezTo>
                      <a:pt x="1" y="41"/>
                      <a:pt x="2" y="41"/>
                      <a:pt x="3" y="41"/>
                    </a:cubicBezTo>
                    <a:cubicBezTo>
                      <a:pt x="4" y="41"/>
                      <a:pt x="6" y="42"/>
                      <a:pt x="7" y="42"/>
                    </a:cubicBezTo>
                    <a:cubicBezTo>
                      <a:pt x="8" y="43"/>
                      <a:pt x="9" y="43"/>
                      <a:pt x="10" y="44"/>
                    </a:cubicBezTo>
                    <a:cubicBezTo>
                      <a:pt x="11" y="44"/>
                      <a:pt x="11" y="45"/>
                      <a:pt x="12" y="45"/>
                    </a:cubicBezTo>
                    <a:cubicBezTo>
                      <a:pt x="12" y="46"/>
                      <a:pt x="12" y="46"/>
                      <a:pt x="13" y="47"/>
                    </a:cubicBezTo>
                    <a:cubicBezTo>
                      <a:pt x="14" y="48"/>
                      <a:pt x="14" y="49"/>
                      <a:pt x="15" y="50"/>
                    </a:cubicBezTo>
                    <a:cubicBezTo>
                      <a:pt x="16" y="51"/>
                      <a:pt x="17" y="52"/>
                      <a:pt x="17" y="53"/>
                    </a:cubicBezTo>
                    <a:cubicBezTo>
                      <a:pt x="17" y="53"/>
                      <a:pt x="18" y="54"/>
                      <a:pt x="18" y="54"/>
                    </a:cubicBezTo>
                    <a:cubicBezTo>
                      <a:pt x="18" y="54"/>
                      <a:pt x="18" y="55"/>
                      <a:pt x="18" y="55"/>
                    </a:cubicBezTo>
                    <a:cubicBezTo>
                      <a:pt x="18" y="53"/>
                      <a:pt x="18" y="51"/>
                      <a:pt x="18" y="49"/>
                    </a:cubicBezTo>
                    <a:cubicBezTo>
                      <a:pt x="18" y="48"/>
                      <a:pt x="17" y="48"/>
                      <a:pt x="17" y="47"/>
                    </a:cubicBezTo>
                    <a:cubicBezTo>
                      <a:pt x="17" y="47"/>
                      <a:pt x="17" y="47"/>
                      <a:pt x="17" y="46"/>
                    </a:cubicBezTo>
                    <a:cubicBezTo>
                      <a:pt x="16" y="45"/>
                      <a:pt x="15" y="44"/>
                      <a:pt x="15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3" y="41"/>
                      <a:pt x="12" y="41"/>
                      <a:pt x="12" y="40"/>
                    </a:cubicBezTo>
                    <a:cubicBezTo>
                      <a:pt x="11" y="39"/>
                      <a:pt x="10" y="38"/>
                      <a:pt x="9" y="37"/>
                    </a:cubicBezTo>
                    <a:cubicBezTo>
                      <a:pt x="7" y="35"/>
                      <a:pt x="5" y="33"/>
                      <a:pt x="3" y="31"/>
                    </a:cubicBezTo>
                    <a:cubicBezTo>
                      <a:pt x="2" y="30"/>
                      <a:pt x="2" y="29"/>
                      <a:pt x="1" y="28"/>
                    </a:cubicBezTo>
                    <a:cubicBezTo>
                      <a:pt x="1" y="26"/>
                      <a:pt x="0" y="25"/>
                      <a:pt x="0" y="24"/>
                    </a:cubicBezTo>
                    <a:cubicBezTo>
                      <a:pt x="1" y="25"/>
                      <a:pt x="1" y="26"/>
                      <a:pt x="2" y="2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37" name="Freeform 1921"/>
              <p:cNvSpPr/>
              <p:nvPr/>
            </p:nvSpPr>
            <p:spPr>
              <a:xfrm>
                <a:off x="8174015" y="2986103"/>
                <a:ext cx="53975" cy="119063"/>
              </a:xfrm>
              <a:custGeom>
                <a:avLst/>
                <a:gdLst>
                  <a:gd name="txL" fmla="*/ 0 w 14"/>
                  <a:gd name="txT" fmla="*/ 0 h 32"/>
                  <a:gd name="txR" fmla="*/ 14 w 14"/>
                  <a:gd name="txB" fmla="*/ 32 h 32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4" h="32">
                    <a:moveTo>
                      <a:pt x="0" y="32"/>
                    </a:moveTo>
                    <a:cubicBezTo>
                      <a:pt x="2" y="27"/>
                      <a:pt x="6" y="23"/>
                      <a:pt x="8" y="17"/>
                    </a:cubicBezTo>
                    <a:cubicBezTo>
                      <a:pt x="9" y="14"/>
                      <a:pt x="9" y="11"/>
                      <a:pt x="9" y="8"/>
                    </a:cubicBezTo>
                    <a:cubicBezTo>
                      <a:pt x="9" y="6"/>
                      <a:pt x="9" y="2"/>
                      <a:pt x="10" y="0"/>
                    </a:cubicBezTo>
                    <a:cubicBezTo>
                      <a:pt x="11" y="4"/>
                      <a:pt x="13" y="8"/>
                      <a:pt x="14" y="11"/>
                    </a:cubicBezTo>
                    <a:cubicBezTo>
                      <a:pt x="13" y="15"/>
                      <a:pt x="11" y="20"/>
                      <a:pt x="9" y="22"/>
                    </a:cubicBezTo>
                    <a:cubicBezTo>
                      <a:pt x="6" y="26"/>
                      <a:pt x="3" y="29"/>
                      <a:pt x="0" y="3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38" name="Picture 1923"/>
              <p:cNvPicPr>
                <a:picLocks noChangeAspect="1"/>
              </p:cNvPicPr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8056540" y="3049603"/>
                <a:ext cx="111126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39" name="Freeform 1924"/>
              <p:cNvSpPr/>
              <p:nvPr/>
            </p:nvSpPr>
            <p:spPr>
              <a:xfrm>
                <a:off x="8102578" y="2989278"/>
                <a:ext cx="57150" cy="139701"/>
              </a:xfrm>
              <a:custGeom>
                <a:avLst/>
                <a:gdLst>
                  <a:gd name="txL" fmla="*/ 0 w 15"/>
                  <a:gd name="txT" fmla="*/ 0 h 37"/>
                  <a:gd name="txR" fmla="*/ 15 w 15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37">
                    <a:moveTo>
                      <a:pt x="9" y="21"/>
                    </a:moveTo>
                    <a:cubicBezTo>
                      <a:pt x="10" y="23"/>
                      <a:pt x="13" y="28"/>
                      <a:pt x="14" y="30"/>
                    </a:cubicBezTo>
                    <a:cubicBezTo>
                      <a:pt x="14" y="32"/>
                      <a:pt x="15" y="37"/>
                      <a:pt x="15" y="37"/>
                    </a:cubicBezTo>
                    <a:cubicBezTo>
                      <a:pt x="14" y="34"/>
                      <a:pt x="12" y="31"/>
                      <a:pt x="9" y="28"/>
                    </a:cubicBezTo>
                    <a:cubicBezTo>
                      <a:pt x="7" y="24"/>
                      <a:pt x="4" y="22"/>
                      <a:pt x="2" y="18"/>
                    </a:cubicBezTo>
                    <a:cubicBezTo>
                      <a:pt x="0" y="15"/>
                      <a:pt x="0" y="11"/>
                      <a:pt x="1" y="8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5" y="4"/>
                      <a:pt x="8" y="2"/>
                      <a:pt x="12" y="0"/>
                    </a:cubicBezTo>
                    <a:cubicBezTo>
                      <a:pt x="11" y="1"/>
                      <a:pt x="9" y="3"/>
                      <a:pt x="8" y="4"/>
                    </a:cubicBezTo>
                    <a:cubicBezTo>
                      <a:pt x="5" y="11"/>
                      <a:pt x="7" y="17"/>
                      <a:pt x="9" y="2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40" name="Freeform 1925"/>
              <p:cNvSpPr/>
              <p:nvPr/>
            </p:nvSpPr>
            <p:spPr>
              <a:xfrm>
                <a:off x="8110515" y="2970228"/>
                <a:ext cx="117476" cy="217489"/>
              </a:xfrm>
              <a:custGeom>
                <a:avLst/>
                <a:gdLst>
                  <a:gd name="txL" fmla="*/ 0 w 31"/>
                  <a:gd name="txT" fmla="*/ 0 h 58"/>
                  <a:gd name="txR" fmla="*/ 31 w 31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58">
                    <a:moveTo>
                      <a:pt x="5" y="20"/>
                    </a:moveTo>
                    <a:cubicBezTo>
                      <a:pt x="5" y="21"/>
                      <a:pt x="6" y="22"/>
                      <a:pt x="6" y="23"/>
                    </a:cubicBezTo>
                    <a:cubicBezTo>
                      <a:pt x="7" y="26"/>
                      <a:pt x="8" y="28"/>
                      <a:pt x="10" y="30"/>
                    </a:cubicBezTo>
                    <a:cubicBezTo>
                      <a:pt x="10" y="31"/>
                      <a:pt x="11" y="33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3" y="36"/>
                      <a:pt x="13" y="37"/>
                      <a:pt x="13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4" y="38"/>
                      <a:pt x="14" y="38"/>
                      <a:pt x="14" y="39"/>
                    </a:cubicBezTo>
                    <a:cubicBezTo>
                      <a:pt x="14" y="38"/>
                      <a:pt x="14" y="37"/>
                      <a:pt x="14" y="36"/>
                    </a:cubicBezTo>
                    <a:cubicBezTo>
                      <a:pt x="14" y="35"/>
                      <a:pt x="14" y="35"/>
                      <a:pt x="14" y="34"/>
                    </a:cubicBezTo>
                    <a:cubicBezTo>
                      <a:pt x="14" y="33"/>
                      <a:pt x="14" y="33"/>
                      <a:pt x="14" y="32"/>
                    </a:cubicBezTo>
                    <a:cubicBezTo>
                      <a:pt x="14" y="31"/>
                      <a:pt x="14" y="29"/>
                      <a:pt x="14" y="28"/>
                    </a:cubicBezTo>
                    <a:cubicBezTo>
                      <a:pt x="14" y="27"/>
                      <a:pt x="14" y="26"/>
                      <a:pt x="14" y="25"/>
                    </a:cubicBezTo>
                    <a:cubicBezTo>
                      <a:pt x="13" y="24"/>
                      <a:pt x="13" y="23"/>
                      <a:pt x="13" y="21"/>
                    </a:cubicBezTo>
                    <a:cubicBezTo>
                      <a:pt x="13" y="21"/>
                      <a:pt x="13" y="20"/>
                      <a:pt x="13" y="19"/>
                    </a:cubicBezTo>
                    <a:cubicBezTo>
                      <a:pt x="13" y="18"/>
                      <a:pt x="13" y="18"/>
                      <a:pt x="13" y="17"/>
                    </a:cubicBezTo>
                    <a:cubicBezTo>
                      <a:pt x="13" y="15"/>
                      <a:pt x="13" y="14"/>
                      <a:pt x="13" y="12"/>
                    </a:cubicBezTo>
                    <a:cubicBezTo>
                      <a:pt x="13" y="12"/>
                      <a:pt x="13" y="11"/>
                      <a:pt x="14" y="10"/>
                    </a:cubicBezTo>
                    <a:cubicBezTo>
                      <a:pt x="14" y="10"/>
                      <a:pt x="14" y="9"/>
                      <a:pt x="15" y="9"/>
                    </a:cubicBezTo>
                    <a:cubicBezTo>
                      <a:pt x="14" y="10"/>
                      <a:pt x="13" y="11"/>
                      <a:pt x="13" y="12"/>
                    </a:cubicBezTo>
                    <a:cubicBezTo>
                      <a:pt x="13" y="14"/>
                      <a:pt x="13" y="15"/>
                      <a:pt x="13" y="17"/>
                    </a:cubicBezTo>
                    <a:cubicBezTo>
                      <a:pt x="13" y="18"/>
                      <a:pt x="13" y="18"/>
                      <a:pt x="14" y="19"/>
                    </a:cubicBezTo>
                    <a:cubicBezTo>
                      <a:pt x="14" y="20"/>
                      <a:pt x="14" y="21"/>
                      <a:pt x="14" y="21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5" y="19"/>
                      <a:pt x="15" y="16"/>
                      <a:pt x="16" y="13"/>
                    </a:cubicBezTo>
                    <a:cubicBezTo>
                      <a:pt x="17" y="10"/>
                      <a:pt x="18" y="8"/>
                      <a:pt x="19" y="6"/>
                    </a:cubicBezTo>
                    <a:cubicBezTo>
                      <a:pt x="20" y="5"/>
                      <a:pt x="21" y="4"/>
                      <a:pt x="21" y="3"/>
                    </a:cubicBezTo>
                    <a:cubicBezTo>
                      <a:pt x="22" y="2"/>
                      <a:pt x="23" y="1"/>
                      <a:pt x="24" y="0"/>
                    </a:cubicBezTo>
                    <a:cubicBezTo>
                      <a:pt x="24" y="0"/>
                      <a:pt x="23" y="1"/>
                      <a:pt x="23" y="1"/>
                    </a:cubicBezTo>
                    <a:cubicBezTo>
                      <a:pt x="23" y="2"/>
                      <a:pt x="22" y="2"/>
                      <a:pt x="22" y="3"/>
                    </a:cubicBezTo>
                    <a:cubicBezTo>
                      <a:pt x="22" y="4"/>
                      <a:pt x="21" y="5"/>
                      <a:pt x="21" y="6"/>
                    </a:cubicBezTo>
                    <a:cubicBezTo>
                      <a:pt x="19" y="9"/>
                      <a:pt x="18" y="11"/>
                      <a:pt x="18" y="13"/>
                    </a:cubicBezTo>
                    <a:cubicBezTo>
                      <a:pt x="16" y="18"/>
                      <a:pt x="15" y="23"/>
                      <a:pt x="15" y="28"/>
                    </a:cubicBezTo>
                    <a:cubicBezTo>
                      <a:pt x="15" y="30"/>
                      <a:pt x="15" y="31"/>
                      <a:pt x="15" y="32"/>
                    </a:cubicBezTo>
                    <a:cubicBezTo>
                      <a:pt x="15" y="33"/>
                      <a:pt x="15" y="33"/>
                      <a:pt x="15" y="34"/>
                    </a:cubicBezTo>
                    <a:cubicBezTo>
                      <a:pt x="15" y="35"/>
                      <a:pt x="15" y="35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5"/>
                      <a:pt x="16" y="35"/>
                      <a:pt x="17" y="34"/>
                    </a:cubicBezTo>
                    <a:cubicBezTo>
                      <a:pt x="17" y="33"/>
                      <a:pt x="17" y="33"/>
                      <a:pt x="18" y="32"/>
                    </a:cubicBezTo>
                    <a:cubicBezTo>
                      <a:pt x="19" y="30"/>
                      <a:pt x="21" y="28"/>
                      <a:pt x="23" y="26"/>
                    </a:cubicBezTo>
                    <a:cubicBezTo>
                      <a:pt x="23" y="25"/>
                      <a:pt x="23" y="24"/>
                      <a:pt x="24" y="24"/>
                    </a:cubicBezTo>
                    <a:cubicBezTo>
                      <a:pt x="24" y="23"/>
                      <a:pt x="24" y="22"/>
                      <a:pt x="24" y="22"/>
                    </a:cubicBezTo>
                    <a:cubicBezTo>
                      <a:pt x="25" y="20"/>
                      <a:pt x="25" y="19"/>
                      <a:pt x="25" y="18"/>
                    </a:cubicBezTo>
                    <a:cubicBezTo>
                      <a:pt x="25" y="16"/>
                      <a:pt x="26" y="15"/>
                      <a:pt x="26" y="13"/>
                    </a:cubicBezTo>
                    <a:cubicBezTo>
                      <a:pt x="26" y="12"/>
                      <a:pt x="26" y="11"/>
                      <a:pt x="26" y="9"/>
                    </a:cubicBezTo>
                    <a:cubicBezTo>
                      <a:pt x="26" y="11"/>
                      <a:pt x="26" y="12"/>
                      <a:pt x="26" y="14"/>
                    </a:cubicBezTo>
                    <a:cubicBezTo>
                      <a:pt x="26" y="15"/>
                      <a:pt x="26" y="16"/>
                      <a:pt x="26" y="18"/>
                    </a:cubicBezTo>
                    <a:cubicBezTo>
                      <a:pt x="25" y="19"/>
                      <a:pt x="25" y="21"/>
                      <a:pt x="25" y="22"/>
                    </a:cubicBezTo>
                    <a:cubicBezTo>
                      <a:pt x="25" y="23"/>
                      <a:pt x="24" y="23"/>
                      <a:pt x="24" y="24"/>
                    </a:cubicBezTo>
                    <a:cubicBezTo>
                      <a:pt x="24" y="25"/>
                      <a:pt x="24" y="25"/>
                      <a:pt x="23" y="26"/>
                    </a:cubicBezTo>
                    <a:cubicBezTo>
                      <a:pt x="22" y="28"/>
                      <a:pt x="20" y="30"/>
                      <a:pt x="18" y="33"/>
                    </a:cubicBezTo>
                    <a:cubicBezTo>
                      <a:pt x="18" y="34"/>
                      <a:pt x="17" y="35"/>
                      <a:pt x="16" y="36"/>
                    </a:cubicBezTo>
                    <a:cubicBezTo>
                      <a:pt x="16" y="37"/>
                      <a:pt x="16" y="38"/>
                      <a:pt x="16" y="38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6" y="41"/>
                      <a:pt x="16" y="42"/>
                      <a:pt x="15" y="44"/>
                    </a:cubicBezTo>
                    <a:cubicBezTo>
                      <a:pt x="15" y="45"/>
                      <a:pt x="15" y="46"/>
                      <a:pt x="15" y="47"/>
                    </a:cubicBezTo>
                    <a:cubicBezTo>
                      <a:pt x="15" y="47"/>
                      <a:pt x="15" y="47"/>
                      <a:pt x="15" y="47"/>
                    </a:cubicBezTo>
                    <a:cubicBezTo>
                      <a:pt x="16" y="47"/>
                      <a:pt x="16" y="46"/>
                      <a:pt x="17" y="46"/>
                    </a:cubicBezTo>
                    <a:cubicBezTo>
                      <a:pt x="17" y="46"/>
                      <a:pt x="18" y="46"/>
                      <a:pt x="18" y="46"/>
                    </a:cubicBezTo>
                    <a:cubicBezTo>
                      <a:pt x="19" y="45"/>
                      <a:pt x="20" y="44"/>
                      <a:pt x="21" y="44"/>
                    </a:cubicBezTo>
                    <a:cubicBezTo>
                      <a:pt x="22" y="43"/>
                      <a:pt x="23" y="42"/>
                      <a:pt x="24" y="41"/>
                    </a:cubicBezTo>
                    <a:cubicBezTo>
                      <a:pt x="25" y="40"/>
                      <a:pt x="27" y="38"/>
                      <a:pt x="28" y="36"/>
                    </a:cubicBezTo>
                    <a:cubicBezTo>
                      <a:pt x="28" y="35"/>
                      <a:pt x="29" y="34"/>
                      <a:pt x="29" y="33"/>
                    </a:cubicBezTo>
                    <a:cubicBezTo>
                      <a:pt x="30" y="32"/>
                      <a:pt x="30" y="31"/>
                      <a:pt x="31" y="30"/>
                    </a:cubicBezTo>
                    <a:cubicBezTo>
                      <a:pt x="30" y="31"/>
                      <a:pt x="30" y="32"/>
                      <a:pt x="30" y="33"/>
                    </a:cubicBezTo>
                    <a:cubicBezTo>
                      <a:pt x="29" y="34"/>
                      <a:pt x="29" y="35"/>
                      <a:pt x="28" y="36"/>
                    </a:cubicBezTo>
                    <a:cubicBezTo>
                      <a:pt x="27" y="38"/>
                      <a:pt x="26" y="40"/>
                      <a:pt x="24" y="42"/>
                    </a:cubicBezTo>
                    <a:cubicBezTo>
                      <a:pt x="23" y="43"/>
                      <a:pt x="22" y="44"/>
                      <a:pt x="22" y="44"/>
                    </a:cubicBezTo>
                    <a:cubicBezTo>
                      <a:pt x="21" y="45"/>
                      <a:pt x="20" y="46"/>
                      <a:pt x="19" y="46"/>
                    </a:cubicBezTo>
                    <a:cubicBezTo>
                      <a:pt x="18" y="46"/>
                      <a:pt x="18" y="47"/>
                      <a:pt x="18" y="47"/>
                    </a:cubicBezTo>
                    <a:cubicBezTo>
                      <a:pt x="18" y="47"/>
                      <a:pt x="17" y="47"/>
                      <a:pt x="17" y="47"/>
                    </a:cubicBezTo>
                    <a:cubicBezTo>
                      <a:pt x="17" y="47"/>
                      <a:pt x="16" y="48"/>
                      <a:pt x="16" y="48"/>
                    </a:cubicBezTo>
                    <a:cubicBezTo>
                      <a:pt x="15" y="48"/>
                      <a:pt x="15" y="48"/>
                      <a:pt x="14" y="49"/>
                    </a:cubicBezTo>
                    <a:cubicBezTo>
                      <a:pt x="14" y="50"/>
                      <a:pt x="14" y="51"/>
                      <a:pt x="14" y="51"/>
                    </a:cubicBezTo>
                    <a:cubicBezTo>
                      <a:pt x="13" y="52"/>
                      <a:pt x="13" y="53"/>
                      <a:pt x="13" y="54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2" y="54"/>
                      <a:pt x="12" y="55"/>
                      <a:pt x="12" y="55"/>
                    </a:cubicBezTo>
                    <a:cubicBezTo>
                      <a:pt x="11" y="56"/>
                      <a:pt x="11" y="57"/>
                      <a:pt x="10" y="58"/>
                    </a:cubicBezTo>
                    <a:cubicBezTo>
                      <a:pt x="10" y="58"/>
                      <a:pt x="10" y="57"/>
                      <a:pt x="11" y="56"/>
                    </a:cubicBezTo>
                    <a:cubicBezTo>
                      <a:pt x="11" y="56"/>
                      <a:pt x="11" y="55"/>
                      <a:pt x="11" y="55"/>
                    </a:cubicBezTo>
                    <a:cubicBezTo>
                      <a:pt x="12" y="54"/>
                      <a:pt x="12" y="53"/>
                      <a:pt x="12" y="52"/>
                    </a:cubicBezTo>
                    <a:cubicBezTo>
                      <a:pt x="12" y="52"/>
                      <a:pt x="12" y="52"/>
                      <a:pt x="12" y="51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2" y="50"/>
                      <a:pt x="12" y="49"/>
                      <a:pt x="12" y="49"/>
                    </a:cubicBezTo>
                    <a:cubicBezTo>
                      <a:pt x="12" y="48"/>
                      <a:pt x="12" y="48"/>
                      <a:pt x="12" y="47"/>
                    </a:cubicBezTo>
                    <a:cubicBezTo>
                      <a:pt x="11" y="45"/>
                      <a:pt x="11" y="43"/>
                      <a:pt x="10" y="41"/>
                    </a:cubicBezTo>
                    <a:cubicBezTo>
                      <a:pt x="9" y="40"/>
                      <a:pt x="9" y="39"/>
                      <a:pt x="9" y="39"/>
                    </a:cubicBezTo>
                    <a:cubicBezTo>
                      <a:pt x="9" y="38"/>
                      <a:pt x="8" y="38"/>
                      <a:pt x="8" y="37"/>
                    </a:cubicBezTo>
                    <a:cubicBezTo>
                      <a:pt x="7" y="37"/>
                      <a:pt x="6" y="36"/>
                      <a:pt x="6" y="35"/>
                    </a:cubicBezTo>
                    <a:cubicBezTo>
                      <a:pt x="4" y="33"/>
                      <a:pt x="2" y="32"/>
                      <a:pt x="0" y="31"/>
                    </a:cubicBezTo>
                    <a:cubicBezTo>
                      <a:pt x="1" y="31"/>
                      <a:pt x="2" y="32"/>
                      <a:pt x="3" y="33"/>
                    </a:cubicBezTo>
                    <a:cubicBezTo>
                      <a:pt x="4" y="33"/>
                      <a:pt x="5" y="34"/>
                      <a:pt x="6" y="35"/>
                    </a:cubicBezTo>
                    <a:cubicBezTo>
                      <a:pt x="7" y="35"/>
                      <a:pt x="8" y="36"/>
                      <a:pt x="8" y="37"/>
                    </a:cubicBezTo>
                    <a:cubicBezTo>
                      <a:pt x="9" y="38"/>
                      <a:pt x="9" y="38"/>
                      <a:pt x="9" y="39"/>
                    </a:cubicBezTo>
                    <a:cubicBezTo>
                      <a:pt x="10" y="39"/>
                      <a:pt x="10" y="40"/>
                      <a:pt x="10" y="40"/>
                    </a:cubicBezTo>
                    <a:cubicBezTo>
                      <a:pt x="11" y="41"/>
                      <a:pt x="11" y="43"/>
                      <a:pt x="12" y="44"/>
                    </a:cubicBezTo>
                    <a:cubicBezTo>
                      <a:pt x="12" y="45"/>
                      <a:pt x="12" y="46"/>
                      <a:pt x="13" y="47"/>
                    </a:cubicBezTo>
                    <a:cubicBezTo>
                      <a:pt x="13" y="48"/>
                      <a:pt x="13" y="48"/>
                      <a:pt x="13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3" y="47"/>
                      <a:pt x="14" y="45"/>
                      <a:pt x="14" y="44"/>
                    </a:cubicBezTo>
                    <a:cubicBezTo>
                      <a:pt x="14" y="43"/>
                      <a:pt x="14" y="43"/>
                      <a:pt x="14" y="42"/>
                    </a:cubicBezTo>
                    <a:cubicBezTo>
                      <a:pt x="14" y="42"/>
                      <a:pt x="14" y="42"/>
                      <a:pt x="14" y="41"/>
                    </a:cubicBezTo>
                    <a:cubicBezTo>
                      <a:pt x="14" y="40"/>
                      <a:pt x="13" y="39"/>
                      <a:pt x="13" y="38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1" y="35"/>
                      <a:pt x="11" y="35"/>
                      <a:pt x="11" y="34"/>
                    </a:cubicBezTo>
                    <a:cubicBezTo>
                      <a:pt x="10" y="33"/>
                      <a:pt x="9" y="32"/>
                      <a:pt x="9" y="31"/>
                    </a:cubicBezTo>
                    <a:cubicBezTo>
                      <a:pt x="7" y="28"/>
                      <a:pt x="6" y="26"/>
                      <a:pt x="5" y="24"/>
                    </a:cubicBezTo>
                    <a:cubicBezTo>
                      <a:pt x="5" y="22"/>
                      <a:pt x="4" y="21"/>
                      <a:pt x="4" y="20"/>
                    </a:cubicBezTo>
                    <a:cubicBezTo>
                      <a:pt x="4" y="18"/>
                      <a:pt x="4" y="17"/>
                      <a:pt x="5" y="16"/>
                    </a:cubicBezTo>
                    <a:cubicBezTo>
                      <a:pt x="5" y="17"/>
                      <a:pt x="5" y="18"/>
                      <a:pt x="5" y="2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41" name="Freeform 1926"/>
              <p:cNvSpPr/>
              <p:nvPr/>
            </p:nvSpPr>
            <p:spPr>
              <a:xfrm>
                <a:off x="7123084" y="3706833"/>
                <a:ext cx="38100" cy="104776"/>
              </a:xfrm>
              <a:custGeom>
                <a:avLst/>
                <a:gdLst>
                  <a:gd name="txL" fmla="*/ 0 w 10"/>
                  <a:gd name="txT" fmla="*/ 0 h 28"/>
                  <a:gd name="txR" fmla="*/ 10 w 10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28">
                    <a:moveTo>
                      <a:pt x="7" y="28"/>
                    </a:moveTo>
                    <a:cubicBezTo>
                      <a:pt x="7" y="23"/>
                      <a:pt x="8" y="18"/>
                      <a:pt x="6" y="13"/>
                    </a:cubicBezTo>
                    <a:cubicBezTo>
                      <a:pt x="6" y="10"/>
                      <a:pt x="5" y="8"/>
                      <a:pt x="3" y="6"/>
                    </a:cubicBezTo>
                    <a:cubicBezTo>
                      <a:pt x="2" y="4"/>
                      <a:pt x="0" y="2"/>
                      <a:pt x="0" y="0"/>
                    </a:cubicBezTo>
                    <a:cubicBezTo>
                      <a:pt x="3" y="2"/>
                      <a:pt x="6" y="4"/>
                      <a:pt x="8" y="6"/>
                    </a:cubicBezTo>
                    <a:cubicBezTo>
                      <a:pt x="10" y="9"/>
                      <a:pt x="10" y="14"/>
                      <a:pt x="9" y="16"/>
                    </a:cubicBezTo>
                    <a:cubicBezTo>
                      <a:pt x="9" y="20"/>
                      <a:pt x="8" y="24"/>
                      <a:pt x="7" y="2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42" name="Freeform 1929"/>
              <p:cNvSpPr/>
              <p:nvPr/>
            </p:nvSpPr>
            <p:spPr>
              <a:xfrm>
                <a:off x="7059584" y="3736995"/>
                <a:ext cx="90488" cy="96838"/>
              </a:xfrm>
              <a:custGeom>
                <a:avLst/>
                <a:gdLst>
                  <a:gd name="txL" fmla="*/ 0 w 24"/>
                  <a:gd name="txT" fmla="*/ 0 h 26"/>
                  <a:gd name="txR" fmla="*/ 24 w 24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26">
                    <a:moveTo>
                      <a:pt x="12" y="17"/>
                    </a:moveTo>
                    <a:cubicBezTo>
                      <a:pt x="14" y="18"/>
                      <a:pt x="18" y="20"/>
                      <a:pt x="20" y="21"/>
                    </a:cubicBezTo>
                    <a:cubicBezTo>
                      <a:pt x="22" y="22"/>
                      <a:pt x="24" y="26"/>
                      <a:pt x="24" y="26"/>
                    </a:cubicBezTo>
                    <a:cubicBezTo>
                      <a:pt x="22" y="24"/>
                      <a:pt x="19" y="22"/>
                      <a:pt x="16" y="21"/>
                    </a:cubicBezTo>
                    <a:cubicBezTo>
                      <a:pt x="13" y="20"/>
                      <a:pt x="9" y="19"/>
                      <a:pt x="6" y="18"/>
                    </a:cubicBezTo>
                    <a:cubicBezTo>
                      <a:pt x="3" y="17"/>
                      <a:pt x="2" y="14"/>
                      <a:pt x="1" y="11"/>
                    </a:cubicBezTo>
                    <a:cubicBezTo>
                      <a:pt x="1" y="10"/>
                      <a:pt x="1" y="10"/>
                      <a:pt x="0" y="9"/>
                    </a:cubicBezTo>
                    <a:cubicBezTo>
                      <a:pt x="2" y="6"/>
                      <a:pt x="3" y="3"/>
                      <a:pt x="5" y="0"/>
                    </a:cubicBezTo>
                    <a:cubicBezTo>
                      <a:pt x="5" y="2"/>
                      <a:pt x="4" y="3"/>
                      <a:pt x="5" y="5"/>
                    </a:cubicBezTo>
                    <a:cubicBezTo>
                      <a:pt x="6" y="11"/>
                      <a:pt x="9" y="15"/>
                      <a:pt x="12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43" name="Freeform 1930"/>
              <p:cNvSpPr/>
              <p:nvPr/>
            </p:nvSpPr>
            <p:spPr>
              <a:xfrm>
                <a:off x="7081809" y="3698895"/>
                <a:ext cx="101601" cy="184151"/>
              </a:xfrm>
              <a:custGeom>
                <a:avLst/>
                <a:gdLst>
                  <a:gd name="txL" fmla="*/ 0 w 27"/>
                  <a:gd name="txT" fmla="*/ 0 h 49"/>
                  <a:gd name="txR" fmla="*/ 27 w 27"/>
                  <a:gd name="txB" fmla="*/ 49 h 4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49">
                    <a:moveTo>
                      <a:pt x="3" y="23"/>
                    </a:moveTo>
                    <a:cubicBezTo>
                      <a:pt x="3" y="24"/>
                      <a:pt x="4" y="24"/>
                      <a:pt x="5" y="25"/>
                    </a:cubicBezTo>
                    <a:cubicBezTo>
                      <a:pt x="7" y="26"/>
                      <a:pt x="9" y="28"/>
                      <a:pt x="11" y="29"/>
                    </a:cubicBezTo>
                    <a:cubicBezTo>
                      <a:pt x="12" y="29"/>
                      <a:pt x="13" y="30"/>
                      <a:pt x="14" y="30"/>
                    </a:cubicBezTo>
                    <a:cubicBezTo>
                      <a:pt x="14" y="30"/>
                      <a:pt x="15" y="31"/>
                      <a:pt x="15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2"/>
                      <a:pt x="18" y="32"/>
                      <a:pt x="18" y="33"/>
                    </a:cubicBezTo>
                    <a:cubicBezTo>
                      <a:pt x="18" y="32"/>
                      <a:pt x="17" y="31"/>
                      <a:pt x="16" y="31"/>
                    </a:cubicBezTo>
                    <a:cubicBezTo>
                      <a:pt x="16" y="30"/>
                      <a:pt x="16" y="30"/>
                      <a:pt x="15" y="29"/>
                    </a:cubicBezTo>
                    <a:cubicBezTo>
                      <a:pt x="15" y="29"/>
                      <a:pt x="15" y="28"/>
                      <a:pt x="14" y="28"/>
                    </a:cubicBezTo>
                    <a:cubicBezTo>
                      <a:pt x="14" y="27"/>
                      <a:pt x="13" y="26"/>
                      <a:pt x="13" y="25"/>
                    </a:cubicBezTo>
                    <a:cubicBezTo>
                      <a:pt x="12" y="24"/>
                      <a:pt x="12" y="24"/>
                      <a:pt x="11" y="23"/>
                    </a:cubicBezTo>
                    <a:cubicBezTo>
                      <a:pt x="10" y="22"/>
                      <a:pt x="10" y="21"/>
                      <a:pt x="9" y="20"/>
                    </a:cubicBezTo>
                    <a:cubicBezTo>
                      <a:pt x="9" y="20"/>
                      <a:pt x="8" y="19"/>
                      <a:pt x="8" y="19"/>
                    </a:cubicBezTo>
                    <a:cubicBezTo>
                      <a:pt x="7" y="18"/>
                      <a:pt x="7" y="18"/>
                      <a:pt x="7" y="17"/>
                    </a:cubicBezTo>
                    <a:cubicBezTo>
                      <a:pt x="6" y="16"/>
                      <a:pt x="5" y="15"/>
                      <a:pt x="5" y="14"/>
                    </a:cubicBezTo>
                    <a:cubicBezTo>
                      <a:pt x="5" y="13"/>
                      <a:pt x="4" y="13"/>
                      <a:pt x="4" y="12"/>
                    </a:cubicBezTo>
                    <a:cubicBezTo>
                      <a:pt x="4" y="12"/>
                      <a:pt x="4" y="11"/>
                      <a:pt x="4" y="10"/>
                    </a:cubicBezTo>
                    <a:cubicBezTo>
                      <a:pt x="4" y="12"/>
                      <a:pt x="5" y="13"/>
                      <a:pt x="5" y="14"/>
                    </a:cubicBezTo>
                    <a:cubicBezTo>
                      <a:pt x="6" y="15"/>
                      <a:pt x="6" y="16"/>
                      <a:pt x="7" y="17"/>
                    </a:cubicBezTo>
                    <a:cubicBezTo>
                      <a:pt x="8" y="18"/>
                      <a:pt x="8" y="18"/>
                      <a:pt x="8" y="19"/>
                    </a:cubicBezTo>
                    <a:cubicBezTo>
                      <a:pt x="9" y="19"/>
                      <a:pt x="9" y="20"/>
                      <a:pt x="10" y="20"/>
                    </a:cubicBezTo>
                    <a:cubicBezTo>
                      <a:pt x="10" y="20"/>
                      <a:pt x="10" y="21"/>
                      <a:pt x="10" y="21"/>
                    </a:cubicBezTo>
                    <a:cubicBezTo>
                      <a:pt x="9" y="18"/>
                      <a:pt x="8" y="16"/>
                      <a:pt x="7" y="13"/>
                    </a:cubicBezTo>
                    <a:cubicBezTo>
                      <a:pt x="7" y="11"/>
                      <a:pt x="7" y="9"/>
                      <a:pt x="6" y="6"/>
                    </a:cubicBezTo>
                    <a:cubicBezTo>
                      <a:pt x="6" y="5"/>
                      <a:pt x="6" y="4"/>
                      <a:pt x="7" y="3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4"/>
                      <a:pt x="7" y="5"/>
                      <a:pt x="8" y="6"/>
                    </a:cubicBezTo>
                    <a:cubicBezTo>
                      <a:pt x="8" y="8"/>
                      <a:pt x="8" y="11"/>
                      <a:pt x="9" y="13"/>
                    </a:cubicBezTo>
                    <a:cubicBezTo>
                      <a:pt x="10" y="17"/>
                      <a:pt x="11" y="21"/>
                      <a:pt x="14" y="25"/>
                    </a:cubicBezTo>
                    <a:cubicBezTo>
                      <a:pt x="14" y="26"/>
                      <a:pt x="15" y="26"/>
                      <a:pt x="15" y="27"/>
                    </a:cubicBezTo>
                    <a:cubicBezTo>
                      <a:pt x="16" y="28"/>
                      <a:pt x="16" y="28"/>
                      <a:pt x="16" y="29"/>
                    </a:cubicBezTo>
                    <a:cubicBezTo>
                      <a:pt x="17" y="29"/>
                      <a:pt x="17" y="29"/>
                      <a:pt x="17" y="30"/>
                    </a:cubicBezTo>
                    <a:cubicBezTo>
                      <a:pt x="17" y="30"/>
                      <a:pt x="18" y="30"/>
                      <a:pt x="18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7" y="29"/>
                      <a:pt x="17" y="29"/>
                      <a:pt x="17" y="28"/>
                    </a:cubicBezTo>
                    <a:cubicBezTo>
                      <a:pt x="17" y="27"/>
                      <a:pt x="17" y="27"/>
                      <a:pt x="17" y="26"/>
                    </a:cubicBezTo>
                    <a:cubicBezTo>
                      <a:pt x="17" y="24"/>
                      <a:pt x="18" y="21"/>
                      <a:pt x="18" y="19"/>
                    </a:cubicBezTo>
                    <a:cubicBezTo>
                      <a:pt x="18" y="19"/>
                      <a:pt x="18" y="18"/>
                      <a:pt x="18" y="17"/>
                    </a:cubicBezTo>
                    <a:cubicBezTo>
                      <a:pt x="18" y="17"/>
                      <a:pt x="17" y="16"/>
                      <a:pt x="17" y="16"/>
                    </a:cubicBezTo>
                    <a:cubicBezTo>
                      <a:pt x="17" y="15"/>
                      <a:pt x="17" y="13"/>
                      <a:pt x="16" y="12"/>
                    </a:cubicBezTo>
                    <a:cubicBezTo>
                      <a:pt x="16" y="11"/>
                      <a:pt x="15" y="10"/>
                      <a:pt x="15" y="9"/>
                    </a:cubicBezTo>
                    <a:cubicBezTo>
                      <a:pt x="14" y="8"/>
                      <a:pt x="13" y="7"/>
                      <a:pt x="13" y="6"/>
                    </a:cubicBezTo>
                    <a:cubicBezTo>
                      <a:pt x="14" y="7"/>
                      <a:pt x="14" y="8"/>
                      <a:pt x="15" y="9"/>
                    </a:cubicBezTo>
                    <a:cubicBezTo>
                      <a:pt x="15" y="10"/>
                      <a:pt x="16" y="11"/>
                      <a:pt x="16" y="12"/>
                    </a:cubicBezTo>
                    <a:cubicBezTo>
                      <a:pt x="17" y="13"/>
                      <a:pt x="17" y="14"/>
                      <a:pt x="18" y="16"/>
                    </a:cubicBezTo>
                    <a:cubicBezTo>
                      <a:pt x="18" y="16"/>
                      <a:pt x="18" y="17"/>
                      <a:pt x="18" y="17"/>
                    </a:cubicBezTo>
                    <a:cubicBezTo>
                      <a:pt x="18" y="18"/>
                      <a:pt x="18" y="19"/>
                      <a:pt x="18" y="19"/>
                    </a:cubicBezTo>
                    <a:cubicBezTo>
                      <a:pt x="19" y="22"/>
                      <a:pt x="18" y="24"/>
                      <a:pt x="18" y="26"/>
                    </a:cubicBezTo>
                    <a:cubicBezTo>
                      <a:pt x="18" y="27"/>
                      <a:pt x="18" y="29"/>
                      <a:pt x="18" y="30"/>
                    </a:cubicBezTo>
                    <a:cubicBezTo>
                      <a:pt x="18" y="30"/>
                      <a:pt x="19" y="31"/>
                      <a:pt x="19" y="31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0" y="33"/>
                      <a:pt x="20" y="35"/>
                      <a:pt x="21" y="36"/>
                    </a:cubicBezTo>
                    <a:cubicBezTo>
                      <a:pt x="21" y="37"/>
                      <a:pt x="22" y="38"/>
                      <a:pt x="22" y="39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23" y="38"/>
                      <a:pt x="23" y="37"/>
                      <a:pt x="23" y="37"/>
                    </a:cubicBezTo>
                    <a:cubicBezTo>
                      <a:pt x="23" y="36"/>
                      <a:pt x="24" y="36"/>
                      <a:pt x="24" y="36"/>
                    </a:cubicBezTo>
                    <a:cubicBezTo>
                      <a:pt x="24" y="35"/>
                      <a:pt x="25" y="34"/>
                      <a:pt x="25" y="33"/>
                    </a:cubicBezTo>
                    <a:cubicBezTo>
                      <a:pt x="25" y="32"/>
                      <a:pt x="26" y="31"/>
                      <a:pt x="26" y="30"/>
                    </a:cubicBezTo>
                    <a:cubicBezTo>
                      <a:pt x="26" y="28"/>
                      <a:pt x="26" y="26"/>
                      <a:pt x="26" y="24"/>
                    </a:cubicBezTo>
                    <a:cubicBezTo>
                      <a:pt x="26" y="24"/>
                      <a:pt x="26" y="23"/>
                      <a:pt x="26" y="22"/>
                    </a:cubicBezTo>
                    <a:cubicBezTo>
                      <a:pt x="26" y="21"/>
                      <a:pt x="26" y="20"/>
                      <a:pt x="26" y="19"/>
                    </a:cubicBezTo>
                    <a:cubicBezTo>
                      <a:pt x="26" y="20"/>
                      <a:pt x="26" y="21"/>
                      <a:pt x="26" y="22"/>
                    </a:cubicBezTo>
                    <a:cubicBezTo>
                      <a:pt x="27" y="23"/>
                      <a:pt x="27" y="24"/>
                      <a:pt x="27" y="24"/>
                    </a:cubicBezTo>
                    <a:cubicBezTo>
                      <a:pt x="27" y="26"/>
                      <a:pt x="27" y="28"/>
                      <a:pt x="26" y="30"/>
                    </a:cubicBezTo>
                    <a:cubicBezTo>
                      <a:pt x="26" y="31"/>
                      <a:pt x="26" y="32"/>
                      <a:pt x="26" y="33"/>
                    </a:cubicBezTo>
                    <a:cubicBezTo>
                      <a:pt x="25" y="34"/>
                      <a:pt x="25" y="35"/>
                      <a:pt x="24" y="36"/>
                    </a:cubicBezTo>
                    <a:cubicBezTo>
                      <a:pt x="24" y="36"/>
                      <a:pt x="24" y="36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3" y="39"/>
                      <a:pt x="23" y="39"/>
                      <a:pt x="22" y="40"/>
                    </a:cubicBezTo>
                    <a:cubicBezTo>
                      <a:pt x="23" y="41"/>
                      <a:pt x="23" y="41"/>
                      <a:pt x="23" y="42"/>
                    </a:cubicBezTo>
                    <a:cubicBezTo>
                      <a:pt x="23" y="43"/>
                      <a:pt x="23" y="43"/>
                      <a:pt x="23" y="44"/>
                    </a:cubicBezTo>
                    <a:cubicBezTo>
                      <a:pt x="23" y="44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4" y="46"/>
                      <a:pt x="24" y="47"/>
                      <a:pt x="23" y="49"/>
                    </a:cubicBezTo>
                    <a:cubicBezTo>
                      <a:pt x="23" y="48"/>
                      <a:pt x="23" y="47"/>
                      <a:pt x="23" y="47"/>
                    </a:cubicBezTo>
                    <a:cubicBezTo>
                      <a:pt x="23" y="46"/>
                      <a:pt x="23" y="46"/>
                      <a:pt x="23" y="45"/>
                    </a:cubicBezTo>
                    <a:cubicBezTo>
                      <a:pt x="23" y="45"/>
                      <a:pt x="22" y="44"/>
                      <a:pt x="22" y="43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2" y="43"/>
                      <a:pt x="22" y="42"/>
                      <a:pt x="22" y="42"/>
                    </a:cubicBezTo>
                    <a:cubicBezTo>
                      <a:pt x="22" y="42"/>
                      <a:pt x="21" y="42"/>
                      <a:pt x="21" y="42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0" y="40"/>
                      <a:pt x="20" y="40"/>
                    </a:cubicBezTo>
                    <a:cubicBezTo>
                      <a:pt x="19" y="38"/>
                      <a:pt x="17" y="37"/>
                      <a:pt x="15" y="36"/>
                    </a:cubicBezTo>
                    <a:cubicBezTo>
                      <a:pt x="15" y="36"/>
                      <a:pt x="14" y="35"/>
                      <a:pt x="14" y="35"/>
                    </a:cubicBezTo>
                    <a:cubicBezTo>
                      <a:pt x="14" y="35"/>
                      <a:pt x="13" y="35"/>
                      <a:pt x="13" y="34"/>
                    </a:cubicBezTo>
                    <a:cubicBezTo>
                      <a:pt x="12" y="34"/>
                      <a:pt x="11" y="34"/>
                      <a:pt x="10" y="34"/>
                    </a:cubicBezTo>
                    <a:cubicBezTo>
                      <a:pt x="8" y="33"/>
                      <a:pt x="6" y="33"/>
                      <a:pt x="4" y="33"/>
                    </a:cubicBezTo>
                    <a:cubicBezTo>
                      <a:pt x="5" y="33"/>
                      <a:pt x="6" y="33"/>
                      <a:pt x="7" y="33"/>
                    </a:cubicBezTo>
                    <a:cubicBezTo>
                      <a:pt x="8" y="33"/>
                      <a:pt x="9" y="33"/>
                      <a:pt x="10" y="33"/>
                    </a:cubicBezTo>
                    <a:cubicBezTo>
                      <a:pt x="11" y="33"/>
                      <a:pt x="12" y="34"/>
                      <a:pt x="13" y="34"/>
                    </a:cubicBezTo>
                    <a:cubicBezTo>
                      <a:pt x="13" y="34"/>
                      <a:pt x="14" y="34"/>
                      <a:pt x="14" y="35"/>
                    </a:cubicBezTo>
                    <a:cubicBezTo>
                      <a:pt x="15" y="35"/>
                      <a:pt x="15" y="35"/>
                      <a:pt x="16" y="36"/>
                    </a:cubicBezTo>
                    <a:cubicBezTo>
                      <a:pt x="16" y="36"/>
                      <a:pt x="17" y="37"/>
                      <a:pt x="18" y="37"/>
                    </a:cubicBezTo>
                    <a:cubicBezTo>
                      <a:pt x="19" y="38"/>
                      <a:pt x="20" y="39"/>
                      <a:pt x="20" y="39"/>
                    </a:cubicBezTo>
                    <a:cubicBezTo>
                      <a:pt x="21" y="40"/>
                      <a:pt x="21" y="40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39"/>
                      <a:pt x="20" y="38"/>
                      <a:pt x="20" y="36"/>
                    </a:cubicBezTo>
                    <a:cubicBezTo>
                      <a:pt x="20" y="36"/>
                      <a:pt x="20" y="36"/>
                      <a:pt x="19" y="35"/>
                    </a:cubicBezTo>
                    <a:cubicBezTo>
                      <a:pt x="19" y="35"/>
                      <a:pt x="19" y="35"/>
                      <a:pt x="19" y="34"/>
                    </a:cubicBezTo>
                    <a:cubicBezTo>
                      <a:pt x="18" y="34"/>
                      <a:pt x="17" y="33"/>
                      <a:pt x="16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2"/>
                      <a:pt x="16" y="32"/>
                      <a:pt x="15" y="32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4" y="31"/>
                      <a:pt x="14" y="31"/>
                      <a:pt x="13" y="31"/>
                    </a:cubicBezTo>
                    <a:cubicBezTo>
                      <a:pt x="12" y="30"/>
                      <a:pt x="11" y="30"/>
                      <a:pt x="10" y="29"/>
                    </a:cubicBezTo>
                    <a:cubicBezTo>
                      <a:pt x="8" y="28"/>
                      <a:pt x="6" y="27"/>
                      <a:pt x="4" y="26"/>
                    </a:cubicBezTo>
                    <a:cubicBezTo>
                      <a:pt x="3" y="25"/>
                      <a:pt x="3" y="24"/>
                      <a:pt x="2" y="23"/>
                    </a:cubicBezTo>
                    <a:cubicBezTo>
                      <a:pt x="1" y="22"/>
                      <a:pt x="1" y="21"/>
                      <a:pt x="0" y="20"/>
                    </a:cubicBezTo>
                    <a:cubicBezTo>
                      <a:pt x="1" y="21"/>
                      <a:pt x="2" y="22"/>
                      <a:pt x="3" y="2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44" name="Freeform 1931"/>
              <p:cNvSpPr/>
              <p:nvPr/>
            </p:nvSpPr>
            <p:spPr>
              <a:xfrm>
                <a:off x="4625931" y="5757897"/>
                <a:ext cx="112713" cy="134938"/>
              </a:xfrm>
              <a:custGeom>
                <a:avLst/>
                <a:gdLst>
                  <a:gd name="txL" fmla="*/ 0 w 30"/>
                  <a:gd name="txT" fmla="*/ 0 h 36"/>
                  <a:gd name="txR" fmla="*/ 30 w 30"/>
                  <a:gd name="txB" fmla="*/ 36 h 36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30" h="36">
                    <a:moveTo>
                      <a:pt x="30" y="0"/>
                    </a:moveTo>
                    <a:cubicBezTo>
                      <a:pt x="26" y="7"/>
                      <a:pt x="23" y="15"/>
                      <a:pt x="18" y="21"/>
                    </a:cubicBezTo>
                    <a:cubicBezTo>
                      <a:pt x="15" y="24"/>
                      <a:pt x="12" y="27"/>
                      <a:pt x="8" y="29"/>
                    </a:cubicBezTo>
                    <a:cubicBezTo>
                      <a:pt x="6" y="31"/>
                      <a:pt x="2" y="33"/>
                      <a:pt x="0" y="36"/>
                    </a:cubicBezTo>
                    <a:cubicBezTo>
                      <a:pt x="5" y="35"/>
                      <a:pt x="11" y="34"/>
                      <a:pt x="16" y="33"/>
                    </a:cubicBezTo>
                    <a:cubicBezTo>
                      <a:pt x="20" y="29"/>
                      <a:pt x="23" y="22"/>
                      <a:pt x="24" y="19"/>
                    </a:cubicBezTo>
                    <a:cubicBezTo>
                      <a:pt x="27" y="13"/>
                      <a:pt x="28" y="7"/>
                      <a:pt x="3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45" name="Freeform 1934"/>
              <p:cNvSpPr/>
              <p:nvPr/>
            </p:nvSpPr>
            <p:spPr>
              <a:xfrm>
                <a:off x="4584656" y="5719797"/>
                <a:ext cx="168276" cy="93663"/>
              </a:xfrm>
              <a:custGeom>
                <a:avLst/>
                <a:gdLst>
                  <a:gd name="txL" fmla="*/ 0 w 45"/>
                  <a:gd name="txT" fmla="*/ 0 h 25"/>
                  <a:gd name="txR" fmla="*/ 45 w 45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25">
                    <a:moveTo>
                      <a:pt x="22" y="6"/>
                    </a:moveTo>
                    <a:cubicBezTo>
                      <a:pt x="26" y="6"/>
                      <a:pt x="33" y="6"/>
                      <a:pt x="37" y="5"/>
                    </a:cubicBezTo>
                    <a:cubicBezTo>
                      <a:pt x="40" y="4"/>
                      <a:pt x="45" y="1"/>
                      <a:pt x="45" y="1"/>
                    </a:cubicBezTo>
                    <a:cubicBezTo>
                      <a:pt x="41" y="3"/>
                      <a:pt x="36" y="3"/>
                      <a:pt x="31" y="2"/>
                    </a:cubicBezTo>
                    <a:cubicBezTo>
                      <a:pt x="26" y="1"/>
                      <a:pt x="21" y="0"/>
                      <a:pt x="15" y="0"/>
                    </a:cubicBezTo>
                    <a:cubicBezTo>
                      <a:pt x="10" y="0"/>
                      <a:pt x="6" y="2"/>
                      <a:pt x="2" y="6"/>
                    </a:cubicBezTo>
                    <a:cubicBezTo>
                      <a:pt x="2" y="7"/>
                      <a:pt x="1" y="7"/>
                      <a:pt x="1" y="8"/>
                    </a:cubicBezTo>
                    <a:cubicBezTo>
                      <a:pt x="0" y="14"/>
                      <a:pt x="0" y="19"/>
                      <a:pt x="0" y="25"/>
                    </a:cubicBezTo>
                    <a:cubicBezTo>
                      <a:pt x="1" y="23"/>
                      <a:pt x="2" y="20"/>
                      <a:pt x="3" y="18"/>
                    </a:cubicBezTo>
                    <a:cubicBezTo>
                      <a:pt x="9" y="9"/>
                      <a:pt x="17" y="6"/>
                      <a:pt x="22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46" name="Freeform 1935"/>
              <p:cNvSpPr/>
              <p:nvPr/>
            </p:nvSpPr>
            <p:spPr>
              <a:xfrm>
                <a:off x="4598944" y="5667409"/>
                <a:ext cx="219076" cy="222252"/>
              </a:xfrm>
              <a:custGeom>
                <a:avLst/>
                <a:gdLst>
                  <a:gd name="txL" fmla="*/ 0 w 58"/>
                  <a:gd name="txT" fmla="*/ 0 h 59"/>
                  <a:gd name="txR" fmla="*/ 58 w 58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59">
                    <a:moveTo>
                      <a:pt x="11" y="23"/>
                    </a:moveTo>
                    <a:cubicBezTo>
                      <a:pt x="12" y="22"/>
                      <a:pt x="14" y="22"/>
                      <a:pt x="15" y="21"/>
                    </a:cubicBezTo>
                    <a:cubicBezTo>
                      <a:pt x="19" y="20"/>
                      <a:pt x="22" y="20"/>
                      <a:pt x="26" y="20"/>
                    </a:cubicBezTo>
                    <a:cubicBezTo>
                      <a:pt x="27" y="20"/>
                      <a:pt x="29" y="20"/>
                      <a:pt x="31" y="20"/>
                    </a:cubicBezTo>
                    <a:cubicBezTo>
                      <a:pt x="32" y="20"/>
                      <a:pt x="33" y="20"/>
                      <a:pt x="34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7" y="20"/>
                      <a:pt x="38" y="20"/>
                      <a:pt x="39" y="20"/>
                    </a:cubicBezTo>
                    <a:cubicBezTo>
                      <a:pt x="38" y="20"/>
                      <a:pt x="37" y="21"/>
                      <a:pt x="35" y="22"/>
                    </a:cubicBezTo>
                    <a:cubicBezTo>
                      <a:pt x="35" y="22"/>
                      <a:pt x="34" y="22"/>
                      <a:pt x="33" y="23"/>
                    </a:cubicBezTo>
                    <a:cubicBezTo>
                      <a:pt x="32" y="23"/>
                      <a:pt x="31" y="24"/>
                      <a:pt x="31" y="24"/>
                    </a:cubicBezTo>
                    <a:cubicBezTo>
                      <a:pt x="29" y="25"/>
                      <a:pt x="27" y="26"/>
                      <a:pt x="26" y="27"/>
                    </a:cubicBezTo>
                    <a:cubicBezTo>
                      <a:pt x="25" y="27"/>
                      <a:pt x="24" y="28"/>
                      <a:pt x="22" y="29"/>
                    </a:cubicBezTo>
                    <a:cubicBezTo>
                      <a:pt x="21" y="30"/>
                      <a:pt x="19" y="30"/>
                      <a:pt x="18" y="31"/>
                    </a:cubicBezTo>
                    <a:cubicBezTo>
                      <a:pt x="17" y="31"/>
                      <a:pt x="16" y="32"/>
                      <a:pt x="15" y="32"/>
                    </a:cubicBezTo>
                    <a:cubicBezTo>
                      <a:pt x="14" y="33"/>
                      <a:pt x="13" y="33"/>
                      <a:pt x="12" y="34"/>
                    </a:cubicBezTo>
                    <a:cubicBezTo>
                      <a:pt x="11" y="35"/>
                      <a:pt x="9" y="36"/>
                      <a:pt x="7" y="37"/>
                    </a:cubicBezTo>
                    <a:cubicBezTo>
                      <a:pt x="7" y="38"/>
                      <a:pt x="6" y="39"/>
                      <a:pt x="5" y="40"/>
                    </a:cubicBezTo>
                    <a:cubicBezTo>
                      <a:pt x="5" y="40"/>
                      <a:pt x="4" y="41"/>
                      <a:pt x="4" y="42"/>
                    </a:cubicBezTo>
                    <a:cubicBezTo>
                      <a:pt x="5" y="40"/>
                      <a:pt x="6" y="39"/>
                      <a:pt x="8" y="38"/>
                    </a:cubicBezTo>
                    <a:cubicBezTo>
                      <a:pt x="9" y="36"/>
                      <a:pt x="11" y="36"/>
                      <a:pt x="13" y="35"/>
                    </a:cubicBezTo>
                    <a:cubicBezTo>
                      <a:pt x="14" y="34"/>
                      <a:pt x="15" y="34"/>
                      <a:pt x="15" y="33"/>
                    </a:cubicBezTo>
                    <a:cubicBezTo>
                      <a:pt x="16" y="33"/>
                      <a:pt x="17" y="32"/>
                      <a:pt x="18" y="32"/>
                    </a:cubicBezTo>
                    <a:cubicBezTo>
                      <a:pt x="19" y="32"/>
                      <a:pt x="19" y="32"/>
                      <a:pt x="20" y="31"/>
                    </a:cubicBezTo>
                    <a:cubicBezTo>
                      <a:pt x="16" y="34"/>
                      <a:pt x="13" y="37"/>
                      <a:pt x="10" y="41"/>
                    </a:cubicBezTo>
                    <a:cubicBezTo>
                      <a:pt x="8" y="44"/>
                      <a:pt x="6" y="47"/>
                      <a:pt x="4" y="50"/>
                    </a:cubicBezTo>
                    <a:cubicBezTo>
                      <a:pt x="3" y="51"/>
                      <a:pt x="2" y="53"/>
                      <a:pt x="2" y="54"/>
                    </a:cubicBezTo>
                    <a:cubicBezTo>
                      <a:pt x="1" y="56"/>
                      <a:pt x="0" y="58"/>
                      <a:pt x="0" y="59"/>
                    </a:cubicBezTo>
                    <a:cubicBezTo>
                      <a:pt x="0" y="59"/>
                      <a:pt x="1" y="58"/>
                      <a:pt x="1" y="57"/>
                    </a:cubicBezTo>
                    <a:cubicBezTo>
                      <a:pt x="2" y="56"/>
                      <a:pt x="2" y="56"/>
                      <a:pt x="3" y="55"/>
                    </a:cubicBezTo>
                    <a:cubicBezTo>
                      <a:pt x="3" y="53"/>
                      <a:pt x="4" y="52"/>
                      <a:pt x="5" y="51"/>
                    </a:cubicBezTo>
                    <a:cubicBezTo>
                      <a:pt x="7" y="48"/>
                      <a:pt x="9" y="45"/>
                      <a:pt x="12" y="42"/>
                    </a:cubicBezTo>
                    <a:cubicBezTo>
                      <a:pt x="16" y="37"/>
                      <a:pt x="21" y="32"/>
                      <a:pt x="27" y="28"/>
                    </a:cubicBezTo>
                    <a:cubicBezTo>
                      <a:pt x="28" y="27"/>
                      <a:pt x="30" y="26"/>
                      <a:pt x="31" y="26"/>
                    </a:cubicBezTo>
                    <a:cubicBezTo>
                      <a:pt x="32" y="25"/>
                      <a:pt x="33" y="25"/>
                      <a:pt x="34" y="24"/>
                    </a:cubicBezTo>
                    <a:cubicBezTo>
                      <a:pt x="34" y="24"/>
                      <a:pt x="35" y="24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4"/>
                      <a:pt x="35" y="25"/>
                      <a:pt x="35" y="26"/>
                    </a:cubicBezTo>
                    <a:cubicBezTo>
                      <a:pt x="34" y="27"/>
                      <a:pt x="34" y="28"/>
                      <a:pt x="33" y="29"/>
                    </a:cubicBezTo>
                    <a:cubicBezTo>
                      <a:pt x="32" y="32"/>
                      <a:pt x="31" y="36"/>
                      <a:pt x="29" y="39"/>
                    </a:cubicBezTo>
                    <a:cubicBezTo>
                      <a:pt x="28" y="40"/>
                      <a:pt x="28" y="41"/>
                      <a:pt x="27" y="42"/>
                    </a:cubicBezTo>
                    <a:cubicBezTo>
                      <a:pt x="27" y="42"/>
                      <a:pt x="26" y="43"/>
                      <a:pt x="25" y="44"/>
                    </a:cubicBezTo>
                    <a:cubicBezTo>
                      <a:pt x="24" y="45"/>
                      <a:pt x="23" y="47"/>
                      <a:pt x="21" y="48"/>
                    </a:cubicBezTo>
                    <a:cubicBezTo>
                      <a:pt x="20" y="49"/>
                      <a:pt x="19" y="51"/>
                      <a:pt x="17" y="52"/>
                    </a:cubicBezTo>
                    <a:cubicBezTo>
                      <a:pt x="15" y="53"/>
                      <a:pt x="14" y="54"/>
                      <a:pt x="12" y="55"/>
                    </a:cubicBezTo>
                    <a:cubicBezTo>
                      <a:pt x="14" y="54"/>
                      <a:pt x="16" y="53"/>
                      <a:pt x="17" y="52"/>
                    </a:cubicBezTo>
                    <a:cubicBezTo>
                      <a:pt x="19" y="51"/>
                      <a:pt x="20" y="50"/>
                      <a:pt x="22" y="48"/>
                    </a:cubicBezTo>
                    <a:cubicBezTo>
                      <a:pt x="23" y="47"/>
                      <a:pt x="25" y="46"/>
                      <a:pt x="26" y="44"/>
                    </a:cubicBezTo>
                    <a:cubicBezTo>
                      <a:pt x="27" y="44"/>
                      <a:pt x="27" y="43"/>
                      <a:pt x="28" y="42"/>
                    </a:cubicBezTo>
                    <a:cubicBezTo>
                      <a:pt x="29" y="41"/>
                      <a:pt x="29" y="41"/>
                      <a:pt x="30" y="40"/>
                    </a:cubicBezTo>
                    <a:cubicBezTo>
                      <a:pt x="32" y="36"/>
                      <a:pt x="33" y="33"/>
                      <a:pt x="34" y="29"/>
                    </a:cubicBezTo>
                    <a:cubicBezTo>
                      <a:pt x="35" y="27"/>
                      <a:pt x="36" y="26"/>
                      <a:pt x="37" y="24"/>
                    </a:cubicBezTo>
                    <a:cubicBezTo>
                      <a:pt x="38" y="23"/>
                      <a:pt x="38" y="23"/>
                      <a:pt x="39" y="22"/>
                    </a:cubicBezTo>
                    <a:cubicBezTo>
                      <a:pt x="39" y="22"/>
                      <a:pt x="40" y="21"/>
                      <a:pt x="40" y="21"/>
                    </a:cubicBezTo>
                    <a:cubicBezTo>
                      <a:pt x="42" y="20"/>
                      <a:pt x="43" y="19"/>
                      <a:pt x="45" y="17"/>
                    </a:cubicBezTo>
                    <a:cubicBezTo>
                      <a:pt x="46" y="16"/>
                      <a:pt x="48" y="15"/>
                      <a:pt x="49" y="14"/>
                    </a:cubicBezTo>
                    <a:cubicBezTo>
                      <a:pt x="49" y="14"/>
                      <a:pt x="49" y="15"/>
                      <a:pt x="49" y="15"/>
                    </a:cubicBezTo>
                    <a:cubicBezTo>
                      <a:pt x="49" y="16"/>
                      <a:pt x="49" y="16"/>
                      <a:pt x="49" y="17"/>
                    </a:cubicBezTo>
                    <a:cubicBezTo>
                      <a:pt x="49" y="18"/>
                      <a:pt x="49" y="19"/>
                      <a:pt x="49" y="20"/>
                    </a:cubicBezTo>
                    <a:cubicBezTo>
                      <a:pt x="49" y="21"/>
                      <a:pt x="49" y="23"/>
                      <a:pt x="49" y="24"/>
                    </a:cubicBezTo>
                    <a:cubicBezTo>
                      <a:pt x="48" y="26"/>
                      <a:pt x="48" y="27"/>
                      <a:pt x="48" y="29"/>
                    </a:cubicBezTo>
                    <a:cubicBezTo>
                      <a:pt x="47" y="32"/>
                      <a:pt x="46" y="35"/>
                      <a:pt x="44" y="38"/>
                    </a:cubicBezTo>
                    <a:cubicBezTo>
                      <a:pt x="44" y="39"/>
                      <a:pt x="43" y="40"/>
                      <a:pt x="42" y="42"/>
                    </a:cubicBezTo>
                    <a:cubicBezTo>
                      <a:pt x="41" y="43"/>
                      <a:pt x="40" y="44"/>
                      <a:pt x="39" y="46"/>
                    </a:cubicBezTo>
                    <a:cubicBezTo>
                      <a:pt x="40" y="44"/>
                      <a:pt x="41" y="43"/>
                      <a:pt x="42" y="42"/>
                    </a:cubicBezTo>
                    <a:cubicBezTo>
                      <a:pt x="43" y="41"/>
                      <a:pt x="44" y="39"/>
                      <a:pt x="45" y="38"/>
                    </a:cubicBezTo>
                    <a:cubicBezTo>
                      <a:pt x="46" y="35"/>
                      <a:pt x="48" y="32"/>
                      <a:pt x="49" y="29"/>
                    </a:cubicBezTo>
                    <a:cubicBezTo>
                      <a:pt x="49" y="28"/>
                      <a:pt x="49" y="26"/>
                      <a:pt x="50" y="24"/>
                    </a:cubicBezTo>
                    <a:cubicBezTo>
                      <a:pt x="50" y="23"/>
                      <a:pt x="50" y="21"/>
                      <a:pt x="50" y="20"/>
                    </a:cubicBezTo>
                    <a:cubicBezTo>
                      <a:pt x="50" y="19"/>
                      <a:pt x="50" y="19"/>
                      <a:pt x="50" y="18"/>
                    </a:cubicBezTo>
                    <a:cubicBezTo>
                      <a:pt x="50" y="18"/>
                      <a:pt x="50" y="18"/>
                      <a:pt x="50" y="17"/>
                    </a:cubicBezTo>
                    <a:cubicBezTo>
                      <a:pt x="50" y="16"/>
                      <a:pt x="50" y="16"/>
                      <a:pt x="50" y="15"/>
                    </a:cubicBezTo>
                    <a:cubicBezTo>
                      <a:pt x="50" y="14"/>
                      <a:pt x="50" y="13"/>
                      <a:pt x="50" y="12"/>
                    </a:cubicBezTo>
                    <a:cubicBezTo>
                      <a:pt x="51" y="12"/>
                      <a:pt x="52" y="11"/>
                      <a:pt x="53" y="10"/>
                    </a:cubicBezTo>
                    <a:cubicBezTo>
                      <a:pt x="53" y="9"/>
                      <a:pt x="54" y="8"/>
                      <a:pt x="55" y="7"/>
                    </a:cubicBezTo>
                    <a:cubicBezTo>
                      <a:pt x="55" y="7"/>
                      <a:pt x="55" y="6"/>
                      <a:pt x="55" y="6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55" y="6"/>
                      <a:pt x="55" y="5"/>
                      <a:pt x="55" y="5"/>
                    </a:cubicBezTo>
                    <a:cubicBezTo>
                      <a:pt x="56" y="4"/>
                      <a:pt x="57" y="2"/>
                      <a:pt x="58" y="0"/>
                    </a:cubicBezTo>
                    <a:cubicBezTo>
                      <a:pt x="57" y="1"/>
                      <a:pt x="57" y="2"/>
                      <a:pt x="56" y="3"/>
                    </a:cubicBezTo>
                    <a:cubicBezTo>
                      <a:pt x="56" y="3"/>
                      <a:pt x="55" y="4"/>
                      <a:pt x="55" y="5"/>
                    </a:cubicBezTo>
                    <a:cubicBezTo>
                      <a:pt x="54" y="6"/>
                      <a:pt x="53" y="7"/>
                      <a:pt x="52" y="8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1" y="8"/>
                      <a:pt x="51" y="8"/>
                      <a:pt x="51" y="9"/>
                    </a:cubicBezTo>
                    <a:cubicBezTo>
                      <a:pt x="51" y="9"/>
                      <a:pt x="50" y="9"/>
                      <a:pt x="50" y="9"/>
                    </a:cubicBezTo>
                    <a:cubicBezTo>
                      <a:pt x="49" y="9"/>
                      <a:pt x="49" y="9"/>
                      <a:pt x="49" y="10"/>
                    </a:cubicBezTo>
                    <a:cubicBezTo>
                      <a:pt x="48" y="10"/>
                      <a:pt x="47" y="10"/>
                      <a:pt x="47" y="11"/>
                    </a:cubicBezTo>
                    <a:cubicBezTo>
                      <a:pt x="44" y="12"/>
                      <a:pt x="41" y="12"/>
                      <a:pt x="38" y="13"/>
                    </a:cubicBezTo>
                    <a:cubicBezTo>
                      <a:pt x="37" y="13"/>
                      <a:pt x="36" y="13"/>
                      <a:pt x="35" y="13"/>
                    </a:cubicBezTo>
                    <a:cubicBezTo>
                      <a:pt x="34" y="13"/>
                      <a:pt x="34" y="13"/>
                      <a:pt x="33" y="13"/>
                    </a:cubicBezTo>
                    <a:cubicBezTo>
                      <a:pt x="31" y="13"/>
                      <a:pt x="30" y="13"/>
                      <a:pt x="28" y="12"/>
                    </a:cubicBezTo>
                    <a:cubicBezTo>
                      <a:pt x="25" y="11"/>
                      <a:pt x="23" y="10"/>
                      <a:pt x="20" y="8"/>
                    </a:cubicBezTo>
                    <a:cubicBezTo>
                      <a:pt x="21" y="9"/>
                      <a:pt x="22" y="10"/>
                      <a:pt x="24" y="11"/>
                    </a:cubicBezTo>
                    <a:cubicBezTo>
                      <a:pt x="25" y="11"/>
                      <a:pt x="27" y="12"/>
                      <a:pt x="28" y="13"/>
                    </a:cubicBezTo>
                    <a:cubicBezTo>
                      <a:pt x="30" y="13"/>
                      <a:pt x="31" y="14"/>
                      <a:pt x="33" y="14"/>
                    </a:cubicBezTo>
                    <a:cubicBezTo>
                      <a:pt x="34" y="14"/>
                      <a:pt x="34" y="14"/>
                      <a:pt x="35" y="14"/>
                    </a:cubicBezTo>
                    <a:cubicBezTo>
                      <a:pt x="36" y="14"/>
                      <a:pt x="37" y="14"/>
                      <a:pt x="38" y="14"/>
                    </a:cubicBezTo>
                    <a:cubicBezTo>
                      <a:pt x="39" y="14"/>
                      <a:pt x="41" y="13"/>
                      <a:pt x="42" y="13"/>
                    </a:cubicBezTo>
                    <a:cubicBezTo>
                      <a:pt x="44" y="13"/>
                      <a:pt x="46" y="12"/>
                      <a:pt x="47" y="12"/>
                    </a:cubicBezTo>
                    <a:cubicBezTo>
                      <a:pt x="48" y="11"/>
                      <a:pt x="49" y="11"/>
                      <a:pt x="49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8" y="13"/>
                      <a:pt x="46" y="14"/>
                      <a:pt x="44" y="16"/>
                    </a:cubicBezTo>
                    <a:cubicBezTo>
                      <a:pt x="43" y="16"/>
                      <a:pt x="43" y="17"/>
                      <a:pt x="43" y="17"/>
                    </a:cubicBezTo>
                    <a:cubicBezTo>
                      <a:pt x="42" y="17"/>
                      <a:pt x="42" y="17"/>
                      <a:pt x="41" y="18"/>
                    </a:cubicBezTo>
                    <a:cubicBezTo>
                      <a:pt x="39" y="18"/>
                      <a:pt x="38" y="19"/>
                      <a:pt x="36" y="19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3" y="19"/>
                      <a:pt x="32" y="19"/>
                      <a:pt x="31" y="19"/>
                    </a:cubicBezTo>
                    <a:cubicBezTo>
                      <a:pt x="29" y="19"/>
                      <a:pt x="27" y="19"/>
                      <a:pt x="26" y="19"/>
                    </a:cubicBezTo>
                    <a:cubicBezTo>
                      <a:pt x="22" y="19"/>
                      <a:pt x="19" y="19"/>
                      <a:pt x="15" y="20"/>
                    </a:cubicBezTo>
                    <a:cubicBezTo>
                      <a:pt x="13" y="20"/>
                      <a:pt x="12" y="21"/>
                      <a:pt x="10" y="22"/>
                    </a:cubicBezTo>
                    <a:cubicBezTo>
                      <a:pt x="9" y="22"/>
                      <a:pt x="7" y="24"/>
                      <a:pt x="6" y="25"/>
                    </a:cubicBezTo>
                    <a:cubicBezTo>
                      <a:pt x="7" y="24"/>
                      <a:pt x="9" y="23"/>
                      <a:pt x="11" y="2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47" name="Freeform 1936"/>
              <p:cNvSpPr/>
              <p:nvPr/>
            </p:nvSpPr>
            <p:spPr>
              <a:xfrm>
                <a:off x="5189497" y="4765703"/>
                <a:ext cx="90488" cy="158751"/>
              </a:xfrm>
              <a:custGeom>
                <a:avLst/>
                <a:gdLst>
                  <a:gd name="txL" fmla="*/ 0 w 24"/>
                  <a:gd name="txT" fmla="*/ 0 h 42"/>
                  <a:gd name="txR" fmla="*/ 24 w 24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42">
                    <a:moveTo>
                      <a:pt x="24" y="42"/>
                    </a:moveTo>
                    <a:cubicBezTo>
                      <a:pt x="20" y="35"/>
                      <a:pt x="13" y="30"/>
                      <a:pt x="10" y="23"/>
                    </a:cubicBezTo>
                    <a:cubicBezTo>
                      <a:pt x="8" y="19"/>
                      <a:pt x="6" y="15"/>
                      <a:pt x="6" y="11"/>
                    </a:cubicBezTo>
                    <a:cubicBezTo>
                      <a:pt x="5" y="7"/>
                      <a:pt x="4" y="3"/>
                      <a:pt x="2" y="0"/>
                    </a:cubicBezTo>
                    <a:cubicBezTo>
                      <a:pt x="1" y="6"/>
                      <a:pt x="0" y="11"/>
                      <a:pt x="0" y="16"/>
                    </a:cubicBezTo>
                    <a:cubicBezTo>
                      <a:pt x="2" y="21"/>
                      <a:pt x="7" y="27"/>
                      <a:pt x="9" y="29"/>
                    </a:cubicBezTo>
                    <a:cubicBezTo>
                      <a:pt x="14" y="34"/>
                      <a:pt x="19" y="37"/>
                      <a:pt x="24" y="4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48" name="Picture 1938"/>
              <p:cNvPicPr>
                <a:picLocks noChangeAspect="1"/>
              </p:cNvPicPr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5300623" y="4826028"/>
                <a:ext cx="134938" cy="1920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49" name="Freeform 1939"/>
              <p:cNvSpPr/>
              <p:nvPr/>
            </p:nvSpPr>
            <p:spPr>
              <a:xfrm>
                <a:off x="5286335" y="4759353"/>
                <a:ext cx="76200" cy="190501"/>
              </a:xfrm>
              <a:custGeom>
                <a:avLst/>
                <a:gdLst>
                  <a:gd name="txL" fmla="*/ 0 w 20"/>
                  <a:gd name="txT" fmla="*/ 0 h 51"/>
                  <a:gd name="txR" fmla="*/ 20 w 20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51">
                    <a:moveTo>
                      <a:pt x="9" y="28"/>
                    </a:moveTo>
                    <a:cubicBezTo>
                      <a:pt x="8" y="31"/>
                      <a:pt x="6" y="38"/>
                      <a:pt x="5" y="41"/>
                    </a:cubicBezTo>
                    <a:cubicBezTo>
                      <a:pt x="4" y="44"/>
                      <a:pt x="5" y="51"/>
                      <a:pt x="5" y="51"/>
                    </a:cubicBezTo>
                    <a:cubicBezTo>
                      <a:pt x="6" y="46"/>
                      <a:pt x="8" y="41"/>
                      <a:pt x="10" y="37"/>
                    </a:cubicBezTo>
                    <a:cubicBezTo>
                      <a:pt x="12" y="32"/>
                      <a:pt x="16" y="28"/>
                      <a:pt x="18" y="23"/>
                    </a:cubicBezTo>
                    <a:cubicBezTo>
                      <a:pt x="20" y="18"/>
                      <a:pt x="19" y="13"/>
                      <a:pt x="17" y="9"/>
                    </a:cubicBezTo>
                    <a:cubicBezTo>
                      <a:pt x="16" y="8"/>
                      <a:pt x="16" y="8"/>
                      <a:pt x="15" y="7"/>
                    </a:cubicBezTo>
                    <a:cubicBezTo>
                      <a:pt x="10" y="4"/>
                      <a:pt x="5" y="2"/>
                      <a:pt x="0" y="0"/>
                    </a:cubicBezTo>
                    <a:cubicBezTo>
                      <a:pt x="2" y="2"/>
                      <a:pt x="4" y="3"/>
                      <a:pt x="6" y="6"/>
                    </a:cubicBezTo>
                    <a:cubicBezTo>
                      <a:pt x="11" y="14"/>
                      <a:pt x="11" y="23"/>
                      <a:pt x="9" y="2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50" name="Freeform 1940"/>
              <p:cNvSpPr/>
              <p:nvPr/>
            </p:nvSpPr>
            <p:spPr>
              <a:xfrm>
                <a:off x="5203785" y="4743477"/>
                <a:ext cx="158751" cy="282577"/>
              </a:xfrm>
              <a:custGeom>
                <a:avLst/>
                <a:gdLst>
                  <a:gd name="txL" fmla="*/ 0 w 42"/>
                  <a:gd name="txT" fmla="*/ 0 h 75"/>
                  <a:gd name="txR" fmla="*/ 42 w 42"/>
                  <a:gd name="txB" fmla="*/ 75 h 7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75">
                    <a:moveTo>
                      <a:pt x="32" y="23"/>
                    </a:moveTo>
                    <a:cubicBezTo>
                      <a:pt x="32" y="25"/>
                      <a:pt x="32" y="27"/>
                      <a:pt x="31" y="28"/>
                    </a:cubicBezTo>
                    <a:cubicBezTo>
                      <a:pt x="31" y="32"/>
                      <a:pt x="30" y="35"/>
                      <a:pt x="28" y="38"/>
                    </a:cubicBezTo>
                    <a:cubicBezTo>
                      <a:pt x="28" y="40"/>
                      <a:pt x="27" y="42"/>
                      <a:pt x="27" y="43"/>
                    </a:cubicBezTo>
                    <a:cubicBezTo>
                      <a:pt x="26" y="44"/>
                      <a:pt x="26" y="45"/>
                      <a:pt x="26" y="46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25" y="47"/>
                      <a:pt x="25" y="47"/>
                      <a:pt x="25" y="48"/>
                    </a:cubicBezTo>
                    <a:cubicBezTo>
                      <a:pt x="25" y="48"/>
                      <a:pt x="25" y="48"/>
                      <a:pt x="25" y="48"/>
                    </a:cubicBezTo>
                    <a:cubicBezTo>
                      <a:pt x="25" y="49"/>
                      <a:pt x="24" y="50"/>
                      <a:pt x="24" y="51"/>
                    </a:cubicBezTo>
                    <a:cubicBezTo>
                      <a:pt x="24" y="50"/>
                      <a:pt x="24" y="48"/>
                      <a:pt x="24" y="47"/>
                    </a:cubicBezTo>
                    <a:cubicBezTo>
                      <a:pt x="24" y="46"/>
                      <a:pt x="24" y="45"/>
                      <a:pt x="23" y="44"/>
                    </a:cubicBezTo>
                    <a:cubicBezTo>
                      <a:pt x="23" y="43"/>
                      <a:pt x="23" y="42"/>
                      <a:pt x="23" y="41"/>
                    </a:cubicBezTo>
                    <a:cubicBezTo>
                      <a:pt x="23" y="40"/>
                      <a:pt x="23" y="38"/>
                      <a:pt x="22" y="36"/>
                    </a:cubicBezTo>
                    <a:cubicBezTo>
                      <a:pt x="22" y="35"/>
                      <a:pt x="22" y="33"/>
                      <a:pt x="21" y="32"/>
                    </a:cubicBezTo>
                    <a:cubicBezTo>
                      <a:pt x="22" y="30"/>
                      <a:pt x="22" y="29"/>
                      <a:pt x="21" y="27"/>
                    </a:cubicBezTo>
                    <a:cubicBezTo>
                      <a:pt x="21" y="26"/>
                      <a:pt x="21" y="25"/>
                      <a:pt x="21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0" y="19"/>
                      <a:pt x="20" y="17"/>
                      <a:pt x="19" y="15"/>
                    </a:cubicBezTo>
                    <a:cubicBezTo>
                      <a:pt x="19" y="14"/>
                      <a:pt x="19" y="13"/>
                      <a:pt x="18" y="12"/>
                    </a:cubicBezTo>
                    <a:cubicBezTo>
                      <a:pt x="17" y="11"/>
                      <a:pt x="17" y="11"/>
                      <a:pt x="16" y="10"/>
                    </a:cubicBezTo>
                    <a:cubicBezTo>
                      <a:pt x="17" y="11"/>
                      <a:pt x="18" y="13"/>
                      <a:pt x="19" y="15"/>
                    </a:cubicBezTo>
                    <a:cubicBezTo>
                      <a:pt x="19" y="17"/>
                      <a:pt x="20" y="19"/>
                      <a:pt x="20" y="21"/>
                    </a:cubicBezTo>
                    <a:cubicBezTo>
                      <a:pt x="20" y="22"/>
                      <a:pt x="20" y="23"/>
                      <a:pt x="20" y="24"/>
                    </a:cubicBezTo>
                    <a:cubicBezTo>
                      <a:pt x="20" y="25"/>
                      <a:pt x="20" y="26"/>
                      <a:pt x="20" y="27"/>
                    </a:cubicBezTo>
                    <a:cubicBezTo>
                      <a:pt x="20" y="27"/>
                      <a:pt x="20" y="28"/>
                      <a:pt x="20" y="28"/>
                    </a:cubicBezTo>
                    <a:cubicBezTo>
                      <a:pt x="19" y="24"/>
                      <a:pt x="17" y="20"/>
                      <a:pt x="15" y="16"/>
                    </a:cubicBezTo>
                    <a:cubicBezTo>
                      <a:pt x="13" y="13"/>
                      <a:pt x="11" y="10"/>
                      <a:pt x="9" y="7"/>
                    </a:cubicBezTo>
                    <a:cubicBezTo>
                      <a:pt x="8" y="6"/>
                      <a:pt x="7" y="5"/>
                      <a:pt x="5" y="3"/>
                    </a:cubicBezTo>
                    <a:cubicBezTo>
                      <a:pt x="4" y="2"/>
                      <a:pt x="3" y="1"/>
                      <a:pt x="1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4" y="3"/>
                      <a:pt x="4" y="3"/>
                      <a:pt x="5" y="4"/>
                    </a:cubicBezTo>
                    <a:cubicBezTo>
                      <a:pt x="6" y="5"/>
                      <a:pt x="7" y="7"/>
                      <a:pt x="8" y="8"/>
                    </a:cubicBezTo>
                    <a:cubicBezTo>
                      <a:pt x="10" y="11"/>
                      <a:pt x="12" y="14"/>
                      <a:pt x="13" y="17"/>
                    </a:cubicBezTo>
                    <a:cubicBezTo>
                      <a:pt x="17" y="23"/>
                      <a:pt x="19" y="30"/>
                      <a:pt x="21" y="36"/>
                    </a:cubicBezTo>
                    <a:cubicBezTo>
                      <a:pt x="21" y="38"/>
                      <a:pt x="21" y="40"/>
                      <a:pt x="21" y="42"/>
                    </a:cubicBezTo>
                    <a:cubicBezTo>
                      <a:pt x="21" y="42"/>
                      <a:pt x="22" y="43"/>
                      <a:pt x="22" y="44"/>
                    </a:cubicBezTo>
                    <a:cubicBezTo>
                      <a:pt x="22" y="45"/>
                      <a:pt x="22" y="46"/>
                      <a:pt x="22" y="47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1" y="46"/>
                      <a:pt x="20" y="45"/>
                      <a:pt x="20" y="44"/>
                    </a:cubicBezTo>
                    <a:cubicBezTo>
                      <a:pt x="19" y="44"/>
                      <a:pt x="19" y="43"/>
                      <a:pt x="18" y="42"/>
                    </a:cubicBezTo>
                    <a:cubicBezTo>
                      <a:pt x="15" y="39"/>
                      <a:pt x="12" y="37"/>
                      <a:pt x="10" y="34"/>
                    </a:cubicBezTo>
                    <a:cubicBezTo>
                      <a:pt x="9" y="33"/>
                      <a:pt x="8" y="33"/>
                      <a:pt x="8" y="32"/>
                    </a:cubicBezTo>
                    <a:cubicBezTo>
                      <a:pt x="7" y="31"/>
                      <a:pt x="7" y="30"/>
                      <a:pt x="7" y="29"/>
                    </a:cubicBezTo>
                    <a:cubicBezTo>
                      <a:pt x="6" y="28"/>
                      <a:pt x="5" y="26"/>
                      <a:pt x="4" y="24"/>
                    </a:cubicBezTo>
                    <a:cubicBezTo>
                      <a:pt x="4" y="22"/>
                      <a:pt x="3" y="20"/>
                      <a:pt x="2" y="19"/>
                    </a:cubicBezTo>
                    <a:cubicBezTo>
                      <a:pt x="2" y="17"/>
                      <a:pt x="1" y="15"/>
                      <a:pt x="1" y="13"/>
                    </a:cubicBezTo>
                    <a:cubicBezTo>
                      <a:pt x="1" y="15"/>
                      <a:pt x="2" y="17"/>
                      <a:pt x="2" y="19"/>
                    </a:cubicBezTo>
                    <a:cubicBezTo>
                      <a:pt x="3" y="21"/>
                      <a:pt x="3" y="22"/>
                      <a:pt x="4" y="24"/>
                    </a:cubicBezTo>
                    <a:cubicBezTo>
                      <a:pt x="4" y="26"/>
                      <a:pt x="5" y="28"/>
                      <a:pt x="6" y="30"/>
                    </a:cubicBezTo>
                    <a:cubicBezTo>
                      <a:pt x="6" y="31"/>
                      <a:pt x="7" y="31"/>
                      <a:pt x="7" y="32"/>
                    </a:cubicBezTo>
                    <a:cubicBezTo>
                      <a:pt x="8" y="33"/>
                      <a:pt x="8" y="34"/>
                      <a:pt x="9" y="35"/>
                    </a:cubicBezTo>
                    <a:cubicBezTo>
                      <a:pt x="11" y="38"/>
                      <a:pt x="14" y="40"/>
                      <a:pt x="17" y="43"/>
                    </a:cubicBezTo>
                    <a:cubicBezTo>
                      <a:pt x="18" y="44"/>
                      <a:pt x="20" y="46"/>
                      <a:pt x="21" y="47"/>
                    </a:cubicBezTo>
                    <a:cubicBezTo>
                      <a:pt x="21" y="48"/>
                      <a:pt x="22" y="49"/>
                      <a:pt x="22" y="50"/>
                    </a:cubicBezTo>
                    <a:cubicBezTo>
                      <a:pt x="22" y="50"/>
                      <a:pt x="22" y="51"/>
                      <a:pt x="22" y="51"/>
                    </a:cubicBezTo>
                    <a:cubicBezTo>
                      <a:pt x="23" y="53"/>
                      <a:pt x="23" y="55"/>
                      <a:pt x="24" y="57"/>
                    </a:cubicBezTo>
                    <a:cubicBezTo>
                      <a:pt x="24" y="59"/>
                      <a:pt x="25" y="61"/>
                      <a:pt x="26" y="62"/>
                    </a:cubicBezTo>
                    <a:cubicBezTo>
                      <a:pt x="26" y="62"/>
                      <a:pt x="25" y="62"/>
                      <a:pt x="25" y="62"/>
                    </a:cubicBezTo>
                    <a:cubicBezTo>
                      <a:pt x="24" y="61"/>
                      <a:pt x="23" y="61"/>
                      <a:pt x="23" y="61"/>
                    </a:cubicBezTo>
                    <a:cubicBezTo>
                      <a:pt x="22" y="61"/>
                      <a:pt x="21" y="60"/>
                      <a:pt x="20" y="60"/>
                    </a:cubicBezTo>
                    <a:cubicBezTo>
                      <a:pt x="19" y="60"/>
                      <a:pt x="18" y="59"/>
                      <a:pt x="16" y="58"/>
                    </a:cubicBezTo>
                    <a:cubicBezTo>
                      <a:pt x="15" y="57"/>
                      <a:pt x="14" y="57"/>
                      <a:pt x="12" y="56"/>
                    </a:cubicBezTo>
                    <a:cubicBezTo>
                      <a:pt x="10" y="54"/>
                      <a:pt x="7" y="52"/>
                      <a:pt x="5" y="49"/>
                    </a:cubicBezTo>
                    <a:cubicBezTo>
                      <a:pt x="4" y="48"/>
                      <a:pt x="3" y="47"/>
                      <a:pt x="2" y="46"/>
                    </a:cubicBezTo>
                    <a:cubicBezTo>
                      <a:pt x="1" y="44"/>
                      <a:pt x="1" y="43"/>
                      <a:pt x="0" y="42"/>
                    </a:cubicBezTo>
                    <a:cubicBezTo>
                      <a:pt x="1" y="43"/>
                      <a:pt x="1" y="44"/>
                      <a:pt x="2" y="46"/>
                    </a:cubicBezTo>
                    <a:cubicBezTo>
                      <a:pt x="3" y="47"/>
                      <a:pt x="4" y="48"/>
                      <a:pt x="5" y="50"/>
                    </a:cubicBezTo>
                    <a:cubicBezTo>
                      <a:pt x="7" y="52"/>
                      <a:pt x="9" y="54"/>
                      <a:pt x="12" y="56"/>
                    </a:cubicBezTo>
                    <a:cubicBezTo>
                      <a:pt x="13" y="57"/>
                      <a:pt x="14" y="58"/>
                      <a:pt x="16" y="59"/>
                    </a:cubicBezTo>
                    <a:cubicBezTo>
                      <a:pt x="17" y="60"/>
                      <a:pt x="19" y="61"/>
                      <a:pt x="20" y="61"/>
                    </a:cubicBezTo>
                    <a:cubicBezTo>
                      <a:pt x="20" y="61"/>
                      <a:pt x="21" y="62"/>
                      <a:pt x="21" y="62"/>
                    </a:cubicBezTo>
                    <a:cubicBezTo>
                      <a:pt x="22" y="62"/>
                      <a:pt x="22" y="62"/>
                      <a:pt x="22" y="62"/>
                    </a:cubicBezTo>
                    <a:cubicBezTo>
                      <a:pt x="23" y="62"/>
                      <a:pt x="24" y="62"/>
                      <a:pt x="25" y="63"/>
                    </a:cubicBezTo>
                    <a:cubicBezTo>
                      <a:pt x="25" y="63"/>
                      <a:pt x="26" y="63"/>
                      <a:pt x="27" y="64"/>
                    </a:cubicBezTo>
                    <a:cubicBezTo>
                      <a:pt x="27" y="65"/>
                      <a:pt x="28" y="66"/>
                      <a:pt x="28" y="67"/>
                    </a:cubicBezTo>
                    <a:cubicBezTo>
                      <a:pt x="29" y="68"/>
                      <a:pt x="30" y="69"/>
                      <a:pt x="30" y="70"/>
                    </a:cubicBezTo>
                    <a:cubicBezTo>
                      <a:pt x="30" y="70"/>
                      <a:pt x="31" y="71"/>
                      <a:pt x="31" y="71"/>
                    </a:cubicBezTo>
                    <a:cubicBezTo>
                      <a:pt x="31" y="71"/>
                      <a:pt x="31" y="71"/>
                      <a:pt x="31" y="71"/>
                    </a:cubicBezTo>
                    <a:cubicBezTo>
                      <a:pt x="31" y="71"/>
                      <a:pt x="31" y="71"/>
                      <a:pt x="31" y="72"/>
                    </a:cubicBezTo>
                    <a:cubicBezTo>
                      <a:pt x="33" y="73"/>
                      <a:pt x="34" y="74"/>
                      <a:pt x="35" y="75"/>
                    </a:cubicBezTo>
                    <a:cubicBezTo>
                      <a:pt x="34" y="75"/>
                      <a:pt x="34" y="74"/>
                      <a:pt x="34" y="73"/>
                    </a:cubicBezTo>
                    <a:cubicBezTo>
                      <a:pt x="33" y="72"/>
                      <a:pt x="33" y="72"/>
                      <a:pt x="32" y="71"/>
                    </a:cubicBezTo>
                    <a:cubicBezTo>
                      <a:pt x="32" y="70"/>
                      <a:pt x="31" y="69"/>
                      <a:pt x="30" y="68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30" y="67"/>
                      <a:pt x="30" y="66"/>
                      <a:pt x="30" y="66"/>
                    </a:cubicBezTo>
                    <a:cubicBezTo>
                      <a:pt x="30" y="66"/>
                      <a:pt x="30" y="65"/>
                      <a:pt x="30" y="65"/>
                    </a:cubicBezTo>
                    <a:cubicBezTo>
                      <a:pt x="30" y="64"/>
                      <a:pt x="30" y="64"/>
                      <a:pt x="30" y="64"/>
                    </a:cubicBezTo>
                    <a:cubicBezTo>
                      <a:pt x="30" y="63"/>
                      <a:pt x="30" y="62"/>
                      <a:pt x="30" y="61"/>
                    </a:cubicBezTo>
                    <a:cubicBezTo>
                      <a:pt x="30" y="58"/>
                      <a:pt x="30" y="55"/>
                      <a:pt x="31" y="52"/>
                    </a:cubicBezTo>
                    <a:cubicBezTo>
                      <a:pt x="31" y="51"/>
                      <a:pt x="31" y="50"/>
                      <a:pt x="32" y="50"/>
                    </a:cubicBezTo>
                    <a:cubicBezTo>
                      <a:pt x="32" y="49"/>
                      <a:pt x="32" y="48"/>
                      <a:pt x="32" y="48"/>
                    </a:cubicBezTo>
                    <a:cubicBezTo>
                      <a:pt x="33" y="46"/>
                      <a:pt x="34" y="45"/>
                      <a:pt x="35" y="44"/>
                    </a:cubicBezTo>
                    <a:cubicBezTo>
                      <a:pt x="37" y="41"/>
                      <a:pt x="39" y="39"/>
                      <a:pt x="42" y="37"/>
                    </a:cubicBezTo>
                    <a:cubicBezTo>
                      <a:pt x="41" y="38"/>
                      <a:pt x="39" y="39"/>
                      <a:pt x="38" y="40"/>
                    </a:cubicBezTo>
                    <a:cubicBezTo>
                      <a:pt x="37" y="41"/>
                      <a:pt x="36" y="42"/>
                      <a:pt x="35" y="43"/>
                    </a:cubicBezTo>
                    <a:cubicBezTo>
                      <a:pt x="33" y="45"/>
                      <a:pt x="32" y="46"/>
                      <a:pt x="32" y="47"/>
                    </a:cubicBezTo>
                    <a:cubicBezTo>
                      <a:pt x="31" y="48"/>
                      <a:pt x="31" y="49"/>
                      <a:pt x="31" y="49"/>
                    </a:cubicBezTo>
                    <a:cubicBezTo>
                      <a:pt x="30" y="50"/>
                      <a:pt x="30" y="51"/>
                      <a:pt x="30" y="52"/>
                    </a:cubicBezTo>
                    <a:cubicBezTo>
                      <a:pt x="30" y="53"/>
                      <a:pt x="29" y="55"/>
                      <a:pt x="29" y="56"/>
                    </a:cubicBezTo>
                    <a:cubicBezTo>
                      <a:pt x="29" y="58"/>
                      <a:pt x="29" y="60"/>
                      <a:pt x="29" y="61"/>
                    </a:cubicBezTo>
                    <a:cubicBezTo>
                      <a:pt x="29" y="62"/>
                      <a:pt x="29" y="63"/>
                      <a:pt x="29" y="64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28" y="62"/>
                      <a:pt x="27" y="59"/>
                      <a:pt x="26" y="57"/>
                    </a:cubicBezTo>
                    <a:cubicBezTo>
                      <a:pt x="26" y="56"/>
                      <a:pt x="25" y="56"/>
                      <a:pt x="25" y="55"/>
                    </a:cubicBezTo>
                    <a:cubicBezTo>
                      <a:pt x="25" y="55"/>
                      <a:pt x="25" y="54"/>
                      <a:pt x="25" y="53"/>
                    </a:cubicBezTo>
                    <a:cubicBezTo>
                      <a:pt x="25" y="52"/>
                      <a:pt x="25" y="50"/>
                      <a:pt x="26" y="49"/>
                    </a:cubicBezTo>
                    <a:cubicBezTo>
                      <a:pt x="26" y="48"/>
                      <a:pt x="26" y="48"/>
                      <a:pt x="26" y="48"/>
                    </a:cubicBezTo>
                    <a:cubicBezTo>
                      <a:pt x="26" y="48"/>
                      <a:pt x="26" y="48"/>
                      <a:pt x="26" y="47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7" y="45"/>
                      <a:pt x="27" y="44"/>
                      <a:pt x="28" y="44"/>
                    </a:cubicBezTo>
                    <a:cubicBezTo>
                      <a:pt x="28" y="42"/>
                      <a:pt x="29" y="40"/>
                      <a:pt x="30" y="39"/>
                    </a:cubicBezTo>
                    <a:cubicBezTo>
                      <a:pt x="31" y="35"/>
                      <a:pt x="32" y="32"/>
                      <a:pt x="33" y="29"/>
                    </a:cubicBezTo>
                    <a:cubicBezTo>
                      <a:pt x="33" y="27"/>
                      <a:pt x="33" y="25"/>
                      <a:pt x="33" y="23"/>
                    </a:cubicBezTo>
                    <a:cubicBezTo>
                      <a:pt x="33" y="22"/>
                      <a:pt x="32" y="20"/>
                      <a:pt x="31" y="18"/>
                    </a:cubicBezTo>
                    <a:cubicBezTo>
                      <a:pt x="32" y="20"/>
                      <a:pt x="32" y="22"/>
                      <a:pt x="32" y="2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51" name="Freeform 1941"/>
              <p:cNvSpPr/>
              <p:nvPr/>
            </p:nvSpPr>
            <p:spPr>
              <a:xfrm>
                <a:off x="4483055" y="4386287"/>
                <a:ext cx="90488" cy="68263"/>
              </a:xfrm>
              <a:custGeom>
                <a:avLst/>
                <a:gdLst>
                  <a:gd name="txL" fmla="*/ 0 w 24"/>
                  <a:gd name="txT" fmla="*/ 0 h 18"/>
                  <a:gd name="txR" fmla="*/ 24 w 24"/>
                  <a:gd name="txB" fmla="*/ 18 h 18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24" h="18">
                    <a:moveTo>
                      <a:pt x="24" y="0"/>
                    </a:moveTo>
                    <a:cubicBezTo>
                      <a:pt x="20" y="3"/>
                      <a:pt x="17" y="8"/>
                      <a:pt x="13" y="11"/>
                    </a:cubicBezTo>
                    <a:cubicBezTo>
                      <a:pt x="11" y="13"/>
                      <a:pt x="9" y="14"/>
                      <a:pt x="6" y="15"/>
                    </a:cubicBezTo>
                    <a:cubicBezTo>
                      <a:pt x="4" y="15"/>
                      <a:pt x="1" y="16"/>
                      <a:pt x="0" y="18"/>
                    </a:cubicBezTo>
                    <a:cubicBezTo>
                      <a:pt x="3" y="18"/>
                      <a:pt x="7" y="18"/>
                      <a:pt x="10" y="18"/>
                    </a:cubicBezTo>
                    <a:cubicBezTo>
                      <a:pt x="13" y="16"/>
                      <a:pt x="16" y="12"/>
                      <a:pt x="17" y="11"/>
                    </a:cubicBezTo>
                    <a:cubicBezTo>
                      <a:pt x="20" y="7"/>
                      <a:pt x="22" y="3"/>
                      <a:pt x="24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52" name="Freeform 1944"/>
              <p:cNvSpPr/>
              <p:nvPr/>
            </p:nvSpPr>
            <p:spPr>
              <a:xfrm>
                <a:off x="4468768" y="4341837"/>
                <a:ext cx="119063" cy="55563"/>
              </a:xfrm>
              <a:custGeom>
                <a:avLst/>
                <a:gdLst>
                  <a:gd name="txL" fmla="*/ 0 w 32"/>
                  <a:gd name="txT" fmla="*/ 0 h 15"/>
                  <a:gd name="txR" fmla="*/ 32 w 32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15">
                    <a:moveTo>
                      <a:pt x="17" y="6"/>
                    </a:moveTo>
                    <a:cubicBezTo>
                      <a:pt x="19" y="7"/>
                      <a:pt x="23" y="8"/>
                      <a:pt x="26" y="8"/>
                    </a:cubicBezTo>
                    <a:cubicBezTo>
                      <a:pt x="28" y="8"/>
                      <a:pt x="32" y="6"/>
                      <a:pt x="32" y="6"/>
                    </a:cubicBezTo>
                    <a:cubicBezTo>
                      <a:pt x="29" y="7"/>
                      <a:pt x="26" y="6"/>
                      <a:pt x="23" y="5"/>
                    </a:cubicBezTo>
                    <a:cubicBezTo>
                      <a:pt x="19" y="4"/>
                      <a:pt x="16" y="2"/>
                      <a:pt x="13" y="1"/>
                    </a:cubicBezTo>
                    <a:cubicBezTo>
                      <a:pt x="10" y="0"/>
                      <a:pt x="7" y="2"/>
                      <a:pt x="4" y="3"/>
                    </a:cubicBezTo>
                    <a:cubicBezTo>
                      <a:pt x="4" y="4"/>
                      <a:pt x="3" y="4"/>
                      <a:pt x="3" y="4"/>
                    </a:cubicBezTo>
                    <a:cubicBezTo>
                      <a:pt x="2" y="8"/>
                      <a:pt x="1" y="11"/>
                      <a:pt x="0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8" y="6"/>
                      <a:pt x="13" y="6"/>
                      <a:pt x="17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53" name="Freeform 1945"/>
              <p:cNvSpPr/>
              <p:nvPr/>
            </p:nvSpPr>
            <p:spPr>
              <a:xfrm>
                <a:off x="4464005" y="4338662"/>
                <a:ext cx="169864" cy="107951"/>
              </a:xfrm>
              <a:custGeom>
                <a:avLst/>
                <a:gdLst>
                  <a:gd name="txL" fmla="*/ 0 w 45"/>
                  <a:gd name="txT" fmla="*/ 0 h 29"/>
                  <a:gd name="txR" fmla="*/ 45 w 45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29">
                    <a:moveTo>
                      <a:pt x="12" y="8"/>
                    </a:moveTo>
                    <a:cubicBezTo>
                      <a:pt x="13" y="8"/>
                      <a:pt x="14" y="8"/>
                      <a:pt x="16" y="8"/>
                    </a:cubicBezTo>
                    <a:cubicBezTo>
                      <a:pt x="18" y="8"/>
                      <a:pt x="20" y="8"/>
                      <a:pt x="22" y="8"/>
                    </a:cubicBezTo>
                    <a:cubicBezTo>
                      <a:pt x="23" y="9"/>
                      <a:pt x="24" y="9"/>
                      <a:pt x="25" y="9"/>
                    </a:cubicBezTo>
                    <a:cubicBezTo>
                      <a:pt x="26" y="9"/>
                      <a:pt x="27" y="9"/>
                      <a:pt x="27" y="9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30" y="10"/>
                      <a:pt x="31" y="10"/>
                    </a:cubicBezTo>
                    <a:cubicBezTo>
                      <a:pt x="30" y="10"/>
                      <a:pt x="29" y="10"/>
                      <a:pt x="28" y="11"/>
                    </a:cubicBezTo>
                    <a:cubicBezTo>
                      <a:pt x="27" y="11"/>
                      <a:pt x="27" y="11"/>
                      <a:pt x="26" y="11"/>
                    </a:cubicBezTo>
                    <a:cubicBezTo>
                      <a:pt x="26" y="11"/>
                      <a:pt x="25" y="11"/>
                      <a:pt x="25" y="11"/>
                    </a:cubicBezTo>
                    <a:cubicBezTo>
                      <a:pt x="24" y="12"/>
                      <a:pt x="22" y="12"/>
                      <a:pt x="21" y="12"/>
                    </a:cubicBezTo>
                    <a:cubicBezTo>
                      <a:pt x="21" y="13"/>
                      <a:pt x="20" y="13"/>
                      <a:pt x="19" y="13"/>
                    </a:cubicBezTo>
                    <a:cubicBezTo>
                      <a:pt x="18" y="14"/>
                      <a:pt x="17" y="14"/>
                      <a:pt x="16" y="14"/>
                    </a:cubicBezTo>
                    <a:cubicBezTo>
                      <a:pt x="15" y="14"/>
                      <a:pt x="14" y="14"/>
                      <a:pt x="14" y="14"/>
                    </a:cubicBezTo>
                    <a:cubicBezTo>
                      <a:pt x="13" y="15"/>
                      <a:pt x="12" y="15"/>
                      <a:pt x="12" y="15"/>
                    </a:cubicBezTo>
                    <a:cubicBezTo>
                      <a:pt x="11" y="15"/>
                      <a:pt x="9" y="16"/>
                      <a:pt x="8" y="16"/>
                    </a:cubicBezTo>
                    <a:cubicBezTo>
                      <a:pt x="8" y="17"/>
                      <a:pt x="7" y="17"/>
                      <a:pt x="7" y="18"/>
                    </a:cubicBezTo>
                    <a:cubicBezTo>
                      <a:pt x="6" y="18"/>
                      <a:pt x="6" y="19"/>
                      <a:pt x="5" y="19"/>
                    </a:cubicBezTo>
                    <a:cubicBezTo>
                      <a:pt x="6" y="18"/>
                      <a:pt x="7" y="17"/>
                      <a:pt x="8" y="17"/>
                    </a:cubicBezTo>
                    <a:cubicBezTo>
                      <a:pt x="10" y="16"/>
                      <a:pt x="11" y="16"/>
                      <a:pt x="12" y="16"/>
                    </a:cubicBezTo>
                    <a:cubicBezTo>
                      <a:pt x="13" y="15"/>
                      <a:pt x="13" y="15"/>
                      <a:pt x="14" y="15"/>
                    </a:cubicBezTo>
                    <a:cubicBezTo>
                      <a:pt x="14" y="15"/>
                      <a:pt x="15" y="15"/>
                      <a:pt x="16" y="15"/>
                    </a:cubicBezTo>
                    <a:cubicBezTo>
                      <a:pt x="16" y="15"/>
                      <a:pt x="16" y="15"/>
                      <a:pt x="17" y="15"/>
                    </a:cubicBezTo>
                    <a:cubicBezTo>
                      <a:pt x="14" y="16"/>
                      <a:pt x="12" y="17"/>
                      <a:pt x="9" y="19"/>
                    </a:cubicBezTo>
                    <a:cubicBezTo>
                      <a:pt x="8" y="21"/>
                      <a:pt x="6" y="22"/>
                      <a:pt x="4" y="24"/>
                    </a:cubicBezTo>
                    <a:cubicBezTo>
                      <a:pt x="4" y="25"/>
                      <a:pt x="3" y="26"/>
                      <a:pt x="2" y="27"/>
                    </a:cubicBezTo>
                    <a:cubicBezTo>
                      <a:pt x="2" y="27"/>
                      <a:pt x="1" y="28"/>
                      <a:pt x="0" y="29"/>
                    </a:cubicBezTo>
                    <a:cubicBezTo>
                      <a:pt x="1" y="29"/>
                      <a:pt x="1" y="29"/>
                      <a:pt x="2" y="28"/>
                    </a:cubicBezTo>
                    <a:cubicBezTo>
                      <a:pt x="2" y="28"/>
                      <a:pt x="2" y="27"/>
                      <a:pt x="3" y="27"/>
                    </a:cubicBezTo>
                    <a:cubicBezTo>
                      <a:pt x="3" y="26"/>
                      <a:pt x="4" y="25"/>
                      <a:pt x="5" y="25"/>
                    </a:cubicBezTo>
                    <a:cubicBezTo>
                      <a:pt x="7" y="23"/>
                      <a:pt x="8" y="22"/>
                      <a:pt x="10" y="20"/>
                    </a:cubicBezTo>
                    <a:cubicBezTo>
                      <a:pt x="14" y="17"/>
                      <a:pt x="18" y="15"/>
                      <a:pt x="22" y="14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26" y="12"/>
                      <a:pt x="26" y="12"/>
                      <a:pt x="27" y="12"/>
                    </a:cubicBezTo>
                    <a:cubicBezTo>
                      <a:pt x="27" y="12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7" y="13"/>
                      <a:pt x="27" y="13"/>
                    </a:cubicBezTo>
                    <a:cubicBezTo>
                      <a:pt x="27" y="14"/>
                      <a:pt x="26" y="14"/>
                      <a:pt x="26" y="15"/>
                    </a:cubicBezTo>
                    <a:cubicBezTo>
                      <a:pt x="24" y="17"/>
                      <a:pt x="23" y="19"/>
                      <a:pt x="21" y="21"/>
                    </a:cubicBezTo>
                    <a:cubicBezTo>
                      <a:pt x="21" y="21"/>
                      <a:pt x="21" y="22"/>
                      <a:pt x="20" y="22"/>
                    </a:cubicBezTo>
                    <a:cubicBezTo>
                      <a:pt x="20" y="22"/>
                      <a:pt x="19" y="23"/>
                      <a:pt x="19" y="23"/>
                    </a:cubicBezTo>
                    <a:cubicBezTo>
                      <a:pt x="18" y="24"/>
                      <a:pt x="17" y="25"/>
                      <a:pt x="16" y="25"/>
                    </a:cubicBezTo>
                    <a:cubicBezTo>
                      <a:pt x="14" y="26"/>
                      <a:pt x="13" y="26"/>
                      <a:pt x="12" y="27"/>
                    </a:cubicBezTo>
                    <a:cubicBezTo>
                      <a:pt x="11" y="27"/>
                      <a:pt x="10" y="28"/>
                      <a:pt x="9" y="28"/>
                    </a:cubicBezTo>
                    <a:cubicBezTo>
                      <a:pt x="10" y="28"/>
                      <a:pt x="11" y="28"/>
                      <a:pt x="12" y="27"/>
                    </a:cubicBezTo>
                    <a:cubicBezTo>
                      <a:pt x="13" y="27"/>
                      <a:pt x="15" y="26"/>
                      <a:pt x="16" y="26"/>
                    </a:cubicBezTo>
                    <a:cubicBezTo>
                      <a:pt x="17" y="25"/>
                      <a:pt x="18" y="24"/>
                      <a:pt x="19" y="24"/>
                    </a:cubicBezTo>
                    <a:cubicBezTo>
                      <a:pt x="19" y="23"/>
                      <a:pt x="20" y="23"/>
                      <a:pt x="20" y="23"/>
                    </a:cubicBezTo>
                    <a:cubicBezTo>
                      <a:pt x="21" y="22"/>
                      <a:pt x="21" y="22"/>
                      <a:pt x="22" y="21"/>
                    </a:cubicBezTo>
                    <a:cubicBezTo>
                      <a:pt x="24" y="19"/>
                      <a:pt x="25" y="17"/>
                      <a:pt x="26" y="15"/>
                    </a:cubicBezTo>
                    <a:cubicBezTo>
                      <a:pt x="27" y="14"/>
                      <a:pt x="28" y="13"/>
                      <a:pt x="29" y="12"/>
                    </a:cubicBezTo>
                    <a:cubicBezTo>
                      <a:pt x="29" y="12"/>
                      <a:pt x="30" y="12"/>
                      <a:pt x="30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2" y="10"/>
                      <a:pt x="34" y="10"/>
                      <a:pt x="35" y="9"/>
                    </a:cubicBezTo>
                    <a:cubicBezTo>
                      <a:pt x="36" y="9"/>
                      <a:pt x="37" y="8"/>
                      <a:pt x="38" y="8"/>
                    </a:cubicBezTo>
                    <a:cubicBezTo>
                      <a:pt x="38" y="8"/>
                      <a:pt x="37" y="8"/>
                      <a:pt x="37" y="8"/>
                    </a:cubicBezTo>
                    <a:cubicBezTo>
                      <a:pt x="37" y="9"/>
                      <a:pt x="37" y="9"/>
                      <a:pt x="37" y="10"/>
                    </a:cubicBezTo>
                    <a:cubicBezTo>
                      <a:pt x="37" y="10"/>
                      <a:pt x="37" y="11"/>
                      <a:pt x="37" y="11"/>
                    </a:cubicBezTo>
                    <a:cubicBezTo>
                      <a:pt x="37" y="12"/>
                      <a:pt x="36" y="13"/>
                      <a:pt x="36" y="14"/>
                    </a:cubicBezTo>
                    <a:cubicBezTo>
                      <a:pt x="36" y="15"/>
                      <a:pt x="35" y="16"/>
                      <a:pt x="35" y="17"/>
                    </a:cubicBezTo>
                    <a:cubicBezTo>
                      <a:pt x="34" y="19"/>
                      <a:pt x="33" y="20"/>
                      <a:pt x="31" y="22"/>
                    </a:cubicBezTo>
                    <a:cubicBezTo>
                      <a:pt x="31" y="23"/>
                      <a:pt x="30" y="24"/>
                      <a:pt x="29" y="24"/>
                    </a:cubicBezTo>
                    <a:cubicBezTo>
                      <a:pt x="29" y="25"/>
                      <a:pt x="28" y="26"/>
                      <a:pt x="27" y="26"/>
                    </a:cubicBezTo>
                    <a:cubicBezTo>
                      <a:pt x="28" y="26"/>
                      <a:pt x="29" y="25"/>
                      <a:pt x="30" y="24"/>
                    </a:cubicBezTo>
                    <a:cubicBezTo>
                      <a:pt x="30" y="24"/>
                      <a:pt x="31" y="23"/>
                      <a:pt x="32" y="22"/>
                    </a:cubicBezTo>
                    <a:cubicBezTo>
                      <a:pt x="33" y="21"/>
                      <a:pt x="34" y="19"/>
                      <a:pt x="35" y="17"/>
                    </a:cubicBezTo>
                    <a:cubicBezTo>
                      <a:pt x="36" y="16"/>
                      <a:pt x="36" y="15"/>
                      <a:pt x="37" y="14"/>
                    </a:cubicBezTo>
                    <a:cubicBezTo>
                      <a:pt x="37" y="13"/>
                      <a:pt x="37" y="12"/>
                      <a:pt x="38" y="11"/>
                    </a:cubicBezTo>
                    <a:cubicBezTo>
                      <a:pt x="38" y="11"/>
                      <a:pt x="38" y="11"/>
                      <a:pt x="38" y="11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8" y="9"/>
                      <a:pt x="38" y="9"/>
                      <a:pt x="38" y="8"/>
                    </a:cubicBezTo>
                    <a:cubicBezTo>
                      <a:pt x="38" y="8"/>
                      <a:pt x="38" y="7"/>
                      <a:pt x="39" y="7"/>
                    </a:cubicBezTo>
                    <a:cubicBezTo>
                      <a:pt x="39" y="7"/>
                      <a:pt x="40" y="6"/>
                      <a:pt x="41" y="6"/>
                    </a:cubicBezTo>
                    <a:cubicBezTo>
                      <a:pt x="41" y="5"/>
                      <a:pt x="42" y="5"/>
                      <a:pt x="42" y="4"/>
                    </a:cubicBezTo>
                    <a:cubicBezTo>
                      <a:pt x="42" y="4"/>
                      <a:pt x="43" y="4"/>
                      <a:pt x="43" y="4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4" y="2"/>
                      <a:pt x="45" y="1"/>
                      <a:pt x="45" y="1"/>
                    </a:cubicBezTo>
                    <a:cubicBezTo>
                      <a:pt x="45" y="1"/>
                      <a:pt x="44" y="1"/>
                      <a:pt x="44" y="2"/>
                    </a:cubicBezTo>
                    <a:cubicBezTo>
                      <a:pt x="43" y="2"/>
                      <a:pt x="43" y="2"/>
                      <a:pt x="43" y="3"/>
                    </a:cubicBezTo>
                    <a:cubicBezTo>
                      <a:pt x="42" y="3"/>
                      <a:pt x="41" y="4"/>
                      <a:pt x="41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0" y="4"/>
                      <a:pt x="40" y="5"/>
                      <a:pt x="40" y="5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9" y="5"/>
                      <a:pt x="38" y="5"/>
                      <a:pt x="38" y="5"/>
                    </a:cubicBezTo>
                    <a:cubicBezTo>
                      <a:pt x="38" y="5"/>
                      <a:pt x="37" y="5"/>
                      <a:pt x="37" y="5"/>
                    </a:cubicBezTo>
                    <a:cubicBezTo>
                      <a:pt x="35" y="6"/>
                      <a:pt x="33" y="6"/>
                      <a:pt x="31" y="5"/>
                    </a:cubicBezTo>
                    <a:cubicBezTo>
                      <a:pt x="30" y="5"/>
                      <a:pt x="30" y="5"/>
                      <a:pt x="29" y="5"/>
                    </a:cubicBezTo>
                    <a:cubicBezTo>
                      <a:pt x="29" y="5"/>
                      <a:pt x="28" y="5"/>
                      <a:pt x="28" y="5"/>
                    </a:cubicBezTo>
                    <a:cubicBezTo>
                      <a:pt x="27" y="5"/>
                      <a:pt x="26" y="4"/>
                      <a:pt x="25" y="4"/>
                    </a:cubicBezTo>
                    <a:cubicBezTo>
                      <a:pt x="23" y="3"/>
                      <a:pt x="22" y="1"/>
                      <a:pt x="20" y="0"/>
                    </a:cubicBezTo>
                    <a:cubicBezTo>
                      <a:pt x="21" y="1"/>
                      <a:pt x="22" y="1"/>
                      <a:pt x="22" y="2"/>
                    </a:cubicBezTo>
                    <a:cubicBezTo>
                      <a:pt x="23" y="3"/>
                      <a:pt x="24" y="3"/>
                      <a:pt x="25" y="4"/>
                    </a:cubicBezTo>
                    <a:cubicBezTo>
                      <a:pt x="26" y="5"/>
                      <a:pt x="27" y="5"/>
                      <a:pt x="28" y="5"/>
                    </a:cubicBezTo>
                    <a:cubicBezTo>
                      <a:pt x="28" y="6"/>
                      <a:pt x="29" y="6"/>
                      <a:pt x="29" y="6"/>
                    </a:cubicBezTo>
                    <a:cubicBezTo>
                      <a:pt x="30" y="6"/>
                      <a:pt x="30" y="6"/>
                      <a:pt x="31" y="6"/>
                    </a:cubicBezTo>
                    <a:cubicBezTo>
                      <a:pt x="32" y="6"/>
                      <a:pt x="33" y="6"/>
                      <a:pt x="34" y="6"/>
                    </a:cubicBezTo>
                    <a:cubicBezTo>
                      <a:pt x="35" y="6"/>
                      <a:pt x="36" y="6"/>
                      <a:pt x="37" y="6"/>
                    </a:cubicBezTo>
                    <a:cubicBezTo>
                      <a:pt x="37" y="6"/>
                      <a:pt x="38" y="6"/>
                      <a:pt x="38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7" y="7"/>
                      <a:pt x="36" y="8"/>
                      <a:pt x="34" y="8"/>
                    </a:cubicBezTo>
                    <a:cubicBezTo>
                      <a:pt x="34" y="8"/>
                      <a:pt x="34" y="9"/>
                      <a:pt x="33" y="9"/>
                    </a:cubicBezTo>
                    <a:cubicBezTo>
                      <a:pt x="33" y="9"/>
                      <a:pt x="33" y="9"/>
                      <a:pt x="32" y="9"/>
                    </a:cubicBezTo>
                    <a:cubicBezTo>
                      <a:pt x="31" y="9"/>
                      <a:pt x="30" y="9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6" y="8"/>
                      <a:pt x="26" y="8"/>
                    </a:cubicBezTo>
                    <a:cubicBezTo>
                      <a:pt x="25" y="8"/>
                      <a:pt x="23" y="8"/>
                      <a:pt x="22" y="8"/>
                    </a:cubicBezTo>
                    <a:cubicBezTo>
                      <a:pt x="20" y="7"/>
                      <a:pt x="18" y="7"/>
                      <a:pt x="16" y="7"/>
                    </a:cubicBezTo>
                    <a:cubicBezTo>
                      <a:pt x="14" y="7"/>
                      <a:pt x="13" y="7"/>
                      <a:pt x="12" y="7"/>
                    </a:cubicBezTo>
                    <a:cubicBezTo>
                      <a:pt x="11" y="7"/>
                      <a:pt x="10" y="8"/>
                      <a:pt x="9" y="9"/>
                    </a:cubicBezTo>
                    <a:cubicBezTo>
                      <a:pt x="10" y="8"/>
                      <a:pt x="11" y="8"/>
                      <a:pt x="12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54" name="Freeform 1946"/>
              <p:cNvSpPr/>
              <p:nvPr/>
            </p:nvSpPr>
            <p:spPr>
              <a:xfrm>
                <a:off x="4983121" y="4611714"/>
                <a:ext cx="30163" cy="112713"/>
              </a:xfrm>
              <a:custGeom>
                <a:avLst/>
                <a:gdLst>
                  <a:gd name="txL" fmla="*/ 0 w 8"/>
                  <a:gd name="txT" fmla="*/ 0 h 30"/>
                  <a:gd name="txR" fmla="*/ 8 w 8"/>
                  <a:gd name="txB" fmla="*/ 30 h 3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8" h="30">
                    <a:moveTo>
                      <a:pt x="4" y="0"/>
                    </a:moveTo>
                    <a:cubicBezTo>
                      <a:pt x="4" y="6"/>
                      <a:pt x="5" y="11"/>
                      <a:pt x="5" y="16"/>
                    </a:cubicBezTo>
                    <a:cubicBezTo>
                      <a:pt x="4" y="19"/>
                      <a:pt x="3" y="21"/>
                      <a:pt x="2" y="24"/>
                    </a:cubicBezTo>
                    <a:cubicBezTo>
                      <a:pt x="1" y="26"/>
                      <a:pt x="0" y="28"/>
                      <a:pt x="0" y="30"/>
                    </a:cubicBezTo>
                    <a:cubicBezTo>
                      <a:pt x="2" y="28"/>
                      <a:pt x="5" y="26"/>
                      <a:pt x="7" y="23"/>
                    </a:cubicBezTo>
                    <a:cubicBezTo>
                      <a:pt x="8" y="20"/>
                      <a:pt x="8" y="15"/>
                      <a:pt x="7" y="13"/>
                    </a:cubicBezTo>
                    <a:cubicBezTo>
                      <a:pt x="7" y="9"/>
                      <a:pt x="5" y="5"/>
                      <a:pt x="4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55" name="Freeform 1949"/>
              <p:cNvSpPr/>
              <p:nvPr/>
            </p:nvSpPr>
            <p:spPr>
              <a:xfrm>
                <a:off x="4911683" y="4589489"/>
                <a:ext cx="82551" cy="104776"/>
              </a:xfrm>
              <a:custGeom>
                <a:avLst/>
                <a:gdLst>
                  <a:gd name="txL" fmla="*/ 0 w 22"/>
                  <a:gd name="txT" fmla="*/ 0 h 28"/>
                  <a:gd name="txR" fmla="*/ 22 w 22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28">
                    <a:moveTo>
                      <a:pt x="11" y="10"/>
                    </a:moveTo>
                    <a:cubicBezTo>
                      <a:pt x="13" y="9"/>
                      <a:pt x="17" y="7"/>
                      <a:pt x="19" y="5"/>
                    </a:cubicBezTo>
                    <a:cubicBezTo>
                      <a:pt x="20" y="4"/>
                      <a:pt x="22" y="0"/>
                      <a:pt x="22" y="0"/>
                    </a:cubicBezTo>
                    <a:cubicBezTo>
                      <a:pt x="20" y="2"/>
                      <a:pt x="18" y="4"/>
                      <a:pt x="15" y="5"/>
                    </a:cubicBezTo>
                    <a:cubicBezTo>
                      <a:pt x="12" y="7"/>
                      <a:pt x="8" y="8"/>
                      <a:pt x="5" y="9"/>
                    </a:cubicBezTo>
                    <a:cubicBezTo>
                      <a:pt x="2" y="11"/>
                      <a:pt x="1" y="14"/>
                      <a:pt x="0" y="17"/>
                    </a:cubicBezTo>
                    <a:cubicBezTo>
                      <a:pt x="0" y="18"/>
                      <a:pt x="0" y="18"/>
                      <a:pt x="0" y="19"/>
                    </a:cubicBezTo>
                    <a:cubicBezTo>
                      <a:pt x="2" y="22"/>
                      <a:pt x="4" y="25"/>
                      <a:pt x="6" y="28"/>
                    </a:cubicBezTo>
                    <a:cubicBezTo>
                      <a:pt x="5" y="27"/>
                      <a:pt x="5" y="25"/>
                      <a:pt x="5" y="23"/>
                    </a:cubicBezTo>
                    <a:cubicBezTo>
                      <a:pt x="5" y="17"/>
                      <a:pt x="9" y="12"/>
                      <a:pt x="11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56" name="Freeform 1950"/>
              <p:cNvSpPr/>
              <p:nvPr/>
            </p:nvSpPr>
            <p:spPr>
              <a:xfrm>
                <a:off x="4933908" y="4537101"/>
                <a:ext cx="96838" cy="195264"/>
              </a:xfrm>
              <a:custGeom>
                <a:avLst/>
                <a:gdLst>
                  <a:gd name="txL" fmla="*/ 0 w 26"/>
                  <a:gd name="txT" fmla="*/ 0 h 52"/>
                  <a:gd name="txR" fmla="*/ 26 w 26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52">
                    <a:moveTo>
                      <a:pt x="2" y="29"/>
                    </a:moveTo>
                    <a:cubicBezTo>
                      <a:pt x="3" y="28"/>
                      <a:pt x="3" y="27"/>
                      <a:pt x="4" y="26"/>
                    </a:cubicBezTo>
                    <a:cubicBezTo>
                      <a:pt x="6" y="25"/>
                      <a:pt x="8" y="23"/>
                      <a:pt x="9" y="22"/>
                    </a:cubicBezTo>
                    <a:cubicBezTo>
                      <a:pt x="10" y="21"/>
                      <a:pt x="11" y="21"/>
                      <a:pt x="12" y="20"/>
                    </a:cubicBezTo>
                    <a:cubicBezTo>
                      <a:pt x="13" y="20"/>
                      <a:pt x="13" y="20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6" y="18"/>
                      <a:pt x="16" y="18"/>
                      <a:pt x="17" y="17"/>
                    </a:cubicBezTo>
                    <a:cubicBezTo>
                      <a:pt x="16" y="18"/>
                      <a:pt x="16" y="19"/>
                      <a:pt x="15" y="20"/>
                    </a:cubicBezTo>
                    <a:cubicBezTo>
                      <a:pt x="15" y="20"/>
                      <a:pt x="15" y="21"/>
                      <a:pt x="14" y="21"/>
                    </a:cubicBezTo>
                    <a:cubicBezTo>
                      <a:pt x="14" y="22"/>
                      <a:pt x="14" y="22"/>
                      <a:pt x="13" y="23"/>
                    </a:cubicBezTo>
                    <a:cubicBezTo>
                      <a:pt x="13" y="24"/>
                      <a:pt x="12" y="25"/>
                      <a:pt x="12" y="26"/>
                    </a:cubicBezTo>
                    <a:cubicBezTo>
                      <a:pt x="11" y="26"/>
                      <a:pt x="11" y="27"/>
                      <a:pt x="11" y="28"/>
                    </a:cubicBezTo>
                    <a:cubicBezTo>
                      <a:pt x="10" y="29"/>
                      <a:pt x="9" y="30"/>
                      <a:pt x="9" y="31"/>
                    </a:cubicBezTo>
                    <a:cubicBezTo>
                      <a:pt x="8" y="31"/>
                      <a:pt x="8" y="32"/>
                      <a:pt x="8" y="32"/>
                    </a:cubicBezTo>
                    <a:cubicBezTo>
                      <a:pt x="7" y="33"/>
                      <a:pt x="7" y="34"/>
                      <a:pt x="7" y="34"/>
                    </a:cubicBezTo>
                    <a:cubicBezTo>
                      <a:pt x="6" y="35"/>
                      <a:pt x="5" y="36"/>
                      <a:pt x="5" y="38"/>
                    </a:cubicBezTo>
                    <a:cubicBezTo>
                      <a:pt x="5" y="38"/>
                      <a:pt x="5" y="39"/>
                      <a:pt x="5" y="40"/>
                    </a:cubicBezTo>
                    <a:cubicBezTo>
                      <a:pt x="5" y="40"/>
                      <a:pt x="5" y="41"/>
                      <a:pt x="5" y="42"/>
                    </a:cubicBezTo>
                    <a:cubicBezTo>
                      <a:pt x="5" y="40"/>
                      <a:pt x="5" y="39"/>
                      <a:pt x="5" y="38"/>
                    </a:cubicBezTo>
                    <a:cubicBezTo>
                      <a:pt x="6" y="37"/>
                      <a:pt x="7" y="35"/>
                      <a:pt x="7" y="34"/>
                    </a:cubicBezTo>
                    <a:cubicBezTo>
                      <a:pt x="8" y="34"/>
                      <a:pt x="8" y="33"/>
                      <a:pt x="8" y="33"/>
                    </a:cubicBezTo>
                    <a:cubicBezTo>
                      <a:pt x="9" y="32"/>
                      <a:pt x="9" y="32"/>
                      <a:pt x="9" y="31"/>
                    </a:cubicBezTo>
                    <a:cubicBezTo>
                      <a:pt x="9" y="31"/>
                      <a:pt x="10" y="31"/>
                      <a:pt x="10" y="30"/>
                    </a:cubicBezTo>
                    <a:cubicBezTo>
                      <a:pt x="9" y="33"/>
                      <a:pt x="8" y="36"/>
                      <a:pt x="8" y="39"/>
                    </a:cubicBezTo>
                    <a:cubicBezTo>
                      <a:pt x="8" y="41"/>
                      <a:pt x="7" y="43"/>
                      <a:pt x="7" y="46"/>
                    </a:cubicBezTo>
                    <a:cubicBezTo>
                      <a:pt x="7" y="47"/>
                      <a:pt x="8" y="48"/>
                      <a:pt x="8" y="49"/>
                    </a:cubicBezTo>
                    <a:cubicBezTo>
                      <a:pt x="8" y="50"/>
                      <a:pt x="8" y="51"/>
                      <a:pt x="8" y="52"/>
                    </a:cubicBezTo>
                    <a:cubicBezTo>
                      <a:pt x="8" y="52"/>
                      <a:pt x="8" y="51"/>
                      <a:pt x="8" y="51"/>
                    </a:cubicBezTo>
                    <a:cubicBezTo>
                      <a:pt x="8" y="50"/>
                      <a:pt x="8" y="50"/>
                      <a:pt x="8" y="49"/>
                    </a:cubicBezTo>
                    <a:cubicBezTo>
                      <a:pt x="8" y="48"/>
                      <a:pt x="8" y="47"/>
                      <a:pt x="9" y="46"/>
                    </a:cubicBezTo>
                    <a:cubicBezTo>
                      <a:pt x="9" y="43"/>
                      <a:pt x="9" y="41"/>
                      <a:pt x="9" y="39"/>
                    </a:cubicBezTo>
                    <a:cubicBezTo>
                      <a:pt x="10" y="35"/>
                      <a:pt x="11" y="30"/>
                      <a:pt x="13" y="26"/>
                    </a:cubicBezTo>
                    <a:cubicBezTo>
                      <a:pt x="13" y="25"/>
                      <a:pt x="14" y="24"/>
                      <a:pt x="14" y="23"/>
                    </a:cubicBezTo>
                    <a:cubicBezTo>
                      <a:pt x="15" y="23"/>
                      <a:pt x="15" y="22"/>
                      <a:pt x="15" y="22"/>
                    </a:cubicBezTo>
                    <a:cubicBezTo>
                      <a:pt x="16" y="21"/>
                      <a:pt x="16" y="21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1"/>
                      <a:pt x="16" y="22"/>
                      <a:pt x="16" y="22"/>
                    </a:cubicBezTo>
                    <a:cubicBezTo>
                      <a:pt x="16" y="23"/>
                      <a:pt x="16" y="24"/>
                      <a:pt x="16" y="24"/>
                    </a:cubicBezTo>
                    <a:cubicBezTo>
                      <a:pt x="17" y="27"/>
                      <a:pt x="17" y="29"/>
                      <a:pt x="18" y="32"/>
                    </a:cubicBezTo>
                    <a:cubicBezTo>
                      <a:pt x="18" y="32"/>
                      <a:pt x="18" y="33"/>
                      <a:pt x="18" y="33"/>
                    </a:cubicBezTo>
                    <a:cubicBezTo>
                      <a:pt x="18" y="34"/>
                      <a:pt x="17" y="35"/>
                      <a:pt x="17" y="35"/>
                    </a:cubicBezTo>
                    <a:cubicBezTo>
                      <a:pt x="17" y="36"/>
                      <a:pt x="17" y="38"/>
                      <a:pt x="16" y="39"/>
                    </a:cubicBezTo>
                    <a:cubicBezTo>
                      <a:pt x="16" y="40"/>
                      <a:pt x="16" y="41"/>
                      <a:pt x="15" y="42"/>
                    </a:cubicBezTo>
                    <a:cubicBezTo>
                      <a:pt x="15" y="44"/>
                      <a:pt x="14" y="45"/>
                      <a:pt x="14" y="46"/>
                    </a:cubicBezTo>
                    <a:cubicBezTo>
                      <a:pt x="14" y="45"/>
                      <a:pt x="15" y="44"/>
                      <a:pt x="15" y="42"/>
                    </a:cubicBezTo>
                    <a:cubicBezTo>
                      <a:pt x="16" y="41"/>
                      <a:pt x="16" y="40"/>
                      <a:pt x="17" y="39"/>
                    </a:cubicBezTo>
                    <a:cubicBezTo>
                      <a:pt x="17" y="38"/>
                      <a:pt x="18" y="37"/>
                      <a:pt x="18" y="35"/>
                    </a:cubicBezTo>
                    <a:cubicBezTo>
                      <a:pt x="18" y="35"/>
                      <a:pt x="18" y="34"/>
                      <a:pt x="18" y="33"/>
                    </a:cubicBezTo>
                    <a:cubicBezTo>
                      <a:pt x="18" y="33"/>
                      <a:pt x="18" y="32"/>
                      <a:pt x="18" y="32"/>
                    </a:cubicBezTo>
                    <a:cubicBezTo>
                      <a:pt x="18" y="29"/>
                      <a:pt x="18" y="27"/>
                      <a:pt x="17" y="24"/>
                    </a:cubicBezTo>
                    <a:cubicBezTo>
                      <a:pt x="17" y="23"/>
                      <a:pt x="17" y="22"/>
                      <a:pt x="17" y="20"/>
                    </a:cubicBezTo>
                    <a:cubicBezTo>
                      <a:pt x="17" y="20"/>
                      <a:pt x="17" y="19"/>
                      <a:pt x="17" y="19"/>
                    </a:cubicBezTo>
                    <a:cubicBezTo>
                      <a:pt x="17" y="18"/>
                      <a:pt x="18" y="18"/>
                      <a:pt x="18" y="18"/>
                    </a:cubicBezTo>
                    <a:cubicBezTo>
                      <a:pt x="18" y="17"/>
                      <a:pt x="19" y="15"/>
                      <a:pt x="19" y="14"/>
                    </a:cubicBezTo>
                    <a:cubicBezTo>
                      <a:pt x="20" y="13"/>
                      <a:pt x="20" y="12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1" y="12"/>
                      <a:pt x="21" y="12"/>
                      <a:pt x="21" y="13"/>
                    </a:cubicBezTo>
                    <a:cubicBezTo>
                      <a:pt x="22" y="13"/>
                      <a:pt x="22" y="14"/>
                      <a:pt x="22" y="14"/>
                    </a:cubicBezTo>
                    <a:cubicBezTo>
                      <a:pt x="23" y="15"/>
                      <a:pt x="23" y="16"/>
                      <a:pt x="23" y="17"/>
                    </a:cubicBezTo>
                    <a:cubicBezTo>
                      <a:pt x="24" y="18"/>
                      <a:pt x="24" y="19"/>
                      <a:pt x="25" y="19"/>
                    </a:cubicBezTo>
                    <a:cubicBezTo>
                      <a:pt x="25" y="21"/>
                      <a:pt x="25" y="23"/>
                      <a:pt x="26" y="25"/>
                    </a:cubicBezTo>
                    <a:cubicBezTo>
                      <a:pt x="26" y="26"/>
                      <a:pt x="26" y="27"/>
                      <a:pt x="26" y="28"/>
                    </a:cubicBezTo>
                    <a:cubicBezTo>
                      <a:pt x="26" y="30"/>
                      <a:pt x="26" y="31"/>
                      <a:pt x="26" y="32"/>
                    </a:cubicBezTo>
                    <a:cubicBezTo>
                      <a:pt x="26" y="31"/>
                      <a:pt x="26" y="30"/>
                      <a:pt x="26" y="28"/>
                    </a:cubicBezTo>
                    <a:cubicBezTo>
                      <a:pt x="26" y="27"/>
                      <a:pt x="26" y="26"/>
                      <a:pt x="26" y="25"/>
                    </a:cubicBezTo>
                    <a:cubicBezTo>
                      <a:pt x="26" y="23"/>
                      <a:pt x="26" y="21"/>
                      <a:pt x="25" y="19"/>
                    </a:cubicBezTo>
                    <a:cubicBezTo>
                      <a:pt x="25" y="18"/>
                      <a:pt x="24" y="17"/>
                      <a:pt x="24" y="16"/>
                    </a:cubicBezTo>
                    <a:cubicBezTo>
                      <a:pt x="24" y="15"/>
                      <a:pt x="23" y="14"/>
                      <a:pt x="23" y="14"/>
                    </a:cubicBezTo>
                    <a:cubicBezTo>
                      <a:pt x="23" y="13"/>
                      <a:pt x="22" y="13"/>
                      <a:pt x="22" y="13"/>
                    </a:cubicBezTo>
                    <a:cubicBezTo>
                      <a:pt x="22" y="13"/>
                      <a:pt x="22" y="12"/>
                      <a:pt x="22" y="12"/>
                    </a:cubicBezTo>
                    <a:cubicBezTo>
                      <a:pt x="22" y="12"/>
                      <a:pt x="21" y="11"/>
                      <a:pt x="21" y="11"/>
                    </a:cubicBezTo>
                    <a:cubicBezTo>
                      <a:pt x="21" y="11"/>
                      <a:pt x="21" y="10"/>
                      <a:pt x="20" y="10"/>
                    </a:cubicBezTo>
                    <a:cubicBezTo>
                      <a:pt x="21" y="9"/>
                      <a:pt x="21" y="8"/>
                      <a:pt x="21" y="7"/>
                    </a:cubicBezTo>
                    <a:cubicBezTo>
                      <a:pt x="21" y="7"/>
                      <a:pt x="21" y="6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3"/>
                      <a:pt x="21" y="2"/>
                      <a:pt x="21" y="0"/>
                    </a:cubicBezTo>
                    <a:cubicBezTo>
                      <a:pt x="21" y="1"/>
                      <a:pt x="21" y="2"/>
                      <a:pt x="20" y="2"/>
                    </a:cubicBezTo>
                    <a:cubicBezTo>
                      <a:pt x="20" y="3"/>
                      <a:pt x="20" y="3"/>
                      <a:pt x="20" y="4"/>
                    </a:cubicBezTo>
                    <a:cubicBezTo>
                      <a:pt x="20" y="5"/>
                      <a:pt x="20" y="5"/>
                      <a:pt x="20" y="6"/>
                    </a:cubicBezTo>
                    <a:cubicBezTo>
                      <a:pt x="20" y="6"/>
                      <a:pt x="20" y="7"/>
                      <a:pt x="20" y="7"/>
                    </a:cubicBezTo>
                    <a:cubicBezTo>
                      <a:pt x="20" y="7"/>
                      <a:pt x="20" y="7"/>
                      <a:pt x="19" y="7"/>
                    </a:cubicBezTo>
                    <a:cubicBezTo>
                      <a:pt x="19" y="7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9"/>
                    </a:cubicBezTo>
                    <a:cubicBezTo>
                      <a:pt x="18" y="9"/>
                      <a:pt x="18" y="9"/>
                      <a:pt x="18" y="10"/>
                    </a:cubicBezTo>
                    <a:cubicBezTo>
                      <a:pt x="17" y="11"/>
                      <a:pt x="15" y="13"/>
                      <a:pt x="14" y="14"/>
                    </a:cubicBezTo>
                    <a:cubicBezTo>
                      <a:pt x="13" y="14"/>
                      <a:pt x="13" y="15"/>
                      <a:pt x="12" y="15"/>
                    </a:cubicBezTo>
                    <a:cubicBezTo>
                      <a:pt x="12" y="15"/>
                      <a:pt x="12" y="16"/>
                      <a:pt x="11" y="16"/>
                    </a:cubicBezTo>
                    <a:cubicBezTo>
                      <a:pt x="10" y="16"/>
                      <a:pt x="9" y="17"/>
                      <a:pt x="8" y="17"/>
                    </a:cubicBezTo>
                    <a:cubicBezTo>
                      <a:pt x="6" y="17"/>
                      <a:pt x="4" y="17"/>
                      <a:pt x="2" y="17"/>
                    </a:cubicBezTo>
                    <a:cubicBezTo>
                      <a:pt x="3" y="17"/>
                      <a:pt x="4" y="17"/>
                      <a:pt x="5" y="17"/>
                    </a:cubicBezTo>
                    <a:cubicBezTo>
                      <a:pt x="6" y="17"/>
                      <a:pt x="7" y="17"/>
                      <a:pt x="8" y="17"/>
                    </a:cubicBezTo>
                    <a:cubicBezTo>
                      <a:pt x="9" y="17"/>
                      <a:pt x="10" y="17"/>
                      <a:pt x="11" y="16"/>
                    </a:cubicBezTo>
                    <a:cubicBezTo>
                      <a:pt x="12" y="16"/>
                      <a:pt x="12" y="16"/>
                      <a:pt x="13" y="15"/>
                    </a:cubicBezTo>
                    <a:cubicBezTo>
                      <a:pt x="13" y="15"/>
                      <a:pt x="14" y="15"/>
                      <a:pt x="14" y="15"/>
                    </a:cubicBezTo>
                    <a:cubicBezTo>
                      <a:pt x="15" y="14"/>
                      <a:pt x="16" y="13"/>
                      <a:pt x="16" y="13"/>
                    </a:cubicBezTo>
                    <a:cubicBezTo>
                      <a:pt x="17" y="12"/>
                      <a:pt x="18" y="11"/>
                      <a:pt x="18" y="10"/>
                    </a:cubicBezTo>
                    <a:cubicBezTo>
                      <a:pt x="19" y="10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11"/>
                      <a:pt x="19" y="12"/>
                      <a:pt x="18" y="14"/>
                    </a:cubicBezTo>
                    <a:cubicBezTo>
                      <a:pt x="18" y="14"/>
                      <a:pt x="18" y="14"/>
                      <a:pt x="18" y="15"/>
                    </a:cubicBezTo>
                    <a:cubicBezTo>
                      <a:pt x="17" y="15"/>
                      <a:pt x="17" y="15"/>
                      <a:pt x="17" y="16"/>
                    </a:cubicBezTo>
                    <a:cubicBezTo>
                      <a:pt x="16" y="16"/>
                      <a:pt x="16" y="17"/>
                      <a:pt x="15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2" y="19"/>
                      <a:pt x="12" y="20"/>
                    </a:cubicBezTo>
                    <a:cubicBezTo>
                      <a:pt x="11" y="20"/>
                      <a:pt x="10" y="21"/>
                      <a:pt x="9" y="21"/>
                    </a:cubicBezTo>
                    <a:cubicBezTo>
                      <a:pt x="7" y="23"/>
                      <a:pt x="5" y="24"/>
                      <a:pt x="4" y="26"/>
                    </a:cubicBezTo>
                    <a:cubicBezTo>
                      <a:pt x="3" y="26"/>
                      <a:pt x="2" y="27"/>
                      <a:pt x="1" y="28"/>
                    </a:cubicBezTo>
                    <a:cubicBezTo>
                      <a:pt x="1" y="29"/>
                      <a:pt x="0" y="30"/>
                      <a:pt x="0" y="31"/>
                    </a:cubicBezTo>
                    <a:cubicBezTo>
                      <a:pt x="1" y="30"/>
                      <a:pt x="1" y="29"/>
                      <a:pt x="2" y="2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57" name="Freeform 1951"/>
              <p:cNvSpPr/>
              <p:nvPr/>
            </p:nvSpPr>
            <p:spPr>
              <a:xfrm>
                <a:off x="3968702" y="4210074"/>
                <a:ext cx="112713" cy="30163"/>
              </a:xfrm>
              <a:custGeom>
                <a:avLst/>
                <a:gdLst>
                  <a:gd name="txL" fmla="*/ 0 w 30"/>
                  <a:gd name="txT" fmla="*/ 0 h 8"/>
                  <a:gd name="txR" fmla="*/ 30 w 30"/>
                  <a:gd name="txB" fmla="*/ 8 h 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8">
                    <a:moveTo>
                      <a:pt x="30" y="3"/>
                    </a:moveTo>
                    <a:cubicBezTo>
                      <a:pt x="25" y="4"/>
                      <a:pt x="20" y="5"/>
                      <a:pt x="15" y="5"/>
                    </a:cubicBezTo>
                    <a:cubicBezTo>
                      <a:pt x="12" y="4"/>
                      <a:pt x="10" y="3"/>
                      <a:pt x="7" y="2"/>
                    </a:cubicBezTo>
                    <a:cubicBezTo>
                      <a:pt x="5" y="1"/>
                      <a:pt x="3" y="0"/>
                      <a:pt x="0" y="0"/>
                    </a:cubicBezTo>
                    <a:cubicBezTo>
                      <a:pt x="3" y="3"/>
                      <a:pt x="5" y="5"/>
                      <a:pt x="8" y="7"/>
                    </a:cubicBezTo>
                    <a:cubicBezTo>
                      <a:pt x="11" y="8"/>
                      <a:pt x="16" y="8"/>
                      <a:pt x="18" y="7"/>
                    </a:cubicBezTo>
                    <a:cubicBezTo>
                      <a:pt x="22" y="6"/>
                      <a:pt x="26" y="5"/>
                      <a:pt x="30" y="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58" name="Picture 1952"/>
              <p:cNvPicPr>
                <a:picLocks noChangeAspect="1"/>
              </p:cNvPicPr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935365" y="4110061"/>
                <a:ext cx="280989" cy="1920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659" name="Picture 1953"/>
              <p:cNvPicPr>
                <a:picLocks noChangeAspect="1"/>
              </p:cNvPicPr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4068715" y="4121173"/>
                <a:ext cx="101601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60" name="Freeform 1954"/>
              <p:cNvSpPr/>
              <p:nvPr/>
            </p:nvSpPr>
            <p:spPr>
              <a:xfrm>
                <a:off x="3998865" y="4138636"/>
                <a:ext cx="109538" cy="79376"/>
              </a:xfrm>
              <a:custGeom>
                <a:avLst/>
                <a:gdLst>
                  <a:gd name="txL" fmla="*/ 0 w 29"/>
                  <a:gd name="txT" fmla="*/ 0 h 21"/>
                  <a:gd name="txR" fmla="*/ 29 w 29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21">
                    <a:moveTo>
                      <a:pt x="18" y="11"/>
                    </a:moveTo>
                    <a:cubicBezTo>
                      <a:pt x="19" y="13"/>
                      <a:pt x="22" y="17"/>
                      <a:pt x="24" y="18"/>
                    </a:cubicBezTo>
                    <a:cubicBezTo>
                      <a:pt x="25" y="20"/>
                      <a:pt x="29" y="21"/>
                      <a:pt x="29" y="21"/>
                    </a:cubicBezTo>
                    <a:cubicBezTo>
                      <a:pt x="26" y="19"/>
                      <a:pt x="24" y="17"/>
                      <a:pt x="23" y="14"/>
                    </a:cubicBezTo>
                    <a:cubicBezTo>
                      <a:pt x="21" y="11"/>
                      <a:pt x="20" y="8"/>
                      <a:pt x="18" y="5"/>
                    </a:cubicBezTo>
                    <a:cubicBezTo>
                      <a:pt x="17" y="2"/>
                      <a:pt x="14" y="1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  <a:cubicBezTo>
                      <a:pt x="6" y="2"/>
                      <a:pt x="3" y="4"/>
                      <a:pt x="0" y="6"/>
                    </a:cubicBezTo>
                    <a:cubicBezTo>
                      <a:pt x="1" y="6"/>
                      <a:pt x="3" y="5"/>
                      <a:pt x="5" y="5"/>
                    </a:cubicBezTo>
                    <a:cubicBezTo>
                      <a:pt x="11" y="5"/>
                      <a:pt x="16" y="8"/>
                      <a:pt x="18" y="1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61" name="Freeform 1955"/>
              <p:cNvSpPr/>
              <p:nvPr/>
            </p:nvSpPr>
            <p:spPr>
              <a:xfrm>
                <a:off x="3960765" y="4160861"/>
                <a:ext cx="200026" cy="98426"/>
              </a:xfrm>
              <a:custGeom>
                <a:avLst/>
                <a:gdLst>
                  <a:gd name="txL" fmla="*/ 0 w 53"/>
                  <a:gd name="txT" fmla="*/ 0 h 26"/>
                  <a:gd name="txR" fmla="*/ 53 w 53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26">
                    <a:moveTo>
                      <a:pt x="23" y="2"/>
                    </a:moveTo>
                    <a:cubicBezTo>
                      <a:pt x="24" y="2"/>
                      <a:pt x="25" y="3"/>
                      <a:pt x="26" y="4"/>
                    </a:cubicBezTo>
                    <a:cubicBezTo>
                      <a:pt x="28" y="5"/>
                      <a:pt x="29" y="7"/>
                      <a:pt x="30" y="9"/>
                    </a:cubicBezTo>
                    <a:cubicBezTo>
                      <a:pt x="31" y="10"/>
                      <a:pt x="32" y="11"/>
                      <a:pt x="32" y="12"/>
                    </a:cubicBezTo>
                    <a:cubicBezTo>
                      <a:pt x="33" y="12"/>
                      <a:pt x="33" y="12"/>
                      <a:pt x="33" y="13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5" y="15"/>
                      <a:pt x="35" y="15"/>
                      <a:pt x="36" y="16"/>
                    </a:cubicBezTo>
                    <a:cubicBezTo>
                      <a:pt x="35" y="15"/>
                      <a:pt x="34" y="15"/>
                      <a:pt x="33" y="14"/>
                    </a:cubicBezTo>
                    <a:cubicBezTo>
                      <a:pt x="33" y="14"/>
                      <a:pt x="32" y="14"/>
                      <a:pt x="32" y="14"/>
                    </a:cubicBezTo>
                    <a:cubicBezTo>
                      <a:pt x="31" y="13"/>
                      <a:pt x="31" y="13"/>
                      <a:pt x="30" y="13"/>
                    </a:cubicBezTo>
                    <a:cubicBezTo>
                      <a:pt x="29" y="12"/>
                      <a:pt x="28" y="12"/>
                      <a:pt x="27" y="11"/>
                    </a:cubicBezTo>
                    <a:cubicBezTo>
                      <a:pt x="26" y="11"/>
                      <a:pt x="25" y="11"/>
                      <a:pt x="24" y="10"/>
                    </a:cubicBezTo>
                    <a:cubicBezTo>
                      <a:pt x="24" y="10"/>
                      <a:pt x="23" y="9"/>
                      <a:pt x="22" y="8"/>
                    </a:cubicBezTo>
                    <a:cubicBezTo>
                      <a:pt x="21" y="8"/>
                      <a:pt x="21" y="8"/>
                      <a:pt x="20" y="7"/>
                    </a:cubicBezTo>
                    <a:cubicBezTo>
                      <a:pt x="19" y="7"/>
                      <a:pt x="19" y="7"/>
                      <a:pt x="18" y="7"/>
                    </a:cubicBezTo>
                    <a:cubicBezTo>
                      <a:pt x="17" y="6"/>
                      <a:pt x="16" y="6"/>
                      <a:pt x="15" y="5"/>
                    </a:cubicBezTo>
                    <a:cubicBezTo>
                      <a:pt x="14" y="5"/>
                      <a:pt x="13" y="5"/>
                      <a:pt x="13" y="5"/>
                    </a:cubicBezTo>
                    <a:cubicBezTo>
                      <a:pt x="12" y="5"/>
                      <a:pt x="11" y="5"/>
                      <a:pt x="11" y="5"/>
                    </a:cubicBezTo>
                    <a:cubicBezTo>
                      <a:pt x="12" y="5"/>
                      <a:pt x="13" y="5"/>
                      <a:pt x="14" y="6"/>
                    </a:cubicBezTo>
                    <a:cubicBezTo>
                      <a:pt x="16" y="6"/>
                      <a:pt x="17" y="7"/>
                      <a:pt x="18" y="7"/>
                    </a:cubicBezTo>
                    <a:cubicBezTo>
                      <a:pt x="19" y="7"/>
                      <a:pt x="19" y="8"/>
                      <a:pt x="20" y="8"/>
                    </a:cubicBezTo>
                    <a:cubicBezTo>
                      <a:pt x="20" y="8"/>
                      <a:pt x="21" y="9"/>
                      <a:pt x="21" y="9"/>
                    </a:cubicBezTo>
                    <a:cubicBezTo>
                      <a:pt x="22" y="9"/>
                      <a:pt x="22" y="9"/>
                      <a:pt x="22" y="10"/>
                    </a:cubicBezTo>
                    <a:cubicBezTo>
                      <a:pt x="19" y="9"/>
                      <a:pt x="16" y="8"/>
                      <a:pt x="14" y="8"/>
                    </a:cubicBezTo>
                    <a:cubicBezTo>
                      <a:pt x="11" y="8"/>
                      <a:pt x="9" y="8"/>
                      <a:pt x="7" y="8"/>
                    </a:cubicBezTo>
                    <a:cubicBezTo>
                      <a:pt x="6" y="8"/>
                      <a:pt x="4" y="8"/>
                      <a:pt x="3" y="9"/>
                    </a:cubicBezTo>
                    <a:cubicBezTo>
                      <a:pt x="2" y="9"/>
                      <a:pt x="1" y="9"/>
                      <a:pt x="0" y="9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5" y="9"/>
                      <a:pt x="6" y="9"/>
                      <a:pt x="7" y="9"/>
                    </a:cubicBezTo>
                    <a:cubicBezTo>
                      <a:pt x="9" y="9"/>
                      <a:pt x="11" y="9"/>
                      <a:pt x="13" y="9"/>
                    </a:cubicBezTo>
                    <a:cubicBezTo>
                      <a:pt x="18" y="10"/>
                      <a:pt x="22" y="11"/>
                      <a:pt x="27" y="12"/>
                    </a:cubicBezTo>
                    <a:cubicBezTo>
                      <a:pt x="28" y="13"/>
                      <a:pt x="29" y="13"/>
                      <a:pt x="30" y="14"/>
                    </a:cubicBezTo>
                    <a:cubicBezTo>
                      <a:pt x="30" y="14"/>
                      <a:pt x="31" y="14"/>
                      <a:pt x="31" y="15"/>
                    </a:cubicBezTo>
                    <a:cubicBezTo>
                      <a:pt x="31" y="15"/>
                      <a:pt x="32" y="15"/>
                      <a:pt x="32" y="15"/>
                    </a:cubicBezTo>
                    <a:cubicBezTo>
                      <a:pt x="33" y="15"/>
                      <a:pt x="33" y="16"/>
                      <a:pt x="33" y="16"/>
                    </a:cubicBezTo>
                    <a:cubicBezTo>
                      <a:pt x="33" y="16"/>
                      <a:pt x="32" y="16"/>
                      <a:pt x="32" y="16"/>
                    </a:cubicBezTo>
                    <a:cubicBezTo>
                      <a:pt x="32" y="16"/>
                      <a:pt x="31" y="16"/>
                      <a:pt x="30" y="16"/>
                    </a:cubicBezTo>
                    <a:cubicBezTo>
                      <a:pt x="30" y="16"/>
                      <a:pt x="29" y="16"/>
                      <a:pt x="29" y="16"/>
                    </a:cubicBezTo>
                    <a:cubicBezTo>
                      <a:pt x="26" y="16"/>
                      <a:pt x="24" y="17"/>
                      <a:pt x="21" y="17"/>
                    </a:cubicBezTo>
                    <a:cubicBezTo>
                      <a:pt x="21" y="17"/>
                      <a:pt x="20" y="18"/>
                      <a:pt x="19" y="17"/>
                    </a:cubicBezTo>
                    <a:cubicBezTo>
                      <a:pt x="19" y="17"/>
                      <a:pt x="18" y="17"/>
                      <a:pt x="18" y="17"/>
                    </a:cubicBezTo>
                    <a:cubicBezTo>
                      <a:pt x="16" y="17"/>
                      <a:pt x="15" y="17"/>
                      <a:pt x="14" y="17"/>
                    </a:cubicBezTo>
                    <a:cubicBezTo>
                      <a:pt x="13" y="16"/>
                      <a:pt x="12" y="16"/>
                      <a:pt x="10" y="16"/>
                    </a:cubicBezTo>
                    <a:cubicBezTo>
                      <a:pt x="9" y="15"/>
                      <a:pt x="8" y="15"/>
                      <a:pt x="7" y="14"/>
                    </a:cubicBezTo>
                    <a:cubicBezTo>
                      <a:pt x="8" y="15"/>
                      <a:pt x="9" y="15"/>
                      <a:pt x="10" y="16"/>
                    </a:cubicBezTo>
                    <a:cubicBezTo>
                      <a:pt x="11" y="16"/>
                      <a:pt x="13" y="17"/>
                      <a:pt x="14" y="17"/>
                    </a:cubicBezTo>
                    <a:cubicBezTo>
                      <a:pt x="15" y="17"/>
                      <a:pt x="16" y="18"/>
                      <a:pt x="18" y="18"/>
                    </a:cubicBezTo>
                    <a:cubicBezTo>
                      <a:pt x="18" y="18"/>
                      <a:pt x="19" y="18"/>
                      <a:pt x="19" y="18"/>
                    </a:cubicBezTo>
                    <a:cubicBezTo>
                      <a:pt x="20" y="18"/>
                      <a:pt x="21" y="18"/>
                      <a:pt x="21" y="18"/>
                    </a:cubicBezTo>
                    <a:cubicBezTo>
                      <a:pt x="24" y="18"/>
                      <a:pt x="26" y="17"/>
                      <a:pt x="29" y="17"/>
                    </a:cubicBezTo>
                    <a:cubicBezTo>
                      <a:pt x="30" y="16"/>
                      <a:pt x="31" y="16"/>
                      <a:pt x="32" y="16"/>
                    </a:cubicBezTo>
                    <a:cubicBezTo>
                      <a:pt x="33" y="16"/>
                      <a:pt x="34" y="16"/>
                      <a:pt x="34" y="17"/>
                    </a:cubicBezTo>
                    <a:cubicBezTo>
                      <a:pt x="34" y="17"/>
                      <a:pt x="35" y="17"/>
                      <a:pt x="35" y="17"/>
                    </a:cubicBezTo>
                    <a:cubicBezTo>
                      <a:pt x="36" y="17"/>
                      <a:pt x="38" y="18"/>
                      <a:pt x="39" y="18"/>
                    </a:cubicBezTo>
                    <a:cubicBezTo>
                      <a:pt x="40" y="18"/>
                      <a:pt x="41" y="19"/>
                      <a:pt x="42" y="19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1" y="19"/>
                      <a:pt x="41" y="20"/>
                      <a:pt x="40" y="20"/>
                    </a:cubicBezTo>
                    <a:cubicBezTo>
                      <a:pt x="40" y="20"/>
                      <a:pt x="40" y="21"/>
                      <a:pt x="39" y="21"/>
                    </a:cubicBezTo>
                    <a:cubicBezTo>
                      <a:pt x="38" y="22"/>
                      <a:pt x="37" y="22"/>
                      <a:pt x="37" y="22"/>
                    </a:cubicBezTo>
                    <a:cubicBezTo>
                      <a:pt x="36" y="23"/>
                      <a:pt x="35" y="23"/>
                      <a:pt x="34" y="24"/>
                    </a:cubicBezTo>
                    <a:cubicBezTo>
                      <a:pt x="32" y="24"/>
                      <a:pt x="30" y="25"/>
                      <a:pt x="28" y="25"/>
                    </a:cubicBezTo>
                    <a:cubicBezTo>
                      <a:pt x="27" y="25"/>
                      <a:pt x="26" y="25"/>
                      <a:pt x="25" y="25"/>
                    </a:cubicBezTo>
                    <a:cubicBezTo>
                      <a:pt x="24" y="25"/>
                      <a:pt x="23" y="25"/>
                      <a:pt x="22" y="25"/>
                    </a:cubicBezTo>
                    <a:cubicBezTo>
                      <a:pt x="23" y="25"/>
                      <a:pt x="24" y="26"/>
                      <a:pt x="25" y="26"/>
                    </a:cubicBezTo>
                    <a:cubicBezTo>
                      <a:pt x="26" y="26"/>
                      <a:pt x="27" y="26"/>
                      <a:pt x="28" y="25"/>
                    </a:cubicBezTo>
                    <a:cubicBezTo>
                      <a:pt x="30" y="25"/>
                      <a:pt x="32" y="25"/>
                      <a:pt x="34" y="24"/>
                    </a:cubicBezTo>
                    <a:cubicBezTo>
                      <a:pt x="35" y="24"/>
                      <a:pt x="36" y="24"/>
                      <a:pt x="37" y="23"/>
                    </a:cubicBezTo>
                    <a:cubicBezTo>
                      <a:pt x="38" y="23"/>
                      <a:pt x="39" y="22"/>
                      <a:pt x="40" y="22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40" y="21"/>
                      <a:pt x="41" y="21"/>
                      <a:pt x="41" y="21"/>
                    </a:cubicBezTo>
                    <a:cubicBezTo>
                      <a:pt x="41" y="20"/>
                      <a:pt x="42" y="20"/>
                      <a:pt x="42" y="20"/>
                    </a:cubicBezTo>
                    <a:cubicBezTo>
                      <a:pt x="42" y="19"/>
                      <a:pt x="43" y="19"/>
                      <a:pt x="43" y="19"/>
                    </a:cubicBezTo>
                    <a:cubicBezTo>
                      <a:pt x="44" y="19"/>
                      <a:pt x="45" y="19"/>
                      <a:pt x="46" y="19"/>
                    </a:cubicBezTo>
                    <a:cubicBezTo>
                      <a:pt x="46" y="19"/>
                      <a:pt x="47" y="19"/>
                      <a:pt x="48" y="19"/>
                    </a:cubicBezTo>
                    <a:cubicBezTo>
                      <a:pt x="48" y="19"/>
                      <a:pt x="48" y="19"/>
                      <a:pt x="49" y="19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50" y="19"/>
                      <a:pt x="51" y="19"/>
                      <a:pt x="53" y="19"/>
                    </a:cubicBezTo>
                    <a:cubicBezTo>
                      <a:pt x="52" y="19"/>
                      <a:pt x="51" y="19"/>
                      <a:pt x="51" y="19"/>
                    </a:cubicBezTo>
                    <a:cubicBezTo>
                      <a:pt x="50" y="19"/>
                      <a:pt x="50" y="19"/>
                      <a:pt x="49" y="19"/>
                    </a:cubicBezTo>
                    <a:cubicBezTo>
                      <a:pt x="48" y="18"/>
                      <a:pt x="47" y="18"/>
                      <a:pt x="47" y="18"/>
                    </a:cubicBezTo>
                    <a:cubicBezTo>
                      <a:pt x="47" y="18"/>
                      <a:pt x="46" y="18"/>
                      <a:pt x="46" y="18"/>
                    </a:cubicBezTo>
                    <a:cubicBezTo>
                      <a:pt x="46" y="18"/>
                      <a:pt x="46" y="18"/>
                      <a:pt x="46" y="18"/>
                    </a:cubicBezTo>
                    <a:cubicBezTo>
                      <a:pt x="45" y="18"/>
                      <a:pt x="45" y="18"/>
                      <a:pt x="45" y="18"/>
                    </a:cubicBezTo>
                    <a:cubicBezTo>
                      <a:pt x="45" y="17"/>
                      <a:pt x="45" y="17"/>
                      <a:pt x="44" y="17"/>
                    </a:cubicBezTo>
                    <a:cubicBezTo>
                      <a:pt x="44" y="17"/>
                      <a:pt x="43" y="17"/>
                      <a:pt x="43" y="16"/>
                    </a:cubicBezTo>
                    <a:cubicBezTo>
                      <a:pt x="41" y="15"/>
                      <a:pt x="40" y="14"/>
                      <a:pt x="39" y="12"/>
                    </a:cubicBezTo>
                    <a:cubicBezTo>
                      <a:pt x="38" y="12"/>
                      <a:pt x="38" y="12"/>
                      <a:pt x="38" y="11"/>
                    </a:cubicBezTo>
                    <a:cubicBezTo>
                      <a:pt x="37" y="11"/>
                      <a:pt x="37" y="10"/>
                      <a:pt x="37" y="10"/>
                    </a:cubicBezTo>
                    <a:cubicBezTo>
                      <a:pt x="36" y="9"/>
                      <a:pt x="36" y="8"/>
                      <a:pt x="36" y="7"/>
                    </a:cubicBezTo>
                    <a:cubicBezTo>
                      <a:pt x="35" y="5"/>
                      <a:pt x="35" y="3"/>
                      <a:pt x="35" y="1"/>
                    </a:cubicBezTo>
                    <a:cubicBezTo>
                      <a:pt x="35" y="2"/>
                      <a:pt x="35" y="3"/>
                      <a:pt x="35" y="4"/>
                    </a:cubicBezTo>
                    <a:cubicBezTo>
                      <a:pt x="35" y="5"/>
                      <a:pt x="35" y="6"/>
                      <a:pt x="35" y="7"/>
                    </a:cubicBezTo>
                    <a:cubicBezTo>
                      <a:pt x="35" y="8"/>
                      <a:pt x="36" y="9"/>
                      <a:pt x="36" y="10"/>
                    </a:cubicBezTo>
                    <a:cubicBezTo>
                      <a:pt x="37" y="11"/>
                      <a:pt x="37" y="11"/>
                      <a:pt x="37" y="12"/>
                    </a:cubicBezTo>
                    <a:cubicBezTo>
                      <a:pt x="37" y="12"/>
                      <a:pt x="38" y="12"/>
                      <a:pt x="38" y="13"/>
                    </a:cubicBezTo>
                    <a:cubicBezTo>
                      <a:pt x="39" y="14"/>
                      <a:pt x="39" y="14"/>
                      <a:pt x="40" y="15"/>
                    </a:cubicBezTo>
                    <a:cubicBezTo>
                      <a:pt x="41" y="16"/>
                      <a:pt x="42" y="16"/>
                      <a:pt x="43" y="17"/>
                    </a:cubicBezTo>
                    <a:cubicBezTo>
                      <a:pt x="43" y="17"/>
                      <a:pt x="44" y="18"/>
                      <a:pt x="44" y="18"/>
                    </a:cubicBezTo>
                    <a:cubicBezTo>
                      <a:pt x="44" y="18"/>
                      <a:pt x="44" y="18"/>
                      <a:pt x="44" y="18"/>
                    </a:cubicBezTo>
                    <a:cubicBezTo>
                      <a:pt x="42" y="18"/>
                      <a:pt x="41" y="17"/>
                      <a:pt x="39" y="17"/>
                    </a:cubicBezTo>
                    <a:cubicBezTo>
                      <a:pt x="39" y="17"/>
                      <a:pt x="39" y="17"/>
                      <a:pt x="38" y="17"/>
                    </a:cubicBezTo>
                    <a:cubicBezTo>
                      <a:pt x="38" y="16"/>
                      <a:pt x="38" y="16"/>
                      <a:pt x="37" y="16"/>
                    </a:cubicBezTo>
                    <a:cubicBezTo>
                      <a:pt x="36" y="15"/>
                      <a:pt x="36" y="15"/>
                      <a:pt x="35" y="14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3"/>
                      <a:pt x="34" y="13"/>
                      <a:pt x="34" y="13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2"/>
                      <a:pt x="33" y="12"/>
                      <a:pt x="33" y="11"/>
                    </a:cubicBezTo>
                    <a:cubicBezTo>
                      <a:pt x="32" y="10"/>
                      <a:pt x="32" y="9"/>
                      <a:pt x="31" y="8"/>
                    </a:cubicBezTo>
                    <a:cubicBezTo>
                      <a:pt x="30" y="7"/>
                      <a:pt x="28" y="5"/>
                      <a:pt x="27" y="3"/>
                    </a:cubicBezTo>
                    <a:cubicBezTo>
                      <a:pt x="26" y="2"/>
                      <a:pt x="25" y="2"/>
                      <a:pt x="24" y="1"/>
                    </a:cubicBezTo>
                    <a:cubicBezTo>
                      <a:pt x="23" y="1"/>
                      <a:pt x="22" y="0"/>
                      <a:pt x="21" y="0"/>
                    </a:cubicBezTo>
                    <a:cubicBezTo>
                      <a:pt x="22" y="0"/>
                      <a:pt x="23" y="1"/>
                      <a:pt x="23" y="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62" name="Freeform 1956"/>
              <p:cNvSpPr/>
              <p:nvPr/>
            </p:nvSpPr>
            <p:spPr>
              <a:xfrm>
                <a:off x="5849901" y="5480083"/>
                <a:ext cx="68263" cy="90488"/>
              </a:xfrm>
              <a:custGeom>
                <a:avLst/>
                <a:gdLst>
                  <a:gd name="txL" fmla="*/ 0 w 18"/>
                  <a:gd name="txT" fmla="*/ 0 h 24"/>
                  <a:gd name="txR" fmla="*/ 18 w 18"/>
                  <a:gd name="txB" fmla="*/ 24 h 24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18" h="24">
                    <a:moveTo>
                      <a:pt x="0" y="0"/>
                    </a:moveTo>
                    <a:cubicBezTo>
                      <a:pt x="3" y="3"/>
                      <a:pt x="8" y="6"/>
                      <a:pt x="11" y="10"/>
                    </a:cubicBezTo>
                    <a:cubicBezTo>
                      <a:pt x="13" y="13"/>
                      <a:pt x="14" y="15"/>
                      <a:pt x="14" y="18"/>
                    </a:cubicBezTo>
                    <a:cubicBezTo>
                      <a:pt x="15" y="20"/>
                      <a:pt x="16" y="22"/>
                      <a:pt x="18" y="24"/>
                    </a:cubicBezTo>
                    <a:cubicBezTo>
                      <a:pt x="18" y="21"/>
                      <a:pt x="18" y="17"/>
                      <a:pt x="18" y="14"/>
                    </a:cubicBezTo>
                    <a:cubicBezTo>
                      <a:pt x="16" y="11"/>
                      <a:pt x="12" y="7"/>
                      <a:pt x="11" y="6"/>
                    </a:cubicBezTo>
                    <a:cubicBezTo>
                      <a:pt x="7" y="3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63" name="Picture 1958"/>
              <p:cNvPicPr>
                <a:picLocks noChangeAspect="1"/>
              </p:cNvPicPr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748301" y="5418170"/>
                <a:ext cx="90488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64" name="Freeform 1959"/>
              <p:cNvSpPr/>
              <p:nvPr/>
            </p:nvSpPr>
            <p:spPr>
              <a:xfrm>
                <a:off x="5805451" y="5464207"/>
                <a:ext cx="55563" cy="120651"/>
              </a:xfrm>
              <a:custGeom>
                <a:avLst/>
                <a:gdLst>
                  <a:gd name="txL" fmla="*/ 0 w 15"/>
                  <a:gd name="txT" fmla="*/ 0 h 32"/>
                  <a:gd name="txR" fmla="*/ 15 w 15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32">
                    <a:moveTo>
                      <a:pt x="6" y="15"/>
                    </a:moveTo>
                    <a:cubicBezTo>
                      <a:pt x="7" y="12"/>
                      <a:pt x="8" y="8"/>
                      <a:pt x="8" y="5"/>
                    </a:cubicBezTo>
                    <a:cubicBezTo>
                      <a:pt x="8" y="4"/>
                      <a:pt x="7" y="0"/>
                      <a:pt x="7" y="0"/>
                    </a:cubicBezTo>
                    <a:cubicBezTo>
                      <a:pt x="7" y="3"/>
                      <a:pt x="6" y="6"/>
                      <a:pt x="5" y="9"/>
                    </a:cubicBezTo>
                    <a:cubicBezTo>
                      <a:pt x="4" y="12"/>
                      <a:pt x="2" y="15"/>
                      <a:pt x="1" y="18"/>
                    </a:cubicBezTo>
                    <a:cubicBezTo>
                      <a:pt x="0" y="22"/>
                      <a:pt x="1" y="25"/>
                      <a:pt x="3" y="27"/>
                    </a:cubicBezTo>
                    <a:cubicBezTo>
                      <a:pt x="3" y="28"/>
                      <a:pt x="4" y="28"/>
                      <a:pt x="4" y="28"/>
                    </a:cubicBezTo>
                    <a:cubicBezTo>
                      <a:pt x="8" y="30"/>
                      <a:pt x="11" y="31"/>
                      <a:pt x="15" y="32"/>
                    </a:cubicBezTo>
                    <a:cubicBezTo>
                      <a:pt x="13" y="31"/>
                      <a:pt x="12" y="30"/>
                      <a:pt x="11" y="28"/>
                    </a:cubicBezTo>
                    <a:cubicBezTo>
                      <a:pt x="6" y="23"/>
                      <a:pt x="5" y="18"/>
                      <a:pt x="6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65" name="Freeform 1960"/>
              <p:cNvSpPr/>
              <p:nvPr/>
            </p:nvSpPr>
            <p:spPr>
              <a:xfrm>
                <a:off x="5800688" y="5416582"/>
                <a:ext cx="109538" cy="168276"/>
              </a:xfrm>
              <a:custGeom>
                <a:avLst/>
                <a:gdLst>
                  <a:gd name="txL" fmla="*/ 0 w 29"/>
                  <a:gd name="txT" fmla="*/ 0 h 45"/>
                  <a:gd name="txR" fmla="*/ 29 w 29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45">
                    <a:moveTo>
                      <a:pt x="8" y="33"/>
                    </a:moveTo>
                    <a:cubicBezTo>
                      <a:pt x="7" y="32"/>
                      <a:pt x="7" y="31"/>
                      <a:pt x="7" y="30"/>
                    </a:cubicBezTo>
                    <a:cubicBezTo>
                      <a:pt x="8" y="28"/>
                      <a:pt x="8" y="25"/>
                      <a:pt x="8" y="23"/>
                    </a:cubicBezTo>
                    <a:cubicBezTo>
                      <a:pt x="9" y="22"/>
                      <a:pt x="9" y="21"/>
                      <a:pt x="9" y="20"/>
                    </a:cubicBezTo>
                    <a:cubicBezTo>
                      <a:pt x="9" y="19"/>
                      <a:pt x="9" y="19"/>
                      <a:pt x="10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6"/>
                      <a:pt x="10" y="15"/>
                      <a:pt x="10" y="15"/>
                    </a:cubicBezTo>
                    <a:cubicBezTo>
                      <a:pt x="10" y="16"/>
                      <a:pt x="11" y="16"/>
                      <a:pt x="11" y="17"/>
                    </a:cubicBezTo>
                    <a:cubicBezTo>
                      <a:pt x="11" y="18"/>
                      <a:pt x="11" y="18"/>
                      <a:pt x="11" y="19"/>
                    </a:cubicBezTo>
                    <a:cubicBezTo>
                      <a:pt x="11" y="20"/>
                      <a:pt x="11" y="20"/>
                      <a:pt x="11" y="21"/>
                    </a:cubicBezTo>
                    <a:cubicBezTo>
                      <a:pt x="12" y="22"/>
                      <a:pt x="12" y="23"/>
                      <a:pt x="12" y="24"/>
                    </a:cubicBezTo>
                    <a:cubicBezTo>
                      <a:pt x="13" y="25"/>
                      <a:pt x="13" y="26"/>
                      <a:pt x="13" y="27"/>
                    </a:cubicBezTo>
                    <a:cubicBezTo>
                      <a:pt x="14" y="28"/>
                      <a:pt x="14" y="29"/>
                      <a:pt x="14" y="30"/>
                    </a:cubicBezTo>
                    <a:cubicBezTo>
                      <a:pt x="14" y="30"/>
                      <a:pt x="14" y="31"/>
                      <a:pt x="14" y="32"/>
                    </a:cubicBezTo>
                    <a:cubicBezTo>
                      <a:pt x="14" y="32"/>
                      <a:pt x="15" y="33"/>
                      <a:pt x="15" y="34"/>
                    </a:cubicBezTo>
                    <a:cubicBezTo>
                      <a:pt x="15" y="35"/>
                      <a:pt x="16" y="36"/>
                      <a:pt x="16" y="37"/>
                    </a:cubicBezTo>
                    <a:cubicBezTo>
                      <a:pt x="17" y="38"/>
                      <a:pt x="17" y="38"/>
                      <a:pt x="17" y="39"/>
                    </a:cubicBezTo>
                    <a:cubicBezTo>
                      <a:pt x="18" y="39"/>
                      <a:pt x="18" y="40"/>
                      <a:pt x="19" y="40"/>
                    </a:cubicBezTo>
                    <a:cubicBezTo>
                      <a:pt x="18" y="39"/>
                      <a:pt x="17" y="38"/>
                      <a:pt x="17" y="37"/>
                    </a:cubicBezTo>
                    <a:cubicBezTo>
                      <a:pt x="16" y="36"/>
                      <a:pt x="16" y="35"/>
                      <a:pt x="15" y="33"/>
                    </a:cubicBezTo>
                    <a:cubicBezTo>
                      <a:pt x="15" y="33"/>
                      <a:pt x="15" y="32"/>
                      <a:pt x="15" y="32"/>
                    </a:cubicBezTo>
                    <a:cubicBezTo>
                      <a:pt x="15" y="31"/>
                      <a:pt x="15" y="30"/>
                      <a:pt x="15" y="30"/>
                    </a:cubicBezTo>
                    <a:cubicBezTo>
                      <a:pt x="15" y="29"/>
                      <a:pt x="14" y="29"/>
                      <a:pt x="14" y="29"/>
                    </a:cubicBezTo>
                    <a:cubicBezTo>
                      <a:pt x="16" y="31"/>
                      <a:pt x="17" y="34"/>
                      <a:pt x="19" y="36"/>
                    </a:cubicBezTo>
                    <a:cubicBezTo>
                      <a:pt x="20" y="38"/>
                      <a:pt x="22" y="40"/>
                      <a:pt x="23" y="41"/>
                    </a:cubicBezTo>
                    <a:cubicBezTo>
                      <a:pt x="24" y="42"/>
                      <a:pt x="25" y="43"/>
                      <a:pt x="26" y="43"/>
                    </a:cubicBezTo>
                    <a:cubicBezTo>
                      <a:pt x="27" y="44"/>
                      <a:pt x="28" y="45"/>
                      <a:pt x="29" y="45"/>
                    </a:cubicBezTo>
                    <a:cubicBezTo>
                      <a:pt x="29" y="45"/>
                      <a:pt x="28" y="45"/>
                      <a:pt x="28" y="44"/>
                    </a:cubicBezTo>
                    <a:cubicBezTo>
                      <a:pt x="27" y="44"/>
                      <a:pt x="27" y="43"/>
                      <a:pt x="27" y="43"/>
                    </a:cubicBezTo>
                    <a:cubicBezTo>
                      <a:pt x="26" y="42"/>
                      <a:pt x="25" y="41"/>
                      <a:pt x="24" y="41"/>
                    </a:cubicBezTo>
                    <a:cubicBezTo>
                      <a:pt x="23" y="39"/>
                      <a:pt x="21" y="37"/>
                      <a:pt x="20" y="35"/>
                    </a:cubicBezTo>
                    <a:cubicBezTo>
                      <a:pt x="17" y="32"/>
                      <a:pt x="15" y="28"/>
                      <a:pt x="14" y="24"/>
                    </a:cubicBezTo>
                    <a:cubicBezTo>
                      <a:pt x="13" y="23"/>
                      <a:pt x="13" y="21"/>
                      <a:pt x="13" y="20"/>
                    </a:cubicBezTo>
                    <a:cubicBezTo>
                      <a:pt x="13" y="20"/>
                      <a:pt x="12" y="19"/>
                      <a:pt x="12" y="19"/>
                    </a:cubicBezTo>
                    <a:cubicBezTo>
                      <a:pt x="12" y="18"/>
                      <a:pt x="12" y="18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8"/>
                      <a:pt x="13" y="18"/>
                      <a:pt x="13" y="18"/>
                    </a:cubicBezTo>
                    <a:cubicBezTo>
                      <a:pt x="14" y="19"/>
                      <a:pt x="14" y="19"/>
                      <a:pt x="15" y="20"/>
                    </a:cubicBezTo>
                    <a:cubicBezTo>
                      <a:pt x="17" y="21"/>
                      <a:pt x="19" y="22"/>
                      <a:pt x="21" y="24"/>
                    </a:cubicBezTo>
                    <a:cubicBezTo>
                      <a:pt x="21" y="25"/>
                      <a:pt x="22" y="25"/>
                      <a:pt x="22" y="25"/>
                    </a:cubicBezTo>
                    <a:cubicBezTo>
                      <a:pt x="22" y="26"/>
                      <a:pt x="23" y="26"/>
                      <a:pt x="23" y="27"/>
                    </a:cubicBezTo>
                    <a:cubicBezTo>
                      <a:pt x="24" y="28"/>
                      <a:pt x="25" y="29"/>
                      <a:pt x="25" y="30"/>
                    </a:cubicBezTo>
                    <a:cubicBezTo>
                      <a:pt x="26" y="31"/>
                      <a:pt x="26" y="32"/>
                      <a:pt x="27" y="33"/>
                    </a:cubicBezTo>
                    <a:cubicBezTo>
                      <a:pt x="27" y="35"/>
                      <a:pt x="28" y="36"/>
                      <a:pt x="28" y="37"/>
                    </a:cubicBezTo>
                    <a:cubicBezTo>
                      <a:pt x="28" y="36"/>
                      <a:pt x="27" y="35"/>
                      <a:pt x="27" y="33"/>
                    </a:cubicBezTo>
                    <a:cubicBezTo>
                      <a:pt x="27" y="32"/>
                      <a:pt x="26" y="31"/>
                      <a:pt x="25" y="30"/>
                    </a:cubicBezTo>
                    <a:cubicBezTo>
                      <a:pt x="25" y="29"/>
                      <a:pt x="24" y="28"/>
                      <a:pt x="24" y="27"/>
                    </a:cubicBezTo>
                    <a:cubicBezTo>
                      <a:pt x="23" y="26"/>
                      <a:pt x="23" y="26"/>
                      <a:pt x="23" y="25"/>
                    </a:cubicBezTo>
                    <a:cubicBezTo>
                      <a:pt x="22" y="25"/>
                      <a:pt x="22" y="24"/>
                      <a:pt x="21" y="24"/>
                    </a:cubicBezTo>
                    <a:cubicBezTo>
                      <a:pt x="19" y="22"/>
                      <a:pt x="17" y="21"/>
                      <a:pt x="15" y="19"/>
                    </a:cubicBezTo>
                    <a:cubicBezTo>
                      <a:pt x="14" y="18"/>
                      <a:pt x="13" y="18"/>
                      <a:pt x="13" y="17"/>
                    </a:cubicBezTo>
                    <a:cubicBezTo>
                      <a:pt x="12" y="16"/>
                      <a:pt x="12" y="16"/>
                      <a:pt x="12" y="15"/>
                    </a:cubicBezTo>
                    <a:cubicBezTo>
                      <a:pt x="11" y="15"/>
                      <a:pt x="11" y="15"/>
                      <a:pt x="11" y="14"/>
                    </a:cubicBezTo>
                    <a:cubicBezTo>
                      <a:pt x="11" y="13"/>
                      <a:pt x="10" y="12"/>
                      <a:pt x="10" y="11"/>
                    </a:cubicBezTo>
                    <a:cubicBezTo>
                      <a:pt x="9" y="10"/>
                      <a:pt x="9" y="9"/>
                      <a:pt x="8" y="8"/>
                    </a:cubicBezTo>
                    <a:cubicBezTo>
                      <a:pt x="8" y="8"/>
                      <a:pt x="8" y="8"/>
                      <a:pt x="9" y="8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8"/>
                      <a:pt x="11" y="8"/>
                      <a:pt x="12" y="9"/>
                    </a:cubicBezTo>
                    <a:cubicBezTo>
                      <a:pt x="13" y="9"/>
                      <a:pt x="14" y="9"/>
                      <a:pt x="14" y="9"/>
                    </a:cubicBezTo>
                    <a:cubicBezTo>
                      <a:pt x="15" y="10"/>
                      <a:pt x="16" y="10"/>
                      <a:pt x="17" y="11"/>
                    </a:cubicBezTo>
                    <a:cubicBezTo>
                      <a:pt x="19" y="12"/>
                      <a:pt x="21" y="13"/>
                      <a:pt x="22" y="14"/>
                    </a:cubicBezTo>
                    <a:cubicBezTo>
                      <a:pt x="23" y="15"/>
                      <a:pt x="24" y="15"/>
                      <a:pt x="24" y="16"/>
                    </a:cubicBezTo>
                    <a:cubicBezTo>
                      <a:pt x="25" y="17"/>
                      <a:pt x="26" y="18"/>
                      <a:pt x="26" y="18"/>
                    </a:cubicBezTo>
                    <a:cubicBezTo>
                      <a:pt x="26" y="18"/>
                      <a:pt x="25" y="17"/>
                      <a:pt x="25" y="16"/>
                    </a:cubicBezTo>
                    <a:cubicBezTo>
                      <a:pt x="24" y="15"/>
                      <a:pt x="23" y="15"/>
                      <a:pt x="22" y="14"/>
                    </a:cubicBezTo>
                    <a:cubicBezTo>
                      <a:pt x="21" y="12"/>
                      <a:pt x="19" y="11"/>
                      <a:pt x="17" y="10"/>
                    </a:cubicBezTo>
                    <a:cubicBezTo>
                      <a:pt x="17" y="10"/>
                      <a:pt x="16" y="9"/>
                      <a:pt x="15" y="9"/>
                    </a:cubicBezTo>
                    <a:cubicBezTo>
                      <a:pt x="14" y="8"/>
                      <a:pt x="13" y="8"/>
                      <a:pt x="12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0" y="8"/>
                      <a:pt x="10" y="7"/>
                    </a:cubicBezTo>
                    <a:cubicBezTo>
                      <a:pt x="10" y="7"/>
                      <a:pt x="9" y="7"/>
                      <a:pt x="9" y="7"/>
                    </a:cubicBezTo>
                    <a:cubicBezTo>
                      <a:pt x="8" y="7"/>
                      <a:pt x="8" y="7"/>
                      <a:pt x="7" y="7"/>
                    </a:cubicBezTo>
                    <a:cubicBezTo>
                      <a:pt x="7" y="6"/>
                      <a:pt x="6" y="5"/>
                      <a:pt x="6" y="5"/>
                    </a:cubicBezTo>
                    <a:cubicBezTo>
                      <a:pt x="5" y="4"/>
                      <a:pt x="5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3"/>
                    </a:cubicBezTo>
                    <a:cubicBezTo>
                      <a:pt x="4" y="3"/>
                      <a:pt x="4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6" y="8"/>
                      <a:pt x="6" y="9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5"/>
                      <a:pt x="6" y="16"/>
                      <a:pt x="5" y="16"/>
                    </a:cubicBezTo>
                    <a:cubicBezTo>
                      <a:pt x="5" y="17"/>
                      <a:pt x="5" y="17"/>
                      <a:pt x="5" y="18"/>
                    </a:cubicBezTo>
                    <a:cubicBezTo>
                      <a:pt x="5" y="19"/>
                      <a:pt x="4" y="19"/>
                      <a:pt x="4" y="20"/>
                    </a:cubicBezTo>
                    <a:cubicBezTo>
                      <a:pt x="3" y="22"/>
                      <a:pt x="1" y="23"/>
                      <a:pt x="0" y="25"/>
                    </a:cubicBezTo>
                    <a:cubicBezTo>
                      <a:pt x="1" y="24"/>
                      <a:pt x="1" y="24"/>
                      <a:pt x="2" y="23"/>
                    </a:cubicBezTo>
                    <a:cubicBezTo>
                      <a:pt x="3" y="22"/>
                      <a:pt x="3" y="21"/>
                      <a:pt x="4" y="20"/>
                    </a:cubicBezTo>
                    <a:cubicBezTo>
                      <a:pt x="5" y="20"/>
                      <a:pt x="5" y="19"/>
                      <a:pt x="6" y="18"/>
                    </a:cubicBezTo>
                    <a:cubicBezTo>
                      <a:pt x="6" y="17"/>
                      <a:pt x="6" y="17"/>
                      <a:pt x="6" y="16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4"/>
                      <a:pt x="6" y="13"/>
                      <a:pt x="6" y="12"/>
                    </a:cubicBezTo>
                    <a:cubicBezTo>
                      <a:pt x="6" y="11"/>
                      <a:pt x="6" y="10"/>
                      <a:pt x="6" y="8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8"/>
                      <a:pt x="8" y="10"/>
                      <a:pt x="9" y="11"/>
                    </a:cubicBezTo>
                    <a:cubicBezTo>
                      <a:pt x="9" y="11"/>
                      <a:pt x="9" y="12"/>
                      <a:pt x="9" y="12"/>
                    </a:cubicBezTo>
                    <a:cubicBezTo>
                      <a:pt x="9" y="12"/>
                      <a:pt x="9" y="13"/>
                      <a:pt x="9" y="13"/>
                    </a:cubicBezTo>
                    <a:cubicBezTo>
                      <a:pt x="9" y="14"/>
                      <a:pt x="9" y="15"/>
                      <a:pt x="9" y="16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8" y="19"/>
                      <a:pt x="8" y="20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7" y="25"/>
                      <a:pt x="7" y="27"/>
                      <a:pt x="7" y="30"/>
                    </a:cubicBezTo>
                    <a:cubicBezTo>
                      <a:pt x="7" y="31"/>
                      <a:pt x="7" y="32"/>
                      <a:pt x="7" y="33"/>
                    </a:cubicBezTo>
                    <a:cubicBezTo>
                      <a:pt x="7" y="34"/>
                      <a:pt x="8" y="35"/>
                      <a:pt x="8" y="36"/>
                    </a:cubicBezTo>
                    <a:cubicBezTo>
                      <a:pt x="8" y="35"/>
                      <a:pt x="8" y="34"/>
                      <a:pt x="8" y="3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66" name="Freeform 1961"/>
              <p:cNvSpPr/>
              <p:nvPr/>
            </p:nvSpPr>
            <p:spPr>
              <a:xfrm>
                <a:off x="4202066" y="5986499"/>
                <a:ext cx="33338" cy="112713"/>
              </a:xfrm>
              <a:custGeom>
                <a:avLst/>
                <a:gdLst>
                  <a:gd name="txL" fmla="*/ 0 w 9"/>
                  <a:gd name="txT" fmla="*/ 0 h 30"/>
                  <a:gd name="txR" fmla="*/ 9 w 9"/>
                  <a:gd name="txB" fmla="*/ 30 h 3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9" h="30">
                    <a:moveTo>
                      <a:pt x="5" y="0"/>
                    </a:moveTo>
                    <a:cubicBezTo>
                      <a:pt x="5" y="5"/>
                      <a:pt x="6" y="11"/>
                      <a:pt x="5" y="16"/>
                    </a:cubicBezTo>
                    <a:cubicBezTo>
                      <a:pt x="5" y="18"/>
                      <a:pt x="4" y="21"/>
                      <a:pt x="3" y="23"/>
                    </a:cubicBezTo>
                    <a:cubicBezTo>
                      <a:pt x="2" y="25"/>
                      <a:pt x="0" y="28"/>
                      <a:pt x="0" y="30"/>
                    </a:cubicBezTo>
                    <a:cubicBezTo>
                      <a:pt x="3" y="28"/>
                      <a:pt x="5" y="25"/>
                      <a:pt x="8" y="23"/>
                    </a:cubicBezTo>
                    <a:cubicBezTo>
                      <a:pt x="9" y="19"/>
                      <a:pt x="8" y="15"/>
                      <a:pt x="8" y="13"/>
                    </a:cubicBezTo>
                    <a:cubicBezTo>
                      <a:pt x="7" y="8"/>
                      <a:pt x="6" y="4"/>
                      <a:pt x="5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67" name="Picture 1963"/>
              <p:cNvPicPr>
                <a:picLocks noChangeAspect="1"/>
              </p:cNvPicPr>
              <p:nvPr/>
            </p:nvPicPr>
            <p:blipFill>
              <a:blip r:embed="rId24"/>
              <a:stretch>
                <a:fillRect/>
              </a:stretch>
            </p:blipFill>
            <p:spPr>
              <a:xfrm>
                <a:off x="4113166" y="5907123"/>
                <a:ext cx="134938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68" name="Freeform 1964"/>
              <p:cNvSpPr/>
              <p:nvPr/>
            </p:nvSpPr>
            <p:spPr>
              <a:xfrm>
                <a:off x="4133803" y="5964273"/>
                <a:ext cx="82551" cy="104776"/>
              </a:xfrm>
              <a:custGeom>
                <a:avLst/>
                <a:gdLst>
                  <a:gd name="txL" fmla="*/ 0 w 22"/>
                  <a:gd name="txT" fmla="*/ 0 h 28"/>
                  <a:gd name="txR" fmla="*/ 22 w 22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28">
                    <a:moveTo>
                      <a:pt x="11" y="10"/>
                    </a:moveTo>
                    <a:cubicBezTo>
                      <a:pt x="13" y="9"/>
                      <a:pt x="17" y="6"/>
                      <a:pt x="19" y="5"/>
                    </a:cubicBezTo>
                    <a:cubicBezTo>
                      <a:pt x="20" y="3"/>
                      <a:pt x="22" y="0"/>
                      <a:pt x="22" y="0"/>
                    </a:cubicBezTo>
                    <a:cubicBezTo>
                      <a:pt x="20" y="2"/>
                      <a:pt x="17" y="4"/>
                      <a:pt x="14" y="5"/>
                    </a:cubicBezTo>
                    <a:cubicBezTo>
                      <a:pt x="11" y="7"/>
                      <a:pt x="8" y="8"/>
                      <a:pt x="5" y="9"/>
                    </a:cubicBezTo>
                    <a:cubicBezTo>
                      <a:pt x="2" y="11"/>
                      <a:pt x="1" y="14"/>
                      <a:pt x="0" y="17"/>
                    </a:cubicBezTo>
                    <a:cubicBezTo>
                      <a:pt x="0" y="18"/>
                      <a:pt x="0" y="18"/>
                      <a:pt x="0" y="19"/>
                    </a:cubicBezTo>
                    <a:cubicBezTo>
                      <a:pt x="1" y="22"/>
                      <a:pt x="3" y="25"/>
                      <a:pt x="5" y="28"/>
                    </a:cubicBezTo>
                    <a:cubicBezTo>
                      <a:pt x="5" y="27"/>
                      <a:pt x="4" y="25"/>
                      <a:pt x="4" y="23"/>
                    </a:cubicBezTo>
                    <a:cubicBezTo>
                      <a:pt x="5" y="16"/>
                      <a:pt x="8" y="12"/>
                      <a:pt x="11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69" name="Freeform 1965"/>
              <p:cNvSpPr/>
              <p:nvPr/>
            </p:nvSpPr>
            <p:spPr>
              <a:xfrm>
                <a:off x="4156028" y="5911886"/>
                <a:ext cx="98426" cy="195264"/>
              </a:xfrm>
              <a:custGeom>
                <a:avLst/>
                <a:gdLst>
                  <a:gd name="txL" fmla="*/ 0 w 26"/>
                  <a:gd name="txT" fmla="*/ 0 h 52"/>
                  <a:gd name="txR" fmla="*/ 26 w 26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52">
                    <a:moveTo>
                      <a:pt x="2" y="28"/>
                    </a:moveTo>
                    <a:cubicBezTo>
                      <a:pt x="2" y="28"/>
                      <a:pt x="3" y="27"/>
                      <a:pt x="4" y="26"/>
                    </a:cubicBezTo>
                    <a:cubicBezTo>
                      <a:pt x="5" y="24"/>
                      <a:pt x="7" y="23"/>
                      <a:pt x="9" y="22"/>
                    </a:cubicBezTo>
                    <a:cubicBezTo>
                      <a:pt x="10" y="21"/>
                      <a:pt x="11" y="21"/>
                      <a:pt x="12" y="20"/>
                    </a:cubicBezTo>
                    <a:cubicBezTo>
                      <a:pt x="12" y="20"/>
                      <a:pt x="13" y="19"/>
                      <a:pt x="13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4" y="18"/>
                      <a:pt x="14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6" y="17"/>
                      <a:pt x="16" y="17"/>
                    </a:cubicBezTo>
                    <a:cubicBezTo>
                      <a:pt x="16" y="18"/>
                      <a:pt x="15" y="19"/>
                      <a:pt x="15" y="19"/>
                    </a:cubicBezTo>
                    <a:cubicBezTo>
                      <a:pt x="14" y="20"/>
                      <a:pt x="14" y="20"/>
                      <a:pt x="14" y="21"/>
                    </a:cubicBezTo>
                    <a:cubicBezTo>
                      <a:pt x="14" y="21"/>
                      <a:pt x="13" y="22"/>
                      <a:pt x="13" y="22"/>
                    </a:cubicBezTo>
                    <a:cubicBezTo>
                      <a:pt x="12" y="23"/>
                      <a:pt x="12" y="24"/>
                      <a:pt x="11" y="25"/>
                    </a:cubicBezTo>
                    <a:cubicBezTo>
                      <a:pt x="11" y="26"/>
                      <a:pt x="11" y="27"/>
                      <a:pt x="10" y="28"/>
                    </a:cubicBezTo>
                    <a:cubicBezTo>
                      <a:pt x="10" y="29"/>
                      <a:pt x="9" y="30"/>
                      <a:pt x="8" y="30"/>
                    </a:cubicBezTo>
                    <a:cubicBezTo>
                      <a:pt x="8" y="31"/>
                      <a:pt x="8" y="32"/>
                      <a:pt x="7" y="32"/>
                    </a:cubicBezTo>
                    <a:cubicBezTo>
                      <a:pt x="7" y="33"/>
                      <a:pt x="7" y="33"/>
                      <a:pt x="6" y="34"/>
                    </a:cubicBezTo>
                    <a:cubicBezTo>
                      <a:pt x="6" y="35"/>
                      <a:pt x="5" y="36"/>
                      <a:pt x="5" y="37"/>
                    </a:cubicBezTo>
                    <a:cubicBezTo>
                      <a:pt x="5" y="38"/>
                      <a:pt x="4" y="39"/>
                      <a:pt x="4" y="39"/>
                    </a:cubicBezTo>
                    <a:cubicBezTo>
                      <a:pt x="4" y="40"/>
                      <a:pt x="4" y="41"/>
                      <a:pt x="5" y="41"/>
                    </a:cubicBezTo>
                    <a:cubicBezTo>
                      <a:pt x="4" y="40"/>
                      <a:pt x="5" y="39"/>
                      <a:pt x="5" y="38"/>
                    </a:cubicBezTo>
                    <a:cubicBezTo>
                      <a:pt x="6" y="36"/>
                      <a:pt x="6" y="35"/>
                      <a:pt x="7" y="34"/>
                    </a:cubicBezTo>
                    <a:cubicBezTo>
                      <a:pt x="7" y="34"/>
                      <a:pt x="7" y="33"/>
                      <a:pt x="8" y="32"/>
                    </a:cubicBezTo>
                    <a:cubicBezTo>
                      <a:pt x="8" y="32"/>
                      <a:pt x="8" y="31"/>
                      <a:pt x="9" y="31"/>
                    </a:cubicBezTo>
                    <a:cubicBezTo>
                      <a:pt x="9" y="31"/>
                      <a:pt x="9" y="30"/>
                      <a:pt x="9" y="30"/>
                    </a:cubicBezTo>
                    <a:cubicBezTo>
                      <a:pt x="9" y="33"/>
                      <a:pt x="8" y="36"/>
                      <a:pt x="8" y="39"/>
                    </a:cubicBezTo>
                    <a:cubicBezTo>
                      <a:pt x="7" y="41"/>
                      <a:pt x="7" y="43"/>
                      <a:pt x="7" y="45"/>
                    </a:cubicBezTo>
                    <a:cubicBezTo>
                      <a:pt x="7" y="47"/>
                      <a:pt x="7" y="48"/>
                      <a:pt x="8" y="49"/>
                    </a:cubicBezTo>
                    <a:cubicBezTo>
                      <a:pt x="8" y="50"/>
                      <a:pt x="8" y="51"/>
                      <a:pt x="8" y="52"/>
                    </a:cubicBezTo>
                    <a:cubicBezTo>
                      <a:pt x="8" y="52"/>
                      <a:pt x="8" y="51"/>
                      <a:pt x="8" y="50"/>
                    </a:cubicBezTo>
                    <a:cubicBezTo>
                      <a:pt x="8" y="50"/>
                      <a:pt x="8" y="49"/>
                      <a:pt x="8" y="49"/>
                    </a:cubicBezTo>
                    <a:cubicBezTo>
                      <a:pt x="8" y="48"/>
                      <a:pt x="8" y="47"/>
                      <a:pt x="8" y="45"/>
                    </a:cubicBezTo>
                    <a:cubicBezTo>
                      <a:pt x="8" y="43"/>
                      <a:pt x="8" y="41"/>
                      <a:pt x="9" y="39"/>
                    </a:cubicBezTo>
                    <a:cubicBezTo>
                      <a:pt x="9" y="34"/>
                      <a:pt x="10" y="30"/>
                      <a:pt x="12" y="26"/>
                    </a:cubicBezTo>
                    <a:cubicBezTo>
                      <a:pt x="13" y="25"/>
                      <a:pt x="13" y="24"/>
                      <a:pt x="14" y="23"/>
                    </a:cubicBezTo>
                    <a:cubicBezTo>
                      <a:pt x="14" y="22"/>
                      <a:pt x="15" y="22"/>
                      <a:pt x="15" y="21"/>
                    </a:cubicBezTo>
                    <a:cubicBezTo>
                      <a:pt x="15" y="21"/>
                      <a:pt x="15" y="21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1"/>
                      <a:pt x="16" y="21"/>
                      <a:pt x="16" y="22"/>
                    </a:cubicBezTo>
                    <a:cubicBezTo>
                      <a:pt x="16" y="23"/>
                      <a:pt x="16" y="23"/>
                      <a:pt x="16" y="24"/>
                    </a:cubicBezTo>
                    <a:cubicBezTo>
                      <a:pt x="16" y="26"/>
                      <a:pt x="17" y="29"/>
                      <a:pt x="17" y="31"/>
                    </a:cubicBezTo>
                    <a:cubicBezTo>
                      <a:pt x="17" y="32"/>
                      <a:pt x="17" y="32"/>
                      <a:pt x="17" y="33"/>
                    </a:cubicBezTo>
                    <a:cubicBezTo>
                      <a:pt x="17" y="34"/>
                      <a:pt x="17" y="34"/>
                      <a:pt x="17" y="35"/>
                    </a:cubicBezTo>
                    <a:cubicBezTo>
                      <a:pt x="17" y="36"/>
                      <a:pt x="16" y="37"/>
                      <a:pt x="16" y="39"/>
                    </a:cubicBezTo>
                    <a:cubicBezTo>
                      <a:pt x="16" y="40"/>
                      <a:pt x="15" y="41"/>
                      <a:pt x="15" y="42"/>
                    </a:cubicBezTo>
                    <a:cubicBezTo>
                      <a:pt x="15" y="43"/>
                      <a:pt x="14" y="44"/>
                      <a:pt x="13" y="46"/>
                    </a:cubicBezTo>
                    <a:cubicBezTo>
                      <a:pt x="14" y="44"/>
                      <a:pt x="15" y="43"/>
                      <a:pt x="15" y="42"/>
                    </a:cubicBezTo>
                    <a:cubicBezTo>
                      <a:pt x="16" y="41"/>
                      <a:pt x="16" y="40"/>
                      <a:pt x="16" y="39"/>
                    </a:cubicBezTo>
                    <a:cubicBezTo>
                      <a:pt x="17" y="37"/>
                      <a:pt x="17" y="36"/>
                      <a:pt x="17" y="35"/>
                    </a:cubicBezTo>
                    <a:cubicBezTo>
                      <a:pt x="18" y="34"/>
                      <a:pt x="18" y="34"/>
                      <a:pt x="18" y="33"/>
                    </a:cubicBezTo>
                    <a:cubicBezTo>
                      <a:pt x="18" y="33"/>
                      <a:pt x="18" y="32"/>
                      <a:pt x="18" y="31"/>
                    </a:cubicBezTo>
                    <a:cubicBezTo>
                      <a:pt x="18" y="29"/>
                      <a:pt x="17" y="26"/>
                      <a:pt x="17" y="24"/>
                    </a:cubicBezTo>
                    <a:cubicBezTo>
                      <a:pt x="17" y="23"/>
                      <a:pt x="17" y="21"/>
                      <a:pt x="17" y="20"/>
                    </a:cubicBezTo>
                    <a:cubicBezTo>
                      <a:pt x="17" y="20"/>
                      <a:pt x="17" y="19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8" y="16"/>
                      <a:pt x="18" y="15"/>
                      <a:pt x="19" y="14"/>
                    </a:cubicBezTo>
                    <a:cubicBezTo>
                      <a:pt x="19" y="13"/>
                      <a:pt x="19" y="12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2"/>
                      <a:pt x="20" y="12"/>
                      <a:pt x="21" y="12"/>
                    </a:cubicBezTo>
                    <a:cubicBezTo>
                      <a:pt x="21" y="13"/>
                      <a:pt x="21" y="13"/>
                      <a:pt x="22" y="14"/>
                    </a:cubicBezTo>
                    <a:cubicBezTo>
                      <a:pt x="22" y="14"/>
                      <a:pt x="23" y="15"/>
                      <a:pt x="23" y="16"/>
                    </a:cubicBezTo>
                    <a:cubicBezTo>
                      <a:pt x="23" y="17"/>
                      <a:pt x="24" y="18"/>
                      <a:pt x="24" y="19"/>
                    </a:cubicBezTo>
                    <a:cubicBezTo>
                      <a:pt x="25" y="21"/>
                      <a:pt x="25" y="23"/>
                      <a:pt x="25" y="25"/>
                    </a:cubicBezTo>
                    <a:cubicBezTo>
                      <a:pt x="25" y="26"/>
                      <a:pt x="25" y="27"/>
                      <a:pt x="25" y="28"/>
                    </a:cubicBezTo>
                    <a:cubicBezTo>
                      <a:pt x="25" y="29"/>
                      <a:pt x="25" y="30"/>
                      <a:pt x="25" y="31"/>
                    </a:cubicBezTo>
                    <a:cubicBezTo>
                      <a:pt x="25" y="30"/>
                      <a:pt x="25" y="29"/>
                      <a:pt x="25" y="28"/>
                    </a:cubicBezTo>
                    <a:cubicBezTo>
                      <a:pt x="26" y="27"/>
                      <a:pt x="26" y="26"/>
                      <a:pt x="26" y="25"/>
                    </a:cubicBezTo>
                    <a:cubicBezTo>
                      <a:pt x="25" y="23"/>
                      <a:pt x="25" y="21"/>
                      <a:pt x="25" y="19"/>
                    </a:cubicBezTo>
                    <a:cubicBezTo>
                      <a:pt x="24" y="18"/>
                      <a:pt x="24" y="17"/>
                      <a:pt x="24" y="16"/>
                    </a:cubicBezTo>
                    <a:cubicBezTo>
                      <a:pt x="23" y="15"/>
                      <a:pt x="23" y="14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1" y="11"/>
                      <a:pt x="20" y="11"/>
                    </a:cubicBezTo>
                    <a:cubicBezTo>
                      <a:pt x="20" y="10"/>
                      <a:pt x="20" y="10"/>
                      <a:pt x="20" y="9"/>
                    </a:cubicBezTo>
                    <a:cubicBezTo>
                      <a:pt x="20" y="9"/>
                      <a:pt x="20" y="8"/>
                      <a:pt x="20" y="7"/>
                    </a:cubicBezTo>
                    <a:cubicBezTo>
                      <a:pt x="20" y="6"/>
                      <a:pt x="20" y="5"/>
                      <a:pt x="20" y="5"/>
                    </a:cubicBezTo>
                    <a:cubicBezTo>
                      <a:pt x="20" y="5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2"/>
                      <a:pt x="20" y="1"/>
                      <a:pt x="20" y="0"/>
                    </a:cubicBezTo>
                    <a:cubicBezTo>
                      <a:pt x="20" y="1"/>
                      <a:pt x="20" y="1"/>
                      <a:pt x="20" y="2"/>
                    </a:cubicBezTo>
                    <a:cubicBezTo>
                      <a:pt x="20" y="2"/>
                      <a:pt x="20" y="3"/>
                      <a:pt x="20" y="4"/>
                    </a:cubicBezTo>
                    <a:cubicBezTo>
                      <a:pt x="19" y="4"/>
                      <a:pt x="19" y="5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9"/>
                      <a:pt x="17" y="9"/>
                      <a:pt x="17" y="9"/>
                    </a:cubicBezTo>
                    <a:cubicBezTo>
                      <a:pt x="16" y="11"/>
                      <a:pt x="15" y="13"/>
                      <a:pt x="13" y="14"/>
                    </a:cubicBezTo>
                    <a:cubicBezTo>
                      <a:pt x="13" y="14"/>
                      <a:pt x="12" y="15"/>
                      <a:pt x="12" y="15"/>
                    </a:cubicBezTo>
                    <a:cubicBezTo>
                      <a:pt x="11" y="15"/>
                      <a:pt x="11" y="15"/>
                      <a:pt x="11" y="16"/>
                    </a:cubicBezTo>
                    <a:cubicBezTo>
                      <a:pt x="10" y="16"/>
                      <a:pt x="9" y="16"/>
                      <a:pt x="8" y="17"/>
                    </a:cubicBezTo>
                    <a:cubicBezTo>
                      <a:pt x="6" y="17"/>
                      <a:pt x="4" y="17"/>
                      <a:pt x="2" y="17"/>
                    </a:cubicBezTo>
                    <a:cubicBezTo>
                      <a:pt x="3" y="17"/>
                      <a:pt x="4" y="17"/>
                      <a:pt x="5" y="17"/>
                    </a:cubicBezTo>
                    <a:cubicBezTo>
                      <a:pt x="6" y="17"/>
                      <a:pt x="7" y="17"/>
                      <a:pt x="8" y="17"/>
                    </a:cubicBezTo>
                    <a:cubicBezTo>
                      <a:pt x="9" y="17"/>
                      <a:pt x="10" y="16"/>
                      <a:pt x="11" y="16"/>
                    </a:cubicBezTo>
                    <a:cubicBezTo>
                      <a:pt x="11" y="16"/>
                      <a:pt x="12" y="16"/>
                      <a:pt x="12" y="15"/>
                    </a:cubicBezTo>
                    <a:cubicBezTo>
                      <a:pt x="13" y="15"/>
                      <a:pt x="13" y="15"/>
                      <a:pt x="13" y="14"/>
                    </a:cubicBezTo>
                    <a:cubicBezTo>
                      <a:pt x="14" y="14"/>
                      <a:pt x="15" y="13"/>
                      <a:pt x="16" y="12"/>
                    </a:cubicBezTo>
                    <a:cubicBezTo>
                      <a:pt x="16" y="12"/>
                      <a:pt x="17" y="11"/>
                      <a:pt x="18" y="10"/>
                    </a:cubicBezTo>
                    <a:cubicBezTo>
                      <a:pt x="18" y="10"/>
                      <a:pt x="18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10"/>
                      <a:pt x="18" y="12"/>
                      <a:pt x="18" y="13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5"/>
                      <a:pt x="17" y="15"/>
                      <a:pt x="16" y="15"/>
                    </a:cubicBezTo>
                    <a:cubicBezTo>
                      <a:pt x="16" y="16"/>
                      <a:pt x="15" y="17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9"/>
                      <a:pt x="12" y="19"/>
                      <a:pt x="11" y="19"/>
                    </a:cubicBezTo>
                    <a:cubicBezTo>
                      <a:pt x="10" y="20"/>
                      <a:pt x="10" y="21"/>
                      <a:pt x="9" y="21"/>
                    </a:cubicBezTo>
                    <a:cubicBezTo>
                      <a:pt x="7" y="22"/>
                      <a:pt x="5" y="24"/>
                      <a:pt x="3" y="25"/>
                    </a:cubicBezTo>
                    <a:cubicBezTo>
                      <a:pt x="2" y="26"/>
                      <a:pt x="2" y="27"/>
                      <a:pt x="1" y="28"/>
                    </a:cubicBezTo>
                    <a:cubicBezTo>
                      <a:pt x="0" y="29"/>
                      <a:pt x="0" y="30"/>
                      <a:pt x="0" y="31"/>
                    </a:cubicBezTo>
                    <a:cubicBezTo>
                      <a:pt x="0" y="30"/>
                      <a:pt x="1" y="29"/>
                      <a:pt x="2" y="2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70" name="Freeform 1966"/>
              <p:cNvSpPr/>
              <p:nvPr/>
            </p:nvSpPr>
            <p:spPr>
              <a:xfrm>
                <a:off x="3938540" y="5769010"/>
                <a:ext cx="112713" cy="30163"/>
              </a:xfrm>
              <a:custGeom>
                <a:avLst/>
                <a:gdLst>
                  <a:gd name="txL" fmla="*/ 0 w 30"/>
                  <a:gd name="txT" fmla="*/ 0 h 8"/>
                  <a:gd name="txR" fmla="*/ 30 w 30"/>
                  <a:gd name="txB" fmla="*/ 8 h 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8">
                    <a:moveTo>
                      <a:pt x="30" y="3"/>
                    </a:moveTo>
                    <a:cubicBezTo>
                      <a:pt x="25" y="3"/>
                      <a:pt x="20" y="5"/>
                      <a:pt x="15" y="4"/>
                    </a:cubicBezTo>
                    <a:cubicBezTo>
                      <a:pt x="12" y="4"/>
                      <a:pt x="10" y="3"/>
                      <a:pt x="7" y="2"/>
                    </a:cubicBezTo>
                    <a:cubicBezTo>
                      <a:pt x="5" y="1"/>
                      <a:pt x="3" y="0"/>
                      <a:pt x="0" y="0"/>
                    </a:cubicBezTo>
                    <a:cubicBezTo>
                      <a:pt x="3" y="3"/>
                      <a:pt x="5" y="5"/>
                      <a:pt x="8" y="7"/>
                    </a:cubicBezTo>
                    <a:cubicBezTo>
                      <a:pt x="11" y="8"/>
                      <a:pt x="16" y="7"/>
                      <a:pt x="18" y="7"/>
                    </a:cubicBezTo>
                    <a:cubicBezTo>
                      <a:pt x="23" y="6"/>
                      <a:pt x="26" y="4"/>
                      <a:pt x="30" y="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71" name="Picture 1968"/>
              <p:cNvPicPr>
                <a:picLocks noChangeAspect="1"/>
              </p:cNvPicPr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036965" y="5676934"/>
                <a:ext cx="101601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72" name="Freeform 1969"/>
              <p:cNvSpPr/>
              <p:nvPr/>
            </p:nvSpPr>
            <p:spPr>
              <a:xfrm>
                <a:off x="3965527" y="5697572"/>
                <a:ext cx="112713" cy="74613"/>
              </a:xfrm>
              <a:custGeom>
                <a:avLst/>
                <a:gdLst>
                  <a:gd name="txL" fmla="*/ 0 w 30"/>
                  <a:gd name="txT" fmla="*/ 0 h 20"/>
                  <a:gd name="txR" fmla="*/ 30 w 30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20">
                    <a:moveTo>
                      <a:pt x="19" y="10"/>
                    </a:moveTo>
                    <a:cubicBezTo>
                      <a:pt x="20" y="12"/>
                      <a:pt x="23" y="16"/>
                      <a:pt x="25" y="18"/>
                    </a:cubicBezTo>
                    <a:cubicBezTo>
                      <a:pt x="26" y="19"/>
                      <a:pt x="30" y="20"/>
                      <a:pt x="30" y="20"/>
                    </a:cubicBezTo>
                    <a:cubicBezTo>
                      <a:pt x="27" y="19"/>
                      <a:pt x="25" y="16"/>
                      <a:pt x="24" y="13"/>
                    </a:cubicBezTo>
                    <a:cubicBezTo>
                      <a:pt x="22" y="10"/>
                      <a:pt x="21" y="7"/>
                      <a:pt x="19" y="4"/>
                    </a:cubicBezTo>
                    <a:cubicBezTo>
                      <a:pt x="17" y="1"/>
                      <a:pt x="14" y="0"/>
                      <a:pt x="11" y="0"/>
                    </a:cubicBezTo>
                    <a:cubicBezTo>
                      <a:pt x="11" y="0"/>
                      <a:pt x="10" y="0"/>
                      <a:pt x="10" y="0"/>
                    </a:cubicBezTo>
                    <a:cubicBezTo>
                      <a:pt x="6" y="1"/>
                      <a:pt x="3" y="4"/>
                      <a:pt x="0" y="6"/>
                    </a:cubicBezTo>
                    <a:cubicBezTo>
                      <a:pt x="2" y="5"/>
                      <a:pt x="4" y="5"/>
                      <a:pt x="5" y="5"/>
                    </a:cubicBezTo>
                    <a:cubicBezTo>
                      <a:pt x="12" y="5"/>
                      <a:pt x="17" y="8"/>
                      <a:pt x="19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73" name="Freeform 1970"/>
              <p:cNvSpPr/>
              <p:nvPr/>
            </p:nvSpPr>
            <p:spPr>
              <a:xfrm>
                <a:off x="3930602" y="5719797"/>
                <a:ext cx="200026" cy="93663"/>
              </a:xfrm>
              <a:custGeom>
                <a:avLst/>
                <a:gdLst>
                  <a:gd name="txL" fmla="*/ 0 w 53"/>
                  <a:gd name="txT" fmla="*/ 0 h 25"/>
                  <a:gd name="txR" fmla="*/ 53 w 53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25">
                    <a:moveTo>
                      <a:pt x="23" y="1"/>
                    </a:moveTo>
                    <a:cubicBezTo>
                      <a:pt x="24" y="2"/>
                      <a:pt x="25" y="2"/>
                      <a:pt x="26" y="3"/>
                    </a:cubicBezTo>
                    <a:cubicBezTo>
                      <a:pt x="28" y="5"/>
                      <a:pt x="29" y="6"/>
                      <a:pt x="30" y="8"/>
                    </a:cubicBezTo>
                    <a:cubicBezTo>
                      <a:pt x="31" y="9"/>
                      <a:pt x="32" y="10"/>
                      <a:pt x="32" y="11"/>
                    </a:cubicBezTo>
                    <a:cubicBezTo>
                      <a:pt x="33" y="11"/>
                      <a:pt x="33" y="12"/>
                      <a:pt x="33" y="12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5" y="14"/>
                      <a:pt x="35" y="14"/>
                      <a:pt x="36" y="15"/>
                    </a:cubicBezTo>
                    <a:cubicBezTo>
                      <a:pt x="35" y="15"/>
                      <a:pt x="34" y="14"/>
                      <a:pt x="33" y="14"/>
                    </a:cubicBezTo>
                    <a:cubicBezTo>
                      <a:pt x="33" y="13"/>
                      <a:pt x="32" y="13"/>
                      <a:pt x="32" y="13"/>
                    </a:cubicBezTo>
                    <a:cubicBezTo>
                      <a:pt x="31" y="13"/>
                      <a:pt x="31" y="12"/>
                      <a:pt x="30" y="12"/>
                    </a:cubicBezTo>
                    <a:cubicBezTo>
                      <a:pt x="29" y="12"/>
                      <a:pt x="28" y="11"/>
                      <a:pt x="27" y="11"/>
                    </a:cubicBezTo>
                    <a:cubicBezTo>
                      <a:pt x="26" y="10"/>
                      <a:pt x="25" y="10"/>
                      <a:pt x="24" y="10"/>
                    </a:cubicBezTo>
                    <a:cubicBezTo>
                      <a:pt x="23" y="9"/>
                      <a:pt x="23" y="9"/>
                      <a:pt x="22" y="8"/>
                    </a:cubicBezTo>
                    <a:cubicBezTo>
                      <a:pt x="21" y="8"/>
                      <a:pt x="21" y="7"/>
                      <a:pt x="20" y="7"/>
                    </a:cubicBezTo>
                    <a:cubicBezTo>
                      <a:pt x="19" y="7"/>
                      <a:pt x="19" y="6"/>
                      <a:pt x="18" y="6"/>
                    </a:cubicBezTo>
                    <a:cubicBezTo>
                      <a:pt x="17" y="6"/>
                      <a:pt x="16" y="5"/>
                      <a:pt x="14" y="5"/>
                    </a:cubicBezTo>
                    <a:cubicBezTo>
                      <a:pt x="14" y="5"/>
                      <a:pt x="13" y="5"/>
                      <a:pt x="12" y="5"/>
                    </a:cubicBezTo>
                    <a:cubicBezTo>
                      <a:pt x="12" y="5"/>
                      <a:pt x="11" y="5"/>
                      <a:pt x="11" y="5"/>
                    </a:cubicBezTo>
                    <a:cubicBezTo>
                      <a:pt x="12" y="5"/>
                      <a:pt x="13" y="5"/>
                      <a:pt x="14" y="5"/>
                    </a:cubicBezTo>
                    <a:cubicBezTo>
                      <a:pt x="16" y="6"/>
                      <a:pt x="17" y="6"/>
                      <a:pt x="18" y="7"/>
                    </a:cubicBezTo>
                    <a:cubicBezTo>
                      <a:pt x="18" y="7"/>
                      <a:pt x="19" y="7"/>
                      <a:pt x="20" y="8"/>
                    </a:cubicBezTo>
                    <a:cubicBezTo>
                      <a:pt x="20" y="8"/>
                      <a:pt x="21" y="8"/>
                      <a:pt x="21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19" y="8"/>
                      <a:pt x="16" y="8"/>
                      <a:pt x="14" y="8"/>
                    </a:cubicBezTo>
                    <a:cubicBezTo>
                      <a:pt x="11" y="8"/>
                      <a:pt x="9" y="8"/>
                      <a:pt x="7" y="8"/>
                    </a:cubicBezTo>
                    <a:cubicBezTo>
                      <a:pt x="6" y="8"/>
                      <a:pt x="4" y="8"/>
                      <a:pt x="3" y="8"/>
                    </a:cubicBezTo>
                    <a:cubicBezTo>
                      <a:pt x="2" y="9"/>
                      <a:pt x="1" y="9"/>
                      <a:pt x="0" y="9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4" y="9"/>
                      <a:pt x="6" y="9"/>
                      <a:pt x="7" y="9"/>
                    </a:cubicBezTo>
                    <a:cubicBezTo>
                      <a:pt x="9" y="9"/>
                      <a:pt x="11" y="9"/>
                      <a:pt x="13" y="9"/>
                    </a:cubicBezTo>
                    <a:cubicBezTo>
                      <a:pt x="18" y="9"/>
                      <a:pt x="22" y="10"/>
                      <a:pt x="27" y="12"/>
                    </a:cubicBezTo>
                    <a:cubicBezTo>
                      <a:pt x="28" y="12"/>
                      <a:pt x="29" y="13"/>
                      <a:pt x="30" y="13"/>
                    </a:cubicBezTo>
                    <a:cubicBezTo>
                      <a:pt x="30" y="13"/>
                      <a:pt x="31" y="14"/>
                      <a:pt x="31" y="14"/>
                    </a:cubicBezTo>
                    <a:cubicBezTo>
                      <a:pt x="32" y="14"/>
                      <a:pt x="32" y="14"/>
                      <a:pt x="33" y="15"/>
                    </a:cubicBezTo>
                    <a:cubicBezTo>
                      <a:pt x="33" y="15"/>
                      <a:pt x="33" y="15"/>
                      <a:pt x="33" y="15"/>
                    </a:cubicBezTo>
                    <a:cubicBezTo>
                      <a:pt x="33" y="15"/>
                      <a:pt x="33" y="15"/>
                      <a:pt x="32" y="15"/>
                    </a:cubicBezTo>
                    <a:cubicBezTo>
                      <a:pt x="32" y="15"/>
                      <a:pt x="31" y="15"/>
                      <a:pt x="31" y="15"/>
                    </a:cubicBezTo>
                    <a:cubicBezTo>
                      <a:pt x="30" y="15"/>
                      <a:pt x="29" y="15"/>
                      <a:pt x="29" y="15"/>
                    </a:cubicBezTo>
                    <a:cubicBezTo>
                      <a:pt x="26" y="16"/>
                      <a:pt x="24" y="17"/>
                      <a:pt x="21" y="17"/>
                    </a:cubicBezTo>
                    <a:cubicBezTo>
                      <a:pt x="21" y="17"/>
                      <a:pt x="20" y="17"/>
                      <a:pt x="20" y="17"/>
                    </a:cubicBezTo>
                    <a:cubicBezTo>
                      <a:pt x="19" y="17"/>
                      <a:pt x="18" y="17"/>
                      <a:pt x="18" y="17"/>
                    </a:cubicBezTo>
                    <a:cubicBezTo>
                      <a:pt x="17" y="17"/>
                      <a:pt x="15" y="17"/>
                      <a:pt x="14" y="16"/>
                    </a:cubicBezTo>
                    <a:cubicBezTo>
                      <a:pt x="13" y="16"/>
                      <a:pt x="12" y="16"/>
                      <a:pt x="10" y="15"/>
                    </a:cubicBezTo>
                    <a:cubicBezTo>
                      <a:pt x="9" y="15"/>
                      <a:pt x="8" y="15"/>
                      <a:pt x="7" y="14"/>
                    </a:cubicBezTo>
                    <a:cubicBezTo>
                      <a:pt x="8" y="15"/>
                      <a:pt x="9" y="15"/>
                      <a:pt x="10" y="16"/>
                    </a:cubicBezTo>
                    <a:cubicBezTo>
                      <a:pt x="12" y="16"/>
                      <a:pt x="13" y="16"/>
                      <a:pt x="14" y="17"/>
                    </a:cubicBezTo>
                    <a:cubicBezTo>
                      <a:pt x="15" y="17"/>
                      <a:pt x="16" y="17"/>
                      <a:pt x="18" y="17"/>
                    </a:cubicBezTo>
                    <a:cubicBezTo>
                      <a:pt x="18" y="17"/>
                      <a:pt x="19" y="18"/>
                      <a:pt x="20" y="18"/>
                    </a:cubicBezTo>
                    <a:cubicBezTo>
                      <a:pt x="20" y="18"/>
                      <a:pt x="21" y="18"/>
                      <a:pt x="21" y="18"/>
                    </a:cubicBezTo>
                    <a:cubicBezTo>
                      <a:pt x="24" y="17"/>
                      <a:pt x="26" y="16"/>
                      <a:pt x="29" y="16"/>
                    </a:cubicBezTo>
                    <a:cubicBezTo>
                      <a:pt x="30" y="16"/>
                      <a:pt x="31" y="16"/>
                      <a:pt x="32" y="16"/>
                    </a:cubicBezTo>
                    <a:cubicBezTo>
                      <a:pt x="33" y="16"/>
                      <a:pt x="34" y="16"/>
                      <a:pt x="34" y="16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6" y="16"/>
                      <a:pt x="38" y="17"/>
                      <a:pt x="39" y="17"/>
                    </a:cubicBezTo>
                    <a:cubicBezTo>
                      <a:pt x="40" y="18"/>
                      <a:pt x="41" y="18"/>
                      <a:pt x="42" y="18"/>
                    </a:cubicBezTo>
                    <a:cubicBezTo>
                      <a:pt x="42" y="18"/>
                      <a:pt x="42" y="18"/>
                      <a:pt x="42" y="18"/>
                    </a:cubicBezTo>
                    <a:cubicBezTo>
                      <a:pt x="41" y="19"/>
                      <a:pt x="41" y="19"/>
                      <a:pt x="40" y="19"/>
                    </a:cubicBezTo>
                    <a:cubicBezTo>
                      <a:pt x="40" y="20"/>
                      <a:pt x="40" y="20"/>
                      <a:pt x="39" y="20"/>
                    </a:cubicBezTo>
                    <a:cubicBezTo>
                      <a:pt x="38" y="21"/>
                      <a:pt x="38" y="21"/>
                      <a:pt x="37" y="22"/>
                    </a:cubicBezTo>
                    <a:cubicBezTo>
                      <a:pt x="36" y="22"/>
                      <a:pt x="35" y="23"/>
                      <a:pt x="34" y="23"/>
                    </a:cubicBezTo>
                    <a:cubicBezTo>
                      <a:pt x="32" y="24"/>
                      <a:pt x="30" y="24"/>
                      <a:pt x="28" y="24"/>
                    </a:cubicBezTo>
                    <a:cubicBezTo>
                      <a:pt x="27" y="25"/>
                      <a:pt x="26" y="25"/>
                      <a:pt x="25" y="25"/>
                    </a:cubicBezTo>
                    <a:cubicBezTo>
                      <a:pt x="24" y="25"/>
                      <a:pt x="23" y="25"/>
                      <a:pt x="22" y="25"/>
                    </a:cubicBezTo>
                    <a:cubicBezTo>
                      <a:pt x="23" y="25"/>
                      <a:pt x="24" y="25"/>
                      <a:pt x="25" y="25"/>
                    </a:cubicBezTo>
                    <a:cubicBezTo>
                      <a:pt x="26" y="25"/>
                      <a:pt x="27" y="25"/>
                      <a:pt x="28" y="25"/>
                    </a:cubicBezTo>
                    <a:cubicBezTo>
                      <a:pt x="30" y="25"/>
                      <a:pt x="32" y="24"/>
                      <a:pt x="34" y="24"/>
                    </a:cubicBezTo>
                    <a:cubicBezTo>
                      <a:pt x="35" y="23"/>
                      <a:pt x="36" y="23"/>
                      <a:pt x="37" y="22"/>
                    </a:cubicBezTo>
                    <a:cubicBezTo>
                      <a:pt x="38" y="22"/>
                      <a:pt x="39" y="21"/>
                      <a:pt x="40" y="21"/>
                    </a:cubicBezTo>
                    <a:cubicBezTo>
                      <a:pt x="40" y="21"/>
                      <a:pt x="40" y="20"/>
                      <a:pt x="40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41" y="19"/>
                      <a:pt x="42" y="19"/>
                      <a:pt x="42" y="19"/>
                    </a:cubicBezTo>
                    <a:cubicBezTo>
                      <a:pt x="43" y="19"/>
                      <a:pt x="43" y="18"/>
                      <a:pt x="44" y="18"/>
                    </a:cubicBezTo>
                    <a:cubicBezTo>
                      <a:pt x="44" y="18"/>
                      <a:pt x="45" y="18"/>
                      <a:pt x="46" y="18"/>
                    </a:cubicBezTo>
                    <a:cubicBezTo>
                      <a:pt x="47" y="18"/>
                      <a:pt x="47" y="18"/>
                      <a:pt x="48" y="18"/>
                    </a:cubicBezTo>
                    <a:cubicBezTo>
                      <a:pt x="48" y="18"/>
                      <a:pt x="48" y="18"/>
                      <a:pt x="49" y="18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50" y="18"/>
                      <a:pt x="52" y="18"/>
                      <a:pt x="53" y="18"/>
                    </a:cubicBezTo>
                    <a:cubicBezTo>
                      <a:pt x="52" y="18"/>
                      <a:pt x="52" y="18"/>
                      <a:pt x="51" y="18"/>
                    </a:cubicBezTo>
                    <a:cubicBezTo>
                      <a:pt x="50" y="18"/>
                      <a:pt x="50" y="18"/>
                      <a:pt x="49" y="18"/>
                    </a:cubicBezTo>
                    <a:cubicBezTo>
                      <a:pt x="48" y="18"/>
                      <a:pt x="48" y="17"/>
                      <a:pt x="47" y="17"/>
                    </a:cubicBezTo>
                    <a:cubicBezTo>
                      <a:pt x="47" y="17"/>
                      <a:pt x="47" y="17"/>
                      <a:pt x="46" y="17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6" y="17"/>
                      <a:pt x="45" y="17"/>
                      <a:pt x="45" y="17"/>
                    </a:cubicBezTo>
                    <a:cubicBezTo>
                      <a:pt x="45" y="17"/>
                      <a:pt x="45" y="16"/>
                      <a:pt x="44" y="16"/>
                    </a:cubicBezTo>
                    <a:cubicBezTo>
                      <a:pt x="44" y="16"/>
                      <a:pt x="44" y="16"/>
                      <a:pt x="43" y="16"/>
                    </a:cubicBezTo>
                    <a:cubicBezTo>
                      <a:pt x="41" y="14"/>
                      <a:pt x="40" y="13"/>
                      <a:pt x="39" y="12"/>
                    </a:cubicBezTo>
                    <a:cubicBezTo>
                      <a:pt x="38" y="11"/>
                      <a:pt x="38" y="11"/>
                      <a:pt x="38" y="11"/>
                    </a:cubicBezTo>
                    <a:cubicBezTo>
                      <a:pt x="37" y="10"/>
                      <a:pt x="37" y="10"/>
                      <a:pt x="37" y="9"/>
                    </a:cubicBezTo>
                    <a:cubicBezTo>
                      <a:pt x="36" y="8"/>
                      <a:pt x="36" y="8"/>
                      <a:pt x="35" y="7"/>
                    </a:cubicBezTo>
                    <a:cubicBezTo>
                      <a:pt x="35" y="5"/>
                      <a:pt x="35" y="3"/>
                      <a:pt x="34" y="1"/>
                    </a:cubicBezTo>
                    <a:cubicBezTo>
                      <a:pt x="34" y="2"/>
                      <a:pt x="35" y="3"/>
                      <a:pt x="35" y="4"/>
                    </a:cubicBezTo>
                    <a:cubicBezTo>
                      <a:pt x="35" y="5"/>
                      <a:pt x="35" y="6"/>
                      <a:pt x="35" y="7"/>
                    </a:cubicBezTo>
                    <a:cubicBezTo>
                      <a:pt x="35" y="8"/>
                      <a:pt x="36" y="9"/>
                      <a:pt x="36" y="10"/>
                    </a:cubicBezTo>
                    <a:cubicBezTo>
                      <a:pt x="36" y="10"/>
                      <a:pt x="37" y="10"/>
                      <a:pt x="37" y="11"/>
                    </a:cubicBezTo>
                    <a:cubicBezTo>
                      <a:pt x="37" y="11"/>
                      <a:pt x="38" y="12"/>
                      <a:pt x="38" y="12"/>
                    </a:cubicBezTo>
                    <a:cubicBezTo>
                      <a:pt x="39" y="13"/>
                      <a:pt x="40" y="14"/>
                      <a:pt x="40" y="14"/>
                    </a:cubicBezTo>
                    <a:cubicBezTo>
                      <a:pt x="41" y="15"/>
                      <a:pt x="42" y="16"/>
                      <a:pt x="43" y="16"/>
                    </a:cubicBezTo>
                    <a:cubicBezTo>
                      <a:pt x="43" y="16"/>
                      <a:pt x="4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3" y="17"/>
                      <a:pt x="41" y="17"/>
                      <a:pt x="39" y="16"/>
                    </a:cubicBezTo>
                    <a:cubicBezTo>
                      <a:pt x="39" y="16"/>
                      <a:pt x="39" y="16"/>
                      <a:pt x="38" y="16"/>
                    </a:cubicBezTo>
                    <a:cubicBezTo>
                      <a:pt x="38" y="16"/>
                      <a:pt x="38" y="15"/>
                      <a:pt x="37" y="15"/>
                    </a:cubicBezTo>
                    <a:cubicBezTo>
                      <a:pt x="36" y="15"/>
                      <a:pt x="36" y="14"/>
                      <a:pt x="35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3"/>
                      <a:pt x="35" y="13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1"/>
                      <a:pt x="33" y="11"/>
                      <a:pt x="33" y="10"/>
                    </a:cubicBezTo>
                    <a:cubicBezTo>
                      <a:pt x="32" y="9"/>
                      <a:pt x="32" y="9"/>
                      <a:pt x="31" y="8"/>
                    </a:cubicBezTo>
                    <a:cubicBezTo>
                      <a:pt x="30" y="6"/>
                      <a:pt x="28" y="4"/>
                      <a:pt x="26" y="3"/>
                    </a:cubicBezTo>
                    <a:cubicBezTo>
                      <a:pt x="26" y="2"/>
                      <a:pt x="25" y="1"/>
                      <a:pt x="24" y="0"/>
                    </a:cubicBezTo>
                    <a:cubicBezTo>
                      <a:pt x="23" y="0"/>
                      <a:pt x="22" y="0"/>
                      <a:pt x="20" y="0"/>
                    </a:cubicBezTo>
                    <a:cubicBezTo>
                      <a:pt x="21" y="0"/>
                      <a:pt x="22" y="1"/>
                      <a:pt x="23" y="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74" name="Freeform 1971"/>
              <p:cNvSpPr/>
              <p:nvPr/>
            </p:nvSpPr>
            <p:spPr>
              <a:xfrm>
                <a:off x="4167141" y="5400707"/>
                <a:ext cx="139701" cy="112713"/>
              </a:xfrm>
              <a:custGeom>
                <a:avLst/>
                <a:gdLst>
                  <a:gd name="txL" fmla="*/ 0 w 37"/>
                  <a:gd name="txT" fmla="*/ 0 h 30"/>
                  <a:gd name="txR" fmla="*/ 37 w 37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30">
                    <a:moveTo>
                      <a:pt x="37" y="30"/>
                    </a:moveTo>
                    <a:cubicBezTo>
                      <a:pt x="30" y="26"/>
                      <a:pt x="22" y="24"/>
                      <a:pt x="15" y="18"/>
                    </a:cubicBezTo>
                    <a:cubicBezTo>
                      <a:pt x="12" y="16"/>
                      <a:pt x="9" y="12"/>
                      <a:pt x="7" y="9"/>
                    </a:cubicBezTo>
                    <a:cubicBezTo>
                      <a:pt x="5" y="6"/>
                      <a:pt x="3" y="2"/>
                      <a:pt x="0" y="0"/>
                    </a:cubicBezTo>
                    <a:cubicBezTo>
                      <a:pt x="1" y="6"/>
                      <a:pt x="2" y="11"/>
                      <a:pt x="4" y="16"/>
                    </a:cubicBezTo>
                    <a:cubicBezTo>
                      <a:pt x="7" y="20"/>
                      <a:pt x="14" y="23"/>
                      <a:pt x="17" y="25"/>
                    </a:cubicBezTo>
                    <a:cubicBezTo>
                      <a:pt x="24" y="27"/>
                      <a:pt x="30" y="28"/>
                      <a:pt x="37" y="3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75" name="Picture 1973"/>
              <p:cNvPicPr>
                <a:picLocks noChangeAspect="1"/>
              </p:cNvPicPr>
              <p:nvPr/>
            </p:nvPicPr>
            <p:blipFill>
              <a:blip r:embed="rId26"/>
              <a:stretch>
                <a:fillRect/>
              </a:stretch>
            </p:blipFill>
            <p:spPr>
              <a:xfrm>
                <a:off x="4330654" y="5373719"/>
                <a:ext cx="112713" cy="21431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76" name="Freeform 1974"/>
              <p:cNvSpPr/>
              <p:nvPr/>
            </p:nvSpPr>
            <p:spPr>
              <a:xfrm>
                <a:off x="4246516" y="5356257"/>
                <a:ext cx="98426" cy="173039"/>
              </a:xfrm>
              <a:custGeom>
                <a:avLst/>
                <a:gdLst>
                  <a:gd name="txL" fmla="*/ 0 w 26"/>
                  <a:gd name="txT" fmla="*/ 0 h 46"/>
                  <a:gd name="txR" fmla="*/ 26 w 26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46">
                    <a:moveTo>
                      <a:pt x="20" y="23"/>
                    </a:moveTo>
                    <a:cubicBezTo>
                      <a:pt x="20" y="27"/>
                      <a:pt x="20" y="34"/>
                      <a:pt x="21" y="38"/>
                    </a:cubicBezTo>
                    <a:cubicBezTo>
                      <a:pt x="22" y="41"/>
                      <a:pt x="25" y="46"/>
                      <a:pt x="25" y="46"/>
                    </a:cubicBezTo>
                    <a:cubicBezTo>
                      <a:pt x="24" y="42"/>
                      <a:pt x="24" y="37"/>
                      <a:pt x="24" y="32"/>
                    </a:cubicBezTo>
                    <a:cubicBezTo>
                      <a:pt x="25" y="26"/>
                      <a:pt x="26" y="21"/>
                      <a:pt x="26" y="15"/>
                    </a:cubicBezTo>
                    <a:cubicBezTo>
                      <a:pt x="26" y="10"/>
                      <a:pt x="23" y="6"/>
                      <a:pt x="19" y="2"/>
                    </a:cubicBezTo>
                    <a:cubicBezTo>
                      <a:pt x="19" y="2"/>
                      <a:pt x="18" y="1"/>
                      <a:pt x="17" y="1"/>
                    </a:cubicBezTo>
                    <a:cubicBezTo>
                      <a:pt x="12" y="0"/>
                      <a:pt x="6" y="0"/>
                      <a:pt x="0" y="1"/>
                    </a:cubicBezTo>
                    <a:cubicBezTo>
                      <a:pt x="2" y="2"/>
                      <a:pt x="5" y="2"/>
                      <a:pt x="7" y="4"/>
                    </a:cubicBezTo>
                    <a:cubicBezTo>
                      <a:pt x="16" y="10"/>
                      <a:pt x="20" y="18"/>
                      <a:pt x="20" y="2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77" name="Freeform 1975"/>
              <p:cNvSpPr/>
              <p:nvPr/>
            </p:nvSpPr>
            <p:spPr>
              <a:xfrm>
                <a:off x="4167141" y="5375307"/>
                <a:ext cx="233364" cy="217489"/>
              </a:xfrm>
              <a:custGeom>
                <a:avLst/>
                <a:gdLst>
                  <a:gd name="txL" fmla="*/ 0 w 62"/>
                  <a:gd name="txT" fmla="*/ 0 h 58"/>
                  <a:gd name="txR" fmla="*/ 62 w 62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58">
                    <a:moveTo>
                      <a:pt x="38" y="10"/>
                    </a:moveTo>
                    <a:cubicBezTo>
                      <a:pt x="39" y="11"/>
                      <a:pt x="39" y="13"/>
                      <a:pt x="40" y="15"/>
                    </a:cubicBezTo>
                    <a:cubicBezTo>
                      <a:pt x="40" y="18"/>
                      <a:pt x="41" y="22"/>
                      <a:pt x="41" y="25"/>
                    </a:cubicBezTo>
                    <a:cubicBezTo>
                      <a:pt x="41" y="27"/>
                      <a:pt x="41" y="29"/>
                      <a:pt x="41" y="31"/>
                    </a:cubicBezTo>
                    <a:cubicBezTo>
                      <a:pt x="41" y="32"/>
                      <a:pt x="41" y="32"/>
                      <a:pt x="41" y="33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1" y="37"/>
                      <a:pt x="42" y="38"/>
                      <a:pt x="42" y="39"/>
                    </a:cubicBezTo>
                    <a:cubicBezTo>
                      <a:pt x="41" y="38"/>
                      <a:pt x="40" y="36"/>
                      <a:pt x="40" y="35"/>
                    </a:cubicBezTo>
                    <a:cubicBezTo>
                      <a:pt x="39" y="34"/>
                      <a:pt x="39" y="34"/>
                      <a:pt x="38" y="33"/>
                    </a:cubicBezTo>
                    <a:cubicBezTo>
                      <a:pt x="38" y="32"/>
                      <a:pt x="38" y="31"/>
                      <a:pt x="37" y="30"/>
                    </a:cubicBezTo>
                    <a:cubicBezTo>
                      <a:pt x="36" y="29"/>
                      <a:pt x="35" y="27"/>
                      <a:pt x="34" y="26"/>
                    </a:cubicBezTo>
                    <a:cubicBezTo>
                      <a:pt x="33" y="25"/>
                      <a:pt x="33" y="23"/>
                      <a:pt x="32" y="22"/>
                    </a:cubicBezTo>
                    <a:cubicBezTo>
                      <a:pt x="31" y="21"/>
                      <a:pt x="30" y="19"/>
                      <a:pt x="30" y="17"/>
                    </a:cubicBezTo>
                    <a:cubicBezTo>
                      <a:pt x="29" y="16"/>
                      <a:pt x="29" y="16"/>
                      <a:pt x="28" y="15"/>
                    </a:cubicBezTo>
                    <a:cubicBezTo>
                      <a:pt x="28" y="14"/>
                      <a:pt x="27" y="13"/>
                      <a:pt x="27" y="12"/>
                    </a:cubicBezTo>
                    <a:cubicBezTo>
                      <a:pt x="25" y="10"/>
                      <a:pt x="24" y="8"/>
                      <a:pt x="23" y="7"/>
                    </a:cubicBezTo>
                    <a:cubicBezTo>
                      <a:pt x="22" y="6"/>
                      <a:pt x="21" y="5"/>
                      <a:pt x="21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20" y="4"/>
                      <a:pt x="21" y="6"/>
                      <a:pt x="23" y="7"/>
                    </a:cubicBezTo>
                    <a:cubicBezTo>
                      <a:pt x="24" y="9"/>
                      <a:pt x="25" y="11"/>
                      <a:pt x="26" y="12"/>
                    </a:cubicBezTo>
                    <a:cubicBezTo>
                      <a:pt x="26" y="13"/>
                      <a:pt x="27" y="14"/>
                      <a:pt x="27" y="15"/>
                    </a:cubicBezTo>
                    <a:cubicBezTo>
                      <a:pt x="28" y="16"/>
                      <a:pt x="28" y="17"/>
                      <a:pt x="29" y="18"/>
                    </a:cubicBezTo>
                    <a:cubicBezTo>
                      <a:pt x="29" y="18"/>
                      <a:pt x="29" y="19"/>
                      <a:pt x="29" y="19"/>
                    </a:cubicBezTo>
                    <a:cubicBezTo>
                      <a:pt x="26" y="16"/>
                      <a:pt x="23" y="13"/>
                      <a:pt x="19" y="10"/>
                    </a:cubicBezTo>
                    <a:cubicBezTo>
                      <a:pt x="16" y="8"/>
                      <a:pt x="13" y="6"/>
                      <a:pt x="10" y="4"/>
                    </a:cubicBezTo>
                    <a:cubicBezTo>
                      <a:pt x="8" y="3"/>
                      <a:pt x="7" y="2"/>
                      <a:pt x="5" y="2"/>
                    </a:cubicBezTo>
                    <a:cubicBezTo>
                      <a:pt x="3" y="1"/>
                      <a:pt x="2" y="0"/>
                      <a:pt x="0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3" y="2"/>
                      <a:pt x="4" y="2"/>
                      <a:pt x="5" y="2"/>
                    </a:cubicBezTo>
                    <a:cubicBezTo>
                      <a:pt x="6" y="3"/>
                      <a:pt x="8" y="4"/>
                      <a:pt x="9" y="5"/>
                    </a:cubicBezTo>
                    <a:cubicBezTo>
                      <a:pt x="12" y="7"/>
                      <a:pt x="15" y="9"/>
                      <a:pt x="18" y="11"/>
                    </a:cubicBezTo>
                    <a:cubicBezTo>
                      <a:pt x="24" y="16"/>
                      <a:pt x="29" y="21"/>
                      <a:pt x="33" y="27"/>
                    </a:cubicBezTo>
                    <a:cubicBezTo>
                      <a:pt x="34" y="28"/>
                      <a:pt x="35" y="30"/>
                      <a:pt x="36" y="31"/>
                    </a:cubicBezTo>
                    <a:cubicBezTo>
                      <a:pt x="36" y="32"/>
                      <a:pt x="36" y="33"/>
                      <a:pt x="37" y="34"/>
                    </a:cubicBezTo>
                    <a:cubicBezTo>
                      <a:pt x="37" y="34"/>
                      <a:pt x="38" y="35"/>
                      <a:pt x="38" y="36"/>
                    </a:cubicBezTo>
                    <a:cubicBezTo>
                      <a:pt x="38" y="36"/>
                      <a:pt x="38" y="36"/>
                      <a:pt x="38" y="36"/>
                    </a:cubicBezTo>
                    <a:cubicBezTo>
                      <a:pt x="38" y="36"/>
                      <a:pt x="38" y="36"/>
                      <a:pt x="38" y="36"/>
                    </a:cubicBezTo>
                    <a:cubicBezTo>
                      <a:pt x="37" y="36"/>
                      <a:pt x="36" y="35"/>
                      <a:pt x="35" y="35"/>
                    </a:cubicBezTo>
                    <a:cubicBezTo>
                      <a:pt x="34" y="34"/>
                      <a:pt x="33" y="34"/>
                      <a:pt x="32" y="33"/>
                    </a:cubicBezTo>
                    <a:cubicBezTo>
                      <a:pt x="29" y="32"/>
                      <a:pt x="25" y="31"/>
                      <a:pt x="21" y="29"/>
                    </a:cubicBezTo>
                    <a:cubicBezTo>
                      <a:pt x="21" y="29"/>
                      <a:pt x="20" y="28"/>
                      <a:pt x="19" y="28"/>
                    </a:cubicBezTo>
                    <a:cubicBezTo>
                      <a:pt x="18" y="27"/>
                      <a:pt x="17" y="26"/>
                      <a:pt x="17" y="26"/>
                    </a:cubicBezTo>
                    <a:cubicBezTo>
                      <a:pt x="15" y="24"/>
                      <a:pt x="14" y="23"/>
                      <a:pt x="12" y="22"/>
                    </a:cubicBezTo>
                    <a:cubicBezTo>
                      <a:pt x="11" y="20"/>
                      <a:pt x="10" y="19"/>
                      <a:pt x="8" y="17"/>
                    </a:cubicBezTo>
                    <a:cubicBezTo>
                      <a:pt x="7" y="16"/>
                      <a:pt x="6" y="14"/>
                      <a:pt x="5" y="12"/>
                    </a:cubicBezTo>
                    <a:cubicBezTo>
                      <a:pt x="6" y="14"/>
                      <a:pt x="7" y="16"/>
                      <a:pt x="8" y="17"/>
                    </a:cubicBezTo>
                    <a:cubicBezTo>
                      <a:pt x="9" y="19"/>
                      <a:pt x="11" y="21"/>
                      <a:pt x="12" y="22"/>
                    </a:cubicBezTo>
                    <a:cubicBezTo>
                      <a:pt x="13" y="24"/>
                      <a:pt x="15" y="25"/>
                      <a:pt x="16" y="26"/>
                    </a:cubicBezTo>
                    <a:cubicBezTo>
                      <a:pt x="17" y="27"/>
                      <a:pt x="18" y="28"/>
                      <a:pt x="18" y="28"/>
                    </a:cubicBezTo>
                    <a:cubicBezTo>
                      <a:pt x="19" y="29"/>
                      <a:pt x="20" y="29"/>
                      <a:pt x="21" y="30"/>
                    </a:cubicBezTo>
                    <a:cubicBezTo>
                      <a:pt x="25" y="32"/>
                      <a:pt x="28" y="33"/>
                      <a:pt x="32" y="34"/>
                    </a:cubicBezTo>
                    <a:cubicBezTo>
                      <a:pt x="34" y="35"/>
                      <a:pt x="36" y="36"/>
                      <a:pt x="37" y="37"/>
                    </a:cubicBezTo>
                    <a:cubicBezTo>
                      <a:pt x="38" y="38"/>
                      <a:pt x="39" y="38"/>
                      <a:pt x="39" y="39"/>
                    </a:cubicBezTo>
                    <a:cubicBezTo>
                      <a:pt x="40" y="39"/>
                      <a:pt x="40" y="40"/>
                      <a:pt x="40" y="40"/>
                    </a:cubicBezTo>
                    <a:cubicBezTo>
                      <a:pt x="42" y="42"/>
                      <a:pt x="43" y="44"/>
                      <a:pt x="44" y="45"/>
                    </a:cubicBezTo>
                    <a:cubicBezTo>
                      <a:pt x="45" y="46"/>
                      <a:pt x="47" y="48"/>
                      <a:pt x="48" y="49"/>
                    </a:cubicBezTo>
                    <a:cubicBezTo>
                      <a:pt x="48" y="49"/>
                      <a:pt x="47" y="49"/>
                      <a:pt x="47" y="49"/>
                    </a:cubicBezTo>
                    <a:cubicBezTo>
                      <a:pt x="46" y="49"/>
                      <a:pt x="45" y="49"/>
                      <a:pt x="45" y="49"/>
                    </a:cubicBezTo>
                    <a:cubicBezTo>
                      <a:pt x="44" y="49"/>
                      <a:pt x="43" y="49"/>
                      <a:pt x="42" y="49"/>
                    </a:cubicBezTo>
                    <a:cubicBezTo>
                      <a:pt x="41" y="49"/>
                      <a:pt x="39" y="49"/>
                      <a:pt x="37" y="49"/>
                    </a:cubicBezTo>
                    <a:cubicBezTo>
                      <a:pt x="36" y="49"/>
                      <a:pt x="34" y="49"/>
                      <a:pt x="33" y="48"/>
                    </a:cubicBezTo>
                    <a:cubicBezTo>
                      <a:pt x="29" y="47"/>
                      <a:pt x="26" y="46"/>
                      <a:pt x="23" y="45"/>
                    </a:cubicBezTo>
                    <a:cubicBezTo>
                      <a:pt x="22" y="44"/>
                      <a:pt x="21" y="43"/>
                      <a:pt x="19" y="43"/>
                    </a:cubicBezTo>
                    <a:cubicBezTo>
                      <a:pt x="18" y="42"/>
                      <a:pt x="16" y="41"/>
                      <a:pt x="15" y="40"/>
                    </a:cubicBezTo>
                    <a:cubicBezTo>
                      <a:pt x="16" y="41"/>
                      <a:pt x="18" y="42"/>
                      <a:pt x="19" y="43"/>
                    </a:cubicBezTo>
                    <a:cubicBezTo>
                      <a:pt x="20" y="44"/>
                      <a:pt x="22" y="45"/>
                      <a:pt x="23" y="45"/>
                    </a:cubicBezTo>
                    <a:cubicBezTo>
                      <a:pt x="26" y="47"/>
                      <a:pt x="29" y="48"/>
                      <a:pt x="32" y="49"/>
                    </a:cubicBezTo>
                    <a:cubicBezTo>
                      <a:pt x="34" y="49"/>
                      <a:pt x="36" y="50"/>
                      <a:pt x="37" y="50"/>
                    </a:cubicBezTo>
                    <a:cubicBezTo>
                      <a:pt x="39" y="50"/>
                      <a:pt x="41" y="50"/>
                      <a:pt x="42" y="50"/>
                    </a:cubicBezTo>
                    <a:cubicBezTo>
                      <a:pt x="43" y="50"/>
                      <a:pt x="43" y="50"/>
                      <a:pt x="43" y="50"/>
                    </a:cubicBezTo>
                    <a:cubicBezTo>
                      <a:pt x="44" y="50"/>
                      <a:pt x="44" y="50"/>
                      <a:pt x="45" y="50"/>
                    </a:cubicBezTo>
                    <a:cubicBezTo>
                      <a:pt x="45" y="50"/>
                      <a:pt x="46" y="50"/>
                      <a:pt x="47" y="50"/>
                    </a:cubicBezTo>
                    <a:cubicBezTo>
                      <a:pt x="48" y="50"/>
                      <a:pt x="49" y="50"/>
                      <a:pt x="49" y="50"/>
                    </a:cubicBezTo>
                    <a:cubicBezTo>
                      <a:pt x="50" y="51"/>
                      <a:pt x="51" y="52"/>
                      <a:pt x="52" y="53"/>
                    </a:cubicBezTo>
                    <a:cubicBezTo>
                      <a:pt x="53" y="53"/>
                      <a:pt x="54" y="54"/>
                      <a:pt x="55" y="55"/>
                    </a:cubicBezTo>
                    <a:cubicBezTo>
                      <a:pt x="56" y="55"/>
                      <a:pt x="56" y="55"/>
                      <a:pt x="56" y="55"/>
                    </a:cubicBezTo>
                    <a:cubicBezTo>
                      <a:pt x="56" y="55"/>
                      <a:pt x="56" y="55"/>
                      <a:pt x="56" y="55"/>
                    </a:cubicBezTo>
                    <a:cubicBezTo>
                      <a:pt x="56" y="55"/>
                      <a:pt x="57" y="55"/>
                      <a:pt x="57" y="56"/>
                    </a:cubicBezTo>
                    <a:cubicBezTo>
                      <a:pt x="59" y="56"/>
                      <a:pt x="60" y="57"/>
                      <a:pt x="62" y="58"/>
                    </a:cubicBezTo>
                    <a:cubicBezTo>
                      <a:pt x="61" y="57"/>
                      <a:pt x="60" y="57"/>
                      <a:pt x="60" y="56"/>
                    </a:cubicBezTo>
                    <a:cubicBezTo>
                      <a:pt x="59" y="56"/>
                      <a:pt x="58" y="55"/>
                      <a:pt x="58" y="55"/>
                    </a:cubicBezTo>
                    <a:cubicBezTo>
                      <a:pt x="57" y="54"/>
                      <a:pt x="56" y="53"/>
                      <a:pt x="55" y="52"/>
                    </a:cubicBezTo>
                    <a:cubicBezTo>
                      <a:pt x="54" y="52"/>
                      <a:pt x="54" y="52"/>
                      <a:pt x="54" y="52"/>
                    </a:cubicBezTo>
                    <a:cubicBezTo>
                      <a:pt x="54" y="51"/>
                      <a:pt x="54" y="51"/>
                      <a:pt x="53" y="51"/>
                    </a:cubicBezTo>
                    <a:cubicBezTo>
                      <a:pt x="53" y="50"/>
                      <a:pt x="53" y="50"/>
                      <a:pt x="53" y="50"/>
                    </a:cubicBezTo>
                    <a:cubicBezTo>
                      <a:pt x="53" y="49"/>
                      <a:pt x="52" y="49"/>
                      <a:pt x="52" y="49"/>
                    </a:cubicBezTo>
                    <a:cubicBezTo>
                      <a:pt x="52" y="48"/>
                      <a:pt x="52" y="47"/>
                      <a:pt x="51" y="47"/>
                    </a:cubicBezTo>
                    <a:cubicBezTo>
                      <a:pt x="50" y="44"/>
                      <a:pt x="49" y="40"/>
                      <a:pt x="49" y="37"/>
                    </a:cubicBezTo>
                    <a:cubicBezTo>
                      <a:pt x="49" y="36"/>
                      <a:pt x="48" y="36"/>
                      <a:pt x="48" y="35"/>
                    </a:cubicBezTo>
                    <a:cubicBezTo>
                      <a:pt x="48" y="34"/>
                      <a:pt x="48" y="33"/>
                      <a:pt x="48" y="33"/>
                    </a:cubicBezTo>
                    <a:cubicBezTo>
                      <a:pt x="48" y="31"/>
                      <a:pt x="49" y="29"/>
                      <a:pt x="49" y="28"/>
                    </a:cubicBezTo>
                    <a:cubicBezTo>
                      <a:pt x="50" y="25"/>
                      <a:pt x="52" y="22"/>
                      <a:pt x="53" y="19"/>
                    </a:cubicBezTo>
                    <a:cubicBezTo>
                      <a:pt x="52" y="20"/>
                      <a:pt x="51" y="22"/>
                      <a:pt x="51" y="23"/>
                    </a:cubicBezTo>
                    <a:cubicBezTo>
                      <a:pt x="50" y="25"/>
                      <a:pt x="49" y="26"/>
                      <a:pt x="49" y="28"/>
                    </a:cubicBezTo>
                    <a:cubicBezTo>
                      <a:pt x="48" y="29"/>
                      <a:pt x="48" y="31"/>
                      <a:pt x="48" y="32"/>
                    </a:cubicBezTo>
                    <a:cubicBezTo>
                      <a:pt x="47" y="33"/>
                      <a:pt x="47" y="34"/>
                      <a:pt x="48" y="35"/>
                    </a:cubicBezTo>
                    <a:cubicBezTo>
                      <a:pt x="48" y="36"/>
                      <a:pt x="48" y="37"/>
                      <a:pt x="48" y="37"/>
                    </a:cubicBezTo>
                    <a:cubicBezTo>
                      <a:pt x="48" y="39"/>
                      <a:pt x="48" y="41"/>
                      <a:pt x="49" y="42"/>
                    </a:cubicBezTo>
                    <a:cubicBezTo>
                      <a:pt x="49" y="44"/>
                      <a:pt x="50" y="45"/>
                      <a:pt x="50" y="47"/>
                    </a:cubicBezTo>
                    <a:cubicBezTo>
                      <a:pt x="51" y="48"/>
                      <a:pt x="51" y="49"/>
                      <a:pt x="51" y="49"/>
                    </a:cubicBezTo>
                    <a:cubicBezTo>
                      <a:pt x="51" y="49"/>
                      <a:pt x="51" y="49"/>
                      <a:pt x="51" y="49"/>
                    </a:cubicBezTo>
                    <a:cubicBezTo>
                      <a:pt x="49" y="48"/>
                      <a:pt x="47" y="46"/>
                      <a:pt x="46" y="44"/>
                    </a:cubicBezTo>
                    <a:cubicBezTo>
                      <a:pt x="45" y="43"/>
                      <a:pt x="45" y="43"/>
                      <a:pt x="45" y="43"/>
                    </a:cubicBezTo>
                    <a:cubicBezTo>
                      <a:pt x="44" y="42"/>
                      <a:pt x="44" y="41"/>
                      <a:pt x="44" y="41"/>
                    </a:cubicBezTo>
                    <a:cubicBezTo>
                      <a:pt x="43" y="39"/>
                      <a:pt x="43" y="38"/>
                      <a:pt x="43" y="36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2" y="32"/>
                      <a:pt x="42" y="32"/>
                      <a:pt x="42" y="31"/>
                    </a:cubicBezTo>
                    <a:cubicBezTo>
                      <a:pt x="42" y="29"/>
                      <a:pt x="42" y="27"/>
                      <a:pt x="42" y="25"/>
                    </a:cubicBezTo>
                    <a:cubicBezTo>
                      <a:pt x="42" y="22"/>
                      <a:pt x="42" y="18"/>
                      <a:pt x="41" y="15"/>
                    </a:cubicBezTo>
                    <a:cubicBezTo>
                      <a:pt x="40" y="13"/>
                      <a:pt x="40" y="11"/>
                      <a:pt x="39" y="9"/>
                    </a:cubicBezTo>
                    <a:cubicBezTo>
                      <a:pt x="38" y="8"/>
                      <a:pt x="37" y="6"/>
                      <a:pt x="36" y="5"/>
                    </a:cubicBezTo>
                    <a:cubicBezTo>
                      <a:pt x="37" y="7"/>
                      <a:pt x="37" y="8"/>
                      <a:pt x="38" y="1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78" name="Freeform 1976"/>
              <p:cNvSpPr/>
              <p:nvPr/>
            </p:nvSpPr>
            <p:spPr>
              <a:xfrm>
                <a:off x="5305385" y="6032536"/>
                <a:ext cx="60325" cy="176214"/>
              </a:xfrm>
              <a:custGeom>
                <a:avLst/>
                <a:gdLst>
                  <a:gd name="txL" fmla="*/ 0 w 16"/>
                  <a:gd name="txT" fmla="*/ 0 h 47"/>
                  <a:gd name="txR" fmla="*/ 16 w 16"/>
                  <a:gd name="txB" fmla="*/ 47 h 47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6" h="47">
                    <a:moveTo>
                      <a:pt x="14" y="0"/>
                    </a:moveTo>
                    <a:cubicBezTo>
                      <a:pt x="13" y="8"/>
                      <a:pt x="14" y="17"/>
                      <a:pt x="11" y="25"/>
                    </a:cubicBezTo>
                    <a:cubicBezTo>
                      <a:pt x="10" y="29"/>
                      <a:pt x="8" y="33"/>
                      <a:pt x="5" y="37"/>
                    </a:cubicBezTo>
                    <a:cubicBezTo>
                      <a:pt x="3" y="39"/>
                      <a:pt x="0" y="43"/>
                      <a:pt x="0" y="47"/>
                    </a:cubicBezTo>
                    <a:cubicBezTo>
                      <a:pt x="4" y="44"/>
                      <a:pt x="9" y="40"/>
                      <a:pt x="13" y="37"/>
                    </a:cubicBezTo>
                    <a:cubicBezTo>
                      <a:pt x="16" y="32"/>
                      <a:pt x="16" y="24"/>
                      <a:pt x="16" y="21"/>
                    </a:cubicBezTo>
                    <a:cubicBezTo>
                      <a:pt x="16" y="14"/>
                      <a:pt x="15" y="7"/>
                      <a:pt x="14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79" name="Freeform 1979"/>
              <p:cNvSpPr/>
              <p:nvPr/>
            </p:nvSpPr>
            <p:spPr>
              <a:xfrm>
                <a:off x="5211722" y="5994436"/>
                <a:ext cx="146051" cy="153989"/>
              </a:xfrm>
              <a:custGeom>
                <a:avLst/>
                <a:gdLst>
                  <a:gd name="txL" fmla="*/ 0 w 39"/>
                  <a:gd name="txT" fmla="*/ 0 h 41"/>
                  <a:gd name="txR" fmla="*/ 39 w 39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41">
                    <a:moveTo>
                      <a:pt x="19" y="13"/>
                    </a:moveTo>
                    <a:cubicBezTo>
                      <a:pt x="23" y="12"/>
                      <a:pt x="30" y="9"/>
                      <a:pt x="33" y="7"/>
                    </a:cubicBezTo>
                    <a:cubicBezTo>
                      <a:pt x="35" y="5"/>
                      <a:pt x="39" y="0"/>
                      <a:pt x="39" y="0"/>
                    </a:cubicBezTo>
                    <a:cubicBezTo>
                      <a:pt x="36" y="3"/>
                      <a:pt x="31" y="5"/>
                      <a:pt x="26" y="6"/>
                    </a:cubicBezTo>
                    <a:cubicBezTo>
                      <a:pt x="21" y="8"/>
                      <a:pt x="15" y="9"/>
                      <a:pt x="10" y="10"/>
                    </a:cubicBezTo>
                    <a:cubicBezTo>
                      <a:pt x="5" y="12"/>
                      <a:pt x="2" y="17"/>
                      <a:pt x="0" y="22"/>
                    </a:cubicBezTo>
                    <a:cubicBezTo>
                      <a:pt x="0" y="23"/>
                      <a:pt x="0" y="23"/>
                      <a:pt x="0" y="24"/>
                    </a:cubicBezTo>
                    <a:cubicBezTo>
                      <a:pt x="1" y="30"/>
                      <a:pt x="3" y="35"/>
                      <a:pt x="6" y="41"/>
                    </a:cubicBezTo>
                    <a:cubicBezTo>
                      <a:pt x="6" y="38"/>
                      <a:pt x="5" y="35"/>
                      <a:pt x="6" y="33"/>
                    </a:cubicBezTo>
                    <a:cubicBezTo>
                      <a:pt x="8" y="22"/>
                      <a:pt x="15" y="16"/>
                      <a:pt x="19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80" name="Freeform 1980"/>
              <p:cNvSpPr/>
              <p:nvPr/>
            </p:nvSpPr>
            <p:spPr>
              <a:xfrm>
                <a:off x="5245060" y="5915061"/>
                <a:ext cx="165101" cy="301627"/>
              </a:xfrm>
              <a:custGeom>
                <a:avLst/>
                <a:gdLst>
                  <a:gd name="txL" fmla="*/ 0 w 44"/>
                  <a:gd name="txT" fmla="*/ 0 h 80"/>
                  <a:gd name="txR" fmla="*/ 44 w 44"/>
                  <a:gd name="txB" fmla="*/ 80 h 8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80">
                    <a:moveTo>
                      <a:pt x="4" y="40"/>
                    </a:moveTo>
                    <a:cubicBezTo>
                      <a:pt x="5" y="39"/>
                      <a:pt x="7" y="38"/>
                      <a:pt x="8" y="37"/>
                    </a:cubicBezTo>
                    <a:cubicBezTo>
                      <a:pt x="11" y="35"/>
                      <a:pt x="14" y="33"/>
                      <a:pt x="17" y="32"/>
                    </a:cubicBezTo>
                    <a:cubicBezTo>
                      <a:pt x="19" y="31"/>
                      <a:pt x="21" y="30"/>
                      <a:pt x="22" y="29"/>
                    </a:cubicBezTo>
                    <a:cubicBezTo>
                      <a:pt x="23" y="29"/>
                      <a:pt x="24" y="29"/>
                      <a:pt x="25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8"/>
                      <a:pt x="27" y="28"/>
                      <a:pt x="27" y="27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8" y="27"/>
                      <a:pt x="29" y="26"/>
                      <a:pt x="30" y="26"/>
                    </a:cubicBezTo>
                    <a:cubicBezTo>
                      <a:pt x="29" y="27"/>
                      <a:pt x="28" y="28"/>
                      <a:pt x="27" y="29"/>
                    </a:cubicBezTo>
                    <a:cubicBezTo>
                      <a:pt x="27" y="30"/>
                      <a:pt x="26" y="30"/>
                      <a:pt x="25" y="31"/>
                    </a:cubicBezTo>
                    <a:cubicBezTo>
                      <a:pt x="25" y="32"/>
                      <a:pt x="24" y="33"/>
                      <a:pt x="24" y="33"/>
                    </a:cubicBezTo>
                    <a:cubicBezTo>
                      <a:pt x="22" y="35"/>
                      <a:pt x="21" y="36"/>
                      <a:pt x="20" y="38"/>
                    </a:cubicBezTo>
                    <a:cubicBezTo>
                      <a:pt x="19" y="39"/>
                      <a:pt x="19" y="40"/>
                      <a:pt x="18" y="42"/>
                    </a:cubicBezTo>
                    <a:cubicBezTo>
                      <a:pt x="17" y="43"/>
                      <a:pt x="15" y="44"/>
                      <a:pt x="14" y="45"/>
                    </a:cubicBezTo>
                    <a:cubicBezTo>
                      <a:pt x="13" y="46"/>
                      <a:pt x="13" y="47"/>
                      <a:pt x="12" y="48"/>
                    </a:cubicBezTo>
                    <a:cubicBezTo>
                      <a:pt x="11" y="49"/>
                      <a:pt x="11" y="49"/>
                      <a:pt x="10" y="50"/>
                    </a:cubicBezTo>
                    <a:cubicBezTo>
                      <a:pt x="9" y="52"/>
                      <a:pt x="8" y="54"/>
                      <a:pt x="7" y="56"/>
                    </a:cubicBezTo>
                    <a:cubicBezTo>
                      <a:pt x="6" y="57"/>
                      <a:pt x="6" y="58"/>
                      <a:pt x="6" y="59"/>
                    </a:cubicBezTo>
                    <a:cubicBezTo>
                      <a:pt x="6" y="60"/>
                      <a:pt x="5" y="61"/>
                      <a:pt x="6" y="62"/>
                    </a:cubicBezTo>
                    <a:cubicBezTo>
                      <a:pt x="6" y="60"/>
                      <a:pt x="6" y="58"/>
                      <a:pt x="7" y="56"/>
                    </a:cubicBezTo>
                    <a:cubicBezTo>
                      <a:pt x="8" y="54"/>
                      <a:pt x="10" y="52"/>
                      <a:pt x="11" y="51"/>
                    </a:cubicBezTo>
                    <a:cubicBezTo>
                      <a:pt x="12" y="50"/>
                      <a:pt x="12" y="49"/>
                      <a:pt x="13" y="48"/>
                    </a:cubicBezTo>
                    <a:cubicBezTo>
                      <a:pt x="14" y="48"/>
                      <a:pt x="14" y="47"/>
                      <a:pt x="15" y="46"/>
                    </a:cubicBezTo>
                    <a:cubicBezTo>
                      <a:pt x="15" y="46"/>
                      <a:pt x="16" y="45"/>
                      <a:pt x="16" y="45"/>
                    </a:cubicBezTo>
                    <a:cubicBezTo>
                      <a:pt x="14" y="49"/>
                      <a:pt x="12" y="54"/>
                      <a:pt x="11" y="58"/>
                    </a:cubicBezTo>
                    <a:cubicBezTo>
                      <a:pt x="10" y="62"/>
                      <a:pt x="9" y="65"/>
                      <a:pt x="9" y="69"/>
                    </a:cubicBezTo>
                    <a:cubicBezTo>
                      <a:pt x="8" y="71"/>
                      <a:pt x="8" y="73"/>
                      <a:pt x="8" y="75"/>
                    </a:cubicBezTo>
                    <a:cubicBezTo>
                      <a:pt x="8" y="76"/>
                      <a:pt x="8" y="78"/>
                      <a:pt x="9" y="80"/>
                    </a:cubicBezTo>
                    <a:cubicBezTo>
                      <a:pt x="9" y="79"/>
                      <a:pt x="9" y="78"/>
                      <a:pt x="9" y="77"/>
                    </a:cubicBezTo>
                    <a:cubicBezTo>
                      <a:pt x="9" y="76"/>
                      <a:pt x="9" y="76"/>
                      <a:pt x="9" y="75"/>
                    </a:cubicBezTo>
                    <a:cubicBezTo>
                      <a:pt x="10" y="73"/>
                      <a:pt x="10" y="71"/>
                      <a:pt x="10" y="69"/>
                    </a:cubicBezTo>
                    <a:cubicBezTo>
                      <a:pt x="11" y="66"/>
                      <a:pt x="12" y="62"/>
                      <a:pt x="13" y="59"/>
                    </a:cubicBezTo>
                    <a:cubicBezTo>
                      <a:pt x="15" y="52"/>
                      <a:pt x="18" y="45"/>
                      <a:pt x="22" y="39"/>
                    </a:cubicBezTo>
                    <a:cubicBezTo>
                      <a:pt x="23" y="37"/>
                      <a:pt x="24" y="36"/>
                      <a:pt x="25" y="35"/>
                    </a:cubicBezTo>
                    <a:cubicBezTo>
                      <a:pt x="26" y="34"/>
                      <a:pt x="26" y="33"/>
                      <a:pt x="27" y="32"/>
                    </a:cubicBezTo>
                    <a:cubicBezTo>
                      <a:pt x="27" y="32"/>
                      <a:pt x="28" y="31"/>
                      <a:pt x="29" y="30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9" y="30"/>
                      <a:pt x="29" y="30"/>
                      <a:pt x="29" y="31"/>
                    </a:cubicBezTo>
                    <a:cubicBezTo>
                      <a:pt x="29" y="32"/>
                      <a:pt x="28" y="33"/>
                      <a:pt x="28" y="34"/>
                    </a:cubicBezTo>
                    <a:cubicBezTo>
                      <a:pt x="28" y="35"/>
                      <a:pt x="28" y="36"/>
                      <a:pt x="28" y="37"/>
                    </a:cubicBezTo>
                    <a:cubicBezTo>
                      <a:pt x="28" y="41"/>
                      <a:pt x="29" y="45"/>
                      <a:pt x="28" y="49"/>
                    </a:cubicBezTo>
                    <a:cubicBezTo>
                      <a:pt x="28" y="50"/>
                      <a:pt x="28" y="51"/>
                      <a:pt x="28" y="52"/>
                    </a:cubicBezTo>
                    <a:cubicBezTo>
                      <a:pt x="28" y="53"/>
                      <a:pt x="27" y="54"/>
                      <a:pt x="27" y="55"/>
                    </a:cubicBezTo>
                    <a:cubicBezTo>
                      <a:pt x="26" y="56"/>
                      <a:pt x="26" y="58"/>
                      <a:pt x="25" y="60"/>
                    </a:cubicBezTo>
                    <a:cubicBezTo>
                      <a:pt x="24" y="62"/>
                      <a:pt x="23" y="64"/>
                      <a:pt x="22" y="66"/>
                    </a:cubicBezTo>
                    <a:cubicBezTo>
                      <a:pt x="21" y="67"/>
                      <a:pt x="20" y="69"/>
                      <a:pt x="19" y="71"/>
                    </a:cubicBezTo>
                    <a:cubicBezTo>
                      <a:pt x="20" y="69"/>
                      <a:pt x="21" y="67"/>
                      <a:pt x="22" y="66"/>
                    </a:cubicBezTo>
                    <a:cubicBezTo>
                      <a:pt x="23" y="64"/>
                      <a:pt x="24" y="62"/>
                      <a:pt x="25" y="60"/>
                    </a:cubicBezTo>
                    <a:cubicBezTo>
                      <a:pt x="26" y="59"/>
                      <a:pt x="27" y="57"/>
                      <a:pt x="28" y="55"/>
                    </a:cubicBezTo>
                    <a:cubicBezTo>
                      <a:pt x="28" y="54"/>
                      <a:pt x="28" y="53"/>
                      <a:pt x="29" y="52"/>
                    </a:cubicBezTo>
                    <a:cubicBezTo>
                      <a:pt x="29" y="51"/>
                      <a:pt x="29" y="50"/>
                      <a:pt x="29" y="49"/>
                    </a:cubicBezTo>
                    <a:cubicBezTo>
                      <a:pt x="30" y="45"/>
                      <a:pt x="29" y="41"/>
                      <a:pt x="29" y="37"/>
                    </a:cubicBezTo>
                    <a:cubicBezTo>
                      <a:pt x="29" y="35"/>
                      <a:pt x="30" y="33"/>
                      <a:pt x="30" y="31"/>
                    </a:cubicBezTo>
                    <a:cubicBezTo>
                      <a:pt x="30" y="30"/>
                      <a:pt x="31" y="29"/>
                      <a:pt x="31" y="28"/>
                    </a:cubicBezTo>
                    <a:cubicBezTo>
                      <a:pt x="31" y="28"/>
                      <a:pt x="31" y="27"/>
                      <a:pt x="32" y="27"/>
                    </a:cubicBezTo>
                    <a:cubicBezTo>
                      <a:pt x="33" y="25"/>
                      <a:pt x="34" y="23"/>
                      <a:pt x="35" y="21"/>
                    </a:cubicBezTo>
                    <a:cubicBezTo>
                      <a:pt x="36" y="19"/>
                      <a:pt x="36" y="18"/>
                      <a:pt x="37" y="16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8" y="18"/>
                      <a:pt x="38" y="19"/>
                      <a:pt x="38" y="19"/>
                    </a:cubicBezTo>
                    <a:cubicBezTo>
                      <a:pt x="39" y="20"/>
                      <a:pt x="39" y="21"/>
                      <a:pt x="40" y="22"/>
                    </a:cubicBezTo>
                    <a:cubicBezTo>
                      <a:pt x="40" y="23"/>
                      <a:pt x="41" y="25"/>
                      <a:pt x="41" y="26"/>
                    </a:cubicBezTo>
                    <a:cubicBezTo>
                      <a:pt x="42" y="28"/>
                      <a:pt x="42" y="29"/>
                      <a:pt x="42" y="31"/>
                    </a:cubicBezTo>
                    <a:cubicBezTo>
                      <a:pt x="43" y="34"/>
                      <a:pt x="43" y="38"/>
                      <a:pt x="43" y="41"/>
                    </a:cubicBezTo>
                    <a:cubicBezTo>
                      <a:pt x="42" y="42"/>
                      <a:pt x="42" y="44"/>
                      <a:pt x="42" y="46"/>
                    </a:cubicBezTo>
                    <a:cubicBezTo>
                      <a:pt x="42" y="47"/>
                      <a:pt x="41" y="49"/>
                      <a:pt x="41" y="51"/>
                    </a:cubicBezTo>
                    <a:cubicBezTo>
                      <a:pt x="42" y="49"/>
                      <a:pt x="42" y="47"/>
                      <a:pt x="42" y="46"/>
                    </a:cubicBezTo>
                    <a:cubicBezTo>
                      <a:pt x="43" y="44"/>
                      <a:pt x="43" y="43"/>
                      <a:pt x="43" y="41"/>
                    </a:cubicBezTo>
                    <a:cubicBezTo>
                      <a:pt x="44" y="38"/>
                      <a:pt x="44" y="34"/>
                      <a:pt x="43" y="31"/>
                    </a:cubicBezTo>
                    <a:cubicBezTo>
                      <a:pt x="43" y="29"/>
                      <a:pt x="43" y="28"/>
                      <a:pt x="42" y="26"/>
                    </a:cubicBezTo>
                    <a:cubicBezTo>
                      <a:pt x="42" y="24"/>
                      <a:pt x="41" y="23"/>
                      <a:pt x="41" y="21"/>
                    </a:cubicBezTo>
                    <a:cubicBezTo>
                      <a:pt x="40" y="21"/>
                      <a:pt x="40" y="20"/>
                      <a:pt x="40" y="20"/>
                    </a:cubicBezTo>
                    <a:cubicBezTo>
                      <a:pt x="40" y="20"/>
                      <a:pt x="40" y="19"/>
                      <a:pt x="40" y="19"/>
                    </a:cubicBezTo>
                    <a:cubicBezTo>
                      <a:pt x="39" y="18"/>
                      <a:pt x="39" y="17"/>
                      <a:pt x="39" y="17"/>
                    </a:cubicBezTo>
                    <a:cubicBezTo>
                      <a:pt x="38" y="16"/>
                      <a:pt x="38" y="15"/>
                      <a:pt x="38" y="14"/>
                    </a:cubicBezTo>
                    <a:cubicBezTo>
                      <a:pt x="38" y="13"/>
                      <a:pt x="39" y="12"/>
                      <a:pt x="39" y="11"/>
                    </a:cubicBezTo>
                    <a:cubicBezTo>
                      <a:pt x="39" y="9"/>
                      <a:pt x="40" y="8"/>
                      <a:pt x="40" y="7"/>
                    </a:cubicBezTo>
                    <a:cubicBezTo>
                      <a:pt x="40" y="7"/>
                      <a:pt x="40" y="6"/>
                      <a:pt x="40" y="6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40" y="6"/>
                      <a:pt x="40" y="5"/>
                      <a:pt x="40" y="5"/>
                    </a:cubicBezTo>
                    <a:cubicBezTo>
                      <a:pt x="40" y="3"/>
                      <a:pt x="40" y="1"/>
                      <a:pt x="40" y="0"/>
                    </a:cubicBezTo>
                    <a:cubicBezTo>
                      <a:pt x="40" y="0"/>
                      <a:pt x="40" y="1"/>
                      <a:pt x="40" y="2"/>
                    </a:cubicBezTo>
                    <a:cubicBezTo>
                      <a:pt x="39" y="3"/>
                      <a:pt x="39" y="4"/>
                      <a:pt x="39" y="5"/>
                    </a:cubicBezTo>
                    <a:cubicBezTo>
                      <a:pt x="39" y="6"/>
                      <a:pt x="38" y="7"/>
                      <a:pt x="38" y="9"/>
                    </a:cubicBezTo>
                    <a:cubicBezTo>
                      <a:pt x="38" y="9"/>
                      <a:pt x="37" y="9"/>
                      <a:pt x="37" y="9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7" y="10"/>
                      <a:pt x="36" y="11"/>
                      <a:pt x="36" y="11"/>
                    </a:cubicBezTo>
                    <a:cubicBezTo>
                      <a:pt x="36" y="11"/>
                      <a:pt x="36" y="12"/>
                      <a:pt x="35" y="12"/>
                    </a:cubicBezTo>
                    <a:cubicBezTo>
                      <a:pt x="35" y="13"/>
                      <a:pt x="34" y="13"/>
                      <a:pt x="34" y="14"/>
                    </a:cubicBezTo>
                    <a:cubicBezTo>
                      <a:pt x="31" y="16"/>
                      <a:pt x="29" y="18"/>
                      <a:pt x="26" y="20"/>
                    </a:cubicBezTo>
                    <a:cubicBezTo>
                      <a:pt x="25" y="20"/>
                      <a:pt x="24" y="21"/>
                      <a:pt x="24" y="21"/>
                    </a:cubicBezTo>
                    <a:cubicBezTo>
                      <a:pt x="23" y="21"/>
                      <a:pt x="22" y="22"/>
                      <a:pt x="21" y="22"/>
                    </a:cubicBezTo>
                    <a:cubicBezTo>
                      <a:pt x="20" y="23"/>
                      <a:pt x="18" y="23"/>
                      <a:pt x="17" y="23"/>
                    </a:cubicBezTo>
                    <a:cubicBezTo>
                      <a:pt x="13" y="23"/>
                      <a:pt x="10" y="23"/>
                      <a:pt x="7" y="23"/>
                    </a:cubicBezTo>
                    <a:cubicBezTo>
                      <a:pt x="8" y="23"/>
                      <a:pt x="10" y="23"/>
                      <a:pt x="12" y="23"/>
                    </a:cubicBezTo>
                    <a:cubicBezTo>
                      <a:pt x="13" y="23"/>
                      <a:pt x="15" y="24"/>
                      <a:pt x="17" y="24"/>
                    </a:cubicBezTo>
                    <a:cubicBezTo>
                      <a:pt x="18" y="23"/>
                      <a:pt x="20" y="23"/>
                      <a:pt x="22" y="23"/>
                    </a:cubicBezTo>
                    <a:cubicBezTo>
                      <a:pt x="23" y="22"/>
                      <a:pt x="23" y="22"/>
                      <a:pt x="24" y="22"/>
                    </a:cubicBezTo>
                    <a:cubicBezTo>
                      <a:pt x="25" y="21"/>
                      <a:pt x="26" y="21"/>
                      <a:pt x="26" y="21"/>
                    </a:cubicBezTo>
                    <a:cubicBezTo>
                      <a:pt x="28" y="20"/>
                      <a:pt x="29" y="19"/>
                      <a:pt x="31" y="18"/>
                    </a:cubicBezTo>
                    <a:cubicBezTo>
                      <a:pt x="32" y="17"/>
                      <a:pt x="33" y="16"/>
                      <a:pt x="34" y="15"/>
                    </a:cubicBezTo>
                    <a:cubicBezTo>
                      <a:pt x="35" y="14"/>
                      <a:pt x="36" y="14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5"/>
                      <a:pt x="34" y="18"/>
                      <a:pt x="33" y="20"/>
                    </a:cubicBezTo>
                    <a:cubicBezTo>
                      <a:pt x="33" y="21"/>
                      <a:pt x="33" y="21"/>
                      <a:pt x="32" y="22"/>
                    </a:cubicBezTo>
                    <a:cubicBezTo>
                      <a:pt x="32" y="22"/>
                      <a:pt x="31" y="23"/>
                      <a:pt x="31" y="23"/>
                    </a:cubicBezTo>
                    <a:cubicBezTo>
                      <a:pt x="30" y="24"/>
                      <a:pt x="28" y="25"/>
                      <a:pt x="27" y="26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6" y="26"/>
                      <a:pt x="26" y="26"/>
                      <a:pt x="26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8"/>
                      <a:pt x="23" y="28"/>
                      <a:pt x="22" y="28"/>
                    </a:cubicBezTo>
                    <a:cubicBezTo>
                      <a:pt x="20" y="29"/>
                      <a:pt x="19" y="30"/>
                      <a:pt x="17" y="31"/>
                    </a:cubicBezTo>
                    <a:cubicBezTo>
                      <a:pt x="14" y="32"/>
                      <a:pt x="10" y="34"/>
                      <a:pt x="7" y="36"/>
                    </a:cubicBezTo>
                    <a:cubicBezTo>
                      <a:pt x="6" y="37"/>
                      <a:pt x="4" y="38"/>
                      <a:pt x="3" y="39"/>
                    </a:cubicBezTo>
                    <a:cubicBezTo>
                      <a:pt x="2" y="41"/>
                      <a:pt x="1" y="43"/>
                      <a:pt x="0" y="44"/>
                    </a:cubicBezTo>
                    <a:cubicBezTo>
                      <a:pt x="1" y="43"/>
                      <a:pt x="3" y="41"/>
                      <a:pt x="4" y="4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81" name="Freeform 1981"/>
              <p:cNvSpPr/>
              <p:nvPr/>
            </p:nvSpPr>
            <p:spPr>
              <a:xfrm>
                <a:off x="3811539" y="6024599"/>
                <a:ext cx="176214" cy="74613"/>
              </a:xfrm>
              <a:custGeom>
                <a:avLst/>
                <a:gdLst>
                  <a:gd name="txL" fmla="*/ 0 w 47"/>
                  <a:gd name="txT" fmla="*/ 0 h 20"/>
                  <a:gd name="txR" fmla="*/ 47 w 47"/>
                  <a:gd name="txB" fmla="*/ 20 h 2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47" h="20">
                    <a:moveTo>
                      <a:pt x="47" y="0"/>
                    </a:moveTo>
                    <a:cubicBezTo>
                      <a:pt x="39" y="4"/>
                      <a:pt x="32" y="9"/>
                      <a:pt x="24" y="11"/>
                    </a:cubicBezTo>
                    <a:cubicBezTo>
                      <a:pt x="20" y="12"/>
                      <a:pt x="15" y="13"/>
                      <a:pt x="11" y="12"/>
                    </a:cubicBezTo>
                    <a:cubicBezTo>
                      <a:pt x="7" y="12"/>
                      <a:pt x="3" y="12"/>
                      <a:pt x="0" y="13"/>
                    </a:cubicBezTo>
                    <a:cubicBezTo>
                      <a:pt x="5" y="16"/>
                      <a:pt x="10" y="18"/>
                      <a:pt x="15" y="20"/>
                    </a:cubicBezTo>
                    <a:cubicBezTo>
                      <a:pt x="21" y="19"/>
                      <a:pt x="28" y="15"/>
                      <a:pt x="31" y="13"/>
                    </a:cubicBezTo>
                    <a:cubicBezTo>
                      <a:pt x="36" y="10"/>
                      <a:pt x="41" y="5"/>
                      <a:pt x="47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82" name="Picture 1982"/>
              <p:cNvPicPr>
                <a:picLocks noChangeAspect="1"/>
              </p:cNvPicPr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752801" y="5872198"/>
                <a:ext cx="428628" cy="269877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683" name="Picture 1983"/>
              <p:cNvPicPr>
                <a:picLocks noChangeAspect="1"/>
              </p:cNvPicPr>
              <p:nvPr/>
            </p:nvPicPr>
            <p:blipFill>
              <a:blip r:embed="rId28"/>
              <a:stretch>
                <a:fillRect/>
              </a:stretch>
            </p:blipFill>
            <p:spPr>
              <a:xfrm>
                <a:off x="3919489" y="5862673"/>
                <a:ext cx="180976" cy="1571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84" name="Freeform 1984"/>
              <p:cNvSpPr/>
              <p:nvPr/>
            </p:nvSpPr>
            <p:spPr>
              <a:xfrm>
                <a:off x="3822651" y="5922998"/>
                <a:ext cx="198439" cy="82551"/>
              </a:xfrm>
              <a:custGeom>
                <a:avLst/>
                <a:gdLst>
                  <a:gd name="txL" fmla="*/ 0 w 53"/>
                  <a:gd name="txT" fmla="*/ 0 h 22"/>
                  <a:gd name="txR" fmla="*/ 53 w 53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22">
                    <a:moveTo>
                      <a:pt x="30" y="13"/>
                    </a:moveTo>
                    <a:cubicBezTo>
                      <a:pt x="33" y="15"/>
                      <a:pt x="40" y="19"/>
                      <a:pt x="43" y="20"/>
                    </a:cubicBezTo>
                    <a:cubicBezTo>
                      <a:pt x="46" y="22"/>
                      <a:pt x="53" y="22"/>
                      <a:pt x="53" y="22"/>
                    </a:cubicBezTo>
                    <a:cubicBezTo>
                      <a:pt x="48" y="21"/>
                      <a:pt x="44" y="18"/>
                      <a:pt x="40" y="14"/>
                    </a:cubicBezTo>
                    <a:cubicBezTo>
                      <a:pt x="36" y="11"/>
                      <a:pt x="32" y="6"/>
                      <a:pt x="27" y="3"/>
                    </a:cubicBezTo>
                    <a:cubicBezTo>
                      <a:pt x="23" y="0"/>
                      <a:pt x="18" y="0"/>
                      <a:pt x="13" y="1"/>
                    </a:cubicBezTo>
                    <a:cubicBezTo>
                      <a:pt x="12" y="1"/>
                      <a:pt x="11" y="1"/>
                      <a:pt x="10" y="2"/>
                    </a:cubicBezTo>
                    <a:cubicBezTo>
                      <a:pt x="6" y="6"/>
                      <a:pt x="3" y="11"/>
                      <a:pt x="0" y="16"/>
                    </a:cubicBezTo>
                    <a:cubicBezTo>
                      <a:pt x="2" y="14"/>
                      <a:pt x="4" y="12"/>
                      <a:pt x="7" y="11"/>
                    </a:cubicBezTo>
                    <a:cubicBezTo>
                      <a:pt x="17" y="8"/>
                      <a:pt x="26" y="10"/>
                      <a:pt x="30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85" name="Freeform 1985"/>
              <p:cNvSpPr/>
              <p:nvPr/>
            </p:nvSpPr>
            <p:spPr>
              <a:xfrm>
                <a:off x="3787726" y="5934111"/>
                <a:ext cx="320677" cy="165101"/>
              </a:xfrm>
              <a:custGeom>
                <a:avLst/>
                <a:gdLst>
                  <a:gd name="txL" fmla="*/ 0 w 85"/>
                  <a:gd name="txT" fmla="*/ 0 h 44"/>
                  <a:gd name="txR" fmla="*/ 85 w 85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5" h="44">
                    <a:moveTo>
                      <a:pt x="31" y="7"/>
                    </a:moveTo>
                    <a:cubicBezTo>
                      <a:pt x="32" y="8"/>
                      <a:pt x="34" y="8"/>
                      <a:pt x="36" y="9"/>
                    </a:cubicBezTo>
                    <a:cubicBezTo>
                      <a:pt x="39" y="10"/>
                      <a:pt x="42" y="12"/>
                      <a:pt x="45" y="14"/>
                    </a:cubicBezTo>
                    <a:cubicBezTo>
                      <a:pt x="47" y="15"/>
                      <a:pt x="48" y="16"/>
                      <a:pt x="50" y="17"/>
                    </a:cubicBezTo>
                    <a:cubicBezTo>
                      <a:pt x="51" y="18"/>
                      <a:pt x="51" y="18"/>
                      <a:pt x="52" y="19"/>
                    </a:cubicBezTo>
                    <a:cubicBezTo>
                      <a:pt x="53" y="19"/>
                      <a:pt x="53" y="19"/>
                      <a:pt x="53" y="19"/>
                    </a:cubicBezTo>
                    <a:cubicBezTo>
                      <a:pt x="53" y="19"/>
                      <a:pt x="54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5" y="21"/>
                      <a:pt x="56" y="21"/>
                      <a:pt x="57" y="21"/>
                    </a:cubicBezTo>
                    <a:cubicBezTo>
                      <a:pt x="56" y="21"/>
                      <a:pt x="54" y="21"/>
                      <a:pt x="53" y="21"/>
                    </a:cubicBezTo>
                    <a:cubicBezTo>
                      <a:pt x="52" y="21"/>
                      <a:pt x="51" y="21"/>
                      <a:pt x="50" y="20"/>
                    </a:cubicBezTo>
                    <a:cubicBezTo>
                      <a:pt x="49" y="20"/>
                      <a:pt x="48" y="20"/>
                      <a:pt x="47" y="20"/>
                    </a:cubicBezTo>
                    <a:cubicBezTo>
                      <a:pt x="45" y="20"/>
                      <a:pt x="43" y="20"/>
                      <a:pt x="42" y="20"/>
                    </a:cubicBezTo>
                    <a:cubicBezTo>
                      <a:pt x="40" y="20"/>
                      <a:pt x="39" y="20"/>
                      <a:pt x="37" y="20"/>
                    </a:cubicBezTo>
                    <a:cubicBezTo>
                      <a:pt x="35" y="19"/>
                      <a:pt x="34" y="19"/>
                      <a:pt x="32" y="19"/>
                    </a:cubicBezTo>
                    <a:cubicBezTo>
                      <a:pt x="31" y="18"/>
                      <a:pt x="30" y="18"/>
                      <a:pt x="29" y="18"/>
                    </a:cubicBezTo>
                    <a:cubicBezTo>
                      <a:pt x="28" y="18"/>
                      <a:pt x="27" y="18"/>
                      <a:pt x="26" y="18"/>
                    </a:cubicBezTo>
                    <a:cubicBezTo>
                      <a:pt x="24" y="18"/>
                      <a:pt x="21" y="18"/>
                      <a:pt x="19" y="18"/>
                    </a:cubicBezTo>
                    <a:cubicBezTo>
                      <a:pt x="18" y="18"/>
                      <a:pt x="17" y="18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5" y="19"/>
                      <a:pt x="17" y="19"/>
                      <a:pt x="19" y="18"/>
                    </a:cubicBezTo>
                    <a:cubicBezTo>
                      <a:pt x="21" y="18"/>
                      <a:pt x="23" y="19"/>
                      <a:pt x="26" y="19"/>
                    </a:cubicBezTo>
                    <a:cubicBezTo>
                      <a:pt x="27" y="19"/>
                      <a:pt x="28" y="19"/>
                      <a:pt x="29" y="19"/>
                    </a:cubicBezTo>
                    <a:cubicBezTo>
                      <a:pt x="30" y="19"/>
                      <a:pt x="31" y="19"/>
                      <a:pt x="32" y="20"/>
                    </a:cubicBezTo>
                    <a:cubicBezTo>
                      <a:pt x="32" y="20"/>
                      <a:pt x="33" y="20"/>
                      <a:pt x="33" y="20"/>
                    </a:cubicBezTo>
                    <a:cubicBezTo>
                      <a:pt x="29" y="20"/>
                      <a:pt x="24" y="21"/>
                      <a:pt x="20" y="23"/>
                    </a:cubicBezTo>
                    <a:cubicBezTo>
                      <a:pt x="16" y="24"/>
                      <a:pt x="12" y="25"/>
                      <a:pt x="9" y="27"/>
                    </a:cubicBezTo>
                    <a:cubicBezTo>
                      <a:pt x="7" y="27"/>
                      <a:pt x="6" y="28"/>
                      <a:pt x="4" y="29"/>
                    </a:cubicBezTo>
                    <a:cubicBezTo>
                      <a:pt x="3" y="30"/>
                      <a:pt x="1" y="31"/>
                      <a:pt x="0" y="33"/>
                    </a:cubicBezTo>
                    <a:cubicBezTo>
                      <a:pt x="1" y="32"/>
                      <a:pt x="1" y="32"/>
                      <a:pt x="2" y="31"/>
                    </a:cubicBezTo>
                    <a:cubicBezTo>
                      <a:pt x="3" y="31"/>
                      <a:pt x="4" y="31"/>
                      <a:pt x="5" y="30"/>
                    </a:cubicBezTo>
                    <a:cubicBezTo>
                      <a:pt x="6" y="30"/>
                      <a:pt x="8" y="29"/>
                      <a:pt x="10" y="28"/>
                    </a:cubicBezTo>
                    <a:cubicBezTo>
                      <a:pt x="13" y="27"/>
                      <a:pt x="17" y="26"/>
                      <a:pt x="20" y="25"/>
                    </a:cubicBezTo>
                    <a:cubicBezTo>
                      <a:pt x="27" y="23"/>
                      <a:pt x="34" y="21"/>
                      <a:pt x="42" y="22"/>
                    </a:cubicBezTo>
                    <a:cubicBezTo>
                      <a:pt x="43" y="22"/>
                      <a:pt x="45" y="22"/>
                      <a:pt x="47" y="22"/>
                    </a:cubicBezTo>
                    <a:cubicBezTo>
                      <a:pt x="48" y="22"/>
                      <a:pt x="49" y="22"/>
                      <a:pt x="50" y="22"/>
                    </a:cubicBezTo>
                    <a:cubicBezTo>
                      <a:pt x="51" y="23"/>
                      <a:pt x="51" y="23"/>
                      <a:pt x="52" y="23"/>
                    </a:cubicBezTo>
                    <a:cubicBezTo>
                      <a:pt x="52" y="23"/>
                      <a:pt x="53" y="23"/>
                      <a:pt x="53" y="23"/>
                    </a:cubicBezTo>
                    <a:cubicBezTo>
                      <a:pt x="53" y="23"/>
                      <a:pt x="52" y="23"/>
                      <a:pt x="52" y="23"/>
                    </a:cubicBezTo>
                    <a:cubicBezTo>
                      <a:pt x="51" y="23"/>
                      <a:pt x="50" y="24"/>
                      <a:pt x="49" y="24"/>
                    </a:cubicBezTo>
                    <a:cubicBezTo>
                      <a:pt x="49" y="25"/>
                      <a:pt x="48" y="25"/>
                      <a:pt x="47" y="26"/>
                    </a:cubicBezTo>
                    <a:cubicBezTo>
                      <a:pt x="43" y="28"/>
                      <a:pt x="40" y="31"/>
                      <a:pt x="37" y="32"/>
                    </a:cubicBezTo>
                    <a:cubicBezTo>
                      <a:pt x="36" y="33"/>
                      <a:pt x="35" y="33"/>
                      <a:pt x="34" y="34"/>
                    </a:cubicBezTo>
                    <a:cubicBezTo>
                      <a:pt x="33" y="34"/>
                      <a:pt x="32" y="34"/>
                      <a:pt x="31" y="34"/>
                    </a:cubicBezTo>
                    <a:cubicBezTo>
                      <a:pt x="29" y="35"/>
                      <a:pt x="27" y="35"/>
                      <a:pt x="25" y="35"/>
                    </a:cubicBezTo>
                    <a:cubicBezTo>
                      <a:pt x="23" y="36"/>
                      <a:pt x="21" y="36"/>
                      <a:pt x="19" y="36"/>
                    </a:cubicBezTo>
                    <a:cubicBezTo>
                      <a:pt x="17" y="36"/>
                      <a:pt x="15" y="36"/>
                      <a:pt x="13" y="36"/>
                    </a:cubicBezTo>
                    <a:cubicBezTo>
                      <a:pt x="15" y="36"/>
                      <a:pt x="17" y="36"/>
                      <a:pt x="19" y="36"/>
                    </a:cubicBezTo>
                    <a:cubicBezTo>
                      <a:pt x="21" y="36"/>
                      <a:pt x="23" y="36"/>
                      <a:pt x="25" y="36"/>
                    </a:cubicBezTo>
                    <a:cubicBezTo>
                      <a:pt x="27" y="36"/>
                      <a:pt x="29" y="35"/>
                      <a:pt x="31" y="35"/>
                    </a:cubicBezTo>
                    <a:cubicBezTo>
                      <a:pt x="32" y="35"/>
                      <a:pt x="33" y="35"/>
                      <a:pt x="34" y="34"/>
                    </a:cubicBezTo>
                    <a:cubicBezTo>
                      <a:pt x="35" y="34"/>
                      <a:pt x="36" y="34"/>
                      <a:pt x="37" y="33"/>
                    </a:cubicBezTo>
                    <a:cubicBezTo>
                      <a:pt x="41" y="31"/>
                      <a:pt x="44" y="29"/>
                      <a:pt x="47" y="27"/>
                    </a:cubicBezTo>
                    <a:cubicBezTo>
                      <a:pt x="49" y="26"/>
                      <a:pt x="51" y="25"/>
                      <a:pt x="53" y="24"/>
                    </a:cubicBezTo>
                    <a:cubicBezTo>
                      <a:pt x="54" y="24"/>
                      <a:pt x="55" y="24"/>
                      <a:pt x="56" y="23"/>
                    </a:cubicBezTo>
                    <a:cubicBezTo>
                      <a:pt x="56" y="23"/>
                      <a:pt x="57" y="23"/>
                      <a:pt x="57" y="23"/>
                    </a:cubicBezTo>
                    <a:cubicBezTo>
                      <a:pt x="59" y="23"/>
                      <a:pt x="61" y="23"/>
                      <a:pt x="64" y="23"/>
                    </a:cubicBezTo>
                    <a:cubicBezTo>
                      <a:pt x="65" y="23"/>
                      <a:pt x="67" y="23"/>
                      <a:pt x="69" y="22"/>
                    </a:cubicBezTo>
                    <a:cubicBezTo>
                      <a:pt x="69" y="23"/>
                      <a:pt x="68" y="23"/>
                      <a:pt x="68" y="23"/>
                    </a:cubicBezTo>
                    <a:cubicBezTo>
                      <a:pt x="68" y="24"/>
                      <a:pt x="67" y="24"/>
                      <a:pt x="67" y="25"/>
                    </a:cubicBezTo>
                    <a:cubicBezTo>
                      <a:pt x="66" y="26"/>
                      <a:pt x="66" y="27"/>
                      <a:pt x="66" y="27"/>
                    </a:cubicBezTo>
                    <a:cubicBezTo>
                      <a:pt x="65" y="29"/>
                      <a:pt x="64" y="30"/>
                      <a:pt x="63" y="31"/>
                    </a:cubicBezTo>
                    <a:cubicBezTo>
                      <a:pt x="62" y="32"/>
                      <a:pt x="60" y="33"/>
                      <a:pt x="59" y="35"/>
                    </a:cubicBezTo>
                    <a:cubicBezTo>
                      <a:pt x="57" y="37"/>
                      <a:pt x="54" y="39"/>
                      <a:pt x="51" y="40"/>
                    </a:cubicBezTo>
                    <a:cubicBezTo>
                      <a:pt x="50" y="41"/>
                      <a:pt x="48" y="42"/>
                      <a:pt x="47" y="42"/>
                    </a:cubicBezTo>
                    <a:cubicBezTo>
                      <a:pt x="45" y="43"/>
                      <a:pt x="44" y="44"/>
                      <a:pt x="42" y="44"/>
                    </a:cubicBezTo>
                    <a:cubicBezTo>
                      <a:pt x="44" y="44"/>
                      <a:pt x="45" y="43"/>
                      <a:pt x="47" y="43"/>
                    </a:cubicBezTo>
                    <a:cubicBezTo>
                      <a:pt x="48" y="42"/>
                      <a:pt x="50" y="41"/>
                      <a:pt x="51" y="41"/>
                    </a:cubicBezTo>
                    <a:cubicBezTo>
                      <a:pt x="54" y="39"/>
                      <a:pt x="57" y="37"/>
                      <a:pt x="60" y="35"/>
                    </a:cubicBezTo>
                    <a:cubicBezTo>
                      <a:pt x="61" y="34"/>
                      <a:pt x="62" y="33"/>
                      <a:pt x="63" y="32"/>
                    </a:cubicBezTo>
                    <a:cubicBezTo>
                      <a:pt x="65" y="31"/>
                      <a:pt x="66" y="29"/>
                      <a:pt x="67" y="28"/>
                    </a:cubicBezTo>
                    <a:cubicBezTo>
                      <a:pt x="67" y="28"/>
                      <a:pt x="67" y="27"/>
                      <a:pt x="67" y="27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8" y="25"/>
                      <a:pt x="69" y="24"/>
                      <a:pt x="69" y="24"/>
                    </a:cubicBezTo>
                    <a:cubicBezTo>
                      <a:pt x="70" y="23"/>
                      <a:pt x="70" y="22"/>
                      <a:pt x="71" y="22"/>
                    </a:cubicBezTo>
                    <a:cubicBezTo>
                      <a:pt x="72" y="22"/>
                      <a:pt x="73" y="21"/>
                      <a:pt x="75" y="21"/>
                    </a:cubicBezTo>
                    <a:cubicBezTo>
                      <a:pt x="76" y="21"/>
                      <a:pt x="77" y="20"/>
                      <a:pt x="78" y="20"/>
                    </a:cubicBezTo>
                    <a:cubicBezTo>
                      <a:pt x="78" y="19"/>
                      <a:pt x="79" y="19"/>
                      <a:pt x="79" y="19"/>
                    </a:cubicBezTo>
                    <a:cubicBezTo>
                      <a:pt x="79" y="19"/>
                      <a:pt x="79" y="19"/>
                      <a:pt x="79" y="19"/>
                    </a:cubicBezTo>
                    <a:cubicBezTo>
                      <a:pt x="79" y="19"/>
                      <a:pt x="79" y="19"/>
                      <a:pt x="80" y="19"/>
                    </a:cubicBezTo>
                    <a:cubicBezTo>
                      <a:pt x="81" y="18"/>
                      <a:pt x="83" y="17"/>
                      <a:pt x="85" y="16"/>
                    </a:cubicBezTo>
                    <a:cubicBezTo>
                      <a:pt x="84" y="16"/>
                      <a:pt x="83" y="17"/>
                      <a:pt x="82" y="17"/>
                    </a:cubicBezTo>
                    <a:cubicBezTo>
                      <a:pt x="81" y="17"/>
                      <a:pt x="80" y="18"/>
                      <a:pt x="79" y="18"/>
                    </a:cubicBezTo>
                    <a:cubicBezTo>
                      <a:pt x="78" y="18"/>
                      <a:pt x="77" y="18"/>
                      <a:pt x="75" y="19"/>
                    </a:cubicBezTo>
                    <a:cubicBezTo>
                      <a:pt x="75" y="19"/>
                      <a:pt x="75" y="19"/>
                      <a:pt x="75" y="19"/>
                    </a:cubicBezTo>
                    <a:cubicBezTo>
                      <a:pt x="75" y="19"/>
                      <a:pt x="74" y="19"/>
                      <a:pt x="74" y="19"/>
                    </a:cubicBezTo>
                    <a:cubicBezTo>
                      <a:pt x="73" y="19"/>
                      <a:pt x="73" y="19"/>
                      <a:pt x="73" y="19"/>
                    </a:cubicBezTo>
                    <a:cubicBezTo>
                      <a:pt x="72" y="19"/>
                      <a:pt x="72" y="19"/>
                      <a:pt x="71" y="19"/>
                    </a:cubicBezTo>
                    <a:cubicBezTo>
                      <a:pt x="71" y="18"/>
                      <a:pt x="70" y="18"/>
                      <a:pt x="69" y="18"/>
                    </a:cubicBezTo>
                    <a:cubicBezTo>
                      <a:pt x="66" y="17"/>
                      <a:pt x="63" y="16"/>
                      <a:pt x="60" y="15"/>
                    </a:cubicBezTo>
                    <a:cubicBezTo>
                      <a:pt x="59" y="14"/>
                      <a:pt x="58" y="14"/>
                      <a:pt x="58" y="14"/>
                    </a:cubicBezTo>
                    <a:cubicBezTo>
                      <a:pt x="57" y="13"/>
                      <a:pt x="56" y="13"/>
                      <a:pt x="56" y="12"/>
                    </a:cubicBezTo>
                    <a:cubicBezTo>
                      <a:pt x="54" y="11"/>
                      <a:pt x="53" y="10"/>
                      <a:pt x="52" y="9"/>
                    </a:cubicBezTo>
                    <a:cubicBezTo>
                      <a:pt x="50" y="6"/>
                      <a:pt x="49" y="3"/>
                      <a:pt x="47" y="0"/>
                    </a:cubicBezTo>
                    <a:cubicBezTo>
                      <a:pt x="48" y="2"/>
                      <a:pt x="49" y="3"/>
                      <a:pt x="49" y="5"/>
                    </a:cubicBezTo>
                    <a:cubicBezTo>
                      <a:pt x="50" y="6"/>
                      <a:pt x="51" y="8"/>
                      <a:pt x="52" y="9"/>
                    </a:cubicBezTo>
                    <a:cubicBezTo>
                      <a:pt x="53" y="10"/>
                      <a:pt x="54" y="12"/>
                      <a:pt x="55" y="13"/>
                    </a:cubicBezTo>
                    <a:cubicBezTo>
                      <a:pt x="56" y="13"/>
                      <a:pt x="56" y="14"/>
                      <a:pt x="57" y="14"/>
                    </a:cubicBezTo>
                    <a:cubicBezTo>
                      <a:pt x="58" y="15"/>
                      <a:pt x="59" y="15"/>
                      <a:pt x="59" y="16"/>
                    </a:cubicBezTo>
                    <a:cubicBezTo>
                      <a:pt x="61" y="16"/>
                      <a:pt x="62" y="17"/>
                      <a:pt x="64" y="18"/>
                    </a:cubicBezTo>
                    <a:cubicBezTo>
                      <a:pt x="65" y="18"/>
                      <a:pt x="67" y="19"/>
                      <a:pt x="69" y="19"/>
                    </a:cubicBezTo>
                    <a:cubicBezTo>
                      <a:pt x="70" y="19"/>
                      <a:pt x="70" y="20"/>
                      <a:pt x="71" y="20"/>
                    </a:cubicBezTo>
                    <a:cubicBezTo>
                      <a:pt x="71" y="20"/>
                      <a:pt x="71" y="20"/>
                      <a:pt x="71" y="20"/>
                    </a:cubicBezTo>
                    <a:cubicBezTo>
                      <a:pt x="69" y="20"/>
                      <a:pt x="66" y="21"/>
                      <a:pt x="63" y="21"/>
                    </a:cubicBezTo>
                    <a:cubicBezTo>
                      <a:pt x="63" y="21"/>
                      <a:pt x="62" y="21"/>
                      <a:pt x="62" y="21"/>
                    </a:cubicBezTo>
                    <a:cubicBezTo>
                      <a:pt x="61" y="21"/>
                      <a:pt x="61" y="21"/>
                      <a:pt x="60" y="21"/>
                    </a:cubicBezTo>
                    <a:cubicBezTo>
                      <a:pt x="58" y="20"/>
                      <a:pt x="57" y="20"/>
                      <a:pt x="55" y="19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4" y="18"/>
                      <a:pt x="54" y="18"/>
                      <a:pt x="54" y="18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2" y="17"/>
                      <a:pt x="51" y="16"/>
                      <a:pt x="50" y="16"/>
                    </a:cubicBezTo>
                    <a:cubicBezTo>
                      <a:pt x="49" y="15"/>
                      <a:pt x="47" y="14"/>
                      <a:pt x="46" y="13"/>
                    </a:cubicBezTo>
                    <a:cubicBezTo>
                      <a:pt x="43" y="11"/>
                      <a:pt x="40" y="9"/>
                      <a:pt x="36" y="8"/>
                    </a:cubicBezTo>
                    <a:cubicBezTo>
                      <a:pt x="35" y="7"/>
                      <a:pt x="33" y="6"/>
                      <a:pt x="31" y="6"/>
                    </a:cubicBezTo>
                    <a:cubicBezTo>
                      <a:pt x="29" y="6"/>
                      <a:pt x="27" y="6"/>
                      <a:pt x="25" y="6"/>
                    </a:cubicBezTo>
                    <a:cubicBezTo>
                      <a:pt x="27" y="6"/>
                      <a:pt x="29" y="7"/>
                      <a:pt x="31" y="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86" name="Freeform 1986"/>
              <p:cNvSpPr/>
              <p:nvPr/>
            </p:nvSpPr>
            <p:spPr>
              <a:xfrm>
                <a:off x="6900833" y="4754590"/>
                <a:ext cx="71438" cy="87313"/>
              </a:xfrm>
              <a:custGeom>
                <a:avLst/>
                <a:gdLst>
                  <a:gd name="txL" fmla="*/ 0 w 19"/>
                  <a:gd name="txT" fmla="*/ 0 h 23"/>
                  <a:gd name="txR" fmla="*/ 19 w 19"/>
                  <a:gd name="txB" fmla="*/ 23 h 23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19" h="23">
                    <a:moveTo>
                      <a:pt x="0" y="0"/>
                    </a:moveTo>
                    <a:cubicBezTo>
                      <a:pt x="4" y="4"/>
                      <a:pt x="8" y="6"/>
                      <a:pt x="12" y="10"/>
                    </a:cubicBezTo>
                    <a:cubicBezTo>
                      <a:pt x="14" y="12"/>
                      <a:pt x="15" y="15"/>
                      <a:pt x="16" y="17"/>
                    </a:cubicBezTo>
                    <a:cubicBezTo>
                      <a:pt x="17" y="19"/>
                      <a:pt x="18" y="22"/>
                      <a:pt x="19" y="23"/>
                    </a:cubicBezTo>
                    <a:cubicBezTo>
                      <a:pt x="19" y="20"/>
                      <a:pt x="19" y="16"/>
                      <a:pt x="19" y="13"/>
                    </a:cubicBezTo>
                    <a:cubicBezTo>
                      <a:pt x="17" y="10"/>
                      <a:pt x="13" y="7"/>
                      <a:pt x="11" y="6"/>
                    </a:cubicBezTo>
                    <a:cubicBezTo>
                      <a:pt x="8" y="4"/>
                      <a:pt x="4" y="2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87" name="Picture 1988"/>
              <p:cNvPicPr>
                <a:picLocks noChangeAspect="1"/>
              </p:cNvPicPr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802407" y="4699027"/>
                <a:ext cx="88901" cy="1365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88" name="Freeform 1989"/>
              <p:cNvSpPr/>
              <p:nvPr/>
            </p:nvSpPr>
            <p:spPr>
              <a:xfrm>
                <a:off x="6864320" y="4743477"/>
                <a:ext cx="55563" cy="115888"/>
              </a:xfrm>
              <a:custGeom>
                <a:avLst/>
                <a:gdLst>
                  <a:gd name="txL" fmla="*/ 0 w 15"/>
                  <a:gd name="txT" fmla="*/ 0 h 31"/>
                  <a:gd name="txR" fmla="*/ 15 w 15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31">
                    <a:moveTo>
                      <a:pt x="5" y="15"/>
                    </a:moveTo>
                    <a:cubicBezTo>
                      <a:pt x="5" y="12"/>
                      <a:pt x="6" y="8"/>
                      <a:pt x="6" y="5"/>
                    </a:cubicBezTo>
                    <a:cubicBezTo>
                      <a:pt x="6" y="3"/>
                      <a:pt x="5" y="0"/>
                      <a:pt x="5" y="0"/>
                    </a:cubicBezTo>
                    <a:cubicBezTo>
                      <a:pt x="5" y="3"/>
                      <a:pt x="4" y="6"/>
                      <a:pt x="4" y="9"/>
                    </a:cubicBezTo>
                    <a:cubicBezTo>
                      <a:pt x="3" y="12"/>
                      <a:pt x="1" y="15"/>
                      <a:pt x="0" y="19"/>
                    </a:cubicBezTo>
                    <a:cubicBezTo>
                      <a:pt x="0" y="22"/>
                      <a:pt x="1" y="25"/>
                      <a:pt x="3" y="27"/>
                    </a:cubicBezTo>
                    <a:cubicBezTo>
                      <a:pt x="3" y="28"/>
                      <a:pt x="4" y="28"/>
                      <a:pt x="4" y="28"/>
                    </a:cubicBezTo>
                    <a:cubicBezTo>
                      <a:pt x="7" y="30"/>
                      <a:pt x="11" y="30"/>
                      <a:pt x="15" y="31"/>
                    </a:cubicBezTo>
                    <a:cubicBezTo>
                      <a:pt x="13" y="30"/>
                      <a:pt x="12" y="29"/>
                      <a:pt x="10" y="28"/>
                    </a:cubicBezTo>
                    <a:cubicBezTo>
                      <a:pt x="6" y="23"/>
                      <a:pt x="5" y="18"/>
                      <a:pt x="5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89" name="Freeform 1990"/>
              <p:cNvSpPr/>
              <p:nvPr/>
            </p:nvSpPr>
            <p:spPr>
              <a:xfrm>
                <a:off x="6853207" y="4694265"/>
                <a:ext cx="115888" cy="165101"/>
              </a:xfrm>
              <a:custGeom>
                <a:avLst/>
                <a:gdLst>
                  <a:gd name="txL" fmla="*/ 0 w 31"/>
                  <a:gd name="txT" fmla="*/ 0 h 44"/>
                  <a:gd name="txR" fmla="*/ 31 w 31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44">
                    <a:moveTo>
                      <a:pt x="9" y="33"/>
                    </a:moveTo>
                    <a:cubicBezTo>
                      <a:pt x="9" y="32"/>
                      <a:pt x="9" y="31"/>
                      <a:pt x="9" y="30"/>
                    </a:cubicBezTo>
                    <a:cubicBezTo>
                      <a:pt x="8" y="27"/>
                      <a:pt x="9" y="25"/>
                      <a:pt x="9" y="23"/>
                    </a:cubicBezTo>
                    <a:cubicBezTo>
                      <a:pt x="9" y="22"/>
                      <a:pt x="9" y="21"/>
                      <a:pt x="10" y="20"/>
                    </a:cubicBezTo>
                    <a:cubicBezTo>
                      <a:pt x="10" y="19"/>
                      <a:pt x="10" y="19"/>
                      <a:pt x="10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5"/>
                      <a:pt x="10" y="14"/>
                    </a:cubicBezTo>
                    <a:cubicBezTo>
                      <a:pt x="10" y="15"/>
                      <a:pt x="11" y="16"/>
                      <a:pt x="11" y="17"/>
                    </a:cubicBezTo>
                    <a:cubicBezTo>
                      <a:pt x="11" y="18"/>
                      <a:pt x="11" y="18"/>
                      <a:pt x="11" y="19"/>
                    </a:cubicBezTo>
                    <a:cubicBezTo>
                      <a:pt x="12" y="19"/>
                      <a:pt x="12" y="20"/>
                      <a:pt x="12" y="20"/>
                    </a:cubicBezTo>
                    <a:cubicBezTo>
                      <a:pt x="12" y="21"/>
                      <a:pt x="13" y="23"/>
                      <a:pt x="13" y="24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4" y="27"/>
                      <a:pt x="15" y="28"/>
                      <a:pt x="15" y="29"/>
                    </a:cubicBezTo>
                    <a:cubicBezTo>
                      <a:pt x="15" y="30"/>
                      <a:pt x="15" y="31"/>
                      <a:pt x="15" y="31"/>
                    </a:cubicBezTo>
                    <a:cubicBezTo>
                      <a:pt x="16" y="32"/>
                      <a:pt x="16" y="32"/>
                      <a:pt x="16" y="33"/>
                    </a:cubicBezTo>
                    <a:cubicBezTo>
                      <a:pt x="17" y="34"/>
                      <a:pt x="17" y="35"/>
                      <a:pt x="18" y="37"/>
                    </a:cubicBezTo>
                    <a:cubicBezTo>
                      <a:pt x="18" y="37"/>
                      <a:pt x="19" y="38"/>
                      <a:pt x="19" y="38"/>
                    </a:cubicBezTo>
                    <a:cubicBezTo>
                      <a:pt x="20" y="39"/>
                      <a:pt x="20" y="39"/>
                      <a:pt x="21" y="39"/>
                    </a:cubicBezTo>
                    <a:cubicBezTo>
                      <a:pt x="20" y="39"/>
                      <a:pt x="19" y="38"/>
                      <a:pt x="18" y="36"/>
                    </a:cubicBezTo>
                    <a:cubicBezTo>
                      <a:pt x="18" y="35"/>
                      <a:pt x="17" y="34"/>
                      <a:pt x="17" y="33"/>
                    </a:cubicBezTo>
                    <a:cubicBezTo>
                      <a:pt x="17" y="32"/>
                      <a:pt x="16" y="32"/>
                      <a:pt x="16" y="31"/>
                    </a:cubicBezTo>
                    <a:cubicBezTo>
                      <a:pt x="16" y="30"/>
                      <a:pt x="16" y="30"/>
                      <a:pt x="16" y="29"/>
                    </a:cubicBezTo>
                    <a:cubicBezTo>
                      <a:pt x="16" y="29"/>
                      <a:pt x="16" y="28"/>
                      <a:pt x="15" y="28"/>
                    </a:cubicBezTo>
                    <a:cubicBezTo>
                      <a:pt x="17" y="31"/>
                      <a:pt x="19" y="33"/>
                      <a:pt x="20" y="35"/>
                    </a:cubicBezTo>
                    <a:cubicBezTo>
                      <a:pt x="22" y="37"/>
                      <a:pt x="24" y="39"/>
                      <a:pt x="25" y="40"/>
                    </a:cubicBezTo>
                    <a:cubicBezTo>
                      <a:pt x="26" y="41"/>
                      <a:pt x="27" y="42"/>
                      <a:pt x="28" y="42"/>
                    </a:cubicBezTo>
                    <a:cubicBezTo>
                      <a:pt x="29" y="43"/>
                      <a:pt x="30" y="43"/>
                      <a:pt x="31" y="44"/>
                    </a:cubicBezTo>
                    <a:cubicBezTo>
                      <a:pt x="31" y="43"/>
                      <a:pt x="30" y="43"/>
                      <a:pt x="30" y="43"/>
                    </a:cubicBezTo>
                    <a:cubicBezTo>
                      <a:pt x="29" y="42"/>
                      <a:pt x="29" y="42"/>
                      <a:pt x="28" y="42"/>
                    </a:cubicBezTo>
                    <a:cubicBezTo>
                      <a:pt x="28" y="41"/>
                      <a:pt x="27" y="40"/>
                      <a:pt x="26" y="39"/>
                    </a:cubicBezTo>
                    <a:cubicBezTo>
                      <a:pt x="24" y="38"/>
                      <a:pt x="23" y="36"/>
                      <a:pt x="21" y="34"/>
                    </a:cubicBezTo>
                    <a:cubicBezTo>
                      <a:pt x="18" y="31"/>
                      <a:pt x="16" y="27"/>
                      <a:pt x="14" y="23"/>
                    </a:cubicBezTo>
                    <a:cubicBezTo>
                      <a:pt x="14" y="22"/>
                      <a:pt x="13" y="21"/>
                      <a:pt x="13" y="20"/>
                    </a:cubicBezTo>
                    <a:cubicBezTo>
                      <a:pt x="13" y="19"/>
                      <a:pt x="13" y="19"/>
                      <a:pt x="13" y="18"/>
                    </a:cubicBezTo>
                    <a:cubicBezTo>
                      <a:pt x="12" y="18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3" y="18"/>
                      <a:pt x="14" y="18"/>
                    </a:cubicBezTo>
                    <a:cubicBezTo>
                      <a:pt x="14" y="18"/>
                      <a:pt x="15" y="19"/>
                      <a:pt x="15" y="19"/>
                    </a:cubicBezTo>
                    <a:cubicBezTo>
                      <a:pt x="17" y="21"/>
                      <a:pt x="20" y="22"/>
                      <a:pt x="22" y="23"/>
                    </a:cubicBezTo>
                    <a:cubicBezTo>
                      <a:pt x="22" y="24"/>
                      <a:pt x="22" y="24"/>
                      <a:pt x="23" y="24"/>
                    </a:cubicBezTo>
                    <a:cubicBezTo>
                      <a:pt x="23" y="25"/>
                      <a:pt x="24" y="25"/>
                      <a:pt x="24" y="26"/>
                    </a:cubicBezTo>
                    <a:cubicBezTo>
                      <a:pt x="25" y="27"/>
                      <a:pt x="26" y="28"/>
                      <a:pt x="26" y="29"/>
                    </a:cubicBezTo>
                    <a:cubicBezTo>
                      <a:pt x="27" y="30"/>
                      <a:pt x="28" y="31"/>
                      <a:pt x="28" y="32"/>
                    </a:cubicBezTo>
                    <a:cubicBezTo>
                      <a:pt x="29" y="33"/>
                      <a:pt x="29" y="34"/>
                      <a:pt x="30" y="36"/>
                    </a:cubicBezTo>
                    <a:cubicBezTo>
                      <a:pt x="29" y="34"/>
                      <a:pt x="29" y="33"/>
                      <a:pt x="28" y="32"/>
                    </a:cubicBezTo>
                    <a:cubicBezTo>
                      <a:pt x="28" y="31"/>
                      <a:pt x="27" y="30"/>
                      <a:pt x="27" y="29"/>
                    </a:cubicBezTo>
                    <a:cubicBezTo>
                      <a:pt x="26" y="28"/>
                      <a:pt x="25" y="27"/>
                      <a:pt x="24" y="26"/>
                    </a:cubicBezTo>
                    <a:cubicBezTo>
                      <a:pt x="24" y="25"/>
                      <a:pt x="24" y="25"/>
                      <a:pt x="23" y="24"/>
                    </a:cubicBezTo>
                    <a:cubicBezTo>
                      <a:pt x="23" y="24"/>
                      <a:pt x="22" y="23"/>
                      <a:pt x="22" y="23"/>
                    </a:cubicBezTo>
                    <a:cubicBezTo>
                      <a:pt x="20" y="21"/>
                      <a:pt x="18" y="20"/>
                      <a:pt x="16" y="19"/>
                    </a:cubicBezTo>
                    <a:cubicBezTo>
                      <a:pt x="15" y="18"/>
                      <a:pt x="14" y="17"/>
                      <a:pt x="13" y="16"/>
                    </a:cubicBezTo>
                    <a:cubicBezTo>
                      <a:pt x="12" y="16"/>
                      <a:pt x="12" y="15"/>
                      <a:pt x="12" y="15"/>
                    </a:cubicBezTo>
                    <a:cubicBezTo>
                      <a:pt x="12" y="15"/>
                      <a:pt x="11" y="14"/>
                      <a:pt x="11" y="14"/>
                    </a:cubicBezTo>
                    <a:cubicBezTo>
                      <a:pt x="11" y="13"/>
                      <a:pt x="10" y="12"/>
                      <a:pt x="9" y="10"/>
                    </a:cubicBezTo>
                    <a:cubicBezTo>
                      <a:pt x="9" y="9"/>
                      <a:pt x="8" y="9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9" y="8"/>
                      <a:pt x="10" y="8"/>
                    </a:cubicBezTo>
                    <a:cubicBezTo>
                      <a:pt x="10" y="8"/>
                      <a:pt x="11" y="8"/>
                      <a:pt x="11" y="8"/>
                    </a:cubicBezTo>
                    <a:cubicBezTo>
                      <a:pt x="12" y="8"/>
                      <a:pt x="13" y="9"/>
                      <a:pt x="14" y="9"/>
                    </a:cubicBezTo>
                    <a:cubicBezTo>
                      <a:pt x="15" y="9"/>
                      <a:pt x="16" y="10"/>
                      <a:pt x="17" y="10"/>
                    </a:cubicBezTo>
                    <a:cubicBezTo>
                      <a:pt x="19" y="11"/>
                      <a:pt x="21" y="12"/>
                      <a:pt x="22" y="13"/>
                    </a:cubicBezTo>
                    <a:cubicBezTo>
                      <a:pt x="23" y="14"/>
                      <a:pt x="24" y="14"/>
                      <a:pt x="25" y="15"/>
                    </a:cubicBezTo>
                    <a:cubicBezTo>
                      <a:pt x="25" y="16"/>
                      <a:pt x="26" y="16"/>
                      <a:pt x="27" y="17"/>
                    </a:cubicBezTo>
                    <a:cubicBezTo>
                      <a:pt x="26" y="16"/>
                      <a:pt x="25" y="16"/>
                      <a:pt x="25" y="15"/>
                    </a:cubicBezTo>
                    <a:cubicBezTo>
                      <a:pt x="24" y="14"/>
                      <a:pt x="23" y="13"/>
                      <a:pt x="22" y="13"/>
                    </a:cubicBezTo>
                    <a:cubicBezTo>
                      <a:pt x="21" y="12"/>
                      <a:pt x="19" y="10"/>
                      <a:pt x="17" y="9"/>
                    </a:cubicBezTo>
                    <a:cubicBezTo>
                      <a:pt x="16" y="9"/>
                      <a:pt x="15" y="9"/>
                      <a:pt x="14" y="8"/>
                    </a:cubicBezTo>
                    <a:cubicBezTo>
                      <a:pt x="13" y="8"/>
                      <a:pt x="12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7"/>
                      <a:pt x="8" y="7"/>
                    </a:cubicBezTo>
                    <a:cubicBezTo>
                      <a:pt x="8" y="7"/>
                      <a:pt x="7" y="7"/>
                      <a:pt x="7" y="7"/>
                    </a:cubicBezTo>
                    <a:cubicBezTo>
                      <a:pt x="6" y="6"/>
                      <a:pt x="6" y="5"/>
                      <a:pt x="5" y="5"/>
                    </a:cubicBezTo>
                    <a:cubicBezTo>
                      <a:pt x="5" y="4"/>
                      <a:pt x="4" y="4"/>
                      <a:pt x="4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3" y="3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5"/>
                      <a:pt x="6" y="16"/>
                      <a:pt x="6" y="16"/>
                    </a:cubicBezTo>
                    <a:cubicBezTo>
                      <a:pt x="6" y="17"/>
                      <a:pt x="6" y="17"/>
                      <a:pt x="5" y="18"/>
                    </a:cubicBezTo>
                    <a:cubicBezTo>
                      <a:pt x="5" y="19"/>
                      <a:pt x="5" y="20"/>
                      <a:pt x="4" y="20"/>
                    </a:cubicBezTo>
                    <a:cubicBezTo>
                      <a:pt x="3" y="22"/>
                      <a:pt x="2" y="24"/>
                      <a:pt x="1" y="25"/>
                    </a:cubicBezTo>
                    <a:cubicBezTo>
                      <a:pt x="1" y="25"/>
                      <a:pt x="2" y="24"/>
                      <a:pt x="3" y="23"/>
                    </a:cubicBezTo>
                    <a:cubicBezTo>
                      <a:pt x="3" y="22"/>
                      <a:pt x="4" y="21"/>
                      <a:pt x="5" y="21"/>
                    </a:cubicBezTo>
                    <a:cubicBezTo>
                      <a:pt x="5" y="20"/>
                      <a:pt x="6" y="19"/>
                      <a:pt x="6" y="18"/>
                    </a:cubicBezTo>
                    <a:cubicBezTo>
                      <a:pt x="6" y="17"/>
                      <a:pt x="6" y="17"/>
                      <a:pt x="6" y="16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4"/>
                      <a:pt x="6" y="13"/>
                      <a:pt x="6" y="12"/>
                    </a:cubicBezTo>
                    <a:cubicBezTo>
                      <a:pt x="6" y="11"/>
                      <a:pt x="6" y="10"/>
                      <a:pt x="6" y="8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8"/>
                      <a:pt x="8" y="10"/>
                      <a:pt x="8" y="11"/>
                    </a:cubicBezTo>
                    <a:cubicBezTo>
                      <a:pt x="9" y="11"/>
                      <a:pt x="9" y="12"/>
                      <a:pt x="9" y="12"/>
                    </a:cubicBezTo>
                    <a:cubicBezTo>
                      <a:pt x="9" y="12"/>
                      <a:pt x="9" y="13"/>
                      <a:pt x="9" y="13"/>
                    </a:cubicBezTo>
                    <a:cubicBezTo>
                      <a:pt x="9" y="14"/>
                      <a:pt x="9" y="15"/>
                      <a:pt x="9" y="16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9"/>
                      <a:pt x="9" y="20"/>
                    </a:cubicBezTo>
                    <a:cubicBezTo>
                      <a:pt x="9" y="21"/>
                      <a:pt x="8" y="22"/>
                      <a:pt x="8" y="23"/>
                    </a:cubicBezTo>
                    <a:cubicBezTo>
                      <a:pt x="8" y="25"/>
                      <a:pt x="8" y="27"/>
                      <a:pt x="8" y="30"/>
                    </a:cubicBezTo>
                    <a:cubicBezTo>
                      <a:pt x="8" y="31"/>
                      <a:pt x="8" y="32"/>
                      <a:pt x="8" y="33"/>
                    </a:cubicBezTo>
                    <a:cubicBezTo>
                      <a:pt x="9" y="34"/>
                      <a:pt x="9" y="35"/>
                      <a:pt x="10" y="36"/>
                    </a:cubicBezTo>
                    <a:cubicBezTo>
                      <a:pt x="9" y="35"/>
                      <a:pt x="9" y="34"/>
                      <a:pt x="9" y="3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90" name="Freeform 1991"/>
              <p:cNvSpPr/>
              <p:nvPr/>
            </p:nvSpPr>
            <p:spPr>
              <a:xfrm>
                <a:off x="5167272" y="6219863"/>
                <a:ext cx="190501" cy="300040"/>
              </a:xfrm>
              <a:custGeom>
                <a:avLst/>
                <a:gdLst>
                  <a:gd name="txL" fmla="*/ 0 w 51"/>
                  <a:gd name="txT" fmla="*/ 0 h 80"/>
                  <a:gd name="txR" fmla="*/ 51 w 51"/>
                  <a:gd name="txB" fmla="*/ 80 h 8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80">
                    <a:moveTo>
                      <a:pt x="3" y="42"/>
                    </a:moveTo>
                    <a:cubicBezTo>
                      <a:pt x="4" y="43"/>
                      <a:pt x="5" y="44"/>
                      <a:pt x="6" y="46"/>
                    </a:cubicBezTo>
                    <a:cubicBezTo>
                      <a:pt x="7" y="48"/>
                      <a:pt x="8" y="50"/>
                      <a:pt x="9" y="52"/>
                    </a:cubicBezTo>
                    <a:cubicBezTo>
                      <a:pt x="10" y="56"/>
                      <a:pt x="10" y="61"/>
                      <a:pt x="9" y="66"/>
                    </a:cubicBezTo>
                    <a:cubicBezTo>
                      <a:pt x="9" y="67"/>
                      <a:pt x="8" y="71"/>
                      <a:pt x="5" y="74"/>
                    </a:cubicBezTo>
                    <a:cubicBezTo>
                      <a:pt x="4" y="76"/>
                      <a:pt x="3" y="77"/>
                      <a:pt x="2" y="78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6" y="79"/>
                      <a:pt x="12" y="80"/>
                      <a:pt x="19" y="79"/>
                    </a:cubicBezTo>
                    <a:cubicBezTo>
                      <a:pt x="25" y="79"/>
                      <a:pt x="32" y="77"/>
                      <a:pt x="37" y="73"/>
                    </a:cubicBezTo>
                    <a:cubicBezTo>
                      <a:pt x="41" y="70"/>
                      <a:pt x="44" y="67"/>
                      <a:pt x="47" y="62"/>
                    </a:cubicBezTo>
                    <a:cubicBezTo>
                      <a:pt x="49" y="57"/>
                      <a:pt x="51" y="52"/>
                      <a:pt x="51" y="46"/>
                    </a:cubicBezTo>
                    <a:cubicBezTo>
                      <a:pt x="51" y="41"/>
                      <a:pt x="51" y="34"/>
                      <a:pt x="50" y="31"/>
                    </a:cubicBezTo>
                    <a:cubicBezTo>
                      <a:pt x="48" y="27"/>
                      <a:pt x="47" y="23"/>
                      <a:pt x="45" y="21"/>
                    </a:cubicBezTo>
                    <a:cubicBezTo>
                      <a:pt x="40" y="15"/>
                      <a:pt x="34" y="12"/>
                      <a:pt x="29" y="12"/>
                    </a:cubicBezTo>
                    <a:cubicBezTo>
                      <a:pt x="23" y="12"/>
                      <a:pt x="17" y="15"/>
                      <a:pt x="13" y="18"/>
                    </a:cubicBezTo>
                    <a:cubicBezTo>
                      <a:pt x="11" y="16"/>
                      <a:pt x="10" y="13"/>
                      <a:pt x="10" y="11"/>
                    </a:cubicBezTo>
                    <a:cubicBezTo>
                      <a:pt x="9" y="7"/>
                      <a:pt x="8" y="4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2"/>
                      <a:pt x="8" y="6"/>
                      <a:pt x="8" y="9"/>
                    </a:cubicBezTo>
                    <a:cubicBezTo>
                      <a:pt x="9" y="13"/>
                      <a:pt x="10" y="16"/>
                      <a:pt x="12" y="19"/>
                    </a:cubicBezTo>
                    <a:cubicBezTo>
                      <a:pt x="6" y="23"/>
                      <a:pt x="2" y="30"/>
                      <a:pt x="1" y="36"/>
                    </a:cubicBezTo>
                    <a:cubicBezTo>
                      <a:pt x="1" y="37"/>
                      <a:pt x="1" y="38"/>
                      <a:pt x="1" y="39"/>
                    </a:cubicBezTo>
                    <a:cubicBezTo>
                      <a:pt x="1" y="40"/>
                      <a:pt x="1" y="40"/>
                      <a:pt x="1" y="41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41"/>
                      <a:pt x="1" y="41"/>
                      <a:pt x="2" y="41"/>
                    </a:cubicBezTo>
                    <a:cubicBezTo>
                      <a:pt x="2" y="42"/>
                      <a:pt x="2" y="42"/>
                      <a:pt x="3" y="4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91" name="Freeform 1992"/>
              <p:cNvSpPr/>
              <p:nvPr/>
            </p:nvSpPr>
            <p:spPr>
              <a:xfrm>
                <a:off x="4527506" y="6494502"/>
                <a:ext cx="255589" cy="300040"/>
              </a:xfrm>
              <a:custGeom>
                <a:avLst/>
                <a:gdLst>
                  <a:gd name="txL" fmla="*/ 0 w 68"/>
                  <a:gd name="txT" fmla="*/ 0 h 80"/>
                  <a:gd name="txR" fmla="*/ 68 w 68"/>
                  <a:gd name="txB" fmla="*/ 80 h 8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80">
                    <a:moveTo>
                      <a:pt x="3" y="30"/>
                    </a:moveTo>
                    <a:cubicBezTo>
                      <a:pt x="0" y="39"/>
                      <a:pt x="1" y="46"/>
                      <a:pt x="3" y="53"/>
                    </a:cubicBezTo>
                    <a:cubicBezTo>
                      <a:pt x="5" y="59"/>
                      <a:pt x="8" y="64"/>
                      <a:pt x="11" y="68"/>
                    </a:cubicBezTo>
                    <a:cubicBezTo>
                      <a:pt x="13" y="70"/>
                      <a:pt x="15" y="73"/>
                      <a:pt x="18" y="76"/>
                    </a:cubicBezTo>
                    <a:cubicBezTo>
                      <a:pt x="20" y="79"/>
                      <a:pt x="22" y="80"/>
                      <a:pt x="22" y="80"/>
                    </a:cubicBezTo>
                    <a:cubicBezTo>
                      <a:pt x="22" y="79"/>
                      <a:pt x="23" y="77"/>
                      <a:pt x="24" y="76"/>
                    </a:cubicBezTo>
                    <a:cubicBezTo>
                      <a:pt x="25" y="75"/>
                      <a:pt x="27" y="73"/>
                      <a:pt x="28" y="72"/>
                    </a:cubicBezTo>
                    <a:cubicBezTo>
                      <a:pt x="31" y="70"/>
                      <a:pt x="35" y="68"/>
                      <a:pt x="38" y="66"/>
                    </a:cubicBezTo>
                    <a:cubicBezTo>
                      <a:pt x="47" y="61"/>
                      <a:pt x="56" y="52"/>
                      <a:pt x="59" y="42"/>
                    </a:cubicBezTo>
                    <a:cubicBezTo>
                      <a:pt x="61" y="36"/>
                      <a:pt x="60" y="30"/>
                      <a:pt x="58" y="24"/>
                    </a:cubicBezTo>
                    <a:cubicBezTo>
                      <a:pt x="56" y="18"/>
                      <a:pt x="52" y="13"/>
                      <a:pt x="47" y="9"/>
                    </a:cubicBezTo>
                    <a:cubicBezTo>
                      <a:pt x="49" y="7"/>
                      <a:pt x="52" y="5"/>
                      <a:pt x="55" y="3"/>
                    </a:cubicBezTo>
                    <a:cubicBezTo>
                      <a:pt x="59" y="2"/>
                      <a:pt x="64" y="1"/>
                      <a:pt x="68" y="2"/>
                    </a:cubicBezTo>
                    <a:cubicBezTo>
                      <a:pt x="68" y="1"/>
                      <a:pt x="68" y="1"/>
                      <a:pt x="68" y="0"/>
                    </a:cubicBezTo>
                    <a:cubicBezTo>
                      <a:pt x="66" y="0"/>
                      <a:pt x="62" y="0"/>
                      <a:pt x="57" y="2"/>
                    </a:cubicBezTo>
                    <a:cubicBezTo>
                      <a:pt x="53" y="3"/>
                      <a:pt x="48" y="6"/>
                      <a:pt x="46" y="8"/>
                    </a:cubicBezTo>
                    <a:cubicBezTo>
                      <a:pt x="39" y="4"/>
                      <a:pt x="29" y="3"/>
                      <a:pt x="20" y="9"/>
                    </a:cubicBezTo>
                    <a:cubicBezTo>
                      <a:pt x="13" y="14"/>
                      <a:pt x="6" y="23"/>
                      <a:pt x="3" y="3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92" name="Freeform 1993"/>
              <p:cNvSpPr/>
              <p:nvPr/>
            </p:nvSpPr>
            <p:spPr>
              <a:xfrm>
                <a:off x="4532268" y="6865980"/>
                <a:ext cx="198439" cy="330202"/>
              </a:xfrm>
              <a:custGeom>
                <a:avLst/>
                <a:gdLst>
                  <a:gd name="txL" fmla="*/ 0 w 53"/>
                  <a:gd name="txT" fmla="*/ 0 h 88"/>
                  <a:gd name="txR" fmla="*/ 53 w 53"/>
                  <a:gd name="txB" fmla="*/ 88 h 8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88">
                    <a:moveTo>
                      <a:pt x="1" y="54"/>
                    </a:moveTo>
                    <a:cubicBezTo>
                      <a:pt x="2" y="62"/>
                      <a:pt x="6" y="68"/>
                      <a:pt x="10" y="73"/>
                    </a:cubicBezTo>
                    <a:cubicBezTo>
                      <a:pt x="14" y="77"/>
                      <a:pt x="19" y="80"/>
                      <a:pt x="24" y="82"/>
                    </a:cubicBezTo>
                    <a:cubicBezTo>
                      <a:pt x="25" y="83"/>
                      <a:pt x="29" y="85"/>
                      <a:pt x="32" y="86"/>
                    </a:cubicBezTo>
                    <a:cubicBezTo>
                      <a:pt x="35" y="88"/>
                      <a:pt x="38" y="88"/>
                      <a:pt x="38" y="88"/>
                    </a:cubicBezTo>
                    <a:cubicBezTo>
                      <a:pt x="37" y="85"/>
                      <a:pt x="38" y="82"/>
                      <a:pt x="39" y="78"/>
                    </a:cubicBezTo>
                    <a:cubicBezTo>
                      <a:pt x="41" y="75"/>
                      <a:pt x="44" y="72"/>
                      <a:pt x="45" y="69"/>
                    </a:cubicBezTo>
                    <a:cubicBezTo>
                      <a:pt x="48" y="65"/>
                      <a:pt x="50" y="60"/>
                      <a:pt x="51" y="55"/>
                    </a:cubicBezTo>
                    <a:cubicBezTo>
                      <a:pt x="52" y="49"/>
                      <a:pt x="53" y="44"/>
                      <a:pt x="52" y="38"/>
                    </a:cubicBezTo>
                    <a:cubicBezTo>
                      <a:pt x="50" y="27"/>
                      <a:pt x="38" y="18"/>
                      <a:pt x="26" y="18"/>
                    </a:cubicBezTo>
                    <a:cubicBezTo>
                      <a:pt x="26" y="16"/>
                      <a:pt x="27" y="13"/>
                      <a:pt x="28" y="10"/>
                    </a:cubicBezTo>
                    <a:cubicBezTo>
                      <a:pt x="30" y="7"/>
                      <a:pt x="32" y="4"/>
                      <a:pt x="35" y="1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1" y="3"/>
                      <a:pt x="26" y="12"/>
                      <a:pt x="25" y="18"/>
                    </a:cubicBezTo>
                    <a:cubicBezTo>
                      <a:pt x="17" y="19"/>
                      <a:pt x="9" y="22"/>
                      <a:pt x="5" y="31"/>
                    </a:cubicBezTo>
                    <a:cubicBezTo>
                      <a:pt x="2" y="37"/>
                      <a:pt x="0" y="47"/>
                      <a:pt x="1" y="5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93" name="Freeform 1994"/>
              <p:cNvSpPr/>
              <p:nvPr/>
            </p:nvSpPr>
            <p:spPr>
              <a:xfrm>
                <a:off x="6653181" y="5026054"/>
                <a:ext cx="123826" cy="187326"/>
              </a:xfrm>
              <a:custGeom>
                <a:avLst/>
                <a:gdLst>
                  <a:gd name="txL" fmla="*/ 0 w 33"/>
                  <a:gd name="txT" fmla="*/ 0 h 50"/>
                  <a:gd name="txR" fmla="*/ 33 w 33"/>
                  <a:gd name="txB" fmla="*/ 50 h 50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33" h="50">
                    <a:moveTo>
                      <a:pt x="0" y="0"/>
                    </a:moveTo>
                    <a:cubicBezTo>
                      <a:pt x="4" y="9"/>
                      <a:pt x="7" y="19"/>
                      <a:pt x="12" y="28"/>
                    </a:cubicBezTo>
                    <a:cubicBezTo>
                      <a:pt x="15" y="33"/>
                      <a:pt x="19" y="36"/>
                      <a:pt x="23" y="40"/>
                    </a:cubicBezTo>
                    <a:cubicBezTo>
                      <a:pt x="27" y="42"/>
                      <a:pt x="31" y="45"/>
                      <a:pt x="33" y="50"/>
                    </a:cubicBezTo>
                    <a:cubicBezTo>
                      <a:pt x="26" y="47"/>
                      <a:pt x="20" y="45"/>
                      <a:pt x="14" y="43"/>
                    </a:cubicBezTo>
                    <a:cubicBezTo>
                      <a:pt x="9" y="38"/>
                      <a:pt x="6" y="29"/>
                      <a:pt x="5" y="25"/>
                    </a:cubicBezTo>
                    <a:cubicBezTo>
                      <a:pt x="2" y="17"/>
                      <a:pt x="2" y="8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94" name="Picture 1996"/>
              <p:cNvPicPr>
                <a:picLocks noChangeAspect="1"/>
              </p:cNvPicPr>
              <p:nvPr/>
            </p:nvPicPr>
            <p:blipFill>
              <a:blip r:embed="rId30"/>
              <a:stretch>
                <a:fillRect/>
              </a:stretch>
            </p:blipFill>
            <p:spPr>
              <a:xfrm>
                <a:off x="6575393" y="4859366"/>
                <a:ext cx="247652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95" name="Freeform 1997"/>
              <p:cNvSpPr/>
              <p:nvPr/>
            </p:nvSpPr>
            <p:spPr>
              <a:xfrm>
                <a:off x="6638894" y="4980017"/>
                <a:ext cx="206376" cy="139701"/>
              </a:xfrm>
              <a:custGeom>
                <a:avLst/>
                <a:gdLst>
                  <a:gd name="txL" fmla="*/ 0 w 55"/>
                  <a:gd name="txT" fmla="*/ 0 h 37"/>
                  <a:gd name="txR" fmla="*/ 55 w 55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37">
                    <a:moveTo>
                      <a:pt x="28" y="9"/>
                    </a:moveTo>
                    <a:cubicBezTo>
                      <a:pt x="24" y="9"/>
                      <a:pt x="15" y="8"/>
                      <a:pt x="10" y="6"/>
                    </a:cubicBezTo>
                    <a:cubicBezTo>
                      <a:pt x="7" y="5"/>
                      <a:pt x="0" y="0"/>
                      <a:pt x="0" y="0"/>
                    </a:cubicBezTo>
                    <a:cubicBezTo>
                      <a:pt x="6" y="3"/>
                      <a:pt x="12" y="3"/>
                      <a:pt x="18" y="3"/>
                    </a:cubicBezTo>
                    <a:cubicBezTo>
                      <a:pt x="25" y="3"/>
                      <a:pt x="32" y="2"/>
                      <a:pt x="38" y="3"/>
                    </a:cubicBezTo>
                    <a:cubicBezTo>
                      <a:pt x="45" y="3"/>
                      <a:pt x="50" y="8"/>
                      <a:pt x="53" y="13"/>
                    </a:cubicBezTo>
                    <a:cubicBezTo>
                      <a:pt x="54" y="13"/>
                      <a:pt x="55" y="14"/>
                      <a:pt x="55" y="15"/>
                    </a:cubicBezTo>
                    <a:cubicBezTo>
                      <a:pt x="55" y="22"/>
                      <a:pt x="54" y="29"/>
                      <a:pt x="54" y="37"/>
                    </a:cubicBezTo>
                    <a:cubicBezTo>
                      <a:pt x="53" y="33"/>
                      <a:pt x="52" y="30"/>
                      <a:pt x="51" y="27"/>
                    </a:cubicBezTo>
                    <a:cubicBezTo>
                      <a:pt x="44" y="15"/>
                      <a:pt x="35" y="10"/>
                      <a:pt x="28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96" name="Freeform 1998"/>
              <p:cNvSpPr/>
              <p:nvPr/>
            </p:nvSpPr>
            <p:spPr>
              <a:xfrm>
                <a:off x="6570631" y="4900641"/>
                <a:ext cx="241301" cy="312740"/>
              </a:xfrm>
              <a:custGeom>
                <a:avLst/>
                <a:gdLst>
                  <a:gd name="txL" fmla="*/ 0 w 64"/>
                  <a:gd name="txT" fmla="*/ 0 h 83"/>
                  <a:gd name="txR" fmla="*/ 64 w 64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83">
                    <a:moveTo>
                      <a:pt x="56" y="35"/>
                    </a:moveTo>
                    <a:cubicBezTo>
                      <a:pt x="54" y="34"/>
                      <a:pt x="52" y="33"/>
                      <a:pt x="50" y="32"/>
                    </a:cubicBezTo>
                    <a:cubicBezTo>
                      <a:pt x="46" y="31"/>
                      <a:pt x="41" y="30"/>
                      <a:pt x="37" y="30"/>
                    </a:cubicBezTo>
                    <a:cubicBezTo>
                      <a:pt x="35" y="29"/>
                      <a:pt x="33" y="29"/>
                      <a:pt x="31" y="29"/>
                    </a:cubicBezTo>
                    <a:cubicBezTo>
                      <a:pt x="29" y="29"/>
                      <a:pt x="28" y="29"/>
                      <a:pt x="27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3" y="28"/>
                      <a:pt x="22" y="27"/>
                      <a:pt x="21" y="27"/>
                    </a:cubicBezTo>
                    <a:cubicBezTo>
                      <a:pt x="22" y="28"/>
                      <a:pt x="23" y="29"/>
                      <a:pt x="25" y="30"/>
                    </a:cubicBezTo>
                    <a:cubicBezTo>
                      <a:pt x="26" y="31"/>
                      <a:pt x="27" y="31"/>
                      <a:pt x="28" y="32"/>
                    </a:cubicBezTo>
                    <a:cubicBezTo>
                      <a:pt x="29" y="32"/>
                      <a:pt x="30" y="33"/>
                      <a:pt x="31" y="34"/>
                    </a:cubicBezTo>
                    <a:cubicBezTo>
                      <a:pt x="32" y="35"/>
                      <a:pt x="34" y="36"/>
                      <a:pt x="36" y="38"/>
                    </a:cubicBezTo>
                    <a:cubicBezTo>
                      <a:pt x="37" y="39"/>
                      <a:pt x="39" y="40"/>
                      <a:pt x="40" y="41"/>
                    </a:cubicBezTo>
                    <a:cubicBezTo>
                      <a:pt x="42" y="42"/>
                      <a:pt x="44" y="43"/>
                      <a:pt x="46" y="44"/>
                    </a:cubicBezTo>
                    <a:cubicBezTo>
                      <a:pt x="47" y="45"/>
                      <a:pt x="48" y="46"/>
                      <a:pt x="49" y="46"/>
                    </a:cubicBezTo>
                    <a:cubicBezTo>
                      <a:pt x="50" y="47"/>
                      <a:pt x="51" y="48"/>
                      <a:pt x="52" y="49"/>
                    </a:cubicBezTo>
                    <a:cubicBezTo>
                      <a:pt x="54" y="50"/>
                      <a:pt x="56" y="52"/>
                      <a:pt x="58" y="54"/>
                    </a:cubicBezTo>
                    <a:cubicBezTo>
                      <a:pt x="59" y="55"/>
                      <a:pt x="59" y="56"/>
                      <a:pt x="60" y="57"/>
                    </a:cubicBezTo>
                    <a:cubicBezTo>
                      <a:pt x="61" y="58"/>
                      <a:pt x="61" y="59"/>
                      <a:pt x="61" y="61"/>
                    </a:cubicBezTo>
                    <a:cubicBezTo>
                      <a:pt x="61" y="58"/>
                      <a:pt x="59" y="56"/>
                      <a:pt x="57" y="54"/>
                    </a:cubicBezTo>
                    <a:cubicBezTo>
                      <a:pt x="55" y="53"/>
                      <a:pt x="53" y="51"/>
                      <a:pt x="51" y="50"/>
                    </a:cubicBezTo>
                    <a:cubicBezTo>
                      <a:pt x="50" y="49"/>
                      <a:pt x="49" y="48"/>
                      <a:pt x="48" y="48"/>
                    </a:cubicBezTo>
                    <a:cubicBezTo>
                      <a:pt x="47" y="47"/>
                      <a:pt x="46" y="46"/>
                      <a:pt x="45" y="46"/>
                    </a:cubicBezTo>
                    <a:cubicBezTo>
                      <a:pt x="44" y="45"/>
                      <a:pt x="44" y="45"/>
                      <a:pt x="43" y="45"/>
                    </a:cubicBezTo>
                    <a:cubicBezTo>
                      <a:pt x="47" y="49"/>
                      <a:pt x="51" y="53"/>
                      <a:pt x="54" y="58"/>
                    </a:cubicBezTo>
                    <a:cubicBezTo>
                      <a:pt x="56" y="62"/>
                      <a:pt x="58" y="66"/>
                      <a:pt x="60" y="70"/>
                    </a:cubicBezTo>
                    <a:cubicBezTo>
                      <a:pt x="61" y="72"/>
                      <a:pt x="62" y="74"/>
                      <a:pt x="62" y="76"/>
                    </a:cubicBezTo>
                    <a:cubicBezTo>
                      <a:pt x="63" y="78"/>
                      <a:pt x="64" y="81"/>
                      <a:pt x="64" y="83"/>
                    </a:cubicBezTo>
                    <a:cubicBezTo>
                      <a:pt x="64" y="82"/>
                      <a:pt x="63" y="81"/>
                      <a:pt x="63" y="80"/>
                    </a:cubicBezTo>
                    <a:cubicBezTo>
                      <a:pt x="62" y="79"/>
                      <a:pt x="62" y="78"/>
                      <a:pt x="61" y="77"/>
                    </a:cubicBezTo>
                    <a:cubicBezTo>
                      <a:pt x="60" y="75"/>
                      <a:pt x="59" y="73"/>
                      <a:pt x="58" y="71"/>
                    </a:cubicBezTo>
                    <a:cubicBezTo>
                      <a:pt x="56" y="67"/>
                      <a:pt x="54" y="63"/>
                      <a:pt x="52" y="59"/>
                    </a:cubicBezTo>
                    <a:cubicBezTo>
                      <a:pt x="47" y="52"/>
                      <a:pt x="41" y="45"/>
                      <a:pt x="34" y="40"/>
                    </a:cubicBezTo>
                    <a:cubicBezTo>
                      <a:pt x="33" y="38"/>
                      <a:pt x="31" y="37"/>
                      <a:pt x="29" y="36"/>
                    </a:cubicBezTo>
                    <a:cubicBezTo>
                      <a:pt x="28" y="35"/>
                      <a:pt x="27" y="34"/>
                      <a:pt x="26" y="34"/>
                    </a:cubicBezTo>
                    <a:cubicBezTo>
                      <a:pt x="26" y="33"/>
                      <a:pt x="25" y="33"/>
                      <a:pt x="24" y="32"/>
                    </a:cubicBezTo>
                    <a:cubicBezTo>
                      <a:pt x="24" y="32"/>
                      <a:pt x="23" y="32"/>
                      <a:pt x="23" y="32"/>
                    </a:cubicBezTo>
                    <a:cubicBezTo>
                      <a:pt x="23" y="32"/>
                      <a:pt x="23" y="32"/>
                      <a:pt x="24" y="32"/>
                    </a:cubicBezTo>
                    <a:cubicBezTo>
                      <a:pt x="24" y="33"/>
                      <a:pt x="25" y="34"/>
                      <a:pt x="25" y="36"/>
                    </a:cubicBezTo>
                    <a:cubicBezTo>
                      <a:pt x="26" y="37"/>
                      <a:pt x="26" y="38"/>
                      <a:pt x="26" y="39"/>
                    </a:cubicBezTo>
                    <a:cubicBezTo>
                      <a:pt x="28" y="44"/>
                      <a:pt x="29" y="49"/>
                      <a:pt x="30" y="53"/>
                    </a:cubicBezTo>
                    <a:cubicBezTo>
                      <a:pt x="31" y="54"/>
                      <a:pt x="31" y="55"/>
                      <a:pt x="32" y="56"/>
                    </a:cubicBezTo>
                    <a:cubicBezTo>
                      <a:pt x="33" y="58"/>
                      <a:pt x="33" y="59"/>
                      <a:pt x="34" y="60"/>
                    </a:cubicBezTo>
                    <a:cubicBezTo>
                      <a:pt x="35" y="62"/>
                      <a:pt x="37" y="63"/>
                      <a:pt x="38" y="65"/>
                    </a:cubicBezTo>
                    <a:cubicBezTo>
                      <a:pt x="40" y="67"/>
                      <a:pt x="42" y="69"/>
                      <a:pt x="44" y="71"/>
                    </a:cubicBezTo>
                    <a:cubicBezTo>
                      <a:pt x="45" y="72"/>
                      <a:pt x="47" y="74"/>
                      <a:pt x="49" y="75"/>
                    </a:cubicBezTo>
                    <a:cubicBezTo>
                      <a:pt x="47" y="74"/>
                      <a:pt x="45" y="73"/>
                      <a:pt x="43" y="71"/>
                    </a:cubicBezTo>
                    <a:cubicBezTo>
                      <a:pt x="41" y="69"/>
                      <a:pt x="40" y="68"/>
                      <a:pt x="38" y="66"/>
                    </a:cubicBezTo>
                    <a:cubicBezTo>
                      <a:pt x="36" y="64"/>
                      <a:pt x="35" y="62"/>
                      <a:pt x="33" y="60"/>
                    </a:cubicBezTo>
                    <a:cubicBezTo>
                      <a:pt x="33" y="59"/>
                      <a:pt x="32" y="58"/>
                      <a:pt x="31" y="57"/>
                    </a:cubicBezTo>
                    <a:cubicBezTo>
                      <a:pt x="30" y="56"/>
                      <a:pt x="30" y="55"/>
                      <a:pt x="29" y="54"/>
                    </a:cubicBezTo>
                    <a:cubicBezTo>
                      <a:pt x="27" y="49"/>
                      <a:pt x="26" y="44"/>
                      <a:pt x="25" y="40"/>
                    </a:cubicBezTo>
                    <a:cubicBezTo>
                      <a:pt x="24" y="37"/>
                      <a:pt x="23" y="35"/>
                      <a:pt x="22" y="33"/>
                    </a:cubicBezTo>
                    <a:cubicBezTo>
                      <a:pt x="22" y="32"/>
                      <a:pt x="21" y="31"/>
                      <a:pt x="20" y="30"/>
                    </a:cubicBezTo>
                    <a:cubicBezTo>
                      <a:pt x="20" y="30"/>
                      <a:pt x="19" y="29"/>
                      <a:pt x="19" y="29"/>
                    </a:cubicBezTo>
                    <a:cubicBezTo>
                      <a:pt x="17" y="27"/>
                      <a:pt x="15" y="25"/>
                      <a:pt x="13" y="23"/>
                    </a:cubicBezTo>
                    <a:cubicBezTo>
                      <a:pt x="12" y="22"/>
                      <a:pt x="10" y="20"/>
                      <a:pt x="9" y="19"/>
                    </a:cubicBezTo>
                    <a:cubicBezTo>
                      <a:pt x="9" y="19"/>
                      <a:pt x="9" y="19"/>
                      <a:pt x="9" y="20"/>
                    </a:cubicBezTo>
                    <a:cubicBezTo>
                      <a:pt x="9" y="21"/>
                      <a:pt x="9" y="22"/>
                      <a:pt x="9" y="23"/>
                    </a:cubicBezTo>
                    <a:cubicBezTo>
                      <a:pt x="8" y="24"/>
                      <a:pt x="8" y="25"/>
                      <a:pt x="8" y="26"/>
                    </a:cubicBezTo>
                    <a:cubicBezTo>
                      <a:pt x="8" y="27"/>
                      <a:pt x="8" y="29"/>
                      <a:pt x="8" y="31"/>
                    </a:cubicBezTo>
                    <a:cubicBezTo>
                      <a:pt x="8" y="33"/>
                      <a:pt x="8" y="35"/>
                      <a:pt x="8" y="37"/>
                    </a:cubicBezTo>
                    <a:cubicBezTo>
                      <a:pt x="9" y="41"/>
                      <a:pt x="10" y="45"/>
                      <a:pt x="11" y="49"/>
                    </a:cubicBezTo>
                    <a:cubicBezTo>
                      <a:pt x="12" y="51"/>
                      <a:pt x="13" y="53"/>
                      <a:pt x="13" y="54"/>
                    </a:cubicBezTo>
                    <a:cubicBezTo>
                      <a:pt x="14" y="56"/>
                      <a:pt x="15" y="58"/>
                      <a:pt x="16" y="60"/>
                    </a:cubicBezTo>
                    <a:cubicBezTo>
                      <a:pt x="15" y="58"/>
                      <a:pt x="14" y="56"/>
                      <a:pt x="13" y="55"/>
                    </a:cubicBezTo>
                    <a:cubicBezTo>
                      <a:pt x="12" y="53"/>
                      <a:pt x="11" y="51"/>
                      <a:pt x="10" y="49"/>
                    </a:cubicBezTo>
                    <a:cubicBezTo>
                      <a:pt x="9" y="45"/>
                      <a:pt x="8" y="42"/>
                      <a:pt x="7" y="38"/>
                    </a:cubicBezTo>
                    <a:cubicBezTo>
                      <a:pt x="7" y="36"/>
                      <a:pt x="6" y="34"/>
                      <a:pt x="6" y="31"/>
                    </a:cubicBezTo>
                    <a:cubicBezTo>
                      <a:pt x="6" y="29"/>
                      <a:pt x="6" y="27"/>
                      <a:pt x="7" y="25"/>
                    </a:cubicBezTo>
                    <a:cubicBezTo>
                      <a:pt x="7" y="25"/>
                      <a:pt x="7" y="24"/>
                      <a:pt x="7" y="24"/>
                    </a:cubicBezTo>
                    <a:cubicBezTo>
                      <a:pt x="7" y="23"/>
                      <a:pt x="7" y="23"/>
                      <a:pt x="7" y="22"/>
                    </a:cubicBezTo>
                    <a:cubicBezTo>
                      <a:pt x="7" y="21"/>
                      <a:pt x="7" y="20"/>
                      <a:pt x="7" y="19"/>
                    </a:cubicBezTo>
                    <a:cubicBezTo>
                      <a:pt x="8" y="18"/>
                      <a:pt x="8" y="17"/>
                      <a:pt x="7" y="16"/>
                    </a:cubicBezTo>
                    <a:cubicBezTo>
                      <a:pt x="7" y="15"/>
                      <a:pt x="6" y="14"/>
                      <a:pt x="5" y="13"/>
                    </a:cubicBezTo>
                    <a:cubicBezTo>
                      <a:pt x="4" y="11"/>
                      <a:pt x="3" y="10"/>
                      <a:pt x="3" y="9"/>
                    </a:cubicBezTo>
                    <a:cubicBezTo>
                      <a:pt x="3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4"/>
                      <a:pt x="0" y="2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2" y="4"/>
                      <a:pt x="2" y="5"/>
                      <a:pt x="3" y="6"/>
                    </a:cubicBezTo>
                    <a:cubicBezTo>
                      <a:pt x="4" y="7"/>
                      <a:pt x="5" y="9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3"/>
                      <a:pt x="9" y="13"/>
                      <a:pt x="10" y="13"/>
                    </a:cubicBezTo>
                    <a:cubicBezTo>
                      <a:pt x="10" y="14"/>
                      <a:pt x="11" y="14"/>
                      <a:pt x="12" y="15"/>
                    </a:cubicBezTo>
                    <a:cubicBezTo>
                      <a:pt x="16" y="16"/>
                      <a:pt x="19" y="18"/>
                      <a:pt x="23" y="19"/>
                    </a:cubicBezTo>
                    <a:cubicBezTo>
                      <a:pt x="24" y="19"/>
                      <a:pt x="25" y="19"/>
                      <a:pt x="26" y="19"/>
                    </a:cubicBezTo>
                    <a:cubicBezTo>
                      <a:pt x="27" y="20"/>
                      <a:pt x="28" y="20"/>
                      <a:pt x="29" y="20"/>
                    </a:cubicBezTo>
                    <a:cubicBezTo>
                      <a:pt x="31" y="20"/>
                      <a:pt x="33" y="20"/>
                      <a:pt x="35" y="19"/>
                    </a:cubicBezTo>
                    <a:cubicBezTo>
                      <a:pt x="39" y="18"/>
                      <a:pt x="43" y="17"/>
                      <a:pt x="46" y="15"/>
                    </a:cubicBezTo>
                    <a:cubicBezTo>
                      <a:pt x="45" y="16"/>
                      <a:pt x="43" y="17"/>
                      <a:pt x="41" y="18"/>
                    </a:cubicBezTo>
                    <a:cubicBezTo>
                      <a:pt x="39" y="19"/>
                      <a:pt x="37" y="19"/>
                      <a:pt x="35" y="20"/>
                    </a:cubicBezTo>
                    <a:cubicBezTo>
                      <a:pt x="33" y="20"/>
                      <a:pt x="31" y="21"/>
                      <a:pt x="29" y="21"/>
                    </a:cubicBezTo>
                    <a:cubicBezTo>
                      <a:pt x="28" y="21"/>
                      <a:pt x="27" y="21"/>
                      <a:pt x="26" y="20"/>
                    </a:cubicBezTo>
                    <a:cubicBezTo>
                      <a:pt x="25" y="20"/>
                      <a:pt x="24" y="20"/>
                      <a:pt x="23" y="20"/>
                    </a:cubicBezTo>
                    <a:cubicBezTo>
                      <a:pt x="21" y="19"/>
                      <a:pt x="19" y="19"/>
                      <a:pt x="17" y="18"/>
                    </a:cubicBezTo>
                    <a:cubicBezTo>
                      <a:pt x="15" y="18"/>
                      <a:pt x="13" y="17"/>
                      <a:pt x="12" y="16"/>
                    </a:cubicBezTo>
                    <a:cubicBezTo>
                      <a:pt x="11" y="15"/>
                      <a:pt x="10" y="15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1" y="17"/>
                      <a:pt x="13" y="19"/>
                      <a:pt x="15" y="22"/>
                    </a:cubicBezTo>
                    <a:cubicBezTo>
                      <a:pt x="15" y="22"/>
                      <a:pt x="16" y="23"/>
                      <a:pt x="16" y="23"/>
                    </a:cubicBezTo>
                    <a:cubicBezTo>
                      <a:pt x="17" y="24"/>
                      <a:pt x="18" y="24"/>
                      <a:pt x="18" y="24"/>
                    </a:cubicBezTo>
                    <a:cubicBezTo>
                      <a:pt x="20" y="25"/>
                      <a:pt x="22" y="26"/>
                      <a:pt x="24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6" y="27"/>
                      <a:pt x="26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9" y="27"/>
                      <a:pt x="30" y="27"/>
                      <a:pt x="31" y="27"/>
                    </a:cubicBezTo>
                    <a:cubicBezTo>
                      <a:pt x="33" y="28"/>
                      <a:pt x="35" y="28"/>
                      <a:pt x="37" y="28"/>
                    </a:cubicBezTo>
                    <a:cubicBezTo>
                      <a:pt x="42" y="29"/>
                      <a:pt x="46" y="30"/>
                      <a:pt x="50" y="31"/>
                    </a:cubicBezTo>
                    <a:cubicBezTo>
                      <a:pt x="53" y="32"/>
                      <a:pt x="55" y="33"/>
                      <a:pt x="57" y="34"/>
                    </a:cubicBezTo>
                    <a:cubicBezTo>
                      <a:pt x="58" y="35"/>
                      <a:pt x="60" y="37"/>
                      <a:pt x="61" y="38"/>
                    </a:cubicBezTo>
                    <a:cubicBezTo>
                      <a:pt x="60" y="37"/>
                      <a:pt x="58" y="36"/>
                      <a:pt x="56" y="3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97" name="Freeform 1999"/>
              <p:cNvSpPr/>
              <p:nvPr/>
            </p:nvSpPr>
            <p:spPr>
              <a:xfrm>
                <a:off x="6256304" y="5656296"/>
                <a:ext cx="123826" cy="184151"/>
              </a:xfrm>
              <a:custGeom>
                <a:avLst/>
                <a:gdLst>
                  <a:gd name="txL" fmla="*/ 0 w 33"/>
                  <a:gd name="txT" fmla="*/ 0 h 49"/>
                  <a:gd name="txR" fmla="*/ 33 w 33"/>
                  <a:gd name="txB" fmla="*/ 49 h 49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33" h="49">
                    <a:moveTo>
                      <a:pt x="0" y="0"/>
                    </a:moveTo>
                    <a:cubicBezTo>
                      <a:pt x="5" y="9"/>
                      <a:pt x="7" y="19"/>
                      <a:pt x="12" y="28"/>
                    </a:cubicBezTo>
                    <a:cubicBezTo>
                      <a:pt x="15" y="32"/>
                      <a:pt x="19" y="36"/>
                      <a:pt x="24" y="39"/>
                    </a:cubicBezTo>
                    <a:cubicBezTo>
                      <a:pt x="27" y="42"/>
                      <a:pt x="31" y="45"/>
                      <a:pt x="33" y="49"/>
                    </a:cubicBezTo>
                    <a:cubicBezTo>
                      <a:pt x="27" y="47"/>
                      <a:pt x="20" y="45"/>
                      <a:pt x="14" y="43"/>
                    </a:cubicBezTo>
                    <a:cubicBezTo>
                      <a:pt x="9" y="38"/>
                      <a:pt x="6" y="29"/>
                      <a:pt x="5" y="25"/>
                    </a:cubicBezTo>
                    <a:cubicBezTo>
                      <a:pt x="2" y="17"/>
                      <a:pt x="2" y="8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98" name="Picture 2000"/>
              <p:cNvPicPr>
                <a:picLocks noChangeAspect="1"/>
              </p:cNvPicPr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116603" y="5422932"/>
                <a:ext cx="349252" cy="45085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699" name="Picture 2001"/>
              <p:cNvPicPr>
                <a:picLocks noChangeAspect="1"/>
              </p:cNvPicPr>
              <p:nvPr/>
            </p:nvPicPr>
            <p:blipFill>
              <a:blip r:embed="rId32"/>
              <a:stretch>
                <a:fillRect/>
              </a:stretch>
            </p:blipFill>
            <p:spPr>
              <a:xfrm>
                <a:off x="6178516" y="5489608"/>
                <a:ext cx="247652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00" name="Freeform 2002"/>
              <p:cNvSpPr/>
              <p:nvPr/>
            </p:nvSpPr>
            <p:spPr>
              <a:xfrm>
                <a:off x="6245191" y="5611846"/>
                <a:ext cx="201614" cy="134938"/>
              </a:xfrm>
              <a:custGeom>
                <a:avLst/>
                <a:gdLst>
                  <a:gd name="txL" fmla="*/ 0 w 54"/>
                  <a:gd name="txT" fmla="*/ 0 h 36"/>
                  <a:gd name="txR" fmla="*/ 54 w 54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36">
                    <a:moveTo>
                      <a:pt x="28" y="9"/>
                    </a:moveTo>
                    <a:cubicBezTo>
                      <a:pt x="23" y="9"/>
                      <a:pt x="14" y="8"/>
                      <a:pt x="10" y="6"/>
                    </a:cubicBezTo>
                    <a:cubicBezTo>
                      <a:pt x="6" y="5"/>
                      <a:pt x="0" y="0"/>
                      <a:pt x="0" y="0"/>
                    </a:cubicBezTo>
                    <a:cubicBezTo>
                      <a:pt x="5" y="2"/>
                      <a:pt x="11" y="3"/>
                      <a:pt x="17" y="3"/>
                    </a:cubicBezTo>
                    <a:cubicBezTo>
                      <a:pt x="24" y="3"/>
                      <a:pt x="31" y="2"/>
                      <a:pt x="38" y="3"/>
                    </a:cubicBezTo>
                    <a:cubicBezTo>
                      <a:pt x="44" y="3"/>
                      <a:pt x="49" y="7"/>
                      <a:pt x="53" y="12"/>
                    </a:cubicBezTo>
                    <a:cubicBezTo>
                      <a:pt x="53" y="13"/>
                      <a:pt x="54" y="14"/>
                      <a:pt x="54" y="15"/>
                    </a:cubicBezTo>
                    <a:cubicBezTo>
                      <a:pt x="54" y="22"/>
                      <a:pt x="54" y="29"/>
                      <a:pt x="53" y="36"/>
                    </a:cubicBezTo>
                    <a:cubicBezTo>
                      <a:pt x="52" y="33"/>
                      <a:pt x="51" y="30"/>
                      <a:pt x="50" y="27"/>
                    </a:cubicBezTo>
                    <a:cubicBezTo>
                      <a:pt x="44" y="15"/>
                      <a:pt x="34" y="10"/>
                      <a:pt x="28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01" name="Freeform 2003"/>
              <p:cNvSpPr/>
              <p:nvPr/>
            </p:nvSpPr>
            <p:spPr>
              <a:xfrm>
                <a:off x="6173753" y="5532470"/>
                <a:ext cx="239714" cy="311152"/>
              </a:xfrm>
              <a:custGeom>
                <a:avLst/>
                <a:gdLst>
                  <a:gd name="txL" fmla="*/ 0 w 64"/>
                  <a:gd name="txT" fmla="*/ 0 h 83"/>
                  <a:gd name="txR" fmla="*/ 64 w 64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83">
                    <a:moveTo>
                      <a:pt x="56" y="35"/>
                    </a:moveTo>
                    <a:cubicBezTo>
                      <a:pt x="54" y="34"/>
                      <a:pt x="52" y="33"/>
                      <a:pt x="50" y="32"/>
                    </a:cubicBezTo>
                    <a:cubicBezTo>
                      <a:pt x="46" y="31"/>
                      <a:pt x="42" y="30"/>
                      <a:pt x="37" y="30"/>
                    </a:cubicBezTo>
                    <a:cubicBezTo>
                      <a:pt x="35" y="29"/>
                      <a:pt x="33" y="29"/>
                      <a:pt x="31" y="29"/>
                    </a:cubicBezTo>
                    <a:cubicBezTo>
                      <a:pt x="30" y="29"/>
                      <a:pt x="29" y="28"/>
                      <a:pt x="28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8"/>
                      <a:pt x="25" y="28"/>
                      <a:pt x="25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3" y="28"/>
                      <a:pt x="22" y="27"/>
                      <a:pt x="21" y="27"/>
                    </a:cubicBezTo>
                    <a:cubicBezTo>
                      <a:pt x="22" y="28"/>
                      <a:pt x="24" y="29"/>
                      <a:pt x="25" y="30"/>
                    </a:cubicBezTo>
                    <a:cubicBezTo>
                      <a:pt x="26" y="31"/>
                      <a:pt x="27" y="31"/>
                      <a:pt x="28" y="32"/>
                    </a:cubicBezTo>
                    <a:cubicBezTo>
                      <a:pt x="29" y="32"/>
                      <a:pt x="30" y="33"/>
                      <a:pt x="31" y="34"/>
                    </a:cubicBezTo>
                    <a:cubicBezTo>
                      <a:pt x="33" y="35"/>
                      <a:pt x="34" y="36"/>
                      <a:pt x="36" y="38"/>
                    </a:cubicBezTo>
                    <a:cubicBezTo>
                      <a:pt x="38" y="39"/>
                      <a:pt x="39" y="40"/>
                      <a:pt x="40" y="41"/>
                    </a:cubicBezTo>
                    <a:cubicBezTo>
                      <a:pt x="42" y="42"/>
                      <a:pt x="44" y="43"/>
                      <a:pt x="46" y="44"/>
                    </a:cubicBezTo>
                    <a:cubicBezTo>
                      <a:pt x="47" y="45"/>
                      <a:pt x="48" y="46"/>
                      <a:pt x="49" y="46"/>
                    </a:cubicBezTo>
                    <a:cubicBezTo>
                      <a:pt x="50" y="47"/>
                      <a:pt x="51" y="48"/>
                      <a:pt x="52" y="49"/>
                    </a:cubicBezTo>
                    <a:cubicBezTo>
                      <a:pt x="54" y="50"/>
                      <a:pt x="56" y="52"/>
                      <a:pt x="58" y="54"/>
                    </a:cubicBezTo>
                    <a:cubicBezTo>
                      <a:pt x="59" y="55"/>
                      <a:pt x="60" y="56"/>
                      <a:pt x="60" y="57"/>
                    </a:cubicBezTo>
                    <a:cubicBezTo>
                      <a:pt x="61" y="58"/>
                      <a:pt x="61" y="59"/>
                      <a:pt x="61" y="61"/>
                    </a:cubicBezTo>
                    <a:cubicBezTo>
                      <a:pt x="61" y="58"/>
                      <a:pt x="59" y="56"/>
                      <a:pt x="58" y="54"/>
                    </a:cubicBezTo>
                    <a:cubicBezTo>
                      <a:pt x="56" y="52"/>
                      <a:pt x="54" y="51"/>
                      <a:pt x="52" y="50"/>
                    </a:cubicBezTo>
                    <a:cubicBezTo>
                      <a:pt x="51" y="49"/>
                      <a:pt x="50" y="48"/>
                      <a:pt x="48" y="47"/>
                    </a:cubicBezTo>
                    <a:cubicBezTo>
                      <a:pt x="47" y="47"/>
                      <a:pt x="46" y="46"/>
                      <a:pt x="45" y="45"/>
                    </a:cubicBezTo>
                    <a:cubicBezTo>
                      <a:pt x="45" y="45"/>
                      <a:pt x="44" y="45"/>
                      <a:pt x="44" y="45"/>
                    </a:cubicBezTo>
                    <a:cubicBezTo>
                      <a:pt x="47" y="49"/>
                      <a:pt x="51" y="53"/>
                      <a:pt x="54" y="58"/>
                    </a:cubicBezTo>
                    <a:cubicBezTo>
                      <a:pt x="56" y="62"/>
                      <a:pt x="59" y="66"/>
                      <a:pt x="61" y="70"/>
                    </a:cubicBezTo>
                    <a:cubicBezTo>
                      <a:pt x="61" y="72"/>
                      <a:pt x="62" y="74"/>
                      <a:pt x="63" y="76"/>
                    </a:cubicBezTo>
                    <a:cubicBezTo>
                      <a:pt x="63" y="78"/>
                      <a:pt x="64" y="81"/>
                      <a:pt x="64" y="83"/>
                    </a:cubicBezTo>
                    <a:cubicBezTo>
                      <a:pt x="64" y="82"/>
                      <a:pt x="63" y="81"/>
                      <a:pt x="63" y="80"/>
                    </a:cubicBezTo>
                    <a:cubicBezTo>
                      <a:pt x="62" y="79"/>
                      <a:pt x="62" y="78"/>
                      <a:pt x="62" y="77"/>
                    </a:cubicBezTo>
                    <a:cubicBezTo>
                      <a:pt x="61" y="75"/>
                      <a:pt x="60" y="73"/>
                      <a:pt x="58" y="71"/>
                    </a:cubicBezTo>
                    <a:cubicBezTo>
                      <a:pt x="57" y="67"/>
                      <a:pt x="54" y="63"/>
                      <a:pt x="52" y="59"/>
                    </a:cubicBezTo>
                    <a:cubicBezTo>
                      <a:pt x="47" y="52"/>
                      <a:pt x="41" y="45"/>
                      <a:pt x="35" y="40"/>
                    </a:cubicBezTo>
                    <a:cubicBezTo>
                      <a:pt x="33" y="38"/>
                      <a:pt x="31" y="37"/>
                      <a:pt x="29" y="36"/>
                    </a:cubicBezTo>
                    <a:cubicBezTo>
                      <a:pt x="29" y="35"/>
                      <a:pt x="28" y="34"/>
                      <a:pt x="27" y="34"/>
                    </a:cubicBezTo>
                    <a:cubicBezTo>
                      <a:pt x="26" y="33"/>
                      <a:pt x="25" y="33"/>
                      <a:pt x="24" y="32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3"/>
                      <a:pt x="25" y="34"/>
                      <a:pt x="25" y="36"/>
                    </a:cubicBezTo>
                    <a:cubicBezTo>
                      <a:pt x="26" y="37"/>
                      <a:pt x="26" y="38"/>
                      <a:pt x="27" y="39"/>
                    </a:cubicBezTo>
                    <a:cubicBezTo>
                      <a:pt x="28" y="44"/>
                      <a:pt x="29" y="49"/>
                      <a:pt x="31" y="53"/>
                    </a:cubicBezTo>
                    <a:cubicBezTo>
                      <a:pt x="31" y="54"/>
                      <a:pt x="32" y="55"/>
                      <a:pt x="32" y="56"/>
                    </a:cubicBezTo>
                    <a:cubicBezTo>
                      <a:pt x="33" y="57"/>
                      <a:pt x="34" y="58"/>
                      <a:pt x="34" y="59"/>
                    </a:cubicBezTo>
                    <a:cubicBezTo>
                      <a:pt x="36" y="61"/>
                      <a:pt x="37" y="63"/>
                      <a:pt x="39" y="65"/>
                    </a:cubicBezTo>
                    <a:cubicBezTo>
                      <a:pt x="40" y="67"/>
                      <a:pt x="42" y="69"/>
                      <a:pt x="44" y="71"/>
                    </a:cubicBezTo>
                    <a:cubicBezTo>
                      <a:pt x="46" y="72"/>
                      <a:pt x="47" y="74"/>
                      <a:pt x="49" y="75"/>
                    </a:cubicBezTo>
                    <a:cubicBezTo>
                      <a:pt x="47" y="74"/>
                      <a:pt x="45" y="72"/>
                      <a:pt x="44" y="71"/>
                    </a:cubicBezTo>
                    <a:cubicBezTo>
                      <a:pt x="42" y="69"/>
                      <a:pt x="40" y="67"/>
                      <a:pt x="38" y="66"/>
                    </a:cubicBezTo>
                    <a:cubicBezTo>
                      <a:pt x="37" y="64"/>
                      <a:pt x="35" y="62"/>
                      <a:pt x="34" y="60"/>
                    </a:cubicBezTo>
                    <a:cubicBezTo>
                      <a:pt x="33" y="59"/>
                      <a:pt x="32" y="58"/>
                      <a:pt x="31" y="57"/>
                    </a:cubicBezTo>
                    <a:cubicBezTo>
                      <a:pt x="31" y="56"/>
                      <a:pt x="30" y="55"/>
                      <a:pt x="30" y="54"/>
                    </a:cubicBezTo>
                    <a:cubicBezTo>
                      <a:pt x="28" y="49"/>
                      <a:pt x="27" y="44"/>
                      <a:pt x="25" y="40"/>
                    </a:cubicBezTo>
                    <a:cubicBezTo>
                      <a:pt x="25" y="37"/>
                      <a:pt x="24" y="35"/>
                      <a:pt x="22" y="33"/>
                    </a:cubicBezTo>
                    <a:cubicBezTo>
                      <a:pt x="22" y="32"/>
                      <a:pt x="21" y="31"/>
                      <a:pt x="20" y="30"/>
                    </a:cubicBezTo>
                    <a:cubicBezTo>
                      <a:pt x="20" y="30"/>
                      <a:pt x="20" y="29"/>
                      <a:pt x="19" y="29"/>
                    </a:cubicBezTo>
                    <a:cubicBezTo>
                      <a:pt x="17" y="27"/>
                      <a:pt x="15" y="25"/>
                      <a:pt x="13" y="23"/>
                    </a:cubicBezTo>
                    <a:cubicBezTo>
                      <a:pt x="12" y="22"/>
                      <a:pt x="11" y="20"/>
                      <a:pt x="9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2"/>
                      <a:pt x="9" y="23"/>
                    </a:cubicBezTo>
                    <a:cubicBezTo>
                      <a:pt x="9" y="24"/>
                      <a:pt x="8" y="24"/>
                      <a:pt x="8" y="25"/>
                    </a:cubicBezTo>
                    <a:cubicBezTo>
                      <a:pt x="8" y="27"/>
                      <a:pt x="8" y="29"/>
                      <a:pt x="8" y="31"/>
                    </a:cubicBezTo>
                    <a:cubicBezTo>
                      <a:pt x="8" y="33"/>
                      <a:pt x="8" y="35"/>
                      <a:pt x="8" y="37"/>
                    </a:cubicBezTo>
                    <a:cubicBezTo>
                      <a:pt x="9" y="41"/>
                      <a:pt x="10" y="45"/>
                      <a:pt x="11" y="49"/>
                    </a:cubicBezTo>
                    <a:cubicBezTo>
                      <a:pt x="12" y="51"/>
                      <a:pt x="13" y="53"/>
                      <a:pt x="14" y="54"/>
                    </a:cubicBezTo>
                    <a:cubicBezTo>
                      <a:pt x="15" y="56"/>
                      <a:pt x="16" y="58"/>
                      <a:pt x="17" y="60"/>
                    </a:cubicBezTo>
                    <a:cubicBezTo>
                      <a:pt x="15" y="58"/>
                      <a:pt x="14" y="56"/>
                      <a:pt x="13" y="55"/>
                    </a:cubicBezTo>
                    <a:cubicBezTo>
                      <a:pt x="12" y="53"/>
                      <a:pt x="12" y="51"/>
                      <a:pt x="11" y="49"/>
                    </a:cubicBezTo>
                    <a:cubicBezTo>
                      <a:pt x="9" y="45"/>
                      <a:pt x="8" y="41"/>
                      <a:pt x="7" y="37"/>
                    </a:cubicBezTo>
                    <a:cubicBezTo>
                      <a:pt x="7" y="35"/>
                      <a:pt x="7" y="33"/>
                      <a:pt x="7" y="31"/>
                    </a:cubicBezTo>
                    <a:cubicBezTo>
                      <a:pt x="7" y="29"/>
                      <a:pt x="7" y="27"/>
                      <a:pt x="7" y="25"/>
                    </a:cubicBezTo>
                    <a:cubicBezTo>
                      <a:pt x="7" y="25"/>
                      <a:pt x="7" y="24"/>
                      <a:pt x="7" y="24"/>
                    </a:cubicBezTo>
                    <a:cubicBezTo>
                      <a:pt x="7" y="23"/>
                      <a:pt x="7" y="23"/>
                      <a:pt x="7" y="22"/>
                    </a:cubicBezTo>
                    <a:cubicBezTo>
                      <a:pt x="8" y="21"/>
                      <a:pt x="8" y="20"/>
                      <a:pt x="8" y="19"/>
                    </a:cubicBezTo>
                    <a:cubicBezTo>
                      <a:pt x="8" y="18"/>
                      <a:pt x="8" y="17"/>
                      <a:pt x="8" y="16"/>
                    </a:cubicBezTo>
                    <a:cubicBezTo>
                      <a:pt x="7" y="15"/>
                      <a:pt x="6" y="14"/>
                      <a:pt x="5" y="13"/>
                    </a:cubicBezTo>
                    <a:cubicBezTo>
                      <a:pt x="4" y="11"/>
                      <a:pt x="4" y="10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1" y="4"/>
                      <a:pt x="0" y="2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4" y="7"/>
                      <a:pt x="5" y="9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7" y="11"/>
                      <a:pt x="7" y="11"/>
                      <a:pt x="8" y="11"/>
                    </a:cubicBezTo>
                    <a:cubicBezTo>
                      <a:pt x="8" y="12"/>
                      <a:pt x="8" y="12"/>
                      <a:pt x="9" y="12"/>
                    </a:cubicBezTo>
                    <a:cubicBezTo>
                      <a:pt x="9" y="12"/>
                      <a:pt x="10" y="13"/>
                      <a:pt x="10" y="13"/>
                    </a:cubicBezTo>
                    <a:cubicBezTo>
                      <a:pt x="11" y="13"/>
                      <a:pt x="12" y="14"/>
                      <a:pt x="12" y="14"/>
                    </a:cubicBezTo>
                    <a:cubicBezTo>
                      <a:pt x="16" y="16"/>
                      <a:pt x="20" y="18"/>
                      <a:pt x="24" y="19"/>
                    </a:cubicBezTo>
                    <a:cubicBezTo>
                      <a:pt x="25" y="19"/>
                      <a:pt x="26" y="19"/>
                      <a:pt x="26" y="19"/>
                    </a:cubicBezTo>
                    <a:cubicBezTo>
                      <a:pt x="27" y="20"/>
                      <a:pt x="28" y="20"/>
                      <a:pt x="29" y="20"/>
                    </a:cubicBezTo>
                    <a:cubicBezTo>
                      <a:pt x="31" y="20"/>
                      <a:pt x="33" y="20"/>
                      <a:pt x="35" y="19"/>
                    </a:cubicBezTo>
                    <a:cubicBezTo>
                      <a:pt x="39" y="18"/>
                      <a:pt x="43" y="17"/>
                      <a:pt x="47" y="15"/>
                    </a:cubicBezTo>
                    <a:cubicBezTo>
                      <a:pt x="45" y="16"/>
                      <a:pt x="43" y="17"/>
                      <a:pt x="41" y="18"/>
                    </a:cubicBezTo>
                    <a:cubicBezTo>
                      <a:pt x="39" y="19"/>
                      <a:pt x="37" y="19"/>
                      <a:pt x="35" y="20"/>
                    </a:cubicBezTo>
                    <a:cubicBezTo>
                      <a:pt x="33" y="20"/>
                      <a:pt x="31" y="21"/>
                      <a:pt x="29" y="21"/>
                    </a:cubicBezTo>
                    <a:cubicBezTo>
                      <a:pt x="28" y="21"/>
                      <a:pt x="27" y="21"/>
                      <a:pt x="26" y="20"/>
                    </a:cubicBezTo>
                    <a:cubicBezTo>
                      <a:pt x="25" y="20"/>
                      <a:pt x="24" y="20"/>
                      <a:pt x="23" y="20"/>
                    </a:cubicBezTo>
                    <a:cubicBezTo>
                      <a:pt x="21" y="19"/>
                      <a:pt x="19" y="19"/>
                      <a:pt x="17" y="18"/>
                    </a:cubicBezTo>
                    <a:cubicBezTo>
                      <a:pt x="16" y="17"/>
                      <a:pt x="14" y="17"/>
                      <a:pt x="12" y="16"/>
                    </a:cubicBezTo>
                    <a:cubicBezTo>
                      <a:pt x="11" y="15"/>
                      <a:pt x="10" y="15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1" y="17"/>
                      <a:pt x="13" y="19"/>
                      <a:pt x="15" y="22"/>
                    </a:cubicBezTo>
                    <a:cubicBezTo>
                      <a:pt x="16" y="22"/>
                      <a:pt x="16" y="23"/>
                      <a:pt x="17" y="23"/>
                    </a:cubicBezTo>
                    <a:cubicBezTo>
                      <a:pt x="17" y="23"/>
                      <a:pt x="18" y="24"/>
                      <a:pt x="19" y="24"/>
                    </a:cubicBezTo>
                    <a:cubicBezTo>
                      <a:pt x="20" y="25"/>
                      <a:pt x="22" y="26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9" y="27"/>
                      <a:pt x="30" y="27"/>
                      <a:pt x="31" y="27"/>
                    </a:cubicBezTo>
                    <a:cubicBezTo>
                      <a:pt x="33" y="27"/>
                      <a:pt x="35" y="28"/>
                      <a:pt x="38" y="28"/>
                    </a:cubicBezTo>
                    <a:cubicBezTo>
                      <a:pt x="42" y="29"/>
                      <a:pt x="46" y="29"/>
                      <a:pt x="51" y="31"/>
                    </a:cubicBezTo>
                    <a:cubicBezTo>
                      <a:pt x="53" y="32"/>
                      <a:pt x="55" y="33"/>
                      <a:pt x="57" y="34"/>
                    </a:cubicBezTo>
                    <a:cubicBezTo>
                      <a:pt x="59" y="35"/>
                      <a:pt x="60" y="37"/>
                      <a:pt x="62" y="38"/>
                    </a:cubicBezTo>
                    <a:cubicBezTo>
                      <a:pt x="60" y="37"/>
                      <a:pt x="58" y="36"/>
                      <a:pt x="56" y="3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02" name="Freeform 2004"/>
              <p:cNvSpPr/>
              <p:nvPr/>
            </p:nvSpPr>
            <p:spPr>
              <a:xfrm>
                <a:off x="7645375" y="2643200"/>
                <a:ext cx="112713" cy="65088"/>
              </a:xfrm>
              <a:custGeom>
                <a:avLst/>
                <a:gdLst>
                  <a:gd name="txL" fmla="*/ 0 w 30"/>
                  <a:gd name="txT" fmla="*/ 0 h 17"/>
                  <a:gd name="txR" fmla="*/ 30 w 30"/>
                  <a:gd name="txB" fmla="*/ 17 h 17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30" h="17">
                    <a:moveTo>
                      <a:pt x="0" y="17"/>
                    </a:moveTo>
                    <a:cubicBezTo>
                      <a:pt x="6" y="15"/>
                      <a:pt x="12" y="14"/>
                      <a:pt x="17" y="11"/>
                    </a:cubicBezTo>
                    <a:cubicBezTo>
                      <a:pt x="19" y="10"/>
                      <a:pt x="22" y="8"/>
                      <a:pt x="24" y="5"/>
                    </a:cubicBezTo>
                    <a:cubicBezTo>
                      <a:pt x="25" y="3"/>
                      <a:pt x="27" y="1"/>
                      <a:pt x="30" y="0"/>
                    </a:cubicBezTo>
                    <a:cubicBezTo>
                      <a:pt x="28" y="4"/>
                      <a:pt x="27" y="7"/>
                      <a:pt x="25" y="11"/>
                    </a:cubicBezTo>
                    <a:cubicBezTo>
                      <a:pt x="22" y="13"/>
                      <a:pt x="17" y="15"/>
                      <a:pt x="15" y="16"/>
                    </a:cubicBezTo>
                    <a:cubicBezTo>
                      <a:pt x="10" y="17"/>
                      <a:pt x="5" y="17"/>
                      <a:pt x="0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03" name="Picture 2006"/>
              <p:cNvPicPr>
                <a:picLocks noChangeAspect="1"/>
              </p:cNvPicPr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539012" y="2600338"/>
                <a:ext cx="90488" cy="1587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04" name="Freeform 2007"/>
              <p:cNvSpPr/>
              <p:nvPr/>
            </p:nvSpPr>
            <p:spPr>
              <a:xfrm>
                <a:off x="7618387" y="2598750"/>
                <a:ext cx="87313" cy="115888"/>
              </a:xfrm>
              <a:custGeom>
                <a:avLst/>
                <a:gdLst>
                  <a:gd name="txL" fmla="*/ 0 w 23"/>
                  <a:gd name="txT" fmla="*/ 0 h 31"/>
                  <a:gd name="txR" fmla="*/ 23 w 23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31">
                    <a:moveTo>
                      <a:pt x="6" y="15"/>
                    </a:moveTo>
                    <a:cubicBezTo>
                      <a:pt x="6" y="18"/>
                      <a:pt x="5" y="23"/>
                      <a:pt x="4" y="26"/>
                    </a:cubicBezTo>
                    <a:cubicBezTo>
                      <a:pt x="3" y="28"/>
                      <a:pt x="0" y="31"/>
                      <a:pt x="0" y="31"/>
                    </a:cubicBezTo>
                    <a:cubicBezTo>
                      <a:pt x="2" y="28"/>
                      <a:pt x="2" y="25"/>
                      <a:pt x="2" y="21"/>
                    </a:cubicBezTo>
                    <a:cubicBezTo>
                      <a:pt x="3" y="17"/>
                      <a:pt x="2" y="13"/>
                      <a:pt x="3" y="9"/>
                    </a:cubicBezTo>
                    <a:cubicBezTo>
                      <a:pt x="3" y="5"/>
                      <a:pt x="6" y="3"/>
                      <a:pt x="9" y="1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5" y="0"/>
                      <a:pt x="19" y="1"/>
                      <a:pt x="23" y="1"/>
                    </a:cubicBezTo>
                    <a:cubicBezTo>
                      <a:pt x="21" y="2"/>
                      <a:pt x="19" y="2"/>
                      <a:pt x="17" y="3"/>
                    </a:cubicBezTo>
                    <a:cubicBezTo>
                      <a:pt x="10" y="6"/>
                      <a:pt x="7" y="12"/>
                      <a:pt x="6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05" name="Freeform 2008"/>
              <p:cNvSpPr/>
              <p:nvPr/>
            </p:nvSpPr>
            <p:spPr>
              <a:xfrm>
                <a:off x="7570762" y="2624150"/>
                <a:ext cx="187326" cy="131763"/>
              </a:xfrm>
              <a:custGeom>
                <a:avLst/>
                <a:gdLst>
                  <a:gd name="txL" fmla="*/ 0 w 50"/>
                  <a:gd name="txT" fmla="*/ 0 h 35"/>
                  <a:gd name="txR" fmla="*/ 50 w 50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35">
                    <a:moveTo>
                      <a:pt x="22" y="3"/>
                    </a:moveTo>
                    <a:cubicBezTo>
                      <a:pt x="22" y="4"/>
                      <a:pt x="21" y="5"/>
                      <a:pt x="21" y="6"/>
                    </a:cubicBezTo>
                    <a:cubicBezTo>
                      <a:pt x="20" y="9"/>
                      <a:pt x="19" y="11"/>
                      <a:pt x="19" y="14"/>
                    </a:cubicBezTo>
                    <a:cubicBezTo>
                      <a:pt x="18" y="15"/>
                      <a:pt x="18" y="16"/>
                      <a:pt x="18" y="17"/>
                    </a:cubicBezTo>
                    <a:cubicBezTo>
                      <a:pt x="18" y="18"/>
                      <a:pt x="18" y="19"/>
                      <a:pt x="18" y="19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21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7" y="22"/>
                      <a:pt x="17" y="23"/>
                      <a:pt x="16" y="23"/>
                    </a:cubicBezTo>
                    <a:cubicBezTo>
                      <a:pt x="17" y="22"/>
                      <a:pt x="18" y="22"/>
                      <a:pt x="18" y="21"/>
                    </a:cubicBezTo>
                    <a:cubicBezTo>
                      <a:pt x="19" y="20"/>
                      <a:pt x="19" y="20"/>
                      <a:pt x="20" y="19"/>
                    </a:cubicBezTo>
                    <a:cubicBezTo>
                      <a:pt x="20" y="19"/>
                      <a:pt x="20" y="18"/>
                      <a:pt x="21" y="18"/>
                    </a:cubicBezTo>
                    <a:cubicBezTo>
                      <a:pt x="22" y="17"/>
                      <a:pt x="22" y="16"/>
                      <a:pt x="23" y="15"/>
                    </a:cubicBezTo>
                    <a:cubicBezTo>
                      <a:pt x="24" y="14"/>
                      <a:pt x="25" y="13"/>
                      <a:pt x="25" y="12"/>
                    </a:cubicBezTo>
                    <a:cubicBezTo>
                      <a:pt x="26" y="11"/>
                      <a:pt x="27" y="10"/>
                      <a:pt x="27" y="9"/>
                    </a:cubicBezTo>
                    <a:cubicBezTo>
                      <a:pt x="28" y="8"/>
                      <a:pt x="28" y="8"/>
                      <a:pt x="29" y="7"/>
                    </a:cubicBezTo>
                    <a:cubicBezTo>
                      <a:pt x="29" y="7"/>
                      <a:pt x="30" y="6"/>
                      <a:pt x="30" y="6"/>
                    </a:cubicBezTo>
                    <a:cubicBezTo>
                      <a:pt x="31" y="4"/>
                      <a:pt x="32" y="3"/>
                      <a:pt x="33" y="2"/>
                    </a:cubicBezTo>
                    <a:cubicBezTo>
                      <a:pt x="34" y="2"/>
                      <a:pt x="34" y="1"/>
                      <a:pt x="35" y="1"/>
                    </a:cubicBezTo>
                    <a:cubicBezTo>
                      <a:pt x="36" y="1"/>
                      <a:pt x="37" y="1"/>
                      <a:pt x="37" y="1"/>
                    </a:cubicBezTo>
                    <a:cubicBezTo>
                      <a:pt x="36" y="1"/>
                      <a:pt x="35" y="2"/>
                      <a:pt x="33" y="3"/>
                    </a:cubicBezTo>
                    <a:cubicBezTo>
                      <a:pt x="32" y="4"/>
                      <a:pt x="32" y="5"/>
                      <a:pt x="31" y="6"/>
                    </a:cubicBezTo>
                    <a:cubicBezTo>
                      <a:pt x="30" y="7"/>
                      <a:pt x="30" y="7"/>
                      <a:pt x="29" y="8"/>
                    </a:cubicBezTo>
                    <a:cubicBezTo>
                      <a:pt x="29" y="8"/>
                      <a:pt x="28" y="9"/>
                      <a:pt x="28" y="10"/>
                    </a:cubicBezTo>
                    <a:cubicBezTo>
                      <a:pt x="28" y="10"/>
                      <a:pt x="28" y="10"/>
                      <a:pt x="27" y="11"/>
                    </a:cubicBezTo>
                    <a:cubicBezTo>
                      <a:pt x="30" y="8"/>
                      <a:pt x="33" y="6"/>
                      <a:pt x="36" y="5"/>
                    </a:cubicBezTo>
                    <a:cubicBezTo>
                      <a:pt x="38" y="3"/>
                      <a:pt x="40" y="2"/>
                      <a:pt x="43" y="1"/>
                    </a:cubicBezTo>
                    <a:cubicBezTo>
                      <a:pt x="44" y="1"/>
                      <a:pt x="45" y="1"/>
                      <a:pt x="46" y="0"/>
                    </a:cubicBezTo>
                    <a:cubicBezTo>
                      <a:pt x="48" y="0"/>
                      <a:pt x="49" y="0"/>
                      <a:pt x="50" y="0"/>
                    </a:cubicBezTo>
                    <a:cubicBezTo>
                      <a:pt x="50" y="0"/>
                      <a:pt x="49" y="0"/>
                      <a:pt x="48" y="0"/>
                    </a:cubicBezTo>
                    <a:cubicBezTo>
                      <a:pt x="48" y="0"/>
                      <a:pt x="47" y="1"/>
                      <a:pt x="47" y="1"/>
                    </a:cubicBezTo>
                    <a:cubicBezTo>
                      <a:pt x="45" y="1"/>
                      <a:pt x="44" y="2"/>
                      <a:pt x="43" y="3"/>
                    </a:cubicBezTo>
                    <a:cubicBezTo>
                      <a:pt x="41" y="4"/>
                      <a:pt x="38" y="5"/>
                      <a:pt x="36" y="6"/>
                    </a:cubicBezTo>
                    <a:cubicBezTo>
                      <a:pt x="32" y="8"/>
                      <a:pt x="28" y="12"/>
                      <a:pt x="24" y="15"/>
                    </a:cubicBezTo>
                    <a:cubicBezTo>
                      <a:pt x="23" y="16"/>
                      <a:pt x="23" y="17"/>
                      <a:pt x="22" y="18"/>
                    </a:cubicBezTo>
                    <a:cubicBezTo>
                      <a:pt x="21" y="19"/>
                      <a:pt x="21" y="19"/>
                      <a:pt x="21" y="20"/>
                    </a:cubicBezTo>
                    <a:cubicBezTo>
                      <a:pt x="20" y="20"/>
                      <a:pt x="20" y="21"/>
                      <a:pt x="20" y="22"/>
                    </a:cubicBezTo>
                    <a:cubicBezTo>
                      <a:pt x="20" y="22"/>
                      <a:pt x="19" y="22"/>
                      <a:pt x="19" y="22"/>
                    </a:cubicBezTo>
                    <a:cubicBezTo>
                      <a:pt x="19" y="22"/>
                      <a:pt x="20" y="22"/>
                      <a:pt x="20" y="22"/>
                    </a:cubicBezTo>
                    <a:cubicBezTo>
                      <a:pt x="20" y="21"/>
                      <a:pt x="21" y="21"/>
                      <a:pt x="22" y="21"/>
                    </a:cubicBezTo>
                    <a:cubicBezTo>
                      <a:pt x="22" y="21"/>
                      <a:pt x="23" y="20"/>
                      <a:pt x="24" y="20"/>
                    </a:cubicBezTo>
                    <a:cubicBezTo>
                      <a:pt x="27" y="19"/>
                      <a:pt x="29" y="19"/>
                      <a:pt x="32" y="18"/>
                    </a:cubicBezTo>
                    <a:cubicBezTo>
                      <a:pt x="33" y="18"/>
                      <a:pt x="33" y="18"/>
                      <a:pt x="34" y="17"/>
                    </a:cubicBezTo>
                    <a:cubicBezTo>
                      <a:pt x="35" y="17"/>
                      <a:pt x="35" y="17"/>
                      <a:pt x="36" y="16"/>
                    </a:cubicBezTo>
                    <a:cubicBezTo>
                      <a:pt x="37" y="16"/>
                      <a:pt x="38" y="15"/>
                      <a:pt x="39" y="14"/>
                    </a:cubicBezTo>
                    <a:cubicBezTo>
                      <a:pt x="40" y="13"/>
                      <a:pt x="42" y="12"/>
                      <a:pt x="43" y="11"/>
                    </a:cubicBezTo>
                    <a:cubicBezTo>
                      <a:pt x="44" y="10"/>
                      <a:pt x="45" y="9"/>
                      <a:pt x="46" y="8"/>
                    </a:cubicBezTo>
                    <a:cubicBezTo>
                      <a:pt x="45" y="9"/>
                      <a:pt x="44" y="10"/>
                      <a:pt x="43" y="11"/>
                    </a:cubicBezTo>
                    <a:cubicBezTo>
                      <a:pt x="42" y="12"/>
                      <a:pt x="41" y="13"/>
                      <a:pt x="40" y="14"/>
                    </a:cubicBezTo>
                    <a:cubicBezTo>
                      <a:pt x="38" y="15"/>
                      <a:pt x="37" y="16"/>
                      <a:pt x="36" y="17"/>
                    </a:cubicBezTo>
                    <a:cubicBezTo>
                      <a:pt x="36" y="17"/>
                      <a:pt x="35" y="18"/>
                      <a:pt x="34" y="18"/>
                    </a:cubicBezTo>
                    <a:cubicBezTo>
                      <a:pt x="34" y="18"/>
                      <a:pt x="33" y="19"/>
                      <a:pt x="32" y="19"/>
                    </a:cubicBezTo>
                    <a:cubicBezTo>
                      <a:pt x="30" y="20"/>
                      <a:pt x="27" y="20"/>
                      <a:pt x="24" y="21"/>
                    </a:cubicBezTo>
                    <a:cubicBezTo>
                      <a:pt x="23" y="21"/>
                      <a:pt x="21" y="22"/>
                      <a:pt x="20" y="22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18" y="24"/>
                      <a:pt x="18" y="24"/>
                      <a:pt x="17" y="24"/>
                    </a:cubicBezTo>
                    <a:cubicBezTo>
                      <a:pt x="16" y="25"/>
                      <a:pt x="15" y="26"/>
                      <a:pt x="14" y="27"/>
                    </a:cubicBezTo>
                    <a:cubicBezTo>
                      <a:pt x="13" y="28"/>
                      <a:pt x="12" y="29"/>
                      <a:pt x="11" y="30"/>
                    </a:cubicBezTo>
                    <a:cubicBezTo>
                      <a:pt x="11" y="30"/>
                      <a:pt x="12" y="30"/>
                      <a:pt x="12" y="30"/>
                    </a:cubicBezTo>
                    <a:cubicBezTo>
                      <a:pt x="12" y="30"/>
                      <a:pt x="13" y="30"/>
                      <a:pt x="14" y="30"/>
                    </a:cubicBezTo>
                    <a:cubicBezTo>
                      <a:pt x="14" y="30"/>
                      <a:pt x="15" y="30"/>
                      <a:pt x="15" y="30"/>
                    </a:cubicBezTo>
                    <a:cubicBezTo>
                      <a:pt x="16" y="31"/>
                      <a:pt x="18" y="31"/>
                      <a:pt x="19" y="31"/>
                    </a:cubicBezTo>
                    <a:cubicBezTo>
                      <a:pt x="20" y="31"/>
                      <a:pt x="21" y="31"/>
                      <a:pt x="22" y="31"/>
                    </a:cubicBezTo>
                    <a:cubicBezTo>
                      <a:pt x="25" y="31"/>
                      <a:pt x="27" y="30"/>
                      <a:pt x="29" y="29"/>
                    </a:cubicBezTo>
                    <a:cubicBezTo>
                      <a:pt x="30" y="29"/>
                      <a:pt x="31" y="29"/>
                      <a:pt x="32" y="28"/>
                    </a:cubicBezTo>
                    <a:cubicBezTo>
                      <a:pt x="33" y="28"/>
                      <a:pt x="34" y="27"/>
                      <a:pt x="35" y="27"/>
                    </a:cubicBezTo>
                    <a:cubicBezTo>
                      <a:pt x="34" y="27"/>
                      <a:pt x="33" y="28"/>
                      <a:pt x="32" y="28"/>
                    </a:cubicBezTo>
                    <a:cubicBezTo>
                      <a:pt x="31" y="29"/>
                      <a:pt x="30" y="29"/>
                      <a:pt x="29" y="30"/>
                    </a:cubicBezTo>
                    <a:cubicBezTo>
                      <a:pt x="27" y="31"/>
                      <a:pt x="25" y="31"/>
                      <a:pt x="22" y="31"/>
                    </a:cubicBezTo>
                    <a:cubicBezTo>
                      <a:pt x="21" y="32"/>
                      <a:pt x="20" y="32"/>
                      <a:pt x="19" y="32"/>
                    </a:cubicBezTo>
                    <a:cubicBezTo>
                      <a:pt x="18" y="32"/>
                      <a:pt x="16" y="32"/>
                      <a:pt x="15" y="31"/>
                    </a:cubicBezTo>
                    <a:cubicBezTo>
                      <a:pt x="15" y="31"/>
                      <a:pt x="15" y="31"/>
                      <a:pt x="14" y="31"/>
                    </a:cubicBezTo>
                    <a:cubicBezTo>
                      <a:pt x="14" y="31"/>
                      <a:pt x="14" y="31"/>
                      <a:pt x="13" y="31"/>
                    </a:cubicBezTo>
                    <a:cubicBezTo>
                      <a:pt x="13" y="31"/>
                      <a:pt x="12" y="31"/>
                      <a:pt x="12" y="31"/>
                    </a:cubicBezTo>
                    <a:cubicBezTo>
                      <a:pt x="11" y="31"/>
                      <a:pt x="11" y="31"/>
                      <a:pt x="10" y="31"/>
                    </a:cubicBezTo>
                    <a:cubicBezTo>
                      <a:pt x="9" y="31"/>
                      <a:pt x="8" y="32"/>
                      <a:pt x="8" y="32"/>
                    </a:cubicBezTo>
                    <a:cubicBezTo>
                      <a:pt x="7" y="32"/>
                      <a:pt x="6" y="33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5" y="33"/>
                      <a:pt x="4" y="33"/>
                      <a:pt x="4" y="34"/>
                    </a:cubicBezTo>
                    <a:cubicBezTo>
                      <a:pt x="3" y="34"/>
                      <a:pt x="2" y="34"/>
                      <a:pt x="0" y="35"/>
                    </a:cubicBezTo>
                    <a:cubicBezTo>
                      <a:pt x="1" y="34"/>
                      <a:pt x="2" y="34"/>
                      <a:pt x="2" y="34"/>
                    </a:cubicBezTo>
                    <a:cubicBezTo>
                      <a:pt x="3" y="33"/>
                      <a:pt x="3" y="33"/>
                      <a:pt x="4" y="33"/>
                    </a:cubicBezTo>
                    <a:cubicBezTo>
                      <a:pt x="5" y="32"/>
                      <a:pt x="5" y="32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0"/>
                      <a:pt x="7" y="30"/>
                      <a:pt x="8" y="30"/>
                    </a:cubicBezTo>
                    <a:cubicBezTo>
                      <a:pt x="8" y="30"/>
                      <a:pt x="8" y="29"/>
                      <a:pt x="8" y="29"/>
                    </a:cubicBezTo>
                    <a:cubicBezTo>
                      <a:pt x="8" y="29"/>
                      <a:pt x="9" y="28"/>
                      <a:pt x="9" y="28"/>
                    </a:cubicBezTo>
                    <a:cubicBezTo>
                      <a:pt x="10" y="26"/>
                      <a:pt x="11" y="24"/>
                      <a:pt x="12" y="21"/>
                    </a:cubicBezTo>
                    <a:cubicBezTo>
                      <a:pt x="12" y="21"/>
                      <a:pt x="12" y="20"/>
                      <a:pt x="12" y="20"/>
                    </a:cubicBezTo>
                    <a:cubicBezTo>
                      <a:pt x="12" y="19"/>
                      <a:pt x="13" y="19"/>
                      <a:pt x="13" y="18"/>
                    </a:cubicBezTo>
                    <a:cubicBezTo>
                      <a:pt x="13" y="17"/>
                      <a:pt x="13" y="16"/>
                      <a:pt x="12" y="15"/>
                    </a:cubicBezTo>
                    <a:cubicBezTo>
                      <a:pt x="12" y="12"/>
                      <a:pt x="11" y="10"/>
                      <a:pt x="11" y="8"/>
                    </a:cubicBezTo>
                    <a:cubicBezTo>
                      <a:pt x="11" y="9"/>
                      <a:pt x="11" y="10"/>
                      <a:pt x="12" y="11"/>
                    </a:cubicBezTo>
                    <a:cubicBezTo>
                      <a:pt x="12" y="12"/>
                      <a:pt x="13" y="13"/>
                      <a:pt x="13" y="14"/>
                    </a:cubicBezTo>
                    <a:cubicBezTo>
                      <a:pt x="13" y="16"/>
                      <a:pt x="13" y="17"/>
                      <a:pt x="13" y="18"/>
                    </a:cubicBezTo>
                    <a:cubicBezTo>
                      <a:pt x="13" y="19"/>
                      <a:pt x="13" y="19"/>
                      <a:pt x="13" y="20"/>
                    </a:cubicBezTo>
                    <a:cubicBezTo>
                      <a:pt x="13" y="20"/>
                      <a:pt x="13" y="21"/>
                      <a:pt x="12" y="22"/>
                    </a:cubicBezTo>
                    <a:cubicBezTo>
                      <a:pt x="12" y="23"/>
                      <a:pt x="12" y="24"/>
                      <a:pt x="11" y="25"/>
                    </a:cubicBezTo>
                    <a:cubicBezTo>
                      <a:pt x="11" y="26"/>
                      <a:pt x="10" y="27"/>
                      <a:pt x="10" y="28"/>
                    </a:cubicBezTo>
                    <a:cubicBezTo>
                      <a:pt x="9" y="29"/>
                      <a:pt x="9" y="29"/>
                      <a:pt x="9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0" y="29"/>
                      <a:pt x="12" y="28"/>
                      <a:pt x="13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5"/>
                      <a:pt x="15" y="25"/>
                      <a:pt x="15" y="24"/>
                    </a:cubicBezTo>
                    <a:cubicBezTo>
                      <a:pt x="15" y="23"/>
                      <a:pt x="16" y="22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8"/>
                      <a:pt x="17" y="17"/>
                    </a:cubicBezTo>
                    <a:cubicBezTo>
                      <a:pt x="17" y="16"/>
                      <a:pt x="17" y="15"/>
                      <a:pt x="18" y="13"/>
                    </a:cubicBezTo>
                    <a:cubicBezTo>
                      <a:pt x="18" y="11"/>
                      <a:pt x="19" y="8"/>
                      <a:pt x="20" y="6"/>
                    </a:cubicBezTo>
                    <a:cubicBezTo>
                      <a:pt x="20" y="5"/>
                      <a:pt x="21" y="4"/>
                      <a:pt x="21" y="2"/>
                    </a:cubicBezTo>
                    <a:cubicBezTo>
                      <a:pt x="22" y="1"/>
                      <a:pt x="23" y="0"/>
                      <a:pt x="24" y="0"/>
                    </a:cubicBezTo>
                    <a:cubicBezTo>
                      <a:pt x="24" y="1"/>
                      <a:pt x="23" y="2"/>
                      <a:pt x="22" y="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06" name="Freeform 2009"/>
              <p:cNvSpPr/>
              <p:nvPr/>
            </p:nvSpPr>
            <p:spPr>
              <a:xfrm>
                <a:off x="5895939" y="5348319"/>
                <a:ext cx="119063" cy="266702"/>
              </a:xfrm>
              <a:custGeom>
                <a:avLst/>
                <a:gdLst>
                  <a:gd name="txL" fmla="*/ 0 w 32"/>
                  <a:gd name="txT" fmla="*/ 0 h 71"/>
                  <a:gd name="txR" fmla="*/ 32 w 32"/>
                  <a:gd name="txB" fmla="*/ 71 h 71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32" h="71">
                    <a:moveTo>
                      <a:pt x="32" y="0"/>
                    </a:moveTo>
                    <a:cubicBezTo>
                      <a:pt x="26" y="12"/>
                      <a:pt x="18" y="22"/>
                      <a:pt x="14" y="34"/>
                    </a:cubicBezTo>
                    <a:cubicBezTo>
                      <a:pt x="12" y="41"/>
                      <a:pt x="12" y="47"/>
                      <a:pt x="12" y="54"/>
                    </a:cubicBezTo>
                    <a:cubicBezTo>
                      <a:pt x="13" y="59"/>
                      <a:pt x="13" y="66"/>
                      <a:pt x="11" y="71"/>
                    </a:cubicBezTo>
                    <a:cubicBezTo>
                      <a:pt x="7" y="63"/>
                      <a:pt x="3" y="56"/>
                      <a:pt x="0" y="48"/>
                    </a:cubicBezTo>
                    <a:cubicBezTo>
                      <a:pt x="1" y="40"/>
                      <a:pt x="8" y="30"/>
                      <a:pt x="11" y="25"/>
                    </a:cubicBezTo>
                    <a:cubicBezTo>
                      <a:pt x="17" y="16"/>
                      <a:pt x="25" y="9"/>
                      <a:pt x="32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07" name="Picture 2011"/>
              <p:cNvPicPr>
                <a:picLocks noChangeAspect="1"/>
              </p:cNvPicPr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6032465" y="5192743"/>
                <a:ext cx="236539" cy="2365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08" name="Freeform 2012"/>
              <p:cNvSpPr/>
              <p:nvPr/>
            </p:nvSpPr>
            <p:spPr>
              <a:xfrm>
                <a:off x="6049927" y="5299106"/>
                <a:ext cx="138113" cy="290515"/>
              </a:xfrm>
              <a:custGeom>
                <a:avLst/>
                <a:gdLst>
                  <a:gd name="txL" fmla="*/ 0 w 37"/>
                  <a:gd name="txT" fmla="*/ 0 h 77"/>
                  <a:gd name="txR" fmla="*/ 37 w 37"/>
                  <a:gd name="txB" fmla="*/ 77 h 7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77">
                    <a:moveTo>
                      <a:pt x="16" y="32"/>
                    </a:moveTo>
                    <a:cubicBezTo>
                      <a:pt x="12" y="28"/>
                      <a:pt x="5" y="19"/>
                      <a:pt x="3" y="14"/>
                    </a:cubicBezTo>
                    <a:cubicBezTo>
                      <a:pt x="1" y="10"/>
                      <a:pt x="0" y="0"/>
                      <a:pt x="0" y="0"/>
                    </a:cubicBezTo>
                    <a:cubicBezTo>
                      <a:pt x="2" y="7"/>
                      <a:pt x="7" y="13"/>
                      <a:pt x="13" y="18"/>
                    </a:cubicBezTo>
                    <a:cubicBezTo>
                      <a:pt x="19" y="24"/>
                      <a:pt x="26" y="29"/>
                      <a:pt x="32" y="35"/>
                    </a:cubicBezTo>
                    <a:cubicBezTo>
                      <a:pt x="37" y="41"/>
                      <a:pt x="37" y="49"/>
                      <a:pt x="35" y="57"/>
                    </a:cubicBezTo>
                    <a:cubicBezTo>
                      <a:pt x="35" y="58"/>
                      <a:pt x="34" y="59"/>
                      <a:pt x="34" y="60"/>
                    </a:cubicBezTo>
                    <a:cubicBezTo>
                      <a:pt x="27" y="67"/>
                      <a:pt x="19" y="72"/>
                      <a:pt x="11" y="77"/>
                    </a:cubicBezTo>
                    <a:cubicBezTo>
                      <a:pt x="13" y="74"/>
                      <a:pt x="16" y="70"/>
                      <a:pt x="18" y="67"/>
                    </a:cubicBezTo>
                    <a:cubicBezTo>
                      <a:pt x="24" y="51"/>
                      <a:pt x="20" y="38"/>
                      <a:pt x="16" y="3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09" name="Freeform 2013"/>
              <p:cNvSpPr/>
              <p:nvPr/>
            </p:nvSpPr>
            <p:spPr>
              <a:xfrm>
                <a:off x="5891177" y="5172105"/>
                <a:ext cx="274639" cy="473078"/>
              </a:xfrm>
              <a:custGeom>
                <a:avLst/>
                <a:gdLst>
                  <a:gd name="txL" fmla="*/ 0 w 73"/>
                  <a:gd name="txT" fmla="*/ 0 h 126"/>
                  <a:gd name="txR" fmla="*/ 73 w 73"/>
                  <a:gd name="txB" fmla="*/ 126 h 1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126">
                    <a:moveTo>
                      <a:pt x="61" y="78"/>
                    </a:moveTo>
                    <a:cubicBezTo>
                      <a:pt x="61" y="76"/>
                      <a:pt x="60" y="73"/>
                      <a:pt x="59" y="71"/>
                    </a:cubicBezTo>
                    <a:cubicBezTo>
                      <a:pt x="56" y="66"/>
                      <a:pt x="53" y="62"/>
                      <a:pt x="50" y="58"/>
                    </a:cubicBezTo>
                    <a:cubicBezTo>
                      <a:pt x="48" y="55"/>
                      <a:pt x="47" y="53"/>
                      <a:pt x="45" y="51"/>
                    </a:cubicBezTo>
                    <a:cubicBezTo>
                      <a:pt x="44" y="50"/>
                      <a:pt x="43" y="49"/>
                      <a:pt x="43" y="48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1" y="46"/>
                      <a:pt x="41" y="46"/>
                      <a:pt x="41" y="45"/>
                    </a:cubicBezTo>
                    <a:cubicBezTo>
                      <a:pt x="40" y="45"/>
                      <a:pt x="40" y="45"/>
                      <a:pt x="40" y="45"/>
                    </a:cubicBezTo>
                    <a:cubicBezTo>
                      <a:pt x="39" y="43"/>
                      <a:pt x="38" y="42"/>
                      <a:pt x="38" y="41"/>
                    </a:cubicBezTo>
                    <a:cubicBezTo>
                      <a:pt x="38" y="43"/>
                      <a:pt x="38" y="45"/>
                      <a:pt x="39" y="47"/>
                    </a:cubicBezTo>
                    <a:cubicBezTo>
                      <a:pt x="39" y="49"/>
                      <a:pt x="39" y="50"/>
                      <a:pt x="39" y="51"/>
                    </a:cubicBezTo>
                    <a:cubicBezTo>
                      <a:pt x="40" y="53"/>
                      <a:pt x="40" y="54"/>
                      <a:pt x="40" y="55"/>
                    </a:cubicBezTo>
                    <a:cubicBezTo>
                      <a:pt x="40" y="58"/>
                      <a:pt x="41" y="61"/>
                      <a:pt x="41" y="63"/>
                    </a:cubicBezTo>
                    <a:cubicBezTo>
                      <a:pt x="41" y="66"/>
                      <a:pt x="41" y="68"/>
                      <a:pt x="41" y="70"/>
                    </a:cubicBezTo>
                    <a:cubicBezTo>
                      <a:pt x="41" y="72"/>
                      <a:pt x="42" y="75"/>
                      <a:pt x="43" y="77"/>
                    </a:cubicBezTo>
                    <a:cubicBezTo>
                      <a:pt x="43" y="79"/>
                      <a:pt x="43" y="80"/>
                      <a:pt x="43" y="82"/>
                    </a:cubicBezTo>
                    <a:cubicBezTo>
                      <a:pt x="44" y="84"/>
                      <a:pt x="44" y="85"/>
                      <a:pt x="44" y="87"/>
                    </a:cubicBezTo>
                    <a:cubicBezTo>
                      <a:pt x="44" y="90"/>
                      <a:pt x="44" y="93"/>
                      <a:pt x="44" y="96"/>
                    </a:cubicBezTo>
                    <a:cubicBezTo>
                      <a:pt x="44" y="98"/>
                      <a:pt x="43" y="99"/>
                      <a:pt x="43" y="101"/>
                    </a:cubicBezTo>
                    <a:cubicBezTo>
                      <a:pt x="42" y="102"/>
                      <a:pt x="41" y="103"/>
                      <a:pt x="40" y="105"/>
                    </a:cubicBezTo>
                    <a:cubicBezTo>
                      <a:pt x="42" y="102"/>
                      <a:pt x="43" y="99"/>
                      <a:pt x="43" y="96"/>
                    </a:cubicBezTo>
                    <a:cubicBezTo>
                      <a:pt x="43" y="93"/>
                      <a:pt x="43" y="90"/>
                      <a:pt x="42" y="87"/>
                    </a:cubicBezTo>
                    <a:cubicBezTo>
                      <a:pt x="42" y="85"/>
                      <a:pt x="42" y="84"/>
                      <a:pt x="42" y="82"/>
                    </a:cubicBezTo>
                    <a:cubicBezTo>
                      <a:pt x="41" y="81"/>
                      <a:pt x="41" y="79"/>
                      <a:pt x="41" y="78"/>
                    </a:cubicBezTo>
                    <a:cubicBezTo>
                      <a:pt x="41" y="77"/>
                      <a:pt x="40" y="76"/>
                      <a:pt x="40" y="76"/>
                    </a:cubicBezTo>
                    <a:cubicBezTo>
                      <a:pt x="40" y="82"/>
                      <a:pt x="38" y="89"/>
                      <a:pt x="36" y="96"/>
                    </a:cubicBezTo>
                    <a:cubicBezTo>
                      <a:pt x="34" y="101"/>
                      <a:pt x="32" y="107"/>
                      <a:pt x="30" y="112"/>
                    </a:cubicBezTo>
                    <a:cubicBezTo>
                      <a:pt x="28" y="114"/>
                      <a:pt x="27" y="117"/>
                      <a:pt x="25" y="119"/>
                    </a:cubicBezTo>
                    <a:cubicBezTo>
                      <a:pt x="23" y="121"/>
                      <a:pt x="22" y="124"/>
                      <a:pt x="20" y="126"/>
                    </a:cubicBezTo>
                    <a:cubicBezTo>
                      <a:pt x="20" y="125"/>
                      <a:pt x="21" y="123"/>
                      <a:pt x="22" y="122"/>
                    </a:cubicBezTo>
                    <a:cubicBezTo>
                      <a:pt x="22" y="121"/>
                      <a:pt x="23" y="120"/>
                      <a:pt x="23" y="118"/>
                    </a:cubicBezTo>
                    <a:cubicBezTo>
                      <a:pt x="25" y="116"/>
                      <a:pt x="26" y="113"/>
                      <a:pt x="27" y="111"/>
                    </a:cubicBezTo>
                    <a:cubicBezTo>
                      <a:pt x="29" y="106"/>
                      <a:pt x="31" y="101"/>
                      <a:pt x="33" y="95"/>
                    </a:cubicBezTo>
                    <a:cubicBezTo>
                      <a:pt x="36" y="85"/>
                      <a:pt x="38" y="74"/>
                      <a:pt x="37" y="64"/>
                    </a:cubicBezTo>
                    <a:cubicBezTo>
                      <a:pt x="37" y="61"/>
                      <a:pt x="37" y="58"/>
                      <a:pt x="37" y="56"/>
                    </a:cubicBezTo>
                    <a:cubicBezTo>
                      <a:pt x="37" y="54"/>
                      <a:pt x="36" y="53"/>
                      <a:pt x="36" y="52"/>
                    </a:cubicBezTo>
                    <a:cubicBezTo>
                      <a:pt x="36" y="50"/>
                      <a:pt x="36" y="49"/>
                      <a:pt x="35" y="48"/>
                    </a:cubicBezTo>
                    <a:cubicBezTo>
                      <a:pt x="35" y="48"/>
                      <a:pt x="35" y="47"/>
                      <a:pt x="35" y="47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5" y="49"/>
                      <a:pt x="34" y="51"/>
                      <a:pt x="33" y="52"/>
                    </a:cubicBezTo>
                    <a:cubicBezTo>
                      <a:pt x="32" y="54"/>
                      <a:pt x="31" y="55"/>
                      <a:pt x="31" y="56"/>
                    </a:cubicBezTo>
                    <a:cubicBezTo>
                      <a:pt x="27" y="62"/>
                      <a:pt x="23" y="66"/>
                      <a:pt x="20" y="72"/>
                    </a:cubicBezTo>
                    <a:cubicBezTo>
                      <a:pt x="19" y="73"/>
                      <a:pt x="18" y="74"/>
                      <a:pt x="18" y="76"/>
                    </a:cubicBezTo>
                    <a:cubicBezTo>
                      <a:pt x="17" y="77"/>
                      <a:pt x="17" y="79"/>
                      <a:pt x="17" y="80"/>
                    </a:cubicBezTo>
                    <a:cubicBezTo>
                      <a:pt x="16" y="83"/>
                      <a:pt x="15" y="86"/>
                      <a:pt x="15" y="89"/>
                    </a:cubicBezTo>
                    <a:cubicBezTo>
                      <a:pt x="14" y="92"/>
                      <a:pt x="14" y="95"/>
                      <a:pt x="14" y="98"/>
                    </a:cubicBezTo>
                    <a:cubicBezTo>
                      <a:pt x="14" y="101"/>
                      <a:pt x="14" y="104"/>
                      <a:pt x="14" y="107"/>
                    </a:cubicBezTo>
                    <a:cubicBezTo>
                      <a:pt x="13" y="104"/>
                      <a:pt x="13" y="101"/>
                      <a:pt x="13" y="98"/>
                    </a:cubicBezTo>
                    <a:cubicBezTo>
                      <a:pt x="13" y="95"/>
                      <a:pt x="13" y="92"/>
                      <a:pt x="14" y="89"/>
                    </a:cubicBezTo>
                    <a:cubicBezTo>
                      <a:pt x="14" y="86"/>
                      <a:pt x="15" y="83"/>
                      <a:pt x="15" y="80"/>
                    </a:cubicBezTo>
                    <a:cubicBezTo>
                      <a:pt x="16" y="78"/>
                      <a:pt x="16" y="77"/>
                      <a:pt x="16" y="75"/>
                    </a:cubicBezTo>
                    <a:cubicBezTo>
                      <a:pt x="17" y="74"/>
                      <a:pt x="18" y="72"/>
                      <a:pt x="18" y="71"/>
                    </a:cubicBezTo>
                    <a:cubicBezTo>
                      <a:pt x="21" y="65"/>
                      <a:pt x="25" y="61"/>
                      <a:pt x="29" y="55"/>
                    </a:cubicBezTo>
                    <a:cubicBezTo>
                      <a:pt x="31" y="53"/>
                      <a:pt x="32" y="50"/>
                      <a:pt x="33" y="47"/>
                    </a:cubicBezTo>
                    <a:cubicBezTo>
                      <a:pt x="34" y="46"/>
                      <a:pt x="34" y="45"/>
                      <a:pt x="34" y="43"/>
                    </a:cubicBezTo>
                    <a:cubicBezTo>
                      <a:pt x="34" y="42"/>
                      <a:pt x="35" y="42"/>
                      <a:pt x="35" y="41"/>
                    </a:cubicBezTo>
                    <a:cubicBezTo>
                      <a:pt x="35" y="38"/>
                      <a:pt x="35" y="35"/>
                      <a:pt x="35" y="31"/>
                    </a:cubicBezTo>
                    <a:cubicBezTo>
                      <a:pt x="35" y="29"/>
                      <a:pt x="36" y="26"/>
                      <a:pt x="36" y="24"/>
                    </a:cubicBezTo>
                    <a:cubicBezTo>
                      <a:pt x="36" y="24"/>
                      <a:pt x="35" y="24"/>
                      <a:pt x="35" y="25"/>
                    </a:cubicBezTo>
                    <a:cubicBezTo>
                      <a:pt x="34" y="25"/>
                      <a:pt x="33" y="26"/>
                      <a:pt x="31" y="27"/>
                    </a:cubicBezTo>
                    <a:cubicBezTo>
                      <a:pt x="30" y="27"/>
                      <a:pt x="29" y="28"/>
                      <a:pt x="28" y="29"/>
                    </a:cubicBezTo>
                    <a:cubicBezTo>
                      <a:pt x="26" y="30"/>
                      <a:pt x="24" y="32"/>
                      <a:pt x="22" y="33"/>
                    </a:cubicBezTo>
                    <a:cubicBezTo>
                      <a:pt x="20" y="35"/>
                      <a:pt x="18" y="37"/>
                      <a:pt x="16" y="39"/>
                    </a:cubicBezTo>
                    <a:cubicBezTo>
                      <a:pt x="12" y="43"/>
                      <a:pt x="9" y="47"/>
                      <a:pt x="7" y="51"/>
                    </a:cubicBezTo>
                    <a:cubicBezTo>
                      <a:pt x="5" y="53"/>
                      <a:pt x="4" y="56"/>
                      <a:pt x="3" y="58"/>
                    </a:cubicBezTo>
                    <a:cubicBezTo>
                      <a:pt x="2" y="60"/>
                      <a:pt x="1" y="62"/>
                      <a:pt x="0" y="65"/>
                    </a:cubicBezTo>
                    <a:cubicBezTo>
                      <a:pt x="1" y="62"/>
                      <a:pt x="2" y="60"/>
                      <a:pt x="3" y="58"/>
                    </a:cubicBezTo>
                    <a:cubicBezTo>
                      <a:pt x="4" y="55"/>
                      <a:pt x="5" y="53"/>
                      <a:pt x="6" y="51"/>
                    </a:cubicBezTo>
                    <a:cubicBezTo>
                      <a:pt x="8" y="46"/>
                      <a:pt x="11" y="42"/>
                      <a:pt x="15" y="38"/>
                    </a:cubicBezTo>
                    <a:cubicBezTo>
                      <a:pt x="16" y="36"/>
                      <a:pt x="18" y="34"/>
                      <a:pt x="20" y="32"/>
                    </a:cubicBezTo>
                    <a:cubicBezTo>
                      <a:pt x="22" y="30"/>
                      <a:pt x="24" y="29"/>
                      <a:pt x="27" y="27"/>
                    </a:cubicBezTo>
                    <a:cubicBezTo>
                      <a:pt x="27" y="27"/>
                      <a:pt x="28" y="27"/>
                      <a:pt x="29" y="26"/>
                    </a:cubicBezTo>
                    <a:cubicBezTo>
                      <a:pt x="29" y="26"/>
                      <a:pt x="30" y="25"/>
                      <a:pt x="30" y="25"/>
                    </a:cubicBezTo>
                    <a:cubicBezTo>
                      <a:pt x="32" y="24"/>
                      <a:pt x="33" y="24"/>
                      <a:pt x="34" y="23"/>
                    </a:cubicBezTo>
                    <a:cubicBezTo>
                      <a:pt x="35" y="22"/>
                      <a:pt x="36" y="21"/>
                      <a:pt x="37" y="20"/>
                    </a:cubicBezTo>
                    <a:cubicBezTo>
                      <a:pt x="37" y="19"/>
                      <a:pt x="38" y="17"/>
                      <a:pt x="38" y="15"/>
                    </a:cubicBezTo>
                    <a:cubicBezTo>
                      <a:pt x="39" y="13"/>
                      <a:pt x="40" y="12"/>
                      <a:pt x="41" y="10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1" y="8"/>
                      <a:pt x="42" y="8"/>
                      <a:pt x="42" y="7"/>
                    </a:cubicBezTo>
                    <a:cubicBezTo>
                      <a:pt x="43" y="5"/>
                      <a:pt x="45" y="2"/>
                      <a:pt x="46" y="0"/>
                    </a:cubicBezTo>
                    <a:cubicBezTo>
                      <a:pt x="46" y="1"/>
                      <a:pt x="45" y="3"/>
                      <a:pt x="45" y="4"/>
                    </a:cubicBezTo>
                    <a:cubicBezTo>
                      <a:pt x="44" y="5"/>
                      <a:pt x="44" y="6"/>
                      <a:pt x="44" y="8"/>
                    </a:cubicBezTo>
                    <a:cubicBezTo>
                      <a:pt x="43" y="10"/>
                      <a:pt x="42" y="12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2" y="15"/>
                      <a:pt x="42" y="16"/>
                      <a:pt x="42" y="16"/>
                    </a:cubicBezTo>
                    <a:cubicBezTo>
                      <a:pt x="42" y="17"/>
                      <a:pt x="42" y="17"/>
                      <a:pt x="42" y="18"/>
                    </a:cubicBezTo>
                    <a:cubicBezTo>
                      <a:pt x="42" y="18"/>
                      <a:pt x="42" y="19"/>
                      <a:pt x="42" y="20"/>
                    </a:cubicBezTo>
                    <a:cubicBezTo>
                      <a:pt x="43" y="21"/>
                      <a:pt x="43" y="22"/>
                      <a:pt x="43" y="23"/>
                    </a:cubicBezTo>
                    <a:cubicBezTo>
                      <a:pt x="44" y="28"/>
                      <a:pt x="46" y="32"/>
                      <a:pt x="49" y="36"/>
                    </a:cubicBezTo>
                    <a:cubicBezTo>
                      <a:pt x="49" y="37"/>
                      <a:pt x="50" y="38"/>
                      <a:pt x="51" y="39"/>
                    </a:cubicBezTo>
                    <a:cubicBezTo>
                      <a:pt x="51" y="40"/>
                      <a:pt x="52" y="41"/>
                      <a:pt x="53" y="42"/>
                    </a:cubicBezTo>
                    <a:cubicBezTo>
                      <a:pt x="55" y="44"/>
                      <a:pt x="57" y="46"/>
                      <a:pt x="59" y="47"/>
                    </a:cubicBezTo>
                    <a:cubicBezTo>
                      <a:pt x="63" y="50"/>
                      <a:pt x="68" y="51"/>
                      <a:pt x="73" y="54"/>
                    </a:cubicBezTo>
                    <a:cubicBezTo>
                      <a:pt x="71" y="53"/>
                      <a:pt x="68" y="52"/>
                      <a:pt x="66" y="51"/>
                    </a:cubicBezTo>
                    <a:cubicBezTo>
                      <a:pt x="63" y="50"/>
                      <a:pt x="61" y="49"/>
                      <a:pt x="58" y="48"/>
                    </a:cubicBezTo>
                    <a:cubicBezTo>
                      <a:pt x="56" y="46"/>
                      <a:pt x="54" y="45"/>
                      <a:pt x="52" y="43"/>
                    </a:cubicBezTo>
                    <a:cubicBezTo>
                      <a:pt x="51" y="42"/>
                      <a:pt x="50" y="41"/>
                      <a:pt x="50" y="40"/>
                    </a:cubicBezTo>
                    <a:cubicBezTo>
                      <a:pt x="49" y="39"/>
                      <a:pt x="48" y="38"/>
                      <a:pt x="47" y="37"/>
                    </a:cubicBezTo>
                    <a:cubicBezTo>
                      <a:pt x="46" y="35"/>
                      <a:pt x="45" y="33"/>
                      <a:pt x="44" y="30"/>
                    </a:cubicBezTo>
                    <a:cubicBezTo>
                      <a:pt x="43" y="28"/>
                      <a:pt x="42" y="26"/>
                      <a:pt x="41" y="24"/>
                    </a:cubicBezTo>
                    <a:cubicBezTo>
                      <a:pt x="41" y="22"/>
                      <a:pt x="41" y="21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24"/>
                      <a:pt x="39" y="28"/>
                      <a:pt x="38" y="31"/>
                    </a:cubicBezTo>
                    <a:cubicBezTo>
                      <a:pt x="38" y="32"/>
                      <a:pt x="38" y="33"/>
                      <a:pt x="38" y="34"/>
                    </a:cubicBezTo>
                    <a:cubicBezTo>
                      <a:pt x="38" y="35"/>
                      <a:pt x="38" y="36"/>
                      <a:pt x="39" y="37"/>
                    </a:cubicBezTo>
                    <a:cubicBezTo>
                      <a:pt x="39" y="39"/>
                      <a:pt x="40" y="41"/>
                      <a:pt x="42" y="44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43" y="45"/>
                      <a:pt x="43" y="45"/>
                      <a:pt x="43" y="45"/>
                    </a:cubicBezTo>
                    <a:cubicBezTo>
                      <a:pt x="44" y="47"/>
                      <a:pt x="44" y="47"/>
                      <a:pt x="44" y="47"/>
                    </a:cubicBezTo>
                    <a:cubicBezTo>
                      <a:pt x="45" y="48"/>
                      <a:pt x="46" y="49"/>
                      <a:pt x="47" y="50"/>
                    </a:cubicBezTo>
                    <a:cubicBezTo>
                      <a:pt x="48" y="52"/>
                      <a:pt x="50" y="54"/>
                      <a:pt x="52" y="56"/>
                    </a:cubicBezTo>
                    <a:cubicBezTo>
                      <a:pt x="55" y="61"/>
                      <a:pt x="58" y="65"/>
                      <a:pt x="61" y="70"/>
                    </a:cubicBezTo>
                    <a:cubicBezTo>
                      <a:pt x="62" y="73"/>
                      <a:pt x="63" y="75"/>
                      <a:pt x="64" y="78"/>
                    </a:cubicBezTo>
                    <a:cubicBezTo>
                      <a:pt x="64" y="81"/>
                      <a:pt x="64" y="83"/>
                      <a:pt x="63" y="86"/>
                    </a:cubicBezTo>
                    <a:cubicBezTo>
                      <a:pt x="63" y="83"/>
                      <a:pt x="62" y="81"/>
                      <a:pt x="61" y="7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10" name="Freeform 2014"/>
              <p:cNvSpPr/>
              <p:nvPr/>
            </p:nvSpPr>
            <p:spPr>
              <a:xfrm>
                <a:off x="5387936" y="4113236"/>
                <a:ext cx="247652" cy="104776"/>
              </a:xfrm>
              <a:custGeom>
                <a:avLst/>
                <a:gdLst>
                  <a:gd name="txL" fmla="*/ 0 w 66"/>
                  <a:gd name="txT" fmla="*/ 0 h 28"/>
                  <a:gd name="txR" fmla="*/ 66 w 66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6" h="28">
                    <a:moveTo>
                      <a:pt x="66" y="28"/>
                    </a:moveTo>
                    <a:cubicBezTo>
                      <a:pt x="56" y="23"/>
                      <a:pt x="46" y="16"/>
                      <a:pt x="34" y="12"/>
                    </a:cubicBezTo>
                    <a:cubicBezTo>
                      <a:pt x="28" y="11"/>
                      <a:pt x="22" y="10"/>
                      <a:pt x="16" y="10"/>
                    </a:cubicBezTo>
                    <a:cubicBezTo>
                      <a:pt x="11" y="10"/>
                      <a:pt x="5" y="11"/>
                      <a:pt x="0" y="8"/>
                    </a:cubicBezTo>
                    <a:cubicBezTo>
                      <a:pt x="7" y="5"/>
                      <a:pt x="15" y="3"/>
                      <a:pt x="22" y="0"/>
                    </a:cubicBezTo>
                    <a:cubicBezTo>
                      <a:pt x="30" y="1"/>
                      <a:pt x="40" y="7"/>
                      <a:pt x="44" y="10"/>
                    </a:cubicBezTo>
                    <a:cubicBezTo>
                      <a:pt x="52" y="15"/>
                      <a:pt x="58" y="22"/>
                      <a:pt x="66" y="2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11" name="Picture 2016"/>
              <p:cNvPicPr>
                <a:picLocks noChangeAspect="1"/>
              </p:cNvPicPr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543512" y="4237061"/>
                <a:ext cx="236539" cy="20161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12" name="Freeform 2017"/>
              <p:cNvSpPr/>
              <p:nvPr/>
            </p:nvSpPr>
            <p:spPr>
              <a:xfrm>
                <a:off x="5403811" y="4248174"/>
                <a:ext cx="277814" cy="115888"/>
              </a:xfrm>
              <a:custGeom>
                <a:avLst/>
                <a:gdLst>
                  <a:gd name="txL" fmla="*/ 0 w 74"/>
                  <a:gd name="txT" fmla="*/ 0 h 31"/>
                  <a:gd name="txR" fmla="*/ 74 w 74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4" h="31">
                    <a:moveTo>
                      <a:pt x="42" y="13"/>
                    </a:moveTo>
                    <a:cubicBezTo>
                      <a:pt x="47" y="10"/>
                      <a:pt x="56" y="4"/>
                      <a:pt x="61" y="2"/>
                    </a:cubicBezTo>
                    <a:cubicBezTo>
                      <a:pt x="65" y="1"/>
                      <a:pt x="74" y="0"/>
                      <a:pt x="74" y="0"/>
                    </a:cubicBezTo>
                    <a:cubicBezTo>
                      <a:pt x="68" y="2"/>
                      <a:pt x="62" y="6"/>
                      <a:pt x="56" y="11"/>
                    </a:cubicBezTo>
                    <a:cubicBezTo>
                      <a:pt x="50" y="16"/>
                      <a:pt x="45" y="22"/>
                      <a:pt x="38" y="26"/>
                    </a:cubicBezTo>
                    <a:cubicBezTo>
                      <a:pt x="32" y="31"/>
                      <a:pt x="24" y="31"/>
                      <a:pt x="18" y="29"/>
                    </a:cubicBezTo>
                    <a:cubicBezTo>
                      <a:pt x="16" y="28"/>
                      <a:pt x="15" y="28"/>
                      <a:pt x="14" y="27"/>
                    </a:cubicBezTo>
                    <a:cubicBezTo>
                      <a:pt x="9" y="21"/>
                      <a:pt x="4" y="14"/>
                      <a:pt x="0" y="7"/>
                    </a:cubicBezTo>
                    <a:cubicBezTo>
                      <a:pt x="3" y="9"/>
                      <a:pt x="6" y="12"/>
                      <a:pt x="9" y="14"/>
                    </a:cubicBezTo>
                    <a:cubicBezTo>
                      <a:pt x="24" y="19"/>
                      <a:pt x="36" y="17"/>
                      <a:pt x="42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13" name="Freeform 2018"/>
              <p:cNvSpPr/>
              <p:nvPr/>
            </p:nvSpPr>
            <p:spPr>
              <a:xfrm>
                <a:off x="5357773" y="4113236"/>
                <a:ext cx="447678" cy="231777"/>
              </a:xfrm>
              <a:custGeom>
                <a:avLst/>
                <a:gdLst>
                  <a:gd name="txL" fmla="*/ 0 w 119"/>
                  <a:gd name="txT" fmla="*/ 0 h 62"/>
                  <a:gd name="txR" fmla="*/ 119 w 119"/>
                  <a:gd name="txB" fmla="*/ 62 h 6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9" h="62">
                    <a:moveTo>
                      <a:pt x="42" y="52"/>
                    </a:moveTo>
                    <a:cubicBezTo>
                      <a:pt x="45" y="51"/>
                      <a:pt x="47" y="51"/>
                      <a:pt x="50" y="50"/>
                    </a:cubicBezTo>
                    <a:cubicBezTo>
                      <a:pt x="54" y="48"/>
                      <a:pt x="59" y="45"/>
                      <a:pt x="63" y="43"/>
                    </a:cubicBezTo>
                    <a:cubicBezTo>
                      <a:pt x="65" y="41"/>
                      <a:pt x="68" y="40"/>
                      <a:pt x="70" y="39"/>
                    </a:cubicBezTo>
                    <a:cubicBezTo>
                      <a:pt x="71" y="38"/>
                      <a:pt x="72" y="37"/>
                      <a:pt x="73" y="37"/>
                    </a:cubicBezTo>
                    <a:cubicBezTo>
                      <a:pt x="75" y="36"/>
                      <a:pt x="75" y="36"/>
                      <a:pt x="75" y="36"/>
                    </a:cubicBezTo>
                    <a:cubicBezTo>
                      <a:pt x="75" y="35"/>
                      <a:pt x="75" y="35"/>
                      <a:pt x="76" y="35"/>
                    </a:cubicBezTo>
                    <a:cubicBezTo>
                      <a:pt x="76" y="35"/>
                      <a:pt x="76" y="35"/>
                      <a:pt x="76" y="35"/>
                    </a:cubicBezTo>
                    <a:cubicBezTo>
                      <a:pt x="78" y="34"/>
                      <a:pt x="79" y="33"/>
                      <a:pt x="80" y="33"/>
                    </a:cubicBezTo>
                    <a:cubicBezTo>
                      <a:pt x="78" y="33"/>
                      <a:pt x="76" y="33"/>
                      <a:pt x="74" y="33"/>
                    </a:cubicBezTo>
                    <a:cubicBezTo>
                      <a:pt x="73" y="33"/>
                      <a:pt x="71" y="34"/>
                      <a:pt x="70" y="34"/>
                    </a:cubicBezTo>
                    <a:cubicBezTo>
                      <a:pt x="69" y="34"/>
                      <a:pt x="67" y="34"/>
                      <a:pt x="66" y="34"/>
                    </a:cubicBezTo>
                    <a:cubicBezTo>
                      <a:pt x="63" y="34"/>
                      <a:pt x="61" y="34"/>
                      <a:pt x="58" y="34"/>
                    </a:cubicBezTo>
                    <a:cubicBezTo>
                      <a:pt x="56" y="34"/>
                      <a:pt x="54" y="34"/>
                      <a:pt x="52" y="34"/>
                    </a:cubicBezTo>
                    <a:cubicBezTo>
                      <a:pt x="50" y="35"/>
                      <a:pt x="47" y="35"/>
                      <a:pt x="45" y="36"/>
                    </a:cubicBezTo>
                    <a:cubicBezTo>
                      <a:pt x="43" y="36"/>
                      <a:pt x="42" y="36"/>
                      <a:pt x="40" y="36"/>
                    </a:cubicBezTo>
                    <a:cubicBezTo>
                      <a:pt x="39" y="37"/>
                      <a:pt x="37" y="37"/>
                      <a:pt x="36" y="37"/>
                    </a:cubicBezTo>
                    <a:cubicBezTo>
                      <a:pt x="33" y="37"/>
                      <a:pt x="30" y="37"/>
                      <a:pt x="27" y="36"/>
                    </a:cubicBezTo>
                    <a:cubicBezTo>
                      <a:pt x="25" y="36"/>
                      <a:pt x="24" y="36"/>
                      <a:pt x="22" y="35"/>
                    </a:cubicBezTo>
                    <a:cubicBezTo>
                      <a:pt x="21" y="35"/>
                      <a:pt x="20" y="34"/>
                      <a:pt x="19" y="33"/>
                    </a:cubicBezTo>
                    <a:cubicBezTo>
                      <a:pt x="21" y="35"/>
                      <a:pt x="24" y="35"/>
                      <a:pt x="27" y="36"/>
                    </a:cubicBezTo>
                    <a:cubicBezTo>
                      <a:pt x="30" y="36"/>
                      <a:pt x="33" y="36"/>
                      <a:pt x="36" y="35"/>
                    </a:cubicBezTo>
                    <a:cubicBezTo>
                      <a:pt x="37" y="35"/>
                      <a:pt x="39" y="35"/>
                      <a:pt x="40" y="35"/>
                    </a:cubicBezTo>
                    <a:cubicBezTo>
                      <a:pt x="41" y="35"/>
                      <a:pt x="43" y="34"/>
                      <a:pt x="44" y="34"/>
                    </a:cubicBezTo>
                    <a:cubicBezTo>
                      <a:pt x="45" y="34"/>
                      <a:pt x="46" y="34"/>
                      <a:pt x="47" y="34"/>
                    </a:cubicBezTo>
                    <a:cubicBezTo>
                      <a:pt x="40" y="33"/>
                      <a:pt x="33" y="32"/>
                      <a:pt x="27" y="30"/>
                    </a:cubicBezTo>
                    <a:cubicBezTo>
                      <a:pt x="22" y="28"/>
                      <a:pt x="17" y="26"/>
                      <a:pt x="12" y="24"/>
                    </a:cubicBezTo>
                    <a:cubicBezTo>
                      <a:pt x="10" y="22"/>
                      <a:pt x="8" y="21"/>
                      <a:pt x="6" y="20"/>
                    </a:cubicBezTo>
                    <a:cubicBezTo>
                      <a:pt x="4" y="18"/>
                      <a:pt x="1" y="17"/>
                      <a:pt x="0" y="15"/>
                    </a:cubicBezTo>
                    <a:cubicBezTo>
                      <a:pt x="1" y="15"/>
                      <a:pt x="2" y="16"/>
                      <a:pt x="3" y="17"/>
                    </a:cubicBezTo>
                    <a:cubicBezTo>
                      <a:pt x="4" y="17"/>
                      <a:pt x="5" y="18"/>
                      <a:pt x="6" y="18"/>
                    </a:cubicBezTo>
                    <a:cubicBezTo>
                      <a:pt x="9" y="19"/>
                      <a:pt x="11" y="20"/>
                      <a:pt x="14" y="21"/>
                    </a:cubicBezTo>
                    <a:cubicBezTo>
                      <a:pt x="18" y="24"/>
                      <a:pt x="23" y="25"/>
                      <a:pt x="28" y="27"/>
                    </a:cubicBezTo>
                    <a:cubicBezTo>
                      <a:pt x="38" y="30"/>
                      <a:pt x="48" y="32"/>
                      <a:pt x="58" y="32"/>
                    </a:cubicBezTo>
                    <a:cubicBezTo>
                      <a:pt x="61" y="32"/>
                      <a:pt x="63" y="32"/>
                      <a:pt x="66" y="31"/>
                    </a:cubicBezTo>
                    <a:cubicBezTo>
                      <a:pt x="67" y="31"/>
                      <a:pt x="68" y="31"/>
                      <a:pt x="70" y="31"/>
                    </a:cubicBezTo>
                    <a:cubicBezTo>
                      <a:pt x="71" y="31"/>
                      <a:pt x="72" y="31"/>
                      <a:pt x="74" y="30"/>
                    </a:cubicBezTo>
                    <a:cubicBezTo>
                      <a:pt x="74" y="30"/>
                      <a:pt x="74" y="30"/>
                      <a:pt x="74" y="30"/>
                    </a:cubicBezTo>
                    <a:cubicBezTo>
                      <a:pt x="74" y="30"/>
                      <a:pt x="74" y="30"/>
                      <a:pt x="73" y="30"/>
                    </a:cubicBezTo>
                    <a:cubicBezTo>
                      <a:pt x="72" y="30"/>
                      <a:pt x="71" y="29"/>
                      <a:pt x="70" y="28"/>
                    </a:cubicBezTo>
                    <a:cubicBezTo>
                      <a:pt x="68" y="28"/>
                      <a:pt x="67" y="27"/>
                      <a:pt x="66" y="26"/>
                    </a:cubicBezTo>
                    <a:cubicBezTo>
                      <a:pt x="61" y="23"/>
                      <a:pt x="57" y="19"/>
                      <a:pt x="52" y="17"/>
                    </a:cubicBezTo>
                    <a:cubicBezTo>
                      <a:pt x="50" y="16"/>
                      <a:pt x="49" y="15"/>
                      <a:pt x="48" y="15"/>
                    </a:cubicBezTo>
                    <a:cubicBezTo>
                      <a:pt x="47" y="14"/>
                      <a:pt x="45" y="14"/>
                      <a:pt x="44" y="14"/>
                    </a:cubicBezTo>
                    <a:cubicBezTo>
                      <a:pt x="41" y="13"/>
                      <a:pt x="38" y="12"/>
                      <a:pt x="35" y="12"/>
                    </a:cubicBezTo>
                    <a:cubicBezTo>
                      <a:pt x="33" y="11"/>
                      <a:pt x="30" y="11"/>
                      <a:pt x="27" y="11"/>
                    </a:cubicBezTo>
                    <a:cubicBezTo>
                      <a:pt x="24" y="10"/>
                      <a:pt x="21" y="10"/>
                      <a:pt x="18" y="10"/>
                    </a:cubicBezTo>
                    <a:cubicBezTo>
                      <a:pt x="21" y="10"/>
                      <a:pt x="24" y="10"/>
                      <a:pt x="27" y="10"/>
                    </a:cubicBezTo>
                    <a:cubicBezTo>
                      <a:pt x="30" y="10"/>
                      <a:pt x="33" y="11"/>
                      <a:pt x="36" y="11"/>
                    </a:cubicBezTo>
                    <a:cubicBezTo>
                      <a:pt x="38" y="11"/>
                      <a:pt x="41" y="12"/>
                      <a:pt x="44" y="12"/>
                    </a:cubicBezTo>
                    <a:cubicBezTo>
                      <a:pt x="45" y="13"/>
                      <a:pt x="47" y="13"/>
                      <a:pt x="48" y="14"/>
                    </a:cubicBezTo>
                    <a:cubicBezTo>
                      <a:pt x="50" y="14"/>
                      <a:pt x="51" y="15"/>
                      <a:pt x="52" y="15"/>
                    </a:cubicBezTo>
                    <a:cubicBezTo>
                      <a:pt x="57" y="18"/>
                      <a:pt x="62" y="22"/>
                      <a:pt x="67" y="25"/>
                    </a:cubicBezTo>
                    <a:cubicBezTo>
                      <a:pt x="69" y="26"/>
                      <a:pt x="72" y="28"/>
                      <a:pt x="74" y="29"/>
                    </a:cubicBezTo>
                    <a:cubicBezTo>
                      <a:pt x="75" y="29"/>
                      <a:pt x="77" y="29"/>
                      <a:pt x="78" y="30"/>
                    </a:cubicBezTo>
                    <a:cubicBezTo>
                      <a:pt x="79" y="30"/>
                      <a:pt x="79" y="30"/>
                      <a:pt x="80" y="30"/>
                    </a:cubicBezTo>
                    <a:cubicBezTo>
                      <a:pt x="83" y="30"/>
                      <a:pt x="86" y="30"/>
                      <a:pt x="89" y="31"/>
                    </a:cubicBezTo>
                    <a:cubicBezTo>
                      <a:pt x="92" y="31"/>
                      <a:pt x="94" y="31"/>
                      <a:pt x="97" y="32"/>
                    </a:cubicBezTo>
                    <a:cubicBezTo>
                      <a:pt x="96" y="31"/>
                      <a:pt x="96" y="31"/>
                      <a:pt x="96" y="31"/>
                    </a:cubicBezTo>
                    <a:cubicBezTo>
                      <a:pt x="95" y="30"/>
                      <a:pt x="95" y="29"/>
                      <a:pt x="94" y="28"/>
                    </a:cubicBezTo>
                    <a:cubicBezTo>
                      <a:pt x="94" y="27"/>
                      <a:pt x="93" y="26"/>
                      <a:pt x="92" y="25"/>
                    </a:cubicBezTo>
                    <a:cubicBezTo>
                      <a:pt x="91" y="23"/>
                      <a:pt x="90" y="21"/>
                      <a:pt x="88" y="19"/>
                    </a:cubicBezTo>
                    <a:cubicBezTo>
                      <a:pt x="87" y="17"/>
                      <a:pt x="85" y="16"/>
                      <a:pt x="83" y="14"/>
                    </a:cubicBezTo>
                    <a:cubicBezTo>
                      <a:pt x="80" y="11"/>
                      <a:pt x="76" y="8"/>
                      <a:pt x="72" y="6"/>
                    </a:cubicBezTo>
                    <a:cubicBezTo>
                      <a:pt x="70" y="5"/>
                      <a:pt x="68" y="4"/>
                      <a:pt x="66" y="3"/>
                    </a:cubicBezTo>
                    <a:cubicBezTo>
                      <a:pt x="64" y="2"/>
                      <a:pt x="62" y="1"/>
                      <a:pt x="60" y="0"/>
                    </a:cubicBezTo>
                    <a:cubicBezTo>
                      <a:pt x="62" y="1"/>
                      <a:pt x="64" y="2"/>
                      <a:pt x="66" y="2"/>
                    </a:cubicBezTo>
                    <a:cubicBezTo>
                      <a:pt x="68" y="3"/>
                      <a:pt x="71" y="4"/>
                      <a:pt x="73" y="5"/>
                    </a:cubicBezTo>
                    <a:cubicBezTo>
                      <a:pt x="77" y="7"/>
                      <a:pt x="81" y="10"/>
                      <a:pt x="84" y="13"/>
                    </a:cubicBezTo>
                    <a:cubicBezTo>
                      <a:pt x="86" y="15"/>
                      <a:pt x="88" y="16"/>
                      <a:pt x="89" y="18"/>
                    </a:cubicBezTo>
                    <a:cubicBezTo>
                      <a:pt x="91" y="20"/>
                      <a:pt x="93" y="22"/>
                      <a:pt x="94" y="24"/>
                    </a:cubicBezTo>
                    <a:cubicBezTo>
                      <a:pt x="94" y="24"/>
                      <a:pt x="95" y="25"/>
                      <a:pt x="95" y="25"/>
                    </a:cubicBezTo>
                    <a:cubicBezTo>
                      <a:pt x="95" y="26"/>
                      <a:pt x="95" y="26"/>
                      <a:pt x="96" y="27"/>
                    </a:cubicBezTo>
                    <a:cubicBezTo>
                      <a:pt x="96" y="28"/>
                      <a:pt x="97" y="29"/>
                      <a:pt x="97" y="30"/>
                    </a:cubicBezTo>
                    <a:cubicBezTo>
                      <a:pt x="98" y="31"/>
                      <a:pt x="99" y="32"/>
                      <a:pt x="100" y="32"/>
                    </a:cubicBezTo>
                    <a:cubicBezTo>
                      <a:pt x="101" y="33"/>
                      <a:pt x="103" y="33"/>
                      <a:pt x="105" y="34"/>
                    </a:cubicBezTo>
                    <a:cubicBezTo>
                      <a:pt x="107" y="35"/>
                      <a:pt x="108" y="35"/>
                      <a:pt x="110" y="36"/>
                    </a:cubicBezTo>
                    <a:cubicBezTo>
                      <a:pt x="110" y="36"/>
                      <a:pt x="111" y="36"/>
                      <a:pt x="111" y="36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2" y="37"/>
                      <a:pt x="112" y="37"/>
                    </a:cubicBezTo>
                    <a:cubicBezTo>
                      <a:pt x="114" y="38"/>
                      <a:pt x="117" y="40"/>
                      <a:pt x="119" y="41"/>
                    </a:cubicBezTo>
                    <a:cubicBezTo>
                      <a:pt x="118" y="41"/>
                      <a:pt x="116" y="40"/>
                      <a:pt x="115" y="40"/>
                    </a:cubicBezTo>
                    <a:cubicBezTo>
                      <a:pt x="114" y="39"/>
                      <a:pt x="113" y="39"/>
                      <a:pt x="112" y="39"/>
                    </a:cubicBezTo>
                    <a:cubicBezTo>
                      <a:pt x="110" y="38"/>
                      <a:pt x="108" y="37"/>
                      <a:pt x="106" y="37"/>
                    </a:cubicBezTo>
                    <a:cubicBezTo>
                      <a:pt x="106" y="37"/>
                      <a:pt x="106" y="37"/>
                      <a:pt x="105" y="37"/>
                    </a:cubicBezTo>
                    <a:cubicBezTo>
                      <a:pt x="105" y="37"/>
                      <a:pt x="104" y="37"/>
                      <a:pt x="104" y="37"/>
                    </a:cubicBezTo>
                    <a:cubicBezTo>
                      <a:pt x="103" y="37"/>
                      <a:pt x="103" y="37"/>
                      <a:pt x="102" y="37"/>
                    </a:cubicBezTo>
                    <a:cubicBezTo>
                      <a:pt x="101" y="37"/>
                      <a:pt x="101" y="37"/>
                      <a:pt x="100" y="37"/>
                    </a:cubicBezTo>
                    <a:cubicBezTo>
                      <a:pt x="99" y="37"/>
                      <a:pt x="98" y="37"/>
                      <a:pt x="97" y="38"/>
                    </a:cubicBezTo>
                    <a:cubicBezTo>
                      <a:pt x="92" y="39"/>
                      <a:pt x="88" y="40"/>
                      <a:pt x="84" y="42"/>
                    </a:cubicBezTo>
                    <a:cubicBezTo>
                      <a:pt x="83" y="43"/>
                      <a:pt x="82" y="43"/>
                      <a:pt x="81" y="44"/>
                    </a:cubicBezTo>
                    <a:cubicBezTo>
                      <a:pt x="80" y="44"/>
                      <a:pt x="79" y="45"/>
                      <a:pt x="78" y="46"/>
                    </a:cubicBezTo>
                    <a:cubicBezTo>
                      <a:pt x="76" y="47"/>
                      <a:pt x="74" y="49"/>
                      <a:pt x="73" y="50"/>
                    </a:cubicBezTo>
                    <a:cubicBezTo>
                      <a:pt x="70" y="54"/>
                      <a:pt x="68" y="58"/>
                      <a:pt x="66" y="62"/>
                    </a:cubicBezTo>
                    <a:cubicBezTo>
                      <a:pt x="67" y="60"/>
                      <a:pt x="68" y="58"/>
                      <a:pt x="69" y="56"/>
                    </a:cubicBezTo>
                    <a:cubicBezTo>
                      <a:pt x="70" y="54"/>
                      <a:pt x="71" y="52"/>
                      <a:pt x="72" y="50"/>
                    </a:cubicBezTo>
                    <a:cubicBezTo>
                      <a:pt x="74" y="48"/>
                      <a:pt x="75" y="46"/>
                      <a:pt x="77" y="45"/>
                    </a:cubicBezTo>
                    <a:cubicBezTo>
                      <a:pt x="78" y="44"/>
                      <a:pt x="79" y="43"/>
                      <a:pt x="80" y="43"/>
                    </a:cubicBezTo>
                    <a:cubicBezTo>
                      <a:pt x="81" y="42"/>
                      <a:pt x="82" y="42"/>
                      <a:pt x="83" y="41"/>
                    </a:cubicBezTo>
                    <a:cubicBezTo>
                      <a:pt x="85" y="40"/>
                      <a:pt x="87" y="39"/>
                      <a:pt x="90" y="38"/>
                    </a:cubicBezTo>
                    <a:cubicBezTo>
                      <a:pt x="92" y="37"/>
                      <a:pt x="94" y="37"/>
                      <a:pt x="96" y="36"/>
                    </a:cubicBezTo>
                    <a:cubicBezTo>
                      <a:pt x="98" y="36"/>
                      <a:pt x="99" y="36"/>
                      <a:pt x="100" y="35"/>
                    </a:cubicBezTo>
                    <a:cubicBezTo>
                      <a:pt x="100" y="35"/>
                      <a:pt x="100" y="35"/>
                      <a:pt x="100" y="35"/>
                    </a:cubicBezTo>
                    <a:cubicBezTo>
                      <a:pt x="97" y="34"/>
                      <a:pt x="93" y="34"/>
                      <a:pt x="89" y="33"/>
                    </a:cubicBezTo>
                    <a:cubicBezTo>
                      <a:pt x="88" y="33"/>
                      <a:pt x="88" y="33"/>
                      <a:pt x="87" y="33"/>
                    </a:cubicBezTo>
                    <a:cubicBezTo>
                      <a:pt x="86" y="33"/>
                      <a:pt x="85" y="33"/>
                      <a:pt x="84" y="34"/>
                    </a:cubicBezTo>
                    <a:cubicBezTo>
                      <a:pt x="82" y="34"/>
                      <a:pt x="79" y="35"/>
                      <a:pt x="77" y="36"/>
                    </a:cubicBezTo>
                    <a:cubicBezTo>
                      <a:pt x="76" y="37"/>
                      <a:pt x="76" y="37"/>
                      <a:pt x="76" y="37"/>
                    </a:cubicBezTo>
                    <a:cubicBezTo>
                      <a:pt x="76" y="37"/>
                      <a:pt x="76" y="37"/>
                      <a:pt x="76" y="37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73" y="39"/>
                      <a:pt x="72" y="39"/>
                      <a:pt x="71" y="40"/>
                    </a:cubicBezTo>
                    <a:cubicBezTo>
                      <a:pt x="69" y="41"/>
                      <a:pt x="66" y="43"/>
                      <a:pt x="64" y="44"/>
                    </a:cubicBezTo>
                    <a:cubicBezTo>
                      <a:pt x="60" y="47"/>
                      <a:pt x="55" y="49"/>
                      <a:pt x="50" y="51"/>
                    </a:cubicBezTo>
                    <a:cubicBezTo>
                      <a:pt x="48" y="52"/>
                      <a:pt x="45" y="53"/>
                      <a:pt x="43" y="54"/>
                    </a:cubicBezTo>
                    <a:cubicBezTo>
                      <a:pt x="40" y="54"/>
                      <a:pt x="37" y="54"/>
                      <a:pt x="35" y="53"/>
                    </a:cubicBezTo>
                    <a:cubicBezTo>
                      <a:pt x="37" y="53"/>
                      <a:pt x="40" y="52"/>
                      <a:pt x="42" y="5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14" name="Freeform 2019"/>
              <p:cNvSpPr/>
              <p:nvPr/>
            </p:nvSpPr>
            <p:spPr>
              <a:xfrm>
                <a:off x="6083265" y="3981472"/>
                <a:ext cx="96838" cy="179389"/>
              </a:xfrm>
              <a:custGeom>
                <a:avLst/>
                <a:gdLst>
                  <a:gd name="txL" fmla="*/ 0 w 26"/>
                  <a:gd name="txT" fmla="*/ 0 h 48"/>
                  <a:gd name="txR" fmla="*/ 26 w 26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48">
                    <a:moveTo>
                      <a:pt x="26" y="48"/>
                    </a:moveTo>
                    <a:cubicBezTo>
                      <a:pt x="23" y="39"/>
                      <a:pt x="22" y="30"/>
                      <a:pt x="18" y="21"/>
                    </a:cubicBezTo>
                    <a:cubicBezTo>
                      <a:pt x="15" y="17"/>
                      <a:pt x="12" y="13"/>
                      <a:pt x="8" y="10"/>
                    </a:cubicBezTo>
                    <a:cubicBezTo>
                      <a:pt x="5" y="7"/>
                      <a:pt x="2" y="4"/>
                      <a:pt x="0" y="0"/>
                    </a:cubicBezTo>
                    <a:cubicBezTo>
                      <a:pt x="6" y="2"/>
                      <a:pt x="12" y="5"/>
                      <a:pt x="18" y="8"/>
                    </a:cubicBezTo>
                    <a:cubicBezTo>
                      <a:pt x="21" y="13"/>
                      <a:pt x="23" y="21"/>
                      <a:pt x="24" y="25"/>
                    </a:cubicBezTo>
                    <a:cubicBezTo>
                      <a:pt x="26" y="33"/>
                      <a:pt x="26" y="40"/>
                      <a:pt x="26" y="4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15" name="Freeform 2022"/>
              <p:cNvSpPr/>
              <p:nvPr/>
            </p:nvSpPr>
            <p:spPr>
              <a:xfrm>
                <a:off x="6007065" y="4064023"/>
                <a:ext cx="184151" cy="138113"/>
              </a:xfrm>
              <a:custGeom>
                <a:avLst/>
                <a:gdLst>
                  <a:gd name="txL" fmla="*/ 0 w 49"/>
                  <a:gd name="txT" fmla="*/ 0 h 37"/>
                  <a:gd name="txR" fmla="*/ 49 w 49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37">
                    <a:moveTo>
                      <a:pt x="24" y="27"/>
                    </a:moveTo>
                    <a:cubicBezTo>
                      <a:pt x="28" y="28"/>
                      <a:pt x="36" y="29"/>
                      <a:pt x="40" y="31"/>
                    </a:cubicBezTo>
                    <a:cubicBezTo>
                      <a:pt x="43" y="32"/>
                      <a:pt x="49" y="37"/>
                      <a:pt x="49" y="37"/>
                    </a:cubicBezTo>
                    <a:cubicBezTo>
                      <a:pt x="44" y="35"/>
                      <a:pt x="38" y="34"/>
                      <a:pt x="33" y="33"/>
                    </a:cubicBezTo>
                    <a:cubicBezTo>
                      <a:pt x="26" y="33"/>
                      <a:pt x="20" y="33"/>
                      <a:pt x="14" y="32"/>
                    </a:cubicBezTo>
                    <a:cubicBezTo>
                      <a:pt x="8" y="31"/>
                      <a:pt x="4" y="27"/>
                      <a:pt x="1" y="22"/>
                    </a:cubicBezTo>
                    <a:cubicBezTo>
                      <a:pt x="0" y="21"/>
                      <a:pt x="0" y="20"/>
                      <a:pt x="0" y="19"/>
                    </a:cubicBezTo>
                    <a:cubicBezTo>
                      <a:pt x="0" y="13"/>
                      <a:pt x="1" y="6"/>
                      <a:pt x="3" y="0"/>
                    </a:cubicBezTo>
                    <a:cubicBezTo>
                      <a:pt x="3" y="2"/>
                      <a:pt x="3" y="6"/>
                      <a:pt x="5" y="9"/>
                    </a:cubicBezTo>
                    <a:cubicBezTo>
                      <a:pt x="10" y="20"/>
                      <a:pt x="18" y="25"/>
                      <a:pt x="24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16" name="Freeform 2023"/>
              <p:cNvSpPr/>
              <p:nvPr/>
            </p:nvSpPr>
            <p:spPr>
              <a:xfrm>
                <a:off x="6049927" y="3976710"/>
                <a:ext cx="201614" cy="304802"/>
              </a:xfrm>
              <a:custGeom>
                <a:avLst/>
                <a:gdLst>
                  <a:gd name="txL" fmla="*/ 0 w 54"/>
                  <a:gd name="txT" fmla="*/ 0 h 81"/>
                  <a:gd name="txR" fmla="*/ 54 w 54"/>
                  <a:gd name="txB" fmla="*/ 81 h 8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81">
                    <a:moveTo>
                      <a:pt x="4" y="45"/>
                    </a:moveTo>
                    <a:cubicBezTo>
                      <a:pt x="6" y="46"/>
                      <a:pt x="8" y="47"/>
                      <a:pt x="10" y="47"/>
                    </a:cubicBezTo>
                    <a:cubicBezTo>
                      <a:pt x="13" y="49"/>
                      <a:pt x="17" y="50"/>
                      <a:pt x="21" y="51"/>
                    </a:cubicBezTo>
                    <a:cubicBezTo>
                      <a:pt x="23" y="52"/>
                      <a:pt x="25" y="52"/>
                      <a:pt x="27" y="52"/>
                    </a:cubicBezTo>
                    <a:cubicBezTo>
                      <a:pt x="28" y="53"/>
                      <a:pt x="29" y="53"/>
                      <a:pt x="30" y="53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4" y="54"/>
                      <a:pt x="35" y="55"/>
                      <a:pt x="36" y="55"/>
                    </a:cubicBezTo>
                    <a:cubicBezTo>
                      <a:pt x="35" y="54"/>
                      <a:pt x="34" y="53"/>
                      <a:pt x="33" y="52"/>
                    </a:cubicBezTo>
                    <a:cubicBezTo>
                      <a:pt x="32" y="51"/>
                      <a:pt x="31" y="51"/>
                      <a:pt x="30" y="50"/>
                    </a:cubicBezTo>
                    <a:cubicBezTo>
                      <a:pt x="29" y="49"/>
                      <a:pt x="29" y="49"/>
                      <a:pt x="28" y="48"/>
                    </a:cubicBezTo>
                    <a:cubicBezTo>
                      <a:pt x="26" y="47"/>
                      <a:pt x="25" y="45"/>
                      <a:pt x="23" y="44"/>
                    </a:cubicBezTo>
                    <a:cubicBezTo>
                      <a:pt x="22" y="43"/>
                      <a:pt x="21" y="41"/>
                      <a:pt x="20" y="40"/>
                    </a:cubicBezTo>
                    <a:cubicBezTo>
                      <a:pt x="18" y="39"/>
                      <a:pt x="16" y="38"/>
                      <a:pt x="15" y="37"/>
                    </a:cubicBezTo>
                    <a:cubicBezTo>
                      <a:pt x="14" y="36"/>
                      <a:pt x="13" y="35"/>
                      <a:pt x="12" y="35"/>
                    </a:cubicBezTo>
                    <a:cubicBezTo>
                      <a:pt x="11" y="34"/>
                      <a:pt x="10" y="33"/>
                      <a:pt x="9" y="32"/>
                    </a:cubicBezTo>
                    <a:cubicBezTo>
                      <a:pt x="7" y="31"/>
                      <a:pt x="6" y="29"/>
                      <a:pt x="4" y="27"/>
                    </a:cubicBezTo>
                    <a:cubicBezTo>
                      <a:pt x="3" y="26"/>
                      <a:pt x="3" y="25"/>
                      <a:pt x="2" y="24"/>
                    </a:cubicBezTo>
                    <a:cubicBezTo>
                      <a:pt x="2" y="23"/>
                      <a:pt x="2" y="22"/>
                      <a:pt x="2" y="20"/>
                    </a:cubicBezTo>
                    <a:cubicBezTo>
                      <a:pt x="2" y="23"/>
                      <a:pt x="3" y="25"/>
                      <a:pt x="5" y="27"/>
                    </a:cubicBezTo>
                    <a:cubicBezTo>
                      <a:pt x="6" y="28"/>
                      <a:pt x="8" y="30"/>
                      <a:pt x="10" y="31"/>
                    </a:cubicBezTo>
                    <a:cubicBezTo>
                      <a:pt x="11" y="32"/>
                      <a:pt x="12" y="33"/>
                      <a:pt x="13" y="34"/>
                    </a:cubicBezTo>
                    <a:cubicBezTo>
                      <a:pt x="13" y="34"/>
                      <a:pt x="14" y="35"/>
                      <a:pt x="15" y="36"/>
                    </a:cubicBezTo>
                    <a:cubicBezTo>
                      <a:pt x="16" y="36"/>
                      <a:pt x="16" y="36"/>
                      <a:pt x="17" y="37"/>
                    </a:cubicBezTo>
                    <a:cubicBezTo>
                      <a:pt x="14" y="33"/>
                      <a:pt x="11" y="28"/>
                      <a:pt x="8" y="23"/>
                    </a:cubicBezTo>
                    <a:cubicBezTo>
                      <a:pt x="6" y="20"/>
                      <a:pt x="5" y="16"/>
                      <a:pt x="3" y="12"/>
                    </a:cubicBezTo>
                    <a:cubicBezTo>
                      <a:pt x="3" y="10"/>
                      <a:pt x="2" y="8"/>
                      <a:pt x="2" y="6"/>
                    </a:cubicBezTo>
                    <a:cubicBezTo>
                      <a:pt x="1" y="4"/>
                      <a:pt x="1" y="2"/>
                      <a:pt x="1" y="0"/>
                    </a:cubicBezTo>
                    <a:cubicBezTo>
                      <a:pt x="1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3" y="6"/>
                    </a:cubicBezTo>
                    <a:cubicBezTo>
                      <a:pt x="4" y="8"/>
                      <a:pt x="4" y="9"/>
                      <a:pt x="5" y="11"/>
                    </a:cubicBezTo>
                    <a:cubicBezTo>
                      <a:pt x="7" y="15"/>
                      <a:pt x="8" y="19"/>
                      <a:pt x="10" y="22"/>
                    </a:cubicBezTo>
                    <a:cubicBezTo>
                      <a:pt x="14" y="30"/>
                      <a:pt x="19" y="36"/>
                      <a:pt x="25" y="42"/>
                    </a:cubicBezTo>
                    <a:cubicBezTo>
                      <a:pt x="26" y="44"/>
                      <a:pt x="28" y="45"/>
                      <a:pt x="29" y="46"/>
                    </a:cubicBezTo>
                    <a:cubicBezTo>
                      <a:pt x="30" y="47"/>
                      <a:pt x="31" y="48"/>
                      <a:pt x="31" y="48"/>
                    </a:cubicBezTo>
                    <a:cubicBezTo>
                      <a:pt x="32" y="49"/>
                      <a:pt x="33" y="49"/>
                      <a:pt x="34" y="50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4" y="49"/>
                      <a:pt x="33" y="48"/>
                      <a:pt x="33" y="47"/>
                    </a:cubicBezTo>
                    <a:cubicBezTo>
                      <a:pt x="33" y="45"/>
                      <a:pt x="32" y="44"/>
                      <a:pt x="32" y="43"/>
                    </a:cubicBezTo>
                    <a:cubicBezTo>
                      <a:pt x="31" y="39"/>
                      <a:pt x="31" y="34"/>
                      <a:pt x="29" y="30"/>
                    </a:cubicBezTo>
                    <a:cubicBezTo>
                      <a:pt x="29" y="29"/>
                      <a:pt x="29" y="28"/>
                      <a:pt x="28" y="27"/>
                    </a:cubicBezTo>
                    <a:cubicBezTo>
                      <a:pt x="28" y="26"/>
                      <a:pt x="27" y="25"/>
                      <a:pt x="27" y="24"/>
                    </a:cubicBezTo>
                    <a:cubicBezTo>
                      <a:pt x="26" y="22"/>
                      <a:pt x="24" y="20"/>
                      <a:pt x="23" y="18"/>
                    </a:cubicBezTo>
                    <a:cubicBezTo>
                      <a:pt x="22" y="16"/>
                      <a:pt x="20" y="14"/>
                      <a:pt x="19" y="13"/>
                    </a:cubicBezTo>
                    <a:cubicBezTo>
                      <a:pt x="17" y="11"/>
                      <a:pt x="16" y="9"/>
                      <a:pt x="14" y="8"/>
                    </a:cubicBezTo>
                    <a:cubicBezTo>
                      <a:pt x="16" y="9"/>
                      <a:pt x="17" y="11"/>
                      <a:pt x="19" y="12"/>
                    </a:cubicBezTo>
                    <a:cubicBezTo>
                      <a:pt x="21" y="14"/>
                      <a:pt x="22" y="16"/>
                      <a:pt x="23" y="18"/>
                    </a:cubicBezTo>
                    <a:cubicBezTo>
                      <a:pt x="25" y="19"/>
                      <a:pt x="26" y="21"/>
                      <a:pt x="27" y="23"/>
                    </a:cubicBezTo>
                    <a:cubicBezTo>
                      <a:pt x="28" y="24"/>
                      <a:pt x="29" y="25"/>
                      <a:pt x="29" y="26"/>
                    </a:cubicBezTo>
                    <a:cubicBezTo>
                      <a:pt x="30" y="27"/>
                      <a:pt x="30" y="28"/>
                      <a:pt x="30" y="30"/>
                    </a:cubicBezTo>
                    <a:cubicBezTo>
                      <a:pt x="32" y="34"/>
                      <a:pt x="32" y="39"/>
                      <a:pt x="33" y="43"/>
                    </a:cubicBezTo>
                    <a:cubicBezTo>
                      <a:pt x="34" y="45"/>
                      <a:pt x="34" y="47"/>
                      <a:pt x="35" y="49"/>
                    </a:cubicBezTo>
                    <a:cubicBezTo>
                      <a:pt x="36" y="50"/>
                      <a:pt x="36" y="51"/>
                      <a:pt x="37" y="52"/>
                    </a:cubicBezTo>
                    <a:cubicBezTo>
                      <a:pt x="37" y="53"/>
                      <a:pt x="38" y="53"/>
                      <a:pt x="38" y="53"/>
                    </a:cubicBezTo>
                    <a:cubicBezTo>
                      <a:pt x="40" y="55"/>
                      <a:pt x="41" y="57"/>
                      <a:pt x="43" y="59"/>
                    </a:cubicBezTo>
                    <a:cubicBezTo>
                      <a:pt x="44" y="60"/>
                      <a:pt x="45" y="62"/>
                      <a:pt x="46" y="64"/>
                    </a:cubicBezTo>
                    <a:cubicBezTo>
                      <a:pt x="46" y="63"/>
                      <a:pt x="46" y="63"/>
                      <a:pt x="46" y="63"/>
                    </a:cubicBezTo>
                    <a:cubicBezTo>
                      <a:pt x="47" y="62"/>
                      <a:pt x="47" y="61"/>
                      <a:pt x="47" y="60"/>
                    </a:cubicBezTo>
                    <a:cubicBezTo>
                      <a:pt x="47" y="59"/>
                      <a:pt x="48" y="58"/>
                      <a:pt x="48" y="57"/>
                    </a:cubicBezTo>
                    <a:cubicBezTo>
                      <a:pt x="48" y="56"/>
                      <a:pt x="48" y="54"/>
                      <a:pt x="49" y="52"/>
                    </a:cubicBezTo>
                    <a:cubicBezTo>
                      <a:pt x="49" y="50"/>
                      <a:pt x="49" y="48"/>
                      <a:pt x="49" y="46"/>
                    </a:cubicBezTo>
                    <a:cubicBezTo>
                      <a:pt x="49" y="43"/>
                      <a:pt x="48" y="39"/>
                      <a:pt x="47" y="35"/>
                    </a:cubicBezTo>
                    <a:cubicBezTo>
                      <a:pt x="46" y="34"/>
                      <a:pt x="46" y="32"/>
                      <a:pt x="45" y="30"/>
                    </a:cubicBezTo>
                    <a:cubicBezTo>
                      <a:pt x="45" y="28"/>
                      <a:pt x="44" y="27"/>
                      <a:pt x="43" y="25"/>
                    </a:cubicBezTo>
                    <a:cubicBezTo>
                      <a:pt x="44" y="27"/>
                      <a:pt x="45" y="28"/>
                      <a:pt x="46" y="30"/>
                    </a:cubicBezTo>
                    <a:cubicBezTo>
                      <a:pt x="46" y="32"/>
                      <a:pt x="47" y="33"/>
                      <a:pt x="48" y="35"/>
                    </a:cubicBezTo>
                    <a:cubicBezTo>
                      <a:pt x="49" y="39"/>
                      <a:pt x="50" y="43"/>
                      <a:pt x="50" y="46"/>
                    </a:cubicBezTo>
                    <a:cubicBezTo>
                      <a:pt x="50" y="48"/>
                      <a:pt x="50" y="50"/>
                      <a:pt x="50" y="52"/>
                    </a:cubicBezTo>
                    <a:cubicBezTo>
                      <a:pt x="50" y="54"/>
                      <a:pt x="50" y="56"/>
                      <a:pt x="49" y="58"/>
                    </a:cubicBezTo>
                    <a:cubicBezTo>
                      <a:pt x="49" y="58"/>
                      <a:pt x="49" y="59"/>
                      <a:pt x="49" y="59"/>
                    </a:cubicBezTo>
                    <a:cubicBezTo>
                      <a:pt x="49" y="59"/>
                      <a:pt x="49" y="60"/>
                      <a:pt x="48" y="60"/>
                    </a:cubicBezTo>
                    <a:cubicBezTo>
                      <a:pt x="48" y="61"/>
                      <a:pt x="48" y="62"/>
                      <a:pt x="48" y="63"/>
                    </a:cubicBezTo>
                    <a:cubicBezTo>
                      <a:pt x="48" y="64"/>
                      <a:pt x="48" y="65"/>
                      <a:pt x="48" y="66"/>
                    </a:cubicBezTo>
                    <a:cubicBezTo>
                      <a:pt x="48" y="67"/>
                      <a:pt x="49" y="68"/>
                      <a:pt x="50" y="70"/>
                    </a:cubicBezTo>
                    <a:cubicBezTo>
                      <a:pt x="50" y="71"/>
                      <a:pt x="51" y="72"/>
                      <a:pt x="51" y="73"/>
                    </a:cubicBezTo>
                    <a:cubicBezTo>
                      <a:pt x="51" y="74"/>
                      <a:pt x="52" y="74"/>
                      <a:pt x="52" y="74"/>
                    </a:cubicBezTo>
                    <a:cubicBezTo>
                      <a:pt x="52" y="74"/>
                      <a:pt x="52" y="74"/>
                      <a:pt x="52" y="74"/>
                    </a:cubicBezTo>
                    <a:cubicBezTo>
                      <a:pt x="52" y="75"/>
                      <a:pt x="52" y="75"/>
                      <a:pt x="52" y="75"/>
                    </a:cubicBezTo>
                    <a:cubicBezTo>
                      <a:pt x="53" y="77"/>
                      <a:pt x="53" y="79"/>
                      <a:pt x="54" y="81"/>
                    </a:cubicBezTo>
                    <a:cubicBezTo>
                      <a:pt x="53" y="80"/>
                      <a:pt x="53" y="80"/>
                      <a:pt x="52" y="79"/>
                    </a:cubicBezTo>
                    <a:cubicBezTo>
                      <a:pt x="52" y="78"/>
                      <a:pt x="51" y="77"/>
                      <a:pt x="51" y="76"/>
                    </a:cubicBezTo>
                    <a:cubicBezTo>
                      <a:pt x="50" y="75"/>
                      <a:pt x="49" y="73"/>
                      <a:pt x="49" y="72"/>
                    </a:cubicBezTo>
                    <a:cubicBezTo>
                      <a:pt x="49" y="72"/>
                      <a:pt x="48" y="72"/>
                      <a:pt x="48" y="71"/>
                    </a:cubicBezTo>
                    <a:cubicBezTo>
                      <a:pt x="48" y="71"/>
                      <a:pt x="48" y="71"/>
                      <a:pt x="47" y="70"/>
                    </a:cubicBezTo>
                    <a:cubicBezTo>
                      <a:pt x="47" y="70"/>
                      <a:pt x="47" y="70"/>
                      <a:pt x="46" y="70"/>
                    </a:cubicBezTo>
                    <a:cubicBezTo>
                      <a:pt x="46" y="69"/>
                      <a:pt x="46" y="69"/>
                      <a:pt x="45" y="69"/>
                    </a:cubicBezTo>
                    <a:cubicBezTo>
                      <a:pt x="45" y="68"/>
                      <a:pt x="44" y="68"/>
                      <a:pt x="43" y="67"/>
                    </a:cubicBezTo>
                    <a:cubicBezTo>
                      <a:pt x="40" y="65"/>
                      <a:pt x="37" y="64"/>
                      <a:pt x="33" y="62"/>
                    </a:cubicBezTo>
                    <a:cubicBezTo>
                      <a:pt x="32" y="62"/>
                      <a:pt x="31" y="62"/>
                      <a:pt x="31" y="61"/>
                    </a:cubicBezTo>
                    <a:cubicBezTo>
                      <a:pt x="30" y="61"/>
                      <a:pt x="29" y="61"/>
                      <a:pt x="28" y="61"/>
                    </a:cubicBezTo>
                    <a:cubicBezTo>
                      <a:pt x="26" y="61"/>
                      <a:pt x="24" y="61"/>
                      <a:pt x="22" y="61"/>
                    </a:cubicBezTo>
                    <a:cubicBezTo>
                      <a:pt x="19" y="61"/>
                      <a:pt x="15" y="63"/>
                      <a:pt x="12" y="64"/>
                    </a:cubicBezTo>
                    <a:cubicBezTo>
                      <a:pt x="13" y="63"/>
                      <a:pt x="15" y="62"/>
                      <a:pt x="17" y="62"/>
                    </a:cubicBezTo>
                    <a:cubicBezTo>
                      <a:pt x="19" y="61"/>
                      <a:pt x="20" y="61"/>
                      <a:pt x="22" y="60"/>
                    </a:cubicBezTo>
                    <a:cubicBezTo>
                      <a:pt x="24" y="60"/>
                      <a:pt x="26" y="60"/>
                      <a:pt x="28" y="60"/>
                    </a:cubicBezTo>
                    <a:cubicBezTo>
                      <a:pt x="29" y="60"/>
                      <a:pt x="30" y="60"/>
                      <a:pt x="31" y="61"/>
                    </a:cubicBezTo>
                    <a:cubicBezTo>
                      <a:pt x="32" y="61"/>
                      <a:pt x="33" y="61"/>
                      <a:pt x="34" y="61"/>
                    </a:cubicBezTo>
                    <a:cubicBezTo>
                      <a:pt x="35" y="62"/>
                      <a:pt x="37" y="63"/>
                      <a:pt x="39" y="63"/>
                    </a:cubicBezTo>
                    <a:cubicBezTo>
                      <a:pt x="40" y="64"/>
                      <a:pt x="42" y="65"/>
                      <a:pt x="44" y="66"/>
                    </a:cubicBezTo>
                    <a:cubicBezTo>
                      <a:pt x="45" y="67"/>
                      <a:pt x="45" y="67"/>
                      <a:pt x="46" y="68"/>
                    </a:cubicBezTo>
                    <a:cubicBezTo>
                      <a:pt x="46" y="68"/>
                      <a:pt x="46" y="68"/>
                      <a:pt x="46" y="68"/>
                    </a:cubicBezTo>
                    <a:cubicBezTo>
                      <a:pt x="45" y="65"/>
                      <a:pt x="43" y="63"/>
                      <a:pt x="41" y="60"/>
                    </a:cubicBezTo>
                    <a:cubicBezTo>
                      <a:pt x="41" y="60"/>
                      <a:pt x="40" y="59"/>
                      <a:pt x="40" y="59"/>
                    </a:cubicBezTo>
                    <a:cubicBezTo>
                      <a:pt x="39" y="58"/>
                      <a:pt x="39" y="58"/>
                      <a:pt x="38" y="58"/>
                    </a:cubicBezTo>
                    <a:cubicBezTo>
                      <a:pt x="37" y="57"/>
                      <a:pt x="35" y="56"/>
                      <a:pt x="33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5"/>
                      <a:pt x="32" y="55"/>
                      <a:pt x="31" y="55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29" y="54"/>
                      <a:pt x="28" y="54"/>
                      <a:pt x="27" y="54"/>
                    </a:cubicBezTo>
                    <a:cubicBezTo>
                      <a:pt x="25" y="53"/>
                      <a:pt x="23" y="53"/>
                      <a:pt x="21" y="53"/>
                    </a:cubicBezTo>
                    <a:cubicBezTo>
                      <a:pt x="17" y="52"/>
                      <a:pt x="13" y="50"/>
                      <a:pt x="9" y="49"/>
                    </a:cubicBezTo>
                    <a:cubicBezTo>
                      <a:pt x="7" y="48"/>
                      <a:pt x="5" y="47"/>
                      <a:pt x="4" y="46"/>
                    </a:cubicBezTo>
                    <a:cubicBezTo>
                      <a:pt x="2" y="44"/>
                      <a:pt x="1" y="43"/>
                      <a:pt x="0" y="41"/>
                    </a:cubicBezTo>
                    <a:cubicBezTo>
                      <a:pt x="1" y="42"/>
                      <a:pt x="3" y="44"/>
                      <a:pt x="4" y="4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17" name="Freeform 2024"/>
              <p:cNvSpPr/>
              <p:nvPr/>
            </p:nvSpPr>
            <p:spPr>
              <a:xfrm>
                <a:off x="6221379" y="3206767"/>
                <a:ext cx="68263" cy="153989"/>
              </a:xfrm>
              <a:custGeom>
                <a:avLst/>
                <a:gdLst>
                  <a:gd name="txL" fmla="*/ 0 w 18"/>
                  <a:gd name="txT" fmla="*/ 0 h 41"/>
                  <a:gd name="txR" fmla="*/ 18 w 18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41">
                    <a:moveTo>
                      <a:pt x="17" y="41"/>
                    </a:moveTo>
                    <a:cubicBezTo>
                      <a:pt x="15" y="34"/>
                      <a:pt x="15" y="26"/>
                      <a:pt x="12" y="19"/>
                    </a:cubicBezTo>
                    <a:cubicBezTo>
                      <a:pt x="10" y="15"/>
                      <a:pt x="8" y="12"/>
                      <a:pt x="5" y="9"/>
                    </a:cubicBezTo>
                    <a:cubicBezTo>
                      <a:pt x="3" y="7"/>
                      <a:pt x="0" y="4"/>
                      <a:pt x="0" y="0"/>
                    </a:cubicBezTo>
                    <a:cubicBezTo>
                      <a:pt x="4" y="3"/>
                      <a:pt x="9" y="5"/>
                      <a:pt x="13" y="8"/>
                    </a:cubicBezTo>
                    <a:cubicBezTo>
                      <a:pt x="15" y="12"/>
                      <a:pt x="17" y="19"/>
                      <a:pt x="17" y="23"/>
                    </a:cubicBezTo>
                    <a:cubicBezTo>
                      <a:pt x="18" y="29"/>
                      <a:pt x="17" y="35"/>
                      <a:pt x="17" y="4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18" name="Freeform 2027"/>
              <p:cNvSpPr/>
              <p:nvPr/>
            </p:nvSpPr>
            <p:spPr>
              <a:xfrm>
                <a:off x="6146766" y="3270267"/>
                <a:ext cx="142876" cy="128588"/>
              </a:xfrm>
              <a:custGeom>
                <a:avLst/>
                <a:gdLst>
                  <a:gd name="txL" fmla="*/ 0 w 38"/>
                  <a:gd name="txT" fmla="*/ 0 h 34"/>
                  <a:gd name="txR" fmla="*/ 38 w 38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34">
                    <a:moveTo>
                      <a:pt x="19" y="23"/>
                    </a:moveTo>
                    <a:cubicBezTo>
                      <a:pt x="22" y="24"/>
                      <a:pt x="29" y="26"/>
                      <a:pt x="32" y="28"/>
                    </a:cubicBezTo>
                    <a:cubicBezTo>
                      <a:pt x="34" y="29"/>
                      <a:pt x="38" y="34"/>
                      <a:pt x="38" y="34"/>
                    </a:cubicBezTo>
                    <a:cubicBezTo>
                      <a:pt x="35" y="31"/>
                      <a:pt x="30" y="30"/>
                      <a:pt x="25" y="29"/>
                    </a:cubicBezTo>
                    <a:cubicBezTo>
                      <a:pt x="20" y="28"/>
                      <a:pt x="15" y="28"/>
                      <a:pt x="10" y="27"/>
                    </a:cubicBezTo>
                    <a:cubicBezTo>
                      <a:pt x="6" y="26"/>
                      <a:pt x="3" y="22"/>
                      <a:pt x="1" y="17"/>
                    </a:cubicBezTo>
                    <a:cubicBezTo>
                      <a:pt x="0" y="17"/>
                      <a:pt x="0" y="16"/>
                      <a:pt x="0" y="15"/>
                    </a:cubicBezTo>
                    <a:cubicBezTo>
                      <a:pt x="1" y="10"/>
                      <a:pt x="2" y="5"/>
                      <a:pt x="4" y="0"/>
                    </a:cubicBezTo>
                    <a:cubicBezTo>
                      <a:pt x="4" y="2"/>
                      <a:pt x="4" y="5"/>
                      <a:pt x="5" y="7"/>
                    </a:cubicBezTo>
                    <a:cubicBezTo>
                      <a:pt x="8" y="17"/>
                      <a:pt x="14" y="22"/>
                      <a:pt x="19" y="2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19" name="Freeform 2028"/>
              <p:cNvSpPr/>
              <p:nvPr/>
            </p:nvSpPr>
            <p:spPr>
              <a:xfrm>
                <a:off x="6180103" y="3203592"/>
                <a:ext cx="150813" cy="263527"/>
              </a:xfrm>
              <a:custGeom>
                <a:avLst/>
                <a:gdLst>
                  <a:gd name="txL" fmla="*/ 0 w 40"/>
                  <a:gd name="txT" fmla="*/ 0 h 70"/>
                  <a:gd name="txR" fmla="*/ 40 w 40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70">
                    <a:moveTo>
                      <a:pt x="3" y="36"/>
                    </a:moveTo>
                    <a:cubicBezTo>
                      <a:pt x="5" y="37"/>
                      <a:pt x="6" y="38"/>
                      <a:pt x="7" y="39"/>
                    </a:cubicBezTo>
                    <a:cubicBezTo>
                      <a:pt x="10" y="41"/>
                      <a:pt x="13" y="42"/>
                      <a:pt x="16" y="43"/>
                    </a:cubicBezTo>
                    <a:cubicBezTo>
                      <a:pt x="18" y="43"/>
                      <a:pt x="20" y="44"/>
                      <a:pt x="21" y="45"/>
                    </a:cubicBezTo>
                    <a:cubicBezTo>
                      <a:pt x="22" y="45"/>
                      <a:pt x="23" y="45"/>
                      <a:pt x="24" y="45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7" y="46"/>
                      <a:pt x="28" y="47"/>
                      <a:pt x="28" y="47"/>
                    </a:cubicBezTo>
                    <a:cubicBezTo>
                      <a:pt x="27" y="46"/>
                      <a:pt x="27" y="45"/>
                      <a:pt x="26" y="44"/>
                    </a:cubicBezTo>
                    <a:cubicBezTo>
                      <a:pt x="25" y="44"/>
                      <a:pt x="24" y="43"/>
                      <a:pt x="24" y="43"/>
                    </a:cubicBezTo>
                    <a:cubicBezTo>
                      <a:pt x="23" y="42"/>
                      <a:pt x="22" y="41"/>
                      <a:pt x="22" y="41"/>
                    </a:cubicBezTo>
                    <a:cubicBezTo>
                      <a:pt x="21" y="40"/>
                      <a:pt x="19" y="38"/>
                      <a:pt x="18" y="37"/>
                    </a:cubicBezTo>
                    <a:cubicBezTo>
                      <a:pt x="18" y="36"/>
                      <a:pt x="17" y="35"/>
                      <a:pt x="16" y="34"/>
                    </a:cubicBezTo>
                    <a:cubicBezTo>
                      <a:pt x="15" y="33"/>
                      <a:pt x="13" y="32"/>
                      <a:pt x="12" y="31"/>
                    </a:cubicBezTo>
                    <a:cubicBezTo>
                      <a:pt x="11" y="30"/>
                      <a:pt x="11" y="30"/>
                      <a:pt x="10" y="29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5"/>
                      <a:pt x="5" y="24"/>
                      <a:pt x="4" y="22"/>
                    </a:cubicBezTo>
                    <a:cubicBezTo>
                      <a:pt x="4" y="21"/>
                      <a:pt x="3" y="21"/>
                      <a:pt x="3" y="20"/>
                    </a:cubicBezTo>
                    <a:cubicBezTo>
                      <a:pt x="3" y="19"/>
                      <a:pt x="3" y="18"/>
                      <a:pt x="3" y="17"/>
                    </a:cubicBezTo>
                    <a:cubicBezTo>
                      <a:pt x="3" y="19"/>
                      <a:pt x="4" y="20"/>
                      <a:pt x="5" y="22"/>
                    </a:cubicBezTo>
                    <a:cubicBezTo>
                      <a:pt x="6" y="24"/>
                      <a:pt x="7" y="25"/>
                      <a:pt x="9" y="26"/>
                    </a:cubicBezTo>
                    <a:cubicBezTo>
                      <a:pt x="9" y="27"/>
                      <a:pt x="10" y="28"/>
                      <a:pt x="11" y="28"/>
                    </a:cubicBezTo>
                    <a:cubicBezTo>
                      <a:pt x="11" y="29"/>
                      <a:pt x="12" y="30"/>
                      <a:pt x="13" y="30"/>
                    </a:cubicBezTo>
                    <a:cubicBezTo>
                      <a:pt x="13" y="30"/>
                      <a:pt x="14" y="31"/>
                      <a:pt x="14" y="31"/>
                    </a:cubicBezTo>
                    <a:cubicBezTo>
                      <a:pt x="12" y="27"/>
                      <a:pt x="10" y="24"/>
                      <a:pt x="8" y="20"/>
                    </a:cubicBezTo>
                    <a:cubicBezTo>
                      <a:pt x="7" y="17"/>
                      <a:pt x="6" y="13"/>
                      <a:pt x="5" y="10"/>
                    </a:cubicBezTo>
                    <a:cubicBezTo>
                      <a:pt x="4" y="8"/>
                      <a:pt x="4" y="7"/>
                      <a:pt x="4" y="5"/>
                    </a:cubicBezTo>
                    <a:cubicBezTo>
                      <a:pt x="4" y="3"/>
                      <a:pt x="4" y="2"/>
                      <a:pt x="4" y="0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5" y="3"/>
                      <a:pt x="5" y="4"/>
                      <a:pt x="5" y="5"/>
                    </a:cubicBezTo>
                    <a:cubicBezTo>
                      <a:pt x="5" y="6"/>
                      <a:pt x="6" y="8"/>
                      <a:pt x="6" y="10"/>
                    </a:cubicBezTo>
                    <a:cubicBezTo>
                      <a:pt x="7" y="13"/>
                      <a:pt x="8" y="16"/>
                      <a:pt x="10" y="19"/>
                    </a:cubicBezTo>
                    <a:cubicBezTo>
                      <a:pt x="12" y="25"/>
                      <a:pt x="16" y="31"/>
                      <a:pt x="20" y="36"/>
                    </a:cubicBezTo>
                    <a:cubicBezTo>
                      <a:pt x="21" y="37"/>
                      <a:pt x="22" y="38"/>
                      <a:pt x="23" y="40"/>
                    </a:cubicBezTo>
                    <a:cubicBezTo>
                      <a:pt x="24" y="40"/>
                      <a:pt x="24" y="41"/>
                      <a:pt x="25" y="41"/>
                    </a:cubicBezTo>
                    <a:cubicBezTo>
                      <a:pt x="25" y="42"/>
                      <a:pt x="26" y="42"/>
                      <a:pt x="27" y="43"/>
                    </a:cubicBezTo>
                    <a:cubicBezTo>
                      <a:pt x="27" y="43"/>
                      <a:pt x="27" y="43"/>
                      <a:pt x="27" y="43"/>
                    </a:cubicBezTo>
                    <a:cubicBezTo>
                      <a:pt x="27" y="43"/>
                      <a:pt x="27" y="43"/>
                      <a:pt x="27" y="43"/>
                    </a:cubicBezTo>
                    <a:cubicBezTo>
                      <a:pt x="27" y="42"/>
                      <a:pt x="26" y="41"/>
                      <a:pt x="26" y="40"/>
                    </a:cubicBezTo>
                    <a:cubicBezTo>
                      <a:pt x="26" y="39"/>
                      <a:pt x="26" y="38"/>
                      <a:pt x="26" y="37"/>
                    </a:cubicBezTo>
                    <a:cubicBezTo>
                      <a:pt x="25" y="34"/>
                      <a:pt x="25" y="30"/>
                      <a:pt x="25" y="26"/>
                    </a:cubicBezTo>
                    <a:cubicBezTo>
                      <a:pt x="24" y="26"/>
                      <a:pt x="24" y="25"/>
                      <a:pt x="24" y="24"/>
                    </a:cubicBezTo>
                    <a:cubicBezTo>
                      <a:pt x="24" y="23"/>
                      <a:pt x="23" y="22"/>
                      <a:pt x="23" y="21"/>
                    </a:cubicBezTo>
                    <a:cubicBezTo>
                      <a:pt x="22" y="20"/>
                      <a:pt x="21" y="18"/>
                      <a:pt x="20" y="16"/>
                    </a:cubicBezTo>
                    <a:cubicBezTo>
                      <a:pt x="19" y="15"/>
                      <a:pt x="18" y="13"/>
                      <a:pt x="17" y="12"/>
                    </a:cubicBezTo>
                    <a:cubicBezTo>
                      <a:pt x="16" y="10"/>
                      <a:pt x="15" y="9"/>
                      <a:pt x="14" y="7"/>
                    </a:cubicBezTo>
                    <a:cubicBezTo>
                      <a:pt x="15" y="9"/>
                      <a:pt x="16" y="10"/>
                      <a:pt x="18" y="12"/>
                    </a:cubicBezTo>
                    <a:cubicBezTo>
                      <a:pt x="19" y="13"/>
                      <a:pt x="20" y="15"/>
                      <a:pt x="21" y="16"/>
                    </a:cubicBezTo>
                    <a:cubicBezTo>
                      <a:pt x="22" y="18"/>
                      <a:pt x="23" y="19"/>
                      <a:pt x="23" y="21"/>
                    </a:cubicBezTo>
                    <a:cubicBezTo>
                      <a:pt x="24" y="22"/>
                      <a:pt x="24" y="23"/>
                      <a:pt x="25" y="24"/>
                    </a:cubicBezTo>
                    <a:cubicBezTo>
                      <a:pt x="25" y="24"/>
                      <a:pt x="25" y="25"/>
                      <a:pt x="25" y="26"/>
                    </a:cubicBezTo>
                    <a:cubicBezTo>
                      <a:pt x="26" y="30"/>
                      <a:pt x="26" y="34"/>
                      <a:pt x="27" y="37"/>
                    </a:cubicBezTo>
                    <a:cubicBezTo>
                      <a:pt x="27" y="39"/>
                      <a:pt x="27" y="41"/>
                      <a:pt x="28" y="43"/>
                    </a:cubicBezTo>
                    <a:cubicBezTo>
                      <a:pt x="28" y="43"/>
                      <a:pt x="29" y="44"/>
                      <a:pt x="29" y="45"/>
                    </a:cubicBezTo>
                    <a:cubicBezTo>
                      <a:pt x="29" y="45"/>
                      <a:pt x="29" y="46"/>
                      <a:pt x="30" y="46"/>
                    </a:cubicBezTo>
                    <a:cubicBezTo>
                      <a:pt x="31" y="48"/>
                      <a:pt x="32" y="49"/>
                      <a:pt x="33" y="51"/>
                    </a:cubicBezTo>
                    <a:cubicBezTo>
                      <a:pt x="34" y="52"/>
                      <a:pt x="35" y="54"/>
                      <a:pt x="36" y="55"/>
                    </a:cubicBezTo>
                    <a:cubicBezTo>
                      <a:pt x="36" y="55"/>
                      <a:pt x="36" y="55"/>
                      <a:pt x="36" y="54"/>
                    </a:cubicBezTo>
                    <a:cubicBezTo>
                      <a:pt x="36" y="54"/>
                      <a:pt x="36" y="53"/>
                      <a:pt x="37" y="52"/>
                    </a:cubicBezTo>
                    <a:cubicBezTo>
                      <a:pt x="37" y="51"/>
                      <a:pt x="37" y="51"/>
                      <a:pt x="37" y="50"/>
                    </a:cubicBezTo>
                    <a:cubicBezTo>
                      <a:pt x="38" y="49"/>
                      <a:pt x="38" y="47"/>
                      <a:pt x="38" y="46"/>
                    </a:cubicBezTo>
                    <a:cubicBezTo>
                      <a:pt x="39" y="44"/>
                      <a:pt x="39" y="43"/>
                      <a:pt x="39" y="41"/>
                    </a:cubicBezTo>
                    <a:cubicBezTo>
                      <a:pt x="39" y="38"/>
                      <a:pt x="39" y="35"/>
                      <a:pt x="38" y="32"/>
                    </a:cubicBezTo>
                    <a:cubicBezTo>
                      <a:pt x="38" y="31"/>
                      <a:pt x="38" y="29"/>
                      <a:pt x="37" y="28"/>
                    </a:cubicBezTo>
                    <a:cubicBezTo>
                      <a:pt x="37" y="26"/>
                      <a:pt x="36" y="25"/>
                      <a:pt x="36" y="24"/>
                    </a:cubicBezTo>
                    <a:cubicBezTo>
                      <a:pt x="37" y="25"/>
                      <a:pt x="37" y="26"/>
                      <a:pt x="38" y="28"/>
                    </a:cubicBezTo>
                    <a:cubicBezTo>
                      <a:pt x="38" y="29"/>
                      <a:pt x="38" y="31"/>
                      <a:pt x="39" y="32"/>
                    </a:cubicBezTo>
                    <a:cubicBezTo>
                      <a:pt x="40" y="35"/>
                      <a:pt x="40" y="38"/>
                      <a:pt x="40" y="41"/>
                    </a:cubicBezTo>
                    <a:cubicBezTo>
                      <a:pt x="40" y="43"/>
                      <a:pt x="40" y="44"/>
                      <a:pt x="39" y="46"/>
                    </a:cubicBezTo>
                    <a:cubicBezTo>
                      <a:pt x="39" y="47"/>
                      <a:pt x="39" y="49"/>
                      <a:pt x="38" y="50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8" y="52"/>
                      <a:pt x="38" y="52"/>
                      <a:pt x="38" y="53"/>
                    </a:cubicBezTo>
                    <a:cubicBezTo>
                      <a:pt x="37" y="53"/>
                      <a:pt x="37" y="54"/>
                      <a:pt x="37" y="55"/>
                    </a:cubicBezTo>
                    <a:cubicBezTo>
                      <a:pt x="37" y="55"/>
                      <a:pt x="37" y="56"/>
                      <a:pt x="37" y="57"/>
                    </a:cubicBezTo>
                    <a:cubicBezTo>
                      <a:pt x="37" y="58"/>
                      <a:pt x="38" y="59"/>
                      <a:pt x="38" y="60"/>
                    </a:cubicBezTo>
                    <a:cubicBezTo>
                      <a:pt x="38" y="61"/>
                      <a:pt x="39" y="62"/>
                      <a:pt x="39" y="63"/>
                    </a:cubicBezTo>
                    <a:cubicBezTo>
                      <a:pt x="39" y="64"/>
                      <a:pt x="39" y="64"/>
                      <a:pt x="39" y="64"/>
                    </a:cubicBezTo>
                    <a:cubicBezTo>
                      <a:pt x="39" y="64"/>
                      <a:pt x="39" y="64"/>
                      <a:pt x="39" y="64"/>
                    </a:cubicBezTo>
                    <a:cubicBezTo>
                      <a:pt x="39" y="64"/>
                      <a:pt x="39" y="65"/>
                      <a:pt x="39" y="65"/>
                    </a:cubicBezTo>
                    <a:cubicBezTo>
                      <a:pt x="40" y="67"/>
                      <a:pt x="40" y="68"/>
                      <a:pt x="40" y="70"/>
                    </a:cubicBezTo>
                    <a:cubicBezTo>
                      <a:pt x="40" y="69"/>
                      <a:pt x="40" y="68"/>
                      <a:pt x="39" y="68"/>
                    </a:cubicBezTo>
                    <a:cubicBezTo>
                      <a:pt x="39" y="67"/>
                      <a:pt x="39" y="66"/>
                      <a:pt x="38" y="65"/>
                    </a:cubicBezTo>
                    <a:cubicBezTo>
                      <a:pt x="38" y="64"/>
                      <a:pt x="37" y="63"/>
                      <a:pt x="37" y="62"/>
                    </a:cubicBezTo>
                    <a:cubicBezTo>
                      <a:pt x="37" y="62"/>
                      <a:pt x="37" y="62"/>
                      <a:pt x="37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0"/>
                      <a:pt x="36" y="60"/>
                      <a:pt x="35" y="60"/>
                    </a:cubicBezTo>
                    <a:cubicBezTo>
                      <a:pt x="35" y="60"/>
                      <a:pt x="35" y="59"/>
                      <a:pt x="34" y="59"/>
                    </a:cubicBezTo>
                    <a:cubicBezTo>
                      <a:pt x="34" y="59"/>
                      <a:pt x="33" y="58"/>
                      <a:pt x="33" y="58"/>
                    </a:cubicBezTo>
                    <a:cubicBezTo>
                      <a:pt x="30" y="56"/>
                      <a:pt x="28" y="54"/>
                      <a:pt x="25" y="53"/>
                    </a:cubicBezTo>
                    <a:cubicBezTo>
                      <a:pt x="24" y="53"/>
                      <a:pt x="24" y="52"/>
                      <a:pt x="23" y="52"/>
                    </a:cubicBezTo>
                    <a:cubicBezTo>
                      <a:pt x="22" y="52"/>
                      <a:pt x="22" y="52"/>
                      <a:pt x="21" y="51"/>
                    </a:cubicBezTo>
                    <a:cubicBezTo>
                      <a:pt x="20" y="51"/>
                      <a:pt x="18" y="51"/>
                      <a:pt x="17" y="51"/>
                    </a:cubicBezTo>
                    <a:cubicBezTo>
                      <a:pt x="14" y="51"/>
                      <a:pt x="11" y="52"/>
                      <a:pt x="8" y="52"/>
                    </a:cubicBezTo>
                    <a:cubicBezTo>
                      <a:pt x="9" y="52"/>
                      <a:pt x="11" y="52"/>
                      <a:pt x="12" y="51"/>
                    </a:cubicBezTo>
                    <a:cubicBezTo>
                      <a:pt x="13" y="51"/>
                      <a:pt x="15" y="51"/>
                      <a:pt x="17" y="50"/>
                    </a:cubicBezTo>
                    <a:cubicBezTo>
                      <a:pt x="18" y="50"/>
                      <a:pt x="20" y="50"/>
                      <a:pt x="21" y="51"/>
                    </a:cubicBezTo>
                    <a:cubicBezTo>
                      <a:pt x="22" y="51"/>
                      <a:pt x="23" y="51"/>
                      <a:pt x="23" y="51"/>
                    </a:cubicBezTo>
                    <a:cubicBezTo>
                      <a:pt x="24" y="52"/>
                      <a:pt x="25" y="52"/>
                      <a:pt x="25" y="52"/>
                    </a:cubicBezTo>
                    <a:cubicBezTo>
                      <a:pt x="27" y="53"/>
                      <a:pt x="28" y="53"/>
                      <a:pt x="30" y="54"/>
                    </a:cubicBezTo>
                    <a:cubicBezTo>
                      <a:pt x="31" y="55"/>
                      <a:pt x="32" y="56"/>
                      <a:pt x="33" y="57"/>
                    </a:cubicBezTo>
                    <a:cubicBezTo>
                      <a:pt x="34" y="57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4" y="56"/>
                      <a:pt x="33" y="54"/>
                      <a:pt x="32" y="52"/>
                    </a:cubicBezTo>
                    <a:cubicBezTo>
                      <a:pt x="32" y="51"/>
                      <a:pt x="31" y="51"/>
                      <a:pt x="31" y="51"/>
                    </a:cubicBezTo>
                    <a:cubicBezTo>
                      <a:pt x="30" y="50"/>
                      <a:pt x="30" y="50"/>
                      <a:pt x="30" y="50"/>
                    </a:cubicBezTo>
                    <a:cubicBezTo>
                      <a:pt x="28" y="49"/>
                      <a:pt x="27" y="48"/>
                      <a:pt x="25" y="47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25" y="47"/>
                      <a:pt x="24" y="47"/>
                      <a:pt x="24" y="47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2" y="46"/>
                      <a:pt x="22" y="46"/>
                      <a:pt x="21" y="46"/>
                    </a:cubicBezTo>
                    <a:cubicBezTo>
                      <a:pt x="19" y="45"/>
                      <a:pt x="18" y="45"/>
                      <a:pt x="16" y="44"/>
                    </a:cubicBezTo>
                    <a:cubicBezTo>
                      <a:pt x="13" y="43"/>
                      <a:pt x="10" y="42"/>
                      <a:pt x="7" y="40"/>
                    </a:cubicBezTo>
                    <a:cubicBezTo>
                      <a:pt x="5" y="39"/>
                      <a:pt x="4" y="38"/>
                      <a:pt x="3" y="37"/>
                    </a:cubicBezTo>
                    <a:cubicBezTo>
                      <a:pt x="1" y="36"/>
                      <a:pt x="0" y="35"/>
                      <a:pt x="0" y="33"/>
                    </a:cubicBezTo>
                    <a:cubicBezTo>
                      <a:pt x="1" y="34"/>
                      <a:pt x="2" y="35"/>
                      <a:pt x="3" y="3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20" name="Freeform 2029"/>
              <p:cNvSpPr/>
              <p:nvPr/>
            </p:nvSpPr>
            <p:spPr>
              <a:xfrm>
                <a:off x="6256304" y="2835289"/>
                <a:ext cx="71438" cy="98426"/>
              </a:xfrm>
              <a:custGeom>
                <a:avLst/>
                <a:gdLst>
                  <a:gd name="txL" fmla="*/ 0 w 19"/>
                  <a:gd name="txT" fmla="*/ 0 h 26"/>
                  <a:gd name="txR" fmla="*/ 19 w 19"/>
                  <a:gd name="txB" fmla="*/ 26 h 26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9" h="26">
                    <a:moveTo>
                      <a:pt x="0" y="26"/>
                    </a:moveTo>
                    <a:cubicBezTo>
                      <a:pt x="4" y="22"/>
                      <a:pt x="9" y="19"/>
                      <a:pt x="12" y="14"/>
                    </a:cubicBezTo>
                    <a:cubicBezTo>
                      <a:pt x="13" y="12"/>
                      <a:pt x="14" y="9"/>
                      <a:pt x="15" y="7"/>
                    </a:cubicBezTo>
                    <a:cubicBezTo>
                      <a:pt x="16" y="4"/>
                      <a:pt x="17" y="2"/>
                      <a:pt x="18" y="0"/>
                    </a:cubicBezTo>
                    <a:cubicBezTo>
                      <a:pt x="19" y="3"/>
                      <a:pt x="19" y="7"/>
                      <a:pt x="19" y="11"/>
                    </a:cubicBezTo>
                    <a:cubicBezTo>
                      <a:pt x="17" y="14"/>
                      <a:pt x="13" y="17"/>
                      <a:pt x="12" y="19"/>
                    </a:cubicBezTo>
                    <a:cubicBezTo>
                      <a:pt x="8" y="22"/>
                      <a:pt x="4" y="24"/>
                      <a:pt x="0" y="2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21" name="Freeform 2032"/>
              <p:cNvSpPr/>
              <p:nvPr/>
            </p:nvSpPr>
            <p:spPr>
              <a:xfrm>
                <a:off x="6207091" y="2824177"/>
                <a:ext cx="55563" cy="127001"/>
              </a:xfrm>
              <a:custGeom>
                <a:avLst/>
                <a:gdLst>
                  <a:gd name="txL" fmla="*/ 0 w 15"/>
                  <a:gd name="txT" fmla="*/ 0 h 34"/>
                  <a:gd name="txR" fmla="*/ 15 w 15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34">
                    <a:moveTo>
                      <a:pt x="7" y="18"/>
                    </a:moveTo>
                    <a:cubicBezTo>
                      <a:pt x="8" y="20"/>
                      <a:pt x="9" y="25"/>
                      <a:pt x="9" y="27"/>
                    </a:cubicBezTo>
                    <a:cubicBezTo>
                      <a:pt x="9" y="29"/>
                      <a:pt x="8" y="34"/>
                      <a:pt x="8" y="34"/>
                    </a:cubicBezTo>
                    <a:cubicBezTo>
                      <a:pt x="8" y="30"/>
                      <a:pt x="7" y="27"/>
                      <a:pt x="6" y="24"/>
                    </a:cubicBezTo>
                    <a:cubicBezTo>
                      <a:pt x="5" y="21"/>
                      <a:pt x="3" y="18"/>
                      <a:pt x="1" y="14"/>
                    </a:cubicBezTo>
                    <a:cubicBezTo>
                      <a:pt x="0" y="11"/>
                      <a:pt x="2" y="7"/>
                      <a:pt x="3" y="5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8" y="2"/>
                      <a:pt x="12" y="1"/>
                      <a:pt x="15" y="0"/>
                    </a:cubicBezTo>
                    <a:cubicBezTo>
                      <a:pt x="14" y="1"/>
                      <a:pt x="12" y="2"/>
                      <a:pt x="11" y="3"/>
                    </a:cubicBezTo>
                    <a:cubicBezTo>
                      <a:pt x="7" y="9"/>
                      <a:pt x="6" y="14"/>
                      <a:pt x="7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22" name="Freeform 2033"/>
              <p:cNvSpPr/>
              <p:nvPr/>
            </p:nvSpPr>
            <p:spPr>
              <a:xfrm>
                <a:off x="6202328" y="2816239"/>
                <a:ext cx="117476" cy="184151"/>
              </a:xfrm>
              <a:custGeom>
                <a:avLst/>
                <a:gdLst>
                  <a:gd name="txL" fmla="*/ 0 w 31"/>
                  <a:gd name="txT" fmla="*/ 0 h 49"/>
                  <a:gd name="txR" fmla="*/ 31 w 31"/>
                  <a:gd name="txB" fmla="*/ 49 h 4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49">
                    <a:moveTo>
                      <a:pt x="8" y="14"/>
                    </a:moveTo>
                    <a:cubicBezTo>
                      <a:pt x="8" y="15"/>
                      <a:pt x="8" y="16"/>
                      <a:pt x="8" y="18"/>
                    </a:cubicBezTo>
                    <a:cubicBezTo>
                      <a:pt x="8" y="20"/>
                      <a:pt x="9" y="22"/>
                      <a:pt x="9" y="25"/>
                    </a:cubicBezTo>
                    <a:cubicBezTo>
                      <a:pt x="10" y="26"/>
                      <a:pt x="10" y="27"/>
                      <a:pt x="10" y="28"/>
                    </a:cubicBezTo>
                    <a:cubicBezTo>
                      <a:pt x="11" y="29"/>
                      <a:pt x="11" y="29"/>
                      <a:pt x="11" y="30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2"/>
                      <a:pt x="11" y="33"/>
                      <a:pt x="11" y="33"/>
                    </a:cubicBezTo>
                    <a:cubicBezTo>
                      <a:pt x="12" y="32"/>
                      <a:pt x="12" y="31"/>
                      <a:pt x="12" y="31"/>
                    </a:cubicBezTo>
                    <a:cubicBezTo>
                      <a:pt x="12" y="30"/>
                      <a:pt x="12" y="29"/>
                      <a:pt x="12" y="29"/>
                    </a:cubicBezTo>
                    <a:cubicBezTo>
                      <a:pt x="13" y="28"/>
                      <a:pt x="13" y="28"/>
                      <a:pt x="13" y="27"/>
                    </a:cubicBezTo>
                    <a:cubicBezTo>
                      <a:pt x="13" y="26"/>
                      <a:pt x="13" y="25"/>
                      <a:pt x="14" y="23"/>
                    </a:cubicBezTo>
                    <a:cubicBezTo>
                      <a:pt x="14" y="22"/>
                      <a:pt x="14" y="22"/>
                      <a:pt x="15" y="21"/>
                    </a:cubicBezTo>
                    <a:cubicBezTo>
                      <a:pt x="15" y="20"/>
                      <a:pt x="15" y="18"/>
                      <a:pt x="15" y="17"/>
                    </a:cubicBezTo>
                    <a:cubicBezTo>
                      <a:pt x="15" y="17"/>
                      <a:pt x="15" y="16"/>
                      <a:pt x="15" y="15"/>
                    </a:cubicBezTo>
                    <a:cubicBezTo>
                      <a:pt x="16" y="14"/>
                      <a:pt x="16" y="14"/>
                      <a:pt x="16" y="13"/>
                    </a:cubicBezTo>
                    <a:cubicBezTo>
                      <a:pt x="16" y="12"/>
                      <a:pt x="17" y="10"/>
                      <a:pt x="17" y="9"/>
                    </a:cubicBezTo>
                    <a:cubicBezTo>
                      <a:pt x="18" y="9"/>
                      <a:pt x="18" y="8"/>
                      <a:pt x="18" y="7"/>
                    </a:cubicBezTo>
                    <a:cubicBezTo>
                      <a:pt x="19" y="7"/>
                      <a:pt x="19" y="6"/>
                      <a:pt x="20" y="6"/>
                    </a:cubicBezTo>
                    <a:cubicBezTo>
                      <a:pt x="19" y="7"/>
                      <a:pt x="18" y="8"/>
                      <a:pt x="18" y="9"/>
                    </a:cubicBezTo>
                    <a:cubicBezTo>
                      <a:pt x="17" y="11"/>
                      <a:pt x="17" y="12"/>
                      <a:pt x="17" y="13"/>
                    </a:cubicBezTo>
                    <a:cubicBezTo>
                      <a:pt x="16" y="14"/>
                      <a:pt x="16" y="15"/>
                      <a:pt x="16" y="15"/>
                    </a:cubicBezTo>
                    <a:cubicBezTo>
                      <a:pt x="16" y="16"/>
                      <a:pt x="16" y="17"/>
                      <a:pt x="16" y="17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7" y="16"/>
                      <a:pt x="18" y="13"/>
                      <a:pt x="20" y="10"/>
                    </a:cubicBezTo>
                    <a:cubicBezTo>
                      <a:pt x="22" y="8"/>
                      <a:pt x="23" y="6"/>
                      <a:pt x="25" y="5"/>
                    </a:cubicBezTo>
                    <a:cubicBezTo>
                      <a:pt x="26" y="4"/>
                      <a:pt x="27" y="3"/>
                      <a:pt x="28" y="2"/>
                    </a:cubicBezTo>
                    <a:cubicBezTo>
                      <a:pt x="28" y="1"/>
                      <a:pt x="29" y="1"/>
                      <a:pt x="31" y="0"/>
                    </a:cubicBezTo>
                    <a:cubicBezTo>
                      <a:pt x="30" y="1"/>
                      <a:pt x="30" y="1"/>
                      <a:pt x="29" y="1"/>
                    </a:cubicBezTo>
                    <a:cubicBezTo>
                      <a:pt x="29" y="2"/>
                      <a:pt x="28" y="2"/>
                      <a:pt x="28" y="3"/>
                    </a:cubicBezTo>
                    <a:cubicBezTo>
                      <a:pt x="27" y="4"/>
                      <a:pt x="26" y="5"/>
                      <a:pt x="26" y="5"/>
                    </a:cubicBezTo>
                    <a:cubicBezTo>
                      <a:pt x="24" y="7"/>
                      <a:pt x="23" y="9"/>
                      <a:pt x="21" y="11"/>
                    </a:cubicBezTo>
                    <a:cubicBezTo>
                      <a:pt x="19" y="15"/>
                      <a:pt x="16" y="19"/>
                      <a:pt x="15" y="24"/>
                    </a:cubicBezTo>
                    <a:cubicBezTo>
                      <a:pt x="15" y="25"/>
                      <a:pt x="14" y="26"/>
                      <a:pt x="14" y="27"/>
                    </a:cubicBezTo>
                    <a:cubicBezTo>
                      <a:pt x="14" y="28"/>
                      <a:pt x="14" y="28"/>
                      <a:pt x="14" y="29"/>
                    </a:cubicBezTo>
                    <a:cubicBezTo>
                      <a:pt x="14" y="30"/>
                      <a:pt x="14" y="30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3" y="31"/>
                      <a:pt x="14" y="31"/>
                    </a:cubicBezTo>
                    <a:cubicBezTo>
                      <a:pt x="14" y="30"/>
                      <a:pt x="14" y="30"/>
                      <a:pt x="15" y="29"/>
                    </a:cubicBezTo>
                    <a:cubicBezTo>
                      <a:pt x="15" y="29"/>
                      <a:pt x="16" y="28"/>
                      <a:pt x="16" y="28"/>
                    </a:cubicBezTo>
                    <a:cubicBezTo>
                      <a:pt x="18" y="26"/>
                      <a:pt x="21" y="25"/>
                      <a:pt x="23" y="23"/>
                    </a:cubicBezTo>
                    <a:cubicBezTo>
                      <a:pt x="23" y="23"/>
                      <a:pt x="24" y="22"/>
                      <a:pt x="24" y="22"/>
                    </a:cubicBezTo>
                    <a:cubicBezTo>
                      <a:pt x="24" y="21"/>
                      <a:pt x="25" y="20"/>
                      <a:pt x="25" y="20"/>
                    </a:cubicBezTo>
                    <a:cubicBezTo>
                      <a:pt x="26" y="19"/>
                      <a:pt x="26" y="18"/>
                      <a:pt x="27" y="16"/>
                    </a:cubicBezTo>
                    <a:cubicBezTo>
                      <a:pt x="28" y="15"/>
                      <a:pt x="28" y="14"/>
                      <a:pt x="29" y="13"/>
                    </a:cubicBezTo>
                    <a:cubicBezTo>
                      <a:pt x="29" y="12"/>
                      <a:pt x="29" y="10"/>
                      <a:pt x="30" y="9"/>
                    </a:cubicBezTo>
                    <a:cubicBezTo>
                      <a:pt x="30" y="10"/>
                      <a:pt x="29" y="12"/>
                      <a:pt x="29" y="13"/>
                    </a:cubicBezTo>
                    <a:cubicBezTo>
                      <a:pt x="28" y="14"/>
                      <a:pt x="28" y="15"/>
                      <a:pt x="27" y="17"/>
                    </a:cubicBezTo>
                    <a:cubicBezTo>
                      <a:pt x="27" y="18"/>
                      <a:pt x="26" y="19"/>
                      <a:pt x="25" y="20"/>
                    </a:cubicBezTo>
                    <a:cubicBezTo>
                      <a:pt x="25" y="21"/>
                      <a:pt x="25" y="21"/>
                      <a:pt x="24" y="22"/>
                    </a:cubicBezTo>
                    <a:cubicBezTo>
                      <a:pt x="24" y="22"/>
                      <a:pt x="24" y="23"/>
                      <a:pt x="23" y="23"/>
                    </a:cubicBezTo>
                    <a:cubicBezTo>
                      <a:pt x="21" y="25"/>
                      <a:pt x="19" y="27"/>
                      <a:pt x="17" y="29"/>
                    </a:cubicBezTo>
                    <a:cubicBezTo>
                      <a:pt x="16" y="29"/>
                      <a:pt x="15" y="30"/>
                      <a:pt x="14" y="31"/>
                    </a:cubicBezTo>
                    <a:cubicBezTo>
                      <a:pt x="14" y="32"/>
                      <a:pt x="13" y="32"/>
                      <a:pt x="13" y="33"/>
                    </a:cubicBezTo>
                    <a:cubicBezTo>
                      <a:pt x="13" y="33"/>
                      <a:pt x="13" y="33"/>
                      <a:pt x="13" y="34"/>
                    </a:cubicBezTo>
                    <a:cubicBezTo>
                      <a:pt x="12" y="35"/>
                      <a:pt x="12" y="36"/>
                      <a:pt x="11" y="38"/>
                    </a:cubicBezTo>
                    <a:cubicBezTo>
                      <a:pt x="11" y="39"/>
                      <a:pt x="10" y="40"/>
                      <a:pt x="10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1" y="40"/>
                      <a:pt x="11" y="40"/>
                      <a:pt x="12" y="40"/>
                    </a:cubicBezTo>
                    <a:cubicBezTo>
                      <a:pt x="12" y="40"/>
                      <a:pt x="13" y="40"/>
                      <a:pt x="13" y="40"/>
                    </a:cubicBezTo>
                    <a:cubicBezTo>
                      <a:pt x="14" y="40"/>
                      <a:pt x="15" y="39"/>
                      <a:pt x="16" y="39"/>
                    </a:cubicBezTo>
                    <a:cubicBezTo>
                      <a:pt x="17" y="38"/>
                      <a:pt x="18" y="38"/>
                      <a:pt x="19" y="37"/>
                    </a:cubicBezTo>
                    <a:cubicBezTo>
                      <a:pt x="21" y="36"/>
                      <a:pt x="23" y="35"/>
                      <a:pt x="24" y="34"/>
                    </a:cubicBezTo>
                    <a:cubicBezTo>
                      <a:pt x="25" y="33"/>
                      <a:pt x="26" y="32"/>
                      <a:pt x="27" y="31"/>
                    </a:cubicBezTo>
                    <a:cubicBezTo>
                      <a:pt x="27" y="30"/>
                      <a:pt x="28" y="30"/>
                      <a:pt x="29" y="29"/>
                    </a:cubicBezTo>
                    <a:cubicBezTo>
                      <a:pt x="28" y="30"/>
                      <a:pt x="28" y="31"/>
                      <a:pt x="27" y="31"/>
                    </a:cubicBezTo>
                    <a:cubicBezTo>
                      <a:pt x="26" y="32"/>
                      <a:pt x="25" y="33"/>
                      <a:pt x="25" y="34"/>
                    </a:cubicBezTo>
                    <a:cubicBezTo>
                      <a:pt x="23" y="35"/>
                      <a:pt x="21" y="37"/>
                      <a:pt x="20" y="38"/>
                    </a:cubicBezTo>
                    <a:cubicBezTo>
                      <a:pt x="19" y="39"/>
                      <a:pt x="18" y="39"/>
                      <a:pt x="17" y="40"/>
                    </a:cubicBezTo>
                    <a:cubicBezTo>
                      <a:pt x="16" y="40"/>
                      <a:pt x="15" y="40"/>
                      <a:pt x="14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3" y="41"/>
                      <a:pt x="12" y="41"/>
                      <a:pt x="12" y="41"/>
                    </a:cubicBezTo>
                    <a:cubicBezTo>
                      <a:pt x="11" y="41"/>
                      <a:pt x="11" y="41"/>
                      <a:pt x="10" y="41"/>
                    </a:cubicBezTo>
                    <a:cubicBezTo>
                      <a:pt x="10" y="42"/>
                      <a:pt x="9" y="42"/>
                      <a:pt x="9" y="42"/>
                    </a:cubicBezTo>
                    <a:cubicBezTo>
                      <a:pt x="9" y="43"/>
                      <a:pt x="8" y="43"/>
                      <a:pt x="8" y="44"/>
                    </a:cubicBezTo>
                    <a:cubicBezTo>
                      <a:pt x="7" y="45"/>
                      <a:pt x="7" y="45"/>
                      <a:pt x="6" y="46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4" y="48"/>
                      <a:pt x="3" y="49"/>
                      <a:pt x="2" y="49"/>
                    </a:cubicBezTo>
                    <a:cubicBezTo>
                      <a:pt x="3" y="49"/>
                      <a:pt x="3" y="48"/>
                      <a:pt x="4" y="48"/>
                    </a:cubicBezTo>
                    <a:cubicBezTo>
                      <a:pt x="4" y="47"/>
                      <a:pt x="4" y="47"/>
                      <a:pt x="5" y="46"/>
                    </a:cubicBezTo>
                    <a:cubicBezTo>
                      <a:pt x="5" y="46"/>
                      <a:pt x="6" y="45"/>
                      <a:pt x="6" y="44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6" y="44"/>
                      <a:pt x="6" y="43"/>
                      <a:pt x="6" y="43"/>
                    </a:cubicBezTo>
                    <a:cubicBezTo>
                      <a:pt x="7" y="43"/>
                      <a:pt x="7" y="43"/>
                      <a:pt x="7" y="42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7" y="41"/>
                      <a:pt x="7" y="41"/>
                      <a:pt x="7" y="40"/>
                    </a:cubicBezTo>
                    <a:cubicBezTo>
                      <a:pt x="7" y="38"/>
                      <a:pt x="7" y="36"/>
                      <a:pt x="7" y="34"/>
                    </a:cubicBezTo>
                    <a:cubicBezTo>
                      <a:pt x="7" y="33"/>
                      <a:pt x="7" y="33"/>
                      <a:pt x="7" y="32"/>
                    </a:cubicBezTo>
                    <a:cubicBezTo>
                      <a:pt x="6" y="32"/>
                      <a:pt x="6" y="31"/>
                      <a:pt x="6" y="31"/>
                    </a:cubicBezTo>
                    <a:cubicBezTo>
                      <a:pt x="6" y="30"/>
                      <a:pt x="5" y="29"/>
                      <a:pt x="5" y="28"/>
                    </a:cubicBezTo>
                    <a:cubicBezTo>
                      <a:pt x="3" y="26"/>
                      <a:pt x="2" y="24"/>
                      <a:pt x="0" y="23"/>
                    </a:cubicBezTo>
                    <a:cubicBezTo>
                      <a:pt x="1" y="24"/>
                      <a:pt x="2" y="24"/>
                      <a:pt x="3" y="25"/>
                    </a:cubicBezTo>
                    <a:cubicBezTo>
                      <a:pt x="4" y="26"/>
                      <a:pt x="4" y="27"/>
                      <a:pt x="5" y="27"/>
                    </a:cubicBezTo>
                    <a:cubicBezTo>
                      <a:pt x="6" y="28"/>
                      <a:pt x="6" y="29"/>
                      <a:pt x="7" y="30"/>
                    </a:cubicBezTo>
                    <a:cubicBezTo>
                      <a:pt x="7" y="31"/>
                      <a:pt x="7" y="31"/>
                      <a:pt x="7" y="32"/>
                    </a:cubicBezTo>
                    <a:cubicBezTo>
                      <a:pt x="7" y="32"/>
                      <a:pt x="7" y="33"/>
                      <a:pt x="7" y="34"/>
                    </a:cubicBezTo>
                    <a:cubicBezTo>
                      <a:pt x="8" y="35"/>
                      <a:pt x="8" y="36"/>
                      <a:pt x="8" y="37"/>
                    </a:cubicBezTo>
                    <a:cubicBezTo>
                      <a:pt x="8" y="38"/>
                      <a:pt x="8" y="39"/>
                      <a:pt x="8" y="40"/>
                    </a:cubicBezTo>
                    <a:cubicBezTo>
                      <a:pt x="8" y="41"/>
                      <a:pt x="8" y="41"/>
                      <a:pt x="8" y="42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9" y="40"/>
                      <a:pt x="9" y="39"/>
                      <a:pt x="10" y="37"/>
                    </a:cubicBezTo>
                    <a:cubicBezTo>
                      <a:pt x="10" y="37"/>
                      <a:pt x="10" y="37"/>
                      <a:pt x="10" y="36"/>
                    </a:cubicBezTo>
                    <a:cubicBezTo>
                      <a:pt x="11" y="36"/>
                      <a:pt x="11" y="35"/>
                      <a:pt x="11" y="35"/>
                    </a:cubicBezTo>
                    <a:cubicBezTo>
                      <a:pt x="11" y="34"/>
                      <a:pt x="11" y="33"/>
                      <a:pt x="10" y="32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9"/>
                      <a:pt x="10" y="29"/>
                      <a:pt x="10" y="28"/>
                    </a:cubicBezTo>
                    <a:cubicBezTo>
                      <a:pt x="9" y="27"/>
                      <a:pt x="9" y="26"/>
                      <a:pt x="9" y="25"/>
                    </a:cubicBezTo>
                    <a:cubicBezTo>
                      <a:pt x="8" y="22"/>
                      <a:pt x="8" y="20"/>
                      <a:pt x="7" y="18"/>
                    </a:cubicBezTo>
                    <a:cubicBezTo>
                      <a:pt x="7" y="16"/>
                      <a:pt x="7" y="15"/>
                      <a:pt x="7" y="14"/>
                    </a:cubicBezTo>
                    <a:cubicBezTo>
                      <a:pt x="8" y="13"/>
                      <a:pt x="8" y="12"/>
                      <a:pt x="9" y="11"/>
                    </a:cubicBezTo>
                    <a:cubicBezTo>
                      <a:pt x="9" y="12"/>
                      <a:pt x="8" y="13"/>
                      <a:pt x="8" y="1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23" name="Freeform 2034"/>
              <p:cNvSpPr/>
              <p:nvPr/>
            </p:nvSpPr>
            <p:spPr>
              <a:xfrm>
                <a:off x="5805451" y="2763851"/>
                <a:ext cx="168276" cy="150814"/>
              </a:xfrm>
              <a:custGeom>
                <a:avLst/>
                <a:gdLst>
                  <a:gd name="txL" fmla="*/ 0 w 45"/>
                  <a:gd name="txT" fmla="*/ 0 h 40"/>
                  <a:gd name="txR" fmla="*/ 45 w 45"/>
                  <a:gd name="txB" fmla="*/ 40 h 4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40">
                    <a:moveTo>
                      <a:pt x="45" y="40"/>
                    </a:moveTo>
                    <a:cubicBezTo>
                      <a:pt x="36" y="34"/>
                      <a:pt x="26" y="31"/>
                      <a:pt x="19" y="24"/>
                    </a:cubicBezTo>
                    <a:cubicBezTo>
                      <a:pt x="15" y="20"/>
                      <a:pt x="12" y="16"/>
                      <a:pt x="9" y="11"/>
                    </a:cubicBezTo>
                    <a:cubicBezTo>
                      <a:pt x="7" y="7"/>
                      <a:pt x="4" y="3"/>
                      <a:pt x="0" y="0"/>
                    </a:cubicBezTo>
                    <a:cubicBezTo>
                      <a:pt x="2" y="7"/>
                      <a:pt x="3" y="14"/>
                      <a:pt x="4" y="20"/>
                    </a:cubicBezTo>
                    <a:cubicBezTo>
                      <a:pt x="9" y="25"/>
                      <a:pt x="17" y="30"/>
                      <a:pt x="21" y="32"/>
                    </a:cubicBezTo>
                    <a:cubicBezTo>
                      <a:pt x="28" y="35"/>
                      <a:pt x="37" y="37"/>
                      <a:pt x="45" y="4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24" name="Freeform 2037"/>
              <p:cNvSpPr/>
              <p:nvPr/>
            </p:nvSpPr>
            <p:spPr>
              <a:xfrm>
                <a:off x="5910227" y="2714638"/>
                <a:ext cx="115888" cy="219077"/>
              </a:xfrm>
              <a:custGeom>
                <a:avLst/>
                <a:gdLst>
                  <a:gd name="txL" fmla="*/ 0 w 31"/>
                  <a:gd name="txT" fmla="*/ 0 h 58"/>
                  <a:gd name="txR" fmla="*/ 31 w 31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58">
                    <a:moveTo>
                      <a:pt x="23" y="29"/>
                    </a:moveTo>
                    <a:cubicBezTo>
                      <a:pt x="23" y="34"/>
                      <a:pt x="22" y="43"/>
                      <a:pt x="23" y="48"/>
                    </a:cubicBezTo>
                    <a:cubicBezTo>
                      <a:pt x="24" y="51"/>
                      <a:pt x="28" y="58"/>
                      <a:pt x="28" y="58"/>
                    </a:cubicBezTo>
                    <a:cubicBezTo>
                      <a:pt x="26" y="53"/>
                      <a:pt x="26" y="46"/>
                      <a:pt x="27" y="40"/>
                    </a:cubicBezTo>
                    <a:cubicBezTo>
                      <a:pt x="28" y="33"/>
                      <a:pt x="30" y="27"/>
                      <a:pt x="31" y="20"/>
                    </a:cubicBezTo>
                    <a:cubicBezTo>
                      <a:pt x="31" y="14"/>
                      <a:pt x="28" y="8"/>
                      <a:pt x="23" y="4"/>
                    </a:cubicBezTo>
                    <a:cubicBezTo>
                      <a:pt x="22" y="3"/>
                      <a:pt x="22" y="3"/>
                      <a:pt x="21" y="2"/>
                    </a:cubicBezTo>
                    <a:cubicBezTo>
                      <a:pt x="14" y="1"/>
                      <a:pt x="7" y="1"/>
                      <a:pt x="0" y="0"/>
                    </a:cubicBezTo>
                    <a:cubicBezTo>
                      <a:pt x="3" y="2"/>
                      <a:pt x="6" y="3"/>
                      <a:pt x="9" y="5"/>
                    </a:cubicBezTo>
                    <a:cubicBezTo>
                      <a:pt x="19" y="13"/>
                      <a:pt x="23" y="23"/>
                      <a:pt x="23" y="2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25" name="Freeform 2038"/>
              <p:cNvSpPr/>
              <p:nvPr/>
            </p:nvSpPr>
            <p:spPr>
              <a:xfrm>
                <a:off x="5808626" y="2730513"/>
                <a:ext cx="274639" cy="285752"/>
              </a:xfrm>
              <a:custGeom>
                <a:avLst/>
                <a:gdLst>
                  <a:gd name="txL" fmla="*/ 0 w 73"/>
                  <a:gd name="txT" fmla="*/ 0 h 76"/>
                  <a:gd name="txR" fmla="*/ 73 w 73"/>
                  <a:gd name="txB" fmla="*/ 76 h 7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76">
                    <a:moveTo>
                      <a:pt x="46" y="15"/>
                    </a:moveTo>
                    <a:cubicBezTo>
                      <a:pt x="47" y="17"/>
                      <a:pt x="48" y="19"/>
                      <a:pt x="48" y="21"/>
                    </a:cubicBezTo>
                    <a:cubicBezTo>
                      <a:pt x="49" y="26"/>
                      <a:pt x="49" y="30"/>
                      <a:pt x="49" y="34"/>
                    </a:cubicBezTo>
                    <a:cubicBezTo>
                      <a:pt x="49" y="37"/>
                      <a:pt x="49" y="39"/>
                      <a:pt x="49" y="41"/>
                    </a:cubicBezTo>
                    <a:cubicBezTo>
                      <a:pt x="49" y="42"/>
                      <a:pt x="49" y="43"/>
                      <a:pt x="49" y="44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9" y="46"/>
                      <a:pt x="49" y="47"/>
                      <a:pt x="49" y="47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9" y="49"/>
                      <a:pt x="49" y="50"/>
                      <a:pt x="49" y="51"/>
                    </a:cubicBezTo>
                    <a:cubicBezTo>
                      <a:pt x="49" y="50"/>
                      <a:pt x="48" y="48"/>
                      <a:pt x="47" y="46"/>
                    </a:cubicBezTo>
                    <a:cubicBezTo>
                      <a:pt x="46" y="46"/>
                      <a:pt x="46" y="44"/>
                      <a:pt x="46" y="43"/>
                    </a:cubicBezTo>
                    <a:cubicBezTo>
                      <a:pt x="45" y="42"/>
                      <a:pt x="45" y="41"/>
                      <a:pt x="44" y="40"/>
                    </a:cubicBezTo>
                    <a:cubicBezTo>
                      <a:pt x="43" y="38"/>
                      <a:pt x="42" y="36"/>
                      <a:pt x="41" y="34"/>
                    </a:cubicBezTo>
                    <a:cubicBezTo>
                      <a:pt x="40" y="33"/>
                      <a:pt x="39" y="31"/>
                      <a:pt x="38" y="30"/>
                    </a:cubicBezTo>
                    <a:cubicBezTo>
                      <a:pt x="37" y="28"/>
                      <a:pt x="37" y="26"/>
                      <a:pt x="36" y="24"/>
                    </a:cubicBezTo>
                    <a:cubicBezTo>
                      <a:pt x="35" y="23"/>
                      <a:pt x="35" y="22"/>
                      <a:pt x="34" y="20"/>
                    </a:cubicBezTo>
                    <a:cubicBezTo>
                      <a:pt x="34" y="19"/>
                      <a:pt x="33" y="18"/>
                      <a:pt x="32" y="17"/>
                    </a:cubicBezTo>
                    <a:cubicBezTo>
                      <a:pt x="31" y="15"/>
                      <a:pt x="30" y="13"/>
                      <a:pt x="28" y="11"/>
                    </a:cubicBezTo>
                    <a:cubicBezTo>
                      <a:pt x="27" y="10"/>
                      <a:pt x="26" y="9"/>
                      <a:pt x="25" y="8"/>
                    </a:cubicBezTo>
                    <a:cubicBezTo>
                      <a:pt x="24" y="7"/>
                      <a:pt x="23" y="7"/>
                      <a:pt x="22" y="6"/>
                    </a:cubicBezTo>
                    <a:cubicBezTo>
                      <a:pt x="24" y="7"/>
                      <a:pt x="26" y="9"/>
                      <a:pt x="28" y="11"/>
                    </a:cubicBezTo>
                    <a:cubicBezTo>
                      <a:pt x="29" y="13"/>
                      <a:pt x="30" y="15"/>
                      <a:pt x="31" y="18"/>
                    </a:cubicBezTo>
                    <a:cubicBezTo>
                      <a:pt x="32" y="19"/>
                      <a:pt x="33" y="20"/>
                      <a:pt x="33" y="21"/>
                    </a:cubicBezTo>
                    <a:cubicBezTo>
                      <a:pt x="34" y="22"/>
                      <a:pt x="34" y="23"/>
                      <a:pt x="35" y="24"/>
                    </a:cubicBezTo>
                    <a:cubicBezTo>
                      <a:pt x="35" y="25"/>
                      <a:pt x="35" y="26"/>
                      <a:pt x="35" y="26"/>
                    </a:cubicBezTo>
                    <a:cubicBezTo>
                      <a:pt x="32" y="22"/>
                      <a:pt x="28" y="18"/>
                      <a:pt x="23" y="14"/>
                    </a:cubicBezTo>
                    <a:cubicBezTo>
                      <a:pt x="20" y="11"/>
                      <a:pt x="16" y="8"/>
                      <a:pt x="13" y="6"/>
                    </a:cubicBezTo>
                    <a:cubicBezTo>
                      <a:pt x="11" y="5"/>
                      <a:pt x="9" y="4"/>
                      <a:pt x="7" y="3"/>
                    </a:cubicBezTo>
                    <a:cubicBezTo>
                      <a:pt x="5" y="2"/>
                      <a:pt x="3" y="1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4" y="3"/>
                      <a:pt x="5" y="3"/>
                      <a:pt x="6" y="4"/>
                    </a:cubicBezTo>
                    <a:cubicBezTo>
                      <a:pt x="8" y="5"/>
                      <a:pt x="10" y="6"/>
                      <a:pt x="11" y="8"/>
                    </a:cubicBezTo>
                    <a:cubicBezTo>
                      <a:pt x="15" y="10"/>
                      <a:pt x="19" y="13"/>
                      <a:pt x="22" y="16"/>
                    </a:cubicBezTo>
                    <a:cubicBezTo>
                      <a:pt x="29" y="21"/>
                      <a:pt x="34" y="28"/>
                      <a:pt x="39" y="36"/>
                    </a:cubicBezTo>
                    <a:cubicBezTo>
                      <a:pt x="40" y="38"/>
                      <a:pt x="41" y="39"/>
                      <a:pt x="42" y="41"/>
                    </a:cubicBezTo>
                    <a:cubicBezTo>
                      <a:pt x="43" y="42"/>
                      <a:pt x="43" y="43"/>
                      <a:pt x="44" y="44"/>
                    </a:cubicBezTo>
                    <a:cubicBezTo>
                      <a:pt x="44" y="45"/>
                      <a:pt x="44" y="46"/>
                      <a:pt x="45" y="47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44" y="47"/>
                      <a:pt x="43" y="46"/>
                      <a:pt x="42" y="45"/>
                    </a:cubicBezTo>
                    <a:cubicBezTo>
                      <a:pt x="40" y="45"/>
                      <a:pt x="39" y="44"/>
                      <a:pt x="38" y="44"/>
                    </a:cubicBezTo>
                    <a:cubicBezTo>
                      <a:pt x="34" y="42"/>
                      <a:pt x="29" y="40"/>
                      <a:pt x="25" y="38"/>
                    </a:cubicBezTo>
                    <a:cubicBezTo>
                      <a:pt x="24" y="37"/>
                      <a:pt x="23" y="36"/>
                      <a:pt x="22" y="36"/>
                    </a:cubicBezTo>
                    <a:cubicBezTo>
                      <a:pt x="21" y="35"/>
                      <a:pt x="20" y="34"/>
                      <a:pt x="19" y="33"/>
                    </a:cubicBezTo>
                    <a:cubicBezTo>
                      <a:pt x="17" y="32"/>
                      <a:pt x="16" y="30"/>
                      <a:pt x="14" y="28"/>
                    </a:cubicBezTo>
                    <a:cubicBezTo>
                      <a:pt x="13" y="26"/>
                      <a:pt x="11" y="24"/>
                      <a:pt x="10" y="22"/>
                    </a:cubicBezTo>
                    <a:cubicBezTo>
                      <a:pt x="8" y="20"/>
                      <a:pt x="7" y="18"/>
                      <a:pt x="6" y="16"/>
                    </a:cubicBezTo>
                    <a:cubicBezTo>
                      <a:pt x="7" y="18"/>
                      <a:pt x="8" y="20"/>
                      <a:pt x="9" y="22"/>
                    </a:cubicBezTo>
                    <a:cubicBezTo>
                      <a:pt x="11" y="24"/>
                      <a:pt x="12" y="26"/>
                      <a:pt x="14" y="28"/>
                    </a:cubicBezTo>
                    <a:cubicBezTo>
                      <a:pt x="15" y="30"/>
                      <a:pt x="17" y="32"/>
                      <a:pt x="19" y="34"/>
                    </a:cubicBezTo>
                    <a:cubicBezTo>
                      <a:pt x="19" y="35"/>
                      <a:pt x="20" y="36"/>
                      <a:pt x="21" y="36"/>
                    </a:cubicBezTo>
                    <a:cubicBezTo>
                      <a:pt x="22" y="37"/>
                      <a:pt x="23" y="38"/>
                      <a:pt x="24" y="39"/>
                    </a:cubicBezTo>
                    <a:cubicBezTo>
                      <a:pt x="29" y="41"/>
                      <a:pt x="33" y="43"/>
                      <a:pt x="38" y="45"/>
                    </a:cubicBezTo>
                    <a:cubicBezTo>
                      <a:pt x="40" y="46"/>
                      <a:pt x="42" y="47"/>
                      <a:pt x="44" y="49"/>
                    </a:cubicBezTo>
                    <a:cubicBezTo>
                      <a:pt x="45" y="49"/>
                      <a:pt x="46" y="50"/>
                      <a:pt x="46" y="51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9" y="55"/>
                      <a:pt x="50" y="57"/>
                      <a:pt x="52" y="59"/>
                    </a:cubicBezTo>
                    <a:cubicBezTo>
                      <a:pt x="53" y="61"/>
                      <a:pt x="55" y="62"/>
                      <a:pt x="56" y="64"/>
                    </a:cubicBezTo>
                    <a:cubicBezTo>
                      <a:pt x="56" y="64"/>
                      <a:pt x="55" y="64"/>
                      <a:pt x="55" y="64"/>
                    </a:cubicBezTo>
                    <a:cubicBezTo>
                      <a:pt x="54" y="64"/>
                      <a:pt x="53" y="64"/>
                      <a:pt x="52" y="64"/>
                    </a:cubicBezTo>
                    <a:cubicBezTo>
                      <a:pt x="51" y="64"/>
                      <a:pt x="50" y="64"/>
                      <a:pt x="49" y="64"/>
                    </a:cubicBezTo>
                    <a:cubicBezTo>
                      <a:pt x="47" y="64"/>
                      <a:pt x="45" y="64"/>
                      <a:pt x="43" y="63"/>
                    </a:cubicBezTo>
                    <a:cubicBezTo>
                      <a:pt x="41" y="63"/>
                      <a:pt x="39" y="63"/>
                      <a:pt x="37" y="62"/>
                    </a:cubicBezTo>
                    <a:cubicBezTo>
                      <a:pt x="34" y="61"/>
                      <a:pt x="30" y="59"/>
                      <a:pt x="26" y="57"/>
                    </a:cubicBezTo>
                    <a:cubicBezTo>
                      <a:pt x="25" y="56"/>
                      <a:pt x="23" y="55"/>
                      <a:pt x="21" y="54"/>
                    </a:cubicBezTo>
                    <a:cubicBezTo>
                      <a:pt x="20" y="53"/>
                      <a:pt x="18" y="52"/>
                      <a:pt x="16" y="51"/>
                    </a:cubicBezTo>
                    <a:cubicBezTo>
                      <a:pt x="18" y="52"/>
                      <a:pt x="19" y="53"/>
                      <a:pt x="21" y="55"/>
                    </a:cubicBezTo>
                    <a:cubicBezTo>
                      <a:pt x="23" y="56"/>
                      <a:pt x="24" y="57"/>
                      <a:pt x="26" y="58"/>
                    </a:cubicBezTo>
                    <a:cubicBezTo>
                      <a:pt x="29" y="60"/>
                      <a:pt x="33" y="62"/>
                      <a:pt x="37" y="63"/>
                    </a:cubicBezTo>
                    <a:cubicBezTo>
                      <a:pt x="39" y="64"/>
                      <a:pt x="41" y="64"/>
                      <a:pt x="43" y="65"/>
                    </a:cubicBezTo>
                    <a:cubicBezTo>
                      <a:pt x="45" y="65"/>
                      <a:pt x="47" y="65"/>
                      <a:pt x="49" y="65"/>
                    </a:cubicBezTo>
                    <a:cubicBezTo>
                      <a:pt x="50" y="65"/>
                      <a:pt x="50" y="65"/>
                      <a:pt x="51" y="65"/>
                    </a:cubicBezTo>
                    <a:cubicBezTo>
                      <a:pt x="51" y="65"/>
                      <a:pt x="52" y="65"/>
                      <a:pt x="52" y="65"/>
                    </a:cubicBezTo>
                    <a:cubicBezTo>
                      <a:pt x="53" y="65"/>
                      <a:pt x="54" y="65"/>
                      <a:pt x="55" y="65"/>
                    </a:cubicBezTo>
                    <a:cubicBezTo>
                      <a:pt x="56" y="65"/>
                      <a:pt x="57" y="65"/>
                      <a:pt x="58" y="66"/>
                    </a:cubicBezTo>
                    <a:cubicBezTo>
                      <a:pt x="59" y="67"/>
                      <a:pt x="60" y="68"/>
                      <a:pt x="61" y="69"/>
                    </a:cubicBezTo>
                    <a:cubicBezTo>
                      <a:pt x="63" y="70"/>
                      <a:pt x="64" y="71"/>
                      <a:pt x="65" y="71"/>
                    </a:cubicBezTo>
                    <a:cubicBezTo>
                      <a:pt x="65" y="72"/>
                      <a:pt x="66" y="72"/>
                      <a:pt x="66" y="72"/>
                    </a:cubicBezTo>
                    <a:cubicBezTo>
                      <a:pt x="66" y="72"/>
                      <a:pt x="66" y="72"/>
                      <a:pt x="66" y="72"/>
                    </a:cubicBezTo>
                    <a:cubicBezTo>
                      <a:pt x="66" y="72"/>
                      <a:pt x="67" y="72"/>
                      <a:pt x="67" y="73"/>
                    </a:cubicBezTo>
                    <a:cubicBezTo>
                      <a:pt x="69" y="74"/>
                      <a:pt x="71" y="75"/>
                      <a:pt x="73" y="76"/>
                    </a:cubicBezTo>
                    <a:cubicBezTo>
                      <a:pt x="72" y="75"/>
                      <a:pt x="71" y="75"/>
                      <a:pt x="70" y="74"/>
                    </a:cubicBezTo>
                    <a:cubicBezTo>
                      <a:pt x="69" y="73"/>
                      <a:pt x="68" y="72"/>
                      <a:pt x="68" y="72"/>
                    </a:cubicBezTo>
                    <a:cubicBezTo>
                      <a:pt x="66" y="71"/>
                      <a:pt x="65" y="69"/>
                      <a:pt x="64" y="68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3" y="67"/>
                      <a:pt x="63" y="67"/>
                      <a:pt x="63" y="67"/>
                    </a:cubicBezTo>
                    <a:cubicBezTo>
                      <a:pt x="63" y="66"/>
                      <a:pt x="62" y="66"/>
                      <a:pt x="62" y="65"/>
                    </a:cubicBezTo>
                    <a:cubicBezTo>
                      <a:pt x="62" y="65"/>
                      <a:pt x="62" y="64"/>
                      <a:pt x="62" y="64"/>
                    </a:cubicBezTo>
                    <a:cubicBezTo>
                      <a:pt x="61" y="63"/>
                      <a:pt x="61" y="62"/>
                      <a:pt x="61" y="61"/>
                    </a:cubicBezTo>
                    <a:cubicBezTo>
                      <a:pt x="59" y="58"/>
                      <a:pt x="58" y="54"/>
                      <a:pt x="58" y="50"/>
                    </a:cubicBezTo>
                    <a:cubicBezTo>
                      <a:pt x="58" y="49"/>
                      <a:pt x="58" y="48"/>
                      <a:pt x="58" y="47"/>
                    </a:cubicBezTo>
                    <a:cubicBezTo>
                      <a:pt x="58" y="46"/>
                      <a:pt x="58" y="45"/>
                      <a:pt x="58" y="44"/>
                    </a:cubicBezTo>
                    <a:cubicBezTo>
                      <a:pt x="58" y="42"/>
                      <a:pt x="58" y="40"/>
                      <a:pt x="59" y="38"/>
                    </a:cubicBezTo>
                    <a:cubicBezTo>
                      <a:pt x="60" y="34"/>
                      <a:pt x="63" y="31"/>
                      <a:pt x="65" y="27"/>
                    </a:cubicBezTo>
                    <a:cubicBezTo>
                      <a:pt x="64" y="29"/>
                      <a:pt x="62" y="31"/>
                      <a:pt x="61" y="32"/>
                    </a:cubicBezTo>
                    <a:cubicBezTo>
                      <a:pt x="60" y="34"/>
                      <a:pt x="59" y="36"/>
                      <a:pt x="58" y="38"/>
                    </a:cubicBezTo>
                    <a:cubicBezTo>
                      <a:pt x="58" y="40"/>
                      <a:pt x="57" y="42"/>
                      <a:pt x="57" y="44"/>
                    </a:cubicBezTo>
                    <a:cubicBezTo>
                      <a:pt x="57" y="45"/>
                      <a:pt x="57" y="46"/>
                      <a:pt x="57" y="47"/>
                    </a:cubicBezTo>
                    <a:cubicBezTo>
                      <a:pt x="57" y="48"/>
                      <a:pt x="57" y="49"/>
                      <a:pt x="57" y="50"/>
                    </a:cubicBezTo>
                    <a:cubicBezTo>
                      <a:pt x="57" y="52"/>
                      <a:pt x="57" y="54"/>
                      <a:pt x="58" y="56"/>
                    </a:cubicBezTo>
                    <a:cubicBezTo>
                      <a:pt x="58" y="58"/>
                      <a:pt x="59" y="60"/>
                      <a:pt x="59" y="62"/>
                    </a:cubicBezTo>
                    <a:cubicBezTo>
                      <a:pt x="59" y="63"/>
                      <a:pt x="60" y="64"/>
                      <a:pt x="60" y="65"/>
                    </a:cubicBezTo>
                    <a:cubicBezTo>
                      <a:pt x="60" y="65"/>
                      <a:pt x="60" y="65"/>
                      <a:pt x="60" y="65"/>
                    </a:cubicBezTo>
                    <a:cubicBezTo>
                      <a:pt x="58" y="63"/>
                      <a:pt x="56" y="60"/>
                      <a:pt x="54" y="58"/>
                    </a:cubicBezTo>
                    <a:cubicBezTo>
                      <a:pt x="53" y="57"/>
                      <a:pt x="53" y="56"/>
                      <a:pt x="53" y="56"/>
                    </a:cubicBezTo>
                    <a:cubicBezTo>
                      <a:pt x="52" y="55"/>
                      <a:pt x="52" y="55"/>
                      <a:pt x="52" y="54"/>
                    </a:cubicBezTo>
                    <a:cubicBezTo>
                      <a:pt x="51" y="52"/>
                      <a:pt x="51" y="50"/>
                      <a:pt x="51" y="48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1" y="47"/>
                      <a:pt x="51" y="46"/>
                      <a:pt x="51" y="46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1" y="43"/>
                      <a:pt x="51" y="42"/>
                      <a:pt x="51" y="41"/>
                    </a:cubicBezTo>
                    <a:cubicBezTo>
                      <a:pt x="51" y="39"/>
                      <a:pt x="51" y="37"/>
                      <a:pt x="51" y="34"/>
                    </a:cubicBezTo>
                    <a:cubicBezTo>
                      <a:pt x="51" y="30"/>
                      <a:pt x="51" y="26"/>
                      <a:pt x="50" y="21"/>
                    </a:cubicBezTo>
                    <a:cubicBezTo>
                      <a:pt x="49" y="19"/>
                      <a:pt x="49" y="17"/>
                      <a:pt x="48" y="15"/>
                    </a:cubicBezTo>
                    <a:cubicBezTo>
                      <a:pt x="47" y="13"/>
                      <a:pt x="46" y="11"/>
                      <a:pt x="44" y="9"/>
                    </a:cubicBezTo>
                    <a:cubicBezTo>
                      <a:pt x="45" y="11"/>
                      <a:pt x="46" y="13"/>
                      <a:pt x="46" y="1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26" name="Freeform 2039"/>
              <p:cNvSpPr/>
              <p:nvPr/>
            </p:nvSpPr>
            <p:spPr>
              <a:xfrm>
                <a:off x="5610187" y="3248042"/>
                <a:ext cx="47625" cy="139701"/>
              </a:xfrm>
              <a:custGeom>
                <a:avLst/>
                <a:gdLst>
                  <a:gd name="txL" fmla="*/ 0 w 13"/>
                  <a:gd name="txT" fmla="*/ 0 h 37"/>
                  <a:gd name="txR" fmla="*/ 13 w 13"/>
                  <a:gd name="txB" fmla="*/ 37 h 37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3" h="37">
                    <a:moveTo>
                      <a:pt x="0" y="37"/>
                    </a:moveTo>
                    <a:cubicBezTo>
                      <a:pt x="3" y="32"/>
                      <a:pt x="6" y="26"/>
                      <a:pt x="8" y="20"/>
                    </a:cubicBezTo>
                    <a:cubicBezTo>
                      <a:pt x="9" y="16"/>
                      <a:pt x="9" y="13"/>
                      <a:pt x="9" y="9"/>
                    </a:cubicBezTo>
                    <a:cubicBezTo>
                      <a:pt x="9" y="6"/>
                      <a:pt x="9" y="2"/>
                      <a:pt x="10" y="0"/>
                    </a:cubicBezTo>
                    <a:cubicBezTo>
                      <a:pt x="11" y="4"/>
                      <a:pt x="12" y="9"/>
                      <a:pt x="13" y="13"/>
                    </a:cubicBezTo>
                    <a:cubicBezTo>
                      <a:pt x="13" y="18"/>
                      <a:pt x="10" y="23"/>
                      <a:pt x="9" y="25"/>
                    </a:cubicBezTo>
                    <a:cubicBezTo>
                      <a:pt x="6" y="30"/>
                      <a:pt x="3" y="33"/>
                      <a:pt x="0" y="3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27" name="Picture 2041"/>
              <p:cNvPicPr>
                <a:picLocks noChangeAspect="1"/>
              </p:cNvPicPr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5505412" y="3321068"/>
                <a:ext cx="100013" cy="1571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28" name="Freeform 2042"/>
              <p:cNvSpPr/>
              <p:nvPr/>
            </p:nvSpPr>
            <p:spPr>
              <a:xfrm>
                <a:off x="5549862" y="3248042"/>
                <a:ext cx="44450" cy="165101"/>
              </a:xfrm>
              <a:custGeom>
                <a:avLst/>
                <a:gdLst>
                  <a:gd name="txL" fmla="*/ 0 w 12"/>
                  <a:gd name="txT" fmla="*/ 0 h 44"/>
                  <a:gd name="txR" fmla="*/ 12 w 12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" h="44">
                    <a:moveTo>
                      <a:pt x="7" y="25"/>
                    </a:moveTo>
                    <a:cubicBezTo>
                      <a:pt x="9" y="28"/>
                      <a:pt x="11" y="33"/>
                      <a:pt x="12" y="36"/>
                    </a:cubicBezTo>
                    <a:cubicBezTo>
                      <a:pt x="12" y="39"/>
                      <a:pt x="12" y="44"/>
                      <a:pt x="12" y="44"/>
                    </a:cubicBezTo>
                    <a:cubicBezTo>
                      <a:pt x="12" y="40"/>
                      <a:pt x="10" y="37"/>
                      <a:pt x="8" y="33"/>
                    </a:cubicBezTo>
                    <a:cubicBezTo>
                      <a:pt x="6" y="29"/>
                      <a:pt x="3" y="26"/>
                      <a:pt x="1" y="22"/>
                    </a:cubicBezTo>
                    <a:cubicBezTo>
                      <a:pt x="0" y="18"/>
                      <a:pt x="0" y="14"/>
                      <a:pt x="1" y="10"/>
                    </a:cubicBezTo>
                    <a:cubicBezTo>
                      <a:pt x="1" y="9"/>
                      <a:pt x="1" y="8"/>
                      <a:pt x="1" y="8"/>
                    </a:cubicBezTo>
                    <a:cubicBezTo>
                      <a:pt x="4" y="5"/>
                      <a:pt x="7" y="2"/>
                      <a:pt x="11" y="0"/>
                    </a:cubicBezTo>
                    <a:cubicBezTo>
                      <a:pt x="10" y="2"/>
                      <a:pt x="8" y="4"/>
                      <a:pt x="8" y="5"/>
                    </a:cubicBezTo>
                    <a:cubicBezTo>
                      <a:pt x="5" y="14"/>
                      <a:pt x="6" y="21"/>
                      <a:pt x="7" y="2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29" name="Freeform 2043"/>
              <p:cNvSpPr/>
              <p:nvPr/>
            </p:nvSpPr>
            <p:spPr>
              <a:xfrm>
                <a:off x="5553037" y="3225817"/>
                <a:ext cx="104776" cy="258764"/>
              </a:xfrm>
              <a:custGeom>
                <a:avLst/>
                <a:gdLst>
                  <a:gd name="txL" fmla="*/ 0 w 28"/>
                  <a:gd name="txT" fmla="*/ 0 h 69"/>
                  <a:gd name="txR" fmla="*/ 28 w 28"/>
                  <a:gd name="txB" fmla="*/ 69 h 6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69">
                    <a:moveTo>
                      <a:pt x="5" y="24"/>
                    </a:moveTo>
                    <a:cubicBezTo>
                      <a:pt x="5" y="25"/>
                      <a:pt x="6" y="27"/>
                      <a:pt x="6" y="28"/>
                    </a:cubicBezTo>
                    <a:cubicBezTo>
                      <a:pt x="7" y="31"/>
                      <a:pt x="8" y="34"/>
                      <a:pt x="9" y="36"/>
                    </a:cubicBezTo>
                    <a:cubicBezTo>
                      <a:pt x="10" y="38"/>
                      <a:pt x="10" y="39"/>
                      <a:pt x="11" y="40"/>
                    </a:cubicBezTo>
                    <a:cubicBezTo>
                      <a:pt x="11" y="41"/>
                      <a:pt x="11" y="42"/>
                      <a:pt x="12" y="42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3" y="45"/>
                      <a:pt x="13" y="46"/>
                      <a:pt x="13" y="47"/>
                    </a:cubicBezTo>
                    <a:cubicBezTo>
                      <a:pt x="13" y="46"/>
                      <a:pt x="13" y="44"/>
                      <a:pt x="13" y="43"/>
                    </a:cubicBezTo>
                    <a:cubicBezTo>
                      <a:pt x="13" y="42"/>
                      <a:pt x="13" y="42"/>
                      <a:pt x="13" y="41"/>
                    </a:cubicBezTo>
                    <a:cubicBezTo>
                      <a:pt x="13" y="40"/>
                      <a:pt x="13" y="39"/>
                      <a:pt x="13" y="38"/>
                    </a:cubicBezTo>
                    <a:cubicBezTo>
                      <a:pt x="13" y="37"/>
                      <a:pt x="13" y="35"/>
                      <a:pt x="13" y="34"/>
                    </a:cubicBezTo>
                    <a:cubicBezTo>
                      <a:pt x="13" y="33"/>
                      <a:pt x="13" y="31"/>
                      <a:pt x="13" y="30"/>
                    </a:cubicBezTo>
                    <a:cubicBezTo>
                      <a:pt x="13" y="29"/>
                      <a:pt x="12" y="27"/>
                      <a:pt x="12" y="26"/>
                    </a:cubicBezTo>
                    <a:cubicBezTo>
                      <a:pt x="12" y="25"/>
                      <a:pt x="12" y="24"/>
                      <a:pt x="12" y="23"/>
                    </a:cubicBezTo>
                    <a:cubicBezTo>
                      <a:pt x="12" y="22"/>
                      <a:pt x="12" y="21"/>
                      <a:pt x="12" y="21"/>
                    </a:cubicBezTo>
                    <a:cubicBezTo>
                      <a:pt x="12" y="19"/>
                      <a:pt x="12" y="17"/>
                      <a:pt x="12" y="15"/>
                    </a:cubicBezTo>
                    <a:cubicBezTo>
                      <a:pt x="12" y="14"/>
                      <a:pt x="13" y="14"/>
                      <a:pt x="13" y="13"/>
                    </a:cubicBezTo>
                    <a:cubicBezTo>
                      <a:pt x="13" y="12"/>
                      <a:pt x="14" y="11"/>
                      <a:pt x="14" y="11"/>
                    </a:cubicBezTo>
                    <a:cubicBezTo>
                      <a:pt x="13" y="12"/>
                      <a:pt x="13" y="14"/>
                      <a:pt x="13" y="15"/>
                    </a:cubicBezTo>
                    <a:cubicBezTo>
                      <a:pt x="13" y="17"/>
                      <a:pt x="13" y="19"/>
                      <a:pt x="13" y="21"/>
                    </a:cubicBezTo>
                    <a:cubicBezTo>
                      <a:pt x="13" y="21"/>
                      <a:pt x="13" y="22"/>
                      <a:pt x="13" y="23"/>
                    </a:cubicBezTo>
                    <a:cubicBezTo>
                      <a:pt x="13" y="24"/>
                      <a:pt x="13" y="25"/>
                      <a:pt x="13" y="26"/>
                    </a:cubicBezTo>
                    <a:cubicBezTo>
                      <a:pt x="13" y="26"/>
                      <a:pt x="13" y="27"/>
                      <a:pt x="13" y="27"/>
                    </a:cubicBezTo>
                    <a:cubicBezTo>
                      <a:pt x="14" y="23"/>
                      <a:pt x="14" y="19"/>
                      <a:pt x="15" y="16"/>
                    </a:cubicBezTo>
                    <a:cubicBezTo>
                      <a:pt x="16" y="13"/>
                      <a:pt x="17" y="10"/>
                      <a:pt x="18" y="8"/>
                    </a:cubicBezTo>
                    <a:cubicBezTo>
                      <a:pt x="19" y="6"/>
                      <a:pt x="19" y="5"/>
                      <a:pt x="20" y="4"/>
                    </a:cubicBezTo>
                    <a:cubicBezTo>
                      <a:pt x="21" y="3"/>
                      <a:pt x="22" y="1"/>
                      <a:pt x="22" y="0"/>
                    </a:cubicBezTo>
                    <a:cubicBezTo>
                      <a:pt x="22" y="1"/>
                      <a:pt x="22" y="2"/>
                      <a:pt x="21" y="2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0" y="6"/>
                      <a:pt x="20" y="7"/>
                      <a:pt x="19" y="8"/>
                    </a:cubicBezTo>
                    <a:cubicBezTo>
                      <a:pt x="18" y="11"/>
                      <a:pt x="17" y="14"/>
                      <a:pt x="16" y="16"/>
                    </a:cubicBezTo>
                    <a:cubicBezTo>
                      <a:pt x="15" y="22"/>
                      <a:pt x="14" y="28"/>
                      <a:pt x="14" y="34"/>
                    </a:cubicBezTo>
                    <a:cubicBezTo>
                      <a:pt x="14" y="35"/>
                      <a:pt x="14" y="37"/>
                      <a:pt x="14" y="38"/>
                    </a:cubicBezTo>
                    <a:cubicBezTo>
                      <a:pt x="14" y="39"/>
                      <a:pt x="14" y="40"/>
                      <a:pt x="14" y="41"/>
                    </a:cubicBezTo>
                    <a:cubicBezTo>
                      <a:pt x="14" y="41"/>
                      <a:pt x="14" y="42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5" y="42"/>
                      <a:pt x="15" y="41"/>
                      <a:pt x="15" y="41"/>
                    </a:cubicBezTo>
                    <a:cubicBezTo>
                      <a:pt x="15" y="40"/>
                      <a:pt x="16" y="39"/>
                      <a:pt x="16" y="39"/>
                    </a:cubicBezTo>
                    <a:cubicBezTo>
                      <a:pt x="18" y="36"/>
                      <a:pt x="19" y="34"/>
                      <a:pt x="21" y="31"/>
                    </a:cubicBezTo>
                    <a:cubicBezTo>
                      <a:pt x="21" y="30"/>
                      <a:pt x="21" y="29"/>
                      <a:pt x="22" y="29"/>
                    </a:cubicBezTo>
                    <a:cubicBezTo>
                      <a:pt x="22" y="28"/>
                      <a:pt x="22" y="27"/>
                      <a:pt x="22" y="26"/>
                    </a:cubicBezTo>
                    <a:cubicBezTo>
                      <a:pt x="23" y="25"/>
                      <a:pt x="23" y="23"/>
                      <a:pt x="23" y="22"/>
                    </a:cubicBezTo>
                    <a:cubicBezTo>
                      <a:pt x="23" y="20"/>
                      <a:pt x="24" y="18"/>
                      <a:pt x="24" y="17"/>
                    </a:cubicBezTo>
                    <a:cubicBezTo>
                      <a:pt x="24" y="15"/>
                      <a:pt x="24" y="13"/>
                      <a:pt x="24" y="12"/>
                    </a:cubicBezTo>
                    <a:cubicBezTo>
                      <a:pt x="24" y="13"/>
                      <a:pt x="24" y="15"/>
                      <a:pt x="24" y="17"/>
                    </a:cubicBezTo>
                    <a:cubicBezTo>
                      <a:pt x="24" y="18"/>
                      <a:pt x="24" y="20"/>
                      <a:pt x="23" y="22"/>
                    </a:cubicBezTo>
                    <a:cubicBezTo>
                      <a:pt x="23" y="23"/>
                      <a:pt x="23" y="25"/>
                      <a:pt x="23" y="27"/>
                    </a:cubicBezTo>
                    <a:cubicBezTo>
                      <a:pt x="22" y="27"/>
                      <a:pt x="22" y="28"/>
                      <a:pt x="22" y="29"/>
                    </a:cubicBezTo>
                    <a:cubicBezTo>
                      <a:pt x="22" y="30"/>
                      <a:pt x="22" y="31"/>
                      <a:pt x="21" y="31"/>
                    </a:cubicBezTo>
                    <a:cubicBezTo>
                      <a:pt x="20" y="34"/>
                      <a:pt x="18" y="37"/>
                      <a:pt x="17" y="39"/>
                    </a:cubicBezTo>
                    <a:cubicBezTo>
                      <a:pt x="16" y="41"/>
                      <a:pt x="15" y="42"/>
                      <a:pt x="15" y="43"/>
                    </a:cubicBezTo>
                    <a:cubicBezTo>
                      <a:pt x="15" y="44"/>
                      <a:pt x="15" y="45"/>
                      <a:pt x="14" y="46"/>
                    </a:cubicBezTo>
                    <a:cubicBezTo>
                      <a:pt x="14" y="46"/>
                      <a:pt x="14" y="46"/>
                      <a:pt x="14" y="47"/>
                    </a:cubicBezTo>
                    <a:cubicBezTo>
                      <a:pt x="14" y="49"/>
                      <a:pt x="14" y="51"/>
                      <a:pt x="14" y="52"/>
                    </a:cubicBezTo>
                    <a:cubicBezTo>
                      <a:pt x="14" y="54"/>
                      <a:pt x="13" y="55"/>
                      <a:pt x="13" y="56"/>
                    </a:cubicBezTo>
                    <a:cubicBezTo>
                      <a:pt x="13" y="56"/>
                      <a:pt x="14" y="56"/>
                      <a:pt x="14" y="56"/>
                    </a:cubicBezTo>
                    <a:cubicBezTo>
                      <a:pt x="14" y="56"/>
                      <a:pt x="15" y="55"/>
                      <a:pt x="15" y="55"/>
                    </a:cubicBezTo>
                    <a:cubicBezTo>
                      <a:pt x="16" y="55"/>
                      <a:pt x="16" y="55"/>
                      <a:pt x="16" y="54"/>
                    </a:cubicBezTo>
                    <a:cubicBezTo>
                      <a:pt x="17" y="54"/>
                      <a:pt x="18" y="53"/>
                      <a:pt x="19" y="52"/>
                    </a:cubicBezTo>
                    <a:cubicBezTo>
                      <a:pt x="20" y="51"/>
                      <a:pt x="20" y="51"/>
                      <a:pt x="21" y="50"/>
                    </a:cubicBezTo>
                    <a:cubicBezTo>
                      <a:pt x="23" y="48"/>
                      <a:pt x="24" y="46"/>
                      <a:pt x="25" y="43"/>
                    </a:cubicBezTo>
                    <a:cubicBezTo>
                      <a:pt x="26" y="42"/>
                      <a:pt x="26" y="41"/>
                      <a:pt x="27" y="40"/>
                    </a:cubicBezTo>
                    <a:cubicBezTo>
                      <a:pt x="27" y="39"/>
                      <a:pt x="27" y="37"/>
                      <a:pt x="28" y="36"/>
                    </a:cubicBezTo>
                    <a:cubicBezTo>
                      <a:pt x="28" y="38"/>
                      <a:pt x="27" y="39"/>
                      <a:pt x="27" y="40"/>
                    </a:cubicBezTo>
                    <a:cubicBezTo>
                      <a:pt x="26" y="41"/>
                      <a:pt x="26" y="42"/>
                      <a:pt x="25" y="44"/>
                    </a:cubicBezTo>
                    <a:cubicBezTo>
                      <a:pt x="24" y="46"/>
                      <a:pt x="23" y="48"/>
                      <a:pt x="22" y="50"/>
                    </a:cubicBezTo>
                    <a:cubicBezTo>
                      <a:pt x="21" y="51"/>
                      <a:pt x="20" y="52"/>
                      <a:pt x="19" y="53"/>
                    </a:cubicBezTo>
                    <a:cubicBezTo>
                      <a:pt x="19" y="54"/>
                      <a:pt x="18" y="55"/>
                      <a:pt x="17" y="55"/>
                    </a:cubicBezTo>
                    <a:cubicBezTo>
                      <a:pt x="17" y="55"/>
                      <a:pt x="16" y="56"/>
                      <a:pt x="16" y="56"/>
                    </a:cubicBezTo>
                    <a:cubicBezTo>
                      <a:pt x="16" y="56"/>
                      <a:pt x="16" y="56"/>
                      <a:pt x="15" y="56"/>
                    </a:cubicBezTo>
                    <a:cubicBezTo>
                      <a:pt x="15" y="56"/>
                      <a:pt x="15" y="57"/>
                      <a:pt x="14" y="57"/>
                    </a:cubicBezTo>
                    <a:cubicBezTo>
                      <a:pt x="14" y="57"/>
                      <a:pt x="13" y="58"/>
                      <a:pt x="13" y="58"/>
                    </a:cubicBezTo>
                    <a:cubicBezTo>
                      <a:pt x="13" y="59"/>
                      <a:pt x="12" y="60"/>
                      <a:pt x="12" y="61"/>
                    </a:cubicBezTo>
                    <a:cubicBezTo>
                      <a:pt x="12" y="62"/>
                      <a:pt x="11" y="63"/>
                      <a:pt x="11" y="64"/>
                    </a:cubicBezTo>
                    <a:cubicBezTo>
                      <a:pt x="11" y="64"/>
                      <a:pt x="11" y="64"/>
                      <a:pt x="11" y="65"/>
                    </a:cubicBezTo>
                    <a:cubicBezTo>
                      <a:pt x="11" y="65"/>
                      <a:pt x="11" y="65"/>
                      <a:pt x="11" y="65"/>
                    </a:cubicBezTo>
                    <a:cubicBezTo>
                      <a:pt x="11" y="65"/>
                      <a:pt x="11" y="65"/>
                      <a:pt x="11" y="65"/>
                    </a:cubicBezTo>
                    <a:cubicBezTo>
                      <a:pt x="10" y="67"/>
                      <a:pt x="9" y="68"/>
                      <a:pt x="9" y="69"/>
                    </a:cubicBezTo>
                    <a:cubicBezTo>
                      <a:pt x="9" y="68"/>
                      <a:pt x="9" y="68"/>
                      <a:pt x="9" y="67"/>
                    </a:cubicBezTo>
                    <a:cubicBezTo>
                      <a:pt x="10" y="66"/>
                      <a:pt x="10" y="66"/>
                      <a:pt x="10" y="65"/>
                    </a:cubicBezTo>
                    <a:cubicBezTo>
                      <a:pt x="10" y="64"/>
                      <a:pt x="11" y="63"/>
                      <a:pt x="11" y="62"/>
                    </a:cubicBezTo>
                    <a:cubicBezTo>
                      <a:pt x="11" y="62"/>
                      <a:pt x="11" y="61"/>
                      <a:pt x="11" y="61"/>
                    </a:cubicBezTo>
                    <a:cubicBezTo>
                      <a:pt x="11" y="61"/>
                      <a:pt x="11" y="61"/>
                      <a:pt x="11" y="60"/>
                    </a:cubicBezTo>
                    <a:cubicBezTo>
                      <a:pt x="11" y="60"/>
                      <a:pt x="11" y="60"/>
                      <a:pt x="11" y="59"/>
                    </a:cubicBezTo>
                    <a:cubicBezTo>
                      <a:pt x="11" y="59"/>
                      <a:pt x="11" y="59"/>
                      <a:pt x="11" y="58"/>
                    </a:cubicBezTo>
                    <a:cubicBezTo>
                      <a:pt x="11" y="58"/>
                      <a:pt x="11" y="57"/>
                      <a:pt x="11" y="56"/>
                    </a:cubicBezTo>
                    <a:cubicBezTo>
                      <a:pt x="10" y="54"/>
                      <a:pt x="10" y="51"/>
                      <a:pt x="9" y="48"/>
                    </a:cubicBezTo>
                    <a:cubicBezTo>
                      <a:pt x="9" y="48"/>
                      <a:pt x="8" y="47"/>
                      <a:pt x="8" y="47"/>
                    </a:cubicBezTo>
                    <a:cubicBezTo>
                      <a:pt x="8" y="46"/>
                      <a:pt x="8" y="45"/>
                      <a:pt x="7" y="45"/>
                    </a:cubicBezTo>
                    <a:cubicBezTo>
                      <a:pt x="7" y="44"/>
                      <a:pt x="6" y="43"/>
                      <a:pt x="5" y="42"/>
                    </a:cubicBezTo>
                    <a:cubicBezTo>
                      <a:pt x="4" y="40"/>
                      <a:pt x="2" y="38"/>
                      <a:pt x="0" y="37"/>
                    </a:cubicBezTo>
                    <a:cubicBezTo>
                      <a:pt x="1" y="38"/>
                      <a:pt x="2" y="38"/>
                      <a:pt x="3" y="39"/>
                    </a:cubicBezTo>
                    <a:cubicBezTo>
                      <a:pt x="4" y="40"/>
                      <a:pt x="5" y="40"/>
                      <a:pt x="6" y="41"/>
                    </a:cubicBezTo>
                    <a:cubicBezTo>
                      <a:pt x="6" y="42"/>
                      <a:pt x="7" y="43"/>
                      <a:pt x="8" y="44"/>
                    </a:cubicBezTo>
                    <a:cubicBezTo>
                      <a:pt x="8" y="45"/>
                      <a:pt x="8" y="46"/>
                      <a:pt x="9" y="46"/>
                    </a:cubicBezTo>
                    <a:cubicBezTo>
                      <a:pt x="9" y="47"/>
                      <a:pt x="9" y="47"/>
                      <a:pt x="9" y="48"/>
                    </a:cubicBezTo>
                    <a:cubicBezTo>
                      <a:pt x="10" y="49"/>
                      <a:pt x="10" y="51"/>
                      <a:pt x="11" y="52"/>
                    </a:cubicBezTo>
                    <a:cubicBezTo>
                      <a:pt x="11" y="53"/>
                      <a:pt x="11" y="55"/>
                      <a:pt x="11" y="56"/>
                    </a:cubicBezTo>
                    <a:cubicBezTo>
                      <a:pt x="11" y="57"/>
                      <a:pt x="11" y="58"/>
                      <a:pt x="12" y="58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2" y="56"/>
                      <a:pt x="12" y="54"/>
                      <a:pt x="13" y="52"/>
                    </a:cubicBezTo>
                    <a:cubicBezTo>
                      <a:pt x="13" y="52"/>
                      <a:pt x="13" y="51"/>
                      <a:pt x="13" y="51"/>
                    </a:cubicBezTo>
                    <a:cubicBezTo>
                      <a:pt x="13" y="50"/>
                      <a:pt x="13" y="50"/>
                      <a:pt x="13" y="49"/>
                    </a:cubicBezTo>
                    <a:cubicBezTo>
                      <a:pt x="12" y="48"/>
                      <a:pt x="12" y="46"/>
                      <a:pt x="12" y="45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2"/>
                      <a:pt x="10" y="42"/>
                      <a:pt x="10" y="41"/>
                    </a:cubicBezTo>
                    <a:cubicBezTo>
                      <a:pt x="9" y="40"/>
                      <a:pt x="9" y="38"/>
                      <a:pt x="8" y="37"/>
                    </a:cubicBezTo>
                    <a:cubicBezTo>
                      <a:pt x="7" y="34"/>
                      <a:pt x="6" y="31"/>
                      <a:pt x="5" y="28"/>
                    </a:cubicBezTo>
                    <a:cubicBezTo>
                      <a:pt x="5" y="27"/>
                      <a:pt x="5" y="25"/>
                      <a:pt x="5" y="24"/>
                    </a:cubicBezTo>
                    <a:cubicBezTo>
                      <a:pt x="4" y="22"/>
                      <a:pt x="5" y="21"/>
                      <a:pt x="5" y="19"/>
                    </a:cubicBezTo>
                    <a:cubicBezTo>
                      <a:pt x="5" y="21"/>
                      <a:pt x="5" y="22"/>
                      <a:pt x="5" y="2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30" name="Freeform 2044"/>
              <p:cNvSpPr/>
              <p:nvPr/>
            </p:nvSpPr>
            <p:spPr>
              <a:xfrm>
                <a:off x="4606881" y="3811608"/>
                <a:ext cx="139701" cy="180976"/>
              </a:xfrm>
              <a:custGeom>
                <a:avLst/>
                <a:gdLst>
                  <a:gd name="txL" fmla="*/ 0 w 37"/>
                  <a:gd name="txT" fmla="*/ 0 h 48"/>
                  <a:gd name="txR" fmla="*/ 37 w 37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48">
                    <a:moveTo>
                      <a:pt x="37" y="48"/>
                    </a:moveTo>
                    <a:cubicBezTo>
                      <a:pt x="32" y="40"/>
                      <a:pt x="29" y="30"/>
                      <a:pt x="22" y="22"/>
                    </a:cubicBezTo>
                    <a:cubicBezTo>
                      <a:pt x="19" y="18"/>
                      <a:pt x="15" y="14"/>
                      <a:pt x="10" y="11"/>
                    </a:cubicBezTo>
                    <a:cubicBezTo>
                      <a:pt x="7" y="8"/>
                      <a:pt x="2" y="4"/>
                      <a:pt x="0" y="0"/>
                    </a:cubicBezTo>
                    <a:cubicBezTo>
                      <a:pt x="6" y="3"/>
                      <a:pt x="13" y="6"/>
                      <a:pt x="19" y="9"/>
                    </a:cubicBezTo>
                    <a:cubicBezTo>
                      <a:pt x="24" y="14"/>
                      <a:pt x="28" y="22"/>
                      <a:pt x="30" y="26"/>
                    </a:cubicBezTo>
                    <a:cubicBezTo>
                      <a:pt x="33" y="33"/>
                      <a:pt x="35" y="41"/>
                      <a:pt x="37" y="4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31" name="Picture 2046"/>
              <p:cNvPicPr>
                <a:picLocks noChangeAspect="1"/>
              </p:cNvPicPr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584656" y="4010047"/>
                <a:ext cx="247652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32" name="Freeform 2047"/>
              <p:cNvSpPr/>
              <p:nvPr/>
            </p:nvSpPr>
            <p:spPr>
              <a:xfrm>
                <a:off x="4551318" y="3887809"/>
                <a:ext cx="212726" cy="146051"/>
              </a:xfrm>
              <a:custGeom>
                <a:avLst/>
                <a:gdLst>
                  <a:gd name="txL" fmla="*/ 0 w 57"/>
                  <a:gd name="txT" fmla="*/ 0 h 39"/>
                  <a:gd name="txR" fmla="*/ 57 w 57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7" h="39">
                    <a:moveTo>
                      <a:pt x="28" y="27"/>
                    </a:moveTo>
                    <a:cubicBezTo>
                      <a:pt x="33" y="29"/>
                      <a:pt x="42" y="31"/>
                      <a:pt x="47" y="33"/>
                    </a:cubicBezTo>
                    <a:cubicBezTo>
                      <a:pt x="50" y="34"/>
                      <a:pt x="57" y="39"/>
                      <a:pt x="57" y="39"/>
                    </a:cubicBezTo>
                    <a:cubicBezTo>
                      <a:pt x="52" y="37"/>
                      <a:pt x="45" y="35"/>
                      <a:pt x="39" y="34"/>
                    </a:cubicBezTo>
                    <a:cubicBezTo>
                      <a:pt x="32" y="33"/>
                      <a:pt x="26" y="33"/>
                      <a:pt x="19" y="32"/>
                    </a:cubicBezTo>
                    <a:cubicBezTo>
                      <a:pt x="13" y="31"/>
                      <a:pt x="7" y="26"/>
                      <a:pt x="3" y="21"/>
                    </a:cubicBezTo>
                    <a:cubicBezTo>
                      <a:pt x="3" y="20"/>
                      <a:pt x="2" y="20"/>
                      <a:pt x="1" y="19"/>
                    </a:cubicBezTo>
                    <a:cubicBezTo>
                      <a:pt x="0" y="12"/>
                      <a:pt x="1" y="6"/>
                      <a:pt x="1" y="0"/>
                    </a:cubicBezTo>
                    <a:cubicBezTo>
                      <a:pt x="2" y="3"/>
                      <a:pt x="3" y="6"/>
                      <a:pt x="4" y="9"/>
                    </a:cubicBezTo>
                    <a:cubicBezTo>
                      <a:pt x="12" y="20"/>
                      <a:pt x="22" y="26"/>
                      <a:pt x="28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33" name="Freeform 2048"/>
              <p:cNvSpPr/>
              <p:nvPr/>
            </p:nvSpPr>
            <p:spPr>
              <a:xfrm>
                <a:off x="4573543" y="3808433"/>
                <a:ext cx="269877" cy="304802"/>
              </a:xfrm>
              <a:custGeom>
                <a:avLst/>
                <a:gdLst>
                  <a:gd name="txL" fmla="*/ 0 w 72"/>
                  <a:gd name="txT" fmla="*/ 0 h 81"/>
                  <a:gd name="txR" fmla="*/ 72 w 72"/>
                  <a:gd name="txB" fmla="*/ 81 h 8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2" h="81">
                    <a:moveTo>
                      <a:pt x="13" y="43"/>
                    </a:moveTo>
                    <a:cubicBezTo>
                      <a:pt x="15" y="44"/>
                      <a:pt x="17" y="45"/>
                      <a:pt x="19" y="46"/>
                    </a:cubicBezTo>
                    <a:cubicBezTo>
                      <a:pt x="23" y="48"/>
                      <a:pt x="27" y="49"/>
                      <a:pt x="32" y="50"/>
                    </a:cubicBezTo>
                    <a:cubicBezTo>
                      <a:pt x="34" y="51"/>
                      <a:pt x="36" y="51"/>
                      <a:pt x="38" y="52"/>
                    </a:cubicBezTo>
                    <a:cubicBezTo>
                      <a:pt x="39" y="52"/>
                      <a:pt x="40" y="53"/>
                      <a:pt x="42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3" y="53"/>
                      <a:pt x="44" y="53"/>
                      <a:pt x="44" y="54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6" y="54"/>
                      <a:pt x="47" y="55"/>
                      <a:pt x="48" y="55"/>
                    </a:cubicBezTo>
                    <a:cubicBezTo>
                      <a:pt x="47" y="54"/>
                      <a:pt x="45" y="53"/>
                      <a:pt x="44" y="52"/>
                    </a:cubicBezTo>
                    <a:cubicBezTo>
                      <a:pt x="43" y="51"/>
                      <a:pt x="42" y="50"/>
                      <a:pt x="41" y="50"/>
                    </a:cubicBezTo>
                    <a:cubicBezTo>
                      <a:pt x="40" y="49"/>
                      <a:pt x="39" y="48"/>
                      <a:pt x="38" y="48"/>
                    </a:cubicBezTo>
                    <a:cubicBezTo>
                      <a:pt x="36" y="46"/>
                      <a:pt x="34" y="45"/>
                      <a:pt x="32" y="43"/>
                    </a:cubicBezTo>
                    <a:cubicBezTo>
                      <a:pt x="31" y="42"/>
                      <a:pt x="29" y="41"/>
                      <a:pt x="28" y="40"/>
                    </a:cubicBezTo>
                    <a:cubicBezTo>
                      <a:pt x="26" y="39"/>
                      <a:pt x="24" y="38"/>
                      <a:pt x="22" y="36"/>
                    </a:cubicBezTo>
                    <a:cubicBezTo>
                      <a:pt x="21" y="36"/>
                      <a:pt x="19" y="35"/>
                      <a:pt x="18" y="34"/>
                    </a:cubicBezTo>
                    <a:cubicBezTo>
                      <a:pt x="17" y="33"/>
                      <a:pt x="16" y="32"/>
                      <a:pt x="15" y="32"/>
                    </a:cubicBezTo>
                    <a:cubicBezTo>
                      <a:pt x="13" y="30"/>
                      <a:pt x="11" y="28"/>
                      <a:pt x="9" y="26"/>
                    </a:cubicBezTo>
                    <a:cubicBezTo>
                      <a:pt x="8" y="25"/>
                      <a:pt x="7" y="24"/>
                      <a:pt x="6" y="23"/>
                    </a:cubicBezTo>
                    <a:cubicBezTo>
                      <a:pt x="5" y="22"/>
                      <a:pt x="5" y="21"/>
                      <a:pt x="5" y="20"/>
                    </a:cubicBezTo>
                    <a:cubicBezTo>
                      <a:pt x="5" y="22"/>
                      <a:pt x="7" y="24"/>
                      <a:pt x="9" y="26"/>
                    </a:cubicBezTo>
                    <a:cubicBezTo>
                      <a:pt x="11" y="28"/>
                      <a:pt x="13" y="29"/>
                      <a:pt x="16" y="31"/>
                    </a:cubicBezTo>
                    <a:cubicBezTo>
                      <a:pt x="17" y="32"/>
                      <a:pt x="18" y="32"/>
                      <a:pt x="19" y="33"/>
                    </a:cubicBezTo>
                    <a:cubicBezTo>
                      <a:pt x="20" y="34"/>
                      <a:pt x="21" y="35"/>
                      <a:pt x="22" y="35"/>
                    </a:cubicBezTo>
                    <a:cubicBezTo>
                      <a:pt x="23" y="36"/>
                      <a:pt x="23" y="36"/>
                      <a:pt x="24" y="36"/>
                    </a:cubicBezTo>
                    <a:cubicBezTo>
                      <a:pt x="20" y="32"/>
                      <a:pt x="16" y="28"/>
                      <a:pt x="12" y="23"/>
                    </a:cubicBezTo>
                    <a:cubicBezTo>
                      <a:pt x="9" y="19"/>
                      <a:pt x="7" y="16"/>
                      <a:pt x="5" y="12"/>
                    </a:cubicBezTo>
                    <a:cubicBezTo>
                      <a:pt x="4" y="10"/>
                      <a:pt x="3" y="8"/>
                      <a:pt x="2" y="6"/>
                    </a:cubicBezTo>
                    <a:cubicBezTo>
                      <a:pt x="1" y="4"/>
                      <a:pt x="0" y="2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2" y="4"/>
                      <a:pt x="2" y="5"/>
                      <a:pt x="3" y="6"/>
                    </a:cubicBezTo>
                    <a:cubicBezTo>
                      <a:pt x="4" y="8"/>
                      <a:pt x="5" y="9"/>
                      <a:pt x="7" y="11"/>
                    </a:cubicBezTo>
                    <a:cubicBezTo>
                      <a:pt x="9" y="15"/>
                      <a:pt x="11" y="19"/>
                      <a:pt x="14" y="22"/>
                    </a:cubicBezTo>
                    <a:cubicBezTo>
                      <a:pt x="20" y="29"/>
                      <a:pt x="26" y="36"/>
                      <a:pt x="33" y="42"/>
                    </a:cubicBezTo>
                    <a:cubicBezTo>
                      <a:pt x="35" y="43"/>
                      <a:pt x="37" y="45"/>
                      <a:pt x="39" y="46"/>
                    </a:cubicBezTo>
                    <a:cubicBezTo>
                      <a:pt x="40" y="47"/>
                      <a:pt x="41" y="48"/>
                      <a:pt x="42" y="48"/>
                    </a:cubicBezTo>
                    <a:cubicBezTo>
                      <a:pt x="43" y="49"/>
                      <a:pt x="44" y="49"/>
                      <a:pt x="45" y="50"/>
                    </a:cubicBezTo>
                    <a:cubicBezTo>
                      <a:pt x="45" y="50"/>
                      <a:pt x="45" y="50"/>
                      <a:pt x="45" y="50"/>
                    </a:cubicBezTo>
                    <a:cubicBezTo>
                      <a:pt x="45" y="50"/>
                      <a:pt x="45" y="50"/>
                      <a:pt x="45" y="50"/>
                    </a:cubicBezTo>
                    <a:cubicBezTo>
                      <a:pt x="44" y="49"/>
                      <a:pt x="44" y="48"/>
                      <a:pt x="43" y="47"/>
                    </a:cubicBezTo>
                    <a:cubicBezTo>
                      <a:pt x="42" y="46"/>
                      <a:pt x="42" y="45"/>
                      <a:pt x="41" y="43"/>
                    </a:cubicBezTo>
                    <a:cubicBezTo>
                      <a:pt x="39" y="39"/>
                      <a:pt x="38" y="35"/>
                      <a:pt x="36" y="31"/>
                    </a:cubicBezTo>
                    <a:cubicBezTo>
                      <a:pt x="35" y="30"/>
                      <a:pt x="35" y="28"/>
                      <a:pt x="34" y="28"/>
                    </a:cubicBezTo>
                    <a:cubicBezTo>
                      <a:pt x="33" y="27"/>
                      <a:pt x="32" y="26"/>
                      <a:pt x="32" y="25"/>
                    </a:cubicBezTo>
                    <a:cubicBezTo>
                      <a:pt x="30" y="23"/>
                      <a:pt x="28" y="21"/>
                      <a:pt x="27" y="19"/>
                    </a:cubicBezTo>
                    <a:cubicBezTo>
                      <a:pt x="25" y="17"/>
                      <a:pt x="23" y="15"/>
                      <a:pt x="21" y="14"/>
                    </a:cubicBezTo>
                    <a:cubicBezTo>
                      <a:pt x="19" y="12"/>
                      <a:pt x="17" y="10"/>
                      <a:pt x="15" y="9"/>
                    </a:cubicBezTo>
                    <a:cubicBezTo>
                      <a:pt x="17" y="10"/>
                      <a:pt x="19" y="12"/>
                      <a:pt x="21" y="13"/>
                    </a:cubicBezTo>
                    <a:cubicBezTo>
                      <a:pt x="23" y="15"/>
                      <a:pt x="25" y="17"/>
                      <a:pt x="27" y="19"/>
                    </a:cubicBezTo>
                    <a:cubicBezTo>
                      <a:pt x="29" y="20"/>
                      <a:pt x="31" y="22"/>
                      <a:pt x="32" y="24"/>
                    </a:cubicBezTo>
                    <a:cubicBezTo>
                      <a:pt x="33" y="25"/>
                      <a:pt x="34" y="26"/>
                      <a:pt x="35" y="27"/>
                    </a:cubicBezTo>
                    <a:cubicBezTo>
                      <a:pt x="36" y="28"/>
                      <a:pt x="36" y="29"/>
                      <a:pt x="37" y="30"/>
                    </a:cubicBezTo>
                    <a:cubicBezTo>
                      <a:pt x="39" y="35"/>
                      <a:pt x="41" y="39"/>
                      <a:pt x="43" y="43"/>
                    </a:cubicBezTo>
                    <a:cubicBezTo>
                      <a:pt x="44" y="45"/>
                      <a:pt x="45" y="48"/>
                      <a:pt x="46" y="50"/>
                    </a:cubicBezTo>
                    <a:cubicBezTo>
                      <a:pt x="47" y="50"/>
                      <a:pt x="48" y="51"/>
                      <a:pt x="48" y="52"/>
                    </a:cubicBezTo>
                    <a:cubicBezTo>
                      <a:pt x="49" y="53"/>
                      <a:pt x="49" y="53"/>
                      <a:pt x="50" y="54"/>
                    </a:cubicBezTo>
                    <a:cubicBezTo>
                      <a:pt x="52" y="55"/>
                      <a:pt x="54" y="57"/>
                      <a:pt x="56" y="59"/>
                    </a:cubicBezTo>
                    <a:cubicBezTo>
                      <a:pt x="58" y="61"/>
                      <a:pt x="59" y="62"/>
                      <a:pt x="61" y="64"/>
                    </a:cubicBezTo>
                    <a:cubicBezTo>
                      <a:pt x="61" y="64"/>
                      <a:pt x="61" y="63"/>
                      <a:pt x="61" y="63"/>
                    </a:cubicBezTo>
                    <a:cubicBezTo>
                      <a:pt x="61" y="62"/>
                      <a:pt x="61" y="61"/>
                      <a:pt x="61" y="61"/>
                    </a:cubicBezTo>
                    <a:cubicBezTo>
                      <a:pt x="61" y="60"/>
                      <a:pt x="61" y="59"/>
                      <a:pt x="61" y="58"/>
                    </a:cubicBezTo>
                    <a:cubicBezTo>
                      <a:pt x="61" y="56"/>
                      <a:pt x="61" y="55"/>
                      <a:pt x="61" y="53"/>
                    </a:cubicBezTo>
                    <a:cubicBezTo>
                      <a:pt x="60" y="51"/>
                      <a:pt x="60" y="49"/>
                      <a:pt x="60" y="48"/>
                    </a:cubicBezTo>
                    <a:cubicBezTo>
                      <a:pt x="59" y="44"/>
                      <a:pt x="57" y="41"/>
                      <a:pt x="55" y="37"/>
                    </a:cubicBezTo>
                    <a:cubicBezTo>
                      <a:pt x="55" y="35"/>
                      <a:pt x="54" y="34"/>
                      <a:pt x="53" y="32"/>
                    </a:cubicBezTo>
                    <a:cubicBezTo>
                      <a:pt x="52" y="30"/>
                      <a:pt x="50" y="28"/>
                      <a:pt x="49" y="27"/>
                    </a:cubicBezTo>
                    <a:cubicBezTo>
                      <a:pt x="51" y="28"/>
                      <a:pt x="52" y="30"/>
                      <a:pt x="53" y="32"/>
                    </a:cubicBezTo>
                    <a:cubicBezTo>
                      <a:pt x="54" y="33"/>
                      <a:pt x="55" y="35"/>
                      <a:pt x="56" y="37"/>
                    </a:cubicBezTo>
                    <a:cubicBezTo>
                      <a:pt x="58" y="40"/>
                      <a:pt x="60" y="44"/>
                      <a:pt x="61" y="48"/>
                    </a:cubicBezTo>
                    <a:cubicBezTo>
                      <a:pt x="61" y="49"/>
                      <a:pt x="62" y="51"/>
                      <a:pt x="62" y="53"/>
                    </a:cubicBezTo>
                    <a:cubicBezTo>
                      <a:pt x="62" y="55"/>
                      <a:pt x="62" y="57"/>
                      <a:pt x="62" y="58"/>
                    </a:cubicBezTo>
                    <a:cubicBezTo>
                      <a:pt x="62" y="59"/>
                      <a:pt x="62" y="59"/>
                      <a:pt x="62" y="60"/>
                    </a:cubicBezTo>
                    <a:cubicBezTo>
                      <a:pt x="62" y="60"/>
                      <a:pt x="62" y="61"/>
                      <a:pt x="62" y="61"/>
                    </a:cubicBezTo>
                    <a:cubicBezTo>
                      <a:pt x="62" y="62"/>
                      <a:pt x="62" y="63"/>
                      <a:pt x="62" y="63"/>
                    </a:cubicBezTo>
                    <a:cubicBezTo>
                      <a:pt x="62" y="64"/>
                      <a:pt x="62" y="65"/>
                      <a:pt x="62" y="66"/>
                    </a:cubicBezTo>
                    <a:cubicBezTo>
                      <a:pt x="63" y="67"/>
                      <a:pt x="64" y="69"/>
                      <a:pt x="65" y="70"/>
                    </a:cubicBezTo>
                    <a:cubicBezTo>
                      <a:pt x="66" y="71"/>
                      <a:pt x="67" y="72"/>
                      <a:pt x="68" y="74"/>
                    </a:cubicBezTo>
                    <a:cubicBezTo>
                      <a:pt x="68" y="74"/>
                      <a:pt x="68" y="74"/>
                      <a:pt x="68" y="74"/>
                    </a:cubicBezTo>
                    <a:cubicBezTo>
                      <a:pt x="68" y="74"/>
                      <a:pt x="68" y="74"/>
                      <a:pt x="68" y="74"/>
                    </a:cubicBezTo>
                    <a:cubicBezTo>
                      <a:pt x="69" y="75"/>
                      <a:pt x="69" y="75"/>
                      <a:pt x="69" y="76"/>
                    </a:cubicBezTo>
                    <a:cubicBezTo>
                      <a:pt x="70" y="77"/>
                      <a:pt x="71" y="79"/>
                      <a:pt x="72" y="81"/>
                    </a:cubicBezTo>
                    <a:cubicBezTo>
                      <a:pt x="71" y="81"/>
                      <a:pt x="71" y="80"/>
                      <a:pt x="70" y="79"/>
                    </a:cubicBezTo>
                    <a:cubicBezTo>
                      <a:pt x="69" y="78"/>
                      <a:pt x="69" y="77"/>
                      <a:pt x="68" y="76"/>
                    </a:cubicBezTo>
                    <a:cubicBezTo>
                      <a:pt x="67" y="75"/>
                      <a:pt x="66" y="73"/>
                      <a:pt x="65" y="72"/>
                    </a:cubicBezTo>
                    <a:cubicBezTo>
                      <a:pt x="65" y="72"/>
                      <a:pt x="64" y="72"/>
                      <a:pt x="64" y="72"/>
                    </a:cubicBezTo>
                    <a:cubicBezTo>
                      <a:pt x="64" y="71"/>
                      <a:pt x="64" y="71"/>
                      <a:pt x="63" y="71"/>
                    </a:cubicBezTo>
                    <a:cubicBezTo>
                      <a:pt x="63" y="70"/>
                      <a:pt x="62" y="70"/>
                      <a:pt x="62" y="70"/>
                    </a:cubicBezTo>
                    <a:cubicBezTo>
                      <a:pt x="61" y="69"/>
                      <a:pt x="61" y="69"/>
                      <a:pt x="61" y="69"/>
                    </a:cubicBezTo>
                    <a:cubicBezTo>
                      <a:pt x="60" y="68"/>
                      <a:pt x="59" y="68"/>
                      <a:pt x="58" y="67"/>
                    </a:cubicBezTo>
                    <a:cubicBezTo>
                      <a:pt x="54" y="65"/>
                      <a:pt x="50" y="63"/>
                      <a:pt x="46" y="62"/>
                    </a:cubicBezTo>
                    <a:cubicBezTo>
                      <a:pt x="45" y="61"/>
                      <a:pt x="44" y="61"/>
                      <a:pt x="44" y="61"/>
                    </a:cubicBezTo>
                    <a:cubicBezTo>
                      <a:pt x="43" y="61"/>
                      <a:pt x="42" y="60"/>
                      <a:pt x="41" y="60"/>
                    </a:cubicBezTo>
                    <a:cubicBezTo>
                      <a:pt x="39" y="60"/>
                      <a:pt x="37" y="60"/>
                      <a:pt x="35" y="60"/>
                    </a:cubicBezTo>
                    <a:cubicBezTo>
                      <a:pt x="31" y="60"/>
                      <a:pt x="28" y="61"/>
                      <a:pt x="24" y="62"/>
                    </a:cubicBezTo>
                    <a:cubicBezTo>
                      <a:pt x="26" y="61"/>
                      <a:pt x="27" y="61"/>
                      <a:pt x="29" y="60"/>
                    </a:cubicBezTo>
                    <a:cubicBezTo>
                      <a:pt x="31" y="60"/>
                      <a:pt x="33" y="59"/>
                      <a:pt x="35" y="59"/>
                    </a:cubicBezTo>
                    <a:cubicBezTo>
                      <a:pt x="36" y="59"/>
                      <a:pt x="38" y="59"/>
                      <a:pt x="41" y="59"/>
                    </a:cubicBezTo>
                    <a:cubicBezTo>
                      <a:pt x="42" y="59"/>
                      <a:pt x="43" y="60"/>
                      <a:pt x="44" y="60"/>
                    </a:cubicBezTo>
                    <a:cubicBezTo>
                      <a:pt x="45" y="60"/>
                      <a:pt x="46" y="61"/>
                      <a:pt x="47" y="61"/>
                    </a:cubicBezTo>
                    <a:cubicBezTo>
                      <a:pt x="49" y="62"/>
                      <a:pt x="51" y="62"/>
                      <a:pt x="53" y="63"/>
                    </a:cubicBezTo>
                    <a:cubicBezTo>
                      <a:pt x="55" y="64"/>
                      <a:pt x="57" y="65"/>
                      <a:pt x="58" y="66"/>
                    </a:cubicBezTo>
                    <a:cubicBezTo>
                      <a:pt x="59" y="67"/>
                      <a:pt x="60" y="67"/>
                      <a:pt x="61" y="68"/>
                    </a:cubicBezTo>
                    <a:cubicBezTo>
                      <a:pt x="61" y="68"/>
                      <a:pt x="61" y="68"/>
                      <a:pt x="61" y="68"/>
                    </a:cubicBezTo>
                    <a:cubicBezTo>
                      <a:pt x="59" y="65"/>
                      <a:pt x="57" y="63"/>
                      <a:pt x="55" y="60"/>
                    </a:cubicBezTo>
                    <a:cubicBezTo>
                      <a:pt x="54" y="60"/>
                      <a:pt x="53" y="59"/>
                      <a:pt x="53" y="59"/>
                    </a:cubicBezTo>
                    <a:cubicBezTo>
                      <a:pt x="52" y="59"/>
                      <a:pt x="52" y="58"/>
                      <a:pt x="51" y="58"/>
                    </a:cubicBezTo>
                    <a:cubicBezTo>
                      <a:pt x="49" y="57"/>
                      <a:pt x="47" y="56"/>
                      <a:pt x="45" y="55"/>
                    </a:cubicBezTo>
                    <a:cubicBezTo>
                      <a:pt x="44" y="55"/>
                      <a:pt x="44" y="55"/>
                      <a:pt x="44" y="55"/>
                    </a:cubicBezTo>
                    <a:cubicBezTo>
                      <a:pt x="44" y="55"/>
                      <a:pt x="43" y="55"/>
                      <a:pt x="43" y="55"/>
                    </a:cubicBezTo>
                    <a:cubicBezTo>
                      <a:pt x="41" y="54"/>
                      <a:pt x="41" y="54"/>
                      <a:pt x="41" y="54"/>
                    </a:cubicBezTo>
                    <a:cubicBezTo>
                      <a:pt x="40" y="54"/>
                      <a:pt x="39" y="54"/>
                      <a:pt x="38" y="53"/>
                    </a:cubicBezTo>
                    <a:cubicBezTo>
                      <a:pt x="36" y="53"/>
                      <a:pt x="34" y="52"/>
                      <a:pt x="32" y="52"/>
                    </a:cubicBezTo>
                    <a:cubicBezTo>
                      <a:pt x="27" y="51"/>
                      <a:pt x="23" y="49"/>
                      <a:pt x="18" y="47"/>
                    </a:cubicBezTo>
                    <a:cubicBezTo>
                      <a:pt x="16" y="46"/>
                      <a:pt x="14" y="45"/>
                      <a:pt x="12" y="44"/>
                    </a:cubicBezTo>
                    <a:cubicBezTo>
                      <a:pt x="10" y="43"/>
                      <a:pt x="8" y="41"/>
                      <a:pt x="7" y="39"/>
                    </a:cubicBezTo>
                    <a:cubicBezTo>
                      <a:pt x="9" y="41"/>
                      <a:pt x="11" y="42"/>
                      <a:pt x="13" y="4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34" name="Freeform 2052"/>
              <p:cNvSpPr/>
              <p:nvPr/>
            </p:nvSpPr>
            <p:spPr>
              <a:xfrm>
                <a:off x="3438474" y="5848385"/>
                <a:ext cx="263527" cy="344490"/>
              </a:xfrm>
              <a:custGeom>
                <a:avLst/>
                <a:gdLst>
                  <a:gd name="txL" fmla="*/ 0 w 70"/>
                  <a:gd name="txT" fmla="*/ 0 h 92"/>
                  <a:gd name="txR" fmla="*/ 70 w 70"/>
                  <a:gd name="txB" fmla="*/ 92 h 9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92">
                    <a:moveTo>
                      <a:pt x="4" y="37"/>
                    </a:moveTo>
                    <a:cubicBezTo>
                      <a:pt x="0" y="46"/>
                      <a:pt x="1" y="55"/>
                      <a:pt x="3" y="64"/>
                    </a:cubicBezTo>
                    <a:cubicBezTo>
                      <a:pt x="5" y="71"/>
                      <a:pt x="9" y="76"/>
                      <a:pt x="14" y="81"/>
                    </a:cubicBezTo>
                    <a:cubicBezTo>
                      <a:pt x="16" y="82"/>
                      <a:pt x="19" y="86"/>
                      <a:pt x="22" y="88"/>
                    </a:cubicBezTo>
                    <a:cubicBezTo>
                      <a:pt x="26" y="91"/>
                      <a:pt x="29" y="92"/>
                      <a:pt x="29" y="92"/>
                    </a:cubicBezTo>
                    <a:cubicBezTo>
                      <a:pt x="28" y="89"/>
                      <a:pt x="30" y="85"/>
                      <a:pt x="33" y="83"/>
                    </a:cubicBezTo>
                    <a:cubicBezTo>
                      <a:pt x="37" y="81"/>
                      <a:pt x="40" y="79"/>
                      <a:pt x="44" y="77"/>
                    </a:cubicBezTo>
                    <a:cubicBezTo>
                      <a:pt x="48" y="75"/>
                      <a:pt x="53" y="71"/>
                      <a:pt x="57" y="67"/>
                    </a:cubicBezTo>
                    <a:cubicBezTo>
                      <a:pt x="61" y="63"/>
                      <a:pt x="65" y="58"/>
                      <a:pt x="68" y="51"/>
                    </a:cubicBezTo>
                    <a:cubicBezTo>
                      <a:pt x="70" y="45"/>
                      <a:pt x="70" y="37"/>
                      <a:pt x="67" y="30"/>
                    </a:cubicBezTo>
                    <a:cubicBezTo>
                      <a:pt x="64" y="24"/>
                      <a:pt x="59" y="18"/>
                      <a:pt x="53" y="14"/>
                    </a:cubicBezTo>
                    <a:cubicBezTo>
                      <a:pt x="55" y="11"/>
                      <a:pt x="58" y="9"/>
                      <a:pt x="60" y="7"/>
                    </a:cubicBezTo>
                    <a:cubicBezTo>
                      <a:pt x="61" y="7"/>
                      <a:pt x="62" y="6"/>
                      <a:pt x="63" y="6"/>
                    </a:cubicBezTo>
                    <a:cubicBezTo>
                      <a:pt x="66" y="4"/>
                      <a:pt x="66" y="4"/>
                      <a:pt x="66" y="4"/>
                    </a:cubicBezTo>
                    <a:cubicBezTo>
                      <a:pt x="67" y="4"/>
                      <a:pt x="67" y="3"/>
                      <a:pt x="68" y="3"/>
                    </a:cubicBezTo>
                    <a:cubicBezTo>
                      <a:pt x="69" y="2"/>
                      <a:pt x="69" y="2"/>
                      <a:pt x="69" y="1"/>
                    </a:cubicBezTo>
                    <a:cubicBezTo>
                      <a:pt x="69" y="1"/>
                      <a:pt x="68" y="0"/>
                      <a:pt x="67" y="0"/>
                    </a:cubicBezTo>
                    <a:cubicBezTo>
                      <a:pt x="67" y="0"/>
                      <a:pt x="68" y="0"/>
                      <a:pt x="67" y="1"/>
                    </a:cubicBezTo>
                    <a:cubicBezTo>
                      <a:pt x="67" y="1"/>
                      <a:pt x="67" y="2"/>
                      <a:pt x="66" y="2"/>
                    </a:cubicBezTo>
                    <a:cubicBezTo>
                      <a:pt x="65" y="3"/>
                      <a:pt x="64" y="4"/>
                      <a:pt x="62" y="5"/>
                    </a:cubicBezTo>
                    <a:cubicBezTo>
                      <a:pt x="59" y="8"/>
                      <a:pt x="55" y="11"/>
                      <a:pt x="52" y="13"/>
                    </a:cubicBezTo>
                    <a:cubicBezTo>
                      <a:pt x="44" y="9"/>
                      <a:pt x="34" y="7"/>
                      <a:pt x="24" y="13"/>
                    </a:cubicBezTo>
                    <a:cubicBezTo>
                      <a:pt x="21" y="16"/>
                      <a:pt x="17" y="19"/>
                      <a:pt x="13" y="23"/>
                    </a:cubicBezTo>
                    <a:cubicBezTo>
                      <a:pt x="10" y="27"/>
                      <a:pt x="6" y="32"/>
                      <a:pt x="4" y="37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35" name="Freeform 2053"/>
              <p:cNvSpPr/>
              <p:nvPr/>
            </p:nvSpPr>
            <p:spPr>
              <a:xfrm>
                <a:off x="4918033" y="5945223"/>
                <a:ext cx="376240" cy="360365"/>
              </a:xfrm>
              <a:custGeom>
                <a:avLst/>
                <a:gdLst>
                  <a:gd name="txL" fmla="*/ 0 w 100"/>
                  <a:gd name="txT" fmla="*/ 0 h 96"/>
                  <a:gd name="txR" fmla="*/ 100 w 100"/>
                  <a:gd name="txB" fmla="*/ 96 h 9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0" h="96">
                    <a:moveTo>
                      <a:pt x="39" y="38"/>
                    </a:moveTo>
                    <a:cubicBezTo>
                      <a:pt x="39" y="39"/>
                      <a:pt x="39" y="41"/>
                      <a:pt x="38" y="44"/>
                    </a:cubicBezTo>
                    <a:cubicBezTo>
                      <a:pt x="38" y="47"/>
                      <a:pt x="37" y="50"/>
                      <a:pt x="35" y="52"/>
                    </a:cubicBezTo>
                    <a:cubicBezTo>
                      <a:pt x="31" y="57"/>
                      <a:pt x="27" y="62"/>
                      <a:pt x="22" y="66"/>
                    </a:cubicBezTo>
                    <a:cubicBezTo>
                      <a:pt x="20" y="68"/>
                      <a:pt x="15" y="70"/>
                      <a:pt x="10" y="71"/>
                    </a:cubicBezTo>
                    <a:cubicBezTo>
                      <a:pt x="7" y="72"/>
                      <a:pt x="5" y="72"/>
                      <a:pt x="3" y="72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5" y="76"/>
                      <a:pt x="10" y="82"/>
                      <a:pt x="17" y="87"/>
                    </a:cubicBezTo>
                    <a:cubicBezTo>
                      <a:pt x="23" y="91"/>
                      <a:pt x="30" y="95"/>
                      <a:pt x="39" y="95"/>
                    </a:cubicBezTo>
                    <a:cubicBezTo>
                      <a:pt x="45" y="96"/>
                      <a:pt x="52" y="95"/>
                      <a:pt x="58" y="92"/>
                    </a:cubicBezTo>
                    <a:cubicBezTo>
                      <a:pt x="65" y="90"/>
                      <a:pt x="72" y="86"/>
                      <a:pt x="78" y="80"/>
                    </a:cubicBezTo>
                    <a:cubicBezTo>
                      <a:pt x="84" y="75"/>
                      <a:pt x="90" y="68"/>
                      <a:pt x="92" y="64"/>
                    </a:cubicBezTo>
                    <a:cubicBezTo>
                      <a:pt x="95" y="59"/>
                      <a:pt x="97" y="55"/>
                      <a:pt x="98" y="50"/>
                    </a:cubicBezTo>
                    <a:cubicBezTo>
                      <a:pt x="100" y="41"/>
                      <a:pt x="97" y="34"/>
                      <a:pt x="92" y="29"/>
                    </a:cubicBezTo>
                    <a:cubicBezTo>
                      <a:pt x="87" y="25"/>
                      <a:pt x="80" y="22"/>
                      <a:pt x="72" y="22"/>
                    </a:cubicBezTo>
                    <a:cubicBezTo>
                      <a:pt x="73" y="19"/>
                      <a:pt x="75" y="15"/>
                      <a:pt x="76" y="13"/>
                    </a:cubicBezTo>
                    <a:cubicBezTo>
                      <a:pt x="79" y="8"/>
                      <a:pt x="82" y="5"/>
                      <a:pt x="86" y="1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3" y="2"/>
                      <a:pt x="80" y="6"/>
                      <a:pt x="77" y="10"/>
                    </a:cubicBezTo>
                    <a:cubicBezTo>
                      <a:pt x="75" y="14"/>
                      <a:pt x="72" y="18"/>
                      <a:pt x="71" y="22"/>
                    </a:cubicBezTo>
                    <a:cubicBezTo>
                      <a:pt x="61" y="22"/>
                      <a:pt x="51" y="25"/>
                      <a:pt x="44" y="31"/>
                    </a:cubicBezTo>
                    <a:cubicBezTo>
                      <a:pt x="43" y="32"/>
                      <a:pt x="42" y="33"/>
                      <a:pt x="41" y="34"/>
                    </a:cubicBezTo>
                    <a:cubicBezTo>
                      <a:pt x="40" y="34"/>
                      <a:pt x="40" y="35"/>
                      <a:pt x="39" y="35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6"/>
                      <a:pt x="39" y="37"/>
                      <a:pt x="39" y="3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36" name="Freeform 2054"/>
              <p:cNvSpPr/>
              <p:nvPr/>
            </p:nvSpPr>
            <p:spPr>
              <a:xfrm>
                <a:off x="4779920" y="6365914"/>
                <a:ext cx="157163" cy="158751"/>
              </a:xfrm>
              <a:custGeom>
                <a:avLst/>
                <a:gdLst>
                  <a:gd name="txL" fmla="*/ 0 w 42"/>
                  <a:gd name="txT" fmla="*/ 0 h 42"/>
                  <a:gd name="txR" fmla="*/ 42 w 42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42">
                    <a:moveTo>
                      <a:pt x="3" y="12"/>
                    </a:moveTo>
                    <a:cubicBezTo>
                      <a:pt x="0" y="15"/>
                      <a:pt x="0" y="19"/>
                      <a:pt x="0" y="23"/>
                    </a:cubicBezTo>
                    <a:cubicBezTo>
                      <a:pt x="0" y="27"/>
                      <a:pt x="0" y="30"/>
                      <a:pt x="1" y="33"/>
                    </a:cubicBezTo>
                    <a:cubicBezTo>
                      <a:pt x="1" y="34"/>
                      <a:pt x="2" y="36"/>
                      <a:pt x="2" y="39"/>
                    </a:cubicBezTo>
                    <a:cubicBezTo>
                      <a:pt x="2" y="41"/>
                      <a:pt x="3" y="42"/>
                      <a:pt x="3" y="42"/>
                    </a:cubicBezTo>
                    <a:cubicBezTo>
                      <a:pt x="4" y="41"/>
                      <a:pt x="7" y="40"/>
                      <a:pt x="9" y="39"/>
                    </a:cubicBezTo>
                    <a:cubicBezTo>
                      <a:pt x="12" y="38"/>
                      <a:pt x="14" y="38"/>
                      <a:pt x="16" y="37"/>
                    </a:cubicBezTo>
                    <a:cubicBezTo>
                      <a:pt x="23" y="35"/>
                      <a:pt x="30" y="31"/>
                      <a:pt x="33" y="25"/>
                    </a:cubicBezTo>
                    <a:cubicBezTo>
                      <a:pt x="35" y="22"/>
                      <a:pt x="35" y="18"/>
                      <a:pt x="34" y="15"/>
                    </a:cubicBezTo>
                    <a:cubicBezTo>
                      <a:pt x="33" y="11"/>
                      <a:pt x="32" y="8"/>
                      <a:pt x="29" y="5"/>
                    </a:cubicBezTo>
                    <a:cubicBezTo>
                      <a:pt x="31" y="4"/>
                      <a:pt x="32" y="3"/>
                      <a:pt x="35" y="3"/>
                    </a:cubicBezTo>
                    <a:cubicBezTo>
                      <a:pt x="35" y="3"/>
                      <a:pt x="35" y="2"/>
                      <a:pt x="36" y="2"/>
                    </a:cubicBezTo>
                    <a:cubicBezTo>
                      <a:pt x="36" y="2"/>
                      <a:pt x="37" y="2"/>
                      <a:pt x="37" y="2"/>
                    </a:cubicBezTo>
                    <a:cubicBezTo>
                      <a:pt x="38" y="2"/>
                      <a:pt x="38" y="3"/>
                      <a:pt x="39" y="3"/>
                    </a:cubicBezTo>
                    <a:cubicBezTo>
                      <a:pt x="40" y="3"/>
                      <a:pt x="41" y="4"/>
                      <a:pt x="41" y="5"/>
                    </a:cubicBezTo>
                    <a:cubicBezTo>
                      <a:pt x="41" y="6"/>
                      <a:pt x="41" y="7"/>
                      <a:pt x="41" y="7"/>
                    </a:cubicBezTo>
                    <a:cubicBezTo>
                      <a:pt x="41" y="8"/>
                      <a:pt x="41" y="8"/>
                      <a:pt x="41" y="9"/>
                    </a:cubicBezTo>
                    <a:cubicBezTo>
                      <a:pt x="40" y="10"/>
                      <a:pt x="39" y="11"/>
                      <a:pt x="37" y="11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8" y="12"/>
                      <a:pt x="39" y="11"/>
                      <a:pt x="40" y="11"/>
                    </a:cubicBezTo>
                    <a:cubicBezTo>
                      <a:pt x="40" y="10"/>
                      <a:pt x="41" y="10"/>
                      <a:pt x="41" y="9"/>
                    </a:cubicBezTo>
                    <a:cubicBezTo>
                      <a:pt x="42" y="8"/>
                      <a:pt x="42" y="8"/>
                      <a:pt x="42" y="6"/>
                    </a:cubicBezTo>
                    <a:cubicBezTo>
                      <a:pt x="42" y="5"/>
                      <a:pt x="41" y="4"/>
                      <a:pt x="40" y="3"/>
                    </a:cubicBezTo>
                    <a:cubicBezTo>
                      <a:pt x="39" y="2"/>
                      <a:pt x="38" y="2"/>
                      <a:pt x="38" y="2"/>
                    </a:cubicBezTo>
                    <a:cubicBezTo>
                      <a:pt x="37" y="2"/>
                      <a:pt x="36" y="2"/>
                      <a:pt x="35" y="2"/>
                    </a:cubicBezTo>
                    <a:cubicBezTo>
                      <a:pt x="35" y="2"/>
                      <a:pt x="34" y="2"/>
                      <a:pt x="34" y="2"/>
                    </a:cubicBezTo>
                    <a:cubicBezTo>
                      <a:pt x="33" y="3"/>
                      <a:pt x="32" y="3"/>
                      <a:pt x="32" y="3"/>
                    </a:cubicBezTo>
                    <a:cubicBezTo>
                      <a:pt x="30" y="4"/>
                      <a:pt x="29" y="4"/>
                      <a:pt x="29" y="5"/>
                    </a:cubicBezTo>
                    <a:cubicBezTo>
                      <a:pt x="25" y="2"/>
                      <a:pt x="20" y="0"/>
                      <a:pt x="14" y="3"/>
                    </a:cubicBezTo>
                    <a:cubicBezTo>
                      <a:pt x="10" y="4"/>
                      <a:pt x="6" y="8"/>
                      <a:pt x="3" y="1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37" name="Freeform 2055"/>
              <p:cNvSpPr/>
              <p:nvPr/>
            </p:nvSpPr>
            <p:spPr>
              <a:xfrm>
                <a:off x="4862470" y="6607215"/>
                <a:ext cx="168276" cy="292102"/>
              </a:xfrm>
              <a:custGeom>
                <a:avLst/>
                <a:gdLst>
                  <a:gd name="txL" fmla="*/ 0 w 45"/>
                  <a:gd name="txT" fmla="*/ 0 h 78"/>
                  <a:gd name="txR" fmla="*/ 45 w 45"/>
                  <a:gd name="txB" fmla="*/ 78 h 78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45" h="78">
                    <a:moveTo>
                      <a:pt x="0" y="41"/>
                    </a:moveTo>
                    <a:cubicBezTo>
                      <a:pt x="0" y="48"/>
                      <a:pt x="3" y="52"/>
                      <a:pt x="6" y="57"/>
                    </a:cubicBezTo>
                    <a:cubicBezTo>
                      <a:pt x="9" y="61"/>
                      <a:pt x="12" y="64"/>
                      <a:pt x="15" y="67"/>
                    </a:cubicBezTo>
                    <a:cubicBezTo>
                      <a:pt x="16" y="68"/>
                      <a:pt x="19" y="71"/>
                      <a:pt x="21" y="73"/>
                    </a:cubicBezTo>
                    <a:cubicBezTo>
                      <a:pt x="22" y="76"/>
                      <a:pt x="24" y="78"/>
                      <a:pt x="24" y="78"/>
                    </a:cubicBezTo>
                    <a:cubicBezTo>
                      <a:pt x="25" y="70"/>
                      <a:pt x="32" y="65"/>
                      <a:pt x="36" y="59"/>
                    </a:cubicBezTo>
                    <a:cubicBezTo>
                      <a:pt x="39" y="55"/>
                      <a:pt x="41" y="50"/>
                      <a:pt x="43" y="46"/>
                    </a:cubicBezTo>
                    <a:cubicBezTo>
                      <a:pt x="45" y="41"/>
                      <a:pt x="45" y="37"/>
                      <a:pt x="45" y="33"/>
                    </a:cubicBezTo>
                    <a:cubicBezTo>
                      <a:pt x="44" y="28"/>
                      <a:pt x="42" y="24"/>
                      <a:pt x="38" y="20"/>
                    </a:cubicBezTo>
                    <a:cubicBezTo>
                      <a:pt x="35" y="17"/>
                      <a:pt x="30" y="14"/>
                      <a:pt x="25" y="13"/>
                    </a:cubicBezTo>
                    <a:cubicBezTo>
                      <a:pt x="26" y="10"/>
                      <a:pt x="28" y="8"/>
                      <a:pt x="29" y="6"/>
                    </a:cubicBezTo>
                    <a:cubicBezTo>
                      <a:pt x="32" y="3"/>
                      <a:pt x="35" y="2"/>
                      <a:pt x="38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6" y="0"/>
                      <a:pt x="33" y="2"/>
                      <a:pt x="31" y="4"/>
                    </a:cubicBezTo>
                    <a:cubicBezTo>
                      <a:pt x="28" y="7"/>
                      <a:pt x="25" y="10"/>
                      <a:pt x="24" y="12"/>
                    </a:cubicBezTo>
                    <a:cubicBezTo>
                      <a:pt x="21" y="12"/>
                      <a:pt x="18" y="12"/>
                      <a:pt x="14" y="14"/>
                    </a:cubicBezTo>
                    <a:cubicBezTo>
                      <a:pt x="11" y="15"/>
                      <a:pt x="8" y="18"/>
                      <a:pt x="5" y="21"/>
                    </a:cubicBezTo>
                    <a:cubicBezTo>
                      <a:pt x="2" y="27"/>
                      <a:pt x="0" y="36"/>
                      <a:pt x="0" y="4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38" name="Freeform 2056"/>
              <p:cNvSpPr/>
              <p:nvPr/>
            </p:nvSpPr>
            <p:spPr>
              <a:xfrm>
                <a:off x="4119516" y="4822853"/>
                <a:ext cx="239714" cy="157164"/>
              </a:xfrm>
              <a:custGeom>
                <a:avLst/>
                <a:gdLst>
                  <a:gd name="txL" fmla="*/ 0 w 64"/>
                  <a:gd name="txT" fmla="*/ 0 h 42"/>
                  <a:gd name="txR" fmla="*/ 64 w 64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42">
                    <a:moveTo>
                      <a:pt x="23" y="41"/>
                    </a:moveTo>
                    <a:cubicBezTo>
                      <a:pt x="25" y="40"/>
                      <a:pt x="26" y="39"/>
                      <a:pt x="27" y="39"/>
                    </a:cubicBezTo>
                    <a:cubicBezTo>
                      <a:pt x="30" y="36"/>
                      <a:pt x="33" y="33"/>
                      <a:pt x="37" y="29"/>
                    </a:cubicBezTo>
                    <a:cubicBezTo>
                      <a:pt x="41" y="24"/>
                      <a:pt x="44" y="18"/>
                      <a:pt x="48" y="13"/>
                    </a:cubicBezTo>
                    <a:cubicBezTo>
                      <a:pt x="51" y="9"/>
                      <a:pt x="54" y="7"/>
                      <a:pt x="58" y="5"/>
                    </a:cubicBezTo>
                    <a:cubicBezTo>
                      <a:pt x="60" y="4"/>
                      <a:pt x="63" y="2"/>
                      <a:pt x="64" y="0"/>
                    </a:cubicBezTo>
                    <a:cubicBezTo>
                      <a:pt x="60" y="2"/>
                      <a:pt x="55" y="4"/>
                      <a:pt x="53" y="5"/>
                    </a:cubicBezTo>
                    <a:cubicBezTo>
                      <a:pt x="41" y="9"/>
                      <a:pt x="34" y="19"/>
                      <a:pt x="25" y="26"/>
                    </a:cubicBezTo>
                    <a:cubicBezTo>
                      <a:pt x="21" y="30"/>
                      <a:pt x="16" y="32"/>
                      <a:pt x="12" y="35"/>
                    </a:cubicBezTo>
                    <a:cubicBezTo>
                      <a:pt x="8" y="37"/>
                      <a:pt x="4" y="40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8" y="40"/>
                      <a:pt x="16" y="40"/>
                      <a:pt x="23" y="4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39" name="Picture 2057"/>
              <p:cNvPicPr>
                <a:picLocks noChangeAspect="1"/>
              </p:cNvPicPr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4192541" y="4810153"/>
                <a:ext cx="179389" cy="1809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740" name="Picture 2058"/>
              <p:cNvPicPr>
                <a:picLocks noChangeAspect="1"/>
              </p:cNvPicPr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105228" y="4757765"/>
                <a:ext cx="282577" cy="2365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41" name="Freeform 2059"/>
              <p:cNvSpPr/>
              <p:nvPr/>
            </p:nvSpPr>
            <p:spPr>
              <a:xfrm>
                <a:off x="4149678" y="4864128"/>
                <a:ext cx="111126" cy="66675"/>
              </a:xfrm>
              <a:custGeom>
                <a:avLst/>
                <a:gdLst>
                  <a:gd name="txL" fmla="*/ 0 w 30"/>
                  <a:gd name="txT" fmla="*/ 0 h 18"/>
                  <a:gd name="txR" fmla="*/ 30 w 30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18">
                    <a:moveTo>
                      <a:pt x="17" y="13"/>
                    </a:moveTo>
                    <a:cubicBezTo>
                      <a:pt x="22" y="10"/>
                      <a:pt x="26" y="6"/>
                      <a:pt x="30" y="3"/>
                    </a:cubicBezTo>
                    <a:cubicBezTo>
                      <a:pt x="27" y="4"/>
                      <a:pt x="25" y="6"/>
                      <a:pt x="22" y="6"/>
                    </a:cubicBezTo>
                    <a:cubicBezTo>
                      <a:pt x="19" y="7"/>
                      <a:pt x="16" y="5"/>
                      <a:pt x="13" y="3"/>
                    </a:cubicBezTo>
                    <a:cubicBezTo>
                      <a:pt x="11" y="2"/>
                      <a:pt x="10" y="0"/>
                      <a:pt x="8" y="0"/>
                    </a:cubicBezTo>
                    <a:cubicBezTo>
                      <a:pt x="4" y="5"/>
                      <a:pt x="3" y="11"/>
                      <a:pt x="0" y="17"/>
                    </a:cubicBezTo>
                    <a:cubicBezTo>
                      <a:pt x="6" y="18"/>
                      <a:pt x="13" y="14"/>
                      <a:pt x="17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42" name="Freeform 2060"/>
              <p:cNvSpPr/>
              <p:nvPr/>
            </p:nvSpPr>
            <p:spPr>
              <a:xfrm>
                <a:off x="4295729" y="4751415"/>
                <a:ext cx="179389" cy="214314"/>
              </a:xfrm>
              <a:custGeom>
                <a:avLst/>
                <a:gdLst>
                  <a:gd name="txL" fmla="*/ 0 w 48"/>
                  <a:gd name="txT" fmla="*/ 0 h 57"/>
                  <a:gd name="txR" fmla="*/ 48 w 48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57">
                    <a:moveTo>
                      <a:pt x="17" y="19"/>
                    </a:moveTo>
                    <a:cubicBezTo>
                      <a:pt x="16" y="21"/>
                      <a:pt x="15" y="26"/>
                      <a:pt x="14" y="28"/>
                    </a:cubicBezTo>
                    <a:cubicBezTo>
                      <a:pt x="12" y="31"/>
                      <a:pt x="13" y="34"/>
                      <a:pt x="12" y="38"/>
                    </a:cubicBezTo>
                    <a:cubicBezTo>
                      <a:pt x="10" y="46"/>
                      <a:pt x="7" y="52"/>
                      <a:pt x="0" y="56"/>
                    </a:cubicBezTo>
                    <a:cubicBezTo>
                      <a:pt x="0" y="56"/>
                      <a:pt x="0" y="57"/>
                      <a:pt x="0" y="57"/>
                    </a:cubicBezTo>
                    <a:cubicBezTo>
                      <a:pt x="8" y="53"/>
                      <a:pt x="14" y="48"/>
                      <a:pt x="19" y="41"/>
                    </a:cubicBezTo>
                    <a:cubicBezTo>
                      <a:pt x="22" y="36"/>
                      <a:pt x="25" y="25"/>
                      <a:pt x="21" y="18"/>
                    </a:cubicBezTo>
                    <a:cubicBezTo>
                      <a:pt x="24" y="13"/>
                      <a:pt x="29" y="13"/>
                      <a:pt x="33" y="11"/>
                    </a:cubicBezTo>
                    <a:cubicBezTo>
                      <a:pt x="36" y="10"/>
                      <a:pt x="39" y="10"/>
                      <a:pt x="42" y="8"/>
                    </a:cubicBezTo>
                    <a:cubicBezTo>
                      <a:pt x="44" y="6"/>
                      <a:pt x="46" y="4"/>
                      <a:pt x="48" y="2"/>
                    </a:cubicBezTo>
                    <a:cubicBezTo>
                      <a:pt x="47" y="2"/>
                      <a:pt x="46" y="1"/>
                      <a:pt x="46" y="0"/>
                    </a:cubicBezTo>
                    <a:cubicBezTo>
                      <a:pt x="45" y="3"/>
                      <a:pt x="44" y="5"/>
                      <a:pt x="41" y="7"/>
                    </a:cubicBezTo>
                    <a:cubicBezTo>
                      <a:pt x="39" y="8"/>
                      <a:pt x="35" y="9"/>
                      <a:pt x="32" y="11"/>
                    </a:cubicBezTo>
                    <a:cubicBezTo>
                      <a:pt x="28" y="12"/>
                      <a:pt x="22" y="14"/>
                      <a:pt x="20" y="17"/>
                    </a:cubicBezTo>
                    <a:cubicBezTo>
                      <a:pt x="19" y="18"/>
                      <a:pt x="18" y="18"/>
                      <a:pt x="17" y="1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43" name="Freeform 2061"/>
              <p:cNvSpPr>
                <a:spLocks noEditPoints="1"/>
              </p:cNvSpPr>
              <p:nvPr/>
            </p:nvSpPr>
            <p:spPr>
              <a:xfrm>
                <a:off x="4130628" y="4806978"/>
                <a:ext cx="239714" cy="165101"/>
              </a:xfrm>
              <a:custGeom>
                <a:avLst/>
                <a:gdLst>
                  <a:gd name="txL" fmla="*/ 0 w 64"/>
                  <a:gd name="txT" fmla="*/ 0 h 44"/>
                  <a:gd name="txR" fmla="*/ 64 w 64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44">
                    <a:moveTo>
                      <a:pt x="34" y="11"/>
                    </a:moveTo>
                    <a:cubicBezTo>
                      <a:pt x="34" y="11"/>
                      <a:pt x="35" y="11"/>
                      <a:pt x="35" y="11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9" y="10"/>
                      <a:pt x="41" y="10"/>
                      <a:pt x="43" y="10"/>
                    </a:cubicBezTo>
                    <a:cubicBezTo>
                      <a:pt x="42" y="10"/>
                      <a:pt x="41" y="11"/>
                      <a:pt x="40" y="11"/>
                    </a:cubicBezTo>
                    <a:cubicBezTo>
                      <a:pt x="39" y="12"/>
                      <a:pt x="38" y="13"/>
                      <a:pt x="37" y="14"/>
                    </a:cubicBezTo>
                    <a:cubicBezTo>
                      <a:pt x="35" y="15"/>
                      <a:pt x="34" y="17"/>
                      <a:pt x="3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2" y="19"/>
                      <a:pt x="31" y="19"/>
                      <a:pt x="30" y="20"/>
                    </a:cubicBezTo>
                    <a:cubicBezTo>
                      <a:pt x="29" y="20"/>
                      <a:pt x="29" y="21"/>
                      <a:pt x="28" y="21"/>
                    </a:cubicBezTo>
                    <a:cubicBezTo>
                      <a:pt x="27" y="21"/>
                      <a:pt x="26" y="21"/>
                      <a:pt x="25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0" y="19"/>
                      <a:pt x="20" y="19"/>
                      <a:pt x="19" y="19"/>
                    </a:cubicBezTo>
                    <a:cubicBezTo>
                      <a:pt x="18" y="18"/>
                      <a:pt x="18" y="18"/>
                      <a:pt x="17" y="17"/>
                    </a:cubicBezTo>
                    <a:cubicBezTo>
                      <a:pt x="16" y="17"/>
                      <a:pt x="15" y="16"/>
                      <a:pt x="14" y="15"/>
                    </a:cubicBezTo>
                    <a:cubicBezTo>
                      <a:pt x="16" y="17"/>
                      <a:pt x="17" y="18"/>
                      <a:pt x="19" y="19"/>
                    </a:cubicBezTo>
                    <a:cubicBezTo>
                      <a:pt x="19" y="20"/>
                      <a:pt x="20" y="20"/>
                      <a:pt x="20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3" y="21"/>
                      <a:pt x="24" y="21"/>
                      <a:pt x="25" y="22"/>
                    </a:cubicBezTo>
                    <a:cubicBezTo>
                      <a:pt x="26" y="22"/>
                      <a:pt x="27" y="22"/>
                      <a:pt x="28" y="22"/>
                    </a:cubicBezTo>
                    <a:cubicBezTo>
                      <a:pt x="28" y="22"/>
                      <a:pt x="28" y="22"/>
                      <a:pt x="29" y="22"/>
                    </a:cubicBezTo>
                    <a:cubicBezTo>
                      <a:pt x="28" y="22"/>
                      <a:pt x="28" y="23"/>
                      <a:pt x="28" y="23"/>
                    </a:cubicBezTo>
                    <a:cubicBezTo>
                      <a:pt x="27" y="23"/>
                      <a:pt x="27" y="24"/>
                      <a:pt x="26" y="24"/>
                    </a:cubicBezTo>
                    <a:cubicBezTo>
                      <a:pt x="26" y="25"/>
                      <a:pt x="25" y="25"/>
                      <a:pt x="24" y="26"/>
                    </a:cubicBezTo>
                    <a:cubicBezTo>
                      <a:pt x="22" y="27"/>
                      <a:pt x="21" y="28"/>
                      <a:pt x="19" y="29"/>
                    </a:cubicBezTo>
                    <a:cubicBezTo>
                      <a:pt x="18" y="29"/>
                      <a:pt x="17" y="30"/>
                      <a:pt x="16" y="30"/>
                    </a:cubicBezTo>
                    <a:cubicBezTo>
                      <a:pt x="15" y="30"/>
                      <a:pt x="14" y="31"/>
                      <a:pt x="13" y="31"/>
                    </a:cubicBezTo>
                    <a:cubicBezTo>
                      <a:pt x="12" y="31"/>
                      <a:pt x="11" y="32"/>
                      <a:pt x="10" y="32"/>
                    </a:cubicBezTo>
                    <a:cubicBezTo>
                      <a:pt x="9" y="32"/>
                      <a:pt x="8" y="32"/>
                      <a:pt x="7" y="32"/>
                    </a:cubicBezTo>
                    <a:cubicBezTo>
                      <a:pt x="9" y="32"/>
                      <a:pt x="11" y="32"/>
                      <a:pt x="13" y="32"/>
                    </a:cubicBezTo>
                    <a:cubicBezTo>
                      <a:pt x="15" y="31"/>
                      <a:pt x="17" y="31"/>
                      <a:pt x="19" y="30"/>
                    </a:cubicBezTo>
                    <a:cubicBezTo>
                      <a:pt x="21" y="29"/>
                      <a:pt x="22" y="29"/>
                      <a:pt x="23" y="28"/>
                    </a:cubicBezTo>
                    <a:cubicBezTo>
                      <a:pt x="22" y="29"/>
                      <a:pt x="21" y="30"/>
                      <a:pt x="20" y="31"/>
                    </a:cubicBezTo>
                    <a:cubicBezTo>
                      <a:pt x="19" y="32"/>
                      <a:pt x="17" y="33"/>
                      <a:pt x="16" y="34"/>
                    </a:cubicBezTo>
                    <a:cubicBezTo>
                      <a:pt x="14" y="36"/>
                      <a:pt x="11" y="38"/>
                      <a:pt x="8" y="40"/>
                    </a:cubicBezTo>
                    <a:cubicBezTo>
                      <a:pt x="6" y="41"/>
                      <a:pt x="3" y="43"/>
                      <a:pt x="0" y="44"/>
                    </a:cubicBezTo>
                    <a:cubicBezTo>
                      <a:pt x="6" y="42"/>
                      <a:pt x="11" y="39"/>
                      <a:pt x="17" y="35"/>
                    </a:cubicBezTo>
                    <a:cubicBezTo>
                      <a:pt x="18" y="34"/>
                      <a:pt x="19" y="33"/>
                      <a:pt x="20" y="32"/>
                    </a:cubicBezTo>
                    <a:cubicBezTo>
                      <a:pt x="22" y="31"/>
                      <a:pt x="23" y="30"/>
                      <a:pt x="24" y="29"/>
                    </a:cubicBezTo>
                    <a:cubicBezTo>
                      <a:pt x="26" y="27"/>
                      <a:pt x="29" y="24"/>
                      <a:pt x="31" y="22"/>
                    </a:cubicBezTo>
                    <a:cubicBezTo>
                      <a:pt x="33" y="20"/>
                      <a:pt x="35" y="18"/>
                      <a:pt x="38" y="16"/>
                    </a:cubicBezTo>
                    <a:cubicBezTo>
                      <a:pt x="39" y="15"/>
                      <a:pt x="40" y="14"/>
                      <a:pt x="42" y="13"/>
                    </a:cubicBezTo>
                    <a:cubicBezTo>
                      <a:pt x="43" y="12"/>
                      <a:pt x="44" y="12"/>
                      <a:pt x="46" y="11"/>
                    </a:cubicBezTo>
                    <a:cubicBezTo>
                      <a:pt x="47" y="10"/>
                      <a:pt x="48" y="10"/>
                      <a:pt x="50" y="10"/>
                    </a:cubicBezTo>
                    <a:cubicBezTo>
                      <a:pt x="51" y="9"/>
                      <a:pt x="52" y="9"/>
                      <a:pt x="53" y="9"/>
                    </a:cubicBezTo>
                    <a:cubicBezTo>
                      <a:pt x="52" y="10"/>
                      <a:pt x="51" y="11"/>
                      <a:pt x="49" y="12"/>
                    </a:cubicBezTo>
                    <a:cubicBezTo>
                      <a:pt x="48" y="13"/>
                      <a:pt x="47" y="14"/>
                      <a:pt x="47" y="14"/>
                    </a:cubicBezTo>
                    <a:cubicBezTo>
                      <a:pt x="46" y="15"/>
                      <a:pt x="45" y="16"/>
                      <a:pt x="44" y="17"/>
                    </a:cubicBezTo>
                    <a:cubicBezTo>
                      <a:pt x="43" y="19"/>
                      <a:pt x="42" y="21"/>
                      <a:pt x="40" y="23"/>
                    </a:cubicBezTo>
                    <a:cubicBezTo>
                      <a:pt x="39" y="25"/>
                      <a:pt x="38" y="27"/>
                      <a:pt x="37" y="29"/>
                    </a:cubicBezTo>
                    <a:cubicBezTo>
                      <a:pt x="36" y="31"/>
                      <a:pt x="34" y="32"/>
                      <a:pt x="33" y="34"/>
                    </a:cubicBezTo>
                    <a:cubicBezTo>
                      <a:pt x="31" y="36"/>
                      <a:pt x="30" y="37"/>
                      <a:pt x="28" y="39"/>
                    </a:cubicBezTo>
                    <a:cubicBezTo>
                      <a:pt x="26" y="40"/>
                      <a:pt x="25" y="42"/>
                      <a:pt x="23" y="43"/>
                    </a:cubicBezTo>
                    <a:cubicBezTo>
                      <a:pt x="27" y="41"/>
                      <a:pt x="30" y="38"/>
                      <a:pt x="33" y="35"/>
                    </a:cubicBezTo>
                    <a:cubicBezTo>
                      <a:pt x="35" y="33"/>
                      <a:pt x="36" y="31"/>
                      <a:pt x="38" y="29"/>
                    </a:cubicBezTo>
                    <a:cubicBezTo>
                      <a:pt x="39" y="27"/>
                      <a:pt x="40" y="25"/>
                      <a:pt x="41" y="23"/>
                    </a:cubicBezTo>
                    <a:cubicBezTo>
                      <a:pt x="43" y="21"/>
                      <a:pt x="44" y="19"/>
                      <a:pt x="45" y="18"/>
                    </a:cubicBezTo>
                    <a:cubicBezTo>
                      <a:pt x="46" y="17"/>
                      <a:pt x="47" y="16"/>
                      <a:pt x="48" y="15"/>
                    </a:cubicBezTo>
                    <a:cubicBezTo>
                      <a:pt x="48" y="15"/>
                      <a:pt x="49" y="14"/>
                      <a:pt x="50" y="13"/>
                    </a:cubicBezTo>
                    <a:cubicBezTo>
                      <a:pt x="52" y="12"/>
                      <a:pt x="54" y="10"/>
                      <a:pt x="55" y="9"/>
                    </a:cubicBezTo>
                    <a:cubicBezTo>
                      <a:pt x="56" y="8"/>
                      <a:pt x="57" y="8"/>
                      <a:pt x="58" y="7"/>
                    </a:cubicBezTo>
                    <a:cubicBezTo>
                      <a:pt x="58" y="7"/>
                      <a:pt x="59" y="7"/>
                      <a:pt x="59" y="7"/>
                    </a:cubicBezTo>
                    <a:cubicBezTo>
                      <a:pt x="59" y="7"/>
                      <a:pt x="59" y="7"/>
                      <a:pt x="59" y="6"/>
                    </a:cubicBezTo>
                    <a:cubicBezTo>
                      <a:pt x="58" y="9"/>
                      <a:pt x="58" y="11"/>
                      <a:pt x="57" y="13"/>
                    </a:cubicBezTo>
                    <a:cubicBezTo>
                      <a:pt x="57" y="14"/>
                      <a:pt x="56" y="16"/>
                      <a:pt x="56" y="18"/>
                    </a:cubicBezTo>
                    <a:cubicBezTo>
                      <a:pt x="56" y="19"/>
                      <a:pt x="55" y="21"/>
                      <a:pt x="55" y="22"/>
                    </a:cubicBezTo>
                    <a:cubicBezTo>
                      <a:pt x="55" y="26"/>
                      <a:pt x="54" y="29"/>
                      <a:pt x="52" y="31"/>
                    </a:cubicBezTo>
                    <a:cubicBezTo>
                      <a:pt x="52" y="33"/>
                      <a:pt x="51" y="34"/>
                      <a:pt x="50" y="36"/>
                    </a:cubicBezTo>
                    <a:cubicBezTo>
                      <a:pt x="49" y="37"/>
                      <a:pt x="48" y="38"/>
                      <a:pt x="47" y="39"/>
                    </a:cubicBezTo>
                    <a:cubicBezTo>
                      <a:pt x="49" y="37"/>
                      <a:pt x="51" y="35"/>
                      <a:pt x="53" y="32"/>
                    </a:cubicBezTo>
                    <a:cubicBezTo>
                      <a:pt x="54" y="30"/>
                      <a:pt x="55" y="29"/>
                      <a:pt x="55" y="27"/>
                    </a:cubicBezTo>
                    <a:cubicBezTo>
                      <a:pt x="55" y="27"/>
                      <a:pt x="56" y="26"/>
                      <a:pt x="56" y="25"/>
                    </a:cubicBezTo>
                    <a:cubicBezTo>
                      <a:pt x="56" y="25"/>
                      <a:pt x="56" y="24"/>
                      <a:pt x="56" y="24"/>
                    </a:cubicBezTo>
                    <a:cubicBezTo>
                      <a:pt x="56" y="23"/>
                      <a:pt x="56" y="23"/>
                      <a:pt x="56" y="23"/>
                    </a:cubicBezTo>
                    <a:cubicBezTo>
                      <a:pt x="57" y="19"/>
                      <a:pt x="58" y="16"/>
                      <a:pt x="59" y="13"/>
                    </a:cubicBezTo>
                    <a:cubicBezTo>
                      <a:pt x="59" y="12"/>
                      <a:pt x="60" y="10"/>
                      <a:pt x="60" y="9"/>
                    </a:cubicBezTo>
                    <a:cubicBezTo>
                      <a:pt x="61" y="8"/>
                      <a:pt x="61" y="6"/>
                      <a:pt x="61" y="5"/>
                    </a:cubicBezTo>
                    <a:cubicBezTo>
                      <a:pt x="62" y="5"/>
                      <a:pt x="63" y="5"/>
                      <a:pt x="63" y="4"/>
                    </a:cubicBezTo>
                    <a:cubicBezTo>
                      <a:pt x="64" y="4"/>
                      <a:pt x="64" y="3"/>
                      <a:pt x="64" y="2"/>
                    </a:cubicBezTo>
                    <a:cubicBezTo>
                      <a:pt x="63" y="2"/>
                      <a:pt x="63" y="2"/>
                      <a:pt x="62" y="2"/>
                    </a:cubicBezTo>
                    <a:cubicBezTo>
                      <a:pt x="61" y="3"/>
                      <a:pt x="60" y="4"/>
                      <a:pt x="58" y="4"/>
                    </a:cubicBezTo>
                    <a:cubicBezTo>
                      <a:pt x="57" y="5"/>
                      <a:pt x="56" y="5"/>
                      <a:pt x="56" y="5"/>
                    </a:cubicBezTo>
                    <a:cubicBezTo>
                      <a:pt x="55" y="5"/>
                      <a:pt x="55" y="5"/>
                      <a:pt x="55" y="5"/>
                    </a:cubicBezTo>
                    <a:cubicBezTo>
                      <a:pt x="54" y="5"/>
                      <a:pt x="53" y="4"/>
                      <a:pt x="53" y="4"/>
                    </a:cubicBezTo>
                    <a:cubicBezTo>
                      <a:pt x="53" y="4"/>
                      <a:pt x="52" y="4"/>
                      <a:pt x="52" y="4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0" y="2"/>
                      <a:pt x="49" y="2"/>
                      <a:pt x="48" y="2"/>
                    </a:cubicBezTo>
                    <a:cubicBezTo>
                      <a:pt x="47" y="1"/>
                      <a:pt x="45" y="1"/>
                      <a:pt x="44" y="1"/>
                    </a:cubicBezTo>
                    <a:cubicBezTo>
                      <a:pt x="43" y="1"/>
                      <a:pt x="42" y="1"/>
                      <a:pt x="41" y="1"/>
                    </a:cubicBezTo>
                    <a:cubicBezTo>
                      <a:pt x="41" y="0"/>
                      <a:pt x="40" y="0"/>
                      <a:pt x="39" y="0"/>
                    </a:cubicBezTo>
                    <a:cubicBezTo>
                      <a:pt x="40" y="0"/>
                      <a:pt x="41" y="1"/>
                      <a:pt x="41" y="1"/>
                    </a:cubicBezTo>
                    <a:cubicBezTo>
                      <a:pt x="42" y="1"/>
                      <a:pt x="43" y="1"/>
                      <a:pt x="44" y="2"/>
                    </a:cubicBezTo>
                    <a:cubicBezTo>
                      <a:pt x="45" y="2"/>
                      <a:pt x="47" y="3"/>
                      <a:pt x="48" y="3"/>
                    </a:cubicBezTo>
                    <a:cubicBezTo>
                      <a:pt x="49" y="3"/>
                      <a:pt x="49" y="4"/>
                      <a:pt x="50" y="4"/>
                    </a:cubicBezTo>
                    <a:cubicBezTo>
                      <a:pt x="50" y="4"/>
                      <a:pt x="50" y="4"/>
                      <a:pt x="51" y="4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1" y="5"/>
                      <a:pt x="52" y="5"/>
                      <a:pt x="52" y="5"/>
                    </a:cubicBezTo>
                    <a:cubicBezTo>
                      <a:pt x="52" y="6"/>
                      <a:pt x="53" y="6"/>
                      <a:pt x="53" y="6"/>
                    </a:cubicBezTo>
                    <a:cubicBezTo>
                      <a:pt x="53" y="6"/>
                      <a:pt x="52" y="7"/>
                      <a:pt x="51" y="7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2" y="8"/>
                      <a:pt x="40" y="9"/>
                      <a:pt x="37" y="9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0"/>
                      <a:pt x="34" y="10"/>
                      <a:pt x="33" y="10"/>
                    </a:cubicBezTo>
                    <a:cubicBezTo>
                      <a:pt x="32" y="10"/>
                      <a:pt x="31" y="10"/>
                      <a:pt x="30" y="10"/>
                    </a:cubicBezTo>
                    <a:cubicBezTo>
                      <a:pt x="28" y="10"/>
                      <a:pt x="27" y="10"/>
                      <a:pt x="26" y="9"/>
                    </a:cubicBezTo>
                    <a:cubicBezTo>
                      <a:pt x="25" y="9"/>
                      <a:pt x="23" y="9"/>
                      <a:pt x="22" y="8"/>
                    </a:cubicBezTo>
                    <a:cubicBezTo>
                      <a:pt x="25" y="10"/>
                      <a:pt x="27" y="10"/>
                      <a:pt x="30" y="10"/>
                    </a:cubicBezTo>
                    <a:cubicBezTo>
                      <a:pt x="31" y="11"/>
                      <a:pt x="32" y="11"/>
                      <a:pt x="34" y="11"/>
                    </a:cubicBezTo>
                    <a:close/>
                    <a:moveTo>
                      <a:pt x="29" y="22"/>
                    </a:move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44" name="Freeform 2062"/>
              <p:cNvSpPr/>
              <p:nvPr/>
            </p:nvSpPr>
            <p:spPr>
              <a:xfrm>
                <a:off x="4337005" y="4641877"/>
                <a:ext cx="338140" cy="128588"/>
              </a:xfrm>
              <a:custGeom>
                <a:avLst/>
                <a:gdLst>
                  <a:gd name="txL" fmla="*/ 0 w 90"/>
                  <a:gd name="txT" fmla="*/ 0 h 34"/>
                  <a:gd name="txR" fmla="*/ 90 w 90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0" h="34">
                    <a:moveTo>
                      <a:pt x="28" y="34"/>
                    </a:moveTo>
                    <a:cubicBezTo>
                      <a:pt x="29" y="34"/>
                      <a:pt x="31" y="33"/>
                      <a:pt x="32" y="33"/>
                    </a:cubicBezTo>
                    <a:cubicBezTo>
                      <a:pt x="38" y="31"/>
                      <a:pt x="42" y="28"/>
                      <a:pt x="47" y="25"/>
                    </a:cubicBezTo>
                    <a:cubicBezTo>
                      <a:pt x="55" y="21"/>
                      <a:pt x="60" y="14"/>
                      <a:pt x="67" y="9"/>
                    </a:cubicBezTo>
                    <a:cubicBezTo>
                      <a:pt x="71" y="6"/>
                      <a:pt x="76" y="4"/>
                      <a:pt x="81" y="3"/>
                    </a:cubicBezTo>
                    <a:cubicBezTo>
                      <a:pt x="84" y="3"/>
                      <a:pt x="87" y="1"/>
                      <a:pt x="90" y="0"/>
                    </a:cubicBezTo>
                    <a:cubicBezTo>
                      <a:pt x="84" y="1"/>
                      <a:pt x="77" y="1"/>
                      <a:pt x="74" y="2"/>
                    </a:cubicBezTo>
                    <a:cubicBezTo>
                      <a:pt x="59" y="3"/>
                      <a:pt x="47" y="11"/>
                      <a:pt x="34" y="17"/>
                    </a:cubicBezTo>
                    <a:cubicBezTo>
                      <a:pt x="28" y="20"/>
                      <a:pt x="22" y="22"/>
                      <a:pt x="16" y="24"/>
                    </a:cubicBezTo>
                    <a:cubicBezTo>
                      <a:pt x="11" y="25"/>
                      <a:pt x="5" y="26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0" y="28"/>
                      <a:pt x="19" y="31"/>
                      <a:pt x="28" y="3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45" name="Freeform 2065"/>
              <p:cNvSpPr/>
              <p:nvPr/>
            </p:nvSpPr>
            <p:spPr>
              <a:xfrm>
                <a:off x="4389392" y="4627589"/>
                <a:ext cx="150813" cy="77788"/>
              </a:xfrm>
              <a:custGeom>
                <a:avLst/>
                <a:gdLst>
                  <a:gd name="txL" fmla="*/ 0 w 40"/>
                  <a:gd name="txT" fmla="*/ 0 h 21"/>
                  <a:gd name="txR" fmla="*/ 40 w 40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21">
                    <a:moveTo>
                      <a:pt x="21" y="18"/>
                    </a:moveTo>
                    <a:cubicBezTo>
                      <a:pt x="28" y="18"/>
                      <a:pt x="34" y="14"/>
                      <a:pt x="40" y="11"/>
                    </a:cubicBezTo>
                    <a:cubicBezTo>
                      <a:pt x="37" y="12"/>
                      <a:pt x="33" y="13"/>
                      <a:pt x="30" y="13"/>
                    </a:cubicBezTo>
                    <a:cubicBezTo>
                      <a:pt x="25" y="13"/>
                      <a:pt x="22" y="9"/>
                      <a:pt x="20" y="6"/>
                    </a:cubicBezTo>
                    <a:cubicBezTo>
                      <a:pt x="18" y="4"/>
                      <a:pt x="17" y="2"/>
                      <a:pt x="15" y="0"/>
                    </a:cubicBezTo>
                    <a:cubicBezTo>
                      <a:pt x="9" y="6"/>
                      <a:pt x="5" y="12"/>
                      <a:pt x="0" y="18"/>
                    </a:cubicBezTo>
                    <a:cubicBezTo>
                      <a:pt x="6" y="21"/>
                      <a:pt x="16" y="19"/>
                      <a:pt x="21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46" name="Freeform 2066"/>
              <p:cNvSpPr/>
              <p:nvPr/>
            </p:nvSpPr>
            <p:spPr>
              <a:xfrm>
                <a:off x="4551318" y="4592664"/>
                <a:ext cx="280989" cy="192089"/>
              </a:xfrm>
              <a:custGeom>
                <a:avLst/>
                <a:gdLst>
                  <a:gd name="txL" fmla="*/ 0 w 75"/>
                  <a:gd name="txT" fmla="*/ 0 h 51"/>
                  <a:gd name="txR" fmla="*/ 75 w 75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5" h="51">
                    <a:moveTo>
                      <a:pt x="33" y="13"/>
                    </a:moveTo>
                    <a:cubicBezTo>
                      <a:pt x="31" y="15"/>
                      <a:pt x="28" y="20"/>
                      <a:pt x="26" y="22"/>
                    </a:cubicBezTo>
                    <a:cubicBezTo>
                      <a:pt x="23" y="25"/>
                      <a:pt x="22" y="29"/>
                      <a:pt x="20" y="33"/>
                    </a:cubicBezTo>
                    <a:cubicBezTo>
                      <a:pt x="15" y="42"/>
                      <a:pt x="9" y="48"/>
                      <a:pt x="0" y="51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10" y="50"/>
                      <a:pt x="20" y="46"/>
                      <a:pt x="27" y="39"/>
                    </a:cubicBezTo>
                    <a:cubicBezTo>
                      <a:pt x="32" y="35"/>
                      <a:pt x="40" y="23"/>
                      <a:pt x="38" y="13"/>
                    </a:cubicBezTo>
                    <a:cubicBezTo>
                      <a:pt x="43" y="8"/>
                      <a:pt x="48" y="9"/>
                      <a:pt x="54" y="9"/>
                    </a:cubicBezTo>
                    <a:cubicBezTo>
                      <a:pt x="58" y="9"/>
                      <a:pt x="62" y="9"/>
                      <a:pt x="66" y="8"/>
                    </a:cubicBezTo>
                    <a:cubicBezTo>
                      <a:pt x="69" y="7"/>
                      <a:pt x="72" y="5"/>
                      <a:pt x="75" y="3"/>
                    </a:cubicBezTo>
                    <a:cubicBezTo>
                      <a:pt x="74" y="3"/>
                      <a:pt x="73" y="2"/>
                      <a:pt x="73" y="0"/>
                    </a:cubicBezTo>
                    <a:cubicBezTo>
                      <a:pt x="71" y="3"/>
                      <a:pt x="69" y="5"/>
                      <a:pt x="66" y="6"/>
                    </a:cubicBezTo>
                    <a:cubicBezTo>
                      <a:pt x="62" y="7"/>
                      <a:pt x="57" y="8"/>
                      <a:pt x="53" y="8"/>
                    </a:cubicBezTo>
                    <a:cubicBezTo>
                      <a:pt x="48" y="8"/>
                      <a:pt x="41" y="8"/>
                      <a:pt x="37" y="11"/>
                    </a:cubicBezTo>
                    <a:cubicBezTo>
                      <a:pt x="36" y="12"/>
                      <a:pt x="34" y="12"/>
                      <a:pt x="33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47" name="Freeform 2068"/>
              <p:cNvSpPr/>
              <p:nvPr/>
            </p:nvSpPr>
            <p:spPr>
              <a:xfrm>
                <a:off x="4490993" y="4837141"/>
                <a:ext cx="217489" cy="158751"/>
              </a:xfrm>
              <a:custGeom>
                <a:avLst/>
                <a:gdLst>
                  <a:gd name="txL" fmla="*/ 0 w 58"/>
                  <a:gd name="txT" fmla="*/ 0 h 42"/>
                  <a:gd name="txR" fmla="*/ 58 w 58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42">
                    <a:moveTo>
                      <a:pt x="21" y="40"/>
                    </a:moveTo>
                    <a:cubicBezTo>
                      <a:pt x="22" y="39"/>
                      <a:pt x="23" y="39"/>
                      <a:pt x="24" y="38"/>
                    </a:cubicBezTo>
                    <a:cubicBezTo>
                      <a:pt x="28" y="35"/>
                      <a:pt x="30" y="32"/>
                      <a:pt x="33" y="29"/>
                    </a:cubicBezTo>
                    <a:cubicBezTo>
                      <a:pt x="37" y="24"/>
                      <a:pt x="40" y="18"/>
                      <a:pt x="43" y="13"/>
                    </a:cubicBezTo>
                    <a:cubicBezTo>
                      <a:pt x="46" y="9"/>
                      <a:pt x="49" y="7"/>
                      <a:pt x="52" y="5"/>
                    </a:cubicBezTo>
                    <a:cubicBezTo>
                      <a:pt x="54" y="4"/>
                      <a:pt x="56" y="2"/>
                      <a:pt x="58" y="0"/>
                    </a:cubicBezTo>
                    <a:cubicBezTo>
                      <a:pt x="54" y="2"/>
                      <a:pt x="49" y="4"/>
                      <a:pt x="47" y="5"/>
                    </a:cubicBezTo>
                    <a:cubicBezTo>
                      <a:pt x="37" y="10"/>
                      <a:pt x="30" y="19"/>
                      <a:pt x="22" y="26"/>
                    </a:cubicBezTo>
                    <a:cubicBezTo>
                      <a:pt x="18" y="30"/>
                      <a:pt x="14" y="32"/>
                      <a:pt x="10" y="35"/>
                    </a:cubicBezTo>
                    <a:cubicBezTo>
                      <a:pt x="7" y="37"/>
                      <a:pt x="3" y="40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7" y="40"/>
                      <a:pt x="14" y="40"/>
                      <a:pt x="21" y="4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48" name="Picture 2069"/>
              <p:cNvPicPr>
                <a:picLocks noChangeAspect="1"/>
              </p:cNvPicPr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4556081" y="4821265"/>
                <a:ext cx="168276" cy="1809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749" name="Picture 2070"/>
              <p:cNvPicPr>
                <a:picLocks noChangeAspect="1"/>
              </p:cNvPicPr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475118" y="4784753"/>
                <a:ext cx="258764" cy="225427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50" name="Freeform 2071"/>
              <p:cNvSpPr/>
              <p:nvPr/>
            </p:nvSpPr>
            <p:spPr>
              <a:xfrm>
                <a:off x="4516393" y="4883178"/>
                <a:ext cx="98426" cy="63500"/>
              </a:xfrm>
              <a:custGeom>
                <a:avLst/>
                <a:gdLst>
                  <a:gd name="txL" fmla="*/ 0 w 26"/>
                  <a:gd name="txT" fmla="*/ 0 h 17"/>
                  <a:gd name="txR" fmla="*/ 26 w 26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17">
                    <a:moveTo>
                      <a:pt x="15" y="12"/>
                    </a:moveTo>
                    <a:cubicBezTo>
                      <a:pt x="20" y="9"/>
                      <a:pt x="23" y="6"/>
                      <a:pt x="26" y="2"/>
                    </a:cubicBezTo>
                    <a:cubicBezTo>
                      <a:pt x="24" y="3"/>
                      <a:pt x="22" y="5"/>
                      <a:pt x="20" y="6"/>
                    </a:cubicBezTo>
                    <a:cubicBezTo>
                      <a:pt x="16" y="7"/>
                      <a:pt x="14" y="5"/>
                      <a:pt x="11" y="3"/>
                    </a:cubicBezTo>
                    <a:cubicBezTo>
                      <a:pt x="9" y="2"/>
                      <a:pt x="8" y="1"/>
                      <a:pt x="6" y="0"/>
                    </a:cubicBezTo>
                    <a:cubicBezTo>
                      <a:pt x="3" y="6"/>
                      <a:pt x="1" y="11"/>
                      <a:pt x="0" y="17"/>
                    </a:cubicBezTo>
                    <a:cubicBezTo>
                      <a:pt x="5" y="17"/>
                      <a:pt x="11" y="14"/>
                      <a:pt x="15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51" name="Freeform 2072"/>
              <p:cNvSpPr/>
              <p:nvPr/>
            </p:nvSpPr>
            <p:spPr>
              <a:xfrm>
                <a:off x="4652919" y="4765703"/>
                <a:ext cx="160338" cy="206376"/>
              </a:xfrm>
              <a:custGeom>
                <a:avLst/>
                <a:gdLst>
                  <a:gd name="txL" fmla="*/ 0 w 43"/>
                  <a:gd name="txT" fmla="*/ 0 h 55"/>
                  <a:gd name="txR" fmla="*/ 43 w 43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3" h="55">
                    <a:moveTo>
                      <a:pt x="15" y="19"/>
                    </a:moveTo>
                    <a:cubicBezTo>
                      <a:pt x="14" y="21"/>
                      <a:pt x="13" y="25"/>
                      <a:pt x="12" y="27"/>
                    </a:cubicBezTo>
                    <a:cubicBezTo>
                      <a:pt x="10" y="31"/>
                      <a:pt x="11" y="34"/>
                      <a:pt x="10" y="37"/>
                    </a:cubicBezTo>
                    <a:cubicBezTo>
                      <a:pt x="9" y="44"/>
                      <a:pt x="6" y="50"/>
                      <a:pt x="0" y="55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7" y="52"/>
                      <a:pt x="13" y="46"/>
                      <a:pt x="17" y="39"/>
                    </a:cubicBezTo>
                    <a:cubicBezTo>
                      <a:pt x="19" y="35"/>
                      <a:pt x="22" y="25"/>
                      <a:pt x="18" y="18"/>
                    </a:cubicBezTo>
                    <a:cubicBezTo>
                      <a:pt x="21" y="13"/>
                      <a:pt x="25" y="13"/>
                      <a:pt x="29" y="11"/>
                    </a:cubicBezTo>
                    <a:cubicBezTo>
                      <a:pt x="32" y="10"/>
                      <a:pt x="35" y="9"/>
                      <a:pt x="37" y="7"/>
                    </a:cubicBezTo>
                    <a:cubicBezTo>
                      <a:pt x="39" y="6"/>
                      <a:pt x="41" y="4"/>
                      <a:pt x="43" y="2"/>
                    </a:cubicBezTo>
                    <a:cubicBezTo>
                      <a:pt x="42" y="2"/>
                      <a:pt x="41" y="1"/>
                      <a:pt x="41" y="0"/>
                    </a:cubicBezTo>
                    <a:cubicBezTo>
                      <a:pt x="40" y="3"/>
                      <a:pt x="39" y="5"/>
                      <a:pt x="37" y="7"/>
                    </a:cubicBezTo>
                    <a:cubicBezTo>
                      <a:pt x="34" y="8"/>
                      <a:pt x="31" y="10"/>
                      <a:pt x="28" y="11"/>
                    </a:cubicBezTo>
                    <a:cubicBezTo>
                      <a:pt x="24" y="12"/>
                      <a:pt x="19" y="14"/>
                      <a:pt x="17" y="17"/>
                    </a:cubicBezTo>
                    <a:cubicBezTo>
                      <a:pt x="16" y="18"/>
                      <a:pt x="16" y="18"/>
                      <a:pt x="15" y="1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52" name="Freeform 2073"/>
              <p:cNvSpPr>
                <a:spLocks noEditPoints="1"/>
              </p:cNvSpPr>
              <p:nvPr/>
            </p:nvSpPr>
            <p:spPr>
              <a:xfrm>
                <a:off x="4498931" y="4830791"/>
                <a:ext cx="217489" cy="157164"/>
              </a:xfrm>
              <a:custGeom>
                <a:avLst/>
                <a:gdLst>
                  <a:gd name="txL" fmla="*/ 0 w 58"/>
                  <a:gd name="txT" fmla="*/ 0 h 42"/>
                  <a:gd name="txR" fmla="*/ 58 w 58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42">
                    <a:moveTo>
                      <a:pt x="30" y="10"/>
                    </a:moveTo>
                    <a:cubicBezTo>
                      <a:pt x="31" y="9"/>
                      <a:pt x="31" y="9"/>
                      <a:pt x="32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5" y="9"/>
                      <a:pt x="37" y="8"/>
                      <a:pt x="39" y="8"/>
                    </a:cubicBezTo>
                    <a:cubicBezTo>
                      <a:pt x="38" y="9"/>
                      <a:pt x="37" y="9"/>
                      <a:pt x="37" y="10"/>
                    </a:cubicBezTo>
                    <a:cubicBezTo>
                      <a:pt x="35" y="11"/>
                      <a:pt x="34" y="12"/>
                      <a:pt x="33" y="13"/>
                    </a:cubicBezTo>
                    <a:cubicBezTo>
                      <a:pt x="32" y="14"/>
                      <a:pt x="31" y="15"/>
                      <a:pt x="30" y="16"/>
                    </a:cubicBezTo>
                    <a:cubicBezTo>
                      <a:pt x="30" y="16"/>
                      <a:pt x="29" y="16"/>
                      <a:pt x="29" y="16"/>
                    </a:cubicBezTo>
                    <a:cubicBezTo>
                      <a:pt x="29" y="17"/>
                      <a:pt x="28" y="18"/>
                      <a:pt x="27" y="18"/>
                    </a:cubicBezTo>
                    <a:cubicBezTo>
                      <a:pt x="27" y="19"/>
                      <a:pt x="26" y="19"/>
                      <a:pt x="25" y="19"/>
                    </a:cubicBezTo>
                    <a:cubicBezTo>
                      <a:pt x="24" y="19"/>
                      <a:pt x="23" y="19"/>
                      <a:pt x="22" y="19"/>
                    </a:cubicBezTo>
                    <a:cubicBezTo>
                      <a:pt x="22" y="19"/>
                      <a:pt x="21" y="19"/>
                      <a:pt x="20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8" y="18"/>
                    </a:cubicBezTo>
                    <a:cubicBezTo>
                      <a:pt x="18" y="18"/>
                      <a:pt x="18" y="18"/>
                      <a:pt x="17" y="18"/>
                    </a:cubicBezTo>
                    <a:cubicBezTo>
                      <a:pt x="16" y="17"/>
                      <a:pt x="15" y="17"/>
                      <a:pt x="15" y="16"/>
                    </a:cubicBezTo>
                    <a:cubicBezTo>
                      <a:pt x="14" y="16"/>
                      <a:pt x="13" y="15"/>
                      <a:pt x="12" y="15"/>
                    </a:cubicBezTo>
                    <a:cubicBezTo>
                      <a:pt x="14" y="16"/>
                      <a:pt x="15" y="17"/>
                      <a:pt x="17" y="18"/>
                    </a:cubicBezTo>
                    <a:cubicBezTo>
                      <a:pt x="17" y="18"/>
                      <a:pt x="18" y="19"/>
                      <a:pt x="18" y="19"/>
                    </a:cubicBezTo>
                    <a:cubicBezTo>
                      <a:pt x="18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20"/>
                      <a:pt x="21" y="20"/>
                      <a:pt x="22" y="20"/>
                    </a:cubicBezTo>
                    <a:cubicBezTo>
                      <a:pt x="23" y="20"/>
                      <a:pt x="24" y="21"/>
                      <a:pt x="25" y="20"/>
                    </a:cubicBezTo>
                    <a:cubicBezTo>
                      <a:pt x="25" y="20"/>
                      <a:pt x="26" y="20"/>
                      <a:pt x="26" y="20"/>
                    </a:cubicBezTo>
                    <a:cubicBezTo>
                      <a:pt x="26" y="21"/>
                      <a:pt x="25" y="21"/>
                      <a:pt x="25" y="21"/>
                    </a:cubicBezTo>
                    <a:cubicBezTo>
                      <a:pt x="25" y="22"/>
                      <a:pt x="24" y="22"/>
                      <a:pt x="24" y="22"/>
                    </a:cubicBezTo>
                    <a:cubicBezTo>
                      <a:pt x="23" y="23"/>
                      <a:pt x="23" y="23"/>
                      <a:pt x="22" y="24"/>
                    </a:cubicBezTo>
                    <a:cubicBezTo>
                      <a:pt x="20" y="25"/>
                      <a:pt x="19" y="26"/>
                      <a:pt x="17" y="27"/>
                    </a:cubicBezTo>
                    <a:cubicBezTo>
                      <a:pt x="16" y="28"/>
                      <a:pt x="15" y="28"/>
                      <a:pt x="15" y="28"/>
                    </a:cubicBezTo>
                    <a:cubicBezTo>
                      <a:pt x="14" y="29"/>
                      <a:pt x="13" y="29"/>
                      <a:pt x="12" y="29"/>
                    </a:cubicBezTo>
                    <a:cubicBezTo>
                      <a:pt x="11" y="30"/>
                      <a:pt x="10" y="30"/>
                      <a:pt x="9" y="30"/>
                    </a:cubicBezTo>
                    <a:cubicBezTo>
                      <a:pt x="8" y="30"/>
                      <a:pt x="7" y="31"/>
                      <a:pt x="6" y="31"/>
                    </a:cubicBezTo>
                    <a:cubicBezTo>
                      <a:pt x="8" y="31"/>
                      <a:pt x="10" y="30"/>
                      <a:pt x="12" y="30"/>
                    </a:cubicBezTo>
                    <a:cubicBezTo>
                      <a:pt x="14" y="30"/>
                      <a:pt x="16" y="29"/>
                      <a:pt x="18" y="28"/>
                    </a:cubicBezTo>
                    <a:cubicBezTo>
                      <a:pt x="19" y="28"/>
                      <a:pt x="20" y="27"/>
                      <a:pt x="21" y="26"/>
                    </a:cubicBezTo>
                    <a:cubicBezTo>
                      <a:pt x="20" y="27"/>
                      <a:pt x="19" y="28"/>
                      <a:pt x="18" y="29"/>
                    </a:cubicBezTo>
                    <a:cubicBezTo>
                      <a:pt x="17" y="30"/>
                      <a:pt x="16" y="31"/>
                      <a:pt x="15" y="32"/>
                    </a:cubicBezTo>
                    <a:cubicBezTo>
                      <a:pt x="12" y="34"/>
                      <a:pt x="10" y="36"/>
                      <a:pt x="8" y="38"/>
                    </a:cubicBezTo>
                    <a:cubicBezTo>
                      <a:pt x="5" y="39"/>
                      <a:pt x="3" y="41"/>
                      <a:pt x="0" y="42"/>
                    </a:cubicBezTo>
                    <a:cubicBezTo>
                      <a:pt x="5" y="40"/>
                      <a:pt x="11" y="37"/>
                      <a:pt x="15" y="33"/>
                    </a:cubicBezTo>
                    <a:cubicBezTo>
                      <a:pt x="16" y="32"/>
                      <a:pt x="18" y="31"/>
                      <a:pt x="19" y="30"/>
                    </a:cubicBezTo>
                    <a:cubicBezTo>
                      <a:pt x="20" y="29"/>
                      <a:pt x="21" y="28"/>
                      <a:pt x="22" y="27"/>
                    </a:cubicBezTo>
                    <a:cubicBezTo>
                      <a:pt x="24" y="25"/>
                      <a:pt x="26" y="23"/>
                      <a:pt x="28" y="20"/>
                    </a:cubicBezTo>
                    <a:cubicBezTo>
                      <a:pt x="30" y="18"/>
                      <a:pt x="32" y="16"/>
                      <a:pt x="34" y="14"/>
                    </a:cubicBezTo>
                    <a:cubicBezTo>
                      <a:pt x="35" y="13"/>
                      <a:pt x="36" y="12"/>
                      <a:pt x="38" y="12"/>
                    </a:cubicBezTo>
                    <a:cubicBezTo>
                      <a:pt x="39" y="11"/>
                      <a:pt x="40" y="10"/>
                      <a:pt x="41" y="9"/>
                    </a:cubicBezTo>
                    <a:cubicBezTo>
                      <a:pt x="43" y="9"/>
                      <a:pt x="44" y="8"/>
                      <a:pt x="45" y="8"/>
                    </a:cubicBezTo>
                    <a:cubicBezTo>
                      <a:pt x="46" y="7"/>
                      <a:pt x="47" y="7"/>
                      <a:pt x="48" y="7"/>
                    </a:cubicBezTo>
                    <a:cubicBezTo>
                      <a:pt x="47" y="8"/>
                      <a:pt x="46" y="9"/>
                      <a:pt x="45" y="10"/>
                    </a:cubicBezTo>
                    <a:cubicBezTo>
                      <a:pt x="44" y="11"/>
                      <a:pt x="43" y="12"/>
                      <a:pt x="42" y="12"/>
                    </a:cubicBezTo>
                    <a:cubicBezTo>
                      <a:pt x="42" y="13"/>
                      <a:pt x="41" y="14"/>
                      <a:pt x="40" y="15"/>
                    </a:cubicBezTo>
                    <a:cubicBezTo>
                      <a:pt x="39" y="17"/>
                      <a:pt x="38" y="19"/>
                      <a:pt x="37" y="21"/>
                    </a:cubicBezTo>
                    <a:cubicBezTo>
                      <a:pt x="36" y="22"/>
                      <a:pt x="35" y="24"/>
                      <a:pt x="34" y="26"/>
                    </a:cubicBezTo>
                    <a:cubicBezTo>
                      <a:pt x="33" y="28"/>
                      <a:pt x="32" y="30"/>
                      <a:pt x="30" y="31"/>
                    </a:cubicBezTo>
                    <a:cubicBezTo>
                      <a:pt x="29" y="33"/>
                      <a:pt x="28" y="35"/>
                      <a:pt x="26" y="36"/>
                    </a:cubicBezTo>
                    <a:cubicBezTo>
                      <a:pt x="25" y="38"/>
                      <a:pt x="23" y="39"/>
                      <a:pt x="21" y="40"/>
                    </a:cubicBezTo>
                    <a:cubicBezTo>
                      <a:pt x="25" y="38"/>
                      <a:pt x="28" y="35"/>
                      <a:pt x="31" y="32"/>
                    </a:cubicBezTo>
                    <a:cubicBezTo>
                      <a:pt x="32" y="30"/>
                      <a:pt x="34" y="28"/>
                      <a:pt x="35" y="27"/>
                    </a:cubicBezTo>
                    <a:cubicBezTo>
                      <a:pt x="36" y="25"/>
                      <a:pt x="37" y="23"/>
                      <a:pt x="38" y="21"/>
                    </a:cubicBezTo>
                    <a:cubicBezTo>
                      <a:pt x="39" y="19"/>
                      <a:pt x="40" y="17"/>
                      <a:pt x="41" y="16"/>
                    </a:cubicBezTo>
                    <a:cubicBezTo>
                      <a:pt x="42" y="15"/>
                      <a:pt x="43" y="14"/>
                      <a:pt x="43" y="13"/>
                    </a:cubicBezTo>
                    <a:cubicBezTo>
                      <a:pt x="44" y="13"/>
                      <a:pt x="45" y="12"/>
                      <a:pt x="46" y="11"/>
                    </a:cubicBezTo>
                    <a:cubicBezTo>
                      <a:pt x="47" y="10"/>
                      <a:pt x="49" y="8"/>
                      <a:pt x="50" y="7"/>
                    </a:cubicBezTo>
                    <a:cubicBezTo>
                      <a:pt x="51" y="6"/>
                      <a:pt x="52" y="6"/>
                      <a:pt x="53" y="5"/>
                    </a:cubicBezTo>
                    <a:cubicBezTo>
                      <a:pt x="53" y="5"/>
                      <a:pt x="53" y="5"/>
                      <a:pt x="54" y="5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3" y="7"/>
                      <a:pt x="53" y="9"/>
                      <a:pt x="52" y="11"/>
                    </a:cubicBezTo>
                    <a:cubicBezTo>
                      <a:pt x="52" y="12"/>
                      <a:pt x="52" y="14"/>
                      <a:pt x="51" y="15"/>
                    </a:cubicBezTo>
                    <a:cubicBezTo>
                      <a:pt x="51" y="17"/>
                      <a:pt x="51" y="18"/>
                      <a:pt x="51" y="20"/>
                    </a:cubicBezTo>
                    <a:cubicBezTo>
                      <a:pt x="51" y="23"/>
                      <a:pt x="50" y="25"/>
                      <a:pt x="49" y="28"/>
                    </a:cubicBezTo>
                    <a:cubicBezTo>
                      <a:pt x="48" y="30"/>
                      <a:pt x="47" y="31"/>
                      <a:pt x="46" y="32"/>
                    </a:cubicBezTo>
                    <a:cubicBezTo>
                      <a:pt x="45" y="33"/>
                      <a:pt x="45" y="35"/>
                      <a:pt x="44" y="36"/>
                    </a:cubicBezTo>
                    <a:cubicBezTo>
                      <a:pt x="46" y="34"/>
                      <a:pt x="48" y="31"/>
                      <a:pt x="49" y="28"/>
                    </a:cubicBezTo>
                    <a:cubicBezTo>
                      <a:pt x="50" y="27"/>
                      <a:pt x="50" y="26"/>
                      <a:pt x="51" y="24"/>
                    </a:cubicBezTo>
                    <a:cubicBezTo>
                      <a:pt x="51" y="24"/>
                      <a:pt x="51" y="23"/>
                      <a:pt x="52" y="22"/>
                    </a:cubicBezTo>
                    <a:cubicBezTo>
                      <a:pt x="52" y="22"/>
                      <a:pt x="52" y="21"/>
                      <a:pt x="52" y="21"/>
                    </a:cubicBezTo>
                    <a:cubicBezTo>
                      <a:pt x="52" y="20"/>
                      <a:pt x="52" y="20"/>
                      <a:pt x="52" y="20"/>
                    </a:cubicBezTo>
                    <a:cubicBezTo>
                      <a:pt x="52" y="17"/>
                      <a:pt x="53" y="14"/>
                      <a:pt x="54" y="11"/>
                    </a:cubicBezTo>
                    <a:cubicBezTo>
                      <a:pt x="54" y="9"/>
                      <a:pt x="54" y="8"/>
                      <a:pt x="55" y="7"/>
                    </a:cubicBezTo>
                    <a:cubicBezTo>
                      <a:pt x="55" y="6"/>
                      <a:pt x="55" y="4"/>
                      <a:pt x="56" y="3"/>
                    </a:cubicBezTo>
                    <a:cubicBezTo>
                      <a:pt x="56" y="3"/>
                      <a:pt x="57" y="3"/>
                      <a:pt x="58" y="2"/>
                    </a:cubicBezTo>
                    <a:cubicBezTo>
                      <a:pt x="58" y="2"/>
                      <a:pt x="58" y="1"/>
                      <a:pt x="58" y="1"/>
                    </a:cubicBezTo>
                    <a:cubicBezTo>
                      <a:pt x="58" y="0"/>
                      <a:pt x="57" y="0"/>
                      <a:pt x="56" y="0"/>
                    </a:cubicBezTo>
                    <a:cubicBezTo>
                      <a:pt x="55" y="1"/>
                      <a:pt x="54" y="2"/>
                      <a:pt x="53" y="3"/>
                    </a:cubicBezTo>
                    <a:cubicBezTo>
                      <a:pt x="52" y="3"/>
                      <a:pt x="51" y="3"/>
                      <a:pt x="50" y="4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9" y="3"/>
                      <a:pt x="48" y="3"/>
                      <a:pt x="48" y="3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5" y="1"/>
                      <a:pt x="44" y="1"/>
                      <a:pt x="44" y="1"/>
                    </a:cubicBezTo>
                    <a:cubicBezTo>
                      <a:pt x="42" y="0"/>
                      <a:pt x="41" y="0"/>
                      <a:pt x="39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5" y="0"/>
                      <a:pt x="36" y="0"/>
                      <a:pt x="37" y="0"/>
                    </a:cubicBezTo>
                    <a:cubicBezTo>
                      <a:pt x="38" y="0"/>
                      <a:pt x="38" y="0"/>
                      <a:pt x="39" y="1"/>
                    </a:cubicBezTo>
                    <a:cubicBezTo>
                      <a:pt x="40" y="1"/>
                      <a:pt x="42" y="1"/>
                      <a:pt x="43" y="2"/>
                    </a:cubicBezTo>
                    <a:cubicBezTo>
                      <a:pt x="44" y="2"/>
                      <a:pt x="45" y="2"/>
                      <a:pt x="45" y="3"/>
                    </a:cubicBezTo>
                    <a:cubicBezTo>
                      <a:pt x="45" y="3"/>
                      <a:pt x="46" y="3"/>
                      <a:pt x="46" y="3"/>
                    </a:cubicBezTo>
                    <a:cubicBezTo>
                      <a:pt x="46" y="3"/>
                      <a:pt x="46" y="3"/>
                      <a:pt x="46" y="3"/>
                    </a:cubicBezTo>
                    <a:cubicBezTo>
                      <a:pt x="46" y="3"/>
                      <a:pt x="47" y="4"/>
                      <a:pt x="47" y="4"/>
                    </a:cubicBezTo>
                    <a:cubicBezTo>
                      <a:pt x="48" y="4"/>
                      <a:pt x="48" y="4"/>
                      <a:pt x="48" y="5"/>
                    </a:cubicBezTo>
                    <a:cubicBezTo>
                      <a:pt x="48" y="5"/>
                      <a:pt x="47" y="5"/>
                      <a:pt x="47" y="5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38" y="7"/>
                      <a:pt x="36" y="8"/>
                      <a:pt x="33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9"/>
                      <a:pt x="30" y="9"/>
                    </a:cubicBezTo>
                    <a:cubicBezTo>
                      <a:pt x="29" y="9"/>
                      <a:pt x="28" y="9"/>
                      <a:pt x="26" y="9"/>
                    </a:cubicBezTo>
                    <a:cubicBezTo>
                      <a:pt x="25" y="9"/>
                      <a:pt x="24" y="9"/>
                      <a:pt x="23" y="9"/>
                    </a:cubicBezTo>
                    <a:cubicBezTo>
                      <a:pt x="22" y="8"/>
                      <a:pt x="21" y="8"/>
                      <a:pt x="19" y="8"/>
                    </a:cubicBezTo>
                    <a:cubicBezTo>
                      <a:pt x="22" y="9"/>
                      <a:pt x="24" y="9"/>
                      <a:pt x="26" y="10"/>
                    </a:cubicBezTo>
                    <a:cubicBezTo>
                      <a:pt x="28" y="10"/>
                      <a:pt x="29" y="10"/>
                      <a:pt x="30" y="10"/>
                    </a:cubicBezTo>
                    <a:close/>
                    <a:moveTo>
                      <a:pt x="26" y="20"/>
                    </a:moveTo>
                    <a:cubicBezTo>
                      <a:pt x="26" y="20"/>
                      <a:pt x="26" y="20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53" name="Freeform 2074"/>
              <p:cNvSpPr/>
              <p:nvPr/>
            </p:nvSpPr>
            <p:spPr>
              <a:xfrm>
                <a:off x="3946477" y="4345012"/>
                <a:ext cx="217489" cy="158751"/>
              </a:xfrm>
              <a:custGeom>
                <a:avLst/>
                <a:gdLst>
                  <a:gd name="txL" fmla="*/ 0 w 58"/>
                  <a:gd name="txT" fmla="*/ 0 h 42"/>
                  <a:gd name="txR" fmla="*/ 58 w 58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42">
                    <a:moveTo>
                      <a:pt x="22" y="40"/>
                    </a:moveTo>
                    <a:cubicBezTo>
                      <a:pt x="23" y="39"/>
                      <a:pt x="24" y="39"/>
                      <a:pt x="25" y="38"/>
                    </a:cubicBezTo>
                    <a:cubicBezTo>
                      <a:pt x="28" y="35"/>
                      <a:pt x="31" y="32"/>
                      <a:pt x="33" y="29"/>
                    </a:cubicBezTo>
                    <a:cubicBezTo>
                      <a:pt x="38" y="24"/>
                      <a:pt x="40" y="18"/>
                      <a:pt x="44" y="13"/>
                    </a:cubicBezTo>
                    <a:cubicBezTo>
                      <a:pt x="46" y="9"/>
                      <a:pt x="49" y="7"/>
                      <a:pt x="53" y="5"/>
                    </a:cubicBezTo>
                    <a:cubicBezTo>
                      <a:pt x="54" y="4"/>
                      <a:pt x="57" y="2"/>
                      <a:pt x="58" y="0"/>
                    </a:cubicBezTo>
                    <a:cubicBezTo>
                      <a:pt x="54" y="2"/>
                      <a:pt x="49" y="4"/>
                      <a:pt x="47" y="5"/>
                    </a:cubicBezTo>
                    <a:cubicBezTo>
                      <a:pt x="37" y="10"/>
                      <a:pt x="30" y="19"/>
                      <a:pt x="22" y="26"/>
                    </a:cubicBezTo>
                    <a:cubicBezTo>
                      <a:pt x="18" y="30"/>
                      <a:pt x="14" y="32"/>
                      <a:pt x="10" y="35"/>
                    </a:cubicBezTo>
                    <a:cubicBezTo>
                      <a:pt x="7" y="37"/>
                      <a:pt x="3" y="40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7" y="40"/>
                      <a:pt x="14" y="40"/>
                      <a:pt x="22" y="4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54" name="Picture 2075"/>
              <p:cNvPicPr>
                <a:picLocks noChangeAspect="1"/>
              </p:cNvPicPr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4011565" y="4329137"/>
                <a:ext cx="169864" cy="1809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755" name="Picture 2076"/>
              <p:cNvPicPr>
                <a:picLocks noChangeAspect="1"/>
              </p:cNvPicPr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932190" y="4292624"/>
                <a:ext cx="258764" cy="225427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56" name="Freeform 2077"/>
              <p:cNvSpPr/>
              <p:nvPr/>
            </p:nvSpPr>
            <p:spPr>
              <a:xfrm>
                <a:off x="3971877" y="4391050"/>
                <a:ext cx="101601" cy="63500"/>
              </a:xfrm>
              <a:custGeom>
                <a:avLst/>
                <a:gdLst>
                  <a:gd name="txL" fmla="*/ 0 w 27"/>
                  <a:gd name="txT" fmla="*/ 0 h 17"/>
                  <a:gd name="txR" fmla="*/ 27 w 27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17">
                    <a:moveTo>
                      <a:pt x="15" y="12"/>
                    </a:moveTo>
                    <a:cubicBezTo>
                      <a:pt x="20" y="9"/>
                      <a:pt x="23" y="6"/>
                      <a:pt x="27" y="2"/>
                    </a:cubicBezTo>
                    <a:cubicBezTo>
                      <a:pt x="25" y="3"/>
                      <a:pt x="22" y="5"/>
                      <a:pt x="20" y="6"/>
                    </a:cubicBezTo>
                    <a:cubicBezTo>
                      <a:pt x="17" y="7"/>
                      <a:pt x="14" y="5"/>
                      <a:pt x="11" y="3"/>
                    </a:cubicBezTo>
                    <a:cubicBezTo>
                      <a:pt x="10" y="2"/>
                      <a:pt x="8" y="1"/>
                      <a:pt x="6" y="0"/>
                    </a:cubicBezTo>
                    <a:cubicBezTo>
                      <a:pt x="3" y="6"/>
                      <a:pt x="2" y="11"/>
                      <a:pt x="0" y="17"/>
                    </a:cubicBezTo>
                    <a:cubicBezTo>
                      <a:pt x="5" y="17"/>
                      <a:pt x="11" y="14"/>
                      <a:pt x="15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57" name="Freeform 2078"/>
              <p:cNvSpPr/>
              <p:nvPr/>
            </p:nvSpPr>
            <p:spPr>
              <a:xfrm>
                <a:off x="4108403" y="4273574"/>
                <a:ext cx="160338" cy="206376"/>
              </a:xfrm>
              <a:custGeom>
                <a:avLst/>
                <a:gdLst>
                  <a:gd name="txL" fmla="*/ 0 w 43"/>
                  <a:gd name="txT" fmla="*/ 0 h 55"/>
                  <a:gd name="txR" fmla="*/ 43 w 43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3" h="55">
                    <a:moveTo>
                      <a:pt x="15" y="19"/>
                    </a:moveTo>
                    <a:cubicBezTo>
                      <a:pt x="14" y="21"/>
                      <a:pt x="13" y="25"/>
                      <a:pt x="12" y="27"/>
                    </a:cubicBezTo>
                    <a:cubicBezTo>
                      <a:pt x="11" y="31"/>
                      <a:pt x="11" y="34"/>
                      <a:pt x="11" y="37"/>
                    </a:cubicBezTo>
                    <a:cubicBezTo>
                      <a:pt x="9" y="44"/>
                      <a:pt x="7" y="50"/>
                      <a:pt x="1" y="55"/>
                    </a:cubicBezTo>
                    <a:cubicBezTo>
                      <a:pt x="1" y="55"/>
                      <a:pt x="1" y="55"/>
                      <a:pt x="0" y="55"/>
                    </a:cubicBezTo>
                    <a:cubicBezTo>
                      <a:pt x="7" y="52"/>
                      <a:pt x="13" y="46"/>
                      <a:pt x="17" y="39"/>
                    </a:cubicBezTo>
                    <a:cubicBezTo>
                      <a:pt x="20" y="35"/>
                      <a:pt x="23" y="25"/>
                      <a:pt x="18" y="18"/>
                    </a:cubicBezTo>
                    <a:cubicBezTo>
                      <a:pt x="21" y="13"/>
                      <a:pt x="25" y="13"/>
                      <a:pt x="29" y="11"/>
                    </a:cubicBezTo>
                    <a:cubicBezTo>
                      <a:pt x="32" y="10"/>
                      <a:pt x="35" y="9"/>
                      <a:pt x="38" y="7"/>
                    </a:cubicBezTo>
                    <a:cubicBezTo>
                      <a:pt x="40" y="6"/>
                      <a:pt x="42" y="4"/>
                      <a:pt x="43" y="2"/>
                    </a:cubicBezTo>
                    <a:cubicBezTo>
                      <a:pt x="42" y="2"/>
                      <a:pt x="41" y="1"/>
                      <a:pt x="41" y="0"/>
                    </a:cubicBezTo>
                    <a:cubicBezTo>
                      <a:pt x="40" y="3"/>
                      <a:pt x="39" y="5"/>
                      <a:pt x="37" y="7"/>
                    </a:cubicBezTo>
                    <a:cubicBezTo>
                      <a:pt x="35" y="8"/>
                      <a:pt x="31" y="10"/>
                      <a:pt x="29" y="11"/>
                    </a:cubicBezTo>
                    <a:cubicBezTo>
                      <a:pt x="25" y="12"/>
                      <a:pt x="20" y="14"/>
                      <a:pt x="18" y="17"/>
                    </a:cubicBezTo>
                    <a:cubicBezTo>
                      <a:pt x="17" y="18"/>
                      <a:pt x="16" y="18"/>
                      <a:pt x="15" y="1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58" name="Freeform 2079"/>
              <p:cNvSpPr>
                <a:spLocks noEditPoints="1"/>
              </p:cNvSpPr>
              <p:nvPr/>
            </p:nvSpPr>
            <p:spPr>
              <a:xfrm>
                <a:off x="3957590" y="4338662"/>
                <a:ext cx="217489" cy="157164"/>
              </a:xfrm>
              <a:custGeom>
                <a:avLst/>
                <a:gdLst>
                  <a:gd name="txL" fmla="*/ 0 w 58"/>
                  <a:gd name="txT" fmla="*/ 0 h 42"/>
                  <a:gd name="txR" fmla="*/ 58 w 58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42">
                    <a:moveTo>
                      <a:pt x="29" y="10"/>
                    </a:moveTo>
                    <a:cubicBezTo>
                      <a:pt x="30" y="9"/>
                      <a:pt x="31" y="9"/>
                      <a:pt x="31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5" y="9"/>
                      <a:pt x="37" y="8"/>
                      <a:pt x="39" y="8"/>
                    </a:cubicBezTo>
                    <a:cubicBezTo>
                      <a:pt x="38" y="9"/>
                      <a:pt x="37" y="9"/>
                      <a:pt x="36" y="10"/>
                    </a:cubicBezTo>
                    <a:cubicBezTo>
                      <a:pt x="35" y="11"/>
                      <a:pt x="33" y="12"/>
                      <a:pt x="32" y="13"/>
                    </a:cubicBezTo>
                    <a:cubicBezTo>
                      <a:pt x="31" y="14"/>
                      <a:pt x="30" y="15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8" y="17"/>
                      <a:pt x="27" y="18"/>
                      <a:pt x="27" y="18"/>
                    </a:cubicBezTo>
                    <a:cubicBezTo>
                      <a:pt x="26" y="19"/>
                      <a:pt x="25" y="19"/>
                      <a:pt x="24" y="19"/>
                    </a:cubicBezTo>
                    <a:cubicBezTo>
                      <a:pt x="24" y="19"/>
                      <a:pt x="23" y="19"/>
                      <a:pt x="22" y="19"/>
                    </a:cubicBezTo>
                    <a:cubicBezTo>
                      <a:pt x="21" y="19"/>
                      <a:pt x="20" y="19"/>
                      <a:pt x="19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6" y="17"/>
                      <a:pt x="15" y="17"/>
                      <a:pt x="14" y="16"/>
                    </a:cubicBezTo>
                    <a:cubicBezTo>
                      <a:pt x="13" y="16"/>
                      <a:pt x="12" y="15"/>
                      <a:pt x="12" y="15"/>
                    </a:cubicBezTo>
                    <a:cubicBezTo>
                      <a:pt x="13" y="16"/>
                      <a:pt x="15" y="17"/>
                      <a:pt x="16" y="18"/>
                    </a:cubicBezTo>
                    <a:cubicBezTo>
                      <a:pt x="17" y="18"/>
                      <a:pt x="17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20"/>
                      <a:pt x="21" y="20"/>
                      <a:pt x="22" y="20"/>
                    </a:cubicBezTo>
                    <a:cubicBezTo>
                      <a:pt x="23" y="20"/>
                      <a:pt x="24" y="21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1"/>
                      <a:pt x="25" y="21"/>
                      <a:pt x="24" y="21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3" y="23"/>
                      <a:pt x="22" y="23"/>
                      <a:pt x="21" y="24"/>
                    </a:cubicBezTo>
                    <a:cubicBezTo>
                      <a:pt x="20" y="25"/>
                      <a:pt x="18" y="26"/>
                      <a:pt x="16" y="27"/>
                    </a:cubicBezTo>
                    <a:cubicBezTo>
                      <a:pt x="16" y="28"/>
                      <a:pt x="15" y="28"/>
                      <a:pt x="14" y="28"/>
                    </a:cubicBezTo>
                    <a:cubicBezTo>
                      <a:pt x="13" y="29"/>
                      <a:pt x="12" y="29"/>
                      <a:pt x="11" y="29"/>
                    </a:cubicBezTo>
                    <a:cubicBezTo>
                      <a:pt x="10" y="30"/>
                      <a:pt x="9" y="30"/>
                      <a:pt x="8" y="30"/>
                    </a:cubicBezTo>
                    <a:cubicBezTo>
                      <a:pt x="8" y="30"/>
                      <a:pt x="7" y="31"/>
                      <a:pt x="6" y="31"/>
                    </a:cubicBezTo>
                    <a:cubicBezTo>
                      <a:pt x="8" y="31"/>
                      <a:pt x="10" y="30"/>
                      <a:pt x="11" y="30"/>
                    </a:cubicBezTo>
                    <a:cubicBezTo>
                      <a:pt x="13" y="30"/>
                      <a:pt x="15" y="29"/>
                      <a:pt x="17" y="28"/>
                    </a:cubicBezTo>
                    <a:cubicBezTo>
                      <a:pt x="18" y="28"/>
                      <a:pt x="19" y="27"/>
                      <a:pt x="20" y="26"/>
                    </a:cubicBezTo>
                    <a:cubicBezTo>
                      <a:pt x="19" y="27"/>
                      <a:pt x="18" y="28"/>
                      <a:pt x="17" y="29"/>
                    </a:cubicBezTo>
                    <a:cubicBezTo>
                      <a:pt x="16" y="30"/>
                      <a:pt x="15" y="31"/>
                      <a:pt x="14" y="32"/>
                    </a:cubicBezTo>
                    <a:cubicBezTo>
                      <a:pt x="12" y="34"/>
                      <a:pt x="9" y="36"/>
                      <a:pt x="7" y="38"/>
                    </a:cubicBezTo>
                    <a:cubicBezTo>
                      <a:pt x="5" y="39"/>
                      <a:pt x="2" y="41"/>
                      <a:pt x="0" y="42"/>
                    </a:cubicBezTo>
                    <a:cubicBezTo>
                      <a:pt x="5" y="40"/>
                      <a:pt x="10" y="37"/>
                      <a:pt x="15" y="33"/>
                    </a:cubicBezTo>
                    <a:cubicBezTo>
                      <a:pt x="16" y="32"/>
                      <a:pt x="17" y="31"/>
                      <a:pt x="18" y="30"/>
                    </a:cubicBezTo>
                    <a:cubicBezTo>
                      <a:pt x="19" y="29"/>
                      <a:pt x="20" y="28"/>
                      <a:pt x="21" y="27"/>
                    </a:cubicBezTo>
                    <a:cubicBezTo>
                      <a:pt x="23" y="25"/>
                      <a:pt x="25" y="23"/>
                      <a:pt x="27" y="20"/>
                    </a:cubicBezTo>
                    <a:cubicBezTo>
                      <a:pt x="29" y="18"/>
                      <a:pt x="31" y="16"/>
                      <a:pt x="34" y="14"/>
                    </a:cubicBezTo>
                    <a:cubicBezTo>
                      <a:pt x="35" y="13"/>
                      <a:pt x="36" y="12"/>
                      <a:pt x="37" y="12"/>
                    </a:cubicBezTo>
                    <a:cubicBezTo>
                      <a:pt x="38" y="11"/>
                      <a:pt x="39" y="10"/>
                      <a:pt x="41" y="9"/>
                    </a:cubicBezTo>
                    <a:cubicBezTo>
                      <a:pt x="42" y="9"/>
                      <a:pt x="43" y="8"/>
                      <a:pt x="45" y="8"/>
                    </a:cubicBezTo>
                    <a:cubicBezTo>
                      <a:pt x="46" y="7"/>
                      <a:pt x="47" y="7"/>
                      <a:pt x="48" y="7"/>
                    </a:cubicBezTo>
                    <a:cubicBezTo>
                      <a:pt x="47" y="8"/>
                      <a:pt x="45" y="9"/>
                      <a:pt x="44" y="10"/>
                    </a:cubicBezTo>
                    <a:cubicBezTo>
                      <a:pt x="43" y="11"/>
                      <a:pt x="42" y="12"/>
                      <a:pt x="42" y="12"/>
                    </a:cubicBezTo>
                    <a:cubicBezTo>
                      <a:pt x="41" y="13"/>
                      <a:pt x="40" y="14"/>
                      <a:pt x="40" y="15"/>
                    </a:cubicBezTo>
                    <a:cubicBezTo>
                      <a:pt x="38" y="17"/>
                      <a:pt x="37" y="19"/>
                      <a:pt x="36" y="21"/>
                    </a:cubicBezTo>
                    <a:cubicBezTo>
                      <a:pt x="35" y="22"/>
                      <a:pt x="34" y="24"/>
                      <a:pt x="33" y="26"/>
                    </a:cubicBezTo>
                    <a:cubicBezTo>
                      <a:pt x="32" y="28"/>
                      <a:pt x="31" y="30"/>
                      <a:pt x="30" y="31"/>
                    </a:cubicBezTo>
                    <a:cubicBezTo>
                      <a:pt x="29" y="33"/>
                      <a:pt x="27" y="35"/>
                      <a:pt x="26" y="36"/>
                    </a:cubicBezTo>
                    <a:cubicBezTo>
                      <a:pt x="24" y="38"/>
                      <a:pt x="22" y="39"/>
                      <a:pt x="21" y="40"/>
                    </a:cubicBezTo>
                    <a:cubicBezTo>
                      <a:pt x="24" y="38"/>
                      <a:pt x="28" y="35"/>
                      <a:pt x="30" y="32"/>
                    </a:cubicBezTo>
                    <a:cubicBezTo>
                      <a:pt x="32" y="30"/>
                      <a:pt x="33" y="28"/>
                      <a:pt x="34" y="27"/>
                    </a:cubicBezTo>
                    <a:cubicBezTo>
                      <a:pt x="35" y="25"/>
                      <a:pt x="36" y="23"/>
                      <a:pt x="37" y="21"/>
                    </a:cubicBezTo>
                    <a:cubicBezTo>
                      <a:pt x="38" y="19"/>
                      <a:pt x="39" y="17"/>
                      <a:pt x="41" y="16"/>
                    </a:cubicBezTo>
                    <a:cubicBezTo>
                      <a:pt x="41" y="15"/>
                      <a:pt x="42" y="14"/>
                      <a:pt x="43" y="13"/>
                    </a:cubicBezTo>
                    <a:cubicBezTo>
                      <a:pt x="43" y="13"/>
                      <a:pt x="44" y="12"/>
                      <a:pt x="45" y="11"/>
                    </a:cubicBezTo>
                    <a:cubicBezTo>
                      <a:pt x="47" y="10"/>
                      <a:pt x="48" y="8"/>
                      <a:pt x="50" y="7"/>
                    </a:cubicBezTo>
                    <a:cubicBezTo>
                      <a:pt x="51" y="6"/>
                      <a:pt x="51" y="6"/>
                      <a:pt x="52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7"/>
                      <a:pt x="52" y="9"/>
                      <a:pt x="52" y="11"/>
                    </a:cubicBezTo>
                    <a:cubicBezTo>
                      <a:pt x="51" y="12"/>
                      <a:pt x="51" y="14"/>
                      <a:pt x="51" y="15"/>
                    </a:cubicBezTo>
                    <a:cubicBezTo>
                      <a:pt x="50" y="17"/>
                      <a:pt x="50" y="18"/>
                      <a:pt x="50" y="20"/>
                    </a:cubicBezTo>
                    <a:cubicBezTo>
                      <a:pt x="50" y="23"/>
                      <a:pt x="49" y="25"/>
                      <a:pt x="48" y="28"/>
                    </a:cubicBezTo>
                    <a:cubicBezTo>
                      <a:pt x="47" y="30"/>
                      <a:pt x="46" y="31"/>
                      <a:pt x="46" y="32"/>
                    </a:cubicBezTo>
                    <a:cubicBezTo>
                      <a:pt x="45" y="33"/>
                      <a:pt x="44" y="35"/>
                      <a:pt x="43" y="36"/>
                    </a:cubicBezTo>
                    <a:cubicBezTo>
                      <a:pt x="45" y="34"/>
                      <a:pt x="47" y="31"/>
                      <a:pt x="48" y="28"/>
                    </a:cubicBezTo>
                    <a:cubicBezTo>
                      <a:pt x="49" y="27"/>
                      <a:pt x="50" y="26"/>
                      <a:pt x="50" y="24"/>
                    </a:cubicBezTo>
                    <a:cubicBezTo>
                      <a:pt x="51" y="24"/>
                      <a:pt x="51" y="23"/>
                      <a:pt x="51" y="22"/>
                    </a:cubicBezTo>
                    <a:cubicBezTo>
                      <a:pt x="51" y="22"/>
                      <a:pt x="51" y="21"/>
                      <a:pt x="51" y="21"/>
                    </a:cubicBezTo>
                    <a:cubicBezTo>
                      <a:pt x="51" y="20"/>
                      <a:pt x="51" y="20"/>
                      <a:pt x="51" y="20"/>
                    </a:cubicBezTo>
                    <a:cubicBezTo>
                      <a:pt x="52" y="17"/>
                      <a:pt x="52" y="14"/>
                      <a:pt x="53" y="11"/>
                    </a:cubicBezTo>
                    <a:cubicBezTo>
                      <a:pt x="53" y="9"/>
                      <a:pt x="54" y="8"/>
                      <a:pt x="54" y="7"/>
                    </a:cubicBezTo>
                    <a:cubicBezTo>
                      <a:pt x="54" y="6"/>
                      <a:pt x="55" y="4"/>
                      <a:pt x="55" y="3"/>
                    </a:cubicBezTo>
                    <a:cubicBezTo>
                      <a:pt x="56" y="3"/>
                      <a:pt x="56" y="3"/>
                      <a:pt x="57" y="2"/>
                    </a:cubicBezTo>
                    <a:cubicBezTo>
                      <a:pt x="58" y="2"/>
                      <a:pt x="58" y="1"/>
                      <a:pt x="57" y="1"/>
                    </a:cubicBezTo>
                    <a:cubicBezTo>
                      <a:pt x="57" y="0"/>
                      <a:pt x="56" y="0"/>
                      <a:pt x="56" y="0"/>
                    </a:cubicBezTo>
                    <a:cubicBezTo>
                      <a:pt x="55" y="1"/>
                      <a:pt x="53" y="2"/>
                      <a:pt x="52" y="3"/>
                    </a:cubicBezTo>
                    <a:cubicBezTo>
                      <a:pt x="51" y="3"/>
                      <a:pt x="51" y="3"/>
                      <a:pt x="50" y="4"/>
                    </a:cubicBezTo>
                    <a:cubicBezTo>
                      <a:pt x="49" y="4"/>
                      <a:pt x="49" y="4"/>
                      <a:pt x="49" y="4"/>
                    </a:cubicBezTo>
                    <a:cubicBezTo>
                      <a:pt x="48" y="3"/>
                      <a:pt x="48" y="3"/>
                      <a:pt x="47" y="3"/>
                    </a:cubicBezTo>
                    <a:cubicBezTo>
                      <a:pt x="47" y="2"/>
                      <a:pt x="47" y="2"/>
                      <a:pt x="46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6" y="2"/>
                      <a:pt x="45" y="2"/>
                      <a:pt x="45" y="2"/>
                    </a:cubicBezTo>
                    <a:cubicBezTo>
                      <a:pt x="44" y="1"/>
                      <a:pt x="44" y="1"/>
                      <a:pt x="43" y="1"/>
                    </a:cubicBezTo>
                    <a:cubicBezTo>
                      <a:pt x="42" y="0"/>
                      <a:pt x="40" y="0"/>
                      <a:pt x="39" y="0"/>
                    </a:cubicBezTo>
                    <a:cubicBezTo>
                      <a:pt x="38" y="0"/>
                      <a:pt x="37" y="0"/>
                      <a:pt x="36" y="0"/>
                    </a:cubicBezTo>
                    <a:cubicBezTo>
                      <a:pt x="36" y="0"/>
                      <a:pt x="35" y="0"/>
                      <a:pt x="34" y="0"/>
                    </a:cubicBezTo>
                    <a:cubicBezTo>
                      <a:pt x="35" y="0"/>
                      <a:pt x="36" y="0"/>
                      <a:pt x="36" y="0"/>
                    </a:cubicBezTo>
                    <a:cubicBezTo>
                      <a:pt x="37" y="0"/>
                      <a:pt x="38" y="0"/>
                      <a:pt x="38" y="1"/>
                    </a:cubicBezTo>
                    <a:cubicBezTo>
                      <a:pt x="40" y="1"/>
                      <a:pt x="41" y="1"/>
                      <a:pt x="43" y="2"/>
                    </a:cubicBezTo>
                    <a:cubicBezTo>
                      <a:pt x="43" y="2"/>
                      <a:pt x="44" y="2"/>
                      <a:pt x="45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6" y="3"/>
                      <a:pt x="46" y="4"/>
                      <a:pt x="46" y="4"/>
                    </a:cubicBezTo>
                    <a:cubicBezTo>
                      <a:pt x="47" y="4"/>
                      <a:pt x="47" y="4"/>
                      <a:pt x="48" y="5"/>
                    </a:cubicBezTo>
                    <a:cubicBezTo>
                      <a:pt x="47" y="5"/>
                      <a:pt x="47" y="5"/>
                      <a:pt x="46" y="5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37" y="7"/>
                      <a:pt x="35" y="8"/>
                      <a:pt x="33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9"/>
                      <a:pt x="29" y="9"/>
                    </a:cubicBezTo>
                    <a:cubicBezTo>
                      <a:pt x="28" y="9"/>
                      <a:pt x="27" y="9"/>
                      <a:pt x="26" y="9"/>
                    </a:cubicBezTo>
                    <a:cubicBezTo>
                      <a:pt x="25" y="9"/>
                      <a:pt x="23" y="9"/>
                      <a:pt x="22" y="9"/>
                    </a:cubicBezTo>
                    <a:cubicBezTo>
                      <a:pt x="21" y="8"/>
                      <a:pt x="20" y="8"/>
                      <a:pt x="19" y="8"/>
                    </a:cubicBezTo>
                    <a:cubicBezTo>
                      <a:pt x="21" y="9"/>
                      <a:pt x="23" y="9"/>
                      <a:pt x="26" y="10"/>
                    </a:cubicBezTo>
                    <a:cubicBezTo>
                      <a:pt x="27" y="10"/>
                      <a:pt x="28" y="10"/>
                      <a:pt x="29" y="10"/>
                    </a:cubicBezTo>
                    <a:close/>
                    <a:moveTo>
                      <a:pt x="26" y="20"/>
                    </a:moveTo>
                    <a:cubicBezTo>
                      <a:pt x="26" y="20"/>
                      <a:pt x="26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6" y="20"/>
                      <a:pt x="26" y="2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59" name="Freeform 2080"/>
              <p:cNvSpPr/>
              <p:nvPr/>
            </p:nvSpPr>
            <p:spPr>
              <a:xfrm>
                <a:off x="6007065" y="3121041"/>
                <a:ext cx="139701" cy="101601"/>
              </a:xfrm>
              <a:custGeom>
                <a:avLst/>
                <a:gdLst>
                  <a:gd name="txL" fmla="*/ 0 w 37"/>
                  <a:gd name="txT" fmla="*/ 0 h 27"/>
                  <a:gd name="txR" fmla="*/ 37 w 37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7">
                    <a:moveTo>
                      <a:pt x="14" y="26"/>
                    </a:moveTo>
                    <a:cubicBezTo>
                      <a:pt x="15" y="25"/>
                      <a:pt x="15" y="25"/>
                      <a:pt x="16" y="24"/>
                    </a:cubicBezTo>
                    <a:cubicBezTo>
                      <a:pt x="18" y="22"/>
                      <a:pt x="20" y="21"/>
                      <a:pt x="22" y="18"/>
                    </a:cubicBezTo>
                    <a:cubicBezTo>
                      <a:pt x="24" y="15"/>
                      <a:pt x="26" y="11"/>
                      <a:pt x="28" y="8"/>
                    </a:cubicBezTo>
                    <a:cubicBezTo>
                      <a:pt x="30" y="6"/>
                      <a:pt x="32" y="4"/>
                      <a:pt x="34" y="3"/>
                    </a:cubicBezTo>
                    <a:cubicBezTo>
                      <a:pt x="35" y="2"/>
                      <a:pt x="37" y="1"/>
                      <a:pt x="37" y="0"/>
                    </a:cubicBezTo>
                    <a:cubicBezTo>
                      <a:pt x="35" y="2"/>
                      <a:pt x="32" y="3"/>
                      <a:pt x="31" y="3"/>
                    </a:cubicBezTo>
                    <a:cubicBezTo>
                      <a:pt x="24" y="6"/>
                      <a:pt x="20" y="12"/>
                      <a:pt x="14" y="17"/>
                    </a:cubicBezTo>
                    <a:cubicBezTo>
                      <a:pt x="12" y="19"/>
                      <a:pt x="9" y="21"/>
                      <a:pt x="7" y="23"/>
                    </a:cubicBezTo>
                    <a:cubicBezTo>
                      <a:pt x="5" y="24"/>
                      <a:pt x="2" y="26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5" y="26"/>
                      <a:pt x="9" y="26"/>
                      <a:pt x="14" y="2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60" name="Picture 2082"/>
              <p:cNvPicPr>
                <a:picLocks noChangeAspect="1"/>
              </p:cNvPicPr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6045165" y="3108341"/>
                <a:ext cx="112713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761" name="Picture 2083"/>
              <p:cNvPicPr>
                <a:picLocks noChangeAspect="1"/>
              </p:cNvPicPr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5992777" y="3079765"/>
                <a:ext cx="180976" cy="1571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62" name="Freeform 2084"/>
              <p:cNvSpPr/>
              <p:nvPr/>
            </p:nvSpPr>
            <p:spPr>
              <a:xfrm>
                <a:off x="6026115" y="3151203"/>
                <a:ext cx="65088" cy="41275"/>
              </a:xfrm>
              <a:custGeom>
                <a:avLst/>
                <a:gdLst>
                  <a:gd name="txL" fmla="*/ 0 w 17"/>
                  <a:gd name="txT" fmla="*/ 0 h 11"/>
                  <a:gd name="txR" fmla="*/ 17 w 17"/>
                  <a:gd name="txB" fmla="*/ 11 h 1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11">
                    <a:moveTo>
                      <a:pt x="9" y="7"/>
                    </a:moveTo>
                    <a:cubicBezTo>
                      <a:pt x="12" y="6"/>
                      <a:pt x="14" y="3"/>
                      <a:pt x="17" y="1"/>
                    </a:cubicBezTo>
                    <a:cubicBezTo>
                      <a:pt x="16" y="2"/>
                      <a:pt x="14" y="3"/>
                      <a:pt x="12" y="3"/>
                    </a:cubicBezTo>
                    <a:cubicBezTo>
                      <a:pt x="10" y="4"/>
                      <a:pt x="9" y="3"/>
                      <a:pt x="7" y="2"/>
                    </a:cubicBezTo>
                    <a:cubicBezTo>
                      <a:pt x="6" y="1"/>
                      <a:pt x="5" y="0"/>
                      <a:pt x="3" y="0"/>
                    </a:cubicBezTo>
                    <a:cubicBezTo>
                      <a:pt x="2" y="3"/>
                      <a:pt x="1" y="7"/>
                      <a:pt x="0" y="11"/>
                    </a:cubicBezTo>
                    <a:cubicBezTo>
                      <a:pt x="3" y="11"/>
                      <a:pt x="7" y="9"/>
                      <a:pt x="9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63" name="Freeform 2085"/>
              <p:cNvSpPr/>
              <p:nvPr/>
            </p:nvSpPr>
            <p:spPr>
              <a:xfrm>
                <a:off x="6113428" y="3075003"/>
                <a:ext cx="104776" cy="131763"/>
              </a:xfrm>
              <a:custGeom>
                <a:avLst/>
                <a:gdLst>
                  <a:gd name="txL" fmla="*/ 0 w 28"/>
                  <a:gd name="txT" fmla="*/ 0 h 35"/>
                  <a:gd name="txR" fmla="*/ 28 w 28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35">
                    <a:moveTo>
                      <a:pt x="9" y="12"/>
                    </a:moveTo>
                    <a:cubicBezTo>
                      <a:pt x="9" y="13"/>
                      <a:pt x="8" y="16"/>
                      <a:pt x="8" y="17"/>
                    </a:cubicBezTo>
                    <a:cubicBezTo>
                      <a:pt x="7" y="19"/>
                      <a:pt x="7" y="21"/>
                      <a:pt x="7" y="24"/>
                    </a:cubicBezTo>
                    <a:cubicBezTo>
                      <a:pt x="6" y="28"/>
                      <a:pt x="4" y="32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5" y="33"/>
                      <a:pt x="8" y="29"/>
                      <a:pt x="11" y="25"/>
                    </a:cubicBezTo>
                    <a:cubicBezTo>
                      <a:pt x="13" y="22"/>
                      <a:pt x="14" y="16"/>
                      <a:pt x="12" y="11"/>
                    </a:cubicBezTo>
                    <a:cubicBezTo>
                      <a:pt x="13" y="8"/>
                      <a:pt x="16" y="8"/>
                      <a:pt x="19" y="7"/>
                    </a:cubicBezTo>
                    <a:cubicBezTo>
                      <a:pt x="21" y="6"/>
                      <a:pt x="23" y="6"/>
                      <a:pt x="24" y="4"/>
                    </a:cubicBezTo>
                    <a:cubicBezTo>
                      <a:pt x="26" y="3"/>
                      <a:pt x="27" y="2"/>
                      <a:pt x="28" y="1"/>
                    </a:cubicBezTo>
                    <a:cubicBezTo>
                      <a:pt x="27" y="1"/>
                      <a:pt x="27" y="1"/>
                      <a:pt x="26" y="0"/>
                    </a:cubicBezTo>
                    <a:cubicBezTo>
                      <a:pt x="26" y="1"/>
                      <a:pt x="25" y="3"/>
                      <a:pt x="24" y="4"/>
                    </a:cubicBezTo>
                    <a:cubicBezTo>
                      <a:pt x="22" y="5"/>
                      <a:pt x="20" y="6"/>
                      <a:pt x="18" y="7"/>
                    </a:cubicBezTo>
                    <a:cubicBezTo>
                      <a:pt x="16" y="8"/>
                      <a:pt x="12" y="9"/>
                      <a:pt x="11" y="11"/>
                    </a:cubicBezTo>
                    <a:cubicBezTo>
                      <a:pt x="11" y="11"/>
                      <a:pt x="10" y="12"/>
                      <a:pt x="9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64" name="Freeform 2086"/>
              <p:cNvSpPr>
                <a:spLocks noEditPoints="1"/>
              </p:cNvSpPr>
              <p:nvPr/>
            </p:nvSpPr>
            <p:spPr>
              <a:xfrm>
                <a:off x="6015003" y="3113103"/>
                <a:ext cx="139701" cy="104776"/>
              </a:xfrm>
              <a:custGeom>
                <a:avLst/>
                <a:gdLst>
                  <a:gd name="txL" fmla="*/ 0 w 37"/>
                  <a:gd name="txT" fmla="*/ 0 h 28"/>
                  <a:gd name="txR" fmla="*/ 37 w 37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8">
                    <a:moveTo>
                      <a:pt x="19" y="7"/>
                    </a:moveTo>
                    <a:cubicBezTo>
                      <a:pt x="19" y="7"/>
                      <a:pt x="20" y="7"/>
                      <a:pt x="20" y="7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2" y="6"/>
                      <a:pt x="24" y="6"/>
                      <a:pt x="25" y="6"/>
                    </a:cubicBezTo>
                    <a:cubicBezTo>
                      <a:pt x="24" y="6"/>
                      <a:pt x="24" y="7"/>
                      <a:pt x="23" y="7"/>
                    </a:cubicBezTo>
                    <a:cubicBezTo>
                      <a:pt x="22" y="8"/>
                      <a:pt x="22" y="8"/>
                      <a:pt x="21" y="9"/>
                    </a:cubicBezTo>
                    <a:cubicBezTo>
                      <a:pt x="20" y="10"/>
                      <a:pt x="19" y="10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2"/>
                      <a:pt x="18" y="12"/>
                      <a:pt x="17" y="12"/>
                    </a:cubicBezTo>
                    <a:cubicBezTo>
                      <a:pt x="17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3" y="13"/>
                      <a:pt x="13" y="13"/>
                      <a:pt x="12" y="13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2"/>
                      <a:pt x="10" y="11"/>
                      <a:pt x="9" y="11"/>
                    </a:cubicBezTo>
                    <a:cubicBezTo>
                      <a:pt x="9" y="11"/>
                      <a:pt x="8" y="11"/>
                      <a:pt x="8" y="10"/>
                    </a:cubicBezTo>
                    <a:cubicBezTo>
                      <a:pt x="8" y="11"/>
                      <a:pt x="9" y="12"/>
                      <a:pt x="10" y="12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3" y="13"/>
                      <a:pt x="13" y="14"/>
                      <a:pt x="14" y="14"/>
                    </a:cubicBezTo>
                    <a:cubicBezTo>
                      <a:pt x="15" y="14"/>
                      <a:pt x="15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5" y="15"/>
                      <a:pt x="15" y="15"/>
                    </a:cubicBezTo>
                    <a:cubicBezTo>
                      <a:pt x="15" y="15"/>
                      <a:pt x="14" y="16"/>
                      <a:pt x="14" y="16"/>
                    </a:cubicBezTo>
                    <a:cubicBezTo>
                      <a:pt x="13" y="17"/>
                      <a:pt x="12" y="18"/>
                      <a:pt x="11" y="18"/>
                    </a:cubicBezTo>
                    <a:cubicBezTo>
                      <a:pt x="10" y="18"/>
                      <a:pt x="10" y="19"/>
                      <a:pt x="9" y="19"/>
                    </a:cubicBezTo>
                    <a:cubicBezTo>
                      <a:pt x="8" y="19"/>
                      <a:pt x="8" y="19"/>
                      <a:pt x="7" y="20"/>
                    </a:cubicBezTo>
                    <a:cubicBezTo>
                      <a:pt x="7" y="20"/>
                      <a:pt x="6" y="20"/>
                      <a:pt x="5" y="20"/>
                    </a:cubicBezTo>
                    <a:cubicBezTo>
                      <a:pt x="5" y="20"/>
                      <a:pt x="4" y="20"/>
                      <a:pt x="4" y="21"/>
                    </a:cubicBezTo>
                    <a:cubicBezTo>
                      <a:pt x="5" y="21"/>
                      <a:pt x="6" y="20"/>
                      <a:pt x="7" y="20"/>
                    </a:cubicBezTo>
                    <a:cubicBezTo>
                      <a:pt x="9" y="20"/>
                      <a:pt x="10" y="19"/>
                      <a:pt x="11" y="19"/>
                    </a:cubicBezTo>
                    <a:cubicBezTo>
                      <a:pt x="12" y="18"/>
                      <a:pt x="12" y="18"/>
                      <a:pt x="13" y="18"/>
                    </a:cubicBezTo>
                    <a:cubicBezTo>
                      <a:pt x="12" y="18"/>
                      <a:pt x="12" y="19"/>
                      <a:pt x="11" y="20"/>
                    </a:cubicBezTo>
                    <a:cubicBezTo>
                      <a:pt x="10" y="20"/>
                      <a:pt x="10" y="21"/>
                      <a:pt x="9" y="21"/>
                    </a:cubicBezTo>
                    <a:cubicBezTo>
                      <a:pt x="8" y="23"/>
                      <a:pt x="6" y="24"/>
                      <a:pt x="4" y="25"/>
                    </a:cubicBezTo>
                    <a:cubicBezTo>
                      <a:pt x="3" y="26"/>
                      <a:pt x="1" y="27"/>
                      <a:pt x="0" y="28"/>
                    </a:cubicBezTo>
                    <a:cubicBezTo>
                      <a:pt x="3" y="26"/>
                      <a:pt x="6" y="24"/>
                      <a:pt x="9" y="22"/>
                    </a:cubicBezTo>
                    <a:cubicBezTo>
                      <a:pt x="10" y="21"/>
                      <a:pt x="11" y="21"/>
                      <a:pt x="12" y="20"/>
                    </a:cubicBezTo>
                    <a:cubicBezTo>
                      <a:pt x="12" y="19"/>
                      <a:pt x="13" y="19"/>
                      <a:pt x="14" y="18"/>
                    </a:cubicBezTo>
                    <a:cubicBezTo>
                      <a:pt x="15" y="17"/>
                      <a:pt x="16" y="15"/>
                      <a:pt x="18" y="14"/>
                    </a:cubicBezTo>
                    <a:cubicBezTo>
                      <a:pt x="19" y="12"/>
                      <a:pt x="20" y="11"/>
                      <a:pt x="22" y="10"/>
                    </a:cubicBezTo>
                    <a:cubicBezTo>
                      <a:pt x="22" y="9"/>
                      <a:pt x="23" y="9"/>
                      <a:pt x="24" y="8"/>
                    </a:cubicBezTo>
                    <a:cubicBezTo>
                      <a:pt x="25" y="8"/>
                      <a:pt x="25" y="7"/>
                      <a:pt x="26" y="7"/>
                    </a:cubicBezTo>
                    <a:cubicBezTo>
                      <a:pt x="27" y="6"/>
                      <a:pt x="28" y="6"/>
                      <a:pt x="29" y="6"/>
                    </a:cubicBezTo>
                    <a:cubicBezTo>
                      <a:pt x="29" y="5"/>
                      <a:pt x="30" y="5"/>
                      <a:pt x="31" y="5"/>
                    </a:cubicBezTo>
                    <a:cubicBezTo>
                      <a:pt x="30" y="6"/>
                      <a:pt x="29" y="6"/>
                      <a:pt x="28" y="7"/>
                    </a:cubicBezTo>
                    <a:cubicBezTo>
                      <a:pt x="28" y="8"/>
                      <a:pt x="27" y="8"/>
                      <a:pt x="27" y="9"/>
                    </a:cubicBezTo>
                    <a:cubicBezTo>
                      <a:pt x="26" y="9"/>
                      <a:pt x="26" y="10"/>
                      <a:pt x="26" y="10"/>
                    </a:cubicBezTo>
                    <a:cubicBezTo>
                      <a:pt x="25" y="11"/>
                      <a:pt x="24" y="13"/>
                      <a:pt x="23" y="14"/>
                    </a:cubicBezTo>
                    <a:cubicBezTo>
                      <a:pt x="23" y="15"/>
                      <a:pt x="22" y="16"/>
                      <a:pt x="21" y="18"/>
                    </a:cubicBezTo>
                    <a:cubicBezTo>
                      <a:pt x="21" y="19"/>
                      <a:pt x="20" y="20"/>
                      <a:pt x="19" y="21"/>
                    </a:cubicBezTo>
                    <a:cubicBezTo>
                      <a:pt x="18" y="22"/>
                      <a:pt x="17" y="23"/>
                      <a:pt x="16" y="24"/>
                    </a:cubicBezTo>
                    <a:cubicBezTo>
                      <a:pt x="15" y="25"/>
                      <a:pt x="14" y="26"/>
                      <a:pt x="13" y="27"/>
                    </a:cubicBezTo>
                    <a:cubicBezTo>
                      <a:pt x="16" y="25"/>
                      <a:pt x="18" y="23"/>
                      <a:pt x="20" y="21"/>
                    </a:cubicBezTo>
                    <a:cubicBezTo>
                      <a:pt x="20" y="20"/>
                      <a:pt x="21" y="19"/>
                      <a:pt x="22" y="18"/>
                    </a:cubicBezTo>
                    <a:cubicBezTo>
                      <a:pt x="23" y="17"/>
                      <a:pt x="23" y="15"/>
                      <a:pt x="24" y="14"/>
                    </a:cubicBezTo>
                    <a:cubicBezTo>
                      <a:pt x="25" y="13"/>
                      <a:pt x="25" y="12"/>
                      <a:pt x="26" y="11"/>
                    </a:cubicBezTo>
                    <a:cubicBezTo>
                      <a:pt x="27" y="10"/>
                      <a:pt x="27" y="10"/>
                      <a:pt x="28" y="9"/>
                    </a:cubicBezTo>
                    <a:cubicBezTo>
                      <a:pt x="28" y="9"/>
                      <a:pt x="29" y="8"/>
                      <a:pt x="29" y="8"/>
                    </a:cubicBezTo>
                    <a:cubicBezTo>
                      <a:pt x="30" y="7"/>
                      <a:pt x="31" y="6"/>
                      <a:pt x="32" y="5"/>
                    </a:cubicBezTo>
                    <a:cubicBezTo>
                      <a:pt x="33" y="5"/>
                      <a:pt x="33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5"/>
                      <a:pt x="34" y="6"/>
                      <a:pt x="33" y="7"/>
                    </a:cubicBezTo>
                    <a:cubicBezTo>
                      <a:pt x="33" y="8"/>
                      <a:pt x="33" y="9"/>
                      <a:pt x="33" y="10"/>
                    </a:cubicBezTo>
                    <a:cubicBezTo>
                      <a:pt x="33" y="11"/>
                      <a:pt x="32" y="12"/>
                      <a:pt x="32" y="13"/>
                    </a:cubicBezTo>
                    <a:cubicBezTo>
                      <a:pt x="32" y="15"/>
                      <a:pt x="32" y="17"/>
                      <a:pt x="31" y="19"/>
                    </a:cubicBezTo>
                    <a:cubicBezTo>
                      <a:pt x="30" y="20"/>
                      <a:pt x="30" y="21"/>
                      <a:pt x="29" y="21"/>
                    </a:cubicBezTo>
                    <a:cubicBezTo>
                      <a:pt x="29" y="22"/>
                      <a:pt x="28" y="23"/>
                      <a:pt x="28" y="24"/>
                    </a:cubicBezTo>
                    <a:cubicBezTo>
                      <a:pt x="29" y="22"/>
                      <a:pt x="30" y="21"/>
                      <a:pt x="31" y="19"/>
                    </a:cubicBezTo>
                    <a:cubicBezTo>
                      <a:pt x="32" y="18"/>
                      <a:pt x="32" y="17"/>
                      <a:pt x="32" y="16"/>
                    </a:cubicBezTo>
                    <a:cubicBezTo>
                      <a:pt x="33" y="16"/>
                      <a:pt x="33" y="15"/>
                      <a:pt x="33" y="15"/>
                    </a:cubicBezTo>
                    <a:cubicBezTo>
                      <a:pt x="33" y="15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3"/>
                    </a:cubicBezTo>
                    <a:cubicBezTo>
                      <a:pt x="33" y="11"/>
                      <a:pt x="34" y="10"/>
                      <a:pt x="34" y="8"/>
                    </a:cubicBezTo>
                    <a:cubicBezTo>
                      <a:pt x="34" y="7"/>
                      <a:pt x="35" y="6"/>
                      <a:pt x="35" y="5"/>
                    </a:cubicBezTo>
                    <a:cubicBezTo>
                      <a:pt x="35" y="4"/>
                      <a:pt x="35" y="4"/>
                      <a:pt x="36" y="3"/>
                    </a:cubicBezTo>
                    <a:cubicBezTo>
                      <a:pt x="36" y="3"/>
                      <a:pt x="36" y="2"/>
                      <a:pt x="37" y="2"/>
                    </a:cubicBezTo>
                    <a:cubicBezTo>
                      <a:pt x="37" y="2"/>
                      <a:pt x="37" y="1"/>
                      <a:pt x="37" y="1"/>
                    </a:cubicBezTo>
                    <a:cubicBezTo>
                      <a:pt x="37" y="1"/>
                      <a:pt x="36" y="1"/>
                      <a:pt x="36" y="1"/>
                    </a:cubicBezTo>
                    <a:cubicBezTo>
                      <a:pt x="35" y="1"/>
                      <a:pt x="34" y="2"/>
                      <a:pt x="34" y="2"/>
                    </a:cubicBezTo>
                    <a:cubicBezTo>
                      <a:pt x="33" y="3"/>
                      <a:pt x="33" y="3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1" y="3"/>
                      <a:pt x="31" y="3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1"/>
                      <a:pt x="28" y="1"/>
                      <a:pt x="28" y="1"/>
                    </a:cubicBezTo>
                    <a:cubicBezTo>
                      <a:pt x="27" y="1"/>
                      <a:pt x="26" y="1"/>
                      <a:pt x="25" y="1"/>
                    </a:cubicBezTo>
                    <a:cubicBezTo>
                      <a:pt x="24" y="1"/>
                      <a:pt x="24" y="0"/>
                      <a:pt x="23" y="0"/>
                    </a:cubicBezTo>
                    <a:cubicBezTo>
                      <a:pt x="23" y="0"/>
                      <a:pt x="23" y="0"/>
                      <a:pt x="22" y="0"/>
                    </a:cubicBezTo>
                    <a:cubicBezTo>
                      <a:pt x="22" y="0"/>
                      <a:pt x="23" y="1"/>
                      <a:pt x="23" y="1"/>
                    </a:cubicBezTo>
                    <a:cubicBezTo>
                      <a:pt x="24" y="1"/>
                      <a:pt x="24" y="1"/>
                      <a:pt x="25" y="1"/>
                    </a:cubicBezTo>
                    <a:cubicBezTo>
                      <a:pt x="26" y="1"/>
                      <a:pt x="27" y="2"/>
                      <a:pt x="28" y="2"/>
                    </a:cubicBezTo>
                    <a:cubicBezTo>
                      <a:pt x="28" y="2"/>
                      <a:pt x="28" y="2"/>
                      <a:pt x="29" y="2"/>
                    </a:cubicBezTo>
                    <a:cubicBezTo>
                      <a:pt x="29" y="2"/>
                      <a:pt x="29" y="2"/>
                      <a:pt x="29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1" y="3"/>
                      <a:pt x="31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4" y="5"/>
                      <a:pt x="23" y="6"/>
                      <a:pt x="21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19" y="6"/>
                      <a:pt x="19" y="6"/>
                    </a:cubicBezTo>
                    <a:cubicBezTo>
                      <a:pt x="18" y="6"/>
                      <a:pt x="17" y="6"/>
                      <a:pt x="17" y="6"/>
                    </a:cubicBezTo>
                    <a:cubicBezTo>
                      <a:pt x="16" y="6"/>
                      <a:pt x="15" y="6"/>
                      <a:pt x="14" y="6"/>
                    </a:cubicBezTo>
                    <a:cubicBezTo>
                      <a:pt x="14" y="6"/>
                      <a:pt x="13" y="6"/>
                      <a:pt x="12" y="6"/>
                    </a:cubicBezTo>
                    <a:cubicBezTo>
                      <a:pt x="13" y="6"/>
                      <a:pt x="15" y="7"/>
                      <a:pt x="17" y="7"/>
                    </a:cubicBezTo>
                    <a:cubicBezTo>
                      <a:pt x="17" y="7"/>
                      <a:pt x="18" y="7"/>
                      <a:pt x="19" y="7"/>
                    </a:cubicBezTo>
                    <a:close/>
                    <a:moveTo>
                      <a:pt x="16" y="14"/>
                    </a:move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65" name="Freeform 2087"/>
              <p:cNvSpPr/>
              <p:nvPr/>
            </p:nvSpPr>
            <p:spPr>
              <a:xfrm>
                <a:off x="4427493" y="4514875"/>
                <a:ext cx="134938" cy="71438"/>
              </a:xfrm>
              <a:custGeom>
                <a:avLst/>
                <a:gdLst>
                  <a:gd name="txL" fmla="*/ 0 w 36"/>
                  <a:gd name="txT" fmla="*/ 0 h 19"/>
                  <a:gd name="txR" fmla="*/ 36 w 36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19">
                    <a:moveTo>
                      <a:pt x="6" y="10"/>
                    </a:moveTo>
                    <a:cubicBezTo>
                      <a:pt x="7" y="11"/>
                      <a:pt x="7" y="11"/>
                      <a:pt x="8" y="11"/>
                    </a:cubicBezTo>
                    <a:cubicBezTo>
                      <a:pt x="10" y="12"/>
                      <a:pt x="13" y="13"/>
                      <a:pt x="15" y="13"/>
                    </a:cubicBezTo>
                    <a:cubicBezTo>
                      <a:pt x="19" y="14"/>
                      <a:pt x="22" y="14"/>
                      <a:pt x="26" y="15"/>
                    </a:cubicBezTo>
                    <a:cubicBezTo>
                      <a:pt x="28" y="15"/>
                      <a:pt x="30" y="16"/>
                      <a:pt x="32" y="17"/>
                    </a:cubicBezTo>
                    <a:cubicBezTo>
                      <a:pt x="33" y="18"/>
                      <a:pt x="35" y="19"/>
                      <a:pt x="36" y="19"/>
                    </a:cubicBezTo>
                    <a:cubicBezTo>
                      <a:pt x="34" y="17"/>
                      <a:pt x="32" y="15"/>
                      <a:pt x="31" y="15"/>
                    </a:cubicBezTo>
                    <a:cubicBezTo>
                      <a:pt x="26" y="10"/>
                      <a:pt x="19" y="9"/>
                      <a:pt x="13" y="7"/>
                    </a:cubicBezTo>
                    <a:cubicBezTo>
                      <a:pt x="11" y="6"/>
                      <a:pt x="8" y="4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4" y="6"/>
                      <a:pt x="6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66" name="Picture 2088"/>
              <p:cNvPicPr>
                <a:picLocks noChangeAspect="1"/>
              </p:cNvPicPr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4435431" y="4533926"/>
                <a:ext cx="146051" cy="793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767" name="Picture 2089"/>
              <p:cNvPicPr>
                <a:picLocks noChangeAspect="1"/>
              </p:cNvPicPr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410030" y="4491063"/>
                <a:ext cx="180976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68" name="Freeform 2090"/>
              <p:cNvSpPr/>
              <p:nvPr/>
            </p:nvSpPr>
            <p:spPr>
              <a:xfrm>
                <a:off x="4457656" y="4510113"/>
                <a:ext cx="52388" cy="41275"/>
              </a:xfrm>
              <a:custGeom>
                <a:avLst/>
                <a:gdLst>
                  <a:gd name="txL" fmla="*/ 0 w 14"/>
                  <a:gd name="txT" fmla="*/ 0 h 11"/>
                  <a:gd name="txR" fmla="*/ 14 w 14"/>
                  <a:gd name="txB" fmla="*/ 11 h 1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11">
                    <a:moveTo>
                      <a:pt x="7" y="7"/>
                    </a:moveTo>
                    <a:cubicBezTo>
                      <a:pt x="9" y="9"/>
                      <a:pt x="12" y="10"/>
                      <a:pt x="14" y="11"/>
                    </a:cubicBezTo>
                    <a:cubicBezTo>
                      <a:pt x="13" y="10"/>
                      <a:pt x="12" y="9"/>
                      <a:pt x="11" y="8"/>
                    </a:cubicBezTo>
                    <a:cubicBezTo>
                      <a:pt x="10" y="7"/>
                      <a:pt x="10" y="5"/>
                      <a:pt x="10" y="3"/>
                    </a:cubicBezTo>
                    <a:cubicBezTo>
                      <a:pt x="10" y="2"/>
                      <a:pt x="10" y="1"/>
                      <a:pt x="10" y="0"/>
                    </a:cubicBezTo>
                    <a:cubicBezTo>
                      <a:pt x="7" y="0"/>
                      <a:pt x="3" y="0"/>
                      <a:pt x="0" y="1"/>
                    </a:cubicBezTo>
                    <a:cubicBezTo>
                      <a:pt x="1" y="4"/>
                      <a:pt x="5" y="6"/>
                      <a:pt x="7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69" name="Freeform 2091"/>
              <p:cNvSpPr/>
              <p:nvPr/>
            </p:nvSpPr>
            <p:spPr>
              <a:xfrm>
                <a:off x="4479881" y="4586313"/>
                <a:ext cx="142876" cy="36513"/>
              </a:xfrm>
              <a:custGeom>
                <a:avLst/>
                <a:gdLst>
                  <a:gd name="txL" fmla="*/ 0 w 38"/>
                  <a:gd name="txT" fmla="*/ 0 h 10"/>
                  <a:gd name="txR" fmla="*/ 38 w 38"/>
                  <a:gd name="txB" fmla="*/ 10 h 1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38" h="10">
                    <a:moveTo>
                      <a:pt x="22" y="0"/>
                    </a:moveTo>
                    <a:cubicBezTo>
                      <a:pt x="20" y="0"/>
                      <a:pt x="18" y="1"/>
                      <a:pt x="17" y="1"/>
                    </a:cubicBezTo>
                    <a:cubicBezTo>
                      <a:pt x="15" y="1"/>
                      <a:pt x="13" y="2"/>
                      <a:pt x="11" y="2"/>
                    </a:cubicBezTo>
                    <a:cubicBezTo>
                      <a:pt x="7" y="3"/>
                      <a:pt x="4" y="3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" y="4"/>
                      <a:pt x="8" y="6"/>
                      <a:pt x="12" y="6"/>
                    </a:cubicBezTo>
                    <a:cubicBezTo>
                      <a:pt x="15" y="6"/>
                      <a:pt x="21" y="5"/>
                      <a:pt x="23" y="1"/>
                    </a:cubicBezTo>
                    <a:cubicBezTo>
                      <a:pt x="26" y="2"/>
                      <a:pt x="28" y="4"/>
                      <a:pt x="29" y="5"/>
                    </a:cubicBezTo>
                    <a:cubicBezTo>
                      <a:pt x="31" y="6"/>
                      <a:pt x="32" y="8"/>
                      <a:pt x="34" y="9"/>
                    </a:cubicBezTo>
                    <a:cubicBezTo>
                      <a:pt x="35" y="9"/>
                      <a:pt x="36" y="10"/>
                      <a:pt x="38" y="10"/>
                    </a:cubicBezTo>
                    <a:cubicBezTo>
                      <a:pt x="38" y="10"/>
                      <a:pt x="38" y="9"/>
                      <a:pt x="38" y="9"/>
                    </a:cubicBezTo>
                    <a:cubicBezTo>
                      <a:pt x="37" y="9"/>
                      <a:pt x="35" y="9"/>
                      <a:pt x="34" y="8"/>
                    </a:cubicBezTo>
                    <a:cubicBezTo>
                      <a:pt x="32" y="7"/>
                      <a:pt x="31" y="6"/>
                      <a:pt x="30" y="5"/>
                    </a:cubicBezTo>
                    <a:cubicBezTo>
                      <a:pt x="28" y="3"/>
                      <a:pt x="26" y="1"/>
                      <a:pt x="24" y="1"/>
                    </a:cubicBezTo>
                    <a:cubicBezTo>
                      <a:pt x="23" y="0"/>
                      <a:pt x="22" y="0"/>
                      <a:pt x="22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70" name="Freeform 2092"/>
              <p:cNvSpPr>
                <a:spLocks noEditPoints="1"/>
              </p:cNvSpPr>
              <p:nvPr/>
            </p:nvSpPr>
            <p:spPr>
              <a:xfrm>
                <a:off x="4430668" y="4514875"/>
                <a:ext cx="134938" cy="82551"/>
              </a:xfrm>
              <a:custGeom>
                <a:avLst/>
                <a:gdLst>
                  <a:gd name="txL" fmla="*/ 0 w 36"/>
                  <a:gd name="txT" fmla="*/ 0 h 22"/>
                  <a:gd name="txR" fmla="*/ 36 w 36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22">
                    <a:moveTo>
                      <a:pt x="25" y="8"/>
                    </a:moveTo>
                    <a:cubicBezTo>
                      <a:pt x="25" y="8"/>
                      <a:pt x="25" y="8"/>
                      <a:pt x="25" y="8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10"/>
                      <a:pt x="27" y="11"/>
                      <a:pt x="28" y="12"/>
                    </a:cubicBezTo>
                    <a:cubicBezTo>
                      <a:pt x="27" y="12"/>
                      <a:pt x="27" y="11"/>
                      <a:pt x="26" y="11"/>
                    </a:cubicBezTo>
                    <a:cubicBezTo>
                      <a:pt x="25" y="11"/>
                      <a:pt x="24" y="10"/>
                      <a:pt x="24" y="10"/>
                    </a:cubicBezTo>
                    <a:cubicBezTo>
                      <a:pt x="23" y="10"/>
                      <a:pt x="22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0" y="9"/>
                      <a:pt x="20" y="9"/>
                      <a:pt x="19" y="8"/>
                    </a:cubicBezTo>
                    <a:cubicBezTo>
                      <a:pt x="19" y="8"/>
                      <a:pt x="19" y="8"/>
                      <a:pt x="18" y="7"/>
                    </a:cubicBezTo>
                    <a:cubicBezTo>
                      <a:pt x="18" y="7"/>
                      <a:pt x="18" y="7"/>
                      <a:pt x="18" y="6"/>
                    </a:cubicBezTo>
                    <a:cubicBezTo>
                      <a:pt x="18" y="6"/>
                      <a:pt x="17" y="5"/>
                      <a:pt x="17" y="5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1"/>
                    </a:cubicBezTo>
                    <a:cubicBezTo>
                      <a:pt x="17" y="1"/>
                      <a:pt x="17" y="0"/>
                      <a:pt x="17" y="0"/>
                    </a:cubicBezTo>
                    <a:cubicBezTo>
                      <a:pt x="17" y="1"/>
                      <a:pt x="17" y="2"/>
                      <a:pt x="17" y="3"/>
                    </a:cubicBezTo>
                    <a:cubicBezTo>
                      <a:pt x="17" y="3"/>
                      <a:pt x="17" y="3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6"/>
                      <a:pt x="17" y="6"/>
                    </a:cubicBezTo>
                    <a:cubicBezTo>
                      <a:pt x="17" y="7"/>
                      <a:pt x="17" y="7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6" y="7"/>
                      <a:pt x="15" y="7"/>
                    </a:cubicBezTo>
                    <a:cubicBezTo>
                      <a:pt x="14" y="7"/>
                      <a:pt x="13" y="6"/>
                      <a:pt x="12" y="5"/>
                    </a:cubicBezTo>
                    <a:cubicBezTo>
                      <a:pt x="12" y="5"/>
                      <a:pt x="11" y="5"/>
                      <a:pt x="11" y="4"/>
                    </a:cubicBezTo>
                    <a:cubicBezTo>
                      <a:pt x="11" y="4"/>
                      <a:pt x="10" y="4"/>
                      <a:pt x="10" y="3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8" y="2"/>
                      <a:pt x="8" y="1"/>
                      <a:pt x="8" y="1"/>
                    </a:cubicBezTo>
                    <a:cubicBezTo>
                      <a:pt x="8" y="2"/>
                      <a:pt x="9" y="3"/>
                      <a:pt x="9" y="3"/>
                    </a:cubicBezTo>
                    <a:cubicBezTo>
                      <a:pt x="10" y="4"/>
                      <a:pt x="11" y="5"/>
                      <a:pt x="12" y="6"/>
                    </a:cubicBezTo>
                    <a:cubicBezTo>
                      <a:pt x="12" y="6"/>
                      <a:pt x="13" y="7"/>
                      <a:pt x="14" y="7"/>
                    </a:cubicBezTo>
                    <a:cubicBezTo>
                      <a:pt x="13" y="7"/>
                      <a:pt x="12" y="7"/>
                      <a:pt x="11" y="6"/>
                    </a:cubicBezTo>
                    <a:cubicBezTo>
                      <a:pt x="11" y="6"/>
                      <a:pt x="10" y="6"/>
                      <a:pt x="9" y="5"/>
                    </a:cubicBezTo>
                    <a:cubicBezTo>
                      <a:pt x="7" y="5"/>
                      <a:pt x="6" y="4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  <a:cubicBezTo>
                      <a:pt x="3" y="3"/>
                      <a:pt x="6" y="4"/>
                      <a:pt x="9" y="6"/>
                    </a:cubicBezTo>
                    <a:cubicBezTo>
                      <a:pt x="10" y="6"/>
                      <a:pt x="10" y="7"/>
                      <a:pt x="11" y="7"/>
                    </a:cubicBezTo>
                    <a:cubicBezTo>
                      <a:pt x="12" y="7"/>
                      <a:pt x="13" y="8"/>
                      <a:pt x="14" y="8"/>
                    </a:cubicBezTo>
                    <a:cubicBezTo>
                      <a:pt x="15" y="8"/>
                      <a:pt x="17" y="9"/>
                      <a:pt x="18" y="9"/>
                    </a:cubicBezTo>
                    <a:cubicBezTo>
                      <a:pt x="20" y="10"/>
                      <a:pt x="22" y="10"/>
                      <a:pt x="23" y="11"/>
                    </a:cubicBezTo>
                    <a:cubicBezTo>
                      <a:pt x="24" y="11"/>
                      <a:pt x="25" y="12"/>
                      <a:pt x="25" y="12"/>
                    </a:cubicBezTo>
                    <a:cubicBezTo>
                      <a:pt x="26" y="12"/>
                      <a:pt x="27" y="13"/>
                      <a:pt x="27" y="13"/>
                    </a:cubicBezTo>
                    <a:cubicBezTo>
                      <a:pt x="28" y="14"/>
                      <a:pt x="29" y="14"/>
                      <a:pt x="29" y="15"/>
                    </a:cubicBezTo>
                    <a:cubicBezTo>
                      <a:pt x="30" y="15"/>
                      <a:pt x="30" y="16"/>
                      <a:pt x="31" y="16"/>
                    </a:cubicBezTo>
                    <a:cubicBezTo>
                      <a:pt x="30" y="16"/>
                      <a:pt x="29" y="16"/>
                      <a:pt x="28" y="15"/>
                    </a:cubicBezTo>
                    <a:cubicBezTo>
                      <a:pt x="27" y="15"/>
                      <a:pt x="27" y="15"/>
                      <a:pt x="26" y="15"/>
                    </a:cubicBezTo>
                    <a:cubicBezTo>
                      <a:pt x="26" y="14"/>
                      <a:pt x="25" y="14"/>
                      <a:pt x="24" y="14"/>
                    </a:cubicBezTo>
                    <a:cubicBezTo>
                      <a:pt x="23" y="14"/>
                      <a:pt x="22" y="14"/>
                      <a:pt x="21" y="14"/>
                    </a:cubicBezTo>
                    <a:cubicBezTo>
                      <a:pt x="19" y="14"/>
                      <a:pt x="18" y="14"/>
                      <a:pt x="17" y="14"/>
                    </a:cubicBezTo>
                    <a:cubicBezTo>
                      <a:pt x="16" y="14"/>
                      <a:pt x="15" y="14"/>
                      <a:pt x="13" y="13"/>
                    </a:cubicBezTo>
                    <a:cubicBezTo>
                      <a:pt x="12" y="13"/>
                      <a:pt x="11" y="13"/>
                      <a:pt x="10" y="12"/>
                    </a:cubicBezTo>
                    <a:cubicBezTo>
                      <a:pt x="9" y="12"/>
                      <a:pt x="8" y="11"/>
                      <a:pt x="7" y="11"/>
                    </a:cubicBezTo>
                    <a:cubicBezTo>
                      <a:pt x="9" y="12"/>
                      <a:pt x="11" y="13"/>
                      <a:pt x="13" y="14"/>
                    </a:cubicBezTo>
                    <a:cubicBezTo>
                      <a:pt x="14" y="14"/>
                      <a:pt x="16" y="14"/>
                      <a:pt x="17" y="14"/>
                    </a:cubicBezTo>
                    <a:cubicBezTo>
                      <a:pt x="18" y="14"/>
                      <a:pt x="19" y="14"/>
                      <a:pt x="21" y="14"/>
                    </a:cubicBezTo>
                    <a:cubicBezTo>
                      <a:pt x="22" y="15"/>
                      <a:pt x="23" y="15"/>
                      <a:pt x="24" y="15"/>
                    </a:cubicBezTo>
                    <a:cubicBezTo>
                      <a:pt x="25" y="15"/>
                      <a:pt x="25" y="15"/>
                      <a:pt x="26" y="15"/>
                    </a:cubicBezTo>
                    <a:cubicBezTo>
                      <a:pt x="26" y="16"/>
                      <a:pt x="27" y="16"/>
                      <a:pt x="28" y="16"/>
                    </a:cubicBezTo>
                    <a:cubicBezTo>
                      <a:pt x="29" y="16"/>
                      <a:pt x="30" y="17"/>
                      <a:pt x="31" y="17"/>
                    </a:cubicBezTo>
                    <a:cubicBezTo>
                      <a:pt x="31" y="18"/>
                      <a:pt x="32" y="18"/>
                      <a:pt x="33" y="18"/>
                    </a:cubicBezTo>
                    <a:cubicBezTo>
                      <a:pt x="33" y="18"/>
                      <a:pt x="33" y="18"/>
                      <a:pt x="33" y="19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2" y="19"/>
                      <a:pt x="31" y="19"/>
                      <a:pt x="30" y="19"/>
                    </a:cubicBezTo>
                    <a:cubicBezTo>
                      <a:pt x="29" y="19"/>
                      <a:pt x="28" y="20"/>
                      <a:pt x="27" y="20"/>
                    </a:cubicBezTo>
                    <a:cubicBezTo>
                      <a:pt x="26" y="20"/>
                      <a:pt x="25" y="20"/>
                      <a:pt x="25" y="21"/>
                    </a:cubicBezTo>
                    <a:cubicBezTo>
                      <a:pt x="23" y="21"/>
                      <a:pt x="21" y="22"/>
                      <a:pt x="20" y="22"/>
                    </a:cubicBezTo>
                    <a:cubicBezTo>
                      <a:pt x="19" y="22"/>
                      <a:pt x="18" y="22"/>
                      <a:pt x="17" y="22"/>
                    </a:cubicBezTo>
                    <a:cubicBezTo>
                      <a:pt x="16" y="21"/>
                      <a:pt x="15" y="21"/>
                      <a:pt x="15" y="21"/>
                    </a:cubicBezTo>
                    <a:cubicBezTo>
                      <a:pt x="16" y="22"/>
                      <a:pt x="18" y="22"/>
                      <a:pt x="20" y="22"/>
                    </a:cubicBezTo>
                    <a:cubicBezTo>
                      <a:pt x="20" y="22"/>
                      <a:pt x="21" y="22"/>
                      <a:pt x="22" y="22"/>
                    </a:cubicBezTo>
                    <a:cubicBezTo>
                      <a:pt x="23" y="22"/>
                      <a:pt x="23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1"/>
                      <a:pt x="25" y="21"/>
                      <a:pt x="25" y="21"/>
                    </a:cubicBezTo>
                    <a:cubicBezTo>
                      <a:pt x="26" y="21"/>
                      <a:pt x="28" y="20"/>
                      <a:pt x="30" y="20"/>
                    </a:cubicBezTo>
                    <a:cubicBezTo>
                      <a:pt x="31" y="20"/>
                      <a:pt x="31" y="20"/>
                      <a:pt x="32" y="20"/>
                    </a:cubicBezTo>
                    <a:cubicBezTo>
                      <a:pt x="33" y="19"/>
                      <a:pt x="34" y="19"/>
                      <a:pt x="34" y="19"/>
                    </a:cubicBezTo>
                    <a:cubicBezTo>
                      <a:pt x="35" y="19"/>
                      <a:pt x="35" y="20"/>
                      <a:pt x="35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19"/>
                      <a:pt x="36" y="19"/>
                      <a:pt x="36" y="19"/>
                    </a:cubicBezTo>
                    <a:cubicBezTo>
                      <a:pt x="35" y="18"/>
                      <a:pt x="34" y="18"/>
                      <a:pt x="34" y="17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3" y="16"/>
                      <a:pt x="33" y="15"/>
                      <a:pt x="33" y="15"/>
                    </a:cubicBezTo>
                    <a:cubicBezTo>
                      <a:pt x="33" y="15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13"/>
                      <a:pt x="33" y="13"/>
                      <a:pt x="32" y="12"/>
                    </a:cubicBezTo>
                    <a:cubicBezTo>
                      <a:pt x="32" y="11"/>
                      <a:pt x="32" y="11"/>
                      <a:pt x="32" y="10"/>
                    </a:cubicBezTo>
                    <a:cubicBezTo>
                      <a:pt x="32" y="9"/>
                      <a:pt x="32" y="9"/>
                      <a:pt x="31" y="9"/>
                    </a:cubicBezTo>
                    <a:cubicBezTo>
                      <a:pt x="31" y="8"/>
                      <a:pt x="31" y="8"/>
                      <a:pt x="31" y="7"/>
                    </a:cubicBezTo>
                    <a:cubicBezTo>
                      <a:pt x="31" y="8"/>
                      <a:pt x="31" y="8"/>
                      <a:pt x="31" y="9"/>
                    </a:cubicBezTo>
                    <a:cubicBezTo>
                      <a:pt x="31" y="9"/>
                      <a:pt x="31" y="10"/>
                      <a:pt x="31" y="10"/>
                    </a:cubicBezTo>
                    <a:cubicBezTo>
                      <a:pt x="32" y="11"/>
                      <a:pt x="32" y="12"/>
                      <a:pt x="32" y="12"/>
                    </a:cubicBezTo>
                    <a:cubicBezTo>
                      <a:pt x="32" y="13"/>
                      <a:pt x="32" y="13"/>
                      <a:pt x="32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2" y="14"/>
                      <a:pt x="32" y="15"/>
                      <a:pt x="32" y="15"/>
                    </a:cubicBezTo>
                    <a:cubicBezTo>
                      <a:pt x="32" y="15"/>
                      <a:pt x="32" y="15"/>
                      <a:pt x="32" y="16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8" y="11"/>
                      <a:pt x="27" y="10"/>
                      <a:pt x="26" y="9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5" y="8"/>
                      <a:pt x="25" y="8"/>
                      <a:pt x="25" y="7"/>
                    </a:cubicBezTo>
                    <a:cubicBezTo>
                      <a:pt x="25" y="7"/>
                      <a:pt x="24" y="6"/>
                      <a:pt x="24" y="6"/>
                    </a:cubicBezTo>
                    <a:cubicBezTo>
                      <a:pt x="24" y="5"/>
                      <a:pt x="23" y="4"/>
                      <a:pt x="23" y="4"/>
                    </a:cubicBezTo>
                    <a:cubicBezTo>
                      <a:pt x="23" y="3"/>
                      <a:pt x="23" y="2"/>
                      <a:pt x="23" y="2"/>
                    </a:cubicBezTo>
                    <a:cubicBezTo>
                      <a:pt x="23" y="3"/>
                      <a:pt x="23" y="4"/>
                      <a:pt x="24" y="6"/>
                    </a:cubicBezTo>
                    <a:cubicBezTo>
                      <a:pt x="24" y="6"/>
                      <a:pt x="24" y="7"/>
                      <a:pt x="25" y="8"/>
                    </a:cubicBezTo>
                    <a:close/>
                    <a:moveTo>
                      <a:pt x="18" y="8"/>
                    </a:move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71" name="Freeform 2093"/>
              <p:cNvSpPr/>
              <p:nvPr/>
            </p:nvSpPr>
            <p:spPr>
              <a:xfrm>
                <a:off x="3528963" y="5994436"/>
                <a:ext cx="142876" cy="63500"/>
              </a:xfrm>
              <a:custGeom>
                <a:avLst/>
                <a:gdLst>
                  <a:gd name="txL" fmla="*/ 0 w 38"/>
                  <a:gd name="txT" fmla="*/ 0 h 17"/>
                  <a:gd name="txR" fmla="*/ 38 w 38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17">
                    <a:moveTo>
                      <a:pt x="12" y="17"/>
                    </a:moveTo>
                    <a:cubicBezTo>
                      <a:pt x="13" y="17"/>
                      <a:pt x="14" y="17"/>
                      <a:pt x="14" y="16"/>
                    </a:cubicBezTo>
                    <a:cubicBezTo>
                      <a:pt x="16" y="15"/>
                      <a:pt x="18" y="14"/>
                      <a:pt x="20" y="12"/>
                    </a:cubicBezTo>
                    <a:cubicBezTo>
                      <a:pt x="23" y="10"/>
                      <a:pt x="26" y="7"/>
                      <a:pt x="28" y="5"/>
                    </a:cubicBezTo>
                    <a:cubicBezTo>
                      <a:pt x="30" y="3"/>
                      <a:pt x="32" y="2"/>
                      <a:pt x="34" y="2"/>
                    </a:cubicBezTo>
                    <a:cubicBezTo>
                      <a:pt x="35" y="1"/>
                      <a:pt x="37" y="1"/>
                      <a:pt x="38" y="0"/>
                    </a:cubicBezTo>
                    <a:cubicBezTo>
                      <a:pt x="35" y="1"/>
                      <a:pt x="33" y="1"/>
                      <a:pt x="31" y="1"/>
                    </a:cubicBezTo>
                    <a:cubicBezTo>
                      <a:pt x="25" y="2"/>
                      <a:pt x="20" y="6"/>
                      <a:pt x="14" y="10"/>
                    </a:cubicBezTo>
                    <a:cubicBezTo>
                      <a:pt x="12" y="11"/>
                      <a:pt x="9" y="12"/>
                      <a:pt x="7" y="13"/>
                    </a:cubicBezTo>
                    <a:cubicBezTo>
                      <a:pt x="5" y="14"/>
                      <a:pt x="2" y="1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" y="15"/>
                      <a:pt x="8" y="16"/>
                      <a:pt x="12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72" name="Picture 2094"/>
              <p:cNvPicPr>
                <a:picLocks noChangeAspect="1"/>
              </p:cNvPicPr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3560713" y="5976973"/>
                <a:ext cx="123826" cy="1016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773" name="Picture 2095"/>
              <p:cNvPicPr>
                <a:picLocks noChangeAspect="1"/>
              </p:cNvPicPr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514675" y="5943636"/>
                <a:ext cx="179389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74" name="Freeform 2096"/>
              <p:cNvSpPr/>
              <p:nvPr/>
            </p:nvSpPr>
            <p:spPr>
              <a:xfrm>
                <a:off x="3551188" y="5997611"/>
                <a:ext cx="60325" cy="34925"/>
              </a:xfrm>
              <a:custGeom>
                <a:avLst/>
                <a:gdLst>
                  <a:gd name="txL" fmla="*/ 0 w 16"/>
                  <a:gd name="txT" fmla="*/ 0 h 9"/>
                  <a:gd name="txR" fmla="*/ 16 w 16"/>
                  <a:gd name="txB" fmla="*/ 9 h 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6" h="9">
                    <a:moveTo>
                      <a:pt x="9" y="7"/>
                    </a:moveTo>
                    <a:cubicBezTo>
                      <a:pt x="12" y="7"/>
                      <a:pt x="14" y="5"/>
                      <a:pt x="16" y="3"/>
                    </a:cubicBezTo>
                    <a:cubicBezTo>
                      <a:pt x="15" y="4"/>
                      <a:pt x="14" y="4"/>
                      <a:pt x="12" y="5"/>
                    </a:cubicBezTo>
                    <a:cubicBezTo>
                      <a:pt x="10" y="5"/>
                      <a:pt x="9" y="3"/>
                      <a:pt x="8" y="2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3" y="2"/>
                      <a:pt x="1" y="5"/>
                      <a:pt x="0" y="8"/>
                    </a:cubicBezTo>
                    <a:cubicBezTo>
                      <a:pt x="2" y="9"/>
                      <a:pt x="6" y="8"/>
                      <a:pt x="9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75" name="Freeform 2097"/>
              <p:cNvSpPr/>
              <p:nvPr/>
            </p:nvSpPr>
            <p:spPr>
              <a:xfrm>
                <a:off x="3622626" y="5969036"/>
                <a:ext cx="117476" cy="93663"/>
              </a:xfrm>
              <a:custGeom>
                <a:avLst/>
                <a:gdLst>
                  <a:gd name="txL" fmla="*/ 0 w 31"/>
                  <a:gd name="txT" fmla="*/ 0 h 25"/>
                  <a:gd name="txR" fmla="*/ 31 w 31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25">
                    <a:moveTo>
                      <a:pt x="13" y="7"/>
                    </a:moveTo>
                    <a:cubicBezTo>
                      <a:pt x="12" y="8"/>
                      <a:pt x="11" y="10"/>
                      <a:pt x="10" y="11"/>
                    </a:cubicBezTo>
                    <a:cubicBezTo>
                      <a:pt x="9" y="13"/>
                      <a:pt x="9" y="14"/>
                      <a:pt x="8" y="16"/>
                    </a:cubicBezTo>
                    <a:cubicBezTo>
                      <a:pt x="6" y="20"/>
                      <a:pt x="4" y="23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4" y="24"/>
                      <a:pt x="8" y="22"/>
                      <a:pt x="11" y="18"/>
                    </a:cubicBezTo>
                    <a:cubicBezTo>
                      <a:pt x="13" y="17"/>
                      <a:pt x="16" y="11"/>
                      <a:pt x="15" y="7"/>
                    </a:cubicBezTo>
                    <a:cubicBezTo>
                      <a:pt x="17" y="5"/>
                      <a:pt x="19" y="5"/>
                      <a:pt x="22" y="5"/>
                    </a:cubicBezTo>
                    <a:cubicBezTo>
                      <a:pt x="24" y="4"/>
                      <a:pt x="25" y="4"/>
                      <a:pt x="27" y="4"/>
                    </a:cubicBezTo>
                    <a:cubicBezTo>
                      <a:pt x="29" y="3"/>
                      <a:pt x="30" y="2"/>
                      <a:pt x="31" y="1"/>
                    </a:cubicBezTo>
                    <a:cubicBezTo>
                      <a:pt x="30" y="1"/>
                      <a:pt x="30" y="1"/>
                      <a:pt x="30" y="0"/>
                    </a:cubicBezTo>
                    <a:cubicBezTo>
                      <a:pt x="29" y="1"/>
                      <a:pt x="28" y="3"/>
                      <a:pt x="27" y="3"/>
                    </a:cubicBezTo>
                    <a:cubicBezTo>
                      <a:pt x="25" y="4"/>
                      <a:pt x="23" y="4"/>
                      <a:pt x="22" y="4"/>
                    </a:cubicBezTo>
                    <a:cubicBezTo>
                      <a:pt x="19" y="4"/>
                      <a:pt x="16" y="5"/>
                      <a:pt x="15" y="6"/>
                    </a:cubicBezTo>
                    <a:cubicBezTo>
                      <a:pt x="14" y="6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76" name="Freeform 2098"/>
              <p:cNvSpPr>
                <a:spLocks noEditPoints="1"/>
              </p:cNvSpPr>
              <p:nvPr/>
            </p:nvSpPr>
            <p:spPr>
              <a:xfrm>
                <a:off x="3536900" y="5980148"/>
                <a:ext cx="142876" cy="77788"/>
              </a:xfrm>
              <a:custGeom>
                <a:avLst/>
                <a:gdLst>
                  <a:gd name="txL" fmla="*/ 0 w 38"/>
                  <a:gd name="txT" fmla="*/ 0 h 21"/>
                  <a:gd name="txR" fmla="*/ 38 w 38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21">
                    <a:moveTo>
                      <a:pt x="21" y="5"/>
                    </a:moveTo>
                    <a:cubicBezTo>
                      <a:pt x="21" y="5"/>
                      <a:pt x="21" y="5"/>
                      <a:pt x="22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4" y="5"/>
                      <a:pt x="25" y="5"/>
                      <a:pt x="26" y="5"/>
                    </a:cubicBezTo>
                    <a:cubicBezTo>
                      <a:pt x="25" y="5"/>
                      <a:pt x="25" y="5"/>
                      <a:pt x="24" y="6"/>
                    </a:cubicBezTo>
                    <a:cubicBezTo>
                      <a:pt x="23" y="6"/>
                      <a:pt x="23" y="6"/>
                      <a:pt x="22" y="7"/>
                    </a:cubicBezTo>
                    <a:cubicBezTo>
                      <a:pt x="21" y="7"/>
                      <a:pt x="20" y="8"/>
                      <a:pt x="20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9"/>
                      <a:pt x="18" y="9"/>
                      <a:pt x="18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6" y="9"/>
                      <a:pt x="16" y="9"/>
                      <a:pt x="15" y="9"/>
                    </a:cubicBezTo>
                    <a:cubicBezTo>
                      <a:pt x="15" y="9"/>
                      <a:pt x="14" y="8"/>
                      <a:pt x="14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7"/>
                      <a:pt x="12" y="7"/>
                    </a:cubicBezTo>
                    <a:cubicBezTo>
                      <a:pt x="12" y="7"/>
                      <a:pt x="12" y="7"/>
                      <a:pt x="11" y="6"/>
                    </a:cubicBezTo>
                    <a:cubicBezTo>
                      <a:pt x="11" y="6"/>
                      <a:pt x="10" y="5"/>
                      <a:pt x="10" y="5"/>
                    </a:cubicBezTo>
                    <a:cubicBezTo>
                      <a:pt x="11" y="6"/>
                      <a:pt x="11" y="7"/>
                      <a:pt x="12" y="8"/>
                    </a:cubicBezTo>
                    <a:cubicBezTo>
                      <a:pt x="12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9"/>
                      <a:pt x="14" y="9"/>
                      <a:pt x="15" y="9"/>
                    </a:cubicBezTo>
                    <a:cubicBezTo>
                      <a:pt x="15" y="10"/>
                      <a:pt x="16" y="10"/>
                      <a:pt x="16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6" y="10"/>
                      <a:pt x="16" y="10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5" y="11"/>
                      <a:pt x="15" y="11"/>
                      <a:pt x="14" y="11"/>
                    </a:cubicBezTo>
                    <a:cubicBezTo>
                      <a:pt x="13" y="12"/>
                      <a:pt x="12" y="12"/>
                      <a:pt x="11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6" y="13"/>
                    </a:cubicBezTo>
                    <a:cubicBezTo>
                      <a:pt x="6" y="13"/>
                      <a:pt x="5" y="13"/>
                      <a:pt x="5" y="13"/>
                    </a:cubicBezTo>
                    <a:cubicBezTo>
                      <a:pt x="6" y="13"/>
                      <a:pt x="7" y="13"/>
                      <a:pt x="8" y="13"/>
                    </a:cubicBezTo>
                    <a:cubicBezTo>
                      <a:pt x="9" y="13"/>
                      <a:pt x="10" y="13"/>
                      <a:pt x="11" y="13"/>
                    </a:cubicBezTo>
                    <a:cubicBezTo>
                      <a:pt x="12" y="13"/>
                      <a:pt x="13" y="13"/>
                      <a:pt x="13" y="13"/>
                    </a:cubicBezTo>
                    <a:cubicBezTo>
                      <a:pt x="13" y="13"/>
                      <a:pt x="12" y="13"/>
                      <a:pt x="11" y="14"/>
                    </a:cubicBezTo>
                    <a:cubicBezTo>
                      <a:pt x="11" y="14"/>
                      <a:pt x="10" y="15"/>
                      <a:pt x="9" y="15"/>
                    </a:cubicBezTo>
                    <a:cubicBezTo>
                      <a:pt x="8" y="16"/>
                      <a:pt x="6" y="16"/>
                      <a:pt x="4" y="17"/>
                    </a:cubicBezTo>
                    <a:cubicBezTo>
                      <a:pt x="3" y="18"/>
                      <a:pt x="1" y="18"/>
                      <a:pt x="0" y="19"/>
                    </a:cubicBezTo>
                    <a:cubicBezTo>
                      <a:pt x="3" y="18"/>
                      <a:pt x="6" y="17"/>
                      <a:pt x="9" y="16"/>
                    </a:cubicBezTo>
                    <a:cubicBezTo>
                      <a:pt x="10" y="15"/>
                      <a:pt x="11" y="15"/>
                      <a:pt x="12" y="14"/>
                    </a:cubicBezTo>
                    <a:cubicBezTo>
                      <a:pt x="12" y="14"/>
                      <a:pt x="13" y="14"/>
                      <a:pt x="14" y="13"/>
                    </a:cubicBezTo>
                    <a:cubicBezTo>
                      <a:pt x="15" y="12"/>
                      <a:pt x="17" y="11"/>
                      <a:pt x="18" y="10"/>
                    </a:cubicBezTo>
                    <a:cubicBezTo>
                      <a:pt x="19" y="9"/>
                      <a:pt x="21" y="9"/>
                      <a:pt x="22" y="8"/>
                    </a:cubicBezTo>
                    <a:cubicBezTo>
                      <a:pt x="23" y="7"/>
                      <a:pt x="24" y="7"/>
                      <a:pt x="25" y="7"/>
                    </a:cubicBezTo>
                    <a:cubicBezTo>
                      <a:pt x="25" y="6"/>
                      <a:pt x="26" y="6"/>
                      <a:pt x="27" y="6"/>
                    </a:cubicBezTo>
                    <a:cubicBezTo>
                      <a:pt x="28" y="6"/>
                      <a:pt x="29" y="6"/>
                      <a:pt x="29" y="6"/>
                    </a:cubicBezTo>
                    <a:cubicBezTo>
                      <a:pt x="30" y="6"/>
                      <a:pt x="31" y="6"/>
                      <a:pt x="31" y="6"/>
                    </a:cubicBezTo>
                    <a:cubicBezTo>
                      <a:pt x="30" y="6"/>
                      <a:pt x="30" y="6"/>
                      <a:pt x="29" y="7"/>
                    </a:cubicBezTo>
                    <a:cubicBezTo>
                      <a:pt x="28" y="7"/>
                      <a:pt x="28" y="8"/>
                      <a:pt x="27" y="8"/>
                    </a:cubicBezTo>
                    <a:cubicBezTo>
                      <a:pt x="27" y="8"/>
                      <a:pt x="26" y="9"/>
                      <a:pt x="26" y="9"/>
                    </a:cubicBezTo>
                    <a:cubicBezTo>
                      <a:pt x="25" y="10"/>
                      <a:pt x="24" y="11"/>
                      <a:pt x="23" y="12"/>
                    </a:cubicBezTo>
                    <a:cubicBezTo>
                      <a:pt x="22" y="13"/>
                      <a:pt x="21" y="13"/>
                      <a:pt x="21" y="14"/>
                    </a:cubicBezTo>
                    <a:cubicBezTo>
                      <a:pt x="20" y="15"/>
                      <a:pt x="19" y="16"/>
                      <a:pt x="18" y="17"/>
                    </a:cubicBezTo>
                    <a:cubicBezTo>
                      <a:pt x="17" y="18"/>
                      <a:pt x="16" y="18"/>
                      <a:pt x="15" y="19"/>
                    </a:cubicBezTo>
                    <a:cubicBezTo>
                      <a:pt x="14" y="19"/>
                      <a:pt x="13" y="20"/>
                      <a:pt x="12" y="20"/>
                    </a:cubicBezTo>
                    <a:cubicBezTo>
                      <a:pt x="14" y="20"/>
                      <a:pt x="16" y="19"/>
                      <a:pt x="18" y="17"/>
                    </a:cubicBezTo>
                    <a:cubicBezTo>
                      <a:pt x="19" y="16"/>
                      <a:pt x="20" y="16"/>
                      <a:pt x="21" y="15"/>
                    </a:cubicBezTo>
                    <a:cubicBezTo>
                      <a:pt x="22" y="14"/>
                      <a:pt x="23" y="13"/>
                      <a:pt x="23" y="12"/>
                    </a:cubicBezTo>
                    <a:cubicBezTo>
                      <a:pt x="24" y="11"/>
                      <a:pt x="25" y="10"/>
                      <a:pt x="26" y="9"/>
                    </a:cubicBezTo>
                    <a:cubicBezTo>
                      <a:pt x="26" y="9"/>
                      <a:pt x="27" y="9"/>
                      <a:pt x="27" y="9"/>
                    </a:cubicBezTo>
                    <a:cubicBezTo>
                      <a:pt x="28" y="8"/>
                      <a:pt x="29" y="8"/>
                      <a:pt x="29" y="8"/>
                    </a:cubicBezTo>
                    <a:cubicBezTo>
                      <a:pt x="30" y="7"/>
                      <a:pt x="31" y="6"/>
                      <a:pt x="32" y="6"/>
                    </a:cubicBezTo>
                    <a:cubicBezTo>
                      <a:pt x="33" y="6"/>
                      <a:pt x="33" y="5"/>
                      <a:pt x="34" y="5"/>
                    </a:cubicBezTo>
                    <a:cubicBezTo>
                      <a:pt x="34" y="5"/>
                      <a:pt x="34" y="5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4" y="6"/>
                      <a:pt x="33" y="7"/>
                      <a:pt x="33" y="8"/>
                    </a:cubicBezTo>
                    <a:cubicBezTo>
                      <a:pt x="32" y="9"/>
                      <a:pt x="32" y="10"/>
                      <a:pt x="32" y="11"/>
                    </a:cubicBezTo>
                    <a:cubicBezTo>
                      <a:pt x="31" y="11"/>
                      <a:pt x="31" y="12"/>
                      <a:pt x="31" y="13"/>
                    </a:cubicBezTo>
                    <a:cubicBezTo>
                      <a:pt x="30" y="15"/>
                      <a:pt x="29" y="16"/>
                      <a:pt x="28" y="17"/>
                    </a:cubicBezTo>
                    <a:cubicBezTo>
                      <a:pt x="28" y="18"/>
                      <a:pt x="27" y="19"/>
                      <a:pt x="27" y="19"/>
                    </a:cubicBezTo>
                    <a:cubicBezTo>
                      <a:pt x="26" y="20"/>
                      <a:pt x="25" y="20"/>
                      <a:pt x="25" y="21"/>
                    </a:cubicBezTo>
                    <a:cubicBezTo>
                      <a:pt x="26" y="20"/>
                      <a:pt x="27" y="19"/>
                      <a:pt x="29" y="18"/>
                    </a:cubicBezTo>
                    <a:cubicBezTo>
                      <a:pt x="29" y="17"/>
                      <a:pt x="30" y="16"/>
                      <a:pt x="30" y="16"/>
                    </a:cubicBezTo>
                    <a:cubicBezTo>
                      <a:pt x="30" y="15"/>
                      <a:pt x="31" y="15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1" y="14"/>
                      <a:pt x="31" y="13"/>
                      <a:pt x="31" y="13"/>
                    </a:cubicBezTo>
                    <a:cubicBezTo>
                      <a:pt x="32" y="12"/>
                      <a:pt x="33" y="10"/>
                      <a:pt x="34" y="9"/>
                    </a:cubicBezTo>
                    <a:cubicBezTo>
                      <a:pt x="34" y="8"/>
                      <a:pt x="34" y="7"/>
                      <a:pt x="35" y="6"/>
                    </a:cubicBezTo>
                    <a:cubicBezTo>
                      <a:pt x="35" y="6"/>
                      <a:pt x="35" y="5"/>
                      <a:pt x="36" y="5"/>
                    </a:cubicBezTo>
                    <a:cubicBezTo>
                      <a:pt x="36" y="5"/>
                      <a:pt x="37" y="4"/>
                      <a:pt x="37" y="4"/>
                    </a:cubicBezTo>
                    <a:cubicBezTo>
                      <a:pt x="37" y="4"/>
                      <a:pt x="38" y="4"/>
                      <a:pt x="37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6" y="3"/>
                      <a:pt x="35" y="4"/>
                      <a:pt x="34" y="4"/>
                    </a:cubicBezTo>
                    <a:cubicBezTo>
                      <a:pt x="34" y="4"/>
                      <a:pt x="33" y="4"/>
                      <a:pt x="33" y="4"/>
                    </a:cubicBezTo>
                    <a:cubicBezTo>
                      <a:pt x="33" y="4"/>
                      <a:pt x="33" y="4"/>
                      <a:pt x="32" y="4"/>
                    </a:cubicBezTo>
                    <a:cubicBezTo>
                      <a:pt x="32" y="4"/>
                      <a:pt x="32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0" y="2"/>
                      <a:pt x="30" y="2"/>
                      <a:pt x="29" y="2"/>
                    </a:cubicBezTo>
                    <a:cubicBezTo>
                      <a:pt x="29" y="1"/>
                      <a:pt x="28" y="1"/>
                      <a:pt x="27" y="0"/>
                    </a:cubicBezTo>
                    <a:cubicBezTo>
                      <a:pt x="27" y="0"/>
                      <a:pt x="26" y="0"/>
                      <a:pt x="26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5" y="0"/>
                      <a:pt x="25" y="0"/>
                      <a:pt x="26" y="0"/>
                    </a:cubicBezTo>
                    <a:cubicBezTo>
                      <a:pt x="26" y="0"/>
                      <a:pt x="27" y="1"/>
                      <a:pt x="27" y="1"/>
                    </a:cubicBezTo>
                    <a:cubicBezTo>
                      <a:pt x="28" y="1"/>
                      <a:pt x="28" y="2"/>
                      <a:pt x="29" y="2"/>
                    </a:cubicBezTo>
                    <a:cubicBezTo>
                      <a:pt x="29" y="2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1" y="3"/>
                      <a:pt x="31" y="4"/>
                      <a:pt x="31" y="4"/>
                    </a:cubicBezTo>
                    <a:cubicBezTo>
                      <a:pt x="31" y="4"/>
                      <a:pt x="31" y="4"/>
                      <a:pt x="32" y="4"/>
                    </a:cubicBezTo>
                    <a:cubicBezTo>
                      <a:pt x="31" y="4"/>
                      <a:pt x="31" y="4"/>
                      <a:pt x="30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5" y="4"/>
                      <a:pt x="24" y="4"/>
                      <a:pt x="23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19" y="4"/>
                      <a:pt x="19" y="4"/>
                    </a:cubicBezTo>
                    <a:cubicBezTo>
                      <a:pt x="18" y="4"/>
                      <a:pt x="17" y="3"/>
                      <a:pt x="17" y="3"/>
                    </a:cubicBezTo>
                    <a:cubicBezTo>
                      <a:pt x="16" y="3"/>
                      <a:pt x="16" y="3"/>
                      <a:pt x="15" y="2"/>
                    </a:cubicBezTo>
                    <a:cubicBezTo>
                      <a:pt x="16" y="3"/>
                      <a:pt x="17" y="4"/>
                      <a:pt x="19" y="4"/>
                    </a:cubicBezTo>
                    <a:cubicBezTo>
                      <a:pt x="19" y="4"/>
                      <a:pt x="20" y="4"/>
                      <a:pt x="21" y="5"/>
                    </a:cubicBezTo>
                    <a:close/>
                    <a:moveTo>
                      <a:pt x="17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77" name="Freeform 2099"/>
              <p:cNvSpPr/>
              <p:nvPr/>
            </p:nvSpPr>
            <p:spPr>
              <a:xfrm>
                <a:off x="5954677" y="3560781"/>
                <a:ext cx="38100" cy="153989"/>
              </a:xfrm>
              <a:custGeom>
                <a:avLst/>
                <a:gdLst>
                  <a:gd name="txL" fmla="*/ 0 w 10"/>
                  <a:gd name="txT" fmla="*/ 0 h 41"/>
                  <a:gd name="txR" fmla="*/ 10 w 10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41">
                    <a:moveTo>
                      <a:pt x="10" y="30"/>
                    </a:moveTo>
                    <a:cubicBezTo>
                      <a:pt x="10" y="29"/>
                      <a:pt x="10" y="28"/>
                      <a:pt x="10" y="27"/>
                    </a:cubicBezTo>
                    <a:cubicBezTo>
                      <a:pt x="9" y="25"/>
                      <a:pt x="9" y="23"/>
                      <a:pt x="8" y="20"/>
                    </a:cubicBezTo>
                    <a:cubicBezTo>
                      <a:pt x="7" y="17"/>
                      <a:pt x="4" y="14"/>
                      <a:pt x="3" y="11"/>
                    </a:cubicBezTo>
                    <a:cubicBezTo>
                      <a:pt x="2" y="8"/>
                      <a:pt x="2" y="6"/>
                      <a:pt x="2" y="4"/>
                    </a:cubicBezTo>
                    <a:cubicBezTo>
                      <a:pt x="2" y="3"/>
                      <a:pt x="1" y="1"/>
                      <a:pt x="1" y="0"/>
                    </a:cubicBezTo>
                    <a:cubicBezTo>
                      <a:pt x="1" y="2"/>
                      <a:pt x="1" y="5"/>
                      <a:pt x="0" y="7"/>
                    </a:cubicBezTo>
                    <a:cubicBezTo>
                      <a:pt x="0" y="13"/>
                      <a:pt x="2" y="19"/>
                      <a:pt x="3" y="25"/>
                    </a:cubicBezTo>
                    <a:cubicBezTo>
                      <a:pt x="4" y="28"/>
                      <a:pt x="4" y="31"/>
                      <a:pt x="4" y="34"/>
                    </a:cubicBezTo>
                    <a:cubicBezTo>
                      <a:pt x="4" y="36"/>
                      <a:pt x="4" y="38"/>
                      <a:pt x="5" y="41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6" y="37"/>
                      <a:pt x="8" y="33"/>
                      <a:pt x="10" y="3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78" name="Freeform 2102"/>
              <p:cNvSpPr/>
              <p:nvPr/>
            </p:nvSpPr>
            <p:spPr>
              <a:xfrm>
                <a:off x="5932452" y="3621107"/>
                <a:ext cx="30163" cy="63500"/>
              </a:xfrm>
              <a:custGeom>
                <a:avLst/>
                <a:gdLst>
                  <a:gd name="txL" fmla="*/ 0 w 8"/>
                  <a:gd name="txT" fmla="*/ 0 h 17"/>
                  <a:gd name="txR" fmla="*/ 8 w 8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" h="17">
                    <a:moveTo>
                      <a:pt x="8" y="8"/>
                    </a:moveTo>
                    <a:cubicBezTo>
                      <a:pt x="8" y="5"/>
                      <a:pt x="7" y="3"/>
                      <a:pt x="7" y="0"/>
                    </a:cubicBezTo>
                    <a:cubicBezTo>
                      <a:pt x="7" y="1"/>
                      <a:pt x="7" y="3"/>
                      <a:pt x="7" y="4"/>
                    </a:cubicBezTo>
                    <a:cubicBezTo>
                      <a:pt x="6" y="6"/>
                      <a:pt x="4" y="7"/>
                      <a:pt x="3" y="8"/>
                    </a:cubicBezTo>
                    <a:cubicBezTo>
                      <a:pt x="2" y="8"/>
                      <a:pt x="1" y="9"/>
                      <a:pt x="0" y="10"/>
                    </a:cubicBezTo>
                    <a:cubicBezTo>
                      <a:pt x="2" y="12"/>
                      <a:pt x="4" y="15"/>
                      <a:pt x="6" y="17"/>
                    </a:cubicBezTo>
                    <a:cubicBezTo>
                      <a:pt x="8" y="15"/>
                      <a:pt x="8" y="11"/>
                      <a:pt x="8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79" name="Freeform 2103"/>
              <p:cNvSpPr/>
              <p:nvPr/>
            </p:nvSpPr>
            <p:spPr>
              <a:xfrm>
                <a:off x="5954677" y="3489343"/>
                <a:ext cx="57150" cy="138113"/>
              </a:xfrm>
              <a:custGeom>
                <a:avLst/>
                <a:gdLst>
                  <a:gd name="txL" fmla="*/ 0 w 15"/>
                  <a:gd name="txT" fmla="*/ 0 h 37"/>
                  <a:gd name="txR" fmla="*/ 15 w 15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37">
                    <a:moveTo>
                      <a:pt x="1" y="19"/>
                    </a:moveTo>
                    <a:cubicBezTo>
                      <a:pt x="2" y="20"/>
                      <a:pt x="4" y="22"/>
                      <a:pt x="4" y="23"/>
                    </a:cubicBezTo>
                    <a:cubicBezTo>
                      <a:pt x="5" y="24"/>
                      <a:pt x="7" y="25"/>
                      <a:pt x="9" y="26"/>
                    </a:cubicBezTo>
                    <a:cubicBezTo>
                      <a:pt x="12" y="29"/>
                      <a:pt x="14" y="32"/>
                      <a:pt x="14" y="37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5" y="32"/>
                      <a:pt x="14" y="28"/>
                      <a:pt x="12" y="24"/>
                    </a:cubicBezTo>
                    <a:cubicBezTo>
                      <a:pt x="10" y="21"/>
                      <a:pt x="6" y="17"/>
                      <a:pt x="1" y="17"/>
                    </a:cubicBezTo>
                    <a:cubicBezTo>
                      <a:pt x="0" y="14"/>
                      <a:pt x="1" y="12"/>
                      <a:pt x="1" y="10"/>
                    </a:cubicBezTo>
                    <a:cubicBezTo>
                      <a:pt x="2" y="8"/>
                      <a:pt x="2" y="6"/>
                      <a:pt x="2" y="4"/>
                    </a:cubicBezTo>
                    <a:cubicBezTo>
                      <a:pt x="2" y="3"/>
                      <a:pt x="1" y="1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1" y="6"/>
                      <a:pt x="1" y="8"/>
                      <a:pt x="1" y="10"/>
                    </a:cubicBezTo>
                    <a:cubicBezTo>
                      <a:pt x="0" y="12"/>
                      <a:pt x="0" y="15"/>
                      <a:pt x="1" y="17"/>
                    </a:cubicBezTo>
                    <a:cubicBezTo>
                      <a:pt x="1" y="18"/>
                      <a:pt x="1" y="18"/>
                      <a:pt x="1" y="1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80" name="Freeform 2104"/>
              <p:cNvSpPr>
                <a:spLocks noEditPoints="1"/>
              </p:cNvSpPr>
              <p:nvPr/>
            </p:nvSpPr>
            <p:spPr>
              <a:xfrm>
                <a:off x="5929277" y="3552844"/>
                <a:ext cx="77788" cy="153989"/>
              </a:xfrm>
              <a:custGeom>
                <a:avLst/>
                <a:gdLst>
                  <a:gd name="txL" fmla="*/ 0 w 21"/>
                  <a:gd name="txT" fmla="*/ 0 h 41"/>
                  <a:gd name="txR" fmla="*/ 21 w 21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41">
                    <a:moveTo>
                      <a:pt x="4" y="17"/>
                    </a:moveTo>
                    <a:cubicBezTo>
                      <a:pt x="4" y="16"/>
                      <a:pt x="4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6" y="13"/>
                      <a:pt x="6" y="12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5"/>
                      <a:pt x="6" y="15"/>
                      <a:pt x="7" y="16"/>
                    </a:cubicBezTo>
                    <a:cubicBezTo>
                      <a:pt x="7" y="17"/>
                      <a:pt x="7" y="18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20"/>
                      <a:pt x="8" y="20"/>
                      <a:pt x="8" y="21"/>
                    </a:cubicBezTo>
                    <a:cubicBezTo>
                      <a:pt x="8" y="21"/>
                      <a:pt x="8" y="22"/>
                      <a:pt x="7" y="22"/>
                    </a:cubicBezTo>
                    <a:cubicBezTo>
                      <a:pt x="7" y="22"/>
                      <a:pt x="7" y="23"/>
                      <a:pt x="7" y="23"/>
                    </a:cubicBezTo>
                    <a:cubicBezTo>
                      <a:pt x="6" y="24"/>
                      <a:pt x="6" y="24"/>
                      <a:pt x="5" y="24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4" y="25"/>
                    </a:cubicBezTo>
                    <a:cubicBezTo>
                      <a:pt x="4" y="26"/>
                      <a:pt x="3" y="26"/>
                      <a:pt x="3" y="26"/>
                    </a:cubicBezTo>
                    <a:cubicBezTo>
                      <a:pt x="2" y="26"/>
                      <a:pt x="2" y="27"/>
                      <a:pt x="2" y="27"/>
                    </a:cubicBezTo>
                    <a:cubicBezTo>
                      <a:pt x="3" y="27"/>
                      <a:pt x="4" y="26"/>
                      <a:pt x="4" y="26"/>
                    </a:cubicBezTo>
                    <a:cubicBezTo>
                      <a:pt x="5" y="26"/>
                      <a:pt x="5" y="25"/>
                      <a:pt x="5" y="25"/>
                    </a:cubicBezTo>
                    <a:cubicBezTo>
                      <a:pt x="5" y="25"/>
                      <a:pt x="5" y="25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4"/>
                      <a:pt x="7" y="24"/>
                      <a:pt x="7" y="24"/>
                    </a:cubicBezTo>
                    <a:cubicBezTo>
                      <a:pt x="7" y="23"/>
                      <a:pt x="8" y="23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3"/>
                    </a:cubicBezTo>
                    <a:cubicBezTo>
                      <a:pt x="8" y="23"/>
                      <a:pt x="9" y="23"/>
                      <a:pt x="9" y="23"/>
                    </a:cubicBezTo>
                    <a:cubicBezTo>
                      <a:pt x="9" y="24"/>
                      <a:pt x="9" y="24"/>
                      <a:pt x="9" y="25"/>
                    </a:cubicBezTo>
                    <a:cubicBezTo>
                      <a:pt x="9" y="26"/>
                      <a:pt x="9" y="27"/>
                      <a:pt x="9" y="28"/>
                    </a:cubicBezTo>
                    <a:cubicBezTo>
                      <a:pt x="9" y="29"/>
                      <a:pt x="9" y="29"/>
                      <a:pt x="9" y="30"/>
                    </a:cubicBezTo>
                    <a:cubicBezTo>
                      <a:pt x="9" y="30"/>
                      <a:pt x="9" y="31"/>
                      <a:pt x="9" y="31"/>
                    </a:cubicBezTo>
                    <a:cubicBezTo>
                      <a:pt x="8" y="32"/>
                      <a:pt x="8" y="33"/>
                      <a:pt x="8" y="33"/>
                    </a:cubicBezTo>
                    <a:cubicBezTo>
                      <a:pt x="8" y="34"/>
                      <a:pt x="8" y="34"/>
                      <a:pt x="8" y="35"/>
                    </a:cubicBezTo>
                    <a:cubicBezTo>
                      <a:pt x="8" y="34"/>
                      <a:pt x="9" y="33"/>
                      <a:pt x="9" y="32"/>
                    </a:cubicBezTo>
                    <a:cubicBezTo>
                      <a:pt x="9" y="30"/>
                      <a:pt x="9" y="29"/>
                      <a:pt x="10" y="28"/>
                    </a:cubicBezTo>
                    <a:cubicBezTo>
                      <a:pt x="10" y="28"/>
                      <a:pt x="10" y="27"/>
                      <a:pt x="10" y="26"/>
                    </a:cubicBezTo>
                    <a:cubicBezTo>
                      <a:pt x="10" y="27"/>
                      <a:pt x="10" y="28"/>
                      <a:pt x="10" y="28"/>
                    </a:cubicBezTo>
                    <a:cubicBezTo>
                      <a:pt x="10" y="29"/>
                      <a:pt x="11" y="30"/>
                      <a:pt x="11" y="31"/>
                    </a:cubicBezTo>
                    <a:cubicBezTo>
                      <a:pt x="11" y="33"/>
                      <a:pt x="11" y="34"/>
                      <a:pt x="11" y="36"/>
                    </a:cubicBezTo>
                    <a:cubicBezTo>
                      <a:pt x="11" y="38"/>
                      <a:pt x="11" y="39"/>
                      <a:pt x="11" y="41"/>
                    </a:cubicBezTo>
                    <a:cubicBezTo>
                      <a:pt x="12" y="38"/>
                      <a:pt x="12" y="34"/>
                      <a:pt x="11" y="31"/>
                    </a:cubicBezTo>
                    <a:cubicBezTo>
                      <a:pt x="11" y="30"/>
                      <a:pt x="11" y="29"/>
                      <a:pt x="11" y="28"/>
                    </a:cubicBezTo>
                    <a:cubicBezTo>
                      <a:pt x="11" y="27"/>
                      <a:pt x="11" y="27"/>
                      <a:pt x="10" y="26"/>
                    </a:cubicBezTo>
                    <a:cubicBezTo>
                      <a:pt x="10" y="24"/>
                      <a:pt x="9" y="23"/>
                      <a:pt x="9" y="21"/>
                    </a:cubicBezTo>
                    <a:cubicBezTo>
                      <a:pt x="8" y="19"/>
                      <a:pt x="8" y="18"/>
                      <a:pt x="8" y="16"/>
                    </a:cubicBezTo>
                    <a:cubicBezTo>
                      <a:pt x="8" y="15"/>
                      <a:pt x="7" y="14"/>
                      <a:pt x="7" y="14"/>
                    </a:cubicBezTo>
                    <a:cubicBezTo>
                      <a:pt x="7" y="13"/>
                      <a:pt x="7" y="12"/>
                      <a:pt x="7" y="11"/>
                    </a:cubicBezTo>
                    <a:cubicBezTo>
                      <a:pt x="7" y="10"/>
                      <a:pt x="8" y="9"/>
                      <a:pt x="8" y="9"/>
                    </a:cubicBezTo>
                    <a:cubicBezTo>
                      <a:pt x="8" y="8"/>
                      <a:pt x="8" y="7"/>
                      <a:pt x="8" y="7"/>
                    </a:cubicBezTo>
                    <a:cubicBezTo>
                      <a:pt x="8" y="8"/>
                      <a:pt x="9" y="9"/>
                      <a:pt x="9" y="10"/>
                    </a:cubicBezTo>
                    <a:cubicBezTo>
                      <a:pt x="9" y="10"/>
                      <a:pt x="9" y="11"/>
                      <a:pt x="9" y="12"/>
                    </a:cubicBezTo>
                    <a:cubicBezTo>
                      <a:pt x="9" y="12"/>
                      <a:pt x="10" y="13"/>
                      <a:pt x="10" y="13"/>
                    </a:cubicBezTo>
                    <a:cubicBezTo>
                      <a:pt x="10" y="14"/>
                      <a:pt x="11" y="16"/>
                      <a:pt x="12" y="17"/>
                    </a:cubicBezTo>
                    <a:cubicBezTo>
                      <a:pt x="12" y="18"/>
                      <a:pt x="13" y="19"/>
                      <a:pt x="13" y="20"/>
                    </a:cubicBezTo>
                    <a:cubicBezTo>
                      <a:pt x="14" y="21"/>
                      <a:pt x="15" y="22"/>
                      <a:pt x="15" y="23"/>
                    </a:cubicBezTo>
                    <a:cubicBezTo>
                      <a:pt x="15" y="24"/>
                      <a:pt x="16" y="25"/>
                      <a:pt x="16" y="26"/>
                    </a:cubicBezTo>
                    <a:cubicBezTo>
                      <a:pt x="16" y="28"/>
                      <a:pt x="17" y="29"/>
                      <a:pt x="17" y="30"/>
                    </a:cubicBezTo>
                    <a:cubicBezTo>
                      <a:pt x="17" y="28"/>
                      <a:pt x="16" y="25"/>
                      <a:pt x="15" y="23"/>
                    </a:cubicBezTo>
                    <a:cubicBezTo>
                      <a:pt x="15" y="22"/>
                      <a:pt x="14" y="21"/>
                      <a:pt x="14" y="19"/>
                    </a:cubicBezTo>
                    <a:cubicBezTo>
                      <a:pt x="13" y="18"/>
                      <a:pt x="13" y="17"/>
                      <a:pt x="12" y="16"/>
                    </a:cubicBezTo>
                    <a:cubicBezTo>
                      <a:pt x="12" y="15"/>
                      <a:pt x="11" y="14"/>
                      <a:pt x="10" y="13"/>
                    </a:cubicBezTo>
                    <a:cubicBezTo>
                      <a:pt x="10" y="12"/>
                      <a:pt x="10" y="12"/>
                      <a:pt x="10" y="11"/>
                    </a:cubicBezTo>
                    <a:cubicBezTo>
                      <a:pt x="10" y="11"/>
                      <a:pt x="10" y="10"/>
                      <a:pt x="10" y="10"/>
                    </a:cubicBezTo>
                    <a:cubicBezTo>
                      <a:pt x="9" y="8"/>
                      <a:pt x="9" y="7"/>
                      <a:pt x="9" y="6"/>
                    </a:cubicBezTo>
                    <a:cubicBezTo>
                      <a:pt x="9" y="5"/>
                      <a:pt x="9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5"/>
                      <a:pt x="11" y="6"/>
                    </a:cubicBezTo>
                    <a:cubicBezTo>
                      <a:pt x="12" y="7"/>
                      <a:pt x="12" y="7"/>
                      <a:pt x="13" y="8"/>
                    </a:cubicBezTo>
                    <a:cubicBezTo>
                      <a:pt x="14" y="8"/>
                      <a:pt x="14" y="9"/>
                      <a:pt x="15" y="9"/>
                    </a:cubicBezTo>
                    <a:cubicBezTo>
                      <a:pt x="17" y="10"/>
                      <a:pt x="18" y="12"/>
                      <a:pt x="19" y="13"/>
                    </a:cubicBezTo>
                    <a:cubicBezTo>
                      <a:pt x="19" y="14"/>
                      <a:pt x="20" y="15"/>
                      <a:pt x="20" y="15"/>
                    </a:cubicBezTo>
                    <a:cubicBezTo>
                      <a:pt x="20" y="16"/>
                      <a:pt x="21" y="17"/>
                      <a:pt x="21" y="18"/>
                    </a:cubicBezTo>
                    <a:cubicBezTo>
                      <a:pt x="21" y="16"/>
                      <a:pt x="20" y="14"/>
                      <a:pt x="19" y="13"/>
                    </a:cubicBezTo>
                    <a:cubicBezTo>
                      <a:pt x="19" y="12"/>
                      <a:pt x="18" y="11"/>
                      <a:pt x="18" y="11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10"/>
                      <a:pt x="16" y="10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4" y="8"/>
                      <a:pt x="13" y="7"/>
                      <a:pt x="12" y="6"/>
                    </a:cubicBezTo>
                    <a:cubicBezTo>
                      <a:pt x="11" y="5"/>
                      <a:pt x="11" y="4"/>
                      <a:pt x="10" y="4"/>
                    </a:cubicBezTo>
                    <a:cubicBezTo>
                      <a:pt x="10" y="3"/>
                      <a:pt x="9" y="3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8" y="0"/>
                      <a:pt x="7" y="1"/>
                      <a:pt x="7" y="1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6" y="6"/>
                      <a:pt x="6" y="6"/>
                    </a:cubicBezTo>
                    <a:cubicBezTo>
                      <a:pt x="6" y="6"/>
                      <a:pt x="6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8"/>
                      <a:pt x="3" y="9"/>
                      <a:pt x="2" y="9"/>
                    </a:cubicBezTo>
                    <a:cubicBezTo>
                      <a:pt x="2" y="10"/>
                      <a:pt x="2" y="10"/>
                      <a:pt x="1" y="10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4" y="8"/>
                      <a:pt x="4" y="8"/>
                    </a:cubicBezTo>
                    <a:cubicBezTo>
                      <a:pt x="5" y="8"/>
                      <a:pt x="5" y="7"/>
                      <a:pt x="5" y="7"/>
                    </a:cubicBezTo>
                    <a:cubicBezTo>
                      <a:pt x="5" y="7"/>
                      <a:pt x="5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2"/>
                      <a:pt x="5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7"/>
                      <a:pt x="3" y="18"/>
                      <a:pt x="3" y="18"/>
                    </a:cubicBezTo>
                    <a:cubicBezTo>
                      <a:pt x="2" y="19"/>
                      <a:pt x="2" y="19"/>
                      <a:pt x="2" y="20"/>
                    </a:cubicBezTo>
                    <a:cubicBezTo>
                      <a:pt x="1" y="20"/>
                      <a:pt x="1" y="21"/>
                      <a:pt x="0" y="21"/>
                    </a:cubicBezTo>
                    <a:cubicBezTo>
                      <a:pt x="1" y="21"/>
                      <a:pt x="2" y="20"/>
                      <a:pt x="3" y="18"/>
                    </a:cubicBezTo>
                    <a:cubicBezTo>
                      <a:pt x="3" y="18"/>
                      <a:pt x="4" y="17"/>
                      <a:pt x="4" y="17"/>
                    </a:cubicBezTo>
                    <a:close/>
                    <a:moveTo>
                      <a:pt x="8" y="22"/>
                    </a:move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81" name="Freeform 2105"/>
              <p:cNvSpPr/>
              <p:nvPr/>
            </p:nvSpPr>
            <p:spPr>
              <a:xfrm>
                <a:off x="5019634" y="5573745"/>
                <a:ext cx="123826" cy="90488"/>
              </a:xfrm>
              <a:custGeom>
                <a:avLst/>
                <a:gdLst>
                  <a:gd name="txL" fmla="*/ 0 w 33"/>
                  <a:gd name="txT" fmla="*/ 0 h 24"/>
                  <a:gd name="txR" fmla="*/ 33 w 33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24">
                    <a:moveTo>
                      <a:pt x="28" y="13"/>
                    </a:moveTo>
                    <a:cubicBezTo>
                      <a:pt x="28" y="13"/>
                      <a:pt x="27" y="12"/>
                      <a:pt x="27" y="12"/>
                    </a:cubicBezTo>
                    <a:cubicBezTo>
                      <a:pt x="25" y="10"/>
                      <a:pt x="23" y="10"/>
                      <a:pt x="20" y="9"/>
                    </a:cubicBezTo>
                    <a:cubicBezTo>
                      <a:pt x="17" y="7"/>
                      <a:pt x="13" y="7"/>
                      <a:pt x="10" y="6"/>
                    </a:cubicBezTo>
                    <a:cubicBezTo>
                      <a:pt x="7" y="5"/>
                      <a:pt x="6" y="4"/>
                      <a:pt x="4" y="2"/>
                    </a:cubicBezTo>
                    <a:cubicBezTo>
                      <a:pt x="3" y="2"/>
                      <a:pt x="2" y="1"/>
                      <a:pt x="0" y="0"/>
                    </a:cubicBezTo>
                    <a:cubicBezTo>
                      <a:pt x="2" y="2"/>
                      <a:pt x="4" y="4"/>
                      <a:pt x="5" y="5"/>
                    </a:cubicBezTo>
                    <a:cubicBezTo>
                      <a:pt x="9" y="10"/>
                      <a:pt x="15" y="12"/>
                      <a:pt x="21" y="15"/>
                    </a:cubicBezTo>
                    <a:cubicBezTo>
                      <a:pt x="23" y="17"/>
                      <a:pt x="26" y="18"/>
                      <a:pt x="28" y="20"/>
                    </a:cubicBezTo>
                    <a:cubicBezTo>
                      <a:pt x="30" y="21"/>
                      <a:pt x="32" y="23"/>
                      <a:pt x="33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1" y="21"/>
                      <a:pt x="30" y="17"/>
                      <a:pt x="28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82" name="Picture 2106"/>
              <p:cNvPicPr>
                <a:picLocks noChangeAspect="1"/>
              </p:cNvPicPr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5006934" y="5559458"/>
                <a:ext cx="134938" cy="793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783" name="Picture 2107"/>
              <p:cNvPicPr>
                <a:picLocks noChangeAspect="1"/>
              </p:cNvPicPr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991059" y="5556283"/>
                <a:ext cx="169864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84" name="Freeform 2108"/>
              <p:cNvSpPr/>
              <p:nvPr/>
            </p:nvSpPr>
            <p:spPr>
              <a:xfrm>
                <a:off x="5065672" y="5615021"/>
                <a:ext cx="47625" cy="44450"/>
              </a:xfrm>
              <a:custGeom>
                <a:avLst/>
                <a:gdLst>
                  <a:gd name="txL" fmla="*/ 0 w 13"/>
                  <a:gd name="txT" fmla="*/ 0 h 12"/>
                  <a:gd name="txR" fmla="*/ 13 w 13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12">
                    <a:moveTo>
                      <a:pt x="8" y="4"/>
                    </a:moveTo>
                    <a:cubicBezTo>
                      <a:pt x="6" y="2"/>
                      <a:pt x="3" y="1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5" y="5"/>
                      <a:pt x="4" y="6"/>
                      <a:pt x="4" y="8"/>
                    </a:cubicBezTo>
                    <a:cubicBezTo>
                      <a:pt x="3" y="9"/>
                      <a:pt x="3" y="10"/>
                      <a:pt x="3" y="12"/>
                    </a:cubicBezTo>
                    <a:cubicBezTo>
                      <a:pt x="6" y="12"/>
                      <a:pt x="10" y="12"/>
                      <a:pt x="13" y="12"/>
                    </a:cubicBezTo>
                    <a:cubicBezTo>
                      <a:pt x="12" y="9"/>
                      <a:pt x="9" y="6"/>
                      <a:pt x="8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85" name="Freeform 2109"/>
              <p:cNvSpPr/>
              <p:nvPr/>
            </p:nvSpPr>
            <p:spPr>
              <a:xfrm>
                <a:off x="4967246" y="5529295"/>
                <a:ext cx="139701" cy="52388"/>
              </a:xfrm>
              <a:custGeom>
                <a:avLst/>
                <a:gdLst>
                  <a:gd name="txL" fmla="*/ 0 w 37"/>
                  <a:gd name="txT" fmla="*/ 0 h 14"/>
                  <a:gd name="txR" fmla="*/ 37 w 37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14">
                    <a:moveTo>
                      <a:pt x="14" y="12"/>
                    </a:moveTo>
                    <a:cubicBezTo>
                      <a:pt x="16" y="12"/>
                      <a:pt x="18" y="12"/>
                      <a:pt x="19" y="12"/>
                    </a:cubicBezTo>
                    <a:cubicBezTo>
                      <a:pt x="22" y="12"/>
                      <a:pt x="23" y="12"/>
                      <a:pt x="25" y="11"/>
                    </a:cubicBezTo>
                    <a:cubicBezTo>
                      <a:pt x="29" y="11"/>
                      <a:pt x="33" y="11"/>
                      <a:pt x="36" y="14"/>
                    </a:cubicBezTo>
                    <a:cubicBezTo>
                      <a:pt x="36" y="14"/>
                      <a:pt x="37" y="14"/>
                      <a:pt x="37" y="14"/>
                    </a:cubicBezTo>
                    <a:cubicBezTo>
                      <a:pt x="34" y="11"/>
                      <a:pt x="29" y="8"/>
                      <a:pt x="25" y="7"/>
                    </a:cubicBezTo>
                    <a:cubicBezTo>
                      <a:pt x="22" y="7"/>
                      <a:pt x="16" y="7"/>
                      <a:pt x="13" y="10"/>
                    </a:cubicBezTo>
                    <a:cubicBezTo>
                      <a:pt x="10" y="10"/>
                      <a:pt x="9" y="8"/>
                      <a:pt x="8" y="6"/>
                    </a:cubicBezTo>
                    <a:cubicBezTo>
                      <a:pt x="7" y="4"/>
                      <a:pt x="6" y="3"/>
                      <a:pt x="4" y="2"/>
                    </a:cubicBezTo>
                    <a:cubicBezTo>
                      <a:pt x="3" y="1"/>
                      <a:pt x="2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2"/>
                    </a:cubicBezTo>
                    <a:cubicBezTo>
                      <a:pt x="5" y="3"/>
                      <a:pt x="6" y="5"/>
                      <a:pt x="8" y="6"/>
                    </a:cubicBezTo>
                    <a:cubicBezTo>
                      <a:pt x="9" y="8"/>
                      <a:pt x="11" y="11"/>
                      <a:pt x="13" y="11"/>
                    </a:cubicBezTo>
                    <a:cubicBezTo>
                      <a:pt x="13" y="11"/>
                      <a:pt x="14" y="12"/>
                      <a:pt x="14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86" name="Freeform 2110"/>
              <p:cNvSpPr>
                <a:spLocks noEditPoints="1"/>
              </p:cNvSpPr>
              <p:nvPr/>
            </p:nvSpPr>
            <p:spPr>
              <a:xfrm>
                <a:off x="5016459" y="5570570"/>
                <a:ext cx="123826" cy="88901"/>
              </a:xfrm>
              <a:custGeom>
                <a:avLst/>
                <a:gdLst>
                  <a:gd name="txL" fmla="*/ 0 w 33"/>
                  <a:gd name="txT" fmla="*/ 0 h 24"/>
                  <a:gd name="txR" fmla="*/ 33 w 33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24">
                    <a:moveTo>
                      <a:pt x="10" y="14"/>
                    </a:moveTo>
                    <a:cubicBezTo>
                      <a:pt x="10" y="14"/>
                      <a:pt x="10" y="13"/>
                      <a:pt x="10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1"/>
                      <a:pt x="8" y="10"/>
                      <a:pt x="8" y="9"/>
                    </a:cubicBezTo>
                    <a:cubicBezTo>
                      <a:pt x="8" y="9"/>
                      <a:pt x="9" y="10"/>
                      <a:pt x="9" y="10"/>
                    </a:cubicBezTo>
                    <a:cubicBezTo>
                      <a:pt x="10" y="11"/>
                      <a:pt x="11" y="11"/>
                      <a:pt x="11" y="12"/>
                    </a:cubicBezTo>
                    <a:cubicBezTo>
                      <a:pt x="12" y="12"/>
                      <a:pt x="13" y="12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5" y="14"/>
                      <a:pt x="15" y="14"/>
                    </a:cubicBezTo>
                    <a:cubicBezTo>
                      <a:pt x="16" y="14"/>
                      <a:pt x="16" y="14"/>
                      <a:pt x="16" y="15"/>
                    </a:cubicBezTo>
                    <a:cubicBezTo>
                      <a:pt x="16" y="15"/>
                      <a:pt x="16" y="16"/>
                      <a:pt x="17" y="16"/>
                    </a:cubicBezTo>
                    <a:cubicBezTo>
                      <a:pt x="17" y="17"/>
                      <a:pt x="17" y="17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20"/>
                      <a:pt x="16" y="21"/>
                      <a:pt x="16" y="21"/>
                    </a:cubicBezTo>
                    <a:cubicBezTo>
                      <a:pt x="16" y="22"/>
                      <a:pt x="16" y="22"/>
                      <a:pt x="16" y="23"/>
                    </a:cubicBezTo>
                    <a:cubicBezTo>
                      <a:pt x="16" y="22"/>
                      <a:pt x="17" y="21"/>
                      <a:pt x="17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7"/>
                      <a:pt x="17" y="17"/>
                      <a:pt x="17" y="16"/>
                    </a:cubicBezTo>
                    <a:cubicBezTo>
                      <a:pt x="17" y="16"/>
                      <a:pt x="17" y="15"/>
                      <a:pt x="17" y="15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5"/>
                    </a:cubicBezTo>
                    <a:cubicBezTo>
                      <a:pt x="17" y="15"/>
                      <a:pt x="18" y="15"/>
                      <a:pt x="18" y="15"/>
                    </a:cubicBezTo>
                    <a:cubicBezTo>
                      <a:pt x="18" y="15"/>
                      <a:pt x="19" y="15"/>
                      <a:pt x="19" y="16"/>
                    </a:cubicBezTo>
                    <a:cubicBezTo>
                      <a:pt x="20" y="16"/>
                      <a:pt x="21" y="17"/>
                      <a:pt x="22" y="18"/>
                    </a:cubicBezTo>
                    <a:cubicBezTo>
                      <a:pt x="22" y="18"/>
                      <a:pt x="23" y="19"/>
                      <a:pt x="23" y="19"/>
                    </a:cubicBezTo>
                    <a:cubicBezTo>
                      <a:pt x="23" y="19"/>
                      <a:pt x="24" y="20"/>
                      <a:pt x="24" y="20"/>
                    </a:cubicBezTo>
                    <a:cubicBezTo>
                      <a:pt x="24" y="21"/>
                      <a:pt x="25" y="21"/>
                      <a:pt x="25" y="22"/>
                    </a:cubicBezTo>
                    <a:cubicBezTo>
                      <a:pt x="25" y="22"/>
                      <a:pt x="25" y="23"/>
                      <a:pt x="26" y="23"/>
                    </a:cubicBezTo>
                    <a:cubicBezTo>
                      <a:pt x="25" y="22"/>
                      <a:pt x="25" y="21"/>
                      <a:pt x="24" y="20"/>
                    </a:cubicBezTo>
                    <a:cubicBezTo>
                      <a:pt x="24" y="19"/>
                      <a:pt x="23" y="18"/>
                      <a:pt x="22" y="17"/>
                    </a:cubicBezTo>
                    <a:cubicBezTo>
                      <a:pt x="22" y="17"/>
                      <a:pt x="21" y="16"/>
                      <a:pt x="21" y="16"/>
                    </a:cubicBezTo>
                    <a:cubicBezTo>
                      <a:pt x="21" y="16"/>
                      <a:pt x="22" y="17"/>
                      <a:pt x="23" y="17"/>
                    </a:cubicBezTo>
                    <a:cubicBezTo>
                      <a:pt x="24" y="17"/>
                      <a:pt x="24" y="18"/>
                      <a:pt x="25" y="18"/>
                    </a:cubicBezTo>
                    <a:cubicBezTo>
                      <a:pt x="26" y="19"/>
                      <a:pt x="28" y="20"/>
                      <a:pt x="29" y="21"/>
                    </a:cubicBezTo>
                    <a:cubicBezTo>
                      <a:pt x="31" y="22"/>
                      <a:pt x="32" y="23"/>
                      <a:pt x="33" y="24"/>
                    </a:cubicBezTo>
                    <a:cubicBezTo>
                      <a:pt x="31" y="22"/>
                      <a:pt x="28" y="20"/>
                      <a:pt x="25" y="18"/>
                    </a:cubicBezTo>
                    <a:cubicBezTo>
                      <a:pt x="25" y="17"/>
                      <a:pt x="24" y="17"/>
                      <a:pt x="23" y="16"/>
                    </a:cubicBezTo>
                    <a:cubicBezTo>
                      <a:pt x="22" y="16"/>
                      <a:pt x="22" y="16"/>
                      <a:pt x="21" y="15"/>
                    </a:cubicBezTo>
                    <a:cubicBezTo>
                      <a:pt x="19" y="14"/>
                      <a:pt x="18" y="14"/>
                      <a:pt x="16" y="13"/>
                    </a:cubicBezTo>
                    <a:cubicBezTo>
                      <a:pt x="15" y="12"/>
                      <a:pt x="13" y="12"/>
                      <a:pt x="12" y="11"/>
                    </a:cubicBezTo>
                    <a:cubicBezTo>
                      <a:pt x="11" y="10"/>
                      <a:pt x="10" y="10"/>
                      <a:pt x="10" y="9"/>
                    </a:cubicBezTo>
                    <a:cubicBezTo>
                      <a:pt x="9" y="9"/>
                      <a:pt x="8" y="8"/>
                      <a:pt x="8" y="8"/>
                    </a:cubicBezTo>
                    <a:cubicBezTo>
                      <a:pt x="7" y="7"/>
                      <a:pt x="7" y="6"/>
                      <a:pt x="6" y="6"/>
                    </a:cubicBezTo>
                    <a:cubicBezTo>
                      <a:pt x="6" y="5"/>
                      <a:pt x="6" y="5"/>
                      <a:pt x="5" y="4"/>
                    </a:cubicBezTo>
                    <a:cubicBezTo>
                      <a:pt x="6" y="5"/>
                      <a:pt x="7" y="5"/>
                      <a:pt x="8" y="6"/>
                    </a:cubicBezTo>
                    <a:cubicBezTo>
                      <a:pt x="8" y="6"/>
                      <a:pt x="9" y="6"/>
                      <a:pt x="9" y="7"/>
                    </a:cubicBezTo>
                    <a:cubicBezTo>
                      <a:pt x="10" y="7"/>
                      <a:pt x="11" y="7"/>
                      <a:pt x="11" y="7"/>
                    </a:cubicBezTo>
                    <a:cubicBezTo>
                      <a:pt x="12" y="8"/>
                      <a:pt x="14" y="8"/>
                      <a:pt x="15" y="8"/>
                    </a:cubicBezTo>
                    <a:cubicBezTo>
                      <a:pt x="16" y="8"/>
                      <a:pt x="17" y="9"/>
                      <a:pt x="18" y="9"/>
                    </a:cubicBezTo>
                    <a:cubicBezTo>
                      <a:pt x="20" y="9"/>
                      <a:pt x="21" y="9"/>
                      <a:pt x="22" y="10"/>
                    </a:cubicBezTo>
                    <a:cubicBezTo>
                      <a:pt x="23" y="10"/>
                      <a:pt x="24" y="11"/>
                      <a:pt x="25" y="11"/>
                    </a:cubicBezTo>
                    <a:cubicBezTo>
                      <a:pt x="26" y="12"/>
                      <a:pt x="27" y="13"/>
                      <a:pt x="28" y="13"/>
                    </a:cubicBezTo>
                    <a:cubicBezTo>
                      <a:pt x="26" y="12"/>
                      <a:pt x="24" y="10"/>
                      <a:pt x="22" y="9"/>
                    </a:cubicBezTo>
                    <a:cubicBezTo>
                      <a:pt x="21" y="9"/>
                      <a:pt x="20" y="9"/>
                      <a:pt x="19" y="8"/>
                    </a:cubicBezTo>
                    <a:cubicBezTo>
                      <a:pt x="17" y="8"/>
                      <a:pt x="16" y="8"/>
                      <a:pt x="15" y="8"/>
                    </a:cubicBezTo>
                    <a:cubicBezTo>
                      <a:pt x="14" y="7"/>
                      <a:pt x="13" y="7"/>
                      <a:pt x="11" y="7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9" y="6"/>
                      <a:pt x="9" y="5"/>
                      <a:pt x="8" y="5"/>
                    </a:cubicBezTo>
                    <a:cubicBezTo>
                      <a:pt x="7" y="4"/>
                      <a:pt x="6" y="4"/>
                      <a:pt x="5" y="3"/>
                    </a:cubicBezTo>
                    <a:cubicBezTo>
                      <a:pt x="5" y="3"/>
                      <a:pt x="4" y="3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6" y="2"/>
                      <a:pt x="7" y="2"/>
                    </a:cubicBezTo>
                    <a:cubicBezTo>
                      <a:pt x="8" y="2"/>
                      <a:pt x="8" y="1"/>
                      <a:pt x="9" y="1"/>
                    </a:cubicBezTo>
                    <a:cubicBezTo>
                      <a:pt x="10" y="1"/>
                      <a:pt x="11" y="1"/>
                      <a:pt x="12" y="1"/>
                    </a:cubicBezTo>
                    <a:cubicBezTo>
                      <a:pt x="14" y="0"/>
                      <a:pt x="15" y="0"/>
                      <a:pt x="17" y="1"/>
                    </a:cubicBezTo>
                    <a:cubicBezTo>
                      <a:pt x="18" y="1"/>
                      <a:pt x="19" y="1"/>
                      <a:pt x="19" y="1"/>
                    </a:cubicBezTo>
                    <a:cubicBezTo>
                      <a:pt x="20" y="1"/>
                      <a:pt x="21" y="2"/>
                      <a:pt x="22" y="2"/>
                    </a:cubicBezTo>
                    <a:cubicBezTo>
                      <a:pt x="20" y="1"/>
                      <a:pt x="19" y="1"/>
                      <a:pt x="17" y="0"/>
                    </a:cubicBezTo>
                    <a:cubicBezTo>
                      <a:pt x="16" y="0"/>
                      <a:pt x="15" y="0"/>
                      <a:pt x="14" y="0"/>
                    </a:cubicBezTo>
                    <a:cubicBezTo>
                      <a:pt x="14" y="0"/>
                      <a:pt x="14" y="0"/>
                      <a:pt x="13" y="0"/>
                    </a:cubicBezTo>
                    <a:cubicBezTo>
                      <a:pt x="13" y="0"/>
                      <a:pt x="13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0" y="1"/>
                      <a:pt x="8" y="1"/>
                      <a:pt x="7" y="1"/>
                    </a:cubicBezTo>
                    <a:cubicBezTo>
                      <a:pt x="6" y="1"/>
                      <a:pt x="5" y="1"/>
                      <a:pt x="4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3" y="7"/>
                      <a:pt x="3" y="8"/>
                      <a:pt x="3" y="8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3" y="11"/>
                      <a:pt x="3" y="11"/>
                      <a:pt x="3" y="12"/>
                    </a:cubicBezTo>
                    <a:cubicBezTo>
                      <a:pt x="4" y="12"/>
                      <a:pt x="4" y="13"/>
                      <a:pt x="4" y="13"/>
                    </a:cubicBezTo>
                    <a:cubicBezTo>
                      <a:pt x="4" y="13"/>
                      <a:pt x="4" y="12"/>
                      <a:pt x="4" y="12"/>
                    </a:cubicBezTo>
                    <a:cubicBezTo>
                      <a:pt x="4" y="11"/>
                      <a:pt x="4" y="11"/>
                      <a:pt x="4" y="10"/>
                    </a:cubicBezTo>
                    <a:cubicBezTo>
                      <a:pt x="4" y="10"/>
                      <a:pt x="3" y="9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6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8" y="11"/>
                      <a:pt x="9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4"/>
                      <a:pt x="10" y="14"/>
                    </a:cubicBezTo>
                    <a:cubicBezTo>
                      <a:pt x="10" y="15"/>
                      <a:pt x="10" y="15"/>
                      <a:pt x="10" y="16"/>
                    </a:cubicBezTo>
                    <a:cubicBezTo>
                      <a:pt x="10" y="17"/>
                      <a:pt x="11" y="17"/>
                      <a:pt x="11" y="18"/>
                    </a:cubicBezTo>
                    <a:cubicBezTo>
                      <a:pt x="11" y="19"/>
                      <a:pt x="11" y="19"/>
                      <a:pt x="11" y="20"/>
                    </a:cubicBezTo>
                    <a:cubicBezTo>
                      <a:pt x="11" y="19"/>
                      <a:pt x="11" y="17"/>
                      <a:pt x="11" y="16"/>
                    </a:cubicBezTo>
                    <a:cubicBezTo>
                      <a:pt x="10" y="15"/>
                      <a:pt x="10" y="14"/>
                      <a:pt x="10" y="14"/>
                    </a:cubicBezTo>
                    <a:close/>
                    <a:moveTo>
                      <a:pt x="16" y="14"/>
                    </a:moveTo>
                    <a:cubicBezTo>
                      <a:pt x="16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6" y="14"/>
                      <a:pt x="16" y="1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87" name="Freeform 2111"/>
              <p:cNvSpPr/>
              <p:nvPr/>
            </p:nvSpPr>
            <p:spPr>
              <a:xfrm>
                <a:off x="6930996" y="4679977"/>
                <a:ext cx="123826" cy="90488"/>
              </a:xfrm>
              <a:custGeom>
                <a:avLst/>
                <a:gdLst>
                  <a:gd name="txL" fmla="*/ 0 w 33"/>
                  <a:gd name="txT" fmla="*/ 0 h 24"/>
                  <a:gd name="txR" fmla="*/ 33 w 33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24">
                    <a:moveTo>
                      <a:pt x="28" y="13"/>
                    </a:moveTo>
                    <a:cubicBezTo>
                      <a:pt x="27" y="13"/>
                      <a:pt x="27" y="12"/>
                      <a:pt x="26" y="12"/>
                    </a:cubicBezTo>
                    <a:cubicBezTo>
                      <a:pt x="24" y="10"/>
                      <a:pt x="22" y="9"/>
                      <a:pt x="20" y="9"/>
                    </a:cubicBezTo>
                    <a:cubicBezTo>
                      <a:pt x="16" y="7"/>
                      <a:pt x="13" y="7"/>
                      <a:pt x="9" y="6"/>
                    </a:cubicBezTo>
                    <a:cubicBezTo>
                      <a:pt x="7" y="5"/>
                      <a:pt x="5" y="4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2" y="2"/>
                      <a:pt x="4" y="4"/>
                      <a:pt x="4" y="5"/>
                    </a:cubicBezTo>
                    <a:cubicBezTo>
                      <a:pt x="9" y="10"/>
                      <a:pt x="15" y="12"/>
                      <a:pt x="20" y="15"/>
                    </a:cubicBezTo>
                    <a:cubicBezTo>
                      <a:pt x="23" y="17"/>
                      <a:pt x="25" y="18"/>
                      <a:pt x="27" y="20"/>
                    </a:cubicBezTo>
                    <a:cubicBezTo>
                      <a:pt x="29" y="21"/>
                      <a:pt x="31" y="23"/>
                      <a:pt x="33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0" y="21"/>
                      <a:pt x="29" y="17"/>
                      <a:pt x="28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88" name="Picture 2112"/>
              <p:cNvPicPr>
                <a:picLocks noChangeAspect="1"/>
              </p:cNvPicPr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6915121" y="4664102"/>
                <a:ext cx="136526" cy="793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789" name="Picture 2113"/>
              <p:cNvPicPr>
                <a:picLocks noChangeAspect="1"/>
              </p:cNvPicPr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900833" y="4662514"/>
                <a:ext cx="168276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90" name="Freeform 2114"/>
              <p:cNvSpPr/>
              <p:nvPr/>
            </p:nvSpPr>
            <p:spPr>
              <a:xfrm>
                <a:off x="6977033" y="4721252"/>
                <a:ext cx="44450" cy="44450"/>
              </a:xfrm>
              <a:custGeom>
                <a:avLst/>
                <a:gdLst>
                  <a:gd name="txL" fmla="*/ 0 w 12"/>
                  <a:gd name="txT" fmla="*/ 0 h 12"/>
                  <a:gd name="txR" fmla="*/ 12 w 12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" h="12">
                    <a:moveTo>
                      <a:pt x="7" y="4"/>
                    </a:moveTo>
                    <a:cubicBezTo>
                      <a:pt x="5" y="2"/>
                      <a:pt x="2" y="1"/>
                      <a:pt x="0" y="0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4" y="4"/>
                      <a:pt x="3" y="6"/>
                      <a:pt x="3" y="8"/>
                    </a:cubicBezTo>
                    <a:cubicBezTo>
                      <a:pt x="3" y="9"/>
                      <a:pt x="2" y="10"/>
                      <a:pt x="2" y="11"/>
                    </a:cubicBezTo>
                    <a:cubicBezTo>
                      <a:pt x="6" y="12"/>
                      <a:pt x="9" y="12"/>
                      <a:pt x="12" y="12"/>
                    </a:cubicBezTo>
                    <a:cubicBezTo>
                      <a:pt x="12" y="9"/>
                      <a:pt x="9" y="6"/>
                      <a:pt x="7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91" name="Freeform 2115"/>
              <p:cNvSpPr/>
              <p:nvPr/>
            </p:nvSpPr>
            <p:spPr>
              <a:xfrm>
                <a:off x="6875433" y="4633939"/>
                <a:ext cx="138113" cy="53975"/>
              </a:xfrm>
              <a:custGeom>
                <a:avLst/>
                <a:gdLst>
                  <a:gd name="txL" fmla="*/ 0 w 37"/>
                  <a:gd name="txT" fmla="*/ 0 h 14"/>
                  <a:gd name="txR" fmla="*/ 37 w 37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14">
                    <a:moveTo>
                      <a:pt x="15" y="12"/>
                    </a:moveTo>
                    <a:cubicBezTo>
                      <a:pt x="16" y="12"/>
                      <a:pt x="18" y="12"/>
                      <a:pt x="20" y="12"/>
                    </a:cubicBezTo>
                    <a:cubicBezTo>
                      <a:pt x="22" y="12"/>
                      <a:pt x="23" y="12"/>
                      <a:pt x="25" y="11"/>
                    </a:cubicBezTo>
                    <a:cubicBezTo>
                      <a:pt x="30" y="11"/>
                      <a:pt x="33" y="11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4" y="11"/>
                      <a:pt x="30" y="8"/>
                      <a:pt x="25" y="7"/>
                    </a:cubicBezTo>
                    <a:cubicBezTo>
                      <a:pt x="23" y="7"/>
                      <a:pt x="16" y="7"/>
                      <a:pt x="14" y="10"/>
                    </a:cubicBezTo>
                    <a:cubicBezTo>
                      <a:pt x="11" y="10"/>
                      <a:pt x="10" y="8"/>
                      <a:pt x="8" y="6"/>
                    </a:cubicBezTo>
                    <a:cubicBezTo>
                      <a:pt x="7" y="4"/>
                      <a:pt x="6" y="3"/>
                      <a:pt x="4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3" y="1"/>
                      <a:pt x="4" y="2"/>
                    </a:cubicBezTo>
                    <a:cubicBezTo>
                      <a:pt x="5" y="3"/>
                      <a:pt x="7" y="5"/>
                      <a:pt x="8" y="6"/>
                    </a:cubicBezTo>
                    <a:cubicBezTo>
                      <a:pt x="9" y="8"/>
                      <a:pt x="11" y="10"/>
                      <a:pt x="13" y="11"/>
                    </a:cubicBezTo>
                    <a:cubicBezTo>
                      <a:pt x="14" y="11"/>
                      <a:pt x="14" y="12"/>
                      <a:pt x="15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92" name="Freeform 2116"/>
              <p:cNvSpPr>
                <a:spLocks noEditPoints="1"/>
              </p:cNvSpPr>
              <p:nvPr/>
            </p:nvSpPr>
            <p:spPr>
              <a:xfrm>
                <a:off x="6924646" y="4675214"/>
                <a:ext cx="123826" cy="90488"/>
              </a:xfrm>
              <a:custGeom>
                <a:avLst/>
                <a:gdLst>
                  <a:gd name="txL" fmla="*/ 0 w 33"/>
                  <a:gd name="txT" fmla="*/ 0 h 24"/>
                  <a:gd name="txR" fmla="*/ 33 w 33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24">
                    <a:moveTo>
                      <a:pt x="10" y="14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1"/>
                      <a:pt x="8" y="10"/>
                      <a:pt x="8" y="9"/>
                    </a:cubicBezTo>
                    <a:cubicBezTo>
                      <a:pt x="8" y="9"/>
                      <a:pt x="9" y="10"/>
                      <a:pt x="9" y="10"/>
                    </a:cubicBezTo>
                    <a:cubicBezTo>
                      <a:pt x="10" y="11"/>
                      <a:pt x="11" y="11"/>
                      <a:pt x="12" y="12"/>
                    </a:cubicBezTo>
                    <a:cubicBezTo>
                      <a:pt x="12" y="12"/>
                      <a:pt x="13" y="12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3"/>
                      <a:pt x="15" y="14"/>
                    </a:cubicBezTo>
                    <a:cubicBezTo>
                      <a:pt x="16" y="14"/>
                      <a:pt x="16" y="14"/>
                      <a:pt x="16" y="15"/>
                    </a:cubicBezTo>
                    <a:cubicBezTo>
                      <a:pt x="17" y="15"/>
                      <a:pt x="17" y="16"/>
                      <a:pt x="17" y="16"/>
                    </a:cubicBezTo>
                    <a:cubicBezTo>
                      <a:pt x="17" y="17"/>
                      <a:pt x="17" y="17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20"/>
                      <a:pt x="17" y="20"/>
                      <a:pt x="17" y="21"/>
                    </a:cubicBezTo>
                    <a:cubicBezTo>
                      <a:pt x="17" y="21"/>
                      <a:pt x="16" y="22"/>
                      <a:pt x="16" y="22"/>
                    </a:cubicBezTo>
                    <a:cubicBezTo>
                      <a:pt x="17" y="22"/>
                      <a:pt x="17" y="20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7"/>
                      <a:pt x="17" y="17"/>
                      <a:pt x="17" y="16"/>
                    </a:cubicBezTo>
                    <a:cubicBezTo>
                      <a:pt x="17" y="16"/>
                      <a:pt x="17" y="15"/>
                      <a:pt x="17" y="15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8" y="14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5"/>
                      <a:pt x="19" y="15"/>
                      <a:pt x="20" y="16"/>
                    </a:cubicBezTo>
                    <a:cubicBezTo>
                      <a:pt x="20" y="16"/>
                      <a:pt x="21" y="17"/>
                      <a:pt x="22" y="18"/>
                    </a:cubicBezTo>
                    <a:cubicBezTo>
                      <a:pt x="23" y="18"/>
                      <a:pt x="23" y="19"/>
                      <a:pt x="23" y="19"/>
                    </a:cubicBezTo>
                    <a:cubicBezTo>
                      <a:pt x="24" y="19"/>
                      <a:pt x="24" y="20"/>
                      <a:pt x="24" y="20"/>
                    </a:cubicBezTo>
                    <a:cubicBezTo>
                      <a:pt x="25" y="21"/>
                      <a:pt x="25" y="21"/>
                      <a:pt x="25" y="22"/>
                    </a:cubicBezTo>
                    <a:cubicBezTo>
                      <a:pt x="25" y="22"/>
                      <a:pt x="26" y="22"/>
                      <a:pt x="26" y="23"/>
                    </a:cubicBezTo>
                    <a:cubicBezTo>
                      <a:pt x="26" y="22"/>
                      <a:pt x="25" y="21"/>
                      <a:pt x="25" y="20"/>
                    </a:cubicBezTo>
                    <a:cubicBezTo>
                      <a:pt x="24" y="19"/>
                      <a:pt x="23" y="18"/>
                      <a:pt x="23" y="17"/>
                    </a:cubicBezTo>
                    <a:cubicBezTo>
                      <a:pt x="22" y="17"/>
                      <a:pt x="22" y="16"/>
                      <a:pt x="21" y="16"/>
                    </a:cubicBezTo>
                    <a:cubicBezTo>
                      <a:pt x="22" y="16"/>
                      <a:pt x="22" y="17"/>
                      <a:pt x="23" y="17"/>
                    </a:cubicBezTo>
                    <a:cubicBezTo>
                      <a:pt x="24" y="17"/>
                      <a:pt x="25" y="18"/>
                      <a:pt x="25" y="18"/>
                    </a:cubicBezTo>
                    <a:cubicBezTo>
                      <a:pt x="27" y="19"/>
                      <a:pt x="28" y="20"/>
                      <a:pt x="29" y="21"/>
                    </a:cubicBezTo>
                    <a:cubicBezTo>
                      <a:pt x="31" y="22"/>
                      <a:pt x="32" y="23"/>
                      <a:pt x="33" y="24"/>
                    </a:cubicBezTo>
                    <a:cubicBezTo>
                      <a:pt x="31" y="22"/>
                      <a:pt x="28" y="20"/>
                      <a:pt x="26" y="18"/>
                    </a:cubicBezTo>
                    <a:cubicBezTo>
                      <a:pt x="25" y="17"/>
                      <a:pt x="24" y="17"/>
                      <a:pt x="23" y="16"/>
                    </a:cubicBezTo>
                    <a:cubicBezTo>
                      <a:pt x="23" y="16"/>
                      <a:pt x="22" y="15"/>
                      <a:pt x="21" y="15"/>
                    </a:cubicBezTo>
                    <a:cubicBezTo>
                      <a:pt x="20" y="14"/>
                      <a:pt x="18" y="14"/>
                      <a:pt x="17" y="13"/>
                    </a:cubicBezTo>
                    <a:cubicBezTo>
                      <a:pt x="15" y="12"/>
                      <a:pt x="14" y="11"/>
                      <a:pt x="12" y="11"/>
                    </a:cubicBezTo>
                    <a:cubicBezTo>
                      <a:pt x="11" y="10"/>
                      <a:pt x="11" y="10"/>
                      <a:pt x="10" y="9"/>
                    </a:cubicBezTo>
                    <a:cubicBezTo>
                      <a:pt x="9" y="9"/>
                      <a:pt x="9" y="8"/>
                      <a:pt x="8" y="8"/>
                    </a:cubicBezTo>
                    <a:cubicBezTo>
                      <a:pt x="8" y="7"/>
                      <a:pt x="7" y="6"/>
                      <a:pt x="7" y="6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6" y="5"/>
                      <a:pt x="7" y="5"/>
                      <a:pt x="8" y="6"/>
                    </a:cubicBezTo>
                    <a:cubicBezTo>
                      <a:pt x="9" y="6"/>
                      <a:pt x="9" y="6"/>
                      <a:pt x="10" y="7"/>
                    </a:cubicBezTo>
                    <a:cubicBezTo>
                      <a:pt x="10" y="7"/>
                      <a:pt x="11" y="7"/>
                      <a:pt x="11" y="7"/>
                    </a:cubicBezTo>
                    <a:cubicBezTo>
                      <a:pt x="13" y="8"/>
                      <a:pt x="14" y="8"/>
                      <a:pt x="15" y="8"/>
                    </a:cubicBezTo>
                    <a:cubicBezTo>
                      <a:pt x="16" y="8"/>
                      <a:pt x="17" y="8"/>
                      <a:pt x="19" y="9"/>
                    </a:cubicBezTo>
                    <a:cubicBezTo>
                      <a:pt x="20" y="9"/>
                      <a:pt x="21" y="9"/>
                      <a:pt x="22" y="10"/>
                    </a:cubicBezTo>
                    <a:cubicBezTo>
                      <a:pt x="23" y="10"/>
                      <a:pt x="24" y="11"/>
                      <a:pt x="25" y="11"/>
                    </a:cubicBezTo>
                    <a:cubicBezTo>
                      <a:pt x="27" y="12"/>
                      <a:pt x="28" y="12"/>
                      <a:pt x="29" y="13"/>
                    </a:cubicBezTo>
                    <a:cubicBezTo>
                      <a:pt x="27" y="12"/>
                      <a:pt x="25" y="10"/>
                      <a:pt x="22" y="9"/>
                    </a:cubicBezTo>
                    <a:cubicBezTo>
                      <a:pt x="21" y="9"/>
                      <a:pt x="20" y="9"/>
                      <a:pt x="19" y="8"/>
                    </a:cubicBezTo>
                    <a:cubicBezTo>
                      <a:pt x="18" y="8"/>
                      <a:pt x="16" y="8"/>
                      <a:pt x="15" y="7"/>
                    </a:cubicBezTo>
                    <a:cubicBezTo>
                      <a:pt x="14" y="7"/>
                      <a:pt x="13" y="7"/>
                      <a:pt x="12" y="7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10" y="6"/>
                      <a:pt x="9" y="5"/>
                      <a:pt x="8" y="5"/>
                    </a:cubicBezTo>
                    <a:cubicBezTo>
                      <a:pt x="7" y="4"/>
                      <a:pt x="6" y="4"/>
                      <a:pt x="5" y="3"/>
                    </a:cubicBezTo>
                    <a:cubicBezTo>
                      <a:pt x="5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2"/>
                      <a:pt x="6" y="2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0" y="1"/>
                      <a:pt x="11" y="1"/>
                      <a:pt x="12" y="1"/>
                    </a:cubicBezTo>
                    <a:cubicBezTo>
                      <a:pt x="14" y="0"/>
                      <a:pt x="16" y="0"/>
                      <a:pt x="17" y="0"/>
                    </a:cubicBezTo>
                    <a:cubicBezTo>
                      <a:pt x="18" y="1"/>
                      <a:pt x="19" y="1"/>
                      <a:pt x="20" y="1"/>
                    </a:cubicBezTo>
                    <a:cubicBezTo>
                      <a:pt x="21" y="1"/>
                      <a:pt x="21" y="1"/>
                      <a:pt x="22" y="2"/>
                    </a:cubicBezTo>
                    <a:cubicBezTo>
                      <a:pt x="21" y="1"/>
                      <a:pt x="19" y="0"/>
                      <a:pt x="17" y="0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4" y="0"/>
                      <a:pt x="14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0" y="0"/>
                      <a:pt x="9" y="1"/>
                      <a:pt x="7" y="1"/>
                    </a:cubicBezTo>
                    <a:cubicBezTo>
                      <a:pt x="6" y="1"/>
                      <a:pt x="5" y="1"/>
                      <a:pt x="4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3" y="3"/>
                      <a:pt x="3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7"/>
                    </a:cubicBezTo>
                    <a:cubicBezTo>
                      <a:pt x="3" y="7"/>
                      <a:pt x="3" y="7"/>
                      <a:pt x="3" y="8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4" y="11"/>
                      <a:pt x="4" y="11"/>
                      <a:pt x="4" y="12"/>
                    </a:cubicBezTo>
                    <a:cubicBezTo>
                      <a:pt x="4" y="12"/>
                      <a:pt x="4" y="12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1"/>
                      <a:pt x="4" y="11"/>
                      <a:pt x="4" y="10"/>
                    </a:cubicBezTo>
                    <a:cubicBezTo>
                      <a:pt x="4" y="10"/>
                      <a:pt x="4" y="9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10"/>
                      <a:pt x="8" y="11"/>
                      <a:pt x="9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3"/>
                      <a:pt x="10" y="14"/>
                      <a:pt x="10" y="14"/>
                    </a:cubicBezTo>
                    <a:cubicBezTo>
                      <a:pt x="10" y="15"/>
                      <a:pt x="10" y="15"/>
                      <a:pt x="11" y="16"/>
                    </a:cubicBezTo>
                    <a:cubicBezTo>
                      <a:pt x="11" y="16"/>
                      <a:pt x="11" y="17"/>
                      <a:pt x="11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1" y="18"/>
                      <a:pt x="11" y="17"/>
                      <a:pt x="11" y="16"/>
                    </a:cubicBezTo>
                    <a:cubicBezTo>
                      <a:pt x="11" y="15"/>
                      <a:pt x="11" y="14"/>
                      <a:pt x="10" y="14"/>
                    </a:cubicBezTo>
                    <a:close/>
                    <a:moveTo>
                      <a:pt x="17" y="14"/>
                    </a:move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93" name="Freeform 2117"/>
              <p:cNvSpPr/>
              <p:nvPr/>
            </p:nvSpPr>
            <p:spPr>
              <a:xfrm>
                <a:off x="5335548" y="6035711"/>
                <a:ext cx="82550" cy="228602"/>
              </a:xfrm>
              <a:custGeom>
                <a:avLst/>
                <a:gdLst>
                  <a:gd name="txL" fmla="*/ 0 w 22"/>
                  <a:gd name="txT" fmla="*/ 0 h 61"/>
                  <a:gd name="txR" fmla="*/ 22 w 22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61">
                    <a:moveTo>
                      <a:pt x="22" y="43"/>
                    </a:moveTo>
                    <a:cubicBezTo>
                      <a:pt x="22" y="41"/>
                      <a:pt x="22" y="40"/>
                      <a:pt x="21" y="39"/>
                    </a:cubicBezTo>
                    <a:cubicBezTo>
                      <a:pt x="20" y="36"/>
                      <a:pt x="18" y="33"/>
                      <a:pt x="16" y="29"/>
                    </a:cubicBezTo>
                    <a:cubicBezTo>
                      <a:pt x="13" y="24"/>
                      <a:pt x="9" y="20"/>
                      <a:pt x="6" y="16"/>
                    </a:cubicBezTo>
                    <a:cubicBezTo>
                      <a:pt x="4" y="13"/>
                      <a:pt x="3" y="10"/>
                      <a:pt x="2" y="6"/>
                    </a:cubicBezTo>
                    <a:cubicBezTo>
                      <a:pt x="2" y="4"/>
                      <a:pt x="1" y="2"/>
                      <a:pt x="0" y="0"/>
                    </a:cubicBezTo>
                    <a:cubicBezTo>
                      <a:pt x="1" y="4"/>
                      <a:pt x="1" y="8"/>
                      <a:pt x="1" y="10"/>
                    </a:cubicBezTo>
                    <a:cubicBezTo>
                      <a:pt x="1" y="21"/>
                      <a:pt x="7" y="29"/>
                      <a:pt x="11" y="38"/>
                    </a:cubicBezTo>
                    <a:cubicBezTo>
                      <a:pt x="12" y="42"/>
                      <a:pt x="13" y="46"/>
                      <a:pt x="15" y="51"/>
                    </a:cubicBezTo>
                    <a:cubicBezTo>
                      <a:pt x="16" y="54"/>
                      <a:pt x="16" y="58"/>
                      <a:pt x="17" y="61"/>
                    </a:cubicBezTo>
                    <a:cubicBezTo>
                      <a:pt x="17" y="61"/>
                      <a:pt x="17" y="61"/>
                      <a:pt x="17" y="61"/>
                    </a:cubicBezTo>
                    <a:cubicBezTo>
                      <a:pt x="18" y="55"/>
                      <a:pt x="20" y="49"/>
                      <a:pt x="22" y="4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94" name="Picture 2118"/>
              <p:cNvPicPr>
                <a:picLocks noChangeAspect="1"/>
              </p:cNvPicPr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5319673" y="6019836"/>
                <a:ext cx="123826" cy="1905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795" name="Picture 2119"/>
              <p:cNvPicPr>
                <a:picLocks noChangeAspect="1"/>
              </p:cNvPicPr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260936" y="6010311"/>
                <a:ext cx="157163" cy="269877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96" name="Freeform 2120"/>
              <p:cNvSpPr/>
              <p:nvPr/>
            </p:nvSpPr>
            <p:spPr>
              <a:xfrm>
                <a:off x="5321261" y="6129374"/>
                <a:ext cx="52388" cy="98426"/>
              </a:xfrm>
              <a:custGeom>
                <a:avLst/>
                <a:gdLst>
                  <a:gd name="txL" fmla="*/ 0 w 14"/>
                  <a:gd name="txT" fmla="*/ 0 h 26"/>
                  <a:gd name="txR" fmla="*/ 14 w 14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6">
                    <a:moveTo>
                      <a:pt x="13" y="12"/>
                    </a:moveTo>
                    <a:cubicBezTo>
                      <a:pt x="12" y="7"/>
                      <a:pt x="10" y="4"/>
                      <a:pt x="8" y="0"/>
                    </a:cubicBezTo>
                    <a:cubicBezTo>
                      <a:pt x="9" y="2"/>
                      <a:pt x="9" y="4"/>
                      <a:pt x="9" y="6"/>
                    </a:cubicBezTo>
                    <a:cubicBezTo>
                      <a:pt x="9" y="9"/>
                      <a:pt x="7" y="11"/>
                      <a:pt x="5" y="13"/>
                    </a:cubicBezTo>
                    <a:cubicBezTo>
                      <a:pt x="3" y="14"/>
                      <a:pt x="1" y="15"/>
                      <a:pt x="0" y="16"/>
                    </a:cubicBezTo>
                    <a:cubicBezTo>
                      <a:pt x="4" y="20"/>
                      <a:pt x="8" y="23"/>
                      <a:pt x="12" y="26"/>
                    </a:cubicBezTo>
                    <a:cubicBezTo>
                      <a:pt x="14" y="22"/>
                      <a:pt x="13" y="16"/>
                      <a:pt x="13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97" name="Freeform 2121"/>
              <p:cNvSpPr/>
              <p:nvPr/>
            </p:nvSpPr>
            <p:spPr>
              <a:xfrm>
                <a:off x="5305386" y="5926173"/>
                <a:ext cx="123826" cy="196851"/>
              </a:xfrm>
              <a:custGeom>
                <a:avLst/>
                <a:gdLst>
                  <a:gd name="txL" fmla="*/ 0 w 33"/>
                  <a:gd name="txT" fmla="*/ 0 h 52"/>
                  <a:gd name="txR" fmla="*/ 33 w 33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52">
                    <a:moveTo>
                      <a:pt x="8" y="29"/>
                    </a:moveTo>
                    <a:cubicBezTo>
                      <a:pt x="10" y="30"/>
                      <a:pt x="13" y="32"/>
                      <a:pt x="14" y="34"/>
                    </a:cubicBezTo>
                    <a:cubicBezTo>
                      <a:pt x="16" y="36"/>
                      <a:pt x="19" y="36"/>
                      <a:pt x="22" y="38"/>
                    </a:cubicBezTo>
                    <a:cubicBezTo>
                      <a:pt x="27" y="42"/>
                      <a:pt x="31" y="45"/>
                      <a:pt x="33" y="52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3" y="45"/>
                      <a:pt x="30" y="39"/>
                      <a:pt x="25" y="33"/>
                    </a:cubicBezTo>
                    <a:cubicBezTo>
                      <a:pt x="23" y="30"/>
                      <a:pt x="15" y="24"/>
                      <a:pt x="8" y="26"/>
                    </a:cubicBezTo>
                    <a:cubicBezTo>
                      <a:pt x="5" y="22"/>
                      <a:pt x="6" y="19"/>
                      <a:pt x="6" y="15"/>
                    </a:cubicBezTo>
                    <a:cubicBezTo>
                      <a:pt x="6" y="12"/>
                      <a:pt x="6" y="9"/>
                      <a:pt x="5" y="6"/>
                    </a:cubicBezTo>
                    <a:cubicBezTo>
                      <a:pt x="4" y="4"/>
                      <a:pt x="3" y="2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2" y="3"/>
                      <a:pt x="4" y="5"/>
                      <a:pt x="4" y="7"/>
                    </a:cubicBezTo>
                    <a:cubicBezTo>
                      <a:pt x="5" y="9"/>
                      <a:pt x="5" y="12"/>
                      <a:pt x="5" y="15"/>
                    </a:cubicBezTo>
                    <a:cubicBezTo>
                      <a:pt x="5" y="19"/>
                      <a:pt x="5" y="24"/>
                      <a:pt x="7" y="26"/>
                    </a:cubicBezTo>
                    <a:cubicBezTo>
                      <a:pt x="7" y="27"/>
                      <a:pt x="8" y="28"/>
                      <a:pt x="8" y="2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98" name="Freeform 2122"/>
              <p:cNvSpPr>
                <a:spLocks noEditPoints="1"/>
              </p:cNvSpPr>
              <p:nvPr/>
            </p:nvSpPr>
            <p:spPr>
              <a:xfrm>
                <a:off x="5302211" y="6024599"/>
                <a:ext cx="123826" cy="233364"/>
              </a:xfrm>
              <a:custGeom>
                <a:avLst/>
                <a:gdLst>
                  <a:gd name="txL" fmla="*/ 0 w 33"/>
                  <a:gd name="txT" fmla="*/ 0 h 62"/>
                  <a:gd name="txR" fmla="*/ 33 w 33"/>
                  <a:gd name="txB" fmla="*/ 62 h 6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62">
                    <a:moveTo>
                      <a:pt x="7" y="27"/>
                    </a:moveTo>
                    <a:cubicBezTo>
                      <a:pt x="7" y="26"/>
                      <a:pt x="8" y="26"/>
                      <a:pt x="8" y="25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2"/>
                      <a:pt x="9" y="20"/>
                      <a:pt x="9" y="19"/>
                    </a:cubicBezTo>
                    <a:cubicBezTo>
                      <a:pt x="9" y="19"/>
                      <a:pt x="9" y="20"/>
                      <a:pt x="10" y="21"/>
                    </a:cubicBezTo>
                    <a:cubicBezTo>
                      <a:pt x="10" y="23"/>
                      <a:pt x="10" y="24"/>
                      <a:pt x="11" y="25"/>
                    </a:cubicBezTo>
                    <a:cubicBezTo>
                      <a:pt x="12" y="27"/>
                      <a:pt x="12" y="28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30"/>
                      <a:pt x="13" y="31"/>
                      <a:pt x="14" y="32"/>
                    </a:cubicBezTo>
                    <a:cubicBezTo>
                      <a:pt x="14" y="32"/>
                      <a:pt x="14" y="33"/>
                      <a:pt x="14" y="34"/>
                    </a:cubicBezTo>
                    <a:cubicBezTo>
                      <a:pt x="14" y="35"/>
                      <a:pt x="13" y="35"/>
                      <a:pt x="13" y="36"/>
                    </a:cubicBezTo>
                    <a:cubicBezTo>
                      <a:pt x="13" y="37"/>
                      <a:pt x="12" y="37"/>
                      <a:pt x="12" y="38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1" y="39"/>
                      <a:pt x="10" y="40"/>
                      <a:pt x="10" y="40"/>
                    </a:cubicBezTo>
                    <a:cubicBezTo>
                      <a:pt x="10" y="40"/>
                      <a:pt x="9" y="41"/>
                      <a:pt x="8" y="42"/>
                    </a:cubicBezTo>
                    <a:cubicBezTo>
                      <a:pt x="8" y="42"/>
                      <a:pt x="7" y="43"/>
                      <a:pt x="6" y="43"/>
                    </a:cubicBezTo>
                    <a:cubicBezTo>
                      <a:pt x="8" y="42"/>
                      <a:pt x="9" y="41"/>
                      <a:pt x="10" y="40"/>
                    </a:cubicBezTo>
                    <a:cubicBezTo>
                      <a:pt x="11" y="40"/>
                      <a:pt x="11" y="40"/>
                      <a:pt x="11" y="39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3" y="38"/>
                      <a:pt x="13" y="37"/>
                      <a:pt x="14" y="36"/>
                    </a:cubicBezTo>
                    <a:cubicBezTo>
                      <a:pt x="14" y="36"/>
                      <a:pt x="15" y="35"/>
                      <a:pt x="15" y="34"/>
                    </a:cubicBezTo>
                    <a:cubicBezTo>
                      <a:pt x="15" y="34"/>
                      <a:pt x="15" y="34"/>
                      <a:pt x="15" y="33"/>
                    </a:cubicBezTo>
                    <a:cubicBezTo>
                      <a:pt x="15" y="34"/>
                      <a:pt x="15" y="34"/>
                      <a:pt x="16" y="34"/>
                    </a:cubicBezTo>
                    <a:cubicBezTo>
                      <a:pt x="16" y="35"/>
                      <a:pt x="16" y="35"/>
                      <a:pt x="16" y="36"/>
                    </a:cubicBezTo>
                    <a:cubicBezTo>
                      <a:pt x="16" y="36"/>
                      <a:pt x="17" y="37"/>
                      <a:pt x="17" y="38"/>
                    </a:cubicBezTo>
                    <a:cubicBezTo>
                      <a:pt x="17" y="40"/>
                      <a:pt x="18" y="41"/>
                      <a:pt x="18" y="43"/>
                    </a:cubicBezTo>
                    <a:cubicBezTo>
                      <a:pt x="18" y="44"/>
                      <a:pt x="18" y="45"/>
                      <a:pt x="18" y="45"/>
                    </a:cubicBezTo>
                    <a:cubicBezTo>
                      <a:pt x="18" y="46"/>
                      <a:pt x="18" y="47"/>
                      <a:pt x="18" y="48"/>
                    </a:cubicBezTo>
                    <a:cubicBezTo>
                      <a:pt x="18" y="49"/>
                      <a:pt x="18" y="50"/>
                      <a:pt x="18" y="50"/>
                    </a:cubicBezTo>
                    <a:cubicBezTo>
                      <a:pt x="18" y="51"/>
                      <a:pt x="18" y="52"/>
                      <a:pt x="18" y="53"/>
                    </a:cubicBezTo>
                    <a:cubicBezTo>
                      <a:pt x="18" y="51"/>
                      <a:pt x="19" y="50"/>
                      <a:pt x="19" y="48"/>
                    </a:cubicBezTo>
                    <a:cubicBezTo>
                      <a:pt x="19" y="46"/>
                      <a:pt x="19" y="44"/>
                      <a:pt x="19" y="43"/>
                    </a:cubicBezTo>
                    <a:cubicBezTo>
                      <a:pt x="19" y="42"/>
                      <a:pt x="19" y="41"/>
                      <a:pt x="19" y="40"/>
                    </a:cubicBezTo>
                    <a:cubicBezTo>
                      <a:pt x="19" y="41"/>
                      <a:pt x="20" y="42"/>
                      <a:pt x="20" y="43"/>
                    </a:cubicBezTo>
                    <a:cubicBezTo>
                      <a:pt x="21" y="44"/>
                      <a:pt x="21" y="45"/>
                      <a:pt x="22" y="46"/>
                    </a:cubicBezTo>
                    <a:cubicBezTo>
                      <a:pt x="22" y="49"/>
                      <a:pt x="23" y="51"/>
                      <a:pt x="24" y="54"/>
                    </a:cubicBezTo>
                    <a:cubicBezTo>
                      <a:pt x="25" y="56"/>
                      <a:pt x="25" y="59"/>
                      <a:pt x="26" y="62"/>
                    </a:cubicBezTo>
                    <a:cubicBezTo>
                      <a:pt x="25" y="56"/>
                      <a:pt x="24" y="51"/>
                      <a:pt x="22" y="46"/>
                    </a:cubicBezTo>
                    <a:cubicBezTo>
                      <a:pt x="22" y="45"/>
                      <a:pt x="21" y="44"/>
                      <a:pt x="21" y="42"/>
                    </a:cubicBezTo>
                    <a:cubicBezTo>
                      <a:pt x="21" y="41"/>
                      <a:pt x="20" y="40"/>
                      <a:pt x="19" y="39"/>
                    </a:cubicBezTo>
                    <a:cubicBezTo>
                      <a:pt x="18" y="36"/>
                      <a:pt x="17" y="34"/>
                      <a:pt x="16" y="32"/>
                    </a:cubicBezTo>
                    <a:cubicBezTo>
                      <a:pt x="15" y="29"/>
                      <a:pt x="13" y="27"/>
                      <a:pt x="12" y="25"/>
                    </a:cubicBezTo>
                    <a:cubicBezTo>
                      <a:pt x="12" y="23"/>
                      <a:pt x="12" y="22"/>
                      <a:pt x="11" y="21"/>
                    </a:cubicBezTo>
                    <a:cubicBezTo>
                      <a:pt x="11" y="20"/>
                      <a:pt x="11" y="18"/>
                      <a:pt x="11" y="17"/>
                    </a:cubicBezTo>
                    <a:cubicBezTo>
                      <a:pt x="10" y="16"/>
                      <a:pt x="10" y="15"/>
                      <a:pt x="10" y="13"/>
                    </a:cubicBezTo>
                    <a:cubicBezTo>
                      <a:pt x="10" y="12"/>
                      <a:pt x="11" y="11"/>
                      <a:pt x="11" y="10"/>
                    </a:cubicBezTo>
                    <a:cubicBezTo>
                      <a:pt x="11" y="12"/>
                      <a:pt x="12" y="13"/>
                      <a:pt x="12" y="15"/>
                    </a:cubicBezTo>
                    <a:cubicBezTo>
                      <a:pt x="13" y="16"/>
                      <a:pt x="13" y="16"/>
                      <a:pt x="13" y="17"/>
                    </a:cubicBezTo>
                    <a:cubicBezTo>
                      <a:pt x="14" y="18"/>
                      <a:pt x="14" y="19"/>
                      <a:pt x="15" y="20"/>
                    </a:cubicBezTo>
                    <a:cubicBezTo>
                      <a:pt x="16" y="21"/>
                      <a:pt x="17" y="23"/>
                      <a:pt x="19" y="24"/>
                    </a:cubicBezTo>
                    <a:cubicBezTo>
                      <a:pt x="20" y="26"/>
                      <a:pt x="21" y="27"/>
                      <a:pt x="22" y="28"/>
                    </a:cubicBezTo>
                    <a:cubicBezTo>
                      <a:pt x="24" y="30"/>
                      <a:pt x="25" y="31"/>
                      <a:pt x="26" y="33"/>
                    </a:cubicBezTo>
                    <a:cubicBezTo>
                      <a:pt x="27" y="35"/>
                      <a:pt x="28" y="36"/>
                      <a:pt x="28" y="38"/>
                    </a:cubicBezTo>
                    <a:cubicBezTo>
                      <a:pt x="29" y="40"/>
                      <a:pt x="30" y="42"/>
                      <a:pt x="30" y="43"/>
                    </a:cubicBezTo>
                    <a:cubicBezTo>
                      <a:pt x="30" y="40"/>
                      <a:pt x="28" y="36"/>
                      <a:pt x="26" y="33"/>
                    </a:cubicBezTo>
                    <a:cubicBezTo>
                      <a:pt x="25" y="31"/>
                      <a:pt x="24" y="29"/>
                      <a:pt x="23" y="28"/>
                    </a:cubicBezTo>
                    <a:cubicBezTo>
                      <a:pt x="22" y="26"/>
                      <a:pt x="21" y="25"/>
                      <a:pt x="19" y="24"/>
                    </a:cubicBezTo>
                    <a:cubicBezTo>
                      <a:pt x="18" y="22"/>
                      <a:pt x="17" y="21"/>
                      <a:pt x="16" y="19"/>
                    </a:cubicBezTo>
                    <a:cubicBezTo>
                      <a:pt x="15" y="18"/>
                      <a:pt x="15" y="18"/>
                      <a:pt x="15" y="17"/>
                    </a:cubicBezTo>
                    <a:cubicBezTo>
                      <a:pt x="14" y="16"/>
                      <a:pt x="14" y="15"/>
                      <a:pt x="13" y="14"/>
                    </a:cubicBezTo>
                    <a:cubicBezTo>
                      <a:pt x="13" y="12"/>
                      <a:pt x="12" y="11"/>
                      <a:pt x="11" y="9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2" y="6"/>
                      <a:pt x="13" y="7"/>
                      <a:pt x="15" y="8"/>
                    </a:cubicBezTo>
                    <a:cubicBezTo>
                      <a:pt x="16" y="9"/>
                      <a:pt x="17" y="10"/>
                      <a:pt x="18" y="11"/>
                    </a:cubicBezTo>
                    <a:cubicBezTo>
                      <a:pt x="20" y="11"/>
                      <a:pt x="21" y="12"/>
                      <a:pt x="22" y="12"/>
                    </a:cubicBezTo>
                    <a:cubicBezTo>
                      <a:pt x="25" y="13"/>
                      <a:pt x="27" y="15"/>
                      <a:pt x="29" y="17"/>
                    </a:cubicBezTo>
                    <a:cubicBezTo>
                      <a:pt x="29" y="18"/>
                      <a:pt x="30" y="19"/>
                      <a:pt x="31" y="20"/>
                    </a:cubicBezTo>
                    <a:cubicBezTo>
                      <a:pt x="32" y="21"/>
                      <a:pt x="33" y="22"/>
                      <a:pt x="33" y="23"/>
                    </a:cubicBezTo>
                    <a:cubicBezTo>
                      <a:pt x="32" y="21"/>
                      <a:pt x="31" y="19"/>
                      <a:pt x="29" y="17"/>
                    </a:cubicBezTo>
                    <a:cubicBezTo>
                      <a:pt x="28" y="15"/>
                      <a:pt x="27" y="15"/>
                      <a:pt x="26" y="14"/>
                    </a:cubicBezTo>
                    <a:cubicBezTo>
                      <a:pt x="25" y="13"/>
                      <a:pt x="25" y="13"/>
                      <a:pt x="24" y="12"/>
                    </a:cubicBezTo>
                    <a:cubicBezTo>
                      <a:pt x="24" y="12"/>
                      <a:pt x="24" y="12"/>
                      <a:pt x="23" y="12"/>
                    </a:cubicBezTo>
                    <a:cubicBezTo>
                      <a:pt x="23" y="12"/>
                      <a:pt x="23" y="12"/>
                      <a:pt x="22" y="12"/>
                    </a:cubicBezTo>
                    <a:cubicBezTo>
                      <a:pt x="20" y="10"/>
                      <a:pt x="18" y="9"/>
                      <a:pt x="16" y="7"/>
                    </a:cubicBezTo>
                    <a:cubicBezTo>
                      <a:pt x="14" y="7"/>
                      <a:pt x="13" y="6"/>
                      <a:pt x="12" y="5"/>
                    </a:cubicBezTo>
                    <a:cubicBezTo>
                      <a:pt x="12" y="4"/>
                      <a:pt x="11" y="4"/>
                      <a:pt x="10" y="3"/>
                    </a:cubicBezTo>
                    <a:cubicBezTo>
                      <a:pt x="10" y="3"/>
                      <a:pt x="10" y="2"/>
                      <a:pt x="10" y="1"/>
                    </a:cubicBezTo>
                    <a:cubicBezTo>
                      <a:pt x="9" y="1"/>
                      <a:pt x="9" y="0"/>
                      <a:pt x="8" y="1"/>
                    </a:cubicBezTo>
                    <a:cubicBezTo>
                      <a:pt x="8" y="1"/>
                      <a:pt x="7" y="1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9" y="8"/>
                      <a:pt x="8" y="8"/>
                      <a:pt x="8" y="8"/>
                    </a:cubicBezTo>
                    <a:cubicBezTo>
                      <a:pt x="8" y="9"/>
                      <a:pt x="7" y="9"/>
                      <a:pt x="7" y="10"/>
                    </a:cubicBezTo>
                    <a:cubicBezTo>
                      <a:pt x="7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5" y="11"/>
                    </a:cubicBezTo>
                    <a:cubicBezTo>
                      <a:pt x="5" y="12"/>
                      <a:pt x="4" y="12"/>
                      <a:pt x="4" y="13"/>
                    </a:cubicBezTo>
                    <a:cubicBezTo>
                      <a:pt x="3" y="14"/>
                      <a:pt x="3" y="15"/>
                      <a:pt x="2" y="16"/>
                    </a:cubicBezTo>
                    <a:cubicBezTo>
                      <a:pt x="2" y="17"/>
                      <a:pt x="1" y="17"/>
                      <a:pt x="1" y="18"/>
                    </a:cubicBezTo>
                    <a:cubicBezTo>
                      <a:pt x="1" y="18"/>
                      <a:pt x="1" y="19"/>
                      <a:pt x="0" y="20"/>
                    </a:cubicBezTo>
                    <a:cubicBezTo>
                      <a:pt x="1" y="19"/>
                      <a:pt x="1" y="19"/>
                      <a:pt x="1" y="18"/>
                    </a:cubicBezTo>
                    <a:cubicBezTo>
                      <a:pt x="2" y="17"/>
                      <a:pt x="2" y="17"/>
                      <a:pt x="3" y="16"/>
                    </a:cubicBezTo>
                    <a:cubicBezTo>
                      <a:pt x="3" y="15"/>
                      <a:pt x="4" y="14"/>
                      <a:pt x="5" y="13"/>
                    </a:cubicBezTo>
                    <a:cubicBezTo>
                      <a:pt x="5" y="13"/>
                      <a:pt x="6" y="12"/>
                      <a:pt x="6" y="12"/>
                    </a:cubicBezTo>
                    <a:cubicBezTo>
                      <a:pt x="6" y="12"/>
                      <a:pt x="6" y="12"/>
                      <a:pt x="7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8" y="11"/>
                    </a:cubicBezTo>
                    <a:cubicBezTo>
                      <a:pt x="8" y="10"/>
                      <a:pt x="8" y="10"/>
                      <a:pt x="9" y="10"/>
                    </a:cubicBezTo>
                    <a:cubicBezTo>
                      <a:pt x="9" y="10"/>
                      <a:pt x="9" y="11"/>
                      <a:pt x="9" y="11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9"/>
                      <a:pt x="7" y="21"/>
                      <a:pt x="7" y="23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7" y="26"/>
                      <a:pt x="7" y="27"/>
                    </a:cubicBezTo>
                    <a:cubicBezTo>
                      <a:pt x="6" y="28"/>
                      <a:pt x="6" y="29"/>
                      <a:pt x="6" y="30"/>
                    </a:cubicBezTo>
                    <a:cubicBezTo>
                      <a:pt x="5" y="31"/>
                      <a:pt x="5" y="31"/>
                      <a:pt x="4" y="32"/>
                    </a:cubicBezTo>
                    <a:cubicBezTo>
                      <a:pt x="4" y="33"/>
                      <a:pt x="3" y="34"/>
                      <a:pt x="3" y="35"/>
                    </a:cubicBezTo>
                    <a:cubicBezTo>
                      <a:pt x="4" y="34"/>
                      <a:pt x="5" y="32"/>
                      <a:pt x="6" y="30"/>
                    </a:cubicBezTo>
                    <a:cubicBezTo>
                      <a:pt x="7" y="29"/>
                      <a:pt x="7" y="28"/>
                      <a:pt x="7" y="27"/>
                    </a:cubicBezTo>
                    <a:close/>
                    <a:moveTo>
                      <a:pt x="15" y="33"/>
                    </a:move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99" name="Freeform 2123"/>
              <p:cNvSpPr/>
              <p:nvPr/>
            </p:nvSpPr>
            <p:spPr>
              <a:xfrm>
                <a:off x="5797514" y="4465663"/>
                <a:ext cx="233364" cy="101601"/>
              </a:xfrm>
              <a:custGeom>
                <a:avLst/>
                <a:gdLst>
                  <a:gd name="txL" fmla="*/ 0 w 62"/>
                  <a:gd name="txT" fmla="*/ 0 h 27"/>
                  <a:gd name="txR" fmla="*/ 62 w 62"/>
                  <a:gd name="txB" fmla="*/ 27 h 27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62" h="27">
                    <a:moveTo>
                      <a:pt x="62" y="0"/>
                    </a:moveTo>
                    <a:cubicBezTo>
                      <a:pt x="52" y="5"/>
                      <a:pt x="44" y="12"/>
                      <a:pt x="33" y="15"/>
                    </a:cubicBezTo>
                    <a:cubicBezTo>
                      <a:pt x="27" y="17"/>
                      <a:pt x="21" y="17"/>
                      <a:pt x="15" y="17"/>
                    </a:cubicBezTo>
                    <a:cubicBezTo>
                      <a:pt x="10" y="17"/>
                      <a:pt x="4" y="16"/>
                      <a:pt x="0" y="18"/>
                    </a:cubicBezTo>
                    <a:cubicBezTo>
                      <a:pt x="7" y="21"/>
                      <a:pt x="14" y="24"/>
                      <a:pt x="22" y="27"/>
                    </a:cubicBezTo>
                    <a:cubicBezTo>
                      <a:pt x="29" y="26"/>
                      <a:pt x="38" y="21"/>
                      <a:pt x="42" y="18"/>
                    </a:cubicBezTo>
                    <a:cubicBezTo>
                      <a:pt x="50" y="13"/>
                      <a:pt x="55" y="6"/>
                      <a:pt x="62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00" name="Freeform 2126"/>
              <p:cNvSpPr/>
              <p:nvPr/>
            </p:nvSpPr>
            <p:spPr>
              <a:xfrm>
                <a:off x="5800689" y="4322787"/>
                <a:ext cx="274639" cy="115888"/>
              </a:xfrm>
              <a:custGeom>
                <a:avLst/>
                <a:gdLst>
                  <a:gd name="txL" fmla="*/ 0 w 73"/>
                  <a:gd name="txT" fmla="*/ 0 h 31"/>
                  <a:gd name="txR" fmla="*/ 73 w 73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31">
                    <a:moveTo>
                      <a:pt x="41" y="18"/>
                    </a:moveTo>
                    <a:cubicBezTo>
                      <a:pt x="45" y="21"/>
                      <a:pt x="55" y="27"/>
                      <a:pt x="60" y="29"/>
                    </a:cubicBezTo>
                    <a:cubicBezTo>
                      <a:pt x="64" y="30"/>
                      <a:pt x="73" y="31"/>
                      <a:pt x="73" y="31"/>
                    </a:cubicBezTo>
                    <a:cubicBezTo>
                      <a:pt x="66" y="29"/>
                      <a:pt x="60" y="25"/>
                      <a:pt x="54" y="20"/>
                    </a:cubicBezTo>
                    <a:cubicBezTo>
                      <a:pt x="48" y="15"/>
                      <a:pt x="43" y="9"/>
                      <a:pt x="36" y="4"/>
                    </a:cubicBezTo>
                    <a:cubicBezTo>
                      <a:pt x="30" y="0"/>
                      <a:pt x="22" y="0"/>
                      <a:pt x="16" y="1"/>
                    </a:cubicBezTo>
                    <a:cubicBezTo>
                      <a:pt x="15" y="2"/>
                      <a:pt x="14" y="2"/>
                      <a:pt x="13" y="3"/>
                    </a:cubicBezTo>
                    <a:cubicBezTo>
                      <a:pt x="8" y="9"/>
                      <a:pt x="4" y="15"/>
                      <a:pt x="0" y="22"/>
                    </a:cubicBezTo>
                    <a:cubicBezTo>
                      <a:pt x="3" y="20"/>
                      <a:pt x="6" y="17"/>
                      <a:pt x="9" y="16"/>
                    </a:cubicBezTo>
                    <a:cubicBezTo>
                      <a:pt x="22" y="11"/>
                      <a:pt x="35" y="14"/>
                      <a:pt x="41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01" name="Freeform 2127"/>
              <p:cNvSpPr/>
              <p:nvPr/>
            </p:nvSpPr>
            <p:spPr>
              <a:xfrm>
                <a:off x="5764176" y="4341837"/>
                <a:ext cx="427040" cy="228602"/>
              </a:xfrm>
              <a:custGeom>
                <a:avLst/>
                <a:gdLst>
                  <a:gd name="txL" fmla="*/ 0 w 114"/>
                  <a:gd name="txT" fmla="*/ 0 h 61"/>
                  <a:gd name="txR" fmla="*/ 114 w 114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4" h="61">
                    <a:moveTo>
                      <a:pt x="39" y="10"/>
                    </a:moveTo>
                    <a:cubicBezTo>
                      <a:pt x="42" y="10"/>
                      <a:pt x="44" y="11"/>
                      <a:pt x="46" y="12"/>
                    </a:cubicBezTo>
                    <a:cubicBezTo>
                      <a:pt x="51" y="14"/>
                      <a:pt x="55" y="16"/>
                      <a:pt x="60" y="19"/>
                    </a:cubicBezTo>
                    <a:cubicBezTo>
                      <a:pt x="62" y="20"/>
                      <a:pt x="64" y="22"/>
                      <a:pt x="66" y="23"/>
                    </a:cubicBezTo>
                    <a:cubicBezTo>
                      <a:pt x="67" y="24"/>
                      <a:pt x="69" y="25"/>
                      <a:pt x="70" y="25"/>
                    </a:cubicBezTo>
                    <a:cubicBezTo>
                      <a:pt x="71" y="26"/>
                      <a:pt x="71" y="26"/>
                      <a:pt x="71" y="26"/>
                    </a:cubicBezTo>
                    <a:cubicBezTo>
                      <a:pt x="72" y="27"/>
                      <a:pt x="72" y="27"/>
                      <a:pt x="72" y="27"/>
                    </a:cubicBezTo>
                    <a:cubicBezTo>
                      <a:pt x="73" y="27"/>
                      <a:pt x="73" y="27"/>
                      <a:pt x="73" y="27"/>
                    </a:cubicBezTo>
                    <a:cubicBezTo>
                      <a:pt x="74" y="28"/>
                      <a:pt x="76" y="29"/>
                      <a:pt x="77" y="29"/>
                    </a:cubicBezTo>
                    <a:cubicBezTo>
                      <a:pt x="75" y="29"/>
                      <a:pt x="73" y="29"/>
                      <a:pt x="71" y="29"/>
                    </a:cubicBezTo>
                    <a:cubicBezTo>
                      <a:pt x="70" y="28"/>
                      <a:pt x="68" y="28"/>
                      <a:pt x="67" y="28"/>
                    </a:cubicBezTo>
                    <a:cubicBezTo>
                      <a:pt x="66" y="28"/>
                      <a:pt x="64" y="28"/>
                      <a:pt x="63" y="28"/>
                    </a:cubicBezTo>
                    <a:cubicBezTo>
                      <a:pt x="61" y="27"/>
                      <a:pt x="58" y="27"/>
                      <a:pt x="56" y="27"/>
                    </a:cubicBezTo>
                    <a:cubicBezTo>
                      <a:pt x="54" y="27"/>
                      <a:pt x="52" y="27"/>
                      <a:pt x="50" y="27"/>
                    </a:cubicBezTo>
                    <a:cubicBezTo>
                      <a:pt x="47" y="26"/>
                      <a:pt x="45" y="26"/>
                      <a:pt x="42" y="25"/>
                    </a:cubicBezTo>
                    <a:cubicBezTo>
                      <a:pt x="41" y="25"/>
                      <a:pt x="39" y="25"/>
                      <a:pt x="38" y="25"/>
                    </a:cubicBezTo>
                    <a:cubicBezTo>
                      <a:pt x="37" y="24"/>
                      <a:pt x="35" y="24"/>
                      <a:pt x="34" y="24"/>
                    </a:cubicBezTo>
                    <a:cubicBezTo>
                      <a:pt x="31" y="24"/>
                      <a:pt x="28" y="24"/>
                      <a:pt x="25" y="24"/>
                    </a:cubicBezTo>
                    <a:cubicBezTo>
                      <a:pt x="24" y="24"/>
                      <a:pt x="22" y="25"/>
                      <a:pt x="21" y="25"/>
                    </a:cubicBezTo>
                    <a:cubicBezTo>
                      <a:pt x="20" y="26"/>
                      <a:pt x="18" y="27"/>
                      <a:pt x="17" y="28"/>
                    </a:cubicBezTo>
                    <a:cubicBezTo>
                      <a:pt x="20" y="26"/>
                      <a:pt x="22" y="25"/>
                      <a:pt x="25" y="25"/>
                    </a:cubicBezTo>
                    <a:cubicBezTo>
                      <a:pt x="28" y="25"/>
                      <a:pt x="31" y="25"/>
                      <a:pt x="34" y="26"/>
                    </a:cubicBezTo>
                    <a:cubicBezTo>
                      <a:pt x="35" y="26"/>
                      <a:pt x="37" y="26"/>
                      <a:pt x="38" y="26"/>
                    </a:cubicBezTo>
                    <a:cubicBezTo>
                      <a:pt x="39" y="26"/>
                      <a:pt x="41" y="27"/>
                      <a:pt x="42" y="27"/>
                    </a:cubicBezTo>
                    <a:cubicBezTo>
                      <a:pt x="43" y="27"/>
                      <a:pt x="44" y="27"/>
                      <a:pt x="44" y="27"/>
                    </a:cubicBezTo>
                    <a:cubicBezTo>
                      <a:pt x="38" y="28"/>
                      <a:pt x="32" y="29"/>
                      <a:pt x="26" y="31"/>
                    </a:cubicBezTo>
                    <a:cubicBezTo>
                      <a:pt x="21" y="32"/>
                      <a:pt x="17" y="34"/>
                      <a:pt x="12" y="36"/>
                    </a:cubicBezTo>
                    <a:cubicBezTo>
                      <a:pt x="10" y="38"/>
                      <a:pt x="8" y="39"/>
                      <a:pt x="6" y="40"/>
                    </a:cubicBezTo>
                    <a:cubicBezTo>
                      <a:pt x="4" y="42"/>
                      <a:pt x="2" y="43"/>
                      <a:pt x="0" y="45"/>
                    </a:cubicBezTo>
                    <a:cubicBezTo>
                      <a:pt x="1" y="44"/>
                      <a:pt x="2" y="44"/>
                      <a:pt x="3" y="43"/>
                    </a:cubicBezTo>
                    <a:cubicBezTo>
                      <a:pt x="5" y="42"/>
                      <a:pt x="6" y="42"/>
                      <a:pt x="7" y="41"/>
                    </a:cubicBezTo>
                    <a:cubicBezTo>
                      <a:pt x="9" y="40"/>
                      <a:pt x="11" y="40"/>
                      <a:pt x="13" y="39"/>
                    </a:cubicBezTo>
                    <a:cubicBezTo>
                      <a:pt x="18" y="37"/>
                      <a:pt x="22" y="35"/>
                      <a:pt x="27" y="34"/>
                    </a:cubicBezTo>
                    <a:cubicBezTo>
                      <a:pt x="36" y="31"/>
                      <a:pt x="46" y="29"/>
                      <a:pt x="56" y="30"/>
                    </a:cubicBezTo>
                    <a:cubicBezTo>
                      <a:pt x="58" y="30"/>
                      <a:pt x="61" y="30"/>
                      <a:pt x="63" y="30"/>
                    </a:cubicBezTo>
                    <a:cubicBezTo>
                      <a:pt x="64" y="30"/>
                      <a:pt x="66" y="30"/>
                      <a:pt x="67" y="31"/>
                    </a:cubicBezTo>
                    <a:cubicBezTo>
                      <a:pt x="68" y="31"/>
                      <a:pt x="69" y="31"/>
                      <a:pt x="71" y="31"/>
                    </a:cubicBezTo>
                    <a:cubicBezTo>
                      <a:pt x="71" y="31"/>
                      <a:pt x="71" y="31"/>
                      <a:pt x="71" y="31"/>
                    </a:cubicBezTo>
                    <a:cubicBezTo>
                      <a:pt x="71" y="31"/>
                      <a:pt x="71" y="31"/>
                      <a:pt x="71" y="32"/>
                    </a:cubicBezTo>
                    <a:cubicBezTo>
                      <a:pt x="69" y="32"/>
                      <a:pt x="68" y="33"/>
                      <a:pt x="67" y="33"/>
                    </a:cubicBezTo>
                    <a:cubicBezTo>
                      <a:pt x="66" y="34"/>
                      <a:pt x="65" y="35"/>
                      <a:pt x="63" y="35"/>
                    </a:cubicBezTo>
                    <a:cubicBezTo>
                      <a:pt x="59" y="38"/>
                      <a:pt x="55" y="42"/>
                      <a:pt x="50" y="44"/>
                    </a:cubicBezTo>
                    <a:cubicBezTo>
                      <a:pt x="49" y="45"/>
                      <a:pt x="48" y="46"/>
                      <a:pt x="47" y="46"/>
                    </a:cubicBezTo>
                    <a:cubicBezTo>
                      <a:pt x="46" y="46"/>
                      <a:pt x="44" y="47"/>
                      <a:pt x="43" y="47"/>
                    </a:cubicBezTo>
                    <a:cubicBezTo>
                      <a:pt x="40" y="48"/>
                      <a:pt x="38" y="48"/>
                      <a:pt x="35" y="49"/>
                    </a:cubicBezTo>
                    <a:cubicBezTo>
                      <a:pt x="32" y="49"/>
                      <a:pt x="30" y="49"/>
                      <a:pt x="27" y="50"/>
                    </a:cubicBezTo>
                    <a:cubicBezTo>
                      <a:pt x="24" y="50"/>
                      <a:pt x="22" y="50"/>
                      <a:pt x="19" y="50"/>
                    </a:cubicBezTo>
                    <a:cubicBezTo>
                      <a:pt x="22" y="50"/>
                      <a:pt x="24" y="50"/>
                      <a:pt x="27" y="50"/>
                    </a:cubicBezTo>
                    <a:cubicBezTo>
                      <a:pt x="30" y="50"/>
                      <a:pt x="33" y="50"/>
                      <a:pt x="35" y="50"/>
                    </a:cubicBezTo>
                    <a:cubicBezTo>
                      <a:pt x="38" y="49"/>
                      <a:pt x="41" y="49"/>
                      <a:pt x="43" y="48"/>
                    </a:cubicBezTo>
                    <a:cubicBezTo>
                      <a:pt x="45" y="48"/>
                      <a:pt x="46" y="48"/>
                      <a:pt x="47" y="47"/>
                    </a:cubicBezTo>
                    <a:cubicBezTo>
                      <a:pt x="49" y="47"/>
                      <a:pt x="50" y="46"/>
                      <a:pt x="51" y="46"/>
                    </a:cubicBezTo>
                    <a:cubicBezTo>
                      <a:pt x="56" y="43"/>
                      <a:pt x="60" y="40"/>
                      <a:pt x="64" y="37"/>
                    </a:cubicBezTo>
                    <a:cubicBezTo>
                      <a:pt x="67" y="35"/>
                      <a:pt x="69" y="34"/>
                      <a:pt x="71" y="33"/>
                    </a:cubicBezTo>
                    <a:cubicBezTo>
                      <a:pt x="73" y="33"/>
                      <a:pt x="74" y="32"/>
                      <a:pt x="75" y="32"/>
                    </a:cubicBezTo>
                    <a:cubicBezTo>
                      <a:pt x="76" y="32"/>
                      <a:pt x="76" y="32"/>
                      <a:pt x="77" y="32"/>
                    </a:cubicBezTo>
                    <a:cubicBezTo>
                      <a:pt x="80" y="32"/>
                      <a:pt x="83" y="32"/>
                      <a:pt x="86" y="32"/>
                    </a:cubicBezTo>
                    <a:cubicBezTo>
                      <a:pt x="88" y="31"/>
                      <a:pt x="91" y="31"/>
                      <a:pt x="93" y="31"/>
                    </a:cubicBezTo>
                    <a:cubicBezTo>
                      <a:pt x="93" y="31"/>
                      <a:pt x="92" y="31"/>
                      <a:pt x="92" y="32"/>
                    </a:cubicBezTo>
                    <a:cubicBezTo>
                      <a:pt x="92" y="33"/>
                      <a:pt x="91" y="34"/>
                      <a:pt x="91" y="35"/>
                    </a:cubicBezTo>
                    <a:cubicBezTo>
                      <a:pt x="90" y="36"/>
                      <a:pt x="90" y="37"/>
                      <a:pt x="89" y="37"/>
                    </a:cubicBezTo>
                    <a:cubicBezTo>
                      <a:pt x="88" y="39"/>
                      <a:pt x="87" y="41"/>
                      <a:pt x="86" y="43"/>
                    </a:cubicBezTo>
                    <a:cubicBezTo>
                      <a:pt x="84" y="44"/>
                      <a:pt x="83" y="46"/>
                      <a:pt x="81" y="48"/>
                    </a:cubicBezTo>
                    <a:cubicBezTo>
                      <a:pt x="78" y="51"/>
                      <a:pt x="75" y="53"/>
                      <a:pt x="71" y="55"/>
                    </a:cubicBezTo>
                    <a:cubicBezTo>
                      <a:pt x="69" y="56"/>
                      <a:pt x="67" y="57"/>
                      <a:pt x="65" y="58"/>
                    </a:cubicBezTo>
                    <a:cubicBezTo>
                      <a:pt x="63" y="59"/>
                      <a:pt x="61" y="60"/>
                      <a:pt x="59" y="61"/>
                    </a:cubicBezTo>
                    <a:cubicBezTo>
                      <a:pt x="61" y="60"/>
                      <a:pt x="63" y="59"/>
                      <a:pt x="65" y="59"/>
                    </a:cubicBezTo>
                    <a:cubicBezTo>
                      <a:pt x="67" y="58"/>
                      <a:pt x="69" y="57"/>
                      <a:pt x="71" y="56"/>
                    </a:cubicBezTo>
                    <a:cubicBezTo>
                      <a:pt x="75" y="54"/>
                      <a:pt x="79" y="52"/>
                      <a:pt x="82" y="49"/>
                    </a:cubicBezTo>
                    <a:cubicBezTo>
                      <a:pt x="84" y="47"/>
                      <a:pt x="85" y="46"/>
                      <a:pt x="87" y="44"/>
                    </a:cubicBezTo>
                    <a:cubicBezTo>
                      <a:pt x="88" y="42"/>
                      <a:pt x="90" y="40"/>
                      <a:pt x="91" y="38"/>
                    </a:cubicBezTo>
                    <a:cubicBezTo>
                      <a:pt x="91" y="38"/>
                      <a:pt x="91" y="37"/>
                      <a:pt x="92" y="37"/>
                    </a:cubicBezTo>
                    <a:cubicBezTo>
                      <a:pt x="92" y="36"/>
                      <a:pt x="92" y="36"/>
                      <a:pt x="92" y="35"/>
                    </a:cubicBezTo>
                    <a:cubicBezTo>
                      <a:pt x="93" y="34"/>
                      <a:pt x="93" y="33"/>
                      <a:pt x="94" y="33"/>
                    </a:cubicBezTo>
                    <a:cubicBezTo>
                      <a:pt x="94" y="32"/>
                      <a:pt x="95" y="31"/>
                      <a:pt x="96" y="30"/>
                    </a:cubicBezTo>
                    <a:cubicBezTo>
                      <a:pt x="97" y="30"/>
                      <a:pt x="99" y="29"/>
                      <a:pt x="101" y="29"/>
                    </a:cubicBezTo>
                    <a:cubicBezTo>
                      <a:pt x="102" y="28"/>
                      <a:pt x="104" y="27"/>
                      <a:pt x="105" y="27"/>
                    </a:cubicBezTo>
                    <a:cubicBezTo>
                      <a:pt x="106" y="27"/>
                      <a:pt x="106" y="27"/>
                      <a:pt x="106" y="26"/>
                    </a:cubicBezTo>
                    <a:cubicBezTo>
                      <a:pt x="106" y="26"/>
                      <a:pt x="106" y="26"/>
                      <a:pt x="106" y="26"/>
                    </a:cubicBezTo>
                    <a:cubicBezTo>
                      <a:pt x="107" y="26"/>
                      <a:pt x="107" y="26"/>
                      <a:pt x="107" y="26"/>
                    </a:cubicBezTo>
                    <a:cubicBezTo>
                      <a:pt x="110" y="25"/>
                      <a:pt x="112" y="23"/>
                      <a:pt x="114" y="22"/>
                    </a:cubicBezTo>
                    <a:cubicBezTo>
                      <a:pt x="113" y="22"/>
                      <a:pt x="111" y="23"/>
                      <a:pt x="110" y="23"/>
                    </a:cubicBezTo>
                    <a:cubicBezTo>
                      <a:pt x="109" y="24"/>
                      <a:pt x="108" y="24"/>
                      <a:pt x="107" y="24"/>
                    </a:cubicBezTo>
                    <a:cubicBezTo>
                      <a:pt x="105" y="25"/>
                      <a:pt x="103" y="25"/>
                      <a:pt x="102" y="26"/>
                    </a:cubicBezTo>
                    <a:cubicBezTo>
                      <a:pt x="101" y="26"/>
                      <a:pt x="101" y="26"/>
                      <a:pt x="101" y="26"/>
                    </a:cubicBezTo>
                    <a:cubicBezTo>
                      <a:pt x="100" y="26"/>
                      <a:pt x="100" y="26"/>
                      <a:pt x="99" y="26"/>
                    </a:cubicBezTo>
                    <a:cubicBezTo>
                      <a:pt x="99" y="26"/>
                      <a:pt x="98" y="26"/>
                      <a:pt x="98" y="26"/>
                    </a:cubicBezTo>
                    <a:cubicBezTo>
                      <a:pt x="97" y="26"/>
                      <a:pt x="96" y="26"/>
                      <a:pt x="96" y="25"/>
                    </a:cubicBezTo>
                    <a:cubicBezTo>
                      <a:pt x="95" y="25"/>
                      <a:pt x="94" y="25"/>
                      <a:pt x="93" y="25"/>
                    </a:cubicBezTo>
                    <a:cubicBezTo>
                      <a:pt x="88" y="24"/>
                      <a:pt x="84" y="22"/>
                      <a:pt x="80" y="20"/>
                    </a:cubicBezTo>
                    <a:cubicBezTo>
                      <a:pt x="79" y="20"/>
                      <a:pt x="78" y="19"/>
                      <a:pt x="77" y="18"/>
                    </a:cubicBezTo>
                    <a:cubicBezTo>
                      <a:pt x="76" y="18"/>
                      <a:pt x="75" y="17"/>
                      <a:pt x="74" y="17"/>
                    </a:cubicBezTo>
                    <a:cubicBezTo>
                      <a:pt x="72" y="15"/>
                      <a:pt x="70" y="14"/>
                      <a:pt x="69" y="12"/>
                    </a:cubicBezTo>
                    <a:cubicBezTo>
                      <a:pt x="66" y="8"/>
                      <a:pt x="63" y="4"/>
                      <a:pt x="61" y="0"/>
                    </a:cubicBezTo>
                    <a:cubicBezTo>
                      <a:pt x="62" y="2"/>
                      <a:pt x="63" y="4"/>
                      <a:pt x="64" y="6"/>
                    </a:cubicBezTo>
                    <a:cubicBezTo>
                      <a:pt x="65" y="8"/>
                      <a:pt x="67" y="10"/>
                      <a:pt x="68" y="12"/>
                    </a:cubicBezTo>
                    <a:cubicBezTo>
                      <a:pt x="69" y="14"/>
                      <a:pt x="71" y="16"/>
                      <a:pt x="73" y="17"/>
                    </a:cubicBezTo>
                    <a:cubicBezTo>
                      <a:pt x="74" y="18"/>
                      <a:pt x="75" y="19"/>
                      <a:pt x="76" y="19"/>
                    </a:cubicBezTo>
                    <a:cubicBezTo>
                      <a:pt x="77" y="20"/>
                      <a:pt x="78" y="21"/>
                      <a:pt x="79" y="21"/>
                    </a:cubicBezTo>
                    <a:cubicBezTo>
                      <a:pt x="81" y="22"/>
                      <a:pt x="83" y="23"/>
                      <a:pt x="86" y="24"/>
                    </a:cubicBezTo>
                    <a:cubicBezTo>
                      <a:pt x="88" y="25"/>
                      <a:pt x="90" y="26"/>
                      <a:pt x="92" y="26"/>
                    </a:cubicBezTo>
                    <a:cubicBezTo>
                      <a:pt x="94" y="27"/>
                      <a:pt x="95" y="27"/>
                      <a:pt x="96" y="27"/>
                    </a:cubicBezTo>
                    <a:cubicBezTo>
                      <a:pt x="96" y="27"/>
                      <a:pt x="96" y="27"/>
                      <a:pt x="96" y="27"/>
                    </a:cubicBezTo>
                    <a:cubicBezTo>
                      <a:pt x="93" y="28"/>
                      <a:pt x="89" y="29"/>
                      <a:pt x="85" y="29"/>
                    </a:cubicBezTo>
                    <a:cubicBezTo>
                      <a:pt x="85" y="29"/>
                      <a:pt x="84" y="29"/>
                      <a:pt x="83" y="29"/>
                    </a:cubicBezTo>
                    <a:cubicBezTo>
                      <a:pt x="82" y="29"/>
                      <a:pt x="81" y="29"/>
                      <a:pt x="81" y="28"/>
                    </a:cubicBezTo>
                    <a:cubicBezTo>
                      <a:pt x="78" y="28"/>
                      <a:pt x="76" y="27"/>
                      <a:pt x="74" y="26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3" y="25"/>
                      <a:pt x="72" y="25"/>
                      <a:pt x="72" y="25"/>
                    </a:cubicBezTo>
                    <a:cubicBezTo>
                      <a:pt x="71" y="24"/>
                      <a:pt x="71" y="24"/>
                      <a:pt x="71" y="24"/>
                    </a:cubicBezTo>
                    <a:cubicBezTo>
                      <a:pt x="69" y="23"/>
                      <a:pt x="68" y="22"/>
                      <a:pt x="67" y="22"/>
                    </a:cubicBezTo>
                    <a:cubicBezTo>
                      <a:pt x="65" y="20"/>
                      <a:pt x="63" y="19"/>
                      <a:pt x="61" y="18"/>
                    </a:cubicBezTo>
                    <a:cubicBezTo>
                      <a:pt x="56" y="15"/>
                      <a:pt x="52" y="12"/>
                      <a:pt x="47" y="10"/>
                    </a:cubicBezTo>
                    <a:cubicBezTo>
                      <a:pt x="44" y="9"/>
                      <a:pt x="42" y="8"/>
                      <a:pt x="39" y="8"/>
                    </a:cubicBezTo>
                    <a:cubicBezTo>
                      <a:pt x="37" y="8"/>
                      <a:pt x="34" y="8"/>
                      <a:pt x="32" y="8"/>
                    </a:cubicBezTo>
                    <a:cubicBezTo>
                      <a:pt x="34" y="8"/>
                      <a:pt x="37" y="9"/>
                      <a:pt x="39" y="1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02" name="Freeform 2128"/>
              <p:cNvSpPr/>
              <p:nvPr/>
            </p:nvSpPr>
            <p:spPr>
              <a:xfrm>
                <a:off x="6589681" y="5246718"/>
                <a:ext cx="82550" cy="230189"/>
              </a:xfrm>
              <a:custGeom>
                <a:avLst/>
                <a:gdLst>
                  <a:gd name="txL" fmla="*/ 0 w 22"/>
                  <a:gd name="txT" fmla="*/ 0 h 61"/>
                  <a:gd name="txR" fmla="*/ 22 w 22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61">
                    <a:moveTo>
                      <a:pt x="22" y="43"/>
                    </a:moveTo>
                    <a:cubicBezTo>
                      <a:pt x="22" y="42"/>
                      <a:pt x="22" y="41"/>
                      <a:pt x="21" y="39"/>
                    </a:cubicBezTo>
                    <a:cubicBezTo>
                      <a:pt x="20" y="36"/>
                      <a:pt x="18" y="33"/>
                      <a:pt x="17" y="29"/>
                    </a:cubicBezTo>
                    <a:cubicBezTo>
                      <a:pt x="14" y="24"/>
                      <a:pt x="9" y="20"/>
                      <a:pt x="6" y="16"/>
                    </a:cubicBezTo>
                    <a:cubicBezTo>
                      <a:pt x="4" y="13"/>
                      <a:pt x="3" y="10"/>
                      <a:pt x="2" y="6"/>
                    </a:cubicBezTo>
                    <a:cubicBezTo>
                      <a:pt x="2" y="4"/>
                      <a:pt x="1" y="2"/>
                      <a:pt x="0" y="0"/>
                    </a:cubicBezTo>
                    <a:cubicBezTo>
                      <a:pt x="1" y="4"/>
                      <a:pt x="1" y="8"/>
                      <a:pt x="1" y="11"/>
                    </a:cubicBezTo>
                    <a:cubicBezTo>
                      <a:pt x="2" y="21"/>
                      <a:pt x="7" y="29"/>
                      <a:pt x="11" y="38"/>
                    </a:cubicBezTo>
                    <a:cubicBezTo>
                      <a:pt x="13" y="42"/>
                      <a:pt x="14" y="46"/>
                      <a:pt x="15" y="51"/>
                    </a:cubicBezTo>
                    <a:cubicBezTo>
                      <a:pt x="16" y="54"/>
                      <a:pt x="17" y="58"/>
                      <a:pt x="18" y="61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8" y="55"/>
                      <a:pt x="20" y="49"/>
                      <a:pt x="22" y="4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03" name="Picture 2129"/>
              <p:cNvPicPr>
                <a:picLocks noChangeAspect="1"/>
              </p:cNvPicPr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6575393" y="5230843"/>
                <a:ext cx="123826" cy="1920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804" name="Picture 2130"/>
              <p:cNvPicPr>
                <a:picLocks noChangeAspect="1"/>
              </p:cNvPicPr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516656" y="5221318"/>
                <a:ext cx="157163" cy="269877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05" name="Freeform 2131"/>
              <p:cNvSpPr/>
              <p:nvPr/>
            </p:nvSpPr>
            <p:spPr>
              <a:xfrm>
                <a:off x="6578568" y="5340381"/>
                <a:ext cx="52388" cy="101601"/>
              </a:xfrm>
              <a:custGeom>
                <a:avLst/>
                <a:gdLst>
                  <a:gd name="txL" fmla="*/ 0 w 14"/>
                  <a:gd name="txT" fmla="*/ 0 h 27"/>
                  <a:gd name="txR" fmla="*/ 14 w 14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7">
                    <a:moveTo>
                      <a:pt x="12" y="12"/>
                    </a:moveTo>
                    <a:cubicBezTo>
                      <a:pt x="12" y="8"/>
                      <a:pt x="9" y="4"/>
                      <a:pt x="8" y="0"/>
                    </a:cubicBezTo>
                    <a:cubicBezTo>
                      <a:pt x="8" y="2"/>
                      <a:pt x="9" y="4"/>
                      <a:pt x="9" y="6"/>
                    </a:cubicBezTo>
                    <a:cubicBezTo>
                      <a:pt x="8" y="9"/>
                      <a:pt x="6" y="11"/>
                      <a:pt x="4" y="13"/>
                    </a:cubicBezTo>
                    <a:cubicBezTo>
                      <a:pt x="3" y="14"/>
                      <a:pt x="1" y="15"/>
                      <a:pt x="0" y="16"/>
                    </a:cubicBezTo>
                    <a:cubicBezTo>
                      <a:pt x="3" y="20"/>
                      <a:pt x="8" y="23"/>
                      <a:pt x="12" y="27"/>
                    </a:cubicBezTo>
                    <a:cubicBezTo>
                      <a:pt x="14" y="22"/>
                      <a:pt x="13" y="16"/>
                      <a:pt x="12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06" name="Freeform 2132"/>
              <p:cNvSpPr/>
              <p:nvPr/>
            </p:nvSpPr>
            <p:spPr>
              <a:xfrm>
                <a:off x="6564281" y="5138767"/>
                <a:ext cx="123826" cy="195264"/>
              </a:xfrm>
              <a:custGeom>
                <a:avLst/>
                <a:gdLst>
                  <a:gd name="txL" fmla="*/ 0 w 33"/>
                  <a:gd name="txT" fmla="*/ 0 h 52"/>
                  <a:gd name="txR" fmla="*/ 33 w 33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52">
                    <a:moveTo>
                      <a:pt x="7" y="29"/>
                    </a:moveTo>
                    <a:cubicBezTo>
                      <a:pt x="9" y="30"/>
                      <a:pt x="12" y="32"/>
                      <a:pt x="13" y="34"/>
                    </a:cubicBezTo>
                    <a:cubicBezTo>
                      <a:pt x="16" y="36"/>
                      <a:pt x="18" y="37"/>
                      <a:pt x="21" y="38"/>
                    </a:cubicBezTo>
                    <a:cubicBezTo>
                      <a:pt x="26" y="42"/>
                      <a:pt x="31" y="45"/>
                      <a:pt x="33" y="52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2" y="45"/>
                      <a:pt x="29" y="39"/>
                      <a:pt x="25" y="33"/>
                    </a:cubicBezTo>
                    <a:cubicBezTo>
                      <a:pt x="22" y="30"/>
                      <a:pt x="14" y="24"/>
                      <a:pt x="7" y="26"/>
                    </a:cubicBezTo>
                    <a:cubicBezTo>
                      <a:pt x="4" y="22"/>
                      <a:pt x="5" y="19"/>
                      <a:pt x="5" y="15"/>
                    </a:cubicBezTo>
                    <a:cubicBezTo>
                      <a:pt x="5" y="12"/>
                      <a:pt x="5" y="9"/>
                      <a:pt x="4" y="6"/>
                    </a:cubicBezTo>
                    <a:cubicBezTo>
                      <a:pt x="4" y="4"/>
                      <a:pt x="3" y="2"/>
                      <a:pt x="2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1" y="3"/>
                      <a:pt x="3" y="5"/>
                      <a:pt x="3" y="7"/>
                    </a:cubicBezTo>
                    <a:cubicBezTo>
                      <a:pt x="4" y="9"/>
                      <a:pt x="4" y="12"/>
                      <a:pt x="4" y="15"/>
                    </a:cubicBezTo>
                    <a:cubicBezTo>
                      <a:pt x="4" y="19"/>
                      <a:pt x="4" y="24"/>
                      <a:pt x="6" y="26"/>
                    </a:cubicBezTo>
                    <a:cubicBezTo>
                      <a:pt x="7" y="27"/>
                      <a:pt x="7" y="28"/>
                      <a:pt x="7" y="2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07" name="Freeform 2133"/>
              <p:cNvSpPr>
                <a:spLocks noEditPoints="1"/>
              </p:cNvSpPr>
              <p:nvPr/>
            </p:nvSpPr>
            <p:spPr>
              <a:xfrm>
                <a:off x="6559518" y="5238781"/>
                <a:ext cx="123826" cy="230189"/>
              </a:xfrm>
              <a:custGeom>
                <a:avLst/>
                <a:gdLst>
                  <a:gd name="txL" fmla="*/ 0 w 33"/>
                  <a:gd name="txT" fmla="*/ 0 h 61"/>
                  <a:gd name="txR" fmla="*/ 33 w 33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61">
                    <a:moveTo>
                      <a:pt x="7" y="26"/>
                    </a:moveTo>
                    <a:cubicBezTo>
                      <a:pt x="7" y="25"/>
                      <a:pt x="7" y="25"/>
                      <a:pt x="7" y="24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8" y="21"/>
                      <a:pt x="8" y="19"/>
                      <a:pt x="8" y="18"/>
                    </a:cubicBezTo>
                    <a:cubicBezTo>
                      <a:pt x="8" y="19"/>
                      <a:pt x="9" y="20"/>
                      <a:pt x="9" y="20"/>
                    </a:cubicBezTo>
                    <a:cubicBezTo>
                      <a:pt x="9" y="22"/>
                      <a:pt x="10" y="23"/>
                      <a:pt x="10" y="24"/>
                    </a:cubicBezTo>
                    <a:cubicBezTo>
                      <a:pt x="11" y="26"/>
                      <a:pt x="11" y="27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9"/>
                      <a:pt x="13" y="30"/>
                      <a:pt x="13" y="31"/>
                    </a:cubicBezTo>
                    <a:cubicBezTo>
                      <a:pt x="13" y="31"/>
                      <a:pt x="13" y="32"/>
                      <a:pt x="13" y="33"/>
                    </a:cubicBezTo>
                    <a:cubicBezTo>
                      <a:pt x="13" y="34"/>
                      <a:pt x="13" y="34"/>
                      <a:pt x="12" y="35"/>
                    </a:cubicBezTo>
                    <a:cubicBezTo>
                      <a:pt x="12" y="36"/>
                      <a:pt x="11" y="36"/>
                      <a:pt x="11" y="37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0" y="38"/>
                      <a:pt x="10" y="39"/>
                      <a:pt x="9" y="39"/>
                    </a:cubicBezTo>
                    <a:cubicBezTo>
                      <a:pt x="9" y="40"/>
                      <a:pt x="8" y="40"/>
                      <a:pt x="8" y="41"/>
                    </a:cubicBezTo>
                    <a:cubicBezTo>
                      <a:pt x="7" y="41"/>
                      <a:pt x="6" y="42"/>
                      <a:pt x="6" y="42"/>
                    </a:cubicBezTo>
                    <a:cubicBezTo>
                      <a:pt x="7" y="41"/>
                      <a:pt x="9" y="41"/>
                      <a:pt x="10" y="39"/>
                    </a:cubicBezTo>
                    <a:cubicBezTo>
                      <a:pt x="10" y="39"/>
                      <a:pt x="10" y="39"/>
                      <a:pt x="11" y="39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2" y="37"/>
                      <a:pt x="13" y="36"/>
                      <a:pt x="13" y="36"/>
                    </a:cubicBezTo>
                    <a:cubicBezTo>
                      <a:pt x="14" y="35"/>
                      <a:pt x="14" y="34"/>
                      <a:pt x="14" y="33"/>
                    </a:cubicBezTo>
                    <a:cubicBezTo>
                      <a:pt x="14" y="33"/>
                      <a:pt x="14" y="33"/>
                      <a:pt x="14" y="32"/>
                    </a:cubicBezTo>
                    <a:cubicBezTo>
                      <a:pt x="15" y="33"/>
                      <a:pt x="15" y="33"/>
                      <a:pt x="15" y="34"/>
                    </a:cubicBezTo>
                    <a:cubicBezTo>
                      <a:pt x="15" y="34"/>
                      <a:pt x="15" y="34"/>
                      <a:pt x="15" y="35"/>
                    </a:cubicBezTo>
                    <a:cubicBezTo>
                      <a:pt x="16" y="35"/>
                      <a:pt x="16" y="36"/>
                      <a:pt x="16" y="37"/>
                    </a:cubicBezTo>
                    <a:cubicBezTo>
                      <a:pt x="17" y="39"/>
                      <a:pt x="17" y="40"/>
                      <a:pt x="17" y="42"/>
                    </a:cubicBezTo>
                    <a:cubicBezTo>
                      <a:pt x="17" y="43"/>
                      <a:pt x="18" y="44"/>
                      <a:pt x="18" y="44"/>
                    </a:cubicBezTo>
                    <a:cubicBezTo>
                      <a:pt x="18" y="45"/>
                      <a:pt x="18" y="46"/>
                      <a:pt x="18" y="47"/>
                    </a:cubicBezTo>
                    <a:cubicBezTo>
                      <a:pt x="18" y="48"/>
                      <a:pt x="18" y="49"/>
                      <a:pt x="18" y="50"/>
                    </a:cubicBezTo>
                    <a:cubicBezTo>
                      <a:pt x="17" y="50"/>
                      <a:pt x="17" y="51"/>
                      <a:pt x="17" y="52"/>
                    </a:cubicBezTo>
                    <a:cubicBezTo>
                      <a:pt x="18" y="50"/>
                      <a:pt x="18" y="49"/>
                      <a:pt x="18" y="47"/>
                    </a:cubicBezTo>
                    <a:cubicBezTo>
                      <a:pt x="18" y="45"/>
                      <a:pt x="18" y="44"/>
                      <a:pt x="18" y="42"/>
                    </a:cubicBezTo>
                    <a:cubicBezTo>
                      <a:pt x="18" y="41"/>
                      <a:pt x="18" y="40"/>
                      <a:pt x="18" y="39"/>
                    </a:cubicBezTo>
                    <a:cubicBezTo>
                      <a:pt x="18" y="40"/>
                      <a:pt x="19" y="41"/>
                      <a:pt x="19" y="42"/>
                    </a:cubicBezTo>
                    <a:cubicBezTo>
                      <a:pt x="20" y="43"/>
                      <a:pt x="20" y="44"/>
                      <a:pt x="21" y="45"/>
                    </a:cubicBezTo>
                    <a:cubicBezTo>
                      <a:pt x="22" y="48"/>
                      <a:pt x="23" y="50"/>
                      <a:pt x="23" y="53"/>
                    </a:cubicBezTo>
                    <a:cubicBezTo>
                      <a:pt x="24" y="56"/>
                      <a:pt x="24" y="58"/>
                      <a:pt x="25" y="61"/>
                    </a:cubicBezTo>
                    <a:cubicBezTo>
                      <a:pt x="24" y="55"/>
                      <a:pt x="23" y="50"/>
                      <a:pt x="22" y="45"/>
                    </a:cubicBezTo>
                    <a:cubicBezTo>
                      <a:pt x="21" y="44"/>
                      <a:pt x="21" y="43"/>
                      <a:pt x="20" y="41"/>
                    </a:cubicBezTo>
                    <a:cubicBezTo>
                      <a:pt x="20" y="40"/>
                      <a:pt x="19" y="39"/>
                      <a:pt x="19" y="38"/>
                    </a:cubicBezTo>
                    <a:cubicBezTo>
                      <a:pt x="18" y="35"/>
                      <a:pt x="16" y="33"/>
                      <a:pt x="15" y="31"/>
                    </a:cubicBezTo>
                    <a:cubicBezTo>
                      <a:pt x="14" y="28"/>
                      <a:pt x="13" y="26"/>
                      <a:pt x="12" y="24"/>
                    </a:cubicBezTo>
                    <a:cubicBezTo>
                      <a:pt x="11" y="22"/>
                      <a:pt x="11" y="21"/>
                      <a:pt x="11" y="20"/>
                    </a:cubicBezTo>
                    <a:cubicBezTo>
                      <a:pt x="10" y="19"/>
                      <a:pt x="10" y="18"/>
                      <a:pt x="10" y="16"/>
                    </a:cubicBezTo>
                    <a:cubicBezTo>
                      <a:pt x="10" y="15"/>
                      <a:pt x="10" y="14"/>
                      <a:pt x="10" y="12"/>
                    </a:cubicBezTo>
                    <a:cubicBezTo>
                      <a:pt x="10" y="12"/>
                      <a:pt x="10" y="11"/>
                      <a:pt x="10" y="10"/>
                    </a:cubicBezTo>
                    <a:cubicBezTo>
                      <a:pt x="10" y="11"/>
                      <a:pt x="11" y="12"/>
                      <a:pt x="12" y="14"/>
                    </a:cubicBezTo>
                    <a:cubicBezTo>
                      <a:pt x="12" y="15"/>
                      <a:pt x="12" y="15"/>
                      <a:pt x="13" y="16"/>
                    </a:cubicBezTo>
                    <a:cubicBezTo>
                      <a:pt x="13" y="17"/>
                      <a:pt x="14" y="18"/>
                      <a:pt x="14" y="19"/>
                    </a:cubicBezTo>
                    <a:cubicBezTo>
                      <a:pt x="15" y="21"/>
                      <a:pt x="17" y="22"/>
                      <a:pt x="18" y="23"/>
                    </a:cubicBezTo>
                    <a:cubicBezTo>
                      <a:pt x="19" y="25"/>
                      <a:pt x="21" y="26"/>
                      <a:pt x="22" y="28"/>
                    </a:cubicBezTo>
                    <a:cubicBezTo>
                      <a:pt x="23" y="29"/>
                      <a:pt x="24" y="30"/>
                      <a:pt x="25" y="32"/>
                    </a:cubicBezTo>
                    <a:cubicBezTo>
                      <a:pt x="26" y="34"/>
                      <a:pt x="27" y="35"/>
                      <a:pt x="28" y="37"/>
                    </a:cubicBezTo>
                    <a:cubicBezTo>
                      <a:pt x="28" y="39"/>
                      <a:pt x="29" y="41"/>
                      <a:pt x="30" y="42"/>
                    </a:cubicBezTo>
                    <a:cubicBezTo>
                      <a:pt x="29" y="39"/>
                      <a:pt x="27" y="35"/>
                      <a:pt x="26" y="32"/>
                    </a:cubicBezTo>
                    <a:cubicBezTo>
                      <a:pt x="25" y="30"/>
                      <a:pt x="24" y="29"/>
                      <a:pt x="22" y="27"/>
                    </a:cubicBezTo>
                    <a:cubicBezTo>
                      <a:pt x="21" y="26"/>
                      <a:pt x="20" y="24"/>
                      <a:pt x="19" y="23"/>
                    </a:cubicBezTo>
                    <a:cubicBezTo>
                      <a:pt x="17" y="21"/>
                      <a:pt x="16" y="20"/>
                      <a:pt x="15" y="18"/>
                    </a:cubicBezTo>
                    <a:cubicBezTo>
                      <a:pt x="15" y="18"/>
                      <a:pt x="14" y="17"/>
                      <a:pt x="14" y="16"/>
                    </a:cubicBezTo>
                    <a:cubicBezTo>
                      <a:pt x="14" y="15"/>
                      <a:pt x="13" y="14"/>
                      <a:pt x="13" y="13"/>
                    </a:cubicBezTo>
                    <a:cubicBezTo>
                      <a:pt x="12" y="12"/>
                      <a:pt x="11" y="10"/>
                      <a:pt x="11" y="8"/>
                    </a:cubicBezTo>
                    <a:cubicBezTo>
                      <a:pt x="10" y="7"/>
                      <a:pt x="10" y="6"/>
                      <a:pt x="10" y="5"/>
                    </a:cubicBezTo>
                    <a:cubicBezTo>
                      <a:pt x="10" y="5"/>
                      <a:pt x="10" y="5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5"/>
                      <a:pt x="13" y="7"/>
                      <a:pt x="14" y="8"/>
                    </a:cubicBezTo>
                    <a:cubicBezTo>
                      <a:pt x="15" y="8"/>
                      <a:pt x="17" y="9"/>
                      <a:pt x="18" y="10"/>
                    </a:cubicBezTo>
                    <a:cubicBezTo>
                      <a:pt x="19" y="10"/>
                      <a:pt x="20" y="11"/>
                      <a:pt x="21" y="11"/>
                    </a:cubicBezTo>
                    <a:cubicBezTo>
                      <a:pt x="24" y="12"/>
                      <a:pt x="26" y="14"/>
                      <a:pt x="28" y="16"/>
                    </a:cubicBezTo>
                    <a:cubicBezTo>
                      <a:pt x="29" y="17"/>
                      <a:pt x="30" y="18"/>
                      <a:pt x="30" y="19"/>
                    </a:cubicBezTo>
                    <a:cubicBezTo>
                      <a:pt x="31" y="20"/>
                      <a:pt x="32" y="21"/>
                      <a:pt x="33" y="22"/>
                    </a:cubicBezTo>
                    <a:cubicBezTo>
                      <a:pt x="31" y="20"/>
                      <a:pt x="30" y="18"/>
                      <a:pt x="28" y="16"/>
                    </a:cubicBezTo>
                    <a:cubicBezTo>
                      <a:pt x="27" y="15"/>
                      <a:pt x="26" y="14"/>
                      <a:pt x="25" y="13"/>
                    </a:cubicBezTo>
                    <a:cubicBezTo>
                      <a:pt x="25" y="12"/>
                      <a:pt x="24" y="12"/>
                      <a:pt x="24" y="12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19" y="9"/>
                      <a:pt x="17" y="8"/>
                      <a:pt x="15" y="7"/>
                    </a:cubicBezTo>
                    <a:cubicBezTo>
                      <a:pt x="14" y="6"/>
                      <a:pt x="13" y="5"/>
                      <a:pt x="12" y="4"/>
                    </a:cubicBezTo>
                    <a:cubicBezTo>
                      <a:pt x="11" y="4"/>
                      <a:pt x="10" y="3"/>
                      <a:pt x="9" y="2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7" y="1"/>
                    </a:cubicBezTo>
                    <a:cubicBezTo>
                      <a:pt x="7" y="2"/>
                      <a:pt x="8" y="3"/>
                      <a:pt x="8" y="5"/>
                    </a:cubicBezTo>
                    <a:cubicBezTo>
                      <a:pt x="8" y="5"/>
                      <a:pt x="8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8"/>
                      <a:pt x="7" y="8"/>
                      <a:pt x="6" y="9"/>
                    </a:cubicBezTo>
                    <a:cubicBezTo>
                      <a:pt x="6" y="9"/>
                      <a:pt x="6" y="9"/>
                      <a:pt x="5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1"/>
                      <a:pt x="4" y="11"/>
                      <a:pt x="3" y="12"/>
                    </a:cubicBezTo>
                    <a:cubicBezTo>
                      <a:pt x="3" y="13"/>
                      <a:pt x="2" y="14"/>
                      <a:pt x="1" y="15"/>
                    </a:cubicBezTo>
                    <a:cubicBezTo>
                      <a:pt x="1" y="16"/>
                      <a:pt x="1" y="16"/>
                      <a:pt x="1" y="17"/>
                    </a:cubicBezTo>
                    <a:cubicBezTo>
                      <a:pt x="0" y="18"/>
                      <a:pt x="0" y="18"/>
                      <a:pt x="0" y="19"/>
                    </a:cubicBezTo>
                    <a:cubicBezTo>
                      <a:pt x="0" y="18"/>
                      <a:pt x="0" y="18"/>
                      <a:pt x="1" y="17"/>
                    </a:cubicBezTo>
                    <a:cubicBezTo>
                      <a:pt x="1" y="17"/>
                      <a:pt x="2" y="16"/>
                      <a:pt x="2" y="15"/>
                    </a:cubicBezTo>
                    <a:cubicBezTo>
                      <a:pt x="3" y="14"/>
                      <a:pt x="3" y="13"/>
                      <a:pt x="4" y="12"/>
                    </a:cubicBezTo>
                    <a:cubicBezTo>
                      <a:pt x="5" y="12"/>
                      <a:pt x="5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9"/>
                      <a:pt x="8" y="9"/>
                    </a:cubicBezTo>
                    <a:cubicBezTo>
                      <a:pt x="8" y="9"/>
                      <a:pt x="8" y="10"/>
                      <a:pt x="8" y="11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8"/>
                      <a:pt x="7" y="20"/>
                      <a:pt x="6" y="22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5"/>
                      <a:pt x="6" y="25"/>
                      <a:pt x="6" y="26"/>
                    </a:cubicBezTo>
                    <a:cubicBezTo>
                      <a:pt x="6" y="27"/>
                      <a:pt x="5" y="28"/>
                      <a:pt x="5" y="29"/>
                    </a:cubicBezTo>
                    <a:cubicBezTo>
                      <a:pt x="5" y="30"/>
                      <a:pt x="4" y="31"/>
                      <a:pt x="4" y="31"/>
                    </a:cubicBezTo>
                    <a:cubicBezTo>
                      <a:pt x="3" y="32"/>
                      <a:pt x="3" y="33"/>
                      <a:pt x="2" y="34"/>
                    </a:cubicBezTo>
                    <a:cubicBezTo>
                      <a:pt x="3" y="33"/>
                      <a:pt x="5" y="31"/>
                      <a:pt x="5" y="29"/>
                    </a:cubicBezTo>
                    <a:cubicBezTo>
                      <a:pt x="6" y="28"/>
                      <a:pt x="6" y="27"/>
                      <a:pt x="7" y="26"/>
                    </a:cubicBezTo>
                    <a:close/>
                    <a:moveTo>
                      <a:pt x="14" y="32"/>
                    </a:move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2"/>
                      <a:pt x="14" y="32"/>
                      <a:pt x="14" y="3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08" name="Freeform 2134"/>
              <p:cNvSpPr/>
              <p:nvPr/>
            </p:nvSpPr>
            <p:spPr>
              <a:xfrm>
                <a:off x="5500649" y="5738847"/>
                <a:ext cx="57150" cy="158751"/>
              </a:xfrm>
              <a:custGeom>
                <a:avLst/>
                <a:gdLst>
                  <a:gd name="txL" fmla="*/ 0 w 15"/>
                  <a:gd name="txT" fmla="*/ 0 h 42"/>
                  <a:gd name="txR" fmla="*/ 15 w 15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42">
                    <a:moveTo>
                      <a:pt x="15" y="29"/>
                    </a:moveTo>
                    <a:cubicBezTo>
                      <a:pt x="15" y="28"/>
                      <a:pt x="15" y="27"/>
                      <a:pt x="14" y="27"/>
                    </a:cubicBezTo>
                    <a:cubicBezTo>
                      <a:pt x="13" y="24"/>
                      <a:pt x="12" y="22"/>
                      <a:pt x="11" y="20"/>
                    </a:cubicBezTo>
                    <a:cubicBezTo>
                      <a:pt x="9" y="16"/>
                      <a:pt x="6" y="14"/>
                      <a:pt x="4" y="10"/>
                    </a:cubicBezTo>
                    <a:cubicBezTo>
                      <a:pt x="2" y="8"/>
                      <a:pt x="2" y="6"/>
                      <a:pt x="1" y="4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2"/>
                      <a:pt x="0" y="5"/>
                      <a:pt x="0" y="7"/>
                    </a:cubicBezTo>
                    <a:cubicBezTo>
                      <a:pt x="1" y="14"/>
                      <a:pt x="5" y="19"/>
                      <a:pt x="7" y="26"/>
                    </a:cubicBezTo>
                    <a:cubicBezTo>
                      <a:pt x="8" y="29"/>
                      <a:pt x="9" y="32"/>
                      <a:pt x="10" y="34"/>
                    </a:cubicBezTo>
                    <a:cubicBezTo>
                      <a:pt x="11" y="37"/>
                      <a:pt x="11" y="39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2" y="37"/>
                      <a:pt x="14" y="33"/>
                      <a:pt x="15" y="2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09" name="Picture 2135"/>
              <p:cNvPicPr>
                <a:picLocks noChangeAspect="1"/>
              </p:cNvPicPr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5484774" y="5727734"/>
                <a:ext cx="101601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10" name="Freeform 2137"/>
              <p:cNvSpPr/>
              <p:nvPr/>
            </p:nvSpPr>
            <p:spPr>
              <a:xfrm>
                <a:off x="5489537" y="5802347"/>
                <a:ext cx="38100" cy="68263"/>
              </a:xfrm>
              <a:custGeom>
                <a:avLst/>
                <a:gdLst>
                  <a:gd name="txL" fmla="*/ 0 w 10"/>
                  <a:gd name="txT" fmla="*/ 0 h 18"/>
                  <a:gd name="txR" fmla="*/ 10 w 10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18">
                    <a:moveTo>
                      <a:pt x="9" y="8"/>
                    </a:moveTo>
                    <a:cubicBezTo>
                      <a:pt x="9" y="5"/>
                      <a:pt x="7" y="2"/>
                      <a:pt x="6" y="0"/>
                    </a:cubicBezTo>
                    <a:cubicBezTo>
                      <a:pt x="6" y="1"/>
                      <a:pt x="7" y="3"/>
                      <a:pt x="6" y="4"/>
                    </a:cubicBezTo>
                    <a:cubicBezTo>
                      <a:pt x="6" y="6"/>
                      <a:pt x="5" y="8"/>
                      <a:pt x="3" y="9"/>
                    </a:cubicBezTo>
                    <a:cubicBezTo>
                      <a:pt x="2" y="9"/>
                      <a:pt x="1" y="10"/>
                      <a:pt x="0" y="11"/>
                    </a:cubicBezTo>
                    <a:cubicBezTo>
                      <a:pt x="3" y="14"/>
                      <a:pt x="6" y="16"/>
                      <a:pt x="9" y="18"/>
                    </a:cubicBezTo>
                    <a:cubicBezTo>
                      <a:pt x="10" y="15"/>
                      <a:pt x="9" y="11"/>
                      <a:pt x="9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11" name="Freeform 2138"/>
              <p:cNvSpPr/>
              <p:nvPr/>
            </p:nvSpPr>
            <p:spPr>
              <a:xfrm>
                <a:off x="5481599" y="5664234"/>
                <a:ext cx="82550" cy="134938"/>
              </a:xfrm>
              <a:custGeom>
                <a:avLst/>
                <a:gdLst>
                  <a:gd name="txL" fmla="*/ 0 w 22"/>
                  <a:gd name="txT" fmla="*/ 0 h 36"/>
                  <a:gd name="txR" fmla="*/ 22 w 22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36">
                    <a:moveTo>
                      <a:pt x="5" y="20"/>
                    </a:moveTo>
                    <a:cubicBezTo>
                      <a:pt x="6" y="21"/>
                      <a:pt x="8" y="22"/>
                      <a:pt x="9" y="23"/>
                    </a:cubicBezTo>
                    <a:cubicBezTo>
                      <a:pt x="11" y="25"/>
                      <a:pt x="12" y="25"/>
                      <a:pt x="14" y="26"/>
                    </a:cubicBezTo>
                    <a:cubicBezTo>
                      <a:pt x="18" y="28"/>
                      <a:pt x="21" y="31"/>
                      <a:pt x="22" y="35"/>
                    </a:cubicBezTo>
                    <a:cubicBezTo>
                      <a:pt x="22" y="35"/>
                      <a:pt x="22" y="35"/>
                      <a:pt x="22" y="36"/>
                    </a:cubicBezTo>
                    <a:cubicBezTo>
                      <a:pt x="22" y="31"/>
                      <a:pt x="20" y="26"/>
                      <a:pt x="17" y="23"/>
                    </a:cubicBezTo>
                    <a:cubicBezTo>
                      <a:pt x="15" y="20"/>
                      <a:pt x="10" y="16"/>
                      <a:pt x="5" y="17"/>
                    </a:cubicBezTo>
                    <a:cubicBezTo>
                      <a:pt x="3" y="15"/>
                      <a:pt x="3" y="13"/>
                      <a:pt x="3" y="10"/>
                    </a:cubicBezTo>
                    <a:cubicBezTo>
                      <a:pt x="3" y="8"/>
                      <a:pt x="3" y="6"/>
                      <a:pt x="3" y="4"/>
                    </a:cubicBezTo>
                    <a:cubicBezTo>
                      <a:pt x="2" y="3"/>
                      <a:pt x="2" y="1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3" y="6"/>
                      <a:pt x="3" y="8"/>
                      <a:pt x="3" y="10"/>
                    </a:cubicBezTo>
                    <a:cubicBezTo>
                      <a:pt x="3" y="13"/>
                      <a:pt x="3" y="16"/>
                      <a:pt x="4" y="18"/>
                    </a:cubicBezTo>
                    <a:cubicBezTo>
                      <a:pt x="4" y="18"/>
                      <a:pt x="5" y="19"/>
                      <a:pt x="5" y="2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12" name="Freeform 2139"/>
              <p:cNvSpPr>
                <a:spLocks noEditPoints="1"/>
              </p:cNvSpPr>
              <p:nvPr/>
            </p:nvSpPr>
            <p:spPr>
              <a:xfrm>
                <a:off x="5478424" y="5730909"/>
                <a:ext cx="85726" cy="158751"/>
              </a:xfrm>
              <a:custGeom>
                <a:avLst/>
                <a:gdLst>
                  <a:gd name="txL" fmla="*/ 0 w 23"/>
                  <a:gd name="txT" fmla="*/ 0 h 42"/>
                  <a:gd name="txR" fmla="*/ 23 w 23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42">
                    <a:moveTo>
                      <a:pt x="5" y="18"/>
                    </a:moveTo>
                    <a:cubicBezTo>
                      <a:pt x="5" y="18"/>
                      <a:pt x="5" y="17"/>
                      <a:pt x="5" y="17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6" y="14"/>
                      <a:pt x="6" y="12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7" y="15"/>
                      <a:pt x="7" y="16"/>
                      <a:pt x="7" y="17"/>
                    </a:cubicBezTo>
                    <a:cubicBezTo>
                      <a:pt x="8" y="18"/>
                      <a:pt x="8" y="19"/>
                      <a:pt x="8" y="20"/>
                    </a:cubicBezTo>
                    <a:cubicBezTo>
                      <a:pt x="8" y="20"/>
                      <a:pt x="9" y="20"/>
                      <a:pt x="9" y="20"/>
                    </a:cubicBezTo>
                    <a:cubicBezTo>
                      <a:pt x="9" y="20"/>
                      <a:pt x="9" y="21"/>
                      <a:pt x="9" y="21"/>
                    </a:cubicBezTo>
                    <a:cubicBezTo>
                      <a:pt x="9" y="22"/>
                      <a:pt x="9" y="22"/>
                      <a:pt x="9" y="23"/>
                    </a:cubicBezTo>
                    <a:cubicBezTo>
                      <a:pt x="9" y="23"/>
                      <a:pt x="9" y="24"/>
                      <a:pt x="9" y="24"/>
                    </a:cubicBezTo>
                    <a:cubicBezTo>
                      <a:pt x="8" y="25"/>
                      <a:pt x="8" y="25"/>
                      <a:pt x="8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7"/>
                      <a:pt x="6" y="28"/>
                      <a:pt x="5" y="28"/>
                    </a:cubicBezTo>
                    <a:cubicBezTo>
                      <a:pt x="5" y="29"/>
                      <a:pt x="4" y="29"/>
                      <a:pt x="4" y="29"/>
                    </a:cubicBezTo>
                    <a:cubicBezTo>
                      <a:pt x="5" y="29"/>
                      <a:pt x="6" y="28"/>
                      <a:pt x="7" y="27"/>
                    </a:cubicBezTo>
                    <a:cubicBezTo>
                      <a:pt x="7" y="27"/>
                      <a:pt x="7" y="27"/>
                      <a:pt x="8" y="27"/>
                    </a:cubicBezTo>
                    <a:cubicBezTo>
                      <a:pt x="8" y="27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9" y="25"/>
                      <a:pt x="9" y="25"/>
                    </a:cubicBezTo>
                    <a:cubicBezTo>
                      <a:pt x="9" y="24"/>
                      <a:pt x="10" y="24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4"/>
                      <a:pt x="11" y="24"/>
                      <a:pt x="11" y="24"/>
                    </a:cubicBezTo>
                    <a:cubicBezTo>
                      <a:pt x="11" y="25"/>
                      <a:pt x="11" y="25"/>
                      <a:pt x="11" y="26"/>
                    </a:cubicBezTo>
                    <a:cubicBezTo>
                      <a:pt x="12" y="27"/>
                      <a:pt x="12" y="28"/>
                      <a:pt x="12" y="29"/>
                    </a:cubicBezTo>
                    <a:cubicBezTo>
                      <a:pt x="12" y="30"/>
                      <a:pt x="12" y="30"/>
                      <a:pt x="12" y="31"/>
                    </a:cubicBezTo>
                    <a:cubicBezTo>
                      <a:pt x="12" y="31"/>
                      <a:pt x="12" y="32"/>
                      <a:pt x="12" y="33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2" y="35"/>
                      <a:pt x="12" y="36"/>
                    </a:cubicBezTo>
                    <a:cubicBezTo>
                      <a:pt x="12" y="35"/>
                      <a:pt x="13" y="34"/>
                      <a:pt x="13" y="33"/>
                    </a:cubicBezTo>
                    <a:cubicBezTo>
                      <a:pt x="13" y="31"/>
                      <a:pt x="13" y="30"/>
                      <a:pt x="13" y="29"/>
                    </a:cubicBezTo>
                    <a:cubicBezTo>
                      <a:pt x="13" y="28"/>
                      <a:pt x="13" y="28"/>
                      <a:pt x="12" y="27"/>
                    </a:cubicBezTo>
                    <a:cubicBezTo>
                      <a:pt x="13" y="28"/>
                      <a:pt x="13" y="28"/>
                      <a:pt x="13" y="29"/>
                    </a:cubicBezTo>
                    <a:cubicBezTo>
                      <a:pt x="14" y="30"/>
                      <a:pt x="14" y="31"/>
                      <a:pt x="14" y="31"/>
                    </a:cubicBezTo>
                    <a:cubicBezTo>
                      <a:pt x="15" y="33"/>
                      <a:pt x="16" y="35"/>
                      <a:pt x="16" y="37"/>
                    </a:cubicBezTo>
                    <a:cubicBezTo>
                      <a:pt x="17" y="38"/>
                      <a:pt x="17" y="40"/>
                      <a:pt x="17" y="42"/>
                    </a:cubicBezTo>
                    <a:cubicBezTo>
                      <a:pt x="17" y="38"/>
                      <a:pt x="16" y="35"/>
                      <a:pt x="15" y="31"/>
                    </a:cubicBezTo>
                    <a:cubicBezTo>
                      <a:pt x="15" y="30"/>
                      <a:pt x="14" y="30"/>
                      <a:pt x="14" y="29"/>
                    </a:cubicBezTo>
                    <a:cubicBezTo>
                      <a:pt x="14" y="28"/>
                      <a:pt x="13" y="27"/>
                      <a:pt x="13" y="26"/>
                    </a:cubicBezTo>
                    <a:cubicBezTo>
                      <a:pt x="12" y="25"/>
                      <a:pt x="11" y="23"/>
                      <a:pt x="11" y="21"/>
                    </a:cubicBezTo>
                    <a:cubicBezTo>
                      <a:pt x="10" y="20"/>
                      <a:pt x="9" y="18"/>
                      <a:pt x="8" y="16"/>
                    </a:cubicBezTo>
                    <a:cubicBezTo>
                      <a:pt x="8" y="16"/>
                      <a:pt x="8" y="15"/>
                      <a:pt x="7" y="14"/>
                    </a:cubicBezTo>
                    <a:cubicBezTo>
                      <a:pt x="7" y="13"/>
                      <a:pt x="7" y="12"/>
                      <a:pt x="7" y="11"/>
                    </a:cubicBezTo>
                    <a:cubicBezTo>
                      <a:pt x="7" y="11"/>
                      <a:pt x="7" y="10"/>
                      <a:pt x="7" y="9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7" y="8"/>
                      <a:pt x="8" y="9"/>
                      <a:pt x="8" y="10"/>
                    </a:cubicBezTo>
                    <a:cubicBezTo>
                      <a:pt x="8" y="10"/>
                      <a:pt x="9" y="11"/>
                      <a:pt x="9" y="11"/>
                    </a:cubicBezTo>
                    <a:cubicBezTo>
                      <a:pt x="9" y="12"/>
                      <a:pt x="10" y="13"/>
                      <a:pt x="10" y="13"/>
                    </a:cubicBezTo>
                    <a:cubicBezTo>
                      <a:pt x="11" y="14"/>
                      <a:pt x="12" y="15"/>
                      <a:pt x="12" y="16"/>
                    </a:cubicBezTo>
                    <a:cubicBezTo>
                      <a:pt x="13" y="17"/>
                      <a:pt x="14" y="18"/>
                      <a:pt x="15" y="19"/>
                    </a:cubicBezTo>
                    <a:cubicBezTo>
                      <a:pt x="16" y="20"/>
                      <a:pt x="17" y="21"/>
                      <a:pt x="17" y="22"/>
                    </a:cubicBezTo>
                    <a:cubicBezTo>
                      <a:pt x="18" y="23"/>
                      <a:pt x="19" y="25"/>
                      <a:pt x="19" y="26"/>
                    </a:cubicBezTo>
                    <a:cubicBezTo>
                      <a:pt x="20" y="27"/>
                      <a:pt x="20" y="28"/>
                      <a:pt x="20" y="29"/>
                    </a:cubicBezTo>
                    <a:cubicBezTo>
                      <a:pt x="20" y="27"/>
                      <a:pt x="19" y="24"/>
                      <a:pt x="18" y="22"/>
                    </a:cubicBezTo>
                    <a:cubicBezTo>
                      <a:pt x="17" y="21"/>
                      <a:pt x="16" y="20"/>
                      <a:pt x="15" y="19"/>
                    </a:cubicBezTo>
                    <a:cubicBezTo>
                      <a:pt x="15" y="18"/>
                      <a:pt x="14" y="17"/>
                      <a:pt x="13" y="16"/>
                    </a:cubicBezTo>
                    <a:cubicBezTo>
                      <a:pt x="12" y="15"/>
                      <a:pt x="11" y="14"/>
                      <a:pt x="11" y="13"/>
                    </a:cubicBezTo>
                    <a:cubicBezTo>
                      <a:pt x="10" y="12"/>
                      <a:pt x="10" y="12"/>
                      <a:pt x="10" y="11"/>
                    </a:cubicBezTo>
                    <a:cubicBezTo>
                      <a:pt x="9" y="11"/>
                      <a:pt x="9" y="10"/>
                      <a:pt x="9" y="9"/>
                    </a:cubicBezTo>
                    <a:cubicBezTo>
                      <a:pt x="8" y="8"/>
                      <a:pt x="8" y="7"/>
                      <a:pt x="8" y="6"/>
                    </a:cubicBezTo>
                    <a:cubicBezTo>
                      <a:pt x="7" y="5"/>
                      <a:pt x="7" y="5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4"/>
                      <a:pt x="9" y="5"/>
                      <a:pt x="10" y="5"/>
                    </a:cubicBezTo>
                    <a:cubicBezTo>
                      <a:pt x="11" y="6"/>
                      <a:pt x="11" y="6"/>
                      <a:pt x="12" y="7"/>
                    </a:cubicBezTo>
                    <a:cubicBezTo>
                      <a:pt x="13" y="7"/>
                      <a:pt x="14" y="8"/>
                      <a:pt x="15" y="8"/>
                    </a:cubicBezTo>
                    <a:cubicBezTo>
                      <a:pt x="17" y="9"/>
                      <a:pt x="18" y="10"/>
                      <a:pt x="19" y="11"/>
                    </a:cubicBezTo>
                    <a:cubicBezTo>
                      <a:pt x="20" y="12"/>
                      <a:pt x="20" y="13"/>
                      <a:pt x="21" y="13"/>
                    </a:cubicBezTo>
                    <a:cubicBezTo>
                      <a:pt x="22" y="14"/>
                      <a:pt x="22" y="15"/>
                      <a:pt x="23" y="16"/>
                    </a:cubicBezTo>
                    <a:cubicBezTo>
                      <a:pt x="22" y="14"/>
                      <a:pt x="21" y="12"/>
                      <a:pt x="20" y="11"/>
                    </a:cubicBezTo>
                    <a:cubicBezTo>
                      <a:pt x="19" y="10"/>
                      <a:pt x="18" y="10"/>
                      <a:pt x="18" y="9"/>
                    </a:cubicBezTo>
                    <a:cubicBezTo>
                      <a:pt x="17" y="9"/>
                      <a:pt x="17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5" y="8"/>
                      <a:pt x="15" y="8"/>
                    </a:cubicBezTo>
                    <a:cubicBezTo>
                      <a:pt x="13" y="7"/>
                      <a:pt x="12" y="6"/>
                      <a:pt x="10" y="5"/>
                    </a:cubicBezTo>
                    <a:cubicBezTo>
                      <a:pt x="10" y="4"/>
                      <a:pt x="9" y="4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5" y="0"/>
                      <a:pt x="5" y="1"/>
                      <a:pt x="5" y="1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5" y="6"/>
                      <a:pt x="5" y="6"/>
                      <a:pt x="4" y="6"/>
                    </a:cubicBezTo>
                    <a:cubicBezTo>
                      <a:pt x="4" y="6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9"/>
                      <a:pt x="2" y="10"/>
                      <a:pt x="1" y="11"/>
                    </a:cubicBezTo>
                    <a:cubicBezTo>
                      <a:pt x="1" y="11"/>
                      <a:pt x="1" y="11"/>
                      <a:pt x="0" y="12"/>
                    </a:cubicBezTo>
                    <a:cubicBezTo>
                      <a:pt x="0" y="12"/>
                      <a:pt x="0" y="13"/>
                      <a:pt x="0" y="13"/>
                    </a:cubicBezTo>
                    <a:cubicBezTo>
                      <a:pt x="0" y="13"/>
                      <a:pt x="0" y="12"/>
                      <a:pt x="1" y="12"/>
                    </a:cubicBezTo>
                    <a:cubicBezTo>
                      <a:pt x="1" y="12"/>
                      <a:pt x="1" y="11"/>
                      <a:pt x="1" y="11"/>
                    </a:cubicBezTo>
                    <a:cubicBezTo>
                      <a:pt x="2" y="10"/>
                      <a:pt x="2" y="9"/>
                      <a:pt x="3" y="9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6" y="6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3"/>
                      <a:pt x="5" y="14"/>
                      <a:pt x="5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8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3" y="23"/>
                      <a:pt x="3" y="21"/>
                      <a:pt x="4" y="20"/>
                    </a:cubicBezTo>
                    <a:cubicBezTo>
                      <a:pt x="4" y="19"/>
                      <a:pt x="4" y="19"/>
                      <a:pt x="5" y="18"/>
                    </a:cubicBezTo>
                    <a:close/>
                    <a:moveTo>
                      <a:pt x="10" y="22"/>
                    </a:move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2"/>
                      <a:pt x="10" y="22"/>
                      <a:pt x="10" y="2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13" name="Freeform 2140"/>
              <p:cNvSpPr/>
              <p:nvPr/>
            </p:nvSpPr>
            <p:spPr>
              <a:xfrm>
                <a:off x="6803995" y="3267092"/>
                <a:ext cx="263527" cy="57150"/>
              </a:xfrm>
              <a:custGeom>
                <a:avLst/>
                <a:gdLst>
                  <a:gd name="txL" fmla="*/ 0 w 70"/>
                  <a:gd name="txT" fmla="*/ 0 h 15"/>
                  <a:gd name="txR" fmla="*/ 70 w 70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15">
                    <a:moveTo>
                      <a:pt x="18" y="15"/>
                    </a:moveTo>
                    <a:cubicBezTo>
                      <a:pt x="19" y="15"/>
                      <a:pt x="20" y="15"/>
                      <a:pt x="22" y="15"/>
                    </a:cubicBezTo>
                    <a:cubicBezTo>
                      <a:pt x="26" y="15"/>
                      <a:pt x="30" y="14"/>
                      <a:pt x="34" y="13"/>
                    </a:cubicBezTo>
                    <a:cubicBezTo>
                      <a:pt x="40" y="12"/>
                      <a:pt x="45" y="8"/>
                      <a:pt x="51" y="6"/>
                    </a:cubicBezTo>
                    <a:cubicBezTo>
                      <a:pt x="55" y="5"/>
                      <a:pt x="59" y="5"/>
                      <a:pt x="63" y="5"/>
                    </a:cubicBezTo>
                    <a:cubicBezTo>
                      <a:pt x="65" y="6"/>
                      <a:pt x="68" y="6"/>
                      <a:pt x="70" y="5"/>
                    </a:cubicBezTo>
                    <a:cubicBezTo>
                      <a:pt x="66" y="5"/>
                      <a:pt x="61" y="3"/>
                      <a:pt x="59" y="3"/>
                    </a:cubicBezTo>
                    <a:cubicBezTo>
                      <a:pt x="48" y="0"/>
                      <a:pt x="37" y="3"/>
                      <a:pt x="26" y="4"/>
                    </a:cubicBezTo>
                    <a:cubicBezTo>
                      <a:pt x="21" y="5"/>
                      <a:pt x="17" y="5"/>
                      <a:pt x="12" y="4"/>
                    </a:cubicBezTo>
                    <a:cubicBezTo>
                      <a:pt x="8" y="4"/>
                      <a:pt x="4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6" y="6"/>
                      <a:pt x="12" y="11"/>
                      <a:pt x="18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14" name="Picture 2141"/>
              <p:cNvPicPr>
                <a:picLocks noChangeAspect="1"/>
              </p:cNvPicPr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6856383" y="3273442"/>
                <a:ext cx="225426" cy="1016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15" name="Freeform 2143"/>
              <p:cNvSpPr/>
              <p:nvPr/>
            </p:nvSpPr>
            <p:spPr>
              <a:xfrm>
                <a:off x="6853208" y="3222641"/>
                <a:ext cx="112713" cy="60325"/>
              </a:xfrm>
              <a:custGeom>
                <a:avLst/>
                <a:gdLst>
                  <a:gd name="txL" fmla="*/ 0 w 30"/>
                  <a:gd name="txT" fmla="*/ 0 h 16"/>
                  <a:gd name="txR" fmla="*/ 30 w 30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16">
                    <a:moveTo>
                      <a:pt x="15" y="15"/>
                    </a:moveTo>
                    <a:cubicBezTo>
                      <a:pt x="20" y="16"/>
                      <a:pt x="25" y="14"/>
                      <a:pt x="30" y="14"/>
                    </a:cubicBezTo>
                    <a:cubicBezTo>
                      <a:pt x="27" y="14"/>
                      <a:pt x="24" y="13"/>
                      <a:pt x="22" y="13"/>
                    </a:cubicBezTo>
                    <a:cubicBezTo>
                      <a:pt x="19" y="12"/>
                      <a:pt x="18" y="8"/>
                      <a:pt x="17" y="6"/>
                    </a:cubicBezTo>
                    <a:cubicBezTo>
                      <a:pt x="16" y="4"/>
                      <a:pt x="16" y="2"/>
                      <a:pt x="14" y="0"/>
                    </a:cubicBezTo>
                    <a:cubicBezTo>
                      <a:pt x="9" y="3"/>
                      <a:pt x="5" y="6"/>
                      <a:pt x="0" y="9"/>
                    </a:cubicBezTo>
                    <a:cubicBezTo>
                      <a:pt x="4" y="13"/>
                      <a:pt x="11" y="14"/>
                      <a:pt x="15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16" name="Freeform 2144"/>
              <p:cNvSpPr/>
              <p:nvPr/>
            </p:nvSpPr>
            <p:spPr>
              <a:xfrm>
                <a:off x="6943696" y="3282967"/>
                <a:ext cx="242889" cy="82551"/>
              </a:xfrm>
              <a:custGeom>
                <a:avLst/>
                <a:gdLst>
                  <a:gd name="txL" fmla="*/ 0 w 65"/>
                  <a:gd name="txT" fmla="*/ 0 h 22"/>
                  <a:gd name="txR" fmla="*/ 65 w 65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22">
                    <a:moveTo>
                      <a:pt x="33" y="1"/>
                    </a:moveTo>
                    <a:cubicBezTo>
                      <a:pt x="31" y="2"/>
                      <a:pt x="28" y="5"/>
                      <a:pt x="26" y="6"/>
                    </a:cubicBezTo>
                    <a:cubicBezTo>
                      <a:pt x="23" y="8"/>
                      <a:pt x="22" y="10"/>
                      <a:pt x="19" y="13"/>
                    </a:cubicBezTo>
                    <a:cubicBezTo>
                      <a:pt x="13" y="17"/>
                      <a:pt x="8" y="20"/>
                      <a:pt x="1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8" y="22"/>
                      <a:pt x="16" y="21"/>
                      <a:pt x="23" y="18"/>
                    </a:cubicBezTo>
                    <a:cubicBezTo>
                      <a:pt x="27" y="17"/>
                      <a:pt x="36" y="10"/>
                      <a:pt x="36" y="2"/>
                    </a:cubicBezTo>
                    <a:cubicBezTo>
                      <a:pt x="41" y="0"/>
                      <a:pt x="45" y="2"/>
                      <a:pt x="49" y="3"/>
                    </a:cubicBezTo>
                    <a:cubicBezTo>
                      <a:pt x="52" y="4"/>
                      <a:pt x="55" y="5"/>
                      <a:pt x="58" y="5"/>
                    </a:cubicBezTo>
                    <a:cubicBezTo>
                      <a:pt x="60" y="5"/>
                      <a:pt x="63" y="5"/>
                      <a:pt x="65" y="4"/>
                    </a:cubicBezTo>
                    <a:cubicBezTo>
                      <a:pt x="65" y="4"/>
                      <a:pt x="64" y="3"/>
                      <a:pt x="64" y="2"/>
                    </a:cubicBezTo>
                    <a:cubicBezTo>
                      <a:pt x="62" y="3"/>
                      <a:pt x="60" y="4"/>
                      <a:pt x="58" y="4"/>
                    </a:cubicBezTo>
                    <a:cubicBezTo>
                      <a:pt x="55" y="4"/>
                      <a:pt x="52" y="3"/>
                      <a:pt x="49" y="2"/>
                    </a:cubicBezTo>
                    <a:cubicBezTo>
                      <a:pt x="45" y="1"/>
                      <a:pt x="40" y="0"/>
                      <a:pt x="36" y="1"/>
                    </a:cubicBezTo>
                    <a:cubicBezTo>
                      <a:pt x="35" y="1"/>
                      <a:pt x="34" y="1"/>
                      <a:pt x="33" y="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17" name="Freeform 2145"/>
              <p:cNvSpPr>
                <a:spLocks noEditPoints="1"/>
              </p:cNvSpPr>
              <p:nvPr/>
            </p:nvSpPr>
            <p:spPr>
              <a:xfrm>
                <a:off x="6815107" y="3222641"/>
                <a:ext cx="263527" cy="134938"/>
              </a:xfrm>
              <a:custGeom>
                <a:avLst/>
                <a:gdLst>
                  <a:gd name="txL" fmla="*/ 0 w 70"/>
                  <a:gd name="txT" fmla="*/ 0 h 36"/>
                  <a:gd name="txR" fmla="*/ 70 w 70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36">
                    <a:moveTo>
                      <a:pt x="42" y="8"/>
                    </a:moveTo>
                    <a:cubicBezTo>
                      <a:pt x="43" y="8"/>
                      <a:pt x="43" y="8"/>
                      <a:pt x="44" y="9"/>
                    </a:cubicBezTo>
                    <a:cubicBezTo>
                      <a:pt x="46" y="10"/>
                      <a:pt x="46" y="10"/>
                      <a:pt x="46" y="10"/>
                    </a:cubicBezTo>
                    <a:cubicBezTo>
                      <a:pt x="47" y="10"/>
                      <a:pt x="49" y="11"/>
                      <a:pt x="51" y="12"/>
                    </a:cubicBezTo>
                    <a:cubicBezTo>
                      <a:pt x="49" y="12"/>
                      <a:pt x="48" y="12"/>
                      <a:pt x="47" y="12"/>
                    </a:cubicBezTo>
                    <a:cubicBezTo>
                      <a:pt x="46" y="12"/>
                      <a:pt x="44" y="12"/>
                      <a:pt x="43" y="12"/>
                    </a:cubicBezTo>
                    <a:cubicBezTo>
                      <a:pt x="41" y="12"/>
                      <a:pt x="40" y="13"/>
                      <a:pt x="38" y="13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7" y="13"/>
                      <a:pt x="36" y="13"/>
                      <a:pt x="35" y="13"/>
                    </a:cubicBezTo>
                    <a:cubicBezTo>
                      <a:pt x="34" y="13"/>
                      <a:pt x="34" y="13"/>
                      <a:pt x="33" y="12"/>
                    </a:cubicBezTo>
                    <a:cubicBezTo>
                      <a:pt x="32" y="12"/>
                      <a:pt x="31" y="11"/>
                      <a:pt x="31" y="11"/>
                    </a:cubicBezTo>
                    <a:cubicBezTo>
                      <a:pt x="30" y="10"/>
                      <a:pt x="30" y="9"/>
                      <a:pt x="29" y="9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8" y="8"/>
                      <a:pt x="28" y="8"/>
                    </a:cubicBezTo>
                    <a:cubicBezTo>
                      <a:pt x="28" y="7"/>
                      <a:pt x="28" y="7"/>
                      <a:pt x="28" y="6"/>
                    </a:cubicBezTo>
                    <a:cubicBezTo>
                      <a:pt x="27" y="6"/>
                      <a:pt x="27" y="5"/>
                      <a:pt x="26" y="4"/>
                    </a:cubicBezTo>
                    <a:cubicBezTo>
                      <a:pt x="26" y="3"/>
                      <a:pt x="26" y="2"/>
                      <a:pt x="25" y="1"/>
                    </a:cubicBezTo>
                    <a:cubicBezTo>
                      <a:pt x="26" y="3"/>
                      <a:pt x="26" y="5"/>
                      <a:pt x="27" y="7"/>
                    </a:cubicBezTo>
                    <a:cubicBezTo>
                      <a:pt x="27" y="7"/>
                      <a:pt x="27" y="8"/>
                      <a:pt x="28" y="8"/>
                    </a:cubicBezTo>
                    <a:cubicBezTo>
                      <a:pt x="28" y="8"/>
                      <a:pt x="28" y="8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9" y="10"/>
                      <a:pt x="29" y="11"/>
                      <a:pt x="30" y="11"/>
                    </a:cubicBezTo>
                    <a:cubicBezTo>
                      <a:pt x="31" y="12"/>
                      <a:pt x="31" y="13"/>
                      <a:pt x="32" y="13"/>
                    </a:cubicBezTo>
                    <a:cubicBezTo>
                      <a:pt x="32" y="14"/>
                      <a:pt x="33" y="14"/>
                      <a:pt x="33" y="14"/>
                    </a:cubicBezTo>
                    <a:cubicBezTo>
                      <a:pt x="33" y="14"/>
                      <a:pt x="32" y="14"/>
                      <a:pt x="32" y="14"/>
                    </a:cubicBezTo>
                    <a:cubicBezTo>
                      <a:pt x="31" y="14"/>
                      <a:pt x="31" y="14"/>
                      <a:pt x="30" y="14"/>
                    </a:cubicBezTo>
                    <a:cubicBezTo>
                      <a:pt x="29" y="14"/>
                      <a:pt x="28" y="14"/>
                      <a:pt x="27" y="14"/>
                    </a:cubicBezTo>
                    <a:cubicBezTo>
                      <a:pt x="26" y="14"/>
                      <a:pt x="24" y="14"/>
                      <a:pt x="22" y="14"/>
                    </a:cubicBezTo>
                    <a:cubicBezTo>
                      <a:pt x="21" y="14"/>
                      <a:pt x="20" y="14"/>
                      <a:pt x="19" y="13"/>
                    </a:cubicBezTo>
                    <a:cubicBezTo>
                      <a:pt x="18" y="13"/>
                      <a:pt x="17" y="13"/>
                      <a:pt x="16" y="13"/>
                    </a:cubicBezTo>
                    <a:cubicBezTo>
                      <a:pt x="16" y="12"/>
                      <a:pt x="15" y="12"/>
                      <a:pt x="14" y="12"/>
                    </a:cubicBezTo>
                    <a:cubicBezTo>
                      <a:pt x="13" y="11"/>
                      <a:pt x="12" y="11"/>
                      <a:pt x="11" y="10"/>
                    </a:cubicBezTo>
                    <a:cubicBezTo>
                      <a:pt x="13" y="12"/>
                      <a:pt x="14" y="12"/>
                      <a:pt x="16" y="13"/>
                    </a:cubicBezTo>
                    <a:cubicBezTo>
                      <a:pt x="18" y="14"/>
                      <a:pt x="20" y="15"/>
                      <a:pt x="22" y="15"/>
                    </a:cubicBezTo>
                    <a:cubicBezTo>
                      <a:pt x="23" y="15"/>
                      <a:pt x="24" y="15"/>
                      <a:pt x="25" y="16"/>
                    </a:cubicBezTo>
                    <a:cubicBezTo>
                      <a:pt x="24" y="16"/>
                      <a:pt x="23" y="16"/>
                      <a:pt x="21" y="16"/>
                    </a:cubicBezTo>
                    <a:cubicBezTo>
                      <a:pt x="20" y="16"/>
                      <a:pt x="18" y="16"/>
                      <a:pt x="17" y="16"/>
                    </a:cubicBezTo>
                    <a:cubicBezTo>
                      <a:pt x="14" y="17"/>
                      <a:pt x="11" y="17"/>
                      <a:pt x="8" y="16"/>
                    </a:cubicBezTo>
                    <a:cubicBezTo>
                      <a:pt x="5" y="16"/>
                      <a:pt x="2" y="16"/>
                      <a:pt x="0" y="16"/>
                    </a:cubicBezTo>
                    <a:cubicBezTo>
                      <a:pt x="5" y="17"/>
                      <a:pt x="11" y="17"/>
                      <a:pt x="17" y="17"/>
                    </a:cubicBezTo>
                    <a:cubicBezTo>
                      <a:pt x="19" y="17"/>
                      <a:pt x="20" y="17"/>
                      <a:pt x="21" y="17"/>
                    </a:cubicBezTo>
                    <a:cubicBezTo>
                      <a:pt x="23" y="17"/>
                      <a:pt x="24" y="17"/>
                      <a:pt x="26" y="17"/>
                    </a:cubicBezTo>
                    <a:cubicBezTo>
                      <a:pt x="29" y="16"/>
                      <a:pt x="32" y="16"/>
                      <a:pt x="34" y="15"/>
                    </a:cubicBezTo>
                    <a:cubicBezTo>
                      <a:pt x="37" y="15"/>
                      <a:pt x="40" y="14"/>
                      <a:pt x="43" y="14"/>
                    </a:cubicBezTo>
                    <a:cubicBezTo>
                      <a:pt x="44" y="14"/>
                      <a:pt x="46" y="14"/>
                      <a:pt x="47" y="14"/>
                    </a:cubicBezTo>
                    <a:cubicBezTo>
                      <a:pt x="49" y="14"/>
                      <a:pt x="50" y="14"/>
                      <a:pt x="51" y="14"/>
                    </a:cubicBezTo>
                    <a:cubicBezTo>
                      <a:pt x="53" y="15"/>
                      <a:pt x="54" y="15"/>
                      <a:pt x="56" y="15"/>
                    </a:cubicBezTo>
                    <a:cubicBezTo>
                      <a:pt x="57" y="16"/>
                      <a:pt x="58" y="16"/>
                      <a:pt x="59" y="17"/>
                    </a:cubicBezTo>
                    <a:cubicBezTo>
                      <a:pt x="57" y="17"/>
                      <a:pt x="55" y="17"/>
                      <a:pt x="54" y="17"/>
                    </a:cubicBezTo>
                    <a:cubicBezTo>
                      <a:pt x="53" y="17"/>
                      <a:pt x="51" y="17"/>
                      <a:pt x="50" y="17"/>
                    </a:cubicBezTo>
                    <a:cubicBezTo>
                      <a:pt x="49" y="18"/>
                      <a:pt x="48" y="18"/>
                      <a:pt x="47" y="18"/>
                    </a:cubicBezTo>
                    <a:cubicBezTo>
                      <a:pt x="45" y="19"/>
                      <a:pt x="43" y="20"/>
                      <a:pt x="41" y="21"/>
                    </a:cubicBezTo>
                    <a:cubicBezTo>
                      <a:pt x="39" y="21"/>
                      <a:pt x="38" y="22"/>
                      <a:pt x="36" y="23"/>
                    </a:cubicBezTo>
                    <a:cubicBezTo>
                      <a:pt x="34" y="24"/>
                      <a:pt x="32" y="25"/>
                      <a:pt x="30" y="25"/>
                    </a:cubicBezTo>
                    <a:cubicBezTo>
                      <a:pt x="28" y="26"/>
                      <a:pt x="26" y="26"/>
                      <a:pt x="24" y="26"/>
                    </a:cubicBezTo>
                    <a:cubicBezTo>
                      <a:pt x="22" y="27"/>
                      <a:pt x="20" y="27"/>
                      <a:pt x="17" y="27"/>
                    </a:cubicBezTo>
                    <a:cubicBezTo>
                      <a:pt x="22" y="27"/>
                      <a:pt x="26" y="27"/>
                      <a:pt x="30" y="26"/>
                    </a:cubicBezTo>
                    <a:cubicBezTo>
                      <a:pt x="32" y="25"/>
                      <a:pt x="34" y="25"/>
                      <a:pt x="36" y="24"/>
                    </a:cubicBezTo>
                    <a:cubicBezTo>
                      <a:pt x="38" y="23"/>
                      <a:pt x="40" y="22"/>
                      <a:pt x="42" y="21"/>
                    </a:cubicBezTo>
                    <a:cubicBezTo>
                      <a:pt x="44" y="21"/>
                      <a:pt x="46" y="20"/>
                      <a:pt x="48" y="19"/>
                    </a:cubicBezTo>
                    <a:cubicBezTo>
                      <a:pt x="49" y="19"/>
                      <a:pt x="50" y="19"/>
                      <a:pt x="51" y="19"/>
                    </a:cubicBezTo>
                    <a:cubicBezTo>
                      <a:pt x="52" y="19"/>
                      <a:pt x="53" y="18"/>
                      <a:pt x="54" y="18"/>
                    </a:cubicBezTo>
                    <a:cubicBezTo>
                      <a:pt x="56" y="18"/>
                      <a:pt x="58" y="18"/>
                      <a:pt x="60" y="18"/>
                    </a:cubicBezTo>
                    <a:cubicBezTo>
                      <a:pt x="61" y="18"/>
                      <a:pt x="62" y="18"/>
                      <a:pt x="63" y="18"/>
                    </a:cubicBezTo>
                    <a:cubicBezTo>
                      <a:pt x="63" y="18"/>
                      <a:pt x="64" y="18"/>
                      <a:pt x="64" y="18"/>
                    </a:cubicBezTo>
                    <a:cubicBezTo>
                      <a:pt x="64" y="18"/>
                      <a:pt x="64" y="18"/>
                      <a:pt x="64" y="18"/>
                    </a:cubicBezTo>
                    <a:cubicBezTo>
                      <a:pt x="62" y="19"/>
                      <a:pt x="61" y="20"/>
                      <a:pt x="59" y="22"/>
                    </a:cubicBezTo>
                    <a:cubicBezTo>
                      <a:pt x="58" y="23"/>
                      <a:pt x="57" y="24"/>
                      <a:pt x="56" y="25"/>
                    </a:cubicBezTo>
                    <a:cubicBezTo>
                      <a:pt x="55" y="26"/>
                      <a:pt x="54" y="27"/>
                      <a:pt x="53" y="28"/>
                    </a:cubicBezTo>
                    <a:cubicBezTo>
                      <a:pt x="51" y="30"/>
                      <a:pt x="49" y="32"/>
                      <a:pt x="46" y="33"/>
                    </a:cubicBezTo>
                    <a:cubicBezTo>
                      <a:pt x="45" y="34"/>
                      <a:pt x="43" y="35"/>
                      <a:pt x="42" y="35"/>
                    </a:cubicBezTo>
                    <a:cubicBezTo>
                      <a:pt x="40" y="36"/>
                      <a:pt x="39" y="36"/>
                      <a:pt x="38" y="36"/>
                    </a:cubicBezTo>
                    <a:cubicBezTo>
                      <a:pt x="41" y="36"/>
                      <a:pt x="43" y="35"/>
                      <a:pt x="46" y="34"/>
                    </a:cubicBezTo>
                    <a:cubicBezTo>
                      <a:pt x="48" y="33"/>
                      <a:pt x="49" y="33"/>
                      <a:pt x="50" y="32"/>
                    </a:cubicBezTo>
                    <a:cubicBezTo>
                      <a:pt x="51" y="31"/>
                      <a:pt x="51" y="31"/>
                      <a:pt x="52" y="30"/>
                    </a:cubicBezTo>
                    <a:cubicBezTo>
                      <a:pt x="52" y="30"/>
                      <a:pt x="53" y="30"/>
                      <a:pt x="53" y="30"/>
                    </a:cubicBezTo>
                    <a:cubicBezTo>
                      <a:pt x="53" y="29"/>
                      <a:pt x="53" y="29"/>
                      <a:pt x="54" y="29"/>
                    </a:cubicBezTo>
                    <a:cubicBezTo>
                      <a:pt x="56" y="27"/>
                      <a:pt x="58" y="25"/>
                      <a:pt x="60" y="23"/>
                    </a:cubicBezTo>
                    <a:cubicBezTo>
                      <a:pt x="61" y="22"/>
                      <a:pt x="62" y="21"/>
                      <a:pt x="64" y="20"/>
                    </a:cubicBezTo>
                    <a:cubicBezTo>
                      <a:pt x="65" y="19"/>
                      <a:pt x="65" y="19"/>
                      <a:pt x="66" y="18"/>
                    </a:cubicBezTo>
                    <a:cubicBezTo>
                      <a:pt x="67" y="18"/>
                      <a:pt x="68" y="18"/>
                      <a:pt x="69" y="18"/>
                    </a:cubicBezTo>
                    <a:cubicBezTo>
                      <a:pt x="69" y="18"/>
                      <a:pt x="70" y="18"/>
                      <a:pt x="70" y="17"/>
                    </a:cubicBezTo>
                    <a:cubicBezTo>
                      <a:pt x="70" y="17"/>
                      <a:pt x="69" y="16"/>
                      <a:pt x="69" y="16"/>
                    </a:cubicBezTo>
                    <a:cubicBezTo>
                      <a:pt x="67" y="16"/>
                      <a:pt x="66" y="16"/>
                      <a:pt x="64" y="16"/>
                    </a:cubicBezTo>
                    <a:cubicBezTo>
                      <a:pt x="64" y="16"/>
                      <a:pt x="63" y="15"/>
                      <a:pt x="62" y="15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1" y="14"/>
                      <a:pt x="61" y="13"/>
                      <a:pt x="61" y="13"/>
                    </a:cubicBezTo>
                    <a:cubicBezTo>
                      <a:pt x="60" y="12"/>
                      <a:pt x="60" y="12"/>
                      <a:pt x="60" y="12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59" y="10"/>
                      <a:pt x="59" y="10"/>
                      <a:pt x="58" y="9"/>
                    </a:cubicBezTo>
                    <a:cubicBezTo>
                      <a:pt x="57" y="8"/>
                      <a:pt x="56" y="7"/>
                      <a:pt x="55" y="6"/>
                    </a:cubicBezTo>
                    <a:cubicBezTo>
                      <a:pt x="55" y="5"/>
                      <a:pt x="54" y="5"/>
                      <a:pt x="54" y="4"/>
                    </a:cubicBezTo>
                    <a:cubicBezTo>
                      <a:pt x="53" y="4"/>
                      <a:pt x="53" y="3"/>
                      <a:pt x="52" y="3"/>
                    </a:cubicBezTo>
                    <a:cubicBezTo>
                      <a:pt x="53" y="3"/>
                      <a:pt x="53" y="4"/>
                      <a:pt x="53" y="4"/>
                    </a:cubicBezTo>
                    <a:cubicBezTo>
                      <a:pt x="54" y="5"/>
                      <a:pt x="54" y="6"/>
                      <a:pt x="55" y="6"/>
                    </a:cubicBezTo>
                    <a:cubicBezTo>
                      <a:pt x="56" y="7"/>
                      <a:pt x="57" y="8"/>
                      <a:pt x="57" y="10"/>
                    </a:cubicBezTo>
                    <a:cubicBezTo>
                      <a:pt x="58" y="10"/>
                      <a:pt x="58" y="11"/>
                      <a:pt x="58" y="11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59" y="13"/>
                      <a:pt x="59" y="13"/>
                      <a:pt x="59" y="13"/>
                    </a:cubicBezTo>
                    <a:cubicBezTo>
                      <a:pt x="59" y="14"/>
                      <a:pt x="60" y="14"/>
                      <a:pt x="60" y="15"/>
                    </a:cubicBezTo>
                    <a:cubicBezTo>
                      <a:pt x="59" y="14"/>
                      <a:pt x="59" y="14"/>
                      <a:pt x="58" y="14"/>
                    </a:cubicBezTo>
                    <a:cubicBezTo>
                      <a:pt x="52" y="12"/>
                      <a:pt x="52" y="12"/>
                      <a:pt x="52" y="12"/>
                    </a:cubicBezTo>
                    <a:cubicBezTo>
                      <a:pt x="50" y="11"/>
                      <a:pt x="48" y="10"/>
                      <a:pt x="46" y="9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4" y="8"/>
                      <a:pt x="43" y="7"/>
                      <a:pt x="43" y="7"/>
                    </a:cubicBezTo>
                    <a:cubicBezTo>
                      <a:pt x="42" y="6"/>
                      <a:pt x="41" y="6"/>
                      <a:pt x="40" y="5"/>
                    </a:cubicBezTo>
                    <a:cubicBezTo>
                      <a:pt x="39" y="4"/>
                      <a:pt x="38" y="4"/>
                      <a:pt x="37" y="3"/>
                    </a:cubicBezTo>
                    <a:cubicBezTo>
                      <a:pt x="37" y="2"/>
                      <a:pt x="36" y="1"/>
                      <a:pt x="35" y="0"/>
                    </a:cubicBezTo>
                    <a:cubicBezTo>
                      <a:pt x="36" y="2"/>
                      <a:pt x="38" y="4"/>
                      <a:pt x="40" y="6"/>
                    </a:cubicBezTo>
                    <a:cubicBezTo>
                      <a:pt x="40" y="6"/>
                      <a:pt x="41" y="7"/>
                      <a:pt x="42" y="8"/>
                    </a:cubicBezTo>
                    <a:close/>
                    <a:moveTo>
                      <a:pt x="33" y="14"/>
                    </a:move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18" name="Freeform 2146"/>
              <p:cNvSpPr/>
              <p:nvPr/>
            </p:nvSpPr>
            <p:spPr>
              <a:xfrm>
                <a:off x="7002434" y="3003565"/>
                <a:ext cx="98426" cy="173039"/>
              </a:xfrm>
              <a:custGeom>
                <a:avLst/>
                <a:gdLst>
                  <a:gd name="txL" fmla="*/ 0 w 26"/>
                  <a:gd name="txT" fmla="*/ 0 h 46"/>
                  <a:gd name="txR" fmla="*/ 26 w 26"/>
                  <a:gd name="txB" fmla="*/ 46 h 46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26" h="46">
                    <a:moveTo>
                      <a:pt x="0" y="16"/>
                    </a:moveTo>
                    <a:cubicBezTo>
                      <a:pt x="0" y="17"/>
                      <a:pt x="1" y="18"/>
                      <a:pt x="1" y="19"/>
                    </a:cubicBezTo>
                    <a:cubicBezTo>
                      <a:pt x="3" y="21"/>
                      <a:pt x="5" y="24"/>
                      <a:pt x="7" y="26"/>
                    </a:cubicBezTo>
                    <a:cubicBezTo>
                      <a:pt x="10" y="29"/>
                      <a:pt x="15" y="32"/>
                      <a:pt x="18" y="35"/>
                    </a:cubicBezTo>
                    <a:cubicBezTo>
                      <a:pt x="20" y="37"/>
                      <a:pt x="22" y="39"/>
                      <a:pt x="23" y="42"/>
                    </a:cubicBezTo>
                    <a:cubicBezTo>
                      <a:pt x="24" y="43"/>
                      <a:pt x="25" y="45"/>
                      <a:pt x="26" y="46"/>
                    </a:cubicBezTo>
                    <a:cubicBezTo>
                      <a:pt x="25" y="43"/>
                      <a:pt x="24" y="40"/>
                      <a:pt x="23" y="38"/>
                    </a:cubicBezTo>
                    <a:cubicBezTo>
                      <a:pt x="21" y="30"/>
                      <a:pt x="15" y="24"/>
                      <a:pt x="10" y="18"/>
                    </a:cubicBezTo>
                    <a:cubicBezTo>
                      <a:pt x="8" y="15"/>
                      <a:pt x="6" y="12"/>
                      <a:pt x="4" y="8"/>
                    </a:cubicBezTo>
                    <a:cubicBezTo>
                      <a:pt x="3" y="6"/>
                      <a:pt x="2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6"/>
                      <a:pt x="0" y="11"/>
                      <a:pt x="0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19" name="Freeform 2149"/>
              <p:cNvSpPr/>
              <p:nvPr/>
            </p:nvSpPr>
            <p:spPr>
              <a:xfrm>
                <a:off x="7032596" y="3030552"/>
                <a:ext cx="49213" cy="74613"/>
              </a:xfrm>
              <a:custGeom>
                <a:avLst/>
                <a:gdLst>
                  <a:gd name="txL" fmla="*/ 0 w 13"/>
                  <a:gd name="txT" fmla="*/ 0 h 20"/>
                  <a:gd name="txR" fmla="*/ 13 w 13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20">
                    <a:moveTo>
                      <a:pt x="4" y="11"/>
                    </a:moveTo>
                    <a:cubicBezTo>
                      <a:pt x="5" y="15"/>
                      <a:pt x="7" y="17"/>
                      <a:pt x="10" y="20"/>
                    </a:cubicBezTo>
                    <a:cubicBezTo>
                      <a:pt x="9" y="19"/>
                      <a:pt x="8" y="17"/>
                      <a:pt x="8" y="15"/>
                    </a:cubicBezTo>
                    <a:cubicBezTo>
                      <a:pt x="7" y="13"/>
                      <a:pt x="9" y="11"/>
                      <a:pt x="10" y="9"/>
                    </a:cubicBezTo>
                    <a:cubicBezTo>
                      <a:pt x="11" y="8"/>
                      <a:pt x="12" y="7"/>
                      <a:pt x="13" y="5"/>
                    </a:cubicBezTo>
                    <a:cubicBezTo>
                      <a:pt x="9" y="3"/>
                      <a:pt x="5" y="1"/>
                      <a:pt x="1" y="0"/>
                    </a:cubicBezTo>
                    <a:cubicBezTo>
                      <a:pt x="0" y="3"/>
                      <a:pt x="3" y="8"/>
                      <a:pt x="4" y="1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20" name="Freeform 2150"/>
              <p:cNvSpPr/>
              <p:nvPr/>
            </p:nvSpPr>
            <p:spPr>
              <a:xfrm>
                <a:off x="7007196" y="3128978"/>
                <a:ext cx="138113" cy="130176"/>
              </a:xfrm>
              <a:custGeom>
                <a:avLst/>
                <a:gdLst>
                  <a:gd name="txL" fmla="*/ 0 w 37"/>
                  <a:gd name="txT" fmla="*/ 0 h 35"/>
                  <a:gd name="txR" fmla="*/ 37 w 37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35">
                    <a:moveTo>
                      <a:pt x="25" y="13"/>
                    </a:moveTo>
                    <a:cubicBezTo>
                      <a:pt x="23" y="12"/>
                      <a:pt x="21" y="11"/>
                      <a:pt x="19" y="11"/>
                    </a:cubicBezTo>
                    <a:cubicBezTo>
                      <a:pt x="17" y="9"/>
                      <a:pt x="15" y="9"/>
                      <a:pt x="12" y="9"/>
                    </a:cubicBezTo>
                    <a:cubicBezTo>
                      <a:pt x="7" y="7"/>
                      <a:pt x="3" y="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5"/>
                      <a:pt x="6" y="10"/>
                      <a:pt x="10" y="13"/>
                    </a:cubicBezTo>
                    <a:cubicBezTo>
                      <a:pt x="13" y="15"/>
                      <a:pt x="20" y="18"/>
                      <a:pt x="26" y="16"/>
                    </a:cubicBezTo>
                    <a:cubicBezTo>
                      <a:pt x="29" y="18"/>
                      <a:pt x="29" y="21"/>
                      <a:pt x="30" y="24"/>
                    </a:cubicBezTo>
                    <a:cubicBezTo>
                      <a:pt x="30" y="27"/>
                      <a:pt x="31" y="29"/>
                      <a:pt x="32" y="31"/>
                    </a:cubicBezTo>
                    <a:cubicBezTo>
                      <a:pt x="33" y="33"/>
                      <a:pt x="34" y="34"/>
                      <a:pt x="35" y="35"/>
                    </a:cubicBezTo>
                    <a:cubicBezTo>
                      <a:pt x="35" y="35"/>
                      <a:pt x="36" y="34"/>
                      <a:pt x="37" y="34"/>
                    </a:cubicBezTo>
                    <a:cubicBezTo>
                      <a:pt x="35" y="33"/>
                      <a:pt x="33" y="32"/>
                      <a:pt x="32" y="30"/>
                    </a:cubicBezTo>
                    <a:cubicBezTo>
                      <a:pt x="31" y="29"/>
                      <a:pt x="31" y="26"/>
                      <a:pt x="30" y="24"/>
                    </a:cubicBezTo>
                    <a:cubicBezTo>
                      <a:pt x="29" y="21"/>
                      <a:pt x="29" y="17"/>
                      <a:pt x="26" y="15"/>
                    </a:cubicBezTo>
                    <a:cubicBezTo>
                      <a:pt x="26" y="15"/>
                      <a:pt x="25" y="14"/>
                      <a:pt x="25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21" name="Freeform 2151"/>
              <p:cNvSpPr>
                <a:spLocks noEditPoints="1"/>
              </p:cNvSpPr>
              <p:nvPr/>
            </p:nvSpPr>
            <p:spPr>
              <a:xfrm>
                <a:off x="7007196" y="3011502"/>
                <a:ext cx="107951" cy="173039"/>
              </a:xfrm>
              <a:custGeom>
                <a:avLst/>
                <a:gdLst>
                  <a:gd name="txL" fmla="*/ 0 w 29"/>
                  <a:gd name="txT" fmla="*/ 0 h 46"/>
                  <a:gd name="txR" fmla="*/ 29 w 29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46">
                    <a:moveTo>
                      <a:pt x="22" y="25"/>
                    </a:moveTo>
                    <a:cubicBezTo>
                      <a:pt x="22" y="25"/>
                      <a:pt x="22" y="26"/>
                      <a:pt x="22" y="26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9"/>
                      <a:pt x="22" y="30"/>
                      <a:pt x="22" y="32"/>
                    </a:cubicBezTo>
                    <a:cubicBezTo>
                      <a:pt x="22" y="31"/>
                      <a:pt x="21" y="30"/>
                      <a:pt x="21" y="30"/>
                    </a:cubicBezTo>
                    <a:cubicBezTo>
                      <a:pt x="20" y="29"/>
                      <a:pt x="20" y="28"/>
                      <a:pt x="19" y="27"/>
                    </a:cubicBezTo>
                    <a:cubicBezTo>
                      <a:pt x="18" y="26"/>
                      <a:pt x="18" y="25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6" y="23"/>
                      <a:pt x="16" y="23"/>
                      <a:pt x="16" y="22"/>
                    </a:cubicBezTo>
                    <a:cubicBezTo>
                      <a:pt x="15" y="22"/>
                      <a:pt x="15" y="21"/>
                      <a:pt x="15" y="20"/>
                    </a:cubicBezTo>
                    <a:cubicBezTo>
                      <a:pt x="15" y="20"/>
                      <a:pt x="15" y="19"/>
                      <a:pt x="15" y="19"/>
                    </a:cubicBezTo>
                    <a:cubicBezTo>
                      <a:pt x="15" y="18"/>
                      <a:pt x="16" y="17"/>
                      <a:pt x="16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4"/>
                      <a:pt x="18" y="14"/>
                      <a:pt x="18" y="13"/>
                    </a:cubicBezTo>
                    <a:cubicBezTo>
                      <a:pt x="18" y="13"/>
                      <a:pt x="19" y="12"/>
                      <a:pt x="19" y="11"/>
                    </a:cubicBezTo>
                    <a:cubicBezTo>
                      <a:pt x="18" y="12"/>
                      <a:pt x="17" y="13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7"/>
                      <a:pt x="15" y="18"/>
                      <a:pt x="15" y="18"/>
                    </a:cubicBezTo>
                    <a:cubicBezTo>
                      <a:pt x="14" y="19"/>
                      <a:pt x="14" y="20"/>
                      <a:pt x="14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0"/>
                    </a:cubicBezTo>
                    <a:cubicBezTo>
                      <a:pt x="13" y="20"/>
                      <a:pt x="13" y="20"/>
                      <a:pt x="13" y="19"/>
                    </a:cubicBezTo>
                    <a:cubicBezTo>
                      <a:pt x="12" y="19"/>
                      <a:pt x="12" y="18"/>
                      <a:pt x="12" y="18"/>
                    </a:cubicBezTo>
                    <a:cubicBezTo>
                      <a:pt x="11" y="17"/>
                      <a:pt x="10" y="15"/>
                      <a:pt x="10" y="14"/>
                    </a:cubicBezTo>
                    <a:cubicBezTo>
                      <a:pt x="10" y="13"/>
                      <a:pt x="9" y="13"/>
                      <a:pt x="9" y="12"/>
                    </a:cubicBezTo>
                    <a:cubicBezTo>
                      <a:pt x="9" y="11"/>
                      <a:pt x="9" y="11"/>
                      <a:pt x="9" y="10"/>
                    </a:cubicBezTo>
                    <a:cubicBezTo>
                      <a:pt x="8" y="9"/>
                      <a:pt x="8" y="9"/>
                      <a:pt x="8" y="8"/>
                    </a:cubicBezTo>
                    <a:cubicBezTo>
                      <a:pt x="8" y="7"/>
                      <a:pt x="8" y="6"/>
                      <a:pt x="8" y="6"/>
                    </a:cubicBezTo>
                    <a:cubicBezTo>
                      <a:pt x="8" y="7"/>
                      <a:pt x="8" y="9"/>
                      <a:pt x="8" y="10"/>
                    </a:cubicBezTo>
                    <a:cubicBezTo>
                      <a:pt x="8" y="11"/>
                      <a:pt x="9" y="13"/>
                      <a:pt x="9" y="14"/>
                    </a:cubicBezTo>
                    <a:cubicBezTo>
                      <a:pt x="9" y="15"/>
                      <a:pt x="10" y="16"/>
                      <a:pt x="10" y="17"/>
                    </a:cubicBezTo>
                    <a:cubicBezTo>
                      <a:pt x="9" y="16"/>
                      <a:pt x="9" y="15"/>
                      <a:pt x="8" y="14"/>
                    </a:cubicBezTo>
                    <a:cubicBezTo>
                      <a:pt x="8" y="14"/>
                      <a:pt x="7" y="13"/>
                      <a:pt x="6" y="12"/>
                    </a:cubicBezTo>
                    <a:cubicBezTo>
                      <a:pt x="5" y="10"/>
                      <a:pt x="4" y="8"/>
                      <a:pt x="3" y="6"/>
                    </a:cubicBezTo>
                    <a:cubicBezTo>
                      <a:pt x="2" y="4"/>
                      <a:pt x="1" y="2"/>
                      <a:pt x="0" y="0"/>
                    </a:cubicBezTo>
                    <a:cubicBezTo>
                      <a:pt x="2" y="4"/>
                      <a:pt x="3" y="8"/>
                      <a:pt x="6" y="12"/>
                    </a:cubicBezTo>
                    <a:cubicBezTo>
                      <a:pt x="6" y="13"/>
                      <a:pt x="7" y="14"/>
                      <a:pt x="8" y="15"/>
                    </a:cubicBezTo>
                    <a:cubicBezTo>
                      <a:pt x="8" y="16"/>
                      <a:pt x="9" y="17"/>
                      <a:pt x="10" y="18"/>
                    </a:cubicBezTo>
                    <a:cubicBezTo>
                      <a:pt x="11" y="19"/>
                      <a:pt x="12" y="21"/>
                      <a:pt x="14" y="23"/>
                    </a:cubicBezTo>
                    <a:cubicBezTo>
                      <a:pt x="15" y="24"/>
                      <a:pt x="17" y="26"/>
                      <a:pt x="18" y="28"/>
                    </a:cubicBezTo>
                    <a:cubicBezTo>
                      <a:pt x="19" y="28"/>
                      <a:pt x="19" y="29"/>
                      <a:pt x="20" y="30"/>
                    </a:cubicBezTo>
                    <a:cubicBezTo>
                      <a:pt x="20" y="31"/>
                      <a:pt x="21" y="32"/>
                      <a:pt x="21" y="33"/>
                    </a:cubicBezTo>
                    <a:cubicBezTo>
                      <a:pt x="21" y="34"/>
                      <a:pt x="22" y="35"/>
                      <a:pt x="22" y="36"/>
                    </a:cubicBezTo>
                    <a:cubicBezTo>
                      <a:pt x="22" y="37"/>
                      <a:pt x="22" y="38"/>
                      <a:pt x="22" y="39"/>
                    </a:cubicBezTo>
                    <a:cubicBezTo>
                      <a:pt x="21" y="38"/>
                      <a:pt x="21" y="37"/>
                      <a:pt x="20" y="36"/>
                    </a:cubicBezTo>
                    <a:cubicBezTo>
                      <a:pt x="20" y="35"/>
                      <a:pt x="19" y="34"/>
                      <a:pt x="19" y="34"/>
                    </a:cubicBezTo>
                    <a:cubicBezTo>
                      <a:pt x="18" y="33"/>
                      <a:pt x="17" y="32"/>
                      <a:pt x="17" y="32"/>
                    </a:cubicBezTo>
                    <a:cubicBezTo>
                      <a:pt x="16" y="31"/>
                      <a:pt x="14" y="30"/>
                      <a:pt x="13" y="29"/>
                    </a:cubicBezTo>
                    <a:cubicBezTo>
                      <a:pt x="12" y="28"/>
                      <a:pt x="10" y="27"/>
                      <a:pt x="9" y="26"/>
                    </a:cubicBezTo>
                    <a:cubicBezTo>
                      <a:pt x="8" y="26"/>
                      <a:pt x="7" y="25"/>
                      <a:pt x="6" y="23"/>
                    </a:cubicBezTo>
                    <a:cubicBezTo>
                      <a:pt x="4" y="22"/>
                      <a:pt x="3" y="21"/>
                      <a:pt x="2" y="20"/>
                    </a:cubicBezTo>
                    <a:cubicBezTo>
                      <a:pt x="2" y="19"/>
                      <a:pt x="1" y="17"/>
                      <a:pt x="0" y="16"/>
                    </a:cubicBezTo>
                    <a:cubicBezTo>
                      <a:pt x="1" y="19"/>
                      <a:pt x="3" y="21"/>
                      <a:pt x="5" y="24"/>
                    </a:cubicBezTo>
                    <a:cubicBezTo>
                      <a:pt x="6" y="25"/>
                      <a:pt x="8" y="26"/>
                      <a:pt x="9" y="27"/>
                    </a:cubicBezTo>
                    <a:cubicBezTo>
                      <a:pt x="10" y="28"/>
                      <a:pt x="11" y="29"/>
                      <a:pt x="13" y="30"/>
                    </a:cubicBezTo>
                    <a:cubicBezTo>
                      <a:pt x="14" y="31"/>
                      <a:pt x="15" y="32"/>
                      <a:pt x="16" y="33"/>
                    </a:cubicBezTo>
                    <a:cubicBezTo>
                      <a:pt x="17" y="33"/>
                      <a:pt x="17" y="34"/>
                      <a:pt x="18" y="34"/>
                    </a:cubicBezTo>
                    <a:cubicBezTo>
                      <a:pt x="18" y="35"/>
                      <a:pt x="19" y="36"/>
                      <a:pt x="19" y="36"/>
                    </a:cubicBezTo>
                    <a:cubicBezTo>
                      <a:pt x="20" y="37"/>
                      <a:pt x="21" y="39"/>
                      <a:pt x="22" y="40"/>
                    </a:cubicBezTo>
                    <a:cubicBezTo>
                      <a:pt x="22" y="41"/>
                      <a:pt x="23" y="41"/>
                      <a:pt x="23" y="42"/>
                    </a:cubicBezTo>
                    <a:cubicBezTo>
                      <a:pt x="23" y="42"/>
                      <a:pt x="23" y="42"/>
                      <a:pt x="23" y="43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2" y="42"/>
                      <a:pt x="21" y="42"/>
                      <a:pt x="19" y="41"/>
                    </a:cubicBezTo>
                    <a:cubicBezTo>
                      <a:pt x="18" y="41"/>
                      <a:pt x="17" y="40"/>
                      <a:pt x="16" y="40"/>
                    </a:cubicBezTo>
                    <a:cubicBezTo>
                      <a:pt x="15" y="40"/>
                      <a:pt x="14" y="39"/>
                      <a:pt x="13" y="39"/>
                    </a:cubicBezTo>
                    <a:cubicBezTo>
                      <a:pt x="10" y="39"/>
                      <a:pt x="8" y="38"/>
                      <a:pt x="7" y="37"/>
                    </a:cubicBezTo>
                    <a:cubicBezTo>
                      <a:pt x="6" y="36"/>
                      <a:pt x="5" y="36"/>
                      <a:pt x="4" y="35"/>
                    </a:cubicBezTo>
                    <a:cubicBezTo>
                      <a:pt x="3" y="34"/>
                      <a:pt x="2" y="33"/>
                      <a:pt x="1" y="33"/>
                    </a:cubicBezTo>
                    <a:cubicBezTo>
                      <a:pt x="3" y="34"/>
                      <a:pt x="4" y="36"/>
                      <a:pt x="6" y="37"/>
                    </a:cubicBezTo>
                    <a:cubicBezTo>
                      <a:pt x="7" y="38"/>
                      <a:pt x="8" y="39"/>
                      <a:pt x="9" y="39"/>
                    </a:cubicBezTo>
                    <a:cubicBezTo>
                      <a:pt x="10" y="39"/>
                      <a:pt x="10" y="39"/>
                      <a:pt x="11" y="40"/>
                    </a:cubicBezTo>
                    <a:cubicBezTo>
                      <a:pt x="11" y="40"/>
                      <a:pt x="11" y="40"/>
                      <a:pt x="1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5" y="40"/>
                      <a:pt x="17" y="41"/>
                      <a:pt x="19" y="42"/>
                    </a:cubicBezTo>
                    <a:cubicBezTo>
                      <a:pt x="20" y="42"/>
                      <a:pt x="21" y="43"/>
                      <a:pt x="22" y="43"/>
                    </a:cubicBezTo>
                    <a:cubicBezTo>
                      <a:pt x="23" y="44"/>
                      <a:pt x="23" y="44"/>
                      <a:pt x="24" y="44"/>
                    </a:cubicBezTo>
                    <a:cubicBezTo>
                      <a:pt x="24" y="45"/>
                      <a:pt x="25" y="45"/>
                      <a:pt x="25" y="46"/>
                    </a:cubicBezTo>
                    <a:cubicBezTo>
                      <a:pt x="25" y="46"/>
                      <a:pt x="26" y="46"/>
                      <a:pt x="26" y="46"/>
                    </a:cubicBezTo>
                    <a:cubicBezTo>
                      <a:pt x="26" y="46"/>
                      <a:pt x="26" y="45"/>
                      <a:pt x="26" y="45"/>
                    </a:cubicBezTo>
                    <a:cubicBezTo>
                      <a:pt x="26" y="44"/>
                      <a:pt x="25" y="43"/>
                      <a:pt x="25" y="42"/>
                    </a:cubicBezTo>
                    <a:cubicBezTo>
                      <a:pt x="25" y="41"/>
                      <a:pt x="24" y="41"/>
                      <a:pt x="24" y="40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25" y="39"/>
                      <a:pt x="25" y="39"/>
                      <a:pt x="25" y="38"/>
                    </a:cubicBezTo>
                    <a:cubicBezTo>
                      <a:pt x="25" y="38"/>
                      <a:pt x="26" y="38"/>
                      <a:pt x="26" y="38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7" y="37"/>
                      <a:pt x="27" y="36"/>
                      <a:pt x="27" y="36"/>
                    </a:cubicBezTo>
                    <a:cubicBezTo>
                      <a:pt x="27" y="35"/>
                      <a:pt x="28" y="33"/>
                      <a:pt x="28" y="32"/>
                    </a:cubicBezTo>
                    <a:cubicBezTo>
                      <a:pt x="28" y="32"/>
                      <a:pt x="28" y="31"/>
                      <a:pt x="28" y="31"/>
                    </a:cubicBezTo>
                    <a:cubicBezTo>
                      <a:pt x="28" y="30"/>
                      <a:pt x="29" y="30"/>
                      <a:pt x="29" y="29"/>
                    </a:cubicBezTo>
                    <a:cubicBezTo>
                      <a:pt x="28" y="30"/>
                      <a:pt x="28" y="30"/>
                      <a:pt x="28" y="31"/>
                    </a:cubicBezTo>
                    <a:cubicBezTo>
                      <a:pt x="28" y="31"/>
                      <a:pt x="28" y="32"/>
                      <a:pt x="27" y="32"/>
                    </a:cubicBezTo>
                    <a:cubicBezTo>
                      <a:pt x="27" y="33"/>
                      <a:pt x="27" y="34"/>
                      <a:pt x="26" y="35"/>
                    </a:cubicBezTo>
                    <a:cubicBezTo>
                      <a:pt x="26" y="36"/>
                      <a:pt x="26" y="36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8"/>
                      <a:pt x="24" y="38"/>
                    </a:cubicBezTo>
                    <a:cubicBezTo>
                      <a:pt x="24" y="38"/>
                      <a:pt x="24" y="38"/>
                      <a:pt x="24" y="39"/>
                    </a:cubicBezTo>
                    <a:cubicBezTo>
                      <a:pt x="24" y="38"/>
                      <a:pt x="24" y="38"/>
                      <a:pt x="24" y="37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1"/>
                      <a:pt x="23" y="29"/>
                      <a:pt x="23" y="27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2" y="26"/>
                      <a:pt x="22" y="25"/>
                      <a:pt x="22" y="25"/>
                    </a:cubicBezTo>
                    <a:cubicBezTo>
                      <a:pt x="22" y="24"/>
                      <a:pt x="22" y="23"/>
                      <a:pt x="22" y="22"/>
                    </a:cubicBezTo>
                    <a:cubicBezTo>
                      <a:pt x="23" y="21"/>
                      <a:pt x="23" y="21"/>
                      <a:pt x="23" y="20"/>
                    </a:cubicBezTo>
                    <a:cubicBezTo>
                      <a:pt x="23" y="19"/>
                      <a:pt x="23" y="18"/>
                      <a:pt x="24" y="17"/>
                    </a:cubicBezTo>
                    <a:cubicBezTo>
                      <a:pt x="23" y="19"/>
                      <a:pt x="22" y="20"/>
                      <a:pt x="22" y="22"/>
                    </a:cubicBezTo>
                    <a:cubicBezTo>
                      <a:pt x="22" y="23"/>
                      <a:pt x="22" y="24"/>
                      <a:pt x="22" y="25"/>
                    </a:cubicBezTo>
                    <a:close/>
                    <a:moveTo>
                      <a:pt x="14" y="21"/>
                    </a:move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22" name="Freeform 2152"/>
              <p:cNvSpPr/>
              <p:nvPr/>
            </p:nvSpPr>
            <p:spPr>
              <a:xfrm>
                <a:off x="7953352" y="2662250"/>
                <a:ext cx="90488" cy="371478"/>
              </a:xfrm>
              <a:custGeom>
                <a:avLst/>
                <a:gdLst>
                  <a:gd name="txL" fmla="*/ 0 w 24"/>
                  <a:gd name="txT" fmla="*/ 0 h 99"/>
                  <a:gd name="txR" fmla="*/ 24 w 24"/>
                  <a:gd name="txB" fmla="*/ 99 h 99"/>
                </a:gdLst>
                <a:ahLst/>
                <a:cxnLst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24" h="99">
                    <a:moveTo>
                      <a:pt x="0" y="27"/>
                    </a:moveTo>
                    <a:cubicBezTo>
                      <a:pt x="0" y="29"/>
                      <a:pt x="0" y="30"/>
                      <a:pt x="0" y="32"/>
                    </a:cubicBezTo>
                    <a:cubicBezTo>
                      <a:pt x="1" y="38"/>
                      <a:pt x="2" y="43"/>
                      <a:pt x="4" y="49"/>
                    </a:cubicBezTo>
                    <a:cubicBezTo>
                      <a:pt x="7" y="58"/>
                      <a:pt x="12" y="65"/>
                      <a:pt x="15" y="73"/>
                    </a:cubicBezTo>
                    <a:cubicBezTo>
                      <a:pt x="18" y="79"/>
                      <a:pt x="18" y="84"/>
                      <a:pt x="18" y="90"/>
                    </a:cubicBezTo>
                    <a:cubicBezTo>
                      <a:pt x="18" y="93"/>
                      <a:pt x="18" y="96"/>
                      <a:pt x="19" y="99"/>
                    </a:cubicBezTo>
                    <a:cubicBezTo>
                      <a:pt x="19" y="93"/>
                      <a:pt x="21" y="86"/>
                      <a:pt x="21" y="83"/>
                    </a:cubicBezTo>
                    <a:cubicBezTo>
                      <a:pt x="24" y="67"/>
                      <a:pt x="18" y="53"/>
                      <a:pt x="15" y="38"/>
                    </a:cubicBezTo>
                    <a:cubicBezTo>
                      <a:pt x="14" y="31"/>
                      <a:pt x="14" y="24"/>
                      <a:pt x="14" y="17"/>
                    </a:cubicBezTo>
                    <a:cubicBezTo>
                      <a:pt x="13" y="12"/>
                      <a:pt x="14" y="6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0" y="10"/>
                      <a:pt x="5" y="18"/>
                      <a:pt x="0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23" name="Picture 2153"/>
              <p:cNvPicPr>
                <a:picLocks noChangeAspect="1"/>
              </p:cNvPicPr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7893026" y="2746388"/>
                <a:ext cx="146051" cy="304802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24" name="Freeform 2155"/>
              <p:cNvSpPr/>
              <p:nvPr/>
            </p:nvSpPr>
            <p:spPr>
              <a:xfrm>
                <a:off x="8016852" y="2730513"/>
                <a:ext cx="79375" cy="157164"/>
              </a:xfrm>
              <a:custGeom>
                <a:avLst/>
                <a:gdLst>
                  <a:gd name="txL" fmla="*/ 0 w 21"/>
                  <a:gd name="txT" fmla="*/ 0 h 42"/>
                  <a:gd name="txR" fmla="*/ 21 w 21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42">
                    <a:moveTo>
                      <a:pt x="1" y="22"/>
                    </a:moveTo>
                    <a:cubicBezTo>
                      <a:pt x="0" y="29"/>
                      <a:pt x="2" y="35"/>
                      <a:pt x="4" y="42"/>
                    </a:cubicBezTo>
                    <a:cubicBezTo>
                      <a:pt x="4" y="39"/>
                      <a:pt x="4" y="35"/>
                      <a:pt x="5" y="32"/>
                    </a:cubicBezTo>
                    <a:cubicBezTo>
                      <a:pt x="6" y="27"/>
                      <a:pt x="10" y="25"/>
                      <a:pt x="14" y="23"/>
                    </a:cubicBezTo>
                    <a:cubicBezTo>
                      <a:pt x="16" y="22"/>
                      <a:pt x="19" y="21"/>
                      <a:pt x="21" y="19"/>
                    </a:cubicBezTo>
                    <a:cubicBezTo>
                      <a:pt x="17" y="12"/>
                      <a:pt x="12" y="6"/>
                      <a:pt x="7" y="0"/>
                    </a:cubicBezTo>
                    <a:cubicBezTo>
                      <a:pt x="2" y="5"/>
                      <a:pt x="2" y="16"/>
                      <a:pt x="1" y="2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25" name="Freeform 2156"/>
              <p:cNvSpPr/>
              <p:nvPr/>
            </p:nvSpPr>
            <p:spPr>
              <a:xfrm>
                <a:off x="7904139" y="2873389"/>
                <a:ext cx="131763" cy="333377"/>
              </a:xfrm>
              <a:custGeom>
                <a:avLst/>
                <a:gdLst>
                  <a:gd name="txL" fmla="*/ 0 w 35"/>
                  <a:gd name="txT" fmla="*/ 0 h 89"/>
                  <a:gd name="txR" fmla="*/ 35 w 35"/>
                  <a:gd name="txB" fmla="*/ 89 h 8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89">
                    <a:moveTo>
                      <a:pt x="32" y="43"/>
                    </a:moveTo>
                    <a:cubicBezTo>
                      <a:pt x="30" y="41"/>
                      <a:pt x="26" y="37"/>
                      <a:pt x="25" y="34"/>
                    </a:cubicBezTo>
                    <a:cubicBezTo>
                      <a:pt x="22" y="30"/>
                      <a:pt x="18" y="28"/>
                      <a:pt x="14" y="25"/>
                    </a:cubicBezTo>
                    <a:cubicBezTo>
                      <a:pt x="7" y="18"/>
                      <a:pt x="2" y="1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0"/>
                      <a:pt x="2" y="21"/>
                      <a:pt x="7" y="31"/>
                    </a:cubicBezTo>
                    <a:cubicBezTo>
                      <a:pt x="10" y="37"/>
                      <a:pt x="20" y="48"/>
                      <a:pt x="31" y="48"/>
                    </a:cubicBezTo>
                    <a:cubicBezTo>
                      <a:pt x="34" y="55"/>
                      <a:pt x="32" y="60"/>
                      <a:pt x="31" y="66"/>
                    </a:cubicBezTo>
                    <a:cubicBezTo>
                      <a:pt x="30" y="71"/>
                      <a:pt x="29" y="74"/>
                      <a:pt x="29" y="79"/>
                    </a:cubicBezTo>
                    <a:cubicBezTo>
                      <a:pt x="29" y="83"/>
                      <a:pt x="30" y="86"/>
                      <a:pt x="31" y="89"/>
                    </a:cubicBezTo>
                    <a:cubicBezTo>
                      <a:pt x="32" y="88"/>
                      <a:pt x="33" y="88"/>
                      <a:pt x="35" y="88"/>
                    </a:cubicBezTo>
                    <a:cubicBezTo>
                      <a:pt x="33" y="85"/>
                      <a:pt x="31" y="82"/>
                      <a:pt x="30" y="79"/>
                    </a:cubicBezTo>
                    <a:cubicBezTo>
                      <a:pt x="30" y="75"/>
                      <a:pt x="31" y="70"/>
                      <a:pt x="32" y="66"/>
                    </a:cubicBezTo>
                    <a:cubicBezTo>
                      <a:pt x="33" y="60"/>
                      <a:pt x="35" y="53"/>
                      <a:pt x="33" y="48"/>
                    </a:cubicBezTo>
                    <a:cubicBezTo>
                      <a:pt x="32" y="47"/>
                      <a:pt x="32" y="45"/>
                      <a:pt x="32" y="4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26" name="Freeform 2157"/>
              <p:cNvSpPr>
                <a:spLocks noEditPoints="1"/>
              </p:cNvSpPr>
              <p:nvPr/>
            </p:nvSpPr>
            <p:spPr>
              <a:xfrm>
                <a:off x="7912077" y="2678125"/>
                <a:ext cx="190501" cy="371478"/>
              </a:xfrm>
              <a:custGeom>
                <a:avLst/>
                <a:gdLst>
                  <a:gd name="txL" fmla="*/ 0 w 51"/>
                  <a:gd name="txT" fmla="*/ 0 h 99"/>
                  <a:gd name="txR" fmla="*/ 51 w 51"/>
                  <a:gd name="txB" fmla="*/ 99 h 9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99">
                    <a:moveTo>
                      <a:pt x="41" y="60"/>
                    </a:moveTo>
                    <a:cubicBezTo>
                      <a:pt x="40" y="60"/>
                      <a:pt x="40" y="61"/>
                      <a:pt x="39" y="62"/>
                    </a:cubicBezTo>
                    <a:cubicBezTo>
                      <a:pt x="38" y="64"/>
                      <a:pt x="38" y="64"/>
                      <a:pt x="38" y="64"/>
                    </a:cubicBezTo>
                    <a:cubicBezTo>
                      <a:pt x="37" y="67"/>
                      <a:pt x="36" y="69"/>
                      <a:pt x="35" y="72"/>
                    </a:cubicBezTo>
                    <a:cubicBezTo>
                      <a:pt x="35" y="70"/>
                      <a:pt x="35" y="69"/>
                      <a:pt x="35" y="67"/>
                    </a:cubicBezTo>
                    <a:cubicBezTo>
                      <a:pt x="35" y="65"/>
                      <a:pt x="35" y="63"/>
                      <a:pt x="34" y="61"/>
                    </a:cubicBezTo>
                    <a:cubicBezTo>
                      <a:pt x="34" y="59"/>
                      <a:pt x="34" y="56"/>
                      <a:pt x="33" y="54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3" y="53"/>
                      <a:pt x="33" y="51"/>
                      <a:pt x="33" y="50"/>
                    </a:cubicBezTo>
                    <a:cubicBezTo>
                      <a:pt x="32" y="49"/>
                      <a:pt x="33" y="48"/>
                      <a:pt x="33" y="47"/>
                    </a:cubicBezTo>
                    <a:cubicBezTo>
                      <a:pt x="34" y="46"/>
                      <a:pt x="34" y="45"/>
                      <a:pt x="35" y="44"/>
                    </a:cubicBezTo>
                    <a:cubicBezTo>
                      <a:pt x="36" y="43"/>
                      <a:pt x="37" y="42"/>
                      <a:pt x="38" y="41"/>
                    </a:cubicBezTo>
                    <a:cubicBezTo>
                      <a:pt x="39" y="40"/>
                      <a:pt x="39" y="40"/>
                      <a:pt x="39" y="40"/>
                    </a:cubicBezTo>
                    <a:cubicBezTo>
                      <a:pt x="39" y="40"/>
                      <a:pt x="39" y="40"/>
                      <a:pt x="39" y="40"/>
                    </a:cubicBezTo>
                    <a:cubicBezTo>
                      <a:pt x="40" y="39"/>
                      <a:pt x="40" y="39"/>
                      <a:pt x="41" y="39"/>
                    </a:cubicBezTo>
                    <a:cubicBezTo>
                      <a:pt x="42" y="38"/>
                      <a:pt x="43" y="37"/>
                      <a:pt x="44" y="37"/>
                    </a:cubicBezTo>
                    <a:cubicBezTo>
                      <a:pt x="45" y="36"/>
                      <a:pt x="46" y="35"/>
                      <a:pt x="48" y="35"/>
                    </a:cubicBezTo>
                    <a:cubicBezTo>
                      <a:pt x="45" y="36"/>
                      <a:pt x="43" y="37"/>
                      <a:pt x="40" y="38"/>
                    </a:cubicBezTo>
                    <a:cubicBezTo>
                      <a:pt x="40" y="38"/>
                      <a:pt x="39" y="38"/>
                      <a:pt x="39" y="39"/>
                    </a:cubicBezTo>
                    <a:cubicBezTo>
                      <a:pt x="38" y="39"/>
                      <a:pt x="38" y="39"/>
                      <a:pt x="38" y="39"/>
                    </a:cubicBezTo>
                    <a:cubicBezTo>
                      <a:pt x="37" y="40"/>
                      <a:pt x="37" y="40"/>
                      <a:pt x="37" y="40"/>
                    </a:cubicBezTo>
                    <a:cubicBezTo>
                      <a:pt x="36" y="41"/>
                      <a:pt x="35" y="42"/>
                      <a:pt x="34" y="43"/>
                    </a:cubicBezTo>
                    <a:cubicBezTo>
                      <a:pt x="33" y="44"/>
                      <a:pt x="32" y="45"/>
                      <a:pt x="31" y="46"/>
                    </a:cubicBezTo>
                    <a:cubicBezTo>
                      <a:pt x="31" y="46"/>
                      <a:pt x="31" y="47"/>
                      <a:pt x="31" y="47"/>
                    </a:cubicBezTo>
                    <a:cubicBezTo>
                      <a:pt x="31" y="46"/>
                      <a:pt x="31" y="46"/>
                      <a:pt x="31" y="45"/>
                    </a:cubicBezTo>
                    <a:cubicBezTo>
                      <a:pt x="30" y="44"/>
                      <a:pt x="30" y="44"/>
                      <a:pt x="30" y="43"/>
                    </a:cubicBezTo>
                    <a:cubicBezTo>
                      <a:pt x="30" y="42"/>
                      <a:pt x="30" y="41"/>
                      <a:pt x="30" y="39"/>
                    </a:cubicBezTo>
                    <a:cubicBezTo>
                      <a:pt x="29" y="37"/>
                      <a:pt x="29" y="34"/>
                      <a:pt x="30" y="31"/>
                    </a:cubicBezTo>
                    <a:cubicBezTo>
                      <a:pt x="30" y="30"/>
                      <a:pt x="30" y="29"/>
                      <a:pt x="30" y="27"/>
                    </a:cubicBezTo>
                    <a:cubicBezTo>
                      <a:pt x="30" y="26"/>
                      <a:pt x="31" y="25"/>
                      <a:pt x="31" y="23"/>
                    </a:cubicBezTo>
                    <a:cubicBezTo>
                      <a:pt x="31" y="22"/>
                      <a:pt x="32" y="21"/>
                      <a:pt x="32" y="20"/>
                    </a:cubicBezTo>
                    <a:cubicBezTo>
                      <a:pt x="32" y="18"/>
                      <a:pt x="33" y="17"/>
                      <a:pt x="33" y="16"/>
                    </a:cubicBezTo>
                    <a:cubicBezTo>
                      <a:pt x="32" y="18"/>
                      <a:pt x="31" y="21"/>
                      <a:pt x="30" y="23"/>
                    </a:cubicBezTo>
                    <a:cubicBezTo>
                      <a:pt x="29" y="26"/>
                      <a:pt x="28" y="28"/>
                      <a:pt x="28" y="31"/>
                    </a:cubicBezTo>
                    <a:cubicBezTo>
                      <a:pt x="28" y="33"/>
                      <a:pt x="28" y="35"/>
                      <a:pt x="28" y="36"/>
                    </a:cubicBezTo>
                    <a:cubicBezTo>
                      <a:pt x="27" y="34"/>
                      <a:pt x="27" y="33"/>
                      <a:pt x="26" y="31"/>
                    </a:cubicBezTo>
                    <a:cubicBezTo>
                      <a:pt x="26" y="29"/>
                      <a:pt x="26" y="27"/>
                      <a:pt x="25" y="25"/>
                    </a:cubicBezTo>
                    <a:cubicBezTo>
                      <a:pt x="25" y="21"/>
                      <a:pt x="25" y="17"/>
                      <a:pt x="24" y="12"/>
                    </a:cubicBezTo>
                    <a:cubicBezTo>
                      <a:pt x="24" y="8"/>
                      <a:pt x="24" y="4"/>
                      <a:pt x="24" y="0"/>
                    </a:cubicBezTo>
                    <a:cubicBezTo>
                      <a:pt x="24" y="8"/>
                      <a:pt x="23" y="17"/>
                      <a:pt x="24" y="25"/>
                    </a:cubicBezTo>
                    <a:cubicBezTo>
                      <a:pt x="24" y="27"/>
                      <a:pt x="25" y="29"/>
                      <a:pt x="25" y="31"/>
                    </a:cubicBezTo>
                    <a:cubicBezTo>
                      <a:pt x="25" y="33"/>
                      <a:pt x="26" y="35"/>
                      <a:pt x="26" y="37"/>
                    </a:cubicBezTo>
                    <a:cubicBezTo>
                      <a:pt x="27" y="41"/>
                      <a:pt x="28" y="45"/>
                      <a:pt x="29" y="49"/>
                    </a:cubicBezTo>
                    <a:cubicBezTo>
                      <a:pt x="30" y="53"/>
                      <a:pt x="31" y="57"/>
                      <a:pt x="32" y="61"/>
                    </a:cubicBezTo>
                    <a:cubicBezTo>
                      <a:pt x="32" y="63"/>
                      <a:pt x="33" y="65"/>
                      <a:pt x="33" y="67"/>
                    </a:cubicBezTo>
                    <a:cubicBezTo>
                      <a:pt x="33" y="69"/>
                      <a:pt x="33" y="71"/>
                      <a:pt x="32" y="73"/>
                    </a:cubicBezTo>
                    <a:cubicBezTo>
                      <a:pt x="32" y="75"/>
                      <a:pt x="32" y="77"/>
                      <a:pt x="31" y="79"/>
                    </a:cubicBezTo>
                    <a:cubicBezTo>
                      <a:pt x="31" y="80"/>
                      <a:pt x="30" y="82"/>
                      <a:pt x="30" y="83"/>
                    </a:cubicBezTo>
                    <a:cubicBezTo>
                      <a:pt x="30" y="81"/>
                      <a:pt x="29" y="79"/>
                      <a:pt x="29" y="76"/>
                    </a:cubicBezTo>
                    <a:cubicBezTo>
                      <a:pt x="29" y="75"/>
                      <a:pt x="28" y="74"/>
                      <a:pt x="28" y="72"/>
                    </a:cubicBezTo>
                    <a:cubicBezTo>
                      <a:pt x="28" y="71"/>
                      <a:pt x="27" y="69"/>
                      <a:pt x="27" y="68"/>
                    </a:cubicBezTo>
                    <a:cubicBezTo>
                      <a:pt x="25" y="65"/>
                      <a:pt x="24" y="62"/>
                      <a:pt x="22" y="60"/>
                    </a:cubicBezTo>
                    <a:cubicBezTo>
                      <a:pt x="21" y="57"/>
                      <a:pt x="19" y="55"/>
                      <a:pt x="18" y="52"/>
                    </a:cubicBezTo>
                    <a:cubicBezTo>
                      <a:pt x="17" y="49"/>
                      <a:pt x="15" y="47"/>
                      <a:pt x="14" y="44"/>
                    </a:cubicBezTo>
                    <a:cubicBezTo>
                      <a:pt x="13" y="41"/>
                      <a:pt x="13" y="38"/>
                      <a:pt x="12" y="35"/>
                    </a:cubicBezTo>
                    <a:cubicBezTo>
                      <a:pt x="12" y="32"/>
                      <a:pt x="11" y="29"/>
                      <a:pt x="11" y="26"/>
                    </a:cubicBezTo>
                    <a:cubicBezTo>
                      <a:pt x="11" y="32"/>
                      <a:pt x="12" y="38"/>
                      <a:pt x="14" y="44"/>
                    </a:cubicBezTo>
                    <a:cubicBezTo>
                      <a:pt x="14" y="47"/>
                      <a:pt x="16" y="50"/>
                      <a:pt x="17" y="52"/>
                    </a:cubicBezTo>
                    <a:cubicBezTo>
                      <a:pt x="18" y="55"/>
                      <a:pt x="20" y="58"/>
                      <a:pt x="21" y="60"/>
                    </a:cubicBezTo>
                    <a:cubicBezTo>
                      <a:pt x="23" y="63"/>
                      <a:pt x="24" y="66"/>
                      <a:pt x="25" y="68"/>
                    </a:cubicBezTo>
                    <a:cubicBezTo>
                      <a:pt x="25" y="70"/>
                      <a:pt x="26" y="71"/>
                      <a:pt x="26" y="72"/>
                    </a:cubicBezTo>
                    <a:cubicBezTo>
                      <a:pt x="26" y="74"/>
                      <a:pt x="27" y="75"/>
                      <a:pt x="27" y="77"/>
                    </a:cubicBezTo>
                    <a:cubicBezTo>
                      <a:pt x="27" y="80"/>
                      <a:pt x="28" y="83"/>
                      <a:pt x="28" y="86"/>
                    </a:cubicBezTo>
                    <a:cubicBezTo>
                      <a:pt x="28" y="87"/>
                      <a:pt x="29" y="88"/>
                      <a:pt x="29" y="90"/>
                    </a:cubicBezTo>
                    <a:cubicBezTo>
                      <a:pt x="29" y="90"/>
                      <a:pt x="29" y="91"/>
                      <a:pt x="29" y="91"/>
                    </a:cubicBezTo>
                    <a:cubicBezTo>
                      <a:pt x="29" y="91"/>
                      <a:pt x="29" y="92"/>
                      <a:pt x="29" y="92"/>
                    </a:cubicBezTo>
                    <a:cubicBezTo>
                      <a:pt x="27" y="89"/>
                      <a:pt x="25" y="87"/>
                      <a:pt x="23" y="85"/>
                    </a:cubicBezTo>
                    <a:cubicBezTo>
                      <a:pt x="21" y="84"/>
                      <a:pt x="20" y="82"/>
                      <a:pt x="18" y="81"/>
                    </a:cubicBezTo>
                    <a:cubicBezTo>
                      <a:pt x="17" y="79"/>
                      <a:pt x="15" y="78"/>
                      <a:pt x="13" y="77"/>
                    </a:cubicBezTo>
                    <a:cubicBezTo>
                      <a:pt x="10" y="74"/>
                      <a:pt x="7" y="71"/>
                      <a:pt x="5" y="68"/>
                    </a:cubicBezTo>
                    <a:cubicBezTo>
                      <a:pt x="4" y="66"/>
                      <a:pt x="3" y="64"/>
                      <a:pt x="2" y="62"/>
                    </a:cubicBezTo>
                    <a:cubicBezTo>
                      <a:pt x="1" y="60"/>
                      <a:pt x="0" y="58"/>
                      <a:pt x="0" y="56"/>
                    </a:cubicBezTo>
                    <a:cubicBezTo>
                      <a:pt x="1" y="60"/>
                      <a:pt x="2" y="64"/>
                      <a:pt x="4" y="68"/>
                    </a:cubicBezTo>
                    <a:cubicBezTo>
                      <a:pt x="5" y="70"/>
                      <a:pt x="6" y="72"/>
                      <a:pt x="8" y="73"/>
                    </a:cubicBezTo>
                    <a:cubicBezTo>
                      <a:pt x="8" y="74"/>
                      <a:pt x="9" y="75"/>
                      <a:pt x="10" y="76"/>
                    </a:cubicBezTo>
                    <a:cubicBezTo>
                      <a:pt x="10" y="76"/>
                      <a:pt x="11" y="76"/>
                      <a:pt x="11" y="77"/>
                    </a:cubicBezTo>
                    <a:cubicBezTo>
                      <a:pt x="11" y="77"/>
                      <a:pt x="12" y="78"/>
                      <a:pt x="12" y="78"/>
                    </a:cubicBezTo>
                    <a:cubicBezTo>
                      <a:pt x="16" y="80"/>
                      <a:pt x="19" y="83"/>
                      <a:pt x="21" y="86"/>
                    </a:cubicBezTo>
                    <a:cubicBezTo>
                      <a:pt x="23" y="88"/>
                      <a:pt x="24" y="89"/>
                      <a:pt x="26" y="91"/>
                    </a:cubicBezTo>
                    <a:cubicBezTo>
                      <a:pt x="27" y="92"/>
                      <a:pt x="28" y="94"/>
                      <a:pt x="29" y="95"/>
                    </a:cubicBezTo>
                    <a:cubicBezTo>
                      <a:pt x="29" y="96"/>
                      <a:pt x="29" y="97"/>
                      <a:pt x="29" y="98"/>
                    </a:cubicBezTo>
                    <a:cubicBezTo>
                      <a:pt x="29" y="99"/>
                      <a:pt x="29" y="99"/>
                      <a:pt x="30" y="99"/>
                    </a:cubicBezTo>
                    <a:cubicBezTo>
                      <a:pt x="31" y="99"/>
                      <a:pt x="32" y="99"/>
                      <a:pt x="32" y="98"/>
                    </a:cubicBezTo>
                    <a:cubicBezTo>
                      <a:pt x="32" y="96"/>
                      <a:pt x="32" y="94"/>
                      <a:pt x="32" y="92"/>
                    </a:cubicBezTo>
                    <a:cubicBezTo>
                      <a:pt x="32" y="90"/>
                      <a:pt x="32" y="89"/>
                      <a:pt x="32" y="88"/>
                    </a:cubicBezTo>
                    <a:cubicBezTo>
                      <a:pt x="32" y="88"/>
                      <a:pt x="33" y="88"/>
                      <a:pt x="33" y="87"/>
                    </a:cubicBezTo>
                    <a:cubicBezTo>
                      <a:pt x="34" y="87"/>
                      <a:pt x="35" y="86"/>
                      <a:pt x="36" y="86"/>
                    </a:cubicBezTo>
                    <a:cubicBezTo>
                      <a:pt x="36" y="86"/>
                      <a:pt x="36" y="85"/>
                      <a:pt x="37" y="85"/>
                    </a:cubicBezTo>
                    <a:cubicBezTo>
                      <a:pt x="38" y="85"/>
                      <a:pt x="38" y="85"/>
                      <a:pt x="38" y="85"/>
                    </a:cubicBezTo>
                    <a:cubicBezTo>
                      <a:pt x="38" y="85"/>
                      <a:pt x="38" y="84"/>
                      <a:pt x="38" y="84"/>
                    </a:cubicBezTo>
                    <a:cubicBezTo>
                      <a:pt x="39" y="84"/>
                      <a:pt x="40" y="83"/>
                      <a:pt x="41" y="82"/>
                    </a:cubicBezTo>
                    <a:cubicBezTo>
                      <a:pt x="42" y="81"/>
                      <a:pt x="44" y="79"/>
                      <a:pt x="45" y="78"/>
                    </a:cubicBezTo>
                    <a:cubicBezTo>
                      <a:pt x="46" y="77"/>
                      <a:pt x="46" y="76"/>
                      <a:pt x="47" y="75"/>
                    </a:cubicBezTo>
                    <a:cubicBezTo>
                      <a:pt x="48" y="74"/>
                      <a:pt x="48" y="74"/>
                      <a:pt x="49" y="73"/>
                    </a:cubicBezTo>
                    <a:cubicBezTo>
                      <a:pt x="48" y="73"/>
                      <a:pt x="47" y="74"/>
                      <a:pt x="47" y="75"/>
                    </a:cubicBezTo>
                    <a:cubicBezTo>
                      <a:pt x="46" y="76"/>
                      <a:pt x="45" y="76"/>
                      <a:pt x="44" y="77"/>
                    </a:cubicBezTo>
                    <a:cubicBezTo>
                      <a:pt x="43" y="78"/>
                      <a:pt x="41" y="80"/>
                      <a:pt x="40" y="81"/>
                    </a:cubicBezTo>
                    <a:cubicBezTo>
                      <a:pt x="39" y="82"/>
                      <a:pt x="38" y="82"/>
                      <a:pt x="37" y="83"/>
                    </a:cubicBezTo>
                    <a:cubicBezTo>
                      <a:pt x="37" y="83"/>
                      <a:pt x="37" y="83"/>
                      <a:pt x="37" y="83"/>
                    </a:cubicBezTo>
                    <a:cubicBezTo>
                      <a:pt x="36" y="83"/>
                      <a:pt x="36" y="83"/>
                      <a:pt x="36" y="83"/>
                    </a:cubicBezTo>
                    <a:cubicBezTo>
                      <a:pt x="36" y="84"/>
                      <a:pt x="35" y="84"/>
                      <a:pt x="35" y="84"/>
                    </a:cubicBezTo>
                    <a:cubicBezTo>
                      <a:pt x="34" y="84"/>
                      <a:pt x="33" y="85"/>
                      <a:pt x="33" y="85"/>
                    </a:cubicBezTo>
                    <a:cubicBezTo>
                      <a:pt x="33" y="84"/>
                      <a:pt x="33" y="83"/>
                      <a:pt x="33" y="83"/>
                    </a:cubicBezTo>
                    <a:cubicBezTo>
                      <a:pt x="36" y="74"/>
                      <a:pt x="36" y="74"/>
                      <a:pt x="36" y="74"/>
                    </a:cubicBezTo>
                    <a:cubicBezTo>
                      <a:pt x="38" y="71"/>
                      <a:pt x="39" y="68"/>
                      <a:pt x="40" y="65"/>
                    </a:cubicBezTo>
                    <a:cubicBezTo>
                      <a:pt x="41" y="63"/>
                      <a:pt x="41" y="63"/>
                      <a:pt x="41" y="63"/>
                    </a:cubicBezTo>
                    <a:cubicBezTo>
                      <a:pt x="41" y="62"/>
                      <a:pt x="41" y="61"/>
                      <a:pt x="42" y="60"/>
                    </a:cubicBezTo>
                    <a:cubicBezTo>
                      <a:pt x="42" y="59"/>
                      <a:pt x="43" y="57"/>
                      <a:pt x="44" y="56"/>
                    </a:cubicBezTo>
                    <a:cubicBezTo>
                      <a:pt x="45" y="55"/>
                      <a:pt x="46" y="53"/>
                      <a:pt x="47" y="52"/>
                    </a:cubicBezTo>
                    <a:cubicBezTo>
                      <a:pt x="48" y="51"/>
                      <a:pt x="49" y="50"/>
                      <a:pt x="51" y="48"/>
                    </a:cubicBezTo>
                    <a:cubicBezTo>
                      <a:pt x="48" y="50"/>
                      <a:pt x="45" y="53"/>
                      <a:pt x="43" y="55"/>
                    </a:cubicBezTo>
                    <a:cubicBezTo>
                      <a:pt x="42" y="57"/>
                      <a:pt x="41" y="58"/>
                      <a:pt x="41" y="60"/>
                    </a:cubicBezTo>
                    <a:close/>
                    <a:moveTo>
                      <a:pt x="31" y="47"/>
                    </a:moveTo>
                    <a:cubicBezTo>
                      <a:pt x="31" y="47"/>
                      <a:pt x="31" y="47"/>
                      <a:pt x="31" y="47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1" y="47"/>
                      <a:pt x="31" y="47"/>
                      <a:pt x="31" y="4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27" name="Freeform 2158"/>
              <p:cNvSpPr/>
              <p:nvPr/>
            </p:nvSpPr>
            <p:spPr>
              <a:xfrm>
                <a:off x="7419949" y="3382980"/>
                <a:ext cx="304802" cy="219077"/>
              </a:xfrm>
              <a:custGeom>
                <a:avLst/>
                <a:gdLst>
                  <a:gd name="txL" fmla="*/ 0 w 81"/>
                  <a:gd name="txT" fmla="*/ 0 h 58"/>
                  <a:gd name="txR" fmla="*/ 81 w 81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1" h="58">
                    <a:moveTo>
                      <a:pt x="12" y="27"/>
                    </a:moveTo>
                    <a:cubicBezTo>
                      <a:pt x="14" y="28"/>
                      <a:pt x="15" y="29"/>
                      <a:pt x="17" y="30"/>
                    </a:cubicBezTo>
                    <a:cubicBezTo>
                      <a:pt x="22" y="33"/>
                      <a:pt x="27" y="35"/>
                      <a:pt x="33" y="38"/>
                    </a:cubicBezTo>
                    <a:cubicBezTo>
                      <a:pt x="41" y="41"/>
                      <a:pt x="50" y="42"/>
                      <a:pt x="58" y="44"/>
                    </a:cubicBezTo>
                    <a:cubicBezTo>
                      <a:pt x="64" y="46"/>
                      <a:pt x="68" y="49"/>
                      <a:pt x="73" y="52"/>
                    </a:cubicBezTo>
                    <a:cubicBezTo>
                      <a:pt x="75" y="54"/>
                      <a:pt x="78" y="57"/>
                      <a:pt x="81" y="58"/>
                    </a:cubicBezTo>
                    <a:cubicBezTo>
                      <a:pt x="76" y="54"/>
                      <a:pt x="72" y="48"/>
                      <a:pt x="70" y="46"/>
                    </a:cubicBezTo>
                    <a:cubicBezTo>
                      <a:pt x="59" y="34"/>
                      <a:pt x="44" y="29"/>
                      <a:pt x="31" y="22"/>
                    </a:cubicBezTo>
                    <a:cubicBezTo>
                      <a:pt x="25" y="18"/>
                      <a:pt x="19" y="14"/>
                      <a:pt x="14" y="10"/>
                    </a:cubicBezTo>
                    <a:cubicBezTo>
                      <a:pt x="9" y="7"/>
                      <a:pt x="5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" y="8"/>
                      <a:pt x="9" y="17"/>
                      <a:pt x="12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28" name="Freeform 2161"/>
              <p:cNvSpPr/>
              <p:nvPr/>
            </p:nvSpPr>
            <p:spPr>
              <a:xfrm>
                <a:off x="7499324" y="3390918"/>
                <a:ext cx="115888" cy="112713"/>
              </a:xfrm>
              <a:custGeom>
                <a:avLst/>
                <a:gdLst>
                  <a:gd name="txL" fmla="*/ 0 w 31"/>
                  <a:gd name="txT" fmla="*/ 0 h 30"/>
                  <a:gd name="txR" fmla="*/ 31 w 31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30">
                    <a:moveTo>
                      <a:pt x="13" y="19"/>
                    </a:moveTo>
                    <a:cubicBezTo>
                      <a:pt x="18" y="24"/>
                      <a:pt x="25" y="27"/>
                      <a:pt x="31" y="30"/>
                    </a:cubicBezTo>
                    <a:cubicBezTo>
                      <a:pt x="28" y="28"/>
                      <a:pt x="25" y="25"/>
                      <a:pt x="23" y="22"/>
                    </a:cubicBezTo>
                    <a:cubicBezTo>
                      <a:pt x="20" y="19"/>
                      <a:pt x="21" y="14"/>
                      <a:pt x="22" y="10"/>
                    </a:cubicBezTo>
                    <a:cubicBezTo>
                      <a:pt x="23" y="7"/>
                      <a:pt x="24" y="4"/>
                      <a:pt x="24" y="2"/>
                    </a:cubicBezTo>
                    <a:cubicBezTo>
                      <a:pt x="16" y="0"/>
                      <a:pt x="8" y="1"/>
                      <a:pt x="0" y="1"/>
                    </a:cubicBezTo>
                    <a:cubicBezTo>
                      <a:pt x="1" y="8"/>
                      <a:pt x="9" y="14"/>
                      <a:pt x="13" y="1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29" name="Freeform 2162"/>
              <p:cNvSpPr/>
              <p:nvPr/>
            </p:nvSpPr>
            <p:spPr>
              <a:xfrm>
                <a:off x="7521549" y="3586181"/>
                <a:ext cx="338140" cy="128588"/>
              </a:xfrm>
              <a:custGeom>
                <a:avLst/>
                <a:gdLst>
                  <a:gd name="txL" fmla="*/ 0 w 90"/>
                  <a:gd name="txT" fmla="*/ 0 h 34"/>
                  <a:gd name="txR" fmla="*/ 90 w 90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0" h="34">
                    <a:moveTo>
                      <a:pt x="54" y="4"/>
                    </a:moveTo>
                    <a:cubicBezTo>
                      <a:pt x="51" y="4"/>
                      <a:pt x="45" y="4"/>
                      <a:pt x="42" y="4"/>
                    </a:cubicBezTo>
                    <a:cubicBezTo>
                      <a:pt x="37" y="3"/>
                      <a:pt x="33" y="5"/>
                      <a:pt x="28" y="6"/>
                    </a:cubicBezTo>
                    <a:cubicBezTo>
                      <a:pt x="18" y="7"/>
                      <a:pt x="9" y="6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8"/>
                      <a:pt x="18" y="13"/>
                      <a:pt x="28" y="16"/>
                    </a:cubicBezTo>
                    <a:cubicBezTo>
                      <a:pt x="35" y="17"/>
                      <a:pt x="50" y="16"/>
                      <a:pt x="57" y="8"/>
                    </a:cubicBezTo>
                    <a:cubicBezTo>
                      <a:pt x="65" y="9"/>
                      <a:pt x="67" y="15"/>
                      <a:pt x="71" y="19"/>
                    </a:cubicBezTo>
                    <a:cubicBezTo>
                      <a:pt x="74" y="23"/>
                      <a:pt x="76" y="26"/>
                      <a:pt x="80" y="29"/>
                    </a:cubicBezTo>
                    <a:cubicBezTo>
                      <a:pt x="83" y="31"/>
                      <a:pt x="86" y="32"/>
                      <a:pt x="89" y="34"/>
                    </a:cubicBezTo>
                    <a:cubicBezTo>
                      <a:pt x="89" y="32"/>
                      <a:pt x="89" y="31"/>
                      <a:pt x="90" y="30"/>
                    </a:cubicBezTo>
                    <a:cubicBezTo>
                      <a:pt x="87" y="30"/>
                      <a:pt x="83" y="29"/>
                      <a:pt x="80" y="27"/>
                    </a:cubicBezTo>
                    <a:cubicBezTo>
                      <a:pt x="77" y="25"/>
                      <a:pt x="74" y="21"/>
                      <a:pt x="71" y="18"/>
                    </a:cubicBezTo>
                    <a:cubicBezTo>
                      <a:pt x="67" y="13"/>
                      <a:pt x="63" y="7"/>
                      <a:pt x="58" y="6"/>
                    </a:cubicBezTo>
                    <a:cubicBezTo>
                      <a:pt x="57" y="5"/>
                      <a:pt x="55" y="5"/>
                      <a:pt x="54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30" name="Freeform 2163"/>
              <p:cNvSpPr>
                <a:spLocks noEditPoints="1"/>
              </p:cNvSpPr>
              <p:nvPr/>
            </p:nvSpPr>
            <p:spPr>
              <a:xfrm>
                <a:off x="7431061" y="3390918"/>
                <a:ext cx="307977" cy="222252"/>
              </a:xfrm>
              <a:custGeom>
                <a:avLst/>
                <a:gdLst>
                  <a:gd name="txL" fmla="*/ 0 w 82"/>
                  <a:gd name="txT" fmla="*/ 0 h 59"/>
                  <a:gd name="txR" fmla="*/ 82 w 82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59">
                    <a:moveTo>
                      <a:pt x="57" y="25"/>
                    </a:moveTo>
                    <a:cubicBezTo>
                      <a:pt x="57" y="26"/>
                      <a:pt x="58" y="27"/>
                      <a:pt x="58" y="27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60" y="32"/>
                      <a:pt x="62" y="34"/>
                      <a:pt x="63" y="37"/>
                    </a:cubicBezTo>
                    <a:cubicBezTo>
                      <a:pt x="62" y="36"/>
                      <a:pt x="61" y="35"/>
                      <a:pt x="59" y="34"/>
                    </a:cubicBezTo>
                    <a:cubicBezTo>
                      <a:pt x="58" y="33"/>
                      <a:pt x="56" y="31"/>
                      <a:pt x="54" y="30"/>
                    </a:cubicBezTo>
                    <a:cubicBezTo>
                      <a:pt x="52" y="29"/>
                      <a:pt x="50" y="28"/>
                      <a:pt x="48" y="28"/>
                    </a:cubicBezTo>
                    <a:cubicBezTo>
                      <a:pt x="48" y="27"/>
                      <a:pt x="48" y="27"/>
                      <a:pt x="48" y="27"/>
                    </a:cubicBezTo>
                    <a:cubicBezTo>
                      <a:pt x="46" y="27"/>
                      <a:pt x="45" y="26"/>
                      <a:pt x="44" y="25"/>
                    </a:cubicBezTo>
                    <a:cubicBezTo>
                      <a:pt x="43" y="24"/>
                      <a:pt x="43" y="24"/>
                      <a:pt x="42" y="23"/>
                    </a:cubicBezTo>
                    <a:cubicBezTo>
                      <a:pt x="41" y="22"/>
                      <a:pt x="41" y="20"/>
                      <a:pt x="41" y="19"/>
                    </a:cubicBezTo>
                    <a:cubicBezTo>
                      <a:pt x="41" y="18"/>
                      <a:pt x="41" y="17"/>
                      <a:pt x="41" y="15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1" y="14"/>
                      <a:pt x="41" y="13"/>
                    </a:cubicBezTo>
                    <a:cubicBezTo>
                      <a:pt x="41" y="13"/>
                      <a:pt x="41" y="12"/>
                      <a:pt x="41" y="12"/>
                    </a:cubicBezTo>
                    <a:cubicBezTo>
                      <a:pt x="41" y="10"/>
                      <a:pt x="41" y="9"/>
                      <a:pt x="41" y="8"/>
                    </a:cubicBezTo>
                    <a:cubicBezTo>
                      <a:pt x="41" y="6"/>
                      <a:pt x="42" y="5"/>
                      <a:pt x="42" y="4"/>
                    </a:cubicBezTo>
                    <a:cubicBezTo>
                      <a:pt x="41" y="6"/>
                      <a:pt x="40" y="9"/>
                      <a:pt x="40" y="11"/>
                    </a:cubicBezTo>
                    <a:cubicBezTo>
                      <a:pt x="40" y="12"/>
                      <a:pt x="40" y="13"/>
                      <a:pt x="39" y="13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39" y="17"/>
                      <a:pt x="39" y="18"/>
                      <a:pt x="39" y="19"/>
                    </a:cubicBezTo>
                    <a:cubicBezTo>
                      <a:pt x="40" y="21"/>
                      <a:pt x="40" y="22"/>
                      <a:pt x="40" y="23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0" y="24"/>
                      <a:pt x="40" y="24"/>
                      <a:pt x="39" y="24"/>
                    </a:cubicBezTo>
                    <a:cubicBezTo>
                      <a:pt x="39" y="23"/>
                      <a:pt x="38" y="23"/>
                      <a:pt x="38" y="23"/>
                    </a:cubicBezTo>
                    <a:cubicBezTo>
                      <a:pt x="36" y="22"/>
                      <a:pt x="35" y="21"/>
                      <a:pt x="34" y="21"/>
                    </a:cubicBezTo>
                    <a:cubicBezTo>
                      <a:pt x="32" y="19"/>
                      <a:pt x="30" y="18"/>
                      <a:pt x="28" y="16"/>
                    </a:cubicBezTo>
                    <a:cubicBezTo>
                      <a:pt x="27" y="15"/>
                      <a:pt x="26" y="14"/>
                      <a:pt x="25" y="13"/>
                    </a:cubicBezTo>
                    <a:cubicBezTo>
                      <a:pt x="24" y="12"/>
                      <a:pt x="24" y="11"/>
                      <a:pt x="23" y="10"/>
                    </a:cubicBezTo>
                    <a:cubicBezTo>
                      <a:pt x="22" y="9"/>
                      <a:pt x="21" y="8"/>
                      <a:pt x="20" y="6"/>
                    </a:cubicBezTo>
                    <a:cubicBezTo>
                      <a:pt x="20" y="5"/>
                      <a:pt x="19" y="4"/>
                      <a:pt x="18" y="3"/>
                    </a:cubicBezTo>
                    <a:cubicBezTo>
                      <a:pt x="19" y="6"/>
                      <a:pt x="21" y="8"/>
                      <a:pt x="22" y="10"/>
                    </a:cubicBezTo>
                    <a:cubicBezTo>
                      <a:pt x="23" y="13"/>
                      <a:pt x="25" y="15"/>
                      <a:pt x="27" y="17"/>
                    </a:cubicBezTo>
                    <a:cubicBezTo>
                      <a:pt x="28" y="18"/>
                      <a:pt x="29" y="19"/>
                      <a:pt x="31" y="20"/>
                    </a:cubicBezTo>
                    <a:cubicBezTo>
                      <a:pt x="29" y="19"/>
                      <a:pt x="27" y="19"/>
                      <a:pt x="26" y="18"/>
                    </a:cubicBezTo>
                    <a:cubicBezTo>
                      <a:pt x="24" y="17"/>
                      <a:pt x="22" y="16"/>
                      <a:pt x="20" y="15"/>
                    </a:cubicBezTo>
                    <a:cubicBezTo>
                      <a:pt x="17" y="13"/>
                      <a:pt x="13" y="10"/>
                      <a:pt x="10" y="8"/>
                    </a:cubicBezTo>
                    <a:cubicBezTo>
                      <a:pt x="7" y="5"/>
                      <a:pt x="4" y="3"/>
                      <a:pt x="0" y="0"/>
                    </a:cubicBezTo>
                    <a:cubicBezTo>
                      <a:pt x="6" y="6"/>
                      <a:pt x="13" y="11"/>
                      <a:pt x="20" y="16"/>
                    </a:cubicBezTo>
                    <a:cubicBezTo>
                      <a:pt x="21" y="17"/>
                      <a:pt x="23" y="18"/>
                      <a:pt x="25" y="19"/>
                    </a:cubicBezTo>
                    <a:cubicBezTo>
                      <a:pt x="27" y="20"/>
                      <a:pt x="28" y="21"/>
                      <a:pt x="30" y="22"/>
                    </a:cubicBezTo>
                    <a:cubicBezTo>
                      <a:pt x="34" y="24"/>
                      <a:pt x="38" y="26"/>
                      <a:pt x="42" y="27"/>
                    </a:cubicBezTo>
                    <a:cubicBezTo>
                      <a:pt x="45" y="29"/>
                      <a:pt x="49" y="31"/>
                      <a:pt x="53" y="33"/>
                    </a:cubicBezTo>
                    <a:cubicBezTo>
                      <a:pt x="54" y="34"/>
                      <a:pt x="56" y="35"/>
                      <a:pt x="58" y="36"/>
                    </a:cubicBezTo>
                    <a:cubicBezTo>
                      <a:pt x="59" y="37"/>
                      <a:pt x="61" y="39"/>
                      <a:pt x="62" y="40"/>
                    </a:cubicBezTo>
                    <a:cubicBezTo>
                      <a:pt x="64" y="41"/>
                      <a:pt x="65" y="43"/>
                      <a:pt x="66" y="45"/>
                    </a:cubicBezTo>
                    <a:cubicBezTo>
                      <a:pt x="67" y="46"/>
                      <a:pt x="68" y="47"/>
                      <a:pt x="69" y="48"/>
                    </a:cubicBezTo>
                    <a:cubicBezTo>
                      <a:pt x="67" y="47"/>
                      <a:pt x="65" y="46"/>
                      <a:pt x="63" y="45"/>
                    </a:cubicBezTo>
                    <a:cubicBezTo>
                      <a:pt x="61" y="44"/>
                      <a:pt x="60" y="43"/>
                      <a:pt x="59" y="43"/>
                    </a:cubicBezTo>
                    <a:cubicBezTo>
                      <a:pt x="57" y="42"/>
                      <a:pt x="56" y="41"/>
                      <a:pt x="54" y="41"/>
                    </a:cubicBezTo>
                    <a:cubicBezTo>
                      <a:pt x="51" y="40"/>
                      <a:pt x="48" y="40"/>
                      <a:pt x="45" y="39"/>
                    </a:cubicBezTo>
                    <a:cubicBezTo>
                      <a:pt x="42" y="39"/>
                      <a:pt x="40" y="38"/>
                      <a:pt x="37" y="38"/>
                    </a:cubicBezTo>
                    <a:cubicBezTo>
                      <a:pt x="34" y="37"/>
                      <a:pt x="31" y="36"/>
                      <a:pt x="28" y="35"/>
                    </a:cubicBezTo>
                    <a:cubicBezTo>
                      <a:pt x="25" y="34"/>
                      <a:pt x="23" y="33"/>
                      <a:pt x="20" y="32"/>
                    </a:cubicBezTo>
                    <a:cubicBezTo>
                      <a:pt x="17" y="30"/>
                      <a:pt x="15" y="29"/>
                      <a:pt x="13" y="27"/>
                    </a:cubicBezTo>
                    <a:cubicBezTo>
                      <a:pt x="17" y="31"/>
                      <a:pt x="22" y="34"/>
                      <a:pt x="28" y="36"/>
                    </a:cubicBezTo>
                    <a:cubicBezTo>
                      <a:pt x="31" y="37"/>
                      <a:pt x="33" y="38"/>
                      <a:pt x="36" y="39"/>
                    </a:cubicBezTo>
                    <a:cubicBezTo>
                      <a:pt x="39" y="40"/>
                      <a:pt x="42" y="40"/>
                      <a:pt x="45" y="41"/>
                    </a:cubicBezTo>
                    <a:cubicBezTo>
                      <a:pt x="48" y="41"/>
                      <a:pt x="51" y="42"/>
                      <a:pt x="54" y="43"/>
                    </a:cubicBezTo>
                    <a:cubicBezTo>
                      <a:pt x="55" y="43"/>
                      <a:pt x="56" y="44"/>
                      <a:pt x="58" y="44"/>
                    </a:cubicBezTo>
                    <a:cubicBezTo>
                      <a:pt x="59" y="45"/>
                      <a:pt x="60" y="46"/>
                      <a:pt x="62" y="46"/>
                    </a:cubicBezTo>
                    <a:cubicBezTo>
                      <a:pt x="64" y="48"/>
                      <a:pt x="67" y="49"/>
                      <a:pt x="69" y="51"/>
                    </a:cubicBezTo>
                    <a:cubicBezTo>
                      <a:pt x="70" y="52"/>
                      <a:pt x="72" y="52"/>
                      <a:pt x="73" y="53"/>
                    </a:cubicBezTo>
                    <a:cubicBezTo>
                      <a:pt x="73" y="54"/>
                      <a:pt x="74" y="54"/>
                      <a:pt x="74" y="54"/>
                    </a:cubicBezTo>
                    <a:cubicBezTo>
                      <a:pt x="74" y="54"/>
                      <a:pt x="74" y="54"/>
                      <a:pt x="74" y="54"/>
                    </a:cubicBezTo>
                    <a:cubicBezTo>
                      <a:pt x="71" y="54"/>
                      <a:pt x="68" y="55"/>
                      <a:pt x="65" y="55"/>
                    </a:cubicBezTo>
                    <a:cubicBezTo>
                      <a:pt x="63" y="55"/>
                      <a:pt x="61" y="55"/>
                      <a:pt x="59" y="56"/>
                    </a:cubicBezTo>
                    <a:cubicBezTo>
                      <a:pt x="57" y="56"/>
                      <a:pt x="55" y="56"/>
                      <a:pt x="53" y="57"/>
                    </a:cubicBezTo>
                    <a:cubicBezTo>
                      <a:pt x="49" y="58"/>
                      <a:pt x="45" y="58"/>
                      <a:pt x="40" y="58"/>
                    </a:cubicBezTo>
                    <a:cubicBezTo>
                      <a:pt x="38" y="57"/>
                      <a:pt x="36" y="57"/>
                      <a:pt x="34" y="56"/>
                    </a:cubicBezTo>
                    <a:cubicBezTo>
                      <a:pt x="32" y="56"/>
                      <a:pt x="30" y="55"/>
                      <a:pt x="28" y="54"/>
                    </a:cubicBezTo>
                    <a:cubicBezTo>
                      <a:pt x="32" y="56"/>
                      <a:pt x="36" y="58"/>
                      <a:pt x="40" y="59"/>
                    </a:cubicBezTo>
                    <a:cubicBezTo>
                      <a:pt x="42" y="59"/>
                      <a:pt x="45" y="59"/>
                      <a:pt x="47" y="59"/>
                    </a:cubicBezTo>
                    <a:cubicBezTo>
                      <a:pt x="48" y="59"/>
                      <a:pt x="49" y="59"/>
                      <a:pt x="50" y="59"/>
                    </a:cubicBezTo>
                    <a:cubicBezTo>
                      <a:pt x="50" y="59"/>
                      <a:pt x="51" y="59"/>
                      <a:pt x="52" y="59"/>
                    </a:cubicBezTo>
                    <a:cubicBezTo>
                      <a:pt x="52" y="59"/>
                      <a:pt x="53" y="59"/>
                      <a:pt x="53" y="58"/>
                    </a:cubicBezTo>
                    <a:cubicBezTo>
                      <a:pt x="57" y="57"/>
                      <a:pt x="61" y="57"/>
                      <a:pt x="66" y="57"/>
                    </a:cubicBezTo>
                    <a:cubicBezTo>
                      <a:pt x="68" y="57"/>
                      <a:pt x="70" y="57"/>
                      <a:pt x="72" y="57"/>
                    </a:cubicBezTo>
                    <a:cubicBezTo>
                      <a:pt x="73" y="57"/>
                      <a:pt x="75" y="57"/>
                      <a:pt x="76" y="57"/>
                    </a:cubicBezTo>
                    <a:cubicBezTo>
                      <a:pt x="77" y="57"/>
                      <a:pt x="78" y="58"/>
                      <a:pt x="79" y="58"/>
                    </a:cubicBezTo>
                    <a:cubicBezTo>
                      <a:pt x="80" y="59"/>
                      <a:pt x="81" y="59"/>
                      <a:pt x="81" y="58"/>
                    </a:cubicBezTo>
                    <a:cubicBezTo>
                      <a:pt x="82" y="57"/>
                      <a:pt x="81" y="56"/>
                      <a:pt x="81" y="56"/>
                    </a:cubicBezTo>
                    <a:cubicBezTo>
                      <a:pt x="79" y="55"/>
                      <a:pt x="78" y="53"/>
                      <a:pt x="76" y="52"/>
                    </a:cubicBezTo>
                    <a:cubicBezTo>
                      <a:pt x="75" y="51"/>
                      <a:pt x="74" y="50"/>
                      <a:pt x="74" y="49"/>
                    </a:cubicBezTo>
                    <a:cubicBezTo>
                      <a:pt x="74" y="49"/>
                      <a:pt x="74" y="49"/>
                      <a:pt x="74" y="48"/>
                    </a:cubicBezTo>
                    <a:cubicBezTo>
                      <a:pt x="74" y="47"/>
                      <a:pt x="74" y="46"/>
                      <a:pt x="74" y="45"/>
                    </a:cubicBezTo>
                    <a:cubicBezTo>
                      <a:pt x="74" y="45"/>
                      <a:pt x="74" y="44"/>
                      <a:pt x="74" y="44"/>
                    </a:cubicBezTo>
                    <a:cubicBezTo>
                      <a:pt x="74" y="43"/>
                      <a:pt x="74" y="43"/>
                      <a:pt x="74" y="43"/>
                    </a:cubicBezTo>
                    <a:cubicBezTo>
                      <a:pt x="74" y="43"/>
                      <a:pt x="75" y="43"/>
                      <a:pt x="75" y="42"/>
                    </a:cubicBezTo>
                    <a:cubicBezTo>
                      <a:pt x="75" y="41"/>
                      <a:pt x="75" y="40"/>
                      <a:pt x="75" y="39"/>
                    </a:cubicBezTo>
                    <a:cubicBezTo>
                      <a:pt x="74" y="37"/>
                      <a:pt x="74" y="35"/>
                      <a:pt x="74" y="33"/>
                    </a:cubicBezTo>
                    <a:cubicBezTo>
                      <a:pt x="74" y="32"/>
                      <a:pt x="73" y="31"/>
                      <a:pt x="73" y="30"/>
                    </a:cubicBezTo>
                    <a:cubicBezTo>
                      <a:pt x="73" y="29"/>
                      <a:pt x="73" y="28"/>
                      <a:pt x="72" y="27"/>
                    </a:cubicBezTo>
                    <a:cubicBezTo>
                      <a:pt x="72" y="28"/>
                      <a:pt x="72" y="29"/>
                      <a:pt x="73" y="30"/>
                    </a:cubicBezTo>
                    <a:cubicBezTo>
                      <a:pt x="73" y="31"/>
                      <a:pt x="73" y="32"/>
                      <a:pt x="73" y="33"/>
                    </a:cubicBezTo>
                    <a:cubicBezTo>
                      <a:pt x="73" y="35"/>
                      <a:pt x="73" y="37"/>
                      <a:pt x="73" y="39"/>
                    </a:cubicBezTo>
                    <a:cubicBezTo>
                      <a:pt x="73" y="40"/>
                      <a:pt x="73" y="41"/>
                      <a:pt x="73" y="42"/>
                    </a:cubicBezTo>
                    <a:cubicBezTo>
                      <a:pt x="73" y="42"/>
                      <a:pt x="73" y="43"/>
                      <a:pt x="73" y="43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2" y="44"/>
                      <a:pt x="72" y="45"/>
                      <a:pt x="72" y="45"/>
                    </a:cubicBezTo>
                    <a:cubicBezTo>
                      <a:pt x="72" y="46"/>
                      <a:pt x="72" y="46"/>
                      <a:pt x="72" y="47"/>
                    </a:cubicBezTo>
                    <a:cubicBezTo>
                      <a:pt x="71" y="46"/>
                      <a:pt x="71" y="46"/>
                      <a:pt x="70" y="45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64" y="35"/>
                      <a:pt x="62" y="32"/>
                      <a:pt x="60" y="29"/>
                    </a:cubicBezTo>
                    <a:cubicBezTo>
                      <a:pt x="59" y="27"/>
                      <a:pt x="59" y="27"/>
                      <a:pt x="59" y="27"/>
                    </a:cubicBezTo>
                    <a:cubicBezTo>
                      <a:pt x="59" y="26"/>
                      <a:pt x="58" y="25"/>
                      <a:pt x="58" y="25"/>
                    </a:cubicBezTo>
                    <a:cubicBezTo>
                      <a:pt x="57" y="23"/>
                      <a:pt x="57" y="22"/>
                      <a:pt x="56" y="20"/>
                    </a:cubicBezTo>
                    <a:cubicBezTo>
                      <a:pt x="56" y="18"/>
                      <a:pt x="55" y="17"/>
                      <a:pt x="55" y="15"/>
                    </a:cubicBezTo>
                    <a:cubicBezTo>
                      <a:pt x="55" y="14"/>
                      <a:pt x="55" y="12"/>
                      <a:pt x="54" y="10"/>
                    </a:cubicBezTo>
                    <a:cubicBezTo>
                      <a:pt x="54" y="14"/>
                      <a:pt x="55" y="17"/>
                      <a:pt x="55" y="20"/>
                    </a:cubicBezTo>
                    <a:cubicBezTo>
                      <a:pt x="56" y="22"/>
                      <a:pt x="56" y="23"/>
                      <a:pt x="57" y="25"/>
                    </a:cubicBezTo>
                    <a:close/>
                    <a:moveTo>
                      <a:pt x="41" y="25"/>
                    </a:move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1" y="25"/>
                      <a:pt x="41" y="25"/>
                      <a:pt x="41" y="2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31" name="Freeform 2164"/>
              <p:cNvSpPr/>
              <p:nvPr/>
            </p:nvSpPr>
            <p:spPr>
              <a:xfrm>
                <a:off x="6784945" y="3819546"/>
                <a:ext cx="266702" cy="192089"/>
              </a:xfrm>
              <a:custGeom>
                <a:avLst/>
                <a:gdLst>
                  <a:gd name="txL" fmla="*/ 0 w 71"/>
                  <a:gd name="txT" fmla="*/ 0 h 51"/>
                  <a:gd name="txR" fmla="*/ 71 w 71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51">
                    <a:moveTo>
                      <a:pt x="11" y="24"/>
                    </a:moveTo>
                    <a:cubicBezTo>
                      <a:pt x="12" y="25"/>
                      <a:pt x="13" y="26"/>
                      <a:pt x="15" y="27"/>
                    </a:cubicBezTo>
                    <a:cubicBezTo>
                      <a:pt x="19" y="30"/>
                      <a:pt x="24" y="32"/>
                      <a:pt x="29" y="34"/>
                    </a:cubicBezTo>
                    <a:cubicBezTo>
                      <a:pt x="36" y="37"/>
                      <a:pt x="44" y="37"/>
                      <a:pt x="51" y="39"/>
                    </a:cubicBezTo>
                    <a:cubicBezTo>
                      <a:pt x="56" y="41"/>
                      <a:pt x="60" y="43"/>
                      <a:pt x="64" y="47"/>
                    </a:cubicBezTo>
                    <a:cubicBezTo>
                      <a:pt x="66" y="48"/>
                      <a:pt x="69" y="50"/>
                      <a:pt x="71" y="51"/>
                    </a:cubicBezTo>
                    <a:cubicBezTo>
                      <a:pt x="67" y="48"/>
                      <a:pt x="63" y="43"/>
                      <a:pt x="61" y="41"/>
                    </a:cubicBezTo>
                    <a:cubicBezTo>
                      <a:pt x="52" y="30"/>
                      <a:pt x="39" y="26"/>
                      <a:pt x="27" y="20"/>
                    </a:cubicBezTo>
                    <a:cubicBezTo>
                      <a:pt x="22" y="17"/>
                      <a:pt x="17" y="13"/>
                      <a:pt x="12" y="9"/>
                    </a:cubicBezTo>
                    <a:cubicBezTo>
                      <a:pt x="8" y="6"/>
                      <a:pt x="4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7"/>
                      <a:pt x="8" y="16"/>
                      <a:pt x="11" y="2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32" name="Freeform 2167"/>
              <p:cNvSpPr/>
              <p:nvPr/>
            </p:nvSpPr>
            <p:spPr>
              <a:xfrm>
                <a:off x="6853208" y="3827483"/>
                <a:ext cx="104776" cy="96838"/>
              </a:xfrm>
              <a:custGeom>
                <a:avLst/>
                <a:gdLst>
                  <a:gd name="txL" fmla="*/ 0 w 28"/>
                  <a:gd name="txT" fmla="*/ 0 h 26"/>
                  <a:gd name="txR" fmla="*/ 28 w 28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26">
                    <a:moveTo>
                      <a:pt x="12" y="17"/>
                    </a:moveTo>
                    <a:cubicBezTo>
                      <a:pt x="16" y="21"/>
                      <a:pt x="22" y="24"/>
                      <a:pt x="28" y="26"/>
                    </a:cubicBezTo>
                    <a:cubicBezTo>
                      <a:pt x="25" y="25"/>
                      <a:pt x="22" y="22"/>
                      <a:pt x="21" y="20"/>
                    </a:cubicBezTo>
                    <a:cubicBezTo>
                      <a:pt x="18" y="17"/>
                      <a:pt x="19" y="12"/>
                      <a:pt x="20" y="9"/>
                    </a:cubicBezTo>
                    <a:cubicBezTo>
                      <a:pt x="21" y="7"/>
                      <a:pt x="22" y="4"/>
                      <a:pt x="22" y="2"/>
                    </a:cubicBezTo>
                    <a:cubicBezTo>
                      <a:pt x="15" y="0"/>
                      <a:pt x="7" y="1"/>
                      <a:pt x="0" y="1"/>
                    </a:cubicBezTo>
                    <a:cubicBezTo>
                      <a:pt x="1" y="7"/>
                      <a:pt x="8" y="13"/>
                      <a:pt x="12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33" name="Freeform 2168"/>
              <p:cNvSpPr/>
              <p:nvPr/>
            </p:nvSpPr>
            <p:spPr>
              <a:xfrm>
                <a:off x="6875433" y="4000522"/>
                <a:ext cx="296864" cy="112713"/>
              </a:xfrm>
              <a:custGeom>
                <a:avLst/>
                <a:gdLst>
                  <a:gd name="txL" fmla="*/ 0 w 79"/>
                  <a:gd name="txT" fmla="*/ 0 h 30"/>
                  <a:gd name="txR" fmla="*/ 79 w 79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30">
                    <a:moveTo>
                      <a:pt x="47" y="3"/>
                    </a:moveTo>
                    <a:cubicBezTo>
                      <a:pt x="44" y="3"/>
                      <a:pt x="39" y="4"/>
                      <a:pt x="37" y="3"/>
                    </a:cubicBezTo>
                    <a:cubicBezTo>
                      <a:pt x="32" y="3"/>
                      <a:pt x="29" y="5"/>
                      <a:pt x="25" y="5"/>
                    </a:cubicBezTo>
                    <a:cubicBezTo>
                      <a:pt x="16" y="6"/>
                      <a:pt x="8" y="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" y="7"/>
                      <a:pt x="15" y="12"/>
                      <a:pt x="25" y="14"/>
                    </a:cubicBezTo>
                    <a:cubicBezTo>
                      <a:pt x="30" y="15"/>
                      <a:pt x="44" y="14"/>
                      <a:pt x="50" y="7"/>
                    </a:cubicBezTo>
                    <a:cubicBezTo>
                      <a:pt x="57" y="8"/>
                      <a:pt x="59" y="13"/>
                      <a:pt x="62" y="17"/>
                    </a:cubicBezTo>
                    <a:cubicBezTo>
                      <a:pt x="65" y="20"/>
                      <a:pt x="67" y="23"/>
                      <a:pt x="70" y="25"/>
                    </a:cubicBezTo>
                    <a:cubicBezTo>
                      <a:pt x="73" y="27"/>
                      <a:pt x="75" y="28"/>
                      <a:pt x="78" y="30"/>
                    </a:cubicBezTo>
                    <a:cubicBezTo>
                      <a:pt x="78" y="28"/>
                      <a:pt x="78" y="27"/>
                      <a:pt x="79" y="26"/>
                    </a:cubicBezTo>
                    <a:cubicBezTo>
                      <a:pt x="76" y="26"/>
                      <a:pt x="73" y="26"/>
                      <a:pt x="71" y="24"/>
                    </a:cubicBezTo>
                    <a:cubicBezTo>
                      <a:pt x="68" y="22"/>
                      <a:pt x="65" y="19"/>
                      <a:pt x="63" y="16"/>
                    </a:cubicBezTo>
                    <a:cubicBezTo>
                      <a:pt x="59" y="12"/>
                      <a:pt x="55" y="7"/>
                      <a:pt x="51" y="5"/>
                    </a:cubicBezTo>
                    <a:cubicBezTo>
                      <a:pt x="50" y="5"/>
                      <a:pt x="49" y="4"/>
                      <a:pt x="47" y="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34" name="Freeform 2169"/>
              <p:cNvSpPr>
                <a:spLocks noEditPoints="1"/>
              </p:cNvSpPr>
              <p:nvPr/>
            </p:nvSpPr>
            <p:spPr>
              <a:xfrm>
                <a:off x="6796057" y="3827483"/>
                <a:ext cx="271464" cy="195264"/>
              </a:xfrm>
              <a:custGeom>
                <a:avLst/>
                <a:gdLst>
                  <a:gd name="txL" fmla="*/ 0 w 72"/>
                  <a:gd name="txT" fmla="*/ 0 h 52"/>
                  <a:gd name="txR" fmla="*/ 72 w 72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2" h="52">
                    <a:moveTo>
                      <a:pt x="50" y="22"/>
                    </a:moveTo>
                    <a:cubicBezTo>
                      <a:pt x="50" y="23"/>
                      <a:pt x="50" y="24"/>
                      <a:pt x="51" y="24"/>
                    </a:cubicBezTo>
                    <a:cubicBezTo>
                      <a:pt x="52" y="26"/>
                      <a:pt x="52" y="26"/>
                      <a:pt x="52" y="26"/>
                    </a:cubicBezTo>
                    <a:cubicBezTo>
                      <a:pt x="53" y="28"/>
                      <a:pt x="54" y="30"/>
                      <a:pt x="55" y="32"/>
                    </a:cubicBezTo>
                    <a:cubicBezTo>
                      <a:pt x="54" y="32"/>
                      <a:pt x="53" y="31"/>
                      <a:pt x="52" y="30"/>
                    </a:cubicBezTo>
                    <a:cubicBezTo>
                      <a:pt x="50" y="29"/>
                      <a:pt x="49" y="28"/>
                      <a:pt x="47" y="27"/>
                    </a:cubicBezTo>
                    <a:cubicBezTo>
                      <a:pt x="45" y="26"/>
                      <a:pt x="44" y="25"/>
                      <a:pt x="42" y="24"/>
                    </a:cubicBezTo>
                    <a:cubicBezTo>
                      <a:pt x="42" y="24"/>
                      <a:pt x="42" y="24"/>
                      <a:pt x="41" y="24"/>
                    </a:cubicBezTo>
                    <a:cubicBezTo>
                      <a:pt x="41" y="24"/>
                      <a:pt x="40" y="23"/>
                      <a:pt x="39" y="22"/>
                    </a:cubicBezTo>
                    <a:cubicBezTo>
                      <a:pt x="38" y="22"/>
                      <a:pt x="37" y="21"/>
                      <a:pt x="37" y="20"/>
                    </a:cubicBezTo>
                    <a:cubicBezTo>
                      <a:pt x="36" y="19"/>
                      <a:pt x="36" y="18"/>
                      <a:pt x="36" y="17"/>
                    </a:cubicBezTo>
                    <a:cubicBezTo>
                      <a:pt x="36" y="16"/>
                      <a:pt x="35" y="15"/>
                      <a:pt x="35" y="14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3"/>
                      <a:pt x="35" y="12"/>
                      <a:pt x="35" y="12"/>
                    </a:cubicBezTo>
                    <a:cubicBezTo>
                      <a:pt x="35" y="11"/>
                      <a:pt x="35" y="11"/>
                      <a:pt x="35" y="10"/>
                    </a:cubicBezTo>
                    <a:cubicBezTo>
                      <a:pt x="36" y="9"/>
                      <a:pt x="36" y="8"/>
                      <a:pt x="36" y="7"/>
                    </a:cubicBezTo>
                    <a:cubicBezTo>
                      <a:pt x="36" y="6"/>
                      <a:pt x="36" y="5"/>
                      <a:pt x="37" y="4"/>
                    </a:cubicBezTo>
                    <a:cubicBezTo>
                      <a:pt x="36" y="6"/>
                      <a:pt x="35" y="8"/>
                      <a:pt x="35" y="10"/>
                    </a:cubicBezTo>
                    <a:cubicBezTo>
                      <a:pt x="35" y="11"/>
                      <a:pt x="34" y="11"/>
                      <a:pt x="34" y="12"/>
                    </a:cubicBezTo>
                    <a:cubicBezTo>
                      <a:pt x="34" y="12"/>
                      <a:pt x="34" y="13"/>
                      <a:pt x="34" y="13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4" y="15"/>
                      <a:pt x="34" y="16"/>
                      <a:pt x="34" y="17"/>
                    </a:cubicBezTo>
                    <a:cubicBezTo>
                      <a:pt x="34" y="18"/>
                      <a:pt x="35" y="20"/>
                      <a:pt x="35" y="21"/>
                    </a:cubicBezTo>
                    <a:cubicBezTo>
                      <a:pt x="35" y="21"/>
                      <a:pt x="36" y="21"/>
                      <a:pt x="36" y="22"/>
                    </a:cubicBezTo>
                    <a:cubicBezTo>
                      <a:pt x="35" y="21"/>
                      <a:pt x="35" y="21"/>
                      <a:pt x="34" y="21"/>
                    </a:cubicBezTo>
                    <a:cubicBezTo>
                      <a:pt x="34" y="21"/>
                      <a:pt x="33" y="20"/>
                      <a:pt x="33" y="20"/>
                    </a:cubicBezTo>
                    <a:cubicBezTo>
                      <a:pt x="32" y="20"/>
                      <a:pt x="31" y="19"/>
                      <a:pt x="30" y="18"/>
                    </a:cubicBezTo>
                    <a:cubicBezTo>
                      <a:pt x="28" y="17"/>
                      <a:pt x="26" y="16"/>
                      <a:pt x="24" y="14"/>
                    </a:cubicBezTo>
                    <a:cubicBezTo>
                      <a:pt x="23" y="13"/>
                      <a:pt x="23" y="12"/>
                      <a:pt x="22" y="12"/>
                    </a:cubicBezTo>
                    <a:cubicBezTo>
                      <a:pt x="21" y="11"/>
                      <a:pt x="20" y="10"/>
                      <a:pt x="20" y="9"/>
                    </a:cubicBezTo>
                    <a:cubicBezTo>
                      <a:pt x="19" y="8"/>
                      <a:pt x="18" y="7"/>
                      <a:pt x="18" y="6"/>
                    </a:cubicBezTo>
                    <a:cubicBezTo>
                      <a:pt x="17" y="5"/>
                      <a:pt x="16" y="4"/>
                      <a:pt x="16" y="3"/>
                    </a:cubicBezTo>
                    <a:cubicBezTo>
                      <a:pt x="17" y="5"/>
                      <a:pt x="18" y="7"/>
                      <a:pt x="19" y="9"/>
                    </a:cubicBezTo>
                    <a:cubicBezTo>
                      <a:pt x="20" y="11"/>
                      <a:pt x="22" y="13"/>
                      <a:pt x="23" y="15"/>
                    </a:cubicBezTo>
                    <a:cubicBezTo>
                      <a:pt x="24" y="16"/>
                      <a:pt x="25" y="17"/>
                      <a:pt x="27" y="18"/>
                    </a:cubicBezTo>
                    <a:cubicBezTo>
                      <a:pt x="25" y="17"/>
                      <a:pt x="24" y="17"/>
                      <a:pt x="22" y="16"/>
                    </a:cubicBezTo>
                    <a:cubicBezTo>
                      <a:pt x="21" y="15"/>
                      <a:pt x="19" y="14"/>
                      <a:pt x="17" y="13"/>
                    </a:cubicBezTo>
                    <a:cubicBezTo>
                      <a:pt x="14" y="11"/>
                      <a:pt x="11" y="9"/>
                      <a:pt x="8" y="7"/>
                    </a:cubicBezTo>
                    <a:cubicBezTo>
                      <a:pt x="6" y="5"/>
                      <a:pt x="3" y="3"/>
                      <a:pt x="0" y="0"/>
                    </a:cubicBezTo>
                    <a:cubicBezTo>
                      <a:pt x="5" y="5"/>
                      <a:pt x="11" y="10"/>
                      <a:pt x="17" y="14"/>
                    </a:cubicBezTo>
                    <a:cubicBezTo>
                      <a:pt x="18" y="15"/>
                      <a:pt x="20" y="16"/>
                      <a:pt x="21" y="17"/>
                    </a:cubicBezTo>
                    <a:cubicBezTo>
                      <a:pt x="23" y="18"/>
                      <a:pt x="25" y="19"/>
                      <a:pt x="26" y="20"/>
                    </a:cubicBezTo>
                    <a:cubicBezTo>
                      <a:pt x="30" y="21"/>
                      <a:pt x="33" y="23"/>
                      <a:pt x="36" y="24"/>
                    </a:cubicBezTo>
                    <a:cubicBezTo>
                      <a:pt x="40" y="26"/>
                      <a:pt x="43" y="27"/>
                      <a:pt x="46" y="29"/>
                    </a:cubicBezTo>
                    <a:cubicBezTo>
                      <a:pt x="48" y="30"/>
                      <a:pt x="49" y="31"/>
                      <a:pt x="50" y="32"/>
                    </a:cubicBezTo>
                    <a:cubicBezTo>
                      <a:pt x="52" y="33"/>
                      <a:pt x="53" y="34"/>
                      <a:pt x="54" y="35"/>
                    </a:cubicBezTo>
                    <a:cubicBezTo>
                      <a:pt x="56" y="37"/>
                      <a:pt x="57" y="38"/>
                      <a:pt x="58" y="39"/>
                    </a:cubicBezTo>
                    <a:cubicBezTo>
                      <a:pt x="59" y="40"/>
                      <a:pt x="59" y="42"/>
                      <a:pt x="60" y="43"/>
                    </a:cubicBezTo>
                    <a:cubicBezTo>
                      <a:pt x="58" y="42"/>
                      <a:pt x="57" y="41"/>
                      <a:pt x="55" y="40"/>
                    </a:cubicBezTo>
                    <a:cubicBezTo>
                      <a:pt x="54" y="39"/>
                      <a:pt x="52" y="38"/>
                      <a:pt x="51" y="38"/>
                    </a:cubicBezTo>
                    <a:cubicBezTo>
                      <a:pt x="50" y="37"/>
                      <a:pt x="49" y="37"/>
                      <a:pt x="47" y="36"/>
                    </a:cubicBezTo>
                    <a:cubicBezTo>
                      <a:pt x="45" y="35"/>
                      <a:pt x="42" y="35"/>
                      <a:pt x="40" y="35"/>
                    </a:cubicBezTo>
                    <a:cubicBezTo>
                      <a:pt x="37" y="34"/>
                      <a:pt x="34" y="34"/>
                      <a:pt x="32" y="33"/>
                    </a:cubicBezTo>
                    <a:cubicBezTo>
                      <a:pt x="29" y="33"/>
                      <a:pt x="27" y="32"/>
                      <a:pt x="24" y="31"/>
                    </a:cubicBezTo>
                    <a:cubicBezTo>
                      <a:pt x="22" y="30"/>
                      <a:pt x="20" y="29"/>
                      <a:pt x="17" y="28"/>
                    </a:cubicBezTo>
                    <a:cubicBezTo>
                      <a:pt x="15" y="27"/>
                      <a:pt x="13" y="26"/>
                      <a:pt x="11" y="24"/>
                    </a:cubicBezTo>
                    <a:cubicBezTo>
                      <a:pt x="15" y="27"/>
                      <a:pt x="19" y="30"/>
                      <a:pt x="24" y="32"/>
                    </a:cubicBezTo>
                    <a:cubicBezTo>
                      <a:pt x="27" y="33"/>
                      <a:pt x="29" y="34"/>
                      <a:pt x="32" y="34"/>
                    </a:cubicBezTo>
                    <a:cubicBezTo>
                      <a:pt x="34" y="35"/>
                      <a:pt x="37" y="35"/>
                      <a:pt x="39" y="36"/>
                    </a:cubicBezTo>
                    <a:cubicBezTo>
                      <a:pt x="42" y="36"/>
                      <a:pt x="45" y="37"/>
                      <a:pt x="47" y="38"/>
                    </a:cubicBezTo>
                    <a:cubicBezTo>
                      <a:pt x="48" y="38"/>
                      <a:pt x="49" y="39"/>
                      <a:pt x="50" y="39"/>
                    </a:cubicBezTo>
                    <a:cubicBezTo>
                      <a:pt x="52" y="40"/>
                      <a:pt x="53" y="40"/>
                      <a:pt x="54" y="41"/>
                    </a:cubicBezTo>
                    <a:cubicBezTo>
                      <a:pt x="56" y="42"/>
                      <a:pt x="58" y="44"/>
                      <a:pt x="61" y="45"/>
                    </a:cubicBezTo>
                    <a:cubicBezTo>
                      <a:pt x="62" y="46"/>
                      <a:pt x="63" y="46"/>
                      <a:pt x="64" y="47"/>
                    </a:cubicBezTo>
                    <a:cubicBezTo>
                      <a:pt x="64" y="47"/>
                      <a:pt x="65" y="48"/>
                      <a:pt x="65" y="48"/>
                    </a:cubicBezTo>
                    <a:cubicBezTo>
                      <a:pt x="65" y="48"/>
                      <a:pt x="65" y="48"/>
                      <a:pt x="65" y="48"/>
                    </a:cubicBezTo>
                    <a:cubicBezTo>
                      <a:pt x="62" y="48"/>
                      <a:pt x="60" y="48"/>
                      <a:pt x="57" y="49"/>
                    </a:cubicBezTo>
                    <a:cubicBezTo>
                      <a:pt x="55" y="49"/>
                      <a:pt x="53" y="49"/>
                      <a:pt x="52" y="49"/>
                    </a:cubicBezTo>
                    <a:cubicBezTo>
                      <a:pt x="50" y="50"/>
                      <a:pt x="48" y="50"/>
                      <a:pt x="46" y="50"/>
                    </a:cubicBezTo>
                    <a:cubicBezTo>
                      <a:pt x="43" y="52"/>
                      <a:pt x="39" y="52"/>
                      <a:pt x="35" y="51"/>
                    </a:cubicBezTo>
                    <a:cubicBezTo>
                      <a:pt x="33" y="51"/>
                      <a:pt x="32" y="50"/>
                      <a:pt x="30" y="50"/>
                    </a:cubicBezTo>
                    <a:cubicBezTo>
                      <a:pt x="28" y="50"/>
                      <a:pt x="26" y="49"/>
                      <a:pt x="25" y="48"/>
                    </a:cubicBezTo>
                    <a:cubicBezTo>
                      <a:pt x="28" y="50"/>
                      <a:pt x="31" y="51"/>
                      <a:pt x="35" y="52"/>
                    </a:cubicBezTo>
                    <a:cubicBezTo>
                      <a:pt x="37" y="52"/>
                      <a:pt x="39" y="52"/>
                      <a:pt x="41" y="52"/>
                    </a:cubicBezTo>
                    <a:cubicBezTo>
                      <a:pt x="42" y="52"/>
                      <a:pt x="43" y="52"/>
                      <a:pt x="44" y="52"/>
                    </a:cubicBezTo>
                    <a:cubicBezTo>
                      <a:pt x="44" y="52"/>
                      <a:pt x="45" y="52"/>
                      <a:pt x="45" y="52"/>
                    </a:cubicBezTo>
                    <a:cubicBezTo>
                      <a:pt x="46" y="52"/>
                      <a:pt x="46" y="52"/>
                      <a:pt x="46" y="52"/>
                    </a:cubicBezTo>
                    <a:cubicBezTo>
                      <a:pt x="50" y="51"/>
                      <a:pt x="54" y="50"/>
                      <a:pt x="57" y="50"/>
                    </a:cubicBezTo>
                    <a:cubicBezTo>
                      <a:pt x="59" y="50"/>
                      <a:pt x="61" y="50"/>
                      <a:pt x="63" y="50"/>
                    </a:cubicBezTo>
                    <a:cubicBezTo>
                      <a:pt x="64" y="50"/>
                      <a:pt x="66" y="50"/>
                      <a:pt x="67" y="50"/>
                    </a:cubicBezTo>
                    <a:cubicBezTo>
                      <a:pt x="68" y="51"/>
                      <a:pt x="68" y="51"/>
                      <a:pt x="69" y="52"/>
                    </a:cubicBezTo>
                    <a:cubicBezTo>
                      <a:pt x="70" y="52"/>
                      <a:pt x="71" y="52"/>
                      <a:pt x="71" y="51"/>
                    </a:cubicBezTo>
                    <a:cubicBezTo>
                      <a:pt x="72" y="51"/>
                      <a:pt x="71" y="50"/>
                      <a:pt x="71" y="49"/>
                    </a:cubicBezTo>
                    <a:cubicBezTo>
                      <a:pt x="69" y="48"/>
                      <a:pt x="68" y="47"/>
                      <a:pt x="67" y="46"/>
                    </a:cubicBezTo>
                    <a:cubicBezTo>
                      <a:pt x="66" y="45"/>
                      <a:pt x="65" y="45"/>
                      <a:pt x="64" y="44"/>
                    </a:cubicBezTo>
                    <a:cubicBezTo>
                      <a:pt x="64" y="43"/>
                      <a:pt x="64" y="43"/>
                      <a:pt x="64" y="43"/>
                    </a:cubicBezTo>
                    <a:cubicBezTo>
                      <a:pt x="65" y="42"/>
                      <a:pt x="65" y="41"/>
                      <a:pt x="65" y="40"/>
                    </a:cubicBezTo>
                    <a:cubicBezTo>
                      <a:pt x="65" y="40"/>
                      <a:pt x="65" y="39"/>
                      <a:pt x="65" y="39"/>
                    </a:cubicBezTo>
                    <a:cubicBezTo>
                      <a:pt x="65" y="38"/>
                      <a:pt x="65" y="38"/>
                      <a:pt x="65" y="38"/>
                    </a:cubicBezTo>
                    <a:cubicBezTo>
                      <a:pt x="65" y="38"/>
                      <a:pt x="65" y="38"/>
                      <a:pt x="65" y="38"/>
                    </a:cubicBezTo>
                    <a:cubicBezTo>
                      <a:pt x="65" y="37"/>
                      <a:pt x="65" y="36"/>
                      <a:pt x="65" y="35"/>
                    </a:cubicBezTo>
                    <a:cubicBezTo>
                      <a:pt x="65" y="33"/>
                      <a:pt x="65" y="31"/>
                      <a:pt x="65" y="29"/>
                    </a:cubicBezTo>
                    <a:cubicBezTo>
                      <a:pt x="64" y="28"/>
                      <a:pt x="64" y="27"/>
                      <a:pt x="64" y="27"/>
                    </a:cubicBezTo>
                    <a:cubicBezTo>
                      <a:pt x="64" y="26"/>
                      <a:pt x="64" y="25"/>
                      <a:pt x="63" y="24"/>
                    </a:cubicBezTo>
                    <a:cubicBezTo>
                      <a:pt x="63" y="25"/>
                      <a:pt x="63" y="26"/>
                      <a:pt x="64" y="27"/>
                    </a:cubicBezTo>
                    <a:cubicBezTo>
                      <a:pt x="64" y="28"/>
                      <a:pt x="64" y="28"/>
                      <a:pt x="64" y="29"/>
                    </a:cubicBezTo>
                    <a:cubicBezTo>
                      <a:pt x="64" y="31"/>
                      <a:pt x="64" y="33"/>
                      <a:pt x="64" y="35"/>
                    </a:cubicBezTo>
                    <a:cubicBezTo>
                      <a:pt x="64" y="36"/>
                      <a:pt x="64" y="37"/>
                      <a:pt x="64" y="37"/>
                    </a:cubicBezTo>
                    <a:cubicBezTo>
                      <a:pt x="64" y="38"/>
                      <a:pt x="64" y="38"/>
                      <a:pt x="64" y="38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9"/>
                      <a:pt x="63" y="40"/>
                      <a:pt x="63" y="40"/>
                    </a:cubicBezTo>
                    <a:cubicBezTo>
                      <a:pt x="63" y="41"/>
                      <a:pt x="63" y="41"/>
                      <a:pt x="63" y="42"/>
                    </a:cubicBezTo>
                    <a:cubicBezTo>
                      <a:pt x="62" y="41"/>
                      <a:pt x="62" y="41"/>
                      <a:pt x="61" y="40"/>
                    </a:cubicBezTo>
                    <a:cubicBezTo>
                      <a:pt x="57" y="33"/>
                      <a:pt x="57" y="33"/>
                      <a:pt x="57" y="33"/>
                    </a:cubicBezTo>
                    <a:cubicBezTo>
                      <a:pt x="56" y="31"/>
                      <a:pt x="54" y="28"/>
                      <a:pt x="53" y="26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51" y="23"/>
                      <a:pt x="51" y="22"/>
                      <a:pt x="51" y="22"/>
                    </a:cubicBezTo>
                    <a:cubicBezTo>
                      <a:pt x="50" y="21"/>
                      <a:pt x="50" y="19"/>
                      <a:pt x="49" y="18"/>
                    </a:cubicBezTo>
                    <a:cubicBezTo>
                      <a:pt x="49" y="16"/>
                      <a:pt x="48" y="15"/>
                      <a:pt x="48" y="14"/>
                    </a:cubicBezTo>
                    <a:cubicBezTo>
                      <a:pt x="48" y="12"/>
                      <a:pt x="48" y="11"/>
                      <a:pt x="48" y="9"/>
                    </a:cubicBezTo>
                    <a:cubicBezTo>
                      <a:pt x="47" y="12"/>
                      <a:pt x="48" y="15"/>
                      <a:pt x="48" y="18"/>
                    </a:cubicBezTo>
                    <a:cubicBezTo>
                      <a:pt x="49" y="19"/>
                      <a:pt x="49" y="21"/>
                      <a:pt x="50" y="22"/>
                    </a:cubicBezTo>
                    <a:close/>
                    <a:moveTo>
                      <a:pt x="36" y="22"/>
                    </a:move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35" name="Freeform 2170"/>
              <p:cNvSpPr/>
              <p:nvPr/>
            </p:nvSpPr>
            <p:spPr>
              <a:xfrm>
                <a:off x="7573937" y="4248174"/>
                <a:ext cx="292102" cy="157164"/>
              </a:xfrm>
              <a:custGeom>
                <a:avLst/>
                <a:gdLst>
                  <a:gd name="txL" fmla="*/ 0 w 78"/>
                  <a:gd name="txT" fmla="*/ 0 h 42"/>
                  <a:gd name="txR" fmla="*/ 78 w 78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8" h="42">
                    <a:moveTo>
                      <a:pt x="27" y="42"/>
                    </a:moveTo>
                    <a:cubicBezTo>
                      <a:pt x="28" y="41"/>
                      <a:pt x="29" y="41"/>
                      <a:pt x="31" y="40"/>
                    </a:cubicBezTo>
                    <a:cubicBezTo>
                      <a:pt x="35" y="37"/>
                      <a:pt x="39" y="34"/>
                      <a:pt x="43" y="30"/>
                    </a:cubicBezTo>
                    <a:cubicBezTo>
                      <a:pt x="49" y="25"/>
                      <a:pt x="53" y="18"/>
                      <a:pt x="59" y="13"/>
                    </a:cubicBezTo>
                    <a:cubicBezTo>
                      <a:pt x="62" y="9"/>
                      <a:pt x="66" y="7"/>
                      <a:pt x="71" y="5"/>
                    </a:cubicBezTo>
                    <a:cubicBezTo>
                      <a:pt x="73" y="4"/>
                      <a:pt x="76" y="2"/>
                      <a:pt x="78" y="0"/>
                    </a:cubicBezTo>
                    <a:cubicBezTo>
                      <a:pt x="73" y="2"/>
                      <a:pt x="67" y="4"/>
                      <a:pt x="64" y="4"/>
                    </a:cubicBezTo>
                    <a:cubicBezTo>
                      <a:pt x="51" y="8"/>
                      <a:pt x="41" y="18"/>
                      <a:pt x="30" y="25"/>
                    </a:cubicBezTo>
                    <a:cubicBezTo>
                      <a:pt x="25" y="29"/>
                      <a:pt x="19" y="31"/>
                      <a:pt x="14" y="34"/>
                    </a:cubicBezTo>
                    <a:cubicBezTo>
                      <a:pt x="9" y="36"/>
                      <a:pt x="4" y="38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9" y="39"/>
                      <a:pt x="18" y="41"/>
                      <a:pt x="27" y="4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36" name="Picture 2171"/>
              <p:cNvPicPr>
                <a:picLocks noChangeAspect="1"/>
              </p:cNvPicPr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658075" y="4233886"/>
                <a:ext cx="225426" cy="1920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837" name="Picture 2172"/>
              <p:cNvPicPr>
                <a:picLocks noChangeAspect="1"/>
              </p:cNvPicPr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7559649" y="4178323"/>
                <a:ext cx="338140" cy="2365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38" name="Freeform 2173"/>
              <p:cNvSpPr/>
              <p:nvPr/>
            </p:nvSpPr>
            <p:spPr>
              <a:xfrm>
                <a:off x="7615212" y="4273574"/>
                <a:ext cx="131763" cy="76201"/>
              </a:xfrm>
              <a:custGeom>
                <a:avLst/>
                <a:gdLst>
                  <a:gd name="txL" fmla="*/ 0 w 35"/>
                  <a:gd name="txT" fmla="*/ 0 h 20"/>
                  <a:gd name="txR" fmla="*/ 35 w 35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20">
                    <a:moveTo>
                      <a:pt x="19" y="15"/>
                    </a:moveTo>
                    <a:cubicBezTo>
                      <a:pt x="26" y="14"/>
                      <a:pt x="30" y="9"/>
                      <a:pt x="35" y="6"/>
                    </a:cubicBezTo>
                    <a:cubicBezTo>
                      <a:pt x="32" y="7"/>
                      <a:pt x="29" y="9"/>
                      <a:pt x="26" y="9"/>
                    </a:cubicBezTo>
                    <a:cubicBezTo>
                      <a:pt x="22" y="10"/>
                      <a:pt x="19" y="7"/>
                      <a:pt x="16" y="4"/>
                    </a:cubicBezTo>
                    <a:cubicBezTo>
                      <a:pt x="14" y="3"/>
                      <a:pt x="12" y="1"/>
                      <a:pt x="10" y="0"/>
                    </a:cubicBezTo>
                    <a:cubicBezTo>
                      <a:pt x="6" y="6"/>
                      <a:pt x="3" y="12"/>
                      <a:pt x="0" y="19"/>
                    </a:cubicBezTo>
                    <a:cubicBezTo>
                      <a:pt x="6" y="20"/>
                      <a:pt x="14" y="17"/>
                      <a:pt x="19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39" name="Freeform 2174"/>
              <p:cNvSpPr/>
              <p:nvPr/>
            </p:nvSpPr>
            <p:spPr>
              <a:xfrm>
                <a:off x="7777138" y="4179911"/>
                <a:ext cx="231776" cy="222252"/>
              </a:xfrm>
              <a:custGeom>
                <a:avLst/>
                <a:gdLst>
                  <a:gd name="txL" fmla="*/ 0 w 62"/>
                  <a:gd name="txT" fmla="*/ 0 h 59"/>
                  <a:gd name="txR" fmla="*/ 62 w 62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59">
                    <a:moveTo>
                      <a:pt x="24" y="18"/>
                    </a:moveTo>
                    <a:cubicBezTo>
                      <a:pt x="23" y="21"/>
                      <a:pt x="21" y="26"/>
                      <a:pt x="19" y="28"/>
                    </a:cubicBezTo>
                    <a:cubicBezTo>
                      <a:pt x="17" y="31"/>
                      <a:pt x="17" y="35"/>
                      <a:pt x="16" y="39"/>
                    </a:cubicBezTo>
                    <a:cubicBezTo>
                      <a:pt x="12" y="48"/>
                      <a:pt x="8" y="54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9" y="56"/>
                      <a:pt x="17" y="51"/>
                      <a:pt x="23" y="43"/>
                    </a:cubicBezTo>
                    <a:cubicBezTo>
                      <a:pt x="27" y="39"/>
                      <a:pt x="32" y="26"/>
                      <a:pt x="29" y="17"/>
                    </a:cubicBezTo>
                    <a:cubicBezTo>
                      <a:pt x="33" y="12"/>
                      <a:pt x="38" y="13"/>
                      <a:pt x="43" y="11"/>
                    </a:cubicBezTo>
                    <a:cubicBezTo>
                      <a:pt x="47" y="10"/>
                      <a:pt x="51" y="10"/>
                      <a:pt x="54" y="8"/>
                    </a:cubicBezTo>
                    <a:cubicBezTo>
                      <a:pt x="57" y="7"/>
                      <a:pt x="59" y="5"/>
                      <a:pt x="62" y="3"/>
                    </a:cubicBezTo>
                    <a:cubicBezTo>
                      <a:pt x="61" y="2"/>
                      <a:pt x="60" y="2"/>
                      <a:pt x="59" y="0"/>
                    </a:cubicBezTo>
                    <a:cubicBezTo>
                      <a:pt x="58" y="3"/>
                      <a:pt x="56" y="6"/>
                      <a:pt x="53" y="7"/>
                    </a:cubicBezTo>
                    <a:cubicBezTo>
                      <a:pt x="50" y="9"/>
                      <a:pt x="46" y="10"/>
                      <a:pt x="42" y="10"/>
                    </a:cubicBezTo>
                    <a:cubicBezTo>
                      <a:pt x="37" y="12"/>
                      <a:pt x="31" y="13"/>
                      <a:pt x="28" y="16"/>
                    </a:cubicBezTo>
                    <a:cubicBezTo>
                      <a:pt x="27" y="17"/>
                      <a:pt x="25" y="18"/>
                      <a:pt x="24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40" name="Freeform 2175"/>
              <p:cNvSpPr>
                <a:spLocks noEditPoints="1"/>
              </p:cNvSpPr>
              <p:nvPr/>
            </p:nvSpPr>
            <p:spPr>
              <a:xfrm>
                <a:off x="7585050" y="4221186"/>
                <a:ext cx="296864" cy="176214"/>
              </a:xfrm>
              <a:custGeom>
                <a:avLst/>
                <a:gdLst>
                  <a:gd name="txL" fmla="*/ 0 w 79"/>
                  <a:gd name="txT" fmla="*/ 0 h 47"/>
                  <a:gd name="txR" fmla="*/ 79 w 79"/>
                  <a:gd name="txB" fmla="*/ 47 h 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47">
                    <a:moveTo>
                      <a:pt x="43" y="12"/>
                    </a:moveTo>
                    <a:cubicBezTo>
                      <a:pt x="43" y="12"/>
                      <a:pt x="44" y="12"/>
                      <a:pt x="45" y="12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9" y="12"/>
                      <a:pt x="52" y="12"/>
                      <a:pt x="54" y="12"/>
                    </a:cubicBezTo>
                    <a:cubicBezTo>
                      <a:pt x="53" y="12"/>
                      <a:pt x="52" y="13"/>
                      <a:pt x="50" y="13"/>
                    </a:cubicBezTo>
                    <a:cubicBezTo>
                      <a:pt x="49" y="14"/>
                      <a:pt x="47" y="15"/>
                      <a:pt x="46" y="16"/>
                    </a:cubicBezTo>
                    <a:cubicBezTo>
                      <a:pt x="44" y="17"/>
                      <a:pt x="43" y="18"/>
                      <a:pt x="41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40" y="20"/>
                      <a:pt x="39" y="21"/>
                      <a:pt x="38" y="22"/>
                    </a:cubicBezTo>
                    <a:cubicBezTo>
                      <a:pt x="37" y="22"/>
                      <a:pt x="36" y="22"/>
                      <a:pt x="35" y="22"/>
                    </a:cubicBezTo>
                    <a:cubicBezTo>
                      <a:pt x="34" y="22"/>
                      <a:pt x="33" y="22"/>
                      <a:pt x="32" y="22"/>
                    </a:cubicBezTo>
                    <a:cubicBezTo>
                      <a:pt x="31" y="21"/>
                      <a:pt x="30" y="21"/>
                      <a:pt x="29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6" y="20"/>
                      <a:pt x="26" y="19"/>
                      <a:pt x="26" y="19"/>
                    </a:cubicBezTo>
                    <a:cubicBezTo>
                      <a:pt x="25" y="18"/>
                      <a:pt x="24" y="18"/>
                      <a:pt x="23" y="17"/>
                    </a:cubicBezTo>
                    <a:cubicBezTo>
                      <a:pt x="22" y="16"/>
                      <a:pt x="21" y="16"/>
                      <a:pt x="20" y="15"/>
                    </a:cubicBezTo>
                    <a:cubicBezTo>
                      <a:pt x="22" y="17"/>
                      <a:pt x="23" y="18"/>
                      <a:pt x="25" y="20"/>
                    </a:cubicBezTo>
                    <a:cubicBezTo>
                      <a:pt x="26" y="20"/>
                      <a:pt x="26" y="20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9" y="22"/>
                      <a:pt x="30" y="23"/>
                      <a:pt x="31" y="23"/>
                    </a:cubicBezTo>
                    <a:cubicBezTo>
                      <a:pt x="32" y="23"/>
                      <a:pt x="33" y="24"/>
                      <a:pt x="35" y="24"/>
                    </a:cubicBezTo>
                    <a:cubicBezTo>
                      <a:pt x="35" y="24"/>
                      <a:pt x="35" y="24"/>
                      <a:pt x="36" y="24"/>
                    </a:cubicBezTo>
                    <a:cubicBezTo>
                      <a:pt x="35" y="24"/>
                      <a:pt x="35" y="25"/>
                      <a:pt x="34" y="25"/>
                    </a:cubicBezTo>
                    <a:cubicBezTo>
                      <a:pt x="34" y="25"/>
                      <a:pt x="33" y="26"/>
                      <a:pt x="33" y="26"/>
                    </a:cubicBezTo>
                    <a:cubicBezTo>
                      <a:pt x="32" y="26"/>
                      <a:pt x="31" y="27"/>
                      <a:pt x="30" y="28"/>
                    </a:cubicBezTo>
                    <a:cubicBezTo>
                      <a:pt x="28" y="29"/>
                      <a:pt x="26" y="30"/>
                      <a:pt x="24" y="31"/>
                    </a:cubicBezTo>
                    <a:cubicBezTo>
                      <a:pt x="23" y="31"/>
                      <a:pt x="22" y="31"/>
                      <a:pt x="20" y="32"/>
                    </a:cubicBezTo>
                    <a:cubicBezTo>
                      <a:pt x="19" y="32"/>
                      <a:pt x="18" y="32"/>
                      <a:pt x="17" y="32"/>
                    </a:cubicBezTo>
                    <a:cubicBezTo>
                      <a:pt x="16" y="33"/>
                      <a:pt x="15" y="33"/>
                      <a:pt x="13" y="33"/>
                    </a:cubicBezTo>
                    <a:cubicBezTo>
                      <a:pt x="12" y="33"/>
                      <a:pt x="11" y="33"/>
                      <a:pt x="10" y="33"/>
                    </a:cubicBezTo>
                    <a:cubicBezTo>
                      <a:pt x="12" y="33"/>
                      <a:pt x="15" y="33"/>
                      <a:pt x="17" y="33"/>
                    </a:cubicBezTo>
                    <a:cubicBezTo>
                      <a:pt x="19" y="33"/>
                      <a:pt x="22" y="32"/>
                      <a:pt x="24" y="32"/>
                    </a:cubicBezTo>
                    <a:cubicBezTo>
                      <a:pt x="26" y="31"/>
                      <a:pt x="27" y="31"/>
                      <a:pt x="28" y="30"/>
                    </a:cubicBezTo>
                    <a:cubicBezTo>
                      <a:pt x="27" y="31"/>
                      <a:pt x="26" y="32"/>
                      <a:pt x="24" y="33"/>
                    </a:cubicBezTo>
                    <a:cubicBezTo>
                      <a:pt x="23" y="34"/>
                      <a:pt x="21" y="35"/>
                      <a:pt x="20" y="36"/>
                    </a:cubicBezTo>
                    <a:cubicBezTo>
                      <a:pt x="17" y="38"/>
                      <a:pt x="14" y="40"/>
                      <a:pt x="10" y="41"/>
                    </a:cubicBezTo>
                    <a:cubicBezTo>
                      <a:pt x="7" y="43"/>
                      <a:pt x="4" y="45"/>
                      <a:pt x="0" y="46"/>
                    </a:cubicBezTo>
                    <a:cubicBezTo>
                      <a:pt x="7" y="44"/>
                      <a:pt x="14" y="41"/>
                      <a:pt x="20" y="37"/>
                    </a:cubicBezTo>
                    <a:cubicBezTo>
                      <a:pt x="22" y="36"/>
                      <a:pt x="24" y="35"/>
                      <a:pt x="25" y="34"/>
                    </a:cubicBezTo>
                    <a:cubicBezTo>
                      <a:pt x="27" y="33"/>
                      <a:pt x="28" y="32"/>
                      <a:pt x="30" y="31"/>
                    </a:cubicBezTo>
                    <a:cubicBezTo>
                      <a:pt x="33" y="29"/>
                      <a:pt x="35" y="27"/>
                      <a:pt x="38" y="24"/>
                    </a:cubicBezTo>
                    <a:cubicBezTo>
                      <a:pt x="41" y="22"/>
                      <a:pt x="44" y="20"/>
                      <a:pt x="47" y="18"/>
                    </a:cubicBezTo>
                    <a:cubicBezTo>
                      <a:pt x="48" y="17"/>
                      <a:pt x="50" y="16"/>
                      <a:pt x="52" y="15"/>
                    </a:cubicBezTo>
                    <a:cubicBezTo>
                      <a:pt x="53" y="15"/>
                      <a:pt x="55" y="14"/>
                      <a:pt x="56" y="13"/>
                    </a:cubicBezTo>
                    <a:cubicBezTo>
                      <a:pt x="58" y="13"/>
                      <a:pt x="60" y="12"/>
                      <a:pt x="62" y="12"/>
                    </a:cubicBezTo>
                    <a:cubicBezTo>
                      <a:pt x="63" y="12"/>
                      <a:pt x="64" y="12"/>
                      <a:pt x="66" y="12"/>
                    </a:cubicBezTo>
                    <a:cubicBezTo>
                      <a:pt x="64" y="13"/>
                      <a:pt x="62" y="14"/>
                      <a:pt x="60" y="15"/>
                    </a:cubicBezTo>
                    <a:cubicBezTo>
                      <a:pt x="59" y="16"/>
                      <a:pt x="58" y="17"/>
                      <a:pt x="57" y="17"/>
                    </a:cubicBezTo>
                    <a:cubicBezTo>
                      <a:pt x="56" y="18"/>
                      <a:pt x="55" y="19"/>
                      <a:pt x="54" y="20"/>
                    </a:cubicBezTo>
                    <a:cubicBezTo>
                      <a:pt x="52" y="22"/>
                      <a:pt x="51" y="24"/>
                      <a:pt x="49" y="26"/>
                    </a:cubicBezTo>
                    <a:cubicBezTo>
                      <a:pt x="48" y="28"/>
                      <a:pt x="46" y="30"/>
                      <a:pt x="44" y="33"/>
                    </a:cubicBezTo>
                    <a:cubicBezTo>
                      <a:pt x="43" y="35"/>
                      <a:pt x="41" y="37"/>
                      <a:pt x="39" y="38"/>
                    </a:cubicBezTo>
                    <a:cubicBezTo>
                      <a:pt x="37" y="40"/>
                      <a:pt x="35" y="42"/>
                      <a:pt x="33" y="43"/>
                    </a:cubicBezTo>
                    <a:cubicBezTo>
                      <a:pt x="31" y="45"/>
                      <a:pt x="29" y="46"/>
                      <a:pt x="26" y="47"/>
                    </a:cubicBezTo>
                    <a:cubicBezTo>
                      <a:pt x="31" y="45"/>
                      <a:pt x="36" y="42"/>
                      <a:pt x="40" y="39"/>
                    </a:cubicBezTo>
                    <a:cubicBezTo>
                      <a:pt x="42" y="37"/>
                      <a:pt x="44" y="35"/>
                      <a:pt x="45" y="33"/>
                    </a:cubicBezTo>
                    <a:cubicBezTo>
                      <a:pt x="47" y="31"/>
                      <a:pt x="49" y="29"/>
                      <a:pt x="50" y="27"/>
                    </a:cubicBezTo>
                    <a:cubicBezTo>
                      <a:pt x="52" y="25"/>
                      <a:pt x="53" y="23"/>
                      <a:pt x="55" y="21"/>
                    </a:cubicBezTo>
                    <a:cubicBezTo>
                      <a:pt x="56" y="20"/>
                      <a:pt x="57" y="19"/>
                      <a:pt x="58" y="19"/>
                    </a:cubicBezTo>
                    <a:cubicBezTo>
                      <a:pt x="59" y="18"/>
                      <a:pt x="60" y="17"/>
                      <a:pt x="61" y="16"/>
                    </a:cubicBezTo>
                    <a:cubicBezTo>
                      <a:pt x="63" y="15"/>
                      <a:pt x="66" y="14"/>
                      <a:pt x="68" y="12"/>
                    </a:cubicBezTo>
                    <a:cubicBezTo>
                      <a:pt x="69" y="12"/>
                      <a:pt x="70" y="11"/>
                      <a:pt x="71" y="10"/>
                    </a:cubicBezTo>
                    <a:cubicBezTo>
                      <a:pt x="72" y="10"/>
                      <a:pt x="72" y="10"/>
                      <a:pt x="73" y="10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1" y="12"/>
                      <a:pt x="70" y="15"/>
                      <a:pt x="69" y="17"/>
                    </a:cubicBezTo>
                    <a:cubicBezTo>
                      <a:pt x="69" y="19"/>
                      <a:pt x="68" y="20"/>
                      <a:pt x="68" y="22"/>
                    </a:cubicBezTo>
                    <a:cubicBezTo>
                      <a:pt x="67" y="24"/>
                      <a:pt x="66" y="26"/>
                      <a:pt x="66" y="28"/>
                    </a:cubicBezTo>
                    <a:cubicBezTo>
                      <a:pt x="65" y="31"/>
                      <a:pt x="64" y="35"/>
                      <a:pt x="62" y="38"/>
                    </a:cubicBezTo>
                    <a:cubicBezTo>
                      <a:pt x="61" y="39"/>
                      <a:pt x="60" y="41"/>
                      <a:pt x="58" y="42"/>
                    </a:cubicBezTo>
                    <a:cubicBezTo>
                      <a:pt x="57" y="43"/>
                      <a:pt x="56" y="45"/>
                      <a:pt x="54" y="46"/>
                    </a:cubicBezTo>
                    <a:cubicBezTo>
                      <a:pt x="57" y="44"/>
                      <a:pt x="60" y="41"/>
                      <a:pt x="62" y="38"/>
                    </a:cubicBezTo>
                    <a:cubicBezTo>
                      <a:pt x="64" y="37"/>
                      <a:pt x="65" y="35"/>
                      <a:pt x="65" y="33"/>
                    </a:cubicBezTo>
                    <a:cubicBezTo>
                      <a:pt x="66" y="32"/>
                      <a:pt x="66" y="32"/>
                      <a:pt x="67" y="31"/>
                    </a:cubicBezTo>
                    <a:cubicBezTo>
                      <a:pt x="67" y="30"/>
                      <a:pt x="67" y="30"/>
                      <a:pt x="67" y="29"/>
                    </a:cubicBezTo>
                    <a:cubicBezTo>
                      <a:pt x="67" y="29"/>
                      <a:pt x="67" y="28"/>
                      <a:pt x="67" y="28"/>
                    </a:cubicBezTo>
                    <a:cubicBezTo>
                      <a:pt x="68" y="24"/>
                      <a:pt x="70" y="21"/>
                      <a:pt x="71" y="18"/>
                    </a:cubicBezTo>
                    <a:cubicBezTo>
                      <a:pt x="72" y="16"/>
                      <a:pt x="73" y="14"/>
                      <a:pt x="73" y="13"/>
                    </a:cubicBezTo>
                    <a:cubicBezTo>
                      <a:pt x="74" y="11"/>
                      <a:pt x="75" y="10"/>
                      <a:pt x="75" y="9"/>
                    </a:cubicBezTo>
                    <a:cubicBezTo>
                      <a:pt x="76" y="9"/>
                      <a:pt x="77" y="8"/>
                      <a:pt x="78" y="8"/>
                    </a:cubicBezTo>
                    <a:cubicBezTo>
                      <a:pt x="78" y="7"/>
                      <a:pt x="79" y="7"/>
                      <a:pt x="78" y="6"/>
                    </a:cubicBezTo>
                    <a:cubicBezTo>
                      <a:pt x="78" y="5"/>
                      <a:pt x="77" y="5"/>
                      <a:pt x="76" y="5"/>
                    </a:cubicBezTo>
                    <a:cubicBezTo>
                      <a:pt x="75" y="6"/>
                      <a:pt x="73" y="7"/>
                      <a:pt x="72" y="7"/>
                    </a:cubicBezTo>
                    <a:cubicBezTo>
                      <a:pt x="71" y="8"/>
                      <a:pt x="69" y="8"/>
                      <a:pt x="68" y="8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67" y="7"/>
                      <a:pt x="66" y="7"/>
                      <a:pt x="66" y="6"/>
                    </a:cubicBezTo>
                    <a:cubicBezTo>
                      <a:pt x="65" y="6"/>
                      <a:pt x="65" y="6"/>
                      <a:pt x="64" y="6"/>
                    </a:cubicBezTo>
                    <a:cubicBezTo>
                      <a:pt x="64" y="5"/>
                      <a:pt x="64" y="5"/>
                      <a:pt x="64" y="5"/>
                    </a:cubicBezTo>
                    <a:cubicBezTo>
                      <a:pt x="64" y="5"/>
                      <a:pt x="64" y="5"/>
                      <a:pt x="63" y="5"/>
                    </a:cubicBezTo>
                    <a:cubicBezTo>
                      <a:pt x="63" y="4"/>
                      <a:pt x="62" y="4"/>
                      <a:pt x="61" y="3"/>
                    </a:cubicBezTo>
                    <a:cubicBezTo>
                      <a:pt x="59" y="3"/>
                      <a:pt x="57" y="2"/>
                      <a:pt x="56" y="2"/>
                    </a:cubicBezTo>
                    <a:cubicBezTo>
                      <a:pt x="55" y="1"/>
                      <a:pt x="54" y="1"/>
                      <a:pt x="53" y="1"/>
                    </a:cubicBezTo>
                    <a:cubicBezTo>
                      <a:pt x="52" y="1"/>
                      <a:pt x="51" y="0"/>
                      <a:pt x="50" y="0"/>
                    </a:cubicBezTo>
                    <a:cubicBezTo>
                      <a:pt x="51" y="1"/>
                      <a:pt x="52" y="1"/>
                      <a:pt x="53" y="1"/>
                    </a:cubicBezTo>
                    <a:cubicBezTo>
                      <a:pt x="54" y="2"/>
                      <a:pt x="54" y="2"/>
                      <a:pt x="55" y="2"/>
                    </a:cubicBezTo>
                    <a:cubicBezTo>
                      <a:pt x="57" y="3"/>
                      <a:pt x="59" y="4"/>
                      <a:pt x="60" y="5"/>
                    </a:cubicBezTo>
                    <a:cubicBezTo>
                      <a:pt x="61" y="5"/>
                      <a:pt x="62" y="6"/>
                      <a:pt x="62" y="6"/>
                    </a:cubicBezTo>
                    <a:cubicBezTo>
                      <a:pt x="63" y="6"/>
                      <a:pt x="63" y="6"/>
                      <a:pt x="63" y="6"/>
                    </a:cubicBezTo>
                    <a:cubicBezTo>
                      <a:pt x="63" y="7"/>
                      <a:pt x="63" y="7"/>
                      <a:pt x="63" y="7"/>
                    </a:cubicBezTo>
                    <a:cubicBezTo>
                      <a:pt x="64" y="7"/>
                      <a:pt x="64" y="7"/>
                      <a:pt x="64" y="8"/>
                    </a:cubicBezTo>
                    <a:cubicBezTo>
                      <a:pt x="65" y="8"/>
                      <a:pt x="65" y="9"/>
                      <a:pt x="66" y="9"/>
                    </a:cubicBezTo>
                    <a:cubicBezTo>
                      <a:pt x="65" y="9"/>
                      <a:pt x="64" y="9"/>
                      <a:pt x="64" y="9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53" y="10"/>
                      <a:pt x="50" y="10"/>
                      <a:pt x="47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4" y="10"/>
                      <a:pt x="43" y="11"/>
                      <a:pt x="43" y="10"/>
                    </a:cubicBezTo>
                    <a:cubicBezTo>
                      <a:pt x="41" y="10"/>
                      <a:pt x="40" y="10"/>
                      <a:pt x="38" y="10"/>
                    </a:cubicBezTo>
                    <a:cubicBezTo>
                      <a:pt x="37" y="10"/>
                      <a:pt x="36" y="10"/>
                      <a:pt x="34" y="9"/>
                    </a:cubicBezTo>
                    <a:cubicBezTo>
                      <a:pt x="33" y="9"/>
                      <a:pt x="31" y="8"/>
                      <a:pt x="30" y="8"/>
                    </a:cubicBezTo>
                    <a:cubicBezTo>
                      <a:pt x="33" y="9"/>
                      <a:pt x="35" y="10"/>
                      <a:pt x="38" y="11"/>
                    </a:cubicBezTo>
                    <a:cubicBezTo>
                      <a:pt x="40" y="11"/>
                      <a:pt x="41" y="11"/>
                      <a:pt x="43" y="12"/>
                    </a:cubicBezTo>
                    <a:close/>
                    <a:moveTo>
                      <a:pt x="36" y="24"/>
                    </a:move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41" name="Freeform 2176"/>
              <p:cNvSpPr/>
              <p:nvPr/>
            </p:nvSpPr>
            <p:spPr>
              <a:xfrm>
                <a:off x="6488080" y="4894291"/>
                <a:ext cx="93663" cy="315915"/>
              </a:xfrm>
              <a:custGeom>
                <a:avLst/>
                <a:gdLst>
                  <a:gd name="txL" fmla="*/ 0 w 25"/>
                  <a:gd name="txT" fmla="*/ 0 h 84"/>
                  <a:gd name="txR" fmla="*/ 25 w 25"/>
                  <a:gd name="txB" fmla="*/ 84 h 8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84">
                    <a:moveTo>
                      <a:pt x="19" y="66"/>
                    </a:moveTo>
                    <a:cubicBezTo>
                      <a:pt x="20" y="65"/>
                      <a:pt x="20" y="63"/>
                      <a:pt x="20" y="62"/>
                    </a:cubicBezTo>
                    <a:cubicBezTo>
                      <a:pt x="21" y="56"/>
                      <a:pt x="22" y="51"/>
                      <a:pt x="22" y="46"/>
                    </a:cubicBezTo>
                    <a:cubicBezTo>
                      <a:pt x="22" y="38"/>
                      <a:pt x="20" y="31"/>
                      <a:pt x="20" y="23"/>
                    </a:cubicBezTo>
                    <a:cubicBezTo>
                      <a:pt x="20" y="18"/>
                      <a:pt x="21" y="13"/>
                      <a:pt x="23" y="9"/>
                    </a:cubicBezTo>
                    <a:cubicBezTo>
                      <a:pt x="24" y="6"/>
                      <a:pt x="25" y="3"/>
                      <a:pt x="25" y="0"/>
                    </a:cubicBezTo>
                    <a:cubicBezTo>
                      <a:pt x="23" y="5"/>
                      <a:pt x="19" y="10"/>
                      <a:pt x="18" y="13"/>
                    </a:cubicBezTo>
                    <a:cubicBezTo>
                      <a:pt x="11" y="25"/>
                      <a:pt x="12" y="39"/>
                      <a:pt x="9" y="52"/>
                    </a:cubicBezTo>
                    <a:cubicBezTo>
                      <a:pt x="8" y="58"/>
                      <a:pt x="6" y="64"/>
                      <a:pt x="4" y="70"/>
                    </a:cubicBezTo>
                    <a:cubicBezTo>
                      <a:pt x="3" y="75"/>
                      <a:pt x="1" y="79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5" y="77"/>
                      <a:pt x="12" y="72"/>
                      <a:pt x="19" y="6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42" name="Picture 2177"/>
              <p:cNvPicPr>
                <a:picLocks noChangeAspect="1"/>
              </p:cNvPicPr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6545231" y="4875241"/>
                <a:ext cx="111126" cy="2809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43" name="Freeform 2179"/>
              <p:cNvSpPr/>
              <p:nvPr/>
            </p:nvSpPr>
            <p:spPr>
              <a:xfrm>
                <a:off x="6451568" y="5013354"/>
                <a:ext cx="77788" cy="128588"/>
              </a:xfrm>
              <a:custGeom>
                <a:avLst/>
                <a:gdLst>
                  <a:gd name="txL" fmla="*/ 0 w 21"/>
                  <a:gd name="txT" fmla="*/ 0 h 34"/>
                  <a:gd name="txR" fmla="*/ 21 w 21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34">
                    <a:moveTo>
                      <a:pt x="18" y="18"/>
                    </a:moveTo>
                    <a:cubicBezTo>
                      <a:pt x="20" y="12"/>
                      <a:pt x="21" y="6"/>
                      <a:pt x="21" y="0"/>
                    </a:cubicBezTo>
                    <a:cubicBezTo>
                      <a:pt x="20" y="3"/>
                      <a:pt x="19" y="6"/>
                      <a:pt x="18" y="8"/>
                    </a:cubicBezTo>
                    <a:cubicBezTo>
                      <a:pt x="15" y="12"/>
                      <a:pt x="11" y="12"/>
                      <a:pt x="7" y="13"/>
                    </a:cubicBezTo>
                    <a:cubicBezTo>
                      <a:pt x="5" y="13"/>
                      <a:pt x="2" y="13"/>
                      <a:pt x="0" y="14"/>
                    </a:cubicBezTo>
                    <a:cubicBezTo>
                      <a:pt x="1" y="21"/>
                      <a:pt x="4" y="27"/>
                      <a:pt x="6" y="34"/>
                    </a:cubicBezTo>
                    <a:cubicBezTo>
                      <a:pt x="12" y="31"/>
                      <a:pt x="15" y="23"/>
                      <a:pt x="18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44" name="Freeform 2180"/>
              <p:cNvSpPr/>
              <p:nvPr/>
            </p:nvSpPr>
            <p:spPr>
              <a:xfrm>
                <a:off x="6581744" y="4751415"/>
                <a:ext cx="68263" cy="315915"/>
              </a:xfrm>
              <a:custGeom>
                <a:avLst/>
                <a:gdLst>
                  <a:gd name="txL" fmla="*/ 0 w 18"/>
                  <a:gd name="txT" fmla="*/ 0 h 84"/>
                  <a:gd name="txR" fmla="*/ 18 w 18"/>
                  <a:gd name="txB" fmla="*/ 84 h 84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8" h="84">
                    <a:moveTo>
                      <a:pt x="0" y="38"/>
                    </a:moveTo>
                    <a:cubicBezTo>
                      <a:pt x="1" y="41"/>
                      <a:pt x="3" y="45"/>
                      <a:pt x="3" y="48"/>
                    </a:cubicBezTo>
                    <a:cubicBezTo>
                      <a:pt x="4" y="52"/>
                      <a:pt x="7" y="55"/>
                      <a:pt x="9" y="59"/>
                    </a:cubicBezTo>
                    <a:cubicBezTo>
                      <a:pt x="13" y="67"/>
                      <a:pt x="15" y="74"/>
                      <a:pt x="12" y="84"/>
                    </a:cubicBezTo>
                    <a:cubicBezTo>
                      <a:pt x="12" y="84"/>
                      <a:pt x="12" y="84"/>
                      <a:pt x="12" y="84"/>
                    </a:cubicBezTo>
                    <a:cubicBezTo>
                      <a:pt x="17" y="75"/>
                      <a:pt x="18" y="65"/>
                      <a:pt x="17" y="56"/>
                    </a:cubicBezTo>
                    <a:cubicBezTo>
                      <a:pt x="16" y="50"/>
                      <a:pt x="11" y="38"/>
                      <a:pt x="2" y="34"/>
                    </a:cubicBezTo>
                    <a:cubicBezTo>
                      <a:pt x="1" y="28"/>
                      <a:pt x="5" y="24"/>
                      <a:pt x="8" y="20"/>
                    </a:cubicBezTo>
                    <a:cubicBezTo>
                      <a:pt x="10" y="16"/>
                      <a:pt x="12" y="13"/>
                      <a:pt x="13" y="10"/>
                    </a:cubicBezTo>
                    <a:cubicBezTo>
                      <a:pt x="14" y="6"/>
                      <a:pt x="14" y="3"/>
                      <a:pt x="14" y="0"/>
                    </a:cubicBezTo>
                    <a:cubicBezTo>
                      <a:pt x="13" y="1"/>
                      <a:pt x="12" y="1"/>
                      <a:pt x="11" y="0"/>
                    </a:cubicBezTo>
                    <a:cubicBezTo>
                      <a:pt x="12" y="3"/>
                      <a:pt x="13" y="6"/>
                      <a:pt x="12" y="9"/>
                    </a:cubicBezTo>
                    <a:cubicBezTo>
                      <a:pt x="11" y="13"/>
                      <a:pt x="8" y="16"/>
                      <a:pt x="7" y="20"/>
                    </a:cubicBezTo>
                    <a:cubicBezTo>
                      <a:pt x="4" y="24"/>
                      <a:pt x="0" y="29"/>
                      <a:pt x="1" y="34"/>
                    </a:cubicBezTo>
                    <a:cubicBezTo>
                      <a:pt x="0" y="35"/>
                      <a:pt x="0" y="37"/>
                      <a:pt x="0" y="3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45" name="Freeform 2181"/>
              <p:cNvSpPr>
                <a:spLocks noEditPoints="1"/>
              </p:cNvSpPr>
              <p:nvPr/>
            </p:nvSpPr>
            <p:spPr>
              <a:xfrm>
                <a:off x="6457918" y="4883178"/>
                <a:ext cx="177801" cy="314327"/>
              </a:xfrm>
              <a:custGeom>
                <a:avLst/>
                <a:gdLst>
                  <a:gd name="txL" fmla="*/ 0 w 47"/>
                  <a:gd name="txT" fmla="*/ 0 h 84"/>
                  <a:gd name="txR" fmla="*/ 47 w 47"/>
                  <a:gd name="txB" fmla="*/ 84 h 8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84">
                    <a:moveTo>
                      <a:pt x="13" y="29"/>
                    </a:moveTo>
                    <a:cubicBezTo>
                      <a:pt x="14" y="29"/>
                      <a:pt x="14" y="28"/>
                      <a:pt x="15" y="28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8" y="25"/>
                      <a:pt x="20" y="23"/>
                      <a:pt x="21" y="21"/>
                    </a:cubicBezTo>
                    <a:cubicBezTo>
                      <a:pt x="21" y="22"/>
                      <a:pt x="20" y="24"/>
                      <a:pt x="20" y="25"/>
                    </a:cubicBezTo>
                    <a:cubicBezTo>
                      <a:pt x="19" y="27"/>
                      <a:pt x="19" y="29"/>
                      <a:pt x="19" y="30"/>
                    </a:cubicBezTo>
                    <a:cubicBezTo>
                      <a:pt x="18" y="32"/>
                      <a:pt x="18" y="34"/>
                      <a:pt x="18" y="36"/>
                    </a:cubicBezTo>
                    <a:cubicBezTo>
                      <a:pt x="18" y="36"/>
                      <a:pt x="18" y="36"/>
                      <a:pt x="18" y="37"/>
                    </a:cubicBezTo>
                    <a:cubicBezTo>
                      <a:pt x="18" y="38"/>
                      <a:pt x="17" y="39"/>
                      <a:pt x="17" y="40"/>
                    </a:cubicBezTo>
                    <a:cubicBezTo>
                      <a:pt x="17" y="41"/>
                      <a:pt x="16" y="42"/>
                      <a:pt x="16" y="43"/>
                    </a:cubicBezTo>
                    <a:cubicBezTo>
                      <a:pt x="15" y="43"/>
                      <a:pt x="14" y="44"/>
                      <a:pt x="13" y="44"/>
                    </a:cubicBezTo>
                    <a:cubicBezTo>
                      <a:pt x="12" y="45"/>
                      <a:pt x="11" y="45"/>
                      <a:pt x="10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8" y="46"/>
                    </a:cubicBezTo>
                    <a:cubicBezTo>
                      <a:pt x="8" y="47"/>
                      <a:pt x="7" y="47"/>
                      <a:pt x="7" y="47"/>
                    </a:cubicBezTo>
                    <a:cubicBezTo>
                      <a:pt x="6" y="47"/>
                      <a:pt x="5" y="47"/>
                      <a:pt x="3" y="48"/>
                    </a:cubicBezTo>
                    <a:cubicBezTo>
                      <a:pt x="2" y="48"/>
                      <a:pt x="1" y="48"/>
                      <a:pt x="0" y="48"/>
                    </a:cubicBezTo>
                    <a:cubicBezTo>
                      <a:pt x="2" y="48"/>
                      <a:pt x="5" y="48"/>
                      <a:pt x="7" y="48"/>
                    </a:cubicBezTo>
                    <a:cubicBezTo>
                      <a:pt x="7" y="48"/>
                      <a:pt x="8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1" y="46"/>
                      <a:pt x="12" y="46"/>
                      <a:pt x="14" y="46"/>
                    </a:cubicBezTo>
                    <a:cubicBezTo>
                      <a:pt x="15" y="45"/>
                      <a:pt x="16" y="45"/>
                      <a:pt x="17" y="44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7" y="43"/>
                      <a:pt x="17" y="44"/>
                      <a:pt x="17" y="45"/>
                    </a:cubicBezTo>
                    <a:cubicBezTo>
                      <a:pt x="17" y="45"/>
                      <a:pt x="17" y="46"/>
                      <a:pt x="17" y="46"/>
                    </a:cubicBezTo>
                    <a:cubicBezTo>
                      <a:pt x="17" y="47"/>
                      <a:pt x="16" y="49"/>
                      <a:pt x="16" y="50"/>
                    </a:cubicBezTo>
                    <a:cubicBezTo>
                      <a:pt x="16" y="52"/>
                      <a:pt x="15" y="54"/>
                      <a:pt x="14" y="56"/>
                    </a:cubicBezTo>
                    <a:cubicBezTo>
                      <a:pt x="13" y="57"/>
                      <a:pt x="13" y="58"/>
                      <a:pt x="12" y="59"/>
                    </a:cubicBezTo>
                    <a:cubicBezTo>
                      <a:pt x="12" y="60"/>
                      <a:pt x="11" y="61"/>
                      <a:pt x="10" y="62"/>
                    </a:cubicBezTo>
                    <a:cubicBezTo>
                      <a:pt x="10" y="63"/>
                      <a:pt x="9" y="64"/>
                      <a:pt x="8" y="65"/>
                    </a:cubicBezTo>
                    <a:cubicBezTo>
                      <a:pt x="8" y="66"/>
                      <a:pt x="7" y="67"/>
                      <a:pt x="6" y="68"/>
                    </a:cubicBezTo>
                    <a:cubicBezTo>
                      <a:pt x="8" y="66"/>
                      <a:pt x="10" y="65"/>
                      <a:pt x="11" y="63"/>
                    </a:cubicBezTo>
                    <a:cubicBezTo>
                      <a:pt x="13" y="61"/>
                      <a:pt x="14" y="59"/>
                      <a:pt x="15" y="57"/>
                    </a:cubicBezTo>
                    <a:cubicBezTo>
                      <a:pt x="16" y="56"/>
                      <a:pt x="16" y="54"/>
                      <a:pt x="17" y="53"/>
                    </a:cubicBezTo>
                    <a:cubicBezTo>
                      <a:pt x="17" y="54"/>
                      <a:pt x="16" y="56"/>
                      <a:pt x="16" y="58"/>
                    </a:cubicBezTo>
                    <a:cubicBezTo>
                      <a:pt x="16" y="59"/>
                      <a:pt x="16" y="61"/>
                      <a:pt x="15" y="63"/>
                    </a:cubicBezTo>
                    <a:cubicBezTo>
                      <a:pt x="15" y="67"/>
                      <a:pt x="14" y="70"/>
                      <a:pt x="12" y="73"/>
                    </a:cubicBezTo>
                    <a:cubicBezTo>
                      <a:pt x="11" y="77"/>
                      <a:pt x="10" y="80"/>
                      <a:pt x="9" y="84"/>
                    </a:cubicBezTo>
                    <a:cubicBezTo>
                      <a:pt x="12" y="77"/>
                      <a:pt x="14" y="70"/>
                      <a:pt x="16" y="63"/>
                    </a:cubicBezTo>
                    <a:cubicBezTo>
                      <a:pt x="17" y="61"/>
                      <a:pt x="17" y="60"/>
                      <a:pt x="18" y="58"/>
                    </a:cubicBezTo>
                    <a:cubicBezTo>
                      <a:pt x="18" y="56"/>
                      <a:pt x="18" y="54"/>
                      <a:pt x="18" y="52"/>
                    </a:cubicBezTo>
                    <a:cubicBezTo>
                      <a:pt x="19" y="49"/>
                      <a:pt x="19" y="45"/>
                      <a:pt x="20" y="42"/>
                    </a:cubicBezTo>
                    <a:cubicBezTo>
                      <a:pt x="20" y="38"/>
                      <a:pt x="20" y="34"/>
                      <a:pt x="21" y="31"/>
                    </a:cubicBezTo>
                    <a:cubicBezTo>
                      <a:pt x="21" y="29"/>
                      <a:pt x="22" y="27"/>
                      <a:pt x="22" y="26"/>
                    </a:cubicBezTo>
                    <a:cubicBezTo>
                      <a:pt x="23" y="24"/>
                      <a:pt x="23" y="22"/>
                      <a:pt x="24" y="21"/>
                    </a:cubicBezTo>
                    <a:cubicBezTo>
                      <a:pt x="25" y="19"/>
                      <a:pt x="26" y="18"/>
                      <a:pt x="27" y="16"/>
                    </a:cubicBezTo>
                    <a:cubicBezTo>
                      <a:pt x="28" y="15"/>
                      <a:pt x="28" y="14"/>
                      <a:pt x="29" y="13"/>
                    </a:cubicBezTo>
                    <a:cubicBezTo>
                      <a:pt x="29" y="15"/>
                      <a:pt x="28" y="17"/>
                      <a:pt x="28" y="19"/>
                    </a:cubicBezTo>
                    <a:cubicBezTo>
                      <a:pt x="28" y="20"/>
                      <a:pt x="28" y="22"/>
                      <a:pt x="27" y="23"/>
                    </a:cubicBezTo>
                    <a:cubicBezTo>
                      <a:pt x="27" y="24"/>
                      <a:pt x="27" y="26"/>
                      <a:pt x="27" y="27"/>
                    </a:cubicBezTo>
                    <a:cubicBezTo>
                      <a:pt x="27" y="30"/>
                      <a:pt x="28" y="32"/>
                      <a:pt x="28" y="35"/>
                    </a:cubicBezTo>
                    <a:cubicBezTo>
                      <a:pt x="29" y="38"/>
                      <a:pt x="29" y="40"/>
                      <a:pt x="30" y="43"/>
                    </a:cubicBezTo>
                    <a:cubicBezTo>
                      <a:pt x="30" y="45"/>
                      <a:pt x="30" y="48"/>
                      <a:pt x="30" y="50"/>
                    </a:cubicBezTo>
                    <a:cubicBezTo>
                      <a:pt x="30" y="53"/>
                      <a:pt x="30" y="56"/>
                      <a:pt x="29" y="58"/>
                    </a:cubicBezTo>
                    <a:cubicBezTo>
                      <a:pt x="29" y="61"/>
                      <a:pt x="29" y="63"/>
                      <a:pt x="28" y="66"/>
                    </a:cubicBezTo>
                    <a:cubicBezTo>
                      <a:pt x="30" y="61"/>
                      <a:pt x="31" y="56"/>
                      <a:pt x="31" y="50"/>
                    </a:cubicBezTo>
                    <a:cubicBezTo>
                      <a:pt x="31" y="48"/>
                      <a:pt x="31" y="45"/>
                      <a:pt x="31" y="43"/>
                    </a:cubicBezTo>
                    <a:cubicBezTo>
                      <a:pt x="30" y="40"/>
                      <a:pt x="30" y="37"/>
                      <a:pt x="30" y="35"/>
                    </a:cubicBezTo>
                    <a:cubicBezTo>
                      <a:pt x="29" y="32"/>
                      <a:pt x="29" y="30"/>
                      <a:pt x="29" y="27"/>
                    </a:cubicBezTo>
                    <a:cubicBezTo>
                      <a:pt x="29" y="26"/>
                      <a:pt x="29" y="25"/>
                      <a:pt x="29" y="23"/>
                    </a:cubicBezTo>
                    <a:cubicBezTo>
                      <a:pt x="29" y="22"/>
                      <a:pt x="29" y="21"/>
                      <a:pt x="30" y="19"/>
                    </a:cubicBezTo>
                    <a:cubicBezTo>
                      <a:pt x="30" y="17"/>
                      <a:pt x="31" y="14"/>
                      <a:pt x="31" y="12"/>
                    </a:cubicBezTo>
                    <a:cubicBezTo>
                      <a:pt x="32" y="10"/>
                      <a:pt x="32" y="9"/>
                      <a:pt x="32" y="8"/>
                    </a:cubicBezTo>
                    <a:cubicBezTo>
                      <a:pt x="32" y="8"/>
                      <a:pt x="33" y="7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4" y="9"/>
                      <a:pt x="35" y="11"/>
                      <a:pt x="36" y="14"/>
                    </a:cubicBezTo>
                    <a:cubicBezTo>
                      <a:pt x="36" y="16"/>
                      <a:pt x="37" y="17"/>
                      <a:pt x="38" y="19"/>
                    </a:cubicBezTo>
                    <a:cubicBezTo>
                      <a:pt x="39" y="21"/>
                      <a:pt x="40" y="22"/>
                      <a:pt x="41" y="24"/>
                    </a:cubicBezTo>
                    <a:cubicBezTo>
                      <a:pt x="43" y="27"/>
                      <a:pt x="44" y="30"/>
                      <a:pt x="45" y="34"/>
                    </a:cubicBezTo>
                    <a:cubicBezTo>
                      <a:pt x="46" y="36"/>
                      <a:pt x="46" y="37"/>
                      <a:pt x="46" y="39"/>
                    </a:cubicBezTo>
                    <a:cubicBezTo>
                      <a:pt x="46" y="41"/>
                      <a:pt x="46" y="43"/>
                      <a:pt x="46" y="45"/>
                    </a:cubicBezTo>
                    <a:cubicBezTo>
                      <a:pt x="47" y="41"/>
                      <a:pt x="47" y="37"/>
                      <a:pt x="46" y="34"/>
                    </a:cubicBezTo>
                    <a:cubicBezTo>
                      <a:pt x="46" y="32"/>
                      <a:pt x="45" y="30"/>
                      <a:pt x="45" y="28"/>
                    </a:cubicBezTo>
                    <a:cubicBezTo>
                      <a:pt x="44" y="27"/>
                      <a:pt x="44" y="26"/>
                      <a:pt x="44" y="25"/>
                    </a:cubicBezTo>
                    <a:cubicBezTo>
                      <a:pt x="43" y="25"/>
                      <a:pt x="43" y="25"/>
                      <a:pt x="43" y="24"/>
                    </a:cubicBezTo>
                    <a:cubicBezTo>
                      <a:pt x="43" y="24"/>
                      <a:pt x="42" y="23"/>
                      <a:pt x="42" y="23"/>
                    </a:cubicBezTo>
                    <a:cubicBezTo>
                      <a:pt x="40" y="20"/>
                      <a:pt x="39" y="17"/>
                      <a:pt x="37" y="13"/>
                    </a:cubicBezTo>
                    <a:cubicBezTo>
                      <a:pt x="36" y="11"/>
                      <a:pt x="36" y="10"/>
                      <a:pt x="35" y="8"/>
                    </a:cubicBezTo>
                    <a:cubicBezTo>
                      <a:pt x="35" y="7"/>
                      <a:pt x="34" y="5"/>
                      <a:pt x="34" y="4"/>
                    </a:cubicBezTo>
                    <a:cubicBezTo>
                      <a:pt x="34" y="3"/>
                      <a:pt x="34" y="2"/>
                      <a:pt x="35" y="1"/>
                    </a:cubicBezTo>
                    <a:cubicBezTo>
                      <a:pt x="35" y="1"/>
                      <a:pt x="35" y="0"/>
                      <a:pt x="34" y="0"/>
                    </a:cubicBezTo>
                    <a:cubicBezTo>
                      <a:pt x="33" y="0"/>
                      <a:pt x="32" y="0"/>
                      <a:pt x="32" y="1"/>
                    </a:cubicBezTo>
                    <a:cubicBezTo>
                      <a:pt x="32" y="2"/>
                      <a:pt x="31" y="4"/>
                      <a:pt x="30" y="6"/>
                    </a:cubicBezTo>
                    <a:cubicBezTo>
                      <a:pt x="30" y="7"/>
                      <a:pt x="29" y="8"/>
                      <a:pt x="29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7" y="9"/>
                      <a:pt x="26" y="9"/>
                      <a:pt x="25" y="9"/>
                    </a:cubicBezTo>
                    <a:cubicBezTo>
                      <a:pt x="25" y="9"/>
                      <a:pt x="24" y="9"/>
                      <a:pt x="24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2" y="10"/>
                      <a:pt x="21" y="10"/>
                      <a:pt x="20" y="11"/>
                    </a:cubicBezTo>
                    <a:cubicBezTo>
                      <a:pt x="18" y="11"/>
                      <a:pt x="17" y="12"/>
                      <a:pt x="15" y="13"/>
                    </a:cubicBezTo>
                    <a:cubicBezTo>
                      <a:pt x="14" y="14"/>
                      <a:pt x="13" y="14"/>
                      <a:pt x="13" y="15"/>
                    </a:cubicBezTo>
                    <a:cubicBezTo>
                      <a:pt x="12" y="15"/>
                      <a:pt x="11" y="16"/>
                      <a:pt x="10" y="16"/>
                    </a:cubicBezTo>
                    <a:cubicBezTo>
                      <a:pt x="11" y="16"/>
                      <a:pt x="12" y="15"/>
                      <a:pt x="13" y="15"/>
                    </a:cubicBezTo>
                    <a:cubicBezTo>
                      <a:pt x="14" y="15"/>
                      <a:pt x="15" y="14"/>
                      <a:pt x="15" y="14"/>
                    </a:cubicBezTo>
                    <a:cubicBezTo>
                      <a:pt x="17" y="13"/>
                      <a:pt x="19" y="13"/>
                      <a:pt x="20" y="12"/>
                    </a:cubicBezTo>
                    <a:cubicBezTo>
                      <a:pt x="21" y="12"/>
                      <a:pt x="22" y="11"/>
                      <a:pt x="23" y="11"/>
                    </a:cubicBezTo>
                    <a:cubicBezTo>
                      <a:pt x="23" y="11"/>
                      <a:pt x="23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6" y="11"/>
                      <a:pt x="27" y="11"/>
                      <a:pt x="27" y="11"/>
                    </a:cubicBezTo>
                    <a:cubicBezTo>
                      <a:pt x="27" y="11"/>
                      <a:pt x="27" y="12"/>
                      <a:pt x="26" y="13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19" y="21"/>
                      <a:pt x="17" y="23"/>
                      <a:pt x="15" y="25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3" y="28"/>
                      <a:pt x="13" y="28"/>
                      <a:pt x="12" y="29"/>
                    </a:cubicBezTo>
                    <a:cubicBezTo>
                      <a:pt x="11" y="30"/>
                      <a:pt x="10" y="31"/>
                      <a:pt x="9" y="32"/>
                    </a:cubicBezTo>
                    <a:cubicBezTo>
                      <a:pt x="8" y="32"/>
                      <a:pt x="7" y="33"/>
                      <a:pt x="6" y="34"/>
                    </a:cubicBezTo>
                    <a:cubicBezTo>
                      <a:pt x="4" y="35"/>
                      <a:pt x="3" y="35"/>
                      <a:pt x="2" y="36"/>
                    </a:cubicBezTo>
                    <a:cubicBezTo>
                      <a:pt x="4" y="35"/>
                      <a:pt x="7" y="34"/>
                      <a:pt x="10" y="32"/>
                    </a:cubicBezTo>
                    <a:cubicBezTo>
                      <a:pt x="11" y="31"/>
                      <a:pt x="12" y="30"/>
                      <a:pt x="13" y="29"/>
                    </a:cubicBezTo>
                    <a:close/>
                    <a:moveTo>
                      <a:pt x="17" y="43"/>
                    </a:moveTo>
                    <a:cubicBezTo>
                      <a:pt x="17" y="43"/>
                      <a:pt x="17" y="43"/>
                      <a:pt x="17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7" y="43"/>
                      <a:pt x="17" y="43"/>
                      <a:pt x="17" y="4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46" name="Freeform 2182"/>
              <p:cNvSpPr/>
              <p:nvPr/>
            </p:nvSpPr>
            <p:spPr>
              <a:xfrm>
                <a:off x="5973727" y="4525988"/>
                <a:ext cx="255589" cy="209551"/>
              </a:xfrm>
              <a:custGeom>
                <a:avLst/>
                <a:gdLst>
                  <a:gd name="txL" fmla="*/ 0 w 68"/>
                  <a:gd name="txT" fmla="*/ 0 h 56"/>
                  <a:gd name="txR" fmla="*/ 68 w 68"/>
                  <a:gd name="txB" fmla="*/ 56 h 5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56">
                    <a:moveTo>
                      <a:pt x="26" y="52"/>
                    </a:moveTo>
                    <a:cubicBezTo>
                      <a:pt x="28" y="51"/>
                      <a:pt x="29" y="50"/>
                      <a:pt x="30" y="49"/>
                    </a:cubicBezTo>
                    <a:cubicBezTo>
                      <a:pt x="34" y="45"/>
                      <a:pt x="37" y="41"/>
                      <a:pt x="40" y="37"/>
                    </a:cubicBezTo>
                    <a:cubicBezTo>
                      <a:pt x="45" y="30"/>
                      <a:pt x="47" y="23"/>
                      <a:pt x="51" y="16"/>
                    </a:cubicBezTo>
                    <a:cubicBezTo>
                      <a:pt x="54" y="12"/>
                      <a:pt x="57" y="9"/>
                      <a:pt x="61" y="6"/>
                    </a:cubicBezTo>
                    <a:cubicBezTo>
                      <a:pt x="64" y="5"/>
                      <a:pt x="66" y="2"/>
                      <a:pt x="68" y="0"/>
                    </a:cubicBezTo>
                    <a:cubicBezTo>
                      <a:pt x="63" y="3"/>
                      <a:pt x="58" y="6"/>
                      <a:pt x="55" y="7"/>
                    </a:cubicBezTo>
                    <a:cubicBezTo>
                      <a:pt x="43" y="13"/>
                      <a:pt x="35" y="25"/>
                      <a:pt x="26" y="35"/>
                    </a:cubicBezTo>
                    <a:cubicBezTo>
                      <a:pt x="21" y="39"/>
                      <a:pt x="17" y="43"/>
                      <a:pt x="12" y="47"/>
                    </a:cubicBezTo>
                    <a:cubicBezTo>
                      <a:pt x="8" y="50"/>
                      <a:pt x="4" y="53"/>
                      <a:pt x="0" y="56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8" y="53"/>
                      <a:pt x="17" y="52"/>
                      <a:pt x="26" y="5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47" name="Freeform 2185"/>
              <p:cNvSpPr/>
              <p:nvPr/>
            </p:nvSpPr>
            <p:spPr>
              <a:xfrm>
                <a:off x="6000715" y="4597426"/>
                <a:ext cx="119063" cy="77788"/>
              </a:xfrm>
              <a:custGeom>
                <a:avLst/>
                <a:gdLst>
                  <a:gd name="txL" fmla="*/ 0 w 32"/>
                  <a:gd name="txT" fmla="*/ 0 h 21"/>
                  <a:gd name="txR" fmla="*/ 32 w 32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21">
                    <a:moveTo>
                      <a:pt x="19" y="13"/>
                    </a:moveTo>
                    <a:cubicBezTo>
                      <a:pt x="24" y="10"/>
                      <a:pt x="28" y="5"/>
                      <a:pt x="32" y="0"/>
                    </a:cubicBezTo>
                    <a:cubicBezTo>
                      <a:pt x="30" y="2"/>
                      <a:pt x="27" y="4"/>
                      <a:pt x="24" y="5"/>
                    </a:cubicBezTo>
                    <a:cubicBezTo>
                      <a:pt x="20" y="7"/>
                      <a:pt x="17" y="5"/>
                      <a:pt x="13" y="3"/>
                    </a:cubicBezTo>
                    <a:cubicBezTo>
                      <a:pt x="11" y="2"/>
                      <a:pt x="9" y="0"/>
                      <a:pt x="7" y="0"/>
                    </a:cubicBezTo>
                    <a:cubicBezTo>
                      <a:pt x="4" y="6"/>
                      <a:pt x="2" y="13"/>
                      <a:pt x="0" y="20"/>
                    </a:cubicBezTo>
                    <a:cubicBezTo>
                      <a:pt x="7" y="21"/>
                      <a:pt x="14" y="16"/>
                      <a:pt x="19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48" name="Freeform 2186"/>
              <p:cNvSpPr/>
              <p:nvPr/>
            </p:nvSpPr>
            <p:spPr>
              <a:xfrm>
                <a:off x="6173754" y="4432325"/>
                <a:ext cx="179389" cy="261939"/>
              </a:xfrm>
              <a:custGeom>
                <a:avLst/>
                <a:gdLst>
                  <a:gd name="txL" fmla="*/ 0 w 48"/>
                  <a:gd name="txT" fmla="*/ 0 h 70"/>
                  <a:gd name="txR" fmla="*/ 48 w 48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70">
                    <a:moveTo>
                      <a:pt x="15" y="25"/>
                    </a:moveTo>
                    <a:cubicBezTo>
                      <a:pt x="14" y="28"/>
                      <a:pt x="13" y="33"/>
                      <a:pt x="12" y="35"/>
                    </a:cubicBezTo>
                    <a:cubicBezTo>
                      <a:pt x="11" y="39"/>
                      <a:pt x="12" y="43"/>
                      <a:pt x="11" y="47"/>
                    </a:cubicBezTo>
                    <a:cubicBezTo>
                      <a:pt x="10" y="56"/>
                      <a:pt x="7" y="64"/>
                      <a:pt x="0" y="70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8" y="65"/>
                      <a:pt x="15" y="58"/>
                      <a:pt x="19" y="50"/>
                    </a:cubicBezTo>
                    <a:cubicBezTo>
                      <a:pt x="22" y="44"/>
                      <a:pt x="25" y="31"/>
                      <a:pt x="19" y="23"/>
                    </a:cubicBezTo>
                    <a:cubicBezTo>
                      <a:pt x="22" y="17"/>
                      <a:pt x="27" y="17"/>
                      <a:pt x="32" y="14"/>
                    </a:cubicBezTo>
                    <a:cubicBezTo>
                      <a:pt x="35" y="13"/>
                      <a:pt x="39" y="11"/>
                      <a:pt x="42" y="9"/>
                    </a:cubicBezTo>
                    <a:cubicBezTo>
                      <a:pt x="44" y="7"/>
                      <a:pt x="46" y="4"/>
                      <a:pt x="48" y="2"/>
                    </a:cubicBezTo>
                    <a:cubicBezTo>
                      <a:pt x="47" y="2"/>
                      <a:pt x="46" y="1"/>
                      <a:pt x="45" y="0"/>
                    </a:cubicBezTo>
                    <a:cubicBezTo>
                      <a:pt x="44" y="3"/>
                      <a:pt x="43" y="6"/>
                      <a:pt x="41" y="8"/>
                    </a:cubicBezTo>
                    <a:cubicBezTo>
                      <a:pt x="38" y="10"/>
                      <a:pt x="34" y="12"/>
                      <a:pt x="31" y="14"/>
                    </a:cubicBezTo>
                    <a:cubicBezTo>
                      <a:pt x="26" y="16"/>
                      <a:pt x="20" y="18"/>
                      <a:pt x="18" y="22"/>
                    </a:cubicBezTo>
                    <a:cubicBezTo>
                      <a:pt x="17" y="23"/>
                      <a:pt x="16" y="24"/>
                      <a:pt x="15" y="2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49" name="Freeform 2187"/>
              <p:cNvSpPr>
                <a:spLocks noEditPoints="1"/>
              </p:cNvSpPr>
              <p:nvPr/>
            </p:nvSpPr>
            <p:spPr>
              <a:xfrm>
                <a:off x="5984840" y="4514875"/>
                <a:ext cx="255589" cy="214314"/>
              </a:xfrm>
              <a:custGeom>
                <a:avLst/>
                <a:gdLst>
                  <a:gd name="txL" fmla="*/ 0 w 68"/>
                  <a:gd name="txT" fmla="*/ 0 h 57"/>
                  <a:gd name="txR" fmla="*/ 68 w 68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57">
                    <a:moveTo>
                      <a:pt x="34" y="14"/>
                    </a:moveTo>
                    <a:cubicBezTo>
                      <a:pt x="35" y="14"/>
                      <a:pt x="35" y="14"/>
                      <a:pt x="36" y="14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41" y="13"/>
                      <a:pt x="43" y="12"/>
                      <a:pt x="45" y="12"/>
                    </a:cubicBezTo>
                    <a:cubicBezTo>
                      <a:pt x="44" y="12"/>
                      <a:pt x="43" y="13"/>
                      <a:pt x="42" y="14"/>
                    </a:cubicBezTo>
                    <a:cubicBezTo>
                      <a:pt x="40" y="15"/>
                      <a:pt x="39" y="17"/>
                      <a:pt x="38" y="18"/>
                    </a:cubicBezTo>
                    <a:cubicBezTo>
                      <a:pt x="37" y="19"/>
                      <a:pt x="35" y="21"/>
                      <a:pt x="34" y="22"/>
                    </a:cubicBezTo>
                    <a:cubicBezTo>
                      <a:pt x="34" y="22"/>
                      <a:pt x="34" y="23"/>
                      <a:pt x="34" y="23"/>
                    </a:cubicBezTo>
                    <a:cubicBezTo>
                      <a:pt x="33" y="23"/>
                      <a:pt x="32" y="24"/>
                      <a:pt x="31" y="25"/>
                    </a:cubicBezTo>
                    <a:cubicBezTo>
                      <a:pt x="30" y="26"/>
                      <a:pt x="30" y="26"/>
                      <a:pt x="29" y="26"/>
                    </a:cubicBezTo>
                    <a:cubicBezTo>
                      <a:pt x="28" y="27"/>
                      <a:pt x="26" y="27"/>
                      <a:pt x="25" y="26"/>
                    </a:cubicBezTo>
                    <a:cubicBezTo>
                      <a:pt x="24" y="26"/>
                      <a:pt x="23" y="26"/>
                      <a:pt x="22" y="26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1" y="26"/>
                      <a:pt x="21" y="26"/>
                      <a:pt x="20" y="26"/>
                    </a:cubicBezTo>
                    <a:cubicBezTo>
                      <a:pt x="20" y="25"/>
                      <a:pt x="19" y="25"/>
                      <a:pt x="19" y="25"/>
                    </a:cubicBezTo>
                    <a:cubicBezTo>
                      <a:pt x="18" y="25"/>
                      <a:pt x="17" y="24"/>
                      <a:pt x="16" y="24"/>
                    </a:cubicBezTo>
                    <a:cubicBezTo>
                      <a:pt x="15" y="23"/>
                      <a:pt x="14" y="23"/>
                      <a:pt x="13" y="22"/>
                    </a:cubicBezTo>
                    <a:cubicBezTo>
                      <a:pt x="14" y="23"/>
                      <a:pt x="16" y="25"/>
                      <a:pt x="18" y="26"/>
                    </a:cubicBezTo>
                    <a:cubicBezTo>
                      <a:pt x="19" y="26"/>
                      <a:pt x="20" y="26"/>
                      <a:pt x="20" y="26"/>
                    </a:cubicBezTo>
                    <a:cubicBezTo>
                      <a:pt x="20" y="27"/>
                      <a:pt x="21" y="27"/>
                      <a:pt x="21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3" y="27"/>
                      <a:pt x="24" y="28"/>
                      <a:pt x="25" y="28"/>
                    </a:cubicBezTo>
                    <a:cubicBezTo>
                      <a:pt x="26" y="28"/>
                      <a:pt x="28" y="28"/>
                      <a:pt x="29" y="28"/>
                    </a:cubicBezTo>
                    <a:cubicBezTo>
                      <a:pt x="29" y="28"/>
                      <a:pt x="29" y="28"/>
                      <a:pt x="30" y="28"/>
                    </a:cubicBezTo>
                    <a:cubicBezTo>
                      <a:pt x="29" y="28"/>
                      <a:pt x="29" y="28"/>
                      <a:pt x="29" y="29"/>
                    </a:cubicBezTo>
                    <a:cubicBezTo>
                      <a:pt x="28" y="29"/>
                      <a:pt x="28" y="30"/>
                      <a:pt x="28" y="30"/>
                    </a:cubicBezTo>
                    <a:cubicBezTo>
                      <a:pt x="27" y="31"/>
                      <a:pt x="26" y="32"/>
                      <a:pt x="25" y="33"/>
                    </a:cubicBezTo>
                    <a:cubicBezTo>
                      <a:pt x="23" y="34"/>
                      <a:pt x="21" y="35"/>
                      <a:pt x="19" y="37"/>
                    </a:cubicBezTo>
                    <a:cubicBezTo>
                      <a:pt x="18" y="37"/>
                      <a:pt x="17" y="38"/>
                      <a:pt x="16" y="38"/>
                    </a:cubicBezTo>
                    <a:cubicBezTo>
                      <a:pt x="15" y="39"/>
                      <a:pt x="14" y="39"/>
                      <a:pt x="13" y="40"/>
                    </a:cubicBezTo>
                    <a:cubicBezTo>
                      <a:pt x="12" y="40"/>
                      <a:pt x="11" y="41"/>
                      <a:pt x="10" y="41"/>
                    </a:cubicBezTo>
                    <a:cubicBezTo>
                      <a:pt x="9" y="42"/>
                      <a:pt x="8" y="42"/>
                      <a:pt x="7" y="42"/>
                    </a:cubicBezTo>
                    <a:cubicBezTo>
                      <a:pt x="9" y="42"/>
                      <a:pt x="11" y="41"/>
                      <a:pt x="13" y="41"/>
                    </a:cubicBezTo>
                    <a:cubicBezTo>
                      <a:pt x="16" y="40"/>
                      <a:pt x="18" y="39"/>
                      <a:pt x="20" y="38"/>
                    </a:cubicBezTo>
                    <a:cubicBezTo>
                      <a:pt x="21" y="37"/>
                      <a:pt x="23" y="36"/>
                      <a:pt x="24" y="36"/>
                    </a:cubicBezTo>
                    <a:cubicBezTo>
                      <a:pt x="23" y="37"/>
                      <a:pt x="22" y="38"/>
                      <a:pt x="21" y="39"/>
                    </a:cubicBezTo>
                    <a:cubicBezTo>
                      <a:pt x="19" y="41"/>
                      <a:pt x="18" y="42"/>
                      <a:pt x="17" y="43"/>
                    </a:cubicBezTo>
                    <a:cubicBezTo>
                      <a:pt x="14" y="46"/>
                      <a:pt x="12" y="48"/>
                      <a:pt x="9" y="50"/>
                    </a:cubicBezTo>
                    <a:cubicBezTo>
                      <a:pt x="6" y="53"/>
                      <a:pt x="3" y="55"/>
                      <a:pt x="0" y="57"/>
                    </a:cubicBezTo>
                    <a:cubicBezTo>
                      <a:pt x="6" y="53"/>
                      <a:pt x="12" y="49"/>
                      <a:pt x="18" y="44"/>
                    </a:cubicBezTo>
                    <a:cubicBezTo>
                      <a:pt x="19" y="43"/>
                      <a:pt x="20" y="42"/>
                      <a:pt x="22" y="40"/>
                    </a:cubicBezTo>
                    <a:cubicBezTo>
                      <a:pt x="23" y="39"/>
                      <a:pt x="24" y="38"/>
                      <a:pt x="25" y="36"/>
                    </a:cubicBezTo>
                    <a:cubicBezTo>
                      <a:pt x="28" y="33"/>
                      <a:pt x="30" y="31"/>
                      <a:pt x="32" y="28"/>
                    </a:cubicBezTo>
                    <a:cubicBezTo>
                      <a:pt x="35" y="25"/>
                      <a:pt x="37" y="22"/>
                      <a:pt x="39" y="20"/>
                    </a:cubicBezTo>
                    <a:cubicBezTo>
                      <a:pt x="41" y="18"/>
                      <a:pt x="42" y="17"/>
                      <a:pt x="43" y="16"/>
                    </a:cubicBezTo>
                    <a:cubicBezTo>
                      <a:pt x="45" y="15"/>
                      <a:pt x="46" y="14"/>
                      <a:pt x="48" y="13"/>
                    </a:cubicBezTo>
                    <a:cubicBezTo>
                      <a:pt x="49" y="12"/>
                      <a:pt x="51" y="11"/>
                      <a:pt x="53" y="11"/>
                    </a:cubicBezTo>
                    <a:cubicBezTo>
                      <a:pt x="54" y="10"/>
                      <a:pt x="55" y="10"/>
                      <a:pt x="56" y="9"/>
                    </a:cubicBezTo>
                    <a:cubicBezTo>
                      <a:pt x="55" y="11"/>
                      <a:pt x="53" y="12"/>
                      <a:pt x="52" y="14"/>
                    </a:cubicBezTo>
                    <a:cubicBezTo>
                      <a:pt x="51" y="15"/>
                      <a:pt x="50" y="16"/>
                      <a:pt x="49" y="17"/>
                    </a:cubicBezTo>
                    <a:cubicBezTo>
                      <a:pt x="48" y="18"/>
                      <a:pt x="48" y="19"/>
                      <a:pt x="47" y="20"/>
                    </a:cubicBezTo>
                    <a:cubicBezTo>
                      <a:pt x="45" y="22"/>
                      <a:pt x="44" y="25"/>
                      <a:pt x="43" y="27"/>
                    </a:cubicBezTo>
                    <a:cubicBezTo>
                      <a:pt x="42" y="30"/>
                      <a:pt x="41" y="32"/>
                      <a:pt x="40" y="34"/>
                    </a:cubicBezTo>
                    <a:cubicBezTo>
                      <a:pt x="39" y="37"/>
                      <a:pt x="38" y="39"/>
                      <a:pt x="36" y="41"/>
                    </a:cubicBezTo>
                    <a:cubicBezTo>
                      <a:pt x="35" y="43"/>
                      <a:pt x="33" y="45"/>
                      <a:pt x="31" y="47"/>
                    </a:cubicBezTo>
                    <a:cubicBezTo>
                      <a:pt x="30" y="49"/>
                      <a:pt x="28" y="51"/>
                      <a:pt x="26" y="52"/>
                    </a:cubicBezTo>
                    <a:cubicBezTo>
                      <a:pt x="30" y="49"/>
                      <a:pt x="34" y="46"/>
                      <a:pt x="37" y="41"/>
                    </a:cubicBezTo>
                    <a:cubicBezTo>
                      <a:pt x="38" y="39"/>
                      <a:pt x="40" y="37"/>
                      <a:pt x="41" y="35"/>
                    </a:cubicBezTo>
                    <a:cubicBezTo>
                      <a:pt x="42" y="32"/>
                      <a:pt x="43" y="30"/>
                      <a:pt x="45" y="28"/>
                    </a:cubicBezTo>
                    <a:cubicBezTo>
                      <a:pt x="46" y="25"/>
                      <a:pt x="47" y="23"/>
                      <a:pt x="48" y="21"/>
                    </a:cubicBezTo>
                    <a:cubicBezTo>
                      <a:pt x="49" y="20"/>
                      <a:pt x="50" y="19"/>
                      <a:pt x="51" y="18"/>
                    </a:cubicBezTo>
                    <a:cubicBezTo>
                      <a:pt x="51" y="17"/>
                      <a:pt x="52" y="16"/>
                      <a:pt x="53" y="15"/>
                    </a:cubicBezTo>
                    <a:cubicBezTo>
                      <a:pt x="55" y="13"/>
                      <a:pt x="57" y="11"/>
                      <a:pt x="59" y="9"/>
                    </a:cubicBezTo>
                    <a:cubicBezTo>
                      <a:pt x="60" y="9"/>
                      <a:pt x="61" y="8"/>
                      <a:pt x="62" y="7"/>
                    </a:cubicBezTo>
                    <a:cubicBezTo>
                      <a:pt x="62" y="7"/>
                      <a:pt x="62" y="6"/>
                      <a:pt x="63" y="6"/>
                    </a:cubicBezTo>
                    <a:cubicBezTo>
                      <a:pt x="63" y="6"/>
                      <a:pt x="63" y="6"/>
                      <a:pt x="63" y="6"/>
                    </a:cubicBezTo>
                    <a:cubicBezTo>
                      <a:pt x="62" y="9"/>
                      <a:pt x="62" y="11"/>
                      <a:pt x="61" y="14"/>
                    </a:cubicBezTo>
                    <a:cubicBezTo>
                      <a:pt x="61" y="15"/>
                      <a:pt x="61" y="17"/>
                      <a:pt x="60" y="19"/>
                    </a:cubicBezTo>
                    <a:cubicBezTo>
                      <a:pt x="60" y="21"/>
                      <a:pt x="60" y="23"/>
                      <a:pt x="60" y="25"/>
                    </a:cubicBezTo>
                    <a:cubicBezTo>
                      <a:pt x="60" y="29"/>
                      <a:pt x="59" y="32"/>
                      <a:pt x="58" y="36"/>
                    </a:cubicBezTo>
                    <a:cubicBezTo>
                      <a:pt x="57" y="37"/>
                      <a:pt x="57" y="39"/>
                      <a:pt x="56" y="41"/>
                    </a:cubicBezTo>
                    <a:cubicBezTo>
                      <a:pt x="55" y="42"/>
                      <a:pt x="54" y="44"/>
                      <a:pt x="53" y="45"/>
                    </a:cubicBezTo>
                    <a:cubicBezTo>
                      <a:pt x="55" y="42"/>
                      <a:pt x="57" y="39"/>
                      <a:pt x="59" y="36"/>
                    </a:cubicBezTo>
                    <a:cubicBezTo>
                      <a:pt x="60" y="34"/>
                      <a:pt x="60" y="32"/>
                      <a:pt x="61" y="31"/>
                    </a:cubicBezTo>
                    <a:cubicBezTo>
                      <a:pt x="61" y="30"/>
                      <a:pt x="61" y="29"/>
                      <a:pt x="61" y="28"/>
                    </a:cubicBezTo>
                    <a:cubicBezTo>
                      <a:pt x="61" y="27"/>
                      <a:pt x="61" y="27"/>
                      <a:pt x="61" y="26"/>
                    </a:cubicBezTo>
                    <a:cubicBezTo>
                      <a:pt x="62" y="26"/>
                      <a:pt x="62" y="25"/>
                      <a:pt x="62" y="25"/>
                    </a:cubicBezTo>
                    <a:cubicBezTo>
                      <a:pt x="62" y="21"/>
                      <a:pt x="62" y="18"/>
                      <a:pt x="63" y="14"/>
                    </a:cubicBezTo>
                    <a:cubicBezTo>
                      <a:pt x="63" y="12"/>
                      <a:pt x="64" y="10"/>
                      <a:pt x="64" y="9"/>
                    </a:cubicBezTo>
                    <a:cubicBezTo>
                      <a:pt x="64" y="7"/>
                      <a:pt x="65" y="6"/>
                      <a:pt x="65" y="5"/>
                    </a:cubicBezTo>
                    <a:cubicBezTo>
                      <a:pt x="66" y="4"/>
                      <a:pt x="67" y="4"/>
                      <a:pt x="67" y="3"/>
                    </a:cubicBezTo>
                    <a:cubicBezTo>
                      <a:pt x="68" y="2"/>
                      <a:pt x="68" y="2"/>
                      <a:pt x="68" y="1"/>
                    </a:cubicBezTo>
                    <a:cubicBezTo>
                      <a:pt x="67" y="0"/>
                      <a:pt x="66" y="0"/>
                      <a:pt x="66" y="1"/>
                    </a:cubicBezTo>
                    <a:cubicBezTo>
                      <a:pt x="64" y="2"/>
                      <a:pt x="63" y="3"/>
                      <a:pt x="61" y="4"/>
                    </a:cubicBezTo>
                    <a:cubicBezTo>
                      <a:pt x="60" y="4"/>
                      <a:pt x="59" y="5"/>
                      <a:pt x="58" y="5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57" y="5"/>
                      <a:pt x="56" y="5"/>
                      <a:pt x="55" y="4"/>
                    </a:cubicBezTo>
                    <a:cubicBezTo>
                      <a:pt x="55" y="4"/>
                      <a:pt x="54" y="4"/>
                      <a:pt x="54" y="4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2" y="3"/>
                      <a:pt x="51" y="2"/>
                      <a:pt x="50" y="2"/>
                    </a:cubicBezTo>
                    <a:cubicBezTo>
                      <a:pt x="48" y="2"/>
                      <a:pt x="46" y="2"/>
                      <a:pt x="44" y="2"/>
                    </a:cubicBezTo>
                    <a:cubicBezTo>
                      <a:pt x="44" y="2"/>
                      <a:pt x="43" y="2"/>
                      <a:pt x="42" y="2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40" y="2"/>
                      <a:pt x="41" y="2"/>
                      <a:pt x="42" y="2"/>
                    </a:cubicBezTo>
                    <a:cubicBezTo>
                      <a:pt x="43" y="2"/>
                      <a:pt x="43" y="2"/>
                      <a:pt x="44" y="2"/>
                    </a:cubicBezTo>
                    <a:cubicBezTo>
                      <a:pt x="46" y="3"/>
                      <a:pt x="48" y="3"/>
                      <a:pt x="50" y="4"/>
                    </a:cubicBezTo>
                    <a:cubicBezTo>
                      <a:pt x="50" y="4"/>
                      <a:pt x="51" y="4"/>
                      <a:pt x="52" y="5"/>
                    </a:cubicBezTo>
                    <a:cubicBezTo>
                      <a:pt x="52" y="5"/>
                      <a:pt x="52" y="5"/>
                      <a:pt x="53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4" y="5"/>
                      <a:pt x="54" y="6"/>
                      <a:pt x="54" y="6"/>
                    </a:cubicBezTo>
                    <a:cubicBezTo>
                      <a:pt x="55" y="6"/>
                      <a:pt x="56" y="6"/>
                      <a:pt x="56" y="7"/>
                    </a:cubicBezTo>
                    <a:cubicBezTo>
                      <a:pt x="55" y="7"/>
                      <a:pt x="55" y="7"/>
                      <a:pt x="54" y="7"/>
                    </a:cubicBezTo>
                    <a:cubicBezTo>
                      <a:pt x="46" y="10"/>
                      <a:pt x="46" y="10"/>
                      <a:pt x="46" y="10"/>
                    </a:cubicBezTo>
                    <a:cubicBezTo>
                      <a:pt x="44" y="10"/>
                      <a:pt x="41" y="11"/>
                      <a:pt x="38" y="12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4" y="13"/>
                      <a:pt x="34" y="13"/>
                    </a:cubicBezTo>
                    <a:cubicBezTo>
                      <a:pt x="32" y="13"/>
                      <a:pt x="31" y="14"/>
                      <a:pt x="29" y="14"/>
                    </a:cubicBezTo>
                    <a:cubicBezTo>
                      <a:pt x="28" y="14"/>
                      <a:pt x="27" y="14"/>
                      <a:pt x="25" y="14"/>
                    </a:cubicBezTo>
                    <a:cubicBezTo>
                      <a:pt x="24" y="13"/>
                      <a:pt x="22" y="13"/>
                      <a:pt x="21" y="13"/>
                    </a:cubicBezTo>
                    <a:cubicBezTo>
                      <a:pt x="24" y="14"/>
                      <a:pt x="27" y="14"/>
                      <a:pt x="29" y="14"/>
                    </a:cubicBezTo>
                    <a:cubicBezTo>
                      <a:pt x="31" y="14"/>
                      <a:pt x="32" y="14"/>
                      <a:pt x="34" y="14"/>
                    </a:cubicBezTo>
                    <a:close/>
                    <a:moveTo>
                      <a:pt x="30" y="27"/>
                    </a:move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8"/>
                      <a:pt x="30" y="28"/>
                      <a:pt x="30" y="2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50" name="Freeform 2188"/>
              <p:cNvSpPr/>
              <p:nvPr/>
            </p:nvSpPr>
            <p:spPr>
              <a:xfrm>
                <a:off x="6019765" y="4905403"/>
                <a:ext cx="319089" cy="138113"/>
              </a:xfrm>
              <a:custGeom>
                <a:avLst/>
                <a:gdLst>
                  <a:gd name="txL" fmla="*/ 0 w 85"/>
                  <a:gd name="txT" fmla="*/ 0 h 37"/>
                  <a:gd name="txR" fmla="*/ 85 w 85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5" h="37">
                    <a:moveTo>
                      <a:pt x="27" y="37"/>
                    </a:moveTo>
                    <a:cubicBezTo>
                      <a:pt x="29" y="36"/>
                      <a:pt x="30" y="36"/>
                      <a:pt x="32" y="35"/>
                    </a:cubicBezTo>
                    <a:cubicBezTo>
                      <a:pt x="37" y="33"/>
                      <a:pt x="41" y="30"/>
                      <a:pt x="45" y="27"/>
                    </a:cubicBezTo>
                    <a:cubicBezTo>
                      <a:pt x="52" y="22"/>
                      <a:pt x="57" y="16"/>
                      <a:pt x="64" y="10"/>
                    </a:cubicBezTo>
                    <a:cubicBezTo>
                      <a:pt x="68" y="7"/>
                      <a:pt x="72" y="5"/>
                      <a:pt x="77" y="4"/>
                    </a:cubicBezTo>
                    <a:cubicBezTo>
                      <a:pt x="80" y="3"/>
                      <a:pt x="83" y="1"/>
                      <a:pt x="85" y="0"/>
                    </a:cubicBezTo>
                    <a:cubicBezTo>
                      <a:pt x="80" y="1"/>
                      <a:pt x="74" y="2"/>
                      <a:pt x="71" y="2"/>
                    </a:cubicBezTo>
                    <a:cubicBezTo>
                      <a:pt x="56" y="5"/>
                      <a:pt x="45" y="14"/>
                      <a:pt x="32" y="20"/>
                    </a:cubicBezTo>
                    <a:cubicBezTo>
                      <a:pt x="27" y="23"/>
                      <a:pt x="21" y="25"/>
                      <a:pt x="15" y="27"/>
                    </a:cubicBezTo>
                    <a:cubicBezTo>
                      <a:pt x="10" y="29"/>
                      <a:pt x="5" y="31"/>
                      <a:pt x="0" y="32"/>
                    </a:cubicBezTo>
                    <a:cubicBezTo>
                      <a:pt x="0" y="32"/>
                      <a:pt x="0" y="33"/>
                      <a:pt x="0" y="33"/>
                    </a:cubicBezTo>
                    <a:cubicBezTo>
                      <a:pt x="9" y="32"/>
                      <a:pt x="18" y="35"/>
                      <a:pt x="27" y="3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51" name="Freeform 2191"/>
              <p:cNvSpPr/>
              <p:nvPr/>
            </p:nvSpPr>
            <p:spPr>
              <a:xfrm>
                <a:off x="6067390" y="4905403"/>
                <a:ext cx="142876" cy="79376"/>
              </a:xfrm>
              <a:custGeom>
                <a:avLst/>
                <a:gdLst>
                  <a:gd name="txL" fmla="*/ 0 w 38"/>
                  <a:gd name="txT" fmla="*/ 0 h 21"/>
                  <a:gd name="txR" fmla="*/ 38 w 38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21">
                    <a:moveTo>
                      <a:pt x="21" y="17"/>
                    </a:moveTo>
                    <a:cubicBezTo>
                      <a:pt x="27" y="16"/>
                      <a:pt x="32" y="12"/>
                      <a:pt x="38" y="9"/>
                    </a:cubicBezTo>
                    <a:cubicBezTo>
                      <a:pt x="35" y="10"/>
                      <a:pt x="31" y="11"/>
                      <a:pt x="28" y="11"/>
                    </a:cubicBezTo>
                    <a:cubicBezTo>
                      <a:pt x="24" y="12"/>
                      <a:pt x="21" y="8"/>
                      <a:pt x="18" y="6"/>
                    </a:cubicBezTo>
                    <a:cubicBezTo>
                      <a:pt x="17" y="4"/>
                      <a:pt x="15" y="1"/>
                      <a:pt x="13" y="0"/>
                    </a:cubicBezTo>
                    <a:cubicBezTo>
                      <a:pt x="8" y="6"/>
                      <a:pt x="4" y="12"/>
                      <a:pt x="0" y="19"/>
                    </a:cubicBezTo>
                    <a:cubicBezTo>
                      <a:pt x="6" y="21"/>
                      <a:pt x="15" y="18"/>
                      <a:pt x="21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52" name="Freeform 2192"/>
              <p:cNvSpPr/>
              <p:nvPr/>
            </p:nvSpPr>
            <p:spPr>
              <a:xfrm>
                <a:off x="6226141" y="4848253"/>
                <a:ext cx="266702" cy="203201"/>
              </a:xfrm>
              <a:custGeom>
                <a:avLst/>
                <a:gdLst>
                  <a:gd name="txL" fmla="*/ 0 w 71"/>
                  <a:gd name="txT" fmla="*/ 0 h 54"/>
                  <a:gd name="txR" fmla="*/ 71 w 71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54">
                    <a:moveTo>
                      <a:pt x="30" y="15"/>
                    </a:moveTo>
                    <a:cubicBezTo>
                      <a:pt x="29" y="17"/>
                      <a:pt x="26" y="22"/>
                      <a:pt x="24" y="24"/>
                    </a:cubicBezTo>
                    <a:cubicBezTo>
                      <a:pt x="21" y="27"/>
                      <a:pt x="21" y="31"/>
                      <a:pt x="19" y="35"/>
                    </a:cubicBezTo>
                    <a:cubicBezTo>
                      <a:pt x="14" y="44"/>
                      <a:pt x="10" y="50"/>
                      <a:pt x="0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10" y="52"/>
                      <a:pt x="19" y="47"/>
                      <a:pt x="26" y="40"/>
                    </a:cubicBezTo>
                    <a:cubicBezTo>
                      <a:pt x="31" y="36"/>
                      <a:pt x="38" y="24"/>
                      <a:pt x="35" y="14"/>
                    </a:cubicBezTo>
                    <a:cubicBezTo>
                      <a:pt x="40" y="9"/>
                      <a:pt x="45" y="10"/>
                      <a:pt x="51" y="10"/>
                    </a:cubicBezTo>
                    <a:cubicBezTo>
                      <a:pt x="55" y="9"/>
                      <a:pt x="59" y="9"/>
                      <a:pt x="62" y="8"/>
                    </a:cubicBezTo>
                    <a:cubicBezTo>
                      <a:pt x="66" y="6"/>
                      <a:pt x="68" y="5"/>
                      <a:pt x="71" y="3"/>
                    </a:cubicBezTo>
                    <a:cubicBezTo>
                      <a:pt x="70" y="2"/>
                      <a:pt x="69" y="1"/>
                      <a:pt x="69" y="0"/>
                    </a:cubicBezTo>
                    <a:cubicBezTo>
                      <a:pt x="67" y="3"/>
                      <a:pt x="65" y="5"/>
                      <a:pt x="62" y="6"/>
                    </a:cubicBezTo>
                    <a:cubicBezTo>
                      <a:pt x="58" y="8"/>
                      <a:pt x="54" y="8"/>
                      <a:pt x="50" y="9"/>
                    </a:cubicBezTo>
                    <a:cubicBezTo>
                      <a:pt x="45" y="9"/>
                      <a:pt x="38" y="10"/>
                      <a:pt x="34" y="13"/>
                    </a:cubicBezTo>
                    <a:cubicBezTo>
                      <a:pt x="33" y="14"/>
                      <a:pt x="32" y="14"/>
                      <a:pt x="30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53" name="Freeform 2194"/>
              <p:cNvSpPr/>
              <p:nvPr/>
            </p:nvSpPr>
            <p:spPr>
              <a:xfrm>
                <a:off x="3589288" y="5795997"/>
                <a:ext cx="266702" cy="66675"/>
              </a:xfrm>
              <a:custGeom>
                <a:avLst/>
                <a:gdLst>
                  <a:gd name="txL" fmla="*/ 0 w 71"/>
                  <a:gd name="txT" fmla="*/ 0 h 18"/>
                  <a:gd name="txR" fmla="*/ 71 w 71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18">
                    <a:moveTo>
                      <a:pt x="19" y="18"/>
                    </a:moveTo>
                    <a:cubicBezTo>
                      <a:pt x="21" y="18"/>
                      <a:pt x="22" y="18"/>
                      <a:pt x="23" y="17"/>
                    </a:cubicBezTo>
                    <a:cubicBezTo>
                      <a:pt x="27" y="17"/>
                      <a:pt x="31" y="15"/>
                      <a:pt x="35" y="14"/>
                    </a:cubicBezTo>
                    <a:cubicBezTo>
                      <a:pt x="41" y="12"/>
                      <a:pt x="46" y="8"/>
                      <a:pt x="52" y="6"/>
                    </a:cubicBezTo>
                    <a:cubicBezTo>
                      <a:pt x="56" y="4"/>
                      <a:pt x="60" y="3"/>
                      <a:pt x="64" y="3"/>
                    </a:cubicBezTo>
                    <a:cubicBezTo>
                      <a:pt x="66" y="3"/>
                      <a:pt x="69" y="3"/>
                      <a:pt x="71" y="2"/>
                    </a:cubicBezTo>
                    <a:cubicBezTo>
                      <a:pt x="66" y="2"/>
                      <a:pt x="61" y="1"/>
                      <a:pt x="59" y="1"/>
                    </a:cubicBezTo>
                    <a:cubicBezTo>
                      <a:pt x="48" y="0"/>
                      <a:pt x="37" y="4"/>
                      <a:pt x="27" y="6"/>
                    </a:cubicBezTo>
                    <a:cubicBezTo>
                      <a:pt x="22" y="7"/>
                      <a:pt x="17" y="8"/>
                      <a:pt x="12" y="8"/>
                    </a:cubicBezTo>
                    <a:cubicBezTo>
                      <a:pt x="8" y="8"/>
                      <a:pt x="4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7" y="11"/>
                      <a:pt x="13" y="14"/>
                      <a:pt x="19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54" name="Picture 2195"/>
              <p:cNvPicPr>
                <a:picLocks noChangeAspect="1"/>
              </p:cNvPicPr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3646438" y="5781709"/>
                <a:ext cx="225426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855" name="Picture 2196"/>
              <p:cNvPicPr>
                <a:picLocks noChangeAspect="1"/>
              </p:cNvPicPr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573413" y="5708684"/>
                <a:ext cx="304802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56" name="Freeform 2197"/>
              <p:cNvSpPr/>
              <p:nvPr/>
            </p:nvSpPr>
            <p:spPr>
              <a:xfrm>
                <a:off x="3633738" y="5757897"/>
                <a:ext cx="117476" cy="55563"/>
              </a:xfrm>
              <a:custGeom>
                <a:avLst/>
                <a:gdLst>
                  <a:gd name="txL" fmla="*/ 0 w 31"/>
                  <a:gd name="txT" fmla="*/ 0 h 15"/>
                  <a:gd name="txR" fmla="*/ 31 w 31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15">
                    <a:moveTo>
                      <a:pt x="16" y="14"/>
                    </a:moveTo>
                    <a:cubicBezTo>
                      <a:pt x="21" y="15"/>
                      <a:pt x="26" y="13"/>
                      <a:pt x="31" y="12"/>
                    </a:cubicBezTo>
                    <a:cubicBezTo>
                      <a:pt x="28" y="12"/>
                      <a:pt x="25" y="12"/>
                      <a:pt x="23" y="12"/>
                    </a:cubicBezTo>
                    <a:cubicBezTo>
                      <a:pt x="20" y="11"/>
                      <a:pt x="18" y="8"/>
                      <a:pt x="17" y="5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9" y="3"/>
                      <a:pt x="5" y="7"/>
                      <a:pt x="0" y="11"/>
                    </a:cubicBezTo>
                    <a:cubicBezTo>
                      <a:pt x="4" y="14"/>
                      <a:pt x="12" y="14"/>
                      <a:pt x="16" y="1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57" name="Freeform 2198"/>
              <p:cNvSpPr/>
              <p:nvPr/>
            </p:nvSpPr>
            <p:spPr>
              <a:xfrm>
                <a:off x="3740101" y="5791235"/>
                <a:ext cx="239714" cy="101601"/>
              </a:xfrm>
              <a:custGeom>
                <a:avLst/>
                <a:gdLst>
                  <a:gd name="txL" fmla="*/ 0 w 64"/>
                  <a:gd name="txT" fmla="*/ 0 h 27"/>
                  <a:gd name="txR" fmla="*/ 64 w 64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27">
                    <a:moveTo>
                      <a:pt x="31" y="3"/>
                    </a:moveTo>
                    <a:cubicBezTo>
                      <a:pt x="29" y="5"/>
                      <a:pt x="26" y="8"/>
                      <a:pt x="24" y="9"/>
                    </a:cubicBezTo>
                    <a:cubicBezTo>
                      <a:pt x="21" y="11"/>
                      <a:pt x="20" y="14"/>
                      <a:pt x="18" y="16"/>
                    </a:cubicBezTo>
                    <a:cubicBezTo>
                      <a:pt x="13" y="22"/>
                      <a:pt x="8" y="25"/>
                      <a:pt x="0" y="26"/>
                    </a:cubicBezTo>
                    <a:cubicBezTo>
                      <a:pt x="0" y="26"/>
                      <a:pt x="0" y="26"/>
                      <a:pt x="0" y="27"/>
                    </a:cubicBezTo>
                    <a:cubicBezTo>
                      <a:pt x="8" y="27"/>
                      <a:pt x="16" y="25"/>
                      <a:pt x="23" y="22"/>
                    </a:cubicBezTo>
                    <a:cubicBezTo>
                      <a:pt x="27" y="19"/>
                      <a:pt x="35" y="12"/>
                      <a:pt x="34" y="4"/>
                    </a:cubicBezTo>
                    <a:cubicBezTo>
                      <a:pt x="39" y="1"/>
                      <a:pt x="43" y="3"/>
                      <a:pt x="47" y="4"/>
                    </a:cubicBezTo>
                    <a:cubicBezTo>
                      <a:pt x="50" y="4"/>
                      <a:pt x="53" y="5"/>
                      <a:pt x="56" y="5"/>
                    </a:cubicBezTo>
                    <a:cubicBezTo>
                      <a:pt x="59" y="4"/>
                      <a:pt x="61" y="4"/>
                      <a:pt x="64" y="3"/>
                    </a:cubicBezTo>
                    <a:cubicBezTo>
                      <a:pt x="63" y="2"/>
                      <a:pt x="62" y="1"/>
                      <a:pt x="63" y="0"/>
                    </a:cubicBezTo>
                    <a:cubicBezTo>
                      <a:pt x="61" y="2"/>
                      <a:pt x="59" y="3"/>
                      <a:pt x="56" y="4"/>
                    </a:cubicBezTo>
                    <a:cubicBezTo>
                      <a:pt x="53" y="4"/>
                      <a:pt x="50" y="3"/>
                      <a:pt x="47" y="3"/>
                    </a:cubicBezTo>
                    <a:cubicBezTo>
                      <a:pt x="42" y="2"/>
                      <a:pt x="37" y="1"/>
                      <a:pt x="34" y="3"/>
                    </a:cubicBezTo>
                    <a:cubicBezTo>
                      <a:pt x="33" y="3"/>
                      <a:pt x="32" y="3"/>
                      <a:pt x="31" y="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58" name="Freeform 2199"/>
              <p:cNvSpPr>
                <a:spLocks noEditPoints="1"/>
              </p:cNvSpPr>
              <p:nvPr/>
            </p:nvSpPr>
            <p:spPr>
              <a:xfrm>
                <a:off x="3600401" y="5754722"/>
                <a:ext cx="266702" cy="134938"/>
              </a:xfrm>
              <a:custGeom>
                <a:avLst/>
                <a:gdLst>
                  <a:gd name="txL" fmla="*/ 0 w 71"/>
                  <a:gd name="txT" fmla="*/ 0 h 36"/>
                  <a:gd name="txR" fmla="*/ 71 w 71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36">
                    <a:moveTo>
                      <a:pt x="42" y="6"/>
                    </a:moveTo>
                    <a:cubicBezTo>
                      <a:pt x="42" y="7"/>
                      <a:pt x="43" y="7"/>
                      <a:pt x="44" y="7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7" y="9"/>
                      <a:pt x="49" y="9"/>
                      <a:pt x="51" y="10"/>
                    </a:cubicBezTo>
                    <a:cubicBezTo>
                      <a:pt x="50" y="10"/>
                      <a:pt x="48" y="10"/>
                      <a:pt x="47" y="10"/>
                    </a:cubicBezTo>
                    <a:cubicBezTo>
                      <a:pt x="46" y="10"/>
                      <a:pt x="44" y="11"/>
                      <a:pt x="43" y="11"/>
                    </a:cubicBezTo>
                    <a:cubicBezTo>
                      <a:pt x="41" y="11"/>
                      <a:pt x="40" y="12"/>
                      <a:pt x="38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7" y="12"/>
                      <a:pt x="36" y="12"/>
                      <a:pt x="35" y="12"/>
                    </a:cubicBezTo>
                    <a:cubicBezTo>
                      <a:pt x="34" y="13"/>
                      <a:pt x="34" y="12"/>
                      <a:pt x="33" y="12"/>
                    </a:cubicBezTo>
                    <a:cubicBezTo>
                      <a:pt x="32" y="12"/>
                      <a:pt x="31" y="11"/>
                      <a:pt x="31" y="11"/>
                    </a:cubicBezTo>
                    <a:cubicBezTo>
                      <a:pt x="30" y="10"/>
                      <a:pt x="29" y="10"/>
                      <a:pt x="29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7" y="8"/>
                      <a:pt x="27" y="7"/>
                      <a:pt x="27" y="7"/>
                    </a:cubicBezTo>
                    <a:cubicBezTo>
                      <a:pt x="26" y="6"/>
                      <a:pt x="26" y="5"/>
                      <a:pt x="25" y="5"/>
                    </a:cubicBezTo>
                    <a:cubicBezTo>
                      <a:pt x="25" y="4"/>
                      <a:pt x="24" y="3"/>
                      <a:pt x="24" y="2"/>
                    </a:cubicBezTo>
                    <a:cubicBezTo>
                      <a:pt x="25" y="4"/>
                      <a:pt x="25" y="6"/>
                      <a:pt x="26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9"/>
                      <a:pt x="27" y="9"/>
                      <a:pt x="28" y="9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9" y="10"/>
                      <a:pt x="29" y="11"/>
                      <a:pt x="30" y="12"/>
                    </a:cubicBezTo>
                    <a:cubicBezTo>
                      <a:pt x="31" y="12"/>
                      <a:pt x="31" y="13"/>
                      <a:pt x="32" y="13"/>
                    </a:cubicBezTo>
                    <a:cubicBezTo>
                      <a:pt x="33" y="13"/>
                      <a:pt x="33" y="14"/>
                      <a:pt x="33" y="14"/>
                    </a:cubicBezTo>
                    <a:cubicBezTo>
                      <a:pt x="33" y="14"/>
                      <a:pt x="32" y="14"/>
                      <a:pt x="32" y="14"/>
                    </a:cubicBezTo>
                    <a:cubicBezTo>
                      <a:pt x="31" y="14"/>
                      <a:pt x="31" y="14"/>
                      <a:pt x="30" y="14"/>
                    </a:cubicBezTo>
                    <a:cubicBezTo>
                      <a:pt x="29" y="15"/>
                      <a:pt x="29" y="15"/>
                      <a:pt x="28" y="15"/>
                    </a:cubicBezTo>
                    <a:cubicBezTo>
                      <a:pt x="26" y="15"/>
                      <a:pt x="24" y="15"/>
                      <a:pt x="22" y="15"/>
                    </a:cubicBezTo>
                    <a:cubicBezTo>
                      <a:pt x="21" y="15"/>
                      <a:pt x="20" y="15"/>
                      <a:pt x="19" y="15"/>
                    </a:cubicBezTo>
                    <a:cubicBezTo>
                      <a:pt x="18" y="15"/>
                      <a:pt x="17" y="15"/>
                      <a:pt x="16" y="14"/>
                    </a:cubicBezTo>
                    <a:cubicBezTo>
                      <a:pt x="15" y="14"/>
                      <a:pt x="14" y="14"/>
                      <a:pt x="14" y="14"/>
                    </a:cubicBezTo>
                    <a:cubicBezTo>
                      <a:pt x="13" y="13"/>
                      <a:pt x="12" y="13"/>
                      <a:pt x="11" y="13"/>
                    </a:cubicBezTo>
                    <a:cubicBezTo>
                      <a:pt x="12" y="14"/>
                      <a:pt x="14" y="14"/>
                      <a:pt x="16" y="15"/>
                    </a:cubicBezTo>
                    <a:cubicBezTo>
                      <a:pt x="18" y="16"/>
                      <a:pt x="20" y="16"/>
                      <a:pt x="22" y="16"/>
                    </a:cubicBezTo>
                    <a:cubicBezTo>
                      <a:pt x="23" y="16"/>
                      <a:pt x="24" y="16"/>
                      <a:pt x="25" y="16"/>
                    </a:cubicBezTo>
                    <a:cubicBezTo>
                      <a:pt x="24" y="17"/>
                      <a:pt x="23" y="17"/>
                      <a:pt x="22" y="17"/>
                    </a:cubicBezTo>
                    <a:cubicBezTo>
                      <a:pt x="20" y="18"/>
                      <a:pt x="19" y="18"/>
                      <a:pt x="17" y="18"/>
                    </a:cubicBezTo>
                    <a:cubicBezTo>
                      <a:pt x="14" y="19"/>
                      <a:pt x="11" y="19"/>
                      <a:pt x="9" y="19"/>
                    </a:cubicBezTo>
                    <a:cubicBezTo>
                      <a:pt x="6" y="19"/>
                      <a:pt x="3" y="20"/>
                      <a:pt x="0" y="19"/>
                    </a:cubicBezTo>
                    <a:cubicBezTo>
                      <a:pt x="6" y="20"/>
                      <a:pt x="12" y="20"/>
                      <a:pt x="17" y="19"/>
                    </a:cubicBezTo>
                    <a:cubicBezTo>
                      <a:pt x="19" y="19"/>
                      <a:pt x="20" y="19"/>
                      <a:pt x="22" y="18"/>
                    </a:cubicBezTo>
                    <a:cubicBezTo>
                      <a:pt x="23" y="18"/>
                      <a:pt x="25" y="18"/>
                      <a:pt x="26" y="17"/>
                    </a:cubicBezTo>
                    <a:cubicBezTo>
                      <a:pt x="29" y="17"/>
                      <a:pt x="32" y="16"/>
                      <a:pt x="35" y="15"/>
                    </a:cubicBezTo>
                    <a:cubicBezTo>
                      <a:pt x="38" y="14"/>
                      <a:pt x="40" y="13"/>
                      <a:pt x="43" y="13"/>
                    </a:cubicBezTo>
                    <a:cubicBezTo>
                      <a:pt x="45" y="12"/>
                      <a:pt x="46" y="12"/>
                      <a:pt x="48" y="12"/>
                    </a:cubicBezTo>
                    <a:cubicBezTo>
                      <a:pt x="49" y="12"/>
                      <a:pt x="50" y="12"/>
                      <a:pt x="52" y="12"/>
                    </a:cubicBezTo>
                    <a:cubicBezTo>
                      <a:pt x="53" y="12"/>
                      <a:pt x="55" y="12"/>
                      <a:pt x="56" y="13"/>
                    </a:cubicBezTo>
                    <a:cubicBezTo>
                      <a:pt x="57" y="13"/>
                      <a:pt x="58" y="13"/>
                      <a:pt x="59" y="13"/>
                    </a:cubicBezTo>
                    <a:cubicBezTo>
                      <a:pt x="58" y="14"/>
                      <a:pt x="56" y="14"/>
                      <a:pt x="54" y="14"/>
                    </a:cubicBezTo>
                    <a:cubicBezTo>
                      <a:pt x="53" y="15"/>
                      <a:pt x="52" y="15"/>
                      <a:pt x="51" y="15"/>
                    </a:cubicBezTo>
                    <a:cubicBezTo>
                      <a:pt x="50" y="16"/>
                      <a:pt x="49" y="16"/>
                      <a:pt x="48" y="16"/>
                    </a:cubicBezTo>
                    <a:cubicBezTo>
                      <a:pt x="46" y="17"/>
                      <a:pt x="44" y="18"/>
                      <a:pt x="42" y="19"/>
                    </a:cubicBezTo>
                    <a:cubicBezTo>
                      <a:pt x="41" y="21"/>
                      <a:pt x="39" y="22"/>
                      <a:pt x="37" y="23"/>
                    </a:cubicBezTo>
                    <a:cubicBezTo>
                      <a:pt x="35" y="24"/>
                      <a:pt x="33" y="25"/>
                      <a:pt x="31" y="26"/>
                    </a:cubicBezTo>
                    <a:cubicBezTo>
                      <a:pt x="29" y="26"/>
                      <a:pt x="27" y="27"/>
                      <a:pt x="25" y="27"/>
                    </a:cubicBezTo>
                    <a:cubicBezTo>
                      <a:pt x="23" y="28"/>
                      <a:pt x="21" y="28"/>
                      <a:pt x="19" y="28"/>
                    </a:cubicBezTo>
                    <a:cubicBezTo>
                      <a:pt x="23" y="28"/>
                      <a:pt x="27" y="28"/>
                      <a:pt x="31" y="26"/>
                    </a:cubicBezTo>
                    <a:cubicBezTo>
                      <a:pt x="33" y="25"/>
                      <a:pt x="35" y="25"/>
                      <a:pt x="37" y="24"/>
                    </a:cubicBezTo>
                    <a:cubicBezTo>
                      <a:pt x="39" y="23"/>
                      <a:pt x="41" y="21"/>
                      <a:pt x="43" y="20"/>
                    </a:cubicBezTo>
                    <a:cubicBezTo>
                      <a:pt x="45" y="19"/>
                      <a:pt x="47" y="18"/>
                      <a:pt x="48" y="17"/>
                    </a:cubicBezTo>
                    <a:cubicBezTo>
                      <a:pt x="49" y="17"/>
                      <a:pt x="50" y="17"/>
                      <a:pt x="51" y="17"/>
                    </a:cubicBezTo>
                    <a:cubicBezTo>
                      <a:pt x="52" y="16"/>
                      <a:pt x="53" y="16"/>
                      <a:pt x="55" y="16"/>
                    </a:cubicBezTo>
                    <a:cubicBezTo>
                      <a:pt x="57" y="15"/>
                      <a:pt x="59" y="15"/>
                      <a:pt x="61" y="15"/>
                    </a:cubicBezTo>
                    <a:cubicBezTo>
                      <a:pt x="62" y="15"/>
                      <a:pt x="63" y="14"/>
                      <a:pt x="64" y="14"/>
                    </a:cubicBezTo>
                    <a:cubicBezTo>
                      <a:pt x="64" y="14"/>
                      <a:pt x="65" y="14"/>
                      <a:pt x="65" y="14"/>
                    </a:cubicBezTo>
                    <a:cubicBezTo>
                      <a:pt x="65" y="14"/>
                      <a:pt x="65" y="14"/>
                      <a:pt x="65" y="14"/>
                    </a:cubicBezTo>
                    <a:cubicBezTo>
                      <a:pt x="63" y="16"/>
                      <a:pt x="62" y="17"/>
                      <a:pt x="60" y="19"/>
                    </a:cubicBezTo>
                    <a:cubicBezTo>
                      <a:pt x="59" y="20"/>
                      <a:pt x="58" y="21"/>
                      <a:pt x="57" y="22"/>
                    </a:cubicBezTo>
                    <a:cubicBezTo>
                      <a:pt x="56" y="23"/>
                      <a:pt x="56" y="24"/>
                      <a:pt x="55" y="26"/>
                    </a:cubicBezTo>
                    <a:cubicBezTo>
                      <a:pt x="53" y="28"/>
                      <a:pt x="51" y="30"/>
                      <a:pt x="48" y="32"/>
                    </a:cubicBezTo>
                    <a:cubicBezTo>
                      <a:pt x="47" y="33"/>
                      <a:pt x="46" y="33"/>
                      <a:pt x="44" y="34"/>
                    </a:cubicBezTo>
                    <a:cubicBezTo>
                      <a:pt x="43" y="35"/>
                      <a:pt x="42" y="35"/>
                      <a:pt x="40" y="36"/>
                    </a:cubicBezTo>
                    <a:cubicBezTo>
                      <a:pt x="43" y="35"/>
                      <a:pt x="46" y="34"/>
                      <a:pt x="49" y="32"/>
                    </a:cubicBezTo>
                    <a:cubicBezTo>
                      <a:pt x="50" y="32"/>
                      <a:pt x="51" y="31"/>
                      <a:pt x="52" y="30"/>
                    </a:cubicBezTo>
                    <a:cubicBezTo>
                      <a:pt x="53" y="29"/>
                      <a:pt x="54" y="29"/>
                      <a:pt x="54" y="28"/>
                    </a:cubicBezTo>
                    <a:cubicBezTo>
                      <a:pt x="54" y="28"/>
                      <a:pt x="55" y="28"/>
                      <a:pt x="55" y="27"/>
                    </a:cubicBezTo>
                    <a:cubicBezTo>
                      <a:pt x="55" y="27"/>
                      <a:pt x="55" y="27"/>
                      <a:pt x="56" y="26"/>
                    </a:cubicBezTo>
                    <a:cubicBezTo>
                      <a:pt x="57" y="24"/>
                      <a:pt x="59" y="22"/>
                      <a:pt x="61" y="20"/>
                    </a:cubicBezTo>
                    <a:cubicBezTo>
                      <a:pt x="63" y="19"/>
                      <a:pt x="64" y="18"/>
                      <a:pt x="65" y="17"/>
                    </a:cubicBezTo>
                    <a:cubicBezTo>
                      <a:pt x="66" y="16"/>
                      <a:pt x="66" y="15"/>
                      <a:pt x="67" y="14"/>
                    </a:cubicBezTo>
                    <a:cubicBezTo>
                      <a:pt x="68" y="14"/>
                      <a:pt x="69" y="14"/>
                      <a:pt x="69" y="14"/>
                    </a:cubicBezTo>
                    <a:cubicBezTo>
                      <a:pt x="70" y="14"/>
                      <a:pt x="71" y="14"/>
                      <a:pt x="71" y="13"/>
                    </a:cubicBezTo>
                    <a:cubicBezTo>
                      <a:pt x="70" y="12"/>
                      <a:pt x="70" y="12"/>
                      <a:pt x="69" y="12"/>
                    </a:cubicBezTo>
                    <a:cubicBezTo>
                      <a:pt x="68" y="12"/>
                      <a:pt x="66" y="12"/>
                      <a:pt x="65" y="12"/>
                    </a:cubicBezTo>
                    <a:cubicBezTo>
                      <a:pt x="64" y="12"/>
                      <a:pt x="63" y="12"/>
                      <a:pt x="62" y="12"/>
                    </a:cubicBezTo>
                    <a:cubicBezTo>
                      <a:pt x="62" y="12"/>
                      <a:pt x="62" y="11"/>
                      <a:pt x="62" y="11"/>
                    </a:cubicBezTo>
                    <a:cubicBezTo>
                      <a:pt x="62" y="11"/>
                      <a:pt x="61" y="10"/>
                      <a:pt x="61" y="10"/>
                    </a:cubicBezTo>
                    <a:cubicBezTo>
                      <a:pt x="61" y="9"/>
                      <a:pt x="60" y="9"/>
                      <a:pt x="60" y="9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59" y="7"/>
                      <a:pt x="59" y="6"/>
                      <a:pt x="58" y="6"/>
                    </a:cubicBezTo>
                    <a:cubicBezTo>
                      <a:pt x="57" y="5"/>
                      <a:pt x="56" y="4"/>
                      <a:pt x="55" y="3"/>
                    </a:cubicBezTo>
                    <a:cubicBezTo>
                      <a:pt x="54" y="2"/>
                      <a:pt x="54" y="2"/>
                      <a:pt x="53" y="2"/>
                    </a:cubicBezTo>
                    <a:cubicBezTo>
                      <a:pt x="52" y="1"/>
                      <a:pt x="52" y="1"/>
                      <a:pt x="51" y="0"/>
                    </a:cubicBezTo>
                    <a:cubicBezTo>
                      <a:pt x="52" y="1"/>
                      <a:pt x="52" y="1"/>
                      <a:pt x="53" y="2"/>
                    </a:cubicBezTo>
                    <a:cubicBezTo>
                      <a:pt x="53" y="2"/>
                      <a:pt x="54" y="3"/>
                      <a:pt x="54" y="3"/>
                    </a:cubicBezTo>
                    <a:cubicBezTo>
                      <a:pt x="55" y="4"/>
                      <a:pt x="56" y="6"/>
                      <a:pt x="57" y="7"/>
                    </a:cubicBezTo>
                    <a:cubicBezTo>
                      <a:pt x="58" y="7"/>
                      <a:pt x="58" y="8"/>
                      <a:pt x="58" y="8"/>
                    </a:cubicBezTo>
                    <a:cubicBezTo>
                      <a:pt x="59" y="8"/>
                      <a:pt x="59" y="9"/>
                      <a:pt x="59" y="9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59" y="10"/>
                      <a:pt x="59" y="10"/>
                      <a:pt x="60" y="10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60" y="11"/>
                      <a:pt x="59" y="11"/>
                      <a:pt x="58" y="11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0" y="8"/>
                      <a:pt x="48" y="8"/>
                      <a:pt x="46" y="7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3" y="6"/>
                      <a:pt x="43" y="6"/>
                      <a:pt x="42" y="6"/>
                    </a:cubicBezTo>
                    <a:cubicBezTo>
                      <a:pt x="41" y="5"/>
                      <a:pt x="40" y="5"/>
                      <a:pt x="39" y="4"/>
                    </a:cubicBezTo>
                    <a:cubicBezTo>
                      <a:pt x="38" y="3"/>
                      <a:pt x="37" y="3"/>
                      <a:pt x="36" y="2"/>
                    </a:cubicBezTo>
                    <a:cubicBezTo>
                      <a:pt x="35" y="1"/>
                      <a:pt x="34" y="1"/>
                      <a:pt x="34" y="0"/>
                    </a:cubicBezTo>
                    <a:cubicBezTo>
                      <a:pt x="35" y="2"/>
                      <a:pt x="37" y="3"/>
                      <a:pt x="39" y="5"/>
                    </a:cubicBezTo>
                    <a:cubicBezTo>
                      <a:pt x="40" y="5"/>
                      <a:pt x="41" y="6"/>
                      <a:pt x="42" y="6"/>
                    </a:cubicBezTo>
                    <a:close/>
                    <a:moveTo>
                      <a:pt x="33" y="14"/>
                    </a:move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59" name="Freeform 2200"/>
              <p:cNvSpPr/>
              <p:nvPr/>
            </p:nvSpPr>
            <p:spPr>
              <a:xfrm>
                <a:off x="7931127" y="3805258"/>
                <a:ext cx="30163" cy="168276"/>
              </a:xfrm>
              <a:custGeom>
                <a:avLst/>
                <a:gdLst>
                  <a:gd name="txL" fmla="*/ 0 w 8"/>
                  <a:gd name="txT" fmla="*/ 0 h 45"/>
                  <a:gd name="txR" fmla="*/ 8 w 8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" h="45">
                    <a:moveTo>
                      <a:pt x="8" y="34"/>
                    </a:moveTo>
                    <a:cubicBezTo>
                      <a:pt x="8" y="33"/>
                      <a:pt x="8" y="33"/>
                      <a:pt x="8" y="32"/>
                    </a:cubicBezTo>
                    <a:cubicBezTo>
                      <a:pt x="8" y="29"/>
                      <a:pt x="8" y="27"/>
                      <a:pt x="8" y="24"/>
                    </a:cubicBezTo>
                    <a:cubicBezTo>
                      <a:pt x="7" y="20"/>
                      <a:pt x="6" y="16"/>
                      <a:pt x="5" y="12"/>
                    </a:cubicBezTo>
                    <a:cubicBezTo>
                      <a:pt x="5" y="10"/>
                      <a:pt x="5" y="7"/>
                      <a:pt x="5" y="5"/>
                    </a:cubicBezTo>
                    <a:cubicBezTo>
                      <a:pt x="6" y="4"/>
                      <a:pt x="6" y="2"/>
                      <a:pt x="6" y="0"/>
                    </a:cubicBezTo>
                    <a:cubicBezTo>
                      <a:pt x="5" y="3"/>
                      <a:pt x="4" y="6"/>
                      <a:pt x="3" y="7"/>
                    </a:cubicBezTo>
                    <a:cubicBezTo>
                      <a:pt x="1" y="14"/>
                      <a:pt x="2" y="21"/>
                      <a:pt x="2" y="28"/>
                    </a:cubicBezTo>
                    <a:cubicBezTo>
                      <a:pt x="2" y="31"/>
                      <a:pt x="1" y="34"/>
                      <a:pt x="1" y="37"/>
                    </a:cubicBezTo>
                    <a:cubicBezTo>
                      <a:pt x="1" y="40"/>
                      <a:pt x="0" y="42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2" y="41"/>
                      <a:pt x="5" y="37"/>
                      <a:pt x="8" y="3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60" name="Picture 2201"/>
              <p:cNvPicPr>
                <a:picLocks noChangeAspect="1"/>
              </p:cNvPicPr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7932714" y="3789383"/>
                <a:ext cx="66675" cy="1587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861" name="Picture 2202"/>
              <p:cNvPicPr>
                <a:picLocks noChangeAspect="1"/>
              </p:cNvPicPr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875564" y="3784620"/>
                <a:ext cx="90488" cy="2032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62" name="Freeform 2203"/>
              <p:cNvSpPr/>
              <p:nvPr/>
            </p:nvSpPr>
            <p:spPr>
              <a:xfrm>
                <a:off x="7900964" y="3868758"/>
                <a:ext cx="36513" cy="71438"/>
              </a:xfrm>
              <a:custGeom>
                <a:avLst/>
                <a:gdLst>
                  <a:gd name="txL" fmla="*/ 0 w 10"/>
                  <a:gd name="txT" fmla="*/ 0 h 19"/>
                  <a:gd name="txR" fmla="*/ 10 w 10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19">
                    <a:moveTo>
                      <a:pt x="9" y="10"/>
                    </a:moveTo>
                    <a:cubicBezTo>
                      <a:pt x="10" y="7"/>
                      <a:pt x="9" y="4"/>
                      <a:pt x="9" y="0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7" y="7"/>
                      <a:pt x="5" y="8"/>
                      <a:pt x="3" y="8"/>
                    </a:cubicBezTo>
                    <a:cubicBezTo>
                      <a:pt x="2" y="8"/>
                      <a:pt x="1" y="8"/>
                      <a:pt x="0" y="9"/>
                    </a:cubicBezTo>
                    <a:cubicBezTo>
                      <a:pt x="1" y="13"/>
                      <a:pt x="3" y="16"/>
                      <a:pt x="5" y="19"/>
                    </a:cubicBezTo>
                    <a:cubicBezTo>
                      <a:pt x="7" y="17"/>
                      <a:pt x="8" y="12"/>
                      <a:pt x="9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63" name="Freeform 2204"/>
              <p:cNvSpPr/>
              <p:nvPr/>
            </p:nvSpPr>
            <p:spPr>
              <a:xfrm>
                <a:off x="7948589" y="3729057"/>
                <a:ext cx="46038" cy="161926"/>
              </a:xfrm>
              <a:custGeom>
                <a:avLst/>
                <a:gdLst>
                  <a:gd name="txL" fmla="*/ 0 w 12"/>
                  <a:gd name="txT" fmla="*/ 0 h 43"/>
                  <a:gd name="txR" fmla="*/ 12 w 12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" h="43">
                    <a:moveTo>
                      <a:pt x="1" y="20"/>
                    </a:moveTo>
                    <a:cubicBezTo>
                      <a:pt x="1" y="22"/>
                      <a:pt x="3" y="24"/>
                      <a:pt x="3" y="25"/>
                    </a:cubicBezTo>
                    <a:cubicBezTo>
                      <a:pt x="4" y="27"/>
                      <a:pt x="6" y="28"/>
                      <a:pt x="7" y="30"/>
                    </a:cubicBezTo>
                    <a:cubicBezTo>
                      <a:pt x="9" y="34"/>
                      <a:pt x="11" y="38"/>
                      <a:pt x="11" y="42"/>
                    </a:cubicBezTo>
                    <a:cubicBezTo>
                      <a:pt x="11" y="42"/>
                      <a:pt x="11" y="42"/>
                      <a:pt x="11" y="43"/>
                    </a:cubicBezTo>
                    <a:cubicBezTo>
                      <a:pt x="12" y="38"/>
                      <a:pt x="12" y="33"/>
                      <a:pt x="11" y="28"/>
                    </a:cubicBezTo>
                    <a:cubicBezTo>
                      <a:pt x="10" y="25"/>
                      <a:pt x="6" y="19"/>
                      <a:pt x="2" y="18"/>
                    </a:cubicBezTo>
                    <a:cubicBezTo>
                      <a:pt x="1" y="15"/>
                      <a:pt x="2" y="13"/>
                      <a:pt x="3" y="11"/>
                    </a:cubicBezTo>
                    <a:cubicBezTo>
                      <a:pt x="4" y="9"/>
                      <a:pt x="5" y="7"/>
                      <a:pt x="5" y="5"/>
                    </a:cubicBezTo>
                    <a:cubicBezTo>
                      <a:pt x="5" y="3"/>
                      <a:pt x="5" y="2"/>
                      <a:pt x="5" y="0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4" y="2"/>
                      <a:pt x="5" y="4"/>
                      <a:pt x="5" y="5"/>
                    </a:cubicBezTo>
                    <a:cubicBezTo>
                      <a:pt x="4" y="7"/>
                      <a:pt x="3" y="9"/>
                      <a:pt x="3" y="11"/>
                    </a:cubicBezTo>
                    <a:cubicBezTo>
                      <a:pt x="2" y="13"/>
                      <a:pt x="0" y="16"/>
                      <a:pt x="1" y="18"/>
                    </a:cubicBezTo>
                    <a:cubicBezTo>
                      <a:pt x="1" y="19"/>
                      <a:pt x="1" y="20"/>
                      <a:pt x="1" y="2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64" name="Freeform 2205"/>
              <p:cNvSpPr>
                <a:spLocks noEditPoints="1"/>
              </p:cNvSpPr>
              <p:nvPr/>
            </p:nvSpPr>
            <p:spPr>
              <a:xfrm>
                <a:off x="7904139" y="3800495"/>
                <a:ext cx="87313" cy="165101"/>
              </a:xfrm>
              <a:custGeom>
                <a:avLst/>
                <a:gdLst>
                  <a:gd name="txL" fmla="*/ 0 w 23"/>
                  <a:gd name="txT" fmla="*/ 0 h 44"/>
                  <a:gd name="txR" fmla="*/ 23 w 23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44">
                    <a:moveTo>
                      <a:pt x="5" y="16"/>
                    </a:moveTo>
                    <a:cubicBezTo>
                      <a:pt x="5" y="16"/>
                      <a:pt x="5" y="16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3"/>
                      <a:pt x="8" y="12"/>
                      <a:pt x="8" y="11"/>
                    </a:cubicBezTo>
                    <a:cubicBezTo>
                      <a:pt x="8" y="12"/>
                      <a:pt x="8" y="13"/>
                      <a:pt x="8" y="13"/>
                    </a:cubicBezTo>
                    <a:cubicBezTo>
                      <a:pt x="8" y="14"/>
                      <a:pt x="8" y="15"/>
                      <a:pt x="8" y="16"/>
                    </a:cubicBezTo>
                    <a:cubicBezTo>
                      <a:pt x="8" y="17"/>
                      <a:pt x="8" y="18"/>
                      <a:pt x="8" y="19"/>
                    </a:cubicBezTo>
                    <a:cubicBezTo>
                      <a:pt x="8" y="19"/>
                      <a:pt x="8" y="19"/>
                      <a:pt x="8" y="20"/>
                    </a:cubicBezTo>
                    <a:cubicBezTo>
                      <a:pt x="8" y="20"/>
                      <a:pt x="8" y="21"/>
                      <a:pt x="8" y="21"/>
                    </a:cubicBezTo>
                    <a:cubicBezTo>
                      <a:pt x="8" y="22"/>
                      <a:pt x="7" y="22"/>
                      <a:pt x="7" y="23"/>
                    </a:cubicBezTo>
                    <a:cubicBezTo>
                      <a:pt x="7" y="23"/>
                      <a:pt x="6" y="23"/>
                      <a:pt x="6" y="24"/>
                    </a:cubicBezTo>
                    <a:cubicBezTo>
                      <a:pt x="5" y="24"/>
                      <a:pt x="5" y="24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3" y="25"/>
                      <a:pt x="3" y="25"/>
                      <a:pt x="3" y="26"/>
                    </a:cubicBezTo>
                    <a:cubicBezTo>
                      <a:pt x="2" y="26"/>
                      <a:pt x="2" y="26"/>
                      <a:pt x="1" y="26"/>
                    </a:cubicBezTo>
                    <a:cubicBezTo>
                      <a:pt x="1" y="26"/>
                      <a:pt x="0" y="26"/>
                      <a:pt x="0" y="27"/>
                    </a:cubicBezTo>
                    <a:cubicBezTo>
                      <a:pt x="1" y="26"/>
                      <a:pt x="2" y="26"/>
                      <a:pt x="3" y="26"/>
                    </a:cubicBezTo>
                    <a:cubicBezTo>
                      <a:pt x="3" y="26"/>
                      <a:pt x="4" y="26"/>
                      <a:pt x="4" y="26"/>
                    </a:cubicBezTo>
                    <a:cubicBezTo>
                      <a:pt x="4" y="26"/>
                      <a:pt x="4" y="25"/>
                      <a:pt x="4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6" y="25"/>
                      <a:pt x="6" y="24"/>
                    </a:cubicBezTo>
                    <a:cubicBezTo>
                      <a:pt x="7" y="24"/>
                      <a:pt x="7" y="24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5"/>
                      <a:pt x="8" y="26"/>
                      <a:pt x="8" y="26"/>
                    </a:cubicBezTo>
                    <a:cubicBezTo>
                      <a:pt x="8" y="27"/>
                      <a:pt x="8" y="29"/>
                      <a:pt x="7" y="30"/>
                    </a:cubicBezTo>
                    <a:cubicBezTo>
                      <a:pt x="7" y="30"/>
                      <a:pt x="7" y="31"/>
                      <a:pt x="7" y="31"/>
                    </a:cubicBezTo>
                    <a:cubicBezTo>
                      <a:pt x="6" y="32"/>
                      <a:pt x="6" y="32"/>
                      <a:pt x="6" y="33"/>
                    </a:cubicBezTo>
                    <a:cubicBezTo>
                      <a:pt x="6" y="34"/>
                      <a:pt x="5" y="34"/>
                      <a:pt x="5" y="35"/>
                    </a:cubicBezTo>
                    <a:cubicBezTo>
                      <a:pt x="5" y="35"/>
                      <a:pt x="5" y="36"/>
                      <a:pt x="4" y="36"/>
                    </a:cubicBezTo>
                    <a:cubicBezTo>
                      <a:pt x="5" y="35"/>
                      <a:pt x="6" y="34"/>
                      <a:pt x="6" y="33"/>
                    </a:cubicBezTo>
                    <a:cubicBezTo>
                      <a:pt x="7" y="32"/>
                      <a:pt x="7" y="31"/>
                      <a:pt x="8" y="30"/>
                    </a:cubicBezTo>
                    <a:cubicBezTo>
                      <a:pt x="8" y="29"/>
                      <a:pt x="8" y="28"/>
                      <a:pt x="8" y="28"/>
                    </a:cubicBezTo>
                    <a:cubicBezTo>
                      <a:pt x="9" y="29"/>
                      <a:pt x="9" y="29"/>
                      <a:pt x="9" y="30"/>
                    </a:cubicBezTo>
                    <a:cubicBezTo>
                      <a:pt x="9" y="31"/>
                      <a:pt x="9" y="32"/>
                      <a:pt x="8" y="33"/>
                    </a:cubicBezTo>
                    <a:cubicBezTo>
                      <a:pt x="8" y="35"/>
                      <a:pt x="8" y="37"/>
                      <a:pt x="8" y="38"/>
                    </a:cubicBezTo>
                    <a:cubicBezTo>
                      <a:pt x="8" y="40"/>
                      <a:pt x="7" y="42"/>
                      <a:pt x="7" y="44"/>
                    </a:cubicBezTo>
                    <a:cubicBezTo>
                      <a:pt x="8" y="40"/>
                      <a:pt x="9" y="37"/>
                      <a:pt x="9" y="33"/>
                    </a:cubicBezTo>
                    <a:cubicBezTo>
                      <a:pt x="9" y="32"/>
                      <a:pt x="9" y="31"/>
                      <a:pt x="9" y="30"/>
                    </a:cubicBezTo>
                    <a:cubicBezTo>
                      <a:pt x="9" y="29"/>
                      <a:pt x="9" y="28"/>
                      <a:pt x="9" y="27"/>
                    </a:cubicBezTo>
                    <a:cubicBezTo>
                      <a:pt x="9" y="26"/>
                      <a:pt x="9" y="24"/>
                      <a:pt x="9" y="22"/>
                    </a:cubicBezTo>
                    <a:cubicBezTo>
                      <a:pt x="9" y="20"/>
                      <a:pt x="9" y="18"/>
                      <a:pt x="9" y="16"/>
                    </a:cubicBezTo>
                    <a:cubicBezTo>
                      <a:pt x="9" y="15"/>
                      <a:pt x="9" y="15"/>
                      <a:pt x="9" y="14"/>
                    </a:cubicBezTo>
                    <a:cubicBezTo>
                      <a:pt x="9" y="13"/>
                      <a:pt x="9" y="12"/>
                      <a:pt x="10" y="11"/>
                    </a:cubicBezTo>
                    <a:cubicBezTo>
                      <a:pt x="10" y="10"/>
                      <a:pt x="10" y="9"/>
                      <a:pt x="11" y="9"/>
                    </a:cubicBezTo>
                    <a:cubicBezTo>
                      <a:pt x="11" y="8"/>
                      <a:pt x="11" y="7"/>
                      <a:pt x="12" y="7"/>
                    </a:cubicBezTo>
                    <a:cubicBezTo>
                      <a:pt x="12" y="8"/>
                      <a:pt x="12" y="9"/>
                      <a:pt x="12" y="10"/>
                    </a:cubicBezTo>
                    <a:cubicBezTo>
                      <a:pt x="12" y="11"/>
                      <a:pt x="12" y="11"/>
                      <a:pt x="12" y="12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5"/>
                      <a:pt x="12" y="17"/>
                      <a:pt x="13" y="18"/>
                    </a:cubicBezTo>
                    <a:cubicBezTo>
                      <a:pt x="13" y="19"/>
                      <a:pt x="14" y="20"/>
                      <a:pt x="14" y="22"/>
                    </a:cubicBezTo>
                    <a:cubicBezTo>
                      <a:pt x="15" y="23"/>
                      <a:pt x="15" y="24"/>
                      <a:pt x="15" y="26"/>
                    </a:cubicBezTo>
                    <a:cubicBezTo>
                      <a:pt x="15" y="27"/>
                      <a:pt x="15" y="28"/>
                      <a:pt x="15" y="30"/>
                    </a:cubicBezTo>
                    <a:cubicBezTo>
                      <a:pt x="15" y="31"/>
                      <a:pt x="15" y="32"/>
                      <a:pt x="15" y="33"/>
                    </a:cubicBezTo>
                    <a:cubicBezTo>
                      <a:pt x="16" y="31"/>
                      <a:pt x="16" y="28"/>
                      <a:pt x="15" y="25"/>
                    </a:cubicBezTo>
                    <a:cubicBezTo>
                      <a:pt x="15" y="24"/>
                      <a:pt x="15" y="23"/>
                      <a:pt x="15" y="22"/>
                    </a:cubicBezTo>
                    <a:cubicBezTo>
                      <a:pt x="14" y="20"/>
                      <a:pt x="14" y="19"/>
                      <a:pt x="14" y="18"/>
                    </a:cubicBezTo>
                    <a:cubicBezTo>
                      <a:pt x="13" y="16"/>
                      <a:pt x="13" y="15"/>
                      <a:pt x="13" y="14"/>
                    </a:cubicBezTo>
                    <a:cubicBezTo>
                      <a:pt x="12" y="13"/>
                      <a:pt x="12" y="13"/>
                      <a:pt x="12" y="12"/>
                    </a:cubicBezTo>
                    <a:cubicBezTo>
                      <a:pt x="12" y="11"/>
                      <a:pt x="12" y="11"/>
                      <a:pt x="12" y="10"/>
                    </a:cubicBezTo>
                    <a:cubicBezTo>
                      <a:pt x="12" y="9"/>
                      <a:pt x="12" y="7"/>
                      <a:pt x="13" y="6"/>
                    </a:cubicBezTo>
                    <a:cubicBezTo>
                      <a:pt x="13" y="5"/>
                      <a:pt x="13" y="5"/>
                      <a:pt x="13" y="4"/>
                    </a:cubicBezTo>
                    <a:cubicBezTo>
                      <a:pt x="13" y="4"/>
                      <a:pt x="13" y="4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4" y="4"/>
                      <a:pt x="14" y="6"/>
                      <a:pt x="15" y="7"/>
                    </a:cubicBezTo>
                    <a:cubicBezTo>
                      <a:pt x="15" y="7"/>
                      <a:pt x="16" y="8"/>
                      <a:pt x="17" y="9"/>
                    </a:cubicBezTo>
                    <a:cubicBezTo>
                      <a:pt x="17" y="10"/>
                      <a:pt x="18" y="11"/>
                      <a:pt x="18" y="11"/>
                    </a:cubicBezTo>
                    <a:cubicBezTo>
                      <a:pt x="20" y="13"/>
                      <a:pt x="21" y="14"/>
                      <a:pt x="21" y="16"/>
                    </a:cubicBezTo>
                    <a:cubicBezTo>
                      <a:pt x="22" y="17"/>
                      <a:pt x="22" y="18"/>
                      <a:pt x="22" y="19"/>
                    </a:cubicBezTo>
                    <a:cubicBezTo>
                      <a:pt x="22" y="20"/>
                      <a:pt x="22" y="21"/>
                      <a:pt x="23" y="21"/>
                    </a:cubicBezTo>
                    <a:cubicBezTo>
                      <a:pt x="23" y="20"/>
                      <a:pt x="22" y="18"/>
                      <a:pt x="22" y="16"/>
                    </a:cubicBezTo>
                    <a:cubicBezTo>
                      <a:pt x="21" y="15"/>
                      <a:pt x="21" y="14"/>
                      <a:pt x="21" y="13"/>
                    </a:cubicBezTo>
                    <a:cubicBezTo>
                      <a:pt x="20" y="13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9"/>
                      <a:pt x="17" y="8"/>
                      <a:pt x="16" y="6"/>
                    </a:cubicBezTo>
                    <a:cubicBezTo>
                      <a:pt x="15" y="5"/>
                      <a:pt x="15" y="5"/>
                      <a:pt x="14" y="4"/>
                    </a:cubicBezTo>
                    <a:cubicBezTo>
                      <a:pt x="14" y="3"/>
                      <a:pt x="14" y="3"/>
                      <a:pt x="13" y="2"/>
                    </a:cubicBezTo>
                    <a:cubicBezTo>
                      <a:pt x="13" y="1"/>
                      <a:pt x="13" y="1"/>
                      <a:pt x="14" y="1"/>
                    </a:cubicBezTo>
                    <a:cubicBezTo>
                      <a:pt x="14" y="0"/>
                      <a:pt x="13" y="0"/>
                      <a:pt x="13" y="0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2" y="1"/>
                      <a:pt x="12" y="2"/>
                      <a:pt x="12" y="3"/>
                    </a:cubicBezTo>
                    <a:cubicBezTo>
                      <a:pt x="11" y="4"/>
                      <a:pt x="11" y="4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7" y="6"/>
                      <a:pt x="7" y="6"/>
                    </a:cubicBezTo>
                    <a:cubicBezTo>
                      <a:pt x="6" y="7"/>
                      <a:pt x="5" y="7"/>
                      <a:pt x="5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3" y="10"/>
                      <a:pt x="3" y="9"/>
                      <a:pt x="4" y="9"/>
                    </a:cubicBezTo>
                    <a:cubicBezTo>
                      <a:pt x="4" y="9"/>
                      <a:pt x="4" y="9"/>
                      <a:pt x="5" y="8"/>
                    </a:cubicBezTo>
                    <a:cubicBezTo>
                      <a:pt x="6" y="8"/>
                      <a:pt x="6" y="7"/>
                      <a:pt x="7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10" y="6"/>
                      <a:pt x="10" y="6"/>
                      <a:pt x="10" y="7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12"/>
                      <a:pt x="6" y="13"/>
                      <a:pt x="6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6"/>
                      <a:pt x="4" y="16"/>
                    </a:cubicBezTo>
                    <a:cubicBezTo>
                      <a:pt x="4" y="17"/>
                      <a:pt x="4" y="17"/>
                      <a:pt x="3" y="18"/>
                    </a:cubicBezTo>
                    <a:cubicBezTo>
                      <a:pt x="3" y="18"/>
                      <a:pt x="2" y="19"/>
                      <a:pt x="1" y="19"/>
                    </a:cubicBezTo>
                    <a:cubicBezTo>
                      <a:pt x="1" y="20"/>
                      <a:pt x="0" y="20"/>
                      <a:pt x="0" y="20"/>
                    </a:cubicBezTo>
                    <a:cubicBezTo>
                      <a:pt x="1" y="20"/>
                      <a:pt x="2" y="19"/>
                      <a:pt x="3" y="18"/>
                    </a:cubicBezTo>
                    <a:cubicBezTo>
                      <a:pt x="4" y="17"/>
                      <a:pt x="4" y="17"/>
                      <a:pt x="5" y="16"/>
                    </a:cubicBezTo>
                    <a:close/>
                    <a:moveTo>
                      <a:pt x="8" y="23"/>
                    </a:move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65" name="Freeform 2206"/>
              <p:cNvSpPr/>
              <p:nvPr/>
            </p:nvSpPr>
            <p:spPr>
              <a:xfrm>
                <a:off x="7205635" y="2981340"/>
                <a:ext cx="49213" cy="225427"/>
              </a:xfrm>
              <a:custGeom>
                <a:avLst/>
                <a:gdLst>
                  <a:gd name="txL" fmla="*/ 0 w 13"/>
                  <a:gd name="txT" fmla="*/ 0 h 60"/>
                  <a:gd name="txR" fmla="*/ 13 w 13"/>
                  <a:gd name="txB" fmla="*/ 60 h 60"/>
                </a:gdLst>
                <a:ahLst/>
                <a:cxnLst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3" h="60">
                    <a:moveTo>
                      <a:pt x="0" y="16"/>
                    </a:moveTo>
                    <a:cubicBezTo>
                      <a:pt x="0" y="17"/>
                      <a:pt x="0" y="18"/>
                      <a:pt x="0" y="19"/>
                    </a:cubicBezTo>
                    <a:cubicBezTo>
                      <a:pt x="0" y="23"/>
                      <a:pt x="1" y="26"/>
                      <a:pt x="2" y="30"/>
                    </a:cubicBezTo>
                    <a:cubicBezTo>
                      <a:pt x="3" y="35"/>
                      <a:pt x="6" y="39"/>
                      <a:pt x="8" y="44"/>
                    </a:cubicBezTo>
                    <a:cubicBezTo>
                      <a:pt x="9" y="48"/>
                      <a:pt x="9" y="51"/>
                      <a:pt x="9" y="54"/>
                    </a:cubicBezTo>
                    <a:cubicBezTo>
                      <a:pt x="9" y="56"/>
                      <a:pt x="9" y="58"/>
                      <a:pt x="9" y="60"/>
                    </a:cubicBezTo>
                    <a:cubicBezTo>
                      <a:pt x="9" y="56"/>
                      <a:pt x="10" y="52"/>
                      <a:pt x="11" y="50"/>
                    </a:cubicBezTo>
                    <a:cubicBezTo>
                      <a:pt x="13" y="41"/>
                      <a:pt x="10" y="32"/>
                      <a:pt x="9" y="23"/>
                    </a:cubicBezTo>
                    <a:cubicBezTo>
                      <a:pt x="8" y="19"/>
                      <a:pt x="9" y="15"/>
                      <a:pt x="8" y="10"/>
                    </a:cubicBezTo>
                    <a:cubicBezTo>
                      <a:pt x="8" y="7"/>
                      <a:pt x="9" y="4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6"/>
                      <a:pt x="3" y="11"/>
                      <a:pt x="0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66" name="Picture 2207"/>
              <p:cNvPicPr>
                <a:picLocks noChangeAspect="1"/>
              </p:cNvPicPr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7159597" y="3030552"/>
                <a:ext cx="90488" cy="1920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67" name="Freeform 2209"/>
              <p:cNvSpPr/>
              <p:nvPr/>
            </p:nvSpPr>
            <p:spPr>
              <a:xfrm>
                <a:off x="7243735" y="3022615"/>
                <a:ext cx="49213" cy="98426"/>
              </a:xfrm>
              <a:custGeom>
                <a:avLst/>
                <a:gdLst>
                  <a:gd name="txL" fmla="*/ 0 w 13"/>
                  <a:gd name="txT" fmla="*/ 0 h 26"/>
                  <a:gd name="txR" fmla="*/ 13 w 13"/>
                  <a:gd name="txB" fmla="*/ 26 h 26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3" h="26">
                    <a:moveTo>
                      <a:pt x="0" y="13"/>
                    </a:moveTo>
                    <a:cubicBezTo>
                      <a:pt x="0" y="18"/>
                      <a:pt x="1" y="22"/>
                      <a:pt x="1" y="26"/>
                    </a:cubicBezTo>
                    <a:cubicBezTo>
                      <a:pt x="2" y="24"/>
                      <a:pt x="2" y="21"/>
                      <a:pt x="2" y="19"/>
                    </a:cubicBezTo>
                    <a:cubicBezTo>
                      <a:pt x="3" y="17"/>
                      <a:pt x="6" y="16"/>
                      <a:pt x="8" y="15"/>
                    </a:cubicBezTo>
                    <a:cubicBezTo>
                      <a:pt x="10" y="14"/>
                      <a:pt x="11" y="14"/>
                      <a:pt x="13" y="12"/>
                    </a:cubicBezTo>
                    <a:cubicBezTo>
                      <a:pt x="10" y="8"/>
                      <a:pt x="7" y="4"/>
                      <a:pt x="4" y="0"/>
                    </a:cubicBezTo>
                    <a:cubicBezTo>
                      <a:pt x="2" y="4"/>
                      <a:pt x="1" y="10"/>
                      <a:pt x="0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68" name="Freeform 2210"/>
              <p:cNvSpPr/>
              <p:nvPr/>
            </p:nvSpPr>
            <p:spPr>
              <a:xfrm>
                <a:off x="7172297" y="3105165"/>
                <a:ext cx="74613" cy="207964"/>
              </a:xfrm>
              <a:custGeom>
                <a:avLst/>
                <a:gdLst>
                  <a:gd name="txL" fmla="*/ 0 w 20"/>
                  <a:gd name="txT" fmla="*/ 0 h 55"/>
                  <a:gd name="txR" fmla="*/ 20 w 20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55">
                    <a:moveTo>
                      <a:pt x="18" y="27"/>
                    </a:moveTo>
                    <a:cubicBezTo>
                      <a:pt x="17" y="25"/>
                      <a:pt x="15" y="23"/>
                      <a:pt x="14" y="21"/>
                    </a:cubicBezTo>
                    <a:cubicBezTo>
                      <a:pt x="12" y="19"/>
                      <a:pt x="10" y="18"/>
                      <a:pt x="8" y="15"/>
                    </a:cubicBezTo>
                    <a:cubicBezTo>
                      <a:pt x="4" y="11"/>
                      <a:pt x="1" y="6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6"/>
                      <a:pt x="1" y="13"/>
                      <a:pt x="3" y="19"/>
                    </a:cubicBezTo>
                    <a:cubicBezTo>
                      <a:pt x="5" y="22"/>
                      <a:pt x="11" y="30"/>
                      <a:pt x="17" y="30"/>
                    </a:cubicBezTo>
                    <a:cubicBezTo>
                      <a:pt x="19" y="34"/>
                      <a:pt x="17" y="37"/>
                      <a:pt x="17" y="41"/>
                    </a:cubicBezTo>
                    <a:cubicBezTo>
                      <a:pt x="16" y="43"/>
                      <a:pt x="15" y="46"/>
                      <a:pt x="15" y="48"/>
                    </a:cubicBezTo>
                    <a:cubicBezTo>
                      <a:pt x="15" y="50"/>
                      <a:pt x="15" y="52"/>
                      <a:pt x="16" y="55"/>
                    </a:cubicBezTo>
                    <a:cubicBezTo>
                      <a:pt x="17" y="54"/>
                      <a:pt x="17" y="54"/>
                      <a:pt x="18" y="54"/>
                    </a:cubicBezTo>
                    <a:cubicBezTo>
                      <a:pt x="17" y="52"/>
                      <a:pt x="16" y="50"/>
                      <a:pt x="16" y="48"/>
                    </a:cubicBezTo>
                    <a:cubicBezTo>
                      <a:pt x="16" y="46"/>
                      <a:pt x="17" y="43"/>
                      <a:pt x="17" y="40"/>
                    </a:cubicBezTo>
                    <a:cubicBezTo>
                      <a:pt x="18" y="37"/>
                      <a:pt x="20" y="33"/>
                      <a:pt x="18" y="30"/>
                    </a:cubicBezTo>
                    <a:cubicBezTo>
                      <a:pt x="18" y="29"/>
                      <a:pt x="18" y="28"/>
                      <a:pt x="18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69" name="Freeform 2211"/>
              <p:cNvSpPr>
                <a:spLocks noEditPoints="1"/>
              </p:cNvSpPr>
              <p:nvPr/>
            </p:nvSpPr>
            <p:spPr>
              <a:xfrm>
                <a:off x="7175472" y="2992452"/>
                <a:ext cx="117476" cy="222252"/>
              </a:xfrm>
              <a:custGeom>
                <a:avLst/>
                <a:gdLst>
                  <a:gd name="txL" fmla="*/ 0 w 31"/>
                  <a:gd name="txT" fmla="*/ 0 h 59"/>
                  <a:gd name="txR" fmla="*/ 31 w 31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59">
                    <a:moveTo>
                      <a:pt x="25" y="36"/>
                    </a:moveTo>
                    <a:cubicBezTo>
                      <a:pt x="24" y="36"/>
                      <a:pt x="24" y="37"/>
                      <a:pt x="24" y="37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2" y="40"/>
                      <a:pt x="22" y="42"/>
                      <a:pt x="21" y="43"/>
                    </a:cubicBezTo>
                    <a:cubicBezTo>
                      <a:pt x="21" y="42"/>
                      <a:pt x="21" y="41"/>
                      <a:pt x="21" y="40"/>
                    </a:cubicBezTo>
                    <a:cubicBezTo>
                      <a:pt x="21" y="39"/>
                      <a:pt x="21" y="38"/>
                      <a:pt x="21" y="36"/>
                    </a:cubicBezTo>
                    <a:cubicBezTo>
                      <a:pt x="21" y="35"/>
                      <a:pt x="20" y="34"/>
                      <a:pt x="20" y="33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1"/>
                      <a:pt x="20" y="31"/>
                      <a:pt x="20" y="30"/>
                    </a:cubicBezTo>
                    <a:cubicBezTo>
                      <a:pt x="20" y="29"/>
                      <a:pt x="20" y="29"/>
                      <a:pt x="20" y="28"/>
                    </a:cubicBezTo>
                    <a:cubicBezTo>
                      <a:pt x="21" y="27"/>
                      <a:pt x="21" y="27"/>
                      <a:pt x="22" y="26"/>
                    </a:cubicBezTo>
                    <a:cubicBezTo>
                      <a:pt x="22" y="26"/>
                      <a:pt x="23" y="25"/>
                      <a:pt x="24" y="25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5" y="24"/>
                      <a:pt x="25" y="24"/>
                      <a:pt x="25" y="23"/>
                    </a:cubicBezTo>
                    <a:cubicBezTo>
                      <a:pt x="26" y="23"/>
                      <a:pt x="27" y="23"/>
                      <a:pt x="27" y="22"/>
                    </a:cubicBezTo>
                    <a:cubicBezTo>
                      <a:pt x="28" y="22"/>
                      <a:pt x="29" y="22"/>
                      <a:pt x="30" y="21"/>
                    </a:cubicBezTo>
                    <a:cubicBezTo>
                      <a:pt x="28" y="22"/>
                      <a:pt x="27" y="22"/>
                      <a:pt x="25" y="23"/>
                    </a:cubicBezTo>
                    <a:cubicBezTo>
                      <a:pt x="25" y="23"/>
                      <a:pt x="24" y="23"/>
                      <a:pt x="24" y="23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2" y="25"/>
                      <a:pt x="22" y="25"/>
                      <a:pt x="21" y="26"/>
                    </a:cubicBezTo>
                    <a:cubicBezTo>
                      <a:pt x="21" y="26"/>
                      <a:pt x="20" y="27"/>
                      <a:pt x="20" y="27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7"/>
                      <a:pt x="19" y="27"/>
                    </a:cubicBezTo>
                    <a:cubicBezTo>
                      <a:pt x="19" y="27"/>
                      <a:pt x="19" y="26"/>
                      <a:pt x="19" y="26"/>
                    </a:cubicBezTo>
                    <a:cubicBezTo>
                      <a:pt x="19" y="25"/>
                      <a:pt x="19" y="24"/>
                      <a:pt x="19" y="23"/>
                    </a:cubicBezTo>
                    <a:cubicBezTo>
                      <a:pt x="19" y="22"/>
                      <a:pt x="19" y="20"/>
                      <a:pt x="19" y="19"/>
                    </a:cubicBezTo>
                    <a:cubicBezTo>
                      <a:pt x="19" y="18"/>
                      <a:pt x="19" y="17"/>
                      <a:pt x="19" y="16"/>
                    </a:cubicBezTo>
                    <a:cubicBezTo>
                      <a:pt x="19" y="16"/>
                      <a:pt x="20" y="15"/>
                      <a:pt x="20" y="14"/>
                    </a:cubicBezTo>
                    <a:cubicBezTo>
                      <a:pt x="20" y="13"/>
                      <a:pt x="20" y="12"/>
                      <a:pt x="21" y="12"/>
                    </a:cubicBezTo>
                    <a:cubicBezTo>
                      <a:pt x="21" y="11"/>
                      <a:pt x="21" y="10"/>
                      <a:pt x="22" y="9"/>
                    </a:cubicBezTo>
                    <a:cubicBezTo>
                      <a:pt x="21" y="11"/>
                      <a:pt x="20" y="12"/>
                      <a:pt x="19" y="14"/>
                    </a:cubicBezTo>
                    <a:cubicBezTo>
                      <a:pt x="19" y="15"/>
                      <a:pt x="18" y="17"/>
                      <a:pt x="18" y="19"/>
                    </a:cubicBezTo>
                    <a:cubicBezTo>
                      <a:pt x="18" y="20"/>
                      <a:pt x="18" y="21"/>
                      <a:pt x="18" y="22"/>
                    </a:cubicBezTo>
                    <a:cubicBezTo>
                      <a:pt x="17" y="20"/>
                      <a:pt x="17" y="19"/>
                      <a:pt x="17" y="18"/>
                    </a:cubicBezTo>
                    <a:cubicBezTo>
                      <a:pt x="17" y="17"/>
                      <a:pt x="17" y="16"/>
                      <a:pt x="17" y="15"/>
                    </a:cubicBezTo>
                    <a:cubicBezTo>
                      <a:pt x="16" y="12"/>
                      <a:pt x="16" y="10"/>
                      <a:pt x="16" y="7"/>
                    </a:cubicBezTo>
                    <a:cubicBezTo>
                      <a:pt x="16" y="5"/>
                      <a:pt x="17" y="2"/>
                      <a:pt x="17" y="0"/>
                    </a:cubicBezTo>
                    <a:cubicBezTo>
                      <a:pt x="16" y="5"/>
                      <a:pt x="16" y="10"/>
                      <a:pt x="16" y="15"/>
                    </a:cubicBezTo>
                    <a:cubicBezTo>
                      <a:pt x="16" y="16"/>
                      <a:pt x="16" y="17"/>
                      <a:pt x="16" y="18"/>
                    </a:cubicBezTo>
                    <a:cubicBezTo>
                      <a:pt x="16" y="20"/>
                      <a:pt x="16" y="21"/>
                      <a:pt x="17" y="22"/>
                    </a:cubicBezTo>
                    <a:cubicBezTo>
                      <a:pt x="17" y="25"/>
                      <a:pt x="18" y="27"/>
                      <a:pt x="18" y="29"/>
                    </a:cubicBezTo>
                    <a:cubicBezTo>
                      <a:pt x="19" y="32"/>
                      <a:pt x="19" y="34"/>
                      <a:pt x="19" y="37"/>
                    </a:cubicBezTo>
                    <a:cubicBezTo>
                      <a:pt x="19" y="38"/>
                      <a:pt x="20" y="39"/>
                      <a:pt x="20" y="40"/>
                    </a:cubicBezTo>
                    <a:cubicBezTo>
                      <a:pt x="20" y="41"/>
                      <a:pt x="19" y="43"/>
                      <a:pt x="19" y="44"/>
                    </a:cubicBezTo>
                    <a:cubicBezTo>
                      <a:pt x="19" y="45"/>
                      <a:pt x="19" y="46"/>
                      <a:pt x="18" y="47"/>
                    </a:cubicBezTo>
                    <a:cubicBezTo>
                      <a:pt x="18" y="48"/>
                      <a:pt x="18" y="49"/>
                      <a:pt x="17" y="50"/>
                    </a:cubicBezTo>
                    <a:cubicBezTo>
                      <a:pt x="17" y="48"/>
                      <a:pt x="17" y="47"/>
                      <a:pt x="17" y="46"/>
                    </a:cubicBezTo>
                    <a:cubicBezTo>
                      <a:pt x="17" y="45"/>
                      <a:pt x="17" y="44"/>
                      <a:pt x="17" y="43"/>
                    </a:cubicBezTo>
                    <a:cubicBezTo>
                      <a:pt x="16" y="42"/>
                      <a:pt x="16" y="41"/>
                      <a:pt x="16" y="40"/>
                    </a:cubicBezTo>
                    <a:cubicBezTo>
                      <a:pt x="15" y="39"/>
                      <a:pt x="15" y="37"/>
                      <a:pt x="14" y="35"/>
                    </a:cubicBezTo>
                    <a:cubicBezTo>
                      <a:pt x="13" y="34"/>
                      <a:pt x="12" y="32"/>
                      <a:pt x="11" y="31"/>
                    </a:cubicBezTo>
                    <a:cubicBezTo>
                      <a:pt x="11" y="29"/>
                      <a:pt x="10" y="27"/>
                      <a:pt x="9" y="26"/>
                    </a:cubicBezTo>
                    <a:cubicBezTo>
                      <a:pt x="9" y="24"/>
                      <a:pt x="9" y="22"/>
                      <a:pt x="8" y="20"/>
                    </a:cubicBezTo>
                    <a:cubicBezTo>
                      <a:pt x="8" y="19"/>
                      <a:pt x="8" y="17"/>
                      <a:pt x="8" y="15"/>
                    </a:cubicBezTo>
                    <a:cubicBezTo>
                      <a:pt x="8" y="19"/>
                      <a:pt x="8" y="22"/>
                      <a:pt x="9" y="26"/>
                    </a:cubicBezTo>
                    <a:cubicBezTo>
                      <a:pt x="9" y="28"/>
                      <a:pt x="10" y="29"/>
                      <a:pt x="11" y="31"/>
                    </a:cubicBezTo>
                    <a:cubicBezTo>
                      <a:pt x="11" y="33"/>
                      <a:pt x="12" y="34"/>
                      <a:pt x="13" y="36"/>
                    </a:cubicBezTo>
                    <a:cubicBezTo>
                      <a:pt x="14" y="37"/>
                      <a:pt x="14" y="39"/>
                      <a:pt x="15" y="41"/>
                    </a:cubicBezTo>
                    <a:cubicBezTo>
                      <a:pt x="15" y="41"/>
                      <a:pt x="15" y="42"/>
                      <a:pt x="15" y="43"/>
                    </a:cubicBezTo>
                    <a:cubicBezTo>
                      <a:pt x="16" y="44"/>
                      <a:pt x="16" y="45"/>
                      <a:pt x="16" y="46"/>
                    </a:cubicBezTo>
                    <a:cubicBezTo>
                      <a:pt x="16" y="48"/>
                      <a:pt x="16" y="49"/>
                      <a:pt x="16" y="51"/>
                    </a:cubicBezTo>
                    <a:cubicBezTo>
                      <a:pt x="16" y="52"/>
                      <a:pt x="16" y="53"/>
                      <a:pt x="17" y="54"/>
                    </a:cubicBezTo>
                    <a:cubicBezTo>
                      <a:pt x="16" y="54"/>
                      <a:pt x="16" y="54"/>
                      <a:pt x="16" y="55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5" y="53"/>
                      <a:pt x="14" y="52"/>
                      <a:pt x="13" y="51"/>
                    </a:cubicBezTo>
                    <a:cubicBezTo>
                      <a:pt x="12" y="50"/>
                      <a:pt x="11" y="49"/>
                      <a:pt x="10" y="48"/>
                    </a:cubicBezTo>
                    <a:cubicBezTo>
                      <a:pt x="10" y="47"/>
                      <a:pt x="9" y="46"/>
                      <a:pt x="8" y="45"/>
                    </a:cubicBezTo>
                    <a:cubicBezTo>
                      <a:pt x="6" y="44"/>
                      <a:pt x="4" y="42"/>
                      <a:pt x="3" y="40"/>
                    </a:cubicBezTo>
                    <a:cubicBezTo>
                      <a:pt x="2" y="38"/>
                      <a:pt x="2" y="37"/>
                      <a:pt x="1" y="36"/>
                    </a:cubicBezTo>
                    <a:cubicBezTo>
                      <a:pt x="1" y="35"/>
                      <a:pt x="0" y="34"/>
                      <a:pt x="0" y="32"/>
                    </a:cubicBezTo>
                    <a:cubicBezTo>
                      <a:pt x="1" y="35"/>
                      <a:pt x="1" y="37"/>
                      <a:pt x="2" y="40"/>
                    </a:cubicBezTo>
                    <a:cubicBezTo>
                      <a:pt x="3" y="41"/>
                      <a:pt x="4" y="42"/>
                      <a:pt x="4" y="43"/>
                    </a:cubicBezTo>
                    <a:cubicBezTo>
                      <a:pt x="5" y="44"/>
                      <a:pt x="5" y="44"/>
                      <a:pt x="6" y="45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48"/>
                      <a:pt x="11" y="49"/>
                      <a:pt x="12" y="51"/>
                    </a:cubicBezTo>
                    <a:cubicBezTo>
                      <a:pt x="13" y="52"/>
                      <a:pt x="14" y="53"/>
                      <a:pt x="15" y="54"/>
                    </a:cubicBezTo>
                    <a:cubicBezTo>
                      <a:pt x="15" y="55"/>
                      <a:pt x="16" y="56"/>
                      <a:pt x="16" y="57"/>
                    </a:cubicBezTo>
                    <a:cubicBezTo>
                      <a:pt x="16" y="57"/>
                      <a:pt x="16" y="58"/>
                      <a:pt x="16" y="58"/>
                    </a:cubicBezTo>
                    <a:cubicBezTo>
                      <a:pt x="16" y="59"/>
                      <a:pt x="17" y="59"/>
                      <a:pt x="17" y="59"/>
                    </a:cubicBezTo>
                    <a:cubicBezTo>
                      <a:pt x="18" y="59"/>
                      <a:pt x="18" y="59"/>
                      <a:pt x="18" y="58"/>
                    </a:cubicBezTo>
                    <a:cubicBezTo>
                      <a:pt x="18" y="57"/>
                      <a:pt x="18" y="56"/>
                      <a:pt x="18" y="55"/>
                    </a:cubicBezTo>
                    <a:cubicBezTo>
                      <a:pt x="18" y="54"/>
                      <a:pt x="18" y="53"/>
                      <a:pt x="19" y="53"/>
                    </a:cubicBezTo>
                    <a:cubicBezTo>
                      <a:pt x="19" y="53"/>
                      <a:pt x="19" y="52"/>
                      <a:pt x="19" y="52"/>
                    </a:cubicBezTo>
                    <a:cubicBezTo>
                      <a:pt x="20" y="52"/>
                      <a:pt x="20" y="52"/>
                      <a:pt x="21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3" y="50"/>
                      <a:pt x="23" y="50"/>
                      <a:pt x="24" y="50"/>
                    </a:cubicBezTo>
                    <a:cubicBezTo>
                      <a:pt x="25" y="49"/>
                      <a:pt x="26" y="48"/>
                      <a:pt x="27" y="47"/>
                    </a:cubicBezTo>
                    <a:cubicBezTo>
                      <a:pt x="27" y="46"/>
                      <a:pt x="27" y="46"/>
                      <a:pt x="28" y="46"/>
                    </a:cubicBezTo>
                    <a:cubicBezTo>
                      <a:pt x="28" y="45"/>
                      <a:pt x="29" y="45"/>
                      <a:pt x="29" y="44"/>
                    </a:cubicBezTo>
                    <a:cubicBezTo>
                      <a:pt x="29" y="45"/>
                      <a:pt x="28" y="45"/>
                      <a:pt x="28" y="45"/>
                    </a:cubicBezTo>
                    <a:cubicBezTo>
                      <a:pt x="27" y="46"/>
                      <a:pt x="27" y="46"/>
                      <a:pt x="26" y="47"/>
                    </a:cubicBezTo>
                    <a:cubicBezTo>
                      <a:pt x="25" y="47"/>
                      <a:pt x="24" y="48"/>
                      <a:pt x="23" y="49"/>
                    </a:cubicBezTo>
                    <a:cubicBezTo>
                      <a:pt x="23" y="49"/>
                      <a:pt x="22" y="49"/>
                      <a:pt x="22" y="50"/>
                    </a:cubicBezTo>
                    <a:cubicBezTo>
                      <a:pt x="22" y="50"/>
                      <a:pt x="22" y="50"/>
                      <a:pt x="21" y="50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21" y="50"/>
                      <a:pt x="20" y="50"/>
                      <a:pt x="20" y="50"/>
                    </a:cubicBezTo>
                    <a:cubicBezTo>
                      <a:pt x="20" y="51"/>
                      <a:pt x="19" y="51"/>
                      <a:pt x="19" y="51"/>
                    </a:cubicBezTo>
                    <a:cubicBezTo>
                      <a:pt x="19" y="50"/>
                      <a:pt x="19" y="50"/>
                      <a:pt x="20" y="49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2" y="43"/>
                      <a:pt x="23" y="41"/>
                      <a:pt x="24" y="39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7"/>
                      <a:pt x="25" y="37"/>
                      <a:pt x="25" y="36"/>
                    </a:cubicBezTo>
                    <a:cubicBezTo>
                      <a:pt x="26" y="36"/>
                      <a:pt x="26" y="35"/>
                      <a:pt x="27" y="34"/>
                    </a:cubicBezTo>
                    <a:cubicBezTo>
                      <a:pt x="27" y="33"/>
                      <a:pt x="28" y="32"/>
                      <a:pt x="29" y="32"/>
                    </a:cubicBezTo>
                    <a:cubicBezTo>
                      <a:pt x="29" y="31"/>
                      <a:pt x="30" y="30"/>
                      <a:pt x="31" y="30"/>
                    </a:cubicBezTo>
                    <a:cubicBezTo>
                      <a:pt x="29" y="31"/>
                      <a:pt x="28" y="32"/>
                      <a:pt x="26" y="34"/>
                    </a:cubicBezTo>
                    <a:cubicBezTo>
                      <a:pt x="26" y="34"/>
                      <a:pt x="25" y="35"/>
                      <a:pt x="25" y="36"/>
                    </a:cubicBezTo>
                    <a:close/>
                    <a:moveTo>
                      <a:pt x="19" y="28"/>
                    </a:move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70" name="Freeform 2212"/>
              <p:cNvSpPr/>
              <p:nvPr/>
            </p:nvSpPr>
            <p:spPr>
              <a:xfrm>
                <a:off x="6965921" y="2617800"/>
                <a:ext cx="206376" cy="93663"/>
              </a:xfrm>
              <a:custGeom>
                <a:avLst/>
                <a:gdLst>
                  <a:gd name="txL" fmla="*/ 0 w 55"/>
                  <a:gd name="txT" fmla="*/ 0 h 25"/>
                  <a:gd name="txR" fmla="*/ 55 w 55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25">
                    <a:moveTo>
                      <a:pt x="11" y="15"/>
                    </a:moveTo>
                    <a:cubicBezTo>
                      <a:pt x="11" y="15"/>
                      <a:pt x="12" y="15"/>
                      <a:pt x="13" y="16"/>
                    </a:cubicBezTo>
                    <a:cubicBezTo>
                      <a:pt x="17" y="17"/>
                      <a:pt x="20" y="18"/>
                      <a:pt x="24" y="18"/>
                    </a:cubicBezTo>
                    <a:cubicBezTo>
                      <a:pt x="29" y="20"/>
                      <a:pt x="34" y="19"/>
                      <a:pt x="40" y="19"/>
                    </a:cubicBezTo>
                    <a:cubicBezTo>
                      <a:pt x="43" y="20"/>
                      <a:pt x="46" y="21"/>
                      <a:pt x="49" y="23"/>
                    </a:cubicBezTo>
                    <a:cubicBezTo>
                      <a:pt x="51" y="23"/>
                      <a:pt x="53" y="24"/>
                      <a:pt x="55" y="25"/>
                    </a:cubicBezTo>
                    <a:cubicBezTo>
                      <a:pt x="51" y="23"/>
                      <a:pt x="48" y="20"/>
                      <a:pt x="46" y="19"/>
                    </a:cubicBezTo>
                    <a:cubicBezTo>
                      <a:pt x="39" y="13"/>
                      <a:pt x="30" y="12"/>
                      <a:pt x="21" y="9"/>
                    </a:cubicBezTo>
                    <a:cubicBezTo>
                      <a:pt x="17" y="8"/>
                      <a:pt x="13" y="6"/>
                      <a:pt x="9" y="4"/>
                    </a:cubicBezTo>
                    <a:cubicBezTo>
                      <a:pt x="6" y="3"/>
                      <a:pt x="3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4"/>
                      <a:pt x="7" y="9"/>
                      <a:pt x="11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71" name="Picture 2213"/>
              <p:cNvPicPr>
                <a:picLocks noChangeAspect="1"/>
              </p:cNvPicPr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6989733" y="2659075"/>
                <a:ext cx="192089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872" name="Picture 2214"/>
              <p:cNvPicPr>
                <a:picLocks noChangeAspect="1"/>
              </p:cNvPicPr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6951633" y="2593987"/>
                <a:ext cx="258764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73" name="Freeform 2215"/>
              <p:cNvSpPr/>
              <p:nvPr/>
            </p:nvSpPr>
            <p:spPr>
              <a:xfrm>
                <a:off x="7010371" y="2606687"/>
                <a:ext cx="82550" cy="60325"/>
              </a:xfrm>
              <a:custGeom>
                <a:avLst/>
                <a:gdLst>
                  <a:gd name="txL" fmla="*/ 0 w 22"/>
                  <a:gd name="txT" fmla="*/ 0 h 16"/>
                  <a:gd name="txR" fmla="*/ 22 w 22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16">
                    <a:moveTo>
                      <a:pt x="11" y="11"/>
                    </a:moveTo>
                    <a:cubicBezTo>
                      <a:pt x="14" y="14"/>
                      <a:pt x="18" y="15"/>
                      <a:pt x="22" y="16"/>
                    </a:cubicBezTo>
                    <a:cubicBezTo>
                      <a:pt x="21" y="15"/>
                      <a:pt x="18" y="14"/>
                      <a:pt x="17" y="12"/>
                    </a:cubicBezTo>
                    <a:cubicBezTo>
                      <a:pt x="15" y="10"/>
                      <a:pt x="15" y="8"/>
                      <a:pt x="15" y="5"/>
                    </a:cubicBezTo>
                    <a:cubicBezTo>
                      <a:pt x="15" y="3"/>
                      <a:pt x="15" y="2"/>
                      <a:pt x="15" y="0"/>
                    </a:cubicBezTo>
                    <a:cubicBezTo>
                      <a:pt x="10" y="0"/>
                      <a:pt x="5" y="1"/>
                      <a:pt x="0" y="2"/>
                    </a:cubicBezTo>
                    <a:cubicBezTo>
                      <a:pt x="2" y="6"/>
                      <a:pt x="7" y="9"/>
                      <a:pt x="11" y="1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74" name="Freeform 2216"/>
              <p:cNvSpPr/>
              <p:nvPr/>
            </p:nvSpPr>
            <p:spPr>
              <a:xfrm>
                <a:off x="7048471" y="2711463"/>
                <a:ext cx="214314" cy="49213"/>
              </a:xfrm>
              <a:custGeom>
                <a:avLst/>
                <a:gdLst>
                  <a:gd name="txL" fmla="*/ 0 w 57"/>
                  <a:gd name="txT" fmla="*/ 0 h 13"/>
                  <a:gd name="txR" fmla="*/ 57 w 57"/>
                  <a:gd name="txB" fmla="*/ 13 h 13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57" h="13">
                    <a:moveTo>
                      <a:pt x="33" y="0"/>
                    </a:moveTo>
                    <a:cubicBezTo>
                      <a:pt x="31" y="0"/>
                      <a:pt x="27" y="1"/>
                      <a:pt x="25" y="1"/>
                    </a:cubicBezTo>
                    <a:cubicBezTo>
                      <a:pt x="22" y="1"/>
                      <a:pt x="21" y="3"/>
                      <a:pt x="18" y="4"/>
                    </a:cubicBezTo>
                    <a:cubicBezTo>
                      <a:pt x="12" y="6"/>
                      <a:pt x="7" y="6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6" y="7"/>
                      <a:pt x="12" y="10"/>
                      <a:pt x="19" y="10"/>
                    </a:cubicBezTo>
                    <a:cubicBezTo>
                      <a:pt x="23" y="10"/>
                      <a:pt x="32" y="7"/>
                      <a:pt x="35" y="2"/>
                    </a:cubicBezTo>
                    <a:cubicBezTo>
                      <a:pt x="39" y="2"/>
                      <a:pt x="41" y="5"/>
                      <a:pt x="44" y="7"/>
                    </a:cubicBezTo>
                    <a:cubicBezTo>
                      <a:pt x="46" y="8"/>
                      <a:pt x="48" y="10"/>
                      <a:pt x="50" y="11"/>
                    </a:cubicBezTo>
                    <a:cubicBezTo>
                      <a:pt x="52" y="12"/>
                      <a:pt x="54" y="13"/>
                      <a:pt x="57" y="13"/>
                    </a:cubicBezTo>
                    <a:cubicBezTo>
                      <a:pt x="56" y="12"/>
                      <a:pt x="56" y="12"/>
                      <a:pt x="57" y="11"/>
                    </a:cubicBezTo>
                    <a:cubicBezTo>
                      <a:pt x="55" y="11"/>
                      <a:pt x="53" y="11"/>
                      <a:pt x="51" y="10"/>
                    </a:cubicBezTo>
                    <a:cubicBezTo>
                      <a:pt x="49" y="9"/>
                      <a:pt x="46" y="8"/>
                      <a:pt x="44" y="6"/>
                    </a:cubicBezTo>
                    <a:cubicBezTo>
                      <a:pt x="41" y="4"/>
                      <a:pt x="38" y="1"/>
                      <a:pt x="35" y="1"/>
                    </a:cubicBezTo>
                    <a:cubicBezTo>
                      <a:pt x="34" y="0"/>
                      <a:pt x="33" y="0"/>
                      <a:pt x="33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75" name="Freeform 2217"/>
              <p:cNvSpPr>
                <a:spLocks noEditPoints="1"/>
              </p:cNvSpPr>
              <p:nvPr/>
            </p:nvSpPr>
            <p:spPr>
              <a:xfrm>
                <a:off x="6972271" y="2609862"/>
                <a:ext cx="207964" cy="123826"/>
              </a:xfrm>
              <a:custGeom>
                <a:avLst/>
                <a:gdLst>
                  <a:gd name="txL" fmla="*/ 0 w 55"/>
                  <a:gd name="txT" fmla="*/ 0 h 33"/>
                  <a:gd name="txR" fmla="*/ 55 w 55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33">
                    <a:moveTo>
                      <a:pt x="37" y="11"/>
                    </a:moveTo>
                    <a:cubicBezTo>
                      <a:pt x="37" y="11"/>
                      <a:pt x="37" y="12"/>
                      <a:pt x="37" y="12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5"/>
                      <a:pt x="40" y="16"/>
                      <a:pt x="41" y="17"/>
                    </a:cubicBezTo>
                    <a:cubicBezTo>
                      <a:pt x="41" y="17"/>
                      <a:pt x="40" y="16"/>
                      <a:pt x="39" y="16"/>
                    </a:cubicBezTo>
                    <a:cubicBezTo>
                      <a:pt x="38" y="15"/>
                      <a:pt x="37" y="15"/>
                      <a:pt x="35" y="15"/>
                    </a:cubicBezTo>
                    <a:cubicBezTo>
                      <a:pt x="34" y="14"/>
                      <a:pt x="33" y="14"/>
                      <a:pt x="32" y="14"/>
                    </a:cubicBezTo>
                    <a:cubicBezTo>
                      <a:pt x="31" y="14"/>
                      <a:pt x="31" y="13"/>
                      <a:pt x="31" y="13"/>
                    </a:cubicBezTo>
                    <a:cubicBezTo>
                      <a:pt x="31" y="13"/>
                      <a:pt x="30" y="13"/>
                      <a:pt x="29" y="13"/>
                    </a:cubicBezTo>
                    <a:cubicBezTo>
                      <a:pt x="28" y="12"/>
                      <a:pt x="28" y="12"/>
                      <a:pt x="27" y="11"/>
                    </a:cubicBezTo>
                    <a:cubicBezTo>
                      <a:pt x="27" y="11"/>
                      <a:pt x="27" y="10"/>
                      <a:pt x="26" y="9"/>
                    </a:cubicBezTo>
                    <a:cubicBezTo>
                      <a:pt x="26" y="9"/>
                      <a:pt x="26" y="8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5" y="6"/>
                      <a:pt x="25" y="5"/>
                      <a:pt x="25" y="5"/>
                    </a:cubicBezTo>
                    <a:cubicBezTo>
                      <a:pt x="25" y="4"/>
                      <a:pt x="25" y="3"/>
                      <a:pt x="25" y="3"/>
                    </a:cubicBezTo>
                    <a:cubicBezTo>
                      <a:pt x="25" y="2"/>
                      <a:pt x="25" y="1"/>
                      <a:pt x="25" y="0"/>
                    </a:cubicBezTo>
                    <a:cubicBezTo>
                      <a:pt x="25" y="2"/>
                      <a:pt x="25" y="3"/>
                      <a:pt x="25" y="5"/>
                    </a:cubicBezTo>
                    <a:cubicBezTo>
                      <a:pt x="25" y="5"/>
                      <a:pt x="25" y="6"/>
                      <a:pt x="25" y="6"/>
                    </a:cubicBezTo>
                    <a:cubicBezTo>
                      <a:pt x="25" y="6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8"/>
                      <a:pt x="25" y="9"/>
                      <a:pt x="26" y="10"/>
                    </a:cubicBezTo>
                    <a:cubicBezTo>
                      <a:pt x="26" y="11"/>
                      <a:pt x="26" y="11"/>
                      <a:pt x="27" y="12"/>
                    </a:cubicBezTo>
                    <a:cubicBezTo>
                      <a:pt x="27" y="12"/>
                      <a:pt x="27" y="12"/>
                      <a:pt x="27" y="13"/>
                    </a:cubicBezTo>
                    <a:cubicBezTo>
                      <a:pt x="27" y="12"/>
                      <a:pt x="26" y="12"/>
                      <a:pt x="26" y="12"/>
                    </a:cubicBezTo>
                    <a:cubicBezTo>
                      <a:pt x="26" y="12"/>
                      <a:pt x="25" y="12"/>
                      <a:pt x="25" y="12"/>
                    </a:cubicBezTo>
                    <a:cubicBezTo>
                      <a:pt x="24" y="12"/>
                      <a:pt x="23" y="11"/>
                      <a:pt x="23" y="11"/>
                    </a:cubicBezTo>
                    <a:cubicBezTo>
                      <a:pt x="21" y="10"/>
                      <a:pt x="20" y="10"/>
                      <a:pt x="18" y="9"/>
                    </a:cubicBezTo>
                    <a:cubicBezTo>
                      <a:pt x="18" y="8"/>
                      <a:pt x="17" y="8"/>
                      <a:pt x="16" y="8"/>
                    </a:cubicBezTo>
                    <a:cubicBezTo>
                      <a:pt x="16" y="7"/>
                      <a:pt x="15" y="7"/>
                      <a:pt x="15" y="6"/>
                    </a:cubicBezTo>
                    <a:cubicBezTo>
                      <a:pt x="14" y="6"/>
                      <a:pt x="13" y="5"/>
                      <a:pt x="13" y="4"/>
                    </a:cubicBezTo>
                    <a:cubicBezTo>
                      <a:pt x="12" y="4"/>
                      <a:pt x="12" y="3"/>
                      <a:pt x="11" y="3"/>
                    </a:cubicBezTo>
                    <a:cubicBezTo>
                      <a:pt x="12" y="4"/>
                      <a:pt x="13" y="5"/>
                      <a:pt x="14" y="6"/>
                    </a:cubicBezTo>
                    <a:cubicBezTo>
                      <a:pt x="15" y="8"/>
                      <a:pt x="17" y="9"/>
                      <a:pt x="18" y="10"/>
                    </a:cubicBezTo>
                    <a:cubicBezTo>
                      <a:pt x="19" y="10"/>
                      <a:pt x="20" y="11"/>
                      <a:pt x="20" y="11"/>
                    </a:cubicBezTo>
                    <a:cubicBezTo>
                      <a:pt x="19" y="11"/>
                      <a:pt x="18" y="11"/>
                      <a:pt x="17" y="10"/>
                    </a:cubicBezTo>
                    <a:cubicBezTo>
                      <a:pt x="16" y="10"/>
                      <a:pt x="15" y="10"/>
                      <a:pt x="14" y="9"/>
                    </a:cubicBezTo>
                    <a:cubicBezTo>
                      <a:pt x="11" y="8"/>
                      <a:pt x="9" y="7"/>
                      <a:pt x="7" y="6"/>
                    </a:cubicBezTo>
                    <a:cubicBezTo>
                      <a:pt x="5" y="5"/>
                      <a:pt x="2" y="4"/>
                      <a:pt x="0" y="3"/>
                    </a:cubicBezTo>
                    <a:cubicBezTo>
                      <a:pt x="4" y="6"/>
                      <a:pt x="9" y="8"/>
                      <a:pt x="13" y="10"/>
                    </a:cubicBezTo>
                    <a:cubicBezTo>
                      <a:pt x="15" y="10"/>
                      <a:pt x="16" y="11"/>
                      <a:pt x="17" y="11"/>
                    </a:cubicBezTo>
                    <a:cubicBezTo>
                      <a:pt x="18" y="12"/>
                      <a:pt x="19" y="12"/>
                      <a:pt x="21" y="12"/>
                    </a:cubicBezTo>
                    <a:cubicBezTo>
                      <a:pt x="23" y="13"/>
                      <a:pt x="25" y="14"/>
                      <a:pt x="28" y="14"/>
                    </a:cubicBezTo>
                    <a:cubicBezTo>
                      <a:pt x="30" y="15"/>
                      <a:pt x="33" y="15"/>
                      <a:pt x="35" y="16"/>
                    </a:cubicBezTo>
                    <a:cubicBezTo>
                      <a:pt x="36" y="16"/>
                      <a:pt x="37" y="17"/>
                      <a:pt x="38" y="17"/>
                    </a:cubicBezTo>
                    <a:cubicBezTo>
                      <a:pt x="39" y="18"/>
                      <a:pt x="40" y="19"/>
                      <a:pt x="41" y="19"/>
                    </a:cubicBezTo>
                    <a:cubicBezTo>
                      <a:pt x="42" y="20"/>
                      <a:pt x="43" y="21"/>
                      <a:pt x="44" y="21"/>
                    </a:cubicBezTo>
                    <a:cubicBezTo>
                      <a:pt x="45" y="22"/>
                      <a:pt x="45" y="23"/>
                      <a:pt x="46" y="23"/>
                    </a:cubicBezTo>
                    <a:cubicBezTo>
                      <a:pt x="45" y="23"/>
                      <a:pt x="43" y="22"/>
                      <a:pt x="42" y="22"/>
                    </a:cubicBezTo>
                    <a:cubicBezTo>
                      <a:pt x="41" y="22"/>
                      <a:pt x="40" y="21"/>
                      <a:pt x="39" y="21"/>
                    </a:cubicBezTo>
                    <a:cubicBezTo>
                      <a:pt x="39" y="21"/>
                      <a:pt x="38" y="21"/>
                      <a:pt x="37" y="21"/>
                    </a:cubicBezTo>
                    <a:cubicBezTo>
                      <a:pt x="35" y="20"/>
                      <a:pt x="33" y="21"/>
                      <a:pt x="31" y="21"/>
                    </a:cubicBezTo>
                    <a:cubicBezTo>
                      <a:pt x="30" y="21"/>
                      <a:pt x="28" y="21"/>
                      <a:pt x="26" y="21"/>
                    </a:cubicBezTo>
                    <a:cubicBezTo>
                      <a:pt x="24" y="21"/>
                      <a:pt x="23" y="21"/>
                      <a:pt x="21" y="20"/>
                    </a:cubicBezTo>
                    <a:cubicBezTo>
                      <a:pt x="19" y="20"/>
                      <a:pt x="17" y="20"/>
                      <a:pt x="16" y="19"/>
                    </a:cubicBezTo>
                    <a:cubicBezTo>
                      <a:pt x="14" y="19"/>
                      <a:pt x="12" y="18"/>
                      <a:pt x="11" y="17"/>
                    </a:cubicBezTo>
                    <a:cubicBezTo>
                      <a:pt x="14" y="19"/>
                      <a:pt x="17" y="20"/>
                      <a:pt x="21" y="21"/>
                    </a:cubicBezTo>
                    <a:cubicBezTo>
                      <a:pt x="22" y="21"/>
                      <a:pt x="24" y="21"/>
                      <a:pt x="26" y="22"/>
                    </a:cubicBezTo>
                    <a:cubicBezTo>
                      <a:pt x="28" y="22"/>
                      <a:pt x="30" y="22"/>
                      <a:pt x="31" y="22"/>
                    </a:cubicBezTo>
                    <a:cubicBezTo>
                      <a:pt x="33" y="22"/>
                      <a:pt x="35" y="21"/>
                      <a:pt x="37" y="22"/>
                    </a:cubicBezTo>
                    <a:cubicBezTo>
                      <a:pt x="38" y="22"/>
                      <a:pt x="38" y="22"/>
                      <a:pt x="39" y="22"/>
                    </a:cubicBezTo>
                    <a:cubicBezTo>
                      <a:pt x="40" y="23"/>
                      <a:pt x="41" y="23"/>
                      <a:pt x="42" y="23"/>
                    </a:cubicBezTo>
                    <a:cubicBezTo>
                      <a:pt x="43" y="24"/>
                      <a:pt x="45" y="24"/>
                      <a:pt x="47" y="25"/>
                    </a:cubicBezTo>
                    <a:cubicBezTo>
                      <a:pt x="48" y="25"/>
                      <a:pt x="48" y="25"/>
                      <a:pt x="49" y="26"/>
                    </a:cubicBezTo>
                    <a:cubicBezTo>
                      <a:pt x="49" y="26"/>
                      <a:pt x="50" y="26"/>
                      <a:pt x="50" y="26"/>
                    </a:cubicBezTo>
                    <a:cubicBezTo>
                      <a:pt x="50" y="26"/>
                      <a:pt x="50" y="26"/>
                      <a:pt x="50" y="26"/>
                    </a:cubicBezTo>
                    <a:cubicBezTo>
                      <a:pt x="48" y="27"/>
                      <a:pt x="47" y="27"/>
                      <a:pt x="45" y="28"/>
                    </a:cubicBezTo>
                    <a:cubicBezTo>
                      <a:pt x="44" y="28"/>
                      <a:pt x="43" y="28"/>
                      <a:pt x="41" y="29"/>
                    </a:cubicBezTo>
                    <a:cubicBezTo>
                      <a:pt x="40" y="29"/>
                      <a:pt x="39" y="30"/>
                      <a:pt x="38" y="30"/>
                    </a:cubicBezTo>
                    <a:cubicBezTo>
                      <a:pt x="36" y="32"/>
                      <a:pt x="33" y="32"/>
                      <a:pt x="31" y="32"/>
                    </a:cubicBezTo>
                    <a:cubicBezTo>
                      <a:pt x="29" y="32"/>
                      <a:pt x="28" y="32"/>
                      <a:pt x="27" y="32"/>
                    </a:cubicBezTo>
                    <a:cubicBezTo>
                      <a:pt x="26" y="32"/>
                      <a:pt x="24" y="32"/>
                      <a:pt x="23" y="32"/>
                    </a:cubicBezTo>
                    <a:cubicBezTo>
                      <a:pt x="26" y="32"/>
                      <a:pt x="28" y="33"/>
                      <a:pt x="31" y="33"/>
                    </a:cubicBezTo>
                    <a:cubicBezTo>
                      <a:pt x="32" y="33"/>
                      <a:pt x="33" y="33"/>
                      <a:pt x="34" y="32"/>
                    </a:cubicBezTo>
                    <a:cubicBezTo>
                      <a:pt x="35" y="32"/>
                      <a:pt x="36" y="32"/>
                      <a:pt x="36" y="32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40" y="30"/>
                      <a:pt x="43" y="29"/>
                      <a:pt x="45" y="29"/>
                    </a:cubicBezTo>
                    <a:cubicBezTo>
                      <a:pt x="46" y="28"/>
                      <a:pt x="48" y="28"/>
                      <a:pt x="49" y="28"/>
                    </a:cubicBezTo>
                    <a:cubicBezTo>
                      <a:pt x="50" y="28"/>
                      <a:pt x="51" y="27"/>
                      <a:pt x="52" y="27"/>
                    </a:cubicBezTo>
                    <a:cubicBezTo>
                      <a:pt x="52" y="28"/>
                      <a:pt x="53" y="28"/>
                      <a:pt x="53" y="28"/>
                    </a:cubicBezTo>
                    <a:cubicBezTo>
                      <a:pt x="54" y="28"/>
                      <a:pt x="54" y="28"/>
                      <a:pt x="55" y="28"/>
                    </a:cubicBezTo>
                    <a:cubicBezTo>
                      <a:pt x="55" y="27"/>
                      <a:pt x="55" y="27"/>
                      <a:pt x="54" y="26"/>
                    </a:cubicBezTo>
                    <a:cubicBezTo>
                      <a:pt x="53" y="26"/>
                      <a:pt x="52" y="25"/>
                      <a:pt x="51" y="25"/>
                    </a:cubicBezTo>
                    <a:cubicBezTo>
                      <a:pt x="50" y="24"/>
                      <a:pt x="50" y="24"/>
                      <a:pt x="49" y="23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49" y="22"/>
                      <a:pt x="49" y="22"/>
                      <a:pt x="49" y="21"/>
                    </a:cubicBezTo>
                    <a:cubicBezTo>
                      <a:pt x="49" y="21"/>
                      <a:pt x="49" y="20"/>
                      <a:pt x="49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20"/>
                      <a:pt x="49" y="19"/>
                      <a:pt x="49" y="19"/>
                    </a:cubicBezTo>
                    <a:cubicBezTo>
                      <a:pt x="49" y="19"/>
                      <a:pt x="49" y="18"/>
                      <a:pt x="49" y="17"/>
                    </a:cubicBezTo>
                    <a:cubicBezTo>
                      <a:pt x="48" y="16"/>
                      <a:pt x="48" y="15"/>
                      <a:pt x="47" y="14"/>
                    </a:cubicBezTo>
                    <a:cubicBezTo>
                      <a:pt x="47" y="13"/>
                      <a:pt x="47" y="13"/>
                      <a:pt x="47" y="12"/>
                    </a:cubicBezTo>
                    <a:cubicBezTo>
                      <a:pt x="46" y="11"/>
                      <a:pt x="46" y="11"/>
                      <a:pt x="46" y="10"/>
                    </a:cubicBezTo>
                    <a:cubicBezTo>
                      <a:pt x="46" y="11"/>
                      <a:pt x="46" y="12"/>
                      <a:pt x="46" y="12"/>
                    </a:cubicBezTo>
                    <a:cubicBezTo>
                      <a:pt x="46" y="13"/>
                      <a:pt x="47" y="13"/>
                      <a:pt x="47" y="14"/>
                    </a:cubicBezTo>
                    <a:cubicBezTo>
                      <a:pt x="47" y="15"/>
                      <a:pt x="47" y="16"/>
                      <a:pt x="48" y="18"/>
                    </a:cubicBezTo>
                    <a:cubicBezTo>
                      <a:pt x="48" y="18"/>
                      <a:pt x="48" y="19"/>
                      <a:pt x="48" y="19"/>
                    </a:cubicBezTo>
                    <a:cubicBezTo>
                      <a:pt x="48" y="19"/>
                      <a:pt x="48" y="20"/>
                      <a:pt x="48" y="20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8" y="20"/>
                      <a:pt x="48" y="21"/>
                      <a:pt x="48" y="21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7" y="22"/>
                      <a:pt x="47" y="22"/>
                      <a:pt x="47" y="21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2" y="16"/>
                      <a:pt x="40" y="14"/>
                      <a:pt x="39" y="13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8" y="11"/>
                      <a:pt x="37" y="11"/>
                      <a:pt x="37" y="11"/>
                    </a:cubicBezTo>
                    <a:cubicBezTo>
                      <a:pt x="37" y="10"/>
                      <a:pt x="36" y="9"/>
                      <a:pt x="35" y="8"/>
                    </a:cubicBezTo>
                    <a:cubicBezTo>
                      <a:pt x="35" y="7"/>
                      <a:pt x="35" y="6"/>
                      <a:pt x="34" y="5"/>
                    </a:cubicBezTo>
                    <a:cubicBezTo>
                      <a:pt x="34" y="5"/>
                      <a:pt x="34" y="4"/>
                      <a:pt x="33" y="3"/>
                    </a:cubicBezTo>
                    <a:cubicBezTo>
                      <a:pt x="34" y="5"/>
                      <a:pt x="34" y="7"/>
                      <a:pt x="35" y="8"/>
                    </a:cubicBezTo>
                    <a:cubicBezTo>
                      <a:pt x="35" y="9"/>
                      <a:pt x="36" y="10"/>
                      <a:pt x="37" y="11"/>
                    </a:cubicBezTo>
                    <a:close/>
                    <a:moveTo>
                      <a:pt x="27" y="13"/>
                    </a:move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76" name="Freeform 2218"/>
              <p:cNvSpPr/>
              <p:nvPr/>
            </p:nvSpPr>
            <p:spPr>
              <a:xfrm>
                <a:off x="7431061" y="2274897"/>
                <a:ext cx="57150" cy="293690"/>
              </a:xfrm>
              <a:custGeom>
                <a:avLst/>
                <a:gdLst>
                  <a:gd name="txL" fmla="*/ 0 w 15"/>
                  <a:gd name="txT" fmla="*/ 0 h 78"/>
                  <a:gd name="txR" fmla="*/ 15 w 15"/>
                  <a:gd name="txB" fmla="*/ 78 h 78"/>
                </a:gdLst>
                <a:ahLst/>
                <a:cxnLst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5" h="78">
                    <a:moveTo>
                      <a:pt x="0" y="20"/>
                    </a:moveTo>
                    <a:cubicBezTo>
                      <a:pt x="0" y="21"/>
                      <a:pt x="0" y="22"/>
                      <a:pt x="0" y="24"/>
                    </a:cubicBezTo>
                    <a:cubicBezTo>
                      <a:pt x="0" y="29"/>
                      <a:pt x="1" y="33"/>
                      <a:pt x="1" y="37"/>
                    </a:cubicBezTo>
                    <a:cubicBezTo>
                      <a:pt x="3" y="44"/>
                      <a:pt x="6" y="51"/>
                      <a:pt x="8" y="57"/>
                    </a:cubicBezTo>
                    <a:cubicBezTo>
                      <a:pt x="9" y="62"/>
                      <a:pt x="9" y="66"/>
                      <a:pt x="8" y="70"/>
                    </a:cubicBezTo>
                    <a:cubicBezTo>
                      <a:pt x="8" y="72"/>
                      <a:pt x="8" y="75"/>
                      <a:pt x="9" y="78"/>
                    </a:cubicBezTo>
                    <a:cubicBezTo>
                      <a:pt x="9" y="73"/>
                      <a:pt x="11" y="68"/>
                      <a:pt x="12" y="65"/>
                    </a:cubicBezTo>
                    <a:cubicBezTo>
                      <a:pt x="15" y="53"/>
                      <a:pt x="12" y="42"/>
                      <a:pt x="11" y="29"/>
                    </a:cubicBezTo>
                    <a:cubicBezTo>
                      <a:pt x="11" y="24"/>
                      <a:pt x="11" y="19"/>
                      <a:pt x="12" y="13"/>
                    </a:cubicBezTo>
                    <a:cubicBezTo>
                      <a:pt x="12" y="9"/>
                      <a:pt x="13" y="4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0" y="7"/>
                      <a:pt x="5" y="13"/>
                      <a:pt x="0" y="2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77" name="Picture 2219"/>
              <p:cNvPicPr>
                <a:picLocks noChangeAspect="1"/>
              </p:cNvPicPr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7372323" y="2335223"/>
                <a:ext cx="111126" cy="247652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878" name="Picture 2220"/>
              <p:cNvPicPr>
                <a:picLocks noChangeAspect="1"/>
              </p:cNvPicPr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7446936" y="2259022"/>
                <a:ext cx="134938" cy="338140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79" name="Freeform 2221"/>
              <p:cNvSpPr/>
              <p:nvPr/>
            </p:nvSpPr>
            <p:spPr>
              <a:xfrm>
                <a:off x="7475511" y="2332048"/>
                <a:ext cx="65088" cy="123826"/>
              </a:xfrm>
              <a:custGeom>
                <a:avLst/>
                <a:gdLst>
                  <a:gd name="txL" fmla="*/ 0 w 17"/>
                  <a:gd name="txT" fmla="*/ 0 h 33"/>
                  <a:gd name="txR" fmla="*/ 17 w 17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33">
                    <a:moveTo>
                      <a:pt x="1" y="16"/>
                    </a:moveTo>
                    <a:cubicBezTo>
                      <a:pt x="0" y="22"/>
                      <a:pt x="1" y="27"/>
                      <a:pt x="1" y="33"/>
                    </a:cubicBezTo>
                    <a:cubicBezTo>
                      <a:pt x="2" y="30"/>
                      <a:pt x="2" y="27"/>
                      <a:pt x="3" y="24"/>
                    </a:cubicBezTo>
                    <a:cubicBezTo>
                      <a:pt x="4" y="21"/>
                      <a:pt x="8" y="20"/>
                      <a:pt x="11" y="19"/>
                    </a:cubicBezTo>
                    <a:cubicBezTo>
                      <a:pt x="13" y="18"/>
                      <a:pt x="15" y="18"/>
                      <a:pt x="17" y="16"/>
                    </a:cubicBezTo>
                    <a:cubicBezTo>
                      <a:pt x="15" y="10"/>
                      <a:pt x="11" y="5"/>
                      <a:pt x="7" y="0"/>
                    </a:cubicBezTo>
                    <a:cubicBezTo>
                      <a:pt x="3" y="4"/>
                      <a:pt x="2" y="12"/>
                      <a:pt x="1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80" name="Freeform 2222"/>
              <p:cNvSpPr/>
              <p:nvPr/>
            </p:nvSpPr>
            <p:spPr>
              <a:xfrm>
                <a:off x="7378673" y="2428886"/>
                <a:ext cx="90488" cy="271464"/>
              </a:xfrm>
              <a:custGeom>
                <a:avLst/>
                <a:gdLst>
                  <a:gd name="txL" fmla="*/ 0 w 24"/>
                  <a:gd name="txT" fmla="*/ 0 h 72"/>
                  <a:gd name="txR" fmla="*/ 24 w 24"/>
                  <a:gd name="txB" fmla="*/ 72 h 7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72">
                    <a:moveTo>
                      <a:pt x="23" y="37"/>
                    </a:moveTo>
                    <a:cubicBezTo>
                      <a:pt x="21" y="35"/>
                      <a:pt x="19" y="31"/>
                      <a:pt x="17" y="29"/>
                    </a:cubicBezTo>
                    <a:cubicBezTo>
                      <a:pt x="16" y="25"/>
                      <a:pt x="13" y="24"/>
                      <a:pt x="10" y="21"/>
                    </a:cubicBezTo>
                    <a:cubicBezTo>
                      <a:pt x="5" y="14"/>
                      <a:pt x="2" y="9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8"/>
                      <a:pt x="1" y="17"/>
                      <a:pt x="4" y="25"/>
                    </a:cubicBezTo>
                    <a:cubicBezTo>
                      <a:pt x="6" y="30"/>
                      <a:pt x="13" y="39"/>
                      <a:pt x="21" y="41"/>
                    </a:cubicBezTo>
                    <a:cubicBezTo>
                      <a:pt x="23" y="46"/>
                      <a:pt x="21" y="50"/>
                      <a:pt x="19" y="54"/>
                    </a:cubicBezTo>
                    <a:cubicBezTo>
                      <a:pt x="18" y="58"/>
                      <a:pt x="17" y="61"/>
                      <a:pt x="17" y="64"/>
                    </a:cubicBezTo>
                    <a:cubicBezTo>
                      <a:pt x="17" y="67"/>
                      <a:pt x="17" y="70"/>
                      <a:pt x="18" y="72"/>
                    </a:cubicBezTo>
                    <a:cubicBezTo>
                      <a:pt x="18" y="72"/>
                      <a:pt x="19" y="71"/>
                      <a:pt x="21" y="72"/>
                    </a:cubicBezTo>
                    <a:cubicBezTo>
                      <a:pt x="19" y="69"/>
                      <a:pt x="18" y="67"/>
                      <a:pt x="18" y="64"/>
                    </a:cubicBezTo>
                    <a:cubicBezTo>
                      <a:pt x="18" y="61"/>
                      <a:pt x="20" y="57"/>
                      <a:pt x="21" y="54"/>
                    </a:cubicBezTo>
                    <a:cubicBezTo>
                      <a:pt x="22" y="50"/>
                      <a:pt x="24" y="44"/>
                      <a:pt x="23" y="40"/>
                    </a:cubicBezTo>
                    <a:cubicBezTo>
                      <a:pt x="23" y="39"/>
                      <a:pt x="23" y="38"/>
                      <a:pt x="23" y="3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81" name="Freeform 2223"/>
              <p:cNvSpPr>
                <a:spLocks noEditPoints="1"/>
              </p:cNvSpPr>
              <p:nvPr/>
            </p:nvSpPr>
            <p:spPr>
              <a:xfrm>
                <a:off x="7389786" y="2287597"/>
                <a:ext cx="150813" cy="292102"/>
              </a:xfrm>
              <a:custGeom>
                <a:avLst/>
                <a:gdLst>
                  <a:gd name="txL" fmla="*/ 0 w 40"/>
                  <a:gd name="txT" fmla="*/ 0 h 78"/>
                  <a:gd name="txR" fmla="*/ 40 w 40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78">
                    <a:moveTo>
                      <a:pt x="31" y="48"/>
                    </a:moveTo>
                    <a:cubicBezTo>
                      <a:pt x="31" y="49"/>
                      <a:pt x="30" y="49"/>
                      <a:pt x="30" y="50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28" y="53"/>
                      <a:pt x="27" y="55"/>
                      <a:pt x="26" y="57"/>
                    </a:cubicBezTo>
                    <a:cubicBezTo>
                      <a:pt x="26" y="56"/>
                      <a:pt x="26" y="54"/>
                      <a:pt x="26" y="53"/>
                    </a:cubicBezTo>
                    <a:cubicBezTo>
                      <a:pt x="26" y="52"/>
                      <a:pt x="26" y="50"/>
                      <a:pt x="26" y="48"/>
                    </a:cubicBezTo>
                    <a:cubicBezTo>
                      <a:pt x="26" y="47"/>
                      <a:pt x="26" y="45"/>
                      <a:pt x="25" y="43"/>
                    </a:cubicBezTo>
                    <a:cubicBezTo>
                      <a:pt x="25" y="43"/>
                      <a:pt x="25" y="43"/>
                      <a:pt x="25" y="43"/>
                    </a:cubicBezTo>
                    <a:cubicBezTo>
                      <a:pt x="25" y="42"/>
                      <a:pt x="25" y="41"/>
                      <a:pt x="26" y="40"/>
                    </a:cubicBezTo>
                    <a:cubicBezTo>
                      <a:pt x="26" y="39"/>
                      <a:pt x="26" y="38"/>
                      <a:pt x="26" y="37"/>
                    </a:cubicBezTo>
                    <a:cubicBezTo>
                      <a:pt x="27" y="36"/>
                      <a:pt x="27" y="36"/>
                      <a:pt x="28" y="35"/>
                    </a:cubicBezTo>
                    <a:cubicBezTo>
                      <a:pt x="29" y="34"/>
                      <a:pt x="30" y="34"/>
                      <a:pt x="30" y="33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1" y="33"/>
                      <a:pt x="31" y="32"/>
                      <a:pt x="32" y="32"/>
                    </a:cubicBezTo>
                    <a:cubicBezTo>
                      <a:pt x="32" y="32"/>
                      <a:pt x="33" y="32"/>
                      <a:pt x="33" y="32"/>
                    </a:cubicBezTo>
                    <a:cubicBezTo>
                      <a:pt x="34" y="31"/>
                      <a:pt x="35" y="31"/>
                      <a:pt x="36" y="30"/>
                    </a:cubicBezTo>
                    <a:cubicBezTo>
                      <a:pt x="37" y="30"/>
                      <a:pt x="38" y="30"/>
                      <a:pt x="39" y="29"/>
                    </a:cubicBezTo>
                    <a:cubicBezTo>
                      <a:pt x="37" y="30"/>
                      <a:pt x="35" y="30"/>
                      <a:pt x="33" y="31"/>
                    </a:cubicBezTo>
                    <a:cubicBezTo>
                      <a:pt x="32" y="31"/>
                      <a:pt x="32" y="31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29" y="33"/>
                      <a:pt x="28" y="33"/>
                      <a:pt x="27" y="34"/>
                    </a:cubicBezTo>
                    <a:cubicBezTo>
                      <a:pt x="26" y="35"/>
                      <a:pt x="26" y="35"/>
                      <a:pt x="25" y="36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6"/>
                      <a:pt x="24" y="36"/>
                    </a:cubicBezTo>
                    <a:cubicBezTo>
                      <a:pt x="24" y="35"/>
                      <a:pt x="24" y="35"/>
                      <a:pt x="24" y="34"/>
                    </a:cubicBezTo>
                    <a:cubicBezTo>
                      <a:pt x="24" y="33"/>
                      <a:pt x="24" y="32"/>
                      <a:pt x="24" y="31"/>
                    </a:cubicBezTo>
                    <a:cubicBezTo>
                      <a:pt x="24" y="29"/>
                      <a:pt x="25" y="27"/>
                      <a:pt x="25" y="25"/>
                    </a:cubicBezTo>
                    <a:cubicBezTo>
                      <a:pt x="25" y="24"/>
                      <a:pt x="25" y="23"/>
                      <a:pt x="26" y="22"/>
                    </a:cubicBezTo>
                    <a:cubicBezTo>
                      <a:pt x="26" y="21"/>
                      <a:pt x="26" y="20"/>
                      <a:pt x="27" y="19"/>
                    </a:cubicBezTo>
                    <a:cubicBezTo>
                      <a:pt x="27" y="18"/>
                      <a:pt x="27" y="17"/>
                      <a:pt x="28" y="16"/>
                    </a:cubicBezTo>
                    <a:cubicBezTo>
                      <a:pt x="28" y="15"/>
                      <a:pt x="29" y="14"/>
                      <a:pt x="29" y="13"/>
                    </a:cubicBezTo>
                    <a:cubicBezTo>
                      <a:pt x="28" y="15"/>
                      <a:pt x="27" y="17"/>
                      <a:pt x="26" y="19"/>
                    </a:cubicBezTo>
                    <a:cubicBezTo>
                      <a:pt x="25" y="21"/>
                      <a:pt x="24" y="23"/>
                      <a:pt x="24" y="25"/>
                    </a:cubicBezTo>
                    <a:cubicBezTo>
                      <a:pt x="23" y="26"/>
                      <a:pt x="23" y="27"/>
                      <a:pt x="23" y="29"/>
                    </a:cubicBezTo>
                    <a:cubicBezTo>
                      <a:pt x="23" y="27"/>
                      <a:pt x="23" y="26"/>
                      <a:pt x="23" y="24"/>
                    </a:cubicBezTo>
                    <a:cubicBezTo>
                      <a:pt x="22" y="23"/>
                      <a:pt x="22" y="21"/>
                      <a:pt x="22" y="19"/>
                    </a:cubicBezTo>
                    <a:cubicBezTo>
                      <a:pt x="22" y="16"/>
                      <a:pt x="22" y="13"/>
                      <a:pt x="23" y="10"/>
                    </a:cubicBezTo>
                    <a:cubicBezTo>
                      <a:pt x="23" y="7"/>
                      <a:pt x="23" y="3"/>
                      <a:pt x="24" y="0"/>
                    </a:cubicBezTo>
                    <a:cubicBezTo>
                      <a:pt x="22" y="7"/>
                      <a:pt x="21" y="13"/>
                      <a:pt x="21" y="19"/>
                    </a:cubicBezTo>
                    <a:cubicBezTo>
                      <a:pt x="21" y="21"/>
                      <a:pt x="21" y="23"/>
                      <a:pt x="21" y="24"/>
                    </a:cubicBezTo>
                    <a:cubicBezTo>
                      <a:pt x="21" y="26"/>
                      <a:pt x="22" y="28"/>
                      <a:pt x="22" y="29"/>
                    </a:cubicBezTo>
                    <a:cubicBezTo>
                      <a:pt x="22" y="32"/>
                      <a:pt x="23" y="36"/>
                      <a:pt x="23" y="39"/>
                    </a:cubicBezTo>
                    <a:cubicBezTo>
                      <a:pt x="23" y="42"/>
                      <a:pt x="24" y="45"/>
                      <a:pt x="24" y="48"/>
                    </a:cubicBezTo>
                    <a:cubicBezTo>
                      <a:pt x="24" y="50"/>
                      <a:pt x="24" y="52"/>
                      <a:pt x="24" y="53"/>
                    </a:cubicBezTo>
                    <a:cubicBezTo>
                      <a:pt x="24" y="55"/>
                      <a:pt x="24" y="56"/>
                      <a:pt x="23" y="58"/>
                    </a:cubicBezTo>
                    <a:cubicBezTo>
                      <a:pt x="23" y="59"/>
                      <a:pt x="23" y="61"/>
                      <a:pt x="22" y="62"/>
                    </a:cubicBezTo>
                    <a:cubicBezTo>
                      <a:pt x="22" y="63"/>
                      <a:pt x="21" y="64"/>
                      <a:pt x="21" y="65"/>
                    </a:cubicBezTo>
                    <a:cubicBezTo>
                      <a:pt x="21" y="64"/>
                      <a:pt x="20" y="62"/>
                      <a:pt x="20" y="60"/>
                    </a:cubicBezTo>
                    <a:cubicBezTo>
                      <a:pt x="20" y="59"/>
                      <a:pt x="20" y="58"/>
                      <a:pt x="20" y="56"/>
                    </a:cubicBezTo>
                    <a:cubicBezTo>
                      <a:pt x="20" y="55"/>
                      <a:pt x="20" y="54"/>
                      <a:pt x="19" y="53"/>
                    </a:cubicBezTo>
                    <a:cubicBezTo>
                      <a:pt x="19" y="51"/>
                      <a:pt x="18" y="48"/>
                      <a:pt x="17" y="46"/>
                    </a:cubicBezTo>
                    <a:cubicBezTo>
                      <a:pt x="16" y="44"/>
                      <a:pt x="15" y="42"/>
                      <a:pt x="14" y="40"/>
                    </a:cubicBezTo>
                    <a:cubicBezTo>
                      <a:pt x="13" y="38"/>
                      <a:pt x="13" y="36"/>
                      <a:pt x="12" y="33"/>
                    </a:cubicBezTo>
                    <a:cubicBezTo>
                      <a:pt x="12" y="31"/>
                      <a:pt x="11" y="29"/>
                      <a:pt x="11" y="26"/>
                    </a:cubicBezTo>
                    <a:cubicBezTo>
                      <a:pt x="11" y="24"/>
                      <a:pt x="11" y="22"/>
                      <a:pt x="11" y="20"/>
                    </a:cubicBezTo>
                    <a:cubicBezTo>
                      <a:pt x="10" y="24"/>
                      <a:pt x="11" y="29"/>
                      <a:pt x="11" y="33"/>
                    </a:cubicBezTo>
                    <a:cubicBezTo>
                      <a:pt x="12" y="36"/>
                      <a:pt x="12" y="38"/>
                      <a:pt x="13" y="40"/>
                    </a:cubicBezTo>
                    <a:cubicBezTo>
                      <a:pt x="14" y="42"/>
                      <a:pt x="15" y="45"/>
                      <a:pt x="16" y="47"/>
                    </a:cubicBezTo>
                    <a:cubicBezTo>
                      <a:pt x="17" y="49"/>
                      <a:pt x="18" y="51"/>
                      <a:pt x="18" y="53"/>
                    </a:cubicBezTo>
                    <a:cubicBezTo>
                      <a:pt x="18" y="54"/>
                      <a:pt x="18" y="55"/>
                      <a:pt x="19" y="57"/>
                    </a:cubicBezTo>
                    <a:cubicBezTo>
                      <a:pt x="19" y="58"/>
                      <a:pt x="19" y="59"/>
                      <a:pt x="19" y="60"/>
                    </a:cubicBezTo>
                    <a:cubicBezTo>
                      <a:pt x="19" y="62"/>
                      <a:pt x="19" y="65"/>
                      <a:pt x="19" y="67"/>
                    </a:cubicBezTo>
                    <a:cubicBezTo>
                      <a:pt x="19" y="68"/>
                      <a:pt x="19" y="69"/>
                      <a:pt x="19" y="70"/>
                    </a:cubicBezTo>
                    <a:cubicBezTo>
                      <a:pt x="19" y="71"/>
                      <a:pt x="19" y="71"/>
                      <a:pt x="19" y="72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18" y="70"/>
                      <a:pt x="16" y="68"/>
                      <a:pt x="15" y="66"/>
                    </a:cubicBezTo>
                    <a:cubicBezTo>
                      <a:pt x="14" y="65"/>
                      <a:pt x="13" y="63"/>
                      <a:pt x="12" y="62"/>
                    </a:cubicBezTo>
                    <a:cubicBezTo>
                      <a:pt x="11" y="61"/>
                      <a:pt x="9" y="60"/>
                      <a:pt x="8" y="59"/>
                    </a:cubicBezTo>
                    <a:cubicBezTo>
                      <a:pt x="6" y="57"/>
                      <a:pt x="4" y="54"/>
                      <a:pt x="2" y="51"/>
                    </a:cubicBezTo>
                    <a:cubicBezTo>
                      <a:pt x="2" y="49"/>
                      <a:pt x="1" y="48"/>
                      <a:pt x="1" y="46"/>
                    </a:cubicBezTo>
                    <a:cubicBezTo>
                      <a:pt x="0" y="45"/>
                      <a:pt x="0" y="43"/>
                      <a:pt x="0" y="41"/>
                    </a:cubicBezTo>
                    <a:cubicBezTo>
                      <a:pt x="0" y="45"/>
                      <a:pt x="1" y="48"/>
                      <a:pt x="2" y="51"/>
                    </a:cubicBezTo>
                    <a:cubicBezTo>
                      <a:pt x="2" y="53"/>
                      <a:pt x="3" y="54"/>
                      <a:pt x="4" y="56"/>
                    </a:cubicBezTo>
                    <a:cubicBezTo>
                      <a:pt x="5" y="56"/>
                      <a:pt x="5" y="57"/>
                      <a:pt x="6" y="58"/>
                    </a:cubicBezTo>
                    <a:cubicBezTo>
                      <a:pt x="6" y="58"/>
                      <a:pt x="6" y="58"/>
                      <a:pt x="6" y="59"/>
                    </a:cubicBezTo>
                    <a:cubicBezTo>
                      <a:pt x="7" y="59"/>
                      <a:pt x="7" y="59"/>
                      <a:pt x="7" y="60"/>
                    </a:cubicBezTo>
                    <a:cubicBezTo>
                      <a:pt x="10" y="62"/>
                      <a:pt x="12" y="64"/>
                      <a:pt x="14" y="67"/>
                    </a:cubicBezTo>
                    <a:cubicBezTo>
                      <a:pt x="15" y="68"/>
                      <a:pt x="16" y="70"/>
                      <a:pt x="16" y="71"/>
                    </a:cubicBezTo>
                    <a:cubicBezTo>
                      <a:pt x="17" y="72"/>
                      <a:pt x="18" y="73"/>
                      <a:pt x="18" y="74"/>
                    </a:cubicBezTo>
                    <a:cubicBezTo>
                      <a:pt x="18" y="75"/>
                      <a:pt x="18" y="76"/>
                      <a:pt x="18" y="77"/>
                    </a:cubicBezTo>
                    <a:cubicBezTo>
                      <a:pt x="18" y="77"/>
                      <a:pt x="19" y="78"/>
                      <a:pt x="19" y="78"/>
                    </a:cubicBezTo>
                    <a:cubicBezTo>
                      <a:pt x="20" y="78"/>
                      <a:pt x="21" y="77"/>
                      <a:pt x="21" y="77"/>
                    </a:cubicBezTo>
                    <a:cubicBezTo>
                      <a:pt x="21" y="75"/>
                      <a:pt x="21" y="74"/>
                      <a:pt x="21" y="72"/>
                    </a:cubicBezTo>
                    <a:cubicBezTo>
                      <a:pt x="21" y="71"/>
                      <a:pt x="22" y="70"/>
                      <a:pt x="22" y="69"/>
                    </a:cubicBezTo>
                    <a:cubicBezTo>
                      <a:pt x="22" y="69"/>
                      <a:pt x="22" y="69"/>
                      <a:pt x="23" y="69"/>
                    </a:cubicBezTo>
                    <a:cubicBezTo>
                      <a:pt x="23" y="68"/>
                      <a:pt x="24" y="68"/>
                      <a:pt x="25" y="68"/>
                    </a:cubicBezTo>
                    <a:cubicBezTo>
                      <a:pt x="25" y="68"/>
                      <a:pt x="25" y="68"/>
                      <a:pt x="26" y="67"/>
                    </a:cubicBez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27" y="67"/>
                      <a:pt x="27" y="67"/>
                    </a:cubicBezTo>
                    <a:cubicBezTo>
                      <a:pt x="28" y="66"/>
                      <a:pt x="28" y="66"/>
                      <a:pt x="29" y="66"/>
                    </a:cubicBezTo>
                    <a:cubicBezTo>
                      <a:pt x="30" y="65"/>
                      <a:pt x="32" y="63"/>
                      <a:pt x="33" y="62"/>
                    </a:cubicBezTo>
                    <a:cubicBezTo>
                      <a:pt x="33" y="62"/>
                      <a:pt x="34" y="61"/>
                      <a:pt x="34" y="61"/>
                    </a:cubicBezTo>
                    <a:cubicBezTo>
                      <a:pt x="35" y="60"/>
                      <a:pt x="36" y="60"/>
                      <a:pt x="36" y="59"/>
                    </a:cubicBezTo>
                    <a:cubicBezTo>
                      <a:pt x="35" y="59"/>
                      <a:pt x="35" y="60"/>
                      <a:pt x="34" y="60"/>
                    </a:cubicBezTo>
                    <a:cubicBezTo>
                      <a:pt x="34" y="61"/>
                      <a:pt x="33" y="61"/>
                      <a:pt x="32" y="62"/>
                    </a:cubicBezTo>
                    <a:cubicBezTo>
                      <a:pt x="31" y="63"/>
                      <a:pt x="30" y="64"/>
                      <a:pt x="28" y="65"/>
                    </a:cubicBezTo>
                    <a:cubicBezTo>
                      <a:pt x="28" y="65"/>
                      <a:pt x="27" y="65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5" y="66"/>
                      <a:pt x="25" y="66"/>
                      <a:pt x="25" y="66"/>
                    </a:cubicBezTo>
                    <a:cubicBezTo>
                      <a:pt x="25" y="66"/>
                      <a:pt x="24" y="66"/>
                      <a:pt x="24" y="66"/>
                    </a:cubicBezTo>
                    <a:cubicBezTo>
                      <a:pt x="24" y="67"/>
                      <a:pt x="23" y="67"/>
                      <a:pt x="23" y="67"/>
                    </a:cubicBezTo>
                    <a:cubicBezTo>
                      <a:pt x="23" y="66"/>
                      <a:pt x="23" y="66"/>
                      <a:pt x="23" y="65"/>
                    </a:cubicBezTo>
                    <a:cubicBezTo>
                      <a:pt x="26" y="59"/>
                      <a:pt x="26" y="59"/>
                      <a:pt x="26" y="59"/>
                    </a:cubicBezTo>
                    <a:cubicBezTo>
                      <a:pt x="28" y="57"/>
                      <a:pt x="29" y="54"/>
                      <a:pt x="30" y="52"/>
                    </a:cubicBezTo>
                    <a:cubicBezTo>
                      <a:pt x="31" y="50"/>
                      <a:pt x="31" y="50"/>
                      <a:pt x="31" y="50"/>
                    </a:cubicBezTo>
                    <a:cubicBezTo>
                      <a:pt x="31" y="50"/>
                      <a:pt x="31" y="49"/>
                      <a:pt x="32" y="49"/>
                    </a:cubicBezTo>
                    <a:cubicBezTo>
                      <a:pt x="32" y="47"/>
                      <a:pt x="33" y="46"/>
                      <a:pt x="34" y="45"/>
                    </a:cubicBezTo>
                    <a:cubicBezTo>
                      <a:pt x="35" y="44"/>
                      <a:pt x="36" y="43"/>
                      <a:pt x="37" y="43"/>
                    </a:cubicBezTo>
                    <a:cubicBezTo>
                      <a:pt x="38" y="42"/>
                      <a:pt x="39" y="41"/>
                      <a:pt x="40" y="40"/>
                    </a:cubicBezTo>
                    <a:cubicBezTo>
                      <a:pt x="37" y="41"/>
                      <a:pt x="35" y="43"/>
                      <a:pt x="33" y="45"/>
                    </a:cubicBezTo>
                    <a:cubicBezTo>
                      <a:pt x="33" y="46"/>
                      <a:pt x="32" y="47"/>
                      <a:pt x="31" y="48"/>
                    </a:cubicBezTo>
                    <a:close/>
                    <a:moveTo>
                      <a:pt x="25" y="37"/>
                    </a:move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lose/>
                  </a:path>
                </a:pathLst>
              </a:cu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p>
                <a:endParaRPr lang="zh-CN" altLang="en-US"/>
              </a:p>
            </p:txBody>
          </p:sp>
          <p:sp>
            <p:nvSpPr>
              <p:cNvPr id="10882" name="Freeform 2224"/>
              <p:cNvSpPr/>
              <p:nvPr/>
            </p:nvSpPr>
            <p:spPr>
              <a:xfrm>
                <a:off x="7719988" y="2778138"/>
                <a:ext cx="38100" cy="147639"/>
              </a:xfrm>
              <a:custGeom>
                <a:avLst/>
                <a:gdLst>
                  <a:gd name="txL" fmla="*/ 0 w 10"/>
                  <a:gd name="txT" fmla="*/ 0 h 39"/>
                  <a:gd name="txR" fmla="*/ 10 w 10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39">
                    <a:moveTo>
                      <a:pt x="1" y="10"/>
                    </a:moveTo>
                    <a:cubicBezTo>
                      <a:pt x="0" y="11"/>
                      <a:pt x="0" y="12"/>
                      <a:pt x="0" y="12"/>
                    </a:cubicBezTo>
                    <a:cubicBezTo>
                      <a:pt x="0" y="15"/>
                      <a:pt x="1" y="17"/>
                      <a:pt x="1" y="19"/>
                    </a:cubicBezTo>
                    <a:cubicBezTo>
                      <a:pt x="2" y="23"/>
                      <a:pt x="4" y="26"/>
                      <a:pt x="5" y="29"/>
                    </a:cubicBezTo>
                    <a:cubicBezTo>
                      <a:pt x="5" y="31"/>
                      <a:pt x="5" y="33"/>
                      <a:pt x="4" y="35"/>
                    </a:cubicBezTo>
                    <a:cubicBezTo>
                      <a:pt x="4" y="36"/>
                      <a:pt x="4" y="38"/>
                      <a:pt x="4" y="39"/>
                    </a:cubicBezTo>
                    <a:cubicBezTo>
                      <a:pt x="5" y="37"/>
                      <a:pt x="6" y="34"/>
                      <a:pt x="7" y="33"/>
                    </a:cubicBezTo>
                    <a:cubicBezTo>
                      <a:pt x="9" y="27"/>
                      <a:pt x="8" y="21"/>
                      <a:pt x="8" y="15"/>
                    </a:cubicBezTo>
                    <a:cubicBezTo>
                      <a:pt x="8" y="12"/>
                      <a:pt x="8" y="9"/>
                      <a:pt x="9" y="7"/>
                    </a:cubicBezTo>
                    <a:cubicBezTo>
                      <a:pt x="9" y="5"/>
                      <a:pt x="10" y="2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4"/>
                      <a:pt x="4" y="7"/>
                      <a:pt x="1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83" name="Freeform 2227"/>
              <p:cNvSpPr/>
              <p:nvPr/>
            </p:nvSpPr>
            <p:spPr>
              <a:xfrm>
                <a:off x="7750151" y="2805126"/>
                <a:ext cx="41275" cy="63500"/>
              </a:xfrm>
              <a:custGeom>
                <a:avLst/>
                <a:gdLst>
                  <a:gd name="txL" fmla="*/ 0 w 11"/>
                  <a:gd name="txT" fmla="*/ 0 h 17"/>
                  <a:gd name="txR" fmla="*/ 11 w 11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" h="17">
                    <a:moveTo>
                      <a:pt x="1" y="9"/>
                    </a:moveTo>
                    <a:cubicBezTo>
                      <a:pt x="0" y="11"/>
                      <a:pt x="0" y="14"/>
                      <a:pt x="1" y="17"/>
                    </a:cubicBezTo>
                    <a:cubicBezTo>
                      <a:pt x="1" y="15"/>
                      <a:pt x="1" y="14"/>
                      <a:pt x="2" y="13"/>
                    </a:cubicBezTo>
                    <a:cubicBezTo>
                      <a:pt x="3" y="11"/>
                      <a:pt x="5" y="10"/>
                      <a:pt x="7" y="10"/>
                    </a:cubicBezTo>
                    <a:cubicBezTo>
                      <a:pt x="9" y="9"/>
                      <a:pt x="10" y="9"/>
                      <a:pt x="11" y="8"/>
                    </a:cubicBezTo>
                    <a:cubicBezTo>
                      <a:pt x="10" y="5"/>
                      <a:pt x="8" y="3"/>
                      <a:pt x="6" y="0"/>
                    </a:cubicBezTo>
                    <a:cubicBezTo>
                      <a:pt x="3" y="2"/>
                      <a:pt x="2" y="6"/>
                      <a:pt x="1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84" name="Freeform 2228"/>
              <p:cNvSpPr/>
              <p:nvPr/>
            </p:nvSpPr>
            <p:spPr>
              <a:xfrm>
                <a:off x="7686650" y="2857514"/>
                <a:ext cx="52388" cy="134938"/>
              </a:xfrm>
              <a:custGeom>
                <a:avLst/>
                <a:gdLst>
                  <a:gd name="txL" fmla="*/ 0 w 14"/>
                  <a:gd name="txT" fmla="*/ 0 h 36"/>
                  <a:gd name="txR" fmla="*/ 14 w 14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36">
                    <a:moveTo>
                      <a:pt x="13" y="18"/>
                    </a:moveTo>
                    <a:cubicBezTo>
                      <a:pt x="12" y="17"/>
                      <a:pt x="11" y="15"/>
                      <a:pt x="10" y="14"/>
                    </a:cubicBezTo>
                    <a:cubicBezTo>
                      <a:pt x="9" y="13"/>
                      <a:pt x="7" y="12"/>
                      <a:pt x="6" y="11"/>
                    </a:cubicBezTo>
                    <a:cubicBezTo>
                      <a:pt x="3" y="8"/>
                      <a:pt x="1" y="5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9"/>
                      <a:pt x="1" y="13"/>
                    </a:cubicBezTo>
                    <a:cubicBezTo>
                      <a:pt x="2" y="15"/>
                      <a:pt x="7" y="20"/>
                      <a:pt x="12" y="20"/>
                    </a:cubicBezTo>
                    <a:cubicBezTo>
                      <a:pt x="13" y="23"/>
                      <a:pt x="12" y="25"/>
                      <a:pt x="11" y="27"/>
                    </a:cubicBezTo>
                    <a:cubicBezTo>
                      <a:pt x="10" y="29"/>
                      <a:pt x="9" y="30"/>
                      <a:pt x="9" y="32"/>
                    </a:cubicBezTo>
                    <a:cubicBezTo>
                      <a:pt x="8" y="33"/>
                      <a:pt x="9" y="35"/>
                      <a:pt x="9" y="36"/>
                    </a:cubicBezTo>
                    <a:cubicBezTo>
                      <a:pt x="9" y="36"/>
                      <a:pt x="10" y="35"/>
                      <a:pt x="11" y="36"/>
                    </a:cubicBezTo>
                    <a:cubicBezTo>
                      <a:pt x="10" y="34"/>
                      <a:pt x="9" y="33"/>
                      <a:pt x="9" y="32"/>
                    </a:cubicBezTo>
                    <a:cubicBezTo>
                      <a:pt x="10" y="30"/>
                      <a:pt x="11" y="28"/>
                      <a:pt x="11" y="27"/>
                    </a:cubicBezTo>
                    <a:cubicBezTo>
                      <a:pt x="12" y="25"/>
                      <a:pt x="14" y="22"/>
                      <a:pt x="13" y="20"/>
                    </a:cubicBezTo>
                    <a:cubicBezTo>
                      <a:pt x="13" y="19"/>
                      <a:pt x="13" y="19"/>
                      <a:pt x="13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85" name="Freeform 2229"/>
              <p:cNvSpPr>
                <a:spLocks noEditPoints="1"/>
              </p:cNvSpPr>
              <p:nvPr/>
            </p:nvSpPr>
            <p:spPr>
              <a:xfrm>
                <a:off x="7689825" y="2786076"/>
                <a:ext cx="101601" cy="147639"/>
              </a:xfrm>
              <a:custGeom>
                <a:avLst/>
                <a:gdLst>
                  <a:gd name="txL" fmla="*/ 0 w 27"/>
                  <a:gd name="txT" fmla="*/ 0 h 39"/>
                  <a:gd name="txR" fmla="*/ 27 w 27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39">
                    <a:moveTo>
                      <a:pt x="21" y="23"/>
                    </a:moveTo>
                    <a:cubicBezTo>
                      <a:pt x="20" y="24"/>
                      <a:pt x="20" y="24"/>
                      <a:pt x="20" y="24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8" y="26"/>
                      <a:pt x="18" y="27"/>
                      <a:pt x="17" y="28"/>
                    </a:cubicBezTo>
                    <a:cubicBezTo>
                      <a:pt x="17" y="27"/>
                      <a:pt x="17" y="27"/>
                      <a:pt x="17" y="26"/>
                    </a:cubicBezTo>
                    <a:cubicBezTo>
                      <a:pt x="17" y="25"/>
                      <a:pt x="18" y="24"/>
                      <a:pt x="17" y="24"/>
                    </a:cubicBezTo>
                    <a:cubicBezTo>
                      <a:pt x="17" y="23"/>
                      <a:pt x="17" y="22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7" y="20"/>
                      <a:pt x="17" y="20"/>
                      <a:pt x="17" y="19"/>
                    </a:cubicBezTo>
                    <a:cubicBezTo>
                      <a:pt x="18" y="19"/>
                      <a:pt x="18" y="18"/>
                      <a:pt x="18" y="18"/>
                    </a:cubicBezTo>
                    <a:cubicBezTo>
                      <a:pt x="18" y="18"/>
                      <a:pt x="19" y="17"/>
                      <a:pt x="19" y="17"/>
                    </a:cubicBezTo>
                    <a:cubicBezTo>
                      <a:pt x="20" y="17"/>
                      <a:pt x="20" y="16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3" y="15"/>
                    </a:cubicBezTo>
                    <a:cubicBezTo>
                      <a:pt x="23" y="15"/>
                      <a:pt x="24" y="14"/>
                      <a:pt x="24" y="14"/>
                    </a:cubicBezTo>
                    <a:cubicBezTo>
                      <a:pt x="25" y="14"/>
                      <a:pt x="26" y="14"/>
                      <a:pt x="26" y="14"/>
                    </a:cubicBezTo>
                    <a:cubicBezTo>
                      <a:pt x="25" y="14"/>
                      <a:pt x="24" y="14"/>
                      <a:pt x="22" y="15"/>
                    </a:cubicBezTo>
                    <a:cubicBezTo>
                      <a:pt x="22" y="15"/>
                      <a:pt x="22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6"/>
                      <a:pt x="19" y="16"/>
                      <a:pt x="19" y="16"/>
                    </a:cubicBezTo>
                    <a:cubicBezTo>
                      <a:pt x="18" y="17"/>
                      <a:pt x="18" y="17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7" y="16"/>
                      <a:pt x="17" y="16"/>
                      <a:pt x="17" y="15"/>
                    </a:cubicBezTo>
                    <a:cubicBezTo>
                      <a:pt x="17" y="14"/>
                      <a:pt x="17" y="13"/>
                      <a:pt x="18" y="12"/>
                    </a:cubicBezTo>
                    <a:cubicBezTo>
                      <a:pt x="18" y="11"/>
                      <a:pt x="18" y="11"/>
                      <a:pt x="18" y="10"/>
                    </a:cubicBezTo>
                    <a:cubicBezTo>
                      <a:pt x="18" y="10"/>
                      <a:pt x="19" y="9"/>
                      <a:pt x="19" y="9"/>
                    </a:cubicBezTo>
                    <a:cubicBezTo>
                      <a:pt x="19" y="8"/>
                      <a:pt x="19" y="8"/>
                      <a:pt x="20" y="7"/>
                    </a:cubicBezTo>
                    <a:cubicBezTo>
                      <a:pt x="20" y="7"/>
                      <a:pt x="20" y="6"/>
                      <a:pt x="21" y="6"/>
                    </a:cubicBezTo>
                    <a:cubicBezTo>
                      <a:pt x="20" y="7"/>
                      <a:pt x="19" y="8"/>
                      <a:pt x="18" y="9"/>
                    </a:cubicBezTo>
                    <a:cubicBezTo>
                      <a:pt x="18" y="10"/>
                      <a:pt x="17" y="11"/>
                      <a:pt x="17" y="12"/>
                    </a:cubicBezTo>
                    <a:cubicBezTo>
                      <a:pt x="17" y="13"/>
                      <a:pt x="16" y="13"/>
                      <a:pt x="16" y="14"/>
                    </a:cubicBezTo>
                    <a:cubicBezTo>
                      <a:pt x="16" y="13"/>
                      <a:pt x="16" y="12"/>
                      <a:pt x="16" y="12"/>
                    </a:cubicBezTo>
                    <a:cubicBezTo>
                      <a:pt x="16" y="11"/>
                      <a:pt x="16" y="10"/>
                      <a:pt x="16" y="9"/>
                    </a:cubicBezTo>
                    <a:cubicBezTo>
                      <a:pt x="16" y="8"/>
                      <a:pt x="16" y="6"/>
                      <a:pt x="17" y="4"/>
                    </a:cubicBezTo>
                    <a:cubicBezTo>
                      <a:pt x="17" y="3"/>
                      <a:pt x="17" y="1"/>
                      <a:pt x="18" y="0"/>
                    </a:cubicBezTo>
                    <a:cubicBezTo>
                      <a:pt x="16" y="3"/>
                      <a:pt x="16" y="6"/>
                      <a:pt x="15" y="9"/>
                    </a:cubicBezTo>
                    <a:cubicBezTo>
                      <a:pt x="15" y="10"/>
                      <a:pt x="15" y="11"/>
                      <a:pt x="15" y="12"/>
                    </a:cubicBezTo>
                    <a:cubicBezTo>
                      <a:pt x="15" y="13"/>
                      <a:pt x="15" y="13"/>
                      <a:pt x="15" y="14"/>
                    </a:cubicBezTo>
                    <a:cubicBezTo>
                      <a:pt x="15" y="16"/>
                      <a:pt x="16" y="17"/>
                      <a:pt x="16" y="19"/>
                    </a:cubicBezTo>
                    <a:cubicBezTo>
                      <a:pt x="16" y="21"/>
                      <a:pt x="16" y="22"/>
                      <a:pt x="16" y="24"/>
                    </a:cubicBezTo>
                    <a:cubicBezTo>
                      <a:pt x="16" y="24"/>
                      <a:pt x="16" y="25"/>
                      <a:pt x="16" y="26"/>
                    </a:cubicBezTo>
                    <a:cubicBezTo>
                      <a:pt x="16" y="27"/>
                      <a:pt x="16" y="28"/>
                      <a:pt x="15" y="28"/>
                    </a:cubicBezTo>
                    <a:cubicBezTo>
                      <a:pt x="15" y="29"/>
                      <a:pt x="15" y="30"/>
                      <a:pt x="14" y="31"/>
                    </a:cubicBezTo>
                    <a:cubicBezTo>
                      <a:pt x="14" y="31"/>
                      <a:pt x="14" y="32"/>
                      <a:pt x="13" y="32"/>
                    </a:cubicBezTo>
                    <a:cubicBezTo>
                      <a:pt x="13" y="31"/>
                      <a:pt x="13" y="31"/>
                      <a:pt x="13" y="30"/>
                    </a:cubicBezTo>
                    <a:cubicBezTo>
                      <a:pt x="13" y="29"/>
                      <a:pt x="13" y="28"/>
                      <a:pt x="13" y="28"/>
                    </a:cubicBezTo>
                    <a:cubicBezTo>
                      <a:pt x="13" y="27"/>
                      <a:pt x="13" y="27"/>
                      <a:pt x="13" y="26"/>
                    </a:cubicBezTo>
                    <a:cubicBezTo>
                      <a:pt x="13" y="25"/>
                      <a:pt x="12" y="24"/>
                      <a:pt x="11" y="23"/>
                    </a:cubicBezTo>
                    <a:cubicBezTo>
                      <a:pt x="11" y="22"/>
                      <a:pt x="10" y="21"/>
                      <a:pt x="10" y="20"/>
                    </a:cubicBezTo>
                    <a:cubicBezTo>
                      <a:pt x="9" y="19"/>
                      <a:pt x="9" y="18"/>
                      <a:pt x="9" y="17"/>
                    </a:cubicBezTo>
                    <a:cubicBezTo>
                      <a:pt x="9" y="15"/>
                      <a:pt x="8" y="14"/>
                      <a:pt x="8" y="13"/>
                    </a:cubicBezTo>
                    <a:cubicBezTo>
                      <a:pt x="8" y="12"/>
                      <a:pt x="8" y="11"/>
                      <a:pt x="9" y="10"/>
                    </a:cubicBezTo>
                    <a:cubicBezTo>
                      <a:pt x="8" y="12"/>
                      <a:pt x="8" y="14"/>
                      <a:pt x="8" y="17"/>
                    </a:cubicBezTo>
                    <a:cubicBezTo>
                      <a:pt x="9" y="18"/>
                      <a:pt x="9" y="19"/>
                      <a:pt x="9" y="20"/>
                    </a:cubicBezTo>
                    <a:cubicBezTo>
                      <a:pt x="10" y="21"/>
                      <a:pt x="10" y="22"/>
                      <a:pt x="11" y="23"/>
                    </a:cubicBezTo>
                    <a:cubicBezTo>
                      <a:pt x="11" y="24"/>
                      <a:pt x="12" y="25"/>
                      <a:pt x="12" y="26"/>
                    </a:cubicBezTo>
                    <a:cubicBezTo>
                      <a:pt x="12" y="27"/>
                      <a:pt x="12" y="27"/>
                      <a:pt x="12" y="28"/>
                    </a:cubicBezTo>
                    <a:cubicBezTo>
                      <a:pt x="12" y="29"/>
                      <a:pt x="12" y="29"/>
                      <a:pt x="12" y="30"/>
                    </a:cubicBezTo>
                    <a:cubicBezTo>
                      <a:pt x="12" y="31"/>
                      <a:pt x="12" y="32"/>
                      <a:pt x="12" y="33"/>
                    </a:cubicBezTo>
                    <a:cubicBezTo>
                      <a:pt x="12" y="34"/>
                      <a:pt x="12" y="34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2" y="36"/>
                      <a:pt x="12" y="36"/>
                    </a:cubicBezTo>
                    <a:cubicBezTo>
                      <a:pt x="11" y="35"/>
                      <a:pt x="10" y="34"/>
                      <a:pt x="9" y="33"/>
                    </a:cubicBezTo>
                    <a:cubicBezTo>
                      <a:pt x="9" y="32"/>
                      <a:pt x="8" y="32"/>
                      <a:pt x="8" y="31"/>
                    </a:cubicBezTo>
                    <a:cubicBezTo>
                      <a:pt x="7" y="30"/>
                      <a:pt x="6" y="30"/>
                      <a:pt x="5" y="29"/>
                    </a:cubicBezTo>
                    <a:cubicBezTo>
                      <a:pt x="4" y="28"/>
                      <a:pt x="3" y="27"/>
                      <a:pt x="2" y="26"/>
                    </a:cubicBezTo>
                    <a:cubicBezTo>
                      <a:pt x="1" y="25"/>
                      <a:pt x="1" y="24"/>
                      <a:pt x="1" y="23"/>
                    </a:cubicBezTo>
                    <a:cubicBezTo>
                      <a:pt x="1" y="23"/>
                      <a:pt x="0" y="22"/>
                      <a:pt x="0" y="21"/>
                    </a:cubicBezTo>
                    <a:cubicBezTo>
                      <a:pt x="0" y="23"/>
                      <a:pt x="1" y="24"/>
                      <a:pt x="1" y="26"/>
                    </a:cubicBezTo>
                    <a:cubicBezTo>
                      <a:pt x="2" y="27"/>
                      <a:pt x="2" y="27"/>
                      <a:pt x="3" y="28"/>
                    </a:cubicBezTo>
                    <a:cubicBezTo>
                      <a:pt x="3" y="28"/>
                      <a:pt x="3" y="29"/>
                      <a:pt x="4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30"/>
                      <a:pt x="5" y="30"/>
                      <a:pt x="5" y="30"/>
                    </a:cubicBezTo>
                    <a:cubicBezTo>
                      <a:pt x="6" y="31"/>
                      <a:pt x="7" y="32"/>
                      <a:pt x="9" y="33"/>
                    </a:cubicBezTo>
                    <a:cubicBezTo>
                      <a:pt x="9" y="34"/>
                      <a:pt x="10" y="35"/>
                      <a:pt x="10" y="35"/>
                    </a:cubicBezTo>
                    <a:cubicBezTo>
                      <a:pt x="11" y="36"/>
                      <a:pt x="11" y="36"/>
                      <a:pt x="12" y="37"/>
                    </a:cubicBezTo>
                    <a:cubicBezTo>
                      <a:pt x="11" y="37"/>
                      <a:pt x="11" y="38"/>
                      <a:pt x="11" y="38"/>
                    </a:cubicBezTo>
                    <a:cubicBezTo>
                      <a:pt x="11" y="38"/>
                      <a:pt x="12" y="39"/>
                      <a:pt x="12" y="39"/>
                    </a:cubicBezTo>
                    <a:cubicBezTo>
                      <a:pt x="12" y="39"/>
                      <a:pt x="13" y="38"/>
                      <a:pt x="13" y="38"/>
                    </a:cubicBezTo>
                    <a:cubicBezTo>
                      <a:pt x="13" y="37"/>
                      <a:pt x="13" y="36"/>
                      <a:pt x="13" y="36"/>
                    </a:cubicBezTo>
                    <a:cubicBezTo>
                      <a:pt x="14" y="35"/>
                      <a:pt x="14" y="35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5" y="34"/>
                      <a:pt x="15" y="34"/>
                      <a:pt x="16" y="33"/>
                    </a:cubicBezTo>
                    <a:cubicBezTo>
                      <a:pt x="16" y="33"/>
                      <a:pt x="16" y="33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8" y="33"/>
                      <a:pt x="18" y="32"/>
                      <a:pt x="19" y="32"/>
                    </a:cubicBezTo>
                    <a:cubicBezTo>
                      <a:pt x="20" y="32"/>
                      <a:pt x="21" y="31"/>
                      <a:pt x="21" y="30"/>
                    </a:cubicBezTo>
                    <a:cubicBezTo>
                      <a:pt x="22" y="30"/>
                      <a:pt x="22" y="30"/>
                      <a:pt x="23" y="29"/>
                    </a:cubicBezTo>
                    <a:cubicBezTo>
                      <a:pt x="23" y="29"/>
                      <a:pt x="23" y="29"/>
                      <a:pt x="24" y="29"/>
                    </a:cubicBezTo>
                    <a:cubicBezTo>
                      <a:pt x="23" y="29"/>
                      <a:pt x="23" y="29"/>
                      <a:pt x="22" y="29"/>
                    </a:cubicBezTo>
                    <a:cubicBezTo>
                      <a:pt x="22" y="30"/>
                      <a:pt x="22" y="30"/>
                      <a:pt x="21" y="30"/>
                    </a:cubicBezTo>
                    <a:cubicBezTo>
                      <a:pt x="20" y="31"/>
                      <a:pt x="19" y="31"/>
                      <a:pt x="18" y="32"/>
                    </a:cubicBezTo>
                    <a:cubicBezTo>
                      <a:pt x="18" y="32"/>
                      <a:pt x="17" y="32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2"/>
                      <a:pt x="15" y="32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8" y="28"/>
                      <a:pt x="19" y="26"/>
                      <a:pt x="20" y="25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3"/>
                    </a:cubicBezTo>
                    <a:cubicBezTo>
                      <a:pt x="22" y="23"/>
                      <a:pt x="22" y="22"/>
                      <a:pt x="23" y="22"/>
                    </a:cubicBezTo>
                    <a:cubicBezTo>
                      <a:pt x="23" y="21"/>
                      <a:pt x="24" y="21"/>
                      <a:pt x="25" y="20"/>
                    </a:cubicBezTo>
                    <a:cubicBezTo>
                      <a:pt x="25" y="20"/>
                      <a:pt x="26" y="19"/>
                      <a:pt x="27" y="19"/>
                    </a:cubicBezTo>
                    <a:cubicBezTo>
                      <a:pt x="25" y="20"/>
                      <a:pt x="24" y="21"/>
                      <a:pt x="22" y="22"/>
                    </a:cubicBezTo>
                    <a:cubicBezTo>
                      <a:pt x="22" y="22"/>
                      <a:pt x="21" y="23"/>
                      <a:pt x="21" y="23"/>
                    </a:cubicBezTo>
                    <a:close/>
                    <a:moveTo>
                      <a:pt x="17" y="18"/>
                    </a:move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86" name="Freeform 2230"/>
              <p:cNvSpPr/>
              <p:nvPr/>
            </p:nvSpPr>
            <p:spPr>
              <a:xfrm>
                <a:off x="6635719" y="3071828"/>
                <a:ext cx="36513" cy="146051"/>
              </a:xfrm>
              <a:custGeom>
                <a:avLst/>
                <a:gdLst>
                  <a:gd name="txL" fmla="*/ 0 w 10"/>
                  <a:gd name="txT" fmla="*/ 0 h 39"/>
                  <a:gd name="txR" fmla="*/ 10 w 10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39">
                    <a:moveTo>
                      <a:pt x="1" y="10"/>
                    </a:moveTo>
                    <a:cubicBezTo>
                      <a:pt x="1" y="11"/>
                      <a:pt x="1" y="11"/>
                      <a:pt x="1" y="12"/>
                    </a:cubicBezTo>
                    <a:cubicBezTo>
                      <a:pt x="0" y="14"/>
                      <a:pt x="1" y="16"/>
                      <a:pt x="1" y="19"/>
                    </a:cubicBezTo>
                    <a:cubicBezTo>
                      <a:pt x="2" y="22"/>
                      <a:pt x="4" y="25"/>
                      <a:pt x="5" y="28"/>
                    </a:cubicBezTo>
                    <a:cubicBezTo>
                      <a:pt x="5" y="31"/>
                      <a:pt x="5" y="33"/>
                      <a:pt x="5" y="35"/>
                    </a:cubicBezTo>
                    <a:cubicBezTo>
                      <a:pt x="4" y="36"/>
                      <a:pt x="4" y="38"/>
                      <a:pt x="5" y="39"/>
                    </a:cubicBezTo>
                    <a:cubicBezTo>
                      <a:pt x="5" y="36"/>
                      <a:pt x="6" y="34"/>
                      <a:pt x="7" y="32"/>
                    </a:cubicBezTo>
                    <a:cubicBezTo>
                      <a:pt x="10" y="26"/>
                      <a:pt x="8" y="20"/>
                      <a:pt x="8" y="14"/>
                    </a:cubicBezTo>
                    <a:cubicBezTo>
                      <a:pt x="8" y="12"/>
                      <a:pt x="8" y="9"/>
                      <a:pt x="9" y="6"/>
                    </a:cubicBezTo>
                    <a:cubicBezTo>
                      <a:pt x="9" y="4"/>
                      <a:pt x="10" y="2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3"/>
                      <a:pt x="4" y="7"/>
                      <a:pt x="1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87" name="Picture 2231"/>
              <p:cNvPicPr>
                <a:picLocks noChangeAspect="1"/>
              </p:cNvPicPr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6589681" y="3097228"/>
                <a:ext cx="79375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888" name="Picture 2232"/>
              <p:cNvPicPr>
                <a:picLocks noChangeAspect="1"/>
              </p:cNvPicPr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6635719" y="3059128"/>
                <a:ext cx="101601" cy="1809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89" name="Freeform 2233"/>
              <p:cNvSpPr/>
              <p:nvPr/>
            </p:nvSpPr>
            <p:spPr>
              <a:xfrm>
                <a:off x="6664294" y="3098815"/>
                <a:ext cx="46038" cy="58738"/>
              </a:xfrm>
              <a:custGeom>
                <a:avLst/>
                <a:gdLst>
                  <a:gd name="txL" fmla="*/ 0 w 12"/>
                  <a:gd name="txT" fmla="*/ 0 h 16"/>
                  <a:gd name="txR" fmla="*/ 12 w 12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" h="16">
                    <a:moveTo>
                      <a:pt x="1" y="8"/>
                    </a:moveTo>
                    <a:cubicBezTo>
                      <a:pt x="0" y="11"/>
                      <a:pt x="1" y="14"/>
                      <a:pt x="1" y="16"/>
                    </a:cubicBezTo>
                    <a:cubicBezTo>
                      <a:pt x="1" y="15"/>
                      <a:pt x="1" y="14"/>
                      <a:pt x="2" y="12"/>
                    </a:cubicBezTo>
                    <a:cubicBezTo>
                      <a:pt x="3" y="11"/>
                      <a:pt x="5" y="10"/>
                      <a:pt x="8" y="9"/>
                    </a:cubicBezTo>
                    <a:cubicBezTo>
                      <a:pt x="9" y="9"/>
                      <a:pt x="10" y="8"/>
                      <a:pt x="12" y="8"/>
                    </a:cubicBezTo>
                    <a:cubicBezTo>
                      <a:pt x="10" y="5"/>
                      <a:pt x="8" y="2"/>
                      <a:pt x="6" y="0"/>
                    </a:cubicBezTo>
                    <a:cubicBezTo>
                      <a:pt x="3" y="2"/>
                      <a:pt x="2" y="6"/>
                      <a:pt x="1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90" name="Freeform 2234"/>
              <p:cNvSpPr/>
              <p:nvPr/>
            </p:nvSpPr>
            <p:spPr>
              <a:xfrm>
                <a:off x="6600794" y="3151203"/>
                <a:ext cx="52388" cy="134938"/>
              </a:xfrm>
              <a:custGeom>
                <a:avLst/>
                <a:gdLst>
                  <a:gd name="txL" fmla="*/ 0 w 14"/>
                  <a:gd name="txT" fmla="*/ 0 h 36"/>
                  <a:gd name="txR" fmla="*/ 14 w 14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36">
                    <a:moveTo>
                      <a:pt x="14" y="18"/>
                    </a:moveTo>
                    <a:cubicBezTo>
                      <a:pt x="13" y="17"/>
                      <a:pt x="11" y="15"/>
                      <a:pt x="10" y="14"/>
                    </a:cubicBezTo>
                    <a:cubicBezTo>
                      <a:pt x="9" y="12"/>
                      <a:pt x="8" y="12"/>
                      <a:pt x="6" y="10"/>
                    </a:cubicBezTo>
                    <a:cubicBezTo>
                      <a:pt x="3" y="7"/>
                      <a:pt x="1" y="4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9"/>
                      <a:pt x="2" y="12"/>
                    </a:cubicBezTo>
                    <a:cubicBezTo>
                      <a:pt x="3" y="15"/>
                      <a:pt x="7" y="19"/>
                      <a:pt x="13" y="20"/>
                    </a:cubicBezTo>
                    <a:cubicBezTo>
                      <a:pt x="14" y="22"/>
                      <a:pt x="12" y="24"/>
                      <a:pt x="11" y="27"/>
                    </a:cubicBezTo>
                    <a:cubicBezTo>
                      <a:pt x="10" y="28"/>
                      <a:pt x="9" y="30"/>
                      <a:pt x="9" y="32"/>
                    </a:cubicBezTo>
                    <a:cubicBezTo>
                      <a:pt x="9" y="33"/>
                      <a:pt x="9" y="34"/>
                      <a:pt x="9" y="36"/>
                    </a:cubicBezTo>
                    <a:cubicBezTo>
                      <a:pt x="10" y="35"/>
                      <a:pt x="10" y="35"/>
                      <a:pt x="11" y="35"/>
                    </a:cubicBezTo>
                    <a:cubicBezTo>
                      <a:pt x="10" y="34"/>
                      <a:pt x="9" y="33"/>
                      <a:pt x="10" y="32"/>
                    </a:cubicBezTo>
                    <a:cubicBezTo>
                      <a:pt x="10" y="30"/>
                      <a:pt x="11" y="28"/>
                      <a:pt x="12" y="26"/>
                    </a:cubicBezTo>
                    <a:cubicBezTo>
                      <a:pt x="13" y="24"/>
                      <a:pt x="14" y="21"/>
                      <a:pt x="13" y="20"/>
                    </a:cubicBezTo>
                    <a:cubicBezTo>
                      <a:pt x="13" y="19"/>
                      <a:pt x="13" y="18"/>
                      <a:pt x="14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91" name="Freeform 2235"/>
              <p:cNvSpPr>
                <a:spLocks noEditPoints="1"/>
              </p:cNvSpPr>
              <p:nvPr/>
            </p:nvSpPr>
            <p:spPr>
              <a:xfrm>
                <a:off x="6605556" y="3075003"/>
                <a:ext cx="100013" cy="147639"/>
              </a:xfrm>
              <a:custGeom>
                <a:avLst/>
                <a:gdLst>
                  <a:gd name="txL" fmla="*/ 0 w 27"/>
                  <a:gd name="txT" fmla="*/ 0 h 39"/>
                  <a:gd name="txR" fmla="*/ 27 w 27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39">
                    <a:moveTo>
                      <a:pt x="21" y="24"/>
                    </a:moveTo>
                    <a:cubicBezTo>
                      <a:pt x="21" y="24"/>
                      <a:pt x="20" y="24"/>
                      <a:pt x="20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7"/>
                      <a:pt x="18" y="28"/>
                      <a:pt x="17" y="28"/>
                    </a:cubicBezTo>
                    <a:cubicBezTo>
                      <a:pt x="17" y="28"/>
                      <a:pt x="18" y="27"/>
                      <a:pt x="18" y="27"/>
                    </a:cubicBezTo>
                    <a:cubicBezTo>
                      <a:pt x="18" y="26"/>
                      <a:pt x="18" y="25"/>
                      <a:pt x="18" y="24"/>
                    </a:cubicBezTo>
                    <a:cubicBezTo>
                      <a:pt x="18" y="23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1"/>
                    </a:cubicBezTo>
                    <a:cubicBezTo>
                      <a:pt x="18" y="21"/>
                      <a:pt x="18" y="20"/>
                      <a:pt x="18" y="20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1" y="17"/>
                      <a:pt x="21" y="17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3" y="16"/>
                      <a:pt x="23" y="16"/>
                    </a:cubicBezTo>
                    <a:cubicBezTo>
                      <a:pt x="23" y="15"/>
                      <a:pt x="24" y="15"/>
                      <a:pt x="25" y="15"/>
                    </a:cubicBezTo>
                    <a:cubicBezTo>
                      <a:pt x="25" y="15"/>
                      <a:pt x="26" y="14"/>
                      <a:pt x="27" y="14"/>
                    </a:cubicBezTo>
                    <a:cubicBezTo>
                      <a:pt x="25" y="15"/>
                      <a:pt x="24" y="15"/>
                      <a:pt x="23" y="15"/>
                    </a:cubicBezTo>
                    <a:cubicBezTo>
                      <a:pt x="22" y="15"/>
                      <a:pt x="22" y="16"/>
                      <a:pt x="22" y="16"/>
                    </a:cubicBezTo>
                    <a:cubicBezTo>
                      <a:pt x="22" y="16"/>
                      <a:pt x="21" y="16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0" y="16"/>
                      <a:pt x="20" y="17"/>
                      <a:pt x="19" y="17"/>
                    </a:cubicBezTo>
                    <a:cubicBezTo>
                      <a:pt x="18" y="17"/>
                      <a:pt x="18" y="18"/>
                      <a:pt x="17" y="18"/>
                    </a:cubicBezTo>
                    <a:cubicBezTo>
                      <a:pt x="17" y="18"/>
                      <a:pt x="17" y="19"/>
                      <a:pt x="17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7"/>
                      <a:pt x="17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17" y="15"/>
                      <a:pt x="17" y="14"/>
                      <a:pt x="18" y="13"/>
                    </a:cubicBezTo>
                    <a:cubicBezTo>
                      <a:pt x="18" y="12"/>
                      <a:pt x="18" y="12"/>
                      <a:pt x="18" y="11"/>
                    </a:cubicBezTo>
                    <a:cubicBezTo>
                      <a:pt x="19" y="11"/>
                      <a:pt x="19" y="10"/>
                      <a:pt x="19" y="10"/>
                    </a:cubicBezTo>
                    <a:cubicBezTo>
                      <a:pt x="19" y="9"/>
                      <a:pt x="20" y="9"/>
                      <a:pt x="20" y="8"/>
                    </a:cubicBezTo>
                    <a:cubicBezTo>
                      <a:pt x="20" y="8"/>
                      <a:pt x="21" y="7"/>
                      <a:pt x="21" y="7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18" y="10"/>
                      <a:pt x="17" y="11"/>
                      <a:pt x="17" y="13"/>
                    </a:cubicBezTo>
                    <a:cubicBezTo>
                      <a:pt x="17" y="13"/>
                      <a:pt x="17" y="14"/>
                      <a:pt x="16" y="14"/>
                    </a:cubicBezTo>
                    <a:cubicBezTo>
                      <a:pt x="16" y="14"/>
                      <a:pt x="16" y="13"/>
                      <a:pt x="16" y="12"/>
                    </a:cubicBezTo>
                    <a:cubicBezTo>
                      <a:pt x="16" y="12"/>
                      <a:pt x="16" y="11"/>
                      <a:pt x="16" y="10"/>
                    </a:cubicBezTo>
                    <a:cubicBezTo>
                      <a:pt x="16" y="8"/>
                      <a:pt x="16" y="7"/>
                      <a:pt x="17" y="5"/>
                    </a:cubicBezTo>
                    <a:cubicBezTo>
                      <a:pt x="17" y="3"/>
                      <a:pt x="17" y="2"/>
                      <a:pt x="18" y="0"/>
                    </a:cubicBezTo>
                    <a:cubicBezTo>
                      <a:pt x="17" y="3"/>
                      <a:pt x="16" y="7"/>
                      <a:pt x="16" y="10"/>
                    </a:cubicBezTo>
                    <a:cubicBezTo>
                      <a:pt x="15" y="11"/>
                      <a:pt x="15" y="12"/>
                      <a:pt x="15" y="12"/>
                    </a:cubicBezTo>
                    <a:cubicBezTo>
                      <a:pt x="15" y="13"/>
                      <a:pt x="15" y="14"/>
                      <a:pt x="16" y="15"/>
                    </a:cubicBezTo>
                    <a:cubicBezTo>
                      <a:pt x="16" y="16"/>
                      <a:pt x="16" y="18"/>
                      <a:pt x="16" y="20"/>
                    </a:cubicBezTo>
                    <a:cubicBezTo>
                      <a:pt x="16" y="21"/>
                      <a:pt x="16" y="23"/>
                      <a:pt x="16" y="24"/>
                    </a:cubicBezTo>
                    <a:cubicBezTo>
                      <a:pt x="16" y="25"/>
                      <a:pt x="16" y="26"/>
                      <a:pt x="16" y="27"/>
                    </a:cubicBezTo>
                    <a:cubicBezTo>
                      <a:pt x="16" y="27"/>
                      <a:pt x="16" y="28"/>
                      <a:pt x="16" y="29"/>
                    </a:cubicBezTo>
                    <a:cubicBezTo>
                      <a:pt x="15" y="30"/>
                      <a:pt x="15" y="31"/>
                      <a:pt x="15" y="31"/>
                    </a:cubicBezTo>
                    <a:cubicBezTo>
                      <a:pt x="14" y="32"/>
                      <a:pt x="14" y="32"/>
                      <a:pt x="14" y="33"/>
                    </a:cubicBezTo>
                    <a:cubicBezTo>
                      <a:pt x="14" y="32"/>
                      <a:pt x="14" y="31"/>
                      <a:pt x="14" y="30"/>
                    </a:cubicBezTo>
                    <a:cubicBezTo>
                      <a:pt x="14" y="30"/>
                      <a:pt x="13" y="29"/>
                      <a:pt x="13" y="29"/>
                    </a:cubicBezTo>
                    <a:cubicBezTo>
                      <a:pt x="13" y="28"/>
                      <a:pt x="13" y="27"/>
                      <a:pt x="13" y="27"/>
                    </a:cubicBezTo>
                    <a:cubicBezTo>
                      <a:pt x="13" y="26"/>
                      <a:pt x="12" y="25"/>
                      <a:pt x="12" y="24"/>
                    </a:cubicBezTo>
                    <a:cubicBezTo>
                      <a:pt x="11" y="23"/>
                      <a:pt x="11" y="21"/>
                      <a:pt x="10" y="20"/>
                    </a:cubicBezTo>
                    <a:cubicBezTo>
                      <a:pt x="10" y="19"/>
                      <a:pt x="9" y="18"/>
                      <a:pt x="9" y="17"/>
                    </a:cubicBezTo>
                    <a:cubicBezTo>
                      <a:pt x="9" y="16"/>
                      <a:pt x="9" y="15"/>
                      <a:pt x="9" y="14"/>
                    </a:cubicBezTo>
                    <a:cubicBezTo>
                      <a:pt x="9" y="13"/>
                      <a:pt x="9" y="12"/>
                      <a:pt x="9" y="10"/>
                    </a:cubicBezTo>
                    <a:cubicBezTo>
                      <a:pt x="8" y="13"/>
                      <a:pt x="8" y="15"/>
                      <a:pt x="9" y="17"/>
                    </a:cubicBezTo>
                    <a:cubicBezTo>
                      <a:pt x="9" y="18"/>
                      <a:pt x="9" y="20"/>
                      <a:pt x="10" y="21"/>
                    </a:cubicBezTo>
                    <a:cubicBezTo>
                      <a:pt x="10" y="22"/>
                      <a:pt x="10" y="23"/>
                      <a:pt x="11" y="24"/>
                    </a:cubicBezTo>
                    <a:cubicBezTo>
                      <a:pt x="11" y="25"/>
                      <a:pt x="12" y="26"/>
                      <a:pt x="12" y="27"/>
                    </a:cubicBezTo>
                    <a:cubicBezTo>
                      <a:pt x="12" y="28"/>
                      <a:pt x="12" y="28"/>
                      <a:pt x="12" y="29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1"/>
                      <a:pt x="12" y="33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1" y="35"/>
                      <a:pt x="11" y="34"/>
                      <a:pt x="10" y="34"/>
                    </a:cubicBezTo>
                    <a:cubicBezTo>
                      <a:pt x="9" y="33"/>
                      <a:pt x="8" y="32"/>
                      <a:pt x="8" y="32"/>
                    </a:cubicBezTo>
                    <a:cubicBezTo>
                      <a:pt x="7" y="31"/>
                      <a:pt x="6" y="31"/>
                      <a:pt x="6" y="30"/>
                    </a:cubicBezTo>
                    <a:cubicBezTo>
                      <a:pt x="4" y="29"/>
                      <a:pt x="3" y="28"/>
                      <a:pt x="2" y="26"/>
                    </a:cubicBezTo>
                    <a:cubicBezTo>
                      <a:pt x="2" y="26"/>
                      <a:pt x="1" y="25"/>
                      <a:pt x="1" y="24"/>
                    </a:cubicBezTo>
                    <a:cubicBezTo>
                      <a:pt x="1" y="23"/>
                      <a:pt x="1" y="23"/>
                      <a:pt x="0" y="22"/>
                    </a:cubicBezTo>
                    <a:cubicBezTo>
                      <a:pt x="1" y="23"/>
                      <a:pt x="1" y="25"/>
                      <a:pt x="2" y="26"/>
                    </a:cubicBezTo>
                    <a:cubicBezTo>
                      <a:pt x="2" y="27"/>
                      <a:pt x="2" y="28"/>
                      <a:pt x="3" y="29"/>
                    </a:cubicBezTo>
                    <a:cubicBezTo>
                      <a:pt x="3" y="29"/>
                      <a:pt x="4" y="29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6" y="32"/>
                      <a:pt x="8" y="33"/>
                      <a:pt x="9" y="34"/>
                    </a:cubicBezTo>
                    <a:cubicBezTo>
                      <a:pt x="9" y="35"/>
                      <a:pt x="10" y="35"/>
                      <a:pt x="11" y="36"/>
                    </a:cubicBezTo>
                    <a:cubicBezTo>
                      <a:pt x="11" y="36"/>
                      <a:pt x="11" y="37"/>
                      <a:pt x="12" y="37"/>
                    </a:cubicBezTo>
                    <a:cubicBezTo>
                      <a:pt x="12" y="38"/>
                      <a:pt x="12" y="38"/>
                      <a:pt x="12" y="39"/>
                    </a:cubicBezTo>
                    <a:cubicBezTo>
                      <a:pt x="11" y="39"/>
                      <a:pt x="12" y="39"/>
                      <a:pt x="12" y="39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3" y="38"/>
                      <a:pt x="13" y="37"/>
                      <a:pt x="14" y="36"/>
                    </a:cubicBezTo>
                    <a:cubicBezTo>
                      <a:pt x="14" y="36"/>
                      <a:pt x="14" y="35"/>
                      <a:pt x="14" y="35"/>
                    </a:cubicBezTo>
                    <a:cubicBezTo>
                      <a:pt x="14" y="35"/>
                      <a:pt x="15" y="35"/>
                      <a:pt x="15" y="35"/>
                    </a:cubicBezTo>
                    <a:cubicBezTo>
                      <a:pt x="15" y="34"/>
                      <a:pt x="16" y="34"/>
                      <a:pt x="16" y="34"/>
                    </a:cubicBezTo>
                    <a:cubicBezTo>
                      <a:pt x="16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8" y="33"/>
                    </a:cubicBezTo>
                    <a:cubicBezTo>
                      <a:pt x="18" y="33"/>
                      <a:pt x="19" y="33"/>
                      <a:pt x="19" y="33"/>
                    </a:cubicBezTo>
                    <a:cubicBezTo>
                      <a:pt x="20" y="32"/>
                      <a:pt x="21" y="32"/>
                      <a:pt x="22" y="31"/>
                    </a:cubicBezTo>
                    <a:cubicBezTo>
                      <a:pt x="22" y="31"/>
                      <a:pt x="22" y="30"/>
                      <a:pt x="23" y="30"/>
                    </a:cubicBezTo>
                    <a:cubicBezTo>
                      <a:pt x="23" y="30"/>
                      <a:pt x="24" y="29"/>
                      <a:pt x="24" y="29"/>
                    </a:cubicBezTo>
                    <a:cubicBezTo>
                      <a:pt x="24" y="29"/>
                      <a:pt x="23" y="30"/>
                      <a:pt x="23" y="30"/>
                    </a:cubicBezTo>
                    <a:cubicBezTo>
                      <a:pt x="22" y="30"/>
                      <a:pt x="22" y="30"/>
                      <a:pt x="21" y="31"/>
                    </a:cubicBezTo>
                    <a:cubicBezTo>
                      <a:pt x="20" y="31"/>
                      <a:pt x="20" y="32"/>
                      <a:pt x="19" y="32"/>
                    </a:cubicBezTo>
                    <a:cubicBezTo>
                      <a:pt x="18" y="32"/>
                      <a:pt x="18" y="33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5" y="33"/>
                      <a:pt x="15" y="34"/>
                      <a:pt x="15" y="34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28"/>
                      <a:pt x="19" y="27"/>
                      <a:pt x="20" y="26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1" y="25"/>
                      <a:pt x="21" y="24"/>
                      <a:pt x="21" y="24"/>
                    </a:cubicBezTo>
                    <a:cubicBezTo>
                      <a:pt x="22" y="24"/>
                      <a:pt x="22" y="23"/>
                      <a:pt x="23" y="22"/>
                    </a:cubicBezTo>
                    <a:cubicBezTo>
                      <a:pt x="24" y="22"/>
                      <a:pt x="24" y="21"/>
                      <a:pt x="25" y="21"/>
                    </a:cubicBezTo>
                    <a:cubicBezTo>
                      <a:pt x="25" y="20"/>
                      <a:pt x="26" y="20"/>
                      <a:pt x="27" y="20"/>
                    </a:cubicBezTo>
                    <a:cubicBezTo>
                      <a:pt x="25" y="20"/>
                      <a:pt x="24" y="21"/>
                      <a:pt x="23" y="22"/>
                    </a:cubicBezTo>
                    <a:cubicBezTo>
                      <a:pt x="22" y="23"/>
                      <a:pt x="21" y="23"/>
                      <a:pt x="21" y="24"/>
                    </a:cubicBezTo>
                    <a:close/>
                    <a:moveTo>
                      <a:pt x="17" y="19"/>
                    </a:move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92" name="Freeform 2236"/>
              <p:cNvSpPr/>
              <p:nvPr/>
            </p:nvSpPr>
            <p:spPr>
              <a:xfrm>
                <a:off x="6935758" y="2813063"/>
                <a:ext cx="138113" cy="71438"/>
              </a:xfrm>
              <a:custGeom>
                <a:avLst/>
                <a:gdLst>
                  <a:gd name="txL" fmla="*/ 0 w 37"/>
                  <a:gd name="txT" fmla="*/ 0 h 19"/>
                  <a:gd name="txR" fmla="*/ 37 w 37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19">
                    <a:moveTo>
                      <a:pt x="13" y="19"/>
                    </a:moveTo>
                    <a:cubicBezTo>
                      <a:pt x="13" y="19"/>
                      <a:pt x="14" y="18"/>
                      <a:pt x="15" y="18"/>
                    </a:cubicBezTo>
                    <a:cubicBezTo>
                      <a:pt x="17" y="17"/>
                      <a:pt x="19" y="15"/>
                      <a:pt x="21" y="14"/>
                    </a:cubicBezTo>
                    <a:cubicBezTo>
                      <a:pt x="23" y="11"/>
                      <a:pt x="25" y="8"/>
                      <a:pt x="28" y="6"/>
                    </a:cubicBezTo>
                    <a:cubicBezTo>
                      <a:pt x="30" y="4"/>
                      <a:pt x="32" y="3"/>
                      <a:pt x="34" y="2"/>
                    </a:cubicBezTo>
                    <a:cubicBezTo>
                      <a:pt x="35" y="2"/>
                      <a:pt x="37" y="1"/>
                      <a:pt x="37" y="0"/>
                    </a:cubicBezTo>
                    <a:cubicBezTo>
                      <a:pt x="35" y="1"/>
                      <a:pt x="32" y="2"/>
                      <a:pt x="31" y="2"/>
                    </a:cubicBezTo>
                    <a:cubicBezTo>
                      <a:pt x="25" y="3"/>
                      <a:pt x="20" y="8"/>
                      <a:pt x="14" y="11"/>
                    </a:cubicBezTo>
                    <a:cubicBezTo>
                      <a:pt x="12" y="13"/>
                      <a:pt x="9" y="14"/>
                      <a:pt x="7" y="15"/>
                    </a:cubicBezTo>
                    <a:cubicBezTo>
                      <a:pt x="5" y="16"/>
                      <a:pt x="2" y="17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4" y="17"/>
                      <a:pt x="9" y="18"/>
                      <a:pt x="13" y="1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93" name="Picture 2237"/>
              <p:cNvPicPr>
                <a:picLocks noChangeAspect="1"/>
              </p:cNvPicPr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6967508" y="2800363"/>
                <a:ext cx="123826" cy="1016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894" name="Picture 2238"/>
              <p:cNvPicPr>
                <a:picLocks noChangeAspect="1"/>
              </p:cNvPicPr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6921471" y="2770201"/>
                <a:ext cx="179389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95" name="Freeform 2239"/>
              <p:cNvSpPr/>
              <p:nvPr/>
            </p:nvSpPr>
            <p:spPr>
              <a:xfrm>
                <a:off x="6954808" y="2821001"/>
                <a:ext cx="63500" cy="36513"/>
              </a:xfrm>
              <a:custGeom>
                <a:avLst/>
                <a:gdLst>
                  <a:gd name="txL" fmla="*/ 0 w 17"/>
                  <a:gd name="txT" fmla="*/ 0 h 10"/>
                  <a:gd name="txR" fmla="*/ 17 w 17"/>
                  <a:gd name="txB" fmla="*/ 10 h 1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10">
                    <a:moveTo>
                      <a:pt x="10" y="8"/>
                    </a:moveTo>
                    <a:cubicBezTo>
                      <a:pt x="13" y="7"/>
                      <a:pt x="15" y="5"/>
                      <a:pt x="17" y="4"/>
                    </a:cubicBezTo>
                    <a:cubicBezTo>
                      <a:pt x="16" y="4"/>
                      <a:pt x="14" y="5"/>
                      <a:pt x="13" y="5"/>
                    </a:cubicBezTo>
                    <a:cubicBezTo>
                      <a:pt x="11" y="5"/>
                      <a:pt x="10" y="4"/>
                      <a:pt x="8" y="3"/>
                    </a:cubicBezTo>
                    <a:cubicBezTo>
                      <a:pt x="8" y="2"/>
                      <a:pt x="7" y="1"/>
                      <a:pt x="6" y="0"/>
                    </a:cubicBezTo>
                    <a:cubicBezTo>
                      <a:pt x="4" y="3"/>
                      <a:pt x="2" y="6"/>
                      <a:pt x="0" y="9"/>
                    </a:cubicBezTo>
                    <a:cubicBezTo>
                      <a:pt x="3" y="10"/>
                      <a:pt x="7" y="8"/>
                      <a:pt x="10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96" name="Freeform 2240"/>
              <p:cNvSpPr/>
              <p:nvPr/>
            </p:nvSpPr>
            <p:spPr>
              <a:xfrm>
                <a:off x="7029421" y="2782901"/>
                <a:ext cx="112713" cy="101601"/>
              </a:xfrm>
              <a:custGeom>
                <a:avLst/>
                <a:gdLst>
                  <a:gd name="txL" fmla="*/ 0 w 30"/>
                  <a:gd name="txT" fmla="*/ 0 h 27"/>
                  <a:gd name="txR" fmla="*/ 30 w 30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27">
                    <a:moveTo>
                      <a:pt x="12" y="8"/>
                    </a:moveTo>
                    <a:cubicBezTo>
                      <a:pt x="12" y="9"/>
                      <a:pt x="11" y="11"/>
                      <a:pt x="10" y="13"/>
                    </a:cubicBezTo>
                    <a:cubicBezTo>
                      <a:pt x="9" y="14"/>
                      <a:pt x="9" y="16"/>
                      <a:pt x="8" y="18"/>
                    </a:cubicBezTo>
                    <a:cubicBezTo>
                      <a:pt x="6" y="22"/>
                      <a:pt x="5" y="25"/>
                      <a:pt x="1" y="27"/>
                    </a:cubicBezTo>
                    <a:cubicBezTo>
                      <a:pt x="1" y="27"/>
                      <a:pt x="1" y="27"/>
                      <a:pt x="0" y="27"/>
                    </a:cubicBezTo>
                    <a:cubicBezTo>
                      <a:pt x="5" y="26"/>
                      <a:pt x="9" y="23"/>
                      <a:pt x="12" y="20"/>
                    </a:cubicBezTo>
                    <a:cubicBezTo>
                      <a:pt x="13" y="18"/>
                      <a:pt x="16" y="12"/>
                      <a:pt x="15" y="8"/>
                    </a:cubicBezTo>
                    <a:cubicBezTo>
                      <a:pt x="17" y="5"/>
                      <a:pt x="19" y="6"/>
                      <a:pt x="22" y="5"/>
                    </a:cubicBezTo>
                    <a:cubicBezTo>
                      <a:pt x="23" y="5"/>
                      <a:pt x="25" y="5"/>
                      <a:pt x="27" y="4"/>
                    </a:cubicBezTo>
                    <a:cubicBezTo>
                      <a:pt x="28" y="3"/>
                      <a:pt x="29" y="2"/>
                      <a:pt x="30" y="1"/>
                    </a:cubicBezTo>
                    <a:cubicBezTo>
                      <a:pt x="30" y="1"/>
                      <a:pt x="29" y="1"/>
                      <a:pt x="29" y="0"/>
                    </a:cubicBezTo>
                    <a:cubicBezTo>
                      <a:pt x="28" y="1"/>
                      <a:pt x="28" y="3"/>
                      <a:pt x="26" y="3"/>
                    </a:cubicBezTo>
                    <a:cubicBezTo>
                      <a:pt x="25" y="4"/>
                      <a:pt x="23" y="4"/>
                      <a:pt x="21" y="5"/>
                    </a:cubicBezTo>
                    <a:cubicBezTo>
                      <a:pt x="19" y="5"/>
                      <a:pt x="16" y="6"/>
                      <a:pt x="14" y="7"/>
                    </a:cubicBezTo>
                    <a:cubicBezTo>
                      <a:pt x="14" y="8"/>
                      <a:pt x="13" y="8"/>
                      <a:pt x="12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97" name="Freeform 2241"/>
              <p:cNvSpPr>
                <a:spLocks noEditPoints="1"/>
              </p:cNvSpPr>
              <p:nvPr/>
            </p:nvSpPr>
            <p:spPr>
              <a:xfrm>
                <a:off x="6943696" y="2797188"/>
                <a:ext cx="138113" cy="82551"/>
              </a:xfrm>
              <a:custGeom>
                <a:avLst/>
                <a:gdLst>
                  <a:gd name="txL" fmla="*/ 0 w 37"/>
                  <a:gd name="txT" fmla="*/ 0 h 22"/>
                  <a:gd name="txR" fmla="*/ 37 w 37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2">
                    <a:moveTo>
                      <a:pt x="20" y="6"/>
                    </a:moveTo>
                    <a:cubicBezTo>
                      <a:pt x="21" y="6"/>
                      <a:pt x="21" y="6"/>
                      <a:pt x="21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3" y="6"/>
                      <a:pt x="24" y="6"/>
                      <a:pt x="26" y="6"/>
                    </a:cubicBezTo>
                    <a:cubicBezTo>
                      <a:pt x="25" y="6"/>
                      <a:pt x="24" y="6"/>
                      <a:pt x="24" y="7"/>
                    </a:cubicBezTo>
                    <a:cubicBezTo>
                      <a:pt x="23" y="7"/>
                      <a:pt x="22" y="7"/>
                      <a:pt x="22" y="8"/>
                    </a:cubicBezTo>
                    <a:cubicBezTo>
                      <a:pt x="21" y="8"/>
                      <a:pt x="20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10"/>
                      <a:pt x="18" y="10"/>
                      <a:pt x="18" y="10"/>
                    </a:cubicBezTo>
                    <a:cubicBezTo>
                      <a:pt x="17" y="10"/>
                      <a:pt x="17" y="11"/>
                      <a:pt x="16" y="11"/>
                    </a:cubicBezTo>
                    <a:cubicBezTo>
                      <a:pt x="16" y="11"/>
                      <a:pt x="15" y="10"/>
                      <a:pt x="15" y="10"/>
                    </a:cubicBezTo>
                    <a:cubicBezTo>
                      <a:pt x="14" y="10"/>
                      <a:pt x="14" y="10"/>
                      <a:pt x="13" y="10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1" y="8"/>
                      <a:pt x="11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8"/>
                      <a:pt x="11" y="8"/>
                      <a:pt x="12" y="9"/>
                    </a:cubicBezTo>
                    <a:cubicBezTo>
                      <a:pt x="12" y="9"/>
                      <a:pt x="12" y="9"/>
                      <a:pt x="12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10"/>
                      <a:pt x="14" y="11"/>
                      <a:pt x="15" y="11"/>
                    </a:cubicBezTo>
                    <a:cubicBezTo>
                      <a:pt x="15" y="11"/>
                      <a:pt x="16" y="11"/>
                      <a:pt x="16" y="11"/>
                    </a:cubicBezTo>
                    <a:cubicBezTo>
                      <a:pt x="16" y="11"/>
                      <a:pt x="17" y="11"/>
                      <a:pt x="17" y="11"/>
                    </a:cubicBezTo>
                    <a:cubicBezTo>
                      <a:pt x="17" y="11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5" y="12"/>
                    </a:cubicBezTo>
                    <a:cubicBezTo>
                      <a:pt x="15" y="12"/>
                      <a:pt x="15" y="13"/>
                      <a:pt x="14" y="13"/>
                    </a:cubicBezTo>
                    <a:cubicBezTo>
                      <a:pt x="13" y="13"/>
                      <a:pt x="12" y="14"/>
                      <a:pt x="11" y="14"/>
                    </a:cubicBezTo>
                    <a:cubicBezTo>
                      <a:pt x="10" y="14"/>
                      <a:pt x="10" y="15"/>
                      <a:pt x="9" y="15"/>
                    </a:cubicBezTo>
                    <a:cubicBezTo>
                      <a:pt x="9" y="15"/>
                      <a:pt x="8" y="15"/>
                      <a:pt x="8" y="15"/>
                    </a:cubicBezTo>
                    <a:cubicBezTo>
                      <a:pt x="7" y="15"/>
                      <a:pt x="7" y="15"/>
                      <a:pt x="6" y="15"/>
                    </a:cubicBezTo>
                    <a:cubicBezTo>
                      <a:pt x="6" y="15"/>
                      <a:pt x="5" y="15"/>
                      <a:pt x="4" y="15"/>
                    </a:cubicBezTo>
                    <a:cubicBezTo>
                      <a:pt x="6" y="15"/>
                      <a:pt x="7" y="15"/>
                      <a:pt x="8" y="15"/>
                    </a:cubicBezTo>
                    <a:cubicBezTo>
                      <a:pt x="9" y="15"/>
                      <a:pt x="10" y="15"/>
                      <a:pt x="11" y="15"/>
                    </a:cubicBezTo>
                    <a:cubicBezTo>
                      <a:pt x="12" y="15"/>
                      <a:pt x="12" y="14"/>
                      <a:pt x="13" y="14"/>
                    </a:cubicBezTo>
                    <a:cubicBezTo>
                      <a:pt x="13" y="15"/>
                      <a:pt x="12" y="15"/>
                      <a:pt x="11" y="16"/>
                    </a:cubicBezTo>
                    <a:cubicBezTo>
                      <a:pt x="11" y="16"/>
                      <a:pt x="10" y="16"/>
                      <a:pt x="9" y="17"/>
                    </a:cubicBezTo>
                    <a:cubicBezTo>
                      <a:pt x="8" y="18"/>
                      <a:pt x="6" y="18"/>
                      <a:pt x="5" y="19"/>
                    </a:cubicBezTo>
                    <a:cubicBezTo>
                      <a:pt x="3" y="20"/>
                      <a:pt x="1" y="20"/>
                      <a:pt x="0" y="21"/>
                    </a:cubicBezTo>
                    <a:cubicBezTo>
                      <a:pt x="3" y="20"/>
                      <a:pt x="6" y="19"/>
                      <a:pt x="9" y="17"/>
                    </a:cubicBezTo>
                    <a:cubicBezTo>
                      <a:pt x="10" y="17"/>
                      <a:pt x="11" y="17"/>
                      <a:pt x="12" y="16"/>
                    </a:cubicBezTo>
                    <a:cubicBezTo>
                      <a:pt x="12" y="16"/>
                      <a:pt x="13" y="15"/>
                      <a:pt x="14" y="15"/>
                    </a:cubicBezTo>
                    <a:cubicBezTo>
                      <a:pt x="15" y="14"/>
                      <a:pt x="17" y="13"/>
                      <a:pt x="18" y="12"/>
                    </a:cubicBezTo>
                    <a:cubicBezTo>
                      <a:pt x="19" y="11"/>
                      <a:pt x="21" y="10"/>
                      <a:pt x="22" y="9"/>
                    </a:cubicBezTo>
                    <a:cubicBezTo>
                      <a:pt x="23" y="8"/>
                      <a:pt x="24" y="8"/>
                      <a:pt x="24" y="8"/>
                    </a:cubicBezTo>
                    <a:cubicBezTo>
                      <a:pt x="25" y="7"/>
                      <a:pt x="26" y="7"/>
                      <a:pt x="27" y="7"/>
                    </a:cubicBezTo>
                    <a:cubicBezTo>
                      <a:pt x="27" y="6"/>
                      <a:pt x="28" y="6"/>
                      <a:pt x="29" y="6"/>
                    </a:cubicBezTo>
                    <a:cubicBezTo>
                      <a:pt x="30" y="6"/>
                      <a:pt x="30" y="6"/>
                      <a:pt x="31" y="6"/>
                    </a:cubicBezTo>
                    <a:cubicBezTo>
                      <a:pt x="30" y="7"/>
                      <a:pt x="29" y="7"/>
                      <a:pt x="28" y="8"/>
                    </a:cubicBezTo>
                    <a:cubicBezTo>
                      <a:pt x="28" y="8"/>
                      <a:pt x="27" y="8"/>
                      <a:pt x="27" y="9"/>
                    </a:cubicBezTo>
                    <a:cubicBezTo>
                      <a:pt x="26" y="9"/>
                      <a:pt x="26" y="9"/>
                      <a:pt x="25" y="10"/>
                    </a:cubicBezTo>
                    <a:cubicBezTo>
                      <a:pt x="24" y="11"/>
                      <a:pt x="24" y="12"/>
                      <a:pt x="23" y="13"/>
                    </a:cubicBezTo>
                    <a:cubicBezTo>
                      <a:pt x="22" y="14"/>
                      <a:pt x="21" y="15"/>
                      <a:pt x="21" y="15"/>
                    </a:cubicBezTo>
                    <a:cubicBezTo>
                      <a:pt x="20" y="16"/>
                      <a:pt x="19" y="17"/>
                      <a:pt x="18" y="18"/>
                    </a:cubicBezTo>
                    <a:cubicBezTo>
                      <a:pt x="17" y="19"/>
                      <a:pt x="16" y="20"/>
                      <a:pt x="15" y="20"/>
                    </a:cubicBezTo>
                    <a:cubicBezTo>
                      <a:pt x="14" y="21"/>
                      <a:pt x="13" y="22"/>
                      <a:pt x="12" y="22"/>
                    </a:cubicBezTo>
                    <a:cubicBezTo>
                      <a:pt x="14" y="21"/>
                      <a:pt x="16" y="20"/>
                      <a:pt x="18" y="18"/>
                    </a:cubicBezTo>
                    <a:cubicBezTo>
                      <a:pt x="19" y="18"/>
                      <a:pt x="20" y="17"/>
                      <a:pt x="21" y="16"/>
                    </a:cubicBezTo>
                    <a:cubicBezTo>
                      <a:pt x="22" y="15"/>
                      <a:pt x="23" y="14"/>
                      <a:pt x="23" y="13"/>
                    </a:cubicBezTo>
                    <a:cubicBezTo>
                      <a:pt x="24" y="12"/>
                      <a:pt x="25" y="11"/>
                      <a:pt x="26" y="10"/>
                    </a:cubicBezTo>
                    <a:cubicBezTo>
                      <a:pt x="26" y="10"/>
                      <a:pt x="27" y="10"/>
                      <a:pt x="27" y="9"/>
                    </a:cubicBezTo>
                    <a:cubicBezTo>
                      <a:pt x="28" y="9"/>
                      <a:pt x="28" y="9"/>
                      <a:pt x="29" y="8"/>
                    </a:cubicBezTo>
                    <a:cubicBezTo>
                      <a:pt x="30" y="8"/>
                      <a:pt x="31" y="7"/>
                      <a:pt x="32" y="6"/>
                    </a:cubicBezTo>
                    <a:cubicBezTo>
                      <a:pt x="33" y="6"/>
                      <a:pt x="33" y="6"/>
                      <a:pt x="34" y="6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6"/>
                      <a:pt x="33" y="7"/>
                      <a:pt x="33" y="9"/>
                    </a:cubicBezTo>
                    <a:cubicBezTo>
                      <a:pt x="32" y="9"/>
                      <a:pt x="32" y="10"/>
                      <a:pt x="32" y="11"/>
                    </a:cubicBezTo>
                    <a:cubicBezTo>
                      <a:pt x="31" y="12"/>
                      <a:pt x="31" y="13"/>
                      <a:pt x="31" y="14"/>
                    </a:cubicBezTo>
                    <a:cubicBezTo>
                      <a:pt x="31" y="15"/>
                      <a:pt x="30" y="17"/>
                      <a:pt x="29" y="18"/>
                    </a:cubicBezTo>
                    <a:cubicBezTo>
                      <a:pt x="28" y="19"/>
                      <a:pt x="28" y="20"/>
                      <a:pt x="27" y="20"/>
                    </a:cubicBezTo>
                    <a:cubicBezTo>
                      <a:pt x="26" y="21"/>
                      <a:pt x="26" y="21"/>
                      <a:pt x="25" y="22"/>
                    </a:cubicBezTo>
                    <a:cubicBezTo>
                      <a:pt x="27" y="21"/>
                      <a:pt x="28" y="20"/>
                      <a:pt x="29" y="18"/>
                    </a:cubicBezTo>
                    <a:cubicBezTo>
                      <a:pt x="30" y="18"/>
                      <a:pt x="30" y="17"/>
                      <a:pt x="31" y="16"/>
                    </a:cubicBezTo>
                    <a:cubicBezTo>
                      <a:pt x="31" y="16"/>
                      <a:pt x="31" y="15"/>
                      <a:pt x="31" y="15"/>
                    </a:cubicBezTo>
                    <a:cubicBezTo>
                      <a:pt x="31" y="15"/>
                      <a:pt x="31" y="15"/>
                      <a:pt x="31" y="14"/>
                    </a:cubicBezTo>
                    <a:cubicBezTo>
                      <a:pt x="31" y="14"/>
                      <a:pt x="31" y="14"/>
                      <a:pt x="32" y="14"/>
                    </a:cubicBezTo>
                    <a:cubicBezTo>
                      <a:pt x="32" y="12"/>
                      <a:pt x="33" y="10"/>
                      <a:pt x="33" y="9"/>
                    </a:cubicBezTo>
                    <a:cubicBezTo>
                      <a:pt x="34" y="8"/>
                      <a:pt x="34" y="7"/>
                      <a:pt x="35" y="7"/>
                    </a:cubicBezTo>
                    <a:cubicBezTo>
                      <a:pt x="35" y="6"/>
                      <a:pt x="35" y="5"/>
                      <a:pt x="36" y="5"/>
                    </a:cubicBezTo>
                    <a:cubicBezTo>
                      <a:pt x="36" y="5"/>
                      <a:pt x="36" y="5"/>
                      <a:pt x="37" y="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7" y="3"/>
                      <a:pt x="36" y="3"/>
                      <a:pt x="36" y="3"/>
                    </a:cubicBezTo>
                    <a:cubicBezTo>
                      <a:pt x="35" y="4"/>
                      <a:pt x="35" y="4"/>
                      <a:pt x="34" y="4"/>
                    </a:cubicBezTo>
                    <a:cubicBezTo>
                      <a:pt x="33" y="4"/>
                      <a:pt x="33" y="4"/>
                      <a:pt x="32" y="5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4"/>
                      <a:pt x="31" y="4"/>
                      <a:pt x="31" y="4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2"/>
                      <a:pt x="29" y="2"/>
                      <a:pt x="29" y="2"/>
                    </a:cubicBezTo>
                    <a:cubicBezTo>
                      <a:pt x="28" y="2"/>
                      <a:pt x="27" y="1"/>
                      <a:pt x="26" y="1"/>
                    </a:cubicBezTo>
                    <a:cubicBezTo>
                      <a:pt x="26" y="1"/>
                      <a:pt x="26" y="1"/>
                      <a:pt x="25" y="1"/>
                    </a:cubicBezTo>
                    <a:cubicBezTo>
                      <a:pt x="25" y="1"/>
                      <a:pt x="24" y="1"/>
                      <a:pt x="24" y="0"/>
                    </a:cubicBezTo>
                    <a:cubicBezTo>
                      <a:pt x="24" y="1"/>
                      <a:pt x="25" y="1"/>
                      <a:pt x="25" y="1"/>
                    </a:cubicBezTo>
                    <a:cubicBezTo>
                      <a:pt x="26" y="1"/>
                      <a:pt x="26" y="1"/>
                      <a:pt x="26" y="2"/>
                    </a:cubicBezTo>
                    <a:cubicBezTo>
                      <a:pt x="27" y="2"/>
                      <a:pt x="28" y="2"/>
                      <a:pt x="29" y="3"/>
                    </a:cubicBezTo>
                    <a:cubicBezTo>
                      <a:pt x="29" y="3"/>
                      <a:pt x="29" y="3"/>
                      <a:pt x="30" y="3"/>
                    </a:cubicBezTo>
                    <a:cubicBezTo>
                      <a:pt x="30" y="3"/>
                      <a:pt x="30" y="3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4"/>
                      <a:pt x="31" y="5"/>
                      <a:pt x="31" y="5"/>
                    </a:cubicBezTo>
                    <a:cubicBezTo>
                      <a:pt x="31" y="5"/>
                      <a:pt x="30" y="5"/>
                      <a:pt x="30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5" y="5"/>
                      <a:pt x="24" y="5"/>
                      <a:pt x="22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0" y="5"/>
                    </a:cubicBezTo>
                    <a:cubicBezTo>
                      <a:pt x="20" y="5"/>
                      <a:pt x="19" y="5"/>
                      <a:pt x="18" y="5"/>
                    </a:cubicBezTo>
                    <a:cubicBezTo>
                      <a:pt x="18" y="5"/>
                      <a:pt x="17" y="5"/>
                      <a:pt x="16" y="4"/>
                    </a:cubicBezTo>
                    <a:cubicBezTo>
                      <a:pt x="16" y="4"/>
                      <a:pt x="15" y="4"/>
                      <a:pt x="14" y="4"/>
                    </a:cubicBezTo>
                    <a:cubicBezTo>
                      <a:pt x="15" y="4"/>
                      <a:pt x="17" y="5"/>
                      <a:pt x="18" y="5"/>
                    </a:cubicBezTo>
                    <a:cubicBezTo>
                      <a:pt x="19" y="5"/>
                      <a:pt x="19" y="6"/>
                      <a:pt x="20" y="6"/>
                    </a:cubicBezTo>
                    <a:close/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98" name="Freeform 2242"/>
              <p:cNvSpPr/>
              <p:nvPr/>
            </p:nvSpPr>
            <p:spPr>
              <a:xfrm>
                <a:off x="5403811" y="5408644"/>
                <a:ext cx="134938" cy="44450"/>
              </a:xfrm>
              <a:custGeom>
                <a:avLst/>
                <a:gdLst>
                  <a:gd name="txL" fmla="*/ 0 w 36"/>
                  <a:gd name="txT" fmla="*/ 0 h 12"/>
                  <a:gd name="txR" fmla="*/ 36 w 36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12">
                    <a:moveTo>
                      <a:pt x="11" y="12"/>
                    </a:moveTo>
                    <a:cubicBezTo>
                      <a:pt x="11" y="12"/>
                      <a:pt x="12" y="12"/>
                      <a:pt x="12" y="12"/>
                    </a:cubicBezTo>
                    <a:cubicBezTo>
                      <a:pt x="15" y="11"/>
                      <a:pt x="16" y="10"/>
                      <a:pt x="18" y="9"/>
                    </a:cubicBezTo>
                    <a:cubicBezTo>
                      <a:pt x="21" y="7"/>
                      <a:pt x="24" y="5"/>
                      <a:pt x="26" y="3"/>
                    </a:cubicBezTo>
                    <a:cubicBezTo>
                      <a:pt x="28" y="2"/>
                      <a:pt x="30" y="1"/>
                      <a:pt x="32" y="1"/>
                    </a:cubicBezTo>
                    <a:cubicBezTo>
                      <a:pt x="33" y="1"/>
                      <a:pt x="35" y="0"/>
                      <a:pt x="36" y="0"/>
                    </a:cubicBezTo>
                    <a:cubicBezTo>
                      <a:pt x="33" y="0"/>
                      <a:pt x="31" y="0"/>
                      <a:pt x="30" y="0"/>
                    </a:cubicBezTo>
                    <a:cubicBezTo>
                      <a:pt x="24" y="0"/>
                      <a:pt x="19" y="4"/>
                      <a:pt x="13" y="6"/>
                    </a:cubicBezTo>
                    <a:cubicBezTo>
                      <a:pt x="11" y="7"/>
                      <a:pt x="8" y="7"/>
                      <a:pt x="6" y="8"/>
                    </a:cubicBezTo>
                    <a:cubicBezTo>
                      <a:pt x="4" y="8"/>
                      <a:pt x="2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4" y="9"/>
                      <a:pt x="7" y="11"/>
                      <a:pt x="11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99" name="Picture 2244"/>
              <p:cNvPicPr>
                <a:picLocks noChangeAspect="1"/>
              </p:cNvPicPr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5387936" y="5356256"/>
                <a:ext cx="168276" cy="1016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00" name="Freeform 2245"/>
              <p:cNvSpPr/>
              <p:nvPr/>
            </p:nvSpPr>
            <p:spPr>
              <a:xfrm>
                <a:off x="5426037" y="5397532"/>
                <a:ext cx="55563" cy="30163"/>
              </a:xfrm>
              <a:custGeom>
                <a:avLst/>
                <a:gdLst>
                  <a:gd name="txL" fmla="*/ 0 w 15"/>
                  <a:gd name="txT" fmla="*/ 0 h 8"/>
                  <a:gd name="txR" fmla="*/ 15 w 15"/>
                  <a:gd name="txB" fmla="*/ 8 h 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8">
                    <a:moveTo>
                      <a:pt x="8" y="7"/>
                    </a:moveTo>
                    <a:cubicBezTo>
                      <a:pt x="11" y="7"/>
                      <a:pt x="13" y="6"/>
                      <a:pt x="15" y="5"/>
                    </a:cubicBezTo>
                    <a:cubicBezTo>
                      <a:pt x="14" y="5"/>
                      <a:pt x="13" y="6"/>
                      <a:pt x="11" y="5"/>
                    </a:cubicBezTo>
                    <a:cubicBezTo>
                      <a:pt x="10" y="5"/>
                      <a:pt x="9" y="4"/>
                      <a:pt x="8" y="3"/>
                    </a:cubicBezTo>
                    <a:cubicBezTo>
                      <a:pt x="7" y="2"/>
                      <a:pt x="6" y="1"/>
                      <a:pt x="6" y="0"/>
                    </a:cubicBezTo>
                    <a:cubicBezTo>
                      <a:pt x="3" y="2"/>
                      <a:pt x="2" y="5"/>
                      <a:pt x="0" y="7"/>
                    </a:cubicBezTo>
                    <a:cubicBezTo>
                      <a:pt x="2" y="8"/>
                      <a:pt x="6" y="8"/>
                      <a:pt x="8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01" name="Freeform 2246"/>
              <p:cNvSpPr/>
              <p:nvPr/>
            </p:nvSpPr>
            <p:spPr>
              <a:xfrm>
                <a:off x="5486362" y="5392769"/>
                <a:ext cx="115888" cy="68263"/>
              </a:xfrm>
              <a:custGeom>
                <a:avLst/>
                <a:gdLst>
                  <a:gd name="txL" fmla="*/ 0 w 31"/>
                  <a:gd name="txT" fmla="*/ 0 h 18"/>
                  <a:gd name="txR" fmla="*/ 31 w 31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18">
                    <a:moveTo>
                      <a:pt x="14" y="4"/>
                    </a:moveTo>
                    <a:cubicBezTo>
                      <a:pt x="13" y="5"/>
                      <a:pt x="12" y="6"/>
                      <a:pt x="11" y="7"/>
                    </a:cubicBezTo>
                    <a:cubicBezTo>
                      <a:pt x="9" y="8"/>
                      <a:pt x="9" y="10"/>
                      <a:pt x="8" y="12"/>
                    </a:cubicBezTo>
                    <a:cubicBezTo>
                      <a:pt x="6" y="15"/>
                      <a:pt x="4" y="17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4" y="18"/>
                      <a:pt x="8" y="16"/>
                      <a:pt x="11" y="14"/>
                    </a:cubicBezTo>
                    <a:cubicBezTo>
                      <a:pt x="13" y="12"/>
                      <a:pt x="16" y="8"/>
                      <a:pt x="16" y="4"/>
                    </a:cubicBezTo>
                    <a:cubicBezTo>
                      <a:pt x="18" y="2"/>
                      <a:pt x="20" y="3"/>
                      <a:pt x="22" y="3"/>
                    </a:cubicBezTo>
                    <a:cubicBezTo>
                      <a:pt x="24" y="3"/>
                      <a:pt x="25" y="3"/>
                      <a:pt x="27" y="2"/>
                    </a:cubicBezTo>
                    <a:cubicBezTo>
                      <a:pt x="28" y="2"/>
                      <a:pt x="29" y="1"/>
                      <a:pt x="31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9" y="0"/>
                      <a:pt x="28" y="1"/>
                      <a:pt x="27" y="2"/>
                    </a:cubicBezTo>
                    <a:cubicBezTo>
                      <a:pt x="25" y="2"/>
                      <a:pt x="23" y="2"/>
                      <a:pt x="22" y="2"/>
                    </a:cubicBezTo>
                    <a:cubicBezTo>
                      <a:pt x="20" y="2"/>
                      <a:pt x="17" y="2"/>
                      <a:pt x="15" y="3"/>
                    </a:cubicBezTo>
                    <a:cubicBezTo>
                      <a:pt x="15" y="3"/>
                      <a:pt x="14" y="4"/>
                      <a:pt x="14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02" name="Freeform 2247"/>
              <p:cNvSpPr>
                <a:spLocks noEditPoints="1"/>
              </p:cNvSpPr>
              <p:nvPr/>
            </p:nvSpPr>
            <p:spPr>
              <a:xfrm>
                <a:off x="5406986" y="5389594"/>
                <a:ext cx="134938" cy="71438"/>
              </a:xfrm>
              <a:custGeom>
                <a:avLst/>
                <a:gdLst>
                  <a:gd name="txL" fmla="*/ 0 w 36"/>
                  <a:gd name="txT" fmla="*/ 0 h 19"/>
                  <a:gd name="txR" fmla="*/ 36 w 36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19">
                    <a:moveTo>
                      <a:pt x="21" y="3"/>
                    </a:moveTo>
                    <a:cubicBezTo>
                      <a:pt x="21" y="4"/>
                      <a:pt x="21" y="4"/>
                      <a:pt x="22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4" y="4"/>
                      <a:pt x="25" y="4"/>
                      <a:pt x="26" y="5"/>
                    </a:cubicBezTo>
                    <a:cubicBezTo>
                      <a:pt x="25" y="5"/>
                      <a:pt x="24" y="5"/>
                      <a:pt x="24" y="5"/>
                    </a:cubicBezTo>
                    <a:cubicBezTo>
                      <a:pt x="23" y="5"/>
                      <a:pt x="22" y="5"/>
                      <a:pt x="22" y="6"/>
                    </a:cubicBezTo>
                    <a:cubicBezTo>
                      <a:pt x="21" y="6"/>
                      <a:pt x="20" y="6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8" y="7"/>
                      <a:pt x="18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7"/>
                      <a:pt x="16" y="7"/>
                      <a:pt x="15" y="7"/>
                    </a:cubicBezTo>
                    <a:cubicBezTo>
                      <a:pt x="15" y="6"/>
                      <a:pt x="15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2" y="4"/>
                      <a:pt x="12" y="4"/>
                    </a:cubicBezTo>
                    <a:cubicBezTo>
                      <a:pt x="12" y="4"/>
                      <a:pt x="12" y="3"/>
                      <a:pt x="11" y="3"/>
                    </a:cubicBezTo>
                    <a:cubicBezTo>
                      <a:pt x="12" y="4"/>
                      <a:pt x="12" y="4"/>
                      <a:pt x="13" y="5"/>
                    </a:cubicBezTo>
                    <a:cubicBezTo>
                      <a:pt x="13" y="5"/>
                      <a:pt x="13" y="6"/>
                      <a:pt x="13" y="6"/>
                    </a:cubicBezTo>
                    <a:cubicBezTo>
                      <a:pt x="13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7"/>
                      <a:pt x="15" y="7"/>
                      <a:pt x="15" y="7"/>
                    </a:cubicBezTo>
                    <a:cubicBezTo>
                      <a:pt x="16" y="7"/>
                      <a:pt x="16" y="8"/>
                      <a:pt x="16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9"/>
                      <a:pt x="15" y="9"/>
                      <a:pt x="14" y="9"/>
                    </a:cubicBezTo>
                    <a:cubicBezTo>
                      <a:pt x="13" y="9"/>
                      <a:pt x="12" y="9"/>
                      <a:pt x="11" y="10"/>
                    </a:cubicBezTo>
                    <a:cubicBezTo>
                      <a:pt x="11" y="10"/>
                      <a:pt x="10" y="10"/>
                      <a:pt x="10" y="10"/>
                    </a:cubicBezTo>
                    <a:cubicBezTo>
                      <a:pt x="9" y="10"/>
                      <a:pt x="9" y="10"/>
                      <a:pt x="8" y="10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6" y="10"/>
                      <a:pt x="6" y="9"/>
                      <a:pt x="5" y="9"/>
                    </a:cubicBezTo>
                    <a:cubicBezTo>
                      <a:pt x="6" y="10"/>
                      <a:pt x="7" y="10"/>
                      <a:pt x="8" y="10"/>
                    </a:cubicBezTo>
                    <a:cubicBezTo>
                      <a:pt x="9" y="10"/>
                      <a:pt x="10" y="10"/>
                      <a:pt x="11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3" y="10"/>
                      <a:pt x="12" y="11"/>
                      <a:pt x="11" y="11"/>
                    </a:cubicBezTo>
                    <a:cubicBezTo>
                      <a:pt x="11" y="11"/>
                      <a:pt x="10" y="11"/>
                      <a:pt x="9" y="12"/>
                    </a:cubicBezTo>
                    <a:cubicBezTo>
                      <a:pt x="8" y="12"/>
                      <a:pt x="6" y="13"/>
                      <a:pt x="5" y="13"/>
                    </a:cubicBezTo>
                    <a:cubicBezTo>
                      <a:pt x="3" y="13"/>
                      <a:pt x="2" y="14"/>
                      <a:pt x="0" y="14"/>
                    </a:cubicBezTo>
                    <a:cubicBezTo>
                      <a:pt x="3" y="13"/>
                      <a:pt x="6" y="13"/>
                      <a:pt x="9" y="12"/>
                    </a:cubicBezTo>
                    <a:cubicBezTo>
                      <a:pt x="10" y="12"/>
                      <a:pt x="11" y="12"/>
                      <a:pt x="12" y="11"/>
                    </a:cubicBezTo>
                    <a:cubicBezTo>
                      <a:pt x="12" y="11"/>
                      <a:pt x="13" y="11"/>
                      <a:pt x="14" y="10"/>
                    </a:cubicBezTo>
                    <a:cubicBezTo>
                      <a:pt x="15" y="10"/>
                      <a:pt x="17" y="9"/>
                      <a:pt x="18" y="8"/>
                    </a:cubicBezTo>
                    <a:cubicBezTo>
                      <a:pt x="19" y="8"/>
                      <a:pt x="21" y="7"/>
                      <a:pt x="22" y="7"/>
                    </a:cubicBezTo>
                    <a:cubicBezTo>
                      <a:pt x="23" y="6"/>
                      <a:pt x="23" y="6"/>
                      <a:pt x="24" y="6"/>
                    </a:cubicBezTo>
                    <a:cubicBezTo>
                      <a:pt x="25" y="6"/>
                      <a:pt x="26" y="6"/>
                      <a:pt x="26" y="6"/>
                    </a:cubicBezTo>
                    <a:cubicBezTo>
                      <a:pt x="27" y="5"/>
                      <a:pt x="28" y="5"/>
                      <a:pt x="29" y="5"/>
                    </a:cubicBezTo>
                    <a:cubicBezTo>
                      <a:pt x="29" y="6"/>
                      <a:pt x="30" y="6"/>
                      <a:pt x="30" y="6"/>
                    </a:cubicBezTo>
                    <a:cubicBezTo>
                      <a:pt x="29" y="6"/>
                      <a:pt x="29" y="6"/>
                      <a:pt x="28" y="7"/>
                    </a:cubicBezTo>
                    <a:cubicBezTo>
                      <a:pt x="27" y="7"/>
                      <a:pt x="27" y="7"/>
                      <a:pt x="26" y="7"/>
                    </a:cubicBezTo>
                    <a:cubicBezTo>
                      <a:pt x="26" y="7"/>
                      <a:pt x="25" y="8"/>
                      <a:pt x="25" y="8"/>
                    </a:cubicBezTo>
                    <a:cubicBezTo>
                      <a:pt x="24" y="9"/>
                      <a:pt x="23" y="9"/>
                      <a:pt x="22" y="10"/>
                    </a:cubicBezTo>
                    <a:cubicBezTo>
                      <a:pt x="21" y="11"/>
                      <a:pt x="21" y="12"/>
                      <a:pt x="20" y="12"/>
                    </a:cubicBezTo>
                    <a:cubicBezTo>
                      <a:pt x="19" y="13"/>
                      <a:pt x="18" y="14"/>
                      <a:pt x="17" y="14"/>
                    </a:cubicBezTo>
                    <a:cubicBezTo>
                      <a:pt x="16" y="15"/>
                      <a:pt x="15" y="15"/>
                      <a:pt x="14" y="16"/>
                    </a:cubicBezTo>
                    <a:cubicBezTo>
                      <a:pt x="13" y="16"/>
                      <a:pt x="12" y="16"/>
                      <a:pt x="11" y="17"/>
                    </a:cubicBezTo>
                    <a:cubicBezTo>
                      <a:pt x="13" y="16"/>
                      <a:pt x="15" y="16"/>
                      <a:pt x="17" y="14"/>
                    </a:cubicBezTo>
                    <a:cubicBezTo>
                      <a:pt x="18" y="14"/>
                      <a:pt x="19" y="13"/>
                      <a:pt x="20" y="13"/>
                    </a:cubicBezTo>
                    <a:cubicBezTo>
                      <a:pt x="21" y="12"/>
                      <a:pt x="22" y="11"/>
                      <a:pt x="23" y="11"/>
                    </a:cubicBezTo>
                    <a:cubicBezTo>
                      <a:pt x="23" y="10"/>
                      <a:pt x="24" y="9"/>
                      <a:pt x="25" y="9"/>
                    </a:cubicBezTo>
                    <a:cubicBezTo>
                      <a:pt x="26" y="8"/>
                      <a:pt x="26" y="8"/>
                      <a:pt x="27" y="8"/>
                    </a:cubicBezTo>
                    <a:cubicBezTo>
                      <a:pt x="27" y="8"/>
                      <a:pt x="28" y="7"/>
                      <a:pt x="28" y="7"/>
                    </a:cubicBezTo>
                    <a:cubicBezTo>
                      <a:pt x="29" y="7"/>
                      <a:pt x="30" y="6"/>
                      <a:pt x="31" y="6"/>
                    </a:cubicBezTo>
                    <a:cubicBezTo>
                      <a:pt x="32" y="6"/>
                      <a:pt x="32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2" y="7"/>
                      <a:pt x="31" y="8"/>
                    </a:cubicBezTo>
                    <a:cubicBezTo>
                      <a:pt x="31" y="9"/>
                      <a:pt x="31" y="9"/>
                      <a:pt x="30" y="10"/>
                    </a:cubicBezTo>
                    <a:cubicBezTo>
                      <a:pt x="30" y="11"/>
                      <a:pt x="29" y="12"/>
                      <a:pt x="29" y="12"/>
                    </a:cubicBezTo>
                    <a:cubicBezTo>
                      <a:pt x="28" y="14"/>
                      <a:pt x="27" y="15"/>
                      <a:pt x="26" y="16"/>
                    </a:cubicBezTo>
                    <a:cubicBezTo>
                      <a:pt x="26" y="17"/>
                      <a:pt x="25" y="17"/>
                      <a:pt x="25" y="17"/>
                    </a:cubicBezTo>
                    <a:cubicBezTo>
                      <a:pt x="24" y="18"/>
                      <a:pt x="23" y="18"/>
                      <a:pt x="23" y="19"/>
                    </a:cubicBezTo>
                    <a:cubicBezTo>
                      <a:pt x="24" y="18"/>
                      <a:pt x="25" y="17"/>
                      <a:pt x="27" y="16"/>
                    </a:cubicBezTo>
                    <a:cubicBezTo>
                      <a:pt x="27" y="16"/>
                      <a:pt x="28" y="15"/>
                      <a:pt x="28" y="15"/>
                    </a:cubicBezTo>
                    <a:cubicBezTo>
                      <a:pt x="28" y="14"/>
                      <a:pt x="29" y="14"/>
                      <a:pt x="29" y="14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30" y="13"/>
                    </a:cubicBezTo>
                    <a:cubicBezTo>
                      <a:pt x="30" y="11"/>
                      <a:pt x="31" y="10"/>
                      <a:pt x="32" y="9"/>
                    </a:cubicBezTo>
                    <a:cubicBezTo>
                      <a:pt x="32" y="8"/>
                      <a:pt x="33" y="7"/>
                      <a:pt x="33" y="7"/>
                    </a:cubicBezTo>
                    <a:cubicBezTo>
                      <a:pt x="34" y="6"/>
                      <a:pt x="34" y="6"/>
                      <a:pt x="35" y="5"/>
                    </a:cubicBezTo>
                    <a:cubicBezTo>
                      <a:pt x="35" y="5"/>
                      <a:pt x="35" y="5"/>
                      <a:pt x="36" y="5"/>
                    </a:cubicBezTo>
                    <a:cubicBezTo>
                      <a:pt x="36" y="5"/>
                      <a:pt x="36" y="5"/>
                      <a:pt x="36" y="4"/>
                    </a:cubicBezTo>
                    <a:cubicBezTo>
                      <a:pt x="36" y="4"/>
                      <a:pt x="36" y="4"/>
                      <a:pt x="35" y="4"/>
                    </a:cubicBezTo>
                    <a:cubicBezTo>
                      <a:pt x="35" y="4"/>
                      <a:pt x="34" y="4"/>
                      <a:pt x="33" y="4"/>
                    </a:cubicBezTo>
                    <a:cubicBezTo>
                      <a:pt x="33" y="4"/>
                      <a:pt x="32" y="5"/>
                      <a:pt x="32" y="5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1" y="4"/>
                      <a:pt x="31" y="4"/>
                      <a:pt x="31" y="3"/>
                    </a:cubicBezTo>
                    <a:cubicBezTo>
                      <a:pt x="31" y="3"/>
                      <a:pt x="31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2"/>
                      <a:pt x="29" y="2"/>
                      <a:pt x="29" y="2"/>
                    </a:cubicBezTo>
                    <a:cubicBezTo>
                      <a:pt x="28" y="1"/>
                      <a:pt x="28" y="1"/>
                      <a:pt x="27" y="1"/>
                    </a:cubicBezTo>
                    <a:cubicBezTo>
                      <a:pt x="27" y="0"/>
                      <a:pt x="26" y="0"/>
                      <a:pt x="26" y="0"/>
                    </a:cubicBezTo>
                    <a:cubicBezTo>
                      <a:pt x="26" y="0"/>
                      <a:pt x="25" y="0"/>
                      <a:pt x="25" y="0"/>
                    </a:cubicBezTo>
                    <a:cubicBezTo>
                      <a:pt x="25" y="0"/>
                      <a:pt x="26" y="0"/>
                      <a:pt x="26" y="0"/>
                    </a:cubicBezTo>
                    <a:cubicBezTo>
                      <a:pt x="26" y="0"/>
                      <a:pt x="27" y="1"/>
                      <a:pt x="27" y="1"/>
                    </a:cubicBezTo>
                    <a:cubicBezTo>
                      <a:pt x="28" y="1"/>
                      <a:pt x="28" y="2"/>
                      <a:pt x="29" y="2"/>
                    </a:cubicBezTo>
                    <a:cubicBezTo>
                      <a:pt x="29" y="3"/>
                      <a:pt x="29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1" y="4"/>
                      <a:pt x="31" y="5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5" y="4"/>
                      <a:pt x="24" y="4"/>
                      <a:pt x="23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1" y="3"/>
                      <a:pt x="21" y="3"/>
                    </a:cubicBezTo>
                    <a:cubicBezTo>
                      <a:pt x="20" y="3"/>
                      <a:pt x="20" y="3"/>
                      <a:pt x="19" y="3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1"/>
                      <a:pt x="17" y="1"/>
                      <a:pt x="16" y="1"/>
                    </a:cubicBezTo>
                    <a:cubicBezTo>
                      <a:pt x="17" y="2"/>
                      <a:pt x="18" y="2"/>
                      <a:pt x="19" y="3"/>
                    </a:cubicBezTo>
                    <a:cubicBezTo>
                      <a:pt x="20" y="3"/>
                      <a:pt x="20" y="3"/>
                      <a:pt x="21" y="3"/>
                    </a:cubicBezTo>
                    <a:close/>
                    <a:moveTo>
                      <a:pt x="17" y="8"/>
                    </a:move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03" name="Freeform 2248"/>
              <p:cNvSpPr/>
              <p:nvPr/>
            </p:nvSpPr>
            <p:spPr>
              <a:xfrm>
                <a:off x="6191216" y="5141942"/>
                <a:ext cx="65088" cy="123826"/>
              </a:xfrm>
              <a:custGeom>
                <a:avLst/>
                <a:gdLst>
                  <a:gd name="txL" fmla="*/ 0 w 17"/>
                  <a:gd name="txT" fmla="*/ 0 h 33"/>
                  <a:gd name="txR" fmla="*/ 17 w 17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33">
                    <a:moveTo>
                      <a:pt x="17" y="21"/>
                    </a:moveTo>
                    <a:cubicBezTo>
                      <a:pt x="17" y="21"/>
                      <a:pt x="17" y="20"/>
                      <a:pt x="16" y="20"/>
                    </a:cubicBezTo>
                    <a:cubicBezTo>
                      <a:pt x="15" y="18"/>
                      <a:pt x="14" y="16"/>
                      <a:pt x="12" y="14"/>
                    </a:cubicBezTo>
                    <a:cubicBezTo>
                      <a:pt x="10" y="12"/>
                      <a:pt x="7" y="10"/>
                      <a:pt x="5" y="8"/>
                    </a:cubicBezTo>
                    <a:cubicBezTo>
                      <a:pt x="3" y="6"/>
                      <a:pt x="2" y="5"/>
                      <a:pt x="2" y="3"/>
                    </a:cubicBezTo>
                    <a:cubicBezTo>
                      <a:pt x="1" y="2"/>
                      <a:pt x="0" y="0"/>
                      <a:pt x="0" y="0"/>
                    </a:cubicBezTo>
                    <a:cubicBezTo>
                      <a:pt x="1" y="2"/>
                      <a:pt x="1" y="4"/>
                      <a:pt x="1" y="5"/>
                    </a:cubicBezTo>
                    <a:cubicBezTo>
                      <a:pt x="3" y="11"/>
                      <a:pt x="7" y="15"/>
                      <a:pt x="10" y="20"/>
                    </a:cubicBezTo>
                    <a:cubicBezTo>
                      <a:pt x="12" y="22"/>
                      <a:pt x="13" y="24"/>
                      <a:pt x="14" y="27"/>
                    </a:cubicBezTo>
                    <a:cubicBezTo>
                      <a:pt x="15" y="29"/>
                      <a:pt x="16" y="31"/>
                      <a:pt x="17" y="32"/>
                    </a:cubicBezTo>
                    <a:cubicBezTo>
                      <a:pt x="17" y="32"/>
                      <a:pt x="17" y="32"/>
                      <a:pt x="17" y="33"/>
                    </a:cubicBezTo>
                    <a:cubicBezTo>
                      <a:pt x="16" y="29"/>
                      <a:pt x="17" y="25"/>
                      <a:pt x="17" y="2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04" name="Picture 2249"/>
              <p:cNvPicPr>
                <a:picLocks noChangeAspect="1"/>
              </p:cNvPicPr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6175341" y="5124480"/>
                <a:ext cx="101601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05" name="Picture 2250"/>
              <p:cNvPicPr>
                <a:picLocks noChangeAspect="1"/>
              </p:cNvPicPr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6149941" y="5121305"/>
                <a:ext cx="123826" cy="1571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06" name="Freeform 2251"/>
              <p:cNvSpPr/>
              <p:nvPr/>
            </p:nvSpPr>
            <p:spPr>
              <a:xfrm>
                <a:off x="6199154" y="5191155"/>
                <a:ext cx="33338" cy="55563"/>
              </a:xfrm>
              <a:custGeom>
                <a:avLst/>
                <a:gdLst>
                  <a:gd name="txL" fmla="*/ 0 w 9"/>
                  <a:gd name="txT" fmla="*/ 0 h 15"/>
                  <a:gd name="txR" fmla="*/ 9 w 9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" h="15">
                    <a:moveTo>
                      <a:pt x="7" y="7"/>
                    </a:moveTo>
                    <a:cubicBezTo>
                      <a:pt x="6" y="4"/>
                      <a:pt x="5" y="2"/>
                      <a:pt x="3" y="0"/>
                    </a:cubicBezTo>
                    <a:cubicBezTo>
                      <a:pt x="3" y="1"/>
                      <a:pt x="4" y="3"/>
                      <a:pt x="4" y="4"/>
                    </a:cubicBezTo>
                    <a:cubicBezTo>
                      <a:pt x="5" y="6"/>
                      <a:pt x="3" y="7"/>
                      <a:pt x="2" y="8"/>
                    </a:cubicBezTo>
                    <a:cubicBezTo>
                      <a:pt x="2" y="9"/>
                      <a:pt x="1" y="10"/>
                      <a:pt x="0" y="11"/>
                    </a:cubicBezTo>
                    <a:cubicBezTo>
                      <a:pt x="3" y="12"/>
                      <a:pt x="6" y="14"/>
                      <a:pt x="8" y="15"/>
                    </a:cubicBezTo>
                    <a:cubicBezTo>
                      <a:pt x="9" y="12"/>
                      <a:pt x="8" y="9"/>
                      <a:pt x="7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07" name="Freeform 2252"/>
              <p:cNvSpPr/>
              <p:nvPr/>
            </p:nvSpPr>
            <p:spPr>
              <a:xfrm>
                <a:off x="6161053" y="5081617"/>
                <a:ext cx="95251" cy="98426"/>
              </a:xfrm>
              <a:custGeom>
                <a:avLst/>
                <a:gdLst>
                  <a:gd name="txL" fmla="*/ 0 w 25"/>
                  <a:gd name="txT" fmla="*/ 0 h 26"/>
                  <a:gd name="txR" fmla="*/ 25 w 25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26">
                    <a:moveTo>
                      <a:pt x="8" y="16"/>
                    </a:moveTo>
                    <a:cubicBezTo>
                      <a:pt x="9" y="16"/>
                      <a:pt x="11" y="17"/>
                      <a:pt x="12" y="18"/>
                    </a:cubicBezTo>
                    <a:cubicBezTo>
                      <a:pt x="13" y="19"/>
                      <a:pt x="15" y="19"/>
                      <a:pt x="17" y="19"/>
                    </a:cubicBezTo>
                    <a:cubicBezTo>
                      <a:pt x="20" y="21"/>
                      <a:pt x="23" y="22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4" y="22"/>
                      <a:pt x="21" y="18"/>
                      <a:pt x="18" y="16"/>
                    </a:cubicBezTo>
                    <a:cubicBezTo>
                      <a:pt x="16" y="14"/>
                      <a:pt x="11" y="12"/>
                      <a:pt x="7" y="14"/>
                    </a:cubicBezTo>
                    <a:cubicBezTo>
                      <a:pt x="5" y="12"/>
                      <a:pt x="5" y="10"/>
                      <a:pt x="5" y="8"/>
                    </a:cubicBezTo>
                    <a:cubicBezTo>
                      <a:pt x="4" y="6"/>
                      <a:pt x="4" y="4"/>
                      <a:pt x="3" y="3"/>
                    </a:cubicBezTo>
                    <a:cubicBezTo>
                      <a:pt x="3" y="2"/>
                      <a:pt x="2" y="1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4" y="5"/>
                      <a:pt x="4" y="6"/>
                      <a:pt x="4" y="8"/>
                    </a:cubicBezTo>
                    <a:cubicBezTo>
                      <a:pt x="5" y="10"/>
                      <a:pt x="5" y="13"/>
                      <a:pt x="7" y="14"/>
                    </a:cubicBezTo>
                    <a:cubicBezTo>
                      <a:pt x="7" y="15"/>
                      <a:pt x="7" y="15"/>
                      <a:pt x="8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08" name="Freeform 2253"/>
              <p:cNvSpPr>
                <a:spLocks noEditPoints="1"/>
              </p:cNvSpPr>
              <p:nvPr/>
            </p:nvSpPr>
            <p:spPr>
              <a:xfrm>
                <a:off x="6180104" y="5134005"/>
                <a:ext cx="76200" cy="123826"/>
              </a:xfrm>
              <a:custGeom>
                <a:avLst/>
                <a:gdLst>
                  <a:gd name="txL" fmla="*/ 0 w 20"/>
                  <a:gd name="txT" fmla="*/ 0 h 33"/>
                  <a:gd name="txR" fmla="*/ 20 w 20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33">
                    <a:moveTo>
                      <a:pt x="4" y="15"/>
                    </a:moveTo>
                    <a:cubicBezTo>
                      <a:pt x="5" y="15"/>
                      <a:pt x="5" y="15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2"/>
                      <a:pt x="5" y="11"/>
                      <a:pt x="4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13"/>
                      <a:pt x="6" y="13"/>
                      <a:pt x="6" y="14"/>
                    </a:cubicBezTo>
                    <a:cubicBezTo>
                      <a:pt x="7" y="15"/>
                      <a:pt x="7" y="15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7"/>
                      <a:pt x="8" y="17"/>
                      <a:pt x="9" y="17"/>
                    </a:cubicBezTo>
                    <a:cubicBezTo>
                      <a:pt x="9" y="18"/>
                      <a:pt x="9" y="18"/>
                      <a:pt x="9" y="19"/>
                    </a:cubicBezTo>
                    <a:cubicBezTo>
                      <a:pt x="9" y="19"/>
                      <a:pt x="9" y="19"/>
                      <a:pt x="9" y="20"/>
                    </a:cubicBezTo>
                    <a:cubicBezTo>
                      <a:pt x="9" y="20"/>
                      <a:pt x="8" y="21"/>
                      <a:pt x="8" y="21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7" y="23"/>
                      <a:pt x="7" y="23"/>
                      <a:pt x="7" y="24"/>
                    </a:cubicBezTo>
                    <a:cubicBezTo>
                      <a:pt x="6" y="24"/>
                      <a:pt x="6" y="24"/>
                      <a:pt x="6" y="25"/>
                    </a:cubicBezTo>
                    <a:cubicBezTo>
                      <a:pt x="7" y="24"/>
                      <a:pt x="7" y="23"/>
                      <a:pt x="8" y="23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0"/>
                    </a:cubicBezTo>
                    <a:cubicBezTo>
                      <a:pt x="10" y="20"/>
                      <a:pt x="10" y="19"/>
                      <a:pt x="10" y="19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1" y="19"/>
                    </a:cubicBezTo>
                    <a:cubicBezTo>
                      <a:pt x="11" y="20"/>
                      <a:pt x="11" y="20"/>
                      <a:pt x="11" y="21"/>
                    </a:cubicBezTo>
                    <a:cubicBezTo>
                      <a:pt x="12" y="21"/>
                      <a:pt x="12" y="22"/>
                      <a:pt x="12" y="23"/>
                    </a:cubicBezTo>
                    <a:cubicBezTo>
                      <a:pt x="13" y="24"/>
                      <a:pt x="13" y="24"/>
                      <a:pt x="13" y="25"/>
                    </a:cubicBezTo>
                    <a:cubicBezTo>
                      <a:pt x="13" y="25"/>
                      <a:pt x="13" y="26"/>
                      <a:pt x="13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4" y="28"/>
                      <a:pt x="14" y="29"/>
                      <a:pt x="14" y="29"/>
                    </a:cubicBezTo>
                    <a:cubicBezTo>
                      <a:pt x="14" y="28"/>
                      <a:pt x="14" y="27"/>
                      <a:pt x="14" y="26"/>
                    </a:cubicBezTo>
                    <a:cubicBezTo>
                      <a:pt x="13" y="25"/>
                      <a:pt x="13" y="24"/>
                      <a:pt x="13" y="23"/>
                    </a:cubicBezTo>
                    <a:cubicBezTo>
                      <a:pt x="13" y="22"/>
                      <a:pt x="13" y="22"/>
                      <a:pt x="12" y="21"/>
                    </a:cubicBezTo>
                    <a:cubicBezTo>
                      <a:pt x="13" y="22"/>
                      <a:pt x="13" y="22"/>
                      <a:pt x="14" y="23"/>
                    </a:cubicBezTo>
                    <a:cubicBezTo>
                      <a:pt x="14" y="24"/>
                      <a:pt x="15" y="24"/>
                      <a:pt x="15" y="25"/>
                    </a:cubicBezTo>
                    <a:cubicBezTo>
                      <a:pt x="16" y="26"/>
                      <a:pt x="16" y="28"/>
                      <a:pt x="17" y="29"/>
                    </a:cubicBezTo>
                    <a:cubicBezTo>
                      <a:pt x="18" y="30"/>
                      <a:pt x="18" y="32"/>
                      <a:pt x="19" y="33"/>
                    </a:cubicBezTo>
                    <a:cubicBezTo>
                      <a:pt x="18" y="30"/>
                      <a:pt x="17" y="27"/>
                      <a:pt x="15" y="25"/>
                    </a:cubicBezTo>
                    <a:cubicBezTo>
                      <a:pt x="15" y="24"/>
                      <a:pt x="15" y="23"/>
                      <a:pt x="14" y="23"/>
                    </a:cubicBezTo>
                    <a:cubicBezTo>
                      <a:pt x="14" y="22"/>
                      <a:pt x="13" y="21"/>
                      <a:pt x="13" y="21"/>
                    </a:cubicBezTo>
                    <a:cubicBezTo>
                      <a:pt x="12" y="20"/>
                      <a:pt x="11" y="18"/>
                      <a:pt x="10" y="17"/>
                    </a:cubicBezTo>
                    <a:cubicBezTo>
                      <a:pt x="9" y="16"/>
                      <a:pt x="8" y="15"/>
                      <a:pt x="7" y="13"/>
                    </a:cubicBezTo>
                    <a:cubicBezTo>
                      <a:pt x="7" y="13"/>
                      <a:pt x="6" y="12"/>
                      <a:pt x="6" y="11"/>
                    </a:cubicBezTo>
                    <a:cubicBezTo>
                      <a:pt x="6" y="11"/>
                      <a:pt x="6" y="10"/>
                      <a:pt x="5" y="9"/>
                    </a:cubicBezTo>
                    <a:cubicBezTo>
                      <a:pt x="5" y="9"/>
                      <a:pt x="5" y="8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5" y="6"/>
                      <a:pt x="5" y="7"/>
                      <a:pt x="6" y="8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7" y="10"/>
                      <a:pt x="8" y="10"/>
                      <a:pt x="8" y="10"/>
                    </a:cubicBezTo>
                    <a:cubicBezTo>
                      <a:pt x="9" y="11"/>
                      <a:pt x="10" y="12"/>
                      <a:pt x="11" y="13"/>
                    </a:cubicBezTo>
                    <a:cubicBezTo>
                      <a:pt x="12" y="13"/>
                      <a:pt x="12" y="14"/>
                      <a:pt x="13" y="15"/>
                    </a:cubicBezTo>
                    <a:cubicBezTo>
                      <a:pt x="14" y="15"/>
                      <a:pt x="15" y="16"/>
                      <a:pt x="16" y="17"/>
                    </a:cubicBezTo>
                    <a:cubicBezTo>
                      <a:pt x="17" y="18"/>
                      <a:pt x="17" y="18"/>
                      <a:pt x="18" y="19"/>
                    </a:cubicBezTo>
                    <a:cubicBezTo>
                      <a:pt x="18" y="20"/>
                      <a:pt x="19" y="21"/>
                      <a:pt x="20" y="22"/>
                    </a:cubicBezTo>
                    <a:cubicBezTo>
                      <a:pt x="19" y="20"/>
                      <a:pt x="17" y="18"/>
                      <a:pt x="16" y="17"/>
                    </a:cubicBezTo>
                    <a:cubicBezTo>
                      <a:pt x="15" y="16"/>
                      <a:pt x="14" y="15"/>
                      <a:pt x="14" y="14"/>
                    </a:cubicBezTo>
                    <a:cubicBezTo>
                      <a:pt x="13" y="13"/>
                      <a:pt x="12" y="13"/>
                      <a:pt x="11" y="12"/>
                    </a:cubicBezTo>
                    <a:cubicBezTo>
                      <a:pt x="10" y="11"/>
                      <a:pt x="9" y="11"/>
                      <a:pt x="9" y="10"/>
                    </a:cubicBezTo>
                    <a:cubicBezTo>
                      <a:pt x="8" y="10"/>
                      <a:pt x="8" y="9"/>
                      <a:pt x="8" y="9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6" y="6"/>
                      <a:pt x="5" y="6"/>
                      <a:pt x="5" y="5"/>
                    </a:cubicBezTo>
                    <a:cubicBezTo>
                      <a:pt x="5" y="4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7" y="4"/>
                      <a:pt x="8" y="5"/>
                      <a:pt x="9" y="5"/>
                    </a:cubicBezTo>
                    <a:cubicBezTo>
                      <a:pt x="10" y="5"/>
                      <a:pt x="11" y="5"/>
                      <a:pt x="11" y="5"/>
                    </a:cubicBezTo>
                    <a:cubicBezTo>
                      <a:pt x="13" y="6"/>
                      <a:pt x="14" y="6"/>
                      <a:pt x="15" y="7"/>
                    </a:cubicBezTo>
                    <a:cubicBezTo>
                      <a:pt x="16" y="8"/>
                      <a:pt x="17" y="8"/>
                      <a:pt x="17" y="9"/>
                    </a:cubicBezTo>
                    <a:cubicBezTo>
                      <a:pt x="18" y="9"/>
                      <a:pt x="18" y="10"/>
                      <a:pt x="19" y="10"/>
                    </a:cubicBezTo>
                    <a:cubicBezTo>
                      <a:pt x="18" y="9"/>
                      <a:pt x="17" y="8"/>
                      <a:pt x="16" y="7"/>
                    </a:cubicBezTo>
                    <a:cubicBezTo>
                      <a:pt x="15" y="6"/>
                      <a:pt x="14" y="6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1" y="5"/>
                    </a:cubicBezTo>
                    <a:cubicBezTo>
                      <a:pt x="10" y="4"/>
                      <a:pt x="8" y="4"/>
                      <a:pt x="7" y="3"/>
                    </a:cubicBezTo>
                    <a:cubicBezTo>
                      <a:pt x="6" y="3"/>
                      <a:pt x="6" y="3"/>
                      <a:pt x="5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5"/>
                      <a:pt x="3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1" y="9"/>
                      <a:pt x="0" y="10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0" y="11"/>
                      <a:pt x="0" y="12"/>
                      <a:pt x="0" y="12"/>
                    </a:cubicBezTo>
                    <a:cubicBezTo>
                      <a:pt x="0" y="12"/>
                      <a:pt x="0" y="11"/>
                      <a:pt x="0" y="11"/>
                    </a:cubicBezTo>
                    <a:cubicBezTo>
                      <a:pt x="0" y="11"/>
                      <a:pt x="0" y="10"/>
                      <a:pt x="1" y="10"/>
                    </a:cubicBezTo>
                    <a:cubicBezTo>
                      <a:pt x="1" y="9"/>
                      <a:pt x="1" y="9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5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1"/>
                      <a:pt x="4" y="12"/>
                      <a:pt x="4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6"/>
                      <a:pt x="4" y="16"/>
                      <a:pt x="4" y="17"/>
                    </a:cubicBezTo>
                    <a:cubicBezTo>
                      <a:pt x="4" y="18"/>
                      <a:pt x="4" y="18"/>
                      <a:pt x="3" y="19"/>
                    </a:cubicBezTo>
                    <a:cubicBezTo>
                      <a:pt x="3" y="19"/>
                      <a:pt x="3" y="20"/>
                      <a:pt x="3" y="21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4" y="17"/>
                      <a:pt x="4" y="16"/>
                      <a:pt x="4" y="15"/>
                    </a:cubicBezTo>
                    <a:close/>
                    <a:moveTo>
                      <a:pt x="10" y="18"/>
                    </a:move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09" name="Freeform 2254"/>
              <p:cNvSpPr/>
              <p:nvPr/>
            </p:nvSpPr>
            <p:spPr>
              <a:xfrm>
                <a:off x="5861014" y="4949854"/>
                <a:ext cx="123826" cy="79376"/>
              </a:xfrm>
              <a:custGeom>
                <a:avLst/>
                <a:gdLst>
                  <a:gd name="txL" fmla="*/ 0 w 33"/>
                  <a:gd name="txT" fmla="*/ 0 h 21"/>
                  <a:gd name="txR" fmla="*/ 33 w 33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21">
                    <a:moveTo>
                      <a:pt x="12" y="21"/>
                    </a:moveTo>
                    <a:cubicBezTo>
                      <a:pt x="12" y="20"/>
                      <a:pt x="13" y="20"/>
                      <a:pt x="13" y="20"/>
                    </a:cubicBezTo>
                    <a:cubicBezTo>
                      <a:pt x="15" y="18"/>
                      <a:pt x="17" y="17"/>
                      <a:pt x="18" y="15"/>
                    </a:cubicBezTo>
                    <a:cubicBezTo>
                      <a:pt x="21" y="12"/>
                      <a:pt x="22" y="9"/>
                      <a:pt x="25" y="7"/>
                    </a:cubicBezTo>
                    <a:cubicBezTo>
                      <a:pt x="26" y="5"/>
                      <a:pt x="28" y="4"/>
                      <a:pt x="30" y="3"/>
                    </a:cubicBezTo>
                    <a:cubicBezTo>
                      <a:pt x="31" y="2"/>
                      <a:pt x="32" y="1"/>
                      <a:pt x="33" y="0"/>
                    </a:cubicBezTo>
                    <a:cubicBezTo>
                      <a:pt x="31" y="1"/>
                      <a:pt x="28" y="2"/>
                      <a:pt x="27" y="3"/>
                    </a:cubicBezTo>
                    <a:cubicBezTo>
                      <a:pt x="21" y="5"/>
                      <a:pt x="17" y="10"/>
                      <a:pt x="12" y="13"/>
                    </a:cubicBezTo>
                    <a:cubicBezTo>
                      <a:pt x="10" y="15"/>
                      <a:pt x="8" y="16"/>
                      <a:pt x="6" y="18"/>
                    </a:cubicBezTo>
                    <a:cubicBezTo>
                      <a:pt x="4" y="19"/>
                      <a:pt x="2" y="20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4" y="20"/>
                      <a:pt x="8" y="21"/>
                      <a:pt x="12" y="2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10" name="Picture 2255"/>
              <p:cNvPicPr>
                <a:picLocks noChangeAspect="1"/>
              </p:cNvPicPr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5889589" y="4930803"/>
                <a:ext cx="112713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11" name="Freeform 2257"/>
              <p:cNvSpPr/>
              <p:nvPr/>
            </p:nvSpPr>
            <p:spPr>
              <a:xfrm>
                <a:off x="5876889" y="4968904"/>
                <a:ext cx="55563" cy="38100"/>
              </a:xfrm>
              <a:custGeom>
                <a:avLst/>
                <a:gdLst>
                  <a:gd name="txL" fmla="*/ 0 w 15"/>
                  <a:gd name="txT" fmla="*/ 0 h 10"/>
                  <a:gd name="txR" fmla="*/ 15 w 15"/>
                  <a:gd name="txB" fmla="*/ 10 h 1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10">
                    <a:moveTo>
                      <a:pt x="9" y="7"/>
                    </a:moveTo>
                    <a:cubicBezTo>
                      <a:pt x="11" y="6"/>
                      <a:pt x="13" y="4"/>
                      <a:pt x="15" y="2"/>
                    </a:cubicBezTo>
                    <a:cubicBezTo>
                      <a:pt x="14" y="3"/>
                      <a:pt x="13" y="4"/>
                      <a:pt x="11" y="4"/>
                    </a:cubicBezTo>
                    <a:cubicBezTo>
                      <a:pt x="10" y="4"/>
                      <a:pt x="8" y="3"/>
                      <a:pt x="7" y="2"/>
                    </a:cubicBezTo>
                    <a:cubicBezTo>
                      <a:pt x="6" y="2"/>
                      <a:pt x="5" y="1"/>
                      <a:pt x="4" y="0"/>
                    </a:cubicBezTo>
                    <a:cubicBezTo>
                      <a:pt x="2" y="3"/>
                      <a:pt x="1" y="6"/>
                      <a:pt x="0" y="9"/>
                    </a:cubicBezTo>
                    <a:cubicBezTo>
                      <a:pt x="3" y="10"/>
                      <a:pt x="6" y="8"/>
                      <a:pt x="9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12" name="Freeform 2258"/>
              <p:cNvSpPr/>
              <p:nvPr/>
            </p:nvSpPr>
            <p:spPr>
              <a:xfrm>
                <a:off x="5951502" y="4916516"/>
                <a:ext cx="93663" cy="104776"/>
              </a:xfrm>
              <a:custGeom>
                <a:avLst/>
                <a:gdLst>
                  <a:gd name="txL" fmla="*/ 0 w 25"/>
                  <a:gd name="txT" fmla="*/ 0 h 28"/>
                  <a:gd name="txR" fmla="*/ 25 w 25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28">
                    <a:moveTo>
                      <a:pt x="9" y="9"/>
                    </a:moveTo>
                    <a:cubicBezTo>
                      <a:pt x="8" y="11"/>
                      <a:pt x="8" y="13"/>
                      <a:pt x="7" y="14"/>
                    </a:cubicBezTo>
                    <a:cubicBezTo>
                      <a:pt x="6" y="15"/>
                      <a:pt x="6" y="17"/>
                      <a:pt x="6" y="19"/>
                    </a:cubicBezTo>
                    <a:cubicBezTo>
                      <a:pt x="5" y="23"/>
                      <a:pt x="3" y="26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4" y="27"/>
                      <a:pt x="7" y="24"/>
                      <a:pt x="9" y="20"/>
                    </a:cubicBezTo>
                    <a:cubicBezTo>
                      <a:pt x="11" y="18"/>
                      <a:pt x="13" y="13"/>
                      <a:pt x="11" y="9"/>
                    </a:cubicBezTo>
                    <a:cubicBezTo>
                      <a:pt x="12" y="6"/>
                      <a:pt x="15" y="6"/>
                      <a:pt x="17" y="5"/>
                    </a:cubicBezTo>
                    <a:cubicBezTo>
                      <a:pt x="19" y="5"/>
                      <a:pt x="20" y="5"/>
                      <a:pt x="22" y="4"/>
                    </a:cubicBezTo>
                    <a:cubicBezTo>
                      <a:pt x="23" y="3"/>
                      <a:pt x="24" y="2"/>
                      <a:pt x="25" y="1"/>
                    </a:cubicBezTo>
                    <a:cubicBezTo>
                      <a:pt x="24" y="1"/>
                      <a:pt x="24" y="0"/>
                      <a:pt x="24" y="0"/>
                    </a:cubicBezTo>
                    <a:cubicBezTo>
                      <a:pt x="23" y="1"/>
                      <a:pt x="22" y="2"/>
                      <a:pt x="21" y="3"/>
                    </a:cubicBezTo>
                    <a:cubicBezTo>
                      <a:pt x="20" y="4"/>
                      <a:pt x="18" y="5"/>
                      <a:pt x="16" y="5"/>
                    </a:cubicBezTo>
                    <a:cubicBezTo>
                      <a:pt x="14" y="6"/>
                      <a:pt x="11" y="7"/>
                      <a:pt x="10" y="8"/>
                    </a:cubicBezTo>
                    <a:cubicBezTo>
                      <a:pt x="10" y="9"/>
                      <a:pt x="9" y="9"/>
                      <a:pt x="9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13" name="Freeform 2259"/>
              <p:cNvSpPr>
                <a:spLocks noEditPoints="1"/>
              </p:cNvSpPr>
              <p:nvPr/>
            </p:nvSpPr>
            <p:spPr>
              <a:xfrm>
                <a:off x="5865777" y="4943504"/>
                <a:ext cx="123826" cy="82551"/>
              </a:xfrm>
              <a:custGeom>
                <a:avLst/>
                <a:gdLst>
                  <a:gd name="txL" fmla="*/ 0 w 33"/>
                  <a:gd name="txT" fmla="*/ 0 h 22"/>
                  <a:gd name="txR" fmla="*/ 33 w 33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22">
                    <a:moveTo>
                      <a:pt x="18" y="5"/>
                    </a:moveTo>
                    <a:cubicBezTo>
                      <a:pt x="18" y="5"/>
                      <a:pt x="18" y="5"/>
                      <a:pt x="19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1" y="5"/>
                      <a:pt x="22" y="5"/>
                      <a:pt x="23" y="5"/>
                    </a:cubicBezTo>
                    <a:cubicBezTo>
                      <a:pt x="22" y="5"/>
                      <a:pt x="22" y="6"/>
                      <a:pt x="21" y="6"/>
                    </a:cubicBezTo>
                    <a:cubicBezTo>
                      <a:pt x="20" y="6"/>
                      <a:pt x="20" y="7"/>
                      <a:pt x="19" y="7"/>
                    </a:cubicBezTo>
                    <a:cubicBezTo>
                      <a:pt x="18" y="8"/>
                      <a:pt x="18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10"/>
                      <a:pt x="16" y="10"/>
                      <a:pt x="16" y="10"/>
                    </a:cubicBezTo>
                    <a:cubicBezTo>
                      <a:pt x="15" y="10"/>
                      <a:pt x="15" y="10"/>
                      <a:pt x="15" y="11"/>
                    </a:cubicBezTo>
                    <a:cubicBezTo>
                      <a:pt x="14" y="11"/>
                      <a:pt x="14" y="11"/>
                      <a:pt x="13" y="10"/>
                    </a:cubicBezTo>
                    <a:cubicBezTo>
                      <a:pt x="13" y="10"/>
                      <a:pt x="12" y="10"/>
                      <a:pt x="12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0" y="9"/>
                    </a:cubicBezTo>
                    <a:cubicBezTo>
                      <a:pt x="10" y="9"/>
                      <a:pt x="9" y="9"/>
                      <a:pt x="9" y="9"/>
                    </a:cubicBezTo>
                    <a:cubicBezTo>
                      <a:pt x="9" y="8"/>
                      <a:pt x="8" y="8"/>
                      <a:pt x="8" y="8"/>
                    </a:cubicBezTo>
                    <a:cubicBezTo>
                      <a:pt x="8" y="9"/>
                      <a:pt x="9" y="9"/>
                      <a:pt x="10" y="10"/>
                    </a:cubicBezTo>
                    <a:cubicBezTo>
                      <a:pt x="10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11"/>
                      <a:pt x="12" y="11"/>
                      <a:pt x="13" y="11"/>
                    </a:cubicBezTo>
                    <a:cubicBezTo>
                      <a:pt x="13" y="11"/>
                      <a:pt x="14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4"/>
                      <a:pt x="11" y="14"/>
                      <a:pt x="10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5"/>
                      <a:pt x="8" y="16"/>
                      <a:pt x="7" y="16"/>
                    </a:cubicBezTo>
                    <a:cubicBezTo>
                      <a:pt x="7" y="16"/>
                      <a:pt x="6" y="16"/>
                      <a:pt x="5" y="16"/>
                    </a:cubicBezTo>
                    <a:cubicBezTo>
                      <a:pt x="5" y="16"/>
                      <a:pt x="4" y="16"/>
                      <a:pt x="4" y="16"/>
                    </a:cubicBezTo>
                    <a:cubicBezTo>
                      <a:pt x="5" y="16"/>
                      <a:pt x="6" y="16"/>
                      <a:pt x="7" y="16"/>
                    </a:cubicBezTo>
                    <a:cubicBezTo>
                      <a:pt x="8" y="16"/>
                      <a:pt x="9" y="16"/>
                      <a:pt x="10" y="15"/>
                    </a:cubicBezTo>
                    <a:cubicBezTo>
                      <a:pt x="11" y="15"/>
                      <a:pt x="11" y="15"/>
                      <a:pt x="12" y="14"/>
                    </a:cubicBezTo>
                    <a:cubicBezTo>
                      <a:pt x="11" y="15"/>
                      <a:pt x="11" y="15"/>
                      <a:pt x="10" y="16"/>
                    </a:cubicBezTo>
                    <a:cubicBezTo>
                      <a:pt x="10" y="16"/>
                      <a:pt x="9" y="17"/>
                      <a:pt x="8" y="17"/>
                    </a:cubicBezTo>
                    <a:cubicBezTo>
                      <a:pt x="7" y="18"/>
                      <a:pt x="6" y="19"/>
                      <a:pt x="4" y="20"/>
                    </a:cubicBezTo>
                    <a:cubicBezTo>
                      <a:pt x="3" y="21"/>
                      <a:pt x="2" y="22"/>
                      <a:pt x="0" y="22"/>
                    </a:cubicBezTo>
                    <a:cubicBezTo>
                      <a:pt x="3" y="21"/>
                      <a:pt x="6" y="20"/>
                      <a:pt x="9" y="18"/>
                    </a:cubicBezTo>
                    <a:cubicBezTo>
                      <a:pt x="9" y="17"/>
                      <a:pt x="10" y="17"/>
                      <a:pt x="11" y="16"/>
                    </a:cubicBezTo>
                    <a:cubicBezTo>
                      <a:pt x="11" y="16"/>
                      <a:pt x="12" y="15"/>
                      <a:pt x="13" y="15"/>
                    </a:cubicBezTo>
                    <a:cubicBezTo>
                      <a:pt x="14" y="14"/>
                      <a:pt x="15" y="12"/>
                      <a:pt x="16" y="11"/>
                    </a:cubicBezTo>
                    <a:cubicBezTo>
                      <a:pt x="17" y="10"/>
                      <a:pt x="18" y="9"/>
                      <a:pt x="20" y="8"/>
                    </a:cubicBezTo>
                    <a:cubicBezTo>
                      <a:pt x="20" y="8"/>
                      <a:pt x="21" y="7"/>
                      <a:pt x="22" y="7"/>
                    </a:cubicBezTo>
                    <a:cubicBezTo>
                      <a:pt x="22" y="6"/>
                      <a:pt x="23" y="6"/>
                      <a:pt x="24" y="6"/>
                    </a:cubicBezTo>
                    <a:cubicBezTo>
                      <a:pt x="24" y="5"/>
                      <a:pt x="25" y="5"/>
                      <a:pt x="26" y="5"/>
                    </a:cubicBezTo>
                    <a:cubicBezTo>
                      <a:pt x="27" y="5"/>
                      <a:pt x="27" y="5"/>
                      <a:pt x="28" y="5"/>
                    </a:cubicBezTo>
                    <a:cubicBezTo>
                      <a:pt x="27" y="5"/>
                      <a:pt x="26" y="6"/>
                      <a:pt x="26" y="6"/>
                    </a:cubicBezTo>
                    <a:cubicBezTo>
                      <a:pt x="25" y="7"/>
                      <a:pt x="25" y="7"/>
                      <a:pt x="24" y="7"/>
                    </a:cubicBezTo>
                    <a:cubicBezTo>
                      <a:pt x="24" y="8"/>
                      <a:pt x="23" y="8"/>
                      <a:pt x="23" y="9"/>
                    </a:cubicBezTo>
                    <a:cubicBezTo>
                      <a:pt x="22" y="10"/>
                      <a:pt x="22" y="11"/>
                      <a:pt x="21" y="12"/>
                    </a:cubicBezTo>
                    <a:cubicBezTo>
                      <a:pt x="20" y="13"/>
                      <a:pt x="20" y="14"/>
                      <a:pt x="19" y="15"/>
                    </a:cubicBezTo>
                    <a:cubicBezTo>
                      <a:pt x="19" y="16"/>
                      <a:pt x="18" y="17"/>
                      <a:pt x="17" y="17"/>
                    </a:cubicBezTo>
                    <a:cubicBezTo>
                      <a:pt x="16" y="18"/>
                      <a:pt x="15" y="19"/>
                      <a:pt x="15" y="20"/>
                    </a:cubicBezTo>
                    <a:cubicBezTo>
                      <a:pt x="14" y="21"/>
                      <a:pt x="13" y="21"/>
                      <a:pt x="12" y="22"/>
                    </a:cubicBezTo>
                    <a:cubicBezTo>
                      <a:pt x="14" y="21"/>
                      <a:pt x="16" y="19"/>
                      <a:pt x="17" y="18"/>
                    </a:cubicBezTo>
                    <a:cubicBezTo>
                      <a:pt x="18" y="17"/>
                      <a:pt x="19" y="16"/>
                      <a:pt x="20" y="15"/>
                    </a:cubicBezTo>
                    <a:cubicBezTo>
                      <a:pt x="20" y="14"/>
                      <a:pt x="21" y="13"/>
                      <a:pt x="21" y="12"/>
                    </a:cubicBezTo>
                    <a:cubicBezTo>
                      <a:pt x="22" y="11"/>
                      <a:pt x="23" y="10"/>
                      <a:pt x="23" y="9"/>
                    </a:cubicBezTo>
                    <a:cubicBezTo>
                      <a:pt x="24" y="9"/>
                      <a:pt x="24" y="8"/>
                      <a:pt x="25" y="8"/>
                    </a:cubicBezTo>
                    <a:cubicBezTo>
                      <a:pt x="25" y="8"/>
                      <a:pt x="26" y="7"/>
                      <a:pt x="26" y="7"/>
                    </a:cubicBezTo>
                    <a:cubicBezTo>
                      <a:pt x="27" y="6"/>
                      <a:pt x="28" y="5"/>
                      <a:pt x="29" y="5"/>
                    </a:cubicBezTo>
                    <a:cubicBezTo>
                      <a:pt x="29" y="4"/>
                      <a:pt x="30" y="4"/>
                      <a:pt x="30" y="4"/>
                    </a:cubicBezTo>
                    <a:cubicBezTo>
                      <a:pt x="30" y="4"/>
                      <a:pt x="31" y="4"/>
                      <a:pt x="31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0" y="5"/>
                      <a:pt x="30" y="6"/>
                      <a:pt x="30" y="7"/>
                    </a:cubicBezTo>
                    <a:cubicBezTo>
                      <a:pt x="29" y="8"/>
                      <a:pt x="29" y="8"/>
                      <a:pt x="29" y="9"/>
                    </a:cubicBezTo>
                    <a:cubicBezTo>
                      <a:pt x="29" y="10"/>
                      <a:pt x="29" y="11"/>
                      <a:pt x="29" y="12"/>
                    </a:cubicBezTo>
                    <a:cubicBezTo>
                      <a:pt x="28" y="13"/>
                      <a:pt x="28" y="15"/>
                      <a:pt x="27" y="16"/>
                    </a:cubicBezTo>
                    <a:cubicBezTo>
                      <a:pt x="27" y="17"/>
                      <a:pt x="26" y="18"/>
                      <a:pt x="26" y="18"/>
                    </a:cubicBezTo>
                    <a:cubicBezTo>
                      <a:pt x="25" y="19"/>
                      <a:pt x="25" y="20"/>
                      <a:pt x="24" y="20"/>
                    </a:cubicBezTo>
                    <a:cubicBezTo>
                      <a:pt x="25" y="19"/>
                      <a:pt x="26" y="18"/>
                      <a:pt x="27" y="16"/>
                    </a:cubicBezTo>
                    <a:cubicBezTo>
                      <a:pt x="28" y="16"/>
                      <a:pt x="28" y="15"/>
                      <a:pt x="29" y="14"/>
                    </a:cubicBezTo>
                    <a:cubicBezTo>
                      <a:pt x="29" y="14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0"/>
                      <a:pt x="30" y="9"/>
                      <a:pt x="30" y="7"/>
                    </a:cubicBezTo>
                    <a:cubicBezTo>
                      <a:pt x="31" y="6"/>
                      <a:pt x="31" y="5"/>
                      <a:pt x="31" y="5"/>
                    </a:cubicBezTo>
                    <a:cubicBezTo>
                      <a:pt x="31" y="4"/>
                      <a:pt x="32" y="4"/>
                      <a:pt x="32" y="3"/>
                    </a:cubicBezTo>
                    <a:cubicBezTo>
                      <a:pt x="32" y="3"/>
                      <a:pt x="33" y="3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1"/>
                      <a:pt x="33" y="1"/>
                      <a:pt x="32" y="1"/>
                    </a:cubicBezTo>
                    <a:cubicBezTo>
                      <a:pt x="32" y="2"/>
                      <a:pt x="31" y="2"/>
                      <a:pt x="30" y="2"/>
                    </a:cubicBezTo>
                    <a:cubicBezTo>
                      <a:pt x="30" y="3"/>
                      <a:pt x="29" y="3"/>
                      <a:pt x="29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8" y="3"/>
                      <a:pt x="28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6" y="2"/>
                    </a:cubicBezTo>
                    <a:cubicBezTo>
                      <a:pt x="26" y="1"/>
                      <a:pt x="26" y="1"/>
                      <a:pt x="25" y="1"/>
                    </a:cubicBezTo>
                    <a:cubicBezTo>
                      <a:pt x="24" y="1"/>
                      <a:pt x="24" y="1"/>
                      <a:pt x="23" y="1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21" y="0"/>
                      <a:pt x="21" y="0"/>
                      <a:pt x="22" y="1"/>
                    </a:cubicBezTo>
                    <a:cubicBezTo>
                      <a:pt x="22" y="1"/>
                      <a:pt x="22" y="1"/>
                      <a:pt x="23" y="1"/>
                    </a:cubicBezTo>
                    <a:cubicBezTo>
                      <a:pt x="24" y="1"/>
                      <a:pt x="24" y="1"/>
                      <a:pt x="25" y="2"/>
                    </a:cubicBezTo>
                    <a:cubicBezTo>
                      <a:pt x="25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8" y="3"/>
                      <a:pt x="28" y="3"/>
                    </a:cubicBezTo>
                    <a:cubicBezTo>
                      <a:pt x="27" y="3"/>
                      <a:pt x="27" y="4"/>
                      <a:pt x="27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2" y="4"/>
                      <a:pt x="21" y="5"/>
                      <a:pt x="19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5"/>
                      <a:pt x="16" y="5"/>
                      <a:pt x="16" y="5"/>
                    </a:cubicBezTo>
                    <a:cubicBezTo>
                      <a:pt x="15" y="5"/>
                      <a:pt x="14" y="5"/>
                      <a:pt x="14" y="5"/>
                    </a:cubicBezTo>
                    <a:cubicBezTo>
                      <a:pt x="13" y="5"/>
                      <a:pt x="12" y="4"/>
                      <a:pt x="12" y="4"/>
                    </a:cubicBezTo>
                    <a:cubicBezTo>
                      <a:pt x="13" y="5"/>
                      <a:pt x="14" y="5"/>
                      <a:pt x="16" y="5"/>
                    </a:cubicBezTo>
                    <a:cubicBezTo>
                      <a:pt x="16" y="5"/>
                      <a:pt x="17" y="5"/>
                      <a:pt x="18" y="5"/>
                    </a:cubicBezTo>
                    <a:close/>
                    <a:moveTo>
                      <a:pt x="15" y="11"/>
                    </a:move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14" name="Freeform 2260"/>
              <p:cNvSpPr/>
              <p:nvPr/>
            </p:nvSpPr>
            <p:spPr>
              <a:xfrm>
                <a:off x="5252998" y="5584858"/>
                <a:ext cx="187326" cy="120651"/>
              </a:xfrm>
              <a:custGeom>
                <a:avLst/>
                <a:gdLst>
                  <a:gd name="txL" fmla="*/ 0 w 50"/>
                  <a:gd name="txT" fmla="*/ 0 h 32"/>
                  <a:gd name="txR" fmla="*/ 50 w 50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32">
                    <a:moveTo>
                      <a:pt x="18" y="31"/>
                    </a:moveTo>
                    <a:cubicBezTo>
                      <a:pt x="19" y="31"/>
                      <a:pt x="20" y="30"/>
                      <a:pt x="21" y="30"/>
                    </a:cubicBezTo>
                    <a:cubicBezTo>
                      <a:pt x="24" y="27"/>
                      <a:pt x="26" y="25"/>
                      <a:pt x="28" y="22"/>
                    </a:cubicBezTo>
                    <a:cubicBezTo>
                      <a:pt x="32" y="18"/>
                      <a:pt x="35" y="14"/>
                      <a:pt x="38" y="9"/>
                    </a:cubicBezTo>
                    <a:cubicBezTo>
                      <a:pt x="40" y="7"/>
                      <a:pt x="43" y="5"/>
                      <a:pt x="46" y="3"/>
                    </a:cubicBezTo>
                    <a:cubicBezTo>
                      <a:pt x="47" y="3"/>
                      <a:pt x="49" y="1"/>
                      <a:pt x="50" y="0"/>
                    </a:cubicBezTo>
                    <a:cubicBezTo>
                      <a:pt x="47" y="2"/>
                      <a:pt x="43" y="3"/>
                      <a:pt x="41" y="4"/>
                    </a:cubicBezTo>
                    <a:cubicBezTo>
                      <a:pt x="32" y="7"/>
                      <a:pt x="26" y="14"/>
                      <a:pt x="19" y="20"/>
                    </a:cubicBezTo>
                    <a:cubicBezTo>
                      <a:pt x="16" y="23"/>
                      <a:pt x="12" y="25"/>
                      <a:pt x="9" y="27"/>
                    </a:cubicBezTo>
                    <a:cubicBezTo>
                      <a:pt x="6" y="29"/>
                      <a:pt x="3" y="30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6" y="31"/>
                      <a:pt x="12" y="31"/>
                      <a:pt x="18" y="3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15" name="Freeform 2263"/>
              <p:cNvSpPr/>
              <p:nvPr/>
            </p:nvSpPr>
            <p:spPr>
              <a:xfrm>
                <a:off x="5275223" y="5615021"/>
                <a:ext cx="87313" cy="52388"/>
              </a:xfrm>
              <a:custGeom>
                <a:avLst/>
                <a:gdLst>
                  <a:gd name="txL" fmla="*/ 0 w 23"/>
                  <a:gd name="txT" fmla="*/ 0 h 14"/>
                  <a:gd name="txR" fmla="*/ 23 w 23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14">
                    <a:moveTo>
                      <a:pt x="13" y="10"/>
                    </a:moveTo>
                    <a:cubicBezTo>
                      <a:pt x="17" y="8"/>
                      <a:pt x="20" y="5"/>
                      <a:pt x="23" y="2"/>
                    </a:cubicBezTo>
                    <a:cubicBezTo>
                      <a:pt x="22" y="3"/>
                      <a:pt x="20" y="5"/>
                      <a:pt x="18" y="5"/>
                    </a:cubicBezTo>
                    <a:cubicBezTo>
                      <a:pt x="15" y="6"/>
                      <a:pt x="12" y="4"/>
                      <a:pt x="10" y="3"/>
                    </a:cubicBezTo>
                    <a:cubicBezTo>
                      <a:pt x="9" y="2"/>
                      <a:pt x="8" y="0"/>
                      <a:pt x="6" y="0"/>
                    </a:cubicBezTo>
                    <a:cubicBezTo>
                      <a:pt x="4" y="4"/>
                      <a:pt x="2" y="9"/>
                      <a:pt x="0" y="13"/>
                    </a:cubicBezTo>
                    <a:cubicBezTo>
                      <a:pt x="4" y="14"/>
                      <a:pt x="10" y="11"/>
                      <a:pt x="13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16" name="Freeform 2264"/>
              <p:cNvSpPr/>
              <p:nvPr/>
            </p:nvSpPr>
            <p:spPr>
              <a:xfrm>
                <a:off x="5387936" y="5532470"/>
                <a:ext cx="146051" cy="161926"/>
              </a:xfrm>
              <a:custGeom>
                <a:avLst/>
                <a:gdLst>
                  <a:gd name="txL" fmla="*/ 0 w 39"/>
                  <a:gd name="txT" fmla="*/ 0 h 43"/>
                  <a:gd name="txR" fmla="*/ 39 w 39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43">
                    <a:moveTo>
                      <a:pt x="14" y="14"/>
                    </a:moveTo>
                    <a:cubicBezTo>
                      <a:pt x="14" y="16"/>
                      <a:pt x="13" y="19"/>
                      <a:pt x="12" y="21"/>
                    </a:cubicBezTo>
                    <a:cubicBezTo>
                      <a:pt x="10" y="23"/>
                      <a:pt x="11" y="26"/>
                      <a:pt x="10" y="29"/>
                    </a:cubicBezTo>
                    <a:cubicBezTo>
                      <a:pt x="8" y="35"/>
                      <a:pt x="6" y="39"/>
                      <a:pt x="1" y="43"/>
                    </a:cubicBezTo>
                    <a:cubicBezTo>
                      <a:pt x="1" y="43"/>
                      <a:pt x="0" y="43"/>
                      <a:pt x="0" y="43"/>
                    </a:cubicBezTo>
                    <a:cubicBezTo>
                      <a:pt x="6" y="41"/>
                      <a:pt x="12" y="36"/>
                      <a:pt x="15" y="31"/>
                    </a:cubicBezTo>
                    <a:cubicBezTo>
                      <a:pt x="18" y="28"/>
                      <a:pt x="21" y="19"/>
                      <a:pt x="17" y="13"/>
                    </a:cubicBezTo>
                    <a:cubicBezTo>
                      <a:pt x="20" y="9"/>
                      <a:pt x="23" y="9"/>
                      <a:pt x="27" y="8"/>
                    </a:cubicBezTo>
                    <a:cubicBezTo>
                      <a:pt x="29" y="7"/>
                      <a:pt x="32" y="7"/>
                      <a:pt x="34" y="5"/>
                    </a:cubicBezTo>
                    <a:cubicBezTo>
                      <a:pt x="36" y="4"/>
                      <a:pt x="37" y="3"/>
                      <a:pt x="39" y="1"/>
                    </a:cubicBezTo>
                    <a:cubicBezTo>
                      <a:pt x="38" y="1"/>
                      <a:pt x="37" y="0"/>
                      <a:pt x="37" y="0"/>
                    </a:cubicBezTo>
                    <a:cubicBezTo>
                      <a:pt x="36" y="1"/>
                      <a:pt x="35" y="3"/>
                      <a:pt x="34" y="4"/>
                    </a:cubicBezTo>
                    <a:cubicBezTo>
                      <a:pt x="31" y="6"/>
                      <a:pt x="29" y="7"/>
                      <a:pt x="26" y="7"/>
                    </a:cubicBezTo>
                    <a:cubicBezTo>
                      <a:pt x="23" y="9"/>
                      <a:pt x="19" y="10"/>
                      <a:pt x="17" y="12"/>
                    </a:cubicBezTo>
                    <a:cubicBezTo>
                      <a:pt x="16" y="13"/>
                      <a:pt x="15" y="13"/>
                      <a:pt x="14" y="1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17" name="Freeform 2265"/>
              <p:cNvSpPr>
                <a:spLocks noEditPoints="1"/>
              </p:cNvSpPr>
              <p:nvPr/>
            </p:nvSpPr>
            <p:spPr>
              <a:xfrm>
                <a:off x="5260936" y="5573745"/>
                <a:ext cx="190501" cy="128588"/>
              </a:xfrm>
              <a:custGeom>
                <a:avLst/>
                <a:gdLst>
                  <a:gd name="txL" fmla="*/ 0 w 51"/>
                  <a:gd name="txT" fmla="*/ 0 h 34"/>
                  <a:gd name="txR" fmla="*/ 51 w 51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34">
                    <a:moveTo>
                      <a:pt x="27" y="8"/>
                    </a:moveTo>
                    <a:cubicBezTo>
                      <a:pt x="27" y="8"/>
                      <a:pt x="28" y="8"/>
                      <a:pt x="28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1" y="7"/>
                      <a:pt x="33" y="7"/>
                      <a:pt x="34" y="7"/>
                    </a:cubicBezTo>
                    <a:cubicBezTo>
                      <a:pt x="34" y="7"/>
                      <a:pt x="33" y="8"/>
                      <a:pt x="32" y="8"/>
                    </a:cubicBezTo>
                    <a:cubicBezTo>
                      <a:pt x="31" y="9"/>
                      <a:pt x="30" y="10"/>
                      <a:pt x="29" y="11"/>
                    </a:cubicBezTo>
                    <a:cubicBezTo>
                      <a:pt x="28" y="12"/>
                      <a:pt x="27" y="12"/>
                      <a:pt x="26" y="13"/>
                    </a:cubicBezTo>
                    <a:cubicBezTo>
                      <a:pt x="26" y="13"/>
                      <a:pt x="26" y="13"/>
                      <a:pt x="26" y="14"/>
                    </a:cubicBezTo>
                    <a:cubicBezTo>
                      <a:pt x="25" y="14"/>
                      <a:pt x="24" y="14"/>
                      <a:pt x="24" y="15"/>
                    </a:cubicBezTo>
                    <a:cubicBezTo>
                      <a:pt x="23" y="15"/>
                      <a:pt x="23" y="15"/>
                      <a:pt x="22" y="16"/>
                    </a:cubicBezTo>
                    <a:cubicBezTo>
                      <a:pt x="21" y="16"/>
                      <a:pt x="20" y="16"/>
                      <a:pt x="20" y="15"/>
                    </a:cubicBezTo>
                    <a:cubicBezTo>
                      <a:pt x="19" y="15"/>
                      <a:pt x="18" y="15"/>
                      <a:pt x="18" y="15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6" y="14"/>
                    </a:cubicBezTo>
                    <a:cubicBezTo>
                      <a:pt x="16" y="14"/>
                      <a:pt x="16" y="14"/>
                      <a:pt x="15" y="14"/>
                    </a:cubicBezTo>
                    <a:cubicBezTo>
                      <a:pt x="15" y="13"/>
                      <a:pt x="14" y="13"/>
                      <a:pt x="13" y="13"/>
                    </a:cubicBezTo>
                    <a:cubicBezTo>
                      <a:pt x="13" y="12"/>
                      <a:pt x="12" y="12"/>
                      <a:pt x="11" y="11"/>
                    </a:cubicBezTo>
                    <a:cubicBezTo>
                      <a:pt x="13" y="12"/>
                      <a:pt x="14" y="13"/>
                      <a:pt x="15" y="14"/>
                    </a:cubicBezTo>
                    <a:cubicBezTo>
                      <a:pt x="15" y="15"/>
                      <a:pt x="16" y="15"/>
                      <a:pt x="16" y="15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6"/>
                      <a:pt x="19" y="16"/>
                      <a:pt x="19" y="16"/>
                    </a:cubicBezTo>
                    <a:cubicBezTo>
                      <a:pt x="20" y="16"/>
                      <a:pt x="21" y="17"/>
                      <a:pt x="22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8"/>
                      <a:pt x="21" y="18"/>
                      <a:pt x="21" y="18"/>
                    </a:cubicBezTo>
                    <a:cubicBezTo>
                      <a:pt x="20" y="19"/>
                      <a:pt x="20" y="19"/>
                      <a:pt x="19" y="19"/>
                    </a:cubicBezTo>
                    <a:cubicBezTo>
                      <a:pt x="18" y="20"/>
                      <a:pt x="16" y="21"/>
                      <a:pt x="15" y="22"/>
                    </a:cubicBezTo>
                    <a:cubicBezTo>
                      <a:pt x="14" y="22"/>
                      <a:pt x="13" y="22"/>
                      <a:pt x="13" y="23"/>
                    </a:cubicBezTo>
                    <a:cubicBezTo>
                      <a:pt x="12" y="23"/>
                      <a:pt x="11" y="23"/>
                      <a:pt x="10" y="23"/>
                    </a:cubicBezTo>
                    <a:cubicBezTo>
                      <a:pt x="10" y="24"/>
                      <a:pt x="9" y="24"/>
                      <a:pt x="8" y="24"/>
                    </a:cubicBezTo>
                    <a:cubicBezTo>
                      <a:pt x="7" y="24"/>
                      <a:pt x="6" y="24"/>
                      <a:pt x="6" y="24"/>
                    </a:cubicBezTo>
                    <a:cubicBezTo>
                      <a:pt x="7" y="24"/>
                      <a:pt x="9" y="24"/>
                      <a:pt x="11" y="24"/>
                    </a:cubicBezTo>
                    <a:cubicBezTo>
                      <a:pt x="12" y="24"/>
                      <a:pt x="14" y="23"/>
                      <a:pt x="15" y="23"/>
                    </a:cubicBezTo>
                    <a:cubicBezTo>
                      <a:pt x="16" y="22"/>
                      <a:pt x="17" y="22"/>
                      <a:pt x="18" y="21"/>
                    </a:cubicBezTo>
                    <a:cubicBezTo>
                      <a:pt x="17" y="22"/>
                      <a:pt x="16" y="23"/>
                      <a:pt x="15" y="24"/>
                    </a:cubicBezTo>
                    <a:cubicBezTo>
                      <a:pt x="15" y="24"/>
                      <a:pt x="14" y="25"/>
                      <a:pt x="13" y="26"/>
                    </a:cubicBezTo>
                    <a:cubicBezTo>
                      <a:pt x="11" y="27"/>
                      <a:pt x="9" y="29"/>
                      <a:pt x="6" y="30"/>
                    </a:cubicBezTo>
                    <a:cubicBezTo>
                      <a:pt x="4" y="31"/>
                      <a:pt x="2" y="33"/>
                      <a:pt x="0" y="34"/>
                    </a:cubicBezTo>
                    <a:cubicBezTo>
                      <a:pt x="4" y="32"/>
                      <a:pt x="9" y="29"/>
                      <a:pt x="13" y="27"/>
                    </a:cubicBezTo>
                    <a:cubicBezTo>
                      <a:pt x="14" y="26"/>
                      <a:pt x="15" y="25"/>
                      <a:pt x="16" y="24"/>
                    </a:cubicBezTo>
                    <a:cubicBezTo>
                      <a:pt x="17" y="24"/>
                      <a:pt x="18" y="23"/>
                      <a:pt x="19" y="22"/>
                    </a:cubicBezTo>
                    <a:cubicBezTo>
                      <a:pt x="21" y="20"/>
                      <a:pt x="23" y="19"/>
                      <a:pt x="24" y="17"/>
                    </a:cubicBezTo>
                    <a:cubicBezTo>
                      <a:pt x="26" y="15"/>
                      <a:pt x="28" y="13"/>
                      <a:pt x="30" y="12"/>
                    </a:cubicBezTo>
                    <a:cubicBezTo>
                      <a:pt x="31" y="11"/>
                      <a:pt x="32" y="10"/>
                      <a:pt x="33" y="10"/>
                    </a:cubicBezTo>
                    <a:cubicBezTo>
                      <a:pt x="34" y="9"/>
                      <a:pt x="35" y="9"/>
                      <a:pt x="36" y="8"/>
                    </a:cubicBezTo>
                    <a:cubicBezTo>
                      <a:pt x="37" y="8"/>
                      <a:pt x="38" y="7"/>
                      <a:pt x="39" y="7"/>
                    </a:cubicBezTo>
                    <a:cubicBezTo>
                      <a:pt x="40" y="7"/>
                      <a:pt x="41" y="7"/>
                      <a:pt x="42" y="6"/>
                    </a:cubicBezTo>
                    <a:cubicBezTo>
                      <a:pt x="41" y="7"/>
                      <a:pt x="40" y="8"/>
                      <a:pt x="39" y="9"/>
                    </a:cubicBezTo>
                    <a:cubicBezTo>
                      <a:pt x="38" y="10"/>
                      <a:pt x="37" y="10"/>
                      <a:pt x="37" y="11"/>
                    </a:cubicBezTo>
                    <a:cubicBezTo>
                      <a:pt x="36" y="11"/>
                      <a:pt x="35" y="12"/>
                      <a:pt x="35" y="13"/>
                    </a:cubicBezTo>
                    <a:cubicBezTo>
                      <a:pt x="34" y="14"/>
                      <a:pt x="33" y="16"/>
                      <a:pt x="32" y="17"/>
                    </a:cubicBezTo>
                    <a:cubicBezTo>
                      <a:pt x="31" y="19"/>
                      <a:pt x="30" y="20"/>
                      <a:pt x="29" y="22"/>
                    </a:cubicBezTo>
                    <a:cubicBezTo>
                      <a:pt x="28" y="23"/>
                      <a:pt x="27" y="25"/>
                      <a:pt x="26" y="26"/>
                    </a:cubicBezTo>
                    <a:cubicBezTo>
                      <a:pt x="25" y="27"/>
                      <a:pt x="23" y="29"/>
                      <a:pt x="22" y="30"/>
                    </a:cubicBezTo>
                    <a:cubicBezTo>
                      <a:pt x="21" y="31"/>
                      <a:pt x="19" y="32"/>
                      <a:pt x="18" y="33"/>
                    </a:cubicBezTo>
                    <a:cubicBezTo>
                      <a:pt x="21" y="31"/>
                      <a:pt x="24" y="29"/>
                      <a:pt x="26" y="26"/>
                    </a:cubicBezTo>
                    <a:cubicBezTo>
                      <a:pt x="27" y="25"/>
                      <a:pt x="29" y="24"/>
                      <a:pt x="30" y="22"/>
                    </a:cubicBezTo>
                    <a:cubicBezTo>
                      <a:pt x="31" y="21"/>
                      <a:pt x="32" y="19"/>
                      <a:pt x="33" y="18"/>
                    </a:cubicBezTo>
                    <a:cubicBezTo>
                      <a:pt x="34" y="16"/>
                      <a:pt x="35" y="15"/>
                      <a:pt x="36" y="13"/>
                    </a:cubicBezTo>
                    <a:cubicBezTo>
                      <a:pt x="36" y="13"/>
                      <a:pt x="37" y="12"/>
                      <a:pt x="38" y="12"/>
                    </a:cubicBezTo>
                    <a:cubicBezTo>
                      <a:pt x="38" y="11"/>
                      <a:pt x="39" y="10"/>
                      <a:pt x="40" y="10"/>
                    </a:cubicBezTo>
                    <a:cubicBezTo>
                      <a:pt x="41" y="9"/>
                      <a:pt x="42" y="8"/>
                      <a:pt x="44" y="7"/>
                    </a:cubicBezTo>
                    <a:cubicBezTo>
                      <a:pt x="44" y="6"/>
                      <a:pt x="45" y="6"/>
                      <a:pt x="46" y="5"/>
                    </a:cubicBezTo>
                    <a:cubicBezTo>
                      <a:pt x="46" y="5"/>
                      <a:pt x="46" y="5"/>
                      <a:pt x="47" y="5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6" y="6"/>
                      <a:pt x="46" y="8"/>
                      <a:pt x="45" y="10"/>
                    </a:cubicBezTo>
                    <a:cubicBezTo>
                      <a:pt x="45" y="11"/>
                      <a:pt x="44" y="12"/>
                      <a:pt x="44" y="13"/>
                    </a:cubicBezTo>
                    <a:cubicBezTo>
                      <a:pt x="44" y="15"/>
                      <a:pt x="44" y="16"/>
                      <a:pt x="43" y="17"/>
                    </a:cubicBezTo>
                    <a:cubicBezTo>
                      <a:pt x="43" y="20"/>
                      <a:pt x="42" y="22"/>
                      <a:pt x="41" y="24"/>
                    </a:cubicBezTo>
                    <a:cubicBezTo>
                      <a:pt x="41" y="25"/>
                      <a:pt x="40" y="26"/>
                      <a:pt x="39" y="27"/>
                    </a:cubicBezTo>
                    <a:cubicBezTo>
                      <a:pt x="38" y="28"/>
                      <a:pt x="37" y="29"/>
                      <a:pt x="37" y="30"/>
                    </a:cubicBezTo>
                    <a:cubicBezTo>
                      <a:pt x="39" y="29"/>
                      <a:pt x="40" y="27"/>
                      <a:pt x="42" y="25"/>
                    </a:cubicBezTo>
                    <a:cubicBezTo>
                      <a:pt x="42" y="23"/>
                      <a:pt x="43" y="22"/>
                      <a:pt x="43" y="21"/>
                    </a:cubicBezTo>
                    <a:cubicBezTo>
                      <a:pt x="44" y="21"/>
                      <a:pt x="44" y="20"/>
                      <a:pt x="44" y="19"/>
                    </a:cubicBezTo>
                    <a:cubicBezTo>
                      <a:pt x="44" y="19"/>
                      <a:pt x="44" y="19"/>
                      <a:pt x="44" y="18"/>
                    </a:cubicBezTo>
                    <a:cubicBezTo>
                      <a:pt x="44" y="18"/>
                      <a:pt x="44" y="18"/>
                      <a:pt x="44" y="17"/>
                    </a:cubicBezTo>
                    <a:cubicBezTo>
                      <a:pt x="45" y="15"/>
                      <a:pt x="45" y="12"/>
                      <a:pt x="46" y="10"/>
                    </a:cubicBezTo>
                    <a:cubicBezTo>
                      <a:pt x="47" y="9"/>
                      <a:pt x="47" y="8"/>
                      <a:pt x="47" y="7"/>
                    </a:cubicBezTo>
                    <a:cubicBezTo>
                      <a:pt x="48" y="6"/>
                      <a:pt x="48" y="5"/>
                      <a:pt x="49" y="4"/>
                    </a:cubicBezTo>
                    <a:cubicBezTo>
                      <a:pt x="49" y="4"/>
                      <a:pt x="50" y="3"/>
                      <a:pt x="50" y="3"/>
                    </a:cubicBezTo>
                    <a:cubicBezTo>
                      <a:pt x="51" y="3"/>
                      <a:pt x="51" y="2"/>
                      <a:pt x="50" y="2"/>
                    </a:cubicBezTo>
                    <a:cubicBezTo>
                      <a:pt x="50" y="1"/>
                      <a:pt x="50" y="1"/>
                      <a:pt x="49" y="1"/>
                    </a:cubicBezTo>
                    <a:cubicBezTo>
                      <a:pt x="48" y="2"/>
                      <a:pt x="47" y="3"/>
                      <a:pt x="46" y="3"/>
                    </a:cubicBezTo>
                    <a:cubicBezTo>
                      <a:pt x="45" y="3"/>
                      <a:pt x="45" y="4"/>
                      <a:pt x="44" y="4"/>
                    </a:cubicBezTo>
                    <a:cubicBezTo>
                      <a:pt x="44" y="4"/>
                      <a:pt x="44" y="4"/>
                      <a:pt x="43" y="4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2" y="3"/>
                      <a:pt x="41" y="3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0" y="2"/>
                      <a:pt x="40" y="2"/>
                    </a:cubicBezTo>
                    <a:cubicBezTo>
                      <a:pt x="40" y="2"/>
                      <a:pt x="39" y="1"/>
                      <a:pt x="38" y="1"/>
                    </a:cubicBezTo>
                    <a:cubicBezTo>
                      <a:pt x="37" y="1"/>
                      <a:pt x="36" y="0"/>
                      <a:pt x="35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2" y="0"/>
                      <a:pt x="32" y="0"/>
                      <a:pt x="31" y="0"/>
                    </a:cubicBezTo>
                    <a:cubicBezTo>
                      <a:pt x="32" y="0"/>
                      <a:pt x="32" y="0"/>
                      <a:pt x="33" y="0"/>
                    </a:cubicBezTo>
                    <a:cubicBezTo>
                      <a:pt x="33" y="0"/>
                      <a:pt x="34" y="1"/>
                      <a:pt x="35" y="1"/>
                    </a:cubicBezTo>
                    <a:cubicBezTo>
                      <a:pt x="36" y="1"/>
                      <a:pt x="37" y="2"/>
                      <a:pt x="38" y="2"/>
                    </a:cubicBezTo>
                    <a:cubicBezTo>
                      <a:pt x="39" y="2"/>
                      <a:pt x="39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1" y="3"/>
                      <a:pt x="41" y="4"/>
                      <a:pt x="41" y="4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2" y="5"/>
                      <a:pt x="41" y="5"/>
                      <a:pt x="41" y="5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3" y="6"/>
                      <a:pt x="31" y="6"/>
                      <a:pt x="29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7" y="7"/>
                      <a:pt x="27" y="7"/>
                    </a:cubicBezTo>
                    <a:cubicBezTo>
                      <a:pt x="26" y="7"/>
                      <a:pt x="25" y="7"/>
                      <a:pt x="24" y="7"/>
                    </a:cubicBezTo>
                    <a:cubicBezTo>
                      <a:pt x="23" y="7"/>
                      <a:pt x="22" y="7"/>
                      <a:pt x="21" y="7"/>
                    </a:cubicBezTo>
                    <a:cubicBezTo>
                      <a:pt x="20" y="6"/>
                      <a:pt x="19" y="6"/>
                      <a:pt x="18" y="6"/>
                    </a:cubicBezTo>
                    <a:cubicBezTo>
                      <a:pt x="20" y="7"/>
                      <a:pt x="22" y="7"/>
                      <a:pt x="24" y="8"/>
                    </a:cubicBezTo>
                    <a:cubicBezTo>
                      <a:pt x="25" y="8"/>
                      <a:pt x="26" y="8"/>
                      <a:pt x="27" y="8"/>
                    </a:cubicBezTo>
                    <a:close/>
                    <a:moveTo>
                      <a:pt x="23" y="16"/>
                    </a:moveTo>
                    <a:cubicBezTo>
                      <a:pt x="23" y="16"/>
                      <a:pt x="23" y="17"/>
                      <a:pt x="23" y="17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18" name="Freeform 2266"/>
              <p:cNvSpPr/>
              <p:nvPr/>
            </p:nvSpPr>
            <p:spPr>
              <a:xfrm>
                <a:off x="4452893" y="3995759"/>
                <a:ext cx="104776" cy="203201"/>
              </a:xfrm>
              <a:custGeom>
                <a:avLst/>
                <a:gdLst>
                  <a:gd name="txL" fmla="*/ 0 w 28"/>
                  <a:gd name="txT" fmla="*/ 0 h 54"/>
                  <a:gd name="txR" fmla="*/ 28 w 28"/>
                  <a:gd name="txB" fmla="*/ 54 h 54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28" h="54">
                    <a:moveTo>
                      <a:pt x="0" y="18"/>
                    </a:moveTo>
                    <a:cubicBezTo>
                      <a:pt x="1" y="19"/>
                      <a:pt x="1" y="20"/>
                      <a:pt x="2" y="21"/>
                    </a:cubicBezTo>
                    <a:cubicBezTo>
                      <a:pt x="4" y="24"/>
                      <a:pt x="6" y="27"/>
                      <a:pt x="8" y="30"/>
                    </a:cubicBezTo>
                    <a:cubicBezTo>
                      <a:pt x="11" y="34"/>
                      <a:pt x="16" y="37"/>
                      <a:pt x="20" y="41"/>
                    </a:cubicBezTo>
                    <a:cubicBezTo>
                      <a:pt x="22" y="43"/>
                      <a:pt x="24" y="46"/>
                      <a:pt x="25" y="49"/>
                    </a:cubicBezTo>
                    <a:cubicBezTo>
                      <a:pt x="25" y="51"/>
                      <a:pt x="27" y="53"/>
                      <a:pt x="28" y="54"/>
                    </a:cubicBezTo>
                    <a:cubicBezTo>
                      <a:pt x="26" y="51"/>
                      <a:pt x="26" y="47"/>
                      <a:pt x="25" y="45"/>
                    </a:cubicBezTo>
                    <a:cubicBezTo>
                      <a:pt x="23" y="35"/>
                      <a:pt x="16" y="29"/>
                      <a:pt x="11" y="21"/>
                    </a:cubicBezTo>
                    <a:cubicBezTo>
                      <a:pt x="9" y="17"/>
                      <a:pt x="8" y="13"/>
                      <a:pt x="6" y="10"/>
                    </a:cubicBezTo>
                    <a:cubicBezTo>
                      <a:pt x="4" y="7"/>
                      <a:pt x="3" y="3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6"/>
                      <a:pt x="1" y="12"/>
                      <a:pt x="0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19" name="Picture 2267"/>
              <p:cNvPicPr>
                <a:picLocks noChangeAspect="1"/>
              </p:cNvPicPr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4433843" y="4044972"/>
                <a:ext cx="136526" cy="1698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20" name="Picture 2268"/>
              <p:cNvPicPr>
                <a:picLocks noChangeAspect="1"/>
              </p:cNvPicPr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4444956" y="3987822"/>
                <a:ext cx="168276" cy="2365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21" name="Freeform 2269"/>
              <p:cNvSpPr/>
              <p:nvPr/>
            </p:nvSpPr>
            <p:spPr>
              <a:xfrm>
                <a:off x="4490993" y="4025922"/>
                <a:ext cx="52388" cy="90488"/>
              </a:xfrm>
              <a:custGeom>
                <a:avLst/>
                <a:gdLst>
                  <a:gd name="txL" fmla="*/ 0 w 14"/>
                  <a:gd name="txT" fmla="*/ 0 h 24"/>
                  <a:gd name="txR" fmla="*/ 14 w 14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4">
                    <a:moveTo>
                      <a:pt x="4" y="13"/>
                    </a:moveTo>
                    <a:cubicBezTo>
                      <a:pt x="5" y="18"/>
                      <a:pt x="7" y="21"/>
                      <a:pt x="10" y="24"/>
                    </a:cubicBezTo>
                    <a:cubicBezTo>
                      <a:pt x="9" y="22"/>
                      <a:pt x="8" y="20"/>
                      <a:pt x="8" y="18"/>
                    </a:cubicBezTo>
                    <a:cubicBezTo>
                      <a:pt x="7" y="15"/>
                      <a:pt x="9" y="13"/>
                      <a:pt x="11" y="11"/>
                    </a:cubicBezTo>
                    <a:cubicBezTo>
                      <a:pt x="12" y="10"/>
                      <a:pt x="14" y="9"/>
                      <a:pt x="14" y="7"/>
                    </a:cubicBezTo>
                    <a:cubicBezTo>
                      <a:pt x="10" y="4"/>
                      <a:pt x="6" y="2"/>
                      <a:pt x="2" y="0"/>
                    </a:cubicBezTo>
                    <a:cubicBezTo>
                      <a:pt x="0" y="4"/>
                      <a:pt x="2" y="10"/>
                      <a:pt x="4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22" name="Freeform 2270"/>
              <p:cNvSpPr/>
              <p:nvPr/>
            </p:nvSpPr>
            <p:spPr>
              <a:xfrm>
                <a:off x="4452893" y="4135460"/>
                <a:ext cx="146051" cy="160339"/>
              </a:xfrm>
              <a:custGeom>
                <a:avLst/>
                <a:gdLst>
                  <a:gd name="txL" fmla="*/ 0 w 39"/>
                  <a:gd name="txT" fmla="*/ 0 h 43"/>
                  <a:gd name="txR" fmla="*/ 39 w 39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43">
                    <a:moveTo>
                      <a:pt x="28" y="17"/>
                    </a:moveTo>
                    <a:cubicBezTo>
                      <a:pt x="26" y="16"/>
                      <a:pt x="23" y="15"/>
                      <a:pt x="21" y="14"/>
                    </a:cubicBezTo>
                    <a:cubicBezTo>
                      <a:pt x="19" y="12"/>
                      <a:pt x="16" y="12"/>
                      <a:pt x="14" y="11"/>
                    </a:cubicBezTo>
                    <a:cubicBezTo>
                      <a:pt x="8" y="9"/>
                      <a:pt x="4" y="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6"/>
                      <a:pt x="6" y="12"/>
                      <a:pt x="11" y="16"/>
                    </a:cubicBezTo>
                    <a:cubicBezTo>
                      <a:pt x="14" y="19"/>
                      <a:pt x="22" y="23"/>
                      <a:pt x="28" y="20"/>
                    </a:cubicBezTo>
                    <a:cubicBezTo>
                      <a:pt x="32" y="23"/>
                      <a:pt x="31" y="27"/>
                      <a:pt x="32" y="30"/>
                    </a:cubicBezTo>
                    <a:cubicBezTo>
                      <a:pt x="33" y="33"/>
                      <a:pt x="33" y="35"/>
                      <a:pt x="34" y="38"/>
                    </a:cubicBezTo>
                    <a:cubicBezTo>
                      <a:pt x="35" y="40"/>
                      <a:pt x="36" y="41"/>
                      <a:pt x="38" y="43"/>
                    </a:cubicBezTo>
                    <a:cubicBezTo>
                      <a:pt x="38" y="42"/>
                      <a:pt x="39" y="42"/>
                      <a:pt x="39" y="41"/>
                    </a:cubicBezTo>
                    <a:cubicBezTo>
                      <a:pt x="38" y="40"/>
                      <a:pt x="36" y="39"/>
                      <a:pt x="35" y="37"/>
                    </a:cubicBezTo>
                    <a:cubicBezTo>
                      <a:pt x="34" y="35"/>
                      <a:pt x="33" y="32"/>
                      <a:pt x="33" y="30"/>
                    </a:cubicBezTo>
                    <a:cubicBezTo>
                      <a:pt x="32" y="26"/>
                      <a:pt x="32" y="22"/>
                      <a:pt x="29" y="20"/>
                    </a:cubicBezTo>
                    <a:cubicBezTo>
                      <a:pt x="29" y="19"/>
                      <a:pt x="28" y="18"/>
                      <a:pt x="28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23" name="Freeform 2271"/>
              <p:cNvSpPr>
                <a:spLocks noEditPoints="1"/>
              </p:cNvSpPr>
              <p:nvPr/>
            </p:nvSpPr>
            <p:spPr>
              <a:xfrm>
                <a:off x="4457656" y="4006872"/>
                <a:ext cx="119063" cy="203201"/>
              </a:xfrm>
              <a:custGeom>
                <a:avLst/>
                <a:gdLst>
                  <a:gd name="txL" fmla="*/ 0 w 32"/>
                  <a:gd name="txT" fmla="*/ 0 h 54"/>
                  <a:gd name="txR" fmla="*/ 32 w 32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54">
                    <a:moveTo>
                      <a:pt x="24" y="29"/>
                    </a:moveTo>
                    <a:cubicBezTo>
                      <a:pt x="24" y="29"/>
                      <a:pt x="24" y="30"/>
                      <a:pt x="24" y="31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4"/>
                      <a:pt x="24" y="35"/>
                      <a:pt x="24" y="37"/>
                    </a:cubicBezTo>
                    <a:cubicBezTo>
                      <a:pt x="24" y="36"/>
                      <a:pt x="24" y="35"/>
                      <a:pt x="23" y="34"/>
                    </a:cubicBezTo>
                    <a:cubicBezTo>
                      <a:pt x="23" y="33"/>
                      <a:pt x="22" y="32"/>
                      <a:pt x="21" y="31"/>
                    </a:cubicBezTo>
                    <a:cubicBezTo>
                      <a:pt x="21" y="30"/>
                      <a:pt x="20" y="29"/>
                      <a:pt x="19" y="28"/>
                    </a:cubicBezTo>
                    <a:cubicBezTo>
                      <a:pt x="19" y="28"/>
                      <a:pt x="19" y="28"/>
                      <a:pt x="19" y="27"/>
                    </a:cubicBezTo>
                    <a:cubicBezTo>
                      <a:pt x="18" y="27"/>
                      <a:pt x="18" y="26"/>
                      <a:pt x="18" y="25"/>
                    </a:cubicBezTo>
                    <a:cubicBezTo>
                      <a:pt x="17" y="25"/>
                      <a:pt x="17" y="24"/>
                      <a:pt x="17" y="23"/>
                    </a:cubicBezTo>
                    <a:cubicBezTo>
                      <a:pt x="17" y="23"/>
                      <a:pt x="17" y="22"/>
                      <a:pt x="18" y="21"/>
                    </a:cubicBezTo>
                    <a:cubicBezTo>
                      <a:pt x="18" y="21"/>
                      <a:pt x="18" y="20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7"/>
                    </a:cubicBezTo>
                    <a:cubicBezTo>
                      <a:pt x="20" y="17"/>
                      <a:pt x="21" y="16"/>
                      <a:pt x="21" y="15"/>
                    </a:cubicBezTo>
                    <a:cubicBezTo>
                      <a:pt x="22" y="15"/>
                      <a:pt x="22" y="14"/>
                      <a:pt x="23" y="14"/>
                    </a:cubicBezTo>
                    <a:cubicBezTo>
                      <a:pt x="21" y="15"/>
                      <a:pt x="20" y="16"/>
                      <a:pt x="19" y="17"/>
                    </a:cubicBezTo>
                    <a:cubicBezTo>
                      <a:pt x="19" y="17"/>
                      <a:pt x="19" y="17"/>
                      <a:pt x="19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20"/>
                      <a:pt x="17" y="20"/>
                      <a:pt x="17" y="21"/>
                    </a:cubicBezTo>
                    <a:cubicBezTo>
                      <a:pt x="16" y="22"/>
                      <a:pt x="16" y="23"/>
                      <a:pt x="16" y="23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3"/>
                      <a:pt x="16" y="23"/>
                    </a:cubicBezTo>
                    <a:cubicBezTo>
                      <a:pt x="15" y="23"/>
                      <a:pt x="15" y="23"/>
                      <a:pt x="15" y="22"/>
                    </a:cubicBezTo>
                    <a:cubicBezTo>
                      <a:pt x="14" y="22"/>
                      <a:pt x="14" y="21"/>
                      <a:pt x="14" y="20"/>
                    </a:cubicBezTo>
                    <a:cubicBezTo>
                      <a:pt x="13" y="19"/>
                      <a:pt x="12" y="17"/>
                      <a:pt x="12" y="16"/>
                    </a:cubicBezTo>
                    <a:cubicBezTo>
                      <a:pt x="12" y="15"/>
                      <a:pt x="11" y="14"/>
                      <a:pt x="11" y="13"/>
                    </a:cubicBezTo>
                    <a:cubicBezTo>
                      <a:pt x="11" y="13"/>
                      <a:pt x="11" y="12"/>
                      <a:pt x="11" y="11"/>
                    </a:cubicBezTo>
                    <a:cubicBezTo>
                      <a:pt x="11" y="10"/>
                      <a:pt x="10" y="10"/>
                      <a:pt x="10" y="9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0" y="8"/>
                      <a:pt x="10" y="10"/>
                      <a:pt x="10" y="11"/>
                    </a:cubicBezTo>
                    <a:cubicBezTo>
                      <a:pt x="10" y="13"/>
                      <a:pt x="11" y="14"/>
                      <a:pt x="11" y="16"/>
                    </a:cubicBezTo>
                    <a:cubicBezTo>
                      <a:pt x="11" y="17"/>
                      <a:pt x="12" y="18"/>
                      <a:pt x="12" y="19"/>
                    </a:cubicBezTo>
                    <a:cubicBezTo>
                      <a:pt x="11" y="18"/>
                      <a:pt x="11" y="17"/>
                      <a:pt x="10" y="16"/>
                    </a:cubicBezTo>
                    <a:cubicBezTo>
                      <a:pt x="9" y="15"/>
                      <a:pt x="9" y="14"/>
                      <a:pt x="8" y="13"/>
                    </a:cubicBezTo>
                    <a:cubicBezTo>
                      <a:pt x="7" y="11"/>
                      <a:pt x="6" y="9"/>
                      <a:pt x="5" y="6"/>
                    </a:cubicBezTo>
                    <a:cubicBezTo>
                      <a:pt x="4" y="4"/>
                      <a:pt x="3" y="2"/>
                      <a:pt x="2" y="0"/>
                    </a:cubicBezTo>
                    <a:cubicBezTo>
                      <a:pt x="3" y="4"/>
                      <a:pt x="5" y="9"/>
                      <a:pt x="7" y="13"/>
                    </a:cubicBezTo>
                    <a:cubicBezTo>
                      <a:pt x="8" y="15"/>
                      <a:pt x="8" y="16"/>
                      <a:pt x="9" y="17"/>
                    </a:cubicBezTo>
                    <a:cubicBezTo>
                      <a:pt x="10" y="18"/>
                      <a:pt x="11" y="19"/>
                      <a:pt x="11" y="20"/>
                    </a:cubicBezTo>
                    <a:cubicBezTo>
                      <a:pt x="13" y="22"/>
                      <a:pt x="14" y="24"/>
                      <a:pt x="16" y="26"/>
                    </a:cubicBezTo>
                    <a:cubicBezTo>
                      <a:pt x="17" y="28"/>
                      <a:pt x="19" y="30"/>
                      <a:pt x="20" y="32"/>
                    </a:cubicBezTo>
                    <a:cubicBezTo>
                      <a:pt x="21" y="33"/>
                      <a:pt x="21" y="34"/>
                      <a:pt x="22" y="35"/>
                    </a:cubicBezTo>
                    <a:cubicBezTo>
                      <a:pt x="22" y="36"/>
                      <a:pt x="23" y="37"/>
                      <a:pt x="23" y="38"/>
                    </a:cubicBezTo>
                    <a:cubicBezTo>
                      <a:pt x="23" y="40"/>
                      <a:pt x="24" y="41"/>
                      <a:pt x="24" y="42"/>
                    </a:cubicBezTo>
                    <a:cubicBezTo>
                      <a:pt x="24" y="43"/>
                      <a:pt x="24" y="44"/>
                      <a:pt x="24" y="45"/>
                    </a:cubicBezTo>
                    <a:cubicBezTo>
                      <a:pt x="23" y="43"/>
                      <a:pt x="23" y="42"/>
                      <a:pt x="22" y="41"/>
                    </a:cubicBezTo>
                    <a:cubicBezTo>
                      <a:pt x="21" y="40"/>
                      <a:pt x="21" y="39"/>
                      <a:pt x="20" y="39"/>
                    </a:cubicBezTo>
                    <a:cubicBezTo>
                      <a:pt x="20" y="38"/>
                      <a:pt x="19" y="37"/>
                      <a:pt x="18" y="37"/>
                    </a:cubicBezTo>
                    <a:cubicBezTo>
                      <a:pt x="17" y="35"/>
                      <a:pt x="16" y="34"/>
                      <a:pt x="14" y="33"/>
                    </a:cubicBezTo>
                    <a:cubicBezTo>
                      <a:pt x="13" y="32"/>
                      <a:pt x="11" y="31"/>
                      <a:pt x="10" y="30"/>
                    </a:cubicBezTo>
                    <a:cubicBezTo>
                      <a:pt x="9" y="29"/>
                      <a:pt x="7" y="27"/>
                      <a:pt x="6" y="26"/>
                    </a:cubicBezTo>
                    <a:cubicBezTo>
                      <a:pt x="5" y="25"/>
                      <a:pt x="4" y="23"/>
                      <a:pt x="3" y="22"/>
                    </a:cubicBezTo>
                    <a:cubicBezTo>
                      <a:pt x="2" y="20"/>
                      <a:pt x="1" y="19"/>
                      <a:pt x="0" y="17"/>
                    </a:cubicBezTo>
                    <a:cubicBezTo>
                      <a:pt x="2" y="21"/>
                      <a:pt x="4" y="24"/>
                      <a:pt x="6" y="27"/>
                    </a:cubicBezTo>
                    <a:cubicBezTo>
                      <a:pt x="7" y="28"/>
                      <a:pt x="8" y="29"/>
                      <a:pt x="10" y="30"/>
                    </a:cubicBezTo>
                    <a:cubicBezTo>
                      <a:pt x="11" y="32"/>
                      <a:pt x="12" y="33"/>
                      <a:pt x="14" y="34"/>
                    </a:cubicBezTo>
                    <a:cubicBezTo>
                      <a:pt x="15" y="35"/>
                      <a:pt x="17" y="36"/>
                      <a:pt x="18" y="37"/>
                    </a:cubicBezTo>
                    <a:cubicBezTo>
                      <a:pt x="18" y="38"/>
                      <a:pt x="19" y="39"/>
                      <a:pt x="19" y="39"/>
                    </a:cubicBezTo>
                    <a:cubicBezTo>
                      <a:pt x="20" y="40"/>
                      <a:pt x="20" y="41"/>
                      <a:pt x="21" y="42"/>
                    </a:cubicBezTo>
                    <a:cubicBezTo>
                      <a:pt x="22" y="43"/>
                      <a:pt x="23" y="45"/>
                      <a:pt x="24" y="46"/>
                    </a:cubicBezTo>
                    <a:cubicBezTo>
                      <a:pt x="24" y="47"/>
                      <a:pt x="24" y="48"/>
                      <a:pt x="25" y="48"/>
                    </a:cubicBezTo>
                    <a:cubicBezTo>
                      <a:pt x="25" y="49"/>
                      <a:pt x="25" y="49"/>
                      <a:pt x="25" y="49"/>
                    </a:cubicBezTo>
                    <a:cubicBezTo>
                      <a:pt x="25" y="49"/>
                      <a:pt x="25" y="49"/>
                      <a:pt x="25" y="49"/>
                    </a:cubicBezTo>
                    <a:cubicBezTo>
                      <a:pt x="24" y="49"/>
                      <a:pt x="22" y="48"/>
                      <a:pt x="20" y="47"/>
                    </a:cubicBezTo>
                    <a:cubicBezTo>
                      <a:pt x="19" y="47"/>
                      <a:pt x="18" y="46"/>
                      <a:pt x="17" y="46"/>
                    </a:cubicBezTo>
                    <a:cubicBezTo>
                      <a:pt x="16" y="45"/>
                      <a:pt x="14" y="45"/>
                      <a:pt x="13" y="45"/>
                    </a:cubicBezTo>
                    <a:cubicBezTo>
                      <a:pt x="11" y="44"/>
                      <a:pt x="8" y="43"/>
                      <a:pt x="6" y="42"/>
                    </a:cubicBezTo>
                    <a:cubicBezTo>
                      <a:pt x="5" y="41"/>
                      <a:pt x="4" y="40"/>
                      <a:pt x="3" y="39"/>
                    </a:cubicBezTo>
                    <a:cubicBezTo>
                      <a:pt x="3" y="38"/>
                      <a:pt x="2" y="37"/>
                      <a:pt x="1" y="36"/>
                    </a:cubicBezTo>
                    <a:cubicBezTo>
                      <a:pt x="2" y="38"/>
                      <a:pt x="4" y="40"/>
                      <a:pt x="6" y="42"/>
                    </a:cubicBezTo>
                    <a:cubicBezTo>
                      <a:pt x="7" y="43"/>
                      <a:pt x="8" y="44"/>
                      <a:pt x="9" y="44"/>
                    </a:cubicBezTo>
                    <a:cubicBezTo>
                      <a:pt x="10" y="44"/>
                      <a:pt x="10" y="45"/>
                      <a:pt x="11" y="45"/>
                    </a:cubicBezTo>
                    <a:cubicBezTo>
                      <a:pt x="11" y="45"/>
                      <a:pt x="12" y="45"/>
                      <a:pt x="12" y="45"/>
                    </a:cubicBezTo>
                    <a:cubicBezTo>
                      <a:pt x="12" y="45"/>
                      <a:pt x="13" y="45"/>
                      <a:pt x="13" y="46"/>
                    </a:cubicBezTo>
                    <a:cubicBezTo>
                      <a:pt x="15" y="46"/>
                      <a:pt x="18" y="47"/>
                      <a:pt x="20" y="48"/>
                    </a:cubicBezTo>
                    <a:cubicBezTo>
                      <a:pt x="21" y="49"/>
                      <a:pt x="22" y="49"/>
                      <a:pt x="23" y="50"/>
                    </a:cubicBezTo>
                    <a:cubicBezTo>
                      <a:pt x="24" y="50"/>
                      <a:pt x="25" y="51"/>
                      <a:pt x="26" y="51"/>
                    </a:cubicBezTo>
                    <a:cubicBezTo>
                      <a:pt x="26" y="52"/>
                      <a:pt x="26" y="52"/>
                      <a:pt x="26" y="53"/>
                    </a:cubicBezTo>
                    <a:cubicBezTo>
                      <a:pt x="27" y="53"/>
                      <a:pt x="27" y="54"/>
                      <a:pt x="28" y="53"/>
                    </a:cubicBezTo>
                    <a:cubicBezTo>
                      <a:pt x="28" y="53"/>
                      <a:pt x="28" y="53"/>
                      <a:pt x="28" y="52"/>
                    </a:cubicBezTo>
                    <a:cubicBezTo>
                      <a:pt x="28" y="51"/>
                      <a:pt x="27" y="50"/>
                      <a:pt x="27" y="49"/>
                    </a:cubicBezTo>
                    <a:cubicBezTo>
                      <a:pt x="27" y="48"/>
                      <a:pt x="26" y="47"/>
                      <a:pt x="26" y="47"/>
                    </a:cubicBezTo>
                    <a:cubicBezTo>
                      <a:pt x="26" y="46"/>
                      <a:pt x="26" y="46"/>
                      <a:pt x="27" y="46"/>
                    </a:cubicBezTo>
                    <a:cubicBezTo>
                      <a:pt x="27" y="46"/>
                      <a:pt x="27" y="45"/>
                      <a:pt x="28" y="45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29" y="43"/>
                      <a:pt x="29" y="42"/>
                      <a:pt x="30" y="42"/>
                    </a:cubicBezTo>
                    <a:cubicBezTo>
                      <a:pt x="30" y="40"/>
                      <a:pt x="31" y="39"/>
                      <a:pt x="31" y="38"/>
                    </a:cubicBezTo>
                    <a:cubicBezTo>
                      <a:pt x="31" y="37"/>
                      <a:pt x="31" y="37"/>
                      <a:pt x="32" y="36"/>
                    </a:cubicBezTo>
                    <a:cubicBezTo>
                      <a:pt x="32" y="36"/>
                      <a:pt x="32" y="35"/>
                      <a:pt x="32" y="34"/>
                    </a:cubicBezTo>
                    <a:cubicBezTo>
                      <a:pt x="32" y="35"/>
                      <a:pt x="32" y="36"/>
                      <a:pt x="31" y="36"/>
                    </a:cubicBezTo>
                    <a:cubicBezTo>
                      <a:pt x="31" y="37"/>
                      <a:pt x="31" y="37"/>
                      <a:pt x="30" y="38"/>
                    </a:cubicBezTo>
                    <a:cubicBezTo>
                      <a:pt x="30" y="39"/>
                      <a:pt x="29" y="40"/>
                      <a:pt x="29" y="41"/>
                    </a:cubicBezTo>
                    <a:cubicBezTo>
                      <a:pt x="29" y="42"/>
                      <a:pt x="28" y="42"/>
                      <a:pt x="28" y="43"/>
                    </a:cubicBezTo>
                    <a:cubicBezTo>
                      <a:pt x="28" y="43"/>
                      <a:pt x="28" y="43"/>
                      <a:pt x="28" y="43"/>
                    </a:cubicBezTo>
                    <a:cubicBezTo>
                      <a:pt x="27" y="43"/>
                      <a:pt x="27" y="43"/>
                      <a:pt x="27" y="43"/>
                    </a:cubicBezTo>
                    <a:cubicBezTo>
                      <a:pt x="27" y="43"/>
                      <a:pt x="27" y="44"/>
                      <a:pt x="27" y="44"/>
                    </a:cubicBezTo>
                    <a:cubicBezTo>
                      <a:pt x="26" y="44"/>
                      <a:pt x="26" y="45"/>
                      <a:pt x="26" y="45"/>
                    </a:cubicBezTo>
                    <a:cubicBezTo>
                      <a:pt x="26" y="44"/>
                      <a:pt x="26" y="44"/>
                      <a:pt x="26" y="43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5" y="34"/>
                      <a:pt x="25" y="32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5" y="30"/>
                      <a:pt x="25" y="30"/>
                      <a:pt x="25" y="29"/>
                    </a:cubicBezTo>
                    <a:cubicBezTo>
                      <a:pt x="25" y="28"/>
                      <a:pt x="25" y="27"/>
                      <a:pt x="25" y="26"/>
                    </a:cubicBezTo>
                    <a:cubicBezTo>
                      <a:pt x="26" y="25"/>
                      <a:pt x="26" y="24"/>
                      <a:pt x="26" y="23"/>
                    </a:cubicBezTo>
                    <a:cubicBezTo>
                      <a:pt x="27" y="22"/>
                      <a:pt x="27" y="21"/>
                      <a:pt x="27" y="20"/>
                    </a:cubicBezTo>
                    <a:cubicBezTo>
                      <a:pt x="26" y="22"/>
                      <a:pt x="25" y="24"/>
                      <a:pt x="25" y="26"/>
                    </a:cubicBezTo>
                    <a:cubicBezTo>
                      <a:pt x="25" y="27"/>
                      <a:pt x="25" y="28"/>
                      <a:pt x="24" y="29"/>
                    </a:cubicBezTo>
                    <a:close/>
                    <a:moveTo>
                      <a:pt x="16" y="24"/>
                    </a:move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24" name="Freeform 2272"/>
              <p:cNvSpPr/>
              <p:nvPr/>
            </p:nvSpPr>
            <p:spPr>
              <a:xfrm>
                <a:off x="4502106" y="3894159"/>
                <a:ext cx="217489" cy="203201"/>
              </a:xfrm>
              <a:custGeom>
                <a:avLst/>
                <a:gdLst>
                  <a:gd name="txL" fmla="*/ 0 w 58"/>
                  <a:gd name="txT" fmla="*/ 0 h 54"/>
                  <a:gd name="txR" fmla="*/ 58 w 58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54">
                    <a:moveTo>
                      <a:pt x="7" y="22"/>
                    </a:moveTo>
                    <a:cubicBezTo>
                      <a:pt x="7" y="23"/>
                      <a:pt x="8" y="24"/>
                      <a:pt x="10" y="25"/>
                    </a:cubicBezTo>
                    <a:cubicBezTo>
                      <a:pt x="13" y="28"/>
                      <a:pt x="17" y="31"/>
                      <a:pt x="21" y="33"/>
                    </a:cubicBezTo>
                    <a:cubicBezTo>
                      <a:pt x="28" y="36"/>
                      <a:pt x="35" y="38"/>
                      <a:pt x="41" y="41"/>
                    </a:cubicBezTo>
                    <a:cubicBezTo>
                      <a:pt x="45" y="43"/>
                      <a:pt x="48" y="45"/>
                      <a:pt x="51" y="49"/>
                    </a:cubicBezTo>
                    <a:cubicBezTo>
                      <a:pt x="53" y="50"/>
                      <a:pt x="55" y="53"/>
                      <a:pt x="58" y="54"/>
                    </a:cubicBezTo>
                    <a:cubicBezTo>
                      <a:pt x="54" y="50"/>
                      <a:pt x="51" y="45"/>
                      <a:pt x="50" y="43"/>
                    </a:cubicBezTo>
                    <a:cubicBezTo>
                      <a:pt x="43" y="33"/>
                      <a:pt x="31" y="27"/>
                      <a:pt x="21" y="20"/>
                    </a:cubicBezTo>
                    <a:cubicBezTo>
                      <a:pt x="17" y="17"/>
                      <a:pt x="13" y="13"/>
                      <a:pt x="9" y="9"/>
                    </a:cubicBezTo>
                    <a:cubicBezTo>
                      <a:pt x="6" y="6"/>
                      <a:pt x="3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7"/>
                      <a:pt x="5" y="15"/>
                      <a:pt x="7" y="2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25" name="Picture 2273"/>
              <p:cNvPicPr>
                <a:picLocks noChangeAspect="1"/>
              </p:cNvPicPr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4511631" y="3965597"/>
                <a:ext cx="225426" cy="1476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26" name="Picture 2274"/>
              <p:cNvPicPr>
                <a:picLocks noChangeAspect="1"/>
              </p:cNvPicPr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4486231" y="3871933"/>
                <a:ext cx="280989" cy="2492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27" name="Freeform 2275"/>
              <p:cNvSpPr/>
              <p:nvPr/>
            </p:nvSpPr>
            <p:spPr>
              <a:xfrm>
                <a:off x="4557669" y="3910034"/>
                <a:ext cx="82550" cy="96838"/>
              </a:xfrm>
              <a:custGeom>
                <a:avLst/>
                <a:gdLst>
                  <a:gd name="txL" fmla="*/ 0 w 22"/>
                  <a:gd name="txT" fmla="*/ 0 h 26"/>
                  <a:gd name="txR" fmla="*/ 22 w 22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26">
                    <a:moveTo>
                      <a:pt x="9" y="16"/>
                    </a:moveTo>
                    <a:cubicBezTo>
                      <a:pt x="13" y="20"/>
                      <a:pt x="18" y="23"/>
                      <a:pt x="22" y="26"/>
                    </a:cubicBezTo>
                    <a:cubicBezTo>
                      <a:pt x="20" y="24"/>
                      <a:pt x="18" y="22"/>
                      <a:pt x="17" y="20"/>
                    </a:cubicBezTo>
                    <a:cubicBezTo>
                      <a:pt x="15" y="16"/>
                      <a:pt x="16" y="13"/>
                      <a:pt x="18" y="10"/>
                    </a:cubicBezTo>
                    <a:cubicBezTo>
                      <a:pt x="18" y="8"/>
                      <a:pt x="20" y="5"/>
                      <a:pt x="20" y="3"/>
                    </a:cubicBezTo>
                    <a:cubicBezTo>
                      <a:pt x="13" y="1"/>
                      <a:pt x="7" y="1"/>
                      <a:pt x="0" y="0"/>
                    </a:cubicBezTo>
                    <a:cubicBezTo>
                      <a:pt x="1" y="6"/>
                      <a:pt x="6" y="12"/>
                      <a:pt x="9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28" name="Freeform 2276"/>
              <p:cNvSpPr/>
              <p:nvPr/>
            </p:nvSpPr>
            <p:spPr>
              <a:xfrm>
                <a:off x="4557669" y="4064022"/>
                <a:ext cx="255589" cy="134938"/>
              </a:xfrm>
              <a:custGeom>
                <a:avLst/>
                <a:gdLst>
                  <a:gd name="txL" fmla="*/ 0 w 68"/>
                  <a:gd name="txT" fmla="*/ 0 h 36"/>
                  <a:gd name="txR" fmla="*/ 68 w 68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36">
                    <a:moveTo>
                      <a:pt x="43" y="9"/>
                    </a:moveTo>
                    <a:cubicBezTo>
                      <a:pt x="40" y="8"/>
                      <a:pt x="35" y="8"/>
                      <a:pt x="33" y="8"/>
                    </a:cubicBezTo>
                    <a:cubicBezTo>
                      <a:pt x="29" y="7"/>
                      <a:pt x="26" y="8"/>
                      <a:pt x="22" y="8"/>
                    </a:cubicBezTo>
                    <a:cubicBezTo>
                      <a:pt x="14" y="8"/>
                      <a:pt x="7" y="6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6" y="7"/>
                      <a:pt x="13" y="13"/>
                      <a:pt x="21" y="15"/>
                    </a:cubicBezTo>
                    <a:cubicBezTo>
                      <a:pt x="26" y="17"/>
                      <a:pt x="38" y="18"/>
                      <a:pt x="45" y="12"/>
                    </a:cubicBezTo>
                    <a:cubicBezTo>
                      <a:pt x="50" y="14"/>
                      <a:pt x="51" y="19"/>
                      <a:pt x="54" y="23"/>
                    </a:cubicBezTo>
                    <a:cubicBezTo>
                      <a:pt x="56" y="26"/>
                      <a:pt x="57" y="29"/>
                      <a:pt x="60" y="31"/>
                    </a:cubicBezTo>
                    <a:cubicBezTo>
                      <a:pt x="62" y="33"/>
                      <a:pt x="65" y="34"/>
                      <a:pt x="67" y="36"/>
                    </a:cubicBezTo>
                    <a:cubicBezTo>
                      <a:pt x="67" y="35"/>
                      <a:pt x="67" y="34"/>
                      <a:pt x="68" y="33"/>
                    </a:cubicBezTo>
                    <a:cubicBezTo>
                      <a:pt x="66" y="32"/>
                      <a:pt x="63" y="32"/>
                      <a:pt x="61" y="30"/>
                    </a:cubicBezTo>
                    <a:cubicBezTo>
                      <a:pt x="59" y="28"/>
                      <a:pt x="56" y="24"/>
                      <a:pt x="55" y="22"/>
                    </a:cubicBezTo>
                    <a:cubicBezTo>
                      <a:pt x="52" y="18"/>
                      <a:pt x="49" y="13"/>
                      <a:pt x="45" y="11"/>
                    </a:cubicBezTo>
                    <a:cubicBezTo>
                      <a:pt x="44" y="10"/>
                      <a:pt x="43" y="9"/>
                      <a:pt x="43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29" name="Freeform 2277"/>
              <p:cNvSpPr>
                <a:spLocks noEditPoints="1"/>
              </p:cNvSpPr>
              <p:nvPr/>
            </p:nvSpPr>
            <p:spPr>
              <a:xfrm>
                <a:off x="4510044" y="3902096"/>
                <a:ext cx="217489" cy="203201"/>
              </a:xfrm>
              <a:custGeom>
                <a:avLst/>
                <a:gdLst>
                  <a:gd name="txL" fmla="*/ 0 w 58"/>
                  <a:gd name="txT" fmla="*/ 0 h 54"/>
                  <a:gd name="txR" fmla="*/ 58 w 58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54">
                    <a:moveTo>
                      <a:pt x="42" y="25"/>
                    </a:moveTo>
                    <a:cubicBezTo>
                      <a:pt x="42" y="26"/>
                      <a:pt x="42" y="27"/>
                      <a:pt x="43" y="27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4" y="31"/>
                      <a:pt x="45" y="33"/>
                      <a:pt x="46" y="35"/>
                    </a:cubicBezTo>
                    <a:cubicBezTo>
                      <a:pt x="45" y="34"/>
                      <a:pt x="44" y="33"/>
                      <a:pt x="43" y="32"/>
                    </a:cubicBezTo>
                    <a:cubicBezTo>
                      <a:pt x="42" y="31"/>
                      <a:pt x="40" y="30"/>
                      <a:pt x="39" y="29"/>
                    </a:cubicBezTo>
                    <a:cubicBezTo>
                      <a:pt x="38" y="28"/>
                      <a:pt x="36" y="27"/>
                      <a:pt x="35" y="26"/>
                    </a:cubicBezTo>
                    <a:cubicBezTo>
                      <a:pt x="35" y="26"/>
                      <a:pt x="34" y="26"/>
                      <a:pt x="34" y="26"/>
                    </a:cubicBezTo>
                    <a:cubicBezTo>
                      <a:pt x="34" y="26"/>
                      <a:pt x="33" y="25"/>
                      <a:pt x="32" y="24"/>
                    </a:cubicBezTo>
                    <a:cubicBezTo>
                      <a:pt x="31" y="24"/>
                      <a:pt x="31" y="23"/>
                      <a:pt x="31" y="22"/>
                    </a:cubicBezTo>
                    <a:cubicBezTo>
                      <a:pt x="30" y="21"/>
                      <a:pt x="30" y="20"/>
                      <a:pt x="30" y="19"/>
                    </a:cubicBezTo>
                    <a:cubicBezTo>
                      <a:pt x="30" y="18"/>
                      <a:pt x="30" y="17"/>
                      <a:pt x="30" y="1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0" y="14"/>
                      <a:pt x="30" y="14"/>
                      <a:pt x="31" y="13"/>
                    </a:cubicBezTo>
                    <a:cubicBezTo>
                      <a:pt x="31" y="12"/>
                      <a:pt x="31" y="11"/>
                      <a:pt x="31" y="10"/>
                    </a:cubicBezTo>
                    <a:cubicBezTo>
                      <a:pt x="32" y="9"/>
                      <a:pt x="32" y="8"/>
                      <a:pt x="33" y="7"/>
                    </a:cubicBezTo>
                    <a:cubicBezTo>
                      <a:pt x="31" y="9"/>
                      <a:pt x="31" y="11"/>
                      <a:pt x="30" y="13"/>
                    </a:cubicBezTo>
                    <a:cubicBezTo>
                      <a:pt x="30" y="13"/>
                      <a:pt x="30" y="14"/>
                      <a:pt x="29" y="14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7"/>
                      <a:pt x="29" y="18"/>
                      <a:pt x="29" y="19"/>
                    </a:cubicBezTo>
                    <a:cubicBezTo>
                      <a:pt x="29" y="20"/>
                      <a:pt x="29" y="21"/>
                      <a:pt x="29" y="22"/>
                    </a:cubicBezTo>
                    <a:cubicBezTo>
                      <a:pt x="29" y="23"/>
                      <a:pt x="29" y="23"/>
                      <a:pt x="30" y="23"/>
                    </a:cubicBezTo>
                    <a:cubicBezTo>
                      <a:pt x="29" y="23"/>
                      <a:pt x="29" y="23"/>
                      <a:pt x="28" y="22"/>
                    </a:cubicBezTo>
                    <a:cubicBezTo>
                      <a:pt x="28" y="22"/>
                      <a:pt x="27" y="22"/>
                      <a:pt x="27" y="21"/>
                    </a:cubicBezTo>
                    <a:cubicBezTo>
                      <a:pt x="26" y="21"/>
                      <a:pt x="25" y="20"/>
                      <a:pt x="25" y="20"/>
                    </a:cubicBezTo>
                    <a:cubicBezTo>
                      <a:pt x="23" y="18"/>
                      <a:pt x="21" y="17"/>
                      <a:pt x="20" y="15"/>
                    </a:cubicBezTo>
                    <a:cubicBezTo>
                      <a:pt x="20" y="14"/>
                      <a:pt x="19" y="13"/>
                      <a:pt x="18" y="12"/>
                    </a:cubicBezTo>
                    <a:cubicBezTo>
                      <a:pt x="18" y="12"/>
                      <a:pt x="17" y="11"/>
                      <a:pt x="17" y="10"/>
                    </a:cubicBezTo>
                    <a:cubicBezTo>
                      <a:pt x="16" y="9"/>
                      <a:pt x="16" y="8"/>
                      <a:pt x="15" y="7"/>
                    </a:cubicBezTo>
                    <a:cubicBezTo>
                      <a:pt x="15" y="6"/>
                      <a:pt x="14" y="5"/>
                      <a:pt x="14" y="4"/>
                    </a:cubicBezTo>
                    <a:cubicBezTo>
                      <a:pt x="14" y="6"/>
                      <a:pt x="15" y="8"/>
                      <a:pt x="16" y="10"/>
                    </a:cubicBezTo>
                    <a:cubicBezTo>
                      <a:pt x="17" y="12"/>
                      <a:pt x="18" y="14"/>
                      <a:pt x="19" y="16"/>
                    </a:cubicBezTo>
                    <a:cubicBezTo>
                      <a:pt x="20" y="17"/>
                      <a:pt x="21" y="18"/>
                      <a:pt x="22" y="19"/>
                    </a:cubicBezTo>
                    <a:cubicBezTo>
                      <a:pt x="20" y="18"/>
                      <a:pt x="19" y="17"/>
                      <a:pt x="18" y="16"/>
                    </a:cubicBezTo>
                    <a:cubicBezTo>
                      <a:pt x="17" y="15"/>
                      <a:pt x="15" y="14"/>
                      <a:pt x="14" y="13"/>
                    </a:cubicBezTo>
                    <a:cubicBezTo>
                      <a:pt x="12" y="11"/>
                      <a:pt x="9" y="9"/>
                      <a:pt x="7" y="7"/>
                    </a:cubicBezTo>
                    <a:cubicBezTo>
                      <a:pt x="4" y="5"/>
                      <a:pt x="2" y="2"/>
                      <a:pt x="0" y="0"/>
                    </a:cubicBezTo>
                    <a:cubicBezTo>
                      <a:pt x="4" y="5"/>
                      <a:pt x="9" y="10"/>
                      <a:pt x="13" y="14"/>
                    </a:cubicBezTo>
                    <a:cubicBezTo>
                      <a:pt x="15" y="15"/>
                      <a:pt x="16" y="16"/>
                      <a:pt x="17" y="17"/>
                    </a:cubicBezTo>
                    <a:cubicBezTo>
                      <a:pt x="19" y="18"/>
                      <a:pt x="20" y="19"/>
                      <a:pt x="21" y="20"/>
                    </a:cubicBezTo>
                    <a:cubicBezTo>
                      <a:pt x="24" y="22"/>
                      <a:pt x="27" y="24"/>
                      <a:pt x="30" y="26"/>
                    </a:cubicBezTo>
                    <a:cubicBezTo>
                      <a:pt x="33" y="27"/>
                      <a:pt x="35" y="29"/>
                      <a:pt x="38" y="31"/>
                    </a:cubicBezTo>
                    <a:cubicBezTo>
                      <a:pt x="39" y="32"/>
                      <a:pt x="40" y="33"/>
                      <a:pt x="42" y="34"/>
                    </a:cubicBezTo>
                    <a:cubicBezTo>
                      <a:pt x="43" y="35"/>
                      <a:pt x="44" y="36"/>
                      <a:pt x="45" y="38"/>
                    </a:cubicBezTo>
                    <a:cubicBezTo>
                      <a:pt x="46" y="39"/>
                      <a:pt x="46" y="40"/>
                      <a:pt x="47" y="42"/>
                    </a:cubicBezTo>
                    <a:cubicBezTo>
                      <a:pt x="48" y="43"/>
                      <a:pt x="48" y="44"/>
                      <a:pt x="49" y="45"/>
                    </a:cubicBezTo>
                    <a:cubicBezTo>
                      <a:pt x="47" y="44"/>
                      <a:pt x="46" y="43"/>
                      <a:pt x="44" y="41"/>
                    </a:cubicBezTo>
                    <a:cubicBezTo>
                      <a:pt x="43" y="41"/>
                      <a:pt x="42" y="40"/>
                      <a:pt x="41" y="39"/>
                    </a:cubicBezTo>
                    <a:cubicBezTo>
                      <a:pt x="40" y="39"/>
                      <a:pt x="39" y="38"/>
                      <a:pt x="38" y="38"/>
                    </a:cubicBezTo>
                    <a:cubicBezTo>
                      <a:pt x="36" y="37"/>
                      <a:pt x="34" y="36"/>
                      <a:pt x="32" y="35"/>
                    </a:cubicBezTo>
                    <a:cubicBezTo>
                      <a:pt x="29" y="35"/>
                      <a:pt x="27" y="34"/>
                      <a:pt x="25" y="33"/>
                    </a:cubicBezTo>
                    <a:cubicBezTo>
                      <a:pt x="23" y="32"/>
                      <a:pt x="20" y="32"/>
                      <a:pt x="18" y="30"/>
                    </a:cubicBezTo>
                    <a:cubicBezTo>
                      <a:pt x="16" y="29"/>
                      <a:pt x="14" y="28"/>
                      <a:pt x="12" y="27"/>
                    </a:cubicBezTo>
                    <a:cubicBezTo>
                      <a:pt x="10" y="25"/>
                      <a:pt x="8" y="24"/>
                      <a:pt x="7" y="22"/>
                    </a:cubicBezTo>
                    <a:cubicBezTo>
                      <a:pt x="10" y="26"/>
                      <a:pt x="14" y="29"/>
                      <a:pt x="18" y="31"/>
                    </a:cubicBezTo>
                    <a:cubicBezTo>
                      <a:pt x="20" y="32"/>
                      <a:pt x="22" y="33"/>
                      <a:pt x="24" y="34"/>
                    </a:cubicBezTo>
                    <a:cubicBezTo>
                      <a:pt x="27" y="35"/>
                      <a:pt x="29" y="36"/>
                      <a:pt x="31" y="36"/>
                    </a:cubicBezTo>
                    <a:cubicBezTo>
                      <a:pt x="33" y="37"/>
                      <a:pt x="36" y="38"/>
                      <a:pt x="38" y="39"/>
                    </a:cubicBezTo>
                    <a:cubicBezTo>
                      <a:pt x="39" y="39"/>
                      <a:pt x="40" y="40"/>
                      <a:pt x="41" y="41"/>
                    </a:cubicBezTo>
                    <a:cubicBezTo>
                      <a:pt x="42" y="41"/>
                      <a:pt x="43" y="42"/>
                      <a:pt x="44" y="43"/>
                    </a:cubicBezTo>
                    <a:cubicBezTo>
                      <a:pt x="45" y="44"/>
                      <a:pt x="47" y="46"/>
                      <a:pt x="49" y="47"/>
                    </a:cubicBezTo>
                    <a:cubicBezTo>
                      <a:pt x="50" y="48"/>
                      <a:pt x="51" y="48"/>
                      <a:pt x="52" y="49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2" y="50"/>
                      <a:pt x="53" y="50"/>
                      <a:pt x="53" y="50"/>
                    </a:cubicBezTo>
                    <a:cubicBezTo>
                      <a:pt x="50" y="50"/>
                      <a:pt x="48" y="50"/>
                      <a:pt x="46" y="50"/>
                    </a:cubicBezTo>
                    <a:cubicBezTo>
                      <a:pt x="44" y="50"/>
                      <a:pt x="42" y="50"/>
                      <a:pt x="41" y="50"/>
                    </a:cubicBezTo>
                    <a:cubicBezTo>
                      <a:pt x="39" y="50"/>
                      <a:pt x="37" y="50"/>
                      <a:pt x="35" y="50"/>
                    </a:cubicBezTo>
                    <a:cubicBezTo>
                      <a:pt x="32" y="51"/>
                      <a:pt x="29" y="50"/>
                      <a:pt x="26" y="49"/>
                    </a:cubicBezTo>
                    <a:cubicBezTo>
                      <a:pt x="24" y="49"/>
                      <a:pt x="22" y="48"/>
                      <a:pt x="21" y="48"/>
                    </a:cubicBezTo>
                    <a:cubicBezTo>
                      <a:pt x="19" y="47"/>
                      <a:pt x="18" y="46"/>
                      <a:pt x="16" y="46"/>
                    </a:cubicBezTo>
                    <a:cubicBezTo>
                      <a:pt x="19" y="48"/>
                      <a:pt x="22" y="49"/>
                      <a:pt x="25" y="50"/>
                    </a:cubicBezTo>
                    <a:cubicBezTo>
                      <a:pt x="27" y="51"/>
                      <a:pt x="29" y="51"/>
                      <a:pt x="30" y="51"/>
                    </a:cubicBezTo>
                    <a:cubicBezTo>
                      <a:pt x="31" y="51"/>
                      <a:pt x="32" y="51"/>
                      <a:pt x="33" y="51"/>
                    </a:cubicBezTo>
                    <a:cubicBezTo>
                      <a:pt x="33" y="51"/>
                      <a:pt x="34" y="51"/>
                      <a:pt x="34" y="51"/>
                    </a:cubicBezTo>
                    <a:cubicBezTo>
                      <a:pt x="35" y="51"/>
                      <a:pt x="35" y="51"/>
                      <a:pt x="36" y="51"/>
                    </a:cubicBezTo>
                    <a:cubicBezTo>
                      <a:pt x="39" y="51"/>
                      <a:pt x="42" y="51"/>
                      <a:pt x="46" y="51"/>
                    </a:cubicBezTo>
                    <a:cubicBezTo>
                      <a:pt x="47" y="51"/>
                      <a:pt x="49" y="51"/>
                      <a:pt x="51" y="52"/>
                    </a:cubicBezTo>
                    <a:cubicBezTo>
                      <a:pt x="52" y="52"/>
                      <a:pt x="53" y="52"/>
                      <a:pt x="54" y="52"/>
                    </a:cubicBezTo>
                    <a:cubicBezTo>
                      <a:pt x="55" y="53"/>
                      <a:pt x="55" y="53"/>
                      <a:pt x="56" y="54"/>
                    </a:cubicBezTo>
                    <a:cubicBezTo>
                      <a:pt x="56" y="54"/>
                      <a:pt x="57" y="54"/>
                      <a:pt x="58" y="54"/>
                    </a:cubicBezTo>
                    <a:cubicBezTo>
                      <a:pt x="58" y="53"/>
                      <a:pt x="58" y="53"/>
                      <a:pt x="58" y="52"/>
                    </a:cubicBezTo>
                    <a:cubicBezTo>
                      <a:pt x="56" y="51"/>
                      <a:pt x="55" y="50"/>
                      <a:pt x="54" y="49"/>
                    </a:cubicBezTo>
                    <a:cubicBezTo>
                      <a:pt x="54" y="48"/>
                      <a:pt x="53" y="47"/>
                      <a:pt x="53" y="46"/>
                    </a:cubicBezTo>
                    <a:cubicBezTo>
                      <a:pt x="53" y="46"/>
                      <a:pt x="53" y="46"/>
                      <a:pt x="53" y="46"/>
                    </a:cubicBezTo>
                    <a:cubicBezTo>
                      <a:pt x="53" y="45"/>
                      <a:pt x="53" y="44"/>
                      <a:pt x="53" y="43"/>
                    </a:cubicBezTo>
                    <a:cubicBezTo>
                      <a:pt x="53" y="43"/>
                      <a:pt x="54" y="42"/>
                      <a:pt x="54" y="42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0"/>
                      <a:pt x="54" y="39"/>
                      <a:pt x="54" y="38"/>
                    </a:cubicBezTo>
                    <a:cubicBezTo>
                      <a:pt x="55" y="37"/>
                      <a:pt x="55" y="35"/>
                      <a:pt x="54" y="33"/>
                    </a:cubicBezTo>
                    <a:cubicBezTo>
                      <a:pt x="54" y="32"/>
                      <a:pt x="54" y="32"/>
                      <a:pt x="54" y="31"/>
                    </a:cubicBezTo>
                    <a:cubicBezTo>
                      <a:pt x="54" y="30"/>
                      <a:pt x="54" y="29"/>
                      <a:pt x="54" y="28"/>
                    </a:cubicBezTo>
                    <a:cubicBezTo>
                      <a:pt x="54" y="29"/>
                      <a:pt x="54" y="30"/>
                      <a:pt x="54" y="31"/>
                    </a:cubicBezTo>
                    <a:cubicBezTo>
                      <a:pt x="54" y="32"/>
                      <a:pt x="54" y="33"/>
                      <a:pt x="54" y="33"/>
                    </a:cubicBezTo>
                    <a:cubicBezTo>
                      <a:pt x="54" y="35"/>
                      <a:pt x="53" y="37"/>
                      <a:pt x="53" y="38"/>
                    </a:cubicBezTo>
                    <a:cubicBezTo>
                      <a:pt x="53" y="39"/>
                      <a:pt x="53" y="40"/>
                      <a:pt x="53" y="40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52" y="42"/>
                      <a:pt x="52" y="42"/>
                      <a:pt x="52" y="42"/>
                    </a:cubicBezTo>
                    <a:cubicBezTo>
                      <a:pt x="52" y="42"/>
                      <a:pt x="52" y="42"/>
                      <a:pt x="52" y="43"/>
                    </a:cubicBezTo>
                    <a:cubicBezTo>
                      <a:pt x="52" y="43"/>
                      <a:pt x="52" y="44"/>
                      <a:pt x="51" y="44"/>
                    </a:cubicBezTo>
                    <a:cubicBezTo>
                      <a:pt x="51" y="44"/>
                      <a:pt x="51" y="43"/>
                      <a:pt x="50" y="42"/>
                    </a:cubicBezTo>
                    <a:cubicBezTo>
                      <a:pt x="48" y="36"/>
                      <a:pt x="48" y="36"/>
                      <a:pt x="48" y="36"/>
                    </a:cubicBezTo>
                    <a:cubicBezTo>
                      <a:pt x="46" y="34"/>
                      <a:pt x="45" y="31"/>
                      <a:pt x="44" y="29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3" y="26"/>
                      <a:pt x="43" y="26"/>
                      <a:pt x="43" y="25"/>
                    </a:cubicBezTo>
                    <a:cubicBezTo>
                      <a:pt x="43" y="24"/>
                      <a:pt x="42" y="23"/>
                      <a:pt x="42" y="21"/>
                    </a:cubicBezTo>
                    <a:cubicBezTo>
                      <a:pt x="42" y="20"/>
                      <a:pt x="42" y="19"/>
                      <a:pt x="41" y="17"/>
                    </a:cubicBezTo>
                    <a:cubicBezTo>
                      <a:pt x="41" y="16"/>
                      <a:pt x="41" y="15"/>
                      <a:pt x="42" y="13"/>
                    </a:cubicBezTo>
                    <a:cubicBezTo>
                      <a:pt x="41" y="16"/>
                      <a:pt x="41" y="19"/>
                      <a:pt x="41" y="21"/>
                    </a:cubicBezTo>
                    <a:cubicBezTo>
                      <a:pt x="41" y="23"/>
                      <a:pt x="42" y="24"/>
                      <a:pt x="42" y="25"/>
                    </a:cubicBezTo>
                    <a:close/>
                    <a:moveTo>
                      <a:pt x="30" y="23"/>
                    </a:moveTo>
                    <a:cubicBezTo>
                      <a:pt x="30" y="23"/>
                      <a:pt x="30" y="23"/>
                      <a:pt x="29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30" name="Freeform 2278"/>
              <p:cNvSpPr/>
              <p:nvPr/>
            </p:nvSpPr>
            <p:spPr>
              <a:xfrm>
                <a:off x="4521156" y="4338662"/>
                <a:ext cx="231776" cy="187326"/>
              </a:xfrm>
              <a:custGeom>
                <a:avLst/>
                <a:gdLst>
                  <a:gd name="txL" fmla="*/ 0 w 62"/>
                  <a:gd name="txT" fmla="*/ 0 h 50"/>
                  <a:gd name="txR" fmla="*/ 62 w 62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50">
                    <a:moveTo>
                      <a:pt x="24" y="46"/>
                    </a:moveTo>
                    <a:cubicBezTo>
                      <a:pt x="25" y="45"/>
                      <a:pt x="26" y="44"/>
                      <a:pt x="27" y="43"/>
                    </a:cubicBezTo>
                    <a:cubicBezTo>
                      <a:pt x="31" y="40"/>
                      <a:pt x="33" y="36"/>
                      <a:pt x="36" y="33"/>
                    </a:cubicBezTo>
                    <a:cubicBezTo>
                      <a:pt x="41" y="27"/>
                      <a:pt x="43" y="20"/>
                      <a:pt x="47" y="14"/>
                    </a:cubicBezTo>
                    <a:cubicBezTo>
                      <a:pt x="49" y="10"/>
                      <a:pt x="52" y="8"/>
                      <a:pt x="56" y="5"/>
                    </a:cubicBezTo>
                    <a:cubicBezTo>
                      <a:pt x="58" y="4"/>
                      <a:pt x="60" y="2"/>
                      <a:pt x="62" y="0"/>
                    </a:cubicBezTo>
                    <a:cubicBezTo>
                      <a:pt x="58" y="3"/>
                      <a:pt x="53" y="5"/>
                      <a:pt x="50" y="6"/>
                    </a:cubicBezTo>
                    <a:cubicBezTo>
                      <a:pt x="39" y="12"/>
                      <a:pt x="32" y="22"/>
                      <a:pt x="24" y="31"/>
                    </a:cubicBezTo>
                    <a:cubicBezTo>
                      <a:pt x="20" y="35"/>
                      <a:pt x="15" y="38"/>
                      <a:pt x="11" y="41"/>
                    </a:cubicBezTo>
                    <a:cubicBezTo>
                      <a:pt x="8" y="44"/>
                      <a:pt x="4" y="47"/>
                      <a:pt x="0" y="49"/>
                    </a:cubicBezTo>
                    <a:cubicBezTo>
                      <a:pt x="0" y="49"/>
                      <a:pt x="0" y="50"/>
                      <a:pt x="0" y="50"/>
                    </a:cubicBezTo>
                    <a:cubicBezTo>
                      <a:pt x="8" y="47"/>
                      <a:pt x="16" y="46"/>
                      <a:pt x="24" y="4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31" name="Picture 2279"/>
              <p:cNvPicPr>
                <a:picLocks noChangeAspect="1"/>
              </p:cNvPicPr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4595769" y="4322787"/>
                <a:ext cx="168276" cy="20161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32" name="Freeform 2281"/>
              <p:cNvSpPr/>
              <p:nvPr/>
            </p:nvSpPr>
            <p:spPr>
              <a:xfrm>
                <a:off x="4546556" y="4397400"/>
                <a:ext cx="109538" cy="71438"/>
              </a:xfrm>
              <a:custGeom>
                <a:avLst/>
                <a:gdLst>
                  <a:gd name="txL" fmla="*/ 0 w 29"/>
                  <a:gd name="txT" fmla="*/ 0 h 19"/>
                  <a:gd name="txR" fmla="*/ 29 w 29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19">
                    <a:moveTo>
                      <a:pt x="17" y="12"/>
                    </a:moveTo>
                    <a:cubicBezTo>
                      <a:pt x="22" y="9"/>
                      <a:pt x="25" y="5"/>
                      <a:pt x="29" y="1"/>
                    </a:cubicBezTo>
                    <a:cubicBezTo>
                      <a:pt x="27" y="2"/>
                      <a:pt x="24" y="4"/>
                      <a:pt x="22" y="5"/>
                    </a:cubicBezTo>
                    <a:cubicBezTo>
                      <a:pt x="18" y="6"/>
                      <a:pt x="15" y="4"/>
                      <a:pt x="12" y="3"/>
                    </a:cubicBezTo>
                    <a:cubicBezTo>
                      <a:pt x="10" y="2"/>
                      <a:pt x="8" y="0"/>
                      <a:pt x="6" y="0"/>
                    </a:cubicBezTo>
                    <a:cubicBezTo>
                      <a:pt x="3" y="6"/>
                      <a:pt x="2" y="12"/>
                      <a:pt x="0" y="19"/>
                    </a:cubicBezTo>
                    <a:cubicBezTo>
                      <a:pt x="6" y="19"/>
                      <a:pt x="12" y="14"/>
                      <a:pt x="17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33" name="Freeform 2283"/>
              <p:cNvSpPr/>
              <p:nvPr/>
            </p:nvSpPr>
            <p:spPr>
              <a:xfrm>
                <a:off x="4700545" y="4254524"/>
                <a:ext cx="165101" cy="233364"/>
              </a:xfrm>
              <a:custGeom>
                <a:avLst/>
                <a:gdLst>
                  <a:gd name="txL" fmla="*/ 0 w 44"/>
                  <a:gd name="txT" fmla="*/ 0 h 62"/>
                  <a:gd name="txR" fmla="*/ 44 w 44"/>
                  <a:gd name="txB" fmla="*/ 62 h 6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62">
                    <a:moveTo>
                      <a:pt x="14" y="22"/>
                    </a:moveTo>
                    <a:cubicBezTo>
                      <a:pt x="13" y="24"/>
                      <a:pt x="12" y="29"/>
                      <a:pt x="11" y="31"/>
                    </a:cubicBezTo>
                    <a:cubicBezTo>
                      <a:pt x="10" y="35"/>
                      <a:pt x="11" y="38"/>
                      <a:pt x="10" y="42"/>
                    </a:cubicBezTo>
                    <a:cubicBezTo>
                      <a:pt x="9" y="50"/>
                      <a:pt x="6" y="57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7" y="58"/>
                      <a:pt x="14" y="52"/>
                      <a:pt x="18" y="44"/>
                    </a:cubicBezTo>
                    <a:cubicBezTo>
                      <a:pt x="20" y="39"/>
                      <a:pt x="23" y="28"/>
                      <a:pt x="18" y="20"/>
                    </a:cubicBezTo>
                    <a:cubicBezTo>
                      <a:pt x="20" y="15"/>
                      <a:pt x="25" y="14"/>
                      <a:pt x="29" y="12"/>
                    </a:cubicBezTo>
                    <a:cubicBezTo>
                      <a:pt x="33" y="11"/>
                      <a:pt x="36" y="10"/>
                      <a:pt x="38" y="8"/>
                    </a:cubicBezTo>
                    <a:cubicBezTo>
                      <a:pt x="41" y="6"/>
                      <a:pt x="42" y="4"/>
                      <a:pt x="44" y="1"/>
                    </a:cubicBezTo>
                    <a:cubicBezTo>
                      <a:pt x="43" y="1"/>
                      <a:pt x="42" y="1"/>
                      <a:pt x="42" y="0"/>
                    </a:cubicBezTo>
                    <a:cubicBezTo>
                      <a:pt x="41" y="2"/>
                      <a:pt x="40" y="5"/>
                      <a:pt x="38" y="7"/>
                    </a:cubicBezTo>
                    <a:cubicBezTo>
                      <a:pt x="35" y="9"/>
                      <a:pt x="31" y="10"/>
                      <a:pt x="28" y="12"/>
                    </a:cubicBezTo>
                    <a:cubicBezTo>
                      <a:pt x="24" y="14"/>
                      <a:pt x="19" y="16"/>
                      <a:pt x="17" y="19"/>
                    </a:cubicBezTo>
                    <a:cubicBezTo>
                      <a:pt x="16" y="20"/>
                      <a:pt x="15" y="21"/>
                      <a:pt x="14" y="2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34" name="Freeform 2284"/>
              <p:cNvSpPr>
                <a:spLocks noEditPoints="1"/>
              </p:cNvSpPr>
              <p:nvPr/>
            </p:nvSpPr>
            <p:spPr>
              <a:xfrm>
                <a:off x="4532269" y="4325962"/>
                <a:ext cx="231776" cy="188914"/>
              </a:xfrm>
              <a:custGeom>
                <a:avLst/>
                <a:gdLst>
                  <a:gd name="txL" fmla="*/ 0 w 62"/>
                  <a:gd name="txT" fmla="*/ 0 h 50"/>
                  <a:gd name="txR" fmla="*/ 62 w 62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50">
                    <a:moveTo>
                      <a:pt x="31" y="12"/>
                    </a:moveTo>
                    <a:cubicBezTo>
                      <a:pt x="32" y="12"/>
                      <a:pt x="32" y="12"/>
                      <a:pt x="33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7" y="11"/>
                      <a:pt x="39" y="11"/>
                      <a:pt x="41" y="10"/>
                    </a:cubicBezTo>
                    <a:cubicBezTo>
                      <a:pt x="40" y="11"/>
                      <a:pt x="39" y="12"/>
                      <a:pt x="38" y="12"/>
                    </a:cubicBezTo>
                    <a:cubicBezTo>
                      <a:pt x="37" y="14"/>
                      <a:pt x="36" y="15"/>
                      <a:pt x="34" y="16"/>
                    </a:cubicBezTo>
                    <a:cubicBezTo>
                      <a:pt x="33" y="17"/>
                      <a:pt x="32" y="19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0" y="21"/>
                      <a:pt x="29" y="22"/>
                      <a:pt x="28" y="22"/>
                    </a:cubicBezTo>
                    <a:cubicBezTo>
                      <a:pt x="28" y="23"/>
                      <a:pt x="27" y="23"/>
                      <a:pt x="26" y="23"/>
                    </a:cubicBezTo>
                    <a:cubicBezTo>
                      <a:pt x="25" y="24"/>
                      <a:pt x="24" y="24"/>
                      <a:pt x="23" y="23"/>
                    </a:cubicBezTo>
                    <a:cubicBezTo>
                      <a:pt x="22" y="23"/>
                      <a:pt x="21" y="23"/>
                      <a:pt x="20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8" y="22"/>
                      <a:pt x="18" y="22"/>
                      <a:pt x="17" y="22"/>
                    </a:cubicBezTo>
                    <a:cubicBezTo>
                      <a:pt x="16" y="22"/>
                      <a:pt x="15" y="21"/>
                      <a:pt x="14" y="21"/>
                    </a:cubicBezTo>
                    <a:cubicBezTo>
                      <a:pt x="13" y="20"/>
                      <a:pt x="13" y="20"/>
                      <a:pt x="12" y="19"/>
                    </a:cubicBezTo>
                    <a:cubicBezTo>
                      <a:pt x="13" y="21"/>
                      <a:pt x="15" y="22"/>
                      <a:pt x="17" y="23"/>
                    </a:cubicBezTo>
                    <a:cubicBezTo>
                      <a:pt x="17" y="23"/>
                      <a:pt x="18" y="23"/>
                      <a:pt x="18" y="23"/>
                    </a:cubicBezTo>
                    <a:cubicBezTo>
                      <a:pt x="19" y="23"/>
                      <a:pt x="19" y="24"/>
                      <a:pt x="19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1" y="24"/>
                      <a:pt x="22" y="24"/>
                      <a:pt x="23" y="25"/>
                    </a:cubicBezTo>
                    <a:cubicBezTo>
                      <a:pt x="24" y="25"/>
                      <a:pt x="25" y="25"/>
                      <a:pt x="26" y="25"/>
                    </a:cubicBezTo>
                    <a:cubicBezTo>
                      <a:pt x="26" y="25"/>
                      <a:pt x="27" y="25"/>
                      <a:pt x="27" y="25"/>
                    </a:cubicBezTo>
                    <a:cubicBezTo>
                      <a:pt x="27" y="25"/>
                      <a:pt x="26" y="25"/>
                      <a:pt x="26" y="26"/>
                    </a:cubicBezTo>
                    <a:cubicBezTo>
                      <a:pt x="26" y="26"/>
                      <a:pt x="25" y="26"/>
                      <a:pt x="25" y="27"/>
                    </a:cubicBezTo>
                    <a:cubicBezTo>
                      <a:pt x="24" y="28"/>
                      <a:pt x="23" y="28"/>
                      <a:pt x="23" y="29"/>
                    </a:cubicBezTo>
                    <a:cubicBezTo>
                      <a:pt x="21" y="30"/>
                      <a:pt x="19" y="32"/>
                      <a:pt x="18" y="33"/>
                    </a:cubicBezTo>
                    <a:cubicBezTo>
                      <a:pt x="17" y="33"/>
                      <a:pt x="16" y="34"/>
                      <a:pt x="15" y="34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11" y="36"/>
                      <a:pt x="10" y="36"/>
                      <a:pt x="9" y="37"/>
                    </a:cubicBezTo>
                    <a:cubicBezTo>
                      <a:pt x="8" y="37"/>
                      <a:pt x="7" y="37"/>
                      <a:pt x="6" y="37"/>
                    </a:cubicBezTo>
                    <a:cubicBezTo>
                      <a:pt x="8" y="37"/>
                      <a:pt x="10" y="37"/>
                      <a:pt x="12" y="36"/>
                    </a:cubicBezTo>
                    <a:cubicBezTo>
                      <a:pt x="14" y="36"/>
                      <a:pt x="16" y="35"/>
                      <a:pt x="18" y="34"/>
                    </a:cubicBezTo>
                    <a:cubicBezTo>
                      <a:pt x="19" y="33"/>
                      <a:pt x="21" y="32"/>
                      <a:pt x="22" y="32"/>
                    </a:cubicBezTo>
                    <a:cubicBezTo>
                      <a:pt x="21" y="33"/>
                      <a:pt x="20" y="34"/>
                      <a:pt x="19" y="35"/>
                    </a:cubicBezTo>
                    <a:cubicBezTo>
                      <a:pt x="18" y="36"/>
                      <a:pt x="16" y="37"/>
                      <a:pt x="15" y="38"/>
                    </a:cubicBezTo>
                    <a:cubicBezTo>
                      <a:pt x="13" y="41"/>
                      <a:pt x="10" y="43"/>
                      <a:pt x="8" y="45"/>
                    </a:cubicBezTo>
                    <a:cubicBezTo>
                      <a:pt x="5" y="47"/>
                      <a:pt x="2" y="49"/>
                      <a:pt x="0" y="50"/>
                    </a:cubicBezTo>
                    <a:cubicBezTo>
                      <a:pt x="5" y="47"/>
                      <a:pt x="11" y="43"/>
                      <a:pt x="16" y="39"/>
                    </a:cubicBezTo>
                    <a:cubicBezTo>
                      <a:pt x="17" y="38"/>
                      <a:pt x="18" y="37"/>
                      <a:pt x="20" y="36"/>
                    </a:cubicBezTo>
                    <a:cubicBezTo>
                      <a:pt x="21" y="35"/>
                      <a:pt x="22" y="33"/>
                      <a:pt x="23" y="32"/>
                    </a:cubicBezTo>
                    <a:cubicBezTo>
                      <a:pt x="25" y="30"/>
                      <a:pt x="27" y="27"/>
                      <a:pt x="29" y="25"/>
                    </a:cubicBezTo>
                    <a:cubicBezTo>
                      <a:pt x="32" y="22"/>
                      <a:pt x="34" y="20"/>
                      <a:pt x="36" y="17"/>
                    </a:cubicBezTo>
                    <a:cubicBezTo>
                      <a:pt x="37" y="16"/>
                      <a:pt x="38" y="15"/>
                      <a:pt x="39" y="14"/>
                    </a:cubicBezTo>
                    <a:cubicBezTo>
                      <a:pt x="41" y="13"/>
                      <a:pt x="42" y="12"/>
                      <a:pt x="43" y="12"/>
                    </a:cubicBezTo>
                    <a:cubicBezTo>
                      <a:pt x="45" y="11"/>
                      <a:pt x="46" y="10"/>
                      <a:pt x="48" y="10"/>
                    </a:cubicBezTo>
                    <a:cubicBezTo>
                      <a:pt x="49" y="9"/>
                      <a:pt x="50" y="9"/>
                      <a:pt x="51" y="8"/>
                    </a:cubicBezTo>
                    <a:cubicBezTo>
                      <a:pt x="50" y="10"/>
                      <a:pt x="49" y="11"/>
                      <a:pt x="47" y="12"/>
                    </a:cubicBezTo>
                    <a:cubicBezTo>
                      <a:pt x="46" y="13"/>
                      <a:pt x="46" y="14"/>
                      <a:pt x="45" y="15"/>
                    </a:cubicBezTo>
                    <a:cubicBezTo>
                      <a:pt x="44" y="16"/>
                      <a:pt x="43" y="17"/>
                      <a:pt x="43" y="18"/>
                    </a:cubicBezTo>
                    <a:cubicBezTo>
                      <a:pt x="41" y="20"/>
                      <a:pt x="40" y="22"/>
                      <a:pt x="39" y="24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5" y="33"/>
                      <a:pt x="34" y="35"/>
                      <a:pt x="33" y="37"/>
                    </a:cubicBezTo>
                    <a:cubicBezTo>
                      <a:pt x="31" y="39"/>
                      <a:pt x="30" y="40"/>
                      <a:pt x="28" y="42"/>
                    </a:cubicBezTo>
                    <a:cubicBezTo>
                      <a:pt x="27" y="44"/>
                      <a:pt x="25" y="46"/>
                      <a:pt x="23" y="47"/>
                    </a:cubicBezTo>
                    <a:cubicBezTo>
                      <a:pt x="27" y="44"/>
                      <a:pt x="30" y="41"/>
                      <a:pt x="33" y="37"/>
                    </a:cubicBezTo>
                    <a:cubicBezTo>
                      <a:pt x="35" y="35"/>
                      <a:pt x="36" y="33"/>
                      <a:pt x="37" y="31"/>
                    </a:cubicBezTo>
                    <a:cubicBezTo>
                      <a:pt x="38" y="29"/>
                      <a:pt x="39" y="27"/>
                      <a:pt x="40" y="25"/>
                    </a:cubicBezTo>
                    <a:cubicBezTo>
                      <a:pt x="41" y="23"/>
                      <a:pt x="42" y="21"/>
                      <a:pt x="44" y="19"/>
                    </a:cubicBezTo>
                    <a:cubicBezTo>
                      <a:pt x="44" y="18"/>
                      <a:pt x="45" y="17"/>
                      <a:pt x="46" y="16"/>
                    </a:cubicBezTo>
                    <a:cubicBezTo>
                      <a:pt x="47" y="15"/>
                      <a:pt x="47" y="14"/>
                      <a:pt x="48" y="13"/>
                    </a:cubicBezTo>
                    <a:cubicBezTo>
                      <a:pt x="50" y="12"/>
                      <a:pt x="52" y="10"/>
                      <a:pt x="53" y="9"/>
                    </a:cubicBezTo>
                    <a:cubicBezTo>
                      <a:pt x="54" y="8"/>
                      <a:pt x="55" y="7"/>
                      <a:pt x="56" y="6"/>
                    </a:cubicBezTo>
                    <a:cubicBezTo>
                      <a:pt x="56" y="6"/>
                      <a:pt x="57" y="6"/>
                      <a:pt x="57" y="6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6" y="8"/>
                      <a:pt x="56" y="10"/>
                      <a:pt x="56" y="12"/>
                    </a:cubicBezTo>
                    <a:cubicBezTo>
                      <a:pt x="55" y="14"/>
                      <a:pt x="55" y="16"/>
                      <a:pt x="55" y="17"/>
                    </a:cubicBezTo>
                    <a:cubicBezTo>
                      <a:pt x="55" y="19"/>
                      <a:pt x="55" y="21"/>
                      <a:pt x="55" y="22"/>
                    </a:cubicBezTo>
                    <a:cubicBezTo>
                      <a:pt x="55" y="26"/>
                      <a:pt x="54" y="29"/>
                      <a:pt x="52" y="32"/>
                    </a:cubicBezTo>
                    <a:cubicBezTo>
                      <a:pt x="52" y="34"/>
                      <a:pt x="51" y="35"/>
                      <a:pt x="50" y="37"/>
                    </a:cubicBezTo>
                    <a:cubicBezTo>
                      <a:pt x="49" y="38"/>
                      <a:pt x="48" y="39"/>
                      <a:pt x="47" y="41"/>
                    </a:cubicBezTo>
                    <a:cubicBezTo>
                      <a:pt x="50" y="38"/>
                      <a:pt x="52" y="35"/>
                      <a:pt x="53" y="32"/>
                    </a:cubicBezTo>
                    <a:cubicBezTo>
                      <a:pt x="54" y="31"/>
                      <a:pt x="54" y="29"/>
                      <a:pt x="55" y="28"/>
                    </a:cubicBezTo>
                    <a:cubicBezTo>
                      <a:pt x="55" y="27"/>
                      <a:pt x="55" y="26"/>
                      <a:pt x="55" y="25"/>
                    </a:cubicBezTo>
                    <a:cubicBezTo>
                      <a:pt x="56" y="25"/>
                      <a:pt x="56" y="24"/>
                      <a:pt x="56" y="24"/>
                    </a:cubicBezTo>
                    <a:cubicBezTo>
                      <a:pt x="56" y="23"/>
                      <a:pt x="56" y="23"/>
                      <a:pt x="56" y="23"/>
                    </a:cubicBezTo>
                    <a:cubicBezTo>
                      <a:pt x="56" y="19"/>
                      <a:pt x="56" y="16"/>
                      <a:pt x="57" y="13"/>
                    </a:cubicBezTo>
                    <a:cubicBezTo>
                      <a:pt x="57" y="11"/>
                      <a:pt x="58" y="9"/>
                      <a:pt x="58" y="8"/>
                    </a:cubicBezTo>
                    <a:cubicBezTo>
                      <a:pt x="59" y="7"/>
                      <a:pt x="59" y="5"/>
                      <a:pt x="59" y="4"/>
                    </a:cubicBezTo>
                    <a:cubicBezTo>
                      <a:pt x="60" y="4"/>
                      <a:pt x="61" y="3"/>
                      <a:pt x="61" y="3"/>
                    </a:cubicBezTo>
                    <a:cubicBezTo>
                      <a:pt x="62" y="2"/>
                      <a:pt x="62" y="2"/>
                      <a:pt x="61" y="1"/>
                    </a:cubicBezTo>
                    <a:cubicBezTo>
                      <a:pt x="61" y="0"/>
                      <a:pt x="60" y="0"/>
                      <a:pt x="60" y="1"/>
                    </a:cubicBezTo>
                    <a:cubicBezTo>
                      <a:pt x="58" y="2"/>
                      <a:pt x="57" y="3"/>
                      <a:pt x="56" y="4"/>
                    </a:cubicBezTo>
                    <a:cubicBezTo>
                      <a:pt x="55" y="4"/>
                      <a:pt x="54" y="5"/>
                      <a:pt x="53" y="5"/>
                    </a:cubicBezTo>
                    <a:cubicBezTo>
                      <a:pt x="53" y="5"/>
                      <a:pt x="53" y="5"/>
                      <a:pt x="52" y="5"/>
                    </a:cubicBezTo>
                    <a:cubicBezTo>
                      <a:pt x="52" y="4"/>
                      <a:pt x="51" y="4"/>
                      <a:pt x="50" y="4"/>
                    </a:cubicBezTo>
                    <a:cubicBezTo>
                      <a:pt x="50" y="4"/>
                      <a:pt x="49" y="3"/>
                      <a:pt x="49" y="3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7" y="2"/>
                      <a:pt x="46" y="2"/>
                      <a:pt x="46" y="2"/>
                    </a:cubicBezTo>
                    <a:cubicBezTo>
                      <a:pt x="44" y="2"/>
                      <a:pt x="42" y="1"/>
                      <a:pt x="41" y="1"/>
                    </a:cubicBezTo>
                    <a:cubicBezTo>
                      <a:pt x="40" y="1"/>
                      <a:pt x="39" y="1"/>
                      <a:pt x="38" y="1"/>
                    </a:cubicBezTo>
                    <a:cubicBezTo>
                      <a:pt x="37" y="1"/>
                      <a:pt x="36" y="1"/>
                      <a:pt x="36" y="1"/>
                    </a:cubicBezTo>
                    <a:cubicBezTo>
                      <a:pt x="36" y="1"/>
                      <a:pt x="37" y="1"/>
                      <a:pt x="38" y="2"/>
                    </a:cubicBezTo>
                    <a:cubicBezTo>
                      <a:pt x="39" y="2"/>
                      <a:pt x="40" y="2"/>
                      <a:pt x="40" y="2"/>
                    </a:cubicBezTo>
                    <a:cubicBezTo>
                      <a:pt x="42" y="2"/>
                      <a:pt x="44" y="3"/>
                      <a:pt x="45" y="3"/>
                    </a:cubicBezTo>
                    <a:cubicBezTo>
                      <a:pt x="46" y="3"/>
                      <a:pt x="47" y="4"/>
                      <a:pt x="47" y="4"/>
                    </a:cubicBezTo>
                    <a:cubicBezTo>
                      <a:pt x="48" y="4"/>
                      <a:pt x="48" y="4"/>
                      <a:pt x="48" y="4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9" y="5"/>
                      <a:pt x="49" y="5"/>
                      <a:pt x="50" y="5"/>
                    </a:cubicBezTo>
                    <a:cubicBezTo>
                      <a:pt x="50" y="5"/>
                      <a:pt x="50" y="6"/>
                      <a:pt x="51" y="6"/>
                    </a:cubicBezTo>
                    <a:cubicBezTo>
                      <a:pt x="50" y="6"/>
                      <a:pt x="50" y="6"/>
                      <a:pt x="49" y="7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0" y="9"/>
                      <a:pt x="37" y="10"/>
                      <a:pt x="35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2" y="11"/>
                      <a:pt x="31" y="11"/>
                      <a:pt x="31" y="12"/>
                    </a:cubicBezTo>
                    <a:cubicBezTo>
                      <a:pt x="30" y="12"/>
                      <a:pt x="28" y="12"/>
                      <a:pt x="27" y="12"/>
                    </a:cubicBezTo>
                    <a:cubicBezTo>
                      <a:pt x="26" y="12"/>
                      <a:pt x="24" y="12"/>
                      <a:pt x="23" y="12"/>
                    </a:cubicBezTo>
                    <a:cubicBezTo>
                      <a:pt x="22" y="12"/>
                      <a:pt x="20" y="12"/>
                      <a:pt x="19" y="11"/>
                    </a:cubicBezTo>
                    <a:cubicBezTo>
                      <a:pt x="22" y="12"/>
                      <a:pt x="24" y="13"/>
                      <a:pt x="27" y="13"/>
                    </a:cubicBezTo>
                    <a:cubicBezTo>
                      <a:pt x="28" y="13"/>
                      <a:pt x="30" y="13"/>
                      <a:pt x="31" y="12"/>
                    </a:cubicBezTo>
                    <a:close/>
                    <a:moveTo>
                      <a:pt x="27" y="24"/>
                    </a:move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4"/>
                      <a:pt x="27" y="2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35" name="Freeform 2285"/>
              <p:cNvSpPr/>
              <p:nvPr/>
            </p:nvSpPr>
            <p:spPr>
              <a:xfrm>
                <a:off x="4317955" y="5813460"/>
                <a:ext cx="192089" cy="120651"/>
              </a:xfrm>
              <a:custGeom>
                <a:avLst/>
                <a:gdLst>
                  <a:gd name="txL" fmla="*/ 0 w 51"/>
                  <a:gd name="txT" fmla="*/ 0 h 32"/>
                  <a:gd name="txR" fmla="*/ 51 w 51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32">
                    <a:moveTo>
                      <a:pt x="18" y="31"/>
                    </a:moveTo>
                    <a:cubicBezTo>
                      <a:pt x="19" y="31"/>
                      <a:pt x="20" y="30"/>
                      <a:pt x="21" y="29"/>
                    </a:cubicBezTo>
                    <a:cubicBezTo>
                      <a:pt x="24" y="27"/>
                      <a:pt x="26" y="25"/>
                      <a:pt x="29" y="22"/>
                    </a:cubicBezTo>
                    <a:cubicBezTo>
                      <a:pt x="32" y="18"/>
                      <a:pt x="35" y="13"/>
                      <a:pt x="38" y="9"/>
                    </a:cubicBezTo>
                    <a:cubicBezTo>
                      <a:pt x="40" y="6"/>
                      <a:pt x="43" y="5"/>
                      <a:pt x="46" y="3"/>
                    </a:cubicBezTo>
                    <a:cubicBezTo>
                      <a:pt x="48" y="2"/>
                      <a:pt x="49" y="1"/>
                      <a:pt x="51" y="0"/>
                    </a:cubicBezTo>
                    <a:cubicBezTo>
                      <a:pt x="47" y="1"/>
                      <a:pt x="43" y="3"/>
                      <a:pt x="42" y="3"/>
                    </a:cubicBezTo>
                    <a:cubicBezTo>
                      <a:pt x="32" y="7"/>
                      <a:pt x="27" y="14"/>
                      <a:pt x="19" y="20"/>
                    </a:cubicBezTo>
                    <a:cubicBezTo>
                      <a:pt x="16" y="22"/>
                      <a:pt x="12" y="24"/>
                      <a:pt x="9" y="27"/>
                    </a:cubicBezTo>
                    <a:cubicBezTo>
                      <a:pt x="6" y="28"/>
                      <a:pt x="3" y="30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6" y="30"/>
                      <a:pt x="12" y="31"/>
                      <a:pt x="18" y="3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36" name="Picture 2286"/>
              <p:cNvPicPr>
                <a:picLocks noChangeAspect="1"/>
              </p:cNvPicPr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4371930" y="5799172"/>
                <a:ext cx="146051" cy="1476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37" name="Picture 2287"/>
              <p:cNvPicPr>
                <a:picLocks noChangeAspect="1"/>
              </p:cNvPicPr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4303667" y="5767422"/>
                <a:ext cx="225426" cy="1809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38" name="Freeform 2288"/>
              <p:cNvSpPr/>
              <p:nvPr/>
            </p:nvSpPr>
            <p:spPr>
              <a:xfrm>
                <a:off x="4340180" y="5843622"/>
                <a:ext cx="90488" cy="53975"/>
              </a:xfrm>
              <a:custGeom>
                <a:avLst/>
                <a:gdLst>
                  <a:gd name="txL" fmla="*/ 0 w 24"/>
                  <a:gd name="txT" fmla="*/ 0 h 14"/>
                  <a:gd name="txR" fmla="*/ 24 w 24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14">
                    <a:moveTo>
                      <a:pt x="14" y="10"/>
                    </a:moveTo>
                    <a:cubicBezTo>
                      <a:pt x="18" y="8"/>
                      <a:pt x="20" y="5"/>
                      <a:pt x="24" y="2"/>
                    </a:cubicBezTo>
                    <a:cubicBezTo>
                      <a:pt x="22" y="3"/>
                      <a:pt x="20" y="4"/>
                      <a:pt x="18" y="5"/>
                    </a:cubicBezTo>
                    <a:cubicBezTo>
                      <a:pt x="15" y="5"/>
                      <a:pt x="13" y="4"/>
                      <a:pt x="11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4" y="4"/>
                      <a:pt x="2" y="9"/>
                      <a:pt x="0" y="13"/>
                    </a:cubicBezTo>
                    <a:cubicBezTo>
                      <a:pt x="5" y="14"/>
                      <a:pt x="10" y="11"/>
                      <a:pt x="14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39" name="Freeform 2289"/>
              <p:cNvSpPr/>
              <p:nvPr/>
            </p:nvSpPr>
            <p:spPr>
              <a:xfrm>
                <a:off x="4457656" y="5757897"/>
                <a:ext cx="141288" cy="165101"/>
              </a:xfrm>
              <a:custGeom>
                <a:avLst/>
                <a:gdLst>
                  <a:gd name="txL" fmla="*/ 0 w 38"/>
                  <a:gd name="txT" fmla="*/ 0 h 44"/>
                  <a:gd name="txR" fmla="*/ 38 w 38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44">
                    <a:moveTo>
                      <a:pt x="14" y="15"/>
                    </a:moveTo>
                    <a:cubicBezTo>
                      <a:pt x="13" y="16"/>
                      <a:pt x="12" y="20"/>
                      <a:pt x="11" y="21"/>
                    </a:cubicBezTo>
                    <a:cubicBezTo>
                      <a:pt x="10" y="24"/>
                      <a:pt x="10" y="27"/>
                      <a:pt x="9" y="29"/>
                    </a:cubicBezTo>
                    <a:cubicBezTo>
                      <a:pt x="7" y="35"/>
                      <a:pt x="5" y="40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6" y="41"/>
                      <a:pt x="11" y="37"/>
                      <a:pt x="15" y="32"/>
                    </a:cubicBezTo>
                    <a:cubicBezTo>
                      <a:pt x="17" y="28"/>
                      <a:pt x="20" y="20"/>
                      <a:pt x="17" y="14"/>
                    </a:cubicBezTo>
                    <a:cubicBezTo>
                      <a:pt x="19" y="10"/>
                      <a:pt x="23" y="10"/>
                      <a:pt x="26" y="9"/>
                    </a:cubicBezTo>
                    <a:cubicBezTo>
                      <a:pt x="29" y="8"/>
                      <a:pt x="31" y="7"/>
                      <a:pt x="33" y="6"/>
                    </a:cubicBezTo>
                    <a:cubicBezTo>
                      <a:pt x="35" y="5"/>
                      <a:pt x="37" y="3"/>
                      <a:pt x="38" y="2"/>
                    </a:cubicBezTo>
                    <a:cubicBezTo>
                      <a:pt x="37" y="2"/>
                      <a:pt x="37" y="1"/>
                      <a:pt x="36" y="0"/>
                    </a:cubicBezTo>
                    <a:cubicBezTo>
                      <a:pt x="35" y="2"/>
                      <a:pt x="35" y="4"/>
                      <a:pt x="33" y="5"/>
                    </a:cubicBezTo>
                    <a:cubicBezTo>
                      <a:pt x="31" y="6"/>
                      <a:pt x="28" y="7"/>
                      <a:pt x="25" y="8"/>
                    </a:cubicBezTo>
                    <a:cubicBezTo>
                      <a:pt x="22" y="9"/>
                      <a:pt x="18" y="10"/>
                      <a:pt x="16" y="13"/>
                    </a:cubicBezTo>
                    <a:cubicBezTo>
                      <a:pt x="15" y="14"/>
                      <a:pt x="14" y="14"/>
                      <a:pt x="14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40" name="Freeform 2290"/>
              <p:cNvSpPr>
                <a:spLocks noEditPoints="1"/>
              </p:cNvSpPr>
              <p:nvPr/>
            </p:nvSpPr>
            <p:spPr>
              <a:xfrm>
                <a:off x="4325893" y="5799172"/>
                <a:ext cx="190501" cy="127001"/>
              </a:xfrm>
              <a:custGeom>
                <a:avLst/>
                <a:gdLst>
                  <a:gd name="txL" fmla="*/ 0 w 51"/>
                  <a:gd name="txT" fmla="*/ 0 h 34"/>
                  <a:gd name="txR" fmla="*/ 51 w 51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34">
                    <a:moveTo>
                      <a:pt x="27" y="9"/>
                    </a:moveTo>
                    <a:cubicBezTo>
                      <a:pt x="27" y="8"/>
                      <a:pt x="28" y="8"/>
                      <a:pt x="28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1" y="8"/>
                      <a:pt x="33" y="8"/>
                      <a:pt x="35" y="8"/>
                    </a:cubicBezTo>
                    <a:cubicBezTo>
                      <a:pt x="34" y="8"/>
                      <a:pt x="33" y="9"/>
                      <a:pt x="32" y="9"/>
                    </a:cubicBezTo>
                    <a:cubicBezTo>
                      <a:pt x="31" y="10"/>
                      <a:pt x="30" y="11"/>
                      <a:pt x="29" y="11"/>
                    </a:cubicBezTo>
                    <a:cubicBezTo>
                      <a:pt x="28" y="12"/>
                      <a:pt x="27" y="13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5" y="15"/>
                      <a:pt x="25" y="15"/>
                      <a:pt x="24" y="16"/>
                    </a:cubicBezTo>
                    <a:cubicBezTo>
                      <a:pt x="24" y="16"/>
                      <a:pt x="23" y="16"/>
                      <a:pt x="22" y="16"/>
                    </a:cubicBezTo>
                    <a:cubicBezTo>
                      <a:pt x="21" y="16"/>
                      <a:pt x="21" y="16"/>
                      <a:pt x="20" y="16"/>
                    </a:cubicBezTo>
                    <a:cubicBezTo>
                      <a:pt x="19" y="16"/>
                      <a:pt x="19" y="16"/>
                      <a:pt x="18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5" y="14"/>
                      <a:pt x="14" y="14"/>
                      <a:pt x="14" y="13"/>
                    </a:cubicBezTo>
                    <a:cubicBezTo>
                      <a:pt x="13" y="13"/>
                      <a:pt x="12" y="13"/>
                      <a:pt x="12" y="12"/>
                    </a:cubicBezTo>
                    <a:cubicBezTo>
                      <a:pt x="13" y="13"/>
                      <a:pt x="14" y="14"/>
                      <a:pt x="15" y="15"/>
                    </a:cubicBezTo>
                    <a:cubicBezTo>
                      <a:pt x="16" y="15"/>
                      <a:pt x="16" y="15"/>
                      <a:pt x="16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9" y="17"/>
                      <a:pt x="20" y="17"/>
                    </a:cubicBezTo>
                    <a:cubicBezTo>
                      <a:pt x="21" y="17"/>
                      <a:pt x="21" y="17"/>
                      <a:pt x="22" y="17"/>
                    </a:cubicBezTo>
                    <a:cubicBezTo>
                      <a:pt x="22" y="17"/>
                      <a:pt x="23" y="17"/>
                      <a:pt x="23" y="17"/>
                    </a:cubicBezTo>
                    <a:cubicBezTo>
                      <a:pt x="23" y="18"/>
                      <a:pt x="22" y="18"/>
                      <a:pt x="22" y="18"/>
                    </a:cubicBezTo>
                    <a:cubicBezTo>
                      <a:pt x="22" y="18"/>
                      <a:pt x="21" y="19"/>
                      <a:pt x="21" y="19"/>
                    </a:cubicBezTo>
                    <a:cubicBezTo>
                      <a:pt x="21" y="19"/>
                      <a:pt x="20" y="20"/>
                      <a:pt x="19" y="20"/>
                    </a:cubicBezTo>
                    <a:cubicBezTo>
                      <a:pt x="18" y="21"/>
                      <a:pt x="17" y="22"/>
                      <a:pt x="15" y="23"/>
                    </a:cubicBezTo>
                    <a:cubicBezTo>
                      <a:pt x="14" y="23"/>
                      <a:pt x="14" y="23"/>
                      <a:pt x="13" y="23"/>
                    </a:cubicBezTo>
                    <a:cubicBezTo>
                      <a:pt x="12" y="24"/>
                      <a:pt x="11" y="24"/>
                      <a:pt x="11" y="24"/>
                    </a:cubicBezTo>
                    <a:cubicBezTo>
                      <a:pt x="10" y="24"/>
                      <a:pt x="9" y="25"/>
                      <a:pt x="8" y="25"/>
                    </a:cubicBezTo>
                    <a:cubicBezTo>
                      <a:pt x="8" y="25"/>
                      <a:pt x="7" y="25"/>
                      <a:pt x="6" y="25"/>
                    </a:cubicBezTo>
                    <a:cubicBezTo>
                      <a:pt x="8" y="25"/>
                      <a:pt x="9" y="25"/>
                      <a:pt x="11" y="25"/>
                    </a:cubicBezTo>
                    <a:cubicBezTo>
                      <a:pt x="12" y="24"/>
                      <a:pt x="14" y="24"/>
                      <a:pt x="16" y="23"/>
                    </a:cubicBezTo>
                    <a:cubicBezTo>
                      <a:pt x="16" y="23"/>
                      <a:pt x="17" y="23"/>
                      <a:pt x="18" y="22"/>
                    </a:cubicBezTo>
                    <a:cubicBezTo>
                      <a:pt x="17" y="23"/>
                      <a:pt x="17" y="24"/>
                      <a:pt x="16" y="24"/>
                    </a:cubicBezTo>
                    <a:cubicBezTo>
                      <a:pt x="15" y="25"/>
                      <a:pt x="14" y="26"/>
                      <a:pt x="13" y="27"/>
                    </a:cubicBezTo>
                    <a:cubicBezTo>
                      <a:pt x="11" y="28"/>
                      <a:pt x="9" y="30"/>
                      <a:pt x="7" y="31"/>
                    </a:cubicBezTo>
                    <a:cubicBezTo>
                      <a:pt x="5" y="32"/>
                      <a:pt x="2" y="33"/>
                      <a:pt x="0" y="34"/>
                    </a:cubicBezTo>
                    <a:cubicBezTo>
                      <a:pt x="5" y="32"/>
                      <a:pt x="9" y="30"/>
                      <a:pt x="13" y="27"/>
                    </a:cubicBezTo>
                    <a:cubicBezTo>
                      <a:pt x="14" y="27"/>
                      <a:pt x="15" y="26"/>
                      <a:pt x="16" y="25"/>
                    </a:cubicBezTo>
                    <a:cubicBezTo>
                      <a:pt x="17" y="24"/>
                      <a:pt x="18" y="24"/>
                      <a:pt x="19" y="23"/>
                    </a:cubicBezTo>
                    <a:cubicBezTo>
                      <a:pt x="21" y="21"/>
                      <a:pt x="23" y="19"/>
                      <a:pt x="25" y="18"/>
                    </a:cubicBezTo>
                    <a:cubicBezTo>
                      <a:pt x="26" y="16"/>
                      <a:pt x="28" y="14"/>
                      <a:pt x="30" y="13"/>
                    </a:cubicBezTo>
                    <a:cubicBezTo>
                      <a:pt x="31" y="12"/>
                      <a:pt x="32" y="11"/>
                      <a:pt x="33" y="11"/>
                    </a:cubicBezTo>
                    <a:cubicBezTo>
                      <a:pt x="34" y="10"/>
                      <a:pt x="35" y="9"/>
                      <a:pt x="36" y="9"/>
                    </a:cubicBezTo>
                    <a:cubicBezTo>
                      <a:pt x="37" y="8"/>
                      <a:pt x="39" y="8"/>
                      <a:pt x="40" y="8"/>
                    </a:cubicBezTo>
                    <a:cubicBezTo>
                      <a:pt x="41" y="8"/>
                      <a:pt x="42" y="7"/>
                      <a:pt x="42" y="7"/>
                    </a:cubicBezTo>
                    <a:cubicBezTo>
                      <a:pt x="41" y="8"/>
                      <a:pt x="40" y="9"/>
                      <a:pt x="39" y="10"/>
                    </a:cubicBezTo>
                    <a:cubicBezTo>
                      <a:pt x="38" y="10"/>
                      <a:pt x="38" y="11"/>
                      <a:pt x="37" y="12"/>
                    </a:cubicBezTo>
                    <a:cubicBezTo>
                      <a:pt x="36" y="12"/>
                      <a:pt x="36" y="13"/>
                      <a:pt x="35" y="14"/>
                    </a:cubicBezTo>
                    <a:cubicBezTo>
                      <a:pt x="34" y="15"/>
                      <a:pt x="33" y="17"/>
                      <a:pt x="32" y="18"/>
                    </a:cubicBezTo>
                    <a:cubicBezTo>
                      <a:pt x="31" y="20"/>
                      <a:pt x="30" y="21"/>
                      <a:pt x="29" y="23"/>
                    </a:cubicBezTo>
                    <a:cubicBezTo>
                      <a:pt x="28" y="24"/>
                      <a:pt x="27" y="26"/>
                      <a:pt x="26" y="27"/>
                    </a:cubicBezTo>
                    <a:cubicBezTo>
                      <a:pt x="25" y="28"/>
                      <a:pt x="24" y="29"/>
                      <a:pt x="22" y="31"/>
                    </a:cubicBezTo>
                    <a:cubicBezTo>
                      <a:pt x="21" y="32"/>
                      <a:pt x="20" y="33"/>
                      <a:pt x="18" y="34"/>
                    </a:cubicBezTo>
                    <a:cubicBezTo>
                      <a:pt x="21" y="32"/>
                      <a:pt x="24" y="30"/>
                      <a:pt x="27" y="27"/>
                    </a:cubicBezTo>
                    <a:cubicBezTo>
                      <a:pt x="28" y="26"/>
                      <a:pt x="29" y="25"/>
                      <a:pt x="30" y="23"/>
                    </a:cubicBezTo>
                    <a:cubicBezTo>
                      <a:pt x="31" y="22"/>
                      <a:pt x="32" y="20"/>
                      <a:pt x="33" y="19"/>
                    </a:cubicBezTo>
                    <a:cubicBezTo>
                      <a:pt x="34" y="17"/>
                      <a:pt x="35" y="16"/>
                      <a:pt x="36" y="14"/>
                    </a:cubicBezTo>
                    <a:cubicBezTo>
                      <a:pt x="36" y="14"/>
                      <a:pt x="37" y="13"/>
                      <a:pt x="38" y="12"/>
                    </a:cubicBezTo>
                    <a:cubicBezTo>
                      <a:pt x="38" y="12"/>
                      <a:pt x="39" y="11"/>
                      <a:pt x="40" y="11"/>
                    </a:cubicBezTo>
                    <a:cubicBezTo>
                      <a:pt x="41" y="10"/>
                      <a:pt x="43" y="9"/>
                      <a:pt x="44" y="7"/>
                    </a:cubicBezTo>
                    <a:cubicBezTo>
                      <a:pt x="45" y="7"/>
                      <a:pt x="45" y="6"/>
                      <a:pt x="46" y="6"/>
                    </a:cubicBezTo>
                    <a:cubicBezTo>
                      <a:pt x="46" y="6"/>
                      <a:pt x="47" y="6"/>
                      <a:pt x="47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6" y="7"/>
                      <a:pt x="46" y="9"/>
                      <a:pt x="45" y="10"/>
                    </a:cubicBezTo>
                    <a:cubicBezTo>
                      <a:pt x="45" y="12"/>
                      <a:pt x="45" y="13"/>
                      <a:pt x="44" y="14"/>
                    </a:cubicBezTo>
                    <a:cubicBezTo>
                      <a:pt x="44" y="15"/>
                      <a:pt x="44" y="17"/>
                      <a:pt x="44" y="18"/>
                    </a:cubicBezTo>
                    <a:cubicBezTo>
                      <a:pt x="44" y="21"/>
                      <a:pt x="43" y="23"/>
                      <a:pt x="41" y="25"/>
                    </a:cubicBezTo>
                    <a:cubicBezTo>
                      <a:pt x="41" y="26"/>
                      <a:pt x="40" y="27"/>
                      <a:pt x="39" y="28"/>
                    </a:cubicBezTo>
                    <a:cubicBezTo>
                      <a:pt x="39" y="29"/>
                      <a:pt x="38" y="30"/>
                      <a:pt x="37" y="31"/>
                    </a:cubicBezTo>
                    <a:cubicBezTo>
                      <a:pt x="39" y="29"/>
                      <a:pt x="40" y="27"/>
                      <a:pt x="42" y="25"/>
                    </a:cubicBezTo>
                    <a:cubicBezTo>
                      <a:pt x="43" y="24"/>
                      <a:pt x="43" y="23"/>
                      <a:pt x="44" y="22"/>
                    </a:cubicBezTo>
                    <a:cubicBezTo>
                      <a:pt x="44" y="21"/>
                      <a:pt x="44" y="21"/>
                      <a:pt x="44" y="20"/>
                    </a:cubicBezTo>
                    <a:cubicBezTo>
                      <a:pt x="44" y="20"/>
                      <a:pt x="44" y="19"/>
                      <a:pt x="44" y="19"/>
                    </a:cubicBezTo>
                    <a:cubicBezTo>
                      <a:pt x="45" y="19"/>
                      <a:pt x="45" y="18"/>
                      <a:pt x="45" y="18"/>
                    </a:cubicBezTo>
                    <a:cubicBezTo>
                      <a:pt x="45" y="16"/>
                      <a:pt x="46" y="13"/>
                      <a:pt x="46" y="11"/>
                    </a:cubicBezTo>
                    <a:cubicBezTo>
                      <a:pt x="47" y="10"/>
                      <a:pt x="47" y="8"/>
                      <a:pt x="48" y="7"/>
                    </a:cubicBezTo>
                    <a:cubicBezTo>
                      <a:pt x="48" y="6"/>
                      <a:pt x="48" y="6"/>
                      <a:pt x="49" y="5"/>
                    </a:cubicBezTo>
                    <a:cubicBezTo>
                      <a:pt x="49" y="4"/>
                      <a:pt x="50" y="4"/>
                      <a:pt x="50" y="4"/>
                    </a:cubicBezTo>
                    <a:cubicBezTo>
                      <a:pt x="51" y="3"/>
                      <a:pt x="51" y="3"/>
                      <a:pt x="51" y="2"/>
                    </a:cubicBezTo>
                    <a:cubicBezTo>
                      <a:pt x="50" y="2"/>
                      <a:pt x="50" y="2"/>
                      <a:pt x="49" y="2"/>
                    </a:cubicBezTo>
                    <a:cubicBezTo>
                      <a:pt x="48" y="3"/>
                      <a:pt x="47" y="3"/>
                      <a:pt x="46" y="4"/>
                    </a:cubicBezTo>
                    <a:cubicBezTo>
                      <a:pt x="46" y="4"/>
                      <a:pt x="45" y="4"/>
                      <a:pt x="44" y="5"/>
                    </a:cubicBezTo>
                    <a:cubicBezTo>
                      <a:pt x="44" y="5"/>
                      <a:pt x="44" y="5"/>
                      <a:pt x="44" y="4"/>
                    </a:cubicBezTo>
                    <a:cubicBezTo>
                      <a:pt x="43" y="4"/>
                      <a:pt x="43" y="4"/>
                      <a:pt x="42" y="4"/>
                    </a:cubicBezTo>
                    <a:cubicBezTo>
                      <a:pt x="42" y="3"/>
                      <a:pt x="42" y="3"/>
                      <a:pt x="41" y="3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41" y="3"/>
                      <a:pt x="41" y="3"/>
                      <a:pt x="40" y="3"/>
                    </a:cubicBezTo>
                    <a:cubicBezTo>
                      <a:pt x="40" y="2"/>
                      <a:pt x="39" y="2"/>
                      <a:pt x="39" y="2"/>
                    </a:cubicBezTo>
                    <a:cubicBezTo>
                      <a:pt x="37" y="1"/>
                      <a:pt x="36" y="1"/>
                      <a:pt x="35" y="1"/>
                    </a:cubicBezTo>
                    <a:cubicBezTo>
                      <a:pt x="34" y="1"/>
                      <a:pt x="34" y="1"/>
                      <a:pt x="33" y="1"/>
                    </a:cubicBezTo>
                    <a:cubicBezTo>
                      <a:pt x="33" y="1"/>
                      <a:pt x="32" y="0"/>
                      <a:pt x="31" y="0"/>
                    </a:cubicBezTo>
                    <a:cubicBezTo>
                      <a:pt x="32" y="1"/>
                      <a:pt x="33" y="1"/>
                      <a:pt x="33" y="1"/>
                    </a:cubicBezTo>
                    <a:cubicBezTo>
                      <a:pt x="34" y="1"/>
                      <a:pt x="34" y="1"/>
                      <a:pt x="35" y="1"/>
                    </a:cubicBezTo>
                    <a:cubicBezTo>
                      <a:pt x="36" y="2"/>
                      <a:pt x="37" y="2"/>
                      <a:pt x="38" y="3"/>
                    </a:cubicBezTo>
                    <a:cubicBezTo>
                      <a:pt x="39" y="3"/>
                      <a:pt x="39" y="3"/>
                      <a:pt x="40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41" y="4"/>
                      <a:pt x="41" y="4"/>
                      <a:pt x="41" y="5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1" y="5"/>
                      <a:pt x="41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4" y="7"/>
                      <a:pt x="32" y="7"/>
                      <a:pt x="30" y="7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7" y="8"/>
                      <a:pt x="27" y="8"/>
                    </a:cubicBezTo>
                    <a:cubicBezTo>
                      <a:pt x="26" y="8"/>
                      <a:pt x="25" y="8"/>
                      <a:pt x="24" y="8"/>
                    </a:cubicBezTo>
                    <a:cubicBezTo>
                      <a:pt x="23" y="8"/>
                      <a:pt x="22" y="8"/>
                      <a:pt x="21" y="7"/>
                    </a:cubicBezTo>
                    <a:cubicBezTo>
                      <a:pt x="20" y="7"/>
                      <a:pt x="19" y="7"/>
                      <a:pt x="18" y="7"/>
                    </a:cubicBezTo>
                    <a:cubicBezTo>
                      <a:pt x="20" y="8"/>
                      <a:pt x="22" y="8"/>
                      <a:pt x="24" y="8"/>
                    </a:cubicBezTo>
                    <a:cubicBezTo>
                      <a:pt x="25" y="8"/>
                      <a:pt x="26" y="9"/>
                      <a:pt x="27" y="9"/>
                    </a:cubicBezTo>
                    <a:close/>
                    <a:moveTo>
                      <a:pt x="23" y="17"/>
                    </a:move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41" name="Freeform 2291"/>
              <p:cNvSpPr/>
              <p:nvPr/>
            </p:nvSpPr>
            <p:spPr>
              <a:xfrm>
                <a:off x="4232229" y="5224493"/>
                <a:ext cx="138113" cy="104776"/>
              </a:xfrm>
              <a:custGeom>
                <a:avLst/>
                <a:gdLst>
                  <a:gd name="txL" fmla="*/ 0 w 37"/>
                  <a:gd name="txT" fmla="*/ 0 h 28"/>
                  <a:gd name="txR" fmla="*/ 37 w 37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8">
                    <a:moveTo>
                      <a:pt x="6" y="13"/>
                    </a:moveTo>
                    <a:cubicBezTo>
                      <a:pt x="6" y="13"/>
                      <a:pt x="7" y="14"/>
                      <a:pt x="7" y="14"/>
                    </a:cubicBezTo>
                    <a:cubicBezTo>
                      <a:pt x="10" y="16"/>
                      <a:pt x="12" y="17"/>
                      <a:pt x="15" y="18"/>
                    </a:cubicBezTo>
                    <a:cubicBezTo>
                      <a:pt x="19" y="20"/>
                      <a:pt x="23" y="20"/>
                      <a:pt x="27" y="22"/>
                    </a:cubicBezTo>
                    <a:cubicBezTo>
                      <a:pt x="29" y="23"/>
                      <a:pt x="31" y="24"/>
                      <a:pt x="33" y="26"/>
                    </a:cubicBezTo>
                    <a:cubicBezTo>
                      <a:pt x="34" y="27"/>
                      <a:pt x="36" y="28"/>
                      <a:pt x="37" y="28"/>
                    </a:cubicBezTo>
                    <a:cubicBezTo>
                      <a:pt x="35" y="27"/>
                      <a:pt x="33" y="24"/>
                      <a:pt x="32" y="23"/>
                    </a:cubicBezTo>
                    <a:cubicBezTo>
                      <a:pt x="27" y="17"/>
                      <a:pt x="20" y="14"/>
                      <a:pt x="14" y="11"/>
                    </a:cubicBezTo>
                    <a:cubicBezTo>
                      <a:pt x="11" y="9"/>
                      <a:pt x="9" y="7"/>
                      <a:pt x="6" y="5"/>
                    </a:cubicBezTo>
                    <a:cubicBezTo>
                      <a:pt x="4" y="3"/>
                      <a:pt x="2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4"/>
                      <a:pt x="4" y="8"/>
                      <a:pt x="6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42" name="Picture 2292"/>
              <p:cNvPicPr>
                <a:picLocks noChangeAspect="1"/>
              </p:cNvPicPr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4236992" y="5259418"/>
                <a:ext cx="146051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43" name="Picture 2293"/>
              <p:cNvPicPr>
                <a:picLocks noChangeAspect="1"/>
              </p:cNvPicPr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4217942" y="5205443"/>
                <a:ext cx="190501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44" name="Freeform 2294"/>
              <p:cNvSpPr/>
              <p:nvPr/>
            </p:nvSpPr>
            <p:spPr>
              <a:xfrm>
                <a:off x="4268742" y="5232431"/>
                <a:ext cx="52388" cy="52388"/>
              </a:xfrm>
              <a:custGeom>
                <a:avLst/>
                <a:gdLst>
                  <a:gd name="txL" fmla="*/ 0 w 14"/>
                  <a:gd name="txT" fmla="*/ 0 h 14"/>
                  <a:gd name="txR" fmla="*/ 14 w 14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14">
                    <a:moveTo>
                      <a:pt x="6" y="8"/>
                    </a:moveTo>
                    <a:cubicBezTo>
                      <a:pt x="8" y="11"/>
                      <a:pt x="11" y="12"/>
                      <a:pt x="14" y="14"/>
                    </a:cubicBezTo>
                    <a:cubicBezTo>
                      <a:pt x="13" y="13"/>
                      <a:pt x="11" y="11"/>
                      <a:pt x="10" y="10"/>
                    </a:cubicBezTo>
                    <a:cubicBezTo>
                      <a:pt x="9" y="8"/>
                      <a:pt x="10" y="6"/>
                      <a:pt x="10" y="4"/>
                    </a:cubicBezTo>
                    <a:cubicBezTo>
                      <a:pt x="11" y="3"/>
                      <a:pt x="11" y="2"/>
                      <a:pt x="11" y="0"/>
                    </a:cubicBezTo>
                    <a:cubicBezTo>
                      <a:pt x="8" y="0"/>
                      <a:pt x="4" y="0"/>
                      <a:pt x="0" y="0"/>
                    </a:cubicBezTo>
                    <a:cubicBezTo>
                      <a:pt x="0" y="3"/>
                      <a:pt x="4" y="6"/>
                      <a:pt x="6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45" name="Freeform 2295"/>
              <p:cNvSpPr/>
              <p:nvPr/>
            </p:nvSpPr>
            <p:spPr>
              <a:xfrm>
                <a:off x="4276680" y="5322919"/>
                <a:ext cx="157163" cy="63500"/>
              </a:xfrm>
              <a:custGeom>
                <a:avLst/>
                <a:gdLst>
                  <a:gd name="txL" fmla="*/ 0 w 42"/>
                  <a:gd name="txT" fmla="*/ 0 h 17"/>
                  <a:gd name="txR" fmla="*/ 42 w 42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17">
                    <a:moveTo>
                      <a:pt x="25" y="2"/>
                    </a:moveTo>
                    <a:cubicBezTo>
                      <a:pt x="24" y="2"/>
                      <a:pt x="21" y="3"/>
                      <a:pt x="19" y="2"/>
                    </a:cubicBezTo>
                    <a:cubicBezTo>
                      <a:pt x="17" y="2"/>
                      <a:pt x="15" y="3"/>
                      <a:pt x="13" y="3"/>
                    </a:cubicBezTo>
                    <a:cubicBezTo>
                      <a:pt x="8" y="3"/>
                      <a:pt x="4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4"/>
                      <a:pt x="8" y="6"/>
                      <a:pt x="13" y="8"/>
                    </a:cubicBezTo>
                    <a:cubicBezTo>
                      <a:pt x="16" y="8"/>
                      <a:pt x="23" y="8"/>
                      <a:pt x="27" y="5"/>
                    </a:cubicBezTo>
                    <a:cubicBezTo>
                      <a:pt x="30" y="5"/>
                      <a:pt x="31" y="8"/>
                      <a:pt x="33" y="10"/>
                    </a:cubicBezTo>
                    <a:cubicBezTo>
                      <a:pt x="34" y="12"/>
                      <a:pt x="35" y="14"/>
                      <a:pt x="37" y="15"/>
                    </a:cubicBezTo>
                    <a:cubicBezTo>
                      <a:pt x="38" y="16"/>
                      <a:pt x="39" y="17"/>
                      <a:pt x="41" y="17"/>
                    </a:cubicBezTo>
                    <a:cubicBezTo>
                      <a:pt x="41" y="17"/>
                      <a:pt x="41" y="16"/>
                      <a:pt x="42" y="16"/>
                    </a:cubicBezTo>
                    <a:cubicBezTo>
                      <a:pt x="40" y="15"/>
                      <a:pt x="38" y="15"/>
                      <a:pt x="37" y="14"/>
                    </a:cubicBezTo>
                    <a:cubicBezTo>
                      <a:pt x="36" y="13"/>
                      <a:pt x="34" y="11"/>
                      <a:pt x="33" y="10"/>
                    </a:cubicBezTo>
                    <a:cubicBezTo>
                      <a:pt x="31" y="7"/>
                      <a:pt x="29" y="4"/>
                      <a:pt x="27" y="4"/>
                    </a:cubicBezTo>
                    <a:cubicBezTo>
                      <a:pt x="26" y="3"/>
                      <a:pt x="26" y="3"/>
                      <a:pt x="25" y="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46" name="Freeform 2296"/>
              <p:cNvSpPr>
                <a:spLocks noEditPoints="1"/>
              </p:cNvSpPr>
              <p:nvPr/>
            </p:nvSpPr>
            <p:spPr>
              <a:xfrm>
                <a:off x="4238580" y="5227668"/>
                <a:ext cx="139701" cy="109538"/>
              </a:xfrm>
              <a:custGeom>
                <a:avLst/>
                <a:gdLst>
                  <a:gd name="txL" fmla="*/ 0 w 37"/>
                  <a:gd name="txT" fmla="*/ 0 h 29"/>
                  <a:gd name="txR" fmla="*/ 37 w 37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9">
                    <a:moveTo>
                      <a:pt x="26" y="13"/>
                    </a:moveTo>
                    <a:cubicBezTo>
                      <a:pt x="26" y="13"/>
                      <a:pt x="26" y="13"/>
                      <a:pt x="26" y="14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16"/>
                      <a:pt x="28" y="17"/>
                      <a:pt x="28" y="18"/>
                    </a:cubicBezTo>
                    <a:cubicBezTo>
                      <a:pt x="28" y="18"/>
                      <a:pt x="27" y="17"/>
                      <a:pt x="27" y="17"/>
                    </a:cubicBezTo>
                    <a:cubicBezTo>
                      <a:pt x="26" y="16"/>
                      <a:pt x="25" y="16"/>
                      <a:pt x="24" y="15"/>
                    </a:cubicBezTo>
                    <a:cubicBezTo>
                      <a:pt x="23" y="15"/>
                      <a:pt x="22" y="14"/>
                      <a:pt x="22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3"/>
                      <a:pt x="20" y="13"/>
                      <a:pt x="20" y="13"/>
                    </a:cubicBezTo>
                    <a:cubicBezTo>
                      <a:pt x="19" y="12"/>
                      <a:pt x="19" y="12"/>
                      <a:pt x="19" y="11"/>
                    </a:cubicBezTo>
                    <a:cubicBezTo>
                      <a:pt x="19" y="11"/>
                      <a:pt x="19" y="10"/>
                      <a:pt x="18" y="10"/>
                    </a:cubicBezTo>
                    <a:cubicBezTo>
                      <a:pt x="18" y="9"/>
                      <a:pt x="18" y="8"/>
                      <a:pt x="18" y="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6"/>
                      <a:pt x="18" y="6"/>
                    </a:cubicBezTo>
                    <a:cubicBezTo>
                      <a:pt x="19" y="5"/>
                      <a:pt x="19" y="5"/>
                      <a:pt x="19" y="4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4"/>
                      <a:pt x="18" y="5"/>
                      <a:pt x="18" y="6"/>
                    </a:cubicBezTo>
                    <a:cubicBezTo>
                      <a:pt x="18" y="6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9"/>
                      <a:pt x="18" y="10"/>
                    </a:cubicBezTo>
                    <a:cubicBezTo>
                      <a:pt x="18" y="10"/>
                      <a:pt x="18" y="11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2"/>
                      <a:pt x="17" y="11"/>
                      <a:pt x="17" y="11"/>
                    </a:cubicBezTo>
                    <a:cubicBezTo>
                      <a:pt x="16" y="11"/>
                      <a:pt x="16" y="11"/>
                      <a:pt x="15" y="10"/>
                    </a:cubicBezTo>
                    <a:cubicBezTo>
                      <a:pt x="14" y="9"/>
                      <a:pt x="13" y="9"/>
                      <a:pt x="12" y="8"/>
                    </a:cubicBezTo>
                    <a:cubicBezTo>
                      <a:pt x="12" y="7"/>
                      <a:pt x="12" y="7"/>
                      <a:pt x="11" y="6"/>
                    </a:cubicBezTo>
                    <a:cubicBezTo>
                      <a:pt x="11" y="6"/>
                      <a:pt x="10" y="5"/>
                      <a:pt x="10" y="5"/>
                    </a:cubicBezTo>
                    <a:cubicBezTo>
                      <a:pt x="10" y="4"/>
                      <a:pt x="9" y="4"/>
                      <a:pt x="9" y="3"/>
                    </a:cubicBezTo>
                    <a:cubicBezTo>
                      <a:pt x="9" y="3"/>
                      <a:pt x="8" y="2"/>
                      <a:pt x="8" y="2"/>
                    </a:cubicBezTo>
                    <a:cubicBezTo>
                      <a:pt x="9" y="3"/>
                      <a:pt x="9" y="4"/>
                      <a:pt x="10" y="5"/>
                    </a:cubicBezTo>
                    <a:cubicBezTo>
                      <a:pt x="10" y="6"/>
                      <a:pt x="11" y="7"/>
                      <a:pt x="12" y="8"/>
                    </a:cubicBezTo>
                    <a:cubicBezTo>
                      <a:pt x="12" y="9"/>
                      <a:pt x="13" y="9"/>
                      <a:pt x="14" y="10"/>
                    </a:cubicBezTo>
                    <a:cubicBezTo>
                      <a:pt x="13" y="10"/>
                      <a:pt x="12" y="9"/>
                      <a:pt x="11" y="9"/>
                    </a:cubicBezTo>
                    <a:cubicBezTo>
                      <a:pt x="10" y="8"/>
                      <a:pt x="10" y="8"/>
                      <a:pt x="9" y="7"/>
                    </a:cubicBezTo>
                    <a:cubicBezTo>
                      <a:pt x="7" y="6"/>
                      <a:pt x="6" y="5"/>
                      <a:pt x="4" y="4"/>
                    </a:cubicBezTo>
                    <a:cubicBezTo>
                      <a:pt x="3" y="2"/>
                      <a:pt x="1" y="1"/>
                      <a:pt x="0" y="0"/>
                    </a:cubicBezTo>
                    <a:cubicBezTo>
                      <a:pt x="2" y="3"/>
                      <a:pt x="5" y="5"/>
                      <a:pt x="8" y="8"/>
                    </a:cubicBezTo>
                    <a:cubicBezTo>
                      <a:pt x="9" y="8"/>
                      <a:pt x="10" y="9"/>
                      <a:pt x="11" y="9"/>
                    </a:cubicBezTo>
                    <a:cubicBezTo>
                      <a:pt x="12" y="10"/>
                      <a:pt x="13" y="10"/>
                      <a:pt x="13" y="11"/>
                    </a:cubicBezTo>
                    <a:cubicBezTo>
                      <a:pt x="15" y="12"/>
                      <a:pt x="17" y="13"/>
                      <a:pt x="19" y="13"/>
                    </a:cubicBezTo>
                    <a:cubicBezTo>
                      <a:pt x="20" y="14"/>
                      <a:pt x="22" y="15"/>
                      <a:pt x="24" y="16"/>
                    </a:cubicBezTo>
                    <a:cubicBezTo>
                      <a:pt x="24" y="17"/>
                      <a:pt x="25" y="17"/>
                      <a:pt x="26" y="18"/>
                    </a:cubicBezTo>
                    <a:cubicBezTo>
                      <a:pt x="27" y="18"/>
                      <a:pt x="27" y="19"/>
                      <a:pt x="28" y="20"/>
                    </a:cubicBezTo>
                    <a:cubicBezTo>
                      <a:pt x="29" y="21"/>
                      <a:pt x="29" y="21"/>
                      <a:pt x="30" y="22"/>
                    </a:cubicBezTo>
                    <a:cubicBezTo>
                      <a:pt x="30" y="23"/>
                      <a:pt x="31" y="23"/>
                      <a:pt x="31" y="24"/>
                    </a:cubicBezTo>
                    <a:cubicBezTo>
                      <a:pt x="30" y="23"/>
                      <a:pt x="29" y="23"/>
                      <a:pt x="28" y="22"/>
                    </a:cubicBezTo>
                    <a:cubicBezTo>
                      <a:pt x="27" y="22"/>
                      <a:pt x="27" y="21"/>
                      <a:pt x="26" y="21"/>
                    </a:cubicBezTo>
                    <a:cubicBezTo>
                      <a:pt x="26" y="21"/>
                      <a:pt x="25" y="20"/>
                      <a:pt x="24" y="20"/>
                    </a:cubicBezTo>
                    <a:cubicBezTo>
                      <a:pt x="23" y="20"/>
                      <a:pt x="22" y="19"/>
                      <a:pt x="20" y="19"/>
                    </a:cubicBezTo>
                    <a:cubicBezTo>
                      <a:pt x="19" y="19"/>
                      <a:pt x="17" y="19"/>
                      <a:pt x="16" y="18"/>
                    </a:cubicBezTo>
                    <a:cubicBezTo>
                      <a:pt x="15" y="18"/>
                      <a:pt x="13" y="17"/>
                      <a:pt x="12" y="17"/>
                    </a:cubicBezTo>
                    <a:cubicBezTo>
                      <a:pt x="11" y="16"/>
                      <a:pt x="10" y="16"/>
                      <a:pt x="8" y="15"/>
                    </a:cubicBezTo>
                    <a:cubicBezTo>
                      <a:pt x="7" y="14"/>
                      <a:pt x="6" y="14"/>
                      <a:pt x="5" y="13"/>
                    </a:cubicBezTo>
                    <a:cubicBezTo>
                      <a:pt x="7" y="15"/>
                      <a:pt x="9" y="16"/>
                      <a:pt x="12" y="17"/>
                    </a:cubicBezTo>
                    <a:cubicBezTo>
                      <a:pt x="13" y="18"/>
                      <a:pt x="15" y="18"/>
                      <a:pt x="16" y="19"/>
                    </a:cubicBezTo>
                    <a:cubicBezTo>
                      <a:pt x="17" y="19"/>
                      <a:pt x="19" y="19"/>
                      <a:pt x="20" y="20"/>
                    </a:cubicBezTo>
                    <a:cubicBezTo>
                      <a:pt x="21" y="20"/>
                      <a:pt x="23" y="20"/>
                      <a:pt x="24" y="21"/>
                    </a:cubicBezTo>
                    <a:cubicBezTo>
                      <a:pt x="25" y="21"/>
                      <a:pt x="25" y="21"/>
                      <a:pt x="26" y="22"/>
                    </a:cubicBezTo>
                    <a:cubicBezTo>
                      <a:pt x="26" y="22"/>
                      <a:pt x="27" y="22"/>
                      <a:pt x="28" y="23"/>
                    </a:cubicBezTo>
                    <a:cubicBezTo>
                      <a:pt x="29" y="24"/>
                      <a:pt x="30" y="24"/>
                      <a:pt x="31" y="25"/>
                    </a:cubicBezTo>
                    <a:cubicBezTo>
                      <a:pt x="32" y="26"/>
                      <a:pt x="32" y="26"/>
                      <a:pt x="33" y="26"/>
                    </a:cubicBezTo>
                    <a:cubicBezTo>
                      <a:pt x="33" y="26"/>
                      <a:pt x="33" y="27"/>
                      <a:pt x="33" y="27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2" y="27"/>
                      <a:pt x="31" y="27"/>
                      <a:pt x="29" y="27"/>
                    </a:cubicBezTo>
                    <a:cubicBezTo>
                      <a:pt x="28" y="27"/>
                      <a:pt x="27" y="27"/>
                      <a:pt x="26" y="27"/>
                    </a:cubicBezTo>
                    <a:cubicBezTo>
                      <a:pt x="25" y="27"/>
                      <a:pt x="24" y="27"/>
                      <a:pt x="23" y="28"/>
                    </a:cubicBezTo>
                    <a:cubicBezTo>
                      <a:pt x="21" y="28"/>
                      <a:pt x="19" y="28"/>
                      <a:pt x="17" y="28"/>
                    </a:cubicBezTo>
                    <a:cubicBezTo>
                      <a:pt x="16" y="28"/>
                      <a:pt x="16" y="27"/>
                      <a:pt x="15" y="27"/>
                    </a:cubicBezTo>
                    <a:cubicBezTo>
                      <a:pt x="14" y="27"/>
                      <a:pt x="13" y="26"/>
                      <a:pt x="12" y="26"/>
                    </a:cubicBezTo>
                    <a:cubicBezTo>
                      <a:pt x="14" y="27"/>
                      <a:pt x="15" y="28"/>
                      <a:pt x="17" y="28"/>
                    </a:cubicBezTo>
                    <a:cubicBezTo>
                      <a:pt x="18" y="28"/>
                      <a:pt x="19" y="29"/>
                      <a:pt x="20" y="29"/>
                    </a:cubicBezTo>
                    <a:cubicBezTo>
                      <a:pt x="21" y="29"/>
                      <a:pt x="21" y="29"/>
                      <a:pt x="22" y="29"/>
                    </a:cubicBezTo>
                    <a:cubicBezTo>
                      <a:pt x="22" y="29"/>
                      <a:pt x="22" y="29"/>
                      <a:pt x="23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5" y="28"/>
                      <a:pt x="27" y="28"/>
                      <a:pt x="29" y="28"/>
                    </a:cubicBezTo>
                    <a:cubicBezTo>
                      <a:pt x="30" y="28"/>
                      <a:pt x="31" y="28"/>
                      <a:pt x="32" y="28"/>
                    </a:cubicBezTo>
                    <a:cubicBezTo>
                      <a:pt x="33" y="28"/>
                      <a:pt x="34" y="28"/>
                      <a:pt x="34" y="28"/>
                    </a:cubicBezTo>
                    <a:cubicBezTo>
                      <a:pt x="35" y="28"/>
                      <a:pt x="35" y="29"/>
                      <a:pt x="36" y="29"/>
                    </a:cubicBezTo>
                    <a:cubicBezTo>
                      <a:pt x="36" y="29"/>
                      <a:pt x="36" y="29"/>
                      <a:pt x="37" y="29"/>
                    </a:cubicBezTo>
                    <a:cubicBezTo>
                      <a:pt x="37" y="28"/>
                      <a:pt x="37" y="28"/>
                      <a:pt x="36" y="28"/>
                    </a:cubicBezTo>
                    <a:cubicBezTo>
                      <a:pt x="36" y="27"/>
                      <a:pt x="35" y="26"/>
                      <a:pt x="34" y="26"/>
                    </a:cubicBezTo>
                    <a:cubicBezTo>
                      <a:pt x="34" y="25"/>
                      <a:pt x="34" y="25"/>
                      <a:pt x="33" y="25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3" y="24"/>
                      <a:pt x="33" y="23"/>
                      <a:pt x="33" y="23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0"/>
                      <a:pt x="34" y="20"/>
                    </a:cubicBezTo>
                    <a:cubicBezTo>
                      <a:pt x="34" y="19"/>
                      <a:pt x="34" y="18"/>
                      <a:pt x="34" y="17"/>
                    </a:cubicBezTo>
                    <a:cubicBezTo>
                      <a:pt x="34" y="16"/>
                      <a:pt x="33" y="16"/>
                      <a:pt x="33" y="15"/>
                    </a:cubicBezTo>
                    <a:cubicBezTo>
                      <a:pt x="33" y="15"/>
                      <a:pt x="33" y="14"/>
                      <a:pt x="33" y="14"/>
                    </a:cubicBezTo>
                    <a:cubicBezTo>
                      <a:pt x="33" y="14"/>
                      <a:pt x="33" y="15"/>
                      <a:pt x="33" y="15"/>
                    </a:cubicBezTo>
                    <a:cubicBezTo>
                      <a:pt x="33" y="16"/>
                      <a:pt x="33" y="16"/>
                      <a:pt x="33" y="17"/>
                    </a:cubicBezTo>
                    <a:cubicBezTo>
                      <a:pt x="33" y="18"/>
                      <a:pt x="33" y="19"/>
                      <a:pt x="33" y="20"/>
                    </a:cubicBezTo>
                    <a:cubicBezTo>
                      <a:pt x="33" y="20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2" y="23"/>
                      <a:pt x="32" y="23"/>
                      <a:pt x="32" y="22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29" y="17"/>
                      <a:pt x="28" y="16"/>
                      <a:pt x="27" y="15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7" y="13"/>
                      <a:pt x="27" y="13"/>
                      <a:pt x="26" y="12"/>
                    </a:cubicBezTo>
                    <a:cubicBezTo>
                      <a:pt x="26" y="12"/>
                      <a:pt x="26" y="11"/>
                      <a:pt x="26" y="10"/>
                    </a:cubicBezTo>
                    <a:cubicBezTo>
                      <a:pt x="25" y="10"/>
                      <a:pt x="25" y="9"/>
                      <a:pt x="25" y="8"/>
                    </a:cubicBezTo>
                    <a:cubicBezTo>
                      <a:pt x="25" y="7"/>
                      <a:pt x="25" y="6"/>
                      <a:pt x="25" y="6"/>
                    </a:cubicBezTo>
                    <a:cubicBezTo>
                      <a:pt x="25" y="7"/>
                      <a:pt x="25" y="9"/>
                      <a:pt x="25" y="10"/>
                    </a:cubicBezTo>
                    <a:cubicBezTo>
                      <a:pt x="25" y="11"/>
                      <a:pt x="26" y="12"/>
                      <a:pt x="26" y="13"/>
                    </a:cubicBezTo>
                    <a:close/>
                    <a:moveTo>
                      <a:pt x="18" y="12"/>
                    </a:move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47" name="Freeform 2297"/>
              <p:cNvSpPr/>
              <p:nvPr/>
            </p:nvSpPr>
            <p:spPr>
              <a:xfrm>
                <a:off x="4002041" y="5172105"/>
                <a:ext cx="139701" cy="107951"/>
              </a:xfrm>
              <a:custGeom>
                <a:avLst/>
                <a:gdLst>
                  <a:gd name="txL" fmla="*/ 0 w 37"/>
                  <a:gd name="txT" fmla="*/ 0 h 29"/>
                  <a:gd name="txR" fmla="*/ 37 w 37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9">
                    <a:moveTo>
                      <a:pt x="5" y="14"/>
                    </a:moveTo>
                    <a:cubicBezTo>
                      <a:pt x="6" y="14"/>
                      <a:pt x="7" y="15"/>
                      <a:pt x="7" y="15"/>
                    </a:cubicBezTo>
                    <a:cubicBezTo>
                      <a:pt x="10" y="17"/>
                      <a:pt x="12" y="18"/>
                      <a:pt x="15" y="19"/>
                    </a:cubicBezTo>
                    <a:cubicBezTo>
                      <a:pt x="18" y="21"/>
                      <a:pt x="23" y="21"/>
                      <a:pt x="27" y="23"/>
                    </a:cubicBezTo>
                    <a:cubicBezTo>
                      <a:pt x="29" y="24"/>
                      <a:pt x="31" y="25"/>
                      <a:pt x="33" y="27"/>
                    </a:cubicBezTo>
                    <a:cubicBezTo>
                      <a:pt x="34" y="28"/>
                      <a:pt x="36" y="29"/>
                      <a:pt x="37" y="29"/>
                    </a:cubicBezTo>
                    <a:cubicBezTo>
                      <a:pt x="35" y="27"/>
                      <a:pt x="33" y="25"/>
                      <a:pt x="32" y="24"/>
                    </a:cubicBezTo>
                    <a:cubicBezTo>
                      <a:pt x="27" y="18"/>
                      <a:pt x="20" y="15"/>
                      <a:pt x="14" y="12"/>
                    </a:cubicBezTo>
                    <a:cubicBezTo>
                      <a:pt x="11" y="10"/>
                      <a:pt x="9" y="8"/>
                      <a:pt x="6" y="6"/>
                    </a:cubicBezTo>
                    <a:cubicBezTo>
                      <a:pt x="4" y="4"/>
                      <a:pt x="2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3" y="5"/>
                      <a:pt x="4" y="9"/>
                      <a:pt x="5" y="1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48" name="Picture 2298"/>
              <p:cNvPicPr>
                <a:picLocks noChangeAspect="1"/>
              </p:cNvPicPr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4006803" y="5210205"/>
                <a:ext cx="147638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49" name="Picture 2299"/>
              <p:cNvPicPr>
                <a:picLocks noChangeAspect="1"/>
              </p:cNvPicPr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987753" y="5156230"/>
                <a:ext cx="192089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50" name="Freeform 2300"/>
              <p:cNvSpPr/>
              <p:nvPr/>
            </p:nvSpPr>
            <p:spPr>
              <a:xfrm>
                <a:off x="4040141" y="5180043"/>
                <a:ext cx="52388" cy="55563"/>
              </a:xfrm>
              <a:custGeom>
                <a:avLst/>
                <a:gdLst>
                  <a:gd name="txL" fmla="*/ 0 w 14"/>
                  <a:gd name="txT" fmla="*/ 0 h 15"/>
                  <a:gd name="txR" fmla="*/ 14 w 14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15">
                    <a:moveTo>
                      <a:pt x="6" y="9"/>
                    </a:moveTo>
                    <a:cubicBezTo>
                      <a:pt x="8" y="12"/>
                      <a:pt x="11" y="13"/>
                      <a:pt x="14" y="15"/>
                    </a:cubicBezTo>
                    <a:cubicBezTo>
                      <a:pt x="13" y="14"/>
                      <a:pt x="11" y="12"/>
                      <a:pt x="10" y="11"/>
                    </a:cubicBezTo>
                    <a:cubicBezTo>
                      <a:pt x="9" y="9"/>
                      <a:pt x="10" y="7"/>
                      <a:pt x="10" y="5"/>
                    </a:cubicBezTo>
                    <a:cubicBezTo>
                      <a:pt x="11" y="4"/>
                      <a:pt x="11" y="3"/>
                      <a:pt x="11" y="1"/>
                    </a:cubicBezTo>
                    <a:cubicBezTo>
                      <a:pt x="7" y="1"/>
                      <a:pt x="3" y="1"/>
                      <a:pt x="0" y="0"/>
                    </a:cubicBezTo>
                    <a:cubicBezTo>
                      <a:pt x="0" y="4"/>
                      <a:pt x="4" y="7"/>
                      <a:pt x="6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51" name="Freeform 2301"/>
              <p:cNvSpPr/>
              <p:nvPr/>
            </p:nvSpPr>
            <p:spPr>
              <a:xfrm>
                <a:off x="4048078" y="5273706"/>
                <a:ext cx="153988" cy="63500"/>
              </a:xfrm>
              <a:custGeom>
                <a:avLst/>
                <a:gdLst>
                  <a:gd name="txL" fmla="*/ 0 w 41"/>
                  <a:gd name="txT" fmla="*/ 0 h 17"/>
                  <a:gd name="txR" fmla="*/ 41 w 41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1" h="17">
                    <a:moveTo>
                      <a:pt x="25" y="2"/>
                    </a:moveTo>
                    <a:cubicBezTo>
                      <a:pt x="23" y="2"/>
                      <a:pt x="21" y="2"/>
                      <a:pt x="19" y="2"/>
                    </a:cubicBezTo>
                    <a:cubicBezTo>
                      <a:pt x="17" y="2"/>
                      <a:pt x="15" y="3"/>
                      <a:pt x="13" y="3"/>
                    </a:cubicBezTo>
                    <a:cubicBezTo>
                      <a:pt x="8" y="3"/>
                      <a:pt x="4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4"/>
                      <a:pt x="8" y="6"/>
                      <a:pt x="13" y="8"/>
                    </a:cubicBezTo>
                    <a:cubicBezTo>
                      <a:pt x="16" y="8"/>
                      <a:pt x="23" y="8"/>
                      <a:pt x="26" y="4"/>
                    </a:cubicBezTo>
                    <a:cubicBezTo>
                      <a:pt x="30" y="5"/>
                      <a:pt x="31" y="8"/>
                      <a:pt x="33" y="10"/>
                    </a:cubicBezTo>
                    <a:cubicBezTo>
                      <a:pt x="34" y="12"/>
                      <a:pt x="35" y="13"/>
                      <a:pt x="36" y="15"/>
                    </a:cubicBezTo>
                    <a:cubicBezTo>
                      <a:pt x="38" y="16"/>
                      <a:pt x="39" y="16"/>
                      <a:pt x="41" y="17"/>
                    </a:cubicBezTo>
                    <a:cubicBezTo>
                      <a:pt x="41" y="17"/>
                      <a:pt x="41" y="16"/>
                      <a:pt x="41" y="16"/>
                    </a:cubicBezTo>
                    <a:cubicBezTo>
                      <a:pt x="40" y="15"/>
                      <a:pt x="38" y="15"/>
                      <a:pt x="37" y="14"/>
                    </a:cubicBezTo>
                    <a:cubicBezTo>
                      <a:pt x="35" y="13"/>
                      <a:pt x="34" y="11"/>
                      <a:pt x="33" y="9"/>
                    </a:cubicBezTo>
                    <a:cubicBezTo>
                      <a:pt x="31" y="7"/>
                      <a:pt x="29" y="4"/>
                      <a:pt x="27" y="4"/>
                    </a:cubicBezTo>
                    <a:cubicBezTo>
                      <a:pt x="26" y="3"/>
                      <a:pt x="26" y="3"/>
                      <a:pt x="25" y="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52" name="Freeform 2302"/>
              <p:cNvSpPr>
                <a:spLocks noEditPoints="1"/>
              </p:cNvSpPr>
              <p:nvPr/>
            </p:nvSpPr>
            <p:spPr>
              <a:xfrm>
                <a:off x="4009978" y="5180043"/>
                <a:ext cx="139701" cy="107951"/>
              </a:xfrm>
              <a:custGeom>
                <a:avLst/>
                <a:gdLst>
                  <a:gd name="txL" fmla="*/ 0 w 37"/>
                  <a:gd name="txT" fmla="*/ 0 h 29"/>
                  <a:gd name="txR" fmla="*/ 37 w 37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9">
                    <a:moveTo>
                      <a:pt x="26" y="13"/>
                    </a:moveTo>
                    <a:cubicBezTo>
                      <a:pt x="26" y="13"/>
                      <a:pt x="26" y="13"/>
                      <a:pt x="26" y="14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16"/>
                      <a:pt x="28" y="17"/>
                      <a:pt x="28" y="18"/>
                    </a:cubicBezTo>
                    <a:cubicBezTo>
                      <a:pt x="28" y="18"/>
                      <a:pt x="27" y="17"/>
                      <a:pt x="27" y="17"/>
                    </a:cubicBezTo>
                    <a:cubicBezTo>
                      <a:pt x="26" y="16"/>
                      <a:pt x="25" y="16"/>
                      <a:pt x="24" y="15"/>
                    </a:cubicBezTo>
                    <a:cubicBezTo>
                      <a:pt x="23" y="15"/>
                      <a:pt x="22" y="14"/>
                      <a:pt x="21" y="14"/>
                    </a:cubicBezTo>
                    <a:cubicBezTo>
                      <a:pt x="21" y="14"/>
                      <a:pt x="21" y="14"/>
                      <a:pt x="21" y="13"/>
                    </a:cubicBezTo>
                    <a:cubicBezTo>
                      <a:pt x="21" y="13"/>
                      <a:pt x="20" y="13"/>
                      <a:pt x="20" y="12"/>
                    </a:cubicBezTo>
                    <a:cubicBezTo>
                      <a:pt x="19" y="12"/>
                      <a:pt x="19" y="12"/>
                      <a:pt x="19" y="11"/>
                    </a:cubicBezTo>
                    <a:cubicBezTo>
                      <a:pt x="18" y="11"/>
                      <a:pt x="18" y="10"/>
                      <a:pt x="18" y="10"/>
                    </a:cubicBezTo>
                    <a:cubicBezTo>
                      <a:pt x="18" y="9"/>
                      <a:pt x="18" y="8"/>
                      <a:pt x="18" y="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6"/>
                      <a:pt x="18" y="6"/>
                    </a:cubicBezTo>
                    <a:cubicBezTo>
                      <a:pt x="18" y="5"/>
                      <a:pt x="18" y="5"/>
                      <a:pt x="19" y="4"/>
                    </a:cubicBezTo>
                    <a:cubicBezTo>
                      <a:pt x="19" y="4"/>
                      <a:pt x="19" y="3"/>
                      <a:pt x="19" y="2"/>
                    </a:cubicBezTo>
                    <a:cubicBezTo>
                      <a:pt x="19" y="4"/>
                      <a:pt x="18" y="5"/>
                      <a:pt x="18" y="6"/>
                    </a:cubicBezTo>
                    <a:cubicBezTo>
                      <a:pt x="18" y="6"/>
                      <a:pt x="18" y="6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9"/>
                      <a:pt x="18" y="10"/>
                    </a:cubicBezTo>
                    <a:cubicBezTo>
                      <a:pt x="18" y="10"/>
                      <a:pt x="18" y="11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7" y="12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11"/>
                      <a:pt x="16" y="10"/>
                      <a:pt x="15" y="10"/>
                    </a:cubicBezTo>
                    <a:cubicBezTo>
                      <a:pt x="14" y="9"/>
                      <a:pt x="13" y="9"/>
                      <a:pt x="12" y="8"/>
                    </a:cubicBezTo>
                    <a:cubicBezTo>
                      <a:pt x="12" y="7"/>
                      <a:pt x="11" y="7"/>
                      <a:pt x="11" y="6"/>
                    </a:cubicBezTo>
                    <a:cubicBezTo>
                      <a:pt x="11" y="6"/>
                      <a:pt x="10" y="5"/>
                      <a:pt x="10" y="5"/>
                    </a:cubicBezTo>
                    <a:cubicBezTo>
                      <a:pt x="10" y="4"/>
                      <a:pt x="9" y="4"/>
                      <a:pt x="9" y="3"/>
                    </a:cubicBezTo>
                    <a:cubicBezTo>
                      <a:pt x="9" y="3"/>
                      <a:pt x="8" y="2"/>
                      <a:pt x="8" y="1"/>
                    </a:cubicBezTo>
                    <a:cubicBezTo>
                      <a:pt x="8" y="3"/>
                      <a:pt x="9" y="4"/>
                      <a:pt x="10" y="5"/>
                    </a:cubicBezTo>
                    <a:cubicBezTo>
                      <a:pt x="10" y="6"/>
                      <a:pt x="11" y="7"/>
                      <a:pt x="12" y="8"/>
                    </a:cubicBezTo>
                    <a:cubicBezTo>
                      <a:pt x="12" y="9"/>
                      <a:pt x="13" y="9"/>
                      <a:pt x="13" y="10"/>
                    </a:cubicBezTo>
                    <a:cubicBezTo>
                      <a:pt x="13" y="9"/>
                      <a:pt x="12" y="9"/>
                      <a:pt x="11" y="9"/>
                    </a:cubicBezTo>
                    <a:cubicBezTo>
                      <a:pt x="10" y="8"/>
                      <a:pt x="9" y="8"/>
                      <a:pt x="9" y="7"/>
                    </a:cubicBezTo>
                    <a:cubicBezTo>
                      <a:pt x="7" y="6"/>
                      <a:pt x="5" y="5"/>
                      <a:pt x="4" y="4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2" y="3"/>
                      <a:pt x="5" y="5"/>
                      <a:pt x="8" y="8"/>
                    </a:cubicBezTo>
                    <a:cubicBezTo>
                      <a:pt x="9" y="8"/>
                      <a:pt x="10" y="9"/>
                      <a:pt x="11" y="9"/>
                    </a:cubicBezTo>
                    <a:cubicBezTo>
                      <a:pt x="12" y="10"/>
                      <a:pt x="12" y="10"/>
                      <a:pt x="13" y="11"/>
                    </a:cubicBezTo>
                    <a:cubicBezTo>
                      <a:pt x="15" y="12"/>
                      <a:pt x="17" y="12"/>
                      <a:pt x="18" y="13"/>
                    </a:cubicBezTo>
                    <a:cubicBezTo>
                      <a:pt x="20" y="14"/>
                      <a:pt x="22" y="15"/>
                      <a:pt x="23" y="16"/>
                    </a:cubicBezTo>
                    <a:cubicBezTo>
                      <a:pt x="24" y="17"/>
                      <a:pt x="25" y="17"/>
                      <a:pt x="26" y="18"/>
                    </a:cubicBezTo>
                    <a:cubicBezTo>
                      <a:pt x="27" y="18"/>
                      <a:pt x="27" y="19"/>
                      <a:pt x="28" y="20"/>
                    </a:cubicBezTo>
                    <a:cubicBezTo>
                      <a:pt x="28" y="20"/>
                      <a:pt x="29" y="21"/>
                      <a:pt x="30" y="22"/>
                    </a:cubicBezTo>
                    <a:cubicBezTo>
                      <a:pt x="30" y="23"/>
                      <a:pt x="30" y="23"/>
                      <a:pt x="31" y="24"/>
                    </a:cubicBezTo>
                    <a:cubicBezTo>
                      <a:pt x="30" y="23"/>
                      <a:pt x="29" y="23"/>
                      <a:pt x="28" y="22"/>
                    </a:cubicBezTo>
                    <a:cubicBezTo>
                      <a:pt x="27" y="22"/>
                      <a:pt x="27" y="21"/>
                      <a:pt x="26" y="21"/>
                    </a:cubicBezTo>
                    <a:cubicBezTo>
                      <a:pt x="25" y="21"/>
                      <a:pt x="25" y="20"/>
                      <a:pt x="24" y="20"/>
                    </a:cubicBezTo>
                    <a:cubicBezTo>
                      <a:pt x="23" y="20"/>
                      <a:pt x="21" y="19"/>
                      <a:pt x="20" y="19"/>
                    </a:cubicBezTo>
                    <a:cubicBezTo>
                      <a:pt x="19" y="19"/>
                      <a:pt x="17" y="18"/>
                      <a:pt x="16" y="18"/>
                    </a:cubicBezTo>
                    <a:cubicBezTo>
                      <a:pt x="15" y="18"/>
                      <a:pt x="13" y="17"/>
                      <a:pt x="12" y="17"/>
                    </a:cubicBezTo>
                    <a:cubicBezTo>
                      <a:pt x="11" y="16"/>
                      <a:pt x="9" y="16"/>
                      <a:pt x="8" y="15"/>
                    </a:cubicBezTo>
                    <a:cubicBezTo>
                      <a:pt x="7" y="14"/>
                      <a:pt x="6" y="14"/>
                      <a:pt x="5" y="13"/>
                    </a:cubicBezTo>
                    <a:cubicBezTo>
                      <a:pt x="7" y="15"/>
                      <a:pt x="9" y="16"/>
                      <a:pt x="12" y="17"/>
                    </a:cubicBezTo>
                    <a:cubicBezTo>
                      <a:pt x="13" y="18"/>
                      <a:pt x="14" y="18"/>
                      <a:pt x="16" y="19"/>
                    </a:cubicBezTo>
                    <a:cubicBezTo>
                      <a:pt x="17" y="19"/>
                      <a:pt x="18" y="19"/>
                      <a:pt x="20" y="20"/>
                    </a:cubicBezTo>
                    <a:cubicBezTo>
                      <a:pt x="21" y="20"/>
                      <a:pt x="23" y="20"/>
                      <a:pt x="24" y="21"/>
                    </a:cubicBezTo>
                    <a:cubicBezTo>
                      <a:pt x="24" y="21"/>
                      <a:pt x="25" y="21"/>
                      <a:pt x="26" y="22"/>
                    </a:cubicBezTo>
                    <a:cubicBezTo>
                      <a:pt x="26" y="22"/>
                      <a:pt x="27" y="22"/>
                      <a:pt x="27" y="23"/>
                    </a:cubicBezTo>
                    <a:cubicBezTo>
                      <a:pt x="29" y="23"/>
                      <a:pt x="30" y="24"/>
                      <a:pt x="31" y="25"/>
                    </a:cubicBezTo>
                    <a:cubicBezTo>
                      <a:pt x="31" y="25"/>
                      <a:pt x="32" y="26"/>
                      <a:pt x="33" y="26"/>
                    </a:cubicBezTo>
                    <a:cubicBezTo>
                      <a:pt x="33" y="26"/>
                      <a:pt x="33" y="27"/>
                      <a:pt x="33" y="27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2" y="27"/>
                      <a:pt x="30" y="27"/>
                      <a:pt x="29" y="27"/>
                    </a:cubicBezTo>
                    <a:cubicBezTo>
                      <a:pt x="28" y="27"/>
                      <a:pt x="27" y="27"/>
                      <a:pt x="26" y="27"/>
                    </a:cubicBezTo>
                    <a:cubicBezTo>
                      <a:pt x="25" y="27"/>
                      <a:pt x="24" y="27"/>
                      <a:pt x="23" y="28"/>
                    </a:cubicBezTo>
                    <a:cubicBezTo>
                      <a:pt x="21" y="28"/>
                      <a:pt x="19" y="28"/>
                      <a:pt x="17" y="28"/>
                    </a:cubicBezTo>
                    <a:cubicBezTo>
                      <a:pt x="16" y="27"/>
                      <a:pt x="15" y="27"/>
                      <a:pt x="14" y="27"/>
                    </a:cubicBezTo>
                    <a:cubicBezTo>
                      <a:pt x="13" y="27"/>
                      <a:pt x="12" y="26"/>
                      <a:pt x="12" y="26"/>
                    </a:cubicBezTo>
                    <a:cubicBezTo>
                      <a:pt x="13" y="27"/>
                      <a:pt x="15" y="28"/>
                      <a:pt x="17" y="28"/>
                    </a:cubicBezTo>
                    <a:cubicBezTo>
                      <a:pt x="18" y="28"/>
                      <a:pt x="19" y="28"/>
                      <a:pt x="20" y="29"/>
                    </a:cubicBezTo>
                    <a:cubicBezTo>
                      <a:pt x="21" y="29"/>
                      <a:pt x="21" y="29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5" y="28"/>
                      <a:pt x="27" y="28"/>
                      <a:pt x="29" y="28"/>
                    </a:cubicBezTo>
                    <a:cubicBezTo>
                      <a:pt x="30" y="28"/>
                      <a:pt x="31" y="28"/>
                      <a:pt x="32" y="28"/>
                    </a:cubicBezTo>
                    <a:cubicBezTo>
                      <a:pt x="33" y="28"/>
                      <a:pt x="33" y="28"/>
                      <a:pt x="34" y="28"/>
                    </a:cubicBezTo>
                    <a:cubicBezTo>
                      <a:pt x="35" y="28"/>
                      <a:pt x="35" y="28"/>
                      <a:pt x="35" y="29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7" y="28"/>
                      <a:pt x="37" y="28"/>
                      <a:pt x="36" y="28"/>
                    </a:cubicBezTo>
                    <a:cubicBezTo>
                      <a:pt x="36" y="27"/>
                      <a:pt x="35" y="26"/>
                      <a:pt x="34" y="26"/>
                    </a:cubicBezTo>
                    <a:cubicBezTo>
                      <a:pt x="34" y="25"/>
                      <a:pt x="33" y="25"/>
                      <a:pt x="33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3" y="24"/>
                      <a:pt x="33" y="23"/>
                      <a:pt x="33" y="23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0"/>
                      <a:pt x="34" y="20"/>
                    </a:cubicBezTo>
                    <a:cubicBezTo>
                      <a:pt x="34" y="19"/>
                      <a:pt x="34" y="18"/>
                      <a:pt x="33" y="17"/>
                    </a:cubicBezTo>
                    <a:cubicBezTo>
                      <a:pt x="33" y="16"/>
                      <a:pt x="33" y="16"/>
                      <a:pt x="33" y="15"/>
                    </a:cubicBezTo>
                    <a:cubicBezTo>
                      <a:pt x="33" y="15"/>
                      <a:pt x="33" y="14"/>
                      <a:pt x="33" y="14"/>
                    </a:cubicBezTo>
                    <a:cubicBezTo>
                      <a:pt x="33" y="14"/>
                      <a:pt x="33" y="15"/>
                      <a:pt x="33" y="15"/>
                    </a:cubicBezTo>
                    <a:cubicBezTo>
                      <a:pt x="33" y="16"/>
                      <a:pt x="33" y="16"/>
                      <a:pt x="33" y="17"/>
                    </a:cubicBezTo>
                    <a:cubicBezTo>
                      <a:pt x="33" y="18"/>
                      <a:pt x="33" y="19"/>
                      <a:pt x="33" y="20"/>
                    </a:cubicBezTo>
                    <a:cubicBezTo>
                      <a:pt x="33" y="20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2" y="23"/>
                      <a:pt x="32" y="23"/>
                      <a:pt x="31" y="22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7"/>
                      <a:pt x="28" y="16"/>
                      <a:pt x="27" y="14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6" y="13"/>
                      <a:pt x="26" y="12"/>
                    </a:cubicBezTo>
                    <a:cubicBezTo>
                      <a:pt x="26" y="12"/>
                      <a:pt x="26" y="11"/>
                      <a:pt x="25" y="10"/>
                    </a:cubicBezTo>
                    <a:cubicBezTo>
                      <a:pt x="25" y="9"/>
                      <a:pt x="25" y="9"/>
                      <a:pt x="25" y="8"/>
                    </a:cubicBezTo>
                    <a:cubicBezTo>
                      <a:pt x="25" y="7"/>
                      <a:pt x="25" y="6"/>
                      <a:pt x="25" y="6"/>
                    </a:cubicBezTo>
                    <a:cubicBezTo>
                      <a:pt x="25" y="7"/>
                      <a:pt x="25" y="9"/>
                      <a:pt x="25" y="10"/>
                    </a:cubicBezTo>
                    <a:cubicBezTo>
                      <a:pt x="25" y="11"/>
                      <a:pt x="25" y="12"/>
                      <a:pt x="26" y="13"/>
                    </a:cubicBezTo>
                    <a:close/>
                    <a:moveTo>
                      <a:pt x="18" y="12"/>
                    </a:move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53" name="Freeform 2303"/>
              <p:cNvSpPr/>
              <p:nvPr/>
            </p:nvSpPr>
            <p:spPr>
              <a:xfrm>
                <a:off x="4073479" y="5630896"/>
                <a:ext cx="169864" cy="58738"/>
              </a:xfrm>
              <a:custGeom>
                <a:avLst/>
                <a:gdLst>
                  <a:gd name="txL" fmla="*/ 0 w 45"/>
                  <a:gd name="txT" fmla="*/ 0 h 16"/>
                  <a:gd name="txR" fmla="*/ 45 w 45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16">
                    <a:moveTo>
                      <a:pt x="10" y="11"/>
                    </a:moveTo>
                    <a:cubicBezTo>
                      <a:pt x="10" y="12"/>
                      <a:pt x="11" y="12"/>
                      <a:pt x="12" y="12"/>
                    </a:cubicBezTo>
                    <a:cubicBezTo>
                      <a:pt x="15" y="13"/>
                      <a:pt x="17" y="13"/>
                      <a:pt x="20" y="13"/>
                    </a:cubicBezTo>
                    <a:cubicBezTo>
                      <a:pt x="24" y="14"/>
                      <a:pt x="29" y="13"/>
                      <a:pt x="33" y="13"/>
                    </a:cubicBezTo>
                    <a:cubicBezTo>
                      <a:pt x="35" y="13"/>
                      <a:pt x="38" y="13"/>
                      <a:pt x="40" y="15"/>
                    </a:cubicBezTo>
                    <a:cubicBezTo>
                      <a:pt x="42" y="15"/>
                      <a:pt x="43" y="16"/>
                      <a:pt x="45" y="16"/>
                    </a:cubicBezTo>
                    <a:cubicBezTo>
                      <a:pt x="42" y="15"/>
                      <a:pt x="39" y="13"/>
                      <a:pt x="38" y="12"/>
                    </a:cubicBezTo>
                    <a:cubicBezTo>
                      <a:pt x="32" y="8"/>
                      <a:pt x="24" y="8"/>
                      <a:pt x="17" y="6"/>
                    </a:cubicBezTo>
                    <a:cubicBezTo>
                      <a:pt x="14" y="6"/>
                      <a:pt x="11" y="4"/>
                      <a:pt x="8" y="3"/>
                    </a:cubicBezTo>
                    <a:cubicBezTo>
                      <a:pt x="6" y="3"/>
                      <a:pt x="3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3"/>
                      <a:pt x="7" y="7"/>
                      <a:pt x="10" y="1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54" name="Picture 2305"/>
              <p:cNvPicPr>
                <a:picLocks noChangeAspect="1"/>
              </p:cNvPicPr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4060778" y="5594383"/>
                <a:ext cx="214314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55" name="Freeform 2306"/>
              <p:cNvSpPr/>
              <p:nvPr/>
            </p:nvSpPr>
            <p:spPr>
              <a:xfrm>
                <a:off x="4111579" y="5615021"/>
                <a:ext cx="66675" cy="44450"/>
              </a:xfrm>
              <a:custGeom>
                <a:avLst/>
                <a:gdLst>
                  <a:gd name="txL" fmla="*/ 0 w 18"/>
                  <a:gd name="txT" fmla="*/ 0 h 12"/>
                  <a:gd name="txR" fmla="*/ 18 w 18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12">
                    <a:moveTo>
                      <a:pt x="9" y="10"/>
                    </a:moveTo>
                    <a:cubicBezTo>
                      <a:pt x="12" y="11"/>
                      <a:pt x="15" y="11"/>
                      <a:pt x="18" y="12"/>
                    </a:cubicBezTo>
                    <a:cubicBezTo>
                      <a:pt x="17" y="11"/>
                      <a:pt x="15" y="11"/>
                      <a:pt x="14" y="10"/>
                    </a:cubicBezTo>
                    <a:cubicBezTo>
                      <a:pt x="12" y="8"/>
                      <a:pt x="12" y="6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7" y="1"/>
                      <a:pt x="4" y="2"/>
                      <a:pt x="0" y="3"/>
                    </a:cubicBezTo>
                    <a:cubicBezTo>
                      <a:pt x="2" y="6"/>
                      <a:pt x="6" y="8"/>
                      <a:pt x="9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56" name="Freeform 2307"/>
              <p:cNvSpPr/>
              <p:nvPr/>
            </p:nvSpPr>
            <p:spPr>
              <a:xfrm>
                <a:off x="4149679" y="5689634"/>
                <a:ext cx="168276" cy="34925"/>
              </a:xfrm>
              <a:custGeom>
                <a:avLst/>
                <a:gdLst>
                  <a:gd name="txL" fmla="*/ 0 w 45"/>
                  <a:gd name="txT" fmla="*/ 0 h 9"/>
                  <a:gd name="txR" fmla="*/ 45 w 45"/>
                  <a:gd name="txB" fmla="*/ 9 h 9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45" h="9">
                    <a:moveTo>
                      <a:pt x="25" y="0"/>
                    </a:moveTo>
                    <a:cubicBezTo>
                      <a:pt x="23" y="0"/>
                      <a:pt x="21" y="1"/>
                      <a:pt x="19" y="1"/>
                    </a:cubicBezTo>
                    <a:cubicBezTo>
                      <a:pt x="17" y="2"/>
                      <a:pt x="16" y="3"/>
                      <a:pt x="13" y="4"/>
                    </a:cubicBezTo>
                    <a:cubicBezTo>
                      <a:pt x="9" y="6"/>
                      <a:pt x="5" y="7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4" y="8"/>
                      <a:pt x="10" y="9"/>
                      <a:pt x="15" y="9"/>
                    </a:cubicBezTo>
                    <a:cubicBezTo>
                      <a:pt x="18" y="8"/>
                      <a:pt x="25" y="6"/>
                      <a:pt x="27" y="1"/>
                    </a:cubicBezTo>
                    <a:cubicBezTo>
                      <a:pt x="30" y="1"/>
                      <a:pt x="32" y="3"/>
                      <a:pt x="34" y="5"/>
                    </a:cubicBezTo>
                    <a:cubicBezTo>
                      <a:pt x="36" y="6"/>
                      <a:pt x="38" y="7"/>
                      <a:pt x="40" y="8"/>
                    </a:cubicBezTo>
                    <a:cubicBezTo>
                      <a:pt x="41" y="8"/>
                      <a:pt x="43" y="8"/>
                      <a:pt x="44" y="9"/>
                    </a:cubicBezTo>
                    <a:cubicBezTo>
                      <a:pt x="44" y="8"/>
                      <a:pt x="44" y="7"/>
                      <a:pt x="45" y="7"/>
                    </a:cubicBezTo>
                    <a:cubicBezTo>
                      <a:pt x="43" y="7"/>
                      <a:pt x="41" y="8"/>
                      <a:pt x="40" y="7"/>
                    </a:cubicBezTo>
                    <a:cubicBezTo>
                      <a:pt x="38" y="6"/>
                      <a:pt x="36" y="5"/>
                      <a:pt x="34" y="4"/>
                    </a:cubicBezTo>
                    <a:cubicBezTo>
                      <a:pt x="32" y="2"/>
                      <a:pt x="29" y="0"/>
                      <a:pt x="27" y="0"/>
                    </a:cubicBezTo>
                    <a:cubicBezTo>
                      <a:pt x="26" y="0"/>
                      <a:pt x="25" y="0"/>
                      <a:pt x="25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57" name="Freeform 2308"/>
              <p:cNvSpPr>
                <a:spLocks noEditPoints="1"/>
              </p:cNvSpPr>
              <p:nvPr/>
            </p:nvSpPr>
            <p:spPr>
              <a:xfrm>
                <a:off x="4081416" y="5618196"/>
                <a:ext cx="168276" cy="95251"/>
              </a:xfrm>
              <a:custGeom>
                <a:avLst/>
                <a:gdLst>
                  <a:gd name="txL" fmla="*/ 0 w 45"/>
                  <a:gd name="txT" fmla="*/ 0 h 25"/>
                  <a:gd name="txR" fmla="*/ 45 w 45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25">
                    <a:moveTo>
                      <a:pt x="29" y="8"/>
                    </a:moveTo>
                    <a:cubicBezTo>
                      <a:pt x="29" y="8"/>
                      <a:pt x="30" y="8"/>
                      <a:pt x="30" y="9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2" y="10"/>
                      <a:pt x="32" y="11"/>
                      <a:pt x="33" y="12"/>
                    </a:cubicBezTo>
                    <a:cubicBezTo>
                      <a:pt x="33" y="12"/>
                      <a:pt x="32" y="12"/>
                      <a:pt x="31" y="11"/>
                    </a:cubicBezTo>
                    <a:cubicBezTo>
                      <a:pt x="30" y="11"/>
                      <a:pt x="29" y="11"/>
                      <a:pt x="28" y="11"/>
                    </a:cubicBezTo>
                    <a:cubicBezTo>
                      <a:pt x="27" y="10"/>
                      <a:pt x="26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4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2" y="8"/>
                      <a:pt x="21" y="8"/>
                      <a:pt x="21" y="7"/>
                    </a:cubicBezTo>
                    <a:cubicBezTo>
                      <a:pt x="21" y="7"/>
                      <a:pt x="21" y="6"/>
                      <a:pt x="20" y="6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4"/>
                      <a:pt x="20" y="4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2"/>
                      <a:pt x="20" y="1"/>
                      <a:pt x="20" y="0"/>
                    </a:cubicBezTo>
                    <a:cubicBezTo>
                      <a:pt x="19" y="2"/>
                      <a:pt x="19" y="3"/>
                      <a:pt x="20" y="4"/>
                    </a:cubicBezTo>
                    <a:cubicBezTo>
                      <a:pt x="20" y="4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7"/>
                      <a:pt x="20" y="8"/>
                    </a:cubicBezTo>
                    <a:cubicBezTo>
                      <a:pt x="21" y="8"/>
                      <a:pt x="21" y="9"/>
                      <a:pt x="21" y="9"/>
                    </a:cubicBezTo>
                    <a:cubicBezTo>
                      <a:pt x="22" y="9"/>
                      <a:pt x="22" y="10"/>
                      <a:pt x="22" y="10"/>
                    </a:cubicBezTo>
                    <a:cubicBezTo>
                      <a:pt x="22" y="10"/>
                      <a:pt x="21" y="10"/>
                      <a:pt x="21" y="10"/>
                    </a:cubicBezTo>
                    <a:cubicBezTo>
                      <a:pt x="21" y="9"/>
                      <a:pt x="20" y="9"/>
                      <a:pt x="20" y="9"/>
                    </a:cubicBezTo>
                    <a:cubicBezTo>
                      <a:pt x="19" y="9"/>
                      <a:pt x="19" y="9"/>
                      <a:pt x="18" y="9"/>
                    </a:cubicBezTo>
                    <a:cubicBezTo>
                      <a:pt x="17" y="8"/>
                      <a:pt x="16" y="8"/>
                      <a:pt x="15" y="7"/>
                    </a:cubicBezTo>
                    <a:cubicBezTo>
                      <a:pt x="14" y="7"/>
                      <a:pt x="14" y="7"/>
                      <a:pt x="13" y="7"/>
                    </a:cubicBezTo>
                    <a:cubicBezTo>
                      <a:pt x="13" y="6"/>
                      <a:pt x="12" y="6"/>
                      <a:pt x="12" y="6"/>
                    </a:cubicBezTo>
                    <a:cubicBezTo>
                      <a:pt x="11" y="5"/>
                      <a:pt x="11" y="5"/>
                      <a:pt x="10" y="4"/>
                    </a:cubicBezTo>
                    <a:cubicBezTo>
                      <a:pt x="10" y="4"/>
                      <a:pt x="9" y="4"/>
                      <a:pt x="9" y="3"/>
                    </a:cubicBezTo>
                    <a:cubicBezTo>
                      <a:pt x="10" y="4"/>
                      <a:pt x="10" y="5"/>
                      <a:pt x="11" y="6"/>
                    </a:cubicBezTo>
                    <a:cubicBezTo>
                      <a:pt x="12" y="7"/>
                      <a:pt x="13" y="7"/>
                      <a:pt x="14" y="8"/>
                    </a:cubicBezTo>
                    <a:cubicBezTo>
                      <a:pt x="15" y="8"/>
                      <a:pt x="16" y="9"/>
                      <a:pt x="17" y="9"/>
                    </a:cubicBezTo>
                    <a:cubicBezTo>
                      <a:pt x="16" y="9"/>
                      <a:pt x="15" y="9"/>
                      <a:pt x="14" y="9"/>
                    </a:cubicBezTo>
                    <a:cubicBezTo>
                      <a:pt x="13" y="9"/>
                      <a:pt x="12" y="8"/>
                      <a:pt x="11" y="8"/>
                    </a:cubicBezTo>
                    <a:cubicBezTo>
                      <a:pt x="9" y="8"/>
                      <a:pt x="7" y="7"/>
                      <a:pt x="6" y="6"/>
                    </a:cubicBezTo>
                    <a:cubicBezTo>
                      <a:pt x="4" y="6"/>
                      <a:pt x="2" y="5"/>
                      <a:pt x="0" y="4"/>
                    </a:cubicBezTo>
                    <a:cubicBezTo>
                      <a:pt x="4" y="6"/>
                      <a:pt x="7" y="7"/>
                      <a:pt x="11" y="9"/>
                    </a:cubicBezTo>
                    <a:cubicBezTo>
                      <a:pt x="12" y="9"/>
                      <a:pt x="13" y="9"/>
                      <a:pt x="14" y="9"/>
                    </a:cubicBezTo>
                    <a:cubicBezTo>
                      <a:pt x="15" y="10"/>
                      <a:pt x="16" y="10"/>
                      <a:pt x="17" y="10"/>
                    </a:cubicBezTo>
                    <a:cubicBezTo>
                      <a:pt x="19" y="10"/>
                      <a:pt x="21" y="11"/>
                      <a:pt x="22" y="11"/>
                    </a:cubicBezTo>
                    <a:cubicBezTo>
                      <a:pt x="24" y="11"/>
                      <a:pt x="26" y="11"/>
                      <a:pt x="28" y="12"/>
                    </a:cubicBezTo>
                    <a:cubicBezTo>
                      <a:pt x="29" y="12"/>
                      <a:pt x="30" y="12"/>
                      <a:pt x="31" y="13"/>
                    </a:cubicBezTo>
                    <a:cubicBezTo>
                      <a:pt x="32" y="13"/>
                      <a:pt x="33" y="13"/>
                      <a:pt x="33" y="14"/>
                    </a:cubicBezTo>
                    <a:cubicBezTo>
                      <a:pt x="34" y="14"/>
                      <a:pt x="35" y="15"/>
                      <a:pt x="36" y="15"/>
                    </a:cubicBezTo>
                    <a:cubicBezTo>
                      <a:pt x="36" y="16"/>
                      <a:pt x="37" y="16"/>
                      <a:pt x="37" y="17"/>
                    </a:cubicBezTo>
                    <a:cubicBezTo>
                      <a:pt x="36" y="16"/>
                      <a:pt x="35" y="16"/>
                      <a:pt x="34" y="16"/>
                    </a:cubicBezTo>
                    <a:cubicBezTo>
                      <a:pt x="34" y="16"/>
                      <a:pt x="33" y="16"/>
                      <a:pt x="32" y="16"/>
                    </a:cubicBezTo>
                    <a:cubicBezTo>
                      <a:pt x="31" y="15"/>
                      <a:pt x="31" y="15"/>
                      <a:pt x="30" y="15"/>
                    </a:cubicBezTo>
                    <a:cubicBezTo>
                      <a:pt x="29" y="15"/>
                      <a:pt x="27" y="16"/>
                      <a:pt x="26" y="16"/>
                    </a:cubicBezTo>
                    <a:cubicBezTo>
                      <a:pt x="24" y="16"/>
                      <a:pt x="23" y="16"/>
                      <a:pt x="22" y="16"/>
                    </a:cubicBezTo>
                    <a:cubicBezTo>
                      <a:pt x="20" y="16"/>
                      <a:pt x="19" y="16"/>
                      <a:pt x="17" y="16"/>
                    </a:cubicBezTo>
                    <a:cubicBezTo>
                      <a:pt x="16" y="16"/>
                      <a:pt x="15" y="16"/>
                      <a:pt x="13" y="16"/>
                    </a:cubicBezTo>
                    <a:cubicBezTo>
                      <a:pt x="12" y="16"/>
                      <a:pt x="11" y="15"/>
                      <a:pt x="9" y="15"/>
                    </a:cubicBezTo>
                    <a:cubicBezTo>
                      <a:pt x="12" y="16"/>
                      <a:pt x="15" y="16"/>
                      <a:pt x="17" y="17"/>
                    </a:cubicBezTo>
                    <a:cubicBezTo>
                      <a:pt x="19" y="17"/>
                      <a:pt x="20" y="17"/>
                      <a:pt x="22" y="17"/>
                    </a:cubicBezTo>
                    <a:cubicBezTo>
                      <a:pt x="23" y="17"/>
                      <a:pt x="24" y="17"/>
                      <a:pt x="26" y="16"/>
                    </a:cubicBezTo>
                    <a:cubicBezTo>
                      <a:pt x="27" y="16"/>
                      <a:pt x="29" y="16"/>
                      <a:pt x="30" y="16"/>
                    </a:cubicBezTo>
                    <a:cubicBezTo>
                      <a:pt x="31" y="16"/>
                      <a:pt x="31" y="16"/>
                      <a:pt x="32" y="16"/>
                    </a:cubicBezTo>
                    <a:cubicBezTo>
                      <a:pt x="33" y="17"/>
                      <a:pt x="33" y="17"/>
                      <a:pt x="34" y="17"/>
                    </a:cubicBezTo>
                    <a:cubicBezTo>
                      <a:pt x="35" y="17"/>
                      <a:pt x="37" y="17"/>
                      <a:pt x="38" y="18"/>
                    </a:cubicBezTo>
                    <a:cubicBezTo>
                      <a:pt x="39" y="18"/>
                      <a:pt x="39" y="18"/>
                      <a:pt x="40" y="18"/>
                    </a:cubicBezTo>
                    <a:cubicBezTo>
                      <a:pt x="40" y="19"/>
                      <a:pt x="40" y="19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39" y="19"/>
                      <a:pt x="38" y="20"/>
                      <a:pt x="37" y="20"/>
                    </a:cubicBezTo>
                    <a:cubicBezTo>
                      <a:pt x="36" y="21"/>
                      <a:pt x="35" y="21"/>
                      <a:pt x="34" y="21"/>
                    </a:cubicBezTo>
                    <a:cubicBezTo>
                      <a:pt x="33" y="22"/>
                      <a:pt x="32" y="22"/>
                      <a:pt x="31" y="23"/>
                    </a:cubicBezTo>
                    <a:cubicBezTo>
                      <a:pt x="30" y="24"/>
                      <a:pt x="28" y="24"/>
                      <a:pt x="26" y="25"/>
                    </a:cubicBezTo>
                    <a:cubicBezTo>
                      <a:pt x="25" y="25"/>
                      <a:pt x="24" y="25"/>
                      <a:pt x="23" y="25"/>
                    </a:cubicBezTo>
                    <a:cubicBezTo>
                      <a:pt x="22" y="25"/>
                      <a:pt x="21" y="25"/>
                      <a:pt x="20" y="25"/>
                    </a:cubicBezTo>
                    <a:cubicBezTo>
                      <a:pt x="22" y="25"/>
                      <a:pt x="24" y="25"/>
                      <a:pt x="26" y="25"/>
                    </a:cubicBezTo>
                    <a:cubicBezTo>
                      <a:pt x="27" y="25"/>
                      <a:pt x="28" y="25"/>
                      <a:pt x="29" y="25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2" y="24"/>
                      <a:pt x="32" y="23"/>
                    </a:cubicBezTo>
                    <a:cubicBezTo>
                      <a:pt x="34" y="22"/>
                      <a:pt x="35" y="22"/>
                      <a:pt x="37" y="21"/>
                    </a:cubicBezTo>
                    <a:cubicBezTo>
                      <a:pt x="38" y="21"/>
                      <a:pt x="39" y="20"/>
                      <a:pt x="40" y="20"/>
                    </a:cubicBezTo>
                    <a:cubicBezTo>
                      <a:pt x="41" y="20"/>
                      <a:pt x="41" y="20"/>
                      <a:pt x="42" y="19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5" y="19"/>
                      <a:pt x="44" y="19"/>
                      <a:pt x="44" y="19"/>
                    </a:cubicBezTo>
                    <a:cubicBezTo>
                      <a:pt x="43" y="18"/>
                      <a:pt x="42" y="18"/>
                      <a:pt x="41" y="17"/>
                    </a:cubicBezTo>
                    <a:cubicBezTo>
                      <a:pt x="41" y="17"/>
                      <a:pt x="40" y="17"/>
                      <a:pt x="40" y="17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5"/>
                      <a:pt x="40" y="15"/>
                    </a:cubicBezTo>
                    <a:cubicBezTo>
                      <a:pt x="39" y="15"/>
                      <a:pt x="39" y="14"/>
                      <a:pt x="39" y="14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4"/>
                      <a:pt x="39" y="13"/>
                      <a:pt x="39" y="13"/>
                    </a:cubicBezTo>
                    <a:cubicBezTo>
                      <a:pt x="39" y="13"/>
                      <a:pt x="39" y="12"/>
                      <a:pt x="39" y="12"/>
                    </a:cubicBezTo>
                    <a:cubicBezTo>
                      <a:pt x="39" y="11"/>
                      <a:pt x="38" y="10"/>
                      <a:pt x="38" y="9"/>
                    </a:cubicBezTo>
                    <a:cubicBezTo>
                      <a:pt x="37" y="9"/>
                      <a:pt x="37" y="8"/>
                      <a:pt x="37" y="8"/>
                    </a:cubicBezTo>
                    <a:cubicBezTo>
                      <a:pt x="37" y="7"/>
                      <a:pt x="37" y="7"/>
                      <a:pt x="36" y="7"/>
                    </a:cubicBezTo>
                    <a:cubicBezTo>
                      <a:pt x="36" y="7"/>
                      <a:pt x="37" y="8"/>
                      <a:pt x="37" y="8"/>
                    </a:cubicBezTo>
                    <a:cubicBezTo>
                      <a:pt x="37" y="8"/>
                      <a:pt x="37" y="9"/>
                      <a:pt x="37" y="9"/>
                    </a:cubicBezTo>
                    <a:cubicBezTo>
                      <a:pt x="38" y="10"/>
                      <a:pt x="38" y="11"/>
                      <a:pt x="38" y="12"/>
                    </a:cubicBezTo>
                    <a:cubicBezTo>
                      <a:pt x="38" y="13"/>
                      <a:pt x="38" y="13"/>
                      <a:pt x="39" y="13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4"/>
                      <a:pt x="39" y="15"/>
                      <a:pt x="39" y="15"/>
                    </a:cubicBezTo>
                    <a:cubicBezTo>
                      <a:pt x="39" y="15"/>
                      <a:pt x="39" y="15"/>
                      <a:pt x="39" y="16"/>
                    </a:cubicBezTo>
                    <a:cubicBezTo>
                      <a:pt x="38" y="16"/>
                      <a:pt x="38" y="15"/>
                      <a:pt x="38" y="15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3" y="11"/>
                      <a:pt x="32" y="10"/>
                      <a:pt x="31" y="9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8"/>
                      <a:pt x="30" y="8"/>
                      <a:pt x="30" y="7"/>
                    </a:cubicBezTo>
                    <a:cubicBezTo>
                      <a:pt x="29" y="7"/>
                      <a:pt x="29" y="6"/>
                      <a:pt x="28" y="6"/>
                    </a:cubicBezTo>
                    <a:cubicBezTo>
                      <a:pt x="28" y="5"/>
                      <a:pt x="27" y="4"/>
                      <a:pt x="27" y="4"/>
                    </a:cubicBezTo>
                    <a:cubicBezTo>
                      <a:pt x="27" y="3"/>
                      <a:pt x="26" y="2"/>
                      <a:pt x="26" y="1"/>
                    </a:cubicBezTo>
                    <a:cubicBezTo>
                      <a:pt x="26" y="3"/>
                      <a:pt x="27" y="4"/>
                      <a:pt x="28" y="6"/>
                    </a:cubicBezTo>
                    <a:cubicBezTo>
                      <a:pt x="28" y="7"/>
                      <a:pt x="29" y="7"/>
                      <a:pt x="29" y="8"/>
                    </a:cubicBezTo>
                    <a:close/>
                    <a:moveTo>
                      <a:pt x="22" y="10"/>
                    </a:move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58" name="Freeform 2309"/>
              <p:cNvSpPr/>
              <p:nvPr/>
            </p:nvSpPr>
            <p:spPr>
              <a:xfrm>
                <a:off x="4975184" y="3725883"/>
                <a:ext cx="173039" cy="44450"/>
              </a:xfrm>
              <a:custGeom>
                <a:avLst/>
                <a:gdLst>
                  <a:gd name="txL" fmla="*/ 0 w 46"/>
                  <a:gd name="txT" fmla="*/ 0 h 12"/>
                  <a:gd name="txR" fmla="*/ 46 w 46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12">
                    <a:moveTo>
                      <a:pt x="11" y="10"/>
                    </a:moveTo>
                    <a:cubicBezTo>
                      <a:pt x="11" y="10"/>
                      <a:pt x="12" y="10"/>
                      <a:pt x="13" y="11"/>
                    </a:cubicBezTo>
                    <a:cubicBezTo>
                      <a:pt x="16" y="11"/>
                      <a:pt x="18" y="11"/>
                      <a:pt x="21" y="11"/>
                    </a:cubicBezTo>
                    <a:cubicBezTo>
                      <a:pt x="25" y="11"/>
                      <a:pt x="29" y="10"/>
                      <a:pt x="34" y="10"/>
                    </a:cubicBezTo>
                    <a:cubicBezTo>
                      <a:pt x="36" y="9"/>
                      <a:pt x="39" y="10"/>
                      <a:pt x="41" y="11"/>
                    </a:cubicBezTo>
                    <a:cubicBezTo>
                      <a:pt x="43" y="11"/>
                      <a:pt x="44" y="12"/>
                      <a:pt x="46" y="11"/>
                    </a:cubicBezTo>
                    <a:cubicBezTo>
                      <a:pt x="43" y="11"/>
                      <a:pt x="40" y="9"/>
                      <a:pt x="39" y="8"/>
                    </a:cubicBezTo>
                    <a:cubicBezTo>
                      <a:pt x="32" y="5"/>
                      <a:pt x="25" y="5"/>
                      <a:pt x="18" y="4"/>
                    </a:cubicBezTo>
                    <a:cubicBezTo>
                      <a:pt x="14" y="4"/>
                      <a:pt x="11" y="3"/>
                      <a:pt x="8" y="2"/>
                    </a:cubicBezTo>
                    <a:cubicBezTo>
                      <a:pt x="6" y="2"/>
                      <a:pt x="3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3"/>
                      <a:pt x="7" y="6"/>
                      <a:pt x="11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59" name="Picture 2310"/>
              <p:cNvPicPr>
                <a:picLocks noChangeAspect="1"/>
              </p:cNvPicPr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998997" y="3749695"/>
                <a:ext cx="158751" cy="66675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60" name="Picture 2311"/>
              <p:cNvPicPr>
                <a:picLocks noChangeAspect="1"/>
              </p:cNvPicPr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4960896" y="3684607"/>
                <a:ext cx="214314" cy="1000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61" name="Freeform 2312"/>
              <p:cNvSpPr/>
              <p:nvPr/>
            </p:nvSpPr>
            <p:spPr>
              <a:xfrm>
                <a:off x="5013284" y="3703657"/>
                <a:ext cx="71438" cy="41275"/>
              </a:xfrm>
              <a:custGeom>
                <a:avLst/>
                <a:gdLst>
                  <a:gd name="txL" fmla="*/ 0 w 19"/>
                  <a:gd name="txT" fmla="*/ 0 h 11"/>
                  <a:gd name="txR" fmla="*/ 19 w 19"/>
                  <a:gd name="txB" fmla="*/ 11 h 1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9" h="11">
                    <a:moveTo>
                      <a:pt x="9" y="10"/>
                    </a:moveTo>
                    <a:cubicBezTo>
                      <a:pt x="12" y="11"/>
                      <a:pt x="15" y="11"/>
                      <a:pt x="19" y="11"/>
                    </a:cubicBezTo>
                    <a:cubicBezTo>
                      <a:pt x="17" y="11"/>
                      <a:pt x="15" y="10"/>
                      <a:pt x="14" y="9"/>
                    </a:cubicBezTo>
                    <a:cubicBezTo>
                      <a:pt x="12" y="8"/>
                      <a:pt x="12" y="6"/>
                      <a:pt x="11" y="4"/>
                    </a:cubicBezTo>
                    <a:cubicBezTo>
                      <a:pt x="11" y="3"/>
                      <a:pt x="11" y="1"/>
                      <a:pt x="11" y="0"/>
                    </a:cubicBezTo>
                    <a:cubicBezTo>
                      <a:pt x="7" y="1"/>
                      <a:pt x="3" y="3"/>
                      <a:pt x="0" y="4"/>
                    </a:cubicBezTo>
                    <a:cubicBezTo>
                      <a:pt x="2" y="7"/>
                      <a:pt x="6" y="8"/>
                      <a:pt x="9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62" name="Freeform 2313"/>
              <p:cNvSpPr/>
              <p:nvPr/>
            </p:nvSpPr>
            <p:spPr>
              <a:xfrm>
                <a:off x="5057734" y="3767158"/>
                <a:ext cx="165101" cy="41275"/>
              </a:xfrm>
              <a:custGeom>
                <a:avLst/>
                <a:gdLst>
                  <a:gd name="txL" fmla="*/ 0 w 44"/>
                  <a:gd name="txT" fmla="*/ 0 h 11"/>
                  <a:gd name="txR" fmla="*/ 44 w 44"/>
                  <a:gd name="txB" fmla="*/ 11 h 11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44" h="11">
                    <a:moveTo>
                      <a:pt x="24" y="0"/>
                    </a:moveTo>
                    <a:cubicBezTo>
                      <a:pt x="22" y="1"/>
                      <a:pt x="20" y="2"/>
                      <a:pt x="19" y="3"/>
                    </a:cubicBezTo>
                    <a:cubicBezTo>
                      <a:pt x="16" y="3"/>
                      <a:pt x="15" y="5"/>
                      <a:pt x="13" y="6"/>
                    </a:cubicBezTo>
                    <a:cubicBezTo>
                      <a:pt x="9" y="8"/>
                      <a:pt x="5" y="9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10"/>
                      <a:pt x="10" y="11"/>
                      <a:pt x="15" y="10"/>
                    </a:cubicBezTo>
                    <a:cubicBezTo>
                      <a:pt x="18" y="10"/>
                      <a:pt x="24" y="7"/>
                      <a:pt x="26" y="2"/>
                    </a:cubicBezTo>
                    <a:cubicBezTo>
                      <a:pt x="29" y="1"/>
                      <a:pt x="31" y="3"/>
                      <a:pt x="34" y="4"/>
                    </a:cubicBezTo>
                    <a:cubicBezTo>
                      <a:pt x="36" y="5"/>
                      <a:pt x="37" y="7"/>
                      <a:pt x="39" y="7"/>
                    </a:cubicBezTo>
                    <a:cubicBezTo>
                      <a:pt x="41" y="7"/>
                      <a:pt x="43" y="7"/>
                      <a:pt x="44" y="7"/>
                    </a:cubicBezTo>
                    <a:cubicBezTo>
                      <a:pt x="44" y="7"/>
                      <a:pt x="44" y="6"/>
                      <a:pt x="44" y="6"/>
                    </a:cubicBezTo>
                    <a:cubicBezTo>
                      <a:pt x="43" y="6"/>
                      <a:pt x="41" y="7"/>
                      <a:pt x="39" y="6"/>
                    </a:cubicBezTo>
                    <a:cubicBezTo>
                      <a:pt x="38" y="6"/>
                      <a:pt x="36" y="5"/>
                      <a:pt x="34" y="4"/>
                    </a:cubicBezTo>
                    <a:cubicBezTo>
                      <a:pt x="31" y="2"/>
                      <a:pt x="28" y="1"/>
                      <a:pt x="26" y="1"/>
                    </a:cubicBezTo>
                    <a:cubicBezTo>
                      <a:pt x="25" y="1"/>
                      <a:pt x="25" y="1"/>
                      <a:pt x="24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63" name="Freeform 2314"/>
              <p:cNvSpPr>
                <a:spLocks noEditPoints="1"/>
              </p:cNvSpPr>
              <p:nvPr/>
            </p:nvSpPr>
            <p:spPr>
              <a:xfrm>
                <a:off x="4983121" y="3706832"/>
                <a:ext cx="171451" cy="93663"/>
              </a:xfrm>
              <a:custGeom>
                <a:avLst/>
                <a:gdLst>
                  <a:gd name="txL" fmla="*/ 0 w 46"/>
                  <a:gd name="txT" fmla="*/ 0 h 25"/>
                  <a:gd name="txR" fmla="*/ 46 w 46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25">
                    <a:moveTo>
                      <a:pt x="29" y="7"/>
                    </a:moveTo>
                    <a:cubicBezTo>
                      <a:pt x="30" y="7"/>
                      <a:pt x="30" y="7"/>
                      <a:pt x="30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9"/>
                      <a:pt x="33" y="10"/>
                      <a:pt x="34" y="11"/>
                    </a:cubicBezTo>
                    <a:cubicBezTo>
                      <a:pt x="33" y="11"/>
                      <a:pt x="33" y="10"/>
                      <a:pt x="32" y="10"/>
                    </a:cubicBezTo>
                    <a:cubicBezTo>
                      <a:pt x="31" y="10"/>
                      <a:pt x="30" y="10"/>
                      <a:pt x="29" y="10"/>
                    </a:cubicBezTo>
                    <a:cubicBezTo>
                      <a:pt x="28" y="9"/>
                      <a:pt x="27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5" y="9"/>
                      <a:pt x="24" y="9"/>
                      <a:pt x="24" y="9"/>
                    </a:cubicBezTo>
                    <a:cubicBezTo>
                      <a:pt x="23" y="9"/>
                      <a:pt x="23" y="9"/>
                      <a:pt x="22" y="8"/>
                    </a:cubicBezTo>
                    <a:cubicBezTo>
                      <a:pt x="22" y="8"/>
                      <a:pt x="22" y="7"/>
                      <a:pt x="21" y="7"/>
                    </a:cubicBezTo>
                    <a:cubicBezTo>
                      <a:pt x="21" y="6"/>
                      <a:pt x="21" y="6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3"/>
                      <a:pt x="20" y="2"/>
                      <a:pt x="19" y="2"/>
                    </a:cubicBezTo>
                    <a:cubicBezTo>
                      <a:pt x="19" y="1"/>
                      <a:pt x="19" y="1"/>
                      <a:pt x="19" y="0"/>
                    </a:cubicBezTo>
                    <a:cubicBezTo>
                      <a:pt x="19" y="1"/>
                      <a:pt x="19" y="3"/>
                      <a:pt x="19" y="4"/>
                    </a:cubicBezTo>
                    <a:cubicBezTo>
                      <a:pt x="19" y="4"/>
                      <a:pt x="20" y="4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7"/>
                      <a:pt x="21" y="7"/>
                    </a:cubicBezTo>
                    <a:cubicBezTo>
                      <a:pt x="21" y="8"/>
                      <a:pt x="21" y="8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1" y="9"/>
                    </a:cubicBezTo>
                    <a:cubicBezTo>
                      <a:pt x="21" y="9"/>
                      <a:pt x="21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17" y="8"/>
                      <a:pt x="16" y="8"/>
                      <a:pt x="15" y="8"/>
                    </a:cubicBezTo>
                    <a:cubicBezTo>
                      <a:pt x="14" y="7"/>
                      <a:pt x="14" y="7"/>
                      <a:pt x="13" y="7"/>
                    </a:cubicBezTo>
                    <a:cubicBezTo>
                      <a:pt x="13" y="7"/>
                      <a:pt x="12" y="6"/>
                      <a:pt x="12" y="6"/>
                    </a:cubicBezTo>
                    <a:cubicBezTo>
                      <a:pt x="11" y="6"/>
                      <a:pt x="11" y="5"/>
                      <a:pt x="10" y="5"/>
                    </a:cubicBezTo>
                    <a:cubicBezTo>
                      <a:pt x="10" y="5"/>
                      <a:pt x="9" y="4"/>
                      <a:pt x="9" y="4"/>
                    </a:cubicBezTo>
                    <a:cubicBezTo>
                      <a:pt x="9" y="5"/>
                      <a:pt x="10" y="6"/>
                      <a:pt x="11" y="6"/>
                    </a:cubicBezTo>
                    <a:cubicBezTo>
                      <a:pt x="12" y="7"/>
                      <a:pt x="14" y="8"/>
                      <a:pt x="15" y="8"/>
                    </a:cubicBezTo>
                    <a:cubicBezTo>
                      <a:pt x="15" y="9"/>
                      <a:pt x="16" y="9"/>
                      <a:pt x="17" y="9"/>
                    </a:cubicBezTo>
                    <a:cubicBezTo>
                      <a:pt x="16" y="9"/>
                      <a:pt x="15" y="9"/>
                      <a:pt x="14" y="9"/>
                    </a:cubicBezTo>
                    <a:cubicBezTo>
                      <a:pt x="13" y="9"/>
                      <a:pt x="12" y="9"/>
                      <a:pt x="11" y="9"/>
                    </a:cubicBezTo>
                    <a:cubicBezTo>
                      <a:pt x="10" y="8"/>
                      <a:pt x="8" y="8"/>
                      <a:pt x="6" y="7"/>
                    </a:cubicBezTo>
                    <a:cubicBezTo>
                      <a:pt x="4" y="7"/>
                      <a:pt x="2" y="6"/>
                      <a:pt x="0" y="6"/>
                    </a:cubicBezTo>
                    <a:cubicBezTo>
                      <a:pt x="4" y="7"/>
                      <a:pt x="8" y="8"/>
                      <a:pt x="11" y="9"/>
                    </a:cubicBezTo>
                    <a:cubicBezTo>
                      <a:pt x="12" y="9"/>
                      <a:pt x="13" y="10"/>
                      <a:pt x="14" y="10"/>
                    </a:cubicBezTo>
                    <a:cubicBezTo>
                      <a:pt x="15" y="10"/>
                      <a:pt x="16" y="10"/>
                      <a:pt x="17" y="10"/>
                    </a:cubicBezTo>
                    <a:cubicBezTo>
                      <a:pt x="19" y="10"/>
                      <a:pt x="21" y="10"/>
                      <a:pt x="23" y="10"/>
                    </a:cubicBezTo>
                    <a:cubicBezTo>
                      <a:pt x="25" y="10"/>
                      <a:pt x="27" y="11"/>
                      <a:pt x="29" y="11"/>
                    </a:cubicBezTo>
                    <a:cubicBezTo>
                      <a:pt x="30" y="11"/>
                      <a:pt x="31" y="11"/>
                      <a:pt x="32" y="11"/>
                    </a:cubicBezTo>
                    <a:cubicBezTo>
                      <a:pt x="32" y="12"/>
                      <a:pt x="33" y="12"/>
                      <a:pt x="34" y="12"/>
                    </a:cubicBezTo>
                    <a:cubicBezTo>
                      <a:pt x="35" y="13"/>
                      <a:pt x="36" y="13"/>
                      <a:pt x="37" y="14"/>
                    </a:cubicBezTo>
                    <a:cubicBezTo>
                      <a:pt x="37" y="14"/>
                      <a:pt x="38" y="14"/>
                      <a:pt x="38" y="15"/>
                    </a:cubicBezTo>
                    <a:cubicBezTo>
                      <a:pt x="37" y="15"/>
                      <a:pt x="36" y="14"/>
                      <a:pt x="35" y="14"/>
                    </a:cubicBezTo>
                    <a:cubicBezTo>
                      <a:pt x="34" y="14"/>
                      <a:pt x="34" y="14"/>
                      <a:pt x="33" y="14"/>
                    </a:cubicBezTo>
                    <a:cubicBezTo>
                      <a:pt x="32" y="14"/>
                      <a:pt x="32" y="14"/>
                      <a:pt x="31" y="14"/>
                    </a:cubicBezTo>
                    <a:cubicBezTo>
                      <a:pt x="29" y="14"/>
                      <a:pt x="28" y="15"/>
                      <a:pt x="27" y="15"/>
                    </a:cubicBezTo>
                    <a:cubicBezTo>
                      <a:pt x="25" y="15"/>
                      <a:pt x="24" y="15"/>
                      <a:pt x="23" y="16"/>
                    </a:cubicBezTo>
                    <a:cubicBezTo>
                      <a:pt x="21" y="16"/>
                      <a:pt x="20" y="16"/>
                      <a:pt x="18" y="16"/>
                    </a:cubicBezTo>
                    <a:cubicBezTo>
                      <a:pt x="17" y="16"/>
                      <a:pt x="16" y="16"/>
                      <a:pt x="14" y="16"/>
                    </a:cubicBezTo>
                    <a:cubicBezTo>
                      <a:pt x="13" y="16"/>
                      <a:pt x="12" y="16"/>
                      <a:pt x="10" y="15"/>
                    </a:cubicBezTo>
                    <a:cubicBezTo>
                      <a:pt x="13" y="16"/>
                      <a:pt x="16" y="17"/>
                      <a:pt x="18" y="17"/>
                    </a:cubicBezTo>
                    <a:cubicBezTo>
                      <a:pt x="20" y="17"/>
                      <a:pt x="21" y="17"/>
                      <a:pt x="23" y="16"/>
                    </a:cubicBezTo>
                    <a:cubicBezTo>
                      <a:pt x="24" y="16"/>
                      <a:pt x="25" y="16"/>
                      <a:pt x="27" y="16"/>
                    </a:cubicBezTo>
                    <a:cubicBezTo>
                      <a:pt x="28" y="15"/>
                      <a:pt x="30" y="15"/>
                      <a:pt x="31" y="15"/>
                    </a:cubicBezTo>
                    <a:cubicBezTo>
                      <a:pt x="32" y="15"/>
                      <a:pt x="32" y="15"/>
                      <a:pt x="33" y="15"/>
                    </a:cubicBezTo>
                    <a:cubicBezTo>
                      <a:pt x="34" y="15"/>
                      <a:pt x="34" y="15"/>
                      <a:pt x="35" y="15"/>
                    </a:cubicBezTo>
                    <a:cubicBezTo>
                      <a:pt x="36" y="15"/>
                      <a:pt x="38" y="16"/>
                      <a:pt x="39" y="16"/>
                    </a:cubicBezTo>
                    <a:cubicBezTo>
                      <a:pt x="40" y="16"/>
                      <a:pt x="40" y="16"/>
                      <a:pt x="41" y="16"/>
                    </a:cubicBezTo>
                    <a:cubicBezTo>
                      <a:pt x="41" y="16"/>
                      <a:pt x="42" y="17"/>
                      <a:pt x="42" y="17"/>
                    </a:cubicBezTo>
                    <a:cubicBezTo>
                      <a:pt x="42" y="17"/>
                      <a:pt x="42" y="17"/>
                      <a:pt x="42" y="17"/>
                    </a:cubicBezTo>
                    <a:cubicBezTo>
                      <a:pt x="41" y="17"/>
                      <a:pt x="39" y="18"/>
                      <a:pt x="38" y="18"/>
                    </a:cubicBezTo>
                    <a:cubicBezTo>
                      <a:pt x="37" y="19"/>
                      <a:pt x="36" y="19"/>
                      <a:pt x="35" y="20"/>
                    </a:cubicBezTo>
                    <a:cubicBezTo>
                      <a:pt x="35" y="20"/>
                      <a:pt x="34" y="21"/>
                      <a:pt x="33" y="21"/>
                    </a:cubicBezTo>
                    <a:cubicBezTo>
                      <a:pt x="31" y="23"/>
                      <a:pt x="30" y="23"/>
                      <a:pt x="28" y="24"/>
                    </a:cubicBezTo>
                    <a:cubicBezTo>
                      <a:pt x="27" y="24"/>
                      <a:pt x="26" y="24"/>
                      <a:pt x="25" y="24"/>
                    </a:cubicBezTo>
                    <a:cubicBezTo>
                      <a:pt x="24" y="25"/>
                      <a:pt x="23" y="25"/>
                      <a:pt x="22" y="25"/>
                    </a:cubicBezTo>
                    <a:cubicBezTo>
                      <a:pt x="24" y="25"/>
                      <a:pt x="26" y="25"/>
                      <a:pt x="28" y="24"/>
                    </a:cubicBezTo>
                    <a:cubicBezTo>
                      <a:pt x="29" y="24"/>
                      <a:pt x="30" y="24"/>
                      <a:pt x="31" y="23"/>
                    </a:cubicBezTo>
                    <a:cubicBezTo>
                      <a:pt x="31" y="23"/>
                      <a:pt x="32" y="23"/>
                      <a:pt x="32" y="23"/>
                    </a:cubicBezTo>
                    <a:cubicBezTo>
                      <a:pt x="32" y="23"/>
                      <a:pt x="33" y="23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5" y="21"/>
                      <a:pt x="37" y="20"/>
                      <a:pt x="39" y="19"/>
                    </a:cubicBezTo>
                    <a:cubicBezTo>
                      <a:pt x="39" y="19"/>
                      <a:pt x="40" y="18"/>
                      <a:pt x="41" y="18"/>
                    </a:cubicBezTo>
                    <a:cubicBezTo>
                      <a:pt x="42" y="18"/>
                      <a:pt x="43" y="17"/>
                      <a:pt x="43" y="17"/>
                    </a:cubicBezTo>
                    <a:cubicBezTo>
                      <a:pt x="44" y="17"/>
                      <a:pt x="44" y="17"/>
                      <a:pt x="45" y="18"/>
                    </a:cubicBezTo>
                    <a:cubicBezTo>
                      <a:pt x="45" y="18"/>
                      <a:pt x="45" y="17"/>
                      <a:pt x="46" y="17"/>
                    </a:cubicBezTo>
                    <a:cubicBezTo>
                      <a:pt x="46" y="17"/>
                      <a:pt x="45" y="16"/>
                      <a:pt x="45" y="16"/>
                    </a:cubicBezTo>
                    <a:cubicBezTo>
                      <a:pt x="44" y="16"/>
                      <a:pt x="43" y="16"/>
                      <a:pt x="42" y="15"/>
                    </a:cubicBezTo>
                    <a:cubicBezTo>
                      <a:pt x="42" y="15"/>
                      <a:pt x="41" y="15"/>
                      <a:pt x="41" y="15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0" y="13"/>
                      <a:pt x="40" y="13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0" y="11"/>
                      <a:pt x="40" y="11"/>
                    </a:cubicBezTo>
                    <a:cubicBezTo>
                      <a:pt x="40" y="11"/>
                      <a:pt x="40" y="10"/>
                      <a:pt x="39" y="10"/>
                    </a:cubicBezTo>
                    <a:cubicBezTo>
                      <a:pt x="39" y="9"/>
                      <a:pt x="39" y="8"/>
                      <a:pt x="38" y="7"/>
                    </a:cubicBezTo>
                    <a:cubicBezTo>
                      <a:pt x="38" y="7"/>
                      <a:pt x="37" y="6"/>
                      <a:pt x="37" y="6"/>
                    </a:cubicBezTo>
                    <a:cubicBezTo>
                      <a:pt x="37" y="6"/>
                      <a:pt x="37" y="5"/>
                      <a:pt x="36" y="5"/>
                    </a:cubicBezTo>
                    <a:cubicBezTo>
                      <a:pt x="37" y="5"/>
                      <a:pt x="37" y="6"/>
                      <a:pt x="37" y="6"/>
                    </a:cubicBezTo>
                    <a:cubicBezTo>
                      <a:pt x="37" y="7"/>
                      <a:pt x="37" y="7"/>
                      <a:pt x="38" y="8"/>
                    </a:cubicBezTo>
                    <a:cubicBezTo>
                      <a:pt x="38" y="8"/>
                      <a:pt x="38" y="9"/>
                      <a:pt x="39" y="10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39" y="12"/>
                      <a:pt x="39" y="13"/>
                      <a:pt x="39" y="13"/>
                    </a:cubicBezTo>
                    <a:cubicBezTo>
                      <a:pt x="39" y="13"/>
                      <a:pt x="39" y="14"/>
                      <a:pt x="40" y="14"/>
                    </a:cubicBezTo>
                    <a:cubicBezTo>
                      <a:pt x="39" y="14"/>
                      <a:pt x="39" y="13"/>
                      <a:pt x="39" y="13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4" y="10"/>
                      <a:pt x="33" y="9"/>
                      <a:pt x="31" y="8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0" y="7"/>
                      <a:pt x="30" y="7"/>
                      <a:pt x="30" y="6"/>
                    </a:cubicBezTo>
                    <a:cubicBezTo>
                      <a:pt x="29" y="6"/>
                      <a:pt x="29" y="5"/>
                      <a:pt x="28" y="5"/>
                    </a:cubicBezTo>
                    <a:cubicBezTo>
                      <a:pt x="28" y="4"/>
                      <a:pt x="27" y="3"/>
                      <a:pt x="27" y="3"/>
                    </a:cubicBezTo>
                    <a:cubicBezTo>
                      <a:pt x="26" y="2"/>
                      <a:pt x="26" y="1"/>
                      <a:pt x="26" y="1"/>
                    </a:cubicBezTo>
                    <a:cubicBezTo>
                      <a:pt x="26" y="2"/>
                      <a:pt x="27" y="4"/>
                      <a:pt x="28" y="5"/>
                    </a:cubicBezTo>
                    <a:cubicBezTo>
                      <a:pt x="28" y="6"/>
                      <a:pt x="29" y="6"/>
                      <a:pt x="29" y="7"/>
                    </a:cubicBezTo>
                    <a:close/>
                    <a:moveTo>
                      <a:pt x="22" y="9"/>
                    </a:move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64" name="Freeform 2315"/>
              <p:cNvSpPr/>
              <p:nvPr/>
            </p:nvSpPr>
            <p:spPr>
              <a:xfrm>
                <a:off x="6943696" y="4130698"/>
                <a:ext cx="134938" cy="49213"/>
              </a:xfrm>
              <a:custGeom>
                <a:avLst/>
                <a:gdLst>
                  <a:gd name="txL" fmla="*/ 0 w 36"/>
                  <a:gd name="txT" fmla="*/ 0 h 13"/>
                  <a:gd name="txR" fmla="*/ 36 w 36"/>
                  <a:gd name="txB" fmla="*/ 13 h 1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13">
                    <a:moveTo>
                      <a:pt x="11" y="13"/>
                    </a:moveTo>
                    <a:cubicBezTo>
                      <a:pt x="11" y="13"/>
                      <a:pt x="12" y="13"/>
                      <a:pt x="12" y="12"/>
                    </a:cubicBezTo>
                    <a:cubicBezTo>
                      <a:pt x="15" y="12"/>
                      <a:pt x="16" y="11"/>
                      <a:pt x="18" y="10"/>
                    </a:cubicBezTo>
                    <a:cubicBezTo>
                      <a:pt x="21" y="8"/>
                      <a:pt x="24" y="6"/>
                      <a:pt x="26" y="4"/>
                    </a:cubicBezTo>
                    <a:cubicBezTo>
                      <a:pt x="28" y="3"/>
                      <a:pt x="30" y="2"/>
                      <a:pt x="32" y="2"/>
                    </a:cubicBezTo>
                    <a:cubicBezTo>
                      <a:pt x="33" y="2"/>
                      <a:pt x="35" y="1"/>
                      <a:pt x="36" y="0"/>
                    </a:cubicBezTo>
                    <a:cubicBezTo>
                      <a:pt x="33" y="1"/>
                      <a:pt x="31" y="1"/>
                      <a:pt x="30" y="1"/>
                    </a:cubicBezTo>
                    <a:cubicBezTo>
                      <a:pt x="24" y="1"/>
                      <a:pt x="19" y="4"/>
                      <a:pt x="13" y="6"/>
                    </a:cubicBezTo>
                    <a:cubicBezTo>
                      <a:pt x="11" y="7"/>
                      <a:pt x="8" y="8"/>
                      <a:pt x="6" y="9"/>
                    </a:cubicBezTo>
                    <a:cubicBezTo>
                      <a:pt x="4" y="9"/>
                      <a:pt x="2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4" y="10"/>
                      <a:pt x="7" y="12"/>
                      <a:pt x="11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65" name="Picture 2316"/>
              <p:cNvPicPr>
                <a:picLocks noChangeAspect="1"/>
              </p:cNvPicPr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6967508" y="4113235"/>
                <a:ext cx="123826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66" name="Picture 2317"/>
              <p:cNvPicPr>
                <a:picLocks noChangeAspect="1"/>
              </p:cNvPicPr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6927821" y="4083073"/>
                <a:ext cx="168276" cy="1000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67" name="Freeform 2318"/>
              <p:cNvSpPr/>
              <p:nvPr/>
            </p:nvSpPr>
            <p:spPr>
              <a:xfrm>
                <a:off x="6965921" y="4124348"/>
                <a:ext cx="55563" cy="30163"/>
              </a:xfrm>
              <a:custGeom>
                <a:avLst/>
                <a:gdLst>
                  <a:gd name="txL" fmla="*/ 0 w 15"/>
                  <a:gd name="txT" fmla="*/ 0 h 8"/>
                  <a:gd name="txR" fmla="*/ 15 w 15"/>
                  <a:gd name="txB" fmla="*/ 8 h 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8">
                    <a:moveTo>
                      <a:pt x="8" y="7"/>
                    </a:moveTo>
                    <a:cubicBezTo>
                      <a:pt x="11" y="7"/>
                      <a:pt x="13" y="6"/>
                      <a:pt x="15" y="5"/>
                    </a:cubicBezTo>
                    <a:cubicBezTo>
                      <a:pt x="14" y="5"/>
                      <a:pt x="13" y="5"/>
                      <a:pt x="11" y="5"/>
                    </a:cubicBezTo>
                    <a:cubicBezTo>
                      <a:pt x="10" y="5"/>
                      <a:pt x="8" y="4"/>
                      <a:pt x="8" y="2"/>
                    </a:cubicBezTo>
                    <a:cubicBezTo>
                      <a:pt x="7" y="2"/>
                      <a:pt x="6" y="1"/>
                      <a:pt x="6" y="0"/>
                    </a:cubicBezTo>
                    <a:cubicBezTo>
                      <a:pt x="3" y="2"/>
                      <a:pt x="1" y="5"/>
                      <a:pt x="0" y="7"/>
                    </a:cubicBezTo>
                    <a:cubicBezTo>
                      <a:pt x="2" y="8"/>
                      <a:pt x="6" y="8"/>
                      <a:pt x="8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68" name="Freeform 2319"/>
              <p:cNvSpPr/>
              <p:nvPr/>
            </p:nvSpPr>
            <p:spPr>
              <a:xfrm>
                <a:off x="7026246" y="4116410"/>
                <a:ext cx="112713" cy="71438"/>
              </a:xfrm>
              <a:custGeom>
                <a:avLst/>
                <a:gdLst>
                  <a:gd name="txL" fmla="*/ 0 w 30"/>
                  <a:gd name="txT" fmla="*/ 0 h 19"/>
                  <a:gd name="txR" fmla="*/ 30 w 30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19">
                    <a:moveTo>
                      <a:pt x="14" y="4"/>
                    </a:moveTo>
                    <a:cubicBezTo>
                      <a:pt x="13" y="6"/>
                      <a:pt x="12" y="7"/>
                      <a:pt x="11" y="8"/>
                    </a:cubicBezTo>
                    <a:cubicBezTo>
                      <a:pt x="9" y="9"/>
                      <a:pt x="9" y="11"/>
                      <a:pt x="8" y="12"/>
                    </a:cubicBezTo>
                    <a:cubicBezTo>
                      <a:pt x="6" y="16"/>
                      <a:pt x="4" y="18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4" y="19"/>
                      <a:pt x="8" y="17"/>
                      <a:pt x="11" y="15"/>
                    </a:cubicBezTo>
                    <a:cubicBezTo>
                      <a:pt x="13" y="13"/>
                      <a:pt x="16" y="9"/>
                      <a:pt x="16" y="5"/>
                    </a:cubicBezTo>
                    <a:cubicBezTo>
                      <a:pt x="18" y="3"/>
                      <a:pt x="20" y="3"/>
                      <a:pt x="22" y="3"/>
                    </a:cubicBezTo>
                    <a:cubicBezTo>
                      <a:pt x="24" y="3"/>
                      <a:pt x="25" y="4"/>
                      <a:pt x="27" y="3"/>
                    </a:cubicBezTo>
                    <a:cubicBezTo>
                      <a:pt x="28" y="3"/>
                      <a:pt x="29" y="2"/>
                      <a:pt x="30" y="2"/>
                    </a:cubicBezTo>
                    <a:cubicBezTo>
                      <a:pt x="30" y="1"/>
                      <a:pt x="30" y="1"/>
                      <a:pt x="30" y="0"/>
                    </a:cubicBezTo>
                    <a:cubicBezTo>
                      <a:pt x="29" y="1"/>
                      <a:pt x="28" y="2"/>
                      <a:pt x="27" y="3"/>
                    </a:cubicBezTo>
                    <a:cubicBezTo>
                      <a:pt x="25" y="3"/>
                      <a:pt x="23" y="3"/>
                      <a:pt x="22" y="3"/>
                    </a:cubicBezTo>
                    <a:cubicBezTo>
                      <a:pt x="20" y="3"/>
                      <a:pt x="17" y="3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69" name="Freeform 2320"/>
              <p:cNvSpPr>
                <a:spLocks noEditPoints="1"/>
              </p:cNvSpPr>
              <p:nvPr/>
            </p:nvSpPr>
            <p:spPr>
              <a:xfrm>
                <a:off x="6946871" y="4113235"/>
                <a:ext cx="134938" cy="74613"/>
              </a:xfrm>
              <a:custGeom>
                <a:avLst/>
                <a:gdLst>
                  <a:gd name="txL" fmla="*/ 0 w 36"/>
                  <a:gd name="txT" fmla="*/ 0 h 20"/>
                  <a:gd name="txR" fmla="*/ 36 w 36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20">
                    <a:moveTo>
                      <a:pt x="21" y="4"/>
                    </a:moveTo>
                    <a:cubicBezTo>
                      <a:pt x="21" y="4"/>
                      <a:pt x="21" y="5"/>
                      <a:pt x="22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4" y="5"/>
                      <a:pt x="25" y="5"/>
                      <a:pt x="26" y="5"/>
                    </a:cubicBezTo>
                    <a:cubicBezTo>
                      <a:pt x="25" y="5"/>
                      <a:pt x="24" y="6"/>
                      <a:pt x="24" y="6"/>
                    </a:cubicBezTo>
                    <a:cubicBezTo>
                      <a:pt x="23" y="6"/>
                      <a:pt x="22" y="6"/>
                      <a:pt x="22" y="6"/>
                    </a:cubicBezTo>
                    <a:cubicBezTo>
                      <a:pt x="21" y="7"/>
                      <a:pt x="20" y="7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8" y="8"/>
                      <a:pt x="18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6" y="8"/>
                      <a:pt x="15" y="8"/>
                    </a:cubicBezTo>
                    <a:cubicBezTo>
                      <a:pt x="15" y="7"/>
                      <a:pt x="15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2" y="5"/>
                      <a:pt x="12" y="5"/>
                    </a:cubicBezTo>
                    <a:cubicBezTo>
                      <a:pt x="12" y="4"/>
                      <a:pt x="12" y="4"/>
                      <a:pt x="11" y="4"/>
                    </a:cubicBezTo>
                    <a:cubicBezTo>
                      <a:pt x="12" y="4"/>
                      <a:pt x="12" y="5"/>
                      <a:pt x="13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3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5" y="8"/>
                      <a:pt x="15" y="8"/>
                    </a:cubicBezTo>
                    <a:cubicBezTo>
                      <a:pt x="15" y="8"/>
                      <a:pt x="16" y="9"/>
                      <a:pt x="16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0"/>
                      <a:pt x="15" y="10"/>
                      <a:pt x="14" y="10"/>
                    </a:cubicBezTo>
                    <a:cubicBezTo>
                      <a:pt x="13" y="10"/>
                      <a:pt x="12" y="10"/>
                      <a:pt x="11" y="10"/>
                    </a:cubicBezTo>
                    <a:cubicBezTo>
                      <a:pt x="11" y="10"/>
                      <a:pt x="10" y="11"/>
                      <a:pt x="10" y="11"/>
                    </a:cubicBezTo>
                    <a:cubicBezTo>
                      <a:pt x="9" y="11"/>
                      <a:pt x="9" y="11"/>
                      <a:pt x="8" y="11"/>
                    </a:cubicBezTo>
                    <a:cubicBezTo>
                      <a:pt x="8" y="11"/>
                      <a:pt x="7" y="10"/>
                      <a:pt x="7" y="10"/>
                    </a:cubicBezTo>
                    <a:cubicBezTo>
                      <a:pt x="6" y="10"/>
                      <a:pt x="6" y="10"/>
                      <a:pt x="5" y="10"/>
                    </a:cubicBezTo>
                    <a:cubicBezTo>
                      <a:pt x="6" y="11"/>
                      <a:pt x="7" y="11"/>
                      <a:pt x="8" y="11"/>
                    </a:cubicBezTo>
                    <a:cubicBezTo>
                      <a:pt x="9" y="11"/>
                      <a:pt x="10" y="11"/>
                      <a:pt x="11" y="11"/>
                    </a:cubicBezTo>
                    <a:cubicBezTo>
                      <a:pt x="12" y="11"/>
                      <a:pt x="13" y="11"/>
                      <a:pt x="13" y="11"/>
                    </a:cubicBezTo>
                    <a:cubicBezTo>
                      <a:pt x="13" y="11"/>
                      <a:pt x="12" y="11"/>
                      <a:pt x="11" y="12"/>
                    </a:cubicBezTo>
                    <a:cubicBezTo>
                      <a:pt x="11" y="12"/>
                      <a:pt x="10" y="12"/>
                      <a:pt x="9" y="12"/>
                    </a:cubicBezTo>
                    <a:cubicBezTo>
                      <a:pt x="8" y="13"/>
                      <a:pt x="6" y="13"/>
                      <a:pt x="5" y="14"/>
                    </a:cubicBezTo>
                    <a:cubicBezTo>
                      <a:pt x="3" y="14"/>
                      <a:pt x="2" y="14"/>
                      <a:pt x="0" y="15"/>
                    </a:cubicBezTo>
                    <a:cubicBezTo>
                      <a:pt x="3" y="14"/>
                      <a:pt x="6" y="14"/>
                      <a:pt x="9" y="13"/>
                    </a:cubicBezTo>
                    <a:cubicBezTo>
                      <a:pt x="10" y="13"/>
                      <a:pt x="11" y="12"/>
                      <a:pt x="12" y="12"/>
                    </a:cubicBezTo>
                    <a:cubicBezTo>
                      <a:pt x="12" y="12"/>
                      <a:pt x="13" y="12"/>
                      <a:pt x="14" y="11"/>
                    </a:cubicBezTo>
                    <a:cubicBezTo>
                      <a:pt x="15" y="11"/>
                      <a:pt x="16" y="10"/>
                      <a:pt x="18" y="9"/>
                    </a:cubicBezTo>
                    <a:cubicBezTo>
                      <a:pt x="19" y="9"/>
                      <a:pt x="21" y="8"/>
                      <a:pt x="22" y="7"/>
                    </a:cubicBezTo>
                    <a:cubicBezTo>
                      <a:pt x="23" y="7"/>
                      <a:pt x="23" y="7"/>
                      <a:pt x="24" y="7"/>
                    </a:cubicBezTo>
                    <a:cubicBezTo>
                      <a:pt x="25" y="7"/>
                      <a:pt x="26" y="6"/>
                      <a:pt x="26" y="6"/>
                    </a:cubicBezTo>
                    <a:cubicBezTo>
                      <a:pt x="27" y="6"/>
                      <a:pt x="28" y="6"/>
                      <a:pt x="29" y="6"/>
                    </a:cubicBezTo>
                    <a:cubicBezTo>
                      <a:pt x="29" y="6"/>
                      <a:pt x="30" y="6"/>
                      <a:pt x="30" y="6"/>
                    </a:cubicBezTo>
                    <a:cubicBezTo>
                      <a:pt x="29" y="7"/>
                      <a:pt x="29" y="7"/>
                      <a:pt x="28" y="7"/>
                    </a:cubicBezTo>
                    <a:cubicBezTo>
                      <a:pt x="27" y="8"/>
                      <a:pt x="27" y="8"/>
                      <a:pt x="26" y="8"/>
                    </a:cubicBezTo>
                    <a:cubicBezTo>
                      <a:pt x="26" y="8"/>
                      <a:pt x="25" y="9"/>
                      <a:pt x="25" y="9"/>
                    </a:cubicBezTo>
                    <a:cubicBezTo>
                      <a:pt x="24" y="9"/>
                      <a:pt x="23" y="10"/>
                      <a:pt x="22" y="11"/>
                    </a:cubicBezTo>
                    <a:cubicBezTo>
                      <a:pt x="21" y="12"/>
                      <a:pt x="20" y="12"/>
                      <a:pt x="20" y="13"/>
                    </a:cubicBezTo>
                    <a:cubicBezTo>
                      <a:pt x="19" y="14"/>
                      <a:pt x="18" y="14"/>
                      <a:pt x="17" y="15"/>
                    </a:cubicBezTo>
                    <a:cubicBezTo>
                      <a:pt x="16" y="16"/>
                      <a:pt x="15" y="16"/>
                      <a:pt x="14" y="17"/>
                    </a:cubicBezTo>
                    <a:cubicBezTo>
                      <a:pt x="13" y="17"/>
                      <a:pt x="12" y="17"/>
                      <a:pt x="11" y="18"/>
                    </a:cubicBezTo>
                    <a:cubicBezTo>
                      <a:pt x="13" y="17"/>
                      <a:pt x="15" y="16"/>
                      <a:pt x="17" y="15"/>
                    </a:cubicBezTo>
                    <a:cubicBezTo>
                      <a:pt x="18" y="15"/>
                      <a:pt x="19" y="14"/>
                      <a:pt x="20" y="13"/>
                    </a:cubicBezTo>
                    <a:cubicBezTo>
                      <a:pt x="21" y="13"/>
                      <a:pt x="22" y="12"/>
                      <a:pt x="22" y="11"/>
                    </a:cubicBezTo>
                    <a:cubicBezTo>
                      <a:pt x="23" y="11"/>
                      <a:pt x="24" y="10"/>
                      <a:pt x="25" y="9"/>
                    </a:cubicBezTo>
                    <a:cubicBezTo>
                      <a:pt x="26" y="9"/>
                      <a:pt x="26" y="9"/>
                      <a:pt x="27" y="9"/>
                    </a:cubicBezTo>
                    <a:cubicBezTo>
                      <a:pt x="27" y="8"/>
                      <a:pt x="28" y="8"/>
                      <a:pt x="28" y="8"/>
                    </a:cubicBezTo>
                    <a:cubicBezTo>
                      <a:pt x="29" y="8"/>
                      <a:pt x="30" y="7"/>
                      <a:pt x="31" y="7"/>
                    </a:cubicBezTo>
                    <a:cubicBezTo>
                      <a:pt x="32" y="7"/>
                      <a:pt x="32" y="7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7"/>
                      <a:pt x="32" y="8"/>
                      <a:pt x="31" y="9"/>
                    </a:cubicBezTo>
                    <a:cubicBezTo>
                      <a:pt x="31" y="10"/>
                      <a:pt x="30" y="10"/>
                      <a:pt x="30" y="11"/>
                    </a:cubicBezTo>
                    <a:cubicBezTo>
                      <a:pt x="30" y="12"/>
                      <a:pt x="29" y="12"/>
                      <a:pt x="29" y="13"/>
                    </a:cubicBezTo>
                    <a:cubicBezTo>
                      <a:pt x="28" y="15"/>
                      <a:pt x="27" y="16"/>
                      <a:pt x="26" y="17"/>
                    </a:cubicBezTo>
                    <a:cubicBezTo>
                      <a:pt x="26" y="17"/>
                      <a:pt x="25" y="18"/>
                      <a:pt x="24" y="18"/>
                    </a:cubicBezTo>
                    <a:cubicBezTo>
                      <a:pt x="24" y="19"/>
                      <a:pt x="23" y="19"/>
                      <a:pt x="22" y="20"/>
                    </a:cubicBezTo>
                    <a:cubicBezTo>
                      <a:pt x="24" y="19"/>
                      <a:pt x="25" y="18"/>
                      <a:pt x="26" y="17"/>
                    </a:cubicBezTo>
                    <a:cubicBezTo>
                      <a:pt x="27" y="17"/>
                      <a:pt x="28" y="16"/>
                      <a:pt x="28" y="15"/>
                    </a:cubicBezTo>
                    <a:cubicBezTo>
                      <a:pt x="28" y="15"/>
                      <a:pt x="29" y="15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4"/>
                      <a:pt x="29" y="14"/>
                      <a:pt x="29" y="13"/>
                    </a:cubicBezTo>
                    <a:cubicBezTo>
                      <a:pt x="30" y="12"/>
                      <a:pt x="31" y="11"/>
                      <a:pt x="32" y="9"/>
                    </a:cubicBezTo>
                    <a:cubicBezTo>
                      <a:pt x="32" y="9"/>
                      <a:pt x="33" y="8"/>
                      <a:pt x="33" y="8"/>
                    </a:cubicBezTo>
                    <a:cubicBezTo>
                      <a:pt x="34" y="7"/>
                      <a:pt x="34" y="7"/>
                      <a:pt x="34" y="6"/>
                    </a:cubicBezTo>
                    <a:cubicBezTo>
                      <a:pt x="35" y="6"/>
                      <a:pt x="35" y="6"/>
                      <a:pt x="36" y="6"/>
                    </a:cubicBezTo>
                    <a:cubicBezTo>
                      <a:pt x="36" y="6"/>
                      <a:pt x="36" y="6"/>
                      <a:pt x="36" y="5"/>
                    </a:cubicBezTo>
                    <a:cubicBezTo>
                      <a:pt x="36" y="5"/>
                      <a:pt x="36" y="5"/>
                      <a:pt x="35" y="5"/>
                    </a:cubicBezTo>
                    <a:cubicBezTo>
                      <a:pt x="35" y="5"/>
                      <a:pt x="34" y="5"/>
                      <a:pt x="33" y="5"/>
                    </a:cubicBezTo>
                    <a:cubicBezTo>
                      <a:pt x="33" y="5"/>
                      <a:pt x="32" y="5"/>
                      <a:pt x="32" y="5"/>
                    </a:cubicBezTo>
                    <a:cubicBezTo>
                      <a:pt x="32" y="5"/>
                      <a:pt x="32" y="5"/>
                      <a:pt x="31" y="5"/>
                    </a:cubicBezTo>
                    <a:cubicBezTo>
                      <a:pt x="31" y="5"/>
                      <a:pt x="31" y="5"/>
                      <a:pt x="31" y="4"/>
                    </a:cubicBezTo>
                    <a:cubicBezTo>
                      <a:pt x="31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3"/>
                      <a:pt x="30" y="3"/>
                    </a:cubicBezTo>
                    <a:cubicBezTo>
                      <a:pt x="30" y="3"/>
                      <a:pt x="29" y="3"/>
                      <a:pt x="29" y="3"/>
                    </a:cubicBezTo>
                    <a:cubicBezTo>
                      <a:pt x="28" y="2"/>
                      <a:pt x="28" y="2"/>
                      <a:pt x="27" y="1"/>
                    </a:cubicBezTo>
                    <a:cubicBezTo>
                      <a:pt x="27" y="1"/>
                      <a:pt x="26" y="1"/>
                      <a:pt x="26" y="1"/>
                    </a:cubicBezTo>
                    <a:cubicBezTo>
                      <a:pt x="26" y="1"/>
                      <a:pt x="25" y="1"/>
                      <a:pt x="25" y="0"/>
                    </a:cubicBezTo>
                    <a:cubicBezTo>
                      <a:pt x="25" y="1"/>
                      <a:pt x="26" y="1"/>
                      <a:pt x="26" y="1"/>
                    </a:cubicBezTo>
                    <a:cubicBezTo>
                      <a:pt x="26" y="1"/>
                      <a:pt x="27" y="1"/>
                      <a:pt x="27" y="2"/>
                    </a:cubicBezTo>
                    <a:cubicBezTo>
                      <a:pt x="27" y="2"/>
                      <a:pt x="28" y="3"/>
                      <a:pt x="29" y="3"/>
                    </a:cubicBezTo>
                    <a:cubicBezTo>
                      <a:pt x="29" y="3"/>
                      <a:pt x="29" y="4"/>
                      <a:pt x="29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5"/>
                      <a:pt x="30" y="5"/>
                    </a:cubicBezTo>
                    <a:cubicBezTo>
                      <a:pt x="30" y="5"/>
                      <a:pt x="30" y="5"/>
                      <a:pt x="31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5" y="5"/>
                      <a:pt x="24" y="4"/>
                      <a:pt x="23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1" y="4"/>
                      <a:pt x="21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19" y="3"/>
                      <a:pt x="18" y="3"/>
                      <a:pt x="18" y="3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7" y="2"/>
                      <a:pt x="18" y="3"/>
                      <a:pt x="19" y="4"/>
                    </a:cubicBezTo>
                    <a:cubicBezTo>
                      <a:pt x="20" y="4"/>
                      <a:pt x="20" y="4"/>
                      <a:pt x="21" y="4"/>
                    </a:cubicBezTo>
                    <a:close/>
                    <a:moveTo>
                      <a:pt x="17" y="9"/>
                    </a:move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70" name="Freeform 2321"/>
              <p:cNvSpPr/>
              <p:nvPr/>
            </p:nvSpPr>
            <p:spPr>
              <a:xfrm>
                <a:off x="7994627" y="4248174"/>
                <a:ext cx="38100" cy="138113"/>
              </a:xfrm>
              <a:custGeom>
                <a:avLst/>
                <a:gdLst>
                  <a:gd name="txL" fmla="*/ 0 w 10"/>
                  <a:gd name="txT" fmla="*/ 0 h 37"/>
                  <a:gd name="txR" fmla="*/ 10 w 10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37">
                    <a:moveTo>
                      <a:pt x="10" y="27"/>
                    </a:moveTo>
                    <a:cubicBezTo>
                      <a:pt x="10" y="26"/>
                      <a:pt x="10" y="26"/>
                      <a:pt x="9" y="25"/>
                    </a:cubicBezTo>
                    <a:cubicBezTo>
                      <a:pt x="9" y="23"/>
                      <a:pt x="8" y="21"/>
                      <a:pt x="8" y="19"/>
                    </a:cubicBezTo>
                    <a:cubicBezTo>
                      <a:pt x="6" y="16"/>
                      <a:pt x="4" y="13"/>
                      <a:pt x="3" y="10"/>
                    </a:cubicBezTo>
                    <a:cubicBezTo>
                      <a:pt x="2" y="8"/>
                      <a:pt x="2" y="6"/>
                      <a:pt x="2" y="4"/>
                    </a:cubicBezTo>
                    <a:cubicBezTo>
                      <a:pt x="2" y="3"/>
                      <a:pt x="2" y="1"/>
                      <a:pt x="1" y="0"/>
                    </a:cubicBezTo>
                    <a:cubicBezTo>
                      <a:pt x="1" y="3"/>
                      <a:pt x="1" y="5"/>
                      <a:pt x="1" y="6"/>
                    </a:cubicBezTo>
                    <a:cubicBezTo>
                      <a:pt x="0" y="12"/>
                      <a:pt x="2" y="18"/>
                      <a:pt x="4" y="23"/>
                    </a:cubicBezTo>
                    <a:cubicBezTo>
                      <a:pt x="4" y="26"/>
                      <a:pt x="4" y="28"/>
                      <a:pt x="5" y="31"/>
                    </a:cubicBezTo>
                    <a:cubicBezTo>
                      <a:pt x="5" y="33"/>
                      <a:pt x="5" y="35"/>
                      <a:pt x="5" y="37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6" y="34"/>
                      <a:pt x="8" y="30"/>
                      <a:pt x="10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71" name="Picture 2322"/>
              <p:cNvPicPr>
                <a:picLocks noChangeAspect="1"/>
              </p:cNvPicPr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7983515" y="4229124"/>
                <a:ext cx="79375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72" name="Picture 2323"/>
              <p:cNvPicPr>
                <a:picLocks noChangeAspect="1"/>
              </p:cNvPicPr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7942239" y="4222774"/>
                <a:ext cx="90488" cy="1793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73" name="Freeform 2324"/>
              <p:cNvSpPr/>
              <p:nvPr/>
            </p:nvSpPr>
            <p:spPr>
              <a:xfrm>
                <a:off x="7975577" y="4303737"/>
                <a:ext cx="30163" cy="60325"/>
              </a:xfrm>
              <a:custGeom>
                <a:avLst/>
                <a:gdLst>
                  <a:gd name="txL" fmla="*/ 0 w 8"/>
                  <a:gd name="txT" fmla="*/ 0 h 16"/>
                  <a:gd name="txR" fmla="*/ 8 w 8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" h="16">
                    <a:moveTo>
                      <a:pt x="8" y="8"/>
                    </a:moveTo>
                    <a:cubicBezTo>
                      <a:pt x="8" y="5"/>
                      <a:pt x="7" y="2"/>
                      <a:pt x="6" y="0"/>
                    </a:cubicBezTo>
                    <a:cubicBezTo>
                      <a:pt x="6" y="1"/>
                      <a:pt x="6" y="3"/>
                      <a:pt x="6" y="4"/>
                    </a:cubicBezTo>
                    <a:cubicBezTo>
                      <a:pt x="6" y="6"/>
                      <a:pt x="4" y="6"/>
                      <a:pt x="3" y="7"/>
                    </a:cubicBezTo>
                    <a:cubicBezTo>
                      <a:pt x="2" y="8"/>
                      <a:pt x="1" y="8"/>
                      <a:pt x="0" y="9"/>
                    </a:cubicBezTo>
                    <a:cubicBezTo>
                      <a:pt x="2" y="11"/>
                      <a:pt x="4" y="14"/>
                      <a:pt x="6" y="16"/>
                    </a:cubicBezTo>
                    <a:cubicBezTo>
                      <a:pt x="7" y="14"/>
                      <a:pt x="7" y="10"/>
                      <a:pt x="8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74" name="Freeform 2325"/>
              <p:cNvSpPr/>
              <p:nvPr/>
            </p:nvSpPr>
            <p:spPr>
              <a:xfrm>
                <a:off x="7994627" y="4184673"/>
                <a:ext cx="52388" cy="123826"/>
              </a:xfrm>
              <a:custGeom>
                <a:avLst/>
                <a:gdLst>
                  <a:gd name="txL" fmla="*/ 0 w 14"/>
                  <a:gd name="txT" fmla="*/ 0 h 33"/>
                  <a:gd name="txR" fmla="*/ 14 w 14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33">
                    <a:moveTo>
                      <a:pt x="1" y="17"/>
                    </a:moveTo>
                    <a:cubicBezTo>
                      <a:pt x="2" y="18"/>
                      <a:pt x="4" y="20"/>
                      <a:pt x="4" y="21"/>
                    </a:cubicBezTo>
                    <a:cubicBezTo>
                      <a:pt x="5" y="22"/>
                      <a:pt x="7" y="23"/>
                      <a:pt x="8" y="24"/>
                    </a:cubicBezTo>
                    <a:cubicBezTo>
                      <a:pt x="11" y="27"/>
                      <a:pt x="13" y="29"/>
                      <a:pt x="13" y="33"/>
                    </a:cubicBezTo>
                    <a:cubicBezTo>
                      <a:pt x="13" y="33"/>
                      <a:pt x="13" y="33"/>
                      <a:pt x="14" y="33"/>
                    </a:cubicBezTo>
                    <a:cubicBezTo>
                      <a:pt x="14" y="29"/>
                      <a:pt x="13" y="25"/>
                      <a:pt x="11" y="22"/>
                    </a:cubicBezTo>
                    <a:cubicBezTo>
                      <a:pt x="10" y="19"/>
                      <a:pt x="6" y="15"/>
                      <a:pt x="2" y="16"/>
                    </a:cubicBezTo>
                    <a:cubicBezTo>
                      <a:pt x="0" y="13"/>
                      <a:pt x="1" y="11"/>
                      <a:pt x="1" y="9"/>
                    </a:cubicBezTo>
                    <a:cubicBezTo>
                      <a:pt x="2" y="7"/>
                      <a:pt x="2" y="6"/>
                      <a:pt x="2" y="4"/>
                    </a:cubicBezTo>
                    <a:cubicBezTo>
                      <a:pt x="2" y="3"/>
                      <a:pt x="1" y="2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1" y="6"/>
                      <a:pt x="1" y="8"/>
                      <a:pt x="1" y="9"/>
                    </a:cubicBezTo>
                    <a:cubicBezTo>
                      <a:pt x="1" y="11"/>
                      <a:pt x="0" y="14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75" name="Freeform 2326"/>
              <p:cNvSpPr>
                <a:spLocks noEditPoints="1"/>
              </p:cNvSpPr>
              <p:nvPr/>
            </p:nvSpPr>
            <p:spPr>
              <a:xfrm>
                <a:off x="7972402" y="4243411"/>
                <a:ext cx="71438" cy="139701"/>
              </a:xfrm>
              <a:custGeom>
                <a:avLst/>
                <a:gdLst>
                  <a:gd name="txL" fmla="*/ 0 w 19"/>
                  <a:gd name="txT" fmla="*/ 0 h 37"/>
                  <a:gd name="txR" fmla="*/ 19 w 19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9" h="37">
                    <a:moveTo>
                      <a:pt x="4" y="15"/>
                    </a:moveTo>
                    <a:cubicBezTo>
                      <a:pt x="4" y="15"/>
                      <a:pt x="4" y="14"/>
                      <a:pt x="4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2"/>
                      <a:pt x="5" y="11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6" y="15"/>
                      <a:pt x="7" y="16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8"/>
                      <a:pt x="7" y="18"/>
                    </a:cubicBezTo>
                    <a:cubicBezTo>
                      <a:pt x="7" y="19"/>
                      <a:pt x="7" y="19"/>
                      <a:pt x="7" y="20"/>
                    </a:cubicBezTo>
                    <a:cubicBezTo>
                      <a:pt x="7" y="20"/>
                      <a:pt x="6" y="20"/>
                      <a:pt x="6" y="21"/>
                    </a:cubicBezTo>
                    <a:cubicBezTo>
                      <a:pt x="6" y="21"/>
                      <a:pt x="6" y="21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4" y="23"/>
                      <a:pt x="4" y="23"/>
                    </a:cubicBezTo>
                    <a:cubicBezTo>
                      <a:pt x="4" y="23"/>
                      <a:pt x="3" y="23"/>
                      <a:pt x="3" y="23"/>
                    </a:cubicBezTo>
                    <a:cubicBezTo>
                      <a:pt x="3" y="24"/>
                      <a:pt x="2" y="24"/>
                      <a:pt x="2" y="24"/>
                    </a:cubicBezTo>
                    <a:cubicBezTo>
                      <a:pt x="3" y="24"/>
                      <a:pt x="3" y="23"/>
                      <a:pt x="4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2"/>
                      <a:pt x="5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2"/>
                      <a:pt x="6" y="21"/>
                      <a:pt x="7" y="21"/>
                    </a:cubicBezTo>
                    <a:cubicBezTo>
                      <a:pt x="7" y="21"/>
                      <a:pt x="7" y="20"/>
                      <a:pt x="7" y="20"/>
                    </a:cubicBezTo>
                    <a:cubicBezTo>
                      <a:pt x="8" y="20"/>
                      <a:pt x="8" y="20"/>
                      <a:pt x="8" y="19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1"/>
                      <a:pt x="8" y="21"/>
                    </a:cubicBezTo>
                    <a:cubicBezTo>
                      <a:pt x="8" y="21"/>
                      <a:pt x="8" y="22"/>
                      <a:pt x="8" y="22"/>
                    </a:cubicBezTo>
                    <a:cubicBezTo>
                      <a:pt x="8" y="23"/>
                      <a:pt x="8" y="24"/>
                      <a:pt x="8" y="25"/>
                    </a:cubicBezTo>
                    <a:cubicBezTo>
                      <a:pt x="8" y="26"/>
                      <a:pt x="8" y="26"/>
                      <a:pt x="8" y="27"/>
                    </a:cubicBezTo>
                    <a:cubicBezTo>
                      <a:pt x="8" y="27"/>
                      <a:pt x="8" y="28"/>
                      <a:pt x="8" y="28"/>
                    </a:cubicBezTo>
                    <a:cubicBezTo>
                      <a:pt x="8" y="29"/>
                      <a:pt x="8" y="29"/>
                      <a:pt x="8" y="30"/>
                    </a:cubicBezTo>
                    <a:cubicBezTo>
                      <a:pt x="8" y="30"/>
                      <a:pt x="7" y="31"/>
                      <a:pt x="7" y="31"/>
                    </a:cubicBezTo>
                    <a:cubicBezTo>
                      <a:pt x="8" y="30"/>
                      <a:pt x="8" y="29"/>
                      <a:pt x="8" y="28"/>
                    </a:cubicBezTo>
                    <a:cubicBezTo>
                      <a:pt x="9" y="27"/>
                      <a:pt x="9" y="26"/>
                      <a:pt x="9" y="25"/>
                    </a:cubicBezTo>
                    <a:cubicBezTo>
                      <a:pt x="9" y="25"/>
                      <a:pt x="9" y="24"/>
                      <a:pt x="9" y="23"/>
                    </a:cubicBezTo>
                    <a:cubicBezTo>
                      <a:pt x="9" y="24"/>
                      <a:pt x="9" y="25"/>
                      <a:pt x="10" y="25"/>
                    </a:cubicBezTo>
                    <a:cubicBezTo>
                      <a:pt x="10" y="26"/>
                      <a:pt x="10" y="27"/>
                      <a:pt x="10" y="28"/>
                    </a:cubicBezTo>
                    <a:cubicBezTo>
                      <a:pt x="10" y="29"/>
                      <a:pt x="11" y="31"/>
                      <a:pt x="11" y="32"/>
                    </a:cubicBezTo>
                    <a:cubicBezTo>
                      <a:pt x="11" y="34"/>
                      <a:pt x="11" y="35"/>
                      <a:pt x="11" y="37"/>
                    </a:cubicBezTo>
                    <a:cubicBezTo>
                      <a:pt x="11" y="34"/>
                      <a:pt x="11" y="31"/>
                      <a:pt x="11" y="28"/>
                    </a:cubicBezTo>
                    <a:cubicBezTo>
                      <a:pt x="10" y="27"/>
                      <a:pt x="10" y="26"/>
                      <a:pt x="10" y="25"/>
                    </a:cubicBezTo>
                    <a:cubicBezTo>
                      <a:pt x="10" y="24"/>
                      <a:pt x="10" y="24"/>
                      <a:pt x="10" y="23"/>
                    </a:cubicBezTo>
                    <a:cubicBezTo>
                      <a:pt x="9" y="21"/>
                      <a:pt x="9" y="20"/>
                      <a:pt x="8" y="19"/>
                    </a:cubicBezTo>
                    <a:cubicBezTo>
                      <a:pt x="8" y="17"/>
                      <a:pt x="7" y="16"/>
                      <a:pt x="7" y="14"/>
                    </a:cubicBezTo>
                    <a:cubicBezTo>
                      <a:pt x="7" y="13"/>
                      <a:pt x="7" y="13"/>
                      <a:pt x="7" y="12"/>
                    </a:cubicBezTo>
                    <a:cubicBezTo>
                      <a:pt x="7" y="11"/>
                      <a:pt x="7" y="10"/>
                      <a:pt x="7" y="10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7" y="7"/>
                      <a:pt x="7" y="6"/>
                      <a:pt x="7" y="6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9" y="11"/>
                      <a:pt x="9" y="11"/>
                      <a:pt x="9" y="12"/>
                    </a:cubicBezTo>
                    <a:cubicBezTo>
                      <a:pt x="9" y="13"/>
                      <a:pt x="10" y="14"/>
                      <a:pt x="11" y="15"/>
                    </a:cubicBezTo>
                    <a:cubicBezTo>
                      <a:pt x="11" y="16"/>
                      <a:pt x="12" y="16"/>
                      <a:pt x="12" y="17"/>
                    </a:cubicBezTo>
                    <a:cubicBezTo>
                      <a:pt x="13" y="18"/>
                      <a:pt x="13" y="19"/>
                      <a:pt x="14" y="20"/>
                    </a:cubicBezTo>
                    <a:cubicBezTo>
                      <a:pt x="14" y="21"/>
                      <a:pt x="15" y="22"/>
                      <a:pt x="15" y="23"/>
                    </a:cubicBezTo>
                    <a:cubicBezTo>
                      <a:pt x="15" y="25"/>
                      <a:pt x="15" y="26"/>
                      <a:pt x="15" y="27"/>
                    </a:cubicBezTo>
                    <a:cubicBezTo>
                      <a:pt x="15" y="25"/>
                      <a:pt x="15" y="22"/>
                      <a:pt x="14" y="20"/>
                    </a:cubicBezTo>
                    <a:cubicBezTo>
                      <a:pt x="14" y="19"/>
                      <a:pt x="13" y="18"/>
                      <a:pt x="13" y="17"/>
                    </a:cubicBezTo>
                    <a:cubicBezTo>
                      <a:pt x="12" y="16"/>
                      <a:pt x="12" y="15"/>
                      <a:pt x="11" y="14"/>
                    </a:cubicBezTo>
                    <a:cubicBezTo>
                      <a:pt x="11" y="13"/>
                      <a:pt x="10" y="12"/>
                      <a:pt x="10" y="11"/>
                    </a:cubicBezTo>
                    <a:cubicBezTo>
                      <a:pt x="9" y="11"/>
                      <a:pt x="9" y="10"/>
                      <a:pt x="9" y="10"/>
                    </a:cubicBezTo>
                    <a:cubicBezTo>
                      <a:pt x="9" y="9"/>
                      <a:pt x="9" y="9"/>
                      <a:pt x="9" y="8"/>
                    </a:cubicBezTo>
                    <a:cubicBezTo>
                      <a:pt x="8" y="7"/>
                      <a:pt x="8" y="6"/>
                      <a:pt x="8" y="5"/>
                    </a:cubicBezTo>
                    <a:cubicBezTo>
                      <a:pt x="8" y="5"/>
                      <a:pt x="8" y="4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4"/>
                      <a:pt x="9" y="4"/>
                      <a:pt x="10" y="5"/>
                    </a:cubicBezTo>
                    <a:cubicBezTo>
                      <a:pt x="11" y="6"/>
                      <a:pt x="11" y="6"/>
                      <a:pt x="12" y="7"/>
                    </a:cubicBezTo>
                    <a:cubicBezTo>
                      <a:pt x="12" y="7"/>
                      <a:pt x="13" y="8"/>
                      <a:pt x="14" y="8"/>
                    </a:cubicBezTo>
                    <a:cubicBezTo>
                      <a:pt x="15" y="9"/>
                      <a:pt x="16" y="10"/>
                      <a:pt x="17" y="11"/>
                    </a:cubicBezTo>
                    <a:cubicBezTo>
                      <a:pt x="17" y="12"/>
                      <a:pt x="18" y="13"/>
                      <a:pt x="18" y="13"/>
                    </a:cubicBezTo>
                    <a:cubicBezTo>
                      <a:pt x="19" y="14"/>
                      <a:pt x="19" y="15"/>
                      <a:pt x="19" y="16"/>
                    </a:cubicBezTo>
                    <a:cubicBezTo>
                      <a:pt x="19" y="14"/>
                      <a:pt x="18" y="13"/>
                      <a:pt x="17" y="11"/>
                    </a:cubicBezTo>
                    <a:cubicBezTo>
                      <a:pt x="17" y="10"/>
                      <a:pt x="16" y="10"/>
                      <a:pt x="16" y="9"/>
                    </a:cubicBezTo>
                    <a:cubicBezTo>
                      <a:pt x="16" y="9"/>
                      <a:pt x="15" y="9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7"/>
                      <a:pt x="12" y="6"/>
                      <a:pt x="11" y="5"/>
                    </a:cubicBezTo>
                    <a:cubicBezTo>
                      <a:pt x="10" y="4"/>
                      <a:pt x="9" y="4"/>
                      <a:pt x="9" y="3"/>
                    </a:cubicBezTo>
                    <a:cubicBezTo>
                      <a:pt x="9" y="3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1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3" y="6"/>
                    </a:cubicBezTo>
                    <a:cubicBezTo>
                      <a:pt x="3" y="7"/>
                      <a:pt x="2" y="8"/>
                      <a:pt x="2" y="8"/>
                    </a:cubicBezTo>
                    <a:cubicBezTo>
                      <a:pt x="2" y="9"/>
                      <a:pt x="1" y="9"/>
                      <a:pt x="1" y="9"/>
                    </a:cubicBezTo>
                    <a:cubicBezTo>
                      <a:pt x="1" y="9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7"/>
                      <a:pt x="4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11"/>
                      <a:pt x="4" y="12"/>
                      <a:pt x="4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3" y="15"/>
                    </a:cubicBezTo>
                    <a:cubicBezTo>
                      <a:pt x="3" y="15"/>
                      <a:pt x="3" y="16"/>
                      <a:pt x="3" y="16"/>
                    </a:cubicBezTo>
                    <a:cubicBezTo>
                      <a:pt x="2" y="17"/>
                      <a:pt x="2" y="17"/>
                      <a:pt x="2" y="18"/>
                    </a:cubicBezTo>
                    <a:cubicBezTo>
                      <a:pt x="1" y="18"/>
                      <a:pt x="1" y="19"/>
                      <a:pt x="0" y="19"/>
                    </a:cubicBezTo>
                    <a:cubicBezTo>
                      <a:pt x="1" y="18"/>
                      <a:pt x="2" y="18"/>
                      <a:pt x="3" y="16"/>
                    </a:cubicBezTo>
                    <a:cubicBezTo>
                      <a:pt x="3" y="16"/>
                      <a:pt x="4" y="15"/>
                      <a:pt x="4" y="15"/>
                    </a:cubicBezTo>
                    <a:close/>
                    <a:moveTo>
                      <a:pt x="8" y="19"/>
                    </a:move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76" name="Freeform 2327"/>
              <p:cNvSpPr/>
              <p:nvPr/>
            </p:nvSpPr>
            <p:spPr>
              <a:xfrm>
                <a:off x="6270592" y="4033860"/>
                <a:ext cx="30163" cy="138113"/>
              </a:xfrm>
              <a:custGeom>
                <a:avLst/>
                <a:gdLst>
                  <a:gd name="txL" fmla="*/ 0 w 8"/>
                  <a:gd name="txT" fmla="*/ 0 h 37"/>
                  <a:gd name="txR" fmla="*/ 8 w 8"/>
                  <a:gd name="txB" fmla="*/ 37 h 37"/>
                </a:gdLst>
                <a:ahLst/>
                <a:cxnLst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8" h="37">
                    <a:moveTo>
                      <a:pt x="0" y="10"/>
                    </a:moveTo>
                    <a:cubicBezTo>
                      <a:pt x="0" y="11"/>
                      <a:pt x="0" y="11"/>
                      <a:pt x="0" y="12"/>
                    </a:cubicBezTo>
                    <a:cubicBezTo>
                      <a:pt x="0" y="14"/>
                      <a:pt x="1" y="16"/>
                      <a:pt x="1" y="19"/>
                    </a:cubicBezTo>
                    <a:cubicBezTo>
                      <a:pt x="2" y="22"/>
                      <a:pt x="4" y="25"/>
                      <a:pt x="5" y="28"/>
                    </a:cubicBezTo>
                    <a:cubicBezTo>
                      <a:pt x="6" y="30"/>
                      <a:pt x="6" y="32"/>
                      <a:pt x="6" y="34"/>
                    </a:cubicBezTo>
                    <a:cubicBezTo>
                      <a:pt x="6" y="35"/>
                      <a:pt x="6" y="36"/>
                      <a:pt x="7" y="37"/>
                    </a:cubicBezTo>
                    <a:cubicBezTo>
                      <a:pt x="7" y="35"/>
                      <a:pt x="7" y="32"/>
                      <a:pt x="7" y="31"/>
                    </a:cubicBezTo>
                    <a:cubicBezTo>
                      <a:pt x="8" y="25"/>
                      <a:pt x="6" y="20"/>
                      <a:pt x="6" y="14"/>
                    </a:cubicBezTo>
                    <a:cubicBezTo>
                      <a:pt x="5" y="12"/>
                      <a:pt x="5" y="9"/>
                      <a:pt x="5" y="7"/>
                    </a:cubicBezTo>
                    <a:cubicBezTo>
                      <a:pt x="5" y="5"/>
                      <a:pt x="5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4"/>
                      <a:pt x="2" y="7"/>
                      <a:pt x="0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77" name="Picture 2328"/>
              <p:cNvPicPr>
                <a:picLocks noChangeAspect="1"/>
              </p:cNvPicPr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237254" y="4052910"/>
                <a:ext cx="68263" cy="1365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78" name="Picture 2329"/>
              <p:cNvPicPr>
                <a:picLocks noChangeAspect="1"/>
              </p:cNvPicPr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6273767" y="4014810"/>
                <a:ext cx="79375" cy="1809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79" name="Freeform 2330"/>
              <p:cNvSpPr/>
              <p:nvPr/>
            </p:nvSpPr>
            <p:spPr>
              <a:xfrm>
                <a:off x="6292817" y="4059260"/>
                <a:ext cx="30163" cy="60325"/>
              </a:xfrm>
              <a:custGeom>
                <a:avLst/>
                <a:gdLst>
                  <a:gd name="txL" fmla="*/ 0 w 8"/>
                  <a:gd name="txT" fmla="*/ 0 h 16"/>
                  <a:gd name="txR" fmla="*/ 8 w 8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" h="16">
                    <a:moveTo>
                      <a:pt x="1" y="8"/>
                    </a:moveTo>
                    <a:cubicBezTo>
                      <a:pt x="0" y="11"/>
                      <a:pt x="1" y="13"/>
                      <a:pt x="1" y="16"/>
                    </a:cubicBezTo>
                    <a:cubicBezTo>
                      <a:pt x="1" y="15"/>
                      <a:pt x="1" y="13"/>
                      <a:pt x="2" y="12"/>
                    </a:cubicBezTo>
                    <a:cubicBezTo>
                      <a:pt x="2" y="10"/>
                      <a:pt x="4" y="10"/>
                      <a:pt x="5" y="9"/>
                    </a:cubicBezTo>
                    <a:cubicBezTo>
                      <a:pt x="6" y="8"/>
                      <a:pt x="7" y="8"/>
                      <a:pt x="8" y="7"/>
                    </a:cubicBezTo>
                    <a:cubicBezTo>
                      <a:pt x="7" y="5"/>
                      <a:pt x="5" y="2"/>
                      <a:pt x="3" y="0"/>
                    </a:cubicBezTo>
                    <a:cubicBezTo>
                      <a:pt x="1" y="2"/>
                      <a:pt x="1" y="6"/>
                      <a:pt x="1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80" name="Freeform 2331"/>
              <p:cNvSpPr/>
              <p:nvPr/>
            </p:nvSpPr>
            <p:spPr>
              <a:xfrm>
                <a:off x="6251542" y="4113235"/>
                <a:ext cx="46038" cy="123826"/>
              </a:xfrm>
              <a:custGeom>
                <a:avLst/>
                <a:gdLst>
                  <a:gd name="txL" fmla="*/ 0 w 12"/>
                  <a:gd name="txT" fmla="*/ 0 h 33"/>
                  <a:gd name="txR" fmla="*/ 12 w 12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" h="33">
                    <a:moveTo>
                      <a:pt x="12" y="16"/>
                    </a:moveTo>
                    <a:cubicBezTo>
                      <a:pt x="11" y="15"/>
                      <a:pt x="9" y="14"/>
                      <a:pt x="9" y="13"/>
                    </a:cubicBezTo>
                    <a:cubicBezTo>
                      <a:pt x="8" y="11"/>
                      <a:pt x="6" y="11"/>
                      <a:pt x="5" y="9"/>
                    </a:cubicBezTo>
                    <a:cubicBezTo>
                      <a:pt x="2" y="7"/>
                      <a:pt x="1" y="4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8"/>
                      <a:pt x="2" y="12"/>
                    </a:cubicBezTo>
                    <a:cubicBezTo>
                      <a:pt x="3" y="14"/>
                      <a:pt x="7" y="18"/>
                      <a:pt x="11" y="18"/>
                    </a:cubicBezTo>
                    <a:cubicBezTo>
                      <a:pt x="12" y="21"/>
                      <a:pt x="11" y="23"/>
                      <a:pt x="11" y="25"/>
                    </a:cubicBezTo>
                    <a:cubicBezTo>
                      <a:pt x="10" y="26"/>
                      <a:pt x="10" y="28"/>
                      <a:pt x="10" y="30"/>
                    </a:cubicBezTo>
                    <a:cubicBezTo>
                      <a:pt x="10" y="31"/>
                      <a:pt x="10" y="32"/>
                      <a:pt x="11" y="33"/>
                    </a:cubicBezTo>
                    <a:cubicBezTo>
                      <a:pt x="11" y="33"/>
                      <a:pt x="12" y="33"/>
                      <a:pt x="12" y="33"/>
                    </a:cubicBezTo>
                    <a:cubicBezTo>
                      <a:pt x="11" y="32"/>
                      <a:pt x="11" y="31"/>
                      <a:pt x="11" y="30"/>
                    </a:cubicBezTo>
                    <a:cubicBezTo>
                      <a:pt x="11" y="28"/>
                      <a:pt x="11" y="26"/>
                      <a:pt x="11" y="25"/>
                    </a:cubicBezTo>
                    <a:cubicBezTo>
                      <a:pt x="12" y="22"/>
                      <a:pt x="12" y="20"/>
                      <a:pt x="12" y="18"/>
                    </a:cubicBezTo>
                    <a:cubicBezTo>
                      <a:pt x="12" y="18"/>
                      <a:pt x="12" y="17"/>
                      <a:pt x="12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81" name="Freeform 2332"/>
              <p:cNvSpPr>
                <a:spLocks noEditPoints="1"/>
              </p:cNvSpPr>
              <p:nvPr/>
            </p:nvSpPr>
            <p:spPr>
              <a:xfrm>
                <a:off x="6256304" y="4041797"/>
                <a:ext cx="66675" cy="138113"/>
              </a:xfrm>
              <a:custGeom>
                <a:avLst/>
                <a:gdLst>
                  <a:gd name="txL" fmla="*/ 0 w 18"/>
                  <a:gd name="txT" fmla="*/ 0 h 37"/>
                  <a:gd name="txR" fmla="*/ 18 w 18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37">
                    <a:moveTo>
                      <a:pt x="15" y="22"/>
                    </a:moveTo>
                    <a:cubicBezTo>
                      <a:pt x="15" y="22"/>
                      <a:pt x="14" y="23"/>
                      <a:pt x="14" y="23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3" y="25"/>
                      <a:pt x="13" y="26"/>
                      <a:pt x="13" y="27"/>
                    </a:cubicBezTo>
                    <a:cubicBezTo>
                      <a:pt x="13" y="26"/>
                      <a:pt x="13" y="25"/>
                      <a:pt x="13" y="25"/>
                    </a:cubicBezTo>
                    <a:cubicBezTo>
                      <a:pt x="13" y="24"/>
                      <a:pt x="13" y="23"/>
                      <a:pt x="12" y="23"/>
                    </a:cubicBezTo>
                    <a:cubicBezTo>
                      <a:pt x="12" y="22"/>
                      <a:pt x="12" y="21"/>
                      <a:pt x="12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19"/>
                      <a:pt x="12" y="19"/>
                      <a:pt x="12" y="18"/>
                    </a:cubicBezTo>
                    <a:cubicBezTo>
                      <a:pt x="12" y="18"/>
                      <a:pt x="12" y="18"/>
                      <a:pt x="12" y="17"/>
                    </a:cubicBezTo>
                    <a:cubicBezTo>
                      <a:pt x="12" y="17"/>
                      <a:pt x="12" y="16"/>
                      <a:pt x="13" y="16"/>
                    </a:cubicBezTo>
                    <a:cubicBezTo>
                      <a:pt x="13" y="16"/>
                      <a:pt x="13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5"/>
                      <a:pt x="15" y="14"/>
                      <a:pt x="15" y="14"/>
                    </a:cubicBezTo>
                    <a:cubicBezTo>
                      <a:pt x="15" y="14"/>
                      <a:pt x="16" y="14"/>
                      <a:pt x="16" y="14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6" y="14"/>
                      <a:pt x="15" y="14"/>
                    </a:cubicBezTo>
                    <a:cubicBezTo>
                      <a:pt x="15" y="14"/>
                      <a:pt x="14" y="14"/>
                      <a:pt x="14" y="14"/>
                    </a:cubicBezTo>
                    <a:cubicBezTo>
                      <a:pt x="14" y="14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3" y="15"/>
                      <a:pt x="13" y="15"/>
                      <a:pt x="12" y="16"/>
                    </a:cubicBezTo>
                    <a:cubicBezTo>
                      <a:pt x="12" y="16"/>
                      <a:pt x="12" y="16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1" y="15"/>
                      <a:pt x="11" y="14"/>
                    </a:cubicBezTo>
                    <a:cubicBezTo>
                      <a:pt x="11" y="13"/>
                      <a:pt x="11" y="13"/>
                      <a:pt x="11" y="12"/>
                    </a:cubicBezTo>
                    <a:cubicBezTo>
                      <a:pt x="11" y="11"/>
                      <a:pt x="11" y="11"/>
                      <a:pt x="11" y="10"/>
                    </a:cubicBezTo>
                    <a:cubicBezTo>
                      <a:pt x="11" y="10"/>
                      <a:pt x="11" y="9"/>
                      <a:pt x="11" y="9"/>
                    </a:cubicBezTo>
                    <a:cubicBezTo>
                      <a:pt x="11" y="8"/>
                      <a:pt x="12" y="8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7"/>
                      <a:pt x="11" y="8"/>
                      <a:pt x="11" y="9"/>
                    </a:cubicBezTo>
                    <a:cubicBezTo>
                      <a:pt x="11" y="9"/>
                      <a:pt x="10" y="10"/>
                      <a:pt x="10" y="11"/>
                    </a:cubicBezTo>
                    <a:cubicBezTo>
                      <a:pt x="10" y="12"/>
                      <a:pt x="10" y="13"/>
                      <a:pt x="10" y="13"/>
                    </a:cubicBezTo>
                    <a:cubicBezTo>
                      <a:pt x="10" y="13"/>
                      <a:pt x="10" y="12"/>
                      <a:pt x="10" y="11"/>
                    </a:cubicBezTo>
                    <a:cubicBezTo>
                      <a:pt x="10" y="11"/>
                      <a:pt x="9" y="10"/>
                      <a:pt x="9" y="9"/>
                    </a:cubicBezTo>
                    <a:cubicBezTo>
                      <a:pt x="9" y="8"/>
                      <a:pt x="9" y="6"/>
                      <a:pt x="9" y="4"/>
                    </a:cubicBezTo>
                    <a:cubicBezTo>
                      <a:pt x="9" y="3"/>
                      <a:pt x="9" y="1"/>
                      <a:pt x="9" y="0"/>
                    </a:cubicBezTo>
                    <a:cubicBezTo>
                      <a:pt x="9" y="3"/>
                      <a:pt x="9" y="6"/>
                      <a:pt x="9" y="9"/>
                    </a:cubicBezTo>
                    <a:cubicBezTo>
                      <a:pt x="9" y="10"/>
                      <a:pt x="9" y="11"/>
                      <a:pt x="9" y="11"/>
                    </a:cubicBezTo>
                    <a:cubicBezTo>
                      <a:pt x="9" y="12"/>
                      <a:pt x="9" y="13"/>
                      <a:pt x="9" y="14"/>
                    </a:cubicBezTo>
                    <a:cubicBezTo>
                      <a:pt x="10" y="15"/>
                      <a:pt x="10" y="17"/>
                      <a:pt x="11" y="18"/>
                    </a:cubicBezTo>
                    <a:cubicBezTo>
                      <a:pt x="11" y="20"/>
                      <a:pt x="11" y="21"/>
                      <a:pt x="11" y="23"/>
                    </a:cubicBezTo>
                    <a:cubicBezTo>
                      <a:pt x="12" y="23"/>
                      <a:pt x="12" y="24"/>
                      <a:pt x="12" y="25"/>
                    </a:cubicBezTo>
                    <a:cubicBezTo>
                      <a:pt x="12" y="26"/>
                      <a:pt x="12" y="26"/>
                      <a:pt x="12" y="27"/>
                    </a:cubicBezTo>
                    <a:cubicBezTo>
                      <a:pt x="11" y="28"/>
                      <a:pt x="11" y="29"/>
                      <a:pt x="11" y="29"/>
                    </a:cubicBezTo>
                    <a:cubicBezTo>
                      <a:pt x="11" y="30"/>
                      <a:pt x="11" y="30"/>
                      <a:pt x="11" y="31"/>
                    </a:cubicBezTo>
                    <a:cubicBezTo>
                      <a:pt x="10" y="30"/>
                      <a:pt x="10" y="29"/>
                      <a:pt x="10" y="28"/>
                    </a:cubicBezTo>
                    <a:cubicBezTo>
                      <a:pt x="10" y="28"/>
                      <a:pt x="10" y="27"/>
                      <a:pt x="10" y="27"/>
                    </a:cubicBezTo>
                    <a:cubicBezTo>
                      <a:pt x="10" y="26"/>
                      <a:pt x="10" y="26"/>
                      <a:pt x="9" y="25"/>
                    </a:cubicBezTo>
                    <a:cubicBezTo>
                      <a:pt x="9" y="24"/>
                      <a:pt x="8" y="23"/>
                      <a:pt x="8" y="22"/>
                    </a:cubicBezTo>
                    <a:cubicBezTo>
                      <a:pt x="7" y="21"/>
                      <a:pt x="7" y="20"/>
                      <a:pt x="6" y="19"/>
                    </a:cubicBezTo>
                    <a:cubicBezTo>
                      <a:pt x="6" y="18"/>
                      <a:pt x="5" y="17"/>
                      <a:pt x="5" y="16"/>
                    </a:cubicBezTo>
                    <a:cubicBezTo>
                      <a:pt x="5" y="15"/>
                      <a:pt x="4" y="14"/>
                      <a:pt x="4" y="13"/>
                    </a:cubicBezTo>
                    <a:cubicBezTo>
                      <a:pt x="4" y="12"/>
                      <a:pt x="4" y="11"/>
                      <a:pt x="4" y="10"/>
                    </a:cubicBezTo>
                    <a:cubicBezTo>
                      <a:pt x="4" y="12"/>
                      <a:pt x="4" y="14"/>
                      <a:pt x="5" y="16"/>
                    </a:cubicBezTo>
                    <a:cubicBezTo>
                      <a:pt x="5" y="17"/>
                      <a:pt x="5" y="18"/>
                      <a:pt x="6" y="19"/>
                    </a:cubicBezTo>
                    <a:cubicBezTo>
                      <a:pt x="6" y="20"/>
                      <a:pt x="7" y="21"/>
                      <a:pt x="7" y="22"/>
                    </a:cubicBezTo>
                    <a:cubicBezTo>
                      <a:pt x="8" y="23"/>
                      <a:pt x="8" y="24"/>
                      <a:pt x="9" y="25"/>
                    </a:cubicBezTo>
                    <a:cubicBezTo>
                      <a:pt x="9" y="26"/>
                      <a:pt x="9" y="26"/>
                      <a:pt x="9" y="27"/>
                    </a:cubicBezTo>
                    <a:cubicBezTo>
                      <a:pt x="9" y="27"/>
                      <a:pt x="9" y="28"/>
                      <a:pt x="9" y="28"/>
                    </a:cubicBezTo>
                    <a:cubicBezTo>
                      <a:pt x="10" y="30"/>
                      <a:pt x="10" y="31"/>
                      <a:pt x="10" y="32"/>
                    </a:cubicBezTo>
                    <a:cubicBezTo>
                      <a:pt x="10" y="32"/>
                      <a:pt x="10" y="33"/>
                      <a:pt x="10" y="33"/>
                    </a:cubicBezTo>
                    <a:cubicBezTo>
                      <a:pt x="10" y="33"/>
                      <a:pt x="10" y="34"/>
                      <a:pt x="10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9" y="33"/>
                      <a:pt x="9" y="32"/>
                      <a:pt x="8" y="31"/>
                    </a:cubicBezTo>
                    <a:cubicBezTo>
                      <a:pt x="7" y="31"/>
                      <a:pt x="7" y="30"/>
                      <a:pt x="6" y="30"/>
                    </a:cubicBezTo>
                    <a:cubicBezTo>
                      <a:pt x="6" y="29"/>
                      <a:pt x="5" y="29"/>
                      <a:pt x="4" y="28"/>
                    </a:cubicBezTo>
                    <a:cubicBezTo>
                      <a:pt x="3" y="27"/>
                      <a:pt x="2" y="26"/>
                      <a:pt x="1" y="25"/>
                    </a:cubicBezTo>
                    <a:cubicBezTo>
                      <a:pt x="1" y="24"/>
                      <a:pt x="1" y="23"/>
                      <a:pt x="0" y="23"/>
                    </a:cubicBezTo>
                    <a:cubicBezTo>
                      <a:pt x="0" y="22"/>
                      <a:pt x="0" y="21"/>
                      <a:pt x="0" y="20"/>
                    </a:cubicBezTo>
                    <a:cubicBezTo>
                      <a:pt x="0" y="22"/>
                      <a:pt x="0" y="24"/>
                      <a:pt x="1" y="25"/>
                    </a:cubicBezTo>
                    <a:cubicBezTo>
                      <a:pt x="1" y="26"/>
                      <a:pt x="2" y="26"/>
                      <a:pt x="2" y="27"/>
                    </a:cubicBezTo>
                    <a:cubicBezTo>
                      <a:pt x="3" y="27"/>
                      <a:pt x="3" y="28"/>
                      <a:pt x="3" y="28"/>
                    </a:cubicBezTo>
                    <a:cubicBezTo>
                      <a:pt x="3" y="28"/>
                      <a:pt x="3" y="28"/>
                      <a:pt x="4" y="28"/>
                    </a:cubicBezTo>
                    <a:cubicBezTo>
                      <a:pt x="4" y="28"/>
                      <a:pt x="4" y="29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3"/>
                      <a:pt x="8" y="33"/>
                      <a:pt x="9" y="34"/>
                    </a:cubicBezTo>
                    <a:cubicBezTo>
                      <a:pt x="9" y="34"/>
                      <a:pt x="10" y="35"/>
                      <a:pt x="10" y="35"/>
                    </a:cubicBezTo>
                    <a:cubicBezTo>
                      <a:pt x="10" y="35"/>
                      <a:pt x="10" y="36"/>
                      <a:pt x="10" y="36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1" y="37"/>
                      <a:pt x="11" y="37"/>
                      <a:pt x="11" y="36"/>
                    </a:cubicBezTo>
                    <a:cubicBezTo>
                      <a:pt x="11" y="35"/>
                      <a:pt x="11" y="35"/>
                      <a:pt x="11" y="34"/>
                    </a:cubicBezTo>
                    <a:cubicBezTo>
                      <a:pt x="11" y="34"/>
                      <a:pt x="11" y="33"/>
                      <a:pt x="11" y="33"/>
                    </a:cubicBezTo>
                    <a:cubicBezTo>
                      <a:pt x="11" y="33"/>
                      <a:pt x="12" y="32"/>
                      <a:pt x="12" y="32"/>
                    </a:cubicBezTo>
                    <a:cubicBezTo>
                      <a:pt x="12" y="32"/>
                      <a:pt x="12" y="32"/>
                      <a:pt x="13" y="32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cubicBezTo>
                      <a:pt x="14" y="31"/>
                      <a:pt x="14" y="31"/>
                      <a:pt x="15" y="31"/>
                    </a:cubicBezTo>
                    <a:cubicBezTo>
                      <a:pt x="15" y="30"/>
                      <a:pt x="16" y="29"/>
                      <a:pt x="16" y="29"/>
                    </a:cubicBezTo>
                    <a:cubicBezTo>
                      <a:pt x="16" y="29"/>
                      <a:pt x="17" y="28"/>
                      <a:pt x="17" y="28"/>
                    </a:cubicBezTo>
                    <a:cubicBezTo>
                      <a:pt x="17" y="28"/>
                      <a:pt x="17" y="27"/>
                      <a:pt x="18" y="27"/>
                    </a:cubicBezTo>
                    <a:cubicBezTo>
                      <a:pt x="17" y="27"/>
                      <a:pt x="17" y="28"/>
                      <a:pt x="17" y="28"/>
                    </a:cubicBezTo>
                    <a:cubicBezTo>
                      <a:pt x="17" y="28"/>
                      <a:pt x="16" y="28"/>
                      <a:pt x="16" y="29"/>
                    </a:cubicBezTo>
                    <a:cubicBezTo>
                      <a:pt x="15" y="29"/>
                      <a:pt x="15" y="30"/>
                      <a:pt x="14" y="30"/>
                    </a:cubicBezTo>
                    <a:cubicBezTo>
                      <a:pt x="14" y="30"/>
                      <a:pt x="14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2" y="31"/>
                      <a:pt x="12" y="31"/>
                    </a:cubicBezTo>
                    <a:cubicBezTo>
                      <a:pt x="12" y="31"/>
                      <a:pt x="12" y="31"/>
                      <a:pt x="12" y="32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6"/>
                      <a:pt x="14" y="25"/>
                      <a:pt x="14" y="24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2"/>
                    </a:cubicBezTo>
                    <a:cubicBezTo>
                      <a:pt x="15" y="22"/>
                      <a:pt x="16" y="21"/>
                      <a:pt x="16" y="21"/>
                    </a:cubicBezTo>
                    <a:cubicBezTo>
                      <a:pt x="16" y="20"/>
                      <a:pt x="17" y="20"/>
                      <a:pt x="17" y="19"/>
                    </a:cubicBezTo>
                    <a:cubicBezTo>
                      <a:pt x="18" y="19"/>
                      <a:pt x="18" y="18"/>
                      <a:pt x="18" y="18"/>
                    </a:cubicBezTo>
                    <a:cubicBezTo>
                      <a:pt x="17" y="19"/>
                      <a:pt x="17" y="20"/>
                      <a:pt x="16" y="21"/>
                    </a:cubicBezTo>
                    <a:cubicBezTo>
                      <a:pt x="15" y="21"/>
                      <a:pt x="15" y="22"/>
                      <a:pt x="15" y="22"/>
                    </a:cubicBezTo>
                    <a:close/>
                    <a:moveTo>
                      <a:pt x="11" y="17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82" name="Freeform 2333"/>
              <p:cNvSpPr/>
              <p:nvPr/>
            </p:nvSpPr>
            <p:spPr>
              <a:xfrm>
                <a:off x="4029028" y="3805258"/>
                <a:ext cx="450853" cy="254002"/>
              </a:xfrm>
              <a:custGeom>
                <a:avLst/>
                <a:gdLst>
                  <a:gd name="txL" fmla="*/ 0 w 120"/>
                  <a:gd name="txT" fmla="*/ 0 h 68"/>
                  <a:gd name="txR" fmla="*/ 120 w 120"/>
                  <a:gd name="txB" fmla="*/ 68 h 6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0" h="68">
                    <a:moveTo>
                      <a:pt x="48" y="10"/>
                    </a:moveTo>
                    <a:cubicBezTo>
                      <a:pt x="37" y="6"/>
                      <a:pt x="37" y="6"/>
                      <a:pt x="37" y="6"/>
                    </a:cubicBezTo>
                    <a:cubicBezTo>
                      <a:pt x="31" y="3"/>
                      <a:pt x="25" y="2"/>
                      <a:pt x="19" y="1"/>
                    </a:cubicBezTo>
                    <a:cubicBezTo>
                      <a:pt x="17" y="1"/>
                      <a:pt x="12" y="0"/>
                      <a:pt x="8" y="0"/>
                    </a:cubicBezTo>
                    <a:cubicBezTo>
                      <a:pt x="3" y="0"/>
                      <a:pt x="0" y="0"/>
                      <a:pt x="0" y="0"/>
                    </a:cubicBezTo>
                    <a:cubicBezTo>
                      <a:pt x="4" y="3"/>
                      <a:pt x="6" y="8"/>
                      <a:pt x="7" y="14"/>
                    </a:cubicBezTo>
                    <a:cubicBezTo>
                      <a:pt x="8" y="19"/>
                      <a:pt x="9" y="25"/>
                      <a:pt x="11" y="31"/>
                    </a:cubicBezTo>
                    <a:cubicBezTo>
                      <a:pt x="12" y="36"/>
                      <a:pt x="15" y="40"/>
                      <a:pt x="18" y="46"/>
                    </a:cubicBezTo>
                    <a:cubicBezTo>
                      <a:pt x="22" y="51"/>
                      <a:pt x="27" y="56"/>
                      <a:pt x="34" y="60"/>
                    </a:cubicBezTo>
                    <a:cubicBezTo>
                      <a:pt x="37" y="63"/>
                      <a:pt x="56" y="68"/>
                      <a:pt x="58" y="68"/>
                    </a:cubicBezTo>
                    <a:cubicBezTo>
                      <a:pt x="62" y="68"/>
                      <a:pt x="73" y="65"/>
                      <a:pt x="75" y="65"/>
                    </a:cubicBezTo>
                    <a:cubicBezTo>
                      <a:pt x="79" y="63"/>
                      <a:pt x="82" y="60"/>
                      <a:pt x="85" y="58"/>
                    </a:cubicBezTo>
                    <a:cubicBezTo>
                      <a:pt x="88" y="55"/>
                      <a:pt x="89" y="52"/>
                      <a:pt x="91" y="49"/>
                    </a:cubicBezTo>
                    <a:cubicBezTo>
                      <a:pt x="93" y="43"/>
                      <a:pt x="93" y="37"/>
                      <a:pt x="91" y="31"/>
                    </a:cubicBezTo>
                    <a:cubicBezTo>
                      <a:pt x="95" y="30"/>
                      <a:pt x="99" y="30"/>
                      <a:pt x="104" y="31"/>
                    </a:cubicBezTo>
                    <a:cubicBezTo>
                      <a:pt x="110" y="32"/>
                      <a:pt x="117" y="34"/>
                      <a:pt x="119" y="40"/>
                    </a:cubicBezTo>
                    <a:cubicBezTo>
                      <a:pt x="120" y="39"/>
                      <a:pt x="120" y="39"/>
                      <a:pt x="120" y="39"/>
                    </a:cubicBezTo>
                    <a:cubicBezTo>
                      <a:pt x="120" y="39"/>
                      <a:pt x="120" y="39"/>
                      <a:pt x="120" y="39"/>
                    </a:cubicBezTo>
                    <a:cubicBezTo>
                      <a:pt x="120" y="38"/>
                      <a:pt x="119" y="36"/>
                      <a:pt x="116" y="34"/>
                    </a:cubicBezTo>
                    <a:cubicBezTo>
                      <a:pt x="115" y="33"/>
                      <a:pt x="114" y="33"/>
                      <a:pt x="112" y="32"/>
                    </a:cubicBezTo>
                    <a:cubicBezTo>
                      <a:pt x="111" y="31"/>
                      <a:pt x="109" y="31"/>
                      <a:pt x="108" y="31"/>
                    </a:cubicBezTo>
                    <a:cubicBezTo>
                      <a:pt x="101" y="29"/>
                      <a:pt x="95" y="29"/>
                      <a:pt x="90" y="30"/>
                    </a:cubicBezTo>
                    <a:cubicBezTo>
                      <a:pt x="88" y="26"/>
                      <a:pt x="85" y="23"/>
                      <a:pt x="81" y="21"/>
                    </a:cubicBezTo>
                    <a:cubicBezTo>
                      <a:pt x="76" y="18"/>
                      <a:pt x="71" y="17"/>
                      <a:pt x="65" y="16"/>
                    </a:cubicBezTo>
                    <a:cubicBezTo>
                      <a:pt x="64" y="16"/>
                      <a:pt x="62" y="16"/>
                      <a:pt x="61" y="15"/>
                    </a:cubicBezTo>
                    <a:cubicBezTo>
                      <a:pt x="61" y="15"/>
                      <a:pt x="61" y="15"/>
                      <a:pt x="61" y="15"/>
                    </a:cubicBezTo>
                    <a:cubicBezTo>
                      <a:pt x="63" y="16"/>
                      <a:pt x="63" y="16"/>
                      <a:pt x="63" y="16"/>
                    </a:cubicBezTo>
                    <a:cubicBezTo>
                      <a:pt x="63" y="16"/>
                      <a:pt x="63" y="16"/>
                      <a:pt x="63" y="16"/>
                    </a:cubicBezTo>
                    <a:cubicBezTo>
                      <a:pt x="63" y="16"/>
                      <a:pt x="63" y="16"/>
                      <a:pt x="63" y="16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2" y="15"/>
                      <a:pt x="51" y="11"/>
                      <a:pt x="48" y="10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83" name="Freeform 2334"/>
              <p:cNvSpPr/>
              <p:nvPr/>
            </p:nvSpPr>
            <p:spPr>
              <a:xfrm>
                <a:off x="4444956" y="5930935"/>
                <a:ext cx="331789" cy="327027"/>
              </a:xfrm>
              <a:custGeom>
                <a:avLst/>
                <a:gdLst>
                  <a:gd name="txL" fmla="*/ 0 w 88"/>
                  <a:gd name="txT" fmla="*/ 0 h 87"/>
                  <a:gd name="txR" fmla="*/ 88 w 88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8" h="87">
                    <a:moveTo>
                      <a:pt x="18" y="19"/>
                    </a:moveTo>
                    <a:cubicBezTo>
                      <a:pt x="8" y="28"/>
                      <a:pt x="4" y="37"/>
                      <a:pt x="2" y="46"/>
                    </a:cubicBezTo>
                    <a:cubicBezTo>
                      <a:pt x="0" y="53"/>
                      <a:pt x="0" y="60"/>
                      <a:pt x="2" y="67"/>
                    </a:cubicBezTo>
                    <a:cubicBezTo>
                      <a:pt x="2" y="69"/>
                      <a:pt x="3" y="74"/>
                      <a:pt x="3" y="79"/>
                    </a:cubicBezTo>
                    <a:cubicBezTo>
                      <a:pt x="4" y="83"/>
                      <a:pt x="5" y="87"/>
                      <a:pt x="5" y="87"/>
                    </a:cubicBezTo>
                    <a:cubicBezTo>
                      <a:pt x="8" y="82"/>
                      <a:pt x="13" y="79"/>
                      <a:pt x="18" y="77"/>
                    </a:cubicBezTo>
                    <a:cubicBezTo>
                      <a:pt x="23" y="75"/>
                      <a:pt x="28" y="74"/>
                      <a:pt x="33" y="72"/>
                    </a:cubicBezTo>
                    <a:cubicBezTo>
                      <a:pt x="40" y="70"/>
                      <a:pt x="47" y="68"/>
                      <a:pt x="55" y="65"/>
                    </a:cubicBezTo>
                    <a:cubicBezTo>
                      <a:pt x="62" y="61"/>
                      <a:pt x="69" y="58"/>
                      <a:pt x="75" y="53"/>
                    </a:cubicBezTo>
                    <a:cubicBezTo>
                      <a:pt x="82" y="47"/>
                      <a:pt x="86" y="40"/>
                      <a:pt x="87" y="33"/>
                    </a:cubicBezTo>
                    <a:cubicBezTo>
                      <a:pt x="88" y="26"/>
                      <a:pt x="87" y="19"/>
                      <a:pt x="83" y="13"/>
                    </a:cubicBezTo>
                    <a:cubicBezTo>
                      <a:pt x="78" y="6"/>
                      <a:pt x="66" y="0"/>
                      <a:pt x="52" y="3"/>
                    </a:cubicBezTo>
                    <a:cubicBezTo>
                      <a:pt x="46" y="4"/>
                      <a:pt x="40" y="6"/>
                      <a:pt x="34" y="9"/>
                    </a:cubicBezTo>
                    <a:cubicBezTo>
                      <a:pt x="28" y="12"/>
                      <a:pt x="22" y="16"/>
                      <a:pt x="18" y="19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84" name="Freeform 2335"/>
              <p:cNvSpPr/>
              <p:nvPr/>
            </p:nvSpPr>
            <p:spPr>
              <a:xfrm>
                <a:off x="4760870" y="6873917"/>
                <a:ext cx="211139" cy="371478"/>
              </a:xfrm>
              <a:custGeom>
                <a:avLst/>
                <a:gdLst>
                  <a:gd name="txL" fmla="*/ 0 w 56"/>
                  <a:gd name="txT" fmla="*/ 0 h 99"/>
                  <a:gd name="txR" fmla="*/ 56 w 56"/>
                  <a:gd name="txB" fmla="*/ 99 h 9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99">
                    <a:moveTo>
                      <a:pt x="2" y="62"/>
                    </a:moveTo>
                    <a:cubicBezTo>
                      <a:pt x="5" y="70"/>
                      <a:pt x="10" y="75"/>
                      <a:pt x="15" y="79"/>
                    </a:cubicBezTo>
                    <a:cubicBezTo>
                      <a:pt x="19" y="83"/>
                      <a:pt x="24" y="86"/>
                      <a:pt x="29" y="88"/>
                    </a:cubicBezTo>
                    <a:cubicBezTo>
                      <a:pt x="31" y="89"/>
                      <a:pt x="34" y="92"/>
                      <a:pt x="37" y="94"/>
                    </a:cubicBezTo>
                    <a:cubicBezTo>
                      <a:pt x="40" y="96"/>
                      <a:pt x="43" y="99"/>
                      <a:pt x="43" y="99"/>
                    </a:cubicBezTo>
                    <a:cubicBezTo>
                      <a:pt x="43" y="94"/>
                      <a:pt x="44" y="89"/>
                      <a:pt x="46" y="85"/>
                    </a:cubicBezTo>
                    <a:cubicBezTo>
                      <a:pt x="48" y="80"/>
                      <a:pt x="50" y="76"/>
                      <a:pt x="52" y="72"/>
                    </a:cubicBezTo>
                    <a:cubicBezTo>
                      <a:pt x="54" y="66"/>
                      <a:pt x="55" y="60"/>
                      <a:pt x="56" y="54"/>
                    </a:cubicBezTo>
                    <a:cubicBezTo>
                      <a:pt x="56" y="48"/>
                      <a:pt x="56" y="43"/>
                      <a:pt x="54" y="38"/>
                    </a:cubicBezTo>
                    <a:cubicBezTo>
                      <a:pt x="52" y="33"/>
                      <a:pt x="47" y="29"/>
                      <a:pt x="42" y="25"/>
                    </a:cubicBezTo>
                    <a:cubicBezTo>
                      <a:pt x="37" y="22"/>
                      <a:pt x="31" y="19"/>
                      <a:pt x="24" y="19"/>
                    </a:cubicBezTo>
                    <a:cubicBezTo>
                      <a:pt x="25" y="16"/>
                      <a:pt x="26" y="13"/>
                      <a:pt x="28" y="10"/>
                    </a:cubicBezTo>
                    <a:cubicBezTo>
                      <a:pt x="31" y="6"/>
                      <a:pt x="35" y="3"/>
                      <a:pt x="39" y="2"/>
                    </a:cubicBezTo>
                    <a:cubicBezTo>
                      <a:pt x="39" y="1"/>
                      <a:pt x="39" y="1"/>
                      <a:pt x="39" y="0"/>
                    </a:cubicBezTo>
                    <a:cubicBezTo>
                      <a:pt x="36" y="1"/>
                      <a:pt x="32" y="3"/>
                      <a:pt x="29" y="7"/>
                    </a:cubicBezTo>
                    <a:cubicBezTo>
                      <a:pt x="26" y="11"/>
                      <a:pt x="24" y="16"/>
                      <a:pt x="23" y="19"/>
                    </a:cubicBezTo>
                    <a:cubicBezTo>
                      <a:pt x="19" y="19"/>
                      <a:pt x="15" y="21"/>
                      <a:pt x="11" y="24"/>
                    </a:cubicBezTo>
                    <a:cubicBezTo>
                      <a:pt x="7" y="26"/>
                      <a:pt x="4" y="31"/>
                      <a:pt x="3" y="36"/>
                    </a:cubicBezTo>
                    <a:cubicBezTo>
                      <a:pt x="0" y="44"/>
                      <a:pt x="1" y="55"/>
                      <a:pt x="2" y="6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85" name="Freeform 2336"/>
              <p:cNvSpPr/>
              <p:nvPr/>
            </p:nvSpPr>
            <p:spPr>
              <a:xfrm>
                <a:off x="4727532" y="7159669"/>
                <a:ext cx="131763" cy="292102"/>
              </a:xfrm>
              <a:custGeom>
                <a:avLst/>
                <a:gdLst>
                  <a:gd name="txL" fmla="*/ 0 w 35"/>
                  <a:gd name="txT" fmla="*/ 0 h 78"/>
                  <a:gd name="txR" fmla="*/ 35 w 35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78">
                    <a:moveTo>
                      <a:pt x="1" y="45"/>
                    </a:moveTo>
                    <a:cubicBezTo>
                      <a:pt x="1" y="51"/>
                      <a:pt x="4" y="55"/>
                      <a:pt x="7" y="58"/>
                    </a:cubicBezTo>
                    <a:cubicBezTo>
                      <a:pt x="9" y="62"/>
                      <a:pt x="11" y="64"/>
                      <a:pt x="14" y="67"/>
                    </a:cubicBezTo>
                    <a:cubicBezTo>
                      <a:pt x="15" y="68"/>
                      <a:pt x="17" y="70"/>
                      <a:pt x="18" y="73"/>
                    </a:cubicBezTo>
                    <a:cubicBezTo>
                      <a:pt x="20" y="75"/>
                      <a:pt x="21" y="78"/>
                      <a:pt x="21" y="78"/>
                    </a:cubicBezTo>
                    <a:cubicBezTo>
                      <a:pt x="22" y="73"/>
                      <a:pt x="23" y="70"/>
                      <a:pt x="25" y="66"/>
                    </a:cubicBezTo>
                    <a:cubicBezTo>
                      <a:pt x="27" y="63"/>
                      <a:pt x="29" y="60"/>
                      <a:pt x="30" y="57"/>
                    </a:cubicBezTo>
                    <a:cubicBezTo>
                      <a:pt x="32" y="52"/>
                      <a:pt x="34" y="47"/>
                      <a:pt x="35" y="42"/>
                    </a:cubicBezTo>
                    <a:cubicBezTo>
                      <a:pt x="35" y="38"/>
                      <a:pt x="35" y="33"/>
                      <a:pt x="35" y="29"/>
                    </a:cubicBezTo>
                    <a:cubicBezTo>
                      <a:pt x="34" y="25"/>
                      <a:pt x="32" y="22"/>
                      <a:pt x="29" y="19"/>
                    </a:cubicBezTo>
                    <a:cubicBezTo>
                      <a:pt x="26" y="16"/>
                      <a:pt x="22" y="14"/>
                      <a:pt x="18" y="14"/>
                    </a:cubicBezTo>
                    <a:cubicBezTo>
                      <a:pt x="19" y="11"/>
                      <a:pt x="20" y="9"/>
                      <a:pt x="22" y="7"/>
                    </a:cubicBezTo>
                    <a:cubicBezTo>
                      <a:pt x="24" y="4"/>
                      <a:pt x="27" y="2"/>
                      <a:pt x="30" y="1"/>
                    </a:cubicBezTo>
                    <a:cubicBezTo>
                      <a:pt x="30" y="1"/>
                      <a:pt x="30" y="0"/>
                      <a:pt x="30" y="0"/>
                    </a:cubicBezTo>
                    <a:cubicBezTo>
                      <a:pt x="29" y="0"/>
                      <a:pt x="25" y="2"/>
                      <a:pt x="23" y="5"/>
                    </a:cubicBezTo>
                    <a:cubicBezTo>
                      <a:pt x="20" y="7"/>
                      <a:pt x="18" y="11"/>
                      <a:pt x="17" y="14"/>
                    </a:cubicBezTo>
                    <a:cubicBezTo>
                      <a:pt x="15" y="13"/>
                      <a:pt x="12" y="14"/>
                      <a:pt x="9" y="16"/>
                    </a:cubicBezTo>
                    <a:cubicBezTo>
                      <a:pt x="7" y="18"/>
                      <a:pt x="4" y="22"/>
                      <a:pt x="3" y="26"/>
                    </a:cubicBezTo>
                    <a:cubicBezTo>
                      <a:pt x="1" y="31"/>
                      <a:pt x="0" y="40"/>
                      <a:pt x="1" y="45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86" name="Freeform 2337"/>
              <p:cNvSpPr/>
              <p:nvPr/>
            </p:nvSpPr>
            <p:spPr>
              <a:xfrm>
                <a:off x="7694588" y="2227272"/>
                <a:ext cx="157163" cy="242889"/>
              </a:xfrm>
              <a:custGeom>
                <a:avLst/>
                <a:gdLst>
                  <a:gd name="txL" fmla="*/ 0 w 42"/>
                  <a:gd name="txT" fmla="*/ 0 h 65"/>
                  <a:gd name="txR" fmla="*/ 42 w 42"/>
                  <a:gd name="txB" fmla="*/ 65 h 6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65">
                    <a:moveTo>
                      <a:pt x="40" y="42"/>
                    </a:moveTo>
                    <a:cubicBezTo>
                      <a:pt x="42" y="35"/>
                      <a:pt x="40" y="27"/>
                      <a:pt x="37" y="21"/>
                    </a:cubicBezTo>
                    <a:cubicBezTo>
                      <a:pt x="34" y="16"/>
                      <a:pt x="29" y="10"/>
                      <a:pt x="28" y="5"/>
                    </a:cubicBezTo>
                    <a:cubicBezTo>
                      <a:pt x="28" y="3"/>
                      <a:pt x="27" y="2"/>
                      <a:pt x="26" y="0"/>
                    </a:cubicBezTo>
                    <a:cubicBezTo>
                      <a:pt x="26" y="4"/>
                      <a:pt x="18" y="10"/>
                      <a:pt x="14" y="13"/>
                    </a:cubicBezTo>
                    <a:cubicBezTo>
                      <a:pt x="7" y="19"/>
                      <a:pt x="0" y="25"/>
                      <a:pt x="0" y="36"/>
                    </a:cubicBezTo>
                    <a:cubicBezTo>
                      <a:pt x="0" y="41"/>
                      <a:pt x="2" y="46"/>
                      <a:pt x="5" y="49"/>
                    </a:cubicBezTo>
                    <a:cubicBezTo>
                      <a:pt x="8" y="53"/>
                      <a:pt x="12" y="55"/>
                      <a:pt x="17" y="56"/>
                    </a:cubicBezTo>
                    <a:cubicBezTo>
                      <a:pt x="17" y="59"/>
                      <a:pt x="15" y="62"/>
                      <a:pt x="14" y="64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6" y="63"/>
                      <a:pt x="17" y="60"/>
                      <a:pt x="18" y="56"/>
                    </a:cubicBezTo>
                    <a:cubicBezTo>
                      <a:pt x="19" y="56"/>
                      <a:pt x="20" y="56"/>
                      <a:pt x="21" y="56"/>
                    </a:cubicBezTo>
                    <a:cubicBezTo>
                      <a:pt x="30" y="56"/>
                      <a:pt x="38" y="50"/>
                      <a:pt x="40" y="42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87" name="Freeform 2338"/>
              <p:cNvSpPr/>
              <p:nvPr/>
            </p:nvSpPr>
            <p:spPr>
              <a:xfrm>
                <a:off x="8204178" y="2114559"/>
                <a:ext cx="173039" cy="258764"/>
              </a:xfrm>
              <a:custGeom>
                <a:avLst/>
                <a:gdLst>
                  <a:gd name="txL" fmla="*/ 0 w 46"/>
                  <a:gd name="txT" fmla="*/ 0 h 69"/>
                  <a:gd name="txR" fmla="*/ 46 w 46"/>
                  <a:gd name="txB" fmla="*/ 69 h 6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69">
                    <a:moveTo>
                      <a:pt x="44" y="40"/>
                    </a:moveTo>
                    <a:cubicBezTo>
                      <a:pt x="46" y="30"/>
                      <a:pt x="42" y="21"/>
                      <a:pt x="37" y="15"/>
                    </a:cubicBezTo>
                    <a:cubicBezTo>
                      <a:pt x="32" y="11"/>
                      <a:pt x="25" y="7"/>
                      <a:pt x="22" y="3"/>
                    </a:cubicBezTo>
                    <a:cubicBezTo>
                      <a:pt x="20" y="2"/>
                      <a:pt x="19" y="1"/>
                      <a:pt x="17" y="0"/>
                    </a:cubicBezTo>
                    <a:cubicBezTo>
                      <a:pt x="18" y="1"/>
                      <a:pt x="18" y="4"/>
                      <a:pt x="16" y="7"/>
                    </a:cubicBezTo>
                    <a:cubicBezTo>
                      <a:pt x="14" y="10"/>
                      <a:pt x="12" y="13"/>
                      <a:pt x="10" y="14"/>
                    </a:cubicBezTo>
                    <a:cubicBezTo>
                      <a:pt x="5" y="21"/>
                      <a:pt x="0" y="27"/>
                      <a:pt x="1" y="37"/>
                    </a:cubicBezTo>
                    <a:cubicBezTo>
                      <a:pt x="1" y="42"/>
                      <a:pt x="3" y="46"/>
                      <a:pt x="6" y="50"/>
                    </a:cubicBezTo>
                    <a:cubicBezTo>
                      <a:pt x="10" y="54"/>
                      <a:pt x="14" y="57"/>
                      <a:pt x="19" y="58"/>
                    </a:cubicBezTo>
                    <a:cubicBezTo>
                      <a:pt x="18" y="60"/>
                      <a:pt x="17" y="62"/>
                      <a:pt x="16" y="64"/>
                    </a:cubicBezTo>
                    <a:cubicBezTo>
                      <a:pt x="15" y="64"/>
                      <a:pt x="14" y="65"/>
                      <a:pt x="14" y="66"/>
                    </a:cubicBezTo>
                    <a:cubicBezTo>
                      <a:pt x="13" y="67"/>
                      <a:pt x="12" y="67"/>
                      <a:pt x="11" y="67"/>
                    </a:cubicBezTo>
                    <a:cubicBezTo>
                      <a:pt x="11" y="68"/>
                      <a:pt x="11" y="68"/>
                      <a:pt x="11" y="69"/>
                    </a:cubicBezTo>
                    <a:cubicBezTo>
                      <a:pt x="13" y="69"/>
                      <a:pt x="15" y="67"/>
                      <a:pt x="16" y="65"/>
                    </a:cubicBezTo>
                    <a:cubicBezTo>
                      <a:pt x="18" y="63"/>
                      <a:pt x="19" y="61"/>
                      <a:pt x="20" y="59"/>
                    </a:cubicBezTo>
                    <a:cubicBezTo>
                      <a:pt x="21" y="59"/>
                      <a:pt x="22" y="59"/>
                      <a:pt x="24" y="59"/>
                    </a:cubicBezTo>
                    <a:cubicBezTo>
                      <a:pt x="28" y="60"/>
                      <a:pt x="33" y="57"/>
                      <a:pt x="37" y="54"/>
                    </a:cubicBezTo>
                    <a:cubicBezTo>
                      <a:pt x="41" y="50"/>
                      <a:pt x="44" y="45"/>
                      <a:pt x="44" y="4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88" name="Freeform 2339"/>
              <p:cNvSpPr/>
              <p:nvPr/>
            </p:nvSpPr>
            <p:spPr>
              <a:xfrm>
                <a:off x="8050190" y="2200284"/>
                <a:ext cx="131763" cy="187326"/>
              </a:xfrm>
              <a:custGeom>
                <a:avLst/>
                <a:gdLst>
                  <a:gd name="txL" fmla="*/ 0 w 35"/>
                  <a:gd name="txT" fmla="*/ 0 h 50"/>
                  <a:gd name="txR" fmla="*/ 35 w 35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50">
                    <a:moveTo>
                      <a:pt x="34" y="26"/>
                    </a:moveTo>
                    <a:cubicBezTo>
                      <a:pt x="34" y="19"/>
                      <a:pt x="30" y="13"/>
                      <a:pt x="25" y="9"/>
                    </a:cubicBezTo>
                    <a:cubicBezTo>
                      <a:pt x="21" y="7"/>
                      <a:pt x="15" y="5"/>
                      <a:pt x="12" y="2"/>
                    </a:cubicBezTo>
                    <a:cubicBezTo>
                      <a:pt x="11" y="1"/>
                      <a:pt x="9" y="1"/>
                      <a:pt x="8" y="0"/>
                    </a:cubicBezTo>
                    <a:cubicBezTo>
                      <a:pt x="9" y="1"/>
                      <a:pt x="9" y="4"/>
                      <a:pt x="8" y="6"/>
                    </a:cubicBezTo>
                    <a:cubicBezTo>
                      <a:pt x="7" y="8"/>
                      <a:pt x="6" y="11"/>
                      <a:pt x="5" y="12"/>
                    </a:cubicBezTo>
                    <a:cubicBezTo>
                      <a:pt x="3" y="15"/>
                      <a:pt x="2" y="18"/>
                      <a:pt x="1" y="21"/>
                    </a:cubicBezTo>
                    <a:cubicBezTo>
                      <a:pt x="0" y="25"/>
                      <a:pt x="0" y="29"/>
                      <a:pt x="1" y="33"/>
                    </a:cubicBezTo>
                    <a:cubicBezTo>
                      <a:pt x="3" y="37"/>
                      <a:pt x="6" y="41"/>
                      <a:pt x="10" y="42"/>
                    </a:cubicBezTo>
                    <a:cubicBezTo>
                      <a:pt x="13" y="44"/>
                      <a:pt x="17" y="44"/>
                      <a:pt x="21" y="43"/>
                    </a:cubicBezTo>
                    <a:cubicBezTo>
                      <a:pt x="22" y="45"/>
                      <a:pt x="22" y="48"/>
                      <a:pt x="22" y="50"/>
                    </a:cubicBezTo>
                    <a:cubicBezTo>
                      <a:pt x="23" y="50"/>
                      <a:pt x="23" y="50"/>
                      <a:pt x="23" y="50"/>
                    </a:cubicBezTo>
                    <a:cubicBezTo>
                      <a:pt x="23" y="48"/>
                      <a:pt x="23" y="46"/>
                      <a:pt x="22" y="43"/>
                    </a:cubicBezTo>
                    <a:cubicBezTo>
                      <a:pt x="23" y="42"/>
                      <a:pt x="24" y="42"/>
                      <a:pt x="24" y="42"/>
                    </a:cubicBezTo>
                    <a:cubicBezTo>
                      <a:pt x="28" y="40"/>
                      <a:pt x="30" y="38"/>
                      <a:pt x="32" y="36"/>
                    </a:cubicBezTo>
                    <a:cubicBezTo>
                      <a:pt x="34" y="33"/>
                      <a:pt x="35" y="30"/>
                      <a:pt x="34" y="26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89" name="Freeform 2340"/>
              <p:cNvSpPr/>
              <p:nvPr/>
            </p:nvSpPr>
            <p:spPr>
              <a:xfrm>
                <a:off x="8343879" y="2324110"/>
                <a:ext cx="66675" cy="74613"/>
              </a:xfrm>
              <a:custGeom>
                <a:avLst/>
                <a:gdLst>
                  <a:gd name="txL" fmla="*/ 0 w 18"/>
                  <a:gd name="txT" fmla="*/ 0 h 20"/>
                  <a:gd name="txR" fmla="*/ 18 w 18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20">
                    <a:moveTo>
                      <a:pt x="17" y="15"/>
                    </a:moveTo>
                    <a:cubicBezTo>
                      <a:pt x="18" y="13"/>
                      <a:pt x="18" y="11"/>
                      <a:pt x="18" y="9"/>
                    </a:cubicBezTo>
                    <a:cubicBezTo>
                      <a:pt x="18" y="7"/>
                      <a:pt x="17" y="6"/>
                      <a:pt x="16" y="4"/>
                    </a:cubicBezTo>
                    <a:cubicBezTo>
                      <a:pt x="16" y="3"/>
                      <a:pt x="15" y="0"/>
                      <a:pt x="15" y="0"/>
                    </a:cubicBezTo>
                    <a:cubicBezTo>
                      <a:pt x="14" y="2"/>
                      <a:pt x="11" y="2"/>
                      <a:pt x="9" y="3"/>
                    </a:cubicBezTo>
                    <a:cubicBezTo>
                      <a:pt x="6" y="4"/>
                      <a:pt x="3" y="6"/>
                      <a:pt x="2" y="8"/>
                    </a:cubicBezTo>
                    <a:cubicBezTo>
                      <a:pt x="1" y="11"/>
                      <a:pt x="3" y="15"/>
                      <a:pt x="5" y="18"/>
                    </a:cubicBezTo>
                    <a:cubicBezTo>
                      <a:pt x="5" y="18"/>
                      <a:pt x="4" y="19"/>
                      <a:pt x="3" y="19"/>
                    </a:cubicBezTo>
                    <a:cubicBezTo>
                      <a:pt x="2" y="19"/>
                      <a:pt x="1" y="20"/>
                      <a:pt x="0" y="19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" y="20"/>
                      <a:pt x="4" y="19"/>
                      <a:pt x="6" y="18"/>
                    </a:cubicBezTo>
                    <a:cubicBezTo>
                      <a:pt x="7" y="20"/>
                      <a:pt x="10" y="20"/>
                      <a:pt x="12" y="19"/>
                    </a:cubicBezTo>
                    <a:cubicBezTo>
                      <a:pt x="14" y="18"/>
                      <a:pt x="16" y="16"/>
                      <a:pt x="17" y="1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90" name="Freeform 2341"/>
              <p:cNvSpPr/>
              <p:nvPr/>
            </p:nvSpPr>
            <p:spPr>
              <a:xfrm>
                <a:off x="8054952" y="2263785"/>
                <a:ext cx="41275" cy="117476"/>
              </a:xfrm>
              <a:custGeom>
                <a:avLst/>
                <a:gdLst>
                  <a:gd name="txL" fmla="*/ 0 w 11"/>
                  <a:gd name="txT" fmla="*/ 0 h 31"/>
                  <a:gd name="txR" fmla="*/ 11 w 11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" h="31">
                    <a:moveTo>
                      <a:pt x="9" y="31"/>
                    </a:moveTo>
                    <a:cubicBezTo>
                      <a:pt x="9" y="25"/>
                      <a:pt x="9" y="20"/>
                      <a:pt x="8" y="14"/>
                    </a:cubicBezTo>
                    <a:cubicBezTo>
                      <a:pt x="7" y="11"/>
                      <a:pt x="5" y="9"/>
                      <a:pt x="4" y="6"/>
                    </a:cubicBezTo>
                    <a:cubicBezTo>
                      <a:pt x="2" y="5"/>
                      <a:pt x="1" y="2"/>
                      <a:pt x="0" y="0"/>
                    </a:cubicBezTo>
                    <a:cubicBezTo>
                      <a:pt x="3" y="2"/>
                      <a:pt x="6" y="4"/>
                      <a:pt x="9" y="6"/>
                    </a:cubicBezTo>
                    <a:cubicBezTo>
                      <a:pt x="11" y="10"/>
                      <a:pt x="11" y="15"/>
                      <a:pt x="11" y="17"/>
                    </a:cubicBezTo>
                    <a:cubicBezTo>
                      <a:pt x="11" y="22"/>
                      <a:pt x="10" y="26"/>
                      <a:pt x="9" y="3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91" name="Picture 2342"/>
              <p:cNvPicPr>
                <a:picLocks noChangeAspect="1"/>
              </p:cNvPicPr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972402" y="2233622"/>
                <a:ext cx="201614" cy="292102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92" name="Picture 2343"/>
              <p:cNvPicPr>
                <a:picLocks noChangeAspect="1"/>
              </p:cNvPicPr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7978752" y="2386023"/>
                <a:ext cx="146051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93" name="Freeform 2344"/>
              <p:cNvSpPr/>
              <p:nvPr/>
            </p:nvSpPr>
            <p:spPr>
              <a:xfrm>
                <a:off x="7991452" y="2301885"/>
                <a:ext cx="100013" cy="104776"/>
              </a:xfrm>
              <a:custGeom>
                <a:avLst/>
                <a:gdLst>
                  <a:gd name="txL" fmla="*/ 0 w 27"/>
                  <a:gd name="txT" fmla="*/ 0 h 28"/>
                  <a:gd name="txR" fmla="*/ 27 w 27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28">
                    <a:moveTo>
                      <a:pt x="13" y="18"/>
                    </a:moveTo>
                    <a:cubicBezTo>
                      <a:pt x="16" y="19"/>
                      <a:pt x="20" y="22"/>
                      <a:pt x="22" y="23"/>
                    </a:cubicBezTo>
                    <a:cubicBezTo>
                      <a:pt x="24" y="24"/>
                      <a:pt x="27" y="28"/>
                      <a:pt x="27" y="28"/>
                    </a:cubicBezTo>
                    <a:cubicBezTo>
                      <a:pt x="24" y="26"/>
                      <a:pt x="21" y="24"/>
                      <a:pt x="18" y="23"/>
                    </a:cubicBezTo>
                    <a:cubicBezTo>
                      <a:pt x="14" y="22"/>
                      <a:pt x="10" y="22"/>
                      <a:pt x="7" y="20"/>
                    </a:cubicBezTo>
                    <a:cubicBezTo>
                      <a:pt x="4" y="19"/>
                      <a:pt x="2" y="16"/>
                      <a:pt x="1" y="13"/>
                    </a:cubicBezTo>
                    <a:cubicBezTo>
                      <a:pt x="0" y="12"/>
                      <a:pt x="0" y="12"/>
                      <a:pt x="0" y="11"/>
                    </a:cubicBezTo>
                    <a:cubicBezTo>
                      <a:pt x="1" y="7"/>
                      <a:pt x="3" y="4"/>
                      <a:pt x="4" y="0"/>
                    </a:cubicBezTo>
                    <a:cubicBezTo>
                      <a:pt x="4" y="2"/>
                      <a:pt x="4" y="4"/>
                      <a:pt x="4" y="6"/>
                    </a:cubicBezTo>
                    <a:cubicBezTo>
                      <a:pt x="6" y="13"/>
                      <a:pt x="10" y="17"/>
                      <a:pt x="13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94" name="Freeform 2345"/>
              <p:cNvSpPr/>
              <p:nvPr/>
            </p:nvSpPr>
            <p:spPr>
              <a:xfrm>
                <a:off x="8016852" y="2257435"/>
                <a:ext cx="104776" cy="201614"/>
              </a:xfrm>
              <a:custGeom>
                <a:avLst/>
                <a:gdLst>
                  <a:gd name="txL" fmla="*/ 0 w 28"/>
                  <a:gd name="txT" fmla="*/ 0 h 54"/>
                  <a:gd name="txR" fmla="*/ 28 w 28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54">
                    <a:moveTo>
                      <a:pt x="2" y="26"/>
                    </a:moveTo>
                    <a:cubicBezTo>
                      <a:pt x="3" y="27"/>
                      <a:pt x="4" y="28"/>
                      <a:pt x="5" y="29"/>
                    </a:cubicBezTo>
                    <a:cubicBezTo>
                      <a:pt x="7" y="30"/>
                      <a:pt x="9" y="31"/>
                      <a:pt x="11" y="32"/>
                    </a:cubicBezTo>
                    <a:cubicBezTo>
                      <a:pt x="12" y="33"/>
                      <a:pt x="13" y="33"/>
                      <a:pt x="14" y="34"/>
                    </a:cubicBezTo>
                    <a:cubicBezTo>
                      <a:pt x="15" y="34"/>
                      <a:pt x="15" y="34"/>
                      <a:pt x="16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6"/>
                      <a:pt x="19" y="36"/>
                      <a:pt x="19" y="36"/>
                    </a:cubicBezTo>
                    <a:cubicBezTo>
                      <a:pt x="19" y="36"/>
                      <a:pt x="18" y="35"/>
                      <a:pt x="18" y="34"/>
                    </a:cubicBezTo>
                    <a:cubicBezTo>
                      <a:pt x="17" y="34"/>
                      <a:pt x="17" y="33"/>
                      <a:pt x="16" y="33"/>
                    </a:cubicBezTo>
                    <a:cubicBezTo>
                      <a:pt x="16" y="32"/>
                      <a:pt x="16" y="32"/>
                      <a:pt x="15" y="31"/>
                    </a:cubicBezTo>
                    <a:cubicBezTo>
                      <a:pt x="14" y="30"/>
                      <a:pt x="14" y="29"/>
                      <a:pt x="13" y="28"/>
                    </a:cubicBezTo>
                    <a:cubicBezTo>
                      <a:pt x="12" y="27"/>
                      <a:pt x="12" y="27"/>
                      <a:pt x="11" y="26"/>
                    </a:cubicBezTo>
                    <a:cubicBezTo>
                      <a:pt x="11" y="25"/>
                      <a:pt x="10" y="24"/>
                      <a:pt x="9" y="23"/>
                    </a:cubicBezTo>
                    <a:cubicBezTo>
                      <a:pt x="8" y="23"/>
                      <a:pt x="8" y="22"/>
                      <a:pt x="8" y="22"/>
                    </a:cubicBezTo>
                    <a:cubicBezTo>
                      <a:pt x="7" y="21"/>
                      <a:pt x="7" y="20"/>
                      <a:pt x="6" y="20"/>
                    </a:cubicBezTo>
                    <a:cubicBezTo>
                      <a:pt x="6" y="19"/>
                      <a:pt x="5" y="18"/>
                      <a:pt x="4" y="16"/>
                    </a:cubicBezTo>
                    <a:cubicBezTo>
                      <a:pt x="4" y="16"/>
                      <a:pt x="4" y="15"/>
                      <a:pt x="3" y="14"/>
                    </a:cubicBezTo>
                    <a:cubicBezTo>
                      <a:pt x="3" y="14"/>
                      <a:pt x="3" y="13"/>
                      <a:pt x="3" y="12"/>
                    </a:cubicBezTo>
                    <a:cubicBezTo>
                      <a:pt x="3" y="14"/>
                      <a:pt x="4" y="15"/>
                      <a:pt x="4" y="16"/>
                    </a:cubicBezTo>
                    <a:cubicBezTo>
                      <a:pt x="5" y="17"/>
                      <a:pt x="6" y="18"/>
                      <a:pt x="7" y="19"/>
                    </a:cubicBezTo>
                    <a:cubicBezTo>
                      <a:pt x="7" y="20"/>
                      <a:pt x="8" y="21"/>
                      <a:pt x="8" y="21"/>
                    </a:cubicBezTo>
                    <a:cubicBezTo>
                      <a:pt x="9" y="22"/>
                      <a:pt x="9" y="22"/>
                      <a:pt x="9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9" y="21"/>
                      <a:pt x="8" y="18"/>
                      <a:pt x="7" y="15"/>
                    </a:cubicBezTo>
                    <a:cubicBezTo>
                      <a:pt x="6" y="12"/>
                      <a:pt x="6" y="10"/>
                      <a:pt x="5" y="7"/>
                    </a:cubicBezTo>
                    <a:cubicBezTo>
                      <a:pt x="5" y="6"/>
                      <a:pt x="5" y="5"/>
                      <a:pt x="5" y="4"/>
                    </a:cubicBezTo>
                    <a:cubicBezTo>
                      <a:pt x="5" y="2"/>
                      <a:pt x="5" y="1"/>
                      <a:pt x="6" y="0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5"/>
                      <a:pt x="6" y="6"/>
                      <a:pt x="7" y="7"/>
                    </a:cubicBezTo>
                    <a:cubicBezTo>
                      <a:pt x="7" y="10"/>
                      <a:pt x="7" y="12"/>
                      <a:pt x="8" y="14"/>
                    </a:cubicBezTo>
                    <a:cubicBezTo>
                      <a:pt x="9" y="19"/>
                      <a:pt x="11" y="23"/>
                      <a:pt x="14" y="27"/>
                    </a:cubicBezTo>
                    <a:cubicBezTo>
                      <a:pt x="15" y="28"/>
                      <a:pt x="15" y="29"/>
                      <a:pt x="16" y="30"/>
                    </a:cubicBezTo>
                    <a:cubicBezTo>
                      <a:pt x="17" y="31"/>
                      <a:pt x="17" y="31"/>
                      <a:pt x="17" y="32"/>
                    </a:cubicBezTo>
                    <a:cubicBezTo>
                      <a:pt x="18" y="32"/>
                      <a:pt x="18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8" y="32"/>
                      <a:pt x="18" y="32"/>
                      <a:pt x="18" y="31"/>
                    </a:cubicBezTo>
                    <a:cubicBezTo>
                      <a:pt x="18" y="30"/>
                      <a:pt x="18" y="30"/>
                      <a:pt x="18" y="29"/>
                    </a:cubicBezTo>
                    <a:cubicBezTo>
                      <a:pt x="18" y="26"/>
                      <a:pt x="19" y="24"/>
                      <a:pt x="18" y="21"/>
                    </a:cubicBezTo>
                    <a:cubicBezTo>
                      <a:pt x="18" y="20"/>
                      <a:pt x="18" y="20"/>
                      <a:pt x="18" y="19"/>
                    </a:cubicBezTo>
                    <a:cubicBezTo>
                      <a:pt x="18" y="18"/>
                      <a:pt x="18" y="18"/>
                      <a:pt x="17" y="17"/>
                    </a:cubicBezTo>
                    <a:cubicBezTo>
                      <a:pt x="17" y="16"/>
                      <a:pt x="17" y="15"/>
                      <a:pt x="16" y="13"/>
                    </a:cubicBezTo>
                    <a:cubicBezTo>
                      <a:pt x="16" y="12"/>
                      <a:pt x="15" y="11"/>
                      <a:pt x="14" y="10"/>
                    </a:cubicBezTo>
                    <a:cubicBezTo>
                      <a:pt x="14" y="9"/>
                      <a:pt x="13" y="7"/>
                      <a:pt x="12" y="6"/>
                    </a:cubicBezTo>
                    <a:cubicBezTo>
                      <a:pt x="13" y="7"/>
                      <a:pt x="14" y="8"/>
                      <a:pt x="14" y="10"/>
                    </a:cubicBezTo>
                    <a:cubicBezTo>
                      <a:pt x="15" y="11"/>
                      <a:pt x="16" y="12"/>
                      <a:pt x="16" y="13"/>
                    </a:cubicBezTo>
                    <a:cubicBezTo>
                      <a:pt x="17" y="14"/>
                      <a:pt x="18" y="16"/>
                      <a:pt x="18" y="17"/>
                    </a:cubicBezTo>
                    <a:cubicBezTo>
                      <a:pt x="18" y="18"/>
                      <a:pt x="18" y="18"/>
                      <a:pt x="19" y="19"/>
                    </a:cubicBezTo>
                    <a:cubicBezTo>
                      <a:pt x="19" y="20"/>
                      <a:pt x="19" y="20"/>
                      <a:pt x="19" y="21"/>
                    </a:cubicBezTo>
                    <a:cubicBezTo>
                      <a:pt x="19" y="24"/>
                      <a:pt x="19" y="26"/>
                      <a:pt x="19" y="29"/>
                    </a:cubicBezTo>
                    <a:cubicBezTo>
                      <a:pt x="19" y="30"/>
                      <a:pt x="19" y="32"/>
                      <a:pt x="19" y="33"/>
                    </a:cubicBezTo>
                    <a:cubicBezTo>
                      <a:pt x="20" y="34"/>
                      <a:pt x="20" y="34"/>
                      <a:pt x="20" y="35"/>
                    </a:cubicBezTo>
                    <a:cubicBezTo>
                      <a:pt x="20" y="35"/>
                      <a:pt x="20" y="35"/>
                      <a:pt x="20" y="36"/>
                    </a:cubicBezTo>
                    <a:cubicBezTo>
                      <a:pt x="21" y="37"/>
                      <a:pt x="22" y="38"/>
                      <a:pt x="23" y="39"/>
                    </a:cubicBezTo>
                    <a:cubicBezTo>
                      <a:pt x="23" y="41"/>
                      <a:pt x="24" y="42"/>
                      <a:pt x="24" y="43"/>
                    </a:cubicBezTo>
                    <a:cubicBezTo>
                      <a:pt x="24" y="42"/>
                      <a:pt x="24" y="42"/>
                      <a:pt x="24" y="42"/>
                    </a:cubicBezTo>
                    <a:cubicBezTo>
                      <a:pt x="24" y="42"/>
                      <a:pt x="25" y="41"/>
                      <a:pt x="25" y="41"/>
                    </a:cubicBezTo>
                    <a:cubicBezTo>
                      <a:pt x="25" y="40"/>
                      <a:pt x="25" y="40"/>
                      <a:pt x="26" y="39"/>
                    </a:cubicBezTo>
                    <a:cubicBezTo>
                      <a:pt x="26" y="38"/>
                      <a:pt x="26" y="37"/>
                      <a:pt x="27" y="36"/>
                    </a:cubicBezTo>
                    <a:cubicBezTo>
                      <a:pt x="27" y="35"/>
                      <a:pt x="27" y="34"/>
                      <a:pt x="27" y="33"/>
                    </a:cubicBezTo>
                    <a:cubicBezTo>
                      <a:pt x="28" y="31"/>
                      <a:pt x="28" y="29"/>
                      <a:pt x="28" y="26"/>
                    </a:cubicBezTo>
                    <a:cubicBezTo>
                      <a:pt x="28" y="25"/>
                      <a:pt x="28" y="24"/>
                      <a:pt x="27" y="23"/>
                    </a:cubicBezTo>
                    <a:cubicBezTo>
                      <a:pt x="27" y="22"/>
                      <a:pt x="27" y="21"/>
                      <a:pt x="27" y="20"/>
                    </a:cubicBezTo>
                    <a:cubicBezTo>
                      <a:pt x="27" y="21"/>
                      <a:pt x="27" y="22"/>
                      <a:pt x="28" y="23"/>
                    </a:cubicBezTo>
                    <a:cubicBezTo>
                      <a:pt x="28" y="24"/>
                      <a:pt x="28" y="25"/>
                      <a:pt x="28" y="26"/>
                    </a:cubicBezTo>
                    <a:cubicBezTo>
                      <a:pt x="28" y="29"/>
                      <a:pt x="28" y="31"/>
                      <a:pt x="28" y="33"/>
                    </a:cubicBezTo>
                    <a:cubicBezTo>
                      <a:pt x="28" y="34"/>
                      <a:pt x="28" y="35"/>
                      <a:pt x="27" y="36"/>
                    </a:cubicBezTo>
                    <a:cubicBezTo>
                      <a:pt x="27" y="37"/>
                      <a:pt x="27" y="38"/>
                      <a:pt x="26" y="39"/>
                    </a:cubicBezTo>
                    <a:cubicBezTo>
                      <a:pt x="26" y="40"/>
                      <a:pt x="26" y="40"/>
                      <a:pt x="26" y="40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5" y="41"/>
                      <a:pt x="25" y="42"/>
                      <a:pt x="25" y="42"/>
                    </a:cubicBezTo>
                    <a:cubicBezTo>
                      <a:pt x="25" y="43"/>
                      <a:pt x="25" y="43"/>
                      <a:pt x="24" y="44"/>
                    </a:cubicBezTo>
                    <a:cubicBezTo>
                      <a:pt x="25" y="45"/>
                      <a:pt x="25" y="46"/>
                      <a:pt x="25" y="46"/>
                    </a:cubicBezTo>
                    <a:cubicBezTo>
                      <a:pt x="25" y="47"/>
                      <a:pt x="26" y="48"/>
                      <a:pt x="26" y="49"/>
                    </a:cubicBezTo>
                    <a:cubicBezTo>
                      <a:pt x="26" y="49"/>
                      <a:pt x="26" y="49"/>
                      <a:pt x="26" y="49"/>
                    </a:cubicBezTo>
                    <a:cubicBezTo>
                      <a:pt x="26" y="49"/>
                      <a:pt x="26" y="49"/>
                      <a:pt x="26" y="49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6" y="51"/>
                      <a:pt x="26" y="53"/>
                      <a:pt x="26" y="54"/>
                    </a:cubicBezTo>
                    <a:cubicBezTo>
                      <a:pt x="26" y="53"/>
                      <a:pt x="26" y="53"/>
                      <a:pt x="26" y="52"/>
                    </a:cubicBezTo>
                    <a:cubicBezTo>
                      <a:pt x="25" y="51"/>
                      <a:pt x="25" y="51"/>
                      <a:pt x="25" y="50"/>
                    </a:cubicBezTo>
                    <a:cubicBezTo>
                      <a:pt x="25" y="49"/>
                      <a:pt x="25" y="49"/>
                      <a:pt x="24" y="48"/>
                    </a:cubicBezTo>
                    <a:cubicBezTo>
                      <a:pt x="24" y="48"/>
                      <a:pt x="24" y="47"/>
                      <a:pt x="24" y="47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4" y="47"/>
                      <a:pt x="23" y="46"/>
                      <a:pt x="23" y="46"/>
                    </a:cubicBezTo>
                    <a:cubicBezTo>
                      <a:pt x="23" y="46"/>
                      <a:pt x="23" y="46"/>
                      <a:pt x="23" y="45"/>
                    </a:cubicBezTo>
                    <a:cubicBezTo>
                      <a:pt x="22" y="45"/>
                      <a:pt x="22" y="45"/>
                      <a:pt x="22" y="44"/>
                    </a:cubicBezTo>
                    <a:cubicBezTo>
                      <a:pt x="20" y="43"/>
                      <a:pt x="18" y="41"/>
                      <a:pt x="17" y="40"/>
                    </a:cubicBezTo>
                    <a:cubicBezTo>
                      <a:pt x="16" y="40"/>
                      <a:pt x="16" y="40"/>
                      <a:pt x="15" y="39"/>
                    </a:cubicBezTo>
                    <a:cubicBezTo>
                      <a:pt x="15" y="39"/>
                      <a:pt x="14" y="39"/>
                      <a:pt x="14" y="39"/>
                    </a:cubicBezTo>
                    <a:cubicBezTo>
                      <a:pt x="13" y="38"/>
                      <a:pt x="12" y="38"/>
                      <a:pt x="10" y="38"/>
                    </a:cubicBezTo>
                    <a:cubicBezTo>
                      <a:pt x="8" y="38"/>
                      <a:pt x="6" y="38"/>
                      <a:pt x="4" y="38"/>
                    </a:cubicBezTo>
                    <a:cubicBezTo>
                      <a:pt x="5" y="38"/>
                      <a:pt x="6" y="38"/>
                      <a:pt x="7" y="38"/>
                    </a:cubicBezTo>
                    <a:cubicBezTo>
                      <a:pt x="8" y="38"/>
                      <a:pt x="9" y="38"/>
                      <a:pt x="10" y="38"/>
                    </a:cubicBezTo>
                    <a:cubicBezTo>
                      <a:pt x="12" y="38"/>
                      <a:pt x="13" y="38"/>
                      <a:pt x="14" y="38"/>
                    </a:cubicBezTo>
                    <a:cubicBezTo>
                      <a:pt x="14" y="38"/>
                      <a:pt x="15" y="39"/>
                      <a:pt x="15" y="39"/>
                    </a:cubicBezTo>
                    <a:cubicBezTo>
                      <a:pt x="16" y="39"/>
                      <a:pt x="16" y="39"/>
                      <a:pt x="17" y="40"/>
                    </a:cubicBezTo>
                    <a:cubicBezTo>
                      <a:pt x="18" y="40"/>
                      <a:pt x="19" y="41"/>
                      <a:pt x="20" y="42"/>
                    </a:cubicBezTo>
                    <a:cubicBezTo>
                      <a:pt x="21" y="42"/>
                      <a:pt x="21" y="43"/>
                      <a:pt x="22" y="44"/>
                    </a:cubicBezTo>
                    <a:cubicBezTo>
                      <a:pt x="23" y="44"/>
                      <a:pt x="23" y="44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3"/>
                      <a:pt x="22" y="42"/>
                      <a:pt x="21" y="40"/>
                    </a:cubicBezTo>
                    <a:cubicBezTo>
                      <a:pt x="21" y="40"/>
                      <a:pt x="21" y="39"/>
                      <a:pt x="21" y="39"/>
                    </a:cubicBezTo>
                    <a:cubicBezTo>
                      <a:pt x="21" y="39"/>
                      <a:pt x="20" y="38"/>
                      <a:pt x="20" y="38"/>
                    </a:cubicBezTo>
                    <a:cubicBezTo>
                      <a:pt x="19" y="37"/>
                      <a:pt x="18" y="37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6" y="36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5" y="35"/>
                      <a:pt x="15" y="35"/>
                      <a:pt x="14" y="35"/>
                    </a:cubicBezTo>
                    <a:cubicBezTo>
                      <a:pt x="13" y="34"/>
                      <a:pt x="12" y="34"/>
                      <a:pt x="11" y="33"/>
                    </a:cubicBezTo>
                    <a:cubicBezTo>
                      <a:pt x="8" y="32"/>
                      <a:pt x="6" y="31"/>
                      <a:pt x="4" y="29"/>
                    </a:cubicBezTo>
                    <a:cubicBezTo>
                      <a:pt x="3" y="29"/>
                      <a:pt x="2" y="28"/>
                      <a:pt x="1" y="27"/>
                    </a:cubicBezTo>
                    <a:cubicBezTo>
                      <a:pt x="1" y="26"/>
                      <a:pt x="0" y="25"/>
                      <a:pt x="0" y="24"/>
                    </a:cubicBezTo>
                    <a:cubicBezTo>
                      <a:pt x="0" y="25"/>
                      <a:pt x="1" y="26"/>
                      <a:pt x="2" y="2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95" name="Freeform 2346"/>
              <p:cNvSpPr/>
              <p:nvPr/>
            </p:nvSpPr>
            <p:spPr>
              <a:xfrm>
                <a:off x="7931127" y="2459049"/>
                <a:ext cx="85726" cy="23813"/>
              </a:xfrm>
              <a:custGeom>
                <a:avLst/>
                <a:gdLst>
                  <a:gd name="txL" fmla="*/ 0 w 23"/>
                  <a:gd name="txT" fmla="*/ 0 h 6"/>
                  <a:gd name="txR" fmla="*/ 23 w 23"/>
                  <a:gd name="txB" fmla="*/ 6 h 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6">
                    <a:moveTo>
                      <a:pt x="23" y="6"/>
                    </a:moveTo>
                    <a:cubicBezTo>
                      <a:pt x="19" y="5"/>
                      <a:pt x="16" y="3"/>
                      <a:pt x="12" y="3"/>
                    </a:cubicBezTo>
                    <a:cubicBezTo>
                      <a:pt x="10" y="3"/>
                      <a:pt x="8" y="3"/>
                      <a:pt x="6" y="4"/>
                    </a:cubicBezTo>
                    <a:cubicBezTo>
                      <a:pt x="4" y="4"/>
                      <a:pt x="2" y="5"/>
                      <a:pt x="0" y="4"/>
                    </a:cubicBezTo>
                    <a:cubicBezTo>
                      <a:pt x="3" y="3"/>
                      <a:pt x="5" y="1"/>
                      <a:pt x="7" y="0"/>
                    </a:cubicBezTo>
                    <a:cubicBezTo>
                      <a:pt x="10" y="0"/>
                      <a:pt x="13" y="1"/>
                      <a:pt x="15" y="2"/>
                    </a:cubicBezTo>
                    <a:cubicBezTo>
                      <a:pt x="18" y="3"/>
                      <a:pt x="20" y="5"/>
                      <a:pt x="23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96" name="Picture 2347"/>
              <p:cNvPicPr>
                <a:picLocks noChangeAspect="1"/>
              </p:cNvPicPr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7899377" y="2419361"/>
                <a:ext cx="225426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97" name="Picture 2348"/>
              <p:cNvPicPr>
                <a:picLocks noChangeAspect="1"/>
              </p:cNvPicPr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7991452" y="2463811"/>
                <a:ext cx="88901" cy="1016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98" name="Freeform 2349"/>
              <p:cNvSpPr/>
              <p:nvPr/>
            </p:nvSpPr>
            <p:spPr>
              <a:xfrm>
                <a:off x="7945414" y="2489211"/>
                <a:ext cx="90488" cy="49213"/>
              </a:xfrm>
              <a:custGeom>
                <a:avLst/>
                <a:gdLst>
                  <a:gd name="txL" fmla="*/ 0 w 24"/>
                  <a:gd name="txT" fmla="*/ 0 h 13"/>
                  <a:gd name="txR" fmla="*/ 24 w 24"/>
                  <a:gd name="txB" fmla="*/ 13 h 1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13">
                    <a:moveTo>
                      <a:pt x="14" y="6"/>
                    </a:moveTo>
                    <a:cubicBezTo>
                      <a:pt x="15" y="5"/>
                      <a:pt x="18" y="2"/>
                      <a:pt x="20" y="1"/>
                    </a:cubicBezTo>
                    <a:cubicBezTo>
                      <a:pt x="21" y="1"/>
                      <a:pt x="24" y="0"/>
                      <a:pt x="24" y="0"/>
                    </a:cubicBezTo>
                    <a:cubicBezTo>
                      <a:pt x="22" y="1"/>
                      <a:pt x="20" y="3"/>
                      <a:pt x="18" y="4"/>
                    </a:cubicBezTo>
                    <a:cubicBezTo>
                      <a:pt x="17" y="6"/>
                      <a:pt x="16" y="9"/>
                      <a:pt x="14" y="11"/>
                    </a:cubicBezTo>
                    <a:cubicBezTo>
                      <a:pt x="12" y="13"/>
                      <a:pt x="10" y="13"/>
                      <a:pt x="7" y="13"/>
                    </a:cubicBezTo>
                    <a:cubicBezTo>
                      <a:pt x="7" y="13"/>
                      <a:pt x="6" y="13"/>
                      <a:pt x="6" y="13"/>
                    </a:cubicBezTo>
                    <a:cubicBezTo>
                      <a:pt x="4" y="11"/>
                      <a:pt x="2" y="9"/>
                      <a:pt x="0" y="7"/>
                    </a:cubicBezTo>
                    <a:cubicBezTo>
                      <a:pt x="1" y="8"/>
                      <a:pt x="2" y="8"/>
                      <a:pt x="4" y="9"/>
                    </a:cubicBezTo>
                    <a:cubicBezTo>
                      <a:pt x="9" y="9"/>
                      <a:pt x="12" y="8"/>
                      <a:pt x="14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99" name="Freeform 2350"/>
              <p:cNvSpPr/>
              <p:nvPr/>
            </p:nvSpPr>
            <p:spPr>
              <a:xfrm>
                <a:off x="7923189" y="2452699"/>
                <a:ext cx="150813" cy="74613"/>
              </a:xfrm>
              <a:custGeom>
                <a:avLst/>
                <a:gdLst>
                  <a:gd name="txL" fmla="*/ 0 w 40"/>
                  <a:gd name="txT" fmla="*/ 0 h 20"/>
                  <a:gd name="txR" fmla="*/ 40 w 40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20">
                    <a:moveTo>
                      <a:pt x="17" y="18"/>
                    </a:moveTo>
                    <a:cubicBezTo>
                      <a:pt x="17" y="17"/>
                      <a:pt x="18" y="17"/>
                      <a:pt x="19" y="17"/>
                    </a:cubicBezTo>
                    <a:cubicBezTo>
                      <a:pt x="20" y="16"/>
                      <a:pt x="21" y="15"/>
                      <a:pt x="23" y="13"/>
                    </a:cubicBezTo>
                    <a:cubicBezTo>
                      <a:pt x="23" y="13"/>
                      <a:pt x="24" y="12"/>
                      <a:pt x="24" y="12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7" y="10"/>
                      <a:pt x="27" y="9"/>
                      <a:pt x="27" y="9"/>
                    </a:cubicBezTo>
                    <a:cubicBezTo>
                      <a:pt x="27" y="9"/>
                      <a:pt x="26" y="9"/>
                      <a:pt x="25" y="10"/>
                    </a:cubicBezTo>
                    <a:cubicBezTo>
                      <a:pt x="25" y="10"/>
                      <a:pt x="25" y="10"/>
                      <a:pt x="24" y="10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2" y="11"/>
                      <a:pt x="21" y="11"/>
                      <a:pt x="20" y="11"/>
                    </a:cubicBezTo>
                    <a:cubicBezTo>
                      <a:pt x="20" y="11"/>
                      <a:pt x="19" y="11"/>
                      <a:pt x="18" y="11"/>
                    </a:cubicBezTo>
                    <a:cubicBezTo>
                      <a:pt x="18" y="12"/>
                      <a:pt x="17" y="12"/>
                      <a:pt x="16" y="12"/>
                    </a:cubicBezTo>
                    <a:cubicBezTo>
                      <a:pt x="16" y="13"/>
                      <a:pt x="15" y="13"/>
                      <a:pt x="15" y="13"/>
                    </a:cubicBezTo>
                    <a:cubicBezTo>
                      <a:pt x="14" y="13"/>
                      <a:pt x="14" y="13"/>
                      <a:pt x="13" y="13"/>
                    </a:cubicBezTo>
                    <a:cubicBezTo>
                      <a:pt x="12" y="14"/>
                      <a:pt x="11" y="14"/>
                      <a:pt x="10" y="14"/>
                    </a:cubicBezTo>
                    <a:cubicBezTo>
                      <a:pt x="10" y="14"/>
                      <a:pt x="9" y="14"/>
                      <a:pt x="9" y="14"/>
                    </a:cubicBezTo>
                    <a:cubicBezTo>
                      <a:pt x="8" y="14"/>
                      <a:pt x="8" y="14"/>
                      <a:pt x="8" y="13"/>
                    </a:cubicBezTo>
                    <a:cubicBezTo>
                      <a:pt x="8" y="14"/>
                      <a:pt x="9" y="14"/>
                      <a:pt x="10" y="14"/>
                    </a:cubicBezTo>
                    <a:cubicBezTo>
                      <a:pt x="11" y="13"/>
                      <a:pt x="12" y="13"/>
                      <a:pt x="13" y="13"/>
                    </a:cubicBezTo>
                    <a:cubicBezTo>
                      <a:pt x="14" y="13"/>
                      <a:pt x="14" y="13"/>
                      <a:pt x="15" y="12"/>
                    </a:cubicBezTo>
                    <a:cubicBezTo>
                      <a:pt x="15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7" y="12"/>
                    </a:cubicBezTo>
                    <a:cubicBezTo>
                      <a:pt x="14" y="12"/>
                      <a:pt x="12" y="12"/>
                      <a:pt x="10" y="12"/>
                    </a:cubicBezTo>
                    <a:cubicBezTo>
                      <a:pt x="8" y="11"/>
                      <a:pt x="7" y="11"/>
                      <a:pt x="5" y="11"/>
                    </a:cubicBezTo>
                    <a:cubicBezTo>
                      <a:pt x="4" y="11"/>
                      <a:pt x="3" y="10"/>
                      <a:pt x="3" y="10"/>
                    </a:cubicBezTo>
                    <a:cubicBezTo>
                      <a:pt x="2" y="10"/>
                      <a:pt x="1" y="9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2" y="9"/>
                      <a:pt x="3" y="9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7" y="10"/>
                      <a:pt x="9" y="11"/>
                      <a:pt x="10" y="11"/>
                    </a:cubicBezTo>
                    <a:cubicBezTo>
                      <a:pt x="14" y="11"/>
                      <a:pt x="17" y="11"/>
                      <a:pt x="20" y="10"/>
                    </a:cubicBezTo>
                    <a:cubicBezTo>
                      <a:pt x="21" y="10"/>
                      <a:pt x="22" y="10"/>
                      <a:pt x="23" y="10"/>
                    </a:cubicBezTo>
                    <a:cubicBezTo>
                      <a:pt x="23" y="9"/>
                      <a:pt x="24" y="9"/>
                      <a:pt x="24" y="9"/>
                    </a:cubicBezTo>
                    <a:cubicBezTo>
                      <a:pt x="24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4" y="9"/>
                      <a:pt x="24" y="8"/>
                    </a:cubicBezTo>
                    <a:cubicBezTo>
                      <a:pt x="23" y="8"/>
                      <a:pt x="23" y="8"/>
                      <a:pt x="22" y="8"/>
                    </a:cubicBezTo>
                    <a:cubicBezTo>
                      <a:pt x="21" y="7"/>
                      <a:pt x="19" y="6"/>
                      <a:pt x="17" y="6"/>
                    </a:cubicBezTo>
                    <a:cubicBezTo>
                      <a:pt x="17" y="6"/>
                      <a:pt x="16" y="6"/>
                      <a:pt x="16" y="5"/>
                    </a:cubicBezTo>
                    <a:cubicBezTo>
                      <a:pt x="15" y="5"/>
                      <a:pt x="15" y="5"/>
                      <a:pt x="14" y="5"/>
                    </a:cubicBezTo>
                    <a:cubicBezTo>
                      <a:pt x="13" y="5"/>
                      <a:pt x="13" y="5"/>
                      <a:pt x="12" y="5"/>
                    </a:cubicBezTo>
                    <a:cubicBezTo>
                      <a:pt x="11" y="5"/>
                      <a:pt x="10" y="5"/>
                      <a:pt x="9" y="6"/>
                    </a:cubicBezTo>
                    <a:cubicBezTo>
                      <a:pt x="8" y="6"/>
                      <a:pt x="7" y="6"/>
                      <a:pt x="6" y="6"/>
                    </a:cubicBezTo>
                    <a:cubicBezTo>
                      <a:pt x="7" y="6"/>
                      <a:pt x="8" y="6"/>
                      <a:pt x="9" y="5"/>
                    </a:cubicBezTo>
                    <a:cubicBezTo>
                      <a:pt x="10" y="5"/>
                      <a:pt x="11" y="5"/>
                      <a:pt x="12" y="5"/>
                    </a:cubicBezTo>
                    <a:cubicBezTo>
                      <a:pt x="13" y="5"/>
                      <a:pt x="13" y="5"/>
                      <a:pt x="14" y="5"/>
                    </a:cubicBezTo>
                    <a:cubicBezTo>
                      <a:pt x="15" y="5"/>
                      <a:pt x="15" y="5"/>
                      <a:pt x="16" y="5"/>
                    </a:cubicBezTo>
                    <a:cubicBezTo>
                      <a:pt x="16" y="5"/>
                      <a:pt x="17" y="5"/>
                      <a:pt x="17" y="5"/>
                    </a:cubicBezTo>
                    <a:cubicBezTo>
                      <a:pt x="19" y="6"/>
                      <a:pt x="21" y="7"/>
                      <a:pt x="23" y="7"/>
                    </a:cubicBezTo>
                    <a:cubicBezTo>
                      <a:pt x="23" y="8"/>
                      <a:pt x="24" y="8"/>
                      <a:pt x="25" y="8"/>
                    </a:cubicBezTo>
                    <a:cubicBezTo>
                      <a:pt x="26" y="8"/>
                      <a:pt x="26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8" y="8"/>
                      <a:pt x="29" y="8"/>
                      <a:pt x="30" y="8"/>
                    </a:cubicBezTo>
                    <a:cubicBezTo>
                      <a:pt x="31" y="8"/>
                      <a:pt x="32" y="8"/>
                      <a:pt x="33" y="8"/>
                    </a:cubicBezTo>
                    <a:cubicBezTo>
                      <a:pt x="33" y="8"/>
                      <a:pt x="33" y="7"/>
                      <a:pt x="32" y="7"/>
                    </a:cubicBezTo>
                    <a:cubicBezTo>
                      <a:pt x="32" y="7"/>
                      <a:pt x="32" y="7"/>
                      <a:pt x="32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0" y="5"/>
                      <a:pt x="30" y="5"/>
                      <a:pt x="29" y="4"/>
                    </a:cubicBezTo>
                    <a:cubicBezTo>
                      <a:pt x="29" y="4"/>
                      <a:pt x="28" y="3"/>
                      <a:pt x="27" y="3"/>
                    </a:cubicBezTo>
                    <a:cubicBezTo>
                      <a:pt x="26" y="2"/>
                      <a:pt x="25" y="1"/>
                      <a:pt x="23" y="1"/>
                    </a:cubicBezTo>
                    <a:cubicBezTo>
                      <a:pt x="22" y="1"/>
                      <a:pt x="22" y="1"/>
                      <a:pt x="21" y="0"/>
                    </a:cubicBezTo>
                    <a:cubicBezTo>
                      <a:pt x="20" y="0"/>
                      <a:pt x="19" y="0"/>
                      <a:pt x="19" y="0"/>
                    </a:cubicBezTo>
                    <a:cubicBezTo>
                      <a:pt x="19" y="0"/>
                      <a:pt x="20" y="0"/>
                      <a:pt x="21" y="0"/>
                    </a:cubicBezTo>
                    <a:cubicBezTo>
                      <a:pt x="22" y="0"/>
                      <a:pt x="22" y="1"/>
                      <a:pt x="23" y="1"/>
                    </a:cubicBezTo>
                    <a:cubicBezTo>
                      <a:pt x="25" y="1"/>
                      <a:pt x="26" y="2"/>
                      <a:pt x="27" y="2"/>
                    </a:cubicBezTo>
                    <a:cubicBezTo>
                      <a:pt x="28" y="3"/>
                      <a:pt x="29" y="3"/>
                      <a:pt x="29" y="4"/>
                    </a:cubicBezTo>
                    <a:cubicBezTo>
                      <a:pt x="30" y="4"/>
                      <a:pt x="31" y="5"/>
                      <a:pt x="31" y="5"/>
                    </a:cubicBezTo>
                    <a:cubicBezTo>
                      <a:pt x="31" y="5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3" y="7"/>
                      <a:pt x="33" y="7"/>
                    </a:cubicBezTo>
                    <a:cubicBezTo>
                      <a:pt x="33" y="7"/>
                      <a:pt x="33" y="7"/>
                      <a:pt x="34" y="8"/>
                    </a:cubicBezTo>
                    <a:cubicBezTo>
                      <a:pt x="34" y="8"/>
                      <a:pt x="35" y="8"/>
                      <a:pt x="35" y="8"/>
                    </a:cubicBezTo>
                    <a:cubicBezTo>
                      <a:pt x="36" y="8"/>
                      <a:pt x="37" y="8"/>
                      <a:pt x="37" y="8"/>
                    </a:cubicBezTo>
                    <a:cubicBezTo>
                      <a:pt x="37" y="8"/>
                      <a:pt x="37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9"/>
                      <a:pt x="40" y="9"/>
                      <a:pt x="40" y="9"/>
                    </a:cubicBezTo>
                    <a:cubicBezTo>
                      <a:pt x="40" y="9"/>
                      <a:pt x="40" y="9"/>
                      <a:pt x="39" y="9"/>
                    </a:cubicBezTo>
                    <a:cubicBezTo>
                      <a:pt x="39" y="9"/>
                      <a:pt x="38" y="9"/>
                      <a:pt x="38" y="9"/>
                    </a:cubicBezTo>
                    <a:cubicBezTo>
                      <a:pt x="37" y="9"/>
                      <a:pt x="37" y="9"/>
                      <a:pt x="36" y="9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6" y="9"/>
                      <a:pt x="35" y="9"/>
                      <a:pt x="35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9"/>
                      <a:pt x="34" y="9"/>
                      <a:pt x="34" y="9"/>
                    </a:cubicBezTo>
                    <a:cubicBezTo>
                      <a:pt x="34" y="9"/>
                      <a:pt x="33" y="9"/>
                      <a:pt x="33" y="10"/>
                    </a:cubicBezTo>
                    <a:cubicBezTo>
                      <a:pt x="32" y="10"/>
                      <a:pt x="30" y="11"/>
                      <a:pt x="29" y="12"/>
                    </a:cubicBezTo>
                    <a:cubicBezTo>
                      <a:pt x="29" y="12"/>
                      <a:pt x="29" y="12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7" y="14"/>
                      <a:pt x="27" y="15"/>
                      <a:pt x="26" y="15"/>
                    </a:cubicBezTo>
                    <a:cubicBezTo>
                      <a:pt x="26" y="17"/>
                      <a:pt x="25" y="18"/>
                      <a:pt x="25" y="20"/>
                    </a:cubicBezTo>
                    <a:cubicBezTo>
                      <a:pt x="25" y="19"/>
                      <a:pt x="25" y="18"/>
                      <a:pt x="25" y="17"/>
                    </a:cubicBezTo>
                    <a:cubicBezTo>
                      <a:pt x="25" y="17"/>
                      <a:pt x="26" y="16"/>
                      <a:pt x="26" y="15"/>
                    </a:cubicBezTo>
                    <a:cubicBezTo>
                      <a:pt x="26" y="14"/>
                      <a:pt x="27" y="14"/>
                      <a:pt x="27" y="13"/>
                    </a:cubicBezTo>
                    <a:cubicBezTo>
                      <a:pt x="27" y="13"/>
                      <a:pt x="28" y="13"/>
                      <a:pt x="28" y="12"/>
                    </a:cubicBezTo>
                    <a:cubicBezTo>
                      <a:pt x="28" y="12"/>
                      <a:pt x="29" y="12"/>
                      <a:pt x="29" y="12"/>
                    </a:cubicBezTo>
                    <a:cubicBezTo>
                      <a:pt x="30" y="11"/>
                      <a:pt x="30" y="11"/>
                      <a:pt x="31" y="10"/>
                    </a:cubicBezTo>
                    <a:cubicBezTo>
                      <a:pt x="32" y="10"/>
                      <a:pt x="32" y="9"/>
                      <a:pt x="33" y="9"/>
                    </a:cubicBezTo>
                    <a:cubicBezTo>
                      <a:pt x="33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2" y="9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8" y="9"/>
                      <a:pt x="27" y="10"/>
                      <a:pt x="27" y="10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4" y="13"/>
                      <a:pt x="24" y="13"/>
                      <a:pt x="23" y="14"/>
                    </a:cubicBezTo>
                    <a:cubicBezTo>
                      <a:pt x="22" y="15"/>
                      <a:pt x="21" y="16"/>
                      <a:pt x="19" y="17"/>
                    </a:cubicBezTo>
                    <a:cubicBezTo>
                      <a:pt x="18" y="18"/>
                      <a:pt x="18" y="18"/>
                      <a:pt x="17" y="18"/>
                    </a:cubicBezTo>
                    <a:cubicBezTo>
                      <a:pt x="16" y="19"/>
                      <a:pt x="15" y="19"/>
                      <a:pt x="14" y="19"/>
                    </a:cubicBezTo>
                    <a:cubicBezTo>
                      <a:pt x="15" y="18"/>
                      <a:pt x="16" y="18"/>
                      <a:pt x="17" y="1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00" name="Freeform 2351"/>
              <p:cNvSpPr/>
              <p:nvPr/>
            </p:nvSpPr>
            <p:spPr>
              <a:xfrm>
                <a:off x="8280379" y="2433649"/>
                <a:ext cx="142876" cy="55563"/>
              </a:xfrm>
              <a:custGeom>
                <a:avLst/>
                <a:gdLst>
                  <a:gd name="txL" fmla="*/ 0 w 38"/>
                  <a:gd name="txT" fmla="*/ 0 h 15"/>
                  <a:gd name="txR" fmla="*/ 38 w 38"/>
                  <a:gd name="txB" fmla="*/ 15 h 15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38" h="15">
                    <a:moveTo>
                      <a:pt x="0" y="14"/>
                    </a:moveTo>
                    <a:cubicBezTo>
                      <a:pt x="6" y="13"/>
                      <a:pt x="14" y="13"/>
                      <a:pt x="20" y="10"/>
                    </a:cubicBezTo>
                    <a:cubicBezTo>
                      <a:pt x="24" y="9"/>
                      <a:pt x="27" y="7"/>
                      <a:pt x="29" y="5"/>
                    </a:cubicBezTo>
                    <a:cubicBezTo>
                      <a:pt x="32" y="3"/>
                      <a:pt x="35" y="1"/>
                      <a:pt x="38" y="0"/>
                    </a:cubicBezTo>
                    <a:cubicBezTo>
                      <a:pt x="35" y="4"/>
                      <a:pt x="33" y="8"/>
                      <a:pt x="30" y="12"/>
                    </a:cubicBezTo>
                    <a:cubicBezTo>
                      <a:pt x="26" y="14"/>
                      <a:pt x="20" y="15"/>
                      <a:pt x="17" y="15"/>
                    </a:cubicBezTo>
                    <a:cubicBezTo>
                      <a:pt x="11" y="15"/>
                      <a:pt x="5" y="14"/>
                      <a:pt x="0" y="1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1001" name="Picture 2352"/>
              <p:cNvPicPr>
                <a:picLocks noChangeAspect="1"/>
              </p:cNvPicPr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8102578" y="2339985"/>
                <a:ext cx="349252" cy="247652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1002" name="Picture 2353"/>
              <p:cNvPicPr>
                <a:picLocks noChangeAspect="1"/>
              </p:cNvPicPr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8161316" y="2349510"/>
                <a:ext cx="101601" cy="1793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1003" name="Freeform 2354"/>
              <p:cNvSpPr/>
              <p:nvPr/>
            </p:nvSpPr>
            <p:spPr>
              <a:xfrm>
                <a:off x="8245454" y="2362211"/>
                <a:ext cx="123826" cy="127001"/>
              </a:xfrm>
              <a:custGeom>
                <a:avLst/>
                <a:gdLst>
                  <a:gd name="txL" fmla="*/ 0 w 33"/>
                  <a:gd name="txT" fmla="*/ 0 h 34"/>
                  <a:gd name="txR" fmla="*/ 33 w 33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34">
                    <a:moveTo>
                      <a:pt x="11" y="16"/>
                    </a:moveTo>
                    <a:cubicBezTo>
                      <a:pt x="10" y="19"/>
                      <a:pt x="7" y="25"/>
                      <a:pt x="6" y="28"/>
                    </a:cubicBezTo>
                    <a:cubicBezTo>
                      <a:pt x="4" y="30"/>
                      <a:pt x="0" y="34"/>
                      <a:pt x="0" y="34"/>
                    </a:cubicBezTo>
                    <a:cubicBezTo>
                      <a:pt x="3" y="30"/>
                      <a:pt x="4" y="26"/>
                      <a:pt x="5" y="22"/>
                    </a:cubicBezTo>
                    <a:cubicBezTo>
                      <a:pt x="6" y="18"/>
                      <a:pt x="6" y="13"/>
                      <a:pt x="8" y="9"/>
                    </a:cubicBezTo>
                    <a:cubicBezTo>
                      <a:pt x="9" y="4"/>
                      <a:pt x="13" y="2"/>
                      <a:pt x="17" y="0"/>
                    </a:cubicBezTo>
                    <a:cubicBezTo>
                      <a:pt x="17" y="0"/>
                      <a:pt x="18" y="0"/>
                      <a:pt x="19" y="0"/>
                    </a:cubicBezTo>
                    <a:cubicBezTo>
                      <a:pt x="23" y="1"/>
                      <a:pt x="28" y="2"/>
                      <a:pt x="33" y="4"/>
                    </a:cubicBezTo>
                    <a:cubicBezTo>
                      <a:pt x="30" y="4"/>
                      <a:pt x="28" y="4"/>
                      <a:pt x="26" y="4"/>
                    </a:cubicBezTo>
                    <a:cubicBezTo>
                      <a:pt x="17" y="7"/>
                      <a:pt x="12" y="12"/>
                      <a:pt x="11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04" name="Freeform 2355"/>
              <p:cNvSpPr/>
              <p:nvPr/>
            </p:nvSpPr>
            <p:spPr>
              <a:xfrm>
                <a:off x="8181953" y="2392373"/>
                <a:ext cx="244476" cy="134938"/>
              </a:xfrm>
              <a:custGeom>
                <a:avLst/>
                <a:gdLst>
                  <a:gd name="txL" fmla="*/ 0 w 65"/>
                  <a:gd name="txT" fmla="*/ 0 h 36"/>
                  <a:gd name="txR" fmla="*/ 65 w 65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36">
                    <a:moveTo>
                      <a:pt x="32" y="3"/>
                    </a:moveTo>
                    <a:cubicBezTo>
                      <a:pt x="31" y="4"/>
                      <a:pt x="30" y="5"/>
                      <a:pt x="30" y="6"/>
                    </a:cubicBezTo>
                    <a:cubicBezTo>
                      <a:pt x="28" y="9"/>
                      <a:pt x="27" y="12"/>
                      <a:pt x="26" y="14"/>
                    </a:cubicBezTo>
                    <a:cubicBezTo>
                      <a:pt x="25" y="16"/>
                      <a:pt x="25" y="17"/>
                      <a:pt x="24" y="19"/>
                    </a:cubicBezTo>
                    <a:cubicBezTo>
                      <a:pt x="24" y="19"/>
                      <a:pt x="24" y="20"/>
                      <a:pt x="23" y="21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4"/>
                      <a:pt x="22" y="24"/>
                      <a:pt x="21" y="25"/>
                    </a:cubicBezTo>
                    <a:cubicBezTo>
                      <a:pt x="22" y="24"/>
                      <a:pt x="23" y="23"/>
                      <a:pt x="24" y="23"/>
                    </a:cubicBezTo>
                    <a:cubicBezTo>
                      <a:pt x="25" y="22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7" y="19"/>
                    </a:cubicBezTo>
                    <a:cubicBezTo>
                      <a:pt x="29" y="18"/>
                      <a:pt x="30" y="17"/>
                      <a:pt x="31" y="16"/>
                    </a:cubicBezTo>
                    <a:cubicBezTo>
                      <a:pt x="32" y="16"/>
                      <a:pt x="33" y="15"/>
                      <a:pt x="34" y="14"/>
                    </a:cubicBezTo>
                    <a:cubicBezTo>
                      <a:pt x="35" y="13"/>
                      <a:pt x="36" y="12"/>
                      <a:pt x="37" y="11"/>
                    </a:cubicBezTo>
                    <a:cubicBezTo>
                      <a:pt x="37" y="10"/>
                      <a:pt x="38" y="10"/>
                      <a:pt x="39" y="9"/>
                    </a:cubicBezTo>
                    <a:cubicBezTo>
                      <a:pt x="39" y="9"/>
                      <a:pt x="40" y="8"/>
                      <a:pt x="41" y="8"/>
                    </a:cubicBezTo>
                    <a:cubicBezTo>
                      <a:pt x="42" y="6"/>
                      <a:pt x="43" y="5"/>
                      <a:pt x="45" y="4"/>
                    </a:cubicBezTo>
                    <a:cubicBezTo>
                      <a:pt x="46" y="4"/>
                      <a:pt x="47" y="4"/>
                      <a:pt x="47" y="3"/>
                    </a:cubicBezTo>
                    <a:cubicBezTo>
                      <a:pt x="48" y="3"/>
                      <a:pt x="49" y="3"/>
                      <a:pt x="50" y="3"/>
                    </a:cubicBezTo>
                    <a:cubicBezTo>
                      <a:pt x="48" y="3"/>
                      <a:pt x="47" y="4"/>
                      <a:pt x="45" y="5"/>
                    </a:cubicBezTo>
                    <a:cubicBezTo>
                      <a:pt x="44" y="6"/>
                      <a:pt x="43" y="7"/>
                      <a:pt x="41" y="8"/>
                    </a:cubicBezTo>
                    <a:cubicBezTo>
                      <a:pt x="41" y="9"/>
                      <a:pt x="40" y="9"/>
                      <a:pt x="39" y="10"/>
                    </a:cubicBezTo>
                    <a:cubicBezTo>
                      <a:pt x="39" y="10"/>
                      <a:pt x="38" y="11"/>
                      <a:pt x="37" y="12"/>
                    </a:cubicBezTo>
                    <a:cubicBezTo>
                      <a:pt x="37" y="12"/>
                      <a:pt x="37" y="12"/>
                      <a:pt x="37" y="13"/>
                    </a:cubicBezTo>
                    <a:cubicBezTo>
                      <a:pt x="40" y="11"/>
                      <a:pt x="44" y="9"/>
                      <a:pt x="47" y="8"/>
                    </a:cubicBezTo>
                    <a:cubicBezTo>
                      <a:pt x="50" y="7"/>
                      <a:pt x="53" y="6"/>
                      <a:pt x="56" y="5"/>
                    </a:cubicBezTo>
                    <a:cubicBezTo>
                      <a:pt x="58" y="5"/>
                      <a:pt x="59" y="5"/>
                      <a:pt x="61" y="5"/>
                    </a:cubicBezTo>
                    <a:cubicBezTo>
                      <a:pt x="62" y="5"/>
                      <a:pt x="64" y="5"/>
                      <a:pt x="65" y="5"/>
                    </a:cubicBezTo>
                    <a:cubicBezTo>
                      <a:pt x="64" y="5"/>
                      <a:pt x="64" y="5"/>
                      <a:pt x="63" y="5"/>
                    </a:cubicBezTo>
                    <a:cubicBezTo>
                      <a:pt x="62" y="5"/>
                      <a:pt x="61" y="6"/>
                      <a:pt x="61" y="6"/>
                    </a:cubicBezTo>
                    <a:cubicBezTo>
                      <a:pt x="59" y="6"/>
                      <a:pt x="58" y="6"/>
                      <a:pt x="56" y="7"/>
                    </a:cubicBezTo>
                    <a:cubicBezTo>
                      <a:pt x="53" y="8"/>
                      <a:pt x="51" y="8"/>
                      <a:pt x="48" y="9"/>
                    </a:cubicBezTo>
                    <a:cubicBezTo>
                      <a:pt x="42" y="11"/>
                      <a:pt x="37" y="14"/>
                      <a:pt x="32" y="18"/>
                    </a:cubicBezTo>
                    <a:cubicBezTo>
                      <a:pt x="31" y="19"/>
                      <a:pt x="30" y="20"/>
                      <a:pt x="28" y="21"/>
                    </a:cubicBezTo>
                    <a:cubicBezTo>
                      <a:pt x="28" y="21"/>
                      <a:pt x="27" y="22"/>
                      <a:pt x="27" y="22"/>
                    </a:cubicBezTo>
                    <a:cubicBezTo>
                      <a:pt x="26" y="23"/>
                      <a:pt x="26" y="23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6" y="24"/>
                      <a:pt x="27" y="23"/>
                      <a:pt x="28" y="23"/>
                    </a:cubicBezTo>
                    <a:cubicBezTo>
                      <a:pt x="29" y="23"/>
                      <a:pt x="29" y="23"/>
                      <a:pt x="30" y="23"/>
                    </a:cubicBezTo>
                    <a:cubicBezTo>
                      <a:pt x="34" y="23"/>
                      <a:pt x="37" y="23"/>
                      <a:pt x="40" y="23"/>
                    </a:cubicBezTo>
                    <a:cubicBezTo>
                      <a:pt x="41" y="22"/>
                      <a:pt x="42" y="22"/>
                      <a:pt x="43" y="22"/>
                    </a:cubicBezTo>
                    <a:cubicBezTo>
                      <a:pt x="43" y="22"/>
                      <a:pt x="44" y="21"/>
                      <a:pt x="45" y="21"/>
                    </a:cubicBezTo>
                    <a:cubicBezTo>
                      <a:pt x="47" y="21"/>
                      <a:pt x="48" y="20"/>
                      <a:pt x="50" y="19"/>
                    </a:cubicBezTo>
                    <a:cubicBezTo>
                      <a:pt x="51" y="18"/>
                      <a:pt x="52" y="17"/>
                      <a:pt x="54" y="17"/>
                    </a:cubicBezTo>
                    <a:cubicBezTo>
                      <a:pt x="55" y="16"/>
                      <a:pt x="57" y="15"/>
                      <a:pt x="58" y="14"/>
                    </a:cubicBezTo>
                    <a:cubicBezTo>
                      <a:pt x="57" y="15"/>
                      <a:pt x="55" y="16"/>
                      <a:pt x="54" y="17"/>
                    </a:cubicBezTo>
                    <a:cubicBezTo>
                      <a:pt x="53" y="18"/>
                      <a:pt x="51" y="19"/>
                      <a:pt x="50" y="19"/>
                    </a:cubicBezTo>
                    <a:cubicBezTo>
                      <a:pt x="48" y="20"/>
                      <a:pt x="47" y="21"/>
                      <a:pt x="45" y="22"/>
                    </a:cubicBezTo>
                    <a:cubicBezTo>
                      <a:pt x="45" y="22"/>
                      <a:pt x="44" y="22"/>
                      <a:pt x="43" y="23"/>
                    </a:cubicBezTo>
                    <a:cubicBezTo>
                      <a:pt x="42" y="23"/>
                      <a:pt x="41" y="23"/>
                      <a:pt x="40" y="23"/>
                    </a:cubicBezTo>
                    <a:cubicBezTo>
                      <a:pt x="37" y="24"/>
                      <a:pt x="34" y="24"/>
                      <a:pt x="30" y="24"/>
                    </a:cubicBezTo>
                    <a:cubicBezTo>
                      <a:pt x="29" y="24"/>
                      <a:pt x="27" y="24"/>
                      <a:pt x="26" y="25"/>
                    </a:cubicBezTo>
                    <a:cubicBezTo>
                      <a:pt x="25" y="25"/>
                      <a:pt x="24" y="25"/>
                      <a:pt x="23" y="26"/>
                    </a:cubicBezTo>
                    <a:cubicBezTo>
                      <a:pt x="23" y="26"/>
                      <a:pt x="23" y="26"/>
                      <a:pt x="22" y="26"/>
                    </a:cubicBezTo>
                    <a:cubicBezTo>
                      <a:pt x="21" y="27"/>
                      <a:pt x="19" y="28"/>
                      <a:pt x="18" y="29"/>
                    </a:cubicBezTo>
                    <a:cubicBezTo>
                      <a:pt x="17" y="30"/>
                      <a:pt x="15" y="31"/>
                      <a:pt x="14" y="31"/>
                    </a:cubicBezTo>
                    <a:cubicBezTo>
                      <a:pt x="14" y="31"/>
                      <a:pt x="14" y="31"/>
                      <a:pt x="15" y="32"/>
                    </a:cubicBezTo>
                    <a:cubicBezTo>
                      <a:pt x="15" y="32"/>
                      <a:pt x="16" y="32"/>
                      <a:pt x="17" y="32"/>
                    </a:cubicBezTo>
                    <a:cubicBezTo>
                      <a:pt x="17" y="33"/>
                      <a:pt x="18" y="33"/>
                      <a:pt x="18" y="33"/>
                    </a:cubicBezTo>
                    <a:cubicBezTo>
                      <a:pt x="20" y="34"/>
                      <a:pt x="21" y="34"/>
                      <a:pt x="22" y="34"/>
                    </a:cubicBezTo>
                    <a:cubicBezTo>
                      <a:pt x="24" y="35"/>
                      <a:pt x="25" y="35"/>
                      <a:pt x="26" y="35"/>
                    </a:cubicBezTo>
                    <a:cubicBezTo>
                      <a:pt x="29" y="35"/>
                      <a:pt x="32" y="35"/>
                      <a:pt x="34" y="35"/>
                    </a:cubicBezTo>
                    <a:cubicBezTo>
                      <a:pt x="36" y="35"/>
                      <a:pt x="37" y="34"/>
                      <a:pt x="38" y="34"/>
                    </a:cubicBezTo>
                    <a:cubicBezTo>
                      <a:pt x="40" y="34"/>
                      <a:pt x="41" y="33"/>
                      <a:pt x="42" y="33"/>
                    </a:cubicBezTo>
                    <a:cubicBezTo>
                      <a:pt x="41" y="33"/>
                      <a:pt x="40" y="34"/>
                      <a:pt x="39" y="34"/>
                    </a:cubicBezTo>
                    <a:cubicBezTo>
                      <a:pt x="37" y="35"/>
                      <a:pt x="36" y="35"/>
                      <a:pt x="35" y="35"/>
                    </a:cubicBezTo>
                    <a:cubicBezTo>
                      <a:pt x="32" y="36"/>
                      <a:pt x="29" y="36"/>
                      <a:pt x="26" y="36"/>
                    </a:cubicBezTo>
                    <a:cubicBezTo>
                      <a:pt x="25" y="36"/>
                      <a:pt x="23" y="35"/>
                      <a:pt x="22" y="35"/>
                    </a:cubicBezTo>
                    <a:cubicBezTo>
                      <a:pt x="21" y="35"/>
                      <a:pt x="19" y="35"/>
                      <a:pt x="18" y="34"/>
                    </a:cubicBezTo>
                    <a:cubicBezTo>
                      <a:pt x="18" y="34"/>
                      <a:pt x="17" y="34"/>
                      <a:pt x="17" y="34"/>
                    </a:cubicBezTo>
                    <a:cubicBezTo>
                      <a:pt x="17" y="34"/>
                      <a:pt x="16" y="33"/>
                      <a:pt x="16" y="33"/>
                    </a:cubicBezTo>
                    <a:cubicBezTo>
                      <a:pt x="16" y="33"/>
                      <a:pt x="15" y="33"/>
                      <a:pt x="14" y="33"/>
                    </a:cubicBezTo>
                    <a:cubicBezTo>
                      <a:pt x="14" y="32"/>
                      <a:pt x="13" y="32"/>
                      <a:pt x="12" y="32"/>
                    </a:cubicBezTo>
                    <a:cubicBezTo>
                      <a:pt x="11" y="32"/>
                      <a:pt x="10" y="33"/>
                      <a:pt x="9" y="33"/>
                    </a:cubicBezTo>
                    <a:cubicBezTo>
                      <a:pt x="8" y="33"/>
                      <a:pt x="7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3" y="34"/>
                      <a:pt x="2" y="35"/>
                      <a:pt x="0" y="35"/>
                    </a:cubicBezTo>
                    <a:cubicBezTo>
                      <a:pt x="1" y="35"/>
                      <a:pt x="2" y="34"/>
                      <a:pt x="2" y="34"/>
                    </a:cubicBezTo>
                    <a:cubicBezTo>
                      <a:pt x="3" y="34"/>
                      <a:pt x="4" y="34"/>
                      <a:pt x="5" y="33"/>
                    </a:cubicBezTo>
                    <a:cubicBezTo>
                      <a:pt x="6" y="33"/>
                      <a:pt x="7" y="33"/>
                      <a:pt x="8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8" y="32"/>
                      <a:pt x="9" y="32"/>
                      <a:pt x="9" y="31"/>
                    </a:cubicBezTo>
                    <a:cubicBezTo>
                      <a:pt x="9" y="31"/>
                      <a:pt x="9" y="31"/>
                      <a:pt x="10" y="31"/>
                    </a:cubicBezTo>
                    <a:cubicBezTo>
                      <a:pt x="10" y="31"/>
                      <a:pt x="10" y="30"/>
                      <a:pt x="10" y="30"/>
                    </a:cubicBezTo>
                    <a:cubicBezTo>
                      <a:pt x="11" y="30"/>
                      <a:pt x="11" y="29"/>
                      <a:pt x="12" y="29"/>
                    </a:cubicBezTo>
                    <a:cubicBezTo>
                      <a:pt x="14" y="27"/>
                      <a:pt x="15" y="24"/>
                      <a:pt x="16" y="22"/>
                    </a:cubicBezTo>
                    <a:cubicBezTo>
                      <a:pt x="17" y="21"/>
                      <a:pt x="17" y="21"/>
                      <a:pt x="17" y="20"/>
                    </a:cubicBezTo>
                    <a:cubicBezTo>
                      <a:pt x="18" y="19"/>
                      <a:pt x="18" y="19"/>
                      <a:pt x="18" y="18"/>
                    </a:cubicBezTo>
                    <a:cubicBezTo>
                      <a:pt x="18" y="17"/>
                      <a:pt x="18" y="16"/>
                      <a:pt x="19" y="14"/>
                    </a:cubicBezTo>
                    <a:cubicBezTo>
                      <a:pt x="19" y="11"/>
                      <a:pt x="18" y="9"/>
                      <a:pt x="18" y="6"/>
                    </a:cubicBezTo>
                    <a:cubicBezTo>
                      <a:pt x="18" y="7"/>
                      <a:pt x="18" y="9"/>
                      <a:pt x="18" y="10"/>
                    </a:cubicBezTo>
                    <a:cubicBezTo>
                      <a:pt x="19" y="11"/>
                      <a:pt x="19" y="13"/>
                      <a:pt x="19" y="14"/>
                    </a:cubicBezTo>
                    <a:cubicBezTo>
                      <a:pt x="19" y="16"/>
                      <a:pt x="19" y="17"/>
                      <a:pt x="19" y="18"/>
                    </a:cubicBezTo>
                    <a:cubicBezTo>
                      <a:pt x="18" y="19"/>
                      <a:pt x="18" y="20"/>
                      <a:pt x="18" y="20"/>
                    </a:cubicBezTo>
                    <a:cubicBezTo>
                      <a:pt x="18" y="21"/>
                      <a:pt x="17" y="22"/>
                      <a:pt x="17" y="22"/>
                    </a:cubicBezTo>
                    <a:cubicBezTo>
                      <a:pt x="16" y="23"/>
                      <a:pt x="16" y="25"/>
                      <a:pt x="15" y="26"/>
                    </a:cubicBezTo>
                    <a:cubicBezTo>
                      <a:pt x="14" y="27"/>
                      <a:pt x="13" y="28"/>
                      <a:pt x="13" y="29"/>
                    </a:cubicBezTo>
                    <a:cubicBezTo>
                      <a:pt x="12" y="30"/>
                      <a:pt x="12" y="30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3" y="30"/>
                      <a:pt x="15" y="29"/>
                      <a:pt x="17" y="28"/>
                    </a:cubicBezTo>
                    <a:cubicBezTo>
                      <a:pt x="17" y="28"/>
                      <a:pt x="18" y="27"/>
                      <a:pt x="18" y="27"/>
                    </a:cubicBezTo>
                    <a:cubicBezTo>
                      <a:pt x="19" y="27"/>
                      <a:pt x="19" y="26"/>
                      <a:pt x="19" y="26"/>
                    </a:cubicBezTo>
                    <a:cubicBezTo>
                      <a:pt x="20" y="25"/>
                      <a:pt x="21" y="24"/>
                      <a:pt x="21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1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3" y="20"/>
                      <a:pt x="23" y="19"/>
                      <a:pt x="23" y="18"/>
                    </a:cubicBezTo>
                    <a:cubicBezTo>
                      <a:pt x="24" y="17"/>
                      <a:pt x="24" y="15"/>
                      <a:pt x="25" y="14"/>
                    </a:cubicBezTo>
                    <a:cubicBezTo>
                      <a:pt x="26" y="11"/>
                      <a:pt x="27" y="8"/>
                      <a:pt x="29" y="6"/>
                    </a:cubicBezTo>
                    <a:cubicBezTo>
                      <a:pt x="29" y="5"/>
                      <a:pt x="30" y="3"/>
                      <a:pt x="31" y="2"/>
                    </a:cubicBezTo>
                    <a:cubicBezTo>
                      <a:pt x="33" y="1"/>
                      <a:pt x="34" y="0"/>
                      <a:pt x="35" y="0"/>
                    </a:cubicBezTo>
                    <a:cubicBezTo>
                      <a:pt x="34" y="1"/>
                      <a:pt x="33" y="2"/>
                      <a:pt x="32" y="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05" name="Freeform 2356"/>
              <p:cNvSpPr/>
              <p:nvPr/>
            </p:nvSpPr>
            <p:spPr>
              <a:xfrm>
                <a:off x="8107340" y="2433649"/>
                <a:ext cx="30163" cy="41275"/>
              </a:xfrm>
              <a:custGeom>
                <a:avLst/>
                <a:gdLst>
                  <a:gd name="txL" fmla="*/ 0 w 8"/>
                  <a:gd name="txT" fmla="*/ 0 h 11"/>
                  <a:gd name="txR" fmla="*/ 8 w 8"/>
                  <a:gd name="txB" fmla="*/ 11 h 1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" h="11">
                    <a:moveTo>
                      <a:pt x="7" y="2"/>
                    </a:moveTo>
                    <a:cubicBezTo>
                      <a:pt x="6" y="2"/>
                      <a:pt x="5" y="1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5"/>
                      <a:pt x="0" y="7"/>
                      <a:pt x="1" y="8"/>
                    </a:cubicBezTo>
                    <a:cubicBezTo>
                      <a:pt x="3" y="9"/>
                      <a:pt x="5" y="9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7" y="9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7" y="7"/>
                      <a:pt x="8" y="6"/>
                      <a:pt x="8" y="5"/>
                    </a:cubicBezTo>
                    <a:cubicBezTo>
                      <a:pt x="8" y="4"/>
                      <a:pt x="7" y="3"/>
                      <a:pt x="7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06" name="Freeform 2357"/>
              <p:cNvSpPr/>
              <p:nvPr/>
            </p:nvSpPr>
            <p:spPr>
              <a:xfrm>
                <a:off x="11063283" y="3000390"/>
                <a:ext cx="187326" cy="255589"/>
              </a:xfrm>
              <a:custGeom>
                <a:avLst/>
                <a:gdLst>
                  <a:gd name="txL" fmla="*/ 0 w 50"/>
                  <a:gd name="txT" fmla="*/ 0 h 68"/>
                  <a:gd name="txR" fmla="*/ 50 w 50"/>
                  <a:gd name="txB" fmla="*/ 68 h 6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68">
                    <a:moveTo>
                      <a:pt x="4" y="43"/>
                    </a:moveTo>
                    <a:cubicBezTo>
                      <a:pt x="9" y="50"/>
                      <a:pt x="16" y="53"/>
                      <a:pt x="25" y="56"/>
                    </a:cubicBezTo>
                    <a:cubicBezTo>
                      <a:pt x="30" y="57"/>
                      <a:pt x="40" y="59"/>
                      <a:pt x="44" y="64"/>
                    </a:cubicBezTo>
                    <a:cubicBezTo>
                      <a:pt x="46" y="65"/>
                      <a:pt x="48" y="67"/>
                      <a:pt x="49" y="68"/>
                    </a:cubicBezTo>
                    <a:cubicBezTo>
                      <a:pt x="48" y="66"/>
                      <a:pt x="48" y="61"/>
                      <a:pt x="49" y="56"/>
                    </a:cubicBezTo>
                    <a:cubicBezTo>
                      <a:pt x="49" y="51"/>
                      <a:pt x="50" y="47"/>
                      <a:pt x="50" y="43"/>
                    </a:cubicBezTo>
                    <a:cubicBezTo>
                      <a:pt x="50" y="31"/>
                      <a:pt x="49" y="20"/>
                      <a:pt x="40" y="12"/>
                    </a:cubicBezTo>
                    <a:cubicBezTo>
                      <a:pt x="35" y="8"/>
                      <a:pt x="30" y="6"/>
                      <a:pt x="24" y="6"/>
                    </a:cubicBezTo>
                    <a:cubicBezTo>
                      <a:pt x="19" y="6"/>
                      <a:pt x="14" y="8"/>
                      <a:pt x="9" y="12"/>
                    </a:cubicBezTo>
                    <a:cubicBezTo>
                      <a:pt x="7" y="8"/>
                      <a:pt x="6" y="4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4" y="3"/>
                      <a:pt x="6" y="8"/>
                      <a:pt x="8" y="12"/>
                    </a:cubicBezTo>
                    <a:cubicBezTo>
                      <a:pt x="7" y="13"/>
                      <a:pt x="6" y="14"/>
                      <a:pt x="5" y="15"/>
                    </a:cubicBezTo>
                    <a:cubicBezTo>
                      <a:pt x="2" y="19"/>
                      <a:pt x="0" y="24"/>
                      <a:pt x="0" y="29"/>
                    </a:cubicBezTo>
                    <a:cubicBezTo>
                      <a:pt x="0" y="34"/>
                      <a:pt x="1" y="39"/>
                      <a:pt x="4" y="43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07" name="Freeform 2358"/>
              <p:cNvSpPr/>
              <p:nvPr/>
            </p:nvSpPr>
            <p:spPr>
              <a:xfrm>
                <a:off x="11074396" y="3206766"/>
                <a:ext cx="160338" cy="252414"/>
              </a:xfrm>
              <a:custGeom>
                <a:avLst/>
                <a:gdLst>
                  <a:gd name="txL" fmla="*/ 0 w 43"/>
                  <a:gd name="txT" fmla="*/ 0 h 67"/>
                  <a:gd name="txR" fmla="*/ 43 w 43"/>
                  <a:gd name="txB" fmla="*/ 67 h 6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3" h="67">
                    <a:moveTo>
                      <a:pt x="2" y="38"/>
                    </a:moveTo>
                    <a:cubicBezTo>
                      <a:pt x="4" y="46"/>
                      <a:pt x="10" y="51"/>
                      <a:pt x="17" y="54"/>
                    </a:cubicBezTo>
                    <a:cubicBezTo>
                      <a:pt x="22" y="57"/>
                      <a:pt x="30" y="59"/>
                      <a:pt x="34" y="63"/>
                    </a:cubicBezTo>
                    <a:cubicBezTo>
                      <a:pt x="35" y="64"/>
                      <a:pt x="37" y="65"/>
                      <a:pt x="38" y="67"/>
                    </a:cubicBezTo>
                    <a:cubicBezTo>
                      <a:pt x="36" y="62"/>
                      <a:pt x="39" y="52"/>
                      <a:pt x="41" y="47"/>
                    </a:cubicBezTo>
                    <a:cubicBezTo>
                      <a:pt x="42" y="43"/>
                      <a:pt x="43" y="38"/>
                      <a:pt x="43" y="34"/>
                    </a:cubicBezTo>
                    <a:cubicBezTo>
                      <a:pt x="43" y="30"/>
                      <a:pt x="42" y="26"/>
                      <a:pt x="40" y="23"/>
                    </a:cubicBezTo>
                    <a:cubicBezTo>
                      <a:pt x="37" y="19"/>
                      <a:pt x="34" y="16"/>
                      <a:pt x="30" y="14"/>
                    </a:cubicBezTo>
                    <a:cubicBezTo>
                      <a:pt x="26" y="12"/>
                      <a:pt x="21" y="11"/>
                      <a:pt x="16" y="11"/>
                    </a:cubicBezTo>
                    <a:cubicBezTo>
                      <a:pt x="16" y="7"/>
                      <a:pt x="17" y="4"/>
                      <a:pt x="20" y="0"/>
                    </a:cubicBezTo>
                    <a:cubicBezTo>
                      <a:pt x="19" y="0"/>
                      <a:pt x="19" y="0"/>
                      <a:pt x="18" y="0"/>
                    </a:cubicBezTo>
                    <a:cubicBezTo>
                      <a:pt x="17" y="2"/>
                      <a:pt x="15" y="7"/>
                      <a:pt x="16" y="11"/>
                    </a:cubicBezTo>
                    <a:cubicBezTo>
                      <a:pt x="14" y="11"/>
                      <a:pt x="13" y="12"/>
                      <a:pt x="12" y="12"/>
                    </a:cubicBezTo>
                    <a:cubicBezTo>
                      <a:pt x="8" y="14"/>
                      <a:pt x="4" y="18"/>
                      <a:pt x="2" y="23"/>
                    </a:cubicBezTo>
                    <a:cubicBezTo>
                      <a:pt x="1" y="27"/>
                      <a:pt x="0" y="33"/>
                      <a:pt x="2" y="3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08" name="Freeform 2359"/>
              <p:cNvSpPr/>
              <p:nvPr/>
            </p:nvSpPr>
            <p:spPr>
              <a:xfrm>
                <a:off x="10772769" y="2974990"/>
                <a:ext cx="282577" cy="442916"/>
              </a:xfrm>
              <a:custGeom>
                <a:avLst/>
                <a:gdLst>
                  <a:gd name="txL" fmla="*/ 0 w 75"/>
                  <a:gd name="txT" fmla="*/ 0 h 118"/>
                  <a:gd name="txR" fmla="*/ 75 w 75"/>
                  <a:gd name="txB" fmla="*/ 118 h 1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5" h="118">
                    <a:moveTo>
                      <a:pt x="1" y="67"/>
                    </a:moveTo>
                    <a:cubicBezTo>
                      <a:pt x="5" y="82"/>
                      <a:pt x="16" y="92"/>
                      <a:pt x="28" y="98"/>
                    </a:cubicBezTo>
                    <a:cubicBezTo>
                      <a:pt x="37" y="103"/>
                      <a:pt x="51" y="106"/>
                      <a:pt x="58" y="113"/>
                    </a:cubicBezTo>
                    <a:cubicBezTo>
                      <a:pt x="66" y="118"/>
                      <a:pt x="66" y="118"/>
                      <a:pt x="66" y="118"/>
                    </a:cubicBezTo>
                    <a:cubicBezTo>
                      <a:pt x="64" y="115"/>
                      <a:pt x="64" y="109"/>
                      <a:pt x="66" y="103"/>
                    </a:cubicBezTo>
                    <a:cubicBezTo>
                      <a:pt x="67" y="96"/>
                      <a:pt x="69" y="90"/>
                      <a:pt x="71" y="86"/>
                    </a:cubicBezTo>
                    <a:cubicBezTo>
                      <a:pt x="73" y="78"/>
                      <a:pt x="75" y="71"/>
                      <a:pt x="75" y="63"/>
                    </a:cubicBezTo>
                    <a:cubicBezTo>
                      <a:pt x="75" y="61"/>
                      <a:pt x="75" y="59"/>
                      <a:pt x="75" y="57"/>
                    </a:cubicBezTo>
                    <a:cubicBezTo>
                      <a:pt x="75" y="57"/>
                      <a:pt x="75" y="56"/>
                      <a:pt x="75" y="55"/>
                    </a:cubicBezTo>
                    <a:cubicBezTo>
                      <a:pt x="75" y="53"/>
                      <a:pt x="75" y="53"/>
                      <a:pt x="75" y="53"/>
                    </a:cubicBezTo>
                    <a:cubicBezTo>
                      <a:pt x="75" y="53"/>
                      <a:pt x="75" y="53"/>
                      <a:pt x="75" y="52"/>
                    </a:cubicBezTo>
                    <a:cubicBezTo>
                      <a:pt x="74" y="48"/>
                      <a:pt x="73" y="46"/>
                      <a:pt x="72" y="43"/>
                    </a:cubicBezTo>
                    <a:cubicBezTo>
                      <a:pt x="71" y="41"/>
                      <a:pt x="70" y="39"/>
                      <a:pt x="69" y="37"/>
                    </a:cubicBezTo>
                    <a:cubicBezTo>
                      <a:pt x="66" y="33"/>
                      <a:pt x="63" y="30"/>
                      <a:pt x="59" y="28"/>
                    </a:cubicBezTo>
                    <a:cubicBezTo>
                      <a:pt x="56" y="26"/>
                      <a:pt x="52" y="24"/>
                      <a:pt x="48" y="23"/>
                    </a:cubicBezTo>
                    <a:cubicBezTo>
                      <a:pt x="40" y="21"/>
                      <a:pt x="32" y="20"/>
                      <a:pt x="23" y="23"/>
                    </a:cubicBezTo>
                    <a:cubicBezTo>
                      <a:pt x="22" y="19"/>
                      <a:pt x="22" y="15"/>
                      <a:pt x="23" y="12"/>
                    </a:cubicBezTo>
                    <a:cubicBezTo>
                      <a:pt x="23" y="8"/>
                      <a:pt x="25" y="4"/>
                      <a:pt x="27" y="2"/>
                    </a:cubicBezTo>
                    <a:cubicBezTo>
                      <a:pt x="27" y="1"/>
                      <a:pt x="26" y="1"/>
                      <a:pt x="25" y="0"/>
                    </a:cubicBezTo>
                    <a:cubicBezTo>
                      <a:pt x="23" y="2"/>
                      <a:pt x="22" y="6"/>
                      <a:pt x="21" y="10"/>
                    </a:cubicBezTo>
                    <a:cubicBezTo>
                      <a:pt x="21" y="12"/>
                      <a:pt x="21" y="14"/>
                      <a:pt x="21" y="16"/>
                    </a:cubicBezTo>
                    <a:cubicBezTo>
                      <a:pt x="21" y="19"/>
                      <a:pt x="21" y="21"/>
                      <a:pt x="21" y="23"/>
                    </a:cubicBezTo>
                    <a:cubicBezTo>
                      <a:pt x="19" y="24"/>
                      <a:pt x="17" y="25"/>
                      <a:pt x="16" y="26"/>
                    </a:cubicBezTo>
                    <a:cubicBezTo>
                      <a:pt x="8" y="30"/>
                      <a:pt x="4" y="38"/>
                      <a:pt x="2" y="46"/>
                    </a:cubicBezTo>
                    <a:cubicBezTo>
                      <a:pt x="0" y="50"/>
                      <a:pt x="0" y="54"/>
                      <a:pt x="0" y="57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63"/>
                      <a:pt x="1" y="65"/>
                      <a:pt x="1" y="67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09" name="Freeform 2360"/>
              <p:cNvSpPr/>
              <p:nvPr/>
            </p:nvSpPr>
            <p:spPr>
              <a:xfrm>
                <a:off x="8731232" y="2554299"/>
                <a:ext cx="63500" cy="88901"/>
              </a:xfrm>
              <a:custGeom>
                <a:avLst/>
                <a:gdLst>
                  <a:gd name="txL" fmla="*/ 0 w 17"/>
                  <a:gd name="txT" fmla="*/ 0 h 24"/>
                  <a:gd name="txR" fmla="*/ 17 w 17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24">
                    <a:moveTo>
                      <a:pt x="1" y="18"/>
                    </a:moveTo>
                    <a:cubicBezTo>
                      <a:pt x="3" y="20"/>
                      <a:pt x="4" y="20"/>
                      <a:pt x="6" y="21"/>
                    </a:cubicBezTo>
                    <a:cubicBezTo>
                      <a:pt x="7" y="22"/>
                      <a:pt x="9" y="22"/>
                      <a:pt x="11" y="22"/>
                    </a:cubicBezTo>
                    <a:cubicBezTo>
                      <a:pt x="12" y="22"/>
                      <a:pt x="15" y="24"/>
                      <a:pt x="15" y="24"/>
                    </a:cubicBezTo>
                    <a:cubicBezTo>
                      <a:pt x="14" y="21"/>
                      <a:pt x="16" y="19"/>
                      <a:pt x="16" y="17"/>
                    </a:cubicBezTo>
                    <a:cubicBezTo>
                      <a:pt x="17" y="14"/>
                      <a:pt x="16" y="10"/>
                      <a:pt x="14" y="8"/>
                    </a:cubicBezTo>
                    <a:cubicBezTo>
                      <a:pt x="12" y="5"/>
                      <a:pt x="8" y="5"/>
                      <a:pt x="4" y="6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4" y="2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3" y="4"/>
                      <a:pt x="4" y="6"/>
                    </a:cubicBezTo>
                    <a:cubicBezTo>
                      <a:pt x="2" y="7"/>
                      <a:pt x="0" y="9"/>
                      <a:pt x="0" y="12"/>
                    </a:cubicBezTo>
                    <a:cubicBezTo>
                      <a:pt x="0" y="13"/>
                      <a:pt x="0" y="16"/>
                      <a:pt x="1" y="1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10" name="Freeform 2361"/>
              <p:cNvSpPr/>
              <p:nvPr/>
            </p:nvSpPr>
            <p:spPr>
              <a:xfrm>
                <a:off x="11468098" y="2921014"/>
                <a:ext cx="30163" cy="109538"/>
              </a:xfrm>
              <a:custGeom>
                <a:avLst/>
                <a:gdLst>
                  <a:gd name="txL" fmla="*/ 0 w 8"/>
                  <a:gd name="txT" fmla="*/ 0 h 29"/>
                  <a:gd name="txR" fmla="*/ 8 w 8"/>
                  <a:gd name="txB" fmla="*/ 29 h 29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8" h="29">
                    <a:moveTo>
                      <a:pt x="8" y="0"/>
                    </a:moveTo>
                    <a:cubicBezTo>
                      <a:pt x="7" y="4"/>
                      <a:pt x="4" y="9"/>
                      <a:pt x="4" y="14"/>
                    </a:cubicBezTo>
                    <a:cubicBezTo>
                      <a:pt x="4" y="17"/>
                      <a:pt x="4" y="19"/>
                      <a:pt x="4" y="22"/>
                    </a:cubicBezTo>
                    <a:cubicBezTo>
                      <a:pt x="5" y="24"/>
                      <a:pt x="6" y="26"/>
                      <a:pt x="5" y="29"/>
                    </a:cubicBezTo>
                    <a:cubicBezTo>
                      <a:pt x="3" y="26"/>
                      <a:pt x="1" y="23"/>
                      <a:pt x="0" y="20"/>
                    </a:cubicBezTo>
                    <a:cubicBezTo>
                      <a:pt x="0" y="17"/>
                      <a:pt x="1" y="12"/>
                      <a:pt x="2" y="10"/>
                    </a:cubicBezTo>
                    <a:cubicBezTo>
                      <a:pt x="4" y="7"/>
                      <a:pt x="6" y="3"/>
                      <a:pt x="8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1011" name="Picture 2362"/>
              <p:cNvPicPr>
                <a:picLocks noChangeAspect="1"/>
              </p:cNvPicPr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11420473" y="2795601"/>
                <a:ext cx="180976" cy="269877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1012" name="Picture 2363"/>
              <p:cNvPicPr>
                <a:picLocks noChangeAspect="1"/>
              </p:cNvPicPr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11485561" y="2851164"/>
                <a:ext cx="112713" cy="1016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1013" name="Freeform 2364"/>
              <p:cNvSpPr/>
              <p:nvPr/>
            </p:nvSpPr>
            <p:spPr>
              <a:xfrm>
                <a:off x="11506198" y="2898789"/>
                <a:ext cx="63500" cy="112713"/>
              </a:xfrm>
              <a:custGeom>
                <a:avLst/>
                <a:gdLst>
                  <a:gd name="txL" fmla="*/ 0 w 17"/>
                  <a:gd name="txT" fmla="*/ 0 h 30"/>
                  <a:gd name="txR" fmla="*/ 17 w 17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30">
                    <a:moveTo>
                      <a:pt x="8" y="12"/>
                    </a:moveTo>
                    <a:cubicBezTo>
                      <a:pt x="6" y="11"/>
                      <a:pt x="3" y="7"/>
                      <a:pt x="2" y="5"/>
                    </a:cubicBezTo>
                    <a:cubicBezTo>
                      <a:pt x="1" y="4"/>
                      <a:pt x="0" y="0"/>
                      <a:pt x="0" y="0"/>
                    </a:cubicBezTo>
                    <a:cubicBezTo>
                      <a:pt x="1" y="2"/>
                      <a:pt x="4" y="5"/>
                      <a:pt x="6" y="7"/>
                    </a:cubicBezTo>
                    <a:cubicBezTo>
                      <a:pt x="8" y="9"/>
                      <a:pt x="11" y="10"/>
                      <a:pt x="14" y="13"/>
                    </a:cubicBezTo>
                    <a:cubicBezTo>
                      <a:pt x="16" y="15"/>
                      <a:pt x="17" y="18"/>
                      <a:pt x="16" y="21"/>
                    </a:cubicBezTo>
                    <a:cubicBezTo>
                      <a:pt x="16" y="22"/>
                      <a:pt x="16" y="22"/>
                      <a:pt x="16" y="23"/>
                    </a:cubicBezTo>
                    <a:cubicBezTo>
                      <a:pt x="14" y="25"/>
                      <a:pt x="12" y="28"/>
                      <a:pt x="9" y="30"/>
                    </a:cubicBezTo>
                    <a:cubicBezTo>
                      <a:pt x="10" y="29"/>
                      <a:pt x="11" y="27"/>
                      <a:pt x="11" y="26"/>
                    </a:cubicBezTo>
                    <a:cubicBezTo>
                      <a:pt x="12" y="19"/>
                      <a:pt x="10" y="14"/>
                      <a:pt x="8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14" name="Freeform 2365"/>
              <p:cNvSpPr/>
              <p:nvPr/>
            </p:nvSpPr>
            <p:spPr>
              <a:xfrm>
                <a:off x="11456985" y="2846401"/>
                <a:ext cx="96838" cy="192089"/>
              </a:xfrm>
              <a:custGeom>
                <a:avLst/>
                <a:gdLst>
                  <a:gd name="txL" fmla="*/ 0 w 26"/>
                  <a:gd name="txT" fmla="*/ 0 h 51"/>
                  <a:gd name="txR" fmla="*/ 26 w 26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51">
                    <a:moveTo>
                      <a:pt x="23" y="31"/>
                    </a:moveTo>
                    <a:cubicBezTo>
                      <a:pt x="23" y="30"/>
                      <a:pt x="22" y="29"/>
                      <a:pt x="22" y="28"/>
                    </a:cubicBezTo>
                    <a:cubicBezTo>
                      <a:pt x="20" y="26"/>
                      <a:pt x="19" y="25"/>
                      <a:pt x="18" y="23"/>
                    </a:cubicBezTo>
                    <a:cubicBezTo>
                      <a:pt x="17" y="22"/>
                      <a:pt x="16" y="21"/>
                      <a:pt x="15" y="21"/>
                    </a:cubicBezTo>
                    <a:cubicBezTo>
                      <a:pt x="15" y="20"/>
                      <a:pt x="15" y="20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7"/>
                      <a:pt x="12" y="17"/>
                    </a:cubicBezTo>
                    <a:cubicBezTo>
                      <a:pt x="12" y="18"/>
                      <a:pt x="13" y="18"/>
                      <a:pt x="13" y="19"/>
                    </a:cubicBezTo>
                    <a:cubicBezTo>
                      <a:pt x="13" y="20"/>
                      <a:pt x="13" y="20"/>
                      <a:pt x="13" y="21"/>
                    </a:cubicBezTo>
                    <a:cubicBezTo>
                      <a:pt x="14" y="21"/>
                      <a:pt x="14" y="22"/>
                      <a:pt x="14" y="22"/>
                    </a:cubicBezTo>
                    <a:cubicBezTo>
                      <a:pt x="14" y="24"/>
                      <a:pt x="14" y="25"/>
                      <a:pt x="15" y="26"/>
                    </a:cubicBezTo>
                    <a:cubicBezTo>
                      <a:pt x="15" y="27"/>
                      <a:pt x="15" y="27"/>
                      <a:pt x="15" y="28"/>
                    </a:cubicBezTo>
                    <a:cubicBezTo>
                      <a:pt x="16" y="29"/>
                      <a:pt x="16" y="30"/>
                      <a:pt x="16" y="31"/>
                    </a:cubicBezTo>
                    <a:cubicBezTo>
                      <a:pt x="17" y="32"/>
                      <a:pt x="17" y="32"/>
                      <a:pt x="17" y="33"/>
                    </a:cubicBezTo>
                    <a:cubicBezTo>
                      <a:pt x="17" y="34"/>
                      <a:pt x="17" y="34"/>
                      <a:pt x="17" y="35"/>
                    </a:cubicBezTo>
                    <a:cubicBezTo>
                      <a:pt x="18" y="36"/>
                      <a:pt x="18" y="37"/>
                      <a:pt x="18" y="39"/>
                    </a:cubicBezTo>
                    <a:cubicBezTo>
                      <a:pt x="18" y="39"/>
                      <a:pt x="18" y="40"/>
                      <a:pt x="18" y="40"/>
                    </a:cubicBezTo>
                    <a:cubicBezTo>
                      <a:pt x="18" y="41"/>
                      <a:pt x="17" y="42"/>
                      <a:pt x="17" y="42"/>
                    </a:cubicBezTo>
                    <a:cubicBezTo>
                      <a:pt x="18" y="41"/>
                      <a:pt x="18" y="40"/>
                      <a:pt x="18" y="39"/>
                    </a:cubicBezTo>
                    <a:cubicBezTo>
                      <a:pt x="17" y="37"/>
                      <a:pt x="17" y="36"/>
                      <a:pt x="17" y="35"/>
                    </a:cubicBezTo>
                    <a:cubicBezTo>
                      <a:pt x="17" y="34"/>
                      <a:pt x="16" y="34"/>
                      <a:pt x="16" y="33"/>
                    </a:cubicBezTo>
                    <a:cubicBezTo>
                      <a:pt x="16" y="33"/>
                      <a:pt x="16" y="32"/>
                      <a:pt x="16" y="31"/>
                    </a:cubicBezTo>
                    <a:cubicBezTo>
                      <a:pt x="16" y="31"/>
                      <a:pt x="15" y="31"/>
                      <a:pt x="15" y="31"/>
                    </a:cubicBezTo>
                    <a:cubicBezTo>
                      <a:pt x="16" y="33"/>
                      <a:pt x="15" y="36"/>
                      <a:pt x="15" y="39"/>
                    </a:cubicBezTo>
                    <a:cubicBezTo>
                      <a:pt x="15" y="41"/>
                      <a:pt x="14" y="43"/>
                      <a:pt x="14" y="45"/>
                    </a:cubicBezTo>
                    <a:cubicBezTo>
                      <a:pt x="14" y="46"/>
                      <a:pt x="13" y="48"/>
                      <a:pt x="13" y="49"/>
                    </a:cubicBezTo>
                    <a:cubicBezTo>
                      <a:pt x="12" y="50"/>
                      <a:pt x="12" y="51"/>
                      <a:pt x="11" y="51"/>
                    </a:cubicBezTo>
                    <a:cubicBezTo>
                      <a:pt x="11" y="51"/>
                      <a:pt x="12" y="50"/>
                      <a:pt x="12" y="50"/>
                    </a:cubicBezTo>
                    <a:cubicBezTo>
                      <a:pt x="12" y="49"/>
                      <a:pt x="12" y="49"/>
                      <a:pt x="12" y="48"/>
                    </a:cubicBezTo>
                    <a:cubicBezTo>
                      <a:pt x="12" y="47"/>
                      <a:pt x="13" y="46"/>
                      <a:pt x="13" y="45"/>
                    </a:cubicBezTo>
                    <a:cubicBezTo>
                      <a:pt x="13" y="43"/>
                      <a:pt x="14" y="41"/>
                      <a:pt x="14" y="39"/>
                    </a:cubicBezTo>
                    <a:cubicBezTo>
                      <a:pt x="14" y="35"/>
                      <a:pt x="14" y="30"/>
                      <a:pt x="14" y="26"/>
                    </a:cubicBezTo>
                    <a:cubicBezTo>
                      <a:pt x="13" y="25"/>
                      <a:pt x="13" y="24"/>
                      <a:pt x="13" y="23"/>
                    </a:cubicBezTo>
                    <a:cubicBezTo>
                      <a:pt x="13" y="22"/>
                      <a:pt x="12" y="22"/>
                      <a:pt x="12" y="21"/>
                    </a:cubicBezTo>
                    <a:cubicBezTo>
                      <a:pt x="12" y="21"/>
                      <a:pt x="12" y="20"/>
                      <a:pt x="12" y="20"/>
                    </a:cubicBezTo>
                    <a:cubicBezTo>
                      <a:pt x="12" y="20"/>
                      <a:pt x="12" y="20"/>
                      <a:pt x="12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1" y="21"/>
                      <a:pt x="11" y="22"/>
                    </a:cubicBezTo>
                    <a:cubicBezTo>
                      <a:pt x="11" y="22"/>
                      <a:pt x="11" y="23"/>
                      <a:pt x="11" y="23"/>
                    </a:cubicBezTo>
                    <a:cubicBezTo>
                      <a:pt x="10" y="25"/>
                      <a:pt x="9" y="28"/>
                      <a:pt x="8" y="30"/>
                    </a:cubicBezTo>
                    <a:cubicBezTo>
                      <a:pt x="8" y="30"/>
                      <a:pt x="7" y="31"/>
                      <a:pt x="7" y="32"/>
                    </a:cubicBezTo>
                    <a:cubicBezTo>
                      <a:pt x="7" y="32"/>
                      <a:pt x="7" y="33"/>
                      <a:pt x="7" y="33"/>
                    </a:cubicBezTo>
                    <a:cubicBezTo>
                      <a:pt x="7" y="34"/>
                      <a:pt x="7" y="36"/>
                      <a:pt x="7" y="37"/>
                    </a:cubicBezTo>
                    <a:cubicBezTo>
                      <a:pt x="7" y="38"/>
                      <a:pt x="7" y="39"/>
                      <a:pt x="7" y="40"/>
                    </a:cubicBezTo>
                    <a:cubicBezTo>
                      <a:pt x="8" y="42"/>
                      <a:pt x="8" y="43"/>
                      <a:pt x="8" y="44"/>
                    </a:cubicBezTo>
                    <a:cubicBezTo>
                      <a:pt x="8" y="43"/>
                      <a:pt x="7" y="42"/>
                      <a:pt x="7" y="40"/>
                    </a:cubicBezTo>
                    <a:cubicBezTo>
                      <a:pt x="7" y="39"/>
                      <a:pt x="7" y="38"/>
                      <a:pt x="7" y="37"/>
                    </a:cubicBezTo>
                    <a:cubicBezTo>
                      <a:pt x="7" y="36"/>
                      <a:pt x="7" y="34"/>
                      <a:pt x="7" y="33"/>
                    </a:cubicBezTo>
                    <a:cubicBezTo>
                      <a:pt x="7" y="33"/>
                      <a:pt x="7" y="32"/>
                      <a:pt x="7" y="31"/>
                    </a:cubicBezTo>
                    <a:cubicBezTo>
                      <a:pt x="7" y="31"/>
                      <a:pt x="7" y="30"/>
                      <a:pt x="7" y="30"/>
                    </a:cubicBezTo>
                    <a:cubicBezTo>
                      <a:pt x="8" y="27"/>
                      <a:pt x="9" y="25"/>
                      <a:pt x="10" y="23"/>
                    </a:cubicBezTo>
                    <a:cubicBezTo>
                      <a:pt x="10" y="22"/>
                      <a:pt x="11" y="21"/>
                      <a:pt x="11" y="20"/>
                    </a:cubicBezTo>
                    <a:cubicBezTo>
                      <a:pt x="11" y="19"/>
                      <a:pt x="11" y="18"/>
                      <a:pt x="11" y="18"/>
                    </a:cubicBezTo>
                    <a:cubicBezTo>
                      <a:pt x="11" y="18"/>
                      <a:pt x="11" y="17"/>
                      <a:pt x="11" y="17"/>
                    </a:cubicBezTo>
                    <a:cubicBezTo>
                      <a:pt x="11" y="16"/>
                      <a:pt x="11" y="14"/>
                      <a:pt x="11" y="13"/>
                    </a:cubicBezTo>
                    <a:cubicBezTo>
                      <a:pt x="10" y="12"/>
                      <a:pt x="10" y="11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1"/>
                      <a:pt x="9" y="11"/>
                      <a:pt x="9" y="11"/>
                    </a:cubicBezTo>
                    <a:cubicBezTo>
                      <a:pt x="9" y="12"/>
                      <a:pt x="8" y="12"/>
                      <a:pt x="8" y="12"/>
                    </a:cubicBezTo>
                    <a:cubicBezTo>
                      <a:pt x="7" y="13"/>
                      <a:pt x="7" y="14"/>
                      <a:pt x="6" y="14"/>
                    </a:cubicBezTo>
                    <a:cubicBezTo>
                      <a:pt x="5" y="15"/>
                      <a:pt x="5" y="16"/>
                      <a:pt x="4" y="17"/>
                    </a:cubicBezTo>
                    <a:cubicBezTo>
                      <a:pt x="3" y="18"/>
                      <a:pt x="2" y="20"/>
                      <a:pt x="2" y="22"/>
                    </a:cubicBezTo>
                    <a:cubicBezTo>
                      <a:pt x="2" y="23"/>
                      <a:pt x="1" y="24"/>
                      <a:pt x="1" y="25"/>
                    </a:cubicBezTo>
                    <a:cubicBezTo>
                      <a:pt x="1" y="26"/>
                      <a:pt x="1" y="27"/>
                      <a:pt x="0" y="28"/>
                    </a:cubicBezTo>
                    <a:cubicBezTo>
                      <a:pt x="1" y="27"/>
                      <a:pt x="1" y="26"/>
                      <a:pt x="1" y="25"/>
                    </a:cubicBezTo>
                    <a:cubicBezTo>
                      <a:pt x="1" y="24"/>
                      <a:pt x="1" y="23"/>
                      <a:pt x="2" y="22"/>
                    </a:cubicBezTo>
                    <a:cubicBezTo>
                      <a:pt x="2" y="20"/>
                      <a:pt x="3" y="18"/>
                      <a:pt x="4" y="17"/>
                    </a:cubicBezTo>
                    <a:cubicBezTo>
                      <a:pt x="4" y="16"/>
                      <a:pt x="5" y="15"/>
                      <a:pt x="5" y="14"/>
                    </a:cubicBezTo>
                    <a:cubicBezTo>
                      <a:pt x="6" y="13"/>
                      <a:pt x="7" y="12"/>
                      <a:pt x="7" y="12"/>
                    </a:cubicBezTo>
                    <a:cubicBezTo>
                      <a:pt x="8" y="12"/>
                      <a:pt x="8" y="11"/>
                      <a:pt x="8" y="11"/>
                    </a:cubicBezTo>
                    <a:cubicBezTo>
                      <a:pt x="8" y="11"/>
                      <a:pt x="8" y="11"/>
                      <a:pt x="9" y="11"/>
                    </a:cubicBezTo>
                    <a:cubicBezTo>
                      <a:pt x="9" y="11"/>
                      <a:pt x="9" y="10"/>
                      <a:pt x="10" y="10"/>
                    </a:cubicBezTo>
                    <a:cubicBezTo>
                      <a:pt x="10" y="10"/>
                      <a:pt x="10" y="9"/>
                      <a:pt x="11" y="9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6"/>
                      <a:pt x="11" y="5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3"/>
                      <a:pt x="11" y="3"/>
                    </a:cubicBezTo>
                    <a:cubicBezTo>
                      <a:pt x="12" y="2"/>
                      <a:pt x="12" y="1"/>
                      <a:pt x="13" y="0"/>
                    </a:cubicBezTo>
                    <a:cubicBezTo>
                      <a:pt x="12" y="1"/>
                      <a:pt x="12" y="1"/>
                      <a:pt x="12" y="2"/>
                    </a:cubicBezTo>
                    <a:cubicBezTo>
                      <a:pt x="12" y="2"/>
                      <a:pt x="12" y="3"/>
                      <a:pt x="12" y="3"/>
                    </a:cubicBezTo>
                    <a:cubicBezTo>
                      <a:pt x="12" y="4"/>
                      <a:pt x="12" y="5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11"/>
                      <a:pt x="15" y="13"/>
                      <a:pt x="16" y="15"/>
                    </a:cubicBezTo>
                    <a:cubicBezTo>
                      <a:pt x="16" y="15"/>
                      <a:pt x="16" y="15"/>
                      <a:pt x="17" y="16"/>
                    </a:cubicBezTo>
                    <a:cubicBezTo>
                      <a:pt x="17" y="16"/>
                      <a:pt x="17" y="16"/>
                      <a:pt x="18" y="17"/>
                    </a:cubicBezTo>
                    <a:cubicBezTo>
                      <a:pt x="18" y="17"/>
                      <a:pt x="19" y="18"/>
                      <a:pt x="20" y="18"/>
                    </a:cubicBezTo>
                    <a:cubicBezTo>
                      <a:pt x="22" y="19"/>
                      <a:pt x="24" y="20"/>
                      <a:pt x="26" y="20"/>
                    </a:cubicBezTo>
                    <a:cubicBezTo>
                      <a:pt x="25" y="20"/>
                      <a:pt x="24" y="20"/>
                      <a:pt x="23" y="20"/>
                    </a:cubicBezTo>
                    <a:cubicBezTo>
                      <a:pt x="22" y="19"/>
                      <a:pt x="21" y="19"/>
                      <a:pt x="20" y="19"/>
                    </a:cubicBezTo>
                    <a:cubicBezTo>
                      <a:pt x="19" y="18"/>
                      <a:pt x="18" y="18"/>
                      <a:pt x="17" y="17"/>
                    </a:cubicBezTo>
                    <a:cubicBezTo>
                      <a:pt x="17" y="17"/>
                      <a:pt x="17" y="16"/>
                      <a:pt x="16" y="16"/>
                    </a:cubicBezTo>
                    <a:cubicBezTo>
                      <a:pt x="16" y="16"/>
                      <a:pt x="16" y="15"/>
                      <a:pt x="15" y="15"/>
                    </a:cubicBezTo>
                    <a:cubicBezTo>
                      <a:pt x="15" y="14"/>
                      <a:pt x="14" y="13"/>
                      <a:pt x="14" y="12"/>
                    </a:cubicBezTo>
                    <a:cubicBezTo>
                      <a:pt x="13" y="12"/>
                      <a:pt x="13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0"/>
                      <a:pt x="12" y="11"/>
                      <a:pt x="12" y="13"/>
                    </a:cubicBezTo>
                    <a:cubicBezTo>
                      <a:pt x="12" y="13"/>
                      <a:pt x="12" y="14"/>
                      <a:pt x="12" y="14"/>
                    </a:cubicBezTo>
                    <a:cubicBezTo>
                      <a:pt x="12" y="14"/>
                      <a:pt x="12" y="15"/>
                      <a:pt x="12" y="15"/>
                    </a:cubicBezTo>
                    <a:cubicBezTo>
                      <a:pt x="13" y="16"/>
                      <a:pt x="13" y="17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9"/>
                      <a:pt x="16" y="20"/>
                      <a:pt x="16" y="20"/>
                    </a:cubicBezTo>
                    <a:cubicBezTo>
                      <a:pt x="17" y="21"/>
                      <a:pt x="17" y="22"/>
                      <a:pt x="18" y="22"/>
                    </a:cubicBezTo>
                    <a:cubicBezTo>
                      <a:pt x="20" y="24"/>
                      <a:pt x="21" y="26"/>
                      <a:pt x="22" y="28"/>
                    </a:cubicBezTo>
                    <a:cubicBezTo>
                      <a:pt x="23" y="29"/>
                      <a:pt x="23" y="30"/>
                      <a:pt x="24" y="31"/>
                    </a:cubicBezTo>
                    <a:cubicBezTo>
                      <a:pt x="24" y="32"/>
                      <a:pt x="24" y="33"/>
                      <a:pt x="24" y="34"/>
                    </a:cubicBezTo>
                    <a:cubicBezTo>
                      <a:pt x="24" y="33"/>
                      <a:pt x="23" y="32"/>
                      <a:pt x="23" y="3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15" name="Freeform 2366"/>
              <p:cNvSpPr/>
              <p:nvPr/>
            </p:nvSpPr>
            <p:spPr>
              <a:xfrm>
                <a:off x="10266353" y="1193802"/>
                <a:ext cx="222251" cy="79376"/>
              </a:xfrm>
              <a:custGeom>
                <a:avLst/>
                <a:gdLst>
                  <a:gd name="txL" fmla="*/ 0 w 59"/>
                  <a:gd name="txT" fmla="*/ 0 h 21"/>
                  <a:gd name="txR" fmla="*/ 59 w 59"/>
                  <a:gd name="txB" fmla="*/ 21 h 21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59" h="21">
                    <a:moveTo>
                      <a:pt x="59" y="0"/>
                    </a:moveTo>
                    <a:cubicBezTo>
                      <a:pt x="49" y="3"/>
                      <a:pt x="41" y="9"/>
                      <a:pt x="30" y="12"/>
                    </a:cubicBezTo>
                    <a:cubicBezTo>
                      <a:pt x="25" y="13"/>
                      <a:pt x="20" y="13"/>
                      <a:pt x="14" y="13"/>
                    </a:cubicBezTo>
                    <a:cubicBezTo>
                      <a:pt x="10" y="13"/>
                      <a:pt x="5" y="13"/>
                      <a:pt x="0" y="15"/>
                    </a:cubicBezTo>
                    <a:cubicBezTo>
                      <a:pt x="6" y="17"/>
                      <a:pt x="13" y="19"/>
                      <a:pt x="19" y="21"/>
                    </a:cubicBezTo>
                    <a:cubicBezTo>
                      <a:pt x="26" y="20"/>
                      <a:pt x="34" y="16"/>
                      <a:pt x="38" y="14"/>
                    </a:cubicBezTo>
                    <a:cubicBezTo>
                      <a:pt x="46" y="10"/>
                      <a:pt x="52" y="4"/>
                      <a:pt x="59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16" name="Freeform 2369"/>
              <p:cNvSpPr/>
              <p:nvPr/>
            </p:nvSpPr>
            <p:spPr>
              <a:xfrm>
                <a:off x="10288578" y="1084264"/>
                <a:ext cx="241301" cy="87313"/>
              </a:xfrm>
              <a:custGeom>
                <a:avLst/>
                <a:gdLst>
                  <a:gd name="txL" fmla="*/ 0 w 64"/>
                  <a:gd name="txT" fmla="*/ 0 h 23"/>
                  <a:gd name="txR" fmla="*/ 64 w 64"/>
                  <a:gd name="txB" fmla="*/ 23 h 2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23">
                    <a:moveTo>
                      <a:pt x="38" y="13"/>
                    </a:moveTo>
                    <a:cubicBezTo>
                      <a:pt x="41" y="15"/>
                      <a:pt x="49" y="20"/>
                      <a:pt x="53" y="21"/>
                    </a:cubicBezTo>
                    <a:cubicBezTo>
                      <a:pt x="56" y="22"/>
                      <a:pt x="64" y="23"/>
                      <a:pt x="64" y="23"/>
                    </a:cubicBezTo>
                    <a:cubicBezTo>
                      <a:pt x="59" y="21"/>
                      <a:pt x="54" y="18"/>
                      <a:pt x="49" y="15"/>
                    </a:cubicBezTo>
                    <a:cubicBezTo>
                      <a:pt x="44" y="11"/>
                      <a:pt x="40" y="7"/>
                      <a:pt x="35" y="3"/>
                    </a:cubicBezTo>
                    <a:cubicBezTo>
                      <a:pt x="30" y="0"/>
                      <a:pt x="24" y="0"/>
                      <a:pt x="18" y="1"/>
                    </a:cubicBezTo>
                    <a:cubicBezTo>
                      <a:pt x="17" y="2"/>
                      <a:pt x="16" y="2"/>
                      <a:pt x="15" y="2"/>
                    </a:cubicBezTo>
                    <a:cubicBezTo>
                      <a:pt x="9" y="7"/>
                      <a:pt x="5" y="12"/>
                      <a:pt x="0" y="17"/>
                    </a:cubicBezTo>
                    <a:cubicBezTo>
                      <a:pt x="3" y="16"/>
                      <a:pt x="6" y="14"/>
                      <a:pt x="9" y="13"/>
                    </a:cubicBezTo>
                    <a:cubicBezTo>
                      <a:pt x="22" y="8"/>
                      <a:pt x="33" y="10"/>
                      <a:pt x="38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17" name="Freeform 2370"/>
              <p:cNvSpPr/>
              <p:nvPr/>
            </p:nvSpPr>
            <p:spPr>
              <a:xfrm>
                <a:off x="10244128" y="1095377"/>
                <a:ext cx="393702" cy="177801"/>
              </a:xfrm>
              <a:custGeom>
                <a:avLst/>
                <a:gdLst>
                  <a:gd name="txL" fmla="*/ 0 w 105"/>
                  <a:gd name="txT" fmla="*/ 0 h 47"/>
                  <a:gd name="txR" fmla="*/ 105 w 105"/>
                  <a:gd name="txB" fmla="*/ 47 h 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5" h="47">
                    <a:moveTo>
                      <a:pt x="40" y="8"/>
                    </a:moveTo>
                    <a:cubicBezTo>
                      <a:pt x="42" y="8"/>
                      <a:pt x="44" y="9"/>
                      <a:pt x="46" y="10"/>
                    </a:cubicBezTo>
                    <a:cubicBezTo>
                      <a:pt x="50" y="11"/>
                      <a:pt x="53" y="13"/>
                      <a:pt x="57" y="15"/>
                    </a:cubicBezTo>
                    <a:cubicBezTo>
                      <a:pt x="59" y="16"/>
                      <a:pt x="60" y="17"/>
                      <a:pt x="62" y="18"/>
                    </a:cubicBezTo>
                    <a:cubicBezTo>
                      <a:pt x="63" y="18"/>
                      <a:pt x="64" y="19"/>
                      <a:pt x="65" y="19"/>
                    </a:cubicBezTo>
                    <a:cubicBezTo>
                      <a:pt x="66" y="20"/>
                      <a:pt x="66" y="20"/>
                      <a:pt x="66" y="20"/>
                    </a:cubicBezTo>
                    <a:cubicBezTo>
                      <a:pt x="66" y="20"/>
                      <a:pt x="67" y="20"/>
                      <a:pt x="67" y="21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68" y="21"/>
                      <a:pt x="69" y="22"/>
                      <a:pt x="71" y="22"/>
                    </a:cubicBezTo>
                    <a:cubicBezTo>
                      <a:pt x="69" y="22"/>
                      <a:pt x="67" y="22"/>
                      <a:pt x="65" y="22"/>
                    </a:cubicBezTo>
                    <a:cubicBezTo>
                      <a:pt x="64" y="22"/>
                      <a:pt x="63" y="22"/>
                      <a:pt x="62" y="22"/>
                    </a:cubicBezTo>
                    <a:cubicBezTo>
                      <a:pt x="61" y="21"/>
                      <a:pt x="60" y="21"/>
                      <a:pt x="59" y="21"/>
                    </a:cubicBezTo>
                    <a:cubicBezTo>
                      <a:pt x="56" y="21"/>
                      <a:pt x="54" y="21"/>
                      <a:pt x="52" y="21"/>
                    </a:cubicBezTo>
                    <a:cubicBezTo>
                      <a:pt x="50" y="21"/>
                      <a:pt x="48" y="21"/>
                      <a:pt x="46" y="21"/>
                    </a:cubicBezTo>
                    <a:cubicBezTo>
                      <a:pt x="44" y="21"/>
                      <a:pt x="42" y="20"/>
                      <a:pt x="40" y="20"/>
                    </a:cubicBezTo>
                    <a:cubicBezTo>
                      <a:pt x="39" y="20"/>
                      <a:pt x="38" y="20"/>
                      <a:pt x="36" y="20"/>
                    </a:cubicBezTo>
                    <a:cubicBezTo>
                      <a:pt x="35" y="19"/>
                      <a:pt x="34" y="19"/>
                      <a:pt x="33" y="19"/>
                    </a:cubicBezTo>
                    <a:cubicBezTo>
                      <a:pt x="30" y="19"/>
                      <a:pt x="27" y="19"/>
                      <a:pt x="25" y="20"/>
                    </a:cubicBezTo>
                    <a:cubicBezTo>
                      <a:pt x="23" y="20"/>
                      <a:pt x="22" y="20"/>
                      <a:pt x="21" y="20"/>
                    </a:cubicBezTo>
                    <a:cubicBezTo>
                      <a:pt x="20" y="21"/>
                      <a:pt x="18" y="22"/>
                      <a:pt x="17" y="22"/>
                    </a:cubicBezTo>
                    <a:cubicBezTo>
                      <a:pt x="20" y="21"/>
                      <a:pt x="22" y="20"/>
                      <a:pt x="25" y="20"/>
                    </a:cubicBezTo>
                    <a:cubicBezTo>
                      <a:pt x="27" y="20"/>
                      <a:pt x="30" y="20"/>
                      <a:pt x="32" y="20"/>
                    </a:cubicBezTo>
                    <a:cubicBezTo>
                      <a:pt x="34" y="20"/>
                      <a:pt x="35" y="21"/>
                      <a:pt x="36" y="21"/>
                    </a:cubicBezTo>
                    <a:cubicBezTo>
                      <a:pt x="37" y="21"/>
                      <a:pt x="39" y="21"/>
                      <a:pt x="40" y="21"/>
                    </a:cubicBezTo>
                    <a:cubicBezTo>
                      <a:pt x="40" y="21"/>
                      <a:pt x="41" y="21"/>
                      <a:pt x="42" y="21"/>
                    </a:cubicBezTo>
                    <a:cubicBezTo>
                      <a:pt x="36" y="22"/>
                      <a:pt x="30" y="23"/>
                      <a:pt x="25" y="25"/>
                    </a:cubicBezTo>
                    <a:cubicBezTo>
                      <a:pt x="20" y="26"/>
                      <a:pt x="16" y="27"/>
                      <a:pt x="12" y="29"/>
                    </a:cubicBezTo>
                    <a:cubicBezTo>
                      <a:pt x="9" y="30"/>
                      <a:pt x="7" y="31"/>
                      <a:pt x="5" y="32"/>
                    </a:cubicBezTo>
                    <a:cubicBezTo>
                      <a:pt x="3" y="33"/>
                      <a:pt x="1" y="34"/>
                      <a:pt x="0" y="36"/>
                    </a:cubicBezTo>
                    <a:cubicBezTo>
                      <a:pt x="1" y="35"/>
                      <a:pt x="2" y="35"/>
                      <a:pt x="3" y="34"/>
                    </a:cubicBezTo>
                    <a:cubicBezTo>
                      <a:pt x="4" y="34"/>
                      <a:pt x="5" y="34"/>
                      <a:pt x="6" y="33"/>
                    </a:cubicBezTo>
                    <a:cubicBezTo>
                      <a:pt x="8" y="32"/>
                      <a:pt x="10" y="32"/>
                      <a:pt x="12" y="31"/>
                    </a:cubicBezTo>
                    <a:cubicBezTo>
                      <a:pt x="16" y="29"/>
                      <a:pt x="21" y="28"/>
                      <a:pt x="25" y="27"/>
                    </a:cubicBezTo>
                    <a:cubicBezTo>
                      <a:pt x="34" y="24"/>
                      <a:pt x="43" y="23"/>
                      <a:pt x="52" y="23"/>
                    </a:cubicBezTo>
                    <a:cubicBezTo>
                      <a:pt x="54" y="23"/>
                      <a:pt x="56" y="23"/>
                      <a:pt x="58" y="23"/>
                    </a:cubicBezTo>
                    <a:cubicBezTo>
                      <a:pt x="59" y="23"/>
                      <a:pt x="60" y="23"/>
                      <a:pt x="61" y="24"/>
                    </a:cubicBezTo>
                    <a:cubicBezTo>
                      <a:pt x="62" y="24"/>
                      <a:pt x="64" y="24"/>
                      <a:pt x="65" y="24"/>
                    </a:cubicBezTo>
                    <a:cubicBezTo>
                      <a:pt x="65" y="24"/>
                      <a:pt x="65" y="24"/>
                      <a:pt x="65" y="24"/>
                    </a:cubicBezTo>
                    <a:cubicBezTo>
                      <a:pt x="65" y="24"/>
                      <a:pt x="65" y="24"/>
                      <a:pt x="65" y="24"/>
                    </a:cubicBezTo>
                    <a:cubicBezTo>
                      <a:pt x="63" y="25"/>
                      <a:pt x="62" y="25"/>
                      <a:pt x="61" y="26"/>
                    </a:cubicBezTo>
                    <a:cubicBezTo>
                      <a:pt x="60" y="26"/>
                      <a:pt x="59" y="27"/>
                      <a:pt x="58" y="27"/>
                    </a:cubicBezTo>
                    <a:cubicBezTo>
                      <a:pt x="53" y="30"/>
                      <a:pt x="49" y="32"/>
                      <a:pt x="45" y="34"/>
                    </a:cubicBezTo>
                    <a:cubicBezTo>
                      <a:pt x="44" y="35"/>
                      <a:pt x="42" y="35"/>
                      <a:pt x="41" y="36"/>
                    </a:cubicBezTo>
                    <a:cubicBezTo>
                      <a:pt x="40" y="36"/>
                      <a:pt x="39" y="36"/>
                      <a:pt x="38" y="37"/>
                    </a:cubicBezTo>
                    <a:cubicBezTo>
                      <a:pt x="35" y="37"/>
                      <a:pt x="33" y="38"/>
                      <a:pt x="30" y="38"/>
                    </a:cubicBezTo>
                    <a:cubicBezTo>
                      <a:pt x="28" y="38"/>
                      <a:pt x="25" y="39"/>
                      <a:pt x="23" y="39"/>
                    </a:cubicBezTo>
                    <a:cubicBezTo>
                      <a:pt x="20" y="39"/>
                      <a:pt x="18" y="39"/>
                      <a:pt x="16" y="39"/>
                    </a:cubicBezTo>
                    <a:cubicBezTo>
                      <a:pt x="18" y="39"/>
                      <a:pt x="20" y="39"/>
                      <a:pt x="23" y="39"/>
                    </a:cubicBezTo>
                    <a:cubicBezTo>
                      <a:pt x="25" y="39"/>
                      <a:pt x="28" y="39"/>
                      <a:pt x="30" y="39"/>
                    </a:cubicBezTo>
                    <a:cubicBezTo>
                      <a:pt x="33" y="38"/>
                      <a:pt x="35" y="38"/>
                      <a:pt x="38" y="37"/>
                    </a:cubicBezTo>
                    <a:cubicBezTo>
                      <a:pt x="39" y="37"/>
                      <a:pt x="40" y="37"/>
                      <a:pt x="41" y="37"/>
                    </a:cubicBezTo>
                    <a:cubicBezTo>
                      <a:pt x="43" y="36"/>
                      <a:pt x="44" y="36"/>
                      <a:pt x="45" y="35"/>
                    </a:cubicBezTo>
                    <a:cubicBezTo>
                      <a:pt x="50" y="33"/>
                      <a:pt x="54" y="31"/>
                      <a:pt x="58" y="28"/>
                    </a:cubicBezTo>
                    <a:cubicBezTo>
                      <a:pt x="60" y="27"/>
                      <a:pt x="63" y="26"/>
                      <a:pt x="65" y="25"/>
                    </a:cubicBezTo>
                    <a:cubicBezTo>
                      <a:pt x="66" y="25"/>
                      <a:pt x="67" y="25"/>
                      <a:pt x="69" y="25"/>
                    </a:cubicBezTo>
                    <a:cubicBezTo>
                      <a:pt x="69" y="24"/>
                      <a:pt x="70" y="24"/>
                      <a:pt x="70" y="24"/>
                    </a:cubicBezTo>
                    <a:cubicBezTo>
                      <a:pt x="73" y="24"/>
                      <a:pt x="76" y="24"/>
                      <a:pt x="78" y="24"/>
                    </a:cubicBezTo>
                    <a:cubicBezTo>
                      <a:pt x="80" y="24"/>
                      <a:pt x="83" y="23"/>
                      <a:pt x="85" y="23"/>
                    </a:cubicBezTo>
                    <a:cubicBezTo>
                      <a:pt x="84" y="23"/>
                      <a:pt x="84" y="23"/>
                      <a:pt x="84" y="24"/>
                    </a:cubicBezTo>
                    <a:cubicBezTo>
                      <a:pt x="83" y="24"/>
                      <a:pt x="83" y="25"/>
                      <a:pt x="82" y="26"/>
                    </a:cubicBezTo>
                    <a:cubicBezTo>
                      <a:pt x="82" y="27"/>
                      <a:pt x="81" y="28"/>
                      <a:pt x="80" y="28"/>
                    </a:cubicBezTo>
                    <a:cubicBezTo>
                      <a:pt x="79" y="30"/>
                      <a:pt x="78" y="31"/>
                      <a:pt x="76" y="32"/>
                    </a:cubicBezTo>
                    <a:cubicBezTo>
                      <a:pt x="75" y="34"/>
                      <a:pt x="73" y="35"/>
                      <a:pt x="72" y="36"/>
                    </a:cubicBezTo>
                    <a:cubicBezTo>
                      <a:pt x="69" y="39"/>
                      <a:pt x="65" y="41"/>
                      <a:pt x="62" y="42"/>
                    </a:cubicBezTo>
                    <a:cubicBezTo>
                      <a:pt x="60" y="43"/>
                      <a:pt x="58" y="44"/>
                      <a:pt x="56" y="45"/>
                    </a:cubicBezTo>
                    <a:cubicBezTo>
                      <a:pt x="54" y="45"/>
                      <a:pt x="52" y="46"/>
                      <a:pt x="50" y="47"/>
                    </a:cubicBezTo>
                    <a:cubicBezTo>
                      <a:pt x="52" y="46"/>
                      <a:pt x="54" y="46"/>
                      <a:pt x="56" y="45"/>
                    </a:cubicBezTo>
                    <a:cubicBezTo>
                      <a:pt x="58" y="44"/>
                      <a:pt x="60" y="44"/>
                      <a:pt x="62" y="43"/>
                    </a:cubicBezTo>
                    <a:cubicBezTo>
                      <a:pt x="66" y="41"/>
                      <a:pt x="69" y="39"/>
                      <a:pt x="73" y="37"/>
                    </a:cubicBezTo>
                    <a:cubicBezTo>
                      <a:pt x="74" y="36"/>
                      <a:pt x="76" y="35"/>
                      <a:pt x="77" y="33"/>
                    </a:cubicBezTo>
                    <a:cubicBezTo>
                      <a:pt x="79" y="32"/>
                      <a:pt x="80" y="30"/>
                      <a:pt x="82" y="29"/>
                    </a:cubicBezTo>
                    <a:cubicBezTo>
                      <a:pt x="82" y="29"/>
                      <a:pt x="82" y="28"/>
                      <a:pt x="83" y="28"/>
                    </a:cubicBezTo>
                    <a:cubicBezTo>
                      <a:pt x="83" y="27"/>
                      <a:pt x="83" y="27"/>
                      <a:pt x="83" y="27"/>
                    </a:cubicBezTo>
                    <a:cubicBezTo>
                      <a:pt x="84" y="26"/>
                      <a:pt x="85" y="25"/>
                      <a:pt x="85" y="24"/>
                    </a:cubicBezTo>
                    <a:cubicBezTo>
                      <a:pt x="86" y="24"/>
                      <a:pt x="87" y="23"/>
                      <a:pt x="87" y="22"/>
                    </a:cubicBezTo>
                    <a:cubicBezTo>
                      <a:pt x="89" y="22"/>
                      <a:pt x="90" y="22"/>
                      <a:pt x="92" y="21"/>
                    </a:cubicBezTo>
                    <a:cubicBezTo>
                      <a:pt x="93" y="21"/>
                      <a:pt x="95" y="20"/>
                      <a:pt x="96" y="20"/>
                    </a:cubicBezTo>
                    <a:cubicBezTo>
                      <a:pt x="97" y="20"/>
                      <a:pt x="97" y="20"/>
                      <a:pt x="97" y="19"/>
                    </a:cubicBezTo>
                    <a:cubicBezTo>
                      <a:pt x="97" y="19"/>
                      <a:pt x="97" y="19"/>
                      <a:pt x="97" y="19"/>
                    </a:cubicBezTo>
                    <a:cubicBezTo>
                      <a:pt x="98" y="19"/>
                      <a:pt x="98" y="19"/>
                      <a:pt x="98" y="19"/>
                    </a:cubicBezTo>
                    <a:cubicBezTo>
                      <a:pt x="101" y="18"/>
                      <a:pt x="103" y="17"/>
                      <a:pt x="105" y="16"/>
                    </a:cubicBezTo>
                    <a:cubicBezTo>
                      <a:pt x="103" y="16"/>
                      <a:pt x="102" y="17"/>
                      <a:pt x="101" y="17"/>
                    </a:cubicBezTo>
                    <a:cubicBezTo>
                      <a:pt x="100" y="17"/>
                      <a:pt x="99" y="18"/>
                      <a:pt x="98" y="18"/>
                    </a:cubicBezTo>
                    <a:cubicBezTo>
                      <a:pt x="96" y="18"/>
                      <a:pt x="95" y="19"/>
                      <a:pt x="93" y="19"/>
                    </a:cubicBezTo>
                    <a:cubicBezTo>
                      <a:pt x="93" y="19"/>
                      <a:pt x="93" y="19"/>
                      <a:pt x="92" y="19"/>
                    </a:cubicBezTo>
                    <a:cubicBezTo>
                      <a:pt x="92" y="19"/>
                      <a:pt x="92" y="19"/>
                      <a:pt x="91" y="19"/>
                    </a:cubicBezTo>
                    <a:cubicBezTo>
                      <a:pt x="91" y="19"/>
                      <a:pt x="90" y="19"/>
                      <a:pt x="90" y="19"/>
                    </a:cubicBezTo>
                    <a:cubicBezTo>
                      <a:pt x="89" y="19"/>
                      <a:pt x="89" y="19"/>
                      <a:pt x="88" y="19"/>
                    </a:cubicBezTo>
                    <a:cubicBezTo>
                      <a:pt x="87" y="19"/>
                      <a:pt x="86" y="19"/>
                      <a:pt x="85" y="18"/>
                    </a:cubicBezTo>
                    <a:cubicBezTo>
                      <a:pt x="81" y="18"/>
                      <a:pt x="78" y="17"/>
                      <a:pt x="74" y="15"/>
                    </a:cubicBezTo>
                    <a:cubicBezTo>
                      <a:pt x="73" y="15"/>
                      <a:pt x="73" y="14"/>
                      <a:pt x="72" y="14"/>
                    </a:cubicBezTo>
                    <a:cubicBezTo>
                      <a:pt x="71" y="14"/>
                      <a:pt x="70" y="13"/>
                      <a:pt x="69" y="13"/>
                    </a:cubicBezTo>
                    <a:cubicBezTo>
                      <a:pt x="68" y="12"/>
                      <a:pt x="67" y="10"/>
                      <a:pt x="66" y="9"/>
                    </a:cubicBezTo>
                    <a:cubicBezTo>
                      <a:pt x="63" y="6"/>
                      <a:pt x="62" y="3"/>
                      <a:pt x="60" y="0"/>
                    </a:cubicBezTo>
                    <a:cubicBezTo>
                      <a:pt x="61" y="2"/>
                      <a:pt x="62" y="3"/>
                      <a:pt x="62" y="5"/>
                    </a:cubicBezTo>
                    <a:cubicBezTo>
                      <a:pt x="63" y="6"/>
                      <a:pt x="64" y="8"/>
                      <a:pt x="65" y="9"/>
                    </a:cubicBezTo>
                    <a:cubicBezTo>
                      <a:pt x="66" y="11"/>
                      <a:pt x="67" y="12"/>
                      <a:pt x="69" y="13"/>
                    </a:cubicBezTo>
                    <a:cubicBezTo>
                      <a:pt x="70" y="14"/>
                      <a:pt x="70" y="14"/>
                      <a:pt x="71" y="15"/>
                    </a:cubicBezTo>
                    <a:cubicBezTo>
                      <a:pt x="72" y="15"/>
                      <a:pt x="73" y="16"/>
                      <a:pt x="74" y="16"/>
                    </a:cubicBezTo>
                    <a:cubicBezTo>
                      <a:pt x="76" y="17"/>
                      <a:pt x="77" y="18"/>
                      <a:pt x="79" y="18"/>
                    </a:cubicBezTo>
                    <a:cubicBezTo>
                      <a:pt x="81" y="19"/>
                      <a:pt x="83" y="19"/>
                      <a:pt x="85" y="20"/>
                    </a:cubicBezTo>
                    <a:cubicBezTo>
                      <a:pt x="86" y="20"/>
                      <a:pt x="87" y="20"/>
                      <a:pt x="88" y="20"/>
                    </a:cubicBezTo>
                    <a:cubicBezTo>
                      <a:pt x="88" y="20"/>
                      <a:pt x="88" y="20"/>
                      <a:pt x="88" y="20"/>
                    </a:cubicBezTo>
                    <a:cubicBezTo>
                      <a:pt x="85" y="21"/>
                      <a:pt x="82" y="21"/>
                      <a:pt x="78" y="22"/>
                    </a:cubicBezTo>
                    <a:cubicBezTo>
                      <a:pt x="78" y="22"/>
                      <a:pt x="77" y="22"/>
                      <a:pt x="76" y="22"/>
                    </a:cubicBezTo>
                    <a:cubicBezTo>
                      <a:pt x="75" y="22"/>
                      <a:pt x="75" y="22"/>
                      <a:pt x="74" y="22"/>
                    </a:cubicBezTo>
                    <a:cubicBezTo>
                      <a:pt x="72" y="21"/>
                      <a:pt x="70" y="21"/>
                      <a:pt x="68" y="20"/>
                    </a:cubicBezTo>
                    <a:cubicBezTo>
                      <a:pt x="68" y="19"/>
                      <a:pt x="68" y="19"/>
                      <a:pt x="68" y="19"/>
                    </a:cubicBezTo>
                    <a:cubicBezTo>
                      <a:pt x="67" y="19"/>
                      <a:pt x="67" y="19"/>
                      <a:pt x="67" y="19"/>
                    </a:cubicBezTo>
                    <a:cubicBezTo>
                      <a:pt x="66" y="18"/>
                      <a:pt x="66" y="18"/>
                      <a:pt x="66" y="18"/>
                    </a:cubicBezTo>
                    <a:cubicBezTo>
                      <a:pt x="65" y="18"/>
                      <a:pt x="64" y="17"/>
                      <a:pt x="63" y="17"/>
                    </a:cubicBezTo>
                    <a:cubicBezTo>
                      <a:pt x="61" y="16"/>
                      <a:pt x="59" y="15"/>
                      <a:pt x="58" y="14"/>
                    </a:cubicBezTo>
                    <a:cubicBezTo>
                      <a:pt x="54" y="12"/>
                      <a:pt x="50" y="10"/>
                      <a:pt x="46" y="8"/>
                    </a:cubicBezTo>
                    <a:cubicBezTo>
                      <a:pt x="44" y="8"/>
                      <a:pt x="42" y="7"/>
                      <a:pt x="40" y="7"/>
                    </a:cubicBezTo>
                    <a:cubicBezTo>
                      <a:pt x="38" y="7"/>
                      <a:pt x="35" y="7"/>
                      <a:pt x="33" y="7"/>
                    </a:cubicBezTo>
                    <a:cubicBezTo>
                      <a:pt x="35" y="7"/>
                      <a:pt x="38" y="8"/>
                      <a:pt x="40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18" name="Freeform 2371"/>
              <p:cNvSpPr/>
              <p:nvPr/>
            </p:nvSpPr>
            <p:spPr>
              <a:xfrm>
                <a:off x="11050583" y="3275029"/>
                <a:ext cx="109538" cy="330202"/>
              </a:xfrm>
              <a:custGeom>
                <a:avLst/>
                <a:gdLst>
                  <a:gd name="txL" fmla="*/ 0 w 29"/>
                  <a:gd name="txT" fmla="*/ 0 h 88"/>
                  <a:gd name="txR" fmla="*/ 29 w 29"/>
                  <a:gd name="txB" fmla="*/ 88 h 8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88">
                    <a:moveTo>
                      <a:pt x="29" y="62"/>
                    </a:moveTo>
                    <a:cubicBezTo>
                      <a:pt x="28" y="60"/>
                      <a:pt x="28" y="59"/>
                      <a:pt x="28" y="57"/>
                    </a:cubicBezTo>
                    <a:cubicBezTo>
                      <a:pt x="26" y="52"/>
                      <a:pt x="24" y="48"/>
                      <a:pt x="21" y="43"/>
                    </a:cubicBezTo>
                    <a:cubicBezTo>
                      <a:pt x="18" y="35"/>
                      <a:pt x="12" y="30"/>
                      <a:pt x="8" y="23"/>
                    </a:cubicBezTo>
                    <a:cubicBezTo>
                      <a:pt x="5" y="18"/>
                      <a:pt x="4" y="14"/>
                      <a:pt x="3" y="9"/>
                    </a:cubicBezTo>
                    <a:cubicBezTo>
                      <a:pt x="2" y="6"/>
                      <a:pt x="1" y="3"/>
                      <a:pt x="0" y="0"/>
                    </a:cubicBezTo>
                    <a:cubicBezTo>
                      <a:pt x="1" y="6"/>
                      <a:pt x="1" y="12"/>
                      <a:pt x="1" y="15"/>
                    </a:cubicBezTo>
                    <a:cubicBezTo>
                      <a:pt x="1" y="29"/>
                      <a:pt x="8" y="41"/>
                      <a:pt x="13" y="55"/>
                    </a:cubicBezTo>
                    <a:cubicBezTo>
                      <a:pt x="15" y="61"/>
                      <a:pt x="16" y="67"/>
                      <a:pt x="18" y="73"/>
                    </a:cubicBezTo>
                    <a:cubicBezTo>
                      <a:pt x="19" y="78"/>
                      <a:pt x="20" y="83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2" y="79"/>
                      <a:pt x="25" y="70"/>
                      <a:pt x="29" y="6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1019" name="Picture 2372"/>
              <p:cNvPicPr>
                <a:picLocks noChangeAspect="1"/>
              </p:cNvPicPr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11036295" y="3263917"/>
                <a:ext cx="157163" cy="2587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1020" name="Freeform 2374"/>
              <p:cNvSpPr/>
              <p:nvPr/>
            </p:nvSpPr>
            <p:spPr>
              <a:xfrm>
                <a:off x="11025183" y="3406793"/>
                <a:ext cx="71438" cy="146051"/>
              </a:xfrm>
              <a:custGeom>
                <a:avLst/>
                <a:gdLst>
                  <a:gd name="txL" fmla="*/ 0 w 19"/>
                  <a:gd name="txT" fmla="*/ 0 h 39"/>
                  <a:gd name="txR" fmla="*/ 19 w 19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9" h="39">
                    <a:moveTo>
                      <a:pt x="17" y="18"/>
                    </a:moveTo>
                    <a:cubicBezTo>
                      <a:pt x="17" y="12"/>
                      <a:pt x="14" y="6"/>
                      <a:pt x="12" y="0"/>
                    </a:cubicBezTo>
                    <a:cubicBezTo>
                      <a:pt x="12" y="3"/>
                      <a:pt x="13" y="7"/>
                      <a:pt x="13" y="10"/>
                    </a:cubicBezTo>
                    <a:cubicBezTo>
                      <a:pt x="12" y="14"/>
                      <a:pt x="9" y="17"/>
                      <a:pt x="6" y="19"/>
                    </a:cubicBezTo>
                    <a:cubicBezTo>
                      <a:pt x="4" y="20"/>
                      <a:pt x="1" y="21"/>
                      <a:pt x="0" y="23"/>
                    </a:cubicBezTo>
                    <a:cubicBezTo>
                      <a:pt x="4" y="29"/>
                      <a:pt x="10" y="34"/>
                      <a:pt x="16" y="39"/>
                    </a:cubicBezTo>
                    <a:cubicBezTo>
                      <a:pt x="19" y="33"/>
                      <a:pt x="18" y="24"/>
                      <a:pt x="17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21" name="Freeform 2375"/>
              <p:cNvSpPr/>
              <p:nvPr/>
            </p:nvSpPr>
            <p:spPr>
              <a:xfrm>
                <a:off x="11017245" y="3121041"/>
                <a:ext cx="165101" cy="285752"/>
              </a:xfrm>
              <a:custGeom>
                <a:avLst/>
                <a:gdLst>
                  <a:gd name="txL" fmla="*/ 0 w 44"/>
                  <a:gd name="txT" fmla="*/ 0 h 76"/>
                  <a:gd name="txR" fmla="*/ 44 w 44"/>
                  <a:gd name="txB" fmla="*/ 76 h 7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76">
                    <a:moveTo>
                      <a:pt x="9" y="41"/>
                    </a:moveTo>
                    <a:cubicBezTo>
                      <a:pt x="11" y="43"/>
                      <a:pt x="15" y="46"/>
                      <a:pt x="17" y="48"/>
                    </a:cubicBezTo>
                    <a:cubicBezTo>
                      <a:pt x="20" y="52"/>
                      <a:pt x="24" y="52"/>
                      <a:pt x="28" y="55"/>
                    </a:cubicBezTo>
                    <a:cubicBezTo>
                      <a:pt x="35" y="60"/>
                      <a:pt x="41" y="66"/>
                      <a:pt x="44" y="75"/>
                    </a:cubicBezTo>
                    <a:cubicBezTo>
                      <a:pt x="44" y="75"/>
                      <a:pt x="44" y="76"/>
                      <a:pt x="44" y="76"/>
                    </a:cubicBezTo>
                    <a:cubicBezTo>
                      <a:pt x="43" y="66"/>
                      <a:pt x="39" y="56"/>
                      <a:pt x="34" y="48"/>
                    </a:cubicBezTo>
                    <a:cubicBezTo>
                      <a:pt x="30" y="44"/>
                      <a:pt x="19" y="35"/>
                      <a:pt x="9" y="37"/>
                    </a:cubicBezTo>
                    <a:cubicBezTo>
                      <a:pt x="5" y="31"/>
                      <a:pt x="7" y="26"/>
                      <a:pt x="7" y="21"/>
                    </a:cubicBezTo>
                    <a:cubicBezTo>
                      <a:pt x="7" y="17"/>
                      <a:pt x="8" y="13"/>
                      <a:pt x="7" y="9"/>
                    </a:cubicBezTo>
                    <a:cubicBezTo>
                      <a:pt x="6" y="6"/>
                      <a:pt x="4" y="3"/>
                      <a:pt x="3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2" y="4"/>
                      <a:pt x="5" y="6"/>
                      <a:pt x="5" y="9"/>
                    </a:cubicBezTo>
                    <a:cubicBezTo>
                      <a:pt x="6" y="13"/>
                      <a:pt x="6" y="17"/>
                      <a:pt x="6" y="21"/>
                    </a:cubicBezTo>
                    <a:cubicBezTo>
                      <a:pt x="6" y="27"/>
                      <a:pt x="5" y="33"/>
                      <a:pt x="8" y="37"/>
                    </a:cubicBezTo>
                    <a:cubicBezTo>
                      <a:pt x="8" y="38"/>
                      <a:pt x="9" y="40"/>
                      <a:pt x="9" y="4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22" name="Freeform 2376"/>
              <p:cNvSpPr>
                <a:spLocks noEditPoints="1"/>
              </p:cNvSpPr>
              <p:nvPr/>
            </p:nvSpPr>
            <p:spPr>
              <a:xfrm>
                <a:off x="11002958" y="3263917"/>
                <a:ext cx="173039" cy="327027"/>
              </a:xfrm>
              <a:custGeom>
                <a:avLst/>
                <a:gdLst>
                  <a:gd name="txL" fmla="*/ 0 w 46"/>
                  <a:gd name="txT" fmla="*/ 0 h 87"/>
                  <a:gd name="txR" fmla="*/ 46 w 46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87">
                    <a:moveTo>
                      <a:pt x="9" y="37"/>
                    </a:moveTo>
                    <a:cubicBezTo>
                      <a:pt x="10" y="36"/>
                      <a:pt x="10" y="35"/>
                      <a:pt x="10" y="34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1" y="30"/>
                      <a:pt x="12" y="28"/>
                      <a:pt x="12" y="25"/>
                    </a:cubicBezTo>
                    <a:cubicBezTo>
                      <a:pt x="12" y="27"/>
                      <a:pt x="13" y="28"/>
                      <a:pt x="13" y="29"/>
                    </a:cubicBezTo>
                    <a:cubicBezTo>
                      <a:pt x="13" y="31"/>
                      <a:pt x="14" y="33"/>
                      <a:pt x="15" y="35"/>
                    </a:cubicBezTo>
                    <a:cubicBezTo>
                      <a:pt x="15" y="37"/>
                      <a:pt x="16" y="38"/>
                      <a:pt x="17" y="40"/>
                    </a:cubicBezTo>
                    <a:cubicBezTo>
                      <a:pt x="17" y="40"/>
                      <a:pt x="17" y="41"/>
                      <a:pt x="17" y="41"/>
                    </a:cubicBezTo>
                    <a:cubicBezTo>
                      <a:pt x="17" y="42"/>
                      <a:pt x="18" y="43"/>
                      <a:pt x="18" y="44"/>
                    </a:cubicBezTo>
                    <a:cubicBezTo>
                      <a:pt x="18" y="45"/>
                      <a:pt x="18" y="46"/>
                      <a:pt x="18" y="47"/>
                    </a:cubicBezTo>
                    <a:cubicBezTo>
                      <a:pt x="18" y="48"/>
                      <a:pt x="17" y="49"/>
                      <a:pt x="17" y="50"/>
                    </a:cubicBezTo>
                    <a:cubicBezTo>
                      <a:pt x="16" y="51"/>
                      <a:pt x="16" y="52"/>
                      <a:pt x="15" y="53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13" y="55"/>
                      <a:pt x="13" y="55"/>
                      <a:pt x="13" y="56"/>
                    </a:cubicBezTo>
                    <a:cubicBezTo>
                      <a:pt x="12" y="56"/>
                      <a:pt x="11" y="57"/>
                      <a:pt x="10" y="58"/>
                    </a:cubicBezTo>
                    <a:cubicBezTo>
                      <a:pt x="9" y="58"/>
                      <a:pt x="8" y="59"/>
                      <a:pt x="7" y="60"/>
                    </a:cubicBezTo>
                    <a:cubicBezTo>
                      <a:pt x="9" y="59"/>
                      <a:pt x="11" y="58"/>
                      <a:pt x="13" y="56"/>
                    </a:cubicBezTo>
                    <a:cubicBezTo>
                      <a:pt x="14" y="56"/>
                      <a:pt x="14" y="55"/>
                      <a:pt x="14" y="55"/>
                    </a:cubicBezTo>
                    <a:cubicBezTo>
                      <a:pt x="15" y="55"/>
                      <a:pt x="15" y="54"/>
                      <a:pt x="15" y="54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6" y="53"/>
                      <a:pt x="17" y="52"/>
                      <a:pt x="18" y="51"/>
                    </a:cubicBezTo>
                    <a:cubicBezTo>
                      <a:pt x="19" y="50"/>
                      <a:pt x="19" y="49"/>
                      <a:pt x="20" y="48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0" y="47"/>
                      <a:pt x="20" y="48"/>
                      <a:pt x="21" y="48"/>
                    </a:cubicBezTo>
                    <a:cubicBezTo>
                      <a:pt x="21" y="49"/>
                      <a:pt x="21" y="49"/>
                      <a:pt x="21" y="50"/>
                    </a:cubicBezTo>
                    <a:cubicBezTo>
                      <a:pt x="22" y="51"/>
                      <a:pt x="22" y="52"/>
                      <a:pt x="22" y="53"/>
                    </a:cubicBezTo>
                    <a:cubicBezTo>
                      <a:pt x="23" y="55"/>
                      <a:pt x="23" y="58"/>
                      <a:pt x="24" y="60"/>
                    </a:cubicBezTo>
                    <a:cubicBezTo>
                      <a:pt x="24" y="61"/>
                      <a:pt x="24" y="63"/>
                      <a:pt x="24" y="64"/>
                    </a:cubicBezTo>
                    <a:cubicBezTo>
                      <a:pt x="24" y="65"/>
                      <a:pt x="24" y="66"/>
                      <a:pt x="24" y="67"/>
                    </a:cubicBezTo>
                    <a:cubicBezTo>
                      <a:pt x="24" y="69"/>
                      <a:pt x="23" y="70"/>
                      <a:pt x="23" y="71"/>
                    </a:cubicBezTo>
                    <a:cubicBezTo>
                      <a:pt x="23" y="72"/>
                      <a:pt x="23" y="73"/>
                      <a:pt x="23" y="75"/>
                    </a:cubicBezTo>
                    <a:cubicBezTo>
                      <a:pt x="24" y="72"/>
                      <a:pt x="24" y="70"/>
                      <a:pt x="24" y="68"/>
                    </a:cubicBezTo>
                    <a:cubicBezTo>
                      <a:pt x="25" y="65"/>
                      <a:pt x="25" y="63"/>
                      <a:pt x="25" y="60"/>
                    </a:cubicBezTo>
                    <a:cubicBezTo>
                      <a:pt x="25" y="59"/>
                      <a:pt x="25" y="57"/>
                      <a:pt x="24" y="56"/>
                    </a:cubicBezTo>
                    <a:cubicBezTo>
                      <a:pt x="25" y="57"/>
                      <a:pt x="26" y="59"/>
                      <a:pt x="26" y="60"/>
                    </a:cubicBezTo>
                    <a:cubicBezTo>
                      <a:pt x="27" y="62"/>
                      <a:pt x="28" y="64"/>
                      <a:pt x="28" y="66"/>
                    </a:cubicBezTo>
                    <a:cubicBezTo>
                      <a:pt x="29" y="69"/>
                      <a:pt x="30" y="73"/>
                      <a:pt x="31" y="76"/>
                    </a:cubicBezTo>
                    <a:cubicBezTo>
                      <a:pt x="32" y="80"/>
                      <a:pt x="32" y="84"/>
                      <a:pt x="33" y="87"/>
                    </a:cubicBezTo>
                    <a:cubicBezTo>
                      <a:pt x="32" y="80"/>
                      <a:pt x="31" y="72"/>
                      <a:pt x="29" y="65"/>
                    </a:cubicBezTo>
                    <a:cubicBezTo>
                      <a:pt x="29" y="63"/>
                      <a:pt x="28" y="62"/>
                      <a:pt x="28" y="60"/>
                    </a:cubicBezTo>
                    <a:cubicBezTo>
                      <a:pt x="27" y="58"/>
                      <a:pt x="26" y="56"/>
                      <a:pt x="26" y="54"/>
                    </a:cubicBezTo>
                    <a:cubicBezTo>
                      <a:pt x="24" y="51"/>
                      <a:pt x="23" y="48"/>
                      <a:pt x="21" y="44"/>
                    </a:cubicBezTo>
                    <a:cubicBezTo>
                      <a:pt x="20" y="41"/>
                      <a:pt x="18" y="37"/>
                      <a:pt x="17" y="34"/>
                    </a:cubicBezTo>
                    <a:cubicBezTo>
                      <a:pt x="16" y="32"/>
                      <a:pt x="16" y="30"/>
                      <a:pt x="15" y="29"/>
                    </a:cubicBezTo>
                    <a:cubicBezTo>
                      <a:pt x="15" y="27"/>
                      <a:pt x="15" y="25"/>
                      <a:pt x="15" y="23"/>
                    </a:cubicBezTo>
                    <a:cubicBezTo>
                      <a:pt x="14" y="22"/>
                      <a:pt x="15" y="20"/>
                      <a:pt x="15" y="18"/>
                    </a:cubicBezTo>
                    <a:cubicBezTo>
                      <a:pt x="15" y="17"/>
                      <a:pt x="15" y="15"/>
                      <a:pt x="15" y="14"/>
                    </a:cubicBezTo>
                    <a:cubicBezTo>
                      <a:pt x="16" y="16"/>
                      <a:pt x="16" y="18"/>
                      <a:pt x="17" y="20"/>
                    </a:cubicBezTo>
                    <a:cubicBezTo>
                      <a:pt x="18" y="21"/>
                      <a:pt x="18" y="22"/>
                      <a:pt x="19" y="24"/>
                    </a:cubicBezTo>
                    <a:cubicBezTo>
                      <a:pt x="19" y="25"/>
                      <a:pt x="20" y="26"/>
                      <a:pt x="21" y="27"/>
                    </a:cubicBezTo>
                    <a:cubicBezTo>
                      <a:pt x="22" y="30"/>
                      <a:pt x="24" y="32"/>
                      <a:pt x="25" y="34"/>
                    </a:cubicBezTo>
                    <a:cubicBezTo>
                      <a:pt x="27" y="36"/>
                      <a:pt x="29" y="38"/>
                      <a:pt x="31" y="40"/>
                    </a:cubicBezTo>
                    <a:cubicBezTo>
                      <a:pt x="32" y="42"/>
                      <a:pt x="34" y="44"/>
                      <a:pt x="35" y="47"/>
                    </a:cubicBezTo>
                    <a:cubicBezTo>
                      <a:pt x="36" y="49"/>
                      <a:pt x="37" y="52"/>
                      <a:pt x="38" y="54"/>
                    </a:cubicBezTo>
                    <a:cubicBezTo>
                      <a:pt x="39" y="57"/>
                      <a:pt x="40" y="59"/>
                      <a:pt x="41" y="62"/>
                    </a:cubicBezTo>
                    <a:cubicBezTo>
                      <a:pt x="40" y="56"/>
                      <a:pt x="38" y="51"/>
                      <a:pt x="36" y="46"/>
                    </a:cubicBezTo>
                    <a:cubicBezTo>
                      <a:pt x="34" y="44"/>
                      <a:pt x="33" y="42"/>
                      <a:pt x="31" y="39"/>
                    </a:cubicBezTo>
                    <a:cubicBezTo>
                      <a:pt x="30" y="37"/>
                      <a:pt x="28" y="35"/>
                      <a:pt x="27" y="33"/>
                    </a:cubicBezTo>
                    <a:cubicBezTo>
                      <a:pt x="25" y="31"/>
                      <a:pt x="23" y="29"/>
                      <a:pt x="22" y="27"/>
                    </a:cubicBezTo>
                    <a:cubicBezTo>
                      <a:pt x="21" y="25"/>
                      <a:pt x="21" y="24"/>
                      <a:pt x="20" y="23"/>
                    </a:cubicBezTo>
                    <a:cubicBezTo>
                      <a:pt x="20" y="22"/>
                      <a:pt x="19" y="21"/>
                      <a:pt x="19" y="19"/>
                    </a:cubicBezTo>
                    <a:cubicBezTo>
                      <a:pt x="18" y="17"/>
                      <a:pt x="17" y="14"/>
                      <a:pt x="16" y="12"/>
                    </a:cubicBezTo>
                    <a:cubicBezTo>
                      <a:pt x="16" y="10"/>
                      <a:pt x="16" y="9"/>
                      <a:pt x="15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7" y="8"/>
                      <a:pt x="19" y="10"/>
                      <a:pt x="21" y="11"/>
                    </a:cubicBezTo>
                    <a:cubicBezTo>
                      <a:pt x="23" y="12"/>
                      <a:pt x="24" y="14"/>
                      <a:pt x="26" y="15"/>
                    </a:cubicBezTo>
                    <a:cubicBezTo>
                      <a:pt x="28" y="16"/>
                      <a:pt x="29" y="17"/>
                      <a:pt x="31" y="17"/>
                    </a:cubicBezTo>
                    <a:cubicBezTo>
                      <a:pt x="34" y="19"/>
                      <a:pt x="37" y="21"/>
                      <a:pt x="40" y="24"/>
                    </a:cubicBezTo>
                    <a:cubicBezTo>
                      <a:pt x="41" y="26"/>
                      <a:pt x="42" y="27"/>
                      <a:pt x="43" y="29"/>
                    </a:cubicBezTo>
                    <a:cubicBezTo>
                      <a:pt x="44" y="30"/>
                      <a:pt x="45" y="32"/>
                      <a:pt x="46" y="34"/>
                    </a:cubicBezTo>
                    <a:cubicBezTo>
                      <a:pt x="45" y="30"/>
                      <a:pt x="43" y="27"/>
                      <a:pt x="40" y="24"/>
                    </a:cubicBezTo>
                    <a:cubicBezTo>
                      <a:pt x="39" y="22"/>
                      <a:pt x="38" y="21"/>
                      <a:pt x="37" y="19"/>
                    </a:cubicBezTo>
                    <a:cubicBezTo>
                      <a:pt x="36" y="19"/>
                      <a:pt x="35" y="18"/>
                      <a:pt x="34" y="18"/>
                    </a:cubicBezTo>
                    <a:cubicBezTo>
                      <a:pt x="34" y="17"/>
                      <a:pt x="33" y="17"/>
                      <a:pt x="33" y="17"/>
                    </a:cubicBezTo>
                    <a:cubicBezTo>
                      <a:pt x="33" y="17"/>
                      <a:pt x="32" y="16"/>
                      <a:pt x="32" y="16"/>
                    </a:cubicBezTo>
                    <a:cubicBezTo>
                      <a:pt x="28" y="14"/>
                      <a:pt x="25" y="12"/>
                      <a:pt x="22" y="10"/>
                    </a:cubicBezTo>
                    <a:cubicBezTo>
                      <a:pt x="21" y="9"/>
                      <a:pt x="19" y="8"/>
                      <a:pt x="18" y="6"/>
                    </a:cubicBezTo>
                    <a:cubicBezTo>
                      <a:pt x="17" y="5"/>
                      <a:pt x="16" y="5"/>
                      <a:pt x="15" y="4"/>
                    </a:cubicBezTo>
                    <a:cubicBezTo>
                      <a:pt x="15" y="3"/>
                      <a:pt x="14" y="2"/>
                      <a:pt x="14" y="1"/>
                    </a:cubicBezTo>
                    <a:cubicBezTo>
                      <a:pt x="14" y="0"/>
                      <a:pt x="13" y="0"/>
                      <a:pt x="13" y="0"/>
                    </a:cubicBezTo>
                    <a:cubicBezTo>
                      <a:pt x="12" y="0"/>
                      <a:pt x="11" y="1"/>
                      <a:pt x="11" y="1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8"/>
                      <a:pt x="12" y="9"/>
                      <a:pt x="12" y="10"/>
                    </a:cubicBezTo>
                    <a:cubicBezTo>
                      <a:pt x="12" y="10"/>
                      <a:pt x="12" y="11"/>
                      <a:pt x="12" y="11"/>
                    </a:cubicBezTo>
                    <a:cubicBezTo>
                      <a:pt x="11" y="11"/>
                      <a:pt x="11" y="12"/>
                      <a:pt x="10" y="13"/>
                    </a:cubicBezTo>
                    <a:cubicBezTo>
                      <a:pt x="10" y="13"/>
                      <a:pt x="9" y="13"/>
                      <a:pt x="9" y="13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5" y="18"/>
                      <a:pt x="4" y="20"/>
                      <a:pt x="3" y="21"/>
                    </a:cubicBezTo>
                    <a:cubicBezTo>
                      <a:pt x="2" y="22"/>
                      <a:pt x="2" y="23"/>
                      <a:pt x="1" y="24"/>
                    </a:cubicBezTo>
                    <a:cubicBezTo>
                      <a:pt x="1" y="25"/>
                      <a:pt x="1" y="25"/>
                      <a:pt x="0" y="26"/>
                    </a:cubicBezTo>
                    <a:cubicBezTo>
                      <a:pt x="1" y="25"/>
                      <a:pt x="1" y="25"/>
                      <a:pt x="2" y="24"/>
                    </a:cubicBezTo>
                    <a:cubicBezTo>
                      <a:pt x="2" y="23"/>
                      <a:pt x="3" y="22"/>
                      <a:pt x="3" y="22"/>
                    </a:cubicBezTo>
                    <a:cubicBezTo>
                      <a:pt x="5" y="20"/>
                      <a:pt x="6" y="19"/>
                      <a:pt x="7" y="17"/>
                    </a:cubicBezTo>
                    <a:cubicBezTo>
                      <a:pt x="8" y="17"/>
                      <a:pt x="8" y="16"/>
                      <a:pt x="9" y="16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1" y="14"/>
                      <a:pt x="11" y="14"/>
                    </a:cubicBezTo>
                    <a:cubicBezTo>
                      <a:pt x="11" y="14"/>
                      <a:pt x="12" y="13"/>
                      <a:pt x="12" y="13"/>
                    </a:cubicBezTo>
                    <a:cubicBezTo>
                      <a:pt x="12" y="14"/>
                      <a:pt x="12" y="14"/>
                      <a:pt x="12" y="15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0" y="26"/>
                      <a:pt x="10" y="29"/>
                      <a:pt x="9" y="32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5"/>
                      <a:pt x="9" y="36"/>
                      <a:pt x="8" y="36"/>
                    </a:cubicBezTo>
                    <a:cubicBezTo>
                      <a:pt x="8" y="38"/>
                      <a:pt x="7" y="39"/>
                      <a:pt x="7" y="41"/>
                    </a:cubicBezTo>
                    <a:cubicBezTo>
                      <a:pt x="6" y="42"/>
                      <a:pt x="6" y="43"/>
                      <a:pt x="5" y="44"/>
                    </a:cubicBezTo>
                    <a:cubicBezTo>
                      <a:pt x="4" y="46"/>
                      <a:pt x="3" y="47"/>
                      <a:pt x="2" y="48"/>
                    </a:cubicBezTo>
                    <a:cubicBezTo>
                      <a:pt x="5" y="46"/>
                      <a:pt x="6" y="44"/>
                      <a:pt x="8" y="41"/>
                    </a:cubicBezTo>
                    <a:cubicBezTo>
                      <a:pt x="8" y="39"/>
                      <a:pt x="9" y="38"/>
                      <a:pt x="9" y="37"/>
                    </a:cubicBezTo>
                    <a:close/>
                    <a:moveTo>
                      <a:pt x="20" y="46"/>
                    </a:moveTo>
                    <a:cubicBezTo>
                      <a:pt x="20" y="46"/>
                      <a:pt x="20" y="46"/>
                      <a:pt x="20" y="46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0" y="46"/>
                      <a:pt x="20" y="46"/>
                      <a:pt x="20" y="4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23" name="Freeform 2377"/>
              <p:cNvSpPr/>
              <p:nvPr/>
            </p:nvSpPr>
            <p:spPr>
              <a:xfrm>
                <a:off x="8418492" y="1974858"/>
                <a:ext cx="200026" cy="150814"/>
              </a:xfrm>
              <a:custGeom>
                <a:avLst/>
                <a:gdLst>
                  <a:gd name="txL" fmla="*/ 0 w 53"/>
                  <a:gd name="txT" fmla="*/ 0 h 40"/>
                  <a:gd name="txR" fmla="*/ 53 w 53"/>
                  <a:gd name="txB" fmla="*/ 40 h 4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40">
                    <a:moveTo>
                      <a:pt x="22" y="4"/>
                    </a:moveTo>
                    <a:cubicBezTo>
                      <a:pt x="17" y="7"/>
                      <a:pt x="14" y="13"/>
                      <a:pt x="11" y="19"/>
                    </a:cubicBezTo>
                    <a:cubicBezTo>
                      <a:pt x="10" y="23"/>
                      <a:pt x="8" y="30"/>
                      <a:pt x="4" y="33"/>
                    </a:cubicBezTo>
                    <a:cubicBezTo>
                      <a:pt x="3" y="34"/>
                      <a:pt x="1" y="35"/>
                      <a:pt x="0" y="36"/>
                    </a:cubicBezTo>
                    <a:cubicBezTo>
                      <a:pt x="2" y="36"/>
                      <a:pt x="6" y="36"/>
                      <a:pt x="9" y="37"/>
                    </a:cubicBezTo>
                    <a:cubicBezTo>
                      <a:pt x="13" y="38"/>
                      <a:pt x="17" y="38"/>
                      <a:pt x="19" y="39"/>
                    </a:cubicBezTo>
                    <a:cubicBezTo>
                      <a:pt x="28" y="40"/>
                      <a:pt x="37" y="39"/>
                      <a:pt x="43" y="33"/>
                    </a:cubicBezTo>
                    <a:cubicBezTo>
                      <a:pt x="47" y="29"/>
                      <a:pt x="48" y="25"/>
                      <a:pt x="49" y="21"/>
                    </a:cubicBezTo>
                    <a:cubicBezTo>
                      <a:pt x="49" y="17"/>
                      <a:pt x="48" y="13"/>
                      <a:pt x="45" y="9"/>
                    </a:cubicBezTo>
                    <a:cubicBezTo>
                      <a:pt x="47" y="8"/>
                      <a:pt x="50" y="7"/>
                      <a:pt x="53" y="7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1" y="6"/>
                      <a:pt x="48" y="7"/>
                      <a:pt x="45" y="9"/>
                    </a:cubicBezTo>
                    <a:cubicBezTo>
                      <a:pt x="44" y="8"/>
                      <a:pt x="43" y="7"/>
                      <a:pt x="43" y="6"/>
                    </a:cubicBezTo>
                    <a:cubicBezTo>
                      <a:pt x="37" y="1"/>
                      <a:pt x="28" y="0"/>
                      <a:pt x="22" y="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24" name="Freeform 2378"/>
              <p:cNvSpPr/>
              <p:nvPr/>
            </p:nvSpPr>
            <p:spPr>
              <a:xfrm>
                <a:off x="8801082" y="1727206"/>
                <a:ext cx="376240" cy="247652"/>
              </a:xfrm>
              <a:custGeom>
                <a:avLst/>
                <a:gdLst>
                  <a:gd name="txL" fmla="*/ 0 w 100"/>
                  <a:gd name="txT" fmla="*/ 0 h 66"/>
                  <a:gd name="txR" fmla="*/ 100 w 100"/>
                  <a:gd name="txB" fmla="*/ 66 h 6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0" h="66">
                    <a:moveTo>
                      <a:pt x="47" y="3"/>
                    </a:moveTo>
                    <a:cubicBezTo>
                      <a:pt x="38" y="7"/>
                      <a:pt x="31" y="16"/>
                      <a:pt x="26" y="25"/>
                    </a:cubicBezTo>
                    <a:cubicBezTo>
                      <a:pt x="24" y="29"/>
                      <a:pt x="22" y="33"/>
                      <a:pt x="20" y="37"/>
                    </a:cubicBezTo>
                    <a:cubicBezTo>
                      <a:pt x="17" y="41"/>
                      <a:pt x="13" y="45"/>
                      <a:pt x="8" y="45"/>
                    </a:cubicBezTo>
                    <a:cubicBezTo>
                      <a:pt x="6" y="46"/>
                      <a:pt x="5" y="46"/>
                      <a:pt x="4" y="46"/>
                    </a:cubicBezTo>
                    <a:cubicBezTo>
                      <a:pt x="3" y="47"/>
                      <a:pt x="2" y="47"/>
                      <a:pt x="2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7"/>
                      <a:pt x="0" y="47"/>
                      <a:pt x="0" y="47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7"/>
                      <a:pt x="1" y="47"/>
                      <a:pt x="1" y="48"/>
                    </a:cubicBezTo>
                    <a:cubicBezTo>
                      <a:pt x="3" y="49"/>
                      <a:pt x="3" y="49"/>
                      <a:pt x="3" y="49"/>
                    </a:cubicBezTo>
                    <a:cubicBezTo>
                      <a:pt x="4" y="49"/>
                      <a:pt x="5" y="50"/>
                      <a:pt x="7" y="51"/>
                    </a:cubicBezTo>
                    <a:cubicBezTo>
                      <a:pt x="10" y="52"/>
                      <a:pt x="13" y="54"/>
                      <a:pt x="17" y="55"/>
                    </a:cubicBezTo>
                    <a:cubicBezTo>
                      <a:pt x="24" y="58"/>
                      <a:pt x="30" y="60"/>
                      <a:pt x="34" y="61"/>
                    </a:cubicBezTo>
                    <a:cubicBezTo>
                      <a:pt x="50" y="65"/>
                      <a:pt x="65" y="66"/>
                      <a:pt x="77" y="57"/>
                    </a:cubicBezTo>
                    <a:cubicBezTo>
                      <a:pt x="84" y="52"/>
                      <a:pt x="88" y="45"/>
                      <a:pt x="89" y="38"/>
                    </a:cubicBezTo>
                    <a:cubicBezTo>
                      <a:pt x="90" y="31"/>
                      <a:pt x="88" y="24"/>
                      <a:pt x="85" y="17"/>
                    </a:cubicBezTo>
                    <a:cubicBezTo>
                      <a:pt x="89" y="15"/>
                      <a:pt x="94" y="14"/>
                      <a:pt x="100" y="14"/>
                    </a:cubicBezTo>
                    <a:cubicBezTo>
                      <a:pt x="99" y="14"/>
                      <a:pt x="99" y="13"/>
                      <a:pt x="99" y="12"/>
                    </a:cubicBezTo>
                    <a:cubicBezTo>
                      <a:pt x="96" y="12"/>
                      <a:pt x="90" y="14"/>
                      <a:pt x="84" y="16"/>
                    </a:cubicBezTo>
                    <a:cubicBezTo>
                      <a:pt x="83" y="15"/>
                      <a:pt x="82" y="13"/>
                      <a:pt x="81" y="12"/>
                    </a:cubicBezTo>
                    <a:cubicBezTo>
                      <a:pt x="77" y="6"/>
                      <a:pt x="71" y="3"/>
                      <a:pt x="65" y="2"/>
                    </a:cubicBezTo>
                    <a:cubicBezTo>
                      <a:pt x="59" y="0"/>
                      <a:pt x="53" y="1"/>
                      <a:pt x="47" y="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25" name="Freeform 2379"/>
              <p:cNvSpPr/>
              <p:nvPr/>
            </p:nvSpPr>
            <p:spPr>
              <a:xfrm>
                <a:off x="8756632" y="1900245"/>
                <a:ext cx="274639" cy="176214"/>
              </a:xfrm>
              <a:custGeom>
                <a:avLst/>
                <a:gdLst>
                  <a:gd name="txL" fmla="*/ 0 w 73"/>
                  <a:gd name="txT" fmla="*/ 0 h 47"/>
                  <a:gd name="txR" fmla="*/ 73 w 73"/>
                  <a:gd name="txB" fmla="*/ 47 h 47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73" h="47">
                    <a:moveTo>
                      <a:pt x="39" y="0"/>
                    </a:moveTo>
                    <a:cubicBezTo>
                      <a:pt x="31" y="2"/>
                      <a:pt x="26" y="7"/>
                      <a:pt x="21" y="12"/>
                    </a:cubicBezTo>
                    <a:cubicBezTo>
                      <a:pt x="17" y="17"/>
                      <a:pt x="12" y="24"/>
                      <a:pt x="6" y="25"/>
                    </a:cubicBezTo>
                    <a:cubicBezTo>
                      <a:pt x="4" y="26"/>
                      <a:pt x="2" y="26"/>
                      <a:pt x="0" y="27"/>
                    </a:cubicBezTo>
                    <a:cubicBezTo>
                      <a:pt x="3" y="27"/>
                      <a:pt x="7" y="30"/>
                      <a:pt x="10" y="32"/>
                    </a:cubicBezTo>
                    <a:cubicBezTo>
                      <a:pt x="14" y="35"/>
                      <a:pt x="18" y="37"/>
                      <a:pt x="21" y="39"/>
                    </a:cubicBezTo>
                    <a:cubicBezTo>
                      <a:pt x="31" y="44"/>
                      <a:pt x="42" y="47"/>
                      <a:pt x="51" y="42"/>
                    </a:cubicBezTo>
                    <a:cubicBezTo>
                      <a:pt x="57" y="39"/>
                      <a:pt x="60" y="36"/>
                      <a:pt x="62" y="31"/>
                    </a:cubicBezTo>
                    <a:cubicBezTo>
                      <a:pt x="64" y="26"/>
                      <a:pt x="64" y="21"/>
                      <a:pt x="63" y="16"/>
                    </a:cubicBezTo>
                    <a:cubicBezTo>
                      <a:pt x="66" y="15"/>
                      <a:pt x="70" y="15"/>
                      <a:pt x="73" y="16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1" y="14"/>
                      <a:pt x="67" y="14"/>
                      <a:pt x="62" y="15"/>
                    </a:cubicBezTo>
                    <a:cubicBezTo>
                      <a:pt x="62" y="14"/>
                      <a:pt x="62" y="13"/>
                      <a:pt x="61" y="12"/>
                    </a:cubicBezTo>
                    <a:cubicBezTo>
                      <a:pt x="59" y="7"/>
                      <a:pt x="56" y="4"/>
                      <a:pt x="52" y="2"/>
                    </a:cubicBezTo>
                    <a:cubicBezTo>
                      <a:pt x="47" y="0"/>
                      <a:pt x="43" y="0"/>
                      <a:pt x="39" y="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26" name="Freeform 2380"/>
              <p:cNvSpPr/>
              <p:nvPr/>
            </p:nvSpPr>
            <p:spPr>
              <a:xfrm>
                <a:off x="8701069" y="2120909"/>
                <a:ext cx="201614" cy="320677"/>
              </a:xfrm>
              <a:custGeom>
                <a:avLst/>
                <a:gdLst>
                  <a:gd name="txL" fmla="*/ 0 w 54"/>
                  <a:gd name="txT" fmla="*/ 0 h 85"/>
                  <a:gd name="txR" fmla="*/ 54 w 54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85">
                    <a:moveTo>
                      <a:pt x="3" y="28"/>
                    </a:moveTo>
                    <a:cubicBezTo>
                      <a:pt x="0" y="39"/>
                      <a:pt x="2" y="49"/>
                      <a:pt x="7" y="57"/>
                    </a:cubicBezTo>
                    <a:cubicBezTo>
                      <a:pt x="10" y="63"/>
                      <a:pt x="18" y="71"/>
                      <a:pt x="19" y="78"/>
                    </a:cubicBezTo>
                    <a:cubicBezTo>
                      <a:pt x="21" y="85"/>
                      <a:pt x="21" y="85"/>
                      <a:pt x="21" y="85"/>
                    </a:cubicBezTo>
                    <a:cubicBezTo>
                      <a:pt x="21" y="79"/>
                      <a:pt x="33" y="71"/>
                      <a:pt x="37" y="67"/>
                    </a:cubicBezTo>
                    <a:cubicBezTo>
                      <a:pt x="41" y="63"/>
                      <a:pt x="46" y="59"/>
                      <a:pt x="49" y="55"/>
                    </a:cubicBezTo>
                    <a:cubicBezTo>
                      <a:pt x="52" y="51"/>
                      <a:pt x="54" y="47"/>
                      <a:pt x="54" y="41"/>
                    </a:cubicBezTo>
                    <a:cubicBezTo>
                      <a:pt x="54" y="35"/>
                      <a:pt x="53" y="29"/>
                      <a:pt x="50" y="24"/>
                    </a:cubicBezTo>
                    <a:cubicBezTo>
                      <a:pt x="47" y="19"/>
                      <a:pt x="43" y="14"/>
                      <a:pt x="37" y="11"/>
                    </a:cubicBezTo>
                    <a:cubicBezTo>
                      <a:pt x="39" y="7"/>
                      <a:pt x="42" y="4"/>
                      <a:pt x="46" y="2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2" y="2"/>
                      <a:pt x="39" y="6"/>
                      <a:pt x="36" y="11"/>
                    </a:cubicBezTo>
                    <a:cubicBezTo>
                      <a:pt x="35" y="10"/>
                      <a:pt x="33" y="10"/>
                      <a:pt x="32" y="10"/>
                    </a:cubicBezTo>
                    <a:cubicBezTo>
                      <a:pt x="26" y="8"/>
                      <a:pt x="20" y="9"/>
                      <a:pt x="14" y="13"/>
                    </a:cubicBezTo>
                    <a:cubicBezTo>
                      <a:pt x="9" y="17"/>
                      <a:pt x="5" y="22"/>
                      <a:pt x="3" y="2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27" name="Freeform 2381"/>
              <p:cNvSpPr/>
              <p:nvPr/>
            </p:nvSpPr>
            <p:spPr>
              <a:xfrm>
                <a:off x="8888395" y="2170122"/>
                <a:ext cx="96838" cy="153989"/>
              </a:xfrm>
              <a:custGeom>
                <a:avLst/>
                <a:gdLst>
                  <a:gd name="txL" fmla="*/ 0 w 26"/>
                  <a:gd name="txT" fmla="*/ 0 h 41"/>
                  <a:gd name="txR" fmla="*/ 26 w 26"/>
                  <a:gd name="txB" fmla="*/ 41 h 41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26" h="41">
                    <a:moveTo>
                      <a:pt x="0" y="19"/>
                    </a:moveTo>
                    <a:cubicBezTo>
                      <a:pt x="0" y="24"/>
                      <a:pt x="3" y="28"/>
                      <a:pt x="6" y="31"/>
                    </a:cubicBezTo>
                    <a:cubicBezTo>
                      <a:pt x="9" y="33"/>
                      <a:pt x="13" y="35"/>
                      <a:pt x="14" y="38"/>
                    </a:cubicBezTo>
                    <a:cubicBezTo>
                      <a:pt x="15" y="39"/>
                      <a:pt x="16" y="40"/>
                      <a:pt x="16" y="41"/>
                    </a:cubicBezTo>
                    <a:cubicBezTo>
                      <a:pt x="16" y="38"/>
                      <a:pt x="19" y="33"/>
                      <a:pt x="21" y="30"/>
                    </a:cubicBezTo>
                    <a:cubicBezTo>
                      <a:pt x="23" y="25"/>
                      <a:pt x="26" y="21"/>
                      <a:pt x="24" y="17"/>
                    </a:cubicBezTo>
                    <a:cubicBezTo>
                      <a:pt x="23" y="14"/>
                      <a:pt x="22" y="12"/>
                      <a:pt x="20" y="10"/>
                    </a:cubicBezTo>
                    <a:cubicBezTo>
                      <a:pt x="18" y="8"/>
                      <a:pt x="16" y="6"/>
                      <a:pt x="13" y="6"/>
                    </a:cubicBezTo>
                    <a:cubicBezTo>
                      <a:pt x="14" y="3"/>
                      <a:pt x="15" y="1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5" y="1"/>
                      <a:pt x="14" y="2"/>
                    </a:cubicBezTo>
                    <a:cubicBezTo>
                      <a:pt x="14" y="3"/>
                      <a:pt x="13" y="4"/>
                      <a:pt x="12" y="6"/>
                    </a:cubicBezTo>
                    <a:cubicBezTo>
                      <a:pt x="12" y="5"/>
                      <a:pt x="11" y="5"/>
                      <a:pt x="10" y="5"/>
                    </a:cubicBezTo>
                    <a:cubicBezTo>
                      <a:pt x="7" y="5"/>
                      <a:pt x="5" y="7"/>
                      <a:pt x="3" y="10"/>
                    </a:cubicBezTo>
                    <a:cubicBezTo>
                      <a:pt x="1" y="12"/>
                      <a:pt x="0" y="16"/>
                      <a:pt x="0" y="1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28" name="Freeform 2382"/>
              <p:cNvSpPr/>
              <p:nvPr/>
            </p:nvSpPr>
            <p:spPr>
              <a:xfrm>
                <a:off x="9053496" y="2151072"/>
                <a:ext cx="82550" cy="109538"/>
              </a:xfrm>
              <a:custGeom>
                <a:avLst/>
                <a:gdLst>
                  <a:gd name="txL" fmla="*/ 0 w 22"/>
                  <a:gd name="txT" fmla="*/ 0 h 29"/>
                  <a:gd name="txR" fmla="*/ 22 w 22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29">
                    <a:moveTo>
                      <a:pt x="1" y="14"/>
                    </a:moveTo>
                    <a:cubicBezTo>
                      <a:pt x="1" y="18"/>
                      <a:pt x="3" y="22"/>
                      <a:pt x="6" y="24"/>
                    </a:cubicBezTo>
                    <a:cubicBezTo>
                      <a:pt x="9" y="25"/>
                      <a:pt x="12" y="27"/>
                      <a:pt x="14" y="28"/>
                    </a:cubicBezTo>
                    <a:cubicBezTo>
                      <a:pt x="15" y="29"/>
                      <a:pt x="15" y="29"/>
                      <a:pt x="16" y="29"/>
                    </a:cubicBezTo>
                    <a:cubicBezTo>
                      <a:pt x="16" y="29"/>
                      <a:pt x="16" y="27"/>
                      <a:pt x="16" y="26"/>
                    </a:cubicBezTo>
                    <a:cubicBezTo>
                      <a:pt x="17" y="25"/>
                      <a:pt x="18" y="23"/>
                      <a:pt x="18" y="22"/>
                    </a:cubicBezTo>
                    <a:cubicBezTo>
                      <a:pt x="20" y="18"/>
                      <a:pt x="22" y="14"/>
                      <a:pt x="20" y="9"/>
                    </a:cubicBezTo>
                    <a:cubicBezTo>
                      <a:pt x="18" y="6"/>
                      <a:pt x="16" y="4"/>
                      <a:pt x="14" y="4"/>
                    </a:cubicBezTo>
                    <a:cubicBezTo>
                      <a:pt x="12" y="3"/>
                      <a:pt x="10" y="3"/>
                      <a:pt x="7" y="4"/>
                    </a:cubicBezTo>
                    <a:cubicBezTo>
                      <a:pt x="7" y="3"/>
                      <a:pt x="7" y="2"/>
                      <a:pt x="7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6" y="5"/>
                      <a:pt x="6" y="5"/>
                    </a:cubicBezTo>
                    <a:cubicBezTo>
                      <a:pt x="4" y="6"/>
                      <a:pt x="2" y="7"/>
                      <a:pt x="1" y="9"/>
                    </a:cubicBezTo>
                    <a:cubicBezTo>
                      <a:pt x="1" y="10"/>
                      <a:pt x="0" y="12"/>
                      <a:pt x="1" y="1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29" name="Freeform 2383"/>
              <p:cNvSpPr/>
              <p:nvPr/>
            </p:nvSpPr>
            <p:spPr>
              <a:xfrm>
                <a:off x="9375760" y="1806582"/>
                <a:ext cx="169864" cy="171451"/>
              </a:xfrm>
              <a:custGeom>
                <a:avLst/>
                <a:gdLst>
                  <a:gd name="txL" fmla="*/ 0 w 45"/>
                  <a:gd name="txT" fmla="*/ 0 h 46"/>
                  <a:gd name="txR" fmla="*/ 45 w 45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46">
                    <a:moveTo>
                      <a:pt x="7" y="7"/>
                    </a:moveTo>
                    <a:cubicBezTo>
                      <a:pt x="2" y="12"/>
                      <a:pt x="0" y="19"/>
                      <a:pt x="0" y="26"/>
                    </a:cubicBezTo>
                    <a:cubicBezTo>
                      <a:pt x="1" y="31"/>
                      <a:pt x="3" y="37"/>
                      <a:pt x="2" y="42"/>
                    </a:cubicBezTo>
                    <a:cubicBezTo>
                      <a:pt x="2" y="43"/>
                      <a:pt x="3" y="45"/>
                      <a:pt x="3" y="46"/>
                    </a:cubicBezTo>
                    <a:cubicBezTo>
                      <a:pt x="3" y="44"/>
                      <a:pt x="5" y="43"/>
                      <a:pt x="8" y="42"/>
                    </a:cubicBezTo>
                    <a:cubicBezTo>
                      <a:pt x="11" y="42"/>
                      <a:pt x="14" y="41"/>
                      <a:pt x="16" y="41"/>
                    </a:cubicBezTo>
                    <a:cubicBezTo>
                      <a:pt x="23" y="39"/>
                      <a:pt x="31" y="37"/>
                      <a:pt x="35" y="30"/>
                    </a:cubicBezTo>
                    <a:cubicBezTo>
                      <a:pt x="37" y="25"/>
                      <a:pt x="38" y="21"/>
                      <a:pt x="37" y="17"/>
                    </a:cubicBezTo>
                    <a:cubicBezTo>
                      <a:pt x="36" y="13"/>
                      <a:pt x="34" y="10"/>
                      <a:pt x="31" y="6"/>
                    </a:cubicBezTo>
                    <a:cubicBezTo>
                      <a:pt x="32" y="5"/>
                      <a:pt x="33" y="5"/>
                      <a:pt x="35" y="4"/>
                    </a:cubicBezTo>
                    <a:cubicBezTo>
                      <a:pt x="35" y="4"/>
                      <a:pt x="35" y="3"/>
                      <a:pt x="36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3"/>
                      <a:pt x="37" y="3"/>
                      <a:pt x="38" y="3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38" y="3"/>
                      <a:pt x="38" y="3"/>
                      <a:pt x="39" y="2"/>
                    </a:cubicBezTo>
                    <a:cubicBezTo>
                      <a:pt x="39" y="2"/>
                      <a:pt x="39" y="2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3"/>
                      <a:pt x="40" y="3"/>
                      <a:pt x="41" y="3"/>
                    </a:cubicBezTo>
                    <a:cubicBezTo>
                      <a:pt x="42" y="3"/>
                      <a:pt x="43" y="4"/>
                      <a:pt x="43" y="5"/>
                    </a:cubicBezTo>
                    <a:cubicBezTo>
                      <a:pt x="44" y="5"/>
                      <a:pt x="44" y="6"/>
                      <a:pt x="44" y="7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4" y="9"/>
                      <a:pt x="44" y="9"/>
                      <a:pt x="44" y="10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3" y="10"/>
                      <a:pt x="43" y="11"/>
                      <a:pt x="43" y="11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2" y="12"/>
                      <a:pt x="41" y="12"/>
                      <a:pt x="41" y="12"/>
                    </a:cubicBezTo>
                    <a:cubicBezTo>
                      <a:pt x="41" y="12"/>
                      <a:pt x="41" y="13"/>
                      <a:pt x="40" y="13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2" y="13"/>
                      <a:pt x="43" y="13"/>
                    </a:cubicBezTo>
                    <a:cubicBezTo>
                      <a:pt x="43" y="13"/>
                      <a:pt x="43" y="12"/>
                      <a:pt x="43" y="12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1"/>
                      <a:pt x="45" y="10"/>
                      <a:pt x="45" y="10"/>
                    </a:cubicBezTo>
                    <a:cubicBezTo>
                      <a:pt x="45" y="10"/>
                      <a:pt x="45" y="10"/>
                      <a:pt x="45" y="9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5" y="8"/>
                      <a:pt x="45" y="8"/>
                      <a:pt x="45" y="7"/>
                    </a:cubicBezTo>
                    <a:cubicBezTo>
                      <a:pt x="45" y="6"/>
                      <a:pt x="45" y="5"/>
                      <a:pt x="44" y="4"/>
                    </a:cubicBezTo>
                    <a:cubicBezTo>
                      <a:pt x="44" y="3"/>
                      <a:pt x="43" y="2"/>
                      <a:pt x="42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0" y="1"/>
                      <a:pt x="39" y="1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6" y="2"/>
                      <a:pt x="35" y="2"/>
                      <a:pt x="35" y="3"/>
                    </a:cubicBezTo>
                    <a:cubicBezTo>
                      <a:pt x="33" y="4"/>
                      <a:pt x="32" y="5"/>
                      <a:pt x="31" y="6"/>
                    </a:cubicBezTo>
                    <a:cubicBezTo>
                      <a:pt x="30" y="5"/>
                      <a:pt x="29" y="5"/>
                      <a:pt x="28" y="4"/>
                    </a:cubicBezTo>
                    <a:cubicBezTo>
                      <a:pt x="22" y="0"/>
                      <a:pt x="12" y="1"/>
                      <a:pt x="7" y="7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30" name="Freeform 2384"/>
              <p:cNvSpPr/>
              <p:nvPr/>
            </p:nvSpPr>
            <p:spPr>
              <a:xfrm>
                <a:off x="9421798" y="1873257"/>
                <a:ext cx="161926" cy="225427"/>
              </a:xfrm>
              <a:custGeom>
                <a:avLst/>
                <a:gdLst>
                  <a:gd name="txL" fmla="*/ 0 w 43"/>
                  <a:gd name="txT" fmla="*/ 0 h 60"/>
                  <a:gd name="txR" fmla="*/ 43 w 43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3" h="60">
                    <a:moveTo>
                      <a:pt x="4" y="15"/>
                    </a:moveTo>
                    <a:cubicBezTo>
                      <a:pt x="0" y="23"/>
                      <a:pt x="0" y="31"/>
                      <a:pt x="2" y="39"/>
                    </a:cubicBezTo>
                    <a:cubicBezTo>
                      <a:pt x="4" y="44"/>
                      <a:pt x="9" y="51"/>
                      <a:pt x="9" y="56"/>
                    </a:cubicBezTo>
                    <a:cubicBezTo>
                      <a:pt x="10" y="57"/>
                      <a:pt x="11" y="59"/>
                      <a:pt x="12" y="60"/>
                    </a:cubicBezTo>
                    <a:cubicBezTo>
                      <a:pt x="12" y="58"/>
                      <a:pt x="14" y="56"/>
                      <a:pt x="16" y="55"/>
                    </a:cubicBezTo>
                    <a:cubicBezTo>
                      <a:pt x="19" y="53"/>
                      <a:pt x="22" y="51"/>
                      <a:pt x="24" y="50"/>
                    </a:cubicBezTo>
                    <a:cubicBezTo>
                      <a:pt x="32" y="46"/>
                      <a:pt x="39" y="42"/>
                      <a:pt x="41" y="33"/>
                    </a:cubicBezTo>
                    <a:cubicBezTo>
                      <a:pt x="43" y="28"/>
                      <a:pt x="43" y="23"/>
                      <a:pt x="41" y="19"/>
                    </a:cubicBezTo>
                    <a:cubicBezTo>
                      <a:pt x="39" y="15"/>
                      <a:pt x="36" y="11"/>
                      <a:pt x="32" y="8"/>
                    </a:cubicBezTo>
                    <a:cubicBezTo>
                      <a:pt x="34" y="5"/>
                      <a:pt x="37" y="3"/>
                      <a:pt x="40" y="1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7" y="1"/>
                      <a:pt x="34" y="4"/>
                      <a:pt x="31" y="8"/>
                    </a:cubicBezTo>
                    <a:cubicBezTo>
                      <a:pt x="30" y="7"/>
                      <a:pt x="29" y="6"/>
                      <a:pt x="28" y="6"/>
                    </a:cubicBezTo>
                    <a:cubicBezTo>
                      <a:pt x="20" y="2"/>
                      <a:pt x="9" y="7"/>
                      <a:pt x="4" y="15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31" name="Freeform 2385"/>
              <p:cNvSpPr/>
              <p:nvPr/>
            </p:nvSpPr>
            <p:spPr>
              <a:xfrm>
                <a:off x="9872651" y="1644656"/>
                <a:ext cx="130176" cy="198439"/>
              </a:xfrm>
              <a:custGeom>
                <a:avLst/>
                <a:gdLst>
                  <a:gd name="txL" fmla="*/ 0 w 35"/>
                  <a:gd name="txT" fmla="*/ 0 h 53"/>
                  <a:gd name="txR" fmla="*/ 35 w 35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53">
                    <a:moveTo>
                      <a:pt x="32" y="37"/>
                    </a:moveTo>
                    <a:cubicBezTo>
                      <a:pt x="35" y="31"/>
                      <a:pt x="33" y="25"/>
                      <a:pt x="31" y="19"/>
                    </a:cubicBezTo>
                    <a:cubicBezTo>
                      <a:pt x="29" y="15"/>
                      <a:pt x="26" y="9"/>
                      <a:pt x="26" y="4"/>
                    </a:cubicBezTo>
                    <a:cubicBezTo>
                      <a:pt x="26" y="3"/>
                      <a:pt x="26" y="1"/>
                      <a:pt x="26" y="0"/>
                    </a:cubicBezTo>
                    <a:cubicBezTo>
                      <a:pt x="25" y="2"/>
                      <a:pt x="23" y="4"/>
                      <a:pt x="20" y="6"/>
                    </a:cubicBezTo>
                    <a:cubicBezTo>
                      <a:pt x="17" y="7"/>
                      <a:pt x="14" y="9"/>
                      <a:pt x="13" y="10"/>
                    </a:cubicBezTo>
                    <a:cubicBezTo>
                      <a:pt x="9" y="13"/>
                      <a:pt x="6" y="15"/>
                      <a:pt x="4" y="18"/>
                    </a:cubicBezTo>
                    <a:cubicBezTo>
                      <a:pt x="2" y="20"/>
                      <a:pt x="0" y="23"/>
                      <a:pt x="0" y="26"/>
                    </a:cubicBezTo>
                    <a:cubicBezTo>
                      <a:pt x="0" y="30"/>
                      <a:pt x="0" y="34"/>
                      <a:pt x="2" y="37"/>
                    </a:cubicBezTo>
                    <a:cubicBezTo>
                      <a:pt x="3" y="41"/>
                      <a:pt x="6" y="44"/>
                      <a:pt x="9" y="46"/>
                    </a:cubicBezTo>
                    <a:cubicBezTo>
                      <a:pt x="7" y="49"/>
                      <a:pt x="5" y="51"/>
                      <a:pt x="2" y="52"/>
                    </a:cubicBezTo>
                    <a:cubicBezTo>
                      <a:pt x="2" y="53"/>
                      <a:pt x="2" y="53"/>
                      <a:pt x="2" y="53"/>
                    </a:cubicBezTo>
                    <a:cubicBezTo>
                      <a:pt x="4" y="52"/>
                      <a:pt x="8" y="50"/>
                      <a:pt x="10" y="47"/>
                    </a:cubicBezTo>
                    <a:cubicBezTo>
                      <a:pt x="11" y="47"/>
                      <a:pt x="12" y="48"/>
                      <a:pt x="13" y="48"/>
                    </a:cubicBezTo>
                    <a:cubicBezTo>
                      <a:pt x="16" y="49"/>
                      <a:pt x="20" y="49"/>
                      <a:pt x="24" y="46"/>
                    </a:cubicBezTo>
                    <a:cubicBezTo>
                      <a:pt x="28" y="44"/>
                      <a:pt x="31" y="41"/>
                      <a:pt x="32" y="37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32" name="Freeform 2386"/>
              <p:cNvSpPr/>
              <p:nvPr/>
            </p:nvSpPr>
            <p:spPr>
              <a:xfrm>
                <a:off x="10128240" y="2208222"/>
                <a:ext cx="138113" cy="153989"/>
              </a:xfrm>
              <a:custGeom>
                <a:avLst/>
                <a:gdLst>
                  <a:gd name="txL" fmla="*/ 0 w 37"/>
                  <a:gd name="txT" fmla="*/ 0 h 41"/>
                  <a:gd name="txR" fmla="*/ 37 w 37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41">
                    <a:moveTo>
                      <a:pt x="5" y="31"/>
                    </a:moveTo>
                    <a:cubicBezTo>
                      <a:pt x="9" y="36"/>
                      <a:pt x="15" y="37"/>
                      <a:pt x="20" y="37"/>
                    </a:cubicBezTo>
                    <a:cubicBezTo>
                      <a:pt x="23" y="37"/>
                      <a:pt x="29" y="36"/>
                      <a:pt x="33" y="39"/>
                    </a:cubicBezTo>
                    <a:cubicBezTo>
                      <a:pt x="34" y="39"/>
                      <a:pt x="35" y="40"/>
                      <a:pt x="37" y="41"/>
                    </a:cubicBezTo>
                    <a:cubicBezTo>
                      <a:pt x="35" y="39"/>
                      <a:pt x="35" y="36"/>
                      <a:pt x="34" y="33"/>
                    </a:cubicBezTo>
                    <a:cubicBezTo>
                      <a:pt x="34" y="30"/>
                      <a:pt x="33" y="27"/>
                      <a:pt x="33" y="25"/>
                    </a:cubicBezTo>
                    <a:cubicBezTo>
                      <a:pt x="31" y="18"/>
                      <a:pt x="29" y="12"/>
                      <a:pt x="25" y="10"/>
                    </a:cubicBezTo>
                    <a:cubicBezTo>
                      <a:pt x="24" y="10"/>
                      <a:pt x="23" y="9"/>
                      <a:pt x="21" y="9"/>
                    </a:cubicBezTo>
                    <a:cubicBezTo>
                      <a:pt x="20" y="9"/>
                      <a:pt x="18" y="9"/>
                      <a:pt x="17" y="8"/>
                    </a:cubicBezTo>
                    <a:cubicBezTo>
                      <a:pt x="14" y="8"/>
                      <a:pt x="11" y="7"/>
                      <a:pt x="7" y="8"/>
                    </a:cubicBezTo>
                    <a:cubicBezTo>
                      <a:pt x="7" y="5"/>
                      <a:pt x="8" y="2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6" y="5"/>
                      <a:pt x="6" y="8"/>
                    </a:cubicBezTo>
                    <a:cubicBezTo>
                      <a:pt x="6" y="9"/>
                      <a:pt x="5" y="9"/>
                      <a:pt x="4" y="9"/>
                    </a:cubicBezTo>
                    <a:cubicBezTo>
                      <a:pt x="3" y="10"/>
                      <a:pt x="1" y="12"/>
                      <a:pt x="1" y="14"/>
                    </a:cubicBezTo>
                    <a:cubicBezTo>
                      <a:pt x="0" y="16"/>
                      <a:pt x="0" y="18"/>
                      <a:pt x="0" y="20"/>
                    </a:cubicBezTo>
                    <a:cubicBezTo>
                      <a:pt x="1" y="25"/>
                      <a:pt x="3" y="29"/>
                      <a:pt x="5" y="3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33" name="Freeform 2387"/>
              <p:cNvSpPr/>
              <p:nvPr/>
            </p:nvSpPr>
            <p:spPr>
              <a:xfrm>
                <a:off x="9748825" y="1993908"/>
                <a:ext cx="390527" cy="300040"/>
              </a:xfrm>
              <a:custGeom>
                <a:avLst/>
                <a:gdLst>
                  <a:gd name="txL" fmla="*/ 0 w 104"/>
                  <a:gd name="txT" fmla="*/ 0 h 80"/>
                  <a:gd name="txR" fmla="*/ 104 w 104"/>
                  <a:gd name="txB" fmla="*/ 80 h 8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4" h="80">
                    <a:moveTo>
                      <a:pt x="23" y="68"/>
                    </a:moveTo>
                    <a:cubicBezTo>
                      <a:pt x="33" y="75"/>
                      <a:pt x="46" y="79"/>
                      <a:pt x="60" y="79"/>
                    </a:cubicBezTo>
                    <a:cubicBezTo>
                      <a:pt x="70" y="79"/>
                      <a:pt x="85" y="76"/>
                      <a:pt x="94" y="80"/>
                    </a:cubicBezTo>
                    <a:cubicBezTo>
                      <a:pt x="97" y="80"/>
                      <a:pt x="101" y="80"/>
                      <a:pt x="104" y="80"/>
                    </a:cubicBezTo>
                    <a:cubicBezTo>
                      <a:pt x="97" y="77"/>
                      <a:pt x="95" y="57"/>
                      <a:pt x="93" y="49"/>
                    </a:cubicBezTo>
                    <a:cubicBezTo>
                      <a:pt x="92" y="40"/>
                      <a:pt x="89" y="31"/>
                      <a:pt x="84" y="23"/>
                    </a:cubicBezTo>
                    <a:cubicBezTo>
                      <a:pt x="82" y="19"/>
                      <a:pt x="78" y="15"/>
                      <a:pt x="75" y="11"/>
                    </a:cubicBezTo>
                    <a:cubicBezTo>
                      <a:pt x="71" y="8"/>
                      <a:pt x="66" y="5"/>
                      <a:pt x="62" y="3"/>
                    </a:cubicBezTo>
                    <a:cubicBezTo>
                      <a:pt x="56" y="1"/>
                      <a:pt x="52" y="0"/>
                      <a:pt x="47" y="1"/>
                    </a:cubicBezTo>
                    <a:cubicBezTo>
                      <a:pt x="43" y="1"/>
                      <a:pt x="39" y="2"/>
                      <a:pt x="35" y="3"/>
                    </a:cubicBezTo>
                    <a:cubicBezTo>
                      <a:pt x="27" y="7"/>
                      <a:pt x="20" y="13"/>
                      <a:pt x="15" y="21"/>
                    </a:cubicBezTo>
                    <a:cubicBezTo>
                      <a:pt x="10" y="17"/>
                      <a:pt x="6" y="12"/>
                      <a:pt x="3" y="6"/>
                    </a:cubicBezTo>
                    <a:cubicBezTo>
                      <a:pt x="2" y="6"/>
                      <a:pt x="1" y="7"/>
                      <a:pt x="0" y="7"/>
                    </a:cubicBezTo>
                    <a:cubicBezTo>
                      <a:pt x="2" y="11"/>
                      <a:pt x="8" y="18"/>
                      <a:pt x="15" y="22"/>
                    </a:cubicBezTo>
                    <a:cubicBezTo>
                      <a:pt x="14" y="24"/>
                      <a:pt x="13" y="26"/>
                      <a:pt x="12" y="28"/>
                    </a:cubicBezTo>
                    <a:cubicBezTo>
                      <a:pt x="9" y="36"/>
                      <a:pt x="10" y="45"/>
                      <a:pt x="12" y="52"/>
                    </a:cubicBezTo>
                    <a:cubicBezTo>
                      <a:pt x="13" y="55"/>
                      <a:pt x="15" y="58"/>
                      <a:pt x="16" y="61"/>
                    </a:cubicBezTo>
                    <a:cubicBezTo>
                      <a:pt x="18" y="64"/>
                      <a:pt x="20" y="66"/>
                      <a:pt x="23" y="6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34" name="Freeform 2388"/>
              <p:cNvSpPr/>
              <p:nvPr/>
            </p:nvSpPr>
            <p:spPr>
              <a:xfrm>
                <a:off x="10044102" y="2527312"/>
                <a:ext cx="136526" cy="168276"/>
              </a:xfrm>
              <a:custGeom>
                <a:avLst/>
                <a:gdLst>
                  <a:gd name="txL" fmla="*/ 0 w 36"/>
                  <a:gd name="txT" fmla="*/ 0 h 45"/>
                  <a:gd name="txR" fmla="*/ 36 w 36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45">
                    <a:moveTo>
                      <a:pt x="4" y="28"/>
                    </a:moveTo>
                    <a:cubicBezTo>
                      <a:pt x="7" y="32"/>
                      <a:pt x="12" y="35"/>
                      <a:pt x="17" y="37"/>
                    </a:cubicBezTo>
                    <a:cubicBezTo>
                      <a:pt x="21" y="39"/>
                      <a:pt x="28" y="39"/>
                      <a:pt x="31" y="43"/>
                    </a:cubicBezTo>
                    <a:cubicBezTo>
                      <a:pt x="34" y="45"/>
                      <a:pt x="34" y="45"/>
                      <a:pt x="34" y="45"/>
                    </a:cubicBezTo>
                    <a:cubicBezTo>
                      <a:pt x="32" y="42"/>
                      <a:pt x="35" y="34"/>
                      <a:pt x="35" y="29"/>
                    </a:cubicBezTo>
                    <a:cubicBezTo>
                      <a:pt x="36" y="22"/>
                      <a:pt x="35" y="13"/>
                      <a:pt x="29" y="7"/>
                    </a:cubicBezTo>
                    <a:cubicBezTo>
                      <a:pt x="22" y="1"/>
                      <a:pt x="14" y="2"/>
                      <a:pt x="8" y="7"/>
                    </a:cubicBezTo>
                    <a:cubicBezTo>
                      <a:pt x="6" y="5"/>
                      <a:pt x="5" y="3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5" y="5"/>
                      <a:pt x="7" y="7"/>
                    </a:cubicBezTo>
                    <a:cubicBezTo>
                      <a:pt x="6" y="8"/>
                      <a:pt x="6" y="9"/>
                      <a:pt x="5" y="9"/>
                    </a:cubicBezTo>
                    <a:cubicBezTo>
                      <a:pt x="0" y="15"/>
                      <a:pt x="0" y="22"/>
                      <a:pt x="4" y="2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35" name="Freeform 2389"/>
              <p:cNvSpPr/>
              <p:nvPr/>
            </p:nvSpPr>
            <p:spPr>
              <a:xfrm>
                <a:off x="10063152" y="2647963"/>
                <a:ext cx="87313" cy="130176"/>
              </a:xfrm>
              <a:custGeom>
                <a:avLst/>
                <a:gdLst>
                  <a:gd name="txL" fmla="*/ 0 w 23"/>
                  <a:gd name="txT" fmla="*/ 0 h 35"/>
                  <a:gd name="txR" fmla="*/ 23 w 23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35">
                    <a:moveTo>
                      <a:pt x="1" y="19"/>
                    </a:moveTo>
                    <a:cubicBezTo>
                      <a:pt x="2" y="23"/>
                      <a:pt x="5" y="25"/>
                      <a:pt x="8" y="27"/>
                    </a:cubicBezTo>
                    <a:cubicBezTo>
                      <a:pt x="11" y="29"/>
                      <a:pt x="15" y="30"/>
                      <a:pt x="16" y="33"/>
                    </a:cubicBezTo>
                    <a:cubicBezTo>
                      <a:pt x="17" y="33"/>
                      <a:pt x="17" y="34"/>
                      <a:pt x="18" y="35"/>
                    </a:cubicBezTo>
                    <a:cubicBezTo>
                      <a:pt x="17" y="32"/>
                      <a:pt x="20" y="27"/>
                      <a:pt x="21" y="25"/>
                    </a:cubicBezTo>
                    <a:cubicBezTo>
                      <a:pt x="22" y="20"/>
                      <a:pt x="23" y="16"/>
                      <a:pt x="21" y="11"/>
                    </a:cubicBezTo>
                    <a:cubicBezTo>
                      <a:pt x="18" y="6"/>
                      <a:pt x="13" y="5"/>
                      <a:pt x="8" y="6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8" y="3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1"/>
                    </a:cubicBezTo>
                    <a:cubicBezTo>
                      <a:pt x="9" y="1"/>
                      <a:pt x="9" y="1"/>
                      <a:pt x="10" y="0"/>
                    </a:cubicBezTo>
                    <a:cubicBezTo>
                      <a:pt x="11" y="0"/>
                      <a:pt x="11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4" y="3"/>
                      <a:pt x="14" y="4"/>
                      <a:pt x="14" y="4"/>
                    </a:cubicBezTo>
                    <a:cubicBezTo>
                      <a:pt x="14" y="4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0"/>
                      <a:pt x="12" y="0"/>
                      <a:pt x="11" y="0"/>
                    </a:cubicBezTo>
                    <a:cubicBezTo>
                      <a:pt x="10" y="0"/>
                      <a:pt x="9" y="0"/>
                      <a:pt x="8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7" y="7"/>
                      <a:pt x="6" y="7"/>
                      <a:pt x="6" y="7"/>
                    </a:cubicBezTo>
                    <a:cubicBezTo>
                      <a:pt x="2" y="9"/>
                      <a:pt x="0" y="15"/>
                      <a:pt x="1" y="1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36" name="Freeform 2390"/>
              <p:cNvSpPr/>
              <p:nvPr/>
            </p:nvSpPr>
            <p:spPr>
              <a:xfrm>
                <a:off x="9867888" y="2505087"/>
                <a:ext cx="158751" cy="244477"/>
              </a:xfrm>
              <a:custGeom>
                <a:avLst/>
                <a:gdLst>
                  <a:gd name="txL" fmla="*/ 0 w 42"/>
                  <a:gd name="txT" fmla="*/ 0 h 65"/>
                  <a:gd name="txR" fmla="*/ 42 w 42"/>
                  <a:gd name="txB" fmla="*/ 65 h 6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65">
                    <a:moveTo>
                      <a:pt x="1" y="34"/>
                    </a:moveTo>
                    <a:cubicBezTo>
                      <a:pt x="2" y="42"/>
                      <a:pt x="7" y="47"/>
                      <a:pt x="13" y="51"/>
                    </a:cubicBezTo>
                    <a:cubicBezTo>
                      <a:pt x="17" y="54"/>
                      <a:pt x="25" y="57"/>
                      <a:pt x="28" y="61"/>
                    </a:cubicBezTo>
                    <a:cubicBezTo>
                      <a:pt x="29" y="62"/>
                      <a:pt x="30" y="63"/>
                      <a:pt x="32" y="65"/>
                    </a:cubicBezTo>
                    <a:cubicBezTo>
                      <a:pt x="30" y="61"/>
                      <a:pt x="34" y="51"/>
                      <a:pt x="36" y="47"/>
                    </a:cubicBezTo>
                    <a:cubicBezTo>
                      <a:pt x="39" y="39"/>
                      <a:pt x="42" y="31"/>
                      <a:pt x="38" y="24"/>
                    </a:cubicBezTo>
                    <a:cubicBezTo>
                      <a:pt x="36" y="20"/>
                      <a:pt x="33" y="17"/>
                      <a:pt x="30" y="15"/>
                    </a:cubicBezTo>
                    <a:cubicBezTo>
                      <a:pt x="26" y="12"/>
                      <a:pt x="22" y="11"/>
                      <a:pt x="17" y="11"/>
                    </a:cubicBezTo>
                    <a:cubicBezTo>
                      <a:pt x="17" y="7"/>
                      <a:pt x="18" y="4"/>
                      <a:pt x="21" y="1"/>
                    </a:cubicBezTo>
                    <a:cubicBezTo>
                      <a:pt x="21" y="0"/>
                      <a:pt x="20" y="0"/>
                      <a:pt x="20" y="0"/>
                    </a:cubicBezTo>
                    <a:cubicBezTo>
                      <a:pt x="19" y="1"/>
                      <a:pt x="18" y="2"/>
                      <a:pt x="17" y="4"/>
                    </a:cubicBezTo>
                    <a:cubicBezTo>
                      <a:pt x="17" y="6"/>
                      <a:pt x="16" y="9"/>
                      <a:pt x="16" y="11"/>
                    </a:cubicBezTo>
                    <a:cubicBezTo>
                      <a:pt x="15" y="11"/>
                      <a:pt x="14" y="11"/>
                      <a:pt x="13" y="11"/>
                    </a:cubicBezTo>
                    <a:cubicBezTo>
                      <a:pt x="9" y="12"/>
                      <a:pt x="5" y="16"/>
                      <a:pt x="3" y="20"/>
                    </a:cubicBezTo>
                    <a:cubicBezTo>
                      <a:pt x="1" y="24"/>
                      <a:pt x="0" y="29"/>
                      <a:pt x="1" y="34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37" name="Freeform 2391"/>
              <p:cNvSpPr/>
              <p:nvPr/>
            </p:nvSpPr>
            <p:spPr>
              <a:xfrm>
                <a:off x="9683737" y="2613037"/>
                <a:ext cx="236539" cy="376240"/>
              </a:xfrm>
              <a:custGeom>
                <a:avLst/>
                <a:gdLst>
                  <a:gd name="txL" fmla="*/ 0 w 63"/>
                  <a:gd name="txT" fmla="*/ 0 h 100"/>
                  <a:gd name="txR" fmla="*/ 63 w 63"/>
                  <a:gd name="txB" fmla="*/ 100 h 10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3" h="100">
                    <a:moveTo>
                      <a:pt x="2" y="38"/>
                    </a:moveTo>
                    <a:cubicBezTo>
                      <a:pt x="0" y="51"/>
                      <a:pt x="4" y="62"/>
                      <a:pt x="11" y="71"/>
                    </a:cubicBezTo>
                    <a:cubicBezTo>
                      <a:pt x="16" y="77"/>
                      <a:pt x="25" y="85"/>
                      <a:pt x="27" y="93"/>
                    </a:cubicBezTo>
                    <a:cubicBezTo>
                      <a:pt x="28" y="95"/>
                      <a:pt x="30" y="98"/>
                      <a:pt x="31" y="100"/>
                    </a:cubicBezTo>
                    <a:cubicBezTo>
                      <a:pt x="30" y="93"/>
                      <a:pt x="42" y="82"/>
                      <a:pt x="47" y="77"/>
                    </a:cubicBezTo>
                    <a:cubicBezTo>
                      <a:pt x="51" y="72"/>
                      <a:pt x="55" y="67"/>
                      <a:pt x="58" y="62"/>
                    </a:cubicBezTo>
                    <a:cubicBezTo>
                      <a:pt x="61" y="57"/>
                      <a:pt x="63" y="52"/>
                      <a:pt x="62" y="45"/>
                    </a:cubicBezTo>
                    <a:cubicBezTo>
                      <a:pt x="62" y="39"/>
                      <a:pt x="59" y="32"/>
                      <a:pt x="56" y="27"/>
                    </a:cubicBezTo>
                    <a:cubicBezTo>
                      <a:pt x="52" y="21"/>
                      <a:pt x="46" y="16"/>
                      <a:pt x="39" y="14"/>
                    </a:cubicBezTo>
                    <a:cubicBezTo>
                      <a:pt x="41" y="9"/>
                      <a:pt x="45" y="5"/>
                      <a:pt x="50" y="2"/>
                    </a:cubicBezTo>
                    <a:cubicBezTo>
                      <a:pt x="49" y="1"/>
                      <a:pt x="49" y="1"/>
                      <a:pt x="48" y="0"/>
                    </a:cubicBezTo>
                    <a:cubicBezTo>
                      <a:pt x="45" y="2"/>
                      <a:pt x="41" y="7"/>
                      <a:pt x="38" y="13"/>
                    </a:cubicBezTo>
                    <a:cubicBezTo>
                      <a:pt x="36" y="13"/>
                      <a:pt x="35" y="12"/>
                      <a:pt x="33" y="12"/>
                    </a:cubicBezTo>
                    <a:cubicBezTo>
                      <a:pt x="26" y="11"/>
                      <a:pt x="19" y="14"/>
                      <a:pt x="13" y="19"/>
                    </a:cubicBezTo>
                    <a:cubicBezTo>
                      <a:pt x="8" y="24"/>
                      <a:pt x="4" y="31"/>
                      <a:pt x="2" y="3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38" name="Freeform 2392"/>
              <p:cNvSpPr/>
              <p:nvPr/>
            </p:nvSpPr>
            <p:spPr>
              <a:xfrm>
                <a:off x="10296516" y="2827351"/>
                <a:ext cx="109538" cy="134938"/>
              </a:xfrm>
              <a:custGeom>
                <a:avLst/>
                <a:gdLst>
                  <a:gd name="txL" fmla="*/ 0 w 29"/>
                  <a:gd name="txT" fmla="*/ 0 h 36"/>
                  <a:gd name="txR" fmla="*/ 29 w 29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36">
                    <a:moveTo>
                      <a:pt x="3" y="20"/>
                    </a:moveTo>
                    <a:cubicBezTo>
                      <a:pt x="4" y="25"/>
                      <a:pt x="8" y="28"/>
                      <a:pt x="13" y="30"/>
                    </a:cubicBezTo>
                    <a:cubicBezTo>
                      <a:pt x="16" y="32"/>
                      <a:pt x="21" y="33"/>
                      <a:pt x="24" y="35"/>
                    </a:cubicBezTo>
                    <a:cubicBezTo>
                      <a:pt x="25" y="36"/>
                      <a:pt x="26" y="36"/>
                      <a:pt x="27" y="36"/>
                    </a:cubicBezTo>
                    <a:cubicBezTo>
                      <a:pt x="25" y="34"/>
                      <a:pt x="27" y="28"/>
                      <a:pt x="28" y="25"/>
                    </a:cubicBezTo>
                    <a:cubicBezTo>
                      <a:pt x="29" y="22"/>
                      <a:pt x="29" y="19"/>
                      <a:pt x="29" y="16"/>
                    </a:cubicBezTo>
                    <a:cubicBezTo>
                      <a:pt x="29" y="13"/>
                      <a:pt x="28" y="10"/>
                      <a:pt x="25" y="7"/>
                    </a:cubicBezTo>
                    <a:cubicBezTo>
                      <a:pt x="23" y="3"/>
                      <a:pt x="19" y="2"/>
                      <a:pt x="16" y="2"/>
                    </a:cubicBezTo>
                    <a:cubicBezTo>
                      <a:pt x="13" y="1"/>
                      <a:pt x="10" y="3"/>
                      <a:pt x="8" y="5"/>
                    </a:cubicBezTo>
                    <a:cubicBezTo>
                      <a:pt x="7" y="3"/>
                      <a:pt x="6" y="2"/>
                      <a:pt x="5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6" y="3"/>
                      <a:pt x="7" y="5"/>
                    </a:cubicBezTo>
                    <a:cubicBezTo>
                      <a:pt x="7" y="6"/>
                      <a:pt x="6" y="6"/>
                      <a:pt x="6" y="7"/>
                    </a:cubicBezTo>
                    <a:cubicBezTo>
                      <a:pt x="2" y="11"/>
                      <a:pt x="0" y="16"/>
                      <a:pt x="3" y="2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39" name="Freeform 2393"/>
              <p:cNvSpPr/>
              <p:nvPr/>
            </p:nvSpPr>
            <p:spPr>
              <a:xfrm>
                <a:off x="10371129" y="2906727"/>
                <a:ext cx="134938" cy="127001"/>
              </a:xfrm>
              <a:custGeom>
                <a:avLst/>
                <a:gdLst>
                  <a:gd name="txL" fmla="*/ 0 w 36"/>
                  <a:gd name="txT" fmla="*/ 0 h 34"/>
                  <a:gd name="txR" fmla="*/ 36 w 36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34">
                    <a:moveTo>
                      <a:pt x="5" y="27"/>
                    </a:moveTo>
                    <a:cubicBezTo>
                      <a:pt x="9" y="31"/>
                      <a:pt x="14" y="33"/>
                      <a:pt x="20" y="33"/>
                    </a:cubicBezTo>
                    <a:cubicBezTo>
                      <a:pt x="23" y="33"/>
                      <a:pt x="29" y="32"/>
                      <a:pt x="32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3" y="33"/>
                      <a:pt x="33" y="25"/>
                      <a:pt x="32" y="22"/>
                    </a:cubicBezTo>
                    <a:cubicBezTo>
                      <a:pt x="31" y="16"/>
                      <a:pt x="30" y="10"/>
                      <a:pt x="25" y="7"/>
                    </a:cubicBezTo>
                    <a:cubicBezTo>
                      <a:pt x="22" y="5"/>
                      <a:pt x="19" y="4"/>
                      <a:pt x="16" y="4"/>
                    </a:cubicBezTo>
                    <a:cubicBezTo>
                      <a:pt x="13" y="4"/>
                      <a:pt x="9" y="5"/>
                      <a:pt x="7" y="7"/>
                    </a:cubicBezTo>
                    <a:cubicBezTo>
                      <a:pt x="5" y="5"/>
                      <a:pt x="5" y="3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5" y="5"/>
                      <a:pt x="6" y="8"/>
                    </a:cubicBezTo>
                    <a:cubicBezTo>
                      <a:pt x="6" y="8"/>
                      <a:pt x="5" y="9"/>
                      <a:pt x="4" y="9"/>
                    </a:cubicBezTo>
                    <a:cubicBezTo>
                      <a:pt x="0" y="14"/>
                      <a:pt x="1" y="22"/>
                      <a:pt x="5" y="27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40" name="Freeform 2394"/>
              <p:cNvSpPr/>
              <p:nvPr/>
            </p:nvSpPr>
            <p:spPr>
              <a:xfrm>
                <a:off x="10367954" y="2813064"/>
                <a:ext cx="341315" cy="220664"/>
              </a:xfrm>
              <a:custGeom>
                <a:avLst/>
                <a:gdLst>
                  <a:gd name="txL" fmla="*/ 0 w 91"/>
                  <a:gd name="txT" fmla="*/ 0 h 59"/>
                  <a:gd name="txR" fmla="*/ 91 w 91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1" h="59">
                    <a:moveTo>
                      <a:pt x="30" y="56"/>
                    </a:moveTo>
                    <a:cubicBezTo>
                      <a:pt x="40" y="59"/>
                      <a:pt x="49" y="57"/>
                      <a:pt x="59" y="53"/>
                    </a:cubicBezTo>
                    <a:cubicBezTo>
                      <a:pt x="65" y="51"/>
                      <a:pt x="75" y="45"/>
                      <a:pt x="83" y="47"/>
                    </a:cubicBezTo>
                    <a:cubicBezTo>
                      <a:pt x="86" y="47"/>
                      <a:pt x="89" y="47"/>
                      <a:pt x="91" y="47"/>
                    </a:cubicBezTo>
                    <a:cubicBezTo>
                      <a:pt x="88" y="46"/>
                      <a:pt x="85" y="41"/>
                      <a:pt x="82" y="36"/>
                    </a:cubicBezTo>
                    <a:cubicBezTo>
                      <a:pt x="79" y="31"/>
                      <a:pt x="76" y="26"/>
                      <a:pt x="74" y="23"/>
                    </a:cubicBezTo>
                    <a:cubicBezTo>
                      <a:pt x="70" y="17"/>
                      <a:pt x="65" y="12"/>
                      <a:pt x="60" y="8"/>
                    </a:cubicBezTo>
                    <a:cubicBezTo>
                      <a:pt x="55" y="4"/>
                      <a:pt x="50" y="1"/>
                      <a:pt x="43" y="1"/>
                    </a:cubicBezTo>
                    <a:cubicBezTo>
                      <a:pt x="36" y="0"/>
                      <a:pt x="30" y="2"/>
                      <a:pt x="25" y="5"/>
                    </a:cubicBezTo>
                    <a:cubicBezTo>
                      <a:pt x="19" y="9"/>
                      <a:pt x="15" y="14"/>
                      <a:pt x="12" y="20"/>
                    </a:cubicBezTo>
                    <a:cubicBezTo>
                      <a:pt x="8" y="18"/>
                      <a:pt x="4" y="14"/>
                      <a:pt x="1" y="10"/>
                    </a:cubicBezTo>
                    <a:cubicBezTo>
                      <a:pt x="1" y="10"/>
                      <a:pt x="0" y="11"/>
                      <a:pt x="0" y="11"/>
                    </a:cubicBezTo>
                    <a:cubicBezTo>
                      <a:pt x="1" y="14"/>
                      <a:pt x="6" y="19"/>
                      <a:pt x="12" y="21"/>
                    </a:cubicBezTo>
                    <a:cubicBezTo>
                      <a:pt x="11" y="23"/>
                      <a:pt x="11" y="24"/>
                      <a:pt x="10" y="26"/>
                    </a:cubicBezTo>
                    <a:cubicBezTo>
                      <a:pt x="9" y="32"/>
                      <a:pt x="11" y="39"/>
                      <a:pt x="15" y="44"/>
                    </a:cubicBezTo>
                    <a:cubicBezTo>
                      <a:pt x="19" y="50"/>
                      <a:pt x="24" y="54"/>
                      <a:pt x="30" y="56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41" name="Freeform 2395"/>
              <p:cNvSpPr/>
              <p:nvPr/>
            </p:nvSpPr>
            <p:spPr>
              <a:xfrm>
                <a:off x="10315566" y="2725751"/>
                <a:ext cx="146051" cy="90488"/>
              </a:xfrm>
              <a:custGeom>
                <a:avLst/>
                <a:gdLst>
                  <a:gd name="txL" fmla="*/ 0 w 39"/>
                  <a:gd name="txT" fmla="*/ 0 h 24"/>
                  <a:gd name="txR" fmla="*/ 39 w 39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24">
                    <a:moveTo>
                      <a:pt x="17" y="24"/>
                    </a:moveTo>
                    <a:cubicBezTo>
                      <a:pt x="21" y="24"/>
                      <a:pt x="25" y="22"/>
                      <a:pt x="28" y="19"/>
                    </a:cubicBezTo>
                    <a:cubicBezTo>
                      <a:pt x="30" y="17"/>
                      <a:pt x="33" y="14"/>
                      <a:pt x="36" y="13"/>
                    </a:cubicBezTo>
                    <a:cubicBezTo>
                      <a:pt x="37" y="13"/>
                      <a:pt x="38" y="12"/>
                      <a:pt x="39" y="12"/>
                    </a:cubicBezTo>
                    <a:cubicBezTo>
                      <a:pt x="38" y="12"/>
                      <a:pt x="36" y="11"/>
                      <a:pt x="34" y="9"/>
                    </a:cubicBezTo>
                    <a:cubicBezTo>
                      <a:pt x="32" y="8"/>
                      <a:pt x="30" y="6"/>
                      <a:pt x="29" y="5"/>
                    </a:cubicBezTo>
                    <a:cubicBezTo>
                      <a:pt x="25" y="2"/>
                      <a:pt x="19" y="0"/>
                      <a:pt x="14" y="1"/>
                    </a:cubicBezTo>
                    <a:cubicBezTo>
                      <a:pt x="12" y="2"/>
                      <a:pt x="10" y="4"/>
                      <a:pt x="8" y="6"/>
                    </a:cubicBezTo>
                    <a:cubicBezTo>
                      <a:pt x="7" y="8"/>
                      <a:pt x="6" y="10"/>
                      <a:pt x="6" y="13"/>
                    </a:cubicBezTo>
                    <a:cubicBezTo>
                      <a:pt x="4" y="13"/>
                      <a:pt x="2" y="12"/>
                      <a:pt x="0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3"/>
                      <a:pt x="3" y="13"/>
                      <a:pt x="6" y="14"/>
                    </a:cubicBezTo>
                    <a:cubicBezTo>
                      <a:pt x="6" y="14"/>
                      <a:pt x="6" y="15"/>
                      <a:pt x="6" y="16"/>
                    </a:cubicBezTo>
                    <a:cubicBezTo>
                      <a:pt x="7" y="21"/>
                      <a:pt x="12" y="24"/>
                      <a:pt x="17" y="24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42" name="Freeform 2396"/>
              <p:cNvSpPr/>
              <p:nvPr/>
            </p:nvSpPr>
            <p:spPr>
              <a:xfrm>
                <a:off x="10307628" y="2673363"/>
                <a:ext cx="101601" cy="63500"/>
              </a:xfrm>
              <a:custGeom>
                <a:avLst/>
                <a:gdLst>
                  <a:gd name="txL" fmla="*/ 0 w 27"/>
                  <a:gd name="txT" fmla="*/ 0 h 17"/>
                  <a:gd name="txR" fmla="*/ 27 w 27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17">
                    <a:moveTo>
                      <a:pt x="11" y="17"/>
                    </a:moveTo>
                    <a:cubicBezTo>
                      <a:pt x="13" y="16"/>
                      <a:pt x="16" y="15"/>
                      <a:pt x="18" y="13"/>
                    </a:cubicBezTo>
                    <a:cubicBezTo>
                      <a:pt x="20" y="12"/>
                      <a:pt x="22" y="9"/>
                      <a:pt x="25" y="9"/>
                    </a:cubicBezTo>
                    <a:cubicBezTo>
                      <a:pt x="25" y="9"/>
                      <a:pt x="26" y="9"/>
                      <a:pt x="27" y="8"/>
                    </a:cubicBezTo>
                    <a:cubicBezTo>
                      <a:pt x="25" y="8"/>
                      <a:pt x="22" y="5"/>
                      <a:pt x="20" y="3"/>
                    </a:cubicBezTo>
                    <a:cubicBezTo>
                      <a:pt x="18" y="2"/>
                      <a:pt x="16" y="1"/>
                      <a:pt x="14" y="0"/>
                    </a:cubicBezTo>
                    <a:cubicBezTo>
                      <a:pt x="12" y="0"/>
                      <a:pt x="9" y="0"/>
                      <a:pt x="7" y="0"/>
                    </a:cubicBezTo>
                    <a:cubicBezTo>
                      <a:pt x="4" y="2"/>
                      <a:pt x="3" y="3"/>
                      <a:pt x="2" y="5"/>
                    </a:cubicBezTo>
                    <a:cubicBezTo>
                      <a:pt x="2" y="7"/>
                      <a:pt x="2" y="9"/>
                      <a:pt x="3" y="11"/>
                    </a:cubicBezTo>
                    <a:cubicBezTo>
                      <a:pt x="2" y="11"/>
                      <a:pt x="1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2" y="12"/>
                      <a:pt x="3" y="11"/>
                    </a:cubicBezTo>
                    <a:cubicBezTo>
                      <a:pt x="4" y="12"/>
                      <a:pt x="4" y="12"/>
                      <a:pt x="4" y="13"/>
                    </a:cubicBezTo>
                    <a:cubicBezTo>
                      <a:pt x="6" y="16"/>
                      <a:pt x="8" y="17"/>
                      <a:pt x="11" y="17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43" name="Freeform 2397"/>
              <p:cNvSpPr/>
              <p:nvPr/>
            </p:nvSpPr>
            <p:spPr>
              <a:xfrm>
                <a:off x="10109190" y="1862145"/>
                <a:ext cx="273052" cy="365128"/>
              </a:xfrm>
              <a:custGeom>
                <a:avLst/>
                <a:gdLst>
                  <a:gd name="txL" fmla="*/ 0 w 73"/>
                  <a:gd name="txT" fmla="*/ 0 h 97"/>
                  <a:gd name="txR" fmla="*/ 73 w 73"/>
                  <a:gd name="txB" fmla="*/ 97 h 9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97">
                    <a:moveTo>
                      <a:pt x="63" y="78"/>
                    </a:moveTo>
                    <a:cubicBezTo>
                      <a:pt x="71" y="67"/>
                      <a:pt x="73" y="54"/>
                      <a:pt x="72" y="41"/>
                    </a:cubicBezTo>
                    <a:cubicBezTo>
                      <a:pt x="71" y="32"/>
                      <a:pt x="66" y="18"/>
                      <a:pt x="69" y="9"/>
                    </a:cubicBezTo>
                    <a:cubicBezTo>
                      <a:pt x="69" y="6"/>
                      <a:pt x="69" y="3"/>
                      <a:pt x="69" y="0"/>
                    </a:cubicBezTo>
                    <a:cubicBezTo>
                      <a:pt x="66" y="7"/>
                      <a:pt x="48" y="11"/>
                      <a:pt x="40" y="13"/>
                    </a:cubicBezTo>
                    <a:cubicBezTo>
                      <a:pt x="25" y="18"/>
                      <a:pt x="10" y="24"/>
                      <a:pt x="4" y="40"/>
                    </a:cubicBezTo>
                    <a:cubicBezTo>
                      <a:pt x="0" y="48"/>
                      <a:pt x="0" y="57"/>
                      <a:pt x="2" y="64"/>
                    </a:cubicBezTo>
                    <a:cubicBezTo>
                      <a:pt x="4" y="72"/>
                      <a:pt x="9" y="79"/>
                      <a:pt x="16" y="84"/>
                    </a:cubicBezTo>
                    <a:cubicBezTo>
                      <a:pt x="12" y="89"/>
                      <a:pt x="7" y="92"/>
                      <a:pt x="1" y="94"/>
                    </a:cubicBezTo>
                    <a:cubicBezTo>
                      <a:pt x="2" y="95"/>
                      <a:pt x="2" y="96"/>
                      <a:pt x="2" y="97"/>
                    </a:cubicBezTo>
                    <a:cubicBezTo>
                      <a:pt x="6" y="95"/>
                      <a:pt x="12" y="91"/>
                      <a:pt x="17" y="85"/>
                    </a:cubicBezTo>
                    <a:cubicBezTo>
                      <a:pt x="18" y="86"/>
                      <a:pt x="20" y="87"/>
                      <a:pt x="22" y="88"/>
                    </a:cubicBezTo>
                    <a:cubicBezTo>
                      <a:pt x="36" y="96"/>
                      <a:pt x="54" y="90"/>
                      <a:pt x="63" y="78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44" name="Freeform 2398"/>
              <p:cNvSpPr/>
              <p:nvPr/>
            </p:nvSpPr>
            <p:spPr>
              <a:xfrm>
                <a:off x="10115540" y="1622430"/>
                <a:ext cx="282577" cy="401640"/>
              </a:xfrm>
              <a:custGeom>
                <a:avLst/>
                <a:gdLst>
                  <a:gd name="txL" fmla="*/ 0 w 75"/>
                  <a:gd name="txT" fmla="*/ 0 h 107"/>
                  <a:gd name="txR" fmla="*/ 75 w 75"/>
                  <a:gd name="txB" fmla="*/ 107 h 10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5" h="107">
                    <a:moveTo>
                      <a:pt x="69" y="78"/>
                    </a:moveTo>
                    <a:cubicBezTo>
                      <a:pt x="75" y="66"/>
                      <a:pt x="75" y="53"/>
                      <a:pt x="72" y="40"/>
                    </a:cubicBezTo>
                    <a:cubicBezTo>
                      <a:pt x="69" y="31"/>
                      <a:pt x="62" y="19"/>
                      <a:pt x="64" y="9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61" y="8"/>
                      <a:pt x="43" y="14"/>
                      <a:pt x="36" y="18"/>
                    </a:cubicBezTo>
                    <a:cubicBezTo>
                      <a:pt x="21" y="25"/>
                      <a:pt x="8" y="34"/>
                      <a:pt x="4" y="51"/>
                    </a:cubicBezTo>
                    <a:cubicBezTo>
                      <a:pt x="0" y="70"/>
                      <a:pt x="9" y="85"/>
                      <a:pt x="25" y="92"/>
                    </a:cubicBezTo>
                    <a:cubicBezTo>
                      <a:pt x="22" y="98"/>
                      <a:pt x="18" y="102"/>
                      <a:pt x="13" y="105"/>
                    </a:cubicBezTo>
                    <a:cubicBezTo>
                      <a:pt x="15" y="107"/>
                      <a:pt x="15" y="107"/>
                      <a:pt x="15" y="107"/>
                    </a:cubicBezTo>
                    <a:cubicBezTo>
                      <a:pt x="18" y="105"/>
                      <a:pt x="22" y="99"/>
                      <a:pt x="26" y="93"/>
                    </a:cubicBezTo>
                    <a:cubicBezTo>
                      <a:pt x="27" y="94"/>
                      <a:pt x="29" y="95"/>
                      <a:pt x="31" y="95"/>
                    </a:cubicBezTo>
                    <a:cubicBezTo>
                      <a:pt x="46" y="100"/>
                      <a:pt x="62" y="91"/>
                      <a:pt x="69" y="7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45" name="Freeform 2399"/>
              <p:cNvSpPr/>
              <p:nvPr/>
            </p:nvSpPr>
            <p:spPr>
              <a:xfrm>
                <a:off x="9848838" y="1765306"/>
                <a:ext cx="263527" cy="288927"/>
              </a:xfrm>
              <a:custGeom>
                <a:avLst/>
                <a:gdLst>
                  <a:gd name="txL" fmla="*/ 0 w 70"/>
                  <a:gd name="txT" fmla="*/ 0 h 77"/>
                  <a:gd name="txR" fmla="*/ 70 w 70"/>
                  <a:gd name="txB" fmla="*/ 77 h 7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77">
                    <a:moveTo>
                      <a:pt x="70" y="55"/>
                    </a:moveTo>
                    <a:cubicBezTo>
                      <a:pt x="70" y="47"/>
                      <a:pt x="65" y="38"/>
                      <a:pt x="58" y="29"/>
                    </a:cubicBezTo>
                    <a:cubicBezTo>
                      <a:pt x="53" y="23"/>
                      <a:pt x="43" y="14"/>
                      <a:pt x="41" y="6"/>
                    </a:cubicBezTo>
                    <a:cubicBezTo>
                      <a:pt x="40" y="4"/>
                      <a:pt x="39" y="2"/>
                      <a:pt x="37" y="0"/>
                    </a:cubicBezTo>
                    <a:cubicBezTo>
                      <a:pt x="38" y="2"/>
                      <a:pt x="34" y="5"/>
                      <a:pt x="30" y="7"/>
                    </a:cubicBezTo>
                    <a:cubicBezTo>
                      <a:pt x="27" y="9"/>
                      <a:pt x="22" y="11"/>
                      <a:pt x="19" y="13"/>
                    </a:cubicBezTo>
                    <a:cubicBezTo>
                      <a:pt x="9" y="19"/>
                      <a:pt x="0" y="26"/>
                      <a:pt x="3" y="38"/>
                    </a:cubicBezTo>
                    <a:cubicBezTo>
                      <a:pt x="6" y="52"/>
                      <a:pt x="20" y="62"/>
                      <a:pt x="37" y="66"/>
                    </a:cubicBezTo>
                    <a:cubicBezTo>
                      <a:pt x="36" y="70"/>
                      <a:pt x="35" y="73"/>
                      <a:pt x="32" y="76"/>
                    </a:cubicBezTo>
                    <a:cubicBezTo>
                      <a:pt x="35" y="77"/>
                      <a:pt x="35" y="77"/>
                      <a:pt x="35" y="77"/>
                    </a:cubicBezTo>
                    <a:cubicBezTo>
                      <a:pt x="36" y="75"/>
                      <a:pt x="38" y="71"/>
                      <a:pt x="38" y="66"/>
                    </a:cubicBezTo>
                    <a:cubicBezTo>
                      <a:pt x="40" y="67"/>
                      <a:pt x="42" y="67"/>
                      <a:pt x="44" y="68"/>
                    </a:cubicBezTo>
                    <a:cubicBezTo>
                      <a:pt x="51" y="69"/>
                      <a:pt x="57" y="68"/>
                      <a:pt x="62" y="65"/>
                    </a:cubicBezTo>
                    <a:cubicBezTo>
                      <a:pt x="66" y="63"/>
                      <a:pt x="69" y="59"/>
                      <a:pt x="70" y="55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46" name="Freeform 2400"/>
              <p:cNvSpPr/>
              <p:nvPr/>
            </p:nvSpPr>
            <p:spPr>
              <a:xfrm>
                <a:off x="9086834" y="2403486"/>
                <a:ext cx="93663" cy="82551"/>
              </a:xfrm>
              <a:custGeom>
                <a:avLst/>
                <a:gdLst>
                  <a:gd name="txL" fmla="*/ 0 w 25"/>
                  <a:gd name="txT" fmla="*/ 0 h 22"/>
                  <a:gd name="txR" fmla="*/ 25 w 25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22">
                    <a:moveTo>
                      <a:pt x="7" y="20"/>
                    </a:moveTo>
                    <a:cubicBezTo>
                      <a:pt x="9" y="21"/>
                      <a:pt x="11" y="21"/>
                      <a:pt x="13" y="21"/>
                    </a:cubicBezTo>
                    <a:cubicBezTo>
                      <a:pt x="15" y="21"/>
                      <a:pt x="17" y="21"/>
                      <a:pt x="18" y="21"/>
                    </a:cubicBezTo>
                    <a:cubicBezTo>
                      <a:pt x="19" y="21"/>
                      <a:pt x="21" y="21"/>
                      <a:pt x="22" y="21"/>
                    </a:cubicBezTo>
                    <a:cubicBezTo>
                      <a:pt x="23" y="21"/>
                      <a:pt x="25" y="22"/>
                      <a:pt x="25" y="22"/>
                    </a:cubicBezTo>
                    <a:cubicBezTo>
                      <a:pt x="23" y="19"/>
                      <a:pt x="24" y="15"/>
                      <a:pt x="23" y="12"/>
                    </a:cubicBezTo>
                    <a:cubicBezTo>
                      <a:pt x="22" y="7"/>
                      <a:pt x="18" y="3"/>
                      <a:pt x="15" y="1"/>
                    </a:cubicBezTo>
                    <a:cubicBezTo>
                      <a:pt x="10" y="0"/>
                      <a:pt x="6" y="3"/>
                      <a:pt x="3" y="6"/>
                    </a:cubicBezTo>
                    <a:cubicBezTo>
                      <a:pt x="2" y="6"/>
                      <a:pt x="2" y="5"/>
                      <a:pt x="1" y="4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1" y="5"/>
                      <a:pt x="3" y="7"/>
                    </a:cubicBezTo>
                    <a:cubicBezTo>
                      <a:pt x="1" y="9"/>
                      <a:pt x="1" y="12"/>
                      <a:pt x="2" y="15"/>
                    </a:cubicBezTo>
                    <a:cubicBezTo>
                      <a:pt x="3" y="17"/>
                      <a:pt x="5" y="19"/>
                      <a:pt x="7" y="2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47" name="Freeform 2401"/>
              <p:cNvSpPr/>
              <p:nvPr/>
            </p:nvSpPr>
            <p:spPr>
              <a:xfrm>
                <a:off x="10398117" y="2024071"/>
                <a:ext cx="79375" cy="66675"/>
              </a:xfrm>
              <a:custGeom>
                <a:avLst/>
                <a:gdLst>
                  <a:gd name="txL" fmla="*/ 0 w 21"/>
                  <a:gd name="txT" fmla="*/ 0 h 18"/>
                  <a:gd name="txR" fmla="*/ 21 w 21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18">
                    <a:moveTo>
                      <a:pt x="15" y="16"/>
                    </a:moveTo>
                    <a:cubicBezTo>
                      <a:pt x="17" y="14"/>
                      <a:pt x="18" y="11"/>
                      <a:pt x="18" y="9"/>
                    </a:cubicBezTo>
                    <a:cubicBezTo>
                      <a:pt x="19" y="7"/>
                      <a:pt x="19" y="3"/>
                      <a:pt x="20" y="2"/>
                    </a:cubicBezTo>
                    <a:cubicBezTo>
                      <a:pt x="21" y="1"/>
                      <a:pt x="21" y="0"/>
                      <a:pt x="21" y="0"/>
                    </a:cubicBezTo>
                    <a:cubicBezTo>
                      <a:pt x="20" y="1"/>
                      <a:pt x="16" y="0"/>
                      <a:pt x="13" y="0"/>
                    </a:cubicBezTo>
                    <a:cubicBezTo>
                      <a:pt x="9" y="0"/>
                      <a:pt x="6" y="1"/>
                      <a:pt x="3" y="4"/>
                    </a:cubicBezTo>
                    <a:cubicBezTo>
                      <a:pt x="1" y="8"/>
                      <a:pt x="1" y="12"/>
                      <a:pt x="4" y="15"/>
                    </a:cubicBezTo>
                    <a:cubicBezTo>
                      <a:pt x="3" y="16"/>
                      <a:pt x="2" y="16"/>
                      <a:pt x="0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3" y="16"/>
                      <a:pt x="4" y="15"/>
                    </a:cubicBezTo>
                    <a:cubicBezTo>
                      <a:pt x="5" y="15"/>
                      <a:pt x="5" y="16"/>
                      <a:pt x="5" y="16"/>
                    </a:cubicBezTo>
                    <a:cubicBezTo>
                      <a:pt x="8" y="18"/>
                      <a:pt x="12" y="18"/>
                      <a:pt x="15" y="16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48" name="Freeform 2402"/>
              <p:cNvSpPr/>
              <p:nvPr/>
            </p:nvSpPr>
            <p:spPr>
              <a:xfrm>
                <a:off x="10161578" y="2087571"/>
                <a:ext cx="107951" cy="101601"/>
              </a:xfrm>
              <a:custGeom>
                <a:avLst/>
                <a:gdLst>
                  <a:gd name="txL" fmla="*/ 0 w 29"/>
                  <a:gd name="txT" fmla="*/ 0 h 27"/>
                  <a:gd name="txR" fmla="*/ 29 w 29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27">
                    <a:moveTo>
                      <a:pt x="6" y="21"/>
                    </a:moveTo>
                    <a:cubicBezTo>
                      <a:pt x="8" y="23"/>
                      <a:pt x="12" y="25"/>
                      <a:pt x="16" y="25"/>
                    </a:cubicBezTo>
                    <a:cubicBezTo>
                      <a:pt x="19" y="25"/>
                      <a:pt x="24" y="25"/>
                      <a:pt x="27" y="26"/>
                    </a:cubicBezTo>
                    <a:cubicBezTo>
                      <a:pt x="27" y="26"/>
                      <a:pt x="28" y="27"/>
                      <a:pt x="29" y="27"/>
                    </a:cubicBezTo>
                    <a:cubicBezTo>
                      <a:pt x="27" y="26"/>
                      <a:pt x="28" y="19"/>
                      <a:pt x="27" y="17"/>
                    </a:cubicBezTo>
                    <a:cubicBezTo>
                      <a:pt x="27" y="14"/>
                      <a:pt x="26" y="11"/>
                      <a:pt x="25" y="8"/>
                    </a:cubicBezTo>
                    <a:cubicBezTo>
                      <a:pt x="23" y="6"/>
                      <a:pt x="21" y="3"/>
                      <a:pt x="18" y="2"/>
                    </a:cubicBezTo>
                    <a:cubicBezTo>
                      <a:pt x="14" y="0"/>
                      <a:pt x="10" y="0"/>
                      <a:pt x="8" y="2"/>
                    </a:cubicBezTo>
                    <a:cubicBezTo>
                      <a:pt x="6" y="3"/>
                      <a:pt x="5" y="6"/>
                      <a:pt x="4" y="9"/>
                    </a:cubicBezTo>
                    <a:cubicBezTo>
                      <a:pt x="3" y="8"/>
                      <a:pt x="1" y="8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2" y="9"/>
                      <a:pt x="4" y="9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3"/>
                      <a:pt x="3" y="15"/>
                      <a:pt x="3" y="17"/>
                    </a:cubicBezTo>
                    <a:cubicBezTo>
                      <a:pt x="3" y="18"/>
                      <a:pt x="4" y="20"/>
                      <a:pt x="6" y="2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49" name="Freeform 2403"/>
              <p:cNvSpPr/>
              <p:nvPr/>
            </p:nvSpPr>
            <p:spPr>
              <a:xfrm>
                <a:off x="10488605" y="2370148"/>
                <a:ext cx="130176" cy="168276"/>
              </a:xfrm>
              <a:custGeom>
                <a:avLst/>
                <a:gdLst>
                  <a:gd name="txL" fmla="*/ 0 w 35"/>
                  <a:gd name="txT" fmla="*/ 0 h 45"/>
                  <a:gd name="txR" fmla="*/ 35 w 35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45">
                    <a:moveTo>
                      <a:pt x="3" y="27"/>
                    </a:moveTo>
                    <a:cubicBezTo>
                      <a:pt x="5" y="32"/>
                      <a:pt x="10" y="36"/>
                      <a:pt x="15" y="38"/>
                    </a:cubicBezTo>
                    <a:cubicBezTo>
                      <a:pt x="19" y="40"/>
                      <a:pt x="25" y="41"/>
                      <a:pt x="28" y="44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29" y="43"/>
                      <a:pt x="32" y="35"/>
                      <a:pt x="33" y="32"/>
                    </a:cubicBezTo>
                    <a:cubicBezTo>
                      <a:pt x="34" y="25"/>
                      <a:pt x="35" y="18"/>
                      <a:pt x="30" y="12"/>
                    </a:cubicBezTo>
                    <a:cubicBezTo>
                      <a:pt x="25" y="5"/>
                      <a:pt x="17" y="4"/>
                      <a:pt x="10" y="7"/>
                    </a:cubicBezTo>
                    <a:cubicBezTo>
                      <a:pt x="9" y="5"/>
                      <a:pt x="9" y="3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2"/>
                      <a:pt x="9" y="5"/>
                      <a:pt x="10" y="8"/>
                    </a:cubicBezTo>
                    <a:cubicBezTo>
                      <a:pt x="9" y="8"/>
                      <a:pt x="8" y="8"/>
                      <a:pt x="8" y="9"/>
                    </a:cubicBezTo>
                    <a:cubicBezTo>
                      <a:pt x="2" y="13"/>
                      <a:pt x="0" y="21"/>
                      <a:pt x="3" y="27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50" name="Freeform 2404"/>
              <p:cNvSpPr/>
              <p:nvPr/>
            </p:nvSpPr>
            <p:spPr>
              <a:xfrm>
                <a:off x="10607668" y="2571762"/>
                <a:ext cx="165101" cy="255589"/>
              </a:xfrm>
              <a:custGeom>
                <a:avLst/>
                <a:gdLst>
                  <a:gd name="txL" fmla="*/ 0 w 44"/>
                  <a:gd name="txT" fmla="*/ 0 h 68"/>
                  <a:gd name="txR" fmla="*/ 44 w 44"/>
                  <a:gd name="txB" fmla="*/ 68 h 68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44" h="68">
                    <a:moveTo>
                      <a:pt x="0" y="30"/>
                    </a:moveTo>
                    <a:cubicBezTo>
                      <a:pt x="0" y="38"/>
                      <a:pt x="4" y="46"/>
                      <a:pt x="10" y="51"/>
                    </a:cubicBezTo>
                    <a:cubicBezTo>
                      <a:pt x="14" y="55"/>
                      <a:pt x="21" y="59"/>
                      <a:pt x="24" y="64"/>
                    </a:cubicBezTo>
                    <a:cubicBezTo>
                      <a:pt x="25" y="65"/>
                      <a:pt x="26" y="67"/>
                      <a:pt x="28" y="68"/>
                    </a:cubicBezTo>
                    <a:cubicBezTo>
                      <a:pt x="27" y="66"/>
                      <a:pt x="28" y="63"/>
                      <a:pt x="30" y="60"/>
                    </a:cubicBezTo>
                    <a:cubicBezTo>
                      <a:pt x="31" y="57"/>
                      <a:pt x="34" y="54"/>
                      <a:pt x="35" y="52"/>
                    </a:cubicBezTo>
                    <a:cubicBezTo>
                      <a:pt x="40" y="44"/>
                      <a:pt x="44" y="36"/>
                      <a:pt x="42" y="27"/>
                    </a:cubicBezTo>
                    <a:cubicBezTo>
                      <a:pt x="39" y="16"/>
                      <a:pt x="31" y="10"/>
                      <a:pt x="20" y="10"/>
                    </a:cubicBezTo>
                    <a:cubicBezTo>
                      <a:pt x="21" y="6"/>
                      <a:pt x="22" y="3"/>
                      <a:pt x="23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1"/>
                      <a:pt x="20" y="6"/>
                      <a:pt x="20" y="10"/>
                    </a:cubicBezTo>
                    <a:cubicBezTo>
                      <a:pt x="18" y="10"/>
                      <a:pt x="17" y="10"/>
                      <a:pt x="16" y="10"/>
                    </a:cubicBezTo>
                    <a:cubicBezTo>
                      <a:pt x="7" y="12"/>
                      <a:pt x="1" y="21"/>
                      <a:pt x="0" y="3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51" name="Freeform 2405"/>
              <p:cNvSpPr/>
              <p:nvPr/>
            </p:nvSpPr>
            <p:spPr>
              <a:xfrm>
                <a:off x="10698156" y="2741626"/>
                <a:ext cx="195264" cy="292102"/>
              </a:xfrm>
              <a:custGeom>
                <a:avLst/>
                <a:gdLst>
                  <a:gd name="txL" fmla="*/ 0 w 52"/>
                  <a:gd name="txT" fmla="*/ 0 h 78"/>
                  <a:gd name="txR" fmla="*/ 52 w 52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78">
                    <a:moveTo>
                      <a:pt x="1" y="36"/>
                    </a:moveTo>
                    <a:cubicBezTo>
                      <a:pt x="1" y="45"/>
                      <a:pt x="6" y="54"/>
                      <a:pt x="13" y="60"/>
                    </a:cubicBezTo>
                    <a:cubicBezTo>
                      <a:pt x="17" y="64"/>
                      <a:pt x="26" y="68"/>
                      <a:pt x="29" y="74"/>
                    </a:cubicBezTo>
                    <a:cubicBezTo>
                      <a:pt x="30" y="75"/>
                      <a:pt x="32" y="77"/>
                      <a:pt x="33" y="78"/>
                    </a:cubicBezTo>
                    <a:cubicBezTo>
                      <a:pt x="32" y="76"/>
                      <a:pt x="34" y="72"/>
                      <a:pt x="36" y="69"/>
                    </a:cubicBezTo>
                    <a:cubicBezTo>
                      <a:pt x="37" y="65"/>
                      <a:pt x="40" y="61"/>
                      <a:pt x="41" y="59"/>
                    </a:cubicBezTo>
                    <a:cubicBezTo>
                      <a:pt x="47" y="50"/>
                      <a:pt x="52" y="41"/>
                      <a:pt x="48" y="30"/>
                    </a:cubicBezTo>
                    <a:cubicBezTo>
                      <a:pt x="45" y="17"/>
                      <a:pt x="34" y="11"/>
                      <a:pt x="22" y="12"/>
                    </a:cubicBezTo>
                    <a:cubicBezTo>
                      <a:pt x="22" y="7"/>
                      <a:pt x="23" y="4"/>
                      <a:pt x="25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2"/>
                      <a:pt x="21" y="7"/>
                      <a:pt x="21" y="12"/>
                    </a:cubicBezTo>
                    <a:cubicBezTo>
                      <a:pt x="20" y="12"/>
                      <a:pt x="19" y="12"/>
                      <a:pt x="17" y="12"/>
                    </a:cubicBezTo>
                    <a:cubicBezTo>
                      <a:pt x="7" y="14"/>
                      <a:pt x="0" y="25"/>
                      <a:pt x="1" y="36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52" name="Freeform 2406"/>
              <p:cNvSpPr/>
              <p:nvPr/>
            </p:nvSpPr>
            <p:spPr>
              <a:xfrm>
                <a:off x="10814044" y="2890852"/>
                <a:ext cx="131763" cy="207964"/>
              </a:xfrm>
              <a:custGeom>
                <a:avLst/>
                <a:gdLst>
                  <a:gd name="txL" fmla="*/ 0 w 35"/>
                  <a:gd name="txT" fmla="*/ 0 h 55"/>
                  <a:gd name="txR" fmla="*/ 35 w 35"/>
                  <a:gd name="txB" fmla="*/ 55 h 55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35" h="55">
                    <a:moveTo>
                      <a:pt x="0" y="27"/>
                    </a:moveTo>
                    <a:cubicBezTo>
                      <a:pt x="1" y="34"/>
                      <a:pt x="5" y="40"/>
                      <a:pt x="10" y="43"/>
                    </a:cubicBezTo>
                    <a:cubicBezTo>
                      <a:pt x="14" y="46"/>
                      <a:pt x="20" y="48"/>
                      <a:pt x="22" y="52"/>
                    </a:cubicBezTo>
                    <a:cubicBezTo>
                      <a:pt x="26" y="55"/>
                      <a:pt x="26" y="55"/>
                      <a:pt x="26" y="55"/>
                    </a:cubicBezTo>
                    <a:cubicBezTo>
                      <a:pt x="24" y="52"/>
                      <a:pt x="28" y="44"/>
                      <a:pt x="30" y="41"/>
                    </a:cubicBezTo>
                    <a:cubicBezTo>
                      <a:pt x="33" y="34"/>
                      <a:pt x="35" y="28"/>
                      <a:pt x="33" y="21"/>
                    </a:cubicBezTo>
                    <a:cubicBezTo>
                      <a:pt x="31" y="18"/>
                      <a:pt x="29" y="15"/>
                      <a:pt x="26" y="13"/>
                    </a:cubicBezTo>
                    <a:cubicBezTo>
                      <a:pt x="23" y="11"/>
                      <a:pt x="19" y="9"/>
                      <a:pt x="15" y="9"/>
                    </a:cubicBezTo>
                    <a:cubicBezTo>
                      <a:pt x="16" y="6"/>
                      <a:pt x="17" y="3"/>
                      <a:pt x="19" y="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6" y="2"/>
                      <a:pt x="15" y="5"/>
                      <a:pt x="15" y="9"/>
                    </a:cubicBezTo>
                    <a:cubicBezTo>
                      <a:pt x="14" y="9"/>
                      <a:pt x="13" y="9"/>
                      <a:pt x="12" y="9"/>
                    </a:cubicBezTo>
                    <a:cubicBezTo>
                      <a:pt x="8" y="10"/>
                      <a:pt x="5" y="12"/>
                      <a:pt x="3" y="16"/>
                    </a:cubicBezTo>
                    <a:cubicBezTo>
                      <a:pt x="1" y="19"/>
                      <a:pt x="0" y="23"/>
                      <a:pt x="0" y="2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53" name="Freeform 2407"/>
              <p:cNvSpPr/>
              <p:nvPr/>
            </p:nvSpPr>
            <p:spPr>
              <a:xfrm>
                <a:off x="10909295" y="2884502"/>
                <a:ext cx="112713" cy="138113"/>
              </a:xfrm>
              <a:custGeom>
                <a:avLst/>
                <a:gdLst>
                  <a:gd name="txL" fmla="*/ 0 w 30"/>
                  <a:gd name="txT" fmla="*/ 0 h 37"/>
                  <a:gd name="txR" fmla="*/ 30 w 30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37">
                    <a:moveTo>
                      <a:pt x="5" y="23"/>
                    </a:moveTo>
                    <a:cubicBezTo>
                      <a:pt x="7" y="25"/>
                      <a:pt x="11" y="26"/>
                      <a:pt x="15" y="28"/>
                    </a:cubicBezTo>
                    <a:cubicBezTo>
                      <a:pt x="17" y="28"/>
                      <a:pt x="19" y="29"/>
                      <a:pt x="21" y="30"/>
                    </a:cubicBezTo>
                    <a:cubicBezTo>
                      <a:pt x="23" y="31"/>
                      <a:pt x="25" y="32"/>
                      <a:pt x="25" y="34"/>
                    </a:cubicBezTo>
                    <a:cubicBezTo>
                      <a:pt x="26" y="35"/>
                      <a:pt x="27" y="36"/>
                      <a:pt x="28" y="37"/>
                    </a:cubicBezTo>
                    <a:cubicBezTo>
                      <a:pt x="27" y="35"/>
                      <a:pt x="28" y="33"/>
                      <a:pt x="29" y="30"/>
                    </a:cubicBezTo>
                    <a:cubicBezTo>
                      <a:pt x="30" y="27"/>
                      <a:pt x="30" y="24"/>
                      <a:pt x="30" y="22"/>
                    </a:cubicBezTo>
                    <a:cubicBezTo>
                      <a:pt x="30" y="18"/>
                      <a:pt x="30" y="13"/>
                      <a:pt x="28" y="10"/>
                    </a:cubicBezTo>
                    <a:cubicBezTo>
                      <a:pt x="27" y="7"/>
                      <a:pt x="24" y="4"/>
                      <a:pt x="21" y="2"/>
                    </a:cubicBezTo>
                    <a:cubicBezTo>
                      <a:pt x="18" y="0"/>
                      <a:pt x="15" y="0"/>
                      <a:pt x="12" y="1"/>
                    </a:cubicBezTo>
                    <a:cubicBezTo>
                      <a:pt x="9" y="1"/>
                      <a:pt x="7" y="3"/>
                      <a:pt x="4" y="6"/>
                    </a:cubicBezTo>
                    <a:cubicBezTo>
                      <a:pt x="3" y="4"/>
                      <a:pt x="2" y="2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2" y="4"/>
                      <a:pt x="4" y="6"/>
                    </a:cubicBezTo>
                    <a:cubicBezTo>
                      <a:pt x="4" y="7"/>
                      <a:pt x="3" y="7"/>
                      <a:pt x="3" y="8"/>
                    </a:cubicBezTo>
                    <a:cubicBezTo>
                      <a:pt x="1" y="11"/>
                      <a:pt x="1" y="14"/>
                      <a:pt x="1" y="16"/>
                    </a:cubicBezTo>
                    <a:cubicBezTo>
                      <a:pt x="2" y="19"/>
                      <a:pt x="3" y="21"/>
                      <a:pt x="5" y="2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54" name="Freeform 2408"/>
              <p:cNvSpPr/>
              <p:nvPr/>
            </p:nvSpPr>
            <p:spPr>
              <a:xfrm>
                <a:off x="10912470" y="2752738"/>
                <a:ext cx="179389" cy="123826"/>
              </a:xfrm>
              <a:custGeom>
                <a:avLst/>
                <a:gdLst>
                  <a:gd name="txL" fmla="*/ 0 w 48"/>
                  <a:gd name="txT" fmla="*/ 0 h 33"/>
                  <a:gd name="txR" fmla="*/ 48 w 48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33">
                    <a:moveTo>
                      <a:pt x="13" y="30"/>
                    </a:moveTo>
                    <a:cubicBezTo>
                      <a:pt x="19" y="33"/>
                      <a:pt x="25" y="32"/>
                      <a:pt x="31" y="30"/>
                    </a:cubicBezTo>
                    <a:cubicBezTo>
                      <a:pt x="34" y="28"/>
                      <a:pt x="39" y="24"/>
                      <a:pt x="44" y="24"/>
                    </a:cubicBezTo>
                    <a:cubicBezTo>
                      <a:pt x="45" y="24"/>
                      <a:pt x="47" y="24"/>
                      <a:pt x="48" y="23"/>
                    </a:cubicBezTo>
                    <a:cubicBezTo>
                      <a:pt x="44" y="23"/>
                      <a:pt x="40" y="16"/>
                      <a:pt x="38" y="12"/>
                    </a:cubicBezTo>
                    <a:cubicBezTo>
                      <a:pt x="34" y="7"/>
                      <a:pt x="30" y="1"/>
                      <a:pt x="24" y="0"/>
                    </a:cubicBezTo>
                    <a:cubicBezTo>
                      <a:pt x="20" y="0"/>
                      <a:pt x="17" y="0"/>
                      <a:pt x="14" y="2"/>
                    </a:cubicBezTo>
                    <a:cubicBezTo>
                      <a:pt x="11" y="3"/>
                      <a:pt x="7" y="5"/>
                      <a:pt x="5" y="8"/>
                    </a:cubicBezTo>
                    <a:cubicBezTo>
                      <a:pt x="3" y="6"/>
                      <a:pt x="1" y="3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1" y="4"/>
                    </a:cubicBezTo>
                    <a:cubicBezTo>
                      <a:pt x="2" y="6"/>
                      <a:pt x="3" y="7"/>
                      <a:pt x="5" y="9"/>
                    </a:cubicBezTo>
                    <a:cubicBezTo>
                      <a:pt x="4" y="9"/>
                      <a:pt x="4" y="10"/>
                      <a:pt x="3" y="11"/>
                    </a:cubicBezTo>
                    <a:cubicBezTo>
                      <a:pt x="2" y="15"/>
                      <a:pt x="3" y="19"/>
                      <a:pt x="5" y="22"/>
                    </a:cubicBezTo>
                    <a:cubicBezTo>
                      <a:pt x="6" y="26"/>
                      <a:pt x="9" y="29"/>
                      <a:pt x="13" y="3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55" name="Freeform 2409"/>
              <p:cNvSpPr/>
              <p:nvPr/>
            </p:nvSpPr>
            <p:spPr>
              <a:xfrm>
                <a:off x="10841032" y="2632087"/>
                <a:ext cx="195264" cy="120651"/>
              </a:xfrm>
              <a:custGeom>
                <a:avLst/>
                <a:gdLst>
                  <a:gd name="txL" fmla="*/ 0 w 52"/>
                  <a:gd name="txT" fmla="*/ 0 h 32"/>
                  <a:gd name="txR" fmla="*/ 52 w 52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32">
                    <a:moveTo>
                      <a:pt x="21" y="32"/>
                    </a:moveTo>
                    <a:cubicBezTo>
                      <a:pt x="26" y="32"/>
                      <a:pt x="31" y="30"/>
                      <a:pt x="36" y="27"/>
                    </a:cubicBezTo>
                    <a:cubicBezTo>
                      <a:pt x="39" y="25"/>
                      <a:pt x="43" y="21"/>
                      <a:pt x="48" y="21"/>
                    </a:cubicBezTo>
                    <a:cubicBezTo>
                      <a:pt x="49" y="21"/>
                      <a:pt x="50" y="20"/>
                      <a:pt x="52" y="20"/>
                    </a:cubicBezTo>
                    <a:cubicBezTo>
                      <a:pt x="50" y="20"/>
                      <a:pt x="48" y="18"/>
                      <a:pt x="46" y="16"/>
                    </a:cubicBezTo>
                    <a:cubicBezTo>
                      <a:pt x="44" y="13"/>
                      <a:pt x="42" y="11"/>
                      <a:pt x="40" y="10"/>
                    </a:cubicBezTo>
                    <a:cubicBezTo>
                      <a:pt x="34" y="4"/>
                      <a:pt x="28" y="0"/>
                      <a:pt x="20" y="2"/>
                    </a:cubicBezTo>
                    <a:cubicBezTo>
                      <a:pt x="12" y="3"/>
                      <a:pt x="8" y="10"/>
                      <a:pt x="8" y="17"/>
                    </a:cubicBezTo>
                    <a:cubicBezTo>
                      <a:pt x="5" y="17"/>
                      <a:pt x="3" y="17"/>
                      <a:pt x="1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17"/>
                      <a:pt x="5" y="18"/>
                      <a:pt x="8" y="18"/>
                    </a:cubicBezTo>
                    <a:cubicBezTo>
                      <a:pt x="8" y="19"/>
                      <a:pt x="8" y="20"/>
                      <a:pt x="8" y="21"/>
                    </a:cubicBezTo>
                    <a:cubicBezTo>
                      <a:pt x="9" y="27"/>
                      <a:pt x="15" y="32"/>
                      <a:pt x="21" y="32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56" name="Freeform 2410"/>
              <p:cNvSpPr/>
              <p:nvPr/>
            </p:nvSpPr>
            <p:spPr>
              <a:xfrm>
                <a:off x="10709268" y="2238385"/>
                <a:ext cx="390527" cy="239714"/>
              </a:xfrm>
              <a:custGeom>
                <a:avLst/>
                <a:gdLst>
                  <a:gd name="txL" fmla="*/ 0 w 104"/>
                  <a:gd name="txT" fmla="*/ 0 h 64"/>
                  <a:gd name="txR" fmla="*/ 104 w 104"/>
                  <a:gd name="txB" fmla="*/ 64 h 6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4" h="64">
                    <a:moveTo>
                      <a:pt x="46" y="64"/>
                    </a:moveTo>
                    <a:cubicBezTo>
                      <a:pt x="60" y="64"/>
                      <a:pt x="70" y="58"/>
                      <a:pt x="78" y="49"/>
                    </a:cubicBezTo>
                    <a:cubicBezTo>
                      <a:pt x="83" y="43"/>
                      <a:pt x="89" y="32"/>
                      <a:pt x="97" y="29"/>
                    </a:cubicBezTo>
                    <a:cubicBezTo>
                      <a:pt x="99" y="27"/>
                      <a:pt x="101" y="25"/>
                      <a:pt x="104" y="24"/>
                    </a:cubicBezTo>
                    <a:cubicBezTo>
                      <a:pt x="96" y="25"/>
                      <a:pt x="83" y="15"/>
                      <a:pt x="76" y="12"/>
                    </a:cubicBezTo>
                    <a:cubicBezTo>
                      <a:pt x="71" y="8"/>
                      <a:pt x="65" y="5"/>
                      <a:pt x="59" y="3"/>
                    </a:cubicBezTo>
                    <a:cubicBezTo>
                      <a:pt x="54" y="1"/>
                      <a:pt x="49" y="0"/>
                      <a:pt x="43" y="2"/>
                    </a:cubicBezTo>
                    <a:cubicBezTo>
                      <a:pt x="37" y="4"/>
                      <a:pt x="32" y="7"/>
                      <a:pt x="27" y="12"/>
                    </a:cubicBezTo>
                    <a:cubicBezTo>
                      <a:pt x="22" y="16"/>
                      <a:pt x="17" y="21"/>
                      <a:pt x="14" y="29"/>
                    </a:cubicBezTo>
                    <a:cubicBezTo>
                      <a:pt x="9" y="26"/>
                      <a:pt x="4" y="21"/>
                      <a:pt x="2" y="15"/>
                    </a:cubicBezTo>
                    <a:cubicBezTo>
                      <a:pt x="1" y="16"/>
                      <a:pt x="0" y="16"/>
                      <a:pt x="0" y="16"/>
                    </a:cubicBezTo>
                    <a:cubicBezTo>
                      <a:pt x="1" y="18"/>
                      <a:pt x="2" y="21"/>
                      <a:pt x="5" y="23"/>
                    </a:cubicBezTo>
                    <a:cubicBezTo>
                      <a:pt x="7" y="26"/>
                      <a:pt x="10" y="28"/>
                      <a:pt x="14" y="30"/>
                    </a:cubicBezTo>
                    <a:cubicBezTo>
                      <a:pt x="13" y="32"/>
                      <a:pt x="13" y="33"/>
                      <a:pt x="13" y="35"/>
                    </a:cubicBezTo>
                    <a:cubicBezTo>
                      <a:pt x="12" y="43"/>
                      <a:pt x="17" y="50"/>
                      <a:pt x="23" y="56"/>
                    </a:cubicBezTo>
                    <a:cubicBezTo>
                      <a:pt x="30" y="61"/>
                      <a:pt x="38" y="64"/>
                      <a:pt x="46" y="64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57" name="Freeform 2411"/>
              <p:cNvSpPr/>
              <p:nvPr/>
            </p:nvSpPr>
            <p:spPr>
              <a:xfrm>
                <a:off x="10909295" y="2197109"/>
                <a:ext cx="171451" cy="123826"/>
              </a:xfrm>
              <a:custGeom>
                <a:avLst/>
                <a:gdLst>
                  <a:gd name="txL" fmla="*/ 0 w 46"/>
                  <a:gd name="txT" fmla="*/ 0 h 33"/>
                  <a:gd name="txR" fmla="*/ 46 w 46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33">
                    <a:moveTo>
                      <a:pt x="30" y="31"/>
                    </a:moveTo>
                    <a:cubicBezTo>
                      <a:pt x="36" y="28"/>
                      <a:pt x="39" y="23"/>
                      <a:pt x="40" y="18"/>
                    </a:cubicBezTo>
                    <a:cubicBezTo>
                      <a:pt x="42" y="14"/>
                      <a:pt x="42" y="8"/>
                      <a:pt x="44" y="4"/>
                    </a:cubicBezTo>
                    <a:cubicBezTo>
                      <a:pt x="45" y="3"/>
                      <a:pt x="45" y="2"/>
                      <a:pt x="46" y="1"/>
                    </a:cubicBezTo>
                    <a:cubicBezTo>
                      <a:pt x="43" y="3"/>
                      <a:pt x="36" y="2"/>
                      <a:pt x="32" y="1"/>
                    </a:cubicBezTo>
                    <a:cubicBezTo>
                      <a:pt x="26" y="1"/>
                      <a:pt x="20" y="0"/>
                      <a:pt x="16" y="4"/>
                    </a:cubicBezTo>
                    <a:cubicBezTo>
                      <a:pt x="13" y="6"/>
                      <a:pt x="12" y="9"/>
                      <a:pt x="11" y="11"/>
                    </a:cubicBezTo>
                    <a:cubicBezTo>
                      <a:pt x="10" y="14"/>
                      <a:pt x="8" y="18"/>
                      <a:pt x="8" y="22"/>
                    </a:cubicBezTo>
                    <a:cubicBezTo>
                      <a:pt x="5" y="21"/>
                      <a:pt x="2" y="20"/>
                      <a:pt x="1" y="17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9"/>
                      <a:pt x="2" y="20"/>
                      <a:pt x="3" y="21"/>
                    </a:cubicBezTo>
                    <a:cubicBezTo>
                      <a:pt x="5" y="22"/>
                      <a:pt x="7" y="22"/>
                      <a:pt x="8" y="22"/>
                    </a:cubicBezTo>
                    <a:cubicBezTo>
                      <a:pt x="9" y="23"/>
                      <a:pt x="9" y="24"/>
                      <a:pt x="9" y="25"/>
                    </a:cubicBezTo>
                    <a:cubicBezTo>
                      <a:pt x="10" y="28"/>
                      <a:pt x="14" y="31"/>
                      <a:pt x="18" y="32"/>
                    </a:cubicBezTo>
                    <a:cubicBezTo>
                      <a:pt x="22" y="33"/>
                      <a:pt x="26" y="32"/>
                      <a:pt x="30" y="31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58" name="Freeform 2412"/>
              <p:cNvSpPr/>
              <p:nvPr/>
            </p:nvSpPr>
            <p:spPr>
              <a:xfrm>
                <a:off x="10937870" y="2032008"/>
                <a:ext cx="120651" cy="142876"/>
              </a:xfrm>
              <a:custGeom>
                <a:avLst/>
                <a:gdLst>
                  <a:gd name="txL" fmla="*/ 0 w 32"/>
                  <a:gd name="txT" fmla="*/ 0 h 38"/>
                  <a:gd name="txR" fmla="*/ 32 w 32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38">
                    <a:moveTo>
                      <a:pt x="26" y="32"/>
                    </a:moveTo>
                    <a:cubicBezTo>
                      <a:pt x="30" y="28"/>
                      <a:pt x="32" y="23"/>
                      <a:pt x="32" y="17"/>
                    </a:cubicBezTo>
                    <a:cubicBezTo>
                      <a:pt x="32" y="13"/>
                      <a:pt x="31" y="7"/>
                      <a:pt x="32" y="4"/>
                    </a:cubicBezTo>
                    <a:cubicBezTo>
                      <a:pt x="32" y="2"/>
                      <a:pt x="32" y="1"/>
                      <a:pt x="31" y="0"/>
                    </a:cubicBezTo>
                    <a:cubicBezTo>
                      <a:pt x="31" y="1"/>
                      <a:pt x="29" y="2"/>
                      <a:pt x="27" y="3"/>
                    </a:cubicBezTo>
                    <a:cubicBezTo>
                      <a:pt x="24" y="3"/>
                      <a:pt x="22" y="4"/>
                      <a:pt x="20" y="4"/>
                    </a:cubicBezTo>
                    <a:cubicBezTo>
                      <a:pt x="14" y="5"/>
                      <a:pt x="7" y="7"/>
                      <a:pt x="3" y="14"/>
                    </a:cubicBezTo>
                    <a:cubicBezTo>
                      <a:pt x="1" y="17"/>
                      <a:pt x="0" y="21"/>
                      <a:pt x="1" y="25"/>
                    </a:cubicBezTo>
                    <a:cubicBezTo>
                      <a:pt x="2" y="28"/>
                      <a:pt x="4" y="31"/>
                      <a:pt x="7" y="33"/>
                    </a:cubicBezTo>
                    <a:cubicBezTo>
                      <a:pt x="6" y="35"/>
                      <a:pt x="5" y="36"/>
                      <a:pt x="3" y="38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5" y="37"/>
                      <a:pt x="6" y="35"/>
                      <a:pt x="8" y="33"/>
                    </a:cubicBezTo>
                    <a:cubicBezTo>
                      <a:pt x="9" y="34"/>
                      <a:pt x="9" y="34"/>
                      <a:pt x="10" y="35"/>
                    </a:cubicBezTo>
                    <a:cubicBezTo>
                      <a:pt x="16" y="38"/>
                      <a:pt x="22" y="37"/>
                      <a:pt x="26" y="32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59" name="Freeform 2413"/>
              <p:cNvSpPr/>
              <p:nvPr/>
            </p:nvSpPr>
            <p:spPr>
              <a:xfrm>
                <a:off x="10536230" y="1554167"/>
                <a:ext cx="271464" cy="323852"/>
              </a:xfrm>
              <a:custGeom>
                <a:avLst/>
                <a:gdLst>
                  <a:gd name="txL" fmla="*/ 0 w 72"/>
                  <a:gd name="txT" fmla="*/ 0 h 86"/>
                  <a:gd name="txR" fmla="*/ 72 w 72"/>
                  <a:gd name="txB" fmla="*/ 86 h 8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2" h="86">
                    <a:moveTo>
                      <a:pt x="57" y="71"/>
                    </a:moveTo>
                    <a:cubicBezTo>
                      <a:pt x="58" y="70"/>
                      <a:pt x="59" y="69"/>
                      <a:pt x="60" y="67"/>
                    </a:cubicBezTo>
                    <a:cubicBezTo>
                      <a:pt x="61" y="67"/>
                      <a:pt x="61" y="66"/>
                      <a:pt x="62" y="65"/>
                    </a:cubicBezTo>
                    <a:cubicBezTo>
                      <a:pt x="62" y="64"/>
                      <a:pt x="63" y="63"/>
                      <a:pt x="63" y="63"/>
                    </a:cubicBezTo>
                    <a:cubicBezTo>
                      <a:pt x="65" y="60"/>
                      <a:pt x="66" y="57"/>
                      <a:pt x="66" y="54"/>
                    </a:cubicBezTo>
                    <a:cubicBezTo>
                      <a:pt x="67" y="48"/>
                      <a:pt x="67" y="43"/>
                      <a:pt x="66" y="37"/>
                    </a:cubicBezTo>
                    <a:cubicBezTo>
                      <a:pt x="65" y="33"/>
                      <a:pt x="64" y="28"/>
                      <a:pt x="64" y="23"/>
                    </a:cubicBezTo>
                    <a:cubicBezTo>
                      <a:pt x="63" y="18"/>
                      <a:pt x="64" y="13"/>
                      <a:pt x="67" y="9"/>
                    </a:cubicBezTo>
                    <a:cubicBezTo>
                      <a:pt x="68" y="6"/>
                      <a:pt x="70" y="3"/>
                      <a:pt x="72" y="0"/>
                    </a:cubicBezTo>
                    <a:cubicBezTo>
                      <a:pt x="70" y="2"/>
                      <a:pt x="67" y="3"/>
                      <a:pt x="64" y="4"/>
                    </a:cubicBezTo>
                    <a:cubicBezTo>
                      <a:pt x="61" y="5"/>
                      <a:pt x="57" y="6"/>
                      <a:pt x="54" y="7"/>
                    </a:cubicBezTo>
                    <a:cubicBezTo>
                      <a:pt x="48" y="9"/>
                      <a:pt x="41" y="11"/>
                      <a:pt x="38" y="13"/>
                    </a:cubicBezTo>
                    <a:cubicBezTo>
                      <a:pt x="30" y="15"/>
                      <a:pt x="24" y="18"/>
                      <a:pt x="20" y="20"/>
                    </a:cubicBezTo>
                    <a:cubicBezTo>
                      <a:pt x="18" y="21"/>
                      <a:pt x="15" y="23"/>
                      <a:pt x="12" y="26"/>
                    </a:cubicBezTo>
                    <a:cubicBezTo>
                      <a:pt x="10" y="28"/>
                      <a:pt x="7" y="31"/>
                      <a:pt x="5" y="35"/>
                    </a:cubicBezTo>
                    <a:cubicBezTo>
                      <a:pt x="1" y="44"/>
                      <a:pt x="0" y="53"/>
                      <a:pt x="2" y="60"/>
                    </a:cubicBezTo>
                    <a:cubicBezTo>
                      <a:pt x="5" y="67"/>
                      <a:pt x="11" y="71"/>
                      <a:pt x="18" y="75"/>
                    </a:cubicBezTo>
                    <a:cubicBezTo>
                      <a:pt x="17" y="77"/>
                      <a:pt x="16" y="79"/>
                      <a:pt x="15" y="80"/>
                    </a:cubicBezTo>
                    <a:cubicBezTo>
                      <a:pt x="14" y="82"/>
                      <a:pt x="13" y="83"/>
                      <a:pt x="13" y="85"/>
                    </a:cubicBezTo>
                    <a:cubicBezTo>
                      <a:pt x="15" y="86"/>
                      <a:pt x="15" y="86"/>
                      <a:pt x="15" y="86"/>
                    </a:cubicBezTo>
                    <a:cubicBezTo>
                      <a:pt x="15" y="85"/>
                      <a:pt x="16" y="83"/>
                      <a:pt x="16" y="82"/>
                    </a:cubicBezTo>
                    <a:cubicBezTo>
                      <a:pt x="17" y="79"/>
                      <a:pt x="17" y="79"/>
                      <a:pt x="17" y="79"/>
                    </a:cubicBezTo>
                    <a:cubicBezTo>
                      <a:pt x="19" y="75"/>
                      <a:pt x="19" y="75"/>
                      <a:pt x="19" y="75"/>
                    </a:cubicBezTo>
                    <a:cubicBezTo>
                      <a:pt x="21" y="76"/>
                      <a:pt x="22" y="77"/>
                      <a:pt x="24" y="78"/>
                    </a:cubicBezTo>
                    <a:cubicBezTo>
                      <a:pt x="30" y="81"/>
                      <a:pt x="36" y="82"/>
                      <a:pt x="41" y="81"/>
                    </a:cubicBezTo>
                    <a:cubicBezTo>
                      <a:pt x="47" y="80"/>
                      <a:pt x="52" y="77"/>
                      <a:pt x="57" y="7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60" name="Freeform 2414"/>
              <p:cNvSpPr/>
              <p:nvPr/>
            </p:nvSpPr>
            <p:spPr>
              <a:xfrm>
                <a:off x="10687043" y="1730381"/>
                <a:ext cx="180976" cy="161926"/>
              </a:xfrm>
              <a:custGeom>
                <a:avLst/>
                <a:gdLst>
                  <a:gd name="txL" fmla="*/ 0 w 48"/>
                  <a:gd name="txT" fmla="*/ 0 h 43"/>
                  <a:gd name="txR" fmla="*/ 48 w 48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43">
                    <a:moveTo>
                      <a:pt x="33" y="38"/>
                    </a:moveTo>
                    <a:cubicBezTo>
                      <a:pt x="38" y="33"/>
                      <a:pt x="41" y="27"/>
                      <a:pt x="42" y="21"/>
                    </a:cubicBezTo>
                    <a:cubicBezTo>
                      <a:pt x="43" y="16"/>
                      <a:pt x="43" y="9"/>
                      <a:pt x="46" y="5"/>
                    </a:cubicBezTo>
                    <a:cubicBezTo>
                      <a:pt x="47" y="3"/>
                      <a:pt x="47" y="2"/>
                      <a:pt x="48" y="0"/>
                    </a:cubicBezTo>
                    <a:cubicBezTo>
                      <a:pt x="47" y="2"/>
                      <a:pt x="43" y="2"/>
                      <a:pt x="40" y="2"/>
                    </a:cubicBezTo>
                    <a:cubicBezTo>
                      <a:pt x="36" y="2"/>
                      <a:pt x="33" y="2"/>
                      <a:pt x="30" y="2"/>
                    </a:cubicBezTo>
                    <a:cubicBezTo>
                      <a:pt x="22" y="2"/>
                      <a:pt x="13" y="4"/>
                      <a:pt x="8" y="10"/>
                    </a:cubicBezTo>
                    <a:cubicBezTo>
                      <a:pt x="5" y="14"/>
                      <a:pt x="4" y="19"/>
                      <a:pt x="4" y="23"/>
                    </a:cubicBezTo>
                    <a:cubicBezTo>
                      <a:pt x="4" y="27"/>
                      <a:pt x="5" y="31"/>
                      <a:pt x="8" y="35"/>
                    </a:cubicBezTo>
                    <a:cubicBezTo>
                      <a:pt x="6" y="36"/>
                      <a:pt x="3" y="37"/>
                      <a:pt x="0" y="38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2" y="39"/>
                      <a:pt x="6" y="37"/>
                      <a:pt x="9" y="35"/>
                    </a:cubicBezTo>
                    <a:cubicBezTo>
                      <a:pt x="9" y="36"/>
                      <a:pt x="10" y="37"/>
                      <a:pt x="11" y="37"/>
                    </a:cubicBezTo>
                    <a:cubicBezTo>
                      <a:pt x="17" y="43"/>
                      <a:pt x="27" y="42"/>
                      <a:pt x="33" y="38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61" name="Freeform 2415"/>
              <p:cNvSpPr/>
              <p:nvPr/>
            </p:nvSpPr>
            <p:spPr>
              <a:xfrm>
                <a:off x="10612430" y="1847857"/>
                <a:ext cx="142876" cy="88901"/>
              </a:xfrm>
              <a:custGeom>
                <a:avLst/>
                <a:gdLst>
                  <a:gd name="txL" fmla="*/ 0 w 38"/>
                  <a:gd name="txT" fmla="*/ 0 h 24"/>
                  <a:gd name="txR" fmla="*/ 38 w 38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24">
                    <a:moveTo>
                      <a:pt x="16" y="23"/>
                    </a:moveTo>
                    <a:cubicBezTo>
                      <a:pt x="21" y="24"/>
                      <a:pt x="25" y="22"/>
                      <a:pt x="28" y="19"/>
                    </a:cubicBezTo>
                    <a:cubicBezTo>
                      <a:pt x="30" y="17"/>
                      <a:pt x="32" y="13"/>
                      <a:pt x="35" y="12"/>
                    </a:cubicBezTo>
                    <a:cubicBezTo>
                      <a:pt x="36" y="12"/>
                      <a:pt x="37" y="11"/>
                      <a:pt x="38" y="10"/>
                    </a:cubicBezTo>
                    <a:cubicBezTo>
                      <a:pt x="35" y="11"/>
                      <a:pt x="31" y="7"/>
                      <a:pt x="29" y="5"/>
                    </a:cubicBezTo>
                    <a:cubicBezTo>
                      <a:pt x="25" y="2"/>
                      <a:pt x="20" y="0"/>
                      <a:pt x="16" y="1"/>
                    </a:cubicBezTo>
                    <a:cubicBezTo>
                      <a:pt x="13" y="1"/>
                      <a:pt x="11" y="3"/>
                      <a:pt x="9" y="4"/>
                    </a:cubicBezTo>
                    <a:cubicBezTo>
                      <a:pt x="8" y="6"/>
                      <a:pt x="6" y="8"/>
                      <a:pt x="6" y="11"/>
                    </a:cubicBezTo>
                    <a:cubicBezTo>
                      <a:pt x="4" y="11"/>
                      <a:pt x="2" y="9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3" y="11"/>
                      <a:pt x="6" y="12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7" y="19"/>
                      <a:pt x="9" y="20"/>
                    </a:cubicBezTo>
                    <a:cubicBezTo>
                      <a:pt x="11" y="22"/>
                      <a:pt x="14" y="23"/>
                      <a:pt x="16" y="2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62" name="Freeform 2416"/>
              <p:cNvSpPr/>
              <p:nvPr/>
            </p:nvSpPr>
            <p:spPr>
              <a:xfrm>
                <a:off x="10525117" y="1752606"/>
                <a:ext cx="90488" cy="131763"/>
              </a:xfrm>
              <a:custGeom>
                <a:avLst/>
                <a:gdLst>
                  <a:gd name="txL" fmla="*/ 0 w 24"/>
                  <a:gd name="txT" fmla="*/ 0 h 35"/>
                  <a:gd name="txR" fmla="*/ 24 w 24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35">
                    <a:moveTo>
                      <a:pt x="23" y="24"/>
                    </a:moveTo>
                    <a:cubicBezTo>
                      <a:pt x="24" y="21"/>
                      <a:pt x="24" y="16"/>
                      <a:pt x="22" y="12"/>
                    </a:cubicBezTo>
                    <a:cubicBezTo>
                      <a:pt x="21" y="9"/>
                      <a:pt x="19" y="6"/>
                      <a:pt x="19" y="3"/>
                    </a:cubicBezTo>
                    <a:cubicBezTo>
                      <a:pt x="18" y="2"/>
                      <a:pt x="18" y="1"/>
                      <a:pt x="17" y="0"/>
                    </a:cubicBezTo>
                    <a:cubicBezTo>
                      <a:pt x="18" y="2"/>
                      <a:pt x="12" y="5"/>
                      <a:pt x="10" y="6"/>
                    </a:cubicBezTo>
                    <a:cubicBezTo>
                      <a:pt x="8" y="7"/>
                      <a:pt x="6" y="9"/>
                      <a:pt x="4" y="11"/>
                    </a:cubicBezTo>
                    <a:cubicBezTo>
                      <a:pt x="2" y="13"/>
                      <a:pt x="1" y="16"/>
                      <a:pt x="1" y="19"/>
                    </a:cubicBezTo>
                    <a:cubicBezTo>
                      <a:pt x="0" y="23"/>
                      <a:pt x="1" y="26"/>
                      <a:pt x="3" y="28"/>
                    </a:cubicBezTo>
                    <a:cubicBezTo>
                      <a:pt x="5" y="30"/>
                      <a:pt x="8" y="30"/>
                      <a:pt x="11" y="30"/>
                    </a:cubicBezTo>
                    <a:cubicBezTo>
                      <a:pt x="11" y="32"/>
                      <a:pt x="10" y="33"/>
                      <a:pt x="10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4"/>
                      <a:pt x="11" y="32"/>
                      <a:pt x="11" y="30"/>
                    </a:cubicBezTo>
                    <a:cubicBezTo>
                      <a:pt x="12" y="30"/>
                      <a:pt x="12" y="30"/>
                      <a:pt x="13" y="30"/>
                    </a:cubicBezTo>
                    <a:cubicBezTo>
                      <a:pt x="18" y="30"/>
                      <a:pt x="21" y="28"/>
                      <a:pt x="23" y="24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63" name="Freeform 2417"/>
              <p:cNvSpPr/>
              <p:nvPr/>
            </p:nvSpPr>
            <p:spPr>
              <a:xfrm>
                <a:off x="10450504" y="1779594"/>
                <a:ext cx="74613" cy="112713"/>
              </a:xfrm>
              <a:custGeom>
                <a:avLst/>
                <a:gdLst>
                  <a:gd name="txL" fmla="*/ 0 w 20"/>
                  <a:gd name="txT" fmla="*/ 0 h 30"/>
                  <a:gd name="txR" fmla="*/ 20 w 20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30">
                    <a:moveTo>
                      <a:pt x="19" y="19"/>
                    </a:moveTo>
                    <a:cubicBezTo>
                      <a:pt x="19" y="16"/>
                      <a:pt x="19" y="13"/>
                      <a:pt x="18" y="10"/>
                    </a:cubicBezTo>
                    <a:cubicBezTo>
                      <a:pt x="17" y="9"/>
                      <a:pt x="17" y="8"/>
                      <a:pt x="17" y="6"/>
                    </a:cubicBezTo>
                    <a:cubicBezTo>
                      <a:pt x="17" y="5"/>
                      <a:pt x="17" y="3"/>
                      <a:pt x="18" y="2"/>
                    </a:cubicBezTo>
                    <a:cubicBezTo>
                      <a:pt x="18" y="1"/>
                      <a:pt x="19" y="1"/>
                      <a:pt x="20" y="0"/>
                    </a:cubicBezTo>
                    <a:cubicBezTo>
                      <a:pt x="18" y="1"/>
                      <a:pt x="16" y="1"/>
                      <a:pt x="14" y="2"/>
                    </a:cubicBezTo>
                    <a:cubicBezTo>
                      <a:pt x="12" y="2"/>
                      <a:pt x="10" y="3"/>
                      <a:pt x="8" y="4"/>
                    </a:cubicBezTo>
                    <a:cubicBezTo>
                      <a:pt x="4" y="7"/>
                      <a:pt x="0" y="11"/>
                      <a:pt x="1" y="16"/>
                    </a:cubicBezTo>
                    <a:cubicBezTo>
                      <a:pt x="1" y="22"/>
                      <a:pt x="4" y="25"/>
                      <a:pt x="9" y="25"/>
                    </a:cubicBezTo>
                    <a:cubicBezTo>
                      <a:pt x="9" y="27"/>
                      <a:pt x="8" y="28"/>
                      <a:pt x="7" y="29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29"/>
                      <a:pt x="9" y="27"/>
                      <a:pt x="9" y="25"/>
                    </a:cubicBezTo>
                    <a:cubicBezTo>
                      <a:pt x="10" y="25"/>
                      <a:pt x="10" y="25"/>
                      <a:pt x="11" y="25"/>
                    </a:cubicBezTo>
                    <a:cubicBezTo>
                      <a:pt x="15" y="25"/>
                      <a:pt x="18" y="22"/>
                      <a:pt x="19" y="1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64" name="Freeform 2418"/>
              <p:cNvSpPr/>
              <p:nvPr/>
            </p:nvSpPr>
            <p:spPr>
              <a:xfrm>
                <a:off x="10667993" y="1936758"/>
                <a:ext cx="311152" cy="225427"/>
              </a:xfrm>
              <a:custGeom>
                <a:avLst/>
                <a:gdLst>
                  <a:gd name="txL" fmla="*/ 0 w 83"/>
                  <a:gd name="txT" fmla="*/ 0 h 60"/>
                  <a:gd name="txR" fmla="*/ 83 w 83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3" h="60">
                    <a:moveTo>
                      <a:pt x="21" y="54"/>
                    </a:moveTo>
                    <a:cubicBezTo>
                      <a:pt x="30" y="59"/>
                      <a:pt x="40" y="60"/>
                      <a:pt x="50" y="58"/>
                    </a:cubicBezTo>
                    <a:cubicBezTo>
                      <a:pt x="57" y="57"/>
                      <a:pt x="68" y="54"/>
                      <a:pt x="75" y="57"/>
                    </a:cubicBezTo>
                    <a:cubicBezTo>
                      <a:pt x="78" y="58"/>
                      <a:pt x="80" y="58"/>
                      <a:pt x="83" y="59"/>
                    </a:cubicBezTo>
                    <a:cubicBezTo>
                      <a:pt x="80" y="57"/>
                      <a:pt x="78" y="52"/>
                      <a:pt x="76" y="47"/>
                    </a:cubicBezTo>
                    <a:cubicBezTo>
                      <a:pt x="74" y="41"/>
                      <a:pt x="73" y="36"/>
                      <a:pt x="71" y="32"/>
                    </a:cubicBezTo>
                    <a:cubicBezTo>
                      <a:pt x="69" y="26"/>
                      <a:pt x="66" y="19"/>
                      <a:pt x="61" y="14"/>
                    </a:cubicBezTo>
                    <a:cubicBezTo>
                      <a:pt x="57" y="9"/>
                      <a:pt x="51" y="4"/>
                      <a:pt x="44" y="2"/>
                    </a:cubicBezTo>
                    <a:cubicBezTo>
                      <a:pt x="35" y="0"/>
                      <a:pt x="28" y="1"/>
                      <a:pt x="22" y="5"/>
                    </a:cubicBezTo>
                    <a:cubicBezTo>
                      <a:pt x="17" y="8"/>
                      <a:pt x="13" y="14"/>
                      <a:pt x="11" y="21"/>
                    </a:cubicBezTo>
                    <a:cubicBezTo>
                      <a:pt x="7" y="19"/>
                      <a:pt x="4" y="17"/>
                      <a:pt x="1" y="16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19"/>
                      <a:pt x="6" y="20"/>
                      <a:pt x="11" y="22"/>
                    </a:cubicBezTo>
                    <a:cubicBezTo>
                      <a:pt x="11" y="23"/>
                      <a:pt x="10" y="25"/>
                      <a:pt x="10" y="26"/>
                    </a:cubicBezTo>
                    <a:cubicBezTo>
                      <a:pt x="9" y="32"/>
                      <a:pt x="9" y="38"/>
                      <a:pt x="11" y="43"/>
                    </a:cubicBezTo>
                    <a:cubicBezTo>
                      <a:pt x="13" y="48"/>
                      <a:pt x="17" y="52"/>
                      <a:pt x="21" y="54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65" name="Freeform 2419"/>
              <p:cNvSpPr/>
              <p:nvPr/>
            </p:nvSpPr>
            <p:spPr>
              <a:xfrm>
                <a:off x="10950570" y="1914532"/>
                <a:ext cx="141288" cy="98426"/>
              </a:xfrm>
              <a:custGeom>
                <a:avLst/>
                <a:gdLst>
                  <a:gd name="txL" fmla="*/ 0 w 38"/>
                  <a:gd name="txT" fmla="*/ 0 h 26"/>
                  <a:gd name="txR" fmla="*/ 38 w 38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26">
                    <a:moveTo>
                      <a:pt x="14" y="25"/>
                    </a:moveTo>
                    <a:cubicBezTo>
                      <a:pt x="19" y="26"/>
                      <a:pt x="24" y="25"/>
                      <a:pt x="28" y="22"/>
                    </a:cubicBezTo>
                    <a:cubicBezTo>
                      <a:pt x="31" y="20"/>
                      <a:pt x="34" y="16"/>
                      <a:pt x="36" y="15"/>
                    </a:cubicBezTo>
                    <a:cubicBezTo>
                      <a:pt x="37" y="14"/>
                      <a:pt x="38" y="13"/>
                      <a:pt x="38" y="13"/>
                    </a:cubicBezTo>
                    <a:cubicBezTo>
                      <a:pt x="37" y="13"/>
                      <a:pt x="36" y="12"/>
                      <a:pt x="35" y="11"/>
                    </a:cubicBezTo>
                    <a:cubicBezTo>
                      <a:pt x="33" y="10"/>
                      <a:pt x="32" y="8"/>
                      <a:pt x="31" y="7"/>
                    </a:cubicBezTo>
                    <a:cubicBezTo>
                      <a:pt x="27" y="4"/>
                      <a:pt x="24" y="0"/>
                      <a:pt x="18" y="0"/>
                    </a:cubicBezTo>
                    <a:cubicBezTo>
                      <a:pt x="11" y="0"/>
                      <a:pt x="6" y="4"/>
                      <a:pt x="5" y="11"/>
                    </a:cubicBezTo>
                    <a:cubicBezTo>
                      <a:pt x="3" y="10"/>
                      <a:pt x="2" y="9"/>
                      <a:pt x="0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3" y="10"/>
                      <a:pt x="5" y="11"/>
                    </a:cubicBezTo>
                    <a:cubicBezTo>
                      <a:pt x="5" y="12"/>
                      <a:pt x="5" y="12"/>
                      <a:pt x="5" y="13"/>
                    </a:cubicBezTo>
                    <a:cubicBezTo>
                      <a:pt x="5" y="19"/>
                      <a:pt x="9" y="23"/>
                      <a:pt x="14" y="25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66" name="Freeform 2420"/>
              <p:cNvSpPr/>
              <p:nvPr/>
            </p:nvSpPr>
            <p:spPr>
              <a:xfrm>
                <a:off x="10409229" y="2139959"/>
                <a:ext cx="131763" cy="82551"/>
              </a:xfrm>
              <a:custGeom>
                <a:avLst/>
                <a:gdLst>
                  <a:gd name="txL" fmla="*/ 0 w 35"/>
                  <a:gd name="txT" fmla="*/ 0 h 22"/>
                  <a:gd name="txR" fmla="*/ 35 w 35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22">
                    <a:moveTo>
                      <a:pt x="17" y="21"/>
                    </a:moveTo>
                    <a:cubicBezTo>
                      <a:pt x="21" y="21"/>
                      <a:pt x="24" y="18"/>
                      <a:pt x="26" y="15"/>
                    </a:cubicBezTo>
                    <a:cubicBezTo>
                      <a:pt x="28" y="13"/>
                      <a:pt x="30" y="10"/>
                      <a:pt x="33" y="9"/>
                    </a:cubicBezTo>
                    <a:cubicBezTo>
                      <a:pt x="33" y="8"/>
                      <a:pt x="34" y="7"/>
                      <a:pt x="35" y="7"/>
                    </a:cubicBezTo>
                    <a:cubicBezTo>
                      <a:pt x="32" y="7"/>
                      <a:pt x="28" y="4"/>
                      <a:pt x="25" y="3"/>
                    </a:cubicBezTo>
                    <a:cubicBezTo>
                      <a:pt x="21" y="1"/>
                      <a:pt x="17" y="0"/>
                      <a:pt x="13" y="1"/>
                    </a:cubicBezTo>
                    <a:cubicBezTo>
                      <a:pt x="11" y="2"/>
                      <a:pt x="9" y="4"/>
                      <a:pt x="8" y="6"/>
                    </a:cubicBezTo>
                    <a:cubicBezTo>
                      <a:pt x="6" y="8"/>
                      <a:pt x="6" y="10"/>
                      <a:pt x="6" y="12"/>
                    </a:cubicBezTo>
                    <a:cubicBezTo>
                      <a:pt x="4" y="12"/>
                      <a:pt x="2" y="11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3" y="13"/>
                      <a:pt x="6" y="13"/>
                    </a:cubicBezTo>
                    <a:cubicBezTo>
                      <a:pt x="6" y="13"/>
                      <a:pt x="6" y="14"/>
                      <a:pt x="6" y="15"/>
                    </a:cubicBezTo>
                    <a:cubicBezTo>
                      <a:pt x="6" y="17"/>
                      <a:pt x="8" y="19"/>
                      <a:pt x="10" y="20"/>
                    </a:cubicBezTo>
                    <a:cubicBezTo>
                      <a:pt x="12" y="21"/>
                      <a:pt x="15" y="22"/>
                      <a:pt x="17" y="2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67" name="Freeform 2421"/>
              <p:cNvSpPr/>
              <p:nvPr/>
            </p:nvSpPr>
            <p:spPr>
              <a:xfrm>
                <a:off x="10450504" y="2128846"/>
                <a:ext cx="131763" cy="123826"/>
              </a:xfrm>
              <a:custGeom>
                <a:avLst/>
                <a:gdLst>
                  <a:gd name="txL" fmla="*/ 0 w 35"/>
                  <a:gd name="txT" fmla="*/ 0 h 33"/>
                  <a:gd name="txR" fmla="*/ 35 w 35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33">
                    <a:moveTo>
                      <a:pt x="26" y="31"/>
                    </a:moveTo>
                    <a:cubicBezTo>
                      <a:pt x="30" y="27"/>
                      <a:pt x="32" y="22"/>
                      <a:pt x="32" y="17"/>
                    </a:cubicBezTo>
                    <a:cubicBezTo>
                      <a:pt x="32" y="13"/>
                      <a:pt x="32" y="7"/>
                      <a:pt x="34" y="4"/>
                    </a:cubicBezTo>
                    <a:cubicBezTo>
                      <a:pt x="34" y="2"/>
                      <a:pt x="35" y="1"/>
                      <a:pt x="35" y="0"/>
                    </a:cubicBezTo>
                    <a:cubicBezTo>
                      <a:pt x="33" y="2"/>
                      <a:pt x="26" y="0"/>
                      <a:pt x="22" y="0"/>
                    </a:cubicBezTo>
                    <a:cubicBezTo>
                      <a:pt x="19" y="0"/>
                      <a:pt x="16" y="0"/>
                      <a:pt x="14" y="1"/>
                    </a:cubicBezTo>
                    <a:cubicBezTo>
                      <a:pt x="12" y="1"/>
                      <a:pt x="10" y="2"/>
                      <a:pt x="8" y="4"/>
                    </a:cubicBezTo>
                    <a:cubicBezTo>
                      <a:pt x="7" y="7"/>
                      <a:pt x="6" y="10"/>
                      <a:pt x="6" y="13"/>
                    </a:cubicBezTo>
                    <a:cubicBezTo>
                      <a:pt x="6" y="17"/>
                      <a:pt x="6" y="21"/>
                      <a:pt x="7" y="25"/>
                    </a:cubicBezTo>
                    <a:cubicBezTo>
                      <a:pt x="5" y="25"/>
                      <a:pt x="3" y="25"/>
                      <a:pt x="1" y="25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2" y="26"/>
                      <a:pt x="5" y="26"/>
                      <a:pt x="8" y="25"/>
                    </a:cubicBezTo>
                    <a:cubicBezTo>
                      <a:pt x="8" y="26"/>
                      <a:pt x="8" y="27"/>
                      <a:pt x="9" y="27"/>
                    </a:cubicBezTo>
                    <a:cubicBezTo>
                      <a:pt x="11" y="30"/>
                      <a:pt x="14" y="32"/>
                      <a:pt x="17" y="33"/>
                    </a:cubicBezTo>
                    <a:cubicBezTo>
                      <a:pt x="21" y="33"/>
                      <a:pt x="24" y="32"/>
                      <a:pt x="26" y="3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68" name="Freeform 2422"/>
              <p:cNvSpPr/>
              <p:nvPr/>
            </p:nvSpPr>
            <p:spPr>
              <a:xfrm>
                <a:off x="9485299" y="1971683"/>
                <a:ext cx="176214" cy="280989"/>
              </a:xfrm>
              <a:custGeom>
                <a:avLst/>
                <a:gdLst>
                  <a:gd name="txL" fmla="*/ 0 w 47"/>
                  <a:gd name="txT" fmla="*/ 0 h 75"/>
                  <a:gd name="txR" fmla="*/ 47 w 47"/>
                  <a:gd name="txB" fmla="*/ 75 h 7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75">
                    <a:moveTo>
                      <a:pt x="2" y="28"/>
                    </a:moveTo>
                    <a:cubicBezTo>
                      <a:pt x="0" y="37"/>
                      <a:pt x="3" y="45"/>
                      <a:pt x="8" y="52"/>
                    </a:cubicBezTo>
                    <a:cubicBezTo>
                      <a:pt x="11" y="57"/>
                      <a:pt x="18" y="63"/>
                      <a:pt x="19" y="69"/>
                    </a:cubicBezTo>
                    <a:cubicBezTo>
                      <a:pt x="19" y="71"/>
                      <a:pt x="20" y="73"/>
                      <a:pt x="21" y="75"/>
                    </a:cubicBezTo>
                    <a:cubicBezTo>
                      <a:pt x="21" y="70"/>
                      <a:pt x="30" y="62"/>
                      <a:pt x="34" y="58"/>
                    </a:cubicBezTo>
                    <a:cubicBezTo>
                      <a:pt x="37" y="54"/>
                      <a:pt x="41" y="50"/>
                      <a:pt x="43" y="46"/>
                    </a:cubicBezTo>
                    <a:cubicBezTo>
                      <a:pt x="45" y="43"/>
                      <a:pt x="47" y="39"/>
                      <a:pt x="46" y="34"/>
                    </a:cubicBezTo>
                    <a:cubicBezTo>
                      <a:pt x="46" y="29"/>
                      <a:pt x="44" y="24"/>
                      <a:pt x="41" y="20"/>
                    </a:cubicBezTo>
                    <a:cubicBezTo>
                      <a:pt x="38" y="16"/>
                      <a:pt x="34" y="12"/>
                      <a:pt x="29" y="10"/>
                    </a:cubicBezTo>
                    <a:cubicBezTo>
                      <a:pt x="31" y="7"/>
                      <a:pt x="34" y="4"/>
                      <a:pt x="37" y="2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4" y="2"/>
                      <a:pt x="30" y="6"/>
                      <a:pt x="28" y="10"/>
                    </a:cubicBezTo>
                    <a:cubicBezTo>
                      <a:pt x="27" y="10"/>
                      <a:pt x="26" y="9"/>
                      <a:pt x="24" y="9"/>
                    </a:cubicBezTo>
                    <a:cubicBezTo>
                      <a:pt x="19" y="8"/>
                      <a:pt x="14" y="10"/>
                      <a:pt x="10" y="14"/>
                    </a:cubicBezTo>
                    <a:cubicBezTo>
                      <a:pt x="6" y="18"/>
                      <a:pt x="3" y="23"/>
                      <a:pt x="2" y="2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69" name="Freeform 2423"/>
              <p:cNvSpPr/>
              <p:nvPr/>
            </p:nvSpPr>
            <p:spPr>
              <a:xfrm>
                <a:off x="10983908" y="3109928"/>
                <a:ext cx="120651" cy="153989"/>
              </a:xfrm>
              <a:custGeom>
                <a:avLst/>
                <a:gdLst>
                  <a:gd name="txL" fmla="*/ 0 w 32"/>
                  <a:gd name="txT" fmla="*/ 0 h 41"/>
                  <a:gd name="txR" fmla="*/ 32 w 32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41">
                    <a:moveTo>
                      <a:pt x="3" y="26"/>
                    </a:moveTo>
                    <a:cubicBezTo>
                      <a:pt x="6" y="30"/>
                      <a:pt x="11" y="33"/>
                      <a:pt x="16" y="34"/>
                    </a:cubicBezTo>
                    <a:cubicBezTo>
                      <a:pt x="19" y="35"/>
                      <a:pt x="25" y="36"/>
                      <a:pt x="28" y="39"/>
                    </a:cubicBezTo>
                    <a:cubicBezTo>
                      <a:pt x="29" y="40"/>
                      <a:pt x="30" y="40"/>
                      <a:pt x="31" y="41"/>
                    </a:cubicBezTo>
                    <a:cubicBezTo>
                      <a:pt x="29" y="38"/>
                      <a:pt x="31" y="30"/>
                      <a:pt x="31" y="27"/>
                    </a:cubicBezTo>
                    <a:cubicBezTo>
                      <a:pt x="32" y="20"/>
                      <a:pt x="31" y="13"/>
                      <a:pt x="26" y="8"/>
                    </a:cubicBezTo>
                    <a:cubicBezTo>
                      <a:pt x="21" y="3"/>
                      <a:pt x="13" y="3"/>
                      <a:pt x="7" y="7"/>
                    </a:cubicBezTo>
                    <a:cubicBezTo>
                      <a:pt x="6" y="4"/>
                      <a:pt x="5" y="2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5" y="4"/>
                      <a:pt x="7" y="7"/>
                    </a:cubicBezTo>
                    <a:cubicBezTo>
                      <a:pt x="6" y="7"/>
                      <a:pt x="6" y="8"/>
                      <a:pt x="5" y="8"/>
                    </a:cubicBezTo>
                    <a:cubicBezTo>
                      <a:pt x="0" y="13"/>
                      <a:pt x="0" y="21"/>
                      <a:pt x="3" y="26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70" name="Freeform 2424"/>
              <p:cNvSpPr/>
              <p:nvPr/>
            </p:nvSpPr>
            <p:spPr>
              <a:xfrm>
                <a:off x="10607668" y="2312998"/>
                <a:ext cx="90488" cy="123826"/>
              </a:xfrm>
              <a:custGeom>
                <a:avLst/>
                <a:gdLst>
                  <a:gd name="txL" fmla="*/ 0 w 24"/>
                  <a:gd name="txT" fmla="*/ 0 h 33"/>
                  <a:gd name="txR" fmla="*/ 24 w 24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33">
                    <a:moveTo>
                      <a:pt x="7" y="29"/>
                    </a:moveTo>
                    <a:cubicBezTo>
                      <a:pt x="11" y="33"/>
                      <a:pt x="15" y="32"/>
                      <a:pt x="17" y="29"/>
                    </a:cubicBezTo>
                    <a:cubicBezTo>
                      <a:pt x="19" y="27"/>
                      <a:pt x="21" y="21"/>
                      <a:pt x="23" y="20"/>
                    </a:cubicBezTo>
                    <a:cubicBezTo>
                      <a:pt x="23" y="19"/>
                      <a:pt x="23" y="18"/>
                      <a:pt x="24" y="17"/>
                    </a:cubicBezTo>
                    <a:cubicBezTo>
                      <a:pt x="22" y="18"/>
                      <a:pt x="20" y="11"/>
                      <a:pt x="20" y="8"/>
                    </a:cubicBezTo>
                    <a:cubicBezTo>
                      <a:pt x="18" y="3"/>
                      <a:pt x="18" y="0"/>
                      <a:pt x="15" y="0"/>
                    </a:cubicBezTo>
                    <a:cubicBezTo>
                      <a:pt x="12" y="0"/>
                      <a:pt x="7" y="1"/>
                      <a:pt x="3" y="7"/>
                    </a:cubicBezTo>
                    <a:cubicBezTo>
                      <a:pt x="2" y="5"/>
                      <a:pt x="1" y="3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5"/>
                      <a:pt x="3" y="7"/>
                    </a:cubicBezTo>
                    <a:cubicBezTo>
                      <a:pt x="3" y="8"/>
                      <a:pt x="2" y="9"/>
                      <a:pt x="2" y="9"/>
                    </a:cubicBezTo>
                    <a:cubicBezTo>
                      <a:pt x="1" y="12"/>
                      <a:pt x="1" y="16"/>
                      <a:pt x="2" y="20"/>
                    </a:cubicBezTo>
                    <a:cubicBezTo>
                      <a:pt x="3" y="23"/>
                      <a:pt x="5" y="27"/>
                      <a:pt x="7" y="2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71" name="Freeform 2426"/>
              <p:cNvSpPr/>
              <p:nvPr/>
            </p:nvSpPr>
            <p:spPr>
              <a:xfrm>
                <a:off x="11066458" y="3079766"/>
                <a:ext cx="187326" cy="93663"/>
              </a:xfrm>
              <a:custGeom>
                <a:avLst/>
                <a:gdLst>
                  <a:gd name="txL" fmla="*/ 0 w 50"/>
                  <a:gd name="txT" fmla="*/ 0 h 25"/>
                  <a:gd name="txR" fmla="*/ 50 w 50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25">
                    <a:moveTo>
                      <a:pt x="41" y="11"/>
                    </a:moveTo>
                    <a:cubicBezTo>
                      <a:pt x="40" y="10"/>
                      <a:pt x="39" y="10"/>
                      <a:pt x="38" y="9"/>
                    </a:cubicBezTo>
                    <a:cubicBezTo>
                      <a:pt x="35" y="8"/>
                      <a:pt x="32" y="7"/>
                      <a:pt x="29" y="7"/>
                    </a:cubicBezTo>
                    <a:cubicBezTo>
                      <a:pt x="24" y="5"/>
                      <a:pt x="19" y="6"/>
                      <a:pt x="14" y="5"/>
                    </a:cubicBezTo>
                    <a:cubicBezTo>
                      <a:pt x="10" y="5"/>
                      <a:pt x="8" y="4"/>
                      <a:pt x="5" y="2"/>
                    </a:cubicBezTo>
                    <a:cubicBezTo>
                      <a:pt x="4" y="1"/>
                      <a:pt x="2" y="0"/>
                      <a:pt x="0" y="0"/>
                    </a:cubicBezTo>
                    <a:cubicBezTo>
                      <a:pt x="3" y="2"/>
                      <a:pt x="6" y="4"/>
                      <a:pt x="7" y="5"/>
                    </a:cubicBezTo>
                    <a:cubicBezTo>
                      <a:pt x="14" y="11"/>
                      <a:pt x="23" y="12"/>
                      <a:pt x="31" y="15"/>
                    </a:cubicBezTo>
                    <a:cubicBezTo>
                      <a:pt x="35" y="17"/>
                      <a:pt x="38" y="19"/>
                      <a:pt x="42" y="20"/>
                    </a:cubicBezTo>
                    <a:cubicBezTo>
                      <a:pt x="45" y="22"/>
                      <a:pt x="48" y="24"/>
                      <a:pt x="50" y="25"/>
                    </a:cubicBezTo>
                    <a:cubicBezTo>
                      <a:pt x="50" y="25"/>
                      <a:pt x="50" y="25"/>
                      <a:pt x="50" y="25"/>
                    </a:cubicBezTo>
                    <a:cubicBezTo>
                      <a:pt x="46" y="21"/>
                      <a:pt x="44" y="16"/>
                      <a:pt x="41" y="1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1072" name="Picture 2427"/>
              <p:cNvPicPr>
                <a:picLocks noChangeAspect="1"/>
              </p:cNvPicPr>
              <p:nvPr/>
            </p:nvPicPr>
            <p:blipFill>
              <a:blip r:embed="rId110"/>
              <a:stretch>
                <a:fillRect/>
              </a:stretch>
            </p:blipFill>
            <p:spPr>
              <a:xfrm>
                <a:off x="11050583" y="3044840"/>
                <a:ext cx="180976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1073" name="Picture 2428"/>
              <p:cNvPicPr>
                <a:picLocks noChangeAspect="1"/>
              </p:cNvPicPr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11031533" y="3059128"/>
                <a:ext cx="236539" cy="1365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1074" name="Freeform 2429"/>
              <p:cNvSpPr/>
              <p:nvPr/>
            </p:nvSpPr>
            <p:spPr>
              <a:xfrm>
                <a:off x="11137896" y="3124216"/>
                <a:ext cx="74613" cy="57150"/>
              </a:xfrm>
              <a:custGeom>
                <a:avLst/>
                <a:gdLst>
                  <a:gd name="txL" fmla="*/ 0 w 20"/>
                  <a:gd name="txT" fmla="*/ 0 h 15"/>
                  <a:gd name="txR" fmla="*/ 20 w 20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15">
                    <a:moveTo>
                      <a:pt x="10" y="4"/>
                    </a:moveTo>
                    <a:cubicBezTo>
                      <a:pt x="7" y="2"/>
                      <a:pt x="3" y="1"/>
                      <a:pt x="0" y="0"/>
                    </a:cubicBezTo>
                    <a:cubicBezTo>
                      <a:pt x="1" y="1"/>
                      <a:pt x="3" y="2"/>
                      <a:pt x="5" y="3"/>
                    </a:cubicBezTo>
                    <a:cubicBezTo>
                      <a:pt x="6" y="5"/>
                      <a:pt x="6" y="8"/>
                      <a:pt x="6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11" y="15"/>
                      <a:pt x="15" y="14"/>
                      <a:pt x="20" y="13"/>
                    </a:cubicBezTo>
                    <a:cubicBezTo>
                      <a:pt x="18" y="9"/>
                      <a:pt x="13" y="6"/>
                      <a:pt x="10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75" name="Freeform 2430"/>
              <p:cNvSpPr/>
              <p:nvPr/>
            </p:nvSpPr>
            <p:spPr>
              <a:xfrm>
                <a:off x="10979145" y="3027378"/>
                <a:ext cx="200026" cy="52388"/>
              </a:xfrm>
              <a:custGeom>
                <a:avLst/>
                <a:gdLst>
                  <a:gd name="txL" fmla="*/ 0 w 53"/>
                  <a:gd name="txT" fmla="*/ 0 h 14"/>
                  <a:gd name="txR" fmla="*/ 53 w 53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14">
                    <a:moveTo>
                      <a:pt x="23" y="14"/>
                    </a:moveTo>
                    <a:cubicBezTo>
                      <a:pt x="25" y="13"/>
                      <a:pt x="28" y="13"/>
                      <a:pt x="30" y="13"/>
                    </a:cubicBezTo>
                    <a:cubicBezTo>
                      <a:pt x="32" y="12"/>
                      <a:pt x="34" y="11"/>
                      <a:pt x="37" y="10"/>
                    </a:cubicBezTo>
                    <a:cubicBezTo>
                      <a:pt x="43" y="9"/>
                      <a:pt x="48" y="8"/>
                      <a:pt x="53" y="11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48" y="7"/>
                      <a:pt x="42" y="5"/>
                      <a:pt x="36" y="5"/>
                    </a:cubicBezTo>
                    <a:cubicBezTo>
                      <a:pt x="32" y="4"/>
                      <a:pt x="24" y="6"/>
                      <a:pt x="21" y="12"/>
                    </a:cubicBezTo>
                    <a:cubicBezTo>
                      <a:pt x="17" y="12"/>
                      <a:pt x="15" y="9"/>
                      <a:pt x="12" y="6"/>
                    </a:cubicBezTo>
                    <a:cubicBezTo>
                      <a:pt x="10" y="5"/>
                      <a:pt x="9" y="3"/>
                      <a:pt x="6" y="2"/>
                    </a:cubicBezTo>
                    <a:cubicBezTo>
                      <a:pt x="5" y="1"/>
                      <a:pt x="3" y="1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2" y="2"/>
                      <a:pt x="4" y="2"/>
                      <a:pt x="6" y="3"/>
                    </a:cubicBezTo>
                    <a:cubicBezTo>
                      <a:pt x="8" y="4"/>
                      <a:pt x="10" y="6"/>
                      <a:pt x="12" y="7"/>
                    </a:cubicBezTo>
                    <a:cubicBezTo>
                      <a:pt x="15" y="10"/>
                      <a:pt x="18" y="12"/>
                      <a:pt x="21" y="13"/>
                    </a:cubicBezTo>
                    <a:cubicBezTo>
                      <a:pt x="21" y="13"/>
                      <a:pt x="22" y="13"/>
                      <a:pt x="23" y="1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76" name="Freeform 2431"/>
              <p:cNvSpPr>
                <a:spLocks noEditPoints="1"/>
              </p:cNvSpPr>
              <p:nvPr/>
            </p:nvSpPr>
            <p:spPr>
              <a:xfrm>
                <a:off x="11058521" y="3060715"/>
                <a:ext cx="187326" cy="112713"/>
              </a:xfrm>
              <a:custGeom>
                <a:avLst/>
                <a:gdLst>
                  <a:gd name="txL" fmla="*/ 0 w 50"/>
                  <a:gd name="txT" fmla="*/ 0 h 30"/>
                  <a:gd name="txR" fmla="*/ 50 w 50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30">
                    <a:moveTo>
                      <a:pt x="17" y="20"/>
                    </a:moveTo>
                    <a:cubicBezTo>
                      <a:pt x="16" y="20"/>
                      <a:pt x="16" y="19"/>
                      <a:pt x="16" y="19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4" y="16"/>
                      <a:pt x="13" y="15"/>
                      <a:pt x="12" y="14"/>
                    </a:cubicBezTo>
                    <a:cubicBezTo>
                      <a:pt x="13" y="14"/>
                      <a:pt x="14" y="15"/>
                      <a:pt x="14" y="15"/>
                    </a:cubicBezTo>
                    <a:cubicBezTo>
                      <a:pt x="15" y="16"/>
                      <a:pt x="17" y="16"/>
                      <a:pt x="18" y="17"/>
                    </a:cubicBezTo>
                    <a:cubicBezTo>
                      <a:pt x="19" y="17"/>
                      <a:pt x="20" y="17"/>
                      <a:pt x="21" y="18"/>
                    </a:cubicBezTo>
                    <a:cubicBezTo>
                      <a:pt x="21" y="18"/>
                      <a:pt x="21" y="18"/>
                      <a:pt x="22" y="18"/>
                    </a:cubicBezTo>
                    <a:cubicBezTo>
                      <a:pt x="22" y="18"/>
                      <a:pt x="23" y="18"/>
                      <a:pt x="24" y="19"/>
                    </a:cubicBezTo>
                    <a:cubicBezTo>
                      <a:pt x="24" y="19"/>
                      <a:pt x="25" y="19"/>
                      <a:pt x="25" y="20"/>
                    </a:cubicBezTo>
                    <a:cubicBezTo>
                      <a:pt x="25" y="20"/>
                      <a:pt x="26" y="21"/>
                      <a:pt x="26" y="22"/>
                    </a:cubicBezTo>
                    <a:cubicBezTo>
                      <a:pt x="26" y="22"/>
                      <a:pt x="26" y="23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6"/>
                      <a:pt x="27" y="26"/>
                    </a:cubicBezTo>
                    <a:cubicBezTo>
                      <a:pt x="27" y="27"/>
                      <a:pt x="27" y="28"/>
                      <a:pt x="27" y="28"/>
                    </a:cubicBezTo>
                    <a:cubicBezTo>
                      <a:pt x="27" y="29"/>
                      <a:pt x="27" y="30"/>
                      <a:pt x="27" y="30"/>
                    </a:cubicBezTo>
                    <a:cubicBezTo>
                      <a:pt x="27" y="29"/>
                      <a:pt x="27" y="28"/>
                      <a:pt x="27" y="26"/>
                    </a:cubicBezTo>
                    <a:cubicBezTo>
                      <a:pt x="27" y="26"/>
                      <a:pt x="27" y="25"/>
                      <a:pt x="27" y="25"/>
                    </a:cubicBezTo>
                    <a:cubicBezTo>
                      <a:pt x="27" y="25"/>
                      <a:pt x="27" y="25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2"/>
                      <a:pt x="27" y="22"/>
                    </a:cubicBezTo>
                    <a:cubicBezTo>
                      <a:pt x="27" y="21"/>
                      <a:pt x="26" y="20"/>
                      <a:pt x="26" y="19"/>
                    </a:cubicBezTo>
                    <a:cubicBezTo>
                      <a:pt x="26" y="19"/>
                      <a:pt x="26" y="19"/>
                      <a:pt x="25" y="19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7" y="19"/>
                      <a:pt x="27" y="19"/>
                      <a:pt x="28" y="20"/>
                    </a:cubicBezTo>
                    <a:cubicBezTo>
                      <a:pt x="28" y="20"/>
                      <a:pt x="29" y="20"/>
                      <a:pt x="30" y="20"/>
                    </a:cubicBezTo>
                    <a:cubicBezTo>
                      <a:pt x="31" y="21"/>
                      <a:pt x="32" y="22"/>
                      <a:pt x="34" y="23"/>
                    </a:cubicBezTo>
                    <a:cubicBezTo>
                      <a:pt x="34" y="23"/>
                      <a:pt x="35" y="23"/>
                      <a:pt x="35" y="24"/>
                    </a:cubicBezTo>
                    <a:cubicBezTo>
                      <a:pt x="36" y="24"/>
                      <a:pt x="36" y="25"/>
                      <a:pt x="37" y="25"/>
                    </a:cubicBezTo>
                    <a:cubicBezTo>
                      <a:pt x="38" y="26"/>
                      <a:pt x="38" y="27"/>
                      <a:pt x="39" y="27"/>
                    </a:cubicBezTo>
                    <a:cubicBezTo>
                      <a:pt x="39" y="28"/>
                      <a:pt x="40" y="28"/>
                      <a:pt x="40" y="29"/>
                    </a:cubicBezTo>
                    <a:cubicBezTo>
                      <a:pt x="39" y="27"/>
                      <a:pt x="38" y="26"/>
                      <a:pt x="37" y="25"/>
                    </a:cubicBezTo>
                    <a:cubicBezTo>
                      <a:pt x="36" y="24"/>
                      <a:pt x="35" y="23"/>
                      <a:pt x="34" y="22"/>
                    </a:cubicBezTo>
                    <a:cubicBezTo>
                      <a:pt x="33" y="21"/>
                      <a:pt x="32" y="21"/>
                      <a:pt x="32" y="20"/>
                    </a:cubicBezTo>
                    <a:cubicBezTo>
                      <a:pt x="33" y="21"/>
                      <a:pt x="34" y="21"/>
                      <a:pt x="35" y="21"/>
                    </a:cubicBezTo>
                    <a:cubicBezTo>
                      <a:pt x="36" y="22"/>
                      <a:pt x="37" y="22"/>
                      <a:pt x="38" y="22"/>
                    </a:cubicBezTo>
                    <a:cubicBezTo>
                      <a:pt x="40" y="23"/>
                      <a:pt x="42" y="24"/>
                      <a:pt x="44" y="25"/>
                    </a:cubicBezTo>
                    <a:cubicBezTo>
                      <a:pt x="46" y="26"/>
                      <a:pt x="48" y="28"/>
                      <a:pt x="50" y="29"/>
                    </a:cubicBezTo>
                    <a:cubicBezTo>
                      <a:pt x="47" y="26"/>
                      <a:pt x="42" y="24"/>
                      <a:pt x="38" y="22"/>
                    </a:cubicBezTo>
                    <a:cubicBezTo>
                      <a:pt x="37" y="21"/>
                      <a:pt x="36" y="21"/>
                      <a:pt x="35" y="20"/>
                    </a:cubicBezTo>
                    <a:cubicBezTo>
                      <a:pt x="34" y="20"/>
                      <a:pt x="33" y="20"/>
                      <a:pt x="32" y="19"/>
                    </a:cubicBezTo>
                    <a:cubicBezTo>
                      <a:pt x="29" y="19"/>
                      <a:pt x="27" y="18"/>
                      <a:pt x="25" y="17"/>
                    </a:cubicBezTo>
                    <a:cubicBezTo>
                      <a:pt x="23" y="17"/>
                      <a:pt x="20" y="16"/>
                      <a:pt x="18" y="15"/>
                    </a:cubicBezTo>
                    <a:cubicBezTo>
                      <a:pt x="17" y="15"/>
                      <a:pt x="16" y="14"/>
                      <a:pt x="15" y="14"/>
                    </a:cubicBezTo>
                    <a:cubicBezTo>
                      <a:pt x="14" y="13"/>
                      <a:pt x="13" y="13"/>
                      <a:pt x="12" y="12"/>
                    </a:cubicBezTo>
                    <a:cubicBezTo>
                      <a:pt x="11" y="11"/>
                      <a:pt x="10" y="11"/>
                      <a:pt x="10" y="10"/>
                    </a:cubicBezTo>
                    <a:cubicBezTo>
                      <a:pt x="9" y="9"/>
                      <a:pt x="8" y="9"/>
                      <a:pt x="8" y="8"/>
                    </a:cubicBezTo>
                    <a:cubicBezTo>
                      <a:pt x="9" y="9"/>
                      <a:pt x="10" y="9"/>
                      <a:pt x="12" y="9"/>
                    </a:cubicBezTo>
                    <a:cubicBezTo>
                      <a:pt x="12" y="10"/>
                      <a:pt x="13" y="10"/>
                      <a:pt x="14" y="10"/>
                    </a:cubicBezTo>
                    <a:cubicBezTo>
                      <a:pt x="15" y="10"/>
                      <a:pt x="16" y="11"/>
                      <a:pt x="17" y="11"/>
                    </a:cubicBezTo>
                    <a:cubicBezTo>
                      <a:pt x="18" y="11"/>
                      <a:pt x="20" y="11"/>
                      <a:pt x="22" y="11"/>
                    </a:cubicBezTo>
                    <a:cubicBezTo>
                      <a:pt x="23" y="11"/>
                      <a:pt x="25" y="11"/>
                      <a:pt x="27" y="11"/>
                    </a:cubicBezTo>
                    <a:cubicBezTo>
                      <a:pt x="28" y="11"/>
                      <a:pt x="30" y="11"/>
                      <a:pt x="32" y="12"/>
                    </a:cubicBezTo>
                    <a:cubicBezTo>
                      <a:pt x="33" y="12"/>
                      <a:pt x="35" y="12"/>
                      <a:pt x="36" y="13"/>
                    </a:cubicBezTo>
                    <a:cubicBezTo>
                      <a:pt x="38" y="13"/>
                      <a:pt x="40" y="14"/>
                      <a:pt x="41" y="15"/>
                    </a:cubicBezTo>
                    <a:cubicBezTo>
                      <a:pt x="38" y="13"/>
                      <a:pt x="35" y="12"/>
                      <a:pt x="32" y="11"/>
                    </a:cubicBezTo>
                    <a:cubicBezTo>
                      <a:pt x="30" y="11"/>
                      <a:pt x="28" y="11"/>
                      <a:pt x="27" y="10"/>
                    </a:cubicBezTo>
                    <a:cubicBezTo>
                      <a:pt x="25" y="10"/>
                      <a:pt x="23" y="10"/>
                      <a:pt x="22" y="10"/>
                    </a:cubicBezTo>
                    <a:cubicBezTo>
                      <a:pt x="20" y="10"/>
                      <a:pt x="18" y="10"/>
                      <a:pt x="17" y="10"/>
                    </a:cubicBezTo>
                    <a:cubicBezTo>
                      <a:pt x="16" y="10"/>
                      <a:pt x="15" y="9"/>
                      <a:pt x="14" y="9"/>
                    </a:cubicBezTo>
                    <a:cubicBezTo>
                      <a:pt x="14" y="9"/>
                      <a:pt x="13" y="9"/>
                      <a:pt x="12" y="8"/>
                    </a:cubicBezTo>
                    <a:cubicBezTo>
                      <a:pt x="10" y="8"/>
                      <a:pt x="9" y="7"/>
                      <a:pt x="7" y="7"/>
                    </a:cubicBezTo>
                    <a:cubicBezTo>
                      <a:pt x="7" y="6"/>
                      <a:pt x="6" y="6"/>
                      <a:pt x="5" y="6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5"/>
                      <a:pt x="7" y="4"/>
                      <a:pt x="9" y="4"/>
                    </a:cubicBezTo>
                    <a:cubicBezTo>
                      <a:pt x="10" y="4"/>
                      <a:pt x="11" y="3"/>
                      <a:pt x="13" y="3"/>
                    </a:cubicBezTo>
                    <a:cubicBezTo>
                      <a:pt x="14" y="3"/>
                      <a:pt x="15" y="2"/>
                      <a:pt x="16" y="2"/>
                    </a:cubicBezTo>
                    <a:cubicBezTo>
                      <a:pt x="18" y="1"/>
                      <a:pt x="20" y="0"/>
                      <a:pt x="23" y="0"/>
                    </a:cubicBezTo>
                    <a:cubicBezTo>
                      <a:pt x="24" y="0"/>
                      <a:pt x="25" y="0"/>
                      <a:pt x="26" y="0"/>
                    </a:cubicBezTo>
                    <a:cubicBezTo>
                      <a:pt x="27" y="0"/>
                      <a:pt x="29" y="1"/>
                      <a:pt x="30" y="1"/>
                    </a:cubicBezTo>
                    <a:cubicBezTo>
                      <a:pt x="27" y="0"/>
                      <a:pt x="25" y="0"/>
                      <a:pt x="23" y="0"/>
                    </a:cubicBezTo>
                    <a:cubicBezTo>
                      <a:pt x="21" y="0"/>
                      <a:pt x="20" y="0"/>
                      <a:pt x="19" y="0"/>
                    </a:cubicBezTo>
                    <a:cubicBezTo>
                      <a:pt x="18" y="0"/>
                      <a:pt x="18" y="0"/>
                      <a:pt x="17" y="0"/>
                    </a:cubicBezTo>
                    <a:cubicBezTo>
                      <a:pt x="17" y="0"/>
                      <a:pt x="17" y="0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3" y="2"/>
                      <a:pt x="11" y="2"/>
                      <a:pt x="9" y="3"/>
                    </a:cubicBezTo>
                    <a:cubicBezTo>
                      <a:pt x="8" y="3"/>
                      <a:pt x="6" y="3"/>
                      <a:pt x="5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5"/>
                      <a:pt x="2" y="6"/>
                      <a:pt x="3" y="7"/>
                    </a:cubicBezTo>
                    <a:cubicBezTo>
                      <a:pt x="4" y="7"/>
                      <a:pt x="4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9"/>
                      <a:pt x="5" y="9"/>
                      <a:pt x="5" y="10"/>
                    </a:cubicBezTo>
                    <a:cubicBezTo>
                      <a:pt x="5" y="10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3"/>
                      <a:pt x="5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8"/>
                      <a:pt x="7" y="18"/>
                      <a:pt x="7" y="19"/>
                    </a:cubicBezTo>
                    <a:cubicBezTo>
                      <a:pt x="7" y="19"/>
                      <a:pt x="8" y="20"/>
                      <a:pt x="8" y="20"/>
                    </a:cubicBezTo>
                    <a:cubicBezTo>
                      <a:pt x="8" y="20"/>
                      <a:pt x="8" y="19"/>
                      <a:pt x="7" y="19"/>
                    </a:cubicBezTo>
                    <a:cubicBezTo>
                      <a:pt x="7" y="18"/>
                      <a:pt x="7" y="17"/>
                      <a:pt x="7" y="17"/>
                    </a:cubicBezTo>
                    <a:cubicBezTo>
                      <a:pt x="7" y="16"/>
                      <a:pt x="6" y="15"/>
                      <a:pt x="6" y="13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6" y="10"/>
                      <a:pt x="6" y="9"/>
                      <a:pt x="6" y="9"/>
                    </a:cubicBezTo>
                    <a:cubicBezTo>
                      <a:pt x="7" y="9"/>
                      <a:pt x="7" y="10"/>
                      <a:pt x="7" y="10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5"/>
                      <a:pt x="13" y="17"/>
                      <a:pt x="14" y="18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20"/>
                      <a:pt x="16" y="20"/>
                      <a:pt x="16" y="20"/>
                    </a:cubicBezTo>
                    <a:cubicBezTo>
                      <a:pt x="16" y="21"/>
                      <a:pt x="17" y="22"/>
                      <a:pt x="17" y="23"/>
                    </a:cubicBezTo>
                    <a:cubicBezTo>
                      <a:pt x="18" y="24"/>
                      <a:pt x="18" y="24"/>
                      <a:pt x="19" y="25"/>
                    </a:cubicBezTo>
                    <a:cubicBezTo>
                      <a:pt x="19" y="26"/>
                      <a:pt x="19" y="27"/>
                      <a:pt x="19" y="28"/>
                    </a:cubicBezTo>
                    <a:cubicBezTo>
                      <a:pt x="19" y="26"/>
                      <a:pt x="19" y="24"/>
                      <a:pt x="18" y="23"/>
                    </a:cubicBezTo>
                    <a:cubicBezTo>
                      <a:pt x="17" y="22"/>
                      <a:pt x="17" y="21"/>
                      <a:pt x="17" y="20"/>
                    </a:cubicBezTo>
                    <a:close/>
                    <a:moveTo>
                      <a:pt x="25" y="19"/>
                    </a:move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77" name="Freeform 2432"/>
              <p:cNvSpPr/>
              <p:nvPr/>
            </p:nvSpPr>
            <p:spPr>
              <a:xfrm>
                <a:off x="9974251" y="2816239"/>
                <a:ext cx="134938" cy="104776"/>
              </a:xfrm>
              <a:custGeom>
                <a:avLst/>
                <a:gdLst>
                  <a:gd name="txL" fmla="*/ 0 w 36"/>
                  <a:gd name="txT" fmla="*/ 0 h 28"/>
                  <a:gd name="txR" fmla="*/ 36 w 36"/>
                  <a:gd name="txB" fmla="*/ 28 h 28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36" h="28">
                    <a:moveTo>
                      <a:pt x="0" y="0"/>
                    </a:moveTo>
                    <a:cubicBezTo>
                      <a:pt x="6" y="6"/>
                      <a:pt x="10" y="13"/>
                      <a:pt x="16" y="17"/>
                    </a:cubicBezTo>
                    <a:cubicBezTo>
                      <a:pt x="19" y="20"/>
                      <a:pt x="23" y="22"/>
                      <a:pt x="27" y="23"/>
                    </a:cubicBezTo>
                    <a:cubicBezTo>
                      <a:pt x="30" y="24"/>
                      <a:pt x="34" y="25"/>
                      <a:pt x="36" y="28"/>
                    </a:cubicBezTo>
                    <a:cubicBezTo>
                      <a:pt x="31" y="28"/>
                      <a:pt x="26" y="28"/>
                      <a:pt x="21" y="28"/>
                    </a:cubicBezTo>
                    <a:cubicBezTo>
                      <a:pt x="16" y="25"/>
                      <a:pt x="12" y="20"/>
                      <a:pt x="10" y="17"/>
                    </a:cubicBezTo>
                    <a:cubicBezTo>
                      <a:pt x="6" y="12"/>
                      <a:pt x="4" y="6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1078" name="Picture 2434"/>
              <p:cNvPicPr>
                <a:picLocks noChangeAspect="1"/>
              </p:cNvPicPr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9890113" y="2671775"/>
                <a:ext cx="190501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1079" name="Freeform 2435"/>
              <p:cNvSpPr/>
              <p:nvPr/>
            </p:nvSpPr>
            <p:spPr>
              <a:xfrm>
                <a:off x="9955201" y="2752738"/>
                <a:ext cx="176214" cy="85726"/>
              </a:xfrm>
              <a:custGeom>
                <a:avLst/>
                <a:gdLst>
                  <a:gd name="txL" fmla="*/ 0 w 47"/>
                  <a:gd name="txT" fmla="*/ 0 h 23"/>
                  <a:gd name="txR" fmla="*/ 47 w 47"/>
                  <a:gd name="txB" fmla="*/ 23 h 2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23">
                    <a:moveTo>
                      <a:pt x="22" y="9"/>
                    </a:moveTo>
                    <a:cubicBezTo>
                      <a:pt x="19" y="10"/>
                      <a:pt x="12" y="11"/>
                      <a:pt x="8" y="11"/>
                    </a:cubicBezTo>
                    <a:cubicBezTo>
                      <a:pt x="6" y="11"/>
                      <a:pt x="0" y="9"/>
                      <a:pt x="0" y="9"/>
                    </a:cubicBezTo>
                    <a:cubicBezTo>
                      <a:pt x="4" y="10"/>
                      <a:pt x="9" y="9"/>
                      <a:pt x="13" y="7"/>
                    </a:cubicBezTo>
                    <a:cubicBezTo>
                      <a:pt x="18" y="6"/>
                      <a:pt x="23" y="3"/>
                      <a:pt x="28" y="2"/>
                    </a:cubicBezTo>
                    <a:cubicBezTo>
                      <a:pt x="33" y="0"/>
                      <a:pt x="37" y="2"/>
                      <a:pt x="41" y="5"/>
                    </a:cubicBezTo>
                    <a:cubicBezTo>
                      <a:pt x="42" y="6"/>
                      <a:pt x="42" y="6"/>
                      <a:pt x="43" y="7"/>
                    </a:cubicBezTo>
                    <a:cubicBezTo>
                      <a:pt x="45" y="12"/>
                      <a:pt x="46" y="17"/>
                      <a:pt x="47" y="23"/>
                    </a:cubicBezTo>
                    <a:cubicBezTo>
                      <a:pt x="46" y="21"/>
                      <a:pt x="45" y="18"/>
                      <a:pt x="43" y="16"/>
                    </a:cubicBezTo>
                    <a:cubicBezTo>
                      <a:pt x="35" y="9"/>
                      <a:pt x="27" y="8"/>
                      <a:pt x="22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80" name="Freeform 2436"/>
              <p:cNvSpPr/>
              <p:nvPr/>
            </p:nvSpPr>
            <p:spPr>
              <a:xfrm>
                <a:off x="9883763" y="2744801"/>
                <a:ext cx="250827" cy="169864"/>
              </a:xfrm>
              <a:custGeom>
                <a:avLst/>
                <a:gdLst>
                  <a:gd name="txL" fmla="*/ 0 w 67"/>
                  <a:gd name="txT" fmla="*/ 0 h 45"/>
                  <a:gd name="txR" fmla="*/ 67 w 67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7" h="45">
                    <a:moveTo>
                      <a:pt x="49" y="12"/>
                    </a:moveTo>
                    <a:cubicBezTo>
                      <a:pt x="48" y="12"/>
                      <a:pt x="46" y="12"/>
                      <a:pt x="44" y="12"/>
                    </a:cubicBezTo>
                    <a:cubicBezTo>
                      <a:pt x="41" y="12"/>
                      <a:pt x="38" y="12"/>
                      <a:pt x="34" y="13"/>
                    </a:cubicBezTo>
                    <a:cubicBezTo>
                      <a:pt x="33" y="13"/>
                      <a:pt x="31" y="13"/>
                      <a:pt x="29" y="14"/>
                    </a:cubicBezTo>
                    <a:cubicBezTo>
                      <a:pt x="29" y="14"/>
                      <a:pt x="28" y="14"/>
                      <a:pt x="27" y="14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5" y="15"/>
                      <a:pt x="25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3" y="15"/>
                      <a:pt x="22" y="15"/>
                    </a:cubicBezTo>
                    <a:cubicBezTo>
                      <a:pt x="23" y="15"/>
                      <a:pt x="24" y="16"/>
                      <a:pt x="26" y="16"/>
                    </a:cubicBezTo>
                    <a:cubicBezTo>
                      <a:pt x="26" y="16"/>
                      <a:pt x="27" y="17"/>
                      <a:pt x="28" y="17"/>
                    </a:cubicBezTo>
                    <a:cubicBezTo>
                      <a:pt x="29" y="17"/>
                      <a:pt x="30" y="17"/>
                      <a:pt x="31" y="17"/>
                    </a:cubicBezTo>
                    <a:cubicBezTo>
                      <a:pt x="32" y="18"/>
                      <a:pt x="34" y="18"/>
                      <a:pt x="36" y="19"/>
                    </a:cubicBezTo>
                    <a:cubicBezTo>
                      <a:pt x="37" y="20"/>
                      <a:pt x="38" y="20"/>
                      <a:pt x="39" y="21"/>
                    </a:cubicBezTo>
                    <a:cubicBezTo>
                      <a:pt x="41" y="21"/>
                      <a:pt x="43" y="21"/>
                      <a:pt x="44" y="21"/>
                    </a:cubicBezTo>
                    <a:cubicBezTo>
                      <a:pt x="45" y="22"/>
                      <a:pt x="46" y="22"/>
                      <a:pt x="47" y="22"/>
                    </a:cubicBezTo>
                    <a:cubicBezTo>
                      <a:pt x="48" y="22"/>
                      <a:pt x="49" y="23"/>
                      <a:pt x="50" y="23"/>
                    </a:cubicBezTo>
                    <a:cubicBezTo>
                      <a:pt x="52" y="24"/>
                      <a:pt x="54" y="24"/>
                      <a:pt x="55" y="25"/>
                    </a:cubicBezTo>
                    <a:cubicBezTo>
                      <a:pt x="56" y="26"/>
                      <a:pt x="57" y="26"/>
                      <a:pt x="58" y="27"/>
                    </a:cubicBezTo>
                    <a:cubicBezTo>
                      <a:pt x="58" y="28"/>
                      <a:pt x="59" y="29"/>
                      <a:pt x="59" y="29"/>
                    </a:cubicBezTo>
                    <a:cubicBezTo>
                      <a:pt x="58" y="28"/>
                      <a:pt x="57" y="27"/>
                      <a:pt x="55" y="26"/>
                    </a:cubicBezTo>
                    <a:cubicBezTo>
                      <a:pt x="53" y="25"/>
                      <a:pt x="51" y="24"/>
                      <a:pt x="50" y="24"/>
                    </a:cubicBezTo>
                    <a:cubicBezTo>
                      <a:pt x="49" y="24"/>
                      <a:pt x="48" y="23"/>
                      <a:pt x="47" y="23"/>
                    </a:cubicBezTo>
                    <a:cubicBezTo>
                      <a:pt x="46" y="23"/>
                      <a:pt x="45" y="23"/>
                      <a:pt x="44" y="22"/>
                    </a:cubicBezTo>
                    <a:cubicBezTo>
                      <a:pt x="44" y="22"/>
                      <a:pt x="43" y="22"/>
                      <a:pt x="43" y="22"/>
                    </a:cubicBezTo>
                    <a:cubicBezTo>
                      <a:pt x="46" y="24"/>
                      <a:pt x="50" y="27"/>
                      <a:pt x="53" y="29"/>
                    </a:cubicBezTo>
                    <a:cubicBezTo>
                      <a:pt x="56" y="31"/>
                      <a:pt x="59" y="34"/>
                      <a:pt x="61" y="36"/>
                    </a:cubicBezTo>
                    <a:cubicBezTo>
                      <a:pt x="62" y="38"/>
                      <a:pt x="63" y="39"/>
                      <a:pt x="64" y="40"/>
                    </a:cubicBezTo>
                    <a:cubicBezTo>
                      <a:pt x="65" y="42"/>
                      <a:pt x="66" y="43"/>
                      <a:pt x="67" y="45"/>
                    </a:cubicBezTo>
                    <a:cubicBezTo>
                      <a:pt x="66" y="44"/>
                      <a:pt x="66" y="44"/>
                      <a:pt x="65" y="43"/>
                    </a:cubicBezTo>
                    <a:cubicBezTo>
                      <a:pt x="65" y="42"/>
                      <a:pt x="64" y="42"/>
                      <a:pt x="64" y="41"/>
                    </a:cubicBezTo>
                    <a:cubicBezTo>
                      <a:pt x="62" y="40"/>
                      <a:pt x="61" y="39"/>
                      <a:pt x="60" y="38"/>
                    </a:cubicBezTo>
                    <a:cubicBezTo>
                      <a:pt x="58" y="35"/>
                      <a:pt x="55" y="33"/>
                      <a:pt x="52" y="31"/>
                    </a:cubicBezTo>
                    <a:cubicBezTo>
                      <a:pt x="47" y="27"/>
                      <a:pt x="41" y="23"/>
                      <a:pt x="35" y="21"/>
                    </a:cubicBezTo>
                    <a:cubicBezTo>
                      <a:pt x="33" y="20"/>
                      <a:pt x="32" y="20"/>
                      <a:pt x="30" y="19"/>
                    </a:cubicBezTo>
                    <a:cubicBezTo>
                      <a:pt x="29" y="19"/>
                      <a:pt x="29" y="19"/>
                      <a:pt x="28" y="18"/>
                    </a:cubicBezTo>
                    <a:cubicBezTo>
                      <a:pt x="27" y="18"/>
                      <a:pt x="26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6" y="19"/>
                      <a:pt x="27" y="19"/>
                      <a:pt x="27" y="20"/>
                    </a:cubicBezTo>
                    <a:cubicBezTo>
                      <a:pt x="28" y="21"/>
                      <a:pt x="28" y="22"/>
                      <a:pt x="29" y="22"/>
                    </a:cubicBezTo>
                    <a:cubicBezTo>
                      <a:pt x="31" y="25"/>
                      <a:pt x="33" y="29"/>
                      <a:pt x="35" y="32"/>
                    </a:cubicBezTo>
                    <a:cubicBezTo>
                      <a:pt x="36" y="32"/>
                      <a:pt x="37" y="33"/>
                      <a:pt x="37" y="34"/>
                    </a:cubicBezTo>
                    <a:cubicBezTo>
                      <a:pt x="38" y="34"/>
                      <a:pt x="39" y="35"/>
                      <a:pt x="40" y="35"/>
                    </a:cubicBezTo>
                    <a:cubicBezTo>
                      <a:pt x="41" y="36"/>
                      <a:pt x="43" y="37"/>
                      <a:pt x="44" y="38"/>
                    </a:cubicBezTo>
                    <a:cubicBezTo>
                      <a:pt x="46" y="39"/>
                      <a:pt x="48" y="40"/>
                      <a:pt x="49" y="41"/>
                    </a:cubicBezTo>
                    <a:cubicBezTo>
                      <a:pt x="51" y="42"/>
                      <a:pt x="53" y="43"/>
                      <a:pt x="54" y="43"/>
                    </a:cubicBezTo>
                    <a:cubicBezTo>
                      <a:pt x="53" y="43"/>
                      <a:pt x="51" y="42"/>
                      <a:pt x="49" y="41"/>
                    </a:cubicBezTo>
                    <a:cubicBezTo>
                      <a:pt x="47" y="41"/>
                      <a:pt x="46" y="40"/>
                      <a:pt x="44" y="39"/>
                    </a:cubicBezTo>
                    <a:cubicBezTo>
                      <a:pt x="42" y="38"/>
                      <a:pt x="41" y="37"/>
                      <a:pt x="39" y="36"/>
                    </a:cubicBezTo>
                    <a:cubicBezTo>
                      <a:pt x="38" y="35"/>
                      <a:pt x="38" y="35"/>
                      <a:pt x="37" y="34"/>
                    </a:cubicBezTo>
                    <a:cubicBezTo>
                      <a:pt x="36" y="34"/>
                      <a:pt x="35" y="33"/>
                      <a:pt x="35" y="32"/>
                    </a:cubicBezTo>
                    <a:cubicBezTo>
                      <a:pt x="32" y="29"/>
                      <a:pt x="30" y="26"/>
                      <a:pt x="28" y="23"/>
                    </a:cubicBezTo>
                    <a:cubicBezTo>
                      <a:pt x="27" y="22"/>
                      <a:pt x="26" y="20"/>
                      <a:pt x="24" y="19"/>
                    </a:cubicBezTo>
                    <a:cubicBezTo>
                      <a:pt x="24" y="18"/>
                      <a:pt x="23" y="18"/>
                      <a:pt x="22" y="17"/>
                    </a:cubicBezTo>
                    <a:cubicBezTo>
                      <a:pt x="22" y="17"/>
                      <a:pt x="22" y="17"/>
                      <a:pt x="21" y="17"/>
                    </a:cubicBezTo>
                    <a:cubicBezTo>
                      <a:pt x="19" y="16"/>
                      <a:pt x="17" y="15"/>
                      <a:pt x="16" y="14"/>
                    </a:cubicBezTo>
                    <a:cubicBezTo>
                      <a:pt x="14" y="13"/>
                      <a:pt x="13" y="13"/>
                      <a:pt x="11" y="12"/>
                    </a:cubicBezTo>
                    <a:cubicBezTo>
                      <a:pt x="11" y="12"/>
                      <a:pt x="12" y="12"/>
                      <a:pt x="12" y="12"/>
                    </a:cubicBezTo>
                    <a:cubicBezTo>
                      <a:pt x="12" y="13"/>
                      <a:pt x="12" y="14"/>
                      <a:pt x="12" y="15"/>
                    </a:cubicBezTo>
                    <a:cubicBezTo>
                      <a:pt x="12" y="16"/>
                      <a:pt x="12" y="16"/>
                      <a:pt x="12" y="17"/>
                    </a:cubicBezTo>
                    <a:cubicBezTo>
                      <a:pt x="13" y="19"/>
                      <a:pt x="13" y="20"/>
                      <a:pt x="14" y="21"/>
                    </a:cubicBezTo>
                    <a:cubicBezTo>
                      <a:pt x="14" y="23"/>
                      <a:pt x="15" y="24"/>
                      <a:pt x="15" y="26"/>
                    </a:cubicBezTo>
                    <a:cubicBezTo>
                      <a:pt x="17" y="28"/>
                      <a:pt x="18" y="31"/>
                      <a:pt x="20" y="33"/>
                    </a:cubicBezTo>
                    <a:cubicBezTo>
                      <a:pt x="21" y="34"/>
                      <a:pt x="22" y="36"/>
                      <a:pt x="23" y="37"/>
                    </a:cubicBezTo>
                    <a:cubicBezTo>
                      <a:pt x="25" y="38"/>
                      <a:pt x="26" y="39"/>
                      <a:pt x="27" y="40"/>
                    </a:cubicBezTo>
                    <a:cubicBezTo>
                      <a:pt x="26" y="39"/>
                      <a:pt x="24" y="38"/>
                      <a:pt x="23" y="37"/>
                    </a:cubicBezTo>
                    <a:cubicBezTo>
                      <a:pt x="22" y="36"/>
                      <a:pt x="21" y="35"/>
                      <a:pt x="20" y="34"/>
                    </a:cubicBezTo>
                    <a:cubicBezTo>
                      <a:pt x="18" y="31"/>
                      <a:pt x="16" y="29"/>
                      <a:pt x="15" y="26"/>
                    </a:cubicBezTo>
                    <a:cubicBezTo>
                      <a:pt x="14" y="25"/>
                      <a:pt x="13" y="23"/>
                      <a:pt x="13" y="22"/>
                    </a:cubicBezTo>
                    <a:cubicBezTo>
                      <a:pt x="12" y="20"/>
                      <a:pt x="12" y="19"/>
                      <a:pt x="11" y="17"/>
                    </a:cubicBezTo>
                    <a:cubicBezTo>
                      <a:pt x="11" y="17"/>
                      <a:pt x="11" y="16"/>
                      <a:pt x="11" y="16"/>
                    </a:cubicBezTo>
                    <a:cubicBezTo>
                      <a:pt x="11" y="16"/>
                      <a:pt x="11" y="15"/>
                      <a:pt x="11" y="15"/>
                    </a:cubicBezTo>
                    <a:cubicBezTo>
                      <a:pt x="11" y="14"/>
                      <a:pt x="11" y="13"/>
                      <a:pt x="10" y="13"/>
                    </a:cubicBezTo>
                    <a:cubicBezTo>
                      <a:pt x="10" y="12"/>
                      <a:pt x="10" y="11"/>
                      <a:pt x="10" y="11"/>
                    </a:cubicBezTo>
                    <a:cubicBezTo>
                      <a:pt x="9" y="10"/>
                      <a:pt x="8" y="9"/>
                      <a:pt x="7" y="8"/>
                    </a:cubicBezTo>
                    <a:cubicBezTo>
                      <a:pt x="6" y="8"/>
                      <a:pt x="5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3" y="3"/>
                      <a:pt x="3" y="4"/>
                      <a:pt x="4" y="4"/>
                    </a:cubicBezTo>
                    <a:cubicBezTo>
                      <a:pt x="5" y="5"/>
                      <a:pt x="6" y="6"/>
                      <a:pt x="7" y="6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10" y="7"/>
                      <a:pt x="10" y="8"/>
                    </a:cubicBezTo>
                    <a:cubicBezTo>
                      <a:pt x="11" y="8"/>
                      <a:pt x="12" y="8"/>
                      <a:pt x="13" y="8"/>
                    </a:cubicBezTo>
                    <a:cubicBezTo>
                      <a:pt x="16" y="8"/>
                      <a:pt x="19" y="9"/>
                      <a:pt x="22" y="8"/>
                    </a:cubicBezTo>
                    <a:cubicBezTo>
                      <a:pt x="22" y="8"/>
                      <a:pt x="23" y="8"/>
                      <a:pt x="24" y="8"/>
                    </a:cubicBezTo>
                    <a:cubicBezTo>
                      <a:pt x="25" y="8"/>
                      <a:pt x="25" y="8"/>
                      <a:pt x="26" y="8"/>
                    </a:cubicBezTo>
                    <a:cubicBezTo>
                      <a:pt x="28" y="7"/>
                      <a:pt x="29" y="7"/>
                      <a:pt x="30" y="6"/>
                    </a:cubicBezTo>
                    <a:cubicBezTo>
                      <a:pt x="33" y="4"/>
                      <a:pt x="35" y="2"/>
                      <a:pt x="38" y="0"/>
                    </a:cubicBezTo>
                    <a:cubicBezTo>
                      <a:pt x="36" y="1"/>
                      <a:pt x="35" y="2"/>
                      <a:pt x="34" y="3"/>
                    </a:cubicBezTo>
                    <a:cubicBezTo>
                      <a:pt x="33" y="4"/>
                      <a:pt x="32" y="5"/>
                      <a:pt x="31" y="6"/>
                    </a:cubicBezTo>
                    <a:cubicBezTo>
                      <a:pt x="29" y="7"/>
                      <a:pt x="28" y="8"/>
                      <a:pt x="26" y="8"/>
                    </a:cubicBezTo>
                    <a:cubicBezTo>
                      <a:pt x="26" y="9"/>
                      <a:pt x="25" y="9"/>
                      <a:pt x="24" y="9"/>
                    </a:cubicBezTo>
                    <a:cubicBezTo>
                      <a:pt x="23" y="9"/>
                      <a:pt x="23" y="9"/>
                      <a:pt x="22" y="9"/>
                    </a:cubicBezTo>
                    <a:cubicBezTo>
                      <a:pt x="20" y="9"/>
                      <a:pt x="19" y="9"/>
                      <a:pt x="17" y="9"/>
                    </a:cubicBezTo>
                    <a:cubicBezTo>
                      <a:pt x="16" y="9"/>
                      <a:pt x="14" y="9"/>
                      <a:pt x="12" y="9"/>
                    </a:cubicBezTo>
                    <a:cubicBezTo>
                      <a:pt x="12" y="9"/>
                      <a:pt x="11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2" y="10"/>
                      <a:pt x="14" y="11"/>
                      <a:pt x="16" y="13"/>
                    </a:cubicBezTo>
                    <a:cubicBezTo>
                      <a:pt x="17" y="13"/>
                      <a:pt x="17" y="13"/>
                      <a:pt x="18" y="13"/>
                    </a:cubicBezTo>
                    <a:cubicBezTo>
                      <a:pt x="18" y="13"/>
                      <a:pt x="19" y="13"/>
                      <a:pt x="19" y="13"/>
                    </a:cubicBezTo>
                    <a:cubicBezTo>
                      <a:pt x="21" y="14"/>
                      <a:pt x="23" y="14"/>
                      <a:pt x="24" y="14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6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8" y="13"/>
                      <a:pt x="28" y="13"/>
                      <a:pt x="29" y="13"/>
                    </a:cubicBezTo>
                    <a:cubicBezTo>
                      <a:pt x="31" y="12"/>
                      <a:pt x="33" y="12"/>
                      <a:pt x="34" y="12"/>
                    </a:cubicBezTo>
                    <a:cubicBezTo>
                      <a:pt x="37" y="11"/>
                      <a:pt x="41" y="11"/>
                      <a:pt x="44" y="10"/>
                    </a:cubicBezTo>
                    <a:cubicBezTo>
                      <a:pt x="46" y="11"/>
                      <a:pt x="48" y="11"/>
                      <a:pt x="49" y="11"/>
                    </a:cubicBezTo>
                    <a:cubicBezTo>
                      <a:pt x="51" y="11"/>
                      <a:pt x="53" y="12"/>
                      <a:pt x="54" y="13"/>
                    </a:cubicBezTo>
                    <a:cubicBezTo>
                      <a:pt x="52" y="13"/>
                      <a:pt x="51" y="12"/>
                      <a:pt x="49" y="1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81" name="Freeform 2437"/>
              <p:cNvSpPr/>
              <p:nvPr/>
            </p:nvSpPr>
            <p:spPr>
              <a:xfrm>
                <a:off x="11133133" y="1997083"/>
                <a:ext cx="95251" cy="57150"/>
              </a:xfrm>
              <a:custGeom>
                <a:avLst/>
                <a:gdLst>
                  <a:gd name="txL" fmla="*/ 0 w 25"/>
                  <a:gd name="txT" fmla="*/ 0 h 15"/>
                  <a:gd name="txR" fmla="*/ 25 w 25"/>
                  <a:gd name="txB" fmla="*/ 15 h 15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25" h="15">
                    <a:moveTo>
                      <a:pt x="0" y="0"/>
                    </a:moveTo>
                    <a:cubicBezTo>
                      <a:pt x="4" y="3"/>
                      <a:pt x="7" y="7"/>
                      <a:pt x="12" y="9"/>
                    </a:cubicBezTo>
                    <a:cubicBezTo>
                      <a:pt x="14" y="10"/>
                      <a:pt x="16" y="11"/>
                      <a:pt x="19" y="12"/>
                    </a:cubicBezTo>
                    <a:cubicBezTo>
                      <a:pt x="21" y="12"/>
                      <a:pt x="24" y="12"/>
                      <a:pt x="25" y="14"/>
                    </a:cubicBezTo>
                    <a:cubicBezTo>
                      <a:pt x="22" y="14"/>
                      <a:pt x="19" y="15"/>
                      <a:pt x="16" y="15"/>
                    </a:cubicBezTo>
                    <a:cubicBezTo>
                      <a:pt x="12" y="14"/>
                      <a:pt x="9" y="11"/>
                      <a:pt x="8" y="10"/>
                    </a:cubicBezTo>
                    <a:cubicBezTo>
                      <a:pt x="5" y="7"/>
                      <a:pt x="3" y="3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82" name="Freeform 2440"/>
              <p:cNvSpPr/>
              <p:nvPr/>
            </p:nvSpPr>
            <p:spPr>
              <a:xfrm>
                <a:off x="11115671" y="1949458"/>
                <a:ext cx="119063" cy="44450"/>
              </a:xfrm>
              <a:custGeom>
                <a:avLst/>
                <a:gdLst>
                  <a:gd name="txL" fmla="*/ 0 w 32"/>
                  <a:gd name="txT" fmla="*/ 0 h 12"/>
                  <a:gd name="txR" fmla="*/ 32 w 32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12">
                    <a:moveTo>
                      <a:pt x="15" y="6"/>
                    </a:moveTo>
                    <a:cubicBezTo>
                      <a:pt x="13" y="7"/>
                      <a:pt x="8" y="8"/>
                      <a:pt x="6" y="9"/>
                    </a:cubicBezTo>
                    <a:cubicBezTo>
                      <a:pt x="4" y="9"/>
                      <a:pt x="0" y="9"/>
                      <a:pt x="0" y="9"/>
                    </a:cubicBezTo>
                    <a:cubicBezTo>
                      <a:pt x="3" y="8"/>
                      <a:pt x="6" y="7"/>
                      <a:pt x="9" y="6"/>
                    </a:cubicBezTo>
                    <a:cubicBezTo>
                      <a:pt x="12" y="4"/>
                      <a:pt x="14" y="2"/>
                      <a:pt x="17" y="1"/>
                    </a:cubicBezTo>
                    <a:cubicBezTo>
                      <a:pt x="20" y="0"/>
                      <a:pt x="23" y="0"/>
                      <a:pt x="26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9" y="5"/>
                      <a:pt x="30" y="9"/>
                      <a:pt x="32" y="12"/>
                    </a:cubicBezTo>
                    <a:cubicBezTo>
                      <a:pt x="31" y="11"/>
                      <a:pt x="30" y="9"/>
                      <a:pt x="28" y="9"/>
                    </a:cubicBezTo>
                    <a:cubicBezTo>
                      <a:pt x="23" y="5"/>
                      <a:pt x="17" y="5"/>
                      <a:pt x="15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83" name="Freeform 2441"/>
              <p:cNvSpPr/>
              <p:nvPr/>
            </p:nvSpPr>
            <p:spPr>
              <a:xfrm>
                <a:off x="11069633" y="1949458"/>
                <a:ext cx="173039" cy="96838"/>
              </a:xfrm>
              <a:custGeom>
                <a:avLst/>
                <a:gdLst>
                  <a:gd name="txL" fmla="*/ 0 w 46"/>
                  <a:gd name="txT" fmla="*/ 0 h 26"/>
                  <a:gd name="txR" fmla="*/ 46 w 46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26">
                    <a:moveTo>
                      <a:pt x="32" y="6"/>
                    </a:moveTo>
                    <a:cubicBezTo>
                      <a:pt x="31" y="6"/>
                      <a:pt x="30" y="6"/>
                      <a:pt x="29" y="6"/>
                    </a:cubicBezTo>
                    <a:cubicBezTo>
                      <a:pt x="27" y="7"/>
                      <a:pt x="24" y="7"/>
                      <a:pt x="22" y="8"/>
                    </a:cubicBezTo>
                    <a:cubicBezTo>
                      <a:pt x="21" y="8"/>
                      <a:pt x="20" y="9"/>
                      <a:pt x="19" y="9"/>
                    </a:cubicBezTo>
                    <a:cubicBezTo>
                      <a:pt x="19" y="9"/>
                      <a:pt x="18" y="9"/>
                      <a:pt x="18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5" y="10"/>
                      <a:pt x="15" y="11"/>
                    </a:cubicBezTo>
                    <a:cubicBezTo>
                      <a:pt x="16" y="11"/>
                      <a:pt x="16" y="11"/>
                      <a:pt x="17" y="11"/>
                    </a:cubicBezTo>
                    <a:cubicBezTo>
                      <a:pt x="18" y="11"/>
                      <a:pt x="18" y="11"/>
                      <a:pt x="19" y="11"/>
                    </a:cubicBezTo>
                    <a:cubicBezTo>
                      <a:pt x="20" y="11"/>
                      <a:pt x="20" y="11"/>
                      <a:pt x="21" y="11"/>
                    </a:cubicBezTo>
                    <a:cubicBezTo>
                      <a:pt x="22" y="11"/>
                      <a:pt x="23" y="11"/>
                      <a:pt x="24" y="12"/>
                    </a:cubicBezTo>
                    <a:cubicBezTo>
                      <a:pt x="25" y="12"/>
                      <a:pt x="26" y="12"/>
                      <a:pt x="26" y="12"/>
                    </a:cubicBezTo>
                    <a:cubicBezTo>
                      <a:pt x="27" y="12"/>
                      <a:pt x="28" y="12"/>
                      <a:pt x="30" y="12"/>
                    </a:cubicBezTo>
                    <a:cubicBezTo>
                      <a:pt x="30" y="12"/>
                      <a:pt x="31" y="12"/>
                      <a:pt x="31" y="12"/>
                    </a:cubicBezTo>
                    <a:cubicBezTo>
                      <a:pt x="32" y="12"/>
                      <a:pt x="33" y="13"/>
                      <a:pt x="33" y="13"/>
                    </a:cubicBezTo>
                    <a:cubicBezTo>
                      <a:pt x="35" y="13"/>
                      <a:pt x="36" y="13"/>
                      <a:pt x="37" y="14"/>
                    </a:cubicBezTo>
                    <a:cubicBezTo>
                      <a:pt x="38" y="14"/>
                      <a:pt x="38" y="14"/>
                      <a:pt x="39" y="14"/>
                    </a:cubicBezTo>
                    <a:cubicBezTo>
                      <a:pt x="39" y="15"/>
                      <a:pt x="40" y="15"/>
                      <a:pt x="40" y="16"/>
                    </a:cubicBezTo>
                    <a:cubicBezTo>
                      <a:pt x="39" y="15"/>
                      <a:pt x="38" y="14"/>
                      <a:pt x="37" y="14"/>
                    </a:cubicBezTo>
                    <a:cubicBezTo>
                      <a:pt x="36" y="14"/>
                      <a:pt x="34" y="13"/>
                      <a:pt x="33" y="13"/>
                    </a:cubicBezTo>
                    <a:cubicBezTo>
                      <a:pt x="33" y="13"/>
                      <a:pt x="32" y="13"/>
                      <a:pt x="31" y="13"/>
                    </a:cubicBezTo>
                    <a:cubicBezTo>
                      <a:pt x="31" y="13"/>
                      <a:pt x="30" y="13"/>
                      <a:pt x="30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31" y="14"/>
                      <a:pt x="34" y="15"/>
                      <a:pt x="36" y="16"/>
                    </a:cubicBezTo>
                    <a:cubicBezTo>
                      <a:pt x="38" y="17"/>
                      <a:pt x="40" y="19"/>
                      <a:pt x="42" y="20"/>
                    </a:cubicBezTo>
                    <a:cubicBezTo>
                      <a:pt x="43" y="21"/>
                      <a:pt x="43" y="21"/>
                      <a:pt x="44" y="22"/>
                    </a:cubicBezTo>
                    <a:cubicBezTo>
                      <a:pt x="45" y="23"/>
                      <a:pt x="46" y="24"/>
                      <a:pt x="46" y="25"/>
                    </a:cubicBezTo>
                    <a:cubicBezTo>
                      <a:pt x="46" y="24"/>
                      <a:pt x="45" y="24"/>
                      <a:pt x="45" y="24"/>
                    </a:cubicBezTo>
                    <a:cubicBezTo>
                      <a:pt x="45" y="23"/>
                      <a:pt x="44" y="23"/>
                      <a:pt x="44" y="23"/>
                    </a:cubicBezTo>
                    <a:cubicBezTo>
                      <a:pt x="43" y="22"/>
                      <a:pt x="42" y="21"/>
                      <a:pt x="41" y="21"/>
                    </a:cubicBezTo>
                    <a:cubicBezTo>
                      <a:pt x="39" y="20"/>
                      <a:pt x="38" y="18"/>
                      <a:pt x="36" y="17"/>
                    </a:cubicBezTo>
                    <a:cubicBezTo>
                      <a:pt x="32" y="15"/>
                      <a:pt x="28" y="14"/>
                      <a:pt x="24" y="13"/>
                    </a:cubicBezTo>
                    <a:cubicBezTo>
                      <a:pt x="23" y="13"/>
                      <a:pt x="22" y="12"/>
                      <a:pt x="20" y="12"/>
                    </a:cubicBezTo>
                    <a:cubicBezTo>
                      <a:pt x="20" y="12"/>
                      <a:pt x="19" y="12"/>
                      <a:pt x="19" y="12"/>
                    </a:cubicBezTo>
                    <a:cubicBezTo>
                      <a:pt x="18" y="12"/>
                      <a:pt x="18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2"/>
                      <a:pt x="18" y="13"/>
                      <a:pt x="19" y="13"/>
                    </a:cubicBezTo>
                    <a:cubicBezTo>
                      <a:pt x="19" y="14"/>
                      <a:pt x="20" y="14"/>
                      <a:pt x="20" y="15"/>
                    </a:cubicBezTo>
                    <a:cubicBezTo>
                      <a:pt x="22" y="16"/>
                      <a:pt x="23" y="18"/>
                      <a:pt x="25" y="20"/>
                    </a:cubicBezTo>
                    <a:cubicBezTo>
                      <a:pt x="26" y="20"/>
                      <a:pt x="26" y="20"/>
                      <a:pt x="27" y="21"/>
                    </a:cubicBezTo>
                    <a:cubicBezTo>
                      <a:pt x="27" y="21"/>
                      <a:pt x="28" y="21"/>
                      <a:pt x="28" y="22"/>
                    </a:cubicBezTo>
                    <a:cubicBezTo>
                      <a:pt x="29" y="22"/>
                      <a:pt x="30" y="23"/>
                      <a:pt x="31" y="23"/>
                    </a:cubicBezTo>
                    <a:cubicBezTo>
                      <a:pt x="32" y="23"/>
                      <a:pt x="34" y="24"/>
                      <a:pt x="35" y="24"/>
                    </a:cubicBezTo>
                    <a:cubicBezTo>
                      <a:pt x="36" y="24"/>
                      <a:pt x="37" y="25"/>
                      <a:pt x="38" y="25"/>
                    </a:cubicBezTo>
                    <a:cubicBezTo>
                      <a:pt x="37" y="25"/>
                      <a:pt x="36" y="25"/>
                      <a:pt x="35" y="24"/>
                    </a:cubicBezTo>
                    <a:cubicBezTo>
                      <a:pt x="34" y="24"/>
                      <a:pt x="32" y="24"/>
                      <a:pt x="31" y="23"/>
                    </a:cubicBezTo>
                    <a:cubicBezTo>
                      <a:pt x="30" y="23"/>
                      <a:pt x="29" y="22"/>
                      <a:pt x="28" y="22"/>
                    </a:cubicBezTo>
                    <a:cubicBezTo>
                      <a:pt x="27" y="22"/>
                      <a:pt x="27" y="21"/>
                      <a:pt x="26" y="21"/>
                    </a:cubicBezTo>
                    <a:cubicBezTo>
                      <a:pt x="26" y="21"/>
                      <a:pt x="25" y="20"/>
                      <a:pt x="25" y="20"/>
                    </a:cubicBezTo>
                    <a:cubicBezTo>
                      <a:pt x="23" y="19"/>
                      <a:pt x="21" y="17"/>
                      <a:pt x="20" y="15"/>
                    </a:cubicBezTo>
                    <a:cubicBezTo>
                      <a:pt x="19" y="14"/>
                      <a:pt x="18" y="13"/>
                      <a:pt x="17" y="13"/>
                    </a:cubicBezTo>
                    <a:cubicBezTo>
                      <a:pt x="16" y="12"/>
                      <a:pt x="16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3" y="11"/>
                      <a:pt x="12" y="11"/>
                      <a:pt x="11" y="11"/>
                    </a:cubicBezTo>
                    <a:cubicBezTo>
                      <a:pt x="10" y="10"/>
                      <a:pt x="9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1"/>
                      <a:pt x="8" y="11"/>
                      <a:pt x="9" y="11"/>
                    </a:cubicBezTo>
                    <a:cubicBezTo>
                      <a:pt x="9" y="12"/>
                      <a:pt x="9" y="12"/>
                      <a:pt x="9" y="13"/>
                    </a:cubicBezTo>
                    <a:cubicBezTo>
                      <a:pt x="9" y="14"/>
                      <a:pt x="10" y="15"/>
                      <a:pt x="10" y="15"/>
                    </a:cubicBezTo>
                    <a:cubicBezTo>
                      <a:pt x="11" y="16"/>
                      <a:pt x="11" y="17"/>
                      <a:pt x="12" y="18"/>
                    </a:cubicBezTo>
                    <a:cubicBezTo>
                      <a:pt x="13" y="20"/>
                      <a:pt x="14" y="21"/>
                      <a:pt x="16" y="22"/>
                    </a:cubicBezTo>
                    <a:cubicBezTo>
                      <a:pt x="17" y="23"/>
                      <a:pt x="17" y="24"/>
                      <a:pt x="18" y="24"/>
                    </a:cubicBezTo>
                    <a:cubicBezTo>
                      <a:pt x="19" y="25"/>
                      <a:pt x="20" y="25"/>
                      <a:pt x="21" y="26"/>
                    </a:cubicBezTo>
                    <a:cubicBezTo>
                      <a:pt x="20" y="25"/>
                      <a:pt x="19" y="25"/>
                      <a:pt x="18" y="24"/>
                    </a:cubicBezTo>
                    <a:cubicBezTo>
                      <a:pt x="17" y="24"/>
                      <a:pt x="16" y="23"/>
                      <a:pt x="16" y="23"/>
                    </a:cubicBezTo>
                    <a:cubicBezTo>
                      <a:pt x="14" y="21"/>
                      <a:pt x="13" y="20"/>
                      <a:pt x="11" y="18"/>
                    </a:cubicBezTo>
                    <a:cubicBezTo>
                      <a:pt x="11" y="17"/>
                      <a:pt x="10" y="17"/>
                      <a:pt x="10" y="16"/>
                    </a:cubicBezTo>
                    <a:cubicBezTo>
                      <a:pt x="9" y="15"/>
                      <a:pt x="9" y="14"/>
                      <a:pt x="8" y="13"/>
                    </a:cubicBezTo>
                    <a:cubicBezTo>
                      <a:pt x="8" y="13"/>
                      <a:pt x="8" y="13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1"/>
                      <a:pt x="8" y="11"/>
                      <a:pt x="7" y="10"/>
                    </a:cubicBezTo>
                    <a:cubicBezTo>
                      <a:pt x="7" y="10"/>
                      <a:pt x="7" y="9"/>
                      <a:pt x="7" y="9"/>
                    </a:cubicBezTo>
                    <a:cubicBezTo>
                      <a:pt x="6" y="9"/>
                      <a:pt x="5" y="8"/>
                      <a:pt x="5" y="8"/>
                    </a:cubicBezTo>
                    <a:cubicBezTo>
                      <a:pt x="4" y="8"/>
                      <a:pt x="3" y="7"/>
                      <a:pt x="3" y="7"/>
                    </a:cubicBezTo>
                    <a:cubicBezTo>
                      <a:pt x="3" y="7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0" y="4"/>
                      <a:pt x="0" y="4"/>
                      <a:pt x="1" y="5"/>
                    </a:cubicBezTo>
                    <a:cubicBezTo>
                      <a:pt x="1" y="5"/>
                      <a:pt x="2" y="5"/>
                      <a:pt x="2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10" y="7"/>
                      <a:pt x="12" y="7"/>
                      <a:pt x="14" y="6"/>
                    </a:cubicBezTo>
                    <a:cubicBezTo>
                      <a:pt x="14" y="6"/>
                      <a:pt x="15" y="6"/>
                      <a:pt x="15" y="6"/>
                    </a:cubicBezTo>
                    <a:cubicBezTo>
                      <a:pt x="16" y="6"/>
                      <a:pt x="16" y="6"/>
                      <a:pt x="17" y="6"/>
                    </a:cubicBezTo>
                    <a:cubicBezTo>
                      <a:pt x="18" y="5"/>
                      <a:pt x="18" y="5"/>
                      <a:pt x="19" y="4"/>
                    </a:cubicBezTo>
                    <a:cubicBezTo>
                      <a:pt x="21" y="3"/>
                      <a:pt x="22" y="1"/>
                      <a:pt x="23" y="0"/>
                    </a:cubicBezTo>
                    <a:cubicBezTo>
                      <a:pt x="23" y="0"/>
                      <a:pt x="22" y="1"/>
                      <a:pt x="21" y="2"/>
                    </a:cubicBezTo>
                    <a:cubicBezTo>
                      <a:pt x="21" y="3"/>
                      <a:pt x="20" y="3"/>
                      <a:pt x="19" y="4"/>
                    </a:cubicBezTo>
                    <a:cubicBezTo>
                      <a:pt x="19" y="5"/>
                      <a:pt x="18" y="5"/>
                      <a:pt x="17" y="6"/>
                    </a:cubicBezTo>
                    <a:cubicBezTo>
                      <a:pt x="17" y="6"/>
                      <a:pt x="16" y="6"/>
                      <a:pt x="16" y="6"/>
                    </a:cubicBezTo>
                    <a:cubicBezTo>
                      <a:pt x="15" y="7"/>
                      <a:pt x="15" y="7"/>
                      <a:pt x="14" y="7"/>
                    </a:cubicBezTo>
                    <a:cubicBezTo>
                      <a:pt x="13" y="7"/>
                      <a:pt x="12" y="7"/>
                      <a:pt x="11" y="8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8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9"/>
                      <a:pt x="10" y="9"/>
                      <a:pt x="11" y="10"/>
                    </a:cubicBezTo>
                    <a:cubicBezTo>
                      <a:pt x="11" y="10"/>
                      <a:pt x="12" y="10"/>
                      <a:pt x="12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4" y="10"/>
                      <a:pt x="15" y="10"/>
                      <a:pt x="16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9" y="9"/>
                      <a:pt x="19" y="8"/>
                    </a:cubicBezTo>
                    <a:cubicBezTo>
                      <a:pt x="20" y="8"/>
                      <a:pt x="21" y="8"/>
                      <a:pt x="22" y="7"/>
                    </a:cubicBezTo>
                    <a:cubicBezTo>
                      <a:pt x="24" y="6"/>
                      <a:pt x="26" y="6"/>
                      <a:pt x="28" y="5"/>
                    </a:cubicBezTo>
                    <a:cubicBezTo>
                      <a:pt x="30" y="5"/>
                      <a:pt x="31" y="5"/>
                      <a:pt x="32" y="5"/>
                    </a:cubicBezTo>
                    <a:cubicBezTo>
                      <a:pt x="33" y="5"/>
                      <a:pt x="34" y="6"/>
                      <a:pt x="35" y="6"/>
                    </a:cubicBezTo>
                    <a:cubicBezTo>
                      <a:pt x="34" y="6"/>
                      <a:pt x="33" y="6"/>
                      <a:pt x="32" y="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84" name="Freeform 2442"/>
              <p:cNvSpPr/>
              <p:nvPr/>
            </p:nvSpPr>
            <p:spPr>
              <a:xfrm>
                <a:off x="10772769" y="2700350"/>
                <a:ext cx="49213" cy="168276"/>
              </a:xfrm>
              <a:custGeom>
                <a:avLst/>
                <a:gdLst>
                  <a:gd name="txL" fmla="*/ 0 w 13"/>
                  <a:gd name="txT" fmla="*/ 0 h 45"/>
                  <a:gd name="txR" fmla="*/ 13 w 13"/>
                  <a:gd name="txB" fmla="*/ 45 h 45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3" h="45">
                    <a:moveTo>
                      <a:pt x="13" y="0"/>
                    </a:moveTo>
                    <a:cubicBezTo>
                      <a:pt x="11" y="7"/>
                      <a:pt x="7" y="14"/>
                      <a:pt x="6" y="22"/>
                    </a:cubicBezTo>
                    <a:cubicBezTo>
                      <a:pt x="6" y="26"/>
                      <a:pt x="6" y="30"/>
                      <a:pt x="7" y="34"/>
                    </a:cubicBezTo>
                    <a:cubicBezTo>
                      <a:pt x="7" y="38"/>
                      <a:pt x="8" y="42"/>
                      <a:pt x="7" y="45"/>
                    </a:cubicBezTo>
                    <a:cubicBezTo>
                      <a:pt x="5" y="40"/>
                      <a:pt x="2" y="36"/>
                      <a:pt x="0" y="31"/>
                    </a:cubicBezTo>
                    <a:cubicBezTo>
                      <a:pt x="0" y="26"/>
                      <a:pt x="2" y="19"/>
                      <a:pt x="3" y="16"/>
                    </a:cubicBezTo>
                    <a:cubicBezTo>
                      <a:pt x="6" y="10"/>
                      <a:pt x="10" y="5"/>
                      <a:pt x="13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85" name="Freeform 2445"/>
              <p:cNvSpPr/>
              <p:nvPr/>
            </p:nvSpPr>
            <p:spPr>
              <a:xfrm>
                <a:off x="10837857" y="2667013"/>
                <a:ext cx="93663" cy="179389"/>
              </a:xfrm>
              <a:custGeom>
                <a:avLst/>
                <a:gdLst>
                  <a:gd name="txL" fmla="*/ 0 w 25"/>
                  <a:gd name="txT" fmla="*/ 0 h 48"/>
                  <a:gd name="txR" fmla="*/ 25 w 25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48">
                    <a:moveTo>
                      <a:pt x="11" y="20"/>
                    </a:moveTo>
                    <a:cubicBezTo>
                      <a:pt x="9" y="17"/>
                      <a:pt x="5" y="12"/>
                      <a:pt x="3" y="9"/>
                    </a:cubicBezTo>
                    <a:cubicBezTo>
                      <a:pt x="1" y="6"/>
                      <a:pt x="0" y="0"/>
                      <a:pt x="0" y="0"/>
                    </a:cubicBezTo>
                    <a:cubicBezTo>
                      <a:pt x="2" y="4"/>
                      <a:pt x="5" y="8"/>
                      <a:pt x="9" y="11"/>
                    </a:cubicBezTo>
                    <a:cubicBezTo>
                      <a:pt x="13" y="14"/>
                      <a:pt x="17" y="17"/>
                      <a:pt x="21" y="21"/>
                    </a:cubicBezTo>
                    <a:cubicBezTo>
                      <a:pt x="24" y="24"/>
                      <a:pt x="25" y="29"/>
                      <a:pt x="24" y="34"/>
                    </a:cubicBezTo>
                    <a:cubicBezTo>
                      <a:pt x="24" y="35"/>
                      <a:pt x="24" y="36"/>
                      <a:pt x="24" y="36"/>
                    </a:cubicBezTo>
                    <a:cubicBezTo>
                      <a:pt x="20" y="41"/>
                      <a:pt x="16" y="44"/>
                      <a:pt x="12" y="48"/>
                    </a:cubicBezTo>
                    <a:cubicBezTo>
                      <a:pt x="13" y="46"/>
                      <a:pt x="15" y="43"/>
                      <a:pt x="16" y="41"/>
                    </a:cubicBezTo>
                    <a:cubicBezTo>
                      <a:pt x="18" y="31"/>
                      <a:pt x="15" y="23"/>
                      <a:pt x="11" y="2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86" name="Freeform 2446"/>
              <p:cNvSpPr/>
              <p:nvPr/>
            </p:nvSpPr>
            <p:spPr>
              <a:xfrm>
                <a:off x="10758481" y="2582875"/>
                <a:ext cx="150813" cy="304802"/>
              </a:xfrm>
              <a:custGeom>
                <a:avLst/>
                <a:gdLst>
                  <a:gd name="txL" fmla="*/ 0 w 40"/>
                  <a:gd name="txT" fmla="*/ 0 h 81"/>
                  <a:gd name="txR" fmla="*/ 40 w 40"/>
                  <a:gd name="txB" fmla="*/ 81 h 8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81">
                    <a:moveTo>
                      <a:pt x="36" y="49"/>
                    </a:moveTo>
                    <a:cubicBezTo>
                      <a:pt x="35" y="47"/>
                      <a:pt x="34" y="46"/>
                      <a:pt x="34" y="45"/>
                    </a:cubicBezTo>
                    <a:cubicBezTo>
                      <a:pt x="32" y="42"/>
                      <a:pt x="30" y="39"/>
                      <a:pt x="28" y="36"/>
                    </a:cubicBezTo>
                    <a:cubicBezTo>
                      <a:pt x="26" y="35"/>
                      <a:pt x="25" y="34"/>
                      <a:pt x="24" y="33"/>
                    </a:cubicBezTo>
                    <a:cubicBezTo>
                      <a:pt x="24" y="32"/>
                      <a:pt x="23" y="31"/>
                      <a:pt x="23" y="31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2" y="30"/>
                      <a:pt x="21" y="29"/>
                      <a:pt x="21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0" y="28"/>
                      <a:pt x="20" y="27"/>
                      <a:pt x="19" y="26"/>
                    </a:cubicBezTo>
                    <a:cubicBezTo>
                      <a:pt x="20" y="28"/>
                      <a:pt x="20" y="29"/>
                      <a:pt x="20" y="30"/>
                    </a:cubicBezTo>
                    <a:cubicBezTo>
                      <a:pt x="21" y="31"/>
                      <a:pt x="21" y="32"/>
                      <a:pt x="21" y="33"/>
                    </a:cubicBezTo>
                    <a:cubicBezTo>
                      <a:pt x="21" y="34"/>
                      <a:pt x="22" y="35"/>
                      <a:pt x="22" y="35"/>
                    </a:cubicBezTo>
                    <a:cubicBezTo>
                      <a:pt x="22" y="37"/>
                      <a:pt x="23" y="39"/>
                      <a:pt x="23" y="41"/>
                    </a:cubicBezTo>
                    <a:cubicBezTo>
                      <a:pt x="23" y="42"/>
                      <a:pt x="23" y="43"/>
                      <a:pt x="23" y="45"/>
                    </a:cubicBezTo>
                    <a:cubicBezTo>
                      <a:pt x="24" y="46"/>
                      <a:pt x="25" y="48"/>
                      <a:pt x="25" y="49"/>
                    </a:cubicBezTo>
                    <a:cubicBezTo>
                      <a:pt x="25" y="50"/>
                      <a:pt x="26" y="51"/>
                      <a:pt x="26" y="52"/>
                    </a:cubicBezTo>
                    <a:cubicBezTo>
                      <a:pt x="26" y="53"/>
                      <a:pt x="26" y="54"/>
                      <a:pt x="27" y="55"/>
                    </a:cubicBezTo>
                    <a:cubicBezTo>
                      <a:pt x="27" y="57"/>
                      <a:pt x="27" y="59"/>
                      <a:pt x="27" y="61"/>
                    </a:cubicBezTo>
                    <a:cubicBezTo>
                      <a:pt x="27" y="62"/>
                      <a:pt x="27" y="63"/>
                      <a:pt x="27" y="64"/>
                    </a:cubicBezTo>
                    <a:cubicBezTo>
                      <a:pt x="27" y="65"/>
                      <a:pt x="26" y="66"/>
                      <a:pt x="26" y="67"/>
                    </a:cubicBezTo>
                    <a:cubicBezTo>
                      <a:pt x="27" y="65"/>
                      <a:pt x="27" y="63"/>
                      <a:pt x="27" y="61"/>
                    </a:cubicBezTo>
                    <a:cubicBezTo>
                      <a:pt x="27" y="59"/>
                      <a:pt x="26" y="57"/>
                      <a:pt x="26" y="55"/>
                    </a:cubicBezTo>
                    <a:cubicBezTo>
                      <a:pt x="25" y="54"/>
                      <a:pt x="25" y="53"/>
                      <a:pt x="25" y="52"/>
                    </a:cubicBezTo>
                    <a:cubicBezTo>
                      <a:pt x="25" y="51"/>
                      <a:pt x="24" y="51"/>
                      <a:pt x="24" y="50"/>
                    </a:cubicBezTo>
                    <a:cubicBezTo>
                      <a:pt x="24" y="49"/>
                      <a:pt x="24" y="49"/>
                      <a:pt x="24" y="48"/>
                    </a:cubicBezTo>
                    <a:cubicBezTo>
                      <a:pt x="24" y="53"/>
                      <a:pt x="24" y="57"/>
                      <a:pt x="23" y="61"/>
                    </a:cubicBezTo>
                    <a:cubicBezTo>
                      <a:pt x="22" y="65"/>
                      <a:pt x="22" y="68"/>
                      <a:pt x="21" y="71"/>
                    </a:cubicBezTo>
                    <a:cubicBezTo>
                      <a:pt x="20" y="73"/>
                      <a:pt x="19" y="75"/>
                      <a:pt x="19" y="76"/>
                    </a:cubicBezTo>
                    <a:cubicBezTo>
                      <a:pt x="18" y="78"/>
                      <a:pt x="17" y="79"/>
                      <a:pt x="16" y="81"/>
                    </a:cubicBezTo>
                    <a:cubicBezTo>
                      <a:pt x="17" y="80"/>
                      <a:pt x="17" y="79"/>
                      <a:pt x="17" y="78"/>
                    </a:cubicBezTo>
                    <a:cubicBezTo>
                      <a:pt x="17" y="77"/>
                      <a:pt x="18" y="77"/>
                      <a:pt x="18" y="76"/>
                    </a:cubicBezTo>
                    <a:cubicBezTo>
                      <a:pt x="18" y="74"/>
                      <a:pt x="19" y="73"/>
                      <a:pt x="19" y="71"/>
                    </a:cubicBezTo>
                    <a:cubicBezTo>
                      <a:pt x="20" y="68"/>
                      <a:pt x="21" y="64"/>
                      <a:pt x="21" y="61"/>
                    </a:cubicBezTo>
                    <a:cubicBezTo>
                      <a:pt x="22" y="54"/>
                      <a:pt x="22" y="47"/>
                      <a:pt x="21" y="41"/>
                    </a:cubicBezTo>
                    <a:cubicBezTo>
                      <a:pt x="21" y="39"/>
                      <a:pt x="20" y="38"/>
                      <a:pt x="20" y="36"/>
                    </a:cubicBezTo>
                    <a:cubicBezTo>
                      <a:pt x="20" y="35"/>
                      <a:pt x="20" y="34"/>
                      <a:pt x="19" y="33"/>
                    </a:cubicBezTo>
                    <a:cubicBezTo>
                      <a:pt x="19" y="33"/>
                      <a:pt x="19" y="32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2"/>
                      <a:pt x="18" y="33"/>
                      <a:pt x="18" y="34"/>
                    </a:cubicBezTo>
                    <a:cubicBezTo>
                      <a:pt x="17" y="35"/>
                      <a:pt x="17" y="36"/>
                      <a:pt x="17" y="36"/>
                    </a:cubicBezTo>
                    <a:cubicBezTo>
                      <a:pt x="15" y="40"/>
                      <a:pt x="13" y="43"/>
                      <a:pt x="12" y="47"/>
                    </a:cubicBezTo>
                    <a:cubicBezTo>
                      <a:pt x="12" y="48"/>
                      <a:pt x="11" y="48"/>
                      <a:pt x="11" y="49"/>
                    </a:cubicBezTo>
                    <a:cubicBezTo>
                      <a:pt x="11" y="50"/>
                      <a:pt x="11" y="51"/>
                      <a:pt x="11" y="52"/>
                    </a:cubicBezTo>
                    <a:cubicBezTo>
                      <a:pt x="11" y="54"/>
                      <a:pt x="11" y="56"/>
                      <a:pt x="10" y="58"/>
                    </a:cubicBezTo>
                    <a:cubicBezTo>
                      <a:pt x="10" y="60"/>
                      <a:pt x="11" y="61"/>
                      <a:pt x="11" y="63"/>
                    </a:cubicBezTo>
                    <a:cubicBezTo>
                      <a:pt x="11" y="65"/>
                      <a:pt x="11" y="67"/>
                      <a:pt x="11" y="69"/>
                    </a:cubicBezTo>
                    <a:cubicBezTo>
                      <a:pt x="11" y="67"/>
                      <a:pt x="11" y="65"/>
                      <a:pt x="10" y="63"/>
                    </a:cubicBezTo>
                    <a:cubicBezTo>
                      <a:pt x="10" y="61"/>
                      <a:pt x="10" y="60"/>
                      <a:pt x="10" y="58"/>
                    </a:cubicBezTo>
                    <a:cubicBezTo>
                      <a:pt x="10" y="56"/>
                      <a:pt x="10" y="54"/>
                      <a:pt x="10" y="52"/>
                    </a:cubicBezTo>
                    <a:cubicBezTo>
                      <a:pt x="10" y="51"/>
                      <a:pt x="10" y="50"/>
                      <a:pt x="10" y="49"/>
                    </a:cubicBezTo>
                    <a:cubicBezTo>
                      <a:pt x="11" y="48"/>
                      <a:pt x="11" y="47"/>
                      <a:pt x="11" y="46"/>
                    </a:cubicBezTo>
                    <a:cubicBezTo>
                      <a:pt x="12" y="43"/>
                      <a:pt x="14" y="39"/>
                      <a:pt x="16" y="36"/>
                    </a:cubicBezTo>
                    <a:cubicBezTo>
                      <a:pt x="16" y="34"/>
                      <a:pt x="17" y="33"/>
                      <a:pt x="17" y="31"/>
                    </a:cubicBezTo>
                    <a:cubicBezTo>
                      <a:pt x="17" y="30"/>
                      <a:pt x="18" y="29"/>
                      <a:pt x="18" y="28"/>
                    </a:cubicBezTo>
                    <a:cubicBezTo>
                      <a:pt x="18" y="28"/>
                      <a:pt x="18" y="27"/>
                      <a:pt x="18" y="27"/>
                    </a:cubicBezTo>
                    <a:cubicBezTo>
                      <a:pt x="17" y="25"/>
                      <a:pt x="17" y="23"/>
                      <a:pt x="17" y="21"/>
                    </a:cubicBezTo>
                    <a:cubicBezTo>
                      <a:pt x="17" y="19"/>
                      <a:pt x="17" y="17"/>
                      <a:pt x="17" y="16"/>
                    </a:cubicBezTo>
                    <a:cubicBezTo>
                      <a:pt x="17" y="16"/>
                      <a:pt x="17" y="16"/>
                      <a:pt x="16" y="16"/>
                    </a:cubicBezTo>
                    <a:cubicBezTo>
                      <a:pt x="16" y="17"/>
                      <a:pt x="15" y="17"/>
                      <a:pt x="15" y="18"/>
                    </a:cubicBezTo>
                    <a:cubicBezTo>
                      <a:pt x="14" y="18"/>
                      <a:pt x="13" y="19"/>
                      <a:pt x="13" y="19"/>
                    </a:cubicBezTo>
                    <a:cubicBezTo>
                      <a:pt x="12" y="20"/>
                      <a:pt x="11" y="21"/>
                      <a:pt x="10" y="23"/>
                    </a:cubicBezTo>
                    <a:cubicBezTo>
                      <a:pt x="9" y="24"/>
                      <a:pt x="8" y="25"/>
                      <a:pt x="7" y="26"/>
                    </a:cubicBezTo>
                    <a:cubicBezTo>
                      <a:pt x="5" y="29"/>
                      <a:pt x="4" y="31"/>
                      <a:pt x="3" y="34"/>
                    </a:cubicBezTo>
                    <a:cubicBezTo>
                      <a:pt x="2" y="36"/>
                      <a:pt x="2" y="37"/>
                      <a:pt x="2" y="39"/>
                    </a:cubicBezTo>
                    <a:cubicBezTo>
                      <a:pt x="1" y="40"/>
                      <a:pt x="1" y="42"/>
                      <a:pt x="0" y="43"/>
                    </a:cubicBezTo>
                    <a:cubicBezTo>
                      <a:pt x="1" y="42"/>
                      <a:pt x="1" y="40"/>
                      <a:pt x="1" y="39"/>
                    </a:cubicBezTo>
                    <a:cubicBezTo>
                      <a:pt x="2" y="37"/>
                      <a:pt x="2" y="36"/>
                      <a:pt x="2" y="34"/>
                    </a:cubicBezTo>
                    <a:cubicBezTo>
                      <a:pt x="3" y="31"/>
                      <a:pt x="5" y="28"/>
                      <a:pt x="6" y="26"/>
                    </a:cubicBezTo>
                    <a:cubicBezTo>
                      <a:pt x="7" y="24"/>
                      <a:pt x="8" y="23"/>
                      <a:pt x="9" y="22"/>
                    </a:cubicBezTo>
                    <a:cubicBezTo>
                      <a:pt x="10" y="21"/>
                      <a:pt x="11" y="19"/>
                      <a:pt x="12" y="18"/>
                    </a:cubicBez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7"/>
                      <a:pt x="14" y="17"/>
                      <a:pt x="14" y="17"/>
                    </a:cubicBezTo>
                    <a:cubicBezTo>
                      <a:pt x="15" y="16"/>
                      <a:pt x="15" y="16"/>
                      <a:pt x="16" y="16"/>
                    </a:cubicBezTo>
                    <a:cubicBezTo>
                      <a:pt x="16" y="15"/>
                      <a:pt x="17" y="14"/>
                      <a:pt x="17" y="14"/>
                    </a:cubicBezTo>
                    <a:cubicBezTo>
                      <a:pt x="17" y="13"/>
                      <a:pt x="17" y="11"/>
                      <a:pt x="18" y="10"/>
                    </a:cubicBezTo>
                    <a:cubicBezTo>
                      <a:pt x="18" y="9"/>
                      <a:pt x="18" y="8"/>
                      <a:pt x="18" y="7"/>
                    </a:cubicBezTo>
                    <a:cubicBezTo>
                      <a:pt x="18" y="7"/>
                      <a:pt x="18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5"/>
                    </a:cubicBezTo>
                    <a:cubicBezTo>
                      <a:pt x="19" y="4"/>
                      <a:pt x="20" y="2"/>
                      <a:pt x="21" y="0"/>
                    </a:cubicBezTo>
                    <a:cubicBezTo>
                      <a:pt x="21" y="1"/>
                      <a:pt x="20" y="2"/>
                      <a:pt x="20" y="3"/>
                    </a:cubicBezTo>
                    <a:cubicBezTo>
                      <a:pt x="20" y="4"/>
                      <a:pt x="20" y="5"/>
                      <a:pt x="20" y="5"/>
                    </a:cubicBezTo>
                    <a:cubicBezTo>
                      <a:pt x="20" y="7"/>
                      <a:pt x="20" y="8"/>
                      <a:pt x="19" y="9"/>
                    </a:cubicBezTo>
                    <a:cubicBezTo>
                      <a:pt x="19" y="9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20" y="11"/>
                    </a:cubicBezTo>
                    <a:cubicBezTo>
                      <a:pt x="20" y="11"/>
                      <a:pt x="20" y="11"/>
                      <a:pt x="20" y="12"/>
                    </a:cubicBezTo>
                    <a:cubicBezTo>
                      <a:pt x="20" y="12"/>
                      <a:pt x="20" y="13"/>
                      <a:pt x="20" y="13"/>
                    </a:cubicBezTo>
                    <a:cubicBezTo>
                      <a:pt x="20" y="14"/>
                      <a:pt x="21" y="14"/>
                      <a:pt x="21" y="15"/>
                    </a:cubicBezTo>
                    <a:cubicBezTo>
                      <a:pt x="22" y="18"/>
                      <a:pt x="23" y="21"/>
                      <a:pt x="25" y="23"/>
                    </a:cubicBezTo>
                    <a:cubicBezTo>
                      <a:pt x="25" y="24"/>
                      <a:pt x="26" y="24"/>
                      <a:pt x="26" y="25"/>
                    </a:cubicBezTo>
                    <a:cubicBezTo>
                      <a:pt x="27" y="26"/>
                      <a:pt x="27" y="26"/>
                      <a:pt x="28" y="27"/>
                    </a:cubicBezTo>
                    <a:cubicBezTo>
                      <a:pt x="29" y="28"/>
                      <a:pt x="30" y="29"/>
                      <a:pt x="32" y="29"/>
                    </a:cubicBezTo>
                    <a:cubicBezTo>
                      <a:pt x="34" y="31"/>
                      <a:pt x="37" y="32"/>
                      <a:pt x="40" y="33"/>
                    </a:cubicBezTo>
                    <a:cubicBezTo>
                      <a:pt x="39" y="32"/>
                      <a:pt x="37" y="32"/>
                      <a:pt x="36" y="32"/>
                    </a:cubicBezTo>
                    <a:cubicBezTo>
                      <a:pt x="34" y="31"/>
                      <a:pt x="33" y="31"/>
                      <a:pt x="31" y="30"/>
                    </a:cubicBezTo>
                    <a:cubicBezTo>
                      <a:pt x="30" y="29"/>
                      <a:pt x="29" y="28"/>
                      <a:pt x="27" y="27"/>
                    </a:cubicBezTo>
                    <a:cubicBezTo>
                      <a:pt x="27" y="27"/>
                      <a:pt x="26" y="26"/>
                      <a:pt x="26" y="26"/>
                    </a:cubicBezTo>
                    <a:cubicBezTo>
                      <a:pt x="25" y="25"/>
                      <a:pt x="25" y="24"/>
                      <a:pt x="24" y="24"/>
                    </a:cubicBezTo>
                    <a:cubicBezTo>
                      <a:pt x="23" y="22"/>
                      <a:pt x="23" y="21"/>
                      <a:pt x="22" y="20"/>
                    </a:cubicBezTo>
                    <a:cubicBezTo>
                      <a:pt x="21" y="18"/>
                      <a:pt x="20" y="17"/>
                      <a:pt x="20" y="15"/>
                    </a:cubicBezTo>
                    <a:cubicBezTo>
                      <a:pt x="20" y="15"/>
                      <a:pt x="19" y="14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6"/>
                      <a:pt x="19" y="18"/>
                      <a:pt x="19" y="21"/>
                    </a:cubicBezTo>
                    <a:cubicBezTo>
                      <a:pt x="19" y="21"/>
                      <a:pt x="19" y="22"/>
                      <a:pt x="19" y="22"/>
                    </a:cubicBezTo>
                    <a:cubicBezTo>
                      <a:pt x="19" y="23"/>
                      <a:pt x="19" y="23"/>
                      <a:pt x="20" y="24"/>
                    </a:cubicBezTo>
                    <a:cubicBezTo>
                      <a:pt x="20" y="25"/>
                      <a:pt x="21" y="27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9"/>
                      <a:pt x="23" y="29"/>
                      <a:pt x="23" y="29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4" y="31"/>
                      <a:pt x="25" y="31"/>
                      <a:pt x="25" y="32"/>
                    </a:cubicBezTo>
                    <a:cubicBezTo>
                      <a:pt x="26" y="33"/>
                      <a:pt x="27" y="34"/>
                      <a:pt x="28" y="36"/>
                    </a:cubicBezTo>
                    <a:cubicBezTo>
                      <a:pt x="31" y="38"/>
                      <a:pt x="33" y="41"/>
                      <a:pt x="35" y="44"/>
                    </a:cubicBezTo>
                    <a:cubicBezTo>
                      <a:pt x="35" y="45"/>
                      <a:pt x="36" y="47"/>
                      <a:pt x="37" y="49"/>
                    </a:cubicBezTo>
                    <a:cubicBezTo>
                      <a:pt x="37" y="50"/>
                      <a:pt x="37" y="52"/>
                      <a:pt x="37" y="54"/>
                    </a:cubicBezTo>
                    <a:cubicBezTo>
                      <a:pt x="37" y="52"/>
                      <a:pt x="36" y="51"/>
                      <a:pt x="36" y="4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87" name="Freeform 2447"/>
              <p:cNvSpPr/>
              <p:nvPr/>
            </p:nvSpPr>
            <p:spPr>
              <a:xfrm>
                <a:off x="10304453" y="1622430"/>
                <a:ext cx="165101" cy="153989"/>
              </a:xfrm>
              <a:custGeom>
                <a:avLst/>
                <a:gdLst>
                  <a:gd name="txL" fmla="*/ 0 w 44"/>
                  <a:gd name="txT" fmla="*/ 0 h 41"/>
                  <a:gd name="txR" fmla="*/ 44 w 44"/>
                  <a:gd name="txB" fmla="*/ 41 h 41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44" h="41">
                    <a:moveTo>
                      <a:pt x="0" y="41"/>
                    </a:moveTo>
                    <a:cubicBezTo>
                      <a:pt x="8" y="35"/>
                      <a:pt x="18" y="32"/>
                      <a:pt x="26" y="24"/>
                    </a:cubicBezTo>
                    <a:cubicBezTo>
                      <a:pt x="30" y="21"/>
                      <a:pt x="33" y="16"/>
                      <a:pt x="36" y="11"/>
                    </a:cubicBezTo>
                    <a:cubicBezTo>
                      <a:pt x="38" y="8"/>
                      <a:pt x="40" y="3"/>
                      <a:pt x="44" y="0"/>
                    </a:cubicBezTo>
                    <a:cubicBezTo>
                      <a:pt x="43" y="7"/>
                      <a:pt x="42" y="14"/>
                      <a:pt x="40" y="21"/>
                    </a:cubicBezTo>
                    <a:cubicBezTo>
                      <a:pt x="36" y="26"/>
                      <a:pt x="28" y="31"/>
                      <a:pt x="24" y="33"/>
                    </a:cubicBezTo>
                    <a:cubicBezTo>
                      <a:pt x="16" y="36"/>
                      <a:pt x="8" y="38"/>
                      <a:pt x="0" y="4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88" name="Freeform 2450"/>
              <p:cNvSpPr/>
              <p:nvPr/>
            </p:nvSpPr>
            <p:spPr>
              <a:xfrm>
                <a:off x="10244128" y="1573218"/>
                <a:ext cx="120651" cy="225427"/>
              </a:xfrm>
              <a:custGeom>
                <a:avLst/>
                <a:gdLst>
                  <a:gd name="txL" fmla="*/ 0 w 32"/>
                  <a:gd name="txT" fmla="*/ 0 h 60"/>
                  <a:gd name="txR" fmla="*/ 32 w 32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60">
                    <a:moveTo>
                      <a:pt x="9" y="30"/>
                    </a:moveTo>
                    <a:cubicBezTo>
                      <a:pt x="9" y="35"/>
                      <a:pt x="9" y="44"/>
                      <a:pt x="9" y="49"/>
                    </a:cubicBezTo>
                    <a:cubicBezTo>
                      <a:pt x="8" y="53"/>
                      <a:pt x="4" y="60"/>
                      <a:pt x="4" y="60"/>
                    </a:cubicBezTo>
                    <a:cubicBezTo>
                      <a:pt x="6" y="54"/>
                      <a:pt x="5" y="47"/>
                      <a:pt x="5" y="41"/>
                    </a:cubicBezTo>
                    <a:cubicBezTo>
                      <a:pt x="4" y="34"/>
                      <a:pt x="1" y="28"/>
                      <a:pt x="1" y="21"/>
                    </a:cubicBezTo>
                    <a:cubicBezTo>
                      <a:pt x="0" y="14"/>
                      <a:pt x="4" y="8"/>
                      <a:pt x="8" y="4"/>
                    </a:cubicBezTo>
                    <a:cubicBezTo>
                      <a:pt x="9" y="3"/>
                      <a:pt x="10" y="3"/>
                      <a:pt x="11" y="2"/>
                    </a:cubicBezTo>
                    <a:cubicBezTo>
                      <a:pt x="18" y="1"/>
                      <a:pt x="25" y="0"/>
                      <a:pt x="32" y="0"/>
                    </a:cubicBezTo>
                    <a:cubicBezTo>
                      <a:pt x="29" y="2"/>
                      <a:pt x="26" y="3"/>
                      <a:pt x="23" y="5"/>
                    </a:cubicBezTo>
                    <a:cubicBezTo>
                      <a:pt x="12" y="13"/>
                      <a:pt x="9" y="23"/>
                      <a:pt x="9" y="3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89" name="Freeform 2451"/>
              <p:cNvSpPr/>
              <p:nvPr/>
            </p:nvSpPr>
            <p:spPr>
              <a:xfrm>
                <a:off x="10191740" y="1587505"/>
                <a:ext cx="273052" cy="293690"/>
              </a:xfrm>
              <a:custGeom>
                <a:avLst/>
                <a:gdLst>
                  <a:gd name="txL" fmla="*/ 0 w 73"/>
                  <a:gd name="txT" fmla="*/ 0 h 78"/>
                  <a:gd name="txR" fmla="*/ 73 w 73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78">
                    <a:moveTo>
                      <a:pt x="26" y="16"/>
                    </a:moveTo>
                    <a:cubicBezTo>
                      <a:pt x="25" y="18"/>
                      <a:pt x="25" y="20"/>
                      <a:pt x="25" y="22"/>
                    </a:cubicBezTo>
                    <a:cubicBezTo>
                      <a:pt x="24" y="26"/>
                      <a:pt x="24" y="31"/>
                      <a:pt x="24" y="35"/>
                    </a:cubicBezTo>
                    <a:cubicBezTo>
                      <a:pt x="24" y="38"/>
                      <a:pt x="24" y="40"/>
                      <a:pt x="24" y="42"/>
                    </a:cubicBezTo>
                    <a:cubicBezTo>
                      <a:pt x="24" y="43"/>
                      <a:pt x="24" y="44"/>
                      <a:pt x="24" y="46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4" y="50"/>
                      <a:pt x="24" y="51"/>
                      <a:pt x="24" y="53"/>
                    </a:cubicBezTo>
                    <a:cubicBezTo>
                      <a:pt x="25" y="51"/>
                      <a:pt x="25" y="49"/>
                      <a:pt x="26" y="48"/>
                    </a:cubicBezTo>
                    <a:cubicBezTo>
                      <a:pt x="27" y="47"/>
                      <a:pt x="27" y="46"/>
                      <a:pt x="27" y="45"/>
                    </a:cubicBezTo>
                    <a:cubicBezTo>
                      <a:pt x="28" y="44"/>
                      <a:pt x="28" y="42"/>
                      <a:pt x="29" y="41"/>
                    </a:cubicBezTo>
                    <a:cubicBezTo>
                      <a:pt x="30" y="39"/>
                      <a:pt x="31" y="37"/>
                      <a:pt x="32" y="35"/>
                    </a:cubicBezTo>
                    <a:cubicBezTo>
                      <a:pt x="33" y="34"/>
                      <a:pt x="34" y="32"/>
                      <a:pt x="35" y="31"/>
                    </a:cubicBezTo>
                    <a:cubicBezTo>
                      <a:pt x="36" y="29"/>
                      <a:pt x="36" y="26"/>
                      <a:pt x="37" y="24"/>
                    </a:cubicBezTo>
                    <a:cubicBezTo>
                      <a:pt x="38" y="23"/>
                      <a:pt x="38" y="22"/>
                      <a:pt x="39" y="21"/>
                    </a:cubicBezTo>
                    <a:cubicBezTo>
                      <a:pt x="39" y="20"/>
                      <a:pt x="40" y="18"/>
                      <a:pt x="41" y="17"/>
                    </a:cubicBezTo>
                    <a:cubicBezTo>
                      <a:pt x="42" y="15"/>
                      <a:pt x="43" y="13"/>
                      <a:pt x="45" y="11"/>
                    </a:cubicBezTo>
                    <a:cubicBezTo>
                      <a:pt x="46" y="10"/>
                      <a:pt x="47" y="9"/>
                      <a:pt x="48" y="8"/>
                    </a:cubicBezTo>
                    <a:cubicBezTo>
                      <a:pt x="49" y="7"/>
                      <a:pt x="50" y="7"/>
                      <a:pt x="51" y="6"/>
                    </a:cubicBezTo>
                    <a:cubicBezTo>
                      <a:pt x="49" y="7"/>
                      <a:pt x="47" y="9"/>
                      <a:pt x="45" y="11"/>
                    </a:cubicBezTo>
                    <a:cubicBezTo>
                      <a:pt x="44" y="13"/>
                      <a:pt x="43" y="16"/>
                      <a:pt x="42" y="18"/>
                    </a:cubicBezTo>
                    <a:cubicBezTo>
                      <a:pt x="41" y="19"/>
                      <a:pt x="41" y="20"/>
                      <a:pt x="40" y="21"/>
                    </a:cubicBezTo>
                    <a:cubicBezTo>
                      <a:pt x="39" y="23"/>
                      <a:pt x="39" y="24"/>
                      <a:pt x="39" y="25"/>
                    </a:cubicBezTo>
                    <a:cubicBezTo>
                      <a:pt x="38" y="26"/>
                      <a:pt x="38" y="26"/>
                      <a:pt x="38" y="27"/>
                    </a:cubicBezTo>
                    <a:cubicBezTo>
                      <a:pt x="41" y="22"/>
                      <a:pt x="45" y="18"/>
                      <a:pt x="50" y="14"/>
                    </a:cubicBezTo>
                    <a:cubicBezTo>
                      <a:pt x="53" y="11"/>
                      <a:pt x="57" y="8"/>
                      <a:pt x="61" y="6"/>
                    </a:cubicBezTo>
                    <a:cubicBezTo>
                      <a:pt x="63" y="5"/>
                      <a:pt x="65" y="3"/>
                      <a:pt x="67" y="3"/>
                    </a:cubicBezTo>
                    <a:cubicBezTo>
                      <a:pt x="69" y="2"/>
                      <a:pt x="71" y="1"/>
                      <a:pt x="73" y="0"/>
                    </a:cubicBezTo>
                    <a:cubicBezTo>
                      <a:pt x="72" y="1"/>
                      <a:pt x="71" y="1"/>
                      <a:pt x="70" y="2"/>
                    </a:cubicBezTo>
                    <a:cubicBezTo>
                      <a:pt x="69" y="2"/>
                      <a:pt x="68" y="3"/>
                      <a:pt x="67" y="4"/>
                    </a:cubicBezTo>
                    <a:cubicBezTo>
                      <a:pt x="66" y="5"/>
                      <a:pt x="64" y="6"/>
                      <a:pt x="62" y="8"/>
                    </a:cubicBezTo>
                    <a:cubicBezTo>
                      <a:pt x="58" y="10"/>
                      <a:pt x="55" y="13"/>
                      <a:pt x="51" y="16"/>
                    </a:cubicBezTo>
                    <a:cubicBezTo>
                      <a:pt x="45" y="22"/>
                      <a:pt x="39" y="29"/>
                      <a:pt x="34" y="37"/>
                    </a:cubicBezTo>
                    <a:cubicBezTo>
                      <a:pt x="33" y="38"/>
                      <a:pt x="32" y="40"/>
                      <a:pt x="31" y="42"/>
                    </a:cubicBezTo>
                    <a:cubicBezTo>
                      <a:pt x="31" y="43"/>
                      <a:pt x="30" y="45"/>
                      <a:pt x="30" y="46"/>
                    </a:cubicBezTo>
                    <a:cubicBezTo>
                      <a:pt x="29" y="47"/>
                      <a:pt x="29" y="48"/>
                      <a:pt x="28" y="49"/>
                    </a:cubicBezTo>
                    <a:cubicBezTo>
                      <a:pt x="28" y="49"/>
                      <a:pt x="28" y="49"/>
                      <a:pt x="28" y="49"/>
                    </a:cubicBezTo>
                    <a:cubicBezTo>
                      <a:pt x="28" y="49"/>
                      <a:pt x="28" y="49"/>
                      <a:pt x="29" y="49"/>
                    </a:cubicBezTo>
                    <a:cubicBezTo>
                      <a:pt x="30" y="48"/>
                      <a:pt x="31" y="47"/>
                      <a:pt x="32" y="47"/>
                    </a:cubicBezTo>
                    <a:cubicBezTo>
                      <a:pt x="33" y="46"/>
                      <a:pt x="34" y="45"/>
                      <a:pt x="35" y="45"/>
                    </a:cubicBezTo>
                    <a:cubicBezTo>
                      <a:pt x="40" y="43"/>
                      <a:pt x="44" y="41"/>
                      <a:pt x="49" y="39"/>
                    </a:cubicBezTo>
                    <a:cubicBezTo>
                      <a:pt x="50" y="38"/>
                      <a:pt x="51" y="37"/>
                      <a:pt x="52" y="36"/>
                    </a:cubicBezTo>
                    <a:cubicBezTo>
                      <a:pt x="53" y="36"/>
                      <a:pt x="53" y="35"/>
                      <a:pt x="54" y="34"/>
                    </a:cubicBezTo>
                    <a:cubicBezTo>
                      <a:pt x="56" y="32"/>
                      <a:pt x="58" y="30"/>
                      <a:pt x="59" y="28"/>
                    </a:cubicBezTo>
                    <a:cubicBezTo>
                      <a:pt x="61" y="27"/>
                      <a:pt x="63" y="25"/>
                      <a:pt x="64" y="23"/>
                    </a:cubicBezTo>
                    <a:cubicBezTo>
                      <a:pt x="65" y="21"/>
                      <a:pt x="67" y="18"/>
                      <a:pt x="68" y="16"/>
                    </a:cubicBezTo>
                    <a:cubicBezTo>
                      <a:pt x="67" y="18"/>
                      <a:pt x="66" y="21"/>
                      <a:pt x="64" y="23"/>
                    </a:cubicBezTo>
                    <a:cubicBezTo>
                      <a:pt x="63" y="25"/>
                      <a:pt x="62" y="27"/>
                      <a:pt x="60" y="29"/>
                    </a:cubicBezTo>
                    <a:cubicBezTo>
                      <a:pt x="58" y="31"/>
                      <a:pt x="57" y="33"/>
                      <a:pt x="55" y="35"/>
                    </a:cubicBezTo>
                    <a:cubicBezTo>
                      <a:pt x="54" y="36"/>
                      <a:pt x="53" y="36"/>
                      <a:pt x="52" y="37"/>
                    </a:cubicBezTo>
                    <a:cubicBezTo>
                      <a:pt x="51" y="38"/>
                      <a:pt x="50" y="39"/>
                      <a:pt x="49" y="40"/>
                    </a:cubicBezTo>
                    <a:cubicBezTo>
                      <a:pt x="45" y="42"/>
                      <a:pt x="40" y="44"/>
                      <a:pt x="36" y="46"/>
                    </a:cubicBezTo>
                    <a:cubicBezTo>
                      <a:pt x="34" y="47"/>
                      <a:pt x="31" y="49"/>
                      <a:pt x="29" y="50"/>
                    </a:cubicBezTo>
                    <a:cubicBezTo>
                      <a:pt x="29" y="51"/>
                      <a:pt x="28" y="52"/>
                      <a:pt x="27" y="52"/>
                    </a:cubicBezTo>
                    <a:cubicBezTo>
                      <a:pt x="26" y="53"/>
                      <a:pt x="26" y="53"/>
                      <a:pt x="26" y="54"/>
                    </a:cubicBezTo>
                    <a:cubicBezTo>
                      <a:pt x="24" y="56"/>
                      <a:pt x="23" y="58"/>
                      <a:pt x="21" y="61"/>
                    </a:cubicBezTo>
                    <a:cubicBezTo>
                      <a:pt x="20" y="62"/>
                      <a:pt x="18" y="64"/>
                      <a:pt x="17" y="66"/>
                    </a:cubicBezTo>
                    <a:cubicBezTo>
                      <a:pt x="17" y="66"/>
                      <a:pt x="18" y="65"/>
                      <a:pt x="18" y="65"/>
                    </a:cubicBezTo>
                    <a:cubicBezTo>
                      <a:pt x="19" y="65"/>
                      <a:pt x="20" y="65"/>
                      <a:pt x="21" y="65"/>
                    </a:cubicBezTo>
                    <a:cubicBezTo>
                      <a:pt x="22" y="66"/>
                      <a:pt x="23" y="66"/>
                      <a:pt x="24" y="66"/>
                    </a:cubicBezTo>
                    <a:cubicBezTo>
                      <a:pt x="26" y="66"/>
                      <a:pt x="28" y="65"/>
                      <a:pt x="30" y="65"/>
                    </a:cubicBezTo>
                    <a:cubicBezTo>
                      <a:pt x="32" y="65"/>
                      <a:pt x="34" y="64"/>
                      <a:pt x="36" y="64"/>
                    </a:cubicBezTo>
                    <a:cubicBezTo>
                      <a:pt x="40" y="62"/>
                      <a:pt x="44" y="61"/>
                      <a:pt x="47" y="59"/>
                    </a:cubicBezTo>
                    <a:cubicBezTo>
                      <a:pt x="49" y="58"/>
                      <a:pt x="51" y="57"/>
                      <a:pt x="52" y="56"/>
                    </a:cubicBezTo>
                    <a:cubicBezTo>
                      <a:pt x="54" y="54"/>
                      <a:pt x="56" y="53"/>
                      <a:pt x="57" y="52"/>
                    </a:cubicBezTo>
                    <a:cubicBezTo>
                      <a:pt x="56" y="53"/>
                      <a:pt x="54" y="55"/>
                      <a:pt x="53" y="56"/>
                    </a:cubicBezTo>
                    <a:cubicBezTo>
                      <a:pt x="51" y="57"/>
                      <a:pt x="49" y="58"/>
                      <a:pt x="48" y="59"/>
                    </a:cubicBezTo>
                    <a:cubicBezTo>
                      <a:pt x="44" y="62"/>
                      <a:pt x="40" y="63"/>
                      <a:pt x="36" y="65"/>
                    </a:cubicBezTo>
                    <a:cubicBezTo>
                      <a:pt x="35" y="65"/>
                      <a:pt x="33" y="66"/>
                      <a:pt x="30" y="66"/>
                    </a:cubicBezTo>
                    <a:cubicBezTo>
                      <a:pt x="28" y="67"/>
                      <a:pt x="26" y="67"/>
                      <a:pt x="24" y="67"/>
                    </a:cubicBezTo>
                    <a:cubicBezTo>
                      <a:pt x="24" y="67"/>
                      <a:pt x="23" y="67"/>
                      <a:pt x="23" y="67"/>
                    </a:cubicBezTo>
                    <a:cubicBezTo>
                      <a:pt x="22" y="67"/>
                      <a:pt x="22" y="67"/>
                      <a:pt x="21" y="67"/>
                    </a:cubicBezTo>
                    <a:cubicBezTo>
                      <a:pt x="20" y="67"/>
                      <a:pt x="19" y="67"/>
                      <a:pt x="18" y="67"/>
                    </a:cubicBezTo>
                    <a:cubicBezTo>
                      <a:pt x="17" y="67"/>
                      <a:pt x="16" y="67"/>
                      <a:pt x="15" y="68"/>
                    </a:cubicBezTo>
                    <a:cubicBezTo>
                      <a:pt x="14" y="69"/>
                      <a:pt x="13" y="70"/>
                      <a:pt x="12" y="71"/>
                    </a:cubicBezTo>
                    <a:cubicBezTo>
                      <a:pt x="11" y="72"/>
                      <a:pt x="9" y="73"/>
                      <a:pt x="8" y="73"/>
                    </a:cubicBezTo>
                    <a:cubicBezTo>
                      <a:pt x="8" y="74"/>
                      <a:pt x="7" y="74"/>
                      <a:pt x="7" y="74"/>
                    </a:cubicBezTo>
                    <a:cubicBezTo>
                      <a:pt x="7" y="74"/>
                      <a:pt x="7" y="74"/>
                      <a:pt x="7" y="74"/>
                    </a:cubicBezTo>
                    <a:cubicBezTo>
                      <a:pt x="7" y="74"/>
                      <a:pt x="6" y="74"/>
                      <a:pt x="6" y="75"/>
                    </a:cubicBezTo>
                    <a:cubicBezTo>
                      <a:pt x="4" y="76"/>
                      <a:pt x="2" y="77"/>
                      <a:pt x="0" y="78"/>
                    </a:cubicBezTo>
                    <a:cubicBezTo>
                      <a:pt x="1" y="77"/>
                      <a:pt x="2" y="77"/>
                      <a:pt x="3" y="76"/>
                    </a:cubicBezTo>
                    <a:cubicBezTo>
                      <a:pt x="4" y="75"/>
                      <a:pt x="4" y="74"/>
                      <a:pt x="5" y="74"/>
                    </a:cubicBezTo>
                    <a:cubicBezTo>
                      <a:pt x="7" y="73"/>
                      <a:pt x="8" y="71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10" y="69"/>
                      <a:pt x="10" y="69"/>
                      <a:pt x="10" y="68"/>
                    </a:cubicBezTo>
                    <a:cubicBezTo>
                      <a:pt x="10" y="68"/>
                      <a:pt x="11" y="68"/>
                      <a:pt x="11" y="67"/>
                    </a:cubicBezTo>
                    <a:cubicBezTo>
                      <a:pt x="11" y="67"/>
                      <a:pt x="11" y="66"/>
                      <a:pt x="11" y="66"/>
                    </a:cubicBezTo>
                    <a:cubicBezTo>
                      <a:pt x="12" y="65"/>
                      <a:pt x="12" y="64"/>
                      <a:pt x="13" y="63"/>
                    </a:cubicBezTo>
                    <a:cubicBezTo>
                      <a:pt x="14" y="59"/>
                      <a:pt x="15" y="55"/>
                      <a:pt x="15" y="51"/>
                    </a:cubicBezTo>
                    <a:cubicBezTo>
                      <a:pt x="15" y="50"/>
                      <a:pt x="15" y="49"/>
                      <a:pt x="15" y="48"/>
                    </a:cubicBezTo>
                    <a:cubicBezTo>
                      <a:pt x="15" y="47"/>
                      <a:pt x="15" y="46"/>
                      <a:pt x="15" y="45"/>
                    </a:cubicBezTo>
                    <a:cubicBezTo>
                      <a:pt x="15" y="43"/>
                      <a:pt x="14" y="41"/>
                      <a:pt x="14" y="39"/>
                    </a:cubicBezTo>
                    <a:cubicBezTo>
                      <a:pt x="12" y="35"/>
                      <a:pt x="10" y="32"/>
                      <a:pt x="8" y="28"/>
                    </a:cubicBezTo>
                    <a:cubicBezTo>
                      <a:pt x="9" y="30"/>
                      <a:pt x="10" y="32"/>
                      <a:pt x="11" y="33"/>
                    </a:cubicBezTo>
                    <a:cubicBezTo>
                      <a:pt x="12" y="35"/>
                      <a:pt x="13" y="37"/>
                      <a:pt x="14" y="39"/>
                    </a:cubicBezTo>
                    <a:cubicBezTo>
                      <a:pt x="15" y="41"/>
                      <a:pt x="16" y="43"/>
                      <a:pt x="16" y="45"/>
                    </a:cubicBezTo>
                    <a:cubicBezTo>
                      <a:pt x="16" y="46"/>
                      <a:pt x="16" y="47"/>
                      <a:pt x="16" y="48"/>
                    </a:cubicBezTo>
                    <a:cubicBezTo>
                      <a:pt x="16" y="49"/>
                      <a:pt x="16" y="50"/>
                      <a:pt x="16" y="51"/>
                    </a:cubicBezTo>
                    <a:cubicBezTo>
                      <a:pt x="16" y="53"/>
                      <a:pt x="16" y="55"/>
                      <a:pt x="15" y="57"/>
                    </a:cubicBezTo>
                    <a:cubicBezTo>
                      <a:pt x="15" y="59"/>
                      <a:pt x="15" y="61"/>
                      <a:pt x="14" y="63"/>
                    </a:cubicBezTo>
                    <a:cubicBezTo>
                      <a:pt x="14" y="64"/>
                      <a:pt x="13" y="65"/>
                      <a:pt x="13" y="66"/>
                    </a:cubicBezTo>
                    <a:cubicBezTo>
                      <a:pt x="13" y="66"/>
                      <a:pt x="13" y="67"/>
                      <a:pt x="13" y="67"/>
                    </a:cubicBezTo>
                    <a:cubicBezTo>
                      <a:pt x="15" y="64"/>
                      <a:pt x="17" y="62"/>
                      <a:pt x="19" y="59"/>
                    </a:cubicBezTo>
                    <a:cubicBezTo>
                      <a:pt x="20" y="59"/>
                      <a:pt x="20" y="58"/>
                      <a:pt x="21" y="57"/>
                    </a:cubicBezTo>
                    <a:cubicBezTo>
                      <a:pt x="21" y="57"/>
                      <a:pt x="21" y="56"/>
                      <a:pt x="21" y="55"/>
                    </a:cubicBezTo>
                    <a:cubicBezTo>
                      <a:pt x="22" y="53"/>
                      <a:pt x="22" y="51"/>
                      <a:pt x="22" y="49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2" y="48"/>
                      <a:pt x="22" y="48"/>
                      <a:pt x="22" y="47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2" y="44"/>
                      <a:pt x="22" y="43"/>
                      <a:pt x="22" y="42"/>
                    </a:cubicBezTo>
                    <a:cubicBezTo>
                      <a:pt x="22" y="40"/>
                      <a:pt x="22" y="38"/>
                      <a:pt x="22" y="35"/>
                    </a:cubicBezTo>
                    <a:cubicBezTo>
                      <a:pt x="22" y="31"/>
                      <a:pt x="22" y="26"/>
                      <a:pt x="23" y="22"/>
                    </a:cubicBezTo>
                    <a:cubicBezTo>
                      <a:pt x="23" y="19"/>
                      <a:pt x="24" y="17"/>
                      <a:pt x="25" y="15"/>
                    </a:cubicBezTo>
                    <a:cubicBezTo>
                      <a:pt x="26" y="13"/>
                      <a:pt x="27" y="11"/>
                      <a:pt x="29" y="9"/>
                    </a:cubicBezTo>
                    <a:cubicBezTo>
                      <a:pt x="28" y="11"/>
                      <a:pt x="27" y="13"/>
                      <a:pt x="26" y="1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90" name="Freeform 2452"/>
              <p:cNvSpPr/>
              <p:nvPr/>
            </p:nvSpPr>
            <p:spPr>
              <a:xfrm>
                <a:off x="10296516" y="2365386"/>
                <a:ext cx="214314" cy="79376"/>
              </a:xfrm>
              <a:custGeom>
                <a:avLst/>
                <a:gdLst>
                  <a:gd name="txL" fmla="*/ 0 w 57"/>
                  <a:gd name="txT" fmla="*/ 0 h 21"/>
                  <a:gd name="txR" fmla="*/ 57 w 57"/>
                  <a:gd name="txB" fmla="*/ 21 h 21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57" h="21">
                    <a:moveTo>
                      <a:pt x="0" y="18"/>
                    </a:moveTo>
                    <a:cubicBezTo>
                      <a:pt x="10" y="17"/>
                      <a:pt x="21" y="18"/>
                      <a:pt x="31" y="14"/>
                    </a:cubicBezTo>
                    <a:cubicBezTo>
                      <a:pt x="36" y="13"/>
                      <a:pt x="41" y="10"/>
                      <a:pt x="45" y="7"/>
                    </a:cubicBezTo>
                    <a:cubicBezTo>
                      <a:pt x="49" y="4"/>
                      <a:pt x="53" y="1"/>
                      <a:pt x="57" y="0"/>
                    </a:cubicBezTo>
                    <a:cubicBezTo>
                      <a:pt x="54" y="6"/>
                      <a:pt x="50" y="12"/>
                      <a:pt x="46" y="17"/>
                    </a:cubicBezTo>
                    <a:cubicBezTo>
                      <a:pt x="39" y="20"/>
                      <a:pt x="30" y="21"/>
                      <a:pt x="25" y="21"/>
                    </a:cubicBezTo>
                    <a:cubicBezTo>
                      <a:pt x="17" y="21"/>
                      <a:pt x="9" y="19"/>
                      <a:pt x="0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91" name="Freeform 2455"/>
              <p:cNvSpPr/>
              <p:nvPr/>
            </p:nvSpPr>
            <p:spPr>
              <a:xfrm>
                <a:off x="10247303" y="2249497"/>
                <a:ext cx="187326" cy="187326"/>
              </a:xfrm>
              <a:custGeom>
                <a:avLst/>
                <a:gdLst>
                  <a:gd name="txL" fmla="*/ 0 w 50"/>
                  <a:gd name="txT" fmla="*/ 0 h 50"/>
                  <a:gd name="txR" fmla="*/ 50 w 50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50">
                    <a:moveTo>
                      <a:pt x="17" y="25"/>
                    </a:moveTo>
                    <a:cubicBezTo>
                      <a:pt x="15" y="29"/>
                      <a:pt x="12" y="38"/>
                      <a:pt x="9" y="42"/>
                    </a:cubicBezTo>
                    <a:cubicBezTo>
                      <a:pt x="7" y="45"/>
                      <a:pt x="0" y="50"/>
                      <a:pt x="0" y="50"/>
                    </a:cubicBezTo>
                    <a:cubicBezTo>
                      <a:pt x="4" y="45"/>
                      <a:pt x="6" y="39"/>
                      <a:pt x="8" y="33"/>
                    </a:cubicBezTo>
                    <a:cubicBezTo>
                      <a:pt x="10" y="26"/>
                      <a:pt x="11" y="20"/>
                      <a:pt x="13" y="13"/>
                    </a:cubicBezTo>
                    <a:cubicBezTo>
                      <a:pt x="15" y="7"/>
                      <a:pt x="21" y="3"/>
                      <a:pt x="27" y="1"/>
                    </a:cubicBezTo>
                    <a:cubicBezTo>
                      <a:pt x="28" y="1"/>
                      <a:pt x="29" y="0"/>
                      <a:pt x="30" y="0"/>
                    </a:cubicBezTo>
                    <a:cubicBezTo>
                      <a:pt x="37" y="2"/>
                      <a:pt x="44" y="5"/>
                      <a:pt x="50" y="8"/>
                    </a:cubicBezTo>
                    <a:cubicBezTo>
                      <a:pt x="47" y="8"/>
                      <a:pt x="44" y="7"/>
                      <a:pt x="40" y="8"/>
                    </a:cubicBezTo>
                    <a:cubicBezTo>
                      <a:pt x="27" y="11"/>
                      <a:pt x="20" y="19"/>
                      <a:pt x="17" y="2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92" name="Freeform 2456"/>
              <p:cNvSpPr/>
              <p:nvPr/>
            </p:nvSpPr>
            <p:spPr>
              <a:xfrm>
                <a:off x="10153640" y="2293948"/>
                <a:ext cx="368302" cy="203201"/>
              </a:xfrm>
              <a:custGeom>
                <a:avLst/>
                <a:gdLst>
                  <a:gd name="txL" fmla="*/ 0 w 98"/>
                  <a:gd name="txT" fmla="*/ 0 h 54"/>
                  <a:gd name="txR" fmla="*/ 98 w 98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8" h="54">
                    <a:moveTo>
                      <a:pt x="49" y="5"/>
                    </a:moveTo>
                    <a:cubicBezTo>
                      <a:pt x="48" y="6"/>
                      <a:pt x="46" y="8"/>
                      <a:pt x="45" y="10"/>
                    </a:cubicBezTo>
                    <a:cubicBezTo>
                      <a:pt x="42" y="14"/>
                      <a:pt x="41" y="18"/>
                      <a:pt x="39" y="22"/>
                    </a:cubicBezTo>
                    <a:cubicBezTo>
                      <a:pt x="38" y="24"/>
                      <a:pt x="37" y="26"/>
                      <a:pt x="36" y="28"/>
                    </a:cubicBezTo>
                    <a:cubicBezTo>
                      <a:pt x="36" y="29"/>
                      <a:pt x="35" y="30"/>
                      <a:pt x="35" y="31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3" y="35"/>
                      <a:pt x="32" y="36"/>
                      <a:pt x="31" y="37"/>
                    </a:cubicBezTo>
                    <a:cubicBezTo>
                      <a:pt x="33" y="36"/>
                      <a:pt x="34" y="35"/>
                      <a:pt x="36" y="34"/>
                    </a:cubicBezTo>
                    <a:cubicBezTo>
                      <a:pt x="37" y="33"/>
                      <a:pt x="37" y="32"/>
                      <a:pt x="38" y="32"/>
                    </a:cubicBezTo>
                    <a:cubicBezTo>
                      <a:pt x="39" y="31"/>
                      <a:pt x="40" y="30"/>
                      <a:pt x="41" y="29"/>
                    </a:cubicBezTo>
                    <a:cubicBezTo>
                      <a:pt x="43" y="28"/>
                      <a:pt x="44" y="26"/>
                      <a:pt x="46" y="25"/>
                    </a:cubicBezTo>
                    <a:cubicBezTo>
                      <a:pt x="48" y="24"/>
                      <a:pt x="49" y="23"/>
                      <a:pt x="51" y="22"/>
                    </a:cubicBezTo>
                    <a:cubicBezTo>
                      <a:pt x="52" y="20"/>
                      <a:pt x="54" y="19"/>
                      <a:pt x="55" y="17"/>
                    </a:cubicBezTo>
                    <a:cubicBezTo>
                      <a:pt x="56" y="16"/>
                      <a:pt x="57" y="16"/>
                      <a:pt x="58" y="15"/>
                    </a:cubicBezTo>
                    <a:cubicBezTo>
                      <a:pt x="59" y="14"/>
                      <a:pt x="60" y="13"/>
                      <a:pt x="62" y="12"/>
                    </a:cubicBezTo>
                    <a:cubicBezTo>
                      <a:pt x="64" y="11"/>
                      <a:pt x="66" y="9"/>
                      <a:pt x="68" y="8"/>
                    </a:cubicBezTo>
                    <a:cubicBezTo>
                      <a:pt x="69" y="7"/>
                      <a:pt x="71" y="7"/>
                      <a:pt x="72" y="7"/>
                    </a:cubicBezTo>
                    <a:cubicBezTo>
                      <a:pt x="73" y="6"/>
                      <a:pt x="74" y="6"/>
                      <a:pt x="76" y="7"/>
                    </a:cubicBezTo>
                    <a:cubicBezTo>
                      <a:pt x="73" y="6"/>
                      <a:pt x="71" y="7"/>
                      <a:pt x="68" y="9"/>
                    </a:cubicBezTo>
                    <a:cubicBezTo>
                      <a:pt x="66" y="10"/>
                      <a:pt x="64" y="12"/>
                      <a:pt x="62" y="13"/>
                    </a:cubicBezTo>
                    <a:cubicBezTo>
                      <a:pt x="61" y="14"/>
                      <a:pt x="60" y="15"/>
                      <a:pt x="59" y="16"/>
                    </a:cubicBezTo>
                    <a:cubicBezTo>
                      <a:pt x="58" y="17"/>
                      <a:pt x="57" y="17"/>
                      <a:pt x="56" y="18"/>
                    </a:cubicBezTo>
                    <a:cubicBezTo>
                      <a:pt x="56" y="19"/>
                      <a:pt x="56" y="19"/>
                      <a:pt x="55" y="20"/>
                    </a:cubicBezTo>
                    <a:cubicBezTo>
                      <a:pt x="60" y="17"/>
                      <a:pt x="66" y="15"/>
                      <a:pt x="71" y="13"/>
                    </a:cubicBezTo>
                    <a:cubicBezTo>
                      <a:pt x="76" y="12"/>
                      <a:pt x="80" y="11"/>
                      <a:pt x="85" y="10"/>
                    </a:cubicBezTo>
                    <a:cubicBezTo>
                      <a:pt x="87" y="10"/>
                      <a:pt x="89" y="10"/>
                      <a:pt x="91" y="10"/>
                    </a:cubicBezTo>
                    <a:cubicBezTo>
                      <a:pt x="94" y="10"/>
                      <a:pt x="96" y="10"/>
                      <a:pt x="98" y="10"/>
                    </a:cubicBezTo>
                    <a:cubicBezTo>
                      <a:pt x="97" y="10"/>
                      <a:pt x="96" y="10"/>
                      <a:pt x="95" y="11"/>
                    </a:cubicBezTo>
                    <a:cubicBezTo>
                      <a:pt x="94" y="11"/>
                      <a:pt x="93" y="11"/>
                      <a:pt x="92" y="11"/>
                    </a:cubicBezTo>
                    <a:cubicBezTo>
                      <a:pt x="89" y="11"/>
                      <a:pt x="87" y="12"/>
                      <a:pt x="85" y="12"/>
                    </a:cubicBezTo>
                    <a:cubicBezTo>
                      <a:pt x="81" y="13"/>
                      <a:pt x="76" y="14"/>
                      <a:pt x="72" y="15"/>
                    </a:cubicBezTo>
                    <a:cubicBezTo>
                      <a:pt x="63" y="18"/>
                      <a:pt x="55" y="22"/>
                      <a:pt x="48" y="27"/>
                    </a:cubicBezTo>
                    <a:cubicBezTo>
                      <a:pt x="46" y="28"/>
                      <a:pt x="44" y="30"/>
                      <a:pt x="42" y="31"/>
                    </a:cubicBezTo>
                    <a:cubicBezTo>
                      <a:pt x="42" y="32"/>
                      <a:pt x="41" y="33"/>
                      <a:pt x="40" y="33"/>
                    </a:cubicBezTo>
                    <a:cubicBezTo>
                      <a:pt x="39" y="34"/>
                      <a:pt x="38" y="35"/>
                      <a:pt x="37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7" y="36"/>
                      <a:pt x="37" y="36"/>
                      <a:pt x="38" y="36"/>
                    </a:cubicBezTo>
                    <a:cubicBezTo>
                      <a:pt x="39" y="35"/>
                      <a:pt x="40" y="35"/>
                      <a:pt x="41" y="35"/>
                    </a:cubicBezTo>
                    <a:cubicBezTo>
                      <a:pt x="43" y="35"/>
                      <a:pt x="44" y="35"/>
                      <a:pt x="45" y="35"/>
                    </a:cubicBezTo>
                    <a:cubicBezTo>
                      <a:pt x="50" y="35"/>
                      <a:pt x="55" y="35"/>
                      <a:pt x="60" y="35"/>
                    </a:cubicBezTo>
                    <a:cubicBezTo>
                      <a:pt x="61" y="35"/>
                      <a:pt x="62" y="35"/>
                      <a:pt x="64" y="34"/>
                    </a:cubicBezTo>
                    <a:cubicBezTo>
                      <a:pt x="65" y="34"/>
                      <a:pt x="66" y="34"/>
                      <a:pt x="67" y="33"/>
                    </a:cubicBezTo>
                    <a:cubicBezTo>
                      <a:pt x="70" y="32"/>
                      <a:pt x="72" y="31"/>
                      <a:pt x="74" y="30"/>
                    </a:cubicBezTo>
                    <a:cubicBezTo>
                      <a:pt x="76" y="29"/>
                      <a:pt x="79" y="28"/>
                      <a:pt x="81" y="27"/>
                    </a:cubicBezTo>
                    <a:cubicBezTo>
                      <a:pt x="83" y="26"/>
                      <a:pt x="85" y="24"/>
                      <a:pt x="87" y="23"/>
                    </a:cubicBezTo>
                    <a:cubicBezTo>
                      <a:pt x="85" y="24"/>
                      <a:pt x="83" y="26"/>
                      <a:pt x="81" y="27"/>
                    </a:cubicBezTo>
                    <a:cubicBezTo>
                      <a:pt x="79" y="29"/>
                      <a:pt x="77" y="30"/>
                      <a:pt x="74" y="31"/>
                    </a:cubicBezTo>
                    <a:cubicBezTo>
                      <a:pt x="72" y="32"/>
                      <a:pt x="70" y="33"/>
                      <a:pt x="67" y="34"/>
                    </a:cubicBezTo>
                    <a:cubicBezTo>
                      <a:pt x="66" y="34"/>
                      <a:pt x="65" y="35"/>
                      <a:pt x="64" y="35"/>
                    </a:cubicBezTo>
                    <a:cubicBezTo>
                      <a:pt x="63" y="36"/>
                      <a:pt x="61" y="36"/>
                      <a:pt x="60" y="36"/>
                    </a:cubicBezTo>
                    <a:cubicBezTo>
                      <a:pt x="55" y="37"/>
                      <a:pt x="50" y="36"/>
                      <a:pt x="45" y="36"/>
                    </a:cubicBezTo>
                    <a:cubicBezTo>
                      <a:pt x="43" y="36"/>
                      <a:pt x="40" y="37"/>
                      <a:pt x="38" y="37"/>
                    </a:cubicBezTo>
                    <a:cubicBezTo>
                      <a:pt x="37" y="38"/>
                      <a:pt x="36" y="38"/>
                      <a:pt x="34" y="38"/>
                    </a:cubicBezTo>
                    <a:cubicBezTo>
                      <a:pt x="34" y="39"/>
                      <a:pt x="33" y="39"/>
                      <a:pt x="33" y="39"/>
                    </a:cubicBezTo>
                    <a:cubicBezTo>
                      <a:pt x="31" y="41"/>
                      <a:pt x="28" y="42"/>
                      <a:pt x="26" y="43"/>
                    </a:cubicBezTo>
                    <a:cubicBezTo>
                      <a:pt x="24" y="44"/>
                      <a:pt x="22" y="45"/>
                      <a:pt x="20" y="46"/>
                    </a:cubicBezTo>
                    <a:cubicBezTo>
                      <a:pt x="20" y="46"/>
                      <a:pt x="21" y="46"/>
                      <a:pt x="21" y="47"/>
                    </a:cubicBezTo>
                    <a:cubicBezTo>
                      <a:pt x="22" y="47"/>
                      <a:pt x="23" y="47"/>
                      <a:pt x="24" y="48"/>
                    </a:cubicBezTo>
                    <a:cubicBezTo>
                      <a:pt x="25" y="48"/>
                      <a:pt x="26" y="49"/>
                      <a:pt x="27" y="49"/>
                    </a:cubicBezTo>
                    <a:cubicBezTo>
                      <a:pt x="29" y="50"/>
                      <a:pt x="30" y="51"/>
                      <a:pt x="32" y="51"/>
                    </a:cubicBezTo>
                    <a:cubicBezTo>
                      <a:pt x="34" y="52"/>
                      <a:pt x="36" y="52"/>
                      <a:pt x="38" y="52"/>
                    </a:cubicBezTo>
                    <a:cubicBezTo>
                      <a:pt x="42" y="53"/>
                      <a:pt x="46" y="53"/>
                      <a:pt x="50" y="53"/>
                    </a:cubicBezTo>
                    <a:cubicBezTo>
                      <a:pt x="52" y="53"/>
                      <a:pt x="55" y="52"/>
                      <a:pt x="57" y="52"/>
                    </a:cubicBezTo>
                    <a:cubicBezTo>
                      <a:pt x="59" y="52"/>
                      <a:pt x="61" y="51"/>
                      <a:pt x="63" y="51"/>
                    </a:cubicBezTo>
                    <a:cubicBezTo>
                      <a:pt x="61" y="51"/>
                      <a:pt x="59" y="52"/>
                      <a:pt x="57" y="52"/>
                    </a:cubicBezTo>
                    <a:cubicBezTo>
                      <a:pt x="55" y="53"/>
                      <a:pt x="53" y="53"/>
                      <a:pt x="51" y="53"/>
                    </a:cubicBezTo>
                    <a:cubicBezTo>
                      <a:pt x="46" y="54"/>
                      <a:pt x="42" y="54"/>
                      <a:pt x="38" y="54"/>
                    </a:cubicBezTo>
                    <a:cubicBezTo>
                      <a:pt x="36" y="53"/>
                      <a:pt x="34" y="53"/>
                      <a:pt x="32" y="53"/>
                    </a:cubicBezTo>
                    <a:cubicBezTo>
                      <a:pt x="30" y="52"/>
                      <a:pt x="28" y="51"/>
                      <a:pt x="26" y="51"/>
                    </a:cubicBezTo>
                    <a:cubicBezTo>
                      <a:pt x="26" y="50"/>
                      <a:pt x="25" y="50"/>
                      <a:pt x="25" y="50"/>
                    </a:cubicBezTo>
                    <a:cubicBezTo>
                      <a:pt x="24" y="50"/>
                      <a:pt x="24" y="50"/>
                      <a:pt x="23" y="49"/>
                    </a:cubicBezTo>
                    <a:cubicBezTo>
                      <a:pt x="22" y="49"/>
                      <a:pt x="21" y="48"/>
                      <a:pt x="21" y="48"/>
                    </a:cubicBezTo>
                    <a:cubicBezTo>
                      <a:pt x="20" y="48"/>
                      <a:pt x="19" y="47"/>
                      <a:pt x="18" y="47"/>
                    </a:cubicBezTo>
                    <a:cubicBezTo>
                      <a:pt x="16" y="48"/>
                      <a:pt x="15" y="48"/>
                      <a:pt x="13" y="49"/>
                    </a:cubicBezTo>
                    <a:cubicBezTo>
                      <a:pt x="12" y="49"/>
                      <a:pt x="10" y="49"/>
                      <a:pt x="9" y="50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7" y="50"/>
                      <a:pt x="7" y="50"/>
                      <a:pt x="6" y="50"/>
                    </a:cubicBezTo>
                    <a:cubicBezTo>
                      <a:pt x="4" y="50"/>
                      <a:pt x="2" y="50"/>
                      <a:pt x="0" y="50"/>
                    </a:cubicBezTo>
                    <a:cubicBezTo>
                      <a:pt x="1" y="50"/>
                      <a:pt x="2" y="50"/>
                      <a:pt x="3" y="50"/>
                    </a:cubicBezTo>
                    <a:cubicBezTo>
                      <a:pt x="4" y="49"/>
                      <a:pt x="5" y="49"/>
                      <a:pt x="6" y="49"/>
                    </a:cubicBezTo>
                    <a:cubicBezTo>
                      <a:pt x="8" y="48"/>
                      <a:pt x="9" y="48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2" y="47"/>
                      <a:pt x="12" y="46"/>
                      <a:pt x="13" y="46"/>
                    </a:cubicBezTo>
                    <a:cubicBezTo>
                      <a:pt x="13" y="46"/>
                      <a:pt x="13" y="45"/>
                      <a:pt x="14" y="45"/>
                    </a:cubicBezTo>
                    <a:cubicBezTo>
                      <a:pt x="14" y="45"/>
                      <a:pt x="15" y="44"/>
                      <a:pt x="15" y="44"/>
                    </a:cubicBezTo>
                    <a:cubicBezTo>
                      <a:pt x="16" y="43"/>
                      <a:pt x="16" y="43"/>
                      <a:pt x="17" y="42"/>
                    </a:cubicBezTo>
                    <a:cubicBezTo>
                      <a:pt x="20" y="39"/>
                      <a:pt x="22" y="36"/>
                      <a:pt x="24" y="32"/>
                    </a:cubicBezTo>
                    <a:cubicBezTo>
                      <a:pt x="25" y="31"/>
                      <a:pt x="25" y="30"/>
                      <a:pt x="26" y="30"/>
                    </a:cubicBezTo>
                    <a:cubicBezTo>
                      <a:pt x="26" y="29"/>
                      <a:pt x="27" y="28"/>
                      <a:pt x="27" y="27"/>
                    </a:cubicBezTo>
                    <a:cubicBezTo>
                      <a:pt x="27" y="25"/>
                      <a:pt x="28" y="23"/>
                      <a:pt x="28" y="21"/>
                    </a:cubicBezTo>
                    <a:cubicBezTo>
                      <a:pt x="28" y="17"/>
                      <a:pt x="28" y="13"/>
                      <a:pt x="27" y="9"/>
                    </a:cubicBezTo>
                    <a:cubicBezTo>
                      <a:pt x="28" y="11"/>
                      <a:pt x="28" y="13"/>
                      <a:pt x="28" y="15"/>
                    </a:cubicBezTo>
                    <a:cubicBezTo>
                      <a:pt x="28" y="17"/>
                      <a:pt x="29" y="19"/>
                      <a:pt x="29" y="21"/>
                    </a:cubicBezTo>
                    <a:cubicBezTo>
                      <a:pt x="29" y="23"/>
                      <a:pt x="28" y="25"/>
                      <a:pt x="28" y="27"/>
                    </a:cubicBezTo>
                    <a:cubicBezTo>
                      <a:pt x="27" y="28"/>
                      <a:pt x="27" y="29"/>
                      <a:pt x="27" y="30"/>
                    </a:cubicBezTo>
                    <a:cubicBezTo>
                      <a:pt x="26" y="31"/>
                      <a:pt x="26" y="32"/>
                      <a:pt x="25" y="33"/>
                    </a:cubicBezTo>
                    <a:cubicBezTo>
                      <a:pt x="24" y="35"/>
                      <a:pt x="23" y="36"/>
                      <a:pt x="22" y="38"/>
                    </a:cubicBezTo>
                    <a:cubicBezTo>
                      <a:pt x="21" y="40"/>
                      <a:pt x="20" y="41"/>
                      <a:pt x="18" y="43"/>
                    </a:cubicBezTo>
                    <a:cubicBezTo>
                      <a:pt x="17" y="44"/>
                      <a:pt x="17" y="45"/>
                      <a:pt x="16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9" y="44"/>
                      <a:pt x="22" y="43"/>
                      <a:pt x="25" y="41"/>
                    </a:cubicBezTo>
                    <a:cubicBezTo>
                      <a:pt x="25" y="41"/>
                      <a:pt x="26" y="41"/>
                      <a:pt x="27" y="40"/>
                    </a:cubicBezTo>
                    <a:cubicBezTo>
                      <a:pt x="27" y="40"/>
                      <a:pt x="28" y="39"/>
                      <a:pt x="28" y="39"/>
                    </a:cubicBezTo>
                    <a:cubicBezTo>
                      <a:pt x="30" y="37"/>
                      <a:pt x="31" y="35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2"/>
                      <a:pt x="32" y="32"/>
                      <a:pt x="33" y="32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4" y="29"/>
                      <a:pt x="34" y="28"/>
                      <a:pt x="35" y="27"/>
                    </a:cubicBezTo>
                    <a:cubicBezTo>
                      <a:pt x="36" y="25"/>
                      <a:pt x="36" y="23"/>
                      <a:pt x="37" y="21"/>
                    </a:cubicBezTo>
                    <a:cubicBezTo>
                      <a:pt x="39" y="17"/>
                      <a:pt x="41" y="13"/>
                      <a:pt x="44" y="9"/>
                    </a:cubicBezTo>
                    <a:cubicBezTo>
                      <a:pt x="45" y="7"/>
                      <a:pt x="46" y="5"/>
                      <a:pt x="48" y="4"/>
                    </a:cubicBezTo>
                    <a:cubicBezTo>
                      <a:pt x="50" y="2"/>
                      <a:pt x="52" y="1"/>
                      <a:pt x="54" y="0"/>
                    </a:cubicBezTo>
                    <a:cubicBezTo>
                      <a:pt x="52" y="2"/>
                      <a:pt x="51" y="3"/>
                      <a:pt x="49" y="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93" name="Freeform 2457"/>
              <p:cNvSpPr/>
              <p:nvPr/>
            </p:nvSpPr>
            <p:spPr>
              <a:xfrm>
                <a:off x="10142527" y="2470161"/>
                <a:ext cx="288927" cy="177801"/>
              </a:xfrm>
              <a:custGeom>
                <a:avLst/>
                <a:gdLst>
                  <a:gd name="txL" fmla="*/ 0 w 77"/>
                  <a:gd name="txT" fmla="*/ 0 h 47"/>
                  <a:gd name="txR" fmla="*/ 77 w 77"/>
                  <a:gd name="txB" fmla="*/ 47 h 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7" h="47">
                    <a:moveTo>
                      <a:pt x="64" y="23"/>
                    </a:moveTo>
                    <a:cubicBezTo>
                      <a:pt x="63" y="22"/>
                      <a:pt x="62" y="21"/>
                      <a:pt x="60" y="20"/>
                    </a:cubicBezTo>
                    <a:cubicBezTo>
                      <a:pt x="55" y="18"/>
                      <a:pt x="51" y="16"/>
                      <a:pt x="45" y="15"/>
                    </a:cubicBezTo>
                    <a:cubicBezTo>
                      <a:pt x="38" y="12"/>
                      <a:pt x="30" y="12"/>
                      <a:pt x="22" y="11"/>
                    </a:cubicBezTo>
                    <a:cubicBezTo>
                      <a:pt x="17" y="9"/>
                      <a:pt x="13" y="7"/>
                      <a:pt x="8" y="4"/>
                    </a:cubicBezTo>
                    <a:cubicBezTo>
                      <a:pt x="6" y="3"/>
                      <a:pt x="3" y="1"/>
                      <a:pt x="0" y="0"/>
                    </a:cubicBezTo>
                    <a:cubicBezTo>
                      <a:pt x="5" y="3"/>
                      <a:pt x="9" y="8"/>
                      <a:pt x="12" y="10"/>
                    </a:cubicBezTo>
                    <a:cubicBezTo>
                      <a:pt x="22" y="20"/>
                      <a:pt x="36" y="23"/>
                      <a:pt x="48" y="29"/>
                    </a:cubicBezTo>
                    <a:cubicBezTo>
                      <a:pt x="54" y="32"/>
                      <a:pt x="59" y="35"/>
                      <a:pt x="64" y="38"/>
                    </a:cubicBezTo>
                    <a:cubicBezTo>
                      <a:pt x="69" y="41"/>
                      <a:pt x="73" y="44"/>
                      <a:pt x="77" y="47"/>
                    </a:cubicBezTo>
                    <a:cubicBezTo>
                      <a:pt x="77" y="47"/>
                      <a:pt x="77" y="47"/>
                      <a:pt x="77" y="47"/>
                    </a:cubicBezTo>
                    <a:cubicBezTo>
                      <a:pt x="72" y="40"/>
                      <a:pt x="68" y="31"/>
                      <a:pt x="64" y="2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1094" name="Picture 2458"/>
              <p:cNvPicPr>
                <a:picLocks noChangeAspect="1"/>
              </p:cNvPicPr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10129827" y="2436824"/>
                <a:ext cx="269877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1095" name="Freeform 2460"/>
              <p:cNvSpPr/>
              <p:nvPr/>
            </p:nvSpPr>
            <p:spPr>
              <a:xfrm>
                <a:off x="10252066" y="2549537"/>
                <a:ext cx="112713" cy="98426"/>
              </a:xfrm>
              <a:custGeom>
                <a:avLst/>
                <a:gdLst>
                  <a:gd name="txL" fmla="*/ 0 w 30"/>
                  <a:gd name="txT" fmla="*/ 0 h 26"/>
                  <a:gd name="txR" fmla="*/ 30 w 30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26">
                    <a:moveTo>
                      <a:pt x="16" y="9"/>
                    </a:moveTo>
                    <a:cubicBezTo>
                      <a:pt x="11" y="5"/>
                      <a:pt x="5" y="3"/>
                      <a:pt x="0" y="0"/>
                    </a:cubicBezTo>
                    <a:cubicBezTo>
                      <a:pt x="2" y="2"/>
                      <a:pt x="5" y="4"/>
                      <a:pt x="7" y="6"/>
                    </a:cubicBezTo>
                    <a:cubicBezTo>
                      <a:pt x="10" y="10"/>
                      <a:pt x="9" y="14"/>
                      <a:pt x="9" y="18"/>
                    </a:cubicBezTo>
                    <a:cubicBezTo>
                      <a:pt x="8" y="20"/>
                      <a:pt x="7" y="23"/>
                      <a:pt x="8" y="25"/>
                    </a:cubicBezTo>
                    <a:cubicBezTo>
                      <a:pt x="15" y="26"/>
                      <a:pt x="22" y="25"/>
                      <a:pt x="30" y="24"/>
                    </a:cubicBezTo>
                    <a:cubicBezTo>
                      <a:pt x="28" y="18"/>
                      <a:pt x="21" y="13"/>
                      <a:pt x="16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96" name="Freeform 2461"/>
              <p:cNvSpPr/>
              <p:nvPr/>
            </p:nvSpPr>
            <p:spPr>
              <a:xfrm>
                <a:off x="10015527" y="2381261"/>
                <a:ext cx="311152" cy="88901"/>
              </a:xfrm>
              <a:custGeom>
                <a:avLst/>
                <a:gdLst>
                  <a:gd name="txL" fmla="*/ 0 w 83"/>
                  <a:gd name="txT" fmla="*/ 0 h 24"/>
                  <a:gd name="txR" fmla="*/ 83 w 83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3" h="24">
                    <a:moveTo>
                      <a:pt x="34" y="24"/>
                    </a:moveTo>
                    <a:cubicBezTo>
                      <a:pt x="38" y="24"/>
                      <a:pt x="42" y="23"/>
                      <a:pt x="45" y="23"/>
                    </a:cubicBezTo>
                    <a:cubicBezTo>
                      <a:pt x="50" y="23"/>
                      <a:pt x="53" y="21"/>
                      <a:pt x="57" y="20"/>
                    </a:cubicBezTo>
                    <a:cubicBezTo>
                      <a:pt x="66" y="19"/>
                      <a:pt x="74" y="19"/>
                      <a:pt x="83" y="23"/>
                    </a:cubicBezTo>
                    <a:cubicBezTo>
                      <a:pt x="83" y="23"/>
                      <a:pt x="83" y="23"/>
                      <a:pt x="83" y="23"/>
                    </a:cubicBezTo>
                    <a:cubicBezTo>
                      <a:pt x="76" y="17"/>
                      <a:pt x="66" y="13"/>
                      <a:pt x="57" y="11"/>
                    </a:cubicBezTo>
                    <a:cubicBezTo>
                      <a:pt x="51" y="11"/>
                      <a:pt x="37" y="12"/>
                      <a:pt x="31" y="21"/>
                    </a:cubicBezTo>
                    <a:cubicBezTo>
                      <a:pt x="25" y="20"/>
                      <a:pt x="22" y="15"/>
                      <a:pt x="18" y="11"/>
                    </a:cubicBezTo>
                    <a:cubicBezTo>
                      <a:pt x="16" y="8"/>
                      <a:pt x="13" y="5"/>
                      <a:pt x="10" y="3"/>
                    </a:cubicBezTo>
                    <a:cubicBezTo>
                      <a:pt x="7" y="2"/>
                      <a:pt x="4" y="1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3" y="3"/>
                      <a:pt x="7" y="3"/>
                      <a:pt x="9" y="5"/>
                    </a:cubicBezTo>
                    <a:cubicBezTo>
                      <a:pt x="12" y="7"/>
                      <a:pt x="15" y="10"/>
                      <a:pt x="18" y="12"/>
                    </a:cubicBezTo>
                    <a:cubicBezTo>
                      <a:pt x="22" y="16"/>
                      <a:pt x="26" y="21"/>
                      <a:pt x="31" y="22"/>
                    </a:cubicBezTo>
                    <a:cubicBezTo>
                      <a:pt x="32" y="23"/>
                      <a:pt x="33" y="23"/>
                      <a:pt x="34" y="2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97" name="Freeform 2462"/>
              <p:cNvSpPr>
                <a:spLocks noEditPoints="1"/>
              </p:cNvSpPr>
              <p:nvPr/>
            </p:nvSpPr>
            <p:spPr>
              <a:xfrm>
                <a:off x="10131415" y="2447936"/>
                <a:ext cx="288927" cy="192089"/>
              </a:xfrm>
              <a:custGeom>
                <a:avLst/>
                <a:gdLst>
                  <a:gd name="txL" fmla="*/ 0 w 77"/>
                  <a:gd name="txT" fmla="*/ 0 h 51"/>
                  <a:gd name="txR" fmla="*/ 77 w 77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7" h="51">
                    <a:moveTo>
                      <a:pt x="25" y="32"/>
                    </a:moveTo>
                    <a:cubicBezTo>
                      <a:pt x="24" y="32"/>
                      <a:pt x="24" y="31"/>
                      <a:pt x="24" y="30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6"/>
                      <a:pt x="20" y="24"/>
                      <a:pt x="18" y="22"/>
                    </a:cubicBezTo>
                    <a:cubicBezTo>
                      <a:pt x="20" y="23"/>
                      <a:pt x="21" y="24"/>
                      <a:pt x="22" y="24"/>
                    </a:cubicBezTo>
                    <a:cubicBezTo>
                      <a:pt x="24" y="25"/>
                      <a:pt x="25" y="26"/>
                      <a:pt x="27" y="27"/>
                    </a:cubicBezTo>
                    <a:cubicBezTo>
                      <a:pt x="29" y="28"/>
                      <a:pt x="31" y="29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4" y="30"/>
                      <a:pt x="35" y="31"/>
                      <a:pt x="36" y="31"/>
                    </a:cubicBezTo>
                    <a:cubicBezTo>
                      <a:pt x="37" y="32"/>
                      <a:pt x="38" y="32"/>
                      <a:pt x="38" y="33"/>
                    </a:cubicBezTo>
                    <a:cubicBezTo>
                      <a:pt x="39" y="34"/>
                      <a:pt x="39" y="35"/>
                      <a:pt x="39" y="36"/>
                    </a:cubicBezTo>
                    <a:cubicBezTo>
                      <a:pt x="40" y="37"/>
                      <a:pt x="40" y="39"/>
                      <a:pt x="40" y="40"/>
                    </a:cubicBezTo>
                    <a:cubicBezTo>
                      <a:pt x="40" y="41"/>
                      <a:pt x="40" y="41"/>
                      <a:pt x="40" y="41"/>
                    </a:cubicBezTo>
                    <a:cubicBezTo>
                      <a:pt x="40" y="41"/>
                      <a:pt x="40" y="41"/>
                      <a:pt x="40" y="41"/>
                    </a:cubicBezTo>
                    <a:cubicBezTo>
                      <a:pt x="40" y="42"/>
                      <a:pt x="40" y="43"/>
                      <a:pt x="40" y="43"/>
                    </a:cubicBezTo>
                    <a:cubicBezTo>
                      <a:pt x="40" y="44"/>
                      <a:pt x="40" y="46"/>
                      <a:pt x="40" y="47"/>
                    </a:cubicBezTo>
                    <a:cubicBezTo>
                      <a:pt x="40" y="48"/>
                      <a:pt x="40" y="49"/>
                      <a:pt x="39" y="50"/>
                    </a:cubicBezTo>
                    <a:cubicBezTo>
                      <a:pt x="40" y="48"/>
                      <a:pt x="41" y="46"/>
                      <a:pt x="41" y="43"/>
                    </a:cubicBezTo>
                    <a:cubicBezTo>
                      <a:pt x="41" y="43"/>
                      <a:pt x="41" y="42"/>
                      <a:pt x="41" y="41"/>
                    </a:cubicBezTo>
                    <a:cubicBezTo>
                      <a:pt x="41" y="41"/>
                      <a:pt x="41" y="41"/>
                      <a:pt x="41" y="41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41" y="38"/>
                      <a:pt x="41" y="37"/>
                      <a:pt x="41" y="36"/>
                    </a:cubicBezTo>
                    <a:cubicBezTo>
                      <a:pt x="41" y="35"/>
                      <a:pt x="40" y="34"/>
                      <a:pt x="40" y="32"/>
                    </a:cubicBezTo>
                    <a:cubicBezTo>
                      <a:pt x="39" y="32"/>
                      <a:pt x="39" y="32"/>
                      <a:pt x="39" y="32"/>
                    </a:cubicBezTo>
                    <a:cubicBezTo>
                      <a:pt x="39" y="32"/>
                      <a:pt x="40" y="32"/>
                      <a:pt x="41" y="32"/>
                    </a:cubicBezTo>
                    <a:cubicBezTo>
                      <a:pt x="41" y="32"/>
                      <a:pt x="42" y="33"/>
                      <a:pt x="42" y="33"/>
                    </a:cubicBezTo>
                    <a:cubicBezTo>
                      <a:pt x="43" y="33"/>
                      <a:pt x="44" y="34"/>
                      <a:pt x="45" y="35"/>
                    </a:cubicBezTo>
                    <a:cubicBezTo>
                      <a:pt x="47" y="36"/>
                      <a:pt x="49" y="37"/>
                      <a:pt x="51" y="39"/>
                    </a:cubicBezTo>
                    <a:cubicBezTo>
                      <a:pt x="52" y="39"/>
                      <a:pt x="53" y="40"/>
                      <a:pt x="54" y="41"/>
                    </a:cubicBezTo>
                    <a:cubicBezTo>
                      <a:pt x="55" y="42"/>
                      <a:pt x="56" y="43"/>
                      <a:pt x="56" y="44"/>
                    </a:cubicBezTo>
                    <a:cubicBezTo>
                      <a:pt x="57" y="44"/>
                      <a:pt x="58" y="45"/>
                      <a:pt x="59" y="46"/>
                    </a:cubicBezTo>
                    <a:cubicBezTo>
                      <a:pt x="60" y="47"/>
                      <a:pt x="60" y="48"/>
                      <a:pt x="61" y="49"/>
                    </a:cubicBezTo>
                    <a:cubicBezTo>
                      <a:pt x="60" y="47"/>
                      <a:pt x="59" y="45"/>
                      <a:pt x="57" y="43"/>
                    </a:cubicBezTo>
                    <a:cubicBezTo>
                      <a:pt x="56" y="41"/>
                      <a:pt x="54" y="39"/>
                      <a:pt x="52" y="38"/>
                    </a:cubicBezTo>
                    <a:cubicBezTo>
                      <a:pt x="51" y="37"/>
                      <a:pt x="50" y="36"/>
                      <a:pt x="49" y="35"/>
                    </a:cubicBezTo>
                    <a:cubicBezTo>
                      <a:pt x="50" y="35"/>
                      <a:pt x="52" y="36"/>
                      <a:pt x="53" y="37"/>
                    </a:cubicBezTo>
                    <a:cubicBezTo>
                      <a:pt x="55" y="37"/>
                      <a:pt x="57" y="38"/>
                      <a:pt x="58" y="39"/>
                    </a:cubicBezTo>
                    <a:cubicBezTo>
                      <a:pt x="62" y="41"/>
                      <a:pt x="65" y="42"/>
                      <a:pt x="68" y="44"/>
                    </a:cubicBezTo>
                    <a:cubicBezTo>
                      <a:pt x="71" y="46"/>
                      <a:pt x="74" y="49"/>
                      <a:pt x="77" y="51"/>
                    </a:cubicBezTo>
                    <a:cubicBezTo>
                      <a:pt x="71" y="46"/>
                      <a:pt x="65" y="42"/>
                      <a:pt x="59" y="38"/>
                    </a:cubicBezTo>
                    <a:cubicBezTo>
                      <a:pt x="57" y="37"/>
                      <a:pt x="56" y="36"/>
                      <a:pt x="54" y="35"/>
                    </a:cubicBezTo>
                    <a:cubicBezTo>
                      <a:pt x="52" y="34"/>
                      <a:pt x="50" y="34"/>
                      <a:pt x="49" y="33"/>
                    </a:cubicBezTo>
                    <a:cubicBezTo>
                      <a:pt x="45" y="32"/>
                      <a:pt x="42" y="30"/>
                      <a:pt x="38" y="29"/>
                    </a:cubicBezTo>
                    <a:cubicBezTo>
                      <a:pt x="35" y="28"/>
                      <a:pt x="31" y="27"/>
                      <a:pt x="28" y="25"/>
                    </a:cubicBezTo>
                    <a:cubicBezTo>
                      <a:pt x="26" y="24"/>
                      <a:pt x="25" y="23"/>
                      <a:pt x="23" y="22"/>
                    </a:cubicBezTo>
                    <a:cubicBezTo>
                      <a:pt x="22" y="21"/>
                      <a:pt x="20" y="20"/>
                      <a:pt x="19" y="19"/>
                    </a:cubicBezTo>
                    <a:cubicBezTo>
                      <a:pt x="17" y="18"/>
                      <a:pt x="16" y="17"/>
                      <a:pt x="15" y="15"/>
                    </a:cubicBezTo>
                    <a:cubicBezTo>
                      <a:pt x="14" y="14"/>
                      <a:pt x="13" y="13"/>
                      <a:pt x="12" y="12"/>
                    </a:cubicBezTo>
                    <a:cubicBezTo>
                      <a:pt x="14" y="13"/>
                      <a:pt x="16" y="14"/>
                      <a:pt x="18" y="15"/>
                    </a:cubicBezTo>
                    <a:cubicBezTo>
                      <a:pt x="19" y="15"/>
                      <a:pt x="21" y="16"/>
                      <a:pt x="22" y="16"/>
                    </a:cubicBezTo>
                    <a:cubicBezTo>
                      <a:pt x="23" y="17"/>
                      <a:pt x="24" y="17"/>
                      <a:pt x="26" y="18"/>
                    </a:cubicBezTo>
                    <a:cubicBezTo>
                      <a:pt x="29" y="18"/>
                      <a:pt x="31" y="19"/>
                      <a:pt x="34" y="19"/>
                    </a:cubicBezTo>
                    <a:cubicBezTo>
                      <a:pt x="37" y="19"/>
                      <a:pt x="39" y="19"/>
                      <a:pt x="42" y="19"/>
                    </a:cubicBezTo>
                    <a:cubicBezTo>
                      <a:pt x="45" y="20"/>
                      <a:pt x="47" y="20"/>
                      <a:pt x="50" y="21"/>
                    </a:cubicBezTo>
                    <a:cubicBezTo>
                      <a:pt x="52" y="22"/>
                      <a:pt x="55" y="22"/>
                      <a:pt x="57" y="24"/>
                    </a:cubicBezTo>
                    <a:cubicBezTo>
                      <a:pt x="60" y="25"/>
                      <a:pt x="62" y="26"/>
                      <a:pt x="64" y="27"/>
                    </a:cubicBezTo>
                    <a:cubicBezTo>
                      <a:pt x="60" y="24"/>
                      <a:pt x="55" y="22"/>
                      <a:pt x="50" y="20"/>
                    </a:cubicBezTo>
                    <a:cubicBezTo>
                      <a:pt x="47" y="19"/>
                      <a:pt x="45" y="19"/>
                      <a:pt x="42" y="18"/>
                    </a:cubicBezTo>
                    <a:cubicBezTo>
                      <a:pt x="39" y="18"/>
                      <a:pt x="37" y="18"/>
                      <a:pt x="34" y="17"/>
                    </a:cubicBezTo>
                    <a:cubicBezTo>
                      <a:pt x="31" y="17"/>
                      <a:pt x="29" y="17"/>
                      <a:pt x="26" y="16"/>
                    </a:cubicBezTo>
                    <a:cubicBezTo>
                      <a:pt x="25" y="16"/>
                      <a:pt x="24" y="15"/>
                      <a:pt x="23" y="15"/>
                    </a:cubicBezTo>
                    <a:cubicBezTo>
                      <a:pt x="21" y="14"/>
                      <a:pt x="20" y="14"/>
                      <a:pt x="19" y="13"/>
                    </a:cubicBezTo>
                    <a:cubicBezTo>
                      <a:pt x="16" y="12"/>
                      <a:pt x="14" y="11"/>
                      <a:pt x="12" y="10"/>
                    </a:cubicBezTo>
                    <a:cubicBezTo>
                      <a:pt x="11" y="9"/>
                      <a:pt x="9" y="9"/>
                      <a:pt x="8" y="8"/>
                    </a:cubicBezTo>
                    <a:cubicBezTo>
                      <a:pt x="8" y="8"/>
                      <a:pt x="8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0" y="7"/>
                      <a:pt x="12" y="6"/>
                      <a:pt x="15" y="6"/>
                    </a:cubicBezTo>
                    <a:cubicBezTo>
                      <a:pt x="17" y="6"/>
                      <a:pt x="19" y="5"/>
                      <a:pt x="21" y="5"/>
                    </a:cubicBezTo>
                    <a:cubicBezTo>
                      <a:pt x="22" y="4"/>
                      <a:pt x="24" y="4"/>
                      <a:pt x="26" y="3"/>
                    </a:cubicBezTo>
                    <a:cubicBezTo>
                      <a:pt x="29" y="2"/>
                      <a:pt x="33" y="1"/>
                      <a:pt x="37" y="2"/>
                    </a:cubicBezTo>
                    <a:cubicBezTo>
                      <a:pt x="39" y="2"/>
                      <a:pt x="41" y="2"/>
                      <a:pt x="43" y="2"/>
                    </a:cubicBezTo>
                    <a:cubicBezTo>
                      <a:pt x="44" y="3"/>
                      <a:pt x="46" y="3"/>
                      <a:pt x="48" y="4"/>
                    </a:cubicBezTo>
                    <a:cubicBezTo>
                      <a:pt x="45" y="2"/>
                      <a:pt x="41" y="1"/>
                      <a:pt x="37" y="1"/>
                    </a:cubicBezTo>
                    <a:cubicBezTo>
                      <a:pt x="35" y="1"/>
                      <a:pt x="33" y="0"/>
                      <a:pt x="31" y="1"/>
                    </a:cubicBezTo>
                    <a:cubicBezTo>
                      <a:pt x="30" y="1"/>
                      <a:pt x="29" y="1"/>
                      <a:pt x="28" y="1"/>
                    </a:cubicBezTo>
                    <a:cubicBezTo>
                      <a:pt x="28" y="1"/>
                      <a:pt x="27" y="1"/>
                      <a:pt x="27" y="1"/>
                    </a:cubicBezTo>
                    <a:cubicBezTo>
                      <a:pt x="27" y="2"/>
                      <a:pt x="26" y="2"/>
                      <a:pt x="26" y="2"/>
                    </a:cubicBezTo>
                    <a:cubicBezTo>
                      <a:pt x="22" y="3"/>
                      <a:pt x="18" y="4"/>
                      <a:pt x="15" y="4"/>
                    </a:cubicBezTo>
                    <a:cubicBezTo>
                      <a:pt x="13" y="4"/>
                      <a:pt x="11" y="5"/>
                      <a:pt x="9" y="5"/>
                    </a:cubicBezTo>
                    <a:cubicBezTo>
                      <a:pt x="8" y="5"/>
                      <a:pt x="6" y="5"/>
                      <a:pt x="5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0" y="5"/>
                      <a:pt x="0" y="6"/>
                      <a:pt x="1" y="6"/>
                    </a:cubicBezTo>
                    <a:cubicBezTo>
                      <a:pt x="3" y="7"/>
                      <a:pt x="4" y="8"/>
                      <a:pt x="5" y="9"/>
                    </a:cubicBezTo>
                    <a:cubicBezTo>
                      <a:pt x="6" y="10"/>
                      <a:pt x="7" y="11"/>
                      <a:pt x="8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3"/>
                      <a:pt x="8" y="14"/>
                      <a:pt x="8" y="15"/>
                    </a:cubicBezTo>
                    <a:cubicBezTo>
                      <a:pt x="8" y="15"/>
                      <a:pt x="8" y="16"/>
                      <a:pt x="8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8"/>
                      <a:pt x="8" y="18"/>
                    </a:cubicBezTo>
                    <a:cubicBezTo>
                      <a:pt x="8" y="19"/>
                      <a:pt x="8" y="20"/>
                      <a:pt x="8" y="21"/>
                    </a:cubicBezTo>
                    <a:cubicBezTo>
                      <a:pt x="8" y="23"/>
                      <a:pt x="9" y="24"/>
                      <a:pt x="9" y="26"/>
                    </a:cubicBezTo>
                    <a:cubicBezTo>
                      <a:pt x="9" y="27"/>
                      <a:pt x="10" y="28"/>
                      <a:pt x="10" y="29"/>
                    </a:cubicBezTo>
                    <a:cubicBezTo>
                      <a:pt x="10" y="30"/>
                      <a:pt x="10" y="31"/>
                      <a:pt x="11" y="32"/>
                    </a:cubicBezTo>
                    <a:cubicBezTo>
                      <a:pt x="11" y="31"/>
                      <a:pt x="10" y="30"/>
                      <a:pt x="10" y="29"/>
                    </a:cubicBezTo>
                    <a:cubicBezTo>
                      <a:pt x="10" y="28"/>
                      <a:pt x="10" y="27"/>
                      <a:pt x="10" y="26"/>
                    </a:cubicBezTo>
                    <a:cubicBezTo>
                      <a:pt x="10" y="24"/>
                      <a:pt x="9" y="22"/>
                      <a:pt x="9" y="21"/>
                    </a:cubicBezTo>
                    <a:cubicBezTo>
                      <a:pt x="9" y="20"/>
                      <a:pt x="9" y="19"/>
                      <a:pt x="9" y="18"/>
                    </a:cubicBezTo>
                    <a:cubicBezTo>
                      <a:pt x="9" y="18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6"/>
                      <a:pt x="10" y="16"/>
                      <a:pt x="10" y="15"/>
                    </a:cubicBezTo>
                    <a:cubicBezTo>
                      <a:pt x="10" y="15"/>
                      <a:pt x="10" y="14"/>
                      <a:pt x="10" y="13"/>
                    </a:cubicBezTo>
                    <a:cubicBezTo>
                      <a:pt x="10" y="14"/>
                      <a:pt x="11" y="14"/>
                      <a:pt x="11" y="15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4"/>
                      <a:pt x="20" y="27"/>
                      <a:pt x="21" y="29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2"/>
                      <a:pt x="24" y="33"/>
                    </a:cubicBezTo>
                    <a:cubicBezTo>
                      <a:pt x="24" y="34"/>
                      <a:pt x="25" y="35"/>
                      <a:pt x="26" y="37"/>
                    </a:cubicBezTo>
                    <a:cubicBezTo>
                      <a:pt x="26" y="38"/>
                      <a:pt x="27" y="39"/>
                      <a:pt x="27" y="41"/>
                    </a:cubicBezTo>
                    <a:cubicBezTo>
                      <a:pt x="28" y="42"/>
                      <a:pt x="28" y="44"/>
                      <a:pt x="28" y="45"/>
                    </a:cubicBezTo>
                    <a:cubicBezTo>
                      <a:pt x="28" y="42"/>
                      <a:pt x="27" y="39"/>
                      <a:pt x="26" y="36"/>
                    </a:cubicBezTo>
                    <a:cubicBezTo>
                      <a:pt x="26" y="35"/>
                      <a:pt x="25" y="34"/>
                      <a:pt x="25" y="32"/>
                    </a:cubicBezTo>
                    <a:close/>
                    <a:moveTo>
                      <a:pt x="39" y="31"/>
                    </a:moveTo>
                    <a:cubicBezTo>
                      <a:pt x="39" y="31"/>
                      <a:pt x="39" y="31"/>
                      <a:pt x="39" y="31"/>
                    </a:cubicBezTo>
                    <a:cubicBezTo>
                      <a:pt x="39" y="32"/>
                      <a:pt x="39" y="32"/>
                      <a:pt x="39" y="32"/>
                    </a:cubicBezTo>
                    <a:cubicBezTo>
                      <a:pt x="39" y="32"/>
                      <a:pt x="39" y="31"/>
                      <a:pt x="39" y="3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98" name="Freeform 2463"/>
              <p:cNvSpPr/>
              <p:nvPr/>
            </p:nvSpPr>
            <p:spPr>
              <a:xfrm>
                <a:off x="8685194" y="1516067"/>
                <a:ext cx="225426" cy="120651"/>
              </a:xfrm>
              <a:custGeom>
                <a:avLst/>
                <a:gdLst>
                  <a:gd name="txL" fmla="*/ 0 w 60"/>
                  <a:gd name="txT" fmla="*/ 0 h 32"/>
                  <a:gd name="txR" fmla="*/ 60 w 60"/>
                  <a:gd name="txB" fmla="*/ 32 h 32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60" h="32">
                    <a:moveTo>
                      <a:pt x="60" y="0"/>
                    </a:moveTo>
                    <a:cubicBezTo>
                      <a:pt x="49" y="4"/>
                      <a:pt x="37" y="5"/>
                      <a:pt x="27" y="11"/>
                    </a:cubicBezTo>
                    <a:cubicBezTo>
                      <a:pt x="21" y="14"/>
                      <a:pt x="17" y="18"/>
                      <a:pt x="13" y="22"/>
                    </a:cubicBezTo>
                    <a:cubicBezTo>
                      <a:pt x="9" y="26"/>
                      <a:pt x="5" y="30"/>
                      <a:pt x="0" y="32"/>
                    </a:cubicBezTo>
                    <a:cubicBezTo>
                      <a:pt x="3" y="25"/>
                      <a:pt x="6" y="18"/>
                      <a:pt x="10" y="11"/>
                    </a:cubicBezTo>
                    <a:cubicBezTo>
                      <a:pt x="16" y="6"/>
                      <a:pt x="27" y="4"/>
                      <a:pt x="31" y="3"/>
                    </a:cubicBezTo>
                    <a:cubicBezTo>
                      <a:pt x="41" y="1"/>
                      <a:pt x="50" y="1"/>
                      <a:pt x="6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1099" name="Picture 2465"/>
              <p:cNvPicPr>
                <a:picLocks noChangeAspect="1"/>
              </p:cNvPicPr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8945545" y="1443042"/>
                <a:ext cx="157163" cy="2809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1100" name="Freeform 2466"/>
              <p:cNvSpPr/>
              <p:nvPr/>
            </p:nvSpPr>
            <p:spPr>
              <a:xfrm>
                <a:off x="8786794" y="1509717"/>
                <a:ext cx="176214" cy="225427"/>
              </a:xfrm>
              <a:custGeom>
                <a:avLst/>
                <a:gdLst>
                  <a:gd name="txL" fmla="*/ 0 w 47"/>
                  <a:gd name="txT" fmla="*/ 0 h 60"/>
                  <a:gd name="txR" fmla="*/ 47 w 47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60">
                    <a:moveTo>
                      <a:pt x="33" y="31"/>
                    </a:moveTo>
                    <a:cubicBezTo>
                      <a:pt x="35" y="25"/>
                      <a:pt x="37" y="15"/>
                      <a:pt x="39" y="10"/>
                    </a:cubicBezTo>
                    <a:cubicBezTo>
                      <a:pt x="41" y="6"/>
                      <a:pt x="47" y="0"/>
                      <a:pt x="47" y="0"/>
                    </a:cubicBezTo>
                    <a:cubicBezTo>
                      <a:pt x="44" y="5"/>
                      <a:pt x="42" y="12"/>
                      <a:pt x="42" y="20"/>
                    </a:cubicBezTo>
                    <a:cubicBezTo>
                      <a:pt x="41" y="27"/>
                      <a:pt x="41" y="35"/>
                      <a:pt x="40" y="43"/>
                    </a:cubicBezTo>
                    <a:cubicBezTo>
                      <a:pt x="39" y="50"/>
                      <a:pt x="33" y="55"/>
                      <a:pt x="27" y="59"/>
                    </a:cubicBezTo>
                    <a:cubicBezTo>
                      <a:pt x="26" y="59"/>
                      <a:pt x="25" y="60"/>
                      <a:pt x="24" y="60"/>
                    </a:cubicBezTo>
                    <a:cubicBezTo>
                      <a:pt x="16" y="60"/>
                      <a:pt x="8" y="58"/>
                      <a:pt x="0" y="56"/>
                    </a:cubicBezTo>
                    <a:cubicBezTo>
                      <a:pt x="3" y="55"/>
                      <a:pt x="7" y="55"/>
                      <a:pt x="11" y="54"/>
                    </a:cubicBezTo>
                    <a:cubicBezTo>
                      <a:pt x="25" y="48"/>
                      <a:pt x="32" y="38"/>
                      <a:pt x="33" y="3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01" name="Freeform 2467"/>
              <p:cNvSpPr/>
              <p:nvPr/>
            </p:nvSpPr>
            <p:spPr>
              <a:xfrm>
                <a:off x="8682019" y="1438279"/>
                <a:ext cx="379415" cy="247652"/>
              </a:xfrm>
              <a:custGeom>
                <a:avLst/>
                <a:gdLst>
                  <a:gd name="txL" fmla="*/ 0 w 101"/>
                  <a:gd name="txT" fmla="*/ 0 h 66"/>
                  <a:gd name="txR" fmla="*/ 101 w 101"/>
                  <a:gd name="txB" fmla="*/ 66 h 6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1" h="66">
                    <a:moveTo>
                      <a:pt x="55" y="60"/>
                    </a:moveTo>
                    <a:cubicBezTo>
                      <a:pt x="56" y="58"/>
                      <a:pt x="58" y="56"/>
                      <a:pt x="59" y="53"/>
                    </a:cubicBezTo>
                    <a:cubicBezTo>
                      <a:pt x="61" y="49"/>
                      <a:pt x="62" y="44"/>
                      <a:pt x="63" y="39"/>
                    </a:cubicBezTo>
                    <a:cubicBezTo>
                      <a:pt x="64" y="37"/>
                      <a:pt x="64" y="34"/>
                      <a:pt x="65" y="32"/>
                    </a:cubicBezTo>
                    <a:cubicBezTo>
                      <a:pt x="65" y="30"/>
                      <a:pt x="66" y="29"/>
                      <a:pt x="66" y="28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7" y="26"/>
                      <a:pt x="67" y="25"/>
                      <a:pt x="67" y="25"/>
                    </a:cubicBezTo>
                    <a:cubicBezTo>
                      <a:pt x="67" y="24"/>
                      <a:pt x="67" y="24"/>
                      <a:pt x="67" y="24"/>
                    </a:cubicBezTo>
                    <a:cubicBezTo>
                      <a:pt x="67" y="23"/>
                      <a:pt x="68" y="22"/>
                      <a:pt x="68" y="20"/>
                    </a:cubicBezTo>
                    <a:cubicBezTo>
                      <a:pt x="67" y="22"/>
                      <a:pt x="66" y="23"/>
                      <a:pt x="64" y="25"/>
                    </a:cubicBezTo>
                    <a:cubicBezTo>
                      <a:pt x="63" y="26"/>
                      <a:pt x="63" y="27"/>
                      <a:pt x="62" y="28"/>
                    </a:cubicBezTo>
                    <a:cubicBezTo>
                      <a:pt x="61" y="29"/>
                      <a:pt x="60" y="30"/>
                      <a:pt x="59" y="31"/>
                    </a:cubicBezTo>
                    <a:cubicBezTo>
                      <a:pt x="58" y="33"/>
                      <a:pt x="56" y="35"/>
                      <a:pt x="54" y="37"/>
                    </a:cubicBezTo>
                    <a:cubicBezTo>
                      <a:pt x="53" y="38"/>
                      <a:pt x="51" y="40"/>
                      <a:pt x="50" y="41"/>
                    </a:cubicBezTo>
                    <a:cubicBezTo>
                      <a:pt x="48" y="43"/>
                      <a:pt x="47" y="45"/>
                      <a:pt x="46" y="47"/>
                    </a:cubicBezTo>
                    <a:cubicBezTo>
                      <a:pt x="45" y="48"/>
                      <a:pt x="44" y="49"/>
                      <a:pt x="43" y="50"/>
                    </a:cubicBezTo>
                    <a:cubicBezTo>
                      <a:pt x="42" y="52"/>
                      <a:pt x="41" y="53"/>
                      <a:pt x="40" y="54"/>
                    </a:cubicBezTo>
                    <a:cubicBezTo>
                      <a:pt x="38" y="56"/>
                      <a:pt x="36" y="58"/>
                      <a:pt x="33" y="60"/>
                    </a:cubicBezTo>
                    <a:cubicBezTo>
                      <a:pt x="32" y="61"/>
                      <a:pt x="31" y="61"/>
                      <a:pt x="30" y="62"/>
                    </a:cubicBezTo>
                    <a:cubicBezTo>
                      <a:pt x="28" y="62"/>
                      <a:pt x="27" y="63"/>
                      <a:pt x="25" y="63"/>
                    </a:cubicBezTo>
                    <a:cubicBezTo>
                      <a:pt x="28" y="62"/>
                      <a:pt x="31" y="61"/>
                      <a:pt x="33" y="59"/>
                    </a:cubicBezTo>
                    <a:cubicBezTo>
                      <a:pt x="35" y="57"/>
                      <a:pt x="37" y="55"/>
                      <a:pt x="39" y="53"/>
                    </a:cubicBezTo>
                    <a:cubicBezTo>
                      <a:pt x="40" y="52"/>
                      <a:pt x="41" y="51"/>
                      <a:pt x="42" y="50"/>
                    </a:cubicBezTo>
                    <a:cubicBezTo>
                      <a:pt x="43" y="48"/>
                      <a:pt x="43" y="47"/>
                      <a:pt x="44" y="46"/>
                    </a:cubicBezTo>
                    <a:cubicBezTo>
                      <a:pt x="45" y="45"/>
                      <a:pt x="45" y="45"/>
                      <a:pt x="46" y="44"/>
                    </a:cubicBezTo>
                    <a:cubicBezTo>
                      <a:pt x="40" y="48"/>
                      <a:pt x="35" y="52"/>
                      <a:pt x="29" y="55"/>
                    </a:cubicBezTo>
                    <a:cubicBezTo>
                      <a:pt x="24" y="57"/>
                      <a:pt x="20" y="59"/>
                      <a:pt x="15" y="61"/>
                    </a:cubicBezTo>
                    <a:cubicBezTo>
                      <a:pt x="12" y="61"/>
                      <a:pt x="10" y="62"/>
                      <a:pt x="7" y="62"/>
                    </a:cubicBezTo>
                    <a:cubicBezTo>
                      <a:pt x="5" y="63"/>
                      <a:pt x="2" y="63"/>
                      <a:pt x="0" y="63"/>
                    </a:cubicBezTo>
                    <a:cubicBezTo>
                      <a:pt x="1" y="63"/>
                      <a:pt x="2" y="63"/>
                      <a:pt x="3" y="62"/>
                    </a:cubicBezTo>
                    <a:cubicBezTo>
                      <a:pt x="5" y="62"/>
                      <a:pt x="6" y="61"/>
                      <a:pt x="7" y="61"/>
                    </a:cubicBezTo>
                    <a:cubicBezTo>
                      <a:pt x="9" y="60"/>
                      <a:pt x="12" y="59"/>
                      <a:pt x="14" y="58"/>
                    </a:cubicBezTo>
                    <a:cubicBezTo>
                      <a:pt x="19" y="56"/>
                      <a:pt x="23" y="55"/>
                      <a:pt x="28" y="52"/>
                    </a:cubicBezTo>
                    <a:cubicBezTo>
                      <a:pt x="37" y="48"/>
                      <a:pt x="45" y="42"/>
                      <a:pt x="52" y="35"/>
                    </a:cubicBezTo>
                    <a:cubicBezTo>
                      <a:pt x="54" y="33"/>
                      <a:pt x="56" y="31"/>
                      <a:pt x="57" y="29"/>
                    </a:cubicBezTo>
                    <a:cubicBezTo>
                      <a:pt x="58" y="28"/>
                      <a:pt x="59" y="27"/>
                      <a:pt x="60" y="26"/>
                    </a:cubicBezTo>
                    <a:cubicBezTo>
                      <a:pt x="61" y="25"/>
                      <a:pt x="61" y="24"/>
                      <a:pt x="62" y="23"/>
                    </a:cubicBezTo>
                    <a:cubicBezTo>
                      <a:pt x="62" y="23"/>
                      <a:pt x="62" y="23"/>
                      <a:pt x="62" y="23"/>
                    </a:cubicBezTo>
                    <a:cubicBezTo>
                      <a:pt x="62" y="23"/>
                      <a:pt x="62" y="23"/>
                      <a:pt x="62" y="23"/>
                    </a:cubicBezTo>
                    <a:cubicBezTo>
                      <a:pt x="61" y="24"/>
                      <a:pt x="59" y="24"/>
                      <a:pt x="58" y="25"/>
                    </a:cubicBezTo>
                    <a:cubicBezTo>
                      <a:pt x="57" y="25"/>
                      <a:pt x="55" y="25"/>
                      <a:pt x="54" y="26"/>
                    </a:cubicBezTo>
                    <a:cubicBezTo>
                      <a:pt x="48" y="27"/>
                      <a:pt x="43" y="27"/>
                      <a:pt x="37" y="29"/>
                    </a:cubicBezTo>
                    <a:cubicBezTo>
                      <a:pt x="36" y="29"/>
                      <a:pt x="35" y="29"/>
                      <a:pt x="33" y="30"/>
                    </a:cubicBezTo>
                    <a:cubicBezTo>
                      <a:pt x="32" y="30"/>
                      <a:pt x="31" y="31"/>
                      <a:pt x="30" y="32"/>
                    </a:cubicBezTo>
                    <a:cubicBezTo>
                      <a:pt x="27" y="33"/>
                      <a:pt x="25" y="35"/>
                      <a:pt x="23" y="36"/>
                    </a:cubicBezTo>
                    <a:cubicBezTo>
                      <a:pt x="20" y="38"/>
                      <a:pt x="18" y="40"/>
                      <a:pt x="16" y="41"/>
                    </a:cubicBezTo>
                    <a:cubicBezTo>
                      <a:pt x="14" y="43"/>
                      <a:pt x="12" y="45"/>
                      <a:pt x="10" y="47"/>
                    </a:cubicBezTo>
                    <a:cubicBezTo>
                      <a:pt x="12" y="45"/>
                      <a:pt x="14" y="43"/>
                      <a:pt x="16" y="41"/>
                    </a:cubicBezTo>
                    <a:cubicBezTo>
                      <a:pt x="18" y="39"/>
                      <a:pt x="20" y="37"/>
                      <a:pt x="22" y="36"/>
                    </a:cubicBezTo>
                    <a:cubicBezTo>
                      <a:pt x="24" y="34"/>
                      <a:pt x="27" y="32"/>
                      <a:pt x="29" y="31"/>
                    </a:cubicBezTo>
                    <a:cubicBezTo>
                      <a:pt x="30" y="30"/>
                      <a:pt x="32" y="29"/>
                      <a:pt x="33" y="29"/>
                    </a:cubicBezTo>
                    <a:cubicBezTo>
                      <a:pt x="34" y="28"/>
                      <a:pt x="36" y="28"/>
                      <a:pt x="37" y="27"/>
                    </a:cubicBezTo>
                    <a:cubicBezTo>
                      <a:pt x="42" y="26"/>
                      <a:pt x="48" y="25"/>
                      <a:pt x="53" y="24"/>
                    </a:cubicBezTo>
                    <a:cubicBezTo>
                      <a:pt x="56" y="23"/>
                      <a:pt x="59" y="23"/>
                      <a:pt x="61" y="22"/>
                    </a:cubicBezTo>
                    <a:cubicBezTo>
                      <a:pt x="63" y="21"/>
                      <a:pt x="64" y="20"/>
                      <a:pt x="65" y="20"/>
                    </a:cubicBezTo>
                    <a:cubicBezTo>
                      <a:pt x="65" y="19"/>
                      <a:pt x="66" y="19"/>
                      <a:pt x="66" y="19"/>
                    </a:cubicBezTo>
                    <a:cubicBezTo>
                      <a:pt x="69" y="16"/>
                      <a:pt x="71" y="14"/>
                      <a:pt x="73" y="12"/>
                    </a:cubicBezTo>
                    <a:cubicBezTo>
                      <a:pt x="75" y="11"/>
                      <a:pt x="77" y="10"/>
                      <a:pt x="79" y="8"/>
                    </a:cubicBezTo>
                    <a:cubicBezTo>
                      <a:pt x="79" y="8"/>
                      <a:pt x="78" y="8"/>
                      <a:pt x="78" y="8"/>
                    </a:cubicBezTo>
                    <a:cubicBezTo>
                      <a:pt x="77" y="8"/>
                      <a:pt x="76" y="8"/>
                      <a:pt x="75" y="7"/>
                    </a:cubicBezTo>
                    <a:cubicBezTo>
                      <a:pt x="74" y="7"/>
                      <a:pt x="72" y="6"/>
                      <a:pt x="71" y="6"/>
                    </a:cubicBezTo>
                    <a:cubicBezTo>
                      <a:pt x="69" y="6"/>
                      <a:pt x="67" y="5"/>
                      <a:pt x="65" y="5"/>
                    </a:cubicBezTo>
                    <a:cubicBezTo>
                      <a:pt x="62" y="5"/>
                      <a:pt x="60" y="5"/>
                      <a:pt x="58" y="5"/>
                    </a:cubicBezTo>
                    <a:cubicBezTo>
                      <a:pt x="53" y="5"/>
                      <a:pt x="49" y="6"/>
                      <a:pt x="44" y="7"/>
                    </a:cubicBezTo>
                    <a:cubicBezTo>
                      <a:pt x="42" y="7"/>
                      <a:pt x="40" y="8"/>
                      <a:pt x="38" y="9"/>
                    </a:cubicBezTo>
                    <a:cubicBezTo>
                      <a:pt x="36" y="10"/>
                      <a:pt x="34" y="11"/>
                      <a:pt x="31" y="11"/>
                    </a:cubicBezTo>
                    <a:cubicBezTo>
                      <a:pt x="34" y="10"/>
                      <a:pt x="36" y="9"/>
                      <a:pt x="38" y="9"/>
                    </a:cubicBezTo>
                    <a:cubicBezTo>
                      <a:pt x="40" y="8"/>
                      <a:pt x="42" y="7"/>
                      <a:pt x="44" y="6"/>
                    </a:cubicBezTo>
                    <a:cubicBezTo>
                      <a:pt x="49" y="5"/>
                      <a:pt x="53" y="4"/>
                      <a:pt x="58" y="4"/>
                    </a:cubicBezTo>
                    <a:cubicBezTo>
                      <a:pt x="60" y="3"/>
                      <a:pt x="63" y="3"/>
                      <a:pt x="65" y="4"/>
                    </a:cubicBezTo>
                    <a:cubicBezTo>
                      <a:pt x="67" y="4"/>
                      <a:pt x="69" y="4"/>
                      <a:pt x="72" y="5"/>
                    </a:cubicBezTo>
                    <a:cubicBezTo>
                      <a:pt x="72" y="5"/>
                      <a:pt x="73" y="5"/>
                      <a:pt x="74" y="5"/>
                    </a:cubicBezTo>
                    <a:cubicBezTo>
                      <a:pt x="74" y="5"/>
                      <a:pt x="75" y="5"/>
                      <a:pt x="75" y="6"/>
                    </a:cubicBezTo>
                    <a:cubicBezTo>
                      <a:pt x="76" y="6"/>
                      <a:pt x="77" y="6"/>
                      <a:pt x="78" y="6"/>
                    </a:cubicBezTo>
                    <a:cubicBezTo>
                      <a:pt x="80" y="7"/>
                      <a:pt x="81" y="7"/>
                      <a:pt x="82" y="7"/>
                    </a:cubicBezTo>
                    <a:cubicBezTo>
                      <a:pt x="83" y="6"/>
                      <a:pt x="85" y="5"/>
                      <a:pt x="86" y="4"/>
                    </a:cubicBezTo>
                    <a:cubicBezTo>
                      <a:pt x="88" y="3"/>
                      <a:pt x="90" y="3"/>
                      <a:pt x="91" y="2"/>
                    </a:cubicBezTo>
                    <a:cubicBezTo>
                      <a:pt x="92" y="2"/>
                      <a:pt x="92" y="2"/>
                      <a:pt x="92" y="2"/>
                    </a:cubicBezTo>
                    <a:cubicBezTo>
                      <a:pt x="92" y="2"/>
                      <a:pt x="92" y="2"/>
                      <a:pt x="92" y="2"/>
                    </a:cubicBezTo>
                    <a:cubicBezTo>
                      <a:pt x="93" y="2"/>
                      <a:pt x="93" y="2"/>
                      <a:pt x="94" y="1"/>
                    </a:cubicBezTo>
                    <a:cubicBezTo>
                      <a:pt x="96" y="1"/>
                      <a:pt x="99" y="0"/>
                      <a:pt x="101" y="0"/>
                    </a:cubicBezTo>
                    <a:cubicBezTo>
                      <a:pt x="100" y="0"/>
                      <a:pt x="99" y="1"/>
                      <a:pt x="98" y="1"/>
                    </a:cubicBezTo>
                    <a:cubicBezTo>
                      <a:pt x="97" y="2"/>
                      <a:pt x="95" y="2"/>
                      <a:pt x="94" y="3"/>
                    </a:cubicBezTo>
                    <a:cubicBezTo>
                      <a:pt x="93" y="4"/>
                      <a:pt x="91" y="5"/>
                      <a:pt x="89" y="6"/>
                    </a:cubicBezTo>
                    <a:cubicBezTo>
                      <a:pt x="89" y="6"/>
                      <a:pt x="89" y="6"/>
                      <a:pt x="89" y="6"/>
                    </a:cubicBezTo>
                    <a:cubicBezTo>
                      <a:pt x="88" y="6"/>
                      <a:pt x="88" y="7"/>
                      <a:pt x="88" y="7"/>
                    </a:cubicBezTo>
                    <a:cubicBezTo>
                      <a:pt x="87" y="7"/>
                      <a:pt x="87" y="8"/>
                      <a:pt x="87" y="8"/>
                    </a:cubicBezTo>
                    <a:cubicBezTo>
                      <a:pt x="86" y="9"/>
                      <a:pt x="86" y="9"/>
                      <a:pt x="85" y="10"/>
                    </a:cubicBezTo>
                    <a:cubicBezTo>
                      <a:pt x="85" y="11"/>
                      <a:pt x="84" y="11"/>
                      <a:pt x="83" y="12"/>
                    </a:cubicBezTo>
                    <a:cubicBezTo>
                      <a:pt x="81" y="16"/>
                      <a:pt x="79" y="20"/>
                      <a:pt x="77" y="25"/>
                    </a:cubicBezTo>
                    <a:cubicBezTo>
                      <a:pt x="77" y="26"/>
                      <a:pt x="77" y="27"/>
                      <a:pt x="76" y="28"/>
                    </a:cubicBezTo>
                    <a:cubicBezTo>
                      <a:pt x="76" y="29"/>
                      <a:pt x="76" y="30"/>
                      <a:pt x="75" y="31"/>
                    </a:cubicBezTo>
                    <a:cubicBezTo>
                      <a:pt x="75" y="33"/>
                      <a:pt x="75" y="36"/>
                      <a:pt x="75" y="38"/>
                    </a:cubicBezTo>
                    <a:cubicBezTo>
                      <a:pt x="76" y="42"/>
                      <a:pt x="77" y="47"/>
                      <a:pt x="78" y="51"/>
                    </a:cubicBezTo>
                    <a:cubicBezTo>
                      <a:pt x="78" y="49"/>
                      <a:pt x="77" y="47"/>
                      <a:pt x="76" y="45"/>
                    </a:cubicBezTo>
                    <a:cubicBezTo>
                      <a:pt x="76" y="43"/>
                      <a:pt x="75" y="40"/>
                      <a:pt x="75" y="38"/>
                    </a:cubicBezTo>
                    <a:cubicBezTo>
                      <a:pt x="74" y="36"/>
                      <a:pt x="74" y="33"/>
                      <a:pt x="74" y="31"/>
                    </a:cubicBezTo>
                    <a:cubicBezTo>
                      <a:pt x="75" y="30"/>
                      <a:pt x="75" y="29"/>
                      <a:pt x="75" y="27"/>
                    </a:cubicBezTo>
                    <a:cubicBezTo>
                      <a:pt x="75" y="26"/>
                      <a:pt x="76" y="25"/>
                      <a:pt x="76" y="24"/>
                    </a:cubicBezTo>
                    <a:cubicBezTo>
                      <a:pt x="77" y="22"/>
                      <a:pt x="78" y="20"/>
                      <a:pt x="79" y="18"/>
                    </a:cubicBezTo>
                    <a:cubicBezTo>
                      <a:pt x="80" y="16"/>
                      <a:pt x="81" y="13"/>
                      <a:pt x="82" y="11"/>
                    </a:cubicBezTo>
                    <a:cubicBezTo>
                      <a:pt x="83" y="10"/>
                      <a:pt x="83" y="10"/>
                      <a:pt x="84" y="9"/>
                    </a:cubicBezTo>
                    <a:cubicBezTo>
                      <a:pt x="84" y="9"/>
                      <a:pt x="84" y="8"/>
                      <a:pt x="84" y="8"/>
                    </a:cubicBezTo>
                    <a:cubicBezTo>
                      <a:pt x="81" y="10"/>
                      <a:pt x="78" y="12"/>
                      <a:pt x="75" y="15"/>
                    </a:cubicBezTo>
                    <a:cubicBezTo>
                      <a:pt x="74" y="15"/>
                      <a:pt x="74" y="16"/>
                      <a:pt x="73" y="16"/>
                    </a:cubicBezTo>
                    <a:cubicBezTo>
                      <a:pt x="73" y="17"/>
                      <a:pt x="72" y="17"/>
                      <a:pt x="72" y="18"/>
                    </a:cubicBezTo>
                    <a:cubicBezTo>
                      <a:pt x="70" y="20"/>
                      <a:pt x="69" y="22"/>
                      <a:pt x="69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8" y="26"/>
                      <a:pt x="68" y="26"/>
                      <a:pt x="68" y="27"/>
                    </a:cubicBezTo>
                    <a:cubicBezTo>
                      <a:pt x="68" y="28"/>
                      <a:pt x="68" y="28"/>
                      <a:pt x="68" y="28"/>
                    </a:cubicBezTo>
                    <a:cubicBezTo>
                      <a:pt x="67" y="30"/>
                      <a:pt x="67" y="31"/>
                      <a:pt x="67" y="32"/>
                    </a:cubicBezTo>
                    <a:cubicBezTo>
                      <a:pt x="66" y="35"/>
                      <a:pt x="66" y="37"/>
                      <a:pt x="65" y="39"/>
                    </a:cubicBezTo>
                    <a:cubicBezTo>
                      <a:pt x="64" y="44"/>
                      <a:pt x="62" y="49"/>
                      <a:pt x="60" y="54"/>
                    </a:cubicBezTo>
                    <a:cubicBezTo>
                      <a:pt x="59" y="56"/>
                      <a:pt x="58" y="59"/>
                      <a:pt x="56" y="61"/>
                    </a:cubicBezTo>
                    <a:cubicBezTo>
                      <a:pt x="55" y="63"/>
                      <a:pt x="53" y="64"/>
                      <a:pt x="50" y="66"/>
                    </a:cubicBezTo>
                    <a:cubicBezTo>
                      <a:pt x="52" y="64"/>
                      <a:pt x="54" y="62"/>
                      <a:pt x="55" y="6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02" name="Freeform 2468"/>
              <p:cNvSpPr/>
              <p:nvPr/>
            </p:nvSpPr>
            <p:spPr>
              <a:xfrm>
                <a:off x="9286860" y="1730381"/>
                <a:ext cx="44450" cy="158751"/>
              </a:xfrm>
              <a:custGeom>
                <a:avLst/>
                <a:gdLst>
                  <a:gd name="txL" fmla="*/ 0 w 12"/>
                  <a:gd name="txT" fmla="*/ 0 h 42"/>
                  <a:gd name="txR" fmla="*/ 12 w 12"/>
                  <a:gd name="txB" fmla="*/ 42 h 42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2" h="42">
                    <a:moveTo>
                      <a:pt x="6" y="0"/>
                    </a:moveTo>
                    <a:cubicBezTo>
                      <a:pt x="6" y="7"/>
                      <a:pt x="4" y="15"/>
                      <a:pt x="5" y="22"/>
                    </a:cubicBezTo>
                    <a:cubicBezTo>
                      <a:pt x="6" y="25"/>
                      <a:pt x="7" y="29"/>
                      <a:pt x="9" y="32"/>
                    </a:cubicBezTo>
                    <a:cubicBezTo>
                      <a:pt x="10" y="35"/>
                      <a:pt x="12" y="38"/>
                      <a:pt x="12" y="42"/>
                    </a:cubicBezTo>
                    <a:cubicBezTo>
                      <a:pt x="8" y="38"/>
                      <a:pt x="5" y="35"/>
                      <a:pt x="2" y="31"/>
                    </a:cubicBezTo>
                    <a:cubicBezTo>
                      <a:pt x="0" y="27"/>
                      <a:pt x="1" y="20"/>
                      <a:pt x="2" y="17"/>
                    </a:cubicBezTo>
                    <a:cubicBezTo>
                      <a:pt x="2" y="11"/>
                      <a:pt x="5" y="6"/>
                      <a:pt x="6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03" name="Freeform 2471"/>
              <p:cNvSpPr/>
              <p:nvPr/>
            </p:nvSpPr>
            <p:spPr>
              <a:xfrm>
                <a:off x="9312260" y="1700218"/>
                <a:ext cx="112713" cy="147639"/>
              </a:xfrm>
              <a:custGeom>
                <a:avLst/>
                <a:gdLst>
                  <a:gd name="txL" fmla="*/ 0 w 30"/>
                  <a:gd name="txT" fmla="*/ 0 h 39"/>
                  <a:gd name="txR" fmla="*/ 30 w 30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39">
                    <a:moveTo>
                      <a:pt x="15" y="14"/>
                    </a:moveTo>
                    <a:cubicBezTo>
                      <a:pt x="12" y="12"/>
                      <a:pt x="7" y="9"/>
                      <a:pt x="5" y="7"/>
                    </a:cubicBezTo>
                    <a:cubicBezTo>
                      <a:pt x="3" y="5"/>
                      <a:pt x="0" y="0"/>
                      <a:pt x="0" y="0"/>
                    </a:cubicBezTo>
                    <a:cubicBezTo>
                      <a:pt x="3" y="3"/>
                      <a:pt x="7" y="5"/>
                      <a:pt x="11" y="7"/>
                    </a:cubicBezTo>
                    <a:cubicBezTo>
                      <a:pt x="15" y="9"/>
                      <a:pt x="19" y="11"/>
                      <a:pt x="23" y="13"/>
                    </a:cubicBezTo>
                    <a:cubicBezTo>
                      <a:pt x="27" y="15"/>
                      <a:pt x="29" y="20"/>
                      <a:pt x="30" y="24"/>
                    </a:cubicBezTo>
                    <a:cubicBezTo>
                      <a:pt x="30" y="25"/>
                      <a:pt x="30" y="25"/>
                      <a:pt x="30" y="26"/>
                    </a:cubicBezTo>
                    <a:cubicBezTo>
                      <a:pt x="28" y="31"/>
                      <a:pt x="25" y="35"/>
                      <a:pt x="23" y="39"/>
                    </a:cubicBezTo>
                    <a:cubicBezTo>
                      <a:pt x="23" y="37"/>
                      <a:pt x="24" y="34"/>
                      <a:pt x="24" y="32"/>
                    </a:cubicBezTo>
                    <a:cubicBezTo>
                      <a:pt x="23" y="23"/>
                      <a:pt x="19" y="17"/>
                      <a:pt x="15" y="1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04" name="Freeform 2472"/>
              <p:cNvSpPr/>
              <p:nvPr/>
            </p:nvSpPr>
            <p:spPr>
              <a:xfrm>
                <a:off x="9263047" y="1628780"/>
                <a:ext cx="131763" cy="271464"/>
              </a:xfrm>
              <a:custGeom>
                <a:avLst/>
                <a:gdLst>
                  <a:gd name="txL" fmla="*/ 0 w 35"/>
                  <a:gd name="txT" fmla="*/ 0 h 72"/>
                  <a:gd name="txR" fmla="*/ 35 w 35"/>
                  <a:gd name="txB" fmla="*/ 72 h 7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72">
                    <a:moveTo>
                      <a:pt x="33" y="39"/>
                    </a:moveTo>
                    <a:cubicBezTo>
                      <a:pt x="32" y="38"/>
                      <a:pt x="31" y="37"/>
                      <a:pt x="30" y="36"/>
                    </a:cubicBezTo>
                    <a:cubicBezTo>
                      <a:pt x="28" y="33"/>
                      <a:pt x="25" y="32"/>
                      <a:pt x="23" y="30"/>
                    </a:cubicBezTo>
                    <a:cubicBezTo>
                      <a:pt x="21" y="29"/>
                      <a:pt x="20" y="28"/>
                      <a:pt x="19" y="27"/>
                    </a:cubicBezTo>
                    <a:cubicBezTo>
                      <a:pt x="18" y="27"/>
                      <a:pt x="18" y="26"/>
                      <a:pt x="17" y="26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4" y="24"/>
                      <a:pt x="14" y="24"/>
                      <a:pt x="13" y="23"/>
                    </a:cubicBezTo>
                    <a:cubicBezTo>
                      <a:pt x="14" y="24"/>
                      <a:pt x="14" y="25"/>
                      <a:pt x="15" y="26"/>
                    </a:cubicBezTo>
                    <a:cubicBezTo>
                      <a:pt x="15" y="27"/>
                      <a:pt x="16" y="28"/>
                      <a:pt x="16" y="28"/>
                    </a:cubicBezTo>
                    <a:cubicBezTo>
                      <a:pt x="16" y="29"/>
                      <a:pt x="17" y="30"/>
                      <a:pt x="17" y="30"/>
                    </a:cubicBezTo>
                    <a:cubicBezTo>
                      <a:pt x="18" y="32"/>
                      <a:pt x="19" y="33"/>
                      <a:pt x="19" y="35"/>
                    </a:cubicBezTo>
                    <a:cubicBezTo>
                      <a:pt x="20" y="36"/>
                      <a:pt x="20" y="37"/>
                      <a:pt x="21" y="38"/>
                    </a:cubicBezTo>
                    <a:cubicBezTo>
                      <a:pt x="22" y="39"/>
                      <a:pt x="23" y="40"/>
                      <a:pt x="24" y="42"/>
                    </a:cubicBezTo>
                    <a:cubicBezTo>
                      <a:pt x="24" y="42"/>
                      <a:pt x="24" y="43"/>
                      <a:pt x="25" y="44"/>
                    </a:cubicBezTo>
                    <a:cubicBezTo>
                      <a:pt x="25" y="45"/>
                      <a:pt x="26" y="46"/>
                      <a:pt x="26" y="46"/>
                    </a:cubicBezTo>
                    <a:cubicBezTo>
                      <a:pt x="27" y="48"/>
                      <a:pt x="28" y="50"/>
                      <a:pt x="28" y="51"/>
                    </a:cubicBezTo>
                    <a:cubicBezTo>
                      <a:pt x="28" y="52"/>
                      <a:pt x="29" y="53"/>
                      <a:pt x="29" y="54"/>
                    </a:cubicBezTo>
                    <a:cubicBezTo>
                      <a:pt x="29" y="55"/>
                      <a:pt x="29" y="56"/>
                      <a:pt x="28" y="57"/>
                    </a:cubicBezTo>
                    <a:cubicBezTo>
                      <a:pt x="29" y="55"/>
                      <a:pt x="28" y="53"/>
                      <a:pt x="28" y="52"/>
                    </a:cubicBezTo>
                    <a:cubicBezTo>
                      <a:pt x="27" y="50"/>
                      <a:pt x="26" y="48"/>
                      <a:pt x="25" y="47"/>
                    </a:cubicBezTo>
                    <a:cubicBezTo>
                      <a:pt x="25" y="46"/>
                      <a:pt x="25" y="45"/>
                      <a:pt x="24" y="44"/>
                    </a:cubicBezTo>
                    <a:cubicBezTo>
                      <a:pt x="24" y="44"/>
                      <a:pt x="23" y="43"/>
                      <a:pt x="23" y="42"/>
                    </a:cubicBezTo>
                    <a:cubicBezTo>
                      <a:pt x="22" y="42"/>
                      <a:pt x="22" y="42"/>
                      <a:pt x="22" y="41"/>
                    </a:cubicBezTo>
                    <a:cubicBezTo>
                      <a:pt x="23" y="45"/>
                      <a:pt x="24" y="49"/>
                      <a:pt x="24" y="53"/>
                    </a:cubicBezTo>
                    <a:cubicBezTo>
                      <a:pt x="25" y="56"/>
                      <a:pt x="25" y="59"/>
                      <a:pt x="25" y="62"/>
                    </a:cubicBezTo>
                    <a:cubicBezTo>
                      <a:pt x="25" y="64"/>
                      <a:pt x="25" y="65"/>
                      <a:pt x="24" y="67"/>
                    </a:cubicBezTo>
                    <a:cubicBezTo>
                      <a:pt x="24" y="68"/>
                      <a:pt x="24" y="70"/>
                      <a:pt x="23" y="72"/>
                    </a:cubicBezTo>
                    <a:cubicBezTo>
                      <a:pt x="23" y="71"/>
                      <a:pt x="23" y="70"/>
                      <a:pt x="23" y="69"/>
                    </a:cubicBezTo>
                    <a:cubicBezTo>
                      <a:pt x="23" y="68"/>
                      <a:pt x="23" y="68"/>
                      <a:pt x="23" y="67"/>
                    </a:cubicBezTo>
                    <a:cubicBezTo>
                      <a:pt x="23" y="65"/>
                      <a:pt x="23" y="64"/>
                      <a:pt x="23" y="62"/>
                    </a:cubicBezTo>
                    <a:cubicBezTo>
                      <a:pt x="23" y="59"/>
                      <a:pt x="23" y="56"/>
                      <a:pt x="23" y="53"/>
                    </a:cubicBezTo>
                    <a:cubicBezTo>
                      <a:pt x="22" y="47"/>
                      <a:pt x="20" y="41"/>
                      <a:pt x="18" y="35"/>
                    </a:cubicBezTo>
                    <a:cubicBezTo>
                      <a:pt x="17" y="34"/>
                      <a:pt x="17" y="32"/>
                      <a:pt x="16" y="31"/>
                    </a:cubicBezTo>
                    <a:cubicBezTo>
                      <a:pt x="16" y="30"/>
                      <a:pt x="15" y="30"/>
                      <a:pt x="15" y="29"/>
                    </a:cubicBezTo>
                    <a:cubicBezTo>
                      <a:pt x="14" y="29"/>
                      <a:pt x="14" y="28"/>
                      <a:pt x="13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3" y="28"/>
                      <a:pt x="13" y="29"/>
                      <a:pt x="13" y="30"/>
                    </a:cubicBezTo>
                    <a:cubicBezTo>
                      <a:pt x="13" y="31"/>
                      <a:pt x="13" y="32"/>
                      <a:pt x="13" y="32"/>
                    </a:cubicBezTo>
                    <a:cubicBezTo>
                      <a:pt x="13" y="36"/>
                      <a:pt x="12" y="39"/>
                      <a:pt x="11" y="43"/>
                    </a:cubicBezTo>
                    <a:cubicBezTo>
                      <a:pt x="11" y="43"/>
                      <a:pt x="11" y="44"/>
                      <a:pt x="11" y="45"/>
                    </a:cubicBezTo>
                    <a:cubicBezTo>
                      <a:pt x="11" y="46"/>
                      <a:pt x="11" y="47"/>
                      <a:pt x="12" y="48"/>
                    </a:cubicBezTo>
                    <a:cubicBezTo>
                      <a:pt x="12" y="49"/>
                      <a:pt x="12" y="51"/>
                      <a:pt x="13" y="53"/>
                    </a:cubicBezTo>
                    <a:cubicBezTo>
                      <a:pt x="13" y="54"/>
                      <a:pt x="14" y="56"/>
                      <a:pt x="14" y="58"/>
                    </a:cubicBezTo>
                    <a:cubicBezTo>
                      <a:pt x="15" y="59"/>
                      <a:pt x="15" y="61"/>
                      <a:pt x="16" y="62"/>
                    </a:cubicBezTo>
                    <a:cubicBezTo>
                      <a:pt x="15" y="61"/>
                      <a:pt x="15" y="59"/>
                      <a:pt x="14" y="58"/>
                    </a:cubicBezTo>
                    <a:cubicBezTo>
                      <a:pt x="13" y="56"/>
                      <a:pt x="13" y="54"/>
                      <a:pt x="12" y="53"/>
                    </a:cubicBezTo>
                    <a:cubicBezTo>
                      <a:pt x="12" y="51"/>
                      <a:pt x="11" y="49"/>
                      <a:pt x="11" y="48"/>
                    </a:cubicBezTo>
                    <a:cubicBezTo>
                      <a:pt x="11" y="47"/>
                      <a:pt x="11" y="46"/>
                      <a:pt x="11" y="45"/>
                    </a:cubicBezTo>
                    <a:cubicBezTo>
                      <a:pt x="10" y="44"/>
                      <a:pt x="10" y="43"/>
                      <a:pt x="10" y="43"/>
                    </a:cubicBezTo>
                    <a:cubicBezTo>
                      <a:pt x="11" y="39"/>
                      <a:pt x="12" y="36"/>
                      <a:pt x="12" y="32"/>
                    </a:cubicBezTo>
                    <a:cubicBezTo>
                      <a:pt x="12" y="31"/>
                      <a:pt x="12" y="29"/>
                      <a:pt x="12" y="27"/>
                    </a:cubicBezTo>
                    <a:cubicBezTo>
                      <a:pt x="12" y="26"/>
                      <a:pt x="12" y="26"/>
                      <a:pt x="12" y="25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1" y="22"/>
                      <a:pt x="10" y="20"/>
                      <a:pt x="10" y="18"/>
                    </a:cubicBezTo>
                    <a:cubicBezTo>
                      <a:pt x="9" y="17"/>
                      <a:pt x="9" y="16"/>
                      <a:pt x="8" y="14"/>
                    </a:cubicBezTo>
                    <a:cubicBezTo>
                      <a:pt x="8" y="14"/>
                      <a:pt x="8" y="15"/>
                      <a:pt x="8" y="15"/>
                    </a:cubicBezTo>
                    <a:cubicBezTo>
                      <a:pt x="8" y="15"/>
                      <a:pt x="7" y="16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5" y="19"/>
                      <a:pt x="4" y="21"/>
                      <a:pt x="4" y="22"/>
                    </a:cubicBezTo>
                    <a:cubicBezTo>
                      <a:pt x="3" y="23"/>
                      <a:pt x="3" y="24"/>
                      <a:pt x="2" y="26"/>
                    </a:cubicBezTo>
                    <a:cubicBezTo>
                      <a:pt x="1" y="28"/>
                      <a:pt x="1" y="31"/>
                      <a:pt x="1" y="34"/>
                    </a:cubicBezTo>
                    <a:cubicBezTo>
                      <a:pt x="0" y="35"/>
                      <a:pt x="0" y="37"/>
                      <a:pt x="0" y="38"/>
                    </a:cubicBezTo>
                    <a:cubicBezTo>
                      <a:pt x="0" y="39"/>
                      <a:pt x="0" y="41"/>
                      <a:pt x="0" y="42"/>
                    </a:cubicBezTo>
                    <a:cubicBezTo>
                      <a:pt x="0" y="41"/>
                      <a:pt x="0" y="39"/>
                      <a:pt x="0" y="38"/>
                    </a:cubicBezTo>
                    <a:cubicBezTo>
                      <a:pt x="0" y="37"/>
                      <a:pt x="0" y="35"/>
                      <a:pt x="0" y="34"/>
                    </a:cubicBezTo>
                    <a:cubicBezTo>
                      <a:pt x="0" y="31"/>
                      <a:pt x="1" y="28"/>
                      <a:pt x="1" y="25"/>
                    </a:cubicBezTo>
                    <a:cubicBezTo>
                      <a:pt x="2" y="24"/>
                      <a:pt x="2" y="23"/>
                      <a:pt x="3" y="21"/>
                    </a:cubicBezTo>
                    <a:cubicBezTo>
                      <a:pt x="3" y="20"/>
                      <a:pt x="4" y="19"/>
                      <a:pt x="5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5"/>
                      <a:pt x="7" y="15"/>
                      <a:pt x="7" y="14"/>
                    </a:cubicBezTo>
                    <a:cubicBezTo>
                      <a:pt x="8" y="14"/>
                      <a:pt x="8" y="13"/>
                      <a:pt x="8" y="12"/>
                    </a:cubicBezTo>
                    <a:cubicBezTo>
                      <a:pt x="8" y="11"/>
                      <a:pt x="8" y="10"/>
                      <a:pt x="8" y="9"/>
                    </a:cubicBezTo>
                    <a:cubicBezTo>
                      <a:pt x="8" y="8"/>
                      <a:pt x="8" y="7"/>
                      <a:pt x="8" y="6"/>
                    </a:cubicBezTo>
                    <a:cubicBezTo>
                      <a:pt x="8" y="6"/>
                      <a:pt x="8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4"/>
                    </a:cubicBezTo>
                    <a:cubicBezTo>
                      <a:pt x="8" y="3"/>
                      <a:pt x="8" y="1"/>
                      <a:pt x="8" y="0"/>
                    </a:cubicBezTo>
                    <a:cubicBezTo>
                      <a:pt x="8" y="1"/>
                      <a:pt x="8" y="1"/>
                      <a:pt x="8" y="2"/>
                    </a:cubicBezTo>
                    <a:cubicBezTo>
                      <a:pt x="8" y="3"/>
                      <a:pt x="8" y="4"/>
                      <a:pt x="9" y="4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9"/>
                      <a:pt x="9" y="9"/>
                      <a:pt x="10" y="9"/>
                    </a:cubicBezTo>
                    <a:cubicBezTo>
                      <a:pt x="10" y="9"/>
                      <a:pt x="10" y="10"/>
                      <a:pt x="10" y="10"/>
                    </a:cubicBezTo>
                    <a:cubicBezTo>
                      <a:pt x="10" y="10"/>
                      <a:pt x="10" y="11"/>
                      <a:pt x="11" y="11"/>
                    </a:cubicBezTo>
                    <a:cubicBezTo>
                      <a:pt x="11" y="12"/>
                      <a:pt x="11" y="12"/>
                      <a:pt x="12" y="13"/>
                    </a:cubicBezTo>
                    <a:cubicBezTo>
                      <a:pt x="13" y="15"/>
                      <a:pt x="15" y="17"/>
                      <a:pt x="17" y="19"/>
                    </a:cubicBezTo>
                    <a:cubicBezTo>
                      <a:pt x="18" y="19"/>
                      <a:pt x="18" y="20"/>
                      <a:pt x="19" y="20"/>
                    </a:cubicBezTo>
                    <a:cubicBezTo>
                      <a:pt x="19" y="20"/>
                      <a:pt x="20" y="21"/>
                      <a:pt x="21" y="21"/>
                    </a:cubicBezTo>
                    <a:cubicBezTo>
                      <a:pt x="22" y="22"/>
                      <a:pt x="23" y="22"/>
                      <a:pt x="24" y="23"/>
                    </a:cubicBezTo>
                    <a:cubicBezTo>
                      <a:pt x="27" y="23"/>
                      <a:pt x="30" y="23"/>
                      <a:pt x="33" y="24"/>
                    </a:cubicBezTo>
                    <a:cubicBezTo>
                      <a:pt x="31" y="24"/>
                      <a:pt x="30" y="24"/>
                      <a:pt x="29" y="24"/>
                    </a:cubicBezTo>
                    <a:cubicBezTo>
                      <a:pt x="27" y="24"/>
                      <a:pt x="26" y="23"/>
                      <a:pt x="24" y="23"/>
                    </a:cubicBezTo>
                    <a:cubicBezTo>
                      <a:pt x="23" y="23"/>
                      <a:pt x="22" y="22"/>
                      <a:pt x="20" y="22"/>
                    </a:cubicBezTo>
                    <a:cubicBezTo>
                      <a:pt x="20" y="21"/>
                      <a:pt x="19" y="21"/>
                      <a:pt x="19" y="21"/>
                    </a:cubicBezTo>
                    <a:cubicBezTo>
                      <a:pt x="18" y="20"/>
                      <a:pt x="17" y="20"/>
                      <a:pt x="17" y="19"/>
                    </a:cubicBezTo>
                    <a:cubicBezTo>
                      <a:pt x="16" y="18"/>
                      <a:pt x="15" y="17"/>
                      <a:pt x="14" y="16"/>
                    </a:cubicBezTo>
                    <a:cubicBezTo>
                      <a:pt x="13" y="15"/>
                      <a:pt x="12" y="14"/>
                      <a:pt x="11" y="13"/>
                    </a:cubicBezTo>
                    <a:cubicBezTo>
                      <a:pt x="10" y="13"/>
                      <a:pt x="10" y="12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4"/>
                      <a:pt x="10" y="16"/>
                      <a:pt x="11" y="18"/>
                    </a:cubicBezTo>
                    <a:cubicBezTo>
                      <a:pt x="11" y="18"/>
                      <a:pt x="11" y="19"/>
                      <a:pt x="12" y="19"/>
                    </a:cubicBezTo>
                    <a:cubicBezTo>
                      <a:pt x="12" y="20"/>
                      <a:pt x="12" y="20"/>
                      <a:pt x="13" y="21"/>
                    </a:cubicBezTo>
                    <a:cubicBezTo>
                      <a:pt x="13" y="22"/>
                      <a:pt x="14" y="23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7" y="24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8" y="26"/>
                      <a:pt x="19" y="26"/>
                      <a:pt x="19" y="26"/>
                    </a:cubicBezTo>
                    <a:cubicBezTo>
                      <a:pt x="21" y="27"/>
                      <a:pt x="22" y="28"/>
                      <a:pt x="23" y="29"/>
                    </a:cubicBezTo>
                    <a:cubicBezTo>
                      <a:pt x="26" y="31"/>
                      <a:pt x="28" y="33"/>
                      <a:pt x="31" y="35"/>
                    </a:cubicBezTo>
                    <a:cubicBezTo>
                      <a:pt x="32" y="36"/>
                      <a:pt x="33" y="37"/>
                      <a:pt x="34" y="38"/>
                    </a:cubicBezTo>
                    <a:cubicBezTo>
                      <a:pt x="34" y="40"/>
                      <a:pt x="35" y="41"/>
                      <a:pt x="35" y="43"/>
                    </a:cubicBezTo>
                    <a:cubicBezTo>
                      <a:pt x="34" y="41"/>
                      <a:pt x="34" y="40"/>
                      <a:pt x="33" y="3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05" name="Freeform 2473"/>
              <p:cNvSpPr/>
              <p:nvPr/>
            </p:nvSpPr>
            <p:spPr>
              <a:xfrm>
                <a:off x="8921733" y="2287598"/>
                <a:ext cx="63500" cy="160339"/>
              </a:xfrm>
              <a:custGeom>
                <a:avLst/>
                <a:gdLst>
                  <a:gd name="txL" fmla="*/ 0 w 17"/>
                  <a:gd name="txT" fmla="*/ 0 h 43"/>
                  <a:gd name="txR" fmla="*/ 17 w 17"/>
                  <a:gd name="txB" fmla="*/ 43 h 43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7" h="43">
                    <a:moveTo>
                      <a:pt x="1" y="0"/>
                    </a:moveTo>
                    <a:cubicBezTo>
                      <a:pt x="3" y="8"/>
                      <a:pt x="3" y="16"/>
                      <a:pt x="6" y="23"/>
                    </a:cubicBezTo>
                    <a:cubicBezTo>
                      <a:pt x="7" y="27"/>
                      <a:pt x="9" y="31"/>
                      <a:pt x="12" y="34"/>
                    </a:cubicBezTo>
                    <a:cubicBezTo>
                      <a:pt x="14" y="37"/>
                      <a:pt x="16" y="40"/>
                      <a:pt x="17" y="43"/>
                    </a:cubicBezTo>
                    <a:cubicBezTo>
                      <a:pt x="13" y="40"/>
                      <a:pt x="8" y="38"/>
                      <a:pt x="4" y="35"/>
                    </a:cubicBezTo>
                    <a:cubicBezTo>
                      <a:pt x="2" y="30"/>
                      <a:pt x="1" y="23"/>
                      <a:pt x="0" y="20"/>
                    </a:cubicBezTo>
                    <a:cubicBezTo>
                      <a:pt x="0" y="13"/>
                      <a:pt x="1" y="7"/>
                      <a:pt x="1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1106" name="Picture 2475"/>
              <p:cNvPicPr>
                <a:picLocks noChangeAspect="1"/>
              </p:cNvPicPr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8880457" y="2160597"/>
                <a:ext cx="192089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1107" name="Freeform 2476"/>
              <p:cNvSpPr/>
              <p:nvPr/>
            </p:nvSpPr>
            <p:spPr>
              <a:xfrm>
                <a:off x="8926495" y="2252672"/>
                <a:ext cx="141288" cy="139701"/>
              </a:xfrm>
              <a:custGeom>
                <a:avLst/>
                <a:gdLst>
                  <a:gd name="txL" fmla="*/ 0 w 38"/>
                  <a:gd name="txT" fmla="*/ 0 h 37"/>
                  <a:gd name="txR" fmla="*/ 38 w 38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37">
                    <a:moveTo>
                      <a:pt x="19" y="12"/>
                    </a:moveTo>
                    <a:cubicBezTo>
                      <a:pt x="16" y="10"/>
                      <a:pt x="9" y="8"/>
                      <a:pt x="6" y="6"/>
                    </a:cubicBezTo>
                    <a:cubicBezTo>
                      <a:pt x="4" y="5"/>
                      <a:pt x="0" y="0"/>
                      <a:pt x="0" y="0"/>
                    </a:cubicBezTo>
                    <a:cubicBezTo>
                      <a:pt x="3" y="3"/>
                      <a:pt x="8" y="4"/>
                      <a:pt x="12" y="5"/>
                    </a:cubicBezTo>
                    <a:cubicBezTo>
                      <a:pt x="18" y="7"/>
                      <a:pt x="23" y="7"/>
                      <a:pt x="28" y="9"/>
                    </a:cubicBezTo>
                    <a:cubicBezTo>
                      <a:pt x="32" y="10"/>
                      <a:pt x="35" y="14"/>
                      <a:pt x="37" y="19"/>
                    </a:cubicBezTo>
                    <a:cubicBezTo>
                      <a:pt x="37" y="19"/>
                      <a:pt x="38" y="20"/>
                      <a:pt x="38" y="21"/>
                    </a:cubicBezTo>
                    <a:cubicBezTo>
                      <a:pt x="37" y="26"/>
                      <a:pt x="35" y="31"/>
                      <a:pt x="33" y="37"/>
                    </a:cubicBezTo>
                    <a:cubicBezTo>
                      <a:pt x="33" y="34"/>
                      <a:pt x="33" y="31"/>
                      <a:pt x="32" y="29"/>
                    </a:cubicBezTo>
                    <a:cubicBezTo>
                      <a:pt x="30" y="19"/>
                      <a:pt x="23" y="14"/>
                      <a:pt x="19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08" name="Freeform 2477"/>
              <p:cNvSpPr/>
              <p:nvPr/>
            </p:nvSpPr>
            <p:spPr>
              <a:xfrm>
                <a:off x="9628174" y="2155834"/>
                <a:ext cx="142876" cy="236539"/>
              </a:xfrm>
              <a:custGeom>
                <a:avLst/>
                <a:gdLst>
                  <a:gd name="txL" fmla="*/ 0 w 38"/>
                  <a:gd name="txT" fmla="*/ 0 h 63"/>
                  <a:gd name="txR" fmla="*/ 38 w 38"/>
                  <a:gd name="txB" fmla="*/ 63 h 63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38" h="63">
                    <a:moveTo>
                      <a:pt x="0" y="30"/>
                    </a:moveTo>
                    <a:cubicBezTo>
                      <a:pt x="0" y="38"/>
                      <a:pt x="5" y="44"/>
                      <a:pt x="10" y="49"/>
                    </a:cubicBezTo>
                    <a:cubicBezTo>
                      <a:pt x="14" y="52"/>
                      <a:pt x="21" y="55"/>
                      <a:pt x="23" y="59"/>
                    </a:cubicBezTo>
                    <a:cubicBezTo>
                      <a:pt x="25" y="61"/>
                      <a:pt x="26" y="62"/>
                      <a:pt x="27" y="63"/>
                    </a:cubicBezTo>
                    <a:cubicBezTo>
                      <a:pt x="25" y="59"/>
                      <a:pt x="31" y="50"/>
                      <a:pt x="33" y="47"/>
                    </a:cubicBezTo>
                    <a:cubicBezTo>
                      <a:pt x="35" y="43"/>
                      <a:pt x="36" y="39"/>
                      <a:pt x="37" y="36"/>
                    </a:cubicBezTo>
                    <a:cubicBezTo>
                      <a:pt x="38" y="32"/>
                      <a:pt x="38" y="29"/>
                      <a:pt x="37" y="26"/>
                    </a:cubicBezTo>
                    <a:cubicBezTo>
                      <a:pt x="36" y="22"/>
                      <a:pt x="33" y="18"/>
                      <a:pt x="30" y="16"/>
                    </a:cubicBezTo>
                    <a:cubicBezTo>
                      <a:pt x="27" y="13"/>
                      <a:pt x="23" y="10"/>
                      <a:pt x="19" y="10"/>
                    </a:cubicBezTo>
                    <a:cubicBezTo>
                      <a:pt x="19" y="6"/>
                      <a:pt x="21" y="3"/>
                      <a:pt x="24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1" y="2"/>
                      <a:pt x="19" y="6"/>
                      <a:pt x="18" y="10"/>
                    </a:cubicBezTo>
                    <a:cubicBezTo>
                      <a:pt x="17" y="10"/>
                      <a:pt x="16" y="10"/>
                      <a:pt x="15" y="10"/>
                    </a:cubicBezTo>
                    <a:cubicBezTo>
                      <a:pt x="10" y="10"/>
                      <a:pt x="6" y="13"/>
                      <a:pt x="4" y="17"/>
                    </a:cubicBezTo>
                    <a:cubicBezTo>
                      <a:pt x="1" y="21"/>
                      <a:pt x="0" y="26"/>
                      <a:pt x="0" y="30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09" name="Freeform 2478"/>
              <p:cNvSpPr/>
              <p:nvPr/>
            </p:nvSpPr>
            <p:spPr>
              <a:xfrm>
                <a:off x="8877282" y="2162184"/>
                <a:ext cx="149226" cy="282577"/>
              </a:xfrm>
              <a:custGeom>
                <a:avLst/>
                <a:gdLst>
                  <a:gd name="txL" fmla="*/ 0 w 40"/>
                  <a:gd name="txT" fmla="*/ 0 h 75"/>
                  <a:gd name="txR" fmla="*/ 40 w 40"/>
                  <a:gd name="txB" fmla="*/ 75 h 7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75">
                    <a:moveTo>
                      <a:pt x="37" y="38"/>
                    </a:moveTo>
                    <a:cubicBezTo>
                      <a:pt x="36" y="37"/>
                      <a:pt x="34" y="36"/>
                      <a:pt x="33" y="35"/>
                    </a:cubicBezTo>
                    <a:cubicBezTo>
                      <a:pt x="30" y="33"/>
                      <a:pt x="27" y="32"/>
                      <a:pt x="24" y="30"/>
                    </a:cubicBezTo>
                    <a:cubicBezTo>
                      <a:pt x="23" y="30"/>
                      <a:pt x="21" y="29"/>
                      <a:pt x="20" y="28"/>
                    </a:cubicBezTo>
                    <a:cubicBezTo>
                      <a:pt x="19" y="28"/>
                      <a:pt x="18" y="28"/>
                      <a:pt x="17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6"/>
                      <a:pt x="16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4" y="26"/>
                      <a:pt x="13" y="25"/>
                      <a:pt x="13" y="25"/>
                    </a:cubicBezTo>
                    <a:cubicBezTo>
                      <a:pt x="13" y="26"/>
                      <a:pt x="14" y="27"/>
                      <a:pt x="15" y="28"/>
                    </a:cubicBezTo>
                    <a:cubicBezTo>
                      <a:pt x="16" y="29"/>
                      <a:pt x="16" y="29"/>
                      <a:pt x="17" y="30"/>
                    </a:cubicBezTo>
                    <a:cubicBezTo>
                      <a:pt x="17" y="31"/>
                      <a:pt x="18" y="31"/>
                      <a:pt x="19" y="32"/>
                    </a:cubicBezTo>
                    <a:cubicBezTo>
                      <a:pt x="20" y="33"/>
                      <a:pt x="21" y="35"/>
                      <a:pt x="22" y="36"/>
                    </a:cubicBezTo>
                    <a:cubicBezTo>
                      <a:pt x="22" y="37"/>
                      <a:pt x="23" y="38"/>
                      <a:pt x="24" y="40"/>
                    </a:cubicBezTo>
                    <a:cubicBezTo>
                      <a:pt x="25" y="41"/>
                      <a:pt x="26" y="42"/>
                      <a:pt x="27" y="43"/>
                    </a:cubicBezTo>
                    <a:cubicBezTo>
                      <a:pt x="28" y="44"/>
                      <a:pt x="29" y="44"/>
                      <a:pt x="29" y="45"/>
                    </a:cubicBezTo>
                    <a:cubicBezTo>
                      <a:pt x="30" y="46"/>
                      <a:pt x="30" y="47"/>
                      <a:pt x="31" y="48"/>
                    </a:cubicBezTo>
                    <a:cubicBezTo>
                      <a:pt x="32" y="49"/>
                      <a:pt x="33" y="51"/>
                      <a:pt x="34" y="53"/>
                    </a:cubicBezTo>
                    <a:cubicBezTo>
                      <a:pt x="35" y="54"/>
                      <a:pt x="35" y="54"/>
                      <a:pt x="35" y="55"/>
                    </a:cubicBezTo>
                    <a:cubicBezTo>
                      <a:pt x="35" y="56"/>
                      <a:pt x="35" y="57"/>
                      <a:pt x="35" y="58"/>
                    </a:cubicBezTo>
                    <a:cubicBezTo>
                      <a:pt x="35" y="56"/>
                      <a:pt x="35" y="55"/>
                      <a:pt x="34" y="53"/>
                    </a:cubicBezTo>
                    <a:cubicBezTo>
                      <a:pt x="33" y="51"/>
                      <a:pt x="32" y="50"/>
                      <a:pt x="30" y="48"/>
                    </a:cubicBezTo>
                    <a:cubicBezTo>
                      <a:pt x="30" y="47"/>
                      <a:pt x="29" y="47"/>
                      <a:pt x="29" y="46"/>
                    </a:cubicBezTo>
                    <a:cubicBezTo>
                      <a:pt x="28" y="45"/>
                      <a:pt x="27" y="44"/>
                      <a:pt x="27" y="44"/>
                    </a:cubicBezTo>
                    <a:cubicBezTo>
                      <a:pt x="26" y="43"/>
                      <a:pt x="26" y="43"/>
                      <a:pt x="26" y="43"/>
                    </a:cubicBezTo>
                    <a:cubicBezTo>
                      <a:pt x="27" y="47"/>
                      <a:pt x="29" y="51"/>
                      <a:pt x="30" y="55"/>
                    </a:cubicBezTo>
                    <a:cubicBezTo>
                      <a:pt x="31" y="58"/>
                      <a:pt x="32" y="62"/>
                      <a:pt x="33" y="65"/>
                    </a:cubicBezTo>
                    <a:cubicBezTo>
                      <a:pt x="33" y="67"/>
                      <a:pt x="33" y="68"/>
                      <a:pt x="33" y="70"/>
                    </a:cubicBezTo>
                    <a:cubicBezTo>
                      <a:pt x="33" y="72"/>
                      <a:pt x="33" y="74"/>
                      <a:pt x="32" y="75"/>
                    </a:cubicBezTo>
                    <a:cubicBezTo>
                      <a:pt x="32" y="75"/>
                      <a:pt x="32" y="74"/>
                      <a:pt x="32" y="73"/>
                    </a:cubicBezTo>
                    <a:cubicBezTo>
                      <a:pt x="32" y="72"/>
                      <a:pt x="32" y="71"/>
                      <a:pt x="32" y="70"/>
                    </a:cubicBezTo>
                    <a:cubicBezTo>
                      <a:pt x="31" y="69"/>
                      <a:pt x="31" y="67"/>
                      <a:pt x="31" y="65"/>
                    </a:cubicBezTo>
                    <a:cubicBezTo>
                      <a:pt x="30" y="62"/>
                      <a:pt x="30" y="59"/>
                      <a:pt x="29" y="55"/>
                    </a:cubicBezTo>
                    <a:cubicBezTo>
                      <a:pt x="27" y="49"/>
                      <a:pt x="24" y="43"/>
                      <a:pt x="20" y="37"/>
                    </a:cubicBezTo>
                    <a:cubicBezTo>
                      <a:pt x="19" y="36"/>
                      <a:pt x="18" y="34"/>
                      <a:pt x="17" y="33"/>
                    </a:cubicBezTo>
                    <a:cubicBezTo>
                      <a:pt x="17" y="32"/>
                      <a:pt x="16" y="32"/>
                      <a:pt x="16" y="31"/>
                    </a:cubicBezTo>
                    <a:cubicBezTo>
                      <a:pt x="15" y="30"/>
                      <a:pt x="14" y="30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30"/>
                      <a:pt x="14" y="31"/>
                      <a:pt x="14" y="32"/>
                    </a:cubicBezTo>
                    <a:cubicBezTo>
                      <a:pt x="14" y="33"/>
                      <a:pt x="14" y="34"/>
                      <a:pt x="14" y="35"/>
                    </a:cubicBezTo>
                    <a:cubicBezTo>
                      <a:pt x="14" y="39"/>
                      <a:pt x="14" y="43"/>
                      <a:pt x="14" y="46"/>
                    </a:cubicBezTo>
                    <a:cubicBezTo>
                      <a:pt x="14" y="47"/>
                      <a:pt x="14" y="48"/>
                      <a:pt x="15" y="49"/>
                    </a:cubicBezTo>
                    <a:cubicBezTo>
                      <a:pt x="15" y="50"/>
                      <a:pt x="15" y="51"/>
                      <a:pt x="16" y="52"/>
                    </a:cubicBezTo>
                    <a:cubicBezTo>
                      <a:pt x="16" y="53"/>
                      <a:pt x="17" y="55"/>
                      <a:pt x="18" y="57"/>
                    </a:cubicBezTo>
                    <a:cubicBezTo>
                      <a:pt x="18" y="59"/>
                      <a:pt x="19" y="60"/>
                      <a:pt x="20" y="62"/>
                    </a:cubicBezTo>
                    <a:cubicBezTo>
                      <a:pt x="21" y="63"/>
                      <a:pt x="22" y="65"/>
                      <a:pt x="23" y="67"/>
                    </a:cubicBezTo>
                    <a:cubicBezTo>
                      <a:pt x="22" y="65"/>
                      <a:pt x="21" y="64"/>
                      <a:pt x="20" y="62"/>
                    </a:cubicBezTo>
                    <a:cubicBezTo>
                      <a:pt x="19" y="60"/>
                      <a:pt x="18" y="59"/>
                      <a:pt x="17" y="57"/>
                    </a:cubicBezTo>
                    <a:cubicBezTo>
                      <a:pt x="16" y="55"/>
                      <a:pt x="16" y="54"/>
                      <a:pt x="15" y="52"/>
                    </a:cubicBezTo>
                    <a:cubicBezTo>
                      <a:pt x="15" y="51"/>
                      <a:pt x="14" y="50"/>
                      <a:pt x="14" y="49"/>
                    </a:cubicBezTo>
                    <a:cubicBezTo>
                      <a:pt x="14" y="48"/>
                      <a:pt x="14" y="47"/>
                      <a:pt x="13" y="46"/>
                    </a:cubicBezTo>
                    <a:cubicBezTo>
                      <a:pt x="13" y="42"/>
                      <a:pt x="13" y="39"/>
                      <a:pt x="13" y="35"/>
                    </a:cubicBezTo>
                    <a:cubicBezTo>
                      <a:pt x="13" y="33"/>
                      <a:pt x="13" y="31"/>
                      <a:pt x="13" y="29"/>
                    </a:cubicBezTo>
                    <a:cubicBezTo>
                      <a:pt x="12" y="29"/>
                      <a:pt x="12" y="28"/>
                      <a:pt x="12" y="27"/>
                    </a:cubicBezTo>
                    <a:cubicBezTo>
                      <a:pt x="12" y="26"/>
                      <a:pt x="11" y="26"/>
                      <a:pt x="11" y="26"/>
                    </a:cubicBezTo>
                    <a:cubicBezTo>
                      <a:pt x="10" y="24"/>
                      <a:pt x="9" y="22"/>
                      <a:pt x="8" y="20"/>
                    </a:cubicBezTo>
                    <a:cubicBezTo>
                      <a:pt x="7" y="19"/>
                      <a:pt x="7" y="17"/>
                      <a:pt x="6" y="16"/>
                    </a:cubicBezTo>
                    <a:cubicBezTo>
                      <a:pt x="6" y="16"/>
                      <a:pt x="6" y="16"/>
                      <a:pt x="6" y="17"/>
                    </a:cubicBezTo>
                    <a:cubicBezTo>
                      <a:pt x="6" y="17"/>
                      <a:pt x="5" y="18"/>
                      <a:pt x="5" y="19"/>
                    </a:cubicBezTo>
                    <a:cubicBezTo>
                      <a:pt x="4" y="20"/>
                      <a:pt x="4" y="20"/>
                      <a:pt x="4" y="21"/>
                    </a:cubicBezTo>
                    <a:cubicBezTo>
                      <a:pt x="3" y="22"/>
                      <a:pt x="3" y="24"/>
                      <a:pt x="2" y="25"/>
                    </a:cubicBezTo>
                    <a:cubicBezTo>
                      <a:pt x="2" y="27"/>
                      <a:pt x="2" y="28"/>
                      <a:pt x="1" y="30"/>
                    </a:cubicBezTo>
                    <a:cubicBezTo>
                      <a:pt x="1" y="33"/>
                      <a:pt x="1" y="36"/>
                      <a:pt x="1" y="39"/>
                    </a:cubicBezTo>
                    <a:cubicBezTo>
                      <a:pt x="1" y="40"/>
                      <a:pt x="1" y="42"/>
                      <a:pt x="2" y="43"/>
                    </a:cubicBezTo>
                    <a:cubicBezTo>
                      <a:pt x="2" y="45"/>
                      <a:pt x="2" y="46"/>
                      <a:pt x="2" y="48"/>
                    </a:cubicBezTo>
                    <a:cubicBezTo>
                      <a:pt x="2" y="46"/>
                      <a:pt x="2" y="45"/>
                      <a:pt x="1" y="43"/>
                    </a:cubicBezTo>
                    <a:cubicBezTo>
                      <a:pt x="1" y="42"/>
                      <a:pt x="1" y="40"/>
                      <a:pt x="1" y="39"/>
                    </a:cubicBezTo>
                    <a:cubicBezTo>
                      <a:pt x="0" y="36"/>
                      <a:pt x="0" y="33"/>
                      <a:pt x="0" y="29"/>
                    </a:cubicBezTo>
                    <a:cubicBezTo>
                      <a:pt x="1" y="28"/>
                      <a:pt x="1" y="26"/>
                      <a:pt x="1" y="25"/>
                    </a:cubicBezTo>
                    <a:cubicBezTo>
                      <a:pt x="2" y="23"/>
                      <a:pt x="2" y="22"/>
                      <a:pt x="3" y="20"/>
                    </a:cubicBezTo>
                    <a:cubicBezTo>
                      <a:pt x="3" y="20"/>
                      <a:pt x="3" y="20"/>
                      <a:pt x="3" y="19"/>
                    </a:cubicBezTo>
                    <a:cubicBezTo>
                      <a:pt x="3" y="19"/>
                      <a:pt x="4" y="19"/>
                      <a:pt x="4" y="18"/>
                    </a:cubicBezTo>
                    <a:cubicBezTo>
                      <a:pt x="4" y="18"/>
                      <a:pt x="4" y="17"/>
                      <a:pt x="5" y="16"/>
                    </a:cubicBezTo>
                    <a:cubicBezTo>
                      <a:pt x="5" y="16"/>
                      <a:pt x="5" y="15"/>
                      <a:pt x="5" y="14"/>
                    </a:cubicBezTo>
                    <a:cubicBezTo>
                      <a:pt x="5" y="13"/>
                      <a:pt x="5" y="12"/>
                      <a:pt x="4" y="11"/>
                    </a:cubicBezTo>
                    <a:cubicBezTo>
                      <a:pt x="4" y="10"/>
                      <a:pt x="4" y="8"/>
                      <a:pt x="4" y="7"/>
                    </a:cubicBezTo>
                    <a:cubicBezTo>
                      <a:pt x="4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4"/>
                      <a:pt x="3" y="2"/>
                      <a:pt x="3" y="0"/>
                    </a:cubicBezTo>
                    <a:cubicBezTo>
                      <a:pt x="3" y="1"/>
                      <a:pt x="3" y="2"/>
                      <a:pt x="4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5" y="7"/>
                      <a:pt x="5" y="8"/>
                      <a:pt x="5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7" y="11"/>
                      <a:pt x="7" y="11"/>
                    </a:cubicBezTo>
                    <a:cubicBezTo>
                      <a:pt x="7" y="12"/>
                      <a:pt x="7" y="12"/>
                      <a:pt x="8" y="12"/>
                    </a:cubicBezTo>
                    <a:cubicBezTo>
                      <a:pt x="8" y="13"/>
                      <a:pt x="9" y="13"/>
                      <a:pt x="9" y="14"/>
                    </a:cubicBezTo>
                    <a:cubicBezTo>
                      <a:pt x="11" y="16"/>
                      <a:pt x="14" y="18"/>
                      <a:pt x="16" y="19"/>
                    </a:cubicBezTo>
                    <a:cubicBezTo>
                      <a:pt x="17" y="20"/>
                      <a:pt x="18" y="20"/>
                      <a:pt x="18" y="20"/>
                    </a:cubicBezTo>
                    <a:cubicBezTo>
                      <a:pt x="19" y="21"/>
                      <a:pt x="20" y="21"/>
                      <a:pt x="20" y="21"/>
                    </a:cubicBezTo>
                    <a:cubicBezTo>
                      <a:pt x="22" y="22"/>
                      <a:pt x="23" y="22"/>
                      <a:pt x="25" y="22"/>
                    </a:cubicBezTo>
                    <a:cubicBezTo>
                      <a:pt x="28" y="22"/>
                      <a:pt x="31" y="22"/>
                      <a:pt x="34" y="22"/>
                    </a:cubicBezTo>
                    <a:cubicBezTo>
                      <a:pt x="33" y="22"/>
                      <a:pt x="31" y="22"/>
                      <a:pt x="30" y="22"/>
                    </a:cubicBezTo>
                    <a:cubicBezTo>
                      <a:pt x="28" y="23"/>
                      <a:pt x="26" y="23"/>
                      <a:pt x="25" y="23"/>
                    </a:cubicBezTo>
                    <a:cubicBezTo>
                      <a:pt x="23" y="23"/>
                      <a:pt x="22" y="22"/>
                      <a:pt x="20" y="22"/>
                    </a:cubicBezTo>
                    <a:cubicBezTo>
                      <a:pt x="20" y="22"/>
                      <a:pt x="19" y="21"/>
                      <a:pt x="18" y="21"/>
                    </a:cubicBezTo>
                    <a:cubicBezTo>
                      <a:pt x="17" y="21"/>
                      <a:pt x="17" y="20"/>
                      <a:pt x="16" y="20"/>
                    </a:cubicBezTo>
                    <a:cubicBezTo>
                      <a:pt x="15" y="19"/>
                      <a:pt x="13" y="18"/>
                      <a:pt x="12" y="17"/>
                    </a:cubicBezTo>
                    <a:cubicBezTo>
                      <a:pt x="11" y="17"/>
                      <a:pt x="10" y="16"/>
                      <a:pt x="8" y="15"/>
                    </a:cubicBezTo>
                    <a:cubicBezTo>
                      <a:pt x="8" y="14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5"/>
                      <a:pt x="9" y="17"/>
                      <a:pt x="10" y="20"/>
                    </a:cubicBezTo>
                    <a:cubicBezTo>
                      <a:pt x="10" y="20"/>
                      <a:pt x="10" y="21"/>
                      <a:pt x="10" y="21"/>
                    </a:cubicBezTo>
                    <a:cubicBezTo>
                      <a:pt x="11" y="21"/>
                      <a:pt x="11" y="22"/>
                      <a:pt x="12" y="22"/>
                    </a:cubicBezTo>
                    <a:cubicBezTo>
                      <a:pt x="13" y="23"/>
                      <a:pt x="14" y="24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7" y="26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9" y="26"/>
                      <a:pt x="19" y="27"/>
                      <a:pt x="20" y="27"/>
                    </a:cubicBezTo>
                    <a:cubicBezTo>
                      <a:pt x="22" y="28"/>
                      <a:pt x="23" y="29"/>
                      <a:pt x="25" y="29"/>
                    </a:cubicBezTo>
                    <a:cubicBezTo>
                      <a:pt x="28" y="31"/>
                      <a:pt x="31" y="32"/>
                      <a:pt x="34" y="34"/>
                    </a:cubicBezTo>
                    <a:cubicBezTo>
                      <a:pt x="35" y="35"/>
                      <a:pt x="36" y="36"/>
                      <a:pt x="38" y="38"/>
                    </a:cubicBezTo>
                    <a:cubicBezTo>
                      <a:pt x="39" y="39"/>
                      <a:pt x="40" y="41"/>
                      <a:pt x="40" y="42"/>
                    </a:cubicBezTo>
                    <a:cubicBezTo>
                      <a:pt x="39" y="41"/>
                      <a:pt x="38" y="39"/>
                      <a:pt x="37" y="3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10" name="Freeform 2479"/>
              <p:cNvSpPr/>
              <p:nvPr/>
            </p:nvSpPr>
            <p:spPr>
              <a:xfrm>
                <a:off x="9647225" y="2474924"/>
                <a:ext cx="107951" cy="165101"/>
              </a:xfrm>
              <a:custGeom>
                <a:avLst/>
                <a:gdLst>
                  <a:gd name="txL" fmla="*/ 0 w 29"/>
                  <a:gd name="txT" fmla="*/ 0 h 44"/>
                  <a:gd name="txR" fmla="*/ 29 w 29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44">
                    <a:moveTo>
                      <a:pt x="1" y="16"/>
                    </a:moveTo>
                    <a:cubicBezTo>
                      <a:pt x="0" y="21"/>
                      <a:pt x="2" y="26"/>
                      <a:pt x="4" y="30"/>
                    </a:cubicBezTo>
                    <a:cubicBezTo>
                      <a:pt x="6" y="33"/>
                      <a:pt x="10" y="37"/>
                      <a:pt x="10" y="41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1"/>
                      <a:pt x="18" y="37"/>
                      <a:pt x="20" y="35"/>
                    </a:cubicBezTo>
                    <a:cubicBezTo>
                      <a:pt x="25" y="30"/>
                      <a:pt x="29" y="26"/>
                      <a:pt x="28" y="19"/>
                    </a:cubicBezTo>
                    <a:cubicBezTo>
                      <a:pt x="28" y="12"/>
                      <a:pt x="23" y="7"/>
                      <a:pt x="16" y="6"/>
                    </a:cubicBezTo>
                    <a:cubicBezTo>
                      <a:pt x="17" y="4"/>
                      <a:pt x="18" y="2"/>
                      <a:pt x="1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6" y="3"/>
                      <a:pt x="16" y="6"/>
                    </a:cubicBezTo>
                    <a:cubicBezTo>
                      <a:pt x="15" y="6"/>
                      <a:pt x="14" y="6"/>
                      <a:pt x="13" y="6"/>
                    </a:cubicBezTo>
                    <a:cubicBezTo>
                      <a:pt x="8" y="6"/>
                      <a:pt x="2" y="11"/>
                      <a:pt x="1" y="16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11" name="Freeform 2480"/>
              <p:cNvSpPr/>
              <p:nvPr/>
            </p:nvSpPr>
            <p:spPr>
              <a:xfrm>
                <a:off x="9369410" y="2189172"/>
                <a:ext cx="284164" cy="442916"/>
              </a:xfrm>
              <a:custGeom>
                <a:avLst/>
                <a:gdLst>
                  <a:gd name="txL" fmla="*/ 0 w 76"/>
                  <a:gd name="txT" fmla="*/ 0 h 118"/>
                  <a:gd name="txR" fmla="*/ 76 w 76"/>
                  <a:gd name="txB" fmla="*/ 118 h 1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6" h="118">
                    <a:moveTo>
                      <a:pt x="4" y="39"/>
                    </a:moveTo>
                    <a:cubicBezTo>
                      <a:pt x="0" y="50"/>
                      <a:pt x="1" y="63"/>
                      <a:pt x="5" y="76"/>
                    </a:cubicBezTo>
                    <a:cubicBezTo>
                      <a:pt x="7" y="86"/>
                      <a:pt x="14" y="99"/>
                      <a:pt x="13" y="109"/>
                    </a:cubicBezTo>
                    <a:cubicBezTo>
                      <a:pt x="14" y="112"/>
                      <a:pt x="14" y="115"/>
                      <a:pt x="15" y="118"/>
                    </a:cubicBezTo>
                    <a:cubicBezTo>
                      <a:pt x="16" y="110"/>
                      <a:pt x="34" y="104"/>
                      <a:pt x="43" y="100"/>
                    </a:cubicBezTo>
                    <a:cubicBezTo>
                      <a:pt x="50" y="95"/>
                      <a:pt x="58" y="90"/>
                      <a:pt x="64" y="83"/>
                    </a:cubicBezTo>
                    <a:cubicBezTo>
                      <a:pt x="67" y="79"/>
                      <a:pt x="70" y="75"/>
                      <a:pt x="72" y="70"/>
                    </a:cubicBezTo>
                    <a:cubicBezTo>
                      <a:pt x="74" y="65"/>
                      <a:pt x="75" y="60"/>
                      <a:pt x="75" y="56"/>
                    </a:cubicBezTo>
                    <a:cubicBezTo>
                      <a:pt x="76" y="50"/>
                      <a:pt x="74" y="46"/>
                      <a:pt x="73" y="43"/>
                    </a:cubicBezTo>
                    <a:cubicBezTo>
                      <a:pt x="71" y="39"/>
                      <a:pt x="69" y="36"/>
                      <a:pt x="67" y="33"/>
                    </a:cubicBezTo>
                    <a:cubicBezTo>
                      <a:pt x="62" y="26"/>
                      <a:pt x="55" y="20"/>
                      <a:pt x="46" y="17"/>
                    </a:cubicBezTo>
                    <a:cubicBezTo>
                      <a:pt x="49" y="11"/>
                      <a:pt x="55" y="5"/>
                      <a:pt x="61" y="2"/>
                    </a:cubicBezTo>
                    <a:cubicBezTo>
                      <a:pt x="61" y="2"/>
                      <a:pt x="61" y="1"/>
                      <a:pt x="60" y="0"/>
                    </a:cubicBezTo>
                    <a:cubicBezTo>
                      <a:pt x="58" y="1"/>
                      <a:pt x="55" y="3"/>
                      <a:pt x="52" y="6"/>
                    </a:cubicBezTo>
                    <a:cubicBezTo>
                      <a:pt x="49" y="9"/>
                      <a:pt x="47" y="13"/>
                      <a:pt x="45" y="17"/>
                    </a:cubicBezTo>
                    <a:cubicBezTo>
                      <a:pt x="43" y="16"/>
                      <a:pt x="41" y="16"/>
                      <a:pt x="38" y="15"/>
                    </a:cubicBezTo>
                    <a:cubicBezTo>
                      <a:pt x="30" y="14"/>
                      <a:pt x="21" y="19"/>
                      <a:pt x="15" y="24"/>
                    </a:cubicBezTo>
                    <a:cubicBezTo>
                      <a:pt x="12" y="27"/>
                      <a:pt x="10" y="29"/>
                      <a:pt x="8" y="32"/>
                    </a:cubicBezTo>
                    <a:cubicBezTo>
                      <a:pt x="6" y="34"/>
                      <a:pt x="5" y="36"/>
                      <a:pt x="4" y="3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12" name="Freeform 2481"/>
              <p:cNvSpPr/>
              <p:nvPr/>
            </p:nvSpPr>
            <p:spPr>
              <a:xfrm>
                <a:off x="9290035" y="2049471"/>
                <a:ext cx="123826" cy="150814"/>
              </a:xfrm>
              <a:custGeom>
                <a:avLst/>
                <a:gdLst>
                  <a:gd name="txL" fmla="*/ 0 w 33"/>
                  <a:gd name="txT" fmla="*/ 0 h 40"/>
                  <a:gd name="txR" fmla="*/ 33 w 33"/>
                  <a:gd name="txB" fmla="*/ 40 h 4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40">
                    <a:moveTo>
                      <a:pt x="5" y="7"/>
                    </a:moveTo>
                    <a:cubicBezTo>
                      <a:pt x="1" y="12"/>
                      <a:pt x="0" y="17"/>
                      <a:pt x="1" y="23"/>
                    </a:cubicBezTo>
                    <a:cubicBezTo>
                      <a:pt x="1" y="27"/>
                      <a:pt x="3" y="32"/>
                      <a:pt x="2" y="36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3" y="37"/>
                      <a:pt x="11" y="36"/>
                      <a:pt x="14" y="35"/>
                    </a:cubicBezTo>
                    <a:cubicBezTo>
                      <a:pt x="20" y="33"/>
                      <a:pt x="27" y="31"/>
                      <a:pt x="29" y="24"/>
                    </a:cubicBezTo>
                    <a:cubicBezTo>
                      <a:pt x="33" y="17"/>
                      <a:pt x="31" y="10"/>
                      <a:pt x="25" y="5"/>
                    </a:cubicBezTo>
                    <a:cubicBezTo>
                      <a:pt x="27" y="3"/>
                      <a:pt x="29" y="2"/>
                      <a:pt x="32" y="1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1"/>
                      <a:pt x="27" y="3"/>
                      <a:pt x="25" y="5"/>
                    </a:cubicBezTo>
                    <a:cubicBezTo>
                      <a:pt x="24" y="4"/>
                      <a:pt x="24" y="4"/>
                      <a:pt x="23" y="3"/>
                    </a:cubicBezTo>
                    <a:cubicBezTo>
                      <a:pt x="17" y="0"/>
                      <a:pt x="9" y="2"/>
                      <a:pt x="5" y="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13" name="Freeform 2482"/>
              <p:cNvSpPr/>
              <p:nvPr/>
            </p:nvSpPr>
            <p:spPr>
              <a:xfrm>
                <a:off x="9383698" y="2162184"/>
                <a:ext cx="79375" cy="112713"/>
              </a:xfrm>
              <a:custGeom>
                <a:avLst/>
                <a:gdLst>
                  <a:gd name="txL" fmla="*/ 0 w 21"/>
                  <a:gd name="txT" fmla="*/ 0 h 30"/>
                  <a:gd name="txR" fmla="*/ 21 w 21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30">
                    <a:moveTo>
                      <a:pt x="2" y="8"/>
                    </a:moveTo>
                    <a:cubicBezTo>
                      <a:pt x="0" y="12"/>
                      <a:pt x="1" y="16"/>
                      <a:pt x="2" y="19"/>
                    </a:cubicBezTo>
                    <a:cubicBezTo>
                      <a:pt x="3" y="22"/>
                      <a:pt x="5" y="25"/>
                      <a:pt x="5" y="28"/>
                    </a:cubicBezTo>
                    <a:cubicBezTo>
                      <a:pt x="5" y="29"/>
                      <a:pt x="6" y="29"/>
                      <a:pt x="6" y="30"/>
                    </a:cubicBezTo>
                    <a:cubicBezTo>
                      <a:pt x="6" y="28"/>
                      <a:pt x="11" y="26"/>
                      <a:pt x="13" y="24"/>
                    </a:cubicBezTo>
                    <a:cubicBezTo>
                      <a:pt x="17" y="22"/>
                      <a:pt x="20" y="20"/>
                      <a:pt x="21" y="16"/>
                    </a:cubicBezTo>
                    <a:cubicBezTo>
                      <a:pt x="21" y="14"/>
                      <a:pt x="21" y="12"/>
                      <a:pt x="20" y="9"/>
                    </a:cubicBezTo>
                    <a:cubicBezTo>
                      <a:pt x="20" y="7"/>
                      <a:pt x="18" y="5"/>
                      <a:pt x="16" y="3"/>
                    </a:cubicBezTo>
                    <a:cubicBezTo>
                      <a:pt x="18" y="2"/>
                      <a:pt x="20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0" y="0"/>
                      <a:pt x="18" y="1"/>
                      <a:pt x="16" y="3"/>
                    </a:cubicBezTo>
                    <a:cubicBezTo>
                      <a:pt x="16" y="3"/>
                      <a:pt x="15" y="2"/>
                      <a:pt x="15" y="2"/>
                    </a:cubicBezTo>
                    <a:cubicBezTo>
                      <a:pt x="13" y="1"/>
                      <a:pt x="10" y="1"/>
                      <a:pt x="8" y="2"/>
                    </a:cubicBezTo>
                    <a:cubicBezTo>
                      <a:pt x="5" y="3"/>
                      <a:pt x="3" y="5"/>
                      <a:pt x="2" y="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14" name="Freeform 2484"/>
              <p:cNvSpPr/>
              <p:nvPr/>
            </p:nvSpPr>
            <p:spPr>
              <a:xfrm>
                <a:off x="9559863" y="1441450"/>
                <a:ext cx="219075" cy="319088"/>
              </a:xfrm>
              <a:custGeom>
                <a:avLst/>
                <a:gdLst>
                  <a:gd name="txL" fmla="*/ 0 w 58"/>
                  <a:gd name="txT" fmla="*/ 0 h 85"/>
                  <a:gd name="txR" fmla="*/ 58 w 58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85">
                    <a:moveTo>
                      <a:pt x="53" y="60"/>
                    </a:moveTo>
                    <a:cubicBezTo>
                      <a:pt x="58" y="50"/>
                      <a:pt x="57" y="39"/>
                      <a:pt x="53" y="30"/>
                    </a:cubicBezTo>
                    <a:cubicBezTo>
                      <a:pt x="51" y="23"/>
                      <a:pt x="44" y="14"/>
                      <a:pt x="44" y="7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6"/>
                      <a:pt x="29" y="13"/>
                      <a:pt x="24" y="16"/>
                    </a:cubicBezTo>
                    <a:cubicBezTo>
                      <a:pt x="14" y="22"/>
                      <a:pt x="4" y="29"/>
                      <a:pt x="2" y="42"/>
                    </a:cubicBezTo>
                    <a:cubicBezTo>
                      <a:pt x="0" y="56"/>
                      <a:pt x="7" y="68"/>
                      <a:pt x="19" y="74"/>
                    </a:cubicBezTo>
                    <a:cubicBezTo>
                      <a:pt x="17" y="78"/>
                      <a:pt x="14" y="81"/>
                      <a:pt x="11" y="84"/>
                    </a:cubicBezTo>
                    <a:cubicBezTo>
                      <a:pt x="12" y="85"/>
                      <a:pt x="12" y="85"/>
                      <a:pt x="12" y="85"/>
                    </a:cubicBezTo>
                    <a:cubicBezTo>
                      <a:pt x="14" y="83"/>
                      <a:pt x="18" y="79"/>
                      <a:pt x="20" y="74"/>
                    </a:cubicBezTo>
                    <a:cubicBezTo>
                      <a:pt x="21" y="75"/>
                      <a:pt x="23" y="75"/>
                      <a:pt x="25" y="76"/>
                    </a:cubicBezTo>
                    <a:cubicBezTo>
                      <a:pt x="36" y="79"/>
                      <a:pt x="49" y="71"/>
                      <a:pt x="53" y="6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15" name="Freeform 2485"/>
              <p:cNvSpPr/>
              <p:nvPr/>
            </p:nvSpPr>
            <p:spPr>
              <a:xfrm>
                <a:off x="9713851" y="1554162"/>
                <a:ext cx="150813" cy="203200"/>
              </a:xfrm>
              <a:custGeom>
                <a:avLst/>
                <a:gdLst>
                  <a:gd name="txL" fmla="*/ 0 w 40"/>
                  <a:gd name="txT" fmla="*/ 0 h 54"/>
                  <a:gd name="txR" fmla="*/ 40 w 40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54">
                    <a:moveTo>
                      <a:pt x="36" y="41"/>
                    </a:moveTo>
                    <a:cubicBezTo>
                      <a:pt x="39" y="36"/>
                      <a:pt x="40" y="29"/>
                      <a:pt x="40" y="22"/>
                    </a:cubicBezTo>
                    <a:cubicBezTo>
                      <a:pt x="40" y="18"/>
                      <a:pt x="38" y="10"/>
                      <a:pt x="40" y="5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8" y="4"/>
                      <a:pt x="28" y="5"/>
                      <a:pt x="24" y="6"/>
                    </a:cubicBezTo>
                    <a:cubicBezTo>
                      <a:pt x="19" y="8"/>
                      <a:pt x="15" y="9"/>
                      <a:pt x="11" y="12"/>
                    </a:cubicBezTo>
                    <a:cubicBezTo>
                      <a:pt x="7" y="15"/>
                      <a:pt x="4" y="18"/>
                      <a:pt x="2" y="24"/>
                    </a:cubicBezTo>
                    <a:cubicBezTo>
                      <a:pt x="0" y="29"/>
                      <a:pt x="0" y="35"/>
                      <a:pt x="3" y="39"/>
                    </a:cubicBezTo>
                    <a:cubicBezTo>
                      <a:pt x="5" y="42"/>
                      <a:pt x="9" y="45"/>
                      <a:pt x="14" y="46"/>
                    </a:cubicBezTo>
                    <a:cubicBezTo>
                      <a:pt x="13" y="49"/>
                      <a:pt x="12" y="51"/>
                      <a:pt x="10" y="53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2" y="52"/>
                      <a:pt x="13" y="50"/>
                      <a:pt x="14" y="46"/>
                    </a:cubicBezTo>
                    <a:cubicBezTo>
                      <a:pt x="15" y="47"/>
                      <a:pt x="16" y="47"/>
                      <a:pt x="17" y="47"/>
                    </a:cubicBezTo>
                    <a:cubicBezTo>
                      <a:pt x="25" y="49"/>
                      <a:pt x="32" y="47"/>
                      <a:pt x="36" y="4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16" name="Freeform 2486"/>
              <p:cNvSpPr/>
              <p:nvPr/>
            </p:nvSpPr>
            <p:spPr>
              <a:xfrm>
                <a:off x="10021826" y="1501775"/>
                <a:ext cx="158750" cy="180975"/>
              </a:xfrm>
              <a:custGeom>
                <a:avLst/>
                <a:gdLst>
                  <a:gd name="txL" fmla="*/ 0 w 42"/>
                  <a:gd name="txT" fmla="*/ 0 h 48"/>
                  <a:gd name="txR" fmla="*/ 42 w 42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48">
                    <a:moveTo>
                      <a:pt x="34" y="39"/>
                    </a:moveTo>
                    <a:cubicBezTo>
                      <a:pt x="39" y="34"/>
                      <a:pt x="40" y="28"/>
                      <a:pt x="41" y="21"/>
                    </a:cubicBezTo>
                    <a:cubicBezTo>
                      <a:pt x="41" y="16"/>
                      <a:pt x="39" y="9"/>
                      <a:pt x="41" y="4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0" y="3"/>
                      <a:pt x="30" y="4"/>
                      <a:pt x="26" y="5"/>
                    </a:cubicBezTo>
                    <a:cubicBezTo>
                      <a:pt x="17" y="6"/>
                      <a:pt x="9" y="10"/>
                      <a:pt x="5" y="18"/>
                    </a:cubicBezTo>
                    <a:cubicBezTo>
                      <a:pt x="0" y="27"/>
                      <a:pt x="3" y="36"/>
                      <a:pt x="11" y="41"/>
                    </a:cubicBezTo>
                    <a:cubicBezTo>
                      <a:pt x="9" y="44"/>
                      <a:pt x="7" y="45"/>
                      <a:pt x="4" y="47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7" y="47"/>
                      <a:pt x="9" y="45"/>
                      <a:pt x="11" y="42"/>
                    </a:cubicBezTo>
                    <a:cubicBezTo>
                      <a:pt x="12" y="42"/>
                      <a:pt x="13" y="43"/>
                      <a:pt x="14" y="43"/>
                    </a:cubicBezTo>
                    <a:cubicBezTo>
                      <a:pt x="21" y="47"/>
                      <a:pt x="30" y="45"/>
                      <a:pt x="34" y="3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17" name="Freeform 2487"/>
              <p:cNvSpPr/>
              <p:nvPr/>
            </p:nvSpPr>
            <p:spPr>
              <a:xfrm>
                <a:off x="11014013" y="2884487"/>
                <a:ext cx="209550" cy="134938"/>
              </a:xfrm>
              <a:custGeom>
                <a:avLst/>
                <a:gdLst>
                  <a:gd name="txL" fmla="*/ 0 w 56"/>
                  <a:gd name="txT" fmla="*/ 0 h 36"/>
                  <a:gd name="txR" fmla="*/ 56 w 56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36">
                    <a:moveTo>
                      <a:pt x="19" y="34"/>
                    </a:moveTo>
                    <a:cubicBezTo>
                      <a:pt x="26" y="36"/>
                      <a:pt x="31" y="34"/>
                      <a:pt x="36" y="31"/>
                    </a:cubicBezTo>
                    <a:cubicBezTo>
                      <a:pt x="38" y="30"/>
                      <a:pt x="40" y="29"/>
                      <a:pt x="43" y="28"/>
                    </a:cubicBezTo>
                    <a:cubicBezTo>
                      <a:pt x="46" y="27"/>
                      <a:pt x="49" y="27"/>
                      <a:pt x="51" y="29"/>
                    </a:cubicBezTo>
                    <a:cubicBezTo>
                      <a:pt x="53" y="30"/>
                      <a:pt x="54" y="30"/>
                      <a:pt x="56" y="32"/>
                    </a:cubicBezTo>
                    <a:cubicBezTo>
                      <a:pt x="54" y="29"/>
                      <a:pt x="53" y="25"/>
                      <a:pt x="51" y="21"/>
                    </a:cubicBezTo>
                    <a:cubicBezTo>
                      <a:pt x="49" y="17"/>
                      <a:pt x="46" y="14"/>
                      <a:pt x="45" y="12"/>
                    </a:cubicBezTo>
                    <a:cubicBezTo>
                      <a:pt x="41" y="8"/>
                      <a:pt x="38" y="5"/>
                      <a:pt x="35" y="3"/>
                    </a:cubicBezTo>
                    <a:cubicBezTo>
                      <a:pt x="31" y="1"/>
                      <a:pt x="29" y="0"/>
                      <a:pt x="26" y="0"/>
                    </a:cubicBezTo>
                    <a:cubicBezTo>
                      <a:pt x="24" y="0"/>
                      <a:pt x="22" y="1"/>
                      <a:pt x="21" y="1"/>
                    </a:cubicBezTo>
                    <a:cubicBezTo>
                      <a:pt x="19" y="2"/>
                      <a:pt x="17" y="2"/>
                      <a:pt x="16" y="3"/>
                    </a:cubicBezTo>
                    <a:cubicBezTo>
                      <a:pt x="12" y="5"/>
                      <a:pt x="9" y="7"/>
                      <a:pt x="6" y="11"/>
                    </a:cubicBezTo>
                    <a:cubicBezTo>
                      <a:pt x="3" y="8"/>
                      <a:pt x="2" y="5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4"/>
                      <a:pt x="2" y="6"/>
                    </a:cubicBezTo>
                    <a:cubicBezTo>
                      <a:pt x="3" y="8"/>
                      <a:pt x="4" y="10"/>
                      <a:pt x="6" y="11"/>
                    </a:cubicBezTo>
                    <a:cubicBezTo>
                      <a:pt x="5" y="12"/>
                      <a:pt x="5" y="13"/>
                      <a:pt x="4" y="14"/>
                    </a:cubicBezTo>
                    <a:cubicBezTo>
                      <a:pt x="3" y="18"/>
                      <a:pt x="5" y="23"/>
                      <a:pt x="8" y="27"/>
                    </a:cubicBezTo>
                    <a:cubicBezTo>
                      <a:pt x="11" y="31"/>
                      <a:pt x="15" y="33"/>
                      <a:pt x="19" y="3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18" name="Freeform 2488"/>
              <p:cNvSpPr/>
              <p:nvPr/>
            </p:nvSpPr>
            <p:spPr>
              <a:xfrm>
                <a:off x="10945751" y="3154362"/>
                <a:ext cx="109538" cy="153988"/>
              </a:xfrm>
              <a:custGeom>
                <a:avLst/>
                <a:gdLst>
                  <a:gd name="txL" fmla="*/ 0 w 29"/>
                  <a:gd name="txT" fmla="*/ 0 h 41"/>
                  <a:gd name="txR" fmla="*/ 29 w 29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41">
                    <a:moveTo>
                      <a:pt x="3" y="23"/>
                    </a:moveTo>
                    <a:cubicBezTo>
                      <a:pt x="5" y="27"/>
                      <a:pt x="8" y="29"/>
                      <a:pt x="12" y="32"/>
                    </a:cubicBezTo>
                    <a:cubicBezTo>
                      <a:pt x="15" y="33"/>
                      <a:pt x="20" y="35"/>
                      <a:pt x="22" y="38"/>
                    </a:cubicBezTo>
                    <a:cubicBezTo>
                      <a:pt x="23" y="39"/>
                      <a:pt x="24" y="40"/>
                      <a:pt x="25" y="41"/>
                    </a:cubicBezTo>
                    <a:cubicBezTo>
                      <a:pt x="24" y="39"/>
                      <a:pt x="25" y="37"/>
                      <a:pt x="25" y="34"/>
                    </a:cubicBezTo>
                    <a:cubicBezTo>
                      <a:pt x="26" y="32"/>
                      <a:pt x="27" y="29"/>
                      <a:pt x="27" y="28"/>
                    </a:cubicBezTo>
                    <a:cubicBezTo>
                      <a:pt x="29" y="21"/>
                      <a:pt x="29" y="14"/>
                      <a:pt x="25" y="10"/>
                    </a:cubicBezTo>
                    <a:cubicBezTo>
                      <a:pt x="23" y="7"/>
                      <a:pt x="20" y="5"/>
                      <a:pt x="17" y="5"/>
                    </a:cubicBezTo>
                    <a:cubicBezTo>
                      <a:pt x="14" y="4"/>
                      <a:pt x="11" y="5"/>
                      <a:pt x="8" y="6"/>
                    </a:cubicBezTo>
                    <a:cubicBezTo>
                      <a:pt x="8" y="4"/>
                      <a:pt x="7" y="2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7" y="4"/>
                      <a:pt x="8" y="6"/>
                    </a:cubicBezTo>
                    <a:cubicBezTo>
                      <a:pt x="7" y="7"/>
                      <a:pt x="7" y="7"/>
                      <a:pt x="6" y="8"/>
                    </a:cubicBezTo>
                    <a:cubicBezTo>
                      <a:pt x="1" y="11"/>
                      <a:pt x="0" y="18"/>
                      <a:pt x="3" y="23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19" name="Freeform 2489"/>
              <p:cNvSpPr/>
              <p:nvPr/>
            </p:nvSpPr>
            <p:spPr>
              <a:xfrm>
                <a:off x="11193401" y="2695575"/>
                <a:ext cx="93663" cy="120650"/>
              </a:xfrm>
              <a:custGeom>
                <a:avLst/>
                <a:gdLst>
                  <a:gd name="txL" fmla="*/ 0 w 25"/>
                  <a:gd name="txT" fmla="*/ 0 h 32"/>
                  <a:gd name="txR" fmla="*/ 25 w 25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32">
                    <a:moveTo>
                      <a:pt x="2" y="20"/>
                    </a:moveTo>
                    <a:cubicBezTo>
                      <a:pt x="5" y="24"/>
                      <a:pt x="8" y="26"/>
                      <a:pt x="12" y="27"/>
                    </a:cubicBezTo>
                    <a:cubicBezTo>
                      <a:pt x="15" y="28"/>
                      <a:pt x="19" y="29"/>
                      <a:pt x="22" y="31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3" y="30"/>
                      <a:pt x="24" y="24"/>
                      <a:pt x="24" y="21"/>
                    </a:cubicBezTo>
                    <a:cubicBezTo>
                      <a:pt x="25" y="16"/>
                      <a:pt x="25" y="11"/>
                      <a:pt x="21" y="8"/>
                    </a:cubicBezTo>
                    <a:cubicBezTo>
                      <a:pt x="17" y="3"/>
                      <a:pt x="12" y="3"/>
                      <a:pt x="7" y="5"/>
                    </a:cubicBezTo>
                    <a:cubicBezTo>
                      <a:pt x="6" y="3"/>
                      <a:pt x="6" y="2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3"/>
                      <a:pt x="6" y="5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1" y="9"/>
                      <a:pt x="0" y="16"/>
                      <a:pt x="2" y="2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20" name="Freeform 2490"/>
              <p:cNvSpPr/>
              <p:nvPr/>
            </p:nvSpPr>
            <p:spPr>
              <a:xfrm>
                <a:off x="11341038" y="2744787"/>
                <a:ext cx="115888" cy="131763"/>
              </a:xfrm>
              <a:custGeom>
                <a:avLst/>
                <a:gdLst>
                  <a:gd name="txL" fmla="*/ 0 w 31"/>
                  <a:gd name="txT" fmla="*/ 0 h 35"/>
                  <a:gd name="txR" fmla="*/ 31 w 31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35">
                    <a:moveTo>
                      <a:pt x="3" y="24"/>
                    </a:moveTo>
                    <a:cubicBezTo>
                      <a:pt x="6" y="29"/>
                      <a:pt x="11" y="32"/>
                      <a:pt x="16" y="33"/>
                    </a:cubicBezTo>
                    <a:cubicBezTo>
                      <a:pt x="19" y="33"/>
                      <a:pt x="25" y="33"/>
                      <a:pt x="28" y="34"/>
                    </a:cubicBezTo>
                    <a:cubicBezTo>
                      <a:pt x="29" y="34"/>
                      <a:pt x="30" y="35"/>
                      <a:pt x="31" y="35"/>
                    </a:cubicBezTo>
                    <a:cubicBezTo>
                      <a:pt x="30" y="34"/>
                      <a:pt x="29" y="32"/>
                      <a:pt x="29" y="30"/>
                    </a:cubicBezTo>
                    <a:cubicBezTo>
                      <a:pt x="29" y="28"/>
                      <a:pt x="29" y="26"/>
                      <a:pt x="29" y="24"/>
                    </a:cubicBezTo>
                    <a:cubicBezTo>
                      <a:pt x="29" y="19"/>
                      <a:pt x="30" y="14"/>
                      <a:pt x="26" y="9"/>
                    </a:cubicBezTo>
                    <a:cubicBezTo>
                      <a:pt x="21" y="4"/>
                      <a:pt x="14" y="3"/>
                      <a:pt x="8" y="6"/>
                    </a:cubicBezTo>
                    <a:cubicBezTo>
                      <a:pt x="7" y="4"/>
                      <a:pt x="7" y="2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7" y="4"/>
                      <a:pt x="8" y="6"/>
                    </a:cubicBezTo>
                    <a:cubicBezTo>
                      <a:pt x="7" y="7"/>
                      <a:pt x="7" y="7"/>
                      <a:pt x="6" y="8"/>
                    </a:cubicBezTo>
                    <a:cubicBezTo>
                      <a:pt x="1" y="11"/>
                      <a:pt x="0" y="18"/>
                      <a:pt x="3" y="2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21" name="Freeform 2491"/>
              <p:cNvSpPr/>
              <p:nvPr/>
            </p:nvSpPr>
            <p:spPr>
              <a:xfrm>
                <a:off x="11341038" y="2428875"/>
                <a:ext cx="352425" cy="285750"/>
              </a:xfrm>
              <a:custGeom>
                <a:avLst/>
                <a:gdLst>
                  <a:gd name="txL" fmla="*/ 0 w 94"/>
                  <a:gd name="txT" fmla="*/ 0 h 76"/>
                  <a:gd name="txR" fmla="*/ 94 w 94"/>
                  <a:gd name="txB" fmla="*/ 76 h 7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4" h="76">
                    <a:moveTo>
                      <a:pt x="59" y="72"/>
                    </a:moveTo>
                    <a:cubicBezTo>
                      <a:pt x="64" y="70"/>
                      <a:pt x="70" y="66"/>
                      <a:pt x="74" y="61"/>
                    </a:cubicBezTo>
                    <a:cubicBezTo>
                      <a:pt x="79" y="56"/>
                      <a:pt x="82" y="50"/>
                      <a:pt x="85" y="43"/>
                    </a:cubicBezTo>
                    <a:cubicBezTo>
                      <a:pt x="88" y="34"/>
                      <a:pt x="90" y="20"/>
                      <a:pt x="94" y="12"/>
                    </a:cubicBezTo>
                    <a:cubicBezTo>
                      <a:pt x="94" y="9"/>
                      <a:pt x="94" y="6"/>
                      <a:pt x="94" y="4"/>
                    </a:cubicBezTo>
                    <a:cubicBezTo>
                      <a:pt x="93" y="6"/>
                      <a:pt x="89" y="7"/>
                      <a:pt x="83" y="6"/>
                    </a:cubicBezTo>
                    <a:cubicBezTo>
                      <a:pt x="78" y="6"/>
                      <a:pt x="72" y="4"/>
                      <a:pt x="68" y="3"/>
                    </a:cubicBezTo>
                    <a:cubicBezTo>
                      <a:pt x="61" y="1"/>
                      <a:pt x="53" y="0"/>
                      <a:pt x="45" y="1"/>
                    </a:cubicBezTo>
                    <a:cubicBezTo>
                      <a:pt x="41" y="1"/>
                      <a:pt x="36" y="2"/>
                      <a:pt x="32" y="4"/>
                    </a:cubicBezTo>
                    <a:cubicBezTo>
                      <a:pt x="31" y="4"/>
                      <a:pt x="29" y="5"/>
                      <a:pt x="28" y="5"/>
                    </a:cubicBezTo>
                    <a:cubicBezTo>
                      <a:pt x="28" y="6"/>
                      <a:pt x="27" y="6"/>
                      <a:pt x="26" y="7"/>
                    </a:cubicBezTo>
                    <a:cubicBezTo>
                      <a:pt x="24" y="8"/>
                      <a:pt x="23" y="9"/>
                      <a:pt x="21" y="11"/>
                    </a:cubicBezTo>
                    <a:cubicBezTo>
                      <a:pt x="14" y="17"/>
                      <a:pt x="9" y="26"/>
                      <a:pt x="8" y="34"/>
                    </a:cubicBezTo>
                    <a:cubicBezTo>
                      <a:pt x="7" y="42"/>
                      <a:pt x="10" y="50"/>
                      <a:pt x="15" y="58"/>
                    </a:cubicBezTo>
                    <a:cubicBezTo>
                      <a:pt x="10" y="61"/>
                      <a:pt x="5" y="63"/>
                      <a:pt x="0" y="64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4" y="66"/>
                      <a:pt x="10" y="63"/>
                      <a:pt x="16" y="59"/>
                    </a:cubicBezTo>
                    <a:cubicBezTo>
                      <a:pt x="17" y="61"/>
                      <a:pt x="18" y="62"/>
                      <a:pt x="19" y="64"/>
                    </a:cubicBezTo>
                    <a:cubicBezTo>
                      <a:pt x="24" y="70"/>
                      <a:pt x="31" y="74"/>
                      <a:pt x="38" y="75"/>
                    </a:cubicBezTo>
                    <a:cubicBezTo>
                      <a:pt x="42" y="76"/>
                      <a:pt x="46" y="76"/>
                      <a:pt x="50" y="75"/>
                    </a:cubicBezTo>
                    <a:cubicBezTo>
                      <a:pt x="53" y="75"/>
                      <a:pt x="56" y="74"/>
                      <a:pt x="59" y="72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22" name="Freeform 2492"/>
              <p:cNvSpPr/>
              <p:nvPr/>
            </p:nvSpPr>
            <p:spPr>
              <a:xfrm>
                <a:off x="11536301" y="2678112"/>
                <a:ext cx="168275" cy="115888"/>
              </a:xfrm>
              <a:custGeom>
                <a:avLst/>
                <a:gdLst>
                  <a:gd name="txL" fmla="*/ 0 w 45"/>
                  <a:gd name="txT" fmla="*/ 0 h 31"/>
                  <a:gd name="txR" fmla="*/ 45 w 45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31">
                    <a:moveTo>
                      <a:pt x="21" y="30"/>
                    </a:moveTo>
                    <a:cubicBezTo>
                      <a:pt x="26" y="29"/>
                      <a:pt x="30" y="26"/>
                      <a:pt x="33" y="22"/>
                    </a:cubicBezTo>
                    <a:cubicBezTo>
                      <a:pt x="36" y="20"/>
                      <a:pt x="39" y="15"/>
                      <a:pt x="42" y="13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2" y="12"/>
                      <a:pt x="36" y="7"/>
                      <a:pt x="33" y="6"/>
                    </a:cubicBezTo>
                    <a:cubicBezTo>
                      <a:pt x="27" y="2"/>
                      <a:pt x="21" y="0"/>
                      <a:pt x="14" y="3"/>
                    </a:cubicBezTo>
                    <a:cubicBezTo>
                      <a:pt x="7" y="6"/>
                      <a:pt x="5" y="13"/>
                      <a:pt x="7" y="20"/>
                    </a:cubicBezTo>
                    <a:cubicBezTo>
                      <a:pt x="5" y="20"/>
                      <a:pt x="3" y="20"/>
                      <a:pt x="0" y="2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" y="21"/>
                      <a:pt x="4" y="21"/>
                      <a:pt x="7" y="20"/>
                    </a:cubicBezTo>
                    <a:cubicBezTo>
                      <a:pt x="7" y="21"/>
                      <a:pt x="7" y="22"/>
                      <a:pt x="8" y="23"/>
                    </a:cubicBezTo>
                    <a:cubicBezTo>
                      <a:pt x="10" y="28"/>
                      <a:pt x="16" y="31"/>
                      <a:pt x="21" y="3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23" name="Freeform 2493"/>
              <p:cNvSpPr/>
              <p:nvPr/>
            </p:nvSpPr>
            <p:spPr>
              <a:xfrm>
                <a:off x="11622026" y="2797175"/>
                <a:ext cx="68263" cy="46038"/>
              </a:xfrm>
              <a:custGeom>
                <a:avLst/>
                <a:gdLst>
                  <a:gd name="txL" fmla="*/ 0 w 18"/>
                  <a:gd name="txT" fmla="*/ 0 h 12"/>
                  <a:gd name="txR" fmla="*/ 18 w 18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12">
                    <a:moveTo>
                      <a:pt x="6" y="11"/>
                    </a:moveTo>
                    <a:cubicBezTo>
                      <a:pt x="8" y="12"/>
                      <a:pt x="10" y="11"/>
                      <a:pt x="12" y="11"/>
                    </a:cubicBezTo>
                    <a:cubicBezTo>
                      <a:pt x="13" y="10"/>
                      <a:pt x="15" y="9"/>
                      <a:pt x="17" y="10"/>
                    </a:cubicBezTo>
                    <a:cubicBezTo>
                      <a:pt x="17" y="10"/>
                      <a:pt x="18" y="10"/>
                      <a:pt x="18" y="10"/>
                    </a:cubicBezTo>
                    <a:cubicBezTo>
                      <a:pt x="17" y="10"/>
                      <a:pt x="17" y="9"/>
                      <a:pt x="16" y="8"/>
                    </a:cubicBezTo>
                    <a:cubicBezTo>
                      <a:pt x="16" y="7"/>
                      <a:pt x="15" y="5"/>
                      <a:pt x="15" y="5"/>
                    </a:cubicBezTo>
                    <a:cubicBezTo>
                      <a:pt x="13" y="2"/>
                      <a:pt x="11" y="0"/>
                      <a:pt x="8" y="0"/>
                    </a:cubicBezTo>
                    <a:cubicBezTo>
                      <a:pt x="7" y="0"/>
                      <a:pt x="6" y="1"/>
                      <a:pt x="5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2" y="5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8"/>
                      <a:pt x="4" y="11"/>
                      <a:pt x="6" y="1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24" name="Freeform 2494"/>
              <p:cNvSpPr/>
              <p:nvPr/>
            </p:nvSpPr>
            <p:spPr>
              <a:xfrm>
                <a:off x="11591863" y="2906712"/>
                <a:ext cx="49213" cy="60325"/>
              </a:xfrm>
              <a:custGeom>
                <a:avLst/>
                <a:gdLst>
                  <a:gd name="txL" fmla="*/ 0 w 13"/>
                  <a:gd name="txT" fmla="*/ 0 h 16"/>
                  <a:gd name="txR" fmla="*/ 13 w 13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16">
                    <a:moveTo>
                      <a:pt x="1" y="10"/>
                    </a:moveTo>
                    <a:cubicBezTo>
                      <a:pt x="2" y="12"/>
                      <a:pt x="4" y="14"/>
                      <a:pt x="6" y="14"/>
                    </a:cubicBezTo>
                    <a:cubicBezTo>
                      <a:pt x="7" y="15"/>
                      <a:pt x="9" y="15"/>
                      <a:pt x="10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1" y="16"/>
                      <a:pt x="11" y="13"/>
                      <a:pt x="12" y="12"/>
                    </a:cubicBezTo>
                    <a:cubicBezTo>
                      <a:pt x="12" y="10"/>
                      <a:pt x="13" y="7"/>
                      <a:pt x="11" y="6"/>
                    </a:cubicBezTo>
                    <a:cubicBezTo>
                      <a:pt x="10" y="3"/>
                      <a:pt x="7" y="2"/>
                      <a:pt x="4" y="3"/>
                    </a:cubicBezTo>
                    <a:cubicBezTo>
                      <a:pt x="4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1" y="4"/>
                      <a:pt x="0" y="8"/>
                      <a:pt x="1" y="1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25" name="Freeform 2495"/>
              <p:cNvSpPr/>
              <p:nvPr/>
            </p:nvSpPr>
            <p:spPr>
              <a:xfrm>
                <a:off x="10867963" y="1854200"/>
                <a:ext cx="58738" cy="41275"/>
              </a:xfrm>
              <a:custGeom>
                <a:avLst/>
                <a:gdLst>
                  <a:gd name="txL" fmla="*/ 0 w 16"/>
                  <a:gd name="txT" fmla="*/ 0 h 11"/>
                  <a:gd name="txR" fmla="*/ 16 w 16"/>
                  <a:gd name="txB" fmla="*/ 11 h 1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6" h="11">
                    <a:moveTo>
                      <a:pt x="10" y="11"/>
                    </a:moveTo>
                    <a:cubicBezTo>
                      <a:pt x="12" y="10"/>
                      <a:pt x="14" y="8"/>
                      <a:pt x="14" y="6"/>
                    </a:cubicBezTo>
                    <a:cubicBezTo>
                      <a:pt x="15" y="5"/>
                      <a:pt x="15" y="2"/>
                      <a:pt x="15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1"/>
                      <a:pt x="12" y="0"/>
                      <a:pt x="11" y="0"/>
                    </a:cubicBezTo>
                    <a:cubicBezTo>
                      <a:pt x="9" y="0"/>
                      <a:pt x="7" y="0"/>
                      <a:pt x="5" y="1"/>
                    </a:cubicBezTo>
                    <a:cubicBezTo>
                      <a:pt x="4" y="2"/>
                      <a:pt x="4" y="2"/>
                      <a:pt x="3" y="4"/>
                    </a:cubicBezTo>
                    <a:cubicBezTo>
                      <a:pt x="3" y="5"/>
                      <a:pt x="2" y="6"/>
                      <a:pt x="2" y="7"/>
                    </a:cubicBezTo>
                    <a:cubicBezTo>
                      <a:pt x="1" y="7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1" y="7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10"/>
                      <a:pt x="4" y="11"/>
                      <a:pt x="6" y="11"/>
                    </a:cubicBezTo>
                    <a:cubicBezTo>
                      <a:pt x="7" y="11"/>
                      <a:pt x="9" y="11"/>
                      <a:pt x="10" y="1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26" name="Freeform 2496"/>
              <p:cNvSpPr/>
              <p:nvPr/>
            </p:nvSpPr>
            <p:spPr>
              <a:xfrm>
                <a:off x="11063226" y="1697037"/>
                <a:ext cx="141288" cy="228600"/>
              </a:xfrm>
              <a:custGeom>
                <a:avLst/>
                <a:gdLst>
                  <a:gd name="txL" fmla="*/ 0 w 38"/>
                  <a:gd name="txT" fmla="*/ 0 h 61"/>
                  <a:gd name="txR" fmla="*/ 38 w 38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61">
                    <a:moveTo>
                      <a:pt x="37" y="40"/>
                    </a:moveTo>
                    <a:cubicBezTo>
                      <a:pt x="38" y="33"/>
                      <a:pt x="37" y="26"/>
                      <a:pt x="33" y="20"/>
                    </a:cubicBezTo>
                    <a:cubicBezTo>
                      <a:pt x="31" y="16"/>
                      <a:pt x="26" y="10"/>
                      <a:pt x="26" y="5"/>
                    </a:cubicBezTo>
                    <a:cubicBezTo>
                      <a:pt x="25" y="3"/>
                      <a:pt x="25" y="2"/>
                      <a:pt x="24" y="0"/>
                    </a:cubicBezTo>
                    <a:cubicBezTo>
                      <a:pt x="24" y="5"/>
                      <a:pt x="15" y="10"/>
                      <a:pt x="12" y="13"/>
                    </a:cubicBezTo>
                    <a:cubicBezTo>
                      <a:pt x="9" y="16"/>
                      <a:pt x="6" y="19"/>
                      <a:pt x="4" y="22"/>
                    </a:cubicBezTo>
                    <a:cubicBezTo>
                      <a:pt x="1" y="25"/>
                      <a:pt x="0" y="29"/>
                      <a:pt x="0" y="33"/>
                    </a:cubicBezTo>
                    <a:cubicBezTo>
                      <a:pt x="0" y="37"/>
                      <a:pt x="1" y="41"/>
                      <a:pt x="4" y="45"/>
                    </a:cubicBezTo>
                    <a:cubicBezTo>
                      <a:pt x="6" y="48"/>
                      <a:pt x="9" y="51"/>
                      <a:pt x="14" y="53"/>
                    </a:cubicBezTo>
                    <a:cubicBezTo>
                      <a:pt x="12" y="56"/>
                      <a:pt x="10" y="59"/>
                      <a:pt x="7" y="60"/>
                    </a:cubicBezTo>
                    <a:cubicBezTo>
                      <a:pt x="8" y="61"/>
                      <a:pt x="8" y="61"/>
                      <a:pt x="8" y="61"/>
                    </a:cubicBezTo>
                    <a:cubicBezTo>
                      <a:pt x="10" y="60"/>
                      <a:pt x="13" y="57"/>
                      <a:pt x="14" y="53"/>
                    </a:cubicBezTo>
                    <a:cubicBezTo>
                      <a:pt x="15" y="54"/>
                      <a:pt x="16" y="54"/>
                      <a:pt x="17" y="54"/>
                    </a:cubicBezTo>
                    <a:cubicBezTo>
                      <a:pt x="21" y="55"/>
                      <a:pt x="26" y="54"/>
                      <a:pt x="29" y="51"/>
                    </a:cubicBezTo>
                    <a:cubicBezTo>
                      <a:pt x="33" y="48"/>
                      <a:pt x="35" y="44"/>
                      <a:pt x="37" y="4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27" name="Freeform 2497"/>
              <p:cNvSpPr/>
              <p:nvPr/>
            </p:nvSpPr>
            <p:spPr>
              <a:xfrm>
                <a:off x="11204513" y="1771650"/>
                <a:ext cx="166688" cy="136525"/>
              </a:xfrm>
              <a:custGeom>
                <a:avLst/>
                <a:gdLst>
                  <a:gd name="txL" fmla="*/ 0 w 44"/>
                  <a:gd name="txT" fmla="*/ 0 h 36"/>
                  <a:gd name="txR" fmla="*/ 44 w 44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36">
                    <a:moveTo>
                      <a:pt x="24" y="34"/>
                    </a:moveTo>
                    <a:cubicBezTo>
                      <a:pt x="28" y="32"/>
                      <a:pt x="30" y="28"/>
                      <a:pt x="33" y="23"/>
                    </a:cubicBezTo>
                    <a:cubicBezTo>
                      <a:pt x="34" y="19"/>
                      <a:pt x="36" y="13"/>
                      <a:pt x="40" y="12"/>
                    </a:cubicBezTo>
                    <a:cubicBezTo>
                      <a:pt x="42" y="11"/>
                      <a:pt x="43" y="11"/>
                      <a:pt x="44" y="10"/>
                    </a:cubicBezTo>
                    <a:cubicBezTo>
                      <a:pt x="42" y="10"/>
                      <a:pt x="39" y="8"/>
                      <a:pt x="36" y="7"/>
                    </a:cubicBezTo>
                    <a:cubicBezTo>
                      <a:pt x="33" y="6"/>
                      <a:pt x="30" y="4"/>
                      <a:pt x="28" y="4"/>
                    </a:cubicBezTo>
                    <a:cubicBezTo>
                      <a:pt x="21" y="1"/>
                      <a:pt x="13" y="0"/>
                      <a:pt x="8" y="5"/>
                    </a:cubicBezTo>
                    <a:cubicBezTo>
                      <a:pt x="1" y="11"/>
                      <a:pt x="2" y="20"/>
                      <a:pt x="6" y="27"/>
                    </a:cubicBezTo>
                    <a:cubicBezTo>
                      <a:pt x="5" y="28"/>
                      <a:pt x="2" y="28"/>
                      <a:pt x="0" y="29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2" y="30"/>
                      <a:pt x="4" y="29"/>
                      <a:pt x="7" y="27"/>
                    </a:cubicBezTo>
                    <a:cubicBezTo>
                      <a:pt x="7" y="28"/>
                      <a:pt x="8" y="29"/>
                      <a:pt x="8" y="29"/>
                    </a:cubicBezTo>
                    <a:cubicBezTo>
                      <a:pt x="13" y="35"/>
                      <a:pt x="19" y="36"/>
                      <a:pt x="24" y="3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28" name="Freeform 2498"/>
              <p:cNvSpPr/>
              <p:nvPr/>
            </p:nvSpPr>
            <p:spPr>
              <a:xfrm>
                <a:off x="7840601" y="1997075"/>
                <a:ext cx="412750" cy="266700"/>
              </a:xfrm>
              <a:custGeom>
                <a:avLst/>
                <a:gdLst>
                  <a:gd name="txL" fmla="*/ 0 w 110"/>
                  <a:gd name="txT" fmla="*/ 0 h 71"/>
                  <a:gd name="txR" fmla="*/ 110 w 110"/>
                  <a:gd name="txB" fmla="*/ 71 h 7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0" h="71">
                    <a:moveTo>
                      <a:pt x="61" y="1"/>
                    </a:moveTo>
                    <a:cubicBezTo>
                      <a:pt x="51" y="3"/>
                      <a:pt x="42" y="9"/>
                      <a:pt x="34" y="17"/>
                    </a:cubicBezTo>
                    <a:cubicBezTo>
                      <a:pt x="31" y="20"/>
                      <a:pt x="27" y="24"/>
                      <a:pt x="23" y="27"/>
                    </a:cubicBezTo>
                    <a:cubicBezTo>
                      <a:pt x="19" y="31"/>
                      <a:pt x="14" y="33"/>
                      <a:pt x="10" y="34"/>
                    </a:cubicBezTo>
                    <a:cubicBezTo>
                      <a:pt x="7" y="34"/>
                      <a:pt x="4" y="35"/>
                      <a:pt x="0" y="36"/>
                    </a:cubicBezTo>
                    <a:cubicBezTo>
                      <a:pt x="5" y="37"/>
                      <a:pt x="10" y="41"/>
                      <a:pt x="15" y="45"/>
                    </a:cubicBezTo>
                    <a:cubicBezTo>
                      <a:pt x="21" y="49"/>
                      <a:pt x="26" y="54"/>
                      <a:pt x="30" y="56"/>
                    </a:cubicBezTo>
                    <a:cubicBezTo>
                      <a:pt x="45" y="65"/>
                      <a:pt x="61" y="71"/>
                      <a:pt x="77" y="65"/>
                    </a:cubicBezTo>
                    <a:cubicBezTo>
                      <a:pt x="86" y="61"/>
                      <a:pt x="91" y="55"/>
                      <a:pt x="94" y="48"/>
                    </a:cubicBezTo>
                    <a:cubicBezTo>
                      <a:pt x="97" y="41"/>
                      <a:pt x="97" y="33"/>
                      <a:pt x="95" y="26"/>
                    </a:cubicBezTo>
                    <a:cubicBezTo>
                      <a:pt x="100" y="24"/>
                      <a:pt x="105" y="24"/>
                      <a:pt x="110" y="25"/>
                    </a:cubicBezTo>
                    <a:cubicBezTo>
                      <a:pt x="110" y="23"/>
                      <a:pt x="110" y="23"/>
                      <a:pt x="110" y="23"/>
                    </a:cubicBezTo>
                    <a:cubicBezTo>
                      <a:pt x="107" y="22"/>
                      <a:pt x="100" y="23"/>
                      <a:pt x="94" y="25"/>
                    </a:cubicBezTo>
                    <a:cubicBezTo>
                      <a:pt x="94" y="23"/>
                      <a:pt x="93" y="21"/>
                      <a:pt x="92" y="19"/>
                    </a:cubicBezTo>
                    <a:cubicBezTo>
                      <a:pt x="90" y="13"/>
                      <a:pt x="85" y="8"/>
                      <a:pt x="79" y="5"/>
                    </a:cubicBezTo>
                    <a:cubicBezTo>
                      <a:pt x="73" y="2"/>
                      <a:pt x="67" y="0"/>
                      <a:pt x="61" y="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29" name="Freeform 2499"/>
              <p:cNvSpPr/>
              <p:nvPr/>
            </p:nvSpPr>
            <p:spPr>
              <a:xfrm>
                <a:off x="7972363" y="2103437"/>
                <a:ext cx="277813" cy="261938"/>
              </a:xfrm>
              <a:custGeom>
                <a:avLst/>
                <a:gdLst>
                  <a:gd name="txL" fmla="*/ 0 w 74"/>
                  <a:gd name="txT" fmla="*/ 0 h 70"/>
                  <a:gd name="txR" fmla="*/ 74 w 74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4" h="70">
                    <a:moveTo>
                      <a:pt x="8" y="14"/>
                    </a:moveTo>
                    <a:cubicBezTo>
                      <a:pt x="3" y="20"/>
                      <a:pt x="2" y="27"/>
                      <a:pt x="1" y="34"/>
                    </a:cubicBezTo>
                    <a:cubicBezTo>
                      <a:pt x="0" y="40"/>
                      <a:pt x="0" y="45"/>
                      <a:pt x="1" y="51"/>
                    </a:cubicBezTo>
                    <a:cubicBezTo>
                      <a:pt x="2" y="56"/>
                      <a:pt x="1" y="70"/>
                      <a:pt x="1" y="70"/>
                    </a:cubicBezTo>
                    <a:cubicBezTo>
                      <a:pt x="8" y="64"/>
                      <a:pt x="19" y="66"/>
                      <a:pt x="27" y="65"/>
                    </a:cubicBezTo>
                    <a:cubicBezTo>
                      <a:pt x="32" y="65"/>
                      <a:pt x="38" y="63"/>
                      <a:pt x="44" y="61"/>
                    </a:cubicBezTo>
                    <a:cubicBezTo>
                      <a:pt x="49" y="59"/>
                      <a:pt x="53" y="55"/>
                      <a:pt x="57" y="51"/>
                    </a:cubicBezTo>
                    <a:cubicBezTo>
                      <a:pt x="60" y="46"/>
                      <a:pt x="61" y="39"/>
                      <a:pt x="60" y="32"/>
                    </a:cubicBezTo>
                    <a:cubicBezTo>
                      <a:pt x="60" y="26"/>
                      <a:pt x="57" y="19"/>
                      <a:pt x="53" y="13"/>
                    </a:cubicBezTo>
                    <a:cubicBezTo>
                      <a:pt x="56" y="11"/>
                      <a:pt x="59" y="10"/>
                      <a:pt x="62" y="10"/>
                    </a:cubicBezTo>
                    <a:cubicBezTo>
                      <a:pt x="66" y="9"/>
                      <a:pt x="70" y="10"/>
                      <a:pt x="74" y="11"/>
                    </a:cubicBezTo>
                    <a:cubicBezTo>
                      <a:pt x="74" y="10"/>
                      <a:pt x="74" y="10"/>
                      <a:pt x="74" y="10"/>
                    </a:cubicBezTo>
                    <a:cubicBezTo>
                      <a:pt x="72" y="9"/>
                      <a:pt x="68" y="9"/>
                      <a:pt x="64" y="9"/>
                    </a:cubicBezTo>
                    <a:cubicBezTo>
                      <a:pt x="60" y="9"/>
                      <a:pt x="55" y="10"/>
                      <a:pt x="53" y="12"/>
                    </a:cubicBezTo>
                    <a:cubicBezTo>
                      <a:pt x="47" y="5"/>
                      <a:pt x="38" y="0"/>
                      <a:pt x="29" y="2"/>
                    </a:cubicBezTo>
                    <a:cubicBezTo>
                      <a:pt x="22" y="4"/>
                      <a:pt x="13" y="9"/>
                      <a:pt x="8" y="1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30" name="Freeform 2500"/>
              <p:cNvSpPr/>
              <p:nvPr/>
            </p:nvSpPr>
            <p:spPr>
              <a:xfrm>
                <a:off x="8215251" y="2489200"/>
                <a:ext cx="252413" cy="360363"/>
              </a:xfrm>
              <a:custGeom>
                <a:avLst/>
                <a:gdLst>
                  <a:gd name="txL" fmla="*/ 0 w 67"/>
                  <a:gd name="txT" fmla="*/ 0 h 96"/>
                  <a:gd name="txR" fmla="*/ 67 w 67"/>
                  <a:gd name="txB" fmla="*/ 96 h 9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7" h="96">
                    <a:moveTo>
                      <a:pt x="6" y="25"/>
                    </a:moveTo>
                    <a:cubicBezTo>
                      <a:pt x="0" y="37"/>
                      <a:pt x="0" y="50"/>
                      <a:pt x="4" y="61"/>
                    </a:cubicBezTo>
                    <a:cubicBezTo>
                      <a:pt x="7" y="69"/>
                      <a:pt x="14" y="80"/>
                      <a:pt x="14" y="88"/>
                    </a:cubicBezTo>
                    <a:cubicBezTo>
                      <a:pt x="16" y="96"/>
                      <a:pt x="16" y="96"/>
                      <a:pt x="16" y="96"/>
                    </a:cubicBezTo>
                    <a:cubicBezTo>
                      <a:pt x="17" y="93"/>
                      <a:pt x="21" y="89"/>
                      <a:pt x="25" y="86"/>
                    </a:cubicBezTo>
                    <a:cubicBezTo>
                      <a:pt x="30" y="83"/>
                      <a:pt x="35" y="80"/>
                      <a:pt x="38" y="79"/>
                    </a:cubicBezTo>
                    <a:cubicBezTo>
                      <a:pt x="44" y="75"/>
                      <a:pt x="50" y="72"/>
                      <a:pt x="55" y="67"/>
                    </a:cubicBezTo>
                    <a:cubicBezTo>
                      <a:pt x="59" y="63"/>
                      <a:pt x="63" y="58"/>
                      <a:pt x="65" y="51"/>
                    </a:cubicBezTo>
                    <a:cubicBezTo>
                      <a:pt x="67" y="43"/>
                      <a:pt x="66" y="36"/>
                      <a:pt x="63" y="29"/>
                    </a:cubicBezTo>
                    <a:cubicBezTo>
                      <a:pt x="61" y="22"/>
                      <a:pt x="56" y="17"/>
                      <a:pt x="49" y="12"/>
                    </a:cubicBezTo>
                    <a:cubicBezTo>
                      <a:pt x="52" y="8"/>
                      <a:pt x="56" y="5"/>
                      <a:pt x="60" y="2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6" y="2"/>
                      <a:pt x="51" y="6"/>
                      <a:pt x="48" y="12"/>
                    </a:cubicBezTo>
                    <a:cubicBezTo>
                      <a:pt x="46" y="11"/>
                      <a:pt x="44" y="10"/>
                      <a:pt x="43" y="9"/>
                    </a:cubicBezTo>
                    <a:cubicBezTo>
                      <a:pt x="36" y="7"/>
                      <a:pt x="29" y="7"/>
                      <a:pt x="22" y="10"/>
                    </a:cubicBezTo>
                    <a:cubicBezTo>
                      <a:pt x="16" y="13"/>
                      <a:pt x="10" y="19"/>
                      <a:pt x="6" y="25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31" name="Freeform 2501"/>
              <p:cNvSpPr/>
              <p:nvPr/>
            </p:nvSpPr>
            <p:spPr>
              <a:xfrm>
                <a:off x="8558151" y="2601912"/>
                <a:ext cx="184150" cy="288925"/>
              </a:xfrm>
              <a:custGeom>
                <a:avLst/>
                <a:gdLst>
                  <a:gd name="txL" fmla="*/ 0 w 49"/>
                  <a:gd name="txT" fmla="*/ 0 h 77"/>
                  <a:gd name="txR" fmla="*/ 49 w 49"/>
                  <a:gd name="txB" fmla="*/ 77 h 7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77">
                    <a:moveTo>
                      <a:pt x="1" y="29"/>
                    </a:moveTo>
                    <a:cubicBezTo>
                      <a:pt x="0" y="40"/>
                      <a:pt x="4" y="49"/>
                      <a:pt x="9" y="55"/>
                    </a:cubicBezTo>
                    <a:cubicBezTo>
                      <a:pt x="13" y="60"/>
                      <a:pt x="21" y="66"/>
                      <a:pt x="23" y="72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5" y="72"/>
                      <a:pt x="34" y="63"/>
                      <a:pt x="37" y="59"/>
                    </a:cubicBezTo>
                    <a:cubicBezTo>
                      <a:pt x="41" y="55"/>
                      <a:pt x="44" y="51"/>
                      <a:pt x="46" y="47"/>
                    </a:cubicBezTo>
                    <a:cubicBezTo>
                      <a:pt x="48" y="43"/>
                      <a:pt x="49" y="39"/>
                      <a:pt x="48" y="35"/>
                    </a:cubicBezTo>
                    <a:cubicBezTo>
                      <a:pt x="48" y="30"/>
                      <a:pt x="46" y="25"/>
                      <a:pt x="43" y="21"/>
                    </a:cubicBezTo>
                    <a:cubicBezTo>
                      <a:pt x="40" y="17"/>
                      <a:pt x="36" y="12"/>
                      <a:pt x="31" y="10"/>
                    </a:cubicBezTo>
                    <a:cubicBezTo>
                      <a:pt x="32" y="8"/>
                      <a:pt x="34" y="6"/>
                      <a:pt x="35" y="5"/>
                    </a:cubicBezTo>
                    <a:cubicBezTo>
                      <a:pt x="37" y="3"/>
                      <a:pt x="39" y="2"/>
                      <a:pt x="42" y="1"/>
                    </a:cubicBezTo>
                    <a:cubicBezTo>
                      <a:pt x="41" y="1"/>
                      <a:pt x="41" y="0"/>
                      <a:pt x="41" y="0"/>
                    </a:cubicBezTo>
                    <a:cubicBezTo>
                      <a:pt x="40" y="0"/>
                      <a:pt x="37" y="1"/>
                      <a:pt x="35" y="3"/>
                    </a:cubicBezTo>
                    <a:cubicBezTo>
                      <a:pt x="33" y="5"/>
                      <a:pt x="32" y="7"/>
                      <a:pt x="30" y="9"/>
                    </a:cubicBezTo>
                    <a:cubicBezTo>
                      <a:pt x="29" y="9"/>
                      <a:pt x="28" y="8"/>
                      <a:pt x="26" y="8"/>
                    </a:cubicBezTo>
                    <a:cubicBezTo>
                      <a:pt x="21" y="7"/>
                      <a:pt x="15" y="9"/>
                      <a:pt x="10" y="14"/>
                    </a:cubicBezTo>
                    <a:cubicBezTo>
                      <a:pt x="6" y="18"/>
                      <a:pt x="2" y="24"/>
                      <a:pt x="1" y="2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32" name="Freeform 2502"/>
              <p:cNvSpPr/>
              <p:nvPr/>
            </p:nvSpPr>
            <p:spPr>
              <a:xfrm>
                <a:off x="8651813" y="2692400"/>
                <a:ext cx="184150" cy="236538"/>
              </a:xfrm>
              <a:custGeom>
                <a:avLst/>
                <a:gdLst>
                  <a:gd name="txL" fmla="*/ 0 w 49"/>
                  <a:gd name="txT" fmla="*/ 0 h 63"/>
                  <a:gd name="txR" fmla="*/ 49 w 49"/>
                  <a:gd name="txB" fmla="*/ 63 h 6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63">
                    <a:moveTo>
                      <a:pt x="4" y="45"/>
                    </a:moveTo>
                    <a:cubicBezTo>
                      <a:pt x="7" y="50"/>
                      <a:pt x="12" y="53"/>
                      <a:pt x="17" y="55"/>
                    </a:cubicBezTo>
                    <a:cubicBezTo>
                      <a:pt x="22" y="57"/>
                      <a:pt x="26" y="58"/>
                      <a:pt x="31" y="59"/>
                    </a:cubicBezTo>
                    <a:cubicBezTo>
                      <a:pt x="32" y="59"/>
                      <a:pt x="36" y="60"/>
                      <a:pt x="39" y="61"/>
                    </a:cubicBezTo>
                    <a:cubicBezTo>
                      <a:pt x="42" y="62"/>
                      <a:pt x="45" y="63"/>
                      <a:pt x="45" y="63"/>
                    </a:cubicBezTo>
                    <a:cubicBezTo>
                      <a:pt x="43" y="60"/>
                      <a:pt x="44" y="56"/>
                      <a:pt x="45" y="53"/>
                    </a:cubicBezTo>
                    <a:cubicBezTo>
                      <a:pt x="45" y="49"/>
                      <a:pt x="47" y="46"/>
                      <a:pt x="47" y="43"/>
                    </a:cubicBezTo>
                    <a:cubicBezTo>
                      <a:pt x="49" y="34"/>
                      <a:pt x="48" y="22"/>
                      <a:pt x="42" y="15"/>
                    </a:cubicBezTo>
                    <a:cubicBezTo>
                      <a:pt x="38" y="11"/>
                      <a:pt x="33" y="9"/>
                      <a:pt x="28" y="8"/>
                    </a:cubicBezTo>
                    <a:cubicBezTo>
                      <a:pt x="23" y="8"/>
                      <a:pt x="17" y="9"/>
                      <a:pt x="12" y="11"/>
                    </a:cubicBezTo>
                    <a:cubicBezTo>
                      <a:pt x="11" y="9"/>
                      <a:pt x="11" y="7"/>
                      <a:pt x="11" y="5"/>
                    </a:cubicBezTo>
                    <a:cubicBezTo>
                      <a:pt x="11" y="4"/>
                      <a:pt x="11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2"/>
                      <a:pt x="12" y="2"/>
                      <a:pt x="13" y="2"/>
                    </a:cubicBezTo>
                    <a:cubicBezTo>
                      <a:pt x="13" y="2"/>
                      <a:pt x="14" y="1"/>
                      <a:pt x="14" y="1"/>
                    </a:cubicBezTo>
                    <a:cubicBezTo>
                      <a:pt x="14" y="1"/>
                      <a:pt x="14" y="1"/>
                      <a:pt x="15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6" y="0"/>
                      <a:pt x="17" y="0"/>
                    </a:cubicBezTo>
                    <a:cubicBezTo>
                      <a:pt x="17" y="1"/>
                      <a:pt x="18" y="1"/>
                      <a:pt x="19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1"/>
                      <a:pt x="19" y="2"/>
                      <a:pt x="19" y="2"/>
                    </a:cubicBezTo>
                    <a:cubicBezTo>
                      <a:pt x="18" y="3"/>
                      <a:pt x="18" y="4"/>
                      <a:pt x="17" y="4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4"/>
                      <a:pt x="19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0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1"/>
                      <a:pt x="17" y="1"/>
                      <a:pt x="16" y="0"/>
                    </a:cubicBezTo>
                    <a:cubicBezTo>
                      <a:pt x="16" y="0"/>
                      <a:pt x="15" y="0"/>
                      <a:pt x="15" y="0"/>
                    </a:cubicBezTo>
                    <a:cubicBezTo>
                      <a:pt x="15" y="0"/>
                      <a:pt x="14" y="1"/>
                      <a:pt x="12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4"/>
                    </a:cubicBezTo>
                    <a:cubicBezTo>
                      <a:pt x="10" y="6"/>
                      <a:pt x="10" y="10"/>
                      <a:pt x="11" y="12"/>
                    </a:cubicBezTo>
                    <a:cubicBezTo>
                      <a:pt x="5" y="15"/>
                      <a:pt x="0" y="21"/>
                      <a:pt x="0" y="28"/>
                    </a:cubicBezTo>
                    <a:cubicBezTo>
                      <a:pt x="0" y="33"/>
                      <a:pt x="2" y="40"/>
                      <a:pt x="4" y="4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33" name="Freeform 2503"/>
              <p:cNvSpPr/>
              <p:nvPr/>
            </p:nvSpPr>
            <p:spPr>
              <a:xfrm>
                <a:off x="8801038" y="2511425"/>
                <a:ext cx="271463" cy="241300"/>
              </a:xfrm>
              <a:custGeom>
                <a:avLst/>
                <a:gdLst>
                  <a:gd name="txL" fmla="*/ 0 w 72"/>
                  <a:gd name="txT" fmla="*/ 0 h 64"/>
                  <a:gd name="txR" fmla="*/ 72 w 72"/>
                  <a:gd name="txB" fmla="*/ 64 h 6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2" h="64">
                    <a:moveTo>
                      <a:pt x="8" y="56"/>
                    </a:moveTo>
                    <a:cubicBezTo>
                      <a:pt x="12" y="60"/>
                      <a:pt x="19" y="61"/>
                      <a:pt x="26" y="62"/>
                    </a:cubicBezTo>
                    <a:cubicBezTo>
                      <a:pt x="32" y="63"/>
                      <a:pt x="39" y="63"/>
                      <a:pt x="46" y="63"/>
                    </a:cubicBezTo>
                    <a:cubicBezTo>
                      <a:pt x="51" y="62"/>
                      <a:pt x="65" y="64"/>
                      <a:pt x="65" y="64"/>
                    </a:cubicBezTo>
                    <a:cubicBezTo>
                      <a:pt x="62" y="57"/>
                      <a:pt x="68" y="48"/>
                      <a:pt x="70" y="40"/>
                    </a:cubicBezTo>
                    <a:cubicBezTo>
                      <a:pt x="72" y="30"/>
                      <a:pt x="70" y="18"/>
                      <a:pt x="61" y="12"/>
                    </a:cubicBezTo>
                    <a:cubicBezTo>
                      <a:pt x="51" y="6"/>
                      <a:pt x="32" y="9"/>
                      <a:pt x="18" y="18"/>
                    </a:cubicBezTo>
                    <a:cubicBezTo>
                      <a:pt x="17" y="16"/>
                      <a:pt x="16" y="13"/>
                      <a:pt x="16" y="11"/>
                    </a:cubicBezTo>
                    <a:cubicBezTo>
                      <a:pt x="16" y="7"/>
                      <a:pt x="17" y="4"/>
                      <a:pt x="1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5" y="4"/>
                      <a:pt x="14" y="14"/>
                      <a:pt x="17" y="18"/>
                    </a:cubicBezTo>
                    <a:cubicBezTo>
                      <a:pt x="7" y="24"/>
                      <a:pt x="1" y="31"/>
                      <a:pt x="1" y="39"/>
                    </a:cubicBezTo>
                    <a:cubicBezTo>
                      <a:pt x="0" y="45"/>
                      <a:pt x="4" y="52"/>
                      <a:pt x="8" y="5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34" name="Freeform 2504"/>
              <p:cNvSpPr/>
              <p:nvPr/>
            </p:nvSpPr>
            <p:spPr>
              <a:xfrm>
                <a:off x="11187051" y="1831975"/>
                <a:ext cx="434975" cy="293688"/>
              </a:xfrm>
              <a:custGeom>
                <a:avLst/>
                <a:gdLst>
                  <a:gd name="txL" fmla="*/ 0 w 116"/>
                  <a:gd name="txT" fmla="*/ 0 h 78"/>
                  <a:gd name="txR" fmla="*/ 116 w 116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6" h="78">
                    <a:moveTo>
                      <a:pt x="39" y="76"/>
                    </a:moveTo>
                    <a:cubicBezTo>
                      <a:pt x="50" y="78"/>
                      <a:pt x="61" y="75"/>
                      <a:pt x="73" y="70"/>
                    </a:cubicBezTo>
                    <a:cubicBezTo>
                      <a:pt x="78" y="68"/>
                      <a:pt x="83" y="65"/>
                      <a:pt x="89" y="63"/>
                    </a:cubicBezTo>
                    <a:cubicBezTo>
                      <a:pt x="94" y="61"/>
                      <a:pt x="100" y="60"/>
                      <a:pt x="106" y="62"/>
                    </a:cubicBezTo>
                    <a:cubicBezTo>
                      <a:pt x="109" y="62"/>
                      <a:pt x="113" y="62"/>
                      <a:pt x="116" y="63"/>
                    </a:cubicBezTo>
                    <a:cubicBezTo>
                      <a:pt x="112" y="60"/>
                      <a:pt x="109" y="54"/>
                      <a:pt x="105" y="47"/>
                    </a:cubicBezTo>
                    <a:cubicBezTo>
                      <a:pt x="101" y="40"/>
                      <a:pt x="97" y="33"/>
                      <a:pt x="95" y="29"/>
                    </a:cubicBezTo>
                    <a:cubicBezTo>
                      <a:pt x="84" y="13"/>
                      <a:pt x="70" y="0"/>
                      <a:pt x="51" y="1"/>
                    </a:cubicBezTo>
                    <a:cubicBezTo>
                      <a:pt x="41" y="1"/>
                      <a:pt x="32" y="5"/>
                      <a:pt x="26" y="11"/>
                    </a:cubicBezTo>
                    <a:cubicBezTo>
                      <a:pt x="21" y="18"/>
                      <a:pt x="17" y="26"/>
                      <a:pt x="16" y="36"/>
                    </a:cubicBezTo>
                    <a:cubicBezTo>
                      <a:pt x="10" y="35"/>
                      <a:pt x="5" y="33"/>
                      <a:pt x="1" y="3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3" y="34"/>
                      <a:pt x="9" y="36"/>
                      <a:pt x="16" y="37"/>
                    </a:cubicBezTo>
                    <a:cubicBezTo>
                      <a:pt x="16" y="39"/>
                      <a:pt x="15" y="41"/>
                      <a:pt x="15" y="44"/>
                    </a:cubicBezTo>
                    <a:cubicBezTo>
                      <a:pt x="15" y="52"/>
                      <a:pt x="18" y="59"/>
                      <a:pt x="22" y="65"/>
                    </a:cubicBezTo>
                    <a:cubicBezTo>
                      <a:pt x="27" y="70"/>
                      <a:pt x="32" y="74"/>
                      <a:pt x="39" y="76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35" name="Freeform 2505"/>
              <p:cNvSpPr/>
              <p:nvPr/>
            </p:nvSpPr>
            <p:spPr>
              <a:xfrm>
                <a:off x="11198163" y="1738312"/>
                <a:ext cx="363538" cy="269875"/>
              </a:xfrm>
              <a:custGeom>
                <a:avLst/>
                <a:gdLst>
                  <a:gd name="txL" fmla="*/ 0 w 97"/>
                  <a:gd name="txT" fmla="*/ 0 h 72"/>
                  <a:gd name="txR" fmla="*/ 97 w 97"/>
                  <a:gd name="txB" fmla="*/ 72 h 7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7" h="72">
                    <a:moveTo>
                      <a:pt x="68" y="67"/>
                    </a:moveTo>
                    <a:cubicBezTo>
                      <a:pt x="76" y="63"/>
                      <a:pt x="80" y="56"/>
                      <a:pt x="84" y="49"/>
                    </a:cubicBezTo>
                    <a:cubicBezTo>
                      <a:pt x="87" y="43"/>
                      <a:pt x="89" y="37"/>
                      <a:pt x="90" y="30"/>
                    </a:cubicBezTo>
                    <a:cubicBezTo>
                      <a:pt x="91" y="25"/>
                      <a:pt x="97" y="10"/>
                      <a:pt x="97" y="10"/>
                    </a:cubicBezTo>
                    <a:cubicBezTo>
                      <a:pt x="88" y="13"/>
                      <a:pt x="78" y="6"/>
                      <a:pt x="70" y="3"/>
                    </a:cubicBezTo>
                    <a:cubicBezTo>
                      <a:pt x="64" y="1"/>
                      <a:pt x="57" y="0"/>
                      <a:pt x="51" y="0"/>
                    </a:cubicBezTo>
                    <a:cubicBezTo>
                      <a:pt x="45" y="0"/>
                      <a:pt x="39" y="2"/>
                      <a:pt x="34" y="5"/>
                    </a:cubicBezTo>
                    <a:cubicBezTo>
                      <a:pt x="29" y="9"/>
                      <a:pt x="25" y="16"/>
                      <a:pt x="23" y="23"/>
                    </a:cubicBezTo>
                    <a:cubicBezTo>
                      <a:pt x="21" y="31"/>
                      <a:pt x="20" y="40"/>
                      <a:pt x="22" y="47"/>
                    </a:cubicBezTo>
                    <a:cubicBezTo>
                      <a:pt x="19" y="48"/>
                      <a:pt x="15" y="48"/>
                      <a:pt x="12" y="47"/>
                    </a:cubicBezTo>
                    <a:cubicBezTo>
                      <a:pt x="8" y="46"/>
                      <a:pt x="4" y="43"/>
                      <a:pt x="1" y="40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2" y="43"/>
                      <a:pt x="5" y="45"/>
                      <a:pt x="10" y="47"/>
                    </a:cubicBezTo>
                    <a:cubicBezTo>
                      <a:pt x="14" y="48"/>
                      <a:pt x="19" y="49"/>
                      <a:pt x="22" y="49"/>
                    </a:cubicBezTo>
                    <a:cubicBezTo>
                      <a:pt x="25" y="59"/>
                      <a:pt x="32" y="68"/>
                      <a:pt x="43" y="70"/>
                    </a:cubicBezTo>
                    <a:cubicBezTo>
                      <a:pt x="50" y="72"/>
                      <a:pt x="61" y="70"/>
                      <a:pt x="68" y="6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36" name="Freeform 2506"/>
              <p:cNvSpPr/>
              <p:nvPr/>
            </p:nvSpPr>
            <p:spPr>
              <a:xfrm>
                <a:off x="11250551" y="1193800"/>
                <a:ext cx="307975" cy="327025"/>
              </a:xfrm>
              <a:custGeom>
                <a:avLst/>
                <a:gdLst>
                  <a:gd name="txL" fmla="*/ 0 w 82"/>
                  <a:gd name="txT" fmla="*/ 0 h 87"/>
                  <a:gd name="txR" fmla="*/ 82 w 82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87">
                    <a:moveTo>
                      <a:pt x="65" y="78"/>
                    </a:moveTo>
                    <a:cubicBezTo>
                      <a:pt x="76" y="69"/>
                      <a:pt x="81" y="56"/>
                      <a:pt x="81" y="42"/>
                    </a:cubicBezTo>
                    <a:cubicBezTo>
                      <a:pt x="81" y="32"/>
                      <a:pt x="78" y="18"/>
                      <a:pt x="81" y="9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0" y="3"/>
                      <a:pt x="75" y="5"/>
                      <a:pt x="69" y="6"/>
                    </a:cubicBezTo>
                    <a:cubicBezTo>
                      <a:pt x="63" y="7"/>
                      <a:pt x="57" y="7"/>
                      <a:pt x="53" y="7"/>
                    </a:cubicBezTo>
                    <a:cubicBezTo>
                      <a:pt x="45" y="8"/>
                      <a:pt x="38" y="9"/>
                      <a:pt x="31" y="11"/>
                    </a:cubicBezTo>
                    <a:cubicBezTo>
                      <a:pt x="25" y="13"/>
                      <a:pt x="19" y="17"/>
                      <a:pt x="15" y="23"/>
                    </a:cubicBezTo>
                    <a:cubicBezTo>
                      <a:pt x="10" y="31"/>
                      <a:pt x="8" y="39"/>
                      <a:pt x="8" y="47"/>
                    </a:cubicBezTo>
                    <a:cubicBezTo>
                      <a:pt x="8" y="55"/>
                      <a:pt x="11" y="64"/>
                      <a:pt x="16" y="72"/>
                    </a:cubicBezTo>
                    <a:cubicBezTo>
                      <a:pt x="11" y="75"/>
                      <a:pt x="6" y="77"/>
                      <a:pt x="0" y="77"/>
                    </a:cubicBezTo>
                    <a:cubicBezTo>
                      <a:pt x="1" y="80"/>
                      <a:pt x="1" y="80"/>
                      <a:pt x="1" y="80"/>
                    </a:cubicBezTo>
                    <a:cubicBezTo>
                      <a:pt x="5" y="80"/>
                      <a:pt x="11" y="77"/>
                      <a:pt x="17" y="73"/>
                    </a:cubicBezTo>
                    <a:cubicBezTo>
                      <a:pt x="18" y="74"/>
                      <a:pt x="20" y="76"/>
                      <a:pt x="21" y="78"/>
                    </a:cubicBezTo>
                    <a:cubicBezTo>
                      <a:pt x="27" y="84"/>
                      <a:pt x="35" y="87"/>
                      <a:pt x="43" y="87"/>
                    </a:cubicBezTo>
                    <a:cubicBezTo>
                      <a:pt x="51" y="87"/>
                      <a:pt x="59" y="84"/>
                      <a:pt x="65" y="7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37" name="Freeform 2507"/>
              <p:cNvSpPr/>
              <p:nvPr/>
            </p:nvSpPr>
            <p:spPr>
              <a:xfrm>
                <a:off x="10987026" y="1284287"/>
                <a:ext cx="169863" cy="214313"/>
              </a:xfrm>
              <a:custGeom>
                <a:avLst/>
                <a:gdLst>
                  <a:gd name="txL" fmla="*/ 0 w 45"/>
                  <a:gd name="txT" fmla="*/ 0 h 57"/>
                  <a:gd name="txR" fmla="*/ 45 w 45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57">
                    <a:moveTo>
                      <a:pt x="41" y="46"/>
                    </a:moveTo>
                    <a:cubicBezTo>
                      <a:pt x="45" y="38"/>
                      <a:pt x="45" y="30"/>
                      <a:pt x="42" y="23"/>
                    </a:cubicBezTo>
                    <a:cubicBezTo>
                      <a:pt x="41" y="18"/>
                      <a:pt x="36" y="11"/>
                      <a:pt x="36" y="5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4" y="4"/>
                      <a:pt x="24" y="8"/>
                      <a:pt x="20" y="10"/>
                    </a:cubicBezTo>
                    <a:cubicBezTo>
                      <a:pt x="16" y="12"/>
                      <a:pt x="13" y="14"/>
                      <a:pt x="10" y="16"/>
                    </a:cubicBezTo>
                    <a:cubicBezTo>
                      <a:pt x="7" y="18"/>
                      <a:pt x="5" y="21"/>
                      <a:pt x="4" y="25"/>
                    </a:cubicBezTo>
                    <a:cubicBezTo>
                      <a:pt x="3" y="29"/>
                      <a:pt x="4" y="33"/>
                      <a:pt x="5" y="38"/>
                    </a:cubicBezTo>
                    <a:cubicBezTo>
                      <a:pt x="6" y="42"/>
                      <a:pt x="7" y="47"/>
                      <a:pt x="11" y="51"/>
                    </a:cubicBezTo>
                    <a:cubicBezTo>
                      <a:pt x="8" y="54"/>
                      <a:pt x="4" y="55"/>
                      <a:pt x="0" y="54"/>
                    </a:cubicBezTo>
                    <a:cubicBezTo>
                      <a:pt x="0" y="55"/>
                      <a:pt x="0" y="55"/>
                      <a:pt x="0" y="56"/>
                    </a:cubicBezTo>
                    <a:cubicBezTo>
                      <a:pt x="1" y="56"/>
                      <a:pt x="3" y="56"/>
                      <a:pt x="5" y="55"/>
                    </a:cubicBezTo>
                    <a:cubicBezTo>
                      <a:pt x="7" y="54"/>
                      <a:pt x="9" y="53"/>
                      <a:pt x="11" y="52"/>
                    </a:cubicBezTo>
                    <a:cubicBezTo>
                      <a:pt x="12" y="53"/>
                      <a:pt x="13" y="53"/>
                      <a:pt x="14" y="54"/>
                    </a:cubicBezTo>
                    <a:cubicBezTo>
                      <a:pt x="18" y="57"/>
                      <a:pt x="24" y="57"/>
                      <a:pt x="29" y="56"/>
                    </a:cubicBezTo>
                    <a:cubicBezTo>
                      <a:pt x="34" y="54"/>
                      <a:pt x="38" y="50"/>
                      <a:pt x="41" y="46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38" name="Freeform 2508"/>
              <p:cNvSpPr/>
              <p:nvPr/>
            </p:nvSpPr>
            <p:spPr>
              <a:xfrm>
                <a:off x="10783826" y="1358900"/>
                <a:ext cx="192088" cy="280988"/>
              </a:xfrm>
              <a:custGeom>
                <a:avLst/>
                <a:gdLst>
                  <a:gd name="txL" fmla="*/ 0 w 51"/>
                  <a:gd name="txT" fmla="*/ 0 h 75"/>
                  <a:gd name="txR" fmla="*/ 51 w 51"/>
                  <a:gd name="txB" fmla="*/ 75 h 7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75">
                    <a:moveTo>
                      <a:pt x="50" y="31"/>
                    </a:moveTo>
                    <a:cubicBezTo>
                      <a:pt x="49" y="25"/>
                      <a:pt x="45" y="21"/>
                      <a:pt x="41" y="17"/>
                    </a:cubicBezTo>
                    <a:cubicBezTo>
                      <a:pt x="37" y="14"/>
                      <a:pt x="33" y="11"/>
                      <a:pt x="29" y="9"/>
                    </a:cubicBezTo>
                    <a:cubicBezTo>
                      <a:pt x="25" y="7"/>
                      <a:pt x="16" y="0"/>
                      <a:pt x="16" y="0"/>
                    </a:cubicBezTo>
                    <a:cubicBezTo>
                      <a:pt x="17" y="7"/>
                      <a:pt x="10" y="13"/>
                      <a:pt x="6" y="18"/>
                    </a:cubicBezTo>
                    <a:cubicBezTo>
                      <a:pt x="4" y="22"/>
                      <a:pt x="2" y="26"/>
                      <a:pt x="1" y="31"/>
                    </a:cubicBezTo>
                    <a:cubicBezTo>
                      <a:pt x="0" y="33"/>
                      <a:pt x="0" y="35"/>
                      <a:pt x="0" y="37"/>
                    </a:cubicBezTo>
                    <a:cubicBezTo>
                      <a:pt x="0" y="38"/>
                      <a:pt x="0" y="38"/>
                      <a:pt x="0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39"/>
                      <a:pt x="0" y="39"/>
                      <a:pt x="0" y="40"/>
                    </a:cubicBezTo>
                    <a:cubicBezTo>
                      <a:pt x="0" y="40"/>
                      <a:pt x="0" y="40"/>
                      <a:pt x="0" y="41"/>
                    </a:cubicBezTo>
                    <a:cubicBezTo>
                      <a:pt x="0" y="42"/>
                      <a:pt x="1" y="43"/>
                      <a:pt x="1" y="45"/>
                    </a:cubicBezTo>
                    <a:cubicBezTo>
                      <a:pt x="3" y="50"/>
                      <a:pt x="7" y="53"/>
                      <a:pt x="12" y="56"/>
                    </a:cubicBezTo>
                    <a:cubicBezTo>
                      <a:pt x="17" y="58"/>
                      <a:pt x="23" y="60"/>
                      <a:pt x="29" y="60"/>
                    </a:cubicBezTo>
                    <a:cubicBezTo>
                      <a:pt x="29" y="62"/>
                      <a:pt x="28" y="65"/>
                      <a:pt x="27" y="67"/>
                    </a:cubicBezTo>
                    <a:cubicBezTo>
                      <a:pt x="25" y="70"/>
                      <a:pt x="23" y="73"/>
                      <a:pt x="20" y="74"/>
                    </a:cubicBezTo>
                    <a:cubicBezTo>
                      <a:pt x="20" y="74"/>
                      <a:pt x="20" y="75"/>
                      <a:pt x="20" y="75"/>
                    </a:cubicBezTo>
                    <a:cubicBezTo>
                      <a:pt x="21" y="75"/>
                      <a:pt x="22" y="74"/>
                      <a:pt x="23" y="73"/>
                    </a:cubicBezTo>
                    <a:cubicBezTo>
                      <a:pt x="25" y="72"/>
                      <a:pt x="26" y="70"/>
                      <a:pt x="27" y="69"/>
                    </a:cubicBezTo>
                    <a:cubicBezTo>
                      <a:pt x="29" y="66"/>
                      <a:pt x="30" y="62"/>
                      <a:pt x="30" y="60"/>
                    </a:cubicBezTo>
                    <a:cubicBezTo>
                      <a:pt x="34" y="60"/>
                      <a:pt x="38" y="59"/>
                      <a:pt x="41" y="57"/>
                    </a:cubicBezTo>
                    <a:cubicBezTo>
                      <a:pt x="44" y="55"/>
                      <a:pt x="47" y="52"/>
                      <a:pt x="48" y="49"/>
                    </a:cubicBezTo>
                    <a:cubicBezTo>
                      <a:pt x="48" y="49"/>
                      <a:pt x="49" y="49"/>
                      <a:pt x="49" y="48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9" y="47"/>
                      <a:pt x="49" y="47"/>
                      <a:pt x="49" y="47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50" y="44"/>
                      <a:pt x="50" y="43"/>
                      <a:pt x="50" y="41"/>
                    </a:cubicBezTo>
                    <a:cubicBezTo>
                      <a:pt x="51" y="38"/>
                      <a:pt x="51" y="34"/>
                      <a:pt x="50" y="3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39" name="Freeform 2509"/>
              <p:cNvSpPr/>
              <p:nvPr/>
            </p:nvSpPr>
            <p:spPr>
              <a:xfrm>
                <a:off x="10829863" y="1009650"/>
                <a:ext cx="228600" cy="327025"/>
              </a:xfrm>
              <a:custGeom>
                <a:avLst/>
                <a:gdLst>
                  <a:gd name="txL" fmla="*/ 0 w 61"/>
                  <a:gd name="txT" fmla="*/ 0 h 87"/>
                  <a:gd name="txR" fmla="*/ 61 w 61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1" h="87">
                    <a:moveTo>
                      <a:pt x="61" y="51"/>
                    </a:moveTo>
                    <a:cubicBezTo>
                      <a:pt x="61" y="44"/>
                      <a:pt x="57" y="38"/>
                      <a:pt x="53" y="31"/>
                    </a:cubicBezTo>
                    <a:cubicBezTo>
                      <a:pt x="49" y="26"/>
                      <a:pt x="45" y="21"/>
                      <a:pt x="41" y="16"/>
                    </a:cubicBezTo>
                    <a:cubicBezTo>
                      <a:pt x="37" y="13"/>
                      <a:pt x="29" y="0"/>
                      <a:pt x="29" y="0"/>
                    </a:cubicBezTo>
                    <a:cubicBezTo>
                      <a:pt x="27" y="8"/>
                      <a:pt x="18" y="10"/>
                      <a:pt x="13" y="15"/>
                    </a:cubicBezTo>
                    <a:cubicBezTo>
                      <a:pt x="6" y="21"/>
                      <a:pt x="0" y="32"/>
                      <a:pt x="2" y="44"/>
                    </a:cubicBezTo>
                    <a:cubicBezTo>
                      <a:pt x="5" y="56"/>
                      <a:pt x="19" y="68"/>
                      <a:pt x="33" y="73"/>
                    </a:cubicBezTo>
                    <a:cubicBezTo>
                      <a:pt x="32" y="75"/>
                      <a:pt x="32" y="78"/>
                      <a:pt x="30" y="79"/>
                    </a:cubicBezTo>
                    <a:cubicBezTo>
                      <a:pt x="28" y="82"/>
                      <a:pt x="26" y="84"/>
                      <a:pt x="23" y="85"/>
                    </a:cubicBezTo>
                    <a:cubicBezTo>
                      <a:pt x="24" y="87"/>
                      <a:pt x="24" y="87"/>
                      <a:pt x="24" y="87"/>
                    </a:cubicBezTo>
                    <a:cubicBezTo>
                      <a:pt x="27" y="86"/>
                      <a:pt x="33" y="78"/>
                      <a:pt x="34" y="73"/>
                    </a:cubicBezTo>
                    <a:cubicBezTo>
                      <a:pt x="43" y="76"/>
                      <a:pt x="51" y="75"/>
                      <a:pt x="56" y="69"/>
                    </a:cubicBezTo>
                    <a:cubicBezTo>
                      <a:pt x="59" y="65"/>
                      <a:pt x="61" y="57"/>
                      <a:pt x="61" y="51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40" name="Freeform 2510"/>
              <p:cNvSpPr/>
              <p:nvPr/>
            </p:nvSpPr>
            <p:spPr>
              <a:xfrm>
                <a:off x="10596501" y="1562100"/>
                <a:ext cx="93663" cy="120650"/>
              </a:xfrm>
              <a:custGeom>
                <a:avLst/>
                <a:gdLst>
                  <a:gd name="txL" fmla="*/ 0 w 25"/>
                  <a:gd name="txT" fmla="*/ 0 h 32"/>
                  <a:gd name="txR" fmla="*/ 25 w 25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32">
                    <a:moveTo>
                      <a:pt x="22" y="9"/>
                    </a:moveTo>
                    <a:cubicBezTo>
                      <a:pt x="20" y="7"/>
                      <a:pt x="18" y="6"/>
                      <a:pt x="16" y="5"/>
                    </a:cubicBezTo>
                    <a:cubicBezTo>
                      <a:pt x="14" y="5"/>
                      <a:pt x="12" y="4"/>
                      <a:pt x="10" y="3"/>
                    </a:cubicBezTo>
                    <a:cubicBezTo>
                      <a:pt x="9" y="3"/>
                      <a:pt x="7" y="2"/>
                      <a:pt x="6" y="1"/>
                    </a:cubicBezTo>
                    <a:cubicBezTo>
                      <a:pt x="5" y="1"/>
                      <a:pt x="4" y="0"/>
                      <a:pt x="4" y="0"/>
                    </a:cubicBezTo>
                    <a:cubicBezTo>
                      <a:pt x="4" y="3"/>
                      <a:pt x="1" y="7"/>
                      <a:pt x="1" y="11"/>
                    </a:cubicBezTo>
                    <a:cubicBezTo>
                      <a:pt x="0" y="16"/>
                      <a:pt x="2" y="22"/>
                      <a:pt x="5" y="25"/>
                    </a:cubicBezTo>
                    <a:cubicBezTo>
                      <a:pt x="7" y="26"/>
                      <a:pt x="9" y="27"/>
                      <a:pt x="12" y="27"/>
                    </a:cubicBezTo>
                    <a:cubicBezTo>
                      <a:pt x="15" y="26"/>
                      <a:pt x="17" y="25"/>
                      <a:pt x="20" y="24"/>
                    </a:cubicBezTo>
                    <a:cubicBezTo>
                      <a:pt x="20" y="25"/>
                      <a:pt x="20" y="26"/>
                      <a:pt x="20" y="27"/>
                    </a:cubicBezTo>
                    <a:cubicBezTo>
                      <a:pt x="21" y="29"/>
                      <a:pt x="20" y="30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1" y="30"/>
                      <a:pt x="21" y="26"/>
                      <a:pt x="20" y="24"/>
                    </a:cubicBezTo>
                    <a:cubicBezTo>
                      <a:pt x="23" y="22"/>
                      <a:pt x="25" y="19"/>
                      <a:pt x="25" y="15"/>
                    </a:cubicBezTo>
                    <a:cubicBezTo>
                      <a:pt x="24" y="13"/>
                      <a:pt x="23" y="10"/>
                      <a:pt x="22" y="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41" name="Freeform 2511"/>
              <p:cNvSpPr/>
              <p:nvPr/>
            </p:nvSpPr>
            <p:spPr>
              <a:xfrm>
                <a:off x="8066026" y="908050"/>
                <a:ext cx="203200" cy="192088"/>
              </a:xfrm>
              <a:custGeom>
                <a:avLst/>
                <a:gdLst>
                  <a:gd name="txL" fmla="*/ 0 w 54"/>
                  <a:gd name="txT" fmla="*/ 0 h 51"/>
                  <a:gd name="txR" fmla="*/ 54 w 54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51">
                    <a:moveTo>
                      <a:pt x="22" y="45"/>
                    </a:moveTo>
                    <a:cubicBezTo>
                      <a:pt x="23" y="45"/>
                      <a:pt x="23" y="44"/>
                      <a:pt x="24" y="43"/>
                    </a:cubicBezTo>
                    <a:cubicBezTo>
                      <a:pt x="28" y="40"/>
                      <a:pt x="30" y="36"/>
                      <a:pt x="32" y="32"/>
                    </a:cubicBezTo>
                    <a:cubicBezTo>
                      <a:pt x="36" y="27"/>
                      <a:pt x="38" y="20"/>
                      <a:pt x="41" y="14"/>
                    </a:cubicBezTo>
                    <a:cubicBezTo>
                      <a:pt x="43" y="11"/>
                      <a:pt x="46" y="8"/>
                      <a:pt x="49" y="5"/>
                    </a:cubicBezTo>
                    <a:cubicBezTo>
                      <a:pt x="51" y="4"/>
                      <a:pt x="53" y="2"/>
                      <a:pt x="54" y="0"/>
                    </a:cubicBezTo>
                    <a:cubicBezTo>
                      <a:pt x="51" y="3"/>
                      <a:pt x="46" y="5"/>
                      <a:pt x="44" y="6"/>
                    </a:cubicBezTo>
                    <a:cubicBezTo>
                      <a:pt x="34" y="12"/>
                      <a:pt x="28" y="23"/>
                      <a:pt x="20" y="31"/>
                    </a:cubicBezTo>
                    <a:cubicBezTo>
                      <a:pt x="17" y="35"/>
                      <a:pt x="13" y="39"/>
                      <a:pt x="9" y="42"/>
                    </a:cubicBezTo>
                    <a:cubicBezTo>
                      <a:pt x="6" y="45"/>
                      <a:pt x="3" y="48"/>
                      <a:pt x="0" y="50"/>
                    </a:cubicBezTo>
                    <a:cubicBezTo>
                      <a:pt x="0" y="50"/>
                      <a:pt x="0" y="50"/>
                      <a:pt x="0" y="51"/>
                    </a:cubicBezTo>
                    <a:cubicBezTo>
                      <a:pt x="7" y="47"/>
                      <a:pt x="14" y="47"/>
                      <a:pt x="22" y="4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1142" name="Picture 2512"/>
              <p:cNvPicPr>
                <a:picLocks noChangeAspect="1"/>
              </p:cNvPicPr>
              <p:nvPr/>
            </p:nvPicPr>
            <p:blipFill>
              <a:blip r:embed="rId116"/>
              <a:stretch>
                <a:fillRect/>
              </a:stretch>
            </p:blipFill>
            <p:spPr>
              <a:xfrm>
                <a:off x="8131113" y="890587"/>
                <a:ext cx="158750" cy="203200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1143" name="Picture 2513"/>
              <p:cNvPicPr>
                <a:picLocks noChangeAspect="1"/>
              </p:cNvPicPr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8048563" y="854075"/>
                <a:ext cx="249238" cy="25876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1144" name="Freeform 2514"/>
              <p:cNvSpPr/>
              <p:nvPr/>
            </p:nvSpPr>
            <p:spPr>
              <a:xfrm>
                <a:off x="8085076" y="971550"/>
                <a:ext cx="96838" cy="71438"/>
              </a:xfrm>
              <a:custGeom>
                <a:avLst/>
                <a:gdLst>
                  <a:gd name="txL" fmla="*/ 0 w 26"/>
                  <a:gd name="txT" fmla="*/ 0 h 19"/>
                  <a:gd name="txR" fmla="*/ 26 w 26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19">
                    <a:moveTo>
                      <a:pt x="15" y="12"/>
                    </a:moveTo>
                    <a:cubicBezTo>
                      <a:pt x="20" y="9"/>
                      <a:pt x="23" y="4"/>
                      <a:pt x="26" y="0"/>
                    </a:cubicBezTo>
                    <a:cubicBezTo>
                      <a:pt x="24" y="2"/>
                      <a:pt x="22" y="4"/>
                      <a:pt x="19" y="5"/>
                    </a:cubicBezTo>
                    <a:cubicBezTo>
                      <a:pt x="16" y="6"/>
                      <a:pt x="13" y="5"/>
                      <a:pt x="10" y="4"/>
                    </a:cubicBezTo>
                    <a:cubicBezTo>
                      <a:pt x="8" y="3"/>
                      <a:pt x="6" y="1"/>
                      <a:pt x="4" y="1"/>
                    </a:cubicBezTo>
                    <a:cubicBezTo>
                      <a:pt x="2" y="7"/>
                      <a:pt x="1" y="13"/>
                      <a:pt x="0" y="19"/>
                    </a:cubicBezTo>
                    <a:cubicBezTo>
                      <a:pt x="5" y="19"/>
                      <a:pt x="11" y="14"/>
                      <a:pt x="15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45" name="Freeform 2516"/>
              <p:cNvSpPr>
                <a:spLocks noEditPoints="1"/>
              </p:cNvSpPr>
              <p:nvPr/>
            </p:nvSpPr>
            <p:spPr>
              <a:xfrm>
                <a:off x="8073963" y="896937"/>
                <a:ext cx="206375" cy="192088"/>
              </a:xfrm>
              <a:custGeom>
                <a:avLst/>
                <a:gdLst>
                  <a:gd name="txL" fmla="*/ 0 w 55"/>
                  <a:gd name="txT" fmla="*/ 0 h 51"/>
                  <a:gd name="txR" fmla="*/ 55 w 55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51">
                    <a:moveTo>
                      <a:pt x="27" y="14"/>
                    </a:moveTo>
                    <a:cubicBezTo>
                      <a:pt x="27" y="14"/>
                      <a:pt x="28" y="13"/>
                      <a:pt x="28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2" y="12"/>
                      <a:pt x="34" y="12"/>
                      <a:pt x="36" y="11"/>
                    </a:cubicBezTo>
                    <a:cubicBezTo>
                      <a:pt x="35" y="12"/>
                      <a:pt x="34" y="12"/>
                      <a:pt x="33" y="13"/>
                    </a:cubicBezTo>
                    <a:cubicBezTo>
                      <a:pt x="32" y="14"/>
                      <a:pt x="31" y="15"/>
                      <a:pt x="30" y="17"/>
                    </a:cubicBezTo>
                    <a:cubicBezTo>
                      <a:pt x="29" y="18"/>
                      <a:pt x="28" y="19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6" y="22"/>
                      <a:pt x="26" y="22"/>
                      <a:pt x="25" y="23"/>
                    </a:cubicBezTo>
                    <a:cubicBezTo>
                      <a:pt x="24" y="24"/>
                      <a:pt x="23" y="24"/>
                      <a:pt x="23" y="24"/>
                    </a:cubicBezTo>
                    <a:cubicBezTo>
                      <a:pt x="22" y="24"/>
                      <a:pt x="21" y="25"/>
                      <a:pt x="20" y="24"/>
                    </a:cubicBezTo>
                    <a:cubicBezTo>
                      <a:pt x="19" y="24"/>
                      <a:pt x="18" y="24"/>
                      <a:pt x="17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5" y="24"/>
                      <a:pt x="15" y="24"/>
                      <a:pt x="14" y="24"/>
                    </a:cubicBezTo>
                    <a:cubicBezTo>
                      <a:pt x="13" y="23"/>
                      <a:pt x="13" y="23"/>
                      <a:pt x="12" y="23"/>
                    </a:cubicBezTo>
                    <a:cubicBezTo>
                      <a:pt x="11" y="22"/>
                      <a:pt x="10" y="22"/>
                      <a:pt x="9" y="21"/>
                    </a:cubicBezTo>
                    <a:cubicBezTo>
                      <a:pt x="11" y="22"/>
                      <a:pt x="12" y="23"/>
                      <a:pt x="14" y="24"/>
                    </a:cubicBezTo>
                    <a:cubicBezTo>
                      <a:pt x="15" y="24"/>
                      <a:pt x="15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8" y="25"/>
                      <a:pt x="19" y="26"/>
                      <a:pt x="20" y="26"/>
                    </a:cubicBezTo>
                    <a:cubicBezTo>
                      <a:pt x="21" y="26"/>
                      <a:pt x="22" y="26"/>
                      <a:pt x="23" y="26"/>
                    </a:cubicBezTo>
                    <a:cubicBezTo>
                      <a:pt x="23" y="25"/>
                      <a:pt x="24" y="25"/>
                      <a:pt x="24" y="25"/>
                    </a:cubicBezTo>
                    <a:cubicBezTo>
                      <a:pt x="24" y="26"/>
                      <a:pt x="23" y="26"/>
                      <a:pt x="23" y="26"/>
                    </a:cubicBezTo>
                    <a:cubicBezTo>
                      <a:pt x="23" y="27"/>
                      <a:pt x="22" y="27"/>
                      <a:pt x="22" y="28"/>
                    </a:cubicBezTo>
                    <a:cubicBezTo>
                      <a:pt x="21" y="28"/>
                      <a:pt x="21" y="29"/>
                      <a:pt x="20" y="30"/>
                    </a:cubicBezTo>
                    <a:cubicBezTo>
                      <a:pt x="19" y="31"/>
                      <a:pt x="17" y="32"/>
                      <a:pt x="15" y="33"/>
                    </a:cubicBezTo>
                    <a:cubicBezTo>
                      <a:pt x="15" y="34"/>
                      <a:pt x="14" y="35"/>
                      <a:pt x="13" y="35"/>
                    </a:cubicBezTo>
                    <a:cubicBezTo>
                      <a:pt x="12" y="36"/>
                      <a:pt x="11" y="36"/>
                      <a:pt x="10" y="36"/>
                    </a:cubicBezTo>
                    <a:cubicBezTo>
                      <a:pt x="9" y="37"/>
                      <a:pt x="9" y="37"/>
                      <a:pt x="8" y="38"/>
                    </a:cubicBezTo>
                    <a:cubicBezTo>
                      <a:pt x="7" y="38"/>
                      <a:pt x="6" y="38"/>
                      <a:pt x="5" y="39"/>
                    </a:cubicBezTo>
                    <a:cubicBezTo>
                      <a:pt x="7" y="38"/>
                      <a:pt x="9" y="38"/>
                      <a:pt x="11" y="37"/>
                    </a:cubicBezTo>
                    <a:cubicBezTo>
                      <a:pt x="12" y="36"/>
                      <a:pt x="14" y="35"/>
                      <a:pt x="16" y="34"/>
                    </a:cubicBezTo>
                    <a:cubicBezTo>
                      <a:pt x="17" y="34"/>
                      <a:pt x="18" y="33"/>
                      <a:pt x="19" y="32"/>
                    </a:cubicBezTo>
                    <a:cubicBezTo>
                      <a:pt x="18" y="33"/>
                      <a:pt x="18" y="35"/>
                      <a:pt x="17" y="36"/>
                    </a:cubicBezTo>
                    <a:cubicBezTo>
                      <a:pt x="16" y="37"/>
                      <a:pt x="15" y="38"/>
                      <a:pt x="14" y="39"/>
                    </a:cubicBezTo>
                    <a:cubicBezTo>
                      <a:pt x="12" y="41"/>
                      <a:pt x="9" y="43"/>
                      <a:pt x="7" y="45"/>
                    </a:cubicBezTo>
                    <a:cubicBezTo>
                      <a:pt x="5" y="48"/>
                      <a:pt x="2" y="49"/>
                      <a:pt x="0" y="51"/>
                    </a:cubicBezTo>
                    <a:cubicBezTo>
                      <a:pt x="5" y="48"/>
                      <a:pt x="10" y="44"/>
                      <a:pt x="14" y="40"/>
                    </a:cubicBezTo>
                    <a:cubicBezTo>
                      <a:pt x="15" y="39"/>
                      <a:pt x="17" y="38"/>
                      <a:pt x="18" y="36"/>
                    </a:cubicBezTo>
                    <a:cubicBezTo>
                      <a:pt x="19" y="35"/>
                      <a:pt x="20" y="34"/>
                      <a:pt x="20" y="33"/>
                    </a:cubicBezTo>
                    <a:cubicBezTo>
                      <a:pt x="22" y="30"/>
                      <a:pt x="24" y="28"/>
                      <a:pt x="26" y="25"/>
                    </a:cubicBezTo>
                    <a:cubicBezTo>
                      <a:pt x="28" y="23"/>
                      <a:pt x="30" y="20"/>
                      <a:pt x="32" y="18"/>
                    </a:cubicBezTo>
                    <a:cubicBezTo>
                      <a:pt x="33" y="17"/>
                      <a:pt x="34" y="16"/>
                      <a:pt x="35" y="15"/>
                    </a:cubicBezTo>
                    <a:cubicBezTo>
                      <a:pt x="36" y="14"/>
                      <a:pt x="37" y="13"/>
                      <a:pt x="38" y="12"/>
                    </a:cubicBezTo>
                    <a:cubicBezTo>
                      <a:pt x="40" y="11"/>
                      <a:pt x="41" y="11"/>
                      <a:pt x="42" y="10"/>
                    </a:cubicBezTo>
                    <a:cubicBezTo>
                      <a:pt x="43" y="9"/>
                      <a:pt x="44" y="9"/>
                      <a:pt x="45" y="9"/>
                    </a:cubicBezTo>
                    <a:cubicBezTo>
                      <a:pt x="44" y="10"/>
                      <a:pt x="43" y="11"/>
                      <a:pt x="42" y="13"/>
                    </a:cubicBezTo>
                    <a:cubicBezTo>
                      <a:pt x="41" y="13"/>
                      <a:pt x="41" y="14"/>
                      <a:pt x="40" y="15"/>
                    </a:cubicBezTo>
                    <a:cubicBezTo>
                      <a:pt x="39" y="16"/>
                      <a:pt x="38" y="17"/>
                      <a:pt x="38" y="18"/>
                    </a:cubicBezTo>
                    <a:cubicBezTo>
                      <a:pt x="37" y="20"/>
                      <a:pt x="36" y="22"/>
                      <a:pt x="35" y="24"/>
                    </a:cubicBezTo>
                    <a:cubicBezTo>
                      <a:pt x="34" y="26"/>
                      <a:pt x="34" y="28"/>
                      <a:pt x="33" y="30"/>
                    </a:cubicBezTo>
                    <a:cubicBezTo>
                      <a:pt x="32" y="32"/>
                      <a:pt x="31" y="34"/>
                      <a:pt x="30" y="36"/>
                    </a:cubicBezTo>
                    <a:cubicBezTo>
                      <a:pt x="29" y="38"/>
                      <a:pt x="27" y="40"/>
                      <a:pt x="26" y="42"/>
                    </a:cubicBezTo>
                    <a:cubicBezTo>
                      <a:pt x="25" y="43"/>
                      <a:pt x="23" y="45"/>
                      <a:pt x="21" y="47"/>
                    </a:cubicBezTo>
                    <a:cubicBezTo>
                      <a:pt x="25" y="44"/>
                      <a:pt x="28" y="40"/>
                      <a:pt x="30" y="37"/>
                    </a:cubicBezTo>
                    <a:cubicBezTo>
                      <a:pt x="32" y="35"/>
                      <a:pt x="33" y="33"/>
                      <a:pt x="34" y="31"/>
                    </a:cubicBezTo>
                    <a:cubicBezTo>
                      <a:pt x="35" y="29"/>
                      <a:pt x="35" y="27"/>
                      <a:pt x="36" y="25"/>
                    </a:cubicBezTo>
                    <a:cubicBezTo>
                      <a:pt x="37" y="23"/>
                      <a:pt x="38" y="20"/>
                      <a:pt x="39" y="19"/>
                    </a:cubicBezTo>
                    <a:cubicBezTo>
                      <a:pt x="40" y="18"/>
                      <a:pt x="40" y="17"/>
                      <a:pt x="41" y="16"/>
                    </a:cubicBezTo>
                    <a:cubicBezTo>
                      <a:pt x="42" y="15"/>
                      <a:pt x="42" y="14"/>
                      <a:pt x="43" y="13"/>
                    </a:cubicBezTo>
                    <a:cubicBezTo>
                      <a:pt x="44" y="12"/>
                      <a:pt x="46" y="10"/>
                      <a:pt x="47" y="9"/>
                    </a:cubicBezTo>
                    <a:cubicBezTo>
                      <a:pt x="48" y="8"/>
                      <a:pt x="49" y="7"/>
                      <a:pt x="50" y="6"/>
                    </a:cubicBezTo>
                    <a:cubicBezTo>
                      <a:pt x="50" y="6"/>
                      <a:pt x="50" y="6"/>
                      <a:pt x="51" y="6"/>
                    </a:cubicBezTo>
                    <a:cubicBezTo>
                      <a:pt x="51" y="6"/>
                      <a:pt x="51" y="5"/>
                      <a:pt x="51" y="5"/>
                    </a:cubicBezTo>
                    <a:cubicBezTo>
                      <a:pt x="50" y="8"/>
                      <a:pt x="50" y="10"/>
                      <a:pt x="50" y="12"/>
                    </a:cubicBezTo>
                    <a:cubicBezTo>
                      <a:pt x="50" y="14"/>
                      <a:pt x="49" y="15"/>
                      <a:pt x="49" y="17"/>
                    </a:cubicBezTo>
                    <a:cubicBezTo>
                      <a:pt x="49" y="18"/>
                      <a:pt x="49" y="20"/>
                      <a:pt x="49" y="22"/>
                    </a:cubicBezTo>
                    <a:cubicBezTo>
                      <a:pt x="50" y="25"/>
                      <a:pt x="49" y="28"/>
                      <a:pt x="48" y="31"/>
                    </a:cubicBezTo>
                    <a:cubicBezTo>
                      <a:pt x="48" y="32"/>
                      <a:pt x="47" y="34"/>
                      <a:pt x="46" y="35"/>
                    </a:cubicBezTo>
                    <a:cubicBezTo>
                      <a:pt x="46" y="36"/>
                      <a:pt x="45" y="38"/>
                      <a:pt x="44" y="39"/>
                    </a:cubicBezTo>
                    <a:cubicBezTo>
                      <a:pt x="46" y="37"/>
                      <a:pt x="48" y="34"/>
                      <a:pt x="49" y="31"/>
                    </a:cubicBezTo>
                    <a:cubicBezTo>
                      <a:pt x="49" y="29"/>
                      <a:pt x="50" y="28"/>
                      <a:pt x="50" y="26"/>
                    </a:cubicBezTo>
                    <a:cubicBezTo>
                      <a:pt x="50" y="26"/>
                      <a:pt x="50" y="25"/>
                      <a:pt x="51" y="24"/>
                    </a:cubicBezTo>
                    <a:cubicBezTo>
                      <a:pt x="51" y="23"/>
                      <a:pt x="51" y="23"/>
                      <a:pt x="51" y="23"/>
                    </a:cubicBezTo>
                    <a:cubicBezTo>
                      <a:pt x="51" y="22"/>
                      <a:pt x="51" y="22"/>
                      <a:pt x="51" y="21"/>
                    </a:cubicBezTo>
                    <a:cubicBezTo>
                      <a:pt x="50" y="18"/>
                      <a:pt x="51" y="15"/>
                      <a:pt x="51" y="12"/>
                    </a:cubicBezTo>
                    <a:cubicBezTo>
                      <a:pt x="51" y="11"/>
                      <a:pt x="52" y="9"/>
                      <a:pt x="52" y="7"/>
                    </a:cubicBezTo>
                    <a:cubicBezTo>
                      <a:pt x="52" y="6"/>
                      <a:pt x="52" y="5"/>
                      <a:pt x="53" y="4"/>
                    </a:cubicBezTo>
                    <a:cubicBezTo>
                      <a:pt x="53" y="4"/>
                      <a:pt x="54" y="3"/>
                      <a:pt x="54" y="3"/>
                    </a:cubicBezTo>
                    <a:cubicBezTo>
                      <a:pt x="55" y="2"/>
                      <a:pt x="55" y="1"/>
                      <a:pt x="55" y="1"/>
                    </a:cubicBezTo>
                    <a:cubicBezTo>
                      <a:pt x="54" y="0"/>
                      <a:pt x="53" y="0"/>
                      <a:pt x="53" y="1"/>
                    </a:cubicBezTo>
                    <a:cubicBezTo>
                      <a:pt x="52" y="2"/>
                      <a:pt x="51" y="3"/>
                      <a:pt x="49" y="4"/>
                    </a:cubicBezTo>
                    <a:cubicBezTo>
                      <a:pt x="49" y="4"/>
                      <a:pt x="48" y="5"/>
                      <a:pt x="47" y="5"/>
                    </a:cubicBezTo>
                    <a:cubicBezTo>
                      <a:pt x="47" y="5"/>
                      <a:pt x="47" y="5"/>
                      <a:pt x="46" y="5"/>
                    </a:cubicBezTo>
                    <a:cubicBezTo>
                      <a:pt x="46" y="5"/>
                      <a:pt x="45" y="4"/>
                      <a:pt x="44" y="4"/>
                    </a:cubicBezTo>
                    <a:cubicBezTo>
                      <a:pt x="44" y="4"/>
                      <a:pt x="43" y="4"/>
                      <a:pt x="43" y="4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41" y="3"/>
                      <a:pt x="40" y="3"/>
                      <a:pt x="40" y="3"/>
                    </a:cubicBezTo>
                    <a:cubicBezTo>
                      <a:pt x="38" y="3"/>
                      <a:pt x="37" y="3"/>
                      <a:pt x="35" y="3"/>
                    </a:cubicBezTo>
                    <a:cubicBezTo>
                      <a:pt x="34" y="3"/>
                      <a:pt x="33" y="3"/>
                      <a:pt x="33" y="3"/>
                    </a:cubicBezTo>
                    <a:cubicBezTo>
                      <a:pt x="32" y="3"/>
                      <a:pt x="31" y="3"/>
                      <a:pt x="30" y="3"/>
                    </a:cubicBezTo>
                    <a:cubicBezTo>
                      <a:pt x="31" y="3"/>
                      <a:pt x="32" y="3"/>
                      <a:pt x="33" y="3"/>
                    </a:cubicBezTo>
                    <a:cubicBezTo>
                      <a:pt x="33" y="3"/>
                      <a:pt x="34" y="3"/>
                      <a:pt x="35" y="3"/>
                    </a:cubicBezTo>
                    <a:cubicBezTo>
                      <a:pt x="36" y="3"/>
                      <a:pt x="38" y="4"/>
                      <a:pt x="39" y="4"/>
                    </a:cubicBezTo>
                    <a:cubicBezTo>
                      <a:pt x="40" y="4"/>
                      <a:pt x="41" y="4"/>
                      <a:pt x="42" y="5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3" y="5"/>
                      <a:pt x="43" y="5"/>
                      <a:pt x="44" y="6"/>
                    </a:cubicBezTo>
                    <a:cubicBezTo>
                      <a:pt x="44" y="6"/>
                      <a:pt x="45" y="6"/>
                      <a:pt x="45" y="6"/>
                    </a:cubicBezTo>
                    <a:cubicBezTo>
                      <a:pt x="44" y="6"/>
                      <a:pt x="44" y="7"/>
                      <a:pt x="43" y="7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5" y="10"/>
                      <a:pt x="32" y="11"/>
                      <a:pt x="30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7" y="13"/>
                      <a:pt x="26" y="13"/>
                    </a:cubicBezTo>
                    <a:cubicBezTo>
                      <a:pt x="25" y="13"/>
                      <a:pt x="24" y="13"/>
                      <a:pt x="23" y="13"/>
                    </a:cubicBezTo>
                    <a:cubicBezTo>
                      <a:pt x="22" y="14"/>
                      <a:pt x="20" y="14"/>
                      <a:pt x="19" y="14"/>
                    </a:cubicBezTo>
                    <a:cubicBezTo>
                      <a:pt x="18" y="14"/>
                      <a:pt x="17" y="13"/>
                      <a:pt x="15" y="13"/>
                    </a:cubicBezTo>
                    <a:cubicBezTo>
                      <a:pt x="18" y="14"/>
                      <a:pt x="20" y="14"/>
                      <a:pt x="23" y="14"/>
                    </a:cubicBezTo>
                    <a:cubicBezTo>
                      <a:pt x="24" y="14"/>
                      <a:pt x="25" y="14"/>
                      <a:pt x="27" y="14"/>
                    </a:cubicBezTo>
                    <a:close/>
                    <a:moveTo>
                      <a:pt x="24" y="25"/>
                    </a:move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5"/>
                      <a:pt x="24" y="25"/>
                      <a:pt x="24" y="2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46" name="Freeform 2529"/>
              <p:cNvSpPr/>
              <p:nvPr/>
            </p:nvSpPr>
            <p:spPr>
              <a:xfrm>
                <a:off x="8621651" y="536575"/>
                <a:ext cx="244475" cy="261938"/>
              </a:xfrm>
              <a:custGeom>
                <a:avLst/>
                <a:gdLst>
                  <a:gd name="txL" fmla="*/ 0 w 65"/>
                  <a:gd name="txT" fmla="*/ 0 h 70"/>
                  <a:gd name="txR" fmla="*/ 65 w 65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70">
                    <a:moveTo>
                      <a:pt x="60" y="37"/>
                    </a:moveTo>
                    <a:cubicBezTo>
                      <a:pt x="59" y="36"/>
                      <a:pt x="58" y="35"/>
                      <a:pt x="56" y="34"/>
                    </a:cubicBezTo>
                    <a:cubicBezTo>
                      <a:pt x="52" y="30"/>
                      <a:pt x="48" y="27"/>
                      <a:pt x="43" y="25"/>
                    </a:cubicBezTo>
                    <a:cubicBezTo>
                      <a:pt x="35" y="20"/>
                      <a:pt x="27" y="20"/>
                      <a:pt x="19" y="16"/>
                    </a:cubicBezTo>
                    <a:cubicBezTo>
                      <a:pt x="14" y="14"/>
                      <a:pt x="11" y="11"/>
                      <a:pt x="7" y="7"/>
                    </a:cubicBezTo>
                    <a:cubicBezTo>
                      <a:pt x="6" y="4"/>
                      <a:pt x="3" y="2"/>
                      <a:pt x="0" y="0"/>
                    </a:cubicBezTo>
                    <a:cubicBezTo>
                      <a:pt x="4" y="5"/>
                      <a:pt x="7" y="12"/>
                      <a:pt x="9" y="14"/>
                    </a:cubicBezTo>
                    <a:cubicBezTo>
                      <a:pt x="16" y="29"/>
                      <a:pt x="29" y="34"/>
                      <a:pt x="41" y="44"/>
                    </a:cubicBezTo>
                    <a:cubicBezTo>
                      <a:pt x="46" y="48"/>
                      <a:pt x="50" y="53"/>
                      <a:pt x="55" y="58"/>
                    </a:cubicBezTo>
                    <a:cubicBezTo>
                      <a:pt x="58" y="61"/>
                      <a:pt x="61" y="66"/>
                      <a:pt x="65" y="70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2" y="60"/>
                      <a:pt x="61" y="49"/>
                      <a:pt x="60" y="3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1147" name="Picture 2530"/>
              <p:cNvPicPr>
                <a:picLocks noChangeAspect="1"/>
              </p:cNvPicPr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8607363" y="511175"/>
                <a:ext cx="247650" cy="180975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1148" name="Freeform 2534"/>
              <p:cNvSpPr>
                <a:spLocks noEditPoints="1"/>
              </p:cNvSpPr>
              <p:nvPr/>
            </p:nvSpPr>
            <p:spPr>
              <a:xfrm>
                <a:off x="8610538" y="520700"/>
                <a:ext cx="244475" cy="266700"/>
              </a:xfrm>
              <a:custGeom>
                <a:avLst/>
                <a:gdLst>
                  <a:gd name="txL" fmla="*/ 0 w 65"/>
                  <a:gd name="txT" fmla="*/ 0 h 71"/>
                  <a:gd name="txR" fmla="*/ 65 w 65"/>
                  <a:gd name="txB" fmla="*/ 71 h 7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71">
                    <a:moveTo>
                      <a:pt x="17" y="41"/>
                    </a:moveTo>
                    <a:cubicBezTo>
                      <a:pt x="16" y="40"/>
                      <a:pt x="16" y="39"/>
                      <a:pt x="16" y="38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3"/>
                      <a:pt x="14" y="30"/>
                      <a:pt x="14" y="27"/>
                    </a:cubicBezTo>
                    <a:cubicBezTo>
                      <a:pt x="14" y="28"/>
                      <a:pt x="15" y="29"/>
                      <a:pt x="16" y="30"/>
                    </a:cubicBezTo>
                    <a:cubicBezTo>
                      <a:pt x="18" y="32"/>
                      <a:pt x="19" y="33"/>
                      <a:pt x="21" y="34"/>
                    </a:cubicBezTo>
                    <a:cubicBezTo>
                      <a:pt x="22" y="36"/>
                      <a:pt x="24" y="37"/>
                      <a:pt x="26" y="38"/>
                    </a:cubicBezTo>
                    <a:cubicBezTo>
                      <a:pt x="26" y="38"/>
                      <a:pt x="26" y="38"/>
                      <a:pt x="26" y="38"/>
                    </a:cubicBezTo>
                    <a:cubicBezTo>
                      <a:pt x="27" y="39"/>
                      <a:pt x="28" y="40"/>
                      <a:pt x="29" y="41"/>
                    </a:cubicBezTo>
                    <a:cubicBezTo>
                      <a:pt x="30" y="42"/>
                      <a:pt x="30" y="43"/>
                      <a:pt x="30" y="44"/>
                    </a:cubicBezTo>
                    <a:cubicBezTo>
                      <a:pt x="31" y="45"/>
                      <a:pt x="31" y="46"/>
                      <a:pt x="31" y="48"/>
                    </a:cubicBezTo>
                    <a:cubicBezTo>
                      <a:pt x="31" y="49"/>
                      <a:pt x="30" y="51"/>
                      <a:pt x="30" y="52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4"/>
                      <a:pt x="30" y="54"/>
                      <a:pt x="30" y="55"/>
                    </a:cubicBezTo>
                    <a:cubicBezTo>
                      <a:pt x="30" y="55"/>
                      <a:pt x="29" y="56"/>
                      <a:pt x="29" y="57"/>
                    </a:cubicBezTo>
                    <a:cubicBezTo>
                      <a:pt x="29" y="58"/>
                      <a:pt x="28" y="60"/>
                      <a:pt x="28" y="61"/>
                    </a:cubicBezTo>
                    <a:cubicBezTo>
                      <a:pt x="27" y="63"/>
                      <a:pt x="26" y="64"/>
                      <a:pt x="26" y="66"/>
                    </a:cubicBezTo>
                    <a:cubicBezTo>
                      <a:pt x="27" y="63"/>
                      <a:pt x="29" y="60"/>
                      <a:pt x="30" y="57"/>
                    </a:cubicBezTo>
                    <a:cubicBezTo>
                      <a:pt x="30" y="56"/>
                      <a:pt x="30" y="55"/>
                      <a:pt x="31" y="55"/>
                    </a:cubicBezTo>
                    <a:cubicBezTo>
                      <a:pt x="31" y="54"/>
                      <a:pt x="31" y="54"/>
                      <a:pt x="31" y="53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2" y="51"/>
                      <a:pt x="32" y="49"/>
                      <a:pt x="32" y="48"/>
                    </a:cubicBezTo>
                    <a:cubicBezTo>
                      <a:pt x="32" y="46"/>
                      <a:pt x="32" y="44"/>
                      <a:pt x="32" y="43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32" y="42"/>
                      <a:pt x="33" y="42"/>
                      <a:pt x="33" y="43"/>
                    </a:cubicBezTo>
                    <a:cubicBezTo>
                      <a:pt x="34" y="43"/>
                      <a:pt x="34" y="43"/>
                      <a:pt x="35" y="44"/>
                    </a:cubicBezTo>
                    <a:cubicBezTo>
                      <a:pt x="36" y="45"/>
                      <a:pt x="37" y="45"/>
                      <a:pt x="38" y="46"/>
                    </a:cubicBezTo>
                    <a:cubicBezTo>
                      <a:pt x="39" y="48"/>
                      <a:pt x="41" y="50"/>
                      <a:pt x="42" y="52"/>
                    </a:cubicBezTo>
                    <a:cubicBezTo>
                      <a:pt x="43" y="53"/>
                      <a:pt x="44" y="54"/>
                      <a:pt x="44" y="56"/>
                    </a:cubicBezTo>
                    <a:cubicBezTo>
                      <a:pt x="45" y="57"/>
                      <a:pt x="46" y="58"/>
                      <a:pt x="46" y="59"/>
                    </a:cubicBezTo>
                    <a:cubicBezTo>
                      <a:pt x="47" y="61"/>
                      <a:pt x="47" y="62"/>
                      <a:pt x="48" y="63"/>
                    </a:cubicBezTo>
                    <a:cubicBezTo>
                      <a:pt x="48" y="64"/>
                      <a:pt x="48" y="66"/>
                      <a:pt x="49" y="67"/>
                    </a:cubicBezTo>
                    <a:cubicBezTo>
                      <a:pt x="48" y="64"/>
                      <a:pt x="48" y="61"/>
                      <a:pt x="47" y="59"/>
                    </a:cubicBezTo>
                    <a:cubicBezTo>
                      <a:pt x="46" y="56"/>
                      <a:pt x="45" y="53"/>
                      <a:pt x="44" y="51"/>
                    </a:cubicBezTo>
                    <a:cubicBezTo>
                      <a:pt x="43" y="49"/>
                      <a:pt x="42" y="48"/>
                      <a:pt x="41" y="47"/>
                    </a:cubicBezTo>
                    <a:cubicBezTo>
                      <a:pt x="42" y="48"/>
                      <a:pt x="44" y="49"/>
                      <a:pt x="45" y="50"/>
                    </a:cubicBezTo>
                    <a:cubicBezTo>
                      <a:pt x="47" y="51"/>
                      <a:pt x="48" y="52"/>
                      <a:pt x="50" y="53"/>
                    </a:cubicBezTo>
                    <a:cubicBezTo>
                      <a:pt x="53" y="56"/>
                      <a:pt x="55" y="59"/>
                      <a:pt x="58" y="62"/>
                    </a:cubicBezTo>
                    <a:cubicBezTo>
                      <a:pt x="61" y="65"/>
                      <a:pt x="63" y="68"/>
                      <a:pt x="65" y="71"/>
                    </a:cubicBezTo>
                    <a:cubicBezTo>
                      <a:pt x="61" y="64"/>
                      <a:pt x="56" y="58"/>
                      <a:pt x="51" y="52"/>
                    </a:cubicBezTo>
                    <a:cubicBezTo>
                      <a:pt x="49" y="51"/>
                      <a:pt x="48" y="49"/>
                      <a:pt x="46" y="48"/>
                    </a:cubicBezTo>
                    <a:cubicBezTo>
                      <a:pt x="45" y="47"/>
                      <a:pt x="43" y="46"/>
                      <a:pt x="42" y="45"/>
                    </a:cubicBezTo>
                    <a:cubicBezTo>
                      <a:pt x="38" y="42"/>
                      <a:pt x="35" y="40"/>
                      <a:pt x="32" y="38"/>
                    </a:cubicBezTo>
                    <a:cubicBezTo>
                      <a:pt x="29" y="36"/>
                      <a:pt x="25" y="34"/>
                      <a:pt x="23" y="32"/>
                    </a:cubicBezTo>
                    <a:cubicBezTo>
                      <a:pt x="21" y="31"/>
                      <a:pt x="20" y="29"/>
                      <a:pt x="18" y="28"/>
                    </a:cubicBezTo>
                    <a:cubicBezTo>
                      <a:pt x="17" y="26"/>
                      <a:pt x="16" y="25"/>
                      <a:pt x="15" y="23"/>
                    </a:cubicBezTo>
                    <a:cubicBezTo>
                      <a:pt x="14" y="21"/>
                      <a:pt x="13" y="20"/>
                      <a:pt x="12" y="18"/>
                    </a:cubicBezTo>
                    <a:cubicBezTo>
                      <a:pt x="12" y="16"/>
                      <a:pt x="11" y="15"/>
                      <a:pt x="11" y="13"/>
                    </a:cubicBezTo>
                    <a:cubicBezTo>
                      <a:pt x="12" y="15"/>
                      <a:pt x="14" y="16"/>
                      <a:pt x="16" y="17"/>
                    </a:cubicBezTo>
                    <a:cubicBezTo>
                      <a:pt x="17" y="18"/>
                      <a:pt x="18" y="19"/>
                      <a:pt x="19" y="20"/>
                    </a:cubicBezTo>
                    <a:cubicBezTo>
                      <a:pt x="20" y="21"/>
                      <a:pt x="22" y="21"/>
                      <a:pt x="23" y="22"/>
                    </a:cubicBezTo>
                    <a:cubicBezTo>
                      <a:pt x="26" y="23"/>
                      <a:pt x="28" y="24"/>
                      <a:pt x="31" y="24"/>
                    </a:cubicBezTo>
                    <a:cubicBezTo>
                      <a:pt x="34" y="25"/>
                      <a:pt x="37" y="25"/>
                      <a:pt x="39" y="26"/>
                    </a:cubicBezTo>
                    <a:cubicBezTo>
                      <a:pt x="42" y="27"/>
                      <a:pt x="45" y="28"/>
                      <a:pt x="47" y="29"/>
                    </a:cubicBezTo>
                    <a:cubicBezTo>
                      <a:pt x="50" y="30"/>
                      <a:pt x="52" y="32"/>
                      <a:pt x="54" y="33"/>
                    </a:cubicBezTo>
                    <a:cubicBezTo>
                      <a:pt x="56" y="35"/>
                      <a:pt x="58" y="37"/>
                      <a:pt x="60" y="39"/>
                    </a:cubicBezTo>
                    <a:cubicBezTo>
                      <a:pt x="57" y="34"/>
                      <a:pt x="52" y="31"/>
                      <a:pt x="48" y="28"/>
                    </a:cubicBezTo>
                    <a:cubicBezTo>
                      <a:pt x="45" y="27"/>
                      <a:pt x="43" y="26"/>
                      <a:pt x="40" y="25"/>
                    </a:cubicBezTo>
                    <a:cubicBezTo>
                      <a:pt x="37" y="24"/>
                      <a:pt x="34" y="23"/>
                      <a:pt x="32" y="23"/>
                    </a:cubicBezTo>
                    <a:cubicBezTo>
                      <a:pt x="29" y="22"/>
                      <a:pt x="26" y="21"/>
                      <a:pt x="24" y="20"/>
                    </a:cubicBezTo>
                    <a:cubicBezTo>
                      <a:pt x="23" y="20"/>
                      <a:pt x="22" y="19"/>
                      <a:pt x="20" y="18"/>
                    </a:cubicBezTo>
                    <a:cubicBezTo>
                      <a:pt x="19" y="17"/>
                      <a:pt x="18" y="16"/>
                      <a:pt x="17" y="15"/>
                    </a:cubicBezTo>
                    <a:cubicBezTo>
                      <a:pt x="15" y="14"/>
                      <a:pt x="13" y="12"/>
                      <a:pt x="11" y="10"/>
                    </a:cubicBezTo>
                    <a:cubicBezTo>
                      <a:pt x="10" y="9"/>
                      <a:pt x="9" y="8"/>
                      <a:pt x="8" y="7"/>
                    </a:cubicBezTo>
                    <a:cubicBezTo>
                      <a:pt x="8" y="7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10" y="6"/>
                      <a:pt x="13" y="6"/>
                      <a:pt x="16" y="5"/>
                    </a:cubicBezTo>
                    <a:cubicBezTo>
                      <a:pt x="18" y="5"/>
                      <a:pt x="20" y="5"/>
                      <a:pt x="22" y="5"/>
                    </a:cubicBezTo>
                    <a:cubicBezTo>
                      <a:pt x="24" y="4"/>
                      <a:pt x="26" y="4"/>
                      <a:pt x="28" y="3"/>
                    </a:cubicBezTo>
                    <a:cubicBezTo>
                      <a:pt x="33" y="2"/>
                      <a:pt x="37" y="2"/>
                      <a:pt x="41" y="2"/>
                    </a:cubicBezTo>
                    <a:cubicBezTo>
                      <a:pt x="42" y="3"/>
                      <a:pt x="44" y="3"/>
                      <a:pt x="46" y="4"/>
                    </a:cubicBezTo>
                    <a:cubicBezTo>
                      <a:pt x="48" y="5"/>
                      <a:pt x="50" y="5"/>
                      <a:pt x="52" y="7"/>
                    </a:cubicBezTo>
                    <a:cubicBezTo>
                      <a:pt x="48" y="4"/>
                      <a:pt x="45" y="2"/>
                      <a:pt x="41" y="1"/>
                    </a:cubicBezTo>
                    <a:cubicBezTo>
                      <a:pt x="39" y="1"/>
                      <a:pt x="37" y="1"/>
                      <a:pt x="35" y="1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1" y="1"/>
                      <a:pt x="31" y="1"/>
                      <a:pt x="30" y="1"/>
                    </a:cubicBezTo>
                    <a:cubicBezTo>
                      <a:pt x="29" y="1"/>
                      <a:pt x="29" y="1"/>
                      <a:pt x="28" y="1"/>
                    </a:cubicBezTo>
                    <a:cubicBezTo>
                      <a:pt x="24" y="2"/>
                      <a:pt x="20" y="3"/>
                      <a:pt x="16" y="3"/>
                    </a:cubicBezTo>
                    <a:cubicBezTo>
                      <a:pt x="14" y="3"/>
                      <a:pt x="12" y="3"/>
                      <a:pt x="10" y="3"/>
                    </a:cubicBezTo>
                    <a:cubicBezTo>
                      <a:pt x="8" y="3"/>
                      <a:pt x="7" y="3"/>
                      <a:pt x="5" y="3"/>
                    </a:cubicBezTo>
                    <a:cubicBezTo>
                      <a:pt x="5" y="2"/>
                      <a:pt x="4" y="2"/>
                      <a:pt x="3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" y="5"/>
                      <a:pt x="3" y="7"/>
                      <a:pt x="4" y="9"/>
                    </a:cubicBezTo>
                    <a:cubicBezTo>
                      <a:pt x="5" y="10"/>
                      <a:pt x="6" y="11"/>
                      <a:pt x="6" y="12"/>
                    </a:cubicBezTo>
                    <a:cubicBezTo>
                      <a:pt x="6" y="12"/>
                      <a:pt x="6" y="12"/>
                      <a:pt x="6" y="13"/>
                    </a:cubicBezTo>
                    <a:cubicBezTo>
                      <a:pt x="6" y="14"/>
                      <a:pt x="5" y="15"/>
                      <a:pt x="5" y="16"/>
                    </a:cubicBezTo>
                    <a:cubicBezTo>
                      <a:pt x="5" y="17"/>
                      <a:pt x="4" y="17"/>
                      <a:pt x="4" y="18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20"/>
                      <a:pt x="4" y="20"/>
                    </a:cubicBezTo>
                    <a:cubicBezTo>
                      <a:pt x="3" y="21"/>
                      <a:pt x="3" y="23"/>
                      <a:pt x="3" y="24"/>
                    </a:cubicBezTo>
                    <a:cubicBezTo>
                      <a:pt x="2" y="26"/>
                      <a:pt x="2" y="29"/>
                      <a:pt x="2" y="31"/>
                    </a:cubicBezTo>
                    <a:cubicBezTo>
                      <a:pt x="2" y="32"/>
                      <a:pt x="2" y="33"/>
                      <a:pt x="2" y="35"/>
                    </a:cubicBezTo>
                    <a:cubicBezTo>
                      <a:pt x="2" y="36"/>
                      <a:pt x="2" y="37"/>
                      <a:pt x="2" y="38"/>
                    </a:cubicBezTo>
                    <a:cubicBezTo>
                      <a:pt x="2" y="37"/>
                      <a:pt x="2" y="36"/>
                      <a:pt x="3" y="35"/>
                    </a:cubicBezTo>
                    <a:cubicBezTo>
                      <a:pt x="3" y="33"/>
                      <a:pt x="3" y="32"/>
                      <a:pt x="3" y="31"/>
                    </a:cubicBezTo>
                    <a:cubicBezTo>
                      <a:pt x="3" y="29"/>
                      <a:pt x="4" y="26"/>
                      <a:pt x="4" y="24"/>
                    </a:cubicBezTo>
                    <a:cubicBezTo>
                      <a:pt x="5" y="23"/>
                      <a:pt x="5" y="21"/>
                      <a:pt x="5" y="20"/>
                    </a:cubicBezTo>
                    <a:cubicBezTo>
                      <a:pt x="5" y="20"/>
                      <a:pt x="6" y="20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8"/>
                      <a:pt x="6" y="17"/>
                      <a:pt x="7" y="17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8" y="15"/>
                      <a:pt x="8" y="16"/>
                      <a:pt x="9" y="17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2" y="29"/>
                      <a:pt x="13" y="33"/>
                      <a:pt x="14" y="36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40"/>
                      <a:pt x="15" y="40"/>
                      <a:pt x="15" y="41"/>
                    </a:cubicBezTo>
                    <a:cubicBezTo>
                      <a:pt x="16" y="43"/>
                      <a:pt x="16" y="45"/>
                      <a:pt x="16" y="47"/>
                    </a:cubicBezTo>
                    <a:cubicBezTo>
                      <a:pt x="16" y="48"/>
                      <a:pt x="16" y="50"/>
                      <a:pt x="16" y="52"/>
                    </a:cubicBezTo>
                    <a:cubicBezTo>
                      <a:pt x="16" y="54"/>
                      <a:pt x="16" y="56"/>
                      <a:pt x="15" y="58"/>
                    </a:cubicBezTo>
                    <a:cubicBezTo>
                      <a:pt x="16" y="54"/>
                      <a:pt x="17" y="50"/>
                      <a:pt x="17" y="46"/>
                    </a:cubicBezTo>
                    <a:cubicBezTo>
                      <a:pt x="17" y="44"/>
                      <a:pt x="17" y="43"/>
                      <a:pt x="17" y="41"/>
                    </a:cubicBezTo>
                    <a:close/>
                    <a:moveTo>
                      <a:pt x="32" y="41"/>
                    </a:moveTo>
                    <a:cubicBezTo>
                      <a:pt x="32" y="41"/>
                      <a:pt x="32" y="41"/>
                      <a:pt x="32" y="41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32" y="42"/>
                      <a:pt x="32" y="41"/>
                      <a:pt x="32" y="4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</p:grpSp>
        <p:sp>
          <p:nvSpPr>
            <p:cNvPr id="7" name="Freeform 1759"/>
            <p:cNvSpPr>
              <a:spLocks noEditPoints="1"/>
            </p:cNvSpPr>
            <p:nvPr/>
          </p:nvSpPr>
          <p:spPr>
            <a:xfrm>
              <a:off x="15069" y="219"/>
              <a:ext cx="4028" cy="2282"/>
            </a:xfrm>
            <a:custGeom>
              <a:avLst/>
              <a:gdLst>
                <a:gd name="txL" fmla="*/ 0 w 1516"/>
                <a:gd name="txT" fmla="*/ 0 h 902"/>
                <a:gd name="txR" fmla="*/ 1516 w 1516"/>
                <a:gd name="txB" fmla="*/ 902 h 90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516" h="902">
                  <a:moveTo>
                    <a:pt x="8" y="901"/>
                  </a:moveTo>
                  <a:cubicBezTo>
                    <a:pt x="39" y="874"/>
                    <a:pt x="61" y="840"/>
                    <a:pt x="92" y="815"/>
                  </a:cubicBezTo>
                  <a:cubicBezTo>
                    <a:pt x="95" y="814"/>
                    <a:pt x="100" y="810"/>
                    <a:pt x="100" y="809"/>
                  </a:cubicBezTo>
                  <a:cubicBezTo>
                    <a:pt x="133" y="785"/>
                    <a:pt x="174" y="775"/>
                    <a:pt x="212" y="760"/>
                  </a:cubicBezTo>
                  <a:cubicBezTo>
                    <a:pt x="212" y="760"/>
                    <a:pt x="222" y="757"/>
                    <a:pt x="228" y="755"/>
                  </a:cubicBezTo>
                  <a:cubicBezTo>
                    <a:pt x="245" y="750"/>
                    <a:pt x="260" y="750"/>
                    <a:pt x="267" y="748"/>
                  </a:cubicBezTo>
                  <a:cubicBezTo>
                    <a:pt x="259" y="759"/>
                    <a:pt x="251" y="769"/>
                    <a:pt x="238" y="775"/>
                  </a:cubicBezTo>
                  <a:cubicBezTo>
                    <a:pt x="217" y="786"/>
                    <a:pt x="194" y="792"/>
                    <a:pt x="172" y="802"/>
                  </a:cubicBezTo>
                  <a:cubicBezTo>
                    <a:pt x="160" y="808"/>
                    <a:pt x="149" y="815"/>
                    <a:pt x="145" y="828"/>
                  </a:cubicBezTo>
                  <a:cubicBezTo>
                    <a:pt x="145" y="831"/>
                    <a:pt x="144" y="835"/>
                    <a:pt x="144" y="838"/>
                  </a:cubicBezTo>
                  <a:cubicBezTo>
                    <a:pt x="143" y="843"/>
                    <a:pt x="137" y="850"/>
                    <a:pt x="134" y="855"/>
                  </a:cubicBezTo>
                  <a:cubicBezTo>
                    <a:pt x="127" y="866"/>
                    <a:pt x="120" y="876"/>
                    <a:pt x="111" y="886"/>
                  </a:cubicBezTo>
                  <a:cubicBezTo>
                    <a:pt x="111" y="886"/>
                    <a:pt x="112" y="887"/>
                    <a:pt x="112" y="886"/>
                  </a:cubicBezTo>
                  <a:cubicBezTo>
                    <a:pt x="118" y="879"/>
                    <a:pt x="124" y="871"/>
                    <a:pt x="130" y="863"/>
                  </a:cubicBezTo>
                  <a:cubicBezTo>
                    <a:pt x="135" y="856"/>
                    <a:pt x="145" y="847"/>
                    <a:pt x="146" y="838"/>
                  </a:cubicBezTo>
                  <a:cubicBezTo>
                    <a:pt x="147" y="833"/>
                    <a:pt x="147" y="828"/>
                    <a:pt x="150" y="823"/>
                  </a:cubicBezTo>
                  <a:cubicBezTo>
                    <a:pt x="152" y="818"/>
                    <a:pt x="160" y="813"/>
                    <a:pt x="165" y="810"/>
                  </a:cubicBezTo>
                  <a:cubicBezTo>
                    <a:pt x="174" y="805"/>
                    <a:pt x="185" y="801"/>
                    <a:pt x="194" y="798"/>
                  </a:cubicBezTo>
                  <a:cubicBezTo>
                    <a:pt x="213" y="792"/>
                    <a:pt x="233" y="786"/>
                    <a:pt x="249" y="776"/>
                  </a:cubicBezTo>
                  <a:cubicBezTo>
                    <a:pt x="261" y="769"/>
                    <a:pt x="269" y="758"/>
                    <a:pt x="275" y="746"/>
                  </a:cubicBezTo>
                  <a:cubicBezTo>
                    <a:pt x="283" y="744"/>
                    <a:pt x="290" y="742"/>
                    <a:pt x="297" y="741"/>
                  </a:cubicBezTo>
                  <a:cubicBezTo>
                    <a:pt x="309" y="740"/>
                    <a:pt x="320" y="740"/>
                    <a:pt x="331" y="736"/>
                  </a:cubicBezTo>
                  <a:cubicBezTo>
                    <a:pt x="345" y="730"/>
                    <a:pt x="358" y="719"/>
                    <a:pt x="369" y="709"/>
                  </a:cubicBezTo>
                  <a:cubicBezTo>
                    <a:pt x="369" y="709"/>
                    <a:pt x="374" y="705"/>
                    <a:pt x="374" y="704"/>
                  </a:cubicBezTo>
                  <a:cubicBezTo>
                    <a:pt x="385" y="695"/>
                    <a:pt x="395" y="684"/>
                    <a:pt x="406" y="675"/>
                  </a:cubicBezTo>
                  <a:cubicBezTo>
                    <a:pt x="420" y="663"/>
                    <a:pt x="435" y="651"/>
                    <a:pt x="450" y="639"/>
                  </a:cubicBezTo>
                  <a:cubicBezTo>
                    <a:pt x="454" y="636"/>
                    <a:pt x="457" y="633"/>
                    <a:pt x="461" y="630"/>
                  </a:cubicBezTo>
                  <a:cubicBezTo>
                    <a:pt x="460" y="632"/>
                    <a:pt x="458" y="633"/>
                    <a:pt x="457" y="635"/>
                  </a:cubicBezTo>
                  <a:cubicBezTo>
                    <a:pt x="440" y="661"/>
                    <a:pt x="430" y="692"/>
                    <a:pt x="418" y="719"/>
                  </a:cubicBezTo>
                  <a:cubicBezTo>
                    <a:pt x="411" y="736"/>
                    <a:pt x="404" y="751"/>
                    <a:pt x="393" y="765"/>
                  </a:cubicBezTo>
                  <a:cubicBezTo>
                    <a:pt x="387" y="773"/>
                    <a:pt x="383" y="781"/>
                    <a:pt x="379" y="790"/>
                  </a:cubicBezTo>
                  <a:cubicBezTo>
                    <a:pt x="361" y="803"/>
                    <a:pt x="356" y="814"/>
                    <a:pt x="343" y="829"/>
                  </a:cubicBezTo>
                  <a:cubicBezTo>
                    <a:pt x="325" y="849"/>
                    <a:pt x="301" y="867"/>
                    <a:pt x="276" y="879"/>
                  </a:cubicBezTo>
                  <a:cubicBezTo>
                    <a:pt x="276" y="879"/>
                    <a:pt x="276" y="880"/>
                    <a:pt x="277" y="880"/>
                  </a:cubicBezTo>
                  <a:cubicBezTo>
                    <a:pt x="296" y="872"/>
                    <a:pt x="312" y="860"/>
                    <a:pt x="329" y="847"/>
                  </a:cubicBezTo>
                  <a:cubicBezTo>
                    <a:pt x="339" y="841"/>
                    <a:pt x="347" y="833"/>
                    <a:pt x="354" y="824"/>
                  </a:cubicBezTo>
                  <a:cubicBezTo>
                    <a:pt x="361" y="815"/>
                    <a:pt x="366" y="807"/>
                    <a:pt x="375" y="801"/>
                  </a:cubicBezTo>
                  <a:cubicBezTo>
                    <a:pt x="374" y="803"/>
                    <a:pt x="374" y="805"/>
                    <a:pt x="373" y="807"/>
                  </a:cubicBezTo>
                  <a:cubicBezTo>
                    <a:pt x="367" y="826"/>
                    <a:pt x="360" y="843"/>
                    <a:pt x="348" y="859"/>
                  </a:cubicBezTo>
                  <a:cubicBezTo>
                    <a:pt x="339" y="872"/>
                    <a:pt x="328" y="883"/>
                    <a:pt x="318" y="895"/>
                  </a:cubicBezTo>
                  <a:cubicBezTo>
                    <a:pt x="317" y="896"/>
                    <a:pt x="318" y="897"/>
                    <a:pt x="319" y="896"/>
                  </a:cubicBezTo>
                  <a:cubicBezTo>
                    <a:pt x="342" y="875"/>
                    <a:pt x="361" y="849"/>
                    <a:pt x="375" y="821"/>
                  </a:cubicBezTo>
                  <a:cubicBezTo>
                    <a:pt x="378" y="813"/>
                    <a:pt x="381" y="804"/>
                    <a:pt x="385" y="796"/>
                  </a:cubicBezTo>
                  <a:cubicBezTo>
                    <a:pt x="386" y="793"/>
                    <a:pt x="392" y="782"/>
                    <a:pt x="396" y="776"/>
                  </a:cubicBezTo>
                  <a:cubicBezTo>
                    <a:pt x="405" y="763"/>
                    <a:pt x="414" y="750"/>
                    <a:pt x="421" y="735"/>
                  </a:cubicBezTo>
                  <a:cubicBezTo>
                    <a:pt x="429" y="717"/>
                    <a:pt x="436" y="698"/>
                    <a:pt x="445" y="680"/>
                  </a:cubicBezTo>
                  <a:cubicBezTo>
                    <a:pt x="443" y="695"/>
                    <a:pt x="444" y="707"/>
                    <a:pt x="445" y="723"/>
                  </a:cubicBezTo>
                  <a:cubicBezTo>
                    <a:pt x="445" y="726"/>
                    <a:pt x="450" y="750"/>
                    <a:pt x="450" y="752"/>
                  </a:cubicBezTo>
                  <a:cubicBezTo>
                    <a:pt x="450" y="752"/>
                    <a:pt x="450" y="752"/>
                    <a:pt x="450" y="751"/>
                  </a:cubicBezTo>
                  <a:cubicBezTo>
                    <a:pt x="445" y="700"/>
                    <a:pt x="446" y="690"/>
                    <a:pt x="454" y="667"/>
                  </a:cubicBezTo>
                  <a:cubicBezTo>
                    <a:pt x="454" y="666"/>
                    <a:pt x="459" y="655"/>
                    <a:pt x="459" y="654"/>
                  </a:cubicBezTo>
                  <a:cubicBezTo>
                    <a:pt x="466" y="643"/>
                    <a:pt x="474" y="633"/>
                    <a:pt x="482" y="623"/>
                  </a:cubicBezTo>
                  <a:cubicBezTo>
                    <a:pt x="492" y="611"/>
                    <a:pt x="504" y="599"/>
                    <a:pt x="518" y="591"/>
                  </a:cubicBezTo>
                  <a:cubicBezTo>
                    <a:pt x="524" y="588"/>
                    <a:pt x="531" y="585"/>
                    <a:pt x="537" y="583"/>
                  </a:cubicBezTo>
                  <a:cubicBezTo>
                    <a:pt x="545" y="581"/>
                    <a:pt x="552" y="579"/>
                    <a:pt x="559" y="578"/>
                  </a:cubicBezTo>
                  <a:cubicBezTo>
                    <a:pt x="557" y="580"/>
                    <a:pt x="555" y="582"/>
                    <a:pt x="552" y="583"/>
                  </a:cubicBezTo>
                  <a:cubicBezTo>
                    <a:pt x="546" y="588"/>
                    <a:pt x="539" y="592"/>
                    <a:pt x="534" y="597"/>
                  </a:cubicBezTo>
                  <a:cubicBezTo>
                    <a:pt x="528" y="603"/>
                    <a:pt x="526" y="612"/>
                    <a:pt x="525" y="620"/>
                  </a:cubicBezTo>
                  <a:cubicBezTo>
                    <a:pt x="525" y="622"/>
                    <a:pt x="527" y="622"/>
                    <a:pt x="528" y="621"/>
                  </a:cubicBezTo>
                  <a:cubicBezTo>
                    <a:pt x="529" y="610"/>
                    <a:pt x="532" y="601"/>
                    <a:pt x="542" y="595"/>
                  </a:cubicBezTo>
                  <a:cubicBezTo>
                    <a:pt x="550" y="589"/>
                    <a:pt x="558" y="585"/>
                    <a:pt x="565" y="579"/>
                  </a:cubicBezTo>
                  <a:cubicBezTo>
                    <a:pt x="567" y="578"/>
                    <a:pt x="568" y="577"/>
                    <a:pt x="569" y="576"/>
                  </a:cubicBezTo>
                  <a:cubicBezTo>
                    <a:pt x="586" y="573"/>
                    <a:pt x="605" y="572"/>
                    <a:pt x="623" y="571"/>
                  </a:cubicBezTo>
                  <a:cubicBezTo>
                    <a:pt x="626" y="571"/>
                    <a:pt x="629" y="571"/>
                    <a:pt x="632" y="571"/>
                  </a:cubicBezTo>
                  <a:cubicBezTo>
                    <a:pt x="634" y="572"/>
                    <a:pt x="635" y="572"/>
                    <a:pt x="636" y="572"/>
                  </a:cubicBezTo>
                  <a:cubicBezTo>
                    <a:pt x="618" y="595"/>
                    <a:pt x="599" y="615"/>
                    <a:pt x="579" y="636"/>
                  </a:cubicBezTo>
                  <a:cubicBezTo>
                    <a:pt x="562" y="654"/>
                    <a:pt x="542" y="669"/>
                    <a:pt x="534" y="693"/>
                  </a:cubicBezTo>
                  <a:cubicBezTo>
                    <a:pt x="534" y="694"/>
                    <a:pt x="535" y="695"/>
                    <a:pt x="536" y="694"/>
                  </a:cubicBezTo>
                  <a:cubicBezTo>
                    <a:pt x="544" y="671"/>
                    <a:pt x="565" y="656"/>
                    <a:pt x="582" y="639"/>
                  </a:cubicBezTo>
                  <a:cubicBezTo>
                    <a:pt x="603" y="618"/>
                    <a:pt x="624" y="597"/>
                    <a:pt x="642" y="573"/>
                  </a:cubicBezTo>
                  <a:cubicBezTo>
                    <a:pt x="648" y="573"/>
                    <a:pt x="653" y="574"/>
                    <a:pt x="659" y="574"/>
                  </a:cubicBezTo>
                  <a:cubicBezTo>
                    <a:pt x="656" y="578"/>
                    <a:pt x="653" y="582"/>
                    <a:pt x="651" y="586"/>
                  </a:cubicBezTo>
                  <a:cubicBezTo>
                    <a:pt x="643" y="599"/>
                    <a:pt x="635" y="612"/>
                    <a:pt x="626" y="624"/>
                  </a:cubicBezTo>
                  <a:cubicBezTo>
                    <a:pt x="625" y="625"/>
                    <a:pt x="626" y="627"/>
                    <a:pt x="628" y="626"/>
                  </a:cubicBezTo>
                  <a:cubicBezTo>
                    <a:pt x="638" y="618"/>
                    <a:pt x="645" y="607"/>
                    <a:pt x="654" y="598"/>
                  </a:cubicBezTo>
                  <a:cubicBezTo>
                    <a:pt x="662" y="588"/>
                    <a:pt x="675" y="581"/>
                    <a:pt x="683" y="571"/>
                  </a:cubicBezTo>
                  <a:cubicBezTo>
                    <a:pt x="721" y="562"/>
                    <a:pt x="756" y="538"/>
                    <a:pt x="785" y="514"/>
                  </a:cubicBezTo>
                  <a:cubicBezTo>
                    <a:pt x="801" y="500"/>
                    <a:pt x="816" y="485"/>
                    <a:pt x="831" y="470"/>
                  </a:cubicBezTo>
                  <a:cubicBezTo>
                    <a:pt x="833" y="468"/>
                    <a:pt x="836" y="465"/>
                    <a:pt x="838" y="463"/>
                  </a:cubicBezTo>
                  <a:cubicBezTo>
                    <a:pt x="841" y="460"/>
                    <a:pt x="844" y="458"/>
                    <a:pt x="846" y="455"/>
                  </a:cubicBezTo>
                  <a:cubicBezTo>
                    <a:pt x="848" y="454"/>
                    <a:pt x="849" y="453"/>
                    <a:pt x="850" y="451"/>
                  </a:cubicBezTo>
                  <a:cubicBezTo>
                    <a:pt x="858" y="445"/>
                    <a:pt x="865" y="438"/>
                    <a:pt x="873" y="431"/>
                  </a:cubicBezTo>
                  <a:cubicBezTo>
                    <a:pt x="888" y="418"/>
                    <a:pt x="902" y="403"/>
                    <a:pt x="917" y="389"/>
                  </a:cubicBezTo>
                  <a:cubicBezTo>
                    <a:pt x="929" y="377"/>
                    <a:pt x="942" y="364"/>
                    <a:pt x="956" y="352"/>
                  </a:cubicBezTo>
                  <a:cubicBezTo>
                    <a:pt x="963" y="346"/>
                    <a:pt x="969" y="339"/>
                    <a:pt x="975" y="332"/>
                  </a:cubicBezTo>
                  <a:cubicBezTo>
                    <a:pt x="976" y="331"/>
                    <a:pt x="977" y="329"/>
                    <a:pt x="978" y="327"/>
                  </a:cubicBezTo>
                  <a:cubicBezTo>
                    <a:pt x="982" y="324"/>
                    <a:pt x="985" y="322"/>
                    <a:pt x="989" y="319"/>
                  </a:cubicBezTo>
                  <a:cubicBezTo>
                    <a:pt x="997" y="313"/>
                    <a:pt x="1005" y="310"/>
                    <a:pt x="1013" y="307"/>
                  </a:cubicBezTo>
                  <a:cubicBezTo>
                    <a:pt x="1017" y="306"/>
                    <a:pt x="1021" y="306"/>
                    <a:pt x="1024" y="305"/>
                  </a:cubicBezTo>
                  <a:cubicBezTo>
                    <a:pt x="1029" y="304"/>
                    <a:pt x="1034" y="303"/>
                    <a:pt x="1039" y="301"/>
                  </a:cubicBezTo>
                  <a:cubicBezTo>
                    <a:pt x="1039" y="301"/>
                    <a:pt x="1040" y="301"/>
                    <a:pt x="1040" y="301"/>
                  </a:cubicBezTo>
                  <a:cubicBezTo>
                    <a:pt x="1055" y="299"/>
                    <a:pt x="1070" y="293"/>
                    <a:pt x="1084" y="289"/>
                  </a:cubicBezTo>
                  <a:cubicBezTo>
                    <a:pt x="1092" y="286"/>
                    <a:pt x="1099" y="284"/>
                    <a:pt x="1106" y="281"/>
                  </a:cubicBezTo>
                  <a:cubicBezTo>
                    <a:pt x="1116" y="278"/>
                    <a:pt x="1125" y="275"/>
                    <a:pt x="1135" y="271"/>
                  </a:cubicBezTo>
                  <a:cubicBezTo>
                    <a:pt x="1152" y="266"/>
                    <a:pt x="1169" y="260"/>
                    <a:pt x="1186" y="253"/>
                  </a:cubicBezTo>
                  <a:cubicBezTo>
                    <a:pt x="1184" y="255"/>
                    <a:pt x="1183" y="257"/>
                    <a:pt x="1181" y="259"/>
                  </a:cubicBezTo>
                  <a:cubicBezTo>
                    <a:pt x="1174" y="269"/>
                    <a:pt x="1167" y="278"/>
                    <a:pt x="1160" y="287"/>
                  </a:cubicBezTo>
                  <a:cubicBezTo>
                    <a:pt x="1139" y="302"/>
                    <a:pt x="1118" y="320"/>
                    <a:pt x="1100" y="340"/>
                  </a:cubicBezTo>
                  <a:cubicBezTo>
                    <a:pt x="1095" y="343"/>
                    <a:pt x="1090" y="346"/>
                    <a:pt x="1084" y="349"/>
                  </a:cubicBezTo>
                  <a:cubicBezTo>
                    <a:pt x="1076" y="354"/>
                    <a:pt x="1069" y="362"/>
                    <a:pt x="1058" y="363"/>
                  </a:cubicBezTo>
                  <a:cubicBezTo>
                    <a:pt x="1057" y="363"/>
                    <a:pt x="1057" y="364"/>
                    <a:pt x="1058" y="364"/>
                  </a:cubicBezTo>
                  <a:cubicBezTo>
                    <a:pt x="1067" y="365"/>
                    <a:pt x="1074" y="362"/>
                    <a:pt x="1082" y="357"/>
                  </a:cubicBezTo>
                  <a:cubicBezTo>
                    <a:pt x="1084" y="355"/>
                    <a:pt x="1087" y="354"/>
                    <a:pt x="1090" y="352"/>
                  </a:cubicBezTo>
                  <a:cubicBezTo>
                    <a:pt x="1085" y="359"/>
                    <a:pt x="1038" y="435"/>
                    <a:pt x="1034" y="442"/>
                  </a:cubicBezTo>
                  <a:cubicBezTo>
                    <a:pt x="1033" y="442"/>
                    <a:pt x="1033" y="442"/>
                    <a:pt x="1033" y="442"/>
                  </a:cubicBezTo>
                  <a:cubicBezTo>
                    <a:pt x="1035" y="441"/>
                    <a:pt x="1079" y="380"/>
                    <a:pt x="1082" y="376"/>
                  </a:cubicBezTo>
                  <a:cubicBezTo>
                    <a:pt x="1097" y="352"/>
                    <a:pt x="1119" y="332"/>
                    <a:pt x="1142" y="315"/>
                  </a:cubicBezTo>
                  <a:cubicBezTo>
                    <a:pt x="1139" y="320"/>
                    <a:pt x="1140" y="325"/>
                    <a:pt x="1138" y="330"/>
                  </a:cubicBezTo>
                  <a:cubicBezTo>
                    <a:pt x="1125" y="352"/>
                    <a:pt x="1126" y="358"/>
                    <a:pt x="1115" y="380"/>
                  </a:cubicBezTo>
                  <a:cubicBezTo>
                    <a:pt x="1113" y="383"/>
                    <a:pt x="1106" y="405"/>
                    <a:pt x="1108" y="402"/>
                  </a:cubicBezTo>
                  <a:cubicBezTo>
                    <a:pt x="1121" y="381"/>
                    <a:pt x="1128" y="357"/>
                    <a:pt x="1140" y="336"/>
                  </a:cubicBezTo>
                  <a:cubicBezTo>
                    <a:pt x="1141" y="333"/>
                    <a:pt x="1143" y="330"/>
                    <a:pt x="1145" y="328"/>
                  </a:cubicBezTo>
                  <a:cubicBezTo>
                    <a:pt x="1143" y="332"/>
                    <a:pt x="1142" y="338"/>
                    <a:pt x="1140" y="343"/>
                  </a:cubicBezTo>
                  <a:cubicBezTo>
                    <a:pt x="1138" y="350"/>
                    <a:pt x="1133" y="356"/>
                    <a:pt x="1131" y="363"/>
                  </a:cubicBezTo>
                  <a:cubicBezTo>
                    <a:pt x="1128" y="375"/>
                    <a:pt x="1122" y="385"/>
                    <a:pt x="1121" y="398"/>
                  </a:cubicBezTo>
                  <a:cubicBezTo>
                    <a:pt x="1120" y="410"/>
                    <a:pt x="1119" y="421"/>
                    <a:pt x="1117" y="433"/>
                  </a:cubicBezTo>
                  <a:cubicBezTo>
                    <a:pt x="1117" y="434"/>
                    <a:pt x="1117" y="434"/>
                    <a:pt x="1117" y="434"/>
                  </a:cubicBezTo>
                  <a:cubicBezTo>
                    <a:pt x="1123" y="425"/>
                    <a:pt x="1122" y="414"/>
                    <a:pt x="1123" y="404"/>
                  </a:cubicBezTo>
                  <a:cubicBezTo>
                    <a:pt x="1124" y="398"/>
                    <a:pt x="1124" y="392"/>
                    <a:pt x="1126" y="386"/>
                  </a:cubicBezTo>
                  <a:cubicBezTo>
                    <a:pt x="1128" y="381"/>
                    <a:pt x="1133" y="377"/>
                    <a:pt x="1135" y="373"/>
                  </a:cubicBezTo>
                  <a:cubicBezTo>
                    <a:pt x="1138" y="366"/>
                    <a:pt x="1139" y="359"/>
                    <a:pt x="1143" y="353"/>
                  </a:cubicBezTo>
                  <a:cubicBezTo>
                    <a:pt x="1147" y="347"/>
                    <a:pt x="1149" y="341"/>
                    <a:pt x="1151" y="334"/>
                  </a:cubicBezTo>
                  <a:cubicBezTo>
                    <a:pt x="1152" y="327"/>
                    <a:pt x="1154" y="321"/>
                    <a:pt x="1157" y="315"/>
                  </a:cubicBezTo>
                  <a:cubicBezTo>
                    <a:pt x="1160" y="308"/>
                    <a:pt x="1166" y="304"/>
                    <a:pt x="1170" y="298"/>
                  </a:cubicBezTo>
                  <a:cubicBezTo>
                    <a:pt x="1170" y="298"/>
                    <a:pt x="1170" y="298"/>
                    <a:pt x="1170" y="297"/>
                  </a:cubicBezTo>
                  <a:cubicBezTo>
                    <a:pt x="1177" y="289"/>
                    <a:pt x="1185" y="281"/>
                    <a:pt x="1192" y="273"/>
                  </a:cubicBezTo>
                  <a:cubicBezTo>
                    <a:pt x="1194" y="270"/>
                    <a:pt x="1197" y="267"/>
                    <a:pt x="1199" y="264"/>
                  </a:cubicBezTo>
                  <a:cubicBezTo>
                    <a:pt x="1197" y="273"/>
                    <a:pt x="1194" y="282"/>
                    <a:pt x="1191" y="291"/>
                  </a:cubicBezTo>
                  <a:cubicBezTo>
                    <a:pt x="1188" y="301"/>
                    <a:pt x="1185" y="311"/>
                    <a:pt x="1182" y="321"/>
                  </a:cubicBezTo>
                  <a:cubicBezTo>
                    <a:pt x="1181" y="326"/>
                    <a:pt x="1178" y="331"/>
                    <a:pt x="1178" y="336"/>
                  </a:cubicBezTo>
                  <a:cubicBezTo>
                    <a:pt x="1178" y="336"/>
                    <a:pt x="1179" y="337"/>
                    <a:pt x="1179" y="337"/>
                  </a:cubicBezTo>
                  <a:cubicBezTo>
                    <a:pt x="1179" y="337"/>
                    <a:pt x="1175" y="359"/>
                    <a:pt x="1174" y="363"/>
                  </a:cubicBezTo>
                  <a:cubicBezTo>
                    <a:pt x="1174" y="363"/>
                    <a:pt x="1175" y="363"/>
                    <a:pt x="1175" y="363"/>
                  </a:cubicBezTo>
                  <a:cubicBezTo>
                    <a:pt x="1177" y="354"/>
                    <a:pt x="1179" y="345"/>
                    <a:pt x="1181" y="335"/>
                  </a:cubicBezTo>
                  <a:cubicBezTo>
                    <a:pt x="1181" y="334"/>
                    <a:pt x="1180" y="334"/>
                    <a:pt x="1180" y="334"/>
                  </a:cubicBezTo>
                  <a:cubicBezTo>
                    <a:pt x="1183" y="331"/>
                    <a:pt x="1185" y="323"/>
                    <a:pt x="1186" y="318"/>
                  </a:cubicBezTo>
                  <a:cubicBezTo>
                    <a:pt x="1189" y="309"/>
                    <a:pt x="1192" y="301"/>
                    <a:pt x="1195" y="292"/>
                  </a:cubicBezTo>
                  <a:cubicBezTo>
                    <a:pt x="1197" y="284"/>
                    <a:pt x="1200" y="276"/>
                    <a:pt x="1202" y="268"/>
                  </a:cubicBezTo>
                  <a:cubicBezTo>
                    <a:pt x="1204" y="263"/>
                    <a:pt x="1206" y="257"/>
                    <a:pt x="1210" y="253"/>
                  </a:cubicBezTo>
                  <a:cubicBezTo>
                    <a:pt x="1210" y="252"/>
                    <a:pt x="1210" y="252"/>
                    <a:pt x="1210" y="252"/>
                  </a:cubicBezTo>
                  <a:cubicBezTo>
                    <a:pt x="1214" y="248"/>
                    <a:pt x="1218" y="245"/>
                    <a:pt x="1223" y="242"/>
                  </a:cubicBezTo>
                  <a:cubicBezTo>
                    <a:pt x="1233" y="234"/>
                    <a:pt x="1246" y="228"/>
                    <a:pt x="1258" y="223"/>
                  </a:cubicBezTo>
                  <a:cubicBezTo>
                    <a:pt x="1259" y="222"/>
                    <a:pt x="1260" y="222"/>
                    <a:pt x="1261" y="221"/>
                  </a:cubicBezTo>
                  <a:cubicBezTo>
                    <a:pt x="1287" y="235"/>
                    <a:pt x="1316" y="241"/>
                    <a:pt x="1344" y="250"/>
                  </a:cubicBezTo>
                  <a:cubicBezTo>
                    <a:pt x="1373" y="259"/>
                    <a:pt x="1403" y="274"/>
                    <a:pt x="1434" y="274"/>
                  </a:cubicBezTo>
                  <a:cubicBezTo>
                    <a:pt x="1446" y="274"/>
                    <a:pt x="1458" y="272"/>
                    <a:pt x="1470" y="269"/>
                  </a:cubicBezTo>
                  <a:cubicBezTo>
                    <a:pt x="1485" y="267"/>
                    <a:pt x="1501" y="268"/>
                    <a:pt x="1516" y="267"/>
                  </a:cubicBezTo>
                  <a:cubicBezTo>
                    <a:pt x="1496" y="238"/>
                    <a:pt x="1496" y="238"/>
                    <a:pt x="1496" y="238"/>
                  </a:cubicBezTo>
                  <a:cubicBezTo>
                    <a:pt x="1489" y="238"/>
                    <a:pt x="1482" y="239"/>
                    <a:pt x="1475" y="240"/>
                  </a:cubicBezTo>
                  <a:cubicBezTo>
                    <a:pt x="1463" y="242"/>
                    <a:pt x="1451" y="245"/>
                    <a:pt x="1438" y="246"/>
                  </a:cubicBezTo>
                  <a:cubicBezTo>
                    <a:pt x="1425" y="247"/>
                    <a:pt x="1412" y="244"/>
                    <a:pt x="1400" y="239"/>
                  </a:cubicBezTo>
                  <a:cubicBezTo>
                    <a:pt x="1383" y="232"/>
                    <a:pt x="1365" y="227"/>
                    <a:pt x="1347" y="222"/>
                  </a:cubicBezTo>
                  <a:cubicBezTo>
                    <a:pt x="1331" y="217"/>
                    <a:pt x="1314" y="212"/>
                    <a:pt x="1297" y="207"/>
                  </a:cubicBezTo>
                  <a:cubicBezTo>
                    <a:pt x="1297" y="207"/>
                    <a:pt x="1296" y="207"/>
                    <a:pt x="1296" y="207"/>
                  </a:cubicBezTo>
                  <a:cubicBezTo>
                    <a:pt x="1296" y="206"/>
                    <a:pt x="1297" y="206"/>
                    <a:pt x="1298" y="206"/>
                  </a:cubicBezTo>
                  <a:cubicBezTo>
                    <a:pt x="1300" y="205"/>
                    <a:pt x="1301" y="204"/>
                    <a:pt x="1303" y="203"/>
                  </a:cubicBezTo>
                  <a:cubicBezTo>
                    <a:pt x="1317" y="197"/>
                    <a:pt x="1330" y="190"/>
                    <a:pt x="1344" y="183"/>
                  </a:cubicBezTo>
                  <a:cubicBezTo>
                    <a:pt x="1347" y="182"/>
                    <a:pt x="1350" y="182"/>
                    <a:pt x="1353" y="182"/>
                  </a:cubicBezTo>
                  <a:cubicBezTo>
                    <a:pt x="1372" y="179"/>
                    <a:pt x="1388" y="162"/>
                    <a:pt x="1402" y="151"/>
                  </a:cubicBezTo>
                  <a:cubicBezTo>
                    <a:pt x="1409" y="145"/>
                    <a:pt x="1416" y="139"/>
                    <a:pt x="1423" y="134"/>
                  </a:cubicBezTo>
                  <a:cubicBezTo>
                    <a:pt x="1400" y="101"/>
                    <a:pt x="1400" y="101"/>
                    <a:pt x="1400" y="101"/>
                  </a:cubicBezTo>
                  <a:cubicBezTo>
                    <a:pt x="1395" y="105"/>
                    <a:pt x="1390" y="110"/>
                    <a:pt x="1384" y="114"/>
                  </a:cubicBezTo>
                  <a:cubicBezTo>
                    <a:pt x="1379" y="116"/>
                    <a:pt x="1373" y="120"/>
                    <a:pt x="1366" y="120"/>
                  </a:cubicBezTo>
                  <a:cubicBezTo>
                    <a:pt x="1366" y="107"/>
                    <a:pt x="1358" y="105"/>
                    <a:pt x="1345" y="104"/>
                  </a:cubicBezTo>
                  <a:cubicBezTo>
                    <a:pt x="1326" y="103"/>
                    <a:pt x="1311" y="89"/>
                    <a:pt x="1292" y="88"/>
                  </a:cubicBezTo>
                  <a:cubicBezTo>
                    <a:pt x="1293" y="71"/>
                    <a:pt x="1287" y="62"/>
                    <a:pt x="1269" y="61"/>
                  </a:cubicBezTo>
                  <a:cubicBezTo>
                    <a:pt x="1255" y="60"/>
                    <a:pt x="1243" y="60"/>
                    <a:pt x="1230" y="55"/>
                  </a:cubicBezTo>
                  <a:cubicBezTo>
                    <a:pt x="1217" y="49"/>
                    <a:pt x="1204" y="41"/>
                    <a:pt x="1192" y="34"/>
                  </a:cubicBezTo>
                  <a:cubicBezTo>
                    <a:pt x="1191" y="34"/>
                    <a:pt x="1191" y="34"/>
                    <a:pt x="1191" y="34"/>
                  </a:cubicBezTo>
                  <a:cubicBezTo>
                    <a:pt x="1209" y="45"/>
                    <a:pt x="1228" y="59"/>
                    <a:pt x="1249" y="62"/>
                  </a:cubicBezTo>
                  <a:cubicBezTo>
                    <a:pt x="1256" y="63"/>
                    <a:pt x="1263" y="63"/>
                    <a:pt x="1271" y="64"/>
                  </a:cubicBezTo>
                  <a:cubicBezTo>
                    <a:pt x="1286" y="65"/>
                    <a:pt x="1290" y="76"/>
                    <a:pt x="1288" y="90"/>
                  </a:cubicBezTo>
                  <a:cubicBezTo>
                    <a:pt x="1287" y="91"/>
                    <a:pt x="1288" y="92"/>
                    <a:pt x="1290" y="92"/>
                  </a:cubicBezTo>
                  <a:cubicBezTo>
                    <a:pt x="1304" y="92"/>
                    <a:pt x="1317" y="100"/>
                    <a:pt x="1330" y="105"/>
                  </a:cubicBezTo>
                  <a:cubicBezTo>
                    <a:pt x="1335" y="107"/>
                    <a:pt x="1339" y="108"/>
                    <a:pt x="1344" y="109"/>
                  </a:cubicBezTo>
                  <a:cubicBezTo>
                    <a:pt x="1353" y="110"/>
                    <a:pt x="1361" y="111"/>
                    <a:pt x="1360" y="123"/>
                  </a:cubicBezTo>
                  <a:cubicBezTo>
                    <a:pt x="1360" y="125"/>
                    <a:pt x="1362" y="126"/>
                    <a:pt x="1363" y="126"/>
                  </a:cubicBezTo>
                  <a:cubicBezTo>
                    <a:pt x="1366" y="127"/>
                    <a:pt x="1370" y="127"/>
                    <a:pt x="1373" y="126"/>
                  </a:cubicBezTo>
                  <a:cubicBezTo>
                    <a:pt x="1358" y="145"/>
                    <a:pt x="1345" y="167"/>
                    <a:pt x="1318" y="164"/>
                  </a:cubicBezTo>
                  <a:cubicBezTo>
                    <a:pt x="1314" y="164"/>
                    <a:pt x="1311" y="166"/>
                    <a:pt x="1309" y="169"/>
                  </a:cubicBezTo>
                  <a:cubicBezTo>
                    <a:pt x="1303" y="177"/>
                    <a:pt x="1296" y="184"/>
                    <a:pt x="1288" y="190"/>
                  </a:cubicBezTo>
                  <a:cubicBezTo>
                    <a:pt x="1281" y="191"/>
                    <a:pt x="1275" y="192"/>
                    <a:pt x="1269" y="195"/>
                  </a:cubicBezTo>
                  <a:cubicBezTo>
                    <a:pt x="1269" y="195"/>
                    <a:pt x="1269" y="195"/>
                    <a:pt x="1269" y="195"/>
                  </a:cubicBezTo>
                  <a:cubicBezTo>
                    <a:pt x="1259" y="189"/>
                    <a:pt x="1250" y="183"/>
                    <a:pt x="1241" y="177"/>
                  </a:cubicBezTo>
                  <a:cubicBezTo>
                    <a:pt x="1229" y="169"/>
                    <a:pt x="1217" y="161"/>
                    <a:pt x="1202" y="159"/>
                  </a:cubicBezTo>
                  <a:cubicBezTo>
                    <a:pt x="1201" y="159"/>
                    <a:pt x="1200" y="159"/>
                    <a:pt x="1199" y="158"/>
                  </a:cubicBezTo>
                  <a:cubicBezTo>
                    <a:pt x="1195" y="153"/>
                    <a:pt x="1183" y="143"/>
                    <a:pt x="1182" y="143"/>
                  </a:cubicBezTo>
                  <a:cubicBezTo>
                    <a:pt x="1176" y="138"/>
                    <a:pt x="1169" y="136"/>
                    <a:pt x="1164" y="130"/>
                  </a:cubicBezTo>
                  <a:cubicBezTo>
                    <a:pt x="1158" y="123"/>
                    <a:pt x="1152" y="114"/>
                    <a:pt x="1147" y="106"/>
                  </a:cubicBezTo>
                  <a:cubicBezTo>
                    <a:pt x="1135" y="88"/>
                    <a:pt x="1115" y="76"/>
                    <a:pt x="1099" y="62"/>
                  </a:cubicBezTo>
                  <a:cubicBezTo>
                    <a:pt x="1098" y="61"/>
                    <a:pt x="1097" y="62"/>
                    <a:pt x="1098" y="63"/>
                  </a:cubicBezTo>
                  <a:cubicBezTo>
                    <a:pt x="1114" y="79"/>
                    <a:pt x="1133" y="91"/>
                    <a:pt x="1146" y="110"/>
                  </a:cubicBezTo>
                  <a:cubicBezTo>
                    <a:pt x="1149" y="116"/>
                    <a:pt x="1154" y="127"/>
                    <a:pt x="1161" y="135"/>
                  </a:cubicBezTo>
                  <a:cubicBezTo>
                    <a:pt x="1160" y="135"/>
                    <a:pt x="1158" y="136"/>
                    <a:pt x="1157" y="136"/>
                  </a:cubicBezTo>
                  <a:cubicBezTo>
                    <a:pt x="1153" y="135"/>
                    <a:pt x="1120" y="121"/>
                    <a:pt x="1091" y="109"/>
                  </a:cubicBezTo>
                  <a:cubicBezTo>
                    <a:pt x="1091" y="109"/>
                    <a:pt x="1090" y="109"/>
                    <a:pt x="1090" y="109"/>
                  </a:cubicBezTo>
                  <a:cubicBezTo>
                    <a:pt x="1090" y="108"/>
                    <a:pt x="1089" y="108"/>
                    <a:pt x="1088" y="107"/>
                  </a:cubicBezTo>
                  <a:cubicBezTo>
                    <a:pt x="1086" y="106"/>
                    <a:pt x="1083" y="106"/>
                    <a:pt x="1080" y="104"/>
                  </a:cubicBezTo>
                  <a:cubicBezTo>
                    <a:pt x="1080" y="104"/>
                    <a:pt x="1080" y="104"/>
                    <a:pt x="1081" y="105"/>
                  </a:cubicBezTo>
                  <a:cubicBezTo>
                    <a:pt x="1070" y="100"/>
                    <a:pt x="1060" y="96"/>
                    <a:pt x="1054" y="93"/>
                  </a:cubicBezTo>
                  <a:cubicBezTo>
                    <a:pt x="1054" y="94"/>
                    <a:pt x="1054" y="94"/>
                    <a:pt x="1054" y="94"/>
                  </a:cubicBezTo>
                  <a:cubicBezTo>
                    <a:pt x="1074" y="104"/>
                    <a:pt x="1135" y="135"/>
                    <a:pt x="1137" y="135"/>
                  </a:cubicBezTo>
                  <a:cubicBezTo>
                    <a:pt x="1141" y="137"/>
                    <a:pt x="1144" y="138"/>
                    <a:pt x="1148" y="139"/>
                  </a:cubicBezTo>
                  <a:cubicBezTo>
                    <a:pt x="1141" y="141"/>
                    <a:pt x="1134" y="143"/>
                    <a:pt x="1126" y="141"/>
                  </a:cubicBezTo>
                  <a:cubicBezTo>
                    <a:pt x="1112" y="139"/>
                    <a:pt x="1099" y="135"/>
                    <a:pt x="1088" y="127"/>
                  </a:cubicBezTo>
                  <a:cubicBezTo>
                    <a:pt x="1087" y="126"/>
                    <a:pt x="1086" y="128"/>
                    <a:pt x="1087" y="128"/>
                  </a:cubicBezTo>
                  <a:cubicBezTo>
                    <a:pt x="1099" y="138"/>
                    <a:pt x="1113" y="143"/>
                    <a:pt x="1128" y="146"/>
                  </a:cubicBezTo>
                  <a:cubicBezTo>
                    <a:pt x="1138" y="147"/>
                    <a:pt x="1147" y="144"/>
                    <a:pt x="1155" y="141"/>
                  </a:cubicBezTo>
                  <a:cubicBezTo>
                    <a:pt x="1160" y="143"/>
                    <a:pt x="1165" y="144"/>
                    <a:pt x="1170" y="146"/>
                  </a:cubicBezTo>
                  <a:cubicBezTo>
                    <a:pt x="1177" y="149"/>
                    <a:pt x="1183" y="153"/>
                    <a:pt x="1188" y="158"/>
                  </a:cubicBezTo>
                  <a:cubicBezTo>
                    <a:pt x="1179" y="159"/>
                    <a:pt x="1171" y="160"/>
                    <a:pt x="1162" y="163"/>
                  </a:cubicBezTo>
                  <a:cubicBezTo>
                    <a:pt x="1149" y="166"/>
                    <a:pt x="1136" y="170"/>
                    <a:pt x="1122" y="170"/>
                  </a:cubicBezTo>
                  <a:cubicBezTo>
                    <a:pt x="1109" y="170"/>
                    <a:pt x="1097" y="166"/>
                    <a:pt x="1084" y="164"/>
                  </a:cubicBezTo>
                  <a:cubicBezTo>
                    <a:pt x="1082" y="163"/>
                    <a:pt x="1080" y="163"/>
                    <a:pt x="1078" y="163"/>
                  </a:cubicBezTo>
                  <a:cubicBezTo>
                    <a:pt x="1069" y="160"/>
                    <a:pt x="1061" y="157"/>
                    <a:pt x="1054" y="161"/>
                  </a:cubicBezTo>
                  <a:cubicBezTo>
                    <a:pt x="1045" y="155"/>
                    <a:pt x="1026" y="136"/>
                    <a:pt x="1025" y="136"/>
                  </a:cubicBezTo>
                  <a:cubicBezTo>
                    <a:pt x="1020" y="131"/>
                    <a:pt x="1015" y="125"/>
                    <a:pt x="1011" y="119"/>
                  </a:cubicBezTo>
                  <a:cubicBezTo>
                    <a:pt x="1003" y="109"/>
                    <a:pt x="995" y="99"/>
                    <a:pt x="986" y="91"/>
                  </a:cubicBezTo>
                  <a:cubicBezTo>
                    <a:pt x="973" y="81"/>
                    <a:pt x="973" y="81"/>
                    <a:pt x="970" y="80"/>
                  </a:cubicBezTo>
                  <a:cubicBezTo>
                    <a:pt x="966" y="78"/>
                    <a:pt x="963" y="76"/>
                    <a:pt x="960" y="74"/>
                  </a:cubicBezTo>
                  <a:cubicBezTo>
                    <a:pt x="940" y="60"/>
                    <a:pt x="923" y="43"/>
                    <a:pt x="905" y="27"/>
                  </a:cubicBezTo>
                  <a:cubicBezTo>
                    <a:pt x="899" y="22"/>
                    <a:pt x="888" y="9"/>
                    <a:pt x="879" y="10"/>
                  </a:cubicBezTo>
                  <a:cubicBezTo>
                    <a:pt x="871" y="11"/>
                    <a:pt x="866" y="6"/>
                    <a:pt x="862" y="0"/>
                  </a:cubicBezTo>
                  <a:cubicBezTo>
                    <a:pt x="864" y="4"/>
                    <a:pt x="867" y="7"/>
                    <a:pt x="871" y="10"/>
                  </a:cubicBezTo>
                  <a:cubicBezTo>
                    <a:pt x="875" y="13"/>
                    <a:pt x="880" y="11"/>
                    <a:pt x="885" y="15"/>
                  </a:cubicBezTo>
                  <a:cubicBezTo>
                    <a:pt x="893" y="21"/>
                    <a:pt x="900" y="27"/>
                    <a:pt x="908" y="34"/>
                  </a:cubicBezTo>
                  <a:cubicBezTo>
                    <a:pt x="919" y="44"/>
                    <a:pt x="930" y="55"/>
                    <a:pt x="942" y="65"/>
                  </a:cubicBezTo>
                  <a:cubicBezTo>
                    <a:pt x="913" y="52"/>
                    <a:pt x="882" y="43"/>
                    <a:pt x="852" y="38"/>
                  </a:cubicBezTo>
                  <a:cubicBezTo>
                    <a:pt x="851" y="37"/>
                    <a:pt x="850" y="38"/>
                    <a:pt x="850" y="39"/>
                  </a:cubicBezTo>
                  <a:cubicBezTo>
                    <a:pt x="837" y="63"/>
                    <a:pt x="798" y="36"/>
                    <a:pt x="780" y="32"/>
                  </a:cubicBezTo>
                  <a:cubicBezTo>
                    <a:pt x="779" y="32"/>
                    <a:pt x="779" y="34"/>
                    <a:pt x="780" y="34"/>
                  </a:cubicBezTo>
                  <a:cubicBezTo>
                    <a:pt x="799" y="38"/>
                    <a:pt x="818" y="53"/>
                    <a:pt x="838" y="50"/>
                  </a:cubicBezTo>
                  <a:cubicBezTo>
                    <a:pt x="845" y="49"/>
                    <a:pt x="850" y="41"/>
                    <a:pt x="857" y="43"/>
                  </a:cubicBezTo>
                  <a:cubicBezTo>
                    <a:pt x="871" y="47"/>
                    <a:pt x="886" y="51"/>
                    <a:pt x="900" y="56"/>
                  </a:cubicBezTo>
                  <a:cubicBezTo>
                    <a:pt x="932" y="66"/>
                    <a:pt x="963" y="80"/>
                    <a:pt x="987" y="103"/>
                  </a:cubicBezTo>
                  <a:cubicBezTo>
                    <a:pt x="991" y="106"/>
                    <a:pt x="994" y="110"/>
                    <a:pt x="996" y="113"/>
                  </a:cubicBezTo>
                  <a:cubicBezTo>
                    <a:pt x="993" y="111"/>
                    <a:pt x="989" y="109"/>
                    <a:pt x="986" y="107"/>
                  </a:cubicBezTo>
                  <a:cubicBezTo>
                    <a:pt x="970" y="100"/>
                    <a:pt x="953" y="94"/>
                    <a:pt x="936" y="89"/>
                  </a:cubicBezTo>
                  <a:cubicBezTo>
                    <a:pt x="922" y="85"/>
                    <a:pt x="906" y="80"/>
                    <a:pt x="891" y="81"/>
                  </a:cubicBezTo>
                  <a:cubicBezTo>
                    <a:pt x="871" y="81"/>
                    <a:pt x="854" y="106"/>
                    <a:pt x="834" y="91"/>
                  </a:cubicBezTo>
                  <a:cubicBezTo>
                    <a:pt x="834" y="91"/>
                    <a:pt x="834" y="91"/>
                    <a:pt x="834" y="91"/>
                  </a:cubicBezTo>
                  <a:cubicBezTo>
                    <a:pt x="846" y="100"/>
                    <a:pt x="857" y="96"/>
                    <a:pt x="869" y="90"/>
                  </a:cubicBezTo>
                  <a:cubicBezTo>
                    <a:pt x="883" y="83"/>
                    <a:pt x="894" y="83"/>
                    <a:pt x="909" y="86"/>
                  </a:cubicBezTo>
                  <a:cubicBezTo>
                    <a:pt x="927" y="90"/>
                    <a:pt x="945" y="96"/>
                    <a:pt x="961" y="102"/>
                  </a:cubicBezTo>
                  <a:cubicBezTo>
                    <a:pt x="978" y="109"/>
                    <a:pt x="1010" y="133"/>
                    <a:pt x="1020" y="144"/>
                  </a:cubicBezTo>
                  <a:cubicBezTo>
                    <a:pt x="1027" y="152"/>
                    <a:pt x="1034" y="158"/>
                    <a:pt x="1042" y="165"/>
                  </a:cubicBezTo>
                  <a:cubicBezTo>
                    <a:pt x="1030" y="167"/>
                    <a:pt x="1019" y="170"/>
                    <a:pt x="1008" y="172"/>
                  </a:cubicBezTo>
                  <a:cubicBezTo>
                    <a:pt x="1003" y="171"/>
                    <a:pt x="997" y="173"/>
                    <a:pt x="992" y="173"/>
                  </a:cubicBezTo>
                  <a:cubicBezTo>
                    <a:pt x="979" y="175"/>
                    <a:pt x="967" y="179"/>
                    <a:pt x="954" y="180"/>
                  </a:cubicBezTo>
                  <a:cubicBezTo>
                    <a:pt x="940" y="181"/>
                    <a:pt x="930" y="170"/>
                    <a:pt x="917" y="168"/>
                  </a:cubicBezTo>
                  <a:cubicBezTo>
                    <a:pt x="899" y="164"/>
                    <a:pt x="885" y="155"/>
                    <a:pt x="874" y="141"/>
                  </a:cubicBezTo>
                  <a:cubicBezTo>
                    <a:pt x="873" y="139"/>
                    <a:pt x="871" y="141"/>
                    <a:pt x="872" y="142"/>
                  </a:cubicBezTo>
                  <a:cubicBezTo>
                    <a:pt x="880" y="153"/>
                    <a:pt x="889" y="161"/>
                    <a:pt x="901" y="166"/>
                  </a:cubicBezTo>
                  <a:cubicBezTo>
                    <a:pt x="910" y="171"/>
                    <a:pt x="920" y="173"/>
                    <a:pt x="929" y="178"/>
                  </a:cubicBezTo>
                  <a:cubicBezTo>
                    <a:pt x="932" y="180"/>
                    <a:pt x="935" y="182"/>
                    <a:pt x="938" y="184"/>
                  </a:cubicBezTo>
                  <a:cubicBezTo>
                    <a:pt x="936" y="184"/>
                    <a:pt x="934" y="185"/>
                    <a:pt x="931" y="185"/>
                  </a:cubicBezTo>
                  <a:cubicBezTo>
                    <a:pt x="922" y="186"/>
                    <a:pt x="914" y="188"/>
                    <a:pt x="905" y="189"/>
                  </a:cubicBezTo>
                  <a:cubicBezTo>
                    <a:pt x="895" y="191"/>
                    <a:pt x="882" y="196"/>
                    <a:pt x="872" y="194"/>
                  </a:cubicBezTo>
                  <a:cubicBezTo>
                    <a:pt x="839" y="189"/>
                    <a:pt x="812" y="167"/>
                    <a:pt x="786" y="150"/>
                  </a:cubicBezTo>
                  <a:cubicBezTo>
                    <a:pt x="785" y="150"/>
                    <a:pt x="784" y="150"/>
                    <a:pt x="785" y="151"/>
                  </a:cubicBezTo>
                  <a:cubicBezTo>
                    <a:pt x="810" y="171"/>
                    <a:pt x="835" y="190"/>
                    <a:pt x="866" y="199"/>
                  </a:cubicBezTo>
                  <a:cubicBezTo>
                    <a:pt x="877" y="202"/>
                    <a:pt x="888" y="200"/>
                    <a:pt x="900" y="198"/>
                  </a:cubicBezTo>
                  <a:cubicBezTo>
                    <a:pt x="898" y="200"/>
                    <a:pt x="896" y="202"/>
                    <a:pt x="894" y="205"/>
                  </a:cubicBezTo>
                  <a:cubicBezTo>
                    <a:pt x="888" y="211"/>
                    <a:pt x="879" y="214"/>
                    <a:pt x="871" y="217"/>
                  </a:cubicBezTo>
                  <a:cubicBezTo>
                    <a:pt x="855" y="223"/>
                    <a:pt x="838" y="222"/>
                    <a:pt x="822" y="218"/>
                  </a:cubicBezTo>
                  <a:cubicBezTo>
                    <a:pt x="822" y="217"/>
                    <a:pt x="822" y="218"/>
                    <a:pt x="822" y="218"/>
                  </a:cubicBezTo>
                  <a:cubicBezTo>
                    <a:pt x="837" y="224"/>
                    <a:pt x="851" y="225"/>
                    <a:pt x="866" y="222"/>
                  </a:cubicBezTo>
                  <a:cubicBezTo>
                    <a:pt x="875" y="220"/>
                    <a:pt x="883" y="216"/>
                    <a:pt x="891" y="212"/>
                  </a:cubicBezTo>
                  <a:cubicBezTo>
                    <a:pt x="898" y="207"/>
                    <a:pt x="904" y="200"/>
                    <a:pt x="911" y="196"/>
                  </a:cubicBezTo>
                  <a:cubicBezTo>
                    <a:pt x="912" y="196"/>
                    <a:pt x="914" y="195"/>
                    <a:pt x="915" y="195"/>
                  </a:cubicBezTo>
                  <a:cubicBezTo>
                    <a:pt x="937" y="192"/>
                    <a:pt x="958" y="190"/>
                    <a:pt x="980" y="189"/>
                  </a:cubicBezTo>
                  <a:cubicBezTo>
                    <a:pt x="995" y="188"/>
                    <a:pt x="1010" y="189"/>
                    <a:pt x="1024" y="186"/>
                  </a:cubicBezTo>
                  <a:cubicBezTo>
                    <a:pt x="1041" y="183"/>
                    <a:pt x="1055" y="180"/>
                    <a:pt x="1071" y="182"/>
                  </a:cubicBezTo>
                  <a:cubicBezTo>
                    <a:pt x="1070" y="183"/>
                    <a:pt x="1069" y="183"/>
                    <a:pt x="1068" y="184"/>
                  </a:cubicBezTo>
                  <a:cubicBezTo>
                    <a:pt x="1058" y="190"/>
                    <a:pt x="1048" y="196"/>
                    <a:pt x="1037" y="200"/>
                  </a:cubicBezTo>
                  <a:cubicBezTo>
                    <a:pt x="1036" y="199"/>
                    <a:pt x="998" y="209"/>
                    <a:pt x="981" y="214"/>
                  </a:cubicBezTo>
                  <a:cubicBezTo>
                    <a:pt x="974" y="216"/>
                    <a:pt x="977" y="226"/>
                    <a:pt x="984" y="224"/>
                  </a:cubicBezTo>
                  <a:cubicBezTo>
                    <a:pt x="994" y="221"/>
                    <a:pt x="1006" y="219"/>
                    <a:pt x="1017" y="216"/>
                  </a:cubicBezTo>
                  <a:cubicBezTo>
                    <a:pt x="1009" y="224"/>
                    <a:pt x="1001" y="231"/>
                    <a:pt x="995" y="241"/>
                  </a:cubicBezTo>
                  <a:cubicBezTo>
                    <a:pt x="994" y="242"/>
                    <a:pt x="997" y="244"/>
                    <a:pt x="998" y="242"/>
                  </a:cubicBezTo>
                  <a:cubicBezTo>
                    <a:pt x="1005" y="231"/>
                    <a:pt x="1015" y="223"/>
                    <a:pt x="1025" y="214"/>
                  </a:cubicBezTo>
                  <a:cubicBezTo>
                    <a:pt x="1036" y="212"/>
                    <a:pt x="1047" y="209"/>
                    <a:pt x="1058" y="205"/>
                  </a:cubicBezTo>
                  <a:cubicBezTo>
                    <a:pt x="1070" y="200"/>
                    <a:pt x="1079" y="192"/>
                    <a:pt x="1092" y="188"/>
                  </a:cubicBezTo>
                  <a:cubicBezTo>
                    <a:pt x="1093" y="188"/>
                    <a:pt x="1094" y="188"/>
                    <a:pt x="1096" y="188"/>
                  </a:cubicBezTo>
                  <a:cubicBezTo>
                    <a:pt x="1105" y="190"/>
                    <a:pt x="1114" y="192"/>
                    <a:pt x="1123" y="193"/>
                  </a:cubicBezTo>
                  <a:cubicBezTo>
                    <a:pt x="1138" y="194"/>
                    <a:pt x="1152" y="191"/>
                    <a:pt x="1166" y="188"/>
                  </a:cubicBezTo>
                  <a:cubicBezTo>
                    <a:pt x="1179" y="184"/>
                    <a:pt x="1191" y="182"/>
                    <a:pt x="1204" y="186"/>
                  </a:cubicBezTo>
                  <a:cubicBezTo>
                    <a:pt x="1217" y="190"/>
                    <a:pt x="1229" y="200"/>
                    <a:pt x="1241" y="209"/>
                  </a:cubicBezTo>
                  <a:cubicBezTo>
                    <a:pt x="1239" y="209"/>
                    <a:pt x="1238" y="210"/>
                    <a:pt x="1237" y="211"/>
                  </a:cubicBezTo>
                  <a:cubicBezTo>
                    <a:pt x="1226" y="217"/>
                    <a:pt x="1214" y="222"/>
                    <a:pt x="1203" y="227"/>
                  </a:cubicBezTo>
                  <a:cubicBezTo>
                    <a:pt x="1187" y="232"/>
                    <a:pt x="1170" y="237"/>
                    <a:pt x="1154" y="244"/>
                  </a:cubicBezTo>
                  <a:cubicBezTo>
                    <a:pt x="1145" y="246"/>
                    <a:pt x="1136" y="248"/>
                    <a:pt x="1127" y="249"/>
                  </a:cubicBezTo>
                  <a:cubicBezTo>
                    <a:pt x="1109" y="252"/>
                    <a:pt x="1091" y="254"/>
                    <a:pt x="1072" y="256"/>
                  </a:cubicBezTo>
                  <a:cubicBezTo>
                    <a:pt x="1056" y="258"/>
                    <a:pt x="1040" y="263"/>
                    <a:pt x="1023" y="262"/>
                  </a:cubicBezTo>
                  <a:cubicBezTo>
                    <a:pt x="997" y="262"/>
                    <a:pt x="974" y="246"/>
                    <a:pt x="948" y="245"/>
                  </a:cubicBezTo>
                  <a:cubicBezTo>
                    <a:pt x="939" y="245"/>
                    <a:pt x="930" y="249"/>
                    <a:pt x="922" y="252"/>
                  </a:cubicBezTo>
                  <a:cubicBezTo>
                    <a:pt x="908" y="257"/>
                    <a:pt x="895" y="258"/>
                    <a:pt x="880" y="254"/>
                  </a:cubicBezTo>
                  <a:cubicBezTo>
                    <a:pt x="866" y="250"/>
                    <a:pt x="853" y="243"/>
                    <a:pt x="839" y="238"/>
                  </a:cubicBezTo>
                  <a:cubicBezTo>
                    <a:pt x="823" y="232"/>
                    <a:pt x="807" y="228"/>
                    <a:pt x="791" y="224"/>
                  </a:cubicBezTo>
                  <a:cubicBezTo>
                    <a:pt x="784" y="222"/>
                    <a:pt x="777" y="220"/>
                    <a:pt x="770" y="219"/>
                  </a:cubicBezTo>
                  <a:cubicBezTo>
                    <a:pt x="761" y="213"/>
                    <a:pt x="750" y="211"/>
                    <a:pt x="741" y="207"/>
                  </a:cubicBezTo>
                  <a:cubicBezTo>
                    <a:pt x="730" y="203"/>
                    <a:pt x="719" y="198"/>
                    <a:pt x="708" y="192"/>
                  </a:cubicBezTo>
                  <a:cubicBezTo>
                    <a:pt x="692" y="184"/>
                    <a:pt x="675" y="175"/>
                    <a:pt x="659" y="167"/>
                  </a:cubicBezTo>
                  <a:cubicBezTo>
                    <a:pt x="655" y="164"/>
                    <a:pt x="652" y="162"/>
                    <a:pt x="649" y="158"/>
                  </a:cubicBezTo>
                  <a:cubicBezTo>
                    <a:pt x="644" y="149"/>
                    <a:pt x="640" y="138"/>
                    <a:pt x="637" y="129"/>
                  </a:cubicBezTo>
                  <a:cubicBezTo>
                    <a:pt x="632" y="117"/>
                    <a:pt x="626" y="108"/>
                    <a:pt x="614" y="103"/>
                  </a:cubicBezTo>
                  <a:cubicBezTo>
                    <a:pt x="614" y="103"/>
                    <a:pt x="614" y="104"/>
                    <a:pt x="614" y="104"/>
                  </a:cubicBezTo>
                  <a:cubicBezTo>
                    <a:pt x="632" y="113"/>
                    <a:pt x="635" y="135"/>
                    <a:pt x="643" y="152"/>
                  </a:cubicBezTo>
                  <a:cubicBezTo>
                    <a:pt x="645" y="156"/>
                    <a:pt x="647" y="159"/>
                    <a:pt x="650" y="163"/>
                  </a:cubicBezTo>
                  <a:cubicBezTo>
                    <a:pt x="646" y="161"/>
                    <a:pt x="642" y="159"/>
                    <a:pt x="637" y="157"/>
                  </a:cubicBezTo>
                  <a:cubicBezTo>
                    <a:pt x="622" y="150"/>
                    <a:pt x="604" y="146"/>
                    <a:pt x="589" y="138"/>
                  </a:cubicBezTo>
                  <a:cubicBezTo>
                    <a:pt x="571" y="128"/>
                    <a:pt x="561" y="111"/>
                    <a:pt x="552" y="93"/>
                  </a:cubicBezTo>
                  <a:cubicBezTo>
                    <a:pt x="552" y="92"/>
                    <a:pt x="550" y="93"/>
                    <a:pt x="550" y="94"/>
                  </a:cubicBezTo>
                  <a:cubicBezTo>
                    <a:pt x="558" y="111"/>
                    <a:pt x="567" y="126"/>
                    <a:pt x="581" y="137"/>
                  </a:cubicBezTo>
                  <a:cubicBezTo>
                    <a:pt x="596" y="148"/>
                    <a:pt x="615" y="154"/>
                    <a:pt x="632" y="162"/>
                  </a:cubicBezTo>
                  <a:cubicBezTo>
                    <a:pt x="646" y="169"/>
                    <a:pt x="659" y="177"/>
                    <a:pt x="672" y="185"/>
                  </a:cubicBezTo>
                  <a:cubicBezTo>
                    <a:pt x="645" y="184"/>
                    <a:pt x="605" y="182"/>
                    <a:pt x="607" y="168"/>
                  </a:cubicBezTo>
                  <a:cubicBezTo>
                    <a:pt x="608" y="168"/>
                    <a:pt x="607" y="167"/>
                    <a:pt x="607" y="167"/>
                  </a:cubicBezTo>
                  <a:cubicBezTo>
                    <a:pt x="592" y="159"/>
                    <a:pt x="577" y="155"/>
                    <a:pt x="561" y="151"/>
                  </a:cubicBezTo>
                  <a:cubicBezTo>
                    <a:pt x="560" y="150"/>
                    <a:pt x="559" y="152"/>
                    <a:pt x="561" y="153"/>
                  </a:cubicBezTo>
                  <a:cubicBezTo>
                    <a:pt x="572" y="156"/>
                    <a:pt x="584" y="160"/>
                    <a:pt x="595" y="164"/>
                  </a:cubicBezTo>
                  <a:cubicBezTo>
                    <a:pt x="601" y="167"/>
                    <a:pt x="603" y="167"/>
                    <a:pt x="605" y="173"/>
                  </a:cubicBezTo>
                  <a:cubicBezTo>
                    <a:pt x="607" y="179"/>
                    <a:pt x="615" y="182"/>
                    <a:pt x="621" y="184"/>
                  </a:cubicBezTo>
                  <a:cubicBezTo>
                    <a:pt x="640" y="190"/>
                    <a:pt x="662" y="191"/>
                    <a:pt x="683" y="192"/>
                  </a:cubicBezTo>
                  <a:cubicBezTo>
                    <a:pt x="688" y="195"/>
                    <a:pt x="692" y="197"/>
                    <a:pt x="696" y="200"/>
                  </a:cubicBezTo>
                  <a:cubicBezTo>
                    <a:pt x="684" y="200"/>
                    <a:pt x="672" y="205"/>
                    <a:pt x="661" y="210"/>
                  </a:cubicBezTo>
                  <a:cubicBezTo>
                    <a:pt x="661" y="210"/>
                    <a:pt x="661" y="210"/>
                    <a:pt x="661" y="210"/>
                  </a:cubicBezTo>
                  <a:cubicBezTo>
                    <a:pt x="643" y="211"/>
                    <a:pt x="626" y="210"/>
                    <a:pt x="608" y="213"/>
                  </a:cubicBezTo>
                  <a:cubicBezTo>
                    <a:pt x="601" y="214"/>
                    <a:pt x="595" y="217"/>
                    <a:pt x="590" y="221"/>
                  </a:cubicBezTo>
                  <a:cubicBezTo>
                    <a:pt x="588" y="222"/>
                    <a:pt x="586" y="224"/>
                    <a:pt x="584" y="225"/>
                  </a:cubicBezTo>
                  <a:cubicBezTo>
                    <a:pt x="584" y="225"/>
                    <a:pt x="584" y="225"/>
                    <a:pt x="584" y="225"/>
                  </a:cubicBezTo>
                  <a:cubicBezTo>
                    <a:pt x="574" y="226"/>
                    <a:pt x="565" y="229"/>
                    <a:pt x="555" y="225"/>
                  </a:cubicBezTo>
                  <a:cubicBezTo>
                    <a:pt x="548" y="222"/>
                    <a:pt x="541" y="217"/>
                    <a:pt x="533" y="215"/>
                  </a:cubicBezTo>
                  <a:cubicBezTo>
                    <a:pt x="532" y="215"/>
                    <a:pt x="531" y="217"/>
                    <a:pt x="532" y="217"/>
                  </a:cubicBezTo>
                  <a:cubicBezTo>
                    <a:pt x="542" y="221"/>
                    <a:pt x="551" y="227"/>
                    <a:pt x="560" y="231"/>
                  </a:cubicBezTo>
                  <a:cubicBezTo>
                    <a:pt x="560" y="231"/>
                    <a:pt x="561" y="232"/>
                    <a:pt x="561" y="232"/>
                  </a:cubicBezTo>
                  <a:cubicBezTo>
                    <a:pt x="544" y="231"/>
                    <a:pt x="526" y="233"/>
                    <a:pt x="509" y="232"/>
                  </a:cubicBezTo>
                  <a:cubicBezTo>
                    <a:pt x="503" y="232"/>
                    <a:pt x="497" y="232"/>
                    <a:pt x="492" y="234"/>
                  </a:cubicBezTo>
                  <a:cubicBezTo>
                    <a:pt x="485" y="236"/>
                    <a:pt x="481" y="241"/>
                    <a:pt x="474" y="241"/>
                  </a:cubicBezTo>
                  <a:cubicBezTo>
                    <a:pt x="474" y="241"/>
                    <a:pt x="473" y="241"/>
                    <a:pt x="474" y="241"/>
                  </a:cubicBezTo>
                  <a:cubicBezTo>
                    <a:pt x="479" y="242"/>
                    <a:pt x="483" y="240"/>
                    <a:pt x="488" y="239"/>
                  </a:cubicBezTo>
                  <a:cubicBezTo>
                    <a:pt x="495" y="237"/>
                    <a:pt x="501" y="237"/>
                    <a:pt x="508" y="237"/>
                  </a:cubicBezTo>
                  <a:cubicBezTo>
                    <a:pt x="527" y="238"/>
                    <a:pt x="546" y="237"/>
                    <a:pt x="565" y="238"/>
                  </a:cubicBezTo>
                  <a:cubicBezTo>
                    <a:pt x="571" y="238"/>
                    <a:pt x="575" y="238"/>
                    <a:pt x="581" y="236"/>
                  </a:cubicBezTo>
                  <a:cubicBezTo>
                    <a:pt x="590" y="232"/>
                    <a:pt x="596" y="223"/>
                    <a:pt x="606" y="221"/>
                  </a:cubicBezTo>
                  <a:cubicBezTo>
                    <a:pt x="619" y="217"/>
                    <a:pt x="634" y="217"/>
                    <a:pt x="648" y="218"/>
                  </a:cubicBezTo>
                  <a:cubicBezTo>
                    <a:pt x="643" y="221"/>
                    <a:pt x="638" y="224"/>
                    <a:pt x="633" y="228"/>
                  </a:cubicBezTo>
                  <a:cubicBezTo>
                    <a:pt x="619" y="236"/>
                    <a:pt x="602" y="241"/>
                    <a:pt x="586" y="247"/>
                  </a:cubicBezTo>
                  <a:cubicBezTo>
                    <a:pt x="572" y="253"/>
                    <a:pt x="558" y="258"/>
                    <a:pt x="545" y="266"/>
                  </a:cubicBezTo>
                  <a:cubicBezTo>
                    <a:pt x="527" y="275"/>
                    <a:pt x="512" y="276"/>
                    <a:pt x="493" y="273"/>
                  </a:cubicBezTo>
                  <a:cubicBezTo>
                    <a:pt x="481" y="272"/>
                    <a:pt x="461" y="275"/>
                    <a:pt x="443" y="276"/>
                  </a:cubicBezTo>
                  <a:cubicBezTo>
                    <a:pt x="437" y="270"/>
                    <a:pt x="434" y="262"/>
                    <a:pt x="429" y="258"/>
                  </a:cubicBezTo>
                  <a:cubicBezTo>
                    <a:pt x="429" y="257"/>
                    <a:pt x="428" y="257"/>
                    <a:pt x="428" y="257"/>
                  </a:cubicBezTo>
                  <a:cubicBezTo>
                    <a:pt x="428" y="257"/>
                    <a:pt x="428" y="256"/>
                    <a:pt x="428" y="256"/>
                  </a:cubicBezTo>
                  <a:cubicBezTo>
                    <a:pt x="427" y="256"/>
                    <a:pt x="426" y="256"/>
                    <a:pt x="426" y="255"/>
                  </a:cubicBezTo>
                  <a:cubicBezTo>
                    <a:pt x="424" y="255"/>
                    <a:pt x="423" y="254"/>
                    <a:pt x="422" y="253"/>
                  </a:cubicBezTo>
                  <a:cubicBezTo>
                    <a:pt x="422" y="253"/>
                    <a:pt x="422" y="253"/>
                    <a:pt x="422" y="253"/>
                  </a:cubicBezTo>
                  <a:cubicBezTo>
                    <a:pt x="422" y="253"/>
                    <a:pt x="422" y="253"/>
                    <a:pt x="422" y="253"/>
                  </a:cubicBezTo>
                  <a:cubicBezTo>
                    <a:pt x="417" y="251"/>
                    <a:pt x="410" y="249"/>
                    <a:pt x="405" y="247"/>
                  </a:cubicBezTo>
                  <a:cubicBezTo>
                    <a:pt x="405" y="247"/>
                    <a:pt x="404" y="247"/>
                    <a:pt x="404" y="247"/>
                  </a:cubicBezTo>
                  <a:cubicBezTo>
                    <a:pt x="404" y="247"/>
                    <a:pt x="403" y="247"/>
                    <a:pt x="403" y="246"/>
                  </a:cubicBezTo>
                  <a:cubicBezTo>
                    <a:pt x="402" y="246"/>
                    <a:pt x="401" y="246"/>
                    <a:pt x="400" y="246"/>
                  </a:cubicBezTo>
                  <a:cubicBezTo>
                    <a:pt x="399" y="245"/>
                    <a:pt x="398" y="245"/>
                    <a:pt x="397" y="244"/>
                  </a:cubicBezTo>
                  <a:cubicBezTo>
                    <a:pt x="396" y="244"/>
                    <a:pt x="395" y="244"/>
                    <a:pt x="394" y="244"/>
                  </a:cubicBezTo>
                  <a:cubicBezTo>
                    <a:pt x="385" y="240"/>
                    <a:pt x="375" y="238"/>
                    <a:pt x="366" y="234"/>
                  </a:cubicBezTo>
                  <a:cubicBezTo>
                    <a:pt x="359" y="232"/>
                    <a:pt x="350" y="235"/>
                    <a:pt x="344" y="236"/>
                  </a:cubicBezTo>
                  <a:cubicBezTo>
                    <a:pt x="343" y="236"/>
                    <a:pt x="344" y="236"/>
                    <a:pt x="344" y="236"/>
                  </a:cubicBezTo>
                  <a:cubicBezTo>
                    <a:pt x="352" y="234"/>
                    <a:pt x="360" y="236"/>
                    <a:pt x="368" y="239"/>
                  </a:cubicBezTo>
                  <a:cubicBezTo>
                    <a:pt x="378" y="243"/>
                    <a:pt x="389" y="246"/>
                    <a:pt x="399" y="250"/>
                  </a:cubicBezTo>
                  <a:cubicBezTo>
                    <a:pt x="409" y="254"/>
                    <a:pt x="420" y="258"/>
                    <a:pt x="428" y="266"/>
                  </a:cubicBezTo>
                  <a:cubicBezTo>
                    <a:pt x="431" y="270"/>
                    <a:pt x="433" y="275"/>
                    <a:pt x="437" y="277"/>
                  </a:cubicBezTo>
                  <a:cubicBezTo>
                    <a:pt x="434" y="277"/>
                    <a:pt x="430" y="277"/>
                    <a:pt x="427" y="277"/>
                  </a:cubicBezTo>
                  <a:cubicBezTo>
                    <a:pt x="415" y="278"/>
                    <a:pt x="404" y="278"/>
                    <a:pt x="395" y="283"/>
                  </a:cubicBezTo>
                  <a:cubicBezTo>
                    <a:pt x="387" y="286"/>
                    <a:pt x="369" y="295"/>
                    <a:pt x="350" y="307"/>
                  </a:cubicBezTo>
                  <a:cubicBezTo>
                    <a:pt x="330" y="313"/>
                    <a:pt x="306" y="310"/>
                    <a:pt x="289" y="323"/>
                  </a:cubicBezTo>
                  <a:cubicBezTo>
                    <a:pt x="288" y="324"/>
                    <a:pt x="289" y="325"/>
                    <a:pt x="289" y="324"/>
                  </a:cubicBezTo>
                  <a:cubicBezTo>
                    <a:pt x="301" y="316"/>
                    <a:pt x="313" y="318"/>
                    <a:pt x="327" y="317"/>
                  </a:cubicBezTo>
                  <a:cubicBezTo>
                    <a:pt x="330" y="316"/>
                    <a:pt x="334" y="316"/>
                    <a:pt x="338" y="315"/>
                  </a:cubicBezTo>
                  <a:cubicBezTo>
                    <a:pt x="326" y="324"/>
                    <a:pt x="314" y="334"/>
                    <a:pt x="307" y="345"/>
                  </a:cubicBezTo>
                  <a:cubicBezTo>
                    <a:pt x="306" y="347"/>
                    <a:pt x="308" y="348"/>
                    <a:pt x="310" y="347"/>
                  </a:cubicBezTo>
                  <a:cubicBezTo>
                    <a:pt x="325" y="325"/>
                    <a:pt x="350" y="314"/>
                    <a:pt x="373" y="303"/>
                  </a:cubicBezTo>
                  <a:cubicBezTo>
                    <a:pt x="363" y="318"/>
                    <a:pt x="357" y="335"/>
                    <a:pt x="348" y="351"/>
                  </a:cubicBezTo>
                  <a:cubicBezTo>
                    <a:pt x="346" y="354"/>
                    <a:pt x="344" y="358"/>
                    <a:pt x="341" y="361"/>
                  </a:cubicBezTo>
                  <a:cubicBezTo>
                    <a:pt x="328" y="377"/>
                    <a:pt x="305" y="393"/>
                    <a:pt x="293" y="400"/>
                  </a:cubicBezTo>
                  <a:cubicBezTo>
                    <a:pt x="287" y="403"/>
                    <a:pt x="280" y="406"/>
                    <a:pt x="273" y="408"/>
                  </a:cubicBezTo>
                  <a:cubicBezTo>
                    <a:pt x="261" y="413"/>
                    <a:pt x="250" y="419"/>
                    <a:pt x="238" y="424"/>
                  </a:cubicBezTo>
                  <a:cubicBezTo>
                    <a:pt x="237" y="425"/>
                    <a:pt x="235" y="426"/>
                    <a:pt x="233" y="426"/>
                  </a:cubicBezTo>
                  <a:cubicBezTo>
                    <a:pt x="223" y="425"/>
                    <a:pt x="213" y="424"/>
                    <a:pt x="203" y="424"/>
                  </a:cubicBezTo>
                  <a:cubicBezTo>
                    <a:pt x="186" y="423"/>
                    <a:pt x="170" y="427"/>
                    <a:pt x="153" y="427"/>
                  </a:cubicBezTo>
                  <a:cubicBezTo>
                    <a:pt x="152" y="427"/>
                    <a:pt x="152" y="428"/>
                    <a:pt x="153" y="428"/>
                  </a:cubicBezTo>
                  <a:cubicBezTo>
                    <a:pt x="167" y="429"/>
                    <a:pt x="181" y="428"/>
                    <a:pt x="195" y="428"/>
                  </a:cubicBezTo>
                  <a:cubicBezTo>
                    <a:pt x="203" y="428"/>
                    <a:pt x="211" y="431"/>
                    <a:pt x="219" y="432"/>
                  </a:cubicBezTo>
                  <a:cubicBezTo>
                    <a:pt x="208" y="436"/>
                    <a:pt x="198" y="440"/>
                    <a:pt x="186" y="443"/>
                  </a:cubicBezTo>
                  <a:cubicBezTo>
                    <a:pt x="174" y="447"/>
                    <a:pt x="156" y="452"/>
                    <a:pt x="143" y="446"/>
                  </a:cubicBezTo>
                  <a:cubicBezTo>
                    <a:pt x="140" y="445"/>
                    <a:pt x="138" y="449"/>
                    <a:pt x="141" y="451"/>
                  </a:cubicBezTo>
                  <a:cubicBezTo>
                    <a:pt x="152" y="457"/>
                    <a:pt x="167" y="454"/>
                    <a:pt x="179" y="452"/>
                  </a:cubicBezTo>
                  <a:cubicBezTo>
                    <a:pt x="198" y="448"/>
                    <a:pt x="217" y="442"/>
                    <a:pt x="235" y="435"/>
                  </a:cubicBezTo>
                  <a:cubicBezTo>
                    <a:pt x="254" y="428"/>
                    <a:pt x="272" y="422"/>
                    <a:pt x="291" y="415"/>
                  </a:cubicBezTo>
                  <a:cubicBezTo>
                    <a:pt x="292" y="415"/>
                    <a:pt x="293" y="415"/>
                    <a:pt x="294" y="414"/>
                  </a:cubicBezTo>
                  <a:cubicBezTo>
                    <a:pt x="286" y="428"/>
                    <a:pt x="283" y="444"/>
                    <a:pt x="276" y="458"/>
                  </a:cubicBezTo>
                  <a:cubicBezTo>
                    <a:pt x="265" y="480"/>
                    <a:pt x="237" y="495"/>
                    <a:pt x="216" y="507"/>
                  </a:cubicBezTo>
                  <a:cubicBezTo>
                    <a:pt x="189" y="523"/>
                    <a:pt x="158" y="534"/>
                    <a:pt x="127" y="539"/>
                  </a:cubicBezTo>
                  <a:cubicBezTo>
                    <a:pt x="125" y="539"/>
                    <a:pt x="126" y="542"/>
                    <a:pt x="128" y="542"/>
                  </a:cubicBezTo>
                  <a:cubicBezTo>
                    <a:pt x="158" y="539"/>
                    <a:pt x="187" y="531"/>
                    <a:pt x="214" y="517"/>
                  </a:cubicBezTo>
                  <a:cubicBezTo>
                    <a:pt x="214" y="517"/>
                    <a:pt x="240" y="499"/>
                    <a:pt x="249" y="494"/>
                  </a:cubicBezTo>
                  <a:cubicBezTo>
                    <a:pt x="246" y="497"/>
                    <a:pt x="228" y="510"/>
                    <a:pt x="217" y="519"/>
                  </a:cubicBezTo>
                  <a:cubicBezTo>
                    <a:pt x="207" y="527"/>
                    <a:pt x="196" y="538"/>
                    <a:pt x="186" y="547"/>
                  </a:cubicBezTo>
                  <a:cubicBezTo>
                    <a:pt x="177" y="555"/>
                    <a:pt x="170" y="565"/>
                    <a:pt x="161" y="572"/>
                  </a:cubicBezTo>
                  <a:cubicBezTo>
                    <a:pt x="159" y="574"/>
                    <a:pt x="161" y="576"/>
                    <a:pt x="163" y="575"/>
                  </a:cubicBezTo>
                  <a:cubicBezTo>
                    <a:pt x="165" y="573"/>
                    <a:pt x="168" y="570"/>
                    <a:pt x="170" y="567"/>
                  </a:cubicBezTo>
                  <a:cubicBezTo>
                    <a:pt x="176" y="560"/>
                    <a:pt x="185" y="554"/>
                    <a:pt x="193" y="548"/>
                  </a:cubicBezTo>
                  <a:cubicBezTo>
                    <a:pt x="202" y="541"/>
                    <a:pt x="210" y="534"/>
                    <a:pt x="218" y="527"/>
                  </a:cubicBezTo>
                  <a:cubicBezTo>
                    <a:pt x="215" y="533"/>
                    <a:pt x="212" y="539"/>
                    <a:pt x="209" y="545"/>
                  </a:cubicBezTo>
                  <a:cubicBezTo>
                    <a:pt x="203" y="558"/>
                    <a:pt x="201" y="574"/>
                    <a:pt x="191" y="584"/>
                  </a:cubicBezTo>
                  <a:cubicBezTo>
                    <a:pt x="190" y="586"/>
                    <a:pt x="192" y="587"/>
                    <a:pt x="193" y="586"/>
                  </a:cubicBezTo>
                  <a:cubicBezTo>
                    <a:pt x="201" y="578"/>
                    <a:pt x="204" y="565"/>
                    <a:pt x="209" y="554"/>
                  </a:cubicBezTo>
                  <a:cubicBezTo>
                    <a:pt x="215" y="542"/>
                    <a:pt x="222" y="529"/>
                    <a:pt x="230" y="518"/>
                  </a:cubicBezTo>
                  <a:cubicBezTo>
                    <a:pt x="236" y="514"/>
                    <a:pt x="242" y="510"/>
                    <a:pt x="247" y="505"/>
                  </a:cubicBezTo>
                  <a:cubicBezTo>
                    <a:pt x="256" y="498"/>
                    <a:pt x="262" y="488"/>
                    <a:pt x="270" y="480"/>
                  </a:cubicBezTo>
                  <a:cubicBezTo>
                    <a:pt x="276" y="474"/>
                    <a:pt x="281" y="467"/>
                    <a:pt x="285" y="460"/>
                  </a:cubicBezTo>
                  <a:cubicBezTo>
                    <a:pt x="290" y="450"/>
                    <a:pt x="293" y="439"/>
                    <a:pt x="298" y="429"/>
                  </a:cubicBezTo>
                  <a:cubicBezTo>
                    <a:pt x="303" y="418"/>
                    <a:pt x="311" y="409"/>
                    <a:pt x="319" y="400"/>
                  </a:cubicBezTo>
                  <a:cubicBezTo>
                    <a:pt x="330" y="392"/>
                    <a:pt x="340" y="382"/>
                    <a:pt x="347" y="370"/>
                  </a:cubicBezTo>
                  <a:cubicBezTo>
                    <a:pt x="350" y="367"/>
                    <a:pt x="353" y="363"/>
                    <a:pt x="356" y="359"/>
                  </a:cubicBezTo>
                  <a:cubicBezTo>
                    <a:pt x="362" y="352"/>
                    <a:pt x="366" y="342"/>
                    <a:pt x="370" y="333"/>
                  </a:cubicBezTo>
                  <a:cubicBezTo>
                    <a:pt x="366" y="349"/>
                    <a:pt x="359" y="364"/>
                    <a:pt x="354" y="378"/>
                  </a:cubicBezTo>
                  <a:cubicBezTo>
                    <a:pt x="354" y="378"/>
                    <a:pt x="354" y="378"/>
                    <a:pt x="355" y="379"/>
                  </a:cubicBezTo>
                  <a:cubicBezTo>
                    <a:pt x="356" y="383"/>
                    <a:pt x="357" y="387"/>
                    <a:pt x="357" y="392"/>
                  </a:cubicBezTo>
                  <a:cubicBezTo>
                    <a:pt x="357" y="396"/>
                    <a:pt x="356" y="399"/>
                    <a:pt x="356" y="403"/>
                  </a:cubicBezTo>
                  <a:cubicBezTo>
                    <a:pt x="355" y="412"/>
                    <a:pt x="355" y="419"/>
                    <a:pt x="349" y="427"/>
                  </a:cubicBezTo>
                  <a:cubicBezTo>
                    <a:pt x="349" y="427"/>
                    <a:pt x="349" y="428"/>
                    <a:pt x="349" y="427"/>
                  </a:cubicBezTo>
                  <a:cubicBezTo>
                    <a:pt x="359" y="415"/>
                    <a:pt x="359" y="397"/>
                    <a:pt x="359" y="382"/>
                  </a:cubicBezTo>
                  <a:cubicBezTo>
                    <a:pt x="358" y="371"/>
                    <a:pt x="366" y="358"/>
                    <a:pt x="370" y="348"/>
                  </a:cubicBezTo>
                  <a:cubicBezTo>
                    <a:pt x="373" y="339"/>
                    <a:pt x="380" y="326"/>
                    <a:pt x="379" y="316"/>
                  </a:cubicBezTo>
                  <a:cubicBezTo>
                    <a:pt x="384" y="306"/>
                    <a:pt x="391" y="297"/>
                    <a:pt x="401" y="292"/>
                  </a:cubicBezTo>
                  <a:cubicBezTo>
                    <a:pt x="412" y="286"/>
                    <a:pt x="429" y="289"/>
                    <a:pt x="442" y="288"/>
                  </a:cubicBezTo>
                  <a:cubicBezTo>
                    <a:pt x="448" y="287"/>
                    <a:pt x="454" y="286"/>
                    <a:pt x="459" y="285"/>
                  </a:cubicBezTo>
                  <a:cubicBezTo>
                    <a:pt x="458" y="285"/>
                    <a:pt x="457" y="286"/>
                    <a:pt x="455" y="287"/>
                  </a:cubicBezTo>
                  <a:cubicBezTo>
                    <a:pt x="445" y="292"/>
                    <a:pt x="438" y="302"/>
                    <a:pt x="430" y="310"/>
                  </a:cubicBezTo>
                  <a:cubicBezTo>
                    <a:pt x="429" y="311"/>
                    <a:pt x="431" y="314"/>
                    <a:pt x="433" y="312"/>
                  </a:cubicBezTo>
                  <a:cubicBezTo>
                    <a:pt x="441" y="304"/>
                    <a:pt x="449" y="295"/>
                    <a:pt x="461" y="290"/>
                  </a:cubicBezTo>
                  <a:cubicBezTo>
                    <a:pt x="466" y="287"/>
                    <a:pt x="472" y="285"/>
                    <a:pt x="477" y="283"/>
                  </a:cubicBezTo>
                  <a:cubicBezTo>
                    <a:pt x="479" y="283"/>
                    <a:pt x="481" y="283"/>
                    <a:pt x="484" y="283"/>
                  </a:cubicBezTo>
                  <a:cubicBezTo>
                    <a:pt x="497" y="285"/>
                    <a:pt x="509" y="287"/>
                    <a:pt x="522" y="286"/>
                  </a:cubicBezTo>
                  <a:cubicBezTo>
                    <a:pt x="531" y="285"/>
                    <a:pt x="538" y="282"/>
                    <a:pt x="546" y="278"/>
                  </a:cubicBezTo>
                  <a:cubicBezTo>
                    <a:pt x="547" y="277"/>
                    <a:pt x="549" y="277"/>
                    <a:pt x="550" y="276"/>
                  </a:cubicBezTo>
                  <a:cubicBezTo>
                    <a:pt x="548" y="278"/>
                    <a:pt x="546" y="280"/>
                    <a:pt x="544" y="282"/>
                  </a:cubicBezTo>
                  <a:cubicBezTo>
                    <a:pt x="535" y="290"/>
                    <a:pt x="530" y="300"/>
                    <a:pt x="523" y="310"/>
                  </a:cubicBezTo>
                  <a:cubicBezTo>
                    <a:pt x="512" y="326"/>
                    <a:pt x="501" y="342"/>
                    <a:pt x="489" y="358"/>
                  </a:cubicBezTo>
                  <a:cubicBezTo>
                    <a:pt x="483" y="362"/>
                    <a:pt x="477" y="359"/>
                    <a:pt x="470" y="362"/>
                  </a:cubicBezTo>
                  <a:cubicBezTo>
                    <a:pt x="462" y="366"/>
                    <a:pt x="456" y="371"/>
                    <a:pt x="449" y="375"/>
                  </a:cubicBezTo>
                  <a:cubicBezTo>
                    <a:pt x="444" y="377"/>
                    <a:pt x="438" y="380"/>
                    <a:pt x="433" y="383"/>
                  </a:cubicBezTo>
                  <a:cubicBezTo>
                    <a:pt x="431" y="382"/>
                    <a:pt x="403" y="362"/>
                    <a:pt x="400" y="360"/>
                  </a:cubicBezTo>
                  <a:cubicBezTo>
                    <a:pt x="402" y="362"/>
                    <a:pt x="425" y="380"/>
                    <a:pt x="426" y="381"/>
                  </a:cubicBezTo>
                  <a:cubicBezTo>
                    <a:pt x="427" y="383"/>
                    <a:pt x="427" y="384"/>
                    <a:pt x="428" y="385"/>
                  </a:cubicBezTo>
                  <a:cubicBezTo>
                    <a:pt x="428" y="385"/>
                    <a:pt x="428" y="385"/>
                    <a:pt x="428" y="385"/>
                  </a:cubicBezTo>
                  <a:cubicBezTo>
                    <a:pt x="420" y="391"/>
                    <a:pt x="414" y="400"/>
                    <a:pt x="408" y="407"/>
                  </a:cubicBezTo>
                  <a:cubicBezTo>
                    <a:pt x="397" y="423"/>
                    <a:pt x="386" y="439"/>
                    <a:pt x="374" y="454"/>
                  </a:cubicBezTo>
                  <a:cubicBezTo>
                    <a:pt x="369" y="451"/>
                    <a:pt x="365" y="448"/>
                    <a:pt x="359" y="446"/>
                  </a:cubicBezTo>
                  <a:cubicBezTo>
                    <a:pt x="358" y="445"/>
                    <a:pt x="357" y="447"/>
                    <a:pt x="359" y="448"/>
                  </a:cubicBezTo>
                  <a:cubicBezTo>
                    <a:pt x="364" y="450"/>
                    <a:pt x="368" y="453"/>
                    <a:pt x="373" y="455"/>
                  </a:cubicBezTo>
                  <a:cubicBezTo>
                    <a:pt x="372" y="457"/>
                    <a:pt x="371" y="458"/>
                    <a:pt x="370" y="459"/>
                  </a:cubicBezTo>
                  <a:cubicBezTo>
                    <a:pt x="355" y="477"/>
                    <a:pt x="337" y="491"/>
                    <a:pt x="319" y="505"/>
                  </a:cubicBezTo>
                  <a:cubicBezTo>
                    <a:pt x="318" y="506"/>
                    <a:pt x="319" y="506"/>
                    <a:pt x="319" y="506"/>
                  </a:cubicBezTo>
                  <a:cubicBezTo>
                    <a:pt x="337" y="495"/>
                    <a:pt x="353" y="484"/>
                    <a:pt x="367" y="468"/>
                  </a:cubicBezTo>
                  <a:cubicBezTo>
                    <a:pt x="370" y="465"/>
                    <a:pt x="373" y="461"/>
                    <a:pt x="376" y="458"/>
                  </a:cubicBezTo>
                  <a:cubicBezTo>
                    <a:pt x="386" y="465"/>
                    <a:pt x="396" y="473"/>
                    <a:pt x="407" y="480"/>
                  </a:cubicBezTo>
                  <a:cubicBezTo>
                    <a:pt x="428" y="491"/>
                    <a:pt x="451" y="487"/>
                    <a:pt x="473" y="483"/>
                  </a:cubicBezTo>
                  <a:cubicBezTo>
                    <a:pt x="493" y="480"/>
                    <a:pt x="512" y="476"/>
                    <a:pt x="531" y="474"/>
                  </a:cubicBezTo>
                  <a:cubicBezTo>
                    <a:pt x="527" y="476"/>
                    <a:pt x="524" y="479"/>
                    <a:pt x="521" y="482"/>
                  </a:cubicBezTo>
                  <a:cubicBezTo>
                    <a:pt x="511" y="491"/>
                    <a:pt x="504" y="499"/>
                    <a:pt x="493" y="507"/>
                  </a:cubicBezTo>
                  <a:cubicBezTo>
                    <a:pt x="486" y="513"/>
                    <a:pt x="479" y="520"/>
                    <a:pt x="473" y="527"/>
                  </a:cubicBezTo>
                  <a:cubicBezTo>
                    <a:pt x="467" y="536"/>
                    <a:pt x="463" y="547"/>
                    <a:pt x="457" y="556"/>
                  </a:cubicBezTo>
                  <a:cubicBezTo>
                    <a:pt x="456" y="557"/>
                    <a:pt x="457" y="559"/>
                    <a:pt x="458" y="557"/>
                  </a:cubicBezTo>
                  <a:cubicBezTo>
                    <a:pt x="465" y="550"/>
                    <a:pt x="470" y="541"/>
                    <a:pt x="476" y="533"/>
                  </a:cubicBezTo>
                  <a:cubicBezTo>
                    <a:pt x="483" y="521"/>
                    <a:pt x="494" y="515"/>
                    <a:pt x="505" y="507"/>
                  </a:cubicBezTo>
                  <a:cubicBezTo>
                    <a:pt x="512" y="502"/>
                    <a:pt x="518" y="497"/>
                    <a:pt x="524" y="491"/>
                  </a:cubicBezTo>
                  <a:cubicBezTo>
                    <a:pt x="529" y="487"/>
                    <a:pt x="544" y="474"/>
                    <a:pt x="551" y="471"/>
                  </a:cubicBezTo>
                  <a:cubicBezTo>
                    <a:pt x="551" y="471"/>
                    <a:pt x="551" y="471"/>
                    <a:pt x="552" y="471"/>
                  </a:cubicBezTo>
                  <a:cubicBezTo>
                    <a:pt x="563" y="470"/>
                    <a:pt x="574" y="474"/>
                    <a:pt x="585" y="479"/>
                  </a:cubicBezTo>
                  <a:cubicBezTo>
                    <a:pt x="596" y="483"/>
                    <a:pt x="607" y="487"/>
                    <a:pt x="618" y="491"/>
                  </a:cubicBezTo>
                  <a:cubicBezTo>
                    <a:pt x="636" y="497"/>
                    <a:pt x="653" y="503"/>
                    <a:pt x="670" y="507"/>
                  </a:cubicBezTo>
                  <a:cubicBezTo>
                    <a:pt x="659" y="518"/>
                    <a:pt x="645" y="518"/>
                    <a:pt x="629" y="517"/>
                  </a:cubicBezTo>
                  <a:cubicBezTo>
                    <a:pt x="614" y="516"/>
                    <a:pt x="601" y="518"/>
                    <a:pt x="592" y="530"/>
                  </a:cubicBezTo>
                  <a:cubicBezTo>
                    <a:pt x="585" y="537"/>
                    <a:pt x="580" y="546"/>
                    <a:pt x="575" y="555"/>
                  </a:cubicBezTo>
                  <a:cubicBezTo>
                    <a:pt x="573" y="559"/>
                    <a:pt x="571" y="563"/>
                    <a:pt x="569" y="566"/>
                  </a:cubicBezTo>
                  <a:cubicBezTo>
                    <a:pt x="561" y="567"/>
                    <a:pt x="554" y="569"/>
                    <a:pt x="547" y="571"/>
                  </a:cubicBezTo>
                  <a:cubicBezTo>
                    <a:pt x="517" y="578"/>
                    <a:pt x="488" y="590"/>
                    <a:pt x="466" y="611"/>
                  </a:cubicBezTo>
                  <a:cubicBezTo>
                    <a:pt x="455" y="622"/>
                    <a:pt x="438" y="639"/>
                    <a:pt x="425" y="646"/>
                  </a:cubicBezTo>
                  <a:cubicBezTo>
                    <a:pt x="398" y="661"/>
                    <a:pt x="327" y="651"/>
                    <a:pt x="299" y="645"/>
                  </a:cubicBezTo>
                  <a:cubicBezTo>
                    <a:pt x="293" y="643"/>
                    <a:pt x="331" y="654"/>
                    <a:pt x="336" y="655"/>
                  </a:cubicBezTo>
                  <a:cubicBezTo>
                    <a:pt x="360" y="661"/>
                    <a:pt x="388" y="664"/>
                    <a:pt x="413" y="659"/>
                  </a:cubicBezTo>
                  <a:cubicBezTo>
                    <a:pt x="403" y="668"/>
                    <a:pt x="392" y="677"/>
                    <a:pt x="382" y="687"/>
                  </a:cubicBezTo>
                  <a:cubicBezTo>
                    <a:pt x="378" y="691"/>
                    <a:pt x="373" y="695"/>
                    <a:pt x="369" y="699"/>
                  </a:cubicBezTo>
                  <a:cubicBezTo>
                    <a:pt x="364" y="702"/>
                    <a:pt x="360" y="702"/>
                    <a:pt x="357" y="702"/>
                  </a:cubicBezTo>
                  <a:cubicBezTo>
                    <a:pt x="355" y="701"/>
                    <a:pt x="332" y="695"/>
                    <a:pt x="325" y="694"/>
                  </a:cubicBezTo>
                  <a:cubicBezTo>
                    <a:pt x="320" y="693"/>
                    <a:pt x="347" y="702"/>
                    <a:pt x="352" y="705"/>
                  </a:cubicBezTo>
                  <a:cubicBezTo>
                    <a:pt x="354" y="706"/>
                    <a:pt x="357" y="707"/>
                    <a:pt x="360" y="708"/>
                  </a:cubicBezTo>
                  <a:cubicBezTo>
                    <a:pt x="355" y="711"/>
                    <a:pt x="350" y="715"/>
                    <a:pt x="346" y="719"/>
                  </a:cubicBezTo>
                  <a:cubicBezTo>
                    <a:pt x="343" y="721"/>
                    <a:pt x="343" y="721"/>
                    <a:pt x="343" y="721"/>
                  </a:cubicBezTo>
                  <a:cubicBezTo>
                    <a:pt x="327" y="729"/>
                    <a:pt x="310" y="732"/>
                    <a:pt x="292" y="732"/>
                  </a:cubicBezTo>
                  <a:cubicBezTo>
                    <a:pt x="290" y="731"/>
                    <a:pt x="288" y="731"/>
                    <a:pt x="286" y="731"/>
                  </a:cubicBezTo>
                  <a:cubicBezTo>
                    <a:pt x="271" y="730"/>
                    <a:pt x="256" y="727"/>
                    <a:pt x="243" y="722"/>
                  </a:cubicBezTo>
                  <a:cubicBezTo>
                    <a:pt x="234" y="715"/>
                    <a:pt x="231" y="705"/>
                    <a:pt x="225" y="696"/>
                  </a:cubicBezTo>
                  <a:cubicBezTo>
                    <a:pt x="223" y="694"/>
                    <a:pt x="220" y="696"/>
                    <a:pt x="221" y="698"/>
                  </a:cubicBezTo>
                  <a:cubicBezTo>
                    <a:pt x="226" y="705"/>
                    <a:pt x="229" y="712"/>
                    <a:pt x="234" y="719"/>
                  </a:cubicBezTo>
                  <a:cubicBezTo>
                    <a:pt x="220" y="715"/>
                    <a:pt x="205" y="714"/>
                    <a:pt x="191" y="713"/>
                  </a:cubicBezTo>
                  <a:cubicBezTo>
                    <a:pt x="187" y="712"/>
                    <a:pt x="183" y="712"/>
                    <a:pt x="178" y="711"/>
                  </a:cubicBezTo>
                  <a:cubicBezTo>
                    <a:pt x="173" y="711"/>
                    <a:pt x="171" y="705"/>
                    <a:pt x="168" y="702"/>
                  </a:cubicBezTo>
                  <a:cubicBezTo>
                    <a:pt x="159" y="691"/>
                    <a:pt x="146" y="684"/>
                    <a:pt x="137" y="672"/>
                  </a:cubicBezTo>
                  <a:cubicBezTo>
                    <a:pt x="137" y="671"/>
                    <a:pt x="136" y="672"/>
                    <a:pt x="136" y="673"/>
                  </a:cubicBezTo>
                  <a:cubicBezTo>
                    <a:pt x="142" y="682"/>
                    <a:pt x="150" y="688"/>
                    <a:pt x="158" y="695"/>
                  </a:cubicBezTo>
                  <a:cubicBezTo>
                    <a:pt x="164" y="701"/>
                    <a:pt x="169" y="706"/>
                    <a:pt x="172" y="713"/>
                  </a:cubicBezTo>
                  <a:cubicBezTo>
                    <a:pt x="173" y="715"/>
                    <a:pt x="178" y="715"/>
                    <a:pt x="178" y="715"/>
                  </a:cubicBezTo>
                  <a:cubicBezTo>
                    <a:pt x="189" y="718"/>
                    <a:pt x="202" y="719"/>
                    <a:pt x="213" y="721"/>
                  </a:cubicBezTo>
                  <a:cubicBezTo>
                    <a:pt x="227" y="723"/>
                    <a:pt x="239" y="729"/>
                    <a:pt x="252" y="734"/>
                  </a:cubicBezTo>
                  <a:cubicBezTo>
                    <a:pt x="255" y="735"/>
                    <a:pt x="257" y="735"/>
                    <a:pt x="260" y="736"/>
                  </a:cubicBezTo>
                  <a:cubicBezTo>
                    <a:pt x="255" y="737"/>
                    <a:pt x="250" y="739"/>
                    <a:pt x="245" y="740"/>
                  </a:cubicBezTo>
                  <a:cubicBezTo>
                    <a:pt x="234" y="743"/>
                    <a:pt x="224" y="748"/>
                    <a:pt x="213" y="752"/>
                  </a:cubicBezTo>
                  <a:cubicBezTo>
                    <a:pt x="204" y="755"/>
                    <a:pt x="192" y="751"/>
                    <a:pt x="182" y="751"/>
                  </a:cubicBezTo>
                  <a:cubicBezTo>
                    <a:pt x="182" y="751"/>
                    <a:pt x="182" y="751"/>
                    <a:pt x="181" y="751"/>
                  </a:cubicBezTo>
                  <a:cubicBezTo>
                    <a:pt x="176" y="751"/>
                    <a:pt x="172" y="750"/>
                    <a:pt x="166" y="750"/>
                  </a:cubicBezTo>
                  <a:cubicBezTo>
                    <a:pt x="151" y="751"/>
                    <a:pt x="135" y="752"/>
                    <a:pt x="120" y="749"/>
                  </a:cubicBezTo>
                  <a:cubicBezTo>
                    <a:pt x="103" y="745"/>
                    <a:pt x="86" y="724"/>
                    <a:pt x="68" y="732"/>
                  </a:cubicBezTo>
                  <a:cubicBezTo>
                    <a:pt x="66" y="733"/>
                    <a:pt x="67" y="736"/>
                    <a:pt x="69" y="735"/>
                  </a:cubicBezTo>
                  <a:cubicBezTo>
                    <a:pt x="80" y="730"/>
                    <a:pt x="94" y="740"/>
                    <a:pt x="104" y="745"/>
                  </a:cubicBezTo>
                  <a:cubicBezTo>
                    <a:pt x="114" y="751"/>
                    <a:pt x="122" y="753"/>
                    <a:pt x="134" y="754"/>
                  </a:cubicBezTo>
                  <a:cubicBezTo>
                    <a:pt x="147" y="756"/>
                    <a:pt x="160" y="754"/>
                    <a:pt x="173" y="755"/>
                  </a:cubicBezTo>
                  <a:cubicBezTo>
                    <a:pt x="184" y="756"/>
                    <a:pt x="191" y="757"/>
                    <a:pt x="202" y="759"/>
                  </a:cubicBezTo>
                  <a:cubicBezTo>
                    <a:pt x="196" y="761"/>
                    <a:pt x="190" y="763"/>
                    <a:pt x="184" y="764"/>
                  </a:cubicBezTo>
                  <a:cubicBezTo>
                    <a:pt x="173" y="767"/>
                    <a:pt x="162" y="771"/>
                    <a:pt x="151" y="776"/>
                  </a:cubicBezTo>
                  <a:cubicBezTo>
                    <a:pt x="130" y="784"/>
                    <a:pt x="110" y="792"/>
                    <a:pt x="91" y="807"/>
                  </a:cubicBezTo>
                  <a:cubicBezTo>
                    <a:pt x="89" y="808"/>
                    <a:pt x="88" y="810"/>
                    <a:pt x="86" y="811"/>
                  </a:cubicBezTo>
                  <a:cubicBezTo>
                    <a:pt x="79" y="814"/>
                    <a:pt x="72" y="818"/>
                    <a:pt x="66" y="821"/>
                  </a:cubicBezTo>
                  <a:cubicBezTo>
                    <a:pt x="63" y="822"/>
                    <a:pt x="61" y="823"/>
                    <a:pt x="58" y="824"/>
                  </a:cubicBezTo>
                  <a:cubicBezTo>
                    <a:pt x="58" y="824"/>
                    <a:pt x="58" y="823"/>
                    <a:pt x="58" y="823"/>
                  </a:cubicBezTo>
                  <a:cubicBezTo>
                    <a:pt x="57" y="824"/>
                    <a:pt x="55" y="825"/>
                    <a:pt x="53" y="826"/>
                  </a:cubicBezTo>
                  <a:cubicBezTo>
                    <a:pt x="53" y="826"/>
                    <a:pt x="53" y="826"/>
                    <a:pt x="53" y="826"/>
                  </a:cubicBezTo>
                  <a:cubicBezTo>
                    <a:pt x="45" y="829"/>
                    <a:pt x="36" y="832"/>
                    <a:pt x="28" y="837"/>
                  </a:cubicBezTo>
                  <a:cubicBezTo>
                    <a:pt x="28" y="837"/>
                    <a:pt x="28" y="837"/>
                    <a:pt x="28" y="837"/>
                  </a:cubicBezTo>
                  <a:cubicBezTo>
                    <a:pt x="27" y="837"/>
                    <a:pt x="27" y="837"/>
                    <a:pt x="26" y="838"/>
                  </a:cubicBezTo>
                  <a:cubicBezTo>
                    <a:pt x="26" y="838"/>
                    <a:pt x="26" y="838"/>
                    <a:pt x="26" y="838"/>
                  </a:cubicBezTo>
                  <a:cubicBezTo>
                    <a:pt x="16" y="845"/>
                    <a:pt x="6" y="852"/>
                    <a:pt x="1" y="864"/>
                  </a:cubicBezTo>
                  <a:cubicBezTo>
                    <a:pt x="0" y="865"/>
                    <a:pt x="2" y="866"/>
                    <a:pt x="2" y="865"/>
                  </a:cubicBezTo>
                  <a:cubicBezTo>
                    <a:pt x="7" y="853"/>
                    <a:pt x="17" y="847"/>
                    <a:pt x="27" y="840"/>
                  </a:cubicBezTo>
                  <a:cubicBezTo>
                    <a:pt x="27" y="840"/>
                    <a:pt x="27" y="840"/>
                    <a:pt x="28" y="840"/>
                  </a:cubicBezTo>
                  <a:cubicBezTo>
                    <a:pt x="40" y="836"/>
                    <a:pt x="51" y="831"/>
                    <a:pt x="63" y="827"/>
                  </a:cubicBezTo>
                  <a:cubicBezTo>
                    <a:pt x="66" y="826"/>
                    <a:pt x="69" y="825"/>
                    <a:pt x="72" y="824"/>
                  </a:cubicBezTo>
                  <a:cubicBezTo>
                    <a:pt x="47" y="846"/>
                    <a:pt x="26" y="873"/>
                    <a:pt x="6" y="899"/>
                  </a:cubicBezTo>
                  <a:cubicBezTo>
                    <a:pt x="5" y="900"/>
                    <a:pt x="7" y="902"/>
                    <a:pt x="8" y="901"/>
                  </a:cubicBezTo>
                  <a:close/>
                  <a:moveTo>
                    <a:pt x="499" y="357"/>
                  </a:moveTo>
                  <a:cubicBezTo>
                    <a:pt x="491" y="377"/>
                    <a:pt x="483" y="397"/>
                    <a:pt x="471" y="414"/>
                  </a:cubicBezTo>
                  <a:cubicBezTo>
                    <a:pt x="470" y="413"/>
                    <a:pt x="469" y="412"/>
                    <a:pt x="468" y="411"/>
                  </a:cubicBezTo>
                  <a:cubicBezTo>
                    <a:pt x="465" y="408"/>
                    <a:pt x="463" y="405"/>
                    <a:pt x="459" y="403"/>
                  </a:cubicBezTo>
                  <a:cubicBezTo>
                    <a:pt x="474" y="389"/>
                    <a:pt x="487" y="373"/>
                    <a:pt x="499" y="357"/>
                  </a:cubicBezTo>
                  <a:close/>
                  <a:moveTo>
                    <a:pt x="451" y="380"/>
                  </a:moveTo>
                  <a:cubicBezTo>
                    <a:pt x="459" y="376"/>
                    <a:pt x="466" y="369"/>
                    <a:pt x="474" y="367"/>
                  </a:cubicBezTo>
                  <a:cubicBezTo>
                    <a:pt x="478" y="366"/>
                    <a:pt x="481" y="366"/>
                    <a:pt x="483" y="366"/>
                  </a:cubicBezTo>
                  <a:cubicBezTo>
                    <a:pt x="474" y="377"/>
                    <a:pt x="464" y="389"/>
                    <a:pt x="454" y="399"/>
                  </a:cubicBezTo>
                  <a:cubicBezTo>
                    <a:pt x="454" y="399"/>
                    <a:pt x="453" y="399"/>
                    <a:pt x="453" y="398"/>
                  </a:cubicBezTo>
                  <a:cubicBezTo>
                    <a:pt x="447" y="394"/>
                    <a:pt x="442" y="390"/>
                    <a:pt x="436" y="386"/>
                  </a:cubicBezTo>
                  <a:cubicBezTo>
                    <a:pt x="441" y="384"/>
                    <a:pt x="446" y="382"/>
                    <a:pt x="451" y="380"/>
                  </a:cubicBezTo>
                  <a:close/>
                  <a:moveTo>
                    <a:pt x="558" y="463"/>
                  </a:moveTo>
                  <a:cubicBezTo>
                    <a:pt x="532" y="462"/>
                    <a:pt x="506" y="469"/>
                    <a:pt x="480" y="473"/>
                  </a:cubicBezTo>
                  <a:cubicBezTo>
                    <a:pt x="457" y="477"/>
                    <a:pt x="431" y="486"/>
                    <a:pt x="409" y="476"/>
                  </a:cubicBezTo>
                  <a:cubicBezTo>
                    <a:pt x="397" y="470"/>
                    <a:pt x="388" y="463"/>
                    <a:pt x="378" y="456"/>
                  </a:cubicBezTo>
                  <a:cubicBezTo>
                    <a:pt x="387" y="444"/>
                    <a:pt x="395" y="432"/>
                    <a:pt x="403" y="420"/>
                  </a:cubicBezTo>
                  <a:cubicBezTo>
                    <a:pt x="409" y="412"/>
                    <a:pt x="415" y="404"/>
                    <a:pt x="422" y="396"/>
                  </a:cubicBezTo>
                  <a:cubicBezTo>
                    <a:pt x="424" y="393"/>
                    <a:pt x="428" y="390"/>
                    <a:pt x="431" y="388"/>
                  </a:cubicBezTo>
                  <a:cubicBezTo>
                    <a:pt x="437" y="394"/>
                    <a:pt x="444" y="398"/>
                    <a:pt x="451" y="403"/>
                  </a:cubicBezTo>
                  <a:cubicBezTo>
                    <a:pt x="441" y="413"/>
                    <a:pt x="431" y="422"/>
                    <a:pt x="420" y="430"/>
                  </a:cubicBezTo>
                  <a:cubicBezTo>
                    <a:pt x="418" y="432"/>
                    <a:pt x="420" y="435"/>
                    <a:pt x="422" y="434"/>
                  </a:cubicBezTo>
                  <a:cubicBezTo>
                    <a:pt x="434" y="425"/>
                    <a:pt x="446" y="416"/>
                    <a:pt x="456" y="406"/>
                  </a:cubicBezTo>
                  <a:cubicBezTo>
                    <a:pt x="458" y="408"/>
                    <a:pt x="461" y="409"/>
                    <a:pt x="463" y="411"/>
                  </a:cubicBezTo>
                  <a:cubicBezTo>
                    <a:pt x="465" y="413"/>
                    <a:pt x="467" y="415"/>
                    <a:pt x="469" y="417"/>
                  </a:cubicBezTo>
                  <a:cubicBezTo>
                    <a:pt x="461" y="428"/>
                    <a:pt x="451" y="438"/>
                    <a:pt x="438" y="445"/>
                  </a:cubicBezTo>
                  <a:cubicBezTo>
                    <a:pt x="438" y="445"/>
                    <a:pt x="438" y="447"/>
                    <a:pt x="439" y="447"/>
                  </a:cubicBezTo>
                  <a:cubicBezTo>
                    <a:pt x="452" y="440"/>
                    <a:pt x="462" y="430"/>
                    <a:pt x="471" y="419"/>
                  </a:cubicBezTo>
                  <a:cubicBezTo>
                    <a:pt x="473" y="421"/>
                    <a:pt x="474" y="423"/>
                    <a:pt x="477" y="425"/>
                  </a:cubicBezTo>
                  <a:cubicBezTo>
                    <a:pt x="481" y="429"/>
                    <a:pt x="487" y="430"/>
                    <a:pt x="493" y="432"/>
                  </a:cubicBezTo>
                  <a:cubicBezTo>
                    <a:pt x="502" y="434"/>
                    <a:pt x="510" y="431"/>
                    <a:pt x="519" y="435"/>
                  </a:cubicBezTo>
                  <a:cubicBezTo>
                    <a:pt x="522" y="436"/>
                    <a:pt x="525" y="438"/>
                    <a:pt x="528" y="439"/>
                  </a:cubicBezTo>
                  <a:cubicBezTo>
                    <a:pt x="522" y="440"/>
                    <a:pt x="515" y="441"/>
                    <a:pt x="508" y="442"/>
                  </a:cubicBezTo>
                  <a:cubicBezTo>
                    <a:pt x="495" y="442"/>
                    <a:pt x="482" y="442"/>
                    <a:pt x="469" y="440"/>
                  </a:cubicBezTo>
                  <a:cubicBezTo>
                    <a:pt x="466" y="440"/>
                    <a:pt x="465" y="444"/>
                    <a:pt x="468" y="444"/>
                  </a:cubicBezTo>
                  <a:cubicBezTo>
                    <a:pt x="480" y="446"/>
                    <a:pt x="492" y="447"/>
                    <a:pt x="505" y="447"/>
                  </a:cubicBezTo>
                  <a:cubicBezTo>
                    <a:pt x="515" y="447"/>
                    <a:pt x="528" y="448"/>
                    <a:pt x="538" y="445"/>
                  </a:cubicBezTo>
                  <a:cubicBezTo>
                    <a:pt x="539" y="446"/>
                    <a:pt x="540" y="447"/>
                    <a:pt x="542" y="448"/>
                  </a:cubicBezTo>
                  <a:cubicBezTo>
                    <a:pt x="549" y="453"/>
                    <a:pt x="556" y="459"/>
                    <a:pt x="563" y="464"/>
                  </a:cubicBezTo>
                  <a:cubicBezTo>
                    <a:pt x="561" y="463"/>
                    <a:pt x="560" y="463"/>
                    <a:pt x="558" y="463"/>
                  </a:cubicBezTo>
                  <a:close/>
                  <a:moveTo>
                    <a:pt x="588" y="431"/>
                  </a:moveTo>
                  <a:cubicBezTo>
                    <a:pt x="599" y="437"/>
                    <a:pt x="607" y="446"/>
                    <a:pt x="614" y="456"/>
                  </a:cubicBezTo>
                  <a:cubicBezTo>
                    <a:pt x="622" y="468"/>
                    <a:pt x="630" y="481"/>
                    <a:pt x="642" y="490"/>
                  </a:cubicBezTo>
                  <a:cubicBezTo>
                    <a:pt x="631" y="487"/>
                    <a:pt x="621" y="483"/>
                    <a:pt x="610" y="480"/>
                  </a:cubicBezTo>
                  <a:cubicBezTo>
                    <a:pt x="604" y="478"/>
                    <a:pt x="592" y="468"/>
                    <a:pt x="589" y="466"/>
                  </a:cubicBezTo>
                  <a:cubicBezTo>
                    <a:pt x="576" y="459"/>
                    <a:pt x="562" y="452"/>
                    <a:pt x="549" y="444"/>
                  </a:cubicBezTo>
                  <a:cubicBezTo>
                    <a:pt x="536" y="436"/>
                    <a:pt x="522" y="428"/>
                    <a:pt x="507" y="428"/>
                  </a:cubicBezTo>
                  <a:cubicBezTo>
                    <a:pt x="492" y="428"/>
                    <a:pt x="482" y="425"/>
                    <a:pt x="473" y="416"/>
                  </a:cubicBezTo>
                  <a:cubicBezTo>
                    <a:pt x="478" y="409"/>
                    <a:pt x="482" y="402"/>
                    <a:pt x="486" y="394"/>
                  </a:cubicBezTo>
                  <a:cubicBezTo>
                    <a:pt x="492" y="384"/>
                    <a:pt x="497" y="373"/>
                    <a:pt x="503" y="362"/>
                  </a:cubicBezTo>
                  <a:cubicBezTo>
                    <a:pt x="506" y="355"/>
                    <a:pt x="507" y="349"/>
                    <a:pt x="511" y="343"/>
                  </a:cubicBezTo>
                  <a:cubicBezTo>
                    <a:pt x="511" y="342"/>
                    <a:pt x="512" y="342"/>
                    <a:pt x="512" y="341"/>
                  </a:cubicBezTo>
                  <a:cubicBezTo>
                    <a:pt x="518" y="334"/>
                    <a:pt x="523" y="326"/>
                    <a:pt x="529" y="319"/>
                  </a:cubicBezTo>
                  <a:cubicBezTo>
                    <a:pt x="536" y="310"/>
                    <a:pt x="543" y="300"/>
                    <a:pt x="551" y="292"/>
                  </a:cubicBezTo>
                  <a:cubicBezTo>
                    <a:pt x="559" y="283"/>
                    <a:pt x="566" y="274"/>
                    <a:pt x="577" y="269"/>
                  </a:cubicBezTo>
                  <a:cubicBezTo>
                    <a:pt x="584" y="265"/>
                    <a:pt x="604" y="255"/>
                    <a:pt x="616" y="249"/>
                  </a:cubicBezTo>
                  <a:cubicBezTo>
                    <a:pt x="622" y="246"/>
                    <a:pt x="628" y="244"/>
                    <a:pt x="634" y="241"/>
                  </a:cubicBezTo>
                  <a:cubicBezTo>
                    <a:pt x="647" y="234"/>
                    <a:pt x="658" y="225"/>
                    <a:pt x="671" y="219"/>
                  </a:cubicBezTo>
                  <a:cubicBezTo>
                    <a:pt x="694" y="206"/>
                    <a:pt x="716" y="214"/>
                    <a:pt x="739" y="222"/>
                  </a:cubicBezTo>
                  <a:cubicBezTo>
                    <a:pt x="762" y="230"/>
                    <a:pt x="785" y="235"/>
                    <a:pt x="808" y="241"/>
                  </a:cubicBezTo>
                  <a:cubicBezTo>
                    <a:pt x="771" y="249"/>
                    <a:pt x="740" y="282"/>
                    <a:pt x="711" y="305"/>
                  </a:cubicBezTo>
                  <a:cubicBezTo>
                    <a:pt x="705" y="309"/>
                    <a:pt x="686" y="327"/>
                    <a:pt x="680" y="321"/>
                  </a:cubicBezTo>
                  <a:cubicBezTo>
                    <a:pt x="676" y="316"/>
                    <a:pt x="668" y="313"/>
                    <a:pt x="662" y="314"/>
                  </a:cubicBezTo>
                  <a:cubicBezTo>
                    <a:pt x="640" y="315"/>
                    <a:pt x="623" y="331"/>
                    <a:pt x="605" y="340"/>
                  </a:cubicBezTo>
                  <a:cubicBezTo>
                    <a:pt x="604" y="340"/>
                    <a:pt x="605" y="341"/>
                    <a:pt x="605" y="341"/>
                  </a:cubicBezTo>
                  <a:cubicBezTo>
                    <a:pt x="626" y="331"/>
                    <a:pt x="662" y="302"/>
                    <a:pt x="681" y="327"/>
                  </a:cubicBezTo>
                  <a:cubicBezTo>
                    <a:pt x="681" y="328"/>
                    <a:pt x="682" y="328"/>
                    <a:pt x="683" y="328"/>
                  </a:cubicBezTo>
                  <a:cubicBezTo>
                    <a:pt x="727" y="304"/>
                    <a:pt x="769" y="247"/>
                    <a:pt x="822" y="245"/>
                  </a:cubicBezTo>
                  <a:cubicBezTo>
                    <a:pt x="841" y="251"/>
                    <a:pt x="859" y="259"/>
                    <a:pt x="877" y="266"/>
                  </a:cubicBezTo>
                  <a:cubicBezTo>
                    <a:pt x="896" y="272"/>
                    <a:pt x="913" y="268"/>
                    <a:pt x="931" y="262"/>
                  </a:cubicBezTo>
                  <a:cubicBezTo>
                    <a:pt x="952" y="255"/>
                    <a:pt x="969" y="264"/>
                    <a:pt x="989" y="270"/>
                  </a:cubicBezTo>
                  <a:cubicBezTo>
                    <a:pt x="1015" y="278"/>
                    <a:pt x="1037" y="277"/>
                    <a:pt x="1063" y="273"/>
                  </a:cubicBezTo>
                  <a:cubicBezTo>
                    <a:pt x="1069" y="272"/>
                    <a:pt x="1075" y="272"/>
                    <a:pt x="1080" y="271"/>
                  </a:cubicBezTo>
                  <a:cubicBezTo>
                    <a:pt x="1065" y="277"/>
                    <a:pt x="1049" y="282"/>
                    <a:pt x="1033" y="287"/>
                  </a:cubicBezTo>
                  <a:cubicBezTo>
                    <a:pt x="1020" y="290"/>
                    <a:pt x="1003" y="293"/>
                    <a:pt x="993" y="302"/>
                  </a:cubicBezTo>
                  <a:cubicBezTo>
                    <a:pt x="981" y="303"/>
                    <a:pt x="971" y="318"/>
                    <a:pt x="964" y="326"/>
                  </a:cubicBezTo>
                  <a:cubicBezTo>
                    <a:pt x="958" y="333"/>
                    <a:pt x="951" y="339"/>
                    <a:pt x="943" y="345"/>
                  </a:cubicBezTo>
                  <a:cubicBezTo>
                    <a:pt x="942" y="345"/>
                    <a:pt x="941" y="345"/>
                    <a:pt x="939" y="346"/>
                  </a:cubicBezTo>
                  <a:cubicBezTo>
                    <a:pt x="931" y="350"/>
                    <a:pt x="924" y="354"/>
                    <a:pt x="915" y="357"/>
                  </a:cubicBezTo>
                  <a:cubicBezTo>
                    <a:pt x="902" y="356"/>
                    <a:pt x="892" y="355"/>
                    <a:pt x="880" y="348"/>
                  </a:cubicBezTo>
                  <a:cubicBezTo>
                    <a:pt x="868" y="340"/>
                    <a:pt x="857" y="330"/>
                    <a:pt x="845" y="323"/>
                  </a:cubicBezTo>
                  <a:cubicBezTo>
                    <a:pt x="845" y="322"/>
                    <a:pt x="845" y="323"/>
                    <a:pt x="845" y="323"/>
                  </a:cubicBezTo>
                  <a:cubicBezTo>
                    <a:pt x="858" y="333"/>
                    <a:pt x="869" y="345"/>
                    <a:pt x="882" y="354"/>
                  </a:cubicBezTo>
                  <a:cubicBezTo>
                    <a:pt x="885" y="356"/>
                    <a:pt x="889" y="359"/>
                    <a:pt x="892" y="361"/>
                  </a:cubicBezTo>
                  <a:cubicBezTo>
                    <a:pt x="889" y="361"/>
                    <a:pt x="886" y="361"/>
                    <a:pt x="883" y="360"/>
                  </a:cubicBezTo>
                  <a:cubicBezTo>
                    <a:pt x="874" y="360"/>
                    <a:pt x="866" y="359"/>
                    <a:pt x="858" y="360"/>
                  </a:cubicBezTo>
                  <a:cubicBezTo>
                    <a:pt x="849" y="361"/>
                    <a:pt x="765" y="333"/>
                    <a:pt x="756" y="329"/>
                  </a:cubicBezTo>
                  <a:cubicBezTo>
                    <a:pt x="754" y="328"/>
                    <a:pt x="806" y="356"/>
                    <a:pt x="809" y="357"/>
                  </a:cubicBezTo>
                  <a:cubicBezTo>
                    <a:pt x="822" y="363"/>
                    <a:pt x="842" y="377"/>
                    <a:pt x="851" y="378"/>
                  </a:cubicBezTo>
                  <a:cubicBezTo>
                    <a:pt x="851" y="378"/>
                    <a:pt x="852" y="378"/>
                    <a:pt x="853" y="378"/>
                  </a:cubicBezTo>
                  <a:cubicBezTo>
                    <a:pt x="842" y="384"/>
                    <a:pt x="831" y="392"/>
                    <a:pt x="819" y="397"/>
                  </a:cubicBezTo>
                  <a:cubicBezTo>
                    <a:pt x="816" y="399"/>
                    <a:pt x="817" y="405"/>
                    <a:pt x="821" y="403"/>
                  </a:cubicBezTo>
                  <a:cubicBezTo>
                    <a:pt x="841" y="395"/>
                    <a:pt x="858" y="381"/>
                    <a:pt x="880" y="379"/>
                  </a:cubicBezTo>
                  <a:cubicBezTo>
                    <a:pt x="880" y="379"/>
                    <a:pt x="880" y="379"/>
                    <a:pt x="880" y="379"/>
                  </a:cubicBezTo>
                  <a:cubicBezTo>
                    <a:pt x="881" y="379"/>
                    <a:pt x="881" y="379"/>
                    <a:pt x="882" y="379"/>
                  </a:cubicBezTo>
                  <a:cubicBezTo>
                    <a:pt x="891" y="379"/>
                    <a:pt x="900" y="378"/>
                    <a:pt x="909" y="376"/>
                  </a:cubicBezTo>
                  <a:cubicBezTo>
                    <a:pt x="900" y="387"/>
                    <a:pt x="891" y="398"/>
                    <a:pt x="881" y="408"/>
                  </a:cubicBezTo>
                  <a:cubicBezTo>
                    <a:pt x="870" y="420"/>
                    <a:pt x="857" y="431"/>
                    <a:pt x="845" y="442"/>
                  </a:cubicBezTo>
                  <a:cubicBezTo>
                    <a:pt x="840" y="447"/>
                    <a:pt x="835" y="452"/>
                    <a:pt x="830" y="457"/>
                  </a:cubicBezTo>
                  <a:cubicBezTo>
                    <a:pt x="822" y="462"/>
                    <a:pt x="815" y="466"/>
                    <a:pt x="806" y="470"/>
                  </a:cubicBezTo>
                  <a:cubicBezTo>
                    <a:pt x="800" y="473"/>
                    <a:pt x="793" y="476"/>
                    <a:pt x="786" y="479"/>
                  </a:cubicBezTo>
                  <a:cubicBezTo>
                    <a:pt x="780" y="478"/>
                    <a:pt x="774" y="478"/>
                    <a:pt x="768" y="478"/>
                  </a:cubicBezTo>
                  <a:cubicBezTo>
                    <a:pt x="759" y="478"/>
                    <a:pt x="750" y="476"/>
                    <a:pt x="740" y="477"/>
                  </a:cubicBezTo>
                  <a:cubicBezTo>
                    <a:pt x="725" y="477"/>
                    <a:pt x="710" y="469"/>
                    <a:pt x="695" y="465"/>
                  </a:cubicBezTo>
                  <a:cubicBezTo>
                    <a:pt x="691" y="465"/>
                    <a:pt x="688" y="464"/>
                    <a:pt x="684" y="463"/>
                  </a:cubicBezTo>
                  <a:cubicBezTo>
                    <a:pt x="678" y="463"/>
                    <a:pt x="692" y="471"/>
                    <a:pt x="670" y="467"/>
                  </a:cubicBezTo>
                  <a:cubicBezTo>
                    <a:pt x="664" y="466"/>
                    <a:pt x="658" y="462"/>
                    <a:pt x="654" y="457"/>
                  </a:cubicBezTo>
                  <a:cubicBezTo>
                    <a:pt x="647" y="450"/>
                    <a:pt x="641" y="441"/>
                    <a:pt x="635" y="432"/>
                  </a:cubicBezTo>
                  <a:cubicBezTo>
                    <a:pt x="635" y="432"/>
                    <a:pt x="635" y="432"/>
                    <a:pt x="635" y="432"/>
                  </a:cubicBezTo>
                  <a:cubicBezTo>
                    <a:pt x="645" y="447"/>
                    <a:pt x="661" y="476"/>
                    <a:pt x="683" y="469"/>
                  </a:cubicBezTo>
                  <a:cubicBezTo>
                    <a:pt x="690" y="467"/>
                    <a:pt x="704" y="474"/>
                    <a:pt x="711" y="476"/>
                  </a:cubicBezTo>
                  <a:cubicBezTo>
                    <a:pt x="716" y="478"/>
                    <a:pt x="720" y="480"/>
                    <a:pt x="724" y="481"/>
                  </a:cubicBezTo>
                  <a:cubicBezTo>
                    <a:pt x="728" y="482"/>
                    <a:pt x="731" y="486"/>
                    <a:pt x="734" y="486"/>
                  </a:cubicBezTo>
                  <a:cubicBezTo>
                    <a:pt x="741" y="486"/>
                    <a:pt x="750" y="488"/>
                    <a:pt x="758" y="489"/>
                  </a:cubicBezTo>
                  <a:cubicBezTo>
                    <a:pt x="754" y="490"/>
                    <a:pt x="750" y="492"/>
                    <a:pt x="745" y="493"/>
                  </a:cubicBezTo>
                  <a:cubicBezTo>
                    <a:pt x="727" y="499"/>
                    <a:pt x="708" y="504"/>
                    <a:pt x="688" y="502"/>
                  </a:cubicBezTo>
                  <a:cubicBezTo>
                    <a:pt x="681" y="501"/>
                    <a:pt x="674" y="500"/>
                    <a:pt x="667" y="498"/>
                  </a:cubicBezTo>
                  <a:cubicBezTo>
                    <a:pt x="649" y="494"/>
                    <a:pt x="625" y="465"/>
                    <a:pt x="612" y="448"/>
                  </a:cubicBezTo>
                  <a:cubicBezTo>
                    <a:pt x="597" y="429"/>
                    <a:pt x="575" y="426"/>
                    <a:pt x="558" y="412"/>
                  </a:cubicBezTo>
                  <a:cubicBezTo>
                    <a:pt x="558" y="411"/>
                    <a:pt x="557" y="412"/>
                    <a:pt x="558" y="412"/>
                  </a:cubicBezTo>
                  <a:cubicBezTo>
                    <a:pt x="566" y="420"/>
                    <a:pt x="577" y="425"/>
                    <a:pt x="588" y="431"/>
                  </a:cubicBezTo>
                  <a:close/>
                  <a:moveTo>
                    <a:pt x="599" y="530"/>
                  </a:moveTo>
                  <a:cubicBezTo>
                    <a:pt x="610" y="520"/>
                    <a:pt x="629" y="524"/>
                    <a:pt x="642" y="524"/>
                  </a:cubicBezTo>
                  <a:cubicBezTo>
                    <a:pt x="656" y="525"/>
                    <a:pt x="668" y="520"/>
                    <a:pt x="677" y="509"/>
                  </a:cubicBezTo>
                  <a:cubicBezTo>
                    <a:pt x="680" y="510"/>
                    <a:pt x="687" y="510"/>
                    <a:pt x="688" y="510"/>
                  </a:cubicBezTo>
                  <a:cubicBezTo>
                    <a:pt x="709" y="514"/>
                    <a:pt x="732" y="509"/>
                    <a:pt x="752" y="502"/>
                  </a:cubicBezTo>
                  <a:cubicBezTo>
                    <a:pt x="768" y="497"/>
                    <a:pt x="784" y="492"/>
                    <a:pt x="799" y="486"/>
                  </a:cubicBezTo>
                  <a:cubicBezTo>
                    <a:pt x="799" y="486"/>
                    <a:pt x="798" y="486"/>
                    <a:pt x="798" y="487"/>
                  </a:cubicBezTo>
                  <a:cubicBezTo>
                    <a:pt x="787" y="496"/>
                    <a:pt x="777" y="506"/>
                    <a:pt x="766" y="516"/>
                  </a:cubicBezTo>
                  <a:cubicBezTo>
                    <a:pt x="757" y="523"/>
                    <a:pt x="749" y="530"/>
                    <a:pt x="739" y="536"/>
                  </a:cubicBezTo>
                  <a:cubicBezTo>
                    <a:pt x="720" y="549"/>
                    <a:pt x="711" y="552"/>
                    <a:pt x="690" y="555"/>
                  </a:cubicBezTo>
                  <a:cubicBezTo>
                    <a:pt x="678" y="557"/>
                    <a:pt x="667" y="559"/>
                    <a:pt x="655" y="561"/>
                  </a:cubicBezTo>
                  <a:cubicBezTo>
                    <a:pt x="642" y="562"/>
                    <a:pt x="629" y="558"/>
                    <a:pt x="617" y="560"/>
                  </a:cubicBezTo>
                  <a:cubicBezTo>
                    <a:pt x="604" y="562"/>
                    <a:pt x="590" y="563"/>
                    <a:pt x="577" y="565"/>
                  </a:cubicBezTo>
                  <a:cubicBezTo>
                    <a:pt x="577" y="565"/>
                    <a:pt x="577" y="565"/>
                    <a:pt x="577" y="565"/>
                  </a:cubicBezTo>
                  <a:cubicBezTo>
                    <a:pt x="584" y="553"/>
                    <a:pt x="589" y="540"/>
                    <a:pt x="599" y="530"/>
                  </a:cubicBez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文本框 1"/>
          <p:cNvSpPr txBox="1"/>
          <p:nvPr/>
        </p:nvSpPr>
        <p:spPr>
          <a:xfrm>
            <a:off x="1501775" y="1143000"/>
            <a:ext cx="4298315" cy="70675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4000" b="1">
                <a:latin typeface="楷体" panose="02010609060101010101" charset="-122"/>
                <a:ea typeface="楷体" panose="02010609060101010101" charset="-122"/>
                <a:cs typeface="楷体" panose="02010609060101010101" charset="-122"/>
              </a:rPr>
              <a:t>3</a:t>
            </a:r>
            <a:r>
              <a:rPr lang="zh-CN" altLang="en-US" sz="4000" b="1">
                <a:latin typeface="楷体" panose="02010609060101010101" charset="-122"/>
                <a:ea typeface="楷体" panose="02010609060101010101" charset="-122"/>
                <a:cs typeface="楷体" panose="02010609060101010101" charset="-122"/>
              </a:rPr>
              <a:t>、启发式问问题</a:t>
            </a:r>
            <a:endParaRPr lang="zh-CN" altLang="en-US" sz="4000" b="1">
              <a:latin typeface="楷体" panose="02010609060101010101" charset="-122"/>
              <a:ea typeface="楷体" panose="02010609060101010101" charset="-122"/>
              <a:cs typeface="楷体" panose="02010609060101010101" charset="-122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1620520" y="2580005"/>
            <a:ext cx="9377045" cy="230695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>
              <a:lnSpc>
                <a:spcPct val="150000"/>
              </a:lnSpc>
            </a:pPr>
            <a:r>
              <a:rPr lang="en-US" altLang="zh-CN" sz="3200" b="1"/>
              <a:t>1</a:t>
            </a:r>
            <a:r>
              <a:rPr lang="zh-CN" altLang="en-US" sz="3200" b="1"/>
              <a:t>）他做得有哪些不好？</a:t>
            </a:r>
            <a:endParaRPr lang="zh-CN" altLang="en-US" sz="3200" b="1"/>
          </a:p>
          <a:p>
            <a:pPr>
              <a:lnSpc>
                <a:spcPct val="150000"/>
              </a:lnSpc>
            </a:pPr>
            <a:r>
              <a:rPr lang="en-US" altLang="zh-CN" sz="3200" b="1"/>
              <a:t>2</a:t>
            </a:r>
            <a:r>
              <a:rPr lang="zh-CN" altLang="en-US" sz="3200" b="1"/>
              <a:t>）他为什么要这样做？</a:t>
            </a:r>
            <a:endParaRPr lang="zh-CN" altLang="en-US" sz="3200" b="1"/>
          </a:p>
          <a:p>
            <a:pPr>
              <a:lnSpc>
                <a:spcPct val="150000"/>
              </a:lnSpc>
            </a:pPr>
            <a:r>
              <a:rPr lang="en-US" altLang="zh-CN" sz="3200" b="1"/>
              <a:t>3</a:t>
            </a:r>
            <a:r>
              <a:rPr lang="zh-CN" altLang="en-US" sz="3200" b="1"/>
              <a:t>）你们愿意帮助他吗？</a:t>
            </a:r>
            <a:endParaRPr lang="zh-CN" altLang="en-US" sz="3200" b="1"/>
          </a:p>
        </p:txBody>
      </p:sp>
      <p:grpSp>
        <p:nvGrpSpPr>
          <p:cNvPr id="5" name="组合 4"/>
          <p:cNvGrpSpPr/>
          <p:nvPr/>
        </p:nvGrpSpPr>
        <p:grpSpPr>
          <a:xfrm>
            <a:off x="8575675" y="0"/>
            <a:ext cx="3580130" cy="2887980"/>
            <a:chOff x="14347" y="0"/>
            <a:chExt cx="4796" cy="3248"/>
          </a:xfrm>
        </p:grpSpPr>
        <p:grpSp>
          <p:nvGrpSpPr>
            <p:cNvPr id="4" name="组合 18"/>
            <p:cNvGrpSpPr/>
            <p:nvPr/>
          </p:nvGrpSpPr>
          <p:grpSpPr>
            <a:xfrm>
              <a:off x="14347" y="0"/>
              <a:ext cx="4796" cy="3249"/>
              <a:chOff x="3405137" y="511175"/>
              <a:chExt cx="8299439" cy="7154910"/>
            </a:xfrm>
          </p:grpSpPr>
          <p:sp>
            <p:nvSpPr>
              <p:cNvPr id="6" name="Freeform 1348"/>
              <p:cNvSpPr/>
              <p:nvPr/>
            </p:nvSpPr>
            <p:spPr>
              <a:xfrm>
                <a:off x="5995952" y="2516199"/>
                <a:ext cx="60325" cy="41275"/>
              </a:xfrm>
              <a:custGeom>
                <a:avLst/>
                <a:gdLst>
                  <a:gd name="txL" fmla="*/ 0 w 16"/>
                  <a:gd name="txT" fmla="*/ 0 h 11"/>
                  <a:gd name="txR" fmla="*/ 16 w 16"/>
                  <a:gd name="txB" fmla="*/ 11 h 1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6" h="11">
                    <a:moveTo>
                      <a:pt x="6" y="10"/>
                    </a:moveTo>
                    <a:cubicBezTo>
                      <a:pt x="7" y="11"/>
                      <a:pt x="8" y="10"/>
                      <a:pt x="9" y="10"/>
                    </a:cubicBezTo>
                    <a:cubicBezTo>
                      <a:pt x="10" y="10"/>
                      <a:pt x="11" y="10"/>
                      <a:pt x="13" y="10"/>
                    </a:cubicBezTo>
                    <a:cubicBezTo>
                      <a:pt x="13" y="10"/>
                      <a:pt x="14" y="10"/>
                      <a:pt x="14" y="10"/>
                    </a:cubicBezTo>
                    <a:cubicBezTo>
                      <a:pt x="15" y="10"/>
                      <a:pt x="16" y="10"/>
                      <a:pt x="16" y="10"/>
                    </a:cubicBezTo>
                    <a:cubicBezTo>
                      <a:pt x="15" y="9"/>
                      <a:pt x="15" y="8"/>
                      <a:pt x="15" y="7"/>
                    </a:cubicBezTo>
                    <a:cubicBezTo>
                      <a:pt x="15" y="6"/>
                      <a:pt x="14" y="5"/>
                      <a:pt x="14" y="4"/>
                    </a:cubicBezTo>
                    <a:cubicBezTo>
                      <a:pt x="14" y="3"/>
                      <a:pt x="13" y="2"/>
                      <a:pt x="11" y="1"/>
                    </a:cubicBezTo>
                    <a:cubicBezTo>
                      <a:pt x="10" y="0"/>
                      <a:pt x="9" y="0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3"/>
                      <a:pt x="3" y="5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9"/>
                      <a:pt x="4" y="9"/>
                    </a:cubicBezTo>
                    <a:cubicBezTo>
                      <a:pt x="4" y="9"/>
                      <a:pt x="4" y="10"/>
                      <a:pt x="5" y="10"/>
                    </a:cubicBezTo>
                    <a:cubicBezTo>
                      <a:pt x="5" y="10"/>
                      <a:pt x="6" y="10"/>
                      <a:pt x="6" y="10"/>
                    </a:cubicBezTo>
                    <a:close/>
                  </a:path>
                </a:pathLst>
              </a:custGeom>
              <a:solidFill>
                <a:srgbClr val="CCCCCC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" name="Freeform 1357"/>
              <p:cNvSpPr/>
              <p:nvPr/>
            </p:nvSpPr>
            <p:spPr>
              <a:xfrm>
                <a:off x="7851751" y="1704981"/>
                <a:ext cx="68263" cy="104776"/>
              </a:xfrm>
              <a:custGeom>
                <a:avLst/>
                <a:gdLst>
                  <a:gd name="txL" fmla="*/ 0 w 18"/>
                  <a:gd name="txT" fmla="*/ 0 h 28"/>
                  <a:gd name="txR" fmla="*/ 18 w 18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28">
                    <a:moveTo>
                      <a:pt x="18" y="14"/>
                    </a:moveTo>
                    <a:cubicBezTo>
                      <a:pt x="17" y="12"/>
                      <a:pt x="16" y="11"/>
                      <a:pt x="15" y="9"/>
                    </a:cubicBezTo>
                    <a:cubicBezTo>
                      <a:pt x="14" y="8"/>
                      <a:pt x="13" y="7"/>
                      <a:pt x="12" y="5"/>
                    </a:cubicBezTo>
                    <a:cubicBezTo>
                      <a:pt x="12" y="5"/>
                      <a:pt x="12" y="4"/>
                      <a:pt x="11" y="2"/>
                    </a:cubicBezTo>
                    <a:cubicBezTo>
                      <a:pt x="11" y="1"/>
                      <a:pt x="12" y="0"/>
                      <a:pt x="12" y="0"/>
                    </a:cubicBezTo>
                    <a:cubicBezTo>
                      <a:pt x="10" y="1"/>
                      <a:pt x="9" y="2"/>
                      <a:pt x="7" y="3"/>
                    </a:cubicBezTo>
                    <a:cubicBezTo>
                      <a:pt x="6" y="5"/>
                      <a:pt x="5" y="6"/>
                      <a:pt x="4" y="7"/>
                    </a:cubicBezTo>
                    <a:cubicBezTo>
                      <a:pt x="2" y="8"/>
                      <a:pt x="1" y="11"/>
                      <a:pt x="1" y="13"/>
                    </a:cubicBezTo>
                    <a:cubicBezTo>
                      <a:pt x="0" y="15"/>
                      <a:pt x="1" y="17"/>
                      <a:pt x="1" y="19"/>
                    </a:cubicBezTo>
                    <a:cubicBezTo>
                      <a:pt x="3" y="22"/>
                      <a:pt x="7" y="24"/>
                      <a:pt x="11" y="23"/>
                    </a:cubicBezTo>
                    <a:cubicBezTo>
                      <a:pt x="11" y="24"/>
                      <a:pt x="11" y="25"/>
                      <a:pt x="11" y="25"/>
                    </a:cubicBezTo>
                    <a:cubicBezTo>
                      <a:pt x="11" y="26"/>
                      <a:pt x="10" y="26"/>
                      <a:pt x="10" y="27"/>
                    </a:cubicBezTo>
                    <a:cubicBezTo>
                      <a:pt x="10" y="27"/>
                      <a:pt x="10" y="27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1" y="27"/>
                      <a:pt x="11" y="27"/>
                      <a:pt x="11" y="26"/>
                    </a:cubicBezTo>
                    <a:cubicBezTo>
                      <a:pt x="11" y="25"/>
                      <a:pt x="11" y="24"/>
                      <a:pt x="11" y="23"/>
                    </a:cubicBezTo>
                    <a:cubicBezTo>
                      <a:pt x="14" y="22"/>
                      <a:pt x="16" y="21"/>
                      <a:pt x="17" y="19"/>
                    </a:cubicBezTo>
                    <a:cubicBezTo>
                      <a:pt x="18" y="17"/>
                      <a:pt x="18" y="15"/>
                      <a:pt x="18" y="14"/>
                    </a:cubicBezTo>
                    <a:close/>
                  </a:path>
                </a:pathLst>
              </a:custGeom>
              <a:solidFill>
                <a:srgbClr val="CCCCCC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" name="Freeform 1397"/>
              <p:cNvSpPr/>
              <p:nvPr/>
            </p:nvSpPr>
            <p:spPr>
              <a:xfrm>
                <a:off x="7180235" y="2568587"/>
                <a:ext cx="217489" cy="244477"/>
              </a:xfrm>
              <a:custGeom>
                <a:avLst/>
                <a:gdLst>
                  <a:gd name="txL" fmla="*/ 0 w 58"/>
                  <a:gd name="txT" fmla="*/ 0 h 65"/>
                  <a:gd name="txR" fmla="*/ 58 w 58"/>
                  <a:gd name="txB" fmla="*/ 65 h 6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65">
                    <a:moveTo>
                      <a:pt x="9" y="15"/>
                    </a:moveTo>
                    <a:cubicBezTo>
                      <a:pt x="5" y="22"/>
                      <a:pt x="3" y="29"/>
                      <a:pt x="6" y="35"/>
                    </a:cubicBezTo>
                    <a:cubicBezTo>
                      <a:pt x="7" y="39"/>
                      <a:pt x="11" y="44"/>
                      <a:pt x="14" y="46"/>
                    </a:cubicBezTo>
                    <a:cubicBezTo>
                      <a:pt x="18" y="49"/>
                      <a:pt x="23" y="49"/>
                      <a:pt x="28" y="51"/>
                    </a:cubicBezTo>
                    <a:cubicBezTo>
                      <a:pt x="32" y="52"/>
                      <a:pt x="36" y="52"/>
                      <a:pt x="41" y="54"/>
                    </a:cubicBezTo>
                    <a:cubicBezTo>
                      <a:pt x="43" y="55"/>
                      <a:pt x="46" y="57"/>
                      <a:pt x="49" y="60"/>
                    </a:cubicBezTo>
                    <a:cubicBezTo>
                      <a:pt x="51" y="62"/>
                      <a:pt x="53" y="65"/>
                      <a:pt x="53" y="65"/>
                    </a:cubicBezTo>
                    <a:cubicBezTo>
                      <a:pt x="53" y="63"/>
                      <a:pt x="54" y="60"/>
                      <a:pt x="55" y="57"/>
                    </a:cubicBezTo>
                    <a:cubicBezTo>
                      <a:pt x="55" y="55"/>
                      <a:pt x="56" y="52"/>
                      <a:pt x="57" y="49"/>
                    </a:cubicBezTo>
                    <a:cubicBezTo>
                      <a:pt x="58" y="44"/>
                      <a:pt x="58" y="39"/>
                      <a:pt x="58" y="34"/>
                    </a:cubicBezTo>
                    <a:cubicBezTo>
                      <a:pt x="58" y="28"/>
                      <a:pt x="56" y="21"/>
                      <a:pt x="52" y="15"/>
                    </a:cubicBezTo>
                    <a:cubicBezTo>
                      <a:pt x="49" y="10"/>
                      <a:pt x="44" y="5"/>
                      <a:pt x="39" y="3"/>
                    </a:cubicBezTo>
                    <a:cubicBezTo>
                      <a:pt x="34" y="0"/>
                      <a:pt x="28" y="0"/>
                      <a:pt x="22" y="3"/>
                    </a:cubicBezTo>
                    <a:cubicBezTo>
                      <a:pt x="17" y="5"/>
                      <a:pt x="13" y="10"/>
                      <a:pt x="9" y="14"/>
                    </a:cubicBezTo>
                    <a:cubicBezTo>
                      <a:pt x="8" y="13"/>
                      <a:pt x="6" y="11"/>
                      <a:pt x="5" y="10"/>
                    </a:cubicBezTo>
                    <a:cubicBezTo>
                      <a:pt x="3" y="7"/>
                      <a:pt x="2" y="4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1" y="6"/>
                      <a:pt x="3" y="8"/>
                    </a:cubicBezTo>
                    <a:cubicBezTo>
                      <a:pt x="5" y="11"/>
                      <a:pt x="7" y="14"/>
                      <a:pt x="9" y="15"/>
                    </a:cubicBezTo>
                    <a:close/>
                  </a:path>
                </a:pathLst>
              </a:custGeom>
              <a:solidFill>
                <a:srgbClr val="CCCCCC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9" name="Freeform 1506"/>
              <p:cNvSpPr/>
              <p:nvPr/>
            </p:nvSpPr>
            <p:spPr>
              <a:xfrm>
                <a:off x="8888395" y="4195786"/>
                <a:ext cx="179389" cy="130176"/>
              </a:xfrm>
              <a:custGeom>
                <a:avLst/>
                <a:gdLst>
                  <a:gd name="txL" fmla="*/ 0 w 48"/>
                  <a:gd name="txT" fmla="*/ 0 h 35"/>
                  <a:gd name="txR" fmla="*/ 48 w 48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35">
                    <a:moveTo>
                      <a:pt x="8" y="6"/>
                    </a:moveTo>
                    <a:cubicBezTo>
                      <a:pt x="4" y="9"/>
                      <a:pt x="3" y="13"/>
                      <a:pt x="2" y="16"/>
                    </a:cubicBezTo>
                    <a:cubicBezTo>
                      <a:pt x="1" y="19"/>
                      <a:pt x="1" y="22"/>
                      <a:pt x="1" y="25"/>
                    </a:cubicBezTo>
                    <a:cubicBezTo>
                      <a:pt x="1" y="28"/>
                      <a:pt x="0" y="35"/>
                      <a:pt x="0" y="35"/>
                    </a:cubicBezTo>
                    <a:cubicBezTo>
                      <a:pt x="4" y="32"/>
                      <a:pt x="10" y="33"/>
                      <a:pt x="14" y="32"/>
                    </a:cubicBezTo>
                    <a:cubicBezTo>
                      <a:pt x="17" y="32"/>
                      <a:pt x="21" y="31"/>
                      <a:pt x="24" y="30"/>
                    </a:cubicBezTo>
                    <a:cubicBezTo>
                      <a:pt x="27" y="29"/>
                      <a:pt x="29" y="28"/>
                      <a:pt x="31" y="26"/>
                    </a:cubicBezTo>
                    <a:cubicBezTo>
                      <a:pt x="34" y="23"/>
                      <a:pt x="35" y="21"/>
                      <a:pt x="35" y="17"/>
                    </a:cubicBezTo>
                    <a:cubicBezTo>
                      <a:pt x="36" y="14"/>
                      <a:pt x="36" y="10"/>
                      <a:pt x="35" y="7"/>
                    </a:cubicBezTo>
                    <a:cubicBezTo>
                      <a:pt x="37" y="7"/>
                      <a:pt x="39" y="7"/>
                      <a:pt x="40" y="7"/>
                    </a:cubicBezTo>
                    <a:cubicBezTo>
                      <a:pt x="43" y="8"/>
                      <a:pt x="46" y="9"/>
                      <a:pt x="47" y="11"/>
                    </a:cubicBezTo>
                    <a:cubicBezTo>
                      <a:pt x="47" y="11"/>
                      <a:pt x="47" y="11"/>
                      <a:pt x="48" y="11"/>
                    </a:cubicBezTo>
                    <a:cubicBezTo>
                      <a:pt x="47" y="10"/>
                      <a:pt x="45" y="8"/>
                      <a:pt x="42" y="7"/>
                    </a:cubicBezTo>
                    <a:cubicBezTo>
                      <a:pt x="39" y="6"/>
                      <a:pt x="36" y="6"/>
                      <a:pt x="34" y="7"/>
                    </a:cubicBezTo>
                    <a:cubicBezTo>
                      <a:pt x="33" y="5"/>
                      <a:pt x="32" y="3"/>
                      <a:pt x="30" y="2"/>
                    </a:cubicBezTo>
                    <a:cubicBezTo>
                      <a:pt x="27" y="0"/>
                      <a:pt x="24" y="0"/>
                      <a:pt x="21" y="0"/>
                    </a:cubicBezTo>
                    <a:cubicBezTo>
                      <a:pt x="17" y="1"/>
                      <a:pt x="11" y="4"/>
                      <a:pt x="8" y="6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" name="Freeform 1507"/>
              <p:cNvSpPr/>
              <p:nvPr/>
            </p:nvSpPr>
            <p:spPr>
              <a:xfrm>
                <a:off x="8715357" y="4171973"/>
                <a:ext cx="228601" cy="293690"/>
              </a:xfrm>
              <a:custGeom>
                <a:avLst/>
                <a:gdLst>
                  <a:gd name="txL" fmla="*/ 0 w 61"/>
                  <a:gd name="txT" fmla="*/ 0 h 78"/>
                  <a:gd name="txR" fmla="*/ 61 w 61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1" h="78">
                    <a:moveTo>
                      <a:pt x="4" y="31"/>
                    </a:moveTo>
                    <a:cubicBezTo>
                      <a:pt x="0" y="38"/>
                      <a:pt x="1" y="45"/>
                      <a:pt x="2" y="52"/>
                    </a:cubicBezTo>
                    <a:cubicBezTo>
                      <a:pt x="3" y="58"/>
                      <a:pt x="5" y="63"/>
                      <a:pt x="8" y="67"/>
                    </a:cubicBezTo>
                    <a:cubicBezTo>
                      <a:pt x="9" y="68"/>
                      <a:pt x="9" y="69"/>
                      <a:pt x="10" y="70"/>
                    </a:cubicBezTo>
                    <a:cubicBezTo>
                      <a:pt x="11" y="72"/>
                      <a:pt x="12" y="73"/>
                      <a:pt x="14" y="74"/>
                    </a:cubicBezTo>
                    <a:cubicBezTo>
                      <a:pt x="16" y="77"/>
                      <a:pt x="19" y="78"/>
                      <a:pt x="19" y="78"/>
                    </a:cubicBezTo>
                    <a:cubicBezTo>
                      <a:pt x="18" y="76"/>
                      <a:pt x="19" y="75"/>
                      <a:pt x="20" y="74"/>
                    </a:cubicBezTo>
                    <a:cubicBezTo>
                      <a:pt x="21" y="74"/>
                      <a:pt x="22" y="73"/>
                      <a:pt x="23" y="72"/>
                    </a:cubicBezTo>
                    <a:cubicBezTo>
                      <a:pt x="26" y="70"/>
                      <a:pt x="30" y="69"/>
                      <a:pt x="33" y="67"/>
                    </a:cubicBezTo>
                    <a:cubicBezTo>
                      <a:pt x="42" y="62"/>
                      <a:pt x="52" y="53"/>
                      <a:pt x="56" y="42"/>
                    </a:cubicBezTo>
                    <a:cubicBezTo>
                      <a:pt x="60" y="31"/>
                      <a:pt x="54" y="18"/>
                      <a:pt x="44" y="12"/>
                    </a:cubicBezTo>
                    <a:cubicBezTo>
                      <a:pt x="46" y="10"/>
                      <a:pt x="48" y="8"/>
                      <a:pt x="50" y="6"/>
                    </a:cubicBezTo>
                    <a:cubicBezTo>
                      <a:pt x="54" y="4"/>
                      <a:pt x="57" y="3"/>
                      <a:pt x="61" y="2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57" y="1"/>
                      <a:pt x="47" y="7"/>
                      <a:pt x="43" y="12"/>
                    </a:cubicBezTo>
                    <a:cubicBezTo>
                      <a:pt x="36" y="8"/>
                      <a:pt x="27" y="7"/>
                      <a:pt x="19" y="13"/>
                    </a:cubicBezTo>
                    <a:cubicBezTo>
                      <a:pt x="14" y="17"/>
                      <a:pt x="7" y="24"/>
                      <a:pt x="4" y="3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" name="Freeform 1508"/>
              <p:cNvSpPr/>
              <p:nvPr/>
            </p:nvSpPr>
            <p:spPr>
              <a:xfrm>
                <a:off x="8621694" y="4075135"/>
                <a:ext cx="233364" cy="161926"/>
              </a:xfrm>
              <a:custGeom>
                <a:avLst/>
                <a:gdLst>
                  <a:gd name="txL" fmla="*/ 0 w 62"/>
                  <a:gd name="txT" fmla="*/ 0 h 43"/>
                  <a:gd name="txR" fmla="*/ 62 w 62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43">
                    <a:moveTo>
                      <a:pt x="29" y="7"/>
                    </a:moveTo>
                    <a:cubicBezTo>
                      <a:pt x="28" y="8"/>
                      <a:pt x="25" y="9"/>
                      <a:pt x="22" y="9"/>
                    </a:cubicBezTo>
                    <a:cubicBezTo>
                      <a:pt x="18" y="8"/>
                      <a:pt x="15" y="7"/>
                      <a:pt x="11" y="6"/>
                    </a:cubicBezTo>
                    <a:cubicBezTo>
                      <a:pt x="10" y="6"/>
                      <a:pt x="7" y="4"/>
                      <a:pt x="5" y="3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3"/>
                      <a:pt x="1" y="7"/>
                      <a:pt x="0" y="11"/>
                    </a:cubicBezTo>
                    <a:cubicBezTo>
                      <a:pt x="0" y="13"/>
                      <a:pt x="0" y="15"/>
                      <a:pt x="0" y="17"/>
                    </a:cubicBezTo>
                    <a:cubicBezTo>
                      <a:pt x="0" y="18"/>
                      <a:pt x="0" y="20"/>
                      <a:pt x="1" y="21"/>
                    </a:cubicBezTo>
                    <a:cubicBezTo>
                      <a:pt x="1" y="22"/>
                      <a:pt x="1" y="24"/>
                      <a:pt x="2" y="25"/>
                    </a:cubicBezTo>
                    <a:cubicBezTo>
                      <a:pt x="3" y="28"/>
                      <a:pt x="5" y="32"/>
                      <a:pt x="8" y="35"/>
                    </a:cubicBezTo>
                    <a:cubicBezTo>
                      <a:pt x="11" y="38"/>
                      <a:pt x="15" y="40"/>
                      <a:pt x="19" y="41"/>
                    </a:cubicBezTo>
                    <a:cubicBezTo>
                      <a:pt x="23" y="43"/>
                      <a:pt x="28" y="43"/>
                      <a:pt x="31" y="43"/>
                    </a:cubicBezTo>
                    <a:cubicBezTo>
                      <a:pt x="34" y="43"/>
                      <a:pt x="37" y="42"/>
                      <a:pt x="39" y="41"/>
                    </a:cubicBezTo>
                    <a:cubicBezTo>
                      <a:pt x="44" y="39"/>
                      <a:pt x="47" y="35"/>
                      <a:pt x="48" y="31"/>
                    </a:cubicBezTo>
                    <a:cubicBezTo>
                      <a:pt x="49" y="26"/>
                      <a:pt x="48" y="22"/>
                      <a:pt x="47" y="18"/>
                    </a:cubicBezTo>
                    <a:cubicBezTo>
                      <a:pt x="49" y="17"/>
                      <a:pt x="51" y="17"/>
                      <a:pt x="53" y="17"/>
                    </a:cubicBezTo>
                    <a:cubicBezTo>
                      <a:pt x="56" y="18"/>
                      <a:pt x="59" y="19"/>
                      <a:pt x="62" y="20"/>
                    </a:cubicBezTo>
                    <a:cubicBezTo>
                      <a:pt x="62" y="20"/>
                      <a:pt x="62" y="20"/>
                      <a:pt x="62" y="19"/>
                    </a:cubicBezTo>
                    <a:cubicBezTo>
                      <a:pt x="61" y="18"/>
                      <a:pt x="58" y="18"/>
                      <a:pt x="55" y="17"/>
                    </a:cubicBezTo>
                    <a:cubicBezTo>
                      <a:pt x="52" y="17"/>
                      <a:pt x="49" y="17"/>
                      <a:pt x="47" y="17"/>
                    </a:cubicBezTo>
                    <a:cubicBezTo>
                      <a:pt x="45" y="15"/>
                      <a:pt x="44" y="12"/>
                      <a:pt x="41" y="11"/>
                    </a:cubicBezTo>
                    <a:cubicBezTo>
                      <a:pt x="39" y="9"/>
                      <a:pt x="37" y="8"/>
                      <a:pt x="34" y="7"/>
                    </a:cubicBezTo>
                    <a:cubicBezTo>
                      <a:pt x="33" y="7"/>
                      <a:pt x="32" y="7"/>
                      <a:pt x="32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6"/>
                      <a:pt x="30" y="7"/>
                      <a:pt x="29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2" name="Freeform 1509"/>
              <p:cNvSpPr/>
              <p:nvPr/>
            </p:nvSpPr>
            <p:spPr>
              <a:xfrm>
                <a:off x="8910620" y="3976709"/>
                <a:ext cx="109538" cy="76201"/>
              </a:xfrm>
              <a:custGeom>
                <a:avLst/>
                <a:gdLst>
                  <a:gd name="txL" fmla="*/ 0 w 29"/>
                  <a:gd name="txT" fmla="*/ 0 h 20"/>
                  <a:gd name="txR" fmla="*/ 29 w 29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20">
                    <a:moveTo>
                      <a:pt x="17" y="2"/>
                    </a:moveTo>
                    <a:cubicBezTo>
                      <a:pt x="15" y="1"/>
                      <a:pt x="13" y="1"/>
                      <a:pt x="11" y="1"/>
                    </a:cubicBezTo>
                    <a:cubicBezTo>
                      <a:pt x="9" y="1"/>
                      <a:pt x="8" y="1"/>
                      <a:pt x="6" y="1"/>
                    </a:cubicBezTo>
                    <a:cubicBezTo>
                      <a:pt x="5" y="1"/>
                      <a:pt x="4" y="1"/>
                      <a:pt x="2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2"/>
                      <a:pt x="1" y="3"/>
                      <a:pt x="2" y="5"/>
                    </a:cubicBezTo>
                    <a:cubicBezTo>
                      <a:pt x="2" y="7"/>
                      <a:pt x="3" y="9"/>
                      <a:pt x="3" y="10"/>
                    </a:cubicBezTo>
                    <a:cubicBezTo>
                      <a:pt x="5" y="14"/>
                      <a:pt x="10" y="19"/>
                      <a:pt x="15" y="20"/>
                    </a:cubicBezTo>
                    <a:cubicBezTo>
                      <a:pt x="17" y="20"/>
                      <a:pt x="19" y="20"/>
                      <a:pt x="21" y="18"/>
                    </a:cubicBezTo>
                    <a:cubicBezTo>
                      <a:pt x="23" y="17"/>
                      <a:pt x="23" y="15"/>
                      <a:pt x="24" y="13"/>
                    </a:cubicBezTo>
                    <a:cubicBezTo>
                      <a:pt x="25" y="13"/>
                      <a:pt x="25" y="13"/>
                      <a:pt x="26" y="14"/>
                    </a:cubicBezTo>
                    <a:cubicBezTo>
                      <a:pt x="27" y="14"/>
                      <a:pt x="28" y="15"/>
                      <a:pt x="29" y="15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4"/>
                      <a:pt x="28" y="14"/>
                      <a:pt x="27" y="14"/>
                    </a:cubicBezTo>
                    <a:cubicBezTo>
                      <a:pt x="26" y="13"/>
                      <a:pt x="25" y="13"/>
                      <a:pt x="24" y="12"/>
                    </a:cubicBezTo>
                    <a:cubicBezTo>
                      <a:pt x="24" y="10"/>
                      <a:pt x="24" y="7"/>
                      <a:pt x="22" y="5"/>
                    </a:cubicBezTo>
                    <a:cubicBezTo>
                      <a:pt x="21" y="4"/>
                      <a:pt x="19" y="2"/>
                      <a:pt x="17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3" name="Freeform 1510"/>
              <p:cNvSpPr/>
              <p:nvPr/>
            </p:nvSpPr>
            <p:spPr>
              <a:xfrm>
                <a:off x="9155097" y="3833833"/>
                <a:ext cx="60325" cy="98426"/>
              </a:xfrm>
              <a:custGeom>
                <a:avLst/>
                <a:gdLst>
                  <a:gd name="txL" fmla="*/ 0 w 16"/>
                  <a:gd name="txT" fmla="*/ 0 h 26"/>
                  <a:gd name="txR" fmla="*/ 16 w 16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6" h="26">
                    <a:moveTo>
                      <a:pt x="14" y="6"/>
                    </a:moveTo>
                    <a:cubicBezTo>
                      <a:pt x="13" y="4"/>
                      <a:pt x="11" y="4"/>
                      <a:pt x="9" y="3"/>
                    </a:cubicBezTo>
                    <a:cubicBezTo>
                      <a:pt x="8" y="2"/>
                      <a:pt x="6" y="2"/>
                      <a:pt x="5" y="2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1" y="3"/>
                      <a:pt x="1" y="6"/>
                      <a:pt x="1" y="8"/>
                    </a:cubicBezTo>
                    <a:cubicBezTo>
                      <a:pt x="1" y="10"/>
                      <a:pt x="1" y="12"/>
                      <a:pt x="1" y="13"/>
                    </a:cubicBezTo>
                    <a:cubicBezTo>
                      <a:pt x="2" y="15"/>
                      <a:pt x="2" y="16"/>
                      <a:pt x="3" y="17"/>
                    </a:cubicBezTo>
                    <a:cubicBezTo>
                      <a:pt x="4" y="18"/>
                      <a:pt x="5" y="19"/>
                      <a:pt x="7" y="19"/>
                    </a:cubicBezTo>
                    <a:cubicBezTo>
                      <a:pt x="8" y="20"/>
                      <a:pt x="10" y="20"/>
                      <a:pt x="12" y="20"/>
                    </a:cubicBezTo>
                    <a:cubicBezTo>
                      <a:pt x="12" y="21"/>
                      <a:pt x="12" y="22"/>
                      <a:pt x="11" y="23"/>
                    </a:cubicBezTo>
                    <a:cubicBezTo>
                      <a:pt x="11" y="24"/>
                      <a:pt x="10" y="25"/>
                      <a:pt x="8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10" y="25"/>
                      <a:pt x="11" y="24"/>
                    </a:cubicBezTo>
                    <a:cubicBezTo>
                      <a:pt x="12" y="22"/>
                      <a:pt x="12" y="21"/>
                      <a:pt x="12" y="20"/>
                    </a:cubicBezTo>
                    <a:cubicBezTo>
                      <a:pt x="14" y="19"/>
                      <a:pt x="16" y="17"/>
                      <a:pt x="16" y="14"/>
                    </a:cubicBezTo>
                    <a:cubicBezTo>
                      <a:pt x="16" y="11"/>
                      <a:pt x="15" y="8"/>
                      <a:pt x="14" y="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4" name="Freeform 1511"/>
              <p:cNvSpPr/>
              <p:nvPr/>
            </p:nvSpPr>
            <p:spPr>
              <a:xfrm>
                <a:off x="9278922" y="3852883"/>
                <a:ext cx="33338" cy="52388"/>
              </a:xfrm>
              <a:custGeom>
                <a:avLst/>
                <a:gdLst>
                  <a:gd name="txL" fmla="*/ 0 w 9"/>
                  <a:gd name="txT" fmla="*/ 0 h 14"/>
                  <a:gd name="txR" fmla="*/ 9 w 9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" h="14">
                    <a:moveTo>
                      <a:pt x="8" y="4"/>
                    </a:moveTo>
                    <a:cubicBezTo>
                      <a:pt x="8" y="2"/>
                      <a:pt x="7" y="1"/>
                      <a:pt x="6" y="1"/>
                    </a:cubicBezTo>
                    <a:cubicBezTo>
                      <a:pt x="5" y="0"/>
                      <a:pt x="4" y="0"/>
                      <a:pt x="3" y="1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1" y="6"/>
                    </a:cubicBezTo>
                    <a:cubicBezTo>
                      <a:pt x="1" y="7"/>
                      <a:pt x="1" y="8"/>
                      <a:pt x="1" y="9"/>
                    </a:cubicBezTo>
                    <a:cubicBezTo>
                      <a:pt x="2" y="10"/>
                      <a:pt x="3" y="11"/>
                      <a:pt x="4" y="11"/>
                    </a:cubicBezTo>
                    <a:cubicBezTo>
                      <a:pt x="5" y="11"/>
                      <a:pt x="6" y="11"/>
                      <a:pt x="6" y="11"/>
                    </a:cubicBezTo>
                    <a:cubicBezTo>
                      <a:pt x="7" y="11"/>
                      <a:pt x="7" y="12"/>
                      <a:pt x="7" y="12"/>
                    </a:cubicBezTo>
                    <a:cubicBezTo>
                      <a:pt x="7" y="13"/>
                      <a:pt x="7" y="13"/>
                      <a:pt x="6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3"/>
                      <a:pt x="7" y="12"/>
                      <a:pt x="7" y="11"/>
                    </a:cubicBezTo>
                    <a:cubicBezTo>
                      <a:pt x="8" y="10"/>
                      <a:pt x="9" y="9"/>
                      <a:pt x="9" y="8"/>
                    </a:cubicBezTo>
                    <a:cubicBezTo>
                      <a:pt x="9" y="7"/>
                      <a:pt x="9" y="5"/>
                      <a:pt x="8" y="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5" name="Freeform 1512"/>
              <p:cNvSpPr/>
              <p:nvPr/>
            </p:nvSpPr>
            <p:spPr>
              <a:xfrm>
                <a:off x="8872520" y="3841771"/>
                <a:ext cx="184151" cy="120651"/>
              </a:xfrm>
              <a:custGeom>
                <a:avLst/>
                <a:gdLst>
                  <a:gd name="txL" fmla="*/ 0 w 49"/>
                  <a:gd name="txT" fmla="*/ 0 h 32"/>
                  <a:gd name="txR" fmla="*/ 49 w 49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32">
                    <a:moveTo>
                      <a:pt x="27" y="2"/>
                    </a:moveTo>
                    <a:cubicBezTo>
                      <a:pt x="23" y="0"/>
                      <a:pt x="20" y="1"/>
                      <a:pt x="16" y="1"/>
                    </a:cubicBezTo>
                    <a:cubicBezTo>
                      <a:pt x="13" y="2"/>
                      <a:pt x="11" y="3"/>
                      <a:pt x="8" y="4"/>
                    </a:cubicBezTo>
                    <a:cubicBezTo>
                      <a:pt x="7" y="5"/>
                      <a:pt x="5" y="5"/>
                      <a:pt x="3" y="6"/>
                    </a:cubicBezTo>
                    <a:cubicBezTo>
                      <a:pt x="2" y="6"/>
                      <a:pt x="1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3" y="10"/>
                      <a:pt x="3" y="11"/>
                      <a:pt x="4" y="12"/>
                    </a:cubicBezTo>
                    <a:cubicBezTo>
                      <a:pt x="5" y="15"/>
                      <a:pt x="6" y="17"/>
                      <a:pt x="8" y="19"/>
                    </a:cubicBezTo>
                    <a:cubicBezTo>
                      <a:pt x="11" y="24"/>
                      <a:pt x="18" y="30"/>
                      <a:pt x="25" y="32"/>
                    </a:cubicBezTo>
                    <a:cubicBezTo>
                      <a:pt x="29" y="32"/>
                      <a:pt x="32" y="31"/>
                      <a:pt x="35" y="29"/>
                    </a:cubicBezTo>
                    <a:cubicBezTo>
                      <a:pt x="38" y="27"/>
                      <a:pt x="39" y="24"/>
                      <a:pt x="40" y="21"/>
                    </a:cubicBezTo>
                    <a:cubicBezTo>
                      <a:pt x="41" y="21"/>
                      <a:pt x="43" y="22"/>
                      <a:pt x="44" y="23"/>
                    </a:cubicBezTo>
                    <a:cubicBezTo>
                      <a:pt x="46" y="24"/>
                      <a:pt x="47" y="25"/>
                      <a:pt x="49" y="26"/>
                    </a:cubicBezTo>
                    <a:cubicBezTo>
                      <a:pt x="49" y="25"/>
                      <a:pt x="49" y="25"/>
                      <a:pt x="49" y="25"/>
                    </a:cubicBezTo>
                    <a:cubicBezTo>
                      <a:pt x="49" y="25"/>
                      <a:pt x="48" y="25"/>
                      <a:pt x="47" y="24"/>
                    </a:cubicBezTo>
                    <a:cubicBezTo>
                      <a:pt x="47" y="24"/>
                      <a:pt x="46" y="23"/>
                      <a:pt x="45" y="23"/>
                    </a:cubicBezTo>
                    <a:cubicBezTo>
                      <a:pt x="43" y="22"/>
                      <a:pt x="42" y="21"/>
                      <a:pt x="40" y="20"/>
                    </a:cubicBezTo>
                    <a:cubicBezTo>
                      <a:pt x="41" y="16"/>
                      <a:pt x="40" y="11"/>
                      <a:pt x="37" y="8"/>
                    </a:cubicBezTo>
                    <a:cubicBezTo>
                      <a:pt x="35" y="6"/>
                      <a:pt x="31" y="3"/>
                      <a:pt x="27" y="2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6" name="Freeform 1513"/>
              <p:cNvSpPr/>
              <p:nvPr/>
            </p:nvSpPr>
            <p:spPr>
              <a:xfrm>
                <a:off x="8677256" y="4184673"/>
                <a:ext cx="211139" cy="160339"/>
              </a:xfrm>
              <a:custGeom>
                <a:avLst/>
                <a:gdLst>
                  <a:gd name="txL" fmla="*/ 0 w 56"/>
                  <a:gd name="txT" fmla="*/ 0 h 43"/>
                  <a:gd name="txR" fmla="*/ 56 w 56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43">
                    <a:moveTo>
                      <a:pt x="11" y="6"/>
                    </a:moveTo>
                    <a:cubicBezTo>
                      <a:pt x="6" y="10"/>
                      <a:pt x="3" y="14"/>
                      <a:pt x="1" y="19"/>
                    </a:cubicBezTo>
                    <a:cubicBezTo>
                      <a:pt x="0" y="23"/>
                      <a:pt x="0" y="27"/>
                      <a:pt x="0" y="31"/>
                    </a:cubicBezTo>
                    <a:cubicBezTo>
                      <a:pt x="0" y="33"/>
                      <a:pt x="0" y="36"/>
                      <a:pt x="0" y="38"/>
                    </a:cubicBezTo>
                    <a:cubicBezTo>
                      <a:pt x="0" y="41"/>
                      <a:pt x="0" y="43"/>
                      <a:pt x="0" y="43"/>
                    </a:cubicBezTo>
                    <a:cubicBezTo>
                      <a:pt x="2" y="41"/>
                      <a:pt x="5" y="40"/>
                      <a:pt x="8" y="40"/>
                    </a:cubicBezTo>
                    <a:cubicBezTo>
                      <a:pt x="11" y="40"/>
                      <a:pt x="14" y="40"/>
                      <a:pt x="16" y="40"/>
                    </a:cubicBezTo>
                    <a:cubicBezTo>
                      <a:pt x="20" y="40"/>
                      <a:pt x="24" y="40"/>
                      <a:pt x="29" y="39"/>
                    </a:cubicBezTo>
                    <a:cubicBezTo>
                      <a:pt x="33" y="38"/>
                      <a:pt x="37" y="36"/>
                      <a:pt x="41" y="33"/>
                    </a:cubicBezTo>
                    <a:cubicBezTo>
                      <a:pt x="44" y="29"/>
                      <a:pt x="46" y="25"/>
                      <a:pt x="46" y="20"/>
                    </a:cubicBezTo>
                    <a:cubicBezTo>
                      <a:pt x="47" y="16"/>
                      <a:pt x="45" y="12"/>
                      <a:pt x="42" y="8"/>
                    </a:cubicBezTo>
                    <a:cubicBezTo>
                      <a:pt x="44" y="7"/>
                      <a:pt x="46" y="6"/>
                      <a:pt x="48" y="6"/>
                    </a:cubicBezTo>
                    <a:cubicBezTo>
                      <a:pt x="51" y="5"/>
                      <a:pt x="54" y="5"/>
                      <a:pt x="56" y="5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5" y="4"/>
                      <a:pt x="52" y="4"/>
                      <a:pt x="50" y="5"/>
                    </a:cubicBezTo>
                    <a:cubicBezTo>
                      <a:pt x="47" y="6"/>
                      <a:pt x="44" y="6"/>
                      <a:pt x="42" y="7"/>
                    </a:cubicBezTo>
                    <a:cubicBezTo>
                      <a:pt x="38" y="3"/>
                      <a:pt x="33" y="0"/>
                      <a:pt x="27" y="0"/>
                    </a:cubicBezTo>
                    <a:cubicBezTo>
                      <a:pt x="22" y="1"/>
                      <a:pt x="15" y="3"/>
                      <a:pt x="11" y="6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7" name="Freeform 1514"/>
              <p:cNvSpPr/>
              <p:nvPr/>
            </p:nvSpPr>
            <p:spPr>
              <a:xfrm>
                <a:off x="8250216" y="4657752"/>
                <a:ext cx="247651" cy="96838"/>
              </a:xfrm>
              <a:custGeom>
                <a:avLst/>
                <a:gdLst>
                  <a:gd name="txL" fmla="*/ 0 w 66"/>
                  <a:gd name="txT" fmla="*/ 0 h 26"/>
                  <a:gd name="txR" fmla="*/ 66 w 66"/>
                  <a:gd name="txB" fmla="*/ 26 h 26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66" h="26">
                    <a:moveTo>
                      <a:pt x="27" y="0"/>
                    </a:moveTo>
                    <a:cubicBezTo>
                      <a:pt x="22" y="1"/>
                      <a:pt x="19" y="3"/>
                      <a:pt x="16" y="5"/>
                    </a:cubicBezTo>
                    <a:cubicBezTo>
                      <a:pt x="13" y="6"/>
                      <a:pt x="11" y="8"/>
                      <a:pt x="9" y="10"/>
                    </a:cubicBezTo>
                    <a:cubicBezTo>
                      <a:pt x="8" y="11"/>
                      <a:pt x="6" y="12"/>
                      <a:pt x="4" y="13"/>
                    </a:cubicBezTo>
                    <a:cubicBezTo>
                      <a:pt x="2" y="14"/>
                      <a:pt x="0" y="14"/>
                      <a:pt x="0" y="14"/>
                    </a:cubicBezTo>
                    <a:cubicBezTo>
                      <a:pt x="3" y="16"/>
                      <a:pt x="6" y="17"/>
                      <a:pt x="9" y="18"/>
                    </a:cubicBezTo>
                    <a:cubicBezTo>
                      <a:pt x="12" y="20"/>
                      <a:pt x="15" y="21"/>
                      <a:pt x="18" y="22"/>
                    </a:cubicBezTo>
                    <a:cubicBezTo>
                      <a:pt x="25" y="25"/>
                      <a:pt x="36" y="26"/>
                      <a:pt x="43" y="24"/>
                    </a:cubicBezTo>
                    <a:cubicBezTo>
                      <a:pt x="52" y="21"/>
                      <a:pt x="55" y="15"/>
                      <a:pt x="53" y="9"/>
                    </a:cubicBezTo>
                    <a:cubicBezTo>
                      <a:pt x="55" y="9"/>
                      <a:pt x="57" y="9"/>
                      <a:pt x="59" y="9"/>
                    </a:cubicBezTo>
                    <a:cubicBezTo>
                      <a:pt x="60" y="9"/>
                      <a:pt x="61" y="10"/>
                      <a:pt x="63" y="10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3" y="10"/>
                      <a:pt x="63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1"/>
                      <a:pt x="65" y="11"/>
                    </a:cubicBezTo>
                    <a:cubicBezTo>
                      <a:pt x="65" y="11"/>
                      <a:pt x="66" y="12"/>
                      <a:pt x="66" y="12"/>
                    </a:cubicBezTo>
                    <a:cubicBezTo>
                      <a:pt x="66" y="13"/>
                      <a:pt x="66" y="13"/>
                      <a:pt x="65" y="13"/>
                    </a:cubicBezTo>
                    <a:cubicBezTo>
                      <a:pt x="65" y="14"/>
                      <a:pt x="65" y="14"/>
                      <a:pt x="65" y="14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64" y="14"/>
                      <a:pt x="64" y="14"/>
                      <a:pt x="63" y="14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62" y="14"/>
                      <a:pt x="62" y="14"/>
                      <a:pt x="61" y="14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1" y="15"/>
                      <a:pt x="62" y="15"/>
                      <a:pt x="63" y="15"/>
                    </a:cubicBezTo>
                    <a:cubicBezTo>
                      <a:pt x="63" y="15"/>
                      <a:pt x="64" y="15"/>
                      <a:pt x="64" y="15"/>
                    </a:cubicBezTo>
                    <a:cubicBezTo>
                      <a:pt x="64" y="15"/>
                      <a:pt x="64" y="15"/>
                      <a:pt x="64" y="15"/>
                    </a:cubicBezTo>
                    <a:cubicBezTo>
                      <a:pt x="64" y="15"/>
                      <a:pt x="64" y="15"/>
                      <a:pt x="64" y="15"/>
                    </a:cubicBezTo>
                    <a:cubicBezTo>
                      <a:pt x="64" y="15"/>
                      <a:pt x="64" y="15"/>
                      <a:pt x="64" y="15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5" y="15"/>
                      <a:pt x="66" y="14"/>
                      <a:pt x="66" y="14"/>
                    </a:cubicBezTo>
                    <a:cubicBezTo>
                      <a:pt x="66" y="13"/>
                      <a:pt x="66" y="13"/>
                      <a:pt x="66" y="12"/>
                    </a:cubicBezTo>
                    <a:cubicBezTo>
                      <a:pt x="66" y="12"/>
                      <a:pt x="66" y="12"/>
                      <a:pt x="66" y="11"/>
                    </a:cubicBezTo>
                    <a:cubicBezTo>
                      <a:pt x="66" y="11"/>
                      <a:pt x="65" y="10"/>
                      <a:pt x="65" y="10"/>
                    </a:cubicBezTo>
                    <a:cubicBezTo>
                      <a:pt x="65" y="10"/>
                      <a:pt x="65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2" y="9"/>
                      <a:pt x="61" y="9"/>
                      <a:pt x="60" y="9"/>
                    </a:cubicBezTo>
                    <a:cubicBezTo>
                      <a:pt x="58" y="9"/>
                      <a:pt x="55" y="8"/>
                      <a:pt x="52" y="9"/>
                    </a:cubicBezTo>
                    <a:cubicBezTo>
                      <a:pt x="51" y="5"/>
                      <a:pt x="47" y="2"/>
                      <a:pt x="41" y="1"/>
                    </a:cubicBezTo>
                    <a:cubicBezTo>
                      <a:pt x="37" y="0"/>
                      <a:pt x="31" y="0"/>
                      <a:pt x="27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8" name="Freeform 1515"/>
              <p:cNvSpPr/>
              <p:nvPr/>
            </p:nvSpPr>
            <p:spPr>
              <a:xfrm>
                <a:off x="8599468" y="4699027"/>
                <a:ext cx="261939" cy="374653"/>
              </a:xfrm>
              <a:custGeom>
                <a:avLst/>
                <a:gdLst>
                  <a:gd name="txL" fmla="*/ 0 w 70"/>
                  <a:gd name="txT" fmla="*/ 0 h 100"/>
                  <a:gd name="txR" fmla="*/ 70 w 70"/>
                  <a:gd name="txB" fmla="*/ 100 h 10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100">
                    <a:moveTo>
                      <a:pt x="3" y="42"/>
                    </a:moveTo>
                    <a:cubicBezTo>
                      <a:pt x="0" y="51"/>
                      <a:pt x="1" y="59"/>
                      <a:pt x="3" y="67"/>
                    </a:cubicBezTo>
                    <a:cubicBezTo>
                      <a:pt x="5" y="74"/>
                      <a:pt x="8" y="79"/>
                      <a:pt x="12" y="84"/>
                    </a:cubicBezTo>
                    <a:cubicBezTo>
                      <a:pt x="13" y="86"/>
                      <a:pt x="15" y="90"/>
                      <a:pt x="18" y="94"/>
                    </a:cubicBezTo>
                    <a:cubicBezTo>
                      <a:pt x="20" y="97"/>
                      <a:pt x="22" y="100"/>
                      <a:pt x="22" y="100"/>
                    </a:cubicBezTo>
                    <a:cubicBezTo>
                      <a:pt x="23" y="96"/>
                      <a:pt x="26" y="92"/>
                      <a:pt x="30" y="89"/>
                    </a:cubicBezTo>
                    <a:cubicBezTo>
                      <a:pt x="34" y="86"/>
                      <a:pt x="38" y="84"/>
                      <a:pt x="42" y="81"/>
                    </a:cubicBezTo>
                    <a:cubicBezTo>
                      <a:pt x="47" y="78"/>
                      <a:pt x="52" y="73"/>
                      <a:pt x="56" y="68"/>
                    </a:cubicBezTo>
                    <a:cubicBezTo>
                      <a:pt x="61" y="63"/>
                      <a:pt x="64" y="57"/>
                      <a:pt x="66" y="50"/>
                    </a:cubicBezTo>
                    <a:cubicBezTo>
                      <a:pt x="70" y="36"/>
                      <a:pt x="61" y="22"/>
                      <a:pt x="49" y="15"/>
                    </a:cubicBezTo>
                    <a:cubicBezTo>
                      <a:pt x="51" y="13"/>
                      <a:pt x="53" y="10"/>
                      <a:pt x="56" y="8"/>
                    </a:cubicBezTo>
                    <a:cubicBezTo>
                      <a:pt x="60" y="5"/>
                      <a:pt x="64" y="3"/>
                      <a:pt x="68" y="2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3" y="1"/>
                      <a:pt x="52" y="9"/>
                      <a:pt x="48" y="15"/>
                    </a:cubicBezTo>
                    <a:cubicBezTo>
                      <a:pt x="39" y="11"/>
                      <a:pt x="29" y="11"/>
                      <a:pt x="20" y="19"/>
                    </a:cubicBezTo>
                    <a:cubicBezTo>
                      <a:pt x="13" y="24"/>
                      <a:pt x="7" y="34"/>
                      <a:pt x="3" y="4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9" name="Freeform 1516"/>
              <p:cNvSpPr/>
              <p:nvPr/>
            </p:nvSpPr>
            <p:spPr>
              <a:xfrm>
                <a:off x="8888395" y="4759352"/>
                <a:ext cx="146051" cy="201614"/>
              </a:xfrm>
              <a:custGeom>
                <a:avLst/>
                <a:gdLst>
                  <a:gd name="txL" fmla="*/ 0 w 39"/>
                  <a:gd name="txT" fmla="*/ 0 h 54"/>
                  <a:gd name="txR" fmla="*/ 39 w 39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54">
                    <a:moveTo>
                      <a:pt x="7" y="41"/>
                    </a:moveTo>
                    <a:cubicBezTo>
                      <a:pt x="10" y="46"/>
                      <a:pt x="14" y="48"/>
                      <a:pt x="18" y="49"/>
                    </a:cubicBezTo>
                    <a:cubicBezTo>
                      <a:pt x="21" y="51"/>
                      <a:pt x="25" y="52"/>
                      <a:pt x="28" y="52"/>
                    </a:cubicBezTo>
                    <a:cubicBezTo>
                      <a:pt x="30" y="52"/>
                      <a:pt x="32" y="53"/>
                      <a:pt x="35" y="53"/>
                    </a:cubicBezTo>
                    <a:cubicBezTo>
                      <a:pt x="36" y="54"/>
                      <a:pt x="37" y="54"/>
                      <a:pt x="38" y="54"/>
                    </a:cubicBezTo>
                    <a:cubicBezTo>
                      <a:pt x="39" y="54"/>
                      <a:pt x="39" y="54"/>
                      <a:pt x="39" y="54"/>
                    </a:cubicBezTo>
                    <a:cubicBezTo>
                      <a:pt x="39" y="53"/>
                      <a:pt x="38" y="52"/>
                      <a:pt x="38" y="50"/>
                    </a:cubicBezTo>
                    <a:cubicBezTo>
                      <a:pt x="38" y="49"/>
                      <a:pt x="38" y="48"/>
                      <a:pt x="38" y="46"/>
                    </a:cubicBezTo>
                    <a:cubicBezTo>
                      <a:pt x="38" y="43"/>
                      <a:pt x="38" y="40"/>
                      <a:pt x="38" y="37"/>
                    </a:cubicBezTo>
                    <a:cubicBezTo>
                      <a:pt x="38" y="29"/>
                      <a:pt x="36" y="19"/>
                      <a:pt x="30" y="13"/>
                    </a:cubicBezTo>
                    <a:cubicBezTo>
                      <a:pt x="27" y="10"/>
                      <a:pt x="23" y="9"/>
                      <a:pt x="19" y="8"/>
                    </a:cubicBezTo>
                    <a:cubicBezTo>
                      <a:pt x="15" y="8"/>
                      <a:pt x="11" y="10"/>
                      <a:pt x="8" y="12"/>
                    </a:cubicBezTo>
                    <a:cubicBezTo>
                      <a:pt x="7" y="11"/>
                      <a:pt x="6" y="9"/>
                      <a:pt x="6" y="7"/>
                    </a:cubicBezTo>
                    <a:cubicBezTo>
                      <a:pt x="5" y="6"/>
                      <a:pt x="5" y="4"/>
                      <a:pt x="5" y="3"/>
                    </a:cubicBezTo>
                    <a:cubicBezTo>
                      <a:pt x="5" y="2"/>
                      <a:pt x="5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5" y="5"/>
                    </a:cubicBezTo>
                    <a:cubicBezTo>
                      <a:pt x="5" y="8"/>
                      <a:pt x="6" y="11"/>
                      <a:pt x="7" y="13"/>
                    </a:cubicBezTo>
                    <a:cubicBezTo>
                      <a:pt x="3" y="16"/>
                      <a:pt x="0" y="21"/>
                      <a:pt x="1" y="27"/>
                    </a:cubicBezTo>
                    <a:cubicBezTo>
                      <a:pt x="2" y="32"/>
                      <a:pt x="4" y="38"/>
                      <a:pt x="7" y="4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0" name="Freeform 1517"/>
              <p:cNvSpPr/>
              <p:nvPr/>
            </p:nvSpPr>
            <p:spPr>
              <a:xfrm>
                <a:off x="8767744" y="4754590"/>
                <a:ext cx="134938" cy="82551"/>
              </a:xfrm>
              <a:custGeom>
                <a:avLst/>
                <a:gdLst>
                  <a:gd name="txL" fmla="*/ 0 w 36"/>
                  <a:gd name="txT" fmla="*/ 0 h 22"/>
                  <a:gd name="txR" fmla="*/ 36 w 36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22">
                    <a:moveTo>
                      <a:pt x="15" y="1"/>
                    </a:moveTo>
                    <a:cubicBezTo>
                      <a:pt x="12" y="2"/>
                      <a:pt x="11" y="4"/>
                      <a:pt x="9" y="6"/>
                    </a:cubicBezTo>
                    <a:cubicBezTo>
                      <a:pt x="7" y="8"/>
                      <a:pt x="6" y="9"/>
                      <a:pt x="5" y="11"/>
                    </a:cubicBezTo>
                    <a:cubicBezTo>
                      <a:pt x="4" y="13"/>
                      <a:pt x="0" y="17"/>
                      <a:pt x="0" y="17"/>
                    </a:cubicBezTo>
                    <a:cubicBezTo>
                      <a:pt x="4" y="17"/>
                      <a:pt x="7" y="19"/>
                      <a:pt x="11" y="21"/>
                    </a:cubicBezTo>
                    <a:cubicBezTo>
                      <a:pt x="13" y="22"/>
                      <a:pt x="16" y="22"/>
                      <a:pt x="20" y="22"/>
                    </a:cubicBezTo>
                    <a:cubicBezTo>
                      <a:pt x="23" y="22"/>
                      <a:pt x="26" y="21"/>
                      <a:pt x="29" y="19"/>
                    </a:cubicBezTo>
                    <a:cubicBezTo>
                      <a:pt x="32" y="17"/>
                      <a:pt x="34" y="14"/>
                      <a:pt x="33" y="11"/>
                    </a:cubicBezTo>
                    <a:cubicBezTo>
                      <a:pt x="33" y="9"/>
                      <a:pt x="32" y="7"/>
                      <a:pt x="30" y="5"/>
                    </a:cubicBezTo>
                    <a:cubicBezTo>
                      <a:pt x="31" y="4"/>
                      <a:pt x="32" y="3"/>
                      <a:pt x="32" y="3"/>
                    </a:cubicBezTo>
                    <a:cubicBezTo>
                      <a:pt x="34" y="2"/>
                      <a:pt x="35" y="2"/>
                      <a:pt x="36" y="1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5" y="1"/>
                      <a:pt x="34" y="2"/>
                      <a:pt x="33" y="2"/>
                    </a:cubicBezTo>
                    <a:cubicBezTo>
                      <a:pt x="32" y="3"/>
                      <a:pt x="30" y="4"/>
                      <a:pt x="30" y="4"/>
                    </a:cubicBezTo>
                    <a:cubicBezTo>
                      <a:pt x="28" y="3"/>
                      <a:pt x="27" y="2"/>
                      <a:pt x="26" y="2"/>
                    </a:cubicBezTo>
                    <a:cubicBezTo>
                      <a:pt x="25" y="1"/>
                      <a:pt x="24" y="0"/>
                      <a:pt x="22" y="0"/>
                    </a:cubicBezTo>
                    <a:cubicBezTo>
                      <a:pt x="20" y="0"/>
                      <a:pt x="17" y="0"/>
                      <a:pt x="15" y="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1" name="Freeform 1518"/>
              <p:cNvSpPr/>
              <p:nvPr/>
            </p:nvSpPr>
            <p:spPr>
              <a:xfrm>
                <a:off x="9009046" y="4495825"/>
                <a:ext cx="363540" cy="236539"/>
              </a:xfrm>
              <a:custGeom>
                <a:avLst/>
                <a:gdLst>
                  <a:gd name="txL" fmla="*/ 0 w 97"/>
                  <a:gd name="txT" fmla="*/ 0 h 63"/>
                  <a:gd name="txR" fmla="*/ 97 w 97"/>
                  <a:gd name="txB" fmla="*/ 63 h 6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7" h="63">
                    <a:moveTo>
                      <a:pt x="52" y="63"/>
                    </a:moveTo>
                    <a:cubicBezTo>
                      <a:pt x="57" y="63"/>
                      <a:pt x="62" y="63"/>
                      <a:pt x="66" y="62"/>
                    </a:cubicBezTo>
                    <a:cubicBezTo>
                      <a:pt x="71" y="61"/>
                      <a:pt x="74" y="59"/>
                      <a:pt x="78" y="57"/>
                    </a:cubicBezTo>
                    <a:cubicBezTo>
                      <a:pt x="85" y="53"/>
                      <a:pt x="88" y="48"/>
                      <a:pt x="91" y="42"/>
                    </a:cubicBezTo>
                    <a:cubicBezTo>
                      <a:pt x="92" y="40"/>
                      <a:pt x="94" y="36"/>
                      <a:pt x="95" y="32"/>
                    </a:cubicBezTo>
                    <a:cubicBezTo>
                      <a:pt x="97" y="29"/>
                      <a:pt x="97" y="25"/>
                      <a:pt x="97" y="25"/>
                    </a:cubicBezTo>
                    <a:cubicBezTo>
                      <a:pt x="94" y="27"/>
                      <a:pt x="90" y="26"/>
                      <a:pt x="87" y="24"/>
                    </a:cubicBezTo>
                    <a:cubicBezTo>
                      <a:pt x="84" y="22"/>
                      <a:pt x="82" y="18"/>
                      <a:pt x="79" y="16"/>
                    </a:cubicBezTo>
                    <a:cubicBezTo>
                      <a:pt x="76" y="13"/>
                      <a:pt x="71" y="9"/>
                      <a:pt x="66" y="6"/>
                    </a:cubicBezTo>
                    <a:cubicBezTo>
                      <a:pt x="60" y="3"/>
                      <a:pt x="53" y="1"/>
                      <a:pt x="46" y="0"/>
                    </a:cubicBezTo>
                    <a:cubicBezTo>
                      <a:pt x="42" y="0"/>
                      <a:pt x="39" y="1"/>
                      <a:pt x="36" y="2"/>
                    </a:cubicBezTo>
                    <a:cubicBezTo>
                      <a:pt x="33" y="3"/>
                      <a:pt x="30" y="5"/>
                      <a:pt x="27" y="8"/>
                    </a:cubicBezTo>
                    <a:cubicBezTo>
                      <a:pt x="22" y="12"/>
                      <a:pt x="18" y="18"/>
                      <a:pt x="16" y="25"/>
                    </a:cubicBezTo>
                    <a:cubicBezTo>
                      <a:pt x="13" y="23"/>
                      <a:pt x="9" y="21"/>
                      <a:pt x="7" y="18"/>
                    </a:cubicBezTo>
                    <a:cubicBezTo>
                      <a:pt x="5" y="16"/>
                      <a:pt x="4" y="13"/>
                      <a:pt x="3" y="11"/>
                    </a:cubicBezTo>
                    <a:cubicBezTo>
                      <a:pt x="2" y="8"/>
                      <a:pt x="1" y="6"/>
                      <a:pt x="2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4"/>
                      <a:pt x="0" y="6"/>
                      <a:pt x="1" y="9"/>
                    </a:cubicBezTo>
                    <a:cubicBezTo>
                      <a:pt x="1" y="11"/>
                      <a:pt x="2" y="13"/>
                      <a:pt x="4" y="16"/>
                    </a:cubicBezTo>
                    <a:cubicBezTo>
                      <a:pt x="8" y="21"/>
                      <a:pt x="12" y="24"/>
                      <a:pt x="16" y="26"/>
                    </a:cubicBezTo>
                    <a:cubicBezTo>
                      <a:pt x="15" y="30"/>
                      <a:pt x="15" y="35"/>
                      <a:pt x="17" y="40"/>
                    </a:cubicBezTo>
                    <a:cubicBezTo>
                      <a:pt x="18" y="42"/>
                      <a:pt x="19" y="44"/>
                      <a:pt x="21" y="46"/>
                    </a:cubicBezTo>
                    <a:cubicBezTo>
                      <a:pt x="22" y="47"/>
                      <a:pt x="22" y="48"/>
                      <a:pt x="23" y="49"/>
                    </a:cubicBezTo>
                    <a:cubicBezTo>
                      <a:pt x="24" y="50"/>
                      <a:pt x="25" y="51"/>
                      <a:pt x="26" y="52"/>
                    </a:cubicBezTo>
                    <a:cubicBezTo>
                      <a:pt x="29" y="54"/>
                      <a:pt x="33" y="56"/>
                      <a:pt x="37" y="58"/>
                    </a:cubicBezTo>
                    <a:cubicBezTo>
                      <a:pt x="42" y="60"/>
                      <a:pt x="47" y="62"/>
                      <a:pt x="52" y="6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2" name="Freeform 1519"/>
              <p:cNvSpPr/>
              <p:nvPr/>
            </p:nvSpPr>
            <p:spPr>
              <a:xfrm>
                <a:off x="8531205" y="4713314"/>
                <a:ext cx="285752" cy="161926"/>
              </a:xfrm>
              <a:custGeom>
                <a:avLst/>
                <a:gdLst>
                  <a:gd name="txL" fmla="*/ 0 w 76"/>
                  <a:gd name="txT" fmla="*/ 0 h 43"/>
                  <a:gd name="txR" fmla="*/ 76 w 76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6" h="43">
                    <a:moveTo>
                      <a:pt x="29" y="3"/>
                    </a:moveTo>
                    <a:cubicBezTo>
                      <a:pt x="24" y="5"/>
                      <a:pt x="22" y="9"/>
                      <a:pt x="19" y="13"/>
                    </a:cubicBezTo>
                    <a:cubicBezTo>
                      <a:pt x="16" y="16"/>
                      <a:pt x="14" y="20"/>
                      <a:pt x="12" y="23"/>
                    </a:cubicBezTo>
                    <a:cubicBezTo>
                      <a:pt x="11" y="24"/>
                      <a:pt x="9" y="27"/>
                      <a:pt x="6" y="29"/>
                    </a:cubicBezTo>
                    <a:cubicBezTo>
                      <a:pt x="3" y="31"/>
                      <a:pt x="0" y="32"/>
                      <a:pt x="0" y="32"/>
                    </a:cubicBezTo>
                    <a:cubicBezTo>
                      <a:pt x="6" y="33"/>
                      <a:pt x="10" y="34"/>
                      <a:pt x="14" y="36"/>
                    </a:cubicBezTo>
                    <a:cubicBezTo>
                      <a:pt x="17" y="38"/>
                      <a:pt x="21" y="39"/>
                      <a:pt x="25" y="40"/>
                    </a:cubicBezTo>
                    <a:cubicBezTo>
                      <a:pt x="35" y="43"/>
                      <a:pt x="48" y="42"/>
                      <a:pt x="57" y="36"/>
                    </a:cubicBezTo>
                    <a:cubicBezTo>
                      <a:pt x="61" y="33"/>
                      <a:pt x="64" y="28"/>
                      <a:pt x="64" y="23"/>
                    </a:cubicBezTo>
                    <a:cubicBezTo>
                      <a:pt x="65" y="19"/>
                      <a:pt x="63" y="14"/>
                      <a:pt x="61" y="10"/>
                    </a:cubicBezTo>
                    <a:cubicBezTo>
                      <a:pt x="63" y="9"/>
                      <a:pt x="65" y="8"/>
                      <a:pt x="67" y="8"/>
                    </a:cubicBezTo>
                    <a:cubicBezTo>
                      <a:pt x="70" y="7"/>
                      <a:pt x="73" y="7"/>
                      <a:pt x="76" y="8"/>
                    </a:cubicBezTo>
                    <a:cubicBezTo>
                      <a:pt x="76" y="6"/>
                      <a:pt x="76" y="6"/>
                      <a:pt x="76" y="6"/>
                    </a:cubicBezTo>
                    <a:cubicBezTo>
                      <a:pt x="75" y="6"/>
                      <a:pt x="72" y="7"/>
                      <a:pt x="69" y="7"/>
                    </a:cubicBezTo>
                    <a:cubicBezTo>
                      <a:pt x="66" y="7"/>
                      <a:pt x="63" y="8"/>
                      <a:pt x="60" y="9"/>
                    </a:cubicBezTo>
                    <a:cubicBezTo>
                      <a:pt x="57" y="4"/>
                      <a:pt x="52" y="0"/>
                      <a:pt x="45" y="0"/>
                    </a:cubicBezTo>
                    <a:cubicBezTo>
                      <a:pt x="40" y="0"/>
                      <a:pt x="34" y="1"/>
                      <a:pt x="29" y="3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3" name="Freeform 1520"/>
              <p:cNvSpPr/>
              <p:nvPr/>
            </p:nvSpPr>
            <p:spPr>
              <a:xfrm>
                <a:off x="8748694" y="4605364"/>
                <a:ext cx="184151" cy="100013"/>
              </a:xfrm>
              <a:custGeom>
                <a:avLst/>
                <a:gdLst>
                  <a:gd name="txL" fmla="*/ 0 w 49"/>
                  <a:gd name="txT" fmla="*/ 0 h 27"/>
                  <a:gd name="txR" fmla="*/ 49 w 49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27">
                    <a:moveTo>
                      <a:pt x="24" y="1"/>
                    </a:moveTo>
                    <a:cubicBezTo>
                      <a:pt x="21" y="0"/>
                      <a:pt x="18" y="2"/>
                      <a:pt x="16" y="2"/>
                    </a:cubicBezTo>
                    <a:cubicBezTo>
                      <a:pt x="13" y="3"/>
                      <a:pt x="11" y="4"/>
                      <a:pt x="8" y="5"/>
                    </a:cubicBezTo>
                    <a:cubicBezTo>
                      <a:pt x="8" y="5"/>
                      <a:pt x="5" y="6"/>
                      <a:pt x="4" y="6"/>
                    </a:cubicBezTo>
                    <a:cubicBezTo>
                      <a:pt x="2" y="6"/>
                      <a:pt x="0" y="6"/>
                      <a:pt x="0" y="6"/>
                    </a:cubicBezTo>
                    <a:cubicBezTo>
                      <a:pt x="2" y="8"/>
                      <a:pt x="3" y="10"/>
                      <a:pt x="5" y="12"/>
                    </a:cubicBezTo>
                    <a:cubicBezTo>
                      <a:pt x="6" y="14"/>
                      <a:pt x="7" y="17"/>
                      <a:pt x="9" y="19"/>
                    </a:cubicBezTo>
                    <a:cubicBezTo>
                      <a:pt x="12" y="21"/>
                      <a:pt x="15" y="24"/>
                      <a:pt x="19" y="25"/>
                    </a:cubicBezTo>
                    <a:cubicBezTo>
                      <a:pt x="22" y="26"/>
                      <a:pt x="26" y="27"/>
                      <a:pt x="29" y="26"/>
                    </a:cubicBezTo>
                    <a:cubicBezTo>
                      <a:pt x="36" y="25"/>
                      <a:pt x="39" y="19"/>
                      <a:pt x="39" y="13"/>
                    </a:cubicBezTo>
                    <a:cubicBezTo>
                      <a:pt x="41" y="13"/>
                      <a:pt x="42" y="13"/>
                      <a:pt x="43" y="14"/>
                    </a:cubicBezTo>
                    <a:cubicBezTo>
                      <a:pt x="45" y="15"/>
                      <a:pt x="47" y="16"/>
                      <a:pt x="48" y="17"/>
                    </a:cubicBezTo>
                    <a:cubicBezTo>
                      <a:pt x="49" y="17"/>
                      <a:pt x="49" y="17"/>
                      <a:pt x="49" y="17"/>
                    </a:cubicBezTo>
                    <a:cubicBezTo>
                      <a:pt x="47" y="15"/>
                      <a:pt x="42" y="13"/>
                      <a:pt x="39" y="13"/>
                    </a:cubicBezTo>
                    <a:cubicBezTo>
                      <a:pt x="39" y="9"/>
                      <a:pt x="37" y="5"/>
                      <a:pt x="33" y="3"/>
                    </a:cubicBezTo>
                    <a:cubicBezTo>
                      <a:pt x="30" y="2"/>
                      <a:pt x="26" y="1"/>
                      <a:pt x="24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4" name="Freeform 1521"/>
              <p:cNvSpPr/>
              <p:nvPr/>
            </p:nvSpPr>
            <p:spPr>
              <a:xfrm>
                <a:off x="8959833" y="4451375"/>
                <a:ext cx="225426" cy="404815"/>
              </a:xfrm>
              <a:custGeom>
                <a:avLst/>
                <a:gdLst>
                  <a:gd name="txL" fmla="*/ 0 w 60"/>
                  <a:gd name="txT" fmla="*/ 0 h 108"/>
                  <a:gd name="txR" fmla="*/ 60 w 60"/>
                  <a:gd name="txB" fmla="*/ 108 h 108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60" h="108">
                    <a:moveTo>
                      <a:pt x="0" y="55"/>
                    </a:moveTo>
                    <a:cubicBezTo>
                      <a:pt x="0" y="62"/>
                      <a:pt x="3" y="68"/>
                      <a:pt x="6" y="74"/>
                    </a:cubicBezTo>
                    <a:cubicBezTo>
                      <a:pt x="8" y="79"/>
                      <a:pt x="11" y="84"/>
                      <a:pt x="13" y="89"/>
                    </a:cubicBezTo>
                    <a:cubicBezTo>
                      <a:pt x="14" y="90"/>
                      <a:pt x="14" y="92"/>
                      <a:pt x="15" y="94"/>
                    </a:cubicBezTo>
                    <a:cubicBezTo>
                      <a:pt x="15" y="96"/>
                      <a:pt x="15" y="98"/>
                      <a:pt x="15" y="100"/>
                    </a:cubicBezTo>
                    <a:cubicBezTo>
                      <a:pt x="14" y="105"/>
                      <a:pt x="12" y="108"/>
                      <a:pt x="12" y="108"/>
                    </a:cubicBezTo>
                    <a:cubicBezTo>
                      <a:pt x="13" y="108"/>
                      <a:pt x="14" y="107"/>
                      <a:pt x="15" y="107"/>
                    </a:cubicBezTo>
                    <a:cubicBezTo>
                      <a:pt x="16" y="107"/>
                      <a:pt x="16" y="106"/>
                      <a:pt x="17" y="106"/>
                    </a:cubicBezTo>
                    <a:cubicBezTo>
                      <a:pt x="19" y="105"/>
                      <a:pt x="20" y="104"/>
                      <a:pt x="22" y="103"/>
                    </a:cubicBezTo>
                    <a:cubicBezTo>
                      <a:pt x="23" y="102"/>
                      <a:pt x="25" y="100"/>
                      <a:pt x="26" y="99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5" y="92"/>
                      <a:pt x="40" y="88"/>
                      <a:pt x="44" y="84"/>
                    </a:cubicBezTo>
                    <a:cubicBezTo>
                      <a:pt x="54" y="72"/>
                      <a:pt x="60" y="54"/>
                      <a:pt x="57" y="39"/>
                    </a:cubicBezTo>
                    <a:cubicBezTo>
                      <a:pt x="56" y="31"/>
                      <a:pt x="51" y="26"/>
                      <a:pt x="45" y="22"/>
                    </a:cubicBezTo>
                    <a:cubicBezTo>
                      <a:pt x="39" y="19"/>
                      <a:pt x="32" y="19"/>
                      <a:pt x="26" y="20"/>
                    </a:cubicBezTo>
                    <a:cubicBezTo>
                      <a:pt x="25" y="17"/>
                      <a:pt x="26" y="14"/>
                      <a:pt x="26" y="11"/>
                    </a:cubicBezTo>
                    <a:cubicBezTo>
                      <a:pt x="26" y="9"/>
                      <a:pt x="27" y="7"/>
                      <a:pt x="27" y="5"/>
                    </a:cubicBezTo>
                    <a:cubicBezTo>
                      <a:pt x="28" y="4"/>
                      <a:pt x="29" y="2"/>
                      <a:pt x="29" y="0"/>
                    </a:cubicBezTo>
                    <a:cubicBezTo>
                      <a:pt x="28" y="0"/>
                      <a:pt x="27" y="0"/>
                      <a:pt x="27" y="0"/>
                    </a:cubicBezTo>
                    <a:cubicBezTo>
                      <a:pt x="27" y="1"/>
                      <a:pt x="27" y="2"/>
                      <a:pt x="27" y="3"/>
                    </a:cubicBezTo>
                    <a:cubicBezTo>
                      <a:pt x="26" y="5"/>
                      <a:pt x="26" y="7"/>
                      <a:pt x="26" y="9"/>
                    </a:cubicBezTo>
                    <a:cubicBezTo>
                      <a:pt x="25" y="12"/>
                      <a:pt x="24" y="17"/>
                      <a:pt x="25" y="20"/>
                    </a:cubicBezTo>
                    <a:cubicBezTo>
                      <a:pt x="16" y="22"/>
                      <a:pt x="8" y="26"/>
                      <a:pt x="5" y="35"/>
                    </a:cubicBezTo>
                    <a:cubicBezTo>
                      <a:pt x="2" y="40"/>
                      <a:pt x="0" y="49"/>
                      <a:pt x="0" y="55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5" name="Freeform 1522"/>
              <p:cNvSpPr/>
              <p:nvPr/>
            </p:nvSpPr>
            <p:spPr>
              <a:xfrm>
                <a:off x="9458311" y="4248174"/>
                <a:ext cx="120651" cy="165101"/>
              </a:xfrm>
              <a:custGeom>
                <a:avLst/>
                <a:gdLst>
                  <a:gd name="txL" fmla="*/ 0 w 32"/>
                  <a:gd name="txT" fmla="*/ 0 h 44"/>
                  <a:gd name="txR" fmla="*/ 32 w 32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44">
                    <a:moveTo>
                      <a:pt x="5" y="30"/>
                    </a:moveTo>
                    <a:cubicBezTo>
                      <a:pt x="7" y="34"/>
                      <a:pt x="10" y="36"/>
                      <a:pt x="13" y="38"/>
                    </a:cubicBezTo>
                    <a:cubicBezTo>
                      <a:pt x="15" y="39"/>
                      <a:pt x="18" y="40"/>
                      <a:pt x="21" y="41"/>
                    </a:cubicBezTo>
                    <a:cubicBezTo>
                      <a:pt x="22" y="41"/>
                      <a:pt x="24" y="42"/>
                      <a:pt x="26" y="43"/>
                    </a:cubicBezTo>
                    <a:cubicBezTo>
                      <a:pt x="27" y="43"/>
                      <a:pt x="28" y="44"/>
                      <a:pt x="29" y="44"/>
                    </a:cubicBezTo>
                    <a:cubicBezTo>
                      <a:pt x="29" y="44"/>
                      <a:pt x="30" y="44"/>
                      <a:pt x="30" y="44"/>
                    </a:cubicBezTo>
                    <a:cubicBezTo>
                      <a:pt x="29" y="43"/>
                      <a:pt x="29" y="42"/>
                      <a:pt x="29" y="41"/>
                    </a:cubicBezTo>
                    <a:cubicBezTo>
                      <a:pt x="29" y="40"/>
                      <a:pt x="29" y="39"/>
                      <a:pt x="30" y="37"/>
                    </a:cubicBezTo>
                    <a:cubicBezTo>
                      <a:pt x="30" y="35"/>
                      <a:pt x="31" y="32"/>
                      <a:pt x="31" y="30"/>
                    </a:cubicBezTo>
                    <a:cubicBezTo>
                      <a:pt x="32" y="23"/>
                      <a:pt x="31" y="14"/>
                      <a:pt x="25" y="8"/>
                    </a:cubicBezTo>
                    <a:cubicBezTo>
                      <a:pt x="23" y="5"/>
                      <a:pt x="19" y="3"/>
                      <a:pt x="15" y="4"/>
                    </a:cubicBezTo>
                    <a:cubicBezTo>
                      <a:pt x="12" y="4"/>
                      <a:pt x="9" y="6"/>
                      <a:pt x="6" y="8"/>
                    </a:cubicBezTo>
                    <a:cubicBezTo>
                      <a:pt x="6" y="7"/>
                      <a:pt x="5" y="5"/>
                      <a:pt x="4" y="4"/>
                    </a:cubicBezTo>
                    <a:cubicBezTo>
                      <a:pt x="3" y="3"/>
                      <a:pt x="2" y="1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2" y="2"/>
                      <a:pt x="3" y="3"/>
                      <a:pt x="3" y="4"/>
                    </a:cubicBezTo>
                    <a:cubicBezTo>
                      <a:pt x="4" y="5"/>
                      <a:pt x="4" y="5"/>
                      <a:pt x="5" y="6"/>
                    </a:cubicBezTo>
                    <a:cubicBezTo>
                      <a:pt x="5" y="7"/>
                      <a:pt x="6" y="8"/>
                      <a:pt x="6" y="8"/>
                    </a:cubicBezTo>
                    <a:cubicBezTo>
                      <a:pt x="3" y="11"/>
                      <a:pt x="1" y="15"/>
                      <a:pt x="1" y="19"/>
                    </a:cubicBezTo>
                    <a:cubicBezTo>
                      <a:pt x="1" y="23"/>
                      <a:pt x="3" y="27"/>
                      <a:pt x="5" y="3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6" name="Freeform 1523"/>
              <p:cNvSpPr/>
              <p:nvPr/>
            </p:nvSpPr>
            <p:spPr>
              <a:xfrm>
                <a:off x="9526574" y="4124348"/>
                <a:ext cx="120651" cy="88901"/>
              </a:xfrm>
              <a:custGeom>
                <a:avLst/>
                <a:gdLst>
                  <a:gd name="txL" fmla="*/ 0 w 32"/>
                  <a:gd name="txT" fmla="*/ 0 h 24"/>
                  <a:gd name="txR" fmla="*/ 32 w 32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24">
                    <a:moveTo>
                      <a:pt x="11" y="22"/>
                    </a:moveTo>
                    <a:cubicBezTo>
                      <a:pt x="14" y="24"/>
                      <a:pt x="17" y="24"/>
                      <a:pt x="20" y="24"/>
                    </a:cubicBezTo>
                    <a:cubicBezTo>
                      <a:pt x="22" y="24"/>
                      <a:pt x="24" y="23"/>
                      <a:pt x="26" y="22"/>
                    </a:cubicBezTo>
                    <a:cubicBezTo>
                      <a:pt x="27" y="22"/>
                      <a:pt x="29" y="22"/>
                      <a:pt x="30" y="21"/>
                    </a:cubicBezTo>
                    <a:cubicBezTo>
                      <a:pt x="31" y="20"/>
                      <a:pt x="32" y="19"/>
                      <a:pt x="32" y="19"/>
                    </a:cubicBezTo>
                    <a:cubicBezTo>
                      <a:pt x="31" y="19"/>
                      <a:pt x="30" y="18"/>
                      <a:pt x="29" y="16"/>
                    </a:cubicBezTo>
                    <a:cubicBezTo>
                      <a:pt x="29" y="15"/>
                      <a:pt x="28" y="13"/>
                      <a:pt x="28" y="12"/>
                    </a:cubicBezTo>
                    <a:cubicBezTo>
                      <a:pt x="27" y="10"/>
                      <a:pt x="26" y="8"/>
                      <a:pt x="24" y="6"/>
                    </a:cubicBezTo>
                    <a:cubicBezTo>
                      <a:pt x="23" y="4"/>
                      <a:pt x="21" y="2"/>
                      <a:pt x="18" y="1"/>
                    </a:cubicBezTo>
                    <a:cubicBezTo>
                      <a:pt x="16" y="0"/>
                      <a:pt x="13" y="0"/>
                      <a:pt x="11" y="1"/>
                    </a:cubicBezTo>
                    <a:cubicBezTo>
                      <a:pt x="8" y="2"/>
                      <a:pt x="7" y="4"/>
                      <a:pt x="5" y="6"/>
                    </a:cubicBezTo>
                    <a:cubicBezTo>
                      <a:pt x="5" y="5"/>
                      <a:pt x="4" y="5"/>
                      <a:pt x="3" y="4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4"/>
                    </a:cubicBezTo>
                    <a:cubicBezTo>
                      <a:pt x="3" y="4"/>
                      <a:pt x="4" y="6"/>
                      <a:pt x="5" y="6"/>
                    </a:cubicBezTo>
                    <a:cubicBezTo>
                      <a:pt x="4" y="9"/>
                      <a:pt x="3" y="12"/>
                      <a:pt x="5" y="15"/>
                    </a:cubicBezTo>
                    <a:cubicBezTo>
                      <a:pt x="6" y="18"/>
                      <a:pt x="9" y="21"/>
                      <a:pt x="11" y="2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7" name="Freeform 1524"/>
              <p:cNvSpPr/>
              <p:nvPr/>
            </p:nvSpPr>
            <p:spPr>
              <a:xfrm>
                <a:off x="9320198" y="4295799"/>
                <a:ext cx="138113" cy="125413"/>
              </a:xfrm>
              <a:custGeom>
                <a:avLst/>
                <a:gdLst>
                  <a:gd name="txL" fmla="*/ 0 w 37"/>
                  <a:gd name="txT" fmla="*/ 0 h 33"/>
                  <a:gd name="txR" fmla="*/ 37 w 37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33">
                    <a:moveTo>
                      <a:pt x="12" y="12"/>
                    </a:moveTo>
                    <a:cubicBezTo>
                      <a:pt x="11" y="14"/>
                      <a:pt x="11" y="16"/>
                      <a:pt x="10" y="18"/>
                    </a:cubicBezTo>
                    <a:cubicBezTo>
                      <a:pt x="10" y="20"/>
                      <a:pt x="9" y="22"/>
                      <a:pt x="7" y="24"/>
                    </a:cubicBezTo>
                    <a:cubicBezTo>
                      <a:pt x="7" y="25"/>
                      <a:pt x="5" y="26"/>
                      <a:pt x="4" y="27"/>
                    </a:cubicBezTo>
                    <a:cubicBezTo>
                      <a:pt x="2" y="28"/>
                      <a:pt x="0" y="28"/>
                      <a:pt x="0" y="28"/>
                    </a:cubicBezTo>
                    <a:cubicBezTo>
                      <a:pt x="3" y="29"/>
                      <a:pt x="5" y="31"/>
                      <a:pt x="9" y="32"/>
                    </a:cubicBezTo>
                    <a:cubicBezTo>
                      <a:pt x="11" y="33"/>
                      <a:pt x="15" y="33"/>
                      <a:pt x="18" y="33"/>
                    </a:cubicBezTo>
                    <a:cubicBezTo>
                      <a:pt x="22" y="32"/>
                      <a:pt x="26" y="30"/>
                      <a:pt x="29" y="28"/>
                    </a:cubicBezTo>
                    <a:cubicBezTo>
                      <a:pt x="32" y="25"/>
                      <a:pt x="34" y="23"/>
                      <a:pt x="35" y="20"/>
                    </a:cubicBezTo>
                    <a:cubicBezTo>
                      <a:pt x="36" y="17"/>
                      <a:pt x="36" y="14"/>
                      <a:pt x="35" y="12"/>
                    </a:cubicBezTo>
                    <a:cubicBezTo>
                      <a:pt x="34" y="9"/>
                      <a:pt x="32" y="7"/>
                      <a:pt x="29" y="6"/>
                    </a:cubicBezTo>
                    <a:cubicBezTo>
                      <a:pt x="30" y="4"/>
                      <a:pt x="31" y="3"/>
                      <a:pt x="32" y="3"/>
                    </a:cubicBezTo>
                    <a:cubicBezTo>
                      <a:pt x="34" y="1"/>
                      <a:pt x="36" y="1"/>
                      <a:pt x="37" y="1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6" y="0"/>
                      <a:pt x="35" y="1"/>
                      <a:pt x="33" y="2"/>
                    </a:cubicBezTo>
                    <a:cubicBezTo>
                      <a:pt x="31" y="3"/>
                      <a:pt x="30" y="4"/>
                      <a:pt x="29" y="5"/>
                    </a:cubicBezTo>
                    <a:cubicBezTo>
                      <a:pt x="25" y="4"/>
                      <a:pt x="21" y="4"/>
                      <a:pt x="18" y="6"/>
                    </a:cubicBezTo>
                    <a:cubicBezTo>
                      <a:pt x="15" y="7"/>
                      <a:pt x="13" y="10"/>
                      <a:pt x="12" y="12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8" name="Freeform 1525"/>
              <p:cNvSpPr/>
              <p:nvPr/>
            </p:nvSpPr>
            <p:spPr>
              <a:xfrm>
                <a:off x="9350360" y="4391050"/>
                <a:ext cx="79375" cy="112713"/>
              </a:xfrm>
              <a:custGeom>
                <a:avLst/>
                <a:gdLst>
                  <a:gd name="txL" fmla="*/ 0 w 21"/>
                  <a:gd name="txT" fmla="*/ 0 h 30"/>
                  <a:gd name="txR" fmla="*/ 21 w 21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30">
                    <a:moveTo>
                      <a:pt x="1" y="12"/>
                    </a:moveTo>
                    <a:cubicBezTo>
                      <a:pt x="0" y="14"/>
                      <a:pt x="0" y="16"/>
                      <a:pt x="0" y="18"/>
                    </a:cubicBezTo>
                    <a:cubicBezTo>
                      <a:pt x="0" y="20"/>
                      <a:pt x="0" y="22"/>
                      <a:pt x="0" y="24"/>
                    </a:cubicBezTo>
                    <a:cubicBezTo>
                      <a:pt x="0" y="25"/>
                      <a:pt x="0" y="30"/>
                      <a:pt x="0" y="30"/>
                    </a:cubicBezTo>
                    <a:cubicBezTo>
                      <a:pt x="3" y="28"/>
                      <a:pt x="6" y="28"/>
                      <a:pt x="9" y="26"/>
                    </a:cubicBezTo>
                    <a:cubicBezTo>
                      <a:pt x="11" y="26"/>
                      <a:pt x="14" y="24"/>
                      <a:pt x="15" y="23"/>
                    </a:cubicBezTo>
                    <a:cubicBezTo>
                      <a:pt x="17" y="21"/>
                      <a:pt x="19" y="19"/>
                      <a:pt x="20" y="16"/>
                    </a:cubicBezTo>
                    <a:cubicBezTo>
                      <a:pt x="21" y="13"/>
                      <a:pt x="20" y="11"/>
                      <a:pt x="19" y="9"/>
                    </a:cubicBezTo>
                    <a:cubicBezTo>
                      <a:pt x="17" y="7"/>
                      <a:pt x="15" y="7"/>
                      <a:pt x="13" y="6"/>
                    </a:cubicBezTo>
                    <a:cubicBezTo>
                      <a:pt x="13" y="5"/>
                      <a:pt x="14" y="5"/>
                      <a:pt x="14" y="4"/>
                    </a:cubicBezTo>
                    <a:cubicBezTo>
                      <a:pt x="14" y="3"/>
                      <a:pt x="15" y="2"/>
                      <a:pt x="15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1"/>
                      <a:pt x="14" y="2"/>
                      <a:pt x="14" y="3"/>
                    </a:cubicBezTo>
                    <a:cubicBezTo>
                      <a:pt x="14" y="4"/>
                      <a:pt x="13" y="5"/>
                      <a:pt x="13" y="6"/>
                    </a:cubicBezTo>
                    <a:cubicBezTo>
                      <a:pt x="10" y="6"/>
                      <a:pt x="8" y="6"/>
                      <a:pt x="6" y="7"/>
                    </a:cubicBezTo>
                    <a:cubicBezTo>
                      <a:pt x="4" y="8"/>
                      <a:pt x="2" y="10"/>
                      <a:pt x="1" y="1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9" name="Freeform 1526"/>
              <p:cNvSpPr/>
              <p:nvPr/>
            </p:nvSpPr>
            <p:spPr>
              <a:xfrm>
                <a:off x="8602643" y="5175280"/>
                <a:ext cx="195264" cy="349252"/>
              </a:xfrm>
              <a:custGeom>
                <a:avLst/>
                <a:gdLst>
                  <a:gd name="txL" fmla="*/ 0 w 52"/>
                  <a:gd name="txT" fmla="*/ 0 h 93"/>
                  <a:gd name="txR" fmla="*/ 52 w 52"/>
                  <a:gd name="txB" fmla="*/ 93 h 93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52" h="93">
                    <a:moveTo>
                      <a:pt x="0" y="48"/>
                    </a:moveTo>
                    <a:cubicBezTo>
                      <a:pt x="0" y="54"/>
                      <a:pt x="2" y="60"/>
                      <a:pt x="5" y="66"/>
                    </a:cubicBezTo>
                    <a:cubicBezTo>
                      <a:pt x="7" y="70"/>
                      <a:pt x="9" y="75"/>
                      <a:pt x="13" y="79"/>
                    </a:cubicBezTo>
                    <a:cubicBezTo>
                      <a:pt x="15" y="82"/>
                      <a:pt x="20" y="93"/>
                      <a:pt x="20" y="93"/>
                    </a:cubicBezTo>
                    <a:cubicBezTo>
                      <a:pt x="23" y="84"/>
                      <a:pt x="32" y="80"/>
                      <a:pt x="38" y="73"/>
                    </a:cubicBezTo>
                    <a:cubicBezTo>
                      <a:pt x="42" y="69"/>
                      <a:pt x="45" y="63"/>
                      <a:pt x="48" y="57"/>
                    </a:cubicBezTo>
                    <a:cubicBezTo>
                      <a:pt x="51" y="51"/>
                      <a:pt x="52" y="44"/>
                      <a:pt x="51" y="37"/>
                    </a:cubicBezTo>
                    <a:cubicBezTo>
                      <a:pt x="50" y="30"/>
                      <a:pt x="47" y="25"/>
                      <a:pt x="42" y="22"/>
                    </a:cubicBezTo>
                    <a:cubicBezTo>
                      <a:pt x="37" y="18"/>
                      <a:pt x="31" y="18"/>
                      <a:pt x="25" y="18"/>
                    </a:cubicBezTo>
                    <a:cubicBezTo>
                      <a:pt x="25" y="16"/>
                      <a:pt x="25" y="13"/>
                      <a:pt x="26" y="11"/>
                    </a:cubicBezTo>
                    <a:cubicBezTo>
                      <a:pt x="27" y="7"/>
                      <a:pt x="28" y="4"/>
                      <a:pt x="29" y="1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7" y="2"/>
                      <a:pt x="26" y="5"/>
                      <a:pt x="26" y="9"/>
                    </a:cubicBezTo>
                    <a:cubicBezTo>
                      <a:pt x="25" y="12"/>
                      <a:pt x="24" y="16"/>
                      <a:pt x="24" y="18"/>
                    </a:cubicBezTo>
                    <a:cubicBezTo>
                      <a:pt x="20" y="19"/>
                      <a:pt x="17" y="20"/>
                      <a:pt x="14" y="22"/>
                    </a:cubicBezTo>
                    <a:cubicBezTo>
                      <a:pt x="11" y="24"/>
                      <a:pt x="8" y="26"/>
                      <a:pt x="6" y="29"/>
                    </a:cubicBezTo>
                    <a:cubicBezTo>
                      <a:pt x="3" y="34"/>
                      <a:pt x="1" y="42"/>
                      <a:pt x="0" y="4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0" name="Freeform 1527"/>
              <p:cNvSpPr/>
              <p:nvPr/>
            </p:nvSpPr>
            <p:spPr>
              <a:xfrm>
                <a:off x="8505805" y="5111780"/>
                <a:ext cx="231776" cy="423865"/>
              </a:xfrm>
              <a:custGeom>
                <a:avLst/>
                <a:gdLst>
                  <a:gd name="txL" fmla="*/ 0 w 62"/>
                  <a:gd name="txT" fmla="*/ 0 h 113"/>
                  <a:gd name="txR" fmla="*/ 62 w 62"/>
                  <a:gd name="txB" fmla="*/ 113 h 11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113">
                    <a:moveTo>
                      <a:pt x="1" y="57"/>
                    </a:moveTo>
                    <a:cubicBezTo>
                      <a:pt x="0" y="65"/>
                      <a:pt x="3" y="70"/>
                      <a:pt x="6" y="77"/>
                    </a:cubicBezTo>
                    <a:cubicBezTo>
                      <a:pt x="8" y="82"/>
                      <a:pt x="11" y="87"/>
                      <a:pt x="14" y="93"/>
                    </a:cubicBezTo>
                    <a:cubicBezTo>
                      <a:pt x="15" y="95"/>
                      <a:pt x="16" y="99"/>
                      <a:pt x="16" y="104"/>
                    </a:cubicBezTo>
                    <a:cubicBezTo>
                      <a:pt x="16" y="108"/>
                      <a:pt x="15" y="113"/>
                      <a:pt x="15" y="113"/>
                    </a:cubicBezTo>
                    <a:cubicBezTo>
                      <a:pt x="21" y="108"/>
                      <a:pt x="26" y="104"/>
                      <a:pt x="31" y="100"/>
                    </a:cubicBezTo>
                    <a:cubicBezTo>
                      <a:pt x="36" y="96"/>
                      <a:pt x="41" y="92"/>
                      <a:pt x="45" y="88"/>
                    </a:cubicBezTo>
                    <a:cubicBezTo>
                      <a:pt x="50" y="82"/>
                      <a:pt x="54" y="75"/>
                      <a:pt x="57" y="68"/>
                    </a:cubicBezTo>
                    <a:cubicBezTo>
                      <a:pt x="59" y="65"/>
                      <a:pt x="60" y="61"/>
                      <a:pt x="60" y="58"/>
                    </a:cubicBezTo>
                    <a:cubicBezTo>
                      <a:pt x="61" y="56"/>
                      <a:pt x="61" y="55"/>
                      <a:pt x="61" y="53"/>
                    </a:cubicBezTo>
                    <a:cubicBezTo>
                      <a:pt x="61" y="53"/>
                      <a:pt x="61" y="53"/>
                      <a:pt x="61" y="53"/>
                    </a:cubicBezTo>
                    <a:cubicBezTo>
                      <a:pt x="61" y="53"/>
                      <a:pt x="61" y="53"/>
                      <a:pt x="61" y="53"/>
                    </a:cubicBezTo>
                    <a:cubicBezTo>
                      <a:pt x="61" y="53"/>
                      <a:pt x="61" y="53"/>
                      <a:pt x="61" y="52"/>
                    </a:cubicBezTo>
                    <a:cubicBezTo>
                      <a:pt x="61" y="52"/>
                      <a:pt x="61" y="52"/>
                      <a:pt x="61" y="52"/>
                    </a:cubicBezTo>
                    <a:cubicBezTo>
                      <a:pt x="61" y="51"/>
                      <a:pt x="61" y="51"/>
                      <a:pt x="61" y="50"/>
                    </a:cubicBezTo>
                    <a:cubicBezTo>
                      <a:pt x="62" y="49"/>
                      <a:pt x="62" y="48"/>
                      <a:pt x="62" y="47"/>
                    </a:cubicBezTo>
                    <a:cubicBezTo>
                      <a:pt x="61" y="43"/>
                      <a:pt x="60" y="40"/>
                      <a:pt x="59" y="37"/>
                    </a:cubicBezTo>
                    <a:cubicBezTo>
                      <a:pt x="57" y="34"/>
                      <a:pt x="55" y="31"/>
                      <a:pt x="52" y="29"/>
                    </a:cubicBezTo>
                    <a:cubicBezTo>
                      <a:pt x="47" y="25"/>
                      <a:pt x="40" y="22"/>
                      <a:pt x="34" y="21"/>
                    </a:cubicBezTo>
                    <a:cubicBezTo>
                      <a:pt x="34" y="18"/>
                      <a:pt x="36" y="15"/>
                      <a:pt x="37" y="12"/>
                    </a:cubicBezTo>
                    <a:cubicBezTo>
                      <a:pt x="39" y="10"/>
                      <a:pt x="40" y="8"/>
                      <a:pt x="42" y="6"/>
                    </a:cubicBezTo>
                    <a:cubicBezTo>
                      <a:pt x="43" y="5"/>
                      <a:pt x="45" y="3"/>
                      <a:pt x="47" y="2"/>
                    </a:cubicBezTo>
                    <a:cubicBezTo>
                      <a:pt x="47" y="1"/>
                      <a:pt x="46" y="1"/>
                      <a:pt x="46" y="0"/>
                    </a:cubicBezTo>
                    <a:cubicBezTo>
                      <a:pt x="46" y="0"/>
                      <a:pt x="45" y="1"/>
                      <a:pt x="44" y="1"/>
                    </a:cubicBezTo>
                    <a:cubicBezTo>
                      <a:pt x="44" y="2"/>
                      <a:pt x="43" y="3"/>
                      <a:pt x="42" y="4"/>
                    </a:cubicBezTo>
                    <a:cubicBezTo>
                      <a:pt x="41" y="5"/>
                      <a:pt x="39" y="7"/>
                      <a:pt x="38" y="9"/>
                    </a:cubicBezTo>
                    <a:cubicBezTo>
                      <a:pt x="36" y="13"/>
                      <a:pt x="33" y="18"/>
                      <a:pt x="33" y="21"/>
                    </a:cubicBezTo>
                    <a:cubicBezTo>
                      <a:pt x="28" y="21"/>
                      <a:pt x="24" y="22"/>
                      <a:pt x="19" y="24"/>
                    </a:cubicBezTo>
                    <a:cubicBezTo>
                      <a:pt x="17" y="25"/>
                      <a:pt x="16" y="26"/>
                      <a:pt x="14" y="28"/>
                    </a:cubicBezTo>
                    <a:cubicBezTo>
                      <a:pt x="13" y="29"/>
                      <a:pt x="12" y="29"/>
                      <a:pt x="11" y="30"/>
                    </a:cubicBezTo>
                    <a:cubicBezTo>
                      <a:pt x="10" y="31"/>
                      <a:pt x="10" y="32"/>
                      <a:pt x="9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4"/>
                      <a:pt x="8" y="35"/>
                      <a:pt x="8" y="35"/>
                    </a:cubicBezTo>
                    <a:cubicBezTo>
                      <a:pt x="7" y="36"/>
                      <a:pt x="7" y="37"/>
                      <a:pt x="6" y="38"/>
                    </a:cubicBezTo>
                    <a:cubicBezTo>
                      <a:pt x="5" y="41"/>
                      <a:pt x="4" y="43"/>
                      <a:pt x="4" y="45"/>
                    </a:cubicBezTo>
                    <a:cubicBezTo>
                      <a:pt x="2" y="49"/>
                      <a:pt x="1" y="54"/>
                      <a:pt x="1" y="57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1" name="Freeform 1529"/>
              <p:cNvSpPr/>
              <p:nvPr/>
            </p:nvSpPr>
            <p:spPr>
              <a:xfrm>
                <a:off x="8772507" y="4806978"/>
                <a:ext cx="146051" cy="225427"/>
              </a:xfrm>
              <a:custGeom>
                <a:avLst/>
                <a:gdLst>
                  <a:gd name="txL" fmla="*/ 0 w 39"/>
                  <a:gd name="txT" fmla="*/ 0 h 60"/>
                  <a:gd name="txR" fmla="*/ 39 w 39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60">
                    <a:moveTo>
                      <a:pt x="3" y="44"/>
                    </a:moveTo>
                    <a:cubicBezTo>
                      <a:pt x="5" y="50"/>
                      <a:pt x="9" y="54"/>
                      <a:pt x="13" y="56"/>
                    </a:cubicBezTo>
                    <a:cubicBezTo>
                      <a:pt x="17" y="59"/>
                      <a:pt x="21" y="60"/>
                      <a:pt x="25" y="60"/>
                    </a:cubicBezTo>
                    <a:cubicBezTo>
                      <a:pt x="26" y="60"/>
                      <a:pt x="29" y="60"/>
                      <a:pt x="31" y="60"/>
                    </a:cubicBezTo>
                    <a:cubicBezTo>
                      <a:pt x="34" y="60"/>
                      <a:pt x="35" y="59"/>
                      <a:pt x="35" y="59"/>
                    </a:cubicBezTo>
                    <a:cubicBezTo>
                      <a:pt x="34" y="58"/>
                      <a:pt x="34" y="56"/>
                      <a:pt x="34" y="54"/>
                    </a:cubicBezTo>
                    <a:cubicBezTo>
                      <a:pt x="35" y="51"/>
                      <a:pt x="36" y="49"/>
                      <a:pt x="36" y="46"/>
                    </a:cubicBezTo>
                    <a:cubicBezTo>
                      <a:pt x="38" y="40"/>
                      <a:pt x="39" y="31"/>
                      <a:pt x="35" y="23"/>
                    </a:cubicBezTo>
                    <a:cubicBezTo>
                      <a:pt x="33" y="19"/>
                      <a:pt x="30" y="16"/>
                      <a:pt x="26" y="15"/>
                    </a:cubicBezTo>
                    <a:cubicBezTo>
                      <a:pt x="22" y="13"/>
                      <a:pt x="17" y="13"/>
                      <a:pt x="13" y="14"/>
                    </a:cubicBezTo>
                    <a:cubicBezTo>
                      <a:pt x="13" y="12"/>
                      <a:pt x="13" y="10"/>
                      <a:pt x="14" y="8"/>
                    </a:cubicBezTo>
                    <a:cubicBezTo>
                      <a:pt x="14" y="5"/>
                      <a:pt x="15" y="3"/>
                      <a:pt x="16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1"/>
                      <a:pt x="14" y="3"/>
                      <a:pt x="13" y="6"/>
                    </a:cubicBezTo>
                    <a:cubicBezTo>
                      <a:pt x="13" y="9"/>
                      <a:pt x="12" y="12"/>
                      <a:pt x="13" y="14"/>
                    </a:cubicBezTo>
                    <a:cubicBezTo>
                      <a:pt x="7" y="16"/>
                      <a:pt x="3" y="20"/>
                      <a:pt x="1" y="27"/>
                    </a:cubicBezTo>
                    <a:cubicBezTo>
                      <a:pt x="0" y="32"/>
                      <a:pt x="1" y="39"/>
                      <a:pt x="3" y="44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2" name="Freeform 1530"/>
              <p:cNvSpPr/>
              <p:nvPr/>
            </p:nvSpPr>
            <p:spPr>
              <a:xfrm>
                <a:off x="8759807" y="5002241"/>
                <a:ext cx="203201" cy="342902"/>
              </a:xfrm>
              <a:custGeom>
                <a:avLst/>
                <a:gdLst>
                  <a:gd name="txL" fmla="*/ 0 w 54"/>
                  <a:gd name="txT" fmla="*/ 0 h 91"/>
                  <a:gd name="txR" fmla="*/ 54 w 54"/>
                  <a:gd name="txB" fmla="*/ 91 h 9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91">
                    <a:moveTo>
                      <a:pt x="3" y="66"/>
                    </a:moveTo>
                    <a:cubicBezTo>
                      <a:pt x="6" y="75"/>
                      <a:pt x="12" y="80"/>
                      <a:pt x="18" y="84"/>
                    </a:cubicBezTo>
                    <a:cubicBezTo>
                      <a:pt x="24" y="88"/>
                      <a:pt x="29" y="89"/>
                      <a:pt x="35" y="89"/>
                    </a:cubicBezTo>
                    <a:cubicBezTo>
                      <a:pt x="37" y="89"/>
                      <a:pt x="41" y="90"/>
                      <a:pt x="45" y="90"/>
                    </a:cubicBezTo>
                    <a:cubicBezTo>
                      <a:pt x="48" y="91"/>
                      <a:pt x="51" y="91"/>
                      <a:pt x="51" y="91"/>
                    </a:cubicBezTo>
                    <a:cubicBezTo>
                      <a:pt x="49" y="88"/>
                      <a:pt x="49" y="84"/>
                      <a:pt x="49" y="80"/>
                    </a:cubicBezTo>
                    <a:cubicBezTo>
                      <a:pt x="50" y="76"/>
                      <a:pt x="51" y="72"/>
                      <a:pt x="52" y="69"/>
                    </a:cubicBezTo>
                    <a:cubicBezTo>
                      <a:pt x="53" y="64"/>
                      <a:pt x="54" y="59"/>
                      <a:pt x="54" y="54"/>
                    </a:cubicBezTo>
                    <a:cubicBezTo>
                      <a:pt x="54" y="48"/>
                      <a:pt x="53" y="43"/>
                      <a:pt x="51" y="38"/>
                    </a:cubicBezTo>
                    <a:cubicBezTo>
                      <a:pt x="49" y="32"/>
                      <a:pt x="44" y="28"/>
                      <a:pt x="39" y="25"/>
                    </a:cubicBezTo>
                    <a:cubicBezTo>
                      <a:pt x="34" y="22"/>
                      <a:pt x="27" y="20"/>
                      <a:pt x="21" y="21"/>
                    </a:cubicBezTo>
                    <a:cubicBezTo>
                      <a:pt x="21" y="18"/>
                      <a:pt x="22" y="15"/>
                      <a:pt x="23" y="12"/>
                    </a:cubicBezTo>
                    <a:cubicBezTo>
                      <a:pt x="24" y="8"/>
                      <a:pt x="27" y="4"/>
                      <a:pt x="30" y="1"/>
                    </a:cubicBezTo>
                    <a:cubicBezTo>
                      <a:pt x="29" y="1"/>
                      <a:pt x="29" y="1"/>
                      <a:pt x="28" y="0"/>
                    </a:cubicBezTo>
                    <a:cubicBezTo>
                      <a:pt x="27" y="2"/>
                      <a:pt x="25" y="5"/>
                      <a:pt x="23" y="9"/>
                    </a:cubicBezTo>
                    <a:cubicBezTo>
                      <a:pt x="21" y="13"/>
                      <a:pt x="20" y="18"/>
                      <a:pt x="20" y="21"/>
                    </a:cubicBezTo>
                    <a:cubicBezTo>
                      <a:pt x="12" y="23"/>
                      <a:pt x="4" y="28"/>
                      <a:pt x="2" y="39"/>
                    </a:cubicBezTo>
                    <a:cubicBezTo>
                      <a:pt x="1" y="43"/>
                      <a:pt x="0" y="47"/>
                      <a:pt x="1" y="52"/>
                    </a:cubicBezTo>
                    <a:cubicBezTo>
                      <a:pt x="1" y="57"/>
                      <a:pt x="2" y="62"/>
                      <a:pt x="3" y="6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3" name="Freeform 1531"/>
              <p:cNvSpPr/>
              <p:nvPr/>
            </p:nvSpPr>
            <p:spPr>
              <a:xfrm>
                <a:off x="8347054" y="5273706"/>
                <a:ext cx="217489" cy="423865"/>
              </a:xfrm>
              <a:custGeom>
                <a:avLst/>
                <a:gdLst>
                  <a:gd name="txL" fmla="*/ 0 w 58"/>
                  <a:gd name="txT" fmla="*/ 0 h 113"/>
                  <a:gd name="txR" fmla="*/ 58 w 58"/>
                  <a:gd name="txB" fmla="*/ 113 h 11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113">
                    <a:moveTo>
                      <a:pt x="2" y="64"/>
                    </a:moveTo>
                    <a:cubicBezTo>
                      <a:pt x="2" y="67"/>
                      <a:pt x="4" y="69"/>
                      <a:pt x="6" y="72"/>
                    </a:cubicBezTo>
                    <a:cubicBezTo>
                      <a:pt x="7" y="74"/>
                      <a:pt x="9" y="76"/>
                      <a:pt x="11" y="79"/>
                    </a:cubicBezTo>
                    <a:cubicBezTo>
                      <a:pt x="14" y="83"/>
                      <a:pt x="17" y="88"/>
                      <a:pt x="20" y="93"/>
                    </a:cubicBezTo>
                    <a:cubicBezTo>
                      <a:pt x="21" y="95"/>
                      <a:pt x="22" y="99"/>
                      <a:pt x="22" y="104"/>
                    </a:cubicBezTo>
                    <a:cubicBezTo>
                      <a:pt x="22" y="108"/>
                      <a:pt x="21" y="113"/>
                      <a:pt x="21" y="113"/>
                    </a:cubicBezTo>
                    <a:cubicBezTo>
                      <a:pt x="27" y="108"/>
                      <a:pt x="32" y="104"/>
                      <a:pt x="37" y="99"/>
                    </a:cubicBezTo>
                    <a:cubicBezTo>
                      <a:pt x="42" y="94"/>
                      <a:pt x="47" y="89"/>
                      <a:pt x="50" y="84"/>
                    </a:cubicBezTo>
                    <a:cubicBezTo>
                      <a:pt x="54" y="76"/>
                      <a:pt x="57" y="67"/>
                      <a:pt x="58" y="58"/>
                    </a:cubicBezTo>
                    <a:cubicBezTo>
                      <a:pt x="58" y="49"/>
                      <a:pt x="57" y="41"/>
                      <a:pt x="53" y="34"/>
                    </a:cubicBezTo>
                    <a:cubicBezTo>
                      <a:pt x="50" y="27"/>
                      <a:pt x="44" y="23"/>
                      <a:pt x="37" y="22"/>
                    </a:cubicBezTo>
                    <a:cubicBezTo>
                      <a:pt x="31" y="20"/>
                      <a:pt x="24" y="21"/>
                      <a:pt x="17" y="23"/>
                    </a:cubicBezTo>
                    <a:cubicBezTo>
                      <a:pt x="17" y="20"/>
                      <a:pt x="16" y="17"/>
                      <a:pt x="16" y="14"/>
                    </a:cubicBezTo>
                    <a:cubicBezTo>
                      <a:pt x="17" y="9"/>
                      <a:pt x="18" y="5"/>
                      <a:pt x="19" y="1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16" y="4"/>
                      <a:pt x="15" y="17"/>
                      <a:pt x="17" y="24"/>
                    </a:cubicBezTo>
                    <a:cubicBezTo>
                      <a:pt x="8" y="27"/>
                      <a:pt x="2" y="34"/>
                      <a:pt x="1" y="44"/>
                    </a:cubicBezTo>
                    <a:cubicBezTo>
                      <a:pt x="0" y="47"/>
                      <a:pt x="0" y="51"/>
                      <a:pt x="0" y="54"/>
                    </a:cubicBezTo>
                    <a:cubicBezTo>
                      <a:pt x="1" y="58"/>
                      <a:pt x="1" y="61"/>
                      <a:pt x="2" y="6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4" name="Freeform 1532"/>
              <p:cNvSpPr/>
              <p:nvPr/>
            </p:nvSpPr>
            <p:spPr>
              <a:xfrm>
                <a:off x="8242279" y="5210205"/>
                <a:ext cx="269877" cy="273052"/>
              </a:xfrm>
              <a:custGeom>
                <a:avLst/>
                <a:gdLst>
                  <a:gd name="txL" fmla="*/ 0 w 72"/>
                  <a:gd name="txT" fmla="*/ 0 h 73"/>
                  <a:gd name="txR" fmla="*/ 72 w 72"/>
                  <a:gd name="txB" fmla="*/ 73 h 73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2" h="73">
                    <a:moveTo>
                      <a:pt x="5" y="21"/>
                    </a:moveTo>
                    <a:cubicBezTo>
                      <a:pt x="0" y="28"/>
                      <a:pt x="0" y="35"/>
                      <a:pt x="0" y="41"/>
                    </a:cubicBezTo>
                    <a:cubicBezTo>
                      <a:pt x="0" y="47"/>
                      <a:pt x="1" y="52"/>
                      <a:pt x="3" y="58"/>
                    </a:cubicBezTo>
                    <a:cubicBezTo>
                      <a:pt x="4" y="59"/>
                      <a:pt x="4" y="64"/>
                      <a:pt x="5" y="67"/>
                    </a:cubicBezTo>
                    <a:cubicBezTo>
                      <a:pt x="6" y="69"/>
                      <a:pt x="6" y="70"/>
                      <a:pt x="7" y="71"/>
                    </a:cubicBezTo>
                    <a:cubicBezTo>
                      <a:pt x="7" y="72"/>
                      <a:pt x="8" y="73"/>
                      <a:pt x="8" y="73"/>
                    </a:cubicBezTo>
                    <a:cubicBezTo>
                      <a:pt x="8" y="72"/>
                      <a:pt x="10" y="70"/>
                      <a:pt x="11" y="69"/>
                    </a:cubicBezTo>
                    <a:cubicBezTo>
                      <a:pt x="13" y="68"/>
                      <a:pt x="15" y="67"/>
                      <a:pt x="17" y="66"/>
                    </a:cubicBezTo>
                    <a:cubicBezTo>
                      <a:pt x="21" y="65"/>
                      <a:pt x="25" y="64"/>
                      <a:pt x="29" y="62"/>
                    </a:cubicBezTo>
                    <a:cubicBezTo>
                      <a:pt x="40" y="58"/>
                      <a:pt x="51" y="50"/>
                      <a:pt x="56" y="40"/>
                    </a:cubicBezTo>
                    <a:cubicBezTo>
                      <a:pt x="59" y="35"/>
                      <a:pt x="59" y="29"/>
                      <a:pt x="58" y="23"/>
                    </a:cubicBezTo>
                    <a:cubicBezTo>
                      <a:pt x="57" y="17"/>
                      <a:pt x="54" y="11"/>
                      <a:pt x="49" y="7"/>
                    </a:cubicBezTo>
                    <a:cubicBezTo>
                      <a:pt x="52" y="5"/>
                      <a:pt x="55" y="4"/>
                      <a:pt x="58" y="3"/>
                    </a:cubicBezTo>
                    <a:cubicBezTo>
                      <a:pt x="60" y="2"/>
                      <a:pt x="62" y="2"/>
                      <a:pt x="65" y="2"/>
                    </a:cubicBezTo>
                    <a:cubicBezTo>
                      <a:pt x="67" y="2"/>
                      <a:pt x="69" y="3"/>
                      <a:pt x="71" y="4"/>
                    </a:cubicBezTo>
                    <a:cubicBezTo>
                      <a:pt x="71" y="4"/>
                      <a:pt x="72" y="3"/>
                      <a:pt x="72" y="3"/>
                    </a:cubicBezTo>
                    <a:cubicBezTo>
                      <a:pt x="71" y="2"/>
                      <a:pt x="69" y="1"/>
                      <a:pt x="67" y="1"/>
                    </a:cubicBezTo>
                    <a:cubicBezTo>
                      <a:pt x="65" y="1"/>
                      <a:pt x="63" y="1"/>
                      <a:pt x="60" y="1"/>
                    </a:cubicBezTo>
                    <a:cubicBezTo>
                      <a:pt x="55" y="2"/>
                      <a:pt x="51" y="4"/>
                      <a:pt x="48" y="7"/>
                    </a:cubicBezTo>
                    <a:cubicBezTo>
                      <a:pt x="42" y="1"/>
                      <a:pt x="33" y="0"/>
                      <a:pt x="23" y="4"/>
                    </a:cubicBezTo>
                    <a:cubicBezTo>
                      <a:pt x="17" y="8"/>
                      <a:pt x="9" y="15"/>
                      <a:pt x="5" y="2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5" name="Freeform 1533"/>
              <p:cNvSpPr/>
              <p:nvPr/>
            </p:nvSpPr>
            <p:spPr>
              <a:xfrm>
                <a:off x="8137503" y="5054629"/>
                <a:ext cx="355602" cy="271464"/>
              </a:xfrm>
              <a:custGeom>
                <a:avLst/>
                <a:gdLst>
                  <a:gd name="txL" fmla="*/ 0 w 95"/>
                  <a:gd name="txT" fmla="*/ 0 h 72"/>
                  <a:gd name="txR" fmla="*/ 95 w 95"/>
                  <a:gd name="txB" fmla="*/ 72 h 7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5" h="72">
                    <a:moveTo>
                      <a:pt x="16" y="12"/>
                    </a:moveTo>
                    <a:cubicBezTo>
                      <a:pt x="11" y="15"/>
                      <a:pt x="8" y="19"/>
                      <a:pt x="6" y="23"/>
                    </a:cubicBezTo>
                    <a:cubicBezTo>
                      <a:pt x="4" y="27"/>
                      <a:pt x="2" y="32"/>
                      <a:pt x="1" y="36"/>
                    </a:cubicBezTo>
                    <a:cubicBezTo>
                      <a:pt x="0" y="44"/>
                      <a:pt x="1" y="50"/>
                      <a:pt x="3" y="56"/>
                    </a:cubicBezTo>
                    <a:cubicBezTo>
                      <a:pt x="4" y="58"/>
                      <a:pt x="6" y="63"/>
                      <a:pt x="8" y="66"/>
                    </a:cubicBezTo>
                    <a:cubicBezTo>
                      <a:pt x="10" y="70"/>
                      <a:pt x="12" y="72"/>
                      <a:pt x="12" y="72"/>
                    </a:cubicBezTo>
                    <a:cubicBezTo>
                      <a:pt x="13" y="69"/>
                      <a:pt x="16" y="67"/>
                      <a:pt x="20" y="66"/>
                    </a:cubicBezTo>
                    <a:cubicBezTo>
                      <a:pt x="24" y="65"/>
                      <a:pt x="28" y="66"/>
                      <a:pt x="31" y="65"/>
                    </a:cubicBezTo>
                    <a:cubicBezTo>
                      <a:pt x="36" y="65"/>
                      <a:pt x="42" y="65"/>
                      <a:pt x="47" y="63"/>
                    </a:cubicBezTo>
                    <a:cubicBezTo>
                      <a:pt x="53" y="61"/>
                      <a:pt x="60" y="58"/>
                      <a:pt x="65" y="54"/>
                    </a:cubicBezTo>
                    <a:cubicBezTo>
                      <a:pt x="70" y="49"/>
                      <a:pt x="74" y="43"/>
                      <a:pt x="75" y="35"/>
                    </a:cubicBezTo>
                    <a:cubicBezTo>
                      <a:pt x="76" y="28"/>
                      <a:pt x="74" y="21"/>
                      <a:pt x="71" y="15"/>
                    </a:cubicBezTo>
                    <a:cubicBezTo>
                      <a:pt x="74" y="13"/>
                      <a:pt x="78" y="13"/>
                      <a:pt x="81" y="13"/>
                    </a:cubicBezTo>
                    <a:cubicBezTo>
                      <a:pt x="86" y="12"/>
                      <a:pt x="90" y="13"/>
                      <a:pt x="95" y="14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3" y="11"/>
                      <a:pt x="89" y="11"/>
                      <a:pt x="84" y="12"/>
                    </a:cubicBezTo>
                    <a:cubicBezTo>
                      <a:pt x="79" y="12"/>
                      <a:pt x="74" y="12"/>
                      <a:pt x="70" y="14"/>
                    </a:cubicBezTo>
                    <a:cubicBezTo>
                      <a:pt x="66" y="6"/>
                      <a:pt x="57" y="0"/>
                      <a:pt x="45" y="0"/>
                    </a:cubicBezTo>
                    <a:cubicBezTo>
                      <a:pt x="41" y="1"/>
                      <a:pt x="36" y="2"/>
                      <a:pt x="30" y="4"/>
                    </a:cubicBezTo>
                    <a:cubicBezTo>
                      <a:pt x="25" y="6"/>
                      <a:pt x="20" y="9"/>
                      <a:pt x="16" y="1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6" name="Freeform 1534"/>
              <p:cNvSpPr/>
              <p:nvPr/>
            </p:nvSpPr>
            <p:spPr>
              <a:xfrm>
                <a:off x="8381980" y="4900641"/>
                <a:ext cx="179389" cy="120651"/>
              </a:xfrm>
              <a:custGeom>
                <a:avLst/>
                <a:gdLst>
                  <a:gd name="txL" fmla="*/ 0 w 48"/>
                  <a:gd name="txT" fmla="*/ 0 h 32"/>
                  <a:gd name="txR" fmla="*/ 48 w 48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32">
                    <a:moveTo>
                      <a:pt x="15" y="2"/>
                    </a:moveTo>
                    <a:cubicBezTo>
                      <a:pt x="11" y="4"/>
                      <a:pt x="8" y="7"/>
                      <a:pt x="6" y="10"/>
                    </a:cubicBezTo>
                    <a:cubicBezTo>
                      <a:pt x="4" y="13"/>
                      <a:pt x="3" y="16"/>
                      <a:pt x="2" y="19"/>
                    </a:cubicBezTo>
                    <a:cubicBezTo>
                      <a:pt x="2" y="20"/>
                      <a:pt x="1" y="22"/>
                      <a:pt x="0" y="24"/>
                    </a:cubicBezTo>
                    <a:cubicBezTo>
                      <a:pt x="0" y="26"/>
                      <a:pt x="0" y="28"/>
                      <a:pt x="0" y="28"/>
                    </a:cubicBezTo>
                    <a:cubicBezTo>
                      <a:pt x="1" y="27"/>
                      <a:pt x="4" y="27"/>
                      <a:pt x="6" y="28"/>
                    </a:cubicBezTo>
                    <a:cubicBezTo>
                      <a:pt x="8" y="28"/>
                      <a:pt x="11" y="29"/>
                      <a:pt x="13" y="30"/>
                    </a:cubicBezTo>
                    <a:cubicBezTo>
                      <a:pt x="19" y="31"/>
                      <a:pt x="26" y="32"/>
                      <a:pt x="31" y="30"/>
                    </a:cubicBezTo>
                    <a:cubicBezTo>
                      <a:pt x="33" y="28"/>
                      <a:pt x="35" y="26"/>
                      <a:pt x="37" y="23"/>
                    </a:cubicBezTo>
                    <a:cubicBezTo>
                      <a:pt x="38" y="22"/>
                      <a:pt x="39" y="21"/>
                      <a:pt x="40" y="19"/>
                    </a:cubicBezTo>
                    <a:cubicBezTo>
                      <a:pt x="41" y="18"/>
                      <a:pt x="42" y="16"/>
                      <a:pt x="42" y="14"/>
                    </a:cubicBezTo>
                    <a:cubicBezTo>
                      <a:pt x="44" y="15"/>
                      <a:pt x="45" y="16"/>
                      <a:pt x="46" y="17"/>
                    </a:cubicBezTo>
                    <a:cubicBezTo>
                      <a:pt x="47" y="19"/>
                      <a:pt x="47" y="20"/>
                      <a:pt x="47" y="22"/>
                    </a:cubicBezTo>
                    <a:cubicBezTo>
                      <a:pt x="47" y="24"/>
                      <a:pt x="46" y="26"/>
                      <a:pt x="45" y="27"/>
                    </a:cubicBezTo>
                    <a:cubicBezTo>
                      <a:pt x="44" y="28"/>
                      <a:pt x="43" y="28"/>
                      <a:pt x="42" y="29"/>
                    </a:cubicBezTo>
                    <a:cubicBezTo>
                      <a:pt x="42" y="29"/>
                      <a:pt x="42" y="29"/>
                      <a:pt x="42" y="30"/>
                    </a:cubicBezTo>
                    <a:cubicBezTo>
                      <a:pt x="43" y="30"/>
                      <a:pt x="44" y="29"/>
                      <a:pt x="45" y="28"/>
                    </a:cubicBezTo>
                    <a:cubicBezTo>
                      <a:pt x="45" y="27"/>
                      <a:pt x="46" y="26"/>
                      <a:pt x="47" y="24"/>
                    </a:cubicBezTo>
                    <a:cubicBezTo>
                      <a:pt x="47" y="24"/>
                      <a:pt x="48" y="22"/>
                      <a:pt x="48" y="21"/>
                    </a:cubicBezTo>
                    <a:cubicBezTo>
                      <a:pt x="48" y="20"/>
                      <a:pt x="47" y="19"/>
                      <a:pt x="47" y="18"/>
                    </a:cubicBezTo>
                    <a:cubicBezTo>
                      <a:pt x="45" y="16"/>
                      <a:pt x="44" y="14"/>
                      <a:pt x="42" y="14"/>
                    </a:cubicBezTo>
                    <a:cubicBezTo>
                      <a:pt x="43" y="11"/>
                      <a:pt x="42" y="9"/>
                      <a:pt x="40" y="6"/>
                    </a:cubicBezTo>
                    <a:cubicBezTo>
                      <a:pt x="38" y="4"/>
                      <a:pt x="35" y="2"/>
                      <a:pt x="31" y="1"/>
                    </a:cubicBezTo>
                    <a:cubicBezTo>
                      <a:pt x="26" y="0"/>
                      <a:pt x="20" y="1"/>
                      <a:pt x="15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7" name="Freeform 1535"/>
              <p:cNvSpPr/>
              <p:nvPr/>
            </p:nvSpPr>
            <p:spPr>
              <a:xfrm>
                <a:off x="8464530" y="4919691"/>
                <a:ext cx="82550" cy="46038"/>
              </a:xfrm>
              <a:custGeom>
                <a:avLst/>
                <a:gdLst>
                  <a:gd name="txL" fmla="*/ 0 w 22"/>
                  <a:gd name="txT" fmla="*/ 0 h 12"/>
                  <a:gd name="txR" fmla="*/ 22 w 22"/>
                  <a:gd name="txB" fmla="*/ 12 h 12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22" h="12">
                    <a:moveTo>
                      <a:pt x="9" y="0"/>
                    </a:moveTo>
                    <a:cubicBezTo>
                      <a:pt x="8" y="1"/>
                      <a:pt x="7" y="1"/>
                      <a:pt x="6" y="2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3" y="6"/>
                      <a:pt x="0" y="7"/>
                      <a:pt x="0" y="7"/>
                    </a:cubicBezTo>
                    <a:cubicBezTo>
                      <a:pt x="2" y="8"/>
                      <a:pt x="4" y="9"/>
                      <a:pt x="6" y="10"/>
                    </a:cubicBezTo>
                    <a:cubicBezTo>
                      <a:pt x="8" y="11"/>
                      <a:pt x="12" y="12"/>
                      <a:pt x="14" y="11"/>
                    </a:cubicBezTo>
                    <a:cubicBezTo>
                      <a:pt x="16" y="11"/>
                      <a:pt x="17" y="10"/>
                      <a:pt x="17" y="8"/>
                    </a:cubicBezTo>
                    <a:cubicBezTo>
                      <a:pt x="18" y="7"/>
                      <a:pt x="18" y="6"/>
                      <a:pt x="17" y="4"/>
                    </a:cubicBezTo>
                    <a:cubicBezTo>
                      <a:pt x="18" y="4"/>
                      <a:pt x="19" y="4"/>
                      <a:pt x="19" y="4"/>
                    </a:cubicBezTo>
                    <a:cubicBezTo>
                      <a:pt x="20" y="4"/>
                      <a:pt x="21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1" y="4"/>
                      <a:pt x="19" y="4"/>
                      <a:pt x="17" y="4"/>
                    </a:cubicBezTo>
                    <a:cubicBezTo>
                      <a:pt x="17" y="3"/>
                      <a:pt x="16" y="1"/>
                      <a:pt x="14" y="1"/>
                    </a:cubicBezTo>
                    <a:cubicBezTo>
                      <a:pt x="13" y="0"/>
                      <a:pt x="11" y="0"/>
                      <a:pt x="9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8" name="Freeform 1536"/>
              <p:cNvSpPr/>
              <p:nvPr/>
            </p:nvSpPr>
            <p:spPr>
              <a:xfrm>
                <a:off x="8564543" y="4894291"/>
                <a:ext cx="82550" cy="93663"/>
              </a:xfrm>
              <a:custGeom>
                <a:avLst/>
                <a:gdLst>
                  <a:gd name="txL" fmla="*/ 0 w 22"/>
                  <a:gd name="txT" fmla="*/ 0 h 25"/>
                  <a:gd name="txR" fmla="*/ 22 w 22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25">
                    <a:moveTo>
                      <a:pt x="16" y="6"/>
                    </a:moveTo>
                    <a:cubicBezTo>
                      <a:pt x="14" y="4"/>
                      <a:pt x="13" y="4"/>
                      <a:pt x="11" y="3"/>
                    </a:cubicBezTo>
                    <a:cubicBezTo>
                      <a:pt x="9" y="2"/>
                      <a:pt x="7" y="2"/>
                      <a:pt x="5" y="2"/>
                    </a:cubicBezTo>
                    <a:cubicBezTo>
                      <a:pt x="4" y="2"/>
                      <a:pt x="0" y="0"/>
                      <a:pt x="0" y="0"/>
                    </a:cubicBezTo>
                    <a:cubicBezTo>
                      <a:pt x="1" y="3"/>
                      <a:pt x="0" y="7"/>
                      <a:pt x="1" y="10"/>
                    </a:cubicBezTo>
                    <a:cubicBezTo>
                      <a:pt x="2" y="14"/>
                      <a:pt x="4" y="19"/>
                      <a:pt x="8" y="22"/>
                    </a:cubicBezTo>
                    <a:cubicBezTo>
                      <a:pt x="12" y="24"/>
                      <a:pt x="16" y="22"/>
                      <a:pt x="19" y="19"/>
                    </a:cubicBezTo>
                    <a:cubicBezTo>
                      <a:pt x="19" y="20"/>
                      <a:pt x="20" y="20"/>
                      <a:pt x="21" y="21"/>
                    </a:cubicBezTo>
                    <a:cubicBezTo>
                      <a:pt x="21" y="22"/>
                      <a:pt x="22" y="24"/>
                      <a:pt x="22" y="25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23"/>
                      <a:pt x="20" y="20"/>
                      <a:pt x="19" y="19"/>
                    </a:cubicBezTo>
                    <a:cubicBezTo>
                      <a:pt x="20" y="16"/>
                      <a:pt x="21" y="14"/>
                      <a:pt x="20" y="11"/>
                    </a:cubicBezTo>
                    <a:cubicBezTo>
                      <a:pt x="19" y="9"/>
                      <a:pt x="17" y="7"/>
                      <a:pt x="16" y="6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9" name="Freeform 1537"/>
              <p:cNvSpPr/>
              <p:nvPr/>
            </p:nvSpPr>
            <p:spPr>
              <a:xfrm>
                <a:off x="8434367" y="4943504"/>
                <a:ext cx="134938" cy="74613"/>
              </a:xfrm>
              <a:custGeom>
                <a:avLst/>
                <a:gdLst>
                  <a:gd name="txL" fmla="*/ 0 w 36"/>
                  <a:gd name="txT" fmla="*/ 0 h 20"/>
                  <a:gd name="txR" fmla="*/ 36 w 36"/>
                  <a:gd name="txB" fmla="*/ 20 h 2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36" h="20">
                    <a:moveTo>
                      <a:pt x="14" y="0"/>
                    </a:moveTo>
                    <a:cubicBezTo>
                      <a:pt x="11" y="1"/>
                      <a:pt x="9" y="3"/>
                      <a:pt x="7" y="4"/>
                    </a:cubicBezTo>
                    <a:cubicBezTo>
                      <a:pt x="6" y="6"/>
                      <a:pt x="5" y="8"/>
                      <a:pt x="4" y="10"/>
                    </a:cubicBezTo>
                    <a:cubicBezTo>
                      <a:pt x="3" y="11"/>
                      <a:pt x="0" y="15"/>
                      <a:pt x="0" y="15"/>
                    </a:cubicBezTo>
                    <a:cubicBezTo>
                      <a:pt x="4" y="15"/>
                      <a:pt x="7" y="17"/>
                      <a:pt x="10" y="18"/>
                    </a:cubicBezTo>
                    <a:cubicBezTo>
                      <a:pt x="12" y="19"/>
                      <a:pt x="14" y="20"/>
                      <a:pt x="16" y="20"/>
                    </a:cubicBezTo>
                    <a:cubicBezTo>
                      <a:pt x="18" y="20"/>
                      <a:pt x="20" y="20"/>
                      <a:pt x="21" y="20"/>
                    </a:cubicBezTo>
                    <a:cubicBezTo>
                      <a:pt x="23" y="20"/>
                      <a:pt x="25" y="18"/>
                      <a:pt x="27" y="17"/>
                    </a:cubicBezTo>
                    <a:cubicBezTo>
                      <a:pt x="28" y="15"/>
                      <a:pt x="30" y="13"/>
                      <a:pt x="30" y="11"/>
                    </a:cubicBezTo>
                    <a:cubicBezTo>
                      <a:pt x="32" y="11"/>
                      <a:pt x="33" y="12"/>
                      <a:pt x="34" y="13"/>
                    </a:cubicBezTo>
                    <a:cubicBezTo>
                      <a:pt x="35" y="14"/>
                      <a:pt x="36" y="16"/>
                      <a:pt x="36" y="18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6" y="17"/>
                      <a:pt x="36" y="15"/>
                      <a:pt x="34" y="14"/>
                    </a:cubicBezTo>
                    <a:cubicBezTo>
                      <a:pt x="33" y="12"/>
                      <a:pt x="32" y="11"/>
                      <a:pt x="30" y="10"/>
                    </a:cubicBezTo>
                    <a:cubicBezTo>
                      <a:pt x="31" y="9"/>
                      <a:pt x="31" y="7"/>
                      <a:pt x="30" y="6"/>
                    </a:cubicBezTo>
                    <a:cubicBezTo>
                      <a:pt x="29" y="4"/>
                      <a:pt x="27" y="3"/>
                      <a:pt x="25" y="2"/>
                    </a:cubicBezTo>
                    <a:cubicBezTo>
                      <a:pt x="22" y="0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0" name="Freeform 1538"/>
              <p:cNvSpPr/>
              <p:nvPr/>
            </p:nvSpPr>
            <p:spPr>
              <a:xfrm>
                <a:off x="8310542" y="5073679"/>
                <a:ext cx="141288" cy="82551"/>
              </a:xfrm>
              <a:custGeom>
                <a:avLst/>
                <a:gdLst>
                  <a:gd name="txL" fmla="*/ 0 w 38"/>
                  <a:gd name="txT" fmla="*/ 0 h 22"/>
                  <a:gd name="txR" fmla="*/ 38 w 38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22">
                    <a:moveTo>
                      <a:pt x="13" y="2"/>
                    </a:moveTo>
                    <a:cubicBezTo>
                      <a:pt x="10" y="3"/>
                      <a:pt x="9" y="5"/>
                      <a:pt x="7" y="7"/>
                    </a:cubicBezTo>
                    <a:cubicBezTo>
                      <a:pt x="6" y="9"/>
                      <a:pt x="5" y="10"/>
                      <a:pt x="4" y="12"/>
                    </a:cubicBezTo>
                    <a:cubicBezTo>
                      <a:pt x="3" y="14"/>
                      <a:pt x="0" y="18"/>
                      <a:pt x="0" y="18"/>
                    </a:cubicBezTo>
                    <a:cubicBezTo>
                      <a:pt x="4" y="18"/>
                      <a:pt x="7" y="20"/>
                      <a:pt x="11" y="21"/>
                    </a:cubicBezTo>
                    <a:cubicBezTo>
                      <a:pt x="16" y="22"/>
                      <a:pt x="23" y="22"/>
                      <a:pt x="27" y="19"/>
                    </a:cubicBezTo>
                    <a:cubicBezTo>
                      <a:pt x="32" y="16"/>
                      <a:pt x="32" y="10"/>
                      <a:pt x="30" y="6"/>
                    </a:cubicBezTo>
                    <a:cubicBezTo>
                      <a:pt x="31" y="5"/>
                      <a:pt x="32" y="5"/>
                      <a:pt x="33" y="5"/>
                    </a:cubicBezTo>
                    <a:cubicBezTo>
                      <a:pt x="35" y="5"/>
                      <a:pt x="37" y="5"/>
                      <a:pt x="38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7" y="4"/>
                      <a:pt x="32" y="4"/>
                      <a:pt x="30" y="5"/>
                    </a:cubicBezTo>
                    <a:cubicBezTo>
                      <a:pt x="28" y="2"/>
                      <a:pt x="25" y="0"/>
                      <a:pt x="22" y="0"/>
                    </a:cubicBezTo>
                    <a:cubicBezTo>
                      <a:pt x="19" y="0"/>
                      <a:pt x="16" y="1"/>
                      <a:pt x="13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1" name="Freeform 1539"/>
              <p:cNvSpPr/>
              <p:nvPr/>
            </p:nvSpPr>
            <p:spPr>
              <a:xfrm>
                <a:off x="8347054" y="5183218"/>
                <a:ext cx="104776" cy="68263"/>
              </a:xfrm>
              <a:custGeom>
                <a:avLst/>
                <a:gdLst>
                  <a:gd name="txL" fmla="*/ 0 w 28"/>
                  <a:gd name="txT" fmla="*/ 0 h 18"/>
                  <a:gd name="txR" fmla="*/ 28 w 28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18">
                    <a:moveTo>
                      <a:pt x="10" y="2"/>
                    </a:moveTo>
                    <a:cubicBezTo>
                      <a:pt x="8" y="3"/>
                      <a:pt x="7" y="4"/>
                      <a:pt x="6" y="6"/>
                    </a:cubicBezTo>
                    <a:cubicBezTo>
                      <a:pt x="5" y="7"/>
                      <a:pt x="4" y="9"/>
                      <a:pt x="3" y="10"/>
                    </a:cubicBezTo>
                    <a:cubicBezTo>
                      <a:pt x="3" y="11"/>
                      <a:pt x="0" y="14"/>
                      <a:pt x="0" y="14"/>
                    </a:cubicBezTo>
                    <a:cubicBezTo>
                      <a:pt x="3" y="14"/>
                      <a:pt x="6" y="16"/>
                      <a:pt x="9" y="17"/>
                    </a:cubicBezTo>
                    <a:cubicBezTo>
                      <a:pt x="11" y="17"/>
                      <a:pt x="13" y="18"/>
                      <a:pt x="16" y="17"/>
                    </a:cubicBezTo>
                    <a:cubicBezTo>
                      <a:pt x="18" y="17"/>
                      <a:pt x="20" y="16"/>
                      <a:pt x="22" y="14"/>
                    </a:cubicBezTo>
                    <a:cubicBezTo>
                      <a:pt x="24" y="13"/>
                      <a:pt x="25" y="11"/>
                      <a:pt x="25" y="9"/>
                    </a:cubicBezTo>
                    <a:cubicBezTo>
                      <a:pt x="25" y="7"/>
                      <a:pt x="24" y="5"/>
                      <a:pt x="23" y="3"/>
                    </a:cubicBezTo>
                    <a:cubicBezTo>
                      <a:pt x="23" y="3"/>
                      <a:pt x="24" y="2"/>
                      <a:pt x="25" y="2"/>
                    </a:cubicBezTo>
                    <a:cubicBezTo>
                      <a:pt x="26" y="2"/>
                      <a:pt x="27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7" y="1"/>
                      <a:pt x="25" y="2"/>
                    </a:cubicBezTo>
                    <a:cubicBezTo>
                      <a:pt x="24" y="2"/>
                      <a:pt x="23" y="3"/>
                      <a:pt x="22" y="3"/>
                    </a:cubicBezTo>
                    <a:cubicBezTo>
                      <a:pt x="21" y="1"/>
                      <a:pt x="18" y="0"/>
                      <a:pt x="16" y="0"/>
                    </a:cubicBezTo>
                    <a:cubicBezTo>
                      <a:pt x="14" y="0"/>
                      <a:pt x="12" y="1"/>
                      <a:pt x="10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2" name="Freeform 1540"/>
              <p:cNvSpPr/>
              <p:nvPr/>
            </p:nvSpPr>
            <p:spPr>
              <a:xfrm>
                <a:off x="8181953" y="5449920"/>
                <a:ext cx="180976" cy="214314"/>
              </a:xfrm>
              <a:custGeom>
                <a:avLst/>
                <a:gdLst>
                  <a:gd name="txL" fmla="*/ 0 w 48"/>
                  <a:gd name="txT" fmla="*/ 0 h 57"/>
                  <a:gd name="txR" fmla="*/ 48 w 48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57">
                    <a:moveTo>
                      <a:pt x="11" y="26"/>
                    </a:moveTo>
                    <a:cubicBezTo>
                      <a:pt x="9" y="29"/>
                      <a:pt x="10" y="33"/>
                      <a:pt x="10" y="37"/>
                    </a:cubicBezTo>
                    <a:cubicBezTo>
                      <a:pt x="9" y="40"/>
                      <a:pt x="9" y="43"/>
                      <a:pt x="8" y="47"/>
                    </a:cubicBezTo>
                    <a:cubicBezTo>
                      <a:pt x="8" y="48"/>
                      <a:pt x="7" y="51"/>
                      <a:pt x="5" y="53"/>
                    </a:cubicBezTo>
                    <a:cubicBezTo>
                      <a:pt x="3" y="55"/>
                      <a:pt x="0" y="56"/>
                      <a:pt x="0" y="56"/>
                    </a:cubicBezTo>
                    <a:cubicBezTo>
                      <a:pt x="5" y="57"/>
                      <a:pt x="9" y="57"/>
                      <a:pt x="14" y="57"/>
                    </a:cubicBezTo>
                    <a:cubicBezTo>
                      <a:pt x="18" y="57"/>
                      <a:pt x="23" y="56"/>
                      <a:pt x="26" y="55"/>
                    </a:cubicBezTo>
                    <a:cubicBezTo>
                      <a:pt x="32" y="53"/>
                      <a:pt x="37" y="49"/>
                      <a:pt x="41" y="44"/>
                    </a:cubicBezTo>
                    <a:cubicBezTo>
                      <a:pt x="44" y="40"/>
                      <a:pt x="47" y="34"/>
                      <a:pt x="47" y="29"/>
                    </a:cubicBezTo>
                    <a:cubicBezTo>
                      <a:pt x="48" y="23"/>
                      <a:pt x="46" y="19"/>
                      <a:pt x="43" y="16"/>
                    </a:cubicBezTo>
                    <a:cubicBezTo>
                      <a:pt x="39" y="13"/>
                      <a:pt x="35" y="12"/>
                      <a:pt x="31" y="12"/>
                    </a:cubicBezTo>
                    <a:cubicBezTo>
                      <a:pt x="31" y="10"/>
                      <a:pt x="32" y="9"/>
                      <a:pt x="32" y="7"/>
                    </a:cubicBezTo>
                    <a:cubicBezTo>
                      <a:pt x="33" y="5"/>
                      <a:pt x="34" y="3"/>
                      <a:pt x="35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1"/>
                      <a:pt x="33" y="3"/>
                      <a:pt x="32" y="6"/>
                    </a:cubicBezTo>
                    <a:cubicBezTo>
                      <a:pt x="31" y="8"/>
                      <a:pt x="31" y="10"/>
                      <a:pt x="30" y="12"/>
                    </a:cubicBezTo>
                    <a:cubicBezTo>
                      <a:pt x="28" y="12"/>
                      <a:pt x="25" y="13"/>
                      <a:pt x="23" y="13"/>
                    </a:cubicBezTo>
                    <a:cubicBezTo>
                      <a:pt x="20" y="14"/>
                      <a:pt x="18" y="15"/>
                      <a:pt x="17" y="17"/>
                    </a:cubicBezTo>
                    <a:cubicBezTo>
                      <a:pt x="14" y="19"/>
                      <a:pt x="12" y="23"/>
                      <a:pt x="11" y="26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3" name="Freeform 1541"/>
              <p:cNvSpPr/>
              <p:nvPr/>
            </p:nvSpPr>
            <p:spPr>
              <a:xfrm>
                <a:off x="8178778" y="5551520"/>
                <a:ext cx="198439" cy="296865"/>
              </a:xfrm>
              <a:custGeom>
                <a:avLst/>
                <a:gdLst>
                  <a:gd name="txL" fmla="*/ 0 w 53"/>
                  <a:gd name="txT" fmla="*/ 0 h 79"/>
                  <a:gd name="txR" fmla="*/ 53 w 53"/>
                  <a:gd name="txB" fmla="*/ 79 h 7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79">
                    <a:moveTo>
                      <a:pt x="2" y="33"/>
                    </a:moveTo>
                    <a:cubicBezTo>
                      <a:pt x="0" y="38"/>
                      <a:pt x="1" y="44"/>
                      <a:pt x="1" y="49"/>
                    </a:cubicBezTo>
                    <a:cubicBezTo>
                      <a:pt x="1" y="54"/>
                      <a:pt x="1" y="59"/>
                      <a:pt x="2" y="63"/>
                    </a:cubicBezTo>
                    <a:cubicBezTo>
                      <a:pt x="2" y="65"/>
                      <a:pt x="2" y="69"/>
                      <a:pt x="1" y="73"/>
                    </a:cubicBezTo>
                    <a:cubicBezTo>
                      <a:pt x="1" y="76"/>
                      <a:pt x="0" y="79"/>
                      <a:pt x="0" y="79"/>
                    </a:cubicBezTo>
                    <a:cubicBezTo>
                      <a:pt x="4" y="76"/>
                      <a:pt x="8" y="75"/>
                      <a:pt x="13" y="74"/>
                    </a:cubicBezTo>
                    <a:cubicBezTo>
                      <a:pt x="17" y="72"/>
                      <a:pt x="22" y="71"/>
                      <a:pt x="26" y="69"/>
                    </a:cubicBezTo>
                    <a:cubicBezTo>
                      <a:pt x="32" y="67"/>
                      <a:pt x="38" y="62"/>
                      <a:pt x="42" y="57"/>
                    </a:cubicBezTo>
                    <a:cubicBezTo>
                      <a:pt x="47" y="52"/>
                      <a:pt x="50" y="46"/>
                      <a:pt x="51" y="40"/>
                    </a:cubicBezTo>
                    <a:cubicBezTo>
                      <a:pt x="53" y="34"/>
                      <a:pt x="51" y="28"/>
                      <a:pt x="47" y="23"/>
                    </a:cubicBezTo>
                    <a:cubicBezTo>
                      <a:pt x="44" y="19"/>
                      <a:pt x="39" y="16"/>
                      <a:pt x="34" y="15"/>
                    </a:cubicBezTo>
                    <a:cubicBezTo>
                      <a:pt x="35" y="12"/>
                      <a:pt x="36" y="10"/>
                      <a:pt x="38" y="8"/>
                    </a:cubicBezTo>
                    <a:cubicBezTo>
                      <a:pt x="40" y="5"/>
                      <a:pt x="43" y="3"/>
                      <a:pt x="46" y="1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2" y="1"/>
                      <a:pt x="35" y="9"/>
                      <a:pt x="33" y="14"/>
                    </a:cubicBezTo>
                    <a:cubicBezTo>
                      <a:pt x="26" y="13"/>
                      <a:pt x="18" y="14"/>
                      <a:pt x="13" y="19"/>
                    </a:cubicBezTo>
                    <a:cubicBezTo>
                      <a:pt x="9" y="23"/>
                      <a:pt x="5" y="29"/>
                      <a:pt x="2" y="33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4" name="Freeform 1542"/>
              <p:cNvSpPr/>
              <p:nvPr/>
            </p:nvSpPr>
            <p:spPr>
              <a:xfrm>
                <a:off x="7956527" y="5667409"/>
                <a:ext cx="101601" cy="173039"/>
              </a:xfrm>
              <a:custGeom>
                <a:avLst/>
                <a:gdLst>
                  <a:gd name="txL" fmla="*/ 0 w 27"/>
                  <a:gd name="txT" fmla="*/ 0 h 46"/>
                  <a:gd name="txR" fmla="*/ 27 w 27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46">
                    <a:moveTo>
                      <a:pt x="1" y="31"/>
                    </a:moveTo>
                    <a:cubicBezTo>
                      <a:pt x="2" y="35"/>
                      <a:pt x="5" y="38"/>
                      <a:pt x="7" y="40"/>
                    </a:cubicBezTo>
                    <a:cubicBezTo>
                      <a:pt x="10" y="42"/>
                      <a:pt x="12" y="43"/>
                      <a:pt x="15" y="44"/>
                    </a:cubicBezTo>
                    <a:cubicBezTo>
                      <a:pt x="16" y="44"/>
                      <a:pt x="18" y="45"/>
                      <a:pt x="19" y="45"/>
                    </a:cubicBezTo>
                    <a:cubicBezTo>
                      <a:pt x="21" y="46"/>
                      <a:pt x="23" y="46"/>
                      <a:pt x="23" y="46"/>
                    </a:cubicBezTo>
                    <a:cubicBezTo>
                      <a:pt x="22" y="44"/>
                      <a:pt x="22" y="42"/>
                      <a:pt x="22" y="41"/>
                    </a:cubicBezTo>
                    <a:cubicBezTo>
                      <a:pt x="23" y="39"/>
                      <a:pt x="24" y="37"/>
                      <a:pt x="25" y="36"/>
                    </a:cubicBezTo>
                    <a:cubicBezTo>
                      <a:pt x="25" y="33"/>
                      <a:pt x="26" y="31"/>
                      <a:pt x="27" y="28"/>
                    </a:cubicBezTo>
                    <a:cubicBezTo>
                      <a:pt x="27" y="25"/>
                      <a:pt x="27" y="22"/>
                      <a:pt x="26" y="19"/>
                    </a:cubicBezTo>
                    <a:cubicBezTo>
                      <a:pt x="25" y="15"/>
                      <a:pt x="23" y="13"/>
                      <a:pt x="20" y="12"/>
                    </a:cubicBezTo>
                    <a:cubicBezTo>
                      <a:pt x="17" y="10"/>
                      <a:pt x="14" y="10"/>
                      <a:pt x="11" y="11"/>
                    </a:cubicBezTo>
                    <a:cubicBezTo>
                      <a:pt x="11" y="9"/>
                      <a:pt x="11" y="8"/>
                      <a:pt x="11" y="6"/>
                    </a:cubicBezTo>
                    <a:cubicBezTo>
                      <a:pt x="12" y="4"/>
                      <a:pt x="12" y="3"/>
                      <a:pt x="13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1"/>
                      <a:pt x="12" y="3"/>
                      <a:pt x="11" y="5"/>
                    </a:cubicBezTo>
                    <a:cubicBezTo>
                      <a:pt x="11" y="7"/>
                      <a:pt x="10" y="9"/>
                      <a:pt x="11" y="11"/>
                    </a:cubicBezTo>
                    <a:cubicBezTo>
                      <a:pt x="7" y="12"/>
                      <a:pt x="3" y="14"/>
                      <a:pt x="2" y="18"/>
                    </a:cubicBezTo>
                    <a:cubicBezTo>
                      <a:pt x="1" y="22"/>
                      <a:pt x="0" y="27"/>
                      <a:pt x="1" y="3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5" name="Freeform 1543"/>
              <p:cNvSpPr/>
              <p:nvPr/>
            </p:nvSpPr>
            <p:spPr>
              <a:xfrm>
                <a:off x="8824895" y="4044972"/>
                <a:ext cx="198439" cy="112713"/>
              </a:xfrm>
              <a:custGeom>
                <a:avLst/>
                <a:gdLst>
                  <a:gd name="txL" fmla="*/ 0 w 53"/>
                  <a:gd name="txT" fmla="*/ 0 h 30"/>
                  <a:gd name="txR" fmla="*/ 53 w 53"/>
                  <a:gd name="txB" fmla="*/ 30 h 3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53" h="30">
                    <a:moveTo>
                      <a:pt x="25" y="0"/>
                    </a:moveTo>
                    <a:cubicBezTo>
                      <a:pt x="22" y="1"/>
                      <a:pt x="19" y="2"/>
                      <a:pt x="16" y="4"/>
                    </a:cubicBezTo>
                    <a:cubicBezTo>
                      <a:pt x="14" y="5"/>
                      <a:pt x="12" y="7"/>
                      <a:pt x="9" y="8"/>
                    </a:cubicBezTo>
                    <a:cubicBezTo>
                      <a:pt x="8" y="9"/>
                      <a:pt x="6" y="10"/>
                      <a:pt x="4" y="10"/>
                    </a:cubicBezTo>
                    <a:cubicBezTo>
                      <a:pt x="2" y="10"/>
                      <a:pt x="0" y="10"/>
                      <a:pt x="0" y="10"/>
                    </a:cubicBezTo>
                    <a:cubicBezTo>
                      <a:pt x="2" y="13"/>
                      <a:pt x="5" y="15"/>
                      <a:pt x="7" y="17"/>
                    </a:cubicBezTo>
                    <a:cubicBezTo>
                      <a:pt x="9" y="19"/>
                      <a:pt x="11" y="21"/>
                      <a:pt x="13" y="23"/>
                    </a:cubicBezTo>
                    <a:cubicBezTo>
                      <a:pt x="19" y="27"/>
                      <a:pt x="28" y="30"/>
                      <a:pt x="36" y="27"/>
                    </a:cubicBezTo>
                    <a:cubicBezTo>
                      <a:pt x="40" y="26"/>
                      <a:pt x="43" y="23"/>
                      <a:pt x="44" y="20"/>
                    </a:cubicBezTo>
                    <a:cubicBezTo>
                      <a:pt x="45" y="17"/>
                      <a:pt x="44" y="14"/>
                      <a:pt x="43" y="11"/>
                    </a:cubicBezTo>
                    <a:cubicBezTo>
                      <a:pt x="45" y="10"/>
                      <a:pt x="46" y="10"/>
                      <a:pt x="47" y="10"/>
                    </a:cubicBezTo>
                    <a:cubicBezTo>
                      <a:pt x="49" y="10"/>
                      <a:pt x="51" y="10"/>
                      <a:pt x="53" y="10"/>
                    </a:cubicBezTo>
                    <a:cubicBezTo>
                      <a:pt x="53" y="9"/>
                      <a:pt x="53" y="9"/>
                      <a:pt x="53" y="9"/>
                    </a:cubicBezTo>
                    <a:cubicBezTo>
                      <a:pt x="52" y="9"/>
                      <a:pt x="50" y="9"/>
                      <a:pt x="48" y="10"/>
                    </a:cubicBezTo>
                    <a:cubicBezTo>
                      <a:pt x="47" y="10"/>
                      <a:pt x="45" y="10"/>
                      <a:pt x="43" y="10"/>
                    </a:cubicBezTo>
                    <a:cubicBezTo>
                      <a:pt x="41" y="6"/>
                      <a:pt x="39" y="3"/>
                      <a:pt x="35" y="1"/>
                    </a:cubicBezTo>
                    <a:cubicBezTo>
                      <a:pt x="32" y="0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6" name="Freeform 1544"/>
              <p:cNvSpPr/>
              <p:nvPr/>
            </p:nvSpPr>
            <p:spPr>
              <a:xfrm>
                <a:off x="9042384" y="3863996"/>
                <a:ext cx="123826" cy="142876"/>
              </a:xfrm>
              <a:custGeom>
                <a:avLst/>
                <a:gdLst>
                  <a:gd name="txL" fmla="*/ 0 w 33"/>
                  <a:gd name="txT" fmla="*/ 0 h 38"/>
                  <a:gd name="txR" fmla="*/ 33 w 33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38">
                    <a:moveTo>
                      <a:pt x="25" y="4"/>
                    </a:moveTo>
                    <a:cubicBezTo>
                      <a:pt x="22" y="2"/>
                      <a:pt x="19" y="2"/>
                      <a:pt x="16" y="1"/>
                    </a:cubicBezTo>
                    <a:cubicBezTo>
                      <a:pt x="13" y="1"/>
                      <a:pt x="11" y="1"/>
                      <a:pt x="8" y="1"/>
                    </a:cubicBezTo>
                    <a:cubicBezTo>
                      <a:pt x="7" y="1"/>
                      <a:pt x="5" y="1"/>
                      <a:pt x="4" y="1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2" y="2"/>
                      <a:pt x="2" y="4"/>
                      <a:pt x="3" y="7"/>
                    </a:cubicBezTo>
                    <a:cubicBezTo>
                      <a:pt x="3" y="9"/>
                      <a:pt x="4" y="11"/>
                      <a:pt x="4" y="13"/>
                    </a:cubicBezTo>
                    <a:cubicBezTo>
                      <a:pt x="5" y="16"/>
                      <a:pt x="6" y="19"/>
                      <a:pt x="7" y="21"/>
                    </a:cubicBezTo>
                    <a:cubicBezTo>
                      <a:pt x="8" y="23"/>
                      <a:pt x="10" y="25"/>
                      <a:pt x="11" y="26"/>
                    </a:cubicBezTo>
                    <a:cubicBezTo>
                      <a:pt x="12" y="26"/>
                      <a:pt x="13" y="27"/>
                      <a:pt x="14" y="27"/>
                    </a:cubicBezTo>
                    <a:cubicBezTo>
                      <a:pt x="15" y="27"/>
                      <a:pt x="17" y="27"/>
                      <a:pt x="18" y="28"/>
                    </a:cubicBezTo>
                    <a:cubicBezTo>
                      <a:pt x="21" y="28"/>
                      <a:pt x="24" y="29"/>
                      <a:pt x="26" y="29"/>
                    </a:cubicBezTo>
                    <a:cubicBezTo>
                      <a:pt x="26" y="30"/>
                      <a:pt x="26" y="32"/>
                      <a:pt x="25" y="34"/>
                    </a:cubicBezTo>
                    <a:cubicBezTo>
                      <a:pt x="24" y="36"/>
                      <a:pt x="22" y="37"/>
                      <a:pt x="20" y="38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21" y="38"/>
                      <a:pt x="23" y="37"/>
                      <a:pt x="25" y="35"/>
                    </a:cubicBezTo>
                    <a:cubicBezTo>
                      <a:pt x="26" y="33"/>
                      <a:pt x="27" y="30"/>
                      <a:pt x="27" y="28"/>
                    </a:cubicBezTo>
                    <a:cubicBezTo>
                      <a:pt x="29" y="28"/>
                      <a:pt x="30" y="26"/>
                      <a:pt x="31" y="24"/>
                    </a:cubicBezTo>
                    <a:cubicBezTo>
                      <a:pt x="32" y="22"/>
                      <a:pt x="33" y="19"/>
                      <a:pt x="32" y="16"/>
                    </a:cubicBezTo>
                    <a:cubicBezTo>
                      <a:pt x="31" y="14"/>
                      <a:pt x="30" y="11"/>
                      <a:pt x="29" y="9"/>
                    </a:cubicBezTo>
                    <a:cubicBezTo>
                      <a:pt x="28" y="7"/>
                      <a:pt x="26" y="6"/>
                      <a:pt x="25" y="4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7" name="Freeform 1545"/>
              <p:cNvSpPr/>
              <p:nvPr/>
            </p:nvSpPr>
            <p:spPr>
              <a:xfrm>
                <a:off x="8742344" y="4295799"/>
                <a:ext cx="157163" cy="230189"/>
              </a:xfrm>
              <a:custGeom>
                <a:avLst/>
                <a:gdLst>
                  <a:gd name="txL" fmla="*/ 0 w 42"/>
                  <a:gd name="txT" fmla="*/ 0 h 61"/>
                  <a:gd name="txR" fmla="*/ 42 w 42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61">
                    <a:moveTo>
                      <a:pt x="1" y="29"/>
                    </a:moveTo>
                    <a:cubicBezTo>
                      <a:pt x="0" y="36"/>
                      <a:pt x="2" y="41"/>
                      <a:pt x="4" y="46"/>
                    </a:cubicBezTo>
                    <a:cubicBezTo>
                      <a:pt x="6" y="50"/>
                      <a:pt x="8" y="53"/>
                      <a:pt x="11" y="55"/>
                    </a:cubicBezTo>
                    <a:cubicBezTo>
                      <a:pt x="13" y="56"/>
                      <a:pt x="15" y="58"/>
                      <a:pt x="17" y="59"/>
                    </a:cubicBezTo>
                    <a:cubicBezTo>
                      <a:pt x="19" y="61"/>
                      <a:pt x="21" y="61"/>
                      <a:pt x="21" y="61"/>
                    </a:cubicBezTo>
                    <a:cubicBezTo>
                      <a:pt x="20" y="59"/>
                      <a:pt x="22" y="57"/>
                      <a:pt x="23" y="55"/>
                    </a:cubicBezTo>
                    <a:cubicBezTo>
                      <a:pt x="25" y="53"/>
                      <a:pt x="27" y="51"/>
                      <a:pt x="29" y="49"/>
                    </a:cubicBezTo>
                    <a:cubicBezTo>
                      <a:pt x="34" y="45"/>
                      <a:pt x="39" y="38"/>
                      <a:pt x="41" y="31"/>
                    </a:cubicBezTo>
                    <a:cubicBezTo>
                      <a:pt x="41" y="26"/>
                      <a:pt x="40" y="22"/>
                      <a:pt x="38" y="18"/>
                    </a:cubicBezTo>
                    <a:cubicBezTo>
                      <a:pt x="36" y="15"/>
                      <a:pt x="33" y="11"/>
                      <a:pt x="29" y="9"/>
                    </a:cubicBezTo>
                    <a:cubicBezTo>
                      <a:pt x="30" y="8"/>
                      <a:pt x="32" y="6"/>
                      <a:pt x="34" y="5"/>
                    </a:cubicBezTo>
                    <a:cubicBezTo>
                      <a:pt x="36" y="3"/>
                      <a:pt x="39" y="2"/>
                      <a:pt x="42" y="1"/>
                    </a:cubicBezTo>
                    <a:cubicBezTo>
                      <a:pt x="42" y="1"/>
                      <a:pt x="42" y="1"/>
                      <a:pt x="42" y="0"/>
                    </a:cubicBezTo>
                    <a:cubicBezTo>
                      <a:pt x="41" y="0"/>
                      <a:pt x="38" y="2"/>
                      <a:pt x="35" y="3"/>
                    </a:cubicBezTo>
                    <a:cubicBezTo>
                      <a:pt x="32" y="5"/>
                      <a:pt x="30" y="7"/>
                      <a:pt x="28" y="9"/>
                    </a:cubicBezTo>
                    <a:cubicBezTo>
                      <a:pt x="23" y="7"/>
                      <a:pt x="16" y="7"/>
                      <a:pt x="11" y="13"/>
                    </a:cubicBezTo>
                    <a:cubicBezTo>
                      <a:pt x="7" y="16"/>
                      <a:pt x="3" y="24"/>
                      <a:pt x="1" y="29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8" name="Freeform 1546"/>
              <p:cNvSpPr/>
              <p:nvPr/>
            </p:nvSpPr>
            <p:spPr>
              <a:xfrm>
                <a:off x="8756632" y="4473600"/>
                <a:ext cx="49213" cy="77788"/>
              </a:xfrm>
              <a:custGeom>
                <a:avLst/>
                <a:gdLst>
                  <a:gd name="txL" fmla="*/ 0 w 13"/>
                  <a:gd name="txT" fmla="*/ 0 h 21"/>
                  <a:gd name="txR" fmla="*/ 13 w 13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21">
                    <a:moveTo>
                      <a:pt x="1" y="10"/>
                    </a:moveTo>
                    <a:cubicBezTo>
                      <a:pt x="0" y="12"/>
                      <a:pt x="1" y="13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9"/>
                      <a:pt x="5" y="21"/>
                      <a:pt x="5" y="21"/>
                    </a:cubicBezTo>
                    <a:cubicBezTo>
                      <a:pt x="5" y="19"/>
                      <a:pt x="7" y="18"/>
                      <a:pt x="9" y="17"/>
                    </a:cubicBezTo>
                    <a:cubicBezTo>
                      <a:pt x="11" y="15"/>
                      <a:pt x="13" y="13"/>
                      <a:pt x="13" y="9"/>
                    </a:cubicBezTo>
                    <a:cubicBezTo>
                      <a:pt x="13" y="8"/>
                      <a:pt x="13" y="6"/>
                      <a:pt x="12" y="5"/>
                    </a:cubicBezTo>
                    <a:cubicBezTo>
                      <a:pt x="11" y="4"/>
                      <a:pt x="9" y="4"/>
                      <a:pt x="8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1"/>
                      <a:pt x="8" y="2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6" y="4"/>
                      <a:pt x="4" y="4"/>
                      <a:pt x="3" y="6"/>
                    </a:cubicBezTo>
                    <a:cubicBezTo>
                      <a:pt x="2" y="7"/>
                      <a:pt x="1" y="9"/>
                      <a:pt x="1" y="1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9" name="Freeform 1547"/>
              <p:cNvSpPr/>
              <p:nvPr/>
            </p:nvSpPr>
            <p:spPr>
              <a:xfrm>
                <a:off x="8602643" y="4402162"/>
                <a:ext cx="406402" cy="239714"/>
              </a:xfrm>
              <a:custGeom>
                <a:avLst/>
                <a:gdLst>
                  <a:gd name="txL" fmla="*/ 0 w 108"/>
                  <a:gd name="txT" fmla="*/ 0 h 64"/>
                  <a:gd name="txR" fmla="*/ 108 w 108"/>
                  <a:gd name="txB" fmla="*/ 64 h 6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8" h="64">
                    <a:moveTo>
                      <a:pt x="56" y="1"/>
                    </a:moveTo>
                    <a:cubicBezTo>
                      <a:pt x="52" y="0"/>
                      <a:pt x="48" y="0"/>
                      <a:pt x="44" y="1"/>
                    </a:cubicBezTo>
                    <a:cubicBezTo>
                      <a:pt x="41" y="2"/>
                      <a:pt x="37" y="3"/>
                      <a:pt x="33" y="4"/>
                    </a:cubicBezTo>
                    <a:cubicBezTo>
                      <a:pt x="27" y="5"/>
                      <a:pt x="21" y="9"/>
                      <a:pt x="16" y="12"/>
                    </a:cubicBezTo>
                    <a:cubicBezTo>
                      <a:pt x="15" y="14"/>
                      <a:pt x="10" y="16"/>
                      <a:pt x="7" y="18"/>
                    </a:cubicBezTo>
                    <a:cubicBezTo>
                      <a:pt x="3" y="20"/>
                      <a:pt x="0" y="22"/>
                      <a:pt x="0" y="22"/>
                    </a:cubicBezTo>
                    <a:cubicBezTo>
                      <a:pt x="5" y="23"/>
                      <a:pt x="8" y="27"/>
                      <a:pt x="11" y="31"/>
                    </a:cubicBezTo>
                    <a:cubicBezTo>
                      <a:pt x="14" y="35"/>
                      <a:pt x="17" y="39"/>
                      <a:pt x="20" y="43"/>
                    </a:cubicBezTo>
                    <a:cubicBezTo>
                      <a:pt x="24" y="48"/>
                      <a:pt x="31" y="54"/>
                      <a:pt x="40" y="58"/>
                    </a:cubicBezTo>
                    <a:cubicBezTo>
                      <a:pt x="42" y="59"/>
                      <a:pt x="44" y="60"/>
                      <a:pt x="47" y="61"/>
                    </a:cubicBezTo>
                    <a:cubicBezTo>
                      <a:pt x="48" y="61"/>
                      <a:pt x="49" y="61"/>
                      <a:pt x="50" y="62"/>
                    </a:cubicBezTo>
                    <a:cubicBezTo>
                      <a:pt x="52" y="62"/>
                      <a:pt x="52" y="62"/>
                      <a:pt x="52" y="62"/>
                    </a:cubicBezTo>
                    <a:cubicBezTo>
                      <a:pt x="53" y="62"/>
                      <a:pt x="54" y="62"/>
                      <a:pt x="55" y="63"/>
                    </a:cubicBezTo>
                    <a:cubicBezTo>
                      <a:pt x="61" y="64"/>
                      <a:pt x="67" y="63"/>
                      <a:pt x="73" y="62"/>
                    </a:cubicBezTo>
                    <a:cubicBezTo>
                      <a:pt x="78" y="60"/>
                      <a:pt x="82" y="57"/>
                      <a:pt x="85" y="54"/>
                    </a:cubicBezTo>
                    <a:cubicBezTo>
                      <a:pt x="88" y="51"/>
                      <a:pt x="89" y="48"/>
                      <a:pt x="90" y="44"/>
                    </a:cubicBezTo>
                    <a:cubicBezTo>
                      <a:pt x="91" y="37"/>
                      <a:pt x="89" y="30"/>
                      <a:pt x="85" y="24"/>
                    </a:cubicBezTo>
                    <a:cubicBezTo>
                      <a:pt x="88" y="22"/>
                      <a:pt x="91" y="21"/>
                      <a:pt x="94" y="21"/>
                    </a:cubicBezTo>
                    <a:cubicBezTo>
                      <a:pt x="99" y="20"/>
                      <a:pt x="103" y="20"/>
                      <a:pt x="108" y="20"/>
                    </a:cubicBezTo>
                    <a:cubicBezTo>
                      <a:pt x="108" y="19"/>
                      <a:pt x="108" y="19"/>
                      <a:pt x="108" y="19"/>
                    </a:cubicBezTo>
                    <a:cubicBezTo>
                      <a:pt x="106" y="18"/>
                      <a:pt x="101" y="19"/>
                      <a:pt x="97" y="20"/>
                    </a:cubicBezTo>
                    <a:cubicBezTo>
                      <a:pt x="92" y="20"/>
                      <a:pt x="88" y="21"/>
                      <a:pt x="85" y="23"/>
                    </a:cubicBezTo>
                    <a:cubicBezTo>
                      <a:pt x="83" y="19"/>
                      <a:pt x="80" y="15"/>
                      <a:pt x="77" y="12"/>
                    </a:cubicBezTo>
                    <a:cubicBezTo>
                      <a:pt x="74" y="10"/>
                      <a:pt x="72" y="7"/>
                      <a:pt x="70" y="6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8" y="5"/>
                      <a:pt x="68" y="4"/>
                      <a:pt x="68" y="4"/>
                    </a:cubicBezTo>
                    <a:cubicBezTo>
                      <a:pt x="68" y="4"/>
                      <a:pt x="68" y="4"/>
                      <a:pt x="67" y="4"/>
                    </a:cubicBezTo>
                    <a:cubicBezTo>
                      <a:pt x="67" y="4"/>
                      <a:pt x="66" y="4"/>
                      <a:pt x="65" y="3"/>
                    </a:cubicBezTo>
                    <a:cubicBezTo>
                      <a:pt x="62" y="2"/>
                      <a:pt x="59" y="2"/>
                      <a:pt x="56" y="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0" name="Freeform 1548"/>
              <p:cNvSpPr/>
              <p:nvPr/>
            </p:nvSpPr>
            <p:spPr>
              <a:xfrm>
                <a:off x="8358167" y="4660927"/>
                <a:ext cx="327027" cy="198439"/>
              </a:xfrm>
              <a:custGeom>
                <a:avLst/>
                <a:gdLst>
                  <a:gd name="txL" fmla="*/ 0 w 87"/>
                  <a:gd name="txT" fmla="*/ 0 h 53"/>
                  <a:gd name="txR" fmla="*/ 87 w 87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7" h="53">
                    <a:moveTo>
                      <a:pt x="25" y="3"/>
                    </a:moveTo>
                    <a:cubicBezTo>
                      <a:pt x="17" y="6"/>
                      <a:pt x="12" y="11"/>
                      <a:pt x="8" y="17"/>
                    </a:cubicBezTo>
                    <a:cubicBezTo>
                      <a:pt x="4" y="22"/>
                      <a:pt x="3" y="28"/>
                      <a:pt x="2" y="33"/>
                    </a:cubicBezTo>
                    <a:cubicBezTo>
                      <a:pt x="2" y="35"/>
                      <a:pt x="1" y="39"/>
                      <a:pt x="1" y="43"/>
                    </a:cubicBezTo>
                    <a:cubicBezTo>
                      <a:pt x="0" y="46"/>
                      <a:pt x="0" y="49"/>
                      <a:pt x="0" y="49"/>
                    </a:cubicBezTo>
                    <a:cubicBezTo>
                      <a:pt x="3" y="47"/>
                      <a:pt x="7" y="47"/>
                      <a:pt x="11" y="47"/>
                    </a:cubicBezTo>
                    <a:cubicBezTo>
                      <a:pt x="14" y="48"/>
                      <a:pt x="18" y="50"/>
                      <a:pt x="21" y="50"/>
                    </a:cubicBezTo>
                    <a:cubicBezTo>
                      <a:pt x="26" y="52"/>
                      <a:pt x="31" y="53"/>
                      <a:pt x="37" y="53"/>
                    </a:cubicBezTo>
                    <a:cubicBezTo>
                      <a:pt x="43" y="53"/>
                      <a:pt x="49" y="52"/>
                      <a:pt x="55" y="50"/>
                    </a:cubicBezTo>
                    <a:cubicBezTo>
                      <a:pt x="62" y="47"/>
                      <a:pt x="66" y="42"/>
                      <a:pt x="68" y="36"/>
                    </a:cubicBezTo>
                    <a:cubicBezTo>
                      <a:pt x="70" y="30"/>
                      <a:pt x="70" y="23"/>
                      <a:pt x="67" y="18"/>
                    </a:cubicBezTo>
                    <a:cubicBezTo>
                      <a:pt x="70" y="17"/>
                      <a:pt x="73" y="17"/>
                      <a:pt x="76" y="17"/>
                    </a:cubicBezTo>
                    <a:cubicBezTo>
                      <a:pt x="80" y="17"/>
                      <a:pt x="83" y="18"/>
                      <a:pt x="87" y="18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5" y="16"/>
                      <a:pt x="82" y="16"/>
                      <a:pt x="78" y="16"/>
                    </a:cubicBezTo>
                    <a:cubicBezTo>
                      <a:pt x="74" y="16"/>
                      <a:pt x="70" y="16"/>
                      <a:pt x="67" y="17"/>
                    </a:cubicBezTo>
                    <a:cubicBezTo>
                      <a:pt x="66" y="13"/>
                      <a:pt x="64" y="10"/>
                      <a:pt x="61" y="7"/>
                    </a:cubicBezTo>
                    <a:cubicBezTo>
                      <a:pt x="58" y="4"/>
                      <a:pt x="55" y="2"/>
                      <a:pt x="50" y="1"/>
                    </a:cubicBezTo>
                    <a:cubicBezTo>
                      <a:pt x="47" y="0"/>
                      <a:pt x="43" y="0"/>
                      <a:pt x="38" y="0"/>
                    </a:cubicBezTo>
                    <a:cubicBezTo>
                      <a:pt x="34" y="1"/>
                      <a:pt x="29" y="2"/>
                      <a:pt x="25" y="3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1" name="Freeform 1549"/>
              <p:cNvSpPr/>
              <p:nvPr/>
            </p:nvSpPr>
            <p:spPr>
              <a:xfrm>
                <a:off x="8151791" y="4889528"/>
                <a:ext cx="338140" cy="249239"/>
              </a:xfrm>
              <a:custGeom>
                <a:avLst/>
                <a:gdLst>
                  <a:gd name="txL" fmla="*/ 0 w 90"/>
                  <a:gd name="txT" fmla="*/ 0 h 66"/>
                  <a:gd name="txR" fmla="*/ 90 w 90"/>
                  <a:gd name="txB" fmla="*/ 66 h 6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0" h="66">
                    <a:moveTo>
                      <a:pt x="17" y="11"/>
                    </a:moveTo>
                    <a:cubicBezTo>
                      <a:pt x="9" y="17"/>
                      <a:pt x="5" y="24"/>
                      <a:pt x="2" y="32"/>
                    </a:cubicBezTo>
                    <a:cubicBezTo>
                      <a:pt x="0" y="39"/>
                      <a:pt x="0" y="46"/>
                      <a:pt x="3" y="51"/>
                    </a:cubicBezTo>
                    <a:cubicBezTo>
                      <a:pt x="3" y="52"/>
                      <a:pt x="3" y="54"/>
                      <a:pt x="4" y="56"/>
                    </a:cubicBezTo>
                    <a:cubicBezTo>
                      <a:pt x="5" y="58"/>
                      <a:pt x="6" y="60"/>
                      <a:pt x="7" y="61"/>
                    </a:cubicBezTo>
                    <a:cubicBezTo>
                      <a:pt x="9" y="64"/>
                      <a:pt x="12" y="66"/>
                      <a:pt x="12" y="66"/>
                    </a:cubicBezTo>
                    <a:cubicBezTo>
                      <a:pt x="11" y="65"/>
                      <a:pt x="12" y="64"/>
                      <a:pt x="13" y="63"/>
                    </a:cubicBezTo>
                    <a:cubicBezTo>
                      <a:pt x="15" y="62"/>
                      <a:pt x="16" y="62"/>
                      <a:pt x="17" y="62"/>
                    </a:cubicBezTo>
                    <a:cubicBezTo>
                      <a:pt x="21" y="62"/>
                      <a:pt x="24" y="63"/>
                      <a:pt x="28" y="63"/>
                    </a:cubicBezTo>
                    <a:cubicBezTo>
                      <a:pt x="33" y="63"/>
                      <a:pt x="39" y="62"/>
                      <a:pt x="46" y="60"/>
                    </a:cubicBezTo>
                    <a:cubicBezTo>
                      <a:pt x="49" y="59"/>
                      <a:pt x="53" y="57"/>
                      <a:pt x="57" y="55"/>
                    </a:cubicBezTo>
                    <a:cubicBezTo>
                      <a:pt x="61" y="53"/>
                      <a:pt x="63" y="50"/>
                      <a:pt x="66" y="48"/>
                    </a:cubicBezTo>
                    <a:cubicBezTo>
                      <a:pt x="70" y="42"/>
                      <a:pt x="72" y="35"/>
                      <a:pt x="71" y="29"/>
                    </a:cubicBezTo>
                    <a:cubicBezTo>
                      <a:pt x="71" y="22"/>
                      <a:pt x="69" y="15"/>
                      <a:pt x="65" y="10"/>
                    </a:cubicBezTo>
                    <a:cubicBezTo>
                      <a:pt x="68" y="8"/>
                      <a:pt x="71" y="7"/>
                      <a:pt x="75" y="7"/>
                    </a:cubicBezTo>
                    <a:cubicBezTo>
                      <a:pt x="80" y="6"/>
                      <a:pt x="85" y="7"/>
                      <a:pt x="89" y="9"/>
                    </a:cubicBezTo>
                    <a:cubicBezTo>
                      <a:pt x="89" y="9"/>
                      <a:pt x="90" y="8"/>
                      <a:pt x="90" y="8"/>
                    </a:cubicBezTo>
                    <a:cubicBezTo>
                      <a:pt x="89" y="7"/>
                      <a:pt x="87" y="6"/>
                      <a:pt x="85" y="6"/>
                    </a:cubicBezTo>
                    <a:cubicBezTo>
                      <a:pt x="83" y="6"/>
                      <a:pt x="81" y="5"/>
                      <a:pt x="78" y="6"/>
                    </a:cubicBezTo>
                    <a:cubicBezTo>
                      <a:pt x="73" y="6"/>
                      <a:pt x="67" y="7"/>
                      <a:pt x="64" y="9"/>
                    </a:cubicBezTo>
                    <a:cubicBezTo>
                      <a:pt x="61" y="6"/>
                      <a:pt x="57" y="3"/>
                      <a:pt x="53" y="2"/>
                    </a:cubicBezTo>
                    <a:cubicBezTo>
                      <a:pt x="48" y="0"/>
                      <a:pt x="43" y="0"/>
                      <a:pt x="38" y="1"/>
                    </a:cubicBezTo>
                    <a:cubicBezTo>
                      <a:pt x="37" y="2"/>
                      <a:pt x="35" y="2"/>
                      <a:pt x="33" y="3"/>
                    </a:cubicBezTo>
                    <a:cubicBezTo>
                      <a:pt x="32" y="3"/>
                      <a:pt x="32" y="3"/>
                      <a:pt x="31" y="3"/>
                    </a:cubicBezTo>
                    <a:cubicBezTo>
                      <a:pt x="30" y="4"/>
                      <a:pt x="29" y="4"/>
                      <a:pt x="28" y="4"/>
                    </a:cubicBezTo>
                    <a:cubicBezTo>
                      <a:pt x="24" y="6"/>
                      <a:pt x="20" y="8"/>
                      <a:pt x="17" y="1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2" name="Freeform 1550"/>
              <p:cNvSpPr/>
              <p:nvPr/>
            </p:nvSpPr>
            <p:spPr>
              <a:xfrm>
                <a:off x="8181953" y="5043517"/>
                <a:ext cx="274639" cy="279402"/>
              </a:xfrm>
              <a:custGeom>
                <a:avLst/>
                <a:gdLst>
                  <a:gd name="txL" fmla="*/ 0 w 73"/>
                  <a:gd name="txT" fmla="*/ 0 h 74"/>
                  <a:gd name="txR" fmla="*/ 73 w 73"/>
                  <a:gd name="txB" fmla="*/ 74 h 74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74">
                    <a:moveTo>
                      <a:pt x="5" y="21"/>
                    </a:moveTo>
                    <a:cubicBezTo>
                      <a:pt x="0" y="28"/>
                      <a:pt x="0" y="35"/>
                      <a:pt x="0" y="42"/>
                    </a:cubicBezTo>
                    <a:cubicBezTo>
                      <a:pt x="0" y="47"/>
                      <a:pt x="2" y="52"/>
                      <a:pt x="4" y="57"/>
                    </a:cubicBezTo>
                    <a:cubicBezTo>
                      <a:pt x="5" y="59"/>
                      <a:pt x="6" y="63"/>
                      <a:pt x="6" y="67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10" y="70"/>
                      <a:pt x="14" y="67"/>
                      <a:pt x="18" y="66"/>
                    </a:cubicBezTo>
                    <a:cubicBezTo>
                      <a:pt x="22" y="64"/>
                      <a:pt x="27" y="63"/>
                      <a:pt x="30" y="61"/>
                    </a:cubicBezTo>
                    <a:cubicBezTo>
                      <a:pt x="35" y="59"/>
                      <a:pt x="40" y="56"/>
                      <a:pt x="45" y="52"/>
                    </a:cubicBezTo>
                    <a:cubicBezTo>
                      <a:pt x="49" y="49"/>
                      <a:pt x="53" y="45"/>
                      <a:pt x="55" y="41"/>
                    </a:cubicBezTo>
                    <a:cubicBezTo>
                      <a:pt x="58" y="36"/>
                      <a:pt x="58" y="30"/>
                      <a:pt x="57" y="24"/>
                    </a:cubicBezTo>
                    <a:cubicBezTo>
                      <a:pt x="56" y="18"/>
                      <a:pt x="54" y="12"/>
                      <a:pt x="50" y="8"/>
                    </a:cubicBezTo>
                    <a:cubicBezTo>
                      <a:pt x="53" y="6"/>
                      <a:pt x="57" y="5"/>
                      <a:pt x="60" y="4"/>
                    </a:cubicBezTo>
                    <a:cubicBezTo>
                      <a:pt x="64" y="4"/>
                      <a:pt x="69" y="4"/>
                      <a:pt x="72" y="6"/>
                    </a:cubicBezTo>
                    <a:cubicBezTo>
                      <a:pt x="73" y="6"/>
                      <a:pt x="73" y="5"/>
                      <a:pt x="73" y="5"/>
                    </a:cubicBezTo>
                    <a:cubicBezTo>
                      <a:pt x="71" y="4"/>
                      <a:pt x="67" y="3"/>
                      <a:pt x="62" y="3"/>
                    </a:cubicBezTo>
                    <a:cubicBezTo>
                      <a:pt x="58" y="4"/>
                      <a:pt x="53" y="5"/>
                      <a:pt x="50" y="7"/>
                    </a:cubicBezTo>
                    <a:cubicBezTo>
                      <a:pt x="47" y="4"/>
                      <a:pt x="43" y="2"/>
                      <a:pt x="39" y="1"/>
                    </a:cubicBezTo>
                    <a:cubicBezTo>
                      <a:pt x="34" y="0"/>
                      <a:pt x="29" y="1"/>
                      <a:pt x="24" y="3"/>
                    </a:cubicBezTo>
                    <a:cubicBezTo>
                      <a:pt x="21" y="5"/>
                      <a:pt x="17" y="8"/>
                      <a:pt x="13" y="11"/>
                    </a:cubicBezTo>
                    <a:cubicBezTo>
                      <a:pt x="10" y="14"/>
                      <a:pt x="7" y="18"/>
                      <a:pt x="5" y="2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3" name="Freeform 1551"/>
              <p:cNvSpPr/>
              <p:nvPr/>
            </p:nvSpPr>
            <p:spPr>
              <a:xfrm>
                <a:off x="8231166" y="5243543"/>
                <a:ext cx="168276" cy="127001"/>
              </a:xfrm>
              <a:custGeom>
                <a:avLst/>
                <a:gdLst>
                  <a:gd name="txL" fmla="*/ 0 w 45"/>
                  <a:gd name="txT" fmla="*/ 0 h 34"/>
                  <a:gd name="txR" fmla="*/ 45 w 45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34">
                    <a:moveTo>
                      <a:pt x="8" y="7"/>
                    </a:moveTo>
                    <a:cubicBezTo>
                      <a:pt x="5" y="10"/>
                      <a:pt x="4" y="14"/>
                      <a:pt x="4" y="17"/>
                    </a:cubicBezTo>
                    <a:cubicBezTo>
                      <a:pt x="3" y="20"/>
                      <a:pt x="3" y="22"/>
                      <a:pt x="3" y="25"/>
                    </a:cubicBezTo>
                    <a:cubicBezTo>
                      <a:pt x="3" y="26"/>
                      <a:pt x="2" y="28"/>
                      <a:pt x="2" y="30"/>
                    </a:cubicBezTo>
                    <a:cubicBezTo>
                      <a:pt x="1" y="32"/>
                      <a:pt x="0" y="34"/>
                      <a:pt x="0" y="34"/>
                    </a:cubicBezTo>
                    <a:cubicBezTo>
                      <a:pt x="5" y="32"/>
                      <a:pt x="11" y="32"/>
                      <a:pt x="15" y="31"/>
                    </a:cubicBezTo>
                    <a:cubicBezTo>
                      <a:pt x="19" y="31"/>
                      <a:pt x="22" y="30"/>
                      <a:pt x="25" y="29"/>
                    </a:cubicBezTo>
                    <a:cubicBezTo>
                      <a:pt x="27" y="27"/>
                      <a:pt x="30" y="26"/>
                      <a:pt x="31" y="24"/>
                    </a:cubicBezTo>
                    <a:cubicBezTo>
                      <a:pt x="33" y="22"/>
                      <a:pt x="34" y="19"/>
                      <a:pt x="34" y="16"/>
                    </a:cubicBezTo>
                    <a:cubicBezTo>
                      <a:pt x="35" y="13"/>
                      <a:pt x="35" y="10"/>
                      <a:pt x="34" y="7"/>
                    </a:cubicBezTo>
                    <a:cubicBezTo>
                      <a:pt x="35" y="6"/>
                      <a:pt x="37" y="6"/>
                      <a:pt x="39" y="7"/>
                    </a:cubicBezTo>
                    <a:cubicBezTo>
                      <a:pt x="41" y="7"/>
                      <a:pt x="43" y="8"/>
                      <a:pt x="45" y="9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4" y="8"/>
                      <a:pt x="42" y="7"/>
                      <a:pt x="40" y="6"/>
                    </a:cubicBezTo>
                    <a:cubicBezTo>
                      <a:pt x="38" y="6"/>
                      <a:pt x="35" y="6"/>
                      <a:pt x="33" y="6"/>
                    </a:cubicBezTo>
                    <a:cubicBezTo>
                      <a:pt x="32" y="4"/>
                      <a:pt x="31" y="3"/>
                      <a:pt x="29" y="2"/>
                    </a:cubicBezTo>
                    <a:cubicBezTo>
                      <a:pt x="26" y="1"/>
                      <a:pt x="24" y="0"/>
                      <a:pt x="21" y="1"/>
                    </a:cubicBezTo>
                    <a:cubicBezTo>
                      <a:pt x="18" y="1"/>
                      <a:pt x="16" y="2"/>
                      <a:pt x="14" y="3"/>
                    </a:cubicBezTo>
                    <a:cubicBezTo>
                      <a:pt x="11" y="5"/>
                      <a:pt x="10" y="6"/>
                      <a:pt x="8" y="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4" name="Freeform 1552"/>
              <p:cNvSpPr/>
              <p:nvPr/>
            </p:nvSpPr>
            <p:spPr>
              <a:xfrm>
                <a:off x="8020027" y="5205443"/>
                <a:ext cx="142876" cy="109538"/>
              </a:xfrm>
              <a:custGeom>
                <a:avLst/>
                <a:gdLst>
                  <a:gd name="txL" fmla="*/ 0 w 38"/>
                  <a:gd name="txT" fmla="*/ 0 h 29"/>
                  <a:gd name="txR" fmla="*/ 38 w 38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29">
                    <a:moveTo>
                      <a:pt x="8" y="7"/>
                    </a:moveTo>
                    <a:cubicBezTo>
                      <a:pt x="6" y="9"/>
                      <a:pt x="5" y="12"/>
                      <a:pt x="4" y="15"/>
                    </a:cubicBezTo>
                    <a:cubicBezTo>
                      <a:pt x="3" y="17"/>
                      <a:pt x="3" y="20"/>
                      <a:pt x="3" y="22"/>
                    </a:cubicBezTo>
                    <a:cubicBezTo>
                      <a:pt x="3" y="23"/>
                      <a:pt x="2" y="25"/>
                      <a:pt x="2" y="26"/>
                    </a:cubicBezTo>
                    <a:cubicBezTo>
                      <a:pt x="1" y="28"/>
                      <a:pt x="0" y="29"/>
                      <a:pt x="0" y="29"/>
                    </a:cubicBezTo>
                    <a:cubicBezTo>
                      <a:pt x="5" y="28"/>
                      <a:pt x="10" y="29"/>
                      <a:pt x="14" y="28"/>
                    </a:cubicBezTo>
                    <a:cubicBezTo>
                      <a:pt x="17" y="28"/>
                      <a:pt x="20" y="27"/>
                      <a:pt x="23" y="25"/>
                    </a:cubicBezTo>
                    <a:cubicBezTo>
                      <a:pt x="25" y="24"/>
                      <a:pt x="28" y="22"/>
                      <a:pt x="29" y="20"/>
                    </a:cubicBezTo>
                    <a:cubicBezTo>
                      <a:pt x="31" y="18"/>
                      <a:pt x="31" y="15"/>
                      <a:pt x="31" y="13"/>
                    </a:cubicBezTo>
                    <a:cubicBezTo>
                      <a:pt x="31" y="10"/>
                      <a:pt x="30" y="7"/>
                      <a:pt x="28" y="5"/>
                    </a:cubicBezTo>
                    <a:cubicBezTo>
                      <a:pt x="30" y="4"/>
                      <a:pt x="31" y="4"/>
                      <a:pt x="33" y="3"/>
                    </a:cubicBezTo>
                    <a:cubicBezTo>
                      <a:pt x="35" y="3"/>
                      <a:pt x="36" y="3"/>
                      <a:pt x="38" y="4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38" y="3"/>
                      <a:pt x="36" y="3"/>
                      <a:pt x="34" y="3"/>
                    </a:cubicBezTo>
                    <a:cubicBezTo>
                      <a:pt x="32" y="3"/>
                      <a:pt x="30" y="4"/>
                      <a:pt x="28" y="5"/>
                    </a:cubicBezTo>
                    <a:cubicBezTo>
                      <a:pt x="26" y="2"/>
                      <a:pt x="22" y="0"/>
                      <a:pt x="17" y="2"/>
                    </a:cubicBezTo>
                    <a:cubicBezTo>
                      <a:pt x="14" y="3"/>
                      <a:pt x="10" y="5"/>
                      <a:pt x="8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5" name="Freeform 1553"/>
              <p:cNvSpPr/>
              <p:nvPr/>
            </p:nvSpPr>
            <p:spPr>
              <a:xfrm>
                <a:off x="7896202" y="5156230"/>
                <a:ext cx="165101" cy="177801"/>
              </a:xfrm>
              <a:custGeom>
                <a:avLst/>
                <a:gdLst>
                  <a:gd name="txL" fmla="*/ 0 w 44"/>
                  <a:gd name="txT" fmla="*/ 0 h 47"/>
                  <a:gd name="txR" fmla="*/ 44 w 44"/>
                  <a:gd name="txB" fmla="*/ 47 h 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47">
                    <a:moveTo>
                      <a:pt x="2" y="14"/>
                    </a:moveTo>
                    <a:cubicBezTo>
                      <a:pt x="0" y="19"/>
                      <a:pt x="0" y="23"/>
                      <a:pt x="1" y="27"/>
                    </a:cubicBezTo>
                    <a:cubicBezTo>
                      <a:pt x="1" y="31"/>
                      <a:pt x="2" y="34"/>
                      <a:pt x="3" y="37"/>
                    </a:cubicBezTo>
                    <a:cubicBezTo>
                      <a:pt x="4" y="39"/>
                      <a:pt x="6" y="47"/>
                      <a:pt x="6" y="47"/>
                    </a:cubicBezTo>
                    <a:cubicBezTo>
                      <a:pt x="9" y="42"/>
                      <a:pt x="15" y="40"/>
                      <a:pt x="20" y="38"/>
                    </a:cubicBezTo>
                    <a:cubicBezTo>
                      <a:pt x="23" y="36"/>
                      <a:pt x="26" y="34"/>
                      <a:pt x="29" y="32"/>
                    </a:cubicBezTo>
                    <a:cubicBezTo>
                      <a:pt x="31" y="29"/>
                      <a:pt x="33" y="27"/>
                      <a:pt x="34" y="24"/>
                    </a:cubicBezTo>
                    <a:cubicBezTo>
                      <a:pt x="35" y="21"/>
                      <a:pt x="35" y="18"/>
                      <a:pt x="34" y="15"/>
                    </a:cubicBezTo>
                    <a:cubicBezTo>
                      <a:pt x="34" y="11"/>
                      <a:pt x="33" y="7"/>
                      <a:pt x="31" y="4"/>
                    </a:cubicBezTo>
                    <a:cubicBezTo>
                      <a:pt x="33" y="3"/>
                      <a:pt x="36" y="3"/>
                      <a:pt x="38" y="3"/>
                    </a:cubicBezTo>
                    <a:cubicBezTo>
                      <a:pt x="41" y="4"/>
                      <a:pt x="43" y="7"/>
                      <a:pt x="44" y="10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4" y="8"/>
                      <a:pt x="43" y="8"/>
                      <a:pt x="43" y="7"/>
                    </a:cubicBezTo>
                    <a:cubicBezTo>
                      <a:pt x="42" y="6"/>
                      <a:pt x="41" y="5"/>
                      <a:pt x="40" y="4"/>
                    </a:cubicBezTo>
                    <a:cubicBezTo>
                      <a:pt x="38" y="3"/>
                      <a:pt x="37" y="3"/>
                      <a:pt x="35" y="3"/>
                    </a:cubicBezTo>
                    <a:cubicBezTo>
                      <a:pt x="33" y="3"/>
                      <a:pt x="32" y="3"/>
                      <a:pt x="31" y="4"/>
                    </a:cubicBezTo>
                    <a:cubicBezTo>
                      <a:pt x="29" y="2"/>
                      <a:pt x="26" y="0"/>
                      <a:pt x="23" y="0"/>
                    </a:cubicBezTo>
                    <a:cubicBezTo>
                      <a:pt x="20" y="0"/>
                      <a:pt x="17" y="1"/>
                      <a:pt x="14" y="2"/>
                    </a:cubicBezTo>
                    <a:cubicBezTo>
                      <a:pt x="9" y="5"/>
                      <a:pt x="5" y="10"/>
                      <a:pt x="2" y="1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6" name="Freeform 1554"/>
              <p:cNvSpPr/>
              <p:nvPr/>
            </p:nvSpPr>
            <p:spPr>
              <a:xfrm>
                <a:off x="9548799" y="4394225"/>
                <a:ext cx="71438" cy="112713"/>
              </a:xfrm>
              <a:custGeom>
                <a:avLst/>
                <a:gdLst>
                  <a:gd name="txL" fmla="*/ 0 w 19"/>
                  <a:gd name="txT" fmla="*/ 0 h 30"/>
                  <a:gd name="txR" fmla="*/ 19 w 19"/>
                  <a:gd name="txB" fmla="*/ 30 h 30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19" h="30">
                    <a:moveTo>
                      <a:pt x="0" y="0"/>
                    </a:moveTo>
                    <a:cubicBezTo>
                      <a:pt x="4" y="5"/>
                      <a:pt x="9" y="9"/>
                      <a:pt x="12" y="14"/>
                    </a:cubicBezTo>
                    <a:cubicBezTo>
                      <a:pt x="13" y="16"/>
                      <a:pt x="14" y="19"/>
                      <a:pt x="15" y="22"/>
                    </a:cubicBezTo>
                    <a:cubicBezTo>
                      <a:pt x="15" y="25"/>
                      <a:pt x="16" y="28"/>
                      <a:pt x="17" y="30"/>
                    </a:cubicBezTo>
                    <a:cubicBezTo>
                      <a:pt x="18" y="26"/>
                      <a:pt x="18" y="22"/>
                      <a:pt x="19" y="18"/>
                    </a:cubicBezTo>
                    <a:cubicBezTo>
                      <a:pt x="17" y="15"/>
                      <a:pt x="14" y="11"/>
                      <a:pt x="12" y="9"/>
                    </a:cubicBezTo>
                    <a:cubicBezTo>
                      <a:pt x="8" y="6"/>
                      <a:pt x="4" y="3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7" name="Freeform 1557"/>
              <p:cNvSpPr/>
              <p:nvPr/>
            </p:nvSpPr>
            <p:spPr>
              <a:xfrm>
                <a:off x="9493236" y="4375175"/>
                <a:ext cx="55563" cy="139701"/>
              </a:xfrm>
              <a:custGeom>
                <a:avLst/>
                <a:gdLst>
                  <a:gd name="txL" fmla="*/ 0 w 15"/>
                  <a:gd name="txT" fmla="*/ 0 h 37"/>
                  <a:gd name="txR" fmla="*/ 15 w 15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37">
                    <a:moveTo>
                      <a:pt x="8" y="17"/>
                    </a:moveTo>
                    <a:cubicBezTo>
                      <a:pt x="9" y="14"/>
                      <a:pt x="10" y="9"/>
                      <a:pt x="11" y="7"/>
                    </a:cubicBezTo>
                    <a:cubicBezTo>
                      <a:pt x="11" y="5"/>
                      <a:pt x="10" y="0"/>
                      <a:pt x="10" y="0"/>
                    </a:cubicBezTo>
                    <a:cubicBezTo>
                      <a:pt x="10" y="4"/>
                      <a:pt x="9" y="7"/>
                      <a:pt x="7" y="10"/>
                    </a:cubicBezTo>
                    <a:cubicBezTo>
                      <a:pt x="5" y="14"/>
                      <a:pt x="3" y="17"/>
                      <a:pt x="2" y="20"/>
                    </a:cubicBezTo>
                    <a:cubicBezTo>
                      <a:pt x="0" y="24"/>
                      <a:pt x="1" y="27"/>
                      <a:pt x="3" y="31"/>
                    </a:cubicBezTo>
                    <a:cubicBezTo>
                      <a:pt x="3" y="31"/>
                      <a:pt x="3" y="32"/>
                      <a:pt x="4" y="32"/>
                    </a:cubicBezTo>
                    <a:cubicBezTo>
                      <a:pt x="7" y="34"/>
                      <a:pt x="11" y="36"/>
                      <a:pt x="15" y="37"/>
                    </a:cubicBezTo>
                    <a:cubicBezTo>
                      <a:pt x="14" y="36"/>
                      <a:pt x="12" y="35"/>
                      <a:pt x="11" y="33"/>
                    </a:cubicBezTo>
                    <a:cubicBezTo>
                      <a:pt x="6" y="27"/>
                      <a:pt x="6" y="20"/>
                      <a:pt x="8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8" name="Freeform 1558"/>
              <p:cNvSpPr/>
              <p:nvPr/>
            </p:nvSpPr>
            <p:spPr>
              <a:xfrm>
                <a:off x="9493236" y="4319612"/>
                <a:ext cx="115888" cy="206376"/>
              </a:xfrm>
              <a:custGeom>
                <a:avLst/>
                <a:gdLst>
                  <a:gd name="txL" fmla="*/ 0 w 31"/>
                  <a:gd name="txT" fmla="*/ 0 h 55"/>
                  <a:gd name="txR" fmla="*/ 31 w 31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55">
                    <a:moveTo>
                      <a:pt x="8" y="38"/>
                    </a:moveTo>
                    <a:cubicBezTo>
                      <a:pt x="7" y="37"/>
                      <a:pt x="8" y="36"/>
                      <a:pt x="8" y="34"/>
                    </a:cubicBezTo>
                    <a:cubicBezTo>
                      <a:pt x="8" y="32"/>
                      <a:pt x="9" y="29"/>
                      <a:pt x="10" y="27"/>
                    </a:cubicBezTo>
                    <a:cubicBezTo>
                      <a:pt x="10" y="26"/>
                      <a:pt x="11" y="25"/>
                      <a:pt x="11" y="23"/>
                    </a:cubicBezTo>
                    <a:cubicBezTo>
                      <a:pt x="11" y="23"/>
                      <a:pt x="11" y="22"/>
                      <a:pt x="12" y="22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1"/>
                      <a:pt x="12" y="20"/>
                      <a:pt x="12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19"/>
                      <a:pt x="13" y="18"/>
                      <a:pt x="13" y="18"/>
                    </a:cubicBezTo>
                    <a:cubicBezTo>
                      <a:pt x="13" y="19"/>
                      <a:pt x="13" y="20"/>
                      <a:pt x="13" y="21"/>
                    </a:cubicBezTo>
                    <a:cubicBezTo>
                      <a:pt x="13" y="21"/>
                      <a:pt x="13" y="22"/>
                      <a:pt x="13" y="23"/>
                    </a:cubicBezTo>
                    <a:cubicBezTo>
                      <a:pt x="13" y="23"/>
                      <a:pt x="13" y="24"/>
                      <a:pt x="13" y="25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30"/>
                      <a:pt x="15" y="31"/>
                      <a:pt x="15" y="32"/>
                    </a:cubicBezTo>
                    <a:cubicBezTo>
                      <a:pt x="15" y="33"/>
                      <a:pt x="15" y="34"/>
                      <a:pt x="15" y="35"/>
                    </a:cubicBezTo>
                    <a:cubicBezTo>
                      <a:pt x="15" y="36"/>
                      <a:pt x="15" y="37"/>
                      <a:pt x="15" y="37"/>
                    </a:cubicBezTo>
                    <a:cubicBezTo>
                      <a:pt x="15" y="38"/>
                      <a:pt x="15" y="39"/>
                      <a:pt x="16" y="40"/>
                    </a:cubicBezTo>
                    <a:cubicBezTo>
                      <a:pt x="16" y="41"/>
                      <a:pt x="16" y="43"/>
                      <a:pt x="17" y="44"/>
                    </a:cubicBezTo>
                    <a:cubicBezTo>
                      <a:pt x="17" y="45"/>
                      <a:pt x="17" y="45"/>
                      <a:pt x="18" y="46"/>
                    </a:cubicBezTo>
                    <a:cubicBezTo>
                      <a:pt x="18" y="47"/>
                      <a:pt x="19" y="47"/>
                      <a:pt x="19" y="48"/>
                    </a:cubicBezTo>
                    <a:cubicBezTo>
                      <a:pt x="18" y="47"/>
                      <a:pt x="17" y="45"/>
                      <a:pt x="17" y="44"/>
                    </a:cubicBezTo>
                    <a:cubicBezTo>
                      <a:pt x="17" y="42"/>
                      <a:pt x="16" y="41"/>
                      <a:pt x="16" y="40"/>
                    </a:cubicBezTo>
                    <a:cubicBezTo>
                      <a:pt x="16" y="39"/>
                      <a:pt x="16" y="38"/>
                      <a:pt x="16" y="37"/>
                    </a:cubicBezTo>
                    <a:cubicBezTo>
                      <a:pt x="16" y="37"/>
                      <a:pt x="16" y="36"/>
                      <a:pt x="16" y="35"/>
                    </a:cubicBezTo>
                    <a:cubicBezTo>
                      <a:pt x="16" y="35"/>
                      <a:pt x="16" y="34"/>
                      <a:pt x="16" y="34"/>
                    </a:cubicBezTo>
                    <a:cubicBezTo>
                      <a:pt x="17" y="37"/>
                      <a:pt x="18" y="40"/>
                      <a:pt x="20" y="43"/>
                    </a:cubicBezTo>
                    <a:cubicBezTo>
                      <a:pt x="21" y="45"/>
                      <a:pt x="23" y="47"/>
                      <a:pt x="24" y="49"/>
                    </a:cubicBezTo>
                    <a:cubicBezTo>
                      <a:pt x="25" y="50"/>
                      <a:pt x="26" y="51"/>
                      <a:pt x="27" y="52"/>
                    </a:cubicBezTo>
                    <a:cubicBezTo>
                      <a:pt x="28" y="53"/>
                      <a:pt x="29" y="54"/>
                      <a:pt x="30" y="55"/>
                    </a:cubicBezTo>
                    <a:cubicBezTo>
                      <a:pt x="30" y="54"/>
                      <a:pt x="29" y="54"/>
                      <a:pt x="29" y="53"/>
                    </a:cubicBezTo>
                    <a:cubicBezTo>
                      <a:pt x="28" y="53"/>
                      <a:pt x="28" y="52"/>
                      <a:pt x="27" y="52"/>
                    </a:cubicBezTo>
                    <a:cubicBezTo>
                      <a:pt x="27" y="51"/>
                      <a:pt x="26" y="50"/>
                      <a:pt x="25" y="49"/>
                    </a:cubicBezTo>
                    <a:cubicBezTo>
                      <a:pt x="24" y="47"/>
                      <a:pt x="22" y="45"/>
                      <a:pt x="21" y="42"/>
                    </a:cubicBezTo>
                    <a:cubicBezTo>
                      <a:pt x="18" y="38"/>
                      <a:pt x="17" y="33"/>
                      <a:pt x="15" y="28"/>
                    </a:cubicBezTo>
                    <a:cubicBezTo>
                      <a:pt x="15" y="27"/>
                      <a:pt x="15" y="26"/>
                      <a:pt x="15" y="25"/>
                    </a:cubicBezTo>
                    <a:cubicBezTo>
                      <a:pt x="15" y="24"/>
                      <a:pt x="15" y="23"/>
                      <a:pt x="15" y="23"/>
                    </a:cubicBezTo>
                    <a:cubicBezTo>
                      <a:pt x="15" y="22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0"/>
                    </a:cubicBezTo>
                    <a:cubicBezTo>
                      <a:pt x="14" y="21"/>
                      <a:pt x="14" y="21"/>
                      <a:pt x="15" y="21"/>
                    </a:cubicBezTo>
                    <a:cubicBezTo>
                      <a:pt x="15" y="21"/>
                      <a:pt x="15" y="22"/>
                      <a:pt x="16" y="22"/>
                    </a:cubicBezTo>
                    <a:cubicBezTo>
                      <a:pt x="16" y="23"/>
                      <a:pt x="17" y="24"/>
                      <a:pt x="17" y="24"/>
                    </a:cubicBezTo>
                    <a:cubicBezTo>
                      <a:pt x="19" y="26"/>
                      <a:pt x="22" y="28"/>
                      <a:pt x="24" y="30"/>
                    </a:cubicBezTo>
                    <a:cubicBezTo>
                      <a:pt x="24" y="30"/>
                      <a:pt x="24" y="31"/>
                      <a:pt x="25" y="31"/>
                    </a:cubicBezTo>
                    <a:cubicBezTo>
                      <a:pt x="25" y="32"/>
                      <a:pt x="25" y="33"/>
                      <a:pt x="26" y="33"/>
                    </a:cubicBezTo>
                    <a:cubicBezTo>
                      <a:pt x="26" y="34"/>
                      <a:pt x="27" y="36"/>
                      <a:pt x="28" y="37"/>
                    </a:cubicBezTo>
                    <a:cubicBezTo>
                      <a:pt x="28" y="38"/>
                      <a:pt x="29" y="40"/>
                      <a:pt x="29" y="41"/>
                    </a:cubicBezTo>
                    <a:cubicBezTo>
                      <a:pt x="29" y="42"/>
                      <a:pt x="30" y="44"/>
                      <a:pt x="30" y="45"/>
                    </a:cubicBezTo>
                    <a:cubicBezTo>
                      <a:pt x="30" y="44"/>
                      <a:pt x="30" y="42"/>
                      <a:pt x="29" y="41"/>
                    </a:cubicBezTo>
                    <a:cubicBezTo>
                      <a:pt x="29" y="40"/>
                      <a:pt x="28" y="38"/>
                      <a:pt x="28" y="37"/>
                    </a:cubicBezTo>
                    <a:cubicBezTo>
                      <a:pt x="27" y="36"/>
                      <a:pt x="27" y="34"/>
                      <a:pt x="26" y="33"/>
                    </a:cubicBezTo>
                    <a:cubicBezTo>
                      <a:pt x="26" y="32"/>
                      <a:pt x="26" y="32"/>
                      <a:pt x="25" y="31"/>
                    </a:cubicBezTo>
                    <a:cubicBezTo>
                      <a:pt x="25" y="30"/>
                      <a:pt x="24" y="30"/>
                      <a:pt x="24" y="29"/>
                    </a:cubicBezTo>
                    <a:cubicBezTo>
                      <a:pt x="22" y="27"/>
                      <a:pt x="20" y="25"/>
                      <a:pt x="18" y="23"/>
                    </a:cubicBezTo>
                    <a:cubicBezTo>
                      <a:pt x="17" y="22"/>
                      <a:pt x="16" y="21"/>
                      <a:pt x="15" y="20"/>
                    </a:cubicBezTo>
                    <a:cubicBezTo>
                      <a:pt x="15" y="20"/>
                      <a:pt x="15" y="19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6"/>
                      <a:pt x="13" y="15"/>
                      <a:pt x="13" y="13"/>
                    </a:cubicBezTo>
                    <a:cubicBezTo>
                      <a:pt x="12" y="12"/>
                      <a:pt x="12" y="11"/>
                      <a:pt x="11" y="10"/>
                    </a:cubicBezTo>
                    <a:cubicBezTo>
                      <a:pt x="11" y="10"/>
                      <a:pt x="12" y="10"/>
                      <a:pt x="12" y="10"/>
                    </a:cubicBezTo>
                    <a:cubicBezTo>
                      <a:pt x="12" y="10"/>
                      <a:pt x="13" y="10"/>
                      <a:pt x="14" y="10"/>
                    </a:cubicBezTo>
                    <a:cubicBezTo>
                      <a:pt x="14" y="11"/>
                      <a:pt x="15" y="11"/>
                      <a:pt x="15" y="11"/>
                    </a:cubicBezTo>
                    <a:cubicBezTo>
                      <a:pt x="16" y="11"/>
                      <a:pt x="17" y="12"/>
                      <a:pt x="18" y="12"/>
                    </a:cubicBezTo>
                    <a:cubicBezTo>
                      <a:pt x="19" y="13"/>
                      <a:pt x="20" y="14"/>
                      <a:pt x="21" y="14"/>
                    </a:cubicBezTo>
                    <a:cubicBezTo>
                      <a:pt x="23" y="15"/>
                      <a:pt x="25" y="17"/>
                      <a:pt x="26" y="19"/>
                    </a:cubicBezTo>
                    <a:cubicBezTo>
                      <a:pt x="27" y="20"/>
                      <a:pt x="28" y="20"/>
                      <a:pt x="29" y="21"/>
                    </a:cubicBezTo>
                    <a:cubicBezTo>
                      <a:pt x="29" y="22"/>
                      <a:pt x="30" y="23"/>
                      <a:pt x="31" y="24"/>
                    </a:cubicBezTo>
                    <a:cubicBezTo>
                      <a:pt x="30" y="23"/>
                      <a:pt x="29" y="22"/>
                      <a:pt x="29" y="21"/>
                    </a:cubicBezTo>
                    <a:cubicBezTo>
                      <a:pt x="28" y="20"/>
                      <a:pt x="27" y="19"/>
                      <a:pt x="27" y="18"/>
                    </a:cubicBezTo>
                    <a:cubicBezTo>
                      <a:pt x="25" y="17"/>
                      <a:pt x="23" y="15"/>
                      <a:pt x="22" y="14"/>
                    </a:cubicBezTo>
                    <a:cubicBezTo>
                      <a:pt x="21" y="13"/>
                      <a:pt x="20" y="12"/>
                      <a:pt x="19" y="12"/>
                    </a:cubicBezTo>
                    <a:cubicBezTo>
                      <a:pt x="18" y="11"/>
                      <a:pt x="17" y="11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9"/>
                      <a:pt x="13" y="9"/>
                      <a:pt x="12" y="9"/>
                    </a:cubicBezTo>
                    <a:cubicBezTo>
                      <a:pt x="12" y="9"/>
                      <a:pt x="11" y="9"/>
                      <a:pt x="11" y="8"/>
                    </a:cubicBezTo>
                    <a:cubicBezTo>
                      <a:pt x="10" y="8"/>
                      <a:pt x="10" y="7"/>
                      <a:pt x="9" y="6"/>
                    </a:cubicBezTo>
                    <a:cubicBezTo>
                      <a:pt x="9" y="5"/>
                      <a:pt x="8" y="5"/>
                      <a:pt x="8" y="4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5" y="1"/>
                      <a:pt x="4" y="0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7" y="4"/>
                      <a:pt x="7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8" y="13"/>
                      <a:pt x="8" y="15"/>
                      <a:pt x="8" y="17"/>
                    </a:cubicBezTo>
                    <a:cubicBezTo>
                      <a:pt x="8" y="18"/>
                      <a:pt x="7" y="18"/>
                      <a:pt x="7" y="19"/>
                    </a:cubicBezTo>
                    <a:cubicBezTo>
                      <a:pt x="7" y="19"/>
                      <a:pt x="7" y="20"/>
                      <a:pt x="7" y="20"/>
                    </a:cubicBezTo>
                    <a:cubicBezTo>
                      <a:pt x="6" y="21"/>
                      <a:pt x="6" y="22"/>
                      <a:pt x="5" y="23"/>
                    </a:cubicBezTo>
                    <a:cubicBezTo>
                      <a:pt x="3" y="25"/>
                      <a:pt x="2" y="26"/>
                      <a:pt x="0" y="28"/>
                    </a:cubicBezTo>
                    <a:cubicBezTo>
                      <a:pt x="1" y="27"/>
                      <a:pt x="2" y="27"/>
                      <a:pt x="3" y="26"/>
                    </a:cubicBezTo>
                    <a:cubicBezTo>
                      <a:pt x="4" y="25"/>
                      <a:pt x="4" y="24"/>
                      <a:pt x="5" y="23"/>
                    </a:cubicBezTo>
                    <a:cubicBezTo>
                      <a:pt x="6" y="23"/>
                      <a:pt x="7" y="22"/>
                      <a:pt x="7" y="21"/>
                    </a:cubicBezTo>
                    <a:cubicBezTo>
                      <a:pt x="7" y="20"/>
                      <a:pt x="8" y="19"/>
                      <a:pt x="8" y="19"/>
                    </a:cubicBezTo>
                    <a:cubicBezTo>
                      <a:pt x="8" y="18"/>
                      <a:pt x="8" y="18"/>
                      <a:pt x="8" y="17"/>
                    </a:cubicBezTo>
                    <a:cubicBezTo>
                      <a:pt x="9" y="16"/>
                      <a:pt x="9" y="15"/>
                      <a:pt x="9" y="14"/>
                    </a:cubicBezTo>
                    <a:cubicBezTo>
                      <a:pt x="9" y="13"/>
                      <a:pt x="9" y="11"/>
                      <a:pt x="9" y="10"/>
                    </a:cubicBezTo>
                    <a:cubicBezTo>
                      <a:pt x="9" y="10"/>
                      <a:pt x="9" y="9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10"/>
                      <a:pt x="11" y="12"/>
                      <a:pt x="11" y="14"/>
                    </a:cubicBezTo>
                    <a:cubicBezTo>
                      <a:pt x="12" y="14"/>
                      <a:pt x="12" y="14"/>
                      <a:pt x="12" y="15"/>
                    </a:cubicBezTo>
                    <a:cubicBezTo>
                      <a:pt x="12" y="15"/>
                      <a:pt x="12" y="16"/>
                      <a:pt x="12" y="16"/>
                    </a:cubicBezTo>
                    <a:cubicBezTo>
                      <a:pt x="12" y="17"/>
                      <a:pt x="12" y="18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2"/>
                      <a:pt x="10" y="23"/>
                      <a:pt x="10" y="23"/>
                    </a:cubicBezTo>
                    <a:cubicBezTo>
                      <a:pt x="10" y="24"/>
                      <a:pt x="9" y="26"/>
                      <a:pt x="9" y="27"/>
                    </a:cubicBezTo>
                    <a:cubicBezTo>
                      <a:pt x="8" y="29"/>
                      <a:pt x="7" y="32"/>
                      <a:pt x="7" y="34"/>
                    </a:cubicBezTo>
                    <a:cubicBezTo>
                      <a:pt x="7" y="35"/>
                      <a:pt x="7" y="37"/>
                      <a:pt x="7" y="38"/>
                    </a:cubicBezTo>
                    <a:cubicBezTo>
                      <a:pt x="7" y="39"/>
                      <a:pt x="7" y="41"/>
                      <a:pt x="8" y="42"/>
                    </a:cubicBezTo>
                    <a:cubicBezTo>
                      <a:pt x="8" y="41"/>
                      <a:pt x="7" y="39"/>
                      <a:pt x="8" y="3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9" name="Freeform 1559"/>
              <p:cNvSpPr/>
              <p:nvPr/>
            </p:nvSpPr>
            <p:spPr>
              <a:xfrm>
                <a:off x="8347054" y="4784752"/>
                <a:ext cx="241301" cy="79376"/>
              </a:xfrm>
              <a:custGeom>
                <a:avLst/>
                <a:gdLst>
                  <a:gd name="txL" fmla="*/ 0 w 64"/>
                  <a:gd name="txT" fmla="*/ 0 h 21"/>
                  <a:gd name="txR" fmla="*/ 64 w 64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21">
                    <a:moveTo>
                      <a:pt x="19" y="21"/>
                    </a:moveTo>
                    <a:cubicBezTo>
                      <a:pt x="20" y="21"/>
                      <a:pt x="21" y="21"/>
                      <a:pt x="23" y="20"/>
                    </a:cubicBezTo>
                    <a:cubicBezTo>
                      <a:pt x="26" y="19"/>
                      <a:pt x="30" y="17"/>
                      <a:pt x="33" y="16"/>
                    </a:cubicBezTo>
                    <a:cubicBezTo>
                      <a:pt x="38" y="13"/>
                      <a:pt x="43" y="9"/>
                      <a:pt x="47" y="5"/>
                    </a:cubicBezTo>
                    <a:cubicBezTo>
                      <a:pt x="51" y="3"/>
                      <a:pt x="54" y="2"/>
                      <a:pt x="58" y="2"/>
                    </a:cubicBezTo>
                    <a:cubicBezTo>
                      <a:pt x="60" y="1"/>
                      <a:pt x="62" y="1"/>
                      <a:pt x="64" y="0"/>
                    </a:cubicBezTo>
                    <a:cubicBezTo>
                      <a:pt x="60" y="0"/>
                      <a:pt x="55" y="0"/>
                      <a:pt x="53" y="0"/>
                    </a:cubicBezTo>
                    <a:cubicBezTo>
                      <a:pt x="43" y="1"/>
                      <a:pt x="34" y="6"/>
                      <a:pt x="24" y="10"/>
                    </a:cubicBezTo>
                    <a:cubicBezTo>
                      <a:pt x="20" y="11"/>
                      <a:pt x="16" y="12"/>
                      <a:pt x="11" y="13"/>
                    </a:cubicBezTo>
                    <a:cubicBezTo>
                      <a:pt x="8" y="14"/>
                      <a:pt x="4" y="1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7" y="16"/>
                      <a:pt x="13" y="19"/>
                      <a:pt x="19" y="2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60" name="Picture 1560"/>
              <p:cNvPicPr>
                <a:picLocks noChangeAspect="1"/>
              </p:cNvPicPr>
              <p:nvPr/>
            </p:nvPicPr>
            <p:blipFill>
              <a:blip r:embed="rId1"/>
              <a:stretch>
                <a:fillRect/>
              </a:stretch>
            </p:blipFill>
            <p:spPr>
              <a:xfrm>
                <a:off x="8404205" y="4772052"/>
                <a:ext cx="203201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61" name="Picture 1561"/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8332767" y="4700614"/>
                <a:ext cx="282577" cy="1587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62" name="Freeform 1562"/>
              <p:cNvSpPr/>
              <p:nvPr/>
            </p:nvSpPr>
            <p:spPr>
              <a:xfrm>
                <a:off x="8385155" y="4765702"/>
                <a:ext cx="104776" cy="52388"/>
              </a:xfrm>
              <a:custGeom>
                <a:avLst/>
                <a:gdLst>
                  <a:gd name="txL" fmla="*/ 0 w 28"/>
                  <a:gd name="txT" fmla="*/ 0 h 14"/>
                  <a:gd name="txR" fmla="*/ 28 w 28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14">
                    <a:moveTo>
                      <a:pt x="15" y="13"/>
                    </a:moveTo>
                    <a:cubicBezTo>
                      <a:pt x="20" y="12"/>
                      <a:pt x="24" y="10"/>
                      <a:pt x="28" y="8"/>
                    </a:cubicBezTo>
                    <a:cubicBezTo>
                      <a:pt x="26" y="9"/>
                      <a:pt x="24" y="9"/>
                      <a:pt x="21" y="9"/>
                    </a:cubicBezTo>
                    <a:cubicBezTo>
                      <a:pt x="18" y="9"/>
                      <a:pt x="16" y="6"/>
                      <a:pt x="15" y="4"/>
                    </a:cubicBezTo>
                    <a:cubicBezTo>
                      <a:pt x="14" y="3"/>
                      <a:pt x="13" y="1"/>
                      <a:pt x="11" y="0"/>
                    </a:cubicBezTo>
                    <a:cubicBezTo>
                      <a:pt x="7" y="3"/>
                      <a:pt x="4" y="8"/>
                      <a:pt x="0" y="12"/>
                    </a:cubicBezTo>
                    <a:cubicBezTo>
                      <a:pt x="5" y="14"/>
                      <a:pt x="11" y="13"/>
                      <a:pt x="15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3" name="Freeform 1563"/>
              <p:cNvSpPr/>
              <p:nvPr/>
            </p:nvSpPr>
            <p:spPr>
              <a:xfrm>
                <a:off x="8493105" y="4759352"/>
                <a:ext cx="207964" cy="119063"/>
              </a:xfrm>
              <a:custGeom>
                <a:avLst/>
                <a:gdLst>
                  <a:gd name="txL" fmla="*/ 0 w 55"/>
                  <a:gd name="txT" fmla="*/ 0 h 32"/>
                  <a:gd name="txR" fmla="*/ 55 w 55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32">
                    <a:moveTo>
                      <a:pt x="25" y="7"/>
                    </a:moveTo>
                    <a:cubicBezTo>
                      <a:pt x="23" y="8"/>
                      <a:pt x="21" y="11"/>
                      <a:pt x="20" y="13"/>
                    </a:cubicBezTo>
                    <a:cubicBezTo>
                      <a:pt x="17" y="15"/>
                      <a:pt x="17" y="18"/>
                      <a:pt x="15" y="20"/>
                    </a:cubicBezTo>
                    <a:cubicBezTo>
                      <a:pt x="11" y="26"/>
                      <a:pt x="7" y="30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7" y="32"/>
                      <a:pt x="14" y="29"/>
                      <a:pt x="20" y="25"/>
                    </a:cubicBezTo>
                    <a:cubicBezTo>
                      <a:pt x="23" y="22"/>
                      <a:pt x="30" y="14"/>
                      <a:pt x="28" y="7"/>
                    </a:cubicBezTo>
                    <a:cubicBezTo>
                      <a:pt x="32" y="4"/>
                      <a:pt x="36" y="5"/>
                      <a:pt x="40" y="5"/>
                    </a:cubicBezTo>
                    <a:cubicBezTo>
                      <a:pt x="43" y="5"/>
                      <a:pt x="45" y="5"/>
                      <a:pt x="48" y="4"/>
                    </a:cubicBezTo>
                    <a:cubicBezTo>
                      <a:pt x="51" y="4"/>
                      <a:pt x="53" y="3"/>
                      <a:pt x="55" y="2"/>
                    </a:cubicBezTo>
                    <a:cubicBezTo>
                      <a:pt x="54" y="1"/>
                      <a:pt x="54" y="1"/>
                      <a:pt x="53" y="0"/>
                    </a:cubicBezTo>
                    <a:cubicBezTo>
                      <a:pt x="52" y="1"/>
                      <a:pt x="50" y="3"/>
                      <a:pt x="48" y="3"/>
                    </a:cubicBezTo>
                    <a:cubicBezTo>
                      <a:pt x="45" y="4"/>
                      <a:pt x="42" y="4"/>
                      <a:pt x="39" y="4"/>
                    </a:cubicBezTo>
                    <a:cubicBezTo>
                      <a:pt x="35" y="4"/>
                      <a:pt x="31" y="4"/>
                      <a:pt x="28" y="6"/>
                    </a:cubicBezTo>
                    <a:cubicBezTo>
                      <a:pt x="27" y="6"/>
                      <a:pt x="26" y="6"/>
                      <a:pt x="25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4" name="Freeform 1564"/>
              <p:cNvSpPr>
                <a:spLocks noEditPoints="1"/>
              </p:cNvSpPr>
              <p:nvPr/>
            </p:nvSpPr>
            <p:spPr>
              <a:xfrm>
                <a:off x="8358167" y="4746652"/>
                <a:ext cx="241301" cy="128588"/>
              </a:xfrm>
              <a:custGeom>
                <a:avLst/>
                <a:gdLst>
                  <a:gd name="txL" fmla="*/ 0 w 64"/>
                  <a:gd name="txT" fmla="*/ 0 h 34"/>
                  <a:gd name="txR" fmla="*/ 64 w 64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34">
                    <a:moveTo>
                      <a:pt x="36" y="7"/>
                    </a:moveTo>
                    <a:cubicBezTo>
                      <a:pt x="37" y="7"/>
                      <a:pt x="38" y="8"/>
                      <a:pt x="38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1" y="8"/>
                      <a:pt x="43" y="9"/>
                      <a:pt x="45" y="9"/>
                    </a:cubicBezTo>
                    <a:cubicBezTo>
                      <a:pt x="44" y="9"/>
                      <a:pt x="43" y="9"/>
                      <a:pt x="42" y="10"/>
                    </a:cubicBezTo>
                    <a:cubicBezTo>
                      <a:pt x="41" y="10"/>
                      <a:pt x="39" y="11"/>
                      <a:pt x="38" y="11"/>
                    </a:cubicBezTo>
                    <a:cubicBezTo>
                      <a:pt x="37" y="12"/>
                      <a:pt x="35" y="12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3" y="13"/>
                      <a:pt x="32" y="13"/>
                      <a:pt x="31" y="14"/>
                    </a:cubicBezTo>
                    <a:cubicBezTo>
                      <a:pt x="30" y="14"/>
                      <a:pt x="30" y="14"/>
                      <a:pt x="29" y="14"/>
                    </a:cubicBezTo>
                    <a:cubicBezTo>
                      <a:pt x="28" y="14"/>
                      <a:pt x="27" y="13"/>
                      <a:pt x="27" y="13"/>
                    </a:cubicBezTo>
                    <a:cubicBezTo>
                      <a:pt x="26" y="12"/>
                      <a:pt x="25" y="12"/>
                      <a:pt x="25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2" y="9"/>
                      <a:pt x="22" y="8"/>
                      <a:pt x="21" y="8"/>
                    </a:cubicBezTo>
                    <a:cubicBezTo>
                      <a:pt x="21" y="7"/>
                      <a:pt x="20" y="6"/>
                      <a:pt x="20" y="6"/>
                    </a:cubicBezTo>
                    <a:cubicBezTo>
                      <a:pt x="20" y="7"/>
                      <a:pt x="21" y="9"/>
                      <a:pt x="22" y="10"/>
                    </a:cubicBezTo>
                    <a:cubicBezTo>
                      <a:pt x="23" y="10"/>
                      <a:pt x="23" y="11"/>
                      <a:pt x="23" y="11"/>
                    </a:cubicBezTo>
                    <a:cubicBezTo>
                      <a:pt x="23" y="11"/>
                      <a:pt x="24" y="11"/>
                      <a:pt x="24" y="11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5" y="12"/>
                      <a:pt x="25" y="13"/>
                      <a:pt x="26" y="14"/>
                    </a:cubicBezTo>
                    <a:cubicBezTo>
                      <a:pt x="27" y="14"/>
                      <a:pt x="28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8" y="15"/>
                    </a:cubicBezTo>
                    <a:cubicBezTo>
                      <a:pt x="28" y="16"/>
                      <a:pt x="27" y="16"/>
                      <a:pt x="27" y="16"/>
                    </a:cubicBezTo>
                    <a:cubicBezTo>
                      <a:pt x="26" y="16"/>
                      <a:pt x="25" y="17"/>
                      <a:pt x="25" y="17"/>
                    </a:cubicBezTo>
                    <a:cubicBezTo>
                      <a:pt x="23" y="17"/>
                      <a:pt x="21" y="18"/>
                      <a:pt x="19" y="18"/>
                    </a:cubicBezTo>
                    <a:cubicBezTo>
                      <a:pt x="19" y="18"/>
                      <a:pt x="18" y="18"/>
                      <a:pt x="17" y="18"/>
                    </a:cubicBezTo>
                    <a:cubicBezTo>
                      <a:pt x="16" y="18"/>
                      <a:pt x="15" y="18"/>
                      <a:pt x="14" y="18"/>
                    </a:cubicBezTo>
                    <a:cubicBezTo>
                      <a:pt x="13" y="18"/>
                      <a:pt x="12" y="18"/>
                      <a:pt x="12" y="18"/>
                    </a:cubicBezTo>
                    <a:cubicBezTo>
                      <a:pt x="11" y="18"/>
                      <a:pt x="10" y="17"/>
                      <a:pt x="9" y="17"/>
                    </a:cubicBezTo>
                    <a:cubicBezTo>
                      <a:pt x="11" y="18"/>
                      <a:pt x="12" y="18"/>
                      <a:pt x="14" y="19"/>
                    </a:cubicBezTo>
                    <a:cubicBezTo>
                      <a:pt x="16" y="19"/>
                      <a:pt x="18" y="19"/>
                      <a:pt x="20" y="19"/>
                    </a:cubicBezTo>
                    <a:cubicBezTo>
                      <a:pt x="21" y="19"/>
                      <a:pt x="22" y="19"/>
                      <a:pt x="23" y="18"/>
                    </a:cubicBezTo>
                    <a:cubicBezTo>
                      <a:pt x="22" y="19"/>
                      <a:pt x="21" y="19"/>
                      <a:pt x="19" y="20"/>
                    </a:cubicBezTo>
                    <a:cubicBezTo>
                      <a:pt x="18" y="20"/>
                      <a:pt x="17" y="21"/>
                      <a:pt x="16" y="21"/>
                    </a:cubicBezTo>
                    <a:cubicBezTo>
                      <a:pt x="13" y="22"/>
                      <a:pt x="10" y="23"/>
                      <a:pt x="8" y="23"/>
                    </a:cubicBezTo>
                    <a:cubicBezTo>
                      <a:pt x="5" y="24"/>
                      <a:pt x="2" y="25"/>
                      <a:pt x="0" y="25"/>
                    </a:cubicBezTo>
                    <a:cubicBezTo>
                      <a:pt x="5" y="25"/>
                      <a:pt x="11" y="24"/>
                      <a:pt x="16" y="22"/>
                    </a:cubicBezTo>
                    <a:cubicBezTo>
                      <a:pt x="17" y="22"/>
                      <a:pt x="19" y="21"/>
                      <a:pt x="20" y="21"/>
                    </a:cubicBezTo>
                    <a:cubicBezTo>
                      <a:pt x="21" y="20"/>
                      <a:pt x="22" y="20"/>
                      <a:pt x="24" y="19"/>
                    </a:cubicBezTo>
                    <a:cubicBezTo>
                      <a:pt x="26" y="18"/>
                      <a:pt x="29" y="17"/>
                      <a:pt x="31" y="16"/>
                    </a:cubicBezTo>
                    <a:cubicBezTo>
                      <a:pt x="34" y="15"/>
                      <a:pt x="36" y="14"/>
                      <a:pt x="39" y="13"/>
                    </a:cubicBezTo>
                    <a:cubicBezTo>
                      <a:pt x="40" y="12"/>
                      <a:pt x="41" y="12"/>
                      <a:pt x="42" y="11"/>
                    </a:cubicBezTo>
                    <a:cubicBezTo>
                      <a:pt x="44" y="11"/>
                      <a:pt x="45" y="11"/>
                      <a:pt x="46" y="11"/>
                    </a:cubicBezTo>
                    <a:cubicBezTo>
                      <a:pt x="48" y="11"/>
                      <a:pt x="49" y="11"/>
                      <a:pt x="50" y="11"/>
                    </a:cubicBezTo>
                    <a:cubicBezTo>
                      <a:pt x="51" y="11"/>
                      <a:pt x="52" y="11"/>
                      <a:pt x="53" y="11"/>
                    </a:cubicBezTo>
                    <a:cubicBezTo>
                      <a:pt x="52" y="12"/>
                      <a:pt x="50" y="12"/>
                      <a:pt x="49" y="13"/>
                    </a:cubicBezTo>
                    <a:cubicBezTo>
                      <a:pt x="48" y="13"/>
                      <a:pt x="47" y="14"/>
                      <a:pt x="46" y="14"/>
                    </a:cubicBezTo>
                    <a:cubicBezTo>
                      <a:pt x="45" y="14"/>
                      <a:pt x="44" y="15"/>
                      <a:pt x="43" y="15"/>
                    </a:cubicBezTo>
                    <a:cubicBezTo>
                      <a:pt x="42" y="16"/>
                      <a:pt x="40" y="18"/>
                      <a:pt x="39" y="19"/>
                    </a:cubicBezTo>
                    <a:cubicBezTo>
                      <a:pt x="37" y="20"/>
                      <a:pt x="36" y="22"/>
                      <a:pt x="34" y="23"/>
                    </a:cubicBezTo>
                    <a:cubicBezTo>
                      <a:pt x="33" y="24"/>
                      <a:pt x="31" y="25"/>
                      <a:pt x="29" y="26"/>
                    </a:cubicBezTo>
                    <a:cubicBezTo>
                      <a:pt x="28" y="27"/>
                      <a:pt x="26" y="28"/>
                      <a:pt x="24" y="29"/>
                    </a:cubicBezTo>
                    <a:cubicBezTo>
                      <a:pt x="22" y="29"/>
                      <a:pt x="20" y="30"/>
                      <a:pt x="19" y="30"/>
                    </a:cubicBezTo>
                    <a:cubicBezTo>
                      <a:pt x="22" y="30"/>
                      <a:pt x="26" y="28"/>
                      <a:pt x="30" y="27"/>
                    </a:cubicBezTo>
                    <a:cubicBezTo>
                      <a:pt x="31" y="26"/>
                      <a:pt x="33" y="25"/>
                      <a:pt x="35" y="23"/>
                    </a:cubicBezTo>
                    <a:cubicBezTo>
                      <a:pt x="36" y="22"/>
                      <a:pt x="38" y="21"/>
                      <a:pt x="39" y="20"/>
                    </a:cubicBezTo>
                    <a:cubicBezTo>
                      <a:pt x="41" y="19"/>
                      <a:pt x="42" y="17"/>
                      <a:pt x="44" y="16"/>
                    </a:cubicBezTo>
                    <a:cubicBezTo>
                      <a:pt x="45" y="16"/>
                      <a:pt x="46" y="15"/>
                      <a:pt x="47" y="15"/>
                    </a:cubicBezTo>
                    <a:cubicBezTo>
                      <a:pt x="47" y="15"/>
                      <a:pt x="48" y="14"/>
                      <a:pt x="49" y="14"/>
                    </a:cubicBezTo>
                    <a:cubicBezTo>
                      <a:pt x="51" y="13"/>
                      <a:pt x="53" y="13"/>
                      <a:pt x="55" y="12"/>
                    </a:cubicBezTo>
                    <a:cubicBezTo>
                      <a:pt x="56" y="12"/>
                      <a:pt x="57" y="11"/>
                      <a:pt x="57" y="11"/>
                    </a:cubicBezTo>
                    <a:cubicBezTo>
                      <a:pt x="58" y="11"/>
                      <a:pt x="58" y="11"/>
                      <a:pt x="58" y="11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7" y="13"/>
                      <a:pt x="56" y="14"/>
                      <a:pt x="55" y="16"/>
                    </a:cubicBezTo>
                    <a:cubicBezTo>
                      <a:pt x="54" y="17"/>
                      <a:pt x="53" y="18"/>
                      <a:pt x="53" y="19"/>
                    </a:cubicBezTo>
                    <a:cubicBezTo>
                      <a:pt x="52" y="20"/>
                      <a:pt x="51" y="22"/>
                      <a:pt x="51" y="23"/>
                    </a:cubicBezTo>
                    <a:cubicBezTo>
                      <a:pt x="50" y="25"/>
                      <a:pt x="48" y="28"/>
                      <a:pt x="46" y="29"/>
                    </a:cubicBezTo>
                    <a:cubicBezTo>
                      <a:pt x="45" y="30"/>
                      <a:pt x="44" y="31"/>
                      <a:pt x="43" y="32"/>
                    </a:cubicBezTo>
                    <a:cubicBezTo>
                      <a:pt x="42" y="33"/>
                      <a:pt x="40" y="34"/>
                      <a:pt x="39" y="34"/>
                    </a:cubicBezTo>
                    <a:cubicBezTo>
                      <a:pt x="42" y="33"/>
                      <a:pt x="44" y="32"/>
                      <a:pt x="46" y="30"/>
                    </a:cubicBezTo>
                    <a:cubicBezTo>
                      <a:pt x="47" y="29"/>
                      <a:pt x="48" y="28"/>
                      <a:pt x="49" y="27"/>
                    </a:cubicBezTo>
                    <a:cubicBezTo>
                      <a:pt x="50" y="26"/>
                      <a:pt x="50" y="26"/>
                      <a:pt x="51" y="25"/>
                    </a:cubicBezTo>
                    <a:cubicBezTo>
                      <a:pt x="51" y="25"/>
                      <a:pt x="51" y="25"/>
                      <a:pt x="51" y="24"/>
                    </a:cubicBezTo>
                    <a:cubicBezTo>
                      <a:pt x="51" y="24"/>
                      <a:pt x="52" y="24"/>
                      <a:pt x="52" y="23"/>
                    </a:cubicBezTo>
                    <a:cubicBezTo>
                      <a:pt x="53" y="21"/>
                      <a:pt x="54" y="19"/>
                      <a:pt x="56" y="16"/>
                    </a:cubicBezTo>
                    <a:cubicBezTo>
                      <a:pt x="57" y="15"/>
                      <a:pt x="58" y="14"/>
                      <a:pt x="59" y="13"/>
                    </a:cubicBezTo>
                    <a:cubicBezTo>
                      <a:pt x="59" y="12"/>
                      <a:pt x="60" y="12"/>
                      <a:pt x="61" y="11"/>
                    </a:cubicBezTo>
                    <a:cubicBezTo>
                      <a:pt x="61" y="11"/>
                      <a:pt x="62" y="11"/>
                      <a:pt x="63" y="10"/>
                    </a:cubicBezTo>
                    <a:cubicBezTo>
                      <a:pt x="63" y="10"/>
                      <a:pt x="64" y="10"/>
                      <a:pt x="63" y="9"/>
                    </a:cubicBezTo>
                    <a:cubicBezTo>
                      <a:pt x="63" y="9"/>
                      <a:pt x="63" y="8"/>
                      <a:pt x="62" y="8"/>
                    </a:cubicBezTo>
                    <a:cubicBezTo>
                      <a:pt x="61" y="9"/>
                      <a:pt x="60" y="9"/>
                      <a:pt x="58" y="9"/>
                    </a:cubicBezTo>
                    <a:cubicBezTo>
                      <a:pt x="57" y="9"/>
                      <a:pt x="57" y="9"/>
                      <a:pt x="56" y="9"/>
                    </a:cubicBezTo>
                    <a:cubicBezTo>
                      <a:pt x="56" y="9"/>
                      <a:pt x="56" y="9"/>
                      <a:pt x="55" y="9"/>
                    </a:cubicBezTo>
                    <a:cubicBezTo>
                      <a:pt x="55" y="8"/>
                      <a:pt x="54" y="8"/>
                      <a:pt x="54" y="7"/>
                    </a:cubicBezTo>
                    <a:cubicBezTo>
                      <a:pt x="54" y="7"/>
                      <a:pt x="54" y="7"/>
                      <a:pt x="53" y="7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52" y="5"/>
                      <a:pt x="52" y="5"/>
                      <a:pt x="51" y="4"/>
                    </a:cubicBezTo>
                    <a:cubicBezTo>
                      <a:pt x="50" y="4"/>
                      <a:pt x="49" y="3"/>
                      <a:pt x="48" y="2"/>
                    </a:cubicBezTo>
                    <a:cubicBezTo>
                      <a:pt x="47" y="2"/>
                      <a:pt x="46" y="2"/>
                      <a:pt x="46" y="1"/>
                    </a:cubicBezTo>
                    <a:cubicBezTo>
                      <a:pt x="45" y="1"/>
                      <a:pt x="45" y="1"/>
                      <a:pt x="44" y="0"/>
                    </a:cubicBezTo>
                    <a:cubicBezTo>
                      <a:pt x="45" y="1"/>
                      <a:pt x="45" y="1"/>
                      <a:pt x="46" y="1"/>
                    </a:cubicBezTo>
                    <a:cubicBezTo>
                      <a:pt x="46" y="2"/>
                      <a:pt x="47" y="2"/>
                      <a:pt x="47" y="3"/>
                    </a:cubicBezTo>
                    <a:cubicBezTo>
                      <a:pt x="48" y="3"/>
                      <a:pt x="49" y="4"/>
                      <a:pt x="50" y="5"/>
                    </a:cubicBezTo>
                    <a:cubicBezTo>
                      <a:pt x="51" y="6"/>
                      <a:pt x="51" y="6"/>
                      <a:pt x="52" y="7"/>
                    </a:cubicBezTo>
                    <a:cubicBezTo>
                      <a:pt x="52" y="7"/>
                      <a:pt x="52" y="7"/>
                      <a:pt x="52" y="7"/>
                    </a:cubicBezTo>
                    <a:cubicBezTo>
                      <a:pt x="52" y="7"/>
                      <a:pt x="52" y="7"/>
                      <a:pt x="52" y="7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3" y="9"/>
                      <a:pt x="54" y="9"/>
                      <a:pt x="54" y="9"/>
                    </a:cubicBezTo>
                    <a:cubicBezTo>
                      <a:pt x="53" y="9"/>
                      <a:pt x="53" y="9"/>
                      <a:pt x="52" y="9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44" y="8"/>
                      <a:pt x="42" y="7"/>
                      <a:pt x="40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7"/>
                      <a:pt x="37" y="7"/>
                      <a:pt x="37" y="6"/>
                    </a:cubicBezTo>
                    <a:cubicBezTo>
                      <a:pt x="36" y="6"/>
                      <a:pt x="35" y="6"/>
                      <a:pt x="34" y="5"/>
                    </a:cubicBezTo>
                    <a:cubicBezTo>
                      <a:pt x="33" y="5"/>
                      <a:pt x="32" y="5"/>
                      <a:pt x="31" y="4"/>
                    </a:cubicBezTo>
                    <a:cubicBezTo>
                      <a:pt x="30" y="3"/>
                      <a:pt x="29" y="3"/>
                      <a:pt x="28" y="2"/>
                    </a:cubicBezTo>
                    <a:cubicBezTo>
                      <a:pt x="30" y="4"/>
                      <a:pt x="31" y="5"/>
                      <a:pt x="33" y="6"/>
                    </a:cubicBezTo>
                    <a:cubicBezTo>
                      <a:pt x="34" y="6"/>
                      <a:pt x="35" y="7"/>
                      <a:pt x="36" y="7"/>
                    </a:cubicBezTo>
                    <a:close/>
                    <a:moveTo>
                      <a:pt x="30" y="15"/>
                    </a:moveTo>
                    <a:cubicBezTo>
                      <a:pt x="30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30" y="15"/>
                      <a:pt x="30" y="1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5" name="Freeform 1565"/>
              <p:cNvSpPr/>
              <p:nvPr/>
            </p:nvSpPr>
            <p:spPr>
              <a:xfrm>
                <a:off x="8493105" y="5235606"/>
                <a:ext cx="23813" cy="79376"/>
              </a:xfrm>
              <a:custGeom>
                <a:avLst/>
                <a:gdLst>
                  <a:gd name="txL" fmla="*/ 0 w 6"/>
                  <a:gd name="txT" fmla="*/ 0 h 21"/>
                  <a:gd name="txR" fmla="*/ 6 w 6"/>
                  <a:gd name="txB" fmla="*/ 21 h 21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6" h="21">
                    <a:moveTo>
                      <a:pt x="0" y="0"/>
                    </a:moveTo>
                    <a:cubicBezTo>
                      <a:pt x="1" y="3"/>
                      <a:pt x="3" y="6"/>
                      <a:pt x="3" y="10"/>
                    </a:cubicBezTo>
                    <a:cubicBezTo>
                      <a:pt x="3" y="12"/>
                      <a:pt x="3" y="14"/>
                      <a:pt x="2" y="16"/>
                    </a:cubicBezTo>
                    <a:cubicBezTo>
                      <a:pt x="2" y="17"/>
                      <a:pt x="2" y="19"/>
                      <a:pt x="2" y="21"/>
                    </a:cubicBezTo>
                    <a:cubicBezTo>
                      <a:pt x="3" y="19"/>
                      <a:pt x="5" y="17"/>
                      <a:pt x="6" y="15"/>
                    </a:cubicBezTo>
                    <a:cubicBezTo>
                      <a:pt x="6" y="12"/>
                      <a:pt x="5" y="9"/>
                      <a:pt x="5" y="8"/>
                    </a:cubicBezTo>
                    <a:cubicBezTo>
                      <a:pt x="4" y="5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6" name="Freeform 1568"/>
              <p:cNvSpPr/>
              <p:nvPr/>
            </p:nvSpPr>
            <p:spPr>
              <a:xfrm>
                <a:off x="8440717" y="5216555"/>
                <a:ext cx="49213" cy="82551"/>
              </a:xfrm>
              <a:custGeom>
                <a:avLst/>
                <a:gdLst>
                  <a:gd name="txL" fmla="*/ 0 w 13"/>
                  <a:gd name="txT" fmla="*/ 0 h 22"/>
                  <a:gd name="txR" fmla="*/ 13 w 13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22">
                    <a:moveTo>
                      <a:pt x="7" y="9"/>
                    </a:moveTo>
                    <a:cubicBezTo>
                      <a:pt x="8" y="8"/>
                      <a:pt x="10" y="6"/>
                      <a:pt x="11" y="4"/>
                    </a:cubicBezTo>
                    <a:cubicBezTo>
                      <a:pt x="12" y="3"/>
                      <a:pt x="13" y="0"/>
                      <a:pt x="13" y="0"/>
                    </a:cubicBezTo>
                    <a:cubicBezTo>
                      <a:pt x="12" y="2"/>
                      <a:pt x="10" y="4"/>
                      <a:pt x="9" y="5"/>
                    </a:cubicBezTo>
                    <a:cubicBezTo>
                      <a:pt x="7" y="7"/>
                      <a:pt x="4" y="8"/>
                      <a:pt x="3" y="9"/>
                    </a:cubicBezTo>
                    <a:cubicBezTo>
                      <a:pt x="1" y="11"/>
                      <a:pt x="0" y="13"/>
                      <a:pt x="1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9"/>
                      <a:pt x="4" y="20"/>
                      <a:pt x="6" y="22"/>
                    </a:cubicBezTo>
                    <a:cubicBezTo>
                      <a:pt x="5" y="21"/>
                      <a:pt x="5" y="20"/>
                      <a:pt x="4" y="19"/>
                    </a:cubicBezTo>
                    <a:cubicBezTo>
                      <a:pt x="4" y="14"/>
                      <a:pt x="5" y="11"/>
                      <a:pt x="7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7" name="Freeform 1569"/>
              <p:cNvSpPr/>
              <p:nvPr/>
            </p:nvSpPr>
            <p:spPr>
              <a:xfrm>
                <a:off x="8456593" y="5180043"/>
                <a:ext cx="66675" cy="142876"/>
              </a:xfrm>
              <a:custGeom>
                <a:avLst/>
                <a:gdLst>
                  <a:gd name="txL" fmla="*/ 0 w 18"/>
                  <a:gd name="txT" fmla="*/ 0 h 38"/>
                  <a:gd name="txR" fmla="*/ 18 w 18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38">
                    <a:moveTo>
                      <a:pt x="1" y="22"/>
                    </a:moveTo>
                    <a:cubicBezTo>
                      <a:pt x="2" y="22"/>
                      <a:pt x="2" y="21"/>
                      <a:pt x="2" y="20"/>
                    </a:cubicBezTo>
                    <a:cubicBezTo>
                      <a:pt x="3" y="19"/>
                      <a:pt x="4" y="18"/>
                      <a:pt x="5" y="17"/>
                    </a:cubicBezTo>
                    <a:cubicBezTo>
                      <a:pt x="6" y="16"/>
                      <a:pt x="7" y="16"/>
                      <a:pt x="7" y="15"/>
                    </a:cubicBezTo>
                    <a:cubicBezTo>
                      <a:pt x="7" y="15"/>
                      <a:pt x="8" y="15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9" y="14"/>
                      <a:pt x="9" y="1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10" y="12"/>
                    </a:cubicBezTo>
                    <a:cubicBezTo>
                      <a:pt x="9" y="13"/>
                      <a:pt x="9" y="14"/>
                      <a:pt x="9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6"/>
                      <a:pt x="8" y="16"/>
                      <a:pt x="8" y="17"/>
                    </a:cubicBezTo>
                    <a:cubicBezTo>
                      <a:pt x="8" y="17"/>
                      <a:pt x="8" y="18"/>
                      <a:pt x="8" y="19"/>
                    </a:cubicBezTo>
                    <a:cubicBezTo>
                      <a:pt x="7" y="20"/>
                      <a:pt x="7" y="20"/>
                      <a:pt x="7" y="21"/>
                    </a:cubicBezTo>
                    <a:cubicBezTo>
                      <a:pt x="7" y="21"/>
                      <a:pt x="6" y="22"/>
                      <a:pt x="6" y="23"/>
                    </a:cubicBezTo>
                    <a:cubicBezTo>
                      <a:pt x="6" y="23"/>
                      <a:pt x="6" y="24"/>
                      <a:pt x="6" y="24"/>
                    </a:cubicBezTo>
                    <a:cubicBezTo>
                      <a:pt x="6" y="25"/>
                      <a:pt x="5" y="25"/>
                      <a:pt x="5" y="25"/>
                    </a:cubicBezTo>
                    <a:cubicBezTo>
                      <a:pt x="5" y="26"/>
                      <a:pt x="5" y="27"/>
                      <a:pt x="5" y="28"/>
                    </a:cubicBezTo>
                    <a:cubicBezTo>
                      <a:pt x="5" y="29"/>
                      <a:pt x="5" y="29"/>
                      <a:pt x="5" y="30"/>
                    </a:cubicBezTo>
                    <a:cubicBezTo>
                      <a:pt x="5" y="30"/>
                      <a:pt x="5" y="30"/>
                      <a:pt x="5" y="31"/>
                    </a:cubicBezTo>
                    <a:cubicBezTo>
                      <a:pt x="5" y="30"/>
                      <a:pt x="5" y="29"/>
                      <a:pt x="5" y="28"/>
                    </a:cubicBezTo>
                    <a:cubicBezTo>
                      <a:pt x="5" y="27"/>
                      <a:pt x="5" y="26"/>
                      <a:pt x="6" y="26"/>
                    </a:cubicBezTo>
                    <a:cubicBezTo>
                      <a:pt x="6" y="25"/>
                      <a:pt x="6" y="25"/>
                      <a:pt x="6" y="24"/>
                    </a:cubicBezTo>
                    <a:cubicBezTo>
                      <a:pt x="6" y="24"/>
                      <a:pt x="6" y="23"/>
                      <a:pt x="7" y="23"/>
                    </a:cubicBezTo>
                    <a:cubicBezTo>
                      <a:pt x="7" y="23"/>
                      <a:pt x="7" y="23"/>
                      <a:pt x="7" y="22"/>
                    </a:cubicBezTo>
                    <a:cubicBezTo>
                      <a:pt x="7" y="24"/>
                      <a:pt x="7" y="26"/>
                      <a:pt x="7" y="29"/>
                    </a:cubicBezTo>
                    <a:cubicBezTo>
                      <a:pt x="7" y="30"/>
                      <a:pt x="7" y="32"/>
                      <a:pt x="8" y="33"/>
                    </a:cubicBezTo>
                    <a:cubicBezTo>
                      <a:pt x="8" y="34"/>
                      <a:pt x="8" y="35"/>
                      <a:pt x="8" y="36"/>
                    </a:cubicBezTo>
                    <a:cubicBezTo>
                      <a:pt x="9" y="36"/>
                      <a:pt x="9" y="37"/>
                      <a:pt x="9" y="38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6"/>
                      <a:pt x="9" y="36"/>
                      <a:pt x="9" y="35"/>
                    </a:cubicBezTo>
                    <a:cubicBezTo>
                      <a:pt x="9" y="35"/>
                      <a:pt x="9" y="34"/>
                      <a:pt x="8" y="33"/>
                    </a:cubicBezTo>
                    <a:cubicBezTo>
                      <a:pt x="8" y="32"/>
                      <a:pt x="8" y="30"/>
                      <a:pt x="8" y="28"/>
                    </a:cubicBezTo>
                    <a:cubicBezTo>
                      <a:pt x="7" y="25"/>
                      <a:pt x="8" y="22"/>
                      <a:pt x="8" y="19"/>
                    </a:cubicBezTo>
                    <a:cubicBezTo>
                      <a:pt x="9" y="18"/>
                      <a:pt x="9" y="18"/>
                      <a:pt x="9" y="17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4"/>
                      <a:pt x="10" y="14"/>
                    </a:cubicBezTo>
                    <a:cubicBezTo>
                      <a:pt x="10" y="14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6"/>
                    </a:cubicBezTo>
                    <a:cubicBezTo>
                      <a:pt x="10" y="16"/>
                      <a:pt x="10" y="17"/>
                      <a:pt x="11" y="17"/>
                    </a:cubicBezTo>
                    <a:cubicBezTo>
                      <a:pt x="11" y="19"/>
                      <a:pt x="12" y="20"/>
                      <a:pt x="12" y="22"/>
                    </a:cubicBezTo>
                    <a:cubicBezTo>
                      <a:pt x="13" y="22"/>
                      <a:pt x="13" y="23"/>
                      <a:pt x="13" y="23"/>
                    </a:cubicBezTo>
                    <a:cubicBezTo>
                      <a:pt x="13" y="24"/>
                      <a:pt x="13" y="24"/>
                      <a:pt x="13" y="25"/>
                    </a:cubicBezTo>
                    <a:cubicBezTo>
                      <a:pt x="13" y="26"/>
                      <a:pt x="13" y="26"/>
                      <a:pt x="13" y="27"/>
                    </a:cubicBezTo>
                    <a:cubicBezTo>
                      <a:pt x="13" y="28"/>
                      <a:pt x="13" y="29"/>
                      <a:pt x="13" y="30"/>
                    </a:cubicBezTo>
                    <a:cubicBezTo>
                      <a:pt x="12" y="31"/>
                      <a:pt x="12" y="32"/>
                      <a:pt x="12" y="32"/>
                    </a:cubicBezTo>
                    <a:cubicBezTo>
                      <a:pt x="12" y="32"/>
                      <a:pt x="13" y="31"/>
                      <a:pt x="13" y="30"/>
                    </a:cubicBezTo>
                    <a:cubicBezTo>
                      <a:pt x="13" y="29"/>
                      <a:pt x="13" y="28"/>
                      <a:pt x="13" y="27"/>
                    </a:cubicBezTo>
                    <a:cubicBezTo>
                      <a:pt x="13" y="26"/>
                      <a:pt x="13" y="26"/>
                      <a:pt x="13" y="25"/>
                    </a:cubicBezTo>
                    <a:cubicBezTo>
                      <a:pt x="13" y="24"/>
                      <a:pt x="13" y="24"/>
                      <a:pt x="13" y="23"/>
                    </a:cubicBezTo>
                    <a:cubicBezTo>
                      <a:pt x="13" y="23"/>
                      <a:pt x="13" y="22"/>
                      <a:pt x="13" y="22"/>
                    </a:cubicBezTo>
                    <a:cubicBezTo>
                      <a:pt x="12" y="20"/>
                      <a:pt x="12" y="19"/>
                      <a:pt x="11" y="17"/>
                    </a:cubicBezTo>
                    <a:cubicBezTo>
                      <a:pt x="11" y="16"/>
                      <a:pt x="11" y="15"/>
                      <a:pt x="10" y="15"/>
                    </a:cubicBezTo>
                    <a:cubicBezTo>
                      <a:pt x="10" y="14"/>
                      <a:pt x="10" y="14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1" y="12"/>
                      <a:pt x="11" y="11"/>
                      <a:pt x="11" y="10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3" y="9"/>
                      <a:pt x="13" y="9"/>
                    </a:cubicBezTo>
                    <a:cubicBezTo>
                      <a:pt x="13" y="10"/>
                      <a:pt x="14" y="10"/>
                      <a:pt x="14" y="11"/>
                    </a:cubicBezTo>
                    <a:cubicBezTo>
                      <a:pt x="15" y="11"/>
                      <a:pt x="15" y="12"/>
                      <a:pt x="15" y="13"/>
                    </a:cubicBezTo>
                    <a:cubicBezTo>
                      <a:pt x="16" y="14"/>
                      <a:pt x="17" y="15"/>
                      <a:pt x="17" y="17"/>
                    </a:cubicBezTo>
                    <a:cubicBezTo>
                      <a:pt x="17" y="17"/>
                      <a:pt x="17" y="18"/>
                      <a:pt x="18" y="19"/>
                    </a:cubicBezTo>
                    <a:cubicBezTo>
                      <a:pt x="18" y="19"/>
                      <a:pt x="18" y="20"/>
                      <a:pt x="18" y="21"/>
                    </a:cubicBezTo>
                    <a:cubicBezTo>
                      <a:pt x="18" y="20"/>
                      <a:pt x="18" y="19"/>
                      <a:pt x="18" y="19"/>
                    </a:cubicBezTo>
                    <a:cubicBezTo>
                      <a:pt x="18" y="18"/>
                      <a:pt x="17" y="17"/>
                      <a:pt x="17" y="17"/>
                    </a:cubicBezTo>
                    <a:cubicBezTo>
                      <a:pt x="17" y="15"/>
                      <a:pt x="16" y="14"/>
                      <a:pt x="16" y="12"/>
                    </a:cubicBezTo>
                    <a:cubicBezTo>
                      <a:pt x="15" y="12"/>
                      <a:pt x="15" y="11"/>
                      <a:pt x="15" y="11"/>
                    </a:cubicBezTo>
                    <a:cubicBezTo>
                      <a:pt x="14" y="10"/>
                      <a:pt x="14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8"/>
                      <a:pt x="13" y="8"/>
                      <a:pt x="12" y="8"/>
                    </a:cubicBezTo>
                    <a:cubicBezTo>
                      <a:pt x="12" y="8"/>
                      <a:pt x="12" y="8"/>
                      <a:pt x="12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0" y="3"/>
                      <a:pt x="10" y="3"/>
                    </a:cubicBezTo>
                    <a:cubicBezTo>
                      <a:pt x="10" y="2"/>
                      <a:pt x="10" y="1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9" y="7"/>
                      <a:pt x="9" y="7"/>
                    </a:cubicBezTo>
                    <a:cubicBezTo>
                      <a:pt x="9" y="8"/>
                      <a:pt x="8" y="10"/>
                      <a:pt x="7" y="11"/>
                    </a:cubicBezTo>
                    <a:cubicBezTo>
                      <a:pt x="7" y="11"/>
                      <a:pt x="7" y="11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3"/>
                      <a:pt x="4" y="13"/>
                      <a:pt x="4" y="13"/>
                    </a:cubicBezTo>
                    <a:cubicBezTo>
                      <a:pt x="2" y="14"/>
                      <a:pt x="1" y="14"/>
                      <a:pt x="0" y="15"/>
                    </a:cubicBezTo>
                    <a:cubicBezTo>
                      <a:pt x="0" y="15"/>
                      <a:pt x="1" y="14"/>
                      <a:pt x="2" y="14"/>
                    </a:cubicBezTo>
                    <a:cubicBezTo>
                      <a:pt x="3" y="14"/>
                      <a:pt x="3" y="14"/>
                      <a:pt x="4" y="14"/>
                    </a:cubicBezTo>
                    <a:cubicBezTo>
                      <a:pt x="5" y="13"/>
                      <a:pt x="5" y="13"/>
                      <a:pt x="6" y="13"/>
                    </a:cubicBezTo>
                    <a:cubicBezTo>
                      <a:pt x="6" y="12"/>
                      <a:pt x="6" y="12"/>
                      <a:pt x="7" y="12"/>
                    </a:cubicBezTo>
                    <a:cubicBezTo>
                      <a:pt x="7" y="12"/>
                      <a:pt x="7" y="11"/>
                      <a:pt x="7" y="11"/>
                    </a:cubicBezTo>
                    <a:cubicBezTo>
                      <a:pt x="8" y="10"/>
                      <a:pt x="8" y="10"/>
                      <a:pt x="9" y="9"/>
                    </a:cubicBezTo>
                    <a:cubicBezTo>
                      <a:pt x="9" y="9"/>
                      <a:pt x="9" y="8"/>
                      <a:pt x="10" y="7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9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9" y="12"/>
                      <a:pt x="9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7" y="14"/>
                      <a:pt x="7" y="14"/>
                      <a:pt x="7" y="15"/>
                    </a:cubicBezTo>
                    <a:cubicBezTo>
                      <a:pt x="6" y="15"/>
                      <a:pt x="6" y="16"/>
                      <a:pt x="5" y="16"/>
                    </a:cubicBezTo>
                    <a:cubicBezTo>
                      <a:pt x="4" y="18"/>
                      <a:pt x="3" y="19"/>
                      <a:pt x="2" y="20"/>
                    </a:cubicBezTo>
                    <a:cubicBezTo>
                      <a:pt x="1" y="21"/>
                      <a:pt x="1" y="21"/>
                      <a:pt x="1" y="22"/>
                    </a:cubicBezTo>
                    <a:cubicBezTo>
                      <a:pt x="1" y="23"/>
                      <a:pt x="0" y="24"/>
                      <a:pt x="0" y="25"/>
                    </a:cubicBezTo>
                    <a:cubicBezTo>
                      <a:pt x="1" y="24"/>
                      <a:pt x="1" y="23"/>
                      <a:pt x="1" y="2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8" name="Freeform 1570"/>
              <p:cNvSpPr/>
              <p:nvPr/>
            </p:nvSpPr>
            <p:spPr>
              <a:xfrm>
                <a:off x="8816957" y="5097492"/>
                <a:ext cx="101601" cy="119063"/>
              </a:xfrm>
              <a:custGeom>
                <a:avLst/>
                <a:gdLst>
                  <a:gd name="txL" fmla="*/ 0 w 27"/>
                  <a:gd name="txT" fmla="*/ 0 h 32"/>
                  <a:gd name="txR" fmla="*/ 27 w 27"/>
                  <a:gd name="txB" fmla="*/ 32 h 32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27" h="32">
                    <a:moveTo>
                      <a:pt x="0" y="0"/>
                    </a:moveTo>
                    <a:cubicBezTo>
                      <a:pt x="4" y="6"/>
                      <a:pt x="6" y="13"/>
                      <a:pt x="11" y="18"/>
                    </a:cubicBezTo>
                    <a:cubicBezTo>
                      <a:pt x="13" y="21"/>
                      <a:pt x="16" y="23"/>
                      <a:pt x="19" y="25"/>
                    </a:cubicBezTo>
                    <a:cubicBezTo>
                      <a:pt x="22" y="27"/>
                      <a:pt x="25" y="29"/>
                      <a:pt x="27" y="32"/>
                    </a:cubicBezTo>
                    <a:cubicBezTo>
                      <a:pt x="22" y="31"/>
                      <a:pt x="17" y="30"/>
                      <a:pt x="13" y="28"/>
                    </a:cubicBezTo>
                    <a:cubicBezTo>
                      <a:pt x="9" y="25"/>
                      <a:pt x="6" y="19"/>
                      <a:pt x="5" y="17"/>
                    </a:cubicBezTo>
                    <a:cubicBezTo>
                      <a:pt x="3" y="11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9" name="Freeform 1573"/>
              <p:cNvSpPr/>
              <p:nvPr/>
            </p:nvSpPr>
            <p:spPr>
              <a:xfrm>
                <a:off x="8801082" y="5059392"/>
                <a:ext cx="153988" cy="85726"/>
              </a:xfrm>
              <a:custGeom>
                <a:avLst/>
                <a:gdLst>
                  <a:gd name="txL" fmla="*/ 0 w 41"/>
                  <a:gd name="txT" fmla="*/ 0 h 23"/>
                  <a:gd name="txR" fmla="*/ 41 w 41"/>
                  <a:gd name="txB" fmla="*/ 23 h 2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1" h="23">
                    <a:moveTo>
                      <a:pt x="21" y="6"/>
                    </a:moveTo>
                    <a:cubicBezTo>
                      <a:pt x="18" y="6"/>
                      <a:pt x="11" y="6"/>
                      <a:pt x="8" y="5"/>
                    </a:cubicBezTo>
                    <a:cubicBezTo>
                      <a:pt x="5" y="4"/>
                      <a:pt x="0" y="2"/>
                      <a:pt x="0" y="2"/>
                    </a:cubicBezTo>
                    <a:cubicBezTo>
                      <a:pt x="4" y="3"/>
                      <a:pt x="9" y="3"/>
                      <a:pt x="13" y="2"/>
                    </a:cubicBezTo>
                    <a:cubicBezTo>
                      <a:pt x="18" y="2"/>
                      <a:pt x="22" y="1"/>
                      <a:pt x="27" y="0"/>
                    </a:cubicBezTo>
                    <a:cubicBezTo>
                      <a:pt x="32" y="0"/>
                      <a:pt x="36" y="3"/>
                      <a:pt x="39" y="6"/>
                    </a:cubicBezTo>
                    <a:cubicBezTo>
                      <a:pt x="39" y="7"/>
                      <a:pt x="39" y="7"/>
                      <a:pt x="40" y="8"/>
                    </a:cubicBezTo>
                    <a:cubicBezTo>
                      <a:pt x="41" y="13"/>
                      <a:pt x="41" y="18"/>
                      <a:pt x="41" y="23"/>
                    </a:cubicBezTo>
                    <a:cubicBezTo>
                      <a:pt x="40" y="21"/>
                      <a:pt x="39" y="18"/>
                      <a:pt x="38" y="16"/>
                    </a:cubicBezTo>
                    <a:cubicBezTo>
                      <a:pt x="32" y="9"/>
                      <a:pt x="25" y="6"/>
                      <a:pt x="21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0" name="Freeform 1574"/>
              <p:cNvSpPr/>
              <p:nvPr/>
            </p:nvSpPr>
            <p:spPr>
              <a:xfrm>
                <a:off x="8748694" y="5013354"/>
                <a:ext cx="192089" cy="200026"/>
              </a:xfrm>
              <a:custGeom>
                <a:avLst/>
                <a:gdLst>
                  <a:gd name="txL" fmla="*/ 0 w 51"/>
                  <a:gd name="txT" fmla="*/ 0 h 53"/>
                  <a:gd name="txR" fmla="*/ 51 w 51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53">
                    <a:moveTo>
                      <a:pt x="42" y="20"/>
                    </a:moveTo>
                    <a:cubicBezTo>
                      <a:pt x="40" y="20"/>
                      <a:pt x="39" y="19"/>
                      <a:pt x="37" y="19"/>
                    </a:cubicBezTo>
                    <a:cubicBezTo>
                      <a:pt x="34" y="18"/>
                      <a:pt x="31" y="18"/>
                      <a:pt x="28" y="18"/>
                    </a:cubicBezTo>
                    <a:cubicBezTo>
                      <a:pt x="27" y="18"/>
                      <a:pt x="25" y="18"/>
                      <a:pt x="24" y="18"/>
                    </a:cubicBezTo>
                    <a:cubicBezTo>
                      <a:pt x="23" y="18"/>
                      <a:pt x="22" y="18"/>
                      <a:pt x="21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8" y="18"/>
                      <a:pt x="17" y="18"/>
                      <a:pt x="16" y="17"/>
                    </a:cubicBezTo>
                    <a:cubicBezTo>
                      <a:pt x="17" y="18"/>
                      <a:pt x="19" y="19"/>
                      <a:pt x="20" y="19"/>
                    </a:cubicBezTo>
                    <a:cubicBezTo>
                      <a:pt x="20" y="20"/>
                      <a:pt x="21" y="20"/>
                      <a:pt x="22" y="20"/>
                    </a:cubicBezTo>
                    <a:cubicBezTo>
                      <a:pt x="23" y="21"/>
                      <a:pt x="23" y="21"/>
                      <a:pt x="24" y="21"/>
                    </a:cubicBezTo>
                    <a:cubicBezTo>
                      <a:pt x="25" y="22"/>
                      <a:pt x="27" y="23"/>
                      <a:pt x="28" y="24"/>
                    </a:cubicBezTo>
                    <a:cubicBezTo>
                      <a:pt x="29" y="25"/>
                      <a:pt x="30" y="25"/>
                      <a:pt x="31" y="26"/>
                    </a:cubicBezTo>
                    <a:cubicBezTo>
                      <a:pt x="33" y="26"/>
                      <a:pt x="34" y="27"/>
                      <a:pt x="35" y="28"/>
                    </a:cubicBezTo>
                    <a:cubicBezTo>
                      <a:pt x="36" y="28"/>
                      <a:pt x="37" y="28"/>
                      <a:pt x="38" y="29"/>
                    </a:cubicBezTo>
                    <a:cubicBezTo>
                      <a:pt x="39" y="29"/>
                      <a:pt x="39" y="30"/>
                      <a:pt x="40" y="30"/>
                    </a:cubicBezTo>
                    <a:cubicBezTo>
                      <a:pt x="42" y="31"/>
                      <a:pt x="43" y="32"/>
                      <a:pt x="45" y="33"/>
                    </a:cubicBezTo>
                    <a:cubicBezTo>
                      <a:pt x="45" y="34"/>
                      <a:pt x="46" y="35"/>
                      <a:pt x="46" y="35"/>
                    </a:cubicBezTo>
                    <a:cubicBezTo>
                      <a:pt x="47" y="36"/>
                      <a:pt x="47" y="37"/>
                      <a:pt x="48" y="38"/>
                    </a:cubicBezTo>
                    <a:cubicBezTo>
                      <a:pt x="47" y="36"/>
                      <a:pt x="46" y="35"/>
                      <a:pt x="44" y="34"/>
                    </a:cubicBezTo>
                    <a:cubicBezTo>
                      <a:pt x="43" y="33"/>
                      <a:pt x="41" y="32"/>
                      <a:pt x="40" y="31"/>
                    </a:cubicBezTo>
                    <a:cubicBezTo>
                      <a:pt x="39" y="31"/>
                      <a:pt x="38" y="30"/>
                      <a:pt x="37" y="30"/>
                    </a:cubicBezTo>
                    <a:cubicBezTo>
                      <a:pt x="37" y="29"/>
                      <a:pt x="36" y="29"/>
                      <a:pt x="35" y="29"/>
                    </a:cubicBezTo>
                    <a:cubicBezTo>
                      <a:pt x="35" y="28"/>
                      <a:pt x="34" y="28"/>
                      <a:pt x="34" y="28"/>
                    </a:cubicBezTo>
                    <a:cubicBezTo>
                      <a:pt x="37" y="31"/>
                      <a:pt x="40" y="34"/>
                      <a:pt x="42" y="37"/>
                    </a:cubicBezTo>
                    <a:cubicBezTo>
                      <a:pt x="44" y="39"/>
                      <a:pt x="46" y="42"/>
                      <a:pt x="48" y="44"/>
                    </a:cubicBezTo>
                    <a:cubicBezTo>
                      <a:pt x="48" y="46"/>
                      <a:pt x="49" y="47"/>
                      <a:pt x="50" y="49"/>
                    </a:cubicBezTo>
                    <a:cubicBezTo>
                      <a:pt x="50" y="50"/>
                      <a:pt x="51" y="52"/>
                      <a:pt x="51" y="53"/>
                    </a:cubicBezTo>
                    <a:cubicBezTo>
                      <a:pt x="51" y="53"/>
                      <a:pt x="50" y="52"/>
                      <a:pt x="50" y="51"/>
                    </a:cubicBezTo>
                    <a:cubicBezTo>
                      <a:pt x="50" y="50"/>
                      <a:pt x="49" y="50"/>
                      <a:pt x="49" y="49"/>
                    </a:cubicBezTo>
                    <a:cubicBezTo>
                      <a:pt x="48" y="48"/>
                      <a:pt x="47" y="47"/>
                      <a:pt x="46" y="45"/>
                    </a:cubicBezTo>
                    <a:cubicBezTo>
                      <a:pt x="45" y="43"/>
                      <a:pt x="43" y="40"/>
                      <a:pt x="41" y="38"/>
                    </a:cubicBezTo>
                    <a:cubicBezTo>
                      <a:pt x="37" y="33"/>
                      <a:pt x="32" y="29"/>
                      <a:pt x="27" y="25"/>
                    </a:cubicBezTo>
                    <a:cubicBezTo>
                      <a:pt x="26" y="24"/>
                      <a:pt x="25" y="24"/>
                      <a:pt x="23" y="23"/>
                    </a:cubicBezTo>
                    <a:cubicBezTo>
                      <a:pt x="23" y="22"/>
                      <a:pt x="22" y="22"/>
                      <a:pt x="21" y="22"/>
                    </a:cubicBezTo>
                    <a:cubicBezTo>
                      <a:pt x="20" y="21"/>
                      <a:pt x="20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2"/>
                      <a:pt x="20" y="22"/>
                      <a:pt x="20" y="23"/>
                    </a:cubicBezTo>
                    <a:cubicBezTo>
                      <a:pt x="21" y="24"/>
                      <a:pt x="21" y="25"/>
                      <a:pt x="21" y="26"/>
                    </a:cubicBezTo>
                    <a:cubicBezTo>
                      <a:pt x="23" y="29"/>
                      <a:pt x="24" y="32"/>
                      <a:pt x="25" y="35"/>
                    </a:cubicBezTo>
                    <a:cubicBezTo>
                      <a:pt x="26" y="36"/>
                      <a:pt x="26" y="37"/>
                      <a:pt x="27" y="37"/>
                    </a:cubicBezTo>
                    <a:cubicBezTo>
                      <a:pt x="27" y="38"/>
                      <a:pt x="28" y="39"/>
                      <a:pt x="28" y="39"/>
                    </a:cubicBezTo>
                    <a:cubicBezTo>
                      <a:pt x="30" y="40"/>
                      <a:pt x="31" y="42"/>
                      <a:pt x="32" y="43"/>
                    </a:cubicBezTo>
                    <a:cubicBezTo>
                      <a:pt x="33" y="44"/>
                      <a:pt x="35" y="45"/>
                      <a:pt x="36" y="46"/>
                    </a:cubicBezTo>
                    <a:cubicBezTo>
                      <a:pt x="37" y="47"/>
                      <a:pt x="39" y="48"/>
                      <a:pt x="40" y="49"/>
                    </a:cubicBezTo>
                    <a:cubicBezTo>
                      <a:pt x="39" y="48"/>
                      <a:pt x="37" y="47"/>
                      <a:pt x="36" y="46"/>
                    </a:cubicBezTo>
                    <a:cubicBezTo>
                      <a:pt x="34" y="45"/>
                      <a:pt x="33" y="44"/>
                      <a:pt x="32" y="43"/>
                    </a:cubicBezTo>
                    <a:cubicBezTo>
                      <a:pt x="30" y="42"/>
                      <a:pt x="29" y="41"/>
                      <a:pt x="28" y="40"/>
                    </a:cubicBezTo>
                    <a:cubicBezTo>
                      <a:pt x="27" y="39"/>
                      <a:pt x="27" y="38"/>
                      <a:pt x="26" y="38"/>
                    </a:cubicBezTo>
                    <a:cubicBezTo>
                      <a:pt x="26" y="37"/>
                      <a:pt x="25" y="36"/>
                      <a:pt x="25" y="35"/>
                    </a:cubicBezTo>
                    <a:cubicBezTo>
                      <a:pt x="23" y="32"/>
                      <a:pt x="22" y="29"/>
                      <a:pt x="21" y="26"/>
                    </a:cubicBezTo>
                    <a:cubicBezTo>
                      <a:pt x="20" y="24"/>
                      <a:pt x="19" y="23"/>
                      <a:pt x="18" y="22"/>
                    </a:cubicBezTo>
                    <a:cubicBezTo>
                      <a:pt x="18" y="21"/>
                      <a:pt x="17" y="20"/>
                      <a:pt x="16" y="20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4" y="18"/>
                      <a:pt x="12" y="17"/>
                      <a:pt x="11" y="15"/>
                    </a:cubicBezTo>
                    <a:cubicBezTo>
                      <a:pt x="10" y="15"/>
                      <a:pt x="9" y="13"/>
                      <a:pt x="8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4"/>
                      <a:pt x="8" y="15"/>
                      <a:pt x="8" y="15"/>
                    </a:cubicBezTo>
                    <a:cubicBezTo>
                      <a:pt x="8" y="16"/>
                      <a:pt x="8" y="17"/>
                      <a:pt x="8" y="17"/>
                    </a:cubicBezTo>
                    <a:cubicBezTo>
                      <a:pt x="7" y="19"/>
                      <a:pt x="8" y="20"/>
                      <a:pt x="8" y="22"/>
                    </a:cubicBezTo>
                    <a:cubicBezTo>
                      <a:pt x="8" y="23"/>
                      <a:pt x="8" y="24"/>
                      <a:pt x="9" y="26"/>
                    </a:cubicBezTo>
                    <a:cubicBezTo>
                      <a:pt x="9" y="28"/>
                      <a:pt x="10" y="31"/>
                      <a:pt x="12" y="34"/>
                    </a:cubicBezTo>
                    <a:cubicBezTo>
                      <a:pt x="12" y="35"/>
                      <a:pt x="13" y="36"/>
                      <a:pt x="14" y="37"/>
                    </a:cubicBezTo>
                    <a:cubicBezTo>
                      <a:pt x="14" y="38"/>
                      <a:pt x="15" y="40"/>
                      <a:pt x="16" y="41"/>
                    </a:cubicBezTo>
                    <a:cubicBezTo>
                      <a:pt x="15" y="40"/>
                      <a:pt x="14" y="39"/>
                      <a:pt x="13" y="37"/>
                    </a:cubicBezTo>
                    <a:cubicBezTo>
                      <a:pt x="13" y="36"/>
                      <a:pt x="12" y="35"/>
                      <a:pt x="11" y="34"/>
                    </a:cubicBezTo>
                    <a:cubicBezTo>
                      <a:pt x="10" y="31"/>
                      <a:pt x="9" y="29"/>
                      <a:pt x="8" y="26"/>
                    </a:cubicBezTo>
                    <a:cubicBezTo>
                      <a:pt x="7" y="25"/>
                      <a:pt x="7" y="23"/>
                      <a:pt x="7" y="22"/>
                    </a:cubicBezTo>
                    <a:cubicBezTo>
                      <a:pt x="7" y="20"/>
                      <a:pt x="6" y="19"/>
                      <a:pt x="6" y="17"/>
                    </a:cubicBezTo>
                    <a:cubicBezTo>
                      <a:pt x="6" y="17"/>
                      <a:pt x="7" y="17"/>
                      <a:pt x="7" y="16"/>
                    </a:cubicBezTo>
                    <a:cubicBezTo>
                      <a:pt x="7" y="16"/>
                      <a:pt x="7" y="16"/>
                      <a:pt x="7" y="15"/>
                    </a:cubicBezTo>
                    <a:cubicBezTo>
                      <a:pt x="7" y="15"/>
                      <a:pt x="7" y="14"/>
                      <a:pt x="7" y="13"/>
                    </a:cubicBezTo>
                    <a:cubicBezTo>
                      <a:pt x="7" y="12"/>
                      <a:pt x="7" y="12"/>
                      <a:pt x="6" y="11"/>
                    </a:cubicBezTo>
                    <a:cubicBezTo>
                      <a:pt x="6" y="10"/>
                      <a:pt x="5" y="9"/>
                      <a:pt x="4" y="9"/>
                    </a:cubicBezTo>
                    <a:cubicBezTo>
                      <a:pt x="4" y="8"/>
                      <a:pt x="3" y="7"/>
                      <a:pt x="3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3" y="5"/>
                      <a:pt x="4" y="6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7" y="8"/>
                    </a:cubicBezTo>
                    <a:cubicBezTo>
                      <a:pt x="7" y="8"/>
                      <a:pt x="7" y="8"/>
                      <a:pt x="8" y="9"/>
                    </a:cubicBezTo>
                    <a:cubicBezTo>
                      <a:pt x="8" y="9"/>
                      <a:pt x="9" y="9"/>
                      <a:pt x="10" y="9"/>
                    </a:cubicBezTo>
                    <a:cubicBezTo>
                      <a:pt x="12" y="10"/>
                      <a:pt x="15" y="11"/>
                      <a:pt x="18" y="12"/>
                    </a:cubicBezTo>
                    <a:cubicBezTo>
                      <a:pt x="18" y="12"/>
                      <a:pt x="19" y="12"/>
                      <a:pt x="20" y="12"/>
                    </a:cubicBezTo>
                    <a:cubicBezTo>
                      <a:pt x="21" y="12"/>
                      <a:pt x="21" y="12"/>
                      <a:pt x="22" y="12"/>
                    </a:cubicBezTo>
                    <a:cubicBezTo>
                      <a:pt x="23" y="12"/>
                      <a:pt x="25" y="11"/>
                      <a:pt x="26" y="11"/>
                    </a:cubicBezTo>
                    <a:cubicBezTo>
                      <a:pt x="29" y="10"/>
                      <a:pt x="31" y="9"/>
                      <a:pt x="34" y="7"/>
                    </a:cubicBezTo>
                    <a:cubicBezTo>
                      <a:pt x="32" y="8"/>
                      <a:pt x="31" y="9"/>
                      <a:pt x="30" y="10"/>
                    </a:cubicBezTo>
                    <a:cubicBezTo>
                      <a:pt x="29" y="10"/>
                      <a:pt x="27" y="11"/>
                      <a:pt x="26" y="11"/>
                    </a:cubicBezTo>
                    <a:cubicBezTo>
                      <a:pt x="25" y="12"/>
                      <a:pt x="23" y="12"/>
                      <a:pt x="22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8" y="12"/>
                      <a:pt x="18" y="12"/>
                    </a:cubicBezTo>
                    <a:cubicBezTo>
                      <a:pt x="16" y="12"/>
                      <a:pt x="15" y="12"/>
                      <a:pt x="13" y="12"/>
                    </a:cubicBezTo>
                    <a:cubicBezTo>
                      <a:pt x="12" y="11"/>
                      <a:pt x="11" y="11"/>
                      <a:pt x="9" y="10"/>
                    </a:cubicBezTo>
                    <a:cubicBezTo>
                      <a:pt x="9" y="10"/>
                      <a:pt x="8" y="10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9" y="11"/>
                      <a:pt x="10" y="13"/>
                      <a:pt x="12" y="14"/>
                    </a:cubicBezTo>
                    <a:cubicBezTo>
                      <a:pt x="12" y="15"/>
                      <a:pt x="13" y="15"/>
                      <a:pt x="13" y="15"/>
                    </a:cubicBezTo>
                    <a:cubicBezTo>
                      <a:pt x="14" y="15"/>
                      <a:pt x="14" y="16"/>
                      <a:pt x="15" y="16"/>
                    </a:cubicBezTo>
                    <a:cubicBezTo>
                      <a:pt x="16" y="16"/>
                      <a:pt x="18" y="17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2" y="17"/>
                      <a:pt x="23" y="17"/>
                      <a:pt x="24" y="17"/>
                    </a:cubicBezTo>
                    <a:cubicBezTo>
                      <a:pt x="25" y="17"/>
                      <a:pt x="27" y="17"/>
                      <a:pt x="28" y="17"/>
                    </a:cubicBezTo>
                    <a:cubicBezTo>
                      <a:pt x="31" y="17"/>
                      <a:pt x="35" y="17"/>
                      <a:pt x="38" y="18"/>
                    </a:cubicBezTo>
                    <a:cubicBezTo>
                      <a:pt x="39" y="18"/>
                      <a:pt x="41" y="19"/>
                      <a:pt x="42" y="19"/>
                    </a:cubicBezTo>
                    <a:cubicBezTo>
                      <a:pt x="44" y="20"/>
                      <a:pt x="45" y="21"/>
                      <a:pt x="46" y="22"/>
                    </a:cubicBezTo>
                    <a:cubicBezTo>
                      <a:pt x="45" y="21"/>
                      <a:pt x="43" y="21"/>
                      <a:pt x="42" y="2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1" name="Freeform 1575"/>
              <p:cNvSpPr/>
              <p:nvPr/>
            </p:nvSpPr>
            <p:spPr>
              <a:xfrm>
                <a:off x="8332767" y="5392769"/>
                <a:ext cx="49213" cy="153989"/>
              </a:xfrm>
              <a:custGeom>
                <a:avLst/>
                <a:gdLst>
                  <a:gd name="txL" fmla="*/ 0 w 13"/>
                  <a:gd name="txT" fmla="*/ 0 h 41"/>
                  <a:gd name="txR" fmla="*/ 13 w 13"/>
                  <a:gd name="txB" fmla="*/ 41 h 41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3" h="41">
                    <a:moveTo>
                      <a:pt x="13" y="0"/>
                    </a:moveTo>
                    <a:cubicBezTo>
                      <a:pt x="11" y="6"/>
                      <a:pt x="7" y="13"/>
                      <a:pt x="6" y="20"/>
                    </a:cubicBezTo>
                    <a:cubicBezTo>
                      <a:pt x="6" y="24"/>
                      <a:pt x="6" y="27"/>
                      <a:pt x="6" y="31"/>
                    </a:cubicBezTo>
                    <a:cubicBezTo>
                      <a:pt x="7" y="34"/>
                      <a:pt x="8" y="38"/>
                      <a:pt x="6" y="41"/>
                    </a:cubicBezTo>
                    <a:cubicBezTo>
                      <a:pt x="4" y="37"/>
                      <a:pt x="2" y="32"/>
                      <a:pt x="0" y="28"/>
                    </a:cubicBezTo>
                    <a:cubicBezTo>
                      <a:pt x="0" y="23"/>
                      <a:pt x="2" y="17"/>
                      <a:pt x="4" y="15"/>
                    </a:cubicBezTo>
                    <a:cubicBezTo>
                      <a:pt x="6" y="9"/>
                      <a:pt x="10" y="5"/>
                      <a:pt x="13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72" name="Picture 1576"/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277204" y="5211793"/>
                <a:ext cx="236539" cy="382590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73" name="Picture 1577"/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8375630" y="5291168"/>
                <a:ext cx="146051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74" name="Freeform 1578"/>
              <p:cNvSpPr/>
              <p:nvPr/>
            </p:nvSpPr>
            <p:spPr>
              <a:xfrm>
                <a:off x="8396267" y="5364194"/>
                <a:ext cx="82550" cy="165101"/>
              </a:xfrm>
              <a:custGeom>
                <a:avLst/>
                <a:gdLst>
                  <a:gd name="txL" fmla="*/ 0 w 22"/>
                  <a:gd name="txT" fmla="*/ 0 h 44"/>
                  <a:gd name="txR" fmla="*/ 22 w 22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44">
                    <a:moveTo>
                      <a:pt x="10" y="18"/>
                    </a:moveTo>
                    <a:cubicBezTo>
                      <a:pt x="8" y="15"/>
                      <a:pt x="4" y="10"/>
                      <a:pt x="2" y="7"/>
                    </a:cubicBezTo>
                    <a:cubicBezTo>
                      <a:pt x="1" y="5"/>
                      <a:pt x="0" y="0"/>
                      <a:pt x="0" y="0"/>
                    </a:cubicBezTo>
                    <a:cubicBezTo>
                      <a:pt x="2" y="3"/>
                      <a:pt x="4" y="7"/>
                      <a:pt x="8" y="10"/>
                    </a:cubicBezTo>
                    <a:cubicBezTo>
                      <a:pt x="11" y="13"/>
                      <a:pt x="15" y="16"/>
                      <a:pt x="18" y="19"/>
                    </a:cubicBezTo>
                    <a:cubicBezTo>
                      <a:pt x="22" y="22"/>
                      <a:pt x="22" y="27"/>
                      <a:pt x="22" y="31"/>
                    </a:cubicBezTo>
                    <a:cubicBezTo>
                      <a:pt x="21" y="32"/>
                      <a:pt x="21" y="33"/>
                      <a:pt x="21" y="33"/>
                    </a:cubicBezTo>
                    <a:cubicBezTo>
                      <a:pt x="18" y="37"/>
                      <a:pt x="14" y="41"/>
                      <a:pt x="10" y="44"/>
                    </a:cubicBezTo>
                    <a:cubicBezTo>
                      <a:pt x="11" y="42"/>
                      <a:pt x="13" y="40"/>
                      <a:pt x="13" y="38"/>
                    </a:cubicBezTo>
                    <a:cubicBezTo>
                      <a:pt x="15" y="28"/>
                      <a:pt x="13" y="21"/>
                      <a:pt x="10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5" name="Freeform 1579"/>
              <p:cNvSpPr/>
              <p:nvPr/>
            </p:nvSpPr>
            <p:spPr>
              <a:xfrm>
                <a:off x="8321654" y="5287993"/>
                <a:ext cx="138113" cy="274639"/>
              </a:xfrm>
              <a:custGeom>
                <a:avLst/>
                <a:gdLst>
                  <a:gd name="txL" fmla="*/ 0 w 37"/>
                  <a:gd name="txT" fmla="*/ 0 h 73"/>
                  <a:gd name="txR" fmla="*/ 37 w 37"/>
                  <a:gd name="txB" fmla="*/ 73 h 7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73">
                    <a:moveTo>
                      <a:pt x="33" y="45"/>
                    </a:moveTo>
                    <a:cubicBezTo>
                      <a:pt x="32" y="43"/>
                      <a:pt x="32" y="42"/>
                      <a:pt x="31" y="41"/>
                    </a:cubicBezTo>
                    <a:cubicBezTo>
                      <a:pt x="29" y="38"/>
                      <a:pt x="28" y="35"/>
                      <a:pt x="26" y="33"/>
                    </a:cubicBezTo>
                    <a:cubicBezTo>
                      <a:pt x="25" y="32"/>
                      <a:pt x="24" y="31"/>
                      <a:pt x="23" y="29"/>
                    </a:cubicBezTo>
                    <a:cubicBezTo>
                      <a:pt x="22" y="29"/>
                      <a:pt x="22" y="28"/>
                      <a:pt x="21" y="28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0" y="27"/>
                      <a:pt x="20" y="26"/>
                      <a:pt x="20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5"/>
                      <a:pt x="19" y="24"/>
                      <a:pt x="18" y="24"/>
                    </a:cubicBezTo>
                    <a:cubicBezTo>
                      <a:pt x="18" y="25"/>
                      <a:pt x="19" y="26"/>
                      <a:pt x="19" y="27"/>
                    </a:cubicBezTo>
                    <a:cubicBezTo>
                      <a:pt x="19" y="28"/>
                      <a:pt x="19" y="29"/>
                      <a:pt x="20" y="30"/>
                    </a:cubicBezTo>
                    <a:cubicBezTo>
                      <a:pt x="20" y="30"/>
                      <a:pt x="20" y="31"/>
                      <a:pt x="20" y="32"/>
                    </a:cubicBezTo>
                    <a:cubicBezTo>
                      <a:pt x="21" y="33"/>
                      <a:pt x="21" y="35"/>
                      <a:pt x="21" y="37"/>
                    </a:cubicBezTo>
                    <a:cubicBezTo>
                      <a:pt x="21" y="38"/>
                      <a:pt x="21" y="39"/>
                      <a:pt x="21" y="40"/>
                    </a:cubicBezTo>
                    <a:cubicBezTo>
                      <a:pt x="22" y="42"/>
                      <a:pt x="23" y="43"/>
                      <a:pt x="23" y="45"/>
                    </a:cubicBezTo>
                    <a:cubicBezTo>
                      <a:pt x="23" y="46"/>
                      <a:pt x="24" y="46"/>
                      <a:pt x="24" y="47"/>
                    </a:cubicBezTo>
                    <a:cubicBezTo>
                      <a:pt x="24" y="48"/>
                      <a:pt x="24" y="49"/>
                      <a:pt x="24" y="50"/>
                    </a:cubicBezTo>
                    <a:cubicBezTo>
                      <a:pt x="24" y="52"/>
                      <a:pt x="25" y="54"/>
                      <a:pt x="25" y="55"/>
                    </a:cubicBezTo>
                    <a:cubicBezTo>
                      <a:pt x="25" y="56"/>
                      <a:pt x="25" y="57"/>
                      <a:pt x="24" y="58"/>
                    </a:cubicBezTo>
                    <a:cubicBezTo>
                      <a:pt x="24" y="59"/>
                      <a:pt x="24" y="60"/>
                      <a:pt x="23" y="61"/>
                    </a:cubicBezTo>
                    <a:cubicBezTo>
                      <a:pt x="24" y="59"/>
                      <a:pt x="24" y="57"/>
                      <a:pt x="24" y="55"/>
                    </a:cubicBezTo>
                    <a:cubicBezTo>
                      <a:pt x="24" y="54"/>
                      <a:pt x="24" y="52"/>
                      <a:pt x="23" y="50"/>
                    </a:cubicBezTo>
                    <a:cubicBezTo>
                      <a:pt x="23" y="49"/>
                      <a:pt x="23" y="48"/>
                      <a:pt x="23" y="47"/>
                    </a:cubicBezTo>
                    <a:cubicBezTo>
                      <a:pt x="23" y="47"/>
                      <a:pt x="22" y="46"/>
                      <a:pt x="22" y="45"/>
                    </a:cubicBezTo>
                    <a:cubicBezTo>
                      <a:pt x="22" y="45"/>
                      <a:pt x="22" y="44"/>
                      <a:pt x="22" y="44"/>
                    </a:cubicBezTo>
                    <a:cubicBezTo>
                      <a:pt x="22" y="48"/>
                      <a:pt x="21" y="52"/>
                      <a:pt x="21" y="56"/>
                    </a:cubicBezTo>
                    <a:cubicBezTo>
                      <a:pt x="20" y="59"/>
                      <a:pt x="19" y="62"/>
                      <a:pt x="18" y="65"/>
                    </a:cubicBezTo>
                    <a:cubicBezTo>
                      <a:pt x="18" y="66"/>
                      <a:pt x="17" y="68"/>
                      <a:pt x="16" y="69"/>
                    </a:cubicBezTo>
                    <a:cubicBezTo>
                      <a:pt x="16" y="71"/>
                      <a:pt x="15" y="72"/>
                      <a:pt x="14" y="73"/>
                    </a:cubicBezTo>
                    <a:cubicBezTo>
                      <a:pt x="14" y="73"/>
                      <a:pt x="15" y="72"/>
                      <a:pt x="15" y="71"/>
                    </a:cubicBezTo>
                    <a:cubicBezTo>
                      <a:pt x="15" y="70"/>
                      <a:pt x="15" y="70"/>
                      <a:pt x="16" y="69"/>
                    </a:cubicBezTo>
                    <a:cubicBezTo>
                      <a:pt x="16" y="67"/>
                      <a:pt x="16" y="66"/>
                      <a:pt x="17" y="64"/>
                    </a:cubicBezTo>
                    <a:cubicBezTo>
                      <a:pt x="18" y="61"/>
                      <a:pt x="19" y="58"/>
                      <a:pt x="19" y="55"/>
                    </a:cubicBezTo>
                    <a:cubicBezTo>
                      <a:pt x="20" y="49"/>
                      <a:pt x="20" y="43"/>
                      <a:pt x="19" y="37"/>
                    </a:cubicBezTo>
                    <a:cubicBezTo>
                      <a:pt x="19" y="35"/>
                      <a:pt x="19" y="34"/>
                      <a:pt x="19" y="32"/>
                    </a:cubicBezTo>
                    <a:cubicBezTo>
                      <a:pt x="18" y="32"/>
                      <a:pt x="18" y="31"/>
                      <a:pt x="18" y="30"/>
                    </a:cubicBezTo>
                    <a:cubicBezTo>
                      <a:pt x="18" y="29"/>
                      <a:pt x="18" y="29"/>
                      <a:pt x="17" y="28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9"/>
                      <a:pt x="17" y="30"/>
                      <a:pt x="17" y="30"/>
                    </a:cubicBezTo>
                    <a:cubicBezTo>
                      <a:pt x="16" y="31"/>
                      <a:pt x="16" y="32"/>
                      <a:pt x="16" y="33"/>
                    </a:cubicBezTo>
                    <a:cubicBezTo>
                      <a:pt x="14" y="36"/>
                      <a:pt x="12" y="39"/>
                      <a:pt x="11" y="42"/>
                    </a:cubicBezTo>
                    <a:cubicBezTo>
                      <a:pt x="11" y="43"/>
                      <a:pt x="10" y="44"/>
                      <a:pt x="10" y="44"/>
                    </a:cubicBezTo>
                    <a:cubicBezTo>
                      <a:pt x="10" y="45"/>
                      <a:pt x="10" y="46"/>
                      <a:pt x="10" y="47"/>
                    </a:cubicBezTo>
                    <a:cubicBezTo>
                      <a:pt x="9" y="49"/>
                      <a:pt x="9" y="50"/>
                      <a:pt x="9" y="52"/>
                    </a:cubicBezTo>
                    <a:cubicBezTo>
                      <a:pt x="9" y="54"/>
                      <a:pt x="9" y="56"/>
                      <a:pt x="9" y="57"/>
                    </a:cubicBezTo>
                    <a:cubicBezTo>
                      <a:pt x="9" y="59"/>
                      <a:pt x="10" y="61"/>
                      <a:pt x="10" y="62"/>
                    </a:cubicBezTo>
                    <a:cubicBezTo>
                      <a:pt x="10" y="61"/>
                      <a:pt x="9" y="59"/>
                      <a:pt x="9" y="57"/>
                    </a:cubicBezTo>
                    <a:cubicBezTo>
                      <a:pt x="9" y="56"/>
                      <a:pt x="9" y="54"/>
                      <a:pt x="9" y="52"/>
                    </a:cubicBezTo>
                    <a:cubicBezTo>
                      <a:pt x="9" y="50"/>
                      <a:pt x="9" y="49"/>
                      <a:pt x="9" y="47"/>
                    </a:cubicBezTo>
                    <a:cubicBezTo>
                      <a:pt x="9" y="46"/>
                      <a:pt x="9" y="45"/>
                      <a:pt x="9" y="44"/>
                    </a:cubicBezTo>
                    <a:cubicBezTo>
                      <a:pt x="10" y="43"/>
                      <a:pt x="10" y="43"/>
                      <a:pt x="10" y="42"/>
                    </a:cubicBezTo>
                    <a:cubicBezTo>
                      <a:pt x="11" y="38"/>
                      <a:pt x="13" y="35"/>
                      <a:pt x="15" y="32"/>
                    </a:cubicBezTo>
                    <a:cubicBezTo>
                      <a:pt x="15" y="31"/>
                      <a:pt x="16" y="29"/>
                      <a:pt x="16" y="28"/>
                    </a:cubicBezTo>
                    <a:cubicBezTo>
                      <a:pt x="16" y="27"/>
                      <a:pt x="17" y="26"/>
                      <a:pt x="17" y="25"/>
                    </a:cubicBezTo>
                    <a:cubicBezTo>
                      <a:pt x="17" y="25"/>
                      <a:pt x="17" y="24"/>
                      <a:pt x="17" y="24"/>
                    </a:cubicBezTo>
                    <a:cubicBezTo>
                      <a:pt x="16" y="22"/>
                      <a:pt x="16" y="20"/>
                      <a:pt x="16" y="18"/>
                    </a:cubicBezTo>
                    <a:cubicBezTo>
                      <a:pt x="16" y="17"/>
                      <a:pt x="16" y="15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5" y="15"/>
                      <a:pt x="15" y="15"/>
                      <a:pt x="14" y="16"/>
                    </a:cubicBezTo>
                    <a:cubicBezTo>
                      <a:pt x="14" y="16"/>
                      <a:pt x="13" y="16"/>
                      <a:pt x="12" y="17"/>
                    </a:cubicBezTo>
                    <a:cubicBezTo>
                      <a:pt x="11" y="18"/>
                      <a:pt x="10" y="19"/>
                      <a:pt x="10" y="20"/>
                    </a:cubicBezTo>
                    <a:cubicBezTo>
                      <a:pt x="9" y="21"/>
                      <a:pt x="8" y="22"/>
                      <a:pt x="7" y="23"/>
                    </a:cubicBezTo>
                    <a:cubicBezTo>
                      <a:pt x="5" y="25"/>
                      <a:pt x="4" y="28"/>
                      <a:pt x="3" y="31"/>
                    </a:cubicBezTo>
                    <a:cubicBezTo>
                      <a:pt x="2" y="32"/>
                      <a:pt x="2" y="33"/>
                      <a:pt x="2" y="34"/>
                    </a:cubicBezTo>
                    <a:cubicBezTo>
                      <a:pt x="1" y="36"/>
                      <a:pt x="1" y="37"/>
                      <a:pt x="0" y="39"/>
                    </a:cubicBezTo>
                    <a:cubicBezTo>
                      <a:pt x="1" y="37"/>
                      <a:pt x="1" y="36"/>
                      <a:pt x="1" y="34"/>
                    </a:cubicBezTo>
                    <a:cubicBezTo>
                      <a:pt x="2" y="33"/>
                      <a:pt x="2" y="32"/>
                      <a:pt x="2" y="30"/>
                    </a:cubicBezTo>
                    <a:cubicBezTo>
                      <a:pt x="3" y="28"/>
                      <a:pt x="5" y="25"/>
                      <a:pt x="6" y="23"/>
                    </a:cubicBezTo>
                    <a:cubicBezTo>
                      <a:pt x="7" y="21"/>
                      <a:pt x="8" y="20"/>
                      <a:pt x="9" y="19"/>
                    </a:cubicBezTo>
                    <a:cubicBezTo>
                      <a:pt x="10" y="18"/>
                      <a:pt x="11" y="17"/>
                      <a:pt x="12" y="16"/>
                    </a:cubicBezTo>
                    <a:cubicBezTo>
                      <a:pt x="12" y="16"/>
                      <a:pt x="12" y="16"/>
                      <a:pt x="13" y="15"/>
                    </a:cubicBezTo>
                    <a:cubicBezTo>
                      <a:pt x="13" y="15"/>
                      <a:pt x="13" y="15"/>
                      <a:pt x="14" y="15"/>
                    </a:cubicBezTo>
                    <a:cubicBezTo>
                      <a:pt x="14" y="14"/>
                      <a:pt x="15" y="14"/>
                      <a:pt x="15" y="14"/>
                    </a:cubicBezTo>
                    <a:cubicBezTo>
                      <a:pt x="16" y="13"/>
                      <a:pt x="16" y="12"/>
                      <a:pt x="17" y="12"/>
                    </a:cubicBezTo>
                    <a:cubicBezTo>
                      <a:pt x="17" y="11"/>
                      <a:pt x="17" y="10"/>
                      <a:pt x="17" y="9"/>
                    </a:cubicBezTo>
                    <a:cubicBezTo>
                      <a:pt x="17" y="8"/>
                      <a:pt x="18" y="7"/>
                      <a:pt x="18" y="6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4"/>
                      <a:pt x="18" y="4"/>
                    </a:cubicBezTo>
                    <a:cubicBezTo>
                      <a:pt x="19" y="3"/>
                      <a:pt x="19" y="1"/>
                      <a:pt x="20" y="0"/>
                    </a:cubicBezTo>
                    <a:cubicBezTo>
                      <a:pt x="20" y="1"/>
                      <a:pt x="20" y="1"/>
                      <a:pt x="20" y="2"/>
                    </a:cubicBezTo>
                    <a:cubicBezTo>
                      <a:pt x="19" y="3"/>
                      <a:pt x="19" y="4"/>
                      <a:pt x="19" y="4"/>
                    </a:cubicBezTo>
                    <a:cubicBezTo>
                      <a:pt x="19" y="5"/>
                      <a:pt x="19" y="7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2"/>
                      <a:pt x="20" y="13"/>
                      <a:pt x="20" y="13"/>
                    </a:cubicBezTo>
                    <a:cubicBezTo>
                      <a:pt x="21" y="16"/>
                      <a:pt x="22" y="18"/>
                      <a:pt x="24" y="21"/>
                    </a:cubicBezTo>
                    <a:cubicBezTo>
                      <a:pt x="24" y="21"/>
                      <a:pt x="24" y="22"/>
                      <a:pt x="25" y="22"/>
                    </a:cubicBezTo>
                    <a:cubicBezTo>
                      <a:pt x="25" y="23"/>
                      <a:pt x="26" y="24"/>
                      <a:pt x="26" y="24"/>
                    </a:cubicBezTo>
                    <a:cubicBezTo>
                      <a:pt x="27" y="25"/>
                      <a:pt x="28" y="26"/>
                      <a:pt x="29" y="27"/>
                    </a:cubicBezTo>
                    <a:cubicBezTo>
                      <a:pt x="32" y="28"/>
                      <a:pt x="35" y="29"/>
                      <a:pt x="37" y="30"/>
                    </a:cubicBezTo>
                    <a:cubicBezTo>
                      <a:pt x="36" y="30"/>
                      <a:pt x="35" y="29"/>
                      <a:pt x="33" y="29"/>
                    </a:cubicBezTo>
                    <a:cubicBezTo>
                      <a:pt x="32" y="28"/>
                      <a:pt x="31" y="28"/>
                      <a:pt x="29" y="27"/>
                    </a:cubicBezTo>
                    <a:cubicBezTo>
                      <a:pt x="28" y="26"/>
                      <a:pt x="27" y="26"/>
                      <a:pt x="26" y="25"/>
                    </a:cubicBezTo>
                    <a:cubicBezTo>
                      <a:pt x="25" y="24"/>
                      <a:pt x="25" y="23"/>
                      <a:pt x="24" y="23"/>
                    </a:cubicBezTo>
                    <a:cubicBezTo>
                      <a:pt x="24" y="22"/>
                      <a:pt x="23" y="22"/>
                      <a:pt x="23" y="21"/>
                    </a:cubicBezTo>
                    <a:cubicBezTo>
                      <a:pt x="22" y="20"/>
                      <a:pt x="21" y="19"/>
                      <a:pt x="21" y="17"/>
                    </a:cubicBezTo>
                    <a:cubicBezTo>
                      <a:pt x="20" y="16"/>
                      <a:pt x="19" y="15"/>
                      <a:pt x="19" y="14"/>
                    </a:cubicBezTo>
                    <a:cubicBezTo>
                      <a:pt x="19" y="13"/>
                      <a:pt x="18" y="12"/>
                      <a:pt x="18" y="12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4"/>
                      <a:pt x="18" y="16"/>
                      <a:pt x="18" y="18"/>
                    </a:cubicBezTo>
                    <a:cubicBezTo>
                      <a:pt x="18" y="19"/>
                      <a:pt x="18" y="19"/>
                      <a:pt x="18" y="20"/>
                    </a:cubicBezTo>
                    <a:cubicBezTo>
                      <a:pt x="18" y="20"/>
                      <a:pt x="18" y="21"/>
                      <a:pt x="19" y="21"/>
                    </a:cubicBezTo>
                    <a:cubicBezTo>
                      <a:pt x="19" y="23"/>
                      <a:pt x="20" y="24"/>
                      <a:pt x="21" y="2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2" y="28"/>
                      <a:pt x="23" y="28"/>
                      <a:pt x="23" y="29"/>
                    </a:cubicBezTo>
                    <a:cubicBezTo>
                      <a:pt x="24" y="30"/>
                      <a:pt x="25" y="31"/>
                      <a:pt x="26" y="32"/>
                    </a:cubicBezTo>
                    <a:cubicBezTo>
                      <a:pt x="28" y="35"/>
                      <a:pt x="30" y="37"/>
                      <a:pt x="32" y="40"/>
                    </a:cubicBezTo>
                    <a:cubicBezTo>
                      <a:pt x="33" y="41"/>
                      <a:pt x="33" y="43"/>
                      <a:pt x="34" y="44"/>
                    </a:cubicBezTo>
                    <a:cubicBezTo>
                      <a:pt x="34" y="46"/>
                      <a:pt x="34" y="48"/>
                      <a:pt x="34" y="49"/>
                    </a:cubicBezTo>
                    <a:cubicBezTo>
                      <a:pt x="34" y="48"/>
                      <a:pt x="33" y="46"/>
                      <a:pt x="33" y="4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6" name="Freeform 1580"/>
              <p:cNvSpPr/>
              <p:nvPr/>
            </p:nvSpPr>
            <p:spPr>
              <a:xfrm>
                <a:off x="8685194" y="5032404"/>
                <a:ext cx="49213" cy="230189"/>
              </a:xfrm>
              <a:custGeom>
                <a:avLst/>
                <a:gdLst>
                  <a:gd name="txL" fmla="*/ 0 w 13"/>
                  <a:gd name="txT" fmla="*/ 0 h 61"/>
                  <a:gd name="txR" fmla="*/ 13 w 13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61">
                    <a:moveTo>
                      <a:pt x="12" y="46"/>
                    </a:moveTo>
                    <a:cubicBezTo>
                      <a:pt x="12" y="45"/>
                      <a:pt x="13" y="44"/>
                      <a:pt x="13" y="43"/>
                    </a:cubicBezTo>
                    <a:cubicBezTo>
                      <a:pt x="13" y="39"/>
                      <a:pt x="13" y="36"/>
                      <a:pt x="12" y="32"/>
                    </a:cubicBezTo>
                    <a:cubicBezTo>
                      <a:pt x="12" y="27"/>
                      <a:pt x="10" y="22"/>
                      <a:pt x="9" y="16"/>
                    </a:cubicBezTo>
                    <a:cubicBezTo>
                      <a:pt x="8" y="12"/>
                      <a:pt x="9" y="9"/>
                      <a:pt x="10" y="6"/>
                    </a:cubicBezTo>
                    <a:cubicBezTo>
                      <a:pt x="10" y="4"/>
                      <a:pt x="10" y="2"/>
                      <a:pt x="10" y="0"/>
                    </a:cubicBezTo>
                    <a:cubicBezTo>
                      <a:pt x="9" y="4"/>
                      <a:pt x="7" y="8"/>
                      <a:pt x="7" y="9"/>
                    </a:cubicBezTo>
                    <a:cubicBezTo>
                      <a:pt x="3" y="19"/>
                      <a:pt x="5" y="28"/>
                      <a:pt x="4" y="38"/>
                    </a:cubicBezTo>
                    <a:cubicBezTo>
                      <a:pt x="4" y="42"/>
                      <a:pt x="3" y="46"/>
                      <a:pt x="2" y="51"/>
                    </a:cubicBezTo>
                    <a:cubicBezTo>
                      <a:pt x="2" y="54"/>
                      <a:pt x="1" y="57"/>
                      <a:pt x="0" y="6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3" y="55"/>
                      <a:pt x="8" y="51"/>
                      <a:pt x="12" y="4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7" name="Freeform 1583"/>
              <p:cNvSpPr/>
              <p:nvPr/>
            </p:nvSpPr>
            <p:spPr>
              <a:xfrm>
                <a:off x="8647094" y="5119717"/>
                <a:ext cx="53975" cy="96838"/>
              </a:xfrm>
              <a:custGeom>
                <a:avLst/>
                <a:gdLst>
                  <a:gd name="txL" fmla="*/ 0 w 14"/>
                  <a:gd name="txT" fmla="*/ 0 h 26"/>
                  <a:gd name="txR" fmla="*/ 14 w 14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6">
                    <a:moveTo>
                      <a:pt x="13" y="13"/>
                    </a:moveTo>
                    <a:cubicBezTo>
                      <a:pt x="14" y="9"/>
                      <a:pt x="14" y="5"/>
                      <a:pt x="14" y="0"/>
                    </a:cubicBezTo>
                    <a:cubicBezTo>
                      <a:pt x="13" y="2"/>
                      <a:pt x="13" y="5"/>
                      <a:pt x="12" y="7"/>
                    </a:cubicBezTo>
                    <a:cubicBezTo>
                      <a:pt x="11" y="9"/>
                      <a:pt x="8" y="10"/>
                      <a:pt x="5" y="10"/>
                    </a:cubicBezTo>
                    <a:cubicBezTo>
                      <a:pt x="4" y="11"/>
                      <a:pt x="1" y="11"/>
                      <a:pt x="0" y="12"/>
                    </a:cubicBezTo>
                    <a:cubicBezTo>
                      <a:pt x="2" y="17"/>
                      <a:pt x="4" y="21"/>
                      <a:pt x="6" y="26"/>
                    </a:cubicBezTo>
                    <a:cubicBezTo>
                      <a:pt x="10" y="23"/>
                      <a:pt x="11" y="17"/>
                      <a:pt x="13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8" name="Freeform 1584"/>
              <p:cNvSpPr/>
              <p:nvPr/>
            </p:nvSpPr>
            <p:spPr>
              <a:xfrm>
                <a:off x="8723294" y="4927628"/>
                <a:ext cx="60325" cy="222252"/>
              </a:xfrm>
              <a:custGeom>
                <a:avLst/>
                <a:gdLst>
                  <a:gd name="txL" fmla="*/ 0 w 16"/>
                  <a:gd name="txT" fmla="*/ 0 h 59"/>
                  <a:gd name="txR" fmla="*/ 16 w 16"/>
                  <a:gd name="txB" fmla="*/ 59 h 59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6" h="59">
                    <a:moveTo>
                      <a:pt x="0" y="28"/>
                    </a:moveTo>
                    <a:cubicBezTo>
                      <a:pt x="1" y="30"/>
                      <a:pt x="3" y="33"/>
                      <a:pt x="3" y="34"/>
                    </a:cubicBezTo>
                    <a:cubicBezTo>
                      <a:pt x="5" y="37"/>
                      <a:pt x="7" y="39"/>
                      <a:pt x="8" y="41"/>
                    </a:cubicBezTo>
                    <a:cubicBezTo>
                      <a:pt x="12" y="47"/>
                      <a:pt x="14" y="52"/>
                      <a:pt x="13" y="58"/>
                    </a:cubicBezTo>
                    <a:cubicBezTo>
                      <a:pt x="13" y="58"/>
                      <a:pt x="13" y="59"/>
                      <a:pt x="13" y="59"/>
                    </a:cubicBezTo>
                    <a:cubicBezTo>
                      <a:pt x="15" y="52"/>
                      <a:pt x="16" y="45"/>
                      <a:pt x="14" y="39"/>
                    </a:cubicBezTo>
                    <a:cubicBezTo>
                      <a:pt x="13" y="35"/>
                      <a:pt x="8" y="26"/>
                      <a:pt x="1" y="25"/>
                    </a:cubicBezTo>
                    <a:cubicBezTo>
                      <a:pt x="0" y="20"/>
                      <a:pt x="3" y="18"/>
                      <a:pt x="4" y="14"/>
                    </a:cubicBezTo>
                    <a:cubicBezTo>
                      <a:pt x="5" y="12"/>
                      <a:pt x="6" y="9"/>
                      <a:pt x="7" y="7"/>
                    </a:cubicBezTo>
                    <a:cubicBezTo>
                      <a:pt x="7" y="4"/>
                      <a:pt x="7" y="2"/>
                      <a:pt x="7" y="0"/>
                    </a:cubicBezTo>
                    <a:cubicBezTo>
                      <a:pt x="6" y="0"/>
                      <a:pt x="5" y="1"/>
                      <a:pt x="5" y="0"/>
                    </a:cubicBezTo>
                    <a:cubicBezTo>
                      <a:pt x="5" y="2"/>
                      <a:pt x="6" y="4"/>
                      <a:pt x="6" y="6"/>
                    </a:cubicBezTo>
                    <a:cubicBezTo>
                      <a:pt x="5" y="9"/>
                      <a:pt x="4" y="12"/>
                      <a:pt x="3" y="14"/>
                    </a:cubicBezTo>
                    <a:cubicBezTo>
                      <a:pt x="2" y="18"/>
                      <a:pt x="0" y="22"/>
                      <a:pt x="0" y="25"/>
                    </a:cubicBezTo>
                    <a:cubicBezTo>
                      <a:pt x="0" y="26"/>
                      <a:pt x="0" y="27"/>
                      <a:pt x="0" y="2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9" name="Freeform 1585"/>
              <p:cNvSpPr>
                <a:spLocks noEditPoints="1"/>
              </p:cNvSpPr>
              <p:nvPr/>
            </p:nvSpPr>
            <p:spPr>
              <a:xfrm>
                <a:off x="8651856" y="5021292"/>
                <a:ext cx="120651" cy="230189"/>
              </a:xfrm>
              <a:custGeom>
                <a:avLst/>
                <a:gdLst>
                  <a:gd name="txL" fmla="*/ 0 w 32"/>
                  <a:gd name="txT" fmla="*/ 0 h 61"/>
                  <a:gd name="txR" fmla="*/ 32 w 32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61">
                    <a:moveTo>
                      <a:pt x="8" y="23"/>
                    </a:moveTo>
                    <a:cubicBezTo>
                      <a:pt x="8" y="23"/>
                      <a:pt x="9" y="22"/>
                      <a:pt x="9" y="22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1" y="19"/>
                      <a:pt x="12" y="18"/>
                      <a:pt x="13" y="16"/>
                    </a:cubicBezTo>
                    <a:cubicBezTo>
                      <a:pt x="12" y="17"/>
                      <a:pt x="12" y="18"/>
                      <a:pt x="12" y="19"/>
                    </a:cubicBezTo>
                    <a:cubicBezTo>
                      <a:pt x="12" y="21"/>
                      <a:pt x="12" y="22"/>
                      <a:pt x="12" y="23"/>
                    </a:cubicBezTo>
                    <a:cubicBezTo>
                      <a:pt x="12" y="25"/>
                      <a:pt x="12" y="26"/>
                      <a:pt x="12" y="27"/>
                    </a:cubicBezTo>
                    <a:cubicBezTo>
                      <a:pt x="12" y="27"/>
                      <a:pt x="12" y="28"/>
                      <a:pt x="12" y="28"/>
                    </a:cubicBezTo>
                    <a:cubicBezTo>
                      <a:pt x="12" y="28"/>
                      <a:pt x="12" y="29"/>
                      <a:pt x="12" y="30"/>
                    </a:cubicBezTo>
                    <a:cubicBezTo>
                      <a:pt x="11" y="31"/>
                      <a:pt x="11" y="31"/>
                      <a:pt x="11" y="32"/>
                    </a:cubicBezTo>
                    <a:cubicBezTo>
                      <a:pt x="10" y="33"/>
                      <a:pt x="10" y="33"/>
                      <a:pt x="9" y="34"/>
                    </a:cubicBezTo>
                    <a:cubicBezTo>
                      <a:pt x="9" y="34"/>
                      <a:pt x="8" y="34"/>
                      <a:pt x="7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36"/>
                      <a:pt x="5" y="36"/>
                      <a:pt x="5" y="36"/>
                    </a:cubicBezTo>
                    <a:cubicBezTo>
                      <a:pt x="4" y="36"/>
                      <a:pt x="3" y="36"/>
                      <a:pt x="3" y="37"/>
                    </a:cubicBezTo>
                    <a:cubicBezTo>
                      <a:pt x="2" y="37"/>
                      <a:pt x="1" y="37"/>
                      <a:pt x="0" y="37"/>
                    </a:cubicBezTo>
                    <a:cubicBezTo>
                      <a:pt x="2" y="37"/>
                      <a:pt x="4" y="37"/>
                      <a:pt x="5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8" y="35"/>
                      <a:pt x="9" y="35"/>
                      <a:pt x="10" y="34"/>
                    </a:cubicBezTo>
                    <a:cubicBezTo>
                      <a:pt x="10" y="34"/>
                      <a:pt x="11" y="33"/>
                      <a:pt x="12" y="33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2"/>
                      <a:pt x="12" y="33"/>
                      <a:pt x="12" y="33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2" y="35"/>
                      <a:pt x="12" y="36"/>
                      <a:pt x="12" y="37"/>
                    </a:cubicBezTo>
                    <a:cubicBezTo>
                      <a:pt x="12" y="38"/>
                      <a:pt x="11" y="40"/>
                      <a:pt x="11" y="42"/>
                    </a:cubicBezTo>
                    <a:cubicBezTo>
                      <a:pt x="11" y="42"/>
                      <a:pt x="10" y="43"/>
                      <a:pt x="10" y="44"/>
                    </a:cubicBezTo>
                    <a:cubicBezTo>
                      <a:pt x="10" y="45"/>
                      <a:pt x="9" y="46"/>
                      <a:pt x="9" y="46"/>
                    </a:cubicBezTo>
                    <a:cubicBezTo>
                      <a:pt x="9" y="47"/>
                      <a:pt x="8" y="48"/>
                      <a:pt x="8" y="48"/>
                    </a:cubicBezTo>
                    <a:cubicBezTo>
                      <a:pt x="7" y="49"/>
                      <a:pt x="7" y="50"/>
                      <a:pt x="7" y="51"/>
                    </a:cubicBezTo>
                    <a:cubicBezTo>
                      <a:pt x="8" y="49"/>
                      <a:pt x="9" y="48"/>
                      <a:pt x="9" y="47"/>
                    </a:cubicBezTo>
                    <a:cubicBezTo>
                      <a:pt x="10" y="45"/>
                      <a:pt x="11" y="44"/>
                      <a:pt x="12" y="42"/>
                    </a:cubicBezTo>
                    <a:cubicBezTo>
                      <a:pt x="12" y="41"/>
                      <a:pt x="12" y="40"/>
                      <a:pt x="13" y="39"/>
                    </a:cubicBezTo>
                    <a:cubicBezTo>
                      <a:pt x="13" y="40"/>
                      <a:pt x="13" y="41"/>
                      <a:pt x="13" y="42"/>
                    </a:cubicBezTo>
                    <a:cubicBezTo>
                      <a:pt x="13" y="44"/>
                      <a:pt x="13" y="45"/>
                      <a:pt x="12" y="46"/>
                    </a:cubicBezTo>
                    <a:cubicBezTo>
                      <a:pt x="12" y="49"/>
                      <a:pt x="12" y="51"/>
                      <a:pt x="11" y="54"/>
                    </a:cubicBezTo>
                    <a:cubicBezTo>
                      <a:pt x="11" y="56"/>
                      <a:pt x="10" y="59"/>
                      <a:pt x="10" y="61"/>
                    </a:cubicBezTo>
                    <a:cubicBezTo>
                      <a:pt x="11" y="56"/>
                      <a:pt x="13" y="51"/>
                      <a:pt x="13" y="46"/>
                    </a:cubicBezTo>
                    <a:cubicBezTo>
                      <a:pt x="13" y="45"/>
                      <a:pt x="14" y="44"/>
                      <a:pt x="14" y="42"/>
                    </a:cubicBezTo>
                    <a:cubicBezTo>
                      <a:pt x="14" y="41"/>
                      <a:pt x="14" y="40"/>
                      <a:pt x="14" y="39"/>
                    </a:cubicBezTo>
                    <a:cubicBezTo>
                      <a:pt x="14" y="36"/>
                      <a:pt x="14" y="33"/>
                      <a:pt x="13" y="31"/>
                    </a:cubicBezTo>
                    <a:cubicBezTo>
                      <a:pt x="13" y="28"/>
                      <a:pt x="13" y="26"/>
                      <a:pt x="13" y="23"/>
                    </a:cubicBezTo>
                    <a:cubicBezTo>
                      <a:pt x="13" y="22"/>
                      <a:pt x="14" y="21"/>
                      <a:pt x="14" y="20"/>
                    </a:cubicBezTo>
                    <a:cubicBezTo>
                      <a:pt x="14" y="18"/>
                      <a:pt x="14" y="17"/>
                      <a:pt x="15" y="16"/>
                    </a:cubicBezTo>
                    <a:cubicBezTo>
                      <a:pt x="15" y="15"/>
                      <a:pt x="16" y="14"/>
                      <a:pt x="16" y="13"/>
                    </a:cubicBezTo>
                    <a:cubicBezTo>
                      <a:pt x="17" y="12"/>
                      <a:pt x="17" y="11"/>
                      <a:pt x="18" y="10"/>
                    </a:cubicBezTo>
                    <a:cubicBezTo>
                      <a:pt x="17" y="11"/>
                      <a:pt x="17" y="13"/>
                      <a:pt x="17" y="14"/>
                    </a:cubicBezTo>
                    <a:cubicBezTo>
                      <a:pt x="17" y="15"/>
                      <a:pt x="17" y="16"/>
                      <a:pt x="17" y="17"/>
                    </a:cubicBezTo>
                    <a:cubicBezTo>
                      <a:pt x="17" y="18"/>
                      <a:pt x="17" y="19"/>
                      <a:pt x="17" y="20"/>
                    </a:cubicBezTo>
                    <a:cubicBezTo>
                      <a:pt x="18" y="22"/>
                      <a:pt x="18" y="24"/>
                      <a:pt x="19" y="25"/>
                    </a:cubicBezTo>
                    <a:cubicBezTo>
                      <a:pt x="19" y="27"/>
                      <a:pt x="20" y="29"/>
                      <a:pt x="21" y="31"/>
                    </a:cubicBezTo>
                    <a:cubicBezTo>
                      <a:pt x="21" y="33"/>
                      <a:pt x="21" y="34"/>
                      <a:pt x="22" y="36"/>
                    </a:cubicBezTo>
                    <a:cubicBezTo>
                      <a:pt x="22" y="38"/>
                      <a:pt x="22" y="40"/>
                      <a:pt x="22" y="42"/>
                    </a:cubicBezTo>
                    <a:cubicBezTo>
                      <a:pt x="22" y="43"/>
                      <a:pt x="22" y="45"/>
                      <a:pt x="21" y="47"/>
                    </a:cubicBezTo>
                    <a:cubicBezTo>
                      <a:pt x="22" y="44"/>
                      <a:pt x="23" y="40"/>
                      <a:pt x="22" y="36"/>
                    </a:cubicBezTo>
                    <a:cubicBezTo>
                      <a:pt x="22" y="34"/>
                      <a:pt x="22" y="32"/>
                      <a:pt x="21" y="31"/>
                    </a:cubicBezTo>
                    <a:cubicBezTo>
                      <a:pt x="21" y="29"/>
                      <a:pt x="20" y="27"/>
                      <a:pt x="20" y="25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8" y="19"/>
                      <a:pt x="18" y="18"/>
                      <a:pt x="18" y="17"/>
                    </a:cubicBezTo>
                    <a:cubicBezTo>
                      <a:pt x="18" y="16"/>
                      <a:pt x="18" y="15"/>
                      <a:pt x="18" y="14"/>
                    </a:cubicBezTo>
                    <a:cubicBezTo>
                      <a:pt x="19" y="13"/>
                      <a:pt x="19" y="11"/>
                      <a:pt x="19" y="9"/>
                    </a:cubicBezTo>
                    <a:cubicBezTo>
                      <a:pt x="19" y="8"/>
                      <a:pt x="19" y="7"/>
                      <a:pt x="19" y="6"/>
                    </a:cubicBezTo>
                    <a:cubicBezTo>
                      <a:pt x="19" y="6"/>
                      <a:pt x="19" y="6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20" y="7"/>
                      <a:pt x="21" y="8"/>
                      <a:pt x="22" y="10"/>
                    </a:cubicBezTo>
                    <a:cubicBezTo>
                      <a:pt x="23" y="11"/>
                      <a:pt x="24" y="12"/>
                      <a:pt x="24" y="13"/>
                    </a:cubicBezTo>
                    <a:cubicBezTo>
                      <a:pt x="25" y="14"/>
                      <a:pt x="26" y="15"/>
                      <a:pt x="27" y="16"/>
                    </a:cubicBezTo>
                    <a:cubicBezTo>
                      <a:pt x="29" y="18"/>
                      <a:pt x="30" y="21"/>
                      <a:pt x="31" y="23"/>
                    </a:cubicBezTo>
                    <a:cubicBezTo>
                      <a:pt x="31" y="24"/>
                      <a:pt x="31" y="26"/>
                      <a:pt x="32" y="27"/>
                    </a:cubicBezTo>
                    <a:cubicBezTo>
                      <a:pt x="32" y="28"/>
                      <a:pt x="32" y="29"/>
                      <a:pt x="32" y="31"/>
                    </a:cubicBezTo>
                    <a:cubicBezTo>
                      <a:pt x="32" y="28"/>
                      <a:pt x="32" y="25"/>
                      <a:pt x="31" y="23"/>
                    </a:cubicBezTo>
                    <a:cubicBezTo>
                      <a:pt x="31" y="22"/>
                      <a:pt x="30" y="20"/>
                      <a:pt x="30" y="19"/>
                    </a:cubicBezTo>
                    <a:cubicBezTo>
                      <a:pt x="29" y="19"/>
                      <a:pt x="29" y="18"/>
                      <a:pt x="29" y="17"/>
                    </a:cubicBezTo>
                    <a:cubicBezTo>
                      <a:pt x="29" y="17"/>
                      <a:pt x="28" y="17"/>
                      <a:pt x="28" y="17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6" y="14"/>
                      <a:pt x="24" y="12"/>
                      <a:pt x="23" y="9"/>
                    </a:cubicBezTo>
                    <a:cubicBezTo>
                      <a:pt x="22" y="8"/>
                      <a:pt x="22" y="7"/>
                      <a:pt x="21" y="6"/>
                    </a:cubicBezTo>
                    <a:cubicBezTo>
                      <a:pt x="21" y="5"/>
                      <a:pt x="20" y="4"/>
                      <a:pt x="20" y="3"/>
                    </a:cubicBezTo>
                    <a:cubicBezTo>
                      <a:pt x="20" y="3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19" y="0"/>
                      <a:pt x="19" y="1"/>
                      <a:pt x="18" y="1"/>
                    </a:cubicBezTo>
                    <a:cubicBezTo>
                      <a:pt x="18" y="2"/>
                      <a:pt x="18" y="4"/>
                      <a:pt x="18" y="5"/>
                    </a:cubicBezTo>
                    <a:cubicBezTo>
                      <a:pt x="17" y="6"/>
                      <a:pt x="17" y="6"/>
                      <a:pt x="17" y="7"/>
                    </a:cubicBezTo>
                    <a:cubicBezTo>
                      <a:pt x="17" y="7"/>
                      <a:pt x="16" y="7"/>
                      <a:pt x="16" y="7"/>
                    </a:cubicBezTo>
                    <a:cubicBezTo>
                      <a:pt x="16" y="7"/>
                      <a:pt x="15" y="8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9"/>
                      <a:pt x="11" y="9"/>
                      <a:pt x="11" y="9"/>
                    </a:cubicBezTo>
                    <a:cubicBezTo>
                      <a:pt x="10" y="10"/>
                      <a:pt x="9" y="11"/>
                      <a:pt x="8" y="11"/>
                    </a:cubicBezTo>
                    <a:cubicBezTo>
                      <a:pt x="7" y="12"/>
                      <a:pt x="7" y="12"/>
                      <a:pt x="6" y="13"/>
                    </a:cubicBezTo>
                    <a:cubicBezTo>
                      <a:pt x="6" y="13"/>
                      <a:pt x="5" y="14"/>
                      <a:pt x="5" y="14"/>
                    </a:cubicBezTo>
                    <a:cubicBezTo>
                      <a:pt x="5" y="14"/>
                      <a:pt x="6" y="13"/>
                      <a:pt x="6" y="13"/>
                    </a:cubicBezTo>
                    <a:cubicBezTo>
                      <a:pt x="7" y="13"/>
                      <a:pt x="7" y="12"/>
                      <a:pt x="8" y="12"/>
                    </a:cubicBezTo>
                    <a:cubicBezTo>
                      <a:pt x="9" y="11"/>
                      <a:pt x="10" y="11"/>
                      <a:pt x="11" y="10"/>
                    </a:cubicBezTo>
                    <a:cubicBezTo>
                      <a:pt x="12" y="10"/>
                      <a:pt x="12" y="10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5" y="9"/>
                      <a:pt x="15" y="9"/>
                    </a:cubicBezTo>
                    <a:cubicBezTo>
                      <a:pt x="15" y="9"/>
                      <a:pt x="16" y="9"/>
                      <a:pt x="16" y="9"/>
                    </a:cubicBezTo>
                    <a:cubicBezTo>
                      <a:pt x="16" y="9"/>
                      <a:pt x="16" y="10"/>
                      <a:pt x="15" y="10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1" y="17"/>
                      <a:pt x="10" y="18"/>
                      <a:pt x="9" y="20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2"/>
                      <a:pt x="8" y="22"/>
                      <a:pt x="7" y="23"/>
                    </a:cubicBezTo>
                    <a:cubicBezTo>
                      <a:pt x="7" y="23"/>
                      <a:pt x="6" y="24"/>
                      <a:pt x="5" y="25"/>
                    </a:cubicBezTo>
                    <a:cubicBezTo>
                      <a:pt x="5" y="26"/>
                      <a:pt x="4" y="26"/>
                      <a:pt x="3" y="27"/>
                    </a:cubicBezTo>
                    <a:cubicBezTo>
                      <a:pt x="2" y="27"/>
                      <a:pt x="1" y="28"/>
                      <a:pt x="0" y="28"/>
                    </a:cubicBezTo>
                    <a:cubicBezTo>
                      <a:pt x="2" y="28"/>
                      <a:pt x="4" y="27"/>
                      <a:pt x="6" y="25"/>
                    </a:cubicBezTo>
                    <a:cubicBezTo>
                      <a:pt x="6" y="25"/>
                      <a:pt x="7" y="24"/>
                      <a:pt x="8" y="23"/>
                    </a:cubicBezTo>
                    <a:close/>
                    <a:moveTo>
                      <a:pt x="12" y="32"/>
                    </a:move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2"/>
                      <a:pt x="12" y="32"/>
                      <a:pt x="12" y="3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0" name="Freeform 1586"/>
              <p:cNvSpPr/>
              <p:nvPr/>
            </p:nvSpPr>
            <p:spPr>
              <a:xfrm>
                <a:off x="8404205" y="5054629"/>
                <a:ext cx="165101" cy="95251"/>
              </a:xfrm>
              <a:custGeom>
                <a:avLst/>
                <a:gdLst>
                  <a:gd name="txL" fmla="*/ 0 w 44"/>
                  <a:gd name="txT" fmla="*/ 0 h 25"/>
                  <a:gd name="txR" fmla="*/ 44 w 44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25">
                    <a:moveTo>
                      <a:pt x="15" y="25"/>
                    </a:moveTo>
                    <a:cubicBezTo>
                      <a:pt x="16" y="25"/>
                      <a:pt x="17" y="24"/>
                      <a:pt x="17" y="24"/>
                    </a:cubicBezTo>
                    <a:cubicBezTo>
                      <a:pt x="20" y="22"/>
                      <a:pt x="22" y="20"/>
                      <a:pt x="24" y="18"/>
                    </a:cubicBezTo>
                    <a:cubicBezTo>
                      <a:pt x="28" y="15"/>
                      <a:pt x="30" y="11"/>
                      <a:pt x="33" y="8"/>
                    </a:cubicBezTo>
                    <a:cubicBezTo>
                      <a:pt x="35" y="5"/>
                      <a:pt x="37" y="4"/>
                      <a:pt x="40" y="3"/>
                    </a:cubicBezTo>
                    <a:cubicBezTo>
                      <a:pt x="41" y="2"/>
                      <a:pt x="43" y="1"/>
                      <a:pt x="44" y="0"/>
                    </a:cubicBezTo>
                    <a:cubicBezTo>
                      <a:pt x="41" y="1"/>
                      <a:pt x="37" y="2"/>
                      <a:pt x="36" y="3"/>
                    </a:cubicBezTo>
                    <a:cubicBezTo>
                      <a:pt x="28" y="5"/>
                      <a:pt x="23" y="11"/>
                      <a:pt x="17" y="16"/>
                    </a:cubicBezTo>
                    <a:cubicBezTo>
                      <a:pt x="14" y="18"/>
                      <a:pt x="11" y="19"/>
                      <a:pt x="8" y="21"/>
                    </a:cubicBezTo>
                    <a:cubicBezTo>
                      <a:pt x="5" y="22"/>
                      <a:pt x="2" y="23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5" y="24"/>
                      <a:pt x="10" y="24"/>
                      <a:pt x="15" y="2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1" name="Freeform 1589"/>
              <p:cNvSpPr/>
              <p:nvPr/>
            </p:nvSpPr>
            <p:spPr>
              <a:xfrm>
                <a:off x="8426430" y="5073679"/>
                <a:ext cx="74613" cy="46038"/>
              </a:xfrm>
              <a:custGeom>
                <a:avLst/>
                <a:gdLst>
                  <a:gd name="txL" fmla="*/ 0 w 20"/>
                  <a:gd name="txT" fmla="*/ 0 h 12"/>
                  <a:gd name="txR" fmla="*/ 20 w 20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12">
                    <a:moveTo>
                      <a:pt x="11" y="9"/>
                    </a:moveTo>
                    <a:cubicBezTo>
                      <a:pt x="14" y="8"/>
                      <a:pt x="17" y="5"/>
                      <a:pt x="20" y="3"/>
                    </a:cubicBezTo>
                    <a:cubicBezTo>
                      <a:pt x="18" y="4"/>
                      <a:pt x="16" y="5"/>
                      <a:pt x="15" y="5"/>
                    </a:cubicBezTo>
                    <a:cubicBezTo>
                      <a:pt x="12" y="5"/>
                      <a:pt x="10" y="4"/>
                      <a:pt x="9" y="3"/>
                    </a:cubicBezTo>
                    <a:cubicBezTo>
                      <a:pt x="8" y="2"/>
                      <a:pt x="7" y="1"/>
                      <a:pt x="5" y="0"/>
                    </a:cubicBezTo>
                    <a:cubicBezTo>
                      <a:pt x="3" y="3"/>
                      <a:pt x="2" y="7"/>
                      <a:pt x="0" y="11"/>
                    </a:cubicBezTo>
                    <a:cubicBezTo>
                      <a:pt x="3" y="12"/>
                      <a:pt x="8" y="10"/>
                      <a:pt x="11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2" name="Freeform 1590"/>
              <p:cNvSpPr/>
              <p:nvPr/>
            </p:nvSpPr>
            <p:spPr>
              <a:xfrm>
                <a:off x="8520093" y="5013354"/>
                <a:ext cx="127001" cy="131763"/>
              </a:xfrm>
              <a:custGeom>
                <a:avLst/>
                <a:gdLst>
                  <a:gd name="txL" fmla="*/ 0 w 34"/>
                  <a:gd name="txT" fmla="*/ 0 h 35"/>
                  <a:gd name="txR" fmla="*/ 34 w 34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4" h="35">
                    <a:moveTo>
                      <a:pt x="13" y="11"/>
                    </a:moveTo>
                    <a:cubicBezTo>
                      <a:pt x="12" y="13"/>
                      <a:pt x="11" y="15"/>
                      <a:pt x="10" y="17"/>
                    </a:cubicBezTo>
                    <a:cubicBezTo>
                      <a:pt x="9" y="19"/>
                      <a:pt x="9" y="21"/>
                      <a:pt x="8" y="23"/>
                    </a:cubicBezTo>
                    <a:cubicBezTo>
                      <a:pt x="7" y="28"/>
                      <a:pt x="4" y="32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5" y="33"/>
                      <a:pt x="9" y="30"/>
                      <a:pt x="13" y="25"/>
                    </a:cubicBezTo>
                    <a:cubicBezTo>
                      <a:pt x="15" y="23"/>
                      <a:pt x="18" y="16"/>
                      <a:pt x="15" y="11"/>
                    </a:cubicBezTo>
                    <a:cubicBezTo>
                      <a:pt x="18" y="8"/>
                      <a:pt x="20" y="8"/>
                      <a:pt x="23" y="7"/>
                    </a:cubicBezTo>
                    <a:cubicBezTo>
                      <a:pt x="26" y="6"/>
                      <a:pt x="28" y="6"/>
                      <a:pt x="30" y="5"/>
                    </a:cubicBezTo>
                    <a:cubicBezTo>
                      <a:pt x="31" y="4"/>
                      <a:pt x="32" y="3"/>
                      <a:pt x="34" y="1"/>
                    </a:cubicBezTo>
                    <a:cubicBezTo>
                      <a:pt x="33" y="1"/>
                      <a:pt x="33" y="1"/>
                      <a:pt x="32" y="0"/>
                    </a:cubicBezTo>
                    <a:cubicBezTo>
                      <a:pt x="32" y="2"/>
                      <a:pt x="31" y="3"/>
                      <a:pt x="29" y="4"/>
                    </a:cubicBezTo>
                    <a:cubicBezTo>
                      <a:pt x="27" y="5"/>
                      <a:pt x="25" y="6"/>
                      <a:pt x="23" y="6"/>
                    </a:cubicBezTo>
                    <a:cubicBezTo>
                      <a:pt x="20" y="7"/>
                      <a:pt x="16" y="8"/>
                      <a:pt x="15" y="10"/>
                    </a:cubicBezTo>
                    <a:cubicBezTo>
                      <a:pt x="14" y="10"/>
                      <a:pt x="13" y="11"/>
                      <a:pt x="13" y="1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3" name="Freeform 1591"/>
              <p:cNvSpPr>
                <a:spLocks noEditPoints="1"/>
              </p:cNvSpPr>
              <p:nvPr/>
            </p:nvSpPr>
            <p:spPr>
              <a:xfrm>
                <a:off x="8410555" y="5043517"/>
                <a:ext cx="166689" cy="101601"/>
              </a:xfrm>
              <a:custGeom>
                <a:avLst/>
                <a:gdLst>
                  <a:gd name="txL" fmla="*/ 0 w 44"/>
                  <a:gd name="txT" fmla="*/ 0 h 27"/>
                  <a:gd name="txR" fmla="*/ 44 w 44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27">
                    <a:moveTo>
                      <a:pt x="23" y="6"/>
                    </a:moveTo>
                    <a:cubicBezTo>
                      <a:pt x="24" y="6"/>
                      <a:pt x="24" y="6"/>
                      <a:pt x="25" y="6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7" y="6"/>
                      <a:pt x="28" y="6"/>
                      <a:pt x="30" y="6"/>
                    </a:cubicBezTo>
                    <a:cubicBezTo>
                      <a:pt x="29" y="6"/>
                      <a:pt x="28" y="7"/>
                      <a:pt x="28" y="7"/>
                    </a:cubicBezTo>
                    <a:cubicBezTo>
                      <a:pt x="27" y="8"/>
                      <a:pt x="26" y="8"/>
                      <a:pt x="25" y="9"/>
                    </a:cubicBezTo>
                    <a:cubicBezTo>
                      <a:pt x="24" y="9"/>
                      <a:pt x="23" y="10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1" y="12"/>
                      <a:pt x="21" y="12"/>
                    </a:cubicBezTo>
                    <a:cubicBezTo>
                      <a:pt x="20" y="12"/>
                      <a:pt x="20" y="13"/>
                      <a:pt x="19" y="13"/>
                    </a:cubicBezTo>
                    <a:cubicBezTo>
                      <a:pt x="18" y="13"/>
                      <a:pt x="18" y="12"/>
                      <a:pt x="17" y="12"/>
                    </a:cubicBezTo>
                    <a:cubicBezTo>
                      <a:pt x="17" y="12"/>
                      <a:pt x="16" y="12"/>
                      <a:pt x="15" y="12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2" y="10"/>
                      <a:pt x="12" y="10"/>
                    </a:cubicBezTo>
                    <a:cubicBezTo>
                      <a:pt x="11" y="9"/>
                      <a:pt x="11" y="9"/>
                      <a:pt x="10" y="9"/>
                    </a:cubicBezTo>
                    <a:cubicBezTo>
                      <a:pt x="11" y="10"/>
                      <a:pt x="12" y="10"/>
                      <a:pt x="13" y="11"/>
                    </a:cubicBezTo>
                    <a:cubicBezTo>
                      <a:pt x="14" y="11"/>
                      <a:pt x="14" y="12"/>
                      <a:pt x="14" y="12"/>
                    </a:cubicBezTo>
                    <a:cubicBezTo>
                      <a:pt x="14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3"/>
                      <a:pt x="16" y="13"/>
                      <a:pt x="17" y="13"/>
                    </a:cubicBezTo>
                    <a:cubicBezTo>
                      <a:pt x="18" y="13"/>
                      <a:pt x="18" y="13"/>
                      <a:pt x="19" y="13"/>
                    </a:cubicBezTo>
                    <a:cubicBezTo>
                      <a:pt x="19" y="13"/>
                      <a:pt x="19" y="13"/>
                      <a:pt x="20" y="13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8" y="14"/>
                      <a:pt x="18" y="15"/>
                    </a:cubicBezTo>
                    <a:cubicBezTo>
                      <a:pt x="17" y="15"/>
                      <a:pt x="17" y="15"/>
                      <a:pt x="16" y="16"/>
                    </a:cubicBezTo>
                    <a:cubicBezTo>
                      <a:pt x="15" y="16"/>
                      <a:pt x="14" y="17"/>
                      <a:pt x="13" y="17"/>
                    </a:cubicBezTo>
                    <a:cubicBezTo>
                      <a:pt x="12" y="18"/>
                      <a:pt x="12" y="18"/>
                      <a:pt x="11" y="18"/>
                    </a:cubicBezTo>
                    <a:cubicBezTo>
                      <a:pt x="10" y="18"/>
                      <a:pt x="10" y="19"/>
                      <a:pt x="9" y="19"/>
                    </a:cubicBezTo>
                    <a:cubicBezTo>
                      <a:pt x="8" y="19"/>
                      <a:pt x="8" y="19"/>
                      <a:pt x="7" y="19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6" y="19"/>
                      <a:pt x="8" y="19"/>
                      <a:pt x="9" y="19"/>
                    </a:cubicBezTo>
                    <a:cubicBezTo>
                      <a:pt x="10" y="19"/>
                      <a:pt x="12" y="19"/>
                      <a:pt x="13" y="18"/>
                    </a:cubicBezTo>
                    <a:cubicBezTo>
                      <a:pt x="14" y="18"/>
                      <a:pt x="15" y="18"/>
                      <a:pt x="15" y="17"/>
                    </a:cubicBezTo>
                    <a:cubicBezTo>
                      <a:pt x="15" y="18"/>
                      <a:pt x="14" y="18"/>
                      <a:pt x="13" y="19"/>
                    </a:cubicBezTo>
                    <a:cubicBezTo>
                      <a:pt x="12" y="20"/>
                      <a:pt x="12" y="20"/>
                      <a:pt x="11" y="21"/>
                    </a:cubicBezTo>
                    <a:cubicBezTo>
                      <a:pt x="9" y="22"/>
                      <a:pt x="7" y="23"/>
                      <a:pt x="5" y="24"/>
                    </a:cubicBezTo>
                    <a:cubicBezTo>
                      <a:pt x="4" y="25"/>
                      <a:pt x="2" y="26"/>
                      <a:pt x="0" y="27"/>
                    </a:cubicBezTo>
                    <a:cubicBezTo>
                      <a:pt x="4" y="25"/>
                      <a:pt x="7" y="24"/>
                      <a:pt x="11" y="21"/>
                    </a:cubicBezTo>
                    <a:cubicBezTo>
                      <a:pt x="12" y="21"/>
                      <a:pt x="13" y="20"/>
                      <a:pt x="14" y="20"/>
                    </a:cubicBezTo>
                    <a:cubicBezTo>
                      <a:pt x="15" y="19"/>
                      <a:pt x="15" y="18"/>
                      <a:pt x="16" y="18"/>
                    </a:cubicBezTo>
                    <a:cubicBezTo>
                      <a:pt x="18" y="16"/>
                      <a:pt x="19" y="15"/>
                      <a:pt x="21" y="14"/>
                    </a:cubicBezTo>
                    <a:cubicBezTo>
                      <a:pt x="23" y="12"/>
                      <a:pt x="24" y="11"/>
                      <a:pt x="26" y="10"/>
                    </a:cubicBezTo>
                    <a:cubicBezTo>
                      <a:pt x="27" y="9"/>
                      <a:pt x="28" y="9"/>
                      <a:pt x="28" y="8"/>
                    </a:cubicBezTo>
                    <a:cubicBezTo>
                      <a:pt x="29" y="8"/>
                      <a:pt x="30" y="7"/>
                      <a:pt x="31" y="7"/>
                    </a:cubicBezTo>
                    <a:cubicBezTo>
                      <a:pt x="32" y="7"/>
                      <a:pt x="33" y="6"/>
                      <a:pt x="34" y="6"/>
                    </a:cubicBezTo>
                    <a:cubicBezTo>
                      <a:pt x="35" y="6"/>
                      <a:pt x="36" y="6"/>
                      <a:pt x="36" y="6"/>
                    </a:cubicBezTo>
                    <a:cubicBezTo>
                      <a:pt x="35" y="6"/>
                      <a:pt x="34" y="7"/>
                      <a:pt x="33" y="8"/>
                    </a:cubicBezTo>
                    <a:cubicBezTo>
                      <a:pt x="33" y="8"/>
                      <a:pt x="32" y="9"/>
                      <a:pt x="32" y="9"/>
                    </a:cubicBezTo>
                    <a:cubicBezTo>
                      <a:pt x="31" y="10"/>
                      <a:pt x="30" y="10"/>
                      <a:pt x="30" y="11"/>
                    </a:cubicBezTo>
                    <a:cubicBezTo>
                      <a:pt x="29" y="12"/>
                      <a:pt x="28" y="13"/>
                      <a:pt x="27" y="14"/>
                    </a:cubicBezTo>
                    <a:cubicBezTo>
                      <a:pt x="26" y="16"/>
                      <a:pt x="26" y="17"/>
                      <a:pt x="25" y="18"/>
                    </a:cubicBezTo>
                    <a:cubicBezTo>
                      <a:pt x="24" y="19"/>
                      <a:pt x="23" y="21"/>
                      <a:pt x="22" y="22"/>
                    </a:cubicBezTo>
                    <a:cubicBezTo>
                      <a:pt x="21" y="23"/>
                      <a:pt x="20" y="24"/>
                      <a:pt x="18" y="25"/>
                    </a:cubicBezTo>
                    <a:cubicBezTo>
                      <a:pt x="17" y="25"/>
                      <a:pt x="16" y="26"/>
                      <a:pt x="15" y="27"/>
                    </a:cubicBezTo>
                    <a:cubicBezTo>
                      <a:pt x="17" y="26"/>
                      <a:pt x="20" y="24"/>
                      <a:pt x="22" y="22"/>
                    </a:cubicBezTo>
                    <a:cubicBezTo>
                      <a:pt x="23" y="21"/>
                      <a:pt x="24" y="20"/>
                      <a:pt x="25" y="19"/>
                    </a:cubicBezTo>
                    <a:cubicBezTo>
                      <a:pt x="26" y="17"/>
                      <a:pt x="27" y="16"/>
                      <a:pt x="28" y="15"/>
                    </a:cubicBezTo>
                    <a:cubicBezTo>
                      <a:pt x="29" y="14"/>
                      <a:pt x="30" y="12"/>
                      <a:pt x="31" y="11"/>
                    </a:cubicBezTo>
                    <a:cubicBezTo>
                      <a:pt x="31" y="11"/>
                      <a:pt x="32" y="10"/>
                      <a:pt x="32" y="10"/>
                    </a:cubicBezTo>
                    <a:cubicBezTo>
                      <a:pt x="33" y="10"/>
                      <a:pt x="33" y="9"/>
                      <a:pt x="34" y="9"/>
                    </a:cubicBezTo>
                    <a:cubicBezTo>
                      <a:pt x="35" y="8"/>
                      <a:pt x="36" y="7"/>
                      <a:pt x="38" y="6"/>
                    </a:cubicBezTo>
                    <a:cubicBezTo>
                      <a:pt x="38" y="6"/>
                      <a:pt x="39" y="5"/>
                      <a:pt x="39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6"/>
                      <a:pt x="39" y="7"/>
                      <a:pt x="39" y="9"/>
                    </a:cubicBezTo>
                    <a:cubicBezTo>
                      <a:pt x="38" y="10"/>
                      <a:pt x="38" y="11"/>
                      <a:pt x="38" y="12"/>
                    </a:cubicBezTo>
                    <a:cubicBezTo>
                      <a:pt x="37" y="13"/>
                      <a:pt x="37" y="14"/>
                      <a:pt x="37" y="15"/>
                    </a:cubicBezTo>
                    <a:cubicBezTo>
                      <a:pt x="37" y="17"/>
                      <a:pt x="36" y="19"/>
                      <a:pt x="35" y="21"/>
                    </a:cubicBezTo>
                    <a:cubicBezTo>
                      <a:pt x="34" y="22"/>
                      <a:pt x="33" y="22"/>
                      <a:pt x="33" y="23"/>
                    </a:cubicBezTo>
                    <a:cubicBezTo>
                      <a:pt x="32" y="24"/>
                      <a:pt x="31" y="25"/>
                      <a:pt x="31" y="26"/>
                    </a:cubicBezTo>
                    <a:cubicBezTo>
                      <a:pt x="32" y="24"/>
                      <a:pt x="34" y="23"/>
                      <a:pt x="35" y="21"/>
                    </a:cubicBezTo>
                    <a:cubicBezTo>
                      <a:pt x="36" y="20"/>
                      <a:pt x="36" y="19"/>
                      <a:pt x="37" y="18"/>
                    </a:cubicBezTo>
                    <a:cubicBezTo>
                      <a:pt x="37" y="18"/>
                      <a:pt x="37" y="17"/>
                      <a:pt x="37" y="17"/>
                    </a:cubicBezTo>
                    <a:cubicBezTo>
                      <a:pt x="37" y="16"/>
                      <a:pt x="37" y="16"/>
                      <a:pt x="38" y="16"/>
                    </a:cubicBezTo>
                    <a:cubicBezTo>
                      <a:pt x="38" y="16"/>
                      <a:pt x="38" y="15"/>
                      <a:pt x="38" y="15"/>
                    </a:cubicBezTo>
                    <a:cubicBezTo>
                      <a:pt x="38" y="13"/>
                      <a:pt x="39" y="11"/>
                      <a:pt x="40" y="9"/>
                    </a:cubicBezTo>
                    <a:cubicBezTo>
                      <a:pt x="40" y="8"/>
                      <a:pt x="40" y="7"/>
                      <a:pt x="41" y="6"/>
                    </a:cubicBezTo>
                    <a:cubicBezTo>
                      <a:pt x="41" y="5"/>
                      <a:pt x="41" y="5"/>
                      <a:pt x="42" y="4"/>
                    </a:cubicBezTo>
                    <a:cubicBezTo>
                      <a:pt x="42" y="4"/>
                      <a:pt x="43" y="4"/>
                      <a:pt x="43" y="3"/>
                    </a:cubicBezTo>
                    <a:cubicBezTo>
                      <a:pt x="44" y="3"/>
                      <a:pt x="44" y="3"/>
                      <a:pt x="43" y="2"/>
                    </a:cubicBezTo>
                    <a:cubicBezTo>
                      <a:pt x="43" y="2"/>
                      <a:pt x="43" y="2"/>
                      <a:pt x="42" y="2"/>
                    </a:cubicBezTo>
                    <a:cubicBezTo>
                      <a:pt x="42" y="2"/>
                      <a:pt x="41" y="3"/>
                      <a:pt x="40" y="3"/>
                    </a:cubicBezTo>
                    <a:cubicBezTo>
                      <a:pt x="39" y="3"/>
                      <a:pt x="38" y="4"/>
                      <a:pt x="38" y="4"/>
                    </a:cubicBezTo>
                    <a:cubicBezTo>
                      <a:pt x="38" y="4"/>
                      <a:pt x="38" y="4"/>
                      <a:pt x="37" y="4"/>
                    </a:cubicBezTo>
                    <a:cubicBezTo>
                      <a:pt x="37" y="3"/>
                      <a:pt x="37" y="3"/>
                      <a:pt x="36" y="3"/>
                    </a:cubicBezTo>
                    <a:cubicBezTo>
                      <a:pt x="36" y="3"/>
                      <a:pt x="36" y="3"/>
                      <a:pt x="36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4" y="2"/>
                      <a:pt x="34" y="1"/>
                      <a:pt x="33" y="1"/>
                    </a:cubicBezTo>
                    <a:cubicBezTo>
                      <a:pt x="32" y="1"/>
                      <a:pt x="31" y="1"/>
                      <a:pt x="30" y="0"/>
                    </a:cubicBezTo>
                    <a:cubicBezTo>
                      <a:pt x="30" y="0"/>
                      <a:pt x="29" y="0"/>
                      <a:pt x="29" y="0"/>
                    </a:cubicBezTo>
                    <a:cubicBezTo>
                      <a:pt x="28" y="0"/>
                      <a:pt x="28" y="0"/>
                      <a:pt x="27" y="0"/>
                    </a:cubicBezTo>
                    <a:cubicBezTo>
                      <a:pt x="28" y="0"/>
                      <a:pt x="28" y="0"/>
                      <a:pt x="29" y="0"/>
                    </a:cubicBezTo>
                    <a:cubicBezTo>
                      <a:pt x="29" y="0"/>
                      <a:pt x="30" y="1"/>
                      <a:pt x="30" y="1"/>
                    </a:cubicBezTo>
                    <a:cubicBezTo>
                      <a:pt x="31" y="1"/>
                      <a:pt x="32" y="2"/>
                      <a:pt x="33" y="2"/>
                    </a:cubicBezTo>
                    <a:cubicBezTo>
                      <a:pt x="34" y="2"/>
                      <a:pt x="34" y="2"/>
                      <a:pt x="34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3"/>
                      <a:pt x="35" y="3"/>
                      <a:pt x="36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6" y="4"/>
                      <a:pt x="36" y="4"/>
                      <a:pt x="35" y="4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29" y="5"/>
                      <a:pt x="27" y="5"/>
                      <a:pt x="26" y="5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6"/>
                    </a:cubicBezTo>
                    <a:cubicBezTo>
                      <a:pt x="20" y="5"/>
                      <a:pt x="19" y="5"/>
                      <a:pt x="18" y="5"/>
                    </a:cubicBezTo>
                    <a:cubicBezTo>
                      <a:pt x="18" y="5"/>
                      <a:pt x="17" y="5"/>
                      <a:pt x="16" y="4"/>
                    </a:cubicBezTo>
                    <a:cubicBezTo>
                      <a:pt x="17" y="5"/>
                      <a:pt x="19" y="6"/>
                      <a:pt x="21" y="6"/>
                    </a:cubicBezTo>
                    <a:cubicBezTo>
                      <a:pt x="22" y="6"/>
                      <a:pt x="22" y="6"/>
                      <a:pt x="23" y="6"/>
                    </a:cubicBezTo>
                    <a:close/>
                    <a:moveTo>
                      <a:pt x="20" y="13"/>
                    </a:move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4" name="Freeform 1592"/>
              <p:cNvSpPr/>
              <p:nvPr/>
            </p:nvSpPr>
            <p:spPr>
              <a:xfrm>
                <a:off x="8602643" y="5265768"/>
                <a:ext cx="57150" cy="79376"/>
              </a:xfrm>
              <a:custGeom>
                <a:avLst/>
                <a:gdLst>
                  <a:gd name="txL" fmla="*/ 0 w 15"/>
                  <a:gd name="txT" fmla="*/ 0 h 21"/>
                  <a:gd name="txR" fmla="*/ 15 w 15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21">
                    <a:moveTo>
                      <a:pt x="15" y="13"/>
                    </a:moveTo>
                    <a:cubicBezTo>
                      <a:pt x="14" y="13"/>
                      <a:pt x="14" y="13"/>
                      <a:pt x="14" y="12"/>
                    </a:cubicBezTo>
                    <a:cubicBezTo>
                      <a:pt x="13" y="11"/>
                      <a:pt x="12" y="10"/>
                      <a:pt x="10" y="9"/>
                    </a:cubicBezTo>
                    <a:cubicBezTo>
                      <a:pt x="9" y="7"/>
                      <a:pt x="6" y="7"/>
                      <a:pt x="5" y="5"/>
                    </a:cubicBezTo>
                    <a:cubicBezTo>
                      <a:pt x="3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1" y="1"/>
                      <a:pt x="2" y="3"/>
                      <a:pt x="2" y="4"/>
                    </a:cubicBezTo>
                    <a:cubicBezTo>
                      <a:pt x="3" y="8"/>
                      <a:pt x="7" y="10"/>
                      <a:pt x="10" y="13"/>
                    </a:cubicBezTo>
                    <a:cubicBezTo>
                      <a:pt x="11" y="14"/>
                      <a:pt x="12" y="16"/>
                      <a:pt x="13" y="17"/>
                    </a:cubicBezTo>
                    <a:cubicBezTo>
                      <a:pt x="14" y="19"/>
                      <a:pt x="14" y="20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19"/>
                      <a:pt x="15" y="16"/>
                      <a:pt x="15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85" name="Picture 1593"/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588356" y="5251481"/>
                <a:ext cx="88901" cy="793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86" name="Picture 1594"/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8574068" y="5246718"/>
                <a:ext cx="100013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87" name="Freeform 1595"/>
              <p:cNvSpPr/>
              <p:nvPr/>
            </p:nvSpPr>
            <p:spPr>
              <a:xfrm>
                <a:off x="8621694" y="5299106"/>
                <a:ext cx="22225" cy="38100"/>
              </a:xfrm>
              <a:custGeom>
                <a:avLst/>
                <a:gdLst>
                  <a:gd name="txL" fmla="*/ 0 w 6"/>
                  <a:gd name="txT" fmla="*/ 0 h 10"/>
                  <a:gd name="txR" fmla="*/ 6 w 6"/>
                  <a:gd name="txB" fmla="*/ 10 h 10"/>
                </a:gdLst>
                <a:ahLst/>
                <a:cxnLst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" h="10">
                    <a:moveTo>
                      <a:pt x="4" y="4"/>
                    </a:moveTo>
                    <a:cubicBezTo>
                      <a:pt x="3" y="2"/>
                      <a:pt x="1" y="1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2" y="3"/>
                      <a:pt x="1" y="5"/>
                      <a:pt x="1" y="5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1" y="8"/>
                      <a:pt x="4" y="9"/>
                      <a:pt x="6" y="10"/>
                    </a:cubicBezTo>
                    <a:cubicBezTo>
                      <a:pt x="6" y="8"/>
                      <a:pt x="4" y="5"/>
                      <a:pt x="4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8" name="Freeform 1596"/>
              <p:cNvSpPr/>
              <p:nvPr/>
            </p:nvSpPr>
            <p:spPr>
              <a:xfrm>
                <a:off x="8577243" y="5227668"/>
                <a:ext cx="74613" cy="57150"/>
              </a:xfrm>
              <a:custGeom>
                <a:avLst/>
                <a:gdLst>
                  <a:gd name="txL" fmla="*/ 0 w 20"/>
                  <a:gd name="txT" fmla="*/ 0 h 15"/>
                  <a:gd name="txR" fmla="*/ 20 w 20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15">
                    <a:moveTo>
                      <a:pt x="7" y="10"/>
                    </a:moveTo>
                    <a:cubicBezTo>
                      <a:pt x="8" y="10"/>
                      <a:pt x="9" y="11"/>
                      <a:pt x="10" y="11"/>
                    </a:cubicBezTo>
                    <a:cubicBezTo>
                      <a:pt x="11" y="12"/>
                      <a:pt x="12" y="11"/>
                      <a:pt x="14" y="12"/>
                    </a:cubicBezTo>
                    <a:cubicBezTo>
                      <a:pt x="16" y="12"/>
                      <a:pt x="18" y="13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13"/>
                      <a:pt x="17" y="11"/>
                      <a:pt x="14" y="9"/>
                    </a:cubicBezTo>
                    <a:cubicBezTo>
                      <a:pt x="13" y="8"/>
                      <a:pt x="9" y="7"/>
                      <a:pt x="7" y="9"/>
                    </a:cubicBezTo>
                    <a:cubicBezTo>
                      <a:pt x="5" y="8"/>
                      <a:pt x="5" y="6"/>
                      <a:pt x="4" y="5"/>
                    </a:cubicBezTo>
                    <a:cubicBezTo>
                      <a:pt x="4" y="4"/>
                      <a:pt x="3" y="3"/>
                      <a:pt x="3" y="2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3" y="3"/>
                      <a:pt x="3" y="4"/>
                      <a:pt x="4" y="5"/>
                    </a:cubicBezTo>
                    <a:cubicBezTo>
                      <a:pt x="4" y="6"/>
                      <a:pt x="5" y="8"/>
                      <a:pt x="6" y="9"/>
                    </a:cubicBezTo>
                    <a:cubicBezTo>
                      <a:pt x="6" y="9"/>
                      <a:pt x="7" y="10"/>
                      <a:pt x="7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9" name="Freeform 1597"/>
              <p:cNvSpPr>
                <a:spLocks noEditPoints="1"/>
              </p:cNvSpPr>
              <p:nvPr/>
            </p:nvSpPr>
            <p:spPr>
              <a:xfrm>
                <a:off x="8599468" y="5262593"/>
                <a:ext cx="60325" cy="77788"/>
              </a:xfrm>
              <a:custGeom>
                <a:avLst/>
                <a:gdLst>
                  <a:gd name="txL" fmla="*/ 0 w 16"/>
                  <a:gd name="txT" fmla="*/ 0 h 21"/>
                  <a:gd name="txR" fmla="*/ 16 w 16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6" h="21">
                    <a:moveTo>
                      <a:pt x="4" y="10"/>
                    </a:moveTo>
                    <a:cubicBezTo>
                      <a:pt x="4" y="10"/>
                      <a:pt x="4" y="10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8"/>
                      <a:pt x="3" y="8"/>
                      <a:pt x="3" y="7"/>
                    </a:cubicBezTo>
                    <a:cubicBezTo>
                      <a:pt x="3" y="7"/>
                      <a:pt x="4" y="8"/>
                      <a:pt x="4" y="8"/>
                    </a:cubicBezTo>
                    <a:cubicBezTo>
                      <a:pt x="4" y="8"/>
                      <a:pt x="5" y="9"/>
                      <a:pt x="5" y="9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7" y="11"/>
                      <a:pt x="7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3"/>
                      <a:pt x="7" y="13"/>
                    </a:cubicBezTo>
                    <a:cubicBezTo>
                      <a:pt x="7" y="13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6" y="16"/>
                      <a:pt x="6" y="16"/>
                    </a:cubicBezTo>
                    <a:cubicBezTo>
                      <a:pt x="6" y="16"/>
                      <a:pt x="6" y="17"/>
                      <a:pt x="6" y="17"/>
                    </a:cubicBezTo>
                    <a:cubicBezTo>
                      <a:pt x="6" y="16"/>
                      <a:pt x="7" y="16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8" y="14"/>
                      <a:pt x="8" y="13"/>
                    </a:cubicBezTo>
                    <a:cubicBezTo>
                      <a:pt x="8" y="13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4"/>
                      <a:pt x="10" y="14"/>
                      <a:pt x="10" y="15"/>
                    </a:cubicBezTo>
                    <a:cubicBezTo>
                      <a:pt x="10" y="15"/>
                      <a:pt x="10" y="16"/>
                      <a:pt x="11" y="16"/>
                    </a:cubicBezTo>
                    <a:cubicBezTo>
                      <a:pt x="11" y="16"/>
                      <a:pt x="11" y="17"/>
                      <a:pt x="11" y="17"/>
                    </a:cubicBezTo>
                    <a:cubicBezTo>
                      <a:pt x="11" y="17"/>
                      <a:pt x="11" y="18"/>
                      <a:pt x="11" y="18"/>
                    </a:cubicBezTo>
                    <a:cubicBezTo>
                      <a:pt x="11" y="18"/>
                      <a:pt x="11" y="19"/>
                      <a:pt x="12" y="19"/>
                    </a:cubicBezTo>
                    <a:cubicBezTo>
                      <a:pt x="11" y="18"/>
                      <a:pt x="11" y="18"/>
                      <a:pt x="11" y="17"/>
                    </a:cubicBezTo>
                    <a:cubicBezTo>
                      <a:pt x="11" y="16"/>
                      <a:pt x="11" y="16"/>
                      <a:pt x="11" y="15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1" y="14"/>
                      <a:pt x="11" y="15"/>
                    </a:cubicBezTo>
                    <a:cubicBezTo>
                      <a:pt x="11" y="15"/>
                      <a:pt x="12" y="16"/>
                      <a:pt x="12" y="16"/>
                    </a:cubicBezTo>
                    <a:cubicBezTo>
                      <a:pt x="13" y="17"/>
                      <a:pt x="13" y="18"/>
                      <a:pt x="14" y="19"/>
                    </a:cubicBezTo>
                    <a:cubicBezTo>
                      <a:pt x="15" y="19"/>
                      <a:pt x="15" y="20"/>
                      <a:pt x="16" y="21"/>
                    </a:cubicBezTo>
                    <a:cubicBezTo>
                      <a:pt x="15" y="19"/>
                      <a:pt x="14" y="17"/>
                      <a:pt x="12" y="16"/>
                    </a:cubicBezTo>
                    <a:cubicBezTo>
                      <a:pt x="12" y="15"/>
                      <a:pt x="12" y="15"/>
                      <a:pt x="11" y="14"/>
                    </a:cubicBezTo>
                    <a:cubicBezTo>
                      <a:pt x="11" y="14"/>
                      <a:pt x="10" y="14"/>
                      <a:pt x="10" y="13"/>
                    </a:cubicBezTo>
                    <a:cubicBezTo>
                      <a:pt x="9" y="13"/>
                      <a:pt x="9" y="12"/>
                      <a:pt x="8" y="11"/>
                    </a:cubicBezTo>
                    <a:cubicBezTo>
                      <a:pt x="7" y="10"/>
                      <a:pt x="6" y="10"/>
                      <a:pt x="5" y="9"/>
                    </a:cubicBezTo>
                    <a:cubicBezTo>
                      <a:pt x="5" y="8"/>
                      <a:pt x="5" y="8"/>
                      <a:pt x="4" y="8"/>
                    </a:cubicBezTo>
                    <a:cubicBezTo>
                      <a:pt x="4" y="7"/>
                      <a:pt x="4" y="7"/>
                      <a:pt x="4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4" y="5"/>
                      <a:pt x="5" y="6"/>
                      <a:pt x="5" y="6"/>
                    </a:cubicBezTo>
                    <a:cubicBezTo>
                      <a:pt x="5" y="6"/>
                      <a:pt x="5" y="6"/>
                      <a:pt x="6" y="7"/>
                    </a:cubicBezTo>
                    <a:cubicBezTo>
                      <a:pt x="6" y="7"/>
                      <a:pt x="7" y="7"/>
                      <a:pt x="8" y="8"/>
                    </a:cubicBezTo>
                    <a:cubicBezTo>
                      <a:pt x="8" y="8"/>
                      <a:pt x="9" y="9"/>
                      <a:pt x="10" y="9"/>
                    </a:cubicBezTo>
                    <a:cubicBezTo>
                      <a:pt x="10" y="9"/>
                      <a:pt x="11" y="10"/>
                      <a:pt x="12" y="10"/>
                    </a:cubicBezTo>
                    <a:cubicBezTo>
                      <a:pt x="12" y="11"/>
                      <a:pt x="13" y="11"/>
                      <a:pt x="13" y="12"/>
                    </a:cubicBezTo>
                    <a:cubicBezTo>
                      <a:pt x="14" y="12"/>
                      <a:pt x="15" y="13"/>
                      <a:pt x="15" y="14"/>
                    </a:cubicBezTo>
                    <a:cubicBezTo>
                      <a:pt x="14" y="12"/>
                      <a:pt x="13" y="11"/>
                      <a:pt x="12" y="10"/>
                    </a:cubicBezTo>
                    <a:cubicBezTo>
                      <a:pt x="11" y="9"/>
                      <a:pt x="11" y="9"/>
                      <a:pt x="10" y="9"/>
                    </a:cubicBezTo>
                    <a:cubicBezTo>
                      <a:pt x="9" y="8"/>
                      <a:pt x="9" y="8"/>
                      <a:pt x="8" y="7"/>
                    </a:cubicBezTo>
                    <a:cubicBezTo>
                      <a:pt x="7" y="7"/>
                      <a:pt x="7" y="7"/>
                      <a:pt x="6" y="6"/>
                    </a:cubicBezTo>
                    <a:cubicBezTo>
                      <a:pt x="6" y="6"/>
                      <a:pt x="5" y="6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4" y="4"/>
                      <a:pt x="3" y="3"/>
                      <a:pt x="3" y="3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5" y="2"/>
                      <a:pt x="5" y="2"/>
                      <a:pt x="6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3"/>
                      <a:pt x="10" y="3"/>
                      <a:pt x="11" y="4"/>
                    </a:cubicBezTo>
                    <a:cubicBezTo>
                      <a:pt x="11" y="4"/>
                      <a:pt x="12" y="4"/>
                      <a:pt x="12" y="4"/>
                    </a:cubicBezTo>
                    <a:cubicBezTo>
                      <a:pt x="12" y="5"/>
                      <a:pt x="13" y="5"/>
                      <a:pt x="13" y="5"/>
                    </a:cubicBezTo>
                    <a:cubicBezTo>
                      <a:pt x="13" y="5"/>
                      <a:pt x="12" y="4"/>
                      <a:pt x="11" y="3"/>
                    </a:cubicBezTo>
                    <a:cubicBezTo>
                      <a:pt x="10" y="3"/>
                      <a:pt x="10" y="3"/>
                      <a:pt x="9" y="3"/>
                    </a:cubicBezTo>
                    <a:cubicBezTo>
                      <a:pt x="9" y="3"/>
                      <a:pt x="9" y="3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7" y="2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4" y="2"/>
                      <a:pt x="3" y="1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1" y="7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8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1"/>
                      <a:pt x="3" y="11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3"/>
                      <a:pt x="3" y="14"/>
                      <a:pt x="3" y="14"/>
                    </a:cubicBezTo>
                    <a:cubicBezTo>
                      <a:pt x="3" y="13"/>
                      <a:pt x="4" y="13"/>
                      <a:pt x="4" y="12"/>
                    </a:cubicBezTo>
                    <a:cubicBezTo>
                      <a:pt x="4" y="11"/>
                      <a:pt x="4" y="11"/>
                      <a:pt x="4" y="10"/>
                    </a:cubicBezTo>
                    <a:close/>
                    <a:moveTo>
                      <a:pt x="8" y="12"/>
                    </a:move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90" name="Freeform 1598"/>
              <p:cNvSpPr/>
              <p:nvPr/>
            </p:nvSpPr>
            <p:spPr>
              <a:xfrm>
                <a:off x="9196372" y="4443438"/>
                <a:ext cx="134938" cy="187326"/>
              </a:xfrm>
              <a:custGeom>
                <a:avLst/>
                <a:gdLst>
                  <a:gd name="txL" fmla="*/ 0 w 36"/>
                  <a:gd name="txT" fmla="*/ 0 h 50"/>
                  <a:gd name="txR" fmla="*/ 36 w 36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50">
                    <a:moveTo>
                      <a:pt x="34" y="31"/>
                    </a:moveTo>
                    <a:cubicBezTo>
                      <a:pt x="34" y="31"/>
                      <a:pt x="33" y="30"/>
                      <a:pt x="33" y="29"/>
                    </a:cubicBezTo>
                    <a:cubicBezTo>
                      <a:pt x="30" y="26"/>
                      <a:pt x="28" y="24"/>
                      <a:pt x="25" y="21"/>
                    </a:cubicBezTo>
                    <a:cubicBezTo>
                      <a:pt x="20" y="18"/>
                      <a:pt x="15" y="15"/>
                      <a:pt x="11" y="12"/>
                    </a:cubicBezTo>
                    <a:cubicBezTo>
                      <a:pt x="8" y="10"/>
                      <a:pt x="6" y="8"/>
                      <a:pt x="4" y="5"/>
                    </a:cubicBezTo>
                    <a:cubicBezTo>
                      <a:pt x="3" y="3"/>
                      <a:pt x="1" y="1"/>
                      <a:pt x="0" y="0"/>
                    </a:cubicBezTo>
                    <a:cubicBezTo>
                      <a:pt x="2" y="3"/>
                      <a:pt x="4" y="7"/>
                      <a:pt x="4" y="9"/>
                    </a:cubicBezTo>
                    <a:cubicBezTo>
                      <a:pt x="8" y="18"/>
                      <a:pt x="16" y="24"/>
                      <a:pt x="23" y="31"/>
                    </a:cubicBezTo>
                    <a:cubicBezTo>
                      <a:pt x="26" y="34"/>
                      <a:pt x="28" y="38"/>
                      <a:pt x="31" y="41"/>
                    </a:cubicBezTo>
                    <a:cubicBezTo>
                      <a:pt x="32" y="44"/>
                      <a:pt x="34" y="47"/>
                      <a:pt x="36" y="50"/>
                    </a:cubicBezTo>
                    <a:cubicBezTo>
                      <a:pt x="36" y="50"/>
                      <a:pt x="36" y="50"/>
                      <a:pt x="36" y="50"/>
                    </a:cubicBezTo>
                    <a:cubicBezTo>
                      <a:pt x="35" y="44"/>
                      <a:pt x="35" y="38"/>
                      <a:pt x="34" y="3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91" name="Freeform 1601"/>
              <p:cNvSpPr/>
              <p:nvPr/>
            </p:nvSpPr>
            <p:spPr>
              <a:xfrm>
                <a:off x="9237647" y="4521226"/>
                <a:ext cx="52388" cy="87313"/>
              </a:xfrm>
              <a:custGeom>
                <a:avLst/>
                <a:gdLst>
                  <a:gd name="txL" fmla="*/ 0 w 14"/>
                  <a:gd name="txT" fmla="*/ 0 h 23"/>
                  <a:gd name="txR" fmla="*/ 14 w 14"/>
                  <a:gd name="txB" fmla="*/ 23 h 2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3">
                    <a:moveTo>
                      <a:pt x="10" y="10"/>
                    </a:moveTo>
                    <a:cubicBezTo>
                      <a:pt x="8" y="6"/>
                      <a:pt x="4" y="3"/>
                      <a:pt x="1" y="0"/>
                    </a:cubicBezTo>
                    <a:cubicBezTo>
                      <a:pt x="2" y="2"/>
                      <a:pt x="4" y="4"/>
                      <a:pt x="4" y="6"/>
                    </a:cubicBezTo>
                    <a:cubicBezTo>
                      <a:pt x="5" y="9"/>
                      <a:pt x="4" y="11"/>
                      <a:pt x="2" y="13"/>
                    </a:cubicBezTo>
                    <a:cubicBezTo>
                      <a:pt x="1" y="15"/>
                      <a:pt x="0" y="16"/>
                      <a:pt x="0" y="18"/>
                    </a:cubicBezTo>
                    <a:cubicBezTo>
                      <a:pt x="4" y="20"/>
                      <a:pt x="9" y="22"/>
                      <a:pt x="14" y="23"/>
                    </a:cubicBezTo>
                    <a:cubicBezTo>
                      <a:pt x="14" y="19"/>
                      <a:pt x="11" y="13"/>
                      <a:pt x="10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92" name="Freeform 1602"/>
              <p:cNvSpPr/>
              <p:nvPr/>
            </p:nvSpPr>
            <p:spPr>
              <a:xfrm>
                <a:off x="9136047" y="4349774"/>
                <a:ext cx="176214" cy="138113"/>
              </a:xfrm>
              <a:custGeom>
                <a:avLst/>
                <a:gdLst>
                  <a:gd name="txL" fmla="*/ 0 w 47"/>
                  <a:gd name="txT" fmla="*/ 0 h 37"/>
                  <a:gd name="txR" fmla="*/ 47 w 47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37">
                    <a:moveTo>
                      <a:pt x="16" y="25"/>
                    </a:moveTo>
                    <a:cubicBezTo>
                      <a:pt x="18" y="26"/>
                      <a:pt x="21" y="26"/>
                      <a:pt x="23" y="27"/>
                    </a:cubicBezTo>
                    <a:cubicBezTo>
                      <a:pt x="26" y="29"/>
                      <a:pt x="29" y="28"/>
                      <a:pt x="32" y="29"/>
                    </a:cubicBezTo>
                    <a:cubicBezTo>
                      <a:pt x="38" y="30"/>
                      <a:pt x="43" y="32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4" y="31"/>
                      <a:pt x="39" y="26"/>
                      <a:pt x="33" y="23"/>
                    </a:cubicBezTo>
                    <a:cubicBezTo>
                      <a:pt x="30" y="21"/>
                      <a:pt x="21" y="18"/>
                      <a:pt x="15" y="22"/>
                    </a:cubicBezTo>
                    <a:cubicBezTo>
                      <a:pt x="11" y="20"/>
                      <a:pt x="11" y="16"/>
                      <a:pt x="9" y="12"/>
                    </a:cubicBezTo>
                    <a:cubicBezTo>
                      <a:pt x="8" y="10"/>
                      <a:pt x="7" y="7"/>
                      <a:pt x="6" y="5"/>
                    </a:cubicBezTo>
                    <a:cubicBezTo>
                      <a:pt x="4" y="3"/>
                      <a:pt x="3" y="2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2" y="3"/>
                      <a:pt x="4" y="4"/>
                      <a:pt x="5" y="6"/>
                    </a:cubicBezTo>
                    <a:cubicBezTo>
                      <a:pt x="6" y="8"/>
                      <a:pt x="8" y="11"/>
                      <a:pt x="9" y="13"/>
                    </a:cubicBezTo>
                    <a:cubicBezTo>
                      <a:pt x="10" y="17"/>
                      <a:pt x="11" y="21"/>
                      <a:pt x="14" y="23"/>
                    </a:cubicBezTo>
                    <a:cubicBezTo>
                      <a:pt x="15" y="23"/>
                      <a:pt x="15" y="24"/>
                      <a:pt x="16" y="2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93" name="Freeform 1603"/>
              <p:cNvSpPr>
                <a:spLocks noEditPoints="1"/>
              </p:cNvSpPr>
              <p:nvPr/>
            </p:nvSpPr>
            <p:spPr>
              <a:xfrm>
                <a:off x="9188434" y="4435500"/>
                <a:ext cx="139701" cy="187326"/>
              </a:xfrm>
              <a:custGeom>
                <a:avLst/>
                <a:gdLst>
                  <a:gd name="txL" fmla="*/ 0 w 37"/>
                  <a:gd name="txT" fmla="*/ 0 h 50"/>
                  <a:gd name="txR" fmla="*/ 37 w 37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50">
                    <a:moveTo>
                      <a:pt x="8" y="24"/>
                    </a:moveTo>
                    <a:cubicBezTo>
                      <a:pt x="8" y="24"/>
                      <a:pt x="8" y="23"/>
                      <a:pt x="8" y="23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19"/>
                      <a:pt x="7" y="18"/>
                      <a:pt x="7" y="16"/>
                    </a:cubicBezTo>
                    <a:cubicBezTo>
                      <a:pt x="8" y="17"/>
                      <a:pt x="8" y="18"/>
                      <a:pt x="9" y="18"/>
                    </a:cubicBezTo>
                    <a:cubicBezTo>
                      <a:pt x="9" y="20"/>
                      <a:pt x="10" y="21"/>
                      <a:pt x="11" y="22"/>
                    </a:cubicBezTo>
                    <a:cubicBezTo>
                      <a:pt x="12" y="23"/>
                      <a:pt x="13" y="24"/>
                      <a:pt x="14" y="24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6"/>
                      <a:pt x="16" y="27"/>
                    </a:cubicBezTo>
                    <a:cubicBezTo>
                      <a:pt x="16" y="27"/>
                      <a:pt x="17" y="28"/>
                      <a:pt x="17" y="28"/>
                    </a:cubicBezTo>
                    <a:cubicBezTo>
                      <a:pt x="17" y="29"/>
                      <a:pt x="17" y="30"/>
                      <a:pt x="17" y="31"/>
                    </a:cubicBezTo>
                    <a:cubicBezTo>
                      <a:pt x="17" y="32"/>
                      <a:pt x="16" y="32"/>
                      <a:pt x="16" y="33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6" y="35"/>
                      <a:pt x="16" y="35"/>
                      <a:pt x="15" y="35"/>
                    </a:cubicBezTo>
                    <a:cubicBezTo>
                      <a:pt x="15" y="36"/>
                      <a:pt x="15" y="37"/>
                      <a:pt x="14" y="37"/>
                    </a:cubicBezTo>
                    <a:cubicBezTo>
                      <a:pt x="14" y="38"/>
                      <a:pt x="13" y="39"/>
                      <a:pt x="13" y="40"/>
                    </a:cubicBezTo>
                    <a:cubicBezTo>
                      <a:pt x="14" y="38"/>
                      <a:pt x="15" y="37"/>
                      <a:pt x="16" y="36"/>
                    </a:cubicBezTo>
                    <a:cubicBezTo>
                      <a:pt x="16" y="35"/>
                      <a:pt x="16" y="35"/>
                      <a:pt x="16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3"/>
                      <a:pt x="17" y="32"/>
                      <a:pt x="18" y="31"/>
                    </a:cubicBezTo>
                    <a:cubicBezTo>
                      <a:pt x="18" y="30"/>
                      <a:pt x="18" y="29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28"/>
                      <a:pt x="18" y="28"/>
                      <a:pt x="19" y="28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20" y="30"/>
                      <a:pt x="20" y="31"/>
                      <a:pt x="21" y="31"/>
                    </a:cubicBezTo>
                    <a:cubicBezTo>
                      <a:pt x="22" y="33"/>
                      <a:pt x="23" y="34"/>
                      <a:pt x="24" y="35"/>
                    </a:cubicBezTo>
                    <a:cubicBezTo>
                      <a:pt x="24" y="36"/>
                      <a:pt x="24" y="37"/>
                      <a:pt x="25" y="38"/>
                    </a:cubicBezTo>
                    <a:cubicBezTo>
                      <a:pt x="25" y="38"/>
                      <a:pt x="25" y="39"/>
                      <a:pt x="26" y="40"/>
                    </a:cubicBezTo>
                    <a:cubicBezTo>
                      <a:pt x="26" y="41"/>
                      <a:pt x="26" y="41"/>
                      <a:pt x="26" y="42"/>
                    </a:cubicBezTo>
                    <a:cubicBezTo>
                      <a:pt x="27" y="43"/>
                      <a:pt x="27" y="44"/>
                      <a:pt x="27" y="45"/>
                    </a:cubicBezTo>
                    <a:cubicBezTo>
                      <a:pt x="27" y="43"/>
                      <a:pt x="27" y="41"/>
                      <a:pt x="26" y="40"/>
                    </a:cubicBezTo>
                    <a:cubicBezTo>
                      <a:pt x="26" y="38"/>
                      <a:pt x="25" y="36"/>
                      <a:pt x="25" y="35"/>
                    </a:cubicBezTo>
                    <a:cubicBezTo>
                      <a:pt x="24" y="34"/>
                      <a:pt x="24" y="33"/>
                      <a:pt x="23" y="32"/>
                    </a:cubicBezTo>
                    <a:cubicBezTo>
                      <a:pt x="24" y="33"/>
                      <a:pt x="25" y="34"/>
                      <a:pt x="26" y="35"/>
                    </a:cubicBezTo>
                    <a:cubicBezTo>
                      <a:pt x="26" y="36"/>
                      <a:pt x="27" y="36"/>
                      <a:pt x="28" y="37"/>
                    </a:cubicBezTo>
                    <a:cubicBezTo>
                      <a:pt x="30" y="39"/>
                      <a:pt x="31" y="41"/>
                      <a:pt x="33" y="44"/>
                    </a:cubicBezTo>
                    <a:cubicBezTo>
                      <a:pt x="34" y="46"/>
                      <a:pt x="36" y="48"/>
                      <a:pt x="37" y="50"/>
                    </a:cubicBezTo>
                    <a:cubicBezTo>
                      <a:pt x="35" y="45"/>
                      <a:pt x="32" y="41"/>
                      <a:pt x="29" y="37"/>
                    </a:cubicBezTo>
                    <a:cubicBezTo>
                      <a:pt x="28" y="36"/>
                      <a:pt x="27" y="35"/>
                      <a:pt x="26" y="34"/>
                    </a:cubicBezTo>
                    <a:cubicBezTo>
                      <a:pt x="25" y="33"/>
                      <a:pt x="24" y="32"/>
                      <a:pt x="24" y="31"/>
                    </a:cubicBezTo>
                    <a:cubicBezTo>
                      <a:pt x="22" y="29"/>
                      <a:pt x="20" y="28"/>
                      <a:pt x="18" y="26"/>
                    </a:cubicBezTo>
                    <a:cubicBezTo>
                      <a:pt x="16" y="24"/>
                      <a:pt x="14" y="22"/>
                      <a:pt x="12" y="20"/>
                    </a:cubicBezTo>
                    <a:cubicBezTo>
                      <a:pt x="12" y="20"/>
                      <a:pt x="11" y="19"/>
                      <a:pt x="10" y="18"/>
                    </a:cubicBezTo>
                    <a:cubicBezTo>
                      <a:pt x="9" y="16"/>
                      <a:pt x="9" y="15"/>
                      <a:pt x="8" y="14"/>
                    </a:cubicBezTo>
                    <a:cubicBezTo>
                      <a:pt x="8" y="13"/>
                      <a:pt x="7" y="12"/>
                      <a:pt x="7" y="11"/>
                    </a:cubicBezTo>
                    <a:cubicBezTo>
                      <a:pt x="7" y="10"/>
                      <a:pt x="6" y="9"/>
                      <a:pt x="6" y="8"/>
                    </a:cubicBezTo>
                    <a:cubicBezTo>
                      <a:pt x="7" y="9"/>
                      <a:pt x="8" y="10"/>
                      <a:pt x="9" y="11"/>
                    </a:cubicBezTo>
                    <a:cubicBezTo>
                      <a:pt x="10" y="12"/>
                      <a:pt x="10" y="13"/>
                      <a:pt x="11" y="13"/>
                    </a:cubicBezTo>
                    <a:cubicBezTo>
                      <a:pt x="12" y="14"/>
                      <a:pt x="12" y="15"/>
                      <a:pt x="13" y="15"/>
                    </a:cubicBezTo>
                    <a:cubicBezTo>
                      <a:pt x="15" y="16"/>
                      <a:pt x="16" y="17"/>
                      <a:pt x="18" y="18"/>
                    </a:cubicBezTo>
                    <a:cubicBezTo>
                      <a:pt x="20" y="19"/>
                      <a:pt x="21" y="20"/>
                      <a:pt x="23" y="21"/>
                    </a:cubicBezTo>
                    <a:cubicBezTo>
                      <a:pt x="24" y="22"/>
                      <a:pt x="26" y="23"/>
                      <a:pt x="27" y="24"/>
                    </a:cubicBezTo>
                    <a:cubicBezTo>
                      <a:pt x="29" y="25"/>
                      <a:pt x="30" y="26"/>
                      <a:pt x="32" y="27"/>
                    </a:cubicBezTo>
                    <a:cubicBezTo>
                      <a:pt x="33" y="29"/>
                      <a:pt x="34" y="30"/>
                      <a:pt x="35" y="32"/>
                    </a:cubicBezTo>
                    <a:cubicBezTo>
                      <a:pt x="33" y="29"/>
                      <a:pt x="31" y="26"/>
                      <a:pt x="28" y="23"/>
                    </a:cubicBezTo>
                    <a:cubicBezTo>
                      <a:pt x="26" y="22"/>
                      <a:pt x="25" y="21"/>
                      <a:pt x="23" y="20"/>
                    </a:cubicBezTo>
                    <a:cubicBezTo>
                      <a:pt x="22" y="19"/>
                      <a:pt x="20" y="18"/>
                      <a:pt x="18" y="17"/>
                    </a:cubicBezTo>
                    <a:cubicBezTo>
                      <a:pt x="17" y="16"/>
                      <a:pt x="15" y="15"/>
                      <a:pt x="14" y="14"/>
                    </a:cubicBezTo>
                    <a:cubicBezTo>
                      <a:pt x="13" y="14"/>
                      <a:pt x="12" y="13"/>
                      <a:pt x="12" y="13"/>
                    </a:cubicBezTo>
                    <a:cubicBezTo>
                      <a:pt x="11" y="12"/>
                      <a:pt x="10" y="11"/>
                      <a:pt x="10" y="11"/>
                    </a:cubicBezTo>
                    <a:cubicBezTo>
                      <a:pt x="9" y="9"/>
                      <a:pt x="7" y="8"/>
                      <a:pt x="6" y="6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4"/>
                      <a:pt x="8" y="4"/>
                      <a:pt x="9" y="5"/>
                    </a:cubicBezTo>
                    <a:cubicBezTo>
                      <a:pt x="11" y="5"/>
                      <a:pt x="12" y="5"/>
                      <a:pt x="13" y="6"/>
                    </a:cubicBezTo>
                    <a:cubicBezTo>
                      <a:pt x="14" y="6"/>
                      <a:pt x="16" y="6"/>
                      <a:pt x="17" y="6"/>
                    </a:cubicBezTo>
                    <a:cubicBezTo>
                      <a:pt x="20" y="6"/>
                      <a:pt x="22" y="7"/>
                      <a:pt x="25" y="8"/>
                    </a:cubicBezTo>
                    <a:cubicBezTo>
                      <a:pt x="26" y="9"/>
                      <a:pt x="27" y="9"/>
                      <a:pt x="28" y="10"/>
                    </a:cubicBezTo>
                    <a:cubicBezTo>
                      <a:pt x="29" y="11"/>
                      <a:pt x="30" y="11"/>
                      <a:pt x="31" y="12"/>
                    </a:cubicBezTo>
                    <a:cubicBezTo>
                      <a:pt x="29" y="10"/>
                      <a:pt x="27" y="9"/>
                      <a:pt x="25" y="8"/>
                    </a:cubicBezTo>
                    <a:cubicBezTo>
                      <a:pt x="24" y="7"/>
                      <a:pt x="22" y="6"/>
                      <a:pt x="21" y="6"/>
                    </a:cubicBezTo>
                    <a:cubicBezTo>
                      <a:pt x="21" y="6"/>
                      <a:pt x="20" y="6"/>
                      <a:pt x="19" y="5"/>
                    </a:cubicBezTo>
                    <a:cubicBezTo>
                      <a:pt x="19" y="5"/>
                      <a:pt x="19" y="5"/>
                      <a:pt x="18" y="5"/>
                    </a:cubicBezTo>
                    <a:cubicBezTo>
                      <a:pt x="18" y="5"/>
                      <a:pt x="18" y="5"/>
                      <a:pt x="17" y="5"/>
                    </a:cubicBezTo>
                    <a:cubicBezTo>
                      <a:pt x="15" y="5"/>
                      <a:pt x="12" y="4"/>
                      <a:pt x="10" y="4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2" y="9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0" y="14"/>
                      <a:pt x="0" y="15"/>
                      <a:pt x="0" y="16"/>
                    </a:cubicBezTo>
                    <a:cubicBezTo>
                      <a:pt x="0" y="17"/>
                      <a:pt x="0" y="17"/>
                      <a:pt x="0" y="18"/>
                    </a:cubicBezTo>
                    <a:cubicBezTo>
                      <a:pt x="0" y="19"/>
                      <a:pt x="0" y="19"/>
                      <a:pt x="0" y="20"/>
                    </a:cubicBezTo>
                    <a:cubicBezTo>
                      <a:pt x="0" y="19"/>
                      <a:pt x="0" y="19"/>
                      <a:pt x="0" y="18"/>
                    </a:cubicBezTo>
                    <a:cubicBezTo>
                      <a:pt x="0" y="18"/>
                      <a:pt x="0" y="17"/>
                      <a:pt x="1" y="16"/>
                    </a:cubicBezTo>
                    <a:cubicBezTo>
                      <a:pt x="1" y="15"/>
                      <a:pt x="1" y="14"/>
                      <a:pt x="2" y="13"/>
                    </a:cubicBezTo>
                    <a:cubicBezTo>
                      <a:pt x="2" y="12"/>
                      <a:pt x="2" y="11"/>
                      <a:pt x="2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9"/>
                    </a:cubicBezTo>
                    <a:cubicBezTo>
                      <a:pt x="4" y="9"/>
                      <a:pt x="4" y="9"/>
                      <a:pt x="4" y="8"/>
                    </a:cubicBezTo>
                    <a:cubicBezTo>
                      <a:pt x="4" y="9"/>
                      <a:pt x="4" y="9"/>
                      <a:pt x="5" y="10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7"/>
                      <a:pt x="7" y="19"/>
                      <a:pt x="7" y="21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3"/>
                      <a:pt x="8" y="24"/>
                      <a:pt x="8" y="24"/>
                    </a:cubicBezTo>
                    <a:cubicBezTo>
                      <a:pt x="8" y="25"/>
                      <a:pt x="8" y="26"/>
                      <a:pt x="8" y="27"/>
                    </a:cubicBezTo>
                    <a:cubicBezTo>
                      <a:pt x="8" y="28"/>
                      <a:pt x="8" y="29"/>
                      <a:pt x="8" y="30"/>
                    </a:cubicBezTo>
                    <a:cubicBezTo>
                      <a:pt x="7" y="31"/>
                      <a:pt x="7" y="32"/>
                      <a:pt x="7" y="33"/>
                    </a:cubicBezTo>
                    <a:cubicBezTo>
                      <a:pt x="8" y="31"/>
                      <a:pt x="8" y="29"/>
                      <a:pt x="8" y="27"/>
                    </a:cubicBezTo>
                    <a:cubicBezTo>
                      <a:pt x="8" y="26"/>
                      <a:pt x="8" y="25"/>
                      <a:pt x="8" y="24"/>
                    </a:cubicBezTo>
                    <a:close/>
                    <a:moveTo>
                      <a:pt x="18" y="27"/>
                    </a:moveTo>
                    <a:cubicBezTo>
                      <a:pt x="18" y="27"/>
                      <a:pt x="18" y="28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28"/>
                      <a:pt x="18" y="28"/>
                      <a:pt x="18" y="2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94" name="Freeform 1604"/>
              <p:cNvSpPr/>
              <p:nvPr/>
            </p:nvSpPr>
            <p:spPr>
              <a:xfrm>
                <a:off x="8704244" y="4443438"/>
                <a:ext cx="60325" cy="142876"/>
              </a:xfrm>
              <a:custGeom>
                <a:avLst/>
                <a:gdLst>
                  <a:gd name="txL" fmla="*/ 0 w 16"/>
                  <a:gd name="txT" fmla="*/ 0 h 38"/>
                  <a:gd name="txR" fmla="*/ 16 w 16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6" h="38">
                    <a:moveTo>
                      <a:pt x="15" y="38"/>
                    </a:moveTo>
                    <a:cubicBezTo>
                      <a:pt x="14" y="31"/>
                      <a:pt x="14" y="24"/>
                      <a:pt x="11" y="17"/>
                    </a:cubicBezTo>
                    <a:cubicBezTo>
                      <a:pt x="10" y="14"/>
                      <a:pt x="8" y="11"/>
                      <a:pt x="5" y="8"/>
                    </a:cubicBezTo>
                    <a:cubicBezTo>
                      <a:pt x="3" y="6"/>
                      <a:pt x="1" y="3"/>
                      <a:pt x="0" y="0"/>
                    </a:cubicBezTo>
                    <a:cubicBezTo>
                      <a:pt x="4" y="2"/>
                      <a:pt x="8" y="5"/>
                      <a:pt x="12" y="7"/>
                    </a:cubicBezTo>
                    <a:cubicBezTo>
                      <a:pt x="15" y="11"/>
                      <a:pt x="16" y="18"/>
                      <a:pt x="16" y="21"/>
                    </a:cubicBezTo>
                    <a:cubicBezTo>
                      <a:pt x="16" y="27"/>
                      <a:pt x="15" y="32"/>
                      <a:pt x="15" y="3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95" name="Picture 1606"/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626456" y="4595839"/>
                <a:ext cx="180976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96" name="Freeform 1607"/>
              <p:cNvSpPr/>
              <p:nvPr/>
            </p:nvSpPr>
            <p:spPr>
              <a:xfrm>
                <a:off x="8632806" y="4499000"/>
                <a:ext cx="131763" cy="120651"/>
              </a:xfrm>
              <a:custGeom>
                <a:avLst/>
                <a:gdLst>
                  <a:gd name="txL" fmla="*/ 0 w 35"/>
                  <a:gd name="txT" fmla="*/ 0 h 32"/>
                  <a:gd name="txR" fmla="*/ 35 w 35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32">
                    <a:moveTo>
                      <a:pt x="17" y="22"/>
                    </a:moveTo>
                    <a:cubicBezTo>
                      <a:pt x="21" y="23"/>
                      <a:pt x="27" y="25"/>
                      <a:pt x="29" y="27"/>
                    </a:cubicBezTo>
                    <a:cubicBezTo>
                      <a:pt x="32" y="28"/>
                      <a:pt x="35" y="32"/>
                      <a:pt x="35" y="32"/>
                    </a:cubicBezTo>
                    <a:cubicBezTo>
                      <a:pt x="32" y="30"/>
                      <a:pt x="28" y="28"/>
                      <a:pt x="24" y="27"/>
                    </a:cubicBezTo>
                    <a:cubicBezTo>
                      <a:pt x="19" y="26"/>
                      <a:pt x="14" y="26"/>
                      <a:pt x="10" y="25"/>
                    </a:cubicBezTo>
                    <a:cubicBezTo>
                      <a:pt x="5" y="24"/>
                      <a:pt x="2" y="20"/>
                      <a:pt x="1" y="16"/>
                    </a:cubicBezTo>
                    <a:cubicBezTo>
                      <a:pt x="0" y="15"/>
                      <a:pt x="0" y="15"/>
                      <a:pt x="0" y="14"/>
                    </a:cubicBezTo>
                    <a:cubicBezTo>
                      <a:pt x="1" y="9"/>
                      <a:pt x="2" y="4"/>
                      <a:pt x="4" y="0"/>
                    </a:cubicBezTo>
                    <a:cubicBezTo>
                      <a:pt x="4" y="2"/>
                      <a:pt x="4" y="4"/>
                      <a:pt x="5" y="6"/>
                    </a:cubicBezTo>
                    <a:cubicBezTo>
                      <a:pt x="7" y="15"/>
                      <a:pt x="13" y="20"/>
                      <a:pt x="17" y="2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97" name="Freeform 1608"/>
              <p:cNvSpPr/>
              <p:nvPr/>
            </p:nvSpPr>
            <p:spPr>
              <a:xfrm>
                <a:off x="8662969" y="4435500"/>
                <a:ext cx="142876" cy="247652"/>
              </a:xfrm>
              <a:custGeom>
                <a:avLst/>
                <a:gdLst>
                  <a:gd name="txL" fmla="*/ 0 w 38"/>
                  <a:gd name="txT" fmla="*/ 0 h 66"/>
                  <a:gd name="txR" fmla="*/ 38 w 38"/>
                  <a:gd name="txB" fmla="*/ 66 h 6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66">
                    <a:moveTo>
                      <a:pt x="4" y="34"/>
                    </a:moveTo>
                    <a:cubicBezTo>
                      <a:pt x="5" y="35"/>
                      <a:pt x="6" y="36"/>
                      <a:pt x="7" y="37"/>
                    </a:cubicBezTo>
                    <a:cubicBezTo>
                      <a:pt x="10" y="38"/>
                      <a:pt x="13" y="39"/>
                      <a:pt x="16" y="41"/>
                    </a:cubicBezTo>
                    <a:cubicBezTo>
                      <a:pt x="17" y="41"/>
                      <a:pt x="19" y="42"/>
                      <a:pt x="20" y="42"/>
                    </a:cubicBezTo>
                    <a:cubicBezTo>
                      <a:pt x="21" y="42"/>
                      <a:pt x="21" y="43"/>
                      <a:pt x="22" y="43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3" y="43"/>
                      <a:pt x="24" y="43"/>
                      <a:pt x="24" y="43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5" y="44"/>
                      <a:pt x="26" y="44"/>
                      <a:pt x="27" y="45"/>
                    </a:cubicBezTo>
                    <a:cubicBezTo>
                      <a:pt x="26" y="44"/>
                      <a:pt x="25" y="43"/>
                      <a:pt x="24" y="42"/>
                    </a:cubicBezTo>
                    <a:cubicBezTo>
                      <a:pt x="24" y="41"/>
                      <a:pt x="23" y="41"/>
                      <a:pt x="22" y="40"/>
                    </a:cubicBezTo>
                    <a:cubicBezTo>
                      <a:pt x="22" y="40"/>
                      <a:pt x="21" y="39"/>
                      <a:pt x="21" y="39"/>
                    </a:cubicBezTo>
                    <a:cubicBezTo>
                      <a:pt x="20" y="38"/>
                      <a:pt x="19" y="36"/>
                      <a:pt x="18" y="35"/>
                    </a:cubicBezTo>
                    <a:cubicBezTo>
                      <a:pt x="17" y="34"/>
                      <a:pt x="16" y="33"/>
                      <a:pt x="15" y="32"/>
                    </a:cubicBezTo>
                    <a:cubicBezTo>
                      <a:pt x="14" y="31"/>
                      <a:pt x="13" y="30"/>
                      <a:pt x="12" y="29"/>
                    </a:cubicBezTo>
                    <a:cubicBezTo>
                      <a:pt x="11" y="29"/>
                      <a:pt x="11" y="28"/>
                      <a:pt x="10" y="27"/>
                    </a:cubicBezTo>
                    <a:cubicBezTo>
                      <a:pt x="9" y="27"/>
                      <a:pt x="9" y="26"/>
                      <a:pt x="8" y="25"/>
                    </a:cubicBezTo>
                    <a:cubicBezTo>
                      <a:pt x="7" y="24"/>
                      <a:pt x="6" y="23"/>
                      <a:pt x="5" y="21"/>
                    </a:cubicBezTo>
                    <a:cubicBezTo>
                      <a:pt x="5" y="20"/>
                      <a:pt x="4" y="19"/>
                      <a:pt x="4" y="19"/>
                    </a:cubicBezTo>
                    <a:cubicBezTo>
                      <a:pt x="4" y="18"/>
                      <a:pt x="4" y="17"/>
                      <a:pt x="4" y="16"/>
                    </a:cubicBezTo>
                    <a:cubicBezTo>
                      <a:pt x="4" y="18"/>
                      <a:pt x="4" y="19"/>
                      <a:pt x="5" y="21"/>
                    </a:cubicBezTo>
                    <a:cubicBezTo>
                      <a:pt x="6" y="22"/>
                      <a:pt x="8" y="24"/>
                      <a:pt x="9" y="25"/>
                    </a:cubicBezTo>
                    <a:cubicBezTo>
                      <a:pt x="9" y="25"/>
                      <a:pt x="10" y="26"/>
                      <a:pt x="11" y="27"/>
                    </a:cubicBezTo>
                    <a:cubicBezTo>
                      <a:pt x="11" y="27"/>
                      <a:pt x="12" y="28"/>
                      <a:pt x="13" y="29"/>
                    </a:cubicBezTo>
                    <a:cubicBezTo>
                      <a:pt x="13" y="29"/>
                      <a:pt x="13" y="29"/>
                      <a:pt x="14" y="29"/>
                    </a:cubicBezTo>
                    <a:cubicBezTo>
                      <a:pt x="12" y="26"/>
                      <a:pt x="10" y="22"/>
                      <a:pt x="8" y="19"/>
                    </a:cubicBezTo>
                    <a:cubicBezTo>
                      <a:pt x="7" y="16"/>
                      <a:pt x="6" y="13"/>
                      <a:pt x="6" y="10"/>
                    </a:cubicBezTo>
                    <a:cubicBezTo>
                      <a:pt x="5" y="8"/>
                      <a:pt x="5" y="7"/>
                      <a:pt x="5" y="5"/>
                    </a:cubicBezTo>
                    <a:cubicBezTo>
                      <a:pt x="5" y="3"/>
                      <a:pt x="5" y="2"/>
                      <a:pt x="5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6" y="3"/>
                      <a:pt x="6" y="4"/>
                      <a:pt x="6" y="5"/>
                    </a:cubicBezTo>
                    <a:cubicBezTo>
                      <a:pt x="6" y="6"/>
                      <a:pt x="7" y="8"/>
                      <a:pt x="7" y="9"/>
                    </a:cubicBezTo>
                    <a:cubicBezTo>
                      <a:pt x="8" y="12"/>
                      <a:pt x="9" y="15"/>
                      <a:pt x="10" y="18"/>
                    </a:cubicBezTo>
                    <a:cubicBezTo>
                      <a:pt x="12" y="24"/>
                      <a:pt x="15" y="29"/>
                      <a:pt x="19" y="34"/>
                    </a:cubicBezTo>
                    <a:cubicBezTo>
                      <a:pt x="20" y="35"/>
                      <a:pt x="21" y="36"/>
                      <a:pt x="22" y="38"/>
                    </a:cubicBezTo>
                    <a:cubicBezTo>
                      <a:pt x="22" y="38"/>
                      <a:pt x="23" y="39"/>
                      <a:pt x="24" y="39"/>
                    </a:cubicBezTo>
                    <a:cubicBezTo>
                      <a:pt x="24" y="40"/>
                      <a:pt x="25" y="40"/>
                      <a:pt x="25" y="41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5" y="40"/>
                      <a:pt x="25" y="39"/>
                      <a:pt x="25" y="38"/>
                    </a:cubicBezTo>
                    <a:cubicBezTo>
                      <a:pt x="25" y="37"/>
                      <a:pt x="24" y="36"/>
                      <a:pt x="24" y="36"/>
                    </a:cubicBezTo>
                    <a:cubicBezTo>
                      <a:pt x="24" y="32"/>
                      <a:pt x="24" y="29"/>
                      <a:pt x="24" y="25"/>
                    </a:cubicBezTo>
                    <a:cubicBezTo>
                      <a:pt x="23" y="25"/>
                      <a:pt x="23" y="24"/>
                      <a:pt x="23" y="23"/>
                    </a:cubicBezTo>
                    <a:cubicBezTo>
                      <a:pt x="23" y="22"/>
                      <a:pt x="22" y="21"/>
                      <a:pt x="22" y="21"/>
                    </a:cubicBezTo>
                    <a:cubicBezTo>
                      <a:pt x="21" y="19"/>
                      <a:pt x="21" y="17"/>
                      <a:pt x="20" y="16"/>
                    </a:cubicBezTo>
                    <a:cubicBezTo>
                      <a:pt x="19" y="14"/>
                      <a:pt x="18" y="13"/>
                      <a:pt x="17" y="12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9"/>
                      <a:pt x="16" y="10"/>
                      <a:pt x="17" y="11"/>
                    </a:cubicBezTo>
                    <a:cubicBezTo>
                      <a:pt x="18" y="13"/>
                      <a:pt x="19" y="14"/>
                      <a:pt x="20" y="16"/>
                    </a:cubicBezTo>
                    <a:cubicBezTo>
                      <a:pt x="21" y="17"/>
                      <a:pt x="22" y="19"/>
                      <a:pt x="23" y="20"/>
                    </a:cubicBezTo>
                    <a:cubicBezTo>
                      <a:pt x="23" y="21"/>
                      <a:pt x="23" y="22"/>
                      <a:pt x="24" y="23"/>
                    </a:cubicBezTo>
                    <a:cubicBezTo>
                      <a:pt x="24" y="24"/>
                      <a:pt x="24" y="24"/>
                      <a:pt x="24" y="25"/>
                    </a:cubicBezTo>
                    <a:cubicBezTo>
                      <a:pt x="25" y="29"/>
                      <a:pt x="25" y="32"/>
                      <a:pt x="25" y="35"/>
                    </a:cubicBezTo>
                    <a:cubicBezTo>
                      <a:pt x="26" y="37"/>
                      <a:pt x="26" y="39"/>
                      <a:pt x="26" y="40"/>
                    </a:cubicBezTo>
                    <a:cubicBezTo>
                      <a:pt x="27" y="41"/>
                      <a:pt x="27" y="42"/>
                      <a:pt x="27" y="43"/>
                    </a:cubicBezTo>
                    <a:cubicBezTo>
                      <a:pt x="27" y="43"/>
                      <a:pt x="28" y="43"/>
                      <a:pt x="28" y="44"/>
                    </a:cubicBezTo>
                    <a:cubicBezTo>
                      <a:pt x="29" y="45"/>
                      <a:pt x="30" y="47"/>
                      <a:pt x="31" y="48"/>
                    </a:cubicBezTo>
                    <a:cubicBezTo>
                      <a:pt x="32" y="50"/>
                      <a:pt x="33" y="51"/>
                      <a:pt x="33" y="52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4" y="51"/>
                      <a:pt x="34" y="50"/>
                      <a:pt x="34" y="49"/>
                    </a:cubicBezTo>
                    <a:cubicBezTo>
                      <a:pt x="35" y="49"/>
                      <a:pt x="35" y="48"/>
                      <a:pt x="35" y="48"/>
                    </a:cubicBezTo>
                    <a:cubicBezTo>
                      <a:pt x="35" y="46"/>
                      <a:pt x="36" y="45"/>
                      <a:pt x="36" y="44"/>
                    </a:cubicBezTo>
                    <a:cubicBezTo>
                      <a:pt x="36" y="42"/>
                      <a:pt x="37" y="41"/>
                      <a:pt x="37" y="39"/>
                    </a:cubicBezTo>
                    <a:cubicBezTo>
                      <a:pt x="37" y="37"/>
                      <a:pt x="37" y="34"/>
                      <a:pt x="36" y="31"/>
                    </a:cubicBezTo>
                    <a:cubicBezTo>
                      <a:pt x="36" y="30"/>
                      <a:pt x="36" y="28"/>
                      <a:pt x="35" y="27"/>
                    </a:cubicBezTo>
                    <a:cubicBezTo>
                      <a:pt x="35" y="26"/>
                      <a:pt x="35" y="24"/>
                      <a:pt x="34" y="23"/>
                    </a:cubicBezTo>
                    <a:cubicBezTo>
                      <a:pt x="35" y="24"/>
                      <a:pt x="35" y="26"/>
                      <a:pt x="36" y="27"/>
                    </a:cubicBezTo>
                    <a:cubicBezTo>
                      <a:pt x="36" y="28"/>
                      <a:pt x="36" y="30"/>
                      <a:pt x="37" y="31"/>
                    </a:cubicBezTo>
                    <a:cubicBezTo>
                      <a:pt x="37" y="34"/>
                      <a:pt x="38" y="37"/>
                      <a:pt x="37" y="39"/>
                    </a:cubicBezTo>
                    <a:cubicBezTo>
                      <a:pt x="37" y="41"/>
                      <a:pt x="37" y="42"/>
                      <a:pt x="37" y="44"/>
                    </a:cubicBezTo>
                    <a:cubicBezTo>
                      <a:pt x="37" y="45"/>
                      <a:pt x="36" y="47"/>
                      <a:pt x="36" y="48"/>
                    </a:cubicBezTo>
                    <a:cubicBezTo>
                      <a:pt x="36" y="48"/>
                      <a:pt x="36" y="49"/>
                      <a:pt x="36" y="49"/>
                    </a:cubicBezTo>
                    <a:cubicBezTo>
                      <a:pt x="36" y="49"/>
                      <a:pt x="35" y="50"/>
                      <a:pt x="35" y="50"/>
                    </a:cubicBezTo>
                    <a:cubicBezTo>
                      <a:pt x="35" y="51"/>
                      <a:pt x="35" y="51"/>
                      <a:pt x="35" y="52"/>
                    </a:cubicBezTo>
                    <a:cubicBezTo>
                      <a:pt x="34" y="53"/>
                      <a:pt x="34" y="53"/>
                      <a:pt x="34" y="54"/>
                    </a:cubicBezTo>
                    <a:cubicBezTo>
                      <a:pt x="35" y="55"/>
                      <a:pt x="35" y="56"/>
                      <a:pt x="35" y="57"/>
                    </a:cubicBezTo>
                    <a:cubicBezTo>
                      <a:pt x="36" y="58"/>
                      <a:pt x="36" y="59"/>
                      <a:pt x="36" y="60"/>
                    </a:cubicBezTo>
                    <a:cubicBezTo>
                      <a:pt x="36" y="60"/>
                      <a:pt x="36" y="60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7" y="61"/>
                    </a:cubicBezTo>
                    <a:cubicBezTo>
                      <a:pt x="37" y="63"/>
                      <a:pt x="37" y="65"/>
                      <a:pt x="37" y="66"/>
                    </a:cubicBezTo>
                    <a:cubicBezTo>
                      <a:pt x="37" y="65"/>
                      <a:pt x="37" y="65"/>
                      <a:pt x="36" y="64"/>
                    </a:cubicBezTo>
                    <a:cubicBezTo>
                      <a:pt x="36" y="63"/>
                      <a:pt x="36" y="62"/>
                      <a:pt x="36" y="62"/>
                    </a:cubicBezTo>
                    <a:cubicBezTo>
                      <a:pt x="35" y="61"/>
                      <a:pt x="35" y="60"/>
                      <a:pt x="34" y="59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6"/>
                      <a:pt x="32" y="56"/>
                      <a:pt x="32" y="56"/>
                    </a:cubicBezTo>
                    <a:cubicBezTo>
                      <a:pt x="32" y="55"/>
                      <a:pt x="31" y="55"/>
                      <a:pt x="31" y="54"/>
                    </a:cubicBezTo>
                    <a:cubicBezTo>
                      <a:pt x="28" y="53"/>
                      <a:pt x="26" y="51"/>
                      <a:pt x="24" y="50"/>
                    </a:cubicBezTo>
                    <a:cubicBezTo>
                      <a:pt x="23" y="50"/>
                      <a:pt x="22" y="49"/>
                      <a:pt x="22" y="49"/>
                    </a:cubicBezTo>
                    <a:cubicBezTo>
                      <a:pt x="21" y="49"/>
                      <a:pt x="20" y="49"/>
                      <a:pt x="20" y="48"/>
                    </a:cubicBezTo>
                    <a:cubicBezTo>
                      <a:pt x="18" y="48"/>
                      <a:pt x="17" y="48"/>
                      <a:pt x="16" y="48"/>
                    </a:cubicBezTo>
                    <a:cubicBezTo>
                      <a:pt x="13" y="48"/>
                      <a:pt x="10" y="49"/>
                      <a:pt x="7" y="49"/>
                    </a:cubicBezTo>
                    <a:cubicBezTo>
                      <a:pt x="9" y="49"/>
                      <a:pt x="10" y="48"/>
                      <a:pt x="11" y="48"/>
                    </a:cubicBezTo>
                    <a:cubicBezTo>
                      <a:pt x="13" y="48"/>
                      <a:pt x="14" y="48"/>
                      <a:pt x="16" y="48"/>
                    </a:cubicBezTo>
                    <a:cubicBezTo>
                      <a:pt x="17" y="47"/>
                      <a:pt x="18" y="48"/>
                      <a:pt x="20" y="48"/>
                    </a:cubicBezTo>
                    <a:cubicBezTo>
                      <a:pt x="21" y="48"/>
                      <a:pt x="21" y="48"/>
                      <a:pt x="22" y="48"/>
                    </a:cubicBezTo>
                    <a:cubicBezTo>
                      <a:pt x="23" y="49"/>
                      <a:pt x="23" y="49"/>
                      <a:pt x="24" y="49"/>
                    </a:cubicBezTo>
                    <a:cubicBezTo>
                      <a:pt x="25" y="50"/>
                      <a:pt x="26" y="51"/>
                      <a:pt x="28" y="51"/>
                    </a:cubicBezTo>
                    <a:cubicBezTo>
                      <a:pt x="29" y="52"/>
                      <a:pt x="30" y="53"/>
                      <a:pt x="31" y="54"/>
                    </a:cubicBezTo>
                    <a:cubicBezTo>
                      <a:pt x="32" y="54"/>
                      <a:pt x="32" y="55"/>
                      <a:pt x="33" y="55"/>
                    </a:cubicBezTo>
                    <a:cubicBezTo>
                      <a:pt x="33" y="55"/>
                      <a:pt x="33" y="55"/>
                      <a:pt x="33" y="55"/>
                    </a:cubicBezTo>
                    <a:cubicBezTo>
                      <a:pt x="32" y="53"/>
                      <a:pt x="31" y="51"/>
                      <a:pt x="30" y="49"/>
                    </a:cubicBezTo>
                    <a:cubicBezTo>
                      <a:pt x="30" y="49"/>
                      <a:pt x="29" y="48"/>
                      <a:pt x="29" y="48"/>
                    </a:cubicBezTo>
                    <a:cubicBezTo>
                      <a:pt x="29" y="48"/>
                      <a:pt x="28" y="47"/>
                      <a:pt x="28" y="47"/>
                    </a:cubicBezTo>
                    <a:cubicBezTo>
                      <a:pt x="27" y="46"/>
                      <a:pt x="25" y="45"/>
                      <a:pt x="24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1" y="44"/>
                      <a:pt x="20" y="43"/>
                      <a:pt x="20" y="43"/>
                    </a:cubicBezTo>
                    <a:cubicBezTo>
                      <a:pt x="18" y="43"/>
                      <a:pt x="17" y="42"/>
                      <a:pt x="15" y="42"/>
                    </a:cubicBezTo>
                    <a:cubicBezTo>
                      <a:pt x="12" y="40"/>
                      <a:pt x="9" y="39"/>
                      <a:pt x="7" y="38"/>
                    </a:cubicBezTo>
                    <a:cubicBezTo>
                      <a:pt x="5" y="37"/>
                      <a:pt x="4" y="36"/>
                      <a:pt x="3" y="35"/>
                    </a:cubicBezTo>
                    <a:cubicBezTo>
                      <a:pt x="2" y="34"/>
                      <a:pt x="1" y="32"/>
                      <a:pt x="0" y="31"/>
                    </a:cubicBezTo>
                    <a:cubicBezTo>
                      <a:pt x="1" y="32"/>
                      <a:pt x="2" y="33"/>
                      <a:pt x="4" y="3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98" name="Freeform 1609"/>
              <p:cNvSpPr/>
              <p:nvPr/>
            </p:nvSpPr>
            <p:spPr>
              <a:xfrm>
                <a:off x="8550256" y="4638701"/>
                <a:ext cx="109538" cy="63500"/>
              </a:xfrm>
              <a:custGeom>
                <a:avLst/>
                <a:gdLst>
                  <a:gd name="txL" fmla="*/ 0 w 29"/>
                  <a:gd name="txT" fmla="*/ 0 h 17"/>
                  <a:gd name="txR" fmla="*/ 29 w 29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17">
                    <a:moveTo>
                      <a:pt x="29" y="17"/>
                    </a:moveTo>
                    <a:cubicBezTo>
                      <a:pt x="24" y="15"/>
                      <a:pt x="18" y="14"/>
                      <a:pt x="13" y="11"/>
                    </a:cubicBezTo>
                    <a:cubicBezTo>
                      <a:pt x="10" y="10"/>
                      <a:pt x="8" y="8"/>
                      <a:pt x="6" y="5"/>
                    </a:cubicBezTo>
                    <a:cubicBezTo>
                      <a:pt x="5" y="3"/>
                      <a:pt x="2" y="1"/>
                      <a:pt x="0" y="0"/>
                    </a:cubicBezTo>
                    <a:cubicBezTo>
                      <a:pt x="1" y="4"/>
                      <a:pt x="3" y="7"/>
                      <a:pt x="5" y="11"/>
                    </a:cubicBezTo>
                    <a:cubicBezTo>
                      <a:pt x="8" y="13"/>
                      <a:pt x="13" y="15"/>
                      <a:pt x="15" y="15"/>
                    </a:cubicBezTo>
                    <a:cubicBezTo>
                      <a:pt x="20" y="16"/>
                      <a:pt x="25" y="16"/>
                      <a:pt x="29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99" name="Picture 1611"/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8670906" y="4592664"/>
                <a:ext cx="90488" cy="1571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0" name="Freeform 1612"/>
              <p:cNvSpPr/>
              <p:nvPr/>
            </p:nvSpPr>
            <p:spPr>
              <a:xfrm>
                <a:off x="8602643" y="4592664"/>
                <a:ext cx="82550" cy="117476"/>
              </a:xfrm>
              <a:custGeom>
                <a:avLst/>
                <a:gdLst>
                  <a:gd name="txL" fmla="*/ 0 w 22"/>
                  <a:gd name="txT" fmla="*/ 0 h 31"/>
                  <a:gd name="txR" fmla="*/ 22 w 22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31">
                    <a:moveTo>
                      <a:pt x="16" y="15"/>
                    </a:moveTo>
                    <a:cubicBezTo>
                      <a:pt x="17" y="18"/>
                      <a:pt x="18" y="23"/>
                      <a:pt x="19" y="25"/>
                    </a:cubicBezTo>
                    <a:cubicBezTo>
                      <a:pt x="19" y="27"/>
                      <a:pt x="22" y="31"/>
                      <a:pt x="22" y="31"/>
                    </a:cubicBezTo>
                    <a:cubicBezTo>
                      <a:pt x="21" y="28"/>
                      <a:pt x="20" y="24"/>
                      <a:pt x="20" y="21"/>
                    </a:cubicBezTo>
                    <a:cubicBezTo>
                      <a:pt x="20" y="17"/>
                      <a:pt x="20" y="13"/>
                      <a:pt x="20" y="9"/>
                    </a:cubicBezTo>
                    <a:cubicBezTo>
                      <a:pt x="19" y="5"/>
                      <a:pt x="16" y="3"/>
                      <a:pt x="13" y="1"/>
                    </a:cubicBezTo>
                    <a:cubicBezTo>
                      <a:pt x="13" y="1"/>
                      <a:pt x="12" y="0"/>
                      <a:pt x="12" y="0"/>
                    </a:cubicBezTo>
                    <a:cubicBezTo>
                      <a:pt x="8" y="0"/>
                      <a:pt x="4" y="1"/>
                      <a:pt x="0" y="2"/>
                    </a:cubicBezTo>
                    <a:cubicBezTo>
                      <a:pt x="2" y="2"/>
                      <a:pt x="4" y="2"/>
                      <a:pt x="5" y="3"/>
                    </a:cubicBezTo>
                    <a:cubicBezTo>
                      <a:pt x="12" y="6"/>
                      <a:pt x="15" y="12"/>
                      <a:pt x="16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1" name="Freeform 1613"/>
              <p:cNvSpPr/>
              <p:nvPr/>
            </p:nvSpPr>
            <p:spPr>
              <a:xfrm>
                <a:off x="8550256" y="4619651"/>
                <a:ext cx="184151" cy="127001"/>
              </a:xfrm>
              <a:custGeom>
                <a:avLst/>
                <a:gdLst>
                  <a:gd name="txL" fmla="*/ 0 w 49"/>
                  <a:gd name="txT" fmla="*/ 0 h 34"/>
                  <a:gd name="txR" fmla="*/ 49 w 49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34">
                    <a:moveTo>
                      <a:pt x="27" y="3"/>
                    </a:moveTo>
                    <a:cubicBezTo>
                      <a:pt x="28" y="4"/>
                      <a:pt x="28" y="5"/>
                      <a:pt x="29" y="6"/>
                    </a:cubicBezTo>
                    <a:cubicBezTo>
                      <a:pt x="30" y="8"/>
                      <a:pt x="30" y="11"/>
                      <a:pt x="31" y="13"/>
                    </a:cubicBezTo>
                    <a:cubicBezTo>
                      <a:pt x="31" y="15"/>
                      <a:pt x="31" y="16"/>
                      <a:pt x="32" y="17"/>
                    </a:cubicBezTo>
                    <a:cubicBezTo>
                      <a:pt x="32" y="18"/>
                      <a:pt x="32" y="18"/>
                      <a:pt x="32" y="19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3" y="21"/>
                      <a:pt x="33" y="22"/>
                      <a:pt x="33" y="23"/>
                    </a:cubicBezTo>
                    <a:cubicBezTo>
                      <a:pt x="32" y="22"/>
                      <a:pt x="32" y="21"/>
                      <a:pt x="31" y="20"/>
                    </a:cubicBezTo>
                    <a:cubicBezTo>
                      <a:pt x="31" y="20"/>
                      <a:pt x="30" y="19"/>
                      <a:pt x="30" y="19"/>
                    </a:cubicBezTo>
                    <a:cubicBezTo>
                      <a:pt x="30" y="18"/>
                      <a:pt x="29" y="18"/>
                      <a:pt x="29" y="17"/>
                    </a:cubicBezTo>
                    <a:cubicBezTo>
                      <a:pt x="28" y="16"/>
                      <a:pt x="27" y="15"/>
                      <a:pt x="26" y="14"/>
                    </a:cubicBezTo>
                    <a:cubicBezTo>
                      <a:pt x="26" y="14"/>
                      <a:pt x="25" y="13"/>
                      <a:pt x="24" y="12"/>
                    </a:cubicBezTo>
                    <a:cubicBezTo>
                      <a:pt x="24" y="11"/>
                      <a:pt x="23" y="10"/>
                      <a:pt x="22" y="9"/>
                    </a:cubicBezTo>
                    <a:cubicBezTo>
                      <a:pt x="22" y="8"/>
                      <a:pt x="21" y="8"/>
                      <a:pt x="21" y="7"/>
                    </a:cubicBezTo>
                    <a:cubicBezTo>
                      <a:pt x="20" y="7"/>
                      <a:pt x="20" y="6"/>
                      <a:pt x="19" y="6"/>
                    </a:cubicBezTo>
                    <a:cubicBezTo>
                      <a:pt x="18" y="4"/>
                      <a:pt x="18" y="3"/>
                      <a:pt x="16" y="2"/>
                    </a:cubicBezTo>
                    <a:cubicBezTo>
                      <a:pt x="16" y="2"/>
                      <a:pt x="15" y="2"/>
                      <a:pt x="14" y="1"/>
                    </a:cubicBezTo>
                    <a:cubicBezTo>
                      <a:pt x="14" y="1"/>
                      <a:pt x="13" y="1"/>
                      <a:pt x="12" y="1"/>
                    </a:cubicBezTo>
                    <a:cubicBezTo>
                      <a:pt x="14" y="1"/>
                      <a:pt x="15" y="2"/>
                      <a:pt x="16" y="3"/>
                    </a:cubicBezTo>
                    <a:cubicBezTo>
                      <a:pt x="17" y="4"/>
                      <a:pt x="18" y="5"/>
                      <a:pt x="19" y="6"/>
                    </a:cubicBezTo>
                    <a:cubicBezTo>
                      <a:pt x="19" y="7"/>
                      <a:pt x="20" y="7"/>
                      <a:pt x="20" y="8"/>
                    </a:cubicBezTo>
                    <a:cubicBezTo>
                      <a:pt x="21" y="8"/>
                      <a:pt x="21" y="9"/>
                      <a:pt x="22" y="9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0" y="8"/>
                      <a:pt x="17" y="6"/>
                      <a:pt x="14" y="5"/>
                    </a:cubicBezTo>
                    <a:cubicBezTo>
                      <a:pt x="12" y="4"/>
                      <a:pt x="10" y="3"/>
                      <a:pt x="7" y="2"/>
                    </a:cubicBezTo>
                    <a:cubicBezTo>
                      <a:pt x="6" y="1"/>
                      <a:pt x="5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4" y="2"/>
                      <a:pt x="6" y="2"/>
                      <a:pt x="7" y="3"/>
                    </a:cubicBezTo>
                    <a:cubicBezTo>
                      <a:pt x="9" y="4"/>
                      <a:pt x="11" y="5"/>
                      <a:pt x="13" y="6"/>
                    </a:cubicBezTo>
                    <a:cubicBezTo>
                      <a:pt x="18" y="8"/>
                      <a:pt x="22" y="12"/>
                      <a:pt x="25" y="15"/>
                    </a:cubicBezTo>
                    <a:cubicBezTo>
                      <a:pt x="26" y="16"/>
                      <a:pt x="27" y="17"/>
                      <a:pt x="28" y="18"/>
                    </a:cubicBezTo>
                    <a:cubicBezTo>
                      <a:pt x="28" y="19"/>
                      <a:pt x="29" y="19"/>
                      <a:pt x="29" y="20"/>
                    </a:cubicBezTo>
                    <a:cubicBezTo>
                      <a:pt x="29" y="20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29" y="21"/>
                      <a:pt x="29" y="21"/>
                      <a:pt x="28" y="20"/>
                    </a:cubicBezTo>
                    <a:cubicBezTo>
                      <a:pt x="27" y="20"/>
                      <a:pt x="27" y="20"/>
                      <a:pt x="26" y="20"/>
                    </a:cubicBezTo>
                    <a:cubicBezTo>
                      <a:pt x="23" y="19"/>
                      <a:pt x="20" y="19"/>
                      <a:pt x="18" y="18"/>
                    </a:cubicBezTo>
                    <a:cubicBezTo>
                      <a:pt x="17" y="18"/>
                      <a:pt x="16" y="18"/>
                      <a:pt x="16" y="17"/>
                    </a:cubicBezTo>
                    <a:cubicBezTo>
                      <a:pt x="15" y="17"/>
                      <a:pt x="15" y="17"/>
                      <a:pt x="14" y="16"/>
                    </a:cubicBezTo>
                    <a:cubicBezTo>
                      <a:pt x="13" y="15"/>
                      <a:pt x="12" y="15"/>
                      <a:pt x="11" y="14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6" y="10"/>
                      <a:pt x="5" y="9"/>
                      <a:pt x="4" y="8"/>
                    </a:cubicBezTo>
                    <a:cubicBezTo>
                      <a:pt x="5" y="9"/>
                      <a:pt x="6" y="10"/>
                      <a:pt x="7" y="11"/>
                    </a:cubicBezTo>
                    <a:cubicBezTo>
                      <a:pt x="8" y="12"/>
                      <a:pt x="9" y="13"/>
                      <a:pt x="10" y="14"/>
                    </a:cubicBezTo>
                    <a:cubicBezTo>
                      <a:pt x="11" y="15"/>
                      <a:pt x="13" y="16"/>
                      <a:pt x="14" y="17"/>
                    </a:cubicBezTo>
                    <a:cubicBezTo>
                      <a:pt x="14" y="17"/>
                      <a:pt x="15" y="17"/>
                      <a:pt x="15" y="18"/>
                    </a:cubicBezTo>
                    <a:cubicBezTo>
                      <a:pt x="16" y="18"/>
                      <a:pt x="17" y="18"/>
                      <a:pt x="17" y="19"/>
                    </a:cubicBezTo>
                    <a:cubicBezTo>
                      <a:pt x="20" y="20"/>
                      <a:pt x="23" y="20"/>
                      <a:pt x="26" y="21"/>
                    </a:cubicBezTo>
                    <a:cubicBezTo>
                      <a:pt x="27" y="21"/>
                      <a:pt x="28" y="21"/>
                      <a:pt x="29" y="22"/>
                    </a:cubicBezTo>
                    <a:cubicBezTo>
                      <a:pt x="30" y="22"/>
                      <a:pt x="31" y="23"/>
                      <a:pt x="31" y="23"/>
                    </a:cubicBezTo>
                    <a:cubicBezTo>
                      <a:pt x="32" y="23"/>
                      <a:pt x="32" y="23"/>
                      <a:pt x="32" y="24"/>
                    </a:cubicBezTo>
                    <a:cubicBezTo>
                      <a:pt x="33" y="25"/>
                      <a:pt x="34" y="26"/>
                      <a:pt x="35" y="27"/>
                    </a:cubicBezTo>
                    <a:cubicBezTo>
                      <a:pt x="36" y="28"/>
                      <a:pt x="37" y="28"/>
                      <a:pt x="38" y="29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7" y="29"/>
                      <a:pt x="36" y="29"/>
                      <a:pt x="36" y="29"/>
                    </a:cubicBezTo>
                    <a:cubicBezTo>
                      <a:pt x="35" y="30"/>
                      <a:pt x="35" y="30"/>
                      <a:pt x="34" y="30"/>
                    </a:cubicBezTo>
                    <a:cubicBezTo>
                      <a:pt x="33" y="30"/>
                      <a:pt x="32" y="30"/>
                      <a:pt x="31" y="30"/>
                    </a:cubicBezTo>
                    <a:cubicBezTo>
                      <a:pt x="30" y="30"/>
                      <a:pt x="29" y="30"/>
                      <a:pt x="27" y="30"/>
                    </a:cubicBezTo>
                    <a:cubicBezTo>
                      <a:pt x="25" y="30"/>
                      <a:pt x="23" y="30"/>
                      <a:pt x="21" y="29"/>
                    </a:cubicBezTo>
                    <a:cubicBezTo>
                      <a:pt x="20" y="29"/>
                      <a:pt x="19" y="28"/>
                      <a:pt x="18" y="28"/>
                    </a:cubicBezTo>
                    <a:cubicBezTo>
                      <a:pt x="17" y="27"/>
                      <a:pt x="15" y="27"/>
                      <a:pt x="14" y="26"/>
                    </a:cubicBezTo>
                    <a:cubicBezTo>
                      <a:pt x="15" y="27"/>
                      <a:pt x="16" y="27"/>
                      <a:pt x="18" y="28"/>
                    </a:cubicBezTo>
                    <a:cubicBezTo>
                      <a:pt x="19" y="28"/>
                      <a:pt x="20" y="29"/>
                      <a:pt x="21" y="29"/>
                    </a:cubicBezTo>
                    <a:cubicBezTo>
                      <a:pt x="23" y="30"/>
                      <a:pt x="25" y="31"/>
                      <a:pt x="27" y="31"/>
                    </a:cubicBezTo>
                    <a:cubicBezTo>
                      <a:pt x="29" y="31"/>
                      <a:pt x="30" y="31"/>
                      <a:pt x="31" y="31"/>
                    </a:cubicBezTo>
                    <a:cubicBezTo>
                      <a:pt x="32" y="31"/>
                      <a:pt x="33" y="31"/>
                      <a:pt x="34" y="31"/>
                    </a:cubicBezTo>
                    <a:cubicBezTo>
                      <a:pt x="35" y="31"/>
                      <a:pt x="35" y="31"/>
                      <a:pt x="35" y="30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7" y="30"/>
                      <a:pt x="37" y="30"/>
                      <a:pt x="38" y="30"/>
                    </a:cubicBezTo>
                    <a:cubicBezTo>
                      <a:pt x="38" y="30"/>
                      <a:pt x="39" y="30"/>
                      <a:pt x="39" y="30"/>
                    </a:cubicBezTo>
                    <a:cubicBezTo>
                      <a:pt x="40" y="30"/>
                      <a:pt x="41" y="31"/>
                      <a:pt x="42" y="31"/>
                    </a:cubicBezTo>
                    <a:cubicBezTo>
                      <a:pt x="42" y="32"/>
                      <a:pt x="43" y="32"/>
                      <a:pt x="44" y="32"/>
                    </a:cubicBezTo>
                    <a:cubicBezTo>
                      <a:pt x="44" y="32"/>
                      <a:pt x="44" y="32"/>
                      <a:pt x="45" y="32"/>
                    </a:cubicBezTo>
                    <a:cubicBezTo>
                      <a:pt x="45" y="32"/>
                      <a:pt x="45" y="32"/>
                      <a:pt x="45" y="32"/>
                    </a:cubicBezTo>
                    <a:cubicBezTo>
                      <a:pt x="45" y="32"/>
                      <a:pt x="45" y="33"/>
                      <a:pt x="45" y="33"/>
                    </a:cubicBezTo>
                    <a:cubicBezTo>
                      <a:pt x="46" y="33"/>
                      <a:pt x="48" y="33"/>
                      <a:pt x="49" y="34"/>
                    </a:cubicBezTo>
                    <a:cubicBezTo>
                      <a:pt x="48" y="33"/>
                      <a:pt x="48" y="33"/>
                      <a:pt x="47" y="33"/>
                    </a:cubicBezTo>
                    <a:cubicBezTo>
                      <a:pt x="47" y="33"/>
                      <a:pt x="46" y="32"/>
                      <a:pt x="46" y="32"/>
                    </a:cubicBezTo>
                    <a:cubicBezTo>
                      <a:pt x="45" y="32"/>
                      <a:pt x="44" y="31"/>
                      <a:pt x="43" y="31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30"/>
                      <a:pt x="43" y="30"/>
                      <a:pt x="42" y="30"/>
                    </a:cubicBezTo>
                    <a:cubicBezTo>
                      <a:pt x="42" y="30"/>
                      <a:pt x="42" y="29"/>
                      <a:pt x="42" y="29"/>
                    </a:cubicBezTo>
                    <a:cubicBezTo>
                      <a:pt x="42" y="29"/>
                      <a:pt x="41" y="29"/>
                      <a:pt x="41" y="28"/>
                    </a:cubicBezTo>
                    <a:cubicBezTo>
                      <a:pt x="41" y="28"/>
                      <a:pt x="41" y="27"/>
                      <a:pt x="40" y="27"/>
                    </a:cubicBezTo>
                    <a:cubicBezTo>
                      <a:pt x="39" y="25"/>
                      <a:pt x="38" y="23"/>
                      <a:pt x="38" y="21"/>
                    </a:cubicBezTo>
                    <a:cubicBezTo>
                      <a:pt x="37" y="20"/>
                      <a:pt x="37" y="20"/>
                      <a:pt x="37" y="19"/>
                    </a:cubicBezTo>
                    <a:cubicBezTo>
                      <a:pt x="37" y="19"/>
                      <a:pt x="37" y="18"/>
                      <a:pt x="37" y="18"/>
                    </a:cubicBezTo>
                    <a:cubicBezTo>
                      <a:pt x="37" y="16"/>
                      <a:pt x="37" y="15"/>
                      <a:pt x="37" y="14"/>
                    </a:cubicBezTo>
                    <a:cubicBezTo>
                      <a:pt x="37" y="12"/>
                      <a:pt x="38" y="10"/>
                      <a:pt x="39" y="8"/>
                    </a:cubicBezTo>
                    <a:cubicBezTo>
                      <a:pt x="38" y="9"/>
                      <a:pt x="38" y="10"/>
                      <a:pt x="37" y="11"/>
                    </a:cubicBezTo>
                    <a:cubicBezTo>
                      <a:pt x="37" y="12"/>
                      <a:pt x="37" y="13"/>
                      <a:pt x="36" y="14"/>
                    </a:cubicBezTo>
                    <a:cubicBezTo>
                      <a:pt x="36" y="15"/>
                      <a:pt x="36" y="16"/>
                      <a:pt x="36" y="18"/>
                    </a:cubicBezTo>
                    <a:cubicBezTo>
                      <a:pt x="36" y="18"/>
                      <a:pt x="36" y="19"/>
                      <a:pt x="36" y="19"/>
                    </a:cubicBezTo>
                    <a:cubicBezTo>
                      <a:pt x="37" y="20"/>
                      <a:pt x="37" y="20"/>
                      <a:pt x="37" y="21"/>
                    </a:cubicBezTo>
                    <a:cubicBezTo>
                      <a:pt x="37" y="22"/>
                      <a:pt x="38" y="23"/>
                      <a:pt x="38" y="24"/>
                    </a:cubicBezTo>
                    <a:cubicBezTo>
                      <a:pt x="39" y="25"/>
                      <a:pt x="39" y="26"/>
                      <a:pt x="40" y="27"/>
                    </a:cubicBezTo>
                    <a:cubicBezTo>
                      <a:pt x="40" y="28"/>
                      <a:pt x="40" y="28"/>
                      <a:pt x="41" y="29"/>
                    </a:cubicBezTo>
                    <a:cubicBezTo>
                      <a:pt x="41" y="29"/>
                      <a:pt x="41" y="29"/>
                      <a:pt x="41" y="29"/>
                    </a:cubicBezTo>
                    <a:cubicBezTo>
                      <a:pt x="39" y="28"/>
                      <a:pt x="38" y="27"/>
                      <a:pt x="36" y="26"/>
                    </a:cubicBezTo>
                    <a:cubicBezTo>
                      <a:pt x="36" y="25"/>
                      <a:pt x="36" y="25"/>
                      <a:pt x="35" y="25"/>
                    </a:cubicBezTo>
                    <a:cubicBezTo>
                      <a:pt x="35" y="25"/>
                      <a:pt x="35" y="24"/>
                      <a:pt x="35" y="24"/>
                    </a:cubicBezTo>
                    <a:cubicBezTo>
                      <a:pt x="34" y="23"/>
                      <a:pt x="33" y="22"/>
                      <a:pt x="33" y="21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3" y="18"/>
                      <a:pt x="33" y="17"/>
                      <a:pt x="32" y="17"/>
                    </a:cubicBezTo>
                    <a:cubicBezTo>
                      <a:pt x="32" y="16"/>
                      <a:pt x="32" y="14"/>
                      <a:pt x="32" y="13"/>
                    </a:cubicBezTo>
                    <a:cubicBezTo>
                      <a:pt x="31" y="11"/>
                      <a:pt x="31" y="8"/>
                      <a:pt x="30" y="6"/>
                    </a:cubicBezTo>
                    <a:cubicBezTo>
                      <a:pt x="29" y="5"/>
                      <a:pt x="29" y="3"/>
                      <a:pt x="28" y="2"/>
                    </a:cubicBezTo>
                    <a:cubicBezTo>
                      <a:pt x="27" y="1"/>
                      <a:pt x="26" y="1"/>
                      <a:pt x="25" y="0"/>
                    </a:cubicBezTo>
                    <a:cubicBezTo>
                      <a:pt x="26" y="1"/>
                      <a:pt x="27" y="2"/>
                      <a:pt x="27" y="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" name="Freeform 1614"/>
              <p:cNvSpPr/>
              <p:nvPr/>
            </p:nvSpPr>
            <p:spPr>
              <a:xfrm>
                <a:off x="8632806" y="4781577"/>
                <a:ext cx="109538" cy="60325"/>
              </a:xfrm>
              <a:custGeom>
                <a:avLst/>
                <a:gdLst>
                  <a:gd name="txL" fmla="*/ 0 w 29"/>
                  <a:gd name="txT" fmla="*/ 0 h 16"/>
                  <a:gd name="txR" fmla="*/ 29 w 29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16">
                    <a:moveTo>
                      <a:pt x="10" y="16"/>
                    </a:moveTo>
                    <a:cubicBezTo>
                      <a:pt x="10" y="16"/>
                      <a:pt x="11" y="15"/>
                      <a:pt x="11" y="15"/>
                    </a:cubicBezTo>
                    <a:cubicBezTo>
                      <a:pt x="13" y="14"/>
                      <a:pt x="15" y="13"/>
                      <a:pt x="16" y="11"/>
                    </a:cubicBezTo>
                    <a:cubicBezTo>
                      <a:pt x="18" y="9"/>
                      <a:pt x="20" y="7"/>
                      <a:pt x="22" y="4"/>
                    </a:cubicBezTo>
                    <a:cubicBezTo>
                      <a:pt x="23" y="3"/>
                      <a:pt x="24" y="2"/>
                      <a:pt x="26" y="1"/>
                    </a:cubicBezTo>
                    <a:cubicBezTo>
                      <a:pt x="27" y="1"/>
                      <a:pt x="28" y="0"/>
                      <a:pt x="29" y="0"/>
                    </a:cubicBezTo>
                    <a:cubicBezTo>
                      <a:pt x="27" y="0"/>
                      <a:pt x="25" y="1"/>
                      <a:pt x="24" y="1"/>
                    </a:cubicBezTo>
                    <a:cubicBezTo>
                      <a:pt x="19" y="3"/>
                      <a:pt x="15" y="7"/>
                      <a:pt x="11" y="10"/>
                    </a:cubicBezTo>
                    <a:cubicBezTo>
                      <a:pt x="9" y="11"/>
                      <a:pt x="7" y="12"/>
                      <a:pt x="5" y="13"/>
                    </a:cubicBezTo>
                    <a:cubicBezTo>
                      <a:pt x="3" y="14"/>
                      <a:pt x="2" y="1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" y="15"/>
                      <a:pt x="7" y="16"/>
                      <a:pt x="10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" name="Freeform 1617"/>
              <p:cNvSpPr/>
              <p:nvPr/>
            </p:nvSpPr>
            <p:spPr>
              <a:xfrm>
                <a:off x="8647094" y="4792690"/>
                <a:ext cx="49213" cy="30163"/>
              </a:xfrm>
              <a:custGeom>
                <a:avLst/>
                <a:gdLst>
                  <a:gd name="txL" fmla="*/ 0 w 13"/>
                  <a:gd name="txT" fmla="*/ 0 h 8"/>
                  <a:gd name="txR" fmla="*/ 13 w 13"/>
                  <a:gd name="txB" fmla="*/ 8 h 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8">
                    <a:moveTo>
                      <a:pt x="7" y="6"/>
                    </a:moveTo>
                    <a:cubicBezTo>
                      <a:pt x="9" y="5"/>
                      <a:pt x="11" y="3"/>
                      <a:pt x="13" y="2"/>
                    </a:cubicBezTo>
                    <a:cubicBezTo>
                      <a:pt x="12" y="2"/>
                      <a:pt x="11" y="3"/>
                      <a:pt x="10" y="3"/>
                    </a:cubicBezTo>
                    <a:cubicBezTo>
                      <a:pt x="8" y="3"/>
                      <a:pt x="7" y="2"/>
                      <a:pt x="6" y="1"/>
                    </a:cubicBezTo>
                    <a:cubicBezTo>
                      <a:pt x="5" y="1"/>
                      <a:pt x="4" y="0"/>
                      <a:pt x="4" y="0"/>
                    </a:cubicBezTo>
                    <a:cubicBezTo>
                      <a:pt x="2" y="2"/>
                      <a:pt x="1" y="5"/>
                      <a:pt x="0" y="7"/>
                    </a:cubicBezTo>
                    <a:cubicBezTo>
                      <a:pt x="2" y="8"/>
                      <a:pt x="5" y="6"/>
                      <a:pt x="7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" name="Freeform 1619"/>
              <p:cNvSpPr>
                <a:spLocks noEditPoints="1"/>
              </p:cNvSpPr>
              <p:nvPr/>
            </p:nvSpPr>
            <p:spPr>
              <a:xfrm>
                <a:off x="8635981" y="4770465"/>
                <a:ext cx="109538" cy="66675"/>
              </a:xfrm>
              <a:custGeom>
                <a:avLst/>
                <a:gdLst>
                  <a:gd name="txL" fmla="*/ 0 w 29"/>
                  <a:gd name="txT" fmla="*/ 0 h 18"/>
                  <a:gd name="txR" fmla="*/ 29 w 29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18">
                    <a:moveTo>
                      <a:pt x="16" y="5"/>
                    </a:moveTo>
                    <a:cubicBezTo>
                      <a:pt x="16" y="5"/>
                      <a:pt x="16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8" y="5"/>
                      <a:pt x="19" y="4"/>
                      <a:pt x="20" y="4"/>
                    </a:cubicBezTo>
                    <a:cubicBezTo>
                      <a:pt x="20" y="5"/>
                      <a:pt x="19" y="5"/>
                      <a:pt x="19" y="5"/>
                    </a:cubicBezTo>
                    <a:cubicBezTo>
                      <a:pt x="18" y="5"/>
                      <a:pt x="17" y="6"/>
                      <a:pt x="17" y="6"/>
                    </a:cubicBezTo>
                    <a:cubicBezTo>
                      <a:pt x="16" y="7"/>
                      <a:pt x="16" y="7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4" y="9"/>
                      <a:pt x="13" y="9"/>
                      <a:pt x="13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8"/>
                      <a:pt x="11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7"/>
                      <a:pt x="9" y="7"/>
                      <a:pt x="8" y="7"/>
                    </a:cubicBezTo>
                    <a:cubicBezTo>
                      <a:pt x="8" y="7"/>
                      <a:pt x="8" y="6"/>
                      <a:pt x="7" y="6"/>
                    </a:cubicBezTo>
                    <a:cubicBezTo>
                      <a:pt x="8" y="7"/>
                      <a:pt x="8" y="7"/>
                      <a:pt x="9" y="8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9"/>
                      <a:pt x="12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3" y="10"/>
                      <a:pt x="12" y="10"/>
                      <a:pt x="12" y="10"/>
                    </a:cubicBezTo>
                    <a:cubicBezTo>
                      <a:pt x="12" y="10"/>
                      <a:pt x="11" y="11"/>
                      <a:pt x="11" y="11"/>
                    </a:cubicBezTo>
                    <a:cubicBezTo>
                      <a:pt x="10" y="11"/>
                      <a:pt x="10" y="12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7" y="13"/>
                      <a:pt x="7" y="13"/>
                      <a:pt x="6" y="13"/>
                    </a:cubicBezTo>
                    <a:cubicBezTo>
                      <a:pt x="6" y="13"/>
                      <a:pt x="5" y="13"/>
                      <a:pt x="5" y="13"/>
                    </a:cubicBezTo>
                    <a:cubicBezTo>
                      <a:pt x="5" y="13"/>
                      <a:pt x="4" y="13"/>
                      <a:pt x="4" y="13"/>
                    </a:cubicBezTo>
                    <a:cubicBezTo>
                      <a:pt x="5" y="13"/>
                      <a:pt x="5" y="13"/>
                      <a:pt x="6" y="13"/>
                    </a:cubicBezTo>
                    <a:cubicBezTo>
                      <a:pt x="7" y="13"/>
                      <a:pt x="8" y="13"/>
                      <a:pt x="9" y="12"/>
                    </a:cubicBezTo>
                    <a:cubicBezTo>
                      <a:pt x="9" y="12"/>
                      <a:pt x="10" y="12"/>
                      <a:pt x="10" y="12"/>
                    </a:cubicBezTo>
                    <a:cubicBezTo>
                      <a:pt x="10" y="12"/>
                      <a:pt x="10" y="13"/>
                      <a:pt x="9" y="13"/>
                    </a:cubicBezTo>
                    <a:cubicBezTo>
                      <a:pt x="9" y="13"/>
                      <a:pt x="8" y="14"/>
                      <a:pt x="7" y="14"/>
                    </a:cubicBezTo>
                    <a:cubicBezTo>
                      <a:pt x="6" y="15"/>
                      <a:pt x="5" y="16"/>
                      <a:pt x="4" y="16"/>
                    </a:cubicBezTo>
                    <a:cubicBezTo>
                      <a:pt x="3" y="17"/>
                      <a:pt x="1" y="17"/>
                      <a:pt x="0" y="18"/>
                    </a:cubicBezTo>
                    <a:cubicBezTo>
                      <a:pt x="3" y="17"/>
                      <a:pt x="5" y="16"/>
                      <a:pt x="8" y="15"/>
                    </a:cubicBezTo>
                    <a:cubicBezTo>
                      <a:pt x="8" y="14"/>
                      <a:pt x="9" y="14"/>
                      <a:pt x="9" y="13"/>
                    </a:cubicBezTo>
                    <a:cubicBezTo>
                      <a:pt x="10" y="13"/>
                      <a:pt x="10" y="13"/>
                      <a:pt x="11" y="12"/>
                    </a:cubicBezTo>
                    <a:cubicBezTo>
                      <a:pt x="12" y="11"/>
                      <a:pt x="13" y="10"/>
                      <a:pt x="14" y="10"/>
                    </a:cubicBezTo>
                    <a:cubicBezTo>
                      <a:pt x="15" y="9"/>
                      <a:pt x="16" y="8"/>
                      <a:pt x="17" y="7"/>
                    </a:cubicBezTo>
                    <a:cubicBezTo>
                      <a:pt x="18" y="7"/>
                      <a:pt x="18" y="6"/>
                      <a:pt x="19" y="6"/>
                    </a:cubicBezTo>
                    <a:cubicBezTo>
                      <a:pt x="20" y="6"/>
                      <a:pt x="20" y="5"/>
                      <a:pt x="21" y="5"/>
                    </a:cubicBezTo>
                    <a:cubicBezTo>
                      <a:pt x="22" y="5"/>
                      <a:pt x="22" y="5"/>
                      <a:pt x="23" y="5"/>
                    </a:cubicBezTo>
                    <a:cubicBezTo>
                      <a:pt x="23" y="5"/>
                      <a:pt x="24" y="4"/>
                      <a:pt x="24" y="4"/>
                    </a:cubicBezTo>
                    <a:cubicBezTo>
                      <a:pt x="24" y="5"/>
                      <a:pt x="23" y="5"/>
                      <a:pt x="22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7"/>
                      <a:pt x="20" y="7"/>
                      <a:pt x="20" y="8"/>
                    </a:cubicBezTo>
                    <a:cubicBezTo>
                      <a:pt x="19" y="8"/>
                      <a:pt x="19" y="9"/>
                      <a:pt x="18" y="10"/>
                    </a:cubicBezTo>
                    <a:cubicBezTo>
                      <a:pt x="18" y="11"/>
                      <a:pt x="17" y="12"/>
                      <a:pt x="17" y="12"/>
                    </a:cubicBezTo>
                    <a:cubicBezTo>
                      <a:pt x="16" y="13"/>
                      <a:pt x="15" y="14"/>
                      <a:pt x="15" y="15"/>
                    </a:cubicBezTo>
                    <a:cubicBezTo>
                      <a:pt x="14" y="15"/>
                      <a:pt x="13" y="16"/>
                      <a:pt x="12" y="17"/>
                    </a:cubicBezTo>
                    <a:cubicBezTo>
                      <a:pt x="12" y="17"/>
                      <a:pt x="11" y="18"/>
                      <a:pt x="10" y="18"/>
                    </a:cubicBezTo>
                    <a:cubicBezTo>
                      <a:pt x="12" y="17"/>
                      <a:pt x="13" y="16"/>
                      <a:pt x="15" y="15"/>
                    </a:cubicBezTo>
                    <a:cubicBezTo>
                      <a:pt x="16" y="14"/>
                      <a:pt x="16" y="13"/>
                      <a:pt x="17" y="13"/>
                    </a:cubicBezTo>
                    <a:cubicBezTo>
                      <a:pt x="18" y="12"/>
                      <a:pt x="18" y="11"/>
                      <a:pt x="19" y="10"/>
                    </a:cubicBezTo>
                    <a:cubicBezTo>
                      <a:pt x="19" y="10"/>
                      <a:pt x="20" y="9"/>
                      <a:pt x="20" y="8"/>
                    </a:cubicBezTo>
                    <a:cubicBezTo>
                      <a:pt x="21" y="8"/>
                      <a:pt x="21" y="7"/>
                      <a:pt x="22" y="7"/>
                    </a:cubicBezTo>
                    <a:cubicBezTo>
                      <a:pt x="22" y="7"/>
                      <a:pt x="22" y="6"/>
                      <a:pt x="23" y="6"/>
                    </a:cubicBezTo>
                    <a:cubicBezTo>
                      <a:pt x="24" y="6"/>
                      <a:pt x="24" y="5"/>
                      <a:pt x="25" y="5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4"/>
                      <a:pt x="26" y="5"/>
                      <a:pt x="26" y="6"/>
                    </a:cubicBezTo>
                    <a:cubicBezTo>
                      <a:pt x="26" y="7"/>
                      <a:pt x="25" y="8"/>
                      <a:pt x="25" y="8"/>
                    </a:cubicBezTo>
                    <a:cubicBezTo>
                      <a:pt x="25" y="9"/>
                      <a:pt x="25" y="10"/>
                      <a:pt x="25" y="10"/>
                    </a:cubicBezTo>
                    <a:cubicBezTo>
                      <a:pt x="24" y="12"/>
                      <a:pt x="24" y="13"/>
                      <a:pt x="23" y="14"/>
                    </a:cubicBezTo>
                    <a:cubicBezTo>
                      <a:pt x="23" y="15"/>
                      <a:pt x="22" y="15"/>
                      <a:pt x="22" y="16"/>
                    </a:cubicBezTo>
                    <a:cubicBezTo>
                      <a:pt x="21" y="16"/>
                      <a:pt x="21" y="17"/>
                      <a:pt x="20" y="17"/>
                    </a:cubicBezTo>
                    <a:cubicBezTo>
                      <a:pt x="22" y="16"/>
                      <a:pt x="23" y="15"/>
                      <a:pt x="23" y="14"/>
                    </a:cubicBezTo>
                    <a:cubicBezTo>
                      <a:pt x="24" y="14"/>
                      <a:pt x="24" y="13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5" y="10"/>
                    </a:cubicBezTo>
                    <a:cubicBezTo>
                      <a:pt x="25" y="9"/>
                      <a:pt x="26" y="8"/>
                      <a:pt x="26" y="7"/>
                    </a:cubicBezTo>
                    <a:cubicBezTo>
                      <a:pt x="27" y="6"/>
                      <a:pt x="27" y="5"/>
                      <a:pt x="27" y="5"/>
                    </a:cubicBezTo>
                    <a:cubicBezTo>
                      <a:pt x="27" y="4"/>
                      <a:pt x="28" y="4"/>
                      <a:pt x="28" y="3"/>
                    </a:cubicBezTo>
                    <a:cubicBezTo>
                      <a:pt x="28" y="3"/>
                      <a:pt x="28" y="3"/>
                      <a:pt x="29" y="3"/>
                    </a:cubicBezTo>
                    <a:cubicBezTo>
                      <a:pt x="29" y="3"/>
                      <a:pt x="29" y="2"/>
                      <a:pt x="29" y="2"/>
                    </a:cubicBezTo>
                    <a:cubicBezTo>
                      <a:pt x="29" y="2"/>
                      <a:pt x="29" y="2"/>
                      <a:pt x="28" y="2"/>
                    </a:cubicBezTo>
                    <a:cubicBezTo>
                      <a:pt x="28" y="2"/>
                      <a:pt x="27" y="2"/>
                      <a:pt x="26" y="3"/>
                    </a:cubicBezTo>
                    <a:cubicBezTo>
                      <a:pt x="26" y="3"/>
                      <a:pt x="26" y="3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4" y="3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3" y="2"/>
                      <a:pt x="23" y="2"/>
                    </a:cubicBezTo>
                    <a:cubicBezTo>
                      <a:pt x="23" y="2"/>
                      <a:pt x="23" y="1"/>
                      <a:pt x="22" y="1"/>
                    </a:cubicBezTo>
                    <a:cubicBezTo>
                      <a:pt x="22" y="1"/>
                      <a:pt x="21" y="1"/>
                      <a:pt x="20" y="1"/>
                    </a:cubicBezTo>
                    <a:cubicBezTo>
                      <a:pt x="20" y="1"/>
                      <a:pt x="20" y="1"/>
                      <a:pt x="19" y="0"/>
                    </a:cubicBezTo>
                    <a:cubicBezTo>
                      <a:pt x="19" y="0"/>
                      <a:pt x="19" y="0"/>
                      <a:pt x="18" y="0"/>
                    </a:cubicBezTo>
                    <a:cubicBezTo>
                      <a:pt x="19" y="0"/>
                      <a:pt x="19" y="1"/>
                      <a:pt x="19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1" y="1"/>
                      <a:pt x="22" y="2"/>
                      <a:pt x="22" y="2"/>
                    </a:cubicBezTo>
                    <a:cubicBezTo>
                      <a:pt x="22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18" y="4"/>
                      <a:pt x="17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5" y="4"/>
                      <a:pt x="14" y="4"/>
                    </a:cubicBezTo>
                    <a:cubicBezTo>
                      <a:pt x="14" y="4"/>
                      <a:pt x="13" y="4"/>
                      <a:pt x="12" y="4"/>
                    </a:cubicBezTo>
                    <a:cubicBezTo>
                      <a:pt x="12" y="4"/>
                      <a:pt x="11" y="3"/>
                      <a:pt x="11" y="3"/>
                    </a:cubicBezTo>
                    <a:cubicBezTo>
                      <a:pt x="12" y="4"/>
                      <a:pt x="13" y="4"/>
                      <a:pt x="14" y="4"/>
                    </a:cubicBezTo>
                    <a:cubicBezTo>
                      <a:pt x="15" y="5"/>
                      <a:pt x="15" y="5"/>
                      <a:pt x="16" y="5"/>
                    </a:cubicBezTo>
                    <a:close/>
                    <a:moveTo>
                      <a:pt x="13" y="9"/>
                    </a:move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" name="Freeform 1620"/>
              <p:cNvSpPr/>
              <p:nvPr/>
            </p:nvSpPr>
            <p:spPr>
              <a:xfrm>
                <a:off x="6440455" y="5397532"/>
                <a:ext cx="355602" cy="363540"/>
              </a:xfrm>
              <a:custGeom>
                <a:avLst/>
                <a:gdLst>
                  <a:gd name="txL" fmla="*/ 0 w 95"/>
                  <a:gd name="txT" fmla="*/ 0 h 97"/>
                  <a:gd name="txR" fmla="*/ 95 w 95"/>
                  <a:gd name="txB" fmla="*/ 97 h 9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5" h="97">
                    <a:moveTo>
                      <a:pt x="19" y="81"/>
                    </a:moveTo>
                    <a:cubicBezTo>
                      <a:pt x="26" y="88"/>
                      <a:pt x="35" y="90"/>
                      <a:pt x="44" y="92"/>
                    </a:cubicBezTo>
                    <a:cubicBezTo>
                      <a:pt x="53" y="94"/>
                      <a:pt x="61" y="95"/>
                      <a:pt x="69" y="94"/>
                    </a:cubicBezTo>
                    <a:cubicBezTo>
                      <a:pt x="76" y="94"/>
                      <a:pt x="95" y="97"/>
                      <a:pt x="95" y="97"/>
                    </a:cubicBezTo>
                    <a:cubicBezTo>
                      <a:pt x="88" y="86"/>
                      <a:pt x="93" y="72"/>
                      <a:pt x="93" y="59"/>
                    </a:cubicBezTo>
                    <a:cubicBezTo>
                      <a:pt x="92" y="51"/>
                      <a:pt x="90" y="41"/>
                      <a:pt x="86" y="32"/>
                    </a:cubicBezTo>
                    <a:cubicBezTo>
                      <a:pt x="82" y="23"/>
                      <a:pt x="75" y="15"/>
                      <a:pt x="66" y="10"/>
                    </a:cubicBezTo>
                    <a:cubicBezTo>
                      <a:pt x="57" y="4"/>
                      <a:pt x="47" y="4"/>
                      <a:pt x="38" y="7"/>
                    </a:cubicBezTo>
                    <a:cubicBezTo>
                      <a:pt x="29" y="10"/>
                      <a:pt x="21" y="17"/>
                      <a:pt x="14" y="24"/>
                    </a:cubicBezTo>
                    <a:cubicBezTo>
                      <a:pt x="12" y="22"/>
                      <a:pt x="9" y="19"/>
                      <a:pt x="7" y="15"/>
                    </a:cubicBezTo>
                    <a:cubicBezTo>
                      <a:pt x="5" y="11"/>
                      <a:pt x="3" y="5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2" y="8"/>
                      <a:pt x="5" y="13"/>
                    </a:cubicBezTo>
                    <a:cubicBezTo>
                      <a:pt x="7" y="18"/>
                      <a:pt x="10" y="23"/>
                      <a:pt x="14" y="26"/>
                    </a:cubicBezTo>
                    <a:cubicBezTo>
                      <a:pt x="10" y="31"/>
                      <a:pt x="7" y="36"/>
                      <a:pt x="5" y="42"/>
                    </a:cubicBezTo>
                    <a:cubicBezTo>
                      <a:pt x="3" y="48"/>
                      <a:pt x="3" y="53"/>
                      <a:pt x="4" y="58"/>
                    </a:cubicBezTo>
                    <a:cubicBezTo>
                      <a:pt x="5" y="62"/>
                      <a:pt x="7" y="66"/>
                      <a:pt x="10" y="70"/>
                    </a:cubicBezTo>
                    <a:cubicBezTo>
                      <a:pt x="12" y="74"/>
                      <a:pt x="15" y="78"/>
                      <a:pt x="19" y="8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" name="Freeform 1621"/>
              <p:cNvSpPr/>
              <p:nvPr/>
            </p:nvSpPr>
            <p:spPr>
              <a:xfrm>
                <a:off x="4438606" y="7385096"/>
                <a:ext cx="157163" cy="280989"/>
              </a:xfrm>
              <a:custGeom>
                <a:avLst/>
                <a:gdLst>
                  <a:gd name="txL" fmla="*/ 0 w 42"/>
                  <a:gd name="txT" fmla="*/ 0 h 75"/>
                  <a:gd name="txR" fmla="*/ 42 w 42"/>
                  <a:gd name="txB" fmla="*/ 75 h 7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75">
                    <a:moveTo>
                      <a:pt x="1" y="43"/>
                    </a:moveTo>
                    <a:cubicBezTo>
                      <a:pt x="1" y="49"/>
                      <a:pt x="4" y="53"/>
                      <a:pt x="8" y="56"/>
                    </a:cubicBezTo>
                    <a:cubicBezTo>
                      <a:pt x="10" y="60"/>
                      <a:pt x="13" y="62"/>
                      <a:pt x="17" y="65"/>
                    </a:cubicBezTo>
                    <a:cubicBezTo>
                      <a:pt x="18" y="66"/>
                      <a:pt x="20" y="68"/>
                      <a:pt x="22" y="70"/>
                    </a:cubicBezTo>
                    <a:cubicBezTo>
                      <a:pt x="24" y="73"/>
                      <a:pt x="26" y="75"/>
                      <a:pt x="26" y="75"/>
                    </a:cubicBezTo>
                    <a:cubicBezTo>
                      <a:pt x="27" y="67"/>
                      <a:pt x="33" y="61"/>
                      <a:pt x="36" y="55"/>
                    </a:cubicBezTo>
                    <a:cubicBezTo>
                      <a:pt x="38" y="51"/>
                      <a:pt x="40" y="47"/>
                      <a:pt x="41" y="42"/>
                    </a:cubicBezTo>
                    <a:cubicBezTo>
                      <a:pt x="42" y="38"/>
                      <a:pt x="42" y="34"/>
                      <a:pt x="41" y="30"/>
                    </a:cubicBezTo>
                    <a:cubicBezTo>
                      <a:pt x="40" y="26"/>
                      <a:pt x="37" y="23"/>
                      <a:pt x="34" y="20"/>
                    </a:cubicBezTo>
                    <a:cubicBezTo>
                      <a:pt x="30" y="17"/>
                      <a:pt x="26" y="14"/>
                      <a:pt x="21" y="13"/>
                    </a:cubicBezTo>
                    <a:cubicBezTo>
                      <a:pt x="22" y="11"/>
                      <a:pt x="23" y="9"/>
                      <a:pt x="24" y="7"/>
                    </a:cubicBezTo>
                    <a:cubicBezTo>
                      <a:pt x="27" y="4"/>
                      <a:pt x="29" y="2"/>
                      <a:pt x="32" y="2"/>
                    </a:cubicBezTo>
                    <a:cubicBezTo>
                      <a:pt x="32" y="1"/>
                      <a:pt x="32" y="1"/>
                      <a:pt x="32" y="0"/>
                    </a:cubicBezTo>
                    <a:cubicBezTo>
                      <a:pt x="30" y="1"/>
                      <a:pt x="28" y="3"/>
                      <a:pt x="25" y="5"/>
                    </a:cubicBezTo>
                    <a:cubicBezTo>
                      <a:pt x="23" y="8"/>
                      <a:pt x="21" y="11"/>
                      <a:pt x="20" y="13"/>
                    </a:cubicBezTo>
                    <a:cubicBezTo>
                      <a:pt x="17" y="13"/>
                      <a:pt x="14" y="14"/>
                      <a:pt x="11" y="15"/>
                    </a:cubicBezTo>
                    <a:cubicBezTo>
                      <a:pt x="8" y="17"/>
                      <a:pt x="5" y="20"/>
                      <a:pt x="3" y="24"/>
                    </a:cubicBezTo>
                    <a:cubicBezTo>
                      <a:pt x="1" y="29"/>
                      <a:pt x="0" y="38"/>
                      <a:pt x="1" y="4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" name="Freeform 1622"/>
              <p:cNvSpPr/>
              <p:nvPr/>
            </p:nvSpPr>
            <p:spPr>
              <a:xfrm>
                <a:off x="6570631" y="2049471"/>
                <a:ext cx="244476" cy="376240"/>
              </a:xfrm>
              <a:custGeom>
                <a:avLst/>
                <a:gdLst>
                  <a:gd name="txL" fmla="*/ 0 w 65"/>
                  <a:gd name="txT" fmla="*/ 0 h 100"/>
                  <a:gd name="txR" fmla="*/ 65 w 65"/>
                  <a:gd name="txB" fmla="*/ 100 h 10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100">
                    <a:moveTo>
                      <a:pt x="2" y="35"/>
                    </a:moveTo>
                    <a:cubicBezTo>
                      <a:pt x="0" y="45"/>
                      <a:pt x="3" y="56"/>
                      <a:pt x="8" y="66"/>
                    </a:cubicBezTo>
                    <a:cubicBezTo>
                      <a:pt x="12" y="73"/>
                      <a:pt x="20" y="83"/>
                      <a:pt x="20" y="92"/>
                    </a:cubicBezTo>
                    <a:cubicBezTo>
                      <a:pt x="21" y="94"/>
                      <a:pt x="22" y="97"/>
                      <a:pt x="22" y="100"/>
                    </a:cubicBezTo>
                    <a:cubicBezTo>
                      <a:pt x="23" y="96"/>
                      <a:pt x="27" y="92"/>
                      <a:pt x="31" y="88"/>
                    </a:cubicBezTo>
                    <a:cubicBezTo>
                      <a:pt x="36" y="85"/>
                      <a:pt x="41" y="81"/>
                      <a:pt x="44" y="78"/>
                    </a:cubicBezTo>
                    <a:cubicBezTo>
                      <a:pt x="49" y="73"/>
                      <a:pt x="55" y="68"/>
                      <a:pt x="59" y="61"/>
                    </a:cubicBezTo>
                    <a:cubicBezTo>
                      <a:pt x="62" y="55"/>
                      <a:pt x="65" y="47"/>
                      <a:pt x="64" y="38"/>
                    </a:cubicBezTo>
                    <a:cubicBezTo>
                      <a:pt x="63" y="28"/>
                      <a:pt x="59" y="21"/>
                      <a:pt x="53" y="17"/>
                    </a:cubicBezTo>
                    <a:cubicBezTo>
                      <a:pt x="47" y="12"/>
                      <a:pt x="40" y="11"/>
                      <a:pt x="32" y="12"/>
                    </a:cubicBezTo>
                    <a:cubicBezTo>
                      <a:pt x="32" y="10"/>
                      <a:pt x="32" y="8"/>
                      <a:pt x="32" y="6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2"/>
                      <a:pt x="30" y="3"/>
                      <a:pt x="30" y="5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29" y="12"/>
                      <a:pt x="27" y="13"/>
                      <a:pt x="25" y="13"/>
                    </a:cubicBezTo>
                    <a:cubicBezTo>
                      <a:pt x="19" y="14"/>
                      <a:pt x="14" y="17"/>
                      <a:pt x="9" y="20"/>
                    </a:cubicBezTo>
                    <a:cubicBezTo>
                      <a:pt x="5" y="24"/>
                      <a:pt x="3" y="29"/>
                      <a:pt x="2" y="35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" name="Freeform 1623"/>
              <p:cNvSpPr/>
              <p:nvPr/>
            </p:nvSpPr>
            <p:spPr>
              <a:xfrm>
                <a:off x="6630956" y="1960570"/>
                <a:ext cx="206376" cy="292102"/>
              </a:xfrm>
              <a:custGeom>
                <a:avLst/>
                <a:gdLst>
                  <a:gd name="txL" fmla="*/ 0 w 55"/>
                  <a:gd name="txT" fmla="*/ 0 h 78"/>
                  <a:gd name="txR" fmla="*/ 55 w 55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78">
                    <a:moveTo>
                      <a:pt x="4" y="22"/>
                    </a:moveTo>
                    <a:cubicBezTo>
                      <a:pt x="0" y="30"/>
                      <a:pt x="0" y="39"/>
                      <a:pt x="2" y="48"/>
                    </a:cubicBezTo>
                    <a:cubicBezTo>
                      <a:pt x="3" y="54"/>
                      <a:pt x="7" y="64"/>
                      <a:pt x="3" y="71"/>
                    </a:cubicBezTo>
                    <a:cubicBezTo>
                      <a:pt x="3" y="73"/>
                      <a:pt x="3" y="75"/>
                      <a:pt x="2" y="78"/>
                    </a:cubicBezTo>
                    <a:cubicBezTo>
                      <a:pt x="4" y="75"/>
                      <a:pt x="8" y="73"/>
                      <a:pt x="13" y="71"/>
                    </a:cubicBezTo>
                    <a:cubicBezTo>
                      <a:pt x="18" y="70"/>
                      <a:pt x="23" y="68"/>
                      <a:pt x="26" y="67"/>
                    </a:cubicBezTo>
                    <a:cubicBezTo>
                      <a:pt x="38" y="61"/>
                      <a:pt x="49" y="53"/>
                      <a:pt x="52" y="41"/>
                    </a:cubicBezTo>
                    <a:cubicBezTo>
                      <a:pt x="55" y="26"/>
                      <a:pt x="47" y="16"/>
                      <a:pt x="35" y="11"/>
                    </a:cubicBezTo>
                    <a:cubicBezTo>
                      <a:pt x="37" y="7"/>
                      <a:pt x="39" y="4"/>
                      <a:pt x="42" y="1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39" y="2"/>
                      <a:pt x="36" y="6"/>
                      <a:pt x="34" y="11"/>
                    </a:cubicBezTo>
                    <a:cubicBezTo>
                      <a:pt x="33" y="10"/>
                      <a:pt x="31" y="10"/>
                      <a:pt x="30" y="10"/>
                    </a:cubicBezTo>
                    <a:cubicBezTo>
                      <a:pt x="24" y="9"/>
                      <a:pt x="19" y="9"/>
                      <a:pt x="14" y="12"/>
                    </a:cubicBezTo>
                    <a:cubicBezTo>
                      <a:pt x="10" y="14"/>
                      <a:pt x="6" y="18"/>
                      <a:pt x="4" y="22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" name="Freeform 1624"/>
              <p:cNvSpPr/>
              <p:nvPr/>
            </p:nvSpPr>
            <p:spPr>
              <a:xfrm>
                <a:off x="6292817" y="2087571"/>
                <a:ext cx="165101" cy="192089"/>
              </a:xfrm>
              <a:custGeom>
                <a:avLst/>
                <a:gdLst>
                  <a:gd name="txL" fmla="*/ 0 w 44"/>
                  <a:gd name="txT" fmla="*/ 0 h 51"/>
                  <a:gd name="txR" fmla="*/ 44 w 44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51">
                    <a:moveTo>
                      <a:pt x="5" y="13"/>
                    </a:moveTo>
                    <a:cubicBezTo>
                      <a:pt x="2" y="16"/>
                      <a:pt x="1" y="21"/>
                      <a:pt x="0" y="26"/>
                    </a:cubicBezTo>
                    <a:cubicBezTo>
                      <a:pt x="0" y="30"/>
                      <a:pt x="0" y="34"/>
                      <a:pt x="1" y="38"/>
                    </a:cubicBezTo>
                    <a:cubicBezTo>
                      <a:pt x="1" y="41"/>
                      <a:pt x="1" y="51"/>
                      <a:pt x="1" y="51"/>
                    </a:cubicBezTo>
                    <a:cubicBezTo>
                      <a:pt x="6" y="47"/>
                      <a:pt x="13" y="48"/>
                      <a:pt x="19" y="47"/>
                    </a:cubicBezTo>
                    <a:cubicBezTo>
                      <a:pt x="23" y="47"/>
                      <a:pt x="27" y="45"/>
                      <a:pt x="32" y="43"/>
                    </a:cubicBezTo>
                    <a:cubicBezTo>
                      <a:pt x="36" y="41"/>
                      <a:pt x="39" y="37"/>
                      <a:pt x="42" y="33"/>
                    </a:cubicBezTo>
                    <a:cubicBezTo>
                      <a:pt x="44" y="28"/>
                      <a:pt x="44" y="23"/>
                      <a:pt x="42" y="18"/>
                    </a:cubicBezTo>
                    <a:cubicBezTo>
                      <a:pt x="40" y="14"/>
                      <a:pt x="36" y="11"/>
                      <a:pt x="32" y="8"/>
                    </a:cubicBezTo>
                    <a:cubicBezTo>
                      <a:pt x="33" y="6"/>
                      <a:pt x="34" y="5"/>
                      <a:pt x="36" y="4"/>
                    </a:cubicBezTo>
                    <a:cubicBezTo>
                      <a:pt x="38" y="3"/>
                      <a:pt x="40" y="1"/>
                      <a:pt x="43" y="1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1" y="0"/>
                      <a:pt x="39" y="1"/>
                      <a:pt x="37" y="3"/>
                    </a:cubicBezTo>
                    <a:cubicBezTo>
                      <a:pt x="35" y="4"/>
                      <a:pt x="32" y="6"/>
                      <a:pt x="31" y="8"/>
                    </a:cubicBezTo>
                    <a:cubicBezTo>
                      <a:pt x="26" y="4"/>
                      <a:pt x="20" y="3"/>
                      <a:pt x="15" y="4"/>
                    </a:cubicBezTo>
                    <a:cubicBezTo>
                      <a:pt x="12" y="6"/>
                      <a:pt x="7" y="9"/>
                      <a:pt x="5" y="1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" name="Freeform 1625"/>
              <p:cNvSpPr/>
              <p:nvPr/>
            </p:nvSpPr>
            <p:spPr>
              <a:xfrm>
                <a:off x="6149941" y="1735144"/>
                <a:ext cx="200026" cy="138113"/>
              </a:xfrm>
              <a:custGeom>
                <a:avLst/>
                <a:gdLst>
                  <a:gd name="txL" fmla="*/ 0 w 53"/>
                  <a:gd name="txT" fmla="*/ 0 h 37"/>
                  <a:gd name="txR" fmla="*/ 53 w 53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37">
                    <a:moveTo>
                      <a:pt x="32" y="2"/>
                    </a:moveTo>
                    <a:cubicBezTo>
                      <a:pt x="25" y="0"/>
                      <a:pt x="18" y="2"/>
                      <a:pt x="13" y="5"/>
                    </a:cubicBezTo>
                    <a:cubicBezTo>
                      <a:pt x="9" y="8"/>
                      <a:pt x="4" y="13"/>
                      <a:pt x="1" y="16"/>
                    </a:cubicBezTo>
                    <a:cubicBezTo>
                      <a:pt x="1" y="17"/>
                      <a:pt x="0" y="18"/>
                      <a:pt x="0" y="20"/>
                    </a:cubicBezTo>
                    <a:cubicBezTo>
                      <a:pt x="0" y="19"/>
                      <a:pt x="1" y="19"/>
                      <a:pt x="2" y="19"/>
                    </a:cubicBezTo>
                    <a:cubicBezTo>
                      <a:pt x="2" y="19"/>
                      <a:pt x="3" y="20"/>
                      <a:pt x="4" y="21"/>
                    </a:cubicBezTo>
                    <a:cubicBezTo>
                      <a:pt x="6" y="22"/>
                      <a:pt x="7" y="24"/>
                      <a:pt x="9" y="26"/>
                    </a:cubicBezTo>
                    <a:cubicBezTo>
                      <a:pt x="13" y="31"/>
                      <a:pt x="18" y="36"/>
                      <a:pt x="26" y="36"/>
                    </a:cubicBezTo>
                    <a:cubicBezTo>
                      <a:pt x="30" y="36"/>
                      <a:pt x="34" y="35"/>
                      <a:pt x="37" y="33"/>
                    </a:cubicBezTo>
                    <a:cubicBezTo>
                      <a:pt x="41" y="30"/>
                      <a:pt x="43" y="27"/>
                      <a:pt x="44" y="23"/>
                    </a:cubicBezTo>
                    <a:cubicBezTo>
                      <a:pt x="46" y="23"/>
                      <a:pt x="47" y="24"/>
                      <a:pt x="48" y="25"/>
                    </a:cubicBezTo>
                    <a:cubicBezTo>
                      <a:pt x="49" y="25"/>
                      <a:pt x="49" y="25"/>
                      <a:pt x="49" y="26"/>
                    </a:cubicBezTo>
                    <a:cubicBezTo>
                      <a:pt x="50" y="26"/>
                      <a:pt x="50" y="26"/>
                      <a:pt x="50" y="26"/>
                    </a:cubicBezTo>
                    <a:cubicBezTo>
                      <a:pt x="50" y="26"/>
                      <a:pt x="50" y="27"/>
                      <a:pt x="51" y="27"/>
                    </a:cubicBezTo>
                    <a:cubicBezTo>
                      <a:pt x="51" y="27"/>
                      <a:pt x="51" y="27"/>
                      <a:pt x="51" y="28"/>
                    </a:cubicBezTo>
                    <a:cubicBezTo>
                      <a:pt x="51" y="28"/>
                      <a:pt x="51" y="28"/>
                      <a:pt x="51" y="28"/>
                    </a:cubicBezTo>
                    <a:cubicBezTo>
                      <a:pt x="51" y="28"/>
                      <a:pt x="52" y="29"/>
                      <a:pt x="52" y="29"/>
                    </a:cubicBezTo>
                    <a:cubicBezTo>
                      <a:pt x="52" y="30"/>
                      <a:pt x="52" y="30"/>
                      <a:pt x="52" y="30"/>
                    </a:cubicBezTo>
                    <a:cubicBezTo>
                      <a:pt x="52" y="30"/>
                      <a:pt x="52" y="30"/>
                      <a:pt x="52" y="30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2" y="32"/>
                      <a:pt x="51" y="33"/>
                      <a:pt x="51" y="34"/>
                    </a:cubicBezTo>
                    <a:cubicBezTo>
                      <a:pt x="50" y="35"/>
                      <a:pt x="50" y="35"/>
                      <a:pt x="49" y="35"/>
                    </a:cubicBezTo>
                    <a:cubicBezTo>
                      <a:pt x="49" y="35"/>
                      <a:pt x="49" y="35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7" y="35"/>
                      <a:pt x="47" y="35"/>
                      <a:pt x="46" y="35"/>
                    </a:cubicBezTo>
                    <a:cubicBezTo>
                      <a:pt x="45" y="35"/>
                      <a:pt x="45" y="35"/>
                      <a:pt x="45" y="35"/>
                    </a:cubicBezTo>
                    <a:cubicBezTo>
                      <a:pt x="44" y="35"/>
                      <a:pt x="44" y="34"/>
                      <a:pt x="44" y="34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43" y="35"/>
                      <a:pt x="44" y="36"/>
                      <a:pt x="44" y="36"/>
                    </a:cubicBezTo>
                    <a:cubicBezTo>
                      <a:pt x="44" y="36"/>
                      <a:pt x="44" y="36"/>
                      <a:pt x="45" y="36"/>
                    </a:cubicBezTo>
                    <a:cubicBezTo>
                      <a:pt x="45" y="36"/>
                      <a:pt x="45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7"/>
                      <a:pt x="48" y="36"/>
                      <a:pt x="48" y="36"/>
                    </a:cubicBezTo>
                    <a:cubicBezTo>
                      <a:pt x="49" y="36"/>
                      <a:pt x="49" y="36"/>
                      <a:pt x="50" y="36"/>
                    </a:cubicBezTo>
                    <a:cubicBezTo>
                      <a:pt x="50" y="36"/>
                      <a:pt x="50" y="35"/>
                      <a:pt x="51" y="35"/>
                    </a:cubicBezTo>
                    <a:cubicBezTo>
                      <a:pt x="51" y="35"/>
                      <a:pt x="52" y="35"/>
                      <a:pt x="52" y="34"/>
                    </a:cubicBezTo>
                    <a:cubicBezTo>
                      <a:pt x="52" y="34"/>
                      <a:pt x="52" y="33"/>
                      <a:pt x="53" y="33"/>
                    </a:cubicBezTo>
                    <a:cubicBezTo>
                      <a:pt x="53" y="32"/>
                      <a:pt x="53" y="32"/>
                      <a:pt x="53" y="31"/>
                    </a:cubicBezTo>
                    <a:cubicBezTo>
                      <a:pt x="53" y="31"/>
                      <a:pt x="53" y="31"/>
                      <a:pt x="53" y="30"/>
                    </a:cubicBezTo>
                    <a:cubicBezTo>
                      <a:pt x="53" y="30"/>
                      <a:pt x="53" y="30"/>
                      <a:pt x="53" y="30"/>
                    </a:cubicBezTo>
                    <a:cubicBezTo>
                      <a:pt x="53" y="29"/>
                      <a:pt x="53" y="29"/>
                      <a:pt x="53" y="29"/>
                    </a:cubicBezTo>
                    <a:cubicBezTo>
                      <a:pt x="53" y="29"/>
                      <a:pt x="52" y="28"/>
                      <a:pt x="52" y="28"/>
                    </a:cubicBezTo>
                    <a:cubicBezTo>
                      <a:pt x="52" y="27"/>
                      <a:pt x="52" y="27"/>
                      <a:pt x="52" y="27"/>
                    </a:cubicBezTo>
                    <a:cubicBezTo>
                      <a:pt x="51" y="26"/>
                      <a:pt x="51" y="26"/>
                      <a:pt x="51" y="25"/>
                    </a:cubicBezTo>
                    <a:cubicBezTo>
                      <a:pt x="50" y="25"/>
                      <a:pt x="50" y="25"/>
                      <a:pt x="49" y="25"/>
                    </a:cubicBezTo>
                    <a:cubicBezTo>
                      <a:pt x="48" y="24"/>
                      <a:pt x="46" y="23"/>
                      <a:pt x="44" y="22"/>
                    </a:cubicBezTo>
                    <a:cubicBezTo>
                      <a:pt x="45" y="21"/>
                      <a:pt x="45" y="20"/>
                      <a:pt x="45" y="19"/>
                    </a:cubicBezTo>
                    <a:cubicBezTo>
                      <a:pt x="46" y="12"/>
                      <a:pt x="40" y="4"/>
                      <a:pt x="32" y="2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" name="Freeform 1626"/>
              <p:cNvSpPr/>
              <p:nvPr/>
            </p:nvSpPr>
            <p:spPr>
              <a:xfrm>
                <a:off x="6165816" y="1944695"/>
                <a:ext cx="296864" cy="277814"/>
              </a:xfrm>
              <a:custGeom>
                <a:avLst/>
                <a:gdLst>
                  <a:gd name="txL" fmla="*/ 0 w 79"/>
                  <a:gd name="txT" fmla="*/ 0 h 74"/>
                  <a:gd name="txR" fmla="*/ 79 w 79"/>
                  <a:gd name="txB" fmla="*/ 74 h 7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74">
                    <a:moveTo>
                      <a:pt x="20" y="10"/>
                    </a:moveTo>
                    <a:cubicBezTo>
                      <a:pt x="11" y="18"/>
                      <a:pt x="8" y="28"/>
                      <a:pt x="8" y="39"/>
                    </a:cubicBezTo>
                    <a:cubicBezTo>
                      <a:pt x="7" y="47"/>
                      <a:pt x="9" y="59"/>
                      <a:pt x="3" y="66"/>
                    </a:cubicBezTo>
                    <a:cubicBezTo>
                      <a:pt x="2" y="69"/>
                      <a:pt x="1" y="71"/>
                      <a:pt x="0" y="74"/>
                    </a:cubicBezTo>
                    <a:cubicBezTo>
                      <a:pt x="3" y="71"/>
                      <a:pt x="8" y="70"/>
                      <a:pt x="14" y="69"/>
                    </a:cubicBezTo>
                    <a:cubicBezTo>
                      <a:pt x="20" y="69"/>
                      <a:pt x="26" y="68"/>
                      <a:pt x="30" y="67"/>
                    </a:cubicBezTo>
                    <a:cubicBezTo>
                      <a:pt x="37" y="66"/>
                      <a:pt x="44" y="65"/>
                      <a:pt x="50" y="62"/>
                    </a:cubicBezTo>
                    <a:cubicBezTo>
                      <a:pt x="56" y="60"/>
                      <a:pt x="60" y="56"/>
                      <a:pt x="64" y="51"/>
                    </a:cubicBezTo>
                    <a:cubicBezTo>
                      <a:pt x="67" y="45"/>
                      <a:pt x="69" y="39"/>
                      <a:pt x="69" y="32"/>
                    </a:cubicBezTo>
                    <a:cubicBezTo>
                      <a:pt x="69" y="26"/>
                      <a:pt x="68" y="18"/>
                      <a:pt x="63" y="12"/>
                    </a:cubicBezTo>
                    <a:cubicBezTo>
                      <a:pt x="68" y="9"/>
                      <a:pt x="74" y="8"/>
                      <a:pt x="79" y="9"/>
                    </a:cubicBezTo>
                    <a:cubicBezTo>
                      <a:pt x="79" y="8"/>
                      <a:pt x="79" y="8"/>
                      <a:pt x="79" y="7"/>
                    </a:cubicBezTo>
                    <a:cubicBezTo>
                      <a:pt x="76" y="6"/>
                      <a:pt x="68" y="8"/>
                      <a:pt x="63" y="11"/>
                    </a:cubicBezTo>
                    <a:cubicBezTo>
                      <a:pt x="62" y="10"/>
                      <a:pt x="60" y="8"/>
                      <a:pt x="59" y="7"/>
                    </a:cubicBezTo>
                    <a:cubicBezTo>
                      <a:pt x="54" y="2"/>
                      <a:pt x="47" y="0"/>
                      <a:pt x="40" y="1"/>
                    </a:cubicBezTo>
                    <a:cubicBezTo>
                      <a:pt x="32" y="2"/>
                      <a:pt x="25" y="5"/>
                      <a:pt x="20" y="1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2" name="Freeform 1627"/>
              <p:cNvSpPr/>
              <p:nvPr/>
            </p:nvSpPr>
            <p:spPr>
              <a:xfrm>
                <a:off x="5984840" y="1949458"/>
                <a:ext cx="274639" cy="220664"/>
              </a:xfrm>
              <a:custGeom>
                <a:avLst/>
                <a:gdLst>
                  <a:gd name="txL" fmla="*/ 0 w 73"/>
                  <a:gd name="txT" fmla="*/ 0 h 59"/>
                  <a:gd name="txR" fmla="*/ 73 w 73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59">
                    <a:moveTo>
                      <a:pt x="15" y="7"/>
                    </a:moveTo>
                    <a:cubicBezTo>
                      <a:pt x="9" y="12"/>
                      <a:pt x="6" y="18"/>
                      <a:pt x="4" y="24"/>
                    </a:cubicBezTo>
                    <a:cubicBezTo>
                      <a:pt x="2" y="30"/>
                      <a:pt x="1" y="36"/>
                      <a:pt x="1" y="41"/>
                    </a:cubicBezTo>
                    <a:cubicBezTo>
                      <a:pt x="1" y="43"/>
                      <a:pt x="1" y="48"/>
                      <a:pt x="0" y="52"/>
                    </a:cubicBezTo>
                    <a:cubicBezTo>
                      <a:pt x="0" y="55"/>
                      <a:pt x="0" y="58"/>
                      <a:pt x="0" y="58"/>
                    </a:cubicBezTo>
                    <a:cubicBezTo>
                      <a:pt x="3" y="56"/>
                      <a:pt x="7" y="56"/>
                      <a:pt x="11" y="57"/>
                    </a:cubicBezTo>
                    <a:cubicBezTo>
                      <a:pt x="15" y="57"/>
                      <a:pt x="19" y="58"/>
                      <a:pt x="23" y="59"/>
                    </a:cubicBezTo>
                    <a:cubicBezTo>
                      <a:pt x="28" y="59"/>
                      <a:pt x="34" y="59"/>
                      <a:pt x="40" y="58"/>
                    </a:cubicBezTo>
                    <a:cubicBezTo>
                      <a:pt x="46" y="56"/>
                      <a:pt x="52" y="53"/>
                      <a:pt x="56" y="49"/>
                    </a:cubicBezTo>
                    <a:cubicBezTo>
                      <a:pt x="61" y="44"/>
                      <a:pt x="63" y="37"/>
                      <a:pt x="62" y="31"/>
                    </a:cubicBezTo>
                    <a:cubicBezTo>
                      <a:pt x="62" y="24"/>
                      <a:pt x="59" y="17"/>
                      <a:pt x="55" y="12"/>
                    </a:cubicBezTo>
                    <a:cubicBezTo>
                      <a:pt x="57" y="11"/>
                      <a:pt x="60" y="10"/>
                      <a:pt x="62" y="9"/>
                    </a:cubicBezTo>
                    <a:cubicBezTo>
                      <a:pt x="66" y="8"/>
                      <a:pt x="6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71" y="7"/>
                      <a:pt x="68" y="7"/>
                      <a:pt x="64" y="8"/>
                    </a:cubicBezTo>
                    <a:cubicBezTo>
                      <a:pt x="60" y="9"/>
                      <a:pt x="57" y="10"/>
                      <a:pt x="54" y="11"/>
                    </a:cubicBezTo>
                    <a:cubicBezTo>
                      <a:pt x="52" y="8"/>
                      <a:pt x="49" y="5"/>
                      <a:pt x="45" y="3"/>
                    </a:cubicBezTo>
                    <a:cubicBezTo>
                      <a:pt x="42" y="1"/>
                      <a:pt x="38" y="0"/>
                      <a:pt x="34" y="0"/>
                    </a:cubicBezTo>
                    <a:cubicBezTo>
                      <a:pt x="28" y="0"/>
                      <a:pt x="20" y="4"/>
                      <a:pt x="15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3" name="Freeform 1628"/>
              <p:cNvSpPr/>
              <p:nvPr/>
            </p:nvSpPr>
            <p:spPr>
              <a:xfrm>
                <a:off x="5981665" y="1911357"/>
                <a:ext cx="203201" cy="134938"/>
              </a:xfrm>
              <a:custGeom>
                <a:avLst/>
                <a:gdLst>
                  <a:gd name="txL" fmla="*/ 0 w 54"/>
                  <a:gd name="txT" fmla="*/ 0 h 36"/>
                  <a:gd name="txR" fmla="*/ 54 w 54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36">
                    <a:moveTo>
                      <a:pt x="24" y="1"/>
                    </a:moveTo>
                    <a:cubicBezTo>
                      <a:pt x="20" y="1"/>
                      <a:pt x="17" y="4"/>
                      <a:pt x="14" y="6"/>
                    </a:cubicBezTo>
                    <a:cubicBezTo>
                      <a:pt x="11" y="9"/>
                      <a:pt x="9" y="11"/>
                      <a:pt x="7" y="14"/>
                    </a:cubicBezTo>
                    <a:cubicBezTo>
                      <a:pt x="6" y="15"/>
                      <a:pt x="4" y="17"/>
                      <a:pt x="3" y="19"/>
                    </a:cubicBezTo>
                    <a:cubicBezTo>
                      <a:pt x="1" y="21"/>
                      <a:pt x="0" y="22"/>
                      <a:pt x="0" y="22"/>
                    </a:cubicBezTo>
                    <a:cubicBezTo>
                      <a:pt x="2" y="22"/>
                      <a:pt x="5" y="24"/>
                      <a:pt x="7" y="25"/>
                    </a:cubicBezTo>
                    <a:cubicBezTo>
                      <a:pt x="9" y="27"/>
                      <a:pt x="11" y="29"/>
                      <a:pt x="13" y="30"/>
                    </a:cubicBezTo>
                    <a:cubicBezTo>
                      <a:pt x="16" y="32"/>
                      <a:pt x="19" y="34"/>
                      <a:pt x="23" y="35"/>
                    </a:cubicBezTo>
                    <a:cubicBezTo>
                      <a:pt x="27" y="36"/>
                      <a:pt x="32" y="36"/>
                      <a:pt x="36" y="34"/>
                    </a:cubicBezTo>
                    <a:cubicBezTo>
                      <a:pt x="40" y="33"/>
                      <a:pt x="43" y="29"/>
                      <a:pt x="44" y="25"/>
                    </a:cubicBezTo>
                    <a:cubicBezTo>
                      <a:pt x="45" y="21"/>
                      <a:pt x="44" y="17"/>
                      <a:pt x="43" y="13"/>
                    </a:cubicBezTo>
                    <a:cubicBezTo>
                      <a:pt x="45" y="13"/>
                      <a:pt x="46" y="13"/>
                      <a:pt x="47" y="13"/>
                    </a:cubicBezTo>
                    <a:cubicBezTo>
                      <a:pt x="49" y="13"/>
                      <a:pt x="51" y="13"/>
                      <a:pt x="54" y="13"/>
                    </a:cubicBezTo>
                    <a:cubicBezTo>
                      <a:pt x="53" y="12"/>
                      <a:pt x="53" y="12"/>
                      <a:pt x="53" y="12"/>
                    </a:cubicBezTo>
                    <a:cubicBezTo>
                      <a:pt x="52" y="12"/>
                      <a:pt x="50" y="12"/>
                      <a:pt x="49" y="12"/>
                    </a:cubicBezTo>
                    <a:cubicBezTo>
                      <a:pt x="47" y="12"/>
                      <a:pt x="45" y="12"/>
                      <a:pt x="43" y="13"/>
                    </a:cubicBezTo>
                    <a:cubicBezTo>
                      <a:pt x="41" y="7"/>
                      <a:pt x="39" y="3"/>
                      <a:pt x="35" y="2"/>
                    </a:cubicBezTo>
                    <a:cubicBezTo>
                      <a:pt x="32" y="0"/>
                      <a:pt x="27" y="0"/>
                      <a:pt x="24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4" name="Freeform 1629"/>
              <p:cNvSpPr/>
              <p:nvPr/>
            </p:nvSpPr>
            <p:spPr>
              <a:xfrm>
                <a:off x="6518243" y="1771656"/>
                <a:ext cx="508003" cy="307977"/>
              </a:xfrm>
              <a:custGeom>
                <a:avLst/>
                <a:gdLst>
                  <a:gd name="txL" fmla="*/ 0 w 135"/>
                  <a:gd name="txT" fmla="*/ 0 h 82"/>
                  <a:gd name="txR" fmla="*/ 135 w 135"/>
                  <a:gd name="txB" fmla="*/ 82 h 8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5" h="82">
                    <a:moveTo>
                      <a:pt x="72" y="1"/>
                    </a:moveTo>
                    <a:cubicBezTo>
                      <a:pt x="69" y="1"/>
                      <a:pt x="66" y="2"/>
                      <a:pt x="63" y="3"/>
                    </a:cubicBezTo>
                    <a:cubicBezTo>
                      <a:pt x="60" y="4"/>
                      <a:pt x="57" y="6"/>
                      <a:pt x="54" y="7"/>
                    </a:cubicBezTo>
                    <a:cubicBezTo>
                      <a:pt x="48" y="10"/>
                      <a:pt x="42" y="14"/>
                      <a:pt x="37" y="19"/>
                    </a:cubicBezTo>
                    <a:cubicBezTo>
                      <a:pt x="29" y="26"/>
                      <a:pt x="19" y="38"/>
                      <a:pt x="9" y="41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5" y="46"/>
                      <a:pt x="10" y="50"/>
                      <a:pt x="16" y="54"/>
                    </a:cubicBezTo>
                    <a:cubicBezTo>
                      <a:pt x="22" y="58"/>
                      <a:pt x="28" y="63"/>
                      <a:pt x="32" y="66"/>
                    </a:cubicBezTo>
                    <a:cubicBezTo>
                      <a:pt x="40" y="72"/>
                      <a:pt x="49" y="77"/>
                      <a:pt x="59" y="80"/>
                    </a:cubicBezTo>
                    <a:cubicBezTo>
                      <a:pt x="69" y="82"/>
                      <a:pt x="78" y="82"/>
                      <a:pt x="86" y="79"/>
                    </a:cubicBezTo>
                    <a:cubicBezTo>
                      <a:pt x="96" y="75"/>
                      <a:pt x="102" y="69"/>
                      <a:pt x="107" y="62"/>
                    </a:cubicBezTo>
                    <a:cubicBezTo>
                      <a:pt x="111" y="54"/>
                      <a:pt x="114" y="45"/>
                      <a:pt x="114" y="35"/>
                    </a:cubicBezTo>
                    <a:cubicBezTo>
                      <a:pt x="121" y="35"/>
                      <a:pt x="128" y="38"/>
                      <a:pt x="134" y="42"/>
                    </a:cubicBezTo>
                    <a:cubicBezTo>
                      <a:pt x="134" y="41"/>
                      <a:pt x="135" y="40"/>
                      <a:pt x="135" y="39"/>
                    </a:cubicBezTo>
                    <a:cubicBezTo>
                      <a:pt x="133" y="38"/>
                      <a:pt x="130" y="37"/>
                      <a:pt x="126" y="35"/>
                    </a:cubicBezTo>
                    <a:cubicBezTo>
                      <a:pt x="122" y="34"/>
                      <a:pt x="118" y="34"/>
                      <a:pt x="114" y="34"/>
                    </a:cubicBezTo>
                    <a:cubicBezTo>
                      <a:pt x="113" y="31"/>
                      <a:pt x="113" y="29"/>
                      <a:pt x="112" y="27"/>
                    </a:cubicBezTo>
                    <a:cubicBezTo>
                      <a:pt x="110" y="18"/>
                      <a:pt x="104" y="11"/>
                      <a:pt x="96" y="7"/>
                    </a:cubicBezTo>
                    <a:cubicBezTo>
                      <a:pt x="88" y="2"/>
                      <a:pt x="79" y="0"/>
                      <a:pt x="72" y="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5" name="Freeform 1630"/>
              <p:cNvSpPr/>
              <p:nvPr/>
            </p:nvSpPr>
            <p:spPr>
              <a:xfrm>
                <a:off x="6672232" y="1689106"/>
                <a:ext cx="296864" cy="211139"/>
              </a:xfrm>
              <a:custGeom>
                <a:avLst/>
                <a:gdLst>
                  <a:gd name="txL" fmla="*/ 0 w 79"/>
                  <a:gd name="txT" fmla="*/ 0 h 56"/>
                  <a:gd name="txR" fmla="*/ 79 w 79"/>
                  <a:gd name="txB" fmla="*/ 56 h 5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56">
                    <a:moveTo>
                      <a:pt x="59" y="5"/>
                    </a:moveTo>
                    <a:cubicBezTo>
                      <a:pt x="51" y="1"/>
                      <a:pt x="41" y="0"/>
                      <a:pt x="32" y="1"/>
                    </a:cubicBezTo>
                    <a:cubicBezTo>
                      <a:pt x="25" y="2"/>
                      <a:pt x="14" y="5"/>
                      <a:pt x="7" y="1"/>
                    </a:cubicBezTo>
                    <a:cubicBezTo>
                      <a:pt x="5" y="1"/>
                      <a:pt x="2" y="0"/>
                      <a:pt x="0" y="0"/>
                    </a:cubicBezTo>
                    <a:cubicBezTo>
                      <a:pt x="2" y="2"/>
                      <a:pt x="4" y="7"/>
                      <a:pt x="6" y="12"/>
                    </a:cubicBezTo>
                    <a:cubicBezTo>
                      <a:pt x="7" y="17"/>
                      <a:pt x="9" y="22"/>
                      <a:pt x="10" y="26"/>
                    </a:cubicBezTo>
                    <a:cubicBezTo>
                      <a:pt x="15" y="39"/>
                      <a:pt x="22" y="51"/>
                      <a:pt x="35" y="54"/>
                    </a:cubicBezTo>
                    <a:cubicBezTo>
                      <a:pt x="42" y="56"/>
                      <a:pt x="49" y="56"/>
                      <a:pt x="54" y="53"/>
                    </a:cubicBezTo>
                    <a:cubicBezTo>
                      <a:pt x="60" y="51"/>
                      <a:pt x="65" y="46"/>
                      <a:pt x="68" y="40"/>
                    </a:cubicBezTo>
                    <a:cubicBezTo>
                      <a:pt x="72" y="42"/>
                      <a:pt x="75" y="46"/>
                      <a:pt x="77" y="50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7" y="46"/>
                      <a:pt x="73" y="42"/>
                      <a:pt x="68" y="39"/>
                    </a:cubicBezTo>
                    <a:cubicBezTo>
                      <a:pt x="69" y="38"/>
                      <a:pt x="70" y="36"/>
                      <a:pt x="70" y="35"/>
                    </a:cubicBezTo>
                    <a:cubicBezTo>
                      <a:pt x="72" y="29"/>
                      <a:pt x="72" y="23"/>
                      <a:pt x="69" y="18"/>
                    </a:cubicBezTo>
                    <a:cubicBezTo>
                      <a:pt x="67" y="12"/>
                      <a:pt x="63" y="8"/>
                      <a:pt x="59" y="5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6" name="Freeform 1631"/>
              <p:cNvSpPr/>
              <p:nvPr/>
            </p:nvSpPr>
            <p:spPr>
              <a:xfrm>
                <a:off x="6837333" y="1658943"/>
                <a:ext cx="244476" cy="230189"/>
              </a:xfrm>
              <a:custGeom>
                <a:avLst/>
                <a:gdLst>
                  <a:gd name="txL" fmla="*/ 0 w 65"/>
                  <a:gd name="txT" fmla="*/ 0 h 61"/>
                  <a:gd name="txR" fmla="*/ 65 w 65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61">
                    <a:moveTo>
                      <a:pt x="52" y="14"/>
                    </a:moveTo>
                    <a:cubicBezTo>
                      <a:pt x="45" y="9"/>
                      <a:pt x="37" y="7"/>
                      <a:pt x="28" y="6"/>
                    </a:cubicBezTo>
                    <a:cubicBezTo>
                      <a:pt x="22" y="6"/>
                      <a:pt x="12" y="7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  <a:cubicBezTo>
                      <a:pt x="2" y="2"/>
                      <a:pt x="3" y="7"/>
                      <a:pt x="3" y="12"/>
                    </a:cubicBezTo>
                    <a:cubicBezTo>
                      <a:pt x="4" y="17"/>
                      <a:pt x="4" y="22"/>
                      <a:pt x="5" y="25"/>
                    </a:cubicBezTo>
                    <a:cubicBezTo>
                      <a:pt x="7" y="37"/>
                      <a:pt x="13" y="50"/>
                      <a:pt x="24" y="55"/>
                    </a:cubicBezTo>
                    <a:cubicBezTo>
                      <a:pt x="37" y="61"/>
                      <a:pt x="49" y="56"/>
                      <a:pt x="56" y="45"/>
                    </a:cubicBezTo>
                    <a:cubicBezTo>
                      <a:pt x="59" y="48"/>
                      <a:pt x="61" y="51"/>
                      <a:pt x="64" y="54"/>
                    </a:cubicBezTo>
                    <a:cubicBezTo>
                      <a:pt x="65" y="53"/>
                      <a:pt x="65" y="53"/>
                      <a:pt x="65" y="53"/>
                    </a:cubicBezTo>
                    <a:cubicBezTo>
                      <a:pt x="64" y="51"/>
                      <a:pt x="60" y="47"/>
                      <a:pt x="56" y="45"/>
                    </a:cubicBezTo>
                    <a:cubicBezTo>
                      <a:pt x="57" y="43"/>
                      <a:pt x="57" y="42"/>
                      <a:pt x="58" y="41"/>
                    </a:cubicBezTo>
                    <a:cubicBezTo>
                      <a:pt x="60" y="36"/>
                      <a:pt x="61" y="31"/>
                      <a:pt x="59" y="26"/>
                    </a:cubicBezTo>
                    <a:cubicBezTo>
                      <a:pt x="58" y="21"/>
                      <a:pt x="55" y="17"/>
                      <a:pt x="52" y="1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7" name="Freeform 1632"/>
              <p:cNvSpPr/>
              <p:nvPr/>
            </p:nvSpPr>
            <p:spPr>
              <a:xfrm>
                <a:off x="6630956" y="1449392"/>
                <a:ext cx="357190" cy="217489"/>
              </a:xfrm>
              <a:custGeom>
                <a:avLst/>
                <a:gdLst>
                  <a:gd name="txL" fmla="*/ 0 w 95"/>
                  <a:gd name="txT" fmla="*/ 0 h 58"/>
                  <a:gd name="txR" fmla="*/ 95 w 95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5" h="58">
                    <a:moveTo>
                      <a:pt x="57" y="1"/>
                    </a:moveTo>
                    <a:cubicBezTo>
                      <a:pt x="46" y="0"/>
                      <a:pt x="37" y="4"/>
                      <a:pt x="29" y="10"/>
                    </a:cubicBezTo>
                    <a:cubicBezTo>
                      <a:pt x="23" y="15"/>
                      <a:pt x="15" y="23"/>
                      <a:pt x="7" y="23"/>
                    </a:cubicBezTo>
                    <a:cubicBezTo>
                      <a:pt x="5" y="24"/>
                      <a:pt x="2" y="25"/>
                      <a:pt x="0" y="25"/>
                    </a:cubicBezTo>
                    <a:cubicBezTo>
                      <a:pt x="3" y="26"/>
                      <a:pt x="7" y="29"/>
                      <a:pt x="11" y="33"/>
                    </a:cubicBezTo>
                    <a:cubicBezTo>
                      <a:pt x="15" y="37"/>
                      <a:pt x="19" y="41"/>
                      <a:pt x="22" y="43"/>
                    </a:cubicBezTo>
                    <a:cubicBezTo>
                      <a:pt x="27" y="48"/>
                      <a:pt x="33" y="52"/>
                      <a:pt x="38" y="54"/>
                    </a:cubicBezTo>
                    <a:cubicBezTo>
                      <a:pt x="44" y="57"/>
                      <a:pt x="50" y="58"/>
                      <a:pt x="56" y="57"/>
                    </a:cubicBezTo>
                    <a:cubicBezTo>
                      <a:pt x="63" y="56"/>
                      <a:pt x="68" y="53"/>
                      <a:pt x="73" y="48"/>
                    </a:cubicBezTo>
                    <a:cubicBezTo>
                      <a:pt x="77" y="44"/>
                      <a:pt x="80" y="38"/>
                      <a:pt x="82" y="31"/>
                    </a:cubicBezTo>
                    <a:cubicBezTo>
                      <a:pt x="86" y="32"/>
                      <a:pt x="91" y="35"/>
                      <a:pt x="94" y="38"/>
                    </a:cubicBezTo>
                    <a:cubicBezTo>
                      <a:pt x="94" y="38"/>
                      <a:pt x="95" y="37"/>
                      <a:pt x="95" y="37"/>
                    </a:cubicBezTo>
                    <a:cubicBezTo>
                      <a:pt x="93" y="34"/>
                      <a:pt x="87" y="31"/>
                      <a:pt x="82" y="30"/>
                    </a:cubicBezTo>
                    <a:cubicBezTo>
                      <a:pt x="82" y="29"/>
                      <a:pt x="82" y="27"/>
                      <a:pt x="82" y="25"/>
                    </a:cubicBezTo>
                    <a:cubicBezTo>
                      <a:pt x="82" y="19"/>
                      <a:pt x="79" y="13"/>
                      <a:pt x="74" y="9"/>
                    </a:cubicBezTo>
                    <a:cubicBezTo>
                      <a:pt x="69" y="4"/>
                      <a:pt x="62" y="1"/>
                      <a:pt x="57" y="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8" name="Freeform 1633"/>
              <p:cNvSpPr/>
              <p:nvPr/>
            </p:nvSpPr>
            <p:spPr>
              <a:xfrm>
                <a:off x="4633869" y="6445289"/>
                <a:ext cx="352427" cy="549279"/>
              </a:xfrm>
              <a:custGeom>
                <a:avLst/>
                <a:gdLst>
                  <a:gd name="txL" fmla="*/ 0 w 94"/>
                  <a:gd name="txT" fmla="*/ 0 h 146"/>
                  <a:gd name="txR" fmla="*/ 94 w 94"/>
                  <a:gd name="txB" fmla="*/ 146 h 1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4" h="146">
                    <a:moveTo>
                      <a:pt x="1" y="77"/>
                    </a:moveTo>
                    <a:cubicBezTo>
                      <a:pt x="0" y="91"/>
                      <a:pt x="5" y="102"/>
                      <a:pt x="10" y="112"/>
                    </a:cubicBezTo>
                    <a:cubicBezTo>
                      <a:pt x="14" y="121"/>
                      <a:pt x="21" y="127"/>
                      <a:pt x="28" y="133"/>
                    </a:cubicBezTo>
                    <a:cubicBezTo>
                      <a:pt x="30" y="135"/>
                      <a:pt x="35" y="140"/>
                      <a:pt x="40" y="142"/>
                    </a:cubicBezTo>
                    <a:cubicBezTo>
                      <a:pt x="45" y="145"/>
                      <a:pt x="50" y="146"/>
                      <a:pt x="50" y="146"/>
                    </a:cubicBezTo>
                    <a:cubicBezTo>
                      <a:pt x="49" y="145"/>
                      <a:pt x="49" y="143"/>
                      <a:pt x="49" y="142"/>
                    </a:cubicBezTo>
                    <a:cubicBezTo>
                      <a:pt x="49" y="141"/>
                      <a:pt x="49" y="140"/>
                      <a:pt x="50" y="139"/>
                    </a:cubicBezTo>
                    <a:cubicBezTo>
                      <a:pt x="51" y="137"/>
                      <a:pt x="52" y="134"/>
                      <a:pt x="54" y="131"/>
                    </a:cubicBezTo>
                    <a:cubicBezTo>
                      <a:pt x="58" y="126"/>
                      <a:pt x="63" y="121"/>
                      <a:pt x="67" y="116"/>
                    </a:cubicBezTo>
                    <a:cubicBezTo>
                      <a:pt x="73" y="108"/>
                      <a:pt x="78" y="99"/>
                      <a:pt x="82" y="90"/>
                    </a:cubicBezTo>
                    <a:cubicBezTo>
                      <a:pt x="84" y="85"/>
                      <a:pt x="86" y="80"/>
                      <a:pt x="87" y="75"/>
                    </a:cubicBezTo>
                    <a:cubicBezTo>
                      <a:pt x="87" y="74"/>
                      <a:pt x="87" y="74"/>
                      <a:pt x="87" y="74"/>
                    </a:cubicBezTo>
                    <a:cubicBezTo>
                      <a:pt x="87" y="73"/>
                      <a:pt x="87" y="73"/>
                      <a:pt x="88" y="73"/>
                    </a:cubicBezTo>
                    <a:cubicBezTo>
                      <a:pt x="88" y="71"/>
                      <a:pt x="88" y="71"/>
                      <a:pt x="88" y="71"/>
                    </a:cubicBezTo>
                    <a:cubicBezTo>
                      <a:pt x="88" y="70"/>
                      <a:pt x="88" y="69"/>
                      <a:pt x="88" y="68"/>
                    </a:cubicBezTo>
                    <a:cubicBezTo>
                      <a:pt x="88" y="66"/>
                      <a:pt x="88" y="64"/>
                      <a:pt x="88" y="63"/>
                    </a:cubicBezTo>
                    <a:cubicBezTo>
                      <a:pt x="88" y="59"/>
                      <a:pt x="86" y="56"/>
                      <a:pt x="84" y="52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75" y="32"/>
                      <a:pt x="69" y="23"/>
                      <a:pt x="61" y="18"/>
                    </a:cubicBezTo>
                    <a:cubicBezTo>
                      <a:pt x="65" y="13"/>
                      <a:pt x="70" y="10"/>
                      <a:pt x="74" y="8"/>
                    </a:cubicBezTo>
                    <a:cubicBezTo>
                      <a:pt x="81" y="5"/>
                      <a:pt x="88" y="3"/>
                      <a:pt x="94" y="3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1" y="0"/>
                      <a:pt x="84" y="2"/>
                      <a:pt x="78" y="5"/>
                    </a:cubicBezTo>
                    <a:cubicBezTo>
                      <a:pt x="74" y="7"/>
                      <a:pt x="71" y="8"/>
                      <a:pt x="68" y="10"/>
                    </a:cubicBezTo>
                    <a:cubicBezTo>
                      <a:pt x="65" y="12"/>
                      <a:pt x="62" y="15"/>
                      <a:pt x="60" y="17"/>
                    </a:cubicBezTo>
                    <a:cubicBezTo>
                      <a:pt x="54" y="14"/>
                      <a:pt x="46" y="13"/>
                      <a:pt x="38" y="16"/>
                    </a:cubicBezTo>
                    <a:cubicBezTo>
                      <a:pt x="30" y="19"/>
                      <a:pt x="21" y="26"/>
                      <a:pt x="15" y="35"/>
                    </a:cubicBezTo>
                    <a:cubicBezTo>
                      <a:pt x="13" y="38"/>
                      <a:pt x="11" y="42"/>
                      <a:pt x="10" y="46"/>
                    </a:cubicBezTo>
                    <a:cubicBezTo>
                      <a:pt x="8" y="49"/>
                      <a:pt x="7" y="52"/>
                      <a:pt x="6" y="56"/>
                    </a:cubicBezTo>
                    <a:cubicBezTo>
                      <a:pt x="3" y="63"/>
                      <a:pt x="2" y="70"/>
                      <a:pt x="1" y="77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9" name="Freeform 1634"/>
              <p:cNvSpPr/>
              <p:nvPr/>
            </p:nvSpPr>
            <p:spPr>
              <a:xfrm>
                <a:off x="7026246" y="1557342"/>
                <a:ext cx="307977" cy="379415"/>
              </a:xfrm>
              <a:custGeom>
                <a:avLst/>
                <a:gdLst>
                  <a:gd name="txL" fmla="*/ 0 w 82"/>
                  <a:gd name="txT" fmla="*/ 0 h 101"/>
                  <a:gd name="txR" fmla="*/ 82 w 82"/>
                  <a:gd name="txB" fmla="*/ 101 h 10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101">
                    <a:moveTo>
                      <a:pt x="72" y="38"/>
                    </a:moveTo>
                    <a:cubicBezTo>
                      <a:pt x="67" y="32"/>
                      <a:pt x="62" y="29"/>
                      <a:pt x="56" y="27"/>
                    </a:cubicBezTo>
                    <a:cubicBezTo>
                      <a:pt x="51" y="24"/>
                      <a:pt x="44" y="23"/>
                      <a:pt x="38" y="22"/>
                    </a:cubicBezTo>
                    <a:cubicBezTo>
                      <a:pt x="33" y="22"/>
                      <a:pt x="27" y="21"/>
                      <a:pt x="22" y="20"/>
                    </a:cubicBezTo>
                    <a:cubicBezTo>
                      <a:pt x="19" y="19"/>
                      <a:pt x="16" y="18"/>
                      <a:pt x="14" y="16"/>
                    </a:cubicBezTo>
                    <a:cubicBezTo>
                      <a:pt x="11" y="14"/>
                      <a:pt x="9" y="12"/>
                      <a:pt x="8" y="9"/>
                    </a:cubicBezTo>
                    <a:cubicBezTo>
                      <a:pt x="5" y="6"/>
                      <a:pt x="3" y="3"/>
                      <a:pt x="1" y="0"/>
                    </a:cubicBezTo>
                    <a:cubicBezTo>
                      <a:pt x="1" y="2"/>
                      <a:pt x="1" y="6"/>
                      <a:pt x="1" y="10"/>
                    </a:cubicBezTo>
                    <a:cubicBezTo>
                      <a:pt x="0" y="14"/>
                      <a:pt x="0" y="19"/>
                      <a:pt x="0" y="23"/>
                    </a:cubicBezTo>
                    <a:cubicBezTo>
                      <a:pt x="0" y="32"/>
                      <a:pt x="0" y="41"/>
                      <a:pt x="0" y="46"/>
                    </a:cubicBezTo>
                    <a:cubicBezTo>
                      <a:pt x="1" y="56"/>
                      <a:pt x="3" y="65"/>
                      <a:pt x="6" y="73"/>
                    </a:cubicBezTo>
                    <a:cubicBezTo>
                      <a:pt x="7" y="75"/>
                      <a:pt x="8" y="76"/>
                      <a:pt x="9" y="78"/>
                    </a:cubicBezTo>
                    <a:cubicBezTo>
                      <a:pt x="9" y="79"/>
                      <a:pt x="9" y="79"/>
                      <a:pt x="10" y="80"/>
                    </a:cubicBezTo>
                    <a:cubicBezTo>
                      <a:pt x="10" y="80"/>
                      <a:pt x="10" y="81"/>
                      <a:pt x="11" y="82"/>
                    </a:cubicBezTo>
                    <a:cubicBezTo>
                      <a:pt x="13" y="84"/>
                      <a:pt x="16" y="88"/>
                      <a:pt x="19" y="91"/>
                    </a:cubicBezTo>
                    <a:cubicBezTo>
                      <a:pt x="23" y="94"/>
                      <a:pt x="28" y="97"/>
                      <a:pt x="32" y="98"/>
                    </a:cubicBezTo>
                    <a:cubicBezTo>
                      <a:pt x="37" y="100"/>
                      <a:pt x="41" y="101"/>
                      <a:pt x="46" y="100"/>
                    </a:cubicBezTo>
                    <a:cubicBezTo>
                      <a:pt x="54" y="100"/>
                      <a:pt x="62" y="95"/>
                      <a:pt x="68" y="88"/>
                    </a:cubicBezTo>
                    <a:cubicBezTo>
                      <a:pt x="72" y="92"/>
                      <a:pt x="75" y="96"/>
                      <a:pt x="78" y="100"/>
                    </a:cubicBezTo>
                    <a:cubicBezTo>
                      <a:pt x="79" y="98"/>
                      <a:pt x="79" y="98"/>
                      <a:pt x="79" y="98"/>
                    </a:cubicBezTo>
                    <a:cubicBezTo>
                      <a:pt x="78" y="96"/>
                      <a:pt x="74" y="92"/>
                      <a:pt x="69" y="87"/>
                    </a:cubicBezTo>
                    <a:cubicBezTo>
                      <a:pt x="71" y="85"/>
                      <a:pt x="72" y="84"/>
                      <a:pt x="73" y="82"/>
                    </a:cubicBezTo>
                    <a:cubicBezTo>
                      <a:pt x="78" y="76"/>
                      <a:pt x="81" y="69"/>
                      <a:pt x="81" y="62"/>
                    </a:cubicBezTo>
                    <a:cubicBezTo>
                      <a:pt x="82" y="58"/>
                      <a:pt x="81" y="54"/>
                      <a:pt x="79" y="50"/>
                    </a:cubicBezTo>
                    <a:cubicBezTo>
                      <a:pt x="79" y="48"/>
                      <a:pt x="78" y="47"/>
                      <a:pt x="77" y="44"/>
                    </a:cubicBezTo>
                    <a:cubicBezTo>
                      <a:pt x="75" y="42"/>
                      <a:pt x="74" y="40"/>
                      <a:pt x="72" y="38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20" name="Freeform 1635"/>
              <p:cNvSpPr/>
              <p:nvPr/>
            </p:nvSpPr>
            <p:spPr>
              <a:xfrm>
                <a:off x="7258023" y="1639893"/>
                <a:ext cx="217489" cy="268289"/>
              </a:xfrm>
              <a:custGeom>
                <a:avLst/>
                <a:gdLst>
                  <a:gd name="txL" fmla="*/ 0 w 58"/>
                  <a:gd name="txT" fmla="*/ 0 h 71"/>
                  <a:gd name="txR" fmla="*/ 58 w 58"/>
                  <a:gd name="txB" fmla="*/ 71 h 7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71">
                    <a:moveTo>
                      <a:pt x="51" y="27"/>
                    </a:moveTo>
                    <a:cubicBezTo>
                      <a:pt x="45" y="21"/>
                      <a:pt x="37" y="18"/>
                      <a:pt x="28" y="16"/>
                    </a:cubicBezTo>
                    <a:cubicBezTo>
                      <a:pt x="25" y="15"/>
                      <a:pt x="21" y="14"/>
                      <a:pt x="17" y="13"/>
                    </a:cubicBezTo>
                    <a:cubicBezTo>
                      <a:pt x="13" y="12"/>
                      <a:pt x="9" y="9"/>
                      <a:pt x="7" y="6"/>
                    </a:cubicBezTo>
                    <a:cubicBezTo>
                      <a:pt x="5" y="4"/>
                      <a:pt x="3" y="3"/>
                      <a:pt x="2" y="0"/>
                    </a:cubicBezTo>
                    <a:cubicBezTo>
                      <a:pt x="3" y="4"/>
                      <a:pt x="2" y="9"/>
                      <a:pt x="1" y="15"/>
                    </a:cubicBezTo>
                    <a:cubicBezTo>
                      <a:pt x="1" y="21"/>
                      <a:pt x="0" y="26"/>
                      <a:pt x="0" y="30"/>
                    </a:cubicBezTo>
                    <a:cubicBezTo>
                      <a:pt x="0" y="44"/>
                      <a:pt x="4" y="58"/>
                      <a:pt x="16" y="66"/>
                    </a:cubicBezTo>
                    <a:cubicBezTo>
                      <a:pt x="22" y="70"/>
                      <a:pt x="28" y="71"/>
                      <a:pt x="34" y="70"/>
                    </a:cubicBezTo>
                    <a:cubicBezTo>
                      <a:pt x="40" y="69"/>
                      <a:pt x="45" y="66"/>
                      <a:pt x="50" y="61"/>
                    </a:cubicBezTo>
                    <a:cubicBezTo>
                      <a:pt x="53" y="64"/>
                      <a:pt x="55" y="67"/>
                      <a:pt x="57" y="71"/>
                    </a:cubicBezTo>
                    <a:cubicBezTo>
                      <a:pt x="58" y="70"/>
                      <a:pt x="58" y="70"/>
                      <a:pt x="58" y="70"/>
                    </a:cubicBezTo>
                    <a:cubicBezTo>
                      <a:pt x="57" y="68"/>
                      <a:pt x="54" y="63"/>
                      <a:pt x="50" y="60"/>
                    </a:cubicBezTo>
                    <a:cubicBezTo>
                      <a:pt x="51" y="59"/>
                      <a:pt x="52" y="58"/>
                      <a:pt x="53" y="56"/>
                    </a:cubicBezTo>
                    <a:cubicBezTo>
                      <a:pt x="56" y="51"/>
                      <a:pt x="57" y="46"/>
                      <a:pt x="57" y="41"/>
                    </a:cubicBezTo>
                    <a:cubicBezTo>
                      <a:pt x="56" y="35"/>
                      <a:pt x="54" y="31"/>
                      <a:pt x="51" y="27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21" name="Freeform 1636"/>
              <p:cNvSpPr/>
              <p:nvPr/>
            </p:nvSpPr>
            <p:spPr>
              <a:xfrm>
                <a:off x="7307236" y="2012958"/>
                <a:ext cx="209551" cy="269877"/>
              </a:xfrm>
              <a:custGeom>
                <a:avLst/>
                <a:gdLst>
                  <a:gd name="txL" fmla="*/ 0 w 56"/>
                  <a:gd name="txT" fmla="*/ 0 h 72"/>
                  <a:gd name="txR" fmla="*/ 56 w 56"/>
                  <a:gd name="txB" fmla="*/ 72 h 7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72">
                    <a:moveTo>
                      <a:pt x="55" y="28"/>
                    </a:moveTo>
                    <a:cubicBezTo>
                      <a:pt x="52" y="17"/>
                      <a:pt x="43" y="8"/>
                      <a:pt x="34" y="5"/>
                    </a:cubicBezTo>
                    <a:cubicBezTo>
                      <a:pt x="31" y="4"/>
                      <a:pt x="26" y="3"/>
                      <a:pt x="22" y="2"/>
                    </a:cubicBezTo>
                    <a:cubicBezTo>
                      <a:pt x="18" y="2"/>
                      <a:pt x="14" y="1"/>
                      <a:pt x="11" y="0"/>
                    </a:cubicBezTo>
                    <a:cubicBezTo>
                      <a:pt x="9" y="0"/>
                      <a:pt x="7" y="0"/>
                      <a:pt x="5" y="1"/>
                    </a:cubicBezTo>
                    <a:cubicBezTo>
                      <a:pt x="7" y="1"/>
                      <a:pt x="8" y="4"/>
                      <a:pt x="8" y="8"/>
                    </a:cubicBezTo>
                    <a:cubicBezTo>
                      <a:pt x="7" y="11"/>
                      <a:pt x="6" y="15"/>
                      <a:pt x="6" y="17"/>
                    </a:cubicBezTo>
                    <a:cubicBezTo>
                      <a:pt x="3" y="27"/>
                      <a:pt x="0" y="36"/>
                      <a:pt x="6" y="46"/>
                    </a:cubicBezTo>
                    <a:cubicBezTo>
                      <a:pt x="9" y="52"/>
                      <a:pt x="14" y="56"/>
                      <a:pt x="19" y="58"/>
                    </a:cubicBezTo>
                    <a:cubicBezTo>
                      <a:pt x="25" y="61"/>
                      <a:pt x="31" y="61"/>
                      <a:pt x="37" y="59"/>
                    </a:cubicBezTo>
                    <a:cubicBezTo>
                      <a:pt x="38" y="63"/>
                      <a:pt x="38" y="68"/>
                      <a:pt x="37" y="72"/>
                    </a:cubicBezTo>
                    <a:cubicBezTo>
                      <a:pt x="39" y="72"/>
                      <a:pt x="39" y="72"/>
                      <a:pt x="39" y="72"/>
                    </a:cubicBezTo>
                    <a:cubicBezTo>
                      <a:pt x="40" y="69"/>
                      <a:pt x="39" y="64"/>
                      <a:pt x="38" y="59"/>
                    </a:cubicBezTo>
                    <a:cubicBezTo>
                      <a:pt x="40" y="59"/>
                      <a:pt x="41" y="58"/>
                      <a:pt x="43" y="58"/>
                    </a:cubicBezTo>
                    <a:cubicBezTo>
                      <a:pt x="48" y="55"/>
                      <a:pt x="52" y="51"/>
                      <a:pt x="54" y="46"/>
                    </a:cubicBezTo>
                    <a:cubicBezTo>
                      <a:pt x="56" y="40"/>
                      <a:pt x="56" y="34"/>
                      <a:pt x="55" y="2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22" name="Freeform 1637"/>
              <p:cNvSpPr/>
              <p:nvPr/>
            </p:nvSpPr>
            <p:spPr>
              <a:xfrm>
                <a:off x="7618387" y="2166947"/>
                <a:ext cx="134938" cy="198439"/>
              </a:xfrm>
              <a:custGeom>
                <a:avLst/>
                <a:gdLst>
                  <a:gd name="txL" fmla="*/ 0 w 36"/>
                  <a:gd name="txT" fmla="*/ 0 h 53"/>
                  <a:gd name="txR" fmla="*/ 36 w 36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53">
                    <a:moveTo>
                      <a:pt x="2" y="18"/>
                    </a:moveTo>
                    <a:cubicBezTo>
                      <a:pt x="0" y="25"/>
                      <a:pt x="1" y="32"/>
                      <a:pt x="5" y="38"/>
                    </a:cubicBezTo>
                    <a:cubicBezTo>
                      <a:pt x="7" y="42"/>
                      <a:pt x="13" y="47"/>
                      <a:pt x="14" y="50"/>
                    </a:cubicBezTo>
                    <a:cubicBezTo>
                      <a:pt x="15" y="51"/>
                      <a:pt x="16" y="52"/>
                      <a:pt x="18" y="53"/>
                    </a:cubicBezTo>
                    <a:cubicBezTo>
                      <a:pt x="17" y="52"/>
                      <a:pt x="18" y="50"/>
                      <a:pt x="20" y="48"/>
                    </a:cubicBezTo>
                    <a:cubicBezTo>
                      <a:pt x="21" y="46"/>
                      <a:pt x="24" y="44"/>
                      <a:pt x="25" y="43"/>
                    </a:cubicBezTo>
                    <a:cubicBezTo>
                      <a:pt x="30" y="38"/>
                      <a:pt x="35" y="34"/>
                      <a:pt x="36" y="27"/>
                    </a:cubicBezTo>
                    <a:cubicBezTo>
                      <a:pt x="36" y="23"/>
                      <a:pt x="35" y="19"/>
                      <a:pt x="34" y="16"/>
                    </a:cubicBezTo>
                    <a:cubicBezTo>
                      <a:pt x="32" y="13"/>
                      <a:pt x="29" y="9"/>
                      <a:pt x="25" y="7"/>
                    </a:cubicBezTo>
                    <a:cubicBezTo>
                      <a:pt x="26" y="6"/>
                      <a:pt x="27" y="4"/>
                      <a:pt x="29" y="3"/>
                    </a:cubicBezTo>
                    <a:cubicBezTo>
                      <a:pt x="30" y="2"/>
                      <a:pt x="32" y="2"/>
                      <a:pt x="34" y="1"/>
                    </a:cubicBezTo>
                    <a:cubicBezTo>
                      <a:pt x="33" y="1"/>
                      <a:pt x="33" y="1"/>
                      <a:pt x="33" y="0"/>
                    </a:cubicBezTo>
                    <a:cubicBezTo>
                      <a:pt x="32" y="0"/>
                      <a:pt x="30" y="1"/>
                      <a:pt x="29" y="2"/>
                    </a:cubicBezTo>
                    <a:cubicBezTo>
                      <a:pt x="27" y="4"/>
                      <a:pt x="26" y="5"/>
                      <a:pt x="25" y="7"/>
                    </a:cubicBezTo>
                    <a:cubicBezTo>
                      <a:pt x="24" y="6"/>
                      <a:pt x="23" y="6"/>
                      <a:pt x="22" y="5"/>
                    </a:cubicBezTo>
                    <a:cubicBezTo>
                      <a:pt x="18" y="4"/>
                      <a:pt x="14" y="5"/>
                      <a:pt x="10" y="8"/>
                    </a:cubicBezTo>
                    <a:cubicBezTo>
                      <a:pt x="6" y="10"/>
                      <a:pt x="3" y="14"/>
                      <a:pt x="2" y="1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23" name="Freeform 1638"/>
              <p:cNvSpPr/>
              <p:nvPr/>
            </p:nvSpPr>
            <p:spPr>
              <a:xfrm>
                <a:off x="7078634" y="1295403"/>
                <a:ext cx="247651" cy="255589"/>
              </a:xfrm>
              <a:custGeom>
                <a:avLst/>
                <a:gdLst>
                  <a:gd name="txL" fmla="*/ 0 w 66"/>
                  <a:gd name="txT" fmla="*/ 0 h 68"/>
                  <a:gd name="txR" fmla="*/ 66 w 66"/>
                  <a:gd name="txB" fmla="*/ 68 h 6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6" h="68">
                    <a:moveTo>
                      <a:pt x="51" y="20"/>
                    </a:moveTo>
                    <a:cubicBezTo>
                      <a:pt x="45" y="16"/>
                      <a:pt x="37" y="14"/>
                      <a:pt x="28" y="13"/>
                    </a:cubicBezTo>
                    <a:cubicBezTo>
                      <a:pt x="25" y="13"/>
                      <a:pt x="20" y="12"/>
                      <a:pt x="16" y="11"/>
                    </a:cubicBezTo>
                    <a:cubicBezTo>
                      <a:pt x="12" y="10"/>
                      <a:pt x="8" y="8"/>
                      <a:pt x="6" y="5"/>
                    </a:cubicBezTo>
                    <a:cubicBezTo>
                      <a:pt x="4" y="3"/>
                      <a:pt x="2" y="2"/>
                      <a:pt x="0" y="0"/>
                    </a:cubicBezTo>
                    <a:cubicBezTo>
                      <a:pt x="2" y="3"/>
                      <a:pt x="1" y="8"/>
                      <a:pt x="1" y="14"/>
                    </a:cubicBezTo>
                    <a:cubicBezTo>
                      <a:pt x="1" y="20"/>
                      <a:pt x="1" y="26"/>
                      <a:pt x="2" y="30"/>
                    </a:cubicBezTo>
                    <a:cubicBezTo>
                      <a:pt x="2" y="37"/>
                      <a:pt x="4" y="44"/>
                      <a:pt x="8" y="50"/>
                    </a:cubicBezTo>
                    <a:cubicBezTo>
                      <a:pt x="12" y="57"/>
                      <a:pt x="17" y="62"/>
                      <a:pt x="24" y="65"/>
                    </a:cubicBezTo>
                    <a:cubicBezTo>
                      <a:pt x="31" y="68"/>
                      <a:pt x="38" y="67"/>
                      <a:pt x="44" y="65"/>
                    </a:cubicBezTo>
                    <a:cubicBezTo>
                      <a:pt x="49" y="62"/>
                      <a:pt x="53" y="57"/>
                      <a:pt x="56" y="51"/>
                    </a:cubicBezTo>
                    <a:cubicBezTo>
                      <a:pt x="59" y="53"/>
                      <a:pt x="62" y="55"/>
                      <a:pt x="65" y="57"/>
                    </a:cubicBezTo>
                    <a:cubicBezTo>
                      <a:pt x="66" y="56"/>
                      <a:pt x="66" y="56"/>
                      <a:pt x="66" y="56"/>
                    </a:cubicBezTo>
                    <a:cubicBezTo>
                      <a:pt x="64" y="54"/>
                      <a:pt x="60" y="52"/>
                      <a:pt x="56" y="50"/>
                    </a:cubicBezTo>
                    <a:cubicBezTo>
                      <a:pt x="56" y="49"/>
                      <a:pt x="57" y="47"/>
                      <a:pt x="57" y="46"/>
                    </a:cubicBezTo>
                    <a:cubicBezTo>
                      <a:pt x="59" y="41"/>
                      <a:pt x="59" y="35"/>
                      <a:pt x="58" y="31"/>
                    </a:cubicBezTo>
                    <a:cubicBezTo>
                      <a:pt x="57" y="27"/>
                      <a:pt x="54" y="23"/>
                      <a:pt x="51" y="2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24" name="Freeform 1639"/>
              <p:cNvSpPr/>
              <p:nvPr/>
            </p:nvSpPr>
            <p:spPr>
              <a:xfrm>
                <a:off x="7243735" y="1171577"/>
                <a:ext cx="195264" cy="292102"/>
              </a:xfrm>
              <a:custGeom>
                <a:avLst/>
                <a:gdLst>
                  <a:gd name="txL" fmla="*/ 0 w 52"/>
                  <a:gd name="txT" fmla="*/ 0 h 78"/>
                  <a:gd name="txR" fmla="*/ 52 w 52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78">
                    <a:moveTo>
                      <a:pt x="51" y="38"/>
                    </a:moveTo>
                    <a:cubicBezTo>
                      <a:pt x="48" y="31"/>
                      <a:pt x="42" y="25"/>
                      <a:pt x="35" y="19"/>
                    </a:cubicBezTo>
                    <a:cubicBezTo>
                      <a:pt x="29" y="16"/>
                      <a:pt x="20" y="11"/>
                      <a:pt x="17" y="5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4" y="3"/>
                      <a:pt x="12" y="7"/>
                      <a:pt x="10" y="11"/>
                    </a:cubicBezTo>
                    <a:cubicBezTo>
                      <a:pt x="8" y="15"/>
                      <a:pt x="6" y="20"/>
                      <a:pt x="4" y="23"/>
                    </a:cubicBezTo>
                    <a:cubicBezTo>
                      <a:pt x="2" y="29"/>
                      <a:pt x="0" y="35"/>
                      <a:pt x="0" y="42"/>
                    </a:cubicBezTo>
                    <a:cubicBezTo>
                      <a:pt x="0" y="48"/>
                      <a:pt x="1" y="55"/>
                      <a:pt x="5" y="61"/>
                    </a:cubicBezTo>
                    <a:cubicBezTo>
                      <a:pt x="10" y="67"/>
                      <a:pt x="16" y="71"/>
                      <a:pt x="22" y="71"/>
                    </a:cubicBezTo>
                    <a:cubicBezTo>
                      <a:pt x="27" y="72"/>
                      <a:pt x="33" y="70"/>
                      <a:pt x="39" y="67"/>
                    </a:cubicBezTo>
                    <a:cubicBezTo>
                      <a:pt x="41" y="70"/>
                      <a:pt x="42" y="74"/>
                      <a:pt x="43" y="78"/>
                    </a:cubicBezTo>
                    <a:cubicBezTo>
                      <a:pt x="44" y="77"/>
                      <a:pt x="44" y="77"/>
                      <a:pt x="44" y="77"/>
                    </a:cubicBezTo>
                    <a:cubicBezTo>
                      <a:pt x="44" y="75"/>
                      <a:pt x="42" y="70"/>
                      <a:pt x="39" y="66"/>
                    </a:cubicBezTo>
                    <a:cubicBezTo>
                      <a:pt x="41" y="65"/>
                      <a:pt x="42" y="65"/>
                      <a:pt x="43" y="64"/>
                    </a:cubicBezTo>
                    <a:cubicBezTo>
                      <a:pt x="47" y="60"/>
                      <a:pt x="50" y="56"/>
                      <a:pt x="51" y="51"/>
                    </a:cubicBezTo>
                    <a:cubicBezTo>
                      <a:pt x="52" y="47"/>
                      <a:pt x="52" y="43"/>
                      <a:pt x="51" y="3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25" name="Freeform 1640"/>
              <p:cNvSpPr/>
              <p:nvPr/>
            </p:nvSpPr>
            <p:spPr>
              <a:xfrm>
                <a:off x="7458049" y="1119189"/>
                <a:ext cx="195264" cy="296865"/>
              </a:xfrm>
              <a:custGeom>
                <a:avLst/>
                <a:gdLst>
                  <a:gd name="txL" fmla="*/ 0 w 52"/>
                  <a:gd name="txT" fmla="*/ 0 h 79"/>
                  <a:gd name="txR" fmla="*/ 52 w 52"/>
                  <a:gd name="txB" fmla="*/ 79 h 7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79">
                    <a:moveTo>
                      <a:pt x="50" y="54"/>
                    </a:moveTo>
                    <a:cubicBezTo>
                      <a:pt x="52" y="45"/>
                      <a:pt x="51" y="36"/>
                      <a:pt x="47" y="28"/>
                    </a:cubicBezTo>
                    <a:cubicBezTo>
                      <a:pt x="45" y="22"/>
                      <a:pt x="39" y="13"/>
                      <a:pt x="39" y="6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5"/>
                      <a:pt x="25" y="11"/>
                      <a:pt x="20" y="15"/>
                    </a:cubicBezTo>
                    <a:cubicBezTo>
                      <a:pt x="10" y="22"/>
                      <a:pt x="1" y="31"/>
                      <a:pt x="0" y="45"/>
                    </a:cubicBezTo>
                    <a:cubicBezTo>
                      <a:pt x="0" y="53"/>
                      <a:pt x="2" y="59"/>
                      <a:pt x="7" y="63"/>
                    </a:cubicBezTo>
                    <a:cubicBezTo>
                      <a:pt x="11" y="67"/>
                      <a:pt x="17" y="69"/>
                      <a:pt x="23" y="69"/>
                    </a:cubicBezTo>
                    <a:cubicBezTo>
                      <a:pt x="23" y="71"/>
                      <a:pt x="23" y="73"/>
                      <a:pt x="22" y="74"/>
                    </a:cubicBezTo>
                    <a:cubicBezTo>
                      <a:pt x="22" y="76"/>
                      <a:pt x="22" y="77"/>
                      <a:pt x="21" y="79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3" y="78"/>
                      <a:pt x="23" y="76"/>
                      <a:pt x="23" y="75"/>
                    </a:cubicBezTo>
                    <a:cubicBezTo>
                      <a:pt x="24" y="69"/>
                      <a:pt x="24" y="69"/>
                      <a:pt x="24" y="69"/>
                    </a:cubicBezTo>
                    <a:cubicBezTo>
                      <a:pt x="25" y="69"/>
                      <a:pt x="27" y="69"/>
                      <a:pt x="28" y="69"/>
                    </a:cubicBezTo>
                    <a:cubicBezTo>
                      <a:pt x="34" y="69"/>
                      <a:pt x="38" y="68"/>
                      <a:pt x="42" y="65"/>
                    </a:cubicBezTo>
                    <a:cubicBezTo>
                      <a:pt x="46" y="62"/>
                      <a:pt x="48" y="58"/>
                      <a:pt x="50" y="5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26" name="Freeform 1641"/>
              <p:cNvSpPr/>
              <p:nvPr/>
            </p:nvSpPr>
            <p:spPr>
              <a:xfrm>
                <a:off x="4652920" y="6208750"/>
                <a:ext cx="431803" cy="327027"/>
              </a:xfrm>
              <a:custGeom>
                <a:avLst/>
                <a:gdLst>
                  <a:gd name="txL" fmla="*/ 0 w 115"/>
                  <a:gd name="txT" fmla="*/ 0 h 87"/>
                  <a:gd name="txR" fmla="*/ 115 w 115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5" h="87">
                    <a:moveTo>
                      <a:pt x="47" y="16"/>
                    </a:moveTo>
                    <a:cubicBezTo>
                      <a:pt x="40" y="20"/>
                      <a:pt x="36" y="27"/>
                      <a:pt x="30" y="34"/>
                    </a:cubicBezTo>
                    <a:cubicBezTo>
                      <a:pt x="26" y="40"/>
                      <a:pt x="22" y="46"/>
                      <a:pt x="18" y="53"/>
                    </a:cubicBezTo>
                    <a:cubicBezTo>
                      <a:pt x="17" y="55"/>
                      <a:pt x="13" y="60"/>
                      <a:pt x="9" y="63"/>
                    </a:cubicBezTo>
                    <a:cubicBezTo>
                      <a:pt x="5" y="67"/>
                      <a:pt x="0" y="70"/>
                      <a:pt x="0" y="70"/>
                    </a:cubicBezTo>
                    <a:cubicBezTo>
                      <a:pt x="8" y="71"/>
                      <a:pt x="15" y="73"/>
                      <a:pt x="22" y="76"/>
                    </a:cubicBezTo>
                    <a:cubicBezTo>
                      <a:pt x="28" y="79"/>
                      <a:pt x="35" y="82"/>
                      <a:pt x="42" y="84"/>
                    </a:cubicBezTo>
                    <a:cubicBezTo>
                      <a:pt x="51" y="86"/>
                      <a:pt x="62" y="87"/>
                      <a:pt x="74" y="84"/>
                    </a:cubicBezTo>
                    <a:cubicBezTo>
                      <a:pt x="85" y="82"/>
                      <a:pt x="97" y="77"/>
                      <a:pt x="105" y="68"/>
                    </a:cubicBezTo>
                    <a:cubicBezTo>
                      <a:pt x="109" y="63"/>
                      <a:pt x="112" y="57"/>
                      <a:pt x="114" y="52"/>
                    </a:cubicBezTo>
                    <a:cubicBezTo>
                      <a:pt x="115" y="47"/>
                      <a:pt x="115" y="41"/>
                      <a:pt x="113" y="37"/>
                    </a:cubicBezTo>
                    <a:cubicBezTo>
                      <a:pt x="111" y="33"/>
                      <a:pt x="109" y="29"/>
                      <a:pt x="105" y="27"/>
                    </a:cubicBezTo>
                    <a:cubicBezTo>
                      <a:pt x="102" y="24"/>
                      <a:pt x="98" y="22"/>
                      <a:pt x="94" y="20"/>
                    </a:cubicBezTo>
                    <a:cubicBezTo>
                      <a:pt x="95" y="17"/>
                      <a:pt x="97" y="15"/>
                      <a:pt x="98" y="13"/>
                    </a:cubicBezTo>
                    <a:cubicBezTo>
                      <a:pt x="100" y="9"/>
                      <a:pt x="103" y="5"/>
                      <a:pt x="105" y="1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101" y="2"/>
                      <a:pt x="100" y="7"/>
                      <a:pt x="98" y="10"/>
                    </a:cubicBezTo>
                    <a:cubicBezTo>
                      <a:pt x="97" y="14"/>
                      <a:pt x="94" y="17"/>
                      <a:pt x="93" y="19"/>
                    </a:cubicBezTo>
                    <a:cubicBezTo>
                      <a:pt x="88" y="17"/>
                      <a:pt x="83" y="14"/>
                      <a:pt x="79" y="12"/>
                    </a:cubicBezTo>
                    <a:cubicBezTo>
                      <a:pt x="75" y="10"/>
                      <a:pt x="72" y="9"/>
                      <a:pt x="68" y="9"/>
                    </a:cubicBezTo>
                    <a:cubicBezTo>
                      <a:pt x="65" y="9"/>
                      <a:pt x="62" y="10"/>
                      <a:pt x="58" y="11"/>
                    </a:cubicBezTo>
                    <a:cubicBezTo>
                      <a:pt x="55" y="12"/>
                      <a:pt x="51" y="14"/>
                      <a:pt x="47" y="16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27" name="Freeform 1642"/>
              <p:cNvSpPr/>
              <p:nvPr/>
            </p:nvSpPr>
            <p:spPr>
              <a:xfrm>
                <a:off x="7235798" y="1370016"/>
                <a:ext cx="431803" cy="522291"/>
              </a:xfrm>
              <a:custGeom>
                <a:avLst/>
                <a:gdLst>
                  <a:gd name="txL" fmla="*/ 0 w 115"/>
                  <a:gd name="txT" fmla="*/ 0 h 139"/>
                  <a:gd name="txR" fmla="*/ 115 w 115"/>
                  <a:gd name="txB" fmla="*/ 139 h 1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5" h="139">
                    <a:moveTo>
                      <a:pt x="105" y="41"/>
                    </a:moveTo>
                    <a:cubicBezTo>
                      <a:pt x="99" y="31"/>
                      <a:pt x="91" y="25"/>
                      <a:pt x="83" y="20"/>
                    </a:cubicBezTo>
                    <a:cubicBezTo>
                      <a:pt x="75" y="16"/>
                      <a:pt x="66" y="13"/>
                      <a:pt x="57" y="12"/>
                    </a:cubicBezTo>
                    <a:cubicBezTo>
                      <a:pt x="44" y="10"/>
                      <a:pt x="24" y="12"/>
                      <a:pt x="12" y="4"/>
                    </a:cubicBezTo>
                    <a:cubicBezTo>
                      <a:pt x="8" y="3"/>
                      <a:pt x="4" y="2"/>
                      <a:pt x="0" y="0"/>
                    </a:cubicBezTo>
                    <a:cubicBezTo>
                      <a:pt x="4" y="4"/>
                      <a:pt x="6" y="13"/>
                      <a:pt x="7" y="22"/>
                    </a:cubicBezTo>
                    <a:cubicBezTo>
                      <a:pt x="8" y="31"/>
                      <a:pt x="7" y="40"/>
                      <a:pt x="8" y="46"/>
                    </a:cubicBezTo>
                    <a:cubicBezTo>
                      <a:pt x="8" y="57"/>
                      <a:pt x="9" y="68"/>
                      <a:pt x="11" y="76"/>
                    </a:cubicBezTo>
                    <a:cubicBezTo>
                      <a:pt x="13" y="85"/>
                      <a:pt x="17" y="93"/>
                      <a:pt x="24" y="99"/>
                    </a:cubicBezTo>
                    <a:cubicBezTo>
                      <a:pt x="28" y="102"/>
                      <a:pt x="32" y="105"/>
                      <a:pt x="37" y="108"/>
                    </a:cubicBezTo>
                    <a:cubicBezTo>
                      <a:pt x="42" y="110"/>
                      <a:pt x="47" y="112"/>
                      <a:pt x="52" y="114"/>
                    </a:cubicBezTo>
                    <a:cubicBezTo>
                      <a:pt x="63" y="116"/>
                      <a:pt x="75" y="117"/>
                      <a:pt x="87" y="113"/>
                    </a:cubicBezTo>
                    <a:cubicBezTo>
                      <a:pt x="89" y="121"/>
                      <a:pt x="88" y="131"/>
                      <a:pt x="86" y="139"/>
                    </a:cubicBezTo>
                    <a:cubicBezTo>
                      <a:pt x="87" y="139"/>
                      <a:pt x="88" y="139"/>
                      <a:pt x="89" y="139"/>
                    </a:cubicBezTo>
                    <a:cubicBezTo>
                      <a:pt x="90" y="137"/>
                      <a:pt x="91" y="133"/>
                      <a:pt x="90" y="128"/>
                    </a:cubicBezTo>
                    <a:cubicBezTo>
                      <a:pt x="90" y="123"/>
                      <a:pt x="90" y="117"/>
                      <a:pt x="88" y="112"/>
                    </a:cubicBezTo>
                    <a:cubicBezTo>
                      <a:pt x="91" y="111"/>
                      <a:pt x="94" y="110"/>
                      <a:pt x="96" y="108"/>
                    </a:cubicBezTo>
                    <a:cubicBezTo>
                      <a:pt x="101" y="105"/>
                      <a:pt x="105" y="101"/>
                      <a:pt x="108" y="96"/>
                    </a:cubicBezTo>
                    <a:cubicBezTo>
                      <a:pt x="111" y="91"/>
                      <a:pt x="113" y="85"/>
                      <a:pt x="113" y="78"/>
                    </a:cubicBezTo>
                    <a:cubicBezTo>
                      <a:pt x="115" y="65"/>
                      <a:pt x="111" y="51"/>
                      <a:pt x="105" y="4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28" name="Freeform 1643"/>
              <p:cNvSpPr/>
              <p:nvPr/>
            </p:nvSpPr>
            <p:spPr>
              <a:xfrm>
                <a:off x="7599337" y="1644656"/>
                <a:ext cx="98426" cy="146051"/>
              </a:xfrm>
              <a:custGeom>
                <a:avLst/>
                <a:gdLst>
                  <a:gd name="txL" fmla="*/ 0 w 26"/>
                  <a:gd name="txT" fmla="*/ 0 h 39"/>
                  <a:gd name="txR" fmla="*/ 26 w 26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39">
                    <a:moveTo>
                      <a:pt x="26" y="24"/>
                    </a:moveTo>
                    <a:cubicBezTo>
                      <a:pt x="26" y="21"/>
                      <a:pt x="24" y="18"/>
                      <a:pt x="23" y="14"/>
                    </a:cubicBezTo>
                    <a:cubicBezTo>
                      <a:pt x="22" y="12"/>
                      <a:pt x="21" y="11"/>
                      <a:pt x="21" y="9"/>
                    </a:cubicBezTo>
                    <a:cubicBezTo>
                      <a:pt x="21" y="7"/>
                      <a:pt x="21" y="4"/>
                      <a:pt x="23" y="3"/>
                    </a:cubicBezTo>
                    <a:cubicBezTo>
                      <a:pt x="23" y="2"/>
                      <a:pt x="24" y="1"/>
                      <a:pt x="25" y="0"/>
                    </a:cubicBezTo>
                    <a:cubicBezTo>
                      <a:pt x="23" y="1"/>
                      <a:pt x="20" y="1"/>
                      <a:pt x="17" y="2"/>
                    </a:cubicBezTo>
                    <a:cubicBezTo>
                      <a:pt x="14" y="3"/>
                      <a:pt x="11" y="5"/>
                      <a:pt x="10" y="6"/>
                    </a:cubicBezTo>
                    <a:cubicBezTo>
                      <a:pt x="4" y="11"/>
                      <a:pt x="0" y="19"/>
                      <a:pt x="1" y="26"/>
                    </a:cubicBezTo>
                    <a:cubicBezTo>
                      <a:pt x="3" y="30"/>
                      <a:pt x="5" y="33"/>
                      <a:pt x="7" y="34"/>
                    </a:cubicBezTo>
                    <a:cubicBezTo>
                      <a:pt x="10" y="35"/>
                      <a:pt x="13" y="35"/>
                      <a:pt x="16" y="34"/>
                    </a:cubicBezTo>
                    <a:cubicBezTo>
                      <a:pt x="17" y="36"/>
                      <a:pt x="17" y="37"/>
                      <a:pt x="17" y="39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8" y="38"/>
                      <a:pt x="17" y="36"/>
                      <a:pt x="16" y="34"/>
                    </a:cubicBezTo>
                    <a:cubicBezTo>
                      <a:pt x="17" y="33"/>
                      <a:pt x="18" y="33"/>
                      <a:pt x="19" y="33"/>
                    </a:cubicBezTo>
                    <a:cubicBezTo>
                      <a:pt x="23" y="31"/>
                      <a:pt x="26" y="27"/>
                      <a:pt x="26" y="2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29" name="Freeform 1644"/>
              <p:cNvSpPr/>
              <p:nvPr/>
            </p:nvSpPr>
            <p:spPr>
              <a:xfrm>
                <a:off x="7716813" y="1531942"/>
                <a:ext cx="220664" cy="341315"/>
              </a:xfrm>
              <a:custGeom>
                <a:avLst/>
                <a:gdLst>
                  <a:gd name="txL" fmla="*/ 0 w 59"/>
                  <a:gd name="txT" fmla="*/ 0 h 91"/>
                  <a:gd name="txR" fmla="*/ 59 w 59"/>
                  <a:gd name="txB" fmla="*/ 91 h 9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9" h="91">
                    <a:moveTo>
                      <a:pt x="59" y="50"/>
                    </a:moveTo>
                    <a:cubicBezTo>
                      <a:pt x="59" y="44"/>
                      <a:pt x="57" y="40"/>
                      <a:pt x="54" y="34"/>
                    </a:cubicBezTo>
                    <a:cubicBezTo>
                      <a:pt x="53" y="29"/>
                      <a:pt x="51" y="24"/>
                      <a:pt x="49" y="19"/>
                    </a:cubicBezTo>
                    <a:cubicBezTo>
                      <a:pt x="48" y="17"/>
                      <a:pt x="48" y="12"/>
                      <a:pt x="48" y="8"/>
                    </a:cubicBezTo>
                    <a:cubicBezTo>
                      <a:pt x="49" y="4"/>
                      <a:pt x="50" y="0"/>
                      <a:pt x="50" y="0"/>
                    </a:cubicBezTo>
                    <a:cubicBezTo>
                      <a:pt x="45" y="3"/>
                      <a:pt x="40" y="5"/>
                      <a:pt x="34" y="7"/>
                    </a:cubicBezTo>
                    <a:cubicBezTo>
                      <a:pt x="29" y="10"/>
                      <a:pt x="23" y="12"/>
                      <a:pt x="19" y="15"/>
                    </a:cubicBezTo>
                    <a:cubicBezTo>
                      <a:pt x="13" y="20"/>
                      <a:pt x="8" y="26"/>
                      <a:pt x="5" y="32"/>
                    </a:cubicBezTo>
                    <a:cubicBezTo>
                      <a:pt x="2" y="38"/>
                      <a:pt x="0" y="45"/>
                      <a:pt x="1" y="50"/>
                    </a:cubicBezTo>
                    <a:cubicBezTo>
                      <a:pt x="1" y="56"/>
                      <a:pt x="5" y="62"/>
                      <a:pt x="10" y="66"/>
                    </a:cubicBezTo>
                    <a:cubicBezTo>
                      <a:pt x="14" y="70"/>
                      <a:pt x="21" y="74"/>
                      <a:pt x="27" y="75"/>
                    </a:cubicBezTo>
                    <a:cubicBezTo>
                      <a:pt x="26" y="78"/>
                      <a:pt x="25" y="81"/>
                      <a:pt x="23" y="83"/>
                    </a:cubicBezTo>
                    <a:cubicBezTo>
                      <a:pt x="20" y="86"/>
                      <a:pt x="16" y="89"/>
                      <a:pt x="13" y="90"/>
                    </a:cubicBezTo>
                    <a:cubicBezTo>
                      <a:pt x="13" y="90"/>
                      <a:pt x="13" y="91"/>
                      <a:pt x="13" y="91"/>
                    </a:cubicBezTo>
                    <a:cubicBezTo>
                      <a:pt x="15" y="91"/>
                      <a:pt x="19" y="88"/>
                      <a:pt x="22" y="85"/>
                    </a:cubicBezTo>
                    <a:cubicBezTo>
                      <a:pt x="25" y="82"/>
                      <a:pt x="27" y="79"/>
                      <a:pt x="28" y="76"/>
                    </a:cubicBezTo>
                    <a:cubicBezTo>
                      <a:pt x="33" y="77"/>
                      <a:pt x="37" y="76"/>
                      <a:pt x="41" y="75"/>
                    </a:cubicBezTo>
                    <a:cubicBezTo>
                      <a:pt x="45" y="74"/>
                      <a:pt x="49" y="71"/>
                      <a:pt x="52" y="68"/>
                    </a:cubicBezTo>
                    <a:cubicBezTo>
                      <a:pt x="54" y="65"/>
                      <a:pt x="55" y="62"/>
                      <a:pt x="57" y="59"/>
                    </a:cubicBezTo>
                    <a:cubicBezTo>
                      <a:pt x="58" y="56"/>
                      <a:pt x="59" y="53"/>
                      <a:pt x="59" y="5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30" name="Freeform 1645"/>
              <p:cNvSpPr/>
              <p:nvPr/>
            </p:nvSpPr>
            <p:spPr>
              <a:xfrm>
                <a:off x="7753326" y="1185865"/>
                <a:ext cx="161926" cy="169864"/>
              </a:xfrm>
              <a:custGeom>
                <a:avLst/>
                <a:gdLst>
                  <a:gd name="txL" fmla="*/ 0 w 43"/>
                  <a:gd name="txT" fmla="*/ 0 h 45"/>
                  <a:gd name="txR" fmla="*/ 43 w 43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3" h="45">
                    <a:moveTo>
                      <a:pt x="38" y="13"/>
                    </a:moveTo>
                    <a:cubicBezTo>
                      <a:pt x="34" y="8"/>
                      <a:pt x="28" y="4"/>
                      <a:pt x="21" y="3"/>
                    </a:cubicBezTo>
                    <a:cubicBezTo>
                      <a:pt x="16" y="2"/>
                      <a:pt x="9" y="3"/>
                      <a:pt x="5" y="1"/>
                    </a:cubicBezTo>
                    <a:cubicBezTo>
                      <a:pt x="3" y="1"/>
                      <a:pt x="2" y="0"/>
                      <a:pt x="0" y="0"/>
                    </a:cubicBezTo>
                    <a:cubicBezTo>
                      <a:pt x="2" y="1"/>
                      <a:pt x="3" y="4"/>
                      <a:pt x="3" y="7"/>
                    </a:cubicBezTo>
                    <a:cubicBezTo>
                      <a:pt x="3" y="10"/>
                      <a:pt x="3" y="13"/>
                      <a:pt x="3" y="15"/>
                    </a:cubicBezTo>
                    <a:cubicBezTo>
                      <a:pt x="3" y="23"/>
                      <a:pt x="4" y="31"/>
                      <a:pt x="10" y="37"/>
                    </a:cubicBezTo>
                    <a:cubicBezTo>
                      <a:pt x="18" y="43"/>
                      <a:pt x="27" y="43"/>
                      <a:pt x="34" y="37"/>
                    </a:cubicBezTo>
                    <a:cubicBezTo>
                      <a:pt x="36" y="40"/>
                      <a:pt x="37" y="42"/>
                      <a:pt x="38" y="45"/>
                    </a:cubicBezTo>
                    <a:cubicBezTo>
                      <a:pt x="39" y="45"/>
                      <a:pt x="39" y="45"/>
                      <a:pt x="39" y="45"/>
                    </a:cubicBezTo>
                    <a:cubicBezTo>
                      <a:pt x="38" y="43"/>
                      <a:pt x="37" y="40"/>
                      <a:pt x="35" y="37"/>
                    </a:cubicBezTo>
                    <a:cubicBezTo>
                      <a:pt x="36" y="36"/>
                      <a:pt x="36" y="35"/>
                      <a:pt x="37" y="35"/>
                    </a:cubicBezTo>
                    <a:cubicBezTo>
                      <a:pt x="43" y="29"/>
                      <a:pt x="43" y="20"/>
                      <a:pt x="38" y="1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31" name="Freeform 1646"/>
              <p:cNvSpPr/>
              <p:nvPr/>
            </p:nvSpPr>
            <p:spPr>
              <a:xfrm>
                <a:off x="7889852" y="1141415"/>
                <a:ext cx="101601" cy="153989"/>
              </a:xfrm>
              <a:custGeom>
                <a:avLst/>
                <a:gdLst>
                  <a:gd name="txL" fmla="*/ 0 w 27"/>
                  <a:gd name="txT" fmla="*/ 0 h 41"/>
                  <a:gd name="txR" fmla="*/ 27 w 27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41">
                    <a:moveTo>
                      <a:pt x="27" y="22"/>
                    </a:moveTo>
                    <a:cubicBezTo>
                      <a:pt x="26" y="18"/>
                      <a:pt x="24" y="14"/>
                      <a:pt x="21" y="11"/>
                    </a:cubicBezTo>
                    <a:cubicBezTo>
                      <a:pt x="18" y="8"/>
                      <a:pt x="14" y="6"/>
                      <a:pt x="13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3"/>
                      <a:pt x="7" y="8"/>
                      <a:pt x="6" y="10"/>
                    </a:cubicBezTo>
                    <a:cubicBezTo>
                      <a:pt x="3" y="15"/>
                      <a:pt x="0" y="21"/>
                      <a:pt x="2" y="27"/>
                    </a:cubicBezTo>
                    <a:cubicBezTo>
                      <a:pt x="5" y="33"/>
                      <a:pt x="10" y="36"/>
                      <a:pt x="16" y="35"/>
                    </a:cubicBezTo>
                    <a:cubicBezTo>
                      <a:pt x="17" y="37"/>
                      <a:pt x="17" y="39"/>
                      <a:pt x="16" y="40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7" y="39"/>
                      <a:pt x="17" y="37"/>
                      <a:pt x="17" y="35"/>
                    </a:cubicBezTo>
                    <a:cubicBezTo>
                      <a:pt x="18" y="34"/>
                      <a:pt x="18" y="34"/>
                      <a:pt x="19" y="34"/>
                    </a:cubicBezTo>
                    <a:cubicBezTo>
                      <a:pt x="24" y="32"/>
                      <a:pt x="27" y="27"/>
                      <a:pt x="27" y="22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32" name="Freeform 1647"/>
              <p:cNvSpPr/>
              <p:nvPr/>
            </p:nvSpPr>
            <p:spPr>
              <a:xfrm>
                <a:off x="7942239" y="1336678"/>
                <a:ext cx="214314" cy="173039"/>
              </a:xfrm>
              <a:custGeom>
                <a:avLst/>
                <a:gdLst>
                  <a:gd name="txL" fmla="*/ 0 w 57"/>
                  <a:gd name="txT" fmla="*/ 0 h 46"/>
                  <a:gd name="txR" fmla="*/ 57 w 57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7" h="46">
                    <a:moveTo>
                      <a:pt x="37" y="41"/>
                    </a:moveTo>
                    <a:cubicBezTo>
                      <a:pt x="43" y="36"/>
                      <a:pt x="45" y="29"/>
                      <a:pt x="46" y="22"/>
                    </a:cubicBezTo>
                    <a:cubicBezTo>
                      <a:pt x="47" y="19"/>
                      <a:pt x="47" y="16"/>
                      <a:pt x="48" y="13"/>
                    </a:cubicBezTo>
                    <a:cubicBezTo>
                      <a:pt x="48" y="10"/>
                      <a:pt x="50" y="6"/>
                      <a:pt x="53" y="5"/>
                    </a:cubicBezTo>
                    <a:cubicBezTo>
                      <a:pt x="54" y="3"/>
                      <a:pt x="56" y="2"/>
                      <a:pt x="57" y="0"/>
                    </a:cubicBezTo>
                    <a:cubicBezTo>
                      <a:pt x="56" y="1"/>
                      <a:pt x="54" y="1"/>
                      <a:pt x="52" y="1"/>
                    </a:cubicBezTo>
                    <a:cubicBezTo>
                      <a:pt x="49" y="1"/>
                      <a:pt x="47" y="1"/>
                      <a:pt x="45" y="1"/>
                    </a:cubicBezTo>
                    <a:cubicBezTo>
                      <a:pt x="40" y="1"/>
                      <a:pt x="36" y="1"/>
                      <a:pt x="33" y="1"/>
                    </a:cubicBezTo>
                    <a:cubicBezTo>
                      <a:pt x="23" y="2"/>
                      <a:pt x="13" y="4"/>
                      <a:pt x="7" y="13"/>
                    </a:cubicBezTo>
                    <a:cubicBezTo>
                      <a:pt x="4" y="17"/>
                      <a:pt x="3" y="22"/>
                      <a:pt x="3" y="27"/>
                    </a:cubicBezTo>
                    <a:cubicBezTo>
                      <a:pt x="4" y="31"/>
                      <a:pt x="6" y="36"/>
                      <a:pt x="10" y="40"/>
                    </a:cubicBezTo>
                    <a:cubicBezTo>
                      <a:pt x="7" y="42"/>
                      <a:pt x="4" y="43"/>
                      <a:pt x="0" y="44"/>
                    </a:cubicBezTo>
                    <a:cubicBezTo>
                      <a:pt x="0" y="45"/>
                      <a:pt x="0" y="45"/>
                      <a:pt x="1" y="46"/>
                    </a:cubicBezTo>
                    <a:cubicBezTo>
                      <a:pt x="3" y="45"/>
                      <a:pt x="7" y="43"/>
                      <a:pt x="10" y="40"/>
                    </a:cubicBezTo>
                    <a:cubicBezTo>
                      <a:pt x="11" y="41"/>
                      <a:pt x="12" y="42"/>
                      <a:pt x="13" y="42"/>
                    </a:cubicBezTo>
                    <a:cubicBezTo>
                      <a:pt x="17" y="45"/>
                      <a:pt x="21" y="46"/>
                      <a:pt x="25" y="46"/>
                    </a:cubicBezTo>
                    <a:cubicBezTo>
                      <a:pt x="30" y="45"/>
                      <a:pt x="34" y="44"/>
                      <a:pt x="37" y="4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33" name="Freeform 1648"/>
              <p:cNvSpPr/>
              <p:nvPr/>
            </p:nvSpPr>
            <p:spPr>
              <a:xfrm>
                <a:off x="7956527" y="1516067"/>
                <a:ext cx="211139" cy="153989"/>
              </a:xfrm>
              <a:custGeom>
                <a:avLst/>
                <a:gdLst>
                  <a:gd name="txL" fmla="*/ 0 w 56"/>
                  <a:gd name="txT" fmla="*/ 0 h 41"/>
                  <a:gd name="txR" fmla="*/ 56 w 56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41">
                    <a:moveTo>
                      <a:pt x="39" y="34"/>
                    </a:moveTo>
                    <a:cubicBezTo>
                      <a:pt x="41" y="32"/>
                      <a:pt x="42" y="28"/>
                      <a:pt x="43" y="25"/>
                    </a:cubicBezTo>
                    <a:cubicBezTo>
                      <a:pt x="44" y="21"/>
                      <a:pt x="45" y="18"/>
                      <a:pt x="47" y="15"/>
                    </a:cubicBezTo>
                    <a:cubicBezTo>
                      <a:pt x="47" y="13"/>
                      <a:pt x="49" y="11"/>
                      <a:pt x="51" y="9"/>
                    </a:cubicBezTo>
                    <a:cubicBezTo>
                      <a:pt x="54" y="8"/>
                      <a:pt x="56" y="7"/>
                      <a:pt x="56" y="7"/>
                    </a:cubicBezTo>
                    <a:cubicBezTo>
                      <a:pt x="54" y="6"/>
                      <a:pt x="52" y="5"/>
                      <a:pt x="50" y="5"/>
                    </a:cubicBezTo>
                    <a:cubicBezTo>
                      <a:pt x="48" y="4"/>
                      <a:pt x="46" y="3"/>
                      <a:pt x="44" y="3"/>
                    </a:cubicBezTo>
                    <a:cubicBezTo>
                      <a:pt x="41" y="2"/>
                      <a:pt x="37" y="1"/>
                      <a:pt x="33" y="1"/>
                    </a:cubicBezTo>
                    <a:cubicBezTo>
                      <a:pt x="29" y="0"/>
                      <a:pt x="24" y="1"/>
                      <a:pt x="19" y="3"/>
                    </a:cubicBezTo>
                    <a:cubicBezTo>
                      <a:pt x="15" y="5"/>
                      <a:pt x="12" y="7"/>
                      <a:pt x="9" y="10"/>
                    </a:cubicBezTo>
                    <a:cubicBezTo>
                      <a:pt x="7" y="14"/>
                      <a:pt x="6" y="18"/>
                      <a:pt x="7" y="22"/>
                    </a:cubicBezTo>
                    <a:cubicBezTo>
                      <a:pt x="8" y="27"/>
                      <a:pt x="10" y="31"/>
                      <a:pt x="13" y="34"/>
                    </a:cubicBezTo>
                    <a:cubicBezTo>
                      <a:pt x="12" y="35"/>
                      <a:pt x="10" y="36"/>
                      <a:pt x="8" y="36"/>
                    </a:cubicBezTo>
                    <a:cubicBezTo>
                      <a:pt x="5" y="37"/>
                      <a:pt x="3" y="37"/>
                      <a:pt x="0" y="37"/>
                    </a:cubicBezTo>
                    <a:cubicBezTo>
                      <a:pt x="0" y="37"/>
                      <a:pt x="0" y="37"/>
                      <a:pt x="0" y="38"/>
                    </a:cubicBezTo>
                    <a:cubicBezTo>
                      <a:pt x="2" y="38"/>
                      <a:pt x="4" y="38"/>
                      <a:pt x="7" y="37"/>
                    </a:cubicBezTo>
                    <a:cubicBezTo>
                      <a:pt x="9" y="37"/>
                      <a:pt x="12" y="36"/>
                      <a:pt x="13" y="35"/>
                    </a:cubicBezTo>
                    <a:cubicBezTo>
                      <a:pt x="17" y="39"/>
                      <a:pt x="23" y="41"/>
                      <a:pt x="28" y="40"/>
                    </a:cubicBezTo>
                    <a:cubicBezTo>
                      <a:pt x="32" y="39"/>
                      <a:pt x="36" y="37"/>
                      <a:pt x="39" y="3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34" name="Freeform 1649"/>
              <p:cNvSpPr/>
              <p:nvPr/>
            </p:nvSpPr>
            <p:spPr>
              <a:xfrm>
                <a:off x="8013677" y="1682756"/>
                <a:ext cx="173039" cy="127001"/>
              </a:xfrm>
              <a:custGeom>
                <a:avLst/>
                <a:gdLst>
                  <a:gd name="txL" fmla="*/ 0 w 46"/>
                  <a:gd name="txT" fmla="*/ 0 h 34"/>
                  <a:gd name="txR" fmla="*/ 46 w 46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34">
                    <a:moveTo>
                      <a:pt x="33" y="31"/>
                    </a:moveTo>
                    <a:cubicBezTo>
                      <a:pt x="36" y="29"/>
                      <a:pt x="38" y="26"/>
                      <a:pt x="39" y="22"/>
                    </a:cubicBezTo>
                    <a:cubicBezTo>
                      <a:pt x="41" y="20"/>
                      <a:pt x="42" y="17"/>
                      <a:pt x="42" y="14"/>
                    </a:cubicBezTo>
                    <a:cubicBezTo>
                      <a:pt x="43" y="11"/>
                      <a:pt x="46" y="5"/>
                      <a:pt x="46" y="5"/>
                    </a:cubicBezTo>
                    <a:cubicBezTo>
                      <a:pt x="41" y="6"/>
                      <a:pt x="37" y="3"/>
                      <a:pt x="32" y="2"/>
                    </a:cubicBezTo>
                    <a:cubicBezTo>
                      <a:pt x="26" y="0"/>
                      <a:pt x="18" y="1"/>
                      <a:pt x="13" y="5"/>
                    </a:cubicBezTo>
                    <a:cubicBezTo>
                      <a:pt x="7" y="10"/>
                      <a:pt x="7" y="19"/>
                      <a:pt x="11" y="25"/>
                    </a:cubicBezTo>
                    <a:cubicBezTo>
                      <a:pt x="10" y="26"/>
                      <a:pt x="8" y="26"/>
                      <a:pt x="7" y="27"/>
                    </a:cubicBezTo>
                    <a:cubicBezTo>
                      <a:pt x="5" y="27"/>
                      <a:pt x="3" y="26"/>
                      <a:pt x="1" y="26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3" y="27"/>
                      <a:pt x="8" y="27"/>
                      <a:pt x="11" y="26"/>
                    </a:cubicBezTo>
                    <a:cubicBezTo>
                      <a:pt x="14" y="30"/>
                      <a:pt x="17" y="33"/>
                      <a:pt x="22" y="33"/>
                    </a:cubicBezTo>
                    <a:cubicBezTo>
                      <a:pt x="25" y="34"/>
                      <a:pt x="30" y="32"/>
                      <a:pt x="33" y="3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35" name="Freeform 1650"/>
              <p:cNvSpPr/>
              <p:nvPr/>
            </p:nvSpPr>
            <p:spPr>
              <a:xfrm>
                <a:off x="8050190" y="1752606"/>
                <a:ext cx="147638" cy="214314"/>
              </a:xfrm>
              <a:custGeom>
                <a:avLst/>
                <a:gdLst>
                  <a:gd name="txL" fmla="*/ 0 w 39"/>
                  <a:gd name="txT" fmla="*/ 0 h 57"/>
                  <a:gd name="txR" fmla="*/ 39 w 39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57">
                    <a:moveTo>
                      <a:pt x="38" y="34"/>
                    </a:moveTo>
                    <a:cubicBezTo>
                      <a:pt x="39" y="30"/>
                      <a:pt x="38" y="26"/>
                      <a:pt x="37" y="22"/>
                    </a:cubicBezTo>
                    <a:cubicBezTo>
                      <a:pt x="36" y="19"/>
                      <a:pt x="35" y="16"/>
                      <a:pt x="34" y="12"/>
                    </a:cubicBezTo>
                    <a:cubicBezTo>
                      <a:pt x="33" y="11"/>
                      <a:pt x="33" y="8"/>
                      <a:pt x="33" y="5"/>
                    </a:cubicBezTo>
                    <a:cubicBezTo>
                      <a:pt x="33" y="2"/>
                      <a:pt x="34" y="0"/>
                      <a:pt x="34" y="0"/>
                    </a:cubicBezTo>
                    <a:cubicBezTo>
                      <a:pt x="33" y="1"/>
                      <a:pt x="31" y="2"/>
                      <a:pt x="29" y="3"/>
                    </a:cubicBezTo>
                    <a:cubicBezTo>
                      <a:pt x="27" y="4"/>
                      <a:pt x="26" y="4"/>
                      <a:pt x="24" y="5"/>
                    </a:cubicBezTo>
                    <a:cubicBezTo>
                      <a:pt x="21" y="6"/>
                      <a:pt x="18" y="7"/>
                      <a:pt x="15" y="9"/>
                    </a:cubicBezTo>
                    <a:cubicBezTo>
                      <a:pt x="8" y="13"/>
                      <a:pt x="1" y="21"/>
                      <a:pt x="0" y="29"/>
                    </a:cubicBezTo>
                    <a:cubicBezTo>
                      <a:pt x="0" y="34"/>
                      <a:pt x="2" y="38"/>
                      <a:pt x="5" y="41"/>
                    </a:cubicBezTo>
                    <a:cubicBezTo>
                      <a:pt x="8" y="44"/>
                      <a:pt x="12" y="46"/>
                      <a:pt x="16" y="47"/>
                    </a:cubicBezTo>
                    <a:cubicBezTo>
                      <a:pt x="16" y="48"/>
                      <a:pt x="15" y="50"/>
                      <a:pt x="14" y="51"/>
                    </a:cubicBezTo>
                    <a:cubicBezTo>
                      <a:pt x="14" y="52"/>
                      <a:pt x="13" y="53"/>
                      <a:pt x="13" y="54"/>
                    </a:cubicBezTo>
                    <a:cubicBezTo>
                      <a:pt x="12" y="55"/>
                      <a:pt x="11" y="55"/>
                      <a:pt x="11" y="56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6"/>
                      <a:pt x="13" y="54"/>
                      <a:pt x="14" y="52"/>
                    </a:cubicBezTo>
                    <a:cubicBezTo>
                      <a:pt x="15" y="51"/>
                      <a:pt x="17" y="49"/>
                      <a:pt x="17" y="47"/>
                    </a:cubicBezTo>
                    <a:cubicBezTo>
                      <a:pt x="23" y="48"/>
                      <a:pt x="28" y="48"/>
                      <a:pt x="32" y="44"/>
                    </a:cubicBezTo>
                    <a:cubicBezTo>
                      <a:pt x="34" y="42"/>
                      <a:pt x="37" y="38"/>
                      <a:pt x="38" y="3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36" name="Freeform 1651"/>
              <p:cNvSpPr/>
              <p:nvPr/>
            </p:nvSpPr>
            <p:spPr>
              <a:xfrm>
                <a:off x="5178385" y="5114955"/>
                <a:ext cx="473078" cy="312740"/>
              </a:xfrm>
              <a:custGeom>
                <a:avLst/>
                <a:gdLst>
                  <a:gd name="txL" fmla="*/ 0 w 126"/>
                  <a:gd name="txT" fmla="*/ 0 h 83"/>
                  <a:gd name="txR" fmla="*/ 126 w 126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6" h="83">
                    <a:moveTo>
                      <a:pt x="44" y="1"/>
                    </a:moveTo>
                    <a:cubicBezTo>
                      <a:pt x="33" y="4"/>
                      <a:pt x="26" y="11"/>
                      <a:pt x="20" y="19"/>
                    </a:cubicBezTo>
                    <a:cubicBezTo>
                      <a:pt x="14" y="26"/>
                      <a:pt x="11" y="33"/>
                      <a:pt x="8" y="41"/>
                    </a:cubicBezTo>
                    <a:cubicBezTo>
                      <a:pt x="7" y="44"/>
                      <a:pt x="5" y="50"/>
                      <a:pt x="3" y="55"/>
                    </a:cubicBezTo>
                    <a:cubicBezTo>
                      <a:pt x="1" y="60"/>
                      <a:pt x="0" y="64"/>
                      <a:pt x="0" y="64"/>
                    </a:cubicBezTo>
                    <a:cubicBezTo>
                      <a:pt x="5" y="62"/>
                      <a:pt x="10" y="64"/>
                      <a:pt x="15" y="67"/>
                    </a:cubicBezTo>
                    <a:cubicBezTo>
                      <a:pt x="20" y="69"/>
                      <a:pt x="25" y="73"/>
                      <a:pt x="29" y="75"/>
                    </a:cubicBezTo>
                    <a:cubicBezTo>
                      <a:pt x="35" y="78"/>
                      <a:pt x="43" y="81"/>
                      <a:pt x="51" y="82"/>
                    </a:cubicBezTo>
                    <a:cubicBezTo>
                      <a:pt x="52" y="82"/>
                      <a:pt x="53" y="82"/>
                      <a:pt x="54" y="83"/>
                    </a:cubicBezTo>
                    <a:cubicBezTo>
                      <a:pt x="56" y="83"/>
                      <a:pt x="56" y="83"/>
                      <a:pt x="56" y="83"/>
                    </a:cubicBezTo>
                    <a:cubicBezTo>
                      <a:pt x="57" y="83"/>
                      <a:pt x="57" y="83"/>
                      <a:pt x="58" y="83"/>
                    </a:cubicBezTo>
                    <a:cubicBezTo>
                      <a:pt x="61" y="83"/>
                      <a:pt x="64" y="83"/>
                      <a:pt x="66" y="82"/>
                    </a:cubicBezTo>
                    <a:cubicBezTo>
                      <a:pt x="71" y="82"/>
                      <a:pt x="75" y="80"/>
                      <a:pt x="78" y="78"/>
                    </a:cubicBezTo>
                    <a:cubicBezTo>
                      <a:pt x="86" y="74"/>
                      <a:pt x="91" y="67"/>
                      <a:pt x="94" y="58"/>
                    </a:cubicBezTo>
                    <a:cubicBezTo>
                      <a:pt x="97" y="49"/>
                      <a:pt x="99" y="39"/>
                      <a:pt x="97" y="29"/>
                    </a:cubicBezTo>
                    <a:cubicBezTo>
                      <a:pt x="101" y="29"/>
                      <a:pt x="106" y="30"/>
                      <a:pt x="110" y="31"/>
                    </a:cubicBezTo>
                    <a:cubicBezTo>
                      <a:pt x="116" y="34"/>
                      <a:pt x="121" y="38"/>
                      <a:pt x="124" y="43"/>
                    </a:cubicBezTo>
                    <a:cubicBezTo>
                      <a:pt x="124" y="42"/>
                      <a:pt x="125" y="42"/>
                      <a:pt x="126" y="42"/>
                    </a:cubicBezTo>
                    <a:cubicBezTo>
                      <a:pt x="125" y="40"/>
                      <a:pt x="124" y="38"/>
                      <a:pt x="121" y="37"/>
                    </a:cubicBezTo>
                    <a:cubicBezTo>
                      <a:pt x="119" y="35"/>
                      <a:pt x="117" y="33"/>
                      <a:pt x="114" y="32"/>
                    </a:cubicBezTo>
                    <a:cubicBezTo>
                      <a:pt x="108" y="29"/>
                      <a:pt x="101" y="28"/>
                      <a:pt x="97" y="28"/>
                    </a:cubicBezTo>
                    <a:cubicBezTo>
                      <a:pt x="95" y="22"/>
                      <a:pt x="93" y="16"/>
                      <a:pt x="88" y="11"/>
                    </a:cubicBezTo>
                    <a:cubicBezTo>
                      <a:pt x="84" y="7"/>
                      <a:pt x="79" y="3"/>
                      <a:pt x="73" y="1"/>
                    </a:cubicBezTo>
                    <a:cubicBezTo>
                      <a:pt x="70" y="1"/>
                      <a:pt x="68" y="0"/>
                      <a:pt x="66" y="0"/>
                    </a:cubicBezTo>
                    <a:cubicBezTo>
                      <a:pt x="64" y="0"/>
                      <a:pt x="61" y="0"/>
                      <a:pt x="60" y="0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5" y="0"/>
                      <a:pt x="53" y="0"/>
                      <a:pt x="52" y="0"/>
                    </a:cubicBezTo>
                    <a:cubicBezTo>
                      <a:pt x="49" y="0"/>
                      <a:pt x="47" y="1"/>
                      <a:pt x="44" y="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37" name="Freeform 1652"/>
              <p:cNvSpPr/>
              <p:nvPr/>
            </p:nvSpPr>
            <p:spPr>
              <a:xfrm>
                <a:off x="5426037" y="4646639"/>
                <a:ext cx="307977" cy="225427"/>
              </a:xfrm>
              <a:custGeom>
                <a:avLst/>
                <a:gdLst>
                  <a:gd name="txL" fmla="*/ 0 w 82"/>
                  <a:gd name="txT" fmla="*/ 0 h 60"/>
                  <a:gd name="txR" fmla="*/ 82 w 82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60">
                    <a:moveTo>
                      <a:pt x="45" y="2"/>
                    </a:moveTo>
                    <a:cubicBezTo>
                      <a:pt x="37" y="0"/>
                      <a:pt x="31" y="2"/>
                      <a:pt x="24" y="5"/>
                    </a:cubicBezTo>
                    <a:cubicBezTo>
                      <a:pt x="19" y="7"/>
                      <a:pt x="14" y="11"/>
                      <a:pt x="10" y="15"/>
                    </a:cubicBezTo>
                    <a:cubicBezTo>
                      <a:pt x="9" y="17"/>
                      <a:pt x="5" y="19"/>
                      <a:pt x="3" y="22"/>
                    </a:cubicBezTo>
                    <a:cubicBezTo>
                      <a:pt x="1" y="25"/>
                      <a:pt x="0" y="28"/>
                      <a:pt x="0" y="28"/>
                    </a:cubicBezTo>
                    <a:cubicBezTo>
                      <a:pt x="2" y="27"/>
                      <a:pt x="5" y="30"/>
                      <a:pt x="7" y="33"/>
                    </a:cubicBezTo>
                    <a:cubicBezTo>
                      <a:pt x="9" y="36"/>
                      <a:pt x="10" y="39"/>
                      <a:pt x="12" y="42"/>
                    </a:cubicBezTo>
                    <a:cubicBezTo>
                      <a:pt x="15" y="46"/>
                      <a:pt x="19" y="50"/>
                      <a:pt x="24" y="54"/>
                    </a:cubicBezTo>
                    <a:cubicBezTo>
                      <a:pt x="29" y="57"/>
                      <a:pt x="35" y="59"/>
                      <a:pt x="41" y="60"/>
                    </a:cubicBezTo>
                    <a:cubicBezTo>
                      <a:pt x="48" y="60"/>
                      <a:pt x="55" y="57"/>
                      <a:pt x="59" y="52"/>
                    </a:cubicBezTo>
                    <a:cubicBezTo>
                      <a:pt x="64" y="48"/>
                      <a:pt x="66" y="41"/>
                      <a:pt x="67" y="35"/>
                    </a:cubicBezTo>
                    <a:cubicBezTo>
                      <a:pt x="70" y="35"/>
                      <a:pt x="72" y="36"/>
                      <a:pt x="74" y="37"/>
                    </a:cubicBezTo>
                    <a:cubicBezTo>
                      <a:pt x="76" y="39"/>
                      <a:pt x="79" y="41"/>
                      <a:pt x="82" y="42"/>
                    </a:cubicBezTo>
                    <a:cubicBezTo>
                      <a:pt x="82" y="40"/>
                      <a:pt x="82" y="40"/>
                      <a:pt x="82" y="40"/>
                    </a:cubicBezTo>
                    <a:cubicBezTo>
                      <a:pt x="81" y="40"/>
                      <a:pt x="78" y="39"/>
                      <a:pt x="76" y="37"/>
                    </a:cubicBezTo>
                    <a:cubicBezTo>
                      <a:pt x="73" y="36"/>
                      <a:pt x="70" y="34"/>
                      <a:pt x="68" y="34"/>
                    </a:cubicBezTo>
                    <a:cubicBezTo>
                      <a:pt x="68" y="29"/>
                      <a:pt x="68" y="25"/>
                      <a:pt x="68" y="21"/>
                    </a:cubicBezTo>
                    <a:cubicBezTo>
                      <a:pt x="67" y="17"/>
                      <a:pt x="66" y="14"/>
                      <a:pt x="63" y="11"/>
                    </a:cubicBezTo>
                    <a:cubicBezTo>
                      <a:pt x="59" y="7"/>
                      <a:pt x="51" y="3"/>
                      <a:pt x="45" y="2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38" name="Freeform 1653"/>
              <p:cNvSpPr/>
              <p:nvPr/>
            </p:nvSpPr>
            <p:spPr>
              <a:xfrm>
                <a:off x="3732164" y="5972211"/>
                <a:ext cx="0" cy="3175"/>
              </a:xfrm>
              <a:custGeom>
                <a:avLst/>
                <a:gdLst>
                  <a:gd name="txL" fmla="*/ 0 w 0"/>
                  <a:gd name="txT" fmla="*/ 0 h 1"/>
                  <a:gd name="txR" fmla="*/ 0 w 0"/>
                  <a:gd name="txB" fmla="*/ 1 h 1"/>
                </a:gdLst>
                <a:ahLst/>
                <a:cxnLst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39" name="Freeform 1654"/>
              <p:cNvSpPr/>
              <p:nvPr/>
            </p:nvSpPr>
            <p:spPr>
              <a:xfrm>
                <a:off x="3728989" y="5972211"/>
                <a:ext cx="3175" cy="3175"/>
              </a:xfrm>
              <a:custGeom>
                <a:avLst/>
                <a:gdLst>
                  <a:gd name="txL" fmla="*/ 0 w 1"/>
                  <a:gd name="txT" fmla="*/ 0 h 1"/>
                  <a:gd name="txR" fmla="*/ 1 w 1"/>
                  <a:gd name="txB" fmla="*/ 1 h 1"/>
                </a:gdLst>
                <a:ahLst/>
                <a:cxnLst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40" name="Freeform 1655"/>
              <p:cNvSpPr/>
              <p:nvPr/>
            </p:nvSpPr>
            <p:spPr>
              <a:xfrm>
                <a:off x="6157879" y="5156230"/>
                <a:ext cx="371477" cy="560391"/>
              </a:xfrm>
              <a:custGeom>
                <a:avLst/>
                <a:gdLst>
                  <a:gd name="txL" fmla="*/ 0 w 99"/>
                  <a:gd name="txT" fmla="*/ 0 h 149"/>
                  <a:gd name="txR" fmla="*/ 99 w 99"/>
                  <a:gd name="txB" fmla="*/ 149 h 14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9" h="149">
                    <a:moveTo>
                      <a:pt x="7" y="101"/>
                    </a:moveTo>
                    <a:cubicBezTo>
                      <a:pt x="12" y="112"/>
                      <a:pt x="21" y="118"/>
                      <a:pt x="30" y="124"/>
                    </a:cubicBezTo>
                    <a:cubicBezTo>
                      <a:pt x="38" y="130"/>
                      <a:pt x="47" y="133"/>
                      <a:pt x="56" y="136"/>
                    </a:cubicBezTo>
                    <a:cubicBezTo>
                      <a:pt x="63" y="138"/>
                      <a:pt x="82" y="149"/>
                      <a:pt x="82" y="149"/>
                    </a:cubicBezTo>
                    <a:cubicBezTo>
                      <a:pt x="80" y="135"/>
                      <a:pt x="90" y="121"/>
                      <a:pt x="95" y="108"/>
                    </a:cubicBezTo>
                    <a:cubicBezTo>
                      <a:pt x="98" y="99"/>
                      <a:pt x="99" y="88"/>
                      <a:pt x="99" y="78"/>
                    </a:cubicBezTo>
                    <a:cubicBezTo>
                      <a:pt x="98" y="67"/>
                      <a:pt x="95" y="56"/>
                      <a:pt x="89" y="48"/>
                    </a:cubicBezTo>
                    <a:cubicBezTo>
                      <a:pt x="88" y="47"/>
                      <a:pt x="88" y="46"/>
                      <a:pt x="87" y="45"/>
                    </a:cubicBezTo>
                    <a:cubicBezTo>
                      <a:pt x="86" y="44"/>
                      <a:pt x="86" y="44"/>
                      <a:pt x="85" y="43"/>
                    </a:cubicBezTo>
                    <a:cubicBezTo>
                      <a:pt x="85" y="43"/>
                      <a:pt x="84" y="43"/>
                      <a:pt x="84" y="42"/>
                    </a:cubicBezTo>
                    <a:cubicBezTo>
                      <a:pt x="82" y="41"/>
                      <a:pt x="80" y="40"/>
                      <a:pt x="78" y="39"/>
                    </a:cubicBezTo>
                    <a:cubicBezTo>
                      <a:pt x="73" y="37"/>
                      <a:pt x="68" y="35"/>
                      <a:pt x="63" y="34"/>
                    </a:cubicBezTo>
                    <a:cubicBezTo>
                      <a:pt x="52" y="32"/>
                      <a:pt x="40" y="31"/>
                      <a:pt x="30" y="35"/>
                    </a:cubicBezTo>
                    <a:cubicBezTo>
                      <a:pt x="29" y="30"/>
                      <a:pt x="29" y="24"/>
                      <a:pt x="30" y="20"/>
                    </a:cubicBezTo>
                    <a:cubicBezTo>
                      <a:pt x="32" y="13"/>
                      <a:pt x="36" y="7"/>
                      <a:pt x="40" y="2"/>
                    </a:cubicBezTo>
                    <a:cubicBezTo>
                      <a:pt x="40" y="2"/>
                      <a:pt x="39" y="1"/>
                      <a:pt x="38" y="0"/>
                    </a:cubicBezTo>
                    <a:cubicBezTo>
                      <a:pt x="36" y="3"/>
                      <a:pt x="32" y="8"/>
                      <a:pt x="30" y="15"/>
                    </a:cubicBezTo>
                    <a:cubicBezTo>
                      <a:pt x="28" y="22"/>
                      <a:pt x="27" y="30"/>
                      <a:pt x="28" y="35"/>
                    </a:cubicBezTo>
                    <a:cubicBezTo>
                      <a:pt x="21" y="38"/>
                      <a:pt x="15" y="42"/>
                      <a:pt x="10" y="48"/>
                    </a:cubicBezTo>
                    <a:cubicBezTo>
                      <a:pt x="7" y="51"/>
                      <a:pt x="6" y="54"/>
                      <a:pt x="4" y="58"/>
                    </a:cubicBezTo>
                    <a:cubicBezTo>
                      <a:pt x="3" y="61"/>
                      <a:pt x="2" y="64"/>
                      <a:pt x="1" y="68"/>
                    </a:cubicBezTo>
                    <a:cubicBezTo>
                      <a:pt x="0" y="78"/>
                      <a:pt x="2" y="92"/>
                      <a:pt x="7" y="10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41" name="Freeform 1656"/>
              <p:cNvSpPr/>
              <p:nvPr/>
            </p:nvSpPr>
            <p:spPr>
              <a:xfrm>
                <a:off x="5564150" y="4559326"/>
                <a:ext cx="417515" cy="312740"/>
              </a:xfrm>
              <a:custGeom>
                <a:avLst/>
                <a:gdLst>
                  <a:gd name="txL" fmla="*/ 0 w 111"/>
                  <a:gd name="txT" fmla="*/ 0 h 83"/>
                  <a:gd name="txR" fmla="*/ 111 w 111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1" h="83">
                    <a:moveTo>
                      <a:pt x="70" y="4"/>
                    </a:moveTo>
                    <a:cubicBezTo>
                      <a:pt x="62" y="0"/>
                      <a:pt x="53" y="2"/>
                      <a:pt x="44" y="3"/>
                    </a:cubicBezTo>
                    <a:cubicBezTo>
                      <a:pt x="37" y="4"/>
                      <a:pt x="30" y="6"/>
                      <a:pt x="22" y="9"/>
                    </a:cubicBezTo>
                    <a:cubicBezTo>
                      <a:pt x="20" y="10"/>
                      <a:pt x="14" y="11"/>
                      <a:pt x="9" y="13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9" y="22"/>
                      <a:pt x="9" y="36"/>
                      <a:pt x="14" y="46"/>
                    </a:cubicBezTo>
                    <a:cubicBezTo>
                      <a:pt x="17" y="53"/>
                      <a:pt x="21" y="61"/>
                      <a:pt x="28" y="67"/>
                    </a:cubicBezTo>
                    <a:cubicBezTo>
                      <a:pt x="34" y="74"/>
                      <a:pt x="42" y="79"/>
                      <a:pt x="51" y="81"/>
                    </a:cubicBezTo>
                    <a:cubicBezTo>
                      <a:pt x="60" y="83"/>
                      <a:pt x="69" y="80"/>
                      <a:pt x="76" y="74"/>
                    </a:cubicBezTo>
                    <a:cubicBezTo>
                      <a:pt x="83" y="69"/>
                      <a:pt x="88" y="61"/>
                      <a:pt x="91" y="52"/>
                    </a:cubicBezTo>
                    <a:cubicBezTo>
                      <a:pt x="95" y="54"/>
                      <a:pt x="98" y="56"/>
                      <a:pt x="100" y="58"/>
                    </a:cubicBezTo>
                    <a:cubicBezTo>
                      <a:pt x="104" y="61"/>
                      <a:pt x="107" y="65"/>
                      <a:pt x="109" y="69"/>
                    </a:cubicBezTo>
                    <a:cubicBezTo>
                      <a:pt x="111" y="68"/>
                      <a:pt x="111" y="68"/>
                      <a:pt x="111" y="68"/>
                    </a:cubicBezTo>
                    <a:cubicBezTo>
                      <a:pt x="110" y="66"/>
                      <a:pt x="106" y="62"/>
                      <a:pt x="103" y="59"/>
                    </a:cubicBezTo>
                    <a:cubicBezTo>
                      <a:pt x="99" y="56"/>
                      <a:pt x="95" y="52"/>
                      <a:pt x="92" y="51"/>
                    </a:cubicBezTo>
                    <a:cubicBezTo>
                      <a:pt x="94" y="45"/>
                      <a:pt x="95" y="40"/>
                      <a:pt x="95" y="34"/>
                    </a:cubicBezTo>
                    <a:cubicBezTo>
                      <a:pt x="94" y="29"/>
                      <a:pt x="93" y="24"/>
                      <a:pt x="90" y="20"/>
                    </a:cubicBezTo>
                    <a:cubicBezTo>
                      <a:pt x="86" y="14"/>
                      <a:pt x="78" y="8"/>
                      <a:pt x="70" y="4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42" name="Freeform 1657"/>
              <p:cNvSpPr/>
              <p:nvPr/>
            </p:nvSpPr>
            <p:spPr>
              <a:xfrm>
                <a:off x="5294273" y="4841903"/>
                <a:ext cx="473078" cy="292102"/>
              </a:xfrm>
              <a:custGeom>
                <a:avLst/>
                <a:gdLst>
                  <a:gd name="txL" fmla="*/ 0 w 126"/>
                  <a:gd name="txT" fmla="*/ 0 h 78"/>
                  <a:gd name="txR" fmla="*/ 126 w 126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6" h="78">
                    <a:moveTo>
                      <a:pt x="43" y="7"/>
                    </a:moveTo>
                    <a:cubicBezTo>
                      <a:pt x="39" y="9"/>
                      <a:pt x="37" y="12"/>
                      <a:pt x="35" y="16"/>
                    </a:cubicBezTo>
                    <a:cubicBezTo>
                      <a:pt x="33" y="19"/>
                      <a:pt x="32" y="22"/>
                      <a:pt x="30" y="26"/>
                    </a:cubicBezTo>
                    <a:cubicBezTo>
                      <a:pt x="27" y="32"/>
                      <a:pt x="25" y="38"/>
                      <a:pt x="21" y="45"/>
                    </a:cubicBezTo>
                    <a:cubicBezTo>
                      <a:pt x="19" y="47"/>
                      <a:pt x="15" y="51"/>
                      <a:pt x="10" y="54"/>
                    </a:cubicBezTo>
                    <a:cubicBezTo>
                      <a:pt x="5" y="57"/>
                      <a:pt x="0" y="59"/>
                      <a:pt x="0" y="59"/>
                    </a:cubicBezTo>
                    <a:cubicBezTo>
                      <a:pt x="4" y="60"/>
                      <a:pt x="8" y="62"/>
                      <a:pt x="11" y="64"/>
                    </a:cubicBezTo>
                    <a:cubicBezTo>
                      <a:pt x="15" y="66"/>
                      <a:pt x="19" y="67"/>
                      <a:pt x="23" y="69"/>
                    </a:cubicBezTo>
                    <a:cubicBezTo>
                      <a:pt x="30" y="72"/>
                      <a:pt x="38" y="75"/>
                      <a:pt x="44" y="76"/>
                    </a:cubicBezTo>
                    <a:cubicBezTo>
                      <a:pt x="53" y="78"/>
                      <a:pt x="63" y="78"/>
                      <a:pt x="69" y="77"/>
                    </a:cubicBezTo>
                    <a:cubicBezTo>
                      <a:pt x="71" y="77"/>
                      <a:pt x="72" y="76"/>
                      <a:pt x="73" y="76"/>
                    </a:cubicBezTo>
                    <a:cubicBezTo>
                      <a:pt x="75" y="76"/>
                      <a:pt x="75" y="76"/>
                      <a:pt x="75" y="76"/>
                    </a:cubicBezTo>
                    <a:cubicBezTo>
                      <a:pt x="76" y="75"/>
                      <a:pt x="77" y="75"/>
                      <a:pt x="78" y="75"/>
                    </a:cubicBezTo>
                    <a:cubicBezTo>
                      <a:pt x="81" y="74"/>
                      <a:pt x="84" y="72"/>
                      <a:pt x="87" y="70"/>
                    </a:cubicBezTo>
                    <a:cubicBezTo>
                      <a:pt x="93" y="66"/>
                      <a:pt x="97" y="59"/>
                      <a:pt x="100" y="50"/>
                    </a:cubicBezTo>
                    <a:cubicBezTo>
                      <a:pt x="102" y="42"/>
                      <a:pt x="102" y="32"/>
                      <a:pt x="100" y="24"/>
                    </a:cubicBezTo>
                    <a:cubicBezTo>
                      <a:pt x="103" y="23"/>
                      <a:pt x="107" y="23"/>
                      <a:pt x="111" y="24"/>
                    </a:cubicBezTo>
                    <a:cubicBezTo>
                      <a:pt x="116" y="25"/>
                      <a:pt x="121" y="28"/>
                      <a:pt x="125" y="31"/>
                    </a:cubicBezTo>
                    <a:cubicBezTo>
                      <a:pt x="125" y="30"/>
                      <a:pt x="125" y="30"/>
                      <a:pt x="126" y="29"/>
                    </a:cubicBezTo>
                    <a:cubicBezTo>
                      <a:pt x="124" y="27"/>
                      <a:pt x="119" y="25"/>
                      <a:pt x="114" y="24"/>
                    </a:cubicBezTo>
                    <a:cubicBezTo>
                      <a:pt x="109" y="23"/>
                      <a:pt x="103" y="22"/>
                      <a:pt x="99" y="23"/>
                    </a:cubicBezTo>
                    <a:cubicBezTo>
                      <a:pt x="96" y="12"/>
                      <a:pt x="87" y="2"/>
                      <a:pt x="75" y="1"/>
                    </a:cubicBezTo>
                    <a:cubicBezTo>
                      <a:pt x="72" y="0"/>
                      <a:pt x="70" y="0"/>
                      <a:pt x="67" y="0"/>
                    </a:cubicBezTo>
                    <a:cubicBezTo>
                      <a:pt x="66" y="0"/>
                      <a:pt x="65" y="1"/>
                      <a:pt x="63" y="1"/>
                    </a:cubicBezTo>
                    <a:cubicBezTo>
                      <a:pt x="63" y="1"/>
                      <a:pt x="62" y="1"/>
                      <a:pt x="61" y="1"/>
                    </a:cubicBezTo>
                    <a:cubicBezTo>
                      <a:pt x="60" y="1"/>
                      <a:pt x="59" y="1"/>
                      <a:pt x="59" y="2"/>
                    </a:cubicBezTo>
                    <a:cubicBezTo>
                      <a:pt x="52" y="3"/>
                      <a:pt x="47" y="5"/>
                      <a:pt x="43" y="7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43" name="Freeform 1658"/>
              <p:cNvSpPr/>
              <p:nvPr/>
            </p:nvSpPr>
            <p:spPr>
              <a:xfrm>
                <a:off x="5594313" y="5221318"/>
                <a:ext cx="255589" cy="385765"/>
              </a:xfrm>
              <a:custGeom>
                <a:avLst/>
                <a:gdLst>
                  <a:gd name="txL" fmla="*/ 0 w 68"/>
                  <a:gd name="txT" fmla="*/ 0 h 103"/>
                  <a:gd name="txR" fmla="*/ 68 w 68"/>
                  <a:gd name="txB" fmla="*/ 103 h 10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103">
                    <a:moveTo>
                      <a:pt x="4" y="68"/>
                    </a:moveTo>
                    <a:cubicBezTo>
                      <a:pt x="8" y="76"/>
                      <a:pt x="14" y="80"/>
                      <a:pt x="20" y="84"/>
                    </a:cubicBezTo>
                    <a:cubicBezTo>
                      <a:pt x="25" y="88"/>
                      <a:pt x="31" y="90"/>
                      <a:pt x="37" y="92"/>
                    </a:cubicBezTo>
                    <a:cubicBezTo>
                      <a:pt x="40" y="93"/>
                      <a:pt x="44" y="96"/>
                      <a:pt x="48" y="98"/>
                    </a:cubicBezTo>
                    <a:cubicBezTo>
                      <a:pt x="52" y="101"/>
                      <a:pt x="55" y="103"/>
                      <a:pt x="55" y="103"/>
                    </a:cubicBezTo>
                    <a:cubicBezTo>
                      <a:pt x="54" y="93"/>
                      <a:pt x="61" y="83"/>
                      <a:pt x="64" y="74"/>
                    </a:cubicBezTo>
                    <a:cubicBezTo>
                      <a:pt x="67" y="67"/>
                      <a:pt x="68" y="60"/>
                      <a:pt x="68" y="53"/>
                    </a:cubicBezTo>
                    <a:cubicBezTo>
                      <a:pt x="67" y="46"/>
                      <a:pt x="66" y="40"/>
                      <a:pt x="62" y="34"/>
                    </a:cubicBezTo>
                    <a:cubicBezTo>
                      <a:pt x="59" y="29"/>
                      <a:pt x="52" y="25"/>
                      <a:pt x="45" y="23"/>
                    </a:cubicBezTo>
                    <a:cubicBezTo>
                      <a:pt x="38" y="21"/>
                      <a:pt x="30" y="21"/>
                      <a:pt x="22" y="23"/>
                    </a:cubicBezTo>
                    <a:cubicBezTo>
                      <a:pt x="22" y="20"/>
                      <a:pt x="22" y="16"/>
                      <a:pt x="22" y="13"/>
                    </a:cubicBezTo>
                    <a:cubicBezTo>
                      <a:pt x="23" y="9"/>
                      <a:pt x="25" y="5"/>
                      <a:pt x="28" y="1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5" y="2"/>
                      <a:pt x="23" y="6"/>
                      <a:pt x="22" y="10"/>
                    </a:cubicBezTo>
                    <a:cubicBezTo>
                      <a:pt x="21" y="15"/>
                      <a:pt x="20" y="20"/>
                      <a:pt x="21" y="23"/>
                    </a:cubicBezTo>
                    <a:cubicBezTo>
                      <a:pt x="11" y="26"/>
                      <a:pt x="3" y="33"/>
                      <a:pt x="1" y="44"/>
                    </a:cubicBezTo>
                    <a:cubicBezTo>
                      <a:pt x="0" y="51"/>
                      <a:pt x="2" y="61"/>
                      <a:pt x="4" y="6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44" name="Freeform 1659"/>
              <p:cNvSpPr/>
              <p:nvPr/>
            </p:nvSpPr>
            <p:spPr>
              <a:xfrm>
                <a:off x="5297448" y="5438807"/>
                <a:ext cx="365127" cy="511179"/>
              </a:xfrm>
              <a:custGeom>
                <a:avLst/>
                <a:gdLst>
                  <a:gd name="txL" fmla="*/ 0 w 97"/>
                  <a:gd name="txT" fmla="*/ 0 h 136"/>
                  <a:gd name="txR" fmla="*/ 97 w 97"/>
                  <a:gd name="txB" fmla="*/ 136 h 1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7" h="136">
                    <a:moveTo>
                      <a:pt x="3" y="52"/>
                    </a:moveTo>
                    <a:cubicBezTo>
                      <a:pt x="0" y="60"/>
                      <a:pt x="1" y="70"/>
                      <a:pt x="2" y="80"/>
                    </a:cubicBezTo>
                    <a:cubicBezTo>
                      <a:pt x="2" y="89"/>
                      <a:pt x="4" y="98"/>
                      <a:pt x="6" y="107"/>
                    </a:cubicBezTo>
                    <a:cubicBezTo>
                      <a:pt x="7" y="110"/>
                      <a:pt x="8" y="118"/>
                      <a:pt x="8" y="124"/>
                    </a:cubicBezTo>
                    <a:cubicBezTo>
                      <a:pt x="8" y="130"/>
                      <a:pt x="8" y="136"/>
                      <a:pt x="8" y="136"/>
                    </a:cubicBezTo>
                    <a:cubicBezTo>
                      <a:pt x="13" y="131"/>
                      <a:pt x="20" y="129"/>
                      <a:pt x="28" y="127"/>
                    </a:cubicBezTo>
                    <a:cubicBezTo>
                      <a:pt x="35" y="126"/>
                      <a:pt x="43" y="125"/>
                      <a:pt x="50" y="122"/>
                    </a:cubicBezTo>
                    <a:cubicBezTo>
                      <a:pt x="60" y="118"/>
                      <a:pt x="71" y="112"/>
                      <a:pt x="79" y="103"/>
                    </a:cubicBezTo>
                    <a:cubicBezTo>
                      <a:pt x="87" y="93"/>
                      <a:pt x="94" y="82"/>
                      <a:pt x="95" y="70"/>
                    </a:cubicBezTo>
                    <a:cubicBezTo>
                      <a:pt x="97" y="58"/>
                      <a:pt x="92" y="47"/>
                      <a:pt x="84" y="40"/>
                    </a:cubicBezTo>
                    <a:cubicBezTo>
                      <a:pt x="76" y="33"/>
                      <a:pt x="65" y="28"/>
                      <a:pt x="55" y="26"/>
                    </a:cubicBezTo>
                    <a:cubicBezTo>
                      <a:pt x="56" y="22"/>
                      <a:pt x="58" y="19"/>
                      <a:pt x="60" y="15"/>
                    </a:cubicBezTo>
                    <a:cubicBezTo>
                      <a:pt x="63" y="10"/>
                      <a:pt x="67" y="6"/>
                      <a:pt x="72" y="2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67" y="2"/>
                      <a:pt x="64" y="7"/>
                      <a:pt x="61" y="12"/>
                    </a:cubicBezTo>
                    <a:cubicBezTo>
                      <a:pt x="57" y="17"/>
                      <a:pt x="54" y="22"/>
                      <a:pt x="53" y="26"/>
                    </a:cubicBezTo>
                    <a:cubicBezTo>
                      <a:pt x="46" y="25"/>
                      <a:pt x="39" y="25"/>
                      <a:pt x="33" y="26"/>
                    </a:cubicBezTo>
                    <a:cubicBezTo>
                      <a:pt x="27" y="27"/>
                      <a:pt x="22" y="29"/>
                      <a:pt x="18" y="32"/>
                    </a:cubicBezTo>
                    <a:cubicBezTo>
                      <a:pt x="15" y="34"/>
                      <a:pt x="12" y="37"/>
                      <a:pt x="9" y="41"/>
                    </a:cubicBezTo>
                    <a:cubicBezTo>
                      <a:pt x="7" y="44"/>
                      <a:pt x="5" y="48"/>
                      <a:pt x="3" y="52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45" name="Freeform 1660"/>
              <p:cNvSpPr/>
              <p:nvPr/>
            </p:nvSpPr>
            <p:spPr>
              <a:xfrm>
                <a:off x="5076785" y="5453095"/>
                <a:ext cx="420690" cy="552454"/>
              </a:xfrm>
              <a:custGeom>
                <a:avLst/>
                <a:gdLst>
                  <a:gd name="txL" fmla="*/ 0 w 112"/>
                  <a:gd name="txT" fmla="*/ 0 h 147"/>
                  <a:gd name="txR" fmla="*/ 112 w 112"/>
                  <a:gd name="txB" fmla="*/ 147 h 1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2" h="147">
                    <a:moveTo>
                      <a:pt x="6" y="49"/>
                    </a:moveTo>
                    <a:cubicBezTo>
                      <a:pt x="0" y="60"/>
                      <a:pt x="1" y="71"/>
                      <a:pt x="1" y="83"/>
                    </a:cubicBezTo>
                    <a:cubicBezTo>
                      <a:pt x="1" y="93"/>
                      <a:pt x="3" y="103"/>
                      <a:pt x="5" y="114"/>
                    </a:cubicBezTo>
                    <a:cubicBezTo>
                      <a:pt x="6" y="118"/>
                      <a:pt x="7" y="126"/>
                      <a:pt x="6" y="133"/>
                    </a:cubicBezTo>
                    <a:cubicBezTo>
                      <a:pt x="6" y="141"/>
                      <a:pt x="6" y="147"/>
                      <a:pt x="6" y="147"/>
                    </a:cubicBezTo>
                    <a:cubicBezTo>
                      <a:pt x="13" y="142"/>
                      <a:pt x="21" y="140"/>
                      <a:pt x="30" y="138"/>
                    </a:cubicBezTo>
                    <a:cubicBezTo>
                      <a:pt x="38" y="136"/>
                      <a:pt x="47" y="135"/>
                      <a:pt x="55" y="133"/>
                    </a:cubicBezTo>
                    <a:cubicBezTo>
                      <a:pt x="66" y="129"/>
                      <a:pt x="78" y="123"/>
                      <a:pt x="87" y="115"/>
                    </a:cubicBezTo>
                    <a:cubicBezTo>
                      <a:pt x="97" y="107"/>
                      <a:pt x="105" y="96"/>
                      <a:pt x="108" y="84"/>
                    </a:cubicBezTo>
                    <a:cubicBezTo>
                      <a:pt x="112" y="71"/>
                      <a:pt x="109" y="59"/>
                      <a:pt x="102" y="49"/>
                    </a:cubicBezTo>
                    <a:cubicBezTo>
                      <a:pt x="95" y="38"/>
                      <a:pt x="84" y="31"/>
                      <a:pt x="73" y="26"/>
                    </a:cubicBezTo>
                    <a:cubicBezTo>
                      <a:pt x="75" y="22"/>
                      <a:pt x="78" y="18"/>
                      <a:pt x="82" y="14"/>
                    </a:cubicBezTo>
                    <a:cubicBezTo>
                      <a:pt x="86" y="10"/>
                      <a:pt x="92" y="6"/>
                      <a:pt x="98" y="3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3" y="2"/>
                      <a:pt x="88" y="6"/>
                      <a:pt x="83" y="11"/>
                    </a:cubicBezTo>
                    <a:cubicBezTo>
                      <a:pt x="78" y="15"/>
                      <a:pt x="74" y="20"/>
                      <a:pt x="71" y="25"/>
                    </a:cubicBezTo>
                    <a:cubicBezTo>
                      <a:pt x="64" y="22"/>
                      <a:pt x="56" y="20"/>
                      <a:pt x="49" y="20"/>
                    </a:cubicBezTo>
                    <a:cubicBezTo>
                      <a:pt x="42" y="20"/>
                      <a:pt x="35" y="21"/>
                      <a:pt x="29" y="25"/>
                    </a:cubicBezTo>
                    <a:cubicBezTo>
                      <a:pt x="20" y="30"/>
                      <a:pt x="11" y="40"/>
                      <a:pt x="6" y="49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46" name="Freeform 1661"/>
              <p:cNvSpPr/>
              <p:nvPr/>
            </p:nvSpPr>
            <p:spPr>
              <a:xfrm>
                <a:off x="4918034" y="5389594"/>
                <a:ext cx="395290" cy="469903"/>
              </a:xfrm>
              <a:custGeom>
                <a:avLst/>
                <a:gdLst>
                  <a:gd name="txL" fmla="*/ 0 w 105"/>
                  <a:gd name="txT" fmla="*/ 0 h 125"/>
                  <a:gd name="txR" fmla="*/ 105 w 105"/>
                  <a:gd name="txB" fmla="*/ 125 h 1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5" h="125">
                    <a:moveTo>
                      <a:pt x="4" y="48"/>
                    </a:moveTo>
                    <a:cubicBezTo>
                      <a:pt x="0" y="60"/>
                      <a:pt x="3" y="70"/>
                      <a:pt x="6" y="80"/>
                    </a:cubicBezTo>
                    <a:cubicBezTo>
                      <a:pt x="9" y="89"/>
                      <a:pt x="13" y="96"/>
                      <a:pt x="19" y="103"/>
                    </a:cubicBezTo>
                    <a:cubicBezTo>
                      <a:pt x="21" y="105"/>
                      <a:pt x="24" y="111"/>
                      <a:pt x="27" y="116"/>
                    </a:cubicBezTo>
                    <a:cubicBezTo>
                      <a:pt x="32" y="125"/>
                      <a:pt x="32" y="125"/>
                      <a:pt x="32" y="125"/>
                    </a:cubicBezTo>
                    <a:cubicBezTo>
                      <a:pt x="38" y="113"/>
                      <a:pt x="54" y="108"/>
                      <a:pt x="64" y="101"/>
                    </a:cubicBezTo>
                    <a:cubicBezTo>
                      <a:pt x="71" y="96"/>
                      <a:pt x="78" y="90"/>
                      <a:pt x="84" y="84"/>
                    </a:cubicBezTo>
                    <a:cubicBezTo>
                      <a:pt x="89" y="78"/>
                      <a:pt x="93" y="71"/>
                      <a:pt x="95" y="63"/>
                    </a:cubicBezTo>
                    <a:cubicBezTo>
                      <a:pt x="96" y="55"/>
                      <a:pt x="94" y="46"/>
                      <a:pt x="90" y="38"/>
                    </a:cubicBezTo>
                    <a:cubicBezTo>
                      <a:pt x="86" y="29"/>
                      <a:pt x="80" y="20"/>
                      <a:pt x="71" y="14"/>
                    </a:cubicBezTo>
                    <a:cubicBezTo>
                      <a:pt x="75" y="10"/>
                      <a:pt x="79" y="7"/>
                      <a:pt x="84" y="5"/>
                    </a:cubicBezTo>
                    <a:cubicBezTo>
                      <a:pt x="91" y="3"/>
                      <a:pt x="98" y="2"/>
                      <a:pt x="104" y="4"/>
                    </a:cubicBezTo>
                    <a:cubicBezTo>
                      <a:pt x="104" y="3"/>
                      <a:pt x="104" y="2"/>
                      <a:pt x="105" y="1"/>
                    </a:cubicBezTo>
                    <a:cubicBezTo>
                      <a:pt x="102" y="0"/>
                      <a:pt x="95" y="0"/>
                      <a:pt x="88" y="3"/>
                    </a:cubicBezTo>
                    <a:cubicBezTo>
                      <a:pt x="81" y="5"/>
                      <a:pt x="74" y="9"/>
                      <a:pt x="70" y="13"/>
                    </a:cubicBezTo>
                    <a:cubicBezTo>
                      <a:pt x="64" y="10"/>
                      <a:pt x="57" y="7"/>
                      <a:pt x="50" y="8"/>
                    </a:cubicBezTo>
                    <a:cubicBezTo>
                      <a:pt x="43" y="8"/>
                      <a:pt x="35" y="11"/>
                      <a:pt x="28" y="16"/>
                    </a:cubicBezTo>
                    <a:cubicBezTo>
                      <a:pt x="23" y="20"/>
                      <a:pt x="18" y="25"/>
                      <a:pt x="14" y="31"/>
                    </a:cubicBezTo>
                    <a:cubicBezTo>
                      <a:pt x="9" y="37"/>
                      <a:pt x="6" y="43"/>
                      <a:pt x="4" y="4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47" name="Freeform 1662"/>
              <p:cNvSpPr/>
              <p:nvPr/>
            </p:nvSpPr>
            <p:spPr>
              <a:xfrm>
                <a:off x="4614819" y="5472145"/>
                <a:ext cx="349252" cy="522291"/>
              </a:xfrm>
              <a:custGeom>
                <a:avLst/>
                <a:gdLst>
                  <a:gd name="txL" fmla="*/ 0 w 93"/>
                  <a:gd name="txT" fmla="*/ 0 h 139"/>
                  <a:gd name="txR" fmla="*/ 93 w 93"/>
                  <a:gd name="txB" fmla="*/ 139 h 139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93" h="139">
                    <a:moveTo>
                      <a:pt x="0" y="71"/>
                    </a:moveTo>
                    <a:cubicBezTo>
                      <a:pt x="0" y="84"/>
                      <a:pt x="6" y="93"/>
                      <a:pt x="12" y="102"/>
                    </a:cubicBezTo>
                    <a:cubicBezTo>
                      <a:pt x="17" y="110"/>
                      <a:pt x="24" y="115"/>
                      <a:pt x="32" y="121"/>
                    </a:cubicBezTo>
                    <a:cubicBezTo>
                      <a:pt x="34" y="123"/>
                      <a:pt x="40" y="127"/>
                      <a:pt x="44" y="131"/>
                    </a:cubicBezTo>
                    <a:cubicBezTo>
                      <a:pt x="52" y="139"/>
                      <a:pt x="52" y="139"/>
                      <a:pt x="52" y="139"/>
                    </a:cubicBezTo>
                    <a:cubicBezTo>
                      <a:pt x="53" y="133"/>
                      <a:pt x="56" y="127"/>
                      <a:pt x="61" y="122"/>
                    </a:cubicBezTo>
                    <a:cubicBezTo>
                      <a:pt x="65" y="117"/>
                      <a:pt x="70" y="113"/>
                      <a:pt x="74" y="108"/>
                    </a:cubicBezTo>
                    <a:cubicBezTo>
                      <a:pt x="80" y="102"/>
                      <a:pt x="85" y="95"/>
                      <a:pt x="88" y="87"/>
                    </a:cubicBezTo>
                    <a:cubicBezTo>
                      <a:pt x="91" y="80"/>
                      <a:pt x="93" y="72"/>
                      <a:pt x="92" y="64"/>
                    </a:cubicBezTo>
                    <a:cubicBezTo>
                      <a:pt x="91" y="55"/>
                      <a:pt x="86" y="47"/>
                      <a:pt x="79" y="40"/>
                    </a:cubicBezTo>
                    <a:cubicBezTo>
                      <a:pt x="72" y="32"/>
                      <a:pt x="62" y="26"/>
                      <a:pt x="52" y="23"/>
                    </a:cubicBezTo>
                    <a:cubicBezTo>
                      <a:pt x="54" y="18"/>
                      <a:pt x="57" y="14"/>
                      <a:pt x="60" y="11"/>
                    </a:cubicBezTo>
                    <a:cubicBezTo>
                      <a:pt x="65" y="7"/>
                      <a:pt x="71" y="4"/>
                      <a:pt x="77" y="3"/>
                    </a:cubicBezTo>
                    <a:cubicBezTo>
                      <a:pt x="77" y="2"/>
                      <a:pt x="77" y="1"/>
                      <a:pt x="76" y="0"/>
                    </a:cubicBezTo>
                    <a:cubicBezTo>
                      <a:pt x="73" y="1"/>
                      <a:pt x="68" y="3"/>
                      <a:pt x="62" y="8"/>
                    </a:cubicBezTo>
                    <a:cubicBezTo>
                      <a:pt x="57" y="12"/>
                      <a:pt x="52" y="18"/>
                      <a:pt x="51" y="22"/>
                    </a:cubicBezTo>
                    <a:cubicBezTo>
                      <a:pt x="44" y="20"/>
                      <a:pt x="37" y="20"/>
                      <a:pt x="30" y="22"/>
                    </a:cubicBezTo>
                    <a:cubicBezTo>
                      <a:pt x="23" y="24"/>
                      <a:pt x="17" y="29"/>
                      <a:pt x="12" y="35"/>
                    </a:cubicBezTo>
                    <a:cubicBezTo>
                      <a:pt x="5" y="45"/>
                      <a:pt x="0" y="60"/>
                      <a:pt x="0" y="7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48" name="Freeform 1663"/>
              <p:cNvSpPr/>
              <p:nvPr/>
            </p:nvSpPr>
            <p:spPr>
              <a:xfrm>
                <a:off x="5060910" y="5400707"/>
                <a:ext cx="206376" cy="323852"/>
              </a:xfrm>
              <a:custGeom>
                <a:avLst/>
                <a:gdLst>
                  <a:gd name="txL" fmla="*/ 0 w 55"/>
                  <a:gd name="txT" fmla="*/ 0 h 86"/>
                  <a:gd name="txR" fmla="*/ 55 w 55"/>
                  <a:gd name="txB" fmla="*/ 86 h 86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55" h="86">
                    <a:moveTo>
                      <a:pt x="0" y="42"/>
                    </a:moveTo>
                    <a:cubicBezTo>
                      <a:pt x="0" y="47"/>
                      <a:pt x="3" y="52"/>
                      <a:pt x="6" y="57"/>
                    </a:cubicBezTo>
                    <a:cubicBezTo>
                      <a:pt x="9" y="62"/>
                      <a:pt x="12" y="66"/>
                      <a:pt x="15" y="70"/>
                    </a:cubicBezTo>
                    <a:cubicBezTo>
                      <a:pt x="16" y="72"/>
                      <a:pt x="18" y="75"/>
                      <a:pt x="20" y="79"/>
                    </a:cubicBezTo>
                    <a:cubicBezTo>
                      <a:pt x="21" y="82"/>
                      <a:pt x="22" y="86"/>
                      <a:pt x="22" y="86"/>
                    </a:cubicBezTo>
                    <a:cubicBezTo>
                      <a:pt x="24" y="82"/>
                      <a:pt x="28" y="79"/>
                      <a:pt x="31" y="76"/>
                    </a:cubicBezTo>
                    <a:cubicBezTo>
                      <a:pt x="35" y="73"/>
                      <a:pt x="39" y="70"/>
                      <a:pt x="42" y="67"/>
                    </a:cubicBezTo>
                    <a:cubicBezTo>
                      <a:pt x="46" y="63"/>
                      <a:pt x="50" y="57"/>
                      <a:pt x="52" y="50"/>
                    </a:cubicBezTo>
                    <a:cubicBezTo>
                      <a:pt x="54" y="44"/>
                      <a:pt x="55" y="36"/>
                      <a:pt x="53" y="30"/>
                    </a:cubicBezTo>
                    <a:cubicBezTo>
                      <a:pt x="51" y="23"/>
                      <a:pt x="46" y="18"/>
                      <a:pt x="40" y="16"/>
                    </a:cubicBezTo>
                    <a:cubicBezTo>
                      <a:pt x="34" y="14"/>
                      <a:pt x="27" y="14"/>
                      <a:pt x="21" y="16"/>
                    </a:cubicBezTo>
                    <a:cubicBezTo>
                      <a:pt x="21" y="14"/>
                      <a:pt x="21" y="12"/>
                      <a:pt x="21" y="9"/>
                    </a:cubicBezTo>
                    <a:cubicBezTo>
                      <a:pt x="21" y="6"/>
                      <a:pt x="22" y="3"/>
                      <a:pt x="23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2"/>
                      <a:pt x="21" y="5"/>
                      <a:pt x="20" y="8"/>
                    </a:cubicBezTo>
                    <a:cubicBezTo>
                      <a:pt x="20" y="11"/>
                      <a:pt x="20" y="14"/>
                      <a:pt x="21" y="16"/>
                    </a:cubicBezTo>
                    <a:cubicBezTo>
                      <a:pt x="17" y="17"/>
                      <a:pt x="13" y="19"/>
                      <a:pt x="10" y="21"/>
                    </a:cubicBezTo>
                    <a:cubicBezTo>
                      <a:pt x="7" y="22"/>
                      <a:pt x="4" y="24"/>
                      <a:pt x="3" y="27"/>
                    </a:cubicBezTo>
                    <a:cubicBezTo>
                      <a:pt x="1" y="31"/>
                      <a:pt x="0" y="37"/>
                      <a:pt x="0" y="42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49" name="Freeform 1664"/>
              <p:cNvSpPr/>
              <p:nvPr/>
            </p:nvSpPr>
            <p:spPr>
              <a:xfrm>
                <a:off x="4337005" y="5483257"/>
                <a:ext cx="427040" cy="409578"/>
              </a:xfrm>
              <a:custGeom>
                <a:avLst/>
                <a:gdLst>
                  <a:gd name="txL" fmla="*/ 0 w 114"/>
                  <a:gd name="txT" fmla="*/ 0 h 109"/>
                  <a:gd name="txR" fmla="*/ 114 w 114"/>
                  <a:gd name="txB" fmla="*/ 109 h 10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4" h="109">
                    <a:moveTo>
                      <a:pt x="19" y="23"/>
                    </a:moveTo>
                    <a:cubicBezTo>
                      <a:pt x="11" y="32"/>
                      <a:pt x="10" y="42"/>
                      <a:pt x="8" y="52"/>
                    </a:cubicBezTo>
                    <a:cubicBezTo>
                      <a:pt x="7" y="61"/>
                      <a:pt x="7" y="70"/>
                      <a:pt x="7" y="80"/>
                    </a:cubicBezTo>
                    <a:cubicBezTo>
                      <a:pt x="7" y="83"/>
                      <a:pt x="6" y="91"/>
                      <a:pt x="4" y="97"/>
                    </a:cubicBezTo>
                    <a:cubicBezTo>
                      <a:pt x="2" y="103"/>
                      <a:pt x="0" y="109"/>
                      <a:pt x="0" y="109"/>
                    </a:cubicBezTo>
                    <a:cubicBezTo>
                      <a:pt x="7" y="106"/>
                      <a:pt x="15" y="105"/>
                      <a:pt x="24" y="105"/>
                    </a:cubicBezTo>
                    <a:cubicBezTo>
                      <a:pt x="32" y="105"/>
                      <a:pt x="40" y="106"/>
                      <a:pt x="48" y="105"/>
                    </a:cubicBezTo>
                    <a:cubicBezTo>
                      <a:pt x="58" y="104"/>
                      <a:pt x="68" y="100"/>
                      <a:pt x="77" y="96"/>
                    </a:cubicBezTo>
                    <a:cubicBezTo>
                      <a:pt x="79" y="95"/>
                      <a:pt x="81" y="94"/>
                      <a:pt x="83" y="93"/>
                    </a:cubicBezTo>
                    <a:cubicBezTo>
                      <a:pt x="84" y="92"/>
                      <a:pt x="85" y="92"/>
                      <a:pt x="85" y="91"/>
                    </a:cubicBezTo>
                    <a:cubicBezTo>
                      <a:pt x="86" y="91"/>
                      <a:pt x="86" y="90"/>
                      <a:pt x="87" y="90"/>
                    </a:cubicBezTo>
                    <a:cubicBezTo>
                      <a:pt x="87" y="89"/>
                      <a:pt x="88" y="89"/>
                      <a:pt x="89" y="88"/>
                    </a:cubicBezTo>
                    <a:cubicBezTo>
                      <a:pt x="95" y="84"/>
                      <a:pt x="100" y="79"/>
                      <a:pt x="103" y="73"/>
                    </a:cubicBezTo>
                    <a:cubicBezTo>
                      <a:pt x="106" y="68"/>
                      <a:pt x="107" y="62"/>
                      <a:pt x="107" y="57"/>
                    </a:cubicBezTo>
                    <a:cubicBezTo>
                      <a:pt x="107" y="52"/>
                      <a:pt x="105" y="46"/>
                      <a:pt x="103" y="41"/>
                    </a:cubicBezTo>
                    <a:cubicBezTo>
                      <a:pt x="99" y="32"/>
                      <a:pt x="92" y="22"/>
                      <a:pt x="83" y="16"/>
                    </a:cubicBezTo>
                    <a:cubicBezTo>
                      <a:pt x="86" y="12"/>
                      <a:pt x="90" y="9"/>
                      <a:pt x="94" y="7"/>
                    </a:cubicBezTo>
                    <a:cubicBezTo>
                      <a:pt x="100" y="4"/>
                      <a:pt x="107" y="3"/>
                      <a:pt x="114" y="4"/>
                    </a:cubicBezTo>
                    <a:cubicBezTo>
                      <a:pt x="113" y="3"/>
                      <a:pt x="114" y="2"/>
                      <a:pt x="114" y="1"/>
                    </a:cubicBezTo>
                    <a:cubicBezTo>
                      <a:pt x="110" y="0"/>
                      <a:pt x="103" y="2"/>
                      <a:pt x="97" y="4"/>
                    </a:cubicBezTo>
                    <a:cubicBezTo>
                      <a:pt x="91" y="7"/>
                      <a:pt x="85" y="11"/>
                      <a:pt x="81" y="15"/>
                    </a:cubicBezTo>
                    <a:cubicBezTo>
                      <a:pt x="75" y="11"/>
                      <a:pt x="69" y="8"/>
                      <a:pt x="62" y="7"/>
                    </a:cubicBezTo>
                    <a:cubicBezTo>
                      <a:pt x="56" y="5"/>
                      <a:pt x="49" y="6"/>
                      <a:pt x="45" y="6"/>
                    </a:cubicBezTo>
                    <a:cubicBezTo>
                      <a:pt x="43" y="7"/>
                      <a:pt x="41" y="7"/>
                      <a:pt x="40" y="8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6" y="10"/>
                      <a:pt x="34" y="11"/>
                      <a:pt x="33" y="12"/>
                    </a:cubicBezTo>
                    <a:cubicBezTo>
                      <a:pt x="27" y="15"/>
                      <a:pt x="22" y="19"/>
                      <a:pt x="19" y="23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50" name="Freeform 1666"/>
              <p:cNvSpPr/>
              <p:nvPr/>
            </p:nvSpPr>
            <p:spPr>
              <a:xfrm>
                <a:off x="4141741" y="5532470"/>
                <a:ext cx="217489" cy="142876"/>
              </a:xfrm>
              <a:custGeom>
                <a:avLst/>
                <a:gdLst>
                  <a:gd name="txL" fmla="*/ 0 w 58"/>
                  <a:gd name="txT" fmla="*/ 0 h 38"/>
                  <a:gd name="txR" fmla="*/ 58 w 58"/>
                  <a:gd name="txB" fmla="*/ 38 h 38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58" h="38">
                    <a:moveTo>
                      <a:pt x="31" y="0"/>
                    </a:moveTo>
                    <a:cubicBezTo>
                      <a:pt x="28" y="0"/>
                      <a:pt x="25" y="2"/>
                      <a:pt x="21" y="3"/>
                    </a:cubicBezTo>
                    <a:cubicBezTo>
                      <a:pt x="18" y="4"/>
                      <a:pt x="15" y="5"/>
                      <a:pt x="12" y="6"/>
                    </a:cubicBezTo>
                    <a:cubicBezTo>
                      <a:pt x="10" y="6"/>
                      <a:pt x="7" y="7"/>
                      <a:pt x="5" y="6"/>
                    </a:cubicBezTo>
                    <a:cubicBezTo>
                      <a:pt x="2" y="6"/>
                      <a:pt x="0" y="5"/>
                      <a:pt x="0" y="5"/>
                    </a:cubicBezTo>
                    <a:cubicBezTo>
                      <a:pt x="2" y="8"/>
                      <a:pt x="3" y="12"/>
                      <a:pt x="4" y="15"/>
                    </a:cubicBezTo>
                    <a:cubicBezTo>
                      <a:pt x="5" y="19"/>
                      <a:pt x="7" y="22"/>
                      <a:pt x="9" y="25"/>
                    </a:cubicBezTo>
                    <a:cubicBezTo>
                      <a:pt x="12" y="29"/>
                      <a:pt x="16" y="32"/>
                      <a:pt x="20" y="34"/>
                    </a:cubicBezTo>
                    <a:cubicBezTo>
                      <a:pt x="24" y="37"/>
                      <a:pt x="29" y="38"/>
                      <a:pt x="33" y="37"/>
                    </a:cubicBezTo>
                    <a:cubicBezTo>
                      <a:pt x="37" y="37"/>
                      <a:pt x="40" y="34"/>
                      <a:pt x="43" y="31"/>
                    </a:cubicBezTo>
                    <a:cubicBezTo>
                      <a:pt x="45" y="27"/>
                      <a:pt x="47" y="23"/>
                      <a:pt x="47" y="19"/>
                    </a:cubicBezTo>
                    <a:cubicBezTo>
                      <a:pt x="49" y="19"/>
                      <a:pt x="51" y="20"/>
                      <a:pt x="52" y="21"/>
                    </a:cubicBezTo>
                    <a:cubicBezTo>
                      <a:pt x="55" y="22"/>
                      <a:pt x="56" y="24"/>
                      <a:pt x="57" y="27"/>
                    </a:cubicBezTo>
                    <a:cubicBezTo>
                      <a:pt x="58" y="27"/>
                      <a:pt x="58" y="26"/>
                      <a:pt x="58" y="26"/>
                    </a:cubicBezTo>
                    <a:cubicBezTo>
                      <a:pt x="58" y="25"/>
                      <a:pt x="56" y="23"/>
                      <a:pt x="54" y="21"/>
                    </a:cubicBezTo>
                    <a:cubicBezTo>
                      <a:pt x="52" y="20"/>
                      <a:pt x="49" y="19"/>
                      <a:pt x="47" y="18"/>
                    </a:cubicBezTo>
                    <a:cubicBezTo>
                      <a:pt x="48" y="13"/>
                      <a:pt x="46" y="7"/>
                      <a:pt x="42" y="4"/>
                    </a:cubicBezTo>
                    <a:cubicBezTo>
                      <a:pt x="39" y="2"/>
                      <a:pt x="34" y="0"/>
                      <a:pt x="31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51" name="Freeform 1667"/>
              <p:cNvSpPr/>
              <p:nvPr/>
            </p:nvSpPr>
            <p:spPr>
              <a:xfrm>
                <a:off x="7029421" y="3132153"/>
                <a:ext cx="382590" cy="423865"/>
              </a:xfrm>
              <a:custGeom>
                <a:avLst/>
                <a:gdLst>
                  <a:gd name="txL" fmla="*/ 0 w 102"/>
                  <a:gd name="txT" fmla="*/ 0 h 113"/>
                  <a:gd name="txR" fmla="*/ 102 w 102"/>
                  <a:gd name="txB" fmla="*/ 113 h 11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2" h="113">
                    <a:moveTo>
                      <a:pt x="94" y="30"/>
                    </a:moveTo>
                    <a:cubicBezTo>
                      <a:pt x="89" y="20"/>
                      <a:pt x="81" y="12"/>
                      <a:pt x="72" y="7"/>
                    </a:cubicBezTo>
                    <a:cubicBezTo>
                      <a:pt x="64" y="2"/>
                      <a:pt x="54" y="0"/>
                      <a:pt x="46" y="1"/>
                    </a:cubicBezTo>
                    <a:cubicBezTo>
                      <a:pt x="40" y="1"/>
                      <a:pt x="33" y="3"/>
                      <a:pt x="26" y="6"/>
                    </a:cubicBezTo>
                    <a:cubicBezTo>
                      <a:pt x="20" y="8"/>
                      <a:pt x="14" y="11"/>
                      <a:pt x="9" y="12"/>
                    </a:cubicBezTo>
                    <a:cubicBezTo>
                      <a:pt x="6" y="14"/>
                      <a:pt x="3" y="15"/>
                      <a:pt x="0" y="17"/>
                    </a:cubicBezTo>
                    <a:cubicBezTo>
                      <a:pt x="4" y="16"/>
                      <a:pt x="8" y="20"/>
                      <a:pt x="10" y="25"/>
                    </a:cubicBezTo>
                    <a:cubicBezTo>
                      <a:pt x="12" y="30"/>
                      <a:pt x="12" y="36"/>
                      <a:pt x="12" y="39"/>
                    </a:cubicBezTo>
                    <a:cubicBezTo>
                      <a:pt x="12" y="46"/>
                      <a:pt x="12" y="52"/>
                      <a:pt x="12" y="58"/>
                    </a:cubicBezTo>
                    <a:cubicBezTo>
                      <a:pt x="13" y="63"/>
                      <a:pt x="16" y="69"/>
                      <a:pt x="21" y="75"/>
                    </a:cubicBezTo>
                    <a:cubicBezTo>
                      <a:pt x="28" y="82"/>
                      <a:pt x="36" y="88"/>
                      <a:pt x="45" y="91"/>
                    </a:cubicBezTo>
                    <a:cubicBezTo>
                      <a:pt x="54" y="94"/>
                      <a:pt x="64" y="94"/>
                      <a:pt x="74" y="91"/>
                    </a:cubicBezTo>
                    <a:cubicBezTo>
                      <a:pt x="76" y="98"/>
                      <a:pt x="76" y="106"/>
                      <a:pt x="74" y="113"/>
                    </a:cubicBezTo>
                    <a:cubicBezTo>
                      <a:pt x="75" y="113"/>
                      <a:pt x="76" y="113"/>
                      <a:pt x="77" y="113"/>
                    </a:cubicBezTo>
                    <a:cubicBezTo>
                      <a:pt x="78" y="109"/>
                      <a:pt x="78" y="99"/>
                      <a:pt x="76" y="91"/>
                    </a:cubicBezTo>
                    <a:cubicBezTo>
                      <a:pt x="78" y="90"/>
                      <a:pt x="81" y="89"/>
                      <a:pt x="83" y="88"/>
                    </a:cubicBezTo>
                    <a:cubicBezTo>
                      <a:pt x="91" y="83"/>
                      <a:pt x="97" y="75"/>
                      <a:pt x="99" y="64"/>
                    </a:cubicBezTo>
                    <a:cubicBezTo>
                      <a:pt x="102" y="53"/>
                      <a:pt x="100" y="41"/>
                      <a:pt x="94" y="3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52" name="Freeform 1668"/>
              <p:cNvSpPr/>
              <p:nvPr/>
            </p:nvSpPr>
            <p:spPr>
              <a:xfrm>
                <a:off x="6905596" y="3151204"/>
                <a:ext cx="344490" cy="344490"/>
              </a:xfrm>
              <a:custGeom>
                <a:avLst/>
                <a:gdLst>
                  <a:gd name="txL" fmla="*/ 0 w 92"/>
                  <a:gd name="txT" fmla="*/ 0 h 92"/>
                  <a:gd name="txR" fmla="*/ 92 w 92"/>
                  <a:gd name="txB" fmla="*/ 92 h 9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2" h="92">
                    <a:moveTo>
                      <a:pt x="69" y="6"/>
                    </a:moveTo>
                    <a:cubicBezTo>
                      <a:pt x="60" y="0"/>
                      <a:pt x="50" y="1"/>
                      <a:pt x="42" y="2"/>
                    </a:cubicBezTo>
                    <a:cubicBezTo>
                      <a:pt x="34" y="2"/>
                      <a:pt x="27" y="5"/>
                      <a:pt x="20" y="8"/>
                    </a:cubicBezTo>
                    <a:cubicBezTo>
                      <a:pt x="18" y="9"/>
                      <a:pt x="12" y="11"/>
                      <a:pt x="8" y="13"/>
                    </a:cubicBezTo>
                    <a:cubicBezTo>
                      <a:pt x="3" y="15"/>
                      <a:pt x="0" y="17"/>
                      <a:pt x="0" y="17"/>
                    </a:cubicBezTo>
                    <a:cubicBezTo>
                      <a:pt x="4" y="19"/>
                      <a:pt x="6" y="24"/>
                      <a:pt x="8" y="29"/>
                    </a:cubicBezTo>
                    <a:cubicBezTo>
                      <a:pt x="10" y="34"/>
                      <a:pt x="10" y="39"/>
                      <a:pt x="12" y="43"/>
                    </a:cubicBezTo>
                    <a:cubicBezTo>
                      <a:pt x="14" y="50"/>
                      <a:pt x="17" y="56"/>
                      <a:pt x="20" y="61"/>
                    </a:cubicBezTo>
                    <a:cubicBezTo>
                      <a:pt x="24" y="66"/>
                      <a:pt x="28" y="71"/>
                      <a:pt x="34" y="73"/>
                    </a:cubicBezTo>
                    <a:cubicBezTo>
                      <a:pt x="41" y="76"/>
                      <a:pt x="48" y="76"/>
                      <a:pt x="57" y="75"/>
                    </a:cubicBezTo>
                    <a:cubicBezTo>
                      <a:pt x="65" y="73"/>
                      <a:pt x="74" y="70"/>
                      <a:pt x="80" y="64"/>
                    </a:cubicBezTo>
                    <a:cubicBezTo>
                      <a:pt x="82" y="68"/>
                      <a:pt x="84" y="72"/>
                      <a:pt x="84" y="75"/>
                    </a:cubicBezTo>
                    <a:cubicBezTo>
                      <a:pt x="85" y="81"/>
                      <a:pt x="84" y="86"/>
                      <a:pt x="82" y="91"/>
                    </a:cubicBezTo>
                    <a:cubicBezTo>
                      <a:pt x="83" y="91"/>
                      <a:pt x="84" y="91"/>
                      <a:pt x="84" y="92"/>
                    </a:cubicBezTo>
                    <a:cubicBezTo>
                      <a:pt x="86" y="89"/>
                      <a:pt x="86" y="84"/>
                      <a:pt x="86" y="78"/>
                    </a:cubicBezTo>
                    <a:cubicBezTo>
                      <a:pt x="85" y="73"/>
                      <a:pt x="84" y="67"/>
                      <a:pt x="81" y="63"/>
                    </a:cubicBezTo>
                    <a:cubicBezTo>
                      <a:pt x="86" y="60"/>
                      <a:pt x="89" y="55"/>
                      <a:pt x="90" y="49"/>
                    </a:cubicBezTo>
                    <a:cubicBezTo>
                      <a:pt x="92" y="44"/>
                      <a:pt x="92" y="37"/>
                      <a:pt x="89" y="31"/>
                    </a:cubicBezTo>
                    <a:cubicBezTo>
                      <a:pt x="86" y="22"/>
                      <a:pt x="77" y="11"/>
                      <a:pt x="69" y="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53" name="Freeform 1669"/>
              <p:cNvSpPr/>
              <p:nvPr/>
            </p:nvSpPr>
            <p:spPr>
              <a:xfrm>
                <a:off x="7288185" y="3267092"/>
                <a:ext cx="206376" cy="312740"/>
              </a:xfrm>
              <a:custGeom>
                <a:avLst/>
                <a:gdLst>
                  <a:gd name="txL" fmla="*/ 0 w 55"/>
                  <a:gd name="txT" fmla="*/ 0 h 83"/>
                  <a:gd name="txR" fmla="*/ 55 w 55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83">
                    <a:moveTo>
                      <a:pt x="54" y="47"/>
                    </a:moveTo>
                    <a:cubicBezTo>
                      <a:pt x="55" y="41"/>
                      <a:pt x="53" y="36"/>
                      <a:pt x="51" y="31"/>
                    </a:cubicBezTo>
                    <a:cubicBezTo>
                      <a:pt x="50" y="26"/>
                      <a:pt x="48" y="22"/>
                      <a:pt x="46" y="17"/>
                    </a:cubicBezTo>
                    <a:cubicBezTo>
                      <a:pt x="45" y="15"/>
                      <a:pt x="44" y="11"/>
                      <a:pt x="44" y="7"/>
                    </a:cubicBezTo>
                    <a:cubicBezTo>
                      <a:pt x="43" y="3"/>
                      <a:pt x="44" y="0"/>
                      <a:pt x="44" y="0"/>
                    </a:cubicBezTo>
                    <a:cubicBezTo>
                      <a:pt x="40" y="3"/>
                      <a:pt x="36" y="5"/>
                      <a:pt x="31" y="8"/>
                    </a:cubicBezTo>
                    <a:cubicBezTo>
                      <a:pt x="27" y="10"/>
                      <a:pt x="23" y="12"/>
                      <a:pt x="19" y="14"/>
                    </a:cubicBezTo>
                    <a:cubicBezTo>
                      <a:pt x="9" y="21"/>
                      <a:pt x="0" y="33"/>
                      <a:pt x="1" y="45"/>
                    </a:cubicBezTo>
                    <a:cubicBezTo>
                      <a:pt x="1" y="52"/>
                      <a:pt x="4" y="57"/>
                      <a:pt x="9" y="61"/>
                    </a:cubicBezTo>
                    <a:cubicBezTo>
                      <a:pt x="14" y="65"/>
                      <a:pt x="20" y="67"/>
                      <a:pt x="26" y="68"/>
                    </a:cubicBezTo>
                    <a:cubicBezTo>
                      <a:pt x="25" y="70"/>
                      <a:pt x="25" y="73"/>
                      <a:pt x="23" y="75"/>
                    </a:cubicBezTo>
                    <a:cubicBezTo>
                      <a:pt x="22" y="78"/>
                      <a:pt x="20" y="80"/>
                      <a:pt x="17" y="82"/>
                    </a:cubicBezTo>
                    <a:cubicBezTo>
                      <a:pt x="18" y="83"/>
                      <a:pt x="18" y="83"/>
                      <a:pt x="18" y="83"/>
                    </a:cubicBezTo>
                    <a:cubicBezTo>
                      <a:pt x="20" y="82"/>
                      <a:pt x="21" y="80"/>
                      <a:pt x="23" y="77"/>
                    </a:cubicBezTo>
                    <a:cubicBezTo>
                      <a:pt x="25" y="74"/>
                      <a:pt x="26" y="71"/>
                      <a:pt x="27" y="68"/>
                    </a:cubicBezTo>
                    <a:cubicBezTo>
                      <a:pt x="35" y="69"/>
                      <a:pt x="43" y="67"/>
                      <a:pt x="47" y="62"/>
                    </a:cubicBezTo>
                    <a:cubicBezTo>
                      <a:pt x="51" y="58"/>
                      <a:pt x="53" y="52"/>
                      <a:pt x="54" y="4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54" name="Freeform 1670"/>
              <p:cNvSpPr/>
              <p:nvPr/>
            </p:nvSpPr>
            <p:spPr>
              <a:xfrm>
                <a:off x="7464399" y="2868627"/>
                <a:ext cx="184151" cy="200026"/>
              </a:xfrm>
              <a:custGeom>
                <a:avLst/>
                <a:gdLst>
                  <a:gd name="txL" fmla="*/ 0 w 49"/>
                  <a:gd name="txT" fmla="*/ 0 h 53"/>
                  <a:gd name="txR" fmla="*/ 49 w 49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53">
                    <a:moveTo>
                      <a:pt x="8" y="20"/>
                    </a:moveTo>
                    <a:cubicBezTo>
                      <a:pt x="6" y="23"/>
                      <a:pt x="7" y="27"/>
                      <a:pt x="8" y="31"/>
                    </a:cubicBezTo>
                    <a:cubicBezTo>
                      <a:pt x="8" y="32"/>
                      <a:pt x="8" y="34"/>
                      <a:pt x="8" y="36"/>
                    </a:cubicBezTo>
                    <a:cubicBezTo>
                      <a:pt x="8" y="38"/>
                      <a:pt x="7" y="40"/>
                      <a:pt x="7" y="42"/>
                    </a:cubicBezTo>
                    <a:cubicBezTo>
                      <a:pt x="7" y="43"/>
                      <a:pt x="6" y="46"/>
                      <a:pt x="4" y="48"/>
                    </a:cubicBezTo>
                    <a:cubicBezTo>
                      <a:pt x="3" y="49"/>
                      <a:pt x="2" y="50"/>
                      <a:pt x="1" y="51"/>
                    </a:cubicBezTo>
                    <a:cubicBezTo>
                      <a:pt x="0" y="51"/>
                      <a:pt x="0" y="52"/>
                      <a:pt x="0" y="52"/>
                    </a:cubicBezTo>
                    <a:cubicBezTo>
                      <a:pt x="4" y="52"/>
                      <a:pt x="8" y="53"/>
                      <a:pt x="13" y="53"/>
                    </a:cubicBezTo>
                    <a:cubicBezTo>
                      <a:pt x="18" y="53"/>
                      <a:pt x="22" y="53"/>
                      <a:pt x="26" y="51"/>
                    </a:cubicBezTo>
                    <a:cubicBezTo>
                      <a:pt x="31" y="50"/>
                      <a:pt x="36" y="47"/>
                      <a:pt x="40" y="43"/>
                    </a:cubicBezTo>
                    <a:cubicBezTo>
                      <a:pt x="43" y="39"/>
                      <a:pt x="46" y="35"/>
                      <a:pt x="47" y="31"/>
                    </a:cubicBezTo>
                    <a:cubicBezTo>
                      <a:pt x="49" y="22"/>
                      <a:pt x="41" y="13"/>
                      <a:pt x="33" y="10"/>
                    </a:cubicBezTo>
                    <a:cubicBezTo>
                      <a:pt x="34" y="8"/>
                      <a:pt x="35" y="6"/>
                      <a:pt x="36" y="5"/>
                    </a:cubicBezTo>
                    <a:cubicBezTo>
                      <a:pt x="38" y="3"/>
                      <a:pt x="40" y="2"/>
                      <a:pt x="43" y="1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0" y="1"/>
                      <a:pt x="34" y="6"/>
                      <a:pt x="32" y="9"/>
                    </a:cubicBezTo>
                    <a:cubicBezTo>
                      <a:pt x="26" y="7"/>
                      <a:pt x="20" y="7"/>
                      <a:pt x="15" y="10"/>
                    </a:cubicBezTo>
                    <a:cubicBezTo>
                      <a:pt x="12" y="13"/>
                      <a:pt x="9" y="17"/>
                      <a:pt x="8" y="2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55" name="Freeform 1671"/>
              <p:cNvSpPr/>
              <p:nvPr/>
            </p:nvSpPr>
            <p:spPr>
              <a:xfrm>
                <a:off x="7134197" y="2541599"/>
                <a:ext cx="334965" cy="384178"/>
              </a:xfrm>
              <a:custGeom>
                <a:avLst/>
                <a:gdLst>
                  <a:gd name="txL" fmla="*/ 0 w 89"/>
                  <a:gd name="txT" fmla="*/ 0 h 102"/>
                  <a:gd name="txR" fmla="*/ 89 w 89"/>
                  <a:gd name="txB" fmla="*/ 102 h 10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9" h="102">
                    <a:moveTo>
                      <a:pt x="72" y="11"/>
                    </a:moveTo>
                    <a:cubicBezTo>
                      <a:pt x="64" y="3"/>
                      <a:pt x="55" y="2"/>
                      <a:pt x="46" y="1"/>
                    </a:cubicBezTo>
                    <a:cubicBezTo>
                      <a:pt x="38" y="0"/>
                      <a:pt x="31" y="1"/>
                      <a:pt x="23" y="2"/>
                    </a:cubicBezTo>
                    <a:cubicBezTo>
                      <a:pt x="17" y="3"/>
                      <a:pt x="0" y="3"/>
                      <a:pt x="0" y="3"/>
                    </a:cubicBezTo>
                    <a:cubicBezTo>
                      <a:pt x="7" y="12"/>
                      <a:pt x="5" y="25"/>
                      <a:pt x="6" y="36"/>
                    </a:cubicBezTo>
                    <a:cubicBezTo>
                      <a:pt x="7" y="43"/>
                      <a:pt x="9" y="50"/>
                      <a:pt x="11" y="56"/>
                    </a:cubicBezTo>
                    <a:cubicBezTo>
                      <a:pt x="14" y="62"/>
                      <a:pt x="17" y="67"/>
                      <a:pt x="22" y="70"/>
                    </a:cubicBezTo>
                    <a:cubicBezTo>
                      <a:pt x="28" y="74"/>
                      <a:pt x="35" y="76"/>
                      <a:pt x="44" y="76"/>
                    </a:cubicBezTo>
                    <a:cubicBezTo>
                      <a:pt x="52" y="77"/>
                      <a:pt x="62" y="77"/>
                      <a:pt x="70" y="73"/>
                    </a:cubicBezTo>
                    <a:cubicBezTo>
                      <a:pt x="71" y="77"/>
                      <a:pt x="72" y="82"/>
                      <a:pt x="71" y="86"/>
                    </a:cubicBezTo>
                    <a:cubicBezTo>
                      <a:pt x="70" y="92"/>
                      <a:pt x="67" y="97"/>
                      <a:pt x="63" y="100"/>
                    </a:cubicBezTo>
                    <a:cubicBezTo>
                      <a:pt x="63" y="101"/>
                      <a:pt x="64" y="101"/>
                      <a:pt x="64" y="102"/>
                    </a:cubicBezTo>
                    <a:cubicBezTo>
                      <a:pt x="67" y="100"/>
                      <a:pt x="69" y="95"/>
                      <a:pt x="71" y="89"/>
                    </a:cubicBezTo>
                    <a:cubicBezTo>
                      <a:pt x="73" y="84"/>
                      <a:pt x="73" y="77"/>
                      <a:pt x="71" y="73"/>
                    </a:cubicBezTo>
                    <a:cubicBezTo>
                      <a:pt x="77" y="70"/>
                      <a:pt x="81" y="66"/>
                      <a:pt x="84" y="60"/>
                    </a:cubicBezTo>
                    <a:cubicBezTo>
                      <a:pt x="87" y="55"/>
                      <a:pt x="89" y="48"/>
                      <a:pt x="88" y="41"/>
                    </a:cubicBezTo>
                    <a:cubicBezTo>
                      <a:pt x="87" y="35"/>
                      <a:pt x="84" y="29"/>
                      <a:pt x="81" y="24"/>
                    </a:cubicBezTo>
                    <a:cubicBezTo>
                      <a:pt x="79" y="19"/>
                      <a:pt x="75" y="14"/>
                      <a:pt x="72" y="1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56" name="Freeform 1672"/>
              <p:cNvSpPr/>
              <p:nvPr/>
            </p:nvSpPr>
            <p:spPr>
              <a:xfrm>
                <a:off x="6965921" y="2808301"/>
                <a:ext cx="415928" cy="279402"/>
              </a:xfrm>
              <a:custGeom>
                <a:avLst/>
                <a:gdLst>
                  <a:gd name="txL" fmla="*/ 0 w 111"/>
                  <a:gd name="txT" fmla="*/ 0 h 74"/>
                  <a:gd name="txR" fmla="*/ 111 w 111"/>
                  <a:gd name="txB" fmla="*/ 74 h 7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1" h="74">
                    <a:moveTo>
                      <a:pt x="56" y="3"/>
                    </a:moveTo>
                    <a:cubicBezTo>
                      <a:pt x="46" y="6"/>
                      <a:pt x="38" y="14"/>
                      <a:pt x="31" y="24"/>
                    </a:cubicBezTo>
                    <a:cubicBezTo>
                      <a:pt x="28" y="27"/>
                      <a:pt x="25" y="32"/>
                      <a:pt x="22" y="36"/>
                    </a:cubicBezTo>
                    <a:cubicBezTo>
                      <a:pt x="18" y="40"/>
                      <a:pt x="14" y="44"/>
                      <a:pt x="9" y="45"/>
                    </a:cubicBezTo>
                    <a:cubicBezTo>
                      <a:pt x="6" y="47"/>
                      <a:pt x="3" y="48"/>
                      <a:pt x="0" y="49"/>
                    </a:cubicBezTo>
                    <a:cubicBezTo>
                      <a:pt x="5" y="49"/>
                      <a:pt x="11" y="52"/>
                      <a:pt x="17" y="56"/>
                    </a:cubicBezTo>
                    <a:cubicBezTo>
                      <a:pt x="23" y="59"/>
                      <a:pt x="29" y="63"/>
                      <a:pt x="34" y="64"/>
                    </a:cubicBezTo>
                    <a:cubicBezTo>
                      <a:pt x="50" y="71"/>
                      <a:pt x="69" y="74"/>
                      <a:pt x="84" y="64"/>
                    </a:cubicBezTo>
                    <a:cubicBezTo>
                      <a:pt x="92" y="59"/>
                      <a:pt x="97" y="52"/>
                      <a:pt x="98" y="44"/>
                    </a:cubicBezTo>
                    <a:cubicBezTo>
                      <a:pt x="100" y="37"/>
                      <a:pt x="99" y="29"/>
                      <a:pt x="95" y="21"/>
                    </a:cubicBezTo>
                    <a:cubicBezTo>
                      <a:pt x="100" y="19"/>
                      <a:pt x="106" y="18"/>
                      <a:pt x="111" y="18"/>
                    </a:cubicBezTo>
                    <a:cubicBezTo>
                      <a:pt x="111" y="16"/>
                      <a:pt x="111" y="16"/>
                      <a:pt x="111" y="16"/>
                    </a:cubicBezTo>
                    <a:cubicBezTo>
                      <a:pt x="107" y="16"/>
                      <a:pt x="101" y="17"/>
                      <a:pt x="95" y="20"/>
                    </a:cubicBezTo>
                    <a:cubicBezTo>
                      <a:pt x="94" y="18"/>
                      <a:pt x="93" y="17"/>
                      <a:pt x="92" y="15"/>
                    </a:cubicBezTo>
                    <a:cubicBezTo>
                      <a:pt x="88" y="9"/>
                      <a:pt x="81" y="5"/>
                      <a:pt x="75" y="3"/>
                    </a:cubicBezTo>
                    <a:cubicBezTo>
                      <a:pt x="69" y="1"/>
                      <a:pt x="62" y="0"/>
                      <a:pt x="56" y="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57" name="Freeform 1673"/>
              <p:cNvSpPr/>
              <p:nvPr/>
            </p:nvSpPr>
            <p:spPr>
              <a:xfrm>
                <a:off x="7772376" y="3038490"/>
                <a:ext cx="153988" cy="217489"/>
              </a:xfrm>
              <a:custGeom>
                <a:avLst/>
                <a:gdLst>
                  <a:gd name="txL" fmla="*/ 0 w 41"/>
                  <a:gd name="txT" fmla="*/ 0 h 58"/>
                  <a:gd name="txR" fmla="*/ 41 w 41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1" h="58">
                    <a:moveTo>
                      <a:pt x="40" y="30"/>
                    </a:moveTo>
                    <a:cubicBezTo>
                      <a:pt x="41" y="24"/>
                      <a:pt x="39" y="20"/>
                      <a:pt x="36" y="16"/>
                    </a:cubicBezTo>
                    <a:cubicBezTo>
                      <a:pt x="34" y="12"/>
                      <a:pt x="31" y="9"/>
                      <a:pt x="28" y="7"/>
                    </a:cubicBezTo>
                    <a:cubicBezTo>
                      <a:pt x="27" y="6"/>
                      <a:pt x="25" y="4"/>
                      <a:pt x="23" y="2"/>
                    </a:cubicBezTo>
                    <a:cubicBezTo>
                      <a:pt x="21" y="1"/>
                      <a:pt x="19" y="0"/>
                      <a:pt x="19" y="0"/>
                    </a:cubicBezTo>
                    <a:cubicBezTo>
                      <a:pt x="19" y="2"/>
                      <a:pt x="17" y="4"/>
                      <a:pt x="16" y="6"/>
                    </a:cubicBezTo>
                    <a:cubicBezTo>
                      <a:pt x="14" y="8"/>
                      <a:pt x="11" y="9"/>
                      <a:pt x="9" y="11"/>
                    </a:cubicBezTo>
                    <a:cubicBezTo>
                      <a:pt x="4" y="15"/>
                      <a:pt x="0" y="22"/>
                      <a:pt x="0" y="29"/>
                    </a:cubicBezTo>
                    <a:cubicBezTo>
                      <a:pt x="0" y="37"/>
                      <a:pt x="7" y="46"/>
                      <a:pt x="16" y="49"/>
                    </a:cubicBezTo>
                    <a:cubicBezTo>
                      <a:pt x="15" y="50"/>
                      <a:pt x="14" y="52"/>
                      <a:pt x="13" y="53"/>
                    </a:cubicBezTo>
                    <a:cubicBezTo>
                      <a:pt x="10" y="55"/>
                      <a:pt x="8" y="57"/>
                      <a:pt x="5" y="57"/>
                    </a:cubicBezTo>
                    <a:cubicBezTo>
                      <a:pt x="6" y="58"/>
                      <a:pt x="6" y="58"/>
                      <a:pt x="6" y="58"/>
                    </a:cubicBezTo>
                    <a:cubicBezTo>
                      <a:pt x="9" y="58"/>
                      <a:pt x="15" y="53"/>
                      <a:pt x="17" y="49"/>
                    </a:cubicBezTo>
                    <a:cubicBezTo>
                      <a:pt x="23" y="51"/>
                      <a:pt x="29" y="50"/>
                      <a:pt x="34" y="45"/>
                    </a:cubicBezTo>
                    <a:cubicBezTo>
                      <a:pt x="37" y="41"/>
                      <a:pt x="40" y="35"/>
                      <a:pt x="40" y="3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58" name="Freeform 1674"/>
              <p:cNvSpPr/>
              <p:nvPr/>
            </p:nvSpPr>
            <p:spPr>
              <a:xfrm>
                <a:off x="7731101" y="2813064"/>
                <a:ext cx="255589" cy="285752"/>
              </a:xfrm>
              <a:custGeom>
                <a:avLst/>
                <a:gdLst>
                  <a:gd name="txL" fmla="*/ 0 w 68"/>
                  <a:gd name="txT" fmla="*/ 0 h 76"/>
                  <a:gd name="txR" fmla="*/ 68 w 68"/>
                  <a:gd name="txB" fmla="*/ 76 h 7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76">
                    <a:moveTo>
                      <a:pt x="65" y="55"/>
                    </a:moveTo>
                    <a:cubicBezTo>
                      <a:pt x="68" y="47"/>
                      <a:pt x="67" y="41"/>
                      <a:pt x="66" y="34"/>
                    </a:cubicBezTo>
                    <a:cubicBezTo>
                      <a:pt x="65" y="28"/>
                      <a:pt x="63" y="23"/>
                      <a:pt x="60" y="18"/>
                    </a:cubicBezTo>
                    <a:cubicBezTo>
                      <a:pt x="58" y="14"/>
                      <a:pt x="55" y="0"/>
                      <a:pt x="55" y="0"/>
                    </a:cubicBezTo>
                    <a:cubicBezTo>
                      <a:pt x="50" y="8"/>
                      <a:pt x="39" y="9"/>
                      <a:pt x="32" y="13"/>
                    </a:cubicBezTo>
                    <a:cubicBezTo>
                      <a:pt x="27" y="15"/>
                      <a:pt x="22" y="18"/>
                      <a:pt x="18" y="21"/>
                    </a:cubicBezTo>
                    <a:cubicBezTo>
                      <a:pt x="14" y="25"/>
                      <a:pt x="11" y="29"/>
                      <a:pt x="9" y="34"/>
                    </a:cubicBezTo>
                    <a:cubicBezTo>
                      <a:pt x="8" y="39"/>
                      <a:pt x="8" y="45"/>
                      <a:pt x="10" y="51"/>
                    </a:cubicBezTo>
                    <a:cubicBezTo>
                      <a:pt x="12" y="58"/>
                      <a:pt x="16" y="64"/>
                      <a:pt x="21" y="69"/>
                    </a:cubicBezTo>
                    <a:cubicBezTo>
                      <a:pt x="19" y="71"/>
                      <a:pt x="16" y="72"/>
                      <a:pt x="13" y="73"/>
                    </a:cubicBezTo>
                    <a:cubicBezTo>
                      <a:pt x="9" y="74"/>
                      <a:pt x="4" y="74"/>
                      <a:pt x="1" y="73"/>
                    </a:cubicBezTo>
                    <a:cubicBezTo>
                      <a:pt x="0" y="74"/>
                      <a:pt x="0" y="74"/>
                      <a:pt x="0" y="75"/>
                    </a:cubicBezTo>
                    <a:cubicBezTo>
                      <a:pt x="2" y="76"/>
                      <a:pt x="6" y="76"/>
                      <a:pt x="11" y="75"/>
                    </a:cubicBezTo>
                    <a:cubicBezTo>
                      <a:pt x="15" y="74"/>
                      <a:pt x="19" y="72"/>
                      <a:pt x="22" y="70"/>
                    </a:cubicBezTo>
                    <a:cubicBezTo>
                      <a:pt x="25" y="73"/>
                      <a:pt x="29" y="75"/>
                      <a:pt x="34" y="75"/>
                    </a:cubicBezTo>
                    <a:cubicBezTo>
                      <a:pt x="38" y="76"/>
                      <a:pt x="43" y="75"/>
                      <a:pt x="48" y="73"/>
                    </a:cubicBezTo>
                    <a:cubicBezTo>
                      <a:pt x="55" y="69"/>
                      <a:pt x="62" y="61"/>
                      <a:pt x="65" y="5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59" name="Freeform 1675"/>
              <p:cNvSpPr/>
              <p:nvPr/>
            </p:nvSpPr>
            <p:spPr>
              <a:xfrm>
                <a:off x="7386611" y="3033728"/>
                <a:ext cx="119063" cy="166689"/>
              </a:xfrm>
              <a:custGeom>
                <a:avLst/>
                <a:gdLst>
                  <a:gd name="txL" fmla="*/ 0 w 32"/>
                  <a:gd name="txT" fmla="*/ 0 h 44"/>
                  <a:gd name="txR" fmla="*/ 32 w 32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44">
                    <a:moveTo>
                      <a:pt x="32" y="19"/>
                    </a:moveTo>
                    <a:cubicBezTo>
                      <a:pt x="32" y="15"/>
                      <a:pt x="29" y="11"/>
                      <a:pt x="27" y="9"/>
                    </a:cubicBezTo>
                    <a:cubicBezTo>
                      <a:pt x="25" y="6"/>
                      <a:pt x="22" y="5"/>
                      <a:pt x="19" y="4"/>
                    </a:cubicBezTo>
                    <a:cubicBezTo>
                      <a:pt x="18" y="3"/>
                      <a:pt x="16" y="2"/>
                      <a:pt x="14" y="1"/>
                    </a:cubicBezTo>
                    <a:cubicBezTo>
                      <a:pt x="12" y="1"/>
                      <a:pt x="11" y="0"/>
                      <a:pt x="11" y="0"/>
                    </a:cubicBezTo>
                    <a:cubicBezTo>
                      <a:pt x="11" y="2"/>
                      <a:pt x="11" y="4"/>
                      <a:pt x="10" y="5"/>
                    </a:cubicBezTo>
                    <a:cubicBezTo>
                      <a:pt x="8" y="7"/>
                      <a:pt x="7" y="8"/>
                      <a:pt x="6" y="10"/>
                    </a:cubicBezTo>
                    <a:cubicBezTo>
                      <a:pt x="3" y="13"/>
                      <a:pt x="0" y="18"/>
                      <a:pt x="1" y="23"/>
                    </a:cubicBezTo>
                    <a:cubicBezTo>
                      <a:pt x="2" y="26"/>
                      <a:pt x="3" y="28"/>
                      <a:pt x="6" y="31"/>
                    </a:cubicBezTo>
                    <a:cubicBezTo>
                      <a:pt x="8" y="33"/>
                      <a:pt x="11" y="36"/>
                      <a:pt x="15" y="37"/>
                    </a:cubicBezTo>
                    <a:cubicBezTo>
                      <a:pt x="14" y="38"/>
                      <a:pt x="13" y="40"/>
                      <a:pt x="12" y="41"/>
                    </a:cubicBezTo>
                    <a:cubicBezTo>
                      <a:pt x="10" y="42"/>
                      <a:pt x="8" y="43"/>
                      <a:pt x="6" y="43"/>
                    </a:cubicBezTo>
                    <a:cubicBezTo>
                      <a:pt x="6" y="43"/>
                      <a:pt x="6" y="44"/>
                      <a:pt x="6" y="44"/>
                    </a:cubicBezTo>
                    <a:cubicBezTo>
                      <a:pt x="7" y="44"/>
                      <a:pt x="9" y="43"/>
                      <a:pt x="11" y="42"/>
                    </a:cubicBezTo>
                    <a:cubicBezTo>
                      <a:pt x="13" y="40"/>
                      <a:pt x="14" y="39"/>
                      <a:pt x="15" y="37"/>
                    </a:cubicBezTo>
                    <a:cubicBezTo>
                      <a:pt x="20" y="38"/>
                      <a:pt x="25" y="37"/>
                      <a:pt x="28" y="33"/>
                    </a:cubicBezTo>
                    <a:cubicBezTo>
                      <a:pt x="31" y="29"/>
                      <a:pt x="32" y="23"/>
                      <a:pt x="32" y="1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60" name="Freeform 1676"/>
              <p:cNvSpPr/>
              <p:nvPr/>
            </p:nvSpPr>
            <p:spPr>
              <a:xfrm>
                <a:off x="7386611" y="2524137"/>
                <a:ext cx="115888" cy="160339"/>
              </a:xfrm>
              <a:custGeom>
                <a:avLst/>
                <a:gdLst>
                  <a:gd name="txL" fmla="*/ 0 w 31"/>
                  <a:gd name="txT" fmla="*/ 0 h 43"/>
                  <a:gd name="txR" fmla="*/ 31 w 31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43">
                    <a:moveTo>
                      <a:pt x="30" y="27"/>
                    </a:moveTo>
                    <a:cubicBezTo>
                      <a:pt x="31" y="24"/>
                      <a:pt x="31" y="21"/>
                      <a:pt x="30" y="18"/>
                    </a:cubicBezTo>
                    <a:cubicBezTo>
                      <a:pt x="30" y="15"/>
                      <a:pt x="29" y="12"/>
                      <a:pt x="29" y="9"/>
                    </a:cubicBezTo>
                    <a:cubicBezTo>
                      <a:pt x="29" y="8"/>
                      <a:pt x="28" y="6"/>
                      <a:pt x="28" y="4"/>
                    </a:cubicBezTo>
                    <a:cubicBezTo>
                      <a:pt x="28" y="2"/>
                      <a:pt x="29" y="0"/>
                      <a:pt x="29" y="0"/>
                    </a:cubicBezTo>
                    <a:cubicBezTo>
                      <a:pt x="25" y="3"/>
                      <a:pt x="19" y="3"/>
                      <a:pt x="14" y="5"/>
                    </a:cubicBezTo>
                    <a:cubicBezTo>
                      <a:pt x="11" y="6"/>
                      <a:pt x="7" y="8"/>
                      <a:pt x="5" y="12"/>
                    </a:cubicBezTo>
                    <a:cubicBezTo>
                      <a:pt x="2" y="15"/>
                      <a:pt x="0" y="19"/>
                      <a:pt x="0" y="24"/>
                    </a:cubicBezTo>
                    <a:cubicBezTo>
                      <a:pt x="0" y="29"/>
                      <a:pt x="2" y="33"/>
                      <a:pt x="6" y="35"/>
                    </a:cubicBezTo>
                    <a:cubicBezTo>
                      <a:pt x="9" y="36"/>
                      <a:pt x="13" y="36"/>
                      <a:pt x="16" y="35"/>
                    </a:cubicBezTo>
                    <a:cubicBezTo>
                      <a:pt x="16" y="36"/>
                      <a:pt x="16" y="37"/>
                      <a:pt x="16" y="38"/>
                    </a:cubicBezTo>
                    <a:cubicBezTo>
                      <a:pt x="16" y="40"/>
                      <a:pt x="16" y="42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7" y="42"/>
                      <a:pt x="17" y="41"/>
                      <a:pt x="17" y="39"/>
                    </a:cubicBezTo>
                    <a:cubicBezTo>
                      <a:pt x="17" y="37"/>
                      <a:pt x="17" y="36"/>
                      <a:pt x="17" y="35"/>
                    </a:cubicBezTo>
                    <a:cubicBezTo>
                      <a:pt x="19" y="34"/>
                      <a:pt x="21" y="34"/>
                      <a:pt x="23" y="34"/>
                    </a:cubicBezTo>
                    <a:cubicBezTo>
                      <a:pt x="25" y="33"/>
                      <a:pt x="26" y="33"/>
                      <a:pt x="27" y="33"/>
                    </a:cubicBezTo>
                    <a:cubicBezTo>
                      <a:pt x="28" y="32"/>
                      <a:pt x="29" y="29"/>
                      <a:pt x="30" y="2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61" name="Freeform 1677"/>
              <p:cNvSpPr/>
              <p:nvPr/>
            </p:nvSpPr>
            <p:spPr>
              <a:xfrm>
                <a:off x="7516787" y="2538424"/>
                <a:ext cx="184151" cy="266702"/>
              </a:xfrm>
              <a:custGeom>
                <a:avLst/>
                <a:gdLst>
                  <a:gd name="txL" fmla="*/ 0 w 49"/>
                  <a:gd name="txT" fmla="*/ 0 h 71"/>
                  <a:gd name="txR" fmla="*/ 49 w 49"/>
                  <a:gd name="txB" fmla="*/ 71 h 7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71">
                    <a:moveTo>
                      <a:pt x="47" y="21"/>
                    </a:moveTo>
                    <a:cubicBezTo>
                      <a:pt x="44" y="14"/>
                      <a:pt x="39" y="11"/>
                      <a:pt x="34" y="8"/>
                    </a:cubicBezTo>
                    <a:cubicBezTo>
                      <a:pt x="29" y="6"/>
                      <a:pt x="25" y="5"/>
                      <a:pt x="20" y="4"/>
                    </a:cubicBezTo>
                    <a:cubicBezTo>
                      <a:pt x="18" y="4"/>
                      <a:pt x="15" y="3"/>
                      <a:pt x="12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7"/>
                      <a:pt x="4" y="14"/>
                      <a:pt x="3" y="20"/>
                    </a:cubicBezTo>
                    <a:cubicBezTo>
                      <a:pt x="1" y="24"/>
                      <a:pt x="1" y="28"/>
                      <a:pt x="0" y="31"/>
                    </a:cubicBezTo>
                    <a:cubicBezTo>
                      <a:pt x="0" y="35"/>
                      <a:pt x="1" y="39"/>
                      <a:pt x="3" y="42"/>
                    </a:cubicBezTo>
                    <a:cubicBezTo>
                      <a:pt x="5" y="45"/>
                      <a:pt x="9" y="48"/>
                      <a:pt x="13" y="51"/>
                    </a:cubicBezTo>
                    <a:cubicBezTo>
                      <a:pt x="18" y="54"/>
                      <a:pt x="23" y="56"/>
                      <a:pt x="29" y="57"/>
                    </a:cubicBezTo>
                    <a:cubicBezTo>
                      <a:pt x="28" y="59"/>
                      <a:pt x="27" y="62"/>
                      <a:pt x="26" y="64"/>
                    </a:cubicBezTo>
                    <a:cubicBezTo>
                      <a:pt x="24" y="67"/>
                      <a:pt x="21" y="69"/>
                      <a:pt x="18" y="70"/>
                    </a:cubicBezTo>
                    <a:cubicBezTo>
                      <a:pt x="18" y="70"/>
                      <a:pt x="18" y="71"/>
                      <a:pt x="18" y="71"/>
                    </a:cubicBezTo>
                    <a:cubicBezTo>
                      <a:pt x="20" y="71"/>
                      <a:pt x="23" y="69"/>
                      <a:pt x="25" y="66"/>
                    </a:cubicBezTo>
                    <a:cubicBezTo>
                      <a:pt x="27" y="63"/>
                      <a:pt x="29" y="60"/>
                      <a:pt x="30" y="57"/>
                    </a:cubicBezTo>
                    <a:cubicBezTo>
                      <a:pt x="34" y="57"/>
                      <a:pt x="37" y="56"/>
                      <a:pt x="40" y="54"/>
                    </a:cubicBezTo>
                    <a:cubicBezTo>
                      <a:pt x="44" y="51"/>
                      <a:pt x="46" y="48"/>
                      <a:pt x="48" y="43"/>
                    </a:cubicBezTo>
                    <a:cubicBezTo>
                      <a:pt x="49" y="40"/>
                      <a:pt x="49" y="36"/>
                      <a:pt x="49" y="32"/>
                    </a:cubicBezTo>
                    <a:cubicBezTo>
                      <a:pt x="49" y="28"/>
                      <a:pt x="48" y="24"/>
                      <a:pt x="47" y="2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62" name="Freeform 1678"/>
              <p:cNvSpPr/>
              <p:nvPr/>
            </p:nvSpPr>
            <p:spPr>
              <a:xfrm>
                <a:off x="7769201" y="2549537"/>
                <a:ext cx="206376" cy="211139"/>
              </a:xfrm>
              <a:custGeom>
                <a:avLst/>
                <a:gdLst>
                  <a:gd name="txL" fmla="*/ 0 w 55"/>
                  <a:gd name="txT" fmla="*/ 0 h 56"/>
                  <a:gd name="txR" fmla="*/ 55 w 55"/>
                  <a:gd name="txB" fmla="*/ 56 h 5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56">
                    <a:moveTo>
                      <a:pt x="45" y="37"/>
                    </a:moveTo>
                    <a:cubicBezTo>
                      <a:pt x="47" y="34"/>
                      <a:pt x="46" y="29"/>
                      <a:pt x="47" y="25"/>
                    </a:cubicBezTo>
                    <a:cubicBezTo>
                      <a:pt x="47" y="21"/>
                      <a:pt x="47" y="17"/>
                      <a:pt x="48" y="12"/>
                    </a:cubicBezTo>
                    <a:cubicBezTo>
                      <a:pt x="48" y="11"/>
                      <a:pt x="49" y="7"/>
                      <a:pt x="51" y="5"/>
                    </a:cubicBezTo>
                    <a:cubicBezTo>
                      <a:pt x="53" y="2"/>
                      <a:pt x="55" y="0"/>
                      <a:pt x="55" y="0"/>
                    </a:cubicBezTo>
                    <a:cubicBezTo>
                      <a:pt x="50" y="0"/>
                      <a:pt x="45" y="0"/>
                      <a:pt x="41" y="0"/>
                    </a:cubicBezTo>
                    <a:cubicBezTo>
                      <a:pt x="36" y="0"/>
                      <a:pt x="32" y="0"/>
                      <a:pt x="28" y="1"/>
                    </a:cubicBezTo>
                    <a:cubicBezTo>
                      <a:pt x="22" y="2"/>
                      <a:pt x="17" y="5"/>
                      <a:pt x="12" y="8"/>
                    </a:cubicBezTo>
                    <a:cubicBezTo>
                      <a:pt x="8" y="12"/>
                      <a:pt x="5" y="16"/>
                      <a:pt x="3" y="21"/>
                    </a:cubicBezTo>
                    <a:cubicBezTo>
                      <a:pt x="0" y="31"/>
                      <a:pt x="7" y="41"/>
                      <a:pt x="16" y="46"/>
                    </a:cubicBezTo>
                    <a:cubicBezTo>
                      <a:pt x="15" y="48"/>
                      <a:pt x="14" y="49"/>
                      <a:pt x="12" y="50"/>
                    </a:cubicBezTo>
                    <a:cubicBezTo>
                      <a:pt x="10" y="52"/>
                      <a:pt x="7" y="53"/>
                      <a:pt x="5" y="54"/>
                    </a:cubicBezTo>
                    <a:cubicBezTo>
                      <a:pt x="5" y="55"/>
                      <a:pt x="5" y="55"/>
                      <a:pt x="5" y="56"/>
                    </a:cubicBezTo>
                    <a:cubicBezTo>
                      <a:pt x="8" y="55"/>
                      <a:pt x="15" y="50"/>
                      <a:pt x="17" y="46"/>
                    </a:cubicBezTo>
                    <a:cubicBezTo>
                      <a:pt x="23" y="49"/>
                      <a:pt x="30" y="50"/>
                      <a:pt x="35" y="47"/>
                    </a:cubicBezTo>
                    <a:cubicBezTo>
                      <a:pt x="39" y="45"/>
                      <a:pt x="43" y="41"/>
                      <a:pt x="45" y="3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63" name="Freeform 1680"/>
              <p:cNvSpPr/>
              <p:nvPr/>
            </p:nvSpPr>
            <p:spPr>
              <a:xfrm>
                <a:off x="7585050" y="3046428"/>
                <a:ext cx="222251" cy="223839"/>
              </a:xfrm>
              <a:custGeom>
                <a:avLst/>
                <a:gdLst>
                  <a:gd name="txL" fmla="*/ 0 w 59"/>
                  <a:gd name="txT" fmla="*/ 0 h 60"/>
                  <a:gd name="txR" fmla="*/ 59 w 59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9" h="60">
                    <a:moveTo>
                      <a:pt x="4" y="15"/>
                    </a:moveTo>
                    <a:cubicBezTo>
                      <a:pt x="0" y="20"/>
                      <a:pt x="1" y="25"/>
                      <a:pt x="1" y="31"/>
                    </a:cubicBezTo>
                    <a:cubicBezTo>
                      <a:pt x="0" y="35"/>
                      <a:pt x="1" y="40"/>
                      <a:pt x="2" y="45"/>
                    </a:cubicBezTo>
                    <a:cubicBezTo>
                      <a:pt x="2" y="46"/>
                      <a:pt x="2" y="50"/>
                      <a:pt x="1" y="54"/>
                    </a:cubicBezTo>
                    <a:cubicBezTo>
                      <a:pt x="1" y="57"/>
                      <a:pt x="0" y="60"/>
                      <a:pt x="0" y="60"/>
                    </a:cubicBezTo>
                    <a:cubicBezTo>
                      <a:pt x="4" y="58"/>
                      <a:pt x="8" y="57"/>
                      <a:pt x="12" y="56"/>
                    </a:cubicBezTo>
                    <a:cubicBezTo>
                      <a:pt x="16" y="56"/>
                      <a:pt x="21" y="55"/>
                      <a:pt x="24" y="54"/>
                    </a:cubicBezTo>
                    <a:cubicBezTo>
                      <a:pt x="29" y="53"/>
                      <a:pt x="35" y="51"/>
                      <a:pt x="39" y="48"/>
                    </a:cubicBezTo>
                    <a:cubicBezTo>
                      <a:pt x="43" y="45"/>
                      <a:pt x="46" y="42"/>
                      <a:pt x="47" y="38"/>
                    </a:cubicBezTo>
                    <a:cubicBezTo>
                      <a:pt x="49" y="34"/>
                      <a:pt x="49" y="29"/>
                      <a:pt x="48" y="23"/>
                    </a:cubicBezTo>
                    <a:cubicBezTo>
                      <a:pt x="46" y="18"/>
                      <a:pt x="44" y="12"/>
                      <a:pt x="41" y="8"/>
                    </a:cubicBezTo>
                    <a:cubicBezTo>
                      <a:pt x="43" y="6"/>
                      <a:pt x="46" y="5"/>
                      <a:pt x="48" y="5"/>
                    </a:cubicBezTo>
                    <a:cubicBezTo>
                      <a:pt x="52" y="5"/>
                      <a:pt x="56" y="5"/>
                      <a:pt x="58" y="7"/>
                    </a:cubicBezTo>
                    <a:cubicBezTo>
                      <a:pt x="59" y="7"/>
                      <a:pt x="59" y="6"/>
                      <a:pt x="59" y="6"/>
                    </a:cubicBezTo>
                    <a:cubicBezTo>
                      <a:pt x="58" y="5"/>
                      <a:pt x="54" y="4"/>
                      <a:pt x="50" y="4"/>
                    </a:cubicBezTo>
                    <a:cubicBezTo>
                      <a:pt x="46" y="4"/>
                      <a:pt x="42" y="5"/>
                      <a:pt x="40" y="7"/>
                    </a:cubicBezTo>
                    <a:cubicBezTo>
                      <a:pt x="37" y="4"/>
                      <a:pt x="34" y="2"/>
                      <a:pt x="30" y="1"/>
                    </a:cubicBezTo>
                    <a:cubicBezTo>
                      <a:pt x="27" y="0"/>
                      <a:pt x="22" y="1"/>
                      <a:pt x="18" y="2"/>
                    </a:cubicBezTo>
                    <a:cubicBezTo>
                      <a:pt x="12" y="5"/>
                      <a:pt x="6" y="10"/>
                      <a:pt x="4" y="1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64" name="Freeform 1681"/>
              <p:cNvSpPr/>
              <p:nvPr/>
            </p:nvSpPr>
            <p:spPr>
              <a:xfrm>
                <a:off x="7340573" y="2816239"/>
                <a:ext cx="112713" cy="104776"/>
              </a:xfrm>
              <a:custGeom>
                <a:avLst/>
                <a:gdLst>
                  <a:gd name="txL" fmla="*/ 0 w 30"/>
                  <a:gd name="txT" fmla="*/ 0 h 28"/>
                  <a:gd name="txR" fmla="*/ 30 w 30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28">
                    <a:moveTo>
                      <a:pt x="7" y="7"/>
                    </a:moveTo>
                    <a:cubicBezTo>
                      <a:pt x="5" y="9"/>
                      <a:pt x="5" y="11"/>
                      <a:pt x="5" y="14"/>
                    </a:cubicBezTo>
                    <a:cubicBezTo>
                      <a:pt x="4" y="16"/>
                      <a:pt x="4" y="18"/>
                      <a:pt x="3" y="20"/>
                    </a:cubicBezTo>
                    <a:cubicBezTo>
                      <a:pt x="3" y="21"/>
                      <a:pt x="2" y="23"/>
                      <a:pt x="1" y="24"/>
                    </a:cubicBezTo>
                    <a:cubicBezTo>
                      <a:pt x="1" y="26"/>
                      <a:pt x="0" y="27"/>
                      <a:pt x="0" y="27"/>
                    </a:cubicBezTo>
                    <a:cubicBezTo>
                      <a:pt x="2" y="27"/>
                      <a:pt x="4" y="27"/>
                      <a:pt x="6" y="27"/>
                    </a:cubicBezTo>
                    <a:cubicBezTo>
                      <a:pt x="8" y="28"/>
                      <a:pt x="11" y="28"/>
                      <a:pt x="13" y="28"/>
                    </a:cubicBezTo>
                    <a:cubicBezTo>
                      <a:pt x="16" y="28"/>
                      <a:pt x="19" y="27"/>
                      <a:pt x="21" y="25"/>
                    </a:cubicBezTo>
                    <a:cubicBezTo>
                      <a:pt x="24" y="23"/>
                      <a:pt x="26" y="21"/>
                      <a:pt x="27" y="19"/>
                    </a:cubicBezTo>
                    <a:cubicBezTo>
                      <a:pt x="30" y="13"/>
                      <a:pt x="26" y="8"/>
                      <a:pt x="22" y="5"/>
                    </a:cubicBezTo>
                    <a:cubicBezTo>
                      <a:pt x="22" y="4"/>
                      <a:pt x="23" y="3"/>
                      <a:pt x="24" y="3"/>
                    </a:cubicBezTo>
                    <a:cubicBezTo>
                      <a:pt x="25" y="2"/>
                      <a:pt x="27" y="1"/>
                      <a:pt x="28" y="1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7" y="1"/>
                      <a:pt x="23" y="3"/>
                      <a:pt x="21" y="5"/>
                    </a:cubicBezTo>
                    <a:cubicBezTo>
                      <a:pt x="18" y="3"/>
                      <a:pt x="15" y="2"/>
                      <a:pt x="12" y="3"/>
                    </a:cubicBezTo>
                    <a:cubicBezTo>
                      <a:pt x="10" y="4"/>
                      <a:pt x="8" y="6"/>
                      <a:pt x="7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65" name="Freeform 1682"/>
              <p:cNvSpPr/>
              <p:nvPr/>
            </p:nvSpPr>
            <p:spPr>
              <a:xfrm>
                <a:off x="6229317" y="2962290"/>
                <a:ext cx="236539" cy="320677"/>
              </a:xfrm>
              <a:custGeom>
                <a:avLst/>
                <a:gdLst>
                  <a:gd name="txL" fmla="*/ 0 w 63"/>
                  <a:gd name="txT" fmla="*/ 0 h 85"/>
                  <a:gd name="txR" fmla="*/ 63 w 63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3" h="85">
                    <a:moveTo>
                      <a:pt x="56" y="16"/>
                    </a:moveTo>
                    <a:cubicBezTo>
                      <a:pt x="53" y="11"/>
                      <a:pt x="50" y="8"/>
                      <a:pt x="46" y="6"/>
                    </a:cubicBezTo>
                    <a:cubicBezTo>
                      <a:pt x="42" y="3"/>
                      <a:pt x="38" y="2"/>
                      <a:pt x="34" y="1"/>
                    </a:cubicBezTo>
                    <a:cubicBezTo>
                      <a:pt x="27" y="0"/>
                      <a:pt x="21" y="1"/>
                      <a:pt x="15" y="4"/>
                    </a:cubicBezTo>
                    <a:cubicBezTo>
                      <a:pt x="13" y="4"/>
                      <a:pt x="9" y="6"/>
                      <a:pt x="6" y="8"/>
                    </a:cubicBezTo>
                    <a:cubicBezTo>
                      <a:pt x="2" y="10"/>
                      <a:pt x="0" y="12"/>
                      <a:pt x="0" y="12"/>
                    </a:cubicBezTo>
                    <a:cubicBezTo>
                      <a:pt x="3" y="13"/>
                      <a:pt x="4" y="16"/>
                      <a:pt x="4" y="19"/>
                    </a:cubicBezTo>
                    <a:cubicBezTo>
                      <a:pt x="4" y="23"/>
                      <a:pt x="3" y="26"/>
                      <a:pt x="2" y="28"/>
                    </a:cubicBezTo>
                    <a:cubicBezTo>
                      <a:pt x="2" y="32"/>
                      <a:pt x="1" y="35"/>
                      <a:pt x="1" y="39"/>
                    </a:cubicBezTo>
                    <a:cubicBezTo>
                      <a:pt x="2" y="43"/>
                      <a:pt x="3" y="47"/>
                      <a:pt x="6" y="51"/>
                    </a:cubicBezTo>
                    <a:cubicBezTo>
                      <a:pt x="9" y="56"/>
                      <a:pt x="14" y="60"/>
                      <a:pt x="21" y="62"/>
                    </a:cubicBezTo>
                    <a:cubicBezTo>
                      <a:pt x="27" y="65"/>
                      <a:pt x="35" y="66"/>
                      <a:pt x="42" y="65"/>
                    </a:cubicBezTo>
                    <a:cubicBezTo>
                      <a:pt x="42" y="68"/>
                      <a:pt x="41" y="71"/>
                      <a:pt x="40" y="74"/>
                    </a:cubicBezTo>
                    <a:cubicBezTo>
                      <a:pt x="39" y="78"/>
                      <a:pt x="36" y="81"/>
                      <a:pt x="33" y="84"/>
                    </a:cubicBezTo>
                    <a:cubicBezTo>
                      <a:pt x="35" y="85"/>
                      <a:pt x="35" y="85"/>
                      <a:pt x="35" y="85"/>
                    </a:cubicBezTo>
                    <a:cubicBezTo>
                      <a:pt x="36" y="84"/>
                      <a:pt x="39" y="80"/>
                      <a:pt x="40" y="76"/>
                    </a:cubicBezTo>
                    <a:cubicBezTo>
                      <a:pt x="42" y="72"/>
                      <a:pt x="43" y="68"/>
                      <a:pt x="43" y="64"/>
                    </a:cubicBezTo>
                    <a:cubicBezTo>
                      <a:pt x="52" y="63"/>
                      <a:pt x="60" y="57"/>
                      <a:pt x="62" y="45"/>
                    </a:cubicBezTo>
                    <a:cubicBezTo>
                      <a:pt x="63" y="41"/>
                      <a:pt x="63" y="36"/>
                      <a:pt x="62" y="31"/>
                    </a:cubicBezTo>
                    <a:cubicBezTo>
                      <a:pt x="61" y="25"/>
                      <a:pt x="59" y="20"/>
                      <a:pt x="56" y="1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66" name="Freeform 1683"/>
              <p:cNvSpPr/>
              <p:nvPr/>
            </p:nvSpPr>
            <p:spPr>
              <a:xfrm>
                <a:off x="6465856" y="2678126"/>
                <a:ext cx="214314" cy="292102"/>
              </a:xfrm>
              <a:custGeom>
                <a:avLst/>
                <a:gdLst>
                  <a:gd name="txL" fmla="*/ 0 w 57"/>
                  <a:gd name="txT" fmla="*/ 0 h 78"/>
                  <a:gd name="txR" fmla="*/ 57 w 57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7" h="78">
                    <a:moveTo>
                      <a:pt x="57" y="33"/>
                    </a:moveTo>
                    <a:cubicBezTo>
                      <a:pt x="57" y="24"/>
                      <a:pt x="53" y="18"/>
                      <a:pt x="49" y="13"/>
                    </a:cubicBezTo>
                    <a:cubicBezTo>
                      <a:pt x="45" y="8"/>
                      <a:pt x="40" y="5"/>
                      <a:pt x="34" y="3"/>
                    </a:cubicBezTo>
                    <a:cubicBezTo>
                      <a:pt x="32" y="3"/>
                      <a:pt x="28" y="1"/>
                      <a:pt x="25" y="0"/>
                    </a:cubicBezTo>
                    <a:cubicBezTo>
                      <a:pt x="22" y="0"/>
                      <a:pt x="19" y="0"/>
                      <a:pt x="19" y="0"/>
                    </a:cubicBezTo>
                    <a:cubicBezTo>
                      <a:pt x="20" y="2"/>
                      <a:pt x="19" y="5"/>
                      <a:pt x="17" y="7"/>
                    </a:cubicBezTo>
                    <a:cubicBezTo>
                      <a:pt x="15" y="10"/>
                      <a:pt x="12" y="12"/>
                      <a:pt x="10" y="14"/>
                    </a:cubicBezTo>
                    <a:cubicBezTo>
                      <a:pt x="8" y="17"/>
                      <a:pt x="5" y="20"/>
                      <a:pt x="3" y="24"/>
                    </a:cubicBezTo>
                    <a:cubicBezTo>
                      <a:pt x="1" y="29"/>
                      <a:pt x="0" y="33"/>
                      <a:pt x="1" y="38"/>
                    </a:cubicBezTo>
                    <a:cubicBezTo>
                      <a:pt x="2" y="49"/>
                      <a:pt x="13" y="60"/>
                      <a:pt x="25" y="64"/>
                    </a:cubicBezTo>
                    <a:cubicBezTo>
                      <a:pt x="24" y="66"/>
                      <a:pt x="23" y="69"/>
                      <a:pt x="21" y="70"/>
                    </a:cubicBezTo>
                    <a:cubicBezTo>
                      <a:pt x="20" y="72"/>
                      <a:pt x="19" y="73"/>
                      <a:pt x="17" y="74"/>
                    </a:cubicBezTo>
                    <a:cubicBezTo>
                      <a:pt x="16" y="75"/>
                      <a:pt x="14" y="76"/>
                      <a:pt x="13" y="77"/>
                    </a:cubicBezTo>
                    <a:cubicBezTo>
                      <a:pt x="13" y="77"/>
                      <a:pt x="13" y="77"/>
                      <a:pt x="13" y="77"/>
                    </a:cubicBezTo>
                    <a:cubicBezTo>
                      <a:pt x="13" y="78"/>
                      <a:pt x="14" y="78"/>
                      <a:pt x="14" y="78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4" y="77"/>
                      <a:pt x="15" y="77"/>
                      <a:pt x="15" y="77"/>
                    </a:cubicBezTo>
                    <a:cubicBezTo>
                      <a:pt x="15" y="77"/>
                      <a:pt x="16" y="76"/>
                      <a:pt x="17" y="76"/>
                    </a:cubicBezTo>
                    <a:cubicBezTo>
                      <a:pt x="18" y="75"/>
                      <a:pt x="19" y="74"/>
                      <a:pt x="20" y="73"/>
                    </a:cubicBezTo>
                    <a:cubicBezTo>
                      <a:pt x="23" y="70"/>
                      <a:pt x="25" y="67"/>
                      <a:pt x="26" y="64"/>
                    </a:cubicBezTo>
                    <a:cubicBezTo>
                      <a:pt x="35" y="66"/>
                      <a:pt x="44" y="64"/>
                      <a:pt x="50" y="56"/>
                    </a:cubicBezTo>
                    <a:cubicBezTo>
                      <a:pt x="54" y="51"/>
                      <a:pt x="57" y="41"/>
                      <a:pt x="57" y="3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67" name="Freeform 1684"/>
              <p:cNvSpPr/>
              <p:nvPr/>
            </p:nvSpPr>
            <p:spPr>
              <a:xfrm>
                <a:off x="6451568" y="2951177"/>
                <a:ext cx="160338" cy="123826"/>
              </a:xfrm>
              <a:custGeom>
                <a:avLst/>
                <a:gdLst>
                  <a:gd name="txL" fmla="*/ 0 w 43"/>
                  <a:gd name="txT" fmla="*/ 0 h 33"/>
                  <a:gd name="txR" fmla="*/ 43 w 43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3" h="33">
                    <a:moveTo>
                      <a:pt x="29" y="29"/>
                    </a:moveTo>
                    <a:cubicBezTo>
                      <a:pt x="31" y="27"/>
                      <a:pt x="32" y="24"/>
                      <a:pt x="34" y="21"/>
                    </a:cubicBezTo>
                    <a:cubicBezTo>
                      <a:pt x="35" y="19"/>
                      <a:pt x="36" y="16"/>
                      <a:pt x="37" y="13"/>
                    </a:cubicBezTo>
                    <a:cubicBezTo>
                      <a:pt x="37" y="12"/>
                      <a:pt x="38" y="10"/>
                      <a:pt x="40" y="8"/>
                    </a:cubicBezTo>
                    <a:cubicBezTo>
                      <a:pt x="41" y="7"/>
                      <a:pt x="43" y="5"/>
                      <a:pt x="43" y="5"/>
                    </a:cubicBezTo>
                    <a:cubicBezTo>
                      <a:pt x="40" y="5"/>
                      <a:pt x="37" y="4"/>
                      <a:pt x="34" y="4"/>
                    </a:cubicBezTo>
                    <a:cubicBezTo>
                      <a:pt x="32" y="3"/>
                      <a:pt x="29" y="2"/>
                      <a:pt x="27" y="1"/>
                    </a:cubicBezTo>
                    <a:cubicBezTo>
                      <a:pt x="20" y="0"/>
                      <a:pt x="11" y="2"/>
                      <a:pt x="7" y="8"/>
                    </a:cubicBezTo>
                    <a:cubicBezTo>
                      <a:pt x="4" y="11"/>
                      <a:pt x="3" y="14"/>
                      <a:pt x="4" y="18"/>
                    </a:cubicBezTo>
                    <a:cubicBezTo>
                      <a:pt x="5" y="21"/>
                      <a:pt x="7" y="24"/>
                      <a:pt x="9" y="27"/>
                    </a:cubicBezTo>
                    <a:cubicBezTo>
                      <a:pt x="8" y="28"/>
                      <a:pt x="7" y="29"/>
                      <a:pt x="6" y="29"/>
                    </a:cubicBezTo>
                    <a:cubicBezTo>
                      <a:pt x="4" y="30"/>
                      <a:pt x="2" y="30"/>
                      <a:pt x="0" y="30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3" y="30"/>
                      <a:pt x="5" y="30"/>
                    </a:cubicBezTo>
                    <a:cubicBezTo>
                      <a:pt x="6" y="29"/>
                      <a:pt x="8" y="28"/>
                      <a:pt x="9" y="27"/>
                    </a:cubicBezTo>
                    <a:cubicBezTo>
                      <a:pt x="13" y="31"/>
                      <a:pt x="16" y="33"/>
                      <a:pt x="20" y="33"/>
                    </a:cubicBezTo>
                    <a:cubicBezTo>
                      <a:pt x="23" y="32"/>
                      <a:pt x="26" y="31"/>
                      <a:pt x="29" y="2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68" name="Freeform 1685"/>
              <p:cNvSpPr/>
              <p:nvPr/>
            </p:nvSpPr>
            <p:spPr>
              <a:xfrm>
                <a:off x="5861014" y="3233754"/>
                <a:ext cx="146051" cy="146051"/>
              </a:xfrm>
              <a:custGeom>
                <a:avLst/>
                <a:gdLst>
                  <a:gd name="txL" fmla="*/ 0 w 39"/>
                  <a:gd name="txT" fmla="*/ 0 h 39"/>
                  <a:gd name="txR" fmla="*/ 39 w 39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39">
                    <a:moveTo>
                      <a:pt x="29" y="5"/>
                    </a:moveTo>
                    <a:cubicBezTo>
                      <a:pt x="26" y="3"/>
                      <a:pt x="23" y="3"/>
                      <a:pt x="19" y="3"/>
                    </a:cubicBezTo>
                    <a:cubicBezTo>
                      <a:pt x="16" y="3"/>
                      <a:pt x="13" y="3"/>
                      <a:pt x="10" y="3"/>
                    </a:cubicBezTo>
                    <a:cubicBezTo>
                      <a:pt x="9" y="3"/>
                      <a:pt x="6" y="3"/>
                      <a:pt x="4" y="2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1" y="3"/>
                      <a:pt x="1" y="6"/>
                      <a:pt x="2" y="9"/>
                    </a:cubicBezTo>
                    <a:cubicBezTo>
                      <a:pt x="2" y="12"/>
                      <a:pt x="2" y="15"/>
                      <a:pt x="3" y="18"/>
                    </a:cubicBezTo>
                    <a:cubicBezTo>
                      <a:pt x="4" y="25"/>
                      <a:pt x="9" y="32"/>
                      <a:pt x="15" y="34"/>
                    </a:cubicBezTo>
                    <a:cubicBezTo>
                      <a:pt x="18" y="35"/>
                      <a:pt x="21" y="35"/>
                      <a:pt x="25" y="34"/>
                    </a:cubicBezTo>
                    <a:cubicBezTo>
                      <a:pt x="28" y="32"/>
                      <a:pt x="32" y="30"/>
                      <a:pt x="34" y="28"/>
                    </a:cubicBezTo>
                    <a:cubicBezTo>
                      <a:pt x="35" y="28"/>
                      <a:pt x="35" y="29"/>
                      <a:pt x="36" y="30"/>
                    </a:cubicBezTo>
                    <a:cubicBezTo>
                      <a:pt x="36" y="30"/>
                      <a:pt x="36" y="31"/>
                      <a:pt x="36" y="31"/>
                    </a:cubicBezTo>
                    <a:cubicBezTo>
                      <a:pt x="37" y="32"/>
                      <a:pt x="37" y="33"/>
                      <a:pt x="37" y="35"/>
                    </a:cubicBezTo>
                    <a:cubicBezTo>
                      <a:pt x="37" y="35"/>
                      <a:pt x="36" y="36"/>
                      <a:pt x="36" y="37"/>
                    </a:cubicBezTo>
                    <a:cubicBezTo>
                      <a:pt x="35" y="38"/>
                      <a:pt x="35" y="38"/>
                      <a:pt x="34" y="38"/>
                    </a:cubicBezTo>
                    <a:cubicBezTo>
                      <a:pt x="33" y="39"/>
                      <a:pt x="32" y="39"/>
                      <a:pt x="32" y="39"/>
                    </a:cubicBezTo>
                    <a:cubicBezTo>
                      <a:pt x="30" y="39"/>
                      <a:pt x="30" y="38"/>
                      <a:pt x="29" y="38"/>
                    </a:cubicBezTo>
                    <a:cubicBezTo>
                      <a:pt x="28" y="37"/>
                      <a:pt x="28" y="36"/>
                      <a:pt x="27" y="35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7" y="37"/>
                      <a:pt x="27" y="37"/>
                      <a:pt x="28" y="38"/>
                    </a:cubicBezTo>
                    <a:cubicBezTo>
                      <a:pt x="28" y="38"/>
                      <a:pt x="29" y="38"/>
                      <a:pt x="29" y="39"/>
                    </a:cubicBezTo>
                    <a:cubicBezTo>
                      <a:pt x="30" y="39"/>
                      <a:pt x="31" y="39"/>
                      <a:pt x="32" y="39"/>
                    </a:cubicBezTo>
                    <a:cubicBezTo>
                      <a:pt x="33" y="39"/>
                      <a:pt x="34" y="39"/>
                      <a:pt x="36" y="38"/>
                    </a:cubicBezTo>
                    <a:cubicBezTo>
                      <a:pt x="36" y="37"/>
                      <a:pt x="37" y="36"/>
                      <a:pt x="37" y="35"/>
                    </a:cubicBezTo>
                    <a:cubicBezTo>
                      <a:pt x="37" y="34"/>
                      <a:pt x="37" y="34"/>
                      <a:pt x="37" y="33"/>
                    </a:cubicBezTo>
                    <a:cubicBezTo>
                      <a:pt x="37" y="32"/>
                      <a:pt x="37" y="31"/>
                      <a:pt x="36" y="30"/>
                    </a:cubicBezTo>
                    <a:cubicBezTo>
                      <a:pt x="36" y="29"/>
                      <a:pt x="35" y="28"/>
                      <a:pt x="34" y="27"/>
                    </a:cubicBezTo>
                    <a:cubicBezTo>
                      <a:pt x="38" y="23"/>
                      <a:pt x="39" y="18"/>
                      <a:pt x="36" y="13"/>
                    </a:cubicBezTo>
                    <a:cubicBezTo>
                      <a:pt x="35" y="10"/>
                      <a:pt x="32" y="7"/>
                      <a:pt x="29" y="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69" name="Freeform 1686"/>
              <p:cNvSpPr/>
              <p:nvPr/>
            </p:nvSpPr>
            <p:spPr>
              <a:xfrm>
                <a:off x="5861014" y="3417906"/>
                <a:ext cx="57150" cy="60325"/>
              </a:xfrm>
              <a:custGeom>
                <a:avLst/>
                <a:gdLst>
                  <a:gd name="txL" fmla="*/ 0 w 15"/>
                  <a:gd name="txT" fmla="*/ 0 h 16"/>
                  <a:gd name="txR" fmla="*/ 15 w 15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16">
                    <a:moveTo>
                      <a:pt x="12" y="1"/>
                    </a:moveTo>
                    <a:cubicBezTo>
                      <a:pt x="11" y="0"/>
                      <a:pt x="9" y="0"/>
                      <a:pt x="8" y="0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3" y="0"/>
                      <a:pt x="0" y="0"/>
                      <a:pt x="0" y="0"/>
                    </a:cubicBezTo>
                    <a:cubicBezTo>
                      <a:pt x="1" y="2"/>
                      <a:pt x="1" y="4"/>
                      <a:pt x="1" y="6"/>
                    </a:cubicBezTo>
                    <a:cubicBezTo>
                      <a:pt x="2" y="8"/>
                      <a:pt x="3" y="10"/>
                      <a:pt x="4" y="12"/>
                    </a:cubicBezTo>
                    <a:cubicBezTo>
                      <a:pt x="5" y="12"/>
                      <a:pt x="7" y="12"/>
                      <a:pt x="8" y="12"/>
                    </a:cubicBezTo>
                    <a:cubicBezTo>
                      <a:pt x="9" y="12"/>
                      <a:pt x="11" y="12"/>
                      <a:pt x="12" y="11"/>
                    </a:cubicBezTo>
                    <a:cubicBezTo>
                      <a:pt x="13" y="12"/>
                      <a:pt x="13" y="13"/>
                      <a:pt x="13" y="13"/>
                    </a:cubicBezTo>
                    <a:cubicBezTo>
                      <a:pt x="13" y="14"/>
                      <a:pt x="12" y="15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15"/>
                      <a:pt x="13" y="12"/>
                      <a:pt x="12" y="11"/>
                    </a:cubicBezTo>
                    <a:cubicBezTo>
                      <a:pt x="14" y="10"/>
                      <a:pt x="15" y="8"/>
                      <a:pt x="15" y="6"/>
                    </a:cubicBezTo>
                    <a:cubicBezTo>
                      <a:pt x="14" y="4"/>
                      <a:pt x="13" y="2"/>
                      <a:pt x="12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70" name="Freeform 1687"/>
              <p:cNvSpPr/>
              <p:nvPr/>
            </p:nvSpPr>
            <p:spPr>
              <a:xfrm>
                <a:off x="6019765" y="2752739"/>
                <a:ext cx="217489" cy="236539"/>
              </a:xfrm>
              <a:custGeom>
                <a:avLst/>
                <a:gdLst>
                  <a:gd name="txL" fmla="*/ 0 w 58"/>
                  <a:gd name="txT" fmla="*/ 0 h 63"/>
                  <a:gd name="txR" fmla="*/ 58 w 58"/>
                  <a:gd name="txB" fmla="*/ 63 h 6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63">
                    <a:moveTo>
                      <a:pt x="46" y="8"/>
                    </a:moveTo>
                    <a:cubicBezTo>
                      <a:pt x="42" y="3"/>
                      <a:pt x="36" y="2"/>
                      <a:pt x="30" y="1"/>
                    </a:cubicBezTo>
                    <a:cubicBezTo>
                      <a:pt x="25" y="0"/>
                      <a:pt x="20" y="1"/>
                      <a:pt x="15" y="1"/>
                    </a:cubicBezTo>
                    <a:cubicBezTo>
                      <a:pt x="13" y="2"/>
                      <a:pt x="9" y="2"/>
                      <a:pt x="6" y="2"/>
                    </a:cubicBezTo>
                    <a:cubicBezTo>
                      <a:pt x="2" y="2"/>
                      <a:pt x="0" y="2"/>
                      <a:pt x="0" y="2"/>
                    </a:cubicBezTo>
                    <a:cubicBezTo>
                      <a:pt x="2" y="5"/>
                      <a:pt x="2" y="8"/>
                      <a:pt x="3" y="12"/>
                    </a:cubicBezTo>
                    <a:cubicBezTo>
                      <a:pt x="3" y="16"/>
                      <a:pt x="2" y="20"/>
                      <a:pt x="3" y="23"/>
                    </a:cubicBezTo>
                    <a:cubicBezTo>
                      <a:pt x="3" y="32"/>
                      <a:pt x="7" y="44"/>
                      <a:pt x="16" y="49"/>
                    </a:cubicBezTo>
                    <a:cubicBezTo>
                      <a:pt x="25" y="56"/>
                      <a:pt x="38" y="53"/>
                      <a:pt x="47" y="45"/>
                    </a:cubicBezTo>
                    <a:cubicBezTo>
                      <a:pt x="49" y="47"/>
                      <a:pt x="50" y="50"/>
                      <a:pt x="50" y="52"/>
                    </a:cubicBezTo>
                    <a:cubicBezTo>
                      <a:pt x="51" y="54"/>
                      <a:pt x="51" y="55"/>
                      <a:pt x="51" y="57"/>
                    </a:cubicBezTo>
                    <a:cubicBezTo>
                      <a:pt x="51" y="58"/>
                      <a:pt x="51" y="59"/>
                      <a:pt x="51" y="59"/>
                    </a:cubicBezTo>
                    <a:cubicBezTo>
                      <a:pt x="51" y="59"/>
                      <a:pt x="51" y="59"/>
                      <a:pt x="51" y="59"/>
                    </a:cubicBezTo>
                    <a:cubicBezTo>
                      <a:pt x="51" y="60"/>
                      <a:pt x="51" y="60"/>
                      <a:pt x="51" y="60"/>
                    </a:cubicBezTo>
                    <a:cubicBezTo>
                      <a:pt x="50" y="60"/>
                      <a:pt x="50" y="60"/>
                      <a:pt x="50" y="60"/>
                    </a:cubicBezTo>
                    <a:cubicBezTo>
                      <a:pt x="50" y="60"/>
                      <a:pt x="50" y="60"/>
                      <a:pt x="50" y="60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48" y="61"/>
                      <a:pt x="48" y="62"/>
                      <a:pt x="48" y="61"/>
                    </a:cubicBezTo>
                    <a:cubicBezTo>
                      <a:pt x="47" y="62"/>
                      <a:pt x="46" y="62"/>
                      <a:pt x="45" y="62"/>
                    </a:cubicBezTo>
                    <a:cubicBezTo>
                      <a:pt x="45" y="63"/>
                      <a:pt x="45" y="63"/>
                      <a:pt x="45" y="63"/>
                    </a:cubicBezTo>
                    <a:cubicBezTo>
                      <a:pt x="45" y="63"/>
                      <a:pt x="45" y="63"/>
                      <a:pt x="45" y="63"/>
                    </a:cubicBezTo>
                    <a:cubicBezTo>
                      <a:pt x="45" y="63"/>
                      <a:pt x="45" y="63"/>
                      <a:pt x="45" y="63"/>
                    </a:cubicBezTo>
                    <a:cubicBezTo>
                      <a:pt x="45" y="62"/>
                      <a:pt x="45" y="62"/>
                      <a:pt x="45" y="62"/>
                    </a:cubicBezTo>
                    <a:cubicBezTo>
                      <a:pt x="45" y="62"/>
                      <a:pt x="45" y="62"/>
                      <a:pt x="45" y="62"/>
                    </a:cubicBezTo>
                    <a:cubicBezTo>
                      <a:pt x="45" y="61"/>
                      <a:pt x="45" y="61"/>
                      <a:pt x="45" y="61"/>
                    </a:cubicBezTo>
                    <a:cubicBezTo>
                      <a:pt x="44" y="61"/>
                      <a:pt x="44" y="61"/>
                      <a:pt x="44" y="61"/>
                    </a:cubicBezTo>
                    <a:cubicBezTo>
                      <a:pt x="44" y="61"/>
                      <a:pt x="44" y="62"/>
                      <a:pt x="44" y="62"/>
                    </a:cubicBezTo>
                    <a:cubicBezTo>
                      <a:pt x="43" y="62"/>
                      <a:pt x="43" y="63"/>
                      <a:pt x="43" y="63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5" y="62"/>
                      <a:pt x="45" y="62"/>
                      <a:pt x="45" y="62"/>
                    </a:cubicBezTo>
                    <a:cubicBezTo>
                      <a:pt x="46" y="62"/>
                      <a:pt x="46" y="62"/>
                      <a:pt x="47" y="62"/>
                    </a:cubicBezTo>
                    <a:cubicBezTo>
                      <a:pt x="47" y="62"/>
                      <a:pt x="47" y="62"/>
                      <a:pt x="48" y="62"/>
                    </a:cubicBezTo>
                    <a:cubicBezTo>
                      <a:pt x="48" y="61"/>
                      <a:pt x="48" y="62"/>
                      <a:pt x="48" y="61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48" y="61"/>
                      <a:pt x="49" y="61"/>
                      <a:pt x="49" y="61"/>
                    </a:cubicBezTo>
                    <a:cubicBezTo>
                      <a:pt x="49" y="60"/>
                      <a:pt x="50" y="60"/>
                      <a:pt x="50" y="60"/>
                    </a:cubicBezTo>
                    <a:cubicBezTo>
                      <a:pt x="52" y="59"/>
                      <a:pt x="52" y="59"/>
                      <a:pt x="52" y="59"/>
                    </a:cubicBezTo>
                    <a:cubicBezTo>
                      <a:pt x="52" y="59"/>
                      <a:pt x="52" y="59"/>
                      <a:pt x="52" y="59"/>
                    </a:cubicBezTo>
                    <a:cubicBezTo>
                      <a:pt x="52" y="59"/>
                      <a:pt x="52" y="59"/>
                      <a:pt x="52" y="58"/>
                    </a:cubicBezTo>
                    <a:cubicBezTo>
                      <a:pt x="52" y="57"/>
                      <a:pt x="52" y="55"/>
                      <a:pt x="52" y="54"/>
                    </a:cubicBezTo>
                    <a:cubicBezTo>
                      <a:pt x="51" y="50"/>
                      <a:pt x="50" y="47"/>
                      <a:pt x="48" y="45"/>
                    </a:cubicBezTo>
                    <a:cubicBezTo>
                      <a:pt x="54" y="40"/>
                      <a:pt x="58" y="33"/>
                      <a:pt x="56" y="25"/>
                    </a:cubicBezTo>
                    <a:cubicBezTo>
                      <a:pt x="55" y="19"/>
                      <a:pt x="51" y="12"/>
                      <a:pt x="46" y="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71" name="Freeform 1688"/>
              <p:cNvSpPr/>
              <p:nvPr/>
            </p:nvSpPr>
            <p:spPr>
              <a:xfrm>
                <a:off x="5775289" y="2895615"/>
                <a:ext cx="244476" cy="165101"/>
              </a:xfrm>
              <a:custGeom>
                <a:avLst/>
                <a:gdLst>
                  <a:gd name="txL" fmla="*/ 0 w 65"/>
                  <a:gd name="txT" fmla="*/ 0 h 44"/>
                  <a:gd name="txR" fmla="*/ 65 w 65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44">
                    <a:moveTo>
                      <a:pt x="37" y="1"/>
                    </a:moveTo>
                    <a:cubicBezTo>
                      <a:pt x="33" y="0"/>
                      <a:pt x="29" y="2"/>
                      <a:pt x="25" y="3"/>
                    </a:cubicBezTo>
                    <a:cubicBezTo>
                      <a:pt x="21" y="4"/>
                      <a:pt x="18" y="5"/>
                      <a:pt x="13" y="6"/>
                    </a:cubicBezTo>
                    <a:cubicBezTo>
                      <a:pt x="12" y="7"/>
                      <a:pt x="8" y="7"/>
                      <a:pt x="5" y="6"/>
                    </a:cubicBezTo>
                    <a:cubicBezTo>
                      <a:pt x="2" y="5"/>
                      <a:pt x="0" y="4"/>
                      <a:pt x="0" y="4"/>
                    </a:cubicBezTo>
                    <a:cubicBezTo>
                      <a:pt x="1" y="8"/>
                      <a:pt x="3" y="12"/>
                      <a:pt x="4" y="16"/>
                    </a:cubicBezTo>
                    <a:cubicBezTo>
                      <a:pt x="6" y="21"/>
                      <a:pt x="7" y="25"/>
                      <a:pt x="9" y="28"/>
                    </a:cubicBezTo>
                    <a:cubicBezTo>
                      <a:pt x="12" y="32"/>
                      <a:pt x="16" y="36"/>
                      <a:pt x="21" y="39"/>
                    </a:cubicBezTo>
                    <a:cubicBezTo>
                      <a:pt x="25" y="42"/>
                      <a:pt x="30" y="44"/>
                      <a:pt x="35" y="44"/>
                    </a:cubicBezTo>
                    <a:cubicBezTo>
                      <a:pt x="45" y="43"/>
                      <a:pt x="52" y="34"/>
                      <a:pt x="54" y="24"/>
                    </a:cubicBezTo>
                    <a:cubicBezTo>
                      <a:pt x="56" y="24"/>
                      <a:pt x="57" y="25"/>
                      <a:pt x="59" y="26"/>
                    </a:cubicBezTo>
                    <a:cubicBezTo>
                      <a:pt x="60" y="27"/>
                      <a:pt x="61" y="28"/>
                      <a:pt x="62" y="29"/>
                    </a:cubicBezTo>
                    <a:cubicBezTo>
                      <a:pt x="63" y="30"/>
                      <a:pt x="63" y="30"/>
                      <a:pt x="64" y="31"/>
                    </a:cubicBezTo>
                    <a:cubicBezTo>
                      <a:pt x="64" y="31"/>
                      <a:pt x="64" y="31"/>
                      <a:pt x="64" y="32"/>
                    </a:cubicBezTo>
                    <a:cubicBezTo>
                      <a:pt x="65" y="32"/>
                      <a:pt x="65" y="32"/>
                      <a:pt x="65" y="32"/>
                    </a:cubicBezTo>
                    <a:cubicBezTo>
                      <a:pt x="65" y="32"/>
                      <a:pt x="64" y="33"/>
                      <a:pt x="64" y="33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64" y="32"/>
                      <a:pt x="64" y="31"/>
                      <a:pt x="65" y="31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5" y="30"/>
                      <a:pt x="65" y="30"/>
                      <a:pt x="64" y="29"/>
                    </a:cubicBezTo>
                    <a:cubicBezTo>
                      <a:pt x="63" y="28"/>
                      <a:pt x="62" y="28"/>
                      <a:pt x="61" y="27"/>
                    </a:cubicBezTo>
                    <a:cubicBezTo>
                      <a:pt x="58" y="25"/>
                      <a:pt x="56" y="24"/>
                      <a:pt x="54" y="23"/>
                    </a:cubicBezTo>
                    <a:cubicBezTo>
                      <a:pt x="55" y="17"/>
                      <a:pt x="53" y="10"/>
                      <a:pt x="49" y="6"/>
                    </a:cubicBezTo>
                    <a:cubicBezTo>
                      <a:pt x="46" y="4"/>
                      <a:pt x="41" y="1"/>
                      <a:pt x="37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72" name="Freeform 1689"/>
              <p:cNvSpPr/>
              <p:nvPr/>
            </p:nvSpPr>
            <p:spPr>
              <a:xfrm>
                <a:off x="5918165" y="2324111"/>
                <a:ext cx="396877" cy="638179"/>
              </a:xfrm>
              <a:custGeom>
                <a:avLst/>
                <a:gdLst>
                  <a:gd name="txL" fmla="*/ 0 w 106"/>
                  <a:gd name="txT" fmla="*/ 0 h 170"/>
                  <a:gd name="txR" fmla="*/ 106 w 106"/>
                  <a:gd name="txB" fmla="*/ 170 h 1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6" h="170">
                    <a:moveTo>
                      <a:pt x="106" y="84"/>
                    </a:moveTo>
                    <a:cubicBezTo>
                      <a:pt x="105" y="74"/>
                      <a:pt x="99" y="66"/>
                      <a:pt x="94" y="56"/>
                    </a:cubicBezTo>
                    <a:cubicBezTo>
                      <a:pt x="89" y="47"/>
                      <a:pt x="84" y="39"/>
                      <a:pt x="78" y="30"/>
                    </a:cubicBezTo>
                    <a:cubicBezTo>
                      <a:pt x="76" y="27"/>
                      <a:pt x="73" y="19"/>
                      <a:pt x="70" y="13"/>
                    </a:cubicBezTo>
                    <a:cubicBezTo>
                      <a:pt x="68" y="6"/>
                      <a:pt x="66" y="0"/>
                      <a:pt x="66" y="0"/>
                    </a:cubicBezTo>
                    <a:cubicBezTo>
                      <a:pt x="62" y="7"/>
                      <a:pt x="55" y="12"/>
                      <a:pt x="47" y="17"/>
                    </a:cubicBezTo>
                    <a:cubicBezTo>
                      <a:pt x="40" y="22"/>
                      <a:pt x="32" y="27"/>
                      <a:pt x="26" y="34"/>
                    </a:cubicBezTo>
                    <a:cubicBezTo>
                      <a:pt x="17" y="43"/>
                      <a:pt x="9" y="55"/>
                      <a:pt x="5" y="69"/>
                    </a:cubicBezTo>
                    <a:cubicBezTo>
                      <a:pt x="1" y="82"/>
                      <a:pt x="0" y="97"/>
                      <a:pt x="4" y="108"/>
                    </a:cubicBezTo>
                    <a:cubicBezTo>
                      <a:pt x="5" y="112"/>
                      <a:pt x="7" y="114"/>
                      <a:pt x="8" y="117"/>
                    </a:cubicBezTo>
                    <a:cubicBezTo>
                      <a:pt x="9" y="118"/>
                      <a:pt x="10" y="119"/>
                      <a:pt x="11" y="121"/>
                    </a:cubicBezTo>
                    <a:cubicBezTo>
                      <a:pt x="12" y="121"/>
                      <a:pt x="12" y="121"/>
                      <a:pt x="12" y="121"/>
                    </a:cubicBezTo>
                    <a:cubicBezTo>
                      <a:pt x="12" y="121"/>
                      <a:pt x="12" y="121"/>
                      <a:pt x="12" y="122"/>
                    </a:cubicBezTo>
                    <a:cubicBezTo>
                      <a:pt x="12" y="122"/>
                      <a:pt x="12" y="122"/>
                      <a:pt x="13" y="123"/>
                    </a:cubicBezTo>
                    <a:cubicBezTo>
                      <a:pt x="13" y="124"/>
                      <a:pt x="14" y="124"/>
                      <a:pt x="14" y="125"/>
                    </a:cubicBezTo>
                    <a:cubicBezTo>
                      <a:pt x="17" y="127"/>
                      <a:pt x="19" y="129"/>
                      <a:pt x="22" y="130"/>
                    </a:cubicBezTo>
                    <a:cubicBezTo>
                      <a:pt x="24" y="132"/>
                      <a:pt x="27" y="133"/>
                      <a:pt x="30" y="134"/>
                    </a:cubicBezTo>
                    <a:cubicBezTo>
                      <a:pt x="41" y="137"/>
                      <a:pt x="54" y="138"/>
                      <a:pt x="66" y="135"/>
                    </a:cubicBezTo>
                    <a:cubicBezTo>
                      <a:pt x="66" y="140"/>
                      <a:pt x="66" y="146"/>
                      <a:pt x="64" y="152"/>
                    </a:cubicBezTo>
                    <a:cubicBezTo>
                      <a:pt x="61" y="160"/>
                      <a:pt x="55" y="166"/>
                      <a:pt x="46" y="168"/>
                    </a:cubicBezTo>
                    <a:cubicBezTo>
                      <a:pt x="46" y="168"/>
                      <a:pt x="47" y="169"/>
                      <a:pt x="47" y="169"/>
                    </a:cubicBezTo>
                    <a:cubicBezTo>
                      <a:pt x="47" y="170"/>
                      <a:pt x="47" y="170"/>
                      <a:pt x="47" y="170"/>
                    </a:cubicBezTo>
                    <a:cubicBezTo>
                      <a:pt x="49" y="170"/>
                      <a:pt x="50" y="170"/>
                      <a:pt x="51" y="169"/>
                    </a:cubicBezTo>
                    <a:cubicBezTo>
                      <a:pt x="53" y="169"/>
                      <a:pt x="54" y="168"/>
                      <a:pt x="56" y="167"/>
                    </a:cubicBezTo>
                    <a:cubicBezTo>
                      <a:pt x="58" y="164"/>
                      <a:pt x="61" y="161"/>
                      <a:pt x="63" y="157"/>
                    </a:cubicBezTo>
                    <a:cubicBezTo>
                      <a:pt x="65" y="153"/>
                      <a:pt x="66" y="149"/>
                      <a:pt x="67" y="145"/>
                    </a:cubicBezTo>
                    <a:cubicBezTo>
                      <a:pt x="68" y="141"/>
                      <a:pt x="68" y="137"/>
                      <a:pt x="67" y="134"/>
                    </a:cubicBezTo>
                    <a:cubicBezTo>
                      <a:pt x="71" y="133"/>
                      <a:pt x="75" y="132"/>
                      <a:pt x="78" y="130"/>
                    </a:cubicBezTo>
                    <a:cubicBezTo>
                      <a:pt x="82" y="128"/>
                      <a:pt x="85" y="126"/>
                      <a:pt x="88" y="125"/>
                    </a:cubicBezTo>
                    <a:cubicBezTo>
                      <a:pt x="89" y="124"/>
                      <a:pt x="89" y="124"/>
                      <a:pt x="90" y="123"/>
                    </a:cubicBezTo>
                    <a:cubicBezTo>
                      <a:pt x="90" y="123"/>
                      <a:pt x="91" y="123"/>
                      <a:pt x="91" y="123"/>
                    </a:cubicBezTo>
                    <a:cubicBezTo>
                      <a:pt x="91" y="123"/>
                      <a:pt x="92" y="123"/>
                      <a:pt x="92" y="122"/>
                    </a:cubicBezTo>
                    <a:cubicBezTo>
                      <a:pt x="93" y="121"/>
                      <a:pt x="95" y="120"/>
                      <a:pt x="96" y="119"/>
                    </a:cubicBezTo>
                    <a:cubicBezTo>
                      <a:pt x="98" y="116"/>
                      <a:pt x="100" y="114"/>
                      <a:pt x="101" y="111"/>
                    </a:cubicBezTo>
                    <a:cubicBezTo>
                      <a:pt x="103" y="107"/>
                      <a:pt x="105" y="102"/>
                      <a:pt x="105" y="97"/>
                    </a:cubicBezTo>
                    <a:cubicBezTo>
                      <a:pt x="106" y="93"/>
                      <a:pt x="106" y="88"/>
                      <a:pt x="106" y="84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73" name="Freeform 1690"/>
              <p:cNvSpPr/>
              <p:nvPr/>
            </p:nvSpPr>
            <p:spPr>
              <a:xfrm>
                <a:off x="5580025" y="2749564"/>
                <a:ext cx="382590" cy="242889"/>
              </a:xfrm>
              <a:custGeom>
                <a:avLst/>
                <a:gdLst>
                  <a:gd name="txL" fmla="*/ 0 w 102"/>
                  <a:gd name="txT" fmla="*/ 0 h 65"/>
                  <a:gd name="txR" fmla="*/ 102 w 102"/>
                  <a:gd name="txB" fmla="*/ 65 h 65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02" h="65">
                    <a:moveTo>
                      <a:pt x="49" y="0"/>
                    </a:moveTo>
                    <a:cubicBezTo>
                      <a:pt x="47" y="1"/>
                      <a:pt x="45" y="2"/>
                      <a:pt x="43" y="3"/>
                    </a:cubicBezTo>
                    <a:cubicBezTo>
                      <a:pt x="41" y="5"/>
                      <a:pt x="39" y="7"/>
                      <a:pt x="36" y="8"/>
                    </a:cubicBezTo>
                    <a:cubicBezTo>
                      <a:pt x="31" y="10"/>
                      <a:pt x="26" y="11"/>
                      <a:pt x="19" y="12"/>
                    </a:cubicBezTo>
                    <a:cubicBezTo>
                      <a:pt x="17" y="12"/>
                      <a:pt x="12" y="11"/>
                      <a:pt x="8" y="10"/>
                    </a:cubicBezTo>
                    <a:cubicBezTo>
                      <a:pt x="3" y="8"/>
                      <a:pt x="0" y="6"/>
                      <a:pt x="0" y="6"/>
                    </a:cubicBezTo>
                    <a:cubicBezTo>
                      <a:pt x="1" y="12"/>
                      <a:pt x="2" y="19"/>
                      <a:pt x="4" y="26"/>
                    </a:cubicBezTo>
                    <a:cubicBezTo>
                      <a:pt x="6" y="33"/>
                      <a:pt x="9" y="40"/>
                      <a:pt x="14" y="45"/>
                    </a:cubicBezTo>
                    <a:cubicBezTo>
                      <a:pt x="21" y="54"/>
                      <a:pt x="30" y="59"/>
                      <a:pt x="38" y="62"/>
                    </a:cubicBezTo>
                    <a:cubicBezTo>
                      <a:pt x="47" y="64"/>
                      <a:pt x="55" y="65"/>
                      <a:pt x="61" y="63"/>
                    </a:cubicBezTo>
                    <a:cubicBezTo>
                      <a:pt x="68" y="60"/>
                      <a:pt x="72" y="55"/>
                      <a:pt x="76" y="49"/>
                    </a:cubicBezTo>
                    <a:cubicBezTo>
                      <a:pt x="79" y="42"/>
                      <a:pt x="81" y="35"/>
                      <a:pt x="81" y="27"/>
                    </a:cubicBezTo>
                    <a:cubicBezTo>
                      <a:pt x="84" y="28"/>
                      <a:pt x="88" y="29"/>
                      <a:pt x="90" y="30"/>
                    </a:cubicBezTo>
                    <a:cubicBezTo>
                      <a:pt x="95" y="32"/>
                      <a:pt x="98" y="36"/>
                      <a:pt x="100" y="40"/>
                    </a:cubicBezTo>
                    <a:cubicBezTo>
                      <a:pt x="100" y="40"/>
                      <a:pt x="101" y="39"/>
                      <a:pt x="102" y="39"/>
                    </a:cubicBezTo>
                    <a:cubicBezTo>
                      <a:pt x="101" y="37"/>
                      <a:pt x="97" y="33"/>
                      <a:pt x="93" y="31"/>
                    </a:cubicBezTo>
                    <a:cubicBezTo>
                      <a:pt x="89" y="28"/>
                      <a:pt x="84" y="26"/>
                      <a:pt x="81" y="26"/>
                    </a:cubicBezTo>
                    <a:cubicBezTo>
                      <a:pt x="81" y="21"/>
                      <a:pt x="79" y="17"/>
                      <a:pt x="77" y="13"/>
                    </a:cubicBezTo>
                    <a:cubicBezTo>
                      <a:pt x="74" y="9"/>
                      <a:pt x="70" y="5"/>
                      <a:pt x="66" y="3"/>
                    </a:cubicBezTo>
                    <a:cubicBezTo>
                      <a:pt x="63" y="2"/>
                      <a:pt x="60" y="1"/>
                      <a:pt x="57" y="0"/>
                    </a:cubicBezTo>
                    <a:cubicBezTo>
                      <a:pt x="54" y="0"/>
                      <a:pt x="51" y="0"/>
                      <a:pt x="49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74" name="Freeform 1691"/>
              <p:cNvSpPr/>
              <p:nvPr/>
            </p:nvSpPr>
            <p:spPr>
              <a:xfrm>
                <a:off x="5091072" y="3921147"/>
                <a:ext cx="150813" cy="96838"/>
              </a:xfrm>
              <a:custGeom>
                <a:avLst/>
                <a:gdLst>
                  <a:gd name="txL" fmla="*/ 0 w 40"/>
                  <a:gd name="txT" fmla="*/ 0 h 26"/>
                  <a:gd name="txR" fmla="*/ 40 w 40"/>
                  <a:gd name="txB" fmla="*/ 26 h 26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40" h="26">
                    <a:moveTo>
                      <a:pt x="22" y="0"/>
                    </a:moveTo>
                    <a:cubicBezTo>
                      <a:pt x="20" y="0"/>
                      <a:pt x="17" y="1"/>
                      <a:pt x="15" y="2"/>
                    </a:cubicBezTo>
                    <a:cubicBezTo>
                      <a:pt x="13" y="2"/>
                      <a:pt x="10" y="3"/>
                      <a:pt x="8" y="4"/>
                    </a:cubicBezTo>
                    <a:cubicBezTo>
                      <a:pt x="7" y="4"/>
                      <a:pt x="5" y="4"/>
                      <a:pt x="3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2" y="8"/>
                      <a:pt x="3" y="10"/>
                    </a:cubicBezTo>
                    <a:cubicBezTo>
                      <a:pt x="4" y="12"/>
                      <a:pt x="4" y="15"/>
                      <a:pt x="6" y="17"/>
                    </a:cubicBezTo>
                    <a:cubicBezTo>
                      <a:pt x="8" y="19"/>
                      <a:pt x="10" y="22"/>
                      <a:pt x="13" y="23"/>
                    </a:cubicBezTo>
                    <a:cubicBezTo>
                      <a:pt x="16" y="25"/>
                      <a:pt x="20" y="26"/>
                      <a:pt x="23" y="25"/>
                    </a:cubicBezTo>
                    <a:cubicBezTo>
                      <a:pt x="26" y="25"/>
                      <a:pt x="29" y="23"/>
                      <a:pt x="30" y="21"/>
                    </a:cubicBezTo>
                    <a:cubicBezTo>
                      <a:pt x="32" y="18"/>
                      <a:pt x="32" y="15"/>
                      <a:pt x="32" y="12"/>
                    </a:cubicBezTo>
                    <a:cubicBezTo>
                      <a:pt x="33" y="12"/>
                      <a:pt x="34" y="12"/>
                      <a:pt x="35" y="13"/>
                    </a:cubicBezTo>
                    <a:cubicBezTo>
                      <a:pt x="37" y="13"/>
                      <a:pt x="38" y="14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39" y="14"/>
                      <a:pt x="34" y="12"/>
                      <a:pt x="32" y="12"/>
                    </a:cubicBezTo>
                    <a:cubicBezTo>
                      <a:pt x="32" y="8"/>
                      <a:pt x="30" y="4"/>
                      <a:pt x="28" y="2"/>
                    </a:cubicBezTo>
                    <a:cubicBezTo>
                      <a:pt x="26" y="1"/>
                      <a:pt x="24" y="0"/>
                      <a:pt x="22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75" name="Freeform 1692"/>
              <p:cNvSpPr/>
              <p:nvPr/>
            </p:nvSpPr>
            <p:spPr>
              <a:xfrm>
                <a:off x="5076785" y="3478231"/>
                <a:ext cx="206376" cy="220664"/>
              </a:xfrm>
              <a:custGeom>
                <a:avLst/>
                <a:gdLst>
                  <a:gd name="txL" fmla="*/ 0 w 55"/>
                  <a:gd name="txT" fmla="*/ 0 h 59"/>
                  <a:gd name="txR" fmla="*/ 55 w 55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59">
                    <a:moveTo>
                      <a:pt x="44" y="10"/>
                    </a:moveTo>
                    <a:cubicBezTo>
                      <a:pt x="39" y="7"/>
                      <a:pt x="34" y="6"/>
                      <a:pt x="29" y="5"/>
                    </a:cubicBezTo>
                    <a:cubicBezTo>
                      <a:pt x="24" y="4"/>
                      <a:pt x="19" y="4"/>
                      <a:pt x="15" y="4"/>
                    </a:cubicBezTo>
                    <a:cubicBezTo>
                      <a:pt x="13" y="4"/>
                      <a:pt x="9" y="3"/>
                      <a:pt x="6" y="2"/>
                    </a:cubicBezTo>
                    <a:cubicBezTo>
                      <a:pt x="3" y="1"/>
                      <a:pt x="0" y="0"/>
                      <a:pt x="0" y="0"/>
                    </a:cubicBezTo>
                    <a:cubicBezTo>
                      <a:pt x="1" y="4"/>
                      <a:pt x="2" y="8"/>
                      <a:pt x="2" y="12"/>
                    </a:cubicBezTo>
                    <a:cubicBezTo>
                      <a:pt x="1" y="16"/>
                      <a:pt x="1" y="21"/>
                      <a:pt x="1" y="24"/>
                    </a:cubicBezTo>
                    <a:cubicBezTo>
                      <a:pt x="2" y="35"/>
                      <a:pt x="8" y="47"/>
                      <a:pt x="17" y="52"/>
                    </a:cubicBezTo>
                    <a:cubicBezTo>
                      <a:pt x="26" y="57"/>
                      <a:pt x="39" y="53"/>
                      <a:pt x="47" y="44"/>
                    </a:cubicBezTo>
                    <a:cubicBezTo>
                      <a:pt x="48" y="46"/>
                      <a:pt x="49" y="48"/>
                      <a:pt x="50" y="50"/>
                    </a:cubicBezTo>
                    <a:cubicBezTo>
                      <a:pt x="52" y="53"/>
                      <a:pt x="52" y="56"/>
                      <a:pt x="52" y="59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3" y="59"/>
                      <a:pt x="53" y="59"/>
                      <a:pt x="53" y="58"/>
                    </a:cubicBezTo>
                    <a:cubicBezTo>
                      <a:pt x="53" y="58"/>
                      <a:pt x="53" y="58"/>
                      <a:pt x="53" y="58"/>
                    </a:cubicBezTo>
                    <a:cubicBezTo>
                      <a:pt x="53" y="57"/>
                      <a:pt x="53" y="57"/>
                      <a:pt x="53" y="56"/>
                    </a:cubicBezTo>
                    <a:cubicBezTo>
                      <a:pt x="53" y="55"/>
                      <a:pt x="52" y="53"/>
                      <a:pt x="52" y="52"/>
                    </a:cubicBezTo>
                    <a:cubicBezTo>
                      <a:pt x="50" y="49"/>
                      <a:pt x="49" y="46"/>
                      <a:pt x="47" y="44"/>
                    </a:cubicBezTo>
                    <a:cubicBezTo>
                      <a:pt x="52" y="38"/>
                      <a:pt x="55" y="31"/>
                      <a:pt x="53" y="24"/>
                    </a:cubicBezTo>
                    <a:cubicBezTo>
                      <a:pt x="51" y="19"/>
                      <a:pt x="47" y="14"/>
                      <a:pt x="44" y="1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76" name="Freeform 1693"/>
              <p:cNvSpPr/>
              <p:nvPr/>
            </p:nvSpPr>
            <p:spPr>
              <a:xfrm>
                <a:off x="5440324" y="3341705"/>
                <a:ext cx="120651" cy="184151"/>
              </a:xfrm>
              <a:custGeom>
                <a:avLst/>
                <a:gdLst>
                  <a:gd name="txL" fmla="*/ 0 w 32"/>
                  <a:gd name="txT" fmla="*/ 0 h 49"/>
                  <a:gd name="txR" fmla="*/ 32 w 32"/>
                  <a:gd name="txB" fmla="*/ 49 h 4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49">
                    <a:moveTo>
                      <a:pt x="30" y="16"/>
                    </a:moveTo>
                    <a:cubicBezTo>
                      <a:pt x="28" y="12"/>
                      <a:pt x="25" y="10"/>
                      <a:pt x="22" y="8"/>
                    </a:cubicBezTo>
                    <a:cubicBezTo>
                      <a:pt x="19" y="6"/>
                      <a:pt x="17" y="5"/>
                      <a:pt x="13" y="4"/>
                    </a:cubicBezTo>
                    <a:cubicBezTo>
                      <a:pt x="12" y="4"/>
                      <a:pt x="10" y="3"/>
                      <a:pt x="8" y="2"/>
                    </a:cubicBezTo>
                    <a:cubicBezTo>
                      <a:pt x="6" y="1"/>
                      <a:pt x="5" y="0"/>
                      <a:pt x="5" y="0"/>
                    </a:cubicBezTo>
                    <a:cubicBezTo>
                      <a:pt x="6" y="5"/>
                      <a:pt x="2" y="10"/>
                      <a:pt x="1" y="14"/>
                    </a:cubicBezTo>
                    <a:cubicBezTo>
                      <a:pt x="0" y="17"/>
                      <a:pt x="0" y="20"/>
                      <a:pt x="0" y="23"/>
                    </a:cubicBezTo>
                    <a:cubicBezTo>
                      <a:pt x="0" y="26"/>
                      <a:pt x="0" y="28"/>
                      <a:pt x="2" y="30"/>
                    </a:cubicBezTo>
                    <a:cubicBezTo>
                      <a:pt x="3" y="33"/>
                      <a:pt x="6" y="34"/>
                      <a:pt x="9" y="36"/>
                    </a:cubicBezTo>
                    <a:cubicBezTo>
                      <a:pt x="12" y="38"/>
                      <a:pt x="16" y="39"/>
                      <a:pt x="19" y="39"/>
                    </a:cubicBezTo>
                    <a:cubicBezTo>
                      <a:pt x="19" y="41"/>
                      <a:pt x="18" y="43"/>
                      <a:pt x="17" y="44"/>
                    </a:cubicBezTo>
                    <a:cubicBezTo>
                      <a:pt x="16" y="46"/>
                      <a:pt x="14" y="47"/>
                      <a:pt x="12" y="48"/>
                    </a:cubicBezTo>
                    <a:cubicBezTo>
                      <a:pt x="12" y="48"/>
                      <a:pt x="12" y="49"/>
                      <a:pt x="12" y="49"/>
                    </a:cubicBezTo>
                    <a:cubicBezTo>
                      <a:pt x="13" y="49"/>
                      <a:pt x="15" y="47"/>
                      <a:pt x="17" y="45"/>
                    </a:cubicBezTo>
                    <a:cubicBezTo>
                      <a:pt x="18" y="44"/>
                      <a:pt x="20" y="41"/>
                      <a:pt x="20" y="39"/>
                    </a:cubicBezTo>
                    <a:cubicBezTo>
                      <a:pt x="22" y="39"/>
                      <a:pt x="25" y="38"/>
                      <a:pt x="27" y="37"/>
                    </a:cubicBezTo>
                    <a:cubicBezTo>
                      <a:pt x="29" y="35"/>
                      <a:pt x="30" y="33"/>
                      <a:pt x="31" y="30"/>
                    </a:cubicBezTo>
                    <a:cubicBezTo>
                      <a:pt x="32" y="25"/>
                      <a:pt x="31" y="19"/>
                      <a:pt x="30" y="1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77" name="Freeform 1694"/>
              <p:cNvSpPr/>
              <p:nvPr/>
            </p:nvSpPr>
            <p:spPr>
              <a:xfrm>
                <a:off x="5602250" y="3398855"/>
                <a:ext cx="131763" cy="146051"/>
              </a:xfrm>
              <a:custGeom>
                <a:avLst/>
                <a:gdLst>
                  <a:gd name="txL" fmla="*/ 0 w 35"/>
                  <a:gd name="txT" fmla="*/ 0 h 39"/>
                  <a:gd name="txR" fmla="*/ 35 w 35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39">
                    <a:moveTo>
                      <a:pt x="33" y="28"/>
                    </a:moveTo>
                    <a:cubicBezTo>
                      <a:pt x="35" y="24"/>
                      <a:pt x="34" y="21"/>
                      <a:pt x="34" y="17"/>
                    </a:cubicBezTo>
                    <a:cubicBezTo>
                      <a:pt x="33" y="14"/>
                      <a:pt x="32" y="12"/>
                      <a:pt x="31" y="9"/>
                    </a:cubicBezTo>
                    <a:cubicBezTo>
                      <a:pt x="30" y="7"/>
                      <a:pt x="28" y="0"/>
                      <a:pt x="28" y="0"/>
                    </a:cubicBezTo>
                    <a:cubicBezTo>
                      <a:pt x="26" y="4"/>
                      <a:pt x="20" y="5"/>
                      <a:pt x="17" y="6"/>
                    </a:cubicBezTo>
                    <a:cubicBezTo>
                      <a:pt x="14" y="8"/>
                      <a:pt x="12" y="9"/>
                      <a:pt x="10" y="11"/>
                    </a:cubicBezTo>
                    <a:cubicBezTo>
                      <a:pt x="8" y="12"/>
                      <a:pt x="6" y="14"/>
                      <a:pt x="6" y="17"/>
                    </a:cubicBezTo>
                    <a:cubicBezTo>
                      <a:pt x="5" y="19"/>
                      <a:pt x="5" y="22"/>
                      <a:pt x="6" y="26"/>
                    </a:cubicBezTo>
                    <a:cubicBezTo>
                      <a:pt x="7" y="29"/>
                      <a:pt x="8" y="32"/>
                      <a:pt x="11" y="34"/>
                    </a:cubicBezTo>
                    <a:cubicBezTo>
                      <a:pt x="10" y="35"/>
                      <a:pt x="8" y="36"/>
                      <a:pt x="7" y="36"/>
                    </a:cubicBezTo>
                    <a:cubicBezTo>
                      <a:pt x="5" y="37"/>
                      <a:pt x="2" y="37"/>
                      <a:pt x="1" y="36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" y="37"/>
                      <a:pt x="3" y="37"/>
                      <a:pt x="6" y="37"/>
                    </a:cubicBezTo>
                    <a:cubicBezTo>
                      <a:pt x="8" y="37"/>
                      <a:pt x="10" y="36"/>
                      <a:pt x="11" y="35"/>
                    </a:cubicBezTo>
                    <a:cubicBezTo>
                      <a:pt x="14" y="38"/>
                      <a:pt x="19" y="39"/>
                      <a:pt x="24" y="37"/>
                    </a:cubicBezTo>
                    <a:cubicBezTo>
                      <a:pt x="28" y="35"/>
                      <a:pt x="32" y="31"/>
                      <a:pt x="33" y="2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78" name="Freeform 1695"/>
              <p:cNvSpPr/>
              <p:nvPr/>
            </p:nvSpPr>
            <p:spPr>
              <a:xfrm>
                <a:off x="4997409" y="3751283"/>
                <a:ext cx="252414" cy="173039"/>
              </a:xfrm>
              <a:custGeom>
                <a:avLst/>
                <a:gdLst>
                  <a:gd name="txL" fmla="*/ 0 w 67"/>
                  <a:gd name="txT" fmla="*/ 0 h 46"/>
                  <a:gd name="txR" fmla="*/ 67 w 67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7" h="46">
                    <a:moveTo>
                      <a:pt x="32" y="1"/>
                    </a:moveTo>
                    <a:cubicBezTo>
                      <a:pt x="26" y="0"/>
                      <a:pt x="21" y="3"/>
                      <a:pt x="17" y="6"/>
                    </a:cubicBezTo>
                    <a:cubicBezTo>
                      <a:pt x="13" y="8"/>
                      <a:pt x="10" y="12"/>
                      <a:pt x="7" y="16"/>
                    </a:cubicBezTo>
                    <a:cubicBezTo>
                      <a:pt x="7" y="17"/>
                      <a:pt x="4" y="19"/>
                      <a:pt x="3" y="22"/>
                    </a:cubicBezTo>
                    <a:cubicBezTo>
                      <a:pt x="1" y="24"/>
                      <a:pt x="0" y="26"/>
                      <a:pt x="0" y="26"/>
                    </a:cubicBezTo>
                    <a:cubicBezTo>
                      <a:pt x="2" y="26"/>
                      <a:pt x="5" y="28"/>
                      <a:pt x="7" y="30"/>
                    </a:cubicBezTo>
                    <a:cubicBezTo>
                      <a:pt x="9" y="32"/>
                      <a:pt x="11" y="34"/>
                      <a:pt x="13" y="36"/>
                    </a:cubicBezTo>
                    <a:cubicBezTo>
                      <a:pt x="16" y="39"/>
                      <a:pt x="19" y="41"/>
                      <a:pt x="22" y="43"/>
                    </a:cubicBezTo>
                    <a:cubicBezTo>
                      <a:pt x="26" y="45"/>
                      <a:pt x="30" y="46"/>
                      <a:pt x="35" y="46"/>
                    </a:cubicBezTo>
                    <a:cubicBezTo>
                      <a:pt x="40" y="46"/>
                      <a:pt x="44" y="43"/>
                      <a:pt x="48" y="39"/>
                    </a:cubicBezTo>
                    <a:cubicBezTo>
                      <a:pt x="51" y="36"/>
                      <a:pt x="53" y="31"/>
                      <a:pt x="55" y="26"/>
                    </a:cubicBezTo>
                    <a:cubicBezTo>
                      <a:pt x="57" y="26"/>
                      <a:pt x="58" y="27"/>
                      <a:pt x="60" y="29"/>
                    </a:cubicBezTo>
                    <a:cubicBezTo>
                      <a:pt x="62" y="30"/>
                      <a:pt x="64" y="33"/>
                      <a:pt x="66" y="35"/>
                    </a:cubicBezTo>
                    <a:cubicBezTo>
                      <a:pt x="67" y="34"/>
                      <a:pt x="67" y="34"/>
                      <a:pt x="67" y="34"/>
                    </a:cubicBezTo>
                    <a:cubicBezTo>
                      <a:pt x="65" y="32"/>
                      <a:pt x="59" y="26"/>
                      <a:pt x="55" y="25"/>
                    </a:cubicBezTo>
                    <a:cubicBezTo>
                      <a:pt x="56" y="18"/>
                      <a:pt x="55" y="12"/>
                      <a:pt x="49" y="7"/>
                    </a:cubicBezTo>
                    <a:cubicBezTo>
                      <a:pt x="45" y="4"/>
                      <a:pt x="38" y="1"/>
                      <a:pt x="32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79" name="Freeform 1696"/>
              <p:cNvSpPr/>
              <p:nvPr/>
            </p:nvSpPr>
            <p:spPr>
              <a:xfrm>
                <a:off x="4876758" y="2989278"/>
                <a:ext cx="406402" cy="439741"/>
              </a:xfrm>
              <a:custGeom>
                <a:avLst/>
                <a:gdLst>
                  <a:gd name="txL" fmla="*/ 0 w 108"/>
                  <a:gd name="txT" fmla="*/ 0 h 117"/>
                  <a:gd name="txR" fmla="*/ 108 w 108"/>
                  <a:gd name="txB" fmla="*/ 117 h 1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8" h="117">
                    <a:moveTo>
                      <a:pt x="77" y="8"/>
                    </a:moveTo>
                    <a:cubicBezTo>
                      <a:pt x="71" y="4"/>
                      <a:pt x="65" y="2"/>
                      <a:pt x="60" y="1"/>
                    </a:cubicBezTo>
                    <a:cubicBezTo>
                      <a:pt x="55" y="0"/>
                      <a:pt x="49" y="0"/>
                      <a:pt x="44" y="0"/>
                    </a:cubicBezTo>
                    <a:cubicBezTo>
                      <a:pt x="36" y="1"/>
                      <a:pt x="29" y="4"/>
                      <a:pt x="22" y="7"/>
                    </a:cubicBezTo>
                    <a:cubicBezTo>
                      <a:pt x="20" y="9"/>
                      <a:pt x="14" y="11"/>
                      <a:pt x="9" y="13"/>
                    </a:cubicBezTo>
                    <a:cubicBezTo>
                      <a:pt x="4" y="15"/>
                      <a:pt x="0" y="17"/>
                      <a:pt x="0" y="17"/>
                    </a:cubicBezTo>
                    <a:cubicBezTo>
                      <a:pt x="7" y="19"/>
                      <a:pt x="11" y="23"/>
                      <a:pt x="15" y="28"/>
                    </a:cubicBezTo>
                    <a:cubicBezTo>
                      <a:pt x="18" y="33"/>
                      <a:pt x="21" y="39"/>
                      <a:pt x="24" y="44"/>
                    </a:cubicBezTo>
                    <a:cubicBezTo>
                      <a:pt x="27" y="50"/>
                      <a:pt x="31" y="57"/>
                      <a:pt x="35" y="62"/>
                    </a:cubicBezTo>
                    <a:cubicBezTo>
                      <a:pt x="39" y="68"/>
                      <a:pt x="44" y="73"/>
                      <a:pt x="49" y="77"/>
                    </a:cubicBezTo>
                    <a:cubicBezTo>
                      <a:pt x="54" y="81"/>
                      <a:pt x="62" y="84"/>
                      <a:pt x="70" y="85"/>
                    </a:cubicBezTo>
                    <a:cubicBezTo>
                      <a:pt x="77" y="87"/>
                      <a:pt x="86" y="87"/>
                      <a:pt x="93" y="83"/>
                    </a:cubicBezTo>
                    <a:cubicBezTo>
                      <a:pt x="95" y="88"/>
                      <a:pt x="95" y="93"/>
                      <a:pt x="94" y="98"/>
                    </a:cubicBezTo>
                    <a:cubicBezTo>
                      <a:pt x="93" y="105"/>
                      <a:pt x="90" y="111"/>
                      <a:pt x="87" y="116"/>
                    </a:cubicBezTo>
                    <a:cubicBezTo>
                      <a:pt x="87" y="116"/>
                      <a:pt x="88" y="117"/>
                      <a:pt x="88" y="117"/>
                    </a:cubicBezTo>
                    <a:cubicBezTo>
                      <a:pt x="90" y="115"/>
                      <a:pt x="93" y="109"/>
                      <a:pt x="94" y="102"/>
                    </a:cubicBezTo>
                    <a:cubicBezTo>
                      <a:pt x="96" y="96"/>
                      <a:pt x="96" y="88"/>
                      <a:pt x="95" y="82"/>
                    </a:cubicBezTo>
                    <a:cubicBezTo>
                      <a:pt x="99" y="80"/>
                      <a:pt x="103" y="75"/>
                      <a:pt x="106" y="68"/>
                    </a:cubicBezTo>
                    <a:cubicBezTo>
                      <a:pt x="108" y="62"/>
                      <a:pt x="108" y="54"/>
                      <a:pt x="105" y="44"/>
                    </a:cubicBezTo>
                    <a:cubicBezTo>
                      <a:pt x="103" y="38"/>
                      <a:pt x="99" y="30"/>
                      <a:pt x="93" y="24"/>
                    </a:cubicBezTo>
                    <a:cubicBezTo>
                      <a:pt x="88" y="17"/>
                      <a:pt x="82" y="12"/>
                      <a:pt x="77" y="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80" name="Freeform 1697"/>
              <p:cNvSpPr/>
              <p:nvPr/>
            </p:nvSpPr>
            <p:spPr>
              <a:xfrm>
                <a:off x="5448262" y="3121041"/>
                <a:ext cx="225426" cy="300040"/>
              </a:xfrm>
              <a:custGeom>
                <a:avLst/>
                <a:gdLst>
                  <a:gd name="txL" fmla="*/ 0 w 60"/>
                  <a:gd name="txT" fmla="*/ 0 h 80"/>
                  <a:gd name="txR" fmla="*/ 60 w 60"/>
                  <a:gd name="txB" fmla="*/ 80 h 8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0" h="80">
                    <a:moveTo>
                      <a:pt x="58" y="23"/>
                    </a:moveTo>
                    <a:cubicBezTo>
                      <a:pt x="56" y="14"/>
                      <a:pt x="50" y="10"/>
                      <a:pt x="44" y="6"/>
                    </a:cubicBezTo>
                    <a:cubicBezTo>
                      <a:pt x="38" y="2"/>
                      <a:pt x="33" y="1"/>
                      <a:pt x="27" y="1"/>
                    </a:cubicBezTo>
                    <a:cubicBezTo>
                      <a:pt x="25" y="0"/>
                      <a:pt x="20" y="0"/>
                      <a:pt x="17" y="0"/>
                    </a:cubicBezTo>
                    <a:cubicBezTo>
                      <a:pt x="13" y="0"/>
                      <a:pt x="10" y="0"/>
                      <a:pt x="10" y="0"/>
                    </a:cubicBezTo>
                    <a:cubicBezTo>
                      <a:pt x="12" y="2"/>
                      <a:pt x="12" y="6"/>
                      <a:pt x="11" y="9"/>
                    </a:cubicBezTo>
                    <a:cubicBezTo>
                      <a:pt x="10" y="12"/>
                      <a:pt x="8" y="15"/>
                      <a:pt x="6" y="18"/>
                    </a:cubicBezTo>
                    <a:cubicBezTo>
                      <a:pt x="3" y="26"/>
                      <a:pt x="0" y="34"/>
                      <a:pt x="4" y="43"/>
                    </a:cubicBezTo>
                    <a:cubicBezTo>
                      <a:pt x="6" y="48"/>
                      <a:pt x="10" y="52"/>
                      <a:pt x="15" y="56"/>
                    </a:cubicBezTo>
                    <a:cubicBezTo>
                      <a:pt x="20" y="60"/>
                      <a:pt x="27" y="63"/>
                      <a:pt x="33" y="63"/>
                    </a:cubicBezTo>
                    <a:cubicBezTo>
                      <a:pt x="33" y="66"/>
                      <a:pt x="31" y="69"/>
                      <a:pt x="30" y="71"/>
                    </a:cubicBezTo>
                    <a:cubicBezTo>
                      <a:pt x="27" y="75"/>
                      <a:pt x="24" y="77"/>
                      <a:pt x="20" y="79"/>
                    </a:cubicBezTo>
                    <a:cubicBezTo>
                      <a:pt x="20" y="79"/>
                      <a:pt x="21" y="79"/>
                      <a:pt x="21" y="80"/>
                    </a:cubicBezTo>
                    <a:cubicBezTo>
                      <a:pt x="23" y="79"/>
                      <a:pt x="26" y="77"/>
                      <a:pt x="29" y="74"/>
                    </a:cubicBezTo>
                    <a:cubicBezTo>
                      <a:pt x="31" y="70"/>
                      <a:pt x="34" y="67"/>
                      <a:pt x="34" y="63"/>
                    </a:cubicBezTo>
                    <a:cubicBezTo>
                      <a:pt x="39" y="64"/>
                      <a:pt x="43" y="63"/>
                      <a:pt x="47" y="61"/>
                    </a:cubicBezTo>
                    <a:cubicBezTo>
                      <a:pt x="51" y="59"/>
                      <a:pt x="54" y="55"/>
                      <a:pt x="57" y="50"/>
                    </a:cubicBezTo>
                    <a:cubicBezTo>
                      <a:pt x="58" y="46"/>
                      <a:pt x="59" y="42"/>
                      <a:pt x="59" y="37"/>
                    </a:cubicBezTo>
                    <a:cubicBezTo>
                      <a:pt x="60" y="32"/>
                      <a:pt x="59" y="27"/>
                      <a:pt x="58" y="2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81" name="Freeform 1698"/>
              <p:cNvSpPr/>
              <p:nvPr/>
            </p:nvSpPr>
            <p:spPr>
              <a:xfrm>
                <a:off x="6432518" y="3657620"/>
                <a:ext cx="134938" cy="131763"/>
              </a:xfrm>
              <a:custGeom>
                <a:avLst/>
                <a:gdLst>
                  <a:gd name="txL" fmla="*/ 0 w 36"/>
                  <a:gd name="txT" fmla="*/ 0 h 35"/>
                  <a:gd name="txR" fmla="*/ 36 w 36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35">
                    <a:moveTo>
                      <a:pt x="24" y="1"/>
                    </a:moveTo>
                    <a:cubicBezTo>
                      <a:pt x="20" y="0"/>
                      <a:pt x="17" y="0"/>
                      <a:pt x="14" y="2"/>
                    </a:cubicBezTo>
                    <a:cubicBezTo>
                      <a:pt x="11" y="2"/>
                      <a:pt x="9" y="4"/>
                      <a:pt x="6" y="6"/>
                    </a:cubicBezTo>
                    <a:cubicBezTo>
                      <a:pt x="6" y="7"/>
                      <a:pt x="4" y="8"/>
                      <a:pt x="2" y="9"/>
                    </a:cubicBezTo>
                    <a:cubicBezTo>
                      <a:pt x="1" y="10"/>
                      <a:pt x="0" y="11"/>
                      <a:pt x="0" y="11"/>
                    </a:cubicBezTo>
                    <a:cubicBezTo>
                      <a:pt x="3" y="12"/>
                      <a:pt x="5" y="17"/>
                      <a:pt x="6" y="20"/>
                    </a:cubicBezTo>
                    <a:cubicBezTo>
                      <a:pt x="7" y="22"/>
                      <a:pt x="9" y="24"/>
                      <a:pt x="10" y="25"/>
                    </a:cubicBezTo>
                    <a:cubicBezTo>
                      <a:pt x="12" y="27"/>
                      <a:pt x="13" y="28"/>
                      <a:pt x="15" y="28"/>
                    </a:cubicBezTo>
                    <a:cubicBezTo>
                      <a:pt x="17" y="29"/>
                      <a:pt x="20" y="28"/>
                      <a:pt x="23" y="28"/>
                    </a:cubicBezTo>
                    <a:cubicBezTo>
                      <a:pt x="26" y="27"/>
                      <a:pt x="30" y="26"/>
                      <a:pt x="32" y="24"/>
                    </a:cubicBezTo>
                    <a:cubicBezTo>
                      <a:pt x="33" y="25"/>
                      <a:pt x="33" y="27"/>
                      <a:pt x="34" y="29"/>
                    </a:cubicBezTo>
                    <a:cubicBezTo>
                      <a:pt x="34" y="31"/>
                      <a:pt x="33" y="33"/>
                      <a:pt x="32" y="34"/>
                    </a:cubicBezTo>
                    <a:cubicBezTo>
                      <a:pt x="32" y="35"/>
                      <a:pt x="32" y="35"/>
                      <a:pt x="33" y="35"/>
                    </a:cubicBezTo>
                    <a:cubicBezTo>
                      <a:pt x="33" y="34"/>
                      <a:pt x="34" y="32"/>
                      <a:pt x="34" y="30"/>
                    </a:cubicBezTo>
                    <a:cubicBezTo>
                      <a:pt x="34" y="28"/>
                      <a:pt x="33" y="25"/>
                      <a:pt x="33" y="24"/>
                    </a:cubicBezTo>
                    <a:cubicBezTo>
                      <a:pt x="34" y="22"/>
                      <a:pt x="35" y="20"/>
                      <a:pt x="36" y="18"/>
                    </a:cubicBezTo>
                    <a:cubicBezTo>
                      <a:pt x="36" y="16"/>
                      <a:pt x="36" y="13"/>
                      <a:pt x="35" y="10"/>
                    </a:cubicBezTo>
                    <a:cubicBezTo>
                      <a:pt x="33" y="7"/>
                      <a:pt x="28" y="3"/>
                      <a:pt x="24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82" name="Freeform 1699"/>
              <p:cNvSpPr/>
              <p:nvPr/>
            </p:nvSpPr>
            <p:spPr>
              <a:xfrm>
                <a:off x="6688107" y="3857646"/>
                <a:ext cx="250827" cy="157164"/>
              </a:xfrm>
              <a:custGeom>
                <a:avLst/>
                <a:gdLst>
                  <a:gd name="txL" fmla="*/ 0 w 67"/>
                  <a:gd name="txT" fmla="*/ 0 h 42"/>
                  <a:gd name="txR" fmla="*/ 67 w 67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7" h="42">
                    <a:moveTo>
                      <a:pt x="31" y="1"/>
                    </a:moveTo>
                    <a:cubicBezTo>
                      <a:pt x="27" y="2"/>
                      <a:pt x="24" y="5"/>
                      <a:pt x="21" y="7"/>
                    </a:cubicBezTo>
                    <a:cubicBezTo>
                      <a:pt x="18" y="10"/>
                      <a:pt x="16" y="12"/>
                      <a:pt x="13" y="14"/>
                    </a:cubicBezTo>
                    <a:cubicBezTo>
                      <a:pt x="12" y="15"/>
                      <a:pt x="9" y="17"/>
                      <a:pt x="6" y="17"/>
                    </a:cubicBezTo>
                    <a:cubicBezTo>
                      <a:pt x="3" y="17"/>
                      <a:pt x="0" y="17"/>
                      <a:pt x="1" y="17"/>
                    </a:cubicBezTo>
                    <a:cubicBezTo>
                      <a:pt x="3" y="20"/>
                      <a:pt x="6" y="23"/>
                      <a:pt x="9" y="27"/>
                    </a:cubicBezTo>
                    <a:cubicBezTo>
                      <a:pt x="12" y="30"/>
                      <a:pt x="15" y="32"/>
                      <a:pt x="18" y="34"/>
                    </a:cubicBezTo>
                    <a:cubicBezTo>
                      <a:pt x="26" y="39"/>
                      <a:pt x="36" y="42"/>
                      <a:pt x="44" y="39"/>
                    </a:cubicBezTo>
                    <a:cubicBezTo>
                      <a:pt x="48" y="37"/>
                      <a:pt x="50" y="33"/>
                      <a:pt x="52" y="29"/>
                    </a:cubicBezTo>
                    <a:cubicBezTo>
                      <a:pt x="54" y="25"/>
                      <a:pt x="55" y="20"/>
                      <a:pt x="54" y="16"/>
                    </a:cubicBezTo>
                    <a:cubicBezTo>
                      <a:pt x="56" y="16"/>
                      <a:pt x="58" y="16"/>
                      <a:pt x="60" y="17"/>
                    </a:cubicBezTo>
                    <a:cubicBezTo>
                      <a:pt x="61" y="17"/>
                      <a:pt x="62" y="18"/>
                      <a:pt x="63" y="19"/>
                    </a:cubicBezTo>
                    <a:cubicBezTo>
                      <a:pt x="64" y="19"/>
                      <a:pt x="64" y="20"/>
                      <a:pt x="65" y="21"/>
                    </a:cubicBezTo>
                    <a:cubicBezTo>
                      <a:pt x="66" y="22"/>
                      <a:pt x="66" y="22"/>
                      <a:pt x="66" y="23"/>
                    </a:cubicBezTo>
                    <a:cubicBezTo>
                      <a:pt x="66" y="24"/>
                      <a:pt x="66" y="25"/>
                      <a:pt x="65" y="25"/>
                    </a:cubicBezTo>
                    <a:cubicBezTo>
                      <a:pt x="65" y="26"/>
                      <a:pt x="64" y="27"/>
                      <a:pt x="64" y="27"/>
                    </a:cubicBezTo>
                    <a:cubicBezTo>
                      <a:pt x="63" y="27"/>
                      <a:pt x="63" y="27"/>
                      <a:pt x="62" y="28"/>
                    </a:cubicBezTo>
                    <a:cubicBezTo>
                      <a:pt x="62" y="28"/>
                      <a:pt x="61" y="28"/>
                      <a:pt x="60" y="28"/>
                    </a:cubicBezTo>
                    <a:cubicBezTo>
                      <a:pt x="60" y="28"/>
                      <a:pt x="60" y="28"/>
                      <a:pt x="60" y="29"/>
                    </a:cubicBezTo>
                    <a:cubicBezTo>
                      <a:pt x="61" y="29"/>
                      <a:pt x="62" y="29"/>
                      <a:pt x="63" y="28"/>
                    </a:cubicBezTo>
                    <a:cubicBezTo>
                      <a:pt x="64" y="28"/>
                      <a:pt x="64" y="28"/>
                      <a:pt x="65" y="27"/>
                    </a:cubicBezTo>
                    <a:cubicBezTo>
                      <a:pt x="65" y="27"/>
                      <a:pt x="66" y="26"/>
                      <a:pt x="66" y="25"/>
                    </a:cubicBezTo>
                    <a:cubicBezTo>
                      <a:pt x="67" y="24"/>
                      <a:pt x="67" y="23"/>
                      <a:pt x="66" y="22"/>
                    </a:cubicBezTo>
                    <a:cubicBezTo>
                      <a:pt x="66" y="21"/>
                      <a:pt x="65" y="20"/>
                      <a:pt x="65" y="19"/>
                    </a:cubicBezTo>
                    <a:cubicBezTo>
                      <a:pt x="64" y="19"/>
                      <a:pt x="63" y="18"/>
                      <a:pt x="63" y="18"/>
                    </a:cubicBezTo>
                    <a:cubicBezTo>
                      <a:pt x="61" y="16"/>
                      <a:pt x="59" y="16"/>
                      <a:pt x="58" y="16"/>
                    </a:cubicBezTo>
                    <a:cubicBezTo>
                      <a:pt x="56" y="15"/>
                      <a:pt x="55" y="15"/>
                      <a:pt x="54" y="15"/>
                    </a:cubicBezTo>
                    <a:cubicBezTo>
                      <a:pt x="53" y="9"/>
                      <a:pt x="49" y="4"/>
                      <a:pt x="44" y="2"/>
                    </a:cubicBezTo>
                    <a:cubicBezTo>
                      <a:pt x="40" y="0"/>
                      <a:pt x="34" y="0"/>
                      <a:pt x="31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83" name="Freeform 1700"/>
              <p:cNvSpPr/>
              <p:nvPr/>
            </p:nvSpPr>
            <p:spPr>
              <a:xfrm>
                <a:off x="7007196" y="3797321"/>
                <a:ext cx="77788" cy="104776"/>
              </a:xfrm>
              <a:custGeom>
                <a:avLst/>
                <a:gdLst>
                  <a:gd name="txL" fmla="*/ 0 w 21"/>
                  <a:gd name="txT" fmla="*/ 0 h 28"/>
                  <a:gd name="txR" fmla="*/ 21 w 21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28">
                    <a:moveTo>
                      <a:pt x="20" y="8"/>
                    </a:moveTo>
                    <a:cubicBezTo>
                      <a:pt x="18" y="5"/>
                      <a:pt x="16" y="4"/>
                      <a:pt x="14" y="3"/>
                    </a:cubicBezTo>
                    <a:cubicBezTo>
                      <a:pt x="12" y="2"/>
                      <a:pt x="11" y="1"/>
                      <a:pt x="9" y="1"/>
                    </a:cubicBezTo>
                    <a:cubicBezTo>
                      <a:pt x="7" y="1"/>
                      <a:pt x="3" y="0"/>
                      <a:pt x="3" y="0"/>
                    </a:cubicBezTo>
                    <a:cubicBezTo>
                      <a:pt x="4" y="2"/>
                      <a:pt x="2" y="5"/>
                      <a:pt x="1" y="8"/>
                    </a:cubicBezTo>
                    <a:cubicBezTo>
                      <a:pt x="1" y="9"/>
                      <a:pt x="1" y="11"/>
                      <a:pt x="0" y="12"/>
                    </a:cubicBezTo>
                    <a:cubicBezTo>
                      <a:pt x="0" y="14"/>
                      <a:pt x="1" y="15"/>
                      <a:pt x="1" y="16"/>
                    </a:cubicBezTo>
                    <a:cubicBezTo>
                      <a:pt x="2" y="18"/>
                      <a:pt x="4" y="19"/>
                      <a:pt x="6" y="20"/>
                    </a:cubicBezTo>
                    <a:cubicBezTo>
                      <a:pt x="7" y="21"/>
                      <a:pt x="10" y="23"/>
                      <a:pt x="12" y="23"/>
                    </a:cubicBezTo>
                    <a:cubicBezTo>
                      <a:pt x="12" y="24"/>
                      <a:pt x="11" y="25"/>
                      <a:pt x="10" y="26"/>
                    </a:cubicBezTo>
                    <a:cubicBezTo>
                      <a:pt x="9" y="27"/>
                      <a:pt x="8" y="28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7" y="28"/>
                      <a:pt x="9" y="28"/>
                      <a:pt x="10" y="27"/>
                    </a:cubicBezTo>
                    <a:cubicBezTo>
                      <a:pt x="11" y="26"/>
                      <a:pt x="12" y="24"/>
                      <a:pt x="12" y="23"/>
                    </a:cubicBezTo>
                    <a:cubicBezTo>
                      <a:pt x="14" y="23"/>
                      <a:pt x="15" y="23"/>
                      <a:pt x="17" y="22"/>
                    </a:cubicBezTo>
                    <a:cubicBezTo>
                      <a:pt x="18" y="21"/>
                      <a:pt x="19" y="19"/>
                      <a:pt x="20" y="17"/>
                    </a:cubicBezTo>
                    <a:cubicBezTo>
                      <a:pt x="21" y="14"/>
                      <a:pt x="21" y="10"/>
                      <a:pt x="20" y="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84" name="Freeform 1701"/>
              <p:cNvSpPr/>
              <p:nvPr/>
            </p:nvSpPr>
            <p:spPr>
              <a:xfrm>
                <a:off x="7208810" y="3687782"/>
                <a:ext cx="128588" cy="150814"/>
              </a:xfrm>
              <a:custGeom>
                <a:avLst/>
                <a:gdLst>
                  <a:gd name="txL" fmla="*/ 0 w 34"/>
                  <a:gd name="txT" fmla="*/ 0 h 40"/>
                  <a:gd name="txR" fmla="*/ 34 w 34"/>
                  <a:gd name="txB" fmla="*/ 40 h 4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4" h="40">
                    <a:moveTo>
                      <a:pt x="29" y="5"/>
                    </a:moveTo>
                    <a:cubicBezTo>
                      <a:pt x="26" y="1"/>
                      <a:pt x="22" y="1"/>
                      <a:pt x="18" y="0"/>
                    </a:cubicBezTo>
                    <a:cubicBezTo>
                      <a:pt x="15" y="0"/>
                      <a:pt x="12" y="0"/>
                      <a:pt x="9" y="0"/>
                    </a:cubicBezTo>
                    <a:cubicBezTo>
                      <a:pt x="7" y="1"/>
                      <a:pt x="0" y="1"/>
                      <a:pt x="0" y="1"/>
                    </a:cubicBezTo>
                    <a:cubicBezTo>
                      <a:pt x="3" y="4"/>
                      <a:pt x="2" y="10"/>
                      <a:pt x="2" y="13"/>
                    </a:cubicBezTo>
                    <a:cubicBezTo>
                      <a:pt x="2" y="16"/>
                      <a:pt x="3" y="19"/>
                      <a:pt x="3" y="20"/>
                    </a:cubicBezTo>
                    <a:cubicBezTo>
                      <a:pt x="4" y="22"/>
                      <a:pt x="4" y="23"/>
                      <a:pt x="5" y="23"/>
                    </a:cubicBezTo>
                    <a:cubicBezTo>
                      <a:pt x="6" y="24"/>
                      <a:pt x="7" y="24"/>
                      <a:pt x="8" y="25"/>
                    </a:cubicBezTo>
                    <a:cubicBezTo>
                      <a:pt x="10" y="26"/>
                      <a:pt x="11" y="26"/>
                      <a:pt x="12" y="27"/>
                    </a:cubicBezTo>
                    <a:cubicBezTo>
                      <a:pt x="15" y="29"/>
                      <a:pt x="18" y="31"/>
                      <a:pt x="22" y="32"/>
                    </a:cubicBezTo>
                    <a:cubicBezTo>
                      <a:pt x="21" y="34"/>
                      <a:pt x="20" y="35"/>
                      <a:pt x="19" y="36"/>
                    </a:cubicBezTo>
                    <a:cubicBezTo>
                      <a:pt x="17" y="38"/>
                      <a:pt x="15" y="39"/>
                      <a:pt x="13" y="39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4" y="40"/>
                      <a:pt x="16" y="39"/>
                      <a:pt x="18" y="38"/>
                    </a:cubicBezTo>
                    <a:cubicBezTo>
                      <a:pt x="20" y="36"/>
                      <a:pt x="22" y="34"/>
                      <a:pt x="22" y="32"/>
                    </a:cubicBezTo>
                    <a:cubicBezTo>
                      <a:pt x="25" y="32"/>
                      <a:pt x="27" y="32"/>
                      <a:pt x="29" y="30"/>
                    </a:cubicBezTo>
                    <a:cubicBezTo>
                      <a:pt x="32" y="28"/>
                      <a:pt x="33" y="25"/>
                      <a:pt x="34" y="21"/>
                    </a:cubicBezTo>
                    <a:cubicBezTo>
                      <a:pt x="34" y="18"/>
                      <a:pt x="33" y="15"/>
                      <a:pt x="32" y="12"/>
                    </a:cubicBezTo>
                    <a:cubicBezTo>
                      <a:pt x="31" y="9"/>
                      <a:pt x="30" y="7"/>
                      <a:pt x="29" y="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85" name="Freeform 1702"/>
              <p:cNvSpPr/>
              <p:nvPr/>
            </p:nvSpPr>
            <p:spPr>
              <a:xfrm>
                <a:off x="6746845" y="3533794"/>
                <a:ext cx="169864" cy="115888"/>
              </a:xfrm>
              <a:custGeom>
                <a:avLst/>
                <a:gdLst>
                  <a:gd name="txL" fmla="*/ 0 w 45"/>
                  <a:gd name="txT" fmla="*/ 0 h 31"/>
                  <a:gd name="txR" fmla="*/ 45 w 45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31">
                    <a:moveTo>
                      <a:pt x="12" y="2"/>
                    </a:moveTo>
                    <a:cubicBezTo>
                      <a:pt x="8" y="4"/>
                      <a:pt x="7" y="7"/>
                      <a:pt x="5" y="11"/>
                    </a:cubicBezTo>
                    <a:cubicBezTo>
                      <a:pt x="4" y="13"/>
                      <a:pt x="3" y="16"/>
                      <a:pt x="3" y="19"/>
                    </a:cubicBezTo>
                    <a:cubicBezTo>
                      <a:pt x="2" y="21"/>
                      <a:pt x="0" y="28"/>
                      <a:pt x="0" y="28"/>
                    </a:cubicBezTo>
                    <a:cubicBezTo>
                      <a:pt x="4" y="26"/>
                      <a:pt x="9" y="29"/>
                      <a:pt x="13" y="30"/>
                    </a:cubicBezTo>
                    <a:cubicBezTo>
                      <a:pt x="16" y="31"/>
                      <a:pt x="18" y="31"/>
                      <a:pt x="21" y="31"/>
                    </a:cubicBezTo>
                    <a:cubicBezTo>
                      <a:pt x="23" y="31"/>
                      <a:pt x="26" y="30"/>
                      <a:pt x="28" y="29"/>
                    </a:cubicBezTo>
                    <a:cubicBezTo>
                      <a:pt x="30" y="27"/>
                      <a:pt x="31" y="25"/>
                      <a:pt x="33" y="22"/>
                    </a:cubicBezTo>
                    <a:cubicBezTo>
                      <a:pt x="34" y="19"/>
                      <a:pt x="35" y="15"/>
                      <a:pt x="35" y="12"/>
                    </a:cubicBezTo>
                    <a:cubicBezTo>
                      <a:pt x="37" y="12"/>
                      <a:pt x="39" y="12"/>
                      <a:pt x="40" y="13"/>
                    </a:cubicBezTo>
                    <a:cubicBezTo>
                      <a:pt x="42" y="14"/>
                      <a:pt x="43" y="16"/>
                      <a:pt x="44" y="18"/>
                    </a:cubicBezTo>
                    <a:cubicBezTo>
                      <a:pt x="45" y="18"/>
                      <a:pt x="45" y="18"/>
                      <a:pt x="45" y="18"/>
                    </a:cubicBezTo>
                    <a:cubicBezTo>
                      <a:pt x="45" y="17"/>
                      <a:pt x="43" y="15"/>
                      <a:pt x="41" y="13"/>
                    </a:cubicBezTo>
                    <a:cubicBezTo>
                      <a:pt x="39" y="12"/>
                      <a:pt x="37" y="11"/>
                      <a:pt x="35" y="11"/>
                    </a:cubicBezTo>
                    <a:cubicBezTo>
                      <a:pt x="35" y="9"/>
                      <a:pt x="34" y="6"/>
                      <a:pt x="33" y="5"/>
                    </a:cubicBezTo>
                    <a:cubicBezTo>
                      <a:pt x="31" y="3"/>
                      <a:pt x="29" y="1"/>
                      <a:pt x="26" y="1"/>
                    </a:cubicBezTo>
                    <a:cubicBezTo>
                      <a:pt x="22" y="0"/>
                      <a:pt x="16" y="1"/>
                      <a:pt x="12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86" name="Freeform 1703"/>
              <p:cNvSpPr/>
              <p:nvPr/>
            </p:nvSpPr>
            <p:spPr>
              <a:xfrm>
                <a:off x="7175472" y="3819546"/>
                <a:ext cx="82551" cy="123826"/>
              </a:xfrm>
              <a:custGeom>
                <a:avLst/>
                <a:gdLst>
                  <a:gd name="txL" fmla="*/ 0 w 22"/>
                  <a:gd name="txT" fmla="*/ 0 h 33"/>
                  <a:gd name="txR" fmla="*/ 22 w 22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33">
                    <a:moveTo>
                      <a:pt x="22" y="11"/>
                    </a:moveTo>
                    <a:cubicBezTo>
                      <a:pt x="21" y="8"/>
                      <a:pt x="19" y="7"/>
                      <a:pt x="17" y="5"/>
                    </a:cubicBezTo>
                    <a:cubicBezTo>
                      <a:pt x="15" y="3"/>
                      <a:pt x="13" y="2"/>
                      <a:pt x="11" y="2"/>
                    </a:cubicBezTo>
                    <a:cubicBezTo>
                      <a:pt x="10" y="2"/>
                      <a:pt x="9" y="1"/>
                      <a:pt x="7" y="0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6" y="2"/>
                      <a:pt x="3" y="5"/>
                      <a:pt x="2" y="8"/>
                    </a:cubicBezTo>
                    <a:cubicBezTo>
                      <a:pt x="1" y="9"/>
                      <a:pt x="0" y="11"/>
                      <a:pt x="0" y="13"/>
                    </a:cubicBezTo>
                    <a:cubicBezTo>
                      <a:pt x="0" y="16"/>
                      <a:pt x="0" y="18"/>
                      <a:pt x="1" y="20"/>
                    </a:cubicBezTo>
                    <a:cubicBezTo>
                      <a:pt x="2" y="23"/>
                      <a:pt x="4" y="24"/>
                      <a:pt x="6" y="25"/>
                    </a:cubicBezTo>
                    <a:cubicBezTo>
                      <a:pt x="9" y="26"/>
                      <a:pt x="11" y="26"/>
                      <a:pt x="14" y="26"/>
                    </a:cubicBezTo>
                    <a:cubicBezTo>
                      <a:pt x="14" y="27"/>
                      <a:pt x="14" y="28"/>
                      <a:pt x="14" y="29"/>
                    </a:cubicBezTo>
                    <a:cubicBezTo>
                      <a:pt x="14" y="30"/>
                      <a:pt x="13" y="31"/>
                      <a:pt x="12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4" y="31"/>
                      <a:pt x="15" y="28"/>
                      <a:pt x="14" y="25"/>
                    </a:cubicBezTo>
                    <a:cubicBezTo>
                      <a:pt x="18" y="25"/>
                      <a:pt x="20" y="23"/>
                      <a:pt x="22" y="20"/>
                    </a:cubicBezTo>
                    <a:cubicBezTo>
                      <a:pt x="22" y="18"/>
                      <a:pt x="22" y="14"/>
                      <a:pt x="22" y="1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87" name="Freeform 1704"/>
              <p:cNvSpPr/>
              <p:nvPr/>
            </p:nvSpPr>
            <p:spPr>
              <a:xfrm>
                <a:off x="7145310" y="4171973"/>
                <a:ext cx="101601" cy="128588"/>
              </a:xfrm>
              <a:custGeom>
                <a:avLst/>
                <a:gdLst>
                  <a:gd name="txL" fmla="*/ 0 w 27"/>
                  <a:gd name="txT" fmla="*/ 0 h 34"/>
                  <a:gd name="txR" fmla="*/ 27 w 27"/>
                  <a:gd name="txB" fmla="*/ 34 h 34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27" h="34">
                    <a:moveTo>
                      <a:pt x="0" y="17"/>
                    </a:moveTo>
                    <a:cubicBezTo>
                      <a:pt x="0" y="21"/>
                      <a:pt x="2" y="23"/>
                      <a:pt x="4" y="26"/>
                    </a:cubicBezTo>
                    <a:cubicBezTo>
                      <a:pt x="6" y="28"/>
                      <a:pt x="8" y="29"/>
                      <a:pt x="10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7" y="34"/>
                    </a:cubicBezTo>
                    <a:cubicBezTo>
                      <a:pt x="16" y="33"/>
                      <a:pt x="17" y="31"/>
                      <a:pt x="18" y="30"/>
                    </a:cubicBezTo>
                    <a:cubicBezTo>
                      <a:pt x="19" y="29"/>
                      <a:pt x="21" y="27"/>
                      <a:pt x="22" y="26"/>
                    </a:cubicBezTo>
                    <a:cubicBezTo>
                      <a:pt x="24" y="23"/>
                      <a:pt x="27" y="17"/>
                      <a:pt x="26" y="12"/>
                    </a:cubicBezTo>
                    <a:cubicBezTo>
                      <a:pt x="25" y="10"/>
                      <a:pt x="23" y="7"/>
                      <a:pt x="21" y="6"/>
                    </a:cubicBezTo>
                    <a:cubicBezTo>
                      <a:pt x="19" y="4"/>
                      <a:pt x="16" y="3"/>
                      <a:pt x="13" y="3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3" y="1"/>
                      <a:pt x="13" y="1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1"/>
                      <a:pt x="18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3"/>
                      <a:pt x="16" y="3"/>
                      <a:pt x="15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7" y="4"/>
                      <a:pt x="17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8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5" y="0"/>
                      <a:pt x="15" y="0"/>
                    </a:cubicBezTo>
                    <a:cubicBezTo>
                      <a:pt x="14" y="0"/>
                      <a:pt x="14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1"/>
                      <a:pt x="13" y="1"/>
                    </a:cubicBezTo>
                    <a:cubicBezTo>
                      <a:pt x="12" y="2"/>
                      <a:pt x="12" y="2"/>
                      <a:pt x="12" y="3"/>
                    </a:cubicBezTo>
                    <a:cubicBezTo>
                      <a:pt x="8" y="3"/>
                      <a:pt x="5" y="4"/>
                      <a:pt x="2" y="7"/>
                    </a:cubicBezTo>
                    <a:cubicBezTo>
                      <a:pt x="1" y="10"/>
                      <a:pt x="0" y="14"/>
                      <a:pt x="0" y="1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88" name="Freeform 1705"/>
              <p:cNvSpPr/>
              <p:nvPr/>
            </p:nvSpPr>
            <p:spPr>
              <a:xfrm>
                <a:off x="6608731" y="3740170"/>
                <a:ext cx="153988" cy="184151"/>
              </a:xfrm>
              <a:custGeom>
                <a:avLst/>
                <a:gdLst>
                  <a:gd name="txL" fmla="*/ 0 w 41"/>
                  <a:gd name="txT" fmla="*/ 0 h 49"/>
                  <a:gd name="txR" fmla="*/ 41 w 41"/>
                  <a:gd name="txB" fmla="*/ 49 h 4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1" h="49">
                    <a:moveTo>
                      <a:pt x="2" y="13"/>
                    </a:moveTo>
                    <a:cubicBezTo>
                      <a:pt x="0" y="18"/>
                      <a:pt x="0" y="22"/>
                      <a:pt x="1" y="27"/>
                    </a:cubicBezTo>
                    <a:cubicBezTo>
                      <a:pt x="1" y="31"/>
                      <a:pt x="2" y="34"/>
                      <a:pt x="4" y="38"/>
                    </a:cubicBezTo>
                    <a:cubicBezTo>
                      <a:pt x="5" y="39"/>
                      <a:pt x="5" y="42"/>
                      <a:pt x="6" y="45"/>
                    </a:cubicBezTo>
                    <a:cubicBezTo>
                      <a:pt x="7" y="47"/>
                      <a:pt x="8" y="49"/>
                      <a:pt x="8" y="49"/>
                    </a:cubicBezTo>
                    <a:cubicBezTo>
                      <a:pt x="9" y="47"/>
                      <a:pt x="12" y="46"/>
                      <a:pt x="14" y="45"/>
                    </a:cubicBezTo>
                    <a:cubicBezTo>
                      <a:pt x="17" y="44"/>
                      <a:pt x="20" y="43"/>
                      <a:pt x="23" y="42"/>
                    </a:cubicBezTo>
                    <a:cubicBezTo>
                      <a:pt x="30" y="39"/>
                      <a:pt x="37" y="34"/>
                      <a:pt x="40" y="26"/>
                    </a:cubicBezTo>
                    <a:cubicBezTo>
                      <a:pt x="41" y="21"/>
                      <a:pt x="40" y="17"/>
                      <a:pt x="38" y="13"/>
                    </a:cubicBezTo>
                    <a:cubicBezTo>
                      <a:pt x="36" y="9"/>
                      <a:pt x="32" y="6"/>
                      <a:pt x="28" y="4"/>
                    </a:cubicBezTo>
                    <a:cubicBezTo>
                      <a:pt x="29" y="2"/>
                      <a:pt x="30" y="1"/>
                      <a:pt x="31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3" y="1"/>
                      <a:pt x="33" y="1"/>
                      <a:pt x="34" y="1"/>
                    </a:cubicBezTo>
                    <a:cubicBezTo>
                      <a:pt x="35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2"/>
                      <a:pt x="36" y="2"/>
                    </a:cubicBezTo>
                    <a:cubicBezTo>
                      <a:pt x="36" y="2"/>
                      <a:pt x="36" y="3"/>
                      <a:pt x="36" y="4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7" y="5"/>
                      <a:pt x="36" y="5"/>
                      <a:pt x="36" y="5"/>
                    </a:cubicBezTo>
                    <a:cubicBezTo>
                      <a:pt x="35" y="5"/>
                      <a:pt x="34" y="5"/>
                      <a:pt x="33" y="5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4" y="6"/>
                      <a:pt x="35" y="6"/>
                    </a:cubicBezTo>
                    <a:cubicBezTo>
                      <a:pt x="36" y="6"/>
                      <a:pt x="36" y="6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7" y="4"/>
                      <a:pt x="36" y="3"/>
                      <a:pt x="36" y="3"/>
                    </a:cubicBezTo>
                    <a:cubicBezTo>
                      <a:pt x="36" y="2"/>
                      <a:pt x="36" y="1"/>
                      <a:pt x="36" y="1"/>
                    </a:cubicBezTo>
                    <a:cubicBezTo>
                      <a:pt x="36" y="2"/>
                      <a:pt x="34" y="1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1"/>
                    </a:cubicBezTo>
                    <a:cubicBezTo>
                      <a:pt x="29" y="2"/>
                      <a:pt x="28" y="2"/>
                      <a:pt x="28" y="3"/>
                    </a:cubicBezTo>
                    <a:cubicBezTo>
                      <a:pt x="22" y="0"/>
                      <a:pt x="16" y="0"/>
                      <a:pt x="11" y="3"/>
                    </a:cubicBezTo>
                    <a:cubicBezTo>
                      <a:pt x="8" y="5"/>
                      <a:pt x="4" y="9"/>
                      <a:pt x="2" y="1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89" name="Freeform 1706"/>
              <p:cNvSpPr/>
              <p:nvPr/>
            </p:nvSpPr>
            <p:spPr>
              <a:xfrm>
                <a:off x="7048472" y="3579832"/>
                <a:ext cx="179389" cy="266702"/>
              </a:xfrm>
              <a:custGeom>
                <a:avLst/>
                <a:gdLst>
                  <a:gd name="txL" fmla="*/ 0 w 48"/>
                  <a:gd name="txT" fmla="*/ 0 h 71"/>
                  <a:gd name="txR" fmla="*/ 48 w 48"/>
                  <a:gd name="txB" fmla="*/ 71 h 7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71">
                    <a:moveTo>
                      <a:pt x="1" y="31"/>
                    </a:moveTo>
                    <a:cubicBezTo>
                      <a:pt x="0" y="37"/>
                      <a:pt x="2" y="42"/>
                      <a:pt x="4" y="47"/>
                    </a:cubicBezTo>
                    <a:cubicBezTo>
                      <a:pt x="6" y="51"/>
                      <a:pt x="9" y="54"/>
                      <a:pt x="11" y="58"/>
                    </a:cubicBezTo>
                    <a:cubicBezTo>
                      <a:pt x="14" y="61"/>
                      <a:pt x="18" y="71"/>
                      <a:pt x="18" y="71"/>
                    </a:cubicBezTo>
                    <a:cubicBezTo>
                      <a:pt x="21" y="64"/>
                      <a:pt x="29" y="61"/>
                      <a:pt x="35" y="57"/>
                    </a:cubicBezTo>
                    <a:cubicBezTo>
                      <a:pt x="38" y="54"/>
                      <a:pt x="42" y="51"/>
                      <a:pt x="44" y="47"/>
                    </a:cubicBezTo>
                    <a:cubicBezTo>
                      <a:pt x="47" y="43"/>
                      <a:pt x="48" y="39"/>
                      <a:pt x="48" y="34"/>
                    </a:cubicBezTo>
                    <a:cubicBezTo>
                      <a:pt x="48" y="30"/>
                      <a:pt x="46" y="25"/>
                      <a:pt x="43" y="21"/>
                    </a:cubicBezTo>
                    <a:cubicBezTo>
                      <a:pt x="40" y="17"/>
                      <a:pt x="35" y="13"/>
                      <a:pt x="30" y="11"/>
                    </a:cubicBezTo>
                    <a:cubicBezTo>
                      <a:pt x="31" y="9"/>
                      <a:pt x="33" y="7"/>
                      <a:pt x="34" y="6"/>
                    </a:cubicBezTo>
                    <a:cubicBezTo>
                      <a:pt x="37" y="3"/>
                      <a:pt x="40" y="2"/>
                      <a:pt x="43" y="1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1" y="1"/>
                      <a:pt x="38" y="2"/>
                      <a:pt x="35" y="4"/>
                    </a:cubicBezTo>
                    <a:cubicBezTo>
                      <a:pt x="33" y="6"/>
                      <a:pt x="30" y="9"/>
                      <a:pt x="29" y="11"/>
                    </a:cubicBezTo>
                    <a:cubicBezTo>
                      <a:pt x="23" y="8"/>
                      <a:pt x="15" y="9"/>
                      <a:pt x="9" y="15"/>
                    </a:cubicBezTo>
                    <a:cubicBezTo>
                      <a:pt x="5" y="19"/>
                      <a:pt x="2" y="26"/>
                      <a:pt x="1" y="3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90" name="Freeform 1707"/>
              <p:cNvSpPr/>
              <p:nvPr/>
            </p:nvSpPr>
            <p:spPr>
              <a:xfrm>
                <a:off x="6518243" y="3454418"/>
                <a:ext cx="274639" cy="285752"/>
              </a:xfrm>
              <a:custGeom>
                <a:avLst/>
                <a:gdLst>
                  <a:gd name="txL" fmla="*/ 0 w 73"/>
                  <a:gd name="txT" fmla="*/ 0 h 76"/>
                  <a:gd name="txR" fmla="*/ 73 w 73"/>
                  <a:gd name="txB" fmla="*/ 76 h 7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76">
                    <a:moveTo>
                      <a:pt x="47" y="4"/>
                    </a:moveTo>
                    <a:cubicBezTo>
                      <a:pt x="39" y="0"/>
                      <a:pt x="33" y="1"/>
                      <a:pt x="26" y="2"/>
                    </a:cubicBezTo>
                    <a:cubicBezTo>
                      <a:pt x="20" y="3"/>
                      <a:pt x="16" y="6"/>
                      <a:pt x="12" y="9"/>
                    </a:cubicBezTo>
                    <a:cubicBezTo>
                      <a:pt x="10" y="10"/>
                      <a:pt x="7" y="12"/>
                      <a:pt x="4" y="15"/>
                    </a:cubicBezTo>
                    <a:cubicBezTo>
                      <a:pt x="2" y="17"/>
                      <a:pt x="1" y="19"/>
                      <a:pt x="0" y="19"/>
                    </a:cubicBezTo>
                    <a:cubicBezTo>
                      <a:pt x="1" y="20"/>
                      <a:pt x="2" y="20"/>
                      <a:pt x="2" y="20"/>
                    </a:cubicBezTo>
                    <a:cubicBezTo>
                      <a:pt x="3" y="21"/>
                      <a:pt x="3" y="21"/>
                      <a:pt x="4" y="22"/>
                    </a:cubicBezTo>
                    <a:cubicBezTo>
                      <a:pt x="5" y="23"/>
                      <a:pt x="6" y="25"/>
                      <a:pt x="7" y="27"/>
                    </a:cubicBezTo>
                    <a:cubicBezTo>
                      <a:pt x="9" y="30"/>
                      <a:pt x="11" y="35"/>
                      <a:pt x="13" y="38"/>
                    </a:cubicBezTo>
                    <a:cubicBezTo>
                      <a:pt x="15" y="43"/>
                      <a:pt x="18" y="47"/>
                      <a:pt x="22" y="51"/>
                    </a:cubicBezTo>
                    <a:cubicBezTo>
                      <a:pt x="25" y="55"/>
                      <a:pt x="29" y="59"/>
                      <a:pt x="34" y="60"/>
                    </a:cubicBezTo>
                    <a:cubicBezTo>
                      <a:pt x="39" y="62"/>
                      <a:pt x="44" y="61"/>
                      <a:pt x="50" y="60"/>
                    </a:cubicBezTo>
                    <a:cubicBezTo>
                      <a:pt x="56" y="59"/>
                      <a:pt x="62" y="56"/>
                      <a:pt x="67" y="52"/>
                    </a:cubicBezTo>
                    <a:cubicBezTo>
                      <a:pt x="69" y="55"/>
                      <a:pt x="70" y="58"/>
                      <a:pt x="71" y="62"/>
                    </a:cubicBezTo>
                    <a:cubicBezTo>
                      <a:pt x="72" y="67"/>
                      <a:pt x="72" y="71"/>
                      <a:pt x="69" y="74"/>
                    </a:cubicBezTo>
                    <a:cubicBezTo>
                      <a:pt x="70" y="75"/>
                      <a:pt x="70" y="75"/>
                      <a:pt x="71" y="76"/>
                    </a:cubicBezTo>
                    <a:cubicBezTo>
                      <a:pt x="72" y="75"/>
                      <a:pt x="72" y="73"/>
                      <a:pt x="73" y="71"/>
                    </a:cubicBezTo>
                    <a:cubicBezTo>
                      <a:pt x="73" y="69"/>
                      <a:pt x="73" y="67"/>
                      <a:pt x="73" y="64"/>
                    </a:cubicBezTo>
                    <a:cubicBezTo>
                      <a:pt x="72" y="59"/>
                      <a:pt x="70" y="54"/>
                      <a:pt x="67" y="51"/>
                    </a:cubicBezTo>
                    <a:cubicBezTo>
                      <a:pt x="70" y="48"/>
                      <a:pt x="72" y="44"/>
                      <a:pt x="72" y="39"/>
                    </a:cubicBezTo>
                    <a:cubicBezTo>
                      <a:pt x="72" y="34"/>
                      <a:pt x="71" y="29"/>
                      <a:pt x="68" y="24"/>
                    </a:cubicBezTo>
                    <a:cubicBezTo>
                      <a:pt x="66" y="20"/>
                      <a:pt x="62" y="16"/>
                      <a:pt x="59" y="12"/>
                    </a:cubicBezTo>
                    <a:cubicBezTo>
                      <a:pt x="55" y="9"/>
                      <a:pt x="51" y="6"/>
                      <a:pt x="47" y="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91" name="Freeform 1708"/>
              <p:cNvSpPr/>
              <p:nvPr/>
            </p:nvSpPr>
            <p:spPr>
              <a:xfrm>
                <a:off x="7123085" y="4048147"/>
                <a:ext cx="109538" cy="136526"/>
              </a:xfrm>
              <a:custGeom>
                <a:avLst/>
                <a:gdLst>
                  <a:gd name="txL" fmla="*/ 0 w 29"/>
                  <a:gd name="txT" fmla="*/ 0 h 36"/>
                  <a:gd name="txR" fmla="*/ 29 w 29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36">
                    <a:moveTo>
                      <a:pt x="2" y="10"/>
                    </a:moveTo>
                    <a:cubicBezTo>
                      <a:pt x="0" y="13"/>
                      <a:pt x="0" y="16"/>
                      <a:pt x="0" y="19"/>
                    </a:cubicBezTo>
                    <a:cubicBezTo>
                      <a:pt x="0" y="22"/>
                      <a:pt x="1" y="25"/>
                      <a:pt x="1" y="28"/>
                    </a:cubicBezTo>
                    <a:cubicBezTo>
                      <a:pt x="2" y="30"/>
                      <a:pt x="2" y="36"/>
                      <a:pt x="2" y="36"/>
                    </a:cubicBezTo>
                    <a:cubicBezTo>
                      <a:pt x="5" y="33"/>
                      <a:pt x="10" y="33"/>
                      <a:pt x="14" y="32"/>
                    </a:cubicBezTo>
                    <a:cubicBezTo>
                      <a:pt x="20" y="31"/>
                      <a:pt x="26" y="27"/>
                      <a:pt x="28" y="21"/>
                    </a:cubicBezTo>
                    <a:cubicBezTo>
                      <a:pt x="29" y="18"/>
                      <a:pt x="29" y="15"/>
                      <a:pt x="27" y="12"/>
                    </a:cubicBezTo>
                    <a:cubicBezTo>
                      <a:pt x="26" y="9"/>
                      <a:pt x="24" y="7"/>
                      <a:pt x="21" y="5"/>
                    </a:cubicBezTo>
                    <a:cubicBezTo>
                      <a:pt x="22" y="4"/>
                      <a:pt x="22" y="3"/>
                      <a:pt x="23" y="3"/>
                    </a:cubicBezTo>
                    <a:cubicBezTo>
                      <a:pt x="24" y="2"/>
                      <a:pt x="25" y="2"/>
                      <a:pt x="25" y="1"/>
                    </a:cubicBezTo>
                    <a:cubicBezTo>
                      <a:pt x="26" y="1"/>
                      <a:pt x="27" y="1"/>
                      <a:pt x="28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6" y="0"/>
                      <a:pt x="25" y="1"/>
                      <a:pt x="24" y="2"/>
                    </a:cubicBezTo>
                    <a:cubicBezTo>
                      <a:pt x="23" y="3"/>
                      <a:pt x="21" y="4"/>
                      <a:pt x="20" y="5"/>
                    </a:cubicBezTo>
                    <a:cubicBezTo>
                      <a:pt x="17" y="3"/>
                      <a:pt x="13" y="2"/>
                      <a:pt x="9" y="3"/>
                    </a:cubicBezTo>
                    <a:cubicBezTo>
                      <a:pt x="6" y="5"/>
                      <a:pt x="3" y="8"/>
                      <a:pt x="2" y="1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92" name="Freeform 1709"/>
              <p:cNvSpPr/>
              <p:nvPr/>
            </p:nvSpPr>
            <p:spPr>
              <a:xfrm>
                <a:off x="5316499" y="4289449"/>
                <a:ext cx="247652" cy="374653"/>
              </a:xfrm>
              <a:custGeom>
                <a:avLst/>
                <a:gdLst>
                  <a:gd name="txL" fmla="*/ 0 w 66"/>
                  <a:gd name="txT" fmla="*/ 0 h 100"/>
                  <a:gd name="txR" fmla="*/ 66 w 66"/>
                  <a:gd name="txB" fmla="*/ 100 h 10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6" h="100">
                    <a:moveTo>
                      <a:pt x="1" y="45"/>
                    </a:moveTo>
                    <a:cubicBezTo>
                      <a:pt x="0" y="51"/>
                      <a:pt x="2" y="58"/>
                      <a:pt x="4" y="65"/>
                    </a:cubicBezTo>
                    <a:cubicBezTo>
                      <a:pt x="6" y="71"/>
                      <a:pt x="9" y="76"/>
                      <a:pt x="12" y="82"/>
                    </a:cubicBezTo>
                    <a:cubicBezTo>
                      <a:pt x="15" y="86"/>
                      <a:pt x="19" y="100"/>
                      <a:pt x="19" y="100"/>
                    </a:cubicBezTo>
                    <a:cubicBezTo>
                      <a:pt x="24" y="92"/>
                      <a:pt x="36" y="89"/>
                      <a:pt x="44" y="84"/>
                    </a:cubicBezTo>
                    <a:cubicBezTo>
                      <a:pt x="50" y="80"/>
                      <a:pt x="55" y="74"/>
                      <a:pt x="60" y="67"/>
                    </a:cubicBezTo>
                    <a:cubicBezTo>
                      <a:pt x="64" y="61"/>
                      <a:pt x="66" y="52"/>
                      <a:pt x="66" y="45"/>
                    </a:cubicBezTo>
                    <a:cubicBezTo>
                      <a:pt x="66" y="36"/>
                      <a:pt x="61" y="29"/>
                      <a:pt x="55" y="25"/>
                    </a:cubicBezTo>
                    <a:cubicBezTo>
                      <a:pt x="49" y="21"/>
                      <a:pt x="41" y="19"/>
                      <a:pt x="33" y="19"/>
                    </a:cubicBezTo>
                    <a:cubicBezTo>
                      <a:pt x="34" y="17"/>
                      <a:pt x="34" y="14"/>
                      <a:pt x="35" y="11"/>
                    </a:cubicBezTo>
                    <a:cubicBezTo>
                      <a:pt x="36" y="8"/>
                      <a:pt x="38" y="4"/>
                      <a:pt x="41" y="1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8" y="2"/>
                      <a:pt x="36" y="6"/>
                      <a:pt x="35" y="9"/>
                    </a:cubicBezTo>
                    <a:cubicBezTo>
                      <a:pt x="34" y="13"/>
                      <a:pt x="32" y="16"/>
                      <a:pt x="32" y="19"/>
                    </a:cubicBezTo>
                    <a:cubicBezTo>
                      <a:pt x="27" y="19"/>
                      <a:pt x="23" y="20"/>
                      <a:pt x="19" y="21"/>
                    </a:cubicBezTo>
                    <a:cubicBezTo>
                      <a:pt x="15" y="23"/>
                      <a:pt x="11" y="24"/>
                      <a:pt x="9" y="27"/>
                    </a:cubicBezTo>
                    <a:cubicBezTo>
                      <a:pt x="5" y="31"/>
                      <a:pt x="2" y="38"/>
                      <a:pt x="1" y="4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93" name="Freeform 1710"/>
              <p:cNvSpPr/>
              <p:nvPr/>
            </p:nvSpPr>
            <p:spPr>
              <a:xfrm>
                <a:off x="5208548" y="4443438"/>
                <a:ext cx="119063" cy="157164"/>
              </a:xfrm>
              <a:custGeom>
                <a:avLst/>
                <a:gdLst>
                  <a:gd name="txL" fmla="*/ 0 w 32"/>
                  <a:gd name="txT" fmla="*/ 0 h 42"/>
                  <a:gd name="txR" fmla="*/ 32 w 32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42">
                    <a:moveTo>
                      <a:pt x="1" y="15"/>
                    </a:moveTo>
                    <a:cubicBezTo>
                      <a:pt x="0" y="18"/>
                      <a:pt x="1" y="21"/>
                      <a:pt x="1" y="25"/>
                    </a:cubicBezTo>
                    <a:cubicBezTo>
                      <a:pt x="1" y="27"/>
                      <a:pt x="2" y="30"/>
                      <a:pt x="2" y="33"/>
                    </a:cubicBezTo>
                    <a:cubicBezTo>
                      <a:pt x="3" y="34"/>
                      <a:pt x="3" y="36"/>
                      <a:pt x="3" y="38"/>
                    </a:cubicBezTo>
                    <a:cubicBezTo>
                      <a:pt x="3" y="41"/>
                      <a:pt x="2" y="42"/>
                      <a:pt x="2" y="42"/>
                    </a:cubicBezTo>
                    <a:cubicBezTo>
                      <a:pt x="4" y="41"/>
                      <a:pt x="7" y="40"/>
                      <a:pt x="9" y="40"/>
                    </a:cubicBezTo>
                    <a:cubicBezTo>
                      <a:pt x="12" y="39"/>
                      <a:pt x="15" y="39"/>
                      <a:pt x="17" y="38"/>
                    </a:cubicBezTo>
                    <a:cubicBezTo>
                      <a:pt x="23" y="35"/>
                      <a:pt x="29" y="29"/>
                      <a:pt x="30" y="23"/>
                    </a:cubicBezTo>
                    <a:cubicBezTo>
                      <a:pt x="32" y="16"/>
                      <a:pt x="26" y="10"/>
                      <a:pt x="20" y="7"/>
                    </a:cubicBezTo>
                    <a:cubicBezTo>
                      <a:pt x="20" y="6"/>
                      <a:pt x="21" y="5"/>
                      <a:pt x="22" y="4"/>
                    </a:cubicBezTo>
                    <a:cubicBezTo>
                      <a:pt x="24" y="2"/>
                      <a:pt x="25" y="1"/>
                      <a:pt x="27" y="1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5" y="1"/>
                      <a:pt x="21" y="4"/>
                      <a:pt x="19" y="7"/>
                    </a:cubicBezTo>
                    <a:cubicBezTo>
                      <a:pt x="15" y="5"/>
                      <a:pt x="10" y="5"/>
                      <a:pt x="7" y="8"/>
                    </a:cubicBezTo>
                    <a:cubicBezTo>
                      <a:pt x="5" y="10"/>
                      <a:pt x="2" y="13"/>
                      <a:pt x="1" y="1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94" name="Freeform 1711"/>
              <p:cNvSpPr/>
              <p:nvPr/>
            </p:nvSpPr>
            <p:spPr>
              <a:xfrm>
                <a:off x="5759414" y="3692545"/>
                <a:ext cx="98426" cy="138113"/>
              </a:xfrm>
              <a:custGeom>
                <a:avLst/>
                <a:gdLst>
                  <a:gd name="txL" fmla="*/ 0 w 26"/>
                  <a:gd name="txT" fmla="*/ 0 h 37"/>
                  <a:gd name="txR" fmla="*/ 26 w 26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37">
                    <a:moveTo>
                      <a:pt x="1" y="22"/>
                    </a:moveTo>
                    <a:cubicBezTo>
                      <a:pt x="1" y="26"/>
                      <a:pt x="3" y="28"/>
                      <a:pt x="5" y="30"/>
                    </a:cubicBezTo>
                    <a:cubicBezTo>
                      <a:pt x="7" y="32"/>
                      <a:pt x="9" y="33"/>
                      <a:pt x="12" y="34"/>
                    </a:cubicBezTo>
                    <a:cubicBezTo>
                      <a:pt x="13" y="34"/>
                      <a:pt x="14" y="35"/>
                      <a:pt x="16" y="36"/>
                    </a:cubicBezTo>
                    <a:cubicBezTo>
                      <a:pt x="17" y="36"/>
                      <a:pt x="19" y="37"/>
                      <a:pt x="19" y="37"/>
                    </a:cubicBezTo>
                    <a:cubicBezTo>
                      <a:pt x="18" y="35"/>
                      <a:pt x="19" y="34"/>
                      <a:pt x="19" y="32"/>
                    </a:cubicBezTo>
                    <a:cubicBezTo>
                      <a:pt x="20" y="31"/>
                      <a:pt x="21" y="29"/>
                      <a:pt x="22" y="28"/>
                    </a:cubicBezTo>
                    <a:cubicBezTo>
                      <a:pt x="24" y="25"/>
                      <a:pt x="26" y="21"/>
                      <a:pt x="25" y="17"/>
                    </a:cubicBezTo>
                    <a:cubicBezTo>
                      <a:pt x="23" y="12"/>
                      <a:pt x="18" y="8"/>
                      <a:pt x="12" y="7"/>
                    </a:cubicBezTo>
                    <a:cubicBezTo>
                      <a:pt x="13" y="6"/>
                      <a:pt x="13" y="5"/>
                      <a:pt x="14" y="4"/>
                    </a:cubicBezTo>
                    <a:cubicBezTo>
                      <a:pt x="15" y="3"/>
                      <a:pt x="16" y="2"/>
                      <a:pt x="18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1"/>
                      <a:pt x="12" y="5"/>
                      <a:pt x="12" y="7"/>
                    </a:cubicBezTo>
                    <a:cubicBezTo>
                      <a:pt x="8" y="7"/>
                      <a:pt x="4" y="8"/>
                      <a:pt x="2" y="12"/>
                    </a:cubicBezTo>
                    <a:cubicBezTo>
                      <a:pt x="1" y="15"/>
                      <a:pt x="0" y="19"/>
                      <a:pt x="1" y="2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95" name="Freeform 1712"/>
              <p:cNvSpPr/>
              <p:nvPr/>
            </p:nvSpPr>
            <p:spPr>
              <a:xfrm>
                <a:off x="5406987" y="3932259"/>
                <a:ext cx="115888" cy="142876"/>
              </a:xfrm>
              <a:custGeom>
                <a:avLst/>
                <a:gdLst>
                  <a:gd name="txL" fmla="*/ 0 w 31"/>
                  <a:gd name="txT" fmla="*/ 0 h 38"/>
                  <a:gd name="txR" fmla="*/ 31 w 31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38">
                    <a:moveTo>
                      <a:pt x="4" y="30"/>
                    </a:moveTo>
                    <a:cubicBezTo>
                      <a:pt x="7" y="33"/>
                      <a:pt x="10" y="35"/>
                      <a:pt x="13" y="36"/>
                    </a:cubicBezTo>
                    <a:cubicBezTo>
                      <a:pt x="16" y="37"/>
                      <a:pt x="19" y="37"/>
                      <a:pt x="22" y="37"/>
                    </a:cubicBezTo>
                    <a:cubicBezTo>
                      <a:pt x="24" y="37"/>
                      <a:pt x="30" y="38"/>
                      <a:pt x="30" y="38"/>
                    </a:cubicBezTo>
                    <a:cubicBezTo>
                      <a:pt x="28" y="34"/>
                      <a:pt x="30" y="30"/>
                      <a:pt x="30" y="26"/>
                    </a:cubicBezTo>
                    <a:cubicBezTo>
                      <a:pt x="31" y="20"/>
                      <a:pt x="29" y="14"/>
                      <a:pt x="25" y="10"/>
                    </a:cubicBezTo>
                    <a:cubicBezTo>
                      <a:pt x="21" y="5"/>
                      <a:pt x="13" y="6"/>
                      <a:pt x="7" y="9"/>
                    </a:cubicBezTo>
                    <a:cubicBezTo>
                      <a:pt x="6" y="8"/>
                      <a:pt x="6" y="7"/>
                      <a:pt x="6" y="5"/>
                    </a:cubicBezTo>
                    <a:cubicBezTo>
                      <a:pt x="6" y="3"/>
                      <a:pt x="6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2"/>
                      <a:pt x="5" y="7"/>
                      <a:pt x="7" y="10"/>
                    </a:cubicBezTo>
                    <a:cubicBezTo>
                      <a:pt x="3" y="12"/>
                      <a:pt x="0" y="16"/>
                      <a:pt x="0" y="20"/>
                    </a:cubicBezTo>
                    <a:cubicBezTo>
                      <a:pt x="1" y="23"/>
                      <a:pt x="2" y="28"/>
                      <a:pt x="4" y="3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96" name="Freeform 1713"/>
              <p:cNvSpPr/>
              <p:nvPr/>
            </p:nvSpPr>
            <p:spPr>
              <a:xfrm>
                <a:off x="6259479" y="4421212"/>
                <a:ext cx="150813" cy="231777"/>
              </a:xfrm>
              <a:custGeom>
                <a:avLst/>
                <a:gdLst>
                  <a:gd name="txL" fmla="*/ 0 w 40"/>
                  <a:gd name="txT" fmla="*/ 0 h 62"/>
                  <a:gd name="txR" fmla="*/ 40 w 40"/>
                  <a:gd name="txB" fmla="*/ 62 h 6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62">
                    <a:moveTo>
                      <a:pt x="1" y="34"/>
                    </a:moveTo>
                    <a:cubicBezTo>
                      <a:pt x="2" y="37"/>
                      <a:pt x="5" y="40"/>
                      <a:pt x="7" y="43"/>
                    </a:cubicBezTo>
                    <a:cubicBezTo>
                      <a:pt x="9" y="46"/>
                      <a:pt x="12" y="48"/>
                      <a:pt x="15" y="51"/>
                    </a:cubicBezTo>
                    <a:cubicBezTo>
                      <a:pt x="16" y="52"/>
                      <a:pt x="17" y="55"/>
                      <a:pt x="18" y="57"/>
                    </a:cubicBezTo>
                    <a:cubicBezTo>
                      <a:pt x="19" y="60"/>
                      <a:pt x="20" y="62"/>
                      <a:pt x="20" y="62"/>
                    </a:cubicBezTo>
                    <a:cubicBezTo>
                      <a:pt x="22" y="59"/>
                      <a:pt x="24" y="56"/>
                      <a:pt x="27" y="53"/>
                    </a:cubicBezTo>
                    <a:cubicBezTo>
                      <a:pt x="29" y="51"/>
                      <a:pt x="31" y="48"/>
                      <a:pt x="33" y="46"/>
                    </a:cubicBezTo>
                    <a:cubicBezTo>
                      <a:pt x="38" y="38"/>
                      <a:pt x="40" y="27"/>
                      <a:pt x="36" y="19"/>
                    </a:cubicBezTo>
                    <a:cubicBezTo>
                      <a:pt x="34" y="15"/>
                      <a:pt x="31" y="12"/>
                      <a:pt x="26" y="11"/>
                    </a:cubicBezTo>
                    <a:cubicBezTo>
                      <a:pt x="22" y="10"/>
                      <a:pt x="17" y="11"/>
                      <a:pt x="13" y="12"/>
                    </a:cubicBezTo>
                    <a:cubicBezTo>
                      <a:pt x="13" y="10"/>
                      <a:pt x="13" y="9"/>
                      <a:pt x="13" y="7"/>
                    </a:cubicBezTo>
                    <a:cubicBezTo>
                      <a:pt x="13" y="4"/>
                      <a:pt x="14" y="2"/>
                      <a:pt x="15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1"/>
                      <a:pt x="13" y="3"/>
                      <a:pt x="13" y="5"/>
                    </a:cubicBezTo>
                    <a:cubicBezTo>
                      <a:pt x="12" y="8"/>
                      <a:pt x="12" y="10"/>
                      <a:pt x="13" y="12"/>
                    </a:cubicBezTo>
                    <a:cubicBezTo>
                      <a:pt x="7" y="14"/>
                      <a:pt x="3" y="17"/>
                      <a:pt x="1" y="22"/>
                    </a:cubicBezTo>
                    <a:cubicBezTo>
                      <a:pt x="0" y="26"/>
                      <a:pt x="0" y="30"/>
                      <a:pt x="1" y="3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97" name="Freeform 1714"/>
              <p:cNvSpPr/>
              <p:nvPr/>
            </p:nvSpPr>
            <p:spPr>
              <a:xfrm>
                <a:off x="6226142" y="4432325"/>
                <a:ext cx="52388" cy="77788"/>
              </a:xfrm>
              <a:custGeom>
                <a:avLst/>
                <a:gdLst>
                  <a:gd name="txL" fmla="*/ 0 w 14"/>
                  <a:gd name="txT" fmla="*/ 0 h 21"/>
                  <a:gd name="txR" fmla="*/ 14 w 14"/>
                  <a:gd name="txB" fmla="*/ 21 h 21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4" h="21">
                    <a:moveTo>
                      <a:pt x="0" y="10"/>
                    </a:moveTo>
                    <a:cubicBezTo>
                      <a:pt x="0" y="11"/>
                      <a:pt x="0" y="13"/>
                      <a:pt x="1" y="14"/>
                    </a:cubicBezTo>
                    <a:cubicBezTo>
                      <a:pt x="2" y="15"/>
                      <a:pt x="2" y="16"/>
                      <a:pt x="3" y="17"/>
                    </a:cubicBezTo>
                    <a:cubicBezTo>
                      <a:pt x="4" y="18"/>
                      <a:pt x="5" y="21"/>
                      <a:pt x="5" y="21"/>
                    </a:cubicBezTo>
                    <a:cubicBezTo>
                      <a:pt x="6" y="19"/>
                      <a:pt x="8" y="19"/>
                      <a:pt x="10" y="17"/>
                    </a:cubicBezTo>
                    <a:cubicBezTo>
                      <a:pt x="12" y="16"/>
                      <a:pt x="14" y="12"/>
                      <a:pt x="14" y="9"/>
                    </a:cubicBezTo>
                    <a:cubicBezTo>
                      <a:pt x="14" y="6"/>
                      <a:pt x="11" y="4"/>
                      <a:pt x="7" y="4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8" y="1"/>
                      <a:pt x="9" y="0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7" y="2"/>
                      <a:pt x="7" y="4"/>
                    </a:cubicBezTo>
                    <a:cubicBezTo>
                      <a:pt x="5" y="3"/>
                      <a:pt x="3" y="4"/>
                      <a:pt x="2" y="5"/>
                    </a:cubicBezTo>
                    <a:cubicBezTo>
                      <a:pt x="1" y="6"/>
                      <a:pt x="0" y="8"/>
                      <a:pt x="0" y="1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98" name="Freeform 1715"/>
              <p:cNvSpPr/>
              <p:nvPr/>
            </p:nvSpPr>
            <p:spPr>
              <a:xfrm>
                <a:off x="5819739" y="3687782"/>
                <a:ext cx="134938" cy="200026"/>
              </a:xfrm>
              <a:custGeom>
                <a:avLst/>
                <a:gdLst>
                  <a:gd name="txL" fmla="*/ 0 w 36"/>
                  <a:gd name="txT" fmla="*/ 0 h 53"/>
                  <a:gd name="txR" fmla="*/ 36 w 36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53">
                    <a:moveTo>
                      <a:pt x="3" y="39"/>
                    </a:moveTo>
                    <a:cubicBezTo>
                      <a:pt x="5" y="43"/>
                      <a:pt x="9" y="45"/>
                      <a:pt x="12" y="46"/>
                    </a:cubicBezTo>
                    <a:cubicBezTo>
                      <a:pt x="15" y="48"/>
                      <a:pt x="19" y="49"/>
                      <a:pt x="22" y="50"/>
                    </a:cubicBezTo>
                    <a:cubicBezTo>
                      <a:pt x="25" y="50"/>
                      <a:pt x="32" y="53"/>
                      <a:pt x="32" y="53"/>
                    </a:cubicBezTo>
                    <a:cubicBezTo>
                      <a:pt x="31" y="48"/>
                      <a:pt x="34" y="43"/>
                      <a:pt x="35" y="38"/>
                    </a:cubicBezTo>
                    <a:cubicBezTo>
                      <a:pt x="36" y="35"/>
                      <a:pt x="36" y="31"/>
                      <a:pt x="36" y="28"/>
                    </a:cubicBezTo>
                    <a:cubicBezTo>
                      <a:pt x="35" y="25"/>
                      <a:pt x="35" y="22"/>
                      <a:pt x="33" y="20"/>
                    </a:cubicBezTo>
                    <a:cubicBezTo>
                      <a:pt x="31" y="17"/>
                      <a:pt x="28" y="15"/>
                      <a:pt x="24" y="13"/>
                    </a:cubicBezTo>
                    <a:cubicBezTo>
                      <a:pt x="20" y="12"/>
                      <a:pt x="16" y="12"/>
                      <a:pt x="12" y="13"/>
                    </a:cubicBezTo>
                    <a:cubicBezTo>
                      <a:pt x="12" y="12"/>
                      <a:pt x="11" y="10"/>
                      <a:pt x="12" y="8"/>
                    </a:cubicBezTo>
                    <a:cubicBezTo>
                      <a:pt x="12" y="7"/>
                      <a:pt x="12" y="6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3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1"/>
                      <a:pt x="15" y="1"/>
                    </a:cubicBezTo>
                    <a:cubicBezTo>
                      <a:pt x="15" y="1"/>
                      <a:pt x="16" y="1"/>
                      <a:pt x="16" y="1"/>
                    </a:cubicBezTo>
                    <a:cubicBezTo>
                      <a:pt x="16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1"/>
                      <a:pt x="18" y="1"/>
                      <a:pt x="18" y="2"/>
                    </a:cubicBezTo>
                    <a:cubicBezTo>
                      <a:pt x="19" y="2"/>
                      <a:pt x="19" y="3"/>
                      <a:pt x="19" y="3"/>
                    </a:cubicBezTo>
                    <a:cubicBezTo>
                      <a:pt x="19" y="3"/>
                      <a:pt x="19" y="4"/>
                      <a:pt x="19" y="4"/>
                    </a:cubicBezTo>
                    <a:cubicBezTo>
                      <a:pt x="19" y="4"/>
                      <a:pt x="19" y="4"/>
                      <a:pt x="20" y="4"/>
                    </a:cubicBezTo>
                    <a:cubicBezTo>
                      <a:pt x="20" y="4"/>
                      <a:pt x="20" y="3"/>
                      <a:pt x="20" y="3"/>
                    </a:cubicBezTo>
                    <a:cubicBezTo>
                      <a:pt x="20" y="3"/>
                      <a:pt x="20" y="2"/>
                      <a:pt x="20" y="2"/>
                    </a:cubicBezTo>
                    <a:cubicBezTo>
                      <a:pt x="20" y="2"/>
                      <a:pt x="20" y="2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5" y="0"/>
                      <a:pt x="15" y="0"/>
                      <a:pt x="14" y="0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3" y="3"/>
                      <a:pt x="12" y="3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1" y="9"/>
                      <a:pt x="11" y="12"/>
                      <a:pt x="11" y="13"/>
                    </a:cubicBezTo>
                    <a:cubicBezTo>
                      <a:pt x="9" y="14"/>
                      <a:pt x="6" y="14"/>
                      <a:pt x="4" y="16"/>
                    </a:cubicBezTo>
                    <a:cubicBezTo>
                      <a:pt x="2" y="18"/>
                      <a:pt x="1" y="21"/>
                      <a:pt x="1" y="24"/>
                    </a:cubicBezTo>
                    <a:cubicBezTo>
                      <a:pt x="0" y="28"/>
                      <a:pt x="1" y="35"/>
                      <a:pt x="3" y="3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99" name="Freeform 1716"/>
              <p:cNvSpPr/>
              <p:nvPr/>
            </p:nvSpPr>
            <p:spPr>
              <a:xfrm>
                <a:off x="5841964" y="4341837"/>
                <a:ext cx="255589" cy="296865"/>
              </a:xfrm>
              <a:custGeom>
                <a:avLst/>
                <a:gdLst>
                  <a:gd name="txL" fmla="*/ 0 w 68"/>
                  <a:gd name="txT" fmla="*/ 0 h 79"/>
                  <a:gd name="txR" fmla="*/ 68 w 68"/>
                  <a:gd name="txB" fmla="*/ 79 h 7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79">
                    <a:moveTo>
                      <a:pt x="19" y="35"/>
                    </a:moveTo>
                    <a:cubicBezTo>
                      <a:pt x="15" y="40"/>
                      <a:pt x="13" y="46"/>
                      <a:pt x="11" y="51"/>
                    </a:cubicBezTo>
                    <a:cubicBezTo>
                      <a:pt x="9" y="56"/>
                      <a:pt x="8" y="60"/>
                      <a:pt x="7" y="65"/>
                    </a:cubicBezTo>
                    <a:cubicBezTo>
                      <a:pt x="7" y="66"/>
                      <a:pt x="6" y="70"/>
                      <a:pt x="4" y="73"/>
                    </a:cubicBezTo>
                    <a:cubicBezTo>
                      <a:pt x="2" y="76"/>
                      <a:pt x="0" y="79"/>
                      <a:pt x="0" y="79"/>
                    </a:cubicBezTo>
                    <a:cubicBezTo>
                      <a:pt x="3" y="78"/>
                      <a:pt x="6" y="77"/>
                      <a:pt x="8" y="76"/>
                    </a:cubicBezTo>
                    <a:cubicBezTo>
                      <a:pt x="11" y="76"/>
                      <a:pt x="13" y="75"/>
                      <a:pt x="16" y="75"/>
                    </a:cubicBezTo>
                    <a:cubicBezTo>
                      <a:pt x="21" y="74"/>
                      <a:pt x="26" y="73"/>
                      <a:pt x="31" y="72"/>
                    </a:cubicBezTo>
                    <a:cubicBezTo>
                      <a:pt x="37" y="70"/>
                      <a:pt x="44" y="66"/>
                      <a:pt x="50" y="62"/>
                    </a:cubicBezTo>
                    <a:cubicBezTo>
                      <a:pt x="56" y="57"/>
                      <a:pt x="62" y="51"/>
                      <a:pt x="65" y="44"/>
                    </a:cubicBezTo>
                    <a:cubicBezTo>
                      <a:pt x="68" y="37"/>
                      <a:pt x="68" y="30"/>
                      <a:pt x="66" y="25"/>
                    </a:cubicBezTo>
                    <a:cubicBezTo>
                      <a:pt x="63" y="20"/>
                      <a:pt x="58" y="18"/>
                      <a:pt x="54" y="17"/>
                    </a:cubicBezTo>
                    <a:cubicBezTo>
                      <a:pt x="55" y="15"/>
                      <a:pt x="56" y="12"/>
                      <a:pt x="57" y="10"/>
                    </a:cubicBezTo>
                    <a:cubicBezTo>
                      <a:pt x="58" y="7"/>
                      <a:pt x="59" y="4"/>
                      <a:pt x="59" y="0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58" y="2"/>
                      <a:pt x="58" y="5"/>
                      <a:pt x="57" y="8"/>
                    </a:cubicBezTo>
                    <a:cubicBezTo>
                      <a:pt x="56" y="11"/>
                      <a:pt x="54" y="14"/>
                      <a:pt x="53" y="17"/>
                    </a:cubicBezTo>
                    <a:cubicBezTo>
                      <a:pt x="50" y="17"/>
                      <a:pt x="47" y="17"/>
                      <a:pt x="44" y="17"/>
                    </a:cubicBezTo>
                    <a:cubicBezTo>
                      <a:pt x="40" y="18"/>
                      <a:pt x="37" y="19"/>
                      <a:pt x="34" y="21"/>
                    </a:cubicBezTo>
                    <a:cubicBezTo>
                      <a:pt x="29" y="25"/>
                      <a:pt x="23" y="30"/>
                      <a:pt x="19" y="3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00" name="Freeform 1717"/>
              <p:cNvSpPr/>
              <p:nvPr/>
            </p:nvSpPr>
            <p:spPr>
              <a:xfrm>
                <a:off x="5853077" y="4089423"/>
                <a:ext cx="433390" cy="447678"/>
              </a:xfrm>
              <a:custGeom>
                <a:avLst/>
                <a:gdLst>
                  <a:gd name="txL" fmla="*/ 0 w 115"/>
                  <a:gd name="txT" fmla="*/ 0 h 119"/>
                  <a:gd name="txR" fmla="*/ 115 w 115"/>
                  <a:gd name="txB" fmla="*/ 119 h 1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5" h="119">
                    <a:moveTo>
                      <a:pt x="87" y="7"/>
                    </a:moveTo>
                    <a:cubicBezTo>
                      <a:pt x="76" y="0"/>
                      <a:pt x="65" y="0"/>
                      <a:pt x="54" y="0"/>
                    </a:cubicBezTo>
                    <a:cubicBezTo>
                      <a:pt x="45" y="1"/>
                      <a:pt x="36" y="3"/>
                      <a:pt x="27" y="7"/>
                    </a:cubicBezTo>
                    <a:cubicBezTo>
                      <a:pt x="24" y="8"/>
                      <a:pt x="17" y="9"/>
                      <a:pt x="11" y="10"/>
                    </a:cubicBezTo>
                    <a:cubicBezTo>
                      <a:pt x="5" y="11"/>
                      <a:pt x="0" y="12"/>
                      <a:pt x="0" y="12"/>
                    </a:cubicBezTo>
                    <a:cubicBezTo>
                      <a:pt x="5" y="17"/>
                      <a:pt x="8" y="23"/>
                      <a:pt x="10" y="30"/>
                    </a:cubicBezTo>
                    <a:cubicBezTo>
                      <a:pt x="12" y="37"/>
                      <a:pt x="13" y="44"/>
                      <a:pt x="14" y="50"/>
                    </a:cubicBezTo>
                    <a:cubicBezTo>
                      <a:pt x="16" y="58"/>
                      <a:pt x="20" y="66"/>
                      <a:pt x="24" y="72"/>
                    </a:cubicBezTo>
                    <a:cubicBezTo>
                      <a:pt x="28" y="79"/>
                      <a:pt x="32" y="83"/>
                      <a:pt x="38" y="85"/>
                    </a:cubicBezTo>
                    <a:cubicBezTo>
                      <a:pt x="41" y="87"/>
                      <a:pt x="44" y="87"/>
                      <a:pt x="48" y="87"/>
                    </a:cubicBezTo>
                    <a:cubicBezTo>
                      <a:pt x="62" y="88"/>
                      <a:pt x="62" y="88"/>
                      <a:pt x="62" y="88"/>
                    </a:cubicBezTo>
                    <a:cubicBezTo>
                      <a:pt x="72" y="89"/>
                      <a:pt x="84" y="90"/>
                      <a:pt x="94" y="86"/>
                    </a:cubicBezTo>
                    <a:cubicBezTo>
                      <a:pt x="95" y="91"/>
                      <a:pt x="95" y="97"/>
                      <a:pt x="92" y="102"/>
                    </a:cubicBezTo>
                    <a:cubicBezTo>
                      <a:pt x="89" y="110"/>
                      <a:pt x="83" y="114"/>
                      <a:pt x="76" y="117"/>
                    </a:cubicBezTo>
                    <a:cubicBezTo>
                      <a:pt x="77" y="117"/>
                      <a:pt x="77" y="118"/>
                      <a:pt x="78" y="119"/>
                    </a:cubicBezTo>
                    <a:cubicBezTo>
                      <a:pt x="81" y="118"/>
                      <a:pt x="87" y="114"/>
                      <a:pt x="91" y="107"/>
                    </a:cubicBezTo>
                    <a:cubicBezTo>
                      <a:pt x="93" y="103"/>
                      <a:pt x="95" y="100"/>
                      <a:pt x="96" y="96"/>
                    </a:cubicBezTo>
                    <a:cubicBezTo>
                      <a:pt x="96" y="92"/>
                      <a:pt x="96" y="88"/>
                      <a:pt x="96" y="85"/>
                    </a:cubicBezTo>
                    <a:cubicBezTo>
                      <a:pt x="102" y="82"/>
                      <a:pt x="108" y="77"/>
                      <a:pt x="111" y="69"/>
                    </a:cubicBezTo>
                    <a:cubicBezTo>
                      <a:pt x="114" y="61"/>
                      <a:pt x="115" y="52"/>
                      <a:pt x="112" y="42"/>
                    </a:cubicBezTo>
                    <a:cubicBezTo>
                      <a:pt x="110" y="35"/>
                      <a:pt x="106" y="28"/>
                      <a:pt x="101" y="22"/>
                    </a:cubicBezTo>
                    <a:cubicBezTo>
                      <a:pt x="97" y="16"/>
                      <a:pt x="91" y="11"/>
                      <a:pt x="87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01" name="Freeform 1718"/>
              <p:cNvSpPr/>
              <p:nvPr/>
            </p:nvSpPr>
            <p:spPr>
              <a:xfrm>
                <a:off x="6007065" y="4965729"/>
                <a:ext cx="282577" cy="390528"/>
              </a:xfrm>
              <a:custGeom>
                <a:avLst/>
                <a:gdLst>
                  <a:gd name="txL" fmla="*/ 0 w 75"/>
                  <a:gd name="txT" fmla="*/ 0 h 104"/>
                  <a:gd name="txR" fmla="*/ 75 w 75"/>
                  <a:gd name="txB" fmla="*/ 104 h 10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5" h="104">
                    <a:moveTo>
                      <a:pt x="3" y="39"/>
                    </a:moveTo>
                    <a:cubicBezTo>
                      <a:pt x="0" y="46"/>
                      <a:pt x="2" y="54"/>
                      <a:pt x="2" y="62"/>
                    </a:cubicBezTo>
                    <a:cubicBezTo>
                      <a:pt x="3" y="69"/>
                      <a:pt x="5" y="75"/>
                      <a:pt x="7" y="82"/>
                    </a:cubicBezTo>
                    <a:cubicBezTo>
                      <a:pt x="7" y="84"/>
                      <a:pt x="8" y="90"/>
                      <a:pt x="8" y="95"/>
                    </a:cubicBezTo>
                    <a:cubicBezTo>
                      <a:pt x="9" y="100"/>
                      <a:pt x="9" y="104"/>
                      <a:pt x="9" y="104"/>
                    </a:cubicBezTo>
                    <a:cubicBezTo>
                      <a:pt x="13" y="100"/>
                      <a:pt x="18" y="98"/>
                      <a:pt x="24" y="97"/>
                    </a:cubicBezTo>
                    <a:cubicBezTo>
                      <a:pt x="30" y="95"/>
                      <a:pt x="36" y="94"/>
                      <a:pt x="41" y="92"/>
                    </a:cubicBezTo>
                    <a:cubicBezTo>
                      <a:pt x="48" y="89"/>
                      <a:pt x="55" y="84"/>
                      <a:pt x="61" y="77"/>
                    </a:cubicBezTo>
                    <a:cubicBezTo>
                      <a:pt x="68" y="71"/>
                      <a:pt x="72" y="63"/>
                      <a:pt x="73" y="55"/>
                    </a:cubicBezTo>
                    <a:cubicBezTo>
                      <a:pt x="75" y="46"/>
                      <a:pt x="72" y="37"/>
                      <a:pt x="66" y="31"/>
                    </a:cubicBezTo>
                    <a:cubicBezTo>
                      <a:pt x="61" y="25"/>
                      <a:pt x="53" y="21"/>
                      <a:pt x="45" y="19"/>
                    </a:cubicBezTo>
                    <a:cubicBezTo>
                      <a:pt x="46" y="16"/>
                      <a:pt x="47" y="14"/>
                      <a:pt x="49" y="11"/>
                    </a:cubicBezTo>
                    <a:cubicBezTo>
                      <a:pt x="51" y="7"/>
                      <a:pt x="55" y="4"/>
                      <a:pt x="58" y="2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5" y="2"/>
                      <a:pt x="52" y="5"/>
                      <a:pt x="50" y="9"/>
                    </a:cubicBezTo>
                    <a:cubicBezTo>
                      <a:pt x="47" y="12"/>
                      <a:pt x="44" y="16"/>
                      <a:pt x="43" y="19"/>
                    </a:cubicBezTo>
                    <a:cubicBezTo>
                      <a:pt x="38" y="18"/>
                      <a:pt x="33" y="17"/>
                      <a:pt x="28" y="18"/>
                    </a:cubicBezTo>
                    <a:cubicBezTo>
                      <a:pt x="23" y="18"/>
                      <a:pt x="19" y="20"/>
                      <a:pt x="16" y="22"/>
                    </a:cubicBezTo>
                    <a:cubicBezTo>
                      <a:pt x="11" y="26"/>
                      <a:pt x="6" y="33"/>
                      <a:pt x="3" y="3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02" name="Freeform 1719"/>
              <p:cNvSpPr/>
              <p:nvPr/>
            </p:nvSpPr>
            <p:spPr>
              <a:xfrm>
                <a:off x="6638894" y="4721252"/>
                <a:ext cx="307977" cy="390528"/>
              </a:xfrm>
              <a:custGeom>
                <a:avLst/>
                <a:gdLst>
                  <a:gd name="txL" fmla="*/ 0 w 82"/>
                  <a:gd name="txT" fmla="*/ 0 h 104"/>
                  <a:gd name="txR" fmla="*/ 82 w 82"/>
                  <a:gd name="txB" fmla="*/ 104 h 10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104">
                    <a:moveTo>
                      <a:pt x="11" y="88"/>
                    </a:moveTo>
                    <a:cubicBezTo>
                      <a:pt x="18" y="97"/>
                      <a:pt x="27" y="100"/>
                      <a:pt x="36" y="102"/>
                    </a:cubicBezTo>
                    <a:cubicBezTo>
                      <a:pt x="44" y="104"/>
                      <a:pt x="51" y="104"/>
                      <a:pt x="59" y="103"/>
                    </a:cubicBezTo>
                    <a:cubicBezTo>
                      <a:pt x="62" y="103"/>
                      <a:pt x="68" y="103"/>
                      <a:pt x="73" y="102"/>
                    </a:cubicBezTo>
                    <a:cubicBezTo>
                      <a:pt x="78" y="102"/>
                      <a:pt x="82" y="102"/>
                      <a:pt x="82" y="102"/>
                    </a:cubicBezTo>
                    <a:cubicBezTo>
                      <a:pt x="79" y="98"/>
                      <a:pt x="78" y="93"/>
                      <a:pt x="78" y="87"/>
                    </a:cubicBezTo>
                    <a:cubicBezTo>
                      <a:pt x="78" y="82"/>
                      <a:pt x="79" y="76"/>
                      <a:pt x="80" y="72"/>
                    </a:cubicBezTo>
                    <a:cubicBezTo>
                      <a:pt x="80" y="65"/>
                      <a:pt x="79" y="58"/>
                      <a:pt x="78" y="52"/>
                    </a:cubicBezTo>
                    <a:cubicBezTo>
                      <a:pt x="76" y="45"/>
                      <a:pt x="73" y="39"/>
                      <a:pt x="68" y="34"/>
                    </a:cubicBezTo>
                    <a:cubicBezTo>
                      <a:pt x="63" y="29"/>
                      <a:pt x="56" y="26"/>
                      <a:pt x="47" y="25"/>
                    </a:cubicBezTo>
                    <a:cubicBezTo>
                      <a:pt x="38" y="24"/>
                      <a:pt x="29" y="24"/>
                      <a:pt x="20" y="27"/>
                    </a:cubicBezTo>
                    <a:cubicBezTo>
                      <a:pt x="19" y="24"/>
                      <a:pt x="19" y="19"/>
                      <a:pt x="20" y="16"/>
                    </a:cubicBezTo>
                    <a:cubicBezTo>
                      <a:pt x="20" y="10"/>
                      <a:pt x="23" y="5"/>
                      <a:pt x="26" y="1"/>
                    </a:cubicBezTo>
                    <a:cubicBezTo>
                      <a:pt x="26" y="1"/>
                      <a:pt x="25" y="0"/>
                      <a:pt x="24" y="0"/>
                    </a:cubicBezTo>
                    <a:cubicBezTo>
                      <a:pt x="22" y="2"/>
                      <a:pt x="20" y="7"/>
                      <a:pt x="19" y="12"/>
                    </a:cubicBezTo>
                    <a:cubicBezTo>
                      <a:pt x="18" y="18"/>
                      <a:pt x="18" y="24"/>
                      <a:pt x="19" y="28"/>
                    </a:cubicBezTo>
                    <a:cubicBezTo>
                      <a:pt x="14" y="30"/>
                      <a:pt x="9" y="34"/>
                      <a:pt x="5" y="39"/>
                    </a:cubicBezTo>
                    <a:cubicBezTo>
                      <a:pt x="2" y="43"/>
                      <a:pt x="0" y="50"/>
                      <a:pt x="0" y="56"/>
                    </a:cubicBezTo>
                    <a:cubicBezTo>
                      <a:pt x="0" y="67"/>
                      <a:pt x="5" y="80"/>
                      <a:pt x="11" y="8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03" name="Freeform 1720"/>
              <p:cNvSpPr/>
              <p:nvPr/>
            </p:nvSpPr>
            <p:spPr>
              <a:xfrm>
                <a:off x="6897658" y="4699027"/>
                <a:ext cx="198439" cy="217489"/>
              </a:xfrm>
              <a:custGeom>
                <a:avLst/>
                <a:gdLst>
                  <a:gd name="txL" fmla="*/ 0 w 53"/>
                  <a:gd name="txT" fmla="*/ 0 h 58"/>
                  <a:gd name="txR" fmla="*/ 53 w 53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58">
                    <a:moveTo>
                      <a:pt x="10" y="46"/>
                    </a:moveTo>
                    <a:cubicBezTo>
                      <a:pt x="14" y="50"/>
                      <a:pt x="19" y="51"/>
                      <a:pt x="24" y="52"/>
                    </a:cubicBezTo>
                    <a:cubicBezTo>
                      <a:pt x="29" y="53"/>
                      <a:pt x="33" y="54"/>
                      <a:pt x="38" y="54"/>
                    </a:cubicBezTo>
                    <a:cubicBezTo>
                      <a:pt x="40" y="54"/>
                      <a:pt x="43" y="54"/>
                      <a:pt x="47" y="55"/>
                    </a:cubicBezTo>
                    <a:cubicBezTo>
                      <a:pt x="50" y="56"/>
                      <a:pt x="53" y="58"/>
                      <a:pt x="53" y="58"/>
                    </a:cubicBezTo>
                    <a:cubicBezTo>
                      <a:pt x="51" y="53"/>
                      <a:pt x="51" y="50"/>
                      <a:pt x="51" y="46"/>
                    </a:cubicBezTo>
                    <a:cubicBezTo>
                      <a:pt x="51" y="42"/>
                      <a:pt x="52" y="38"/>
                      <a:pt x="52" y="34"/>
                    </a:cubicBezTo>
                    <a:cubicBezTo>
                      <a:pt x="51" y="24"/>
                      <a:pt x="47" y="13"/>
                      <a:pt x="38" y="7"/>
                    </a:cubicBezTo>
                    <a:cubicBezTo>
                      <a:pt x="33" y="4"/>
                      <a:pt x="27" y="3"/>
                      <a:pt x="22" y="5"/>
                    </a:cubicBezTo>
                    <a:cubicBezTo>
                      <a:pt x="17" y="6"/>
                      <a:pt x="12" y="10"/>
                      <a:pt x="8" y="14"/>
                    </a:cubicBezTo>
                    <a:cubicBezTo>
                      <a:pt x="7" y="12"/>
                      <a:pt x="6" y="10"/>
                      <a:pt x="5" y="8"/>
                    </a:cubicBezTo>
                    <a:cubicBezTo>
                      <a:pt x="3" y="6"/>
                      <a:pt x="3" y="3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2" y="5"/>
                      <a:pt x="3" y="7"/>
                    </a:cubicBezTo>
                    <a:cubicBezTo>
                      <a:pt x="5" y="10"/>
                      <a:pt x="6" y="13"/>
                      <a:pt x="8" y="14"/>
                    </a:cubicBezTo>
                    <a:cubicBezTo>
                      <a:pt x="3" y="20"/>
                      <a:pt x="0" y="26"/>
                      <a:pt x="2" y="33"/>
                    </a:cubicBezTo>
                    <a:cubicBezTo>
                      <a:pt x="3" y="37"/>
                      <a:pt x="6" y="43"/>
                      <a:pt x="10" y="4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04" name="Freeform 1721"/>
              <p:cNvSpPr/>
              <p:nvPr/>
            </p:nvSpPr>
            <p:spPr>
              <a:xfrm>
                <a:off x="5921340" y="5953161"/>
                <a:ext cx="239714" cy="352427"/>
              </a:xfrm>
              <a:custGeom>
                <a:avLst/>
                <a:gdLst>
                  <a:gd name="txL" fmla="*/ 0 w 64"/>
                  <a:gd name="txT" fmla="*/ 0 h 94"/>
                  <a:gd name="txR" fmla="*/ 64 w 64"/>
                  <a:gd name="txB" fmla="*/ 94 h 9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94">
                    <a:moveTo>
                      <a:pt x="2" y="39"/>
                    </a:moveTo>
                    <a:cubicBezTo>
                      <a:pt x="0" y="45"/>
                      <a:pt x="2" y="51"/>
                      <a:pt x="3" y="58"/>
                    </a:cubicBezTo>
                    <a:cubicBezTo>
                      <a:pt x="4" y="64"/>
                      <a:pt x="6" y="69"/>
                      <a:pt x="9" y="75"/>
                    </a:cubicBezTo>
                    <a:cubicBezTo>
                      <a:pt x="9" y="77"/>
                      <a:pt x="10" y="82"/>
                      <a:pt x="11" y="86"/>
                    </a:cubicBezTo>
                    <a:cubicBezTo>
                      <a:pt x="11" y="90"/>
                      <a:pt x="12" y="94"/>
                      <a:pt x="12" y="94"/>
                    </a:cubicBezTo>
                    <a:cubicBezTo>
                      <a:pt x="15" y="91"/>
                      <a:pt x="20" y="89"/>
                      <a:pt x="24" y="87"/>
                    </a:cubicBezTo>
                    <a:cubicBezTo>
                      <a:pt x="29" y="85"/>
                      <a:pt x="35" y="84"/>
                      <a:pt x="39" y="81"/>
                    </a:cubicBezTo>
                    <a:cubicBezTo>
                      <a:pt x="45" y="78"/>
                      <a:pt x="51" y="73"/>
                      <a:pt x="56" y="66"/>
                    </a:cubicBezTo>
                    <a:cubicBezTo>
                      <a:pt x="61" y="60"/>
                      <a:pt x="64" y="52"/>
                      <a:pt x="64" y="45"/>
                    </a:cubicBezTo>
                    <a:cubicBezTo>
                      <a:pt x="64" y="38"/>
                      <a:pt x="61" y="31"/>
                      <a:pt x="55" y="27"/>
                    </a:cubicBezTo>
                    <a:cubicBezTo>
                      <a:pt x="50" y="22"/>
                      <a:pt x="43" y="19"/>
                      <a:pt x="36" y="17"/>
                    </a:cubicBezTo>
                    <a:cubicBezTo>
                      <a:pt x="37" y="15"/>
                      <a:pt x="38" y="12"/>
                      <a:pt x="40" y="10"/>
                    </a:cubicBezTo>
                    <a:cubicBezTo>
                      <a:pt x="42" y="6"/>
                      <a:pt x="45" y="3"/>
                      <a:pt x="48" y="1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4" y="2"/>
                      <a:pt x="36" y="11"/>
                      <a:pt x="35" y="17"/>
                    </a:cubicBezTo>
                    <a:cubicBezTo>
                      <a:pt x="26" y="16"/>
                      <a:pt x="16" y="18"/>
                      <a:pt x="11" y="23"/>
                    </a:cubicBezTo>
                    <a:cubicBezTo>
                      <a:pt x="7" y="27"/>
                      <a:pt x="3" y="34"/>
                      <a:pt x="2" y="3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05" name="Freeform 1722"/>
              <p:cNvSpPr/>
              <p:nvPr/>
            </p:nvSpPr>
            <p:spPr>
              <a:xfrm>
                <a:off x="5676863" y="5032404"/>
                <a:ext cx="373065" cy="296865"/>
              </a:xfrm>
              <a:custGeom>
                <a:avLst/>
                <a:gdLst>
                  <a:gd name="txL" fmla="*/ 0 w 99"/>
                  <a:gd name="txT" fmla="*/ 0 h 79"/>
                  <a:gd name="txR" fmla="*/ 99 w 99"/>
                  <a:gd name="txB" fmla="*/ 79 h 7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9" h="79">
                    <a:moveTo>
                      <a:pt x="35" y="76"/>
                    </a:moveTo>
                    <a:cubicBezTo>
                      <a:pt x="44" y="79"/>
                      <a:pt x="51" y="76"/>
                      <a:pt x="59" y="74"/>
                    </a:cubicBezTo>
                    <a:cubicBezTo>
                      <a:pt x="65" y="72"/>
                      <a:pt x="71" y="68"/>
                      <a:pt x="78" y="65"/>
                    </a:cubicBezTo>
                    <a:cubicBezTo>
                      <a:pt x="80" y="64"/>
                      <a:pt x="85" y="62"/>
                      <a:pt x="90" y="61"/>
                    </a:cubicBezTo>
                    <a:cubicBezTo>
                      <a:pt x="95" y="60"/>
                      <a:pt x="99" y="59"/>
                      <a:pt x="99" y="59"/>
                    </a:cubicBezTo>
                    <a:cubicBezTo>
                      <a:pt x="94" y="55"/>
                      <a:pt x="91" y="50"/>
                      <a:pt x="88" y="45"/>
                    </a:cubicBezTo>
                    <a:cubicBezTo>
                      <a:pt x="86" y="40"/>
                      <a:pt x="83" y="34"/>
                      <a:pt x="80" y="29"/>
                    </a:cubicBezTo>
                    <a:cubicBezTo>
                      <a:pt x="76" y="23"/>
                      <a:pt x="71" y="17"/>
                      <a:pt x="66" y="13"/>
                    </a:cubicBezTo>
                    <a:cubicBezTo>
                      <a:pt x="61" y="9"/>
                      <a:pt x="55" y="6"/>
                      <a:pt x="49" y="5"/>
                    </a:cubicBezTo>
                    <a:cubicBezTo>
                      <a:pt x="43" y="5"/>
                      <a:pt x="36" y="7"/>
                      <a:pt x="29" y="10"/>
                    </a:cubicBezTo>
                    <a:cubicBezTo>
                      <a:pt x="22" y="14"/>
                      <a:pt x="14" y="19"/>
                      <a:pt x="9" y="25"/>
                    </a:cubicBezTo>
                    <a:cubicBezTo>
                      <a:pt x="7" y="23"/>
                      <a:pt x="4" y="19"/>
                      <a:pt x="3" y="16"/>
                    </a:cubicBezTo>
                    <a:cubicBezTo>
                      <a:pt x="1" y="11"/>
                      <a:pt x="1" y="5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3"/>
                      <a:pt x="0" y="8"/>
                      <a:pt x="1" y="13"/>
                    </a:cubicBezTo>
                    <a:cubicBezTo>
                      <a:pt x="3" y="18"/>
                      <a:pt x="6" y="24"/>
                      <a:pt x="9" y="27"/>
                    </a:cubicBezTo>
                    <a:cubicBezTo>
                      <a:pt x="6" y="31"/>
                      <a:pt x="4" y="37"/>
                      <a:pt x="4" y="42"/>
                    </a:cubicBezTo>
                    <a:cubicBezTo>
                      <a:pt x="4" y="48"/>
                      <a:pt x="6" y="54"/>
                      <a:pt x="10" y="59"/>
                    </a:cubicBezTo>
                    <a:cubicBezTo>
                      <a:pt x="13" y="63"/>
                      <a:pt x="17" y="67"/>
                      <a:pt x="22" y="70"/>
                    </a:cubicBezTo>
                    <a:cubicBezTo>
                      <a:pt x="26" y="73"/>
                      <a:pt x="31" y="75"/>
                      <a:pt x="35" y="7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06" name="Freeform 1723"/>
              <p:cNvSpPr/>
              <p:nvPr/>
            </p:nvSpPr>
            <p:spPr>
              <a:xfrm>
                <a:off x="5670513" y="5576920"/>
                <a:ext cx="225426" cy="323852"/>
              </a:xfrm>
              <a:custGeom>
                <a:avLst/>
                <a:gdLst>
                  <a:gd name="txL" fmla="*/ 0 w 60"/>
                  <a:gd name="txT" fmla="*/ 0 h 86"/>
                  <a:gd name="txR" fmla="*/ 60 w 60"/>
                  <a:gd name="txB" fmla="*/ 86 h 8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0" h="86">
                    <a:moveTo>
                      <a:pt x="4" y="58"/>
                    </a:moveTo>
                    <a:cubicBezTo>
                      <a:pt x="7" y="65"/>
                      <a:pt x="13" y="68"/>
                      <a:pt x="18" y="72"/>
                    </a:cubicBezTo>
                    <a:cubicBezTo>
                      <a:pt x="23" y="75"/>
                      <a:pt x="28" y="77"/>
                      <a:pt x="34" y="78"/>
                    </a:cubicBezTo>
                    <a:cubicBezTo>
                      <a:pt x="38" y="80"/>
                      <a:pt x="50" y="86"/>
                      <a:pt x="50" y="86"/>
                    </a:cubicBezTo>
                    <a:cubicBezTo>
                      <a:pt x="50" y="85"/>
                      <a:pt x="49" y="84"/>
                      <a:pt x="49" y="83"/>
                    </a:cubicBezTo>
                    <a:cubicBezTo>
                      <a:pt x="49" y="82"/>
                      <a:pt x="50" y="81"/>
                      <a:pt x="50" y="80"/>
                    </a:cubicBezTo>
                    <a:cubicBezTo>
                      <a:pt x="50" y="77"/>
                      <a:pt x="51" y="75"/>
                      <a:pt x="51" y="73"/>
                    </a:cubicBezTo>
                    <a:cubicBezTo>
                      <a:pt x="53" y="69"/>
                      <a:pt x="55" y="65"/>
                      <a:pt x="56" y="61"/>
                    </a:cubicBezTo>
                    <a:cubicBezTo>
                      <a:pt x="60" y="51"/>
                      <a:pt x="60" y="38"/>
                      <a:pt x="55" y="29"/>
                    </a:cubicBezTo>
                    <a:cubicBezTo>
                      <a:pt x="52" y="25"/>
                      <a:pt x="46" y="21"/>
                      <a:pt x="40" y="19"/>
                    </a:cubicBezTo>
                    <a:cubicBezTo>
                      <a:pt x="34" y="17"/>
                      <a:pt x="27" y="16"/>
                      <a:pt x="21" y="17"/>
                    </a:cubicBezTo>
                    <a:cubicBezTo>
                      <a:pt x="21" y="15"/>
                      <a:pt x="21" y="11"/>
                      <a:pt x="22" y="8"/>
                    </a:cubicBezTo>
                    <a:cubicBezTo>
                      <a:pt x="23" y="6"/>
                      <a:pt x="25" y="4"/>
                      <a:pt x="26" y="3"/>
                    </a:cubicBezTo>
                    <a:cubicBezTo>
                      <a:pt x="28" y="1"/>
                      <a:pt x="31" y="0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2" y="0"/>
                      <a:pt x="31" y="0"/>
                      <a:pt x="30" y="0"/>
                    </a:cubicBezTo>
                    <a:cubicBezTo>
                      <a:pt x="29" y="0"/>
                      <a:pt x="28" y="0"/>
                      <a:pt x="28" y="1"/>
                    </a:cubicBezTo>
                    <a:cubicBezTo>
                      <a:pt x="26" y="1"/>
                      <a:pt x="24" y="3"/>
                      <a:pt x="23" y="5"/>
                    </a:cubicBezTo>
                    <a:cubicBezTo>
                      <a:pt x="22" y="7"/>
                      <a:pt x="21" y="10"/>
                      <a:pt x="20" y="12"/>
                    </a:cubicBezTo>
                    <a:cubicBezTo>
                      <a:pt x="20" y="14"/>
                      <a:pt x="20" y="16"/>
                      <a:pt x="20" y="18"/>
                    </a:cubicBezTo>
                    <a:cubicBezTo>
                      <a:pt x="11" y="20"/>
                      <a:pt x="4" y="26"/>
                      <a:pt x="2" y="35"/>
                    </a:cubicBezTo>
                    <a:cubicBezTo>
                      <a:pt x="0" y="42"/>
                      <a:pt x="2" y="52"/>
                      <a:pt x="4" y="5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07" name="Freeform 1724"/>
              <p:cNvSpPr/>
              <p:nvPr/>
            </p:nvSpPr>
            <p:spPr>
              <a:xfrm>
                <a:off x="6248367" y="5626133"/>
                <a:ext cx="274639" cy="401640"/>
              </a:xfrm>
              <a:custGeom>
                <a:avLst/>
                <a:gdLst>
                  <a:gd name="txL" fmla="*/ 0 w 73"/>
                  <a:gd name="txT" fmla="*/ 0 h 107"/>
                  <a:gd name="txR" fmla="*/ 73 w 73"/>
                  <a:gd name="txB" fmla="*/ 107 h 107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73" h="107">
                    <a:moveTo>
                      <a:pt x="0" y="54"/>
                    </a:moveTo>
                    <a:cubicBezTo>
                      <a:pt x="1" y="62"/>
                      <a:pt x="5" y="68"/>
                      <a:pt x="9" y="75"/>
                    </a:cubicBezTo>
                    <a:cubicBezTo>
                      <a:pt x="13" y="82"/>
                      <a:pt x="17" y="87"/>
                      <a:pt x="22" y="91"/>
                    </a:cubicBezTo>
                    <a:cubicBezTo>
                      <a:pt x="24" y="93"/>
                      <a:pt x="28" y="97"/>
                      <a:pt x="31" y="101"/>
                    </a:cubicBezTo>
                    <a:cubicBezTo>
                      <a:pt x="34" y="105"/>
                      <a:pt x="37" y="107"/>
                      <a:pt x="37" y="107"/>
                    </a:cubicBezTo>
                    <a:cubicBezTo>
                      <a:pt x="37" y="103"/>
                      <a:pt x="41" y="99"/>
                      <a:pt x="45" y="95"/>
                    </a:cubicBezTo>
                    <a:cubicBezTo>
                      <a:pt x="49" y="92"/>
                      <a:pt x="53" y="89"/>
                      <a:pt x="57" y="85"/>
                    </a:cubicBezTo>
                    <a:cubicBezTo>
                      <a:pt x="62" y="80"/>
                      <a:pt x="66" y="73"/>
                      <a:pt x="69" y="65"/>
                    </a:cubicBezTo>
                    <a:cubicBezTo>
                      <a:pt x="72" y="56"/>
                      <a:pt x="73" y="47"/>
                      <a:pt x="71" y="38"/>
                    </a:cubicBezTo>
                    <a:cubicBezTo>
                      <a:pt x="69" y="33"/>
                      <a:pt x="67" y="29"/>
                      <a:pt x="64" y="26"/>
                    </a:cubicBezTo>
                    <a:cubicBezTo>
                      <a:pt x="61" y="22"/>
                      <a:pt x="57" y="20"/>
                      <a:pt x="53" y="19"/>
                    </a:cubicBezTo>
                    <a:cubicBezTo>
                      <a:pt x="45" y="16"/>
                      <a:pt x="37" y="17"/>
                      <a:pt x="29" y="20"/>
                    </a:cubicBezTo>
                    <a:cubicBezTo>
                      <a:pt x="28" y="17"/>
                      <a:pt x="28" y="15"/>
                      <a:pt x="28" y="12"/>
                    </a:cubicBezTo>
                    <a:cubicBezTo>
                      <a:pt x="28" y="8"/>
                      <a:pt x="28" y="4"/>
                      <a:pt x="28" y="0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3"/>
                      <a:pt x="27" y="7"/>
                      <a:pt x="27" y="10"/>
                    </a:cubicBezTo>
                    <a:cubicBezTo>
                      <a:pt x="27" y="14"/>
                      <a:pt x="27" y="17"/>
                      <a:pt x="28" y="20"/>
                    </a:cubicBezTo>
                    <a:cubicBezTo>
                      <a:pt x="23" y="22"/>
                      <a:pt x="18" y="24"/>
                      <a:pt x="14" y="26"/>
                    </a:cubicBezTo>
                    <a:cubicBezTo>
                      <a:pt x="10" y="28"/>
                      <a:pt x="7" y="30"/>
                      <a:pt x="5" y="33"/>
                    </a:cubicBezTo>
                    <a:cubicBezTo>
                      <a:pt x="3" y="36"/>
                      <a:pt x="2" y="39"/>
                      <a:pt x="2" y="43"/>
                    </a:cubicBezTo>
                    <a:cubicBezTo>
                      <a:pt x="1" y="46"/>
                      <a:pt x="0" y="50"/>
                      <a:pt x="0" y="5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08" name="Freeform 1725"/>
              <p:cNvSpPr/>
              <p:nvPr/>
            </p:nvSpPr>
            <p:spPr>
              <a:xfrm>
                <a:off x="7037359" y="4506938"/>
                <a:ext cx="176214" cy="247652"/>
              </a:xfrm>
              <a:custGeom>
                <a:avLst/>
                <a:gdLst>
                  <a:gd name="txL" fmla="*/ 0 w 47"/>
                  <a:gd name="txT" fmla="*/ 0 h 66"/>
                  <a:gd name="txR" fmla="*/ 47 w 47"/>
                  <a:gd name="txB" fmla="*/ 66 h 6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66">
                    <a:moveTo>
                      <a:pt x="3" y="39"/>
                    </a:moveTo>
                    <a:cubicBezTo>
                      <a:pt x="5" y="43"/>
                      <a:pt x="9" y="45"/>
                      <a:pt x="13" y="48"/>
                    </a:cubicBezTo>
                    <a:cubicBezTo>
                      <a:pt x="17" y="51"/>
                      <a:pt x="20" y="53"/>
                      <a:pt x="24" y="55"/>
                    </a:cubicBezTo>
                    <a:cubicBezTo>
                      <a:pt x="26" y="56"/>
                      <a:pt x="29" y="59"/>
                      <a:pt x="31" y="61"/>
                    </a:cubicBezTo>
                    <a:cubicBezTo>
                      <a:pt x="33" y="63"/>
                      <a:pt x="34" y="66"/>
                      <a:pt x="34" y="66"/>
                    </a:cubicBezTo>
                    <a:cubicBezTo>
                      <a:pt x="35" y="62"/>
                      <a:pt x="37" y="58"/>
                      <a:pt x="39" y="55"/>
                    </a:cubicBezTo>
                    <a:cubicBezTo>
                      <a:pt x="41" y="51"/>
                      <a:pt x="43" y="48"/>
                      <a:pt x="45" y="44"/>
                    </a:cubicBezTo>
                    <a:cubicBezTo>
                      <a:pt x="46" y="39"/>
                      <a:pt x="47" y="33"/>
                      <a:pt x="47" y="27"/>
                    </a:cubicBezTo>
                    <a:cubicBezTo>
                      <a:pt x="46" y="21"/>
                      <a:pt x="44" y="15"/>
                      <a:pt x="40" y="10"/>
                    </a:cubicBezTo>
                    <a:cubicBezTo>
                      <a:pt x="36" y="5"/>
                      <a:pt x="30" y="3"/>
                      <a:pt x="24" y="4"/>
                    </a:cubicBezTo>
                    <a:cubicBezTo>
                      <a:pt x="19" y="5"/>
                      <a:pt x="14" y="8"/>
                      <a:pt x="11" y="12"/>
                    </a:cubicBezTo>
                    <a:cubicBezTo>
                      <a:pt x="9" y="10"/>
                      <a:pt x="8" y="9"/>
                      <a:pt x="8" y="8"/>
                    </a:cubicBezTo>
                    <a:cubicBezTo>
                      <a:pt x="7" y="5"/>
                      <a:pt x="6" y="3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5" y="5"/>
                      <a:pt x="6" y="7"/>
                    </a:cubicBezTo>
                    <a:cubicBezTo>
                      <a:pt x="8" y="9"/>
                      <a:pt x="9" y="11"/>
                      <a:pt x="10" y="12"/>
                    </a:cubicBezTo>
                    <a:cubicBezTo>
                      <a:pt x="7" y="15"/>
                      <a:pt x="5" y="17"/>
                      <a:pt x="4" y="20"/>
                    </a:cubicBezTo>
                    <a:cubicBezTo>
                      <a:pt x="2" y="22"/>
                      <a:pt x="1" y="24"/>
                      <a:pt x="0" y="27"/>
                    </a:cubicBezTo>
                    <a:cubicBezTo>
                      <a:pt x="0" y="30"/>
                      <a:pt x="1" y="35"/>
                      <a:pt x="3" y="39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09" name="Freeform 1726"/>
              <p:cNvSpPr/>
              <p:nvPr/>
            </p:nvSpPr>
            <p:spPr>
              <a:xfrm>
                <a:off x="6680169" y="4679977"/>
                <a:ext cx="225426" cy="311152"/>
              </a:xfrm>
              <a:custGeom>
                <a:avLst/>
                <a:gdLst>
                  <a:gd name="txL" fmla="*/ 0 w 60"/>
                  <a:gd name="txT" fmla="*/ 0 h 83"/>
                  <a:gd name="txR" fmla="*/ 60 w 60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0" h="83">
                    <a:moveTo>
                      <a:pt x="2" y="31"/>
                    </a:moveTo>
                    <a:cubicBezTo>
                      <a:pt x="0" y="37"/>
                      <a:pt x="1" y="43"/>
                      <a:pt x="2" y="49"/>
                    </a:cubicBezTo>
                    <a:cubicBezTo>
                      <a:pt x="3" y="55"/>
                      <a:pt x="5" y="60"/>
                      <a:pt x="7" y="65"/>
                    </a:cubicBezTo>
                    <a:cubicBezTo>
                      <a:pt x="8" y="67"/>
                      <a:pt x="9" y="71"/>
                      <a:pt x="9" y="75"/>
                    </a:cubicBezTo>
                    <a:cubicBezTo>
                      <a:pt x="10" y="79"/>
                      <a:pt x="9" y="83"/>
                      <a:pt x="9" y="83"/>
                    </a:cubicBezTo>
                    <a:cubicBezTo>
                      <a:pt x="11" y="81"/>
                      <a:pt x="13" y="80"/>
                      <a:pt x="15" y="78"/>
                    </a:cubicBezTo>
                    <a:cubicBezTo>
                      <a:pt x="18" y="77"/>
                      <a:pt x="20" y="76"/>
                      <a:pt x="22" y="76"/>
                    </a:cubicBezTo>
                    <a:cubicBezTo>
                      <a:pt x="26" y="74"/>
                      <a:pt x="31" y="73"/>
                      <a:pt x="35" y="71"/>
                    </a:cubicBezTo>
                    <a:cubicBezTo>
                      <a:pt x="40" y="68"/>
                      <a:pt x="46" y="64"/>
                      <a:pt x="50" y="59"/>
                    </a:cubicBezTo>
                    <a:cubicBezTo>
                      <a:pt x="55" y="53"/>
                      <a:pt x="58" y="47"/>
                      <a:pt x="59" y="40"/>
                    </a:cubicBezTo>
                    <a:cubicBezTo>
                      <a:pt x="60" y="33"/>
                      <a:pt x="57" y="26"/>
                      <a:pt x="52" y="21"/>
                    </a:cubicBezTo>
                    <a:cubicBezTo>
                      <a:pt x="48" y="16"/>
                      <a:pt x="41" y="14"/>
                      <a:pt x="34" y="13"/>
                    </a:cubicBezTo>
                    <a:cubicBezTo>
                      <a:pt x="35" y="12"/>
                      <a:pt x="35" y="11"/>
                      <a:pt x="35" y="10"/>
                    </a:cubicBezTo>
                    <a:cubicBezTo>
                      <a:pt x="36" y="9"/>
                      <a:pt x="36" y="8"/>
                      <a:pt x="36" y="7"/>
                    </a:cubicBezTo>
                    <a:cubicBezTo>
                      <a:pt x="37" y="6"/>
                      <a:pt x="37" y="4"/>
                      <a:pt x="37" y="3"/>
                    </a:cubicBezTo>
                    <a:cubicBezTo>
                      <a:pt x="37" y="2"/>
                      <a:pt x="37" y="1"/>
                      <a:pt x="37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6" y="1"/>
                      <a:pt x="36" y="2"/>
                    </a:cubicBezTo>
                    <a:cubicBezTo>
                      <a:pt x="36" y="3"/>
                      <a:pt x="36" y="4"/>
                      <a:pt x="36" y="5"/>
                    </a:cubicBezTo>
                    <a:cubicBezTo>
                      <a:pt x="36" y="7"/>
                      <a:pt x="35" y="8"/>
                      <a:pt x="35" y="9"/>
                    </a:cubicBezTo>
                    <a:cubicBezTo>
                      <a:pt x="34" y="10"/>
                      <a:pt x="34" y="11"/>
                      <a:pt x="34" y="11"/>
                    </a:cubicBezTo>
                    <a:cubicBezTo>
                      <a:pt x="34" y="12"/>
                      <a:pt x="34" y="12"/>
                      <a:pt x="33" y="13"/>
                    </a:cubicBezTo>
                    <a:cubicBezTo>
                      <a:pt x="29" y="12"/>
                      <a:pt x="25" y="12"/>
                      <a:pt x="21" y="12"/>
                    </a:cubicBezTo>
                    <a:cubicBezTo>
                      <a:pt x="18" y="13"/>
                      <a:pt x="14" y="14"/>
                      <a:pt x="12" y="16"/>
                    </a:cubicBezTo>
                    <a:cubicBezTo>
                      <a:pt x="10" y="17"/>
                      <a:pt x="8" y="20"/>
                      <a:pt x="6" y="22"/>
                    </a:cubicBezTo>
                    <a:cubicBezTo>
                      <a:pt x="4" y="25"/>
                      <a:pt x="3" y="28"/>
                      <a:pt x="2" y="3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10" name="Freeform 1727"/>
              <p:cNvSpPr/>
              <p:nvPr/>
            </p:nvSpPr>
            <p:spPr>
              <a:xfrm>
                <a:off x="6575394" y="4954616"/>
                <a:ext cx="220664" cy="330202"/>
              </a:xfrm>
              <a:custGeom>
                <a:avLst/>
                <a:gdLst>
                  <a:gd name="txL" fmla="*/ 0 w 59"/>
                  <a:gd name="txT" fmla="*/ 0 h 88"/>
                  <a:gd name="txR" fmla="*/ 59 w 59"/>
                  <a:gd name="txB" fmla="*/ 88 h 88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59" h="88">
                    <a:moveTo>
                      <a:pt x="0" y="40"/>
                    </a:moveTo>
                    <a:cubicBezTo>
                      <a:pt x="0" y="47"/>
                      <a:pt x="3" y="52"/>
                      <a:pt x="6" y="58"/>
                    </a:cubicBezTo>
                    <a:cubicBezTo>
                      <a:pt x="9" y="63"/>
                      <a:pt x="12" y="67"/>
                      <a:pt x="16" y="71"/>
                    </a:cubicBezTo>
                    <a:cubicBezTo>
                      <a:pt x="17" y="73"/>
                      <a:pt x="19" y="77"/>
                      <a:pt x="21" y="81"/>
                    </a:cubicBezTo>
                    <a:cubicBezTo>
                      <a:pt x="23" y="84"/>
                      <a:pt x="23" y="88"/>
                      <a:pt x="23" y="88"/>
                    </a:cubicBezTo>
                    <a:cubicBezTo>
                      <a:pt x="25" y="85"/>
                      <a:pt x="26" y="83"/>
                      <a:pt x="28" y="82"/>
                    </a:cubicBezTo>
                    <a:cubicBezTo>
                      <a:pt x="29" y="80"/>
                      <a:pt x="31" y="78"/>
                      <a:pt x="33" y="77"/>
                    </a:cubicBezTo>
                    <a:cubicBezTo>
                      <a:pt x="37" y="74"/>
                      <a:pt x="41" y="72"/>
                      <a:pt x="44" y="68"/>
                    </a:cubicBezTo>
                    <a:cubicBezTo>
                      <a:pt x="49" y="64"/>
                      <a:pt x="53" y="59"/>
                      <a:pt x="55" y="52"/>
                    </a:cubicBezTo>
                    <a:cubicBezTo>
                      <a:pt x="58" y="46"/>
                      <a:pt x="59" y="39"/>
                      <a:pt x="58" y="32"/>
                    </a:cubicBezTo>
                    <a:cubicBezTo>
                      <a:pt x="57" y="25"/>
                      <a:pt x="52" y="19"/>
                      <a:pt x="46" y="16"/>
                    </a:cubicBezTo>
                    <a:cubicBezTo>
                      <a:pt x="40" y="13"/>
                      <a:pt x="33" y="13"/>
                      <a:pt x="26" y="14"/>
                    </a:cubicBezTo>
                    <a:cubicBezTo>
                      <a:pt x="26" y="13"/>
                      <a:pt x="26" y="12"/>
                      <a:pt x="26" y="11"/>
                    </a:cubicBezTo>
                    <a:cubicBezTo>
                      <a:pt x="26" y="10"/>
                      <a:pt x="26" y="9"/>
                      <a:pt x="26" y="8"/>
                    </a:cubicBezTo>
                    <a:cubicBezTo>
                      <a:pt x="26" y="6"/>
                      <a:pt x="26" y="5"/>
                      <a:pt x="26" y="3"/>
                    </a:cubicBezTo>
                    <a:cubicBezTo>
                      <a:pt x="26" y="2"/>
                      <a:pt x="25" y="1"/>
                      <a:pt x="25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4" y="2"/>
                      <a:pt x="25" y="3"/>
                    </a:cubicBezTo>
                    <a:cubicBezTo>
                      <a:pt x="25" y="3"/>
                      <a:pt x="26" y="5"/>
                      <a:pt x="26" y="6"/>
                    </a:cubicBezTo>
                    <a:cubicBezTo>
                      <a:pt x="26" y="7"/>
                      <a:pt x="26" y="9"/>
                      <a:pt x="25" y="10"/>
                    </a:cubicBezTo>
                    <a:cubicBezTo>
                      <a:pt x="25" y="11"/>
                      <a:pt x="25" y="11"/>
                      <a:pt x="25" y="12"/>
                    </a:cubicBezTo>
                    <a:cubicBezTo>
                      <a:pt x="25" y="13"/>
                      <a:pt x="25" y="13"/>
                      <a:pt x="25" y="14"/>
                    </a:cubicBezTo>
                    <a:cubicBezTo>
                      <a:pt x="21" y="15"/>
                      <a:pt x="17" y="15"/>
                      <a:pt x="14" y="17"/>
                    </a:cubicBezTo>
                    <a:cubicBezTo>
                      <a:pt x="10" y="18"/>
                      <a:pt x="7" y="20"/>
                      <a:pt x="5" y="23"/>
                    </a:cubicBezTo>
                    <a:cubicBezTo>
                      <a:pt x="4" y="25"/>
                      <a:pt x="3" y="28"/>
                      <a:pt x="2" y="31"/>
                    </a:cubicBezTo>
                    <a:cubicBezTo>
                      <a:pt x="1" y="34"/>
                      <a:pt x="1" y="37"/>
                      <a:pt x="0" y="4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11" name="Freeform 1728"/>
              <p:cNvSpPr/>
              <p:nvPr/>
            </p:nvSpPr>
            <p:spPr>
              <a:xfrm>
                <a:off x="6427755" y="4619651"/>
                <a:ext cx="263527" cy="288927"/>
              </a:xfrm>
              <a:custGeom>
                <a:avLst/>
                <a:gdLst>
                  <a:gd name="txL" fmla="*/ 0 w 70"/>
                  <a:gd name="txT" fmla="*/ 0 h 77"/>
                  <a:gd name="txR" fmla="*/ 70 w 70"/>
                  <a:gd name="txB" fmla="*/ 77 h 7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77">
                    <a:moveTo>
                      <a:pt x="57" y="20"/>
                    </a:moveTo>
                    <a:cubicBezTo>
                      <a:pt x="52" y="15"/>
                      <a:pt x="46" y="13"/>
                      <a:pt x="39" y="11"/>
                    </a:cubicBezTo>
                    <a:cubicBezTo>
                      <a:pt x="33" y="9"/>
                      <a:pt x="27" y="8"/>
                      <a:pt x="21" y="7"/>
                    </a:cubicBezTo>
                    <a:cubicBezTo>
                      <a:pt x="18" y="7"/>
                      <a:pt x="13" y="6"/>
                      <a:pt x="9" y="4"/>
                    </a:cubicBezTo>
                    <a:cubicBezTo>
                      <a:pt x="5" y="3"/>
                      <a:pt x="2" y="0"/>
                      <a:pt x="2" y="0"/>
                    </a:cubicBezTo>
                    <a:cubicBezTo>
                      <a:pt x="2" y="3"/>
                      <a:pt x="3" y="6"/>
                      <a:pt x="3" y="9"/>
                    </a:cubicBezTo>
                    <a:cubicBezTo>
                      <a:pt x="3" y="11"/>
                      <a:pt x="3" y="14"/>
                      <a:pt x="2" y="17"/>
                    </a:cubicBezTo>
                    <a:cubicBezTo>
                      <a:pt x="2" y="22"/>
                      <a:pt x="1" y="27"/>
                      <a:pt x="1" y="32"/>
                    </a:cubicBezTo>
                    <a:cubicBezTo>
                      <a:pt x="0" y="39"/>
                      <a:pt x="2" y="46"/>
                      <a:pt x="4" y="53"/>
                    </a:cubicBezTo>
                    <a:cubicBezTo>
                      <a:pt x="7" y="60"/>
                      <a:pt x="12" y="67"/>
                      <a:pt x="18" y="71"/>
                    </a:cubicBezTo>
                    <a:cubicBezTo>
                      <a:pt x="25" y="76"/>
                      <a:pt x="33" y="77"/>
                      <a:pt x="40" y="75"/>
                    </a:cubicBezTo>
                    <a:cubicBezTo>
                      <a:pt x="47" y="73"/>
                      <a:pt x="53" y="67"/>
                      <a:pt x="58" y="61"/>
                    </a:cubicBezTo>
                    <a:cubicBezTo>
                      <a:pt x="58" y="62"/>
                      <a:pt x="59" y="63"/>
                      <a:pt x="60" y="63"/>
                    </a:cubicBezTo>
                    <a:cubicBezTo>
                      <a:pt x="61" y="64"/>
                      <a:pt x="62" y="65"/>
                      <a:pt x="62" y="66"/>
                    </a:cubicBezTo>
                    <a:cubicBezTo>
                      <a:pt x="64" y="67"/>
                      <a:pt x="65" y="68"/>
                      <a:pt x="66" y="69"/>
                    </a:cubicBezTo>
                    <a:cubicBezTo>
                      <a:pt x="67" y="70"/>
                      <a:pt x="68" y="70"/>
                      <a:pt x="69" y="70"/>
                    </a:cubicBezTo>
                    <a:cubicBezTo>
                      <a:pt x="70" y="69"/>
                      <a:pt x="70" y="69"/>
                      <a:pt x="70" y="69"/>
                    </a:cubicBezTo>
                    <a:cubicBezTo>
                      <a:pt x="70" y="69"/>
                      <a:pt x="69" y="69"/>
                      <a:pt x="68" y="68"/>
                    </a:cubicBezTo>
                    <a:cubicBezTo>
                      <a:pt x="67" y="68"/>
                      <a:pt x="65" y="68"/>
                      <a:pt x="64" y="67"/>
                    </a:cubicBezTo>
                    <a:cubicBezTo>
                      <a:pt x="63" y="66"/>
                      <a:pt x="62" y="64"/>
                      <a:pt x="61" y="63"/>
                    </a:cubicBezTo>
                    <a:cubicBezTo>
                      <a:pt x="61" y="63"/>
                      <a:pt x="60" y="62"/>
                      <a:pt x="60" y="62"/>
                    </a:cubicBezTo>
                    <a:cubicBezTo>
                      <a:pt x="59" y="61"/>
                      <a:pt x="59" y="61"/>
                      <a:pt x="58" y="60"/>
                    </a:cubicBezTo>
                    <a:cubicBezTo>
                      <a:pt x="61" y="56"/>
                      <a:pt x="63" y="52"/>
                      <a:pt x="65" y="49"/>
                    </a:cubicBezTo>
                    <a:cubicBezTo>
                      <a:pt x="67" y="45"/>
                      <a:pt x="67" y="41"/>
                      <a:pt x="67" y="37"/>
                    </a:cubicBezTo>
                    <a:cubicBezTo>
                      <a:pt x="66" y="34"/>
                      <a:pt x="65" y="31"/>
                      <a:pt x="63" y="28"/>
                    </a:cubicBezTo>
                    <a:cubicBezTo>
                      <a:pt x="61" y="25"/>
                      <a:pt x="59" y="22"/>
                      <a:pt x="57" y="2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12" name="Freeform 1729"/>
              <p:cNvSpPr/>
              <p:nvPr/>
            </p:nvSpPr>
            <p:spPr>
              <a:xfrm>
                <a:off x="6218204" y="4754590"/>
                <a:ext cx="266702" cy="334965"/>
              </a:xfrm>
              <a:custGeom>
                <a:avLst/>
                <a:gdLst>
                  <a:gd name="txL" fmla="*/ 0 w 71"/>
                  <a:gd name="txT" fmla="*/ 0 h 89"/>
                  <a:gd name="txR" fmla="*/ 71 w 71"/>
                  <a:gd name="txB" fmla="*/ 89 h 8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89">
                    <a:moveTo>
                      <a:pt x="11" y="76"/>
                    </a:moveTo>
                    <a:cubicBezTo>
                      <a:pt x="17" y="84"/>
                      <a:pt x="24" y="86"/>
                      <a:pt x="32" y="87"/>
                    </a:cubicBezTo>
                    <a:cubicBezTo>
                      <a:pt x="39" y="89"/>
                      <a:pt x="45" y="88"/>
                      <a:pt x="51" y="87"/>
                    </a:cubicBezTo>
                    <a:cubicBezTo>
                      <a:pt x="54" y="87"/>
                      <a:pt x="59" y="87"/>
                      <a:pt x="63" y="87"/>
                    </a:cubicBezTo>
                    <a:cubicBezTo>
                      <a:pt x="71" y="87"/>
                      <a:pt x="71" y="87"/>
                      <a:pt x="71" y="87"/>
                    </a:cubicBezTo>
                    <a:cubicBezTo>
                      <a:pt x="68" y="83"/>
                      <a:pt x="67" y="78"/>
                      <a:pt x="67" y="74"/>
                    </a:cubicBezTo>
                    <a:cubicBezTo>
                      <a:pt x="67" y="69"/>
                      <a:pt x="68" y="64"/>
                      <a:pt x="68" y="60"/>
                    </a:cubicBezTo>
                    <a:cubicBezTo>
                      <a:pt x="67" y="55"/>
                      <a:pt x="67" y="49"/>
                      <a:pt x="65" y="44"/>
                    </a:cubicBezTo>
                    <a:cubicBezTo>
                      <a:pt x="64" y="39"/>
                      <a:pt x="62" y="35"/>
                      <a:pt x="58" y="32"/>
                    </a:cubicBezTo>
                    <a:cubicBezTo>
                      <a:pt x="55" y="29"/>
                      <a:pt x="49" y="26"/>
                      <a:pt x="42" y="24"/>
                    </a:cubicBezTo>
                    <a:cubicBezTo>
                      <a:pt x="35" y="22"/>
                      <a:pt x="27" y="21"/>
                      <a:pt x="19" y="23"/>
                    </a:cubicBezTo>
                    <a:cubicBezTo>
                      <a:pt x="19" y="19"/>
                      <a:pt x="20" y="15"/>
                      <a:pt x="21" y="12"/>
                    </a:cubicBezTo>
                    <a:cubicBezTo>
                      <a:pt x="23" y="7"/>
                      <a:pt x="27" y="4"/>
                      <a:pt x="31" y="2"/>
                    </a:cubicBezTo>
                    <a:cubicBezTo>
                      <a:pt x="30" y="1"/>
                      <a:pt x="30" y="1"/>
                      <a:pt x="30" y="0"/>
                    </a:cubicBezTo>
                    <a:cubicBezTo>
                      <a:pt x="28" y="1"/>
                      <a:pt x="24" y="4"/>
                      <a:pt x="22" y="9"/>
                    </a:cubicBezTo>
                    <a:cubicBezTo>
                      <a:pt x="19" y="13"/>
                      <a:pt x="18" y="19"/>
                      <a:pt x="18" y="23"/>
                    </a:cubicBezTo>
                    <a:cubicBezTo>
                      <a:pt x="13" y="24"/>
                      <a:pt x="9" y="27"/>
                      <a:pt x="5" y="31"/>
                    </a:cubicBezTo>
                    <a:cubicBezTo>
                      <a:pt x="2" y="35"/>
                      <a:pt x="0" y="41"/>
                      <a:pt x="0" y="48"/>
                    </a:cubicBezTo>
                    <a:cubicBezTo>
                      <a:pt x="0" y="53"/>
                      <a:pt x="1" y="58"/>
                      <a:pt x="3" y="63"/>
                    </a:cubicBezTo>
                    <a:cubicBezTo>
                      <a:pt x="5" y="68"/>
                      <a:pt x="8" y="73"/>
                      <a:pt x="11" y="76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13" name="Freeform 1730"/>
              <p:cNvSpPr/>
              <p:nvPr/>
            </p:nvSpPr>
            <p:spPr>
              <a:xfrm>
                <a:off x="4629107" y="4191023"/>
                <a:ext cx="436565" cy="334965"/>
              </a:xfrm>
              <a:custGeom>
                <a:avLst/>
                <a:gdLst>
                  <a:gd name="txL" fmla="*/ 0 w 116"/>
                  <a:gd name="txT" fmla="*/ 0 h 89"/>
                  <a:gd name="txR" fmla="*/ 116 w 116"/>
                  <a:gd name="txB" fmla="*/ 89 h 8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6" h="89">
                    <a:moveTo>
                      <a:pt x="35" y="7"/>
                    </a:moveTo>
                    <a:cubicBezTo>
                      <a:pt x="26" y="13"/>
                      <a:pt x="22" y="21"/>
                      <a:pt x="17" y="30"/>
                    </a:cubicBezTo>
                    <a:cubicBezTo>
                      <a:pt x="12" y="38"/>
                      <a:pt x="10" y="46"/>
                      <a:pt x="8" y="54"/>
                    </a:cubicBezTo>
                    <a:cubicBezTo>
                      <a:pt x="8" y="58"/>
                      <a:pt x="5" y="64"/>
                      <a:pt x="3" y="69"/>
                    </a:cubicBezTo>
                    <a:cubicBezTo>
                      <a:pt x="2" y="75"/>
                      <a:pt x="0" y="79"/>
                      <a:pt x="0" y="79"/>
                    </a:cubicBezTo>
                    <a:cubicBezTo>
                      <a:pt x="6" y="77"/>
                      <a:pt x="12" y="78"/>
                      <a:pt x="18" y="80"/>
                    </a:cubicBezTo>
                    <a:cubicBezTo>
                      <a:pt x="24" y="82"/>
                      <a:pt x="30" y="85"/>
                      <a:pt x="37" y="87"/>
                    </a:cubicBezTo>
                    <a:cubicBezTo>
                      <a:pt x="45" y="89"/>
                      <a:pt x="55" y="89"/>
                      <a:pt x="65" y="88"/>
                    </a:cubicBezTo>
                    <a:cubicBezTo>
                      <a:pt x="75" y="86"/>
                      <a:pt x="85" y="82"/>
                      <a:pt x="93" y="75"/>
                    </a:cubicBezTo>
                    <a:cubicBezTo>
                      <a:pt x="101" y="67"/>
                      <a:pt x="105" y="57"/>
                      <a:pt x="104" y="47"/>
                    </a:cubicBezTo>
                    <a:cubicBezTo>
                      <a:pt x="103" y="37"/>
                      <a:pt x="98" y="27"/>
                      <a:pt x="92" y="19"/>
                    </a:cubicBezTo>
                    <a:cubicBezTo>
                      <a:pt x="95" y="17"/>
                      <a:pt x="98" y="15"/>
                      <a:pt x="101" y="14"/>
                    </a:cubicBezTo>
                    <a:cubicBezTo>
                      <a:pt x="106" y="13"/>
                      <a:pt x="111" y="12"/>
                      <a:pt x="116" y="11"/>
                    </a:cubicBezTo>
                    <a:cubicBezTo>
                      <a:pt x="115" y="9"/>
                      <a:pt x="115" y="9"/>
                      <a:pt x="115" y="9"/>
                    </a:cubicBezTo>
                    <a:cubicBezTo>
                      <a:pt x="113" y="9"/>
                      <a:pt x="108" y="11"/>
                      <a:pt x="103" y="12"/>
                    </a:cubicBezTo>
                    <a:cubicBezTo>
                      <a:pt x="99" y="14"/>
                      <a:pt x="94" y="16"/>
                      <a:pt x="91" y="18"/>
                    </a:cubicBezTo>
                    <a:cubicBezTo>
                      <a:pt x="87" y="13"/>
                      <a:pt x="82" y="8"/>
                      <a:pt x="77" y="5"/>
                    </a:cubicBezTo>
                    <a:cubicBezTo>
                      <a:pt x="72" y="2"/>
                      <a:pt x="68" y="0"/>
                      <a:pt x="62" y="0"/>
                    </a:cubicBezTo>
                    <a:cubicBezTo>
                      <a:pt x="58" y="0"/>
                      <a:pt x="54" y="0"/>
                      <a:pt x="49" y="2"/>
                    </a:cubicBezTo>
                    <a:cubicBezTo>
                      <a:pt x="44" y="3"/>
                      <a:pt x="39" y="5"/>
                      <a:pt x="35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14" name="Freeform 1731"/>
              <p:cNvSpPr/>
              <p:nvPr/>
            </p:nvSpPr>
            <p:spPr>
              <a:xfrm>
                <a:off x="4468768" y="5167343"/>
                <a:ext cx="149226" cy="131763"/>
              </a:xfrm>
              <a:custGeom>
                <a:avLst/>
                <a:gdLst>
                  <a:gd name="txL" fmla="*/ 0 w 40"/>
                  <a:gd name="txT" fmla="*/ 0 h 35"/>
                  <a:gd name="txR" fmla="*/ 40 w 40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35">
                    <a:moveTo>
                      <a:pt x="28" y="4"/>
                    </a:moveTo>
                    <a:cubicBezTo>
                      <a:pt x="25" y="3"/>
                      <a:pt x="22" y="3"/>
                      <a:pt x="19" y="3"/>
                    </a:cubicBezTo>
                    <a:cubicBezTo>
                      <a:pt x="16" y="2"/>
                      <a:pt x="13" y="2"/>
                      <a:pt x="10" y="3"/>
                    </a:cubicBezTo>
                    <a:cubicBezTo>
                      <a:pt x="8" y="3"/>
                      <a:pt x="6" y="2"/>
                      <a:pt x="4" y="2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1" y="3"/>
                      <a:pt x="1" y="6"/>
                      <a:pt x="2" y="8"/>
                    </a:cubicBezTo>
                    <a:cubicBezTo>
                      <a:pt x="2" y="11"/>
                      <a:pt x="2" y="14"/>
                      <a:pt x="2" y="17"/>
                    </a:cubicBezTo>
                    <a:cubicBezTo>
                      <a:pt x="3" y="20"/>
                      <a:pt x="5" y="24"/>
                      <a:pt x="7" y="27"/>
                    </a:cubicBezTo>
                    <a:cubicBezTo>
                      <a:pt x="10" y="30"/>
                      <a:pt x="13" y="32"/>
                      <a:pt x="16" y="33"/>
                    </a:cubicBezTo>
                    <a:cubicBezTo>
                      <a:pt x="19" y="35"/>
                      <a:pt x="23" y="34"/>
                      <a:pt x="26" y="32"/>
                    </a:cubicBezTo>
                    <a:cubicBezTo>
                      <a:pt x="29" y="31"/>
                      <a:pt x="32" y="28"/>
                      <a:pt x="34" y="25"/>
                    </a:cubicBezTo>
                    <a:cubicBezTo>
                      <a:pt x="35" y="26"/>
                      <a:pt x="36" y="27"/>
                      <a:pt x="37" y="28"/>
                    </a:cubicBezTo>
                    <a:cubicBezTo>
                      <a:pt x="38" y="30"/>
                      <a:pt x="39" y="32"/>
                      <a:pt x="39" y="34"/>
                    </a:cubicBezTo>
                    <a:cubicBezTo>
                      <a:pt x="40" y="34"/>
                      <a:pt x="40" y="34"/>
                      <a:pt x="40" y="34"/>
                    </a:cubicBezTo>
                    <a:cubicBezTo>
                      <a:pt x="39" y="32"/>
                      <a:pt x="37" y="26"/>
                      <a:pt x="34" y="24"/>
                    </a:cubicBezTo>
                    <a:cubicBezTo>
                      <a:pt x="36" y="20"/>
                      <a:pt x="37" y="15"/>
                      <a:pt x="35" y="11"/>
                    </a:cubicBezTo>
                    <a:cubicBezTo>
                      <a:pt x="33" y="9"/>
                      <a:pt x="30" y="6"/>
                      <a:pt x="28" y="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15" name="Freeform 1732"/>
              <p:cNvSpPr/>
              <p:nvPr/>
            </p:nvSpPr>
            <p:spPr>
              <a:xfrm>
                <a:off x="4208417" y="4492650"/>
                <a:ext cx="338140" cy="220664"/>
              </a:xfrm>
              <a:custGeom>
                <a:avLst/>
                <a:gdLst>
                  <a:gd name="txL" fmla="*/ 0 w 90"/>
                  <a:gd name="txT" fmla="*/ 0 h 59"/>
                  <a:gd name="txR" fmla="*/ 90 w 90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0" h="59">
                    <a:moveTo>
                      <a:pt x="48" y="1"/>
                    </a:moveTo>
                    <a:cubicBezTo>
                      <a:pt x="42" y="0"/>
                      <a:pt x="37" y="2"/>
                      <a:pt x="31" y="5"/>
                    </a:cubicBezTo>
                    <a:cubicBezTo>
                      <a:pt x="25" y="7"/>
                      <a:pt x="21" y="9"/>
                      <a:pt x="16" y="12"/>
                    </a:cubicBezTo>
                    <a:cubicBezTo>
                      <a:pt x="14" y="14"/>
                      <a:pt x="10" y="15"/>
                      <a:pt x="7" y="17"/>
                    </a:cubicBezTo>
                    <a:cubicBezTo>
                      <a:pt x="3" y="18"/>
                      <a:pt x="0" y="19"/>
                      <a:pt x="0" y="19"/>
                    </a:cubicBezTo>
                    <a:cubicBezTo>
                      <a:pt x="7" y="24"/>
                      <a:pt x="10" y="34"/>
                      <a:pt x="16" y="41"/>
                    </a:cubicBezTo>
                    <a:cubicBezTo>
                      <a:pt x="20" y="46"/>
                      <a:pt x="25" y="50"/>
                      <a:pt x="31" y="54"/>
                    </a:cubicBezTo>
                    <a:cubicBezTo>
                      <a:pt x="37" y="57"/>
                      <a:pt x="44" y="59"/>
                      <a:pt x="50" y="58"/>
                    </a:cubicBezTo>
                    <a:cubicBezTo>
                      <a:pt x="57" y="58"/>
                      <a:pt x="63" y="54"/>
                      <a:pt x="67" y="49"/>
                    </a:cubicBezTo>
                    <a:cubicBezTo>
                      <a:pt x="71" y="43"/>
                      <a:pt x="72" y="36"/>
                      <a:pt x="73" y="30"/>
                    </a:cubicBezTo>
                    <a:cubicBezTo>
                      <a:pt x="75" y="30"/>
                      <a:pt x="78" y="31"/>
                      <a:pt x="80" y="32"/>
                    </a:cubicBezTo>
                    <a:cubicBezTo>
                      <a:pt x="83" y="33"/>
                      <a:pt x="86" y="36"/>
                      <a:pt x="89" y="38"/>
                    </a:cubicBezTo>
                    <a:cubicBezTo>
                      <a:pt x="90" y="37"/>
                      <a:pt x="90" y="37"/>
                      <a:pt x="90" y="37"/>
                    </a:cubicBezTo>
                    <a:cubicBezTo>
                      <a:pt x="89" y="35"/>
                      <a:pt x="86" y="34"/>
                      <a:pt x="82" y="32"/>
                    </a:cubicBezTo>
                    <a:cubicBezTo>
                      <a:pt x="79" y="30"/>
                      <a:pt x="76" y="29"/>
                      <a:pt x="73" y="29"/>
                    </a:cubicBezTo>
                    <a:cubicBezTo>
                      <a:pt x="73" y="20"/>
                      <a:pt x="71" y="12"/>
                      <a:pt x="65" y="7"/>
                    </a:cubicBezTo>
                    <a:cubicBezTo>
                      <a:pt x="61" y="4"/>
                      <a:pt x="54" y="1"/>
                      <a:pt x="48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16" name="Freeform 1733"/>
              <p:cNvSpPr/>
              <p:nvPr/>
            </p:nvSpPr>
            <p:spPr>
              <a:xfrm>
                <a:off x="4175079" y="5180043"/>
                <a:ext cx="157163" cy="179389"/>
              </a:xfrm>
              <a:custGeom>
                <a:avLst/>
                <a:gdLst>
                  <a:gd name="txL" fmla="*/ 0 w 42"/>
                  <a:gd name="txT" fmla="*/ 0 h 48"/>
                  <a:gd name="txR" fmla="*/ 42 w 42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48">
                    <a:moveTo>
                      <a:pt x="36" y="12"/>
                    </a:moveTo>
                    <a:cubicBezTo>
                      <a:pt x="33" y="9"/>
                      <a:pt x="29" y="7"/>
                      <a:pt x="25" y="5"/>
                    </a:cubicBezTo>
                    <a:cubicBezTo>
                      <a:pt x="21" y="4"/>
                      <a:pt x="17" y="3"/>
                      <a:pt x="14" y="3"/>
                    </a:cubicBezTo>
                    <a:cubicBezTo>
                      <a:pt x="11" y="3"/>
                      <a:pt x="2" y="0"/>
                      <a:pt x="2" y="0"/>
                    </a:cubicBezTo>
                    <a:cubicBezTo>
                      <a:pt x="4" y="5"/>
                      <a:pt x="1" y="12"/>
                      <a:pt x="1" y="18"/>
                    </a:cubicBezTo>
                    <a:cubicBezTo>
                      <a:pt x="0" y="21"/>
                      <a:pt x="1" y="26"/>
                      <a:pt x="2" y="31"/>
                    </a:cubicBezTo>
                    <a:cubicBezTo>
                      <a:pt x="4" y="35"/>
                      <a:pt x="7" y="40"/>
                      <a:pt x="10" y="43"/>
                    </a:cubicBezTo>
                    <a:cubicBezTo>
                      <a:pt x="15" y="46"/>
                      <a:pt x="20" y="46"/>
                      <a:pt x="24" y="45"/>
                    </a:cubicBezTo>
                    <a:cubicBezTo>
                      <a:pt x="28" y="44"/>
                      <a:pt x="32" y="41"/>
                      <a:pt x="35" y="37"/>
                    </a:cubicBezTo>
                    <a:cubicBezTo>
                      <a:pt x="36" y="38"/>
                      <a:pt x="37" y="40"/>
                      <a:pt x="38" y="41"/>
                    </a:cubicBezTo>
                    <a:cubicBezTo>
                      <a:pt x="39" y="43"/>
                      <a:pt x="40" y="46"/>
                      <a:pt x="41" y="48"/>
                    </a:cubicBezTo>
                    <a:cubicBezTo>
                      <a:pt x="42" y="48"/>
                      <a:pt x="42" y="48"/>
                      <a:pt x="42" y="48"/>
                    </a:cubicBezTo>
                    <a:cubicBezTo>
                      <a:pt x="42" y="46"/>
                      <a:pt x="40" y="44"/>
                      <a:pt x="39" y="42"/>
                    </a:cubicBezTo>
                    <a:cubicBezTo>
                      <a:pt x="38" y="40"/>
                      <a:pt x="37" y="38"/>
                      <a:pt x="35" y="37"/>
                    </a:cubicBezTo>
                    <a:cubicBezTo>
                      <a:pt x="37" y="34"/>
                      <a:pt x="39" y="32"/>
                      <a:pt x="40" y="29"/>
                    </a:cubicBezTo>
                    <a:cubicBezTo>
                      <a:pt x="41" y="27"/>
                      <a:pt x="41" y="25"/>
                      <a:pt x="41" y="23"/>
                    </a:cubicBezTo>
                    <a:cubicBezTo>
                      <a:pt x="41" y="19"/>
                      <a:pt x="38" y="15"/>
                      <a:pt x="36" y="1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17" name="Freeform 1734"/>
              <p:cNvSpPr/>
              <p:nvPr/>
            </p:nvSpPr>
            <p:spPr>
              <a:xfrm>
                <a:off x="4521156" y="4830790"/>
                <a:ext cx="209551" cy="325440"/>
              </a:xfrm>
              <a:custGeom>
                <a:avLst/>
                <a:gdLst>
                  <a:gd name="txL" fmla="*/ 0 w 56"/>
                  <a:gd name="txT" fmla="*/ 0 h 87"/>
                  <a:gd name="txR" fmla="*/ 56 w 56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87">
                    <a:moveTo>
                      <a:pt x="55" y="40"/>
                    </a:moveTo>
                    <a:cubicBezTo>
                      <a:pt x="54" y="35"/>
                      <a:pt x="51" y="30"/>
                      <a:pt x="47" y="25"/>
                    </a:cubicBezTo>
                    <a:cubicBezTo>
                      <a:pt x="44" y="21"/>
                      <a:pt x="41" y="18"/>
                      <a:pt x="37" y="14"/>
                    </a:cubicBezTo>
                    <a:cubicBezTo>
                      <a:pt x="36" y="13"/>
                      <a:pt x="33" y="9"/>
                      <a:pt x="32" y="6"/>
                    </a:cubicBezTo>
                    <a:cubicBezTo>
                      <a:pt x="30" y="3"/>
                      <a:pt x="29" y="0"/>
                      <a:pt x="29" y="0"/>
                    </a:cubicBezTo>
                    <a:cubicBezTo>
                      <a:pt x="27" y="4"/>
                      <a:pt x="24" y="7"/>
                      <a:pt x="21" y="11"/>
                    </a:cubicBezTo>
                    <a:cubicBezTo>
                      <a:pt x="17" y="14"/>
                      <a:pt x="14" y="17"/>
                      <a:pt x="11" y="20"/>
                    </a:cubicBezTo>
                    <a:cubicBezTo>
                      <a:pt x="4" y="30"/>
                      <a:pt x="0" y="43"/>
                      <a:pt x="3" y="54"/>
                    </a:cubicBezTo>
                    <a:cubicBezTo>
                      <a:pt x="5" y="60"/>
                      <a:pt x="10" y="65"/>
                      <a:pt x="15" y="67"/>
                    </a:cubicBezTo>
                    <a:cubicBezTo>
                      <a:pt x="21" y="70"/>
                      <a:pt x="27" y="70"/>
                      <a:pt x="34" y="70"/>
                    </a:cubicBezTo>
                    <a:cubicBezTo>
                      <a:pt x="34" y="72"/>
                      <a:pt x="33" y="75"/>
                      <a:pt x="33" y="77"/>
                    </a:cubicBezTo>
                    <a:cubicBezTo>
                      <a:pt x="32" y="80"/>
                      <a:pt x="30" y="83"/>
                      <a:pt x="28" y="86"/>
                    </a:cubicBezTo>
                    <a:cubicBezTo>
                      <a:pt x="29" y="87"/>
                      <a:pt x="29" y="87"/>
                      <a:pt x="29" y="87"/>
                    </a:cubicBezTo>
                    <a:cubicBezTo>
                      <a:pt x="31" y="84"/>
                      <a:pt x="35" y="75"/>
                      <a:pt x="34" y="69"/>
                    </a:cubicBezTo>
                    <a:cubicBezTo>
                      <a:pt x="42" y="68"/>
                      <a:pt x="50" y="64"/>
                      <a:pt x="53" y="58"/>
                    </a:cubicBezTo>
                    <a:cubicBezTo>
                      <a:pt x="55" y="53"/>
                      <a:pt x="56" y="45"/>
                      <a:pt x="55" y="4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18" name="Freeform 1735"/>
              <p:cNvSpPr/>
              <p:nvPr/>
            </p:nvSpPr>
            <p:spPr>
              <a:xfrm>
                <a:off x="4722770" y="4545038"/>
                <a:ext cx="188914" cy="288927"/>
              </a:xfrm>
              <a:custGeom>
                <a:avLst/>
                <a:gdLst>
                  <a:gd name="txL" fmla="*/ 0 w 50"/>
                  <a:gd name="txT" fmla="*/ 0 h 77"/>
                  <a:gd name="txR" fmla="*/ 50 w 50"/>
                  <a:gd name="txB" fmla="*/ 77 h 7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77">
                    <a:moveTo>
                      <a:pt x="1" y="37"/>
                    </a:moveTo>
                    <a:cubicBezTo>
                      <a:pt x="0" y="43"/>
                      <a:pt x="3" y="47"/>
                      <a:pt x="5" y="52"/>
                    </a:cubicBezTo>
                    <a:cubicBezTo>
                      <a:pt x="7" y="57"/>
                      <a:pt x="10" y="60"/>
                      <a:pt x="13" y="64"/>
                    </a:cubicBezTo>
                    <a:cubicBezTo>
                      <a:pt x="15" y="67"/>
                      <a:pt x="21" y="77"/>
                      <a:pt x="21" y="77"/>
                    </a:cubicBezTo>
                    <a:cubicBezTo>
                      <a:pt x="23" y="70"/>
                      <a:pt x="31" y="67"/>
                      <a:pt x="37" y="62"/>
                    </a:cubicBezTo>
                    <a:cubicBezTo>
                      <a:pt x="40" y="59"/>
                      <a:pt x="44" y="55"/>
                      <a:pt x="46" y="49"/>
                    </a:cubicBezTo>
                    <a:cubicBezTo>
                      <a:pt x="49" y="44"/>
                      <a:pt x="50" y="39"/>
                      <a:pt x="49" y="33"/>
                    </a:cubicBezTo>
                    <a:cubicBezTo>
                      <a:pt x="49" y="27"/>
                      <a:pt x="45" y="23"/>
                      <a:pt x="41" y="20"/>
                    </a:cubicBezTo>
                    <a:cubicBezTo>
                      <a:pt x="36" y="17"/>
                      <a:pt x="30" y="15"/>
                      <a:pt x="25" y="15"/>
                    </a:cubicBezTo>
                    <a:cubicBezTo>
                      <a:pt x="25" y="13"/>
                      <a:pt x="26" y="11"/>
                      <a:pt x="26" y="9"/>
                    </a:cubicBezTo>
                    <a:cubicBezTo>
                      <a:pt x="28" y="6"/>
                      <a:pt x="30" y="3"/>
                      <a:pt x="32" y="1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1"/>
                      <a:pt x="28" y="4"/>
                      <a:pt x="27" y="7"/>
                    </a:cubicBezTo>
                    <a:cubicBezTo>
                      <a:pt x="25" y="10"/>
                      <a:pt x="24" y="13"/>
                      <a:pt x="24" y="15"/>
                    </a:cubicBezTo>
                    <a:cubicBezTo>
                      <a:pt x="17" y="15"/>
                      <a:pt x="10" y="17"/>
                      <a:pt x="6" y="23"/>
                    </a:cubicBezTo>
                    <a:cubicBezTo>
                      <a:pt x="3" y="26"/>
                      <a:pt x="1" y="32"/>
                      <a:pt x="1" y="3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19" name="Freeform 1736"/>
              <p:cNvSpPr/>
              <p:nvPr/>
            </p:nvSpPr>
            <p:spPr>
              <a:xfrm>
                <a:off x="4930734" y="4457725"/>
                <a:ext cx="231776" cy="373065"/>
              </a:xfrm>
              <a:custGeom>
                <a:avLst/>
                <a:gdLst>
                  <a:gd name="txL" fmla="*/ 0 w 62"/>
                  <a:gd name="txT" fmla="*/ 0 h 99"/>
                  <a:gd name="txR" fmla="*/ 62 w 62"/>
                  <a:gd name="txB" fmla="*/ 99 h 99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62" h="99">
                    <a:moveTo>
                      <a:pt x="0" y="45"/>
                    </a:moveTo>
                    <a:cubicBezTo>
                      <a:pt x="0" y="52"/>
                      <a:pt x="3" y="58"/>
                      <a:pt x="5" y="65"/>
                    </a:cubicBezTo>
                    <a:cubicBezTo>
                      <a:pt x="7" y="70"/>
                      <a:pt x="10" y="75"/>
                      <a:pt x="14" y="80"/>
                    </a:cubicBezTo>
                    <a:cubicBezTo>
                      <a:pt x="15" y="82"/>
                      <a:pt x="17" y="87"/>
                      <a:pt x="18" y="91"/>
                    </a:cubicBezTo>
                    <a:cubicBezTo>
                      <a:pt x="19" y="93"/>
                      <a:pt x="19" y="95"/>
                      <a:pt x="20" y="97"/>
                    </a:cubicBezTo>
                    <a:cubicBezTo>
                      <a:pt x="20" y="98"/>
                      <a:pt x="20" y="99"/>
                      <a:pt x="20" y="99"/>
                    </a:cubicBezTo>
                    <a:cubicBezTo>
                      <a:pt x="22" y="96"/>
                      <a:pt x="24" y="94"/>
                      <a:pt x="26" y="92"/>
                    </a:cubicBezTo>
                    <a:cubicBezTo>
                      <a:pt x="27" y="90"/>
                      <a:pt x="30" y="88"/>
                      <a:pt x="32" y="87"/>
                    </a:cubicBezTo>
                    <a:cubicBezTo>
                      <a:pt x="36" y="83"/>
                      <a:pt x="41" y="80"/>
                      <a:pt x="44" y="76"/>
                    </a:cubicBezTo>
                    <a:cubicBezTo>
                      <a:pt x="49" y="71"/>
                      <a:pt x="54" y="64"/>
                      <a:pt x="57" y="56"/>
                    </a:cubicBezTo>
                    <a:cubicBezTo>
                      <a:pt x="60" y="48"/>
                      <a:pt x="62" y="39"/>
                      <a:pt x="60" y="31"/>
                    </a:cubicBezTo>
                    <a:cubicBezTo>
                      <a:pt x="59" y="26"/>
                      <a:pt x="58" y="22"/>
                      <a:pt x="55" y="18"/>
                    </a:cubicBezTo>
                    <a:cubicBezTo>
                      <a:pt x="52" y="15"/>
                      <a:pt x="49" y="13"/>
                      <a:pt x="46" y="11"/>
                    </a:cubicBezTo>
                    <a:cubicBezTo>
                      <a:pt x="39" y="9"/>
                      <a:pt x="32" y="11"/>
                      <a:pt x="25" y="14"/>
                    </a:cubicBezTo>
                    <a:cubicBezTo>
                      <a:pt x="25" y="11"/>
                      <a:pt x="24" y="9"/>
                      <a:pt x="23" y="7"/>
                    </a:cubicBezTo>
                    <a:cubicBezTo>
                      <a:pt x="21" y="4"/>
                      <a:pt x="20" y="2"/>
                      <a:pt x="18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1"/>
                      <a:pt x="19" y="3"/>
                      <a:pt x="21" y="6"/>
                    </a:cubicBezTo>
                    <a:cubicBezTo>
                      <a:pt x="23" y="8"/>
                      <a:pt x="24" y="12"/>
                      <a:pt x="24" y="14"/>
                    </a:cubicBezTo>
                    <a:cubicBezTo>
                      <a:pt x="20" y="16"/>
                      <a:pt x="16" y="17"/>
                      <a:pt x="13" y="19"/>
                    </a:cubicBezTo>
                    <a:cubicBezTo>
                      <a:pt x="10" y="21"/>
                      <a:pt x="7" y="23"/>
                      <a:pt x="5" y="26"/>
                    </a:cubicBezTo>
                    <a:cubicBezTo>
                      <a:pt x="4" y="28"/>
                      <a:pt x="3" y="31"/>
                      <a:pt x="2" y="35"/>
                    </a:cubicBezTo>
                    <a:cubicBezTo>
                      <a:pt x="1" y="38"/>
                      <a:pt x="0" y="42"/>
                      <a:pt x="0" y="4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20" name="Freeform 1737"/>
              <p:cNvSpPr/>
              <p:nvPr/>
            </p:nvSpPr>
            <p:spPr>
              <a:xfrm>
                <a:off x="4032203" y="4735540"/>
                <a:ext cx="357190" cy="319090"/>
              </a:xfrm>
              <a:custGeom>
                <a:avLst/>
                <a:gdLst>
                  <a:gd name="txL" fmla="*/ 0 w 95"/>
                  <a:gd name="txT" fmla="*/ 0 h 85"/>
                  <a:gd name="txR" fmla="*/ 95 w 95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5" h="85">
                    <a:moveTo>
                      <a:pt x="15" y="14"/>
                    </a:moveTo>
                    <a:cubicBezTo>
                      <a:pt x="7" y="21"/>
                      <a:pt x="4" y="30"/>
                      <a:pt x="2" y="39"/>
                    </a:cubicBezTo>
                    <a:cubicBezTo>
                      <a:pt x="0" y="47"/>
                      <a:pt x="1" y="54"/>
                      <a:pt x="2" y="62"/>
                    </a:cubicBezTo>
                    <a:cubicBezTo>
                      <a:pt x="2" y="65"/>
                      <a:pt x="3" y="71"/>
                      <a:pt x="3" y="76"/>
                    </a:cubicBezTo>
                    <a:cubicBezTo>
                      <a:pt x="4" y="81"/>
                      <a:pt x="5" y="85"/>
                      <a:pt x="5" y="85"/>
                    </a:cubicBezTo>
                    <a:cubicBezTo>
                      <a:pt x="8" y="82"/>
                      <a:pt x="13" y="81"/>
                      <a:pt x="18" y="81"/>
                    </a:cubicBezTo>
                    <a:cubicBezTo>
                      <a:pt x="24" y="81"/>
                      <a:pt x="29" y="82"/>
                      <a:pt x="34" y="82"/>
                    </a:cubicBezTo>
                    <a:cubicBezTo>
                      <a:pt x="41" y="82"/>
                      <a:pt x="48" y="81"/>
                      <a:pt x="55" y="78"/>
                    </a:cubicBezTo>
                    <a:cubicBezTo>
                      <a:pt x="62" y="76"/>
                      <a:pt x="70" y="71"/>
                      <a:pt x="75" y="65"/>
                    </a:cubicBezTo>
                    <a:cubicBezTo>
                      <a:pt x="81" y="58"/>
                      <a:pt x="83" y="49"/>
                      <a:pt x="82" y="40"/>
                    </a:cubicBezTo>
                    <a:cubicBezTo>
                      <a:pt x="81" y="32"/>
                      <a:pt x="77" y="23"/>
                      <a:pt x="71" y="16"/>
                    </a:cubicBezTo>
                    <a:cubicBezTo>
                      <a:pt x="74" y="14"/>
                      <a:pt x="77" y="12"/>
                      <a:pt x="80" y="12"/>
                    </a:cubicBezTo>
                    <a:cubicBezTo>
                      <a:pt x="85" y="10"/>
                      <a:pt x="90" y="10"/>
                      <a:pt x="95" y="10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92" y="8"/>
                      <a:pt x="88" y="9"/>
                      <a:pt x="83" y="10"/>
                    </a:cubicBezTo>
                    <a:cubicBezTo>
                      <a:pt x="78" y="11"/>
                      <a:pt x="73" y="13"/>
                      <a:pt x="70" y="15"/>
                    </a:cubicBezTo>
                    <a:cubicBezTo>
                      <a:pt x="66" y="10"/>
                      <a:pt x="62" y="7"/>
                      <a:pt x="57" y="4"/>
                    </a:cubicBezTo>
                    <a:cubicBezTo>
                      <a:pt x="52" y="2"/>
                      <a:pt x="47" y="0"/>
                      <a:pt x="41" y="1"/>
                    </a:cubicBezTo>
                    <a:cubicBezTo>
                      <a:pt x="37" y="2"/>
                      <a:pt x="33" y="3"/>
                      <a:pt x="28" y="6"/>
                    </a:cubicBezTo>
                    <a:cubicBezTo>
                      <a:pt x="23" y="8"/>
                      <a:pt x="19" y="11"/>
                      <a:pt x="15" y="1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21" name="Freeform 1738"/>
              <p:cNvSpPr/>
              <p:nvPr/>
            </p:nvSpPr>
            <p:spPr>
              <a:xfrm>
                <a:off x="4213179" y="4589489"/>
                <a:ext cx="382590" cy="390528"/>
              </a:xfrm>
              <a:custGeom>
                <a:avLst/>
                <a:gdLst>
                  <a:gd name="txL" fmla="*/ 0 w 102"/>
                  <a:gd name="txT" fmla="*/ 0 h 104"/>
                  <a:gd name="txR" fmla="*/ 102 w 102"/>
                  <a:gd name="txB" fmla="*/ 104 h 104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2" h="104">
                    <a:moveTo>
                      <a:pt x="5" y="32"/>
                    </a:moveTo>
                    <a:cubicBezTo>
                      <a:pt x="1" y="39"/>
                      <a:pt x="0" y="46"/>
                      <a:pt x="0" y="52"/>
                    </a:cubicBezTo>
                    <a:cubicBezTo>
                      <a:pt x="0" y="58"/>
                      <a:pt x="2" y="64"/>
                      <a:pt x="4" y="69"/>
                    </a:cubicBezTo>
                    <a:cubicBezTo>
                      <a:pt x="7" y="79"/>
                      <a:pt x="13" y="85"/>
                      <a:pt x="20" y="90"/>
                    </a:cubicBezTo>
                    <a:cubicBezTo>
                      <a:pt x="23" y="92"/>
                      <a:pt x="28" y="96"/>
                      <a:pt x="33" y="99"/>
                    </a:cubicBezTo>
                    <a:cubicBezTo>
                      <a:pt x="37" y="102"/>
                      <a:pt x="41" y="104"/>
                      <a:pt x="41" y="104"/>
                    </a:cubicBezTo>
                    <a:cubicBezTo>
                      <a:pt x="41" y="99"/>
                      <a:pt x="44" y="94"/>
                      <a:pt x="48" y="92"/>
                    </a:cubicBezTo>
                    <a:cubicBezTo>
                      <a:pt x="51" y="89"/>
                      <a:pt x="56" y="88"/>
                      <a:pt x="60" y="87"/>
                    </a:cubicBezTo>
                    <a:cubicBezTo>
                      <a:pt x="64" y="85"/>
                      <a:pt x="69" y="84"/>
                      <a:pt x="73" y="81"/>
                    </a:cubicBezTo>
                    <a:cubicBezTo>
                      <a:pt x="77" y="78"/>
                      <a:pt x="81" y="73"/>
                      <a:pt x="84" y="67"/>
                    </a:cubicBezTo>
                    <a:cubicBezTo>
                      <a:pt x="88" y="60"/>
                      <a:pt x="89" y="50"/>
                      <a:pt x="87" y="41"/>
                    </a:cubicBezTo>
                    <a:cubicBezTo>
                      <a:pt x="85" y="31"/>
                      <a:pt x="80" y="21"/>
                      <a:pt x="74" y="14"/>
                    </a:cubicBezTo>
                    <a:cubicBezTo>
                      <a:pt x="77" y="12"/>
                      <a:pt x="81" y="10"/>
                      <a:pt x="85" y="9"/>
                    </a:cubicBezTo>
                    <a:cubicBezTo>
                      <a:pt x="91" y="7"/>
                      <a:pt x="96" y="7"/>
                      <a:pt x="102" y="8"/>
                    </a:cubicBezTo>
                    <a:cubicBezTo>
                      <a:pt x="102" y="6"/>
                      <a:pt x="102" y="6"/>
                      <a:pt x="102" y="6"/>
                    </a:cubicBezTo>
                    <a:cubicBezTo>
                      <a:pt x="96" y="5"/>
                      <a:pt x="80" y="7"/>
                      <a:pt x="73" y="13"/>
                    </a:cubicBezTo>
                    <a:cubicBezTo>
                      <a:pt x="68" y="8"/>
                      <a:pt x="63" y="4"/>
                      <a:pt x="57" y="2"/>
                    </a:cubicBezTo>
                    <a:cubicBezTo>
                      <a:pt x="51" y="0"/>
                      <a:pt x="44" y="0"/>
                      <a:pt x="37" y="3"/>
                    </a:cubicBezTo>
                    <a:cubicBezTo>
                      <a:pt x="31" y="5"/>
                      <a:pt x="25" y="9"/>
                      <a:pt x="19" y="14"/>
                    </a:cubicBezTo>
                    <a:cubicBezTo>
                      <a:pt x="14" y="19"/>
                      <a:pt x="8" y="26"/>
                      <a:pt x="5" y="32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22" name="Freeform 1739"/>
              <p:cNvSpPr/>
              <p:nvPr/>
            </p:nvSpPr>
            <p:spPr>
              <a:xfrm>
                <a:off x="4287792" y="3725883"/>
                <a:ext cx="376240" cy="558804"/>
              </a:xfrm>
              <a:custGeom>
                <a:avLst/>
                <a:gdLst>
                  <a:gd name="txL" fmla="*/ 0 w 100"/>
                  <a:gd name="txT" fmla="*/ 0 h 149"/>
                  <a:gd name="txR" fmla="*/ 100 w 100"/>
                  <a:gd name="txB" fmla="*/ 149 h 14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0" h="149">
                    <a:moveTo>
                      <a:pt x="96" y="60"/>
                    </a:moveTo>
                    <a:cubicBezTo>
                      <a:pt x="92" y="52"/>
                      <a:pt x="85" y="44"/>
                      <a:pt x="77" y="36"/>
                    </a:cubicBezTo>
                    <a:cubicBezTo>
                      <a:pt x="70" y="29"/>
                      <a:pt x="62" y="24"/>
                      <a:pt x="54" y="19"/>
                    </a:cubicBezTo>
                    <a:cubicBezTo>
                      <a:pt x="51" y="17"/>
                      <a:pt x="45" y="12"/>
                      <a:pt x="40" y="8"/>
                    </a:cubicBezTo>
                    <a:cubicBezTo>
                      <a:pt x="35" y="3"/>
                      <a:pt x="30" y="0"/>
                      <a:pt x="30" y="0"/>
                    </a:cubicBezTo>
                    <a:cubicBezTo>
                      <a:pt x="30" y="7"/>
                      <a:pt x="27" y="13"/>
                      <a:pt x="22" y="19"/>
                    </a:cubicBezTo>
                    <a:cubicBezTo>
                      <a:pt x="18" y="25"/>
                      <a:pt x="12" y="31"/>
                      <a:pt x="9" y="38"/>
                    </a:cubicBezTo>
                    <a:cubicBezTo>
                      <a:pt x="6" y="43"/>
                      <a:pt x="4" y="49"/>
                      <a:pt x="2" y="55"/>
                    </a:cubicBezTo>
                    <a:cubicBezTo>
                      <a:pt x="1" y="61"/>
                      <a:pt x="0" y="68"/>
                      <a:pt x="0" y="75"/>
                    </a:cubicBezTo>
                    <a:cubicBezTo>
                      <a:pt x="0" y="82"/>
                      <a:pt x="1" y="90"/>
                      <a:pt x="3" y="97"/>
                    </a:cubicBezTo>
                    <a:cubicBezTo>
                      <a:pt x="6" y="105"/>
                      <a:pt x="9" y="111"/>
                      <a:pt x="14" y="117"/>
                    </a:cubicBezTo>
                    <a:cubicBezTo>
                      <a:pt x="15" y="118"/>
                      <a:pt x="16" y="120"/>
                      <a:pt x="18" y="121"/>
                    </a:cubicBezTo>
                    <a:cubicBezTo>
                      <a:pt x="18" y="121"/>
                      <a:pt x="19" y="122"/>
                      <a:pt x="20" y="123"/>
                    </a:cubicBezTo>
                    <a:cubicBezTo>
                      <a:pt x="22" y="124"/>
                      <a:pt x="22" y="124"/>
                      <a:pt x="22" y="124"/>
                    </a:cubicBezTo>
                    <a:cubicBezTo>
                      <a:pt x="23" y="126"/>
                      <a:pt x="25" y="127"/>
                      <a:pt x="27" y="128"/>
                    </a:cubicBezTo>
                    <a:cubicBezTo>
                      <a:pt x="28" y="129"/>
                      <a:pt x="30" y="129"/>
                      <a:pt x="31" y="130"/>
                    </a:cubicBezTo>
                    <a:cubicBezTo>
                      <a:pt x="37" y="131"/>
                      <a:pt x="43" y="131"/>
                      <a:pt x="49" y="130"/>
                    </a:cubicBezTo>
                    <a:cubicBezTo>
                      <a:pt x="60" y="127"/>
                      <a:pt x="70" y="120"/>
                      <a:pt x="78" y="112"/>
                    </a:cubicBezTo>
                    <a:cubicBezTo>
                      <a:pt x="81" y="116"/>
                      <a:pt x="84" y="120"/>
                      <a:pt x="86" y="126"/>
                    </a:cubicBezTo>
                    <a:cubicBezTo>
                      <a:pt x="88" y="134"/>
                      <a:pt x="87" y="142"/>
                      <a:pt x="83" y="148"/>
                    </a:cubicBezTo>
                    <a:cubicBezTo>
                      <a:pt x="84" y="148"/>
                      <a:pt x="85" y="149"/>
                      <a:pt x="85" y="149"/>
                    </a:cubicBezTo>
                    <a:cubicBezTo>
                      <a:pt x="87" y="147"/>
                      <a:pt x="88" y="145"/>
                      <a:pt x="88" y="141"/>
                    </a:cubicBezTo>
                    <a:cubicBezTo>
                      <a:pt x="89" y="138"/>
                      <a:pt x="89" y="134"/>
                      <a:pt x="88" y="130"/>
                    </a:cubicBezTo>
                    <a:cubicBezTo>
                      <a:pt x="87" y="126"/>
                      <a:pt x="86" y="122"/>
                      <a:pt x="84" y="119"/>
                    </a:cubicBezTo>
                    <a:cubicBezTo>
                      <a:pt x="83" y="115"/>
                      <a:pt x="81" y="113"/>
                      <a:pt x="79" y="111"/>
                    </a:cubicBezTo>
                    <a:cubicBezTo>
                      <a:pt x="82" y="108"/>
                      <a:pt x="84" y="105"/>
                      <a:pt x="86" y="102"/>
                    </a:cubicBezTo>
                    <a:cubicBezTo>
                      <a:pt x="88" y="99"/>
                      <a:pt x="90" y="96"/>
                      <a:pt x="91" y="93"/>
                    </a:cubicBezTo>
                    <a:cubicBezTo>
                      <a:pt x="92" y="92"/>
                      <a:pt x="93" y="91"/>
                      <a:pt x="94" y="90"/>
                    </a:cubicBezTo>
                    <a:cubicBezTo>
                      <a:pt x="95" y="89"/>
                      <a:pt x="95" y="89"/>
                      <a:pt x="95" y="89"/>
                    </a:cubicBezTo>
                    <a:cubicBezTo>
                      <a:pt x="96" y="88"/>
                      <a:pt x="96" y="88"/>
                      <a:pt x="96" y="87"/>
                    </a:cubicBezTo>
                    <a:cubicBezTo>
                      <a:pt x="98" y="85"/>
                      <a:pt x="98" y="83"/>
                      <a:pt x="99" y="81"/>
                    </a:cubicBezTo>
                    <a:cubicBezTo>
                      <a:pt x="100" y="78"/>
                      <a:pt x="100" y="75"/>
                      <a:pt x="99" y="72"/>
                    </a:cubicBezTo>
                    <a:cubicBezTo>
                      <a:pt x="98" y="68"/>
                      <a:pt x="97" y="64"/>
                      <a:pt x="96" y="6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23" name="Freeform 1740"/>
              <p:cNvSpPr/>
              <p:nvPr/>
            </p:nvSpPr>
            <p:spPr>
              <a:xfrm>
                <a:off x="4486231" y="4413275"/>
                <a:ext cx="455615" cy="319090"/>
              </a:xfrm>
              <a:custGeom>
                <a:avLst/>
                <a:gdLst>
                  <a:gd name="txL" fmla="*/ 0 w 121"/>
                  <a:gd name="txT" fmla="*/ 0 h 85"/>
                  <a:gd name="txR" fmla="*/ 121 w 121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1" h="85">
                    <a:moveTo>
                      <a:pt x="44" y="4"/>
                    </a:moveTo>
                    <a:cubicBezTo>
                      <a:pt x="35" y="8"/>
                      <a:pt x="29" y="15"/>
                      <a:pt x="23" y="23"/>
                    </a:cubicBezTo>
                    <a:cubicBezTo>
                      <a:pt x="18" y="30"/>
                      <a:pt x="15" y="37"/>
                      <a:pt x="12" y="45"/>
                    </a:cubicBezTo>
                    <a:cubicBezTo>
                      <a:pt x="11" y="48"/>
                      <a:pt x="7" y="53"/>
                      <a:pt x="5" y="58"/>
                    </a:cubicBezTo>
                    <a:cubicBezTo>
                      <a:pt x="2" y="63"/>
                      <a:pt x="0" y="67"/>
                      <a:pt x="0" y="67"/>
                    </a:cubicBezTo>
                    <a:cubicBezTo>
                      <a:pt x="6" y="66"/>
                      <a:pt x="11" y="68"/>
                      <a:pt x="17" y="71"/>
                    </a:cubicBezTo>
                    <a:cubicBezTo>
                      <a:pt x="23" y="74"/>
                      <a:pt x="28" y="77"/>
                      <a:pt x="34" y="80"/>
                    </a:cubicBezTo>
                    <a:cubicBezTo>
                      <a:pt x="42" y="83"/>
                      <a:pt x="51" y="85"/>
                      <a:pt x="61" y="85"/>
                    </a:cubicBezTo>
                    <a:cubicBezTo>
                      <a:pt x="71" y="85"/>
                      <a:pt x="81" y="82"/>
                      <a:pt x="89" y="76"/>
                    </a:cubicBezTo>
                    <a:cubicBezTo>
                      <a:pt x="99" y="70"/>
                      <a:pt x="103" y="61"/>
                      <a:pt x="104" y="51"/>
                    </a:cubicBezTo>
                    <a:cubicBezTo>
                      <a:pt x="104" y="41"/>
                      <a:pt x="101" y="31"/>
                      <a:pt x="96" y="23"/>
                    </a:cubicBezTo>
                    <a:cubicBezTo>
                      <a:pt x="99" y="21"/>
                      <a:pt x="102" y="20"/>
                      <a:pt x="106" y="20"/>
                    </a:cubicBezTo>
                    <a:cubicBezTo>
                      <a:pt x="111" y="19"/>
                      <a:pt x="115" y="18"/>
                      <a:pt x="121" y="18"/>
                    </a:cubicBezTo>
                    <a:cubicBezTo>
                      <a:pt x="120" y="16"/>
                      <a:pt x="120" y="16"/>
                      <a:pt x="120" y="16"/>
                    </a:cubicBezTo>
                    <a:cubicBezTo>
                      <a:pt x="117" y="16"/>
                      <a:pt x="113" y="17"/>
                      <a:pt x="108" y="18"/>
                    </a:cubicBezTo>
                    <a:cubicBezTo>
                      <a:pt x="103" y="19"/>
                      <a:pt x="99" y="20"/>
                      <a:pt x="95" y="22"/>
                    </a:cubicBezTo>
                    <a:cubicBezTo>
                      <a:pt x="92" y="16"/>
                      <a:pt x="88" y="12"/>
                      <a:pt x="84" y="8"/>
                    </a:cubicBezTo>
                    <a:cubicBezTo>
                      <a:pt x="80" y="4"/>
                      <a:pt x="76" y="1"/>
                      <a:pt x="70" y="1"/>
                    </a:cubicBezTo>
                    <a:cubicBezTo>
                      <a:pt x="67" y="0"/>
                      <a:pt x="62" y="0"/>
                      <a:pt x="58" y="1"/>
                    </a:cubicBezTo>
                    <a:cubicBezTo>
                      <a:pt x="53" y="1"/>
                      <a:pt x="48" y="3"/>
                      <a:pt x="44" y="4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24" name="Freeform 1741"/>
              <p:cNvSpPr/>
              <p:nvPr/>
            </p:nvSpPr>
            <p:spPr>
              <a:xfrm>
                <a:off x="6330917" y="3808433"/>
                <a:ext cx="168276" cy="228602"/>
              </a:xfrm>
              <a:custGeom>
                <a:avLst/>
                <a:gdLst>
                  <a:gd name="txL" fmla="*/ 0 w 45"/>
                  <a:gd name="txT" fmla="*/ 0 h 61"/>
                  <a:gd name="txR" fmla="*/ 45 w 45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61">
                    <a:moveTo>
                      <a:pt x="1" y="40"/>
                    </a:moveTo>
                    <a:cubicBezTo>
                      <a:pt x="2" y="47"/>
                      <a:pt x="6" y="52"/>
                      <a:pt x="11" y="55"/>
                    </a:cubicBezTo>
                    <a:cubicBezTo>
                      <a:pt x="15" y="58"/>
                      <a:pt x="19" y="60"/>
                      <a:pt x="23" y="60"/>
                    </a:cubicBezTo>
                    <a:cubicBezTo>
                      <a:pt x="25" y="60"/>
                      <a:pt x="28" y="61"/>
                      <a:pt x="31" y="61"/>
                    </a:cubicBezTo>
                    <a:cubicBezTo>
                      <a:pt x="34" y="61"/>
                      <a:pt x="36" y="61"/>
                      <a:pt x="36" y="61"/>
                    </a:cubicBezTo>
                    <a:cubicBezTo>
                      <a:pt x="35" y="59"/>
                      <a:pt x="35" y="57"/>
                      <a:pt x="36" y="54"/>
                    </a:cubicBezTo>
                    <a:cubicBezTo>
                      <a:pt x="37" y="52"/>
                      <a:pt x="39" y="50"/>
                      <a:pt x="40" y="48"/>
                    </a:cubicBezTo>
                    <a:cubicBezTo>
                      <a:pt x="42" y="45"/>
                      <a:pt x="43" y="43"/>
                      <a:pt x="44" y="40"/>
                    </a:cubicBezTo>
                    <a:cubicBezTo>
                      <a:pt x="45" y="37"/>
                      <a:pt x="45" y="33"/>
                      <a:pt x="44" y="30"/>
                    </a:cubicBezTo>
                    <a:cubicBezTo>
                      <a:pt x="43" y="26"/>
                      <a:pt x="40" y="22"/>
                      <a:pt x="37" y="19"/>
                    </a:cubicBezTo>
                    <a:cubicBezTo>
                      <a:pt x="33" y="15"/>
                      <a:pt x="28" y="13"/>
                      <a:pt x="23" y="12"/>
                    </a:cubicBezTo>
                    <a:cubicBezTo>
                      <a:pt x="24" y="10"/>
                      <a:pt x="25" y="8"/>
                      <a:pt x="26" y="6"/>
                    </a:cubicBezTo>
                    <a:cubicBezTo>
                      <a:pt x="28" y="4"/>
                      <a:pt x="31" y="2"/>
                      <a:pt x="33" y="1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1" y="0"/>
                      <a:pt x="29" y="2"/>
                      <a:pt x="27" y="4"/>
                    </a:cubicBezTo>
                    <a:cubicBezTo>
                      <a:pt x="25" y="7"/>
                      <a:pt x="23" y="9"/>
                      <a:pt x="22" y="12"/>
                    </a:cubicBezTo>
                    <a:cubicBezTo>
                      <a:pt x="15" y="11"/>
                      <a:pt x="8" y="13"/>
                      <a:pt x="4" y="20"/>
                    </a:cubicBezTo>
                    <a:cubicBezTo>
                      <a:pt x="3" y="22"/>
                      <a:pt x="2" y="26"/>
                      <a:pt x="1" y="29"/>
                    </a:cubicBezTo>
                    <a:cubicBezTo>
                      <a:pt x="0" y="33"/>
                      <a:pt x="0" y="37"/>
                      <a:pt x="1" y="4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25" name="Freeform 1742"/>
              <p:cNvSpPr/>
              <p:nvPr/>
            </p:nvSpPr>
            <p:spPr>
              <a:xfrm>
                <a:off x="6507131" y="4130698"/>
                <a:ext cx="244476" cy="342902"/>
              </a:xfrm>
              <a:custGeom>
                <a:avLst/>
                <a:gdLst>
                  <a:gd name="txL" fmla="*/ 0 w 65"/>
                  <a:gd name="txT" fmla="*/ 0 h 91"/>
                  <a:gd name="txR" fmla="*/ 65 w 65"/>
                  <a:gd name="txB" fmla="*/ 91 h 9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91">
                    <a:moveTo>
                      <a:pt x="65" y="35"/>
                    </a:moveTo>
                    <a:cubicBezTo>
                      <a:pt x="64" y="26"/>
                      <a:pt x="59" y="21"/>
                      <a:pt x="54" y="16"/>
                    </a:cubicBezTo>
                    <a:cubicBezTo>
                      <a:pt x="49" y="12"/>
                      <a:pt x="44" y="9"/>
                      <a:pt x="38" y="7"/>
                    </a:cubicBezTo>
                    <a:cubicBezTo>
                      <a:pt x="36" y="6"/>
                      <a:pt x="32" y="4"/>
                      <a:pt x="29" y="2"/>
                    </a:cubicBezTo>
                    <a:cubicBezTo>
                      <a:pt x="25" y="0"/>
                      <a:pt x="22" y="0"/>
                      <a:pt x="22" y="0"/>
                    </a:cubicBezTo>
                    <a:cubicBezTo>
                      <a:pt x="22" y="1"/>
                      <a:pt x="22" y="3"/>
                      <a:pt x="21" y="5"/>
                    </a:cubicBezTo>
                    <a:cubicBezTo>
                      <a:pt x="20" y="7"/>
                      <a:pt x="19" y="9"/>
                      <a:pt x="18" y="11"/>
                    </a:cubicBezTo>
                    <a:cubicBezTo>
                      <a:pt x="16" y="15"/>
                      <a:pt x="12" y="18"/>
                      <a:pt x="10" y="22"/>
                    </a:cubicBezTo>
                    <a:cubicBezTo>
                      <a:pt x="7" y="26"/>
                      <a:pt x="4" y="32"/>
                      <a:pt x="2" y="37"/>
                    </a:cubicBezTo>
                    <a:cubicBezTo>
                      <a:pt x="1" y="42"/>
                      <a:pt x="0" y="48"/>
                      <a:pt x="1" y="52"/>
                    </a:cubicBezTo>
                    <a:cubicBezTo>
                      <a:pt x="3" y="58"/>
                      <a:pt x="7" y="62"/>
                      <a:pt x="12" y="66"/>
                    </a:cubicBezTo>
                    <a:cubicBezTo>
                      <a:pt x="18" y="70"/>
                      <a:pt x="24" y="74"/>
                      <a:pt x="31" y="75"/>
                    </a:cubicBezTo>
                    <a:cubicBezTo>
                      <a:pt x="30" y="78"/>
                      <a:pt x="28" y="82"/>
                      <a:pt x="25" y="84"/>
                    </a:cubicBezTo>
                    <a:cubicBezTo>
                      <a:pt x="21" y="88"/>
                      <a:pt x="16" y="90"/>
                      <a:pt x="11" y="90"/>
                    </a:cubicBezTo>
                    <a:cubicBezTo>
                      <a:pt x="11" y="90"/>
                      <a:pt x="11" y="91"/>
                      <a:pt x="11" y="91"/>
                    </a:cubicBezTo>
                    <a:cubicBezTo>
                      <a:pt x="13" y="91"/>
                      <a:pt x="14" y="91"/>
                      <a:pt x="16" y="90"/>
                    </a:cubicBezTo>
                    <a:cubicBezTo>
                      <a:pt x="19" y="90"/>
                      <a:pt x="21" y="88"/>
                      <a:pt x="23" y="87"/>
                    </a:cubicBezTo>
                    <a:cubicBezTo>
                      <a:pt x="28" y="83"/>
                      <a:pt x="31" y="79"/>
                      <a:pt x="32" y="75"/>
                    </a:cubicBezTo>
                    <a:cubicBezTo>
                      <a:pt x="37" y="76"/>
                      <a:pt x="42" y="75"/>
                      <a:pt x="47" y="73"/>
                    </a:cubicBezTo>
                    <a:cubicBezTo>
                      <a:pt x="52" y="70"/>
                      <a:pt x="61" y="59"/>
                      <a:pt x="59" y="61"/>
                    </a:cubicBezTo>
                    <a:cubicBezTo>
                      <a:pt x="61" y="57"/>
                      <a:pt x="63" y="53"/>
                      <a:pt x="64" y="48"/>
                    </a:cubicBezTo>
                    <a:cubicBezTo>
                      <a:pt x="65" y="43"/>
                      <a:pt x="65" y="39"/>
                      <a:pt x="65" y="35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26" name="Freeform 1743"/>
              <p:cNvSpPr/>
              <p:nvPr/>
            </p:nvSpPr>
            <p:spPr>
              <a:xfrm>
                <a:off x="6322980" y="3932259"/>
                <a:ext cx="214314" cy="319090"/>
              </a:xfrm>
              <a:custGeom>
                <a:avLst/>
                <a:gdLst>
                  <a:gd name="txL" fmla="*/ 0 w 57"/>
                  <a:gd name="txT" fmla="*/ 0 h 85"/>
                  <a:gd name="txR" fmla="*/ 57 w 57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7" h="85">
                    <a:moveTo>
                      <a:pt x="56" y="41"/>
                    </a:moveTo>
                    <a:cubicBezTo>
                      <a:pt x="57" y="35"/>
                      <a:pt x="53" y="29"/>
                      <a:pt x="50" y="24"/>
                    </a:cubicBezTo>
                    <a:cubicBezTo>
                      <a:pt x="47" y="19"/>
                      <a:pt x="43" y="15"/>
                      <a:pt x="39" y="12"/>
                    </a:cubicBezTo>
                    <a:cubicBezTo>
                      <a:pt x="38" y="11"/>
                      <a:pt x="35" y="7"/>
                      <a:pt x="32" y="5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7" y="7"/>
                      <a:pt x="18" y="12"/>
                      <a:pt x="13" y="18"/>
                    </a:cubicBezTo>
                    <a:cubicBezTo>
                      <a:pt x="6" y="25"/>
                      <a:pt x="0" y="37"/>
                      <a:pt x="1" y="48"/>
                    </a:cubicBezTo>
                    <a:cubicBezTo>
                      <a:pt x="2" y="54"/>
                      <a:pt x="6" y="60"/>
                      <a:pt x="11" y="63"/>
                    </a:cubicBezTo>
                    <a:cubicBezTo>
                      <a:pt x="16" y="67"/>
                      <a:pt x="23" y="69"/>
                      <a:pt x="29" y="69"/>
                    </a:cubicBezTo>
                    <a:cubicBezTo>
                      <a:pt x="28" y="72"/>
                      <a:pt x="28" y="74"/>
                      <a:pt x="27" y="77"/>
                    </a:cubicBezTo>
                    <a:cubicBezTo>
                      <a:pt x="26" y="78"/>
                      <a:pt x="25" y="80"/>
                      <a:pt x="24" y="81"/>
                    </a:cubicBezTo>
                    <a:cubicBezTo>
                      <a:pt x="23" y="82"/>
                      <a:pt x="22" y="83"/>
                      <a:pt x="21" y="85"/>
                    </a:cubicBezTo>
                    <a:cubicBezTo>
                      <a:pt x="21" y="85"/>
                      <a:pt x="22" y="85"/>
                      <a:pt x="22" y="85"/>
                    </a:cubicBezTo>
                    <a:cubicBezTo>
                      <a:pt x="22" y="85"/>
                      <a:pt x="23" y="84"/>
                      <a:pt x="24" y="82"/>
                    </a:cubicBezTo>
                    <a:cubicBezTo>
                      <a:pt x="25" y="81"/>
                      <a:pt x="25" y="80"/>
                      <a:pt x="26" y="79"/>
                    </a:cubicBezTo>
                    <a:cubicBezTo>
                      <a:pt x="28" y="76"/>
                      <a:pt x="30" y="72"/>
                      <a:pt x="30" y="70"/>
                    </a:cubicBezTo>
                    <a:cubicBezTo>
                      <a:pt x="38" y="70"/>
                      <a:pt x="46" y="67"/>
                      <a:pt x="51" y="61"/>
                    </a:cubicBezTo>
                    <a:cubicBezTo>
                      <a:pt x="54" y="56"/>
                      <a:pt x="56" y="48"/>
                      <a:pt x="56" y="4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27" name="Freeform 1744"/>
              <p:cNvSpPr/>
              <p:nvPr/>
            </p:nvSpPr>
            <p:spPr>
              <a:xfrm>
                <a:off x="6349967" y="3995760"/>
                <a:ext cx="303214" cy="481016"/>
              </a:xfrm>
              <a:custGeom>
                <a:avLst/>
                <a:gdLst>
                  <a:gd name="txL" fmla="*/ 0 w 81"/>
                  <a:gd name="txT" fmla="*/ 0 h 128"/>
                  <a:gd name="txR" fmla="*/ 81 w 81"/>
                  <a:gd name="txB" fmla="*/ 128 h 1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1" h="128">
                    <a:moveTo>
                      <a:pt x="80" y="69"/>
                    </a:moveTo>
                    <a:cubicBezTo>
                      <a:pt x="81" y="61"/>
                      <a:pt x="77" y="54"/>
                      <a:pt x="74" y="46"/>
                    </a:cubicBezTo>
                    <a:cubicBezTo>
                      <a:pt x="71" y="39"/>
                      <a:pt x="68" y="32"/>
                      <a:pt x="64" y="25"/>
                    </a:cubicBezTo>
                    <a:cubicBezTo>
                      <a:pt x="63" y="22"/>
                      <a:pt x="62" y="17"/>
                      <a:pt x="61" y="11"/>
                    </a:cubicBezTo>
                    <a:cubicBezTo>
                      <a:pt x="61" y="5"/>
                      <a:pt x="62" y="0"/>
                      <a:pt x="62" y="0"/>
                    </a:cubicBezTo>
                    <a:cubicBezTo>
                      <a:pt x="55" y="5"/>
                      <a:pt x="49" y="9"/>
                      <a:pt x="43" y="12"/>
                    </a:cubicBezTo>
                    <a:cubicBezTo>
                      <a:pt x="36" y="16"/>
                      <a:pt x="29" y="19"/>
                      <a:pt x="24" y="23"/>
                    </a:cubicBezTo>
                    <a:cubicBezTo>
                      <a:pt x="17" y="29"/>
                      <a:pt x="10" y="37"/>
                      <a:pt x="6" y="46"/>
                    </a:cubicBezTo>
                    <a:cubicBezTo>
                      <a:pt x="4" y="50"/>
                      <a:pt x="2" y="54"/>
                      <a:pt x="1" y="59"/>
                    </a:cubicBezTo>
                    <a:cubicBezTo>
                      <a:pt x="1" y="61"/>
                      <a:pt x="0" y="64"/>
                      <a:pt x="0" y="66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71"/>
                      <a:pt x="0" y="72"/>
                      <a:pt x="0" y="74"/>
                    </a:cubicBezTo>
                    <a:cubicBezTo>
                      <a:pt x="0" y="79"/>
                      <a:pt x="2" y="83"/>
                      <a:pt x="5" y="87"/>
                    </a:cubicBezTo>
                    <a:cubicBezTo>
                      <a:pt x="8" y="90"/>
                      <a:pt x="11" y="93"/>
                      <a:pt x="15" y="95"/>
                    </a:cubicBezTo>
                    <a:cubicBezTo>
                      <a:pt x="23" y="100"/>
                      <a:pt x="32" y="103"/>
                      <a:pt x="41" y="103"/>
                    </a:cubicBezTo>
                    <a:cubicBezTo>
                      <a:pt x="40" y="107"/>
                      <a:pt x="39" y="112"/>
                      <a:pt x="36" y="115"/>
                    </a:cubicBezTo>
                    <a:cubicBezTo>
                      <a:pt x="35" y="118"/>
                      <a:pt x="32" y="120"/>
                      <a:pt x="30" y="122"/>
                    </a:cubicBezTo>
                    <a:cubicBezTo>
                      <a:pt x="27" y="124"/>
                      <a:pt x="25" y="125"/>
                      <a:pt x="22" y="125"/>
                    </a:cubicBezTo>
                    <a:cubicBezTo>
                      <a:pt x="22" y="126"/>
                      <a:pt x="22" y="127"/>
                      <a:pt x="23" y="128"/>
                    </a:cubicBezTo>
                    <a:cubicBezTo>
                      <a:pt x="25" y="127"/>
                      <a:pt x="31" y="124"/>
                      <a:pt x="35" y="119"/>
                    </a:cubicBezTo>
                    <a:cubicBezTo>
                      <a:pt x="39" y="114"/>
                      <a:pt x="42" y="108"/>
                      <a:pt x="42" y="103"/>
                    </a:cubicBezTo>
                    <a:cubicBezTo>
                      <a:pt x="48" y="103"/>
                      <a:pt x="54" y="102"/>
                      <a:pt x="59" y="99"/>
                    </a:cubicBezTo>
                    <a:cubicBezTo>
                      <a:pt x="62" y="98"/>
                      <a:pt x="64" y="97"/>
                      <a:pt x="66" y="95"/>
                    </a:cubicBezTo>
                    <a:cubicBezTo>
                      <a:pt x="67" y="95"/>
                      <a:pt x="68" y="94"/>
                      <a:pt x="69" y="93"/>
                    </a:cubicBezTo>
                    <a:cubicBezTo>
                      <a:pt x="70" y="92"/>
                      <a:pt x="70" y="92"/>
                      <a:pt x="70" y="92"/>
                    </a:cubicBezTo>
                    <a:cubicBezTo>
                      <a:pt x="71" y="92"/>
                      <a:pt x="71" y="92"/>
                      <a:pt x="71" y="92"/>
                    </a:cubicBezTo>
                    <a:cubicBezTo>
                      <a:pt x="71" y="92"/>
                      <a:pt x="71" y="92"/>
                      <a:pt x="71" y="92"/>
                    </a:cubicBezTo>
                    <a:cubicBezTo>
                      <a:pt x="71" y="91"/>
                      <a:pt x="71" y="91"/>
                      <a:pt x="71" y="91"/>
                    </a:cubicBezTo>
                    <a:cubicBezTo>
                      <a:pt x="76" y="85"/>
                      <a:pt x="79" y="76"/>
                      <a:pt x="80" y="69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28" name="Freeform 1745"/>
              <p:cNvSpPr/>
              <p:nvPr/>
            </p:nvSpPr>
            <p:spPr>
              <a:xfrm>
                <a:off x="7642200" y="3887809"/>
                <a:ext cx="165101" cy="212726"/>
              </a:xfrm>
              <a:custGeom>
                <a:avLst/>
                <a:gdLst>
                  <a:gd name="txL" fmla="*/ 0 w 44"/>
                  <a:gd name="txT" fmla="*/ 0 h 57"/>
                  <a:gd name="txR" fmla="*/ 44 w 44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57">
                    <a:moveTo>
                      <a:pt x="2" y="38"/>
                    </a:moveTo>
                    <a:cubicBezTo>
                      <a:pt x="4" y="43"/>
                      <a:pt x="7" y="46"/>
                      <a:pt x="10" y="49"/>
                    </a:cubicBezTo>
                    <a:cubicBezTo>
                      <a:pt x="13" y="52"/>
                      <a:pt x="17" y="53"/>
                      <a:pt x="21" y="54"/>
                    </a:cubicBezTo>
                    <a:cubicBezTo>
                      <a:pt x="26" y="55"/>
                      <a:pt x="34" y="55"/>
                      <a:pt x="39" y="57"/>
                    </a:cubicBezTo>
                    <a:cubicBezTo>
                      <a:pt x="41" y="57"/>
                      <a:pt x="43" y="57"/>
                      <a:pt x="44" y="57"/>
                    </a:cubicBezTo>
                    <a:cubicBezTo>
                      <a:pt x="42" y="56"/>
                      <a:pt x="41" y="53"/>
                      <a:pt x="41" y="50"/>
                    </a:cubicBezTo>
                    <a:cubicBezTo>
                      <a:pt x="41" y="47"/>
                      <a:pt x="41" y="43"/>
                      <a:pt x="42" y="41"/>
                    </a:cubicBezTo>
                    <a:cubicBezTo>
                      <a:pt x="42" y="37"/>
                      <a:pt x="43" y="34"/>
                      <a:pt x="42" y="31"/>
                    </a:cubicBezTo>
                    <a:cubicBezTo>
                      <a:pt x="42" y="27"/>
                      <a:pt x="41" y="24"/>
                      <a:pt x="39" y="21"/>
                    </a:cubicBezTo>
                    <a:cubicBezTo>
                      <a:pt x="36" y="17"/>
                      <a:pt x="33" y="14"/>
                      <a:pt x="29" y="12"/>
                    </a:cubicBezTo>
                    <a:cubicBezTo>
                      <a:pt x="24" y="10"/>
                      <a:pt x="20" y="10"/>
                      <a:pt x="15" y="11"/>
                    </a:cubicBezTo>
                    <a:cubicBezTo>
                      <a:pt x="14" y="7"/>
                      <a:pt x="15" y="4"/>
                      <a:pt x="16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2"/>
                      <a:pt x="13" y="7"/>
                      <a:pt x="14" y="11"/>
                    </a:cubicBezTo>
                    <a:cubicBezTo>
                      <a:pt x="13" y="11"/>
                      <a:pt x="12" y="12"/>
                      <a:pt x="10" y="12"/>
                    </a:cubicBezTo>
                    <a:cubicBezTo>
                      <a:pt x="6" y="14"/>
                      <a:pt x="3" y="18"/>
                      <a:pt x="1" y="22"/>
                    </a:cubicBezTo>
                    <a:cubicBezTo>
                      <a:pt x="0" y="27"/>
                      <a:pt x="0" y="33"/>
                      <a:pt x="2" y="3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29" name="Freeform 1746"/>
              <p:cNvSpPr/>
              <p:nvPr/>
            </p:nvSpPr>
            <p:spPr>
              <a:xfrm>
                <a:off x="7837464" y="3871934"/>
                <a:ext cx="254002" cy="176214"/>
              </a:xfrm>
              <a:custGeom>
                <a:avLst/>
                <a:gdLst>
                  <a:gd name="txL" fmla="*/ 0 w 68"/>
                  <a:gd name="txT" fmla="*/ 0 h 47"/>
                  <a:gd name="txR" fmla="*/ 68 w 68"/>
                  <a:gd name="txB" fmla="*/ 47 h 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47">
                    <a:moveTo>
                      <a:pt x="39" y="1"/>
                    </a:moveTo>
                    <a:cubicBezTo>
                      <a:pt x="38" y="1"/>
                      <a:pt x="38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4"/>
                      <a:pt x="36" y="5"/>
                      <a:pt x="35" y="5"/>
                    </a:cubicBezTo>
                    <a:cubicBezTo>
                      <a:pt x="35" y="6"/>
                      <a:pt x="35" y="7"/>
                      <a:pt x="35" y="7"/>
                    </a:cubicBezTo>
                    <a:cubicBezTo>
                      <a:pt x="34" y="8"/>
                      <a:pt x="34" y="8"/>
                      <a:pt x="34" y="9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29" y="16"/>
                      <a:pt x="38" y="3"/>
                      <a:pt x="37" y="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3" y="4"/>
                      <a:pt x="33" y="5"/>
                      <a:pt x="32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6"/>
                      <a:pt x="30" y="6"/>
                      <a:pt x="29" y="6"/>
                    </a:cubicBezTo>
                    <a:cubicBezTo>
                      <a:pt x="28" y="7"/>
                      <a:pt x="26" y="7"/>
                      <a:pt x="24" y="8"/>
                    </a:cubicBezTo>
                    <a:cubicBezTo>
                      <a:pt x="22" y="9"/>
                      <a:pt x="18" y="9"/>
                      <a:pt x="15" y="9"/>
                    </a:cubicBezTo>
                    <a:cubicBezTo>
                      <a:pt x="13" y="8"/>
                      <a:pt x="11" y="8"/>
                      <a:pt x="9" y="7"/>
                    </a:cubicBezTo>
                    <a:cubicBezTo>
                      <a:pt x="8" y="6"/>
                      <a:pt x="6" y="6"/>
                      <a:pt x="5" y="5"/>
                    </a:cubicBezTo>
                    <a:cubicBezTo>
                      <a:pt x="3" y="4"/>
                      <a:pt x="1" y="3"/>
                      <a:pt x="0" y="2"/>
                    </a:cubicBezTo>
                    <a:cubicBezTo>
                      <a:pt x="1" y="3"/>
                      <a:pt x="1" y="5"/>
                      <a:pt x="1" y="6"/>
                    </a:cubicBezTo>
                    <a:cubicBezTo>
                      <a:pt x="1" y="7"/>
                      <a:pt x="1" y="8"/>
                      <a:pt x="1" y="9"/>
                    </a:cubicBezTo>
                    <a:cubicBezTo>
                      <a:pt x="2" y="10"/>
                      <a:pt x="2" y="11"/>
                      <a:pt x="2" y="13"/>
                    </a:cubicBezTo>
                    <a:cubicBezTo>
                      <a:pt x="2" y="16"/>
                      <a:pt x="3" y="19"/>
                      <a:pt x="4" y="22"/>
                    </a:cubicBezTo>
                    <a:cubicBezTo>
                      <a:pt x="4" y="24"/>
                      <a:pt x="6" y="27"/>
                      <a:pt x="7" y="29"/>
                    </a:cubicBezTo>
                    <a:cubicBezTo>
                      <a:pt x="8" y="30"/>
                      <a:pt x="9" y="32"/>
                      <a:pt x="10" y="34"/>
                    </a:cubicBezTo>
                    <a:cubicBezTo>
                      <a:pt x="12" y="35"/>
                      <a:pt x="13" y="36"/>
                      <a:pt x="14" y="38"/>
                    </a:cubicBezTo>
                    <a:cubicBezTo>
                      <a:pt x="14" y="38"/>
                      <a:pt x="14" y="38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7" y="41"/>
                      <a:pt x="18" y="41"/>
                      <a:pt x="20" y="42"/>
                    </a:cubicBezTo>
                    <a:cubicBezTo>
                      <a:pt x="22" y="43"/>
                      <a:pt x="24" y="44"/>
                      <a:pt x="26" y="45"/>
                    </a:cubicBezTo>
                    <a:cubicBezTo>
                      <a:pt x="30" y="46"/>
                      <a:pt x="33" y="47"/>
                      <a:pt x="36" y="47"/>
                    </a:cubicBezTo>
                    <a:cubicBezTo>
                      <a:pt x="40" y="47"/>
                      <a:pt x="43" y="47"/>
                      <a:pt x="45" y="46"/>
                    </a:cubicBezTo>
                    <a:cubicBezTo>
                      <a:pt x="52" y="43"/>
                      <a:pt x="55" y="39"/>
                      <a:pt x="58" y="35"/>
                    </a:cubicBezTo>
                    <a:cubicBezTo>
                      <a:pt x="60" y="30"/>
                      <a:pt x="61" y="25"/>
                      <a:pt x="60" y="19"/>
                    </a:cubicBezTo>
                    <a:cubicBezTo>
                      <a:pt x="61" y="19"/>
                      <a:pt x="62" y="19"/>
                      <a:pt x="63" y="19"/>
                    </a:cubicBezTo>
                    <a:cubicBezTo>
                      <a:pt x="64" y="19"/>
                      <a:pt x="65" y="20"/>
                      <a:pt x="66" y="20"/>
                    </a:cubicBezTo>
                    <a:cubicBezTo>
                      <a:pt x="67" y="20"/>
                      <a:pt x="67" y="20"/>
                      <a:pt x="68" y="21"/>
                    </a:cubicBezTo>
                    <a:cubicBezTo>
                      <a:pt x="68" y="21"/>
                      <a:pt x="68" y="22"/>
                      <a:pt x="68" y="22"/>
                    </a:cubicBezTo>
                    <a:cubicBezTo>
                      <a:pt x="67" y="22"/>
                      <a:pt x="67" y="22"/>
                      <a:pt x="67" y="23"/>
                    </a:cubicBezTo>
                    <a:cubicBezTo>
                      <a:pt x="66" y="23"/>
                      <a:pt x="66" y="23"/>
                      <a:pt x="66" y="23"/>
                    </a:cubicBezTo>
                    <a:cubicBezTo>
                      <a:pt x="66" y="23"/>
                      <a:pt x="66" y="23"/>
                      <a:pt x="66" y="24"/>
                    </a:cubicBezTo>
                    <a:cubicBezTo>
                      <a:pt x="65" y="24"/>
                      <a:pt x="65" y="24"/>
                      <a:pt x="65" y="24"/>
                    </a:cubicBezTo>
                    <a:cubicBezTo>
                      <a:pt x="65" y="24"/>
                      <a:pt x="65" y="23"/>
                      <a:pt x="65" y="23"/>
                    </a:cubicBezTo>
                    <a:cubicBezTo>
                      <a:pt x="66" y="22"/>
                      <a:pt x="66" y="22"/>
                      <a:pt x="66" y="22"/>
                    </a:cubicBezTo>
                    <a:cubicBezTo>
                      <a:pt x="66" y="22"/>
                      <a:pt x="66" y="21"/>
                      <a:pt x="66" y="21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67" y="21"/>
                      <a:pt x="67" y="21"/>
                      <a:pt x="68" y="21"/>
                    </a:cubicBezTo>
                    <a:cubicBezTo>
                      <a:pt x="68" y="21"/>
                      <a:pt x="68" y="20"/>
                      <a:pt x="68" y="20"/>
                    </a:cubicBezTo>
                    <a:cubicBezTo>
                      <a:pt x="68" y="20"/>
                      <a:pt x="68" y="19"/>
                      <a:pt x="67" y="19"/>
                    </a:cubicBezTo>
                    <a:cubicBezTo>
                      <a:pt x="66" y="19"/>
                      <a:pt x="65" y="19"/>
                      <a:pt x="63" y="18"/>
                    </a:cubicBezTo>
                    <a:cubicBezTo>
                      <a:pt x="62" y="18"/>
                      <a:pt x="61" y="18"/>
                      <a:pt x="59" y="19"/>
                    </a:cubicBezTo>
                    <a:cubicBezTo>
                      <a:pt x="59" y="17"/>
                      <a:pt x="59" y="16"/>
                      <a:pt x="58" y="15"/>
                    </a:cubicBezTo>
                    <a:cubicBezTo>
                      <a:pt x="55" y="5"/>
                      <a:pt x="44" y="0"/>
                      <a:pt x="39" y="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30" name="Freeform 1747"/>
              <p:cNvSpPr/>
              <p:nvPr/>
            </p:nvSpPr>
            <p:spPr>
              <a:xfrm>
                <a:off x="7780314" y="4022747"/>
                <a:ext cx="315914" cy="307977"/>
              </a:xfrm>
              <a:custGeom>
                <a:avLst/>
                <a:gdLst>
                  <a:gd name="txL" fmla="*/ 0 w 84"/>
                  <a:gd name="txT" fmla="*/ 0 h 82"/>
                  <a:gd name="txR" fmla="*/ 84 w 84"/>
                  <a:gd name="txB" fmla="*/ 82 h 8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4" h="82">
                    <a:moveTo>
                      <a:pt x="9" y="17"/>
                    </a:moveTo>
                    <a:cubicBezTo>
                      <a:pt x="5" y="22"/>
                      <a:pt x="3" y="27"/>
                      <a:pt x="1" y="32"/>
                    </a:cubicBezTo>
                    <a:cubicBezTo>
                      <a:pt x="0" y="37"/>
                      <a:pt x="0" y="43"/>
                      <a:pt x="1" y="47"/>
                    </a:cubicBezTo>
                    <a:cubicBezTo>
                      <a:pt x="1" y="56"/>
                      <a:pt x="5" y="62"/>
                      <a:pt x="10" y="67"/>
                    </a:cubicBezTo>
                    <a:cubicBezTo>
                      <a:pt x="12" y="69"/>
                      <a:pt x="15" y="74"/>
                      <a:pt x="19" y="77"/>
                    </a:cubicBezTo>
                    <a:cubicBezTo>
                      <a:pt x="22" y="80"/>
                      <a:pt x="25" y="82"/>
                      <a:pt x="25" y="82"/>
                    </a:cubicBezTo>
                    <a:cubicBezTo>
                      <a:pt x="25" y="78"/>
                      <a:pt x="28" y="75"/>
                      <a:pt x="32" y="74"/>
                    </a:cubicBezTo>
                    <a:cubicBezTo>
                      <a:pt x="35" y="73"/>
                      <a:pt x="39" y="73"/>
                      <a:pt x="42" y="73"/>
                    </a:cubicBezTo>
                    <a:cubicBezTo>
                      <a:pt x="46" y="73"/>
                      <a:pt x="50" y="73"/>
                      <a:pt x="55" y="70"/>
                    </a:cubicBezTo>
                    <a:cubicBezTo>
                      <a:pt x="60" y="68"/>
                      <a:pt x="66" y="64"/>
                      <a:pt x="71" y="58"/>
                    </a:cubicBezTo>
                    <a:cubicBezTo>
                      <a:pt x="76" y="51"/>
                      <a:pt x="77" y="42"/>
                      <a:pt x="76" y="34"/>
                    </a:cubicBezTo>
                    <a:cubicBezTo>
                      <a:pt x="74" y="26"/>
                      <a:pt x="69" y="18"/>
                      <a:pt x="63" y="13"/>
                    </a:cubicBezTo>
                    <a:cubicBezTo>
                      <a:pt x="66" y="11"/>
                      <a:pt x="68" y="9"/>
                      <a:pt x="71" y="8"/>
                    </a:cubicBezTo>
                    <a:cubicBezTo>
                      <a:pt x="75" y="6"/>
                      <a:pt x="79" y="5"/>
                      <a:pt x="84" y="4"/>
                    </a:cubicBezTo>
                    <a:cubicBezTo>
                      <a:pt x="83" y="2"/>
                      <a:pt x="83" y="2"/>
                      <a:pt x="83" y="2"/>
                    </a:cubicBezTo>
                    <a:cubicBezTo>
                      <a:pt x="80" y="3"/>
                      <a:pt x="77" y="4"/>
                      <a:pt x="73" y="6"/>
                    </a:cubicBezTo>
                    <a:cubicBezTo>
                      <a:pt x="69" y="8"/>
                      <a:pt x="65" y="9"/>
                      <a:pt x="63" y="12"/>
                    </a:cubicBezTo>
                    <a:cubicBezTo>
                      <a:pt x="59" y="8"/>
                      <a:pt x="54" y="5"/>
                      <a:pt x="50" y="3"/>
                    </a:cubicBezTo>
                    <a:cubicBezTo>
                      <a:pt x="46" y="1"/>
                      <a:pt x="41" y="0"/>
                      <a:pt x="36" y="1"/>
                    </a:cubicBezTo>
                    <a:cubicBezTo>
                      <a:pt x="32" y="2"/>
                      <a:pt x="27" y="4"/>
                      <a:pt x="22" y="7"/>
                    </a:cubicBezTo>
                    <a:cubicBezTo>
                      <a:pt x="18" y="9"/>
                      <a:pt x="13" y="13"/>
                      <a:pt x="9" y="17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31" name="Freeform 1748"/>
              <p:cNvSpPr/>
              <p:nvPr/>
            </p:nvSpPr>
            <p:spPr>
              <a:xfrm>
                <a:off x="7926364" y="4097360"/>
                <a:ext cx="165101" cy="236539"/>
              </a:xfrm>
              <a:custGeom>
                <a:avLst/>
                <a:gdLst>
                  <a:gd name="txL" fmla="*/ 0 w 44"/>
                  <a:gd name="txT" fmla="*/ 0 h 63"/>
                  <a:gd name="txR" fmla="*/ 44 w 44"/>
                  <a:gd name="txB" fmla="*/ 63 h 6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63">
                    <a:moveTo>
                      <a:pt x="1" y="42"/>
                    </a:moveTo>
                    <a:cubicBezTo>
                      <a:pt x="3" y="49"/>
                      <a:pt x="7" y="52"/>
                      <a:pt x="11" y="55"/>
                    </a:cubicBezTo>
                    <a:cubicBezTo>
                      <a:pt x="15" y="58"/>
                      <a:pt x="19" y="60"/>
                      <a:pt x="23" y="61"/>
                    </a:cubicBezTo>
                    <a:cubicBezTo>
                      <a:pt x="25" y="61"/>
                      <a:pt x="28" y="62"/>
                      <a:pt x="31" y="62"/>
                    </a:cubicBezTo>
                    <a:cubicBezTo>
                      <a:pt x="34" y="63"/>
                      <a:pt x="36" y="63"/>
                      <a:pt x="36" y="63"/>
                    </a:cubicBezTo>
                    <a:cubicBezTo>
                      <a:pt x="35" y="62"/>
                      <a:pt x="35" y="61"/>
                      <a:pt x="35" y="60"/>
                    </a:cubicBezTo>
                    <a:cubicBezTo>
                      <a:pt x="36" y="58"/>
                      <a:pt x="36" y="57"/>
                      <a:pt x="37" y="56"/>
                    </a:cubicBezTo>
                    <a:cubicBezTo>
                      <a:pt x="38" y="53"/>
                      <a:pt x="39" y="51"/>
                      <a:pt x="40" y="48"/>
                    </a:cubicBezTo>
                    <a:cubicBezTo>
                      <a:pt x="42" y="45"/>
                      <a:pt x="43" y="42"/>
                      <a:pt x="44" y="38"/>
                    </a:cubicBezTo>
                    <a:cubicBezTo>
                      <a:pt x="44" y="34"/>
                      <a:pt x="44" y="31"/>
                      <a:pt x="43" y="28"/>
                    </a:cubicBezTo>
                    <a:cubicBezTo>
                      <a:pt x="41" y="24"/>
                      <a:pt x="38" y="21"/>
                      <a:pt x="34" y="18"/>
                    </a:cubicBezTo>
                    <a:cubicBezTo>
                      <a:pt x="30" y="15"/>
                      <a:pt x="25" y="13"/>
                      <a:pt x="20" y="13"/>
                    </a:cubicBezTo>
                    <a:cubicBezTo>
                      <a:pt x="21" y="10"/>
                      <a:pt x="22" y="8"/>
                      <a:pt x="23" y="6"/>
                    </a:cubicBezTo>
                    <a:cubicBezTo>
                      <a:pt x="25" y="4"/>
                      <a:pt x="29" y="2"/>
                      <a:pt x="32" y="1"/>
                    </a:cubicBezTo>
                    <a:cubicBezTo>
                      <a:pt x="32" y="1"/>
                      <a:pt x="31" y="1"/>
                      <a:pt x="31" y="0"/>
                    </a:cubicBezTo>
                    <a:cubicBezTo>
                      <a:pt x="30" y="0"/>
                      <a:pt x="27" y="2"/>
                      <a:pt x="24" y="4"/>
                    </a:cubicBezTo>
                    <a:cubicBezTo>
                      <a:pt x="22" y="7"/>
                      <a:pt x="20" y="10"/>
                      <a:pt x="19" y="12"/>
                    </a:cubicBezTo>
                    <a:cubicBezTo>
                      <a:pt x="16" y="12"/>
                      <a:pt x="13" y="13"/>
                      <a:pt x="10" y="15"/>
                    </a:cubicBezTo>
                    <a:cubicBezTo>
                      <a:pt x="7" y="16"/>
                      <a:pt x="4" y="19"/>
                      <a:pt x="3" y="23"/>
                    </a:cubicBezTo>
                    <a:cubicBezTo>
                      <a:pt x="0" y="29"/>
                      <a:pt x="0" y="37"/>
                      <a:pt x="1" y="42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32" name="Freeform 1749"/>
              <p:cNvSpPr/>
              <p:nvPr/>
            </p:nvSpPr>
            <p:spPr>
              <a:xfrm>
                <a:off x="8058128" y="4067198"/>
                <a:ext cx="98426" cy="142876"/>
              </a:xfrm>
              <a:custGeom>
                <a:avLst/>
                <a:gdLst>
                  <a:gd name="txL" fmla="*/ 0 w 26"/>
                  <a:gd name="txT" fmla="*/ 0 h 38"/>
                  <a:gd name="txR" fmla="*/ 26 w 26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38">
                    <a:moveTo>
                      <a:pt x="1" y="22"/>
                    </a:moveTo>
                    <a:cubicBezTo>
                      <a:pt x="1" y="25"/>
                      <a:pt x="3" y="27"/>
                      <a:pt x="5" y="29"/>
                    </a:cubicBezTo>
                    <a:cubicBezTo>
                      <a:pt x="7" y="30"/>
                      <a:pt x="9" y="32"/>
                      <a:pt x="11" y="33"/>
                    </a:cubicBezTo>
                    <a:cubicBezTo>
                      <a:pt x="12" y="34"/>
                      <a:pt x="16" y="38"/>
                      <a:pt x="16" y="38"/>
                    </a:cubicBezTo>
                    <a:cubicBezTo>
                      <a:pt x="16" y="35"/>
                      <a:pt x="20" y="32"/>
                      <a:pt x="22" y="29"/>
                    </a:cubicBezTo>
                    <a:cubicBezTo>
                      <a:pt x="24" y="25"/>
                      <a:pt x="26" y="19"/>
                      <a:pt x="24" y="14"/>
                    </a:cubicBezTo>
                    <a:cubicBezTo>
                      <a:pt x="22" y="9"/>
                      <a:pt x="16" y="6"/>
                      <a:pt x="10" y="7"/>
                    </a:cubicBezTo>
                    <a:cubicBezTo>
                      <a:pt x="10" y="6"/>
                      <a:pt x="10" y="5"/>
                      <a:pt x="10" y="4"/>
                    </a:cubicBezTo>
                    <a:cubicBezTo>
                      <a:pt x="11" y="3"/>
                      <a:pt x="12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9" y="5"/>
                      <a:pt x="10" y="8"/>
                    </a:cubicBezTo>
                    <a:cubicBezTo>
                      <a:pt x="6" y="8"/>
                      <a:pt x="3" y="10"/>
                      <a:pt x="2" y="13"/>
                    </a:cubicBezTo>
                    <a:cubicBezTo>
                      <a:pt x="1" y="16"/>
                      <a:pt x="0" y="19"/>
                      <a:pt x="1" y="2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33" name="Freeform 1750"/>
              <p:cNvSpPr/>
              <p:nvPr/>
            </p:nvSpPr>
            <p:spPr>
              <a:xfrm>
                <a:off x="7799364" y="4289449"/>
                <a:ext cx="176214" cy="255589"/>
              </a:xfrm>
              <a:custGeom>
                <a:avLst/>
                <a:gdLst>
                  <a:gd name="txL" fmla="*/ 0 w 47"/>
                  <a:gd name="txT" fmla="*/ 0 h 68"/>
                  <a:gd name="txR" fmla="*/ 47 w 47"/>
                  <a:gd name="txB" fmla="*/ 68 h 6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68">
                    <a:moveTo>
                      <a:pt x="1" y="33"/>
                    </a:moveTo>
                    <a:cubicBezTo>
                      <a:pt x="0" y="39"/>
                      <a:pt x="2" y="44"/>
                      <a:pt x="5" y="49"/>
                    </a:cubicBezTo>
                    <a:cubicBezTo>
                      <a:pt x="8" y="53"/>
                      <a:pt x="11" y="56"/>
                      <a:pt x="14" y="59"/>
                    </a:cubicBezTo>
                    <a:cubicBezTo>
                      <a:pt x="16" y="60"/>
                      <a:pt x="18" y="63"/>
                      <a:pt x="21" y="64"/>
                    </a:cubicBezTo>
                    <a:cubicBezTo>
                      <a:pt x="23" y="66"/>
                      <a:pt x="25" y="68"/>
                      <a:pt x="25" y="68"/>
                    </a:cubicBezTo>
                    <a:cubicBezTo>
                      <a:pt x="25" y="65"/>
                      <a:pt x="27" y="62"/>
                      <a:pt x="29" y="60"/>
                    </a:cubicBezTo>
                    <a:cubicBezTo>
                      <a:pt x="31" y="58"/>
                      <a:pt x="34" y="56"/>
                      <a:pt x="36" y="55"/>
                    </a:cubicBezTo>
                    <a:cubicBezTo>
                      <a:pt x="42" y="49"/>
                      <a:pt x="47" y="42"/>
                      <a:pt x="47" y="33"/>
                    </a:cubicBezTo>
                    <a:cubicBezTo>
                      <a:pt x="47" y="24"/>
                      <a:pt x="38" y="15"/>
                      <a:pt x="28" y="11"/>
                    </a:cubicBezTo>
                    <a:cubicBezTo>
                      <a:pt x="29" y="9"/>
                      <a:pt x="31" y="7"/>
                      <a:pt x="32" y="6"/>
                    </a:cubicBezTo>
                    <a:cubicBezTo>
                      <a:pt x="35" y="4"/>
                      <a:pt x="37" y="2"/>
                      <a:pt x="41" y="1"/>
                    </a:cubicBezTo>
                    <a:cubicBezTo>
                      <a:pt x="40" y="1"/>
                      <a:pt x="40" y="1"/>
                      <a:pt x="40" y="0"/>
                    </a:cubicBezTo>
                    <a:cubicBezTo>
                      <a:pt x="37" y="1"/>
                      <a:pt x="30" y="7"/>
                      <a:pt x="28" y="11"/>
                    </a:cubicBezTo>
                    <a:cubicBezTo>
                      <a:pt x="21" y="9"/>
                      <a:pt x="14" y="10"/>
                      <a:pt x="8" y="16"/>
                    </a:cubicBezTo>
                    <a:cubicBezTo>
                      <a:pt x="5" y="20"/>
                      <a:pt x="2" y="27"/>
                      <a:pt x="1" y="3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34" name="Freeform 1751"/>
              <p:cNvSpPr/>
              <p:nvPr/>
            </p:nvSpPr>
            <p:spPr>
              <a:xfrm>
                <a:off x="8143853" y="4064023"/>
                <a:ext cx="106363" cy="107951"/>
              </a:xfrm>
              <a:custGeom>
                <a:avLst/>
                <a:gdLst>
                  <a:gd name="txL" fmla="*/ 0 w 28"/>
                  <a:gd name="txT" fmla="*/ 0 h 29"/>
                  <a:gd name="txR" fmla="*/ 28 w 28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29">
                    <a:moveTo>
                      <a:pt x="4" y="7"/>
                    </a:moveTo>
                    <a:cubicBezTo>
                      <a:pt x="2" y="9"/>
                      <a:pt x="2" y="12"/>
                      <a:pt x="1" y="14"/>
                    </a:cubicBezTo>
                    <a:cubicBezTo>
                      <a:pt x="1" y="17"/>
                      <a:pt x="1" y="19"/>
                      <a:pt x="1" y="22"/>
                    </a:cubicBezTo>
                    <a:cubicBezTo>
                      <a:pt x="1" y="24"/>
                      <a:pt x="0" y="29"/>
                      <a:pt x="0" y="29"/>
                    </a:cubicBezTo>
                    <a:cubicBezTo>
                      <a:pt x="3" y="27"/>
                      <a:pt x="8" y="29"/>
                      <a:pt x="12" y="28"/>
                    </a:cubicBezTo>
                    <a:cubicBezTo>
                      <a:pt x="14" y="28"/>
                      <a:pt x="17" y="27"/>
                      <a:pt x="20" y="26"/>
                    </a:cubicBezTo>
                    <a:cubicBezTo>
                      <a:pt x="22" y="24"/>
                      <a:pt x="25" y="22"/>
                      <a:pt x="26" y="20"/>
                    </a:cubicBezTo>
                    <a:cubicBezTo>
                      <a:pt x="27" y="17"/>
                      <a:pt x="27" y="14"/>
                      <a:pt x="26" y="11"/>
                    </a:cubicBezTo>
                    <a:cubicBezTo>
                      <a:pt x="25" y="9"/>
                      <a:pt x="23" y="6"/>
                      <a:pt x="21" y="5"/>
                    </a:cubicBezTo>
                    <a:cubicBezTo>
                      <a:pt x="21" y="4"/>
                      <a:pt x="22" y="3"/>
                      <a:pt x="23" y="2"/>
                    </a:cubicBezTo>
                    <a:cubicBezTo>
                      <a:pt x="25" y="2"/>
                      <a:pt x="26" y="1"/>
                      <a:pt x="28" y="1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6" y="0"/>
                      <a:pt x="22" y="3"/>
                      <a:pt x="20" y="4"/>
                    </a:cubicBezTo>
                    <a:cubicBezTo>
                      <a:pt x="17" y="2"/>
                      <a:pt x="14" y="1"/>
                      <a:pt x="11" y="2"/>
                    </a:cubicBezTo>
                    <a:cubicBezTo>
                      <a:pt x="8" y="3"/>
                      <a:pt x="6" y="5"/>
                      <a:pt x="4" y="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35" name="Freeform 1752"/>
              <p:cNvSpPr/>
              <p:nvPr/>
            </p:nvSpPr>
            <p:spPr>
              <a:xfrm>
                <a:off x="8297842" y="3962422"/>
                <a:ext cx="180976" cy="179389"/>
              </a:xfrm>
              <a:custGeom>
                <a:avLst/>
                <a:gdLst>
                  <a:gd name="txL" fmla="*/ 0 w 48"/>
                  <a:gd name="txT" fmla="*/ 0 h 48"/>
                  <a:gd name="txR" fmla="*/ 48 w 48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48">
                    <a:moveTo>
                      <a:pt x="13" y="45"/>
                    </a:moveTo>
                    <a:cubicBezTo>
                      <a:pt x="18" y="48"/>
                      <a:pt x="23" y="47"/>
                      <a:pt x="27" y="46"/>
                    </a:cubicBezTo>
                    <a:cubicBezTo>
                      <a:pt x="31" y="46"/>
                      <a:pt x="34" y="44"/>
                      <a:pt x="37" y="42"/>
                    </a:cubicBezTo>
                    <a:cubicBezTo>
                      <a:pt x="40" y="41"/>
                      <a:pt x="48" y="38"/>
                      <a:pt x="48" y="38"/>
                    </a:cubicBezTo>
                    <a:cubicBezTo>
                      <a:pt x="43" y="35"/>
                      <a:pt x="42" y="29"/>
                      <a:pt x="40" y="25"/>
                    </a:cubicBezTo>
                    <a:cubicBezTo>
                      <a:pt x="39" y="22"/>
                      <a:pt x="37" y="19"/>
                      <a:pt x="36" y="17"/>
                    </a:cubicBezTo>
                    <a:cubicBezTo>
                      <a:pt x="35" y="15"/>
                      <a:pt x="34" y="14"/>
                      <a:pt x="31" y="13"/>
                    </a:cubicBezTo>
                    <a:cubicBezTo>
                      <a:pt x="29" y="12"/>
                      <a:pt x="25" y="11"/>
                      <a:pt x="21" y="11"/>
                    </a:cubicBezTo>
                    <a:cubicBezTo>
                      <a:pt x="17" y="11"/>
                      <a:pt x="12" y="11"/>
                      <a:pt x="8" y="13"/>
                    </a:cubicBezTo>
                    <a:cubicBezTo>
                      <a:pt x="8" y="11"/>
                      <a:pt x="7" y="9"/>
                      <a:pt x="8" y="7"/>
                    </a:cubicBezTo>
                    <a:cubicBezTo>
                      <a:pt x="8" y="5"/>
                      <a:pt x="9" y="2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1"/>
                      <a:pt x="8" y="3"/>
                      <a:pt x="7" y="6"/>
                    </a:cubicBezTo>
                    <a:cubicBezTo>
                      <a:pt x="7" y="8"/>
                      <a:pt x="7" y="11"/>
                      <a:pt x="8" y="13"/>
                    </a:cubicBezTo>
                    <a:cubicBezTo>
                      <a:pt x="5" y="15"/>
                      <a:pt x="3" y="17"/>
                      <a:pt x="2" y="19"/>
                    </a:cubicBezTo>
                    <a:cubicBezTo>
                      <a:pt x="0" y="22"/>
                      <a:pt x="0" y="26"/>
                      <a:pt x="1" y="30"/>
                    </a:cubicBezTo>
                    <a:cubicBezTo>
                      <a:pt x="2" y="33"/>
                      <a:pt x="4" y="36"/>
                      <a:pt x="6" y="39"/>
                    </a:cubicBezTo>
                    <a:cubicBezTo>
                      <a:pt x="8" y="41"/>
                      <a:pt x="11" y="43"/>
                      <a:pt x="13" y="45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36" name="Freeform 1753"/>
              <p:cNvSpPr/>
              <p:nvPr/>
            </p:nvSpPr>
            <p:spPr>
              <a:xfrm>
                <a:off x="8220054" y="4086248"/>
                <a:ext cx="206376" cy="319090"/>
              </a:xfrm>
              <a:custGeom>
                <a:avLst/>
                <a:gdLst>
                  <a:gd name="txL" fmla="*/ 0 w 55"/>
                  <a:gd name="txT" fmla="*/ 0 h 85"/>
                  <a:gd name="txR" fmla="*/ 55 w 55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85">
                    <a:moveTo>
                      <a:pt x="7" y="57"/>
                    </a:moveTo>
                    <a:cubicBezTo>
                      <a:pt x="9" y="59"/>
                      <a:pt x="11" y="60"/>
                      <a:pt x="13" y="60"/>
                    </a:cubicBezTo>
                    <a:cubicBezTo>
                      <a:pt x="15" y="61"/>
                      <a:pt x="17" y="62"/>
                      <a:pt x="19" y="63"/>
                    </a:cubicBezTo>
                    <a:cubicBezTo>
                      <a:pt x="23" y="65"/>
                      <a:pt x="28" y="68"/>
                      <a:pt x="32" y="71"/>
                    </a:cubicBezTo>
                    <a:cubicBezTo>
                      <a:pt x="33" y="72"/>
                      <a:pt x="36" y="75"/>
                      <a:pt x="38" y="78"/>
                    </a:cubicBezTo>
                    <a:cubicBezTo>
                      <a:pt x="39" y="82"/>
                      <a:pt x="40" y="85"/>
                      <a:pt x="40" y="85"/>
                    </a:cubicBezTo>
                    <a:cubicBezTo>
                      <a:pt x="42" y="80"/>
                      <a:pt x="46" y="76"/>
                      <a:pt x="48" y="71"/>
                    </a:cubicBezTo>
                    <a:cubicBezTo>
                      <a:pt x="51" y="66"/>
                      <a:pt x="53" y="61"/>
                      <a:pt x="54" y="55"/>
                    </a:cubicBezTo>
                    <a:cubicBezTo>
                      <a:pt x="55" y="48"/>
                      <a:pt x="55" y="41"/>
                      <a:pt x="53" y="34"/>
                    </a:cubicBezTo>
                    <a:cubicBezTo>
                      <a:pt x="51" y="28"/>
                      <a:pt x="48" y="24"/>
                      <a:pt x="44" y="21"/>
                    </a:cubicBezTo>
                    <a:cubicBezTo>
                      <a:pt x="40" y="18"/>
                      <a:pt x="35" y="17"/>
                      <a:pt x="29" y="17"/>
                    </a:cubicBezTo>
                    <a:cubicBezTo>
                      <a:pt x="24" y="17"/>
                      <a:pt x="17" y="17"/>
                      <a:pt x="12" y="20"/>
                    </a:cubicBezTo>
                    <a:cubicBezTo>
                      <a:pt x="11" y="17"/>
                      <a:pt x="11" y="14"/>
                      <a:pt x="11" y="11"/>
                    </a:cubicBezTo>
                    <a:cubicBezTo>
                      <a:pt x="12" y="7"/>
                      <a:pt x="14" y="3"/>
                      <a:pt x="17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4" y="1"/>
                      <a:pt x="12" y="5"/>
                      <a:pt x="11" y="9"/>
                    </a:cubicBezTo>
                    <a:cubicBezTo>
                      <a:pt x="10" y="13"/>
                      <a:pt x="10" y="17"/>
                      <a:pt x="11" y="20"/>
                    </a:cubicBezTo>
                    <a:cubicBezTo>
                      <a:pt x="8" y="22"/>
                      <a:pt x="5" y="25"/>
                      <a:pt x="3" y="29"/>
                    </a:cubicBezTo>
                    <a:cubicBezTo>
                      <a:pt x="1" y="33"/>
                      <a:pt x="0" y="37"/>
                      <a:pt x="1" y="41"/>
                    </a:cubicBezTo>
                    <a:cubicBezTo>
                      <a:pt x="1" y="44"/>
                      <a:pt x="2" y="48"/>
                      <a:pt x="3" y="50"/>
                    </a:cubicBezTo>
                    <a:cubicBezTo>
                      <a:pt x="5" y="53"/>
                      <a:pt x="6" y="55"/>
                      <a:pt x="7" y="57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37" name="Freeform 1754"/>
              <p:cNvSpPr/>
              <p:nvPr/>
            </p:nvSpPr>
            <p:spPr>
              <a:xfrm>
                <a:off x="8151791" y="4221186"/>
                <a:ext cx="90488" cy="131763"/>
              </a:xfrm>
              <a:custGeom>
                <a:avLst/>
                <a:gdLst>
                  <a:gd name="txL" fmla="*/ 0 w 24"/>
                  <a:gd name="txT" fmla="*/ 0 h 35"/>
                  <a:gd name="txR" fmla="*/ 24 w 24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35">
                    <a:moveTo>
                      <a:pt x="1" y="15"/>
                    </a:moveTo>
                    <a:cubicBezTo>
                      <a:pt x="0" y="18"/>
                      <a:pt x="1" y="20"/>
                      <a:pt x="2" y="23"/>
                    </a:cubicBezTo>
                    <a:cubicBezTo>
                      <a:pt x="2" y="25"/>
                      <a:pt x="3" y="27"/>
                      <a:pt x="5" y="29"/>
                    </a:cubicBezTo>
                    <a:cubicBezTo>
                      <a:pt x="6" y="30"/>
                      <a:pt x="8" y="35"/>
                      <a:pt x="8" y="35"/>
                    </a:cubicBezTo>
                    <a:cubicBezTo>
                      <a:pt x="9" y="32"/>
                      <a:pt x="13" y="31"/>
                      <a:pt x="16" y="30"/>
                    </a:cubicBezTo>
                    <a:cubicBezTo>
                      <a:pt x="20" y="27"/>
                      <a:pt x="24" y="23"/>
                      <a:pt x="24" y="18"/>
                    </a:cubicBezTo>
                    <a:cubicBezTo>
                      <a:pt x="24" y="15"/>
                      <a:pt x="23" y="12"/>
                      <a:pt x="21" y="10"/>
                    </a:cubicBezTo>
                    <a:cubicBezTo>
                      <a:pt x="20" y="8"/>
                      <a:pt x="17" y="7"/>
                      <a:pt x="14" y="7"/>
                    </a:cubicBezTo>
                    <a:cubicBezTo>
                      <a:pt x="15" y="6"/>
                      <a:pt x="15" y="5"/>
                      <a:pt x="16" y="4"/>
                    </a:cubicBezTo>
                    <a:cubicBezTo>
                      <a:pt x="17" y="3"/>
                      <a:pt x="18" y="2"/>
                      <a:pt x="19" y="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1"/>
                      <a:pt x="15" y="4"/>
                      <a:pt x="14" y="6"/>
                    </a:cubicBezTo>
                    <a:cubicBezTo>
                      <a:pt x="11" y="6"/>
                      <a:pt x="7" y="6"/>
                      <a:pt x="5" y="8"/>
                    </a:cubicBezTo>
                    <a:cubicBezTo>
                      <a:pt x="3" y="10"/>
                      <a:pt x="2" y="13"/>
                      <a:pt x="1" y="1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38" name="Freeform 1755"/>
              <p:cNvSpPr/>
              <p:nvPr/>
            </p:nvSpPr>
            <p:spPr>
              <a:xfrm>
                <a:off x="8440718" y="3868759"/>
                <a:ext cx="153988" cy="187326"/>
              </a:xfrm>
              <a:custGeom>
                <a:avLst/>
                <a:gdLst>
                  <a:gd name="txL" fmla="*/ 0 w 41"/>
                  <a:gd name="txT" fmla="*/ 0 h 50"/>
                  <a:gd name="txR" fmla="*/ 41 w 41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1" h="50">
                    <a:moveTo>
                      <a:pt x="6" y="43"/>
                    </a:moveTo>
                    <a:cubicBezTo>
                      <a:pt x="10" y="48"/>
                      <a:pt x="14" y="48"/>
                      <a:pt x="18" y="49"/>
                    </a:cubicBezTo>
                    <a:cubicBezTo>
                      <a:pt x="22" y="50"/>
                      <a:pt x="26" y="50"/>
                      <a:pt x="29" y="49"/>
                    </a:cubicBezTo>
                    <a:cubicBezTo>
                      <a:pt x="32" y="49"/>
                      <a:pt x="41" y="49"/>
                      <a:pt x="41" y="49"/>
                    </a:cubicBezTo>
                    <a:cubicBezTo>
                      <a:pt x="37" y="45"/>
                      <a:pt x="39" y="38"/>
                      <a:pt x="38" y="34"/>
                    </a:cubicBezTo>
                    <a:cubicBezTo>
                      <a:pt x="38" y="30"/>
                      <a:pt x="38" y="27"/>
                      <a:pt x="37" y="24"/>
                    </a:cubicBezTo>
                    <a:cubicBezTo>
                      <a:pt x="36" y="22"/>
                      <a:pt x="35" y="19"/>
                      <a:pt x="33" y="17"/>
                    </a:cubicBezTo>
                    <a:cubicBezTo>
                      <a:pt x="31" y="15"/>
                      <a:pt x="27" y="14"/>
                      <a:pt x="23" y="13"/>
                    </a:cubicBezTo>
                    <a:cubicBezTo>
                      <a:pt x="19" y="12"/>
                      <a:pt x="14" y="12"/>
                      <a:pt x="10" y="13"/>
                    </a:cubicBezTo>
                    <a:cubicBezTo>
                      <a:pt x="10" y="12"/>
                      <a:pt x="10" y="10"/>
                      <a:pt x="10" y="8"/>
                    </a:cubicBezTo>
                    <a:cubicBezTo>
                      <a:pt x="11" y="5"/>
                      <a:pt x="12" y="3"/>
                      <a:pt x="14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1"/>
                      <a:pt x="11" y="4"/>
                      <a:pt x="10" y="6"/>
                    </a:cubicBezTo>
                    <a:cubicBezTo>
                      <a:pt x="9" y="9"/>
                      <a:pt x="9" y="12"/>
                      <a:pt x="10" y="14"/>
                    </a:cubicBezTo>
                    <a:cubicBezTo>
                      <a:pt x="7" y="15"/>
                      <a:pt x="5" y="16"/>
                      <a:pt x="3" y="18"/>
                    </a:cubicBezTo>
                    <a:cubicBezTo>
                      <a:pt x="1" y="21"/>
                      <a:pt x="0" y="24"/>
                      <a:pt x="0" y="27"/>
                    </a:cubicBezTo>
                    <a:cubicBezTo>
                      <a:pt x="0" y="33"/>
                      <a:pt x="3" y="40"/>
                      <a:pt x="6" y="4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39" name="Freeform 1756"/>
              <p:cNvSpPr/>
              <p:nvPr/>
            </p:nvSpPr>
            <p:spPr>
              <a:xfrm>
                <a:off x="8516918" y="3775096"/>
                <a:ext cx="85726" cy="93663"/>
              </a:xfrm>
              <a:custGeom>
                <a:avLst/>
                <a:gdLst>
                  <a:gd name="txL" fmla="*/ 0 w 23"/>
                  <a:gd name="txT" fmla="*/ 0 h 25"/>
                  <a:gd name="txR" fmla="*/ 23 w 23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25">
                    <a:moveTo>
                      <a:pt x="5" y="22"/>
                    </a:moveTo>
                    <a:cubicBezTo>
                      <a:pt x="7" y="24"/>
                      <a:pt x="10" y="25"/>
                      <a:pt x="12" y="25"/>
                    </a:cubicBezTo>
                    <a:cubicBezTo>
                      <a:pt x="14" y="25"/>
                      <a:pt x="16" y="25"/>
                      <a:pt x="18" y="24"/>
                    </a:cubicBezTo>
                    <a:cubicBezTo>
                      <a:pt x="18" y="24"/>
                      <a:pt x="20" y="23"/>
                      <a:pt x="21" y="23"/>
                    </a:cubicBezTo>
                    <a:cubicBezTo>
                      <a:pt x="22" y="23"/>
                      <a:pt x="23" y="22"/>
                      <a:pt x="23" y="22"/>
                    </a:cubicBezTo>
                    <a:cubicBezTo>
                      <a:pt x="21" y="21"/>
                      <a:pt x="21" y="18"/>
                      <a:pt x="21" y="15"/>
                    </a:cubicBezTo>
                    <a:cubicBezTo>
                      <a:pt x="21" y="12"/>
                      <a:pt x="20" y="9"/>
                      <a:pt x="17" y="7"/>
                    </a:cubicBezTo>
                    <a:cubicBezTo>
                      <a:pt x="16" y="6"/>
                      <a:pt x="14" y="5"/>
                      <a:pt x="12" y="5"/>
                    </a:cubicBezTo>
                    <a:cubicBezTo>
                      <a:pt x="9" y="5"/>
                      <a:pt x="7" y="6"/>
                      <a:pt x="5" y="7"/>
                    </a:cubicBezTo>
                    <a:cubicBezTo>
                      <a:pt x="5" y="6"/>
                      <a:pt x="5" y="5"/>
                      <a:pt x="5" y="4"/>
                    </a:cubicBezTo>
                    <a:cubicBezTo>
                      <a:pt x="5" y="2"/>
                      <a:pt x="5" y="1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2"/>
                      <a:pt x="4" y="3"/>
                    </a:cubicBezTo>
                    <a:cubicBezTo>
                      <a:pt x="4" y="4"/>
                      <a:pt x="4" y="6"/>
                      <a:pt x="5" y="7"/>
                    </a:cubicBezTo>
                    <a:cubicBezTo>
                      <a:pt x="2" y="8"/>
                      <a:pt x="0" y="11"/>
                      <a:pt x="1" y="15"/>
                    </a:cubicBezTo>
                    <a:cubicBezTo>
                      <a:pt x="1" y="17"/>
                      <a:pt x="3" y="20"/>
                      <a:pt x="5" y="22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40" name="Freeform 1757"/>
              <p:cNvSpPr/>
              <p:nvPr/>
            </p:nvSpPr>
            <p:spPr>
              <a:xfrm>
                <a:off x="8550256" y="3695720"/>
                <a:ext cx="71438" cy="63500"/>
              </a:xfrm>
              <a:custGeom>
                <a:avLst/>
                <a:gdLst>
                  <a:gd name="txL" fmla="*/ 0 w 19"/>
                  <a:gd name="txT" fmla="*/ 0 h 17"/>
                  <a:gd name="txR" fmla="*/ 19 w 19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9" h="17">
                    <a:moveTo>
                      <a:pt x="6" y="15"/>
                    </a:moveTo>
                    <a:cubicBezTo>
                      <a:pt x="7" y="15"/>
                      <a:pt x="9" y="15"/>
                      <a:pt x="10" y="15"/>
                    </a:cubicBezTo>
                    <a:cubicBezTo>
                      <a:pt x="12" y="15"/>
                      <a:pt x="13" y="15"/>
                      <a:pt x="15" y="15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7"/>
                      <a:pt x="19" y="17"/>
                    </a:cubicBezTo>
                    <a:cubicBezTo>
                      <a:pt x="18" y="14"/>
                      <a:pt x="19" y="11"/>
                      <a:pt x="18" y="8"/>
                    </a:cubicBezTo>
                    <a:cubicBezTo>
                      <a:pt x="17" y="5"/>
                      <a:pt x="15" y="1"/>
                      <a:pt x="12" y="1"/>
                    </a:cubicBezTo>
                    <a:cubicBezTo>
                      <a:pt x="8" y="0"/>
                      <a:pt x="5" y="2"/>
                      <a:pt x="3" y="5"/>
                    </a:cubicBezTo>
                    <a:cubicBezTo>
                      <a:pt x="2" y="4"/>
                      <a:pt x="2" y="4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2" y="4"/>
                      <a:pt x="3" y="5"/>
                    </a:cubicBezTo>
                    <a:cubicBezTo>
                      <a:pt x="2" y="7"/>
                      <a:pt x="1" y="9"/>
                      <a:pt x="3" y="11"/>
                    </a:cubicBezTo>
                    <a:cubicBezTo>
                      <a:pt x="3" y="13"/>
                      <a:pt x="5" y="14"/>
                      <a:pt x="6" y="1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41" name="Freeform 1758"/>
              <p:cNvSpPr/>
              <p:nvPr/>
            </p:nvSpPr>
            <p:spPr>
              <a:xfrm>
                <a:off x="8396267" y="3778271"/>
                <a:ext cx="115888" cy="120651"/>
              </a:xfrm>
              <a:custGeom>
                <a:avLst/>
                <a:gdLst>
                  <a:gd name="txL" fmla="*/ 0 w 31"/>
                  <a:gd name="txT" fmla="*/ 0 h 32"/>
                  <a:gd name="txR" fmla="*/ 31 w 31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32">
                    <a:moveTo>
                      <a:pt x="3" y="7"/>
                    </a:moveTo>
                    <a:cubicBezTo>
                      <a:pt x="1" y="10"/>
                      <a:pt x="0" y="13"/>
                      <a:pt x="0" y="16"/>
                    </a:cubicBezTo>
                    <a:cubicBezTo>
                      <a:pt x="0" y="19"/>
                      <a:pt x="0" y="21"/>
                      <a:pt x="0" y="24"/>
                    </a:cubicBezTo>
                    <a:cubicBezTo>
                      <a:pt x="1" y="26"/>
                      <a:pt x="0" y="32"/>
                      <a:pt x="0" y="32"/>
                    </a:cubicBezTo>
                    <a:cubicBezTo>
                      <a:pt x="4" y="30"/>
                      <a:pt x="8" y="31"/>
                      <a:pt x="12" y="30"/>
                    </a:cubicBezTo>
                    <a:cubicBezTo>
                      <a:pt x="17" y="29"/>
                      <a:pt x="23" y="27"/>
                      <a:pt x="26" y="22"/>
                    </a:cubicBezTo>
                    <a:cubicBezTo>
                      <a:pt x="29" y="17"/>
                      <a:pt x="27" y="9"/>
                      <a:pt x="23" y="5"/>
                    </a:cubicBezTo>
                    <a:cubicBezTo>
                      <a:pt x="24" y="4"/>
                      <a:pt x="25" y="4"/>
                      <a:pt x="26" y="3"/>
                    </a:cubicBezTo>
                    <a:cubicBezTo>
                      <a:pt x="28" y="2"/>
                      <a:pt x="30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29" y="1"/>
                      <a:pt x="24" y="3"/>
                      <a:pt x="22" y="5"/>
                    </a:cubicBezTo>
                    <a:cubicBezTo>
                      <a:pt x="19" y="2"/>
                      <a:pt x="15" y="0"/>
                      <a:pt x="11" y="1"/>
                    </a:cubicBezTo>
                    <a:cubicBezTo>
                      <a:pt x="9" y="2"/>
                      <a:pt x="5" y="5"/>
                      <a:pt x="3" y="7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42" name="Freeform 1760"/>
              <p:cNvSpPr/>
              <p:nvPr/>
            </p:nvSpPr>
            <p:spPr>
              <a:xfrm>
                <a:off x="4268742" y="5213380"/>
                <a:ext cx="195264" cy="220664"/>
              </a:xfrm>
              <a:custGeom>
                <a:avLst/>
                <a:gdLst>
                  <a:gd name="txL" fmla="*/ 0 w 52"/>
                  <a:gd name="txT" fmla="*/ 0 h 59"/>
                  <a:gd name="txR" fmla="*/ 52 w 52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59">
                    <a:moveTo>
                      <a:pt x="41" y="9"/>
                    </a:moveTo>
                    <a:cubicBezTo>
                      <a:pt x="37" y="6"/>
                      <a:pt x="32" y="5"/>
                      <a:pt x="27" y="4"/>
                    </a:cubicBezTo>
                    <a:cubicBezTo>
                      <a:pt x="23" y="4"/>
                      <a:pt x="19" y="4"/>
                      <a:pt x="14" y="3"/>
                    </a:cubicBezTo>
                    <a:cubicBezTo>
                      <a:pt x="12" y="3"/>
                      <a:pt x="9" y="3"/>
                      <a:pt x="6" y="2"/>
                    </a:cubicBezTo>
                    <a:cubicBezTo>
                      <a:pt x="3" y="1"/>
                      <a:pt x="0" y="0"/>
                      <a:pt x="0" y="0"/>
                    </a:cubicBezTo>
                    <a:cubicBezTo>
                      <a:pt x="2" y="4"/>
                      <a:pt x="2" y="7"/>
                      <a:pt x="2" y="11"/>
                    </a:cubicBezTo>
                    <a:cubicBezTo>
                      <a:pt x="2" y="15"/>
                      <a:pt x="1" y="19"/>
                      <a:pt x="2" y="23"/>
                    </a:cubicBezTo>
                    <a:cubicBezTo>
                      <a:pt x="2" y="27"/>
                      <a:pt x="4" y="33"/>
                      <a:pt x="6" y="37"/>
                    </a:cubicBezTo>
                    <a:cubicBezTo>
                      <a:pt x="8" y="41"/>
                      <a:pt x="11" y="45"/>
                      <a:pt x="15" y="47"/>
                    </a:cubicBezTo>
                    <a:cubicBezTo>
                      <a:pt x="19" y="49"/>
                      <a:pt x="24" y="49"/>
                      <a:pt x="29" y="49"/>
                    </a:cubicBezTo>
                    <a:cubicBezTo>
                      <a:pt x="34" y="48"/>
                      <a:pt x="39" y="46"/>
                      <a:pt x="43" y="43"/>
                    </a:cubicBezTo>
                    <a:cubicBezTo>
                      <a:pt x="44" y="45"/>
                      <a:pt x="45" y="47"/>
                      <a:pt x="45" y="49"/>
                    </a:cubicBezTo>
                    <a:cubicBezTo>
                      <a:pt x="46" y="52"/>
                      <a:pt x="45" y="56"/>
                      <a:pt x="44" y="58"/>
                    </a:cubicBezTo>
                    <a:cubicBezTo>
                      <a:pt x="46" y="59"/>
                      <a:pt x="46" y="59"/>
                      <a:pt x="46" y="59"/>
                    </a:cubicBezTo>
                    <a:cubicBezTo>
                      <a:pt x="46" y="57"/>
                      <a:pt x="47" y="54"/>
                      <a:pt x="46" y="51"/>
                    </a:cubicBezTo>
                    <a:cubicBezTo>
                      <a:pt x="46" y="48"/>
                      <a:pt x="45" y="44"/>
                      <a:pt x="44" y="42"/>
                    </a:cubicBezTo>
                    <a:cubicBezTo>
                      <a:pt x="49" y="38"/>
                      <a:pt x="52" y="31"/>
                      <a:pt x="50" y="23"/>
                    </a:cubicBezTo>
                    <a:cubicBezTo>
                      <a:pt x="48" y="18"/>
                      <a:pt x="44" y="12"/>
                      <a:pt x="41" y="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43" name="Freeform 1761"/>
              <p:cNvSpPr/>
              <p:nvPr/>
            </p:nvSpPr>
            <p:spPr>
              <a:xfrm>
                <a:off x="6965921" y="2216160"/>
                <a:ext cx="228601" cy="231777"/>
              </a:xfrm>
              <a:custGeom>
                <a:avLst/>
                <a:gdLst>
                  <a:gd name="txL" fmla="*/ 0 w 61"/>
                  <a:gd name="txT" fmla="*/ 0 h 62"/>
                  <a:gd name="txR" fmla="*/ 61 w 61"/>
                  <a:gd name="txB" fmla="*/ 62 h 6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1" h="62">
                    <a:moveTo>
                      <a:pt x="53" y="13"/>
                    </a:moveTo>
                    <a:cubicBezTo>
                      <a:pt x="46" y="6"/>
                      <a:pt x="37" y="4"/>
                      <a:pt x="28" y="4"/>
                    </a:cubicBezTo>
                    <a:cubicBezTo>
                      <a:pt x="25" y="4"/>
                      <a:pt x="21" y="5"/>
                      <a:pt x="18" y="5"/>
                    </a:cubicBezTo>
                    <a:cubicBezTo>
                      <a:pt x="14" y="5"/>
                      <a:pt x="10" y="5"/>
                      <a:pt x="7" y="3"/>
                    </a:cubicBezTo>
                    <a:cubicBezTo>
                      <a:pt x="5" y="2"/>
                      <a:pt x="2" y="1"/>
                      <a:pt x="0" y="0"/>
                    </a:cubicBezTo>
                    <a:cubicBezTo>
                      <a:pt x="1" y="1"/>
                      <a:pt x="2" y="3"/>
                      <a:pt x="3" y="5"/>
                    </a:cubicBezTo>
                    <a:cubicBezTo>
                      <a:pt x="4" y="7"/>
                      <a:pt x="5" y="10"/>
                      <a:pt x="5" y="12"/>
                    </a:cubicBezTo>
                    <a:cubicBezTo>
                      <a:pt x="6" y="16"/>
                      <a:pt x="7" y="21"/>
                      <a:pt x="8" y="24"/>
                    </a:cubicBezTo>
                    <a:cubicBezTo>
                      <a:pt x="10" y="34"/>
                      <a:pt x="14" y="44"/>
                      <a:pt x="22" y="48"/>
                    </a:cubicBezTo>
                    <a:cubicBezTo>
                      <a:pt x="26" y="50"/>
                      <a:pt x="31" y="51"/>
                      <a:pt x="36" y="51"/>
                    </a:cubicBezTo>
                    <a:cubicBezTo>
                      <a:pt x="41" y="51"/>
                      <a:pt x="46" y="51"/>
                      <a:pt x="52" y="48"/>
                    </a:cubicBezTo>
                    <a:cubicBezTo>
                      <a:pt x="53" y="53"/>
                      <a:pt x="53" y="58"/>
                      <a:pt x="50" y="62"/>
                    </a:cubicBezTo>
                    <a:cubicBezTo>
                      <a:pt x="51" y="62"/>
                      <a:pt x="51" y="62"/>
                      <a:pt x="52" y="62"/>
                    </a:cubicBezTo>
                    <a:cubicBezTo>
                      <a:pt x="52" y="62"/>
                      <a:pt x="52" y="62"/>
                      <a:pt x="53" y="61"/>
                    </a:cubicBezTo>
                    <a:cubicBezTo>
                      <a:pt x="53" y="61"/>
                      <a:pt x="53" y="60"/>
                      <a:pt x="53" y="60"/>
                    </a:cubicBezTo>
                    <a:cubicBezTo>
                      <a:pt x="54" y="59"/>
                      <a:pt x="54" y="58"/>
                      <a:pt x="54" y="56"/>
                    </a:cubicBezTo>
                    <a:cubicBezTo>
                      <a:pt x="54" y="54"/>
                      <a:pt x="54" y="51"/>
                      <a:pt x="53" y="48"/>
                    </a:cubicBezTo>
                    <a:cubicBezTo>
                      <a:pt x="54" y="47"/>
                      <a:pt x="55" y="46"/>
                      <a:pt x="56" y="45"/>
                    </a:cubicBezTo>
                    <a:cubicBezTo>
                      <a:pt x="60" y="41"/>
                      <a:pt x="61" y="34"/>
                      <a:pt x="60" y="28"/>
                    </a:cubicBezTo>
                    <a:cubicBezTo>
                      <a:pt x="59" y="22"/>
                      <a:pt x="57" y="16"/>
                      <a:pt x="53" y="1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44" name="Freeform 1762"/>
              <p:cNvSpPr/>
              <p:nvPr/>
            </p:nvSpPr>
            <p:spPr>
              <a:xfrm>
                <a:off x="5541925" y="4187848"/>
                <a:ext cx="187326" cy="277814"/>
              </a:xfrm>
              <a:custGeom>
                <a:avLst/>
                <a:gdLst>
                  <a:gd name="txL" fmla="*/ 0 w 50"/>
                  <a:gd name="txT" fmla="*/ 0 h 74"/>
                  <a:gd name="txR" fmla="*/ 50 w 50"/>
                  <a:gd name="txB" fmla="*/ 74 h 74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50" h="74">
                    <a:moveTo>
                      <a:pt x="0" y="42"/>
                    </a:moveTo>
                    <a:cubicBezTo>
                      <a:pt x="0" y="48"/>
                      <a:pt x="4" y="53"/>
                      <a:pt x="8" y="57"/>
                    </a:cubicBezTo>
                    <a:cubicBezTo>
                      <a:pt x="11" y="61"/>
                      <a:pt x="15" y="64"/>
                      <a:pt x="19" y="67"/>
                    </a:cubicBezTo>
                    <a:cubicBezTo>
                      <a:pt x="21" y="68"/>
                      <a:pt x="24" y="70"/>
                      <a:pt x="26" y="72"/>
                    </a:cubicBezTo>
                    <a:cubicBezTo>
                      <a:pt x="29" y="73"/>
                      <a:pt x="31" y="74"/>
                      <a:pt x="31" y="74"/>
                    </a:cubicBezTo>
                    <a:cubicBezTo>
                      <a:pt x="31" y="72"/>
                      <a:pt x="32" y="69"/>
                      <a:pt x="35" y="66"/>
                    </a:cubicBezTo>
                    <a:cubicBezTo>
                      <a:pt x="37" y="63"/>
                      <a:pt x="39" y="61"/>
                      <a:pt x="41" y="58"/>
                    </a:cubicBezTo>
                    <a:cubicBezTo>
                      <a:pt x="44" y="55"/>
                      <a:pt x="47" y="51"/>
                      <a:pt x="48" y="45"/>
                    </a:cubicBezTo>
                    <a:cubicBezTo>
                      <a:pt x="49" y="40"/>
                      <a:pt x="50" y="34"/>
                      <a:pt x="48" y="28"/>
                    </a:cubicBezTo>
                    <a:cubicBezTo>
                      <a:pt x="47" y="22"/>
                      <a:pt x="42" y="18"/>
                      <a:pt x="37" y="16"/>
                    </a:cubicBezTo>
                    <a:cubicBezTo>
                      <a:pt x="31" y="14"/>
                      <a:pt x="25" y="14"/>
                      <a:pt x="20" y="15"/>
                    </a:cubicBezTo>
                    <a:cubicBezTo>
                      <a:pt x="19" y="13"/>
                      <a:pt x="19" y="11"/>
                      <a:pt x="20" y="9"/>
                    </a:cubicBezTo>
                    <a:cubicBezTo>
                      <a:pt x="20" y="6"/>
                      <a:pt x="21" y="3"/>
                      <a:pt x="22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2"/>
                      <a:pt x="20" y="5"/>
                      <a:pt x="19" y="7"/>
                    </a:cubicBezTo>
                    <a:cubicBezTo>
                      <a:pt x="19" y="10"/>
                      <a:pt x="18" y="13"/>
                      <a:pt x="19" y="15"/>
                    </a:cubicBezTo>
                    <a:cubicBezTo>
                      <a:pt x="15" y="16"/>
                      <a:pt x="12" y="18"/>
                      <a:pt x="9" y="19"/>
                    </a:cubicBezTo>
                    <a:cubicBezTo>
                      <a:pt x="6" y="21"/>
                      <a:pt x="4" y="23"/>
                      <a:pt x="3" y="25"/>
                    </a:cubicBezTo>
                    <a:cubicBezTo>
                      <a:pt x="2" y="27"/>
                      <a:pt x="1" y="30"/>
                      <a:pt x="0" y="33"/>
                    </a:cubicBezTo>
                    <a:cubicBezTo>
                      <a:pt x="0" y="36"/>
                      <a:pt x="0" y="39"/>
                      <a:pt x="0" y="4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45" name="Freeform 1763"/>
              <p:cNvSpPr/>
              <p:nvPr/>
            </p:nvSpPr>
            <p:spPr>
              <a:xfrm>
                <a:off x="4972009" y="4029097"/>
                <a:ext cx="228601" cy="150814"/>
              </a:xfrm>
              <a:custGeom>
                <a:avLst/>
                <a:gdLst>
                  <a:gd name="txL" fmla="*/ 0 w 61"/>
                  <a:gd name="txT" fmla="*/ 0 h 40"/>
                  <a:gd name="txR" fmla="*/ 61 w 61"/>
                  <a:gd name="txB" fmla="*/ 40 h 4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61" h="40">
                    <a:moveTo>
                      <a:pt x="32" y="0"/>
                    </a:moveTo>
                    <a:cubicBezTo>
                      <a:pt x="28" y="1"/>
                      <a:pt x="25" y="3"/>
                      <a:pt x="21" y="5"/>
                    </a:cubicBezTo>
                    <a:cubicBezTo>
                      <a:pt x="18" y="6"/>
                      <a:pt x="15" y="8"/>
                      <a:pt x="12" y="10"/>
                    </a:cubicBezTo>
                    <a:cubicBezTo>
                      <a:pt x="11" y="11"/>
                      <a:pt x="8" y="12"/>
                      <a:pt x="6" y="12"/>
                    </a:cubicBezTo>
                    <a:cubicBezTo>
                      <a:pt x="3" y="13"/>
                      <a:pt x="0" y="12"/>
                      <a:pt x="0" y="12"/>
                    </a:cubicBezTo>
                    <a:cubicBezTo>
                      <a:pt x="3" y="15"/>
                      <a:pt x="5" y="18"/>
                      <a:pt x="7" y="21"/>
                    </a:cubicBezTo>
                    <a:cubicBezTo>
                      <a:pt x="9" y="24"/>
                      <a:pt x="11" y="27"/>
                      <a:pt x="13" y="29"/>
                    </a:cubicBezTo>
                    <a:cubicBezTo>
                      <a:pt x="20" y="35"/>
                      <a:pt x="30" y="40"/>
                      <a:pt x="39" y="37"/>
                    </a:cubicBezTo>
                    <a:cubicBezTo>
                      <a:pt x="43" y="36"/>
                      <a:pt x="46" y="33"/>
                      <a:pt x="48" y="29"/>
                    </a:cubicBezTo>
                    <a:cubicBezTo>
                      <a:pt x="50" y="25"/>
                      <a:pt x="50" y="21"/>
                      <a:pt x="50" y="16"/>
                    </a:cubicBezTo>
                    <a:cubicBezTo>
                      <a:pt x="51" y="16"/>
                      <a:pt x="53" y="16"/>
                      <a:pt x="54" y="17"/>
                    </a:cubicBezTo>
                    <a:cubicBezTo>
                      <a:pt x="57" y="17"/>
                      <a:pt x="59" y="18"/>
                      <a:pt x="61" y="19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60" y="18"/>
                      <a:pt x="58" y="17"/>
                      <a:pt x="56" y="17"/>
                    </a:cubicBezTo>
                    <a:cubicBezTo>
                      <a:pt x="54" y="16"/>
                      <a:pt x="51" y="16"/>
                      <a:pt x="50" y="16"/>
                    </a:cubicBezTo>
                    <a:cubicBezTo>
                      <a:pt x="49" y="10"/>
                      <a:pt x="46" y="5"/>
                      <a:pt x="42" y="3"/>
                    </a:cubicBezTo>
                    <a:cubicBezTo>
                      <a:pt x="39" y="1"/>
                      <a:pt x="35" y="0"/>
                      <a:pt x="32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46" name="Freeform 1764"/>
              <p:cNvSpPr/>
              <p:nvPr/>
            </p:nvSpPr>
            <p:spPr>
              <a:xfrm>
                <a:off x="7164360" y="2032009"/>
                <a:ext cx="38100" cy="146051"/>
              </a:xfrm>
              <a:custGeom>
                <a:avLst/>
                <a:gdLst>
                  <a:gd name="txL" fmla="*/ 0 w 10"/>
                  <a:gd name="txT" fmla="*/ 0 h 39"/>
                  <a:gd name="txR" fmla="*/ 10 w 10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39">
                    <a:moveTo>
                      <a:pt x="2" y="39"/>
                    </a:moveTo>
                    <a:cubicBezTo>
                      <a:pt x="3" y="33"/>
                      <a:pt x="5" y="26"/>
                      <a:pt x="5" y="19"/>
                    </a:cubicBezTo>
                    <a:cubicBezTo>
                      <a:pt x="4" y="16"/>
                      <a:pt x="3" y="12"/>
                      <a:pt x="2" y="9"/>
                    </a:cubicBezTo>
                    <a:cubicBezTo>
                      <a:pt x="1" y="6"/>
                      <a:pt x="0" y="3"/>
                      <a:pt x="0" y="0"/>
                    </a:cubicBezTo>
                    <a:cubicBezTo>
                      <a:pt x="3" y="3"/>
                      <a:pt x="6" y="7"/>
                      <a:pt x="9" y="10"/>
                    </a:cubicBezTo>
                    <a:cubicBezTo>
                      <a:pt x="10" y="15"/>
                      <a:pt x="8" y="21"/>
                      <a:pt x="8" y="24"/>
                    </a:cubicBezTo>
                    <a:cubicBezTo>
                      <a:pt x="6" y="29"/>
                      <a:pt x="4" y="34"/>
                      <a:pt x="2" y="3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47" name="Freeform 1767"/>
              <p:cNvSpPr/>
              <p:nvPr/>
            </p:nvSpPr>
            <p:spPr>
              <a:xfrm>
                <a:off x="7067522" y="2065346"/>
                <a:ext cx="96838" cy="142876"/>
              </a:xfrm>
              <a:custGeom>
                <a:avLst/>
                <a:gdLst>
                  <a:gd name="txL" fmla="*/ 0 w 26"/>
                  <a:gd name="txT" fmla="*/ 0 h 38"/>
                  <a:gd name="txR" fmla="*/ 26 w 26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38">
                    <a:moveTo>
                      <a:pt x="13" y="24"/>
                    </a:moveTo>
                    <a:cubicBezTo>
                      <a:pt x="16" y="26"/>
                      <a:pt x="20" y="29"/>
                      <a:pt x="22" y="32"/>
                    </a:cubicBezTo>
                    <a:cubicBezTo>
                      <a:pt x="24" y="34"/>
                      <a:pt x="26" y="38"/>
                      <a:pt x="26" y="38"/>
                    </a:cubicBezTo>
                    <a:cubicBezTo>
                      <a:pt x="24" y="35"/>
                      <a:pt x="20" y="33"/>
                      <a:pt x="17" y="31"/>
                    </a:cubicBezTo>
                    <a:cubicBezTo>
                      <a:pt x="13" y="28"/>
                      <a:pt x="9" y="27"/>
                      <a:pt x="5" y="24"/>
                    </a:cubicBezTo>
                    <a:cubicBezTo>
                      <a:pt x="1" y="22"/>
                      <a:pt x="0" y="17"/>
                      <a:pt x="0" y="13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2" y="7"/>
                      <a:pt x="5" y="3"/>
                      <a:pt x="8" y="0"/>
                    </a:cubicBezTo>
                    <a:cubicBezTo>
                      <a:pt x="7" y="2"/>
                      <a:pt x="6" y="4"/>
                      <a:pt x="6" y="6"/>
                    </a:cubicBezTo>
                    <a:cubicBezTo>
                      <a:pt x="6" y="15"/>
                      <a:pt x="10" y="21"/>
                      <a:pt x="13" y="2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48" name="Freeform 1768"/>
              <p:cNvSpPr/>
              <p:nvPr/>
            </p:nvSpPr>
            <p:spPr>
              <a:xfrm>
                <a:off x="7092922" y="2019308"/>
                <a:ext cx="123826" cy="260352"/>
              </a:xfrm>
              <a:custGeom>
                <a:avLst/>
                <a:gdLst>
                  <a:gd name="txL" fmla="*/ 0 w 33"/>
                  <a:gd name="txT" fmla="*/ 0 h 69"/>
                  <a:gd name="txR" fmla="*/ 33 w 33"/>
                  <a:gd name="txB" fmla="*/ 69 h 6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69">
                    <a:moveTo>
                      <a:pt x="2" y="30"/>
                    </a:moveTo>
                    <a:cubicBezTo>
                      <a:pt x="3" y="31"/>
                      <a:pt x="4" y="32"/>
                      <a:pt x="5" y="33"/>
                    </a:cubicBezTo>
                    <a:cubicBezTo>
                      <a:pt x="7" y="35"/>
                      <a:pt x="9" y="37"/>
                      <a:pt x="11" y="39"/>
                    </a:cubicBezTo>
                    <a:cubicBezTo>
                      <a:pt x="12" y="40"/>
                      <a:pt x="14" y="41"/>
                      <a:pt x="15" y="42"/>
                    </a:cubicBezTo>
                    <a:cubicBezTo>
                      <a:pt x="15" y="42"/>
                      <a:pt x="16" y="43"/>
                      <a:pt x="16" y="43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7" y="44"/>
                      <a:pt x="18" y="44"/>
                      <a:pt x="18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9" y="45"/>
                      <a:pt x="19" y="46"/>
                      <a:pt x="20" y="46"/>
                    </a:cubicBezTo>
                    <a:cubicBezTo>
                      <a:pt x="19" y="45"/>
                      <a:pt x="19" y="44"/>
                      <a:pt x="18" y="43"/>
                    </a:cubicBezTo>
                    <a:cubicBezTo>
                      <a:pt x="18" y="42"/>
                      <a:pt x="18" y="42"/>
                      <a:pt x="17" y="41"/>
                    </a:cubicBezTo>
                    <a:cubicBezTo>
                      <a:pt x="17" y="40"/>
                      <a:pt x="17" y="40"/>
                      <a:pt x="16" y="39"/>
                    </a:cubicBezTo>
                    <a:cubicBezTo>
                      <a:pt x="16" y="38"/>
                      <a:pt x="15" y="36"/>
                      <a:pt x="15" y="35"/>
                    </a:cubicBezTo>
                    <a:cubicBezTo>
                      <a:pt x="14" y="34"/>
                      <a:pt x="14" y="33"/>
                      <a:pt x="14" y="32"/>
                    </a:cubicBezTo>
                    <a:cubicBezTo>
                      <a:pt x="13" y="30"/>
                      <a:pt x="12" y="29"/>
                      <a:pt x="11" y="28"/>
                    </a:cubicBezTo>
                    <a:cubicBezTo>
                      <a:pt x="11" y="27"/>
                      <a:pt x="10" y="26"/>
                      <a:pt x="10" y="26"/>
                    </a:cubicBezTo>
                    <a:cubicBezTo>
                      <a:pt x="10" y="25"/>
                      <a:pt x="9" y="24"/>
                      <a:pt x="9" y="23"/>
                    </a:cubicBezTo>
                    <a:cubicBezTo>
                      <a:pt x="9" y="22"/>
                      <a:pt x="8" y="20"/>
                      <a:pt x="8" y="18"/>
                    </a:cubicBezTo>
                    <a:cubicBezTo>
                      <a:pt x="7" y="17"/>
                      <a:pt x="7" y="17"/>
                      <a:pt x="7" y="16"/>
                    </a:cubicBezTo>
                    <a:cubicBezTo>
                      <a:pt x="7" y="15"/>
                      <a:pt x="8" y="14"/>
                      <a:pt x="8" y="13"/>
                    </a:cubicBezTo>
                    <a:cubicBezTo>
                      <a:pt x="7" y="15"/>
                      <a:pt x="7" y="17"/>
                      <a:pt x="8" y="18"/>
                    </a:cubicBezTo>
                    <a:cubicBezTo>
                      <a:pt x="8" y="20"/>
                      <a:pt x="9" y="21"/>
                      <a:pt x="10" y="23"/>
                    </a:cubicBezTo>
                    <a:cubicBezTo>
                      <a:pt x="10" y="24"/>
                      <a:pt x="10" y="24"/>
                      <a:pt x="11" y="25"/>
                    </a:cubicBezTo>
                    <a:cubicBezTo>
                      <a:pt x="11" y="26"/>
                      <a:pt x="12" y="27"/>
                      <a:pt x="12" y="27"/>
                    </a:cubicBezTo>
                    <a:cubicBezTo>
                      <a:pt x="12" y="28"/>
                      <a:pt x="13" y="28"/>
                      <a:pt x="13" y="29"/>
                    </a:cubicBezTo>
                    <a:cubicBezTo>
                      <a:pt x="12" y="25"/>
                      <a:pt x="11" y="21"/>
                      <a:pt x="11" y="17"/>
                    </a:cubicBezTo>
                    <a:cubicBezTo>
                      <a:pt x="11" y="14"/>
                      <a:pt x="11" y="11"/>
                      <a:pt x="12" y="8"/>
                    </a:cubicBezTo>
                    <a:cubicBezTo>
                      <a:pt x="12" y="7"/>
                      <a:pt x="12" y="5"/>
                      <a:pt x="12" y="4"/>
                    </a:cubicBezTo>
                    <a:cubicBezTo>
                      <a:pt x="13" y="2"/>
                      <a:pt x="13" y="1"/>
                      <a:pt x="14" y="0"/>
                    </a:cubicBezTo>
                    <a:cubicBezTo>
                      <a:pt x="14" y="0"/>
                      <a:pt x="14" y="1"/>
                      <a:pt x="14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5"/>
                      <a:pt x="13" y="7"/>
                      <a:pt x="13" y="8"/>
                    </a:cubicBezTo>
                    <a:cubicBezTo>
                      <a:pt x="13" y="11"/>
                      <a:pt x="13" y="14"/>
                      <a:pt x="13" y="17"/>
                    </a:cubicBezTo>
                    <a:cubicBezTo>
                      <a:pt x="13" y="23"/>
                      <a:pt x="14" y="29"/>
                      <a:pt x="16" y="34"/>
                    </a:cubicBezTo>
                    <a:cubicBezTo>
                      <a:pt x="17" y="36"/>
                      <a:pt x="17" y="37"/>
                      <a:pt x="18" y="38"/>
                    </a:cubicBezTo>
                    <a:cubicBezTo>
                      <a:pt x="18" y="39"/>
                      <a:pt x="18" y="40"/>
                      <a:pt x="19" y="40"/>
                    </a:cubicBezTo>
                    <a:cubicBezTo>
                      <a:pt x="19" y="41"/>
                      <a:pt x="19" y="42"/>
                      <a:pt x="20" y="42"/>
                    </a:cubicBezTo>
                    <a:cubicBezTo>
                      <a:pt x="20" y="42"/>
                      <a:pt x="20" y="43"/>
                      <a:pt x="20" y="43"/>
                    </a:cubicBezTo>
                    <a:cubicBezTo>
                      <a:pt x="20" y="43"/>
                      <a:pt x="20" y="42"/>
                      <a:pt x="20" y="42"/>
                    </a:cubicBezTo>
                    <a:cubicBezTo>
                      <a:pt x="20" y="41"/>
                      <a:pt x="20" y="41"/>
                      <a:pt x="20" y="40"/>
                    </a:cubicBezTo>
                    <a:cubicBezTo>
                      <a:pt x="20" y="39"/>
                      <a:pt x="20" y="38"/>
                      <a:pt x="21" y="37"/>
                    </a:cubicBezTo>
                    <a:cubicBezTo>
                      <a:pt x="21" y="34"/>
                      <a:pt x="23" y="31"/>
                      <a:pt x="23" y="28"/>
                    </a:cubicBezTo>
                    <a:cubicBezTo>
                      <a:pt x="23" y="27"/>
                      <a:pt x="23" y="26"/>
                      <a:pt x="23" y="26"/>
                    </a:cubicBezTo>
                    <a:cubicBezTo>
                      <a:pt x="23" y="25"/>
                      <a:pt x="23" y="24"/>
                      <a:pt x="23" y="23"/>
                    </a:cubicBezTo>
                    <a:cubicBezTo>
                      <a:pt x="23" y="21"/>
                      <a:pt x="23" y="20"/>
                      <a:pt x="22" y="18"/>
                    </a:cubicBezTo>
                    <a:cubicBezTo>
                      <a:pt x="22" y="17"/>
                      <a:pt x="22" y="15"/>
                      <a:pt x="21" y="13"/>
                    </a:cubicBezTo>
                    <a:cubicBezTo>
                      <a:pt x="21" y="12"/>
                      <a:pt x="20" y="10"/>
                      <a:pt x="20" y="9"/>
                    </a:cubicBezTo>
                    <a:cubicBezTo>
                      <a:pt x="21" y="10"/>
                      <a:pt x="21" y="12"/>
                      <a:pt x="22" y="13"/>
                    </a:cubicBezTo>
                    <a:cubicBezTo>
                      <a:pt x="22" y="15"/>
                      <a:pt x="23" y="17"/>
                      <a:pt x="23" y="18"/>
                    </a:cubicBezTo>
                    <a:cubicBezTo>
                      <a:pt x="23" y="20"/>
                      <a:pt x="24" y="21"/>
                      <a:pt x="24" y="23"/>
                    </a:cubicBezTo>
                    <a:cubicBezTo>
                      <a:pt x="24" y="24"/>
                      <a:pt x="24" y="25"/>
                      <a:pt x="24" y="26"/>
                    </a:cubicBezTo>
                    <a:cubicBezTo>
                      <a:pt x="24" y="26"/>
                      <a:pt x="24" y="27"/>
                      <a:pt x="24" y="28"/>
                    </a:cubicBezTo>
                    <a:cubicBezTo>
                      <a:pt x="23" y="31"/>
                      <a:pt x="22" y="34"/>
                      <a:pt x="22" y="38"/>
                    </a:cubicBezTo>
                    <a:cubicBezTo>
                      <a:pt x="21" y="39"/>
                      <a:pt x="21" y="41"/>
                      <a:pt x="21" y="42"/>
                    </a:cubicBezTo>
                    <a:cubicBezTo>
                      <a:pt x="21" y="43"/>
                      <a:pt x="21" y="44"/>
                      <a:pt x="21" y="45"/>
                    </a:cubicBezTo>
                    <a:cubicBezTo>
                      <a:pt x="21" y="45"/>
                      <a:pt x="21" y="45"/>
                      <a:pt x="21" y="46"/>
                    </a:cubicBezTo>
                    <a:cubicBezTo>
                      <a:pt x="22" y="48"/>
                      <a:pt x="22" y="49"/>
                      <a:pt x="23" y="51"/>
                    </a:cubicBezTo>
                    <a:cubicBezTo>
                      <a:pt x="23" y="52"/>
                      <a:pt x="23" y="54"/>
                      <a:pt x="24" y="55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4" y="54"/>
                      <a:pt x="25" y="53"/>
                      <a:pt x="25" y="53"/>
                    </a:cubicBezTo>
                    <a:cubicBezTo>
                      <a:pt x="26" y="52"/>
                      <a:pt x="26" y="52"/>
                      <a:pt x="27" y="51"/>
                    </a:cubicBezTo>
                    <a:cubicBezTo>
                      <a:pt x="27" y="50"/>
                      <a:pt x="28" y="49"/>
                      <a:pt x="29" y="48"/>
                    </a:cubicBezTo>
                    <a:cubicBezTo>
                      <a:pt x="29" y="47"/>
                      <a:pt x="30" y="46"/>
                      <a:pt x="30" y="45"/>
                    </a:cubicBezTo>
                    <a:cubicBezTo>
                      <a:pt x="31" y="42"/>
                      <a:pt x="32" y="40"/>
                      <a:pt x="33" y="37"/>
                    </a:cubicBezTo>
                    <a:cubicBezTo>
                      <a:pt x="33" y="36"/>
                      <a:pt x="33" y="34"/>
                      <a:pt x="33" y="33"/>
                    </a:cubicBezTo>
                    <a:cubicBezTo>
                      <a:pt x="33" y="32"/>
                      <a:pt x="33" y="30"/>
                      <a:pt x="33" y="29"/>
                    </a:cubicBezTo>
                    <a:cubicBezTo>
                      <a:pt x="33" y="30"/>
                      <a:pt x="33" y="32"/>
                      <a:pt x="33" y="33"/>
                    </a:cubicBezTo>
                    <a:cubicBezTo>
                      <a:pt x="33" y="34"/>
                      <a:pt x="33" y="36"/>
                      <a:pt x="33" y="37"/>
                    </a:cubicBezTo>
                    <a:cubicBezTo>
                      <a:pt x="33" y="40"/>
                      <a:pt x="32" y="42"/>
                      <a:pt x="31" y="45"/>
                    </a:cubicBezTo>
                    <a:cubicBezTo>
                      <a:pt x="31" y="46"/>
                      <a:pt x="30" y="47"/>
                      <a:pt x="29" y="49"/>
                    </a:cubicBezTo>
                    <a:cubicBezTo>
                      <a:pt x="29" y="50"/>
                      <a:pt x="28" y="51"/>
                      <a:pt x="27" y="52"/>
                    </a:cubicBezTo>
                    <a:cubicBezTo>
                      <a:pt x="27" y="52"/>
                      <a:pt x="27" y="53"/>
                      <a:pt x="27" y="53"/>
                    </a:cubicBezTo>
                    <a:cubicBezTo>
                      <a:pt x="26" y="53"/>
                      <a:pt x="26" y="53"/>
                      <a:pt x="26" y="54"/>
                    </a:cubicBezTo>
                    <a:cubicBezTo>
                      <a:pt x="26" y="54"/>
                      <a:pt x="25" y="55"/>
                      <a:pt x="25" y="55"/>
                    </a:cubicBezTo>
                    <a:cubicBezTo>
                      <a:pt x="24" y="56"/>
                      <a:pt x="24" y="56"/>
                      <a:pt x="24" y="57"/>
                    </a:cubicBezTo>
                    <a:cubicBezTo>
                      <a:pt x="24" y="58"/>
                      <a:pt x="24" y="59"/>
                      <a:pt x="24" y="60"/>
                    </a:cubicBezTo>
                    <a:cubicBezTo>
                      <a:pt x="24" y="61"/>
                      <a:pt x="24" y="62"/>
                      <a:pt x="24" y="63"/>
                    </a:cubicBezTo>
                    <a:cubicBezTo>
                      <a:pt x="24" y="63"/>
                      <a:pt x="24" y="63"/>
                      <a:pt x="24" y="64"/>
                    </a:cubicBezTo>
                    <a:cubicBezTo>
                      <a:pt x="24" y="64"/>
                      <a:pt x="24" y="64"/>
                      <a:pt x="24" y="64"/>
                    </a:cubicBezTo>
                    <a:cubicBezTo>
                      <a:pt x="24" y="64"/>
                      <a:pt x="24" y="64"/>
                      <a:pt x="24" y="64"/>
                    </a:cubicBezTo>
                    <a:cubicBezTo>
                      <a:pt x="23" y="66"/>
                      <a:pt x="23" y="67"/>
                      <a:pt x="23" y="69"/>
                    </a:cubicBezTo>
                    <a:cubicBezTo>
                      <a:pt x="23" y="68"/>
                      <a:pt x="23" y="67"/>
                      <a:pt x="23" y="67"/>
                    </a:cubicBezTo>
                    <a:cubicBezTo>
                      <a:pt x="23" y="66"/>
                      <a:pt x="23" y="65"/>
                      <a:pt x="23" y="64"/>
                    </a:cubicBezTo>
                    <a:cubicBezTo>
                      <a:pt x="23" y="63"/>
                      <a:pt x="23" y="62"/>
                      <a:pt x="23" y="61"/>
                    </a:cubicBezTo>
                    <a:cubicBezTo>
                      <a:pt x="23" y="61"/>
                      <a:pt x="22" y="61"/>
                      <a:pt x="22" y="61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2" y="60"/>
                      <a:pt x="22" y="59"/>
                      <a:pt x="22" y="59"/>
                    </a:cubicBezTo>
                    <a:cubicBezTo>
                      <a:pt x="22" y="59"/>
                      <a:pt x="22" y="58"/>
                      <a:pt x="21" y="58"/>
                    </a:cubicBezTo>
                    <a:cubicBezTo>
                      <a:pt x="21" y="57"/>
                      <a:pt x="21" y="57"/>
                      <a:pt x="20" y="56"/>
                    </a:cubicBezTo>
                    <a:cubicBezTo>
                      <a:pt x="19" y="54"/>
                      <a:pt x="17" y="52"/>
                      <a:pt x="15" y="50"/>
                    </a:cubicBezTo>
                    <a:cubicBezTo>
                      <a:pt x="15" y="50"/>
                      <a:pt x="15" y="49"/>
                      <a:pt x="14" y="49"/>
                    </a:cubicBezTo>
                    <a:cubicBezTo>
                      <a:pt x="14" y="48"/>
                      <a:pt x="13" y="48"/>
                      <a:pt x="12" y="48"/>
                    </a:cubicBezTo>
                    <a:cubicBezTo>
                      <a:pt x="11" y="47"/>
                      <a:pt x="10" y="46"/>
                      <a:pt x="9" y="46"/>
                    </a:cubicBezTo>
                    <a:cubicBezTo>
                      <a:pt x="6" y="45"/>
                      <a:pt x="4" y="45"/>
                      <a:pt x="1" y="44"/>
                    </a:cubicBezTo>
                    <a:cubicBezTo>
                      <a:pt x="2" y="44"/>
                      <a:pt x="4" y="45"/>
                      <a:pt x="5" y="45"/>
                    </a:cubicBezTo>
                    <a:cubicBezTo>
                      <a:pt x="6" y="45"/>
                      <a:pt x="8" y="45"/>
                      <a:pt x="9" y="45"/>
                    </a:cubicBezTo>
                    <a:cubicBezTo>
                      <a:pt x="10" y="46"/>
                      <a:pt x="12" y="46"/>
                      <a:pt x="13" y="47"/>
                    </a:cubicBezTo>
                    <a:cubicBezTo>
                      <a:pt x="13" y="47"/>
                      <a:pt x="14" y="48"/>
                      <a:pt x="14" y="48"/>
                    </a:cubicBezTo>
                    <a:cubicBezTo>
                      <a:pt x="15" y="49"/>
                      <a:pt x="15" y="49"/>
                      <a:pt x="16" y="50"/>
                    </a:cubicBezTo>
                    <a:cubicBezTo>
                      <a:pt x="17" y="51"/>
                      <a:pt x="18" y="52"/>
                      <a:pt x="19" y="53"/>
                    </a:cubicBezTo>
                    <a:cubicBezTo>
                      <a:pt x="20" y="54"/>
                      <a:pt x="20" y="55"/>
                      <a:pt x="21" y="56"/>
                    </a:cubicBezTo>
                    <a:cubicBezTo>
                      <a:pt x="22" y="56"/>
                      <a:pt x="22" y="57"/>
                      <a:pt x="22" y="58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2" y="56"/>
                      <a:pt x="22" y="53"/>
                      <a:pt x="21" y="51"/>
                    </a:cubicBezTo>
                    <a:cubicBezTo>
                      <a:pt x="21" y="51"/>
                      <a:pt x="21" y="50"/>
                      <a:pt x="21" y="50"/>
                    </a:cubicBezTo>
                    <a:cubicBezTo>
                      <a:pt x="21" y="50"/>
                      <a:pt x="20" y="49"/>
                      <a:pt x="20" y="49"/>
                    </a:cubicBezTo>
                    <a:cubicBezTo>
                      <a:pt x="19" y="47"/>
                      <a:pt x="19" y="46"/>
                      <a:pt x="17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5" y="44"/>
                      <a:pt x="15" y="43"/>
                      <a:pt x="14" y="43"/>
                    </a:cubicBezTo>
                    <a:cubicBezTo>
                      <a:pt x="13" y="42"/>
                      <a:pt x="12" y="41"/>
                      <a:pt x="11" y="40"/>
                    </a:cubicBezTo>
                    <a:cubicBezTo>
                      <a:pt x="8" y="38"/>
                      <a:pt x="6" y="36"/>
                      <a:pt x="4" y="34"/>
                    </a:cubicBezTo>
                    <a:cubicBezTo>
                      <a:pt x="3" y="33"/>
                      <a:pt x="2" y="32"/>
                      <a:pt x="1" y="30"/>
                    </a:cubicBezTo>
                    <a:cubicBezTo>
                      <a:pt x="1" y="29"/>
                      <a:pt x="0" y="27"/>
                      <a:pt x="0" y="26"/>
                    </a:cubicBezTo>
                    <a:cubicBezTo>
                      <a:pt x="1" y="27"/>
                      <a:pt x="1" y="29"/>
                      <a:pt x="2" y="3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49" name="Freeform 1769"/>
              <p:cNvSpPr/>
              <p:nvPr/>
            </p:nvSpPr>
            <p:spPr>
              <a:xfrm>
                <a:off x="7351686" y="1776419"/>
                <a:ext cx="46038" cy="146051"/>
              </a:xfrm>
              <a:custGeom>
                <a:avLst/>
                <a:gdLst>
                  <a:gd name="txL" fmla="*/ 0 w 12"/>
                  <a:gd name="txT" fmla="*/ 0 h 39"/>
                  <a:gd name="txR" fmla="*/ 12 w 12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" h="39">
                    <a:moveTo>
                      <a:pt x="12" y="39"/>
                    </a:moveTo>
                    <a:cubicBezTo>
                      <a:pt x="10" y="32"/>
                      <a:pt x="7" y="26"/>
                      <a:pt x="6" y="19"/>
                    </a:cubicBezTo>
                    <a:cubicBezTo>
                      <a:pt x="6" y="16"/>
                      <a:pt x="6" y="12"/>
                      <a:pt x="7" y="9"/>
                    </a:cubicBezTo>
                    <a:cubicBezTo>
                      <a:pt x="7" y="6"/>
                      <a:pt x="8" y="2"/>
                      <a:pt x="7" y="0"/>
                    </a:cubicBezTo>
                    <a:cubicBezTo>
                      <a:pt x="5" y="3"/>
                      <a:pt x="3" y="7"/>
                      <a:pt x="0" y="11"/>
                    </a:cubicBezTo>
                    <a:cubicBezTo>
                      <a:pt x="0" y="16"/>
                      <a:pt x="3" y="22"/>
                      <a:pt x="4" y="24"/>
                    </a:cubicBezTo>
                    <a:cubicBezTo>
                      <a:pt x="6" y="29"/>
                      <a:pt x="9" y="34"/>
                      <a:pt x="12" y="3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50" name="Freeform 1772"/>
              <p:cNvSpPr/>
              <p:nvPr/>
            </p:nvSpPr>
            <p:spPr>
              <a:xfrm>
                <a:off x="7408836" y="1795469"/>
                <a:ext cx="82551" cy="153989"/>
              </a:xfrm>
              <a:custGeom>
                <a:avLst/>
                <a:gdLst>
                  <a:gd name="txL" fmla="*/ 0 w 22"/>
                  <a:gd name="txT" fmla="*/ 0 h 41"/>
                  <a:gd name="txR" fmla="*/ 22 w 22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41">
                    <a:moveTo>
                      <a:pt x="11" y="25"/>
                    </a:moveTo>
                    <a:cubicBezTo>
                      <a:pt x="8" y="27"/>
                      <a:pt x="4" y="32"/>
                      <a:pt x="3" y="34"/>
                    </a:cubicBezTo>
                    <a:cubicBezTo>
                      <a:pt x="1" y="36"/>
                      <a:pt x="0" y="41"/>
                      <a:pt x="0" y="41"/>
                    </a:cubicBezTo>
                    <a:cubicBezTo>
                      <a:pt x="2" y="38"/>
                      <a:pt x="5" y="35"/>
                      <a:pt x="8" y="32"/>
                    </a:cubicBezTo>
                    <a:cubicBezTo>
                      <a:pt x="11" y="29"/>
                      <a:pt x="15" y="27"/>
                      <a:pt x="19" y="24"/>
                    </a:cubicBezTo>
                    <a:cubicBezTo>
                      <a:pt x="22" y="21"/>
                      <a:pt x="22" y="16"/>
                      <a:pt x="22" y="12"/>
                    </a:cubicBezTo>
                    <a:cubicBezTo>
                      <a:pt x="22" y="12"/>
                      <a:pt x="22" y="11"/>
                      <a:pt x="22" y="10"/>
                    </a:cubicBezTo>
                    <a:cubicBezTo>
                      <a:pt x="19" y="7"/>
                      <a:pt x="15" y="3"/>
                      <a:pt x="12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6" y="15"/>
                      <a:pt x="13" y="22"/>
                      <a:pt x="11" y="2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51" name="Freeform 1773"/>
              <p:cNvSpPr/>
              <p:nvPr/>
            </p:nvSpPr>
            <p:spPr>
              <a:xfrm>
                <a:off x="7345336" y="1757369"/>
                <a:ext cx="127001" cy="261939"/>
              </a:xfrm>
              <a:custGeom>
                <a:avLst/>
                <a:gdLst>
                  <a:gd name="txL" fmla="*/ 0 w 34"/>
                  <a:gd name="txT" fmla="*/ 0 h 70"/>
                  <a:gd name="txR" fmla="*/ 34 w 34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4" h="70">
                    <a:moveTo>
                      <a:pt x="30" y="28"/>
                    </a:moveTo>
                    <a:cubicBezTo>
                      <a:pt x="30" y="30"/>
                      <a:pt x="29" y="31"/>
                      <a:pt x="28" y="32"/>
                    </a:cubicBezTo>
                    <a:cubicBezTo>
                      <a:pt x="27" y="35"/>
                      <a:pt x="25" y="37"/>
                      <a:pt x="23" y="39"/>
                    </a:cubicBezTo>
                    <a:cubicBezTo>
                      <a:pt x="22" y="40"/>
                      <a:pt x="21" y="41"/>
                      <a:pt x="20" y="42"/>
                    </a:cubicBezTo>
                    <a:cubicBezTo>
                      <a:pt x="20" y="43"/>
                      <a:pt x="19" y="43"/>
                      <a:pt x="19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7" y="46"/>
                      <a:pt x="16" y="47"/>
                      <a:pt x="16" y="48"/>
                    </a:cubicBezTo>
                    <a:cubicBezTo>
                      <a:pt x="16" y="46"/>
                      <a:pt x="16" y="45"/>
                      <a:pt x="17" y="44"/>
                    </a:cubicBezTo>
                    <a:cubicBezTo>
                      <a:pt x="17" y="43"/>
                      <a:pt x="17" y="43"/>
                      <a:pt x="17" y="42"/>
                    </a:cubicBezTo>
                    <a:cubicBezTo>
                      <a:pt x="18" y="41"/>
                      <a:pt x="18" y="41"/>
                      <a:pt x="18" y="40"/>
                    </a:cubicBezTo>
                    <a:cubicBezTo>
                      <a:pt x="18" y="38"/>
                      <a:pt x="19" y="37"/>
                      <a:pt x="19" y="35"/>
                    </a:cubicBezTo>
                    <a:cubicBezTo>
                      <a:pt x="19" y="34"/>
                      <a:pt x="19" y="33"/>
                      <a:pt x="20" y="32"/>
                    </a:cubicBezTo>
                    <a:cubicBezTo>
                      <a:pt x="20" y="31"/>
                      <a:pt x="21" y="29"/>
                      <a:pt x="21" y="28"/>
                    </a:cubicBezTo>
                    <a:cubicBezTo>
                      <a:pt x="21" y="27"/>
                      <a:pt x="22" y="26"/>
                      <a:pt x="22" y="25"/>
                    </a:cubicBezTo>
                    <a:cubicBezTo>
                      <a:pt x="22" y="25"/>
                      <a:pt x="22" y="24"/>
                      <a:pt x="22" y="23"/>
                    </a:cubicBezTo>
                    <a:cubicBezTo>
                      <a:pt x="23" y="21"/>
                      <a:pt x="23" y="20"/>
                      <a:pt x="23" y="18"/>
                    </a:cubicBezTo>
                    <a:cubicBezTo>
                      <a:pt x="23" y="17"/>
                      <a:pt x="23" y="16"/>
                      <a:pt x="23" y="15"/>
                    </a:cubicBezTo>
                    <a:cubicBezTo>
                      <a:pt x="23" y="14"/>
                      <a:pt x="23" y="14"/>
                      <a:pt x="22" y="13"/>
                    </a:cubicBezTo>
                    <a:cubicBezTo>
                      <a:pt x="23" y="14"/>
                      <a:pt x="23" y="16"/>
                      <a:pt x="23" y="18"/>
                    </a:cubicBezTo>
                    <a:cubicBezTo>
                      <a:pt x="23" y="20"/>
                      <a:pt x="22" y="21"/>
                      <a:pt x="22" y="23"/>
                    </a:cubicBezTo>
                    <a:cubicBezTo>
                      <a:pt x="22" y="24"/>
                      <a:pt x="21" y="24"/>
                      <a:pt x="21" y="25"/>
                    </a:cubicBezTo>
                    <a:cubicBezTo>
                      <a:pt x="21" y="26"/>
                      <a:pt x="21" y="27"/>
                      <a:pt x="20" y="28"/>
                    </a:cubicBezTo>
                    <a:cubicBezTo>
                      <a:pt x="20" y="28"/>
                      <a:pt x="20" y="28"/>
                      <a:pt x="20" y="29"/>
                    </a:cubicBezTo>
                    <a:cubicBezTo>
                      <a:pt x="20" y="25"/>
                      <a:pt x="20" y="21"/>
                      <a:pt x="19" y="17"/>
                    </a:cubicBezTo>
                    <a:cubicBezTo>
                      <a:pt x="19" y="14"/>
                      <a:pt x="18" y="12"/>
                      <a:pt x="18" y="9"/>
                    </a:cubicBezTo>
                    <a:cubicBezTo>
                      <a:pt x="17" y="7"/>
                      <a:pt x="17" y="6"/>
                      <a:pt x="16" y="4"/>
                    </a:cubicBezTo>
                    <a:cubicBezTo>
                      <a:pt x="15" y="3"/>
                      <a:pt x="15" y="2"/>
                      <a:pt x="14" y="0"/>
                    </a:cubicBezTo>
                    <a:cubicBezTo>
                      <a:pt x="14" y="1"/>
                      <a:pt x="14" y="2"/>
                      <a:pt x="15" y="3"/>
                    </a:cubicBezTo>
                    <a:cubicBezTo>
                      <a:pt x="15" y="3"/>
                      <a:pt x="15" y="4"/>
                      <a:pt x="15" y="5"/>
                    </a:cubicBezTo>
                    <a:cubicBezTo>
                      <a:pt x="16" y="6"/>
                      <a:pt x="16" y="8"/>
                      <a:pt x="16" y="9"/>
                    </a:cubicBezTo>
                    <a:cubicBezTo>
                      <a:pt x="17" y="12"/>
                      <a:pt x="17" y="15"/>
                      <a:pt x="18" y="18"/>
                    </a:cubicBezTo>
                    <a:cubicBezTo>
                      <a:pt x="19" y="23"/>
                      <a:pt x="19" y="29"/>
                      <a:pt x="17" y="35"/>
                    </a:cubicBezTo>
                    <a:cubicBezTo>
                      <a:pt x="17" y="37"/>
                      <a:pt x="17" y="38"/>
                      <a:pt x="17" y="39"/>
                    </a:cubicBezTo>
                    <a:cubicBezTo>
                      <a:pt x="16" y="40"/>
                      <a:pt x="16" y="41"/>
                      <a:pt x="16" y="42"/>
                    </a:cubicBezTo>
                    <a:cubicBezTo>
                      <a:pt x="16" y="42"/>
                      <a:pt x="15" y="43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5" y="43"/>
                      <a:pt x="15" y="42"/>
                      <a:pt x="14" y="41"/>
                    </a:cubicBezTo>
                    <a:cubicBezTo>
                      <a:pt x="14" y="40"/>
                      <a:pt x="14" y="40"/>
                      <a:pt x="14" y="39"/>
                    </a:cubicBezTo>
                    <a:cubicBezTo>
                      <a:pt x="12" y="36"/>
                      <a:pt x="11" y="33"/>
                      <a:pt x="10" y="30"/>
                    </a:cubicBezTo>
                    <a:cubicBezTo>
                      <a:pt x="9" y="29"/>
                      <a:pt x="9" y="28"/>
                      <a:pt x="9" y="28"/>
                    </a:cubicBezTo>
                    <a:cubicBezTo>
                      <a:pt x="9" y="27"/>
                      <a:pt x="9" y="26"/>
                      <a:pt x="9" y="25"/>
                    </a:cubicBezTo>
                    <a:cubicBezTo>
                      <a:pt x="9" y="24"/>
                      <a:pt x="8" y="22"/>
                      <a:pt x="8" y="20"/>
                    </a:cubicBezTo>
                    <a:cubicBezTo>
                      <a:pt x="9" y="19"/>
                      <a:pt x="9" y="17"/>
                      <a:pt x="9" y="15"/>
                    </a:cubicBezTo>
                    <a:cubicBezTo>
                      <a:pt x="9" y="14"/>
                      <a:pt x="9" y="12"/>
                      <a:pt x="10" y="11"/>
                    </a:cubicBezTo>
                    <a:cubicBezTo>
                      <a:pt x="9" y="12"/>
                      <a:pt x="9" y="14"/>
                      <a:pt x="9" y="15"/>
                    </a:cubicBezTo>
                    <a:cubicBezTo>
                      <a:pt x="8" y="17"/>
                      <a:pt x="8" y="19"/>
                      <a:pt x="8" y="20"/>
                    </a:cubicBezTo>
                    <a:cubicBezTo>
                      <a:pt x="8" y="22"/>
                      <a:pt x="8" y="24"/>
                      <a:pt x="8" y="25"/>
                    </a:cubicBezTo>
                    <a:cubicBezTo>
                      <a:pt x="8" y="26"/>
                      <a:pt x="8" y="27"/>
                      <a:pt x="8" y="28"/>
                    </a:cubicBezTo>
                    <a:cubicBezTo>
                      <a:pt x="8" y="29"/>
                      <a:pt x="9" y="29"/>
                      <a:pt x="9" y="30"/>
                    </a:cubicBezTo>
                    <a:cubicBezTo>
                      <a:pt x="10" y="33"/>
                      <a:pt x="11" y="36"/>
                      <a:pt x="13" y="39"/>
                    </a:cubicBezTo>
                    <a:cubicBezTo>
                      <a:pt x="13" y="41"/>
                      <a:pt x="14" y="42"/>
                      <a:pt x="14" y="44"/>
                    </a:cubicBezTo>
                    <a:cubicBezTo>
                      <a:pt x="14" y="45"/>
                      <a:pt x="14" y="45"/>
                      <a:pt x="14" y="46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4" y="49"/>
                      <a:pt x="14" y="51"/>
                      <a:pt x="14" y="53"/>
                    </a:cubicBezTo>
                    <a:cubicBezTo>
                      <a:pt x="14" y="54"/>
                      <a:pt x="14" y="55"/>
                      <a:pt x="14" y="57"/>
                    </a:cubicBezTo>
                    <a:cubicBezTo>
                      <a:pt x="13" y="57"/>
                      <a:pt x="13" y="57"/>
                      <a:pt x="13" y="56"/>
                    </a:cubicBezTo>
                    <a:cubicBezTo>
                      <a:pt x="13" y="56"/>
                      <a:pt x="12" y="55"/>
                      <a:pt x="12" y="55"/>
                    </a:cubicBezTo>
                    <a:cubicBezTo>
                      <a:pt x="11" y="55"/>
                      <a:pt x="11" y="54"/>
                      <a:pt x="10" y="54"/>
                    </a:cubicBezTo>
                    <a:cubicBezTo>
                      <a:pt x="9" y="53"/>
                      <a:pt x="8" y="52"/>
                      <a:pt x="7" y="51"/>
                    </a:cubicBezTo>
                    <a:cubicBezTo>
                      <a:pt x="7" y="50"/>
                      <a:pt x="6" y="49"/>
                      <a:pt x="5" y="48"/>
                    </a:cubicBezTo>
                    <a:cubicBezTo>
                      <a:pt x="4" y="45"/>
                      <a:pt x="2" y="43"/>
                      <a:pt x="2" y="41"/>
                    </a:cubicBezTo>
                    <a:cubicBezTo>
                      <a:pt x="1" y="39"/>
                      <a:pt x="1" y="38"/>
                      <a:pt x="0" y="37"/>
                    </a:cubicBezTo>
                    <a:cubicBezTo>
                      <a:pt x="0" y="35"/>
                      <a:pt x="0" y="34"/>
                      <a:pt x="0" y="33"/>
                    </a:cubicBezTo>
                    <a:cubicBezTo>
                      <a:pt x="0" y="34"/>
                      <a:pt x="0" y="35"/>
                      <a:pt x="0" y="37"/>
                    </a:cubicBezTo>
                    <a:cubicBezTo>
                      <a:pt x="0" y="38"/>
                      <a:pt x="1" y="39"/>
                      <a:pt x="1" y="41"/>
                    </a:cubicBezTo>
                    <a:cubicBezTo>
                      <a:pt x="2" y="43"/>
                      <a:pt x="3" y="46"/>
                      <a:pt x="4" y="48"/>
                    </a:cubicBezTo>
                    <a:cubicBezTo>
                      <a:pt x="5" y="49"/>
                      <a:pt x="6" y="50"/>
                      <a:pt x="7" y="51"/>
                    </a:cubicBezTo>
                    <a:cubicBezTo>
                      <a:pt x="8" y="53"/>
                      <a:pt x="8" y="54"/>
                      <a:pt x="9" y="54"/>
                    </a:cubicBezTo>
                    <a:cubicBezTo>
                      <a:pt x="10" y="55"/>
                      <a:pt x="10" y="55"/>
                      <a:pt x="10" y="55"/>
                    </a:cubicBezTo>
                    <a:cubicBezTo>
                      <a:pt x="10" y="55"/>
                      <a:pt x="11" y="56"/>
                      <a:pt x="11" y="56"/>
                    </a:cubicBezTo>
                    <a:cubicBezTo>
                      <a:pt x="11" y="56"/>
                      <a:pt x="12" y="57"/>
                      <a:pt x="12" y="57"/>
                    </a:cubicBezTo>
                    <a:cubicBezTo>
                      <a:pt x="13" y="58"/>
                      <a:pt x="13" y="58"/>
                      <a:pt x="14" y="59"/>
                    </a:cubicBezTo>
                    <a:cubicBezTo>
                      <a:pt x="14" y="60"/>
                      <a:pt x="14" y="61"/>
                      <a:pt x="14" y="62"/>
                    </a:cubicBezTo>
                    <a:cubicBezTo>
                      <a:pt x="14" y="63"/>
                      <a:pt x="14" y="64"/>
                      <a:pt x="15" y="65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5" y="66"/>
                      <a:pt x="15" y="66"/>
                      <a:pt x="15" y="66"/>
                    </a:cubicBezTo>
                    <a:cubicBezTo>
                      <a:pt x="16" y="68"/>
                      <a:pt x="16" y="69"/>
                      <a:pt x="17" y="70"/>
                    </a:cubicBezTo>
                    <a:cubicBezTo>
                      <a:pt x="17" y="70"/>
                      <a:pt x="16" y="69"/>
                      <a:pt x="16" y="68"/>
                    </a:cubicBezTo>
                    <a:cubicBezTo>
                      <a:pt x="16" y="67"/>
                      <a:pt x="16" y="67"/>
                      <a:pt x="16" y="66"/>
                    </a:cubicBezTo>
                    <a:cubicBezTo>
                      <a:pt x="16" y="65"/>
                      <a:pt x="16" y="64"/>
                      <a:pt x="16" y="63"/>
                    </a:cubicBezTo>
                    <a:cubicBezTo>
                      <a:pt x="16" y="63"/>
                      <a:pt x="16" y="62"/>
                      <a:pt x="16" y="62"/>
                    </a:cubicBezTo>
                    <a:cubicBezTo>
                      <a:pt x="16" y="62"/>
                      <a:pt x="16" y="62"/>
                      <a:pt x="16" y="61"/>
                    </a:cubicBezTo>
                    <a:cubicBezTo>
                      <a:pt x="16" y="61"/>
                      <a:pt x="16" y="61"/>
                      <a:pt x="16" y="60"/>
                    </a:cubicBezTo>
                    <a:cubicBezTo>
                      <a:pt x="16" y="60"/>
                      <a:pt x="16" y="60"/>
                      <a:pt x="16" y="59"/>
                    </a:cubicBezTo>
                    <a:cubicBezTo>
                      <a:pt x="16" y="59"/>
                      <a:pt x="17" y="58"/>
                      <a:pt x="17" y="58"/>
                    </a:cubicBezTo>
                    <a:cubicBezTo>
                      <a:pt x="18" y="55"/>
                      <a:pt x="19" y="53"/>
                      <a:pt x="21" y="51"/>
                    </a:cubicBezTo>
                    <a:cubicBezTo>
                      <a:pt x="21" y="50"/>
                      <a:pt x="22" y="50"/>
                      <a:pt x="22" y="49"/>
                    </a:cubicBezTo>
                    <a:cubicBezTo>
                      <a:pt x="22" y="48"/>
                      <a:pt x="23" y="48"/>
                      <a:pt x="23" y="48"/>
                    </a:cubicBezTo>
                    <a:cubicBezTo>
                      <a:pt x="24" y="47"/>
                      <a:pt x="25" y="46"/>
                      <a:pt x="27" y="45"/>
                    </a:cubicBezTo>
                    <a:cubicBezTo>
                      <a:pt x="29" y="44"/>
                      <a:pt x="31" y="43"/>
                      <a:pt x="34" y="42"/>
                    </a:cubicBezTo>
                    <a:cubicBezTo>
                      <a:pt x="33" y="43"/>
                      <a:pt x="31" y="43"/>
                      <a:pt x="30" y="43"/>
                    </a:cubicBezTo>
                    <a:cubicBezTo>
                      <a:pt x="29" y="44"/>
                      <a:pt x="28" y="44"/>
                      <a:pt x="26" y="45"/>
                    </a:cubicBezTo>
                    <a:cubicBezTo>
                      <a:pt x="25" y="45"/>
                      <a:pt x="24" y="46"/>
                      <a:pt x="23" y="47"/>
                    </a:cubicBezTo>
                    <a:cubicBezTo>
                      <a:pt x="22" y="48"/>
                      <a:pt x="22" y="48"/>
                      <a:pt x="21" y="49"/>
                    </a:cubicBezTo>
                    <a:cubicBezTo>
                      <a:pt x="21" y="49"/>
                      <a:pt x="21" y="50"/>
                      <a:pt x="20" y="50"/>
                    </a:cubicBezTo>
                    <a:cubicBezTo>
                      <a:pt x="19" y="51"/>
                      <a:pt x="19" y="52"/>
                      <a:pt x="18" y="54"/>
                    </a:cubicBezTo>
                    <a:cubicBezTo>
                      <a:pt x="17" y="55"/>
                      <a:pt x="17" y="56"/>
                      <a:pt x="16" y="57"/>
                    </a:cubicBezTo>
                    <a:cubicBezTo>
                      <a:pt x="16" y="58"/>
                      <a:pt x="16" y="58"/>
                      <a:pt x="15" y="59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15" y="57"/>
                      <a:pt x="15" y="55"/>
                      <a:pt x="15" y="53"/>
                    </a:cubicBezTo>
                    <a:cubicBezTo>
                      <a:pt x="15" y="52"/>
                      <a:pt x="15" y="52"/>
                      <a:pt x="15" y="51"/>
                    </a:cubicBezTo>
                    <a:cubicBezTo>
                      <a:pt x="16" y="51"/>
                      <a:pt x="16" y="50"/>
                      <a:pt x="16" y="50"/>
                    </a:cubicBezTo>
                    <a:cubicBezTo>
                      <a:pt x="16" y="49"/>
                      <a:pt x="17" y="47"/>
                      <a:pt x="18" y="46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19" y="45"/>
                      <a:pt x="19" y="45"/>
                      <a:pt x="19" y="45"/>
                    </a:cubicBezTo>
                    <a:cubicBezTo>
                      <a:pt x="20" y="44"/>
                      <a:pt x="20" y="44"/>
                      <a:pt x="21" y="43"/>
                    </a:cubicBezTo>
                    <a:cubicBezTo>
                      <a:pt x="22" y="42"/>
                      <a:pt x="23" y="41"/>
                      <a:pt x="24" y="40"/>
                    </a:cubicBezTo>
                    <a:cubicBezTo>
                      <a:pt x="26" y="38"/>
                      <a:pt x="28" y="35"/>
                      <a:pt x="29" y="33"/>
                    </a:cubicBezTo>
                    <a:cubicBezTo>
                      <a:pt x="30" y="31"/>
                      <a:pt x="31" y="30"/>
                      <a:pt x="31" y="29"/>
                    </a:cubicBezTo>
                    <a:cubicBezTo>
                      <a:pt x="32" y="27"/>
                      <a:pt x="32" y="26"/>
                      <a:pt x="32" y="24"/>
                    </a:cubicBezTo>
                    <a:cubicBezTo>
                      <a:pt x="31" y="26"/>
                      <a:pt x="31" y="27"/>
                      <a:pt x="30" y="2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52" name="Freeform 1774"/>
              <p:cNvSpPr/>
              <p:nvPr/>
            </p:nvSpPr>
            <p:spPr>
              <a:xfrm>
                <a:off x="4884696" y="5054629"/>
                <a:ext cx="117476" cy="173039"/>
              </a:xfrm>
              <a:custGeom>
                <a:avLst/>
                <a:gdLst>
                  <a:gd name="txL" fmla="*/ 0 w 31"/>
                  <a:gd name="txT" fmla="*/ 0 h 46"/>
                  <a:gd name="txR" fmla="*/ 31 w 31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46">
                    <a:moveTo>
                      <a:pt x="31" y="24"/>
                    </a:moveTo>
                    <a:cubicBezTo>
                      <a:pt x="31" y="20"/>
                      <a:pt x="29" y="18"/>
                      <a:pt x="27" y="15"/>
                    </a:cubicBezTo>
                    <a:cubicBezTo>
                      <a:pt x="26" y="12"/>
                      <a:pt x="24" y="10"/>
                      <a:pt x="22" y="8"/>
                    </a:cubicBezTo>
                    <a:cubicBezTo>
                      <a:pt x="21" y="7"/>
                      <a:pt x="20" y="5"/>
                      <a:pt x="19" y="4"/>
                    </a:cubicBezTo>
                    <a:cubicBezTo>
                      <a:pt x="18" y="2"/>
                      <a:pt x="17" y="0"/>
                      <a:pt x="17" y="0"/>
                    </a:cubicBezTo>
                    <a:cubicBezTo>
                      <a:pt x="15" y="5"/>
                      <a:pt x="10" y="7"/>
                      <a:pt x="7" y="11"/>
                    </a:cubicBezTo>
                    <a:cubicBezTo>
                      <a:pt x="5" y="13"/>
                      <a:pt x="3" y="16"/>
                      <a:pt x="2" y="18"/>
                    </a:cubicBezTo>
                    <a:cubicBezTo>
                      <a:pt x="1" y="21"/>
                      <a:pt x="0" y="23"/>
                      <a:pt x="1" y="25"/>
                    </a:cubicBezTo>
                    <a:cubicBezTo>
                      <a:pt x="1" y="28"/>
                      <a:pt x="3" y="31"/>
                      <a:pt x="5" y="33"/>
                    </a:cubicBezTo>
                    <a:cubicBezTo>
                      <a:pt x="7" y="36"/>
                      <a:pt x="10" y="38"/>
                      <a:pt x="13" y="40"/>
                    </a:cubicBezTo>
                    <a:cubicBezTo>
                      <a:pt x="12" y="41"/>
                      <a:pt x="11" y="42"/>
                      <a:pt x="9" y="43"/>
                    </a:cubicBezTo>
                    <a:cubicBezTo>
                      <a:pt x="7" y="45"/>
                      <a:pt x="5" y="45"/>
                      <a:pt x="3" y="45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4" y="46"/>
                      <a:pt x="6" y="45"/>
                      <a:pt x="8" y="44"/>
                    </a:cubicBezTo>
                    <a:cubicBezTo>
                      <a:pt x="10" y="43"/>
                      <a:pt x="12" y="42"/>
                      <a:pt x="13" y="40"/>
                    </a:cubicBezTo>
                    <a:cubicBezTo>
                      <a:pt x="15" y="41"/>
                      <a:pt x="18" y="41"/>
                      <a:pt x="20" y="41"/>
                    </a:cubicBezTo>
                    <a:cubicBezTo>
                      <a:pt x="22" y="40"/>
                      <a:pt x="25" y="38"/>
                      <a:pt x="27" y="36"/>
                    </a:cubicBezTo>
                    <a:cubicBezTo>
                      <a:pt x="29" y="33"/>
                      <a:pt x="31" y="28"/>
                      <a:pt x="31" y="2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53" name="Freeform 1775"/>
              <p:cNvSpPr/>
              <p:nvPr/>
            </p:nvSpPr>
            <p:spPr>
              <a:xfrm>
                <a:off x="6281704" y="2767026"/>
                <a:ext cx="217489" cy="260352"/>
              </a:xfrm>
              <a:custGeom>
                <a:avLst/>
                <a:gdLst>
                  <a:gd name="txL" fmla="*/ 0 w 58"/>
                  <a:gd name="txT" fmla="*/ 0 h 69"/>
                  <a:gd name="txR" fmla="*/ 58 w 58"/>
                  <a:gd name="txB" fmla="*/ 69 h 6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69">
                    <a:moveTo>
                      <a:pt x="48" y="9"/>
                    </a:moveTo>
                    <a:cubicBezTo>
                      <a:pt x="43" y="4"/>
                      <a:pt x="37" y="2"/>
                      <a:pt x="31" y="1"/>
                    </a:cubicBezTo>
                    <a:cubicBezTo>
                      <a:pt x="26" y="0"/>
                      <a:pt x="21" y="0"/>
                      <a:pt x="16" y="1"/>
                    </a:cubicBezTo>
                    <a:cubicBezTo>
                      <a:pt x="14" y="1"/>
                      <a:pt x="10" y="1"/>
                      <a:pt x="6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1" y="2"/>
                      <a:pt x="2" y="4"/>
                      <a:pt x="2" y="6"/>
                    </a:cubicBezTo>
                    <a:cubicBezTo>
                      <a:pt x="2" y="7"/>
                      <a:pt x="3" y="9"/>
                      <a:pt x="3" y="11"/>
                    </a:cubicBezTo>
                    <a:cubicBezTo>
                      <a:pt x="3" y="15"/>
                      <a:pt x="2" y="19"/>
                      <a:pt x="2" y="23"/>
                    </a:cubicBezTo>
                    <a:cubicBezTo>
                      <a:pt x="2" y="27"/>
                      <a:pt x="3" y="32"/>
                      <a:pt x="5" y="37"/>
                    </a:cubicBezTo>
                    <a:cubicBezTo>
                      <a:pt x="6" y="42"/>
                      <a:pt x="9" y="45"/>
                      <a:pt x="12" y="48"/>
                    </a:cubicBezTo>
                    <a:cubicBezTo>
                      <a:pt x="16" y="51"/>
                      <a:pt x="21" y="52"/>
                      <a:pt x="27" y="53"/>
                    </a:cubicBezTo>
                    <a:cubicBezTo>
                      <a:pt x="33" y="53"/>
                      <a:pt x="40" y="53"/>
                      <a:pt x="45" y="50"/>
                    </a:cubicBezTo>
                    <a:cubicBezTo>
                      <a:pt x="46" y="53"/>
                      <a:pt x="46" y="56"/>
                      <a:pt x="45" y="59"/>
                    </a:cubicBezTo>
                    <a:cubicBezTo>
                      <a:pt x="44" y="64"/>
                      <a:pt x="42" y="67"/>
                      <a:pt x="37" y="68"/>
                    </a:cubicBezTo>
                    <a:cubicBezTo>
                      <a:pt x="38" y="69"/>
                      <a:pt x="38" y="69"/>
                      <a:pt x="38" y="69"/>
                    </a:cubicBezTo>
                    <a:cubicBezTo>
                      <a:pt x="39" y="69"/>
                      <a:pt x="41" y="68"/>
                      <a:pt x="42" y="67"/>
                    </a:cubicBezTo>
                    <a:cubicBezTo>
                      <a:pt x="43" y="66"/>
                      <a:pt x="45" y="64"/>
                      <a:pt x="45" y="62"/>
                    </a:cubicBezTo>
                    <a:cubicBezTo>
                      <a:pt x="46" y="60"/>
                      <a:pt x="47" y="58"/>
                      <a:pt x="47" y="55"/>
                    </a:cubicBezTo>
                    <a:cubicBezTo>
                      <a:pt x="47" y="53"/>
                      <a:pt x="46" y="51"/>
                      <a:pt x="46" y="50"/>
                    </a:cubicBezTo>
                    <a:cubicBezTo>
                      <a:pt x="50" y="48"/>
                      <a:pt x="53" y="45"/>
                      <a:pt x="55" y="42"/>
                    </a:cubicBezTo>
                    <a:cubicBezTo>
                      <a:pt x="57" y="38"/>
                      <a:pt x="58" y="34"/>
                      <a:pt x="57" y="29"/>
                    </a:cubicBezTo>
                    <a:cubicBezTo>
                      <a:pt x="56" y="22"/>
                      <a:pt x="52" y="14"/>
                      <a:pt x="48" y="9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54" name="Freeform 1776"/>
              <p:cNvSpPr/>
              <p:nvPr/>
            </p:nvSpPr>
            <p:spPr>
              <a:xfrm>
                <a:off x="6676994" y="3181366"/>
                <a:ext cx="100013" cy="149226"/>
              </a:xfrm>
              <a:custGeom>
                <a:avLst/>
                <a:gdLst>
                  <a:gd name="txL" fmla="*/ 0 w 27"/>
                  <a:gd name="txT" fmla="*/ 0 h 40"/>
                  <a:gd name="txR" fmla="*/ 27 w 27"/>
                  <a:gd name="txB" fmla="*/ 40 h 4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40">
                    <a:moveTo>
                      <a:pt x="27" y="19"/>
                    </a:moveTo>
                    <a:cubicBezTo>
                      <a:pt x="27" y="16"/>
                      <a:pt x="25" y="13"/>
                      <a:pt x="23" y="11"/>
                    </a:cubicBezTo>
                    <a:cubicBezTo>
                      <a:pt x="22" y="8"/>
                      <a:pt x="20" y="7"/>
                      <a:pt x="18" y="5"/>
                    </a:cubicBezTo>
                    <a:cubicBezTo>
                      <a:pt x="16" y="4"/>
                      <a:pt x="12" y="0"/>
                      <a:pt x="12" y="0"/>
                    </a:cubicBezTo>
                    <a:cubicBezTo>
                      <a:pt x="11" y="4"/>
                      <a:pt x="8" y="6"/>
                      <a:pt x="5" y="9"/>
                    </a:cubicBezTo>
                    <a:cubicBezTo>
                      <a:pt x="2" y="13"/>
                      <a:pt x="0" y="18"/>
                      <a:pt x="1" y="22"/>
                    </a:cubicBezTo>
                    <a:cubicBezTo>
                      <a:pt x="1" y="25"/>
                      <a:pt x="3" y="27"/>
                      <a:pt x="5" y="29"/>
                    </a:cubicBezTo>
                    <a:cubicBezTo>
                      <a:pt x="7" y="31"/>
                      <a:pt x="10" y="33"/>
                      <a:pt x="13" y="33"/>
                    </a:cubicBezTo>
                    <a:cubicBezTo>
                      <a:pt x="12" y="35"/>
                      <a:pt x="12" y="36"/>
                      <a:pt x="11" y="37"/>
                    </a:cubicBezTo>
                    <a:cubicBezTo>
                      <a:pt x="10" y="38"/>
                      <a:pt x="8" y="39"/>
                      <a:pt x="6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9" y="40"/>
                      <a:pt x="12" y="36"/>
                      <a:pt x="13" y="33"/>
                    </a:cubicBezTo>
                    <a:cubicBezTo>
                      <a:pt x="17" y="34"/>
                      <a:pt x="21" y="33"/>
                      <a:pt x="24" y="29"/>
                    </a:cubicBezTo>
                    <a:cubicBezTo>
                      <a:pt x="26" y="27"/>
                      <a:pt x="27" y="22"/>
                      <a:pt x="27" y="1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55" name="Freeform 1777"/>
              <p:cNvSpPr/>
              <p:nvPr/>
            </p:nvSpPr>
            <p:spPr>
              <a:xfrm>
                <a:off x="6161054" y="3838596"/>
                <a:ext cx="211139" cy="206376"/>
              </a:xfrm>
              <a:custGeom>
                <a:avLst/>
                <a:gdLst>
                  <a:gd name="txL" fmla="*/ 0 w 56"/>
                  <a:gd name="txT" fmla="*/ 0 h 55"/>
                  <a:gd name="txR" fmla="*/ 56 w 56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55">
                    <a:moveTo>
                      <a:pt x="3" y="15"/>
                    </a:moveTo>
                    <a:cubicBezTo>
                      <a:pt x="0" y="21"/>
                      <a:pt x="1" y="27"/>
                      <a:pt x="2" y="32"/>
                    </a:cubicBezTo>
                    <a:cubicBezTo>
                      <a:pt x="2" y="37"/>
                      <a:pt x="4" y="41"/>
                      <a:pt x="7" y="45"/>
                    </a:cubicBezTo>
                    <a:cubicBezTo>
                      <a:pt x="8" y="46"/>
                      <a:pt x="9" y="49"/>
                      <a:pt x="11" y="51"/>
                    </a:cubicBezTo>
                    <a:cubicBezTo>
                      <a:pt x="13" y="53"/>
                      <a:pt x="15" y="55"/>
                      <a:pt x="15" y="55"/>
                    </a:cubicBezTo>
                    <a:cubicBezTo>
                      <a:pt x="15" y="54"/>
                      <a:pt x="15" y="54"/>
                      <a:pt x="15" y="53"/>
                    </a:cubicBezTo>
                    <a:cubicBezTo>
                      <a:pt x="16" y="53"/>
                      <a:pt x="16" y="53"/>
                      <a:pt x="16" y="52"/>
                    </a:cubicBezTo>
                    <a:cubicBezTo>
                      <a:pt x="17" y="52"/>
                      <a:pt x="18" y="51"/>
                      <a:pt x="20" y="51"/>
                    </a:cubicBezTo>
                    <a:cubicBezTo>
                      <a:pt x="22" y="50"/>
                      <a:pt x="26" y="49"/>
                      <a:pt x="28" y="48"/>
                    </a:cubicBezTo>
                    <a:cubicBezTo>
                      <a:pt x="35" y="45"/>
                      <a:pt x="42" y="41"/>
                      <a:pt x="45" y="34"/>
                    </a:cubicBezTo>
                    <a:cubicBezTo>
                      <a:pt x="47" y="30"/>
                      <a:pt x="46" y="25"/>
                      <a:pt x="45" y="20"/>
                    </a:cubicBezTo>
                    <a:cubicBezTo>
                      <a:pt x="44" y="16"/>
                      <a:pt x="42" y="10"/>
                      <a:pt x="39" y="6"/>
                    </a:cubicBezTo>
                    <a:cubicBezTo>
                      <a:pt x="41" y="5"/>
                      <a:pt x="43" y="4"/>
                      <a:pt x="46" y="4"/>
                    </a:cubicBezTo>
                    <a:cubicBezTo>
                      <a:pt x="49" y="3"/>
                      <a:pt x="53" y="4"/>
                      <a:pt x="55" y="6"/>
                    </a:cubicBezTo>
                    <a:cubicBezTo>
                      <a:pt x="56" y="6"/>
                      <a:pt x="56" y="6"/>
                      <a:pt x="56" y="5"/>
                    </a:cubicBezTo>
                    <a:cubicBezTo>
                      <a:pt x="55" y="4"/>
                      <a:pt x="52" y="3"/>
                      <a:pt x="48" y="3"/>
                    </a:cubicBezTo>
                    <a:cubicBezTo>
                      <a:pt x="44" y="3"/>
                      <a:pt x="40" y="4"/>
                      <a:pt x="38" y="6"/>
                    </a:cubicBezTo>
                    <a:cubicBezTo>
                      <a:pt x="36" y="3"/>
                      <a:pt x="33" y="1"/>
                      <a:pt x="29" y="1"/>
                    </a:cubicBezTo>
                    <a:cubicBezTo>
                      <a:pt x="26" y="0"/>
                      <a:pt x="22" y="0"/>
                      <a:pt x="18" y="2"/>
                    </a:cubicBezTo>
                    <a:cubicBezTo>
                      <a:pt x="12" y="4"/>
                      <a:pt x="6" y="10"/>
                      <a:pt x="3" y="1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56" name="Freeform 1778"/>
              <p:cNvSpPr/>
              <p:nvPr/>
            </p:nvSpPr>
            <p:spPr>
              <a:xfrm>
                <a:off x="6127716" y="3382980"/>
                <a:ext cx="49213" cy="60325"/>
              </a:xfrm>
              <a:custGeom>
                <a:avLst/>
                <a:gdLst>
                  <a:gd name="txL" fmla="*/ 0 w 13"/>
                  <a:gd name="txT" fmla="*/ 0 h 16"/>
                  <a:gd name="txR" fmla="*/ 13 w 13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16">
                    <a:moveTo>
                      <a:pt x="11" y="3"/>
                    </a:moveTo>
                    <a:cubicBezTo>
                      <a:pt x="10" y="1"/>
                      <a:pt x="9" y="1"/>
                      <a:pt x="7" y="1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3" y="1"/>
                      <a:pt x="0" y="0"/>
                      <a:pt x="0" y="0"/>
                    </a:cubicBezTo>
                    <a:cubicBezTo>
                      <a:pt x="1" y="2"/>
                      <a:pt x="1" y="4"/>
                      <a:pt x="1" y="5"/>
                    </a:cubicBezTo>
                    <a:cubicBezTo>
                      <a:pt x="1" y="7"/>
                      <a:pt x="1" y="9"/>
                      <a:pt x="3" y="11"/>
                    </a:cubicBezTo>
                    <a:cubicBezTo>
                      <a:pt x="4" y="12"/>
                      <a:pt x="7" y="13"/>
                      <a:pt x="10" y="12"/>
                    </a:cubicBezTo>
                    <a:cubicBezTo>
                      <a:pt x="10" y="12"/>
                      <a:pt x="10" y="13"/>
                      <a:pt x="10" y="13"/>
                    </a:cubicBezTo>
                    <a:cubicBezTo>
                      <a:pt x="10" y="14"/>
                      <a:pt x="9" y="15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5"/>
                      <a:pt x="10" y="13"/>
                      <a:pt x="10" y="12"/>
                    </a:cubicBezTo>
                    <a:cubicBezTo>
                      <a:pt x="11" y="11"/>
                      <a:pt x="13" y="10"/>
                      <a:pt x="13" y="7"/>
                    </a:cubicBezTo>
                    <a:cubicBezTo>
                      <a:pt x="13" y="6"/>
                      <a:pt x="12" y="4"/>
                      <a:pt x="11" y="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57" name="Freeform 1779"/>
              <p:cNvSpPr/>
              <p:nvPr/>
            </p:nvSpPr>
            <p:spPr>
              <a:xfrm>
                <a:off x="5700676" y="4202136"/>
                <a:ext cx="58738" cy="90488"/>
              </a:xfrm>
              <a:custGeom>
                <a:avLst/>
                <a:gdLst>
                  <a:gd name="txL" fmla="*/ 0 w 16"/>
                  <a:gd name="txT" fmla="*/ 0 h 24"/>
                  <a:gd name="txR" fmla="*/ 16 w 16"/>
                  <a:gd name="txB" fmla="*/ 24 h 24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6" h="24">
                    <a:moveTo>
                      <a:pt x="0" y="13"/>
                    </a:moveTo>
                    <a:cubicBezTo>
                      <a:pt x="1" y="15"/>
                      <a:pt x="2" y="16"/>
                      <a:pt x="3" y="17"/>
                    </a:cubicBezTo>
                    <a:cubicBezTo>
                      <a:pt x="4" y="18"/>
                      <a:pt x="5" y="19"/>
                      <a:pt x="6" y="20"/>
                    </a:cubicBezTo>
                    <a:cubicBezTo>
                      <a:pt x="6" y="20"/>
                      <a:pt x="7" y="21"/>
                      <a:pt x="8" y="22"/>
                    </a:cubicBezTo>
                    <a:cubicBezTo>
                      <a:pt x="8" y="23"/>
                      <a:pt x="9" y="24"/>
                      <a:pt x="9" y="24"/>
                    </a:cubicBezTo>
                    <a:cubicBezTo>
                      <a:pt x="9" y="21"/>
                      <a:pt x="11" y="20"/>
                      <a:pt x="13" y="18"/>
                    </a:cubicBezTo>
                    <a:cubicBezTo>
                      <a:pt x="14" y="15"/>
                      <a:pt x="16" y="12"/>
                      <a:pt x="14" y="9"/>
                    </a:cubicBezTo>
                    <a:cubicBezTo>
                      <a:pt x="13" y="6"/>
                      <a:pt x="10" y="4"/>
                      <a:pt x="6" y="5"/>
                    </a:cubicBezTo>
                    <a:cubicBezTo>
                      <a:pt x="6" y="4"/>
                      <a:pt x="6" y="3"/>
                      <a:pt x="7" y="2"/>
                    </a:cubicBezTo>
                    <a:cubicBezTo>
                      <a:pt x="7" y="2"/>
                      <a:pt x="7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1"/>
                      <a:pt x="6" y="3"/>
                      <a:pt x="6" y="5"/>
                    </a:cubicBezTo>
                    <a:cubicBezTo>
                      <a:pt x="4" y="5"/>
                      <a:pt x="2" y="6"/>
                      <a:pt x="1" y="8"/>
                    </a:cubicBezTo>
                    <a:cubicBezTo>
                      <a:pt x="0" y="9"/>
                      <a:pt x="0" y="11"/>
                      <a:pt x="0" y="1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58" name="Freeform 1780"/>
              <p:cNvSpPr/>
              <p:nvPr/>
            </p:nvSpPr>
            <p:spPr>
              <a:xfrm>
                <a:off x="6078503" y="4408512"/>
                <a:ext cx="53975" cy="79376"/>
              </a:xfrm>
              <a:custGeom>
                <a:avLst/>
                <a:gdLst>
                  <a:gd name="txL" fmla="*/ 0 w 14"/>
                  <a:gd name="txT" fmla="*/ 0 h 21"/>
                  <a:gd name="txR" fmla="*/ 14 w 14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1">
                    <a:moveTo>
                      <a:pt x="1" y="12"/>
                    </a:moveTo>
                    <a:cubicBezTo>
                      <a:pt x="1" y="13"/>
                      <a:pt x="2" y="14"/>
                      <a:pt x="3" y="16"/>
                    </a:cubicBezTo>
                    <a:cubicBezTo>
                      <a:pt x="4" y="17"/>
                      <a:pt x="5" y="17"/>
                      <a:pt x="6" y="18"/>
                    </a:cubicBezTo>
                    <a:cubicBezTo>
                      <a:pt x="7" y="19"/>
                      <a:pt x="9" y="21"/>
                      <a:pt x="9" y="21"/>
                    </a:cubicBezTo>
                    <a:cubicBezTo>
                      <a:pt x="9" y="19"/>
                      <a:pt x="11" y="17"/>
                      <a:pt x="12" y="16"/>
                    </a:cubicBezTo>
                    <a:cubicBezTo>
                      <a:pt x="13" y="14"/>
                      <a:pt x="14" y="10"/>
                      <a:pt x="13" y="8"/>
                    </a:cubicBezTo>
                    <a:cubicBezTo>
                      <a:pt x="12" y="5"/>
                      <a:pt x="9" y="4"/>
                      <a:pt x="6" y="4"/>
                    </a:cubicBezTo>
                    <a:cubicBezTo>
                      <a:pt x="6" y="4"/>
                      <a:pt x="6" y="3"/>
                      <a:pt x="6" y="2"/>
                    </a:cubicBezTo>
                    <a:cubicBezTo>
                      <a:pt x="6" y="2"/>
                      <a:pt x="6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5" y="3"/>
                      <a:pt x="5" y="4"/>
                    </a:cubicBezTo>
                    <a:cubicBezTo>
                      <a:pt x="3" y="5"/>
                      <a:pt x="2" y="6"/>
                      <a:pt x="1" y="7"/>
                    </a:cubicBezTo>
                    <a:cubicBezTo>
                      <a:pt x="1" y="9"/>
                      <a:pt x="0" y="10"/>
                      <a:pt x="1" y="1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59" name="Freeform 1781"/>
              <p:cNvSpPr/>
              <p:nvPr/>
            </p:nvSpPr>
            <p:spPr>
              <a:xfrm>
                <a:off x="6281704" y="4462488"/>
                <a:ext cx="180976" cy="261939"/>
              </a:xfrm>
              <a:custGeom>
                <a:avLst/>
                <a:gdLst>
                  <a:gd name="txL" fmla="*/ 0 w 48"/>
                  <a:gd name="txT" fmla="*/ 0 h 70"/>
                  <a:gd name="txR" fmla="*/ 48 w 48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70">
                    <a:moveTo>
                      <a:pt x="1" y="32"/>
                    </a:moveTo>
                    <a:cubicBezTo>
                      <a:pt x="0" y="37"/>
                      <a:pt x="2" y="42"/>
                      <a:pt x="4" y="47"/>
                    </a:cubicBezTo>
                    <a:cubicBezTo>
                      <a:pt x="6" y="52"/>
                      <a:pt x="8" y="55"/>
                      <a:pt x="11" y="59"/>
                    </a:cubicBezTo>
                    <a:cubicBezTo>
                      <a:pt x="12" y="60"/>
                      <a:pt x="14" y="63"/>
                      <a:pt x="16" y="66"/>
                    </a:cubicBezTo>
                    <a:cubicBezTo>
                      <a:pt x="17" y="68"/>
                      <a:pt x="19" y="70"/>
                      <a:pt x="19" y="70"/>
                    </a:cubicBezTo>
                    <a:cubicBezTo>
                      <a:pt x="19" y="69"/>
                      <a:pt x="20" y="68"/>
                      <a:pt x="21" y="67"/>
                    </a:cubicBezTo>
                    <a:cubicBezTo>
                      <a:pt x="22" y="65"/>
                      <a:pt x="24" y="64"/>
                      <a:pt x="25" y="63"/>
                    </a:cubicBezTo>
                    <a:cubicBezTo>
                      <a:pt x="28" y="61"/>
                      <a:pt x="31" y="60"/>
                      <a:pt x="34" y="58"/>
                    </a:cubicBezTo>
                    <a:cubicBezTo>
                      <a:pt x="41" y="52"/>
                      <a:pt x="48" y="44"/>
                      <a:pt x="48" y="34"/>
                    </a:cubicBezTo>
                    <a:cubicBezTo>
                      <a:pt x="48" y="25"/>
                      <a:pt x="39" y="15"/>
                      <a:pt x="29" y="12"/>
                    </a:cubicBezTo>
                    <a:cubicBezTo>
                      <a:pt x="30" y="10"/>
                      <a:pt x="31" y="8"/>
                      <a:pt x="33" y="6"/>
                    </a:cubicBezTo>
                    <a:cubicBezTo>
                      <a:pt x="34" y="5"/>
                      <a:pt x="35" y="4"/>
                      <a:pt x="37" y="3"/>
                    </a:cubicBezTo>
                    <a:cubicBezTo>
                      <a:pt x="38" y="3"/>
                      <a:pt x="40" y="2"/>
                      <a:pt x="41" y="2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0"/>
                      <a:pt x="39" y="1"/>
                      <a:pt x="38" y="2"/>
                    </a:cubicBezTo>
                    <a:cubicBezTo>
                      <a:pt x="36" y="3"/>
                      <a:pt x="35" y="4"/>
                      <a:pt x="34" y="5"/>
                    </a:cubicBezTo>
                    <a:cubicBezTo>
                      <a:pt x="31" y="7"/>
                      <a:pt x="29" y="10"/>
                      <a:pt x="28" y="12"/>
                    </a:cubicBezTo>
                    <a:cubicBezTo>
                      <a:pt x="21" y="10"/>
                      <a:pt x="14" y="11"/>
                      <a:pt x="9" y="16"/>
                    </a:cubicBezTo>
                    <a:cubicBezTo>
                      <a:pt x="5" y="20"/>
                      <a:pt x="2" y="26"/>
                      <a:pt x="1" y="32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60" name="Freeform 1782"/>
              <p:cNvSpPr/>
              <p:nvPr/>
            </p:nvSpPr>
            <p:spPr>
              <a:xfrm>
                <a:off x="6965921" y="4116410"/>
                <a:ext cx="168276" cy="203201"/>
              </a:xfrm>
              <a:custGeom>
                <a:avLst/>
                <a:gdLst>
                  <a:gd name="txL" fmla="*/ 0 w 45"/>
                  <a:gd name="txT" fmla="*/ 0 h 54"/>
                  <a:gd name="txR" fmla="*/ 45 w 45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54">
                    <a:moveTo>
                      <a:pt x="2" y="17"/>
                    </a:moveTo>
                    <a:cubicBezTo>
                      <a:pt x="0" y="23"/>
                      <a:pt x="0" y="28"/>
                      <a:pt x="2" y="33"/>
                    </a:cubicBezTo>
                    <a:cubicBezTo>
                      <a:pt x="3" y="38"/>
                      <a:pt x="5" y="41"/>
                      <a:pt x="7" y="44"/>
                    </a:cubicBezTo>
                    <a:cubicBezTo>
                      <a:pt x="8" y="46"/>
                      <a:pt x="10" y="48"/>
                      <a:pt x="12" y="50"/>
                    </a:cubicBezTo>
                    <a:cubicBezTo>
                      <a:pt x="13" y="53"/>
                      <a:pt x="15" y="54"/>
                      <a:pt x="15" y="54"/>
                    </a:cubicBezTo>
                    <a:cubicBezTo>
                      <a:pt x="15" y="52"/>
                      <a:pt x="18" y="50"/>
                      <a:pt x="20" y="49"/>
                    </a:cubicBezTo>
                    <a:cubicBezTo>
                      <a:pt x="22" y="47"/>
                      <a:pt x="25" y="47"/>
                      <a:pt x="27" y="46"/>
                    </a:cubicBezTo>
                    <a:cubicBezTo>
                      <a:pt x="30" y="44"/>
                      <a:pt x="33" y="43"/>
                      <a:pt x="36" y="40"/>
                    </a:cubicBezTo>
                    <a:cubicBezTo>
                      <a:pt x="39" y="38"/>
                      <a:pt x="41" y="35"/>
                      <a:pt x="42" y="31"/>
                    </a:cubicBezTo>
                    <a:cubicBezTo>
                      <a:pt x="45" y="23"/>
                      <a:pt x="40" y="12"/>
                      <a:pt x="33" y="7"/>
                    </a:cubicBezTo>
                    <a:cubicBezTo>
                      <a:pt x="34" y="5"/>
                      <a:pt x="36" y="4"/>
                      <a:pt x="37" y="3"/>
                    </a:cubicBezTo>
                    <a:cubicBezTo>
                      <a:pt x="40" y="2"/>
                      <a:pt x="42" y="1"/>
                      <a:pt x="45" y="1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2" y="0"/>
                      <a:pt x="35" y="3"/>
                      <a:pt x="32" y="6"/>
                    </a:cubicBezTo>
                    <a:cubicBezTo>
                      <a:pt x="27" y="3"/>
                      <a:pt x="20" y="1"/>
                      <a:pt x="14" y="4"/>
                    </a:cubicBezTo>
                    <a:cubicBezTo>
                      <a:pt x="10" y="7"/>
                      <a:pt x="5" y="12"/>
                      <a:pt x="2" y="1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61" name="Freeform 1783"/>
              <p:cNvSpPr/>
              <p:nvPr/>
            </p:nvSpPr>
            <p:spPr>
              <a:xfrm>
                <a:off x="7002434" y="4083073"/>
                <a:ext cx="123826" cy="82551"/>
              </a:xfrm>
              <a:custGeom>
                <a:avLst/>
                <a:gdLst>
                  <a:gd name="txL" fmla="*/ 0 w 33"/>
                  <a:gd name="txT" fmla="*/ 0 h 22"/>
                  <a:gd name="txR" fmla="*/ 33 w 33"/>
                  <a:gd name="txB" fmla="*/ 22 h 22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33" h="22">
                    <a:moveTo>
                      <a:pt x="19" y="0"/>
                    </a:moveTo>
                    <a:cubicBezTo>
                      <a:pt x="17" y="0"/>
                      <a:pt x="15" y="1"/>
                      <a:pt x="13" y="2"/>
                    </a:cubicBezTo>
                    <a:cubicBezTo>
                      <a:pt x="11" y="3"/>
                      <a:pt x="9" y="3"/>
                      <a:pt x="7" y="4"/>
                    </a:cubicBezTo>
                    <a:cubicBezTo>
                      <a:pt x="7" y="4"/>
                      <a:pt x="5" y="5"/>
                      <a:pt x="3" y="4"/>
                    </a:cubicBezTo>
                    <a:cubicBezTo>
                      <a:pt x="2" y="4"/>
                      <a:pt x="0" y="4"/>
                      <a:pt x="0" y="4"/>
                    </a:cubicBezTo>
                    <a:cubicBezTo>
                      <a:pt x="2" y="6"/>
                      <a:pt x="2" y="8"/>
                      <a:pt x="3" y="10"/>
                    </a:cubicBezTo>
                    <a:cubicBezTo>
                      <a:pt x="4" y="12"/>
                      <a:pt x="5" y="14"/>
                      <a:pt x="6" y="15"/>
                    </a:cubicBezTo>
                    <a:cubicBezTo>
                      <a:pt x="8" y="18"/>
                      <a:pt x="11" y="20"/>
                      <a:pt x="14" y="21"/>
                    </a:cubicBezTo>
                    <a:cubicBezTo>
                      <a:pt x="17" y="22"/>
                      <a:pt x="20" y="22"/>
                      <a:pt x="23" y="21"/>
                    </a:cubicBezTo>
                    <a:cubicBezTo>
                      <a:pt x="27" y="20"/>
                      <a:pt x="29" y="18"/>
                      <a:pt x="29" y="15"/>
                    </a:cubicBezTo>
                    <a:cubicBezTo>
                      <a:pt x="29" y="13"/>
                      <a:pt x="28" y="10"/>
                      <a:pt x="27" y="8"/>
                    </a:cubicBezTo>
                    <a:cubicBezTo>
                      <a:pt x="28" y="8"/>
                      <a:pt x="29" y="7"/>
                      <a:pt x="30" y="7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2" y="6"/>
                      <a:pt x="31" y="6"/>
                      <a:pt x="30" y="7"/>
                    </a:cubicBezTo>
                    <a:cubicBezTo>
                      <a:pt x="29" y="7"/>
                      <a:pt x="28" y="7"/>
                      <a:pt x="27" y="8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4" y="3"/>
                      <a:pt x="24" y="2"/>
                      <a:pt x="23" y="1"/>
                    </a:cubicBezTo>
                    <a:cubicBezTo>
                      <a:pt x="22" y="0"/>
                      <a:pt x="20" y="0"/>
                      <a:pt x="19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62" name="Freeform 1784"/>
              <p:cNvSpPr/>
              <p:nvPr/>
            </p:nvSpPr>
            <p:spPr>
              <a:xfrm>
                <a:off x="6984971" y="3910034"/>
                <a:ext cx="119063" cy="115888"/>
              </a:xfrm>
              <a:custGeom>
                <a:avLst/>
                <a:gdLst>
                  <a:gd name="txL" fmla="*/ 0 w 32"/>
                  <a:gd name="txT" fmla="*/ 0 h 31"/>
                  <a:gd name="txR" fmla="*/ 32 w 32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31">
                    <a:moveTo>
                      <a:pt x="3" y="7"/>
                    </a:moveTo>
                    <a:cubicBezTo>
                      <a:pt x="0" y="10"/>
                      <a:pt x="0" y="14"/>
                      <a:pt x="0" y="17"/>
                    </a:cubicBezTo>
                    <a:cubicBezTo>
                      <a:pt x="0" y="19"/>
                      <a:pt x="1" y="22"/>
                      <a:pt x="2" y="24"/>
                    </a:cubicBezTo>
                    <a:cubicBezTo>
                      <a:pt x="2" y="25"/>
                      <a:pt x="3" y="27"/>
                      <a:pt x="3" y="28"/>
                    </a:cubicBezTo>
                    <a:cubicBezTo>
                      <a:pt x="4" y="30"/>
                      <a:pt x="5" y="31"/>
                      <a:pt x="5" y="31"/>
                    </a:cubicBezTo>
                    <a:cubicBezTo>
                      <a:pt x="5" y="30"/>
                      <a:pt x="7" y="29"/>
                      <a:pt x="9" y="29"/>
                    </a:cubicBezTo>
                    <a:cubicBezTo>
                      <a:pt x="10" y="28"/>
                      <a:pt x="12" y="28"/>
                      <a:pt x="14" y="28"/>
                    </a:cubicBezTo>
                    <a:cubicBezTo>
                      <a:pt x="18" y="27"/>
                      <a:pt x="22" y="25"/>
                      <a:pt x="24" y="22"/>
                    </a:cubicBezTo>
                    <a:cubicBezTo>
                      <a:pt x="25" y="20"/>
                      <a:pt x="26" y="17"/>
                      <a:pt x="25" y="14"/>
                    </a:cubicBezTo>
                    <a:cubicBezTo>
                      <a:pt x="25" y="11"/>
                      <a:pt x="24" y="8"/>
                      <a:pt x="23" y="6"/>
                    </a:cubicBezTo>
                    <a:cubicBezTo>
                      <a:pt x="24" y="5"/>
                      <a:pt x="25" y="5"/>
                      <a:pt x="27" y="5"/>
                    </a:cubicBezTo>
                    <a:cubicBezTo>
                      <a:pt x="28" y="5"/>
                      <a:pt x="30" y="5"/>
                      <a:pt x="32" y="6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1" y="5"/>
                      <a:pt x="29" y="4"/>
                      <a:pt x="28" y="4"/>
                    </a:cubicBezTo>
                    <a:cubicBezTo>
                      <a:pt x="26" y="4"/>
                      <a:pt x="24" y="5"/>
                      <a:pt x="23" y="5"/>
                    </a:cubicBezTo>
                    <a:cubicBezTo>
                      <a:pt x="20" y="2"/>
                      <a:pt x="17" y="0"/>
                      <a:pt x="12" y="1"/>
                    </a:cubicBezTo>
                    <a:cubicBezTo>
                      <a:pt x="9" y="2"/>
                      <a:pt x="5" y="5"/>
                      <a:pt x="3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63" name="Freeform 1785"/>
              <p:cNvSpPr/>
              <p:nvPr/>
            </p:nvSpPr>
            <p:spPr>
              <a:xfrm>
                <a:off x="6965921" y="3289317"/>
                <a:ext cx="214314" cy="161926"/>
              </a:xfrm>
              <a:custGeom>
                <a:avLst/>
                <a:gdLst>
                  <a:gd name="txL" fmla="*/ 0 w 57"/>
                  <a:gd name="txT" fmla="*/ 0 h 43"/>
                  <a:gd name="txR" fmla="*/ 57 w 57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7" h="43">
                    <a:moveTo>
                      <a:pt x="37" y="2"/>
                    </a:moveTo>
                    <a:cubicBezTo>
                      <a:pt x="34" y="0"/>
                      <a:pt x="29" y="1"/>
                      <a:pt x="25" y="1"/>
                    </a:cubicBezTo>
                    <a:cubicBezTo>
                      <a:pt x="21" y="0"/>
                      <a:pt x="17" y="1"/>
                      <a:pt x="13" y="1"/>
                    </a:cubicBezTo>
                    <a:cubicBezTo>
                      <a:pt x="12" y="1"/>
                      <a:pt x="8" y="1"/>
                      <a:pt x="6" y="1"/>
                    </a:cubicBezTo>
                    <a:cubicBezTo>
                      <a:pt x="3" y="0"/>
                      <a:pt x="0" y="0"/>
                      <a:pt x="0" y="0"/>
                    </a:cubicBezTo>
                    <a:cubicBezTo>
                      <a:pt x="2" y="3"/>
                      <a:pt x="3" y="6"/>
                      <a:pt x="3" y="9"/>
                    </a:cubicBezTo>
                    <a:cubicBezTo>
                      <a:pt x="3" y="13"/>
                      <a:pt x="4" y="17"/>
                      <a:pt x="4" y="20"/>
                    </a:cubicBezTo>
                    <a:cubicBezTo>
                      <a:pt x="6" y="24"/>
                      <a:pt x="8" y="29"/>
                      <a:pt x="12" y="33"/>
                    </a:cubicBezTo>
                    <a:cubicBezTo>
                      <a:pt x="16" y="37"/>
                      <a:pt x="20" y="40"/>
                      <a:pt x="25" y="42"/>
                    </a:cubicBezTo>
                    <a:cubicBezTo>
                      <a:pt x="30" y="43"/>
                      <a:pt x="35" y="41"/>
                      <a:pt x="39" y="38"/>
                    </a:cubicBezTo>
                    <a:cubicBezTo>
                      <a:pt x="42" y="35"/>
                      <a:pt x="45" y="31"/>
                      <a:pt x="46" y="26"/>
                    </a:cubicBezTo>
                    <a:cubicBezTo>
                      <a:pt x="48" y="27"/>
                      <a:pt x="50" y="28"/>
                      <a:pt x="51" y="29"/>
                    </a:cubicBezTo>
                    <a:cubicBezTo>
                      <a:pt x="53" y="31"/>
                      <a:pt x="55" y="33"/>
                      <a:pt x="56" y="35"/>
                    </a:cubicBezTo>
                    <a:cubicBezTo>
                      <a:pt x="57" y="35"/>
                      <a:pt x="57" y="35"/>
                      <a:pt x="57" y="35"/>
                    </a:cubicBezTo>
                    <a:cubicBezTo>
                      <a:pt x="56" y="33"/>
                      <a:pt x="54" y="32"/>
                      <a:pt x="52" y="30"/>
                    </a:cubicBezTo>
                    <a:cubicBezTo>
                      <a:pt x="50" y="28"/>
                      <a:pt x="48" y="26"/>
                      <a:pt x="46" y="26"/>
                    </a:cubicBezTo>
                    <a:cubicBezTo>
                      <a:pt x="48" y="20"/>
                      <a:pt x="48" y="14"/>
                      <a:pt x="46" y="10"/>
                    </a:cubicBezTo>
                    <a:cubicBezTo>
                      <a:pt x="44" y="7"/>
                      <a:pt x="40" y="4"/>
                      <a:pt x="37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64" name="Freeform 1786"/>
              <p:cNvSpPr/>
              <p:nvPr/>
            </p:nvSpPr>
            <p:spPr>
              <a:xfrm>
                <a:off x="7096097" y="3116279"/>
                <a:ext cx="147638" cy="169864"/>
              </a:xfrm>
              <a:custGeom>
                <a:avLst/>
                <a:gdLst>
                  <a:gd name="txL" fmla="*/ 0 w 39"/>
                  <a:gd name="txT" fmla="*/ 0 h 45"/>
                  <a:gd name="txR" fmla="*/ 39 w 39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45">
                    <a:moveTo>
                      <a:pt x="32" y="5"/>
                    </a:moveTo>
                    <a:cubicBezTo>
                      <a:pt x="29" y="1"/>
                      <a:pt x="24" y="0"/>
                      <a:pt x="20" y="0"/>
                    </a:cubicBezTo>
                    <a:cubicBezTo>
                      <a:pt x="17" y="0"/>
                      <a:pt x="13" y="0"/>
                      <a:pt x="10" y="1"/>
                    </a:cubicBezTo>
                    <a:cubicBezTo>
                      <a:pt x="9" y="2"/>
                      <a:pt x="6" y="2"/>
                      <a:pt x="4" y="3"/>
                    </a:cubicBezTo>
                    <a:cubicBezTo>
                      <a:pt x="2" y="3"/>
                      <a:pt x="0" y="4"/>
                      <a:pt x="0" y="4"/>
                    </a:cubicBezTo>
                    <a:cubicBezTo>
                      <a:pt x="2" y="5"/>
                      <a:pt x="3" y="7"/>
                      <a:pt x="3" y="10"/>
                    </a:cubicBezTo>
                    <a:cubicBezTo>
                      <a:pt x="3" y="12"/>
                      <a:pt x="3" y="14"/>
                      <a:pt x="3" y="16"/>
                    </a:cubicBezTo>
                    <a:cubicBezTo>
                      <a:pt x="3" y="19"/>
                      <a:pt x="4" y="22"/>
                      <a:pt x="5" y="24"/>
                    </a:cubicBezTo>
                    <a:cubicBezTo>
                      <a:pt x="6" y="27"/>
                      <a:pt x="7" y="29"/>
                      <a:pt x="9" y="31"/>
                    </a:cubicBezTo>
                    <a:cubicBezTo>
                      <a:pt x="12" y="33"/>
                      <a:pt x="15" y="34"/>
                      <a:pt x="19" y="34"/>
                    </a:cubicBezTo>
                    <a:cubicBezTo>
                      <a:pt x="23" y="35"/>
                      <a:pt x="27" y="34"/>
                      <a:pt x="31" y="33"/>
                    </a:cubicBezTo>
                    <a:cubicBezTo>
                      <a:pt x="31" y="35"/>
                      <a:pt x="31" y="37"/>
                      <a:pt x="31" y="38"/>
                    </a:cubicBezTo>
                    <a:cubicBezTo>
                      <a:pt x="30" y="41"/>
                      <a:pt x="29" y="43"/>
                      <a:pt x="27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9" y="45"/>
                      <a:pt x="30" y="42"/>
                      <a:pt x="31" y="40"/>
                    </a:cubicBezTo>
                    <a:cubicBezTo>
                      <a:pt x="31" y="37"/>
                      <a:pt x="32" y="35"/>
                      <a:pt x="31" y="33"/>
                    </a:cubicBezTo>
                    <a:cubicBezTo>
                      <a:pt x="34" y="32"/>
                      <a:pt x="36" y="30"/>
                      <a:pt x="37" y="28"/>
                    </a:cubicBezTo>
                    <a:cubicBezTo>
                      <a:pt x="39" y="25"/>
                      <a:pt x="39" y="22"/>
                      <a:pt x="39" y="19"/>
                    </a:cubicBezTo>
                    <a:cubicBezTo>
                      <a:pt x="38" y="14"/>
                      <a:pt x="35" y="8"/>
                      <a:pt x="32" y="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65" name="Freeform 1787"/>
              <p:cNvSpPr/>
              <p:nvPr/>
            </p:nvSpPr>
            <p:spPr>
              <a:xfrm>
                <a:off x="6894483" y="3016265"/>
                <a:ext cx="206376" cy="187326"/>
              </a:xfrm>
              <a:custGeom>
                <a:avLst/>
                <a:gdLst>
                  <a:gd name="txL" fmla="*/ 0 w 55"/>
                  <a:gd name="txT" fmla="*/ 0 h 50"/>
                  <a:gd name="txR" fmla="*/ 55 w 55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50">
                    <a:moveTo>
                      <a:pt x="38" y="3"/>
                    </a:moveTo>
                    <a:cubicBezTo>
                      <a:pt x="33" y="0"/>
                      <a:pt x="28" y="2"/>
                      <a:pt x="23" y="3"/>
                    </a:cubicBezTo>
                    <a:cubicBezTo>
                      <a:pt x="19" y="4"/>
                      <a:pt x="15" y="6"/>
                      <a:pt x="12" y="8"/>
                    </a:cubicBezTo>
                    <a:cubicBezTo>
                      <a:pt x="9" y="10"/>
                      <a:pt x="0" y="14"/>
                      <a:pt x="0" y="14"/>
                    </a:cubicBezTo>
                    <a:cubicBezTo>
                      <a:pt x="6" y="17"/>
                      <a:pt x="8" y="24"/>
                      <a:pt x="10" y="29"/>
                    </a:cubicBezTo>
                    <a:cubicBezTo>
                      <a:pt x="12" y="32"/>
                      <a:pt x="14" y="35"/>
                      <a:pt x="16" y="38"/>
                    </a:cubicBezTo>
                    <a:cubicBezTo>
                      <a:pt x="18" y="40"/>
                      <a:pt x="21" y="42"/>
                      <a:pt x="24" y="43"/>
                    </a:cubicBezTo>
                    <a:cubicBezTo>
                      <a:pt x="28" y="44"/>
                      <a:pt x="32" y="44"/>
                      <a:pt x="37" y="42"/>
                    </a:cubicBezTo>
                    <a:cubicBezTo>
                      <a:pt x="41" y="41"/>
                      <a:pt x="46" y="39"/>
                      <a:pt x="49" y="35"/>
                    </a:cubicBezTo>
                    <a:cubicBezTo>
                      <a:pt x="51" y="37"/>
                      <a:pt x="52" y="39"/>
                      <a:pt x="52" y="41"/>
                    </a:cubicBezTo>
                    <a:cubicBezTo>
                      <a:pt x="53" y="44"/>
                      <a:pt x="53" y="47"/>
                      <a:pt x="52" y="50"/>
                    </a:cubicBezTo>
                    <a:cubicBezTo>
                      <a:pt x="54" y="50"/>
                      <a:pt x="54" y="50"/>
                      <a:pt x="54" y="50"/>
                    </a:cubicBezTo>
                    <a:cubicBezTo>
                      <a:pt x="54" y="48"/>
                      <a:pt x="54" y="46"/>
                      <a:pt x="53" y="43"/>
                    </a:cubicBezTo>
                    <a:cubicBezTo>
                      <a:pt x="53" y="40"/>
                      <a:pt x="51" y="37"/>
                      <a:pt x="50" y="35"/>
                    </a:cubicBezTo>
                    <a:cubicBezTo>
                      <a:pt x="52" y="33"/>
                      <a:pt x="54" y="30"/>
                      <a:pt x="55" y="26"/>
                    </a:cubicBezTo>
                    <a:cubicBezTo>
                      <a:pt x="55" y="23"/>
                      <a:pt x="55" y="20"/>
                      <a:pt x="53" y="16"/>
                    </a:cubicBezTo>
                    <a:cubicBezTo>
                      <a:pt x="51" y="13"/>
                      <a:pt x="49" y="11"/>
                      <a:pt x="47" y="8"/>
                    </a:cubicBezTo>
                    <a:cubicBezTo>
                      <a:pt x="44" y="6"/>
                      <a:pt x="41" y="4"/>
                      <a:pt x="38" y="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66" name="Freeform 1788"/>
              <p:cNvSpPr/>
              <p:nvPr/>
            </p:nvSpPr>
            <p:spPr>
              <a:xfrm>
                <a:off x="7161185" y="2955940"/>
                <a:ext cx="82551" cy="115888"/>
              </a:xfrm>
              <a:custGeom>
                <a:avLst/>
                <a:gdLst>
                  <a:gd name="txL" fmla="*/ 0 w 22"/>
                  <a:gd name="txT" fmla="*/ 0 h 31"/>
                  <a:gd name="txR" fmla="*/ 22 w 22"/>
                  <a:gd name="txB" fmla="*/ 31 h 31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22" h="31">
                    <a:moveTo>
                      <a:pt x="0" y="20"/>
                    </a:moveTo>
                    <a:cubicBezTo>
                      <a:pt x="1" y="23"/>
                      <a:pt x="3" y="25"/>
                      <a:pt x="5" y="27"/>
                    </a:cubicBezTo>
                    <a:cubicBezTo>
                      <a:pt x="7" y="28"/>
                      <a:pt x="9" y="29"/>
                      <a:pt x="12" y="29"/>
                    </a:cubicBezTo>
                    <a:cubicBezTo>
                      <a:pt x="12" y="30"/>
                      <a:pt x="14" y="30"/>
                      <a:pt x="15" y="30"/>
                    </a:cubicBezTo>
                    <a:cubicBezTo>
                      <a:pt x="17" y="31"/>
                      <a:pt x="18" y="31"/>
                      <a:pt x="18" y="31"/>
                    </a:cubicBezTo>
                    <a:cubicBezTo>
                      <a:pt x="17" y="30"/>
                      <a:pt x="17" y="28"/>
                      <a:pt x="18" y="27"/>
                    </a:cubicBezTo>
                    <a:cubicBezTo>
                      <a:pt x="19" y="26"/>
                      <a:pt x="19" y="24"/>
                      <a:pt x="20" y="23"/>
                    </a:cubicBezTo>
                    <a:cubicBezTo>
                      <a:pt x="21" y="22"/>
                      <a:pt x="21" y="20"/>
                      <a:pt x="22" y="19"/>
                    </a:cubicBezTo>
                    <a:cubicBezTo>
                      <a:pt x="22" y="18"/>
                      <a:pt x="22" y="16"/>
                      <a:pt x="22" y="15"/>
                    </a:cubicBezTo>
                    <a:cubicBezTo>
                      <a:pt x="21" y="13"/>
                      <a:pt x="20" y="11"/>
                      <a:pt x="18" y="10"/>
                    </a:cubicBezTo>
                    <a:cubicBezTo>
                      <a:pt x="16" y="8"/>
                      <a:pt x="14" y="6"/>
                      <a:pt x="12" y="5"/>
                    </a:cubicBezTo>
                    <a:cubicBezTo>
                      <a:pt x="13" y="4"/>
                      <a:pt x="13" y="3"/>
                      <a:pt x="14" y="2"/>
                    </a:cubicBezTo>
                    <a:cubicBezTo>
                      <a:pt x="16" y="1"/>
                      <a:pt x="17" y="1"/>
                      <a:pt x="19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8" y="0"/>
                      <a:pt x="17" y="1"/>
                      <a:pt x="15" y="2"/>
                    </a:cubicBezTo>
                    <a:cubicBezTo>
                      <a:pt x="14" y="2"/>
                      <a:pt x="12" y="4"/>
                      <a:pt x="12" y="5"/>
                    </a:cubicBezTo>
                    <a:cubicBezTo>
                      <a:pt x="8" y="4"/>
                      <a:pt x="4" y="5"/>
                      <a:pt x="2" y="9"/>
                    </a:cubicBezTo>
                    <a:cubicBezTo>
                      <a:pt x="0" y="12"/>
                      <a:pt x="0" y="17"/>
                      <a:pt x="0" y="2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67" name="Freeform 1789"/>
              <p:cNvSpPr/>
              <p:nvPr/>
            </p:nvSpPr>
            <p:spPr>
              <a:xfrm>
                <a:off x="6784945" y="2703526"/>
                <a:ext cx="315914" cy="206376"/>
              </a:xfrm>
              <a:custGeom>
                <a:avLst/>
                <a:gdLst>
                  <a:gd name="txL" fmla="*/ 0 w 84"/>
                  <a:gd name="txT" fmla="*/ 0 h 55"/>
                  <a:gd name="txR" fmla="*/ 84 w 84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4" h="55">
                    <a:moveTo>
                      <a:pt x="48" y="2"/>
                    </a:moveTo>
                    <a:cubicBezTo>
                      <a:pt x="40" y="4"/>
                      <a:pt x="35" y="9"/>
                      <a:pt x="28" y="15"/>
                    </a:cubicBezTo>
                    <a:cubicBezTo>
                      <a:pt x="26" y="18"/>
                      <a:pt x="23" y="21"/>
                      <a:pt x="20" y="23"/>
                    </a:cubicBezTo>
                    <a:cubicBezTo>
                      <a:pt x="16" y="25"/>
                      <a:pt x="12" y="27"/>
                      <a:pt x="7" y="25"/>
                    </a:cubicBezTo>
                    <a:cubicBezTo>
                      <a:pt x="5" y="25"/>
                      <a:pt x="2" y="25"/>
                      <a:pt x="0" y="24"/>
                    </a:cubicBezTo>
                    <a:cubicBezTo>
                      <a:pt x="3" y="27"/>
                      <a:pt x="6" y="31"/>
                      <a:pt x="11" y="36"/>
                    </a:cubicBezTo>
                    <a:cubicBezTo>
                      <a:pt x="16" y="41"/>
                      <a:pt x="21" y="44"/>
                      <a:pt x="25" y="46"/>
                    </a:cubicBezTo>
                    <a:cubicBezTo>
                      <a:pt x="31" y="50"/>
                      <a:pt x="38" y="53"/>
                      <a:pt x="45" y="54"/>
                    </a:cubicBezTo>
                    <a:cubicBezTo>
                      <a:pt x="52" y="55"/>
                      <a:pt x="59" y="54"/>
                      <a:pt x="66" y="50"/>
                    </a:cubicBezTo>
                    <a:cubicBezTo>
                      <a:pt x="73" y="46"/>
                      <a:pt x="77" y="40"/>
                      <a:pt x="79" y="34"/>
                    </a:cubicBezTo>
                    <a:cubicBezTo>
                      <a:pt x="80" y="28"/>
                      <a:pt x="78" y="22"/>
                      <a:pt x="74" y="17"/>
                    </a:cubicBezTo>
                    <a:cubicBezTo>
                      <a:pt x="76" y="16"/>
                      <a:pt x="78" y="15"/>
                      <a:pt x="79" y="14"/>
                    </a:cubicBezTo>
                    <a:cubicBezTo>
                      <a:pt x="81" y="14"/>
                      <a:pt x="82" y="13"/>
                      <a:pt x="84" y="13"/>
                    </a:cubicBezTo>
                    <a:cubicBezTo>
                      <a:pt x="83" y="11"/>
                      <a:pt x="83" y="11"/>
                      <a:pt x="83" y="11"/>
                    </a:cubicBezTo>
                    <a:cubicBezTo>
                      <a:pt x="82" y="11"/>
                      <a:pt x="82" y="11"/>
                      <a:pt x="81" y="12"/>
                    </a:cubicBezTo>
                    <a:cubicBezTo>
                      <a:pt x="81" y="12"/>
                      <a:pt x="80" y="12"/>
                      <a:pt x="79" y="13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3" y="15"/>
                      <a:pt x="72" y="13"/>
                      <a:pt x="71" y="12"/>
                    </a:cubicBezTo>
                    <a:cubicBezTo>
                      <a:pt x="65" y="3"/>
                      <a:pt x="56" y="0"/>
                      <a:pt x="48" y="2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68" name="Freeform 1790"/>
              <p:cNvSpPr/>
              <p:nvPr/>
            </p:nvSpPr>
            <p:spPr>
              <a:xfrm>
                <a:off x="6900833" y="2662250"/>
                <a:ext cx="101601" cy="68263"/>
              </a:xfrm>
              <a:custGeom>
                <a:avLst/>
                <a:gdLst>
                  <a:gd name="txL" fmla="*/ 0 w 27"/>
                  <a:gd name="txT" fmla="*/ 0 h 18"/>
                  <a:gd name="txR" fmla="*/ 27 w 27"/>
                  <a:gd name="txB" fmla="*/ 18 h 18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27" h="18">
                    <a:moveTo>
                      <a:pt x="15" y="0"/>
                    </a:moveTo>
                    <a:cubicBezTo>
                      <a:pt x="13" y="0"/>
                      <a:pt x="11" y="0"/>
                      <a:pt x="9" y="1"/>
                    </a:cubicBezTo>
                    <a:cubicBezTo>
                      <a:pt x="8" y="2"/>
                      <a:pt x="6" y="3"/>
                      <a:pt x="5" y="4"/>
                    </a:cubicBezTo>
                    <a:cubicBezTo>
                      <a:pt x="4" y="5"/>
                      <a:pt x="0" y="6"/>
                      <a:pt x="0" y="6"/>
                    </a:cubicBezTo>
                    <a:cubicBezTo>
                      <a:pt x="2" y="8"/>
                      <a:pt x="3" y="11"/>
                      <a:pt x="5" y="13"/>
                    </a:cubicBezTo>
                    <a:cubicBezTo>
                      <a:pt x="7" y="16"/>
                      <a:pt x="11" y="18"/>
                      <a:pt x="14" y="18"/>
                    </a:cubicBezTo>
                    <a:cubicBezTo>
                      <a:pt x="16" y="18"/>
                      <a:pt x="18" y="17"/>
                      <a:pt x="19" y="16"/>
                    </a:cubicBezTo>
                    <a:cubicBezTo>
                      <a:pt x="21" y="15"/>
                      <a:pt x="22" y="13"/>
                      <a:pt x="23" y="11"/>
                    </a:cubicBezTo>
                    <a:cubicBezTo>
                      <a:pt x="24" y="12"/>
                      <a:pt x="25" y="12"/>
                      <a:pt x="25" y="13"/>
                    </a:cubicBezTo>
                    <a:cubicBezTo>
                      <a:pt x="26" y="14"/>
                      <a:pt x="27" y="15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5"/>
                      <a:pt x="25" y="12"/>
                      <a:pt x="23" y="11"/>
                    </a:cubicBezTo>
                    <a:cubicBezTo>
                      <a:pt x="24" y="8"/>
                      <a:pt x="24" y="5"/>
                      <a:pt x="22" y="3"/>
                    </a:cubicBezTo>
                    <a:cubicBezTo>
                      <a:pt x="20" y="1"/>
                      <a:pt x="17" y="0"/>
                      <a:pt x="15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69" name="Freeform 1791"/>
              <p:cNvSpPr/>
              <p:nvPr/>
            </p:nvSpPr>
            <p:spPr>
              <a:xfrm>
                <a:off x="7096097" y="2640025"/>
                <a:ext cx="147638" cy="161926"/>
              </a:xfrm>
              <a:custGeom>
                <a:avLst/>
                <a:gdLst>
                  <a:gd name="txL" fmla="*/ 0 w 39"/>
                  <a:gd name="txT" fmla="*/ 0 h 43"/>
                  <a:gd name="txR" fmla="*/ 39 w 39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43">
                    <a:moveTo>
                      <a:pt x="29" y="3"/>
                    </a:moveTo>
                    <a:cubicBezTo>
                      <a:pt x="25" y="0"/>
                      <a:pt x="21" y="0"/>
                      <a:pt x="17" y="1"/>
                    </a:cubicBezTo>
                    <a:cubicBezTo>
                      <a:pt x="13" y="1"/>
                      <a:pt x="10" y="2"/>
                      <a:pt x="7" y="4"/>
                    </a:cubicBezTo>
                    <a:cubicBezTo>
                      <a:pt x="6" y="5"/>
                      <a:pt x="4" y="6"/>
                      <a:pt x="2" y="7"/>
                    </a:cubicBezTo>
                    <a:cubicBezTo>
                      <a:pt x="1" y="8"/>
                      <a:pt x="0" y="9"/>
                      <a:pt x="0" y="9"/>
                    </a:cubicBezTo>
                    <a:cubicBezTo>
                      <a:pt x="1" y="10"/>
                      <a:pt x="2" y="11"/>
                      <a:pt x="3" y="13"/>
                    </a:cubicBezTo>
                    <a:cubicBezTo>
                      <a:pt x="4" y="15"/>
                      <a:pt x="4" y="17"/>
                      <a:pt x="4" y="19"/>
                    </a:cubicBezTo>
                    <a:cubicBezTo>
                      <a:pt x="5" y="22"/>
                      <a:pt x="6" y="24"/>
                      <a:pt x="7" y="26"/>
                    </a:cubicBezTo>
                    <a:cubicBezTo>
                      <a:pt x="8" y="28"/>
                      <a:pt x="10" y="30"/>
                      <a:pt x="12" y="31"/>
                    </a:cubicBezTo>
                    <a:cubicBezTo>
                      <a:pt x="14" y="32"/>
                      <a:pt x="17" y="32"/>
                      <a:pt x="21" y="32"/>
                    </a:cubicBezTo>
                    <a:cubicBezTo>
                      <a:pt x="25" y="32"/>
                      <a:pt x="29" y="32"/>
                      <a:pt x="32" y="30"/>
                    </a:cubicBezTo>
                    <a:cubicBezTo>
                      <a:pt x="32" y="32"/>
                      <a:pt x="33" y="34"/>
                      <a:pt x="32" y="36"/>
                    </a:cubicBezTo>
                    <a:cubicBezTo>
                      <a:pt x="32" y="38"/>
                      <a:pt x="30" y="41"/>
                      <a:pt x="28" y="42"/>
                    </a:cubicBezTo>
                    <a:cubicBezTo>
                      <a:pt x="28" y="42"/>
                      <a:pt x="29" y="42"/>
                      <a:pt x="29" y="43"/>
                    </a:cubicBezTo>
                    <a:cubicBezTo>
                      <a:pt x="30" y="42"/>
                      <a:pt x="31" y="40"/>
                      <a:pt x="32" y="37"/>
                    </a:cubicBezTo>
                    <a:cubicBezTo>
                      <a:pt x="33" y="35"/>
                      <a:pt x="33" y="32"/>
                      <a:pt x="32" y="30"/>
                    </a:cubicBezTo>
                    <a:cubicBezTo>
                      <a:pt x="35" y="29"/>
                      <a:pt x="36" y="27"/>
                      <a:pt x="38" y="24"/>
                    </a:cubicBezTo>
                    <a:cubicBezTo>
                      <a:pt x="39" y="22"/>
                      <a:pt x="39" y="19"/>
                      <a:pt x="38" y="16"/>
                    </a:cubicBezTo>
                    <a:cubicBezTo>
                      <a:pt x="37" y="11"/>
                      <a:pt x="32" y="6"/>
                      <a:pt x="29" y="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70" name="Freeform 1792"/>
              <p:cNvSpPr/>
              <p:nvPr/>
            </p:nvSpPr>
            <p:spPr>
              <a:xfrm>
                <a:off x="7235798" y="2406661"/>
                <a:ext cx="150813" cy="225427"/>
              </a:xfrm>
              <a:custGeom>
                <a:avLst/>
                <a:gdLst>
                  <a:gd name="txL" fmla="*/ 0 w 40"/>
                  <a:gd name="txT" fmla="*/ 0 h 60"/>
                  <a:gd name="txR" fmla="*/ 40 w 40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60">
                    <a:moveTo>
                      <a:pt x="36" y="20"/>
                    </a:moveTo>
                    <a:cubicBezTo>
                      <a:pt x="33" y="17"/>
                      <a:pt x="30" y="16"/>
                      <a:pt x="26" y="14"/>
                    </a:cubicBezTo>
                    <a:cubicBezTo>
                      <a:pt x="23" y="12"/>
                      <a:pt x="20" y="11"/>
                      <a:pt x="17" y="9"/>
                    </a:cubicBezTo>
                    <a:cubicBezTo>
                      <a:pt x="16" y="8"/>
                      <a:pt x="13" y="6"/>
                      <a:pt x="12" y="4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8" y="4"/>
                      <a:pt x="6" y="7"/>
                      <a:pt x="5" y="10"/>
                    </a:cubicBezTo>
                    <a:cubicBezTo>
                      <a:pt x="3" y="14"/>
                      <a:pt x="2" y="17"/>
                      <a:pt x="1" y="21"/>
                    </a:cubicBezTo>
                    <a:cubicBezTo>
                      <a:pt x="0" y="25"/>
                      <a:pt x="0" y="31"/>
                      <a:pt x="1" y="35"/>
                    </a:cubicBezTo>
                    <a:cubicBezTo>
                      <a:pt x="2" y="40"/>
                      <a:pt x="4" y="44"/>
                      <a:pt x="7" y="46"/>
                    </a:cubicBezTo>
                    <a:cubicBezTo>
                      <a:pt x="10" y="49"/>
                      <a:pt x="14" y="50"/>
                      <a:pt x="19" y="50"/>
                    </a:cubicBezTo>
                    <a:cubicBezTo>
                      <a:pt x="23" y="50"/>
                      <a:pt x="28" y="49"/>
                      <a:pt x="31" y="47"/>
                    </a:cubicBezTo>
                    <a:cubicBezTo>
                      <a:pt x="32" y="48"/>
                      <a:pt x="33" y="50"/>
                      <a:pt x="33" y="52"/>
                    </a:cubicBezTo>
                    <a:cubicBezTo>
                      <a:pt x="33" y="55"/>
                      <a:pt x="32" y="58"/>
                      <a:pt x="31" y="60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3" y="59"/>
                      <a:pt x="33" y="57"/>
                      <a:pt x="33" y="54"/>
                    </a:cubicBezTo>
                    <a:cubicBezTo>
                      <a:pt x="33" y="51"/>
                      <a:pt x="33" y="48"/>
                      <a:pt x="32" y="46"/>
                    </a:cubicBezTo>
                    <a:cubicBezTo>
                      <a:pt x="37" y="43"/>
                      <a:pt x="40" y="38"/>
                      <a:pt x="40" y="32"/>
                    </a:cubicBezTo>
                    <a:cubicBezTo>
                      <a:pt x="40" y="27"/>
                      <a:pt x="38" y="23"/>
                      <a:pt x="36" y="2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71" name="Freeform 1793"/>
              <p:cNvSpPr/>
              <p:nvPr/>
            </p:nvSpPr>
            <p:spPr>
              <a:xfrm>
                <a:off x="7708876" y="2767026"/>
                <a:ext cx="176214" cy="150814"/>
              </a:xfrm>
              <a:custGeom>
                <a:avLst/>
                <a:gdLst>
                  <a:gd name="txL" fmla="*/ 0 w 47"/>
                  <a:gd name="txT" fmla="*/ 0 h 40"/>
                  <a:gd name="txR" fmla="*/ 47 w 47"/>
                  <a:gd name="txB" fmla="*/ 40 h 4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40">
                    <a:moveTo>
                      <a:pt x="38" y="33"/>
                    </a:moveTo>
                    <a:cubicBezTo>
                      <a:pt x="41" y="30"/>
                      <a:pt x="42" y="26"/>
                      <a:pt x="43" y="22"/>
                    </a:cubicBezTo>
                    <a:cubicBezTo>
                      <a:pt x="44" y="18"/>
                      <a:pt x="44" y="15"/>
                      <a:pt x="44" y="11"/>
                    </a:cubicBezTo>
                    <a:cubicBezTo>
                      <a:pt x="44" y="8"/>
                      <a:pt x="47" y="0"/>
                      <a:pt x="47" y="0"/>
                    </a:cubicBezTo>
                    <a:cubicBezTo>
                      <a:pt x="41" y="2"/>
                      <a:pt x="35" y="0"/>
                      <a:pt x="29" y="0"/>
                    </a:cubicBezTo>
                    <a:cubicBezTo>
                      <a:pt x="22" y="0"/>
                      <a:pt x="12" y="4"/>
                      <a:pt x="8" y="10"/>
                    </a:cubicBezTo>
                    <a:cubicBezTo>
                      <a:pt x="3" y="17"/>
                      <a:pt x="6" y="27"/>
                      <a:pt x="12" y="33"/>
                    </a:cubicBezTo>
                    <a:cubicBezTo>
                      <a:pt x="10" y="34"/>
                      <a:pt x="9" y="35"/>
                      <a:pt x="7" y="36"/>
                    </a:cubicBezTo>
                    <a:cubicBezTo>
                      <a:pt x="5" y="37"/>
                      <a:pt x="3" y="37"/>
                      <a:pt x="0" y="37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3" y="38"/>
                      <a:pt x="9" y="36"/>
                      <a:pt x="12" y="34"/>
                    </a:cubicBezTo>
                    <a:cubicBezTo>
                      <a:pt x="16" y="38"/>
                      <a:pt x="22" y="40"/>
                      <a:pt x="27" y="39"/>
                    </a:cubicBezTo>
                    <a:cubicBezTo>
                      <a:pt x="30" y="38"/>
                      <a:pt x="35" y="35"/>
                      <a:pt x="38" y="3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72" name="Freeform 1794"/>
              <p:cNvSpPr/>
              <p:nvPr/>
            </p:nvSpPr>
            <p:spPr>
              <a:xfrm>
                <a:off x="7156422" y="3128979"/>
                <a:ext cx="214314" cy="141288"/>
              </a:xfrm>
              <a:custGeom>
                <a:avLst/>
                <a:gdLst>
                  <a:gd name="txL" fmla="*/ 0 w 57"/>
                  <a:gd name="txT" fmla="*/ 0 h 38"/>
                  <a:gd name="txR" fmla="*/ 57 w 57"/>
                  <a:gd name="txB" fmla="*/ 38 h 38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57" h="38">
                    <a:moveTo>
                      <a:pt x="30" y="0"/>
                    </a:moveTo>
                    <a:cubicBezTo>
                      <a:pt x="26" y="0"/>
                      <a:pt x="23" y="3"/>
                      <a:pt x="20" y="5"/>
                    </a:cubicBezTo>
                    <a:cubicBezTo>
                      <a:pt x="17" y="6"/>
                      <a:pt x="14" y="9"/>
                      <a:pt x="11" y="10"/>
                    </a:cubicBezTo>
                    <a:cubicBezTo>
                      <a:pt x="10" y="11"/>
                      <a:pt x="7" y="12"/>
                      <a:pt x="5" y="12"/>
                    </a:cubicBezTo>
                    <a:cubicBezTo>
                      <a:pt x="2" y="13"/>
                      <a:pt x="0" y="12"/>
                      <a:pt x="0" y="12"/>
                    </a:cubicBezTo>
                    <a:cubicBezTo>
                      <a:pt x="1" y="14"/>
                      <a:pt x="2" y="15"/>
                      <a:pt x="3" y="17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9" y="24"/>
                      <a:pt x="11" y="27"/>
                      <a:pt x="14" y="29"/>
                    </a:cubicBezTo>
                    <a:cubicBezTo>
                      <a:pt x="20" y="34"/>
                      <a:pt x="29" y="38"/>
                      <a:pt x="36" y="36"/>
                    </a:cubicBezTo>
                    <a:cubicBezTo>
                      <a:pt x="39" y="35"/>
                      <a:pt x="42" y="33"/>
                      <a:pt x="45" y="29"/>
                    </a:cubicBezTo>
                    <a:cubicBezTo>
                      <a:pt x="47" y="26"/>
                      <a:pt x="48" y="22"/>
                      <a:pt x="49" y="18"/>
                    </a:cubicBezTo>
                    <a:cubicBezTo>
                      <a:pt x="50" y="18"/>
                      <a:pt x="51" y="18"/>
                      <a:pt x="52" y="19"/>
                    </a:cubicBezTo>
                    <a:cubicBezTo>
                      <a:pt x="52" y="19"/>
                      <a:pt x="53" y="19"/>
                      <a:pt x="54" y="20"/>
                    </a:cubicBezTo>
                    <a:cubicBezTo>
                      <a:pt x="54" y="20"/>
                      <a:pt x="54" y="20"/>
                      <a:pt x="55" y="21"/>
                    </a:cubicBezTo>
                    <a:cubicBezTo>
                      <a:pt x="55" y="21"/>
                      <a:pt x="56" y="22"/>
                      <a:pt x="56" y="23"/>
                    </a:cubicBezTo>
                    <a:cubicBezTo>
                      <a:pt x="56" y="24"/>
                      <a:pt x="57" y="25"/>
                      <a:pt x="56" y="26"/>
                    </a:cubicBezTo>
                    <a:cubicBezTo>
                      <a:pt x="56" y="27"/>
                      <a:pt x="55" y="28"/>
                      <a:pt x="55" y="29"/>
                    </a:cubicBezTo>
                    <a:cubicBezTo>
                      <a:pt x="54" y="29"/>
                      <a:pt x="54" y="29"/>
                      <a:pt x="53" y="29"/>
                    </a:cubicBezTo>
                    <a:cubicBezTo>
                      <a:pt x="53" y="30"/>
                      <a:pt x="52" y="30"/>
                      <a:pt x="52" y="30"/>
                    </a:cubicBezTo>
                    <a:cubicBezTo>
                      <a:pt x="51" y="30"/>
                      <a:pt x="50" y="30"/>
                      <a:pt x="50" y="30"/>
                    </a:cubicBezTo>
                    <a:cubicBezTo>
                      <a:pt x="48" y="29"/>
                      <a:pt x="47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30"/>
                      <a:pt x="47" y="30"/>
                      <a:pt x="48" y="30"/>
                    </a:cubicBezTo>
                    <a:cubicBezTo>
                      <a:pt x="49" y="30"/>
                      <a:pt x="51" y="31"/>
                      <a:pt x="52" y="30"/>
                    </a:cubicBezTo>
                    <a:cubicBezTo>
                      <a:pt x="53" y="30"/>
                      <a:pt x="54" y="30"/>
                      <a:pt x="54" y="29"/>
                    </a:cubicBezTo>
                    <a:cubicBezTo>
                      <a:pt x="55" y="29"/>
                      <a:pt x="56" y="28"/>
                      <a:pt x="56" y="27"/>
                    </a:cubicBezTo>
                    <a:cubicBezTo>
                      <a:pt x="56" y="27"/>
                      <a:pt x="56" y="27"/>
                      <a:pt x="57" y="26"/>
                    </a:cubicBezTo>
                    <a:cubicBezTo>
                      <a:pt x="57" y="26"/>
                      <a:pt x="57" y="26"/>
                      <a:pt x="57" y="25"/>
                    </a:cubicBezTo>
                    <a:cubicBezTo>
                      <a:pt x="57" y="24"/>
                      <a:pt x="57" y="23"/>
                      <a:pt x="57" y="23"/>
                    </a:cubicBezTo>
                    <a:cubicBezTo>
                      <a:pt x="56" y="21"/>
                      <a:pt x="55" y="21"/>
                      <a:pt x="55" y="20"/>
                    </a:cubicBezTo>
                    <a:cubicBezTo>
                      <a:pt x="55" y="20"/>
                      <a:pt x="54" y="20"/>
                      <a:pt x="54" y="19"/>
                    </a:cubicBezTo>
                    <a:cubicBezTo>
                      <a:pt x="53" y="19"/>
                      <a:pt x="53" y="19"/>
                      <a:pt x="53" y="18"/>
                    </a:cubicBezTo>
                    <a:cubicBezTo>
                      <a:pt x="51" y="17"/>
                      <a:pt x="50" y="17"/>
                      <a:pt x="49" y="17"/>
                    </a:cubicBezTo>
                    <a:cubicBezTo>
                      <a:pt x="49" y="11"/>
                      <a:pt x="46" y="6"/>
                      <a:pt x="42" y="3"/>
                    </a:cubicBezTo>
                    <a:cubicBezTo>
                      <a:pt x="38" y="1"/>
                      <a:pt x="33" y="0"/>
                      <a:pt x="30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73" name="Freeform 1795"/>
              <p:cNvSpPr/>
              <p:nvPr/>
            </p:nvSpPr>
            <p:spPr>
              <a:xfrm>
                <a:off x="7021484" y="2936890"/>
                <a:ext cx="150813" cy="195264"/>
              </a:xfrm>
              <a:custGeom>
                <a:avLst/>
                <a:gdLst>
                  <a:gd name="txL" fmla="*/ 0 w 40"/>
                  <a:gd name="txT" fmla="*/ 0 h 52"/>
                  <a:gd name="txR" fmla="*/ 40 w 40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52">
                    <a:moveTo>
                      <a:pt x="37" y="14"/>
                    </a:moveTo>
                    <a:cubicBezTo>
                      <a:pt x="35" y="9"/>
                      <a:pt x="31" y="7"/>
                      <a:pt x="27" y="5"/>
                    </a:cubicBezTo>
                    <a:cubicBezTo>
                      <a:pt x="23" y="3"/>
                      <a:pt x="19" y="2"/>
                      <a:pt x="16" y="1"/>
                    </a:cubicBezTo>
                    <a:cubicBezTo>
                      <a:pt x="14" y="1"/>
                      <a:pt x="11" y="1"/>
                      <a:pt x="9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5" y="2"/>
                      <a:pt x="5" y="4"/>
                      <a:pt x="5" y="7"/>
                    </a:cubicBezTo>
                    <a:cubicBezTo>
                      <a:pt x="4" y="9"/>
                      <a:pt x="3" y="12"/>
                      <a:pt x="2" y="14"/>
                    </a:cubicBezTo>
                    <a:cubicBezTo>
                      <a:pt x="0" y="21"/>
                      <a:pt x="0" y="30"/>
                      <a:pt x="5" y="36"/>
                    </a:cubicBezTo>
                    <a:cubicBezTo>
                      <a:pt x="7" y="39"/>
                      <a:pt x="11" y="42"/>
                      <a:pt x="15" y="42"/>
                    </a:cubicBezTo>
                    <a:cubicBezTo>
                      <a:pt x="20" y="43"/>
                      <a:pt x="24" y="43"/>
                      <a:pt x="29" y="41"/>
                    </a:cubicBezTo>
                    <a:cubicBezTo>
                      <a:pt x="29" y="43"/>
                      <a:pt x="29" y="45"/>
                      <a:pt x="29" y="46"/>
                    </a:cubicBezTo>
                    <a:cubicBezTo>
                      <a:pt x="29" y="47"/>
                      <a:pt x="29" y="48"/>
                      <a:pt x="29" y="49"/>
                    </a:cubicBezTo>
                    <a:cubicBezTo>
                      <a:pt x="29" y="50"/>
                      <a:pt x="29" y="51"/>
                      <a:pt x="29" y="51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0"/>
                    </a:cubicBezTo>
                    <a:cubicBezTo>
                      <a:pt x="29" y="49"/>
                      <a:pt x="30" y="48"/>
                      <a:pt x="30" y="47"/>
                    </a:cubicBezTo>
                    <a:cubicBezTo>
                      <a:pt x="30" y="45"/>
                      <a:pt x="30" y="43"/>
                      <a:pt x="29" y="41"/>
                    </a:cubicBezTo>
                    <a:cubicBezTo>
                      <a:pt x="35" y="38"/>
                      <a:pt x="39" y="34"/>
                      <a:pt x="40" y="28"/>
                    </a:cubicBezTo>
                    <a:cubicBezTo>
                      <a:pt x="40" y="24"/>
                      <a:pt x="39" y="18"/>
                      <a:pt x="37" y="14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74" name="Freeform 1796"/>
              <p:cNvSpPr/>
              <p:nvPr/>
            </p:nvSpPr>
            <p:spPr>
              <a:xfrm>
                <a:off x="6705569" y="3046428"/>
                <a:ext cx="320677" cy="363540"/>
              </a:xfrm>
              <a:custGeom>
                <a:avLst/>
                <a:gdLst>
                  <a:gd name="txL" fmla="*/ 0 w 85"/>
                  <a:gd name="txT" fmla="*/ 0 h 97"/>
                  <a:gd name="txR" fmla="*/ 85 w 85"/>
                  <a:gd name="txB" fmla="*/ 97 h 9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5" h="97">
                    <a:moveTo>
                      <a:pt x="69" y="10"/>
                    </a:moveTo>
                    <a:cubicBezTo>
                      <a:pt x="61" y="2"/>
                      <a:pt x="52" y="1"/>
                      <a:pt x="43" y="0"/>
                    </a:cubicBezTo>
                    <a:cubicBezTo>
                      <a:pt x="36" y="0"/>
                      <a:pt x="29" y="1"/>
                      <a:pt x="22" y="3"/>
                    </a:cubicBezTo>
                    <a:cubicBezTo>
                      <a:pt x="19" y="4"/>
                      <a:pt x="14" y="5"/>
                      <a:pt x="9" y="6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11"/>
                      <a:pt x="6" y="16"/>
                      <a:pt x="7" y="21"/>
                    </a:cubicBezTo>
                    <a:cubicBezTo>
                      <a:pt x="8" y="26"/>
                      <a:pt x="8" y="31"/>
                      <a:pt x="8" y="35"/>
                    </a:cubicBezTo>
                    <a:cubicBezTo>
                      <a:pt x="9" y="41"/>
                      <a:pt x="10" y="47"/>
                      <a:pt x="12" y="52"/>
                    </a:cubicBezTo>
                    <a:cubicBezTo>
                      <a:pt x="14" y="57"/>
                      <a:pt x="16" y="60"/>
                      <a:pt x="20" y="63"/>
                    </a:cubicBezTo>
                    <a:cubicBezTo>
                      <a:pt x="22" y="64"/>
                      <a:pt x="25" y="65"/>
                      <a:pt x="28" y="66"/>
                    </a:cubicBezTo>
                    <a:cubicBezTo>
                      <a:pt x="31" y="68"/>
                      <a:pt x="35" y="69"/>
                      <a:pt x="38" y="70"/>
                    </a:cubicBezTo>
                    <a:cubicBezTo>
                      <a:pt x="46" y="72"/>
                      <a:pt x="55" y="74"/>
                      <a:pt x="63" y="72"/>
                    </a:cubicBezTo>
                    <a:cubicBezTo>
                      <a:pt x="63" y="77"/>
                      <a:pt x="62" y="81"/>
                      <a:pt x="61" y="84"/>
                    </a:cubicBezTo>
                    <a:cubicBezTo>
                      <a:pt x="58" y="90"/>
                      <a:pt x="54" y="93"/>
                      <a:pt x="49" y="95"/>
                    </a:cubicBezTo>
                    <a:cubicBezTo>
                      <a:pt x="50" y="96"/>
                      <a:pt x="50" y="97"/>
                      <a:pt x="51" y="97"/>
                    </a:cubicBezTo>
                    <a:cubicBezTo>
                      <a:pt x="53" y="96"/>
                      <a:pt x="57" y="93"/>
                      <a:pt x="60" y="88"/>
                    </a:cubicBezTo>
                    <a:cubicBezTo>
                      <a:pt x="63" y="83"/>
                      <a:pt x="65" y="77"/>
                      <a:pt x="64" y="72"/>
                    </a:cubicBezTo>
                    <a:cubicBezTo>
                      <a:pt x="70" y="71"/>
                      <a:pt x="75" y="68"/>
                      <a:pt x="79" y="63"/>
                    </a:cubicBezTo>
                    <a:cubicBezTo>
                      <a:pt x="82" y="58"/>
                      <a:pt x="85" y="51"/>
                      <a:pt x="84" y="43"/>
                    </a:cubicBezTo>
                    <a:cubicBezTo>
                      <a:pt x="84" y="37"/>
                      <a:pt x="82" y="30"/>
                      <a:pt x="79" y="25"/>
                    </a:cubicBezTo>
                    <a:cubicBezTo>
                      <a:pt x="76" y="19"/>
                      <a:pt x="72" y="14"/>
                      <a:pt x="69" y="1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75" name="Freeform 1797"/>
              <p:cNvSpPr/>
              <p:nvPr/>
            </p:nvSpPr>
            <p:spPr>
              <a:xfrm>
                <a:off x="5737189" y="2981340"/>
                <a:ext cx="469903" cy="296865"/>
              </a:xfrm>
              <a:custGeom>
                <a:avLst/>
                <a:gdLst>
                  <a:gd name="txL" fmla="*/ 0 w 125"/>
                  <a:gd name="txT" fmla="*/ 0 h 79"/>
                  <a:gd name="txR" fmla="*/ 125 w 125"/>
                  <a:gd name="txB" fmla="*/ 79 h 7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5" h="79">
                    <a:moveTo>
                      <a:pt x="61" y="1"/>
                    </a:moveTo>
                    <a:cubicBezTo>
                      <a:pt x="59" y="2"/>
                      <a:pt x="57" y="4"/>
                      <a:pt x="54" y="6"/>
                    </a:cubicBezTo>
                    <a:cubicBezTo>
                      <a:pt x="52" y="8"/>
                      <a:pt x="49" y="10"/>
                      <a:pt x="46" y="12"/>
                    </a:cubicBezTo>
                    <a:cubicBezTo>
                      <a:pt x="40" y="15"/>
                      <a:pt x="33" y="18"/>
                      <a:pt x="25" y="19"/>
                    </a:cubicBezTo>
                    <a:cubicBezTo>
                      <a:pt x="22" y="20"/>
                      <a:pt x="16" y="19"/>
                      <a:pt x="11" y="18"/>
                    </a:cubicBezTo>
                    <a:cubicBezTo>
                      <a:pt x="5" y="16"/>
                      <a:pt x="0" y="14"/>
                      <a:pt x="0" y="14"/>
                    </a:cubicBezTo>
                    <a:cubicBezTo>
                      <a:pt x="2" y="17"/>
                      <a:pt x="3" y="21"/>
                      <a:pt x="4" y="25"/>
                    </a:cubicBezTo>
                    <a:cubicBezTo>
                      <a:pt x="5" y="29"/>
                      <a:pt x="7" y="34"/>
                      <a:pt x="8" y="38"/>
                    </a:cubicBezTo>
                    <a:cubicBezTo>
                      <a:pt x="11" y="46"/>
                      <a:pt x="16" y="55"/>
                      <a:pt x="22" y="61"/>
                    </a:cubicBezTo>
                    <a:cubicBezTo>
                      <a:pt x="26" y="65"/>
                      <a:pt x="32" y="69"/>
                      <a:pt x="38" y="72"/>
                    </a:cubicBezTo>
                    <a:cubicBezTo>
                      <a:pt x="43" y="75"/>
                      <a:pt x="50" y="77"/>
                      <a:pt x="56" y="78"/>
                    </a:cubicBezTo>
                    <a:cubicBezTo>
                      <a:pt x="59" y="79"/>
                      <a:pt x="63" y="79"/>
                      <a:pt x="66" y="79"/>
                    </a:cubicBezTo>
                    <a:cubicBezTo>
                      <a:pt x="67" y="79"/>
                      <a:pt x="69" y="79"/>
                      <a:pt x="70" y="79"/>
                    </a:cubicBezTo>
                    <a:cubicBezTo>
                      <a:pt x="72" y="79"/>
                      <a:pt x="72" y="79"/>
                      <a:pt x="72" y="79"/>
                    </a:cubicBezTo>
                    <a:cubicBezTo>
                      <a:pt x="72" y="79"/>
                      <a:pt x="72" y="79"/>
                      <a:pt x="72" y="79"/>
                    </a:cubicBezTo>
                    <a:cubicBezTo>
                      <a:pt x="73" y="79"/>
                      <a:pt x="74" y="79"/>
                      <a:pt x="74" y="79"/>
                    </a:cubicBezTo>
                    <a:cubicBezTo>
                      <a:pt x="79" y="78"/>
                      <a:pt x="83" y="76"/>
                      <a:pt x="87" y="74"/>
                    </a:cubicBezTo>
                    <a:cubicBezTo>
                      <a:pt x="96" y="70"/>
                      <a:pt x="101" y="62"/>
                      <a:pt x="103" y="53"/>
                    </a:cubicBezTo>
                    <a:cubicBezTo>
                      <a:pt x="104" y="44"/>
                      <a:pt x="103" y="34"/>
                      <a:pt x="100" y="26"/>
                    </a:cubicBezTo>
                    <a:cubicBezTo>
                      <a:pt x="103" y="25"/>
                      <a:pt x="107" y="24"/>
                      <a:pt x="110" y="24"/>
                    </a:cubicBezTo>
                    <a:cubicBezTo>
                      <a:pt x="115" y="25"/>
                      <a:pt x="120" y="26"/>
                      <a:pt x="125" y="27"/>
                    </a:cubicBezTo>
                    <a:cubicBezTo>
                      <a:pt x="125" y="25"/>
                      <a:pt x="125" y="25"/>
                      <a:pt x="125" y="25"/>
                    </a:cubicBezTo>
                    <a:cubicBezTo>
                      <a:pt x="122" y="24"/>
                      <a:pt x="118" y="24"/>
                      <a:pt x="113" y="23"/>
                    </a:cubicBezTo>
                    <a:cubicBezTo>
                      <a:pt x="108" y="23"/>
                      <a:pt x="103" y="23"/>
                      <a:pt x="100" y="24"/>
                    </a:cubicBezTo>
                    <a:cubicBezTo>
                      <a:pt x="95" y="13"/>
                      <a:pt x="88" y="4"/>
                      <a:pt x="78" y="1"/>
                    </a:cubicBezTo>
                    <a:cubicBezTo>
                      <a:pt x="76" y="1"/>
                      <a:pt x="74" y="1"/>
                      <a:pt x="72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8" y="0"/>
                      <a:pt x="68" y="0"/>
                      <a:pt x="67" y="0"/>
                    </a:cubicBezTo>
                    <a:cubicBezTo>
                      <a:pt x="65" y="0"/>
                      <a:pt x="63" y="1"/>
                      <a:pt x="61" y="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76" name="Freeform 1798"/>
              <p:cNvSpPr/>
              <p:nvPr/>
            </p:nvSpPr>
            <p:spPr>
              <a:xfrm>
                <a:off x="5824502" y="2632088"/>
                <a:ext cx="295277" cy="301627"/>
              </a:xfrm>
              <a:custGeom>
                <a:avLst/>
                <a:gdLst>
                  <a:gd name="txL" fmla="*/ 0 w 79"/>
                  <a:gd name="txT" fmla="*/ 0 h 80"/>
                  <a:gd name="txR" fmla="*/ 79 w 79"/>
                  <a:gd name="txB" fmla="*/ 80 h 8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80">
                    <a:moveTo>
                      <a:pt x="60" y="20"/>
                    </a:moveTo>
                    <a:cubicBezTo>
                      <a:pt x="56" y="16"/>
                      <a:pt x="49" y="14"/>
                      <a:pt x="42" y="11"/>
                    </a:cubicBezTo>
                    <a:cubicBezTo>
                      <a:pt x="36" y="9"/>
                      <a:pt x="30" y="7"/>
                      <a:pt x="23" y="6"/>
                    </a:cubicBezTo>
                    <a:cubicBezTo>
                      <a:pt x="21" y="6"/>
                      <a:pt x="16" y="4"/>
                      <a:pt x="12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7" y="9"/>
                      <a:pt x="1" y="19"/>
                      <a:pt x="0" y="30"/>
                    </a:cubicBezTo>
                    <a:cubicBezTo>
                      <a:pt x="0" y="38"/>
                      <a:pt x="1" y="47"/>
                      <a:pt x="5" y="56"/>
                    </a:cubicBezTo>
                    <a:cubicBezTo>
                      <a:pt x="7" y="59"/>
                      <a:pt x="8" y="61"/>
                      <a:pt x="9" y="63"/>
                    </a:cubicBezTo>
                    <a:cubicBezTo>
                      <a:pt x="11" y="65"/>
                      <a:pt x="13" y="67"/>
                      <a:pt x="14" y="69"/>
                    </a:cubicBezTo>
                    <a:cubicBezTo>
                      <a:pt x="17" y="71"/>
                      <a:pt x="20" y="74"/>
                      <a:pt x="24" y="76"/>
                    </a:cubicBezTo>
                    <a:cubicBezTo>
                      <a:pt x="28" y="79"/>
                      <a:pt x="33" y="80"/>
                      <a:pt x="37" y="80"/>
                    </a:cubicBezTo>
                    <a:cubicBezTo>
                      <a:pt x="42" y="80"/>
                      <a:pt x="46" y="78"/>
                      <a:pt x="49" y="76"/>
                    </a:cubicBezTo>
                    <a:cubicBezTo>
                      <a:pt x="55" y="72"/>
                      <a:pt x="60" y="65"/>
                      <a:pt x="63" y="58"/>
                    </a:cubicBezTo>
                    <a:cubicBezTo>
                      <a:pt x="65" y="59"/>
                      <a:pt x="68" y="61"/>
                      <a:pt x="70" y="63"/>
                    </a:cubicBezTo>
                    <a:cubicBezTo>
                      <a:pt x="73" y="66"/>
                      <a:pt x="76" y="69"/>
                      <a:pt x="78" y="73"/>
                    </a:cubicBezTo>
                    <a:cubicBezTo>
                      <a:pt x="79" y="72"/>
                      <a:pt x="79" y="72"/>
                      <a:pt x="79" y="72"/>
                    </a:cubicBezTo>
                    <a:cubicBezTo>
                      <a:pt x="78" y="70"/>
                      <a:pt x="76" y="67"/>
                      <a:pt x="73" y="64"/>
                    </a:cubicBezTo>
                    <a:cubicBezTo>
                      <a:pt x="69" y="61"/>
                      <a:pt x="66" y="58"/>
                      <a:pt x="63" y="57"/>
                    </a:cubicBezTo>
                    <a:cubicBezTo>
                      <a:pt x="65" y="52"/>
                      <a:pt x="67" y="47"/>
                      <a:pt x="68" y="43"/>
                    </a:cubicBezTo>
                    <a:cubicBezTo>
                      <a:pt x="69" y="39"/>
                      <a:pt x="70" y="36"/>
                      <a:pt x="69" y="33"/>
                    </a:cubicBezTo>
                    <a:cubicBezTo>
                      <a:pt x="68" y="32"/>
                      <a:pt x="68" y="30"/>
                      <a:pt x="67" y="29"/>
                    </a:cubicBezTo>
                    <a:cubicBezTo>
                      <a:pt x="66" y="27"/>
                      <a:pt x="66" y="27"/>
                      <a:pt x="66" y="27"/>
                    </a:cubicBezTo>
                    <a:cubicBezTo>
                      <a:pt x="65" y="27"/>
                      <a:pt x="65" y="26"/>
                      <a:pt x="65" y="26"/>
                    </a:cubicBezTo>
                    <a:cubicBezTo>
                      <a:pt x="63" y="24"/>
                      <a:pt x="62" y="22"/>
                      <a:pt x="60" y="20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77" name="Freeform 1799"/>
              <p:cNvSpPr/>
              <p:nvPr/>
            </p:nvSpPr>
            <p:spPr>
              <a:xfrm>
                <a:off x="5324436" y="3132154"/>
                <a:ext cx="209551" cy="244477"/>
              </a:xfrm>
              <a:custGeom>
                <a:avLst/>
                <a:gdLst>
                  <a:gd name="txL" fmla="*/ 0 w 56"/>
                  <a:gd name="txT" fmla="*/ 0 h 65"/>
                  <a:gd name="txR" fmla="*/ 56 w 56"/>
                  <a:gd name="txB" fmla="*/ 65 h 6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65">
                    <a:moveTo>
                      <a:pt x="49" y="14"/>
                    </a:moveTo>
                    <a:cubicBezTo>
                      <a:pt x="45" y="8"/>
                      <a:pt x="39" y="5"/>
                      <a:pt x="33" y="3"/>
                    </a:cubicBezTo>
                    <a:cubicBezTo>
                      <a:pt x="28" y="1"/>
                      <a:pt x="23" y="0"/>
                      <a:pt x="17" y="1"/>
                    </a:cubicBezTo>
                    <a:cubicBezTo>
                      <a:pt x="15" y="1"/>
                      <a:pt x="11" y="0"/>
                      <a:pt x="8" y="0"/>
                    </a:cubicBezTo>
                    <a:cubicBezTo>
                      <a:pt x="4" y="0"/>
                      <a:pt x="2" y="0"/>
                      <a:pt x="2" y="0"/>
                    </a:cubicBezTo>
                    <a:cubicBezTo>
                      <a:pt x="4" y="2"/>
                      <a:pt x="4" y="6"/>
                      <a:pt x="3" y="10"/>
                    </a:cubicBezTo>
                    <a:cubicBezTo>
                      <a:pt x="3" y="13"/>
                      <a:pt x="1" y="17"/>
                      <a:pt x="1" y="21"/>
                    </a:cubicBezTo>
                    <a:cubicBezTo>
                      <a:pt x="0" y="30"/>
                      <a:pt x="1" y="42"/>
                      <a:pt x="9" y="50"/>
                    </a:cubicBezTo>
                    <a:cubicBezTo>
                      <a:pt x="13" y="55"/>
                      <a:pt x="19" y="57"/>
                      <a:pt x="25" y="57"/>
                    </a:cubicBezTo>
                    <a:cubicBezTo>
                      <a:pt x="31" y="57"/>
                      <a:pt x="38" y="55"/>
                      <a:pt x="43" y="52"/>
                    </a:cubicBezTo>
                    <a:cubicBezTo>
                      <a:pt x="44" y="54"/>
                      <a:pt x="45" y="56"/>
                      <a:pt x="45" y="58"/>
                    </a:cubicBezTo>
                    <a:cubicBezTo>
                      <a:pt x="45" y="60"/>
                      <a:pt x="45" y="61"/>
                      <a:pt x="46" y="63"/>
                    </a:cubicBezTo>
                    <a:cubicBezTo>
                      <a:pt x="46" y="63"/>
                      <a:pt x="46" y="64"/>
                      <a:pt x="46" y="64"/>
                    </a:cubicBezTo>
                    <a:cubicBezTo>
                      <a:pt x="46" y="65"/>
                      <a:pt x="47" y="65"/>
                      <a:pt x="47" y="65"/>
                    </a:cubicBezTo>
                    <a:cubicBezTo>
                      <a:pt x="47" y="64"/>
                      <a:pt x="48" y="64"/>
                      <a:pt x="48" y="63"/>
                    </a:cubicBezTo>
                    <a:cubicBezTo>
                      <a:pt x="48" y="63"/>
                      <a:pt x="48" y="64"/>
                      <a:pt x="48" y="64"/>
                    </a:cubicBezTo>
                    <a:cubicBezTo>
                      <a:pt x="48" y="64"/>
                      <a:pt x="47" y="64"/>
                      <a:pt x="47" y="63"/>
                    </a:cubicBezTo>
                    <a:cubicBezTo>
                      <a:pt x="46" y="63"/>
                      <a:pt x="46" y="61"/>
                      <a:pt x="46" y="60"/>
                    </a:cubicBezTo>
                    <a:cubicBezTo>
                      <a:pt x="46" y="57"/>
                      <a:pt x="45" y="54"/>
                      <a:pt x="44" y="51"/>
                    </a:cubicBezTo>
                    <a:cubicBezTo>
                      <a:pt x="51" y="47"/>
                      <a:pt x="56" y="41"/>
                      <a:pt x="56" y="33"/>
                    </a:cubicBezTo>
                    <a:cubicBezTo>
                      <a:pt x="55" y="27"/>
                      <a:pt x="53" y="19"/>
                      <a:pt x="49" y="1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78" name="Freeform 1800"/>
              <p:cNvSpPr/>
              <p:nvPr/>
            </p:nvSpPr>
            <p:spPr>
              <a:xfrm>
                <a:off x="5054559" y="3195654"/>
                <a:ext cx="366715" cy="247652"/>
              </a:xfrm>
              <a:custGeom>
                <a:avLst/>
                <a:gdLst>
                  <a:gd name="txL" fmla="*/ 0 w 98"/>
                  <a:gd name="txT" fmla="*/ 0 h 66"/>
                  <a:gd name="txR" fmla="*/ 98 w 98"/>
                  <a:gd name="txB" fmla="*/ 66 h 66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98" h="66">
                    <a:moveTo>
                      <a:pt x="57" y="0"/>
                    </a:moveTo>
                    <a:cubicBezTo>
                      <a:pt x="54" y="0"/>
                      <a:pt x="51" y="0"/>
                      <a:pt x="48" y="1"/>
                    </a:cubicBezTo>
                    <a:cubicBezTo>
                      <a:pt x="45" y="2"/>
                      <a:pt x="41" y="4"/>
                      <a:pt x="38" y="5"/>
                    </a:cubicBezTo>
                    <a:cubicBezTo>
                      <a:pt x="33" y="7"/>
                      <a:pt x="27" y="10"/>
                      <a:pt x="21" y="12"/>
                    </a:cubicBezTo>
                    <a:cubicBezTo>
                      <a:pt x="19" y="13"/>
                      <a:pt x="14" y="13"/>
                      <a:pt x="9" y="13"/>
                    </a:cubicBezTo>
                    <a:cubicBezTo>
                      <a:pt x="4" y="13"/>
                      <a:pt x="0" y="12"/>
                      <a:pt x="0" y="12"/>
                    </a:cubicBezTo>
                    <a:cubicBezTo>
                      <a:pt x="4" y="17"/>
                      <a:pt x="6" y="23"/>
                      <a:pt x="9" y="29"/>
                    </a:cubicBezTo>
                    <a:cubicBezTo>
                      <a:pt x="12" y="35"/>
                      <a:pt x="15" y="41"/>
                      <a:pt x="18" y="45"/>
                    </a:cubicBezTo>
                    <a:cubicBezTo>
                      <a:pt x="23" y="52"/>
                      <a:pt x="29" y="57"/>
                      <a:pt x="36" y="61"/>
                    </a:cubicBezTo>
                    <a:cubicBezTo>
                      <a:pt x="42" y="64"/>
                      <a:pt x="47" y="66"/>
                      <a:pt x="53" y="66"/>
                    </a:cubicBezTo>
                    <a:cubicBezTo>
                      <a:pt x="59" y="65"/>
                      <a:pt x="64" y="62"/>
                      <a:pt x="70" y="58"/>
                    </a:cubicBezTo>
                    <a:cubicBezTo>
                      <a:pt x="76" y="54"/>
                      <a:pt x="82" y="48"/>
                      <a:pt x="85" y="41"/>
                    </a:cubicBezTo>
                    <a:cubicBezTo>
                      <a:pt x="88" y="43"/>
                      <a:pt x="91" y="46"/>
                      <a:pt x="93" y="49"/>
                    </a:cubicBezTo>
                    <a:cubicBezTo>
                      <a:pt x="95" y="54"/>
                      <a:pt x="96" y="58"/>
                      <a:pt x="96" y="63"/>
                    </a:cubicBezTo>
                    <a:cubicBezTo>
                      <a:pt x="96" y="63"/>
                      <a:pt x="97" y="63"/>
                      <a:pt x="98" y="63"/>
                    </a:cubicBezTo>
                    <a:cubicBezTo>
                      <a:pt x="98" y="60"/>
                      <a:pt x="97" y="56"/>
                      <a:pt x="95" y="51"/>
                    </a:cubicBezTo>
                    <a:cubicBezTo>
                      <a:pt x="93" y="47"/>
                      <a:pt x="89" y="42"/>
                      <a:pt x="86" y="40"/>
                    </a:cubicBezTo>
                    <a:cubicBezTo>
                      <a:pt x="88" y="36"/>
                      <a:pt x="89" y="30"/>
                      <a:pt x="88" y="25"/>
                    </a:cubicBezTo>
                    <a:cubicBezTo>
                      <a:pt x="87" y="20"/>
                      <a:pt x="84" y="15"/>
                      <a:pt x="79" y="11"/>
                    </a:cubicBezTo>
                    <a:cubicBezTo>
                      <a:pt x="76" y="8"/>
                      <a:pt x="72" y="6"/>
                      <a:pt x="68" y="4"/>
                    </a:cubicBezTo>
                    <a:cubicBezTo>
                      <a:pt x="64" y="2"/>
                      <a:pt x="60" y="1"/>
                      <a:pt x="57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79" name="Freeform 1801"/>
              <p:cNvSpPr/>
              <p:nvPr/>
            </p:nvSpPr>
            <p:spPr>
              <a:xfrm>
                <a:off x="5087897" y="3454418"/>
                <a:ext cx="217489" cy="139701"/>
              </a:xfrm>
              <a:custGeom>
                <a:avLst/>
                <a:gdLst>
                  <a:gd name="txL" fmla="*/ 0 w 58"/>
                  <a:gd name="txT" fmla="*/ 0 h 37"/>
                  <a:gd name="txR" fmla="*/ 58 w 58"/>
                  <a:gd name="txB" fmla="*/ 37 h 37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58" h="37">
                    <a:moveTo>
                      <a:pt x="28" y="0"/>
                    </a:moveTo>
                    <a:cubicBezTo>
                      <a:pt x="25" y="1"/>
                      <a:pt x="22" y="3"/>
                      <a:pt x="19" y="5"/>
                    </a:cubicBezTo>
                    <a:cubicBezTo>
                      <a:pt x="16" y="7"/>
                      <a:pt x="14" y="9"/>
                      <a:pt x="11" y="11"/>
                    </a:cubicBezTo>
                    <a:cubicBezTo>
                      <a:pt x="10" y="12"/>
                      <a:pt x="8" y="13"/>
                      <a:pt x="5" y="14"/>
                    </a:cubicBezTo>
                    <a:cubicBezTo>
                      <a:pt x="3" y="15"/>
                      <a:pt x="0" y="15"/>
                      <a:pt x="0" y="15"/>
                    </a:cubicBezTo>
                    <a:cubicBezTo>
                      <a:pt x="3" y="17"/>
                      <a:pt x="5" y="20"/>
                      <a:pt x="8" y="22"/>
                    </a:cubicBezTo>
                    <a:cubicBezTo>
                      <a:pt x="10" y="25"/>
                      <a:pt x="12" y="27"/>
                      <a:pt x="14" y="29"/>
                    </a:cubicBezTo>
                    <a:cubicBezTo>
                      <a:pt x="21" y="34"/>
                      <a:pt x="31" y="37"/>
                      <a:pt x="38" y="34"/>
                    </a:cubicBezTo>
                    <a:cubicBezTo>
                      <a:pt x="46" y="31"/>
                      <a:pt x="49" y="22"/>
                      <a:pt x="48" y="14"/>
                    </a:cubicBezTo>
                    <a:cubicBezTo>
                      <a:pt x="49" y="14"/>
                      <a:pt x="51" y="14"/>
                      <a:pt x="53" y="15"/>
                    </a:cubicBezTo>
                    <a:cubicBezTo>
                      <a:pt x="53" y="15"/>
                      <a:pt x="54" y="15"/>
                      <a:pt x="55" y="15"/>
                    </a:cubicBezTo>
                    <a:cubicBezTo>
                      <a:pt x="55" y="16"/>
                      <a:pt x="56" y="16"/>
                      <a:pt x="56" y="16"/>
                    </a:cubicBezTo>
                    <a:cubicBezTo>
                      <a:pt x="57" y="17"/>
                      <a:pt x="58" y="17"/>
                      <a:pt x="58" y="18"/>
                    </a:cubicBezTo>
                    <a:cubicBezTo>
                      <a:pt x="58" y="18"/>
                      <a:pt x="58" y="19"/>
                      <a:pt x="58" y="19"/>
                    </a:cubicBezTo>
                    <a:cubicBezTo>
                      <a:pt x="57" y="19"/>
                      <a:pt x="57" y="20"/>
                      <a:pt x="57" y="20"/>
                    </a:cubicBezTo>
                    <a:cubicBezTo>
                      <a:pt x="57" y="20"/>
                      <a:pt x="57" y="19"/>
                      <a:pt x="57" y="19"/>
                    </a:cubicBezTo>
                    <a:cubicBezTo>
                      <a:pt x="57" y="19"/>
                      <a:pt x="57" y="19"/>
                      <a:pt x="57" y="19"/>
                    </a:cubicBezTo>
                    <a:cubicBezTo>
                      <a:pt x="57" y="18"/>
                      <a:pt x="57" y="18"/>
                      <a:pt x="58" y="18"/>
                    </a:cubicBezTo>
                    <a:cubicBezTo>
                      <a:pt x="58" y="18"/>
                      <a:pt x="58" y="17"/>
                      <a:pt x="58" y="17"/>
                    </a:cubicBezTo>
                    <a:cubicBezTo>
                      <a:pt x="58" y="16"/>
                      <a:pt x="57" y="16"/>
                      <a:pt x="56" y="16"/>
                    </a:cubicBezTo>
                    <a:cubicBezTo>
                      <a:pt x="56" y="15"/>
                      <a:pt x="55" y="15"/>
                      <a:pt x="54" y="15"/>
                    </a:cubicBezTo>
                    <a:cubicBezTo>
                      <a:pt x="52" y="14"/>
                      <a:pt x="49" y="13"/>
                      <a:pt x="48" y="13"/>
                    </a:cubicBezTo>
                    <a:cubicBezTo>
                      <a:pt x="47" y="8"/>
                      <a:pt x="44" y="3"/>
                      <a:pt x="39" y="1"/>
                    </a:cubicBezTo>
                    <a:cubicBezTo>
                      <a:pt x="36" y="0"/>
                      <a:pt x="31" y="0"/>
                      <a:pt x="28" y="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80" name="Freeform 1802"/>
              <p:cNvSpPr/>
              <p:nvPr/>
            </p:nvSpPr>
            <p:spPr>
              <a:xfrm>
                <a:off x="5324436" y="3519506"/>
                <a:ext cx="157163" cy="138113"/>
              </a:xfrm>
              <a:custGeom>
                <a:avLst/>
                <a:gdLst>
                  <a:gd name="txL" fmla="*/ 0 w 42"/>
                  <a:gd name="txT" fmla="*/ 0 h 37"/>
                  <a:gd name="txR" fmla="*/ 42 w 42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37">
                    <a:moveTo>
                      <a:pt x="10" y="6"/>
                    </a:moveTo>
                    <a:cubicBezTo>
                      <a:pt x="7" y="8"/>
                      <a:pt x="6" y="12"/>
                      <a:pt x="4" y="16"/>
                    </a:cubicBezTo>
                    <a:cubicBezTo>
                      <a:pt x="3" y="19"/>
                      <a:pt x="3" y="22"/>
                      <a:pt x="2" y="26"/>
                    </a:cubicBezTo>
                    <a:cubicBezTo>
                      <a:pt x="2" y="28"/>
                      <a:pt x="0" y="36"/>
                      <a:pt x="0" y="36"/>
                    </a:cubicBezTo>
                    <a:cubicBezTo>
                      <a:pt x="5" y="34"/>
                      <a:pt x="11" y="37"/>
                      <a:pt x="16" y="37"/>
                    </a:cubicBezTo>
                    <a:cubicBezTo>
                      <a:pt x="19" y="37"/>
                      <a:pt x="23" y="36"/>
                      <a:pt x="27" y="35"/>
                    </a:cubicBezTo>
                    <a:cubicBezTo>
                      <a:pt x="31" y="33"/>
                      <a:pt x="35" y="31"/>
                      <a:pt x="37" y="28"/>
                    </a:cubicBezTo>
                    <a:cubicBezTo>
                      <a:pt x="40" y="24"/>
                      <a:pt x="40" y="20"/>
                      <a:pt x="39" y="16"/>
                    </a:cubicBezTo>
                    <a:cubicBezTo>
                      <a:pt x="38" y="12"/>
                      <a:pt x="36" y="8"/>
                      <a:pt x="33" y="6"/>
                    </a:cubicBezTo>
                    <a:cubicBezTo>
                      <a:pt x="34" y="5"/>
                      <a:pt x="35" y="4"/>
                      <a:pt x="36" y="3"/>
                    </a:cubicBezTo>
                    <a:cubicBezTo>
                      <a:pt x="38" y="2"/>
                      <a:pt x="40" y="1"/>
                      <a:pt x="42" y="1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0" y="0"/>
                      <a:pt x="38" y="1"/>
                      <a:pt x="37" y="2"/>
                    </a:cubicBezTo>
                    <a:cubicBezTo>
                      <a:pt x="35" y="3"/>
                      <a:pt x="33" y="4"/>
                      <a:pt x="32" y="5"/>
                    </a:cubicBezTo>
                    <a:cubicBezTo>
                      <a:pt x="28" y="2"/>
                      <a:pt x="24" y="0"/>
                      <a:pt x="19" y="1"/>
                    </a:cubicBezTo>
                    <a:cubicBezTo>
                      <a:pt x="16" y="1"/>
                      <a:pt x="12" y="3"/>
                      <a:pt x="10" y="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81" name="Freeform 1803"/>
              <p:cNvSpPr/>
              <p:nvPr/>
            </p:nvSpPr>
            <p:spPr>
              <a:xfrm>
                <a:off x="5426037" y="3789383"/>
                <a:ext cx="153988" cy="239714"/>
              </a:xfrm>
              <a:custGeom>
                <a:avLst/>
                <a:gdLst>
                  <a:gd name="txL" fmla="*/ 0 w 41"/>
                  <a:gd name="txT" fmla="*/ 0 h 64"/>
                  <a:gd name="txR" fmla="*/ 41 w 41"/>
                  <a:gd name="txB" fmla="*/ 64 h 64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41" h="64">
                    <a:moveTo>
                      <a:pt x="0" y="30"/>
                    </a:moveTo>
                    <a:cubicBezTo>
                      <a:pt x="0" y="35"/>
                      <a:pt x="2" y="38"/>
                      <a:pt x="5" y="42"/>
                    </a:cubicBezTo>
                    <a:cubicBezTo>
                      <a:pt x="6" y="45"/>
                      <a:pt x="9" y="48"/>
                      <a:pt x="11" y="51"/>
                    </a:cubicBezTo>
                    <a:cubicBezTo>
                      <a:pt x="12" y="52"/>
                      <a:pt x="13" y="55"/>
                      <a:pt x="13" y="58"/>
                    </a:cubicBezTo>
                    <a:cubicBezTo>
                      <a:pt x="13" y="61"/>
                      <a:pt x="13" y="64"/>
                      <a:pt x="13" y="64"/>
                    </a:cubicBezTo>
                    <a:cubicBezTo>
                      <a:pt x="16" y="61"/>
                      <a:pt x="19" y="59"/>
                      <a:pt x="23" y="56"/>
                    </a:cubicBezTo>
                    <a:cubicBezTo>
                      <a:pt x="26" y="54"/>
                      <a:pt x="29" y="52"/>
                      <a:pt x="31" y="49"/>
                    </a:cubicBezTo>
                    <a:cubicBezTo>
                      <a:pt x="34" y="46"/>
                      <a:pt x="37" y="41"/>
                      <a:pt x="39" y="37"/>
                    </a:cubicBezTo>
                    <a:cubicBezTo>
                      <a:pt x="40" y="33"/>
                      <a:pt x="41" y="29"/>
                      <a:pt x="40" y="25"/>
                    </a:cubicBezTo>
                    <a:cubicBezTo>
                      <a:pt x="39" y="21"/>
                      <a:pt x="36" y="18"/>
                      <a:pt x="33" y="15"/>
                    </a:cubicBezTo>
                    <a:cubicBezTo>
                      <a:pt x="29" y="12"/>
                      <a:pt x="25" y="10"/>
                      <a:pt x="20" y="9"/>
                    </a:cubicBezTo>
                    <a:cubicBezTo>
                      <a:pt x="21" y="7"/>
                      <a:pt x="22" y="5"/>
                      <a:pt x="23" y="3"/>
                    </a:cubicBezTo>
                    <a:cubicBezTo>
                      <a:pt x="25" y="2"/>
                      <a:pt x="26" y="1"/>
                      <a:pt x="28" y="1"/>
                    </a:cubicBezTo>
                    <a:cubicBezTo>
                      <a:pt x="29" y="0"/>
                      <a:pt x="31" y="0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2" y="0"/>
                      <a:pt x="30" y="0"/>
                      <a:pt x="29" y="0"/>
                    </a:cubicBezTo>
                    <a:cubicBezTo>
                      <a:pt x="27" y="0"/>
                      <a:pt x="26" y="0"/>
                      <a:pt x="25" y="1"/>
                    </a:cubicBezTo>
                    <a:cubicBezTo>
                      <a:pt x="23" y="2"/>
                      <a:pt x="22" y="4"/>
                      <a:pt x="21" y="5"/>
                    </a:cubicBezTo>
                    <a:cubicBezTo>
                      <a:pt x="20" y="7"/>
                      <a:pt x="20" y="8"/>
                      <a:pt x="19" y="9"/>
                    </a:cubicBezTo>
                    <a:cubicBezTo>
                      <a:pt x="13" y="8"/>
                      <a:pt x="7" y="11"/>
                      <a:pt x="3" y="17"/>
                    </a:cubicBezTo>
                    <a:cubicBezTo>
                      <a:pt x="1" y="21"/>
                      <a:pt x="0" y="26"/>
                      <a:pt x="0" y="3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82" name="Freeform 1804"/>
              <p:cNvSpPr/>
              <p:nvPr/>
            </p:nvSpPr>
            <p:spPr>
              <a:xfrm>
                <a:off x="5718139" y="3643332"/>
                <a:ext cx="93663" cy="142876"/>
              </a:xfrm>
              <a:custGeom>
                <a:avLst/>
                <a:gdLst>
                  <a:gd name="txL" fmla="*/ 0 w 25"/>
                  <a:gd name="txT" fmla="*/ 0 h 38"/>
                  <a:gd name="txR" fmla="*/ 25 w 25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38">
                    <a:moveTo>
                      <a:pt x="1" y="22"/>
                    </a:moveTo>
                    <a:cubicBezTo>
                      <a:pt x="2" y="24"/>
                      <a:pt x="4" y="25"/>
                      <a:pt x="6" y="27"/>
                    </a:cubicBezTo>
                    <a:cubicBezTo>
                      <a:pt x="7" y="29"/>
                      <a:pt x="9" y="30"/>
                      <a:pt x="11" y="32"/>
                    </a:cubicBezTo>
                    <a:cubicBezTo>
                      <a:pt x="12" y="32"/>
                      <a:pt x="13" y="34"/>
                      <a:pt x="14" y="35"/>
                    </a:cubicBezTo>
                    <a:cubicBezTo>
                      <a:pt x="15" y="36"/>
                      <a:pt x="15" y="38"/>
                      <a:pt x="15" y="38"/>
                    </a:cubicBezTo>
                    <a:cubicBezTo>
                      <a:pt x="16" y="36"/>
                      <a:pt x="17" y="34"/>
                      <a:pt x="18" y="32"/>
                    </a:cubicBezTo>
                    <a:cubicBezTo>
                      <a:pt x="20" y="31"/>
                      <a:pt x="21" y="29"/>
                      <a:pt x="22" y="27"/>
                    </a:cubicBezTo>
                    <a:cubicBezTo>
                      <a:pt x="25" y="22"/>
                      <a:pt x="25" y="15"/>
                      <a:pt x="22" y="10"/>
                    </a:cubicBezTo>
                    <a:cubicBezTo>
                      <a:pt x="21" y="8"/>
                      <a:pt x="18" y="6"/>
                      <a:pt x="15" y="6"/>
                    </a:cubicBezTo>
                    <a:cubicBezTo>
                      <a:pt x="13" y="6"/>
                      <a:pt x="10" y="6"/>
                      <a:pt x="7" y="8"/>
                    </a:cubicBezTo>
                    <a:cubicBezTo>
                      <a:pt x="7" y="7"/>
                      <a:pt x="7" y="5"/>
                      <a:pt x="7" y="4"/>
                    </a:cubicBezTo>
                    <a:cubicBezTo>
                      <a:pt x="7" y="3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6" y="6"/>
                      <a:pt x="7" y="8"/>
                    </a:cubicBezTo>
                    <a:cubicBezTo>
                      <a:pt x="4" y="9"/>
                      <a:pt x="1" y="12"/>
                      <a:pt x="1" y="15"/>
                    </a:cubicBezTo>
                    <a:cubicBezTo>
                      <a:pt x="0" y="17"/>
                      <a:pt x="1" y="20"/>
                      <a:pt x="1" y="22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83" name="Freeform 1805"/>
              <p:cNvSpPr/>
              <p:nvPr/>
            </p:nvSpPr>
            <p:spPr>
              <a:xfrm>
                <a:off x="7329461" y="3616344"/>
                <a:ext cx="233364" cy="323852"/>
              </a:xfrm>
              <a:custGeom>
                <a:avLst/>
                <a:gdLst>
                  <a:gd name="txL" fmla="*/ 0 w 62"/>
                  <a:gd name="txT" fmla="*/ 0 h 86"/>
                  <a:gd name="txR" fmla="*/ 62 w 62"/>
                  <a:gd name="txB" fmla="*/ 86 h 8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86">
                    <a:moveTo>
                      <a:pt x="60" y="33"/>
                    </a:moveTo>
                    <a:cubicBezTo>
                      <a:pt x="59" y="25"/>
                      <a:pt x="55" y="19"/>
                      <a:pt x="51" y="14"/>
                    </a:cubicBezTo>
                    <a:cubicBezTo>
                      <a:pt x="46" y="9"/>
                      <a:pt x="41" y="6"/>
                      <a:pt x="35" y="5"/>
                    </a:cubicBezTo>
                    <a:cubicBezTo>
                      <a:pt x="31" y="4"/>
                      <a:pt x="26" y="3"/>
                      <a:pt x="21" y="3"/>
                    </a:cubicBezTo>
                    <a:cubicBezTo>
                      <a:pt x="16" y="2"/>
                      <a:pt x="12" y="2"/>
                      <a:pt x="8" y="0"/>
                    </a:cubicBezTo>
                    <a:cubicBezTo>
                      <a:pt x="6" y="0"/>
                      <a:pt x="4" y="0"/>
                      <a:pt x="1" y="0"/>
                    </a:cubicBezTo>
                    <a:cubicBezTo>
                      <a:pt x="4" y="1"/>
                      <a:pt x="5" y="5"/>
                      <a:pt x="5" y="10"/>
                    </a:cubicBezTo>
                    <a:cubicBezTo>
                      <a:pt x="5" y="14"/>
                      <a:pt x="4" y="19"/>
                      <a:pt x="3" y="21"/>
                    </a:cubicBezTo>
                    <a:cubicBezTo>
                      <a:pt x="2" y="27"/>
                      <a:pt x="1" y="31"/>
                      <a:pt x="0" y="35"/>
                    </a:cubicBezTo>
                    <a:cubicBezTo>
                      <a:pt x="0" y="39"/>
                      <a:pt x="0" y="43"/>
                      <a:pt x="2" y="47"/>
                    </a:cubicBezTo>
                    <a:cubicBezTo>
                      <a:pt x="5" y="52"/>
                      <a:pt x="9" y="57"/>
                      <a:pt x="14" y="62"/>
                    </a:cubicBezTo>
                    <a:cubicBezTo>
                      <a:pt x="19" y="66"/>
                      <a:pt x="25" y="70"/>
                      <a:pt x="32" y="71"/>
                    </a:cubicBezTo>
                    <a:cubicBezTo>
                      <a:pt x="31" y="76"/>
                      <a:pt x="28" y="81"/>
                      <a:pt x="24" y="85"/>
                    </a:cubicBezTo>
                    <a:cubicBezTo>
                      <a:pt x="25" y="85"/>
                      <a:pt x="25" y="85"/>
                      <a:pt x="26" y="86"/>
                    </a:cubicBezTo>
                    <a:cubicBezTo>
                      <a:pt x="28" y="84"/>
                      <a:pt x="32" y="78"/>
                      <a:pt x="33" y="71"/>
                    </a:cubicBezTo>
                    <a:cubicBezTo>
                      <a:pt x="35" y="71"/>
                      <a:pt x="37" y="71"/>
                      <a:pt x="39" y="71"/>
                    </a:cubicBezTo>
                    <a:cubicBezTo>
                      <a:pt x="46" y="71"/>
                      <a:pt x="52" y="66"/>
                      <a:pt x="56" y="59"/>
                    </a:cubicBezTo>
                    <a:cubicBezTo>
                      <a:pt x="61" y="51"/>
                      <a:pt x="62" y="41"/>
                      <a:pt x="60" y="3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84" name="Freeform 1806"/>
              <p:cNvSpPr/>
              <p:nvPr/>
            </p:nvSpPr>
            <p:spPr>
              <a:xfrm>
                <a:off x="6773832" y="3946547"/>
                <a:ext cx="382590" cy="260352"/>
              </a:xfrm>
              <a:custGeom>
                <a:avLst/>
                <a:gdLst>
                  <a:gd name="txL" fmla="*/ 0 w 102"/>
                  <a:gd name="txT" fmla="*/ 0 h 69"/>
                  <a:gd name="txR" fmla="*/ 102 w 102"/>
                  <a:gd name="txB" fmla="*/ 69 h 6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2" h="69">
                    <a:moveTo>
                      <a:pt x="40" y="7"/>
                    </a:moveTo>
                    <a:cubicBezTo>
                      <a:pt x="35" y="10"/>
                      <a:pt x="33" y="16"/>
                      <a:pt x="29" y="22"/>
                    </a:cubicBezTo>
                    <a:cubicBezTo>
                      <a:pt x="26" y="27"/>
                      <a:pt x="23" y="32"/>
                      <a:pt x="19" y="37"/>
                    </a:cubicBezTo>
                    <a:cubicBezTo>
                      <a:pt x="17" y="39"/>
                      <a:pt x="13" y="42"/>
                      <a:pt x="9" y="44"/>
                    </a:cubicBezTo>
                    <a:cubicBezTo>
                      <a:pt x="4" y="46"/>
                      <a:pt x="0" y="47"/>
                      <a:pt x="0" y="47"/>
                    </a:cubicBezTo>
                    <a:cubicBezTo>
                      <a:pt x="6" y="51"/>
                      <a:pt x="12" y="55"/>
                      <a:pt x="18" y="58"/>
                    </a:cubicBezTo>
                    <a:cubicBezTo>
                      <a:pt x="24" y="62"/>
                      <a:pt x="30" y="65"/>
                      <a:pt x="36" y="67"/>
                    </a:cubicBezTo>
                    <a:cubicBezTo>
                      <a:pt x="45" y="69"/>
                      <a:pt x="54" y="69"/>
                      <a:pt x="63" y="67"/>
                    </a:cubicBezTo>
                    <a:cubicBezTo>
                      <a:pt x="71" y="66"/>
                      <a:pt x="79" y="62"/>
                      <a:pt x="84" y="56"/>
                    </a:cubicBezTo>
                    <a:cubicBezTo>
                      <a:pt x="90" y="50"/>
                      <a:pt x="92" y="42"/>
                      <a:pt x="91" y="35"/>
                    </a:cubicBezTo>
                    <a:cubicBezTo>
                      <a:pt x="90" y="27"/>
                      <a:pt x="86" y="20"/>
                      <a:pt x="82" y="14"/>
                    </a:cubicBezTo>
                    <a:cubicBezTo>
                      <a:pt x="84" y="12"/>
                      <a:pt x="87" y="11"/>
                      <a:pt x="90" y="10"/>
                    </a:cubicBezTo>
                    <a:cubicBezTo>
                      <a:pt x="94" y="9"/>
                      <a:pt x="98" y="9"/>
                      <a:pt x="102" y="9"/>
                    </a:cubicBezTo>
                    <a:cubicBezTo>
                      <a:pt x="102" y="7"/>
                      <a:pt x="102" y="7"/>
                      <a:pt x="102" y="7"/>
                    </a:cubicBezTo>
                    <a:cubicBezTo>
                      <a:pt x="100" y="7"/>
                      <a:pt x="96" y="8"/>
                      <a:pt x="92" y="9"/>
                    </a:cubicBezTo>
                    <a:cubicBezTo>
                      <a:pt x="88" y="10"/>
                      <a:pt x="83" y="11"/>
                      <a:pt x="81" y="13"/>
                    </a:cubicBezTo>
                    <a:cubicBezTo>
                      <a:pt x="74" y="5"/>
                      <a:pt x="66" y="0"/>
                      <a:pt x="57" y="1"/>
                    </a:cubicBezTo>
                    <a:cubicBezTo>
                      <a:pt x="54" y="1"/>
                      <a:pt x="51" y="2"/>
                      <a:pt x="48" y="3"/>
                    </a:cubicBezTo>
                    <a:cubicBezTo>
                      <a:pt x="45" y="4"/>
                      <a:pt x="42" y="5"/>
                      <a:pt x="40" y="7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85" name="Freeform 1807"/>
              <p:cNvSpPr/>
              <p:nvPr/>
            </p:nvSpPr>
            <p:spPr>
              <a:xfrm>
                <a:off x="8186716" y="3976709"/>
                <a:ext cx="77788" cy="52388"/>
              </a:xfrm>
              <a:custGeom>
                <a:avLst/>
                <a:gdLst>
                  <a:gd name="txL" fmla="*/ 0 w 21"/>
                  <a:gd name="txT" fmla="*/ 0 h 14"/>
                  <a:gd name="txR" fmla="*/ 21 w 21"/>
                  <a:gd name="txB" fmla="*/ 14 h 14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21" h="14">
                    <a:moveTo>
                      <a:pt x="12" y="0"/>
                    </a:moveTo>
                    <a:cubicBezTo>
                      <a:pt x="11" y="0"/>
                      <a:pt x="9" y="1"/>
                      <a:pt x="8" y="1"/>
                    </a:cubicBezTo>
                    <a:cubicBezTo>
                      <a:pt x="7" y="1"/>
                      <a:pt x="5" y="2"/>
                      <a:pt x="4" y="2"/>
                    </a:cubicBezTo>
                    <a:cubicBezTo>
                      <a:pt x="3" y="2"/>
                      <a:pt x="0" y="2"/>
                      <a:pt x="0" y="2"/>
                    </a:cubicBezTo>
                    <a:cubicBezTo>
                      <a:pt x="1" y="4"/>
                      <a:pt x="1" y="7"/>
                      <a:pt x="3" y="9"/>
                    </a:cubicBezTo>
                    <a:cubicBezTo>
                      <a:pt x="4" y="11"/>
                      <a:pt x="5" y="12"/>
                      <a:pt x="7" y="13"/>
                    </a:cubicBezTo>
                    <a:cubicBezTo>
                      <a:pt x="9" y="14"/>
                      <a:pt x="11" y="14"/>
                      <a:pt x="13" y="14"/>
                    </a:cubicBezTo>
                    <a:cubicBezTo>
                      <a:pt x="15" y="13"/>
                      <a:pt x="16" y="12"/>
                      <a:pt x="17" y="11"/>
                    </a:cubicBezTo>
                    <a:cubicBezTo>
                      <a:pt x="17" y="9"/>
                      <a:pt x="17" y="7"/>
                      <a:pt x="17" y="6"/>
                    </a:cubicBezTo>
                    <a:cubicBezTo>
                      <a:pt x="18" y="6"/>
                      <a:pt x="18" y="6"/>
                      <a:pt x="19" y="6"/>
                    </a:cubicBezTo>
                    <a:cubicBezTo>
                      <a:pt x="20" y="6"/>
                      <a:pt x="20" y="6"/>
                      <a:pt x="21" y="7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0" y="6"/>
                      <a:pt x="18" y="5"/>
                      <a:pt x="17" y="6"/>
                    </a:cubicBezTo>
                    <a:cubicBezTo>
                      <a:pt x="16" y="4"/>
                      <a:pt x="15" y="2"/>
                      <a:pt x="14" y="1"/>
                    </a:cubicBezTo>
                    <a:cubicBezTo>
                      <a:pt x="13" y="0"/>
                      <a:pt x="12" y="0"/>
                      <a:pt x="12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86" name="Freeform 1808"/>
              <p:cNvSpPr/>
              <p:nvPr/>
            </p:nvSpPr>
            <p:spPr>
              <a:xfrm>
                <a:off x="7100859" y="4391050"/>
                <a:ext cx="311152" cy="327027"/>
              </a:xfrm>
              <a:custGeom>
                <a:avLst/>
                <a:gdLst>
                  <a:gd name="txL" fmla="*/ 0 w 83"/>
                  <a:gd name="txT" fmla="*/ 0 h 87"/>
                  <a:gd name="txR" fmla="*/ 83 w 83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3" h="87">
                    <a:moveTo>
                      <a:pt x="20" y="81"/>
                    </a:moveTo>
                    <a:cubicBezTo>
                      <a:pt x="28" y="87"/>
                      <a:pt x="36" y="86"/>
                      <a:pt x="44" y="86"/>
                    </a:cubicBezTo>
                    <a:cubicBezTo>
                      <a:pt x="51" y="85"/>
                      <a:pt x="57" y="83"/>
                      <a:pt x="64" y="81"/>
                    </a:cubicBezTo>
                    <a:cubicBezTo>
                      <a:pt x="66" y="80"/>
                      <a:pt x="71" y="78"/>
                      <a:pt x="75" y="77"/>
                    </a:cubicBezTo>
                    <a:cubicBezTo>
                      <a:pt x="83" y="75"/>
                      <a:pt x="83" y="75"/>
                      <a:pt x="83" y="75"/>
                    </a:cubicBezTo>
                    <a:cubicBezTo>
                      <a:pt x="79" y="72"/>
                      <a:pt x="77" y="68"/>
                      <a:pt x="76" y="63"/>
                    </a:cubicBezTo>
                    <a:cubicBezTo>
                      <a:pt x="74" y="58"/>
                      <a:pt x="74" y="53"/>
                      <a:pt x="72" y="49"/>
                    </a:cubicBezTo>
                    <a:cubicBezTo>
                      <a:pt x="71" y="43"/>
                      <a:pt x="68" y="38"/>
                      <a:pt x="65" y="33"/>
                    </a:cubicBezTo>
                    <a:cubicBezTo>
                      <a:pt x="63" y="29"/>
                      <a:pt x="59" y="25"/>
                      <a:pt x="55" y="23"/>
                    </a:cubicBezTo>
                    <a:cubicBezTo>
                      <a:pt x="50" y="21"/>
                      <a:pt x="43" y="20"/>
                      <a:pt x="35" y="20"/>
                    </a:cubicBezTo>
                    <a:cubicBezTo>
                      <a:pt x="28" y="21"/>
                      <a:pt x="20" y="22"/>
                      <a:pt x="13" y="26"/>
                    </a:cubicBezTo>
                    <a:cubicBezTo>
                      <a:pt x="12" y="22"/>
                      <a:pt x="11" y="18"/>
                      <a:pt x="11" y="15"/>
                    </a:cubicBezTo>
                    <a:cubicBezTo>
                      <a:pt x="12" y="9"/>
                      <a:pt x="14" y="5"/>
                      <a:pt x="18" y="2"/>
                    </a:cubicBezTo>
                    <a:cubicBezTo>
                      <a:pt x="17" y="1"/>
                      <a:pt x="17" y="1"/>
                      <a:pt x="16" y="0"/>
                    </a:cubicBezTo>
                    <a:cubicBezTo>
                      <a:pt x="14" y="2"/>
                      <a:pt x="12" y="6"/>
                      <a:pt x="11" y="12"/>
                    </a:cubicBezTo>
                    <a:cubicBezTo>
                      <a:pt x="10" y="17"/>
                      <a:pt x="10" y="23"/>
                      <a:pt x="12" y="27"/>
                    </a:cubicBezTo>
                    <a:cubicBezTo>
                      <a:pt x="7" y="29"/>
                      <a:pt x="4" y="33"/>
                      <a:pt x="2" y="39"/>
                    </a:cubicBezTo>
                    <a:cubicBezTo>
                      <a:pt x="0" y="44"/>
                      <a:pt x="0" y="50"/>
                      <a:pt x="2" y="56"/>
                    </a:cubicBezTo>
                    <a:cubicBezTo>
                      <a:pt x="3" y="61"/>
                      <a:pt x="6" y="66"/>
                      <a:pt x="9" y="70"/>
                    </a:cubicBezTo>
                    <a:cubicBezTo>
                      <a:pt x="13" y="75"/>
                      <a:pt x="17" y="79"/>
                      <a:pt x="20" y="81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87" name="Freeform 1809"/>
              <p:cNvSpPr/>
              <p:nvPr/>
            </p:nvSpPr>
            <p:spPr>
              <a:xfrm>
                <a:off x="8024790" y="3068653"/>
                <a:ext cx="104776" cy="66675"/>
              </a:xfrm>
              <a:custGeom>
                <a:avLst/>
                <a:gdLst>
                  <a:gd name="txL" fmla="*/ 0 w 28"/>
                  <a:gd name="txT" fmla="*/ 0 h 18"/>
                  <a:gd name="txR" fmla="*/ 28 w 28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18">
                    <a:moveTo>
                      <a:pt x="12" y="1"/>
                    </a:moveTo>
                    <a:cubicBezTo>
                      <a:pt x="10" y="2"/>
                      <a:pt x="9" y="3"/>
                      <a:pt x="8" y="4"/>
                    </a:cubicBezTo>
                    <a:cubicBezTo>
                      <a:pt x="7" y="6"/>
                      <a:pt x="6" y="7"/>
                      <a:pt x="5" y="8"/>
                    </a:cubicBezTo>
                    <a:cubicBezTo>
                      <a:pt x="4" y="9"/>
                      <a:pt x="3" y="10"/>
                      <a:pt x="2" y="10"/>
                    </a:cubicBezTo>
                    <a:cubicBezTo>
                      <a:pt x="1" y="11"/>
                      <a:pt x="0" y="11"/>
                      <a:pt x="0" y="11"/>
                    </a:cubicBezTo>
                    <a:cubicBezTo>
                      <a:pt x="2" y="12"/>
                      <a:pt x="3" y="13"/>
                      <a:pt x="4" y="14"/>
                    </a:cubicBezTo>
                    <a:cubicBezTo>
                      <a:pt x="6" y="15"/>
                      <a:pt x="7" y="15"/>
                      <a:pt x="8" y="16"/>
                    </a:cubicBezTo>
                    <a:cubicBezTo>
                      <a:pt x="11" y="18"/>
                      <a:pt x="16" y="18"/>
                      <a:pt x="19" y="17"/>
                    </a:cubicBezTo>
                    <a:cubicBezTo>
                      <a:pt x="23" y="15"/>
                      <a:pt x="23" y="10"/>
                      <a:pt x="22" y="6"/>
                    </a:cubicBezTo>
                    <a:cubicBezTo>
                      <a:pt x="23" y="6"/>
                      <a:pt x="24" y="6"/>
                      <a:pt x="25" y="6"/>
                    </a:cubicBezTo>
                    <a:cubicBezTo>
                      <a:pt x="25" y="6"/>
                      <a:pt x="26" y="6"/>
                      <a:pt x="26" y="7"/>
                    </a:cubicBezTo>
                    <a:cubicBezTo>
                      <a:pt x="27" y="7"/>
                      <a:pt x="28" y="7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7" y="7"/>
                      <a:pt x="27" y="7"/>
                    </a:cubicBezTo>
                    <a:cubicBezTo>
                      <a:pt x="27" y="6"/>
                      <a:pt x="26" y="6"/>
                      <a:pt x="25" y="6"/>
                    </a:cubicBezTo>
                    <a:cubicBezTo>
                      <a:pt x="24" y="6"/>
                      <a:pt x="23" y="6"/>
                      <a:pt x="22" y="6"/>
                    </a:cubicBezTo>
                    <a:cubicBezTo>
                      <a:pt x="21" y="3"/>
                      <a:pt x="20" y="1"/>
                      <a:pt x="17" y="1"/>
                    </a:cubicBezTo>
                    <a:cubicBezTo>
                      <a:pt x="16" y="0"/>
                      <a:pt x="13" y="1"/>
                      <a:pt x="12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88" name="Freeform 1810"/>
              <p:cNvSpPr/>
              <p:nvPr/>
            </p:nvSpPr>
            <p:spPr>
              <a:xfrm>
                <a:off x="8069240" y="2909902"/>
                <a:ext cx="52388" cy="79376"/>
              </a:xfrm>
              <a:custGeom>
                <a:avLst/>
                <a:gdLst>
                  <a:gd name="txL" fmla="*/ 0 w 14"/>
                  <a:gd name="txT" fmla="*/ 0 h 21"/>
                  <a:gd name="txR" fmla="*/ 14 w 14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1">
                    <a:moveTo>
                      <a:pt x="13" y="6"/>
                    </a:moveTo>
                    <a:cubicBezTo>
                      <a:pt x="12" y="4"/>
                      <a:pt x="11" y="3"/>
                      <a:pt x="9" y="3"/>
                    </a:cubicBezTo>
                    <a:cubicBezTo>
                      <a:pt x="8" y="2"/>
                      <a:pt x="7" y="2"/>
                      <a:pt x="5" y="1"/>
                    </a:cubicBezTo>
                    <a:cubicBezTo>
                      <a:pt x="4" y="1"/>
                      <a:pt x="1" y="0"/>
                      <a:pt x="1" y="0"/>
                    </a:cubicBezTo>
                    <a:cubicBezTo>
                      <a:pt x="2" y="2"/>
                      <a:pt x="1" y="4"/>
                      <a:pt x="0" y="6"/>
                    </a:cubicBezTo>
                    <a:cubicBezTo>
                      <a:pt x="0" y="9"/>
                      <a:pt x="0" y="12"/>
                      <a:pt x="1" y="14"/>
                    </a:cubicBezTo>
                    <a:cubicBezTo>
                      <a:pt x="3" y="17"/>
                      <a:pt x="7" y="17"/>
                      <a:pt x="10" y="16"/>
                    </a:cubicBezTo>
                    <a:cubicBezTo>
                      <a:pt x="10" y="16"/>
                      <a:pt x="11" y="17"/>
                      <a:pt x="11" y="18"/>
                    </a:cubicBezTo>
                    <a:cubicBezTo>
                      <a:pt x="10" y="19"/>
                      <a:pt x="10" y="20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1" y="20"/>
                      <a:pt x="11" y="17"/>
                      <a:pt x="11" y="16"/>
                    </a:cubicBezTo>
                    <a:cubicBezTo>
                      <a:pt x="13" y="15"/>
                      <a:pt x="14" y="13"/>
                      <a:pt x="14" y="11"/>
                    </a:cubicBezTo>
                    <a:cubicBezTo>
                      <a:pt x="14" y="9"/>
                      <a:pt x="14" y="7"/>
                      <a:pt x="13" y="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89" name="Freeform 1811"/>
              <p:cNvSpPr/>
              <p:nvPr/>
            </p:nvSpPr>
            <p:spPr>
              <a:xfrm>
                <a:off x="8189891" y="2579700"/>
                <a:ext cx="134938" cy="180976"/>
              </a:xfrm>
              <a:custGeom>
                <a:avLst/>
                <a:gdLst>
                  <a:gd name="txL" fmla="*/ 0 w 36"/>
                  <a:gd name="txT" fmla="*/ 0 h 48"/>
                  <a:gd name="txR" fmla="*/ 36 w 36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48">
                    <a:moveTo>
                      <a:pt x="35" y="25"/>
                    </a:moveTo>
                    <a:cubicBezTo>
                      <a:pt x="34" y="21"/>
                      <a:pt x="32" y="19"/>
                      <a:pt x="29" y="16"/>
                    </a:cubicBezTo>
                    <a:cubicBezTo>
                      <a:pt x="27" y="13"/>
                      <a:pt x="25" y="11"/>
                      <a:pt x="22" y="9"/>
                    </a:cubicBezTo>
                    <a:cubicBezTo>
                      <a:pt x="21" y="8"/>
                      <a:pt x="19" y="6"/>
                      <a:pt x="18" y="4"/>
                    </a:cubicBezTo>
                    <a:cubicBezTo>
                      <a:pt x="16" y="2"/>
                      <a:pt x="16" y="0"/>
                      <a:pt x="16" y="0"/>
                    </a:cubicBezTo>
                    <a:cubicBezTo>
                      <a:pt x="15" y="2"/>
                      <a:pt x="14" y="3"/>
                      <a:pt x="14" y="5"/>
                    </a:cubicBezTo>
                    <a:cubicBezTo>
                      <a:pt x="13" y="6"/>
                      <a:pt x="12" y="7"/>
                      <a:pt x="11" y="8"/>
                    </a:cubicBezTo>
                    <a:cubicBezTo>
                      <a:pt x="9" y="10"/>
                      <a:pt x="7" y="12"/>
                      <a:pt x="6" y="15"/>
                    </a:cubicBezTo>
                    <a:cubicBezTo>
                      <a:pt x="2" y="21"/>
                      <a:pt x="0" y="29"/>
                      <a:pt x="2" y="36"/>
                    </a:cubicBezTo>
                    <a:cubicBezTo>
                      <a:pt x="5" y="43"/>
                      <a:pt x="14" y="46"/>
                      <a:pt x="21" y="45"/>
                    </a:cubicBezTo>
                    <a:cubicBezTo>
                      <a:pt x="21" y="46"/>
                      <a:pt x="21" y="47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19" y="48"/>
                      <a:pt x="19" y="48"/>
                      <a:pt x="19" y="48"/>
                    </a:cubicBezTo>
                    <a:cubicBezTo>
                      <a:pt x="18" y="48"/>
                      <a:pt x="18" y="48"/>
                      <a:pt x="18" y="48"/>
                    </a:cubicBezTo>
                    <a:cubicBezTo>
                      <a:pt x="18" y="48"/>
                      <a:pt x="17" y="48"/>
                      <a:pt x="17" y="48"/>
                    </a:cubicBezTo>
                    <a:cubicBezTo>
                      <a:pt x="17" y="48"/>
                      <a:pt x="16" y="48"/>
                      <a:pt x="16" y="48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5" y="48"/>
                      <a:pt x="15" y="48"/>
                      <a:pt x="14" y="48"/>
                    </a:cubicBezTo>
                    <a:cubicBezTo>
                      <a:pt x="12" y="48"/>
                      <a:pt x="12" y="48"/>
                      <a:pt x="12" y="48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3" y="44"/>
                      <a:pt x="14" y="42"/>
                      <a:pt x="16" y="41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4" y="41"/>
                      <a:pt x="13" y="43"/>
                      <a:pt x="12" y="45"/>
                    </a:cubicBezTo>
                    <a:cubicBezTo>
                      <a:pt x="12" y="46"/>
                      <a:pt x="12" y="46"/>
                      <a:pt x="12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2" y="48"/>
                      <a:pt x="12" y="48"/>
                      <a:pt x="12" y="48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5" y="48"/>
                      <a:pt x="15" y="48"/>
                      <a:pt x="16" y="48"/>
                    </a:cubicBezTo>
                    <a:cubicBezTo>
                      <a:pt x="16" y="48"/>
                      <a:pt x="16" y="48"/>
                      <a:pt x="17" y="48"/>
                    </a:cubicBezTo>
                    <a:cubicBezTo>
                      <a:pt x="17" y="48"/>
                      <a:pt x="17" y="48"/>
                      <a:pt x="18" y="48"/>
                    </a:cubicBezTo>
                    <a:cubicBezTo>
                      <a:pt x="19" y="48"/>
                      <a:pt x="19" y="48"/>
                      <a:pt x="19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2" y="47"/>
                      <a:pt x="22" y="46"/>
                      <a:pt x="22" y="45"/>
                    </a:cubicBezTo>
                    <a:cubicBezTo>
                      <a:pt x="27" y="44"/>
                      <a:pt x="32" y="42"/>
                      <a:pt x="34" y="37"/>
                    </a:cubicBezTo>
                    <a:cubicBezTo>
                      <a:pt x="35" y="34"/>
                      <a:pt x="36" y="29"/>
                      <a:pt x="35" y="2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90" name="Freeform 1812"/>
              <p:cNvSpPr/>
              <p:nvPr/>
            </p:nvSpPr>
            <p:spPr>
              <a:xfrm>
                <a:off x="8291492" y="2978165"/>
                <a:ext cx="77788" cy="109538"/>
              </a:xfrm>
              <a:custGeom>
                <a:avLst/>
                <a:gdLst>
                  <a:gd name="txL" fmla="*/ 0 w 21"/>
                  <a:gd name="txT" fmla="*/ 0 h 29"/>
                  <a:gd name="txR" fmla="*/ 21 w 21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29">
                    <a:moveTo>
                      <a:pt x="20" y="12"/>
                    </a:moveTo>
                    <a:cubicBezTo>
                      <a:pt x="20" y="9"/>
                      <a:pt x="18" y="8"/>
                      <a:pt x="17" y="6"/>
                    </a:cubicBezTo>
                    <a:cubicBezTo>
                      <a:pt x="15" y="5"/>
                      <a:pt x="14" y="4"/>
                      <a:pt x="12" y="3"/>
                    </a:cubicBezTo>
                    <a:cubicBezTo>
                      <a:pt x="11" y="2"/>
                      <a:pt x="10" y="1"/>
                      <a:pt x="9" y="1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3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1" y="10"/>
                      <a:pt x="0" y="14"/>
                      <a:pt x="1" y="19"/>
                    </a:cubicBezTo>
                    <a:cubicBezTo>
                      <a:pt x="2" y="21"/>
                      <a:pt x="4" y="23"/>
                      <a:pt x="6" y="23"/>
                    </a:cubicBezTo>
                    <a:cubicBezTo>
                      <a:pt x="9" y="24"/>
                      <a:pt x="11" y="24"/>
                      <a:pt x="13" y="23"/>
                    </a:cubicBezTo>
                    <a:cubicBezTo>
                      <a:pt x="13" y="24"/>
                      <a:pt x="13" y="25"/>
                      <a:pt x="13" y="26"/>
                    </a:cubicBezTo>
                    <a:cubicBezTo>
                      <a:pt x="13" y="27"/>
                      <a:pt x="13" y="28"/>
                      <a:pt x="13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8"/>
                      <a:pt x="14" y="27"/>
                      <a:pt x="14" y="26"/>
                    </a:cubicBezTo>
                    <a:cubicBezTo>
                      <a:pt x="14" y="25"/>
                      <a:pt x="14" y="24"/>
                      <a:pt x="14" y="23"/>
                    </a:cubicBezTo>
                    <a:cubicBezTo>
                      <a:pt x="16" y="22"/>
                      <a:pt x="19" y="21"/>
                      <a:pt x="20" y="18"/>
                    </a:cubicBezTo>
                    <a:cubicBezTo>
                      <a:pt x="20" y="17"/>
                      <a:pt x="21" y="14"/>
                      <a:pt x="20" y="1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91" name="Freeform 1813"/>
              <p:cNvSpPr/>
              <p:nvPr/>
            </p:nvSpPr>
            <p:spPr>
              <a:xfrm>
                <a:off x="8369280" y="2835289"/>
                <a:ext cx="131763" cy="165101"/>
              </a:xfrm>
              <a:custGeom>
                <a:avLst/>
                <a:gdLst>
                  <a:gd name="txL" fmla="*/ 0 w 35"/>
                  <a:gd name="txT" fmla="*/ 0 h 44"/>
                  <a:gd name="txR" fmla="*/ 35 w 35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44">
                    <a:moveTo>
                      <a:pt x="33" y="28"/>
                    </a:moveTo>
                    <a:cubicBezTo>
                      <a:pt x="35" y="24"/>
                      <a:pt x="34" y="20"/>
                      <a:pt x="33" y="16"/>
                    </a:cubicBezTo>
                    <a:cubicBezTo>
                      <a:pt x="32" y="13"/>
                      <a:pt x="30" y="10"/>
                      <a:pt x="28" y="7"/>
                    </a:cubicBezTo>
                    <a:cubicBezTo>
                      <a:pt x="27" y="7"/>
                      <a:pt x="26" y="4"/>
                      <a:pt x="25" y="3"/>
                    </a:cubicBezTo>
                    <a:cubicBezTo>
                      <a:pt x="24" y="1"/>
                      <a:pt x="22" y="0"/>
                      <a:pt x="22" y="0"/>
                    </a:cubicBezTo>
                    <a:cubicBezTo>
                      <a:pt x="22" y="2"/>
                      <a:pt x="20" y="3"/>
                      <a:pt x="18" y="4"/>
                    </a:cubicBezTo>
                    <a:cubicBezTo>
                      <a:pt x="17" y="5"/>
                      <a:pt x="14" y="6"/>
                      <a:pt x="13" y="7"/>
                    </a:cubicBezTo>
                    <a:cubicBezTo>
                      <a:pt x="8" y="9"/>
                      <a:pt x="3" y="14"/>
                      <a:pt x="1" y="20"/>
                    </a:cubicBezTo>
                    <a:cubicBezTo>
                      <a:pt x="0" y="26"/>
                      <a:pt x="4" y="34"/>
                      <a:pt x="11" y="38"/>
                    </a:cubicBezTo>
                    <a:cubicBezTo>
                      <a:pt x="10" y="39"/>
                      <a:pt x="9" y="40"/>
                      <a:pt x="7" y="41"/>
                    </a:cubicBezTo>
                    <a:cubicBezTo>
                      <a:pt x="6" y="42"/>
                      <a:pt x="4" y="43"/>
                      <a:pt x="1" y="44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4" y="44"/>
                      <a:pt x="9" y="41"/>
                      <a:pt x="11" y="38"/>
                    </a:cubicBezTo>
                    <a:cubicBezTo>
                      <a:pt x="16" y="41"/>
                      <a:pt x="21" y="41"/>
                      <a:pt x="25" y="38"/>
                    </a:cubicBezTo>
                    <a:cubicBezTo>
                      <a:pt x="28" y="36"/>
                      <a:pt x="32" y="32"/>
                      <a:pt x="33" y="2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92" name="Freeform 1814"/>
              <p:cNvSpPr/>
              <p:nvPr/>
            </p:nvSpPr>
            <p:spPr>
              <a:xfrm>
                <a:off x="7769201" y="3470293"/>
                <a:ext cx="101601" cy="138113"/>
              </a:xfrm>
              <a:custGeom>
                <a:avLst/>
                <a:gdLst>
                  <a:gd name="txL" fmla="*/ 0 w 27"/>
                  <a:gd name="txT" fmla="*/ 0 h 37"/>
                  <a:gd name="txR" fmla="*/ 27 w 27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37">
                    <a:moveTo>
                      <a:pt x="1" y="26"/>
                    </a:moveTo>
                    <a:cubicBezTo>
                      <a:pt x="2" y="31"/>
                      <a:pt x="5" y="33"/>
                      <a:pt x="8" y="35"/>
                    </a:cubicBezTo>
                    <a:cubicBezTo>
                      <a:pt x="11" y="37"/>
                      <a:pt x="13" y="37"/>
                      <a:pt x="16" y="37"/>
                    </a:cubicBezTo>
                    <a:cubicBezTo>
                      <a:pt x="17" y="37"/>
                      <a:pt x="19" y="37"/>
                      <a:pt x="21" y="36"/>
                    </a:cubicBezTo>
                    <a:cubicBezTo>
                      <a:pt x="22" y="36"/>
                      <a:pt x="24" y="36"/>
                      <a:pt x="24" y="36"/>
                    </a:cubicBezTo>
                    <a:cubicBezTo>
                      <a:pt x="23" y="35"/>
                      <a:pt x="22" y="33"/>
                      <a:pt x="23" y="32"/>
                    </a:cubicBezTo>
                    <a:cubicBezTo>
                      <a:pt x="23" y="30"/>
                      <a:pt x="24" y="29"/>
                      <a:pt x="25" y="28"/>
                    </a:cubicBezTo>
                    <a:cubicBezTo>
                      <a:pt x="25" y="27"/>
                      <a:pt x="26" y="25"/>
                      <a:pt x="27" y="24"/>
                    </a:cubicBezTo>
                    <a:cubicBezTo>
                      <a:pt x="27" y="23"/>
                      <a:pt x="27" y="21"/>
                      <a:pt x="27" y="19"/>
                    </a:cubicBezTo>
                    <a:cubicBezTo>
                      <a:pt x="25" y="14"/>
                      <a:pt x="20" y="9"/>
                      <a:pt x="14" y="8"/>
                    </a:cubicBezTo>
                    <a:cubicBezTo>
                      <a:pt x="15" y="6"/>
                      <a:pt x="15" y="5"/>
                      <a:pt x="16" y="4"/>
                    </a:cubicBezTo>
                    <a:cubicBezTo>
                      <a:pt x="17" y="3"/>
                      <a:pt x="19" y="2"/>
                      <a:pt x="21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8" y="1"/>
                      <a:pt x="15" y="5"/>
                      <a:pt x="14" y="8"/>
                    </a:cubicBezTo>
                    <a:cubicBezTo>
                      <a:pt x="10" y="7"/>
                      <a:pt x="5" y="8"/>
                      <a:pt x="3" y="12"/>
                    </a:cubicBezTo>
                    <a:cubicBezTo>
                      <a:pt x="2" y="14"/>
                      <a:pt x="1" y="16"/>
                      <a:pt x="0" y="19"/>
                    </a:cubicBezTo>
                    <a:cubicBezTo>
                      <a:pt x="0" y="21"/>
                      <a:pt x="0" y="24"/>
                      <a:pt x="1" y="2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93" name="Freeform 1815"/>
              <p:cNvSpPr/>
              <p:nvPr/>
            </p:nvSpPr>
            <p:spPr>
              <a:xfrm>
                <a:off x="7953352" y="3379805"/>
                <a:ext cx="168276" cy="180976"/>
              </a:xfrm>
              <a:custGeom>
                <a:avLst/>
                <a:gdLst>
                  <a:gd name="txL" fmla="*/ 0 w 45"/>
                  <a:gd name="txT" fmla="*/ 0 h 48"/>
                  <a:gd name="txR" fmla="*/ 45 w 45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48">
                    <a:moveTo>
                      <a:pt x="10" y="44"/>
                    </a:moveTo>
                    <a:cubicBezTo>
                      <a:pt x="14" y="47"/>
                      <a:pt x="19" y="47"/>
                      <a:pt x="23" y="48"/>
                    </a:cubicBezTo>
                    <a:cubicBezTo>
                      <a:pt x="27" y="48"/>
                      <a:pt x="30" y="47"/>
                      <a:pt x="34" y="46"/>
                    </a:cubicBezTo>
                    <a:cubicBezTo>
                      <a:pt x="35" y="46"/>
                      <a:pt x="38" y="46"/>
                      <a:pt x="41" y="46"/>
                    </a:cubicBezTo>
                    <a:cubicBezTo>
                      <a:pt x="43" y="46"/>
                      <a:pt x="45" y="46"/>
                      <a:pt x="45" y="46"/>
                    </a:cubicBezTo>
                    <a:cubicBezTo>
                      <a:pt x="42" y="41"/>
                      <a:pt x="42" y="35"/>
                      <a:pt x="41" y="29"/>
                    </a:cubicBezTo>
                    <a:cubicBezTo>
                      <a:pt x="40" y="26"/>
                      <a:pt x="39" y="22"/>
                      <a:pt x="37" y="20"/>
                    </a:cubicBezTo>
                    <a:cubicBezTo>
                      <a:pt x="36" y="17"/>
                      <a:pt x="34" y="15"/>
                      <a:pt x="32" y="14"/>
                    </a:cubicBezTo>
                    <a:cubicBezTo>
                      <a:pt x="29" y="12"/>
                      <a:pt x="26" y="12"/>
                      <a:pt x="21" y="12"/>
                    </a:cubicBezTo>
                    <a:cubicBezTo>
                      <a:pt x="17" y="12"/>
                      <a:pt x="13" y="12"/>
                      <a:pt x="9" y="13"/>
                    </a:cubicBezTo>
                    <a:cubicBezTo>
                      <a:pt x="8" y="11"/>
                      <a:pt x="8" y="9"/>
                      <a:pt x="8" y="7"/>
                    </a:cubicBezTo>
                    <a:cubicBezTo>
                      <a:pt x="9" y="4"/>
                      <a:pt x="11" y="2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9" y="3"/>
                      <a:pt x="8" y="5"/>
                    </a:cubicBezTo>
                    <a:cubicBezTo>
                      <a:pt x="8" y="8"/>
                      <a:pt x="7" y="12"/>
                      <a:pt x="8" y="14"/>
                    </a:cubicBezTo>
                    <a:cubicBezTo>
                      <a:pt x="5" y="15"/>
                      <a:pt x="3" y="17"/>
                      <a:pt x="2" y="20"/>
                    </a:cubicBezTo>
                    <a:cubicBezTo>
                      <a:pt x="1" y="23"/>
                      <a:pt x="0" y="26"/>
                      <a:pt x="1" y="30"/>
                    </a:cubicBezTo>
                    <a:cubicBezTo>
                      <a:pt x="2" y="33"/>
                      <a:pt x="3" y="36"/>
                      <a:pt x="5" y="38"/>
                    </a:cubicBezTo>
                    <a:cubicBezTo>
                      <a:pt x="7" y="41"/>
                      <a:pt x="9" y="43"/>
                      <a:pt x="10" y="4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94" name="Freeform 1816"/>
              <p:cNvSpPr/>
              <p:nvPr/>
            </p:nvSpPr>
            <p:spPr>
              <a:xfrm>
                <a:off x="8459768" y="2565412"/>
                <a:ext cx="266702" cy="236539"/>
              </a:xfrm>
              <a:custGeom>
                <a:avLst/>
                <a:gdLst>
                  <a:gd name="txL" fmla="*/ 0 w 71"/>
                  <a:gd name="txT" fmla="*/ 0 h 63"/>
                  <a:gd name="txR" fmla="*/ 71 w 71"/>
                  <a:gd name="txB" fmla="*/ 63 h 6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63">
                    <a:moveTo>
                      <a:pt x="58" y="9"/>
                    </a:moveTo>
                    <a:cubicBezTo>
                      <a:pt x="48" y="1"/>
                      <a:pt x="37" y="0"/>
                      <a:pt x="27" y="3"/>
                    </a:cubicBezTo>
                    <a:cubicBezTo>
                      <a:pt x="20" y="6"/>
                      <a:pt x="12" y="12"/>
                      <a:pt x="5" y="13"/>
                    </a:cubicBezTo>
                    <a:cubicBezTo>
                      <a:pt x="4" y="14"/>
                      <a:pt x="2" y="14"/>
                      <a:pt x="0" y="16"/>
                    </a:cubicBezTo>
                    <a:cubicBezTo>
                      <a:pt x="2" y="15"/>
                      <a:pt x="5" y="18"/>
                      <a:pt x="7" y="21"/>
                    </a:cubicBezTo>
                    <a:cubicBezTo>
                      <a:pt x="10" y="25"/>
                      <a:pt x="11" y="29"/>
                      <a:pt x="12" y="31"/>
                    </a:cubicBezTo>
                    <a:cubicBezTo>
                      <a:pt x="14" y="36"/>
                      <a:pt x="16" y="40"/>
                      <a:pt x="19" y="44"/>
                    </a:cubicBezTo>
                    <a:cubicBezTo>
                      <a:pt x="21" y="47"/>
                      <a:pt x="24" y="50"/>
                      <a:pt x="28" y="52"/>
                    </a:cubicBezTo>
                    <a:cubicBezTo>
                      <a:pt x="33" y="54"/>
                      <a:pt x="39" y="54"/>
                      <a:pt x="44" y="54"/>
                    </a:cubicBezTo>
                    <a:cubicBezTo>
                      <a:pt x="50" y="54"/>
                      <a:pt x="56" y="53"/>
                      <a:pt x="62" y="49"/>
                    </a:cubicBezTo>
                    <a:cubicBezTo>
                      <a:pt x="64" y="53"/>
                      <a:pt x="65" y="58"/>
                      <a:pt x="64" y="63"/>
                    </a:cubicBezTo>
                    <a:cubicBezTo>
                      <a:pt x="65" y="63"/>
                      <a:pt x="66" y="63"/>
                      <a:pt x="66" y="63"/>
                    </a:cubicBezTo>
                    <a:cubicBezTo>
                      <a:pt x="67" y="60"/>
                      <a:pt x="65" y="53"/>
                      <a:pt x="62" y="48"/>
                    </a:cubicBezTo>
                    <a:cubicBezTo>
                      <a:pt x="64" y="47"/>
                      <a:pt x="65" y="46"/>
                      <a:pt x="66" y="45"/>
                    </a:cubicBezTo>
                    <a:cubicBezTo>
                      <a:pt x="70" y="41"/>
                      <a:pt x="71" y="34"/>
                      <a:pt x="69" y="27"/>
                    </a:cubicBezTo>
                    <a:cubicBezTo>
                      <a:pt x="68" y="20"/>
                      <a:pt x="64" y="13"/>
                      <a:pt x="58" y="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95" name="Freeform 1817"/>
              <p:cNvSpPr/>
              <p:nvPr/>
            </p:nvSpPr>
            <p:spPr>
              <a:xfrm>
                <a:off x="8731232" y="2692413"/>
                <a:ext cx="88901" cy="131763"/>
              </a:xfrm>
              <a:custGeom>
                <a:avLst/>
                <a:gdLst>
                  <a:gd name="txL" fmla="*/ 0 w 24"/>
                  <a:gd name="txT" fmla="*/ 0 h 35"/>
                  <a:gd name="txR" fmla="*/ 24 w 24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35">
                    <a:moveTo>
                      <a:pt x="23" y="13"/>
                    </a:moveTo>
                    <a:cubicBezTo>
                      <a:pt x="22" y="10"/>
                      <a:pt x="20" y="8"/>
                      <a:pt x="18" y="6"/>
                    </a:cubicBezTo>
                    <a:cubicBezTo>
                      <a:pt x="16" y="5"/>
                      <a:pt x="14" y="4"/>
                      <a:pt x="12" y="3"/>
                    </a:cubicBezTo>
                    <a:cubicBezTo>
                      <a:pt x="10" y="2"/>
                      <a:pt x="5" y="0"/>
                      <a:pt x="5" y="0"/>
                    </a:cubicBezTo>
                    <a:cubicBezTo>
                      <a:pt x="6" y="3"/>
                      <a:pt x="3" y="7"/>
                      <a:pt x="2" y="9"/>
                    </a:cubicBezTo>
                    <a:cubicBezTo>
                      <a:pt x="1" y="11"/>
                      <a:pt x="0" y="13"/>
                      <a:pt x="0" y="14"/>
                    </a:cubicBezTo>
                    <a:cubicBezTo>
                      <a:pt x="0" y="16"/>
                      <a:pt x="0" y="18"/>
                      <a:pt x="0" y="19"/>
                    </a:cubicBezTo>
                    <a:cubicBezTo>
                      <a:pt x="1" y="21"/>
                      <a:pt x="2" y="23"/>
                      <a:pt x="4" y="25"/>
                    </a:cubicBezTo>
                    <a:cubicBezTo>
                      <a:pt x="6" y="27"/>
                      <a:pt x="9" y="28"/>
                      <a:pt x="11" y="29"/>
                    </a:cubicBezTo>
                    <a:cubicBezTo>
                      <a:pt x="11" y="30"/>
                      <a:pt x="10" y="31"/>
                      <a:pt x="10" y="32"/>
                    </a:cubicBezTo>
                    <a:cubicBezTo>
                      <a:pt x="8" y="33"/>
                      <a:pt x="7" y="34"/>
                      <a:pt x="5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35"/>
                      <a:pt x="8" y="34"/>
                      <a:pt x="9" y="33"/>
                    </a:cubicBezTo>
                    <a:cubicBezTo>
                      <a:pt x="10" y="32"/>
                      <a:pt x="11" y="30"/>
                      <a:pt x="12" y="29"/>
                    </a:cubicBezTo>
                    <a:cubicBezTo>
                      <a:pt x="15" y="30"/>
                      <a:pt x="19" y="29"/>
                      <a:pt x="22" y="24"/>
                    </a:cubicBezTo>
                    <a:cubicBezTo>
                      <a:pt x="23" y="21"/>
                      <a:pt x="24" y="16"/>
                      <a:pt x="23" y="1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96" name="Freeform 1818"/>
              <p:cNvSpPr/>
              <p:nvPr/>
            </p:nvSpPr>
            <p:spPr>
              <a:xfrm>
                <a:off x="8828070" y="2749564"/>
                <a:ext cx="57150" cy="71438"/>
              </a:xfrm>
              <a:custGeom>
                <a:avLst/>
                <a:gdLst>
                  <a:gd name="txL" fmla="*/ 0 w 15"/>
                  <a:gd name="txT" fmla="*/ 0 h 19"/>
                  <a:gd name="txR" fmla="*/ 15 w 15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19">
                    <a:moveTo>
                      <a:pt x="14" y="9"/>
                    </a:moveTo>
                    <a:cubicBezTo>
                      <a:pt x="15" y="7"/>
                      <a:pt x="13" y="6"/>
                      <a:pt x="12" y="4"/>
                    </a:cubicBezTo>
                    <a:cubicBezTo>
                      <a:pt x="11" y="3"/>
                      <a:pt x="10" y="2"/>
                      <a:pt x="9" y="2"/>
                    </a:cubicBezTo>
                    <a:cubicBezTo>
                      <a:pt x="8" y="2"/>
                      <a:pt x="8" y="1"/>
                      <a:pt x="7" y="1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6" y="2"/>
                      <a:pt x="4" y="3"/>
                      <a:pt x="3" y="4"/>
                    </a:cubicBezTo>
                    <a:cubicBezTo>
                      <a:pt x="1" y="6"/>
                      <a:pt x="0" y="8"/>
                      <a:pt x="0" y="10"/>
                    </a:cubicBezTo>
                    <a:cubicBezTo>
                      <a:pt x="1" y="11"/>
                      <a:pt x="1" y="12"/>
                      <a:pt x="2" y="13"/>
                    </a:cubicBezTo>
                    <a:cubicBezTo>
                      <a:pt x="3" y="15"/>
                      <a:pt x="4" y="16"/>
                      <a:pt x="5" y="17"/>
                    </a:cubicBezTo>
                    <a:cubicBezTo>
                      <a:pt x="5" y="17"/>
                      <a:pt x="4" y="18"/>
                      <a:pt x="4" y="18"/>
                    </a:cubicBezTo>
                    <a:cubicBezTo>
                      <a:pt x="3" y="19"/>
                      <a:pt x="2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2" y="19"/>
                      <a:pt x="3" y="19"/>
                    </a:cubicBezTo>
                    <a:cubicBezTo>
                      <a:pt x="4" y="18"/>
                      <a:pt x="5" y="18"/>
                      <a:pt x="6" y="17"/>
                    </a:cubicBezTo>
                    <a:cubicBezTo>
                      <a:pt x="7" y="18"/>
                      <a:pt x="10" y="18"/>
                      <a:pt x="12" y="16"/>
                    </a:cubicBezTo>
                    <a:cubicBezTo>
                      <a:pt x="13" y="14"/>
                      <a:pt x="14" y="11"/>
                      <a:pt x="14" y="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97" name="Freeform 1819"/>
              <p:cNvSpPr/>
              <p:nvPr/>
            </p:nvSpPr>
            <p:spPr>
              <a:xfrm>
                <a:off x="8696307" y="2951177"/>
                <a:ext cx="153988" cy="206376"/>
              </a:xfrm>
              <a:custGeom>
                <a:avLst/>
                <a:gdLst>
                  <a:gd name="txL" fmla="*/ 0 w 41"/>
                  <a:gd name="txT" fmla="*/ 0 h 55"/>
                  <a:gd name="txR" fmla="*/ 41 w 41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1" h="55">
                    <a:moveTo>
                      <a:pt x="1" y="25"/>
                    </a:moveTo>
                    <a:cubicBezTo>
                      <a:pt x="0" y="31"/>
                      <a:pt x="2" y="35"/>
                      <a:pt x="4" y="40"/>
                    </a:cubicBezTo>
                    <a:cubicBezTo>
                      <a:pt x="6" y="43"/>
                      <a:pt x="9" y="46"/>
                      <a:pt x="12" y="48"/>
                    </a:cubicBezTo>
                    <a:cubicBezTo>
                      <a:pt x="13" y="49"/>
                      <a:pt x="15" y="51"/>
                      <a:pt x="17" y="53"/>
                    </a:cubicBezTo>
                    <a:cubicBezTo>
                      <a:pt x="19" y="54"/>
                      <a:pt x="21" y="55"/>
                      <a:pt x="21" y="55"/>
                    </a:cubicBezTo>
                    <a:cubicBezTo>
                      <a:pt x="21" y="53"/>
                      <a:pt x="22" y="51"/>
                      <a:pt x="24" y="49"/>
                    </a:cubicBezTo>
                    <a:cubicBezTo>
                      <a:pt x="26" y="48"/>
                      <a:pt x="28" y="47"/>
                      <a:pt x="30" y="45"/>
                    </a:cubicBezTo>
                    <a:cubicBezTo>
                      <a:pt x="35" y="42"/>
                      <a:pt x="40" y="36"/>
                      <a:pt x="41" y="29"/>
                    </a:cubicBezTo>
                    <a:cubicBezTo>
                      <a:pt x="41" y="25"/>
                      <a:pt x="40" y="21"/>
                      <a:pt x="37" y="17"/>
                    </a:cubicBezTo>
                    <a:cubicBezTo>
                      <a:pt x="34" y="14"/>
                      <a:pt x="31" y="11"/>
                      <a:pt x="27" y="9"/>
                    </a:cubicBezTo>
                    <a:cubicBezTo>
                      <a:pt x="27" y="7"/>
                      <a:pt x="29" y="6"/>
                      <a:pt x="30" y="5"/>
                    </a:cubicBezTo>
                    <a:cubicBezTo>
                      <a:pt x="31" y="4"/>
                      <a:pt x="32" y="3"/>
                      <a:pt x="33" y="3"/>
                    </a:cubicBezTo>
                    <a:cubicBezTo>
                      <a:pt x="34" y="2"/>
                      <a:pt x="35" y="1"/>
                      <a:pt x="36" y="1"/>
                    </a:cubicBezTo>
                    <a:cubicBezTo>
                      <a:pt x="35" y="1"/>
                      <a:pt x="35" y="0"/>
                      <a:pt x="35" y="0"/>
                    </a:cubicBezTo>
                    <a:cubicBezTo>
                      <a:pt x="34" y="0"/>
                      <a:pt x="34" y="1"/>
                      <a:pt x="33" y="1"/>
                    </a:cubicBezTo>
                    <a:cubicBezTo>
                      <a:pt x="32" y="2"/>
                      <a:pt x="31" y="3"/>
                      <a:pt x="31" y="3"/>
                    </a:cubicBezTo>
                    <a:cubicBezTo>
                      <a:pt x="29" y="5"/>
                      <a:pt x="27" y="7"/>
                      <a:pt x="26" y="9"/>
                    </a:cubicBezTo>
                    <a:cubicBezTo>
                      <a:pt x="20" y="6"/>
                      <a:pt x="14" y="6"/>
                      <a:pt x="9" y="11"/>
                    </a:cubicBezTo>
                    <a:cubicBezTo>
                      <a:pt x="6" y="14"/>
                      <a:pt x="3" y="20"/>
                      <a:pt x="1" y="2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98" name="Freeform 1820"/>
              <p:cNvSpPr/>
              <p:nvPr/>
            </p:nvSpPr>
            <p:spPr>
              <a:xfrm>
                <a:off x="8869345" y="2951177"/>
                <a:ext cx="57150" cy="71438"/>
              </a:xfrm>
              <a:custGeom>
                <a:avLst/>
                <a:gdLst>
                  <a:gd name="txL" fmla="*/ 0 w 15"/>
                  <a:gd name="txT" fmla="*/ 0 h 19"/>
                  <a:gd name="txR" fmla="*/ 15 w 15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19">
                    <a:moveTo>
                      <a:pt x="1" y="7"/>
                    </a:moveTo>
                    <a:cubicBezTo>
                      <a:pt x="0" y="9"/>
                      <a:pt x="1" y="12"/>
                      <a:pt x="2" y="13"/>
                    </a:cubicBezTo>
                    <a:cubicBezTo>
                      <a:pt x="2" y="14"/>
                      <a:pt x="3" y="15"/>
                      <a:pt x="4" y="16"/>
                    </a:cubicBezTo>
                    <a:cubicBezTo>
                      <a:pt x="5" y="16"/>
                      <a:pt x="7" y="19"/>
                      <a:pt x="7" y="19"/>
                    </a:cubicBezTo>
                    <a:cubicBezTo>
                      <a:pt x="7" y="18"/>
                      <a:pt x="8" y="17"/>
                      <a:pt x="9" y="16"/>
                    </a:cubicBezTo>
                    <a:cubicBezTo>
                      <a:pt x="9" y="15"/>
                      <a:pt x="10" y="14"/>
                      <a:pt x="11" y="14"/>
                    </a:cubicBezTo>
                    <a:cubicBezTo>
                      <a:pt x="12" y="14"/>
                      <a:pt x="14" y="12"/>
                      <a:pt x="14" y="10"/>
                    </a:cubicBezTo>
                    <a:cubicBezTo>
                      <a:pt x="15" y="7"/>
                      <a:pt x="13" y="4"/>
                      <a:pt x="10" y="2"/>
                    </a:cubicBezTo>
                    <a:cubicBezTo>
                      <a:pt x="10" y="2"/>
                      <a:pt x="11" y="1"/>
                      <a:pt x="11" y="1"/>
                    </a:cubicBezTo>
                    <a:cubicBezTo>
                      <a:pt x="12" y="1"/>
                      <a:pt x="13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0" y="1"/>
                      <a:pt x="10" y="2"/>
                    </a:cubicBezTo>
                    <a:cubicBezTo>
                      <a:pt x="8" y="1"/>
                      <a:pt x="6" y="1"/>
                      <a:pt x="4" y="3"/>
                    </a:cubicBezTo>
                    <a:cubicBezTo>
                      <a:pt x="3" y="3"/>
                      <a:pt x="1" y="5"/>
                      <a:pt x="1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299" name="Freeform 1821"/>
              <p:cNvSpPr/>
              <p:nvPr/>
            </p:nvSpPr>
            <p:spPr>
              <a:xfrm>
                <a:off x="8599468" y="2827352"/>
                <a:ext cx="206376" cy="203201"/>
              </a:xfrm>
              <a:custGeom>
                <a:avLst/>
                <a:gdLst>
                  <a:gd name="txL" fmla="*/ 0 w 55"/>
                  <a:gd name="txT" fmla="*/ 0 h 54"/>
                  <a:gd name="txR" fmla="*/ 55 w 55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54">
                    <a:moveTo>
                      <a:pt x="16" y="13"/>
                    </a:moveTo>
                    <a:cubicBezTo>
                      <a:pt x="12" y="19"/>
                      <a:pt x="12" y="25"/>
                      <a:pt x="12" y="32"/>
                    </a:cubicBezTo>
                    <a:cubicBezTo>
                      <a:pt x="12" y="35"/>
                      <a:pt x="12" y="38"/>
                      <a:pt x="11" y="41"/>
                    </a:cubicBezTo>
                    <a:cubicBezTo>
                      <a:pt x="10" y="45"/>
                      <a:pt x="9" y="48"/>
                      <a:pt x="5" y="49"/>
                    </a:cubicBezTo>
                    <a:cubicBezTo>
                      <a:pt x="4" y="51"/>
                      <a:pt x="2" y="52"/>
                      <a:pt x="0" y="53"/>
                    </a:cubicBezTo>
                    <a:cubicBezTo>
                      <a:pt x="2" y="53"/>
                      <a:pt x="4" y="53"/>
                      <a:pt x="6" y="53"/>
                    </a:cubicBezTo>
                    <a:cubicBezTo>
                      <a:pt x="8" y="53"/>
                      <a:pt x="11" y="54"/>
                      <a:pt x="14" y="54"/>
                    </a:cubicBezTo>
                    <a:cubicBezTo>
                      <a:pt x="19" y="54"/>
                      <a:pt x="24" y="53"/>
                      <a:pt x="27" y="52"/>
                    </a:cubicBezTo>
                    <a:cubicBezTo>
                      <a:pt x="33" y="51"/>
                      <a:pt x="39" y="48"/>
                      <a:pt x="43" y="45"/>
                    </a:cubicBezTo>
                    <a:cubicBezTo>
                      <a:pt x="48" y="42"/>
                      <a:pt x="51" y="38"/>
                      <a:pt x="53" y="34"/>
                    </a:cubicBezTo>
                    <a:cubicBezTo>
                      <a:pt x="55" y="28"/>
                      <a:pt x="54" y="23"/>
                      <a:pt x="52" y="19"/>
                    </a:cubicBezTo>
                    <a:cubicBezTo>
                      <a:pt x="51" y="15"/>
                      <a:pt x="48" y="11"/>
                      <a:pt x="43" y="8"/>
                    </a:cubicBezTo>
                    <a:cubicBezTo>
                      <a:pt x="46" y="5"/>
                      <a:pt x="49" y="2"/>
                      <a:pt x="53" y="1"/>
                    </a:cubicBezTo>
                    <a:cubicBezTo>
                      <a:pt x="53" y="1"/>
                      <a:pt x="53" y="0"/>
                      <a:pt x="52" y="0"/>
                    </a:cubicBezTo>
                    <a:cubicBezTo>
                      <a:pt x="51" y="0"/>
                      <a:pt x="49" y="1"/>
                      <a:pt x="48" y="2"/>
                    </a:cubicBezTo>
                    <a:cubicBezTo>
                      <a:pt x="46" y="4"/>
                      <a:pt x="44" y="5"/>
                      <a:pt x="43" y="7"/>
                    </a:cubicBezTo>
                    <a:cubicBezTo>
                      <a:pt x="42" y="7"/>
                      <a:pt x="41" y="6"/>
                      <a:pt x="40" y="6"/>
                    </a:cubicBezTo>
                    <a:cubicBezTo>
                      <a:pt x="35" y="4"/>
                      <a:pt x="30" y="4"/>
                      <a:pt x="26" y="6"/>
                    </a:cubicBezTo>
                    <a:cubicBezTo>
                      <a:pt x="22" y="7"/>
                      <a:pt x="18" y="10"/>
                      <a:pt x="16" y="1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00" name="Freeform 1822"/>
              <p:cNvSpPr/>
              <p:nvPr/>
            </p:nvSpPr>
            <p:spPr>
              <a:xfrm>
                <a:off x="8580418" y="2794014"/>
                <a:ext cx="101601" cy="74613"/>
              </a:xfrm>
              <a:custGeom>
                <a:avLst/>
                <a:gdLst>
                  <a:gd name="txL" fmla="*/ 0 w 27"/>
                  <a:gd name="txT" fmla="*/ 0 h 20"/>
                  <a:gd name="txR" fmla="*/ 27 w 27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20">
                    <a:moveTo>
                      <a:pt x="9" y="2"/>
                    </a:moveTo>
                    <a:cubicBezTo>
                      <a:pt x="7" y="3"/>
                      <a:pt x="6" y="5"/>
                      <a:pt x="5" y="6"/>
                    </a:cubicBezTo>
                    <a:cubicBezTo>
                      <a:pt x="4" y="8"/>
                      <a:pt x="3" y="10"/>
                      <a:pt x="3" y="12"/>
                    </a:cubicBezTo>
                    <a:cubicBezTo>
                      <a:pt x="2" y="13"/>
                      <a:pt x="0" y="17"/>
                      <a:pt x="0" y="17"/>
                    </a:cubicBezTo>
                    <a:cubicBezTo>
                      <a:pt x="3" y="16"/>
                      <a:pt x="6" y="18"/>
                      <a:pt x="9" y="19"/>
                    </a:cubicBezTo>
                    <a:cubicBezTo>
                      <a:pt x="12" y="20"/>
                      <a:pt x="17" y="20"/>
                      <a:pt x="21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3" y="7"/>
                      <a:pt x="21" y="5"/>
                    </a:cubicBezTo>
                    <a:cubicBezTo>
                      <a:pt x="22" y="4"/>
                      <a:pt x="23" y="4"/>
                      <a:pt x="24" y="4"/>
                    </a:cubicBezTo>
                    <a:cubicBezTo>
                      <a:pt x="25" y="4"/>
                      <a:pt x="26" y="4"/>
                      <a:pt x="27" y="4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6" y="3"/>
                      <a:pt x="23" y="4"/>
                      <a:pt x="21" y="4"/>
                    </a:cubicBezTo>
                    <a:cubicBezTo>
                      <a:pt x="20" y="2"/>
                      <a:pt x="17" y="0"/>
                      <a:pt x="15" y="0"/>
                    </a:cubicBezTo>
                    <a:cubicBezTo>
                      <a:pt x="13" y="0"/>
                      <a:pt x="11" y="1"/>
                      <a:pt x="9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01" name="Freeform 1823"/>
              <p:cNvSpPr/>
              <p:nvPr/>
            </p:nvSpPr>
            <p:spPr>
              <a:xfrm>
                <a:off x="7431061" y="3406793"/>
                <a:ext cx="101601" cy="153989"/>
              </a:xfrm>
              <a:custGeom>
                <a:avLst/>
                <a:gdLst>
                  <a:gd name="txL" fmla="*/ 0 w 27"/>
                  <a:gd name="txT" fmla="*/ 0 h 41"/>
                  <a:gd name="txR" fmla="*/ 27 w 27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41">
                    <a:moveTo>
                      <a:pt x="27" y="20"/>
                    </a:moveTo>
                    <a:cubicBezTo>
                      <a:pt x="27" y="17"/>
                      <a:pt x="25" y="15"/>
                      <a:pt x="24" y="12"/>
                    </a:cubicBezTo>
                    <a:cubicBezTo>
                      <a:pt x="22" y="10"/>
                      <a:pt x="21" y="8"/>
                      <a:pt x="19" y="6"/>
                    </a:cubicBezTo>
                    <a:cubicBezTo>
                      <a:pt x="17" y="5"/>
                      <a:pt x="14" y="0"/>
                      <a:pt x="14" y="0"/>
                    </a:cubicBezTo>
                    <a:cubicBezTo>
                      <a:pt x="13" y="4"/>
                      <a:pt x="9" y="6"/>
                      <a:pt x="6" y="9"/>
                    </a:cubicBezTo>
                    <a:cubicBezTo>
                      <a:pt x="3" y="13"/>
                      <a:pt x="0" y="18"/>
                      <a:pt x="1" y="23"/>
                    </a:cubicBezTo>
                    <a:cubicBezTo>
                      <a:pt x="1" y="28"/>
                      <a:pt x="7" y="32"/>
                      <a:pt x="13" y="34"/>
                    </a:cubicBezTo>
                    <a:cubicBezTo>
                      <a:pt x="12" y="35"/>
                      <a:pt x="12" y="36"/>
                      <a:pt x="11" y="37"/>
                    </a:cubicBezTo>
                    <a:cubicBezTo>
                      <a:pt x="10" y="38"/>
                      <a:pt x="9" y="39"/>
                      <a:pt x="7" y="40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9" y="40"/>
                      <a:pt x="13" y="36"/>
                      <a:pt x="13" y="34"/>
                    </a:cubicBezTo>
                    <a:cubicBezTo>
                      <a:pt x="17" y="34"/>
                      <a:pt x="21" y="33"/>
                      <a:pt x="24" y="30"/>
                    </a:cubicBezTo>
                    <a:cubicBezTo>
                      <a:pt x="26" y="27"/>
                      <a:pt x="27" y="23"/>
                      <a:pt x="27" y="2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02" name="Freeform 1824"/>
              <p:cNvSpPr/>
              <p:nvPr/>
            </p:nvSpPr>
            <p:spPr>
              <a:xfrm>
                <a:off x="6864320" y="3305192"/>
                <a:ext cx="209551" cy="138113"/>
              </a:xfrm>
              <a:custGeom>
                <a:avLst/>
                <a:gdLst>
                  <a:gd name="txL" fmla="*/ 0 w 56"/>
                  <a:gd name="txT" fmla="*/ 0 h 37"/>
                  <a:gd name="txR" fmla="*/ 56 w 56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37">
                    <a:moveTo>
                      <a:pt x="31" y="1"/>
                    </a:moveTo>
                    <a:cubicBezTo>
                      <a:pt x="27" y="0"/>
                      <a:pt x="24" y="2"/>
                      <a:pt x="20" y="3"/>
                    </a:cubicBezTo>
                    <a:cubicBezTo>
                      <a:pt x="17" y="4"/>
                      <a:pt x="14" y="5"/>
                      <a:pt x="11" y="7"/>
                    </a:cubicBezTo>
                    <a:cubicBezTo>
                      <a:pt x="10" y="8"/>
                      <a:pt x="7" y="8"/>
                      <a:pt x="5" y="9"/>
                    </a:cubicBezTo>
                    <a:cubicBezTo>
                      <a:pt x="3" y="9"/>
                      <a:pt x="0" y="10"/>
                      <a:pt x="0" y="10"/>
                    </a:cubicBezTo>
                    <a:cubicBezTo>
                      <a:pt x="3" y="12"/>
                      <a:pt x="4" y="14"/>
                      <a:pt x="6" y="17"/>
                    </a:cubicBezTo>
                    <a:cubicBezTo>
                      <a:pt x="7" y="19"/>
                      <a:pt x="8" y="22"/>
                      <a:pt x="10" y="25"/>
                    </a:cubicBezTo>
                    <a:cubicBezTo>
                      <a:pt x="15" y="31"/>
                      <a:pt x="23" y="37"/>
                      <a:pt x="31" y="36"/>
                    </a:cubicBezTo>
                    <a:cubicBezTo>
                      <a:pt x="39" y="35"/>
                      <a:pt x="45" y="27"/>
                      <a:pt x="45" y="19"/>
                    </a:cubicBezTo>
                    <a:cubicBezTo>
                      <a:pt x="47" y="19"/>
                      <a:pt x="48" y="20"/>
                      <a:pt x="50" y="20"/>
                    </a:cubicBezTo>
                    <a:cubicBezTo>
                      <a:pt x="52" y="22"/>
                      <a:pt x="54" y="23"/>
                      <a:pt x="55" y="25"/>
                    </a:cubicBezTo>
                    <a:cubicBezTo>
                      <a:pt x="56" y="24"/>
                      <a:pt x="56" y="24"/>
                      <a:pt x="56" y="24"/>
                    </a:cubicBezTo>
                    <a:cubicBezTo>
                      <a:pt x="54" y="22"/>
                      <a:pt x="49" y="19"/>
                      <a:pt x="45" y="18"/>
                    </a:cubicBezTo>
                    <a:cubicBezTo>
                      <a:pt x="46" y="13"/>
                      <a:pt x="44" y="8"/>
                      <a:pt x="41" y="5"/>
                    </a:cubicBezTo>
                    <a:cubicBezTo>
                      <a:pt x="38" y="3"/>
                      <a:pt x="34" y="1"/>
                      <a:pt x="31" y="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03" name="Freeform 1825"/>
              <p:cNvSpPr/>
              <p:nvPr/>
            </p:nvSpPr>
            <p:spPr>
              <a:xfrm>
                <a:off x="7502499" y="2087571"/>
                <a:ext cx="280989" cy="423865"/>
              </a:xfrm>
              <a:custGeom>
                <a:avLst/>
                <a:gdLst>
                  <a:gd name="txL" fmla="*/ 0 w 75"/>
                  <a:gd name="txT" fmla="*/ 0 h 113"/>
                  <a:gd name="txR" fmla="*/ 75 w 75"/>
                  <a:gd name="txB" fmla="*/ 113 h 11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5" h="113">
                    <a:moveTo>
                      <a:pt x="74" y="40"/>
                    </a:moveTo>
                    <a:cubicBezTo>
                      <a:pt x="71" y="29"/>
                      <a:pt x="63" y="23"/>
                      <a:pt x="56" y="18"/>
                    </a:cubicBezTo>
                    <a:cubicBezTo>
                      <a:pt x="50" y="14"/>
                      <a:pt x="43" y="11"/>
                      <a:pt x="36" y="9"/>
                    </a:cubicBezTo>
                    <a:cubicBezTo>
                      <a:pt x="31" y="8"/>
                      <a:pt x="15" y="0"/>
                      <a:pt x="15" y="0"/>
                    </a:cubicBezTo>
                    <a:cubicBezTo>
                      <a:pt x="18" y="11"/>
                      <a:pt x="10" y="22"/>
                      <a:pt x="6" y="30"/>
                    </a:cubicBezTo>
                    <a:cubicBezTo>
                      <a:pt x="4" y="36"/>
                      <a:pt x="2" y="42"/>
                      <a:pt x="1" y="48"/>
                    </a:cubicBezTo>
                    <a:cubicBezTo>
                      <a:pt x="0" y="53"/>
                      <a:pt x="0" y="58"/>
                      <a:pt x="2" y="64"/>
                    </a:cubicBezTo>
                    <a:cubicBezTo>
                      <a:pt x="4" y="69"/>
                      <a:pt x="9" y="76"/>
                      <a:pt x="16" y="81"/>
                    </a:cubicBezTo>
                    <a:cubicBezTo>
                      <a:pt x="23" y="86"/>
                      <a:pt x="31" y="90"/>
                      <a:pt x="39" y="92"/>
                    </a:cubicBezTo>
                    <a:cubicBezTo>
                      <a:pt x="38" y="95"/>
                      <a:pt x="37" y="99"/>
                      <a:pt x="34" y="102"/>
                    </a:cubicBezTo>
                    <a:cubicBezTo>
                      <a:pt x="31" y="106"/>
                      <a:pt x="27" y="109"/>
                      <a:pt x="22" y="111"/>
                    </a:cubicBezTo>
                    <a:cubicBezTo>
                      <a:pt x="23" y="111"/>
                      <a:pt x="23" y="112"/>
                      <a:pt x="24" y="113"/>
                    </a:cubicBezTo>
                    <a:cubicBezTo>
                      <a:pt x="26" y="112"/>
                      <a:pt x="30" y="109"/>
                      <a:pt x="33" y="105"/>
                    </a:cubicBezTo>
                    <a:cubicBezTo>
                      <a:pt x="37" y="101"/>
                      <a:pt x="40" y="96"/>
                      <a:pt x="41" y="92"/>
                    </a:cubicBezTo>
                    <a:cubicBezTo>
                      <a:pt x="46" y="93"/>
                      <a:pt x="52" y="92"/>
                      <a:pt x="58" y="89"/>
                    </a:cubicBezTo>
                    <a:cubicBezTo>
                      <a:pt x="63" y="87"/>
                      <a:pt x="68" y="82"/>
                      <a:pt x="71" y="76"/>
                    </a:cubicBezTo>
                    <a:cubicBezTo>
                      <a:pt x="73" y="71"/>
                      <a:pt x="74" y="64"/>
                      <a:pt x="75" y="58"/>
                    </a:cubicBezTo>
                    <a:cubicBezTo>
                      <a:pt x="75" y="51"/>
                      <a:pt x="75" y="45"/>
                      <a:pt x="74" y="4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04" name="Freeform 1826"/>
              <p:cNvSpPr/>
              <p:nvPr/>
            </p:nvSpPr>
            <p:spPr>
              <a:xfrm>
                <a:off x="7618388" y="2482862"/>
                <a:ext cx="266702" cy="371478"/>
              </a:xfrm>
              <a:custGeom>
                <a:avLst/>
                <a:gdLst>
                  <a:gd name="txL" fmla="*/ 0 w 71"/>
                  <a:gd name="txT" fmla="*/ 0 h 99"/>
                  <a:gd name="txR" fmla="*/ 71 w 71"/>
                  <a:gd name="txB" fmla="*/ 99 h 9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99">
                    <a:moveTo>
                      <a:pt x="65" y="67"/>
                    </a:moveTo>
                    <a:cubicBezTo>
                      <a:pt x="71" y="52"/>
                      <a:pt x="67" y="37"/>
                      <a:pt x="59" y="27"/>
                    </a:cubicBezTo>
                    <a:cubicBezTo>
                      <a:pt x="57" y="23"/>
                      <a:pt x="52" y="19"/>
                      <a:pt x="48" y="15"/>
                    </a:cubicBezTo>
                    <a:cubicBezTo>
                      <a:pt x="44" y="12"/>
                      <a:pt x="41" y="8"/>
                      <a:pt x="38" y="5"/>
                    </a:cubicBezTo>
                    <a:cubicBezTo>
                      <a:pt x="36" y="3"/>
                      <a:pt x="34" y="1"/>
                      <a:pt x="32" y="0"/>
                    </a:cubicBezTo>
                    <a:cubicBezTo>
                      <a:pt x="34" y="2"/>
                      <a:pt x="32" y="7"/>
                      <a:pt x="29" y="10"/>
                    </a:cubicBezTo>
                    <a:cubicBezTo>
                      <a:pt x="26" y="14"/>
                      <a:pt x="22" y="18"/>
                      <a:pt x="19" y="20"/>
                    </a:cubicBezTo>
                    <a:cubicBezTo>
                      <a:pt x="15" y="24"/>
                      <a:pt x="10" y="28"/>
                      <a:pt x="7" y="32"/>
                    </a:cubicBezTo>
                    <a:cubicBezTo>
                      <a:pt x="3" y="37"/>
                      <a:pt x="1" y="41"/>
                      <a:pt x="0" y="48"/>
                    </a:cubicBezTo>
                    <a:cubicBezTo>
                      <a:pt x="0" y="55"/>
                      <a:pt x="1" y="62"/>
                      <a:pt x="4" y="69"/>
                    </a:cubicBezTo>
                    <a:cubicBezTo>
                      <a:pt x="7" y="76"/>
                      <a:pt x="11" y="82"/>
                      <a:pt x="18" y="87"/>
                    </a:cubicBezTo>
                    <a:cubicBezTo>
                      <a:pt x="14" y="92"/>
                      <a:pt x="8" y="95"/>
                      <a:pt x="2" y="97"/>
                    </a:cubicBezTo>
                    <a:cubicBezTo>
                      <a:pt x="2" y="98"/>
                      <a:pt x="3" y="99"/>
                      <a:pt x="3" y="99"/>
                    </a:cubicBezTo>
                    <a:cubicBezTo>
                      <a:pt x="5" y="99"/>
                      <a:pt x="8" y="98"/>
                      <a:pt x="11" y="96"/>
                    </a:cubicBezTo>
                    <a:cubicBezTo>
                      <a:pt x="14" y="94"/>
                      <a:pt x="16" y="91"/>
                      <a:pt x="19" y="88"/>
                    </a:cubicBezTo>
                    <a:cubicBezTo>
                      <a:pt x="21" y="89"/>
                      <a:pt x="22" y="90"/>
                      <a:pt x="24" y="91"/>
                    </a:cubicBezTo>
                    <a:cubicBezTo>
                      <a:pt x="31" y="94"/>
                      <a:pt x="40" y="92"/>
                      <a:pt x="48" y="88"/>
                    </a:cubicBezTo>
                    <a:cubicBezTo>
                      <a:pt x="55" y="83"/>
                      <a:pt x="62" y="76"/>
                      <a:pt x="65" y="67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05" name="Freeform 1827"/>
              <p:cNvSpPr/>
              <p:nvPr/>
            </p:nvSpPr>
            <p:spPr>
              <a:xfrm>
                <a:off x="7761263" y="2700351"/>
                <a:ext cx="203201" cy="277814"/>
              </a:xfrm>
              <a:custGeom>
                <a:avLst/>
                <a:gdLst>
                  <a:gd name="txL" fmla="*/ 0 w 54"/>
                  <a:gd name="txT" fmla="*/ 0 h 74"/>
                  <a:gd name="txR" fmla="*/ 54 w 54"/>
                  <a:gd name="txB" fmla="*/ 74 h 7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74">
                    <a:moveTo>
                      <a:pt x="47" y="51"/>
                    </a:moveTo>
                    <a:cubicBezTo>
                      <a:pt x="50" y="43"/>
                      <a:pt x="49" y="36"/>
                      <a:pt x="48" y="28"/>
                    </a:cubicBezTo>
                    <a:cubicBezTo>
                      <a:pt x="47" y="25"/>
                      <a:pt x="46" y="21"/>
                      <a:pt x="46" y="17"/>
                    </a:cubicBezTo>
                    <a:cubicBezTo>
                      <a:pt x="46" y="15"/>
                      <a:pt x="46" y="13"/>
                      <a:pt x="47" y="11"/>
                    </a:cubicBezTo>
                    <a:cubicBezTo>
                      <a:pt x="47" y="9"/>
                      <a:pt x="48" y="8"/>
                      <a:pt x="50" y="6"/>
                    </a:cubicBezTo>
                    <a:cubicBezTo>
                      <a:pt x="51" y="4"/>
                      <a:pt x="52" y="2"/>
                      <a:pt x="54" y="0"/>
                    </a:cubicBezTo>
                    <a:cubicBezTo>
                      <a:pt x="53" y="1"/>
                      <a:pt x="50" y="2"/>
                      <a:pt x="48" y="2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2" y="3"/>
                      <a:pt x="41" y="4"/>
                      <a:pt x="39" y="4"/>
                    </a:cubicBezTo>
                    <a:cubicBezTo>
                      <a:pt x="34" y="6"/>
                      <a:pt x="28" y="8"/>
                      <a:pt x="25" y="9"/>
                    </a:cubicBezTo>
                    <a:cubicBezTo>
                      <a:pt x="13" y="15"/>
                      <a:pt x="2" y="25"/>
                      <a:pt x="1" y="37"/>
                    </a:cubicBezTo>
                    <a:cubicBezTo>
                      <a:pt x="1" y="37"/>
                      <a:pt x="1" y="38"/>
                      <a:pt x="1" y="38"/>
                    </a:cubicBezTo>
                    <a:cubicBezTo>
                      <a:pt x="0" y="39"/>
                      <a:pt x="0" y="40"/>
                      <a:pt x="0" y="40"/>
                    </a:cubicBezTo>
                    <a:cubicBezTo>
                      <a:pt x="0" y="42"/>
                      <a:pt x="0" y="43"/>
                      <a:pt x="0" y="44"/>
                    </a:cubicBezTo>
                    <a:cubicBezTo>
                      <a:pt x="0" y="45"/>
                      <a:pt x="1" y="47"/>
                      <a:pt x="1" y="48"/>
                    </a:cubicBezTo>
                    <a:cubicBezTo>
                      <a:pt x="2" y="51"/>
                      <a:pt x="4" y="53"/>
                      <a:pt x="6" y="55"/>
                    </a:cubicBezTo>
                    <a:cubicBezTo>
                      <a:pt x="8" y="57"/>
                      <a:pt x="10" y="58"/>
                      <a:pt x="12" y="60"/>
                    </a:cubicBezTo>
                    <a:cubicBezTo>
                      <a:pt x="14" y="61"/>
                      <a:pt x="17" y="63"/>
                      <a:pt x="20" y="63"/>
                    </a:cubicBezTo>
                    <a:cubicBezTo>
                      <a:pt x="19" y="66"/>
                      <a:pt x="18" y="68"/>
                      <a:pt x="16" y="70"/>
                    </a:cubicBezTo>
                    <a:cubicBezTo>
                      <a:pt x="16" y="70"/>
                      <a:pt x="15" y="71"/>
                      <a:pt x="14" y="72"/>
                    </a:cubicBezTo>
                    <a:cubicBezTo>
                      <a:pt x="13" y="72"/>
                      <a:pt x="12" y="72"/>
                      <a:pt x="12" y="73"/>
                    </a:cubicBezTo>
                    <a:cubicBezTo>
                      <a:pt x="12" y="73"/>
                      <a:pt x="11" y="73"/>
                      <a:pt x="11" y="73"/>
                    </a:cubicBezTo>
                    <a:cubicBezTo>
                      <a:pt x="11" y="73"/>
                      <a:pt x="10" y="73"/>
                      <a:pt x="10" y="73"/>
                    </a:cubicBezTo>
                    <a:cubicBezTo>
                      <a:pt x="10" y="73"/>
                      <a:pt x="11" y="74"/>
                      <a:pt x="11" y="74"/>
                    </a:cubicBezTo>
                    <a:cubicBezTo>
                      <a:pt x="11" y="74"/>
                      <a:pt x="11" y="74"/>
                      <a:pt x="11" y="74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13" y="74"/>
                      <a:pt x="13" y="74"/>
                      <a:pt x="14" y="73"/>
                    </a:cubicBezTo>
                    <a:cubicBezTo>
                      <a:pt x="15" y="73"/>
                      <a:pt x="16" y="72"/>
                      <a:pt x="17" y="71"/>
                    </a:cubicBezTo>
                    <a:cubicBezTo>
                      <a:pt x="18" y="70"/>
                      <a:pt x="18" y="69"/>
                      <a:pt x="19" y="68"/>
                    </a:cubicBezTo>
                    <a:cubicBezTo>
                      <a:pt x="20" y="66"/>
                      <a:pt x="21" y="65"/>
                      <a:pt x="21" y="63"/>
                    </a:cubicBezTo>
                    <a:cubicBezTo>
                      <a:pt x="22" y="64"/>
                      <a:pt x="24" y="64"/>
                      <a:pt x="25" y="64"/>
                    </a:cubicBezTo>
                    <a:cubicBezTo>
                      <a:pt x="28" y="64"/>
                      <a:pt x="31" y="63"/>
                      <a:pt x="33" y="62"/>
                    </a:cubicBezTo>
                    <a:cubicBezTo>
                      <a:pt x="34" y="62"/>
                      <a:pt x="35" y="61"/>
                      <a:pt x="36" y="61"/>
                    </a:cubicBezTo>
                    <a:cubicBezTo>
                      <a:pt x="37" y="60"/>
                      <a:pt x="38" y="60"/>
                      <a:pt x="39" y="60"/>
                    </a:cubicBezTo>
                    <a:cubicBezTo>
                      <a:pt x="39" y="60"/>
                      <a:pt x="39" y="60"/>
                      <a:pt x="39" y="60"/>
                    </a:cubicBezTo>
                    <a:cubicBezTo>
                      <a:pt x="39" y="60"/>
                      <a:pt x="39" y="60"/>
                      <a:pt x="40" y="60"/>
                    </a:cubicBezTo>
                    <a:cubicBezTo>
                      <a:pt x="40" y="60"/>
                      <a:pt x="40" y="60"/>
                      <a:pt x="40" y="60"/>
                    </a:cubicBezTo>
                    <a:cubicBezTo>
                      <a:pt x="40" y="59"/>
                      <a:pt x="41" y="59"/>
                      <a:pt x="41" y="59"/>
                    </a:cubicBezTo>
                    <a:cubicBezTo>
                      <a:pt x="42" y="58"/>
                      <a:pt x="43" y="57"/>
                      <a:pt x="44" y="56"/>
                    </a:cubicBezTo>
                    <a:cubicBezTo>
                      <a:pt x="45" y="54"/>
                      <a:pt x="47" y="53"/>
                      <a:pt x="47" y="51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06" name="Freeform 1828"/>
              <p:cNvSpPr/>
              <p:nvPr/>
            </p:nvSpPr>
            <p:spPr>
              <a:xfrm>
                <a:off x="7348511" y="2233622"/>
                <a:ext cx="247652" cy="342902"/>
              </a:xfrm>
              <a:custGeom>
                <a:avLst/>
                <a:gdLst>
                  <a:gd name="txL" fmla="*/ 0 w 66"/>
                  <a:gd name="txT" fmla="*/ 0 h 91"/>
                  <a:gd name="txR" fmla="*/ 66 w 66"/>
                  <a:gd name="txB" fmla="*/ 91 h 9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6" h="91">
                    <a:moveTo>
                      <a:pt x="61" y="27"/>
                    </a:moveTo>
                    <a:cubicBezTo>
                      <a:pt x="58" y="20"/>
                      <a:pt x="52" y="15"/>
                      <a:pt x="45" y="11"/>
                    </a:cubicBezTo>
                    <a:cubicBezTo>
                      <a:pt x="40" y="8"/>
                      <a:pt x="34" y="6"/>
                      <a:pt x="28" y="5"/>
                    </a:cubicBezTo>
                    <a:cubicBezTo>
                      <a:pt x="25" y="5"/>
                      <a:pt x="21" y="3"/>
                      <a:pt x="17" y="2"/>
                    </a:cubicBezTo>
                    <a:cubicBezTo>
                      <a:pt x="13" y="1"/>
                      <a:pt x="9" y="0"/>
                      <a:pt x="9" y="0"/>
                    </a:cubicBezTo>
                    <a:cubicBezTo>
                      <a:pt x="11" y="4"/>
                      <a:pt x="10" y="8"/>
                      <a:pt x="9" y="12"/>
                    </a:cubicBezTo>
                    <a:cubicBezTo>
                      <a:pt x="8" y="17"/>
                      <a:pt x="5" y="21"/>
                      <a:pt x="4" y="24"/>
                    </a:cubicBezTo>
                    <a:cubicBezTo>
                      <a:pt x="1" y="35"/>
                      <a:pt x="0" y="49"/>
                      <a:pt x="6" y="59"/>
                    </a:cubicBezTo>
                    <a:cubicBezTo>
                      <a:pt x="13" y="71"/>
                      <a:pt x="30" y="75"/>
                      <a:pt x="44" y="71"/>
                    </a:cubicBezTo>
                    <a:cubicBezTo>
                      <a:pt x="44" y="74"/>
                      <a:pt x="44" y="77"/>
                      <a:pt x="44" y="80"/>
                    </a:cubicBezTo>
                    <a:cubicBezTo>
                      <a:pt x="43" y="84"/>
                      <a:pt x="41" y="88"/>
                      <a:pt x="39" y="91"/>
                    </a:cubicBezTo>
                    <a:cubicBezTo>
                      <a:pt x="39" y="91"/>
                      <a:pt x="39" y="91"/>
                      <a:pt x="39" y="91"/>
                    </a:cubicBezTo>
                    <a:cubicBezTo>
                      <a:pt x="40" y="91"/>
                      <a:pt x="40" y="91"/>
                      <a:pt x="40" y="91"/>
                    </a:cubicBezTo>
                    <a:cubicBezTo>
                      <a:pt x="41" y="91"/>
                      <a:pt x="41" y="91"/>
                      <a:pt x="41" y="91"/>
                    </a:cubicBezTo>
                    <a:cubicBezTo>
                      <a:pt x="41" y="91"/>
                      <a:pt x="41" y="91"/>
                      <a:pt x="41" y="91"/>
                    </a:cubicBezTo>
                    <a:cubicBezTo>
                      <a:pt x="41" y="91"/>
                      <a:pt x="41" y="91"/>
                      <a:pt x="41" y="90"/>
                    </a:cubicBezTo>
                    <a:cubicBezTo>
                      <a:pt x="42" y="90"/>
                      <a:pt x="42" y="89"/>
                      <a:pt x="42" y="88"/>
                    </a:cubicBezTo>
                    <a:cubicBezTo>
                      <a:pt x="43" y="87"/>
                      <a:pt x="44" y="85"/>
                      <a:pt x="44" y="83"/>
                    </a:cubicBezTo>
                    <a:cubicBezTo>
                      <a:pt x="45" y="79"/>
                      <a:pt x="46" y="74"/>
                      <a:pt x="45" y="71"/>
                    </a:cubicBezTo>
                    <a:cubicBezTo>
                      <a:pt x="54" y="68"/>
                      <a:pt x="62" y="62"/>
                      <a:pt x="64" y="52"/>
                    </a:cubicBezTo>
                    <a:cubicBezTo>
                      <a:pt x="66" y="45"/>
                      <a:pt x="64" y="34"/>
                      <a:pt x="61" y="2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07" name="Freeform 1829"/>
              <p:cNvSpPr/>
              <p:nvPr/>
            </p:nvSpPr>
            <p:spPr>
              <a:xfrm>
                <a:off x="7043709" y="2392374"/>
                <a:ext cx="395290" cy="379415"/>
              </a:xfrm>
              <a:custGeom>
                <a:avLst/>
                <a:gdLst>
                  <a:gd name="txL" fmla="*/ 0 w 105"/>
                  <a:gd name="txT" fmla="*/ 0 h 101"/>
                  <a:gd name="txR" fmla="*/ 105 w 105"/>
                  <a:gd name="txB" fmla="*/ 101 h 10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5" h="101">
                    <a:moveTo>
                      <a:pt x="77" y="5"/>
                    </a:moveTo>
                    <a:cubicBezTo>
                      <a:pt x="67" y="0"/>
                      <a:pt x="58" y="1"/>
                      <a:pt x="48" y="2"/>
                    </a:cubicBezTo>
                    <a:cubicBezTo>
                      <a:pt x="39" y="2"/>
                      <a:pt x="32" y="5"/>
                      <a:pt x="24" y="8"/>
                    </a:cubicBezTo>
                    <a:cubicBezTo>
                      <a:pt x="21" y="10"/>
                      <a:pt x="15" y="11"/>
                      <a:pt x="10" y="13"/>
                    </a:cubicBezTo>
                    <a:cubicBezTo>
                      <a:pt x="4" y="14"/>
                      <a:pt x="0" y="16"/>
                      <a:pt x="0" y="16"/>
                    </a:cubicBezTo>
                    <a:cubicBezTo>
                      <a:pt x="2" y="17"/>
                      <a:pt x="4" y="20"/>
                      <a:pt x="6" y="22"/>
                    </a:cubicBezTo>
                    <a:cubicBezTo>
                      <a:pt x="7" y="25"/>
                      <a:pt x="8" y="28"/>
                      <a:pt x="9" y="31"/>
                    </a:cubicBezTo>
                    <a:cubicBezTo>
                      <a:pt x="11" y="37"/>
                      <a:pt x="12" y="43"/>
                      <a:pt x="14" y="48"/>
                    </a:cubicBezTo>
                    <a:cubicBezTo>
                      <a:pt x="17" y="56"/>
                      <a:pt x="21" y="63"/>
                      <a:pt x="26" y="69"/>
                    </a:cubicBezTo>
                    <a:cubicBezTo>
                      <a:pt x="30" y="75"/>
                      <a:pt x="36" y="80"/>
                      <a:pt x="43" y="83"/>
                    </a:cubicBezTo>
                    <a:cubicBezTo>
                      <a:pt x="50" y="85"/>
                      <a:pt x="59" y="84"/>
                      <a:pt x="68" y="82"/>
                    </a:cubicBezTo>
                    <a:cubicBezTo>
                      <a:pt x="77" y="80"/>
                      <a:pt x="87" y="76"/>
                      <a:pt x="94" y="69"/>
                    </a:cubicBezTo>
                    <a:cubicBezTo>
                      <a:pt x="95" y="71"/>
                      <a:pt x="96" y="73"/>
                      <a:pt x="97" y="75"/>
                    </a:cubicBezTo>
                    <a:cubicBezTo>
                      <a:pt x="98" y="78"/>
                      <a:pt x="99" y="80"/>
                      <a:pt x="99" y="82"/>
                    </a:cubicBezTo>
                    <a:cubicBezTo>
                      <a:pt x="99" y="86"/>
                      <a:pt x="99" y="89"/>
                      <a:pt x="97" y="93"/>
                    </a:cubicBezTo>
                    <a:cubicBezTo>
                      <a:pt x="96" y="96"/>
                      <a:pt x="94" y="98"/>
                      <a:pt x="91" y="100"/>
                    </a:cubicBezTo>
                    <a:cubicBezTo>
                      <a:pt x="91" y="100"/>
                      <a:pt x="91" y="100"/>
                      <a:pt x="91" y="101"/>
                    </a:cubicBezTo>
                    <a:cubicBezTo>
                      <a:pt x="91" y="101"/>
                      <a:pt x="92" y="101"/>
                      <a:pt x="92" y="101"/>
                    </a:cubicBezTo>
                    <a:cubicBezTo>
                      <a:pt x="92" y="101"/>
                      <a:pt x="93" y="101"/>
                      <a:pt x="93" y="100"/>
                    </a:cubicBezTo>
                    <a:cubicBezTo>
                      <a:pt x="94" y="100"/>
                      <a:pt x="94" y="100"/>
                      <a:pt x="95" y="99"/>
                    </a:cubicBezTo>
                    <a:cubicBezTo>
                      <a:pt x="96" y="98"/>
                      <a:pt x="97" y="97"/>
                      <a:pt x="97" y="96"/>
                    </a:cubicBezTo>
                    <a:cubicBezTo>
                      <a:pt x="99" y="93"/>
                      <a:pt x="100" y="90"/>
                      <a:pt x="100" y="87"/>
                    </a:cubicBezTo>
                    <a:cubicBezTo>
                      <a:pt x="100" y="83"/>
                      <a:pt x="100" y="79"/>
                      <a:pt x="99" y="76"/>
                    </a:cubicBezTo>
                    <a:cubicBezTo>
                      <a:pt x="98" y="73"/>
                      <a:pt x="96" y="70"/>
                      <a:pt x="95" y="68"/>
                    </a:cubicBezTo>
                    <a:cubicBezTo>
                      <a:pt x="99" y="63"/>
                      <a:pt x="103" y="58"/>
                      <a:pt x="104" y="51"/>
                    </a:cubicBezTo>
                    <a:cubicBezTo>
                      <a:pt x="105" y="44"/>
                      <a:pt x="104" y="37"/>
                      <a:pt x="101" y="31"/>
                    </a:cubicBezTo>
                    <a:cubicBezTo>
                      <a:pt x="99" y="26"/>
                      <a:pt x="95" y="21"/>
                      <a:pt x="91" y="16"/>
                    </a:cubicBezTo>
                    <a:cubicBezTo>
                      <a:pt x="86" y="12"/>
                      <a:pt x="82" y="8"/>
                      <a:pt x="77" y="5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08" name="Freeform 1830"/>
              <p:cNvSpPr/>
              <p:nvPr/>
            </p:nvSpPr>
            <p:spPr>
              <a:xfrm>
                <a:off x="7002434" y="2678126"/>
                <a:ext cx="293689" cy="195264"/>
              </a:xfrm>
              <a:custGeom>
                <a:avLst/>
                <a:gdLst>
                  <a:gd name="txL" fmla="*/ 0 w 78"/>
                  <a:gd name="txT" fmla="*/ 0 h 52"/>
                  <a:gd name="txR" fmla="*/ 78 w 78"/>
                  <a:gd name="txB" fmla="*/ 52 h 52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78" h="52">
                    <a:moveTo>
                      <a:pt x="38" y="0"/>
                    </a:moveTo>
                    <a:cubicBezTo>
                      <a:pt x="32" y="0"/>
                      <a:pt x="27" y="3"/>
                      <a:pt x="22" y="6"/>
                    </a:cubicBezTo>
                    <a:cubicBezTo>
                      <a:pt x="18" y="9"/>
                      <a:pt x="14" y="12"/>
                      <a:pt x="11" y="16"/>
                    </a:cubicBezTo>
                    <a:cubicBezTo>
                      <a:pt x="10" y="17"/>
                      <a:pt x="7" y="20"/>
                      <a:pt x="5" y="22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7" y="27"/>
                      <a:pt x="12" y="35"/>
                      <a:pt x="16" y="40"/>
                    </a:cubicBezTo>
                    <a:cubicBezTo>
                      <a:pt x="23" y="46"/>
                      <a:pt x="33" y="52"/>
                      <a:pt x="43" y="50"/>
                    </a:cubicBezTo>
                    <a:cubicBezTo>
                      <a:pt x="53" y="49"/>
                      <a:pt x="62" y="38"/>
                      <a:pt x="64" y="27"/>
                    </a:cubicBezTo>
                    <a:cubicBezTo>
                      <a:pt x="66" y="27"/>
                      <a:pt x="68" y="28"/>
                      <a:pt x="70" y="30"/>
                    </a:cubicBezTo>
                    <a:cubicBezTo>
                      <a:pt x="73" y="32"/>
                      <a:pt x="75" y="34"/>
                      <a:pt x="77" y="37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76" y="33"/>
                      <a:pt x="69" y="27"/>
                      <a:pt x="64" y="26"/>
                    </a:cubicBezTo>
                    <a:cubicBezTo>
                      <a:pt x="65" y="18"/>
                      <a:pt x="63" y="11"/>
                      <a:pt x="56" y="6"/>
                    </a:cubicBezTo>
                    <a:cubicBezTo>
                      <a:pt x="52" y="3"/>
                      <a:pt x="44" y="1"/>
                      <a:pt x="38" y="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09" name="Freeform 1831"/>
              <p:cNvSpPr/>
              <p:nvPr/>
            </p:nvSpPr>
            <p:spPr>
              <a:xfrm>
                <a:off x="6072153" y="2595575"/>
                <a:ext cx="250827" cy="379415"/>
              </a:xfrm>
              <a:custGeom>
                <a:avLst/>
                <a:gdLst>
                  <a:gd name="txL" fmla="*/ 0 w 67"/>
                  <a:gd name="txT" fmla="*/ 0 h 101"/>
                  <a:gd name="txR" fmla="*/ 67 w 67"/>
                  <a:gd name="txB" fmla="*/ 101 h 10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7" h="101">
                    <a:moveTo>
                      <a:pt x="66" y="38"/>
                    </a:moveTo>
                    <a:cubicBezTo>
                      <a:pt x="64" y="29"/>
                      <a:pt x="58" y="23"/>
                      <a:pt x="52" y="18"/>
                    </a:cubicBezTo>
                    <a:cubicBezTo>
                      <a:pt x="47" y="14"/>
                      <a:pt x="41" y="11"/>
                      <a:pt x="35" y="8"/>
                    </a:cubicBezTo>
                    <a:cubicBezTo>
                      <a:pt x="33" y="8"/>
                      <a:pt x="28" y="5"/>
                      <a:pt x="24" y="3"/>
                    </a:cubicBezTo>
                    <a:cubicBezTo>
                      <a:pt x="20" y="1"/>
                      <a:pt x="17" y="0"/>
                      <a:pt x="17" y="0"/>
                    </a:cubicBezTo>
                    <a:cubicBezTo>
                      <a:pt x="18" y="4"/>
                      <a:pt x="16" y="8"/>
                      <a:pt x="14" y="13"/>
                    </a:cubicBezTo>
                    <a:cubicBezTo>
                      <a:pt x="12" y="17"/>
                      <a:pt x="9" y="21"/>
                      <a:pt x="7" y="24"/>
                    </a:cubicBezTo>
                    <a:cubicBezTo>
                      <a:pt x="4" y="30"/>
                      <a:pt x="2" y="36"/>
                      <a:pt x="1" y="41"/>
                    </a:cubicBezTo>
                    <a:cubicBezTo>
                      <a:pt x="0" y="47"/>
                      <a:pt x="0" y="53"/>
                      <a:pt x="2" y="58"/>
                    </a:cubicBezTo>
                    <a:cubicBezTo>
                      <a:pt x="4" y="64"/>
                      <a:pt x="9" y="69"/>
                      <a:pt x="15" y="73"/>
                    </a:cubicBezTo>
                    <a:cubicBezTo>
                      <a:pt x="22" y="77"/>
                      <a:pt x="29" y="80"/>
                      <a:pt x="37" y="81"/>
                    </a:cubicBezTo>
                    <a:cubicBezTo>
                      <a:pt x="36" y="84"/>
                      <a:pt x="35" y="88"/>
                      <a:pt x="33" y="91"/>
                    </a:cubicBezTo>
                    <a:cubicBezTo>
                      <a:pt x="30" y="95"/>
                      <a:pt x="26" y="98"/>
                      <a:pt x="21" y="99"/>
                    </a:cubicBezTo>
                    <a:cubicBezTo>
                      <a:pt x="21" y="99"/>
                      <a:pt x="22" y="100"/>
                      <a:pt x="22" y="101"/>
                    </a:cubicBezTo>
                    <a:cubicBezTo>
                      <a:pt x="24" y="100"/>
                      <a:pt x="28" y="97"/>
                      <a:pt x="31" y="93"/>
                    </a:cubicBezTo>
                    <a:cubicBezTo>
                      <a:pt x="35" y="90"/>
                      <a:pt x="37" y="85"/>
                      <a:pt x="38" y="81"/>
                    </a:cubicBezTo>
                    <a:cubicBezTo>
                      <a:pt x="43" y="81"/>
                      <a:pt x="48" y="80"/>
                      <a:pt x="53" y="78"/>
                    </a:cubicBezTo>
                    <a:cubicBezTo>
                      <a:pt x="57" y="75"/>
                      <a:pt x="61" y="71"/>
                      <a:pt x="63" y="66"/>
                    </a:cubicBezTo>
                    <a:cubicBezTo>
                      <a:pt x="65" y="62"/>
                      <a:pt x="66" y="57"/>
                      <a:pt x="66" y="52"/>
                    </a:cubicBezTo>
                    <a:cubicBezTo>
                      <a:pt x="67" y="47"/>
                      <a:pt x="66" y="42"/>
                      <a:pt x="66" y="3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10" name="Freeform 1832"/>
              <p:cNvSpPr/>
              <p:nvPr/>
            </p:nvSpPr>
            <p:spPr>
              <a:xfrm>
                <a:off x="5805452" y="2989278"/>
                <a:ext cx="261939" cy="176214"/>
              </a:xfrm>
              <a:custGeom>
                <a:avLst/>
                <a:gdLst>
                  <a:gd name="txL" fmla="*/ 0 w 70"/>
                  <a:gd name="txT" fmla="*/ 0 h 47"/>
                  <a:gd name="txR" fmla="*/ 70 w 70"/>
                  <a:gd name="txB" fmla="*/ 47 h 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47">
                    <a:moveTo>
                      <a:pt x="27" y="3"/>
                    </a:moveTo>
                    <a:cubicBezTo>
                      <a:pt x="23" y="5"/>
                      <a:pt x="21" y="9"/>
                      <a:pt x="18" y="13"/>
                    </a:cubicBezTo>
                    <a:cubicBezTo>
                      <a:pt x="16" y="16"/>
                      <a:pt x="14" y="20"/>
                      <a:pt x="11" y="24"/>
                    </a:cubicBezTo>
                    <a:cubicBezTo>
                      <a:pt x="10" y="25"/>
                      <a:pt x="8" y="27"/>
                      <a:pt x="6" y="29"/>
                    </a:cubicBezTo>
                    <a:cubicBezTo>
                      <a:pt x="3" y="31"/>
                      <a:pt x="0" y="33"/>
                      <a:pt x="0" y="33"/>
                    </a:cubicBezTo>
                    <a:cubicBezTo>
                      <a:pt x="5" y="34"/>
                      <a:pt x="8" y="36"/>
                      <a:pt x="12" y="38"/>
                    </a:cubicBezTo>
                    <a:cubicBezTo>
                      <a:pt x="15" y="40"/>
                      <a:pt x="19" y="42"/>
                      <a:pt x="23" y="43"/>
                    </a:cubicBezTo>
                    <a:cubicBezTo>
                      <a:pt x="32" y="47"/>
                      <a:pt x="46" y="46"/>
                      <a:pt x="54" y="40"/>
                    </a:cubicBezTo>
                    <a:cubicBezTo>
                      <a:pt x="58" y="36"/>
                      <a:pt x="60" y="31"/>
                      <a:pt x="60" y="26"/>
                    </a:cubicBezTo>
                    <a:cubicBezTo>
                      <a:pt x="60" y="21"/>
                      <a:pt x="58" y="16"/>
                      <a:pt x="56" y="11"/>
                    </a:cubicBezTo>
                    <a:cubicBezTo>
                      <a:pt x="58" y="10"/>
                      <a:pt x="60" y="10"/>
                      <a:pt x="62" y="9"/>
                    </a:cubicBezTo>
                    <a:cubicBezTo>
                      <a:pt x="64" y="9"/>
                      <a:pt x="67" y="9"/>
                      <a:pt x="70" y="10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8" y="8"/>
                      <a:pt x="66" y="8"/>
                      <a:pt x="63" y="9"/>
                    </a:cubicBezTo>
                    <a:cubicBezTo>
                      <a:pt x="60" y="9"/>
                      <a:pt x="57" y="10"/>
                      <a:pt x="55" y="11"/>
                    </a:cubicBezTo>
                    <a:cubicBezTo>
                      <a:pt x="52" y="5"/>
                      <a:pt x="47" y="1"/>
                      <a:pt x="41" y="0"/>
                    </a:cubicBezTo>
                    <a:cubicBezTo>
                      <a:pt x="37" y="0"/>
                      <a:pt x="31" y="1"/>
                      <a:pt x="27" y="3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11" name="Freeform 1833"/>
              <p:cNvSpPr/>
              <p:nvPr/>
            </p:nvSpPr>
            <p:spPr>
              <a:xfrm>
                <a:off x="5902290" y="3090878"/>
                <a:ext cx="296864" cy="214314"/>
              </a:xfrm>
              <a:custGeom>
                <a:avLst/>
                <a:gdLst>
                  <a:gd name="txL" fmla="*/ 0 w 79"/>
                  <a:gd name="txT" fmla="*/ 0 h 57"/>
                  <a:gd name="txR" fmla="*/ 79 w 79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57">
                    <a:moveTo>
                      <a:pt x="17" y="6"/>
                    </a:moveTo>
                    <a:cubicBezTo>
                      <a:pt x="10" y="10"/>
                      <a:pt x="8" y="16"/>
                      <a:pt x="5" y="22"/>
                    </a:cubicBezTo>
                    <a:cubicBezTo>
                      <a:pt x="3" y="27"/>
                      <a:pt x="3" y="33"/>
                      <a:pt x="3" y="38"/>
                    </a:cubicBezTo>
                    <a:cubicBezTo>
                      <a:pt x="2" y="40"/>
                      <a:pt x="2" y="45"/>
                      <a:pt x="1" y="48"/>
                    </a:cubicBezTo>
                    <a:cubicBezTo>
                      <a:pt x="1" y="52"/>
                      <a:pt x="0" y="55"/>
                      <a:pt x="0" y="55"/>
                    </a:cubicBezTo>
                    <a:cubicBezTo>
                      <a:pt x="4" y="53"/>
                      <a:pt x="8" y="53"/>
                      <a:pt x="12" y="54"/>
                    </a:cubicBezTo>
                    <a:cubicBezTo>
                      <a:pt x="16" y="54"/>
                      <a:pt x="20" y="55"/>
                      <a:pt x="23" y="56"/>
                    </a:cubicBezTo>
                    <a:cubicBezTo>
                      <a:pt x="28" y="57"/>
                      <a:pt x="33" y="57"/>
                      <a:pt x="38" y="56"/>
                    </a:cubicBezTo>
                    <a:cubicBezTo>
                      <a:pt x="42" y="56"/>
                      <a:pt x="46" y="54"/>
                      <a:pt x="50" y="51"/>
                    </a:cubicBezTo>
                    <a:cubicBezTo>
                      <a:pt x="53" y="48"/>
                      <a:pt x="56" y="43"/>
                      <a:pt x="58" y="38"/>
                    </a:cubicBezTo>
                    <a:cubicBezTo>
                      <a:pt x="60" y="32"/>
                      <a:pt x="62" y="25"/>
                      <a:pt x="61" y="19"/>
                    </a:cubicBezTo>
                    <a:cubicBezTo>
                      <a:pt x="64" y="19"/>
                      <a:pt x="67" y="20"/>
                      <a:pt x="70" y="21"/>
                    </a:cubicBezTo>
                    <a:cubicBezTo>
                      <a:pt x="74" y="23"/>
                      <a:pt x="77" y="27"/>
                      <a:pt x="78" y="31"/>
                    </a:cubicBezTo>
                    <a:cubicBezTo>
                      <a:pt x="78" y="30"/>
                      <a:pt x="79" y="30"/>
                      <a:pt x="79" y="30"/>
                    </a:cubicBezTo>
                    <a:cubicBezTo>
                      <a:pt x="79" y="28"/>
                      <a:pt x="77" y="24"/>
                      <a:pt x="73" y="22"/>
                    </a:cubicBezTo>
                    <a:cubicBezTo>
                      <a:pt x="69" y="19"/>
                      <a:pt x="64" y="18"/>
                      <a:pt x="61" y="18"/>
                    </a:cubicBezTo>
                    <a:cubicBezTo>
                      <a:pt x="60" y="13"/>
                      <a:pt x="58" y="9"/>
                      <a:pt x="55" y="6"/>
                    </a:cubicBezTo>
                    <a:cubicBezTo>
                      <a:pt x="52" y="3"/>
                      <a:pt x="47" y="1"/>
                      <a:pt x="42" y="0"/>
                    </a:cubicBezTo>
                    <a:cubicBezTo>
                      <a:pt x="38" y="0"/>
                      <a:pt x="33" y="0"/>
                      <a:pt x="29" y="1"/>
                    </a:cubicBezTo>
                    <a:cubicBezTo>
                      <a:pt x="24" y="2"/>
                      <a:pt x="20" y="4"/>
                      <a:pt x="17" y="6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12" name="Freeform 1834"/>
              <p:cNvSpPr/>
              <p:nvPr/>
            </p:nvSpPr>
            <p:spPr>
              <a:xfrm>
                <a:off x="5962615" y="5730909"/>
                <a:ext cx="228601" cy="357190"/>
              </a:xfrm>
              <a:custGeom>
                <a:avLst/>
                <a:gdLst>
                  <a:gd name="txL" fmla="*/ 0 w 61"/>
                  <a:gd name="txT" fmla="*/ 0 h 95"/>
                  <a:gd name="txR" fmla="*/ 61 w 61"/>
                  <a:gd name="txB" fmla="*/ 95 h 9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1" h="95">
                    <a:moveTo>
                      <a:pt x="2" y="60"/>
                    </a:moveTo>
                    <a:cubicBezTo>
                      <a:pt x="4" y="68"/>
                      <a:pt x="10" y="72"/>
                      <a:pt x="15" y="76"/>
                    </a:cubicBezTo>
                    <a:cubicBezTo>
                      <a:pt x="20" y="80"/>
                      <a:pt x="25" y="82"/>
                      <a:pt x="31" y="85"/>
                    </a:cubicBezTo>
                    <a:cubicBezTo>
                      <a:pt x="33" y="85"/>
                      <a:pt x="37" y="88"/>
                      <a:pt x="40" y="90"/>
                    </a:cubicBezTo>
                    <a:cubicBezTo>
                      <a:pt x="44" y="92"/>
                      <a:pt x="47" y="95"/>
                      <a:pt x="47" y="95"/>
                    </a:cubicBezTo>
                    <a:cubicBezTo>
                      <a:pt x="46" y="90"/>
                      <a:pt x="48" y="85"/>
                      <a:pt x="50" y="81"/>
                    </a:cubicBezTo>
                    <a:cubicBezTo>
                      <a:pt x="52" y="76"/>
                      <a:pt x="55" y="72"/>
                      <a:pt x="56" y="68"/>
                    </a:cubicBezTo>
                    <a:cubicBezTo>
                      <a:pt x="58" y="63"/>
                      <a:pt x="60" y="57"/>
                      <a:pt x="60" y="51"/>
                    </a:cubicBezTo>
                    <a:cubicBezTo>
                      <a:pt x="61" y="46"/>
                      <a:pt x="60" y="41"/>
                      <a:pt x="58" y="36"/>
                    </a:cubicBezTo>
                    <a:cubicBezTo>
                      <a:pt x="55" y="32"/>
                      <a:pt x="51" y="28"/>
                      <a:pt x="45" y="25"/>
                    </a:cubicBezTo>
                    <a:cubicBezTo>
                      <a:pt x="39" y="21"/>
                      <a:pt x="32" y="18"/>
                      <a:pt x="25" y="18"/>
                    </a:cubicBezTo>
                    <a:cubicBezTo>
                      <a:pt x="26" y="15"/>
                      <a:pt x="27" y="11"/>
                      <a:pt x="29" y="9"/>
                    </a:cubicBezTo>
                    <a:cubicBezTo>
                      <a:pt x="32" y="4"/>
                      <a:pt x="37" y="2"/>
                      <a:pt x="41" y="2"/>
                    </a:cubicBezTo>
                    <a:cubicBezTo>
                      <a:pt x="41" y="1"/>
                      <a:pt x="41" y="1"/>
                      <a:pt x="41" y="0"/>
                    </a:cubicBezTo>
                    <a:cubicBezTo>
                      <a:pt x="38" y="0"/>
                      <a:pt x="34" y="2"/>
                      <a:pt x="30" y="6"/>
                    </a:cubicBezTo>
                    <a:cubicBezTo>
                      <a:pt x="27" y="9"/>
                      <a:pt x="24" y="14"/>
                      <a:pt x="24" y="18"/>
                    </a:cubicBezTo>
                    <a:cubicBezTo>
                      <a:pt x="19" y="18"/>
                      <a:pt x="14" y="19"/>
                      <a:pt x="10" y="22"/>
                    </a:cubicBezTo>
                    <a:cubicBezTo>
                      <a:pt x="6" y="25"/>
                      <a:pt x="3" y="29"/>
                      <a:pt x="2" y="35"/>
                    </a:cubicBezTo>
                    <a:cubicBezTo>
                      <a:pt x="0" y="39"/>
                      <a:pt x="0" y="43"/>
                      <a:pt x="0" y="48"/>
                    </a:cubicBezTo>
                    <a:cubicBezTo>
                      <a:pt x="0" y="52"/>
                      <a:pt x="1" y="57"/>
                      <a:pt x="2" y="6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13" name="Freeform 1835"/>
              <p:cNvSpPr/>
              <p:nvPr/>
            </p:nvSpPr>
            <p:spPr>
              <a:xfrm>
                <a:off x="4835483" y="3140091"/>
                <a:ext cx="469903" cy="311152"/>
              </a:xfrm>
              <a:custGeom>
                <a:avLst/>
                <a:gdLst>
                  <a:gd name="txL" fmla="*/ 0 w 125"/>
                  <a:gd name="txT" fmla="*/ 0 h 83"/>
                  <a:gd name="txR" fmla="*/ 125 w 125"/>
                  <a:gd name="txB" fmla="*/ 83 h 83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25" h="83">
                    <a:moveTo>
                      <a:pt x="55" y="0"/>
                    </a:moveTo>
                    <a:cubicBezTo>
                      <a:pt x="43" y="1"/>
                      <a:pt x="36" y="7"/>
                      <a:pt x="29" y="14"/>
                    </a:cubicBezTo>
                    <a:cubicBezTo>
                      <a:pt x="22" y="20"/>
                      <a:pt x="18" y="26"/>
                      <a:pt x="14" y="33"/>
                    </a:cubicBezTo>
                    <a:cubicBezTo>
                      <a:pt x="13" y="36"/>
                      <a:pt x="9" y="41"/>
                      <a:pt x="6" y="46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6" y="53"/>
                      <a:pt x="11" y="56"/>
                      <a:pt x="16" y="59"/>
                    </a:cubicBezTo>
                    <a:cubicBezTo>
                      <a:pt x="21" y="63"/>
                      <a:pt x="26" y="67"/>
                      <a:pt x="30" y="70"/>
                    </a:cubicBezTo>
                    <a:cubicBezTo>
                      <a:pt x="36" y="74"/>
                      <a:pt x="43" y="78"/>
                      <a:pt x="49" y="80"/>
                    </a:cubicBezTo>
                    <a:cubicBezTo>
                      <a:pt x="56" y="82"/>
                      <a:pt x="63" y="83"/>
                      <a:pt x="69" y="81"/>
                    </a:cubicBezTo>
                    <a:cubicBezTo>
                      <a:pt x="76" y="79"/>
                      <a:pt x="83" y="74"/>
                      <a:pt x="90" y="68"/>
                    </a:cubicBezTo>
                    <a:cubicBezTo>
                      <a:pt x="96" y="61"/>
                      <a:pt x="101" y="52"/>
                      <a:pt x="104" y="43"/>
                    </a:cubicBezTo>
                    <a:cubicBezTo>
                      <a:pt x="108" y="45"/>
                      <a:pt x="112" y="47"/>
                      <a:pt x="114" y="50"/>
                    </a:cubicBezTo>
                    <a:cubicBezTo>
                      <a:pt x="119" y="54"/>
                      <a:pt x="121" y="60"/>
                      <a:pt x="123" y="65"/>
                    </a:cubicBezTo>
                    <a:cubicBezTo>
                      <a:pt x="123" y="65"/>
                      <a:pt x="124" y="65"/>
                      <a:pt x="125" y="64"/>
                    </a:cubicBezTo>
                    <a:cubicBezTo>
                      <a:pt x="124" y="62"/>
                      <a:pt x="122" y="57"/>
                      <a:pt x="118" y="52"/>
                    </a:cubicBezTo>
                    <a:cubicBezTo>
                      <a:pt x="114" y="47"/>
                      <a:pt x="108" y="43"/>
                      <a:pt x="104" y="42"/>
                    </a:cubicBezTo>
                    <a:cubicBezTo>
                      <a:pt x="105" y="36"/>
                      <a:pt x="105" y="29"/>
                      <a:pt x="103" y="23"/>
                    </a:cubicBezTo>
                    <a:cubicBezTo>
                      <a:pt x="101" y="17"/>
                      <a:pt x="96" y="12"/>
                      <a:pt x="90" y="8"/>
                    </a:cubicBezTo>
                    <a:cubicBezTo>
                      <a:pt x="85" y="5"/>
                      <a:pt x="79" y="3"/>
                      <a:pt x="73" y="1"/>
                    </a:cubicBezTo>
                    <a:cubicBezTo>
                      <a:pt x="66" y="0"/>
                      <a:pt x="60" y="0"/>
                      <a:pt x="55" y="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14" name="Freeform 1836"/>
              <p:cNvSpPr/>
              <p:nvPr/>
            </p:nvSpPr>
            <p:spPr>
              <a:xfrm>
                <a:off x="4783095" y="3525856"/>
                <a:ext cx="473078" cy="304802"/>
              </a:xfrm>
              <a:custGeom>
                <a:avLst/>
                <a:gdLst>
                  <a:gd name="txL" fmla="*/ 0 w 126"/>
                  <a:gd name="txT" fmla="*/ 0 h 81"/>
                  <a:gd name="txR" fmla="*/ 126 w 126"/>
                  <a:gd name="txB" fmla="*/ 81 h 8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6" h="81">
                    <a:moveTo>
                      <a:pt x="58" y="3"/>
                    </a:moveTo>
                    <a:cubicBezTo>
                      <a:pt x="55" y="5"/>
                      <a:pt x="53" y="7"/>
                      <a:pt x="51" y="9"/>
                    </a:cubicBezTo>
                    <a:cubicBezTo>
                      <a:pt x="48" y="12"/>
                      <a:pt x="45" y="15"/>
                      <a:pt x="42" y="17"/>
                    </a:cubicBezTo>
                    <a:cubicBezTo>
                      <a:pt x="37" y="22"/>
                      <a:pt x="32" y="27"/>
                      <a:pt x="25" y="31"/>
                    </a:cubicBezTo>
                    <a:cubicBezTo>
                      <a:pt x="24" y="32"/>
                      <a:pt x="22" y="33"/>
                      <a:pt x="19" y="34"/>
                    </a:cubicBezTo>
                    <a:cubicBezTo>
                      <a:pt x="17" y="35"/>
                      <a:pt x="14" y="36"/>
                      <a:pt x="11" y="36"/>
                    </a:cubicBezTo>
                    <a:cubicBezTo>
                      <a:pt x="5" y="37"/>
                      <a:pt x="0" y="37"/>
                      <a:pt x="0" y="37"/>
                    </a:cubicBezTo>
                    <a:cubicBezTo>
                      <a:pt x="6" y="42"/>
                      <a:pt x="11" y="49"/>
                      <a:pt x="16" y="55"/>
                    </a:cubicBezTo>
                    <a:cubicBezTo>
                      <a:pt x="22" y="62"/>
                      <a:pt x="28" y="68"/>
                      <a:pt x="35" y="72"/>
                    </a:cubicBezTo>
                    <a:cubicBezTo>
                      <a:pt x="44" y="78"/>
                      <a:pt x="56" y="81"/>
                      <a:pt x="68" y="81"/>
                    </a:cubicBezTo>
                    <a:cubicBezTo>
                      <a:pt x="73" y="81"/>
                      <a:pt x="79" y="81"/>
                      <a:pt x="84" y="79"/>
                    </a:cubicBezTo>
                    <a:cubicBezTo>
                      <a:pt x="87" y="79"/>
                      <a:pt x="89" y="78"/>
                      <a:pt x="91" y="77"/>
                    </a:cubicBezTo>
                    <a:cubicBezTo>
                      <a:pt x="92" y="76"/>
                      <a:pt x="94" y="76"/>
                      <a:pt x="95" y="75"/>
                    </a:cubicBezTo>
                    <a:cubicBezTo>
                      <a:pt x="95" y="75"/>
                      <a:pt x="96" y="74"/>
                      <a:pt x="97" y="73"/>
                    </a:cubicBezTo>
                    <a:cubicBezTo>
                      <a:pt x="101" y="70"/>
                      <a:pt x="104" y="67"/>
                      <a:pt x="106" y="63"/>
                    </a:cubicBezTo>
                    <a:cubicBezTo>
                      <a:pt x="109" y="59"/>
                      <a:pt x="110" y="54"/>
                      <a:pt x="110" y="50"/>
                    </a:cubicBezTo>
                    <a:cubicBezTo>
                      <a:pt x="111" y="40"/>
                      <a:pt x="108" y="31"/>
                      <a:pt x="104" y="23"/>
                    </a:cubicBezTo>
                    <a:cubicBezTo>
                      <a:pt x="107" y="21"/>
                      <a:pt x="110" y="20"/>
                      <a:pt x="113" y="20"/>
                    </a:cubicBezTo>
                    <a:cubicBezTo>
                      <a:pt x="115" y="19"/>
                      <a:pt x="117" y="19"/>
                      <a:pt x="120" y="19"/>
                    </a:cubicBezTo>
                    <a:cubicBezTo>
                      <a:pt x="122" y="19"/>
                      <a:pt x="124" y="18"/>
                      <a:pt x="126" y="18"/>
                    </a:cubicBezTo>
                    <a:cubicBezTo>
                      <a:pt x="125" y="17"/>
                      <a:pt x="125" y="16"/>
                      <a:pt x="125" y="15"/>
                    </a:cubicBezTo>
                    <a:cubicBezTo>
                      <a:pt x="124" y="16"/>
                      <a:pt x="123" y="16"/>
                      <a:pt x="121" y="17"/>
                    </a:cubicBezTo>
                    <a:cubicBezTo>
                      <a:pt x="119" y="18"/>
                      <a:pt x="117" y="18"/>
                      <a:pt x="115" y="18"/>
                    </a:cubicBezTo>
                    <a:cubicBezTo>
                      <a:pt x="111" y="19"/>
                      <a:pt x="106" y="20"/>
                      <a:pt x="103" y="21"/>
                    </a:cubicBezTo>
                    <a:cubicBezTo>
                      <a:pt x="100" y="16"/>
                      <a:pt x="97" y="11"/>
                      <a:pt x="93" y="8"/>
                    </a:cubicBezTo>
                    <a:cubicBezTo>
                      <a:pt x="88" y="4"/>
                      <a:pt x="84" y="2"/>
                      <a:pt x="78" y="1"/>
                    </a:cubicBezTo>
                    <a:cubicBezTo>
                      <a:pt x="75" y="0"/>
                      <a:pt x="71" y="1"/>
                      <a:pt x="68" y="1"/>
                    </a:cubicBezTo>
                    <a:cubicBezTo>
                      <a:pt x="64" y="1"/>
                      <a:pt x="61" y="2"/>
                      <a:pt x="58" y="3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15" name="Freeform 1837"/>
              <p:cNvSpPr/>
              <p:nvPr/>
            </p:nvSpPr>
            <p:spPr>
              <a:xfrm>
                <a:off x="4576719" y="3852884"/>
                <a:ext cx="341315" cy="274639"/>
              </a:xfrm>
              <a:custGeom>
                <a:avLst/>
                <a:gdLst>
                  <a:gd name="txL" fmla="*/ 0 w 91"/>
                  <a:gd name="txT" fmla="*/ 0 h 73"/>
                  <a:gd name="txR" fmla="*/ 91 w 91"/>
                  <a:gd name="txB" fmla="*/ 73 h 7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1" h="73">
                    <a:moveTo>
                      <a:pt x="63" y="4"/>
                    </a:moveTo>
                    <a:cubicBezTo>
                      <a:pt x="55" y="0"/>
                      <a:pt x="48" y="1"/>
                      <a:pt x="40" y="2"/>
                    </a:cubicBezTo>
                    <a:cubicBezTo>
                      <a:pt x="33" y="3"/>
                      <a:pt x="27" y="5"/>
                      <a:pt x="20" y="8"/>
                    </a:cubicBezTo>
                    <a:cubicBezTo>
                      <a:pt x="16" y="9"/>
                      <a:pt x="0" y="12"/>
                      <a:pt x="0" y="12"/>
                    </a:cubicBezTo>
                    <a:cubicBezTo>
                      <a:pt x="8" y="19"/>
                      <a:pt x="9" y="31"/>
                      <a:pt x="12" y="40"/>
                    </a:cubicBezTo>
                    <a:cubicBezTo>
                      <a:pt x="17" y="52"/>
                      <a:pt x="27" y="65"/>
                      <a:pt x="39" y="69"/>
                    </a:cubicBezTo>
                    <a:cubicBezTo>
                      <a:pt x="46" y="72"/>
                      <a:pt x="54" y="70"/>
                      <a:pt x="61" y="67"/>
                    </a:cubicBezTo>
                    <a:cubicBezTo>
                      <a:pt x="68" y="64"/>
                      <a:pt x="74" y="59"/>
                      <a:pt x="79" y="52"/>
                    </a:cubicBezTo>
                    <a:cubicBezTo>
                      <a:pt x="81" y="54"/>
                      <a:pt x="84" y="57"/>
                      <a:pt x="85" y="60"/>
                    </a:cubicBezTo>
                    <a:cubicBezTo>
                      <a:pt x="87" y="64"/>
                      <a:pt x="88" y="68"/>
                      <a:pt x="89" y="73"/>
                    </a:cubicBezTo>
                    <a:cubicBezTo>
                      <a:pt x="91" y="73"/>
                      <a:pt x="91" y="73"/>
                      <a:pt x="91" y="73"/>
                    </a:cubicBezTo>
                    <a:cubicBezTo>
                      <a:pt x="90" y="68"/>
                      <a:pt x="85" y="56"/>
                      <a:pt x="79" y="51"/>
                    </a:cubicBezTo>
                    <a:cubicBezTo>
                      <a:pt x="85" y="42"/>
                      <a:pt x="87" y="32"/>
                      <a:pt x="82" y="22"/>
                    </a:cubicBezTo>
                    <a:cubicBezTo>
                      <a:pt x="78" y="15"/>
                      <a:pt x="70" y="8"/>
                      <a:pt x="63" y="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16" name="Freeform 1838"/>
              <p:cNvSpPr/>
              <p:nvPr/>
            </p:nvSpPr>
            <p:spPr>
              <a:xfrm>
                <a:off x="3746452" y="4386287"/>
                <a:ext cx="331790" cy="327027"/>
              </a:xfrm>
              <a:custGeom>
                <a:avLst/>
                <a:gdLst>
                  <a:gd name="txL" fmla="*/ 0 w 88"/>
                  <a:gd name="txT" fmla="*/ 0 h 87"/>
                  <a:gd name="txR" fmla="*/ 88 w 88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8" h="87">
                    <a:moveTo>
                      <a:pt x="5" y="22"/>
                    </a:moveTo>
                    <a:cubicBezTo>
                      <a:pt x="2" y="27"/>
                      <a:pt x="1" y="32"/>
                      <a:pt x="0" y="37"/>
                    </a:cubicBezTo>
                    <a:cubicBezTo>
                      <a:pt x="0" y="41"/>
                      <a:pt x="0" y="46"/>
                      <a:pt x="0" y="51"/>
                    </a:cubicBezTo>
                    <a:cubicBezTo>
                      <a:pt x="1" y="59"/>
                      <a:pt x="4" y="66"/>
                      <a:pt x="9" y="72"/>
                    </a:cubicBezTo>
                    <a:cubicBezTo>
                      <a:pt x="10" y="73"/>
                      <a:pt x="11" y="75"/>
                      <a:pt x="12" y="77"/>
                    </a:cubicBezTo>
                    <a:cubicBezTo>
                      <a:pt x="14" y="78"/>
                      <a:pt x="16" y="80"/>
                      <a:pt x="17" y="82"/>
                    </a:cubicBezTo>
                    <a:cubicBezTo>
                      <a:pt x="21" y="85"/>
                      <a:pt x="24" y="87"/>
                      <a:pt x="24" y="87"/>
                    </a:cubicBezTo>
                    <a:cubicBezTo>
                      <a:pt x="24" y="85"/>
                      <a:pt x="25" y="84"/>
                      <a:pt x="26" y="83"/>
                    </a:cubicBezTo>
                    <a:cubicBezTo>
                      <a:pt x="27" y="82"/>
                      <a:pt x="29" y="81"/>
                      <a:pt x="31" y="81"/>
                    </a:cubicBezTo>
                    <a:cubicBezTo>
                      <a:pt x="35" y="80"/>
                      <a:pt x="39" y="79"/>
                      <a:pt x="43" y="78"/>
                    </a:cubicBezTo>
                    <a:cubicBezTo>
                      <a:pt x="49" y="77"/>
                      <a:pt x="55" y="74"/>
                      <a:pt x="60" y="70"/>
                    </a:cubicBezTo>
                    <a:cubicBezTo>
                      <a:pt x="63" y="69"/>
                      <a:pt x="65" y="66"/>
                      <a:pt x="68" y="64"/>
                    </a:cubicBezTo>
                    <a:cubicBezTo>
                      <a:pt x="69" y="62"/>
                      <a:pt x="70" y="61"/>
                      <a:pt x="71" y="59"/>
                    </a:cubicBezTo>
                    <a:cubicBezTo>
                      <a:pt x="72" y="59"/>
                      <a:pt x="72" y="58"/>
                      <a:pt x="73" y="57"/>
                    </a:cubicBezTo>
                    <a:cubicBezTo>
                      <a:pt x="73" y="57"/>
                      <a:pt x="73" y="56"/>
                      <a:pt x="73" y="56"/>
                    </a:cubicBezTo>
                    <a:cubicBezTo>
                      <a:pt x="74" y="55"/>
                      <a:pt x="74" y="55"/>
                      <a:pt x="74" y="55"/>
                    </a:cubicBezTo>
                    <a:cubicBezTo>
                      <a:pt x="74" y="54"/>
                      <a:pt x="74" y="54"/>
                      <a:pt x="74" y="54"/>
                    </a:cubicBezTo>
                    <a:cubicBezTo>
                      <a:pt x="77" y="48"/>
                      <a:pt x="76" y="39"/>
                      <a:pt x="74" y="31"/>
                    </a:cubicBezTo>
                    <a:cubicBezTo>
                      <a:pt x="72" y="23"/>
                      <a:pt x="67" y="15"/>
                      <a:pt x="61" y="10"/>
                    </a:cubicBezTo>
                    <a:cubicBezTo>
                      <a:pt x="64" y="7"/>
                      <a:pt x="67" y="5"/>
                      <a:pt x="71" y="4"/>
                    </a:cubicBezTo>
                    <a:cubicBezTo>
                      <a:pt x="73" y="3"/>
                      <a:pt x="76" y="3"/>
                      <a:pt x="79" y="3"/>
                    </a:cubicBezTo>
                    <a:cubicBezTo>
                      <a:pt x="82" y="3"/>
                      <a:pt x="85" y="3"/>
                      <a:pt x="87" y="5"/>
                    </a:cubicBezTo>
                    <a:cubicBezTo>
                      <a:pt x="87" y="4"/>
                      <a:pt x="87" y="4"/>
                      <a:pt x="88" y="3"/>
                    </a:cubicBezTo>
                    <a:cubicBezTo>
                      <a:pt x="86" y="2"/>
                      <a:pt x="84" y="1"/>
                      <a:pt x="82" y="1"/>
                    </a:cubicBezTo>
                    <a:cubicBezTo>
                      <a:pt x="79" y="1"/>
                      <a:pt x="76" y="1"/>
                      <a:pt x="74" y="2"/>
                    </a:cubicBezTo>
                    <a:cubicBezTo>
                      <a:pt x="68" y="3"/>
                      <a:pt x="63" y="6"/>
                      <a:pt x="60" y="9"/>
                    </a:cubicBezTo>
                    <a:cubicBezTo>
                      <a:pt x="55" y="5"/>
                      <a:pt x="50" y="2"/>
                      <a:pt x="45" y="1"/>
                    </a:cubicBezTo>
                    <a:cubicBezTo>
                      <a:pt x="42" y="0"/>
                      <a:pt x="39" y="0"/>
                      <a:pt x="36" y="1"/>
                    </a:cubicBezTo>
                    <a:cubicBezTo>
                      <a:pt x="35" y="1"/>
                      <a:pt x="34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2"/>
                      <a:pt x="29" y="2"/>
                      <a:pt x="28" y="3"/>
                    </a:cubicBezTo>
                    <a:cubicBezTo>
                      <a:pt x="24" y="4"/>
                      <a:pt x="20" y="7"/>
                      <a:pt x="16" y="10"/>
                    </a:cubicBezTo>
                    <a:cubicBezTo>
                      <a:pt x="12" y="14"/>
                      <a:pt x="8" y="18"/>
                      <a:pt x="5" y="22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17" name="Freeform 1839"/>
              <p:cNvSpPr/>
              <p:nvPr/>
            </p:nvSpPr>
            <p:spPr>
              <a:xfrm>
                <a:off x="4314780" y="5216555"/>
                <a:ext cx="303214" cy="263527"/>
              </a:xfrm>
              <a:custGeom>
                <a:avLst/>
                <a:gdLst>
                  <a:gd name="txL" fmla="*/ 0 w 81"/>
                  <a:gd name="txT" fmla="*/ 0 h 70"/>
                  <a:gd name="txR" fmla="*/ 81 w 81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1" h="70">
                    <a:moveTo>
                      <a:pt x="59" y="6"/>
                    </a:moveTo>
                    <a:cubicBezTo>
                      <a:pt x="55" y="3"/>
                      <a:pt x="51" y="1"/>
                      <a:pt x="46" y="1"/>
                    </a:cubicBezTo>
                    <a:cubicBezTo>
                      <a:pt x="42" y="0"/>
                      <a:pt x="38" y="0"/>
                      <a:pt x="34" y="1"/>
                    </a:cubicBezTo>
                    <a:cubicBezTo>
                      <a:pt x="27" y="2"/>
                      <a:pt x="21" y="5"/>
                      <a:pt x="16" y="9"/>
                    </a:cubicBezTo>
                    <a:cubicBezTo>
                      <a:pt x="14" y="10"/>
                      <a:pt x="10" y="12"/>
                      <a:pt x="6" y="15"/>
                    </a:cubicBezTo>
                    <a:cubicBezTo>
                      <a:pt x="3" y="17"/>
                      <a:pt x="0" y="20"/>
                      <a:pt x="0" y="20"/>
                    </a:cubicBezTo>
                    <a:cubicBezTo>
                      <a:pt x="4" y="21"/>
                      <a:pt x="7" y="24"/>
                      <a:pt x="8" y="28"/>
                    </a:cubicBezTo>
                    <a:cubicBezTo>
                      <a:pt x="10" y="31"/>
                      <a:pt x="10" y="35"/>
                      <a:pt x="11" y="39"/>
                    </a:cubicBezTo>
                    <a:cubicBezTo>
                      <a:pt x="12" y="43"/>
                      <a:pt x="13" y="47"/>
                      <a:pt x="16" y="52"/>
                    </a:cubicBezTo>
                    <a:cubicBezTo>
                      <a:pt x="19" y="57"/>
                      <a:pt x="24" y="61"/>
                      <a:pt x="30" y="65"/>
                    </a:cubicBezTo>
                    <a:cubicBezTo>
                      <a:pt x="36" y="68"/>
                      <a:pt x="44" y="69"/>
                      <a:pt x="51" y="66"/>
                    </a:cubicBezTo>
                    <a:cubicBezTo>
                      <a:pt x="58" y="64"/>
                      <a:pt x="65" y="58"/>
                      <a:pt x="69" y="53"/>
                    </a:cubicBezTo>
                    <a:cubicBezTo>
                      <a:pt x="71" y="55"/>
                      <a:pt x="73" y="57"/>
                      <a:pt x="74" y="59"/>
                    </a:cubicBezTo>
                    <a:cubicBezTo>
                      <a:pt x="76" y="62"/>
                      <a:pt x="78" y="66"/>
                      <a:pt x="79" y="70"/>
                    </a:cubicBezTo>
                    <a:cubicBezTo>
                      <a:pt x="81" y="69"/>
                      <a:pt x="81" y="69"/>
                      <a:pt x="81" y="69"/>
                    </a:cubicBezTo>
                    <a:cubicBezTo>
                      <a:pt x="80" y="67"/>
                      <a:pt x="78" y="64"/>
                      <a:pt x="76" y="60"/>
                    </a:cubicBezTo>
                    <a:cubicBezTo>
                      <a:pt x="74" y="57"/>
                      <a:pt x="72" y="54"/>
                      <a:pt x="70" y="52"/>
                    </a:cubicBezTo>
                    <a:cubicBezTo>
                      <a:pt x="73" y="48"/>
                      <a:pt x="75" y="44"/>
                      <a:pt x="76" y="39"/>
                    </a:cubicBezTo>
                    <a:cubicBezTo>
                      <a:pt x="77" y="35"/>
                      <a:pt x="78" y="31"/>
                      <a:pt x="76" y="26"/>
                    </a:cubicBezTo>
                    <a:cubicBezTo>
                      <a:pt x="75" y="23"/>
                      <a:pt x="73" y="19"/>
                      <a:pt x="70" y="16"/>
                    </a:cubicBezTo>
                    <a:cubicBezTo>
                      <a:pt x="67" y="12"/>
                      <a:pt x="63" y="8"/>
                      <a:pt x="59" y="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18" name="Freeform 1840"/>
              <p:cNvSpPr/>
              <p:nvPr/>
            </p:nvSpPr>
            <p:spPr>
              <a:xfrm>
                <a:off x="4603707" y="5153055"/>
                <a:ext cx="344490" cy="233364"/>
              </a:xfrm>
              <a:custGeom>
                <a:avLst/>
                <a:gdLst>
                  <a:gd name="txL" fmla="*/ 0 w 92"/>
                  <a:gd name="txT" fmla="*/ 0 h 62"/>
                  <a:gd name="txR" fmla="*/ 92 w 92"/>
                  <a:gd name="txB" fmla="*/ 62 h 62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92" h="62">
                    <a:moveTo>
                      <a:pt x="49" y="0"/>
                    </a:moveTo>
                    <a:cubicBezTo>
                      <a:pt x="41" y="0"/>
                      <a:pt x="35" y="3"/>
                      <a:pt x="29" y="7"/>
                    </a:cubicBezTo>
                    <a:cubicBezTo>
                      <a:pt x="23" y="10"/>
                      <a:pt x="19" y="14"/>
                      <a:pt x="15" y="19"/>
                    </a:cubicBezTo>
                    <a:cubicBezTo>
                      <a:pt x="12" y="22"/>
                      <a:pt x="0" y="30"/>
                      <a:pt x="0" y="30"/>
                    </a:cubicBezTo>
                    <a:cubicBezTo>
                      <a:pt x="10" y="33"/>
                      <a:pt x="15" y="42"/>
                      <a:pt x="21" y="48"/>
                    </a:cubicBezTo>
                    <a:cubicBezTo>
                      <a:pt x="25" y="52"/>
                      <a:pt x="30" y="56"/>
                      <a:pt x="35" y="58"/>
                    </a:cubicBezTo>
                    <a:cubicBezTo>
                      <a:pt x="40" y="61"/>
                      <a:pt x="45" y="62"/>
                      <a:pt x="50" y="62"/>
                    </a:cubicBezTo>
                    <a:cubicBezTo>
                      <a:pt x="55" y="62"/>
                      <a:pt x="61" y="59"/>
                      <a:pt x="66" y="54"/>
                    </a:cubicBezTo>
                    <a:cubicBezTo>
                      <a:pt x="72" y="50"/>
                      <a:pt x="77" y="44"/>
                      <a:pt x="80" y="38"/>
                    </a:cubicBezTo>
                    <a:cubicBezTo>
                      <a:pt x="82" y="40"/>
                      <a:pt x="85" y="42"/>
                      <a:pt x="87" y="44"/>
                    </a:cubicBezTo>
                    <a:cubicBezTo>
                      <a:pt x="89" y="48"/>
                      <a:pt x="91" y="53"/>
                      <a:pt x="90" y="57"/>
                    </a:cubicBezTo>
                    <a:cubicBezTo>
                      <a:pt x="91" y="57"/>
                      <a:pt x="92" y="57"/>
                      <a:pt x="92" y="57"/>
                    </a:cubicBezTo>
                    <a:cubicBezTo>
                      <a:pt x="92" y="55"/>
                      <a:pt x="91" y="50"/>
                      <a:pt x="89" y="46"/>
                    </a:cubicBezTo>
                    <a:cubicBezTo>
                      <a:pt x="87" y="42"/>
                      <a:pt x="83" y="39"/>
                      <a:pt x="80" y="37"/>
                    </a:cubicBezTo>
                    <a:cubicBezTo>
                      <a:pt x="82" y="32"/>
                      <a:pt x="82" y="28"/>
                      <a:pt x="81" y="23"/>
                    </a:cubicBezTo>
                    <a:cubicBezTo>
                      <a:pt x="80" y="18"/>
                      <a:pt x="77" y="14"/>
                      <a:pt x="73" y="10"/>
                    </a:cubicBezTo>
                    <a:cubicBezTo>
                      <a:pt x="67" y="5"/>
                      <a:pt x="57" y="1"/>
                      <a:pt x="49" y="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19" name="Freeform 1841"/>
              <p:cNvSpPr/>
              <p:nvPr/>
            </p:nvSpPr>
            <p:spPr>
              <a:xfrm>
                <a:off x="4983122" y="4927628"/>
                <a:ext cx="333377" cy="447678"/>
              </a:xfrm>
              <a:custGeom>
                <a:avLst/>
                <a:gdLst>
                  <a:gd name="txL" fmla="*/ 0 w 89"/>
                  <a:gd name="txT" fmla="*/ 0 h 119"/>
                  <a:gd name="txR" fmla="*/ 89 w 89"/>
                  <a:gd name="txB" fmla="*/ 119 h 1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9" h="119">
                    <a:moveTo>
                      <a:pt x="80" y="23"/>
                    </a:moveTo>
                    <a:cubicBezTo>
                      <a:pt x="77" y="16"/>
                      <a:pt x="72" y="12"/>
                      <a:pt x="67" y="8"/>
                    </a:cubicBezTo>
                    <a:cubicBezTo>
                      <a:pt x="61" y="5"/>
                      <a:pt x="56" y="3"/>
                      <a:pt x="51" y="2"/>
                    </a:cubicBezTo>
                    <a:cubicBezTo>
                      <a:pt x="41" y="0"/>
                      <a:pt x="33" y="1"/>
                      <a:pt x="24" y="3"/>
                    </a:cubicBezTo>
                    <a:cubicBezTo>
                      <a:pt x="21" y="4"/>
                      <a:pt x="15" y="5"/>
                      <a:pt x="9" y="7"/>
                    </a:cubicBezTo>
                    <a:cubicBezTo>
                      <a:pt x="4" y="8"/>
                      <a:pt x="0" y="10"/>
                      <a:pt x="0" y="10"/>
                    </a:cubicBezTo>
                    <a:cubicBezTo>
                      <a:pt x="4" y="13"/>
                      <a:pt x="5" y="18"/>
                      <a:pt x="6" y="24"/>
                    </a:cubicBezTo>
                    <a:cubicBezTo>
                      <a:pt x="6" y="29"/>
                      <a:pt x="4" y="34"/>
                      <a:pt x="4" y="38"/>
                    </a:cubicBezTo>
                    <a:cubicBezTo>
                      <a:pt x="2" y="44"/>
                      <a:pt x="1" y="49"/>
                      <a:pt x="1" y="53"/>
                    </a:cubicBezTo>
                    <a:cubicBezTo>
                      <a:pt x="2" y="58"/>
                      <a:pt x="3" y="62"/>
                      <a:pt x="6" y="67"/>
                    </a:cubicBezTo>
                    <a:cubicBezTo>
                      <a:pt x="10" y="72"/>
                      <a:pt x="17" y="78"/>
                      <a:pt x="25" y="83"/>
                    </a:cubicBezTo>
                    <a:cubicBezTo>
                      <a:pt x="33" y="89"/>
                      <a:pt x="43" y="93"/>
                      <a:pt x="53" y="94"/>
                    </a:cubicBezTo>
                    <a:cubicBezTo>
                      <a:pt x="52" y="99"/>
                      <a:pt x="49" y="103"/>
                      <a:pt x="47" y="107"/>
                    </a:cubicBezTo>
                    <a:cubicBezTo>
                      <a:pt x="43" y="112"/>
                      <a:pt x="37" y="115"/>
                      <a:pt x="32" y="117"/>
                    </a:cubicBezTo>
                    <a:cubicBezTo>
                      <a:pt x="32" y="118"/>
                      <a:pt x="32" y="119"/>
                      <a:pt x="33" y="119"/>
                    </a:cubicBezTo>
                    <a:cubicBezTo>
                      <a:pt x="36" y="118"/>
                      <a:pt x="41" y="115"/>
                      <a:pt x="45" y="110"/>
                    </a:cubicBezTo>
                    <a:cubicBezTo>
                      <a:pt x="50" y="105"/>
                      <a:pt x="53" y="99"/>
                      <a:pt x="54" y="94"/>
                    </a:cubicBezTo>
                    <a:cubicBezTo>
                      <a:pt x="61" y="95"/>
                      <a:pt x="68" y="93"/>
                      <a:pt x="73" y="89"/>
                    </a:cubicBezTo>
                    <a:cubicBezTo>
                      <a:pt x="79" y="85"/>
                      <a:pt x="84" y="78"/>
                      <a:pt x="87" y="69"/>
                    </a:cubicBezTo>
                    <a:cubicBezTo>
                      <a:pt x="89" y="62"/>
                      <a:pt x="89" y="54"/>
                      <a:pt x="88" y="46"/>
                    </a:cubicBezTo>
                    <a:cubicBezTo>
                      <a:pt x="87" y="37"/>
                      <a:pt x="84" y="29"/>
                      <a:pt x="80" y="23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20" name="Freeform 1842"/>
              <p:cNvSpPr/>
              <p:nvPr/>
            </p:nvSpPr>
            <p:spPr>
              <a:xfrm>
                <a:off x="4727533" y="5126067"/>
                <a:ext cx="173039" cy="112713"/>
              </a:xfrm>
              <a:custGeom>
                <a:avLst/>
                <a:gdLst>
                  <a:gd name="txL" fmla="*/ 0 w 46"/>
                  <a:gd name="txT" fmla="*/ 0 h 30"/>
                  <a:gd name="txR" fmla="*/ 46 w 46"/>
                  <a:gd name="txB" fmla="*/ 30 h 3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46" h="30">
                    <a:moveTo>
                      <a:pt x="23" y="0"/>
                    </a:moveTo>
                    <a:cubicBezTo>
                      <a:pt x="19" y="0"/>
                      <a:pt x="17" y="2"/>
                      <a:pt x="14" y="3"/>
                    </a:cubicBezTo>
                    <a:cubicBezTo>
                      <a:pt x="12" y="5"/>
                      <a:pt x="10" y="6"/>
                      <a:pt x="7" y="8"/>
                    </a:cubicBezTo>
                    <a:cubicBezTo>
                      <a:pt x="7" y="9"/>
                      <a:pt x="5" y="10"/>
                      <a:pt x="3" y="11"/>
                    </a:cubicBezTo>
                    <a:cubicBezTo>
                      <a:pt x="1" y="12"/>
                      <a:pt x="0" y="13"/>
                      <a:pt x="0" y="13"/>
                    </a:cubicBezTo>
                    <a:cubicBezTo>
                      <a:pt x="4" y="15"/>
                      <a:pt x="6" y="19"/>
                      <a:pt x="9" y="22"/>
                    </a:cubicBezTo>
                    <a:cubicBezTo>
                      <a:pt x="14" y="27"/>
                      <a:pt x="20" y="30"/>
                      <a:pt x="26" y="29"/>
                    </a:cubicBezTo>
                    <a:cubicBezTo>
                      <a:pt x="32" y="28"/>
                      <a:pt x="36" y="22"/>
                      <a:pt x="37" y="15"/>
                    </a:cubicBezTo>
                    <a:cubicBezTo>
                      <a:pt x="39" y="15"/>
                      <a:pt x="40" y="16"/>
                      <a:pt x="41" y="17"/>
                    </a:cubicBezTo>
                    <a:cubicBezTo>
                      <a:pt x="43" y="18"/>
                      <a:pt x="44" y="19"/>
                      <a:pt x="45" y="21"/>
                    </a:cubicBezTo>
                    <a:cubicBezTo>
                      <a:pt x="46" y="21"/>
                      <a:pt x="46" y="21"/>
                      <a:pt x="46" y="21"/>
                    </a:cubicBezTo>
                    <a:cubicBezTo>
                      <a:pt x="45" y="19"/>
                      <a:pt x="40" y="15"/>
                      <a:pt x="37" y="14"/>
                    </a:cubicBezTo>
                    <a:cubicBezTo>
                      <a:pt x="38" y="10"/>
                      <a:pt x="37" y="6"/>
                      <a:pt x="33" y="3"/>
                    </a:cubicBezTo>
                    <a:cubicBezTo>
                      <a:pt x="30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21" name="Freeform 1843"/>
              <p:cNvSpPr/>
              <p:nvPr/>
            </p:nvSpPr>
            <p:spPr>
              <a:xfrm>
                <a:off x="5764176" y="5483257"/>
                <a:ext cx="409577" cy="319090"/>
              </a:xfrm>
              <a:custGeom>
                <a:avLst/>
                <a:gdLst>
                  <a:gd name="txL" fmla="*/ 0 w 109"/>
                  <a:gd name="txT" fmla="*/ 0 h 85"/>
                  <a:gd name="txR" fmla="*/ 109 w 109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9" h="85">
                    <a:moveTo>
                      <a:pt x="36" y="81"/>
                    </a:moveTo>
                    <a:cubicBezTo>
                      <a:pt x="46" y="85"/>
                      <a:pt x="55" y="84"/>
                      <a:pt x="65" y="82"/>
                    </a:cubicBezTo>
                    <a:cubicBezTo>
                      <a:pt x="73" y="80"/>
                      <a:pt x="80" y="77"/>
                      <a:pt x="87" y="73"/>
                    </a:cubicBezTo>
                    <a:cubicBezTo>
                      <a:pt x="89" y="71"/>
                      <a:pt x="95" y="69"/>
                      <a:pt x="100" y="67"/>
                    </a:cubicBezTo>
                    <a:cubicBezTo>
                      <a:pt x="105" y="64"/>
                      <a:pt x="109" y="62"/>
                      <a:pt x="109" y="62"/>
                    </a:cubicBezTo>
                    <a:cubicBezTo>
                      <a:pt x="104" y="60"/>
                      <a:pt x="101" y="55"/>
                      <a:pt x="98" y="50"/>
                    </a:cubicBezTo>
                    <a:cubicBezTo>
                      <a:pt x="96" y="44"/>
                      <a:pt x="94" y="39"/>
                      <a:pt x="92" y="34"/>
                    </a:cubicBezTo>
                    <a:cubicBezTo>
                      <a:pt x="86" y="20"/>
                      <a:pt x="75" y="7"/>
                      <a:pt x="60" y="3"/>
                    </a:cubicBezTo>
                    <a:cubicBezTo>
                      <a:pt x="52" y="0"/>
                      <a:pt x="43" y="2"/>
                      <a:pt x="35" y="6"/>
                    </a:cubicBezTo>
                    <a:cubicBezTo>
                      <a:pt x="27" y="10"/>
                      <a:pt x="19" y="17"/>
                      <a:pt x="14" y="24"/>
                    </a:cubicBezTo>
                    <a:cubicBezTo>
                      <a:pt x="11" y="22"/>
                      <a:pt x="8" y="19"/>
                      <a:pt x="6" y="16"/>
                    </a:cubicBezTo>
                    <a:cubicBezTo>
                      <a:pt x="3" y="11"/>
                      <a:pt x="2" y="5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3"/>
                      <a:pt x="1" y="8"/>
                      <a:pt x="4" y="13"/>
                    </a:cubicBezTo>
                    <a:cubicBezTo>
                      <a:pt x="6" y="18"/>
                      <a:pt x="10" y="23"/>
                      <a:pt x="13" y="26"/>
                    </a:cubicBezTo>
                    <a:cubicBezTo>
                      <a:pt x="7" y="36"/>
                      <a:pt x="5" y="49"/>
                      <a:pt x="12" y="60"/>
                    </a:cubicBezTo>
                    <a:cubicBezTo>
                      <a:pt x="17" y="68"/>
                      <a:pt x="27" y="77"/>
                      <a:pt x="36" y="8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22" name="Freeform 1844"/>
              <p:cNvSpPr/>
              <p:nvPr/>
            </p:nvSpPr>
            <p:spPr>
              <a:xfrm>
                <a:off x="6168991" y="5029229"/>
                <a:ext cx="296864" cy="401640"/>
              </a:xfrm>
              <a:custGeom>
                <a:avLst/>
                <a:gdLst>
                  <a:gd name="txL" fmla="*/ 0 w 79"/>
                  <a:gd name="txT" fmla="*/ 0 h 107"/>
                  <a:gd name="txR" fmla="*/ 79 w 79"/>
                  <a:gd name="txB" fmla="*/ 107 h 10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107">
                    <a:moveTo>
                      <a:pt x="3" y="76"/>
                    </a:moveTo>
                    <a:cubicBezTo>
                      <a:pt x="7" y="88"/>
                      <a:pt x="15" y="94"/>
                      <a:pt x="23" y="99"/>
                    </a:cubicBezTo>
                    <a:cubicBezTo>
                      <a:pt x="31" y="104"/>
                      <a:pt x="39" y="106"/>
                      <a:pt x="46" y="106"/>
                    </a:cubicBezTo>
                    <a:cubicBezTo>
                      <a:pt x="49" y="106"/>
                      <a:pt x="55" y="107"/>
                      <a:pt x="60" y="106"/>
                    </a:cubicBezTo>
                    <a:cubicBezTo>
                      <a:pt x="65" y="106"/>
                      <a:pt x="69" y="105"/>
                      <a:pt x="69" y="105"/>
                    </a:cubicBezTo>
                    <a:cubicBezTo>
                      <a:pt x="66" y="102"/>
                      <a:pt x="67" y="98"/>
                      <a:pt x="68" y="94"/>
                    </a:cubicBezTo>
                    <a:cubicBezTo>
                      <a:pt x="70" y="89"/>
                      <a:pt x="72" y="85"/>
                      <a:pt x="74" y="81"/>
                    </a:cubicBezTo>
                    <a:cubicBezTo>
                      <a:pt x="76" y="76"/>
                      <a:pt x="78" y="70"/>
                      <a:pt x="79" y="63"/>
                    </a:cubicBezTo>
                    <a:cubicBezTo>
                      <a:pt x="79" y="60"/>
                      <a:pt x="79" y="56"/>
                      <a:pt x="78" y="52"/>
                    </a:cubicBezTo>
                    <a:cubicBezTo>
                      <a:pt x="78" y="50"/>
                      <a:pt x="78" y="49"/>
                      <a:pt x="77" y="47"/>
                    </a:cubicBezTo>
                    <a:cubicBezTo>
                      <a:pt x="77" y="45"/>
                      <a:pt x="77" y="45"/>
                      <a:pt x="77" y="45"/>
                    </a:cubicBezTo>
                    <a:cubicBezTo>
                      <a:pt x="77" y="45"/>
                      <a:pt x="77" y="45"/>
                      <a:pt x="77" y="45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76" y="44"/>
                      <a:pt x="75" y="44"/>
                      <a:pt x="75" y="43"/>
                    </a:cubicBezTo>
                    <a:cubicBezTo>
                      <a:pt x="73" y="41"/>
                      <a:pt x="71" y="38"/>
                      <a:pt x="68" y="35"/>
                    </a:cubicBezTo>
                    <a:cubicBezTo>
                      <a:pt x="65" y="32"/>
                      <a:pt x="61" y="29"/>
                      <a:pt x="57" y="27"/>
                    </a:cubicBezTo>
                    <a:cubicBezTo>
                      <a:pt x="49" y="22"/>
                      <a:pt x="40" y="21"/>
                      <a:pt x="31" y="22"/>
                    </a:cubicBezTo>
                    <a:cubicBezTo>
                      <a:pt x="31" y="18"/>
                      <a:pt x="31" y="15"/>
                      <a:pt x="32" y="12"/>
                    </a:cubicBezTo>
                    <a:cubicBezTo>
                      <a:pt x="33" y="9"/>
                      <a:pt x="35" y="4"/>
                      <a:pt x="36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1"/>
                      <a:pt x="33" y="3"/>
                      <a:pt x="33" y="4"/>
                    </a:cubicBezTo>
                    <a:cubicBezTo>
                      <a:pt x="33" y="6"/>
                      <a:pt x="32" y="8"/>
                      <a:pt x="32" y="10"/>
                    </a:cubicBezTo>
                    <a:cubicBezTo>
                      <a:pt x="31" y="14"/>
                      <a:pt x="29" y="18"/>
                      <a:pt x="30" y="22"/>
                    </a:cubicBezTo>
                    <a:cubicBezTo>
                      <a:pt x="24" y="23"/>
                      <a:pt x="18" y="24"/>
                      <a:pt x="13" y="27"/>
                    </a:cubicBezTo>
                    <a:cubicBezTo>
                      <a:pt x="11" y="29"/>
                      <a:pt x="8" y="30"/>
                      <a:pt x="7" y="33"/>
                    </a:cubicBezTo>
                    <a:cubicBezTo>
                      <a:pt x="5" y="36"/>
                      <a:pt x="3" y="39"/>
                      <a:pt x="2" y="44"/>
                    </a:cubicBezTo>
                    <a:cubicBezTo>
                      <a:pt x="1" y="48"/>
                      <a:pt x="0" y="54"/>
                      <a:pt x="0" y="59"/>
                    </a:cubicBezTo>
                    <a:cubicBezTo>
                      <a:pt x="1" y="65"/>
                      <a:pt x="2" y="71"/>
                      <a:pt x="3" y="7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23" name="Freeform 1845"/>
              <p:cNvSpPr/>
              <p:nvPr/>
            </p:nvSpPr>
            <p:spPr>
              <a:xfrm>
                <a:off x="5937215" y="5318156"/>
                <a:ext cx="157163" cy="211139"/>
              </a:xfrm>
              <a:custGeom>
                <a:avLst/>
                <a:gdLst>
                  <a:gd name="txL" fmla="*/ 0 w 42"/>
                  <a:gd name="txT" fmla="*/ 0 h 56"/>
                  <a:gd name="txR" fmla="*/ 42 w 42"/>
                  <a:gd name="txB" fmla="*/ 56 h 5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56">
                    <a:moveTo>
                      <a:pt x="1" y="20"/>
                    </a:moveTo>
                    <a:cubicBezTo>
                      <a:pt x="0" y="24"/>
                      <a:pt x="1" y="28"/>
                      <a:pt x="2" y="33"/>
                    </a:cubicBezTo>
                    <a:cubicBezTo>
                      <a:pt x="3" y="36"/>
                      <a:pt x="4" y="40"/>
                      <a:pt x="5" y="43"/>
                    </a:cubicBezTo>
                    <a:cubicBezTo>
                      <a:pt x="6" y="45"/>
                      <a:pt x="7" y="48"/>
                      <a:pt x="7" y="50"/>
                    </a:cubicBezTo>
                    <a:cubicBezTo>
                      <a:pt x="7" y="53"/>
                      <a:pt x="6" y="56"/>
                      <a:pt x="6" y="56"/>
                    </a:cubicBezTo>
                    <a:cubicBezTo>
                      <a:pt x="9" y="53"/>
                      <a:pt x="12" y="52"/>
                      <a:pt x="16" y="50"/>
                    </a:cubicBezTo>
                    <a:cubicBezTo>
                      <a:pt x="19" y="49"/>
                      <a:pt x="22" y="48"/>
                      <a:pt x="25" y="47"/>
                    </a:cubicBezTo>
                    <a:cubicBezTo>
                      <a:pt x="32" y="42"/>
                      <a:pt x="39" y="35"/>
                      <a:pt x="40" y="28"/>
                    </a:cubicBezTo>
                    <a:cubicBezTo>
                      <a:pt x="41" y="23"/>
                      <a:pt x="39" y="19"/>
                      <a:pt x="37" y="16"/>
                    </a:cubicBezTo>
                    <a:cubicBezTo>
                      <a:pt x="34" y="12"/>
                      <a:pt x="31" y="9"/>
                      <a:pt x="26" y="7"/>
                    </a:cubicBezTo>
                    <a:cubicBezTo>
                      <a:pt x="28" y="5"/>
                      <a:pt x="29" y="3"/>
                      <a:pt x="31" y="2"/>
                    </a:cubicBezTo>
                    <a:cubicBezTo>
                      <a:pt x="32" y="2"/>
                      <a:pt x="33" y="1"/>
                      <a:pt x="35" y="1"/>
                    </a:cubicBezTo>
                    <a:cubicBezTo>
                      <a:pt x="36" y="1"/>
                      <a:pt x="38" y="1"/>
                      <a:pt x="39" y="2"/>
                    </a:cubicBezTo>
                    <a:cubicBezTo>
                      <a:pt x="40" y="3"/>
                      <a:pt x="41" y="4"/>
                      <a:pt x="41" y="4"/>
                    </a:cubicBezTo>
                    <a:cubicBezTo>
                      <a:pt x="41" y="6"/>
                      <a:pt x="41" y="6"/>
                      <a:pt x="41" y="7"/>
                    </a:cubicBezTo>
                    <a:cubicBezTo>
                      <a:pt x="41" y="8"/>
                      <a:pt x="40" y="9"/>
                      <a:pt x="40" y="9"/>
                    </a:cubicBezTo>
                    <a:cubicBezTo>
                      <a:pt x="40" y="9"/>
                      <a:pt x="41" y="10"/>
                      <a:pt x="41" y="10"/>
                    </a:cubicBezTo>
                    <a:cubicBezTo>
                      <a:pt x="41" y="9"/>
                      <a:pt x="42" y="8"/>
                      <a:pt x="42" y="7"/>
                    </a:cubicBezTo>
                    <a:cubicBezTo>
                      <a:pt x="42" y="6"/>
                      <a:pt x="42" y="5"/>
                      <a:pt x="41" y="3"/>
                    </a:cubicBezTo>
                    <a:cubicBezTo>
                      <a:pt x="41" y="3"/>
                      <a:pt x="41" y="2"/>
                      <a:pt x="40" y="2"/>
                    </a:cubicBezTo>
                    <a:cubicBezTo>
                      <a:pt x="40" y="1"/>
                      <a:pt x="39" y="1"/>
                      <a:pt x="38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5" y="0"/>
                      <a:pt x="35" y="0"/>
                      <a:pt x="34" y="0"/>
                    </a:cubicBezTo>
                    <a:cubicBezTo>
                      <a:pt x="32" y="1"/>
                      <a:pt x="31" y="1"/>
                      <a:pt x="31" y="2"/>
                    </a:cubicBezTo>
                    <a:cubicBezTo>
                      <a:pt x="30" y="3"/>
                      <a:pt x="29" y="3"/>
                      <a:pt x="28" y="4"/>
                    </a:cubicBezTo>
                    <a:cubicBezTo>
                      <a:pt x="27" y="5"/>
                      <a:pt x="26" y="6"/>
                      <a:pt x="26" y="7"/>
                    </a:cubicBezTo>
                    <a:cubicBezTo>
                      <a:pt x="20" y="4"/>
                      <a:pt x="14" y="4"/>
                      <a:pt x="9" y="8"/>
                    </a:cubicBezTo>
                    <a:cubicBezTo>
                      <a:pt x="5" y="11"/>
                      <a:pt x="2" y="16"/>
                      <a:pt x="1" y="2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24" name="Freeform 1846"/>
              <p:cNvSpPr/>
              <p:nvPr/>
            </p:nvSpPr>
            <p:spPr>
              <a:xfrm>
                <a:off x="5846727" y="5026054"/>
                <a:ext cx="341315" cy="250827"/>
              </a:xfrm>
              <a:custGeom>
                <a:avLst/>
                <a:gdLst>
                  <a:gd name="txL" fmla="*/ 0 w 91"/>
                  <a:gd name="txT" fmla="*/ 0 h 67"/>
                  <a:gd name="txR" fmla="*/ 91 w 91"/>
                  <a:gd name="txB" fmla="*/ 67 h 6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1" h="67">
                    <a:moveTo>
                      <a:pt x="38" y="5"/>
                    </a:moveTo>
                    <a:cubicBezTo>
                      <a:pt x="33" y="8"/>
                      <a:pt x="30" y="14"/>
                      <a:pt x="26" y="20"/>
                    </a:cubicBezTo>
                    <a:cubicBezTo>
                      <a:pt x="22" y="25"/>
                      <a:pt x="19" y="30"/>
                      <a:pt x="15" y="35"/>
                    </a:cubicBezTo>
                    <a:cubicBezTo>
                      <a:pt x="14" y="37"/>
                      <a:pt x="11" y="41"/>
                      <a:pt x="7" y="44"/>
                    </a:cubicBezTo>
                    <a:cubicBezTo>
                      <a:pt x="4" y="47"/>
                      <a:pt x="0" y="49"/>
                      <a:pt x="0" y="49"/>
                    </a:cubicBezTo>
                    <a:cubicBezTo>
                      <a:pt x="6" y="50"/>
                      <a:pt x="11" y="53"/>
                      <a:pt x="16" y="56"/>
                    </a:cubicBezTo>
                    <a:cubicBezTo>
                      <a:pt x="21" y="59"/>
                      <a:pt x="27" y="62"/>
                      <a:pt x="32" y="64"/>
                    </a:cubicBezTo>
                    <a:cubicBezTo>
                      <a:pt x="39" y="67"/>
                      <a:pt x="49" y="67"/>
                      <a:pt x="58" y="66"/>
                    </a:cubicBezTo>
                    <a:cubicBezTo>
                      <a:pt x="67" y="64"/>
                      <a:pt x="76" y="60"/>
                      <a:pt x="82" y="54"/>
                    </a:cubicBezTo>
                    <a:cubicBezTo>
                      <a:pt x="88" y="47"/>
                      <a:pt x="90" y="38"/>
                      <a:pt x="88" y="31"/>
                    </a:cubicBezTo>
                    <a:cubicBezTo>
                      <a:pt x="86" y="23"/>
                      <a:pt x="81" y="17"/>
                      <a:pt x="75" y="13"/>
                    </a:cubicBezTo>
                    <a:cubicBezTo>
                      <a:pt x="77" y="11"/>
                      <a:pt x="79" y="9"/>
                      <a:pt x="81" y="8"/>
                    </a:cubicBezTo>
                    <a:cubicBezTo>
                      <a:pt x="84" y="6"/>
                      <a:pt x="87" y="4"/>
                      <a:pt x="91" y="2"/>
                    </a:cubicBezTo>
                    <a:cubicBezTo>
                      <a:pt x="90" y="1"/>
                      <a:pt x="90" y="1"/>
                      <a:pt x="90" y="1"/>
                    </a:cubicBezTo>
                    <a:cubicBezTo>
                      <a:pt x="88" y="2"/>
                      <a:pt x="85" y="4"/>
                      <a:pt x="82" y="6"/>
                    </a:cubicBezTo>
                    <a:cubicBezTo>
                      <a:pt x="79" y="8"/>
                      <a:pt x="76" y="10"/>
                      <a:pt x="74" y="12"/>
                    </a:cubicBezTo>
                    <a:cubicBezTo>
                      <a:pt x="70" y="9"/>
                      <a:pt x="66" y="6"/>
                      <a:pt x="63" y="4"/>
                    </a:cubicBezTo>
                    <a:cubicBezTo>
                      <a:pt x="59" y="2"/>
                      <a:pt x="56" y="1"/>
                      <a:pt x="53" y="1"/>
                    </a:cubicBezTo>
                    <a:cubicBezTo>
                      <a:pt x="50" y="0"/>
                      <a:pt x="48" y="1"/>
                      <a:pt x="45" y="2"/>
                    </a:cubicBezTo>
                    <a:cubicBezTo>
                      <a:pt x="43" y="3"/>
                      <a:pt x="40" y="4"/>
                      <a:pt x="38" y="5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25" name="Freeform 1847"/>
              <p:cNvSpPr/>
              <p:nvPr/>
            </p:nvSpPr>
            <p:spPr>
              <a:xfrm>
                <a:off x="5883240" y="3860821"/>
                <a:ext cx="354015" cy="454028"/>
              </a:xfrm>
              <a:custGeom>
                <a:avLst/>
                <a:gdLst>
                  <a:gd name="txL" fmla="*/ 0 w 94"/>
                  <a:gd name="txT" fmla="*/ 0 h 121"/>
                  <a:gd name="txR" fmla="*/ 94 w 94"/>
                  <a:gd name="txB" fmla="*/ 121 h 1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4" h="121">
                    <a:moveTo>
                      <a:pt x="81" y="19"/>
                    </a:moveTo>
                    <a:cubicBezTo>
                      <a:pt x="73" y="9"/>
                      <a:pt x="63" y="6"/>
                      <a:pt x="53" y="3"/>
                    </a:cubicBezTo>
                    <a:cubicBezTo>
                      <a:pt x="44" y="0"/>
                      <a:pt x="35" y="0"/>
                      <a:pt x="26" y="1"/>
                    </a:cubicBezTo>
                    <a:cubicBezTo>
                      <a:pt x="23" y="2"/>
                      <a:pt x="16" y="1"/>
                      <a:pt x="10" y="1"/>
                    </a:cubicBezTo>
                    <a:cubicBezTo>
                      <a:pt x="5" y="2"/>
                      <a:pt x="0" y="2"/>
                      <a:pt x="0" y="2"/>
                    </a:cubicBezTo>
                    <a:cubicBezTo>
                      <a:pt x="4" y="6"/>
                      <a:pt x="4" y="12"/>
                      <a:pt x="4" y="19"/>
                    </a:cubicBezTo>
                    <a:cubicBezTo>
                      <a:pt x="4" y="25"/>
                      <a:pt x="3" y="31"/>
                      <a:pt x="2" y="37"/>
                    </a:cubicBezTo>
                    <a:cubicBezTo>
                      <a:pt x="2" y="44"/>
                      <a:pt x="2" y="53"/>
                      <a:pt x="4" y="60"/>
                    </a:cubicBezTo>
                    <a:cubicBezTo>
                      <a:pt x="6" y="67"/>
                      <a:pt x="9" y="74"/>
                      <a:pt x="15" y="79"/>
                    </a:cubicBezTo>
                    <a:cubicBezTo>
                      <a:pt x="21" y="85"/>
                      <a:pt x="29" y="88"/>
                      <a:pt x="39" y="90"/>
                    </a:cubicBezTo>
                    <a:cubicBezTo>
                      <a:pt x="49" y="92"/>
                      <a:pt x="60" y="92"/>
                      <a:pt x="69" y="89"/>
                    </a:cubicBezTo>
                    <a:cubicBezTo>
                      <a:pt x="70" y="93"/>
                      <a:pt x="70" y="98"/>
                      <a:pt x="69" y="103"/>
                    </a:cubicBezTo>
                    <a:cubicBezTo>
                      <a:pt x="67" y="109"/>
                      <a:pt x="64" y="115"/>
                      <a:pt x="59" y="119"/>
                    </a:cubicBezTo>
                    <a:cubicBezTo>
                      <a:pt x="59" y="119"/>
                      <a:pt x="60" y="120"/>
                      <a:pt x="61" y="121"/>
                    </a:cubicBezTo>
                    <a:cubicBezTo>
                      <a:pt x="63" y="119"/>
                      <a:pt x="67" y="114"/>
                      <a:pt x="69" y="107"/>
                    </a:cubicBezTo>
                    <a:cubicBezTo>
                      <a:pt x="71" y="100"/>
                      <a:pt x="72" y="93"/>
                      <a:pt x="71" y="88"/>
                    </a:cubicBezTo>
                    <a:cubicBezTo>
                      <a:pt x="77" y="86"/>
                      <a:pt x="83" y="82"/>
                      <a:pt x="87" y="76"/>
                    </a:cubicBezTo>
                    <a:cubicBezTo>
                      <a:pt x="91" y="70"/>
                      <a:pt x="94" y="63"/>
                      <a:pt x="94" y="55"/>
                    </a:cubicBezTo>
                    <a:cubicBezTo>
                      <a:pt x="93" y="49"/>
                      <a:pt x="92" y="42"/>
                      <a:pt x="90" y="36"/>
                    </a:cubicBezTo>
                    <a:cubicBezTo>
                      <a:pt x="87" y="30"/>
                      <a:pt x="84" y="24"/>
                      <a:pt x="81" y="1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26" name="Freeform 1848"/>
              <p:cNvSpPr/>
              <p:nvPr/>
            </p:nvSpPr>
            <p:spPr>
              <a:xfrm>
                <a:off x="6011828" y="3808433"/>
                <a:ext cx="300039" cy="450853"/>
              </a:xfrm>
              <a:custGeom>
                <a:avLst/>
                <a:gdLst>
                  <a:gd name="txL" fmla="*/ 0 w 80"/>
                  <a:gd name="txT" fmla="*/ 0 h 120"/>
                  <a:gd name="txR" fmla="*/ 80 w 80"/>
                  <a:gd name="txB" fmla="*/ 120 h 1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0" h="120">
                    <a:moveTo>
                      <a:pt x="77" y="44"/>
                    </a:moveTo>
                    <a:cubicBezTo>
                      <a:pt x="73" y="34"/>
                      <a:pt x="66" y="29"/>
                      <a:pt x="58" y="23"/>
                    </a:cubicBezTo>
                    <a:cubicBezTo>
                      <a:pt x="52" y="19"/>
                      <a:pt x="45" y="16"/>
                      <a:pt x="37" y="14"/>
                    </a:cubicBezTo>
                    <a:cubicBezTo>
                      <a:pt x="34" y="13"/>
                      <a:pt x="29" y="10"/>
                      <a:pt x="24" y="7"/>
                    </a:cubicBezTo>
                    <a:cubicBezTo>
                      <a:pt x="22" y="5"/>
                      <a:pt x="20" y="3"/>
                      <a:pt x="18" y="2"/>
                    </a:cubicBezTo>
                    <a:cubicBezTo>
                      <a:pt x="17" y="1"/>
                      <a:pt x="16" y="0"/>
                      <a:pt x="16" y="0"/>
                    </a:cubicBezTo>
                    <a:cubicBezTo>
                      <a:pt x="16" y="4"/>
                      <a:pt x="16" y="7"/>
                      <a:pt x="15" y="11"/>
                    </a:cubicBezTo>
                    <a:cubicBezTo>
                      <a:pt x="15" y="14"/>
                      <a:pt x="14" y="17"/>
                      <a:pt x="12" y="20"/>
                    </a:cubicBezTo>
                    <a:cubicBezTo>
                      <a:pt x="10" y="26"/>
                      <a:pt x="7" y="31"/>
                      <a:pt x="5" y="36"/>
                    </a:cubicBezTo>
                    <a:cubicBezTo>
                      <a:pt x="3" y="43"/>
                      <a:pt x="1" y="51"/>
                      <a:pt x="1" y="58"/>
                    </a:cubicBezTo>
                    <a:cubicBezTo>
                      <a:pt x="0" y="65"/>
                      <a:pt x="1" y="72"/>
                      <a:pt x="4" y="77"/>
                    </a:cubicBezTo>
                    <a:cubicBezTo>
                      <a:pt x="8" y="82"/>
                      <a:pt x="14" y="86"/>
                      <a:pt x="22" y="91"/>
                    </a:cubicBezTo>
                    <a:cubicBezTo>
                      <a:pt x="29" y="95"/>
                      <a:pt x="37" y="101"/>
                      <a:pt x="47" y="102"/>
                    </a:cubicBezTo>
                    <a:cubicBezTo>
                      <a:pt x="45" y="106"/>
                      <a:pt x="43" y="111"/>
                      <a:pt x="39" y="114"/>
                    </a:cubicBezTo>
                    <a:cubicBezTo>
                      <a:pt x="34" y="118"/>
                      <a:pt x="27" y="119"/>
                      <a:pt x="20" y="117"/>
                    </a:cubicBezTo>
                    <a:cubicBezTo>
                      <a:pt x="20" y="118"/>
                      <a:pt x="20" y="118"/>
                      <a:pt x="20" y="119"/>
                    </a:cubicBezTo>
                    <a:cubicBezTo>
                      <a:pt x="21" y="119"/>
                      <a:pt x="21" y="119"/>
                      <a:pt x="22" y="119"/>
                    </a:cubicBezTo>
                    <a:cubicBezTo>
                      <a:pt x="22" y="119"/>
                      <a:pt x="23" y="119"/>
                      <a:pt x="23" y="120"/>
                    </a:cubicBezTo>
                    <a:cubicBezTo>
                      <a:pt x="25" y="120"/>
                      <a:pt x="26" y="120"/>
                      <a:pt x="27" y="120"/>
                    </a:cubicBezTo>
                    <a:cubicBezTo>
                      <a:pt x="30" y="119"/>
                      <a:pt x="33" y="118"/>
                      <a:pt x="36" y="117"/>
                    </a:cubicBezTo>
                    <a:cubicBezTo>
                      <a:pt x="39" y="115"/>
                      <a:pt x="42" y="113"/>
                      <a:pt x="44" y="110"/>
                    </a:cubicBezTo>
                    <a:cubicBezTo>
                      <a:pt x="46" y="107"/>
                      <a:pt x="47" y="104"/>
                      <a:pt x="48" y="102"/>
                    </a:cubicBezTo>
                    <a:cubicBezTo>
                      <a:pt x="54" y="102"/>
                      <a:pt x="61" y="100"/>
                      <a:pt x="66" y="96"/>
                    </a:cubicBezTo>
                    <a:cubicBezTo>
                      <a:pt x="72" y="92"/>
                      <a:pt x="76" y="86"/>
                      <a:pt x="78" y="78"/>
                    </a:cubicBezTo>
                    <a:cubicBezTo>
                      <a:pt x="80" y="73"/>
                      <a:pt x="80" y="66"/>
                      <a:pt x="80" y="60"/>
                    </a:cubicBezTo>
                    <a:cubicBezTo>
                      <a:pt x="80" y="54"/>
                      <a:pt x="79" y="48"/>
                      <a:pt x="77" y="44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27" name="Freeform 1849"/>
              <p:cNvSpPr/>
              <p:nvPr/>
            </p:nvSpPr>
            <p:spPr>
              <a:xfrm>
                <a:off x="5665751" y="3898921"/>
                <a:ext cx="454028" cy="303215"/>
              </a:xfrm>
              <a:custGeom>
                <a:avLst/>
                <a:gdLst>
                  <a:gd name="txL" fmla="*/ 0 w 121"/>
                  <a:gd name="txT" fmla="*/ 0 h 81"/>
                  <a:gd name="txR" fmla="*/ 121 w 121"/>
                  <a:gd name="txB" fmla="*/ 81 h 8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1" h="81">
                    <a:moveTo>
                      <a:pt x="68" y="2"/>
                    </a:moveTo>
                    <a:cubicBezTo>
                      <a:pt x="59" y="0"/>
                      <a:pt x="51" y="5"/>
                      <a:pt x="43" y="8"/>
                    </a:cubicBezTo>
                    <a:cubicBezTo>
                      <a:pt x="37" y="12"/>
                      <a:pt x="31" y="16"/>
                      <a:pt x="24" y="20"/>
                    </a:cubicBezTo>
                    <a:cubicBezTo>
                      <a:pt x="22" y="22"/>
                      <a:pt x="16" y="24"/>
                      <a:pt x="11" y="25"/>
                    </a:cubicBezTo>
                    <a:cubicBezTo>
                      <a:pt x="5" y="27"/>
                      <a:pt x="0" y="26"/>
                      <a:pt x="0" y="26"/>
                    </a:cubicBezTo>
                    <a:cubicBezTo>
                      <a:pt x="3" y="29"/>
                      <a:pt x="6" y="32"/>
                      <a:pt x="8" y="35"/>
                    </a:cubicBezTo>
                    <a:cubicBezTo>
                      <a:pt x="10" y="38"/>
                      <a:pt x="12" y="40"/>
                      <a:pt x="14" y="43"/>
                    </a:cubicBezTo>
                    <a:cubicBezTo>
                      <a:pt x="18" y="49"/>
                      <a:pt x="22" y="55"/>
                      <a:pt x="26" y="60"/>
                    </a:cubicBezTo>
                    <a:cubicBezTo>
                      <a:pt x="32" y="66"/>
                      <a:pt x="39" y="71"/>
                      <a:pt x="46" y="75"/>
                    </a:cubicBezTo>
                    <a:cubicBezTo>
                      <a:pt x="53" y="79"/>
                      <a:pt x="61" y="81"/>
                      <a:pt x="68" y="81"/>
                    </a:cubicBezTo>
                    <a:cubicBezTo>
                      <a:pt x="75" y="80"/>
                      <a:pt x="82" y="76"/>
                      <a:pt x="89" y="70"/>
                    </a:cubicBezTo>
                    <a:cubicBezTo>
                      <a:pt x="95" y="64"/>
                      <a:pt x="102" y="57"/>
                      <a:pt x="105" y="48"/>
                    </a:cubicBezTo>
                    <a:cubicBezTo>
                      <a:pt x="108" y="50"/>
                      <a:pt x="112" y="53"/>
                      <a:pt x="115" y="56"/>
                    </a:cubicBezTo>
                    <a:cubicBezTo>
                      <a:pt x="119" y="62"/>
                      <a:pt x="120" y="68"/>
                      <a:pt x="119" y="74"/>
                    </a:cubicBezTo>
                    <a:cubicBezTo>
                      <a:pt x="119" y="74"/>
                      <a:pt x="120" y="74"/>
                      <a:pt x="121" y="74"/>
                    </a:cubicBezTo>
                    <a:cubicBezTo>
                      <a:pt x="121" y="72"/>
                      <a:pt x="121" y="70"/>
                      <a:pt x="121" y="67"/>
                    </a:cubicBezTo>
                    <a:cubicBezTo>
                      <a:pt x="120" y="65"/>
                      <a:pt x="119" y="62"/>
                      <a:pt x="118" y="59"/>
                    </a:cubicBezTo>
                    <a:cubicBezTo>
                      <a:pt x="114" y="53"/>
                      <a:pt x="109" y="49"/>
                      <a:pt x="105" y="47"/>
                    </a:cubicBezTo>
                    <a:cubicBezTo>
                      <a:pt x="107" y="41"/>
                      <a:pt x="107" y="35"/>
                      <a:pt x="106" y="29"/>
                    </a:cubicBezTo>
                    <a:cubicBezTo>
                      <a:pt x="104" y="23"/>
                      <a:pt x="101" y="17"/>
                      <a:pt x="95" y="13"/>
                    </a:cubicBezTo>
                    <a:cubicBezTo>
                      <a:pt x="92" y="10"/>
                      <a:pt x="87" y="7"/>
                      <a:pt x="82" y="5"/>
                    </a:cubicBezTo>
                    <a:cubicBezTo>
                      <a:pt x="77" y="3"/>
                      <a:pt x="72" y="2"/>
                      <a:pt x="68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28" name="Freeform 1850"/>
              <p:cNvSpPr/>
              <p:nvPr/>
            </p:nvSpPr>
            <p:spPr>
              <a:xfrm>
                <a:off x="5605425" y="4075135"/>
                <a:ext cx="368302" cy="236539"/>
              </a:xfrm>
              <a:custGeom>
                <a:avLst/>
                <a:gdLst>
                  <a:gd name="txL" fmla="*/ 0 w 98"/>
                  <a:gd name="txT" fmla="*/ 0 h 63"/>
                  <a:gd name="txR" fmla="*/ 98 w 98"/>
                  <a:gd name="txB" fmla="*/ 63 h 6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8" h="63">
                    <a:moveTo>
                      <a:pt x="47" y="1"/>
                    </a:moveTo>
                    <a:cubicBezTo>
                      <a:pt x="39" y="1"/>
                      <a:pt x="34" y="5"/>
                      <a:pt x="28" y="8"/>
                    </a:cubicBezTo>
                    <a:cubicBezTo>
                      <a:pt x="23" y="12"/>
                      <a:pt x="18" y="16"/>
                      <a:pt x="14" y="21"/>
                    </a:cubicBezTo>
                    <a:cubicBezTo>
                      <a:pt x="11" y="24"/>
                      <a:pt x="0" y="33"/>
                      <a:pt x="0" y="33"/>
                    </a:cubicBezTo>
                    <a:cubicBezTo>
                      <a:pt x="9" y="35"/>
                      <a:pt x="15" y="44"/>
                      <a:pt x="21" y="50"/>
                    </a:cubicBezTo>
                    <a:cubicBezTo>
                      <a:pt x="26" y="54"/>
                      <a:pt x="32" y="58"/>
                      <a:pt x="38" y="60"/>
                    </a:cubicBezTo>
                    <a:cubicBezTo>
                      <a:pt x="39" y="60"/>
                      <a:pt x="40" y="61"/>
                      <a:pt x="40" y="61"/>
                    </a:cubicBezTo>
                    <a:cubicBezTo>
                      <a:pt x="41" y="61"/>
                      <a:pt x="41" y="61"/>
                      <a:pt x="41" y="61"/>
                    </a:cubicBezTo>
                    <a:cubicBezTo>
                      <a:pt x="42" y="61"/>
                      <a:pt x="42" y="61"/>
                      <a:pt x="42" y="61"/>
                    </a:cubicBezTo>
                    <a:cubicBezTo>
                      <a:pt x="43" y="62"/>
                      <a:pt x="44" y="62"/>
                      <a:pt x="44" y="62"/>
                    </a:cubicBezTo>
                    <a:cubicBezTo>
                      <a:pt x="46" y="62"/>
                      <a:pt x="48" y="63"/>
                      <a:pt x="50" y="63"/>
                    </a:cubicBezTo>
                    <a:cubicBezTo>
                      <a:pt x="53" y="63"/>
                      <a:pt x="56" y="62"/>
                      <a:pt x="59" y="61"/>
                    </a:cubicBezTo>
                    <a:cubicBezTo>
                      <a:pt x="65" y="60"/>
                      <a:pt x="70" y="55"/>
                      <a:pt x="74" y="49"/>
                    </a:cubicBezTo>
                    <a:cubicBezTo>
                      <a:pt x="77" y="43"/>
                      <a:pt x="80" y="36"/>
                      <a:pt x="80" y="29"/>
                    </a:cubicBezTo>
                    <a:cubicBezTo>
                      <a:pt x="83" y="29"/>
                      <a:pt x="86" y="30"/>
                      <a:pt x="89" y="32"/>
                    </a:cubicBezTo>
                    <a:cubicBezTo>
                      <a:pt x="90" y="32"/>
                      <a:pt x="91" y="33"/>
                      <a:pt x="92" y="34"/>
                    </a:cubicBezTo>
                    <a:cubicBezTo>
                      <a:pt x="93" y="35"/>
                      <a:pt x="94" y="35"/>
                      <a:pt x="94" y="36"/>
                    </a:cubicBezTo>
                    <a:cubicBezTo>
                      <a:pt x="95" y="37"/>
                      <a:pt x="96" y="38"/>
                      <a:pt x="96" y="39"/>
                    </a:cubicBezTo>
                    <a:cubicBezTo>
                      <a:pt x="96" y="41"/>
                      <a:pt x="97" y="42"/>
                      <a:pt x="96" y="43"/>
                    </a:cubicBezTo>
                    <a:cubicBezTo>
                      <a:pt x="96" y="43"/>
                      <a:pt x="96" y="43"/>
                      <a:pt x="96" y="43"/>
                    </a:cubicBezTo>
                    <a:cubicBezTo>
                      <a:pt x="96" y="43"/>
                      <a:pt x="96" y="43"/>
                      <a:pt x="97" y="43"/>
                    </a:cubicBezTo>
                    <a:cubicBezTo>
                      <a:pt x="97" y="42"/>
                      <a:pt x="98" y="41"/>
                      <a:pt x="98" y="40"/>
                    </a:cubicBezTo>
                    <a:cubicBezTo>
                      <a:pt x="98" y="39"/>
                      <a:pt x="97" y="38"/>
                      <a:pt x="97" y="38"/>
                    </a:cubicBezTo>
                    <a:cubicBezTo>
                      <a:pt x="96" y="36"/>
                      <a:pt x="94" y="34"/>
                      <a:pt x="92" y="33"/>
                    </a:cubicBezTo>
                    <a:cubicBezTo>
                      <a:pt x="88" y="30"/>
                      <a:pt x="83" y="28"/>
                      <a:pt x="80" y="28"/>
                    </a:cubicBezTo>
                    <a:cubicBezTo>
                      <a:pt x="80" y="18"/>
                      <a:pt x="75" y="9"/>
                      <a:pt x="67" y="5"/>
                    </a:cubicBezTo>
                    <a:cubicBezTo>
                      <a:pt x="65" y="4"/>
                      <a:pt x="63" y="3"/>
                      <a:pt x="61" y="3"/>
                    </a:cubicBezTo>
                    <a:cubicBezTo>
                      <a:pt x="61" y="2"/>
                      <a:pt x="60" y="2"/>
                      <a:pt x="59" y="2"/>
                    </a:cubicBezTo>
                    <a:cubicBezTo>
                      <a:pt x="58" y="2"/>
                      <a:pt x="57" y="2"/>
                      <a:pt x="57" y="2"/>
                    </a:cubicBezTo>
                    <a:cubicBezTo>
                      <a:pt x="57" y="1"/>
                      <a:pt x="57" y="1"/>
                      <a:pt x="57" y="2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4" y="1"/>
                      <a:pt x="53" y="1"/>
                      <a:pt x="52" y="1"/>
                    </a:cubicBezTo>
                    <a:cubicBezTo>
                      <a:pt x="50" y="1"/>
                      <a:pt x="49" y="0"/>
                      <a:pt x="47" y="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29" name="Freeform 1851"/>
              <p:cNvSpPr/>
              <p:nvPr/>
            </p:nvSpPr>
            <p:spPr>
              <a:xfrm>
                <a:off x="5516525" y="4292624"/>
                <a:ext cx="401640" cy="252414"/>
              </a:xfrm>
              <a:custGeom>
                <a:avLst/>
                <a:gdLst>
                  <a:gd name="txL" fmla="*/ 0 w 107"/>
                  <a:gd name="txT" fmla="*/ 0 h 67"/>
                  <a:gd name="txR" fmla="*/ 107 w 107"/>
                  <a:gd name="txB" fmla="*/ 67 h 6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7" h="67">
                    <a:moveTo>
                      <a:pt x="44" y="3"/>
                    </a:moveTo>
                    <a:cubicBezTo>
                      <a:pt x="37" y="5"/>
                      <a:pt x="33" y="11"/>
                      <a:pt x="28" y="16"/>
                    </a:cubicBezTo>
                    <a:cubicBezTo>
                      <a:pt x="24" y="20"/>
                      <a:pt x="20" y="25"/>
                      <a:pt x="16" y="31"/>
                    </a:cubicBezTo>
                    <a:cubicBezTo>
                      <a:pt x="15" y="33"/>
                      <a:pt x="11" y="36"/>
                      <a:pt x="7" y="39"/>
                    </a:cubicBezTo>
                    <a:cubicBezTo>
                      <a:pt x="4" y="42"/>
                      <a:pt x="0" y="44"/>
                      <a:pt x="0" y="44"/>
                    </a:cubicBezTo>
                    <a:cubicBezTo>
                      <a:pt x="6" y="45"/>
                      <a:pt x="11" y="48"/>
                      <a:pt x="16" y="52"/>
                    </a:cubicBezTo>
                    <a:cubicBezTo>
                      <a:pt x="20" y="55"/>
                      <a:pt x="25" y="59"/>
                      <a:pt x="30" y="61"/>
                    </a:cubicBezTo>
                    <a:cubicBezTo>
                      <a:pt x="36" y="64"/>
                      <a:pt x="44" y="66"/>
                      <a:pt x="52" y="67"/>
                    </a:cubicBezTo>
                    <a:cubicBezTo>
                      <a:pt x="60" y="67"/>
                      <a:pt x="67" y="66"/>
                      <a:pt x="73" y="62"/>
                    </a:cubicBezTo>
                    <a:cubicBezTo>
                      <a:pt x="86" y="55"/>
                      <a:pt x="89" y="37"/>
                      <a:pt x="85" y="22"/>
                    </a:cubicBezTo>
                    <a:cubicBezTo>
                      <a:pt x="88" y="22"/>
                      <a:pt x="91" y="21"/>
                      <a:pt x="94" y="22"/>
                    </a:cubicBezTo>
                    <a:cubicBezTo>
                      <a:pt x="98" y="22"/>
                      <a:pt x="102" y="24"/>
                      <a:pt x="106" y="26"/>
                    </a:cubicBezTo>
                    <a:cubicBezTo>
                      <a:pt x="107" y="25"/>
                      <a:pt x="107" y="25"/>
                      <a:pt x="107" y="25"/>
                    </a:cubicBezTo>
                    <a:cubicBezTo>
                      <a:pt x="103" y="22"/>
                      <a:pt x="91" y="20"/>
                      <a:pt x="84" y="21"/>
                    </a:cubicBezTo>
                    <a:cubicBezTo>
                      <a:pt x="81" y="12"/>
                      <a:pt x="74" y="4"/>
                      <a:pt x="65" y="2"/>
                    </a:cubicBezTo>
                    <a:cubicBezTo>
                      <a:pt x="59" y="0"/>
                      <a:pt x="50" y="1"/>
                      <a:pt x="44" y="3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30" name="Freeform 1852"/>
              <p:cNvSpPr/>
              <p:nvPr/>
            </p:nvSpPr>
            <p:spPr>
              <a:xfrm>
                <a:off x="5568913" y="4314849"/>
                <a:ext cx="374652" cy="357190"/>
              </a:xfrm>
              <a:custGeom>
                <a:avLst/>
                <a:gdLst>
                  <a:gd name="txL" fmla="*/ 0 w 100"/>
                  <a:gd name="txT" fmla="*/ 0 h 95"/>
                  <a:gd name="txR" fmla="*/ 100 w 100"/>
                  <a:gd name="txB" fmla="*/ 95 h 9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0" h="95">
                    <a:moveTo>
                      <a:pt x="27" y="26"/>
                    </a:moveTo>
                    <a:cubicBezTo>
                      <a:pt x="25" y="29"/>
                      <a:pt x="25" y="32"/>
                      <a:pt x="25" y="35"/>
                    </a:cubicBezTo>
                    <a:cubicBezTo>
                      <a:pt x="25" y="38"/>
                      <a:pt x="25" y="42"/>
                      <a:pt x="24" y="46"/>
                    </a:cubicBezTo>
                    <a:cubicBezTo>
                      <a:pt x="23" y="52"/>
                      <a:pt x="20" y="59"/>
                      <a:pt x="17" y="66"/>
                    </a:cubicBezTo>
                    <a:cubicBezTo>
                      <a:pt x="16" y="69"/>
                      <a:pt x="12" y="74"/>
                      <a:pt x="8" y="78"/>
                    </a:cubicBezTo>
                    <a:cubicBezTo>
                      <a:pt x="4" y="82"/>
                      <a:pt x="0" y="85"/>
                      <a:pt x="0" y="85"/>
                    </a:cubicBezTo>
                    <a:cubicBezTo>
                      <a:pt x="7" y="86"/>
                      <a:pt x="14" y="89"/>
                      <a:pt x="22" y="91"/>
                    </a:cubicBezTo>
                    <a:cubicBezTo>
                      <a:pt x="30" y="94"/>
                      <a:pt x="39" y="95"/>
                      <a:pt x="48" y="94"/>
                    </a:cubicBezTo>
                    <a:cubicBezTo>
                      <a:pt x="58" y="93"/>
                      <a:pt x="67" y="90"/>
                      <a:pt x="75" y="86"/>
                    </a:cubicBezTo>
                    <a:cubicBezTo>
                      <a:pt x="82" y="81"/>
                      <a:pt x="88" y="76"/>
                      <a:pt x="92" y="71"/>
                    </a:cubicBezTo>
                    <a:cubicBezTo>
                      <a:pt x="92" y="71"/>
                      <a:pt x="93" y="69"/>
                      <a:pt x="93" y="68"/>
                    </a:cubicBezTo>
                    <a:cubicBezTo>
                      <a:pt x="94" y="67"/>
                      <a:pt x="95" y="65"/>
                      <a:pt x="96" y="64"/>
                    </a:cubicBezTo>
                    <a:cubicBezTo>
                      <a:pt x="100" y="55"/>
                      <a:pt x="100" y="45"/>
                      <a:pt x="97" y="37"/>
                    </a:cubicBezTo>
                    <a:cubicBezTo>
                      <a:pt x="93" y="28"/>
                      <a:pt x="86" y="21"/>
                      <a:pt x="79" y="16"/>
                    </a:cubicBezTo>
                    <a:cubicBezTo>
                      <a:pt x="81" y="14"/>
                      <a:pt x="83" y="11"/>
                      <a:pt x="86" y="10"/>
                    </a:cubicBezTo>
                    <a:cubicBezTo>
                      <a:pt x="87" y="9"/>
                      <a:pt x="89" y="7"/>
                      <a:pt x="91" y="6"/>
                    </a:cubicBezTo>
                    <a:cubicBezTo>
                      <a:pt x="92" y="5"/>
                      <a:pt x="93" y="3"/>
                      <a:pt x="94" y="2"/>
                    </a:cubicBezTo>
                    <a:cubicBezTo>
                      <a:pt x="93" y="1"/>
                      <a:pt x="93" y="1"/>
                      <a:pt x="92" y="0"/>
                    </a:cubicBezTo>
                    <a:cubicBezTo>
                      <a:pt x="92" y="1"/>
                      <a:pt x="91" y="2"/>
                      <a:pt x="90" y="4"/>
                    </a:cubicBezTo>
                    <a:cubicBezTo>
                      <a:pt x="90" y="5"/>
                      <a:pt x="88" y="6"/>
                      <a:pt x="87" y="8"/>
                    </a:cubicBezTo>
                    <a:cubicBezTo>
                      <a:pt x="85" y="9"/>
                      <a:pt x="83" y="10"/>
                      <a:pt x="82" y="11"/>
                    </a:cubicBezTo>
                    <a:cubicBezTo>
                      <a:pt x="80" y="13"/>
                      <a:pt x="79" y="14"/>
                      <a:pt x="78" y="16"/>
                    </a:cubicBezTo>
                    <a:cubicBezTo>
                      <a:pt x="73" y="12"/>
                      <a:pt x="68" y="10"/>
                      <a:pt x="62" y="8"/>
                    </a:cubicBezTo>
                    <a:cubicBezTo>
                      <a:pt x="60" y="8"/>
                      <a:pt x="57" y="7"/>
                      <a:pt x="55" y="7"/>
                    </a:cubicBezTo>
                    <a:cubicBezTo>
                      <a:pt x="52" y="7"/>
                      <a:pt x="49" y="8"/>
                      <a:pt x="47" y="9"/>
                    </a:cubicBezTo>
                    <a:cubicBezTo>
                      <a:pt x="46" y="9"/>
                      <a:pt x="45" y="10"/>
                      <a:pt x="44" y="10"/>
                    </a:cubicBezTo>
                    <a:cubicBezTo>
                      <a:pt x="43" y="11"/>
                      <a:pt x="43" y="11"/>
                      <a:pt x="42" y="12"/>
                    </a:cubicBezTo>
                    <a:cubicBezTo>
                      <a:pt x="41" y="12"/>
                      <a:pt x="41" y="13"/>
                      <a:pt x="40" y="13"/>
                    </a:cubicBezTo>
                    <a:cubicBezTo>
                      <a:pt x="34" y="18"/>
                      <a:pt x="29" y="23"/>
                      <a:pt x="27" y="26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31" name="Freeform 1853"/>
              <p:cNvSpPr/>
              <p:nvPr/>
            </p:nvSpPr>
            <p:spPr>
              <a:xfrm>
                <a:off x="3405137" y="5589621"/>
                <a:ext cx="423865" cy="273052"/>
              </a:xfrm>
              <a:custGeom>
                <a:avLst/>
                <a:gdLst>
                  <a:gd name="txL" fmla="*/ 0 w 113"/>
                  <a:gd name="txT" fmla="*/ 0 h 73"/>
                  <a:gd name="txR" fmla="*/ 113 w 113"/>
                  <a:gd name="txB" fmla="*/ 73 h 73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13" h="73">
                    <a:moveTo>
                      <a:pt x="61" y="0"/>
                    </a:moveTo>
                    <a:cubicBezTo>
                      <a:pt x="55" y="0"/>
                      <a:pt x="49" y="3"/>
                      <a:pt x="42" y="6"/>
                    </a:cubicBezTo>
                    <a:cubicBezTo>
                      <a:pt x="36" y="7"/>
                      <a:pt x="29" y="10"/>
                      <a:pt x="22" y="12"/>
                    </a:cubicBezTo>
                    <a:cubicBezTo>
                      <a:pt x="20" y="12"/>
                      <a:pt x="14" y="13"/>
                      <a:pt x="9" y="13"/>
                    </a:cubicBezTo>
                    <a:cubicBezTo>
                      <a:pt x="4" y="12"/>
                      <a:pt x="0" y="12"/>
                      <a:pt x="0" y="12"/>
                    </a:cubicBezTo>
                    <a:cubicBezTo>
                      <a:pt x="4" y="17"/>
                      <a:pt x="6" y="23"/>
                      <a:pt x="8" y="29"/>
                    </a:cubicBezTo>
                    <a:cubicBezTo>
                      <a:pt x="10" y="36"/>
                      <a:pt x="13" y="43"/>
                      <a:pt x="17" y="48"/>
                    </a:cubicBezTo>
                    <a:cubicBezTo>
                      <a:pt x="22" y="56"/>
                      <a:pt x="31" y="63"/>
                      <a:pt x="40" y="67"/>
                    </a:cubicBezTo>
                    <a:cubicBezTo>
                      <a:pt x="50" y="72"/>
                      <a:pt x="60" y="73"/>
                      <a:pt x="69" y="71"/>
                    </a:cubicBezTo>
                    <a:cubicBezTo>
                      <a:pt x="78" y="69"/>
                      <a:pt x="84" y="63"/>
                      <a:pt x="88" y="55"/>
                    </a:cubicBezTo>
                    <a:cubicBezTo>
                      <a:pt x="91" y="48"/>
                      <a:pt x="92" y="39"/>
                      <a:pt x="90" y="31"/>
                    </a:cubicBezTo>
                    <a:cubicBezTo>
                      <a:pt x="94" y="31"/>
                      <a:pt x="97" y="31"/>
                      <a:pt x="100" y="32"/>
                    </a:cubicBezTo>
                    <a:cubicBezTo>
                      <a:pt x="104" y="33"/>
                      <a:pt x="109" y="35"/>
                      <a:pt x="113" y="37"/>
                    </a:cubicBezTo>
                    <a:cubicBezTo>
                      <a:pt x="113" y="35"/>
                      <a:pt x="113" y="35"/>
                      <a:pt x="113" y="35"/>
                    </a:cubicBezTo>
                    <a:cubicBezTo>
                      <a:pt x="111" y="34"/>
                      <a:pt x="107" y="32"/>
                      <a:pt x="103" y="31"/>
                    </a:cubicBezTo>
                    <a:cubicBezTo>
                      <a:pt x="98" y="30"/>
                      <a:pt x="94" y="29"/>
                      <a:pt x="90" y="30"/>
                    </a:cubicBezTo>
                    <a:cubicBezTo>
                      <a:pt x="88" y="19"/>
                      <a:pt x="84" y="9"/>
                      <a:pt x="77" y="5"/>
                    </a:cubicBezTo>
                    <a:cubicBezTo>
                      <a:pt x="74" y="3"/>
                      <a:pt x="72" y="2"/>
                      <a:pt x="69" y="1"/>
                    </a:cubicBezTo>
                    <a:cubicBezTo>
                      <a:pt x="66" y="1"/>
                      <a:pt x="63" y="0"/>
                      <a:pt x="61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32" name="Freeform 1854"/>
              <p:cNvSpPr/>
              <p:nvPr/>
            </p:nvSpPr>
            <p:spPr>
              <a:xfrm>
                <a:off x="5368886" y="4029097"/>
                <a:ext cx="428628" cy="338140"/>
              </a:xfrm>
              <a:custGeom>
                <a:avLst/>
                <a:gdLst>
                  <a:gd name="txL" fmla="*/ 0 w 114"/>
                  <a:gd name="txT" fmla="*/ 0 h 90"/>
                  <a:gd name="txR" fmla="*/ 114 w 114"/>
                  <a:gd name="txB" fmla="*/ 90 h 9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4" h="90">
                    <a:moveTo>
                      <a:pt x="72" y="8"/>
                    </a:moveTo>
                    <a:cubicBezTo>
                      <a:pt x="65" y="5"/>
                      <a:pt x="57" y="7"/>
                      <a:pt x="48" y="7"/>
                    </a:cubicBezTo>
                    <a:cubicBezTo>
                      <a:pt x="40" y="7"/>
                      <a:pt x="33" y="8"/>
                      <a:pt x="25" y="8"/>
                    </a:cubicBezTo>
                    <a:cubicBezTo>
                      <a:pt x="22" y="8"/>
                      <a:pt x="15" y="7"/>
                      <a:pt x="10" y="5"/>
                    </a:cubicBezTo>
                    <a:cubicBezTo>
                      <a:pt x="4" y="3"/>
                      <a:pt x="0" y="0"/>
                      <a:pt x="0" y="0"/>
                    </a:cubicBezTo>
                    <a:cubicBezTo>
                      <a:pt x="2" y="8"/>
                      <a:pt x="3" y="16"/>
                      <a:pt x="4" y="24"/>
                    </a:cubicBezTo>
                    <a:cubicBezTo>
                      <a:pt x="5" y="32"/>
                      <a:pt x="6" y="40"/>
                      <a:pt x="8" y="46"/>
                    </a:cubicBezTo>
                    <a:cubicBezTo>
                      <a:pt x="11" y="56"/>
                      <a:pt x="17" y="66"/>
                      <a:pt x="25" y="73"/>
                    </a:cubicBezTo>
                    <a:cubicBezTo>
                      <a:pt x="32" y="81"/>
                      <a:pt x="42" y="87"/>
                      <a:pt x="52" y="88"/>
                    </a:cubicBezTo>
                    <a:cubicBezTo>
                      <a:pt x="63" y="90"/>
                      <a:pt x="73" y="87"/>
                      <a:pt x="79" y="80"/>
                    </a:cubicBezTo>
                    <a:cubicBezTo>
                      <a:pt x="86" y="73"/>
                      <a:pt x="90" y="64"/>
                      <a:pt x="92" y="55"/>
                    </a:cubicBezTo>
                    <a:cubicBezTo>
                      <a:pt x="96" y="56"/>
                      <a:pt x="99" y="57"/>
                      <a:pt x="102" y="59"/>
                    </a:cubicBezTo>
                    <a:cubicBezTo>
                      <a:pt x="106" y="61"/>
                      <a:pt x="109" y="65"/>
                      <a:pt x="113" y="68"/>
                    </a:cubicBezTo>
                    <a:cubicBezTo>
                      <a:pt x="114" y="66"/>
                      <a:pt x="114" y="66"/>
                      <a:pt x="114" y="66"/>
                    </a:cubicBezTo>
                    <a:cubicBezTo>
                      <a:pt x="112" y="64"/>
                      <a:pt x="108" y="62"/>
                      <a:pt x="104" y="59"/>
                    </a:cubicBezTo>
                    <a:cubicBezTo>
                      <a:pt x="100" y="57"/>
                      <a:pt x="96" y="54"/>
                      <a:pt x="93" y="53"/>
                    </a:cubicBezTo>
                    <a:cubicBezTo>
                      <a:pt x="94" y="47"/>
                      <a:pt x="94" y="41"/>
                      <a:pt x="94" y="36"/>
                    </a:cubicBezTo>
                    <a:cubicBezTo>
                      <a:pt x="93" y="31"/>
                      <a:pt x="92" y="26"/>
                      <a:pt x="89" y="22"/>
                    </a:cubicBezTo>
                    <a:cubicBezTo>
                      <a:pt x="86" y="16"/>
                      <a:pt x="78" y="11"/>
                      <a:pt x="72" y="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33" name="Freeform 1855"/>
              <p:cNvSpPr/>
              <p:nvPr/>
            </p:nvSpPr>
            <p:spPr>
              <a:xfrm>
                <a:off x="5560975" y="3838596"/>
                <a:ext cx="431803" cy="446091"/>
              </a:xfrm>
              <a:custGeom>
                <a:avLst/>
                <a:gdLst>
                  <a:gd name="txL" fmla="*/ 0 w 115"/>
                  <a:gd name="txT" fmla="*/ 0 h 119"/>
                  <a:gd name="txR" fmla="*/ 115 w 115"/>
                  <a:gd name="txB" fmla="*/ 119 h 1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5" h="119">
                    <a:moveTo>
                      <a:pt x="87" y="8"/>
                    </a:moveTo>
                    <a:cubicBezTo>
                      <a:pt x="76" y="0"/>
                      <a:pt x="65" y="0"/>
                      <a:pt x="55" y="1"/>
                    </a:cubicBezTo>
                    <a:cubicBezTo>
                      <a:pt x="45" y="1"/>
                      <a:pt x="37" y="4"/>
                      <a:pt x="28" y="7"/>
                    </a:cubicBezTo>
                    <a:cubicBezTo>
                      <a:pt x="25" y="8"/>
                      <a:pt x="18" y="9"/>
                      <a:pt x="12" y="11"/>
                    </a:cubicBezTo>
                    <a:cubicBezTo>
                      <a:pt x="6" y="12"/>
                      <a:pt x="0" y="12"/>
                      <a:pt x="0" y="12"/>
                    </a:cubicBezTo>
                    <a:cubicBezTo>
                      <a:pt x="6" y="17"/>
                      <a:pt x="9" y="23"/>
                      <a:pt x="10" y="30"/>
                    </a:cubicBezTo>
                    <a:cubicBezTo>
                      <a:pt x="12" y="37"/>
                      <a:pt x="13" y="44"/>
                      <a:pt x="15" y="50"/>
                    </a:cubicBezTo>
                    <a:cubicBezTo>
                      <a:pt x="17" y="58"/>
                      <a:pt x="20" y="66"/>
                      <a:pt x="24" y="72"/>
                    </a:cubicBezTo>
                    <a:cubicBezTo>
                      <a:pt x="28" y="79"/>
                      <a:pt x="32" y="83"/>
                      <a:pt x="38" y="86"/>
                    </a:cubicBezTo>
                    <a:cubicBezTo>
                      <a:pt x="41" y="87"/>
                      <a:pt x="45" y="87"/>
                      <a:pt x="49" y="88"/>
                    </a:cubicBezTo>
                    <a:cubicBezTo>
                      <a:pt x="63" y="88"/>
                      <a:pt x="63" y="88"/>
                      <a:pt x="63" y="88"/>
                    </a:cubicBezTo>
                    <a:cubicBezTo>
                      <a:pt x="73" y="89"/>
                      <a:pt x="85" y="90"/>
                      <a:pt x="95" y="86"/>
                    </a:cubicBezTo>
                    <a:cubicBezTo>
                      <a:pt x="96" y="91"/>
                      <a:pt x="95" y="98"/>
                      <a:pt x="93" y="102"/>
                    </a:cubicBezTo>
                    <a:cubicBezTo>
                      <a:pt x="90" y="110"/>
                      <a:pt x="84" y="115"/>
                      <a:pt x="77" y="117"/>
                    </a:cubicBezTo>
                    <a:cubicBezTo>
                      <a:pt x="77" y="117"/>
                      <a:pt x="78" y="118"/>
                      <a:pt x="78" y="119"/>
                    </a:cubicBezTo>
                    <a:cubicBezTo>
                      <a:pt x="82" y="118"/>
                      <a:pt x="88" y="114"/>
                      <a:pt x="92" y="107"/>
                    </a:cubicBezTo>
                    <a:cubicBezTo>
                      <a:pt x="94" y="104"/>
                      <a:pt x="96" y="100"/>
                      <a:pt x="96" y="96"/>
                    </a:cubicBezTo>
                    <a:cubicBezTo>
                      <a:pt x="97" y="92"/>
                      <a:pt x="97" y="88"/>
                      <a:pt x="96" y="85"/>
                    </a:cubicBezTo>
                    <a:cubicBezTo>
                      <a:pt x="103" y="82"/>
                      <a:pt x="109" y="77"/>
                      <a:pt x="112" y="69"/>
                    </a:cubicBezTo>
                    <a:cubicBezTo>
                      <a:pt x="115" y="62"/>
                      <a:pt x="115" y="52"/>
                      <a:pt x="112" y="42"/>
                    </a:cubicBezTo>
                    <a:cubicBezTo>
                      <a:pt x="110" y="35"/>
                      <a:pt x="106" y="28"/>
                      <a:pt x="102" y="22"/>
                    </a:cubicBezTo>
                    <a:cubicBezTo>
                      <a:pt x="97" y="16"/>
                      <a:pt x="92" y="11"/>
                      <a:pt x="87" y="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34" name="Freeform 1856"/>
              <p:cNvSpPr/>
              <p:nvPr/>
            </p:nvSpPr>
            <p:spPr>
              <a:xfrm>
                <a:off x="5841964" y="3863996"/>
                <a:ext cx="282577" cy="376240"/>
              </a:xfrm>
              <a:custGeom>
                <a:avLst/>
                <a:gdLst>
                  <a:gd name="txL" fmla="*/ 0 w 75"/>
                  <a:gd name="txT" fmla="*/ 0 h 100"/>
                  <a:gd name="txR" fmla="*/ 75 w 75"/>
                  <a:gd name="txB" fmla="*/ 100 h 10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5" h="100">
                    <a:moveTo>
                      <a:pt x="66" y="17"/>
                    </a:moveTo>
                    <a:cubicBezTo>
                      <a:pt x="60" y="8"/>
                      <a:pt x="52" y="5"/>
                      <a:pt x="43" y="3"/>
                    </a:cubicBezTo>
                    <a:cubicBezTo>
                      <a:pt x="36" y="0"/>
                      <a:pt x="29" y="0"/>
                      <a:pt x="22" y="1"/>
                    </a:cubicBezTo>
                    <a:cubicBezTo>
                      <a:pt x="19" y="1"/>
                      <a:pt x="14" y="1"/>
                      <a:pt x="9" y="1"/>
                    </a:cubicBezTo>
                    <a:cubicBezTo>
                      <a:pt x="4" y="1"/>
                      <a:pt x="0" y="1"/>
                      <a:pt x="0" y="1"/>
                    </a:cubicBezTo>
                    <a:cubicBezTo>
                      <a:pt x="3" y="4"/>
                      <a:pt x="4" y="9"/>
                      <a:pt x="3" y="14"/>
                    </a:cubicBezTo>
                    <a:cubicBezTo>
                      <a:pt x="3" y="20"/>
                      <a:pt x="2" y="25"/>
                      <a:pt x="1" y="29"/>
                    </a:cubicBezTo>
                    <a:cubicBezTo>
                      <a:pt x="1" y="35"/>
                      <a:pt x="1" y="41"/>
                      <a:pt x="1" y="47"/>
                    </a:cubicBezTo>
                    <a:cubicBezTo>
                      <a:pt x="2" y="53"/>
                      <a:pt x="4" y="57"/>
                      <a:pt x="8" y="61"/>
                    </a:cubicBezTo>
                    <a:cubicBezTo>
                      <a:pt x="12" y="65"/>
                      <a:pt x="18" y="68"/>
                      <a:pt x="26" y="72"/>
                    </a:cubicBezTo>
                    <a:cubicBezTo>
                      <a:pt x="33" y="75"/>
                      <a:pt x="42" y="77"/>
                      <a:pt x="50" y="76"/>
                    </a:cubicBezTo>
                    <a:cubicBezTo>
                      <a:pt x="50" y="80"/>
                      <a:pt x="49" y="85"/>
                      <a:pt x="47" y="88"/>
                    </a:cubicBezTo>
                    <a:cubicBezTo>
                      <a:pt x="44" y="93"/>
                      <a:pt x="39" y="96"/>
                      <a:pt x="35" y="98"/>
                    </a:cubicBezTo>
                    <a:cubicBezTo>
                      <a:pt x="35" y="99"/>
                      <a:pt x="35" y="99"/>
                      <a:pt x="35" y="100"/>
                    </a:cubicBezTo>
                    <a:cubicBezTo>
                      <a:pt x="38" y="99"/>
                      <a:pt x="42" y="96"/>
                      <a:pt x="46" y="91"/>
                    </a:cubicBezTo>
                    <a:cubicBezTo>
                      <a:pt x="49" y="87"/>
                      <a:pt x="51" y="80"/>
                      <a:pt x="52" y="76"/>
                    </a:cubicBezTo>
                    <a:cubicBezTo>
                      <a:pt x="57" y="75"/>
                      <a:pt x="62" y="73"/>
                      <a:pt x="67" y="69"/>
                    </a:cubicBezTo>
                    <a:cubicBezTo>
                      <a:pt x="71" y="64"/>
                      <a:pt x="74" y="58"/>
                      <a:pt x="75" y="51"/>
                    </a:cubicBezTo>
                    <a:cubicBezTo>
                      <a:pt x="75" y="45"/>
                      <a:pt x="74" y="39"/>
                      <a:pt x="73" y="33"/>
                    </a:cubicBezTo>
                    <a:cubicBezTo>
                      <a:pt x="71" y="27"/>
                      <a:pt x="69" y="22"/>
                      <a:pt x="66" y="1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35" name="Freeform 1857"/>
              <p:cNvSpPr/>
              <p:nvPr/>
            </p:nvSpPr>
            <p:spPr>
              <a:xfrm>
                <a:off x="6094378" y="3605232"/>
                <a:ext cx="300039" cy="454028"/>
              </a:xfrm>
              <a:custGeom>
                <a:avLst/>
                <a:gdLst>
                  <a:gd name="txL" fmla="*/ 0 w 80"/>
                  <a:gd name="txT" fmla="*/ 0 h 121"/>
                  <a:gd name="txR" fmla="*/ 80 w 80"/>
                  <a:gd name="txB" fmla="*/ 121 h 1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0" h="121">
                    <a:moveTo>
                      <a:pt x="79" y="69"/>
                    </a:moveTo>
                    <a:cubicBezTo>
                      <a:pt x="80" y="61"/>
                      <a:pt x="77" y="54"/>
                      <a:pt x="74" y="45"/>
                    </a:cubicBezTo>
                    <a:cubicBezTo>
                      <a:pt x="72" y="39"/>
                      <a:pt x="69" y="32"/>
                      <a:pt x="66" y="25"/>
                    </a:cubicBezTo>
                    <a:cubicBezTo>
                      <a:pt x="65" y="22"/>
                      <a:pt x="64" y="16"/>
                      <a:pt x="64" y="11"/>
                    </a:cubicBezTo>
                    <a:cubicBezTo>
                      <a:pt x="63" y="5"/>
                      <a:pt x="64" y="0"/>
                      <a:pt x="63" y="0"/>
                    </a:cubicBezTo>
                    <a:cubicBezTo>
                      <a:pt x="58" y="5"/>
                      <a:pt x="52" y="8"/>
                      <a:pt x="45" y="11"/>
                    </a:cubicBezTo>
                    <a:cubicBezTo>
                      <a:pt x="39" y="14"/>
                      <a:pt x="32" y="17"/>
                      <a:pt x="27" y="21"/>
                    </a:cubicBezTo>
                    <a:cubicBezTo>
                      <a:pt x="19" y="26"/>
                      <a:pt x="13" y="33"/>
                      <a:pt x="8" y="41"/>
                    </a:cubicBezTo>
                    <a:cubicBezTo>
                      <a:pt x="3" y="49"/>
                      <a:pt x="0" y="57"/>
                      <a:pt x="1" y="65"/>
                    </a:cubicBezTo>
                    <a:cubicBezTo>
                      <a:pt x="1" y="74"/>
                      <a:pt x="5" y="81"/>
                      <a:pt x="12" y="87"/>
                    </a:cubicBezTo>
                    <a:cubicBezTo>
                      <a:pt x="18" y="93"/>
                      <a:pt x="26" y="98"/>
                      <a:pt x="35" y="101"/>
                    </a:cubicBezTo>
                    <a:cubicBezTo>
                      <a:pt x="33" y="104"/>
                      <a:pt x="31" y="108"/>
                      <a:pt x="29" y="111"/>
                    </a:cubicBezTo>
                    <a:cubicBezTo>
                      <a:pt x="25" y="115"/>
                      <a:pt x="20" y="118"/>
                      <a:pt x="15" y="119"/>
                    </a:cubicBezTo>
                    <a:cubicBezTo>
                      <a:pt x="15" y="120"/>
                      <a:pt x="16" y="121"/>
                      <a:pt x="16" y="121"/>
                    </a:cubicBezTo>
                    <a:cubicBezTo>
                      <a:pt x="19" y="120"/>
                      <a:pt x="23" y="118"/>
                      <a:pt x="27" y="114"/>
                    </a:cubicBezTo>
                    <a:cubicBezTo>
                      <a:pt x="31" y="110"/>
                      <a:pt x="35" y="105"/>
                      <a:pt x="36" y="101"/>
                    </a:cubicBezTo>
                    <a:cubicBezTo>
                      <a:pt x="42" y="102"/>
                      <a:pt x="48" y="102"/>
                      <a:pt x="53" y="101"/>
                    </a:cubicBezTo>
                    <a:cubicBezTo>
                      <a:pt x="59" y="100"/>
                      <a:pt x="64" y="97"/>
                      <a:pt x="68" y="92"/>
                    </a:cubicBezTo>
                    <a:cubicBezTo>
                      <a:pt x="71" y="89"/>
                      <a:pt x="73" y="85"/>
                      <a:pt x="75" y="80"/>
                    </a:cubicBezTo>
                    <a:cubicBezTo>
                      <a:pt x="77" y="76"/>
                      <a:pt x="78" y="72"/>
                      <a:pt x="79" y="69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36" name="Freeform 1858"/>
              <p:cNvSpPr/>
              <p:nvPr/>
            </p:nvSpPr>
            <p:spPr>
              <a:xfrm>
                <a:off x="6026115" y="5194330"/>
                <a:ext cx="266702" cy="376240"/>
              </a:xfrm>
              <a:custGeom>
                <a:avLst/>
                <a:gdLst>
                  <a:gd name="txL" fmla="*/ 0 w 71"/>
                  <a:gd name="txT" fmla="*/ 0 h 100"/>
                  <a:gd name="txR" fmla="*/ 71 w 71"/>
                  <a:gd name="txB" fmla="*/ 100 h 10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100">
                    <a:moveTo>
                      <a:pt x="2" y="63"/>
                    </a:moveTo>
                    <a:cubicBezTo>
                      <a:pt x="4" y="72"/>
                      <a:pt x="10" y="78"/>
                      <a:pt x="17" y="83"/>
                    </a:cubicBezTo>
                    <a:cubicBezTo>
                      <a:pt x="22" y="88"/>
                      <a:pt x="28" y="91"/>
                      <a:pt x="35" y="93"/>
                    </a:cubicBezTo>
                    <a:cubicBezTo>
                      <a:pt x="38" y="94"/>
                      <a:pt x="42" y="96"/>
                      <a:pt x="47" y="98"/>
                    </a:cubicBezTo>
                    <a:cubicBezTo>
                      <a:pt x="49" y="99"/>
                      <a:pt x="51" y="99"/>
                      <a:pt x="52" y="99"/>
                    </a:cubicBezTo>
                    <a:cubicBezTo>
                      <a:pt x="53" y="100"/>
                      <a:pt x="54" y="100"/>
                      <a:pt x="54" y="100"/>
                    </a:cubicBezTo>
                    <a:cubicBezTo>
                      <a:pt x="54" y="99"/>
                      <a:pt x="54" y="99"/>
                      <a:pt x="54" y="99"/>
                    </a:cubicBezTo>
                    <a:cubicBezTo>
                      <a:pt x="54" y="98"/>
                      <a:pt x="54" y="98"/>
                      <a:pt x="54" y="98"/>
                    </a:cubicBezTo>
                    <a:cubicBezTo>
                      <a:pt x="54" y="97"/>
                      <a:pt x="54" y="96"/>
                      <a:pt x="54" y="95"/>
                    </a:cubicBezTo>
                    <a:cubicBezTo>
                      <a:pt x="55" y="93"/>
                      <a:pt x="56" y="90"/>
                      <a:pt x="57" y="88"/>
                    </a:cubicBezTo>
                    <a:cubicBezTo>
                      <a:pt x="59" y="84"/>
                      <a:pt x="62" y="80"/>
                      <a:pt x="64" y="75"/>
                    </a:cubicBezTo>
                    <a:cubicBezTo>
                      <a:pt x="67" y="70"/>
                      <a:pt x="69" y="64"/>
                      <a:pt x="70" y="57"/>
                    </a:cubicBezTo>
                    <a:cubicBezTo>
                      <a:pt x="71" y="51"/>
                      <a:pt x="71" y="45"/>
                      <a:pt x="69" y="40"/>
                    </a:cubicBezTo>
                    <a:cubicBezTo>
                      <a:pt x="66" y="34"/>
                      <a:pt x="61" y="30"/>
                      <a:pt x="55" y="25"/>
                    </a:cubicBezTo>
                    <a:cubicBezTo>
                      <a:pt x="48" y="21"/>
                      <a:pt x="40" y="17"/>
                      <a:pt x="32" y="16"/>
                    </a:cubicBezTo>
                    <a:cubicBezTo>
                      <a:pt x="33" y="12"/>
                      <a:pt x="36" y="7"/>
                      <a:pt x="39" y="5"/>
                    </a:cubicBezTo>
                    <a:cubicBezTo>
                      <a:pt x="41" y="3"/>
                      <a:pt x="44" y="2"/>
                      <a:pt x="47" y="2"/>
                    </a:cubicBezTo>
                    <a:cubicBezTo>
                      <a:pt x="50" y="2"/>
                      <a:pt x="53" y="3"/>
                      <a:pt x="56" y="5"/>
                    </a:cubicBezTo>
                    <a:cubicBezTo>
                      <a:pt x="55" y="4"/>
                      <a:pt x="55" y="4"/>
                      <a:pt x="56" y="4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5" y="3"/>
                      <a:pt x="54" y="3"/>
                      <a:pt x="54" y="3"/>
                    </a:cubicBezTo>
                    <a:cubicBezTo>
                      <a:pt x="54" y="2"/>
                      <a:pt x="53" y="2"/>
                      <a:pt x="53" y="2"/>
                    </a:cubicBezTo>
                    <a:cubicBezTo>
                      <a:pt x="52" y="2"/>
                      <a:pt x="51" y="1"/>
                      <a:pt x="49" y="1"/>
                    </a:cubicBezTo>
                    <a:cubicBezTo>
                      <a:pt x="47" y="0"/>
                      <a:pt x="44" y="1"/>
                      <a:pt x="41" y="2"/>
                    </a:cubicBezTo>
                    <a:cubicBezTo>
                      <a:pt x="36" y="5"/>
                      <a:pt x="32" y="11"/>
                      <a:pt x="31" y="15"/>
                    </a:cubicBezTo>
                    <a:cubicBezTo>
                      <a:pt x="26" y="15"/>
                      <a:pt x="20" y="16"/>
                      <a:pt x="15" y="19"/>
                    </a:cubicBezTo>
                    <a:cubicBezTo>
                      <a:pt x="10" y="22"/>
                      <a:pt x="6" y="27"/>
                      <a:pt x="4" y="33"/>
                    </a:cubicBezTo>
                    <a:cubicBezTo>
                      <a:pt x="0" y="42"/>
                      <a:pt x="0" y="54"/>
                      <a:pt x="2" y="63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37" name="Freeform 1859"/>
              <p:cNvSpPr/>
              <p:nvPr/>
            </p:nvSpPr>
            <p:spPr>
              <a:xfrm>
                <a:off x="5121235" y="5818222"/>
                <a:ext cx="211139" cy="311152"/>
              </a:xfrm>
              <a:custGeom>
                <a:avLst/>
                <a:gdLst>
                  <a:gd name="txL" fmla="*/ 0 w 56"/>
                  <a:gd name="txT" fmla="*/ 0 h 83"/>
                  <a:gd name="txR" fmla="*/ 56 w 56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83">
                    <a:moveTo>
                      <a:pt x="2" y="34"/>
                    </a:moveTo>
                    <a:cubicBezTo>
                      <a:pt x="0" y="39"/>
                      <a:pt x="2" y="45"/>
                      <a:pt x="3" y="50"/>
                    </a:cubicBezTo>
                    <a:cubicBezTo>
                      <a:pt x="4" y="55"/>
                      <a:pt x="5" y="60"/>
                      <a:pt x="6" y="65"/>
                    </a:cubicBezTo>
                    <a:cubicBezTo>
                      <a:pt x="7" y="67"/>
                      <a:pt x="7" y="72"/>
                      <a:pt x="7" y="75"/>
                    </a:cubicBezTo>
                    <a:cubicBezTo>
                      <a:pt x="6" y="79"/>
                      <a:pt x="6" y="83"/>
                      <a:pt x="6" y="83"/>
                    </a:cubicBezTo>
                    <a:cubicBezTo>
                      <a:pt x="10" y="80"/>
                      <a:pt x="14" y="78"/>
                      <a:pt x="19" y="77"/>
                    </a:cubicBezTo>
                    <a:cubicBezTo>
                      <a:pt x="24" y="76"/>
                      <a:pt x="29" y="74"/>
                      <a:pt x="33" y="72"/>
                    </a:cubicBezTo>
                    <a:cubicBezTo>
                      <a:pt x="39" y="69"/>
                      <a:pt x="45" y="65"/>
                      <a:pt x="49" y="59"/>
                    </a:cubicBezTo>
                    <a:cubicBezTo>
                      <a:pt x="53" y="53"/>
                      <a:pt x="56" y="46"/>
                      <a:pt x="56" y="40"/>
                    </a:cubicBezTo>
                    <a:cubicBezTo>
                      <a:pt x="56" y="33"/>
                      <a:pt x="53" y="27"/>
                      <a:pt x="48" y="23"/>
                    </a:cubicBezTo>
                    <a:cubicBezTo>
                      <a:pt x="43" y="19"/>
                      <a:pt x="37" y="17"/>
                      <a:pt x="31" y="16"/>
                    </a:cubicBezTo>
                    <a:cubicBezTo>
                      <a:pt x="31" y="14"/>
                      <a:pt x="32" y="11"/>
                      <a:pt x="33" y="9"/>
                    </a:cubicBezTo>
                    <a:cubicBezTo>
                      <a:pt x="35" y="6"/>
                      <a:pt x="37" y="4"/>
                      <a:pt x="39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7" y="2"/>
                      <a:pt x="35" y="4"/>
                      <a:pt x="33" y="7"/>
                    </a:cubicBezTo>
                    <a:cubicBezTo>
                      <a:pt x="32" y="10"/>
                      <a:pt x="30" y="13"/>
                      <a:pt x="30" y="16"/>
                    </a:cubicBezTo>
                    <a:cubicBezTo>
                      <a:pt x="21" y="15"/>
                      <a:pt x="14" y="17"/>
                      <a:pt x="9" y="21"/>
                    </a:cubicBezTo>
                    <a:cubicBezTo>
                      <a:pt x="6" y="25"/>
                      <a:pt x="3" y="30"/>
                      <a:pt x="2" y="34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38" name="Freeform 1860"/>
              <p:cNvSpPr/>
              <p:nvPr/>
            </p:nvSpPr>
            <p:spPr>
              <a:xfrm>
                <a:off x="4787858" y="5867435"/>
                <a:ext cx="242889" cy="292102"/>
              </a:xfrm>
              <a:custGeom>
                <a:avLst/>
                <a:gdLst>
                  <a:gd name="txL" fmla="*/ 0 w 65"/>
                  <a:gd name="txT" fmla="*/ 0 h 78"/>
                  <a:gd name="txR" fmla="*/ 65 w 65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78">
                    <a:moveTo>
                      <a:pt x="4" y="22"/>
                    </a:moveTo>
                    <a:cubicBezTo>
                      <a:pt x="0" y="28"/>
                      <a:pt x="0" y="35"/>
                      <a:pt x="0" y="42"/>
                    </a:cubicBezTo>
                    <a:cubicBezTo>
                      <a:pt x="0" y="48"/>
                      <a:pt x="1" y="53"/>
                      <a:pt x="3" y="59"/>
                    </a:cubicBezTo>
                    <a:cubicBezTo>
                      <a:pt x="4" y="64"/>
                      <a:pt x="4" y="78"/>
                      <a:pt x="4" y="78"/>
                    </a:cubicBezTo>
                    <a:cubicBezTo>
                      <a:pt x="11" y="72"/>
                      <a:pt x="22" y="72"/>
                      <a:pt x="31" y="70"/>
                    </a:cubicBezTo>
                    <a:cubicBezTo>
                      <a:pt x="43" y="67"/>
                      <a:pt x="56" y="58"/>
                      <a:pt x="60" y="46"/>
                    </a:cubicBezTo>
                    <a:cubicBezTo>
                      <a:pt x="65" y="34"/>
                      <a:pt x="57" y="19"/>
                      <a:pt x="46" y="11"/>
                    </a:cubicBezTo>
                    <a:cubicBezTo>
                      <a:pt x="48" y="8"/>
                      <a:pt x="50" y="6"/>
                      <a:pt x="52" y="5"/>
                    </a:cubicBezTo>
                    <a:cubicBezTo>
                      <a:pt x="56" y="3"/>
                      <a:pt x="60" y="2"/>
                      <a:pt x="64" y="2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59" y="0"/>
                      <a:pt x="49" y="5"/>
                      <a:pt x="45" y="10"/>
                    </a:cubicBezTo>
                    <a:cubicBezTo>
                      <a:pt x="37" y="5"/>
                      <a:pt x="28" y="3"/>
                      <a:pt x="19" y="7"/>
                    </a:cubicBezTo>
                    <a:cubicBezTo>
                      <a:pt x="13" y="10"/>
                      <a:pt x="7" y="16"/>
                      <a:pt x="4" y="2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39" name="Freeform 1861"/>
              <p:cNvSpPr/>
              <p:nvPr/>
            </p:nvSpPr>
            <p:spPr>
              <a:xfrm>
                <a:off x="4321130" y="5878548"/>
                <a:ext cx="323852" cy="476253"/>
              </a:xfrm>
              <a:custGeom>
                <a:avLst/>
                <a:gdLst>
                  <a:gd name="txL" fmla="*/ 0 w 86"/>
                  <a:gd name="txT" fmla="*/ 0 h 127"/>
                  <a:gd name="txR" fmla="*/ 86 w 86"/>
                  <a:gd name="txB" fmla="*/ 127 h 1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6" h="127">
                    <a:moveTo>
                      <a:pt x="1" y="78"/>
                    </a:moveTo>
                    <a:cubicBezTo>
                      <a:pt x="3" y="91"/>
                      <a:pt x="10" y="99"/>
                      <a:pt x="18" y="106"/>
                    </a:cubicBezTo>
                    <a:cubicBezTo>
                      <a:pt x="24" y="112"/>
                      <a:pt x="32" y="115"/>
                      <a:pt x="40" y="118"/>
                    </a:cubicBezTo>
                    <a:cubicBezTo>
                      <a:pt x="43" y="119"/>
                      <a:pt x="49" y="122"/>
                      <a:pt x="54" y="124"/>
                    </a:cubicBezTo>
                    <a:cubicBezTo>
                      <a:pt x="59" y="126"/>
                      <a:pt x="64" y="127"/>
                      <a:pt x="64" y="127"/>
                    </a:cubicBezTo>
                    <a:cubicBezTo>
                      <a:pt x="62" y="122"/>
                      <a:pt x="64" y="116"/>
                      <a:pt x="66" y="111"/>
                    </a:cubicBezTo>
                    <a:cubicBezTo>
                      <a:pt x="69" y="106"/>
                      <a:pt x="73" y="102"/>
                      <a:pt x="75" y="98"/>
                    </a:cubicBezTo>
                    <a:cubicBezTo>
                      <a:pt x="79" y="92"/>
                      <a:pt x="82" y="85"/>
                      <a:pt x="84" y="78"/>
                    </a:cubicBezTo>
                    <a:cubicBezTo>
                      <a:pt x="86" y="71"/>
                      <a:pt x="86" y="64"/>
                      <a:pt x="84" y="56"/>
                    </a:cubicBezTo>
                    <a:cubicBezTo>
                      <a:pt x="79" y="40"/>
                      <a:pt x="60" y="27"/>
                      <a:pt x="40" y="25"/>
                    </a:cubicBezTo>
                    <a:cubicBezTo>
                      <a:pt x="41" y="21"/>
                      <a:pt x="42" y="17"/>
                      <a:pt x="44" y="14"/>
                    </a:cubicBezTo>
                    <a:cubicBezTo>
                      <a:pt x="48" y="9"/>
                      <a:pt x="52" y="5"/>
                      <a:pt x="56" y="2"/>
                    </a:cubicBezTo>
                    <a:cubicBezTo>
                      <a:pt x="56" y="1"/>
                      <a:pt x="55" y="0"/>
                      <a:pt x="55" y="0"/>
                    </a:cubicBezTo>
                    <a:cubicBezTo>
                      <a:pt x="50" y="3"/>
                      <a:pt x="40" y="16"/>
                      <a:pt x="39" y="25"/>
                    </a:cubicBezTo>
                    <a:cubicBezTo>
                      <a:pt x="26" y="25"/>
                      <a:pt x="13" y="29"/>
                      <a:pt x="6" y="42"/>
                    </a:cubicBezTo>
                    <a:cubicBezTo>
                      <a:pt x="4" y="47"/>
                      <a:pt x="2" y="53"/>
                      <a:pt x="1" y="60"/>
                    </a:cubicBezTo>
                    <a:cubicBezTo>
                      <a:pt x="0" y="66"/>
                      <a:pt x="0" y="73"/>
                      <a:pt x="1" y="7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40" name="Freeform 1862"/>
              <p:cNvSpPr/>
              <p:nvPr/>
            </p:nvSpPr>
            <p:spPr>
              <a:xfrm>
                <a:off x="4408443" y="6483389"/>
                <a:ext cx="195264" cy="266702"/>
              </a:xfrm>
              <a:custGeom>
                <a:avLst/>
                <a:gdLst>
                  <a:gd name="txL" fmla="*/ 0 w 52"/>
                  <a:gd name="txT" fmla="*/ 0 h 71"/>
                  <a:gd name="txR" fmla="*/ 52 w 52"/>
                  <a:gd name="txB" fmla="*/ 71 h 7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71">
                    <a:moveTo>
                      <a:pt x="2" y="27"/>
                    </a:moveTo>
                    <a:cubicBezTo>
                      <a:pt x="0" y="32"/>
                      <a:pt x="0" y="37"/>
                      <a:pt x="1" y="42"/>
                    </a:cubicBezTo>
                    <a:cubicBezTo>
                      <a:pt x="2" y="47"/>
                      <a:pt x="3" y="52"/>
                      <a:pt x="5" y="56"/>
                    </a:cubicBezTo>
                    <a:cubicBezTo>
                      <a:pt x="5" y="58"/>
                      <a:pt x="6" y="62"/>
                      <a:pt x="6" y="65"/>
                    </a:cubicBezTo>
                    <a:cubicBezTo>
                      <a:pt x="6" y="69"/>
                      <a:pt x="7" y="71"/>
                      <a:pt x="7" y="71"/>
                    </a:cubicBezTo>
                    <a:cubicBezTo>
                      <a:pt x="9" y="69"/>
                      <a:pt x="13" y="67"/>
                      <a:pt x="17" y="66"/>
                    </a:cubicBezTo>
                    <a:cubicBezTo>
                      <a:pt x="21" y="65"/>
                      <a:pt x="25" y="64"/>
                      <a:pt x="28" y="63"/>
                    </a:cubicBezTo>
                    <a:cubicBezTo>
                      <a:pt x="33" y="61"/>
                      <a:pt x="38" y="57"/>
                      <a:pt x="42" y="53"/>
                    </a:cubicBezTo>
                    <a:cubicBezTo>
                      <a:pt x="46" y="49"/>
                      <a:pt x="49" y="44"/>
                      <a:pt x="50" y="38"/>
                    </a:cubicBezTo>
                    <a:cubicBezTo>
                      <a:pt x="52" y="32"/>
                      <a:pt x="50" y="26"/>
                      <a:pt x="46" y="22"/>
                    </a:cubicBezTo>
                    <a:cubicBezTo>
                      <a:pt x="42" y="17"/>
                      <a:pt x="37" y="15"/>
                      <a:pt x="31" y="13"/>
                    </a:cubicBezTo>
                    <a:cubicBezTo>
                      <a:pt x="32" y="11"/>
                      <a:pt x="33" y="9"/>
                      <a:pt x="34" y="8"/>
                    </a:cubicBezTo>
                    <a:cubicBezTo>
                      <a:pt x="35" y="6"/>
                      <a:pt x="37" y="3"/>
                      <a:pt x="39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7" y="2"/>
                      <a:pt x="36" y="4"/>
                      <a:pt x="34" y="6"/>
                    </a:cubicBezTo>
                    <a:cubicBezTo>
                      <a:pt x="33" y="8"/>
                      <a:pt x="31" y="11"/>
                      <a:pt x="30" y="13"/>
                    </a:cubicBezTo>
                    <a:cubicBezTo>
                      <a:pt x="27" y="12"/>
                      <a:pt x="23" y="11"/>
                      <a:pt x="20" y="12"/>
                    </a:cubicBezTo>
                    <a:cubicBezTo>
                      <a:pt x="17" y="12"/>
                      <a:pt x="14" y="12"/>
                      <a:pt x="11" y="14"/>
                    </a:cubicBezTo>
                    <a:cubicBezTo>
                      <a:pt x="8" y="17"/>
                      <a:pt x="4" y="22"/>
                      <a:pt x="2" y="2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41" name="Freeform 1863"/>
              <p:cNvSpPr/>
              <p:nvPr/>
            </p:nvSpPr>
            <p:spPr>
              <a:xfrm>
                <a:off x="4276680" y="6205575"/>
                <a:ext cx="247652" cy="220664"/>
              </a:xfrm>
              <a:custGeom>
                <a:avLst/>
                <a:gdLst>
                  <a:gd name="txL" fmla="*/ 0 w 66"/>
                  <a:gd name="txT" fmla="*/ 0 h 59"/>
                  <a:gd name="txR" fmla="*/ 66 w 66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6" h="59">
                    <a:moveTo>
                      <a:pt x="24" y="26"/>
                    </a:moveTo>
                    <a:cubicBezTo>
                      <a:pt x="20" y="30"/>
                      <a:pt x="18" y="33"/>
                      <a:pt x="15" y="38"/>
                    </a:cubicBezTo>
                    <a:cubicBezTo>
                      <a:pt x="13" y="41"/>
                      <a:pt x="11" y="44"/>
                      <a:pt x="9" y="48"/>
                    </a:cubicBezTo>
                    <a:cubicBezTo>
                      <a:pt x="8" y="49"/>
                      <a:pt x="6" y="52"/>
                      <a:pt x="4" y="54"/>
                    </a:cubicBezTo>
                    <a:cubicBezTo>
                      <a:pt x="2" y="56"/>
                      <a:pt x="0" y="58"/>
                      <a:pt x="0" y="58"/>
                    </a:cubicBezTo>
                    <a:cubicBezTo>
                      <a:pt x="5" y="58"/>
                      <a:pt x="9" y="58"/>
                      <a:pt x="14" y="59"/>
                    </a:cubicBezTo>
                    <a:cubicBezTo>
                      <a:pt x="18" y="59"/>
                      <a:pt x="23" y="59"/>
                      <a:pt x="27" y="59"/>
                    </a:cubicBezTo>
                    <a:cubicBezTo>
                      <a:pt x="33" y="58"/>
                      <a:pt x="40" y="56"/>
                      <a:pt x="47" y="53"/>
                    </a:cubicBezTo>
                    <a:cubicBezTo>
                      <a:pt x="53" y="49"/>
                      <a:pt x="59" y="44"/>
                      <a:pt x="62" y="39"/>
                    </a:cubicBezTo>
                    <a:cubicBezTo>
                      <a:pt x="65" y="33"/>
                      <a:pt x="65" y="27"/>
                      <a:pt x="64" y="23"/>
                    </a:cubicBezTo>
                    <a:cubicBezTo>
                      <a:pt x="62" y="19"/>
                      <a:pt x="58" y="16"/>
                      <a:pt x="54" y="15"/>
                    </a:cubicBezTo>
                    <a:cubicBezTo>
                      <a:pt x="56" y="12"/>
                      <a:pt x="57" y="10"/>
                      <a:pt x="59" y="8"/>
                    </a:cubicBezTo>
                    <a:cubicBezTo>
                      <a:pt x="61" y="6"/>
                      <a:pt x="63" y="3"/>
                      <a:pt x="66" y="1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64" y="1"/>
                      <a:pt x="62" y="4"/>
                      <a:pt x="60" y="6"/>
                    </a:cubicBezTo>
                    <a:cubicBezTo>
                      <a:pt x="57" y="9"/>
                      <a:pt x="55" y="12"/>
                      <a:pt x="54" y="14"/>
                    </a:cubicBezTo>
                    <a:cubicBezTo>
                      <a:pt x="48" y="13"/>
                      <a:pt x="42" y="14"/>
                      <a:pt x="37" y="17"/>
                    </a:cubicBezTo>
                    <a:cubicBezTo>
                      <a:pt x="33" y="19"/>
                      <a:pt x="28" y="23"/>
                      <a:pt x="24" y="26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42" name="Freeform 1864"/>
              <p:cNvSpPr/>
              <p:nvPr/>
            </p:nvSpPr>
            <p:spPr>
              <a:xfrm>
                <a:off x="4945021" y="5859497"/>
                <a:ext cx="101601" cy="277814"/>
              </a:xfrm>
              <a:custGeom>
                <a:avLst/>
                <a:gdLst>
                  <a:gd name="txL" fmla="*/ 0 w 27"/>
                  <a:gd name="txT" fmla="*/ 0 h 74"/>
                  <a:gd name="txR" fmla="*/ 27 w 27"/>
                  <a:gd name="txB" fmla="*/ 74 h 74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27" h="74">
                    <a:moveTo>
                      <a:pt x="0" y="0"/>
                    </a:moveTo>
                    <a:cubicBezTo>
                      <a:pt x="4" y="12"/>
                      <a:pt x="12" y="23"/>
                      <a:pt x="15" y="36"/>
                    </a:cubicBezTo>
                    <a:cubicBezTo>
                      <a:pt x="16" y="43"/>
                      <a:pt x="16" y="49"/>
                      <a:pt x="16" y="56"/>
                    </a:cubicBezTo>
                    <a:cubicBezTo>
                      <a:pt x="15" y="62"/>
                      <a:pt x="14" y="68"/>
                      <a:pt x="16" y="74"/>
                    </a:cubicBezTo>
                    <a:cubicBezTo>
                      <a:pt x="20" y="66"/>
                      <a:pt x="24" y="58"/>
                      <a:pt x="27" y="50"/>
                    </a:cubicBezTo>
                    <a:cubicBezTo>
                      <a:pt x="26" y="42"/>
                      <a:pt x="21" y="31"/>
                      <a:pt x="18" y="26"/>
                    </a:cubicBezTo>
                    <a:cubicBezTo>
                      <a:pt x="13" y="17"/>
                      <a:pt x="6" y="9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343" name="Picture 1866"/>
              <p:cNvPicPr>
                <a:picLocks noChangeAspect="1"/>
              </p:cNvPicPr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703720" y="5697571"/>
                <a:ext cx="225426" cy="247652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344" name="Freeform 1867"/>
              <p:cNvSpPr/>
              <p:nvPr/>
            </p:nvSpPr>
            <p:spPr>
              <a:xfrm>
                <a:off x="4776745" y="5807110"/>
                <a:ext cx="138113" cy="303215"/>
              </a:xfrm>
              <a:custGeom>
                <a:avLst/>
                <a:gdLst>
                  <a:gd name="txL" fmla="*/ 0 w 37"/>
                  <a:gd name="txT" fmla="*/ 0 h 81"/>
                  <a:gd name="txR" fmla="*/ 37 w 37"/>
                  <a:gd name="txB" fmla="*/ 81 h 8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81">
                    <a:moveTo>
                      <a:pt x="21" y="34"/>
                    </a:moveTo>
                    <a:cubicBezTo>
                      <a:pt x="24" y="29"/>
                      <a:pt x="31" y="20"/>
                      <a:pt x="34" y="15"/>
                    </a:cubicBezTo>
                    <a:cubicBezTo>
                      <a:pt x="36" y="10"/>
                      <a:pt x="37" y="0"/>
                      <a:pt x="37" y="0"/>
                    </a:cubicBezTo>
                    <a:cubicBezTo>
                      <a:pt x="34" y="7"/>
                      <a:pt x="30" y="14"/>
                      <a:pt x="24" y="19"/>
                    </a:cubicBezTo>
                    <a:cubicBezTo>
                      <a:pt x="18" y="26"/>
                      <a:pt x="11" y="31"/>
                      <a:pt x="6" y="37"/>
                    </a:cubicBezTo>
                    <a:cubicBezTo>
                      <a:pt x="0" y="44"/>
                      <a:pt x="0" y="52"/>
                      <a:pt x="2" y="60"/>
                    </a:cubicBezTo>
                    <a:cubicBezTo>
                      <a:pt x="2" y="61"/>
                      <a:pt x="2" y="63"/>
                      <a:pt x="3" y="64"/>
                    </a:cubicBezTo>
                    <a:cubicBezTo>
                      <a:pt x="9" y="70"/>
                      <a:pt x="16" y="76"/>
                      <a:pt x="24" y="81"/>
                    </a:cubicBezTo>
                    <a:cubicBezTo>
                      <a:pt x="22" y="78"/>
                      <a:pt x="19" y="74"/>
                      <a:pt x="17" y="70"/>
                    </a:cubicBezTo>
                    <a:cubicBezTo>
                      <a:pt x="12" y="54"/>
                      <a:pt x="16" y="41"/>
                      <a:pt x="21" y="3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45" name="Freeform 1868"/>
              <p:cNvSpPr/>
              <p:nvPr/>
            </p:nvSpPr>
            <p:spPr>
              <a:xfrm>
                <a:off x="4802145" y="5672171"/>
                <a:ext cx="252414" cy="495303"/>
              </a:xfrm>
              <a:custGeom>
                <a:avLst/>
                <a:gdLst>
                  <a:gd name="txL" fmla="*/ 0 w 67"/>
                  <a:gd name="txT" fmla="*/ 0 h 132"/>
                  <a:gd name="txR" fmla="*/ 67 w 67"/>
                  <a:gd name="txB" fmla="*/ 132 h 1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7" h="132">
                    <a:moveTo>
                      <a:pt x="10" y="83"/>
                    </a:moveTo>
                    <a:cubicBezTo>
                      <a:pt x="10" y="80"/>
                      <a:pt x="11" y="78"/>
                      <a:pt x="13" y="75"/>
                    </a:cubicBezTo>
                    <a:cubicBezTo>
                      <a:pt x="15" y="70"/>
                      <a:pt x="18" y="66"/>
                      <a:pt x="21" y="61"/>
                    </a:cubicBezTo>
                    <a:cubicBezTo>
                      <a:pt x="23" y="59"/>
                      <a:pt x="25" y="56"/>
                      <a:pt x="26" y="54"/>
                    </a:cubicBezTo>
                    <a:cubicBezTo>
                      <a:pt x="27" y="53"/>
                      <a:pt x="28" y="52"/>
                      <a:pt x="29" y="51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30" y="49"/>
                      <a:pt x="30" y="48"/>
                      <a:pt x="30" y="48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2" y="46"/>
                      <a:pt x="33" y="45"/>
                      <a:pt x="33" y="43"/>
                    </a:cubicBezTo>
                    <a:cubicBezTo>
                      <a:pt x="33" y="46"/>
                      <a:pt x="33" y="48"/>
                      <a:pt x="32" y="50"/>
                    </a:cubicBezTo>
                    <a:cubicBezTo>
                      <a:pt x="32" y="51"/>
                      <a:pt x="32" y="53"/>
                      <a:pt x="32" y="54"/>
                    </a:cubicBezTo>
                    <a:cubicBezTo>
                      <a:pt x="31" y="56"/>
                      <a:pt x="31" y="57"/>
                      <a:pt x="31" y="58"/>
                    </a:cubicBezTo>
                    <a:cubicBezTo>
                      <a:pt x="30" y="61"/>
                      <a:pt x="30" y="64"/>
                      <a:pt x="30" y="67"/>
                    </a:cubicBezTo>
                    <a:cubicBezTo>
                      <a:pt x="30" y="69"/>
                      <a:pt x="30" y="72"/>
                      <a:pt x="30" y="74"/>
                    </a:cubicBezTo>
                    <a:cubicBezTo>
                      <a:pt x="29" y="76"/>
                      <a:pt x="28" y="79"/>
                      <a:pt x="27" y="82"/>
                    </a:cubicBezTo>
                    <a:cubicBezTo>
                      <a:pt x="27" y="83"/>
                      <a:pt x="27" y="85"/>
                      <a:pt x="26" y="87"/>
                    </a:cubicBezTo>
                    <a:cubicBezTo>
                      <a:pt x="26" y="88"/>
                      <a:pt x="26" y="90"/>
                      <a:pt x="26" y="91"/>
                    </a:cubicBezTo>
                    <a:cubicBezTo>
                      <a:pt x="25" y="95"/>
                      <a:pt x="25" y="98"/>
                      <a:pt x="25" y="101"/>
                    </a:cubicBezTo>
                    <a:cubicBezTo>
                      <a:pt x="25" y="103"/>
                      <a:pt x="26" y="105"/>
                      <a:pt x="26" y="106"/>
                    </a:cubicBezTo>
                    <a:cubicBezTo>
                      <a:pt x="27" y="108"/>
                      <a:pt x="28" y="109"/>
                      <a:pt x="29" y="110"/>
                    </a:cubicBezTo>
                    <a:cubicBezTo>
                      <a:pt x="27" y="108"/>
                      <a:pt x="26" y="104"/>
                      <a:pt x="26" y="101"/>
                    </a:cubicBezTo>
                    <a:cubicBezTo>
                      <a:pt x="26" y="98"/>
                      <a:pt x="27" y="95"/>
                      <a:pt x="27" y="92"/>
                    </a:cubicBezTo>
                    <a:cubicBezTo>
                      <a:pt x="27" y="90"/>
                      <a:pt x="28" y="88"/>
                      <a:pt x="28" y="87"/>
                    </a:cubicBezTo>
                    <a:cubicBezTo>
                      <a:pt x="28" y="85"/>
                      <a:pt x="29" y="84"/>
                      <a:pt x="29" y="82"/>
                    </a:cubicBezTo>
                    <a:cubicBezTo>
                      <a:pt x="29" y="81"/>
                      <a:pt x="29" y="81"/>
                      <a:pt x="30" y="80"/>
                    </a:cubicBezTo>
                    <a:cubicBezTo>
                      <a:pt x="30" y="87"/>
                      <a:pt x="31" y="94"/>
                      <a:pt x="33" y="101"/>
                    </a:cubicBezTo>
                    <a:cubicBezTo>
                      <a:pt x="34" y="107"/>
                      <a:pt x="36" y="112"/>
                      <a:pt x="38" y="118"/>
                    </a:cubicBezTo>
                    <a:cubicBezTo>
                      <a:pt x="39" y="120"/>
                      <a:pt x="41" y="123"/>
                      <a:pt x="42" y="125"/>
                    </a:cubicBezTo>
                    <a:cubicBezTo>
                      <a:pt x="43" y="128"/>
                      <a:pt x="45" y="130"/>
                      <a:pt x="47" y="132"/>
                    </a:cubicBezTo>
                    <a:cubicBezTo>
                      <a:pt x="46" y="131"/>
                      <a:pt x="46" y="130"/>
                      <a:pt x="45" y="129"/>
                    </a:cubicBezTo>
                    <a:cubicBezTo>
                      <a:pt x="44" y="127"/>
                      <a:pt x="44" y="126"/>
                      <a:pt x="43" y="125"/>
                    </a:cubicBezTo>
                    <a:cubicBezTo>
                      <a:pt x="42" y="122"/>
                      <a:pt x="42" y="119"/>
                      <a:pt x="41" y="117"/>
                    </a:cubicBezTo>
                    <a:cubicBezTo>
                      <a:pt x="39" y="111"/>
                      <a:pt x="37" y="106"/>
                      <a:pt x="36" y="101"/>
                    </a:cubicBezTo>
                    <a:cubicBezTo>
                      <a:pt x="33" y="90"/>
                      <a:pt x="32" y="78"/>
                      <a:pt x="33" y="67"/>
                    </a:cubicBezTo>
                    <a:cubicBezTo>
                      <a:pt x="33" y="64"/>
                      <a:pt x="33" y="62"/>
                      <a:pt x="34" y="59"/>
                    </a:cubicBezTo>
                    <a:cubicBezTo>
                      <a:pt x="34" y="58"/>
                      <a:pt x="34" y="56"/>
                      <a:pt x="34" y="55"/>
                    </a:cubicBezTo>
                    <a:cubicBezTo>
                      <a:pt x="35" y="53"/>
                      <a:pt x="35" y="52"/>
                      <a:pt x="35" y="51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5" y="50"/>
                      <a:pt x="36" y="50"/>
                      <a:pt x="36" y="51"/>
                    </a:cubicBezTo>
                    <a:cubicBezTo>
                      <a:pt x="36" y="52"/>
                      <a:pt x="37" y="54"/>
                      <a:pt x="37" y="55"/>
                    </a:cubicBezTo>
                    <a:cubicBezTo>
                      <a:pt x="38" y="57"/>
                      <a:pt x="39" y="58"/>
                      <a:pt x="39" y="59"/>
                    </a:cubicBezTo>
                    <a:cubicBezTo>
                      <a:pt x="43" y="65"/>
                      <a:pt x="46" y="70"/>
                      <a:pt x="49" y="76"/>
                    </a:cubicBezTo>
                    <a:cubicBezTo>
                      <a:pt x="49" y="77"/>
                      <a:pt x="50" y="78"/>
                      <a:pt x="50" y="80"/>
                    </a:cubicBezTo>
                    <a:cubicBezTo>
                      <a:pt x="51" y="81"/>
                      <a:pt x="51" y="83"/>
                      <a:pt x="52" y="84"/>
                    </a:cubicBezTo>
                    <a:cubicBezTo>
                      <a:pt x="52" y="87"/>
                      <a:pt x="53" y="90"/>
                      <a:pt x="53" y="94"/>
                    </a:cubicBezTo>
                    <a:cubicBezTo>
                      <a:pt x="53" y="97"/>
                      <a:pt x="53" y="100"/>
                      <a:pt x="53" y="103"/>
                    </a:cubicBezTo>
                    <a:cubicBezTo>
                      <a:pt x="53" y="106"/>
                      <a:pt x="53" y="109"/>
                      <a:pt x="53" y="112"/>
                    </a:cubicBezTo>
                    <a:cubicBezTo>
                      <a:pt x="53" y="109"/>
                      <a:pt x="54" y="106"/>
                      <a:pt x="54" y="103"/>
                    </a:cubicBezTo>
                    <a:cubicBezTo>
                      <a:pt x="54" y="100"/>
                      <a:pt x="54" y="97"/>
                      <a:pt x="54" y="93"/>
                    </a:cubicBezTo>
                    <a:cubicBezTo>
                      <a:pt x="54" y="90"/>
                      <a:pt x="53" y="87"/>
                      <a:pt x="53" y="84"/>
                    </a:cubicBezTo>
                    <a:cubicBezTo>
                      <a:pt x="52" y="83"/>
                      <a:pt x="52" y="81"/>
                      <a:pt x="52" y="79"/>
                    </a:cubicBezTo>
                    <a:cubicBezTo>
                      <a:pt x="51" y="78"/>
                      <a:pt x="51" y="76"/>
                      <a:pt x="50" y="75"/>
                    </a:cubicBezTo>
                    <a:cubicBezTo>
                      <a:pt x="48" y="69"/>
                      <a:pt x="44" y="64"/>
                      <a:pt x="41" y="59"/>
                    </a:cubicBezTo>
                    <a:cubicBezTo>
                      <a:pt x="40" y="56"/>
                      <a:pt x="38" y="53"/>
                      <a:pt x="37" y="50"/>
                    </a:cubicBezTo>
                    <a:cubicBezTo>
                      <a:pt x="37" y="49"/>
                      <a:pt x="37" y="47"/>
                      <a:pt x="36" y="46"/>
                    </a:cubicBezTo>
                    <a:cubicBezTo>
                      <a:pt x="36" y="45"/>
                      <a:pt x="36" y="44"/>
                      <a:pt x="36" y="44"/>
                    </a:cubicBezTo>
                    <a:cubicBezTo>
                      <a:pt x="37" y="40"/>
                      <a:pt x="37" y="37"/>
                      <a:pt x="36" y="33"/>
                    </a:cubicBezTo>
                    <a:cubicBezTo>
                      <a:pt x="36" y="31"/>
                      <a:pt x="36" y="28"/>
                      <a:pt x="36" y="25"/>
                    </a:cubicBezTo>
                    <a:cubicBezTo>
                      <a:pt x="36" y="26"/>
                      <a:pt x="36" y="26"/>
                      <a:pt x="37" y="26"/>
                    </a:cubicBezTo>
                    <a:cubicBezTo>
                      <a:pt x="38" y="27"/>
                      <a:pt x="39" y="28"/>
                      <a:pt x="40" y="28"/>
                    </a:cubicBezTo>
                    <a:cubicBezTo>
                      <a:pt x="41" y="29"/>
                      <a:pt x="42" y="30"/>
                      <a:pt x="43" y="30"/>
                    </a:cubicBezTo>
                    <a:cubicBezTo>
                      <a:pt x="45" y="32"/>
                      <a:pt x="47" y="34"/>
                      <a:pt x="49" y="35"/>
                    </a:cubicBezTo>
                    <a:cubicBezTo>
                      <a:pt x="51" y="37"/>
                      <a:pt x="52" y="39"/>
                      <a:pt x="54" y="41"/>
                    </a:cubicBezTo>
                    <a:cubicBezTo>
                      <a:pt x="57" y="45"/>
                      <a:pt x="60" y="49"/>
                      <a:pt x="62" y="54"/>
                    </a:cubicBezTo>
                    <a:cubicBezTo>
                      <a:pt x="63" y="56"/>
                      <a:pt x="64" y="59"/>
                      <a:pt x="65" y="61"/>
                    </a:cubicBezTo>
                    <a:cubicBezTo>
                      <a:pt x="66" y="63"/>
                      <a:pt x="67" y="66"/>
                      <a:pt x="67" y="68"/>
                    </a:cubicBezTo>
                    <a:cubicBezTo>
                      <a:pt x="67" y="66"/>
                      <a:pt x="66" y="63"/>
                      <a:pt x="65" y="61"/>
                    </a:cubicBezTo>
                    <a:cubicBezTo>
                      <a:pt x="65" y="58"/>
                      <a:pt x="64" y="56"/>
                      <a:pt x="63" y="54"/>
                    </a:cubicBezTo>
                    <a:cubicBezTo>
                      <a:pt x="61" y="49"/>
                      <a:pt x="58" y="44"/>
                      <a:pt x="55" y="40"/>
                    </a:cubicBezTo>
                    <a:cubicBezTo>
                      <a:pt x="53" y="38"/>
                      <a:pt x="52" y="36"/>
                      <a:pt x="50" y="34"/>
                    </a:cubicBezTo>
                    <a:cubicBezTo>
                      <a:pt x="48" y="32"/>
                      <a:pt x="46" y="31"/>
                      <a:pt x="44" y="29"/>
                    </a:cubicBezTo>
                    <a:cubicBezTo>
                      <a:pt x="44" y="29"/>
                      <a:pt x="43" y="28"/>
                      <a:pt x="43" y="28"/>
                    </a:cubicBezTo>
                    <a:cubicBezTo>
                      <a:pt x="42" y="27"/>
                      <a:pt x="41" y="27"/>
                      <a:pt x="41" y="27"/>
                    </a:cubicBezTo>
                    <a:cubicBezTo>
                      <a:pt x="40" y="26"/>
                      <a:pt x="39" y="25"/>
                      <a:pt x="38" y="25"/>
                    </a:cubicBezTo>
                    <a:cubicBezTo>
                      <a:pt x="37" y="24"/>
                      <a:pt x="36" y="23"/>
                      <a:pt x="35" y="22"/>
                    </a:cubicBezTo>
                    <a:cubicBezTo>
                      <a:pt x="35" y="20"/>
                      <a:pt x="34" y="18"/>
                      <a:pt x="34" y="16"/>
                    </a:cubicBezTo>
                    <a:cubicBezTo>
                      <a:pt x="33" y="14"/>
                      <a:pt x="33" y="13"/>
                      <a:pt x="32" y="11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1" y="9"/>
                      <a:pt x="31" y="9"/>
                      <a:pt x="31" y="8"/>
                    </a:cubicBezTo>
                    <a:cubicBezTo>
                      <a:pt x="30" y="5"/>
                      <a:pt x="29" y="3"/>
                      <a:pt x="27" y="0"/>
                    </a:cubicBezTo>
                    <a:cubicBezTo>
                      <a:pt x="28" y="2"/>
                      <a:pt x="28" y="3"/>
                      <a:pt x="28" y="4"/>
                    </a:cubicBezTo>
                    <a:cubicBezTo>
                      <a:pt x="29" y="6"/>
                      <a:pt x="29" y="7"/>
                      <a:pt x="29" y="9"/>
                    </a:cubicBezTo>
                    <a:cubicBezTo>
                      <a:pt x="30" y="11"/>
                      <a:pt x="30" y="13"/>
                      <a:pt x="31" y="15"/>
                    </a:cubicBezTo>
                    <a:cubicBezTo>
                      <a:pt x="31" y="15"/>
                      <a:pt x="31" y="15"/>
                      <a:pt x="31" y="16"/>
                    </a:cubicBezTo>
                    <a:cubicBezTo>
                      <a:pt x="31" y="16"/>
                      <a:pt x="31" y="17"/>
                      <a:pt x="31" y="17"/>
                    </a:cubicBezTo>
                    <a:cubicBezTo>
                      <a:pt x="31" y="18"/>
                      <a:pt x="30" y="19"/>
                      <a:pt x="30" y="19"/>
                    </a:cubicBezTo>
                    <a:cubicBezTo>
                      <a:pt x="30" y="20"/>
                      <a:pt x="30" y="20"/>
                      <a:pt x="30" y="21"/>
                    </a:cubicBezTo>
                    <a:cubicBezTo>
                      <a:pt x="30" y="22"/>
                      <a:pt x="30" y="23"/>
                      <a:pt x="29" y="25"/>
                    </a:cubicBezTo>
                    <a:cubicBezTo>
                      <a:pt x="28" y="30"/>
                      <a:pt x="26" y="34"/>
                      <a:pt x="23" y="39"/>
                    </a:cubicBezTo>
                    <a:cubicBezTo>
                      <a:pt x="23" y="40"/>
                      <a:pt x="22" y="41"/>
                      <a:pt x="21" y="42"/>
                    </a:cubicBezTo>
                    <a:cubicBezTo>
                      <a:pt x="21" y="43"/>
                      <a:pt x="20" y="44"/>
                      <a:pt x="19" y="45"/>
                    </a:cubicBezTo>
                    <a:cubicBezTo>
                      <a:pt x="18" y="47"/>
                      <a:pt x="16" y="48"/>
                      <a:pt x="14" y="50"/>
                    </a:cubicBezTo>
                    <a:cubicBezTo>
                      <a:pt x="9" y="53"/>
                      <a:pt x="5" y="55"/>
                      <a:pt x="0" y="57"/>
                    </a:cubicBezTo>
                    <a:cubicBezTo>
                      <a:pt x="2" y="56"/>
                      <a:pt x="5" y="55"/>
                      <a:pt x="7" y="54"/>
                    </a:cubicBezTo>
                    <a:cubicBezTo>
                      <a:pt x="9" y="53"/>
                      <a:pt x="12" y="52"/>
                      <a:pt x="14" y="51"/>
                    </a:cubicBezTo>
                    <a:cubicBezTo>
                      <a:pt x="16" y="49"/>
                      <a:pt x="18" y="48"/>
                      <a:pt x="20" y="46"/>
                    </a:cubicBezTo>
                    <a:cubicBezTo>
                      <a:pt x="21" y="45"/>
                      <a:pt x="22" y="44"/>
                      <a:pt x="22" y="43"/>
                    </a:cubicBezTo>
                    <a:cubicBezTo>
                      <a:pt x="23" y="42"/>
                      <a:pt x="24" y="40"/>
                      <a:pt x="25" y="39"/>
                    </a:cubicBezTo>
                    <a:cubicBezTo>
                      <a:pt x="26" y="37"/>
                      <a:pt x="27" y="35"/>
                      <a:pt x="28" y="32"/>
                    </a:cubicBezTo>
                    <a:cubicBezTo>
                      <a:pt x="29" y="30"/>
                      <a:pt x="30" y="28"/>
                      <a:pt x="31" y="25"/>
                    </a:cubicBezTo>
                    <a:cubicBezTo>
                      <a:pt x="31" y="24"/>
                      <a:pt x="32" y="23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3" y="25"/>
                      <a:pt x="33" y="29"/>
                      <a:pt x="33" y="33"/>
                    </a:cubicBezTo>
                    <a:cubicBezTo>
                      <a:pt x="34" y="34"/>
                      <a:pt x="34" y="35"/>
                      <a:pt x="34" y="36"/>
                    </a:cubicBezTo>
                    <a:cubicBezTo>
                      <a:pt x="33" y="37"/>
                      <a:pt x="33" y="38"/>
                      <a:pt x="33" y="39"/>
                    </a:cubicBezTo>
                    <a:cubicBezTo>
                      <a:pt x="32" y="41"/>
                      <a:pt x="31" y="44"/>
                      <a:pt x="29" y="46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29" y="47"/>
                      <a:pt x="28" y="48"/>
                      <a:pt x="28" y="48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6" y="51"/>
                      <a:pt x="25" y="52"/>
                      <a:pt x="25" y="53"/>
                    </a:cubicBezTo>
                    <a:cubicBezTo>
                      <a:pt x="23" y="55"/>
                      <a:pt x="21" y="58"/>
                      <a:pt x="20" y="60"/>
                    </a:cubicBezTo>
                    <a:cubicBezTo>
                      <a:pt x="16" y="64"/>
                      <a:pt x="13" y="69"/>
                      <a:pt x="11" y="74"/>
                    </a:cubicBezTo>
                    <a:cubicBezTo>
                      <a:pt x="10" y="77"/>
                      <a:pt x="9" y="80"/>
                      <a:pt x="8" y="82"/>
                    </a:cubicBezTo>
                    <a:cubicBezTo>
                      <a:pt x="7" y="85"/>
                      <a:pt x="7" y="88"/>
                      <a:pt x="8" y="91"/>
                    </a:cubicBezTo>
                    <a:cubicBezTo>
                      <a:pt x="8" y="88"/>
                      <a:pt x="9" y="85"/>
                      <a:pt x="10" y="8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46" name="Freeform 1869"/>
              <p:cNvSpPr/>
              <p:nvPr/>
            </p:nvSpPr>
            <p:spPr>
              <a:xfrm>
                <a:off x="5113297" y="3330593"/>
                <a:ext cx="139701" cy="87313"/>
              </a:xfrm>
              <a:custGeom>
                <a:avLst/>
                <a:gdLst>
                  <a:gd name="txL" fmla="*/ 0 w 37"/>
                  <a:gd name="txT" fmla="*/ 0 h 23"/>
                  <a:gd name="txR" fmla="*/ 37 w 37"/>
                  <a:gd name="txB" fmla="*/ 23 h 2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3">
                    <a:moveTo>
                      <a:pt x="37" y="23"/>
                    </a:moveTo>
                    <a:cubicBezTo>
                      <a:pt x="30" y="20"/>
                      <a:pt x="23" y="19"/>
                      <a:pt x="16" y="15"/>
                    </a:cubicBezTo>
                    <a:cubicBezTo>
                      <a:pt x="13" y="13"/>
                      <a:pt x="10" y="10"/>
                      <a:pt x="8" y="7"/>
                    </a:cubicBezTo>
                    <a:cubicBezTo>
                      <a:pt x="6" y="5"/>
                      <a:pt x="3" y="1"/>
                      <a:pt x="0" y="0"/>
                    </a:cubicBezTo>
                    <a:cubicBezTo>
                      <a:pt x="2" y="5"/>
                      <a:pt x="3" y="9"/>
                      <a:pt x="5" y="14"/>
                    </a:cubicBezTo>
                    <a:cubicBezTo>
                      <a:pt x="9" y="17"/>
                      <a:pt x="16" y="19"/>
                      <a:pt x="19" y="20"/>
                    </a:cubicBezTo>
                    <a:cubicBezTo>
                      <a:pt x="25" y="22"/>
                      <a:pt x="31" y="22"/>
                      <a:pt x="37" y="2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347" name="Picture 1871"/>
              <p:cNvPicPr>
                <a:picLocks noChangeAspect="1"/>
              </p:cNvPicPr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5273636" y="3298842"/>
                <a:ext cx="112713" cy="1793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348" name="Freeform 1872"/>
              <p:cNvSpPr/>
              <p:nvPr/>
            </p:nvSpPr>
            <p:spPr>
              <a:xfrm>
                <a:off x="5184735" y="3286142"/>
                <a:ext cx="101601" cy="142876"/>
              </a:xfrm>
              <a:custGeom>
                <a:avLst/>
                <a:gdLst>
                  <a:gd name="txL" fmla="*/ 0 w 27"/>
                  <a:gd name="txT" fmla="*/ 0 h 38"/>
                  <a:gd name="txR" fmla="*/ 27 w 27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38">
                    <a:moveTo>
                      <a:pt x="20" y="18"/>
                    </a:moveTo>
                    <a:cubicBezTo>
                      <a:pt x="21" y="22"/>
                      <a:pt x="22" y="28"/>
                      <a:pt x="23" y="31"/>
                    </a:cubicBezTo>
                    <a:cubicBezTo>
                      <a:pt x="24" y="34"/>
                      <a:pt x="27" y="38"/>
                      <a:pt x="27" y="38"/>
                    </a:cubicBezTo>
                    <a:cubicBezTo>
                      <a:pt x="25" y="34"/>
                      <a:pt x="25" y="30"/>
                      <a:pt x="25" y="26"/>
                    </a:cubicBezTo>
                    <a:cubicBezTo>
                      <a:pt x="25" y="21"/>
                      <a:pt x="25" y="16"/>
                      <a:pt x="25" y="12"/>
                    </a:cubicBezTo>
                    <a:cubicBezTo>
                      <a:pt x="25" y="7"/>
                      <a:pt x="21" y="4"/>
                      <a:pt x="17" y="1"/>
                    </a:cubicBezTo>
                    <a:cubicBezTo>
                      <a:pt x="17" y="1"/>
                      <a:pt x="16" y="0"/>
                      <a:pt x="15" y="0"/>
                    </a:cubicBezTo>
                    <a:cubicBezTo>
                      <a:pt x="10" y="0"/>
                      <a:pt x="5" y="0"/>
                      <a:pt x="0" y="1"/>
                    </a:cubicBezTo>
                    <a:cubicBezTo>
                      <a:pt x="2" y="1"/>
                      <a:pt x="5" y="2"/>
                      <a:pt x="7" y="3"/>
                    </a:cubicBezTo>
                    <a:cubicBezTo>
                      <a:pt x="16" y="7"/>
                      <a:pt x="19" y="14"/>
                      <a:pt x="20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49" name="Freeform 1873"/>
              <p:cNvSpPr/>
              <p:nvPr/>
            </p:nvSpPr>
            <p:spPr>
              <a:xfrm>
                <a:off x="5113297" y="3308367"/>
                <a:ext cx="233364" cy="169864"/>
              </a:xfrm>
              <a:custGeom>
                <a:avLst/>
                <a:gdLst>
                  <a:gd name="txL" fmla="*/ 0 w 62"/>
                  <a:gd name="txT" fmla="*/ 0 h 45"/>
                  <a:gd name="txR" fmla="*/ 62 w 62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45">
                    <a:moveTo>
                      <a:pt x="35" y="6"/>
                    </a:moveTo>
                    <a:cubicBezTo>
                      <a:pt x="36" y="7"/>
                      <a:pt x="37" y="9"/>
                      <a:pt x="38" y="10"/>
                    </a:cubicBezTo>
                    <a:cubicBezTo>
                      <a:pt x="39" y="13"/>
                      <a:pt x="39" y="16"/>
                      <a:pt x="40" y="19"/>
                    </a:cubicBezTo>
                    <a:cubicBezTo>
                      <a:pt x="40" y="20"/>
                      <a:pt x="40" y="22"/>
                      <a:pt x="41" y="23"/>
                    </a:cubicBezTo>
                    <a:cubicBezTo>
                      <a:pt x="41" y="24"/>
                      <a:pt x="41" y="25"/>
                      <a:pt x="41" y="26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9"/>
                      <a:pt x="42" y="30"/>
                      <a:pt x="42" y="30"/>
                    </a:cubicBezTo>
                    <a:cubicBezTo>
                      <a:pt x="41" y="29"/>
                      <a:pt x="40" y="28"/>
                      <a:pt x="40" y="27"/>
                    </a:cubicBezTo>
                    <a:cubicBezTo>
                      <a:pt x="39" y="27"/>
                      <a:pt x="39" y="26"/>
                      <a:pt x="38" y="25"/>
                    </a:cubicBezTo>
                    <a:cubicBezTo>
                      <a:pt x="38" y="25"/>
                      <a:pt x="37" y="24"/>
                      <a:pt x="37" y="23"/>
                    </a:cubicBezTo>
                    <a:cubicBezTo>
                      <a:pt x="36" y="22"/>
                      <a:pt x="35" y="21"/>
                      <a:pt x="34" y="20"/>
                    </a:cubicBezTo>
                    <a:cubicBezTo>
                      <a:pt x="33" y="19"/>
                      <a:pt x="32" y="18"/>
                      <a:pt x="31" y="17"/>
                    </a:cubicBezTo>
                    <a:cubicBezTo>
                      <a:pt x="30" y="15"/>
                      <a:pt x="30" y="14"/>
                      <a:pt x="29" y="13"/>
                    </a:cubicBezTo>
                    <a:cubicBezTo>
                      <a:pt x="28" y="12"/>
                      <a:pt x="28" y="11"/>
                      <a:pt x="27" y="11"/>
                    </a:cubicBezTo>
                    <a:cubicBezTo>
                      <a:pt x="27" y="10"/>
                      <a:pt x="26" y="9"/>
                      <a:pt x="25" y="8"/>
                    </a:cubicBezTo>
                    <a:cubicBezTo>
                      <a:pt x="24" y="7"/>
                      <a:pt x="23" y="6"/>
                      <a:pt x="21" y="4"/>
                    </a:cubicBezTo>
                    <a:cubicBezTo>
                      <a:pt x="21" y="4"/>
                      <a:pt x="20" y="3"/>
                      <a:pt x="19" y="3"/>
                    </a:cubicBezTo>
                    <a:cubicBezTo>
                      <a:pt x="18" y="2"/>
                      <a:pt x="17" y="2"/>
                      <a:pt x="16" y="2"/>
                    </a:cubicBezTo>
                    <a:cubicBezTo>
                      <a:pt x="18" y="2"/>
                      <a:pt x="20" y="3"/>
                      <a:pt x="21" y="5"/>
                    </a:cubicBezTo>
                    <a:cubicBezTo>
                      <a:pt x="22" y="6"/>
                      <a:pt x="24" y="7"/>
                      <a:pt x="25" y="9"/>
                    </a:cubicBezTo>
                    <a:cubicBezTo>
                      <a:pt x="25" y="10"/>
                      <a:pt x="26" y="10"/>
                      <a:pt x="26" y="11"/>
                    </a:cubicBezTo>
                    <a:cubicBezTo>
                      <a:pt x="27" y="12"/>
                      <a:pt x="27" y="13"/>
                      <a:pt x="28" y="13"/>
                    </a:cubicBezTo>
                    <a:cubicBezTo>
                      <a:pt x="28" y="14"/>
                      <a:pt x="28" y="14"/>
                      <a:pt x="29" y="15"/>
                    </a:cubicBezTo>
                    <a:cubicBezTo>
                      <a:pt x="25" y="12"/>
                      <a:pt x="22" y="9"/>
                      <a:pt x="18" y="7"/>
                    </a:cubicBezTo>
                    <a:cubicBezTo>
                      <a:pt x="16" y="5"/>
                      <a:pt x="13" y="4"/>
                      <a:pt x="9" y="2"/>
                    </a:cubicBezTo>
                    <a:cubicBezTo>
                      <a:pt x="8" y="2"/>
                      <a:pt x="6" y="1"/>
                      <a:pt x="5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6" y="2"/>
                      <a:pt x="7" y="3"/>
                      <a:pt x="9" y="4"/>
                    </a:cubicBezTo>
                    <a:cubicBezTo>
                      <a:pt x="12" y="5"/>
                      <a:pt x="15" y="7"/>
                      <a:pt x="17" y="8"/>
                    </a:cubicBezTo>
                    <a:cubicBezTo>
                      <a:pt x="23" y="12"/>
                      <a:pt x="28" y="16"/>
                      <a:pt x="32" y="21"/>
                    </a:cubicBezTo>
                    <a:cubicBezTo>
                      <a:pt x="33" y="22"/>
                      <a:pt x="34" y="23"/>
                      <a:pt x="35" y="24"/>
                    </a:cubicBezTo>
                    <a:cubicBezTo>
                      <a:pt x="36" y="25"/>
                      <a:pt x="36" y="26"/>
                      <a:pt x="37" y="26"/>
                    </a:cubicBezTo>
                    <a:cubicBezTo>
                      <a:pt x="37" y="27"/>
                      <a:pt x="38" y="28"/>
                      <a:pt x="38" y="28"/>
                    </a:cubicBezTo>
                    <a:cubicBezTo>
                      <a:pt x="38" y="28"/>
                      <a:pt x="38" y="28"/>
                      <a:pt x="38" y="28"/>
                    </a:cubicBezTo>
                    <a:cubicBezTo>
                      <a:pt x="38" y="28"/>
                      <a:pt x="38" y="28"/>
                      <a:pt x="38" y="28"/>
                    </a:cubicBezTo>
                    <a:cubicBezTo>
                      <a:pt x="37" y="28"/>
                      <a:pt x="36" y="28"/>
                      <a:pt x="35" y="27"/>
                    </a:cubicBezTo>
                    <a:cubicBezTo>
                      <a:pt x="35" y="27"/>
                      <a:pt x="34" y="27"/>
                      <a:pt x="33" y="26"/>
                    </a:cubicBezTo>
                    <a:cubicBezTo>
                      <a:pt x="29" y="25"/>
                      <a:pt x="26" y="25"/>
                      <a:pt x="22" y="23"/>
                    </a:cubicBezTo>
                    <a:cubicBezTo>
                      <a:pt x="21" y="23"/>
                      <a:pt x="21" y="23"/>
                      <a:pt x="20" y="22"/>
                    </a:cubicBezTo>
                    <a:cubicBezTo>
                      <a:pt x="19" y="22"/>
                      <a:pt x="18" y="21"/>
                      <a:pt x="18" y="21"/>
                    </a:cubicBezTo>
                    <a:cubicBezTo>
                      <a:pt x="16" y="20"/>
                      <a:pt x="15" y="19"/>
                      <a:pt x="13" y="18"/>
                    </a:cubicBezTo>
                    <a:cubicBezTo>
                      <a:pt x="12" y="17"/>
                      <a:pt x="10" y="15"/>
                      <a:pt x="9" y="14"/>
                    </a:cubicBezTo>
                    <a:cubicBezTo>
                      <a:pt x="8" y="13"/>
                      <a:pt x="7" y="12"/>
                      <a:pt x="5" y="10"/>
                    </a:cubicBezTo>
                    <a:cubicBezTo>
                      <a:pt x="7" y="12"/>
                      <a:pt x="8" y="13"/>
                      <a:pt x="9" y="14"/>
                    </a:cubicBezTo>
                    <a:cubicBezTo>
                      <a:pt x="10" y="16"/>
                      <a:pt x="12" y="17"/>
                      <a:pt x="13" y="18"/>
                    </a:cubicBezTo>
                    <a:cubicBezTo>
                      <a:pt x="14" y="19"/>
                      <a:pt x="16" y="20"/>
                      <a:pt x="17" y="21"/>
                    </a:cubicBezTo>
                    <a:cubicBezTo>
                      <a:pt x="18" y="22"/>
                      <a:pt x="19" y="22"/>
                      <a:pt x="19" y="23"/>
                    </a:cubicBezTo>
                    <a:cubicBezTo>
                      <a:pt x="20" y="23"/>
                      <a:pt x="21" y="24"/>
                      <a:pt x="22" y="24"/>
                    </a:cubicBezTo>
                    <a:cubicBezTo>
                      <a:pt x="25" y="25"/>
                      <a:pt x="29" y="26"/>
                      <a:pt x="33" y="27"/>
                    </a:cubicBezTo>
                    <a:cubicBezTo>
                      <a:pt x="34" y="28"/>
                      <a:pt x="36" y="28"/>
                      <a:pt x="38" y="29"/>
                    </a:cubicBezTo>
                    <a:cubicBezTo>
                      <a:pt x="38" y="30"/>
                      <a:pt x="39" y="30"/>
                      <a:pt x="40" y="31"/>
                    </a:cubicBezTo>
                    <a:cubicBezTo>
                      <a:pt x="40" y="31"/>
                      <a:pt x="40" y="31"/>
                      <a:pt x="41" y="31"/>
                    </a:cubicBezTo>
                    <a:cubicBezTo>
                      <a:pt x="42" y="33"/>
                      <a:pt x="43" y="34"/>
                      <a:pt x="45" y="36"/>
                    </a:cubicBezTo>
                    <a:cubicBezTo>
                      <a:pt x="46" y="37"/>
                      <a:pt x="47" y="38"/>
                      <a:pt x="48" y="38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47" y="39"/>
                      <a:pt x="46" y="39"/>
                      <a:pt x="45" y="39"/>
                    </a:cubicBezTo>
                    <a:cubicBezTo>
                      <a:pt x="45" y="39"/>
                      <a:pt x="44" y="39"/>
                      <a:pt x="43" y="39"/>
                    </a:cubicBezTo>
                    <a:cubicBezTo>
                      <a:pt x="42" y="39"/>
                      <a:pt x="40" y="39"/>
                      <a:pt x="39" y="39"/>
                    </a:cubicBezTo>
                    <a:cubicBezTo>
                      <a:pt x="37" y="39"/>
                      <a:pt x="36" y="39"/>
                      <a:pt x="34" y="39"/>
                    </a:cubicBezTo>
                    <a:cubicBezTo>
                      <a:pt x="31" y="39"/>
                      <a:pt x="29" y="38"/>
                      <a:pt x="26" y="37"/>
                    </a:cubicBezTo>
                    <a:cubicBezTo>
                      <a:pt x="24" y="36"/>
                      <a:pt x="23" y="36"/>
                      <a:pt x="22" y="35"/>
                    </a:cubicBezTo>
                    <a:cubicBezTo>
                      <a:pt x="20" y="35"/>
                      <a:pt x="19" y="34"/>
                      <a:pt x="18" y="33"/>
                    </a:cubicBezTo>
                    <a:cubicBezTo>
                      <a:pt x="19" y="34"/>
                      <a:pt x="20" y="35"/>
                      <a:pt x="22" y="35"/>
                    </a:cubicBezTo>
                    <a:cubicBezTo>
                      <a:pt x="23" y="36"/>
                      <a:pt x="24" y="37"/>
                      <a:pt x="26" y="37"/>
                    </a:cubicBezTo>
                    <a:cubicBezTo>
                      <a:pt x="28" y="38"/>
                      <a:pt x="31" y="39"/>
                      <a:pt x="34" y="40"/>
                    </a:cubicBezTo>
                    <a:cubicBezTo>
                      <a:pt x="36" y="40"/>
                      <a:pt x="37" y="40"/>
                      <a:pt x="39" y="40"/>
                    </a:cubicBezTo>
                    <a:cubicBezTo>
                      <a:pt x="40" y="40"/>
                      <a:pt x="42" y="40"/>
                      <a:pt x="43" y="40"/>
                    </a:cubicBezTo>
                    <a:cubicBezTo>
                      <a:pt x="44" y="40"/>
                      <a:pt x="44" y="40"/>
                      <a:pt x="45" y="40"/>
                    </a:cubicBezTo>
                    <a:cubicBezTo>
                      <a:pt x="45" y="40"/>
                      <a:pt x="45" y="40"/>
                      <a:pt x="46" y="40"/>
                    </a:cubicBezTo>
                    <a:cubicBezTo>
                      <a:pt x="46" y="40"/>
                      <a:pt x="47" y="40"/>
                      <a:pt x="48" y="40"/>
                    </a:cubicBezTo>
                    <a:cubicBezTo>
                      <a:pt x="49" y="40"/>
                      <a:pt x="49" y="40"/>
                      <a:pt x="50" y="40"/>
                    </a:cubicBezTo>
                    <a:cubicBezTo>
                      <a:pt x="51" y="40"/>
                      <a:pt x="52" y="41"/>
                      <a:pt x="53" y="41"/>
                    </a:cubicBezTo>
                    <a:cubicBezTo>
                      <a:pt x="54" y="42"/>
                      <a:pt x="55" y="43"/>
                      <a:pt x="56" y="43"/>
                    </a:cubicBezTo>
                    <a:cubicBezTo>
                      <a:pt x="56" y="43"/>
                      <a:pt x="56" y="43"/>
                      <a:pt x="57" y="43"/>
                    </a:cubicBezTo>
                    <a:cubicBezTo>
                      <a:pt x="57" y="43"/>
                      <a:pt x="57" y="43"/>
                      <a:pt x="57" y="43"/>
                    </a:cubicBezTo>
                    <a:cubicBezTo>
                      <a:pt x="57" y="43"/>
                      <a:pt x="57" y="43"/>
                      <a:pt x="57" y="44"/>
                    </a:cubicBezTo>
                    <a:cubicBezTo>
                      <a:pt x="59" y="44"/>
                      <a:pt x="61" y="45"/>
                      <a:pt x="62" y="45"/>
                    </a:cubicBezTo>
                    <a:cubicBezTo>
                      <a:pt x="62" y="45"/>
                      <a:pt x="61" y="45"/>
                      <a:pt x="60" y="44"/>
                    </a:cubicBezTo>
                    <a:cubicBezTo>
                      <a:pt x="59" y="44"/>
                      <a:pt x="59" y="43"/>
                      <a:pt x="58" y="43"/>
                    </a:cubicBezTo>
                    <a:cubicBezTo>
                      <a:pt x="57" y="42"/>
                      <a:pt x="56" y="42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0"/>
                      <a:pt x="53" y="39"/>
                      <a:pt x="53" y="39"/>
                    </a:cubicBezTo>
                    <a:cubicBezTo>
                      <a:pt x="53" y="39"/>
                      <a:pt x="53" y="38"/>
                      <a:pt x="53" y="38"/>
                    </a:cubicBezTo>
                    <a:cubicBezTo>
                      <a:pt x="52" y="38"/>
                      <a:pt x="52" y="37"/>
                      <a:pt x="51" y="36"/>
                    </a:cubicBezTo>
                    <a:cubicBezTo>
                      <a:pt x="50" y="34"/>
                      <a:pt x="49" y="31"/>
                      <a:pt x="48" y="29"/>
                    </a:cubicBezTo>
                    <a:cubicBezTo>
                      <a:pt x="48" y="28"/>
                      <a:pt x="48" y="27"/>
                      <a:pt x="48" y="27"/>
                    </a:cubicBezTo>
                    <a:cubicBezTo>
                      <a:pt x="47" y="26"/>
                      <a:pt x="47" y="25"/>
                      <a:pt x="47" y="25"/>
                    </a:cubicBezTo>
                    <a:cubicBezTo>
                      <a:pt x="47" y="23"/>
                      <a:pt x="47" y="22"/>
                      <a:pt x="48" y="20"/>
                    </a:cubicBezTo>
                    <a:cubicBezTo>
                      <a:pt x="48" y="18"/>
                      <a:pt x="49" y="15"/>
                      <a:pt x="50" y="13"/>
                    </a:cubicBezTo>
                    <a:cubicBezTo>
                      <a:pt x="50" y="14"/>
                      <a:pt x="49" y="15"/>
                      <a:pt x="49" y="16"/>
                    </a:cubicBezTo>
                    <a:cubicBezTo>
                      <a:pt x="48" y="18"/>
                      <a:pt x="47" y="19"/>
                      <a:pt x="47" y="20"/>
                    </a:cubicBezTo>
                    <a:cubicBezTo>
                      <a:pt x="47" y="22"/>
                      <a:pt x="47" y="23"/>
                      <a:pt x="47" y="25"/>
                    </a:cubicBezTo>
                    <a:cubicBezTo>
                      <a:pt x="47" y="25"/>
                      <a:pt x="47" y="26"/>
                      <a:pt x="47" y="27"/>
                    </a:cubicBezTo>
                    <a:cubicBezTo>
                      <a:pt x="47" y="27"/>
                      <a:pt x="47" y="28"/>
                      <a:pt x="47" y="29"/>
                    </a:cubicBezTo>
                    <a:cubicBezTo>
                      <a:pt x="48" y="30"/>
                      <a:pt x="48" y="32"/>
                      <a:pt x="49" y="33"/>
                    </a:cubicBezTo>
                    <a:cubicBezTo>
                      <a:pt x="49" y="34"/>
                      <a:pt x="50" y="36"/>
                      <a:pt x="50" y="37"/>
                    </a:cubicBezTo>
                    <a:cubicBezTo>
                      <a:pt x="51" y="37"/>
                      <a:pt x="51" y="38"/>
                      <a:pt x="52" y="39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50" y="37"/>
                      <a:pt x="48" y="36"/>
                      <a:pt x="46" y="34"/>
                    </a:cubicBezTo>
                    <a:cubicBezTo>
                      <a:pt x="46" y="34"/>
                      <a:pt x="45" y="34"/>
                      <a:pt x="45" y="33"/>
                    </a:cubicBezTo>
                    <a:cubicBezTo>
                      <a:pt x="45" y="33"/>
                      <a:pt x="44" y="32"/>
                      <a:pt x="44" y="32"/>
                    </a:cubicBezTo>
                    <a:cubicBezTo>
                      <a:pt x="43" y="31"/>
                      <a:pt x="43" y="29"/>
                      <a:pt x="42" y="28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5"/>
                      <a:pt x="42" y="24"/>
                      <a:pt x="42" y="23"/>
                    </a:cubicBezTo>
                    <a:cubicBezTo>
                      <a:pt x="41" y="22"/>
                      <a:pt x="41" y="20"/>
                      <a:pt x="41" y="19"/>
                    </a:cubicBezTo>
                    <a:cubicBezTo>
                      <a:pt x="40" y="16"/>
                      <a:pt x="40" y="13"/>
                      <a:pt x="39" y="10"/>
                    </a:cubicBezTo>
                    <a:cubicBezTo>
                      <a:pt x="38" y="8"/>
                      <a:pt x="37" y="7"/>
                      <a:pt x="37" y="5"/>
                    </a:cubicBezTo>
                    <a:cubicBezTo>
                      <a:pt x="35" y="4"/>
                      <a:pt x="34" y="3"/>
                      <a:pt x="33" y="2"/>
                    </a:cubicBezTo>
                    <a:cubicBezTo>
                      <a:pt x="34" y="3"/>
                      <a:pt x="35" y="5"/>
                      <a:pt x="35" y="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50" name="Freeform 1874"/>
              <p:cNvSpPr/>
              <p:nvPr/>
            </p:nvSpPr>
            <p:spPr>
              <a:xfrm>
                <a:off x="4205242" y="4078310"/>
                <a:ext cx="184151" cy="120651"/>
              </a:xfrm>
              <a:custGeom>
                <a:avLst/>
                <a:gdLst>
                  <a:gd name="txL" fmla="*/ 0 w 49"/>
                  <a:gd name="txT" fmla="*/ 0 h 32"/>
                  <a:gd name="txR" fmla="*/ 49 w 49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32">
                    <a:moveTo>
                      <a:pt x="49" y="32"/>
                    </a:moveTo>
                    <a:cubicBezTo>
                      <a:pt x="40" y="28"/>
                      <a:pt x="30" y="26"/>
                      <a:pt x="22" y="20"/>
                    </a:cubicBezTo>
                    <a:cubicBezTo>
                      <a:pt x="17" y="17"/>
                      <a:pt x="13" y="14"/>
                      <a:pt x="10" y="9"/>
                    </a:cubicBezTo>
                    <a:cubicBezTo>
                      <a:pt x="7" y="6"/>
                      <a:pt x="4" y="2"/>
                      <a:pt x="0" y="0"/>
                    </a:cubicBezTo>
                    <a:cubicBezTo>
                      <a:pt x="2" y="6"/>
                      <a:pt x="4" y="13"/>
                      <a:pt x="7" y="19"/>
                    </a:cubicBezTo>
                    <a:cubicBezTo>
                      <a:pt x="12" y="23"/>
                      <a:pt x="21" y="27"/>
                      <a:pt x="25" y="28"/>
                    </a:cubicBezTo>
                    <a:cubicBezTo>
                      <a:pt x="33" y="30"/>
                      <a:pt x="41" y="31"/>
                      <a:pt x="49" y="3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351" name="Picture 1876"/>
              <p:cNvPicPr>
                <a:picLocks noChangeAspect="1"/>
              </p:cNvPicPr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421143" y="4029097"/>
                <a:ext cx="134938" cy="2492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352" name="Freeform 1877"/>
              <p:cNvSpPr/>
              <p:nvPr/>
            </p:nvSpPr>
            <p:spPr>
              <a:xfrm>
                <a:off x="4298905" y="4011635"/>
                <a:ext cx="134938" cy="201614"/>
              </a:xfrm>
              <a:custGeom>
                <a:avLst/>
                <a:gdLst>
                  <a:gd name="txL" fmla="*/ 0 w 36"/>
                  <a:gd name="txT" fmla="*/ 0 h 54"/>
                  <a:gd name="txR" fmla="*/ 36 w 36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54">
                    <a:moveTo>
                      <a:pt x="27" y="26"/>
                    </a:moveTo>
                    <a:cubicBezTo>
                      <a:pt x="27" y="31"/>
                      <a:pt x="29" y="40"/>
                      <a:pt x="30" y="44"/>
                    </a:cubicBezTo>
                    <a:cubicBezTo>
                      <a:pt x="31" y="48"/>
                      <a:pt x="36" y="54"/>
                      <a:pt x="36" y="54"/>
                    </a:cubicBezTo>
                    <a:cubicBezTo>
                      <a:pt x="34" y="49"/>
                      <a:pt x="33" y="42"/>
                      <a:pt x="33" y="36"/>
                    </a:cubicBezTo>
                    <a:cubicBezTo>
                      <a:pt x="33" y="30"/>
                      <a:pt x="34" y="23"/>
                      <a:pt x="34" y="16"/>
                    </a:cubicBezTo>
                    <a:cubicBezTo>
                      <a:pt x="33" y="10"/>
                      <a:pt x="29" y="5"/>
                      <a:pt x="24" y="1"/>
                    </a:cubicBezTo>
                    <a:cubicBezTo>
                      <a:pt x="23" y="1"/>
                      <a:pt x="22" y="0"/>
                      <a:pt x="21" y="0"/>
                    </a:cubicBezTo>
                    <a:cubicBezTo>
                      <a:pt x="14" y="0"/>
                      <a:pt x="7" y="0"/>
                      <a:pt x="0" y="1"/>
                    </a:cubicBezTo>
                    <a:cubicBezTo>
                      <a:pt x="3" y="2"/>
                      <a:pt x="7" y="3"/>
                      <a:pt x="9" y="4"/>
                    </a:cubicBezTo>
                    <a:cubicBezTo>
                      <a:pt x="21" y="10"/>
                      <a:pt x="26" y="20"/>
                      <a:pt x="27" y="2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53" name="Freeform 1878"/>
              <p:cNvSpPr/>
              <p:nvPr/>
            </p:nvSpPr>
            <p:spPr>
              <a:xfrm>
                <a:off x="4205242" y="4044972"/>
                <a:ext cx="307977" cy="239714"/>
              </a:xfrm>
              <a:custGeom>
                <a:avLst/>
                <a:gdLst>
                  <a:gd name="txL" fmla="*/ 0 w 82"/>
                  <a:gd name="txT" fmla="*/ 0 h 64"/>
                  <a:gd name="txR" fmla="*/ 82 w 82"/>
                  <a:gd name="txB" fmla="*/ 64 h 6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64">
                    <a:moveTo>
                      <a:pt x="47" y="8"/>
                    </a:moveTo>
                    <a:cubicBezTo>
                      <a:pt x="48" y="10"/>
                      <a:pt x="49" y="12"/>
                      <a:pt x="50" y="14"/>
                    </a:cubicBezTo>
                    <a:cubicBezTo>
                      <a:pt x="51" y="18"/>
                      <a:pt x="52" y="22"/>
                      <a:pt x="53" y="26"/>
                    </a:cubicBezTo>
                    <a:cubicBezTo>
                      <a:pt x="53" y="29"/>
                      <a:pt x="53" y="31"/>
                      <a:pt x="54" y="33"/>
                    </a:cubicBezTo>
                    <a:cubicBezTo>
                      <a:pt x="54" y="34"/>
                      <a:pt x="54" y="35"/>
                      <a:pt x="54" y="36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4" y="38"/>
                      <a:pt x="54" y="38"/>
                      <a:pt x="54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41"/>
                      <a:pt x="55" y="42"/>
                      <a:pt x="55" y="43"/>
                    </a:cubicBezTo>
                    <a:cubicBezTo>
                      <a:pt x="54" y="41"/>
                      <a:pt x="53" y="40"/>
                      <a:pt x="52" y="39"/>
                    </a:cubicBezTo>
                    <a:cubicBezTo>
                      <a:pt x="52" y="38"/>
                      <a:pt x="51" y="37"/>
                      <a:pt x="51" y="36"/>
                    </a:cubicBezTo>
                    <a:cubicBezTo>
                      <a:pt x="50" y="35"/>
                      <a:pt x="49" y="34"/>
                      <a:pt x="49" y="33"/>
                    </a:cubicBezTo>
                    <a:cubicBezTo>
                      <a:pt x="47" y="31"/>
                      <a:pt x="46" y="29"/>
                      <a:pt x="45" y="28"/>
                    </a:cubicBezTo>
                    <a:cubicBezTo>
                      <a:pt x="43" y="26"/>
                      <a:pt x="42" y="25"/>
                      <a:pt x="41" y="24"/>
                    </a:cubicBezTo>
                    <a:cubicBezTo>
                      <a:pt x="40" y="22"/>
                      <a:pt x="39" y="20"/>
                      <a:pt x="38" y="18"/>
                    </a:cubicBezTo>
                    <a:cubicBezTo>
                      <a:pt x="37" y="17"/>
                      <a:pt x="37" y="16"/>
                      <a:pt x="36" y="15"/>
                    </a:cubicBezTo>
                    <a:cubicBezTo>
                      <a:pt x="35" y="14"/>
                      <a:pt x="34" y="13"/>
                      <a:pt x="34" y="12"/>
                    </a:cubicBezTo>
                    <a:cubicBezTo>
                      <a:pt x="32" y="10"/>
                      <a:pt x="31" y="8"/>
                      <a:pt x="29" y="6"/>
                    </a:cubicBezTo>
                    <a:cubicBezTo>
                      <a:pt x="28" y="5"/>
                      <a:pt x="27" y="4"/>
                      <a:pt x="25" y="4"/>
                    </a:cubicBezTo>
                    <a:cubicBezTo>
                      <a:pt x="24" y="3"/>
                      <a:pt x="23" y="3"/>
                      <a:pt x="22" y="3"/>
                    </a:cubicBezTo>
                    <a:cubicBezTo>
                      <a:pt x="24" y="3"/>
                      <a:pt x="26" y="5"/>
                      <a:pt x="28" y="6"/>
                    </a:cubicBezTo>
                    <a:cubicBezTo>
                      <a:pt x="30" y="8"/>
                      <a:pt x="31" y="10"/>
                      <a:pt x="33" y="12"/>
                    </a:cubicBezTo>
                    <a:cubicBezTo>
                      <a:pt x="34" y="13"/>
                      <a:pt x="34" y="14"/>
                      <a:pt x="35" y="15"/>
                    </a:cubicBezTo>
                    <a:cubicBezTo>
                      <a:pt x="36" y="16"/>
                      <a:pt x="36" y="18"/>
                      <a:pt x="37" y="19"/>
                    </a:cubicBezTo>
                    <a:cubicBezTo>
                      <a:pt x="37" y="19"/>
                      <a:pt x="37" y="20"/>
                      <a:pt x="38" y="20"/>
                    </a:cubicBezTo>
                    <a:cubicBezTo>
                      <a:pt x="34" y="16"/>
                      <a:pt x="29" y="13"/>
                      <a:pt x="24" y="10"/>
                    </a:cubicBezTo>
                    <a:cubicBezTo>
                      <a:pt x="21" y="8"/>
                      <a:pt x="17" y="5"/>
                      <a:pt x="13" y="3"/>
                    </a:cubicBezTo>
                    <a:cubicBezTo>
                      <a:pt x="11" y="3"/>
                      <a:pt x="8" y="2"/>
                      <a:pt x="6" y="1"/>
                    </a:cubicBezTo>
                    <a:cubicBezTo>
                      <a:pt x="4" y="1"/>
                      <a:pt x="2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4" y="2"/>
                      <a:pt x="5" y="2"/>
                      <a:pt x="6" y="3"/>
                    </a:cubicBezTo>
                    <a:cubicBezTo>
                      <a:pt x="8" y="4"/>
                      <a:pt x="10" y="5"/>
                      <a:pt x="12" y="6"/>
                    </a:cubicBezTo>
                    <a:cubicBezTo>
                      <a:pt x="16" y="7"/>
                      <a:pt x="19" y="10"/>
                      <a:pt x="23" y="12"/>
                    </a:cubicBezTo>
                    <a:cubicBezTo>
                      <a:pt x="31" y="17"/>
                      <a:pt x="37" y="22"/>
                      <a:pt x="43" y="29"/>
                    </a:cubicBezTo>
                    <a:cubicBezTo>
                      <a:pt x="44" y="31"/>
                      <a:pt x="46" y="32"/>
                      <a:pt x="47" y="34"/>
                    </a:cubicBezTo>
                    <a:cubicBezTo>
                      <a:pt x="47" y="35"/>
                      <a:pt x="48" y="36"/>
                      <a:pt x="49" y="37"/>
                    </a:cubicBezTo>
                    <a:cubicBezTo>
                      <a:pt x="49" y="38"/>
                      <a:pt x="50" y="39"/>
                      <a:pt x="50" y="40"/>
                    </a:cubicBezTo>
                    <a:cubicBezTo>
                      <a:pt x="50" y="40"/>
                      <a:pt x="50" y="40"/>
                      <a:pt x="51" y="40"/>
                    </a:cubicBezTo>
                    <a:cubicBezTo>
                      <a:pt x="50" y="40"/>
                      <a:pt x="50" y="40"/>
                      <a:pt x="50" y="40"/>
                    </a:cubicBezTo>
                    <a:cubicBezTo>
                      <a:pt x="49" y="39"/>
                      <a:pt x="48" y="39"/>
                      <a:pt x="47" y="38"/>
                    </a:cubicBezTo>
                    <a:cubicBezTo>
                      <a:pt x="46" y="38"/>
                      <a:pt x="44" y="37"/>
                      <a:pt x="43" y="37"/>
                    </a:cubicBezTo>
                    <a:cubicBezTo>
                      <a:pt x="39" y="36"/>
                      <a:pt x="34" y="35"/>
                      <a:pt x="29" y="33"/>
                    </a:cubicBezTo>
                    <a:cubicBezTo>
                      <a:pt x="28" y="33"/>
                      <a:pt x="27" y="32"/>
                      <a:pt x="26" y="32"/>
                    </a:cubicBezTo>
                    <a:cubicBezTo>
                      <a:pt x="25" y="31"/>
                      <a:pt x="24" y="30"/>
                      <a:pt x="23" y="30"/>
                    </a:cubicBezTo>
                    <a:cubicBezTo>
                      <a:pt x="21" y="28"/>
                      <a:pt x="19" y="27"/>
                      <a:pt x="17" y="25"/>
                    </a:cubicBezTo>
                    <a:cubicBezTo>
                      <a:pt x="15" y="24"/>
                      <a:pt x="14" y="22"/>
                      <a:pt x="12" y="20"/>
                    </a:cubicBezTo>
                    <a:cubicBezTo>
                      <a:pt x="10" y="18"/>
                      <a:pt x="9" y="17"/>
                      <a:pt x="7" y="15"/>
                    </a:cubicBezTo>
                    <a:cubicBezTo>
                      <a:pt x="9" y="17"/>
                      <a:pt x="10" y="19"/>
                      <a:pt x="12" y="20"/>
                    </a:cubicBezTo>
                    <a:cubicBezTo>
                      <a:pt x="13" y="22"/>
                      <a:pt x="15" y="24"/>
                      <a:pt x="17" y="26"/>
                    </a:cubicBezTo>
                    <a:cubicBezTo>
                      <a:pt x="19" y="27"/>
                      <a:pt x="21" y="29"/>
                      <a:pt x="23" y="30"/>
                    </a:cubicBezTo>
                    <a:cubicBezTo>
                      <a:pt x="23" y="31"/>
                      <a:pt x="24" y="32"/>
                      <a:pt x="26" y="32"/>
                    </a:cubicBezTo>
                    <a:cubicBezTo>
                      <a:pt x="27" y="33"/>
                      <a:pt x="28" y="34"/>
                      <a:pt x="29" y="34"/>
                    </a:cubicBezTo>
                    <a:cubicBezTo>
                      <a:pt x="33" y="36"/>
                      <a:pt x="38" y="37"/>
                      <a:pt x="43" y="38"/>
                    </a:cubicBezTo>
                    <a:cubicBezTo>
                      <a:pt x="45" y="39"/>
                      <a:pt x="47" y="40"/>
                      <a:pt x="49" y="41"/>
                    </a:cubicBezTo>
                    <a:cubicBezTo>
                      <a:pt x="50" y="42"/>
                      <a:pt x="51" y="42"/>
                      <a:pt x="52" y="43"/>
                    </a:cubicBezTo>
                    <a:cubicBezTo>
                      <a:pt x="53" y="44"/>
                      <a:pt x="53" y="44"/>
                      <a:pt x="54" y="44"/>
                    </a:cubicBezTo>
                    <a:cubicBezTo>
                      <a:pt x="55" y="46"/>
                      <a:pt x="57" y="48"/>
                      <a:pt x="59" y="50"/>
                    </a:cubicBezTo>
                    <a:cubicBezTo>
                      <a:pt x="61" y="52"/>
                      <a:pt x="62" y="53"/>
                      <a:pt x="64" y="54"/>
                    </a:cubicBezTo>
                    <a:cubicBezTo>
                      <a:pt x="63" y="54"/>
                      <a:pt x="63" y="54"/>
                      <a:pt x="63" y="54"/>
                    </a:cubicBezTo>
                    <a:cubicBezTo>
                      <a:pt x="62" y="54"/>
                      <a:pt x="61" y="55"/>
                      <a:pt x="60" y="55"/>
                    </a:cubicBezTo>
                    <a:cubicBezTo>
                      <a:pt x="59" y="55"/>
                      <a:pt x="58" y="55"/>
                      <a:pt x="57" y="55"/>
                    </a:cubicBezTo>
                    <a:cubicBezTo>
                      <a:pt x="55" y="56"/>
                      <a:pt x="53" y="56"/>
                      <a:pt x="51" y="56"/>
                    </a:cubicBezTo>
                    <a:cubicBezTo>
                      <a:pt x="49" y="56"/>
                      <a:pt x="47" y="55"/>
                      <a:pt x="45" y="55"/>
                    </a:cubicBezTo>
                    <a:cubicBezTo>
                      <a:pt x="41" y="55"/>
                      <a:pt x="37" y="54"/>
                      <a:pt x="34" y="52"/>
                    </a:cubicBezTo>
                    <a:cubicBezTo>
                      <a:pt x="32" y="52"/>
                      <a:pt x="30" y="51"/>
                      <a:pt x="28" y="50"/>
                    </a:cubicBezTo>
                    <a:cubicBezTo>
                      <a:pt x="26" y="49"/>
                      <a:pt x="25" y="48"/>
                      <a:pt x="23" y="47"/>
                    </a:cubicBezTo>
                    <a:cubicBezTo>
                      <a:pt x="25" y="48"/>
                      <a:pt x="26" y="49"/>
                      <a:pt x="28" y="50"/>
                    </a:cubicBezTo>
                    <a:cubicBezTo>
                      <a:pt x="30" y="51"/>
                      <a:pt x="32" y="52"/>
                      <a:pt x="33" y="53"/>
                    </a:cubicBezTo>
                    <a:cubicBezTo>
                      <a:pt x="37" y="54"/>
                      <a:pt x="41" y="56"/>
                      <a:pt x="45" y="56"/>
                    </a:cubicBezTo>
                    <a:cubicBezTo>
                      <a:pt x="47" y="57"/>
                      <a:pt x="49" y="57"/>
                      <a:pt x="51" y="57"/>
                    </a:cubicBezTo>
                    <a:cubicBezTo>
                      <a:pt x="53" y="57"/>
                      <a:pt x="55" y="57"/>
                      <a:pt x="57" y="57"/>
                    </a:cubicBezTo>
                    <a:cubicBezTo>
                      <a:pt x="58" y="57"/>
                      <a:pt x="58" y="57"/>
                      <a:pt x="59" y="57"/>
                    </a:cubicBezTo>
                    <a:cubicBezTo>
                      <a:pt x="59" y="56"/>
                      <a:pt x="60" y="56"/>
                      <a:pt x="60" y="56"/>
                    </a:cubicBezTo>
                    <a:cubicBezTo>
                      <a:pt x="61" y="56"/>
                      <a:pt x="62" y="56"/>
                      <a:pt x="63" y="56"/>
                    </a:cubicBezTo>
                    <a:cubicBezTo>
                      <a:pt x="64" y="56"/>
                      <a:pt x="65" y="56"/>
                      <a:pt x="66" y="56"/>
                    </a:cubicBezTo>
                    <a:cubicBezTo>
                      <a:pt x="67" y="57"/>
                      <a:pt x="68" y="58"/>
                      <a:pt x="70" y="58"/>
                    </a:cubicBezTo>
                    <a:cubicBezTo>
                      <a:pt x="71" y="59"/>
                      <a:pt x="72" y="60"/>
                      <a:pt x="74" y="60"/>
                    </a:cubicBezTo>
                    <a:cubicBezTo>
                      <a:pt x="74" y="61"/>
                      <a:pt x="74" y="61"/>
                      <a:pt x="75" y="61"/>
                    </a:cubicBezTo>
                    <a:cubicBezTo>
                      <a:pt x="75" y="61"/>
                      <a:pt x="75" y="61"/>
                      <a:pt x="75" y="61"/>
                    </a:cubicBezTo>
                    <a:cubicBezTo>
                      <a:pt x="75" y="61"/>
                      <a:pt x="75" y="61"/>
                      <a:pt x="76" y="61"/>
                    </a:cubicBezTo>
                    <a:cubicBezTo>
                      <a:pt x="78" y="62"/>
                      <a:pt x="80" y="63"/>
                      <a:pt x="82" y="64"/>
                    </a:cubicBezTo>
                    <a:cubicBezTo>
                      <a:pt x="81" y="63"/>
                      <a:pt x="80" y="63"/>
                      <a:pt x="79" y="62"/>
                    </a:cubicBezTo>
                    <a:cubicBezTo>
                      <a:pt x="78" y="61"/>
                      <a:pt x="77" y="61"/>
                      <a:pt x="76" y="60"/>
                    </a:cubicBezTo>
                    <a:cubicBezTo>
                      <a:pt x="75" y="59"/>
                      <a:pt x="74" y="58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6"/>
                      <a:pt x="71" y="56"/>
                    </a:cubicBezTo>
                    <a:cubicBezTo>
                      <a:pt x="71" y="56"/>
                      <a:pt x="70" y="55"/>
                      <a:pt x="70" y="55"/>
                    </a:cubicBezTo>
                    <a:cubicBezTo>
                      <a:pt x="70" y="54"/>
                      <a:pt x="70" y="54"/>
                      <a:pt x="69" y="54"/>
                    </a:cubicBezTo>
                    <a:cubicBezTo>
                      <a:pt x="69" y="53"/>
                      <a:pt x="68" y="52"/>
                      <a:pt x="68" y="51"/>
                    </a:cubicBezTo>
                    <a:cubicBezTo>
                      <a:pt x="66" y="48"/>
                      <a:pt x="65" y="44"/>
                      <a:pt x="64" y="40"/>
                    </a:cubicBezTo>
                    <a:cubicBezTo>
                      <a:pt x="63" y="39"/>
                      <a:pt x="63" y="38"/>
                      <a:pt x="63" y="37"/>
                    </a:cubicBezTo>
                    <a:cubicBezTo>
                      <a:pt x="63" y="36"/>
                      <a:pt x="62" y="35"/>
                      <a:pt x="62" y="34"/>
                    </a:cubicBezTo>
                    <a:cubicBezTo>
                      <a:pt x="62" y="32"/>
                      <a:pt x="63" y="30"/>
                      <a:pt x="63" y="28"/>
                    </a:cubicBezTo>
                    <a:cubicBezTo>
                      <a:pt x="64" y="25"/>
                      <a:pt x="65" y="21"/>
                      <a:pt x="67" y="17"/>
                    </a:cubicBezTo>
                    <a:cubicBezTo>
                      <a:pt x="66" y="19"/>
                      <a:pt x="65" y="21"/>
                      <a:pt x="64" y="23"/>
                    </a:cubicBezTo>
                    <a:cubicBezTo>
                      <a:pt x="64" y="24"/>
                      <a:pt x="63" y="26"/>
                      <a:pt x="62" y="28"/>
                    </a:cubicBezTo>
                    <a:cubicBezTo>
                      <a:pt x="62" y="30"/>
                      <a:pt x="62" y="32"/>
                      <a:pt x="62" y="34"/>
                    </a:cubicBezTo>
                    <a:cubicBezTo>
                      <a:pt x="62" y="35"/>
                      <a:pt x="62" y="36"/>
                      <a:pt x="62" y="37"/>
                    </a:cubicBezTo>
                    <a:cubicBezTo>
                      <a:pt x="62" y="38"/>
                      <a:pt x="62" y="39"/>
                      <a:pt x="62" y="40"/>
                    </a:cubicBezTo>
                    <a:cubicBezTo>
                      <a:pt x="63" y="42"/>
                      <a:pt x="63" y="44"/>
                      <a:pt x="64" y="46"/>
                    </a:cubicBezTo>
                    <a:cubicBezTo>
                      <a:pt x="65" y="48"/>
                      <a:pt x="66" y="50"/>
                      <a:pt x="67" y="52"/>
                    </a:cubicBezTo>
                    <a:cubicBezTo>
                      <a:pt x="67" y="53"/>
                      <a:pt x="67" y="54"/>
                      <a:pt x="68" y="54"/>
                    </a:cubicBezTo>
                    <a:cubicBezTo>
                      <a:pt x="68" y="54"/>
                      <a:pt x="68" y="54"/>
                      <a:pt x="68" y="55"/>
                    </a:cubicBezTo>
                    <a:cubicBezTo>
                      <a:pt x="65" y="53"/>
                      <a:pt x="63" y="51"/>
                      <a:pt x="61" y="48"/>
                    </a:cubicBezTo>
                    <a:cubicBezTo>
                      <a:pt x="60" y="48"/>
                      <a:pt x="60" y="47"/>
                      <a:pt x="59" y="47"/>
                    </a:cubicBezTo>
                    <a:cubicBezTo>
                      <a:pt x="59" y="46"/>
                      <a:pt x="58" y="46"/>
                      <a:pt x="58" y="45"/>
                    </a:cubicBezTo>
                    <a:cubicBezTo>
                      <a:pt x="57" y="43"/>
                      <a:pt x="56" y="41"/>
                      <a:pt x="56" y="39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8"/>
                      <a:pt x="56" y="38"/>
                      <a:pt x="56" y="37"/>
                    </a:cubicBezTo>
                    <a:cubicBezTo>
                      <a:pt x="56" y="36"/>
                      <a:pt x="56" y="36"/>
                      <a:pt x="56" y="36"/>
                    </a:cubicBezTo>
                    <a:cubicBezTo>
                      <a:pt x="55" y="35"/>
                      <a:pt x="55" y="34"/>
                      <a:pt x="55" y="33"/>
                    </a:cubicBezTo>
                    <a:cubicBezTo>
                      <a:pt x="55" y="30"/>
                      <a:pt x="54" y="28"/>
                      <a:pt x="54" y="26"/>
                    </a:cubicBezTo>
                    <a:cubicBezTo>
                      <a:pt x="54" y="22"/>
                      <a:pt x="53" y="17"/>
                      <a:pt x="51" y="13"/>
                    </a:cubicBezTo>
                    <a:cubicBezTo>
                      <a:pt x="51" y="11"/>
                      <a:pt x="50" y="9"/>
                      <a:pt x="49" y="7"/>
                    </a:cubicBezTo>
                    <a:cubicBezTo>
                      <a:pt x="47" y="5"/>
                      <a:pt x="46" y="4"/>
                      <a:pt x="44" y="2"/>
                    </a:cubicBezTo>
                    <a:cubicBezTo>
                      <a:pt x="45" y="4"/>
                      <a:pt x="46" y="6"/>
                      <a:pt x="47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54" name="Freeform 1879"/>
              <p:cNvSpPr/>
              <p:nvPr/>
            </p:nvSpPr>
            <p:spPr>
              <a:xfrm>
                <a:off x="3690889" y="5622958"/>
                <a:ext cx="184151" cy="123826"/>
              </a:xfrm>
              <a:custGeom>
                <a:avLst/>
                <a:gdLst>
                  <a:gd name="txL" fmla="*/ 0 w 49"/>
                  <a:gd name="txT" fmla="*/ 0 h 33"/>
                  <a:gd name="txR" fmla="*/ 49 w 49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33">
                    <a:moveTo>
                      <a:pt x="49" y="33"/>
                    </a:moveTo>
                    <a:cubicBezTo>
                      <a:pt x="40" y="29"/>
                      <a:pt x="30" y="26"/>
                      <a:pt x="22" y="21"/>
                    </a:cubicBezTo>
                    <a:cubicBezTo>
                      <a:pt x="17" y="18"/>
                      <a:pt x="14" y="14"/>
                      <a:pt x="10" y="10"/>
                    </a:cubicBezTo>
                    <a:cubicBezTo>
                      <a:pt x="8" y="7"/>
                      <a:pt x="4" y="2"/>
                      <a:pt x="0" y="0"/>
                    </a:cubicBezTo>
                    <a:cubicBezTo>
                      <a:pt x="2" y="7"/>
                      <a:pt x="5" y="13"/>
                      <a:pt x="7" y="19"/>
                    </a:cubicBezTo>
                    <a:cubicBezTo>
                      <a:pt x="12" y="24"/>
                      <a:pt x="21" y="27"/>
                      <a:pt x="25" y="28"/>
                    </a:cubicBezTo>
                    <a:cubicBezTo>
                      <a:pt x="33" y="31"/>
                      <a:pt x="41" y="31"/>
                      <a:pt x="49" y="3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355" name="Picture 1882"/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3906789" y="5575333"/>
                <a:ext cx="134938" cy="247652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356" name="Freeform 1883"/>
              <p:cNvSpPr/>
              <p:nvPr/>
            </p:nvSpPr>
            <p:spPr>
              <a:xfrm>
                <a:off x="3784551" y="5554696"/>
                <a:ext cx="134938" cy="203201"/>
              </a:xfrm>
              <a:custGeom>
                <a:avLst/>
                <a:gdLst>
                  <a:gd name="txL" fmla="*/ 0 w 36"/>
                  <a:gd name="txT" fmla="*/ 0 h 54"/>
                  <a:gd name="txR" fmla="*/ 36 w 36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54">
                    <a:moveTo>
                      <a:pt x="27" y="27"/>
                    </a:moveTo>
                    <a:cubicBezTo>
                      <a:pt x="28" y="31"/>
                      <a:pt x="29" y="40"/>
                      <a:pt x="30" y="45"/>
                    </a:cubicBezTo>
                    <a:cubicBezTo>
                      <a:pt x="31" y="48"/>
                      <a:pt x="36" y="54"/>
                      <a:pt x="36" y="54"/>
                    </a:cubicBezTo>
                    <a:cubicBezTo>
                      <a:pt x="34" y="49"/>
                      <a:pt x="33" y="43"/>
                      <a:pt x="33" y="37"/>
                    </a:cubicBezTo>
                    <a:cubicBezTo>
                      <a:pt x="33" y="30"/>
                      <a:pt x="34" y="23"/>
                      <a:pt x="34" y="17"/>
                    </a:cubicBezTo>
                    <a:cubicBezTo>
                      <a:pt x="33" y="10"/>
                      <a:pt x="29" y="5"/>
                      <a:pt x="24" y="2"/>
                    </a:cubicBezTo>
                    <a:cubicBezTo>
                      <a:pt x="23" y="1"/>
                      <a:pt x="22" y="1"/>
                      <a:pt x="21" y="0"/>
                    </a:cubicBezTo>
                    <a:cubicBezTo>
                      <a:pt x="14" y="0"/>
                      <a:pt x="7" y="1"/>
                      <a:pt x="0" y="2"/>
                    </a:cubicBezTo>
                    <a:cubicBezTo>
                      <a:pt x="3" y="3"/>
                      <a:pt x="7" y="3"/>
                      <a:pt x="10" y="5"/>
                    </a:cubicBezTo>
                    <a:cubicBezTo>
                      <a:pt x="21" y="11"/>
                      <a:pt x="26" y="20"/>
                      <a:pt x="27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57" name="Freeform 1884"/>
              <p:cNvSpPr/>
              <p:nvPr/>
            </p:nvSpPr>
            <p:spPr>
              <a:xfrm>
                <a:off x="3690888" y="5589621"/>
                <a:ext cx="307977" cy="239714"/>
              </a:xfrm>
              <a:custGeom>
                <a:avLst/>
                <a:gdLst>
                  <a:gd name="txL" fmla="*/ 0 w 82"/>
                  <a:gd name="txT" fmla="*/ 0 h 64"/>
                  <a:gd name="txR" fmla="*/ 82 w 82"/>
                  <a:gd name="txB" fmla="*/ 64 h 6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64">
                    <a:moveTo>
                      <a:pt x="47" y="8"/>
                    </a:moveTo>
                    <a:cubicBezTo>
                      <a:pt x="48" y="10"/>
                      <a:pt x="49" y="12"/>
                      <a:pt x="50" y="14"/>
                    </a:cubicBezTo>
                    <a:cubicBezTo>
                      <a:pt x="51" y="18"/>
                      <a:pt x="52" y="23"/>
                      <a:pt x="53" y="27"/>
                    </a:cubicBezTo>
                    <a:cubicBezTo>
                      <a:pt x="53" y="29"/>
                      <a:pt x="53" y="31"/>
                      <a:pt x="54" y="33"/>
                    </a:cubicBezTo>
                    <a:cubicBezTo>
                      <a:pt x="54" y="34"/>
                      <a:pt x="54" y="35"/>
                      <a:pt x="54" y="37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4" y="38"/>
                      <a:pt x="55" y="39"/>
                      <a:pt x="55" y="39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1"/>
                      <a:pt x="55" y="42"/>
                      <a:pt x="56" y="43"/>
                    </a:cubicBezTo>
                    <a:cubicBezTo>
                      <a:pt x="54" y="42"/>
                      <a:pt x="53" y="40"/>
                      <a:pt x="52" y="39"/>
                    </a:cubicBezTo>
                    <a:cubicBezTo>
                      <a:pt x="52" y="38"/>
                      <a:pt x="51" y="37"/>
                      <a:pt x="51" y="36"/>
                    </a:cubicBezTo>
                    <a:cubicBezTo>
                      <a:pt x="50" y="35"/>
                      <a:pt x="49" y="34"/>
                      <a:pt x="49" y="33"/>
                    </a:cubicBezTo>
                    <a:cubicBezTo>
                      <a:pt x="48" y="32"/>
                      <a:pt x="46" y="30"/>
                      <a:pt x="45" y="28"/>
                    </a:cubicBezTo>
                    <a:cubicBezTo>
                      <a:pt x="44" y="27"/>
                      <a:pt x="42" y="25"/>
                      <a:pt x="41" y="24"/>
                    </a:cubicBezTo>
                    <a:cubicBezTo>
                      <a:pt x="40" y="22"/>
                      <a:pt x="39" y="20"/>
                      <a:pt x="38" y="18"/>
                    </a:cubicBezTo>
                    <a:cubicBezTo>
                      <a:pt x="38" y="17"/>
                      <a:pt x="37" y="16"/>
                      <a:pt x="36" y="15"/>
                    </a:cubicBezTo>
                    <a:cubicBezTo>
                      <a:pt x="35" y="14"/>
                      <a:pt x="35" y="13"/>
                      <a:pt x="34" y="12"/>
                    </a:cubicBezTo>
                    <a:cubicBezTo>
                      <a:pt x="32" y="10"/>
                      <a:pt x="31" y="8"/>
                      <a:pt x="29" y="6"/>
                    </a:cubicBezTo>
                    <a:cubicBezTo>
                      <a:pt x="28" y="6"/>
                      <a:pt x="27" y="5"/>
                      <a:pt x="26" y="4"/>
                    </a:cubicBezTo>
                    <a:cubicBezTo>
                      <a:pt x="24" y="4"/>
                      <a:pt x="23" y="3"/>
                      <a:pt x="22" y="3"/>
                    </a:cubicBezTo>
                    <a:cubicBezTo>
                      <a:pt x="24" y="4"/>
                      <a:pt x="27" y="5"/>
                      <a:pt x="28" y="7"/>
                    </a:cubicBezTo>
                    <a:cubicBezTo>
                      <a:pt x="30" y="9"/>
                      <a:pt x="31" y="11"/>
                      <a:pt x="33" y="13"/>
                    </a:cubicBezTo>
                    <a:cubicBezTo>
                      <a:pt x="34" y="14"/>
                      <a:pt x="34" y="15"/>
                      <a:pt x="35" y="16"/>
                    </a:cubicBezTo>
                    <a:cubicBezTo>
                      <a:pt x="36" y="17"/>
                      <a:pt x="36" y="18"/>
                      <a:pt x="37" y="19"/>
                    </a:cubicBezTo>
                    <a:cubicBezTo>
                      <a:pt x="37" y="20"/>
                      <a:pt x="38" y="20"/>
                      <a:pt x="38" y="21"/>
                    </a:cubicBezTo>
                    <a:cubicBezTo>
                      <a:pt x="34" y="17"/>
                      <a:pt x="29" y="13"/>
                      <a:pt x="25" y="10"/>
                    </a:cubicBezTo>
                    <a:cubicBezTo>
                      <a:pt x="21" y="8"/>
                      <a:pt x="17" y="6"/>
                      <a:pt x="13" y="4"/>
                    </a:cubicBezTo>
                    <a:cubicBezTo>
                      <a:pt x="11" y="3"/>
                      <a:pt x="9" y="2"/>
                      <a:pt x="6" y="2"/>
                    </a:cubicBezTo>
                    <a:cubicBezTo>
                      <a:pt x="4" y="1"/>
                      <a:pt x="2" y="1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4" y="2"/>
                      <a:pt x="5" y="3"/>
                      <a:pt x="6" y="3"/>
                    </a:cubicBezTo>
                    <a:cubicBezTo>
                      <a:pt x="8" y="4"/>
                      <a:pt x="10" y="5"/>
                      <a:pt x="12" y="6"/>
                    </a:cubicBezTo>
                    <a:cubicBezTo>
                      <a:pt x="16" y="8"/>
                      <a:pt x="20" y="10"/>
                      <a:pt x="23" y="12"/>
                    </a:cubicBezTo>
                    <a:cubicBezTo>
                      <a:pt x="31" y="17"/>
                      <a:pt x="37" y="23"/>
                      <a:pt x="43" y="30"/>
                    </a:cubicBezTo>
                    <a:cubicBezTo>
                      <a:pt x="44" y="31"/>
                      <a:pt x="46" y="33"/>
                      <a:pt x="47" y="35"/>
                    </a:cubicBezTo>
                    <a:cubicBezTo>
                      <a:pt x="48" y="36"/>
                      <a:pt x="48" y="37"/>
                      <a:pt x="49" y="37"/>
                    </a:cubicBezTo>
                    <a:cubicBezTo>
                      <a:pt x="49" y="38"/>
                      <a:pt x="50" y="39"/>
                      <a:pt x="50" y="40"/>
                    </a:cubicBezTo>
                    <a:cubicBezTo>
                      <a:pt x="51" y="40"/>
                      <a:pt x="51" y="40"/>
                      <a:pt x="51" y="41"/>
                    </a:cubicBezTo>
                    <a:cubicBezTo>
                      <a:pt x="51" y="41"/>
                      <a:pt x="50" y="40"/>
                      <a:pt x="50" y="40"/>
                    </a:cubicBezTo>
                    <a:cubicBezTo>
                      <a:pt x="49" y="40"/>
                      <a:pt x="48" y="39"/>
                      <a:pt x="47" y="39"/>
                    </a:cubicBezTo>
                    <a:cubicBezTo>
                      <a:pt x="46" y="38"/>
                      <a:pt x="45" y="38"/>
                      <a:pt x="43" y="38"/>
                    </a:cubicBezTo>
                    <a:cubicBezTo>
                      <a:pt x="39" y="36"/>
                      <a:pt x="34" y="35"/>
                      <a:pt x="29" y="34"/>
                    </a:cubicBezTo>
                    <a:cubicBezTo>
                      <a:pt x="28" y="33"/>
                      <a:pt x="27" y="33"/>
                      <a:pt x="26" y="32"/>
                    </a:cubicBezTo>
                    <a:cubicBezTo>
                      <a:pt x="25" y="31"/>
                      <a:pt x="24" y="31"/>
                      <a:pt x="23" y="30"/>
                    </a:cubicBezTo>
                    <a:cubicBezTo>
                      <a:pt x="21" y="29"/>
                      <a:pt x="19" y="27"/>
                      <a:pt x="17" y="26"/>
                    </a:cubicBezTo>
                    <a:cubicBezTo>
                      <a:pt x="16" y="24"/>
                      <a:pt x="14" y="22"/>
                      <a:pt x="12" y="21"/>
                    </a:cubicBezTo>
                    <a:cubicBezTo>
                      <a:pt x="10" y="19"/>
                      <a:pt x="9" y="17"/>
                      <a:pt x="7" y="15"/>
                    </a:cubicBezTo>
                    <a:cubicBezTo>
                      <a:pt x="9" y="17"/>
                      <a:pt x="10" y="19"/>
                      <a:pt x="12" y="21"/>
                    </a:cubicBezTo>
                    <a:cubicBezTo>
                      <a:pt x="13" y="23"/>
                      <a:pt x="15" y="24"/>
                      <a:pt x="17" y="26"/>
                    </a:cubicBezTo>
                    <a:cubicBezTo>
                      <a:pt x="19" y="28"/>
                      <a:pt x="21" y="29"/>
                      <a:pt x="23" y="31"/>
                    </a:cubicBezTo>
                    <a:cubicBezTo>
                      <a:pt x="24" y="32"/>
                      <a:pt x="25" y="32"/>
                      <a:pt x="26" y="33"/>
                    </a:cubicBezTo>
                    <a:cubicBezTo>
                      <a:pt x="27" y="34"/>
                      <a:pt x="28" y="34"/>
                      <a:pt x="29" y="35"/>
                    </a:cubicBezTo>
                    <a:cubicBezTo>
                      <a:pt x="34" y="37"/>
                      <a:pt x="38" y="37"/>
                      <a:pt x="43" y="39"/>
                    </a:cubicBezTo>
                    <a:cubicBezTo>
                      <a:pt x="45" y="40"/>
                      <a:pt x="47" y="41"/>
                      <a:pt x="50" y="42"/>
                    </a:cubicBezTo>
                    <a:cubicBezTo>
                      <a:pt x="51" y="42"/>
                      <a:pt x="52" y="43"/>
                      <a:pt x="52" y="44"/>
                    </a:cubicBezTo>
                    <a:cubicBezTo>
                      <a:pt x="53" y="44"/>
                      <a:pt x="53" y="44"/>
                      <a:pt x="54" y="45"/>
                    </a:cubicBezTo>
                    <a:cubicBezTo>
                      <a:pt x="55" y="47"/>
                      <a:pt x="57" y="49"/>
                      <a:pt x="59" y="51"/>
                    </a:cubicBezTo>
                    <a:cubicBezTo>
                      <a:pt x="61" y="52"/>
                      <a:pt x="62" y="53"/>
                      <a:pt x="64" y="55"/>
                    </a:cubicBezTo>
                    <a:cubicBezTo>
                      <a:pt x="64" y="55"/>
                      <a:pt x="63" y="55"/>
                      <a:pt x="63" y="55"/>
                    </a:cubicBezTo>
                    <a:cubicBezTo>
                      <a:pt x="62" y="55"/>
                      <a:pt x="61" y="55"/>
                      <a:pt x="60" y="55"/>
                    </a:cubicBezTo>
                    <a:cubicBezTo>
                      <a:pt x="59" y="55"/>
                      <a:pt x="58" y="56"/>
                      <a:pt x="57" y="56"/>
                    </a:cubicBezTo>
                    <a:cubicBezTo>
                      <a:pt x="55" y="56"/>
                      <a:pt x="53" y="56"/>
                      <a:pt x="51" y="56"/>
                    </a:cubicBezTo>
                    <a:cubicBezTo>
                      <a:pt x="49" y="56"/>
                      <a:pt x="47" y="56"/>
                      <a:pt x="45" y="56"/>
                    </a:cubicBezTo>
                    <a:cubicBezTo>
                      <a:pt x="41" y="55"/>
                      <a:pt x="38" y="54"/>
                      <a:pt x="34" y="53"/>
                    </a:cubicBezTo>
                    <a:cubicBezTo>
                      <a:pt x="32" y="52"/>
                      <a:pt x="30" y="51"/>
                      <a:pt x="28" y="50"/>
                    </a:cubicBezTo>
                    <a:cubicBezTo>
                      <a:pt x="27" y="50"/>
                      <a:pt x="25" y="49"/>
                      <a:pt x="23" y="48"/>
                    </a:cubicBezTo>
                    <a:cubicBezTo>
                      <a:pt x="25" y="49"/>
                      <a:pt x="26" y="50"/>
                      <a:pt x="28" y="51"/>
                    </a:cubicBezTo>
                    <a:cubicBezTo>
                      <a:pt x="30" y="52"/>
                      <a:pt x="32" y="53"/>
                      <a:pt x="34" y="53"/>
                    </a:cubicBezTo>
                    <a:cubicBezTo>
                      <a:pt x="37" y="55"/>
                      <a:pt x="41" y="56"/>
                      <a:pt x="45" y="57"/>
                    </a:cubicBezTo>
                    <a:cubicBezTo>
                      <a:pt x="47" y="57"/>
                      <a:pt x="49" y="57"/>
                      <a:pt x="51" y="57"/>
                    </a:cubicBezTo>
                    <a:cubicBezTo>
                      <a:pt x="53" y="57"/>
                      <a:pt x="55" y="57"/>
                      <a:pt x="57" y="57"/>
                    </a:cubicBezTo>
                    <a:cubicBezTo>
                      <a:pt x="58" y="57"/>
                      <a:pt x="58" y="57"/>
                      <a:pt x="59" y="57"/>
                    </a:cubicBezTo>
                    <a:cubicBezTo>
                      <a:pt x="59" y="57"/>
                      <a:pt x="60" y="57"/>
                      <a:pt x="60" y="57"/>
                    </a:cubicBezTo>
                    <a:cubicBezTo>
                      <a:pt x="61" y="56"/>
                      <a:pt x="62" y="56"/>
                      <a:pt x="63" y="56"/>
                    </a:cubicBezTo>
                    <a:cubicBezTo>
                      <a:pt x="64" y="56"/>
                      <a:pt x="65" y="56"/>
                      <a:pt x="66" y="56"/>
                    </a:cubicBezTo>
                    <a:cubicBezTo>
                      <a:pt x="67" y="57"/>
                      <a:pt x="69" y="58"/>
                      <a:pt x="70" y="59"/>
                    </a:cubicBezTo>
                    <a:cubicBezTo>
                      <a:pt x="71" y="60"/>
                      <a:pt x="72" y="60"/>
                      <a:pt x="74" y="61"/>
                    </a:cubicBezTo>
                    <a:cubicBezTo>
                      <a:pt x="74" y="61"/>
                      <a:pt x="74" y="61"/>
                      <a:pt x="75" y="61"/>
                    </a:cubicBezTo>
                    <a:cubicBezTo>
                      <a:pt x="75" y="61"/>
                      <a:pt x="75" y="61"/>
                      <a:pt x="75" y="61"/>
                    </a:cubicBezTo>
                    <a:cubicBezTo>
                      <a:pt x="75" y="61"/>
                      <a:pt x="75" y="62"/>
                      <a:pt x="76" y="62"/>
                    </a:cubicBezTo>
                    <a:cubicBezTo>
                      <a:pt x="78" y="63"/>
                      <a:pt x="80" y="63"/>
                      <a:pt x="82" y="64"/>
                    </a:cubicBezTo>
                    <a:cubicBezTo>
                      <a:pt x="81" y="64"/>
                      <a:pt x="80" y="63"/>
                      <a:pt x="79" y="62"/>
                    </a:cubicBezTo>
                    <a:cubicBezTo>
                      <a:pt x="78" y="62"/>
                      <a:pt x="77" y="61"/>
                      <a:pt x="76" y="61"/>
                    </a:cubicBezTo>
                    <a:cubicBezTo>
                      <a:pt x="75" y="60"/>
                      <a:pt x="74" y="59"/>
                      <a:pt x="72" y="58"/>
                    </a:cubicBezTo>
                    <a:cubicBezTo>
                      <a:pt x="72" y="58"/>
                      <a:pt x="72" y="58"/>
                      <a:pt x="72" y="57"/>
                    </a:cubicBezTo>
                    <a:cubicBezTo>
                      <a:pt x="72" y="57"/>
                      <a:pt x="71" y="57"/>
                      <a:pt x="71" y="56"/>
                    </a:cubicBezTo>
                    <a:cubicBezTo>
                      <a:pt x="71" y="56"/>
                      <a:pt x="71" y="56"/>
                      <a:pt x="70" y="55"/>
                    </a:cubicBezTo>
                    <a:cubicBezTo>
                      <a:pt x="70" y="55"/>
                      <a:pt x="70" y="54"/>
                      <a:pt x="69" y="54"/>
                    </a:cubicBezTo>
                    <a:cubicBezTo>
                      <a:pt x="69" y="53"/>
                      <a:pt x="68" y="52"/>
                      <a:pt x="68" y="52"/>
                    </a:cubicBezTo>
                    <a:cubicBezTo>
                      <a:pt x="66" y="48"/>
                      <a:pt x="65" y="44"/>
                      <a:pt x="64" y="41"/>
                    </a:cubicBezTo>
                    <a:cubicBezTo>
                      <a:pt x="63" y="40"/>
                      <a:pt x="63" y="39"/>
                      <a:pt x="63" y="38"/>
                    </a:cubicBezTo>
                    <a:cubicBezTo>
                      <a:pt x="63" y="37"/>
                      <a:pt x="63" y="36"/>
                      <a:pt x="63" y="35"/>
                    </a:cubicBezTo>
                    <a:cubicBezTo>
                      <a:pt x="62" y="33"/>
                      <a:pt x="63" y="31"/>
                      <a:pt x="63" y="29"/>
                    </a:cubicBezTo>
                    <a:cubicBezTo>
                      <a:pt x="64" y="25"/>
                      <a:pt x="66" y="21"/>
                      <a:pt x="67" y="18"/>
                    </a:cubicBezTo>
                    <a:cubicBezTo>
                      <a:pt x="66" y="19"/>
                      <a:pt x="65" y="21"/>
                      <a:pt x="64" y="23"/>
                    </a:cubicBezTo>
                    <a:cubicBezTo>
                      <a:pt x="64" y="25"/>
                      <a:pt x="63" y="27"/>
                      <a:pt x="62" y="29"/>
                    </a:cubicBezTo>
                    <a:cubicBezTo>
                      <a:pt x="62" y="31"/>
                      <a:pt x="62" y="33"/>
                      <a:pt x="62" y="35"/>
                    </a:cubicBezTo>
                    <a:cubicBezTo>
                      <a:pt x="62" y="36"/>
                      <a:pt x="62" y="37"/>
                      <a:pt x="62" y="38"/>
                    </a:cubicBezTo>
                    <a:cubicBezTo>
                      <a:pt x="62" y="39"/>
                      <a:pt x="62" y="40"/>
                      <a:pt x="63" y="41"/>
                    </a:cubicBezTo>
                    <a:cubicBezTo>
                      <a:pt x="63" y="43"/>
                      <a:pt x="64" y="45"/>
                      <a:pt x="64" y="47"/>
                    </a:cubicBezTo>
                    <a:cubicBezTo>
                      <a:pt x="65" y="48"/>
                      <a:pt x="66" y="50"/>
                      <a:pt x="67" y="52"/>
                    </a:cubicBezTo>
                    <a:cubicBezTo>
                      <a:pt x="67" y="53"/>
                      <a:pt x="68" y="54"/>
                      <a:pt x="68" y="55"/>
                    </a:cubicBezTo>
                    <a:cubicBezTo>
                      <a:pt x="68" y="55"/>
                      <a:pt x="68" y="55"/>
                      <a:pt x="68" y="55"/>
                    </a:cubicBezTo>
                    <a:cubicBezTo>
                      <a:pt x="66" y="53"/>
                      <a:pt x="63" y="51"/>
                      <a:pt x="61" y="49"/>
                    </a:cubicBezTo>
                    <a:cubicBezTo>
                      <a:pt x="60" y="48"/>
                      <a:pt x="60" y="48"/>
                      <a:pt x="59" y="47"/>
                    </a:cubicBezTo>
                    <a:cubicBezTo>
                      <a:pt x="59" y="47"/>
                      <a:pt x="59" y="46"/>
                      <a:pt x="58" y="45"/>
                    </a:cubicBezTo>
                    <a:cubicBezTo>
                      <a:pt x="57" y="44"/>
                      <a:pt x="56" y="42"/>
                      <a:pt x="56" y="40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6"/>
                      <a:pt x="56" y="36"/>
                      <a:pt x="56" y="36"/>
                    </a:cubicBezTo>
                    <a:cubicBezTo>
                      <a:pt x="55" y="35"/>
                      <a:pt x="55" y="34"/>
                      <a:pt x="55" y="33"/>
                    </a:cubicBezTo>
                    <a:cubicBezTo>
                      <a:pt x="55" y="31"/>
                      <a:pt x="55" y="29"/>
                      <a:pt x="54" y="27"/>
                    </a:cubicBezTo>
                    <a:cubicBezTo>
                      <a:pt x="54" y="22"/>
                      <a:pt x="53" y="18"/>
                      <a:pt x="51" y="14"/>
                    </a:cubicBezTo>
                    <a:cubicBezTo>
                      <a:pt x="51" y="12"/>
                      <a:pt x="50" y="9"/>
                      <a:pt x="49" y="8"/>
                    </a:cubicBezTo>
                    <a:cubicBezTo>
                      <a:pt x="47" y="6"/>
                      <a:pt x="46" y="4"/>
                      <a:pt x="44" y="3"/>
                    </a:cubicBezTo>
                    <a:cubicBezTo>
                      <a:pt x="45" y="5"/>
                      <a:pt x="46" y="6"/>
                      <a:pt x="47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58" name="Freeform 1885"/>
              <p:cNvSpPr/>
              <p:nvPr/>
            </p:nvSpPr>
            <p:spPr>
              <a:xfrm>
                <a:off x="4422730" y="5160993"/>
                <a:ext cx="68263" cy="214314"/>
              </a:xfrm>
              <a:custGeom>
                <a:avLst/>
                <a:gdLst>
                  <a:gd name="txL" fmla="*/ 0 w 18"/>
                  <a:gd name="txT" fmla="*/ 0 h 57"/>
                  <a:gd name="txR" fmla="*/ 18 w 18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57">
                    <a:moveTo>
                      <a:pt x="14" y="57"/>
                    </a:moveTo>
                    <a:cubicBezTo>
                      <a:pt x="13" y="47"/>
                      <a:pt x="14" y="37"/>
                      <a:pt x="12" y="27"/>
                    </a:cubicBezTo>
                    <a:cubicBezTo>
                      <a:pt x="11" y="22"/>
                      <a:pt x="9" y="17"/>
                      <a:pt x="6" y="12"/>
                    </a:cubicBezTo>
                    <a:cubicBezTo>
                      <a:pt x="4" y="9"/>
                      <a:pt x="1" y="4"/>
                      <a:pt x="0" y="0"/>
                    </a:cubicBezTo>
                    <a:cubicBezTo>
                      <a:pt x="6" y="4"/>
                      <a:pt x="11" y="8"/>
                      <a:pt x="16" y="13"/>
                    </a:cubicBezTo>
                    <a:cubicBezTo>
                      <a:pt x="18" y="19"/>
                      <a:pt x="18" y="28"/>
                      <a:pt x="18" y="32"/>
                    </a:cubicBezTo>
                    <a:cubicBezTo>
                      <a:pt x="17" y="41"/>
                      <a:pt x="15" y="49"/>
                      <a:pt x="14" y="5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359" name="Picture 1887"/>
              <p:cNvPicPr>
                <a:picLocks noChangeAspect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283029" y="5386419"/>
                <a:ext cx="236539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360" name="Freeform 1888"/>
              <p:cNvSpPr/>
              <p:nvPr/>
            </p:nvSpPr>
            <p:spPr>
              <a:xfrm>
                <a:off x="4298904" y="5224493"/>
                <a:ext cx="173039" cy="195264"/>
              </a:xfrm>
              <a:custGeom>
                <a:avLst/>
                <a:gdLst>
                  <a:gd name="txL" fmla="*/ 0 w 46"/>
                  <a:gd name="txT" fmla="*/ 0 h 52"/>
                  <a:gd name="txR" fmla="*/ 46 w 46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52">
                    <a:moveTo>
                      <a:pt x="23" y="34"/>
                    </a:moveTo>
                    <a:cubicBezTo>
                      <a:pt x="27" y="36"/>
                      <a:pt x="35" y="40"/>
                      <a:pt x="39" y="43"/>
                    </a:cubicBezTo>
                    <a:cubicBezTo>
                      <a:pt x="42" y="46"/>
                      <a:pt x="46" y="52"/>
                      <a:pt x="46" y="52"/>
                    </a:cubicBezTo>
                    <a:cubicBezTo>
                      <a:pt x="42" y="48"/>
                      <a:pt x="36" y="46"/>
                      <a:pt x="30" y="43"/>
                    </a:cubicBezTo>
                    <a:cubicBezTo>
                      <a:pt x="24" y="41"/>
                      <a:pt x="18" y="40"/>
                      <a:pt x="11" y="37"/>
                    </a:cubicBezTo>
                    <a:cubicBezTo>
                      <a:pt x="5" y="34"/>
                      <a:pt x="2" y="28"/>
                      <a:pt x="1" y="22"/>
                    </a:cubicBezTo>
                    <a:cubicBezTo>
                      <a:pt x="1" y="21"/>
                      <a:pt x="0" y="20"/>
                      <a:pt x="0" y="19"/>
                    </a:cubicBezTo>
                    <a:cubicBezTo>
                      <a:pt x="3" y="13"/>
                      <a:pt x="6" y="6"/>
                      <a:pt x="9" y="0"/>
                    </a:cubicBezTo>
                    <a:cubicBezTo>
                      <a:pt x="9" y="3"/>
                      <a:pt x="8" y="7"/>
                      <a:pt x="8" y="10"/>
                    </a:cubicBezTo>
                    <a:cubicBezTo>
                      <a:pt x="10" y="23"/>
                      <a:pt x="18" y="31"/>
                      <a:pt x="23" y="3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61" name="Freeform 1889"/>
              <p:cNvSpPr/>
              <p:nvPr/>
            </p:nvSpPr>
            <p:spPr>
              <a:xfrm>
                <a:off x="4344942" y="5145118"/>
                <a:ext cx="190501" cy="373065"/>
              </a:xfrm>
              <a:custGeom>
                <a:avLst/>
                <a:gdLst>
                  <a:gd name="txL" fmla="*/ 0 w 51"/>
                  <a:gd name="txT" fmla="*/ 0 h 99"/>
                  <a:gd name="txR" fmla="*/ 51 w 51"/>
                  <a:gd name="txB" fmla="*/ 99 h 9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99">
                    <a:moveTo>
                      <a:pt x="4" y="47"/>
                    </a:moveTo>
                    <a:cubicBezTo>
                      <a:pt x="5" y="49"/>
                      <a:pt x="7" y="51"/>
                      <a:pt x="8" y="52"/>
                    </a:cubicBezTo>
                    <a:cubicBezTo>
                      <a:pt x="12" y="55"/>
                      <a:pt x="16" y="57"/>
                      <a:pt x="19" y="59"/>
                    </a:cubicBezTo>
                    <a:cubicBezTo>
                      <a:pt x="21" y="60"/>
                      <a:pt x="23" y="61"/>
                      <a:pt x="25" y="62"/>
                    </a:cubicBezTo>
                    <a:cubicBezTo>
                      <a:pt x="26" y="63"/>
                      <a:pt x="27" y="63"/>
                      <a:pt x="28" y="64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2" y="66"/>
                      <a:pt x="33" y="67"/>
                      <a:pt x="34" y="67"/>
                    </a:cubicBezTo>
                    <a:cubicBezTo>
                      <a:pt x="33" y="66"/>
                      <a:pt x="32" y="64"/>
                      <a:pt x="31" y="63"/>
                    </a:cubicBezTo>
                    <a:cubicBezTo>
                      <a:pt x="30" y="62"/>
                      <a:pt x="30" y="61"/>
                      <a:pt x="29" y="60"/>
                    </a:cubicBezTo>
                    <a:cubicBezTo>
                      <a:pt x="28" y="59"/>
                      <a:pt x="28" y="58"/>
                      <a:pt x="27" y="57"/>
                    </a:cubicBezTo>
                    <a:cubicBezTo>
                      <a:pt x="26" y="56"/>
                      <a:pt x="24" y="54"/>
                      <a:pt x="23" y="52"/>
                    </a:cubicBezTo>
                    <a:cubicBezTo>
                      <a:pt x="22" y="50"/>
                      <a:pt x="22" y="49"/>
                      <a:pt x="21" y="47"/>
                    </a:cubicBezTo>
                    <a:cubicBezTo>
                      <a:pt x="19" y="46"/>
                      <a:pt x="18" y="44"/>
                      <a:pt x="17" y="42"/>
                    </a:cubicBezTo>
                    <a:cubicBezTo>
                      <a:pt x="16" y="41"/>
                      <a:pt x="15" y="40"/>
                      <a:pt x="14" y="39"/>
                    </a:cubicBezTo>
                    <a:cubicBezTo>
                      <a:pt x="14" y="38"/>
                      <a:pt x="13" y="37"/>
                      <a:pt x="12" y="36"/>
                    </a:cubicBezTo>
                    <a:cubicBezTo>
                      <a:pt x="11" y="34"/>
                      <a:pt x="10" y="32"/>
                      <a:pt x="9" y="29"/>
                    </a:cubicBezTo>
                    <a:cubicBezTo>
                      <a:pt x="8" y="28"/>
                      <a:pt x="8" y="27"/>
                      <a:pt x="8" y="26"/>
                    </a:cubicBezTo>
                    <a:cubicBezTo>
                      <a:pt x="7" y="24"/>
                      <a:pt x="8" y="23"/>
                      <a:pt x="8" y="22"/>
                    </a:cubicBezTo>
                    <a:cubicBezTo>
                      <a:pt x="7" y="24"/>
                      <a:pt x="8" y="27"/>
                      <a:pt x="9" y="29"/>
                    </a:cubicBezTo>
                    <a:cubicBezTo>
                      <a:pt x="10" y="31"/>
                      <a:pt x="12" y="33"/>
                      <a:pt x="13" y="35"/>
                    </a:cubicBezTo>
                    <a:cubicBezTo>
                      <a:pt x="14" y="37"/>
                      <a:pt x="15" y="38"/>
                      <a:pt x="15" y="39"/>
                    </a:cubicBezTo>
                    <a:cubicBezTo>
                      <a:pt x="16" y="40"/>
                      <a:pt x="17" y="40"/>
                      <a:pt x="18" y="41"/>
                    </a:cubicBezTo>
                    <a:cubicBezTo>
                      <a:pt x="18" y="42"/>
                      <a:pt x="18" y="42"/>
                      <a:pt x="19" y="43"/>
                    </a:cubicBezTo>
                    <a:cubicBezTo>
                      <a:pt x="17" y="38"/>
                      <a:pt x="15" y="32"/>
                      <a:pt x="14" y="27"/>
                    </a:cubicBezTo>
                    <a:cubicBezTo>
                      <a:pt x="13" y="22"/>
                      <a:pt x="12" y="18"/>
                      <a:pt x="12" y="13"/>
                    </a:cubicBezTo>
                    <a:cubicBezTo>
                      <a:pt x="12" y="11"/>
                      <a:pt x="12" y="9"/>
                      <a:pt x="12" y="7"/>
                    </a:cubicBezTo>
                    <a:cubicBezTo>
                      <a:pt x="12" y="5"/>
                      <a:pt x="13" y="2"/>
                      <a:pt x="13" y="0"/>
                    </a:cubicBezTo>
                    <a:cubicBezTo>
                      <a:pt x="13" y="1"/>
                      <a:pt x="13" y="2"/>
                      <a:pt x="13" y="3"/>
                    </a:cubicBezTo>
                    <a:cubicBezTo>
                      <a:pt x="13" y="5"/>
                      <a:pt x="13" y="6"/>
                      <a:pt x="13" y="7"/>
                    </a:cubicBezTo>
                    <a:cubicBezTo>
                      <a:pt x="14" y="9"/>
                      <a:pt x="14" y="11"/>
                      <a:pt x="14" y="13"/>
                    </a:cubicBezTo>
                    <a:cubicBezTo>
                      <a:pt x="15" y="18"/>
                      <a:pt x="15" y="22"/>
                      <a:pt x="16" y="26"/>
                    </a:cubicBezTo>
                    <a:cubicBezTo>
                      <a:pt x="18" y="35"/>
                      <a:pt x="21" y="43"/>
                      <a:pt x="25" y="51"/>
                    </a:cubicBezTo>
                    <a:cubicBezTo>
                      <a:pt x="26" y="53"/>
                      <a:pt x="28" y="54"/>
                      <a:pt x="29" y="56"/>
                    </a:cubicBezTo>
                    <a:cubicBezTo>
                      <a:pt x="29" y="57"/>
                      <a:pt x="30" y="58"/>
                      <a:pt x="31" y="59"/>
                    </a:cubicBezTo>
                    <a:cubicBezTo>
                      <a:pt x="31" y="60"/>
                      <a:pt x="32" y="61"/>
                      <a:pt x="33" y="61"/>
                    </a:cubicBezTo>
                    <a:cubicBezTo>
                      <a:pt x="33" y="62"/>
                      <a:pt x="33" y="62"/>
                      <a:pt x="33" y="62"/>
                    </a:cubicBezTo>
                    <a:cubicBezTo>
                      <a:pt x="33" y="62"/>
                      <a:pt x="33" y="61"/>
                      <a:pt x="33" y="61"/>
                    </a:cubicBezTo>
                    <a:cubicBezTo>
                      <a:pt x="33" y="60"/>
                      <a:pt x="33" y="59"/>
                      <a:pt x="33" y="58"/>
                    </a:cubicBezTo>
                    <a:cubicBezTo>
                      <a:pt x="33" y="56"/>
                      <a:pt x="33" y="55"/>
                      <a:pt x="33" y="54"/>
                    </a:cubicBezTo>
                    <a:cubicBezTo>
                      <a:pt x="33" y="49"/>
                      <a:pt x="34" y="44"/>
                      <a:pt x="34" y="39"/>
                    </a:cubicBezTo>
                    <a:cubicBezTo>
                      <a:pt x="34" y="38"/>
                      <a:pt x="34" y="37"/>
                      <a:pt x="33" y="36"/>
                    </a:cubicBezTo>
                    <a:cubicBezTo>
                      <a:pt x="33" y="35"/>
                      <a:pt x="33" y="33"/>
                      <a:pt x="33" y="32"/>
                    </a:cubicBezTo>
                    <a:cubicBezTo>
                      <a:pt x="32" y="30"/>
                      <a:pt x="31" y="28"/>
                      <a:pt x="31" y="25"/>
                    </a:cubicBezTo>
                    <a:cubicBezTo>
                      <a:pt x="30" y="23"/>
                      <a:pt x="29" y="21"/>
                      <a:pt x="28" y="19"/>
                    </a:cubicBezTo>
                    <a:cubicBezTo>
                      <a:pt x="27" y="16"/>
                      <a:pt x="26" y="14"/>
                      <a:pt x="24" y="12"/>
                    </a:cubicBezTo>
                    <a:cubicBezTo>
                      <a:pt x="26" y="14"/>
                      <a:pt x="27" y="16"/>
                      <a:pt x="28" y="18"/>
                    </a:cubicBezTo>
                    <a:cubicBezTo>
                      <a:pt x="29" y="21"/>
                      <a:pt x="30" y="23"/>
                      <a:pt x="31" y="25"/>
                    </a:cubicBezTo>
                    <a:cubicBezTo>
                      <a:pt x="32" y="27"/>
                      <a:pt x="33" y="30"/>
                      <a:pt x="34" y="32"/>
                    </a:cubicBezTo>
                    <a:cubicBezTo>
                      <a:pt x="34" y="33"/>
                      <a:pt x="34" y="34"/>
                      <a:pt x="35" y="36"/>
                    </a:cubicBezTo>
                    <a:cubicBezTo>
                      <a:pt x="35" y="37"/>
                      <a:pt x="35" y="38"/>
                      <a:pt x="35" y="39"/>
                    </a:cubicBezTo>
                    <a:cubicBezTo>
                      <a:pt x="35" y="44"/>
                      <a:pt x="34" y="49"/>
                      <a:pt x="34" y="54"/>
                    </a:cubicBezTo>
                    <a:cubicBezTo>
                      <a:pt x="34" y="56"/>
                      <a:pt x="34" y="59"/>
                      <a:pt x="34" y="61"/>
                    </a:cubicBezTo>
                    <a:cubicBezTo>
                      <a:pt x="35" y="62"/>
                      <a:pt x="35" y="63"/>
                      <a:pt x="35" y="64"/>
                    </a:cubicBezTo>
                    <a:cubicBezTo>
                      <a:pt x="35" y="65"/>
                      <a:pt x="36" y="66"/>
                      <a:pt x="36" y="66"/>
                    </a:cubicBezTo>
                    <a:cubicBezTo>
                      <a:pt x="37" y="68"/>
                      <a:pt x="38" y="71"/>
                      <a:pt x="39" y="73"/>
                    </a:cubicBezTo>
                    <a:cubicBezTo>
                      <a:pt x="40" y="75"/>
                      <a:pt x="41" y="77"/>
                      <a:pt x="42" y="79"/>
                    </a:cubicBezTo>
                    <a:cubicBezTo>
                      <a:pt x="42" y="79"/>
                      <a:pt x="42" y="78"/>
                      <a:pt x="42" y="78"/>
                    </a:cubicBezTo>
                    <a:cubicBezTo>
                      <a:pt x="42" y="77"/>
                      <a:pt x="43" y="76"/>
                      <a:pt x="44" y="75"/>
                    </a:cubicBezTo>
                    <a:cubicBezTo>
                      <a:pt x="44" y="75"/>
                      <a:pt x="45" y="74"/>
                      <a:pt x="45" y="73"/>
                    </a:cubicBezTo>
                    <a:cubicBezTo>
                      <a:pt x="46" y="71"/>
                      <a:pt x="47" y="69"/>
                      <a:pt x="47" y="68"/>
                    </a:cubicBezTo>
                    <a:cubicBezTo>
                      <a:pt x="48" y="66"/>
                      <a:pt x="49" y="64"/>
                      <a:pt x="49" y="62"/>
                    </a:cubicBezTo>
                    <a:cubicBezTo>
                      <a:pt x="50" y="58"/>
                      <a:pt x="50" y="54"/>
                      <a:pt x="50" y="50"/>
                    </a:cubicBezTo>
                    <a:cubicBezTo>
                      <a:pt x="50" y="48"/>
                      <a:pt x="50" y="46"/>
                      <a:pt x="50" y="44"/>
                    </a:cubicBezTo>
                    <a:cubicBezTo>
                      <a:pt x="50" y="42"/>
                      <a:pt x="50" y="40"/>
                      <a:pt x="49" y="38"/>
                    </a:cubicBezTo>
                    <a:cubicBezTo>
                      <a:pt x="50" y="40"/>
                      <a:pt x="50" y="42"/>
                      <a:pt x="50" y="44"/>
                    </a:cubicBezTo>
                    <a:cubicBezTo>
                      <a:pt x="51" y="46"/>
                      <a:pt x="51" y="48"/>
                      <a:pt x="51" y="50"/>
                    </a:cubicBezTo>
                    <a:cubicBezTo>
                      <a:pt x="51" y="54"/>
                      <a:pt x="51" y="58"/>
                      <a:pt x="50" y="62"/>
                    </a:cubicBezTo>
                    <a:cubicBezTo>
                      <a:pt x="50" y="64"/>
                      <a:pt x="49" y="66"/>
                      <a:pt x="49" y="68"/>
                    </a:cubicBezTo>
                    <a:cubicBezTo>
                      <a:pt x="48" y="70"/>
                      <a:pt x="47" y="72"/>
                      <a:pt x="46" y="74"/>
                    </a:cubicBezTo>
                    <a:cubicBezTo>
                      <a:pt x="46" y="74"/>
                      <a:pt x="46" y="75"/>
                      <a:pt x="46" y="75"/>
                    </a:cubicBezTo>
                    <a:cubicBezTo>
                      <a:pt x="45" y="75"/>
                      <a:pt x="45" y="76"/>
                      <a:pt x="45" y="76"/>
                    </a:cubicBezTo>
                    <a:cubicBezTo>
                      <a:pt x="44" y="77"/>
                      <a:pt x="44" y="78"/>
                      <a:pt x="43" y="79"/>
                    </a:cubicBezTo>
                    <a:cubicBezTo>
                      <a:pt x="43" y="80"/>
                      <a:pt x="43" y="81"/>
                      <a:pt x="42" y="82"/>
                    </a:cubicBezTo>
                    <a:cubicBezTo>
                      <a:pt x="43" y="83"/>
                      <a:pt x="43" y="85"/>
                      <a:pt x="43" y="86"/>
                    </a:cubicBezTo>
                    <a:cubicBezTo>
                      <a:pt x="44" y="88"/>
                      <a:pt x="44" y="89"/>
                      <a:pt x="44" y="91"/>
                    </a:cubicBezTo>
                    <a:cubicBezTo>
                      <a:pt x="44" y="91"/>
                      <a:pt x="44" y="91"/>
                      <a:pt x="44" y="92"/>
                    </a:cubicBezTo>
                    <a:cubicBezTo>
                      <a:pt x="44" y="92"/>
                      <a:pt x="44" y="92"/>
                      <a:pt x="44" y="92"/>
                    </a:cubicBezTo>
                    <a:cubicBezTo>
                      <a:pt x="44" y="92"/>
                      <a:pt x="44" y="92"/>
                      <a:pt x="44" y="93"/>
                    </a:cubicBezTo>
                    <a:cubicBezTo>
                      <a:pt x="44" y="95"/>
                      <a:pt x="44" y="97"/>
                      <a:pt x="44" y="99"/>
                    </a:cubicBezTo>
                    <a:cubicBezTo>
                      <a:pt x="44" y="98"/>
                      <a:pt x="44" y="97"/>
                      <a:pt x="44" y="96"/>
                    </a:cubicBezTo>
                    <a:cubicBezTo>
                      <a:pt x="43" y="95"/>
                      <a:pt x="43" y="94"/>
                      <a:pt x="43" y="93"/>
                    </a:cubicBezTo>
                    <a:cubicBezTo>
                      <a:pt x="42" y="91"/>
                      <a:pt x="42" y="90"/>
                      <a:pt x="42" y="88"/>
                    </a:cubicBezTo>
                    <a:cubicBezTo>
                      <a:pt x="42" y="88"/>
                      <a:pt x="42" y="88"/>
                      <a:pt x="41" y="88"/>
                    </a:cubicBezTo>
                    <a:cubicBezTo>
                      <a:pt x="41" y="87"/>
                      <a:pt x="41" y="87"/>
                      <a:pt x="41" y="86"/>
                    </a:cubicBezTo>
                    <a:cubicBezTo>
                      <a:pt x="41" y="86"/>
                      <a:pt x="40" y="86"/>
                      <a:pt x="40" y="85"/>
                    </a:cubicBezTo>
                    <a:cubicBezTo>
                      <a:pt x="40" y="85"/>
                      <a:pt x="39" y="84"/>
                      <a:pt x="39" y="84"/>
                    </a:cubicBezTo>
                    <a:cubicBezTo>
                      <a:pt x="39" y="83"/>
                      <a:pt x="38" y="82"/>
                      <a:pt x="37" y="82"/>
                    </a:cubicBezTo>
                    <a:cubicBezTo>
                      <a:pt x="35" y="79"/>
                      <a:pt x="32" y="76"/>
                      <a:pt x="28" y="74"/>
                    </a:cubicBezTo>
                    <a:cubicBezTo>
                      <a:pt x="28" y="73"/>
                      <a:pt x="27" y="73"/>
                      <a:pt x="26" y="72"/>
                    </a:cubicBezTo>
                    <a:cubicBezTo>
                      <a:pt x="25" y="72"/>
                      <a:pt x="24" y="71"/>
                      <a:pt x="23" y="71"/>
                    </a:cubicBezTo>
                    <a:cubicBezTo>
                      <a:pt x="22" y="70"/>
                      <a:pt x="20" y="70"/>
                      <a:pt x="18" y="69"/>
                    </a:cubicBezTo>
                    <a:cubicBezTo>
                      <a:pt x="14" y="69"/>
                      <a:pt x="10" y="69"/>
                      <a:pt x="6" y="69"/>
                    </a:cubicBezTo>
                    <a:cubicBezTo>
                      <a:pt x="8" y="69"/>
                      <a:pt x="10" y="69"/>
                      <a:pt x="12" y="69"/>
                    </a:cubicBezTo>
                    <a:cubicBezTo>
                      <a:pt x="14" y="69"/>
                      <a:pt x="16" y="69"/>
                      <a:pt x="18" y="69"/>
                    </a:cubicBezTo>
                    <a:cubicBezTo>
                      <a:pt x="20" y="69"/>
                      <a:pt x="22" y="69"/>
                      <a:pt x="24" y="70"/>
                    </a:cubicBezTo>
                    <a:cubicBezTo>
                      <a:pt x="25" y="70"/>
                      <a:pt x="26" y="71"/>
                      <a:pt x="26" y="71"/>
                    </a:cubicBezTo>
                    <a:cubicBezTo>
                      <a:pt x="27" y="72"/>
                      <a:pt x="28" y="72"/>
                      <a:pt x="29" y="73"/>
                    </a:cubicBezTo>
                    <a:cubicBezTo>
                      <a:pt x="31" y="74"/>
                      <a:pt x="32" y="75"/>
                      <a:pt x="34" y="77"/>
                    </a:cubicBezTo>
                    <a:cubicBezTo>
                      <a:pt x="35" y="78"/>
                      <a:pt x="37" y="79"/>
                      <a:pt x="38" y="81"/>
                    </a:cubicBezTo>
                    <a:cubicBezTo>
                      <a:pt x="39" y="81"/>
                      <a:pt x="40" y="82"/>
                      <a:pt x="40" y="83"/>
                    </a:cubicBezTo>
                    <a:cubicBezTo>
                      <a:pt x="40" y="83"/>
                      <a:pt x="40" y="83"/>
                      <a:pt x="40" y="83"/>
                    </a:cubicBezTo>
                    <a:cubicBezTo>
                      <a:pt x="40" y="80"/>
                      <a:pt x="39" y="77"/>
                      <a:pt x="37" y="74"/>
                    </a:cubicBezTo>
                    <a:cubicBezTo>
                      <a:pt x="37" y="73"/>
                      <a:pt x="37" y="73"/>
                      <a:pt x="36" y="72"/>
                    </a:cubicBezTo>
                    <a:cubicBezTo>
                      <a:pt x="36" y="72"/>
                      <a:pt x="35" y="71"/>
                      <a:pt x="35" y="71"/>
                    </a:cubicBezTo>
                    <a:cubicBezTo>
                      <a:pt x="34" y="69"/>
                      <a:pt x="32" y="68"/>
                      <a:pt x="30" y="67"/>
                    </a:cubicBezTo>
                    <a:cubicBezTo>
                      <a:pt x="29" y="66"/>
                      <a:pt x="29" y="66"/>
                      <a:pt x="29" y="66"/>
                    </a:cubicBezTo>
                    <a:cubicBezTo>
                      <a:pt x="29" y="66"/>
                      <a:pt x="29" y="66"/>
                      <a:pt x="29" y="66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6" y="64"/>
                      <a:pt x="25" y="64"/>
                      <a:pt x="24" y="63"/>
                    </a:cubicBezTo>
                    <a:cubicBezTo>
                      <a:pt x="23" y="62"/>
                      <a:pt x="21" y="61"/>
                      <a:pt x="19" y="60"/>
                    </a:cubicBezTo>
                    <a:cubicBezTo>
                      <a:pt x="15" y="58"/>
                      <a:pt x="11" y="56"/>
                      <a:pt x="7" y="53"/>
                    </a:cubicBezTo>
                    <a:cubicBezTo>
                      <a:pt x="6" y="52"/>
                      <a:pt x="4" y="50"/>
                      <a:pt x="3" y="48"/>
                    </a:cubicBezTo>
                    <a:cubicBezTo>
                      <a:pt x="1" y="47"/>
                      <a:pt x="0" y="44"/>
                      <a:pt x="0" y="42"/>
                    </a:cubicBezTo>
                    <a:cubicBezTo>
                      <a:pt x="1" y="44"/>
                      <a:pt x="2" y="46"/>
                      <a:pt x="4" y="4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62" name="Freeform 1890"/>
              <p:cNvSpPr/>
              <p:nvPr/>
            </p:nvSpPr>
            <p:spPr>
              <a:xfrm>
                <a:off x="5373648" y="3046428"/>
                <a:ext cx="66675" cy="217489"/>
              </a:xfrm>
              <a:custGeom>
                <a:avLst/>
                <a:gdLst>
                  <a:gd name="txL" fmla="*/ 0 w 18"/>
                  <a:gd name="txT" fmla="*/ 0 h 58"/>
                  <a:gd name="txR" fmla="*/ 18 w 18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58">
                    <a:moveTo>
                      <a:pt x="13" y="58"/>
                    </a:moveTo>
                    <a:cubicBezTo>
                      <a:pt x="12" y="48"/>
                      <a:pt x="14" y="37"/>
                      <a:pt x="12" y="27"/>
                    </a:cubicBezTo>
                    <a:cubicBezTo>
                      <a:pt x="10" y="22"/>
                      <a:pt x="8" y="17"/>
                      <a:pt x="5" y="13"/>
                    </a:cubicBezTo>
                    <a:cubicBezTo>
                      <a:pt x="3" y="9"/>
                      <a:pt x="0" y="5"/>
                      <a:pt x="0" y="0"/>
                    </a:cubicBezTo>
                    <a:cubicBezTo>
                      <a:pt x="5" y="4"/>
                      <a:pt x="10" y="9"/>
                      <a:pt x="15" y="13"/>
                    </a:cubicBezTo>
                    <a:cubicBezTo>
                      <a:pt x="18" y="19"/>
                      <a:pt x="18" y="29"/>
                      <a:pt x="18" y="33"/>
                    </a:cubicBezTo>
                    <a:cubicBezTo>
                      <a:pt x="17" y="41"/>
                      <a:pt x="14" y="49"/>
                      <a:pt x="13" y="5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363" name="Picture 1892"/>
              <p:cNvPicPr>
                <a:picLocks noChangeAspect="1"/>
              </p:cNvPicPr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5230772" y="3273442"/>
                <a:ext cx="236539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364" name="Freeform 1893"/>
              <p:cNvSpPr/>
              <p:nvPr/>
            </p:nvSpPr>
            <p:spPr>
              <a:xfrm>
                <a:off x="5249823" y="3113104"/>
                <a:ext cx="168276" cy="195264"/>
              </a:xfrm>
              <a:custGeom>
                <a:avLst/>
                <a:gdLst>
                  <a:gd name="txL" fmla="*/ 0 w 45"/>
                  <a:gd name="txT" fmla="*/ 0 h 52"/>
                  <a:gd name="txR" fmla="*/ 45 w 45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52">
                    <a:moveTo>
                      <a:pt x="23" y="34"/>
                    </a:moveTo>
                    <a:cubicBezTo>
                      <a:pt x="27" y="36"/>
                      <a:pt x="35" y="40"/>
                      <a:pt x="38" y="43"/>
                    </a:cubicBezTo>
                    <a:cubicBezTo>
                      <a:pt x="41" y="45"/>
                      <a:pt x="45" y="52"/>
                      <a:pt x="45" y="52"/>
                    </a:cubicBezTo>
                    <a:cubicBezTo>
                      <a:pt x="41" y="48"/>
                      <a:pt x="36" y="45"/>
                      <a:pt x="30" y="43"/>
                    </a:cubicBezTo>
                    <a:cubicBezTo>
                      <a:pt x="24" y="40"/>
                      <a:pt x="17" y="39"/>
                      <a:pt x="11" y="36"/>
                    </a:cubicBezTo>
                    <a:cubicBezTo>
                      <a:pt x="5" y="34"/>
                      <a:pt x="2" y="28"/>
                      <a:pt x="0" y="22"/>
                    </a:cubicBezTo>
                    <a:cubicBezTo>
                      <a:pt x="0" y="21"/>
                      <a:pt x="0" y="20"/>
                      <a:pt x="0" y="19"/>
                    </a:cubicBezTo>
                    <a:cubicBezTo>
                      <a:pt x="2" y="12"/>
                      <a:pt x="5" y="6"/>
                      <a:pt x="9" y="0"/>
                    </a:cubicBezTo>
                    <a:cubicBezTo>
                      <a:pt x="8" y="3"/>
                      <a:pt x="8" y="6"/>
                      <a:pt x="8" y="9"/>
                    </a:cubicBezTo>
                    <a:cubicBezTo>
                      <a:pt x="10" y="23"/>
                      <a:pt x="17" y="31"/>
                      <a:pt x="23" y="3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65" name="Freeform 1894"/>
              <p:cNvSpPr/>
              <p:nvPr/>
            </p:nvSpPr>
            <p:spPr>
              <a:xfrm>
                <a:off x="5291098" y="3033728"/>
                <a:ext cx="195264" cy="373065"/>
              </a:xfrm>
              <a:custGeom>
                <a:avLst/>
                <a:gdLst>
                  <a:gd name="txL" fmla="*/ 0 w 52"/>
                  <a:gd name="txT" fmla="*/ 0 h 99"/>
                  <a:gd name="txR" fmla="*/ 52 w 52"/>
                  <a:gd name="txB" fmla="*/ 99 h 9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99">
                    <a:moveTo>
                      <a:pt x="4" y="47"/>
                    </a:moveTo>
                    <a:cubicBezTo>
                      <a:pt x="6" y="49"/>
                      <a:pt x="7" y="50"/>
                      <a:pt x="9" y="51"/>
                    </a:cubicBezTo>
                    <a:cubicBezTo>
                      <a:pt x="12" y="54"/>
                      <a:pt x="16" y="56"/>
                      <a:pt x="20" y="59"/>
                    </a:cubicBezTo>
                    <a:cubicBezTo>
                      <a:pt x="22" y="60"/>
                      <a:pt x="24" y="61"/>
                      <a:pt x="26" y="62"/>
                    </a:cubicBezTo>
                    <a:cubicBezTo>
                      <a:pt x="27" y="62"/>
                      <a:pt x="28" y="63"/>
                      <a:pt x="29" y="63"/>
                    </a:cubicBezTo>
                    <a:cubicBezTo>
                      <a:pt x="30" y="64"/>
                      <a:pt x="30" y="64"/>
                      <a:pt x="30" y="64"/>
                    </a:cubicBezTo>
                    <a:cubicBezTo>
                      <a:pt x="30" y="64"/>
                      <a:pt x="31" y="64"/>
                      <a:pt x="31" y="64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3" y="65"/>
                      <a:pt x="34" y="66"/>
                      <a:pt x="34" y="67"/>
                    </a:cubicBezTo>
                    <a:cubicBezTo>
                      <a:pt x="34" y="65"/>
                      <a:pt x="33" y="64"/>
                      <a:pt x="31" y="62"/>
                    </a:cubicBezTo>
                    <a:cubicBezTo>
                      <a:pt x="31" y="62"/>
                      <a:pt x="30" y="61"/>
                      <a:pt x="29" y="60"/>
                    </a:cubicBezTo>
                    <a:cubicBezTo>
                      <a:pt x="29" y="59"/>
                      <a:pt x="28" y="58"/>
                      <a:pt x="27" y="57"/>
                    </a:cubicBezTo>
                    <a:cubicBezTo>
                      <a:pt x="26" y="55"/>
                      <a:pt x="25" y="53"/>
                      <a:pt x="24" y="51"/>
                    </a:cubicBezTo>
                    <a:cubicBezTo>
                      <a:pt x="23" y="50"/>
                      <a:pt x="22" y="48"/>
                      <a:pt x="21" y="47"/>
                    </a:cubicBezTo>
                    <a:cubicBezTo>
                      <a:pt x="20" y="45"/>
                      <a:pt x="18" y="44"/>
                      <a:pt x="17" y="42"/>
                    </a:cubicBezTo>
                    <a:cubicBezTo>
                      <a:pt x="16" y="41"/>
                      <a:pt x="16" y="40"/>
                      <a:pt x="15" y="39"/>
                    </a:cubicBezTo>
                    <a:cubicBezTo>
                      <a:pt x="14" y="38"/>
                      <a:pt x="13" y="37"/>
                      <a:pt x="13" y="36"/>
                    </a:cubicBezTo>
                    <a:cubicBezTo>
                      <a:pt x="11" y="33"/>
                      <a:pt x="10" y="31"/>
                      <a:pt x="9" y="29"/>
                    </a:cubicBezTo>
                    <a:cubicBezTo>
                      <a:pt x="9" y="28"/>
                      <a:pt x="8" y="26"/>
                      <a:pt x="8" y="25"/>
                    </a:cubicBezTo>
                    <a:cubicBezTo>
                      <a:pt x="8" y="24"/>
                      <a:pt x="8" y="23"/>
                      <a:pt x="8" y="21"/>
                    </a:cubicBezTo>
                    <a:cubicBezTo>
                      <a:pt x="8" y="24"/>
                      <a:pt x="9" y="26"/>
                      <a:pt x="10" y="29"/>
                    </a:cubicBezTo>
                    <a:cubicBezTo>
                      <a:pt x="11" y="31"/>
                      <a:pt x="12" y="33"/>
                      <a:pt x="14" y="35"/>
                    </a:cubicBezTo>
                    <a:cubicBezTo>
                      <a:pt x="14" y="36"/>
                      <a:pt x="15" y="37"/>
                      <a:pt x="16" y="38"/>
                    </a:cubicBezTo>
                    <a:cubicBezTo>
                      <a:pt x="17" y="39"/>
                      <a:pt x="17" y="40"/>
                      <a:pt x="18" y="41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17" y="37"/>
                      <a:pt x="16" y="32"/>
                      <a:pt x="14" y="26"/>
                    </a:cubicBezTo>
                    <a:cubicBezTo>
                      <a:pt x="13" y="22"/>
                      <a:pt x="13" y="18"/>
                      <a:pt x="12" y="13"/>
                    </a:cubicBezTo>
                    <a:cubicBezTo>
                      <a:pt x="12" y="11"/>
                      <a:pt x="13" y="9"/>
                      <a:pt x="13" y="6"/>
                    </a:cubicBezTo>
                    <a:cubicBezTo>
                      <a:pt x="13" y="4"/>
                      <a:pt x="13" y="2"/>
                      <a:pt x="14" y="0"/>
                    </a:cubicBezTo>
                    <a:cubicBezTo>
                      <a:pt x="14" y="1"/>
                      <a:pt x="14" y="2"/>
                      <a:pt x="14" y="3"/>
                    </a:cubicBezTo>
                    <a:cubicBezTo>
                      <a:pt x="14" y="4"/>
                      <a:pt x="14" y="5"/>
                      <a:pt x="14" y="6"/>
                    </a:cubicBezTo>
                    <a:cubicBezTo>
                      <a:pt x="14" y="9"/>
                      <a:pt x="14" y="11"/>
                      <a:pt x="15" y="13"/>
                    </a:cubicBezTo>
                    <a:cubicBezTo>
                      <a:pt x="15" y="17"/>
                      <a:pt x="16" y="22"/>
                      <a:pt x="17" y="26"/>
                    </a:cubicBezTo>
                    <a:cubicBezTo>
                      <a:pt x="18" y="34"/>
                      <a:pt x="22" y="43"/>
                      <a:pt x="26" y="50"/>
                    </a:cubicBezTo>
                    <a:cubicBezTo>
                      <a:pt x="27" y="52"/>
                      <a:pt x="28" y="54"/>
                      <a:pt x="29" y="56"/>
                    </a:cubicBezTo>
                    <a:cubicBezTo>
                      <a:pt x="30" y="57"/>
                      <a:pt x="31" y="58"/>
                      <a:pt x="31" y="58"/>
                    </a:cubicBezTo>
                    <a:cubicBezTo>
                      <a:pt x="32" y="59"/>
                      <a:pt x="33" y="60"/>
                      <a:pt x="33" y="61"/>
                    </a:cubicBezTo>
                    <a:cubicBezTo>
                      <a:pt x="33" y="61"/>
                      <a:pt x="33" y="61"/>
                      <a:pt x="34" y="61"/>
                    </a:cubicBezTo>
                    <a:cubicBezTo>
                      <a:pt x="34" y="61"/>
                      <a:pt x="34" y="61"/>
                      <a:pt x="33" y="61"/>
                    </a:cubicBezTo>
                    <a:cubicBezTo>
                      <a:pt x="33" y="60"/>
                      <a:pt x="33" y="58"/>
                      <a:pt x="33" y="57"/>
                    </a:cubicBezTo>
                    <a:cubicBezTo>
                      <a:pt x="33" y="56"/>
                      <a:pt x="33" y="55"/>
                      <a:pt x="33" y="53"/>
                    </a:cubicBezTo>
                    <a:cubicBezTo>
                      <a:pt x="34" y="49"/>
                      <a:pt x="35" y="44"/>
                      <a:pt x="34" y="39"/>
                    </a:cubicBezTo>
                    <a:cubicBezTo>
                      <a:pt x="34" y="38"/>
                      <a:pt x="34" y="37"/>
                      <a:pt x="34" y="35"/>
                    </a:cubicBezTo>
                    <a:cubicBezTo>
                      <a:pt x="34" y="34"/>
                      <a:pt x="34" y="33"/>
                      <a:pt x="33" y="32"/>
                    </a:cubicBezTo>
                    <a:cubicBezTo>
                      <a:pt x="33" y="30"/>
                      <a:pt x="32" y="27"/>
                      <a:pt x="31" y="25"/>
                    </a:cubicBezTo>
                    <a:cubicBezTo>
                      <a:pt x="30" y="23"/>
                      <a:pt x="29" y="20"/>
                      <a:pt x="28" y="18"/>
                    </a:cubicBezTo>
                    <a:cubicBezTo>
                      <a:pt x="27" y="16"/>
                      <a:pt x="26" y="14"/>
                      <a:pt x="25" y="12"/>
                    </a:cubicBezTo>
                    <a:cubicBezTo>
                      <a:pt x="26" y="14"/>
                      <a:pt x="27" y="16"/>
                      <a:pt x="29" y="18"/>
                    </a:cubicBezTo>
                    <a:cubicBezTo>
                      <a:pt x="30" y="20"/>
                      <a:pt x="31" y="22"/>
                      <a:pt x="32" y="25"/>
                    </a:cubicBezTo>
                    <a:cubicBezTo>
                      <a:pt x="33" y="27"/>
                      <a:pt x="33" y="29"/>
                      <a:pt x="34" y="32"/>
                    </a:cubicBezTo>
                    <a:cubicBezTo>
                      <a:pt x="34" y="33"/>
                      <a:pt x="35" y="34"/>
                      <a:pt x="35" y="35"/>
                    </a:cubicBezTo>
                    <a:cubicBezTo>
                      <a:pt x="35" y="36"/>
                      <a:pt x="35" y="38"/>
                      <a:pt x="36" y="39"/>
                    </a:cubicBezTo>
                    <a:cubicBezTo>
                      <a:pt x="36" y="44"/>
                      <a:pt x="35" y="49"/>
                      <a:pt x="35" y="54"/>
                    </a:cubicBezTo>
                    <a:cubicBezTo>
                      <a:pt x="35" y="56"/>
                      <a:pt x="35" y="58"/>
                      <a:pt x="35" y="61"/>
                    </a:cubicBezTo>
                    <a:cubicBezTo>
                      <a:pt x="35" y="62"/>
                      <a:pt x="35" y="63"/>
                      <a:pt x="36" y="64"/>
                    </a:cubicBezTo>
                    <a:cubicBezTo>
                      <a:pt x="36" y="65"/>
                      <a:pt x="36" y="65"/>
                      <a:pt x="36" y="66"/>
                    </a:cubicBezTo>
                    <a:cubicBezTo>
                      <a:pt x="38" y="68"/>
                      <a:pt x="39" y="70"/>
                      <a:pt x="40" y="73"/>
                    </a:cubicBezTo>
                    <a:cubicBezTo>
                      <a:pt x="41" y="75"/>
                      <a:pt x="42" y="77"/>
                      <a:pt x="42" y="79"/>
                    </a:cubicBezTo>
                    <a:cubicBezTo>
                      <a:pt x="42" y="78"/>
                      <a:pt x="42" y="78"/>
                      <a:pt x="43" y="78"/>
                    </a:cubicBezTo>
                    <a:cubicBezTo>
                      <a:pt x="43" y="77"/>
                      <a:pt x="44" y="76"/>
                      <a:pt x="44" y="75"/>
                    </a:cubicBezTo>
                    <a:cubicBezTo>
                      <a:pt x="45" y="74"/>
                      <a:pt x="45" y="73"/>
                      <a:pt x="46" y="73"/>
                    </a:cubicBezTo>
                    <a:cubicBezTo>
                      <a:pt x="47" y="71"/>
                      <a:pt x="47" y="69"/>
                      <a:pt x="48" y="67"/>
                    </a:cubicBezTo>
                    <a:cubicBezTo>
                      <a:pt x="49" y="65"/>
                      <a:pt x="49" y="63"/>
                      <a:pt x="50" y="61"/>
                    </a:cubicBezTo>
                    <a:cubicBezTo>
                      <a:pt x="50" y="58"/>
                      <a:pt x="51" y="54"/>
                      <a:pt x="51" y="50"/>
                    </a:cubicBezTo>
                    <a:cubicBezTo>
                      <a:pt x="51" y="48"/>
                      <a:pt x="51" y="46"/>
                      <a:pt x="51" y="44"/>
                    </a:cubicBezTo>
                    <a:cubicBezTo>
                      <a:pt x="50" y="42"/>
                      <a:pt x="50" y="40"/>
                      <a:pt x="50" y="38"/>
                    </a:cubicBezTo>
                    <a:cubicBezTo>
                      <a:pt x="50" y="40"/>
                      <a:pt x="51" y="42"/>
                      <a:pt x="51" y="44"/>
                    </a:cubicBezTo>
                    <a:cubicBezTo>
                      <a:pt x="51" y="46"/>
                      <a:pt x="51" y="48"/>
                      <a:pt x="52" y="50"/>
                    </a:cubicBezTo>
                    <a:cubicBezTo>
                      <a:pt x="52" y="54"/>
                      <a:pt x="51" y="58"/>
                      <a:pt x="51" y="62"/>
                    </a:cubicBezTo>
                    <a:cubicBezTo>
                      <a:pt x="50" y="64"/>
                      <a:pt x="50" y="66"/>
                      <a:pt x="49" y="68"/>
                    </a:cubicBezTo>
                    <a:cubicBezTo>
                      <a:pt x="49" y="69"/>
                      <a:pt x="48" y="71"/>
                      <a:pt x="47" y="73"/>
                    </a:cubicBezTo>
                    <a:cubicBezTo>
                      <a:pt x="47" y="74"/>
                      <a:pt x="46" y="74"/>
                      <a:pt x="46" y="75"/>
                    </a:cubicBezTo>
                    <a:cubicBezTo>
                      <a:pt x="46" y="75"/>
                      <a:pt x="46" y="75"/>
                      <a:pt x="45" y="76"/>
                    </a:cubicBezTo>
                    <a:cubicBezTo>
                      <a:pt x="45" y="77"/>
                      <a:pt x="44" y="78"/>
                      <a:pt x="44" y="78"/>
                    </a:cubicBezTo>
                    <a:cubicBezTo>
                      <a:pt x="44" y="79"/>
                      <a:pt x="43" y="80"/>
                      <a:pt x="43" y="81"/>
                    </a:cubicBezTo>
                    <a:cubicBezTo>
                      <a:pt x="43" y="83"/>
                      <a:pt x="44" y="84"/>
                      <a:pt x="44" y="86"/>
                    </a:cubicBezTo>
                    <a:cubicBezTo>
                      <a:pt x="44" y="87"/>
                      <a:pt x="44" y="89"/>
                      <a:pt x="45" y="90"/>
                    </a:cubicBezTo>
                    <a:cubicBezTo>
                      <a:pt x="45" y="90"/>
                      <a:pt x="45" y="91"/>
                      <a:pt x="45" y="91"/>
                    </a:cubicBezTo>
                    <a:cubicBezTo>
                      <a:pt x="45" y="91"/>
                      <a:pt x="45" y="91"/>
                      <a:pt x="45" y="91"/>
                    </a:cubicBezTo>
                    <a:cubicBezTo>
                      <a:pt x="45" y="91"/>
                      <a:pt x="45" y="92"/>
                      <a:pt x="45" y="92"/>
                    </a:cubicBezTo>
                    <a:cubicBezTo>
                      <a:pt x="45" y="95"/>
                      <a:pt x="45" y="97"/>
                      <a:pt x="45" y="99"/>
                    </a:cubicBezTo>
                    <a:cubicBezTo>
                      <a:pt x="44" y="98"/>
                      <a:pt x="44" y="97"/>
                      <a:pt x="44" y="96"/>
                    </a:cubicBezTo>
                    <a:cubicBezTo>
                      <a:pt x="44" y="95"/>
                      <a:pt x="44" y="94"/>
                      <a:pt x="43" y="92"/>
                    </a:cubicBezTo>
                    <a:cubicBezTo>
                      <a:pt x="43" y="91"/>
                      <a:pt x="43" y="89"/>
                      <a:pt x="42" y="88"/>
                    </a:cubicBezTo>
                    <a:cubicBezTo>
                      <a:pt x="42" y="88"/>
                      <a:pt x="42" y="87"/>
                      <a:pt x="42" y="87"/>
                    </a:cubicBezTo>
                    <a:cubicBezTo>
                      <a:pt x="42" y="87"/>
                      <a:pt x="42" y="86"/>
                      <a:pt x="41" y="86"/>
                    </a:cubicBezTo>
                    <a:cubicBezTo>
                      <a:pt x="41" y="86"/>
                      <a:pt x="41" y="85"/>
                      <a:pt x="41" y="85"/>
                    </a:cubicBezTo>
                    <a:cubicBezTo>
                      <a:pt x="40" y="84"/>
                      <a:pt x="40" y="84"/>
                      <a:pt x="40" y="84"/>
                    </a:cubicBezTo>
                    <a:cubicBezTo>
                      <a:pt x="39" y="83"/>
                      <a:pt x="38" y="82"/>
                      <a:pt x="38" y="81"/>
                    </a:cubicBezTo>
                    <a:cubicBezTo>
                      <a:pt x="35" y="78"/>
                      <a:pt x="32" y="76"/>
                      <a:pt x="29" y="73"/>
                    </a:cubicBezTo>
                    <a:cubicBezTo>
                      <a:pt x="28" y="73"/>
                      <a:pt x="27" y="72"/>
                      <a:pt x="27" y="72"/>
                    </a:cubicBezTo>
                    <a:cubicBezTo>
                      <a:pt x="26" y="71"/>
                      <a:pt x="25" y="71"/>
                      <a:pt x="24" y="70"/>
                    </a:cubicBezTo>
                    <a:cubicBezTo>
                      <a:pt x="22" y="70"/>
                      <a:pt x="20" y="69"/>
                      <a:pt x="18" y="69"/>
                    </a:cubicBezTo>
                    <a:cubicBezTo>
                      <a:pt x="14" y="68"/>
                      <a:pt x="10" y="69"/>
                      <a:pt x="6" y="69"/>
                    </a:cubicBezTo>
                    <a:cubicBezTo>
                      <a:pt x="8" y="68"/>
                      <a:pt x="10" y="68"/>
                      <a:pt x="12" y="68"/>
                    </a:cubicBezTo>
                    <a:cubicBezTo>
                      <a:pt x="14" y="68"/>
                      <a:pt x="16" y="68"/>
                      <a:pt x="18" y="68"/>
                    </a:cubicBezTo>
                    <a:cubicBezTo>
                      <a:pt x="20" y="68"/>
                      <a:pt x="22" y="69"/>
                      <a:pt x="24" y="70"/>
                    </a:cubicBezTo>
                    <a:cubicBezTo>
                      <a:pt x="25" y="70"/>
                      <a:pt x="26" y="70"/>
                      <a:pt x="27" y="71"/>
                    </a:cubicBezTo>
                    <a:cubicBezTo>
                      <a:pt x="28" y="71"/>
                      <a:pt x="29" y="72"/>
                      <a:pt x="30" y="73"/>
                    </a:cubicBezTo>
                    <a:cubicBezTo>
                      <a:pt x="31" y="74"/>
                      <a:pt x="33" y="75"/>
                      <a:pt x="34" y="76"/>
                    </a:cubicBezTo>
                    <a:cubicBezTo>
                      <a:pt x="36" y="77"/>
                      <a:pt x="38" y="79"/>
                      <a:pt x="39" y="80"/>
                    </a:cubicBezTo>
                    <a:cubicBezTo>
                      <a:pt x="40" y="81"/>
                      <a:pt x="40" y="82"/>
                      <a:pt x="41" y="83"/>
                    </a:cubicBezTo>
                    <a:cubicBezTo>
                      <a:pt x="41" y="83"/>
                      <a:pt x="41" y="83"/>
                      <a:pt x="41" y="83"/>
                    </a:cubicBezTo>
                    <a:cubicBezTo>
                      <a:pt x="40" y="80"/>
                      <a:pt x="39" y="77"/>
                      <a:pt x="38" y="74"/>
                    </a:cubicBezTo>
                    <a:cubicBezTo>
                      <a:pt x="38" y="73"/>
                      <a:pt x="37" y="72"/>
                      <a:pt x="37" y="72"/>
                    </a:cubicBezTo>
                    <a:cubicBezTo>
                      <a:pt x="37" y="71"/>
                      <a:pt x="36" y="71"/>
                      <a:pt x="35" y="70"/>
                    </a:cubicBezTo>
                    <a:cubicBezTo>
                      <a:pt x="34" y="69"/>
                      <a:pt x="33" y="67"/>
                      <a:pt x="31" y="66"/>
                    </a:cubicBezTo>
                    <a:cubicBezTo>
                      <a:pt x="30" y="66"/>
                      <a:pt x="30" y="66"/>
                      <a:pt x="30" y="66"/>
                    </a:cubicBezTo>
                    <a:cubicBezTo>
                      <a:pt x="30" y="66"/>
                      <a:pt x="30" y="65"/>
                      <a:pt x="29" y="65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27" y="64"/>
                      <a:pt x="26" y="63"/>
                      <a:pt x="25" y="63"/>
                    </a:cubicBezTo>
                    <a:cubicBezTo>
                      <a:pt x="23" y="62"/>
                      <a:pt x="21" y="61"/>
                      <a:pt x="19" y="60"/>
                    </a:cubicBezTo>
                    <a:cubicBezTo>
                      <a:pt x="15" y="58"/>
                      <a:pt x="12" y="55"/>
                      <a:pt x="8" y="53"/>
                    </a:cubicBezTo>
                    <a:cubicBezTo>
                      <a:pt x="6" y="51"/>
                      <a:pt x="5" y="50"/>
                      <a:pt x="3" y="48"/>
                    </a:cubicBezTo>
                    <a:cubicBezTo>
                      <a:pt x="2" y="46"/>
                      <a:pt x="1" y="44"/>
                      <a:pt x="0" y="42"/>
                    </a:cubicBezTo>
                    <a:cubicBezTo>
                      <a:pt x="2" y="44"/>
                      <a:pt x="3" y="45"/>
                      <a:pt x="4" y="4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66" name="Freeform 1895"/>
              <p:cNvSpPr/>
              <p:nvPr/>
            </p:nvSpPr>
            <p:spPr>
              <a:xfrm>
                <a:off x="5203785" y="3467119"/>
                <a:ext cx="180976" cy="123826"/>
              </a:xfrm>
              <a:custGeom>
                <a:avLst/>
                <a:gdLst>
                  <a:gd name="txL" fmla="*/ 0 w 48"/>
                  <a:gd name="txT" fmla="*/ 0 h 33"/>
                  <a:gd name="txR" fmla="*/ 48 w 48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33">
                    <a:moveTo>
                      <a:pt x="48" y="33"/>
                    </a:moveTo>
                    <a:cubicBezTo>
                      <a:pt x="39" y="29"/>
                      <a:pt x="29" y="26"/>
                      <a:pt x="21" y="21"/>
                    </a:cubicBezTo>
                    <a:cubicBezTo>
                      <a:pt x="16" y="18"/>
                      <a:pt x="13" y="14"/>
                      <a:pt x="10" y="10"/>
                    </a:cubicBezTo>
                    <a:cubicBezTo>
                      <a:pt x="7" y="6"/>
                      <a:pt x="4" y="2"/>
                      <a:pt x="0" y="0"/>
                    </a:cubicBezTo>
                    <a:cubicBezTo>
                      <a:pt x="2" y="7"/>
                      <a:pt x="4" y="13"/>
                      <a:pt x="6" y="19"/>
                    </a:cubicBezTo>
                    <a:cubicBezTo>
                      <a:pt x="11" y="24"/>
                      <a:pt x="20" y="27"/>
                      <a:pt x="24" y="28"/>
                    </a:cubicBezTo>
                    <a:cubicBezTo>
                      <a:pt x="32" y="31"/>
                      <a:pt x="40" y="31"/>
                      <a:pt x="48" y="3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67" name="Freeform 1898"/>
              <p:cNvSpPr/>
              <p:nvPr/>
            </p:nvSpPr>
            <p:spPr>
              <a:xfrm>
                <a:off x="5294273" y="3398856"/>
                <a:ext cx="134938" cy="203201"/>
              </a:xfrm>
              <a:custGeom>
                <a:avLst/>
                <a:gdLst>
                  <a:gd name="txL" fmla="*/ 0 w 36"/>
                  <a:gd name="txT" fmla="*/ 0 h 54"/>
                  <a:gd name="txR" fmla="*/ 36 w 36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54">
                    <a:moveTo>
                      <a:pt x="27" y="26"/>
                    </a:moveTo>
                    <a:cubicBezTo>
                      <a:pt x="28" y="31"/>
                      <a:pt x="29" y="40"/>
                      <a:pt x="30" y="44"/>
                    </a:cubicBezTo>
                    <a:cubicBezTo>
                      <a:pt x="31" y="48"/>
                      <a:pt x="36" y="54"/>
                      <a:pt x="36" y="54"/>
                    </a:cubicBezTo>
                    <a:cubicBezTo>
                      <a:pt x="34" y="49"/>
                      <a:pt x="33" y="43"/>
                      <a:pt x="33" y="37"/>
                    </a:cubicBezTo>
                    <a:cubicBezTo>
                      <a:pt x="33" y="30"/>
                      <a:pt x="34" y="23"/>
                      <a:pt x="34" y="16"/>
                    </a:cubicBezTo>
                    <a:cubicBezTo>
                      <a:pt x="33" y="10"/>
                      <a:pt x="29" y="5"/>
                      <a:pt x="24" y="1"/>
                    </a:cubicBezTo>
                    <a:cubicBezTo>
                      <a:pt x="23" y="1"/>
                      <a:pt x="22" y="0"/>
                      <a:pt x="21" y="0"/>
                    </a:cubicBezTo>
                    <a:cubicBezTo>
                      <a:pt x="14" y="0"/>
                      <a:pt x="7" y="0"/>
                      <a:pt x="0" y="1"/>
                    </a:cubicBezTo>
                    <a:cubicBezTo>
                      <a:pt x="3" y="2"/>
                      <a:pt x="7" y="3"/>
                      <a:pt x="10" y="4"/>
                    </a:cubicBezTo>
                    <a:cubicBezTo>
                      <a:pt x="21" y="10"/>
                      <a:pt x="26" y="20"/>
                      <a:pt x="27" y="2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68" name="Freeform 1899"/>
              <p:cNvSpPr/>
              <p:nvPr/>
            </p:nvSpPr>
            <p:spPr>
              <a:xfrm>
                <a:off x="5200610" y="3432193"/>
                <a:ext cx="307977" cy="241302"/>
              </a:xfrm>
              <a:custGeom>
                <a:avLst/>
                <a:gdLst>
                  <a:gd name="txL" fmla="*/ 0 w 82"/>
                  <a:gd name="txT" fmla="*/ 0 h 64"/>
                  <a:gd name="txR" fmla="*/ 82 w 82"/>
                  <a:gd name="txB" fmla="*/ 64 h 6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64">
                    <a:moveTo>
                      <a:pt x="47" y="8"/>
                    </a:moveTo>
                    <a:cubicBezTo>
                      <a:pt x="49" y="10"/>
                      <a:pt x="49" y="12"/>
                      <a:pt x="50" y="14"/>
                    </a:cubicBezTo>
                    <a:cubicBezTo>
                      <a:pt x="51" y="18"/>
                      <a:pt x="52" y="22"/>
                      <a:pt x="53" y="27"/>
                    </a:cubicBezTo>
                    <a:cubicBezTo>
                      <a:pt x="53" y="29"/>
                      <a:pt x="53" y="31"/>
                      <a:pt x="54" y="33"/>
                    </a:cubicBezTo>
                    <a:cubicBezTo>
                      <a:pt x="54" y="34"/>
                      <a:pt x="54" y="35"/>
                      <a:pt x="54" y="36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4" y="38"/>
                      <a:pt x="55" y="39"/>
                      <a:pt x="55" y="39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1"/>
                      <a:pt x="55" y="42"/>
                      <a:pt x="56" y="43"/>
                    </a:cubicBezTo>
                    <a:cubicBezTo>
                      <a:pt x="54" y="42"/>
                      <a:pt x="53" y="40"/>
                      <a:pt x="52" y="39"/>
                    </a:cubicBezTo>
                    <a:cubicBezTo>
                      <a:pt x="52" y="38"/>
                      <a:pt x="51" y="37"/>
                      <a:pt x="51" y="36"/>
                    </a:cubicBezTo>
                    <a:cubicBezTo>
                      <a:pt x="50" y="35"/>
                      <a:pt x="49" y="34"/>
                      <a:pt x="49" y="33"/>
                    </a:cubicBezTo>
                    <a:cubicBezTo>
                      <a:pt x="48" y="31"/>
                      <a:pt x="46" y="30"/>
                      <a:pt x="45" y="28"/>
                    </a:cubicBezTo>
                    <a:cubicBezTo>
                      <a:pt x="44" y="26"/>
                      <a:pt x="43" y="25"/>
                      <a:pt x="41" y="24"/>
                    </a:cubicBezTo>
                    <a:cubicBezTo>
                      <a:pt x="40" y="22"/>
                      <a:pt x="39" y="20"/>
                      <a:pt x="38" y="18"/>
                    </a:cubicBezTo>
                    <a:cubicBezTo>
                      <a:pt x="38" y="17"/>
                      <a:pt x="37" y="16"/>
                      <a:pt x="36" y="15"/>
                    </a:cubicBezTo>
                    <a:cubicBezTo>
                      <a:pt x="36" y="14"/>
                      <a:pt x="35" y="13"/>
                      <a:pt x="34" y="12"/>
                    </a:cubicBezTo>
                    <a:cubicBezTo>
                      <a:pt x="32" y="10"/>
                      <a:pt x="31" y="8"/>
                      <a:pt x="29" y="6"/>
                    </a:cubicBezTo>
                    <a:cubicBezTo>
                      <a:pt x="28" y="5"/>
                      <a:pt x="27" y="4"/>
                      <a:pt x="26" y="4"/>
                    </a:cubicBezTo>
                    <a:cubicBezTo>
                      <a:pt x="25" y="3"/>
                      <a:pt x="23" y="3"/>
                      <a:pt x="22" y="3"/>
                    </a:cubicBezTo>
                    <a:cubicBezTo>
                      <a:pt x="25" y="3"/>
                      <a:pt x="27" y="5"/>
                      <a:pt x="29" y="7"/>
                    </a:cubicBezTo>
                    <a:cubicBezTo>
                      <a:pt x="30" y="8"/>
                      <a:pt x="32" y="10"/>
                      <a:pt x="33" y="13"/>
                    </a:cubicBezTo>
                    <a:cubicBezTo>
                      <a:pt x="34" y="14"/>
                      <a:pt x="35" y="15"/>
                      <a:pt x="35" y="16"/>
                    </a:cubicBezTo>
                    <a:cubicBezTo>
                      <a:pt x="36" y="17"/>
                      <a:pt x="37" y="18"/>
                      <a:pt x="37" y="19"/>
                    </a:cubicBezTo>
                    <a:cubicBezTo>
                      <a:pt x="37" y="19"/>
                      <a:pt x="38" y="20"/>
                      <a:pt x="38" y="21"/>
                    </a:cubicBezTo>
                    <a:cubicBezTo>
                      <a:pt x="34" y="17"/>
                      <a:pt x="30" y="13"/>
                      <a:pt x="25" y="10"/>
                    </a:cubicBezTo>
                    <a:cubicBezTo>
                      <a:pt x="21" y="8"/>
                      <a:pt x="17" y="6"/>
                      <a:pt x="13" y="4"/>
                    </a:cubicBezTo>
                    <a:cubicBezTo>
                      <a:pt x="11" y="3"/>
                      <a:pt x="9" y="2"/>
                      <a:pt x="7" y="2"/>
                    </a:cubicBezTo>
                    <a:cubicBezTo>
                      <a:pt x="5" y="1"/>
                      <a:pt x="2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4" y="2"/>
                      <a:pt x="5" y="2"/>
                      <a:pt x="6" y="3"/>
                    </a:cubicBezTo>
                    <a:cubicBezTo>
                      <a:pt x="8" y="4"/>
                      <a:pt x="10" y="5"/>
                      <a:pt x="12" y="6"/>
                    </a:cubicBezTo>
                    <a:cubicBezTo>
                      <a:pt x="16" y="8"/>
                      <a:pt x="20" y="10"/>
                      <a:pt x="24" y="12"/>
                    </a:cubicBezTo>
                    <a:cubicBezTo>
                      <a:pt x="31" y="17"/>
                      <a:pt x="38" y="23"/>
                      <a:pt x="43" y="29"/>
                    </a:cubicBezTo>
                    <a:cubicBezTo>
                      <a:pt x="44" y="31"/>
                      <a:pt x="46" y="33"/>
                      <a:pt x="47" y="35"/>
                    </a:cubicBezTo>
                    <a:cubicBezTo>
                      <a:pt x="48" y="35"/>
                      <a:pt x="48" y="36"/>
                      <a:pt x="49" y="37"/>
                    </a:cubicBezTo>
                    <a:cubicBezTo>
                      <a:pt x="49" y="38"/>
                      <a:pt x="50" y="39"/>
                      <a:pt x="51" y="40"/>
                    </a:cubicBezTo>
                    <a:cubicBezTo>
                      <a:pt x="51" y="40"/>
                      <a:pt x="51" y="40"/>
                      <a:pt x="51" y="40"/>
                    </a:cubicBezTo>
                    <a:cubicBezTo>
                      <a:pt x="51" y="40"/>
                      <a:pt x="50" y="40"/>
                      <a:pt x="50" y="40"/>
                    </a:cubicBezTo>
                    <a:cubicBezTo>
                      <a:pt x="49" y="40"/>
                      <a:pt x="48" y="39"/>
                      <a:pt x="47" y="39"/>
                    </a:cubicBezTo>
                    <a:cubicBezTo>
                      <a:pt x="46" y="38"/>
                      <a:pt x="45" y="38"/>
                      <a:pt x="43" y="37"/>
                    </a:cubicBezTo>
                    <a:cubicBezTo>
                      <a:pt x="39" y="36"/>
                      <a:pt x="34" y="35"/>
                      <a:pt x="30" y="33"/>
                    </a:cubicBezTo>
                    <a:cubicBezTo>
                      <a:pt x="28" y="33"/>
                      <a:pt x="27" y="32"/>
                      <a:pt x="26" y="32"/>
                    </a:cubicBezTo>
                    <a:cubicBezTo>
                      <a:pt x="25" y="31"/>
                      <a:pt x="24" y="31"/>
                      <a:pt x="23" y="30"/>
                    </a:cubicBezTo>
                    <a:cubicBezTo>
                      <a:pt x="21" y="29"/>
                      <a:pt x="20" y="27"/>
                      <a:pt x="18" y="25"/>
                    </a:cubicBezTo>
                    <a:cubicBezTo>
                      <a:pt x="16" y="24"/>
                      <a:pt x="14" y="22"/>
                      <a:pt x="12" y="20"/>
                    </a:cubicBezTo>
                    <a:cubicBezTo>
                      <a:pt x="11" y="19"/>
                      <a:pt x="9" y="17"/>
                      <a:pt x="8" y="15"/>
                    </a:cubicBezTo>
                    <a:cubicBezTo>
                      <a:pt x="9" y="17"/>
                      <a:pt x="11" y="19"/>
                      <a:pt x="12" y="21"/>
                    </a:cubicBezTo>
                    <a:cubicBezTo>
                      <a:pt x="14" y="23"/>
                      <a:pt x="15" y="24"/>
                      <a:pt x="17" y="26"/>
                    </a:cubicBezTo>
                    <a:cubicBezTo>
                      <a:pt x="19" y="28"/>
                      <a:pt x="21" y="29"/>
                      <a:pt x="23" y="31"/>
                    </a:cubicBezTo>
                    <a:cubicBezTo>
                      <a:pt x="24" y="31"/>
                      <a:pt x="25" y="32"/>
                      <a:pt x="26" y="33"/>
                    </a:cubicBezTo>
                    <a:cubicBezTo>
                      <a:pt x="27" y="33"/>
                      <a:pt x="28" y="34"/>
                      <a:pt x="29" y="34"/>
                    </a:cubicBezTo>
                    <a:cubicBezTo>
                      <a:pt x="34" y="36"/>
                      <a:pt x="39" y="37"/>
                      <a:pt x="43" y="39"/>
                    </a:cubicBezTo>
                    <a:cubicBezTo>
                      <a:pt x="45" y="40"/>
                      <a:pt x="48" y="40"/>
                      <a:pt x="50" y="42"/>
                    </a:cubicBezTo>
                    <a:cubicBezTo>
                      <a:pt x="51" y="42"/>
                      <a:pt x="52" y="43"/>
                      <a:pt x="52" y="44"/>
                    </a:cubicBezTo>
                    <a:cubicBezTo>
                      <a:pt x="53" y="44"/>
                      <a:pt x="53" y="44"/>
                      <a:pt x="54" y="45"/>
                    </a:cubicBezTo>
                    <a:cubicBezTo>
                      <a:pt x="55" y="47"/>
                      <a:pt x="57" y="49"/>
                      <a:pt x="59" y="51"/>
                    </a:cubicBezTo>
                    <a:cubicBezTo>
                      <a:pt x="61" y="52"/>
                      <a:pt x="62" y="53"/>
                      <a:pt x="64" y="55"/>
                    </a:cubicBezTo>
                    <a:cubicBezTo>
                      <a:pt x="64" y="55"/>
                      <a:pt x="63" y="55"/>
                      <a:pt x="63" y="55"/>
                    </a:cubicBezTo>
                    <a:cubicBezTo>
                      <a:pt x="62" y="55"/>
                      <a:pt x="61" y="55"/>
                      <a:pt x="60" y="55"/>
                    </a:cubicBezTo>
                    <a:cubicBezTo>
                      <a:pt x="59" y="55"/>
                      <a:pt x="58" y="56"/>
                      <a:pt x="57" y="56"/>
                    </a:cubicBezTo>
                    <a:cubicBezTo>
                      <a:pt x="55" y="56"/>
                      <a:pt x="53" y="56"/>
                      <a:pt x="51" y="56"/>
                    </a:cubicBezTo>
                    <a:cubicBezTo>
                      <a:pt x="49" y="56"/>
                      <a:pt x="47" y="56"/>
                      <a:pt x="45" y="56"/>
                    </a:cubicBezTo>
                    <a:cubicBezTo>
                      <a:pt x="41" y="55"/>
                      <a:pt x="38" y="54"/>
                      <a:pt x="34" y="53"/>
                    </a:cubicBezTo>
                    <a:cubicBezTo>
                      <a:pt x="32" y="52"/>
                      <a:pt x="30" y="51"/>
                      <a:pt x="28" y="50"/>
                    </a:cubicBezTo>
                    <a:cubicBezTo>
                      <a:pt x="27" y="50"/>
                      <a:pt x="25" y="49"/>
                      <a:pt x="23" y="48"/>
                    </a:cubicBezTo>
                    <a:cubicBezTo>
                      <a:pt x="25" y="49"/>
                      <a:pt x="27" y="50"/>
                      <a:pt x="28" y="51"/>
                    </a:cubicBezTo>
                    <a:cubicBezTo>
                      <a:pt x="30" y="52"/>
                      <a:pt x="32" y="53"/>
                      <a:pt x="34" y="53"/>
                    </a:cubicBezTo>
                    <a:cubicBezTo>
                      <a:pt x="37" y="55"/>
                      <a:pt x="41" y="56"/>
                      <a:pt x="45" y="57"/>
                    </a:cubicBezTo>
                    <a:cubicBezTo>
                      <a:pt x="47" y="57"/>
                      <a:pt x="49" y="57"/>
                      <a:pt x="51" y="57"/>
                    </a:cubicBezTo>
                    <a:cubicBezTo>
                      <a:pt x="53" y="57"/>
                      <a:pt x="55" y="57"/>
                      <a:pt x="57" y="57"/>
                    </a:cubicBezTo>
                    <a:cubicBezTo>
                      <a:pt x="58" y="57"/>
                      <a:pt x="58" y="57"/>
                      <a:pt x="59" y="57"/>
                    </a:cubicBezTo>
                    <a:cubicBezTo>
                      <a:pt x="59" y="57"/>
                      <a:pt x="60" y="57"/>
                      <a:pt x="60" y="57"/>
                    </a:cubicBezTo>
                    <a:cubicBezTo>
                      <a:pt x="61" y="56"/>
                      <a:pt x="62" y="56"/>
                      <a:pt x="63" y="56"/>
                    </a:cubicBezTo>
                    <a:cubicBezTo>
                      <a:pt x="64" y="56"/>
                      <a:pt x="65" y="56"/>
                      <a:pt x="66" y="56"/>
                    </a:cubicBezTo>
                    <a:cubicBezTo>
                      <a:pt x="67" y="57"/>
                      <a:pt x="68" y="58"/>
                      <a:pt x="70" y="59"/>
                    </a:cubicBezTo>
                    <a:cubicBezTo>
                      <a:pt x="71" y="60"/>
                      <a:pt x="72" y="60"/>
                      <a:pt x="74" y="61"/>
                    </a:cubicBezTo>
                    <a:cubicBezTo>
                      <a:pt x="74" y="61"/>
                      <a:pt x="74" y="61"/>
                      <a:pt x="75" y="61"/>
                    </a:cubicBezTo>
                    <a:cubicBezTo>
                      <a:pt x="75" y="61"/>
                      <a:pt x="75" y="61"/>
                      <a:pt x="75" y="61"/>
                    </a:cubicBezTo>
                    <a:cubicBezTo>
                      <a:pt x="75" y="61"/>
                      <a:pt x="75" y="62"/>
                      <a:pt x="76" y="62"/>
                    </a:cubicBezTo>
                    <a:cubicBezTo>
                      <a:pt x="78" y="63"/>
                      <a:pt x="80" y="63"/>
                      <a:pt x="82" y="64"/>
                    </a:cubicBezTo>
                    <a:cubicBezTo>
                      <a:pt x="81" y="64"/>
                      <a:pt x="80" y="63"/>
                      <a:pt x="79" y="62"/>
                    </a:cubicBezTo>
                    <a:cubicBezTo>
                      <a:pt x="78" y="62"/>
                      <a:pt x="77" y="61"/>
                      <a:pt x="76" y="61"/>
                    </a:cubicBezTo>
                    <a:cubicBezTo>
                      <a:pt x="75" y="60"/>
                      <a:pt x="74" y="59"/>
                      <a:pt x="72" y="58"/>
                    </a:cubicBezTo>
                    <a:cubicBezTo>
                      <a:pt x="72" y="58"/>
                      <a:pt x="72" y="58"/>
                      <a:pt x="72" y="57"/>
                    </a:cubicBezTo>
                    <a:cubicBezTo>
                      <a:pt x="72" y="57"/>
                      <a:pt x="71" y="57"/>
                      <a:pt x="71" y="56"/>
                    </a:cubicBezTo>
                    <a:cubicBezTo>
                      <a:pt x="71" y="56"/>
                      <a:pt x="70" y="56"/>
                      <a:pt x="70" y="55"/>
                    </a:cubicBezTo>
                    <a:cubicBezTo>
                      <a:pt x="70" y="55"/>
                      <a:pt x="70" y="54"/>
                      <a:pt x="69" y="54"/>
                    </a:cubicBezTo>
                    <a:cubicBezTo>
                      <a:pt x="69" y="53"/>
                      <a:pt x="68" y="52"/>
                      <a:pt x="68" y="51"/>
                    </a:cubicBezTo>
                    <a:cubicBezTo>
                      <a:pt x="66" y="48"/>
                      <a:pt x="65" y="44"/>
                      <a:pt x="64" y="40"/>
                    </a:cubicBezTo>
                    <a:cubicBezTo>
                      <a:pt x="63" y="39"/>
                      <a:pt x="63" y="38"/>
                      <a:pt x="63" y="37"/>
                    </a:cubicBezTo>
                    <a:cubicBezTo>
                      <a:pt x="63" y="36"/>
                      <a:pt x="63" y="36"/>
                      <a:pt x="63" y="35"/>
                    </a:cubicBezTo>
                    <a:cubicBezTo>
                      <a:pt x="62" y="33"/>
                      <a:pt x="63" y="31"/>
                      <a:pt x="63" y="29"/>
                    </a:cubicBezTo>
                    <a:cubicBezTo>
                      <a:pt x="64" y="25"/>
                      <a:pt x="66" y="21"/>
                      <a:pt x="67" y="17"/>
                    </a:cubicBezTo>
                    <a:cubicBezTo>
                      <a:pt x="66" y="19"/>
                      <a:pt x="65" y="21"/>
                      <a:pt x="64" y="23"/>
                    </a:cubicBezTo>
                    <a:cubicBezTo>
                      <a:pt x="64" y="25"/>
                      <a:pt x="63" y="27"/>
                      <a:pt x="62" y="28"/>
                    </a:cubicBezTo>
                    <a:cubicBezTo>
                      <a:pt x="62" y="30"/>
                      <a:pt x="62" y="33"/>
                      <a:pt x="62" y="35"/>
                    </a:cubicBezTo>
                    <a:cubicBezTo>
                      <a:pt x="62" y="36"/>
                      <a:pt x="62" y="37"/>
                      <a:pt x="62" y="38"/>
                    </a:cubicBezTo>
                    <a:cubicBezTo>
                      <a:pt x="62" y="39"/>
                      <a:pt x="62" y="40"/>
                      <a:pt x="63" y="41"/>
                    </a:cubicBezTo>
                    <a:cubicBezTo>
                      <a:pt x="63" y="43"/>
                      <a:pt x="64" y="45"/>
                      <a:pt x="64" y="46"/>
                    </a:cubicBezTo>
                    <a:cubicBezTo>
                      <a:pt x="65" y="48"/>
                      <a:pt x="66" y="50"/>
                      <a:pt x="67" y="52"/>
                    </a:cubicBezTo>
                    <a:cubicBezTo>
                      <a:pt x="67" y="53"/>
                      <a:pt x="67" y="54"/>
                      <a:pt x="68" y="55"/>
                    </a:cubicBezTo>
                    <a:cubicBezTo>
                      <a:pt x="68" y="55"/>
                      <a:pt x="68" y="55"/>
                      <a:pt x="68" y="55"/>
                    </a:cubicBezTo>
                    <a:cubicBezTo>
                      <a:pt x="66" y="53"/>
                      <a:pt x="63" y="51"/>
                      <a:pt x="61" y="49"/>
                    </a:cubicBezTo>
                    <a:cubicBezTo>
                      <a:pt x="60" y="48"/>
                      <a:pt x="60" y="48"/>
                      <a:pt x="59" y="47"/>
                    </a:cubicBezTo>
                    <a:cubicBezTo>
                      <a:pt x="59" y="47"/>
                      <a:pt x="59" y="46"/>
                      <a:pt x="58" y="45"/>
                    </a:cubicBezTo>
                    <a:cubicBezTo>
                      <a:pt x="57" y="44"/>
                      <a:pt x="56" y="42"/>
                      <a:pt x="56" y="39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6"/>
                      <a:pt x="56" y="36"/>
                      <a:pt x="56" y="36"/>
                    </a:cubicBezTo>
                    <a:cubicBezTo>
                      <a:pt x="56" y="35"/>
                      <a:pt x="55" y="34"/>
                      <a:pt x="55" y="33"/>
                    </a:cubicBezTo>
                    <a:cubicBezTo>
                      <a:pt x="55" y="31"/>
                      <a:pt x="55" y="29"/>
                      <a:pt x="54" y="26"/>
                    </a:cubicBezTo>
                    <a:cubicBezTo>
                      <a:pt x="54" y="22"/>
                      <a:pt x="53" y="18"/>
                      <a:pt x="52" y="13"/>
                    </a:cubicBezTo>
                    <a:cubicBezTo>
                      <a:pt x="51" y="11"/>
                      <a:pt x="50" y="9"/>
                      <a:pt x="49" y="7"/>
                    </a:cubicBezTo>
                    <a:cubicBezTo>
                      <a:pt x="48" y="5"/>
                      <a:pt x="46" y="4"/>
                      <a:pt x="44" y="2"/>
                    </a:cubicBezTo>
                    <a:cubicBezTo>
                      <a:pt x="46" y="4"/>
                      <a:pt x="47" y="6"/>
                      <a:pt x="47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69" name="Freeform 1901"/>
              <p:cNvSpPr/>
              <p:nvPr/>
            </p:nvSpPr>
            <p:spPr>
              <a:xfrm>
                <a:off x="4989471" y="3935434"/>
                <a:ext cx="57150" cy="101601"/>
              </a:xfrm>
              <a:custGeom>
                <a:avLst/>
                <a:gdLst>
                  <a:gd name="txL" fmla="*/ 0 w 15"/>
                  <a:gd name="txT" fmla="*/ 0 h 27"/>
                  <a:gd name="txR" fmla="*/ 15 w 15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27">
                    <a:moveTo>
                      <a:pt x="15" y="27"/>
                    </a:moveTo>
                    <a:cubicBezTo>
                      <a:pt x="13" y="22"/>
                      <a:pt x="12" y="17"/>
                      <a:pt x="10" y="12"/>
                    </a:cubicBezTo>
                    <a:cubicBezTo>
                      <a:pt x="8" y="10"/>
                      <a:pt x="7" y="8"/>
                      <a:pt x="5" y="6"/>
                    </a:cubicBezTo>
                    <a:cubicBezTo>
                      <a:pt x="3" y="4"/>
                      <a:pt x="1" y="2"/>
                      <a:pt x="0" y="0"/>
                    </a:cubicBezTo>
                    <a:cubicBezTo>
                      <a:pt x="3" y="1"/>
                      <a:pt x="7" y="3"/>
                      <a:pt x="10" y="4"/>
                    </a:cubicBezTo>
                    <a:cubicBezTo>
                      <a:pt x="12" y="7"/>
                      <a:pt x="13" y="12"/>
                      <a:pt x="14" y="14"/>
                    </a:cubicBezTo>
                    <a:cubicBezTo>
                      <a:pt x="14" y="18"/>
                      <a:pt x="14" y="23"/>
                      <a:pt x="15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370" name="Picture 1903"/>
              <p:cNvPicPr>
                <a:picLocks noChangeAspect="1"/>
              </p:cNvPicPr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945021" y="4043385"/>
                <a:ext cx="146051" cy="889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371" name="Freeform 1904"/>
              <p:cNvSpPr/>
              <p:nvPr/>
            </p:nvSpPr>
            <p:spPr>
              <a:xfrm>
                <a:off x="4948196" y="3981472"/>
                <a:ext cx="101601" cy="77788"/>
              </a:xfrm>
              <a:custGeom>
                <a:avLst/>
                <a:gdLst>
                  <a:gd name="txL" fmla="*/ 0 w 27"/>
                  <a:gd name="txT" fmla="*/ 0 h 21"/>
                  <a:gd name="txR" fmla="*/ 27 w 27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21">
                    <a:moveTo>
                      <a:pt x="13" y="15"/>
                    </a:moveTo>
                    <a:cubicBezTo>
                      <a:pt x="15" y="16"/>
                      <a:pt x="20" y="17"/>
                      <a:pt x="22" y="18"/>
                    </a:cubicBezTo>
                    <a:cubicBezTo>
                      <a:pt x="24" y="19"/>
                      <a:pt x="27" y="21"/>
                      <a:pt x="27" y="21"/>
                    </a:cubicBezTo>
                    <a:cubicBezTo>
                      <a:pt x="24" y="20"/>
                      <a:pt x="21" y="19"/>
                      <a:pt x="18" y="19"/>
                    </a:cubicBezTo>
                    <a:cubicBezTo>
                      <a:pt x="15" y="19"/>
                      <a:pt x="11" y="19"/>
                      <a:pt x="8" y="18"/>
                    </a:cubicBezTo>
                    <a:cubicBezTo>
                      <a:pt x="4" y="18"/>
                      <a:pt x="2" y="15"/>
                      <a:pt x="0" y="13"/>
                    </a:cubicBezTo>
                    <a:cubicBezTo>
                      <a:pt x="0" y="12"/>
                      <a:pt x="0" y="12"/>
                      <a:pt x="0" y="11"/>
                    </a:cubicBezTo>
                    <a:cubicBezTo>
                      <a:pt x="0" y="7"/>
                      <a:pt x="1" y="4"/>
                      <a:pt x="1" y="0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5" y="12"/>
                      <a:pt x="10" y="15"/>
                      <a:pt x="13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72" name="Freeform 1905"/>
              <p:cNvSpPr/>
              <p:nvPr/>
            </p:nvSpPr>
            <p:spPr>
              <a:xfrm>
                <a:off x="4972008" y="3935434"/>
                <a:ext cx="112713" cy="169864"/>
              </a:xfrm>
              <a:custGeom>
                <a:avLst/>
                <a:gdLst>
                  <a:gd name="txL" fmla="*/ 0 w 30"/>
                  <a:gd name="txT" fmla="*/ 0 h 45"/>
                  <a:gd name="txR" fmla="*/ 30 w 30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45">
                    <a:moveTo>
                      <a:pt x="2" y="25"/>
                    </a:moveTo>
                    <a:cubicBezTo>
                      <a:pt x="3" y="25"/>
                      <a:pt x="4" y="26"/>
                      <a:pt x="5" y="26"/>
                    </a:cubicBezTo>
                    <a:cubicBezTo>
                      <a:pt x="7" y="27"/>
                      <a:pt x="10" y="28"/>
                      <a:pt x="12" y="28"/>
                    </a:cubicBezTo>
                    <a:cubicBezTo>
                      <a:pt x="13" y="28"/>
                      <a:pt x="14" y="29"/>
                      <a:pt x="15" y="29"/>
                    </a:cubicBezTo>
                    <a:cubicBezTo>
                      <a:pt x="16" y="29"/>
                      <a:pt x="16" y="29"/>
                      <a:pt x="17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9" y="30"/>
                      <a:pt x="20" y="30"/>
                      <a:pt x="20" y="30"/>
                    </a:cubicBezTo>
                    <a:cubicBezTo>
                      <a:pt x="20" y="30"/>
                      <a:pt x="19" y="29"/>
                      <a:pt x="18" y="29"/>
                    </a:cubicBezTo>
                    <a:cubicBezTo>
                      <a:pt x="18" y="28"/>
                      <a:pt x="17" y="28"/>
                      <a:pt x="17" y="27"/>
                    </a:cubicBezTo>
                    <a:cubicBezTo>
                      <a:pt x="16" y="27"/>
                      <a:pt x="16" y="27"/>
                      <a:pt x="15" y="26"/>
                    </a:cubicBezTo>
                    <a:cubicBezTo>
                      <a:pt x="15" y="26"/>
                      <a:pt x="14" y="25"/>
                      <a:pt x="13" y="24"/>
                    </a:cubicBezTo>
                    <a:cubicBezTo>
                      <a:pt x="12" y="23"/>
                      <a:pt x="12" y="23"/>
                      <a:pt x="11" y="22"/>
                    </a:cubicBezTo>
                    <a:cubicBezTo>
                      <a:pt x="10" y="21"/>
                      <a:pt x="9" y="21"/>
                      <a:pt x="8" y="20"/>
                    </a:cubicBezTo>
                    <a:cubicBezTo>
                      <a:pt x="8" y="20"/>
                      <a:pt x="7" y="19"/>
                      <a:pt x="7" y="19"/>
                    </a:cubicBezTo>
                    <a:cubicBezTo>
                      <a:pt x="6" y="19"/>
                      <a:pt x="6" y="18"/>
                      <a:pt x="5" y="18"/>
                    </a:cubicBezTo>
                    <a:cubicBezTo>
                      <a:pt x="4" y="17"/>
                      <a:pt x="3" y="16"/>
                      <a:pt x="2" y="15"/>
                    </a:cubicBezTo>
                    <a:cubicBezTo>
                      <a:pt x="2" y="14"/>
                      <a:pt x="2" y="14"/>
                      <a:pt x="1" y="13"/>
                    </a:cubicBezTo>
                    <a:cubicBezTo>
                      <a:pt x="1" y="12"/>
                      <a:pt x="1" y="12"/>
                      <a:pt x="1" y="11"/>
                    </a:cubicBezTo>
                    <a:cubicBezTo>
                      <a:pt x="1" y="12"/>
                      <a:pt x="2" y="14"/>
                      <a:pt x="3" y="15"/>
                    </a:cubicBezTo>
                    <a:cubicBezTo>
                      <a:pt x="3" y="16"/>
                      <a:pt x="4" y="16"/>
                      <a:pt x="5" y="17"/>
                    </a:cubicBezTo>
                    <a:cubicBezTo>
                      <a:pt x="6" y="18"/>
                      <a:pt x="6" y="18"/>
                      <a:pt x="7" y="18"/>
                    </a:cubicBezTo>
                    <a:cubicBezTo>
                      <a:pt x="7" y="19"/>
                      <a:pt x="8" y="19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8" y="18"/>
                      <a:pt x="6" y="15"/>
                      <a:pt x="5" y="13"/>
                    </a:cubicBezTo>
                    <a:cubicBezTo>
                      <a:pt x="3" y="11"/>
                      <a:pt x="3" y="9"/>
                      <a:pt x="2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3" y="6"/>
                    </a:cubicBezTo>
                    <a:cubicBezTo>
                      <a:pt x="4" y="8"/>
                      <a:pt x="5" y="10"/>
                      <a:pt x="6" y="12"/>
                    </a:cubicBezTo>
                    <a:cubicBezTo>
                      <a:pt x="8" y="16"/>
                      <a:pt x="10" y="20"/>
                      <a:pt x="14" y="23"/>
                    </a:cubicBezTo>
                    <a:cubicBezTo>
                      <a:pt x="14" y="24"/>
                      <a:pt x="15" y="25"/>
                      <a:pt x="16" y="25"/>
                    </a:cubicBezTo>
                    <a:cubicBezTo>
                      <a:pt x="17" y="26"/>
                      <a:pt x="17" y="26"/>
                      <a:pt x="18" y="27"/>
                    </a:cubicBezTo>
                    <a:cubicBezTo>
                      <a:pt x="18" y="27"/>
                      <a:pt x="18" y="27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8"/>
                      <a:pt x="19" y="27"/>
                    </a:cubicBezTo>
                    <a:cubicBezTo>
                      <a:pt x="19" y="27"/>
                      <a:pt x="18" y="26"/>
                      <a:pt x="18" y="26"/>
                    </a:cubicBezTo>
                    <a:cubicBezTo>
                      <a:pt x="18" y="25"/>
                      <a:pt x="18" y="24"/>
                      <a:pt x="18" y="24"/>
                    </a:cubicBezTo>
                    <a:cubicBezTo>
                      <a:pt x="17" y="21"/>
                      <a:pt x="17" y="19"/>
                      <a:pt x="16" y="16"/>
                    </a:cubicBezTo>
                    <a:cubicBezTo>
                      <a:pt x="16" y="16"/>
                      <a:pt x="16" y="15"/>
                      <a:pt x="16" y="15"/>
                    </a:cubicBezTo>
                    <a:cubicBezTo>
                      <a:pt x="15" y="14"/>
                      <a:pt x="15" y="13"/>
                      <a:pt x="15" y="13"/>
                    </a:cubicBezTo>
                    <a:cubicBezTo>
                      <a:pt x="14" y="12"/>
                      <a:pt x="14" y="11"/>
                      <a:pt x="13" y="10"/>
                    </a:cubicBezTo>
                    <a:cubicBezTo>
                      <a:pt x="12" y="9"/>
                      <a:pt x="11" y="8"/>
                      <a:pt x="10" y="7"/>
                    </a:cubicBezTo>
                    <a:cubicBezTo>
                      <a:pt x="10" y="6"/>
                      <a:pt x="9" y="5"/>
                      <a:pt x="8" y="4"/>
                    </a:cubicBezTo>
                    <a:cubicBezTo>
                      <a:pt x="9" y="5"/>
                      <a:pt x="10" y="6"/>
                      <a:pt x="11" y="7"/>
                    </a:cubicBezTo>
                    <a:cubicBezTo>
                      <a:pt x="11" y="8"/>
                      <a:pt x="12" y="9"/>
                      <a:pt x="13" y="10"/>
                    </a:cubicBezTo>
                    <a:cubicBezTo>
                      <a:pt x="14" y="11"/>
                      <a:pt x="15" y="12"/>
                      <a:pt x="15" y="13"/>
                    </a:cubicBezTo>
                    <a:cubicBezTo>
                      <a:pt x="16" y="13"/>
                      <a:pt x="16" y="14"/>
                      <a:pt x="16" y="14"/>
                    </a:cubicBezTo>
                    <a:cubicBezTo>
                      <a:pt x="16" y="15"/>
                      <a:pt x="17" y="16"/>
                      <a:pt x="17" y="16"/>
                    </a:cubicBezTo>
                    <a:cubicBezTo>
                      <a:pt x="18" y="19"/>
                      <a:pt x="18" y="21"/>
                      <a:pt x="19" y="24"/>
                    </a:cubicBezTo>
                    <a:cubicBezTo>
                      <a:pt x="19" y="25"/>
                      <a:pt x="19" y="26"/>
                      <a:pt x="20" y="27"/>
                    </a:cubicBezTo>
                    <a:cubicBezTo>
                      <a:pt x="20" y="28"/>
                      <a:pt x="20" y="28"/>
                      <a:pt x="21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2" y="30"/>
                      <a:pt x="23" y="31"/>
                      <a:pt x="24" y="33"/>
                    </a:cubicBezTo>
                    <a:cubicBezTo>
                      <a:pt x="25" y="33"/>
                      <a:pt x="25" y="34"/>
                      <a:pt x="26" y="35"/>
                    </a:cubicBezTo>
                    <a:cubicBezTo>
                      <a:pt x="26" y="35"/>
                      <a:pt x="26" y="35"/>
                      <a:pt x="26" y="35"/>
                    </a:cubicBezTo>
                    <a:cubicBezTo>
                      <a:pt x="26" y="34"/>
                      <a:pt x="26" y="34"/>
                      <a:pt x="26" y="33"/>
                    </a:cubicBezTo>
                    <a:cubicBezTo>
                      <a:pt x="26" y="33"/>
                      <a:pt x="27" y="32"/>
                      <a:pt x="27" y="32"/>
                    </a:cubicBezTo>
                    <a:cubicBezTo>
                      <a:pt x="27" y="31"/>
                      <a:pt x="27" y="30"/>
                      <a:pt x="27" y="29"/>
                    </a:cubicBezTo>
                    <a:cubicBezTo>
                      <a:pt x="27" y="28"/>
                      <a:pt x="27" y="27"/>
                      <a:pt x="27" y="26"/>
                    </a:cubicBezTo>
                    <a:cubicBezTo>
                      <a:pt x="27" y="23"/>
                      <a:pt x="27" y="21"/>
                      <a:pt x="26" y="19"/>
                    </a:cubicBezTo>
                    <a:cubicBezTo>
                      <a:pt x="26" y="18"/>
                      <a:pt x="26" y="17"/>
                      <a:pt x="25" y="17"/>
                    </a:cubicBezTo>
                    <a:cubicBezTo>
                      <a:pt x="25" y="16"/>
                      <a:pt x="24" y="15"/>
                      <a:pt x="24" y="14"/>
                    </a:cubicBezTo>
                    <a:cubicBezTo>
                      <a:pt x="24" y="15"/>
                      <a:pt x="25" y="15"/>
                      <a:pt x="25" y="16"/>
                    </a:cubicBezTo>
                    <a:cubicBezTo>
                      <a:pt x="26" y="17"/>
                      <a:pt x="26" y="18"/>
                      <a:pt x="26" y="19"/>
                    </a:cubicBezTo>
                    <a:cubicBezTo>
                      <a:pt x="27" y="21"/>
                      <a:pt x="28" y="23"/>
                      <a:pt x="28" y="25"/>
                    </a:cubicBezTo>
                    <a:cubicBezTo>
                      <a:pt x="28" y="27"/>
                      <a:pt x="28" y="28"/>
                      <a:pt x="28" y="29"/>
                    </a:cubicBezTo>
                    <a:cubicBezTo>
                      <a:pt x="28" y="30"/>
                      <a:pt x="28" y="31"/>
                      <a:pt x="27" y="32"/>
                    </a:cubicBezTo>
                    <a:cubicBezTo>
                      <a:pt x="27" y="32"/>
                      <a:pt x="27" y="32"/>
                      <a:pt x="27" y="33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7" y="34"/>
                      <a:pt x="27" y="34"/>
                      <a:pt x="27" y="35"/>
                    </a:cubicBezTo>
                    <a:cubicBezTo>
                      <a:pt x="27" y="35"/>
                      <a:pt x="27" y="36"/>
                      <a:pt x="27" y="36"/>
                    </a:cubicBezTo>
                    <a:cubicBezTo>
                      <a:pt x="27" y="37"/>
                      <a:pt x="27" y="38"/>
                      <a:pt x="28" y="38"/>
                    </a:cubicBezTo>
                    <a:cubicBezTo>
                      <a:pt x="28" y="39"/>
                      <a:pt x="28" y="40"/>
                      <a:pt x="29" y="41"/>
                    </a:cubicBezTo>
                    <a:cubicBezTo>
                      <a:pt x="29" y="41"/>
                      <a:pt x="29" y="41"/>
                      <a:pt x="29" y="41"/>
                    </a:cubicBezTo>
                    <a:cubicBezTo>
                      <a:pt x="29" y="41"/>
                      <a:pt x="29" y="41"/>
                      <a:pt x="29" y="41"/>
                    </a:cubicBezTo>
                    <a:cubicBezTo>
                      <a:pt x="29" y="41"/>
                      <a:pt x="29" y="41"/>
                      <a:pt x="29" y="42"/>
                    </a:cubicBezTo>
                    <a:cubicBezTo>
                      <a:pt x="29" y="43"/>
                      <a:pt x="30" y="44"/>
                      <a:pt x="30" y="45"/>
                    </a:cubicBezTo>
                    <a:cubicBezTo>
                      <a:pt x="30" y="45"/>
                      <a:pt x="29" y="44"/>
                      <a:pt x="29" y="43"/>
                    </a:cubicBezTo>
                    <a:cubicBezTo>
                      <a:pt x="29" y="43"/>
                      <a:pt x="29" y="42"/>
                      <a:pt x="28" y="42"/>
                    </a:cubicBezTo>
                    <a:cubicBezTo>
                      <a:pt x="28" y="41"/>
                      <a:pt x="28" y="40"/>
                      <a:pt x="27" y="40"/>
                    </a:cubicBezTo>
                    <a:cubicBezTo>
                      <a:pt x="27" y="40"/>
                      <a:pt x="27" y="40"/>
                      <a:pt x="27" y="39"/>
                    </a:cubicBezTo>
                    <a:cubicBezTo>
                      <a:pt x="27" y="39"/>
                      <a:pt x="27" y="39"/>
                      <a:pt x="26" y="39"/>
                    </a:cubicBezTo>
                    <a:cubicBezTo>
                      <a:pt x="26" y="39"/>
                      <a:pt x="26" y="39"/>
                      <a:pt x="26" y="38"/>
                    </a:cubicBezTo>
                    <a:cubicBezTo>
                      <a:pt x="26" y="38"/>
                      <a:pt x="25" y="38"/>
                      <a:pt x="25" y="38"/>
                    </a:cubicBezTo>
                    <a:cubicBezTo>
                      <a:pt x="25" y="38"/>
                      <a:pt x="24" y="37"/>
                      <a:pt x="24" y="37"/>
                    </a:cubicBezTo>
                    <a:cubicBezTo>
                      <a:pt x="22" y="36"/>
                      <a:pt x="20" y="35"/>
                      <a:pt x="18" y="34"/>
                    </a:cubicBezTo>
                    <a:cubicBezTo>
                      <a:pt x="18" y="34"/>
                      <a:pt x="17" y="34"/>
                      <a:pt x="17" y="34"/>
                    </a:cubicBezTo>
                    <a:cubicBezTo>
                      <a:pt x="17" y="34"/>
                      <a:pt x="16" y="34"/>
                      <a:pt x="16" y="34"/>
                    </a:cubicBezTo>
                    <a:cubicBezTo>
                      <a:pt x="14" y="33"/>
                      <a:pt x="13" y="33"/>
                      <a:pt x="12" y="34"/>
                    </a:cubicBezTo>
                    <a:cubicBezTo>
                      <a:pt x="10" y="34"/>
                      <a:pt x="8" y="35"/>
                      <a:pt x="6" y="35"/>
                    </a:cubicBezTo>
                    <a:cubicBezTo>
                      <a:pt x="7" y="35"/>
                      <a:pt x="8" y="34"/>
                      <a:pt x="9" y="34"/>
                    </a:cubicBezTo>
                    <a:cubicBezTo>
                      <a:pt x="10" y="34"/>
                      <a:pt x="11" y="33"/>
                      <a:pt x="12" y="33"/>
                    </a:cubicBezTo>
                    <a:cubicBezTo>
                      <a:pt x="13" y="33"/>
                      <a:pt x="15" y="33"/>
                      <a:pt x="16" y="33"/>
                    </a:cubicBezTo>
                    <a:cubicBezTo>
                      <a:pt x="16" y="33"/>
                      <a:pt x="17" y="33"/>
                      <a:pt x="17" y="33"/>
                    </a:cubicBezTo>
                    <a:cubicBezTo>
                      <a:pt x="18" y="34"/>
                      <a:pt x="18" y="34"/>
                      <a:pt x="19" y="34"/>
                    </a:cubicBezTo>
                    <a:cubicBezTo>
                      <a:pt x="20" y="34"/>
                      <a:pt x="21" y="35"/>
                      <a:pt x="22" y="35"/>
                    </a:cubicBezTo>
                    <a:cubicBezTo>
                      <a:pt x="23" y="35"/>
                      <a:pt x="23" y="36"/>
                      <a:pt x="24" y="36"/>
                    </a:cubicBezTo>
                    <a:cubicBezTo>
                      <a:pt x="25" y="37"/>
                      <a:pt x="25" y="37"/>
                      <a:pt x="26" y="37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5" y="36"/>
                      <a:pt x="24" y="35"/>
                      <a:pt x="23" y="33"/>
                    </a:cubicBezTo>
                    <a:cubicBezTo>
                      <a:pt x="23" y="33"/>
                      <a:pt x="22" y="33"/>
                      <a:pt x="22" y="32"/>
                    </a:cubicBezTo>
                    <a:cubicBezTo>
                      <a:pt x="22" y="32"/>
                      <a:pt x="22" y="32"/>
                      <a:pt x="21" y="32"/>
                    </a:cubicBezTo>
                    <a:cubicBezTo>
                      <a:pt x="20" y="31"/>
                      <a:pt x="19" y="31"/>
                      <a:pt x="18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8" y="30"/>
                      <a:pt x="18" y="30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6" y="30"/>
                      <a:pt x="16" y="30"/>
                      <a:pt x="15" y="30"/>
                    </a:cubicBezTo>
                    <a:cubicBezTo>
                      <a:pt x="14" y="29"/>
                      <a:pt x="13" y="29"/>
                      <a:pt x="12" y="29"/>
                    </a:cubicBezTo>
                    <a:cubicBezTo>
                      <a:pt x="9" y="28"/>
                      <a:pt x="7" y="28"/>
                      <a:pt x="5" y="27"/>
                    </a:cubicBezTo>
                    <a:cubicBezTo>
                      <a:pt x="4" y="26"/>
                      <a:pt x="3" y="26"/>
                      <a:pt x="2" y="25"/>
                    </a:cubicBezTo>
                    <a:cubicBezTo>
                      <a:pt x="1" y="24"/>
                      <a:pt x="0" y="24"/>
                      <a:pt x="0" y="23"/>
                    </a:cubicBezTo>
                    <a:cubicBezTo>
                      <a:pt x="1" y="23"/>
                      <a:pt x="2" y="24"/>
                      <a:pt x="2" y="2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73" name="Freeform 1906"/>
              <p:cNvSpPr/>
              <p:nvPr/>
            </p:nvSpPr>
            <p:spPr>
              <a:xfrm>
                <a:off x="5046621" y="4848253"/>
                <a:ext cx="101601" cy="65088"/>
              </a:xfrm>
              <a:custGeom>
                <a:avLst/>
                <a:gdLst>
                  <a:gd name="txL" fmla="*/ 0 w 27"/>
                  <a:gd name="txT" fmla="*/ 0 h 17"/>
                  <a:gd name="txR" fmla="*/ 27 w 27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17">
                    <a:moveTo>
                      <a:pt x="27" y="17"/>
                    </a:moveTo>
                    <a:cubicBezTo>
                      <a:pt x="23" y="13"/>
                      <a:pt x="19" y="9"/>
                      <a:pt x="15" y="6"/>
                    </a:cubicBezTo>
                    <a:cubicBezTo>
                      <a:pt x="12" y="5"/>
                      <a:pt x="10" y="4"/>
                      <a:pt x="7" y="3"/>
                    </a:cubicBezTo>
                    <a:cubicBezTo>
                      <a:pt x="5" y="3"/>
                      <a:pt x="2" y="2"/>
                      <a:pt x="0" y="1"/>
                    </a:cubicBezTo>
                    <a:cubicBezTo>
                      <a:pt x="4" y="0"/>
                      <a:pt x="7" y="0"/>
                      <a:pt x="11" y="0"/>
                    </a:cubicBezTo>
                    <a:cubicBezTo>
                      <a:pt x="14" y="1"/>
                      <a:pt x="17" y="4"/>
                      <a:pt x="19" y="6"/>
                    </a:cubicBezTo>
                    <a:cubicBezTo>
                      <a:pt x="22" y="9"/>
                      <a:pt x="24" y="13"/>
                      <a:pt x="27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374" name="Picture 1907"/>
              <p:cNvPicPr>
                <a:picLocks noChangeAspect="1"/>
              </p:cNvPicPr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5005346" y="4829203"/>
                <a:ext cx="247652" cy="1793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375" name="Picture 1908"/>
              <p:cNvPicPr>
                <a:picLocks noChangeAspect="1"/>
              </p:cNvPicPr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076784" y="4922866"/>
                <a:ext cx="134938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376" name="Freeform 1909"/>
              <p:cNvSpPr/>
              <p:nvPr/>
            </p:nvSpPr>
            <p:spPr>
              <a:xfrm>
                <a:off x="5038684" y="4908579"/>
                <a:ext cx="123826" cy="52388"/>
              </a:xfrm>
              <a:custGeom>
                <a:avLst/>
                <a:gdLst>
                  <a:gd name="txL" fmla="*/ 0 w 33"/>
                  <a:gd name="txT" fmla="*/ 0 h 14"/>
                  <a:gd name="txR" fmla="*/ 33 w 33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14">
                    <a:moveTo>
                      <a:pt x="18" y="7"/>
                    </a:moveTo>
                    <a:cubicBezTo>
                      <a:pt x="20" y="6"/>
                      <a:pt x="25" y="5"/>
                      <a:pt x="27" y="5"/>
                    </a:cubicBezTo>
                    <a:cubicBezTo>
                      <a:pt x="29" y="4"/>
                      <a:pt x="33" y="5"/>
                      <a:pt x="33" y="5"/>
                    </a:cubicBezTo>
                    <a:cubicBezTo>
                      <a:pt x="30" y="5"/>
                      <a:pt x="27" y="6"/>
                      <a:pt x="24" y="8"/>
                    </a:cubicBezTo>
                    <a:cubicBezTo>
                      <a:pt x="21" y="9"/>
                      <a:pt x="18" y="11"/>
                      <a:pt x="15" y="13"/>
                    </a:cubicBezTo>
                    <a:cubicBezTo>
                      <a:pt x="12" y="14"/>
                      <a:pt x="8" y="13"/>
                      <a:pt x="6" y="11"/>
                    </a:cubicBezTo>
                    <a:cubicBezTo>
                      <a:pt x="5" y="11"/>
                      <a:pt x="5" y="11"/>
                      <a:pt x="4" y="10"/>
                    </a:cubicBezTo>
                    <a:cubicBezTo>
                      <a:pt x="2" y="7"/>
                      <a:pt x="1" y="4"/>
                      <a:pt x="0" y="0"/>
                    </a:cubicBezTo>
                    <a:cubicBezTo>
                      <a:pt x="1" y="1"/>
                      <a:pt x="2" y="3"/>
                      <a:pt x="4" y="4"/>
                    </a:cubicBezTo>
                    <a:cubicBezTo>
                      <a:pt x="9" y="8"/>
                      <a:pt x="15" y="8"/>
                      <a:pt x="18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77" name="Freeform 1910"/>
              <p:cNvSpPr/>
              <p:nvPr/>
            </p:nvSpPr>
            <p:spPr>
              <a:xfrm>
                <a:off x="5030746" y="4859366"/>
                <a:ext cx="180976" cy="101601"/>
              </a:xfrm>
              <a:custGeom>
                <a:avLst/>
                <a:gdLst>
                  <a:gd name="txL" fmla="*/ 0 w 48"/>
                  <a:gd name="txT" fmla="*/ 0 h 27"/>
                  <a:gd name="txR" fmla="*/ 48 w 48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27">
                    <a:moveTo>
                      <a:pt x="14" y="20"/>
                    </a:moveTo>
                    <a:cubicBezTo>
                      <a:pt x="16" y="20"/>
                      <a:pt x="17" y="20"/>
                      <a:pt x="18" y="20"/>
                    </a:cubicBezTo>
                    <a:cubicBezTo>
                      <a:pt x="20" y="20"/>
                      <a:pt x="22" y="19"/>
                      <a:pt x="24" y="18"/>
                    </a:cubicBezTo>
                    <a:cubicBezTo>
                      <a:pt x="25" y="18"/>
                      <a:pt x="26" y="18"/>
                      <a:pt x="28" y="17"/>
                    </a:cubicBezTo>
                    <a:cubicBezTo>
                      <a:pt x="28" y="17"/>
                      <a:pt x="29" y="17"/>
                      <a:pt x="29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2" y="16"/>
                      <a:pt x="33" y="16"/>
                    </a:cubicBezTo>
                    <a:cubicBezTo>
                      <a:pt x="32" y="16"/>
                      <a:pt x="31" y="16"/>
                      <a:pt x="30" y="16"/>
                    </a:cubicBezTo>
                    <a:cubicBezTo>
                      <a:pt x="29" y="15"/>
                      <a:pt x="29" y="15"/>
                      <a:pt x="28" y="15"/>
                    </a:cubicBezTo>
                    <a:cubicBezTo>
                      <a:pt x="28" y="15"/>
                      <a:pt x="27" y="15"/>
                      <a:pt x="27" y="15"/>
                    </a:cubicBezTo>
                    <a:cubicBezTo>
                      <a:pt x="25" y="15"/>
                      <a:pt x="24" y="15"/>
                      <a:pt x="23" y="14"/>
                    </a:cubicBezTo>
                    <a:cubicBezTo>
                      <a:pt x="22" y="14"/>
                      <a:pt x="21" y="14"/>
                      <a:pt x="20" y="14"/>
                    </a:cubicBezTo>
                    <a:cubicBezTo>
                      <a:pt x="19" y="14"/>
                      <a:pt x="18" y="14"/>
                      <a:pt x="17" y="14"/>
                    </a:cubicBezTo>
                    <a:cubicBezTo>
                      <a:pt x="16" y="14"/>
                      <a:pt x="16" y="13"/>
                      <a:pt x="15" y="13"/>
                    </a:cubicBezTo>
                    <a:cubicBezTo>
                      <a:pt x="14" y="13"/>
                      <a:pt x="14" y="13"/>
                      <a:pt x="13" y="13"/>
                    </a:cubicBezTo>
                    <a:cubicBezTo>
                      <a:pt x="12" y="13"/>
                      <a:pt x="11" y="12"/>
                      <a:pt x="9" y="12"/>
                    </a:cubicBezTo>
                    <a:cubicBezTo>
                      <a:pt x="9" y="12"/>
                      <a:pt x="8" y="11"/>
                      <a:pt x="8" y="11"/>
                    </a:cubicBezTo>
                    <a:cubicBezTo>
                      <a:pt x="7" y="10"/>
                      <a:pt x="7" y="10"/>
                      <a:pt x="6" y="9"/>
                    </a:cubicBezTo>
                    <a:cubicBezTo>
                      <a:pt x="7" y="10"/>
                      <a:pt x="8" y="11"/>
                      <a:pt x="9" y="12"/>
                    </a:cubicBezTo>
                    <a:cubicBezTo>
                      <a:pt x="11" y="12"/>
                      <a:pt x="12" y="12"/>
                      <a:pt x="13" y="12"/>
                    </a:cubicBezTo>
                    <a:cubicBezTo>
                      <a:pt x="14" y="12"/>
                      <a:pt x="15" y="13"/>
                      <a:pt x="15" y="13"/>
                    </a:cubicBezTo>
                    <a:cubicBezTo>
                      <a:pt x="16" y="13"/>
                      <a:pt x="16" y="13"/>
                      <a:pt x="17" y="13"/>
                    </a:cubicBezTo>
                    <a:cubicBezTo>
                      <a:pt x="17" y="13"/>
                      <a:pt x="18" y="13"/>
                      <a:pt x="18" y="13"/>
                    </a:cubicBezTo>
                    <a:cubicBezTo>
                      <a:pt x="15" y="12"/>
                      <a:pt x="13" y="11"/>
                      <a:pt x="10" y="9"/>
                    </a:cubicBezTo>
                    <a:cubicBezTo>
                      <a:pt x="8" y="8"/>
                      <a:pt x="6" y="6"/>
                      <a:pt x="5" y="5"/>
                    </a:cubicBezTo>
                    <a:cubicBezTo>
                      <a:pt x="4" y="4"/>
                      <a:pt x="3" y="3"/>
                      <a:pt x="2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7" y="5"/>
                      <a:pt x="9" y="7"/>
                      <a:pt x="11" y="8"/>
                    </a:cubicBezTo>
                    <a:cubicBezTo>
                      <a:pt x="15" y="10"/>
                      <a:pt x="19" y="12"/>
                      <a:pt x="23" y="13"/>
                    </a:cubicBezTo>
                    <a:cubicBezTo>
                      <a:pt x="24" y="14"/>
                      <a:pt x="26" y="14"/>
                      <a:pt x="27" y="14"/>
                    </a:cubicBezTo>
                    <a:cubicBezTo>
                      <a:pt x="27" y="14"/>
                      <a:pt x="28" y="14"/>
                      <a:pt x="28" y="14"/>
                    </a:cubicBezTo>
                    <a:cubicBezTo>
                      <a:pt x="29" y="14"/>
                      <a:pt x="30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4"/>
                      <a:pt x="29" y="13"/>
                      <a:pt x="29" y="13"/>
                    </a:cubicBezTo>
                    <a:cubicBezTo>
                      <a:pt x="28" y="13"/>
                      <a:pt x="28" y="12"/>
                      <a:pt x="27" y="12"/>
                    </a:cubicBezTo>
                    <a:cubicBezTo>
                      <a:pt x="25" y="10"/>
                      <a:pt x="24" y="8"/>
                      <a:pt x="22" y="6"/>
                    </a:cubicBezTo>
                    <a:cubicBezTo>
                      <a:pt x="22" y="6"/>
                      <a:pt x="21" y="5"/>
                      <a:pt x="21" y="5"/>
                    </a:cubicBezTo>
                    <a:cubicBezTo>
                      <a:pt x="20" y="5"/>
                      <a:pt x="20" y="4"/>
                      <a:pt x="19" y="4"/>
                    </a:cubicBezTo>
                    <a:cubicBezTo>
                      <a:pt x="18" y="3"/>
                      <a:pt x="17" y="3"/>
                      <a:pt x="16" y="2"/>
                    </a:cubicBezTo>
                    <a:cubicBezTo>
                      <a:pt x="15" y="2"/>
                      <a:pt x="13" y="1"/>
                      <a:pt x="12" y="1"/>
                    </a:cubicBezTo>
                    <a:cubicBezTo>
                      <a:pt x="11" y="0"/>
                      <a:pt x="10" y="0"/>
                      <a:pt x="9" y="0"/>
                    </a:cubicBezTo>
                    <a:cubicBezTo>
                      <a:pt x="10" y="0"/>
                      <a:pt x="11" y="0"/>
                      <a:pt x="12" y="1"/>
                    </a:cubicBezTo>
                    <a:cubicBezTo>
                      <a:pt x="13" y="1"/>
                      <a:pt x="15" y="1"/>
                      <a:pt x="16" y="2"/>
                    </a:cubicBezTo>
                    <a:cubicBezTo>
                      <a:pt x="17" y="2"/>
                      <a:pt x="18" y="3"/>
                      <a:pt x="19" y="3"/>
                    </a:cubicBezTo>
                    <a:cubicBezTo>
                      <a:pt x="20" y="4"/>
                      <a:pt x="20" y="4"/>
                      <a:pt x="21" y="4"/>
                    </a:cubicBezTo>
                    <a:cubicBezTo>
                      <a:pt x="22" y="5"/>
                      <a:pt x="22" y="5"/>
                      <a:pt x="23" y="6"/>
                    </a:cubicBezTo>
                    <a:cubicBezTo>
                      <a:pt x="25" y="7"/>
                      <a:pt x="26" y="9"/>
                      <a:pt x="28" y="11"/>
                    </a:cubicBezTo>
                    <a:cubicBezTo>
                      <a:pt x="29" y="12"/>
                      <a:pt x="30" y="13"/>
                      <a:pt x="31" y="14"/>
                    </a:cubicBezTo>
                    <a:cubicBezTo>
                      <a:pt x="31" y="14"/>
                      <a:pt x="32" y="14"/>
                      <a:pt x="32" y="15"/>
                    </a:cubicBezTo>
                    <a:cubicBezTo>
                      <a:pt x="32" y="15"/>
                      <a:pt x="33" y="15"/>
                      <a:pt x="33" y="15"/>
                    </a:cubicBezTo>
                    <a:cubicBezTo>
                      <a:pt x="34" y="15"/>
                      <a:pt x="36" y="16"/>
                      <a:pt x="37" y="16"/>
                    </a:cubicBezTo>
                    <a:cubicBezTo>
                      <a:pt x="38" y="16"/>
                      <a:pt x="39" y="17"/>
                      <a:pt x="40" y="17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39" y="16"/>
                      <a:pt x="39" y="16"/>
                      <a:pt x="39" y="15"/>
                    </a:cubicBezTo>
                    <a:cubicBezTo>
                      <a:pt x="39" y="15"/>
                      <a:pt x="39" y="14"/>
                      <a:pt x="39" y="14"/>
                    </a:cubicBezTo>
                    <a:cubicBezTo>
                      <a:pt x="39" y="13"/>
                      <a:pt x="38" y="12"/>
                      <a:pt x="38" y="11"/>
                    </a:cubicBezTo>
                    <a:cubicBezTo>
                      <a:pt x="37" y="10"/>
                      <a:pt x="37" y="9"/>
                      <a:pt x="36" y="8"/>
                    </a:cubicBezTo>
                    <a:cubicBezTo>
                      <a:pt x="35" y="7"/>
                      <a:pt x="34" y="5"/>
                      <a:pt x="32" y="4"/>
                    </a:cubicBezTo>
                    <a:cubicBezTo>
                      <a:pt x="31" y="3"/>
                      <a:pt x="31" y="2"/>
                      <a:pt x="30" y="2"/>
                    </a:cubicBezTo>
                    <a:cubicBezTo>
                      <a:pt x="29" y="1"/>
                      <a:pt x="28" y="0"/>
                      <a:pt x="27" y="0"/>
                    </a:cubicBezTo>
                    <a:cubicBezTo>
                      <a:pt x="28" y="0"/>
                      <a:pt x="29" y="1"/>
                      <a:pt x="30" y="1"/>
                    </a:cubicBezTo>
                    <a:cubicBezTo>
                      <a:pt x="31" y="2"/>
                      <a:pt x="32" y="3"/>
                      <a:pt x="32" y="3"/>
                    </a:cubicBezTo>
                    <a:cubicBezTo>
                      <a:pt x="34" y="5"/>
                      <a:pt x="35" y="6"/>
                      <a:pt x="37" y="8"/>
                    </a:cubicBezTo>
                    <a:cubicBezTo>
                      <a:pt x="37" y="9"/>
                      <a:pt x="38" y="10"/>
                      <a:pt x="38" y="11"/>
                    </a:cubicBezTo>
                    <a:cubicBezTo>
                      <a:pt x="39" y="12"/>
                      <a:pt x="39" y="13"/>
                      <a:pt x="40" y="14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6"/>
                      <a:pt x="40" y="16"/>
                      <a:pt x="40" y="17"/>
                    </a:cubicBezTo>
                    <a:cubicBezTo>
                      <a:pt x="41" y="17"/>
                      <a:pt x="41" y="18"/>
                      <a:pt x="41" y="18"/>
                    </a:cubicBezTo>
                    <a:cubicBezTo>
                      <a:pt x="42" y="18"/>
                      <a:pt x="43" y="19"/>
                      <a:pt x="43" y="19"/>
                    </a:cubicBezTo>
                    <a:cubicBezTo>
                      <a:pt x="44" y="20"/>
                      <a:pt x="44" y="20"/>
                      <a:pt x="45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6" y="21"/>
                      <a:pt x="46" y="21"/>
                      <a:pt x="46" y="21"/>
                    </a:cubicBezTo>
                    <a:cubicBezTo>
                      <a:pt x="47" y="22"/>
                      <a:pt x="48" y="23"/>
                      <a:pt x="48" y="24"/>
                    </a:cubicBezTo>
                    <a:cubicBezTo>
                      <a:pt x="48" y="23"/>
                      <a:pt x="47" y="23"/>
                      <a:pt x="47" y="23"/>
                    </a:cubicBezTo>
                    <a:cubicBezTo>
                      <a:pt x="47" y="23"/>
                      <a:pt x="46" y="22"/>
                      <a:pt x="46" y="22"/>
                    </a:cubicBezTo>
                    <a:cubicBezTo>
                      <a:pt x="45" y="21"/>
                      <a:pt x="44" y="21"/>
                      <a:pt x="43" y="21"/>
                    </a:cubicBezTo>
                    <a:cubicBezTo>
                      <a:pt x="43" y="21"/>
                      <a:pt x="43" y="21"/>
                      <a:pt x="43" y="21"/>
                    </a:cubicBezTo>
                    <a:cubicBezTo>
                      <a:pt x="43" y="20"/>
                      <a:pt x="43" y="20"/>
                      <a:pt x="42" y="20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40" y="20"/>
                      <a:pt x="40" y="20"/>
                      <a:pt x="39" y="20"/>
                    </a:cubicBezTo>
                    <a:cubicBezTo>
                      <a:pt x="37" y="20"/>
                      <a:pt x="35" y="20"/>
                      <a:pt x="33" y="20"/>
                    </a:cubicBezTo>
                    <a:cubicBezTo>
                      <a:pt x="33" y="21"/>
                      <a:pt x="32" y="21"/>
                      <a:pt x="32" y="21"/>
                    </a:cubicBezTo>
                    <a:cubicBezTo>
                      <a:pt x="31" y="21"/>
                      <a:pt x="31" y="21"/>
                      <a:pt x="30" y="21"/>
                    </a:cubicBezTo>
                    <a:cubicBezTo>
                      <a:pt x="29" y="22"/>
                      <a:pt x="28" y="22"/>
                      <a:pt x="28" y="23"/>
                    </a:cubicBezTo>
                    <a:cubicBezTo>
                      <a:pt x="26" y="24"/>
                      <a:pt x="25" y="26"/>
                      <a:pt x="23" y="27"/>
                    </a:cubicBezTo>
                    <a:cubicBezTo>
                      <a:pt x="24" y="26"/>
                      <a:pt x="25" y="26"/>
                      <a:pt x="25" y="25"/>
                    </a:cubicBezTo>
                    <a:cubicBezTo>
                      <a:pt x="26" y="24"/>
                      <a:pt x="27" y="23"/>
                      <a:pt x="27" y="23"/>
                    </a:cubicBezTo>
                    <a:cubicBezTo>
                      <a:pt x="28" y="22"/>
                      <a:pt x="29" y="21"/>
                      <a:pt x="30" y="21"/>
                    </a:cubicBezTo>
                    <a:cubicBezTo>
                      <a:pt x="31" y="21"/>
                      <a:pt x="31" y="20"/>
                      <a:pt x="32" y="20"/>
                    </a:cubicBezTo>
                    <a:cubicBezTo>
                      <a:pt x="32" y="20"/>
                      <a:pt x="33" y="20"/>
                      <a:pt x="33" y="20"/>
                    </a:cubicBezTo>
                    <a:cubicBezTo>
                      <a:pt x="34" y="20"/>
                      <a:pt x="35" y="19"/>
                      <a:pt x="36" y="19"/>
                    </a:cubicBezTo>
                    <a:cubicBezTo>
                      <a:pt x="37" y="19"/>
                      <a:pt x="38" y="19"/>
                      <a:pt x="39" y="19"/>
                    </a:cubicBezTo>
                    <a:cubicBezTo>
                      <a:pt x="40" y="19"/>
                      <a:pt x="40" y="19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19"/>
                      <a:pt x="38" y="18"/>
                      <a:pt x="36" y="17"/>
                    </a:cubicBezTo>
                    <a:cubicBezTo>
                      <a:pt x="36" y="17"/>
                      <a:pt x="36" y="17"/>
                      <a:pt x="35" y="17"/>
                    </a:cubicBezTo>
                    <a:cubicBezTo>
                      <a:pt x="35" y="17"/>
                      <a:pt x="35" y="17"/>
                      <a:pt x="34" y="17"/>
                    </a:cubicBezTo>
                    <a:cubicBezTo>
                      <a:pt x="33" y="17"/>
                      <a:pt x="32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0" y="17"/>
                      <a:pt x="30" y="17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8" y="18"/>
                      <a:pt x="28" y="18"/>
                    </a:cubicBezTo>
                    <a:cubicBezTo>
                      <a:pt x="27" y="19"/>
                      <a:pt x="26" y="19"/>
                      <a:pt x="25" y="19"/>
                    </a:cubicBezTo>
                    <a:cubicBezTo>
                      <a:pt x="22" y="20"/>
                      <a:pt x="20" y="21"/>
                      <a:pt x="18" y="21"/>
                    </a:cubicBezTo>
                    <a:cubicBezTo>
                      <a:pt x="17" y="21"/>
                      <a:pt x="16" y="21"/>
                      <a:pt x="14" y="21"/>
                    </a:cubicBezTo>
                    <a:cubicBezTo>
                      <a:pt x="13" y="21"/>
                      <a:pt x="12" y="20"/>
                      <a:pt x="11" y="20"/>
                    </a:cubicBezTo>
                    <a:cubicBezTo>
                      <a:pt x="12" y="20"/>
                      <a:pt x="13" y="20"/>
                      <a:pt x="14" y="2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78" name="Freeform 1911"/>
              <p:cNvSpPr/>
              <p:nvPr/>
            </p:nvSpPr>
            <p:spPr>
              <a:xfrm>
                <a:off x="7321523" y="2211397"/>
                <a:ext cx="65088" cy="214314"/>
              </a:xfrm>
              <a:custGeom>
                <a:avLst/>
                <a:gdLst>
                  <a:gd name="txL" fmla="*/ 0 w 17"/>
                  <a:gd name="txT" fmla="*/ 0 h 57"/>
                  <a:gd name="txR" fmla="*/ 17 w 17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57">
                    <a:moveTo>
                      <a:pt x="13" y="57"/>
                    </a:moveTo>
                    <a:cubicBezTo>
                      <a:pt x="12" y="47"/>
                      <a:pt x="14" y="37"/>
                      <a:pt x="11" y="27"/>
                    </a:cubicBezTo>
                    <a:cubicBezTo>
                      <a:pt x="10" y="22"/>
                      <a:pt x="8" y="17"/>
                      <a:pt x="5" y="13"/>
                    </a:cubicBezTo>
                    <a:cubicBezTo>
                      <a:pt x="3" y="9"/>
                      <a:pt x="0" y="4"/>
                      <a:pt x="0" y="0"/>
                    </a:cubicBezTo>
                    <a:cubicBezTo>
                      <a:pt x="5" y="4"/>
                      <a:pt x="10" y="8"/>
                      <a:pt x="15" y="13"/>
                    </a:cubicBezTo>
                    <a:cubicBezTo>
                      <a:pt x="17" y="19"/>
                      <a:pt x="17" y="29"/>
                      <a:pt x="17" y="33"/>
                    </a:cubicBezTo>
                    <a:cubicBezTo>
                      <a:pt x="17" y="41"/>
                      <a:pt x="14" y="49"/>
                      <a:pt x="13" y="5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379" name="Picture 1913"/>
              <p:cNvPicPr>
                <a:picLocks noChangeAspect="1"/>
              </p:cNvPicPr>
              <p:nvPr/>
            </p:nvPicPr>
            <p:blipFill>
              <a:blip r:embed="rId18"/>
              <a:stretch>
                <a:fillRect/>
              </a:stretch>
            </p:blipFill>
            <p:spPr>
              <a:xfrm>
                <a:off x="7178647" y="2438411"/>
                <a:ext cx="236539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380" name="Freeform 1914"/>
              <p:cNvSpPr/>
              <p:nvPr/>
            </p:nvSpPr>
            <p:spPr>
              <a:xfrm>
                <a:off x="7197697" y="2274898"/>
                <a:ext cx="169864" cy="200026"/>
              </a:xfrm>
              <a:custGeom>
                <a:avLst/>
                <a:gdLst>
                  <a:gd name="txL" fmla="*/ 0 w 45"/>
                  <a:gd name="txT" fmla="*/ 0 h 53"/>
                  <a:gd name="txR" fmla="*/ 45 w 45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53">
                    <a:moveTo>
                      <a:pt x="22" y="34"/>
                    </a:moveTo>
                    <a:cubicBezTo>
                      <a:pt x="26" y="37"/>
                      <a:pt x="34" y="41"/>
                      <a:pt x="38" y="44"/>
                    </a:cubicBezTo>
                    <a:cubicBezTo>
                      <a:pt x="41" y="46"/>
                      <a:pt x="45" y="53"/>
                      <a:pt x="45" y="53"/>
                    </a:cubicBezTo>
                    <a:cubicBezTo>
                      <a:pt x="41" y="49"/>
                      <a:pt x="35" y="46"/>
                      <a:pt x="30" y="44"/>
                    </a:cubicBezTo>
                    <a:cubicBezTo>
                      <a:pt x="23" y="41"/>
                      <a:pt x="17" y="40"/>
                      <a:pt x="11" y="37"/>
                    </a:cubicBezTo>
                    <a:cubicBezTo>
                      <a:pt x="5" y="34"/>
                      <a:pt x="2" y="29"/>
                      <a:pt x="0" y="23"/>
                    </a:cubicBezTo>
                    <a:cubicBezTo>
                      <a:pt x="0" y="22"/>
                      <a:pt x="0" y="21"/>
                      <a:pt x="0" y="20"/>
                    </a:cubicBezTo>
                    <a:cubicBezTo>
                      <a:pt x="2" y="13"/>
                      <a:pt x="5" y="7"/>
                      <a:pt x="8" y="0"/>
                    </a:cubicBezTo>
                    <a:cubicBezTo>
                      <a:pt x="8" y="4"/>
                      <a:pt x="7" y="7"/>
                      <a:pt x="8" y="10"/>
                    </a:cubicBezTo>
                    <a:cubicBezTo>
                      <a:pt x="9" y="23"/>
                      <a:pt x="17" y="31"/>
                      <a:pt x="22" y="3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81" name="Freeform 1915"/>
              <p:cNvSpPr/>
              <p:nvPr/>
            </p:nvSpPr>
            <p:spPr>
              <a:xfrm>
                <a:off x="7238972" y="2200285"/>
                <a:ext cx="192089" cy="371478"/>
              </a:xfrm>
              <a:custGeom>
                <a:avLst/>
                <a:gdLst>
                  <a:gd name="txL" fmla="*/ 0 w 51"/>
                  <a:gd name="txT" fmla="*/ 0 h 99"/>
                  <a:gd name="txR" fmla="*/ 51 w 51"/>
                  <a:gd name="txB" fmla="*/ 99 h 9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99">
                    <a:moveTo>
                      <a:pt x="4" y="47"/>
                    </a:moveTo>
                    <a:cubicBezTo>
                      <a:pt x="5" y="48"/>
                      <a:pt x="7" y="50"/>
                      <a:pt x="9" y="51"/>
                    </a:cubicBezTo>
                    <a:cubicBezTo>
                      <a:pt x="12" y="54"/>
                      <a:pt x="16" y="56"/>
                      <a:pt x="20" y="58"/>
                    </a:cubicBezTo>
                    <a:cubicBezTo>
                      <a:pt x="22" y="59"/>
                      <a:pt x="23" y="60"/>
                      <a:pt x="25" y="61"/>
                    </a:cubicBezTo>
                    <a:cubicBezTo>
                      <a:pt x="26" y="62"/>
                      <a:pt x="27" y="62"/>
                      <a:pt x="28" y="63"/>
                    </a:cubicBezTo>
                    <a:cubicBezTo>
                      <a:pt x="30" y="64"/>
                      <a:pt x="30" y="64"/>
                      <a:pt x="30" y="64"/>
                    </a:cubicBezTo>
                    <a:cubicBezTo>
                      <a:pt x="30" y="64"/>
                      <a:pt x="30" y="64"/>
                      <a:pt x="30" y="64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2" y="65"/>
                      <a:pt x="33" y="66"/>
                      <a:pt x="34" y="67"/>
                    </a:cubicBezTo>
                    <a:cubicBezTo>
                      <a:pt x="33" y="65"/>
                      <a:pt x="32" y="64"/>
                      <a:pt x="31" y="62"/>
                    </a:cubicBezTo>
                    <a:cubicBezTo>
                      <a:pt x="30" y="61"/>
                      <a:pt x="30" y="60"/>
                      <a:pt x="29" y="60"/>
                    </a:cubicBezTo>
                    <a:cubicBezTo>
                      <a:pt x="28" y="59"/>
                      <a:pt x="28" y="58"/>
                      <a:pt x="27" y="57"/>
                    </a:cubicBezTo>
                    <a:cubicBezTo>
                      <a:pt x="26" y="55"/>
                      <a:pt x="25" y="53"/>
                      <a:pt x="24" y="51"/>
                    </a:cubicBezTo>
                    <a:cubicBezTo>
                      <a:pt x="23" y="50"/>
                      <a:pt x="22" y="48"/>
                      <a:pt x="21" y="46"/>
                    </a:cubicBezTo>
                    <a:cubicBezTo>
                      <a:pt x="20" y="45"/>
                      <a:pt x="18" y="43"/>
                      <a:pt x="17" y="42"/>
                    </a:cubicBezTo>
                    <a:cubicBezTo>
                      <a:pt x="16" y="41"/>
                      <a:pt x="15" y="40"/>
                      <a:pt x="14" y="39"/>
                    </a:cubicBezTo>
                    <a:cubicBezTo>
                      <a:pt x="14" y="38"/>
                      <a:pt x="13" y="36"/>
                      <a:pt x="12" y="35"/>
                    </a:cubicBezTo>
                    <a:cubicBezTo>
                      <a:pt x="11" y="33"/>
                      <a:pt x="10" y="31"/>
                      <a:pt x="9" y="29"/>
                    </a:cubicBezTo>
                    <a:cubicBezTo>
                      <a:pt x="8" y="27"/>
                      <a:pt x="8" y="26"/>
                      <a:pt x="8" y="25"/>
                    </a:cubicBezTo>
                    <a:cubicBezTo>
                      <a:pt x="8" y="24"/>
                      <a:pt x="8" y="22"/>
                      <a:pt x="8" y="21"/>
                    </a:cubicBezTo>
                    <a:cubicBezTo>
                      <a:pt x="8" y="24"/>
                      <a:pt x="8" y="26"/>
                      <a:pt x="9" y="28"/>
                    </a:cubicBezTo>
                    <a:cubicBezTo>
                      <a:pt x="11" y="31"/>
                      <a:pt x="12" y="33"/>
                      <a:pt x="13" y="35"/>
                    </a:cubicBezTo>
                    <a:cubicBezTo>
                      <a:pt x="14" y="36"/>
                      <a:pt x="15" y="37"/>
                      <a:pt x="16" y="38"/>
                    </a:cubicBezTo>
                    <a:cubicBezTo>
                      <a:pt x="16" y="39"/>
                      <a:pt x="17" y="40"/>
                      <a:pt x="18" y="41"/>
                    </a:cubicBezTo>
                    <a:cubicBezTo>
                      <a:pt x="18" y="41"/>
                      <a:pt x="19" y="42"/>
                      <a:pt x="19" y="42"/>
                    </a:cubicBezTo>
                    <a:cubicBezTo>
                      <a:pt x="17" y="37"/>
                      <a:pt x="15" y="32"/>
                      <a:pt x="14" y="26"/>
                    </a:cubicBezTo>
                    <a:cubicBezTo>
                      <a:pt x="13" y="22"/>
                      <a:pt x="12" y="17"/>
                      <a:pt x="12" y="13"/>
                    </a:cubicBezTo>
                    <a:cubicBezTo>
                      <a:pt x="12" y="11"/>
                      <a:pt x="12" y="8"/>
                      <a:pt x="12" y="6"/>
                    </a:cubicBezTo>
                    <a:cubicBezTo>
                      <a:pt x="13" y="4"/>
                      <a:pt x="13" y="2"/>
                      <a:pt x="13" y="0"/>
                    </a:cubicBezTo>
                    <a:cubicBezTo>
                      <a:pt x="13" y="1"/>
                      <a:pt x="13" y="2"/>
                      <a:pt x="13" y="3"/>
                    </a:cubicBezTo>
                    <a:cubicBezTo>
                      <a:pt x="13" y="4"/>
                      <a:pt x="14" y="5"/>
                      <a:pt x="14" y="6"/>
                    </a:cubicBezTo>
                    <a:cubicBezTo>
                      <a:pt x="14" y="8"/>
                      <a:pt x="14" y="11"/>
                      <a:pt x="14" y="13"/>
                    </a:cubicBezTo>
                    <a:cubicBezTo>
                      <a:pt x="15" y="17"/>
                      <a:pt x="15" y="21"/>
                      <a:pt x="16" y="26"/>
                    </a:cubicBezTo>
                    <a:cubicBezTo>
                      <a:pt x="18" y="34"/>
                      <a:pt x="21" y="42"/>
                      <a:pt x="26" y="50"/>
                    </a:cubicBezTo>
                    <a:cubicBezTo>
                      <a:pt x="27" y="52"/>
                      <a:pt x="28" y="54"/>
                      <a:pt x="29" y="56"/>
                    </a:cubicBezTo>
                    <a:cubicBezTo>
                      <a:pt x="30" y="56"/>
                      <a:pt x="30" y="57"/>
                      <a:pt x="31" y="58"/>
                    </a:cubicBezTo>
                    <a:cubicBezTo>
                      <a:pt x="32" y="59"/>
                      <a:pt x="32" y="60"/>
                      <a:pt x="33" y="61"/>
                    </a:cubicBezTo>
                    <a:cubicBezTo>
                      <a:pt x="33" y="61"/>
                      <a:pt x="33" y="61"/>
                      <a:pt x="33" y="61"/>
                    </a:cubicBezTo>
                    <a:cubicBezTo>
                      <a:pt x="33" y="61"/>
                      <a:pt x="33" y="61"/>
                      <a:pt x="33" y="61"/>
                    </a:cubicBezTo>
                    <a:cubicBezTo>
                      <a:pt x="33" y="59"/>
                      <a:pt x="33" y="58"/>
                      <a:pt x="33" y="57"/>
                    </a:cubicBezTo>
                    <a:cubicBezTo>
                      <a:pt x="33" y="56"/>
                      <a:pt x="33" y="54"/>
                      <a:pt x="33" y="53"/>
                    </a:cubicBezTo>
                    <a:cubicBezTo>
                      <a:pt x="33" y="48"/>
                      <a:pt x="34" y="44"/>
                      <a:pt x="34" y="39"/>
                    </a:cubicBezTo>
                    <a:cubicBezTo>
                      <a:pt x="34" y="38"/>
                      <a:pt x="34" y="36"/>
                      <a:pt x="34" y="35"/>
                    </a:cubicBezTo>
                    <a:cubicBezTo>
                      <a:pt x="34" y="34"/>
                      <a:pt x="33" y="33"/>
                      <a:pt x="33" y="32"/>
                    </a:cubicBezTo>
                    <a:cubicBezTo>
                      <a:pt x="32" y="29"/>
                      <a:pt x="32" y="27"/>
                      <a:pt x="31" y="25"/>
                    </a:cubicBezTo>
                    <a:cubicBezTo>
                      <a:pt x="30" y="22"/>
                      <a:pt x="29" y="20"/>
                      <a:pt x="28" y="18"/>
                    </a:cubicBezTo>
                    <a:cubicBezTo>
                      <a:pt x="27" y="16"/>
                      <a:pt x="26" y="14"/>
                      <a:pt x="24" y="12"/>
                    </a:cubicBezTo>
                    <a:cubicBezTo>
                      <a:pt x="26" y="14"/>
                      <a:pt x="27" y="16"/>
                      <a:pt x="28" y="18"/>
                    </a:cubicBezTo>
                    <a:cubicBezTo>
                      <a:pt x="29" y="20"/>
                      <a:pt x="30" y="22"/>
                      <a:pt x="31" y="25"/>
                    </a:cubicBezTo>
                    <a:cubicBezTo>
                      <a:pt x="32" y="27"/>
                      <a:pt x="33" y="29"/>
                      <a:pt x="34" y="31"/>
                    </a:cubicBezTo>
                    <a:cubicBezTo>
                      <a:pt x="34" y="33"/>
                      <a:pt x="34" y="34"/>
                      <a:pt x="35" y="35"/>
                    </a:cubicBezTo>
                    <a:cubicBezTo>
                      <a:pt x="35" y="36"/>
                      <a:pt x="35" y="37"/>
                      <a:pt x="35" y="39"/>
                    </a:cubicBezTo>
                    <a:cubicBezTo>
                      <a:pt x="35" y="44"/>
                      <a:pt x="35" y="49"/>
                      <a:pt x="34" y="53"/>
                    </a:cubicBezTo>
                    <a:cubicBezTo>
                      <a:pt x="34" y="56"/>
                      <a:pt x="34" y="58"/>
                      <a:pt x="35" y="60"/>
                    </a:cubicBezTo>
                    <a:cubicBezTo>
                      <a:pt x="35" y="62"/>
                      <a:pt x="35" y="63"/>
                      <a:pt x="35" y="64"/>
                    </a:cubicBezTo>
                    <a:cubicBezTo>
                      <a:pt x="36" y="64"/>
                      <a:pt x="36" y="65"/>
                      <a:pt x="36" y="65"/>
                    </a:cubicBezTo>
                    <a:cubicBezTo>
                      <a:pt x="37" y="68"/>
                      <a:pt x="39" y="70"/>
                      <a:pt x="40" y="73"/>
                    </a:cubicBezTo>
                    <a:cubicBezTo>
                      <a:pt x="40" y="75"/>
                      <a:pt x="41" y="76"/>
                      <a:pt x="42" y="78"/>
                    </a:cubicBezTo>
                    <a:cubicBezTo>
                      <a:pt x="42" y="78"/>
                      <a:pt x="42" y="78"/>
                      <a:pt x="42" y="78"/>
                    </a:cubicBezTo>
                    <a:cubicBezTo>
                      <a:pt x="43" y="77"/>
                      <a:pt x="43" y="76"/>
                      <a:pt x="44" y="75"/>
                    </a:cubicBezTo>
                    <a:cubicBezTo>
                      <a:pt x="44" y="74"/>
                      <a:pt x="45" y="73"/>
                      <a:pt x="45" y="72"/>
                    </a:cubicBezTo>
                    <a:cubicBezTo>
                      <a:pt x="46" y="71"/>
                      <a:pt x="47" y="69"/>
                      <a:pt x="48" y="67"/>
                    </a:cubicBezTo>
                    <a:cubicBezTo>
                      <a:pt x="48" y="65"/>
                      <a:pt x="49" y="63"/>
                      <a:pt x="49" y="61"/>
                    </a:cubicBezTo>
                    <a:cubicBezTo>
                      <a:pt x="50" y="57"/>
                      <a:pt x="51" y="53"/>
                      <a:pt x="51" y="50"/>
                    </a:cubicBezTo>
                    <a:cubicBezTo>
                      <a:pt x="51" y="48"/>
                      <a:pt x="50" y="46"/>
                      <a:pt x="50" y="44"/>
                    </a:cubicBezTo>
                    <a:cubicBezTo>
                      <a:pt x="50" y="42"/>
                      <a:pt x="50" y="40"/>
                      <a:pt x="50" y="38"/>
                    </a:cubicBezTo>
                    <a:cubicBezTo>
                      <a:pt x="50" y="40"/>
                      <a:pt x="50" y="42"/>
                      <a:pt x="51" y="44"/>
                    </a:cubicBezTo>
                    <a:cubicBezTo>
                      <a:pt x="51" y="46"/>
                      <a:pt x="51" y="48"/>
                      <a:pt x="51" y="50"/>
                    </a:cubicBezTo>
                    <a:cubicBezTo>
                      <a:pt x="51" y="54"/>
                      <a:pt x="51" y="58"/>
                      <a:pt x="50" y="62"/>
                    </a:cubicBezTo>
                    <a:cubicBezTo>
                      <a:pt x="50" y="63"/>
                      <a:pt x="49" y="65"/>
                      <a:pt x="49" y="67"/>
                    </a:cubicBezTo>
                    <a:cubicBezTo>
                      <a:pt x="48" y="69"/>
                      <a:pt x="47" y="71"/>
                      <a:pt x="47" y="73"/>
                    </a:cubicBezTo>
                    <a:cubicBezTo>
                      <a:pt x="46" y="73"/>
                      <a:pt x="46" y="74"/>
                      <a:pt x="46" y="74"/>
                    </a:cubicBezTo>
                    <a:cubicBezTo>
                      <a:pt x="46" y="75"/>
                      <a:pt x="45" y="75"/>
                      <a:pt x="45" y="76"/>
                    </a:cubicBezTo>
                    <a:cubicBezTo>
                      <a:pt x="44" y="76"/>
                      <a:pt x="44" y="77"/>
                      <a:pt x="44" y="78"/>
                    </a:cubicBezTo>
                    <a:cubicBezTo>
                      <a:pt x="43" y="79"/>
                      <a:pt x="43" y="80"/>
                      <a:pt x="43" y="81"/>
                    </a:cubicBezTo>
                    <a:cubicBezTo>
                      <a:pt x="43" y="82"/>
                      <a:pt x="43" y="84"/>
                      <a:pt x="44" y="85"/>
                    </a:cubicBezTo>
                    <a:cubicBezTo>
                      <a:pt x="44" y="87"/>
                      <a:pt x="44" y="88"/>
                      <a:pt x="44" y="90"/>
                    </a:cubicBezTo>
                    <a:cubicBezTo>
                      <a:pt x="44" y="90"/>
                      <a:pt x="44" y="91"/>
                      <a:pt x="44" y="91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4" y="91"/>
                      <a:pt x="44" y="92"/>
                      <a:pt x="44" y="92"/>
                    </a:cubicBezTo>
                    <a:cubicBezTo>
                      <a:pt x="44" y="94"/>
                      <a:pt x="44" y="97"/>
                      <a:pt x="44" y="99"/>
                    </a:cubicBezTo>
                    <a:cubicBezTo>
                      <a:pt x="44" y="98"/>
                      <a:pt x="44" y="97"/>
                      <a:pt x="44" y="96"/>
                    </a:cubicBezTo>
                    <a:cubicBezTo>
                      <a:pt x="44" y="94"/>
                      <a:pt x="43" y="93"/>
                      <a:pt x="43" y="92"/>
                    </a:cubicBezTo>
                    <a:cubicBezTo>
                      <a:pt x="43" y="91"/>
                      <a:pt x="42" y="89"/>
                      <a:pt x="42" y="88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1" y="87"/>
                      <a:pt x="41" y="86"/>
                      <a:pt x="41" y="86"/>
                    </a:cubicBezTo>
                    <a:cubicBezTo>
                      <a:pt x="41" y="85"/>
                      <a:pt x="40" y="85"/>
                      <a:pt x="40" y="85"/>
                    </a:cubicBezTo>
                    <a:cubicBezTo>
                      <a:pt x="40" y="84"/>
                      <a:pt x="40" y="84"/>
                      <a:pt x="39" y="83"/>
                    </a:cubicBezTo>
                    <a:cubicBezTo>
                      <a:pt x="39" y="83"/>
                      <a:pt x="38" y="82"/>
                      <a:pt x="37" y="81"/>
                    </a:cubicBezTo>
                    <a:cubicBezTo>
                      <a:pt x="35" y="78"/>
                      <a:pt x="32" y="76"/>
                      <a:pt x="29" y="73"/>
                    </a:cubicBezTo>
                    <a:cubicBezTo>
                      <a:pt x="28" y="73"/>
                      <a:pt x="27" y="72"/>
                      <a:pt x="26" y="72"/>
                    </a:cubicBezTo>
                    <a:cubicBezTo>
                      <a:pt x="25" y="71"/>
                      <a:pt x="24" y="71"/>
                      <a:pt x="24" y="70"/>
                    </a:cubicBezTo>
                    <a:cubicBezTo>
                      <a:pt x="22" y="69"/>
                      <a:pt x="20" y="69"/>
                      <a:pt x="18" y="69"/>
                    </a:cubicBezTo>
                    <a:cubicBezTo>
                      <a:pt x="14" y="68"/>
                      <a:pt x="10" y="68"/>
                      <a:pt x="6" y="68"/>
                    </a:cubicBezTo>
                    <a:cubicBezTo>
                      <a:pt x="8" y="68"/>
                      <a:pt x="10" y="68"/>
                      <a:pt x="12" y="68"/>
                    </a:cubicBezTo>
                    <a:cubicBezTo>
                      <a:pt x="14" y="68"/>
                      <a:pt x="16" y="68"/>
                      <a:pt x="18" y="68"/>
                    </a:cubicBezTo>
                    <a:cubicBezTo>
                      <a:pt x="20" y="68"/>
                      <a:pt x="22" y="69"/>
                      <a:pt x="24" y="69"/>
                    </a:cubicBezTo>
                    <a:cubicBezTo>
                      <a:pt x="25" y="70"/>
                      <a:pt x="26" y="70"/>
                      <a:pt x="27" y="71"/>
                    </a:cubicBezTo>
                    <a:cubicBezTo>
                      <a:pt x="28" y="71"/>
                      <a:pt x="28" y="72"/>
                      <a:pt x="29" y="72"/>
                    </a:cubicBezTo>
                    <a:cubicBezTo>
                      <a:pt x="31" y="73"/>
                      <a:pt x="33" y="75"/>
                      <a:pt x="34" y="76"/>
                    </a:cubicBezTo>
                    <a:cubicBezTo>
                      <a:pt x="36" y="77"/>
                      <a:pt x="37" y="79"/>
                      <a:pt x="39" y="80"/>
                    </a:cubicBezTo>
                    <a:cubicBezTo>
                      <a:pt x="39" y="81"/>
                      <a:pt x="40" y="82"/>
                      <a:pt x="41" y="82"/>
                    </a:cubicBezTo>
                    <a:cubicBezTo>
                      <a:pt x="41" y="83"/>
                      <a:pt x="41" y="83"/>
                      <a:pt x="41" y="83"/>
                    </a:cubicBezTo>
                    <a:cubicBezTo>
                      <a:pt x="40" y="79"/>
                      <a:pt x="39" y="76"/>
                      <a:pt x="38" y="73"/>
                    </a:cubicBezTo>
                    <a:cubicBezTo>
                      <a:pt x="37" y="73"/>
                      <a:pt x="37" y="72"/>
                      <a:pt x="37" y="72"/>
                    </a:cubicBezTo>
                    <a:cubicBezTo>
                      <a:pt x="36" y="71"/>
                      <a:pt x="36" y="71"/>
                      <a:pt x="35" y="70"/>
                    </a:cubicBezTo>
                    <a:cubicBezTo>
                      <a:pt x="34" y="68"/>
                      <a:pt x="32" y="67"/>
                      <a:pt x="30" y="66"/>
                    </a:cubicBezTo>
                    <a:cubicBezTo>
                      <a:pt x="30" y="66"/>
                      <a:pt x="30" y="66"/>
                      <a:pt x="30" y="66"/>
                    </a:cubicBezTo>
                    <a:cubicBezTo>
                      <a:pt x="29" y="65"/>
                      <a:pt x="29" y="65"/>
                      <a:pt x="29" y="65"/>
                    </a:cubicBezTo>
                    <a:cubicBezTo>
                      <a:pt x="28" y="64"/>
                      <a:pt x="28" y="64"/>
                      <a:pt x="28" y="64"/>
                    </a:cubicBezTo>
                    <a:cubicBezTo>
                      <a:pt x="27" y="64"/>
                      <a:pt x="26" y="63"/>
                      <a:pt x="25" y="63"/>
                    </a:cubicBezTo>
                    <a:cubicBezTo>
                      <a:pt x="23" y="62"/>
                      <a:pt x="21" y="61"/>
                      <a:pt x="19" y="60"/>
                    </a:cubicBezTo>
                    <a:cubicBezTo>
                      <a:pt x="15" y="58"/>
                      <a:pt x="11" y="55"/>
                      <a:pt x="8" y="52"/>
                    </a:cubicBezTo>
                    <a:cubicBezTo>
                      <a:pt x="6" y="51"/>
                      <a:pt x="4" y="50"/>
                      <a:pt x="3" y="48"/>
                    </a:cubicBezTo>
                    <a:cubicBezTo>
                      <a:pt x="2" y="46"/>
                      <a:pt x="1" y="44"/>
                      <a:pt x="0" y="42"/>
                    </a:cubicBezTo>
                    <a:cubicBezTo>
                      <a:pt x="1" y="44"/>
                      <a:pt x="3" y="45"/>
                      <a:pt x="4" y="4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82" name="Freeform 1916"/>
              <p:cNvSpPr/>
              <p:nvPr/>
            </p:nvSpPr>
            <p:spPr>
              <a:xfrm>
                <a:off x="8339116" y="2654313"/>
                <a:ext cx="34925" cy="136526"/>
              </a:xfrm>
              <a:custGeom>
                <a:avLst/>
                <a:gdLst>
                  <a:gd name="txL" fmla="*/ 0 w 9"/>
                  <a:gd name="txT" fmla="*/ 0 h 36"/>
                  <a:gd name="txR" fmla="*/ 9 w 9"/>
                  <a:gd name="txB" fmla="*/ 36 h 36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9" h="36">
                    <a:moveTo>
                      <a:pt x="0" y="36"/>
                    </a:moveTo>
                    <a:cubicBezTo>
                      <a:pt x="1" y="30"/>
                      <a:pt x="4" y="24"/>
                      <a:pt x="4" y="18"/>
                    </a:cubicBezTo>
                    <a:cubicBezTo>
                      <a:pt x="4" y="15"/>
                      <a:pt x="3" y="11"/>
                      <a:pt x="2" y="8"/>
                    </a:cubicBezTo>
                    <a:cubicBezTo>
                      <a:pt x="2" y="6"/>
                      <a:pt x="1" y="3"/>
                      <a:pt x="1" y="0"/>
                    </a:cubicBezTo>
                    <a:cubicBezTo>
                      <a:pt x="4" y="3"/>
                      <a:pt x="6" y="7"/>
                      <a:pt x="9" y="10"/>
                    </a:cubicBezTo>
                    <a:cubicBezTo>
                      <a:pt x="9" y="14"/>
                      <a:pt x="7" y="20"/>
                      <a:pt x="7" y="22"/>
                    </a:cubicBezTo>
                    <a:cubicBezTo>
                      <a:pt x="5" y="27"/>
                      <a:pt x="2" y="32"/>
                      <a:pt x="0" y="3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83" name="Freeform 1919"/>
              <p:cNvSpPr/>
              <p:nvPr/>
            </p:nvSpPr>
            <p:spPr>
              <a:xfrm>
                <a:off x="8245453" y="2678126"/>
                <a:ext cx="87313" cy="142876"/>
              </a:xfrm>
              <a:custGeom>
                <a:avLst/>
                <a:gdLst>
                  <a:gd name="txL" fmla="*/ 0 w 23"/>
                  <a:gd name="txT" fmla="*/ 0 h 38"/>
                  <a:gd name="txR" fmla="*/ 23 w 23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38">
                    <a:moveTo>
                      <a:pt x="12" y="23"/>
                    </a:moveTo>
                    <a:cubicBezTo>
                      <a:pt x="14" y="25"/>
                      <a:pt x="18" y="29"/>
                      <a:pt x="20" y="31"/>
                    </a:cubicBezTo>
                    <a:cubicBezTo>
                      <a:pt x="21" y="33"/>
                      <a:pt x="23" y="38"/>
                      <a:pt x="23" y="38"/>
                    </a:cubicBezTo>
                    <a:cubicBezTo>
                      <a:pt x="21" y="34"/>
                      <a:pt x="18" y="32"/>
                      <a:pt x="15" y="30"/>
                    </a:cubicBezTo>
                    <a:cubicBezTo>
                      <a:pt x="11" y="27"/>
                      <a:pt x="8" y="25"/>
                      <a:pt x="4" y="23"/>
                    </a:cubicBezTo>
                    <a:cubicBezTo>
                      <a:pt x="1" y="20"/>
                      <a:pt x="0" y="16"/>
                      <a:pt x="0" y="12"/>
                    </a:cubicBezTo>
                    <a:cubicBezTo>
                      <a:pt x="0" y="12"/>
                      <a:pt x="1" y="11"/>
                      <a:pt x="1" y="11"/>
                    </a:cubicBezTo>
                    <a:cubicBezTo>
                      <a:pt x="3" y="7"/>
                      <a:pt x="6" y="4"/>
                      <a:pt x="9" y="0"/>
                    </a:cubicBezTo>
                    <a:cubicBezTo>
                      <a:pt x="8" y="2"/>
                      <a:pt x="7" y="4"/>
                      <a:pt x="7" y="6"/>
                    </a:cubicBezTo>
                    <a:cubicBezTo>
                      <a:pt x="6" y="14"/>
                      <a:pt x="9" y="20"/>
                      <a:pt x="12" y="2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84" name="Freeform 1920"/>
              <p:cNvSpPr/>
              <p:nvPr/>
            </p:nvSpPr>
            <p:spPr>
              <a:xfrm>
                <a:off x="8272441" y="2640025"/>
                <a:ext cx="112713" cy="244477"/>
              </a:xfrm>
              <a:custGeom>
                <a:avLst/>
                <a:gdLst>
                  <a:gd name="txL" fmla="*/ 0 w 30"/>
                  <a:gd name="txT" fmla="*/ 0 h 65"/>
                  <a:gd name="txR" fmla="*/ 30 w 30"/>
                  <a:gd name="txB" fmla="*/ 65 h 6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65">
                    <a:moveTo>
                      <a:pt x="2" y="27"/>
                    </a:moveTo>
                    <a:cubicBezTo>
                      <a:pt x="2" y="28"/>
                      <a:pt x="3" y="30"/>
                      <a:pt x="4" y="31"/>
                    </a:cubicBezTo>
                    <a:cubicBezTo>
                      <a:pt x="5" y="33"/>
                      <a:pt x="7" y="35"/>
                      <a:pt x="9" y="37"/>
                    </a:cubicBezTo>
                    <a:cubicBezTo>
                      <a:pt x="10" y="38"/>
                      <a:pt x="11" y="38"/>
                      <a:pt x="12" y="39"/>
                    </a:cubicBezTo>
                    <a:cubicBezTo>
                      <a:pt x="13" y="40"/>
                      <a:pt x="13" y="40"/>
                      <a:pt x="14" y="41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6" y="43"/>
                      <a:pt x="16" y="43"/>
                      <a:pt x="17" y="44"/>
                    </a:cubicBezTo>
                    <a:cubicBezTo>
                      <a:pt x="16" y="43"/>
                      <a:pt x="16" y="42"/>
                      <a:pt x="16" y="41"/>
                    </a:cubicBezTo>
                    <a:cubicBezTo>
                      <a:pt x="15" y="40"/>
                      <a:pt x="15" y="40"/>
                      <a:pt x="15" y="39"/>
                    </a:cubicBezTo>
                    <a:cubicBezTo>
                      <a:pt x="14" y="38"/>
                      <a:pt x="14" y="38"/>
                      <a:pt x="14" y="37"/>
                    </a:cubicBezTo>
                    <a:cubicBezTo>
                      <a:pt x="14" y="36"/>
                      <a:pt x="13" y="34"/>
                      <a:pt x="13" y="33"/>
                    </a:cubicBezTo>
                    <a:cubicBezTo>
                      <a:pt x="12" y="32"/>
                      <a:pt x="12" y="31"/>
                      <a:pt x="12" y="30"/>
                    </a:cubicBezTo>
                    <a:cubicBezTo>
                      <a:pt x="11" y="29"/>
                      <a:pt x="11" y="27"/>
                      <a:pt x="10" y="26"/>
                    </a:cubicBezTo>
                    <a:cubicBezTo>
                      <a:pt x="10" y="26"/>
                      <a:pt x="10" y="25"/>
                      <a:pt x="9" y="24"/>
                    </a:cubicBezTo>
                    <a:cubicBezTo>
                      <a:pt x="9" y="23"/>
                      <a:pt x="9" y="23"/>
                      <a:pt x="9" y="22"/>
                    </a:cubicBezTo>
                    <a:cubicBezTo>
                      <a:pt x="8" y="20"/>
                      <a:pt x="8" y="19"/>
                      <a:pt x="8" y="17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8" y="14"/>
                      <a:pt x="8" y="13"/>
                      <a:pt x="8" y="13"/>
                    </a:cubicBezTo>
                    <a:cubicBezTo>
                      <a:pt x="8" y="14"/>
                      <a:pt x="8" y="16"/>
                      <a:pt x="8" y="17"/>
                    </a:cubicBezTo>
                    <a:cubicBezTo>
                      <a:pt x="8" y="19"/>
                      <a:pt x="9" y="20"/>
                      <a:pt x="9" y="22"/>
                    </a:cubicBezTo>
                    <a:cubicBezTo>
                      <a:pt x="10" y="22"/>
                      <a:pt x="10" y="23"/>
                      <a:pt x="10" y="24"/>
                    </a:cubicBezTo>
                    <a:cubicBezTo>
                      <a:pt x="10" y="24"/>
                      <a:pt x="11" y="25"/>
                      <a:pt x="11" y="26"/>
                    </a:cubicBezTo>
                    <a:cubicBezTo>
                      <a:pt x="11" y="26"/>
                      <a:pt x="11" y="27"/>
                      <a:pt x="12" y="27"/>
                    </a:cubicBezTo>
                    <a:cubicBezTo>
                      <a:pt x="11" y="23"/>
                      <a:pt x="11" y="20"/>
                      <a:pt x="11" y="16"/>
                    </a:cubicBezTo>
                    <a:cubicBezTo>
                      <a:pt x="11" y="14"/>
                      <a:pt x="12" y="11"/>
                      <a:pt x="12" y="8"/>
                    </a:cubicBezTo>
                    <a:cubicBezTo>
                      <a:pt x="12" y="7"/>
                      <a:pt x="13" y="6"/>
                      <a:pt x="13" y="4"/>
                    </a:cubicBezTo>
                    <a:cubicBezTo>
                      <a:pt x="14" y="3"/>
                      <a:pt x="14" y="2"/>
                      <a:pt x="15" y="0"/>
                    </a:cubicBezTo>
                    <a:cubicBezTo>
                      <a:pt x="15" y="1"/>
                      <a:pt x="15" y="2"/>
                      <a:pt x="14" y="2"/>
                    </a:cubicBezTo>
                    <a:cubicBezTo>
                      <a:pt x="14" y="3"/>
                      <a:pt x="14" y="4"/>
                      <a:pt x="14" y="4"/>
                    </a:cubicBezTo>
                    <a:cubicBezTo>
                      <a:pt x="14" y="6"/>
                      <a:pt x="14" y="7"/>
                      <a:pt x="13" y="8"/>
                    </a:cubicBezTo>
                    <a:cubicBezTo>
                      <a:pt x="13" y="11"/>
                      <a:pt x="13" y="14"/>
                      <a:pt x="13" y="17"/>
                    </a:cubicBezTo>
                    <a:cubicBezTo>
                      <a:pt x="12" y="22"/>
                      <a:pt x="13" y="27"/>
                      <a:pt x="14" y="33"/>
                    </a:cubicBezTo>
                    <a:cubicBezTo>
                      <a:pt x="15" y="34"/>
                      <a:pt x="15" y="35"/>
                      <a:pt x="15" y="36"/>
                    </a:cubicBezTo>
                    <a:cubicBezTo>
                      <a:pt x="16" y="37"/>
                      <a:pt x="16" y="38"/>
                      <a:pt x="16" y="38"/>
                    </a:cubicBezTo>
                    <a:cubicBezTo>
                      <a:pt x="16" y="39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1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39"/>
                      <a:pt x="17" y="39"/>
                      <a:pt x="17" y="38"/>
                    </a:cubicBezTo>
                    <a:cubicBezTo>
                      <a:pt x="18" y="37"/>
                      <a:pt x="18" y="36"/>
                      <a:pt x="18" y="36"/>
                    </a:cubicBezTo>
                    <a:cubicBezTo>
                      <a:pt x="19" y="33"/>
                      <a:pt x="20" y="30"/>
                      <a:pt x="21" y="27"/>
                    </a:cubicBezTo>
                    <a:cubicBezTo>
                      <a:pt x="21" y="27"/>
                      <a:pt x="21" y="26"/>
                      <a:pt x="21" y="25"/>
                    </a:cubicBezTo>
                    <a:cubicBezTo>
                      <a:pt x="21" y="24"/>
                      <a:pt x="21" y="24"/>
                      <a:pt x="21" y="23"/>
                    </a:cubicBezTo>
                    <a:cubicBezTo>
                      <a:pt x="22" y="21"/>
                      <a:pt x="21" y="20"/>
                      <a:pt x="21" y="18"/>
                    </a:cubicBezTo>
                    <a:cubicBezTo>
                      <a:pt x="21" y="17"/>
                      <a:pt x="21" y="15"/>
                      <a:pt x="21" y="14"/>
                    </a:cubicBezTo>
                    <a:cubicBezTo>
                      <a:pt x="20" y="12"/>
                      <a:pt x="20" y="11"/>
                      <a:pt x="20" y="9"/>
                    </a:cubicBezTo>
                    <a:cubicBezTo>
                      <a:pt x="20" y="11"/>
                      <a:pt x="21" y="12"/>
                      <a:pt x="21" y="14"/>
                    </a:cubicBezTo>
                    <a:cubicBezTo>
                      <a:pt x="21" y="15"/>
                      <a:pt x="22" y="17"/>
                      <a:pt x="22" y="18"/>
                    </a:cubicBezTo>
                    <a:cubicBezTo>
                      <a:pt x="22" y="20"/>
                      <a:pt x="22" y="21"/>
                      <a:pt x="22" y="23"/>
                    </a:cubicBezTo>
                    <a:cubicBezTo>
                      <a:pt x="22" y="24"/>
                      <a:pt x="22" y="24"/>
                      <a:pt x="22" y="25"/>
                    </a:cubicBezTo>
                    <a:cubicBezTo>
                      <a:pt x="22" y="26"/>
                      <a:pt x="22" y="27"/>
                      <a:pt x="22" y="27"/>
                    </a:cubicBezTo>
                    <a:cubicBezTo>
                      <a:pt x="21" y="30"/>
                      <a:pt x="20" y="33"/>
                      <a:pt x="19" y="36"/>
                    </a:cubicBezTo>
                    <a:cubicBezTo>
                      <a:pt x="18" y="37"/>
                      <a:pt x="18" y="39"/>
                      <a:pt x="18" y="40"/>
                    </a:cubicBezTo>
                    <a:cubicBezTo>
                      <a:pt x="18" y="41"/>
                      <a:pt x="18" y="42"/>
                      <a:pt x="18" y="43"/>
                    </a:cubicBezTo>
                    <a:cubicBezTo>
                      <a:pt x="18" y="43"/>
                      <a:pt x="18" y="43"/>
                      <a:pt x="18" y="44"/>
                    </a:cubicBezTo>
                    <a:cubicBezTo>
                      <a:pt x="18" y="45"/>
                      <a:pt x="19" y="47"/>
                      <a:pt x="19" y="48"/>
                    </a:cubicBezTo>
                    <a:cubicBezTo>
                      <a:pt x="19" y="50"/>
                      <a:pt x="19" y="51"/>
                      <a:pt x="19" y="52"/>
                    </a:cubicBezTo>
                    <a:cubicBezTo>
                      <a:pt x="19" y="52"/>
                      <a:pt x="20" y="52"/>
                      <a:pt x="20" y="52"/>
                    </a:cubicBezTo>
                    <a:cubicBezTo>
                      <a:pt x="20" y="51"/>
                      <a:pt x="21" y="51"/>
                      <a:pt x="21" y="50"/>
                    </a:cubicBezTo>
                    <a:cubicBezTo>
                      <a:pt x="22" y="50"/>
                      <a:pt x="22" y="50"/>
                      <a:pt x="22" y="49"/>
                    </a:cubicBezTo>
                    <a:cubicBezTo>
                      <a:pt x="23" y="48"/>
                      <a:pt x="24" y="47"/>
                      <a:pt x="25" y="46"/>
                    </a:cubicBezTo>
                    <a:cubicBezTo>
                      <a:pt x="25" y="45"/>
                      <a:pt x="26" y="44"/>
                      <a:pt x="27" y="43"/>
                    </a:cubicBezTo>
                    <a:cubicBezTo>
                      <a:pt x="28" y="41"/>
                      <a:pt x="29" y="39"/>
                      <a:pt x="29" y="36"/>
                    </a:cubicBezTo>
                    <a:cubicBezTo>
                      <a:pt x="30" y="35"/>
                      <a:pt x="30" y="34"/>
                      <a:pt x="30" y="33"/>
                    </a:cubicBezTo>
                    <a:cubicBezTo>
                      <a:pt x="30" y="31"/>
                      <a:pt x="30" y="30"/>
                      <a:pt x="30" y="29"/>
                    </a:cubicBezTo>
                    <a:cubicBezTo>
                      <a:pt x="30" y="30"/>
                      <a:pt x="30" y="32"/>
                      <a:pt x="30" y="33"/>
                    </a:cubicBezTo>
                    <a:cubicBezTo>
                      <a:pt x="30" y="34"/>
                      <a:pt x="30" y="35"/>
                      <a:pt x="30" y="36"/>
                    </a:cubicBezTo>
                    <a:cubicBezTo>
                      <a:pt x="29" y="39"/>
                      <a:pt x="28" y="41"/>
                      <a:pt x="27" y="43"/>
                    </a:cubicBezTo>
                    <a:cubicBezTo>
                      <a:pt x="27" y="45"/>
                      <a:pt x="26" y="46"/>
                      <a:pt x="25" y="47"/>
                    </a:cubicBezTo>
                    <a:cubicBezTo>
                      <a:pt x="25" y="48"/>
                      <a:pt x="24" y="49"/>
                      <a:pt x="23" y="50"/>
                    </a:cubicBezTo>
                    <a:cubicBezTo>
                      <a:pt x="23" y="50"/>
                      <a:pt x="23" y="50"/>
                      <a:pt x="22" y="50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1" y="52"/>
                      <a:pt x="21" y="52"/>
                      <a:pt x="20" y="52"/>
                    </a:cubicBezTo>
                    <a:cubicBezTo>
                      <a:pt x="20" y="53"/>
                      <a:pt x="20" y="53"/>
                      <a:pt x="19" y="54"/>
                    </a:cubicBezTo>
                    <a:cubicBezTo>
                      <a:pt x="19" y="55"/>
                      <a:pt x="19" y="56"/>
                      <a:pt x="19" y="57"/>
                    </a:cubicBezTo>
                    <a:cubicBezTo>
                      <a:pt x="19" y="58"/>
                      <a:pt x="19" y="59"/>
                      <a:pt x="19" y="60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9" y="60"/>
                      <a:pt x="19" y="61"/>
                      <a:pt x="19" y="61"/>
                    </a:cubicBezTo>
                    <a:cubicBezTo>
                      <a:pt x="18" y="62"/>
                      <a:pt x="18" y="64"/>
                      <a:pt x="18" y="65"/>
                    </a:cubicBezTo>
                    <a:cubicBezTo>
                      <a:pt x="18" y="64"/>
                      <a:pt x="18" y="63"/>
                      <a:pt x="18" y="63"/>
                    </a:cubicBezTo>
                    <a:cubicBezTo>
                      <a:pt x="18" y="62"/>
                      <a:pt x="18" y="61"/>
                      <a:pt x="18" y="61"/>
                    </a:cubicBezTo>
                    <a:cubicBezTo>
                      <a:pt x="18" y="60"/>
                      <a:pt x="18" y="59"/>
                      <a:pt x="18" y="58"/>
                    </a:cubicBezTo>
                    <a:cubicBezTo>
                      <a:pt x="18" y="58"/>
                      <a:pt x="18" y="57"/>
                      <a:pt x="18" y="57"/>
                    </a:cubicBezTo>
                    <a:cubicBezTo>
                      <a:pt x="18" y="57"/>
                      <a:pt x="18" y="57"/>
                      <a:pt x="18" y="57"/>
                    </a:cubicBezTo>
                    <a:cubicBezTo>
                      <a:pt x="18" y="56"/>
                      <a:pt x="18" y="56"/>
                      <a:pt x="17" y="56"/>
                    </a:cubicBezTo>
                    <a:cubicBezTo>
                      <a:pt x="17" y="55"/>
                      <a:pt x="17" y="55"/>
                      <a:pt x="17" y="55"/>
                    </a:cubicBezTo>
                    <a:cubicBezTo>
                      <a:pt x="17" y="54"/>
                      <a:pt x="17" y="54"/>
                      <a:pt x="16" y="53"/>
                    </a:cubicBezTo>
                    <a:cubicBezTo>
                      <a:pt x="15" y="51"/>
                      <a:pt x="14" y="49"/>
                      <a:pt x="12" y="47"/>
                    </a:cubicBezTo>
                    <a:cubicBezTo>
                      <a:pt x="12" y="47"/>
                      <a:pt x="12" y="46"/>
                      <a:pt x="11" y="46"/>
                    </a:cubicBezTo>
                    <a:cubicBezTo>
                      <a:pt x="11" y="45"/>
                      <a:pt x="10" y="45"/>
                      <a:pt x="10" y="44"/>
                    </a:cubicBezTo>
                    <a:cubicBezTo>
                      <a:pt x="9" y="44"/>
                      <a:pt x="8" y="43"/>
                      <a:pt x="7" y="43"/>
                    </a:cubicBezTo>
                    <a:cubicBezTo>
                      <a:pt x="4" y="42"/>
                      <a:pt x="2" y="41"/>
                      <a:pt x="0" y="41"/>
                    </a:cubicBezTo>
                    <a:cubicBezTo>
                      <a:pt x="1" y="41"/>
                      <a:pt x="2" y="41"/>
                      <a:pt x="3" y="41"/>
                    </a:cubicBezTo>
                    <a:cubicBezTo>
                      <a:pt x="4" y="41"/>
                      <a:pt x="6" y="42"/>
                      <a:pt x="7" y="42"/>
                    </a:cubicBezTo>
                    <a:cubicBezTo>
                      <a:pt x="8" y="43"/>
                      <a:pt x="9" y="43"/>
                      <a:pt x="10" y="44"/>
                    </a:cubicBezTo>
                    <a:cubicBezTo>
                      <a:pt x="11" y="44"/>
                      <a:pt x="11" y="45"/>
                      <a:pt x="12" y="45"/>
                    </a:cubicBezTo>
                    <a:cubicBezTo>
                      <a:pt x="12" y="46"/>
                      <a:pt x="12" y="46"/>
                      <a:pt x="13" y="47"/>
                    </a:cubicBezTo>
                    <a:cubicBezTo>
                      <a:pt x="14" y="48"/>
                      <a:pt x="14" y="49"/>
                      <a:pt x="15" y="50"/>
                    </a:cubicBezTo>
                    <a:cubicBezTo>
                      <a:pt x="16" y="51"/>
                      <a:pt x="17" y="52"/>
                      <a:pt x="17" y="53"/>
                    </a:cubicBezTo>
                    <a:cubicBezTo>
                      <a:pt x="17" y="53"/>
                      <a:pt x="18" y="54"/>
                      <a:pt x="18" y="54"/>
                    </a:cubicBezTo>
                    <a:cubicBezTo>
                      <a:pt x="18" y="54"/>
                      <a:pt x="18" y="55"/>
                      <a:pt x="18" y="55"/>
                    </a:cubicBezTo>
                    <a:cubicBezTo>
                      <a:pt x="18" y="53"/>
                      <a:pt x="18" y="51"/>
                      <a:pt x="18" y="49"/>
                    </a:cubicBezTo>
                    <a:cubicBezTo>
                      <a:pt x="18" y="48"/>
                      <a:pt x="17" y="48"/>
                      <a:pt x="17" y="47"/>
                    </a:cubicBezTo>
                    <a:cubicBezTo>
                      <a:pt x="17" y="47"/>
                      <a:pt x="17" y="47"/>
                      <a:pt x="17" y="46"/>
                    </a:cubicBezTo>
                    <a:cubicBezTo>
                      <a:pt x="16" y="45"/>
                      <a:pt x="15" y="44"/>
                      <a:pt x="15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3" y="41"/>
                      <a:pt x="12" y="41"/>
                      <a:pt x="12" y="40"/>
                    </a:cubicBezTo>
                    <a:cubicBezTo>
                      <a:pt x="11" y="39"/>
                      <a:pt x="10" y="38"/>
                      <a:pt x="9" y="37"/>
                    </a:cubicBezTo>
                    <a:cubicBezTo>
                      <a:pt x="7" y="35"/>
                      <a:pt x="5" y="33"/>
                      <a:pt x="3" y="31"/>
                    </a:cubicBezTo>
                    <a:cubicBezTo>
                      <a:pt x="2" y="30"/>
                      <a:pt x="2" y="29"/>
                      <a:pt x="1" y="28"/>
                    </a:cubicBezTo>
                    <a:cubicBezTo>
                      <a:pt x="1" y="26"/>
                      <a:pt x="0" y="25"/>
                      <a:pt x="0" y="24"/>
                    </a:cubicBezTo>
                    <a:cubicBezTo>
                      <a:pt x="1" y="25"/>
                      <a:pt x="1" y="26"/>
                      <a:pt x="2" y="2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85" name="Freeform 1921"/>
              <p:cNvSpPr/>
              <p:nvPr/>
            </p:nvSpPr>
            <p:spPr>
              <a:xfrm>
                <a:off x="8174015" y="2986103"/>
                <a:ext cx="53975" cy="119063"/>
              </a:xfrm>
              <a:custGeom>
                <a:avLst/>
                <a:gdLst>
                  <a:gd name="txL" fmla="*/ 0 w 14"/>
                  <a:gd name="txT" fmla="*/ 0 h 32"/>
                  <a:gd name="txR" fmla="*/ 14 w 14"/>
                  <a:gd name="txB" fmla="*/ 32 h 32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4" h="32">
                    <a:moveTo>
                      <a:pt x="0" y="32"/>
                    </a:moveTo>
                    <a:cubicBezTo>
                      <a:pt x="2" y="27"/>
                      <a:pt x="6" y="23"/>
                      <a:pt x="8" y="17"/>
                    </a:cubicBezTo>
                    <a:cubicBezTo>
                      <a:pt x="9" y="14"/>
                      <a:pt x="9" y="11"/>
                      <a:pt x="9" y="8"/>
                    </a:cubicBezTo>
                    <a:cubicBezTo>
                      <a:pt x="9" y="6"/>
                      <a:pt x="9" y="2"/>
                      <a:pt x="10" y="0"/>
                    </a:cubicBezTo>
                    <a:cubicBezTo>
                      <a:pt x="11" y="4"/>
                      <a:pt x="13" y="8"/>
                      <a:pt x="14" y="11"/>
                    </a:cubicBezTo>
                    <a:cubicBezTo>
                      <a:pt x="13" y="15"/>
                      <a:pt x="11" y="20"/>
                      <a:pt x="9" y="22"/>
                    </a:cubicBezTo>
                    <a:cubicBezTo>
                      <a:pt x="6" y="26"/>
                      <a:pt x="3" y="29"/>
                      <a:pt x="0" y="3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386" name="Picture 1923"/>
              <p:cNvPicPr>
                <a:picLocks noChangeAspect="1"/>
              </p:cNvPicPr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8056540" y="3049603"/>
                <a:ext cx="111126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387" name="Freeform 1924"/>
              <p:cNvSpPr/>
              <p:nvPr/>
            </p:nvSpPr>
            <p:spPr>
              <a:xfrm>
                <a:off x="8102578" y="2989278"/>
                <a:ext cx="57150" cy="139701"/>
              </a:xfrm>
              <a:custGeom>
                <a:avLst/>
                <a:gdLst>
                  <a:gd name="txL" fmla="*/ 0 w 15"/>
                  <a:gd name="txT" fmla="*/ 0 h 37"/>
                  <a:gd name="txR" fmla="*/ 15 w 15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37">
                    <a:moveTo>
                      <a:pt x="9" y="21"/>
                    </a:moveTo>
                    <a:cubicBezTo>
                      <a:pt x="10" y="23"/>
                      <a:pt x="13" y="28"/>
                      <a:pt x="14" y="30"/>
                    </a:cubicBezTo>
                    <a:cubicBezTo>
                      <a:pt x="14" y="32"/>
                      <a:pt x="15" y="37"/>
                      <a:pt x="15" y="37"/>
                    </a:cubicBezTo>
                    <a:cubicBezTo>
                      <a:pt x="14" y="34"/>
                      <a:pt x="12" y="31"/>
                      <a:pt x="9" y="28"/>
                    </a:cubicBezTo>
                    <a:cubicBezTo>
                      <a:pt x="7" y="24"/>
                      <a:pt x="4" y="22"/>
                      <a:pt x="2" y="18"/>
                    </a:cubicBezTo>
                    <a:cubicBezTo>
                      <a:pt x="0" y="15"/>
                      <a:pt x="0" y="11"/>
                      <a:pt x="1" y="8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5" y="4"/>
                      <a:pt x="8" y="2"/>
                      <a:pt x="12" y="0"/>
                    </a:cubicBezTo>
                    <a:cubicBezTo>
                      <a:pt x="11" y="1"/>
                      <a:pt x="9" y="3"/>
                      <a:pt x="8" y="4"/>
                    </a:cubicBezTo>
                    <a:cubicBezTo>
                      <a:pt x="5" y="11"/>
                      <a:pt x="7" y="17"/>
                      <a:pt x="9" y="2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88" name="Freeform 1925"/>
              <p:cNvSpPr/>
              <p:nvPr/>
            </p:nvSpPr>
            <p:spPr>
              <a:xfrm>
                <a:off x="8110515" y="2970228"/>
                <a:ext cx="117476" cy="217489"/>
              </a:xfrm>
              <a:custGeom>
                <a:avLst/>
                <a:gdLst>
                  <a:gd name="txL" fmla="*/ 0 w 31"/>
                  <a:gd name="txT" fmla="*/ 0 h 58"/>
                  <a:gd name="txR" fmla="*/ 31 w 31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58">
                    <a:moveTo>
                      <a:pt x="5" y="20"/>
                    </a:moveTo>
                    <a:cubicBezTo>
                      <a:pt x="5" y="21"/>
                      <a:pt x="6" y="22"/>
                      <a:pt x="6" y="23"/>
                    </a:cubicBezTo>
                    <a:cubicBezTo>
                      <a:pt x="7" y="26"/>
                      <a:pt x="8" y="28"/>
                      <a:pt x="10" y="30"/>
                    </a:cubicBezTo>
                    <a:cubicBezTo>
                      <a:pt x="10" y="31"/>
                      <a:pt x="11" y="33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3" y="36"/>
                      <a:pt x="13" y="37"/>
                      <a:pt x="13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4" y="38"/>
                      <a:pt x="14" y="38"/>
                      <a:pt x="14" y="39"/>
                    </a:cubicBezTo>
                    <a:cubicBezTo>
                      <a:pt x="14" y="38"/>
                      <a:pt x="14" y="37"/>
                      <a:pt x="14" y="36"/>
                    </a:cubicBezTo>
                    <a:cubicBezTo>
                      <a:pt x="14" y="35"/>
                      <a:pt x="14" y="35"/>
                      <a:pt x="14" y="34"/>
                    </a:cubicBezTo>
                    <a:cubicBezTo>
                      <a:pt x="14" y="33"/>
                      <a:pt x="14" y="33"/>
                      <a:pt x="14" y="32"/>
                    </a:cubicBezTo>
                    <a:cubicBezTo>
                      <a:pt x="14" y="31"/>
                      <a:pt x="14" y="29"/>
                      <a:pt x="14" y="28"/>
                    </a:cubicBezTo>
                    <a:cubicBezTo>
                      <a:pt x="14" y="27"/>
                      <a:pt x="14" y="26"/>
                      <a:pt x="14" y="25"/>
                    </a:cubicBezTo>
                    <a:cubicBezTo>
                      <a:pt x="13" y="24"/>
                      <a:pt x="13" y="23"/>
                      <a:pt x="13" y="21"/>
                    </a:cubicBezTo>
                    <a:cubicBezTo>
                      <a:pt x="13" y="21"/>
                      <a:pt x="13" y="20"/>
                      <a:pt x="13" y="19"/>
                    </a:cubicBezTo>
                    <a:cubicBezTo>
                      <a:pt x="13" y="18"/>
                      <a:pt x="13" y="18"/>
                      <a:pt x="13" y="17"/>
                    </a:cubicBezTo>
                    <a:cubicBezTo>
                      <a:pt x="13" y="15"/>
                      <a:pt x="13" y="14"/>
                      <a:pt x="13" y="12"/>
                    </a:cubicBezTo>
                    <a:cubicBezTo>
                      <a:pt x="13" y="12"/>
                      <a:pt x="13" y="11"/>
                      <a:pt x="14" y="10"/>
                    </a:cubicBezTo>
                    <a:cubicBezTo>
                      <a:pt x="14" y="10"/>
                      <a:pt x="14" y="9"/>
                      <a:pt x="15" y="9"/>
                    </a:cubicBezTo>
                    <a:cubicBezTo>
                      <a:pt x="14" y="10"/>
                      <a:pt x="13" y="11"/>
                      <a:pt x="13" y="12"/>
                    </a:cubicBezTo>
                    <a:cubicBezTo>
                      <a:pt x="13" y="14"/>
                      <a:pt x="13" y="15"/>
                      <a:pt x="13" y="17"/>
                    </a:cubicBezTo>
                    <a:cubicBezTo>
                      <a:pt x="13" y="18"/>
                      <a:pt x="13" y="18"/>
                      <a:pt x="14" y="19"/>
                    </a:cubicBezTo>
                    <a:cubicBezTo>
                      <a:pt x="14" y="20"/>
                      <a:pt x="14" y="21"/>
                      <a:pt x="14" y="21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5" y="19"/>
                      <a:pt x="15" y="16"/>
                      <a:pt x="16" y="13"/>
                    </a:cubicBezTo>
                    <a:cubicBezTo>
                      <a:pt x="17" y="10"/>
                      <a:pt x="18" y="8"/>
                      <a:pt x="19" y="6"/>
                    </a:cubicBezTo>
                    <a:cubicBezTo>
                      <a:pt x="20" y="5"/>
                      <a:pt x="21" y="4"/>
                      <a:pt x="21" y="3"/>
                    </a:cubicBezTo>
                    <a:cubicBezTo>
                      <a:pt x="22" y="2"/>
                      <a:pt x="23" y="1"/>
                      <a:pt x="24" y="0"/>
                    </a:cubicBezTo>
                    <a:cubicBezTo>
                      <a:pt x="24" y="0"/>
                      <a:pt x="23" y="1"/>
                      <a:pt x="23" y="1"/>
                    </a:cubicBezTo>
                    <a:cubicBezTo>
                      <a:pt x="23" y="2"/>
                      <a:pt x="22" y="2"/>
                      <a:pt x="22" y="3"/>
                    </a:cubicBezTo>
                    <a:cubicBezTo>
                      <a:pt x="22" y="4"/>
                      <a:pt x="21" y="5"/>
                      <a:pt x="21" y="6"/>
                    </a:cubicBezTo>
                    <a:cubicBezTo>
                      <a:pt x="19" y="9"/>
                      <a:pt x="18" y="11"/>
                      <a:pt x="18" y="13"/>
                    </a:cubicBezTo>
                    <a:cubicBezTo>
                      <a:pt x="16" y="18"/>
                      <a:pt x="15" y="23"/>
                      <a:pt x="15" y="28"/>
                    </a:cubicBezTo>
                    <a:cubicBezTo>
                      <a:pt x="15" y="30"/>
                      <a:pt x="15" y="31"/>
                      <a:pt x="15" y="32"/>
                    </a:cubicBezTo>
                    <a:cubicBezTo>
                      <a:pt x="15" y="33"/>
                      <a:pt x="15" y="33"/>
                      <a:pt x="15" y="34"/>
                    </a:cubicBezTo>
                    <a:cubicBezTo>
                      <a:pt x="15" y="35"/>
                      <a:pt x="15" y="35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5"/>
                      <a:pt x="16" y="35"/>
                      <a:pt x="17" y="34"/>
                    </a:cubicBezTo>
                    <a:cubicBezTo>
                      <a:pt x="17" y="33"/>
                      <a:pt x="17" y="33"/>
                      <a:pt x="18" y="32"/>
                    </a:cubicBezTo>
                    <a:cubicBezTo>
                      <a:pt x="19" y="30"/>
                      <a:pt x="21" y="28"/>
                      <a:pt x="23" y="26"/>
                    </a:cubicBezTo>
                    <a:cubicBezTo>
                      <a:pt x="23" y="25"/>
                      <a:pt x="23" y="24"/>
                      <a:pt x="24" y="24"/>
                    </a:cubicBezTo>
                    <a:cubicBezTo>
                      <a:pt x="24" y="23"/>
                      <a:pt x="24" y="22"/>
                      <a:pt x="24" y="22"/>
                    </a:cubicBezTo>
                    <a:cubicBezTo>
                      <a:pt x="25" y="20"/>
                      <a:pt x="25" y="19"/>
                      <a:pt x="25" y="18"/>
                    </a:cubicBezTo>
                    <a:cubicBezTo>
                      <a:pt x="25" y="16"/>
                      <a:pt x="26" y="15"/>
                      <a:pt x="26" y="13"/>
                    </a:cubicBezTo>
                    <a:cubicBezTo>
                      <a:pt x="26" y="12"/>
                      <a:pt x="26" y="11"/>
                      <a:pt x="26" y="9"/>
                    </a:cubicBezTo>
                    <a:cubicBezTo>
                      <a:pt x="26" y="11"/>
                      <a:pt x="26" y="12"/>
                      <a:pt x="26" y="14"/>
                    </a:cubicBezTo>
                    <a:cubicBezTo>
                      <a:pt x="26" y="15"/>
                      <a:pt x="26" y="16"/>
                      <a:pt x="26" y="18"/>
                    </a:cubicBezTo>
                    <a:cubicBezTo>
                      <a:pt x="25" y="19"/>
                      <a:pt x="25" y="21"/>
                      <a:pt x="25" y="22"/>
                    </a:cubicBezTo>
                    <a:cubicBezTo>
                      <a:pt x="25" y="23"/>
                      <a:pt x="24" y="23"/>
                      <a:pt x="24" y="24"/>
                    </a:cubicBezTo>
                    <a:cubicBezTo>
                      <a:pt x="24" y="25"/>
                      <a:pt x="24" y="25"/>
                      <a:pt x="23" y="26"/>
                    </a:cubicBezTo>
                    <a:cubicBezTo>
                      <a:pt x="22" y="28"/>
                      <a:pt x="20" y="30"/>
                      <a:pt x="18" y="33"/>
                    </a:cubicBezTo>
                    <a:cubicBezTo>
                      <a:pt x="18" y="34"/>
                      <a:pt x="17" y="35"/>
                      <a:pt x="16" y="36"/>
                    </a:cubicBezTo>
                    <a:cubicBezTo>
                      <a:pt x="16" y="37"/>
                      <a:pt x="16" y="38"/>
                      <a:pt x="16" y="38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6" y="41"/>
                      <a:pt x="16" y="42"/>
                      <a:pt x="15" y="44"/>
                    </a:cubicBezTo>
                    <a:cubicBezTo>
                      <a:pt x="15" y="45"/>
                      <a:pt x="15" y="46"/>
                      <a:pt x="15" y="47"/>
                    </a:cubicBezTo>
                    <a:cubicBezTo>
                      <a:pt x="15" y="47"/>
                      <a:pt x="15" y="47"/>
                      <a:pt x="15" y="47"/>
                    </a:cubicBezTo>
                    <a:cubicBezTo>
                      <a:pt x="16" y="47"/>
                      <a:pt x="16" y="46"/>
                      <a:pt x="17" y="46"/>
                    </a:cubicBezTo>
                    <a:cubicBezTo>
                      <a:pt x="17" y="46"/>
                      <a:pt x="18" y="46"/>
                      <a:pt x="18" y="46"/>
                    </a:cubicBezTo>
                    <a:cubicBezTo>
                      <a:pt x="19" y="45"/>
                      <a:pt x="20" y="44"/>
                      <a:pt x="21" y="44"/>
                    </a:cubicBezTo>
                    <a:cubicBezTo>
                      <a:pt x="22" y="43"/>
                      <a:pt x="23" y="42"/>
                      <a:pt x="24" y="41"/>
                    </a:cubicBezTo>
                    <a:cubicBezTo>
                      <a:pt x="25" y="40"/>
                      <a:pt x="27" y="38"/>
                      <a:pt x="28" y="36"/>
                    </a:cubicBezTo>
                    <a:cubicBezTo>
                      <a:pt x="28" y="35"/>
                      <a:pt x="29" y="34"/>
                      <a:pt x="29" y="33"/>
                    </a:cubicBezTo>
                    <a:cubicBezTo>
                      <a:pt x="30" y="32"/>
                      <a:pt x="30" y="31"/>
                      <a:pt x="31" y="30"/>
                    </a:cubicBezTo>
                    <a:cubicBezTo>
                      <a:pt x="30" y="31"/>
                      <a:pt x="30" y="32"/>
                      <a:pt x="30" y="33"/>
                    </a:cubicBezTo>
                    <a:cubicBezTo>
                      <a:pt x="29" y="34"/>
                      <a:pt x="29" y="35"/>
                      <a:pt x="28" y="36"/>
                    </a:cubicBezTo>
                    <a:cubicBezTo>
                      <a:pt x="27" y="38"/>
                      <a:pt x="26" y="40"/>
                      <a:pt x="24" y="42"/>
                    </a:cubicBezTo>
                    <a:cubicBezTo>
                      <a:pt x="23" y="43"/>
                      <a:pt x="22" y="44"/>
                      <a:pt x="22" y="44"/>
                    </a:cubicBezTo>
                    <a:cubicBezTo>
                      <a:pt x="21" y="45"/>
                      <a:pt x="20" y="46"/>
                      <a:pt x="19" y="46"/>
                    </a:cubicBezTo>
                    <a:cubicBezTo>
                      <a:pt x="18" y="46"/>
                      <a:pt x="18" y="47"/>
                      <a:pt x="18" y="47"/>
                    </a:cubicBezTo>
                    <a:cubicBezTo>
                      <a:pt x="18" y="47"/>
                      <a:pt x="17" y="47"/>
                      <a:pt x="17" y="47"/>
                    </a:cubicBezTo>
                    <a:cubicBezTo>
                      <a:pt x="17" y="47"/>
                      <a:pt x="16" y="48"/>
                      <a:pt x="16" y="48"/>
                    </a:cubicBezTo>
                    <a:cubicBezTo>
                      <a:pt x="15" y="48"/>
                      <a:pt x="15" y="48"/>
                      <a:pt x="14" y="49"/>
                    </a:cubicBezTo>
                    <a:cubicBezTo>
                      <a:pt x="14" y="50"/>
                      <a:pt x="14" y="51"/>
                      <a:pt x="14" y="51"/>
                    </a:cubicBezTo>
                    <a:cubicBezTo>
                      <a:pt x="13" y="52"/>
                      <a:pt x="13" y="53"/>
                      <a:pt x="13" y="54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2" y="54"/>
                      <a:pt x="12" y="55"/>
                      <a:pt x="12" y="55"/>
                    </a:cubicBezTo>
                    <a:cubicBezTo>
                      <a:pt x="11" y="56"/>
                      <a:pt x="11" y="57"/>
                      <a:pt x="10" y="58"/>
                    </a:cubicBezTo>
                    <a:cubicBezTo>
                      <a:pt x="10" y="58"/>
                      <a:pt x="10" y="57"/>
                      <a:pt x="11" y="56"/>
                    </a:cubicBezTo>
                    <a:cubicBezTo>
                      <a:pt x="11" y="56"/>
                      <a:pt x="11" y="55"/>
                      <a:pt x="11" y="55"/>
                    </a:cubicBezTo>
                    <a:cubicBezTo>
                      <a:pt x="12" y="54"/>
                      <a:pt x="12" y="53"/>
                      <a:pt x="12" y="52"/>
                    </a:cubicBezTo>
                    <a:cubicBezTo>
                      <a:pt x="12" y="52"/>
                      <a:pt x="12" y="52"/>
                      <a:pt x="12" y="51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2" y="50"/>
                      <a:pt x="12" y="49"/>
                      <a:pt x="12" y="49"/>
                    </a:cubicBezTo>
                    <a:cubicBezTo>
                      <a:pt x="12" y="48"/>
                      <a:pt x="12" y="48"/>
                      <a:pt x="12" y="47"/>
                    </a:cubicBezTo>
                    <a:cubicBezTo>
                      <a:pt x="11" y="45"/>
                      <a:pt x="11" y="43"/>
                      <a:pt x="10" y="41"/>
                    </a:cubicBezTo>
                    <a:cubicBezTo>
                      <a:pt x="9" y="40"/>
                      <a:pt x="9" y="39"/>
                      <a:pt x="9" y="39"/>
                    </a:cubicBezTo>
                    <a:cubicBezTo>
                      <a:pt x="9" y="38"/>
                      <a:pt x="8" y="38"/>
                      <a:pt x="8" y="37"/>
                    </a:cubicBezTo>
                    <a:cubicBezTo>
                      <a:pt x="7" y="37"/>
                      <a:pt x="6" y="36"/>
                      <a:pt x="6" y="35"/>
                    </a:cubicBezTo>
                    <a:cubicBezTo>
                      <a:pt x="4" y="33"/>
                      <a:pt x="2" y="32"/>
                      <a:pt x="0" y="31"/>
                    </a:cubicBezTo>
                    <a:cubicBezTo>
                      <a:pt x="1" y="31"/>
                      <a:pt x="2" y="32"/>
                      <a:pt x="3" y="33"/>
                    </a:cubicBezTo>
                    <a:cubicBezTo>
                      <a:pt x="4" y="33"/>
                      <a:pt x="5" y="34"/>
                      <a:pt x="6" y="35"/>
                    </a:cubicBezTo>
                    <a:cubicBezTo>
                      <a:pt x="7" y="35"/>
                      <a:pt x="8" y="36"/>
                      <a:pt x="8" y="37"/>
                    </a:cubicBezTo>
                    <a:cubicBezTo>
                      <a:pt x="9" y="38"/>
                      <a:pt x="9" y="38"/>
                      <a:pt x="9" y="39"/>
                    </a:cubicBezTo>
                    <a:cubicBezTo>
                      <a:pt x="10" y="39"/>
                      <a:pt x="10" y="40"/>
                      <a:pt x="10" y="40"/>
                    </a:cubicBezTo>
                    <a:cubicBezTo>
                      <a:pt x="11" y="41"/>
                      <a:pt x="11" y="43"/>
                      <a:pt x="12" y="44"/>
                    </a:cubicBezTo>
                    <a:cubicBezTo>
                      <a:pt x="12" y="45"/>
                      <a:pt x="12" y="46"/>
                      <a:pt x="13" y="47"/>
                    </a:cubicBezTo>
                    <a:cubicBezTo>
                      <a:pt x="13" y="48"/>
                      <a:pt x="13" y="48"/>
                      <a:pt x="13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3" y="47"/>
                      <a:pt x="14" y="45"/>
                      <a:pt x="14" y="44"/>
                    </a:cubicBezTo>
                    <a:cubicBezTo>
                      <a:pt x="14" y="43"/>
                      <a:pt x="14" y="43"/>
                      <a:pt x="14" y="42"/>
                    </a:cubicBezTo>
                    <a:cubicBezTo>
                      <a:pt x="14" y="42"/>
                      <a:pt x="14" y="42"/>
                      <a:pt x="14" y="41"/>
                    </a:cubicBezTo>
                    <a:cubicBezTo>
                      <a:pt x="14" y="40"/>
                      <a:pt x="13" y="39"/>
                      <a:pt x="13" y="38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1" y="35"/>
                      <a:pt x="11" y="35"/>
                      <a:pt x="11" y="34"/>
                    </a:cubicBezTo>
                    <a:cubicBezTo>
                      <a:pt x="10" y="33"/>
                      <a:pt x="9" y="32"/>
                      <a:pt x="9" y="31"/>
                    </a:cubicBezTo>
                    <a:cubicBezTo>
                      <a:pt x="7" y="28"/>
                      <a:pt x="6" y="26"/>
                      <a:pt x="5" y="24"/>
                    </a:cubicBezTo>
                    <a:cubicBezTo>
                      <a:pt x="5" y="22"/>
                      <a:pt x="4" y="21"/>
                      <a:pt x="4" y="20"/>
                    </a:cubicBezTo>
                    <a:cubicBezTo>
                      <a:pt x="4" y="18"/>
                      <a:pt x="4" y="17"/>
                      <a:pt x="5" y="16"/>
                    </a:cubicBezTo>
                    <a:cubicBezTo>
                      <a:pt x="5" y="17"/>
                      <a:pt x="5" y="18"/>
                      <a:pt x="5" y="2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89" name="Freeform 1926"/>
              <p:cNvSpPr/>
              <p:nvPr/>
            </p:nvSpPr>
            <p:spPr>
              <a:xfrm>
                <a:off x="7123084" y="3706833"/>
                <a:ext cx="38100" cy="104776"/>
              </a:xfrm>
              <a:custGeom>
                <a:avLst/>
                <a:gdLst>
                  <a:gd name="txL" fmla="*/ 0 w 10"/>
                  <a:gd name="txT" fmla="*/ 0 h 28"/>
                  <a:gd name="txR" fmla="*/ 10 w 10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28">
                    <a:moveTo>
                      <a:pt x="7" y="28"/>
                    </a:moveTo>
                    <a:cubicBezTo>
                      <a:pt x="7" y="23"/>
                      <a:pt x="8" y="18"/>
                      <a:pt x="6" y="13"/>
                    </a:cubicBezTo>
                    <a:cubicBezTo>
                      <a:pt x="6" y="10"/>
                      <a:pt x="5" y="8"/>
                      <a:pt x="3" y="6"/>
                    </a:cubicBezTo>
                    <a:cubicBezTo>
                      <a:pt x="2" y="4"/>
                      <a:pt x="0" y="2"/>
                      <a:pt x="0" y="0"/>
                    </a:cubicBezTo>
                    <a:cubicBezTo>
                      <a:pt x="3" y="2"/>
                      <a:pt x="6" y="4"/>
                      <a:pt x="8" y="6"/>
                    </a:cubicBezTo>
                    <a:cubicBezTo>
                      <a:pt x="10" y="9"/>
                      <a:pt x="10" y="14"/>
                      <a:pt x="9" y="16"/>
                    </a:cubicBezTo>
                    <a:cubicBezTo>
                      <a:pt x="9" y="20"/>
                      <a:pt x="8" y="24"/>
                      <a:pt x="7" y="2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90" name="Freeform 1929"/>
              <p:cNvSpPr/>
              <p:nvPr/>
            </p:nvSpPr>
            <p:spPr>
              <a:xfrm>
                <a:off x="7059584" y="3736995"/>
                <a:ext cx="90488" cy="96838"/>
              </a:xfrm>
              <a:custGeom>
                <a:avLst/>
                <a:gdLst>
                  <a:gd name="txL" fmla="*/ 0 w 24"/>
                  <a:gd name="txT" fmla="*/ 0 h 26"/>
                  <a:gd name="txR" fmla="*/ 24 w 24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26">
                    <a:moveTo>
                      <a:pt x="12" y="17"/>
                    </a:moveTo>
                    <a:cubicBezTo>
                      <a:pt x="14" y="18"/>
                      <a:pt x="18" y="20"/>
                      <a:pt x="20" y="21"/>
                    </a:cubicBezTo>
                    <a:cubicBezTo>
                      <a:pt x="22" y="22"/>
                      <a:pt x="24" y="26"/>
                      <a:pt x="24" y="26"/>
                    </a:cubicBezTo>
                    <a:cubicBezTo>
                      <a:pt x="22" y="24"/>
                      <a:pt x="19" y="22"/>
                      <a:pt x="16" y="21"/>
                    </a:cubicBezTo>
                    <a:cubicBezTo>
                      <a:pt x="13" y="20"/>
                      <a:pt x="9" y="19"/>
                      <a:pt x="6" y="18"/>
                    </a:cubicBezTo>
                    <a:cubicBezTo>
                      <a:pt x="3" y="17"/>
                      <a:pt x="2" y="14"/>
                      <a:pt x="1" y="11"/>
                    </a:cubicBezTo>
                    <a:cubicBezTo>
                      <a:pt x="1" y="10"/>
                      <a:pt x="1" y="10"/>
                      <a:pt x="0" y="9"/>
                    </a:cubicBezTo>
                    <a:cubicBezTo>
                      <a:pt x="2" y="6"/>
                      <a:pt x="3" y="3"/>
                      <a:pt x="5" y="0"/>
                    </a:cubicBezTo>
                    <a:cubicBezTo>
                      <a:pt x="5" y="2"/>
                      <a:pt x="4" y="3"/>
                      <a:pt x="5" y="5"/>
                    </a:cubicBezTo>
                    <a:cubicBezTo>
                      <a:pt x="6" y="11"/>
                      <a:pt x="9" y="15"/>
                      <a:pt x="12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91" name="Freeform 1930"/>
              <p:cNvSpPr/>
              <p:nvPr/>
            </p:nvSpPr>
            <p:spPr>
              <a:xfrm>
                <a:off x="7081809" y="3698895"/>
                <a:ext cx="101601" cy="184151"/>
              </a:xfrm>
              <a:custGeom>
                <a:avLst/>
                <a:gdLst>
                  <a:gd name="txL" fmla="*/ 0 w 27"/>
                  <a:gd name="txT" fmla="*/ 0 h 49"/>
                  <a:gd name="txR" fmla="*/ 27 w 27"/>
                  <a:gd name="txB" fmla="*/ 49 h 4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49">
                    <a:moveTo>
                      <a:pt x="3" y="23"/>
                    </a:moveTo>
                    <a:cubicBezTo>
                      <a:pt x="3" y="24"/>
                      <a:pt x="4" y="24"/>
                      <a:pt x="5" y="25"/>
                    </a:cubicBezTo>
                    <a:cubicBezTo>
                      <a:pt x="7" y="26"/>
                      <a:pt x="9" y="28"/>
                      <a:pt x="11" y="29"/>
                    </a:cubicBezTo>
                    <a:cubicBezTo>
                      <a:pt x="12" y="29"/>
                      <a:pt x="13" y="30"/>
                      <a:pt x="14" y="30"/>
                    </a:cubicBezTo>
                    <a:cubicBezTo>
                      <a:pt x="14" y="30"/>
                      <a:pt x="15" y="31"/>
                      <a:pt x="15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2"/>
                      <a:pt x="18" y="32"/>
                      <a:pt x="18" y="33"/>
                    </a:cubicBezTo>
                    <a:cubicBezTo>
                      <a:pt x="18" y="32"/>
                      <a:pt x="17" y="31"/>
                      <a:pt x="16" y="31"/>
                    </a:cubicBezTo>
                    <a:cubicBezTo>
                      <a:pt x="16" y="30"/>
                      <a:pt x="16" y="30"/>
                      <a:pt x="15" y="29"/>
                    </a:cubicBezTo>
                    <a:cubicBezTo>
                      <a:pt x="15" y="29"/>
                      <a:pt x="15" y="28"/>
                      <a:pt x="14" y="28"/>
                    </a:cubicBezTo>
                    <a:cubicBezTo>
                      <a:pt x="14" y="27"/>
                      <a:pt x="13" y="26"/>
                      <a:pt x="13" y="25"/>
                    </a:cubicBezTo>
                    <a:cubicBezTo>
                      <a:pt x="12" y="24"/>
                      <a:pt x="12" y="24"/>
                      <a:pt x="11" y="23"/>
                    </a:cubicBezTo>
                    <a:cubicBezTo>
                      <a:pt x="10" y="22"/>
                      <a:pt x="10" y="21"/>
                      <a:pt x="9" y="20"/>
                    </a:cubicBezTo>
                    <a:cubicBezTo>
                      <a:pt x="9" y="20"/>
                      <a:pt x="8" y="19"/>
                      <a:pt x="8" y="19"/>
                    </a:cubicBezTo>
                    <a:cubicBezTo>
                      <a:pt x="7" y="18"/>
                      <a:pt x="7" y="18"/>
                      <a:pt x="7" y="17"/>
                    </a:cubicBezTo>
                    <a:cubicBezTo>
                      <a:pt x="6" y="16"/>
                      <a:pt x="5" y="15"/>
                      <a:pt x="5" y="14"/>
                    </a:cubicBezTo>
                    <a:cubicBezTo>
                      <a:pt x="5" y="13"/>
                      <a:pt x="4" y="13"/>
                      <a:pt x="4" y="12"/>
                    </a:cubicBezTo>
                    <a:cubicBezTo>
                      <a:pt x="4" y="12"/>
                      <a:pt x="4" y="11"/>
                      <a:pt x="4" y="10"/>
                    </a:cubicBezTo>
                    <a:cubicBezTo>
                      <a:pt x="4" y="12"/>
                      <a:pt x="5" y="13"/>
                      <a:pt x="5" y="14"/>
                    </a:cubicBezTo>
                    <a:cubicBezTo>
                      <a:pt x="6" y="15"/>
                      <a:pt x="6" y="16"/>
                      <a:pt x="7" y="17"/>
                    </a:cubicBezTo>
                    <a:cubicBezTo>
                      <a:pt x="8" y="18"/>
                      <a:pt x="8" y="18"/>
                      <a:pt x="8" y="19"/>
                    </a:cubicBezTo>
                    <a:cubicBezTo>
                      <a:pt x="9" y="19"/>
                      <a:pt x="9" y="20"/>
                      <a:pt x="10" y="20"/>
                    </a:cubicBezTo>
                    <a:cubicBezTo>
                      <a:pt x="10" y="20"/>
                      <a:pt x="10" y="21"/>
                      <a:pt x="10" y="21"/>
                    </a:cubicBezTo>
                    <a:cubicBezTo>
                      <a:pt x="9" y="18"/>
                      <a:pt x="8" y="16"/>
                      <a:pt x="7" y="13"/>
                    </a:cubicBezTo>
                    <a:cubicBezTo>
                      <a:pt x="7" y="11"/>
                      <a:pt x="7" y="9"/>
                      <a:pt x="6" y="6"/>
                    </a:cubicBezTo>
                    <a:cubicBezTo>
                      <a:pt x="6" y="5"/>
                      <a:pt x="6" y="4"/>
                      <a:pt x="7" y="3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4"/>
                      <a:pt x="7" y="5"/>
                      <a:pt x="8" y="6"/>
                    </a:cubicBezTo>
                    <a:cubicBezTo>
                      <a:pt x="8" y="8"/>
                      <a:pt x="8" y="11"/>
                      <a:pt x="9" y="13"/>
                    </a:cubicBezTo>
                    <a:cubicBezTo>
                      <a:pt x="10" y="17"/>
                      <a:pt x="11" y="21"/>
                      <a:pt x="14" y="25"/>
                    </a:cubicBezTo>
                    <a:cubicBezTo>
                      <a:pt x="14" y="26"/>
                      <a:pt x="15" y="26"/>
                      <a:pt x="15" y="27"/>
                    </a:cubicBezTo>
                    <a:cubicBezTo>
                      <a:pt x="16" y="28"/>
                      <a:pt x="16" y="28"/>
                      <a:pt x="16" y="29"/>
                    </a:cubicBezTo>
                    <a:cubicBezTo>
                      <a:pt x="17" y="29"/>
                      <a:pt x="17" y="29"/>
                      <a:pt x="17" y="30"/>
                    </a:cubicBezTo>
                    <a:cubicBezTo>
                      <a:pt x="17" y="30"/>
                      <a:pt x="18" y="30"/>
                      <a:pt x="18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7" y="29"/>
                      <a:pt x="17" y="29"/>
                      <a:pt x="17" y="28"/>
                    </a:cubicBezTo>
                    <a:cubicBezTo>
                      <a:pt x="17" y="27"/>
                      <a:pt x="17" y="27"/>
                      <a:pt x="17" y="26"/>
                    </a:cubicBezTo>
                    <a:cubicBezTo>
                      <a:pt x="17" y="24"/>
                      <a:pt x="18" y="21"/>
                      <a:pt x="18" y="19"/>
                    </a:cubicBezTo>
                    <a:cubicBezTo>
                      <a:pt x="18" y="19"/>
                      <a:pt x="18" y="18"/>
                      <a:pt x="18" y="17"/>
                    </a:cubicBezTo>
                    <a:cubicBezTo>
                      <a:pt x="18" y="17"/>
                      <a:pt x="17" y="16"/>
                      <a:pt x="17" y="16"/>
                    </a:cubicBezTo>
                    <a:cubicBezTo>
                      <a:pt x="17" y="15"/>
                      <a:pt x="17" y="13"/>
                      <a:pt x="16" y="12"/>
                    </a:cubicBezTo>
                    <a:cubicBezTo>
                      <a:pt x="16" y="11"/>
                      <a:pt x="15" y="10"/>
                      <a:pt x="15" y="9"/>
                    </a:cubicBezTo>
                    <a:cubicBezTo>
                      <a:pt x="14" y="8"/>
                      <a:pt x="13" y="7"/>
                      <a:pt x="13" y="6"/>
                    </a:cubicBezTo>
                    <a:cubicBezTo>
                      <a:pt x="14" y="7"/>
                      <a:pt x="14" y="8"/>
                      <a:pt x="15" y="9"/>
                    </a:cubicBezTo>
                    <a:cubicBezTo>
                      <a:pt x="15" y="10"/>
                      <a:pt x="16" y="11"/>
                      <a:pt x="16" y="12"/>
                    </a:cubicBezTo>
                    <a:cubicBezTo>
                      <a:pt x="17" y="13"/>
                      <a:pt x="17" y="14"/>
                      <a:pt x="18" y="16"/>
                    </a:cubicBezTo>
                    <a:cubicBezTo>
                      <a:pt x="18" y="16"/>
                      <a:pt x="18" y="17"/>
                      <a:pt x="18" y="17"/>
                    </a:cubicBezTo>
                    <a:cubicBezTo>
                      <a:pt x="18" y="18"/>
                      <a:pt x="18" y="19"/>
                      <a:pt x="18" y="19"/>
                    </a:cubicBezTo>
                    <a:cubicBezTo>
                      <a:pt x="19" y="22"/>
                      <a:pt x="18" y="24"/>
                      <a:pt x="18" y="26"/>
                    </a:cubicBezTo>
                    <a:cubicBezTo>
                      <a:pt x="18" y="27"/>
                      <a:pt x="18" y="29"/>
                      <a:pt x="18" y="30"/>
                    </a:cubicBezTo>
                    <a:cubicBezTo>
                      <a:pt x="18" y="30"/>
                      <a:pt x="19" y="31"/>
                      <a:pt x="19" y="31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0" y="33"/>
                      <a:pt x="20" y="35"/>
                      <a:pt x="21" y="36"/>
                    </a:cubicBezTo>
                    <a:cubicBezTo>
                      <a:pt x="21" y="37"/>
                      <a:pt x="22" y="38"/>
                      <a:pt x="22" y="39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23" y="38"/>
                      <a:pt x="23" y="37"/>
                      <a:pt x="23" y="37"/>
                    </a:cubicBezTo>
                    <a:cubicBezTo>
                      <a:pt x="23" y="36"/>
                      <a:pt x="24" y="36"/>
                      <a:pt x="24" y="36"/>
                    </a:cubicBezTo>
                    <a:cubicBezTo>
                      <a:pt x="24" y="35"/>
                      <a:pt x="25" y="34"/>
                      <a:pt x="25" y="33"/>
                    </a:cubicBezTo>
                    <a:cubicBezTo>
                      <a:pt x="25" y="32"/>
                      <a:pt x="26" y="31"/>
                      <a:pt x="26" y="30"/>
                    </a:cubicBezTo>
                    <a:cubicBezTo>
                      <a:pt x="26" y="28"/>
                      <a:pt x="26" y="26"/>
                      <a:pt x="26" y="24"/>
                    </a:cubicBezTo>
                    <a:cubicBezTo>
                      <a:pt x="26" y="24"/>
                      <a:pt x="26" y="23"/>
                      <a:pt x="26" y="22"/>
                    </a:cubicBezTo>
                    <a:cubicBezTo>
                      <a:pt x="26" y="21"/>
                      <a:pt x="26" y="20"/>
                      <a:pt x="26" y="19"/>
                    </a:cubicBezTo>
                    <a:cubicBezTo>
                      <a:pt x="26" y="20"/>
                      <a:pt x="26" y="21"/>
                      <a:pt x="26" y="22"/>
                    </a:cubicBezTo>
                    <a:cubicBezTo>
                      <a:pt x="27" y="23"/>
                      <a:pt x="27" y="24"/>
                      <a:pt x="27" y="24"/>
                    </a:cubicBezTo>
                    <a:cubicBezTo>
                      <a:pt x="27" y="26"/>
                      <a:pt x="27" y="28"/>
                      <a:pt x="26" y="30"/>
                    </a:cubicBezTo>
                    <a:cubicBezTo>
                      <a:pt x="26" y="31"/>
                      <a:pt x="26" y="32"/>
                      <a:pt x="26" y="33"/>
                    </a:cubicBezTo>
                    <a:cubicBezTo>
                      <a:pt x="25" y="34"/>
                      <a:pt x="25" y="35"/>
                      <a:pt x="24" y="36"/>
                    </a:cubicBezTo>
                    <a:cubicBezTo>
                      <a:pt x="24" y="36"/>
                      <a:pt x="24" y="36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3" y="39"/>
                      <a:pt x="23" y="39"/>
                      <a:pt x="22" y="40"/>
                    </a:cubicBezTo>
                    <a:cubicBezTo>
                      <a:pt x="23" y="41"/>
                      <a:pt x="23" y="41"/>
                      <a:pt x="23" y="42"/>
                    </a:cubicBezTo>
                    <a:cubicBezTo>
                      <a:pt x="23" y="43"/>
                      <a:pt x="23" y="43"/>
                      <a:pt x="23" y="44"/>
                    </a:cubicBezTo>
                    <a:cubicBezTo>
                      <a:pt x="23" y="44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4" y="46"/>
                      <a:pt x="24" y="47"/>
                      <a:pt x="23" y="49"/>
                    </a:cubicBezTo>
                    <a:cubicBezTo>
                      <a:pt x="23" y="48"/>
                      <a:pt x="23" y="47"/>
                      <a:pt x="23" y="47"/>
                    </a:cubicBezTo>
                    <a:cubicBezTo>
                      <a:pt x="23" y="46"/>
                      <a:pt x="23" y="46"/>
                      <a:pt x="23" y="45"/>
                    </a:cubicBezTo>
                    <a:cubicBezTo>
                      <a:pt x="23" y="45"/>
                      <a:pt x="22" y="44"/>
                      <a:pt x="22" y="43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2" y="43"/>
                      <a:pt x="22" y="42"/>
                      <a:pt x="22" y="42"/>
                    </a:cubicBezTo>
                    <a:cubicBezTo>
                      <a:pt x="22" y="42"/>
                      <a:pt x="21" y="42"/>
                      <a:pt x="21" y="42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0" y="40"/>
                      <a:pt x="20" y="40"/>
                    </a:cubicBezTo>
                    <a:cubicBezTo>
                      <a:pt x="19" y="38"/>
                      <a:pt x="17" y="37"/>
                      <a:pt x="15" y="36"/>
                    </a:cubicBezTo>
                    <a:cubicBezTo>
                      <a:pt x="15" y="36"/>
                      <a:pt x="14" y="35"/>
                      <a:pt x="14" y="35"/>
                    </a:cubicBezTo>
                    <a:cubicBezTo>
                      <a:pt x="14" y="35"/>
                      <a:pt x="13" y="35"/>
                      <a:pt x="13" y="34"/>
                    </a:cubicBezTo>
                    <a:cubicBezTo>
                      <a:pt x="12" y="34"/>
                      <a:pt x="11" y="34"/>
                      <a:pt x="10" y="34"/>
                    </a:cubicBezTo>
                    <a:cubicBezTo>
                      <a:pt x="8" y="33"/>
                      <a:pt x="6" y="33"/>
                      <a:pt x="4" y="33"/>
                    </a:cubicBezTo>
                    <a:cubicBezTo>
                      <a:pt x="5" y="33"/>
                      <a:pt x="6" y="33"/>
                      <a:pt x="7" y="33"/>
                    </a:cubicBezTo>
                    <a:cubicBezTo>
                      <a:pt x="8" y="33"/>
                      <a:pt x="9" y="33"/>
                      <a:pt x="10" y="33"/>
                    </a:cubicBezTo>
                    <a:cubicBezTo>
                      <a:pt x="11" y="33"/>
                      <a:pt x="12" y="34"/>
                      <a:pt x="13" y="34"/>
                    </a:cubicBezTo>
                    <a:cubicBezTo>
                      <a:pt x="13" y="34"/>
                      <a:pt x="14" y="34"/>
                      <a:pt x="14" y="35"/>
                    </a:cubicBezTo>
                    <a:cubicBezTo>
                      <a:pt x="15" y="35"/>
                      <a:pt x="15" y="35"/>
                      <a:pt x="16" y="36"/>
                    </a:cubicBezTo>
                    <a:cubicBezTo>
                      <a:pt x="16" y="36"/>
                      <a:pt x="17" y="37"/>
                      <a:pt x="18" y="37"/>
                    </a:cubicBezTo>
                    <a:cubicBezTo>
                      <a:pt x="19" y="38"/>
                      <a:pt x="20" y="39"/>
                      <a:pt x="20" y="39"/>
                    </a:cubicBezTo>
                    <a:cubicBezTo>
                      <a:pt x="21" y="40"/>
                      <a:pt x="21" y="40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39"/>
                      <a:pt x="20" y="38"/>
                      <a:pt x="20" y="36"/>
                    </a:cubicBezTo>
                    <a:cubicBezTo>
                      <a:pt x="20" y="36"/>
                      <a:pt x="20" y="36"/>
                      <a:pt x="19" y="35"/>
                    </a:cubicBezTo>
                    <a:cubicBezTo>
                      <a:pt x="19" y="35"/>
                      <a:pt x="19" y="35"/>
                      <a:pt x="19" y="34"/>
                    </a:cubicBezTo>
                    <a:cubicBezTo>
                      <a:pt x="18" y="34"/>
                      <a:pt x="17" y="33"/>
                      <a:pt x="16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2"/>
                      <a:pt x="16" y="32"/>
                      <a:pt x="15" y="32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4" y="31"/>
                      <a:pt x="14" y="31"/>
                      <a:pt x="13" y="31"/>
                    </a:cubicBezTo>
                    <a:cubicBezTo>
                      <a:pt x="12" y="30"/>
                      <a:pt x="11" y="30"/>
                      <a:pt x="10" y="29"/>
                    </a:cubicBezTo>
                    <a:cubicBezTo>
                      <a:pt x="8" y="28"/>
                      <a:pt x="6" y="27"/>
                      <a:pt x="4" y="26"/>
                    </a:cubicBezTo>
                    <a:cubicBezTo>
                      <a:pt x="3" y="25"/>
                      <a:pt x="3" y="24"/>
                      <a:pt x="2" y="23"/>
                    </a:cubicBezTo>
                    <a:cubicBezTo>
                      <a:pt x="1" y="22"/>
                      <a:pt x="1" y="21"/>
                      <a:pt x="0" y="20"/>
                    </a:cubicBezTo>
                    <a:cubicBezTo>
                      <a:pt x="1" y="21"/>
                      <a:pt x="2" y="22"/>
                      <a:pt x="3" y="2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92" name="Freeform 1931"/>
              <p:cNvSpPr/>
              <p:nvPr/>
            </p:nvSpPr>
            <p:spPr>
              <a:xfrm>
                <a:off x="4625931" y="5757897"/>
                <a:ext cx="112713" cy="134938"/>
              </a:xfrm>
              <a:custGeom>
                <a:avLst/>
                <a:gdLst>
                  <a:gd name="txL" fmla="*/ 0 w 30"/>
                  <a:gd name="txT" fmla="*/ 0 h 36"/>
                  <a:gd name="txR" fmla="*/ 30 w 30"/>
                  <a:gd name="txB" fmla="*/ 36 h 36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30" h="36">
                    <a:moveTo>
                      <a:pt x="30" y="0"/>
                    </a:moveTo>
                    <a:cubicBezTo>
                      <a:pt x="26" y="7"/>
                      <a:pt x="23" y="15"/>
                      <a:pt x="18" y="21"/>
                    </a:cubicBezTo>
                    <a:cubicBezTo>
                      <a:pt x="15" y="24"/>
                      <a:pt x="12" y="27"/>
                      <a:pt x="8" y="29"/>
                    </a:cubicBezTo>
                    <a:cubicBezTo>
                      <a:pt x="6" y="31"/>
                      <a:pt x="2" y="33"/>
                      <a:pt x="0" y="36"/>
                    </a:cubicBezTo>
                    <a:cubicBezTo>
                      <a:pt x="5" y="35"/>
                      <a:pt x="11" y="34"/>
                      <a:pt x="16" y="33"/>
                    </a:cubicBezTo>
                    <a:cubicBezTo>
                      <a:pt x="20" y="29"/>
                      <a:pt x="23" y="22"/>
                      <a:pt x="24" y="19"/>
                    </a:cubicBezTo>
                    <a:cubicBezTo>
                      <a:pt x="27" y="13"/>
                      <a:pt x="28" y="7"/>
                      <a:pt x="3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93" name="Freeform 1934"/>
              <p:cNvSpPr/>
              <p:nvPr/>
            </p:nvSpPr>
            <p:spPr>
              <a:xfrm>
                <a:off x="4584656" y="5719797"/>
                <a:ext cx="168276" cy="93663"/>
              </a:xfrm>
              <a:custGeom>
                <a:avLst/>
                <a:gdLst>
                  <a:gd name="txL" fmla="*/ 0 w 45"/>
                  <a:gd name="txT" fmla="*/ 0 h 25"/>
                  <a:gd name="txR" fmla="*/ 45 w 45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25">
                    <a:moveTo>
                      <a:pt x="22" y="6"/>
                    </a:moveTo>
                    <a:cubicBezTo>
                      <a:pt x="26" y="6"/>
                      <a:pt x="33" y="6"/>
                      <a:pt x="37" y="5"/>
                    </a:cubicBezTo>
                    <a:cubicBezTo>
                      <a:pt x="40" y="4"/>
                      <a:pt x="45" y="1"/>
                      <a:pt x="45" y="1"/>
                    </a:cubicBezTo>
                    <a:cubicBezTo>
                      <a:pt x="41" y="3"/>
                      <a:pt x="36" y="3"/>
                      <a:pt x="31" y="2"/>
                    </a:cubicBezTo>
                    <a:cubicBezTo>
                      <a:pt x="26" y="1"/>
                      <a:pt x="21" y="0"/>
                      <a:pt x="15" y="0"/>
                    </a:cubicBezTo>
                    <a:cubicBezTo>
                      <a:pt x="10" y="0"/>
                      <a:pt x="6" y="2"/>
                      <a:pt x="2" y="6"/>
                    </a:cubicBezTo>
                    <a:cubicBezTo>
                      <a:pt x="2" y="7"/>
                      <a:pt x="1" y="7"/>
                      <a:pt x="1" y="8"/>
                    </a:cubicBezTo>
                    <a:cubicBezTo>
                      <a:pt x="0" y="14"/>
                      <a:pt x="0" y="19"/>
                      <a:pt x="0" y="25"/>
                    </a:cubicBezTo>
                    <a:cubicBezTo>
                      <a:pt x="1" y="23"/>
                      <a:pt x="2" y="20"/>
                      <a:pt x="3" y="18"/>
                    </a:cubicBezTo>
                    <a:cubicBezTo>
                      <a:pt x="9" y="9"/>
                      <a:pt x="17" y="6"/>
                      <a:pt x="22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94" name="Freeform 1935"/>
              <p:cNvSpPr/>
              <p:nvPr/>
            </p:nvSpPr>
            <p:spPr>
              <a:xfrm>
                <a:off x="4598944" y="5667409"/>
                <a:ext cx="219076" cy="222252"/>
              </a:xfrm>
              <a:custGeom>
                <a:avLst/>
                <a:gdLst>
                  <a:gd name="txL" fmla="*/ 0 w 58"/>
                  <a:gd name="txT" fmla="*/ 0 h 59"/>
                  <a:gd name="txR" fmla="*/ 58 w 58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59">
                    <a:moveTo>
                      <a:pt x="11" y="23"/>
                    </a:moveTo>
                    <a:cubicBezTo>
                      <a:pt x="12" y="22"/>
                      <a:pt x="14" y="22"/>
                      <a:pt x="15" y="21"/>
                    </a:cubicBezTo>
                    <a:cubicBezTo>
                      <a:pt x="19" y="20"/>
                      <a:pt x="22" y="20"/>
                      <a:pt x="26" y="20"/>
                    </a:cubicBezTo>
                    <a:cubicBezTo>
                      <a:pt x="27" y="20"/>
                      <a:pt x="29" y="20"/>
                      <a:pt x="31" y="20"/>
                    </a:cubicBezTo>
                    <a:cubicBezTo>
                      <a:pt x="32" y="20"/>
                      <a:pt x="33" y="20"/>
                      <a:pt x="34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7" y="20"/>
                      <a:pt x="38" y="20"/>
                      <a:pt x="39" y="20"/>
                    </a:cubicBezTo>
                    <a:cubicBezTo>
                      <a:pt x="38" y="20"/>
                      <a:pt x="37" y="21"/>
                      <a:pt x="35" y="22"/>
                    </a:cubicBezTo>
                    <a:cubicBezTo>
                      <a:pt x="35" y="22"/>
                      <a:pt x="34" y="22"/>
                      <a:pt x="33" y="23"/>
                    </a:cubicBezTo>
                    <a:cubicBezTo>
                      <a:pt x="32" y="23"/>
                      <a:pt x="31" y="24"/>
                      <a:pt x="31" y="24"/>
                    </a:cubicBezTo>
                    <a:cubicBezTo>
                      <a:pt x="29" y="25"/>
                      <a:pt x="27" y="26"/>
                      <a:pt x="26" y="27"/>
                    </a:cubicBezTo>
                    <a:cubicBezTo>
                      <a:pt x="25" y="27"/>
                      <a:pt x="24" y="28"/>
                      <a:pt x="22" y="29"/>
                    </a:cubicBezTo>
                    <a:cubicBezTo>
                      <a:pt x="21" y="30"/>
                      <a:pt x="19" y="30"/>
                      <a:pt x="18" y="31"/>
                    </a:cubicBezTo>
                    <a:cubicBezTo>
                      <a:pt x="17" y="31"/>
                      <a:pt x="16" y="32"/>
                      <a:pt x="15" y="32"/>
                    </a:cubicBezTo>
                    <a:cubicBezTo>
                      <a:pt x="14" y="33"/>
                      <a:pt x="13" y="33"/>
                      <a:pt x="12" y="34"/>
                    </a:cubicBezTo>
                    <a:cubicBezTo>
                      <a:pt x="11" y="35"/>
                      <a:pt x="9" y="36"/>
                      <a:pt x="7" y="37"/>
                    </a:cubicBezTo>
                    <a:cubicBezTo>
                      <a:pt x="7" y="38"/>
                      <a:pt x="6" y="39"/>
                      <a:pt x="5" y="40"/>
                    </a:cubicBezTo>
                    <a:cubicBezTo>
                      <a:pt x="5" y="40"/>
                      <a:pt x="4" y="41"/>
                      <a:pt x="4" y="42"/>
                    </a:cubicBezTo>
                    <a:cubicBezTo>
                      <a:pt x="5" y="40"/>
                      <a:pt x="6" y="39"/>
                      <a:pt x="8" y="38"/>
                    </a:cubicBezTo>
                    <a:cubicBezTo>
                      <a:pt x="9" y="36"/>
                      <a:pt x="11" y="36"/>
                      <a:pt x="13" y="35"/>
                    </a:cubicBezTo>
                    <a:cubicBezTo>
                      <a:pt x="14" y="34"/>
                      <a:pt x="15" y="34"/>
                      <a:pt x="15" y="33"/>
                    </a:cubicBezTo>
                    <a:cubicBezTo>
                      <a:pt x="16" y="33"/>
                      <a:pt x="17" y="32"/>
                      <a:pt x="18" y="32"/>
                    </a:cubicBezTo>
                    <a:cubicBezTo>
                      <a:pt x="19" y="32"/>
                      <a:pt x="19" y="32"/>
                      <a:pt x="20" y="31"/>
                    </a:cubicBezTo>
                    <a:cubicBezTo>
                      <a:pt x="16" y="34"/>
                      <a:pt x="13" y="37"/>
                      <a:pt x="10" y="41"/>
                    </a:cubicBezTo>
                    <a:cubicBezTo>
                      <a:pt x="8" y="44"/>
                      <a:pt x="6" y="47"/>
                      <a:pt x="4" y="50"/>
                    </a:cubicBezTo>
                    <a:cubicBezTo>
                      <a:pt x="3" y="51"/>
                      <a:pt x="2" y="53"/>
                      <a:pt x="2" y="54"/>
                    </a:cubicBezTo>
                    <a:cubicBezTo>
                      <a:pt x="1" y="56"/>
                      <a:pt x="0" y="58"/>
                      <a:pt x="0" y="59"/>
                    </a:cubicBezTo>
                    <a:cubicBezTo>
                      <a:pt x="0" y="59"/>
                      <a:pt x="1" y="58"/>
                      <a:pt x="1" y="57"/>
                    </a:cubicBezTo>
                    <a:cubicBezTo>
                      <a:pt x="2" y="56"/>
                      <a:pt x="2" y="56"/>
                      <a:pt x="3" y="55"/>
                    </a:cubicBezTo>
                    <a:cubicBezTo>
                      <a:pt x="3" y="53"/>
                      <a:pt x="4" y="52"/>
                      <a:pt x="5" y="51"/>
                    </a:cubicBezTo>
                    <a:cubicBezTo>
                      <a:pt x="7" y="48"/>
                      <a:pt x="9" y="45"/>
                      <a:pt x="12" y="42"/>
                    </a:cubicBezTo>
                    <a:cubicBezTo>
                      <a:pt x="16" y="37"/>
                      <a:pt x="21" y="32"/>
                      <a:pt x="27" y="28"/>
                    </a:cubicBezTo>
                    <a:cubicBezTo>
                      <a:pt x="28" y="27"/>
                      <a:pt x="30" y="26"/>
                      <a:pt x="31" y="26"/>
                    </a:cubicBezTo>
                    <a:cubicBezTo>
                      <a:pt x="32" y="25"/>
                      <a:pt x="33" y="25"/>
                      <a:pt x="34" y="24"/>
                    </a:cubicBezTo>
                    <a:cubicBezTo>
                      <a:pt x="34" y="24"/>
                      <a:pt x="35" y="24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4"/>
                      <a:pt x="35" y="25"/>
                      <a:pt x="35" y="26"/>
                    </a:cubicBezTo>
                    <a:cubicBezTo>
                      <a:pt x="34" y="27"/>
                      <a:pt x="34" y="28"/>
                      <a:pt x="33" y="29"/>
                    </a:cubicBezTo>
                    <a:cubicBezTo>
                      <a:pt x="32" y="32"/>
                      <a:pt x="31" y="36"/>
                      <a:pt x="29" y="39"/>
                    </a:cubicBezTo>
                    <a:cubicBezTo>
                      <a:pt x="28" y="40"/>
                      <a:pt x="28" y="41"/>
                      <a:pt x="27" y="42"/>
                    </a:cubicBezTo>
                    <a:cubicBezTo>
                      <a:pt x="27" y="42"/>
                      <a:pt x="26" y="43"/>
                      <a:pt x="25" y="44"/>
                    </a:cubicBezTo>
                    <a:cubicBezTo>
                      <a:pt x="24" y="45"/>
                      <a:pt x="23" y="47"/>
                      <a:pt x="21" y="48"/>
                    </a:cubicBezTo>
                    <a:cubicBezTo>
                      <a:pt x="20" y="49"/>
                      <a:pt x="19" y="51"/>
                      <a:pt x="17" y="52"/>
                    </a:cubicBezTo>
                    <a:cubicBezTo>
                      <a:pt x="15" y="53"/>
                      <a:pt x="14" y="54"/>
                      <a:pt x="12" y="55"/>
                    </a:cubicBezTo>
                    <a:cubicBezTo>
                      <a:pt x="14" y="54"/>
                      <a:pt x="16" y="53"/>
                      <a:pt x="17" y="52"/>
                    </a:cubicBezTo>
                    <a:cubicBezTo>
                      <a:pt x="19" y="51"/>
                      <a:pt x="20" y="50"/>
                      <a:pt x="22" y="48"/>
                    </a:cubicBezTo>
                    <a:cubicBezTo>
                      <a:pt x="23" y="47"/>
                      <a:pt x="25" y="46"/>
                      <a:pt x="26" y="44"/>
                    </a:cubicBezTo>
                    <a:cubicBezTo>
                      <a:pt x="27" y="44"/>
                      <a:pt x="27" y="43"/>
                      <a:pt x="28" y="42"/>
                    </a:cubicBezTo>
                    <a:cubicBezTo>
                      <a:pt x="29" y="41"/>
                      <a:pt x="29" y="41"/>
                      <a:pt x="30" y="40"/>
                    </a:cubicBezTo>
                    <a:cubicBezTo>
                      <a:pt x="32" y="36"/>
                      <a:pt x="33" y="33"/>
                      <a:pt x="34" y="29"/>
                    </a:cubicBezTo>
                    <a:cubicBezTo>
                      <a:pt x="35" y="27"/>
                      <a:pt x="36" y="26"/>
                      <a:pt x="37" y="24"/>
                    </a:cubicBezTo>
                    <a:cubicBezTo>
                      <a:pt x="38" y="23"/>
                      <a:pt x="38" y="23"/>
                      <a:pt x="39" y="22"/>
                    </a:cubicBezTo>
                    <a:cubicBezTo>
                      <a:pt x="39" y="22"/>
                      <a:pt x="40" y="21"/>
                      <a:pt x="40" y="21"/>
                    </a:cubicBezTo>
                    <a:cubicBezTo>
                      <a:pt x="42" y="20"/>
                      <a:pt x="43" y="19"/>
                      <a:pt x="45" y="17"/>
                    </a:cubicBezTo>
                    <a:cubicBezTo>
                      <a:pt x="46" y="16"/>
                      <a:pt x="48" y="15"/>
                      <a:pt x="49" y="14"/>
                    </a:cubicBezTo>
                    <a:cubicBezTo>
                      <a:pt x="49" y="14"/>
                      <a:pt x="49" y="15"/>
                      <a:pt x="49" y="15"/>
                    </a:cubicBezTo>
                    <a:cubicBezTo>
                      <a:pt x="49" y="16"/>
                      <a:pt x="49" y="16"/>
                      <a:pt x="49" y="17"/>
                    </a:cubicBezTo>
                    <a:cubicBezTo>
                      <a:pt x="49" y="18"/>
                      <a:pt x="49" y="19"/>
                      <a:pt x="49" y="20"/>
                    </a:cubicBezTo>
                    <a:cubicBezTo>
                      <a:pt x="49" y="21"/>
                      <a:pt x="49" y="23"/>
                      <a:pt x="49" y="24"/>
                    </a:cubicBezTo>
                    <a:cubicBezTo>
                      <a:pt x="48" y="26"/>
                      <a:pt x="48" y="27"/>
                      <a:pt x="48" y="29"/>
                    </a:cubicBezTo>
                    <a:cubicBezTo>
                      <a:pt x="47" y="32"/>
                      <a:pt x="46" y="35"/>
                      <a:pt x="44" y="38"/>
                    </a:cubicBezTo>
                    <a:cubicBezTo>
                      <a:pt x="44" y="39"/>
                      <a:pt x="43" y="40"/>
                      <a:pt x="42" y="42"/>
                    </a:cubicBezTo>
                    <a:cubicBezTo>
                      <a:pt x="41" y="43"/>
                      <a:pt x="40" y="44"/>
                      <a:pt x="39" y="46"/>
                    </a:cubicBezTo>
                    <a:cubicBezTo>
                      <a:pt x="40" y="44"/>
                      <a:pt x="41" y="43"/>
                      <a:pt x="42" y="42"/>
                    </a:cubicBezTo>
                    <a:cubicBezTo>
                      <a:pt x="43" y="41"/>
                      <a:pt x="44" y="39"/>
                      <a:pt x="45" y="38"/>
                    </a:cubicBezTo>
                    <a:cubicBezTo>
                      <a:pt x="46" y="35"/>
                      <a:pt x="48" y="32"/>
                      <a:pt x="49" y="29"/>
                    </a:cubicBezTo>
                    <a:cubicBezTo>
                      <a:pt x="49" y="28"/>
                      <a:pt x="49" y="26"/>
                      <a:pt x="50" y="24"/>
                    </a:cubicBezTo>
                    <a:cubicBezTo>
                      <a:pt x="50" y="23"/>
                      <a:pt x="50" y="21"/>
                      <a:pt x="50" y="20"/>
                    </a:cubicBezTo>
                    <a:cubicBezTo>
                      <a:pt x="50" y="19"/>
                      <a:pt x="50" y="19"/>
                      <a:pt x="50" y="18"/>
                    </a:cubicBezTo>
                    <a:cubicBezTo>
                      <a:pt x="50" y="18"/>
                      <a:pt x="50" y="18"/>
                      <a:pt x="50" y="17"/>
                    </a:cubicBezTo>
                    <a:cubicBezTo>
                      <a:pt x="50" y="16"/>
                      <a:pt x="50" y="16"/>
                      <a:pt x="50" y="15"/>
                    </a:cubicBezTo>
                    <a:cubicBezTo>
                      <a:pt x="50" y="14"/>
                      <a:pt x="50" y="13"/>
                      <a:pt x="50" y="12"/>
                    </a:cubicBezTo>
                    <a:cubicBezTo>
                      <a:pt x="51" y="12"/>
                      <a:pt x="52" y="11"/>
                      <a:pt x="53" y="10"/>
                    </a:cubicBezTo>
                    <a:cubicBezTo>
                      <a:pt x="53" y="9"/>
                      <a:pt x="54" y="8"/>
                      <a:pt x="55" y="7"/>
                    </a:cubicBezTo>
                    <a:cubicBezTo>
                      <a:pt x="55" y="7"/>
                      <a:pt x="55" y="6"/>
                      <a:pt x="55" y="6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55" y="6"/>
                      <a:pt x="55" y="5"/>
                      <a:pt x="55" y="5"/>
                    </a:cubicBezTo>
                    <a:cubicBezTo>
                      <a:pt x="56" y="4"/>
                      <a:pt x="57" y="2"/>
                      <a:pt x="58" y="0"/>
                    </a:cubicBezTo>
                    <a:cubicBezTo>
                      <a:pt x="57" y="1"/>
                      <a:pt x="57" y="2"/>
                      <a:pt x="56" y="3"/>
                    </a:cubicBezTo>
                    <a:cubicBezTo>
                      <a:pt x="56" y="3"/>
                      <a:pt x="55" y="4"/>
                      <a:pt x="55" y="5"/>
                    </a:cubicBezTo>
                    <a:cubicBezTo>
                      <a:pt x="54" y="6"/>
                      <a:pt x="53" y="7"/>
                      <a:pt x="52" y="8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1" y="8"/>
                      <a:pt x="51" y="8"/>
                      <a:pt x="51" y="9"/>
                    </a:cubicBezTo>
                    <a:cubicBezTo>
                      <a:pt x="51" y="9"/>
                      <a:pt x="50" y="9"/>
                      <a:pt x="50" y="9"/>
                    </a:cubicBezTo>
                    <a:cubicBezTo>
                      <a:pt x="49" y="9"/>
                      <a:pt x="49" y="9"/>
                      <a:pt x="49" y="10"/>
                    </a:cubicBezTo>
                    <a:cubicBezTo>
                      <a:pt x="48" y="10"/>
                      <a:pt x="47" y="10"/>
                      <a:pt x="47" y="11"/>
                    </a:cubicBezTo>
                    <a:cubicBezTo>
                      <a:pt x="44" y="12"/>
                      <a:pt x="41" y="12"/>
                      <a:pt x="38" y="13"/>
                    </a:cubicBezTo>
                    <a:cubicBezTo>
                      <a:pt x="37" y="13"/>
                      <a:pt x="36" y="13"/>
                      <a:pt x="35" y="13"/>
                    </a:cubicBezTo>
                    <a:cubicBezTo>
                      <a:pt x="34" y="13"/>
                      <a:pt x="34" y="13"/>
                      <a:pt x="33" y="13"/>
                    </a:cubicBezTo>
                    <a:cubicBezTo>
                      <a:pt x="31" y="13"/>
                      <a:pt x="30" y="13"/>
                      <a:pt x="28" y="12"/>
                    </a:cubicBezTo>
                    <a:cubicBezTo>
                      <a:pt x="25" y="11"/>
                      <a:pt x="23" y="10"/>
                      <a:pt x="20" y="8"/>
                    </a:cubicBezTo>
                    <a:cubicBezTo>
                      <a:pt x="21" y="9"/>
                      <a:pt x="22" y="10"/>
                      <a:pt x="24" y="11"/>
                    </a:cubicBezTo>
                    <a:cubicBezTo>
                      <a:pt x="25" y="11"/>
                      <a:pt x="27" y="12"/>
                      <a:pt x="28" y="13"/>
                    </a:cubicBezTo>
                    <a:cubicBezTo>
                      <a:pt x="30" y="13"/>
                      <a:pt x="31" y="14"/>
                      <a:pt x="33" y="14"/>
                    </a:cubicBezTo>
                    <a:cubicBezTo>
                      <a:pt x="34" y="14"/>
                      <a:pt x="34" y="14"/>
                      <a:pt x="35" y="14"/>
                    </a:cubicBezTo>
                    <a:cubicBezTo>
                      <a:pt x="36" y="14"/>
                      <a:pt x="37" y="14"/>
                      <a:pt x="38" y="14"/>
                    </a:cubicBezTo>
                    <a:cubicBezTo>
                      <a:pt x="39" y="14"/>
                      <a:pt x="41" y="13"/>
                      <a:pt x="42" y="13"/>
                    </a:cubicBezTo>
                    <a:cubicBezTo>
                      <a:pt x="44" y="13"/>
                      <a:pt x="46" y="12"/>
                      <a:pt x="47" y="12"/>
                    </a:cubicBezTo>
                    <a:cubicBezTo>
                      <a:pt x="48" y="11"/>
                      <a:pt x="49" y="11"/>
                      <a:pt x="49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8" y="13"/>
                      <a:pt x="46" y="14"/>
                      <a:pt x="44" y="16"/>
                    </a:cubicBezTo>
                    <a:cubicBezTo>
                      <a:pt x="43" y="16"/>
                      <a:pt x="43" y="17"/>
                      <a:pt x="43" y="17"/>
                    </a:cubicBezTo>
                    <a:cubicBezTo>
                      <a:pt x="42" y="17"/>
                      <a:pt x="42" y="17"/>
                      <a:pt x="41" y="18"/>
                    </a:cubicBezTo>
                    <a:cubicBezTo>
                      <a:pt x="39" y="18"/>
                      <a:pt x="38" y="19"/>
                      <a:pt x="36" y="19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3" y="19"/>
                      <a:pt x="32" y="19"/>
                      <a:pt x="31" y="19"/>
                    </a:cubicBezTo>
                    <a:cubicBezTo>
                      <a:pt x="29" y="19"/>
                      <a:pt x="27" y="19"/>
                      <a:pt x="26" y="19"/>
                    </a:cubicBezTo>
                    <a:cubicBezTo>
                      <a:pt x="22" y="19"/>
                      <a:pt x="19" y="19"/>
                      <a:pt x="15" y="20"/>
                    </a:cubicBezTo>
                    <a:cubicBezTo>
                      <a:pt x="13" y="20"/>
                      <a:pt x="12" y="21"/>
                      <a:pt x="10" y="22"/>
                    </a:cubicBezTo>
                    <a:cubicBezTo>
                      <a:pt x="9" y="22"/>
                      <a:pt x="7" y="24"/>
                      <a:pt x="6" y="25"/>
                    </a:cubicBezTo>
                    <a:cubicBezTo>
                      <a:pt x="7" y="24"/>
                      <a:pt x="9" y="23"/>
                      <a:pt x="11" y="2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95" name="Freeform 1936"/>
              <p:cNvSpPr/>
              <p:nvPr/>
            </p:nvSpPr>
            <p:spPr>
              <a:xfrm>
                <a:off x="5189497" y="4765703"/>
                <a:ext cx="90488" cy="158751"/>
              </a:xfrm>
              <a:custGeom>
                <a:avLst/>
                <a:gdLst>
                  <a:gd name="txL" fmla="*/ 0 w 24"/>
                  <a:gd name="txT" fmla="*/ 0 h 42"/>
                  <a:gd name="txR" fmla="*/ 24 w 24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42">
                    <a:moveTo>
                      <a:pt x="24" y="42"/>
                    </a:moveTo>
                    <a:cubicBezTo>
                      <a:pt x="20" y="35"/>
                      <a:pt x="13" y="30"/>
                      <a:pt x="10" y="23"/>
                    </a:cubicBezTo>
                    <a:cubicBezTo>
                      <a:pt x="8" y="19"/>
                      <a:pt x="6" y="15"/>
                      <a:pt x="6" y="11"/>
                    </a:cubicBezTo>
                    <a:cubicBezTo>
                      <a:pt x="5" y="7"/>
                      <a:pt x="4" y="3"/>
                      <a:pt x="2" y="0"/>
                    </a:cubicBezTo>
                    <a:cubicBezTo>
                      <a:pt x="1" y="6"/>
                      <a:pt x="0" y="11"/>
                      <a:pt x="0" y="16"/>
                    </a:cubicBezTo>
                    <a:cubicBezTo>
                      <a:pt x="2" y="21"/>
                      <a:pt x="7" y="27"/>
                      <a:pt x="9" y="29"/>
                    </a:cubicBezTo>
                    <a:cubicBezTo>
                      <a:pt x="14" y="34"/>
                      <a:pt x="19" y="37"/>
                      <a:pt x="24" y="4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396" name="Picture 1938"/>
              <p:cNvPicPr>
                <a:picLocks noChangeAspect="1"/>
              </p:cNvPicPr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5300623" y="4826028"/>
                <a:ext cx="134938" cy="1920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397" name="Freeform 1939"/>
              <p:cNvSpPr/>
              <p:nvPr/>
            </p:nvSpPr>
            <p:spPr>
              <a:xfrm>
                <a:off x="5286335" y="4759353"/>
                <a:ext cx="76200" cy="190501"/>
              </a:xfrm>
              <a:custGeom>
                <a:avLst/>
                <a:gdLst>
                  <a:gd name="txL" fmla="*/ 0 w 20"/>
                  <a:gd name="txT" fmla="*/ 0 h 51"/>
                  <a:gd name="txR" fmla="*/ 20 w 20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51">
                    <a:moveTo>
                      <a:pt x="9" y="28"/>
                    </a:moveTo>
                    <a:cubicBezTo>
                      <a:pt x="8" y="31"/>
                      <a:pt x="6" y="38"/>
                      <a:pt x="5" y="41"/>
                    </a:cubicBezTo>
                    <a:cubicBezTo>
                      <a:pt x="4" y="44"/>
                      <a:pt x="5" y="51"/>
                      <a:pt x="5" y="51"/>
                    </a:cubicBezTo>
                    <a:cubicBezTo>
                      <a:pt x="6" y="46"/>
                      <a:pt x="8" y="41"/>
                      <a:pt x="10" y="37"/>
                    </a:cubicBezTo>
                    <a:cubicBezTo>
                      <a:pt x="12" y="32"/>
                      <a:pt x="16" y="28"/>
                      <a:pt x="18" y="23"/>
                    </a:cubicBezTo>
                    <a:cubicBezTo>
                      <a:pt x="20" y="18"/>
                      <a:pt x="19" y="13"/>
                      <a:pt x="17" y="9"/>
                    </a:cubicBezTo>
                    <a:cubicBezTo>
                      <a:pt x="16" y="8"/>
                      <a:pt x="16" y="8"/>
                      <a:pt x="15" y="7"/>
                    </a:cubicBezTo>
                    <a:cubicBezTo>
                      <a:pt x="10" y="4"/>
                      <a:pt x="5" y="2"/>
                      <a:pt x="0" y="0"/>
                    </a:cubicBezTo>
                    <a:cubicBezTo>
                      <a:pt x="2" y="2"/>
                      <a:pt x="4" y="3"/>
                      <a:pt x="6" y="6"/>
                    </a:cubicBezTo>
                    <a:cubicBezTo>
                      <a:pt x="11" y="14"/>
                      <a:pt x="11" y="23"/>
                      <a:pt x="9" y="2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98" name="Freeform 1940"/>
              <p:cNvSpPr/>
              <p:nvPr/>
            </p:nvSpPr>
            <p:spPr>
              <a:xfrm>
                <a:off x="5203785" y="4743477"/>
                <a:ext cx="158751" cy="282577"/>
              </a:xfrm>
              <a:custGeom>
                <a:avLst/>
                <a:gdLst>
                  <a:gd name="txL" fmla="*/ 0 w 42"/>
                  <a:gd name="txT" fmla="*/ 0 h 75"/>
                  <a:gd name="txR" fmla="*/ 42 w 42"/>
                  <a:gd name="txB" fmla="*/ 75 h 7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75">
                    <a:moveTo>
                      <a:pt x="32" y="23"/>
                    </a:moveTo>
                    <a:cubicBezTo>
                      <a:pt x="32" y="25"/>
                      <a:pt x="32" y="27"/>
                      <a:pt x="31" y="28"/>
                    </a:cubicBezTo>
                    <a:cubicBezTo>
                      <a:pt x="31" y="32"/>
                      <a:pt x="30" y="35"/>
                      <a:pt x="28" y="38"/>
                    </a:cubicBezTo>
                    <a:cubicBezTo>
                      <a:pt x="28" y="40"/>
                      <a:pt x="27" y="42"/>
                      <a:pt x="27" y="43"/>
                    </a:cubicBezTo>
                    <a:cubicBezTo>
                      <a:pt x="26" y="44"/>
                      <a:pt x="26" y="45"/>
                      <a:pt x="26" y="46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25" y="47"/>
                      <a:pt x="25" y="47"/>
                      <a:pt x="25" y="48"/>
                    </a:cubicBezTo>
                    <a:cubicBezTo>
                      <a:pt x="25" y="48"/>
                      <a:pt x="25" y="48"/>
                      <a:pt x="25" y="48"/>
                    </a:cubicBezTo>
                    <a:cubicBezTo>
                      <a:pt x="25" y="49"/>
                      <a:pt x="24" y="50"/>
                      <a:pt x="24" y="51"/>
                    </a:cubicBezTo>
                    <a:cubicBezTo>
                      <a:pt x="24" y="50"/>
                      <a:pt x="24" y="48"/>
                      <a:pt x="24" y="47"/>
                    </a:cubicBezTo>
                    <a:cubicBezTo>
                      <a:pt x="24" y="46"/>
                      <a:pt x="24" y="45"/>
                      <a:pt x="23" y="44"/>
                    </a:cubicBezTo>
                    <a:cubicBezTo>
                      <a:pt x="23" y="43"/>
                      <a:pt x="23" y="42"/>
                      <a:pt x="23" y="41"/>
                    </a:cubicBezTo>
                    <a:cubicBezTo>
                      <a:pt x="23" y="40"/>
                      <a:pt x="23" y="38"/>
                      <a:pt x="22" y="36"/>
                    </a:cubicBezTo>
                    <a:cubicBezTo>
                      <a:pt x="22" y="35"/>
                      <a:pt x="22" y="33"/>
                      <a:pt x="21" y="32"/>
                    </a:cubicBezTo>
                    <a:cubicBezTo>
                      <a:pt x="22" y="30"/>
                      <a:pt x="22" y="29"/>
                      <a:pt x="21" y="27"/>
                    </a:cubicBezTo>
                    <a:cubicBezTo>
                      <a:pt x="21" y="26"/>
                      <a:pt x="21" y="25"/>
                      <a:pt x="21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0" y="19"/>
                      <a:pt x="20" y="17"/>
                      <a:pt x="19" y="15"/>
                    </a:cubicBezTo>
                    <a:cubicBezTo>
                      <a:pt x="19" y="14"/>
                      <a:pt x="19" y="13"/>
                      <a:pt x="18" y="12"/>
                    </a:cubicBezTo>
                    <a:cubicBezTo>
                      <a:pt x="17" y="11"/>
                      <a:pt x="17" y="11"/>
                      <a:pt x="16" y="10"/>
                    </a:cubicBezTo>
                    <a:cubicBezTo>
                      <a:pt x="17" y="11"/>
                      <a:pt x="18" y="13"/>
                      <a:pt x="19" y="15"/>
                    </a:cubicBezTo>
                    <a:cubicBezTo>
                      <a:pt x="19" y="17"/>
                      <a:pt x="20" y="19"/>
                      <a:pt x="20" y="21"/>
                    </a:cubicBezTo>
                    <a:cubicBezTo>
                      <a:pt x="20" y="22"/>
                      <a:pt x="20" y="23"/>
                      <a:pt x="20" y="24"/>
                    </a:cubicBezTo>
                    <a:cubicBezTo>
                      <a:pt x="20" y="25"/>
                      <a:pt x="20" y="26"/>
                      <a:pt x="20" y="27"/>
                    </a:cubicBezTo>
                    <a:cubicBezTo>
                      <a:pt x="20" y="27"/>
                      <a:pt x="20" y="28"/>
                      <a:pt x="20" y="28"/>
                    </a:cubicBezTo>
                    <a:cubicBezTo>
                      <a:pt x="19" y="24"/>
                      <a:pt x="17" y="20"/>
                      <a:pt x="15" y="16"/>
                    </a:cubicBezTo>
                    <a:cubicBezTo>
                      <a:pt x="13" y="13"/>
                      <a:pt x="11" y="10"/>
                      <a:pt x="9" y="7"/>
                    </a:cubicBezTo>
                    <a:cubicBezTo>
                      <a:pt x="8" y="6"/>
                      <a:pt x="7" y="5"/>
                      <a:pt x="5" y="3"/>
                    </a:cubicBezTo>
                    <a:cubicBezTo>
                      <a:pt x="4" y="2"/>
                      <a:pt x="3" y="1"/>
                      <a:pt x="1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4" y="3"/>
                      <a:pt x="4" y="3"/>
                      <a:pt x="5" y="4"/>
                    </a:cubicBezTo>
                    <a:cubicBezTo>
                      <a:pt x="6" y="5"/>
                      <a:pt x="7" y="7"/>
                      <a:pt x="8" y="8"/>
                    </a:cubicBezTo>
                    <a:cubicBezTo>
                      <a:pt x="10" y="11"/>
                      <a:pt x="12" y="14"/>
                      <a:pt x="13" y="17"/>
                    </a:cubicBezTo>
                    <a:cubicBezTo>
                      <a:pt x="17" y="23"/>
                      <a:pt x="19" y="30"/>
                      <a:pt x="21" y="36"/>
                    </a:cubicBezTo>
                    <a:cubicBezTo>
                      <a:pt x="21" y="38"/>
                      <a:pt x="21" y="40"/>
                      <a:pt x="21" y="42"/>
                    </a:cubicBezTo>
                    <a:cubicBezTo>
                      <a:pt x="21" y="42"/>
                      <a:pt x="22" y="43"/>
                      <a:pt x="22" y="44"/>
                    </a:cubicBezTo>
                    <a:cubicBezTo>
                      <a:pt x="22" y="45"/>
                      <a:pt x="22" y="46"/>
                      <a:pt x="22" y="47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1" y="46"/>
                      <a:pt x="20" y="45"/>
                      <a:pt x="20" y="44"/>
                    </a:cubicBezTo>
                    <a:cubicBezTo>
                      <a:pt x="19" y="44"/>
                      <a:pt x="19" y="43"/>
                      <a:pt x="18" y="42"/>
                    </a:cubicBezTo>
                    <a:cubicBezTo>
                      <a:pt x="15" y="39"/>
                      <a:pt x="12" y="37"/>
                      <a:pt x="10" y="34"/>
                    </a:cubicBezTo>
                    <a:cubicBezTo>
                      <a:pt x="9" y="33"/>
                      <a:pt x="8" y="33"/>
                      <a:pt x="8" y="32"/>
                    </a:cubicBezTo>
                    <a:cubicBezTo>
                      <a:pt x="7" y="31"/>
                      <a:pt x="7" y="30"/>
                      <a:pt x="7" y="29"/>
                    </a:cubicBezTo>
                    <a:cubicBezTo>
                      <a:pt x="6" y="28"/>
                      <a:pt x="5" y="26"/>
                      <a:pt x="4" y="24"/>
                    </a:cubicBezTo>
                    <a:cubicBezTo>
                      <a:pt x="4" y="22"/>
                      <a:pt x="3" y="20"/>
                      <a:pt x="2" y="19"/>
                    </a:cubicBezTo>
                    <a:cubicBezTo>
                      <a:pt x="2" y="17"/>
                      <a:pt x="1" y="15"/>
                      <a:pt x="1" y="13"/>
                    </a:cubicBezTo>
                    <a:cubicBezTo>
                      <a:pt x="1" y="15"/>
                      <a:pt x="2" y="17"/>
                      <a:pt x="2" y="19"/>
                    </a:cubicBezTo>
                    <a:cubicBezTo>
                      <a:pt x="3" y="21"/>
                      <a:pt x="3" y="22"/>
                      <a:pt x="4" y="24"/>
                    </a:cubicBezTo>
                    <a:cubicBezTo>
                      <a:pt x="4" y="26"/>
                      <a:pt x="5" y="28"/>
                      <a:pt x="6" y="30"/>
                    </a:cubicBezTo>
                    <a:cubicBezTo>
                      <a:pt x="6" y="31"/>
                      <a:pt x="7" y="31"/>
                      <a:pt x="7" y="32"/>
                    </a:cubicBezTo>
                    <a:cubicBezTo>
                      <a:pt x="8" y="33"/>
                      <a:pt x="8" y="34"/>
                      <a:pt x="9" y="35"/>
                    </a:cubicBezTo>
                    <a:cubicBezTo>
                      <a:pt x="11" y="38"/>
                      <a:pt x="14" y="40"/>
                      <a:pt x="17" y="43"/>
                    </a:cubicBezTo>
                    <a:cubicBezTo>
                      <a:pt x="18" y="44"/>
                      <a:pt x="20" y="46"/>
                      <a:pt x="21" y="47"/>
                    </a:cubicBezTo>
                    <a:cubicBezTo>
                      <a:pt x="21" y="48"/>
                      <a:pt x="22" y="49"/>
                      <a:pt x="22" y="50"/>
                    </a:cubicBezTo>
                    <a:cubicBezTo>
                      <a:pt x="22" y="50"/>
                      <a:pt x="22" y="51"/>
                      <a:pt x="22" y="51"/>
                    </a:cubicBezTo>
                    <a:cubicBezTo>
                      <a:pt x="23" y="53"/>
                      <a:pt x="23" y="55"/>
                      <a:pt x="24" y="57"/>
                    </a:cubicBezTo>
                    <a:cubicBezTo>
                      <a:pt x="24" y="59"/>
                      <a:pt x="25" y="61"/>
                      <a:pt x="26" y="62"/>
                    </a:cubicBezTo>
                    <a:cubicBezTo>
                      <a:pt x="26" y="62"/>
                      <a:pt x="25" y="62"/>
                      <a:pt x="25" y="62"/>
                    </a:cubicBezTo>
                    <a:cubicBezTo>
                      <a:pt x="24" y="61"/>
                      <a:pt x="23" y="61"/>
                      <a:pt x="23" y="61"/>
                    </a:cubicBezTo>
                    <a:cubicBezTo>
                      <a:pt x="22" y="61"/>
                      <a:pt x="21" y="60"/>
                      <a:pt x="20" y="60"/>
                    </a:cubicBezTo>
                    <a:cubicBezTo>
                      <a:pt x="19" y="60"/>
                      <a:pt x="18" y="59"/>
                      <a:pt x="16" y="58"/>
                    </a:cubicBezTo>
                    <a:cubicBezTo>
                      <a:pt x="15" y="57"/>
                      <a:pt x="14" y="57"/>
                      <a:pt x="12" y="56"/>
                    </a:cubicBezTo>
                    <a:cubicBezTo>
                      <a:pt x="10" y="54"/>
                      <a:pt x="7" y="52"/>
                      <a:pt x="5" y="49"/>
                    </a:cubicBezTo>
                    <a:cubicBezTo>
                      <a:pt x="4" y="48"/>
                      <a:pt x="3" y="47"/>
                      <a:pt x="2" y="46"/>
                    </a:cubicBezTo>
                    <a:cubicBezTo>
                      <a:pt x="1" y="44"/>
                      <a:pt x="1" y="43"/>
                      <a:pt x="0" y="42"/>
                    </a:cubicBezTo>
                    <a:cubicBezTo>
                      <a:pt x="1" y="43"/>
                      <a:pt x="1" y="44"/>
                      <a:pt x="2" y="46"/>
                    </a:cubicBezTo>
                    <a:cubicBezTo>
                      <a:pt x="3" y="47"/>
                      <a:pt x="4" y="48"/>
                      <a:pt x="5" y="50"/>
                    </a:cubicBezTo>
                    <a:cubicBezTo>
                      <a:pt x="7" y="52"/>
                      <a:pt x="9" y="54"/>
                      <a:pt x="12" y="56"/>
                    </a:cubicBezTo>
                    <a:cubicBezTo>
                      <a:pt x="13" y="57"/>
                      <a:pt x="14" y="58"/>
                      <a:pt x="16" y="59"/>
                    </a:cubicBezTo>
                    <a:cubicBezTo>
                      <a:pt x="17" y="60"/>
                      <a:pt x="19" y="61"/>
                      <a:pt x="20" y="61"/>
                    </a:cubicBezTo>
                    <a:cubicBezTo>
                      <a:pt x="20" y="61"/>
                      <a:pt x="21" y="62"/>
                      <a:pt x="21" y="62"/>
                    </a:cubicBezTo>
                    <a:cubicBezTo>
                      <a:pt x="22" y="62"/>
                      <a:pt x="22" y="62"/>
                      <a:pt x="22" y="62"/>
                    </a:cubicBezTo>
                    <a:cubicBezTo>
                      <a:pt x="23" y="62"/>
                      <a:pt x="24" y="62"/>
                      <a:pt x="25" y="63"/>
                    </a:cubicBezTo>
                    <a:cubicBezTo>
                      <a:pt x="25" y="63"/>
                      <a:pt x="26" y="63"/>
                      <a:pt x="27" y="64"/>
                    </a:cubicBezTo>
                    <a:cubicBezTo>
                      <a:pt x="27" y="65"/>
                      <a:pt x="28" y="66"/>
                      <a:pt x="28" y="67"/>
                    </a:cubicBezTo>
                    <a:cubicBezTo>
                      <a:pt x="29" y="68"/>
                      <a:pt x="30" y="69"/>
                      <a:pt x="30" y="70"/>
                    </a:cubicBezTo>
                    <a:cubicBezTo>
                      <a:pt x="30" y="70"/>
                      <a:pt x="31" y="71"/>
                      <a:pt x="31" y="71"/>
                    </a:cubicBezTo>
                    <a:cubicBezTo>
                      <a:pt x="31" y="71"/>
                      <a:pt x="31" y="71"/>
                      <a:pt x="31" y="71"/>
                    </a:cubicBezTo>
                    <a:cubicBezTo>
                      <a:pt x="31" y="71"/>
                      <a:pt x="31" y="71"/>
                      <a:pt x="31" y="72"/>
                    </a:cubicBezTo>
                    <a:cubicBezTo>
                      <a:pt x="33" y="73"/>
                      <a:pt x="34" y="74"/>
                      <a:pt x="35" y="75"/>
                    </a:cubicBezTo>
                    <a:cubicBezTo>
                      <a:pt x="34" y="75"/>
                      <a:pt x="34" y="74"/>
                      <a:pt x="34" y="73"/>
                    </a:cubicBezTo>
                    <a:cubicBezTo>
                      <a:pt x="33" y="72"/>
                      <a:pt x="33" y="72"/>
                      <a:pt x="32" y="71"/>
                    </a:cubicBezTo>
                    <a:cubicBezTo>
                      <a:pt x="32" y="70"/>
                      <a:pt x="31" y="69"/>
                      <a:pt x="30" y="68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30" y="67"/>
                      <a:pt x="30" y="66"/>
                      <a:pt x="30" y="66"/>
                    </a:cubicBezTo>
                    <a:cubicBezTo>
                      <a:pt x="30" y="66"/>
                      <a:pt x="30" y="65"/>
                      <a:pt x="30" y="65"/>
                    </a:cubicBezTo>
                    <a:cubicBezTo>
                      <a:pt x="30" y="64"/>
                      <a:pt x="30" y="64"/>
                      <a:pt x="30" y="64"/>
                    </a:cubicBezTo>
                    <a:cubicBezTo>
                      <a:pt x="30" y="63"/>
                      <a:pt x="30" y="62"/>
                      <a:pt x="30" y="61"/>
                    </a:cubicBezTo>
                    <a:cubicBezTo>
                      <a:pt x="30" y="58"/>
                      <a:pt x="30" y="55"/>
                      <a:pt x="31" y="52"/>
                    </a:cubicBezTo>
                    <a:cubicBezTo>
                      <a:pt x="31" y="51"/>
                      <a:pt x="31" y="50"/>
                      <a:pt x="32" y="50"/>
                    </a:cubicBezTo>
                    <a:cubicBezTo>
                      <a:pt x="32" y="49"/>
                      <a:pt x="32" y="48"/>
                      <a:pt x="32" y="48"/>
                    </a:cubicBezTo>
                    <a:cubicBezTo>
                      <a:pt x="33" y="46"/>
                      <a:pt x="34" y="45"/>
                      <a:pt x="35" y="44"/>
                    </a:cubicBezTo>
                    <a:cubicBezTo>
                      <a:pt x="37" y="41"/>
                      <a:pt x="39" y="39"/>
                      <a:pt x="42" y="37"/>
                    </a:cubicBezTo>
                    <a:cubicBezTo>
                      <a:pt x="41" y="38"/>
                      <a:pt x="39" y="39"/>
                      <a:pt x="38" y="40"/>
                    </a:cubicBezTo>
                    <a:cubicBezTo>
                      <a:pt x="37" y="41"/>
                      <a:pt x="36" y="42"/>
                      <a:pt x="35" y="43"/>
                    </a:cubicBezTo>
                    <a:cubicBezTo>
                      <a:pt x="33" y="45"/>
                      <a:pt x="32" y="46"/>
                      <a:pt x="32" y="47"/>
                    </a:cubicBezTo>
                    <a:cubicBezTo>
                      <a:pt x="31" y="48"/>
                      <a:pt x="31" y="49"/>
                      <a:pt x="31" y="49"/>
                    </a:cubicBezTo>
                    <a:cubicBezTo>
                      <a:pt x="30" y="50"/>
                      <a:pt x="30" y="51"/>
                      <a:pt x="30" y="52"/>
                    </a:cubicBezTo>
                    <a:cubicBezTo>
                      <a:pt x="30" y="53"/>
                      <a:pt x="29" y="55"/>
                      <a:pt x="29" y="56"/>
                    </a:cubicBezTo>
                    <a:cubicBezTo>
                      <a:pt x="29" y="58"/>
                      <a:pt x="29" y="60"/>
                      <a:pt x="29" y="61"/>
                    </a:cubicBezTo>
                    <a:cubicBezTo>
                      <a:pt x="29" y="62"/>
                      <a:pt x="29" y="63"/>
                      <a:pt x="29" y="64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28" y="62"/>
                      <a:pt x="27" y="59"/>
                      <a:pt x="26" y="57"/>
                    </a:cubicBezTo>
                    <a:cubicBezTo>
                      <a:pt x="26" y="56"/>
                      <a:pt x="25" y="56"/>
                      <a:pt x="25" y="55"/>
                    </a:cubicBezTo>
                    <a:cubicBezTo>
                      <a:pt x="25" y="55"/>
                      <a:pt x="25" y="54"/>
                      <a:pt x="25" y="53"/>
                    </a:cubicBezTo>
                    <a:cubicBezTo>
                      <a:pt x="25" y="52"/>
                      <a:pt x="25" y="50"/>
                      <a:pt x="26" y="49"/>
                    </a:cubicBezTo>
                    <a:cubicBezTo>
                      <a:pt x="26" y="48"/>
                      <a:pt x="26" y="48"/>
                      <a:pt x="26" y="48"/>
                    </a:cubicBezTo>
                    <a:cubicBezTo>
                      <a:pt x="26" y="48"/>
                      <a:pt x="26" y="48"/>
                      <a:pt x="26" y="47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7" y="45"/>
                      <a:pt x="27" y="44"/>
                      <a:pt x="28" y="44"/>
                    </a:cubicBezTo>
                    <a:cubicBezTo>
                      <a:pt x="28" y="42"/>
                      <a:pt x="29" y="40"/>
                      <a:pt x="30" y="39"/>
                    </a:cubicBezTo>
                    <a:cubicBezTo>
                      <a:pt x="31" y="35"/>
                      <a:pt x="32" y="32"/>
                      <a:pt x="33" y="29"/>
                    </a:cubicBezTo>
                    <a:cubicBezTo>
                      <a:pt x="33" y="27"/>
                      <a:pt x="33" y="25"/>
                      <a:pt x="33" y="23"/>
                    </a:cubicBezTo>
                    <a:cubicBezTo>
                      <a:pt x="33" y="22"/>
                      <a:pt x="32" y="20"/>
                      <a:pt x="31" y="18"/>
                    </a:cubicBezTo>
                    <a:cubicBezTo>
                      <a:pt x="32" y="20"/>
                      <a:pt x="32" y="22"/>
                      <a:pt x="32" y="2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399" name="Freeform 1941"/>
              <p:cNvSpPr/>
              <p:nvPr/>
            </p:nvSpPr>
            <p:spPr>
              <a:xfrm>
                <a:off x="4483055" y="4386287"/>
                <a:ext cx="90488" cy="68263"/>
              </a:xfrm>
              <a:custGeom>
                <a:avLst/>
                <a:gdLst>
                  <a:gd name="txL" fmla="*/ 0 w 24"/>
                  <a:gd name="txT" fmla="*/ 0 h 18"/>
                  <a:gd name="txR" fmla="*/ 24 w 24"/>
                  <a:gd name="txB" fmla="*/ 18 h 18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24" h="18">
                    <a:moveTo>
                      <a:pt x="24" y="0"/>
                    </a:moveTo>
                    <a:cubicBezTo>
                      <a:pt x="20" y="3"/>
                      <a:pt x="17" y="8"/>
                      <a:pt x="13" y="11"/>
                    </a:cubicBezTo>
                    <a:cubicBezTo>
                      <a:pt x="11" y="13"/>
                      <a:pt x="9" y="14"/>
                      <a:pt x="6" y="15"/>
                    </a:cubicBezTo>
                    <a:cubicBezTo>
                      <a:pt x="4" y="15"/>
                      <a:pt x="1" y="16"/>
                      <a:pt x="0" y="18"/>
                    </a:cubicBezTo>
                    <a:cubicBezTo>
                      <a:pt x="3" y="18"/>
                      <a:pt x="7" y="18"/>
                      <a:pt x="10" y="18"/>
                    </a:cubicBezTo>
                    <a:cubicBezTo>
                      <a:pt x="13" y="16"/>
                      <a:pt x="16" y="12"/>
                      <a:pt x="17" y="11"/>
                    </a:cubicBezTo>
                    <a:cubicBezTo>
                      <a:pt x="20" y="7"/>
                      <a:pt x="22" y="3"/>
                      <a:pt x="24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00" name="Freeform 1944"/>
              <p:cNvSpPr/>
              <p:nvPr/>
            </p:nvSpPr>
            <p:spPr>
              <a:xfrm>
                <a:off x="4468768" y="4341837"/>
                <a:ext cx="119063" cy="55563"/>
              </a:xfrm>
              <a:custGeom>
                <a:avLst/>
                <a:gdLst>
                  <a:gd name="txL" fmla="*/ 0 w 32"/>
                  <a:gd name="txT" fmla="*/ 0 h 15"/>
                  <a:gd name="txR" fmla="*/ 32 w 32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15">
                    <a:moveTo>
                      <a:pt x="17" y="6"/>
                    </a:moveTo>
                    <a:cubicBezTo>
                      <a:pt x="19" y="7"/>
                      <a:pt x="23" y="8"/>
                      <a:pt x="26" y="8"/>
                    </a:cubicBezTo>
                    <a:cubicBezTo>
                      <a:pt x="28" y="8"/>
                      <a:pt x="32" y="6"/>
                      <a:pt x="32" y="6"/>
                    </a:cubicBezTo>
                    <a:cubicBezTo>
                      <a:pt x="29" y="7"/>
                      <a:pt x="26" y="6"/>
                      <a:pt x="23" y="5"/>
                    </a:cubicBezTo>
                    <a:cubicBezTo>
                      <a:pt x="19" y="4"/>
                      <a:pt x="16" y="2"/>
                      <a:pt x="13" y="1"/>
                    </a:cubicBezTo>
                    <a:cubicBezTo>
                      <a:pt x="10" y="0"/>
                      <a:pt x="7" y="2"/>
                      <a:pt x="4" y="3"/>
                    </a:cubicBezTo>
                    <a:cubicBezTo>
                      <a:pt x="4" y="4"/>
                      <a:pt x="3" y="4"/>
                      <a:pt x="3" y="4"/>
                    </a:cubicBezTo>
                    <a:cubicBezTo>
                      <a:pt x="2" y="8"/>
                      <a:pt x="1" y="11"/>
                      <a:pt x="0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8" y="6"/>
                      <a:pt x="13" y="6"/>
                      <a:pt x="17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01" name="Freeform 1945"/>
              <p:cNvSpPr/>
              <p:nvPr/>
            </p:nvSpPr>
            <p:spPr>
              <a:xfrm>
                <a:off x="4464005" y="4338662"/>
                <a:ext cx="169864" cy="107951"/>
              </a:xfrm>
              <a:custGeom>
                <a:avLst/>
                <a:gdLst>
                  <a:gd name="txL" fmla="*/ 0 w 45"/>
                  <a:gd name="txT" fmla="*/ 0 h 29"/>
                  <a:gd name="txR" fmla="*/ 45 w 45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29">
                    <a:moveTo>
                      <a:pt x="12" y="8"/>
                    </a:moveTo>
                    <a:cubicBezTo>
                      <a:pt x="13" y="8"/>
                      <a:pt x="14" y="8"/>
                      <a:pt x="16" y="8"/>
                    </a:cubicBezTo>
                    <a:cubicBezTo>
                      <a:pt x="18" y="8"/>
                      <a:pt x="20" y="8"/>
                      <a:pt x="22" y="8"/>
                    </a:cubicBezTo>
                    <a:cubicBezTo>
                      <a:pt x="23" y="9"/>
                      <a:pt x="24" y="9"/>
                      <a:pt x="25" y="9"/>
                    </a:cubicBezTo>
                    <a:cubicBezTo>
                      <a:pt x="26" y="9"/>
                      <a:pt x="27" y="9"/>
                      <a:pt x="27" y="9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30" y="10"/>
                      <a:pt x="31" y="10"/>
                    </a:cubicBezTo>
                    <a:cubicBezTo>
                      <a:pt x="30" y="10"/>
                      <a:pt x="29" y="10"/>
                      <a:pt x="28" y="11"/>
                    </a:cubicBezTo>
                    <a:cubicBezTo>
                      <a:pt x="27" y="11"/>
                      <a:pt x="27" y="11"/>
                      <a:pt x="26" y="11"/>
                    </a:cubicBezTo>
                    <a:cubicBezTo>
                      <a:pt x="26" y="11"/>
                      <a:pt x="25" y="11"/>
                      <a:pt x="25" y="11"/>
                    </a:cubicBezTo>
                    <a:cubicBezTo>
                      <a:pt x="24" y="12"/>
                      <a:pt x="22" y="12"/>
                      <a:pt x="21" y="12"/>
                    </a:cubicBezTo>
                    <a:cubicBezTo>
                      <a:pt x="21" y="13"/>
                      <a:pt x="20" y="13"/>
                      <a:pt x="19" y="13"/>
                    </a:cubicBezTo>
                    <a:cubicBezTo>
                      <a:pt x="18" y="14"/>
                      <a:pt x="17" y="14"/>
                      <a:pt x="16" y="14"/>
                    </a:cubicBezTo>
                    <a:cubicBezTo>
                      <a:pt x="15" y="14"/>
                      <a:pt x="14" y="14"/>
                      <a:pt x="14" y="14"/>
                    </a:cubicBezTo>
                    <a:cubicBezTo>
                      <a:pt x="13" y="15"/>
                      <a:pt x="12" y="15"/>
                      <a:pt x="12" y="15"/>
                    </a:cubicBezTo>
                    <a:cubicBezTo>
                      <a:pt x="11" y="15"/>
                      <a:pt x="9" y="16"/>
                      <a:pt x="8" y="16"/>
                    </a:cubicBezTo>
                    <a:cubicBezTo>
                      <a:pt x="8" y="17"/>
                      <a:pt x="7" y="17"/>
                      <a:pt x="7" y="18"/>
                    </a:cubicBezTo>
                    <a:cubicBezTo>
                      <a:pt x="6" y="18"/>
                      <a:pt x="6" y="19"/>
                      <a:pt x="5" y="19"/>
                    </a:cubicBezTo>
                    <a:cubicBezTo>
                      <a:pt x="6" y="18"/>
                      <a:pt x="7" y="17"/>
                      <a:pt x="8" y="17"/>
                    </a:cubicBezTo>
                    <a:cubicBezTo>
                      <a:pt x="10" y="16"/>
                      <a:pt x="11" y="16"/>
                      <a:pt x="12" y="16"/>
                    </a:cubicBezTo>
                    <a:cubicBezTo>
                      <a:pt x="13" y="15"/>
                      <a:pt x="13" y="15"/>
                      <a:pt x="14" y="15"/>
                    </a:cubicBezTo>
                    <a:cubicBezTo>
                      <a:pt x="14" y="15"/>
                      <a:pt x="15" y="15"/>
                      <a:pt x="16" y="15"/>
                    </a:cubicBezTo>
                    <a:cubicBezTo>
                      <a:pt x="16" y="15"/>
                      <a:pt x="16" y="15"/>
                      <a:pt x="17" y="15"/>
                    </a:cubicBezTo>
                    <a:cubicBezTo>
                      <a:pt x="14" y="16"/>
                      <a:pt x="12" y="17"/>
                      <a:pt x="9" y="19"/>
                    </a:cubicBezTo>
                    <a:cubicBezTo>
                      <a:pt x="8" y="21"/>
                      <a:pt x="6" y="22"/>
                      <a:pt x="4" y="24"/>
                    </a:cubicBezTo>
                    <a:cubicBezTo>
                      <a:pt x="4" y="25"/>
                      <a:pt x="3" y="26"/>
                      <a:pt x="2" y="27"/>
                    </a:cubicBezTo>
                    <a:cubicBezTo>
                      <a:pt x="2" y="27"/>
                      <a:pt x="1" y="28"/>
                      <a:pt x="0" y="29"/>
                    </a:cubicBezTo>
                    <a:cubicBezTo>
                      <a:pt x="1" y="29"/>
                      <a:pt x="1" y="29"/>
                      <a:pt x="2" y="28"/>
                    </a:cubicBezTo>
                    <a:cubicBezTo>
                      <a:pt x="2" y="28"/>
                      <a:pt x="2" y="27"/>
                      <a:pt x="3" y="27"/>
                    </a:cubicBezTo>
                    <a:cubicBezTo>
                      <a:pt x="3" y="26"/>
                      <a:pt x="4" y="25"/>
                      <a:pt x="5" y="25"/>
                    </a:cubicBezTo>
                    <a:cubicBezTo>
                      <a:pt x="7" y="23"/>
                      <a:pt x="8" y="22"/>
                      <a:pt x="10" y="20"/>
                    </a:cubicBezTo>
                    <a:cubicBezTo>
                      <a:pt x="14" y="17"/>
                      <a:pt x="18" y="15"/>
                      <a:pt x="22" y="14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26" y="12"/>
                      <a:pt x="26" y="12"/>
                      <a:pt x="27" y="12"/>
                    </a:cubicBezTo>
                    <a:cubicBezTo>
                      <a:pt x="27" y="12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7" y="13"/>
                      <a:pt x="27" y="13"/>
                    </a:cubicBezTo>
                    <a:cubicBezTo>
                      <a:pt x="27" y="14"/>
                      <a:pt x="26" y="14"/>
                      <a:pt x="26" y="15"/>
                    </a:cubicBezTo>
                    <a:cubicBezTo>
                      <a:pt x="24" y="17"/>
                      <a:pt x="23" y="19"/>
                      <a:pt x="21" y="21"/>
                    </a:cubicBezTo>
                    <a:cubicBezTo>
                      <a:pt x="21" y="21"/>
                      <a:pt x="21" y="22"/>
                      <a:pt x="20" y="22"/>
                    </a:cubicBezTo>
                    <a:cubicBezTo>
                      <a:pt x="20" y="22"/>
                      <a:pt x="19" y="23"/>
                      <a:pt x="19" y="23"/>
                    </a:cubicBezTo>
                    <a:cubicBezTo>
                      <a:pt x="18" y="24"/>
                      <a:pt x="17" y="25"/>
                      <a:pt x="16" y="25"/>
                    </a:cubicBezTo>
                    <a:cubicBezTo>
                      <a:pt x="14" y="26"/>
                      <a:pt x="13" y="26"/>
                      <a:pt x="12" y="27"/>
                    </a:cubicBezTo>
                    <a:cubicBezTo>
                      <a:pt x="11" y="27"/>
                      <a:pt x="10" y="28"/>
                      <a:pt x="9" y="28"/>
                    </a:cubicBezTo>
                    <a:cubicBezTo>
                      <a:pt x="10" y="28"/>
                      <a:pt x="11" y="28"/>
                      <a:pt x="12" y="27"/>
                    </a:cubicBezTo>
                    <a:cubicBezTo>
                      <a:pt x="13" y="27"/>
                      <a:pt x="15" y="26"/>
                      <a:pt x="16" y="26"/>
                    </a:cubicBezTo>
                    <a:cubicBezTo>
                      <a:pt x="17" y="25"/>
                      <a:pt x="18" y="24"/>
                      <a:pt x="19" y="24"/>
                    </a:cubicBezTo>
                    <a:cubicBezTo>
                      <a:pt x="19" y="23"/>
                      <a:pt x="20" y="23"/>
                      <a:pt x="20" y="23"/>
                    </a:cubicBezTo>
                    <a:cubicBezTo>
                      <a:pt x="21" y="22"/>
                      <a:pt x="21" y="22"/>
                      <a:pt x="22" y="21"/>
                    </a:cubicBezTo>
                    <a:cubicBezTo>
                      <a:pt x="24" y="19"/>
                      <a:pt x="25" y="17"/>
                      <a:pt x="26" y="15"/>
                    </a:cubicBezTo>
                    <a:cubicBezTo>
                      <a:pt x="27" y="14"/>
                      <a:pt x="28" y="13"/>
                      <a:pt x="29" y="12"/>
                    </a:cubicBezTo>
                    <a:cubicBezTo>
                      <a:pt x="29" y="12"/>
                      <a:pt x="30" y="12"/>
                      <a:pt x="30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2" y="10"/>
                      <a:pt x="34" y="10"/>
                      <a:pt x="35" y="9"/>
                    </a:cubicBezTo>
                    <a:cubicBezTo>
                      <a:pt x="36" y="9"/>
                      <a:pt x="37" y="8"/>
                      <a:pt x="38" y="8"/>
                    </a:cubicBezTo>
                    <a:cubicBezTo>
                      <a:pt x="38" y="8"/>
                      <a:pt x="37" y="8"/>
                      <a:pt x="37" y="8"/>
                    </a:cubicBezTo>
                    <a:cubicBezTo>
                      <a:pt x="37" y="9"/>
                      <a:pt x="37" y="9"/>
                      <a:pt x="37" y="10"/>
                    </a:cubicBezTo>
                    <a:cubicBezTo>
                      <a:pt x="37" y="10"/>
                      <a:pt x="37" y="11"/>
                      <a:pt x="37" y="11"/>
                    </a:cubicBezTo>
                    <a:cubicBezTo>
                      <a:pt x="37" y="12"/>
                      <a:pt x="36" y="13"/>
                      <a:pt x="36" y="14"/>
                    </a:cubicBezTo>
                    <a:cubicBezTo>
                      <a:pt x="36" y="15"/>
                      <a:pt x="35" y="16"/>
                      <a:pt x="35" y="17"/>
                    </a:cubicBezTo>
                    <a:cubicBezTo>
                      <a:pt x="34" y="19"/>
                      <a:pt x="33" y="20"/>
                      <a:pt x="31" y="22"/>
                    </a:cubicBezTo>
                    <a:cubicBezTo>
                      <a:pt x="31" y="23"/>
                      <a:pt x="30" y="24"/>
                      <a:pt x="29" y="24"/>
                    </a:cubicBezTo>
                    <a:cubicBezTo>
                      <a:pt x="29" y="25"/>
                      <a:pt x="28" y="26"/>
                      <a:pt x="27" y="26"/>
                    </a:cubicBezTo>
                    <a:cubicBezTo>
                      <a:pt x="28" y="26"/>
                      <a:pt x="29" y="25"/>
                      <a:pt x="30" y="24"/>
                    </a:cubicBezTo>
                    <a:cubicBezTo>
                      <a:pt x="30" y="24"/>
                      <a:pt x="31" y="23"/>
                      <a:pt x="32" y="22"/>
                    </a:cubicBezTo>
                    <a:cubicBezTo>
                      <a:pt x="33" y="21"/>
                      <a:pt x="34" y="19"/>
                      <a:pt x="35" y="17"/>
                    </a:cubicBezTo>
                    <a:cubicBezTo>
                      <a:pt x="36" y="16"/>
                      <a:pt x="36" y="15"/>
                      <a:pt x="37" y="14"/>
                    </a:cubicBezTo>
                    <a:cubicBezTo>
                      <a:pt x="37" y="13"/>
                      <a:pt x="37" y="12"/>
                      <a:pt x="38" y="11"/>
                    </a:cubicBezTo>
                    <a:cubicBezTo>
                      <a:pt x="38" y="11"/>
                      <a:pt x="38" y="11"/>
                      <a:pt x="38" y="11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8" y="9"/>
                      <a:pt x="38" y="9"/>
                      <a:pt x="38" y="8"/>
                    </a:cubicBezTo>
                    <a:cubicBezTo>
                      <a:pt x="38" y="8"/>
                      <a:pt x="38" y="7"/>
                      <a:pt x="39" y="7"/>
                    </a:cubicBezTo>
                    <a:cubicBezTo>
                      <a:pt x="39" y="7"/>
                      <a:pt x="40" y="6"/>
                      <a:pt x="41" y="6"/>
                    </a:cubicBezTo>
                    <a:cubicBezTo>
                      <a:pt x="41" y="5"/>
                      <a:pt x="42" y="5"/>
                      <a:pt x="42" y="4"/>
                    </a:cubicBezTo>
                    <a:cubicBezTo>
                      <a:pt x="42" y="4"/>
                      <a:pt x="43" y="4"/>
                      <a:pt x="43" y="4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4" y="2"/>
                      <a:pt x="45" y="1"/>
                      <a:pt x="45" y="1"/>
                    </a:cubicBezTo>
                    <a:cubicBezTo>
                      <a:pt x="45" y="1"/>
                      <a:pt x="44" y="1"/>
                      <a:pt x="44" y="2"/>
                    </a:cubicBezTo>
                    <a:cubicBezTo>
                      <a:pt x="43" y="2"/>
                      <a:pt x="43" y="2"/>
                      <a:pt x="43" y="3"/>
                    </a:cubicBezTo>
                    <a:cubicBezTo>
                      <a:pt x="42" y="3"/>
                      <a:pt x="41" y="4"/>
                      <a:pt x="41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0" y="4"/>
                      <a:pt x="40" y="5"/>
                      <a:pt x="40" y="5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9" y="5"/>
                      <a:pt x="38" y="5"/>
                      <a:pt x="38" y="5"/>
                    </a:cubicBezTo>
                    <a:cubicBezTo>
                      <a:pt x="38" y="5"/>
                      <a:pt x="37" y="5"/>
                      <a:pt x="37" y="5"/>
                    </a:cubicBezTo>
                    <a:cubicBezTo>
                      <a:pt x="35" y="6"/>
                      <a:pt x="33" y="6"/>
                      <a:pt x="31" y="5"/>
                    </a:cubicBezTo>
                    <a:cubicBezTo>
                      <a:pt x="30" y="5"/>
                      <a:pt x="30" y="5"/>
                      <a:pt x="29" y="5"/>
                    </a:cubicBezTo>
                    <a:cubicBezTo>
                      <a:pt x="29" y="5"/>
                      <a:pt x="28" y="5"/>
                      <a:pt x="28" y="5"/>
                    </a:cubicBezTo>
                    <a:cubicBezTo>
                      <a:pt x="27" y="5"/>
                      <a:pt x="26" y="4"/>
                      <a:pt x="25" y="4"/>
                    </a:cubicBezTo>
                    <a:cubicBezTo>
                      <a:pt x="23" y="3"/>
                      <a:pt x="22" y="1"/>
                      <a:pt x="20" y="0"/>
                    </a:cubicBezTo>
                    <a:cubicBezTo>
                      <a:pt x="21" y="1"/>
                      <a:pt x="22" y="1"/>
                      <a:pt x="22" y="2"/>
                    </a:cubicBezTo>
                    <a:cubicBezTo>
                      <a:pt x="23" y="3"/>
                      <a:pt x="24" y="3"/>
                      <a:pt x="25" y="4"/>
                    </a:cubicBezTo>
                    <a:cubicBezTo>
                      <a:pt x="26" y="5"/>
                      <a:pt x="27" y="5"/>
                      <a:pt x="28" y="5"/>
                    </a:cubicBezTo>
                    <a:cubicBezTo>
                      <a:pt x="28" y="6"/>
                      <a:pt x="29" y="6"/>
                      <a:pt x="29" y="6"/>
                    </a:cubicBezTo>
                    <a:cubicBezTo>
                      <a:pt x="30" y="6"/>
                      <a:pt x="30" y="6"/>
                      <a:pt x="31" y="6"/>
                    </a:cubicBezTo>
                    <a:cubicBezTo>
                      <a:pt x="32" y="6"/>
                      <a:pt x="33" y="6"/>
                      <a:pt x="34" y="6"/>
                    </a:cubicBezTo>
                    <a:cubicBezTo>
                      <a:pt x="35" y="6"/>
                      <a:pt x="36" y="6"/>
                      <a:pt x="37" y="6"/>
                    </a:cubicBezTo>
                    <a:cubicBezTo>
                      <a:pt x="37" y="6"/>
                      <a:pt x="38" y="6"/>
                      <a:pt x="38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7" y="7"/>
                      <a:pt x="36" y="8"/>
                      <a:pt x="34" y="8"/>
                    </a:cubicBezTo>
                    <a:cubicBezTo>
                      <a:pt x="34" y="8"/>
                      <a:pt x="34" y="9"/>
                      <a:pt x="33" y="9"/>
                    </a:cubicBezTo>
                    <a:cubicBezTo>
                      <a:pt x="33" y="9"/>
                      <a:pt x="33" y="9"/>
                      <a:pt x="32" y="9"/>
                    </a:cubicBezTo>
                    <a:cubicBezTo>
                      <a:pt x="31" y="9"/>
                      <a:pt x="30" y="9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6" y="8"/>
                      <a:pt x="26" y="8"/>
                    </a:cubicBezTo>
                    <a:cubicBezTo>
                      <a:pt x="25" y="8"/>
                      <a:pt x="23" y="8"/>
                      <a:pt x="22" y="8"/>
                    </a:cubicBezTo>
                    <a:cubicBezTo>
                      <a:pt x="20" y="7"/>
                      <a:pt x="18" y="7"/>
                      <a:pt x="16" y="7"/>
                    </a:cubicBezTo>
                    <a:cubicBezTo>
                      <a:pt x="14" y="7"/>
                      <a:pt x="13" y="7"/>
                      <a:pt x="12" y="7"/>
                    </a:cubicBezTo>
                    <a:cubicBezTo>
                      <a:pt x="11" y="7"/>
                      <a:pt x="10" y="8"/>
                      <a:pt x="9" y="9"/>
                    </a:cubicBezTo>
                    <a:cubicBezTo>
                      <a:pt x="10" y="8"/>
                      <a:pt x="11" y="8"/>
                      <a:pt x="12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02" name="Freeform 1946"/>
              <p:cNvSpPr/>
              <p:nvPr/>
            </p:nvSpPr>
            <p:spPr>
              <a:xfrm>
                <a:off x="4983121" y="4611714"/>
                <a:ext cx="30163" cy="112713"/>
              </a:xfrm>
              <a:custGeom>
                <a:avLst/>
                <a:gdLst>
                  <a:gd name="txL" fmla="*/ 0 w 8"/>
                  <a:gd name="txT" fmla="*/ 0 h 30"/>
                  <a:gd name="txR" fmla="*/ 8 w 8"/>
                  <a:gd name="txB" fmla="*/ 30 h 3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8" h="30">
                    <a:moveTo>
                      <a:pt x="4" y="0"/>
                    </a:moveTo>
                    <a:cubicBezTo>
                      <a:pt x="4" y="6"/>
                      <a:pt x="5" y="11"/>
                      <a:pt x="5" y="16"/>
                    </a:cubicBezTo>
                    <a:cubicBezTo>
                      <a:pt x="4" y="19"/>
                      <a:pt x="3" y="21"/>
                      <a:pt x="2" y="24"/>
                    </a:cubicBezTo>
                    <a:cubicBezTo>
                      <a:pt x="1" y="26"/>
                      <a:pt x="0" y="28"/>
                      <a:pt x="0" y="30"/>
                    </a:cubicBezTo>
                    <a:cubicBezTo>
                      <a:pt x="2" y="28"/>
                      <a:pt x="5" y="26"/>
                      <a:pt x="7" y="23"/>
                    </a:cubicBezTo>
                    <a:cubicBezTo>
                      <a:pt x="8" y="20"/>
                      <a:pt x="8" y="15"/>
                      <a:pt x="7" y="13"/>
                    </a:cubicBezTo>
                    <a:cubicBezTo>
                      <a:pt x="7" y="9"/>
                      <a:pt x="5" y="5"/>
                      <a:pt x="4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03" name="Freeform 1949"/>
              <p:cNvSpPr/>
              <p:nvPr/>
            </p:nvSpPr>
            <p:spPr>
              <a:xfrm>
                <a:off x="4911683" y="4589489"/>
                <a:ext cx="82551" cy="104776"/>
              </a:xfrm>
              <a:custGeom>
                <a:avLst/>
                <a:gdLst>
                  <a:gd name="txL" fmla="*/ 0 w 22"/>
                  <a:gd name="txT" fmla="*/ 0 h 28"/>
                  <a:gd name="txR" fmla="*/ 22 w 22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28">
                    <a:moveTo>
                      <a:pt x="11" y="10"/>
                    </a:moveTo>
                    <a:cubicBezTo>
                      <a:pt x="13" y="9"/>
                      <a:pt x="17" y="7"/>
                      <a:pt x="19" y="5"/>
                    </a:cubicBezTo>
                    <a:cubicBezTo>
                      <a:pt x="20" y="4"/>
                      <a:pt x="22" y="0"/>
                      <a:pt x="22" y="0"/>
                    </a:cubicBezTo>
                    <a:cubicBezTo>
                      <a:pt x="20" y="2"/>
                      <a:pt x="18" y="4"/>
                      <a:pt x="15" y="5"/>
                    </a:cubicBezTo>
                    <a:cubicBezTo>
                      <a:pt x="12" y="7"/>
                      <a:pt x="8" y="8"/>
                      <a:pt x="5" y="9"/>
                    </a:cubicBezTo>
                    <a:cubicBezTo>
                      <a:pt x="2" y="11"/>
                      <a:pt x="1" y="14"/>
                      <a:pt x="0" y="17"/>
                    </a:cubicBezTo>
                    <a:cubicBezTo>
                      <a:pt x="0" y="18"/>
                      <a:pt x="0" y="18"/>
                      <a:pt x="0" y="19"/>
                    </a:cubicBezTo>
                    <a:cubicBezTo>
                      <a:pt x="2" y="22"/>
                      <a:pt x="4" y="25"/>
                      <a:pt x="6" y="28"/>
                    </a:cubicBezTo>
                    <a:cubicBezTo>
                      <a:pt x="5" y="27"/>
                      <a:pt x="5" y="25"/>
                      <a:pt x="5" y="23"/>
                    </a:cubicBezTo>
                    <a:cubicBezTo>
                      <a:pt x="5" y="17"/>
                      <a:pt x="9" y="12"/>
                      <a:pt x="11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04" name="Freeform 1950"/>
              <p:cNvSpPr/>
              <p:nvPr/>
            </p:nvSpPr>
            <p:spPr>
              <a:xfrm>
                <a:off x="4933908" y="4537101"/>
                <a:ext cx="96838" cy="195264"/>
              </a:xfrm>
              <a:custGeom>
                <a:avLst/>
                <a:gdLst>
                  <a:gd name="txL" fmla="*/ 0 w 26"/>
                  <a:gd name="txT" fmla="*/ 0 h 52"/>
                  <a:gd name="txR" fmla="*/ 26 w 26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52">
                    <a:moveTo>
                      <a:pt x="2" y="29"/>
                    </a:moveTo>
                    <a:cubicBezTo>
                      <a:pt x="3" y="28"/>
                      <a:pt x="3" y="27"/>
                      <a:pt x="4" y="26"/>
                    </a:cubicBezTo>
                    <a:cubicBezTo>
                      <a:pt x="6" y="25"/>
                      <a:pt x="8" y="23"/>
                      <a:pt x="9" y="22"/>
                    </a:cubicBezTo>
                    <a:cubicBezTo>
                      <a:pt x="10" y="21"/>
                      <a:pt x="11" y="21"/>
                      <a:pt x="12" y="20"/>
                    </a:cubicBezTo>
                    <a:cubicBezTo>
                      <a:pt x="13" y="20"/>
                      <a:pt x="13" y="20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6" y="18"/>
                      <a:pt x="16" y="18"/>
                      <a:pt x="17" y="17"/>
                    </a:cubicBezTo>
                    <a:cubicBezTo>
                      <a:pt x="16" y="18"/>
                      <a:pt x="16" y="19"/>
                      <a:pt x="15" y="20"/>
                    </a:cubicBezTo>
                    <a:cubicBezTo>
                      <a:pt x="15" y="20"/>
                      <a:pt x="15" y="21"/>
                      <a:pt x="14" y="21"/>
                    </a:cubicBezTo>
                    <a:cubicBezTo>
                      <a:pt x="14" y="22"/>
                      <a:pt x="14" y="22"/>
                      <a:pt x="13" y="23"/>
                    </a:cubicBezTo>
                    <a:cubicBezTo>
                      <a:pt x="13" y="24"/>
                      <a:pt x="12" y="25"/>
                      <a:pt x="12" y="26"/>
                    </a:cubicBezTo>
                    <a:cubicBezTo>
                      <a:pt x="11" y="26"/>
                      <a:pt x="11" y="27"/>
                      <a:pt x="11" y="28"/>
                    </a:cubicBezTo>
                    <a:cubicBezTo>
                      <a:pt x="10" y="29"/>
                      <a:pt x="9" y="30"/>
                      <a:pt x="9" y="31"/>
                    </a:cubicBezTo>
                    <a:cubicBezTo>
                      <a:pt x="8" y="31"/>
                      <a:pt x="8" y="32"/>
                      <a:pt x="8" y="32"/>
                    </a:cubicBezTo>
                    <a:cubicBezTo>
                      <a:pt x="7" y="33"/>
                      <a:pt x="7" y="34"/>
                      <a:pt x="7" y="34"/>
                    </a:cubicBezTo>
                    <a:cubicBezTo>
                      <a:pt x="6" y="35"/>
                      <a:pt x="5" y="36"/>
                      <a:pt x="5" y="38"/>
                    </a:cubicBezTo>
                    <a:cubicBezTo>
                      <a:pt x="5" y="38"/>
                      <a:pt x="5" y="39"/>
                      <a:pt x="5" y="40"/>
                    </a:cubicBezTo>
                    <a:cubicBezTo>
                      <a:pt x="5" y="40"/>
                      <a:pt x="5" y="41"/>
                      <a:pt x="5" y="42"/>
                    </a:cubicBezTo>
                    <a:cubicBezTo>
                      <a:pt x="5" y="40"/>
                      <a:pt x="5" y="39"/>
                      <a:pt x="5" y="38"/>
                    </a:cubicBezTo>
                    <a:cubicBezTo>
                      <a:pt x="6" y="37"/>
                      <a:pt x="7" y="35"/>
                      <a:pt x="7" y="34"/>
                    </a:cubicBezTo>
                    <a:cubicBezTo>
                      <a:pt x="8" y="34"/>
                      <a:pt x="8" y="33"/>
                      <a:pt x="8" y="33"/>
                    </a:cubicBezTo>
                    <a:cubicBezTo>
                      <a:pt x="9" y="32"/>
                      <a:pt x="9" y="32"/>
                      <a:pt x="9" y="31"/>
                    </a:cubicBezTo>
                    <a:cubicBezTo>
                      <a:pt x="9" y="31"/>
                      <a:pt x="10" y="31"/>
                      <a:pt x="10" y="30"/>
                    </a:cubicBezTo>
                    <a:cubicBezTo>
                      <a:pt x="9" y="33"/>
                      <a:pt x="8" y="36"/>
                      <a:pt x="8" y="39"/>
                    </a:cubicBezTo>
                    <a:cubicBezTo>
                      <a:pt x="8" y="41"/>
                      <a:pt x="7" y="43"/>
                      <a:pt x="7" y="46"/>
                    </a:cubicBezTo>
                    <a:cubicBezTo>
                      <a:pt x="7" y="47"/>
                      <a:pt x="8" y="48"/>
                      <a:pt x="8" y="49"/>
                    </a:cubicBezTo>
                    <a:cubicBezTo>
                      <a:pt x="8" y="50"/>
                      <a:pt x="8" y="51"/>
                      <a:pt x="8" y="52"/>
                    </a:cubicBezTo>
                    <a:cubicBezTo>
                      <a:pt x="8" y="52"/>
                      <a:pt x="8" y="51"/>
                      <a:pt x="8" y="51"/>
                    </a:cubicBezTo>
                    <a:cubicBezTo>
                      <a:pt x="8" y="50"/>
                      <a:pt x="8" y="50"/>
                      <a:pt x="8" y="49"/>
                    </a:cubicBezTo>
                    <a:cubicBezTo>
                      <a:pt x="8" y="48"/>
                      <a:pt x="8" y="47"/>
                      <a:pt x="9" y="46"/>
                    </a:cubicBezTo>
                    <a:cubicBezTo>
                      <a:pt x="9" y="43"/>
                      <a:pt x="9" y="41"/>
                      <a:pt x="9" y="39"/>
                    </a:cubicBezTo>
                    <a:cubicBezTo>
                      <a:pt x="10" y="35"/>
                      <a:pt x="11" y="30"/>
                      <a:pt x="13" y="26"/>
                    </a:cubicBezTo>
                    <a:cubicBezTo>
                      <a:pt x="13" y="25"/>
                      <a:pt x="14" y="24"/>
                      <a:pt x="14" y="23"/>
                    </a:cubicBezTo>
                    <a:cubicBezTo>
                      <a:pt x="15" y="23"/>
                      <a:pt x="15" y="22"/>
                      <a:pt x="15" y="22"/>
                    </a:cubicBezTo>
                    <a:cubicBezTo>
                      <a:pt x="16" y="21"/>
                      <a:pt x="16" y="21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1"/>
                      <a:pt x="16" y="22"/>
                      <a:pt x="16" y="22"/>
                    </a:cubicBezTo>
                    <a:cubicBezTo>
                      <a:pt x="16" y="23"/>
                      <a:pt x="16" y="24"/>
                      <a:pt x="16" y="24"/>
                    </a:cubicBezTo>
                    <a:cubicBezTo>
                      <a:pt x="17" y="27"/>
                      <a:pt x="17" y="29"/>
                      <a:pt x="18" y="32"/>
                    </a:cubicBezTo>
                    <a:cubicBezTo>
                      <a:pt x="18" y="32"/>
                      <a:pt x="18" y="33"/>
                      <a:pt x="18" y="33"/>
                    </a:cubicBezTo>
                    <a:cubicBezTo>
                      <a:pt x="18" y="34"/>
                      <a:pt x="17" y="35"/>
                      <a:pt x="17" y="35"/>
                    </a:cubicBezTo>
                    <a:cubicBezTo>
                      <a:pt x="17" y="36"/>
                      <a:pt x="17" y="38"/>
                      <a:pt x="16" y="39"/>
                    </a:cubicBezTo>
                    <a:cubicBezTo>
                      <a:pt x="16" y="40"/>
                      <a:pt x="16" y="41"/>
                      <a:pt x="15" y="42"/>
                    </a:cubicBezTo>
                    <a:cubicBezTo>
                      <a:pt x="15" y="44"/>
                      <a:pt x="14" y="45"/>
                      <a:pt x="14" y="46"/>
                    </a:cubicBezTo>
                    <a:cubicBezTo>
                      <a:pt x="14" y="45"/>
                      <a:pt x="15" y="44"/>
                      <a:pt x="15" y="42"/>
                    </a:cubicBezTo>
                    <a:cubicBezTo>
                      <a:pt x="16" y="41"/>
                      <a:pt x="16" y="40"/>
                      <a:pt x="17" y="39"/>
                    </a:cubicBezTo>
                    <a:cubicBezTo>
                      <a:pt x="17" y="38"/>
                      <a:pt x="18" y="37"/>
                      <a:pt x="18" y="35"/>
                    </a:cubicBezTo>
                    <a:cubicBezTo>
                      <a:pt x="18" y="35"/>
                      <a:pt x="18" y="34"/>
                      <a:pt x="18" y="33"/>
                    </a:cubicBezTo>
                    <a:cubicBezTo>
                      <a:pt x="18" y="33"/>
                      <a:pt x="18" y="32"/>
                      <a:pt x="18" y="32"/>
                    </a:cubicBezTo>
                    <a:cubicBezTo>
                      <a:pt x="18" y="29"/>
                      <a:pt x="18" y="27"/>
                      <a:pt x="17" y="24"/>
                    </a:cubicBezTo>
                    <a:cubicBezTo>
                      <a:pt x="17" y="23"/>
                      <a:pt x="17" y="22"/>
                      <a:pt x="17" y="20"/>
                    </a:cubicBezTo>
                    <a:cubicBezTo>
                      <a:pt x="17" y="20"/>
                      <a:pt x="17" y="19"/>
                      <a:pt x="17" y="19"/>
                    </a:cubicBezTo>
                    <a:cubicBezTo>
                      <a:pt x="17" y="18"/>
                      <a:pt x="18" y="18"/>
                      <a:pt x="18" y="18"/>
                    </a:cubicBezTo>
                    <a:cubicBezTo>
                      <a:pt x="18" y="17"/>
                      <a:pt x="19" y="15"/>
                      <a:pt x="19" y="14"/>
                    </a:cubicBezTo>
                    <a:cubicBezTo>
                      <a:pt x="20" y="13"/>
                      <a:pt x="20" y="12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1" y="12"/>
                      <a:pt x="21" y="12"/>
                      <a:pt x="21" y="13"/>
                    </a:cubicBezTo>
                    <a:cubicBezTo>
                      <a:pt x="22" y="13"/>
                      <a:pt x="22" y="14"/>
                      <a:pt x="22" y="14"/>
                    </a:cubicBezTo>
                    <a:cubicBezTo>
                      <a:pt x="23" y="15"/>
                      <a:pt x="23" y="16"/>
                      <a:pt x="23" y="17"/>
                    </a:cubicBezTo>
                    <a:cubicBezTo>
                      <a:pt x="24" y="18"/>
                      <a:pt x="24" y="19"/>
                      <a:pt x="25" y="19"/>
                    </a:cubicBezTo>
                    <a:cubicBezTo>
                      <a:pt x="25" y="21"/>
                      <a:pt x="25" y="23"/>
                      <a:pt x="26" y="25"/>
                    </a:cubicBezTo>
                    <a:cubicBezTo>
                      <a:pt x="26" y="26"/>
                      <a:pt x="26" y="27"/>
                      <a:pt x="26" y="28"/>
                    </a:cubicBezTo>
                    <a:cubicBezTo>
                      <a:pt x="26" y="30"/>
                      <a:pt x="26" y="31"/>
                      <a:pt x="26" y="32"/>
                    </a:cubicBezTo>
                    <a:cubicBezTo>
                      <a:pt x="26" y="31"/>
                      <a:pt x="26" y="30"/>
                      <a:pt x="26" y="28"/>
                    </a:cubicBezTo>
                    <a:cubicBezTo>
                      <a:pt x="26" y="27"/>
                      <a:pt x="26" y="26"/>
                      <a:pt x="26" y="25"/>
                    </a:cubicBezTo>
                    <a:cubicBezTo>
                      <a:pt x="26" y="23"/>
                      <a:pt x="26" y="21"/>
                      <a:pt x="25" y="19"/>
                    </a:cubicBezTo>
                    <a:cubicBezTo>
                      <a:pt x="25" y="18"/>
                      <a:pt x="24" y="17"/>
                      <a:pt x="24" y="16"/>
                    </a:cubicBezTo>
                    <a:cubicBezTo>
                      <a:pt x="24" y="15"/>
                      <a:pt x="23" y="14"/>
                      <a:pt x="23" y="14"/>
                    </a:cubicBezTo>
                    <a:cubicBezTo>
                      <a:pt x="23" y="13"/>
                      <a:pt x="22" y="13"/>
                      <a:pt x="22" y="13"/>
                    </a:cubicBezTo>
                    <a:cubicBezTo>
                      <a:pt x="22" y="13"/>
                      <a:pt x="22" y="12"/>
                      <a:pt x="22" y="12"/>
                    </a:cubicBezTo>
                    <a:cubicBezTo>
                      <a:pt x="22" y="12"/>
                      <a:pt x="21" y="11"/>
                      <a:pt x="21" y="11"/>
                    </a:cubicBezTo>
                    <a:cubicBezTo>
                      <a:pt x="21" y="11"/>
                      <a:pt x="21" y="10"/>
                      <a:pt x="20" y="10"/>
                    </a:cubicBezTo>
                    <a:cubicBezTo>
                      <a:pt x="21" y="9"/>
                      <a:pt x="21" y="8"/>
                      <a:pt x="21" y="7"/>
                    </a:cubicBezTo>
                    <a:cubicBezTo>
                      <a:pt x="21" y="7"/>
                      <a:pt x="21" y="6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3"/>
                      <a:pt x="21" y="2"/>
                      <a:pt x="21" y="0"/>
                    </a:cubicBezTo>
                    <a:cubicBezTo>
                      <a:pt x="21" y="1"/>
                      <a:pt x="21" y="2"/>
                      <a:pt x="20" y="2"/>
                    </a:cubicBezTo>
                    <a:cubicBezTo>
                      <a:pt x="20" y="3"/>
                      <a:pt x="20" y="3"/>
                      <a:pt x="20" y="4"/>
                    </a:cubicBezTo>
                    <a:cubicBezTo>
                      <a:pt x="20" y="5"/>
                      <a:pt x="20" y="5"/>
                      <a:pt x="20" y="6"/>
                    </a:cubicBezTo>
                    <a:cubicBezTo>
                      <a:pt x="20" y="6"/>
                      <a:pt x="20" y="7"/>
                      <a:pt x="20" y="7"/>
                    </a:cubicBezTo>
                    <a:cubicBezTo>
                      <a:pt x="20" y="7"/>
                      <a:pt x="20" y="7"/>
                      <a:pt x="19" y="7"/>
                    </a:cubicBezTo>
                    <a:cubicBezTo>
                      <a:pt x="19" y="7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9"/>
                    </a:cubicBezTo>
                    <a:cubicBezTo>
                      <a:pt x="18" y="9"/>
                      <a:pt x="18" y="9"/>
                      <a:pt x="18" y="10"/>
                    </a:cubicBezTo>
                    <a:cubicBezTo>
                      <a:pt x="17" y="11"/>
                      <a:pt x="15" y="13"/>
                      <a:pt x="14" y="14"/>
                    </a:cubicBezTo>
                    <a:cubicBezTo>
                      <a:pt x="13" y="14"/>
                      <a:pt x="13" y="15"/>
                      <a:pt x="12" y="15"/>
                    </a:cubicBezTo>
                    <a:cubicBezTo>
                      <a:pt x="12" y="15"/>
                      <a:pt x="12" y="16"/>
                      <a:pt x="11" y="16"/>
                    </a:cubicBezTo>
                    <a:cubicBezTo>
                      <a:pt x="10" y="16"/>
                      <a:pt x="9" y="17"/>
                      <a:pt x="8" y="17"/>
                    </a:cubicBezTo>
                    <a:cubicBezTo>
                      <a:pt x="6" y="17"/>
                      <a:pt x="4" y="17"/>
                      <a:pt x="2" y="17"/>
                    </a:cubicBezTo>
                    <a:cubicBezTo>
                      <a:pt x="3" y="17"/>
                      <a:pt x="4" y="17"/>
                      <a:pt x="5" y="17"/>
                    </a:cubicBezTo>
                    <a:cubicBezTo>
                      <a:pt x="6" y="17"/>
                      <a:pt x="7" y="17"/>
                      <a:pt x="8" y="17"/>
                    </a:cubicBezTo>
                    <a:cubicBezTo>
                      <a:pt x="9" y="17"/>
                      <a:pt x="10" y="17"/>
                      <a:pt x="11" y="16"/>
                    </a:cubicBezTo>
                    <a:cubicBezTo>
                      <a:pt x="12" y="16"/>
                      <a:pt x="12" y="16"/>
                      <a:pt x="13" y="15"/>
                    </a:cubicBezTo>
                    <a:cubicBezTo>
                      <a:pt x="13" y="15"/>
                      <a:pt x="14" y="15"/>
                      <a:pt x="14" y="15"/>
                    </a:cubicBezTo>
                    <a:cubicBezTo>
                      <a:pt x="15" y="14"/>
                      <a:pt x="16" y="13"/>
                      <a:pt x="16" y="13"/>
                    </a:cubicBezTo>
                    <a:cubicBezTo>
                      <a:pt x="17" y="12"/>
                      <a:pt x="18" y="11"/>
                      <a:pt x="18" y="10"/>
                    </a:cubicBezTo>
                    <a:cubicBezTo>
                      <a:pt x="19" y="10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11"/>
                      <a:pt x="19" y="12"/>
                      <a:pt x="18" y="14"/>
                    </a:cubicBezTo>
                    <a:cubicBezTo>
                      <a:pt x="18" y="14"/>
                      <a:pt x="18" y="14"/>
                      <a:pt x="18" y="15"/>
                    </a:cubicBezTo>
                    <a:cubicBezTo>
                      <a:pt x="17" y="15"/>
                      <a:pt x="17" y="15"/>
                      <a:pt x="17" y="16"/>
                    </a:cubicBezTo>
                    <a:cubicBezTo>
                      <a:pt x="16" y="16"/>
                      <a:pt x="16" y="17"/>
                      <a:pt x="15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2" y="19"/>
                      <a:pt x="12" y="20"/>
                    </a:cubicBezTo>
                    <a:cubicBezTo>
                      <a:pt x="11" y="20"/>
                      <a:pt x="10" y="21"/>
                      <a:pt x="9" y="21"/>
                    </a:cubicBezTo>
                    <a:cubicBezTo>
                      <a:pt x="7" y="23"/>
                      <a:pt x="5" y="24"/>
                      <a:pt x="4" y="26"/>
                    </a:cubicBezTo>
                    <a:cubicBezTo>
                      <a:pt x="3" y="26"/>
                      <a:pt x="2" y="27"/>
                      <a:pt x="1" y="28"/>
                    </a:cubicBezTo>
                    <a:cubicBezTo>
                      <a:pt x="1" y="29"/>
                      <a:pt x="0" y="30"/>
                      <a:pt x="0" y="31"/>
                    </a:cubicBezTo>
                    <a:cubicBezTo>
                      <a:pt x="1" y="30"/>
                      <a:pt x="1" y="29"/>
                      <a:pt x="2" y="2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05" name="Freeform 1951"/>
              <p:cNvSpPr/>
              <p:nvPr/>
            </p:nvSpPr>
            <p:spPr>
              <a:xfrm>
                <a:off x="3968702" y="4210074"/>
                <a:ext cx="112713" cy="30163"/>
              </a:xfrm>
              <a:custGeom>
                <a:avLst/>
                <a:gdLst>
                  <a:gd name="txL" fmla="*/ 0 w 30"/>
                  <a:gd name="txT" fmla="*/ 0 h 8"/>
                  <a:gd name="txR" fmla="*/ 30 w 30"/>
                  <a:gd name="txB" fmla="*/ 8 h 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8">
                    <a:moveTo>
                      <a:pt x="30" y="3"/>
                    </a:moveTo>
                    <a:cubicBezTo>
                      <a:pt x="25" y="4"/>
                      <a:pt x="20" y="5"/>
                      <a:pt x="15" y="5"/>
                    </a:cubicBezTo>
                    <a:cubicBezTo>
                      <a:pt x="12" y="4"/>
                      <a:pt x="10" y="3"/>
                      <a:pt x="7" y="2"/>
                    </a:cubicBezTo>
                    <a:cubicBezTo>
                      <a:pt x="5" y="1"/>
                      <a:pt x="3" y="0"/>
                      <a:pt x="0" y="0"/>
                    </a:cubicBezTo>
                    <a:cubicBezTo>
                      <a:pt x="3" y="3"/>
                      <a:pt x="5" y="5"/>
                      <a:pt x="8" y="7"/>
                    </a:cubicBezTo>
                    <a:cubicBezTo>
                      <a:pt x="11" y="8"/>
                      <a:pt x="16" y="8"/>
                      <a:pt x="18" y="7"/>
                    </a:cubicBezTo>
                    <a:cubicBezTo>
                      <a:pt x="22" y="6"/>
                      <a:pt x="26" y="5"/>
                      <a:pt x="30" y="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406" name="Picture 1952"/>
              <p:cNvPicPr>
                <a:picLocks noChangeAspect="1"/>
              </p:cNvPicPr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935365" y="4110061"/>
                <a:ext cx="280989" cy="1920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407" name="Picture 1953"/>
              <p:cNvPicPr>
                <a:picLocks noChangeAspect="1"/>
              </p:cNvPicPr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4068715" y="4121173"/>
                <a:ext cx="101601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408" name="Freeform 1954"/>
              <p:cNvSpPr/>
              <p:nvPr/>
            </p:nvSpPr>
            <p:spPr>
              <a:xfrm>
                <a:off x="3998865" y="4138636"/>
                <a:ext cx="109538" cy="79376"/>
              </a:xfrm>
              <a:custGeom>
                <a:avLst/>
                <a:gdLst>
                  <a:gd name="txL" fmla="*/ 0 w 29"/>
                  <a:gd name="txT" fmla="*/ 0 h 21"/>
                  <a:gd name="txR" fmla="*/ 29 w 29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21">
                    <a:moveTo>
                      <a:pt x="18" y="11"/>
                    </a:moveTo>
                    <a:cubicBezTo>
                      <a:pt x="19" y="13"/>
                      <a:pt x="22" y="17"/>
                      <a:pt x="24" y="18"/>
                    </a:cubicBezTo>
                    <a:cubicBezTo>
                      <a:pt x="25" y="20"/>
                      <a:pt x="29" y="21"/>
                      <a:pt x="29" y="21"/>
                    </a:cubicBezTo>
                    <a:cubicBezTo>
                      <a:pt x="26" y="19"/>
                      <a:pt x="24" y="17"/>
                      <a:pt x="23" y="14"/>
                    </a:cubicBezTo>
                    <a:cubicBezTo>
                      <a:pt x="21" y="11"/>
                      <a:pt x="20" y="8"/>
                      <a:pt x="18" y="5"/>
                    </a:cubicBezTo>
                    <a:cubicBezTo>
                      <a:pt x="17" y="2"/>
                      <a:pt x="14" y="1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  <a:cubicBezTo>
                      <a:pt x="6" y="2"/>
                      <a:pt x="3" y="4"/>
                      <a:pt x="0" y="6"/>
                    </a:cubicBezTo>
                    <a:cubicBezTo>
                      <a:pt x="1" y="6"/>
                      <a:pt x="3" y="5"/>
                      <a:pt x="5" y="5"/>
                    </a:cubicBezTo>
                    <a:cubicBezTo>
                      <a:pt x="11" y="5"/>
                      <a:pt x="16" y="8"/>
                      <a:pt x="18" y="1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09" name="Freeform 1955"/>
              <p:cNvSpPr/>
              <p:nvPr/>
            </p:nvSpPr>
            <p:spPr>
              <a:xfrm>
                <a:off x="3960765" y="4160861"/>
                <a:ext cx="200026" cy="98426"/>
              </a:xfrm>
              <a:custGeom>
                <a:avLst/>
                <a:gdLst>
                  <a:gd name="txL" fmla="*/ 0 w 53"/>
                  <a:gd name="txT" fmla="*/ 0 h 26"/>
                  <a:gd name="txR" fmla="*/ 53 w 53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26">
                    <a:moveTo>
                      <a:pt x="23" y="2"/>
                    </a:moveTo>
                    <a:cubicBezTo>
                      <a:pt x="24" y="2"/>
                      <a:pt x="25" y="3"/>
                      <a:pt x="26" y="4"/>
                    </a:cubicBezTo>
                    <a:cubicBezTo>
                      <a:pt x="28" y="5"/>
                      <a:pt x="29" y="7"/>
                      <a:pt x="30" y="9"/>
                    </a:cubicBezTo>
                    <a:cubicBezTo>
                      <a:pt x="31" y="10"/>
                      <a:pt x="32" y="11"/>
                      <a:pt x="32" y="12"/>
                    </a:cubicBezTo>
                    <a:cubicBezTo>
                      <a:pt x="33" y="12"/>
                      <a:pt x="33" y="12"/>
                      <a:pt x="33" y="13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5" y="15"/>
                      <a:pt x="35" y="15"/>
                      <a:pt x="36" y="16"/>
                    </a:cubicBezTo>
                    <a:cubicBezTo>
                      <a:pt x="35" y="15"/>
                      <a:pt x="34" y="15"/>
                      <a:pt x="33" y="14"/>
                    </a:cubicBezTo>
                    <a:cubicBezTo>
                      <a:pt x="33" y="14"/>
                      <a:pt x="32" y="14"/>
                      <a:pt x="32" y="14"/>
                    </a:cubicBezTo>
                    <a:cubicBezTo>
                      <a:pt x="31" y="13"/>
                      <a:pt x="31" y="13"/>
                      <a:pt x="30" y="13"/>
                    </a:cubicBezTo>
                    <a:cubicBezTo>
                      <a:pt x="29" y="12"/>
                      <a:pt x="28" y="12"/>
                      <a:pt x="27" y="11"/>
                    </a:cubicBezTo>
                    <a:cubicBezTo>
                      <a:pt x="26" y="11"/>
                      <a:pt x="25" y="11"/>
                      <a:pt x="24" y="10"/>
                    </a:cubicBezTo>
                    <a:cubicBezTo>
                      <a:pt x="24" y="10"/>
                      <a:pt x="23" y="9"/>
                      <a:pt x="22" y="8"/>
                    </a:cubicBezTo>
                    <a:cubicBezTo>
                      <a:pt x="21" y="8"/>
                      <a:pt x="21" y="8"/>
                      <a:pt x="20" y="7"/>
                    </a:cubicBezTo>
                    <a:cubicBezTo>
                      <a:pt x="19" y="7"/>
                      <a:pt x="19" y="7"/>
                      <a:pt x="18" y="7"/>
                    </a:cubicBezTo>
                    <a:cubicBezTo>
                      <a:pt x="17" y="6"/>
                      <a:pt x="16" y="6"/>
                      <a:pt x="15" y="5"/>
                    </a:cubicBezTo>
                    <a:cubicBezTo>
                      <a:pt x="14" y="5"/>
                      <a:pt x="13" y="5"/>
                      <a:pt x="13" y="5"/>
                    </a:cubicBezTo>
                    <a:cubicBezTo>
                      <a:pt x="12" y="5"/>
                      <a:pt x="11" y="5"/>
                      <a:pt x="11" y="5"/>
                    </a:cubicBezTo>
                    <a:cubicBezTo>
                      <a:pt x="12" y="5"/>
                      <a:pt x="13" y="5"/>
                      <a:pt x="14" y="6"/>
                    </a:cubicBezTo>
                    <a:cubicBezTo>
                      <a:pt x="16" y="6"/>
                      <a:pt x="17" y="7"/>
                      <a:pt x="18" y="7"/>
                    </a:cubicBezTo>
                    <a:cubicBezTo>
                      <a:pt x="19" y="7"/>
                      <a:pt x="19" y="8"/>
                      <a:pt x="20" y="8"/>
                    </a:cubicBezTo>
                    <a:cubicBezTo>
                      <a:pt x="20" y="8"/>
                      <a:pt x="21" y="9"/>
                      <a:pt x="21" y="9"/>
                    </a:cubicBezTo>
                    <a:cubicBezTo>
                      <a:pt x="22" y="9"/>
                      <a:pt x="22" y="9"/>
                      <a:pt x="22" y="10"/>
                    </a:cubicBezTo>
                    <a:cubicBezTo>
                      <a:pt x="19" y="9"/>
                      <a:pt x="16" y="8"/>
                      <a:pt x="14" y="8"/>
                    </a:cubicBezTo>
                    <a:cubicBezTo>
                      <a:pt x="11" y="8"/>
                      <a:pt x="9" y="8"/>
                      <a:pt x="7" y="8"/>
                    </a:cubicBezTo>
                    <a:cubicBezTo>
                      <a:pt x="6" y="8"/>
                      <a:pt x="4" y="8"/>
                      <a:pt x="3" y="9"/>
                    </a:cubicBezTo>
                    <a:cubicBezTo>
                      <a:pt x="2" y="9"/>
                      <a:pt x="1" y="9"/>
                      <a:pt x="0" y="9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5" y="9"/>
                      <a:pt x="6" y="9"/>
                      <a:pt x="7" y="9"/>
                    </a:cubicBezTo>
                    <a:cubicBezTo>
                      <a:pt x="9" y="9"/>
                      <a:pt x="11" y="9"/>
                      <a:pt x="13" y="9"/>
                    </a:cubicBezTo>
                    <a:cubicBezTo>
                      <a:pt x="18" y="10"/>
                      <a:pt x="22" y="11"/>
                      <a:pt x="27" y="12"/>
                    </a:cubicBezTo>
                    <a:cubicBezTo>
                      <a:pt x="28" y="13"/>
                      <a:pt x="29" y="13"/>
                      <a:pt x="30" y="14"/>
                    </a:cubicBezTo>
                    <a:cubicBezTo>
                      <a:pt x="30" y="14"/>
                      <a:pt x="31" y="14"/>
                      <a:pt x="31" y="15"/>
                    </a:cubicBezTo>
                    <a:cubicBezTo>
                      <a:pt x="31" y="15"/>
                      <a:pt x="32" y="15"/>
                      <a:pt x="32" y="15"/>
                    </a:cubicBezTo>
                    <a:cubicBezTo>
                      <a:pt x="33" y="15"/>
                      <a:pt x="33" y="16"/>
                      <a:pt x="33" y="16"/>
                    </a:cubicBezTo>
                    <a:cubicBezTo>
                      <a:pt x="33" y="16"/>
                      <a:pt x="32" y="16"/>
                      <a:pt x="32" y="16"/>
                    </a:cubicBezTo>
                    <a:cubicBezTo>
                      <a:pt x="32" y="16"/>
                      <a:pt x="31" y="16"/>
                      <a:pt x="30" y="16"/>
                    </a:cubicBezTo>
                    <a:cubicBezTo>
                      <a:pt x="30" y="16"/>
                      <a:pt x="29" y="16"/>
                      <a:pt x="29" y="16"/>
                    </a:cubicBezTo>
                    <a:cubicBezTo>
                      <a:pt x="26" y="16"/>
                      <a:pt x="24" y="17"/>
                      <a:pt x="21" y="17"/>
                    </a:cubicBezTo>
                    <a:cubicBezTo>
                      <a:pt x="21" y="17"/>
                      <a:pt x="20" y="18"/>
                      <a:pt x="19" y="17"/>
                    </a:cubicBezTo>
                    <a:cubicBezTo>
                      <a:pt x="19" y="17"/>
                      <a:pt x="18" y="17"/>
                      <a:pt x="18" y="17"/>
                    </a:cubicBezTo>
                    <a:cubicBezTo>
                      <a:pt x="16" y="17"/>
                      <a:pt x="15" y="17"/>
                      <a:pt x="14" y="17"/>
                    </a:cubicBezTo>
                    <a:cubicBezTo>
                      <a:pt x="13" y="16"/>
                      <a:pt x="12" y="16"/>
                      <a:pt x="10" y="16"/>
                    </a:cubicBezTo>
                    <a:cubicBezTo>
                      <a:pt x="9" y="15"/>
                      <a:pt x="8" y="15"/>
                      <a:pt x="7" y="14"/>
                    </a:cubicBezTo>
                    <a:cubicBezTo>
                      <a:pt x="8" y="15"/>
                      <a:pt x="9" y="15"/>
                      <a:pt x="10" y="16"/>
                    </a:cubicBezTo>
                    <a:cubicBezTo>
                      <a:pt x="11" y="16"/>
                      <a:pt x="13" y="17"/>
                      <a:pt x="14" y="17"/>
                    </a:cubicBezTo>
                    <a:cubicBezTo>
                      <a:pt x="15" y="17"/>
                      <a:pt x="16" y="18"/>
                      <a:pt x="18" y="18"/>
                    </a:cubicBezTo>
                    <a:cubicBezTo>
                      <a:pt x="18" y="18"/>
                      <a:pt x="19" y="18"/>
                      <a:pt x="19" y="18"/>
                    </a:cubicBezTo>
                    <a:cubicBezTo>
                      <a:pt x="20" y="18"/>
                      <a:pt x="21" y="18"/>
                      <a:pt x="21" y="18"/>
                    </a:cubicBezTo>
                    <a:cubicBezTo>
                      <a:pt x="24" y="18"/>
                      <a:pt x="26" y="17"/>
                      <a:pt x="29" y="17"/>
                    </a:cubicBezTo>
                    <a:cubicBezTo>
                      <a:pt x="30" y="16"/>
                      <a:pt x="31" y="16"/>
                      <a:pt x="32" y="16"/>
                    </a:cubicBezTo>
                    <a:cubicBezTo>
                      <a:pt x="33" y="16"/>
                      <a:pt x="34" y="16"/>
                      <a:pt x="34" y="17"/>
                    </a:cubicBezTo>
                    <a:cubicBezTo>
                      <a:pt x="34" y="17"/>
                      <a:pt x="35" y="17"/>
                      <a:pt x="35" y="17"/>
                    </a:cubicBezTo>
                    <a:cubicBezTo>
                      <a:pt x="36" y="17"/>
                      <a:pt x="38" y="18"/>
                      <a:pt x="39" y="18"/>
                    </a:cubicBezTo>
                    <a:cubicBezTo>
                      <a:pt x="40" y="18"/>
                      <a:pt x="41" y="19"/>
                      <a:pt x="42" y="19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1" y="19"/>
                      <a:pt x="41" y="20"/>
                      <a:pt x="40" y="20"/>
                    </a:cubicBezTo>
                    <a:cubicBezTo>
                      <a:pt x="40" y="20"/>
                      <a:pt x="40" y="21"/>
                      <a:pt x="39" y="21"/>
                    </a:cubicBezTo>
                    <a:cubicBezTo>
                      <a:pt x="38" y="22"/>
                      <a:pt x="37" y="22"/>
                      <a:pt x="37" y="22"/>
                    </a:cubicBezTo>
                    <a:cubicBezTo>
                      <a:pt x="36" y="23"/>
                      <a:pt x="35" y="23"/>
                      <a:pt x="34" y="24"/>
                    </a:cubicBezTo>
                    <a:cubicBezTo>
                      <a:pt x="32" y="24"/>
                      <a:pt x="30" y="25"/>
                      <a:pt x="28" y="25"/>
                    </a:cubicBezTo>
                    <a:cubicBezTo>
                      <a:pt x="27" y="25"/>
                      <a:pt x="26" y="25"/>
                      <a:pt x="25" y="25"/>
                    </a:cubicBezTo>
                    <a:cubicBezTo>
                      <a:pt x="24" y="25"/>
                      <a:pt x="23" y="25"/>
                      <a:pt x="22" y="25"/>
                    </a:cubicBezTo>
                    <a:cubicBezTo>
                      <a:pt x="23" y="25"/>
                      <a:pt x="24" y="26"/>
                      <a:pt x="25" y="26"/>
                    </a:cubicBezTo>
                    <a:cubicBezTo>
                      <a:pt x="26" y="26"/>
                      <a:pt x="27" y="26"/>
                      <a:pt x="28" y="25"/>
                    </a:cubicBezTo>
                    <a:cubicBezTo>
                      <a:pt x="30" y="25"/>
                      <a:pt x="32" y="25"/>
                      <a:pt x="34" y="24"/>
                    </a:cubicBezTo>
                    <a:cubicBezTo>
                      <a:pt x="35" y="24"/>
                      <a:pt x="36" y="24"/>
                      <a:pt x="37" y="23"/>
                    </a:cubicBezTo>
                    <a:cubicBezTo>
                      <a:pt x="38" y="23"/>
                      <a:pt x="39" y="22"/>
                      <a:pt x="40" y="22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40" y="21"/>
                      <a:pt x="41" y="21"/>
                      <a:pt x="41" y="21"/>
                    </a:cubicBezTo>
                    <a:cubicBezTo>
                      <a:pt x="41" y="20"/>
                      <a:pt x="42" y="20"/>
                      <a:pt x="42" y="20"/>
                    </a:cubicBezTo>
                    <a:cubicBezTo>
                      <a:pt x="42" y="19"/>
                      <a:pt x="43" y="19"/>
                      <a:pt x="43" y="19"/>
                    </a:cubicBezTo>
                    <a:cubicBezTo>
                      <a:pt x="44" y="19"/>
                      <a:pt x="45" y="19"/>
                      <a:pt x="46" y="19"/>
                    </a:cubicBezTo>
                    <a:cubicBezTo>
                      <a:pt x="46" y="19"/>
                      <a:pt x="47" y="19"/>
                      <a:pt x="48" y="19"/>
                    </a:cubicBezTo>
                    <a:cubicBezTo>
                      <a:pt x="48" y="19"/>
                      <a:pt x="48" y="19"/>
                      <a:pt x="49" y="19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50" y="19"/>
                      <a:pt x="51" y="19"/>
                      <a:pt x="53" y="19"/>
                    </a:cubicBezTo>
                    <a:cubicBezTo>
                      <a:pt x="52" y="19"/>
                      <a:pt x="51" y="19"/>
                      <a:pt x="51" y="19"/>
                    </a:cubicBezTo>
                    <a:cubicBezTo>
                      <a:pt x="50" y="19"/>
                      <a:pt x="50" y="19"/>
                      <a:pt x="49" y="19"/>
                    </a:cubicBezTo>
                    <a:cubicBezTo>
                      <a:pt x="48" y="18"/>
                      <a:pt x="47" y="18"/>
                      <a:pt x="47" y="18"/>
                    </a:cubicBezTo>
                    <a:cubicBezTo>
                      <a:pt x="47" y="18"/>
                      <a:pt x="46" y="18"/>
                      <a:pt x="46" y="18"/>
                    </a:cubicBezTo>
                    <a:cubicBezTo>
                      <a:pt x="46" y="18"/>
                      <a:pt x="46" y="18"/>
                      <a:pt x="46" y="18"/>
                    </a:cubicBezTo>
                    <a:cubicBezTo>
                      <a:pt x="45" y="18"/>
                      <a:pt x="45" y="18"/>
                      <a:pt x="45" y="18"/>
                    </a:cubicBezTo>
                    <a:cubicBezTo>
                      <a:pt x="45" y="17"/>
                      <a:pt x="45" y="17"/>
                      <a:pt x="44" y="17"/>
                    </a:cubicBezTo>
                    <a:cubicBezTo>
                      <a:pt x="44" y="17"/>
                      <a:pt x="43" y="17"/>
                      <a:pt x="43" y="16"/>
                    </a:cubicBezTo>
                    <a:cubicBezTo>
                      <a:pt x="41" y="15"/>
                      <a:pt x="40" y="14"/>
                      <a:pt x="39" y="12"/>
                    </a:cubicBezTo>
                    <a:cubicBezTo>
                      <a:pt x="38" y="12"/>
                      <a:pt x="38" y="12"/>
                      <a:pt x="38" y="11"/>
                    </a:cubicBezTo>
                    <a:cubicBezTo>
                      <a:pt x="37" y="11"/>
                      <a:pt x="37" y="10"/>
                      <a:pt x="37" y="10"/>
                    </a:cubicBezTo>
                    <a:cubicBezTo>
                      <a:pt x="36" y="9"/>
                      <a:pt x="36" y="8"/>
                      <a:pt x="36" y="7"/>
                    </a:cubicBezTo>
                    <a:cubicBezTo>
                      <a:pt x="35" y="5"/>
                      <a:pt x="35" y="3"/>
                      <a:pt x="35" y="1"/>
                    </a:cubicBezTo>
                    <a:cubicBezTo>
                      <a:pt x="35" y="2"/>
                      <a:pt x="35" y="3"/>
                      <a:pt x="35" y="4"/>
                    </a:cubicBezTo>
                    <a:cubicBezTo>
                      <a:pt x="35" y="5"/>
                      <a:pt x="35" y="6"/>
                      <a:pt x="35" y="7"/>
                    </a:cubicBezTo>
                    <a:cubicBezTo>
                      <a:pt x="35" y="8"/>
                      <a:pt x="36" y="9"/>
                      <a:pt x="36" y="10"/>
                    </a:cubicBezTo>
                    <a:cubicBezTo>
                      <a:pt x="37" y="11"/>
                      <a:pt x="37" y="11"/>
                      <a:pt x="37" y="12"/>
                    </a:cubicBezTo>
                    <a:cubicBezTo>
                      <a:pt x="37" y="12"/>
                      <a:pt x="38" y="12"/>
                      <a:pt x="38" y="13"/>
                    </a:cubicBezTo>
                    <a:cubicBezTo>
                      <a:pt x="39" y="14"/>
                      <a:pt x="39" y="14"/>
                      <a:pt x="40" y="15"/>
                    </a:cubicBezTo>
                    <a:cubicBezTo>
                      <a:pt x="41" y="16"/>
                      <a:pt x="42" y="16"/>
                      <a:pt x="43" y="17"/>
                    </a:cubicBezTo>
                    <a:cubicBezTo>
                      <a:pt x="43" y="17"/>
                      <a:pt x="44" y="18"/>
                      <a:pt x="44" y="18"/>
                    </a:cubicBezTo>
                    <a:cubicBezTo>
                      <a:pt x="44" y="18"/>
                      <a:pt x="44" y="18"/>
                      <a:pt x="44" y="18"/>
                    </a:cubicBezTo>
                    <a:cubicBezTo>
                      <a:pt x="42" y="18"/>
                      <a:pt x="41" y="17"/>
                      <a:pt x="39" y="17"/>
                    </a:cubicBezTo>
                    <a:cubicBezTo>
                      <a:pt x="39" y="17"/>
                      <a:pt x="39" y="17"/>
                      <a:pt x="38" y="17"/>
                    </a:cubicBezTo>
                    <a:cubicBezTo>
                      <a:pt x="38" y="16"/>
                      <a:pt x="38" y="16"/>
                      <a:pt x="37" y="16"/>
                    </a:cubicBezTo>
                    <a:cubicBezTo>
                      <a:pt x="36" y="15"/>
                      <a:pt x="36" y="15"/>
                      <a:pt x="35" y="14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3"/>
                      <a:pt x="34" y="13"/>
                      <a:pt x="34" y="13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2"/>
                      <a:pt x="33" y="12"/>
                      <a:pt x="33" y="11"/>
                    </a:cubicBezTo>
                    <a:cubicBezTo>
                      <a:pt x="32" y="10"/>
                      <a:pt x="32" y="9"/>
                      <a:pt x="31" y="8"/>
                    </a:cubicBezTo>
                    <a:cubicBezTo>
                      <a:pt x="30" y="7"/>
                      <a:pt x="28" y="5"/>
                      <a:pt x="27" y="3"/>
                    </a:cubicBezTo>
                    <a:cubicBezTo>
                      <a:pt x="26" y="2"/>
                      <a:pt x="25" y="2"/>
                      <a:pt x="24" y="1"/>
                    </a:cubicBezTo>
                    <a:cubicBezTo>
                      <a:pt x="23" y="1"/>
                      <a:pt x="22" y="0"/>
                      <a:pt x="21" y="0"/>
                    </a:cubicBezTo>
                    <a:cubicBezTo>
                      <a:pt x="22" y="0"/>
                      <a:pt x="23" y="1"/>
                      <a:pt x="23" y="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10" name="Freeform 1956"/>
              <p:cNvSpPr/>
              <p:nvPr/>
            </p:nvSpPr>
            <p:spPr>
              <a:xfrm>
                <a:off x="5849901" y="5480083"/>
                <a:ext cx="68263" cy="90488"/>
              </a:xfrm>
              <a:custGeom>
                <a:avLst/>
                <a:gdLst>
                  <a:gd name="txL" fmla="*/ 0 w 18"/>
                  <a:gd name="txT" fmla="*/ 0 h 24"/>
                  <a:gd name="txR" fmla="*/ 18 w 18"/>
                  <a:gd name="txB" fmla="*/ 24 h 24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18" h="24">
                    <a:moveTo>
                      <a:pt x="0" y="0"/>
                    </a:moveTo>
                    <a:cubicBezTo>
                      <a:pt x="3" y="3"/>
                      <a:pt x="8" y="6"/>
                      <a:pt x="11" y="10"/>
                    </a:cubicBezTo>
                    <a:cubicBezTo>
                      <a:pt x="13" y="13"/>
                      <a:pt x="14" y="15"/>
                      <a:pt x="14" y="18"/>
                    </a:cubicBezTo>
                    <a:cubicBezTo>
                      <a:pt x="15" y="20"/>
                      <a:pt x="16" y="22"/>
                      <a:pt x="18" y="24"/>
                    </a:cubicBezTo>
                    <a:cubicBezTo>
                      <a:pt x="18" y="21"/>
                      <a:pt x="18" y="17"/>
                      <a:pt x="18" y="14"/>
                    </a:cubicBezTo>
                    <a:cubicBezTo>
                      <a:pt x="16" y="11"/>
                      <a:pt x="12" y="7"/>
                      <a:pt x="11" y="6"/>
                    </a:cubicBezTo>
                    <a:cubicBezTo>
                      <a:pt x="7" y="3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411" name="Picture 1958"/>
              <p:cNvPicPr>
                <a:picLocks noChangeAspect="1"/>
              </p:cNvPicPr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748301" y="5418170"/>
                <a:ext cx="90488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412" name="Freeform 1959"/>
              <p:cNvSpPr/>
              <p:nvPr/>
            </p:nvSpPr>
            <p:spPr>
              <a:xfrm>
                <a:off x="5805451" y="5464207"/>
                <a:ext cx="55563" cy="120651"/>
              </a:xfrm>
              <a:custGeom>
                <a:avLst/>
                <a:gdLst>
                  <a:gd name="txL" fmla="*/ 0 w 15"/>
                  <a:gd name="txT" fmla="*/ 0 h 32"/>
                  <a:gd name="txR" fmla="*/ 15 w 15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32">
                    <a:moveTo>
                      <a:pt x="6" y="15"/>
                    </a:moveTo>
                    <a:cubicBezTo>
                      <a:pt x="7" y="12"/>
                      <a:pt x="8" y="8"/>
                      <a:pt x="8" y="5"/>
                    </a:cubicBezTo>
                    <a:cubicBezTo>
                      <a:pt x="8" y="4"/>
                      <a:pt x="7" y="0"/>
                      <a:pt x="7" y="0"/>
                    </a:cubicBezTo>
                    <a:cubicBezTo>
                      <a:pt x="7" y="3"/>
                      <a:pt x="6" y="6"/>
                      <a:pt x="5" y="9"/>
                    </a:cubicBezTo>
                    <a:cubicBezTo>
                      <a:pt x="4" y="12"/>
                      <a:pt x="2" y="15"/>
                      <a:pt x="1" y="18"/>
                    </a:cubicBezTo>
                    <a:cubicBezTo>
                      <a:pt x="0" y="22"/>
                      <a:pt x="1" y="25"/>
                      <a:pt x="3" y="27"/>
                    </a:cubicBezTo>
                    <a:cubicBezTo>
                      <a:pt x="3" y="28"/>
                      <a:pt x="4" y="28"/>
                      <a:pt x="4" y="28"/>
                    </a:cubicBezTo>
                    <a:cubicBezTo>
                      <a:pt x="8" y="30"/>
                      <a:pt x="11" y="31"/>
                      <a:pt x="15" y="32"/>
                    </a:cubicBezTo>
                    <a:cubicBezTo>
                      <a:pt x="13" y="31"/>
                      <a:pt x="12" y="30"/>
                      <a:pt x="11" y="28"/>
                    </a:cubicBezTo>
                    <a:cubicBezTo>
                      <a:pt x="6" y="23"/>
                      <a:pt x="5" y="18"/>
                      <a:pt x="6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13" name="Freeform 1960"/>
              <p:cNvSpPr/>
              <p:nvPr/>
            </p:nvSpPr>
            <p:spPr>
              <a:xfrm>
                <a:off x="5800688" y="5416582"/>
                <a:ext cx="109538" cy="168276"/>
              </a:xfrm>
              <a:custGeom>
                <a:avLst/>
                <a:gdLst>
                  <a:gd name="txL" fmla="*/ 0 w 29"/>
                  <a:gd name="txT" fmla="*/ 0 h 45"/>
                  <a:gd name="txR" fmla="*/ 29 w 29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45">
                    <a:moveTo>
                      <a:pt x="8" y="33"/>
                    </a:moveTo>
                    <a:cubicBezTo>
                      <a:pt x="7" y="32"/>
                      <a:pt x="7" y="31"/>
                      <a:pt x="7" y="30"/>
                    </a:cubicBezTo>
                    <a:cubicBezTo>
                      <a:pt x="8" y="28"/>
                      <a:pt x="8" y="25"/>
                      <a:pt x="8" y="23"/>
                    </a:cubicBezTo>
                    <a:cubicBezTo>
                      <a:pt x="9" y="22"/>
                      <a:pt x="9" y="21"/>
                      <a:pt x="9" y="20"/>
                    </a:cubicBezTo>
                    <a:cubicBezTo>
                      <a:pt x="9" y="19"/>
                      <a:pt x="9" y="19"/>
                      <a:pt x="10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6"/>
                      <a:pt x="10" y="15"/>
                      <a:pt x="10" y="15"/>
                    </a:cubicBezTo>
                    <a:cubicBezTo>
                      <a:pt x="10" y="16"/>
                      <a:pt x="11" y="16"/>
                      <a:pt x="11" y="17"/>
                    </a:cubicBezTo>
                    <a:cubicBezTo>
                      <a:pt x="11" y="18"/>
                      <a:pt x="11" y="18"/>
                      <a:pt x="11" y="19"/>
                    </a:cubicBezTo>
                    <a:cubicBezTo>
                      <a:pt x="11" y="20"/>
                      <a:pt x="11" y="20"/>
                      <a:pt x="11" y="21"/>
                    </a:cubicBezTo>
                    <a:cubicBezTo>
                      <a:pt x="12" y="22"/>
                      <a:pt x="12" y="23"/>
                      <a:pt x="12" y="24"/>
                    </a:cubicBezTo>
                    <a:cubicBezTo>
                      <a:pt x="13" y="25"/>
                      <a:pt x="13" y="26"/>
                      <a:pt x="13" y="27"/>
                    </a:cubicBezTo>
                    <a:cubicBezTo>
                      <a:pt x="14" y="28"/>
                      <a:pt x="14" y="29"/>
                      <a:pt x="14" y="30"/>
                    </a:cubicBezTo>
                    <a:cubicBezTo>
                      <a:pt x="14" y="30"/>
                      <a:pt x="14" y="31"/>
                      <a:pt x="14" y="32"/>
                    </a:cubicBezTo>
                    <a:cubicBezTo>
                      <a:pt x="14" y="32"/>
                      <a:pt x="15" y="33"/>
                      <a:pt x="15" y="34"/>
                    </a:cubicBezTo>
                    <a:cubicBezTo>
                      <a:pt x="15" y="35"/>
                      <a:pt x="16" y="36"/>
                      <a:pt x="16" y="37"/>
                    </a:cubicBezTo>
                    <a:cubicBezTo>
                      <a:pt x="17" y="38"/>
                      <a:pt x="17" y="38"/>
                      <a:pt x="17" y="39"/>
                    </a:cubicBezTo>
                    <a:cubicBezTo>
                      <a:pt x="18" y="39"/>
                      <a:pt x="18" y="40"/>
                      <a:pt x="19" y="40"/>
                    </a:cubicBezTo>
                    <a:cubicBezTo>
                      <a:pt x="18" y="39"/>
                      <a:pt x="17" y="38"/>
                      <a:pt x="17" y="37"/>
                    </a:cubicBezTo>
                    <a:cubicBezTo>
                      <a:pt x="16" y="36"/>
                      <a:pt x="16" y="35"/>
                      <a:pt x="15" y="33"/>
                    </a:cubicBezTo>
                    <a:cubicBezTo>
                      <a:pt x="15" y="33"/>
                      <a:pt x="15" y="32"/>
                      <a:pt x="15" y="32"/>
                    </a:cubicBezTo>
                    <a:cubicBezTo>
                      <a:pt x="15" y="31"/>
                      <a:pt x="15" y="30"/>
                      <a:pt x="15" y="30"/>
                    </a:cubicBezTo>
                    <a:cubicBezTo>
                      <a:pt x="15" y="29"/>
                      <a:pt x="14" y="29"/>
                      <a:pt x="14" y="29"/>
                    </a:cubicBezTo>
                    <a:cubicBezTo>
                      <a:pt x="16" y="31"/>
                      <a:pt x="17" y="34"/>
                      <a:pt x="19" y="36"/>
                    </a:cubicBezTo>
                    <a:cubicBezTo>
                      <a:pt x="20" y="38"/>
                      <a:pt x="22" y="40"/>
                      <a:pt x="23" y="41"/>
                    </a:cubicBezTo>
                    <a:cubicBezTo>
                      <a:pt x="24" y="42"/>
                      <a:pt x="25" y="43"/>
                      <a:pt x="26" y="43"/>
                    </a:cubicBezTo>
                    <a:cubicBezTo>
                      <a:pt x="27" y="44"/>
                      <a:pt x="28" y="45"/>
                      <a:pt x="29" y="45"/>
                    </a:cubicBezTo>
                    <a:cubicBezTo>
                      <a:pt x="29" y="45"/>
                      <a:pt x="28" y="45"/>
                      <a:pt x="28" y="44"/>
                    </a:cubicBezTo>
                    <a:cubicBezTo>
                      <a:pt x="27" y="44"/>
                      <a:pt x="27" y="43"/>
                      <a:pt x="27" y="43"/>
                    </a:cubicBezTo>
                    <a:cubicBezTo>
                      <a:pt x="26" y="42"/>
                      <a:pt x="25" y="41"/>
                      <a:pt x="24" y="41"/>
                    </a:cubicBezTo>
                    <a:cubicBezTo>
                      <a:pt x="23" y="39"/>
                      <a:pt x="21" y="37"/>
                      <a:pt x="20" y="35"/>
                    </a:cubicBezTo>
                    <a:cubicBezTo>
                      <a:pt x="17" y="32"/>
                      <a:pt x="15" y="28"/>
                      <a:pt x="14" y="24"/>
                    </a:cubicBezTo>
                    <a:cubicBezTo>
                      <a:pt x="13" y="23"/>
                      <a:pt x="13" y="21"/>
                      <a:pt x="13" y="20"/>
                    </a:cubicBezTo>
                    <a:cubicBezTo>
                      <a:pt x="13" y="20"/>
                      <a:pt x="12" y="19"/>
                      <a:pt x="12" y="19"/>
                    </a:cubicBezTo>
                    <a:cubicBezTo>
                      <a:pt x="12" y="18"/>
                      <a:pt x="12" y="18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8"/>
                      <a:pt x="13" y="18"/>
                      <a:pt x="13" y="18"/>
                    </a:cubicBezTo>
                    <a:cubicBezTo>
                      <a:pt x="14" y="19"/>
                      <a:pt x="14" y="19"/>
                      <a:pt x="15" y="20"/>
                    </a:cubicBezTo>
                    <a:cubicBezTo>
                      <a:pt x="17" y="21"/>
                      <a:pt x="19" y="22"/>
                      <a:pt x="21" y="24"/>
                    </a:cubicBezTo>
                    <a:cubicBezTo>
                      <a:pt x="21" y="25"/>
                      <a:pt x="22" y="25"/>
                      <a:pt x="22" y="25"/>
                    </a:cubicBezTo>
                    <a:cubicBezTo>
                      <a:pt x="22" y="26"/>
                      <a:pt x="23" y="26"/>
                      <a:pt x="23" y="27"/>
                    </a:cubicBezTo>
                    <a:cubicBezTo>
                      <a:pt x="24" y="28"/>
                      <a:pt x="25" y="29"/>
                      <a:pt x="25" y="30"/>
                    </a:cubicBezTo>
                    <a:cubicBezTo>
                      <a:pt x="26" y="31"/>
                      <a:pt x="26" y="32"/>
                      <a:pt x="27" y="33"/>
                    </a:cubicBezTo>
                    <a:cubicBezTo>
                      <a:pt x="27" y="35"/>
                      <a:pt x="28" y="36"/>
                      <a:pt x="28" y="37"/>
                    </a:cubicBezTo>
                    <a:cubicBezTo>
                      <a:pt x="28" y="36"/>
                      <a:pt x="27" y="35"/>
                      <a:pt x="27" y="33"/>
                    </a:cubicBezTo>
                    <a:cubicBezTo>
                      <a:pt x="27" y="32"/>
                      <a:pt x="26" y="31"/>
                      <a:pt x="25" y="30"/>
                    </a:cubicBezTo>
                    <a:cubicBezTo>
                      <a:pt x="25" y="29"/>
                      <a:pt x="24" y="28"/>
                      <a:pt x="24" y="27"/>
                    </a:cubicBezTo>
                    <a:cubicBezTo>
                      <a:pt x="23" y="26"/>
                      <a:pt x="23" y="26"/>
                      <a:pt x="23" y="25"/>
                    </a:cubicBezTo>
                    <a:cubicBezTo>
                      <a:pt x="22" y="25"/>
                      <a:pt x="22" y="24"/>
                      <a:pt x="21" y="24"/>
                    </a:cubicBezTo>
                    <a:cubicBezTo>
                      <a:pt x="19" y="22"/>
                      <a:pt x="17" y="21"/>
                      <a:pt x="15" y="19"/>
                    </a:cubicBezTo>
                    <a:cubicBezTo>
                      <a:pt x="14" y="18"/>
                      <a:pt x="13" y="18"/>
                      <a:pt x="13" y="17"/>
                    </a:cubicBezTo>
                    <a:cubicBezTo>
                      <a:pt x="12" y="16"/>
                      <a:pt x="12" y="16"/>
                      <a:pt x="12" y="15"/>
                    </a:cubicBezTo>
                    <a:cubicBezTo>
                      <a:pt x="11" y="15"/>
                      <a:pt x="11" y="15"/>
                      <a:pt x="11" y="14"/>
                    </a:cubicBezTo>
                    <a:cubicBezTo>
                      <a:pt x="11" y="13"/>
                      <a:pt x="10" y="12"/>
                      <a:pt x="10" y="11"/>
                    </a:cubicBezTo>
                    <a:cubicBezTo>
                      <a:pt x="9" y="10"/>
                      <a:pt x="9" y="9"/>
                      <a:pt x="8" y="8"/>
                    </a:cubicBezTo>
                    <a:cubicBezTo>
                      <a:pt x="8" y="8"/>
                      <a:pt x="8" y="8"/>
                      <a:pt x="9" y="8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8"/>
                      <a:pt x="11" y="8"/>
                      <a:pt x="12" y="9"/>
                    </a:cubicBezTo>
                    <a:cubicBezTo>
                      <a:pt x="13" y="9"/>
                      <a:pt x="14" y="9"/>
                      <a:pt x="14" y="9"/>
                    </a:cubicBezTo>
                    <a:cubicBezTo>
                      <a:pt x="15" y="10"/>
                      <a:pt x="16" y="10"/>
                      <a:pt x="17" y="11"/>
                    </a:cubicBezTo>
                    <a:cubicBezTo>
                      <a:pt x="19" y="12"/>
                      <a:pt x="21" y="13"/>
                      <a:pt x="22" y="14"/>
                    </a:cubicBezTo>
                    <a:cubicBezTo>
                      <a:pt x="23" y="15"/>
                      <a:pt x="24" y="15"/>
                      <a:pt x="24" y="16"/>
                    </a:cubicBezTo>
                    <a:cubicBezTo>
                      <a:pt x="25" y="17"/>
                      <a:pt x="26" y="18"/>
                      <a:pt x="26" y="18"/>
                    </a:cubicBezTo>
                    <a:cubicBezTo>
                      <a:pt x="26" y="18"/>
                      <a:pt x="25" y="17"/>
                      <a:pt x="25" y="16"/>
                    </a:cubicBezTo>
                    <a:cubicBezTo>
                      <a:pt x="24" y="15"/>
                      <a:pt x="23" y="15"/>
                      <a:pt x="22" y="14"/>
                    </a:cubicBezTo>
                    <a:cubicBezTo>
                      <a:pt x="21" y="12"/>
                      <a:pt x="19" y="11"/>
                      <a:pt x="17" y="10"/>
                    </a:cubicBezTo>
                    <a:cubicBezTo>
                      <a:pt x="17" y="10"/>
                      <a:pt x="16" y="9"/>
                      <a:pt x="15" y="9"/>
                    </a:cubicBezTo>
                    <a:cubicBezTo>
                      <a:pt x="14" y="8"/>
                      <a:pt x="13" y="8"/>
                      <a:pt x="12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0" y="8"/>
                      <a:pt x="10" y="7"/>
                    </a:cubicBezTo>
                    <a:cubicBezTo>
                      <a:pt x="10" y="7"/>
                      <a:pt x="9" y="7"/>
                      <a:pt x="9" y="7"/>
                    </a:cubicBezTo>
                    <a:cubicBezTo>
                      <a:pt x="8" y="7"/>
                      <a:pt x="8" y="7"/>
                      <a:pt x="7" y="7"/>
                    </a:cubicBezTo>
                    <a:cubicBezTo>
                      <a:pt x="7" y="6"/>
                      <a:pt x="6" y="5"/>
                      <a:pt x="6" y="5"/>
                    </a:cubicBezTo>
                    <a:cubicBezTo>
                      <a:pt x="5" y="4"/>
                      <a:pt x="5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3"/>
                    </a:cubicBezTo>
                    <a:cubicBezTo>
                      <a:pt x="4" y="3"/>
                      <a:pt x="4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6" y="8"/>
                      <a:pt x="6" y="9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5"/>
                      <a:pt x="6" y="16"/>
                      <a:pt x="5" y="16"/>
                    </a:cubicBezTo>
                    <a:cubicBezTo>
                      <a:pt x="5" y="17"/>
                      <a:pt x="5" y="17"/>
                      <a:pt x="5" y="18"/>
                    </a:cubicBezTo>
                    <a:cubicBezTo>
                      <a:pt x="5" y="19"/>
                      <a:pt x="4" y="19"/>
                      <a:pt x="4" y="20"/>
                    </a:cubicBezTo>
                    <a:cubicBezTo>
                      <a:pt x="3" y="22"/>
                      <a:pt x="1" y="23"/>
                      <a:pt x="0" y="25"/>
                    </a:cubicBezTo>
                    <a:cubicBezTo>
                      <a:pt x="1" y="24"/>
                      <a:pt x="1" y="24"/>
                      <a:pt x="2" y="23"/>
                    </a:cubicBezTo>
                    <a:cubicBezTo>
                      <a:pt x="3" y="22"/>
                      <a:pt x="3" y="21"/>
                      <a:pt x="4" y="20"/>
                    </a:cubicBezTo>
                    <a:cubicBezTo>
                      <a:pt x="5" y="20"/>
                      <a:pt x="5" y="19"/>
                      <a:pt x="6" y="18"/>
                    </a:cubicBezTo>
                    <a:cubicBezTo>
                      <a:pt x="6" y="17"/>
                      <a:pt x="6" y="17"/>
                      <a:pt x="6" y="16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4"/>
                      <a:pt x="6" y="13"/>
                      <a:pt x="6" y="12"/>
                    </a:cubicBezTo>
                    <a:cubicBezTo>
                      <a:pt x="6" y="11"/>
                      <a:pt x="6" y="10"/>
                      <a:pt x="6" y="8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8"/>
                      <a:pt x="8" y="10"/>
                      <a:pt x="9" y="11"/>
                    </a:cubicBezTo>
                    <a:cubicBezTo>
                      <a:pt x="9" y="11"/>
                      <a:pt x="9" y="12"/>
                      <a:pt x="9" y="12"/>
                    </a:cubicBezTo>
                    <a:cubicBezTo>
                      <a:pt x="9" y="12"/>
                      <a:pt x="9" y="13"/>
                      <a:pt x="9" y="13"/>
                    </a:cubicBezTo>
                    <a:cubicBezTo>
                      <a:pt x="9" y="14"/>
                      <a:pt x="9" y="15"/>
                      <a:pt x="9" y="16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8" y="19"/>
                      <a:pt x="8" y="20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7" y="25"/>
                      <a:pt x="7" y="27"/>
                      <a:pt x="7" y="30"/>
                    </a:cubicBezTo>
                    <a:cubicBezTo>
                      <a:pt x="7" y="31"/>
                      <a:pt x="7" y="32"/>
                      <a:pt x="7" y="33"/>
                    </a:cubicBezTo>
                    <a:cubicBezTo>
                      <a:pt x="7" y="34"/>
                      <a:pt x="8" y="35"/>
                      <a:pt x="8" y="36"/>
                    </a:cubicBezTo>
                    <a:cubicBezTo>
                      <a:pt x="8" y="35"/>
                      <a:pt x="8" y="34"/>
                      <a:pt x="8" y="3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14" name="Freeform 1961"/>
              <p:cNvSpPr/>
              <p:nvPr/>
            </p:nvSpPr>
            <p:spPr>
              <a:xfrm>
                <a:off x="4202066" y="5986499"/>
                <a:ext cx="33338" cy="112713"/>
              </a:xfrm>
              <a:custGeom>
                <a:avLst/>
                <a:gdLst>
                  <a:gd name="txL" fmla="*/ 0 w 9"/>
                  <a:gd name="txT" fmla="*/ 0 h 30"/>
                  <a:gd name="txR" fmla="*/ 9 w 9"/>
                  <a:gd name="txB" fmla="*/ 30 h 3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9" h="30">
                    <a:moveTo>
                      <a:pt x="5" y="0"/>
                    </a:moveTo>
                    <a:cubicBezTo>
                      <a:pt x="5" y="5"/>
                      <a:pt x="6" y="11"/>
                      <a:pt x="5" y="16"/>
                    </a:cubicBezTo>
                    <a:cubicBezTo>
                      <a:pt x="5" y="18"/>
                      <a:pt x="4" y="21"/>
                      <a:pt x="3" y="23"/>
                    </a:cubicBezTo>
                    <a:cubicBezTo>
                      <a:pt x="2" y="25"/>
                      <a:pt x="0" y="28"/>
                      <a:pt x="0" y="30"/>
                    </a:cubicBezTo>
                    <a:cubicBezTo>
                      <a:pt x="3" y="28"/>
                      <a:pt x="5" y="25"/>
                      <a:pt x="8" y="23"/>
                    </a:cubicBezTo>
                    <a:cubicBezTo>
                      <a:pt x="9" y="19"/>
                      <a:pt x="8" y="15"/>
                      <a:pt x="8" y="13"/>
                    </a:cubicBezTo>
                    <a:cubicBezTo>
                      <a:pt x="7" y="8"/>
                      <a:pt x="6" y="4"/>
                      <a:pt x="5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415" name="Picture 1963"/>
              <p:cNvPicPr>
                <a:picLocks noChangeAspect="1"/>
              </p:cNvPicPr>
              <p:nvPr/>
            </p:nvPicPr>
            <p:blipFill>
              <a:blip r:embed="rId24"/>
              <a:stretch>
                <a:fillRect/>
              </a:stretch>
            </p:blipFill>
            <p:spPr>
              <a:xfrm>
                <a:off x="4113166" y="5907123"/>
                <a:ext cx="134938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416" name="Freeform 1964"/>
              <p:cNvSpPr/>
              <p:nvPr/>
            </p:nvSpPr>
            <p:spPr>
              <a:xfrm>
                <a:off x="4133803" y="5964273"/>
                <a:ext cx="82551" cy="104776"/>
              </a:xfrm>
              <a:custGeom>
                <a:avLst/>
                <a:gdLst>
                  <a:gd name="txL" fmla="*/ 0 w 22"/>
                  <a:gd name="txT" fmla="*/ 0 h 28"/>
                  <a:gd name="txR" fmla="*/ 22 w 22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28">
                    <a:moveTo>
                      <a:pt x="11" y="10"/>
                    </a:moveTo>
                    <a:cubicBezTo>
                      <a:pt x="13" y="9"/>
                      <a:pt x="17" y="6"/>
                      <a:pt x="19" y="5"/>
                    </a:cubicBezTo>
                    <a:cubicBezTo>
                      <a:pt x="20" y="3"/>
                      <a:pt x="22" y="0"/>
                      <a:pt x="22" y="0"/>
                    </a:cubicBezTo>
                    <a:cubicBezTo>
                      <a:pt x="20" y="2"/>
                      <a:pt x="17" y="4"/>
                      <a:pt x="14" y="5"/>
                    </a:cubicBezTo>
                    <a:cubicBezTo>
                      <a:pt x="11" y="7"/>
                      <a:pt x="8" y="8"/>
                      <a:pt x="5" y="9"/>
                    </a:cubicBezTo>
                    <a:cubicBezTo>
                      <a:pt x="2" y="11"/>
                      <a:pt x="1" y="14"/>
                      <a:pt x="0" y="17"/>
                    </a:cubicBezTo>
                    <a:cubicBezTo>
                      <a:pt x="0" y="18"/>
                      <a:pt x="0" y="18"/>
                      <a:pt x="0" y="19"/>
                    </a:cubicBezTo>
                    <a:cubicBezTo>
                      <a:pt x="1" y="22"/>
                      <a:pt x="3" y="25"/>
                      <a:pt x="5" y="28"/>
                    </a:cubicBezTo>
                    <a:cubicBezTo>
                      <a:pt x="5" y="27"/>
                      <a:pt x="4" y="25"/>
                      <a:pt x="4" y="23"/>
                    </a:cubicBezTo>
                    <a:cubicBezTo>
                      <a:pt x="5" y="16"/>
                      <a:pt x="8" y="12"/>
                      <a:pt x="11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17" name="Freeform 1965"/>
              <p:cNvSpPr/>
              <p:nvPr/>
            </p:nvSpPr>
            <p:spPr>
              <a:xfrm>
                <a:off x="4156028" y="5911886"/>
                <a:ext cx="98426" cy="195264"/>
              </a:xfrm>
              <a:custGeom>
                <a:avLst/>
                <a:gdLst>
                  <a:gd name="txL" fmla="*/ 0 w 26"/>
                  <a:gd name="txT" fmla="*/ 0 h 52"/>
                  <a:gd name="txR" fmla="*/ 26 w 26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52">
                    <a:moveTo>
                      <a:pt x="2" y="28"/>
                    </a:moveTo>
                    <a:cubicBezTo>
                      <a:pt x="2" y="28"/>
                      <a:pt x="3" y="27"/>
                      <a:pt x="4" y="26"/>
                    </a:cubicBezTo>
                    <a:cubicBezTo>
                      <a:pt x="5" y="24"/>
                      <a:pt x="7" y="23"/>
                      <a:pt x="9" y="22"/>
                    </a:cubicBezTo>
                    <a:cubicBezTo>
                      <a:pt x="10" y="21"/>
                      <a:pt x="11" y="21"/>
                      <a:pt x="12" y="20"/>
                    </a:cubicBezTo>
                    <a:cubicBezTo>
                      <a:pt x="12" y="20"/>
                      <a:pt x="13" y="19"/>
                      <a:pt x="13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4" y="18"/>
                      <a:pt x="14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6" y="17"/>
                      <a:pt x="16" y="17"/>
                    </a:cubicBezTo>
                    <a:cubicBezTo>
                      <a:pt x="16" y="18"/>
                      <a:pt x="15" y="19"/>
                      <a:pt x="15" y="19"/>
                    </a:cubicBezTo>
                    <a:cubicBezTo>
                      <a:pt x="14" y="20"/>
                      <a:pt x="14" y="20"/>
                      <a:pt x="14" y="21"/>
                    </a:cubicBezTo>
                    <a:cubicBezTo>
                      <a:pt x="14" y="21"/>
                      <a:pt x="13" y="22"/>
                      <a:pt x="13" y="22"/>
                    </a:cubicBezTo>
                    <a:cubicBezTo>
                      <a:pt x="12" y="23"/>
                      <a:pt x="12" y="24"/>
                      <a:pt x="11" y="25"/>
                    </a:cubicBezTo>
                    <a:cubicBezTo>
                      <a:pt x="11" y="26"/>
                      <a:pt x="11" y="27"/>
                      <a:pt x="10" y="28"/>
                    </a:cubicBezTo>
                    <a:cubicBezTo>
                      <a:pt x="10" y="29"/>
                      <a:pt x="9" y="30"/>
                      <a:pt x="8" y="30"/>
                    </a:cubicBezTo>
                    <a:cubicBezTo>
                      <a:pt x="8" y="31"/>
                      <a:pt x="8" y="32"/>
                      <a:pt x="7" y="32"/>
                    </a:cubicBezTo>
                    <a:cubicBezTo>
                      <a:pt x="7" y="33"/>
                      <a:pt x="7" y="33"/>
                      <a:pt x="6" y="34"/>
                    </a:cubicBezTo>
                    <a:cubicBezTo>
                      <a:pt x="6" y="35"/>
                      <a:pt x="5" y="36"/>
                      <a:pt x="5" y="37"/>
                    </a:cubicBezTo>
                    <a:cubicBezTo>
                      <a:pt x="5" y="38"/>
                      <a:pt x="4" y="39"/>
                      <a:pt x="4" y="39"/>
                    </a:cubicBezTo>
                    <a:cubicBezTo>
                      <a:pt x="4" y="40"/>
                      <a:pt x="4" y="41"/>
                      <a:pt x="5" y="41"/>
                    </a:cubicBezTo>
                    <a:cubicBezTo>
                      <a:pt x="4" y="40"/>
                      <a:pt x="5" y="39"/>
                      <a:pt x="5" y="38"/>
                    </a:cubicBezTo>
                    <a:cubicBezTo>
                      <a:pt x="6" y="36"/>
                      <a:pt x="6" y="35"/>
                      <a:pt x="7" y="34"/>
                    </a:cubicBezTo>
                    <a:cubicBezTo>
                      <a:pt x="7" y="34"/>
                      <a:pt x="7" y="33"/>
                      <a:pt x="8" y="32"/>
                    </a:cubicBezTo>
                    <a:cubicBezTo>
                      <a:pt x="8" y="32"/>
                      <a:pt x="8" y="31"/>
                      <a:pt x="9" y="31"/>
                    </a:cubicBezTo>
                    <a:cubicBezTo>
                      <a:pt x="9" y="31"/>
                      <a:pt x="9" y="30"/>
                      <a:pt x="9" y="30"/>
                    </a:cubicBezTo>
                    <a:cubicBezTo>
                      <a:pt x="9" y="33"/>
                      <a:pt x="8" y="36"/>
                      <a:pt x="8" y="39"/>
                    </a:cubicBezTo>
                    <a:cubicBezTo>
                      <a:pt x="7" y="41"/>
                      <a:pt x="7" y="43"/>
                      <a:pt x="7" y="45"/>
                    </a:cubicBezTo>
                    <a:cubicBezTo>
                      <a:pt x="7" y="47"/>
                      <a:pt x="7" y="48"/>
                      <a:pt x="8" y="49"/>
                    </a:cubicBezTo>
                    <a:cubicBezTo>
                      <a:pt x="8" y="50"/>
                      <a:pt x="8" y="51"/>
                      <a:pt x="8" y="52"/>
                    </a:cubicBezTo>
                    <a:cubicBezTo>
                      <a:pt x="8" y="52"/>
                      <a:pt x="8" y="51"/>
                      <a:pt x="8" y="50"/>
                    </a:cubicBezTo>
                    <a:cubicBezTo>
                      <a:pt x="8" y="50"/>
                      <a:pt x="8" y="49"/>
                      <a:pt x="8" y="49"/>
                    </a:cubicBezTo>
                    <a:cubicBezTo>
                      <a:pt x="8" y="48"/>
                      <a:pt x="8" y="47"/>
                      <a:pt x="8" y="45"/>
                    </a:cubicBezTo>
                    <a:cubicBezTo>
                      <a:pt x="8" y="43"/>
                      <a:pt x="8" y="41"/>
                      <a:pt x="9" y="39"/>
                    </a:cubicBezTo>
                    <a:cubicBezTo>
                      <a:pt x="9" y="34"/>
                      <a:pt x="10" y="30"/>
                      <a:pt x="12" y="26"/>
                    </a:cubicBezTo>
                    <a:cubicBezTo>
                      <a:pt x="13" y="25"/>
                      <a:pt x="13" y="24"/>
                      <a:pt x="14" y="23"/>
                    </a:cubicBezTo>
                    <a:cubicBezTo>
                      <a:pt x="14" y="22"/>
                      <a:pt x="15" y="22"/>
                      <a:pt x="15" y="21"/>
                    </a:cubicBezTo>
                    <a:cubicBezTo>
                      <a:pt x="15" y="21"/>
                      <a:pt x="15" y="21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1"/>
                      <a:pt x="16" y="21"/>
                      <a:pt x="16" y="22"/>
                    </a:cubicBezTo>
                    <a:cubicBezTo>
                      <a:pt x="16" y="23"/>
                      <a:pt x="16" y="23"/>
                      <a:pt x="16" y="24"/>
                    </a:cubicBezTo>
                    <a:cubicBezTo>
                      <a:pt x="16" y="26"/>
                      <a:pt x="17" y="29"/>
                      <a:pt x="17" y="31"/>
                    </a:cubicBezTo>
                    <a:cubicBezTo>
                      <a:pt x="17" y="32"/>
                      <a:pt x="17" y="32"/>
                      <a:pt x="17" y="33"/>
                    </a:cubicBezTo>
                    <a:cubicBezTo>
                      <a:pt x="17" y="34"/>
                      <a:pt x="17" y="34"/>
                      <a:pt x="17" y="35"/>
                    </a:cubicBezTo>
                    <a:cubicBezTo>
                      <a:pt x="17" y="36"/>
                      <a:pt x="16" y="37"/>
                      <a:pt x="16" y="39"/>
                    </a:cubicBezTo>
                    <a:cubicBezTo>
                      <a:pt x="16" y="40"/>
                      <a:pt x="15" y="41"/>
                      <a:pt x="15" y="42"/>
                    </a:cubicBezTo>
                    <a:cubicBezTo>
                      <a:pt x="15" y="43"/>
                      <a:pt x="14" y="44"/>
                      <a:pt x="13" y="46"/>
                    </a:cubicBezTo>
                    <a:cubicBezTo>
                      <a:pt x="14" y="44"/>
                      <a:pt x="15" y="43"/>
                      <a:pt x="15" y="42"/>
                    </a:cubicBezTo>
                    <a:cubicBezTo>
                      <a:pt x="16" y="41"/>
                      <a:pt x="16" y="40"/>
                      <a:pt x="16" y="39"/>
                    </a:cubicBezTo>
                    <a:cubicBezTo>
                      <a:pt x="17" y="37"/>
                      <a:pt x="17" y="36"/>
                      <a:pt x="17" y="35"/>
                    </a:cubicBezTo>
                    <a:cubicBezTo>
                      <a:pt x="18" y="34"/>
                      <a:pt x="18" y="34"/>
                      <a:pt x="18" y="33"/>
                    </a:cubicBezTo>
                    <a:cubicBezTo>
                      <a:pt x="18" y="33"/>
                      <a:pt x="18" y="32"/>
                      <a:pt x="18" y="31"/>
                    </a:cubicBezTo>
                    <a:cubicBezTo>
                      <a:pt x="18" y="29"/>
                      <a:pt x="17" y="26"/>
                      <a:pt x="17" y="24"/>
                    </a:cubicBezTo>
                    <a:cubicBezTo>
                      <a:pt x="17" y="23"/>
                      <a:pt x="17" y="21"/>
                      <a:pt x="17" y="20"/>
                    </a:cubicBezTo>
                    <a:cubicBezTo>
                      <a:pt x="17" y="20"/>
                      <a:pt x="17" y="19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8" y="16"/>
                      <a:pt x="18" y="15"/>
                      <a:pt x="19" y="14"/>
                    </a:cubicBezTo>
                    <a:cubicBezTo>
                      <a:pt x="19" y="13"/>
                      <a:pt x="19" y="12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2"/>
                      <a:pt x="20" y="12"/>
                      <a:pt x="21" y="12"/>
                    </a:cubicBezTo>
                    <a:cubicBezTo>
                      <a:pt x="21" y="13"/>
                      <a:pt x="21" y="13"/>
                      <a:pt x="22" y="14"/>
                    </a:cubicBezTo>
                    <a:cubicBezTo>
                      <a:pt x="22" y="14"/>
                      <a:pt x="23" y="15"/>
                      <a:pt x="23" y="16"/>
                    </a:cubicBezTo>
                    <a:cubicBezTo>
                      <a:pt x="23" y="17"/>
                      <a:pt x="24" y="18"/>
                      <a:pt x="24" y="19"/>
                    </a:cubicBezTo>
                    <a:cubicBezTo>
                      <a:pt x="25" y="21"/>
                      <a:pt x="25" y="23"/>
                      <a:pt x="25" y="25"/>
                    </a:cubicBezTo>
                    <a:cubicBezTo>
                      <a:pt x="25" y="26"/>
                      <a:pt x="25" y="27"/>
                      <a:pt x="25" y="28"/>
                    </a:cubicBezTo>
                    <a:cubicBezTo>
                      <a:pt x="25" y="29"/>
                      <a:pt x="25" y="30"/>
                      <a:pt x="25" y="31"/>
                    </a:cubicBezTo>
                    <a:cubicBezTo>
                      <a:pt x="25" y="30"/>
                      <a:pt x="25" y="29"/>
                      <a:pt x="25" y="28"/>
                    </a:cubicBezTo>
                    <a:cubicBezTo>
                      <a:pt x="26" y="27"/>
                      <a:pt x="26" y="26"/>
                      <a:pt x="26" y="25"/>
                    </a:cubicBezTo>
                    <a:cubicBezTo>
                      <a:pt x="25" y="23"/>
                      <a:pt x="25" y="21"/>
                      <a:pt x="25" y="19"/>
                    </a:cubicBezTo>
                    <a:cubicBezTo>
                      <a:pt x="24" y="18"/>
                      <a:pt x="24" y="17"/>
                      <a:pt x="24" y="16"/>
                    </a:cubicBezTo>
                    <a:cubicBezTo>
                      <a:pt x="23" y="15"/>
                      <a:pt x="23" y="14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1" y="11"/>
                      <a:pt x="20" y="11"/>
                    </a:cubicBezTo>
                    <a:cubicBezTo>
                      <a:pt x="20" y="10"/>
                      <a:pt x="20" y="10"/>
                      <a:pt x="20" y="9"/>
                    </a:cubicBezTo>
                    <a:cubicBezTo>
                      <a:pt x="20" y="9"/>
                      <a:pt x="20" y="8"/>
                      <a:pt x="20" y="7"/>
                    </a:cubicBezTo>
                    <a:cubicBezTo>
                      <a:pt x="20" y="6"/>
                      <a:pt x="20" y="5"/>
                      <a:pt x="20" y="5"/>
                    </a:cubicBezTo>
                    <a:cubicBezTo>
                      <a:pt x="20" y="5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2"/>
                      <a:pt x="20" y="1"/>
                      <a:pt x="20" y="0"/>
                    </a:cubicBezTo>
                    <a:cubicBezTo>
                      <a:pt x="20" y="1"/>
                      <a:pt x="20" y="1"/>
                      <a:pt x="20" y="2"/>
                    </a:cubicBezTo>
                    <a:cubicBezTo>
                      <a:pt x="20" y="2"/>
                      <a:pt x="20" y="3"/>
                      <a:pt x="20" y="4"/>
                    </a:cubicBezTo>
                    <a:cubicBezTo>
                      <a:pt x="19" y="4"/>
                      <a:pt x="19" y="5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9"/>
                      <a:pt x="17" y="9"/>
                      <a:pt x="17" y="9"/>
                    </a:cubicBezTo>
                    <a:cubicBezTo>
                      <a:pt x="16" y="11"/>
                      <a:pt x="15" y="13"/>
                      <a:pt x="13" y="14"/>
                    </a:cubicBezTo>
                    <a:cubicBezTo>
                      <a:pt x="13" y="14"/>
                      <a:pt x="12" y="15"/>
                      <a:pt x="12" y="15"/>
                    </a:cubicBezTo>
                    <a:cubicBezTo>
                      <a:pt x="11" y="15"/>
                      <a:pt x="11" y="15"/>
                      <a:pt x="11" y="16"/>
                    </a:cubicBezTo>
                    <a:cubicBezTo>
                      <a:pt x="10" y="16"/>
                      <a:pt x="9" y="16"/>
                      <a:pt x="8" y="17"/>
                    </a:cubicBezTo>
                    <a:cubicBezTo>
                      <a:pt x="6" y="17"/>
                      <a:pt x="4" y="17"/>
                      <a:pt x="2" y="17"/>
                    </a:cubicBezTo>
                    <a:cubicBezTo>
                      <a:pt x="3" y="17"/>
                      <a:pt x="4" y="17"/>
                      <a:pt x="5" y="17"/>
                    </a:cubicBezTo>
                    <a:cubicBezTo>
                      <a:pt x="6" y="17"/>
                      <a:pt x="7" y="17"/>
                      <a:pt x="8" y="17"/>
                    </a:cubicBezTo>
                    <a:cubicBezTo>
                      <a:pt x="9" y="17"/>
                      <a:pt x="10" y="16"/>
                      <a:pt x="11" y="16"/>
                    </a:cubicBezTo>
                    <a:cubicBezTo>
                      <a:pt x="11" y="16"/>
                      <a:pt x="12" y="16"/>
                      <a:pt x="12" y="15"/>
                    </a:cubicBezTo>
                    <a:cubicBezTo>
                      <a:pt x="13" y="15"/>
                      <a:pt x="13" y="15"/>
                      <a:pt x="13" y="14"/>
                    </a:cubicBezTo>
                    <a:cubicBezTo>
                      <a:pt x="14" y="14"/>
                      <a:pt x="15" y="13"/>
                      <a:pt x="16" y="12"/>
                    </a:cubicBezTo>
                    <a:cubicBezTo>
                      <a:pt x="16" y="12"/>
                      <a:pt x="17" y="11"/>
                      <a:pt x="18" y="10"/>
                    </a:cubicBezTo>
                    <a:cubicBezTo>
                      <a:pt x="18" y="10"/>
                      <a:pt x="18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10"/>
                      <a:pt x="18" y="12"/>
                      <a:pt x="18" y="13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5"/>
                      <a:pt x="17" y="15"/>
                      <a:pt x="16" y="15"/>
                    </a:cubicBezTo>
                    <a:cubicBezTo>
                      <a:pt x="16" y="16"/>
                      <a:pt x="15" y="17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9"/>
                      <a:pt x="12" y="19"/>
                      <a:pt x="11" y="19"/>
                    </a:cubicBezTo>
                    <a:cubicBezTo>
                      <a:pt x="10" y="20"/>
                      <a:pt x="10" y="21"/>
                      <a:pt x="9" y="21"/>
                    </a:cubicBezTo>
                    <a:cubicBezTo>
                      <a:pt x="7" y="22"/>
                      <a:pt x="5" y="24"/>
                      <a:pt x="3" y="25"/>
                    </a:cubicBezTo>
                    <a:cubicBezTo>
                      <a:pt x="2" y="26"/>
                      <a:pt x="2" y="27"/>
                      <a:pt x="1" y="28"/>
                    </a:cubicBezTo>
                    <a:cubicBezTo>
                      <a:pt x="0" y="29"/>
                      <a:pt x="0" y="30"/>
                      <a:pt x="0" y="31"/>
                    </a:cubicBezTo>
                    <a:cubicBezTo>
                      <a:pt x="0" y="30"/>
                      <a:pt x="1" y="29"/>
                      <a:pt x="2" y="2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18" name="Freeform 1966"/>
              <p:cNvSpPr/>
              <p:nvPr/>
            </p:nvSpPr>
            <p:spPr>
              <a:xfrm>
                <a:off x="3938540" y="5769010"/>
                <a:ext cx="112713" cy="30163"/>
              </a:xfrm>
              <a:custGeom>
                <a:avLst/>
                <a:gdLst>
                  <a:gd name="txL" fmla="*/ 0 w 30"/>
                  <a:gd name="txT" fmla="*/ 0 h 8"/>
                  <a:gd name="txR" fmla="*/ 30 w 30"/>
                  <a:gd name="txB" fmla="*/ 8 h 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8">
                    <a:moveTo>
                      <a:pt x="30" y="3"/>
                    </a:moveTo>
                    <a:cubicBezTo>
                      <a:pt x="25" y="3"/>
                      <a:pt x="20" y="5"/>
                      <a:pt x="15" y="4"/>
                    </a:cubicBezTo>
                    <a:cubicBezTo>
                      <a:pt x="12" y="4"/>
                      <a:pt x="10" y="3"/>
                      <a:pt x="7" y="2"/>
                    </a:cubicBezTo>
                    <a:cubicBezTo>
                      <a:pt x="5" y="1"/>
                      <a:pt x="3" y="0"/>
                      <a:pt x="0" y="0"/>
                    </a:cubicBezTo>
                    <a:cubicBezTo>
                      <a:pt x="3" y="3"/>
                      <a:pt x="5" y="5"/>
                      <a:pt x="8" y="7"/>
                    </a:cubicBezTo>
                    <a:cubicBezTo>
                      <a:pt x="11" y="8"/>
                      <a:pt x="16" y="7"/>
                      <a:pt x="18" y="7"/>
                    </a:cubicBezTo>
                    <a:cubicBezTo>
                      <a:pt x="23" y="6"/>
                      <a:pt x="26" y="4"/>
                      <a:pt x="30" y="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419" name="Picture 1968"/>
              <p:cNvPicPr>
                <a:picLocks noChangeAspect="1"/>
              </p:cNvPicPr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036965" y="5676934"/>
                <a:ext cx="101601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420" name="Freeform 1969"/>
              <p:cNvSpPr/>
              <p:nvPr/>
            </p:nvSpPr>
            <p:spPr>
              <a:xfrm>
                <a:off x="3965527" y="5697572"/>
                <a:ext cx="112713" cy="74613"/>
              </a:xfrm>
              <a:custGeom>
                <a:avLst/>
                <a:gdLst>
                  <a:gd name="txL" fmla="*/ 0 w 30"/>
                  <a:gd name="txT" fmla="*/ 0 h 20"/>
                  <a:gd name="txR" fmla="*/ 30 w 30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20">
                    <a:moveTo>
                      <a:pt x="19" y="10"/>
                    </a:moveTo>
                    <a:cubicBezTo>
                      <a:pt x="20" y="12"/>
                      <a:pt x="23" y="16"/>
                      <a:pt x="25" y="18"/>
                    </a:cubicBezTo>
                    <a:cubicBezTo>
                      <a:pt x="26" y="19"/>
                      <a:pt x="30" y="20"/>
                      <a:pt x="30" y="20"/>
                    </a:cubicBezTo>
                    <a:cubicBezTo>
                      <a:pt x="27" y="19"/>
                      <a:pt x="25" y="16"/>
                      <a:pt x="24" y="13"/>
                    </a:cubicBezTo>
                    <a:cubicBezTo>
                      <a:pt x="22" y="10"/>
                      <a:pt x="21" y="7"/>
                      <a:pt x="19" y="4"/>
                    </a:cubicBezTo>
                    <a:cubicBezTo>
                      <a:pt x="17" y="1"/>
                      <a:pt x="14" y="0"/>
                      <a:pt x="11" y="0"/>
                    </a:cubicBezTo>
                    <a:cubicBezTo>
                      <a:pt x="11" y="0"/>
                      <a:pt x="10" y="0"/>
                      <a:pt x="10" y="0"/>
                    </a:cubicBezTo>
                    <a:cubicBezTo>
                      <a:pt x="6" y="1"/>
                      <a:pt x="3" y="4"/>
                      <a:pt x="0" y="6"/>
                    </a:cubicBezTo>
                    <a:cubicBezTo>
                      <a:pt x="2" y="5"/>
                      <a:pt x="4" y="5"/>
                      <a:pt x="5" y="5"/>
                    </a:cubicBezTo>
                    <a:cubicBezTo>
                      <a:pt x="12" y="5"/>
                      <a:pt x="17" y="8"/>
                      <a:pt x="19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21" name="Freeform 1970"/>
              <p:cNvSpPr/>
              <p:nvPr/>
            </p:nvSpPr>
            <p:spPr>
              <a:xfrm>
                <a:off x="3930602" y="5719797"/>
                <a:ext cx="200026" cy="93663"/>
              </a:xfrm>
              <a:custGeom>
                <a:avLst/>
                <a:gdLst>
                  <a:gd name="txL" fmla="*/ 0 w 53"/>
                  <a:gd name="txT" fmla="*/ 0 h 25"/>
                  <a:gd name="txR" fmla="*/ 53 w 53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25">
                    <a:moveTo>
                      <a:pt x="23" y="1"/>
                    </a:moveTo>
                    <a:cubicBezTo>
                      <a:pt x="24" y="2"/>
                      <a:pt x="25" y="2"/>
                      <a:pt x="26" y="3"/>
                    </a:cubicBezTo>
                    <a:cubicBezTo>
                      <a:pt x="28" y="5"/>
                      <a:pt x="29" y="6"/>
                      <a:pt x="30" y="8"/>
                    </a:cubicBezTo>
                    <a:cubicBezTo>
                      <a:pt x="31" y="9"/>
                      <a:pt x="32" y="10"/>
                      <a:pt x="32" y="11"/>
                    </a:cubicBezTo>
                    <a:cubicBezTo>
                      <a:pt x="33" y="11"/>
                      <a:pt x="33" y="12"/>
                      <a:pt x="33" y="12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5" y="14"/>
                      <a:pt x="35" y="14"/>
                      <a:pt x="36" y="15"/>
                    </a:cubicBezTo>
                    <a:cubicBezTo>
                      <a:pt x="35" y="15"/>
                      <a:pt x="34" y="14"/>
                      <a:pt x="33" y="14"/>
                    </a:cubicBezTo>
                    <a:cubicBezTo>
                      <a:pt x="33" y="13"/>
                      <a:pt x="32" y="13"/>
                      <a:pt x="32" y="13"/>
                    </a:cubicBezTo>
                    <a:cubicBezTo>
                      <a:pt x="31" y="13"/>
                      <a:pt x="31" y="12"/>
                      <a:pt x="30" y="12"/>
                    </a:cubicBezTo>
                    <a:cubicBezTo>
                      <a:pt x="29" y="12"/>
                      <a:pt x="28" y="11"/>
                      <a:pt x="27" y="11"/>
                    </a:cubicBezTo>
                    <a:cubicBezTo>
                      <a:pt x="26" y="10"/>
                      <a:pt x="25" y="10"/>
                      <a:pt x="24" y="10"/>
                    </a:cubicBezTo>
                    <a:cubicBezTo>
                      <a:pt x="23" y="9"/>
                      <a:pt x="23" y="9"/>
                      <a:pt x="22" y="8"/>
                    </a:cubicBezTo>
                    <a:cubicBezTo>
                      <a:pt x="21" y="8"/>
                      <a:pt x="21" y="7"/>
                      <a:pt x="20" y="7"/>
                    </a:cubicBezTo>
                    <a:cubicBezTo>
                      <a:pt x="19" y="7"/>
                      <a:pt x="19" y="6"/>
                      <a:pt x="18" y="6"/>
                    </a:cubicBezTo>
                    <a:cubicBezTo>
                      <a:pt x="17" y="6"/>
                      <a:pt x="16" y="5"/>
                      <a:pt x="14" y="5"/>
                    </a:cubicBezTo>
                    <a:cubicBezTo>
                      <a:pt x="14" y="5"/>
                      <a:pt x="13" y="5"/>
                      <a:pt x="12" y="5"/>
                    </a:cubicBezTo>
                    <a:cubicBezTo>
                      <a:pt x="12" y="5"/>
                      <a:pt x="11" y="5"/>
                      <a:pt x="11" y="5"/>
                    </a:cubicBezTo>
                    <a:cubicBezTo>
                      <a:pt x="12" y="5"/>
                      <a:pt x="13" y="5"/>
                      <a:pt x="14" y="5"/>
                    </a:cubicBezTo>
                    <a:cubicBezTo>
                      <a:pt x="16" y="6"/>
                      <a:pt x="17" y="6"/>
                      <a:pt x="18" y="7"/>
                    </a:cubicBezTo>
                    <a:cubicBezTo>
                      <a:pt x="18" y="7"/>
                      <a:pt x="19" y="7"/>
                      <a:pt x="20" y="8"/>
                    </a:cubicBezTo>
                    <a:cubicBezTo>
                      <a:pt x="20" y="8"/>
                      <a:pt x="21" y="8"/>
                      <a:pt x="21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19" y="8"/>
                      <a:pt x="16" y="8"/>
                      <a:pt x="14" y="8"/>
                    </a:cubicBezTo>
                    <a:cubicBezTo>
                      <a:pt x="11" y="8"/>
                      <a:pt x="9" y="8"/>
                      <a:pt x="7" y="8"/>
                    </a:cubicBezTo>
                    <a:cubicBezTo>
                      <a:pt x="6" y="8"/>
                      <a:pt x="4" y="8"/>
                      <a:pt x="3" y="8"/>
                    </a:cubicBezTo>
                    <a:cubicBezTo>
                      <a:pt x="2" y="9"/>
                      <a:pt x="1" y="9"/>
                      <a:pt x="0" y="9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4" y="9"/>
                      <a:pt x="6" y="9"/>
                      <a:pt x="7" y="9"/>
                    </a:cubicBezTo>
                    <a:cubicBezTo>
                      <a:pt x="9" y="9"/>
                      <a:pt x="11" y="9"/>
                      <a:pt x="13" y="9"/>
                    </a:cubicBezTo>
                    <a:cubicBezTo>
                      <a:pt x="18" y="9"/>
                      <a:pt x="22" y="10"/>
                      <a:pt x="27" y="12"/>
                    </a:cubicBezTo>
                    <a:cubicBezTo>
                      <a:pt x="28" y="12"/>
                      <a:pt x="29" y="13"/>
                      <a:pt x="30" y="13"/>
                    </a:cubicBezTo>
                    <a:cubicBezTo>
                      <a:pt x="30" y="13"/>
                      <a:pt x="31" y="14"/>
                      <a:pt x="31" y="14"/>
                    </a:cubicBezTo>
                    <a:cubicBezTo>
                      <a:pt x="32" y="14"/>
                      <a:pt x="32" y="14"/>
                      <a:pt x="33" y="15"/>
                    </a:cubicBezTo>
                    <a:cubicBezTo>
                      <a:pt x="33" y="15"/>
                      <a:pt x="33" y="15"/>
                      <a:pt x="33" y="15"/>
                    </a:cubicBezTo>
                    <a:cubicBezTo>
                      <a:pt x="33" y="15"/>
                      <a:pt x="33" y="15"/>
                      <a:pt x="32" y="15"/>
                    </a:cubicBezTo>
                    <a:cubicBezTo>
                      <a:pt x="32" y="15"/>
                      <a:pt x="31" y="15"/>
                      <a:pt x="31" y="15"/>
                    </a:cubicBezTo>
                    <a:cubicBezTo>
                      <a:pt x="30" y="15"/>
                      <a:pt x="29" y="15"/>
                      <a:pt x="29" y="15"/>
                    </a:cubicBezTo>
                    <a:cubicBezTo>
                      <a:pt x="26" y="16"/>
                      <a:pt x="24" y="17"/>
                      <a:pt x="21" y="17"/>
                    </a:cubicBezTo>
                    <a:cubicBezTo>
                      <a:pt x="21" y="17"/>
                      <a:pt x="20" y="17"/>
                      <a:pt x="20" y="17"/>
                    </a:cubicBezTo>
                    <a:cubicBezTo>
                      <a:pt x="19" y="17"/>
                      <a:pt x="18" y="17"/>
                      <a:pt x="18" y="17"/>
                    </a:cubicBezTo>
                    <a:cubicBezTo>
                      <a:pt x="17" y="17"/>
                      <a:pt x="15" y="17"/>
                      <a:pt x="14" y="16"/>
                    </a:cubicBezTo>
                    <a:cubicBezTo>
                      <a:pt x="13" y="16"/>
                      <a:pt x="12" y="16"/>
                      <a:pt x="10" y="15"/>
                    </a:cubicBezTo>
                    <a:cubicBezTo>
                      <a:pt x="9" y="15"/>
                      <a:pt x="8" y="15"/>
                      <a:pt x="7" y="14"/>
                    </a:cubicBezTo>
                    <a:cubicBezTo>
                      <a:pt x="8" y="15"/>
                      <a:pt x="9" y="15"/>
                      <a:pt x="10" y="16"/>
                    </a:cubicBezTo>
                    <a:cubicBezTo>
                      <a:pt x="12" y="16"/>
                      <a:pt x="13" y="16"/>
                      <a:pt x="14" y="17"/>
                    </a:cubicBezTo>
                    <a:cubicBezTo>
                      <a:pt x="15" y="17"/>
                      <a:pt x="16" y="17"/>
                      <a:pt x="18" y="17"/>
                    </a:cubicBezTo>
                    <a:cubicBezTo>
                      <a:pt x="18" y="17"/>
                      <a:pt x="19" y="18"/>
                      <a:pt x="20" y="18"/>
                    </a:cubicBezTo>
                    <a:cubicBezTo>
                      <a:pt x="20" y="18"/>
                      <a:pt x="21" y="18"/>
                      <a:pt x="21" y="18"/>
                    </a:cubicBezTo>
                    <a:cubicBezTo>
                      <a:pt x="24" y="17"/>
                      <a:pt x="26" y="16"/>
                      <a:pt x="29" y="16"/>
                    </a:cubicBezTo>
                    <a:cubicBezTo>
                      <a:pt x="30" y="16"/>
                      <a:pt x="31" y="16"/>
                      <a:pt x="32" y="16"/>
                    </a:cubicBezTo>
                    <a:cubicBezTo>
                      <a:pt x="33" y="16"/>
                      <a:pt x="34" y="16"/>
                      <a:pt x="34" y="16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6" y="16"/>
                      <a:pt x="38" y="17"/>
                      <a:pt x="39" y="17"/>
                    </a:cubicBezTo>
                    <a:cubicBezTo>
                      <a:pt x="40" y="18"/>
                      <a:pt x="41" y="18"/>
                      <a:pt x="42" y="18"/>
                    </a:cubicBezTo>
                    <a:cubicBezTo>
                      <a:pt x="42" y="18"/>
                      <a:pt x="42" y="18"/>
                      <a:pt x="42" y="18"/>
                    </a:cubicBezTo>
                    <a:cubicBezTo>
                      <a:pt x="41" y="19"/>
                      <a:pt x="41" y="19"/>
                      <a:pt x="40" y="19"/>
                    </a:cubicBezTo>
                    <a:cubicBezTo>
                      <a:pt x="40" y="20"/>
                      <a:pt x="40" y="20"/>
                      <a:pt x="39" y="20"/>
                    </a:cubicBezTo>
                    <a:cubicBezTo>
                      <a:pt x="38" y="21"/>
                      <a:pt x="38" y="21"/>
                      <a:pt x="37" y="22"/>
                    </a:cubicBezTo>
                    <a:cubicBezTo>
                      <a:pt x="36" y="22"/>
                      <a:pt x="35" y="23"/>
                      <a:pt x="34" y="23"/>
                    </a:cubicBezTo>
                    <a:cubicBezTo>
                      <a:pt x="32" y="24"/>
                      <a:pt x="30" y="24"/>
                      <a:pt x="28" y="24"/>
                    </a:cubicBezTo>
                    <a:cubicBezTo>
                      <a:pt x="27" y="25"/>
                      <a:pt x="26" y="25"/>
                      <a:pt x="25" y="25"/>
                    </a:cubicBezTo>
                    <a:cubicBezTo>
                      <a:pt x="24" y="25"/>
                      <a:pt x="23" y="25"/>
                      <a:pt x="22" y="25"/>
                    </a:cubicBezTo>
                    <a:cubicBezTo>
                      <a:pt x="23" y="25"/>
                      <a:pt x="24" y="25"/>
                      <a:pt x="25" y="25"/>
                    </a:cubicBezTo>
                    <a:cubicBezTo>
                      <a:pt x="26" y="25"/>
                      <a:pt x="27" y="25"/>
                      <a:pt x="28" y="25"/>
                    </a:cubicBezTo>
                    <a:cubicBezTo>
                      <a:pt x="30" y="25"/>
                      <a:pt x="32" y="24"/>
                      <a:pt x="34" y="24"/>
                    </a:cubicBezTo>
                    <a:cubicBezTo>
                      <a:pt x="35" y="23"/>
                      <a:pt x="36" y="23"/>
                      <a:pt x="37" y="22"/>
                    </a:cubicBezTo>
                    <a:cubicBezTo>
                      <a:pt x="38" y="22"/>
                      <a:pt x="39" y="21"/>
                      <a:pt x="40" y="21"/>
                    </a:cubicBezTo>
                    <a:cubicBezTo>
                      <a:pt x="40" y="21"/>
                      <a:pt x="40" y="20"/>
                      <a:pt x="40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41" y="19"/>
                      <a:pt x="42" y="19"/>
                      <a:pt x="42" y="19"/>
                    </a:cubicBezTo>
                    <a:cubicBezTo>
                      <a:pt x="43" y="19"/>
                      <a:pt x="43" y="18"/>
                      <a:pt x="44" y="18"/>
                    </a:cubicBezTo>
                    <a:cubicBezTo>
                      <a:pt x="44" y="18"/>
                      <a:pt x="45" y="18"/>
                      <a:pt x="46" y="18"/>
                    </a:cubicBezTo>
                    <a:cubicBezTo>
                      <a:pt x="47" y="18"/>
                      <a:pt x="47" y="18"/>
                      <a:pt x="48" y="18"/>
                    </a:cubicBezTo>
                    <a:cubicBezTo>
                      <a:pt x="48" y="18"/>
                      <a:pt x="48" y="18"/>
                      <a:pt x="49" y="18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50" y="18"/>
                      <a:pt x="52" y="18"/>
                      <a:pt x="53" y="18"/>
                    </a:cubicBezTo>
                    <a:cubicBezTo>
                      <a:pt x="52" y="18"/>
                      <a:pt x="52" y="18"/>
                      <a:pt x="51" y="18"/>
                    </a:cubicBezTo>
                    <a:cubicBezTo>
                      <a:pt x="50" y="18"/>
                      <a:pt x="50" y="18"/>
                      <a:pt x="49" y="18"/>
                    </a:cubicBezTo>
                    <a:cubicBezTo>
                      <a:pt x="48" y="18"/>
                      <a:pt x="48" y="17"/>
                      <a:pt x="47" y="17"/>
                    </a:cubicBezTo>
                    <a:cubicBezTo>
                      <a:pt x="47" y="17"/>
                      <a:pt x="47" y="17"/>
                      <a:pt x="46" y="17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6" y="17"/>
                      <a:pt x="45" y="17"/>
                      <a:pt x="45" y="17"/>
                    </a:cubicBezTo>
                    <a:cubicBezTo>
                      <a:pt x="45" y="17"/>
                      <a:pt x="45" y="16"/>
                      <a:pt x="44" y="16"/>
                    </a:cubicBezTo>
                    <a:cubicBezTo>
                      <a:pt x="44" y="16"/>
                      <a:pt x="44" y="16"/>
                      <a:pt x="43" y="16"/>
                    </a:cubicBezTo>
                    <a:cubicBezTo>
                      <a:pt x="41" y="14"/>
                      <a:pt x="40" y="13"/>
                      <a:pt x="39" y="12"/>
                    </a:cubicBezTo>
                    <a:cubicBezTo>
                      <a:pt x="38" y="11"/>
                      <a:pt x="38" y="11"/>
                      <a:pt x="38" y="11"/>
                    </a:cubicBezTo>
                    <a:cubicBezTo>
                      <a:pt x="37" y="10"/>
                      <a:pt x="37" y="10"/>
                      <a:pt x="37" y="9"/>
                    </a:cubicBezTo>
                    <a:cubicBezTo>
                      <a:pt x="36" y="8"/>
                      <a:pt x="36" y="8"/>
                      <a:pt x="35" y="7"/>
                    </a:cubicBezTo>
                    <a:cubicBezTo>
                      <a:pt x="35" y="5"/>
                      <a:pt x="35" y="3"/>
                      <a:pt x="34" y="1"/>
                    </a:cubicBezTo>
                    <a:cubicBezTo>
                      <a:pt x="34" y="2"/>
                      <a:pt x="35" y="3"/>
                      <a:pt x="35" y="4"/>
                    </a:cubicBezTo>
                    <a:cubicBezTo>
                      <a:pt x="35" y="5"/>
                      <a:pt x="35" y="6"/>
                      <a:pt x="35" y="7"/>
                    </a:cubicBezTo>
                    <a:cubicBezTo>
                      <a:pt x="35" y="8"/>
                      <a:pt x="36" y="9"/>
                      <a:pt x="36" y="10"/>
                    </a:cubicBezTo>
                    <a:cubicBezTo>
                      <a:pt x="36" y="10"/>
                      <a:pt x="37" y="10"/>
                      <a:pt x="37" y="11"/>
                    </a:cubicBezTo>
                    <a:cubicBezTo>
                      <a:pt x="37" y="11"/>
                      <a:pt x="38" y="12"/>
                      <a:pt x="38" y="12"/>
                    </a:cubicBezTo>
                    <a:cubicBezTo>
                      <a:pt x="39" y="13"/>
                      <a:pt x="40" y="14"/>
                      <a:pt x="40" y="14"/>
                    </a:cubicBezTo>
                    <a:cubicBezTo>
                      <a:pt x="41" y="15"/>
                      <a:pt x="42" y="16"/>
                      <a:pt x="43" y="16"/>
                    </a:cubicBezTo>
                    <a:cubicBezTo>
                      <a:pt x="43" y="16"/>
                      <a:pt x="4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3" y="17"/>
                      <a:pt x="41" y="17"/>
                      <a:pt x="39" y="16"/>
                    </a:cubicBezTo>
                    <a:cubicBezTo>
                      <a:pt x="39" y="16"/>
                      <a:pt x="39" y="16"/>
                      <a:pt x="38" y="16"/>
                    </a:cubicBezTo>
                    <a:cubicBezTo>
                      <a:pt x="38" y="16"/>
                      <a:pt x="38" y="15"/>
                      <a:pt x="37" y="15"/>
                    </a:cubicBezTo>
                    <a:cubicBezTo>
                      <a:pt x="36" y="15"/>
                      <a:pt x="36" y="14"/>
                      <a:pt x="35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3"/>
                      <a:pt x="35" y="13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1"/>
                      <a:pt x="33" y="11"/>
                      <a:pt x="33" y="10"/>
                    </a:cubicBezTo>
                    <a:cubicBezTo>
                      <a:pt x="32" y="9"/>
                      <a:pt x="32" y="9"/>
                      <a:pt x="31" y="8"/>
                    </a:cubicBezTo>
                    <a:cubicBezTo>
                      <a:pt x="30" y="6"/>
                      <a:pt x="28" y="4"/>
                      <a:pt x="26" y="3"/>
                    </a:cubicBezTo>
                    <a:cubicBezTo>
                      <a:pt x="26" y="2"/>
                      <a:pt x="25" y="1"/>
                      <a:pt x="24" y="0"/>
                    </a:cubicBezTo>
                    <a:cubicBezTo>
                      <a:pt x="23" y="0"/>
                      <a:pt x="22" y="0"/>
                      <a:pt x="20" y="0"/>
                    </a:cubicBezTo>
                    <a:cubicBezTo>
                      <a:pt x="21" y="0"/>
                      <a:pt x="22" y="1"/>
                      <a:pt x="23" y="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22" name="Freeform 1971"/>
              <p:cNvSpPr/>
              <p:nvPr/>
            </p:nvSpPr>
            <p:spPr>
              <a:xfrm>
                <a:off x="4167141" y="5400707"/>
                <a:ext cx="139701" cy="112713"/>
              </a:xfrm>
              <a:custGeom>
                <a:avLst/>
                <a:gdLst>
                  <a:gd name="txL" fmla="*/ 0 w 37"/>
                  <a:gd name="txT" fmla="*/ 0 h 30"/>
                  <a:gd name="txR" fmla="*/ 37 w 37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30">
                    <a:moveTo>
                      <a:pt x="37" y="30"/>
                    </a:moveTo>
                    <a:cubicBezTo>
                      <a:pt x="30" y="26"/>
                      <a:pt x="22" y="24"/>
                      <a:pt x="15" y="18"/>
                    </a:cubicBezTo>
                    <a:cubicBezTo>
                      <a:pt x="12" y="16"/>
                      <a:pt x="9" y="12"/>
                      <a:pt x="7" y="9"/>
                    </a:cubicBezTo>
                    <a:cubicBezTo>
                      <a:pt x="5" y="6"/>
                      <a:pt x="3" y="2"/>
                      <a:pt x="0" y="0"/>
                    </a:cubicBezTo>
                    <a:cubicBezTo>
                      <a:pt x="1" y="6"/>
                      <a:pt x="2" y="11"/>
                      <a:pt x="4" y="16"/>
                    </a:cubicBezTo>
                    <a:cubicBezTo>
                      <a:pt x="7" y="20"/>
                      <a:pt x="14" y="23"/>
                      <a:pt x="17" y="25"/>
                    </a:cubicBezTo>
                    <a:cubicBezTo>
                      <a:pt x="24" y="27"/>
                      <a:pt x="30" y="28"/>
                      <a:pt x="37" y="3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423" name="Picture 1973"/>
              <p:cNvPicPr>
                <a:picLocks noChangeAspect="1"/>
              </p:cNvPicPr>
              <p:nvPr/>
            </p:nvPicPr>
            <p:blipFill>
              <a:blip r:embed="rId26"/>
              <a:stretch>
                <a:fillRect/>
              </a:stretch>
            </p:blipFill>
            <p:spPr>
              <a:xfrm>
                <a:off x="4330654" y="5373719"/>
                <a:ext cx="112713" cy="21431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424" name="Freeform 1974"/>
              <p:cNvSpPr/>
              <p:nvPr/>
            </p:nvSpPr>
            <p:spPr>
              <a:xfrm>
                <a:off x="4246516" y="5356257"/>
                <a:ext cx="98426" cy="173039"/>
              </a:xfrm>
              <a:custGeom>
                <a:avLst/>
                <a:gdLst>
                  <a:gd name="txL" fmla="*/ 0 w 26"/>
                  <a:gd name="txT" fmla="*/ 0 h 46"/>
                  <a:gd name="txR" fmla="*/ 26 w 26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46">
                    <a:moveTo>
                      <a:pt x="20" y="23"/>
                    </a:moveTo>
                    <a:cubicBezTo>
                      <a:pt x="20" y="27"/>
                      <a:pt x="20" y="34"/>
                      <a:pt x="21" y="38"/>
                    </a:cubicBezTo>
                    <a:cubicBezTo>
                      <a:pt x="22" y="41"/>
                      <a:pt x="25" y="46"/>
                      <a:pt x="25" y="46"/>
                    </a:cubicBezTo>
                    <a:cubicBezTo>
                      <a:pt x="24" y="42"/>
                      <a:pt x="24" y="37"/>
                      <a:pt x="24" y="32"/>
                    </a:cubicBezTo>
                    <a:cubicBezTo>
                      <a:pt x="25" y="26"/>
                      <a:pt x="26" y="21"/>
                      <a:pt x="26" y="15"/>
                    </a:cubicBezTo>
                    <a:cubicBezTo>
                      <a:pt x="26" y="10"/>
                      <a:pt x="23" y="6"/>
                      <a:pt x="19" y="2"/>
                    </a:cubicBezTo>
                    <a:cubicBezTo>
                      <a:pt x="19" y="2"/>
                      <a:pt x="18" y="1"/>
                      <a:pt x="17" y="1"/>
                    </a:cubicBezTo>
                    <a:cubicBezTo>
                      <a:pt x="12" y="0"/>
                      <a:pt x="6" y="0"/>
                      <a:pt x="0" y="1"/>
                    </a:cubicBezTo>
                    <a:cubicBezTo>
                      <a:pt x="2" y="2"/>
                      <a:pt x="5" y="2"/>
                      <a:pt x="7" y="4"/>
                    </a:cubicBezTo>
                    <a:cubicBezTo>
                      <a:pt x="16" y="10"/>
                      <a:pt x="20" y="18"/>
                      <a:pt x="20" y="2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25" name="Freeform 1975"/>
              <p:cNvSpPr/>
              <p:nvPr/>
            </p:nvSpPr>
            <p:spPr>
              <a:xfrm>
                <a:off x="4167141" y="5375307"/>
                <a:ext cx="233364" cy="217489"/>
              </a:xfrm>
              <a:custGeom>
                <a:avLst/>
                <a:gdLst>
                  <a:gd name="txL" fmla="*/ 0 w 62"/>
                  <a:gd name="txT" fmla="*/ 0 h 58"/>
                  <a:gd name="txR" fmla="*/ 62 w 62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58">
                    <a:moveTo>
                      <a:pt x="38" y="10"/>
                    </a:moveTo>
                    <a:cubicBezTo>
                      <a:pt x="39" y="11"/>
                      <a:pt x="39" y="13"/>
                      <a:pt x="40" y="15"/>
                    </a:cubicBezTo>
                    <a:cubicBezTo>
                      <a:pt x="40" y="18"/>
                      <a:pt x="41" y="22"/>
                      <a:pt x="41" y="25"/>
                    </a:cubicBezTo>
                    <a:cubicBezTo>
                      <a:pt x="41" y="27"/>
                      <a:pt x="41" y="29"/>
                      <a:pt x="41" y="31"/>
                    </a:cubicBezTo>
                    <a:cubicBezTo>
                      <a:pt x="41" y="32"/>
                      <a:pt x="41" y="32"/>
                      <a:pt x="41" y="33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1" y="37"/>
                      <a:pt x="42" y="38"/>
                      <a:pt x="42" y="39"/>
                    </a:cubicBezTo>
                    <a:cubicBezTo>
                      <a:pt x="41" y="38"/>
                      <a:pt x="40" y="36"/>
                      <a:pt x="40" y="35"/>
                    </a:cubicBezTo>
                    <a:cubicBezTo>
                      <a:pt x="39" y="34"/>
                      <a:pt x="39" y="34"/>
                      <a:pt x="38" y="33"/>
                    </a:cubicBezTo>
                    <a:cubicBezTo>
                      <a:pt x="38" y="32"/>
                      <a:pt x="38" y="31"/>
                      <a:pt x="37" y="30"/>
                    </a:cubicBezTo>
                    <a:cubicBezTo>
                      <a:pt x="36" y="29"/>
                      <a:pt x="35" y="27"/>
                      <a:pt x="34" y="26"/>
                    </a:cubicBezTo>
                    <a:cubicBezTo>
                      <a:pt x="33" y="25"/>
                      <a:pt x="33" y="23"/>
                      <a:pt x="32" y="22"/>
                    </a:cubicBezTo>
                    <a:cubicBezTo>
                      <a:pt x="31" y="21"/>
                      <a:pt x="30" y="19"/>
                      <a:pt x="30" y="17"/>
                    </a:cubicBezTo>
                    <a:cubicBezTo>
                      <a:pt x="29" y="16"/>
                      <a:pt x="29" y="16"/>
                      <a:pt x="28" y="15"/>
                    </a:cubicBezTo>
                    <a:cubicBezTo>
                      <a:pt x="28" y="14"/>
                      <a:pt x="27" y="13"/>
                      <a:pt x="27" y="12"/>
                    </a:cubicBezTo>
                    <a:cubicBezTo>
                      <a:pt x="25" y="10"/>
                      <a:pt x="24" y="8"/>
                      <a:pt x="23" y="7"/>
                    </a:cubicBezTo>
                    <a:cubicBezTo>
                      <a:pt x="22" y="6"/>
                      <a:pt x="21" y="5"/>
                      <a:pt x="21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20" y="4"/>
                      <a:pt x="21" y="6"/>
                      <a:pt x="23" y="7"/>
                    </a:cubicBezTo>
                    <a:cubicBezTo>
                      <a:pt x="24" y="9"/>
                      <a:pt x="25" y="11"/>
                      <a:pt x="26" y="12"/>
                    </a:cubicBezTo>
                    <a:cubicBezTo>
                      <a:pt x="26" y="13"/>
                      <a:pt x="27" y="14"/>
                      <a:pt x="27" y="15"/>
                    </a:cubicBezTo>
                    <a:cubicBezTo>
                      <a:pt x="28" y="16"/>
                      <a:pt x="28" y="17"/>
                      <a:pt x="29" y="18"/>
                    </a:cubicBezTo>
                    <a:cubicBezTo>
                      <a:pt x="29" y="18"/>
                      <a:pt x="29" y="19"/>
                      <a:pt x="29" y="19"/>
                    </a:cubicBezTo>
                    <a:cubicBezTo>
                      <a:pt x="26" y="16"/>
                      <a:pt x="23" y="13"/>
                      <a:pt x="19" y="10"/>
                    </a:cubicBezTo>
                    <a:cubicBezTo>
                      <a:pt x="16" y="8"/>
                      <a:pt x="13" y="6"/>
                      <a:pt x="10" y="4"/>
                    </a:cubicBezTo>
                    <a:cubicBezTo>
                      <a:pt x="8" y="3"/>
                      <a:pt x="7" y="2"/>
                      <a:pt x="5" y="2"/>
                    </a:cubicBezTo>
                    <a:cubicBezTo>
                      <a:pt x="3" y="1"/>
                      <a:pt x="2" y="0"/>
                      <a:pt x="0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3" y="2"/>
                      <a:pt x="4" y="2"/>
                      <a:pt x="5" y="2"/>
                    </a:cubicBezTo>
                    <a:cubicBezTo>
                      <a:pt x="6" y="3"/>
                      <a:pt x="8" y="4"/>
                      <a:pt x="9" y="5"/>
                    </a:cubicBezTo>
                    <a:cubicBezTo>
                      <a:pt x="12" y="7"/>
                      <a:pt x="15" y="9"/>
                      <a:pt x="18" y="11"/>
                    </a:cubicBezTo>
                    <a:cubicBezTo>
                      <a:pt x="24" y="16"/>
                      <a:pt x="29" y="21"/>
                      <a:pt x="33" y="27"/>
                    </a:cubicBezTo>
                    <a:cubicBezTo>
                      <a:pt x="34" y="28"/>
                      <a:pt x="35" y="30"/>
                      <a:pt x="36" y="31"/>
                    </a:cubicBezTo>
                    <a:cubicBezTo>
                      <a:pt x="36" y="32"/>
                      <a:pt x="36" y="33"/>
                      <a:pt x="37" y="34"/>
                    </a:cubicBezTo>
                    <a:cubicBezTo>
                      <a:pt x="37" y="34"/>
                      <a:pt x="38" y="35"/>
                      <a:pt x="38" y="36"/>
                    </a:cubicBezTo>
                    <a:cubicBezTo>
                      <a:pt x="38" y="36"/>
                      <a:pt x="38" y="36"/>
                      <a:pt x="38" y="36"/>
                    </a:cubicBezTo>
                    <a:cubicBezTo>
                      <a:pt x="38" y="36"/>
                      <a:pt x="38" y="36"/>
                      <a:pt x="38" y="36"/>
                    </a:cubicBezTo>
                    <a:cubicBezTo>
                      <a:pt x="37" y="36"/>
                      <a:pt x="36" y="35"/>
                      <a:pt x="35" y="35"/>
                    </a:cubicBezTo>
                    <a:cubicBezTo>
                      <a:pt x="34" y="34"/>
                      <a:pt x="33" y="34"/>
                      <a:pt x="32" y="33"/>
                    </a:cubicBezTo>
                    <a:cubicBezTo>
                      <a:pt x="29" y="32"/>
                      <a:pt x="25" y="31"/>
                      <a:pt x="21" y="29"/>
                    </a:cubicBezTo>
                    <a:cubicBezTo>
                      <a:pt x="21" y="29"/>
                      <a:pt x="20" y="28"/>
                      <a:pt x="19" y="28"/>
                    </a:cubicBezTo>
                    <a:cubicBezTo>
                      <a:pt x="18" y="27"/>
                      <a:pt x="17" y="26"/>
                      <a:pt x="17" y="26"/>
                    </a:cubicBezTo>
                    <a:cubicBezTo>
                      <a:pt x="15" y="24"/>
                      <a:pt x="14" y="23"/>
                      <a:pt x="12" y="22"/>
                    </a:cubicBezTo>
                    <a:cubicBezTo>
                      <a:pt x="11" y="20"/>
                      <a:pt x="10" y="19"/>
                      <a:pt x="8" y="17"/>
                    </a:cubicBezTo>
                    <a:cubicBezTo>
                      <a:pt x="7" y="16"/>
                      <a:pt x="6" y="14"/>
                      <a:pt x="5" y="12"/>
                    </a:cubicBezTo>
                    <a:cubicBezTo>
                      <a:pt x="6" y="14"/>
                      <a:pt x="7" y="16"/>
                      <a:pt x="8" y="17"/>
                    </a:cubicBezTo>
                    <a:cubicBezTo>
                      <a:pt x="9" y="19"/>
                      <a:pt x="11" y="21"/>
                      <a:pt x="12" y="22"/>
                    </a:cubicBezTo>
                    <a:cubicBezTo>
                      <a:pt x="13" y="24"/>
                      <a:pt x="15" y="25"/>
                      <a:pt x="16" y="26"/>
                    </a:cubicBezTo>
                    <a:cubicBezTo>
                      <a:pt x="17" y="27"/>
                      <a:pt x="18" y="28"/>
                      <a:pt x="18" y="28"/>
                    </a:cubicBezTo>
                    <a:cubicBezTo>
                      <a:pt x="19" y="29"/>
                      <a:pt x="20" y="29"/>
                      <a:pt x="21" y="30"/>
                    </a:cubicBezTo>
                    <a:cubicBezTo>
                      <a:pt x="25" y="32"/>
                      <a:pt x="28" y="33"/>
                      <a:pt x="32" y="34"/>
                    </a:cubicBezTo>
                    <a:cubicBezTo>
                      <a:pt x="34" y="35"/>
                      <a:pt x="36" y="36"/>
                      <a:pt x="37" y="37"/>
                    </a:cubicBezTo>
                    <a:cubicBezTo>
                      <a:pt x="38" y="38"/>
                      <a:pt x="39" y="38"/>
                      <a:pt x="39" y="39"/>
                    </a:cubicBezTo>
                    <a:cubicBezTo>
                      <a:pt x="40" y="39"/>
                      <a:pt x="40" y="40"/>
                      <a:pt x="40" y="40"/>
                    </a:cubicBezTo>
                    <a:cubicBezTo>
                      <a:pt x="42" y="42"/>
                      <a:pt x="43" y="44"/>
                      <a:pt x="44" y="45"/>
                    </a:cubicBezTo>
                    <a:cubicBezTo>
                      <a:pt x="45" y="46"/>
                      <a:pt x="47" y="48"/>
                      <a:pt x="48" y="49"/>
                    </a:cubicBezTo>
                    <a:cubicBezTo>
                      <a:pt x="48" y="49"/>
                      <a:pt x="47" y="49"/>
                      <a:pt x="47" y="49"/>
                    </a:cubicBezTo>
                    <a:cubicBezTo>
                      <a:pt x="46" y="49"/>
                      <a:pt x="45" y="49"/>
                      <a:pt x="45" y="49"/>
                    </a:cubicBezTo>
                    <a:cubicBezTo>
                      <a:pt x="44" y="49"/>
                      <a:pt x="43" y="49"/>
                      <a:pt x="42" y="49"/>
                    </a:cubicBezTo>
                    <a:cubicBezTo>
                      <a:pt x="41" y="49"/>
                      <a:pt x="39" y="49"/>
                      <a:pt x="37" y="49"/>
                    </a:cubicBezTo>
                    <a:cubicBezTo>
                      <a:pt x="36" y="49"/>
                      <a:pt x="34" y="49"/>
                      <a:pt x="33" y="48"/>
                    </a:cubicBezTo>
                    <a:cubicBezTo>
                      <a:pt x="29" y="47"/>
                      <a:pt x="26" y="46"/>
                      <a:pt x="23" y="45"/>
                    </a:cubicBezTo>
                    <a:cubicBezTo>
                      <a:pt x="22" y="44"/>
                      <a:pt x="21" y="43"/>
                      <a:pt x="19" y="43"/>
                    </a:cubicBezTo>
                    <a:cubicBezTo>
                      <a:pt x="18" y="42"/>
                      <a:pt x="16" y="41"/>
                      <a:pt x="15" y="40"/>
                    </a:cubicBezTo>
                    <a:cubicBezTo>
                      <a:pt x="16" y="41"/>
                      <a:pt x="18" y="42"/>
                      <a:pt x="19" y="43"/>
                    </a:cubicBezTo>
                    <a:cubicBezTo>
                      <a:pt x="20" y="44"/>
                      <a:pt x="22" y="45"/>
                      <a:pt x="23" y="45"/>
                    </a:cubicBezTo>
                    <a:cubicBezTo>
                      <a:pt x="26" y="47"/>
                      <a:pt x="29" y="48"/>
                      <a:pt x="32" y="49"/>
                    </a:cubicBezTo>
                    <a:cubicBezTo>
                      <a:pt x="34" y="49"/>
                      <a:pt x="36" y="50"/>
                      <a:pt x="37" y="50"/>
                    </a:cubicBezTo>
                    <a:cubicBezTo>
                      <a:pt x="39" y="50"/>
                      <a:pt x="41" y="50"/>
                      <a:pt x="42" y="50"/>
                    </a:cubicBezTo>
                    <a:cubicBezTo>
                      <a:pt x="43" y="50"/>
                      <a:pt x="43" y="50"/>
                      <a:pt x="43" y="50"/>
                    </a:cubicBezTo>
                    <a:cubicBezTo>
                      <a:pt x="44" y="50"/>
                      <a:pt x="44" y="50"/>
                      <a:pt x="45" y="50"/>
                    </a:cubicBezTo>
                    <a:cubicBezTo>
                      <a:pt x="45" y="50"/>
                      <a:pt x="46" y="50"/>
                      <a:pt x="47" y="50"/>
                    </a:cubicBezTo>
                    <a:cubicBezTo>
                      <a:pt x="48" y="50"/>
                      <a:pt x="49" y="50"/>
                      <a:pt x="49" y="50"/>
                    </a:cubicBezTo>
                    <a:cubicBezTo>
                      <a:pt x="50" y="51"/>
                      <a:pt x="51" y="52"/>
                      <a:pt x="52" y="53"/>
                    </a:cubicBezTo>
                    <a:cubicBezTo>
                      <a:pt x="53" y="53"/>
                      <a:pt x="54" y="54"/>
                      <a:pt x="55" y="55"/>
                    </a:cubicBezTo>
                    <a:cubicBezTo>
                      <a:pt x="56" y="55"/>
                      <a:pt x="56" y="55"/>
                      <a:pt x="56" y="55"/>
                    </a:cubicBezTo>
                    <a:cubicBezTo>
                      <a:pt x="56" y="55"/>
                      <a:pt x="56" y="55"/>
                      <a:pt x="56" y="55"/>
                    </a:cubicBezTo>
                    <a:cubicBezTo>
                      <a:pt x="56" y="55"/>
                      <a:pt x="57" y="55"/>
                      <a:pt x="57" y="56"/>
                    </a:cubicBezTo>
                    <a:cubicBezTo>
                      <a:pt x="59" y="56"/>
                      <a:pt x="60" y="57"/>
                      <a:pt x="62" y="58"/>
                    </a:cubicBezTo>
                    <a:cubicBezTo>
                      <a:pt x="61" y="57"/>
                      <a:pt x="60" y="57"/>
                      <a:pt x="60" y="56"/>
                    </a:cubicBezTo>
                    <a:cubicBezTo>
                      <a:pt x="59" y="56"/>
                      <a:pt x="58" y="55"/>
                      <a:pt x="58" y="55"/>
                    </a:cubicBezTo>
                    <a:cubicBezTo>
                      <a:pt x="57" y="54"/>
                      <a:pt x="56" y="53"/>
                      <a:pt x="55" y="52"/>
                    </a:cubicBezTo>
                    <a:cubicBezTo>
                      <a:pt x="54" y="52"/>
                      <a:pt x="54" y="52"/>
                      <a:pt x="54" y="52"/>
                    </a:cubicBezTo>
                    <a:cubicBezTo>
                      <a:pt x="54" y="51"/>
                      <a:pt x="54" y="51"/>
                      <a:pt x="53" y="51"/>
                    </a:cubicBezTo>
                    <a:cubicBezTo>
                      <a:pt x="53" y="50"/>
                      <a:pt x="53" y="50"/>
                      <a:pt x="53" y="50"/>
                    </a:cubicBezTo>
                    <a:cubicBezTo>
                      <a:pt x="53" y="49"/>
                      <a:pt x="52" y="49"/>
                      <a:pt x="52" y="49"/>
                    </a:cubicBezTo>
                    <a:cubicBezTo>
                      <a:pt x="52" y="48"/>
                      <a:pt x="52" y="47"/>
                      <a:pt x="51" y="47"/>
                    </a:cubicBezTo>
                    <a:cubicBezTo>
                      <a:pt x="50" y="44"/>
                      <a:pt x="49" y="40"/>
                      <a:pt x="49" y="37"/>
                    </a:cubicBezTo>
                    <a:cubicBezTo>
                      <a:pt x="49" y="36"/>
                      <a:pt x="48" y="36"/>
                      <a:pt x="48" y="35"/>
                    </a:cubicBezTo>
                    <a:cubicBezTo>
                      <a:pt x="48" y="34"/>
                      <a:pt x="48" y="33"/>
                      <a:pt x="48" y="33"/>
                    </a:cubicBezTo>
                    <a:cubicBezTo>
                      <a:pt x="48" y="31"/>
                      <a:pt x="49" y="29"/>
                      <a:pt x="49" y="28"/>
                    </a:cubicBezTo>
                    <a:cubicBezTo>
                      <a:pt x="50" y="25"/>
                      <a:pt x="52" y="22"/>
                      <a:pt x="53" y="19"/>
                    </a:cubicBezTo>
                    <a:cubicBezTo>
                      <a:pt x="52" y="20"/>
                      <a:pt x="51" y="22"/>
                      <a:pt x="51" y="23"/>
                    </a:cubicBezTo>
                    <a:cubicBezTo>
                      <a:pt x="50" y="25"/>
                      <a:pt x="49" y="26"/>
                      <a:pt x="49" y="28"/>
                    </a:cubicBezTo>
                    <a:cubicBezTo>
                      <a:pt x="48" y="29"/>
                      <a:pt x="48" y="31"/>
                      <a:pt x="48" y="32"/>
                    </a:cubicBezTo>
                    <a:cubicBezTo>
                      <a:pt x="47" y="33"/>
                      <a:pt x="47" y="34"/>
                      <a:pt x="48" y="35"/>
                    </a:cubicBezTo>
                    <a:cubicBezTo>
                      <a:pt x="48" y="36"/>
                      <a:pt x="48" y="37"/>
                      <a:pt x="48" y="37"/>
                    </a:cubicBezTo>
                    <a:cubicBezTo>
                      <a:pt x="48" y="39"/>
                      <a:pt x="48" y="41"/>
                      <a:pt x="49" y="42"/>
                    </a:cubicBezTo>
                    <a:cubicBezTo>
                      <a:pt x="49" y="44"/>
                      <a:pt x="50" y="45"/>
                      <a:pt x="50" y="47"/>
                    </a:cubicBezTo>
                    <a:cubicBezTo>
                      <a:pt x="51" y="48"/>
                      <a:pt x="51" y="49"/>
                      <a:pt x="51" y="49"/>
                    </a:cubicBezTo>
                    <a:cubicBezTo>
                      <a:pt x="51" y="49"/>
                      <a:pt x="51" y="49"/>
                      <a:pt x="51" y="49"/>
                    </a:cubicBezTo>
                    <a:cubicBezTo>
                      <a:pt x="49" y="48"/>
                      <a:pt x="47" y="46"/>
                      <a:pt x="46" y="44"/>
                    </a:cubicBezTo>
                    <a:cubicBezTo>
                      <a:pt x="45" y="43"/>
                      <a:pt x="45" y="43"/>
                      <a:pt x="45" y="43"/>
                    </a:cubicBezTo>
                    <a:cubicBezTo>
                      <a:pt x="44" y="42"/>
                      <a:pt x="44" y="41"/>
                      <a:pt x="44" y="41"/>
                    </a:cubicBezTo>
                    <a:cubicBezTo>
                      <a:pt x="43" y="39"/>
                      <a:pt x="43" y="38"/>
                      <a:pt x="43" y="36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2" y="32"/>
                      <a:pt x="42" y="32"/>
                      <a:pt x="42" y="31"/>
                    </a:cubicBezTo>
                    <a:cubicBezTo>
                      <a:pt x="42" y="29"/>
                      <a:pt x="42" y="27"/>
                      <a:pt x="42" y="25"/>
                    </a:cubicBezTo>
                    <a:cubicBezTo>
                      <a:pt x="42" y="22"/>
                      <a:pt x="42" y="18"/>
                      <a:pt x="41" y="15"/>
                    </a:cubicBezTo>
                    <a:cubicBezTo>
                      <a:pt x="40" y="13"/>
                      <a:pt x="40" y="11"/>
                      <a:pt x="39" y="9"/>
                    </a:cubicBezTo>
                    <a:cubicBezTo>
                      <a:pt x="38" y="8"/>
                      <a:pt x="37" y="6"/>
                      <a:pt x="36" y="5"/>
                    </a:cubicBezTo>
                    <a:cubicBezTo>
                      <a:pt x="37" y="7"/>
                      <a:pt x="37" y="8"/>
                      <a:pt x="38" y="1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26" name="Freeform 1976"/>
              <p:cNvSpPr/>
              <p:nvPr/>
            </p:nvSpPr>
            <p:spPr>
              <a:xfrm>
                <a:off x="5305385" y="6032536"/>
                <a:ext cx="60325" cy="176214"/>
              </a:xfrm>
              <a:custGeom>
                <a:avLst/>
                <a:gdLst>
                  <a:gd name="txL" fmla="*/ 0 w 16"/>
                  <a:gd name="txT" fmla="*/ 0 h 47"/>
                  <a:gd name="txR" fmla="*/ 16 w 16"/>
                  <a:gd name="txB" fmla="*/ 47 h 47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6" h="47">
                    <a:moveTo>
                      <a:pt x="14" y="0"/>
                    </a:moveTo>
                    <a:cubicBezTo>
                      <a:pt x="13" y="8"/>
                      <a:pt x="14" y="17"/>
                      <a:pt x="11" y="25"/>
                    </a:cubicBezTo>
                    <a:cubicBezTo>
                      <a:pt x="10" y="29"/>
                      <a:pt x="8" y="33"/>
                      <a:pt x="5" y="37"/>
                    </a:cubicBezTo>
                    <a:cubicBezTo>
                      <a:pt x="3" y="39"/>
                      <a:pt x="0" y="43"/>
                      <a:pt x="0" y="47"/>
                    </a:cubicBezTo>
                    <a:cubicBezTo>
                      <a:pt x="4" y="44"/>
                      <a:pt x="9" y="40"/>
                      <a:pt x="13" y="37"/>
                    </a:cubicBezTo>
                    <a:cubicBezTo>
                      <a:pt x="16" y="32"/>
                      <a:pt x="16" y="24"/>
                      <a:pt x="16" y="21"/>
                    </a:cubicBezTo>
                    <a:cubicBezTo>
                      <a:pt x="16" y="14"/>
                      <a:pt x="15" y="7"/>
                      <a:pt x="14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27" name="Freeform 1979"/>
              <p:cNvSpPr/>
              <p:nvPr/>
            </p:nvSpPr>
            <p:spPr>
              <a:xfrm>
                <a:off x="5211722" y="5994436"/>
                <a:ext cx="146051" cy="153989"/>
              </a:xfrm>
              <a:custGeom>
                <a:avLst/>
                <a:gdLst>
                  <a:gd name="txL" fmla="*/ 0 w 39"/>
                  <a:gd name="txT" fmla="*/ 0 h 41"/>
                  <a:gd name="txR" fmla="*/ 39 w 39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41">
                    <a:moveTo>
                      <a:pt x="19" y="13"/>
                    </a:moveTo>
                    <a:cubicBezTo>
                      <a:pt x="23" y="12"/>
                      <a:pt x="30" y="9"/>
                      <a:pt x="33" y="7"/>
                    </a:cubicBezTo>
                    <a:cubicBezTo>
                      <a:pt x="35" y="5"/>
                      <a:pt x="39" y="0"/>
                      <a:pt x="39" y="0"/>
                    </a:cubicBezTo>
                    <a:cubicBezTo>
                      <a:pt x="36" y="3"/>
                      <a:pt x="31" y="5"/>
                      <a:pt x="26" y="6"/>
                    </a:cubicBezTo>
                    <a:cubicBezTo>
                      <a:pt x="21" y="8"/>
                      <a:pt x="15" y="9"/>
                      <a:pt x="10" y="10"/>
                    </a:cubicBezTo>
                    <a:cubicBezTo>
                      <a:pt x="5" y="12"/>
                      <a:pt x="2" y="17"/>
                      <a:pt x="0" y="22"/>
                    </a:cubicBezTo>
                    <a:cubicBezTo>
                      <a:pt x="0" y="23"/>
                      <a:pt x="0" y="23"/>
                      <a:pt x="0" y="24"/>
                    </a:cubicBezTo>
                    <a:cubicBezTo>
                      <a:pt x="1" y="30"/>
                      <a:pt x="3" y="35"/>
                      <a:pt x="6" y="41"/>
                    </a:cubicBezTo>
                    <a:cubicBezTo>
                      <a:pt x="6" y="38"/>
                      <a:pt x="5" y="35"/>
                      <a:pt x="6" y="33"/>
                    </a:cubicBezTo>
                    <a:cubicBezTo>
                      <a:pt x="8" y="22"/>
                      <a:pt x="15" y="16"/>
                      <a:pt x="19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28" name="Freeform 1980"/>
              <p:cNvSpPr/>
              <p:nvPr/>
            </p:nvSpPr>
            <p:spPr>
              <a:xfrm>
                <a:off x="5245060" y="5915061"/>
                <a:ext cx="165101" cy="301627"/>
              </a:xfrm>
              <a:custGeom>
                <a:avLst/>
                <a:gdLst>
                  <a:gd name="txL" fmla="*/ 0 w 44"/>
                  <a:gd name="txT" fmla="*/ 0 h 80"/>
                  <a:gd name="txR" fmla="*/ 44 w 44"/>
                  <a:gd name="txB" fmla="*/ 80 h 8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80">
                    <a:moveTo>
                      <a:pt x="4" y="40"/>
                    </a:moveTo>
                    <a:cubicBezTo>
                      <a:pt x="5" y="39"/>
                      <a:pt x="7" y="38"/>
                      <a:pt x="8" y="37"/>
                    </a:cubicBezTo>
                    <a:cubicBezTo>
                      <a:pt x="11" y="35"/>
                      <a:pt x="14" y="33"/>
                      <a:pt x="17" y="32"/>
                    </a:cubicBezTo>
                    <a:cubicBezTo>
                      <a:pt x="19" y="31"/>
                      <a:pt x="21" y="30"/>
                      <a:pt x="22" y="29"/>
                    </a:cubicBezTo>
                    <a:cubicBezTo>
                      <a:pt x="23" y="29"/>
                      <a:pt x="24" y="29"/>
                      <a:pt x="25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8"/>
                      <a:pt x="27" y="28"/>
                      <a:pt x="27" y="27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8" y="27"/>
                      <a:pt x="29" y="26"/>
                      <a:pt x="30" y="26"/>
                    </a:cubicBezTo>
                    <a:cubicBezTo>
                      <a:pt x="29" y="27"/>
                      <a:pt x="28" y="28"/>
                      <a:pt x="27" y="29"/>
                    </a:cubicBezTo>
                    <a:cubicBezTo>
                      <a:pt x="27" y="30"/>
                      <a:pt x="26" y="30"/>
                      <a:pt x="25" y="31"/>
                    </a:cubicBezTo>
                    <a:cubicBezTo>
                      <a:pt x="25" y="32"/>
                      <a:pt x="24" y="33"/>
                      <a:pt x="24" y="33"/>
                    </a:cubicBezTo>
                    <a:cubicBezTo>
                      <a:pt x="22" y="35"/>
                      <a:pt x="21" y="36"/>
                      <a:pt x="20" y="38"/>
                    </a:cubicBezTo>
                    <a:cubicBezTo>
                      <a:pt x="19" y="39"/>
                      <a:pt x="19" y="40"/>
                      <a:pt x="18" y="42"/>
                    </a:cubicBezTo>
                    <a:cubicBezTo>
                      <a:pt x="17" y="43"/>
                      <a:pt x="15" y="44"/>
                      <a:pt x="14" y="45"/>
                    </a:cubicBezTo>
                    <a:cubicBezTo>
                      <a:pt x="13" y="46"/>
                      <a:pt x="13" y="47"/>
                      <a:pt x="12" y="48"/>
                    </a:cubicBezTo>
                    <a:cubicBezTo>
                      <a:pt x="11" y="49"/>
                      <a:pt x="11" y="49"/>
                      <a:pt x="10" y="50"/>
                    </a:cubicBezTo>
                    <a:cubicBezTo>
                      <a:pt x="9" y="52"/>
                      <a:pt x="8" y="54"/>
                      <a:pt x="7" y="56"/>
                    </a:cubicBezTo>
                    <a:cubicBezTo>
                      <a:pt x="6" y="57"/>
                      <a:pt x="6" y="58"/>
                      <a:pt x="6" y="59"/>
                    </a:cubicBezTo>
                    <a:cubicBezTo>
                      <a:pt x="6" y="60"/>
                      <a:pt x="5" y="61"/>
                      <a:pt x="6" y="62"/>
                    </a:cubicBezTo>
                    <a:cubicBezTo>
                      <a:pt x="6" y="60"/>
                      <a:pt x="6" y="58"/>
                      <a:pt x="7" y="56"/>
                    </a:cubicBezTo>
                    <a:cubicBezTo>
                      <a:pt x="8" y="54"/>
                      <a:pt x="10" y="52"/>
                      <a:pt x="11" y="51"/>
                    </a:cubicBezTo>
                    <a:cubicBezTo>
                      <a:pt x="12" y="50"/>
                      <a:pt x="12" y="49"/>
                      <a:pt x="13" y="48"/>
                    </a:cubicBezTo>
                    <a:cubicBezTo>
                      <a:pt x="14" y="48"/>
                      <a:pt x="14" y="47"/>
                      <a:pt x="15" y="46"/>
                    </a:cubicBezTo>
                    <a:cubicBezTo>
                      <a:pt x="15" y="46"/>
                      <a:pt x="16" y="45"/>
                      <a:pt x="16" y="45"/>
                    </a:cubicBezTo>
                    <a:cubicBezTo>
                      <a:pt x="14" y="49"/>
                      <a:pt x="12" y="54"/>
                      <a:pt x="11" y="58"/>
                    </a:cubicBezTo>
                    <a:cubicBezTo>
                      <a:pt x="10" y="62"/>
                      <a:pt x="9" y="65"/>
                      <a:pt x="9" y="69"/>
                    </a:cubicBezTo>
                    <a:cubicBezTo>
                      <a:pt x="8" y="71"/>
                      <a:pt x="8" y="73"/>
                      <a:pt x="8" y="75"/>
                    </a:cubicBezTo>
                    <a:cubicBezTo>
                      <a:pt x="8" y="76"/>
                      <a:pt x="8" y="78"/>
                      <a:pt x="9" y="80"/>
                    </a:cubicBezTo>
                    <a:cubicBezTo>
                      <a:pt x="9" y="79"/>
                      <a:pt x="9" y="78"/>
                      <a:pt x="9" y="77"/>
                    </a:cubicBezTo>
                    <a:cubicBezTo>
                      <a:pt x="9" y="76"/>
                      <a:pt x="9" y="76"/>
                      <a:pt x="9" y="75"/>
                    </a:cubicBezTo>
                    <a:cubicBezTo>
                      <a:pt x="10" y="73"/>
                      <a:pt x="10" y="71"/>
                      <a:pt x="10" y="69"/>
                    </a:cubicBezTo>
                    <a:cubicBezTo>
                      <a:pt x="11" y="66"/>
                      <a:pt x="12" y="62"/>
                      <a:pt x="13" y="59"/>
                    </a:cubicBezTo>
                    <a:cubicBezTo>
                      <a:pt x="15" y="52"/>
                      <a:pt x="18" y="45"/>
                      <a:pt x="22" y="39"/>
                    </a:cubicBezTo>
                    <a:cubicBezTo>
                      <a:pt x="23" y="37"/>
                      <a:pt x="24" y="36"/>
                      <a:pt x="25" y="35"/>
                    </a:cubicBezTo>
                    <a:cubicBezTo>
                      <a:pt x="26" y="34"/>
                      <a:pt x="26" y="33"/>
                      <a:pt x="27" y="32"/>
                    </a:cubicBezTo>
                    <a:cubicBezTo>
                      <a:pt x="27" y="32"/>
                      <a:pt x="28" y="31"/>
                      <a:pt x="29" y="30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9" y="30"/>
                      <a:pt x="29" y="30"/>
                      <a:pt x="29" y="31"/>
                    </a:cubicBezTo>
                    <a:cubicBezTo>
                      <a:pt x="29" y="32"/>
                      <a:pt x="28" y="33"/>
                      <a:pt x="28" y="34"/>
                    </a:cubicBezTo>
                    <a:cubicBezTo>
                      <a:pt x="28" y="35"/>
                      <a:pt x="28" y="36"/>
                      <a:pt x="28" y="37"/>
                    </a:cubicBezTo>
                    <a:cubicBezTo>
                      <a:pt x="28" y="41"/>
                      <a:pt x="29" y="45"/>
                      <a:pt x="28" y="49"/>
                    </a:cubicBezTo>
                    <a:cubicBezTo>
                      <a:pt x="28" y="50"/>
                      <a:pt x="28" y="51"/>
                      <a:pt x="28" y="52"/>
                    </a:cubicBezTo>
                    <a:cubicBezTo>
                      <a:pt x="28" y="53"/>
                      <a:pt x="27" y="54"/>
                      <a:pt x="27" y="55"/>
                    </a:cubicBezTo>
                    <a:cubicBezTo>
                      <a:pt x="26" y="56"/>
                      <a:pt x="26" y="58"/>
                      <a:pt x="25" y="60"/>
                    </a:cubicBezTo>
                    <a:cubicBezTo>
                      <a:pt x="24" y="62"/>
                      <a:pt x="23" y="64"/>
                      <a:pt x="22" y="66"/>
                    </a:cubicBezTo>
                    <a:cubicBezTo>
                      <a:pt x="21" y="67"/>
                      <a:pt x="20" y="69"/>
                      <a:pt x="19" y="71"/>
                    </a:cubicBezTo>
                    <a:cubicBezTo>
                      <a:pt x="20" y="69"/>
                      <a:pt x="21" y="67"/>
                      <a:pt x="22" y="66"/>
                    </a:cubicBezTo>
                    <a:cubicBezTo>
                      <a:pt x="23" y="64"/>
                      <a:pt x="24" y="62"/>
                      <a:pt x="25" y="60"/>
                    </a:cubicBezTo>
                    <a:cubicBezTo>
                      <a:pt x="26" y="59"/>
                      <a:pt x="27" y="57"/>
                      <a:pt x="28" y="55"/>
                    </a:cubicBezTo>
                    <a:cubicBezTo>
                      <a:pt x="28" y="54"/>
                      <a:pt x="28" y="53"/>
                      <a:pt x="29" y="52"/>
                    </a:cubicBezTo>
                    <a:cubicBezTo>
                      <a:pt x="29" y="51"/>
                      <a:pt x="29" y="50"/>
                      <a:pt x="29" y="49"/>
                    </a:cubicBezTo>
                    <a:cubicBezTo>
                      <a:pt x="30" y="45"/>
                      <a:pt x="29" y="41"/>
                      <a:pt x="29" y="37"/>
                    </a:cubicBezTo>
                    <a:cubicBezTo>
                      <a:pt x="29" y="35"/>
                      <a:pt x="30" y="33"/>
                      <a:pt x="30" y="31"/>
                    </a:cubicBezTo>
                    <a:cubicBezTo>
                      <a:pt x="30" y="30"/>
                      <a:pt x="31" y="29"/>
                      <a:pt x="31" y="28"/>
                    </a:cubicBezTo>
                    <a:cubicBezTo>
                      <a:pt x="31" y="28"/>
                      <a:pt x="31" y="27"/>
                      <a:pt x="32" y="27"/>
                    </a:cubicBezTo>
                    <a:cubicBezTo>
                      <a:pt x="33" y="25"/>
                      <a:pt x="34" y="23"/>
                      <a:pt x="35" y="21"/>
                    </a:cubicBezTo>
                    <a:cubicBezTo>
                      <a:pt x="36" y="19"/>
                      <a:pt x="36" y="18"/>
                      <a:pt x="37" y="16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8" y="18"/>
                      <a:pt x="38" y="19"/>
                      <a:pt x="38" y="19"/>
                    </a:cubicBezTo>
                    <a:cubicBezTo>
                      <a:pt x="39" y="20"/>
                      <a:pt x="39" y="21"/>
                      <a:pt x="40" y="22"/>
                    </a:cubicBezTo>
                    <a:cubicBezTo>
                      <a:pt x="40" y="23"/>
                      <a:pt x="41" y="25"/>
                      <a:pt x="41" y="26"/>
                    </a:cubicBezTo>
                    <a:cubicBezTo>
                      <a:pt x="42" y="28"/>
                      <a:pt x="42" y="29"/>
                      <a:pt x="42" y="31"/>
                    </a:cubicBezTo>
                    <a:cubicBezTo>
                      <a:pt x="43" y="34"/>
                      <a:pt x="43" y="38"/>
                      <a:pt x="43" y="41"/>
                    </a:cubicBezTo>
                    <a:cubicBezTo>
                      <a:pt x="42" y="42"/>
                      <a:pt x="42" y="44"/>
                      <a:pt x="42" y="46"/>
                    </a:cubicBezTo>
                    <a:cubicBezTo>
                      <a:pt x="42" y="47"/>
                      <a:pt x="41" y="49"/>
                      <a:pt x="41" y="51"/>
                    </a:cubicBezTo>
                    <a:cubicBezTo>
                      <a:pt x="42" y="49"/>
                      <a:pt x="42" y="47"/>
                      <a:pt x="42" y="46"/>
                    </a:cubicBezTo>
                    <a:cubicBezTo>
                      <a:pt x="43" y="44"/>
                      <a:pt x="43" y="43"/>
                      <a:pt x="43" y="41"/>
                    </a:cubicBezTo>
                    <a:cubicBezTo>
                      <a:pt x="44" y="38"/>
                      <a:pt x="44" y="34"/>
                      <a:pt x="43" y="31"/>
                    </a:cubicBezTo>
                    <a:cubicBezTo>
                      <a:pt x="43" y="29"/>
                      <a:pt x="43" y="28"/>
                      <a:pt x="42" y="26"/>
                    </a:cubicBezTo>
                    <a:cubicBezTo>
                      <a:pt x="42" y="24"/>
                      <a:pt x="41" y="23"/>
                      <a:pt x="41" y="21"/>
                    </a:cubicBezTo>
                    <a:cubicBezTo>
                      <a:pt x="40" y="21"/>
                      <a:pt x="40" y="20"/>
                      <a:pt x="40" y="20"/>
                    </a:cubicBezTo>
                    <a:cubicBezTo>
                      <a:pt x="40" y="20"/>
                      <a:pt x="40" y="19"/>
                      <a:pt x="40" y="19"/>
                    </a:cubicBezTo>
                    <a:cubicBezTo>
                      <a:pt x="39" y="18"/>
                      <a:pt x="39" y="17"/>
                      <a:pt x="39" y="17"/>
                    </a:cubicBezTo>
                    <a:cubicBezTo>
                      <a:pt x="38" y="16"/>
                      <a:pt x="38" y="15"/>
                      <a:pt x="38" y="14"/>
                    </a:cubicBezTo>
                    <a:cubicBezTo>
                      <a:pt x="38" y="13"/>
                      <a:pt x="39" y="12"/>
                      <a:pt x="39" y="11"/>
                    </a:cubicBezTo>
                    <a:cubicBezTo>
                      <a:pt x="39" y="9"/>
                      <a:pt x="40" y="8"/>
                      <a:pt x="40" y="7"/>
                    </a:cubicBezTo>
                    <a:cubicBezTo>
                      <a:pt x="40" y="7"/>
                      <a:pt x="40" y="6"/>
                      <a:pt x="40" y="6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40" y="6"/>
                      <a:pt x="40" y="5"/>
                      <a:pt x="40" y="5"/>
                    </a:cubicBezTo>
                    <a:cubicBezTo>
                      <a:pt x="40" y="3"/>
                      <a:pt x="40" y="1"/>
                      <a:pt x="40" y="0"/>
                    </a:cubicBezTo>
                    <a:cubicBezTo>
                      <a:pt x="40" y="0"/>
                      <a:pt x="40" y="1"/>
                      <a:pt x="40" y="2"/>
                    </a:cubicBezTo>
                    <a:cubicBezTo>
                      <a:pt x="39" y="3"/>
                      <a:pt x="39" y="4"/>
                      <a:pt x="39" y="5"/>
                    </a:cubicBezTo>
                    <a:cubicBezTo>
                      <a:pt x="39" y="6"/>
                      <a:pt x="38" y="7"/>
                      <a:pt x="38" y="9"/>
                    </a:cubicBezTo>
                    <a:cubicBezTo>
                      <a:pt x="38" y="9"/>
                      <a:pt x="37" y="9"/>
                      <a:pt x="37" y="9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7" y="10"/>
                      <a:pt x="36" y="11"/>
                      <a:pt x="36" y="11"/>
                    </a:cubicBezTo>
                    <a:cubicBezTo>
                      <a:pt x="36" y="11"/>
                      <a:pt x="36" y="12"/>
                      <a:pt x="35" y="12"/>
                    </a:cubicBezTo>
                    <a:cubicBezTo>
                      <a:pt x="35" y="13"/>
                      <a:pt x="34" y="13"/>
                      <a:pt x="34" y="14"/>
                    </a:cubicBezTo>
                    <a:cubicBezTo>
                      <a:pt x="31" y="16"/>
                      <a:pt x="29" y="18"/>
                      <a:pt x="26" y="20"/>
                    </a:cubicBezTo>
                    <a:cubicBezTo>
                      <a:pt x="25" y="20"/>
                      <a:pt x="24" y="21"/>
                      <a:pt x="24" y="21"/>
                    </a:cubicBezTo>
                    <a:cubicBezTo>
                      <a:pt x="23" y="21"/>
                      <a:pt x="22" y="22"/>
                      <a:pt x="21" y="22"/>
                    </a:cubicBezTo>
                    <a:cubicBezTo>
                      <a:pt x="20" y="23"/>
                      <a:pt x="18" y="23"/>
                      <a:pt x="17" y="23"/>
                    </a:cubicBezTo>
                    <a:cubicBezTo>
                      <a:pt x="13" y="23"/>
                      <a:pt x="10" y="23"/>
                      <a:pt x="7" y="23"/>
                    </a:cubicBezTo>
                    <a:cubicBezTo>
                      <a:pt x="8" y="23"/>
                      <a:pt x="10" y="23"/>
                      <a:pt x="12" y="23"/>
                    </a:cubicBezTo>
                    <a:cubicBezTo>
                      <a:pt x="13" y="23"/>
                      <a:pt x="15" y="24"/>
                      <a:pt x="17" y="24"/>
                    </a:cubicBezTo>
                    <a:cubicBezTo>
                      <a:pt x="18" y="23"/>
                      <a:pt x="20" y="23"/>
                      <a:pt x="22" y="23"/>
                    </a:cubicBezTo>
                    <a:cubicBezTo>
                      <a:pt x="23" y="22"/>
                      <a:pt x="23" y="22"/>
                      <a:pt x="24" y="22"/>
                    </a:cubicBezTo>
                    <a:cubicBezTo>
                      <a:pt x="25" y="21"/>
                      <a:pt x="26" y="21"/>
                      <a:pt x="26" y="21"/>
                    </a:cubicBezTo>
                    <a:cubicBezTo>
                      <a:pt x="28" y="20"/>
                      <a:pt x="29" y="19"/>
                      <a:pt x="31" y="18"/>
                    </a:cubicBezTo>
                    <a:cubicBezTo>
                      <a:pt x="32" y="17"/>
                      <a:pt x="33" y="16"/>
                      <a:pt x="34" y="15"/>
                    </a:cubicBezTo>
                    <a:cubicBezTo>
                      <a:pt x="35" y="14"/>
                      <a:pt x="36" y="14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5"/>
                      <a:pt x="34" y="18"/>
                      <a:pt x="33" y="20"/>
                    </a:cubicBezTo>
                    <a:cubicBezTo>
                      <a:pt x="33" y="21"/>
                      <a:pt x="33" y="21"/>
                      <a:pt x="32" y="22"/>
                    </a:cubicBezTo>
                    <a:cubicBezTo>
                      <a:pt x="32" y="22"/>
                      <a:pt x="31" y="23"/>
                      <a:pt x="31" y="23"/>
                    </a:cubicBezTo>
                    <a:cubicBezTo>
                      <a:pt x="30" y="24"/>
                      <a:pt x="28" y="25"/>
                      <a:pt x="27" y="26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6" y="26"/>
                      <a:pt x="26" y="26"/>
                      <a:pt x="26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8"/>
                      <a:pt x="23" y="28"/>
                      <a:pt x="22" y="28"/>
                    </a:cubicBezTo>
                    <a:cubicBezTo>
                      <a:pt x="20" y="29"/>
                      <a:pt x="19" y="30"/>
                      <a:pt x="17" y="31"/>
                    </a:cubicBezTo>
                    <a:cubicBezTo>
                      <a:pt x="14" y="32"/>
                      <a:pt x="10" y="34"/>
                      <a:pt x="7" y="36"/>
                    </a:cubicBezTo>
                    <a:cubicBezTo>
                      <a:pt x="6" y="37"/>
                      <a:pt x="4" y="38"/>
                      <a:pt x="3" y="39"/>
                    </a:cubicBezTo>
                    <a:cubicBezTo>
                      <a:pt x="2" y="41"/>
                      <a:pt x="1" y="43"/>
                      <a:pt x="0" y="44"/>
                    </a:cubicBezTo>
                    <a:cubicBezTo>
                      <a:pt x="1" y="43"/>
                      <a:pt x="3" y="41"/>
                      <a:pt x="4" y="4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29" name="Freeform 1981"/>
              <p:cNvSpPr/>
              <p:nvPr/>
            </p:nvSpPr>
            <p:spPr>
              <a:xfrm>
                <a:off x="3811539" y="6024599"/>
                <a:ext cx="176214" cy="74613"/>
              </a:xfrm>
              <a:custGeom>
                <a:avLst/>
                <a:gdLst>
                  <a:gd name="txL" fmla="*/ 0 w 47"/>
                  <a:gd name="txT" fmla="*/ 0 h 20"/>
                  <a:gd name="txR" fmla="*/ 47 w 47"/>
                  <a:gd name="txB" fmla="*/ 20 h 2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47" h="20">
                    <a:moveTo>
                      <a:pt x="47" y="0"/>
                    </a:moveTo>
                    <a:cubicBezTo>
                      <a:pt x="39" y="4"/>
                      <a:pt x="32" y="9"/>
                      <a:pt x="24" y="11"/>
                    </a:cubicBezTo>
                    <a:cubicBezTo>
                      <a:pt x="20" y="12"/>
                      <a:pt x="15" y="13"/>
                      <a:pt x="11" y="12"/>
                    </a:cubicBezTo>
                    <a:cubicBezTo>
                      <a:pt x="7" y="12"/>
                      <a:pt x="3" y="12"/>
                      <a:pt x="0" y="13"/>
                    </a:cubicBezTo>
                    <a:cubicBezTo>
                      <a:pt x="5" y="16"/>
                      <a:pt x="10" y="18"/>
                      <a:pt x="15" y="20"/>
                    </a:cubicBezTo>
                    <a:cubicBezTo>
                      <a:pt x="21" y="19"/>
                      <a:pt x="28" y="15"/>
                      <a:pt x="31" y="13"/>
                    </a:cubicBezTo>
                    <a:cubicBezTo>
                      <a:pt x="36" y="10"/>
                      <a:pt x="41" y="5"/>
                      <a:pt x="47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430" name="Picture 1982"/>
              <p:cNvPicPr>
                <a:picLocks noChangeAspect="1"/>
              </p:cNvPicPr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752801" y="5872198"/>
                <a:ext cx="428628" cy="269877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431" name="Picture 1983"/>
              <p:cNvPicPr>
                <a:picLocks noChangeAspect="1"/>
              </p:cNvPicPr>
              <p:nvPr/>
            </p:nvPicPr>
            <p:blipFill>
              <a:blip r:embed="rId28"/>
              <a:stretch>
                <a:fillRect/>
              </a:stretch>
            </p:blipFill>
            <p:spPr>
              <a:xfrm>
                <a:off x="3919489" y="5862673"/>
                <a:ext cx="180976" cy="1571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432" name="Freeform 1984"/>
              <p:cNvSpPr/>
              <p:nvPr/>
            </p:nvSpPr>
            <p:spPr>
              <a:xfrm>
                <a:off x="3822651" y="5922998"/>
                <a:ext cx="198439" cy="82551"/>
              </a:xfrm>
              <a:custGeom>
                <a:avLst/>
                <a:gdLst>
                  <a:gd name="txL" fmla="*/ 0 w 53"/>
                  <a:gd name="txT" fmla="*/ 0 h 22"/>
                  <a:gd name="txR" fmla="*/ 53 w 53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22">
                    <a:moveTo>
                      <a:pt x="30" y="13"/>
                    </a:moveTo>
                    <a:cubicBezTo>
                      <a:pt x="33" y="15"/>
                      <a:pt x="40" y="19"/>
                      <a:pt x="43" y="20"/>
                    </a:cubicBezTo>
                    <a:cubicBezTo>
                      <a:pt x="46" y="22"/>
                      <a:pt x="53" y="22"/>
                      <a:pt x="53" y="22"/>
                    </a:cubicBezTo>
                    <a:cubicBezTo>
                      <a:pt x="48" y="21"/>
                      <a:pt x="44" y="18"/>
                      <a:pt x="40" y="14"/>
                    </a:cubicBezTo>
                    <a:cubicBezTo>
                      <a:pt x="36" y="11"/>
                      <a:pt x="32" y="6"/>
                      <a:pt x="27" y="3"/>
                    </a:cubicBezTo>
                    <a:cubicBezTo>
                      <a:pt x="23" y="0"/>
                      <a:pt x="18" y="0"/>
                      <a:pt x="13" y="1"/>
                    </a:cubicBezTo>
                    <a:cubicBezTo>
                      <a:pt x="12" y="1"/>
                      <a:pt x="11" y="1"/>
                      <a:pt x="10" y="2"/>
                    </a:cubicBezTo>
                    <a:cubicBezTo>
                      <a:pt x="6" y="6"/>
                      <a:pt x="3" y="11"/>
                      <a:pt x="0" y="16"/>
                    </a:cubicBezTo>
                    <a:cubicBezTo>
                      <a:pt x="2" y="14"/>
                      <a:pt x="4" y="12"/>
                      <a:pt x="7" y="11"/>
                    </a:cubicBezTo>
                    <a:cubicBezTo>
                      <a:pt x="17" y="8"/>
                      <a:pt x="26" y="10"/>
                      <a:pt x="30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33" name="Freeform 1985"/>
              <p:cNvSpPr/>
              <p:nvPr/>
            </p:nvSpPr>
            <p:spPr>
              <a:xfrm>
                <a:off x="3787726" y="5934111"/>
                <a:ext cx="320677" cy="165101"/>
              </a:xfrm>
              <a:custGeom>
                <a:avLst/>
                <a:gdLst>
                  <a:gd name="txL" fmla="*/ 0 w 85"/>
                  <a:gd name="txT" fmla="*/ 0 h 44"/>
                  <a:gd name="txR" fmla="*/ 85 w 85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5" h="44">
                    <a:moveTo>
                      <a:pt x="31" y="7"/>
                    </a:moveTo>
                    <a:cubicBezTo>
                      <a:pt x="32" y="8"/>
                      <a:pt x="34" y="8"/>
                      <a:pt x="36" y="9"/>
                    </a:cubicBezTo>
                    <a:cubicBezTo>
                      <a:pt x="39" y="10"/>
                      <a:pt x="42" y="12"/>
                      <a:pt x="45" y="14"/>
                    </a:cubicBezTo>
                    <a:cubicBezTo>
                      <a:pt x="47" y="15"/>
                      <a:pt x="48" y="16"/>
                      <a:pt x="50" y="17"/>
                    </a:cubicBezTo>
                    <a:cubicBezTo>
                      <a:pt x="51" y="18"/>
                      <a:pt x="51" y="18"/>
                      <a:pt x="52" y="19"/>
                    </a:cubicBezTo>
                    <a:cubicBezTo>
                      <a:pt x="53" y="19"/>
                      <a:pt x="53" y="19"/>
                      <a:pt x="53" y="19"/>
                    </a:cubicBezTo>
                    <a:cubicBezTo>
                      <a:pt x="53" y="19"/>
                      <a:pt x="54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5" y="21"/>
                      <a:pt x="56" y="21"/>
                      <a:pt x="57" y="21"/>
                    </a:cubicBezTo>
                    <a:cubicBezTo>
                      <a:pt x="56" y="21"/>
                      <a:pt x="54" y="21"/>
                      <a:pt x="53" y="21"/>
                    </a:cubicBezTo>
                    <a:cubicBezTo>
                      <a:pt x="52" y="21"/>
                      <a:pt x="51" y="21"/>
                      <a:pt x="50" y="20"/>
                    </a:cubicBezTo>
                    <a:cubicBezTo>
                      <a:pt x="49" y="20"/>
                      <a:pt x="48" y="20"/>
                      <a:pt x="47" y="20"/>
                    </a:cubicBezTo>
                    <a:cubicBezTo>
                      <a:pt x="45" y="20"/>
                      <a:pt x="43" y="20"/>
                      <a:pt x="42" y="20"/>
                    </a:cubicBezTo>
                    <a:cubicBezTo>
                      <a:pt x="40" y="20"/>
                      <a:pt x="39" y="20"/>
                      <a:pt x="37" y="20"/>
                    </a:cubicBezTo>
                    <a:cubicBezTo>
                      <a:pt x="35" y="19"/>
                      <a:pt x="34" y="19"/>
                      <a:pt x="32" y="19"/>
                    </a:cubicBezTo>
                    <a:cubicBezTo>
                      <a:pt x="31" y="18"/>
                      <a:pt x="30" y="18"/>
                      <a:pt x="29" y="18"/>
                    </a:cubicBezTo>
                    <a:cubicBezTo>
                      <a:pt x="28" y="18"/>
                      <a:pt x="27" y="18"/>
                      <a:pt x="26" y="18"/>
                    </a:cubicBezTo>
                    <a:cubicBezTo>
                      <a:pt x="24" y="18"/>
                      <a:pt x="21" y="18"/>
                      <a:pt x="19" y="18"/>
                    </a:cubicBezTo>
                    <a:cubicBezTo>
                      <a:pt x="18" y="18"/>
                      <a:pt x="17" y="18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5" y="19"/>
                      <a:pt x="17" y="19"/>
                      <a:pt x="19" y="18"/>
                    </a:cubicBezTo>
                    <a:cubicBezTo>
                      <a:pt x="21" y="18"/>
                      <a:pt x="23" y="19"/>
                      <a:pt x="26" y="19"/>
                    </a:cubicBezTo>
                    <a:cubicBezTo>
                      <a:pt x="27" y="19"/>
                      <a:pt x="28" y="19"/>
                      <a:pt x="29" y="19"/>
                    </a:cubicBezTo>
                    <a:cubicBezTo>
                      <a:pt x="30" y="19"/>
                      <a:pt x="31" y="19"/>
                      <a:pt x="32" y="20"/>
                    </a:cubicBezTo>
                    <a:cubicBezTo>
                      <a:pt x="32" y="20"/>
                      <a:pt x="33" y="20"/>
                      <a:pt x="33" y="20"/>
                    </a:cubicBezTo>
                    <a:cubicBezTo>
                      <a:pt x="29" y="20"/>
                      <a:pt x="24" y="21"/>
                      <a:pt x="20" y="23"/>
                    </a:cubicBezTo>
                    <a:cubicBezTo>
                      <a:pt x="16" y="24"/>
                      <a:pt x="12" y="25"/>
                      <a:pt x="9" y="27"/>
                    </a:cubicBezTo>
                    <a:cubicBezTo>
                      <a:pt x="7" y="27"/>
                      <a:pt x="6" y="28"/>
                      <a:pt x="4" y="29"/>
                    </a:cubicBezTo>
                    <a:cubicBezTo>
                      <a:pt x="3" y="30"/>
                      <a:pt x="1" y="31"/>
                      <a:pt x="0" y="33"/>
                    </a:cubicBezTo>
                    <a:cubicBezTo>
                      <a:pt x="1" y="32"/>
                      <a:pt x="1" y="32"/>
                      <a:pt x="2" y="31"/>
                    </a:cubicBezTo>
                    <a:cubicBezTo>
                      <a:pt x="3" y="31"/>
                      <a:pt x="4" y="31"/>
                      <a:pt x="5" y="30"/>
                    </a:cubicBezTo>
                    <a:cubicBezTo>
                      <a:pt x="6" y="30"/>
                      <a:pt x="8" y="29"/>
                      <a:pt x="10" y="28"/>
                    </a:cubicBezTo>
                    <a:cubicBezTo>
                      <a:pt x="13" y="27"/>
                      <a:pt x="17" y="26"/>
                      <a:pt x="20" y="25"/>
                    </a:cubicBezTo>
                    <a:cubicBezTo>
                      <a:pt x="27" y="23"/>
                      <a:pt x="34" y="21"/>
                      <a:pt x="42" y="22"/>
                    </a:cubicBezTo>
                    <a:cubicBezTo>
                      <a:pt x="43" y="22"/>
                      <a:pt x="45" y="22"/>
                      <a:pt x="47" y="22"/>
                    </a:cubicBezTo>
                    <a:cubicBezTo>
                      <a:pt x="48" y="22"/>
                      <a:pt x="49" y="22"/>
                      <a:pt x="50" y="22"/>
                    </a:cubicBezTo>
                    <a:cubicBezTo>
                      <a:pt x="51" y="23"/>
                      <a:pt x="51" y="23"/>
                      <a:pt x="52" y="23"/>
                    </a:cubicBezTo>
                    <a:cubicBezTo>
                      <a:pt x="52" y="23"/>
                      <a:pt x="53" y="23"/>
                      <a:pt x="53" y="23"/>
                    </a:cubicBezTo>
                    <a:cubicBezTo>
                      <a:pt x="53" y="23"/>
                      <a:pt x="52" y="23"/>
                      <a:pt x="52" y="23"/>
                    </a:cubicBezTo>
                    <a:cubicBezTo>
                      <a:pt x="51" y="23"/>
                      <a:pt x="50" y="24"/>
                      <a:pt x="49" y="24"/>
                    </a:cubicBezTo>
                    <a:cubicBezTo>
                      <a:pt x="49" y="25"/>
                      <a:pt x="48" y="25"/>
                      <a:pt x="47" y="26"/>
                    </a:cubicBezTo>
                    <a:cubicBezTo>
                      <a:pt x="43" y="28"/>
                      <a:pt x="40" y="31"/>
                      <a:pt x="37" y="32"/>
                    </a:cubicBezTo>
                    <a:cubicBezTo>
                      <a:pt x="36" y="33"/>
                      <a:pt x="35" y="33"/>
                      <a:pt x="34" y="34"/>
                    </a:cubicBezTo>
                    <a:cubicBezTo>
                      <a:pt x="33" y="34"/>
                      <a:pt x="32" y="34"/>
                      <a:pt x="31" y="34"/>
                    </a:cubicBezTo>
                    <a:cubicBezTo>
                      <a:pt x="29" y="35"/>
                      <a:pt x="27" y="35"/>
                      <a:pt x="25" y="35"/>
                    </a:cubicBezTo>
                    <a:cubicBezTo>
                      <a:pt x="23" y="36"/>
                      <a:pt x="21" y="36"/>
                      <a:pt x="19" y="36"/>
                    </a:cubicBezTo>
                    <a:cubicBezTo>
                      <a:pt x="17" y="36"/>
                      <a:pt x="15" y="36"/>
                      <a:pt x="13" y="36"/>
                    </a:cubicBezTo>
                    <a:cubicBezTo>
                      <a:pt x="15" y="36"/>
                      <a:pt x="17" y="36"/>
                      <a:pt x="19" y="36"/>
                    </a:cubicBezTo>
                    <a:cubicBezTo>
                      <a:pt x="21" y="36"/>
                      <a:pt x="23" y="36"/>
                      <a:pt x="25" y="36"/>
                    </a:cubicBezTo>
                    <a:cubicBezTo>
                      <a:pt x="27" y="36"/>
                      <a:pt x="29" y="35"/>
                      <a:pt x="31" y="35"/>
                    </a:cubicBezTo>
                    <a:cubicBezTo>
                      <a:pt x="32" y="35"/>
                      <a:pt x="33" y="35"/>
                      <a:pt x="34" y="34"/>
                    </a:cubicBezTo>
                    <a:cubicBezTo>
                      <a:pt x="35" y="34"/>
                      <a:pt x="36" y="34"/>
                      <a:pt x="37" y="33"/>
                    </a:cubicBezTo>
                    <a:cubicBezTo>
                      <a:pt x="41" y="31"/>
                      <a:pt x="44" y="29"/>
                      <a:pt x="47" y="27"/>
                    </a:cubicBezTo>
                    <a:cubicBezTo>
                      <a:pt x="49" y="26"/>
                      <a:pt x="51" y="25"/>
                      <a:pt x="53" y="24"/>
                    </a:cubicBezTo>
                    <a:cubicBezTo>
                      <a:pt x="54" y="24"/>
                      <a:pt x="55" y="24"/>
                      <a:pt x="56" y="23"/>
                    </a:cubicBezTo>
                    <a:cubicBezTo>
                      <a:pt x="56" y="23"/>
                      <a:pt x="57" y="23"/>
                      <a:pt x="57" y="23"/>
                    </a:cubicBezTo>
                    <a:cubicBezTo>
                      <a:pt x="59" y="23"/>
                      <a:pt x="61" y="23"/>
                      <a:pt x="64" y="23"/>
                    </a:cubicBezTo>
                    <a:cubicBezTo>
                      <a:pt x="65" y="23"/>
                      <a:pt x="67" y="23"/>
                      <a:pt x="69" y="22"/>
                    </a:cubicBezTo>
                    <a:cubicBezTo>
                      <a:pt x="69" y="23"/>
                      <a:pt x="68" y="23"/>
                      <a:pt x="68" y="23"/>
                    </a:cubicBezTo>
                    <a:cubicBezTo>
                      <a:pt x="68" y="24"/>
                      <a:pt x="67" y="24"/>
                      <a:pt x="67" y="25"/>
                    </a:cubicBezTo>
                    <a:cubicBezTo>
                      <a:pt x="66" y="26"/>
                      <a:pt x="66" y="27"/>
                      <a:pt x="66" y="27"/>
                    </a:cubicBezTo>
                    <a:cubicBezTo>
                      <a:pt x="65" y="29"/>
                      <a:pt x="64" y="30"/>
                      <a:pt x="63" y="31"/>
                    </a:cubicBezTo>
                    <a:cubicBezTo>
                      <a:pt x="62" y="32"/>
                      <a:pt x="60" y="33"/>
                      <a:pt x="59" y="35"/>
                    </a:cubicBezTo>
                    <a:cubicBezTo>
                      <a:pt x="57" y="37"/>
                      <a:pt x="54" y="39"/>
                      <a:pt x="51" y="40"/>
                    </a:cubicBezTo>
                    <a:cubicBezTo>
                      <a:pt x="50" y="41"/>
                      <a:pt x="48" y="42"/>
                      <a:pt x="47" y="42"/>
                    </a:cubicBezTo>
                    <a:cubicBezTo>
                      <a:pt x="45" y="43"/>
                      <a:pt x="44" y="44"/>
                      <a:pt x="42" y="44"/>
                    </a:cubicBezTo>
                    <a:cubicBezTo>
                      <a:pt x="44" y="44"/>
                      <a:pt x="45" y="43"/>
                      <a:pt x="47" y="43"/>
                    </a:cubicBezTo>
                    <a:cubicBezTo>
                      <a:pt x="48" y="42"/>
                      <a:pt x="50" y="41"/>
                      <a:pt x="51" y="41"/>
                    </a:cubicBezTo>
                    <a:cubicBezTo>
                      <a:pt x="54" y="39"/>
                      <a:pt x="57" y="37"/>
                      <a:pt x="60" y="35"/>
                    </a:cubicBezTo>
                    <a:cubicBezTo>
                      <a:pt x="61" y="34"/>
                      <a:pt x="62" y="33"/>
                      <a:pt x="63" y="32"/>
                    </a:cubicBezTo>
                    <a:cubicBezTo>
                      <a:pt x="65" y="31"/>
                      <a:pt x="66" y="29"/>
                      <a:pt x="67" y="28"/>
                    </a:cubicBezTo>
                    <a:cubicBezTo>
                      <a:pt x="67" y="28"/>
                      <a:pt x="67" y="27"/>
                      <a:pt x="67" y="27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8" y="25"/>
                      <a:pt x="69" y="24"/>
                      <a:pt x="69" y="24"/>
                    </a:cubicBezTo>
                    <a:cubicBezTo>
                      <a:pt x="70" y="23"/>
                      <a:pt x="70" y="22"/>
                      <a:pt x="71" y="22"/>
                    </a:cubicBezTo>
                    <a:cubicBezTo>
                      <a:pt x="72" y="22"/>
                      <a:pt x="73" y="21"/>
                      <a:pt x="75" y="21"/>
                    </a:cubicBezTo>
                    <a:cubicBezTo>
                      <a:pt x="76" y="21"/>
                      <a:pt x="77" y="20"/>
                      <a:pt x="78" y="20"/>
                    </a:cubicBezTo>
                    <a:cubicBezTo>
                      <a:pt x="78" y="19"/>
                      <a:pt x="79" y="19"/>
                      <a:pt x="79" y="19"/>
                    </a:cubicBezTo>
                    <a:cubicBezTo>
                      <a:pt x="79" y="19"/>
                      <a:pt x="79" y="19"/>
                      <a:pt x="79" y="19"/>
                    </a:cubicBezTo>
                    <a:cubicBezTo>
                      <a:pt x="79" y="19"/>
                      <a:pt x="79" y="19"/>
                      <a:pt x="80" y="19"/>
                    </a:cubicBezTo>
                    <a:cubicBezTo>
                      <a:pt x="81" y="18"/>
                      <a:pt x="83" y="17"/>
                      <a:pt x="85" y="16"/>
                    </a:cubicBezTo>
                    <a:cubicBezTo>
                      <a:pt x="84" y="16"/>
                      <a:pt x="83" y="17"/>
                      <a:pt x="82" y="17"/>
                    </a:cubicBezTo>
                    <a:cubicBezTo>
                      <a:pt x="81" y="17"/>
                      <a:pt x="80" y="18"/>
                      <a:pt x="79" y="18"/>
                    </a:cubicBezTo>
                    <a:cubicBezTo>
                      <a:pt x="78" y="18"/>
                      <a:pt x="77" y="18"/>
                      <a:pt x="75" y="19"/>
                    </a:cubicBezTo>
                    <a:cubicBezTo>
                      <a:pt x="75" y="19"/>
                      <a:pt x="75" y="19"/>
                      <a:pt x="75" y="19"/>
                    </a:cubicBezTo>
                    <a:cubicBezTo>
                      <a:pt x="75" y="19"/>
                      <a:pt x="74" y="19"/>
                      <a:pt x="74" y="19"/>
                    </a:cubicBezTo>
                    <a:cubicBezTo>
                      <a:pt x="73" y="19"/>
                      <a:pt x="73" y="19"/>
                      <a:pt x="73" y="19"/>
                    </a:cubicBezTo>
                    <a:cubicBezTo>
                      <a:pt x="72" y="19"/>
                      <a:pt x="72" y="19"/>
                      <a:pt x="71" y="19"/>
                    </a:cubicBezTo>
                    <a:cubicBezTo>
                      <a:pt x="71" y="18"/>
                      <a:pt x="70" y="18"/>
                      <a:pt x="69" y="18"/>
                    </a:cubicBezTo>
                    <a:cubicBezTo>
                      <a:pt x="66" y="17"/>
                      <a:pt x="63" y="16"/>
                      <a:pt x="60" y="15"/>
                    </a:cubicBezTo>
                    <a:cubicBezTo>
                      <a:pt x="59" y="14"/>
                      <a:pt x="58" y="14"/>
                      <a:pt x="58" y="14"/>
                    </a:cubicBezTo>
                    <a:cubicBezTo>
                      <a:pt x="57" y="13"/>
                      <a:pt x="56" y="13"/>
                      <a:pt x="56" y="12"/>
                    </a:cubicBezTo>
                    <a:cubicBezTo>
                      <a:pt x="54" y="11"/>
                      <a:pt x="53" y="10"/>
                      <a:pt x="52" y="9"/>
                    </a:cubicBezTo>
                    <a:cubicBezTo>
                      <a:pt x="50" y="6"/>
                      <a:pt x="49" y="3"/>
                      <a:pt x="47" y="0"/>
                    </a:cubicBezTo>
                    <a:cubicBezTo>
                      <a:pt x="48" y="2"/>
                      <a:pt x="49" y="3"/>
                      <a:pt x="49" y="5"/>
                    </a:cubicBezTo>
                    <a:cubicBezTo>
                      <a:pt x="50" y="6"/>
                      <a:pt x="51" y="8"/>
                      <a:pt x="52" y="9"/>
                    </a:cubicBezTo>
                    <a:cubicBezTo>
                      <a:pt x="53" y="10"/>
                      <a:pt x="54" y="12"/>
                      <a:pt x="55" y="13"/>
                    </a:cubicBezTo>
                    <a:cubicBezTo>
                      <a:pt x="56" y="13"/>
                      <a:pt x="56" y="14"/>
                      <a:pt x="57" y="14"/>
                    </a:cubicBezTo>
                    <a:cubicBezTo>
                      <a:pt x="58" y="15"/>
                      <a:pt x="59" y="15"/>
                      <a:pt x="59" y="16"/>
                    </a:cubicBezTo>
                    <a:cubicBezTo>
                      <a:pt x="61" y="16"/>
                      <a:pt x="62" y="17"/>
                      <a:pt x="64" y="18"/>
                    </a:cubicBezTo>
                    <a:cubicBezTo>
                      <a:pt x="65" y="18"/>
                      <a:pt x="67" y="19"/>
                      <a:pt x="69" y="19"/>
                    </a:cubicBezTo>
                    <a:cubicBezTo>
                      <a:pt x="70" y="19"/>
                      <a:pt x="70" y="20"/>
                      <a:pt x="71" y="20"/>
                    </a:cubicBezTo>
                    <a:cubicBezTo>
                      <a:pt x="71" y="20"/>
                      <a:pt x="71" y="20"/>
                      <a:pt x="71" y="20"/>
                    </a:cubicBezTo>
                    <a:cubicBezTo>
                      <a:pt x="69" y="20"/>
                      <a:pt x="66" y="21"/>
                      <a:pt x="63" y="21"/>
                    </a:cubicBezTo>
                    <a:cubicBezTo>
                      <a:pt x="63" y="21"/>
                      <a:pt x="62" y="21"/>
                      <a:pt x="62" y="21"/>
                    </a:cubicBezTo>
                    <a:cubicBezTo>
                      <a:pt x="61" y="21"/>
                      <a:pt x="61" y="21"/>
                      <a:pt x="60" y="21"/>
                    </a:cubicBezTo>
                    <a:cubicBezTo>
                      <a:pt x="58" y="20"/>
                      <a:pt x="57" y="20"/>
                      <a:pt x="55" y="19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4" y="18"/>
                      <a:pt x="54" y="18"/>
                      <a:pt x="54" y="18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2" y="17"/>
                      <a:pt x="51" y="16"/>
                      <a:pt x="50" y="16"/>
                    </a:cubicBezTo>
                    <a:cubicBezTo>
                      <a:pt x="49" y="15"/>
                      <a:pt x="47" y="14"/>
                      <a:pt x="46" y="13"/>
                    </a:cubicBezTo>
                    <a:cubicBezTo>
                      <a:pt x="43" y="11"/>
                      <a:pt x="40" y="9"/>
                      <a:pt x="36" y="8"/>
                    </a:cubicBezTo>
                    <a:cubicBezTo>
                      <a:pt x="35" y="7"/>
                      <a:pt x="33" y="6"/>
                      <a:pt x="31" y="6"/>
                    </a:cubicBezTo>
                    <a:cubicBezTo>
                      <a:pt x="29" y="6"/>
                      <a:pt x="27" y="6"/>
                      <a:pt x="25" y="6"/>
                    </a:cubicBezTo>
                    <a:cubicBezTo>
                      <a:pt x="27" y="6"/>
                      <a:pt x="29" y="7"/>
                      <a:pt x="31" y="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34" name="Freeform 1986"/>
              <p:cNvSpPr/>
              <p:nvPr/>
            </p:nvSpPr>
            <p:spPr>
              <a:xfrm>
                <a:off x="6900833" y="4754590"/>
                <a:ext cx="71438" cy="87313"/>
              </a:xfrm>
              <a:custGeom>
                <a:avLst/>
                <a:gdLst>
                  <a:gd name="txL" fmla="*/ 0 w 19"/>
                  <a:gd name="txT" fmla="*/ 0 h 23"/>
                  <a:gd name="txR" fmla="*/ 19 w 19"/>
                  <a:gd name="txB" fmla="*/ 23 h 23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19" h="23">
                    <a:moveTo>
                      <a:pt x="0" y="0"/>
                    </a:moveTo>
                    <a:cubicBezTo>
                      <a:pt x="4" y="4"/>
                      <a:pt x="8" y="6"/>
                      <a:pt x="12" y="10"/>
                    </a:cubicBezTo>
                    <a:cubicBezTo>
                      <a:pt x="14" y="12"/>
                      <a:pt x="15" y="15"/>
                      <a:pt x="16" y="17"/>
                    </a:cubicBezTo>
                    <a:cubicBezTo>
                      <a:pt x="17" y="19"/>
                      <a:pt x="18" y="22"/>
                      <a:pt x="19" y="23"/>
                    </a:cubicBezTo>
                    <a:cubicBezTo>
                      <a:pt x="19" y="20"/>
                      <a:pt x="19" y="16"/>
                      <a:pt x="19" y="13"/>
                    </a:cubicBezTo>
                    <a:cubicBezTo>
                      <a:pt x="17" y="10"/>
                      <a:pt x="13" y="7"/>
                      <a:pt x="11" y="6"/>
                    </a:cubicBezTo>
                    <a:cubicBezTo>
                      <a:pt x="8" y="4"/>
                      <a:pt x="4" y="2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435" name="Picture 1988"/>
              <p:cNvPicPr>
                <a:picLocks noChangeAspect="1"/>
              </p:cNvPicPr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802407" y="4699027"/>
                <a:ext cx="88901" cy="1365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436" name="Freeform 1989"/>
              <p:cNvSpPr/>
              <p:nvPr/>
            </p:nvSpPr>
            <p:spPr>
              <a:xfrm>
                <a:off x="6864320" y="4743477"/>
                <a:ext cx="55563" cy="115888"/>
              </a:xfrm>
              <a:custGeom>
                <a:avLst/>
                <a:gdLst>
                  <a:gd name="txL" fmla="*/ 0 w 15"/>
                  <a:gd name="txT" fmla="*/ 0 h 31"/>
                  <a:gd name="txR" fmla="*/ 15 w 15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31">
                    <a:moveTo>
                      <a:pt x="5" y="15"/>
                    </a:moveTo>
                    <a:cubicBezTo>
                      <a:pt x="5" y="12"/>
                      <a:pt x="6" y="8"/>
                      <a:pt x="6" y="5"/>
                    </a:cubicBezTo>
                    <a:cubicBezTo>
                      <a:pt x="6" y="3"/>
                      <a:pt x="5" y="0"/>
                      <a:pt x="5" y="0"/>
                    </a:cubicBezTo>
                    <a:cubicBezTo>
                      <a:pt x="5" y="3"/>
                      <a:pt x="4" y="6"/>
                      <a:pt x="4" y="9"/>
                    </a:cubicBezTo>
                    <a:cubicBezTo>
                      <a:pt x="3" y="12"/>
                      <a:pt x="1" y="15"/>
                      <a:pt x="0" y="19"/>
                    </a:cubicBezTo>
                    <a:cubicBezTo>
                      <a:pt x="0" y="22"/>
                      <a:pt x="1" y="25"/>
                      <a:pt x="3" y="27"/>
                    </a:cubicBezTo>
                    <a:cubicBezTo>
                      <a:pt x="3" y="28"/>
                      <a:pt x="4" y="28"/>
                      <a:pt x="4" y="28"/>
                    </a:cubicBezTo>
                    <a:cubicBezTo>
                      <a:pt x="7" y="30"/>
                      <a:pt x="11" y="30"/>
                      <a:pt x="15" y="31"/>
                    </a:cubicBezTo>
                    <a:cubicBezTo>
                      <a:pt x="13" y="30"/>
                      <a:pt x="12" y="29"/>
                      <a:pt x="10" y="28"/>
                    </a:cubicBezTo>
                    <a:cubicBezTo>
                      <a:pt x="6" y="23"/>
                      <a:pt x="5" y="18"/>
                      <a:pt x="5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37" name="Freeform 1990"/>
              <p:cNvSpPr/>
              <p:nvPr/>
            </p:nvSpPr>
            <p:spPr>
              <a:xfrm>
                <a:off x="6853207" y="4694265"/>
                <a:ext cx="115888" cy="165101"/>
              </a:xfrm>
              <a:custGeom>
                <a:avLst/>
                <a:gdLst>
                  <a:gd name="txL" fmla="*/ 0 w 31"/>
                  <a:gd name="txT" fmla="*/ 0 h 44"/>
                  <a:gd name="txR" fmla="*/ 31 w 31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44">
                    <a:moveTo>
                      <a:pt x="9" y="33"/>
                    </a:moveTo>
                    <a:cubicBezTo>
                      <a:pt x="9" y="32"/>
                      <a:pt x="9" y="31"/>
                      <a:pt x="9" y="30"/>
                    </a:cubicBezTo>
                    <a:cubicBezTo>
                      <a:pt x="8" y="27"/>
                      <a:pt x="9" y="25"/>
                      <a:pt x="9" y="23"/>
                    </a:cubicBezTo>
                    <a:cubicBezTo>
                      <a:pt x="9" y="22"/>
                      <a:pt x="9" y="21"/>
                      <a:pt x="10" y="20"/>
                    </a:cubicBezTo>
                    <a:cubicBezTo>
                      <a:pt x="10" y="19"/>
                      <a:pt x="10" y="19"/>
                      <a:pt x="10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5"/>
                      <a:pt x="10" y="14"/>
                    </a:cubicBezTo>
                    <a:cubicBezTo>
                      <a:pt x="10" y="15"/>
                      <a:pt x="11" y="16"/>
                      <a:pt x="11" y="17"/>
                    </a:cubicBezTo>
                    <a:cubicBezTo>
                      <a:pt x="11" y="18"/>
                      <a:pt x="11" y="18"/>
                      <a:pt x="11" y="19"/>
                    </a:cubicBezTo>
                    <a:cubicBezTo>
                      <a:pt x="12" y="19"/>
                      <a:pt x="12" y="20"/>
                      <a:pt x="12" y="20"/>
                    </a:cubicBezTo>
                    <a:cubicBezTo>
                      <a:pt x="12" y="21"/>
                      <a:pt x="13" y="23"/>
                      <a:pt x="13" y="24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4" y="27"/>
                      <a:pt x="15" y="28"/>
                      <a:pt x="15" y="29"/>
                    </a:cubicBezTo>
                    <a:cubicBezTo>
                      <a:pt x="15" y="30"/>
                      <a:pt x="15" y="31"/>
                      <a:pt x="15" y="31"/>
                    </a:cubicBezTo>
                    <a:cubicBezTo>
                      <a:pt x="16" y="32"/>
                      <a:pt x="16" y="32"/>
                      <a:pt x="16" y="33"/>
                    </a:cubicBezTo>
                    <a:cubicBezTo>
                      <a:pt x="17" y="34"/>
                      <a:pt x="17" y="35"/>
                      <a:pt x="18" y="37"/>
                    </a:cubicBezTo>
                    <a:cubicBezTo>
                      <a:pt x="18" y="37"/>
                      <a:pt x="19" y="38"/>
                      <a:pt x="19" y="38"/>
                    </a:cubicBezTo>
                    <a:cubicBezTo>
                      <a:pt x="20" y="39"/>
                      <a:pt x="20" y="39"/>
                      <a:pt x="21" y="39"/>
                    </a:cubicBezTo>
                    <a:cubicBezTo>
                      <a:pt x="20" y="39"/>
                      <a:pt x="19" y="38"/>
                      <a:pt x="18" y="36"/>
                    </a:cubicBezTo>
                    <a:cubicBezTo>
                      <a:pt x="18" y="35"/>
                      <a:pt x="17" y="34"/>
                      <a:pt x="17" y="33"/>
                    </a:cubicBezTo>
                    <a:cubicBezTo>
                      <a:pt x="17" y="32"/>
                      <a:pt x="16" y="32"/>
                      <a:pt x="16" y="31"/>
                    </a:cubicBezTo>
                    <a:cubicBezTo>
                      <a:pt x="16" y="30"/>
                      <a:pt x="16" y="30"/>
                      <a:pt x="16" y="29"/>
                    </a:cubicBezTo>
                    <a:cubicBezTo>
                      <a:pt x="16" y="29"/>
                      <a:pt x="16" y="28"/>
                      <a:pt x="15" y="28"/>
                    </a:cubicBezTo>
                    <a:cubicBezTo>
                      <a:pt x="17" y="31"/>
                      <a:pt x="19" y="33"/>
                      <a:pt x="20" y="35"/>
                    </a:cubicBezTo>
                    <a:cubicBezTo>
                      <a:pt x="22" y="37"/>
                      <a:pt x="24" y="39"/>
                      <a:pt x="25" y="40"/>
                    </a:cubicBezTo>
                    <a:cubicBezTo>
                      <a:pt x="26" y="41"/>
                      <a:pt x="27" y="42"/>
                      <a:pt x="28" y="42"/>
                    </a:cubicBezTo>
                    <a:cubicBezTo>
                      <a:pt x="29" y="43"/>
                      <a:pt x="30" y="43"/>
                      <a:pt x="31" y="44"/>
                    </a:cubicBezTo>
                    <a:cubicBezTo>
                      <a:pt x="31" y="43"/>
                      <a:pt x="30" y="43"/>
                      <a:pt x="30" y="43"/>
                    </a:cubicBezTo>
                    <a:cubicBezTo>
                      <a:pt x="29" y="42"/>
                      <a:pt x="29" y="42"/>
                      <a:pt x="28" y="42"/>
                    </a:cubicBezTo>
                    <a:cubicBezTo>
                      <a:pt x="28" y="41"/>
                      <a:pt x="27" y="40"/>
                      <a:pt x="26" y="39"/>
                    </a:cubicBezTo>
                    <a:cubicBezTo>
                      <a:pt x="24" y="38"/>
                      <a:pt x="23" y="36"/>
                      <a:pt x="21" y="34"/>
                    </a:cubicBezTo>
                    <a:cubicBezTo>
                      <a:pt x="18" y="31"/>
                      <a:pt x="16" y="27"/>
                      <a:pt x="14" y="23"/>
                    </a:cubicBezTo>
                    <a:cubicBezTo>
                      <a:pt x="14" y="22"/>
                      <a:pt x="13" y="21"/>
                      <a:pt x="13" y="20"/>
                    </a:cubicBezTo>
                    <a:cubicBezTo>
                      <a:pt x="13" y="19"/>
                      <a:pt x="13" y="19"/>
                      <a:pt x="13" y="18"/>
                    </a:cubicBezTo>
                    <a:cubicBezTo>
                      <a:pt x="12" y="18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3" y="18"/>
                      <a:pt x="14" y="18"/>
                    </a:cubicBezTo>
                    <a:cubicBezTo>
                      <a:pt x="14" y="18"/>
                      <a:pt x="15" y="19"/>
                      <a:pt x="15" y="19"/>
                    </a:cubicBezTo>
                    <a:cubicBezTo>
                      <a:pt x="17" y="21"/>
                      <a:pt x="20" y="22"/>
                      <a:pt x="22" y="23"/>
                    </a:cubicBezTo>
                    <a:cubicBezTo>
                      <a:pt x="22" y="24"/>
                      <a:pt x="22" y="24"/>
                      <a:pt x="23" y="24"/>
                    </a:cubicBezTo>
                    <a:cubicBezTo>
                      <a:pt x="23" y="25"/>
                      <a:pt x="24" y="25"/>
                      <a:pt x="24" y="26"/>
                    </a:cubicBezTo>
                    <a:cubicBezTo>
                      <a:pt x="25" y="27"/>
                      <a:pt x="26" y="28"/>
                      <a:pt x="26" y="29"/>
                    </a:cubicBezTo>
                    <a:cubicBezTo>
                      <a:pt x="27" y="30"/>
                      <a:pt x="28" y="31"/>
                      <a:pt x="28" y="32"/>
                    </a:cubicBezTo>
                    <a:cubicBezTo>
                      <a:pt x="29" y="33"/>
                      <a:pt x="29" y="34"/>
                      <a:pt x="30" y="36"/>
                    </a:cubicBezTo>
                    <a:cubicBezTo>
                      <a:pt x="29" y="34"/>
                      <a:pt x="29" y="33"/>
                      <a:pt x="28" y="32"/>
                    </a:cubicBezTo>
                    <a:cubicBezTo>
                      <a:pt x="28" y="31"/>
                      <a:pt x="27" y="30"/>
                      <a:pt x="27" y="29"/>
                    </a:cubicBezTo>
                    <a:cubicBezTo>
                      <a:pt x="26" y="28"/>
                      <a:pt x="25" y="27"/>
                      <a:pt x="24" y="26"/>
                    </a:cubicBezTo>
                    <a:cubicBezTo>
                      <a:pt x="24" y="25"/>
                      <a:pt x="24" y="25"/>
                      <a:pt x="23" y="24"/>
                    </a:cubicBezTo>
                    <a:cubicBezTo>
                      <a:pt x="23" y="24"/>
                      <a:pt x="22" y="23"/>
                      <a:pt x="22" y="23"/>
                    </a:cubicBezTo>
                    <a:cubicBezTo>
                      <a:pt x="20" y="21"/>
                      <a:pt x="18" y="20"/>
                      <a:pt x="16" y="19"/>
                    </a:cubicBezTo>
                    <a:cubicBezTo>
                      <a:pt x="15" y="18"/>
                      <a:pt x="14" y="17"/>
                      <a:pt x="13" y="16"/>
                    </a:cubicBezTo>
                    <a:cubicBezTo>
                      <a:pt x="12" y="16"/>
                      <a:pt x="12" y="15"/>
                      <a:pt x="12" y="15"/>
                    </a:cubicBezTo>
                    <a:cubicBezTo>
                      <a:pt x="12" y="15"/>
                      <a:pt x="11" y="14"/>
                      <a:pt x="11" y="14"/>
                    </a:cubicBezTo>
                    <a:cubicBezTo>
                      <a:pt x="11" y="13"/>
                      <a:pt x="10" y="12"/>
                      <a:pt x="9" y="10"/>
                    </a:cubicBezTo>
                    <a:cubicBezTo>
                      <a:pt x="9" y="9"/>
                      <a:pt x="8" y="9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9" y="8"/>
                      <a:pt x="10" y="8"/>
                    </a:cubicBezTo>
                    <a:cubicBezTo>
                      <a:pt x="10" y="8"/>
                      <a:pt x="11" y="8"/>
                      <a:pt x="11" y="8"/>
                    </a:cubicBezTo>
                    <a:cubicBezTo>
                      <a:pt x="12" y="8"/>
                      <a:pt x="13" y="9"/>
                      <a:pt x="14" y="9"/>
                    </a:cubicBezTo>
                    <a:cubicBezTo>
                      <a:pt x="15" y="9"/>
                      <a:pt x="16" y="10"/>
                      <a:pt x="17" y="10"/>
                    </a:cubicBezTo>
                    <a:cubicBezTo>
                      <a:pt x="19" y="11"/>
                      <a:pt x="21" y="12"/>
                      <a:pt x="22" y="13"/>
                    </a:cubicBezTo>
                    <a:cubicBezTo>
                      <a:pt x="23" y="14"/>
                      <a:pt x="24" y="14"/>
                      <a:pt x="25" y="15"/>
                    </a:cubicBezTo>
                    <a:cubicBezTo>
                      <a:pt x="25" y="16"/>
                      <a:pt x="26" y="16"/>
                      <a:pt x="27" y="17"/>
                    </a:cubicBezTo>
                    <a:cubicBezTo>
                      <a:pt x="26" y="16"/>
                      <a:pt x="25" y="16"/>
                      <a:pt x="25" y="15"/>
                    </a:cubicBezTo>
                    <a:cubicBezTo>
                      <a:pt x="24" y="14"/>
                      <a:pt x="23" y="13"/>
                      <a:pt x="22" y="13"/>
                    </a:cubicBezTo>
                    <a:cubicBezTo>
                      <a:pt x="21" y="12"/>
                      <a:pt x="19" y="10"/>
                      <a:pt x="17" y="9"/>
                    </a:cubicBezTo>
                    <a:cubicBezTo>
                      <a:pt x="16" y="9"/>
                      <a:pt x="15" y="9"/>
                      <a:pt x="14" y="8"/>
                    </a:cubicBezTo>
                    <a:cubicBezTo>
                      <a:pt x="13" y="8"/>
                      <a:pt x="12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7"/>
                      <a:pt x="8" y="7"/>
                    </a:cubicBezTo>
                    <a:cubicBezTo>
                      <a:pt x="8" y="7"/>
                      <a:pt x="7" y="7"/>
                      <a:pt x="7" y="7"/>
                    </a:cubicBezTo>
                    <a:cubicBezTo>
                      <a:pt x="6" y="6"/>
                      <a:pt x="6" y="5"/>
                      <a:pt x="5" y="5"/>
                    </a:cubicBezTo>
                    <a:cubicBezTo>
                      <a:pt x="5" y="4"/>
                      <a:pt x="4" y="4"/>
                      <a:pt x="4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3" y="3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5"/>
                      <a:pt x="6" y="16"/>
                      <a:pt x="6" y="16"/>
                    </a:cubicBezTo>
                    <a:cubicBezTo>
                      <a:pt x="6" y="17"/>
                      <a:pt x="6" y="17"/>
                      <a:pt x="5" y="18"/>
                    </a:cubicBezTo>
                    <a:cubicBezTo>
                      <a:pt x="5" y="19"/>
                      <a:pt x="5" y="20"/>
                      <a:pt x="4" y="20"/>
                    </a:cubicBezTo>
                    <a:cubicBezTo>
                      <a:pt x="3" y="22"/>
                      <a:pt x="2" y="24"/>
                      <a:pt x="1" y="25"/>
                    </a:cubicBezTo>
                    <a:cubicBezTo>
                      <a:pt x="1" y="25"/>
                      <a:pt x="2" y="24"/>
                      <a:pt x="3" y="23"/>
                    </a:cubicBezTo>
                    <a:cubicBezTo>
                      <a:pt x="3" y="22"/>
                      <a:pt x="4" y="21"/>
                      <a:pt x="5" y="21"/>
                    </a:cubicBezTo>
                    <a:cubicBezTo>
                      <a:pt x="5" y="20"/>
                      <a:pt x="6" y="19"/>
                      <a:pt x="6" y="18"/>
                    </a:cubicBezTo>
                    <a:cubicBezTo>
                      <a:pt x="6" y="17"/>
                      <a:pt x="6" y="17"/>
                      <a:pt x="6" y="16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4"/>
                      <a:pt x="6" y="13"/>
                      <a:pt x="6" y="12"/>
                    </a:cubicBezTo>
                    <a:cubicBezTo>
                      <a:pt x="6" y="11"/>
                      <a:pt x="6" y="10"/>
                      <a:pt x="6" y="8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8"/>
                      <a:pt x="8" y="10"/>
                      <a:pt x="8" y="11"/>
                    </a:cubicBezTo>
                    <a:cubicBezTo>
                      <a:pt x="9" y="11"/>
                      <a:pt x="9" y="12"/>
                      <a:pt x="9" y="12"/>
                    </a:cubicBezTo>
                    <a:cubicBezTo>
                      <a:pt x="9" y="12"/>
                      <a:pt x="9" y="13"/>
                      <a:pt x="9" y="13"/>
                    </a:cubicBezTo>
                    <a:cubicBezTo>
                      <a:pt x="9" y="14"/>
                      <a:pt x="9" y="15"/>
                      <a:pt x="9" y="16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9"/>
                      <a:pt x="9" y="20"/>
                    </a:cubicBezTo>
                    <a:cubicBezTo>
                      <a:pt x="9" y="21"/>
                      <a:pt x="8" y="22"/>
                      <a:pt x="8" y="23"/>
                    </a:cubicBezTo>
                    <a:cubicBezTo>
                      <a:pt x="8" y="25"/>
                      <a:pt x="8" y="27"/>
                      <a:pt x="8" y="30"/>
                    </a:cubicBezTo>
                    <a:cubicBezTo>
                      <a:pt x="8" y="31"/>
                      <a:pt x="8" y="32"/>
                      <a:pt x="8" y="33"/>
                    </a:cubicBezTo>
                    <a:cubicBezTo>
                      <a:pt x="9" y="34"/>
                      <a:pt x="9" y="35"/>
                      <a:pt x="10" y="36"/>
                    </a:cubicBezTo>
                    <a:cubicBezTo>
                      <a:pt x="9" y="35"/>
                      <a:pt x="9" y="34"/>
                      <a:pt x="9" y="3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38" name="Freeform 1991"/>
              <p:cNvSpPr/>
              <p:nvPr/>
            </p:nvSpPr>
            <p:spPr>
              <a:xfrm>
                <a:off x="5167272" y="6219863"/>
                <a:ext cx="190501" cy="300040"/>
              </a:xfrm>
              <a:custGeom>
                <a:avLst/>
                <a:gdLst>
                  <a:gd name="txL" fmla="*/ 0 w 51"/>
                  <a:gd name="txT" fmla="*/ 0 h 80"/>
                  <a:gd name="txR" fmla="*/ 51 w 51"/>
                  <a:gd name="txB" fmla="*/ 80 h 8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80">
                    <a:moveTo>
                      <a:pt x="3" y="42"/>
                    </a:moveTo>
                    <a:cubicBezTo>
                      <a:pt x="4" y="43"/>
                      <a:pt x="5" y="44"/>
                      <a:pt x="6" y="46"/>
                    </a:cubicBezTo>
                    <a:cubicBezTo>
                      <a:pt x="7" y="48"/>
                      <a:pt x="8" y="50"/>
                      <a:pt x="9" y="52"/>
                    </a:cubicBezTo>
                    <a:cubicBezTo>
                      <a:pt x="10" y="56"/>
                      <a:pt x="10" y="61"/>
                      <a:pt x="9" y="66"/>
                    </a:cubicBezTo>
                    <a:cubicBezTo>
                      <a:pt x="9" y="67"/>
                      <a:pt x="8" y="71"/>
                      <a:pt x="5" y="74"/>
                    </a:cubicBezTo>
                    <a:cubicBezTo>
                      <a:pt x="4" y="76"/>
                      <a:pt x="3" y="77"/>
                      <a:pt x="2" y="78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6" y="79"/>
                      <a:pt x="12" y="80"/>
                      <a:pt x="19" y="79"/>
                    </a:cubicBezTo>
                    <a:cubicBezTo>
                      <a:pt x="25" y="79"/>
                      <a:pt x="32" y="77"/>
                      <a:pt x="37" y="73"/>
                    </a:cubicBezTo>
                    <a:cubicBezTo>
                      <a:pt x="41" y="70"/>
                      <a:pt x="44" y="67"/>
                      <a:pt x="47" y="62"/>
                    </a:cubicBezTo>
                    <a:cubicBezTo>
                      <a:pt x="49" y="57"/>
                      <a:pt x="51" y="52"/>
                      <a:pt x="51" y="46"/>
                    </a:cubicBezTo>
                    <a:cubicBezTo>
                      <a:pt x="51" y="41"/>
                      <a:pt x="51" y="34"/>
                      <a:pt x="50" y="31"/>
                    </a:cubicBezTo>
                    <a:cubicBezTo>
                      <a:pt x="48" y="27"/>
                      <a:pt x="47" y="23"/>
                      <a:pt x="45" y="21"/>
                    </a:cubicBezTo>
                    <a:cubicBezTo>
                      <a:pt x="40" y="15"/>
                      <a:pt x="34" y="12"/>
                      <a:pt x="29" y="12"/>
                    </a:cubicBezTo>
                    <a:cubicBezTo>
                      <a:pt x="23" y="12"/>
                      <a:pt x="17" y="15"/>
                      <a:pt x="13" y="18"/>
                    </a:cubicBezTo>
                    <a:cubicBezTo>
                      <a:pt x="11" y="16"/>
                      <a:pt x="10" y="13"/>
                      <a:pt x="10" y="11"/>
                    </a:cubicBezTo>
                    <a:cubicBezTo>
                      <a:pt x="9" y="7"/>
                      <a:pt x="8" y="4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2"/>
                      <a:pt x="8" y="6"/>
                      <a:pt x="8" y="9"/>
                    </a:cubicBezTo>
                    <a:cubicBezTo>
                      <a:pt x="9" y="13"/>
                      <a:pt x="10" y="16"/>
                      <a:pt x="12" y="19"/>
                    </a:cubicBezTo>
                    <a:cubicBezTo>
                      <a:pt x="6" y="23"/>
                      <a:pt x="2" y="30"/>
                      <a:pt x="1" y="36"/>
                    </a:cubicBezTo>
                    <a:cubicBezTo>
                      <a:pt x="1" y="37"/>
                      <a:pt x="1" y="38"/>
                      <a:pt x="1" y="39"/>
                    </a:cubicBezTo>
                    <a:cubicBezTo>
                      <a:pt x="1" y="40"/>
                      <a:pt x="1" y="40"/>
                      <a:pt x="1" y="41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41"/>
                      <a:pt x="1" y="41"/>
                      <a:pt x="2" y="41"/>
                    </a:cubicBezTo>
                    <a:cubicBezTo>
                      <a:pt x="2" y="42"/>
                      <a:pt x="2" y="42"/>
                      <a:pt x="3" y="4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39" name="Freeform 1992"/>
              <p:cNvSpPr/>
              <p:nvPr/>
            </p:nvSpPr>
            <p:spPr>
              <a:xfrm>
                <a:off x="4527506" y="6494502"/>
                <a:ext cx="255589" cy="300040"/>
              </a:xfrm>
              <a:custGeom>
                <a:avLst/>
                <a:gdLst>
                  <a:gd name="txL" fmla="*/ 0 w 68"/>
                  <a:gd name="txT" fmla="*/ 0 h 80"/>
                  <a:gd name="txR" fmla="*/ 68 w 68"/>
                  <a:gd name="txB" fmla="*/ 80 h 8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80">
                    <a:moveTo>
                      <a:pt x="3" y="30"/>
                    </a:moveTo>
                    <a:cubicBezTo>
                      <a:pt x="0" y="39"/>
                      <a:pt x="1" y="46"/>
                      <a:pt x="3" y="53"/>
                    </a:cubicBezTo>
                    <a:cubicBezTo>
                      <a:pt x="5" y="59"/>
                      <a:pt x="8" y="64"/>
                      <a:pt x="11" y="68"/>
                    </a:cubicBezTo>
                    <a:cubicBezTo>
                      <a:pt x="13" y="70"/>
                      <a:pt x="15" y="73"/>
                      <a:pt x="18" y="76"/>
                    </a:cubicBezTo>
                    <a:cubicBezTo>
                      <a:pt x="20" y="79"/>
                      <a:pt x="22" y="80"/>
                      <a:pt x="22" y="80"/>
                    </a:cubicBezTo>
                    <a:cubicBezTo>
                      <a:pt x="22" y="79"/>
                      <a:pt x="23" y="77"/>
                      <a:pt x="24" y="76"/>
                    </a:cubicBezTo>
                    <a:cubicBezTo>
                      <a:pt x="25" y="75"/>
                      <a:pt x="27" y="73"/>
                      <a:pt x="28" y="72"/>
                    </a:cubicBezTo>
                    <a:cubicBezTo>
                      <a:pt x="31" y="70"/>
                      <a:pt x="35" y="68"/>
                      <a:pt x="38" y="66"/>
                    </a:cubicBezTo>
                    <a:cubicBezTo>
                      <a:pt x="47" y="61"/>
                      <a:pt x="56" y="52"/>
                      <a:pt x="59" y="42"/>
                    </a:cubicBezTo>
                    <a:cubicBezTo>
                      <a:pt x="61" y="36"/>
                      <a:pt x="60" y="30"/>
                      <a:pt x="58" y="24"/>
                    </a:cubicBezTo>
                    <a:cubicBezTo>
                      <a:pt x="56" y="18"/>
                      <a:pt x="52" y="13"/>
                      <a:pt x="47" y="9"/>
                    </a:cubicBezTo>
                    <a:cubicBezTo>
                      <a:pt x="49" y="7"/>
                      <a:pt x="52" y="5"/>
                      <a:pt x="55" y="3"/>
                    </a:cubicBezTo>
                    <a:cubicBezTo>
                      <a:pt x="59" y="2"/>
                      <a:pt x="64" y="1"/>
                      <a:pt x="68" y="2"/>
                    </a:cubicBezTo>
                    <a:cubicBezTo>
                      <a:pt x="68" y="1"/>
                      <a:pt x="68" y="1"/>
                      <a:pt x="68" y="0"/>
                    </a:cubicBezTo>
                    <a:cubicBezTo>
                      <a:pt x="66" y="0"/>
                      <a:pt x="62" y="0"/>
                      <a:pt x="57" y="2"/>
                    </a:cubicBezTo>
                    <a:cubicBezTo>
                      <a:pt x="53" y="3"/>
                      <a:pt x="48" y="6"/>
                      <a:pt x="46" y="8"/>
                    </a:cubicBezTo>
                    <a:cubicBezTo>
                      <a:pt x="39" y="4"/>
                      <a:pt x="29" y="3"/>
                      <a:pt x="20" y="9"/>
                    </a:cubicBezTo>
                    <a:cubicBezTo>
                      <a:pt x="13" y="14"/>
                      <a:pt x="6" y="23"/>
                      <a:pt x="3" y="3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40" name="Freeform 1993"/>
              <p:cNvSpPr/>
              <p:nvPr/>
            </p:nvSpPr>
            <p:spPr>
              <a:xfrm>
                <a:off x="4532268" y="6865980"/>
                <a:ext cx="198439" cy="330202"/>
              </a:xfrm>
              <a:custGeom>
                <a:avLst/>
                <a:gdLst>
                  <a:gd name="txL" fmla="*/ 0 w 53"/>
                  <a:gd name="txT" fmla="*/ 0 h 88"/>
                  <a:gd name="txR" fmla="*/ 53 w 53"/>
                  <a:gd name="txB" fmla="*/ 88 h 8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88">
                    <a:moveTo>
                      <a:pt x="1" y="54"/>
                    </a:moveTo>
                    <a:cubicBezTo>
                      <a:pt x="2" y="62"/>
                      <a:pt x="6" y="68"/>
                      <a:pt x="10" y="73"/>
                    </a:cubicBezTo>
                    <a:cubicBezTo>
                      <a:pt x="14" y="77"/>
                      <a:pt x="19" y="80"/>
                      <a:pt x="24" y="82"/>
                    </a:cubicBezTo>
                    <a:cubicBezTo>
                      <a:pt x="25" y="83"/>
                      <a:pt x="29" y="85"/>
                      <a:pt x="32" y="86"/>
                    </a:cubicBezTo>
                    <a:cubicBezTo>
                      <a:pt x="35" y="88"/>
                      <a:pt x="38" y="88"/>
                      <a:pt x="38" y="88"/>
                    </a:cubicBezTo>
                    <a:cubicBezTo>
                      <a:pt x="37" y="85"/>
                      <a:pt x="38" y="82"/>
                      <a:pt x="39" y="78"/>
                    </a:cubicBezTo>
                    <a:cubicBezTo>
                      <a:pt x="41" y="75"/>
                      <a:pt x="44" y="72"/>
                      <a:pt x="45" y="69"/>
                    </a:cubicBezTo>
                    <a:cubicBezTo>
                      <a:pt x="48" y="65"/>
                      <a:pt x="50" y="60"/>
                      <a:pt x="51" y="55"/>
                    </a:cubicBezTo>
                    <a:cubicBezTo>
                      <a:pt x="52" y="49"/>
                      <a:pt x="53" y="44"/>
                      <a:pt x="52" y="38"/>
                    </a:cubicBezTo>
                    <a:cubicBezTo>
                      <a:pt x="50" y="27"/>
                      <a:pt x="38" y="18"/>
                      <a:pt x="26" y="18"/>
                    </a:cubicBezTo>
                    <a:cubicBezTo>
                      <a:pt x="26" y="16"/>
                      <a:pt x="27" y="13"/>
                      <a:pt x="28" y="10"/>
                    </a:cubicBezTo>
                    <a:cubicBezTo>
                      <a:pt x="30" y="7"/>
                      <a:pt x="32" y="4"/>
                      <a:pt x="35" y="1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1" y="3"/>
                      <a:pt x="26" y="12"/>
                      <a:pt x="25" y="18"/>
                    </a:cubicBezTo>
                    <a:cubicBezTo>
                      <a:pt x="17" y="19"/>
                      <a:pt x="9" y="22"/>
                      <a:pt x="5" y="31"/>
                    </a:cubicBezTo>
                    <a:cubicBezTo>
                      <a:pt x="2" y="37"/>
                      <a:pt x="0" y="47"/>
                      <a:pt x="1" y="5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41" name="Freeform 1994"/>
              <p:cNvSpPr/>
              <p:nvPr/>
            </p:nvSpPr>
            <p:spPr>
              <a:xfrm>
                <a:off x="6653181" y="5026054"/>
                <a:ext cx="123826" cy="187326"/>
              </a:xfrm>
              <a:custGeom>
                <a:avLst/>
                <a:gdLst>
                  <a:gd name="txL" fmla="*/ 0 w 33"/>
                  <a:gd name="txT" fmla="*/ 0 h 50"/>
                  <a:gd name="txR" fmla="*/ 33 w 33"/>
                  <a:gd name="txB" fmla="*/ 50 h 50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33" h="50">
                    <a:moveTo>
                      <a:pt x="0" y="0"/>
                    </a:moveTo>
                    <a:cubicBezTo>
                      <a:pt x="4" y="9"/>
                      <a:pt x="7" y="19"/>
                      <a:pt x="12" y="28"/>
                    </a:cubicBezTo>
                    <a:cubicBezTo>
                      <a:pt x="15" y="33"/>
                      <a:pt x="19" y="36"/>
                      <a:pt x="23" y="40"/>
                    </a:cubicBezTo>
                    <a:cubicBezTo>
                      <a:pt x="27" y="42"/>
                      <a:pt x="31" y="45"/>
                      <a:pt x="33" y="50"/>
                    </a:cubicBezTo>
                    <a:cubicBezTo>
                      <a:pt x="26" y="47"/>
                      <a:pt x="20" y="45"/>
                      <a:pt x="14" y="43"/>
                    </a:cubicBezTo>
                    <a:cubicBezTo>
                      <a:pt x="9" y="38"/>
                      <a:pt x="6" y="29"/>
                      <a:pt x="5" y="25"/>
                    </a:cubicBezTo>
                    <a:cubicBezTo>
                      <a:pt x="2" y="17"/>
                      <a:pt x="2" y="8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442" name="Picture 1996"/>
              <p:cNvPicPr>
                <a:picLocks noChangeAspect="1"/>
              </p:cNvPicPr>
              <p:nvPr/>
            </p:nvPicPr>
            <p:blipFill>
              <a:blip r:embed="rId30"/>
              <a:stretch>
                <a:fillRect/>
              </a:stretch>
            </p:blipFill>
            <p:spPr>
              <a:xfrm>
                <a:off x="6575393" y="4859366"/>
                <a:ext cx="247652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443" name="Freeform 1997"/>
              <p:cNvSpPr/>
              <p:nvPr/>
            </p:nvSpPr>
            <p:spPr>
              <a:xfrm>
                <a:off x="6638894" y="4980017"/>
                <a:ext cx="206376" cy="139701"/>
              </a:xfrm>
              <a:custGeom>
                <a:avLst/>
                <a:gdLst>
                  <a:gd name="txL" fmla="*/ 0 w 55"/>
                  <a:gd name="txT" fmla="*/ 0 h 37"/>
                  <a:gd name="txR" fmla="*/ 55 w 55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37">
                    <a:moveTo>
                      <a:pt x="28" y="9"/>
                    </a:moveTo>
                    <a:cubicBezTo>
                      <a:pt x="24" y="9"/>
                      <a:pt x="15" y="8"/>
                      <a:pt x="10" y="6"/>
                    </a:cubicBezTo>
                    <a:cubicBezTo>
                      <a:pt x="7" y="5"/>
                      <a:pt x="0" y="0"/>
                      <a:pt x="0" y="0"/>
                    </a:cubicBezTo>
                    <a:cubicBezTo>
                      <a:pt x="6" y="3"/>
                      <a:pt x="12" y="3"/>
                      <a:pt x="18" y="3"/>
                    </a:cubicBezTo>
                    <a:cubicBezTo>
                      <a:pt x="25" y="3"/>
                      <a:pt x="32" y="2"/>
                      <a:pt x="38" y="3"/>
                    </a:cubicBezTo>
                    <a:cubicBezTo>
                      <a:pt x="45" y="3"/>
                      <a:pt x="50" y="8"/>
                      <a:pt x="53" y="13"/>
                    </a:cubicBezTo>
                    <a:cubicBezTo>
                      <a:pt x="54" y="13"/>
                      <a:pt x="55" y="14"/>
                      <a:pt x="55" y="15"/>
                    </a:cubicBezTo>
                    <a:cubicBezTo>
                      <a:pt x="55" y="22"/>
                      <a:pt x="54" y="29"/>
                      <a:pt x="54" y="37"/>
                    </a:cubicBezTo>
                    <a:cubicBezTo>
                      <a:pt x="53" y="33"/>
                      <a:pt x="52" y="30"/>
                      <a:pt x="51" y="27"/>
                    </a:cubicBezTo>
                    <a:cubicBezTo>
                      <a:pt x="44" y="15"/>
                      <a:pt x="35" y="10"/>
                      <a:pt x="28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44" name="Freeform 1998"/>
              <p:cNvSpPr/>
              <p:nvPr/>
            </p:nvSpPr>
            <p:spPr>
              <a:xfrm>
                <a:off x="6570631" y="4900641"/>
                <a:ext cx="241301" cy="312740"/>
              </a:xfrm>
              <a:custGeom>
                <a:avLst/>
                <a:gdLst>
                  <a:gd name="txL" fmla="*/ 0 w 64"/>
                  <a:gd name="txT" fmla="*/ 0 h 83"/>
                  <a:gd name="txR" fmla="*/ 64 w 64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83">
                    <a:moveTo>
                      <a:pt x="56" y="35"/>
                    </a:moveTo>
                    <a:cubicBezTo>
                      <a:pt x="54" y="34"/>
                      <a:pt x="52" y="33"/>
                      <a:pt x="50" y="32"/>
                    </a:cubicBezTo>
                    <a:cubicBezTo>
                      <a:pt x="46" y="31"/>
                      <a:pt x="41" y="30"/>
                      <a:pt x="37" y="30"/>
                    </a:cubicBezTo>
                    <a:cubicBezTo>
                      <a:pt x="35" y="29"/>
                      <a:pt x="33" y="29"/>
                      <a:pt x="31" y="29"/>
                    </a:cubicBezTo>
                    <a:cubicBezTo>
                      <a:pt x="29" y="29"/>
                      <a:pt x="28" y="29"/>
                      <a:pt x="27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3" y="28"/>
                      <a:pt x="22" y="27"/>
                      <a:pt x="21" y="27"/>
                    </a:cubicBezTo>
                    <a:cubicBezTo>
                      <a:pt x="22" y="28"/>
                      <a:pt x="23" y="29"/>
                      <a:pt x="25" y="30"/>
                    </a:cubicBezTo>
                    <a:cubicBezTo>
                      <a:pt x="26" y="31"/>
                      <a:pt x="27" y="31"/>
                      <a:pt x="28" y="32"/>
                    </a:cubicBezTo>
                    <a:cubicBezTo>
                      <a:pt x="29" y="32"/>
                      <a:pt x="30" y="33"/>
                      <a:pt x="31" y="34"/>
                    </a:cubicBezTo>
                    <a:cubicBezTo>
                      <a:pt x="32" y="35"/>
                      <a:pt x="34" y="36"/>
                      <a:pt x="36" y="38"/>
                    </a:cubicBezTo>
                    <a:cubicBezTo>
                      <a:pt x="37" y="39"/>
                      <a:pt x="39" y="40"/>
                      <a:pt x="40" y="41"/>
                    </a:cubicBezTo>
                    <a:cubicBezTo>
                      <a:pt x="42" y="42"/>
                      <a:pt x="44" y="43"/>
                      <a:pt x="46" y="44"/>
                    </a:cubicBezTo>
                    <a:cubicBezTo>
                      <a:pt x="47" y="45"/>
                      <a:pt x="48" y="46"/>
                      <a:pt x="49" y="46"/>
                    </a:cubicBezTo>
                    <a:cubicBezTo>
                      <a:pt x="50" y="47"/>
                      <a:pt x="51" y="48"/>
                      <a:pt x="52" y="49"/>
                    </a:cubicBezTo>
                    <a:cubicBezTo>
                      <a:pt x="54" y="50"/>
                      <a:pt x="56" y="52"/>
                      <a:pt x="58" y="54"/>
                    </a:cubicBezTo>
                    <a:cubicBezTo>
                      <a:pt x="59" y="55"/>
                      <a:pt x="59" y="56"/>
                      <a:pt x="60" y="57"/>
                    </a:cubicBezTo>
                    <a:cubicBezTo>
                      <a:pt x="61" y="58"/>
                      <a:pt x="61" y="59"/>
                      <a:pt x="61" y="61"/>
                    </a:cubicBezTo>
                    <a:cubicBezTo>
                      <a:pt x="61" y="58"/>
                      <a:pt x="59" y="56"/>
                      <a:pt x="57" y="54"/>
                    </a:cubicBezTo>
                    <a:cubicBezTo>
                      <a:pt x="55" y="53"/>
                      <a:pt x="53" y="51"/>
                      <a:pt x="51" y="50"/>
                    </a:cubicBezTo>
                    <a:cubicBezTo>
                      <a:pt x="50" y="49"/>
                      <a:pt x="49" y="48"/>
                      <a:pt x="48" y="48"/>
                    </a:cubicBezTo>
                    <a:cubicBezTo>
                      <a:pt x="47" y="47"/>
                      <a:pt x="46" y="46"/>
                      <a:pt x="45" y="46"/>
                    </a:cubicBezTo>
                    <a:cubicBezTo>
                      <a:pt x="44" y="45"/>
                      <a:pt x="44" y="45"/>
                      <a:pt x="43" y="45"/>
                    </a:cubicBezTo>
                    <a:cubicBezTo>
                      <a:pt x="47" y="49"/>
                      <a:pt x="51" y="53"/>
                      <a:pt x="54" y="58"/>
                    </a:cubicBezTo>
                    <a:cubicBezTo>
                      <a:pt x="56" y="62"/>
                      <a:pt x="58" y="66"/>
                      <a:pt x="60" y="70"/>
                    </a:cubicBezTo>
                    <a:cubicBezTo>
                      <a:pt x="61" y="72"/>
                      <a:pt x="62" y="74"/>
                      <a:pt x="62" y="76"/>
                    </a:cubicBezTo>
                    <a:cubicBezTo>
                      <a:pt x="63" y="78"/>
                      <a:pt x="64" y="81"/>
                      <a:pt x="64" y="83"/>
                    </a:cubicBezTo>
                    <a:cubicBezTo>
                      <a:pt x="64" y="82"/>
                      <a:pt x="63" y="81"/>
                      <a:pt x="63" y="80"/>
                    </a:cubicBezTo>
                    <a:cubicBezTo>
                      <a:pt x="62" y="79"/>
                      <a:pt x="62" y="78"/>
                      <a:pt x="61" y="77"/>
                    </a:cubicBezTo>
                    <a:cubicBezTo>
                      <a:pt x="60" y="75"/>
                      <a:pt x="59" y="73"/>
                      <a:pt x="58" y="71"/>
                    </a:cubicBezTo>
                    <a:cubicBezTo>
                      <a:pt x="56" y="67"/>
                      <a:pt x="54" y="63"/>
                      <a:pt x="52" y="59"/>
                    </a:cubicBezTo>
                    <a:cubicBezTo>
                      <a:pt x="47" y="52"/>
                      <a:pt x="41" y="45"/>
                      <a:pt x="34" y="40"/>
                    </a:cubicBezTo>
                    <a:cubicBezTo>
                      <a:pt x="33" y="38"/>
                      <a:pt x="31" y="37"/>
                      <a:pt x="29" y="36"/>
                    </a:cubicBezTo>
                    <a:cubicBezTo>
                      <a:pt x="28" y="35"/>
                      <a:pt x="27" y="34"/>
                      <a:pt x="26" y="34"/>
                    </a:cubicBezTo>
                    <a:cubicBezTo>
                      <a:pt x="26" y="33"/>
                      <a:pt x="25" y="33"/>
                      <a:pt x="24" y="32"/>
                    </a:cubicBezTo>
                    <a:cubicBezTo>
                      <a:pt x="24" y="32"/>
                      <a:pt x="23" y="32"/>
                      <a:pt x="23" y="32"/>
                    </a:cubicBezTo>
                    <a:cubicBezTo>
                      <a:pt x="23" y="32"/>
                      <a:pt x="23" y="32"/>
                      <a:pt x="24" y="32"/>
                    </a:cubicBezTo>
                    <a:cubicBezTo>
                      <a:pt x="24" y="33"/>
                      <a:pt x="25" y="34"/>
                      <a:pt x="25" y="36"/>
                    </a:cubicBezTo>
                    <a:cubicBezTo>
                      <a:pt x="26" y="37"/>
                      <a:pt x="26" y="38"/>
                      <a:pt x="26" y="39"/>
                    </a:cubicBezTo>
                    <a:cubicBezTo>
                      <a:pt x="28" y="44"/>
                      <a:pt x="29" y="49"/>
                      <a:pt x="30" y="53"/>
                    </a:cubicBezTo>
                    <a:cubicBezTo>
                      <a:pt x="31" y="54"/>
                      <a:pt x="31" y="55"/>
                      <a:pt x="32" y="56"/>
                    </a:cubicBezTo>
                    <a:cubicBezTo>
                      <a:pt x="33" y="58"/>
                      <a:pt x="33" y="59"/>
                      <a:pt x="34" y="60"/>
                    </a:cubicBezTo>
                    <a:cubicBezTo>
                      <a:pt x="35" y="62"/>
                      <a:pt x="37" y="63"/>
                      <a:pt x="38" y="65"/>
                    </a:cubicBezTo>
                    <a:cubicBezTo>
                      <a:pt x="40" y="67"/>
                      <a:pt x="42" y="69"/>
                      <a:pt x="44" y="71"/>
                    </a:cubicBezTo>
                    <a:cubicBezTo>
                      <a:pt x="45" y="72"/>
                      <a:pt x="47" y="74"/>
                      <a:pt x="49" y="75"/>
                    </a:cubicBezTo>
                    <a:cubicBezTo>
                      <a:pt x="47" y="74"/>
                      <a:pt x="45" y="73"/>
                      <a:pt x="43" y="71"/>
                    </a:cubicBezTo>
                    <a:cubicBezTo>
                      <a:pt x="41" y="69"/>
                      <a:pt x="40" y="68"/>
                      <a:pt x="38" y="66"/>
                    </a:cubicBezTo>
                    <a:cubicBezTo>
                      <a:pt x="36" y="64"/>
                      <a:pt x="35" y="62"/>
                      <a:pt x="33" y="60"/>
                    </a:cubicBezTo>
                    <a:cubicBezTo>
                      <a:pt x="33" y="59"/>
                      <a:pt x="32" y="58"/>
                      <a:pt x="31" y="57"/>
                    </a:cubicBezTo>
                    <a:cubicBezTo>
                      <a:pt x="30" y="56"/>
                      <a:pt x="30" y="55"/>
                      <a:pt x="29" y="54"/>
                    </a:cubicBezTo>
                    <a:cubicBezTo>
                      <a:pt x="27" y="49"/>
                      <a:pt x="26" y="44"/>
                      <a:pt x="25" y="40"/>
                    </a:cubicBezTo>
                    <a:cubicBezTo>
                      <a:pt x="24" y="37"/>
                      <a:pt x="23" y="35"/>
                      <a:pt x="22" y="33"/>
                    </a:cubicBezTo>
                    <a:cubicBezTo>
                      <a:pt x="22" y="32"/>
                      <a:pt x="21" y="31"/>
                      <a:pt x="20" y="30"/>
                    </a:cubicBezTo>
                    <a:cubicBezTo>
                      <a:pt x="20" y="30"/>
                      <a:pt x="19" y="29"/>
                      <a:pt x="19" y="29"/>
                    </a:cubicBezTo>
                    <a:cubicBezTo>
                      <a:pt x="17" y="27"/>
                      <a:pt x="15" y="25"/>
                      <a:pt x="13" y="23"/>
                    </a:cubicBezTo>
                    <a:cubicBezTo>
                      <a:pt x="12" y="22"/>
                      <a:pt x="10" y="20"/>
                      <a:pt x="9" y="19"/>
                    </a:cubicBezTo>
                    <a:cubicBezTo>
                      <a:pt x="9" y="19"/>
                      <a:pt x="9" y="19"/>
                      <a:pt x="9" y="20"/>
                    </a:cubicBezTo>
                    <a:cubicBezTo>
                      <a:pt x="9" y="21"/>
                      <a:pt x="9" y="22"/>
                      <a:pt x="9" y="23"/>
                    </a:cubicBezTo>
                    <a:cubicBezTo>
                      <a:pt x="8" y="24"/>
                      <a:pt x="8" y="25"/>
                      <a:pt x="8" y="26"/>
                    </a:cubicBezTo>
                    <a:cubicBezTo>
                      <a:pt x="8" y="27"/>
                      <a:pt x="8" y="29"/>
                      <a:pt x="8" y="31"/>
                    </a:cubicBezTo>
                    <a:cubicBezTo>
                      <a:pt x="8" y="33"/>
                      <a:pt x="8" y="35"/>
                      <a:pt x="8" y="37"/>
                    </a:cubicBezTo>
                    <a:cubicBezTo>
                      <a:pt x="9" y="41"/>
                      <a:pt x="10" y="45"/>
                      <a:pt x="11" y="49"/>
                    </a:cubicBezTo>
                    <a:cubicBezTo>
                      <a:pt x="12" y="51"/>
                      <a:pt x="13" y="53"/>
                      <a:pt x="13" y="54"/>
                    </a:cubicBezTo>
                    <a:cubicBezTo>
                      <a:pt x="14" y="56"/>
                      <a:pt x="15" y="58"/>
                      <a:pt x="16" y="60"/>
                    </a:cubicBezTo>
                    <a:cubicBezTo>
                      <a:pt x="15" y="58"/>
                      <a:pt x="14" y="56"/>
                      <a:pt x="13" y="55"/>
                    </a:cubicBezTo>
                    <a:cubicBezTo>
                      <a:pt x="12" y="53"/>
                      <a:pt x="11" y="51"/>
                      <a:pt x="10" y="49"/>
                    </a:cubicBezTo>
                    <a:cubicBezTo>
                      <a:pt x="9" y="45"/>
                      <a:pt x="8" y="42"/>
                      <a:pt x="7" y="38"/>
                    </a:cubicBezTo>
                    <a:cubicBezTo>
                      <a:pt x="7" y="36"/>
                      <a:pt x="6" y="34"/>
                      <a:pt x="6" y="31"/>
                    </a:cubicBezTo>
                    <a:cubicBezTo>
                      <a:pt x="6" y="29"/>
                      <a:pt x="6" y="27"/>
                      <a:pt x="7" y="25"/>
                    </a:cubicBezTo>
                    <a:cubicBezTo>
                      <a:pt x="7" y="25"/>
                      <a:pt x="7" y="24"/>
                      <a:pt x="7" y="24"/>
                    </a:cubicBezTo>
                    <a:cubicBezTo>
                      <a:pt x="7" y="23"/>
                      <a:pt x="7" y="23"/>
                      <a:pt x="7" y="22"/>
                    </a:cubicBezTo>
                    <a:cubicBezTo>
                      <a:pt x="7" y="21"/>
                      <a:pt x="7" y="20"/>
                      <a:pt x="7" y="19"/>
                    </a:cubicBezTo>
                    <a:cubicBezTo>
                      <a:pt x="8" y="18"/>
                      <a:pt x="8" y="17"/>
                      <a:pt x="7" y="16"/>
                    </a:cubicBezTo>
                    <a:cubicBezTo>
                      <a:pt x="7" y="15"/>
                      <a:pt x="6" y="14"/>
                      <a:pt x="5" y="13"/>
                    </a:cubicBezTo>
                    <a:cubicBezTo>
                      <a:pt x="4" y="11"/>
                      <a:pt x="3" y="10"/>
                      <a:pt x="3" y="9"/>
                    </a:cubicBezTo>
                    <a:cubicBezTo>
                      <a:pt x="3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4"/>
                      <a:pt x="0" y="2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2" y="4"/>
                      <a:pt x="2" y="5"/>
                      <a:pt x="3" y="6"/>
                    </a:cubicBezTo>
                    <a:cubicBezTo>
                      <a:pt x="4" y="7"/>
                      <a:pt x="5" y="9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3"/>
                      <a:pt x="9" y="13"/>
                      <a:pt x="10" y="13"/>
                    </a:cubicBezTo>
                    <a:cubicBezTo>
                      <a:pt x="10" y="14"/>
                      <a:pt x="11" y="14"/>
                      <a:pt x="12" y="15"/>
                    </a:cubicBezTo>
                    <a:cubicBezTo>
                      <a:pt x="16" y="16"/>
                      <a:pt x="19" y="18"/>
                      <a:pt x="23" y="19"/>
                    </a:cubicBezTo>
                    <a:cubicBezTo>
                      <a:pt x="24" y="19"/>
                      <a:pt x="25" y="19"/>
                      <a:pt x="26" y="19"/>
                    </a:cubicBezTo>
                    <a:cubicBezTo>
                      <a:pt x="27" y="20"/>
                      <a:pt x="28" y="20"/>
                      <a:pt x="29" y="20"/>
                    </a:cubicBezTo>
                    <a:cubicBezTo>
                      <a:pt x="31" y="20"/>
                      <a:pt x="33" y="20"/>
                      <a:pt x="35" y="19"/>
                    </a:cubicBezTo>
                    <a:cubicBezTo>
                      <a:pt x="39" y="18"/>
                      <a:pt x="43" y="17"/>
                      <a:pt x="46" y="15"/>
                    </a:cubicBezTo>
                    <a:cubicBezTo>
                      <a:pt x="45" y="16"/>
                      <a:pt x="43" y="17"/>
                      <a:pt x="41" y="18"/>
                    </a:cubicBezTo>
                    <a:cubicBezTo>
                      <a:pt x="39" y="19"/>
                      <a:pt x="37" y="19"/>
                      <a:pt x="35" y="20"/>
                    </a:cubicBezTo>
                    <a:cubicBezTo>
                      <a:pt x="33" y="20"/>
                      <a:pt x="31" y="21"/>
                      <a:pt x="29" y="21"/>
                    </a:cubicBezTo>
                    <a:cubicBezTo>
                      <a:pt x="28" y="21"/>
                      <a:pt x="27" y="21"/>
                      <a:pt x="26" y="20"/>
                    </a:cubicBezTo>
                    <a:cubicBezTo>
                      <a:pt x="25" y="20"/>
                      <a:pt x="24" y="20"/>
                      <a:pt x="23" y="20"/>
                    </a:cubicBezTo>
                    <a:cubicBezTo>
                      <a:pt x="21" y="19"/>
                      <a:pt x="19" y="19"/>
                      <a:pt x="17" y="18"/>
                    </a:cubicBezTo>
                    <a:cubicBezTo>
                      <a:pt x="15" y="18"/>
                      <a:pt x="13" y="17"/>
                      <a:pt x="12" y="16"/>
                    </a:cubicBezTo>
                    <a:cubicBezTo>
                      <a:pt x="11" y="15"/>
                      <a:pt x="10" y="15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1" y="17"/>
                      <a:pt x="13" y="19"/>
                      <a:pt x="15" y="22"/>
                    </a:cubicBezTo>
                    <a:cubicBezTo>
                      <a:pt x="15" y="22"/>
                      <a:pt x="16" y="23"/>
                      <a:pt x="16" y="23"/>
                    </a:cubicBezTo>
                    <a:cubicBezTo>
                      <a:pt x="17" y="24"/>
                      <a:pt x="18" y="24"/>
                      <a:pt x="18" y="24"/>
                    </a:cubicBezTo>
                    <a:cubicBezTo>
                      <a:pt x="20" y="25"/>
                      <a:pt x="22" y="26"/>
                      <a:pt x="24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6" y="27"/>
                      <a:pt x="26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9" y="27"/>
                      <a:pt x="30" y="27"/>
                      <a:pt x="31" y="27"/>
                    </a:cubicBezTo>
                    <a:cubicBezTo>
                      <a:pt x="33" y="28"/>
                      <a:pt x="35" y="28"/>
                      <a:pt x="37" y="28"/>
                    </a:cubicBezTo>
                    <a:cubicBezTo>
                      <a:pt x="42" y="29"/>
                      <a:pt x="46" y="30"/>
                      <a:pt x="50" y="31"/>
                    </a:cubicBezTo>
                    <a:cubicBezTo>
                      <a:pt x="53" y="32"/>
                      <a:pt x="55" y="33"/>
                      <a:pt x="57" y="34"/>
                    </a:cubicBezTo>
                    <a:cubicBezTo>
                      <a:pt x="58" y="35"/>
                      <a:pt x="60" y="37"/>
                      <a:pt x="61" y="38"/>
                    </a:cubicBezTo>
                    <a:cubicBezTo>
                      <a:pt x="60" y="37"/>
                      <a:pt x="58" y="36"/>
                      <a:pt x="56" y="3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45" name="Freeform 1999"/>
              <p:cNvSpPr/>
              <p:nvPr/>
            </p:nvSpPr>
            <p:spPr>
              <a:xfrm>
                <a:off x="6256304" y="5656296"/>
                <a:ext cx="123826" cy="184151"/>
              </a:xfrm>
              <a:custGeom>
                <a:avLst/>
                <a:gdLst>
                  <a:gd name="txL" fmla="*/ 0 w 33"/>
                  <a:gd name="txT" fmla="*/ 0 h 49"/>
                  <a:gd name="txR" fmla="*/ 33 w 33"/>
                  <a:gd name="txB" fmla="*/ 49 h 49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33" h="49">
                    <a:moveTo>
                      <a:pt x="0" y="0"/>
                    </a:moveTo>
                    <a:cubicBezTo>
                      <a:pt x="5" y="9"/>
                      <a:pt x="7" y="19"/>
                      <a:pt x="12" y="28"/>
                    </a:cubicBezTo>
                    <a:cubicBezTo>
                      <a:pt x="15" y="32"/>
                      <a:pt x="19" y="36"/>
                      <a:pt x="24" y="39"/>
                    </a:cubicBezTo>
                    <a:cubicBezTo>
                      <a:pt x="27" y="42"/>
                      <a:pt x="31" y="45"/>
                      <a:pt x="33" y="49"/>
                    </a:cubicBezTo>
                    <a:cubicBezTo>
                      <a:pt x="27" y="47"/>
                      <a:pt x="20" y="45"/>
                      <a:pt x="14" y="43"/>
                    </a:cubicBezTo>
                    <a:cubicBezTo>
                      <a:pt x="9" y="38"/>
                      <a:pt x="6" y="29"/>
                      <a:pt x="5" y="25"/>
                    </a:cubicBezTo>
                    <a:cubicBezTo>
                      <a:pt x="2" y="17"/>
                      <a:pt x="2" y="8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446" name="Picture 2000"/>
              <p:cNvPicPr>
                <a:picLocks noChangeAspect="1"/>
              </p:cNvPicPr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116603" y="5422932"/>
                <a:ext cx="349252" cy="45085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447" name="Picture 2001"/>
              <p:cNvPicPr>
                <a:picLocks noChangeAspect="1"/>
              </p:cNvPicPr>
              <p:nvPr/>
            </p:nvPicPr>
            <p:blipFill>
              <a:blip r:embed="rId32"/>
              <a:stretch>
                <a:fillRect/>
              </a:stretch>
            </p:blipFill>
            <p:spPr>
              <a:xfrm>
                <a:off x="6178516" y="5489608"/>
                <a:ext cx="247652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448" name="Freeform 2002"/>
              <p:cNvSpPr/>
              <p:nvPr/>
            </p:nvSpPr>
            <p:spPr>
              <a:xfrm>
                <a:off x="6245191" y="5611846"/>
                <a:ext cx="201614" cy="134938"/>
              </a:xfrm>
              <a:custGeom>
                <a:avLst/>
                <a:gdLst>
                  <a:gd name="txL" fmla="*/ 0 w 54"/>
                  <a:gd name="txT" fmla="*/ 0 h 36"/>
                  <a:gd name="txR" fmla="*/ 54 w 54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36">
                    <a:moveTo>
                      <a:pt x="28" y="9"/>
                    </a:moveTo>
                    <a:cubicBezTo>
                      <a:pt x="23" y="9"/>
                      <a:pt x="14" y="8"/>
                      <a:pt x="10" y="6"/>
                    </a:cubicBezTo>
                    <a:cubicBezTo>
                      <a:pt x="6" y="5"/>
                      <a:pt x="0" y="0"/>
                      <a:pt x="0" y="0"/>
                    </a:cubicBezTo>
                    <a:cubicBezTo>
                      <a:pt x="5" y="2"/>
                      <a:pt x="11" y="3"/>
                      <a:pt x="17" y="3"/>
                    </a:cubicBezTo>
                    <a:cubicBezTo>
                      <a:pt x="24" y="3"/>
                      <a:pt x="31" y="2"/>
                      <a:pt x="38" y="3"/>
                    </a:cubicBezTo>
                    <a:cubicBezTo>
                      <a:pt x="44" y="3"/>
                      <a:pt x="49" y="7"/>
                      <a:pt x="53" y="12"/>
                    </a:cubicBezTo>
                    <a:cubicBezTo>
                      <a:pt x="53" y="13"/>
                      <a:pt x="54" y="14"/>
                      <a:pt x="54" y="15"/>
                    </a:cubicBezTo>
                    <a:cubicBezTo>
                      <a:pt x="54" y="22"/>
                      <a:pt x="54" y="29"/>
                      <a:pt x="53" y="36"/>
                    </a:cubicBezTo>
                    <a:cubicBezTo>
                      <a:pt x="52" y="33"/>
                      <a:pt x="51" y="30"/>
                      <a:pt x="50" y="27"/>
                    </a:cubicBezTo>
                    <a:cubicBezTo>
                      <a:pt x="44" y="15"/>
                      <a:pt x="34" y="10"/>
                      <a:pt x="28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49" name="Freeform 2003"/>
              <p:cNvSpPr/>
              <p:nvPr/>
            </p:nvSpPr>
            <p:spPr>
              <a:xfrm>
                <a:off x="6173753" y="5532470"/>
                <a:ext cx="239714" cy="311152"/>
              </a:xfrm>
              <a:custGeom>
                <a:avLst/>
                <a:gdLst>
                  <a:gd name="txL" fmla="*/ 0 w 64"/>
                  <a:gd name="txT" fmla="*/ 0 h 83"/>
                  <a:gd name="txR" fmla="*/ 64 w 64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83">
                    <a:moveTo>
                      <a:pt x="56" y="35"/>
                    </a:moveTo>
                    <a:cubicBezTo>
                      <a:pt x="54" y="34"/>
                      <a:pt x="52" y="33"/>
                      <a:pt x="50" y="32"/>
                    </a:cubicBezTo>
                    <a:cubicBezTo>
                      <a:pt x="46" y="31"/>
                      <a:pt x="42" y="30"/>
                      <a:pt x="37" y="30"/>
                    </a:cubicBezTo>
                    <a:cubicBezTo>
                      <a:pt x="35" y="29"/>
                      <a:pt x="33" y="29"/>
                      <a:pt x="31" y="29"/>
                    </a:cubicBezTo>
                    <a:cubicBezTo>
                      <a:pt x="30" y="29"/>
                      <a:pt x="29" y="28"/>
                      <a:pt x="28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8"/>
                      <a:pt x="25" y="28"/>
                      <a:pt x="25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3" y="28"/>
                      <a:pt x="22" y="27"/>
                      <a:pt x="21" y="27"/>
                    </a:cubicBezTo>
                    <a:cubicBezTo>
                      <a:pt x="22" y="28"/>
                      <a:pt x="24" y="29"/>
                      <a:pt x="25" y="30"/>
                    </a:cubicBezTo>
                    <a:cubicBezTo>
                      <a:pt x="26" y="31"/>
                      <a:pt x="27" y="31"/>
                      <a:pt x="28" y="32"/>
                    </a:cubicBezTo>
                    <a:cubicBezTo>
                      <a:pt x="29" y="32"/>
                      <a:pt x="30" y="33"/>
                      <a:pt x="31" y="34"/>
                    </a:cubicBezTo>
                    <a:cubicBezTo>
                      <a:pt x="33" y="35"/>
                      <a:pt x="34" y="36"/>
                      <a:pt x="36" y="38"/>
                    </a:cubicBezTo>
                    <a:cubicBezTo>
                      <a:pt x="38" y="39"/>
                      <a:pt x="39" y="40"/>
                      <a:pt x="40" y="41"/>
                    </a:cubicBezTo>
                    <a:cubicBezTo>
                      <a:pt x="42" y="42"/>
                      <a:pt x="44" y="43"/>
                      <a:pt x="46" y="44"/>
                    </a:cubicBezTo>
                    <a:cubicBezTo>
                      <a:pt x="47" y="45"/>
                      <a:pt x="48" y="46"/>
                      <a:pt x="49" y="46"/>
                    </a:cubicBezTo>
                    <a:cubicBezTo>
                      <a:pt x="50" y="47"/>
                      <a:pt x="51" y="48"/>
                      <a:pt x="52" y="49"/>
                    </a:cubicBezTo>
                    <a:cubicBezTo>
                      <a:pt x="54" y="50"/>
                      <a:pt x="56" y="52"/>
                      <a:pt x="58" y="54"/>
                    </a:cubicBezTo>
                    <a:cubicBezTo>
                      <a:pt x="59" y="55"/>
                      <a:pt x="60" y="56"/>
                      <a:pt x="60" y="57"/>
                    </a:cubicBezTo>
                    <a:cubicBezTo>
                      <a:pt x="61" y="58"/>
                      <a:pt x="61" y="59"/>
                      <a:pt x="61" y="61"/>
                    </a:cubicBezTo>
                    <a:cubicBezTo>
                      <a:pt x="61" y="58"/>
                      <a:pt x="59" y="56"/>
                      <a:pt x="58" y="54"/>
                    </a:cubicBezTo>
                    <a:cubicBezTo>
                      <a:pt x="56" y="52"/>
                      <a:pt x="54" y="51"/>
                      <a:pt x="52" y="50"/>
                    </a:cubicBezTo>
                    <a:cubicBezTo>
                      <a:pt x="51" y="49"/>
                      <a:pt x="50" y="48"/>
                      <a:pt x="48" y="47"/>
                    </a:cubicBezTo>
                    <a:cubicBezTo>
                      <a:pt x="47" y="47"/>
                      <a:pt x="46" y="46"/>
                      <a:pt x="45" y="45"/>
                    </a:cubicBezTo>
                    <a:cubicBezTo>
                      <a:pt x="45" y="45"/>
                      <a:pt x="44" y="45"/>
                      <a:pt x="44" y="45"/>
                    </a:cubicBezTo>
                    <a:cubicBezTo>
                      <a:pt x="47" y="49"/>
                      <a:pt x="51" y="53"/>
                      <a:pt x="54" y="58"/>
                    </a:cubicBezTo>
                    <a:cubicBezTo>
                      <a:pt x="56" y="62"/>
                      <a:pt x="59" y="66"/>
                      <a:pt x="61" y="70"/>
                    </a:cubicBezTo>
                    <a:cubicBezTo>
                      <a:pt x="61" y="72"/>
                      <a:pt x="62" y="74"/>
                      <a:pt x="63" y="76"/>
                    </a:cubicBezTo>
                    <a:cubicBezTo>
                      <a:pt x="63" y="78"/>
                      <a:pt x="64" y="81"/>
                      <a:pt x="64" y="83"/>
                    </a:cubicBezTo>
                    <a:cubicBezTo>
                      <a:pt x="64" y="82"/>
                      <a:pt x="63" y="81"/>
                      <a:pt x="63" y="80"/>
                    </a:cubicBezTo>
                    <a:cubicBezTo>
                      <a:pt x="62" y="79"/>
                      <a:pt x="62" y="78"/>
                      <a:pt x="62" y="77"/>
                    </a:cubicBezTo>
                    <a:cubicBezTo>
                      <a:pt x="61" y="75"/>
                      <a:pt x="60" y="73"/>
                      <a:pt x="58" y="71"/>
                    </a:cubicBezTo>
                    <a:cubicBezTo>
                      <a:pt x="57" y="67"/>
                      <a:pt x="54" y="63"/>
                      <a:pt x="52" y="59"/>
                    </a:cubicBezTo>
                    <a:cubicBezTo>
                      <a:pt x="47" y="52"/>
                      <a:pt x="41" y="45"/>
                      <a:pt x="35" y="40"/>
                    </a:cubicBezTo>
                    <a:cubicBezTo>
                      <a:pt x="33" y="38"/>
                      <a:pt x="31" y="37"/>
                      <a:pt x="29" y="36"/>
                    </a:cubicBezTo>
                    <a:cubicBezTo>
                      <a:pt x="29" y="35"/>
                      <a:pt x="28" y="34"/>
                      <a:pt x="27" y="34"/>
                    </a:cubicBezTo>
                    <a:cubicBezTo>
                      <a:pt x="26" y="33"/>
                      <a:pt x="25" y="33"/>
                      <a:pt x="24" y="32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3"/>
                      <a:pt x="25" y="34"/>
                      <a:pt x="25" y="36"/>
                    </a:cubicBezTo>
                    <a:cubicBezTo>
                      <a:pt x="26" y="37"/>
                      <a:pt x="26" y="38"/>
                      <a:pt x="27" y="39"/>
                    </a:cubicBezTo>
                    <a:cubicBezTo>
                      <a:pt x="28" y="44"/>
                      <a:pt x="29" y="49"/>
                      <a:pt x="31" y="53"/>
                    </a:cubicBezTo>
                    <a:cubicBezTo>
                      <a:pt x="31" y="54"/>
                      <a:pt x="32" y="55"/>
                      <a:pt x="32" y="56"/>
                    </a:cubicBezTo>
                    <a:cubicBezTo>
                      <a:pt x="33" y="57"/>
                      <a:pt x="34" y="58"/>
                      <a:pt x="34" y="59"/>
                    </a:cubicBezTo>
                    <a:cubicBezTo>
                      <a:pt x="36" y="61"/>
                      <a:pt x="37" y="63"/>
                      <a:pt x="39" y="65"/>
                    </a:cubicBezTo>
                    <a:cubicBezTo>
                      <a:pt x="40" y="67"/>
                      <a:pt x="42" y="69"/>
                      <a:pt x="44" y="71"/>
                    </a:cubicBezTo>
                    <a:cubicBezTo>
                      <a:pt x="46" y="72"/>
                      <a:pt x="47" y="74"/>
                      <a:pt x="49" y="75"/>
                    </a:cubicBezTo>
                    <a:cubicBezTo>
                      <a:pt x="47" y="74"/>
                      <a:pt x="45" y="72"/>
                      <a:pt x="44" y="71"/>
                    </a:cubicBezTo>
                    <a:cubicBezTo>
                      <a:pt x="42" y="69"/>
                      <a:pt x="40" y="67"/>
                      <a:pt x="38" y="66"/>
                    </a:cubicBezTo>
                    <a:cubicBezTo>
                      <a:pt x="37" y="64"/>
                      <a:pt x="35" y="62"/>
                      <a:pt x="34" y="60"/>
                    </a:cubicBezTo>
                    <a:cubicBezTo>
                      <a:pt x="33" y="59"/>
                      <a:pt x="32" y="58"/>
                      <a:pt x="31" y="57"/>
                    </a:cubicBezTo>
                    <a:cubicBezTo>
                      <a:pt x="31" y="56"/>
                      <a:pt x="30" y="55"/>
                      <a:pt x="30" y="54"/>
                    </a:cubicBezTo>
                    <a:cubicBezTo>
                      <a:pt x="28" y="49"/>
                      <a:pt x="27" y="44"/>
                      <a:pt x="25" y="40"/>
                    </a:cubicBezTo>
                    <a:cubicBezTo>
                      <a:pt x="25" y="37"/>
                      <a:pt x="24" y="35"/>
                      <a:pt x="22" y="33"/>
                    </a:cubicBezTo>
                    <a:cubicBezTo>
                      <a:pt x="22" y="32"/>
                      <a:pt x="21" y="31"/>
                      <a:pt x="20" y="30"/>
                    </a:cubicBezTo>
                    <a:cubicBezTo>
                      <a:pt x="20" y="30"/>
                      <a:pt x="20" y="29"/>
                      <a:pt x="19" y="29"/>
                    </a:cubicBezTo>
                    <a:cubicBezTo>
                      <a:pt x="17" y="27"/>
                      <a:pt x="15" y="25"/>
                      <a:pt x="13" y="23"/>
                    </a:cubicBezTo>
                    <a:cubicBezTo>
                      <a:pt x="12" y="22"/>
                      <a:pt x="11" y="20"/>
                      <a:pt x="9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2"/>
                      <a:pt x="9" y="23"/>
                    </a:cubicBezTo>
                    <a:cubicBezTo>
                      <a:pt x="9" y="24"/>
                      <a:pt x="8" y="24"/>
                      <a:pt x="8" y="25"/>
                    </a:cubicBezTo>
                    <a:cubicBezTo>
                      <a:pt x="8" y="27"/>
                      <a:pt x="8" y="29"/>
                      <a:pt x="8" y="31"/>
                    </a:cubicBezTo>
                    <a:cubicBezTo>
                      <a:pt x="8" y="33"/>
                      <a:pt x="8" y="35"/>
                      <a:pt x="8" y="37"/>
                    </a:cubicBezTo>
                    <a:cubicBezTo>
                      <a:pt x="9" y="41"/>
                      <a:pt x="10" y="45"/>
                      <a:pt x="11" y="49"/>
                    </a:cubicBezTo>
                    <a:cubicBezTo>
                      <a:pt x="12" y="51"/>
                      <a:pt x="13" y="53"/>
                      <a:pt x="14" y="54"/>
                    </a:cubicBezTo>
                    <a:cubicBezTo>
                      <a:pt x="15" y="56"/>
                      <a:pt x="16" y="58"/>
                      <a:pt x="17" y="60"/>
                    </a:cubicBezTo>
                    <a:cubicBezTo>
                      <a:pt x="15" y="58"/>
                      <a:pt x="14" y="56"/>
                      <a:pt x="13" y="55"/>
                    </a:cubicBezTo>
                    <a:cubicBezTo>
                      <a:pt x="12" y="53"/>
                      <a:pt x="12" y="51"/>
                      <a:pt x="11" y="49"/>
                    </a:cubicBezTo>
                    <a:cubicBezTo>
                      <a:pt x="9" y="45"/>
                      <a:pt x="8" y="41"/>
                      <a:pt x="7" y="37"/>
                    </a:cubicBezTo>
                    <a:cubicBezTo>
                      <a:pt x="7" y="35"/>
                      <a:pt x="7" y="33"/>
                      <a:pt x="7" y="31"/>
                    </a:cubicBezTo>
                    <a:cubicBezTo>
                      <a:pt x="7" y="29"/>
                      <a:pt x="7" y="27"/>
                      <a:pt x="7" y="25"/>
                    </a:cubicBezTo>
                    <a:cubicBezTo>
                      <a:pt x="7" y="25"/>
                      <a:pt x="7" y="24"/>
                      <a:pt x="7" y="24"/>
                    </a:cubicBezTo>
                    <a:cubicBezTo>
                      <a:pt x="7" y="23"/>
                      <a:pt x="7" y="23"/>
                      <a:pt x="7" y="22"/>
                    </a:cubicBezTo>
                    <a:cubicBezTo>
                      <a:pt x="8" y="21"/>
                      <a:pt x="8" y="20"/>
                      <a:pt x="8" y="19"/>
                    </a:cubicBezTo>
                    <a:cubicBezTo>
                      <a:pt x="8" y="18"/>
                      <a:pt x="8" y="17"/>
                      <a:pt x="8" y="16"/>
                    </a:cubicBezTo>
                    <a:cubicBezTo>
                      <a:pt x="7" y="15"/>
                      <a:pt x="6" y="14"/>
                      <a:pt x="5" y="13"/>
                    </a:cubicBezTo>
                    <a:cubicBezTo>
                      <a:pt x="4" y="11"/>
                      <a:pt x="4" y="10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1" y="4"/>
                      <a:pt x="0" y="2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4" y="7"/>
                      <a:pt x="5" y="9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7" y="11"/>
                      <a:pt x="7" y="11"/>
                      <a:pt x="8" y="11"/>
                    </a:cubicBezTo>
                    <a:cubicBezTo>
                      <a:pt x="8" y="12"/>
                      <a:pt x="8" y="12"/>
                      <a:pt x="9" y="12"/>
                    </a:cubicBezTo>
                    <a:cubicBezTo>
                      <a:pt x="9" y="12"/>
                      <a:pt x="10" y="13"/>
                      <a:pt x="10" y="13"/>
                    </a:cubicBezTo>
                    <a:cubicBezTo>
                      <a:pt x="11" y="13"/>
                      <a:pt x="12" y="14"/>
                      <a:pt x="12" y="14"/>
                    </a:cubicBezTo>
                    <a:cubicBezTo>
                      <a:pt x="16" y="16"/>
                      <a:pt x="20" y="18"/>
                      <a:pt x="24" y="19"/>
                    </a:cubicBezTo>
                    <a:cubicBezTo>
                      <a:pt x="25" y="19"/>
                      <a:pt x="26" y="19"/>
                      <a:pt x="26" y="19"/>
                    </a:cubicBezTo>
                    <a:cubicBezTo>
                      <a:pt x="27" y="20"/>
                      <a:pt x="28" y="20"/>
                      <a:pt x="29" y="20"/>
                    </a:cubicBezTo>
                    <a:cubicBezTo>
                      <a:pt x="31" y="20"/>
                      <a:pt x="33" y="20"/>
                      <a:pt x="35" y="19"/>
                    </a:cubicBezTo>
                    <a:cubicBezTo>
                      <a:pt x="39" y="18"/>
                      <a:pt x="43" y="17"/>
                      <a:pt x="47" y="15"/>
                    </a:cubicBezTo>
                    <a:cubicBezTo>
                      <a:pt x="45" y="16"/>
                      <a:pt x="43" y="17"/>
                      <a:pt x="41" y="18"/>
                    </a:cubicBezTo>
                    <a:cubicBezTo>
                      <a:pt x="39" y="19"/>
                      <a:pt x="37" y="19"/>
                      <a:pt x="35" y="20"/>
                    </a:cubicBezTo>
                    <a:cubicBezTo>
                      <a:pt x="33" y="20"/>
                      <a:pt x="31" y="21"/>
                      <a:pt x="29" y="21"/>
                    </a:cubicBezTo>
                    <a:cubicBezTo>
                      <a:pt x="28" y="21"/>
                      <a:pt x="27" y="21"/>
                      <a:pt x="26" y="20"/>
                    </a:cubicBezTo>
                    <a:cubicBezTo>
                      <a:pt x="25" y="20"/>
                      <a:pt x="24" y="20"/>
                      <a:pt x="23" y="20"/>
                    </a:cubicBezTo>
                    <a:cubicBezTo>
                      <a:pt x="21" y="19"/>
                      <a:pt x="19" y="19"/>
                      <a:pt x="17" y="18"/>
                    </a:cubicBezTo>
                    <a:cubicBezTo>
                      <a:pt x="16" y="17"/>
                      <a:pt x="14" y="17"/>
                      <a:pt x="12" y="16"/>
                    </a:cubicBezTo>
                    <a:cubicBezTo>
                      <a:pt x="11" y="15"/>
                      <a:pt x="10" y="15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1" y="17"/>
                      <a:pt x="13" y="19"/>
                      <a:pt x="15" y="22"/>
                    </a:cubicBezTo>
                    <a:cubicBezTo>
                      <a:pt x="16" y="22"/>
                      <a:pt x="16" y="23"/>
                      <a:pt x="17" y="23"/>
                    </a:cubicBezTo>
                    <a:cubicBezTo>
                      <a:pt x="17" y="23"/>
                      <a:pt x="18" y="24"/>
                      <a:pt x="19" y="24"/>
                    </a:cubicBezTo>
                    <a:cubicBezTo>
                      <a:pt x="20" y="25"/>
                      <a:pt x="22" y="26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9" y="27"/>
                      <a:pt x="30" y="27"/>
                      <a:pt x="31" y="27"/>
                    </a:cubicBezTo>
                    <a:cubicBezTo>
                      <a:pt x="33" y="27"/>
                      <a:pt x="35" y="28"/>
                      <a:pt x="38" y="28"/>
                    </a:cubicBezTo>
                    <a:cubicBezTo>
                      <a:pt x="42" y="29"/>
                      <a:pt x="46" y="29"/>
                      <a:pt x="51" y="31"/>
                    </a:cubicBezTo>
                    <a:cubicBezTo>
                      <a:pt x="53" y="32"/>
                      <a:pt x="55" y="33"/>
                      <a:pt x="57" y="34"/>
                    </a:cubicBezTo>
                    <a:cubicBezTo>
                      <a:pt x="59" y="35"/>
                      <a:pt x="60" y="37"/>
                      <a:pt x="62" y="38"/>
                    </a:cubicBezTo>
                    <a:cubicBezTo>
                      <a:pt x="60" y="37"/>
                      <a:pt x="58" y="36"/>
                      <a:pt x="56" y="3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50" name="Freeform 2004"/>
              <p:cNvSpPr/>
              <p:nvPr/>
            </p:nvSpPr>
            <p:spPr>
              <a:xfrm>
                <a:off x="7645375" y="2643200"/>
                <a:ext cx="112713" cy="65088"/>
              </a:xfrm>
              <a:custGeom>
                <a:avLst/>
                <a:gdLst>
                  <a:gd name="txL" fmla="*/ 0 w 30"/>
                  <a:gd name="txT" fmla="*/ 0 h 17"/>
                  <a:gd name="txR" fmla="*/ 30 w 30"/>
                  <a:gd name="txB" fmla="*/ 17 h 17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30" h="17">
                    <a:moveTo>
                      <a:pt x="0" y="17"/>
                    </a:moveTo>
                    <a:cubicBezTo>
                      <a:pt x="6" y="15"/>
                      <a:pt x="12" y="14"/>
                      <a:pt x="17" y="11"/>
                    </a:cubicBezTo>
                    <a:cubicBezTo>
                      <a:pt x="19" y="10"/>
                      <a:pt x="22" y="8"/>
                      <a:pt x="24" y="5"/>
                    </a:cubicBezTo>
                    <a:cubicBezTo>
                      <a:pt x="25" y="3"/>
                      <a:pt x="27" y="1"/>
                      <a:pt x="30" y="0"/>
                    </a:cubicBezTo>
                    <a:cubicBezTo>
                      <a:pt x="28" y="4"/>
                      <a:pt x="27" y="7"/>
                      <a:pt x="25" y="11"/>
                    </a:cubicBezTo>
                    <a:cubicBezTo>
                      <a:pt x="22" y="13"/>
                      <a:pt x="17" y="15"/>
                      <a:pt x="15" y="16"/>
                    </a:cubicBezTo>
                    <a:cubicBezTo>
                      <a:pt x="10" y="17"/>
                      <a:pt x="5" y="17"/>
                      <a:pt x="0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451" name="Picture 2006"/>
              <p:cNvPicPr>
                <a:picLocks noChangeAspect="1"/>
              </p:cNvPicPr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539012" y="2600338"/>
                <a:ext cx="90488" cy="1587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452" name="Freeform 2007"/>
              <p:cNvSpPr/>
              <p:nvPr/>
            </p:nvSpPr>
            <p:spPr>
              <a:xfrm>
                <a:off x="7618387" y="2598750"/>
                <a:ext cx="87313" cy="115888"/>
              </a:xfrm>
              <a:custGeom>
                <a:avLst/>
                <a:gdLst>
                  <a:gd name="txL" fmla="*/ 0 w 23"/>
                  <a:gd name="txT" fmla="*/ 0 h 31"/>
                  <a:gd name="txR" fmla="*/ 23 w 23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31">
                    <a:moveTo>
                      <a:pt x="6" y="15"/>
                    </a:moveTo>
                    <a:cubicBezTo>
                      <a:pt x="6" y="18"/>
                      <a:pt x="5" y="23"/>
                      <a:pt x="4" y="26"/>
                    </a:cubicBezTo>
                    <a:cubicBezTo>
                      <a:pt x="3" y="28"/>
                      <a:pt x="0" y="31"/>
                      <a:pt x="0" y="31"/>
                    </a:cubicBezTo>
                    <a:cubicBezTo>
                      <a:pt x="2" y="28"/>
                      <a:pt x="2" y="25"/>
                      <a:pt x="2" y="21"/>
                    </a:cubicBezTo>
                    <a:cubicBezTo>
                      <a:pt x="3" y="17"/>
                      <a:pt x="2" y="13"/>
                      <a:pt x="3" y="9"/>
                    </a:cubicBezTo>
                    <a:cubicBezTo>
                      <a:pt x="3" y="5"/>
                      <a:pt x="6" y="3"/>
                      <a:pt x="9" y="1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5" y="0"/>
                      <a:pt x="19" y="1"/>
                      <a:pt x="23" y="1"/>
                    </a:cubicBezTo>
                    <a:cubicBezTo>
                      <a:pt x="21" y="2"/>
                      <a:pt x="19" y="2"/>
                      <a:pt x="17" y="3"/>
                    </a:cubicBezTo>
                    <a:cubicBezTo>
                      <a:pt x="10" y="6"/>
                      <a:pt x="7" y="12"/>
                      <a:pt x="6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53" name="Freeform 2008"/>
              <p:cNvSpPr/>
              <p:nvPr/>
            </p:nvSpPr>
            <p:spPr>
              <a:xfrm>
                <a:off x="7570762" y="2624150"/>
                <a:ext cx="187326" cy="131763"/>
              </a:xfrm>
              <a:custGeom>
                <a:avLst/>
                <a:gdLst>
                  <a:gd name="txL" fmla="*/ 0 w 50"/>
                  <a:gd name="txT" fmla="*/ 0 h 35"/>
                  <a:gd name="txR" fmla="*/ 50 w 50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35">
                    <a:moveTo>
                      <a:pt x="22" y="3"/>
                    </a:moveTo>
                    <a:cubicBezTo>
                      <a:pt x="22" y="4"/>
                      <a:pt x="21" y="5"/>
                      <a:pt x="21" y="6"/>
                    </a:cubicBezTo>
                    <a:cubicBezTo>
                      <a:pt x="20" y="9"/>
                      <a:pt x="19" y="11"/>
                      <a:pt x="19" y="14"/>
                    </a:cubicBezTo>
                    <a:cubicBezTo>
                      <a:pt x="18" y="15"/>
                      <a:pt x="18" y="16"/>
                      <a:pt x="18" y="17"/>
                    </a:cubicBezTo>
                    <a:cubicBezTo>
                      <a:pt x="18" y="18"/>
                      <a:pt x="18" y="19"/>
                      <a:pt x="18" y="19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21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7" y="22"/>
                      <a:pt x="17" y="23"/>
                      <a:pt x="16" y="23"/>
                    </a:cubicBezTo>
                    <a:cubicBezTo>
                      <a:pt x="17" y="22"/>
                      <a:pt x="18" y="22"/>
                      <a:pt x="18" y="21"/>
                    </a:cubicBezTo>
                    <a:cubicBezTo>
                      <a:pt x="19" y="20"/>
                      <a:pt x="19" y="20"/>
                      <a:pt x="20" y="19"/>
                    </a:cubicBezTo>
                    <a:cubicBezTo>
                      <a:pt x="20" y="19"/>
                      <a:pt x="20" y="18"/>
                      <a:pt x="21" y="18"/>
                    </a:cubicBezTo>
                    <a:cubicBezTo>
                      <a:pt x="22" y="17"/>
                      <a:pt x="22" y="16"/>
                      <a:pt x="23" y="15"/>
                    </a:cubicBezTo>
                    <a:cubicBezTo>
                      <a:pt x="24" y="14"/>
                      <a:pt x="25" y="13"/>
                      <a:pt x="25" y="12"/>
                    </a:cubicBezTo>
                    <a:cubicBezTo>
                      <a:pt x="26" y="11"/>
                      <a:pt x="27" y="10"/>
                      <a:pt x="27" y="9"/>
                    </a:cubicBezTo>
                    <a:cubicBezTo>
                      <a:pt x="28" y="8"/>
                      <a:pt x="28" y="8"/>
                      <a:pt x="29" y="7"/>
                    </a:cubicBezTo>
                    <a:cubicBezTo>
                      <a:pt x="29" y="7"/>
                      <a:pt x="30" y="6"/>
                      <a:pt x="30" y="6"/>
                    </a:cubicBezTo>
                    <a:cubicBezTo>
                      <a:pt x="31" y="4"/>
                      <a:pt x="32" y="3"/>
                      <a:pt x="33" y="2"/>
                    </a:cubicBezTo>
                    <a:cubicBezTo>
                      <a:pt x="34" y="2"/>
                      <a:pt x="34" y="1"/>
                      <a:pt x="35" y="1"/>
                    </a:cubicBezTo>
                    <a:cubicBezTo>
                      <a:pt x="36" y="1"/>
                      <a:pt x="37" y="1"/>
                      <a:pt x="37" y="1"/>
                    </a:cubicBezTo>
                    <a:cubicBezTo>
                      <a:pt x="36" y="1"/>
                      <a:pt x="35" y="2"/>
                      <a:pt x="33" y="3"/>
                    </a:cubicBezTo>
                    <a:cubicBezTo>
                      <a:pt x="32" y="4"/>
                      <a:pt x="32" y="5"/>
                      <a:pt x="31" y="6"/>
                    </a:cubicBezTo>
                    <a:cubicBezTo>
                      <a:pt x="30" y="7"/>
                      <a:pt x="30" y="7"/>
                      <a:pt x="29" y="8"/>
                    </a:cubicBezTo>
                    <a:cubicBezTo>
                      <a:pt x="29" y="8"/>
                      <a:pt x="28" y="9"/>
                      <a:pt x="28" y="10"/>
                    </a:cubicBezTo>
                    <a:cubicBezTo>
                      <a:pt x="28" y="10"/>
                      <a:pt x="28" y="10"/>
                      <a:pt x="27" y="11"/>
                    </a:cubicBezTo>
                    <a:cubicBezTo>
                      <a:pt x="30" y="8"/>
                      <a:pt x="33" y="6"/>
                      <a:pt x="36" y="5"/>
                    </a:cubicBezTo>
                    <a:cubicBezTo>
                      <a:pt x="38" y="3"/>
                      <a:pt x="40" y="2"/>
                      <a:pt x="43" y="1"/>
                    </a:cubicBezTo>
                    <a:cubicBezTo>
                      <a:pt x="44" y="1"/>
                      <a:pt x="45" y="1"/>
                      <a:pt x="46" y="0"/>
                    </a:cubicBezTo>
                    <a:cubicBezTo>
                      <a:pt x="48" y="0"/>
                      <a:pt x="49" y="0"/>
                      <a:pt x="50" y="0"/>
                    </a:cubicBezTo>
                    <a:cubicBezTo>
                      <a:pt x="50" y="0"/>
                      <a:pt x="49" y="0"/>
                      <a:pt x="48" y="0"/>
                    </a:cubicBezTo>
                    <a:cubicBezTo>
                      <a:pt x="48" y="0"/>
                      <a:pt x="47" y="1"/>
                      <a:pt x="47" y="1"/>
                    </a:cubicBezTo>
                    <a:cubicBezTo>
                      <a:pt x="45" y="1"/>
                      <a:pt x="44" y="2"/>
                      <a:pt x="43" y="3"/>
                    </a:cubicBezTo>
                    <a:cubicBezTo>
                      <a:pt x="41" y="4"/>
                      <a:pt x="38" y="5"/>
                      <a:pt x="36" y="6"/>
                    </a:cubicBezTo>
                    <a:cubicBezTo>
                      <a:pt x="32" y="8"/>
                      <a:pt x="28" y="12"/>
                      <a:pt x="24" y="15"/>
                    </a:cubicBezTo>
                    <a:cubicBezTo>
                      <a:pt x="23" y="16"/>
                      <a:pt x="23" y="17"/>
                      <a:pt x="22" y="18"/>
                    </a:cubicBezTo>
                    <a:cubicBezTo>
                      <a:pt x="21" y="19"/>
                      <a:pt x="21" y="19"/>
                      <a:pt x="21" y="20"/>
                    </a:cubicBezTo>
                    <a:cubicBezTo>
                      <a:pt x="20" y="20"/>
                      <a:pt x="20" y="21"/>
                      <a:pt x="20" y="22"/>
                    </a:cubicBezTo>
                    <a:cubicBezTo>
                      <a:pt x="20" y="22"/>
                      <a:pt x="19" y="22"/>
                      <a:pt x="19" y="22"/>
                    </a:cubicBezTo>
                    <a:cubicBezTo>
                      <a:pt x="19" y="22"/>
                      <a:pt x="20" y="22"/>
                      <a:pt x="20" y="22"/>
                    </a:cubicBezTo>
                    <a:cubicBezTo>
                      <a:pt x="20" y="21"/>
                      <a:pt x="21" y="21"/>
                      <a:pt x="22" y="21"/>
                    </a:cubicBezTo>
                    <a:cubicBezTo>
                      <a:pt x="22" y="21"/>
                      <a:pt x="23" y="20"/>
                      <a:pt x="24" y="20"/>
                    </a:cubicBezTo>
                    <a:cubicBezTo>
                      <a:pt x="27" y="19"/>
                      <a:pt x="29" y="19"/>
                      <a:pt x="32" y="18"/>
                    </a:cubicBezTo>
                    <a:cubicBezTo>
                      <a:pt x="33" y="18"/>
                      <a:pt x="33" y="18"/>
                      <a:pt x="34" y="17"/>
                    </a:cubicBezTo>
                    <a:cubicBezTo>
                      <a:pt x="35" y="17"/>
                      <a:pt x="35" y="17"/>
                      <a:pt x="36" y="16"/>
                    </a:cubicBezTo>
                    <a:cubicBezTo>
                      <a:pt x="37" y="16"/>
                      <a:pt x="38" y="15"/>
                      <a:pt x="39" y="14"/>
                    </a:cubicBezTo>
                    <a:cubicBezTo>
                      <a:pt x="40" y="13"/>
                      <a:pt x="42" y="12"/>
                      <a:pt x="43" y="11"/>
                    </a:cubicBezTo>
                    <a:cubicBezTo>
                      <a:pt x="44" y="10"/>
                      <a:pt x="45" y="9"/>
                      <a:pt x="46" y="8"/>
                    </a:cubicBezTo>
                    <a:cubicBezTo>
                      <a:pt x="45" y="9"/>
                      <a:pt x="44" y="10"/>
                      <a:pt x="43" y="11"/>
                    </a:cubicBezTo>
                    <a:cubicBezTo>
                      <a:pt x="42" y="12"/>
                      <a:pt x="41" y="13"/>
                      <a:pt x="40" y="14"/>
                    </a:cubicBezTo>
                    <a:cubicBezTo>
                      <a:pt x="38" y="15"/>
                      <a:pt x="37" y="16"/>
                      <a:pt x="36" y="17"/>
                    </a:cubicBezTo>
                    <a:cubicBezTo>
                      <a:pt x="36" y="17"/>
                      <a:pt x="35" y="18"/>
                      <a:pt x="34" y="18"/>
                    </a:cubicBezTo>
                    <a:cubicBezTo>
                      <a:pt x="34" y="18"/>
                      <a:pt x="33" y="19"/>
                      <a:pt x="32" y="19"/>
                    </a:cubicBezTo>
                    <a:cubicBezTo>
                      <a:pt x="30" y="20"/>
                      <a:pt x="27" y="20"/>
                      <a:pt x="24" y="21"/>
                    </a:cubicBezTo>
                    <a:cubicBezTo>
                      <a:pt x="23" y="21"/>
                      <a:pt x="21" y="22"/>
                      <a:pt x="20" y="22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18" y="24"/>
                      <a:pt x="18" y="24"/>
                      <a:pt x="17" y="24"/>
                    </a:cubicBezTo>
                    <a:cubicBezTo>
                      <a:pt x="16" y="25"/>
                      <a:pt x="15" y="26"/>
                      <a:pt x="14" y="27"/>
                    </a:cubicBezTo>
                    <a:cubicBezTo>
                      <a:pt x="13" y="28"/>
                      <a:pt x="12" y="29"/>
                      <a:pt x="11" y="30"/>
                    </a:cubicBezTo>
                    <a:cubicBezTo>
                      <a:pt x="11" y="30"/>
                      <a:pt x="12" y="30"/>
                      <a:pt x="12" y="30"/>
                    </a:cubicBezTo>
                    <a:cubicBezTo>
                      <a:pt x="12" y="30"/>
                      <a:pt x="13" y="30"/>
                      <a:pt x="14" y="30"/>
                    </a:cubicBezTo>
                    <a:cubicBezTo>
                      <a:pt x="14" y="30"/>
                      <a:pt x="15" y="30"/>
                      <a:pt x="15" y="30"/>
                    </a:cubicBezTo>
                    <a:cubicBezTo>
                      <a:pt x="16" y="31"/>
                      <a:pt x="18" y="31"/>
                      <a:pt x="19" y="31"/>
                    </a:cubicBezTo>
                    <a:cubicBezTo>
                      <a:pt x="20" y="31"/>
                      <a:pt x="21" y="31"/>
                      <a:pt x="22" y="31"/>
                    </a:cubicBezTo>
                    <a:cubicBezTo>
                      <a:pt x="25" y="31"/>
                      <a:pt x="27" y="30"/>
                      <a:pt x="29" y="29"/>
                    </a:cubicBezTo>
                    <a:cubicBezTo>
                      <a:pt x="30" y="29"/>
                      <a:pt x="31" y="29"/>
                      <a:pt x="32" y="28"/>
                    </a:cubicBezTo>
                    <a:cubicBezTo>
                      <a:pt x="33" y="28"/>
                      <a:pt x="34" y="27"/>
                      <a:pt x="35" y="27"/>
                    </a:cubicBezTo>
                    <a:cubicBezTo>
                      <a:pt x="34" y="27"/>
                      <a:pt x="33" y="28"/>
                      <a:pt x="32" y="28"/>
                    </a:cubicBezTo>
                    <a:cubicBezTo>
                      <a:pt x="31" y="29"/>
                      <a:pt x="30" y="29"/>
                      <a:pt x="29" y="30"/>
                    </a:cubicBezTo>
                    <a:cubicBezTo>
                      <a:pt x="27" y="31"/>
                      <a:pt x="25" y="31"/>
                      <a:pt x="22" y="31"/>
                    </a:cubicBezTo>
                    <a:cubicBezTo>
                      <a:pt x="21" y="32"/>
                      <a:pt x="20" y="32"/>
                      <a:pt x="19" y="32"/>
                    </a:cubicBezTo>
                    <a:cubicBezTo>
                      <a:pt x="18" y="32"/>
                      <a:pt x="16" y="32"/>
                      <a:pt x="15" y="31"/>
                    </a:cubicBezTo>
                    <a:cubicBezTo>
                      <a:pt x="15" y="31"/>
                      <a:pt x="15" y="31"/>
                      <a:pt x="14" y="31"/>
                    </a:cubicBezTo>
                    <a:cubicBezTo>
                      <a:pt x="14" y="31"/>
                      <a:pt x="14" y="31"/>
                      <a:pt x="13" y="31"/>
                    </a:cubicBezTo>
                    <a:cubicBezTo>
                      <a:pt x="13" y="31"/>
                      <a:pt x="12" y="31"/>
                      <a:pt x="12" y="31"/>
                    </a:cubicBezTo>
                    <a:cubicBezTo>
                      <a:pt x="11" y="31"/>
                      <a:pt x="11" y="31"/>
                      <a:pt x="10" y="31"/>
                    </a:cubicBezTo>
                    <a:cubicBezTo>
                      <a:pt x="9" y="31"/>
                      <a:pt x="8" y="32"/>
                      <a:pt x="8" y="32"/>
                    </a:cubicBezTo>
                    <a:cubicBezTo>
                      <a:pt x="7" y="32"/>
                      <a:pt x="6" y="33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5" y="33"/>
                      <a:pt x="4" y="33"/>
                      <a:pt x="4" y="34"/>
                    </a:cubicBezTo>
                    <a:cubicBezTo>
                      <a:pt x="3" y="34"/>
                      <a:pt x="2" y="34"/>
                      <a:pt x="0" y="35"/>
                    </a:cubicBezTo>
                    <a:cubicBezTo>
                      <a:pt x="1" y="34"/>
                      <a:pt x="2" y="34"/>
                      <a:pt x="2" y="34"/>
                    </a:cubicBezTo>
                    <a:cubicBezTo>
                      <a:pt x="3" y="33"/>
                      <a:pt x="3" y="33"/>
                      <a:pt x="4" y="33"/>
                    </a:cubicBezTo>
                    <a:cubicBezTo>
                      <a:pt x="5" y="32"/>
                      <a:pt x="5" y="32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0"/>
                      <a:pt x="7" y="30"/>
                      <a:pt x="8" y="30"/>
                    </a:cubicBezTo>
                    <a:cubicBezTo>
                      <a:pt x="8" y="30"/>
                      <a:pt x="8" y="29"/>
                      <a:pt x="8" y="29"/>
                    </a:cubicBezTo>
                    <a:cubicBezTo>
                      <a:pt x="8" y="29"/>
                      <a:pt x="9" y="28"/>
                      <a:pt x="9" y="28"/>
                    </a:cubicBezTo>
                    <a:cubicBezTo>
                      <a:pt x="10" y="26"/>
                      <a:pt x="11" y="24"/>
                      <a:pt x="12" y="21"/>
                    </a:cubicBezTo>
                    <a:cubicBezTo>
                      <a:pt x="12" y="21"/>
                      <a:pt x="12" y="20"/>
                      <a:pt x="12" y="20"/>
                    </a:cubicBezTo>
                    <a:cubicBezTo>
                      <a:pt x="12" y="19"/>
                      <a:pt x="13" y="19"/>
                      <a:pt x="13" y="18"/>
                    </a:cubicBezTo>
                    <a:cubicBezTo>
                      <a:pt x="13" y="17"/>
                      <a:pt x="13" y="16"/>
                      <a:pt x="12" y="15"/>
                    </a:cubicBezTo>
                    <a:cubicBezTo>
                      <a:pt x="12" y="12"/>
                      <a:pt x="11" y="10"/>
                      <a:pt x="11" y="8"/>
                    </a:cubicBezTo>
                    <a:cubicBezTo>
                      <a:pt x="11" y="9"/>
                      <a:pt x="11" y="10"/>
                      <a:pt x="12" y="11"/>
                    </a:cubicBezTo>
                    <a:cubicBezTo>
                      <a:pt x="12" y="12"/>
                      <a:pt x="13" y="13"/>
                      <a:pt x="13" y="14"/>
                    </a:cubicBezTo>
                    <a:cubicBezTo>
                      <a:pt x="13" y="16"/>
                      <a:pt x="13" y="17"/>
                      <a:pt x="13" y="18"/>
                    </a:cubicBezTo>
                    <a:cubicBezTo>
                      <a:pt x="13" y="19"/>
                      <a:pt x="13" y="19"/>
                      <a:pt x="13" y="20"/>
                    </a:cubicBezTo>
                    <a:cubicBezTo>
                      <a:pt x="13" y="20"/>
                      <a:pt x="13" y="21"/>
                      <a:pt x="12" y="22"/>
                    </a:cubicBezTo>
                    <a:cubicBezTo>
                      <a:pt x="12" y="23"/>
                      <a:pt x="12" y="24"/>
                      <a:pt x="11" y="25"/>
                    </a:cubicBezTo>
                    <a:cubicBezTo>
                      <a:pt x="11" y="26"/>
                      <a:pt x="10" y="27"/>
                      <a:pt x="10" y="28"/>
                    </a:cubicBezTo>
                    <a:cubicBezTo>
                      <a:pt x="9" y="29"/>
                      <a:pt x="9" y="29"/>
                      <a:pt x="9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0" y="29"/>
                      <a:pt x="12" y="28"/>
                      <a:pt x="13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5"/>
                      <a:pt x="15" y="25"/>
                      <a:pt x="15" y="24"/>
                    </a:cubicBezTo>
                    <a:cubicBezTo>
                      <a:pt x="15" y="23"/>
                      <a:pt x="16" y="22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8"/>
                      <a:pt x="17" y="17"/>
                    </a:cubicBezTo>
                    <a:cubicBezTo>
                      <a:pt x="17" y="16"/>
                      <a:pt x="17" y="15"/>
                      <a:pt x="18" y="13"/>
                    </a:cubicBezTo>
                    <a:cubicBezTo>
                      <a:pt x="18" y="11"/>
                      <a:pt x="19" y="8"/>
                      <a:pt x="20" y="6"/>
                    </a:cubicBezTo>
                    <a:cubicBezTo>
                      <a:pt x="20" y="5"/>
                      <a:pt x="21" y="4"/>
                      <a:pt x="21" y="2"/>
                    </a:cubicBezTo>
                    <a:cubicBezTo>
                      <a:pt x="22" y="1"/>
                      <a:pt x="23" y="0"/>
                      <a:pt x="24" y="0"/>
                    </a:cubicBezTo>
                    <a:cubicBezTo>
                      <a:pt x="24" y="1"/>
                      <a:pt x="23" y="2"/>
                      <a:pt x="22" y="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54" name="Freeform 2009"/>
              <p:cNvSpPr/>
              <p:nvPr/>
            </p:nvSpPr>
            <p:spPr>
              <a:xfrm>
                <a:off x="5895939" y="5348319"/>
                <a:ext cx="119063" cy="266702"/>
              </a:xfrm>
              <a:custGeom>
                <a:avLst/>
                <a:gdLst>
                  <a:gd name="txL" fmla="*/ 0 w 32"/>
                  <a:gd name="txT" fmla="*/ 0 h 71"/>
                  <a:gd name="txR" fmla="*/ 32 w 32"/>
                  <a:gd name="txB" fmla="*/ 71 h 71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32" h="71">
                    <a:moveTo>
                      <a:pt x="32" y="0"/>
                    </a:moveTo>
                    <a:cubicBezTo>
                      <a:pt x="26" y="12"/>
                      <a:pt x="18" y="22"/>
                      <a:pt x="14" y="34"/>
                    </a:cubicBezTo>
                    <a:cubicBezTo>
                      <a:pt x="12" y="41"/>
                      <a:pt x="12" y="47"/>
                      <a:pt x="12" y="54"/>
                    </a:cubicBezTo>
                    <a:cubicBezTo>
                      <a:pt x="13" y="59"/>
                      <a:pt x="13" y="66"/>
                      <a:pt x="11" y="71"/>
                    </a:cubicBezTo>
                    <a:cubicBezTo>
                      <a:pt x="7" y="63"/>
                      <a:pt x="3" y="56"/>
                      <a:pt x="0" y="48"/>
                    </a:cubicBezTo>
                    <a:cubicBezTo>
                      <a:pt x="1" y="40"/>
                      <a:pt x="8" y="30"/>
                      <a:pt x="11" y="25"/>
                    </a:cubicBezTo>
                    <a:cubicBezTo>
                      <a:pt x="17" y="16"/>
                      <a:pt x="25" y="9"/>
                      <a:pt x="32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455" name="Picture 2011"/>
              <p:cNvPicPr>
                <a:picLocks noChangeAspect="1"/>
              </p:cNvPicPr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6032465" y="5192743"/>
                <a:ext cx="236539" cy="2365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456" name="Freeform 2012"/>
              <p:cNvSpPr/>
              <p:nvPr/>
            </p:nvSpPr>
            <p:spPr>
              <a:xfrm>
                <a:off x="6049927" y="5299106"/>
                <a:ext cx="138113" cy="290515"/>
              </a:xfrm>
              <a:custGeom>
                <a:avLst/>
                <a:gdLst>
                  <a:gd name="txL" fmla="*/ 0 w 37"/>
                  <a:gd name="txT" fmla="*/ 0 h 77"/>
                  <a:gd name="txR" fmla="*/ 37 w 37"/>
                  <a:gd name="txB" fmla="*/ 77 h 7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77">
                    <a:moveTo>
                      <a:pt x="16" y="32"/>
                    </a:moveTo>
                    <a:cubicBezTo>
                      <a:pt x="12" y="28"/>
                      <a:pt x="5" y="19"/>
                      <a:pt x="3" y="14"/>
                    </a:cubicBezTo>
                    <a:cubicBezTo>
                      <a:pt x="1" y="10"/>
                      <a:pt x="0" y="0"/>
                      <a:pt x="0" y="0"/>
                    </a:cubicBezTo>
                    <a:cubicBezTo>
                      <a:pt x="2" y="7"/>
                      <a:pt x="7" y="13"/>
                      <a:pt x="13" y="18"/>
                    </a:cubicBezTo>
                    <a:cubicBezTo>
                      <a:pt x="19" y="24"/>
                      <a:pt x="26" y="29"/>
                      <a:pt x="32" y="35"/>
                    </a:cubicBezTo>
                    <a:cubicBezTo>
                      <a:pt x="37" y="41"/>
                      <a:pt x="37" y="49"/>
                      <a:pt x="35" y="57"/>
                    </a:cubicBezTo>
                    <a:cubicBezTo>
                      <a:pt x="35" y="58"/>
                      <a:pt x="34" y="59"/>
                      <a:pt x="34" y="60"/>
                    </a:cubicBezTo>
                    <a:cubicBezTo>
                      <a:pt x="27" y="67"/>
                      <a:pt x="19" y="72"/>
                      <a:pt x="11" y="77"/>
                    </a:cubicBezTo>
                    <a:cubicBezTo>
                      <a:pt x="13" y="74"/>
                      <a:pt x="16" y="70"/>
                      <a:pt x="18" y="67"/>
                    </a:cubicBezTo>
                    <a:cubicBezTo>
                      <a:pt x="24" y="51"/>
                      <a:pt x="20" y="38"/>
                      <a:pt x="16" y="3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57" name="Freeform 2013"/>
              <p:cNvSpPr/>
              <p:nvPr/>
            </p:nvSpPr>
            <p:spPr>
              <a:xfrm>
                <a:off x="5891177" y="5172105"/>
                <a:ext cx="274639" cy="473078"/>
              </a:xfrm>
              <a:custGeom>
                <a:avLst/>
                <a:gdLst>
                  <a:gd name="txL" fmla="*/ 0 w 73"/>
                  <a:gd name="txT" fmla="*/ 0 h 126"/>
                  <a:gd name="txR" fmla="*/ 73 w 73"/>
                  <a:gd name="txB" fmla="*/ 126 h 1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126">
                    <a:moveTo>
                      <a:pt x="61" y="78"/>
                    </a:moveTo>
                    <a:cubicBezTo>
                      <a:pt x="61" y="76"/>
                      <a:pt x="60" y="73"/>
                      <a:pt x="59" y="71"/>
                    </a:cubicBezTo>
                    <a:cubicBezTo>
                      <a:pt x="56" y="66"/>
                      <a:pt x="53" y="62"/>
                      <a:pt x="50" y="58"/>
                    </a:cubicBezTo>
                    <a:cubicBezTo>
                      <a:pt x="48" y="55"/>
                      <a:pt x="47" y="53"/>
                      <a:pt x="45" y="51"/>
                    </a:cubicBezTo>
                    <a:cubicBezTo>
                      <a:pt x="44" y="50"/>
                      <a:pt x="43" y="49"/>
                      <a:pt x="43" y="48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1" y="46"/>
                      <a:pt x="41" y="46"/>
                      <a:pt x="41" y="45"/>
                    </a:cubicBezTo>
                    <a:cubicBezTo>
                      <a:pt x="40" y="45"/>
                      <a:pt x="40" y="45"/>
                      <a:pt x="40" y="45"/>
                    </a:cubicBezTo>
                    <a:cubicBezTo>
                      <a:pt x="39" y="43"/>
                      <a:pt x="38" y="42"/>
                      <a:pt x="38" y="41"/>
                    </a:cubicBezTo>
                    <a:cubicBezTo>
                      <a:pt x="38" y="43"/>
                      <a:pt x="38" y="45"/>
                      <a:pt x="39" y="47"/>
                    </a:cubicBezTo>
                    <a:cubicBezTo>
                      <a:pt x="39" y="49"/>
                      <a:pt x="39" y="50"/>
                      <a:pt x="39" y="51"/>
                    </a:cubicBezTo>
                    <a:cubicBezTo>
                      <a:pt x="40" y="53"/>
                      <a:pt x="40" y="54"/>
                      <a:pt x="40" y="55"/>
                    </a:cubicBezTo>
                    <a:cubicBezTo>
                      <a:pt x="40" y="58"/>
                      <a:pt x="41" y="61"/>
                      <a:pt x="41" y="63"/>
                    </a:cubicBezTo>
                    <a:cubicBezTo>
                      <a:pt x="41" y="66"/>
                      <a:pt x="41" y="68"/>
                      <a:pt x="41" y="70"/>
                    </a:cubicBezTo>
                    <a:cubicBezTo>
                      <a:pt x="41" y="72"/>
                      <a:pt x="42" y="75"/>
                      <a:pt x="43" y="77"/>
                    </a:cubicBezTo>
                    <a:cubicBezTo>
                      <a:pt x="43" y="79"/>
                      <a:pt x="43" y="80"/>
                      <a:pt x="43" y="82"/>
                    </a:cubicBezTo>
                    <a:cubicBezTo>
                      <a:pt x="44" y="84"/>
                      <a:pt x="44" y="85"/>
                      <a:pt x="44" y="87"/>
                    </a:cubicBezTo>
                    <a:cubicBezTo>
                      <a:pt x="44" y="90"/>
                      <a:pt x="44" y="93"/>
                      <a:pt x="44" y="96"/>
                    </a:cubicBezTo>
                    <a:cubicBezTo>
                      <a:pt x="44" y="98"/>
                      <a:pt x="43" y="99"/>
                      <a:pt x="43" y="101"/>
                    </a:cubicBezTo>
                    <a:cubicBezTo>
                      <a:pt x="42" y="102"/>
                      <a:pt x="41" y="103"/>
                      <a:pt x="40" y="105"/>
                    </a:cubicBezTo>
                    <a:cubicBezTo>
                      <a:pt x="42" y="102"/>
                      <a:pt x="43" y="99"/>
                      <a:pt x="43" y="96"/>
                    </a:cubicBezTo>
                    <a:cubicBezTo>
                      <a:pt x="43" y="93"/>
                      <a:pt x="43" y="90"/>
                      <a:pt x="42" y="87"/>
                    </a:cubicBezTo>
                    <a:cubicBezTo>
                      <a:pt x="42" y="85"/>
                      <a:pt x="42" y="84"/>
                      <a:pt x="42" y="82"/>
                    </a:cubicBezTo>
                    <a:cubicBezTo>
                      <a:pt x="41" y="81"/>
                      <a:pt x="41" y="79"/>
                      <a:pt x="41" y="78"/>
                    </a:cubicBezTo>
                    <a:cubicBezTo>
                      <a:pt x="41" y="77"/>
                      <a:pt x="40" y="76"/>
                      <a:pt x="40" y="76"/>
                    </a:cubicBezTo>
                    <a:cubicBezTo>
                      <a:pt x="40" y="82"/>
                      <a:pt x="38" y="89"/>
                      <a:pt x="36" y="96"/>
                    </a:cubicBezTo>
                    <a:cubicBezTo>
                      <a:pt x="34" y="101"/>
                      <a:pt x="32" y="107"/>
                      <a:pt x="30" y="112"/>
                    </a:cubicBezTo>
                    <a:cubicBezTo>
                      <a:pt x="28" y="114"/>
                      <a:pt x="27" y="117"/>
                      <a:pt x="25" y="119"/>
                    </a:cubicBezTo>
                    <a:cubicBezTo>
                      <a:pt x="23" y="121"/>
                      <a:pt x="22" y="124"/>
                      <a:pt x="20" y="126"/>
                    </a:cubicBezTo>
                    <a:cubicBezTo>
                      <a:pt x="20" y="125"/>
                      <a:pt x="21" y="123"/>
                      <a:pt x="22" y="122"/>
                    </a:cubicBezTo>
                    <a:cubicBezTo>
                      <a:pt x="22" y="121"/>
                      <a:pt x="23" y="120"/>
                      <a:pt x="23" y="118"/>
                    </a:cubicBezTo>
                    <a:cubicBezTo>
                      <a:pt x="25" y="116"/>
                      <a:pt x="26" y="113"/>
                      <a:pt x="27" y="111"/>
                    </a:cubicBezTo>
                    <a:cubicBezTo>
                      <a:pt x="29" y="106"/>
                      <a:pt x="31" y="101"/>
                      <a:pt x="33" y="95"/>
                    </a:cubicBezTo>
                    <a:cubicBezTo>
                      <a:pt x="36" y="85"/>
                      <a:pt x="38" y="74"/>
                      <a:pt x="37" y="64"/>
                    </a:cubicBezTo>
                    <a:cubicBezTo>
                      <a:pt x="37" y="61"/>
                      <a:pt x="37" y="58"/>
                      <a:pt x="37" y="56"/>
                    </a:cubicBezTo>
                    <a:cubicBezTo>
                      <a:pt x="37" y="54"/>
                      <a:pt x="36" y="53"/>
                      <a:pt x="36" y="52"/>
                    </a:cubicBezTo>
                    <a:cubicBezTo>
                      <a:pt x="36" y="50"/>
                      <a:pt x="36" y="49"/>
                      <a:pt x="35" y="48"/>
                    </a:cubicBezTo>
                    <a:cubicBezTo>
                      <a:pt x="35" y="48"/>
                      <a:pt x="35" y="47"/>
                      <a:pt x="35" y="47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5" y="49"/>
                      <a:pt x="34" y="51"/>
                      <a:pt x="33" y="52"/>
                    </a:cubicBezTo>
                    <a:cubicBezTo>
                      <a:pt x="32" y="54"/>
                      <a:pt x="31" y="55"/>
                      <a:pt x="31" y="56"/>
                    </a:cubicBezTo>
                    <a:cubicBezTo>
                      <a:pt x="27" y="62"/>
                      <a:pt x="23" y="66"/>
                      <a:pt x="20" y="72"/>
                    </a:cubicBezTo>
                    <a:cubicBezTo>
                      <a:pt x="19" y="73"/>
                      <a:pt x="18" y="74"/>
                      <a:pt x="18" y="76"/>
                    </a:cubicBezTo>
                    <a:cubicBezTo>
                      <a:pt x="17" y="77"/>
                      <a:pt x="17" y="79"/>
                      <a:pt x="17" y="80"/>
                    </a:cubicBezTo>
                    <a:cubicBezTo>
                      <a:pt x="16" y="83"/>
                      <a:pt x="15" y="86"/>
                      <a:pt x="15" y="89"/>
                    </a:cubicBezTo>
                    <a:cubicBezTo>
                      <a:pt x="14" y="92"/>
                      <a:pt x="14" y="95"/>
                      <a:pt x="14" y="98"/>
                    </a:cubicBezTo>
                    <a:cubicBezTo>
                      <a:pt x="14" y="101"/>
                      <a:pt x="14" y="104"/>
                      <a:pt x="14" y="107"/>
                    </a:cubicBezTo>
                    <a:cubicBezTo>
                      <a:pt x="13" y="104"/>
                      <a:pt x="13" y="101"/>
                      <a:pt x="13" y="98"/>
                    </a:cubicBezTo>
                    <a:cubicBezTo>
                      <a:pt x="13" y="95"/>
                      <a:pt x="13" y="92"/>
                      <a:pt x="14" y="89"/>
                    </a:cubicBezTo>
                    <a:cubicBezTo>
                      <a:pt x="14" y="86"/>
                      <a:pt x="15" y="83"/>
                      <a:pt x="15" y="80"/>
                    </a:cubicBezTo>
                    <a:cubicBezTo>
                      <a:pt x="16" y="78"/>
                      <a:pt x="16" y="77"/>
                      <a:pt x="16" y="75"/>
                    </a:cubicBezTo>
                    <a:cubicBezTo>
                      <a:pt x="17" y="74"/>
                      <a:pt x="18" y="72"/>
                      <a:pt x="18" y="71"/>
                    </a:cubicBezTo>
                    <a:cubicBezTo>
                      <a:pt x="21" y="65"/>
                      <a:pt x="25" y="61"/>
                      <a:pt x="29" y="55"/>
                    </a:cubicBezTo>
                    <a:cubicBezTo>
                      <a:pt x="31" y="53"/>
                      <a:pt x="32" y="50"/>
                      <a:pt x="33" y="47"/>
                    </a:cubicBezTo>
                    <a:cubicBezTo>
                      <a:pt x="34" y="46"/>
                      <a:pt x="34" y="45"/>
                      <a:pt x="34" y="43"/>
                    </a:cubicBezTo>
                    <a:cubicBezTo>
                      <a:pt x="34" y="42"/>
                      <a:pt x="35" y="42"/>
                      <a:pt x="35" y="41"/>
                    </a:cubicBezTo>
                    <a:cubicBezTo>
                      <a:pt x="35" y="38"/>
                      <a:pt x="35" y="35"/>
                      <a:pt x="35" y="31"/>
                    </a:cubicBezTo>
                    <a:cubicBezTo>
                      <a:pt x="35" y="29"/>
                      <a:pt x="36" y="26"/>
                      <a:pt x="36" y="24"/>
                    </a:cubicBezTo>
                    <a:cubicBezTo>
                      <a:pt x="36" y="24"/>
                      <a:pt x="35" y="24"/>
                      <a:pt x="35" y="25"/>
                    </a:cubicBezTo>
                    <a:cubicBezTo>
                      <a:pt x="34" y="25"/>
                      <a:pt x="33" y="26"/>
                      <a:pt x="31" y="27"/>
                    </a:cubicBezTo>
                    <a:cubicBezTo>
                      <a:pt x="30" y="27"/>
                      <a:pt x="29" y="28"/>
                      <a:pt x="28" y="29"/>
                    </a:cubicBezTo>
                    <a:cubicBezTo>
                      <a:pt x="26" y="30"/>
                      <a:pt x="24" y="32"/>
                      <a:pt x="22" y="33"/>
                    </a:cubicBezTo>
                    <a:cubicBezTo>
                      <a:pt x="20" y="35"/>
                      <a:pt x="18" y="37"/>
                      <a:pt x="16" y="39"/>
                    </a:cubicBezTo>
                    <a:cubicBezTo>
                      <a:pt x="12" y="43"/>
                      <a:pt x="9" y="47"/>
                      <a:pt x="7" y="51"/>
                    </a:cubicBezTo>
                    <a:cubicBezTo>
                      <a:pt x="5" y="53"/>
                      <a:pt x="4" y="56"/>
                      <a:pt x="3" y="58"/>
                    </a:cubicBezTo>
                    <a:cubicBezTo>
                      <a:pt x="2" y="60"/>
                      <a:pt x="1" y="62"/>
                      <a:pt x="0" y="65"/>
                    </a:cubicBezTo>
                    <a:cubicBezTo>
                      <a:pt x="1" y="62"/>
                      <a:pt x="2" y="60"/>
                      <a:pt x="3" y="58"/>
                    </a:cubicBezTo>
                    <a:cubicBezTo>
                      <a:pt x="4" y="55"/>
                      <a:pt x="5" y="53"/>
                      <a:pt x="6" y="51"/>
                    </a:cubicBezTo>
                    <a:cubicBezTo>
                      <a:pt x="8" y="46"/>
                      <a:pt x="11" y="42"/>
                      <a:pt x="15" y="38"/>
                    </a:cubicBezTo>
                    <a:cubicBezTo>
                      <a:pt x="16" y="36"/>
                      <a:pt x="18" y="34"/>
                      <a:pt x="20" y="32"/>
                    </a:cubicBezTo>
                    <a:cubicBezTo>
                      <a:pt x="22" y="30"/>
                      <a:pt x="24" y="29"/>
                      <a:pt x="27" y="27"/>
                    </a:cubicBezTo>
                    <a:cubicBezTo>
                      <a:pt x="27" y="27"/>
                      <a:pt x="28" y="27"/>
                      <a:pt x="29" y="26"/>
                    </a:cubicBezTo>
                    <a:cubicBezTo>
                      <a:pt x="29" y="26"/>
                      <a:pt x="30" y="25"/>
                      <a:pt x="30" y="25"/>
                    </a:cubicBezTo>
                    <a:cubicBezTo>
                      <a:pt x="32" y="24"/>
                      <a:pt x="33" y="24"/>
                      <a:pt x="34" y="23"/>
                    </a:cubicBezTo>
                    <a:cubicBezTo>
                      <a:pt x="35" y="22"/>
                      <a:pt x="36" y="21"/>
                      <a:pt x="37" y="20"/>
                    </a:cubicBezTo>
                    <a:cubicBezTo>
                      <a:pt x="37" y="19"/>
                      <a:pt x="38" y="17"/>
                      <a:pt x="38" y="15"/>
                    </a:cubicBezTo>
                    <a:cubicBezTo>
                      <a:pt x="39" y="13"/>
                      <a:pt x="40" y="12"/>
                      <a:pt x="41" y="10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1" y="8"/>
                      <a:pt x="42" y="8"/>
                      <a:pt x="42" y="7"/>
                    </a:cubicBezTo>
                    <a:cubicBezTo>
                      <a:pt x="43" y="5"/>
                      <a:pt x="45" y="2"/>
                      <a:pt x="46" y="0"/>
                    </a:cubicBezTo>
                    <a:cubicBezTo>
                      <a:pt x="46" y="1"/>
                      <a:pt x="45" y="3"/>
                      <a:pt x="45" y="4"/>
                    </a:cubicBezTo>
                    <a:cubicBezTo>
                      <a:pt x="44" y="5"/>
                      <a:pt x="44" y="6"/>
                      <a:pt x="44" y="8"/>
                    </a:cubicBezTo>
                    <a:cubicBezTo>
                      <a:pt x="43" y="10"/>
                      <a:pt x="42" y="12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2" y="15"/>
                      <a:pt x="42" y="16"/>
                      <a:pt x="42" y="16"/>
                    </a:cubicBezTo>
                    <a:cubicBezTo>
                      <a:pt x="42" y="17"/>
                      <a:pt x="42" y="17"/>
                      <a:pt x="42" y="18"/>
                    </a:cubicBezTo>
                    <a:cubicBezTo>
                      <a:pt x="42" y="18"/>
                      <a:pt x="42" y="19"/>
                      <a:pt x="42" y="20"/>
                    </a:cubicBezTo>
                    <a:cubicBezTo>
                      <a:pt x="43" y="21"/>
                      <a:pt x="43" y="22"/>
                      <a:pt x="43" y="23"/>
                    </a:cubicBezTo>
                    <a:cubicBezTo>
                      <a:pt x="44" y="28"/>
                      <a:pt x="46" y="32"/>
                      <a:pt x="49" y="36"/>
                    </a:cubicBezTo>
                    <a:cubicBezTo>
                      <a:pt x="49" y="37"/>
                      <a:pt x="50" y="38"/>
                      <a:pt x="51" y="39"/>
                    </a:cubicBezTo>
                    <a:cubicBezTo>
                      <a:pt x="51" y="40"/>
                      <a:pt x="52" y="41"/>
                      <a:pt x="53" y="42"/>
                    </a:cubicBezTo>
                    <a:cubicBezTo>
                      <a:pt x="55" y="44"/>
                      <a:pt x="57" y="46"/>
                      <a:pt x="59" y="47"/>
                    </a:cubicBezTo>
                    <a:cubicBezTo>
                      <a:pt x="63" y="50"/>
                      <a:pt x="68" y="51"/>
                      <a:pt x="73" y="54"/>
                    </a:cubicBezTo>
                    <a:cubicBezTo>
                      <a:pt x="71" y="53"/>
                      <a:pt x="68" y="52"/>
                      <a:pt x="66" y="51"/>
                    </a:cubicBezTo>
                    <a:cubicBezTo>
                      <a:pt x="63" y="50"/>
                      <a:pt x="61" y="49"/>
                      <a:pt x="58" y="48"/>
                    </a:cubicBezTo>
                    <a:cubicBezTo>
                      <a:pt x="56" y="46"/>
                      <a:pt x="54" y="45"/>
                      <a:pt x="52" y="43"/>
                    </a:cubicBezTo>
                    <a:cubicBezTo>
                      <a:pt x="51" y="42"/>
                      <a:pt x="50" y="41"/>
                      <a:pt x="50" y="40"/>
                    </a:cubicBezTo>
                    <a:cubicBezTo>
                      <a:pt x="49" y="39"/>
                      <a:pt x="48" y="38"/>
                      <a:pt x="47" y="37"/>
                    </a:cubicBezTo>
                    <a:cubicBezTo>
                      <a:pt x="46" y="35"/>
                      <a:pt x="45" y="33"/>
                      <a:pt x="44" y="30"/>
                    </a:cubicBezTo>
                    <a:cubicBezTo>
                      <a:pt x="43" y="28"/>
                      <a:pt x="42" y="26"/>
                      <a:pt x="41" y="24"/>
                    </a:cubicBezTo>
                    <a:cubicBezTo>
                      <a:pt x="41" y="22"/>
                      <a:pt x="41" y="21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24"/>
                      <a:pt x="39" y="28"/>
                      <a:pt x="38" y="31"/>
                    </a:cubicBezTo>
                    <a:cubicBezTo>
                      <a:pt x="38" y="32"/>
                      <a:pt x="38" y="33"/>
                      <a:pt x="38" y="34"/>
                    </a:cubicBezTo>
                    <a:cubicBezTo>
                      <a:pt x="38" y="35"/>
                      <a:pt x="38" y="36"/>
                      <a:pt x="39" y="37"/>
                    </a:cubicBezTo>
                    <a:cubicBezTo>
                      <a:pt x="39" y="39"/>
                      <a:pt x="40" y="41"/>
                      <a:pt x="42" y="44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43" y="45"/>
                      <a:pt x="43" y="45"/>
                      <a:pt x="43" y="45"/>
                    </a:cubicBezTo>
                    <a:cubicBezTo>
                      <a:pt x="44" y="47"/>
                      <a:pt x="44" y="47"/>
                      <a:pt x="44" y="47"/>
                    </a:cubicBezTo>
                    <a:cubicBezTo>
                      <a:pt x="45" y="48"/>
                      <a:pt x="46" y="49"/>
                      <a:pt x="47" y="50"/>
                    </a:cubicBezTo>
                    <a:cubicBezTo>
                      <a:pt x="48" y="52"/>
                      <a:pt x="50" y="54"/>
                      <a:pt x="52" y="56"/>
                    </a:cubicBezTo>
                    <a:cubicBezTo>
                      <a:pt x="55" y="61"/>
                      <a:pt x="58" y="65"/>
                      <a:pt x="61" y="70"/>
                    </a:cubicBezTo>
                    <a:cubicBezTo>
                      <a:pt x="62" y="73"/>
                      <a:pt x="63" y="75"/>
                      <a:pt x="64" y="78"/>
                    </a:cubicBezTo>
                    <a:cubicBezTo>
                      <a:pt x="64" y="81"/>
                      <a:pt x="64" y="83"/>
                      <a:pt x="63" y="86"/>
                    </a:cubicBezTo>
                    <a:cubicBezTo>
                      <a:pt x="63" y="83"/>
                      <a:pt x="62" y="81"/>
                      <a:pt x="61" y="7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58" name="Freeform 2014"/>
              <p:cNvSpPr/>
              <p:nvPr/>
            </p:nvSpPr>
            <p:spPr>
              <a:xfrm>
                <a:off x="5387936" y="4113236"/>
                <a:ext cx="247652" cy="104776"/>
              </a:xfrm>
              <a:custGeom>
                <a:avLst/>
                <a:gdLst>
                  <a:gd name="txL" fmla="*/ 0 w 66"/>
                  <a:gd name="txT" fmla="*/ 0 h 28"/>
                  <a:gd name="txR" fmla="*/ 66 w 66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6" h="28">
                    <a:moveTo>
                      <a:pt x="66" y="28"/>
                    </a:moveTo>
                    <a:cubicBezTo>
                      <a:pt x="56" y="23"/>
                      <a:pt x="46" y="16"/>
                      <a:pt x="34" y="12"/>
                    </a:cubicBezTo>
                    <a:cubicBezTo>
                      <a:pt x="28" y="11"/>
                      <a:pt x="22" y="10"/>
                      <a:pt x="16" y="10"/>
                    </a:cubicBezTo>
                    <a:cubicBezTo>
                      <a:pt x="11" y="10"/>
                      <a:pt x="5" y="11"/>
                      <a:pt x="0" y="8"/>
                    </a:cubicBezTo>
                    <a:cubicBezTo>
                      <a:pt x="7" y="5"/>
                      <a:pt x="15" y="3"/>
                      <a:pt x="22" y="0"/>
                    </a:cubicBezTo>
                    <a:cubicBezTo>
                      <a:pt x="30" y="1"/>
                      <a:pt x="40" y="7"/>
                      <a:pt x="44" y="10"/>
                    </a:cubicBezTo>
                    <a:cubicBezTo>
                      <a:pt x="52" y="15"/>
                      <a:pt x="58" y="22"/>
                      <a:pt x="66" y="2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459" name="Picture 2016"/>
              <p:cNvPicPr>
                <a:picLocks noChangeAspect="1"/>
              </p:cNvPicPr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543512" y="4237061"/>
                <a:ext cx="236539" cy="20161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460" name="Freeform 2017"/>
              <p:cNvSpPr/>
              <p:nvPr/>
            </p:nvSpPr>
            <p:spPr>
              <a:xfrm>
                <a:off x="5403811" y="4248174"/>
                <a:ext cx="277814" cy="115888"/>
              </a:xfrm>
              <a:custGeom>
                <a:avLst/>
                <a:gdLst>
                  <a:gd name="txL" fmla="*/ 0 w 74"/>
                  <a:gd name="txT" fmla="*/ 0 h 31"/>
                  <a:gd name="txR" fmla="*/ 74 w 74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4" h="31">
                    <a:moveTo>
                      <a:pt x="42" y="13"/>
                    </a:moveTo>
                    <a:cubicBezTo>
                      <a:pt x="47" y="10"/>
                      <a:pt x="56" y="4"/>
                      <a:pt x="61" y="2"/>
                    </a:cubicBezTo>
                    <a:cubicBezTo>
                      <a:pt x="65" y="1"/>
                      <a:pt x="74" y="0"/>
                      <a:pt x="74" y="0"/>
                    </a:cubicBezTo>
                    <a:cubicBezTo>
                      <a:pt x="68" y="2"/>
                      <a:pt x="62" y="6"/>
                      <a:pt x="56" y="11"/>
                    </a:cubicBezTo>
                    <a:cubicBezTo>
                      <a:pt x="50" y="16"/>
                      <a:pt x="45" y="22"/>
                      <a:pt x="38" y="26"/>
                    </a:cubicBezTo>
                    <a:cubicBezTo>
                      <a:pt x="32" y="31"/>
                      <a:pt x="24" y="31"/>
                      <a:pt x="18" y="29"/>
                    </a:cubicBezTo>
                    <a:cubicBezTo>
                      <a:pt x="16" y="28"/>
                      <a:pt x="15" y="28"/>
                      <a:pt x="14" y="27"/>
                    </a:cubicBezTo>
                    <a:cubicBezTo>
                      <a:pt x="9" y="21"/>
                      <a:pt x="4" y="14"/>
                      <a:pt x="0" y="7"/>
                    </a:cubicBezTo>
                    <a:cubicBezTo>
                      <a:pt x="3" y="9"/>
                      <a:pt x="6" y="12"/>
                      <a:pt x="9" y="14"/>
                    </a:cubicBezTo>
                    <a:cubicBezTo>
                      <a:pt x="24" y="19"/>
                      <a:pt x="36" y="17"/>
                      <a:pt x="42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61" name="Freeform 2018"/>
              <p:cNvSpPr/>
              <p:nvPr/>
            </p:nvSpPr>
            <p:spPr>
              <a:xfrm>
                <a:off x="5357773" y="4113236"/>
                <a:ext cx="447678" cy="231777"/>
              </a:xfrm>
              <a:custGeom>
                <a:avLst/>
                <a:gdLst>
                  <a:gd name="txL" fmla="*/ 0 w 119"/>
                  <a:gd name="txT" fmla="*/ 0 h 62"/>
                  <a:gd name="txR" fmla="*/ 119 w 119"/>
                  <a:gd name="txB" fmla="*/ 62 h 6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9" h="62">
                    <a:moveTo>
                      <a:pt x="42" y="52"/>
                    </a:moveTo>
                    <a:cubicBezTo>
                      <a:pt x="45" y="51"/>
                      <a:pt x="47" y="51"/>
                      <a:pt x="50" y="50"/>
                    </a:cubicBezTo>
                    <a:cubicBezTo>
                      <a:pt x="54" y="48"/>
                      <a:pt x="59" y="45"/>
                      <a:pt x="63" y="43"/>
                    </a:cubicBezTo>
                    <a:cubicBezTo>
                      <a:pt x="65" y="41"/>
                      <a:pt x="68" y="40"/>
                      <a:pt x="70" y="39"/>
                    </a:cubicBezTo>
                    <a:cubicBezTo>
                      <a:pt x="71" y="38"/>
                      <a:pt x="72" y="37"/>
                      <a:pt x="73" y="37"/>
                    </a:cubicBezTo>
                    <a:cubicBezTo>
                      <a:pt x="75" y="36"/>
                      <a:pt x="75" y="36"/>
                      <a:pt x="75" y="36"/>
                    </a:cubicBezTo>
                    <a:cubicBezTo>
                      <a:pt x="75" y="35"/>
                      <a:pt x="75" y="35"/>
                      <a:pt x="76" y="35"/>
                    </a:cubicBezTo>
                    <a:cubicBezTo>
                      <a:pt x="76" y="35"/>
                      <a:pt x="76" y="35"/>
                      <a:pt x="76" y="35"/>
                    </a:cubicBezTo>
                    <a:cubicBezTo>
                      <a:pt x="78" y="34"/>
                      <a:pt x="79" y="33"/>
                      <a:pt x="80" y="33"/>
                    </a:cubicBezTo>
                    <a:cubicBezTo>
                      <a:pt x="78" y="33"/>
                      <a:pt x="76" y="33"/>
                      <a:pt x="74" y="33"/>
                    </a:cubicBezTo>
                    <a:cubicBezTo>
                      <a:pt x="73" y="33"/>
                      <a:pt x="71" y="34"/>
                      <a:pt x="70" y="34"/>
                    </a:cubicBezTo>
                    <a:cubicBezTo>
                      <a:pt x="69" y="34"/>
                      <a:pt x="67" y="34"/>
                      <a:pt x="66" y="34"/>
                    </a:cubicBezTo>
                    <a:cubicBezTo>
                      <a:pt x="63" y="34"/>
                      <a:pt x="61" y="34"/>
                      <a:pt x="58" y="34"/>
                    </a:cubicBezTo>
                    <a:cubicBezTo>
                      <a:pt x="56" y="34"/>
                      <a:pt x="54" y="34"/>
                      <a:pt x="52" y="34"/>
                    </a:cubicBezTo>
                    <a:cubicBezTo>
                      <a:pt x="50" y="35"/>
                      <a:pt x="47" y="35"/>
                      <a:pt x="45" y="36"/>
                    </a:cubicBezTo>
                    <a:cubicBezTo>
                      <a:pt x="43" y="36"/>
                      <a:pt x="42" y="36"/>
                      <a:pt x="40" y="36"/>
                    </a:cubicBezTo>
                    <a:cubicBezTo>
                      <a:pt x="39" y="37"/>
                      <a:pt x="37" y="37"/>
                      <a:pt x="36" y="37"/>
                    </a:cubicBezTo>
                    <a:cubicBezTo>
                      <a:pt x="33" y="37"/>
                      <a:pt x="30" y="37"/>
                      <a:pt x="27" y="36"/>
                    </a:cubicBezTo>
                    <a:cubicBezTo>
                      <a:pt x="25" y="36"/>
                      <a:pt x="24" y="36"/>
                      <a:pt x="22" y="35"/>
                    </a:cubicBezTo>
                    <a:cubicBezTo>
                      <a:pt x="21" y="35"/>
                      <a:pt x="20" y="34"/>
                      <a:pt x="19" y="33"/>
                    </a:cubicBezTo>
                    <a:cubicBezTo>
                      <a:pt x="21" y="35"/>
                      <a:pt x="24" y="35"/>
                      <a:pt x="27" y="36"/>
                    </a:cubicBezTo>
                    <a:cubicBezTo>
                      <a:pt x="30" y="36"/>
                      <a:pt x="33" y="36"/>
                      <a:pt x="36" y="35"/>
                    </a:cubicBezTo>
                    <a:cubicBezTo>
                      <a:pt x="37" y="35"/>
                      <a:pt x="39" y="35"/>
                      <a:pt x="40" y="35"/>
                    </a:cubicBezTo>
                    <a:cubicBezTo>
                      <a:pt x="41" y="35"/>
                      <a:pt x="43" y="34"/>
                      <a:pt x="44" y="34"/>
                    </a:cubicBezTo>
                    <a:cubicBezTo>
                      <a:pt x="45" y="34"/>
                      <a:pt x="46" y="34"/>
                      <a:pt x="47" y="34"/>
                    </a:cubicBezTo>
                    <a:cubicBezTo>
                      <a:pt x="40" y="33"/>
                      <a:pt x="33" y="32"/>
                      <a:pt x="27" y="30"/>
                    </a:cubicBezTo>
                    <a:cubicBezTo>
                      <a:pt x="22" y="28"/>
                      <a:pt x="17" y="26"/>
                      <a:pt x="12" y="24"/>
                    </a:cubicBezTo>
                    <a:cubicBezTo>
                      <a:pt x="10" y="22"/>
                      <a:pt x="8" y="21"/>
                      <a:pt x="6" y="20"/>
                    </a:cubicBezTo>
                    <a:cubicBezTo>
                      <a:pt x="4" y="18"/>
                      <a:pt x="1" y="17"/>
                      <a:pt x="0" y="15"/>
                    </a:cubicBezTo>
                    <a:cubicBezTo>
                      <a:pt x="1" y="15"/>
                      <a:pt x="2" y="16"/>
                      <a:pt x="3" y="17"/>
                    </a:cubicBezTo>
                    <a:cubicBezTo>
                      <a:pt x="4" y="17"/>
                      <a:pt x="5" y="18"/>
                      <a:pt x="6" y="18"/>
                    </a:cubicBezTo>
                    <a:cubicBezTo>
                      <a:pt x="9" y="19"/>
                      <a:pt x="11" y="20"/>
                      <a:pt x="14" y="21"/>
                    </a:cubicBezTo>
                    <a:cubicBezTo>
                      <a:pt x="18" y="24"/>
                      <a:pt x="23" y="25"/>
                      <a:pt x="28" y="27"/>
                    </a:cubicBezTo>
                    <a:cubicBezTo>
                      <a:pt x="38" y="30"/>
                      <a:pt x="48" y="32"/>
                      <a:pt x="58" y="32"/>
                    </a:cubicBezTo>
                    <a:cubicBezTo>
                      <a:pt x="61" y="32"/>
                      <a:pt x="63" y="32"/>
                      <a:pt x="66" y="31"/>
                    </a:cubicBezTo>
                    <a:cubicBezTo>
                      <a:pt x="67" y="31"/>
                      <a:pt x="68" y="31"/>
                      <a:pt x="70" y="31"/>
                    </a:cubicBezTo>
                    <a:cubicBezTo>
                      <a:pt x="71" y="31"/>
                      <a:pt x="72" y="31"/>
                      <a:pt x="74" y="30"/>
                    </a:cubicBezTo>
                    <a:cubicBezTo>
                      <a:pt x="74" y="30"/>
                      <a:pt x="74" y="30"/>
                      <a:pt x="74" y="30"/>
                    </a:cubicBezTo>
                    <a:cubicBezTo>
                      <a:pt x="74" y="30"/>
                      <a:pt x="74" y="30"/>
                      <a:pt x="73" y="30"/>
                    </a:cubicBezTo>
                    <a:cubicBezTo>
                      <a:pt x="72" y="30"/>
                      <a:pt x="71" y="29"/>
                      <a:pt x="70" y="28"/>
                    </a:cubicBezTo>
                    <a:cubicBezTo>
                      <a:pt x="68" y="28"/>
                      <a:pt x="67" y="27"/>
                      <a:pt x="66" y="26"/>
                    </a:cubicBezTo>
                    <a:cubicBezTo>
                      <a:pt x="61" y="23"/>
                      <a:pt x="57" y="19"/>
                      <a:pt x="52" y="17"/>
                    </a:cubicBezTo>
                    <a:cubicBezTo>
                      <a:pt x="50" y="16"/>
                      <a:pt x="49" y="15"/>
                      <a:pt x="48" y="15"/>
                    </a:cubicBezTo>
                    <a:cubicBezTo>
                      <a:pt x="47" y="14"/>
                      <a:pt x="45" y="14"/>
                      <a:pt x="44" y="14"/>
                    </a:cubicBezTo>
                    <a:cubicBezTo>
                      <a:pt x="41" y="13"/>
                      <a:pt x="38" y="12"/>
                      <a:pt x="35" y="12"/>
                    </a:cubicBezTo>
                    <a:cubicBezTo>
                      <a:pt x="33" y="11"/>
                      <a:pt x="30" y="11"/>
                      <a:pt x="27" y="11"/>
                    </a:cubicBezTo>
                    <a:cubicBezTo>
                      <a:pt x="24" y="10"/>
                      <a:pt x="21" y="10"/>
                      <a:pt x="18" y="10"/>
                    </a:cubicBezTo>
                    <a:cubicBezTo>
                      <a:pt x="21" y="10"/>
                      <a:pt x="24" y="10"/>
                      <a:pt x="27" y="10"/>
                    </a:cubicBezTo>
                    <a:cubicBezTo>
                      <a:pt x="30" y="10"/>
                      <a:pt x="33" y="11"/>
                      <a:pt x="36" y="11"/>
                    </a:cubicBezTo>
                    <a:cubicBezTo>
                      <a:pt x="38" y="11"/>
                      <a:pt x="41" y="12"/>
                      <a:pt x="44" y="12"/>
                    </a:cubicBezTo>
                    <a:cubicBezTo>
                      <a:pt x="45" y="13"/>
                      <a:pt x="47" y="13"/>
                      <a:pt x="48" y="14"/>
                    </a:cubicBezTo>
                    <a:cubicBezTo>
                      <a:pt x="50" y="14"/>
                      <a:pt x="51" y="15"/>
                      <a:pt x="52" y="15"/>
                    </a:cubicBezTo>
                    <a:cubicBezTo>
                      <a:pt x="57" y="18"/>
                      <a:pt x="62" y="22"/>
                      <a:pt x="67" y="25"/>
                    </a:cubicBezTo>
                    <a:cubicBezTo>
                      <a:pt x="69" y="26"/>
                      <a:pt x="72" y="28"/>
                      <a:pt x="74" y="29"/>
                    </a:cubicBezTo>
                    <a:cubicBezTo>
                      <a:pt x="75" y="29"/>
                      <a:pt x="77" y="29"/>
                      <a:pt x="78" y="30"/>
                    </a:cubicBezTo>
                    <a:cubicBezTo>
                      <a:pt x="79" y="30"/>
                      <a:pt x="79" y="30"/>
                      <a:pt x="80" y="30"/>
                    </a:cubicBezTo>
                    <a:cubicBezTo>
                      <a:pt x="83" y="30"/>
                      <a:pt x="86" y="30"/>
                      <a:pt x="89" y="31"/>
                    </a:cubicBezTo>
                    <a:cubicBezTo>
                      <a:pt x="92" y="31"/>
                      <a:pt x="94" y="31"/>
                      <a:pt x="97" y="32"/>
                    </a:cubicBezTo>
                    <a:cubicBezTo>
                      <a:pt x="96" y="31"/>
                      <a:pt x="96" y="31"/>
                      <a:pt x="96" y="31"/>
                    </a:cubicBezTo>
                    <a:cubicBezTo>
                      <a:pt x="95" y="30"/>
                      <a:pt x="95" y="29"/>
                      <a:pt x="94" y="28"/>
                    </a:cubicBezTo>
                    <a:cubicBezTo>
                      <a:pt x="94" y="27"/>
                      <a:pt x="93" y="26"/>
                      <a:pt x="92" y="25"/>
                    </a:cubicBezTo>
                    <a:cubicBezTo>
                      <a:pt x="91" y="23"/>
                      <a:pt x="90" y="21"/>
                      <a:pt x="88" y="19"/>
                    </a:cubicBezTo>
                    <a:cubicBezTo>
                      <a:pt x="87" y="17"/>
                      <a:pt x="85" y="16"/>
                      <a:pt x="83" y="14"/>
                    </a:cubicBezTo>
                    <a:cubicBezTo>
                      <a:pt x="80" y="11"/>
                      <a:pt x="76" y="8"/>
                      <a:pt x="72" y="6"/>
                    </a:cubicBezTo>
                    <a:cubicBezTo>
                      <a:pt x="70" y="5"/>
                      <a:pt x="68" y="4"/>
                      <a:pt x="66" y="3"/>
                    </a:cubicBezTo>
                    <a:cubicBezTo>
                      <a:pt x="64" y="2"/>
                      <a:pt x="62" y="1"/>
                      <a:pt x="60" y="0"/>
                    </a:cubicBezTo>
                    <a:cubicBezTo>
                      <a:pt x="62" y="1"/>
                      <a:pt x="64" y="2"/>
                      <a:pt x="66" y="2"/>
                    </a:cubicBezTo>
                    <a:cubicBezTo>
                      <a:pt x="68" y="3"/>
                      <a:pt x="71" y="4"/>
                      <a:pt x="73" y="5"/>
                    </a:cubicBezTo>
                    <a:cubicBezTo>
                      <a:pt x="77" y="7"/>
                      <a:pt x="81" y="10"/>
                      <a:pt x="84" y="13"/>
                    </a:cubicBezTo>
                    <a:cubicBezTo>
                      <a:pt x="86" y="15"/>
                      <a:pt x="88" y="16"/>
                      <a:pt x="89" y="18"/>
                    </a:cubicBezTo>
                    <a:cubicBezTo>
                      <a:pt x="91" y="20"/>
                      <a:pt x="93" y="22"/>
                      <a:pt x="94" y="24"/>
                    </a:cubicBezTo>
                    <a:cubicBezTo>
                      <a:pt x="94" y="24"/>
                      <a:pt x="95" y="25"/>
                      <a:pt x="95" y="25"/>
                    </a:cubicBezTo>
                    <a:cubicBezTo>
                      <a:pt x="95" y="26"/>
                      <a:pt x="95" y="26"/>
                      <a:pt x="96" y="27"/>
                    </a:cubicBezTo>
                    <a:cubicBezTo>
                      <a:pt x="96" y="28"/>
                      <a:pt x="97" y="29"/>
                      <a:pt x="97" y="30"/>
                    </a:cubicBezTo>
                    <a:cubicBezTo>
                      <a:pt x="98" y="31"/>
                      <a:pt x="99" y="32"/>
                      <a:pt x="100" y="32"/>
                    </a:cubicBezTo>
                    <a:cubicBezTo>
                      <a:pt x="101" y="33"/>
                      <a:pt x="103" y="33"/>
                      <a:pt x="105" y="34"/>
                    </a:cubicBezTo>
                    <a:cubicBezTo>
                      <a:pt x="107" y="35"/>
                      <a:pt x="108" y="35"/>
                      <a:pt x="110" y="36"/>
                    </a:cubicBezTo>
                    <a:cubicBezTo>
                      <a:pt x="110" y="36"/>
                      <a:pt x="111" y="36"/>
                      <a:pt x="111" y="36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2" y="37"/>
                      <a:pt x="112" y="37"/>
                    </a:cubicBezTo>
                    <a:cubicBezTo>
                      <a:pt x="114" y="38"/>
                      <a:pt x="117" y="40"/>
                      <a:pt x="119" y="41"/>
                    </a:cubicBezTo>
                    <a:cubicBezTo>
                      <a:pt x="118" y="41"/>
                      <a:pt x="116" y="40"/>
                      <a:pt x="115" y="40"/>
                    </a:cubicBezTo>
                    <a:cubicBezTo>
                      <a:pt x="114" y="39"/>
                      <a:pt x="113" y="39"/>
                      <a:pt x="112" y="39"/>
                    </a:cubicBezTo>
                    <a:cubicBezTo>
                      <a:pt x="110" y="38"/>
                      <a:pt x="108" y="37"/>
                      <a:pt x="106" y="37"/>
                    </a:cubicBezTo>
                    <a:cubicBezTo>
                      <a:pt x="106" y="37"/>
                      <a:pt x="106" y="37"/>
                      <a:pt x="105" y="37"/>
                    </a:cubicBezTo>
                    <a:cubicBezTo>
                      <a:pt x="105" y="37"/>
                      <a:pt x="104" y="37"/>
                      <a:pt x="104" y="37"/>
                    </a:cubicBezTo>
                    <a:cubicBezTo>
                      <a:pt x="103" y="37"/>
                      <a:pt x="103" y="37"/>
                      <a:pt x="102" y="37"/>
                    </a:cubicBezTo>
                    <a:cubicBezTo>
                      <a:pt x="101" y="37"/>
                      <a:pt x="101" y="37"/>
                      <a:pt x="100" y="37"/>
                    </a:cubicBezTo>
                    <a:cubicBezTo>
                      <a:pt x="99" y="37"/>
                      <a:pt x="98" y="37"/>
                      <a:pt x="97" y="38"/>
                    </a:cubicBezTo>
                    <a:cubicBezTo>
                      <a:pt x="92" y="39"/>
                      <a:pt x="88" y="40"/>
                      <a:pt x="84" y="42"/>
                    </a:cubicBezTo>
                    <a:cubicBezTo>
                      <a:pt x="83" y="43"/>
                      <a:pt x="82" y="43"/>
                      <a:pt x="81" y="44"/>
                    </a:cubicBezTo>
                    <a:cubicBezTo>
                      <a:pt x="80" y="44"/>
                      <a:pt x="79" y="45"/>
                      <a:pt x="78" y="46"/>
                    </a:cubicBezTo>
                    <a:cubicBezTo>
                      <a:pt x="76" y="47"/>
                      <a:pt x="74" y="49"/>
                      <a:pt x="73" y="50"/>
                    </a:cubicBezTo>
                    <a:cubicBezTo>
                      <a:pt x="70" y="54"/>
                      <a:pt x="68" y="58"/>
                      <a:pt x="66" y="62"/>
                    </a:cubicBezTo>
                    <a:cubicBezTo>
                      <a:pt x="67" y="60"/>
                      <a:pt x="68" y="58"/>
                      <a:pt x="69" y="56"/>
                    </a:cubicBezTo>
                    <a:cubicBezTo>
                      <a:pt x="70" y="54"/>
                      <a:pt x="71" y="52"/>
                      <a:pt x="72" y="50"/>
                    </a:cubicBezTo>
                    <a:cubicBezTo>
                      <a:pt x="74" y="48"/>
                      <a:pt x="75" y="46"/>
                      <a:pt x="77" y="45"/>
                    </a:cubicBezTo>
                    <a:cubicBezTo>
                      <a:pt x="78" y="44"/>
                      <a:pt x="79" y="43"/>
                      <a:pt x="80" y="43"/>
                    </a:cubicBezTo>
                    <a:cubicBezTo>
                      <a:pt x="81" y="42"/>
                      <a:pt x="82" y="42"/>
                      <a:pt x="83" y="41"/>
                    </a:cubicBezTo>
                    <a:cubicBezTo>
                      <a:pt x="85" y="40"/>
                      <a:pt x="87" y="39"/>
                      <a:pt x="90" y="38"/>
                    </a:cubicBezTo>
                    <a:cubicBezTo>
                      <a:pt x="92" y="37"/>
                      <a:pt x="94" y="37"/>
                      <a:pt x="96" y="36"/>
                    </a:cubicBezTo>
                    <a:cubicBezTo>
                      <a:pt x="98" y="36"/>
                      <a:pt x="99" y="36"/>
                      <a:pt x="100" y="35"/>
                    </a:cubicBezTo>
                    <a:cubicBezTo>
                      <a:pt x="100" y="35"/>
                      <a:pt x="100" y="35"/>
                      <a:pt x="100" y="35"/>
                    </a:cubicBezTo>
                    <a:cubicBezTo>
                      <a:pt x="97" y="34"/>
                      <a:pt x="93" y="34"/>
                      <a:pt x="89" y="33"/>
                    </a:cubicBezTo>
                    <a:cubicBezTo>
                      <a:pt x="88" y="33"/>
                      <a:pt x="88" y="33"/>
                      <a:pt x="87" y="33"/>
                    </a:cubicBezTo>
                    <a:cubicBezTo>
                      <a:pt x="86" y="33"/>
                      <a:pt x="85" y="33"/>
                      <a:pt x="84" y="34"/>
                    </a:cubicBezTo>
                    <a:cubicBezTo>
                      <a:pt x="82" y="34"/>
                      <a:pt x="79" y="35"/>
                      <a:pt x="77" y="36"/>
                    </a:cubicBezTo>
                    <a:cubicBezTo>
                      <a:pt x="76" y="37"/>
                      <a:pt x="76" y="37"/>
                      <a:pt x="76" y="37"/>
                    </a:cubicBezTo>
                    <a:cubicBezTo>
                      <a:pt x="76" y="37"/>
                      <a:pt x="76" y="37"/>
                      <a:pt x="76" y="37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73" y="39"/>
                      <a:pt x="72" y="39"/>
                      <a:pt x="71" y="40"/>
                    </a:cubicBezTo>
                    <a:cubicBezTo>
                      <a:pt x="69" y="41"/>
                      <a:pt x="66" y="43"/>
                      <a:pt x="64" y="44"/>
                    </a:cubicBezTo>
                    <a:cubicBezTo>
                      <a:pt x="60" y="47"/>
                      <a:pt x="55" y="49"/>
                      <a:pt x="50" y="51"/>
                    </a:cubicBezTo>
                    <a:cubicBezTo>
                      <a:pt x="48" y="52"/>
                      <a:pt x="45" y="53"/>
                      <a:pt x="43" y="54"/>
                    </a:cubicBezTo>
                    <a:cubicBezTo>
                      <a:pt x="40" y="54"/>
                      <a:pt x="37" y="54"/>
                      <a:pt x="35" y="53"/>
                    </a:cubicBezTo>
                    <a:cubicBezTo>
                      <a:pt x="37" y="53"/>
                      <a:pt x="40" y="52"/>
                      <a:pt x="42" y="5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62" name="Freeform 2019"/>
              <p:cNvSpPr/>
              <p:nvPr/>
            </p:nvSpPr>
            <p:spPr>
              <a:xfrm>
                <a:off x="6083265" y="3981472"/>
                <a:ext cx="96838" cy="179389"/>
              </a:xfrm>
              <a:custGeom>
                <a:avLst/>
                <a:gdLst>
                  <a:gd name="txL" fmla="*/ 0 w 26"/>
                  <a:gd name="txT" fmla="*/ 0 h 48"/>
                  <a:gd name="txR" fmla="*/ 26 w 26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48">
                    <a:moveTo>
                      <a:pt x="26" y="48"/>
                    </a:moveTo>
                    <a:cubicBezTo>
                      <a:pt x="23" y="39"/>
                      <a:pt x="22" y="30"/>
                      <a:pt x="18" y="21"/>
                    </a:cubicBezTo>
                    <a:cubicBezTo>
                      <a:pt x="15" y="17"/>
                      <a:pt x="12" y="13"/>
                      <a:pt x="8" y="10"/>
                    </a:cubicBezTo>
                    <a:cubicBezTo>
                      <a:pt x="5" y="7"/>
                      <a:pt x="2" y="4"/>
                      <a:pt x="0" y="0"/>
                    </a:cubicBezTo>
                    <a:cubicBezTo>
                      <a:pt x="6" y="2"/>
                      <a:pt x="12" y="5"/>
                      <a:pt x="18" y="8"/>
                    </a:cubicBezTo>
                    <a:cubicBezTo>
                      <a:pt x="21" y="13"/>
                      <a:pt x="23" y="21"/>
                      <a:pt x="24" y="25"/>
                    </a:cubicBezTo>
                    <a:cubicBezTo>
                      <a:pt x="26" y="33"/>
                      <a:pt x="26" y="40"/>
                      <a:pt x="26" y="4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63" name="Freeform 2022"/>
              <p:cNvSpPr/>
              <p:nvPr/>
            </p:nvSpPr>
            <p:spPr>
              <a:xfrm>
                <a:off x="6007065" y="4064023"/>
                <a:ext cx="184151" cy="138113"/>
              </a:xfrm>
              <a:custGeom>
                <a:avLst/>
                <a:gdLst>
                  <a:gd name="txL" fmla="*/ 0 w 49"/>
                  <a:gd name="txT" fmla="*/ 0 h 37"/>
                  <a:gd name="txR" fmla="*/ 49 w 49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37">
                    <a:moveTo>
                      <a:pt x="24" y="27"/>
                    </a:moveTo>
                    <a:cubicBezTo>
                      <a:pt x="28" y="28"/>
                      <a:pt x="36" y="29"/>
                      <a:pt x="40" y="31"/>
                    </a:cubicBezTo>
                    <a:cubicBezTo>
                      <a:pt x="43" y="32"/>
                      <a:pt x="49" y="37"/>
                      <a:pt x="49" y="37"/>
                    </a:cubicBezTo>
                    <a:cubicBezTo>
                      <a:pt x="44" y="35"/>
                      <a:pt x="38" y="34"/>
                      <a:pt x="33" y="33"/>
                    </a:cubicBezTo>
                    <a:cubicBezTo>
                      <a:pt x="26" y="33"/>
                      <a:pt x="20" y="33"/>
                      <a:pt x="14" y="32"/>
                    </a:cubicBezTo>
                    <a:cubicBezTo>
                      <a:pt x="8" y="31"/>
                      <a:pt x="4" y="27"/>
                      <a:pt x="1" y="22"/>
                    </a:cubicBezTo>
                    <a:cubicBezTo>
                      <a:pt x="0" y="21"/>
                      <a:pt x="0" y="20"/>
                      <a:pt x="0" y="19"/>
                    </a:cubicBezTo>
                    <a:cubicBezTo>
                      <a:pt x="0" y="13"/>
                      <a:pt x="1" y="6"/>
                      <a:pt x="3" y="0"/>
                    </a:cubicBezTo>
                    <a:cubicBezTo>
                      <a:pt x="3" y="2"/>
                      <a:pt x="3" y="6"/>
                      <a:pt x="5" y="9"/>
                    </a:cubicBezTo>
                    <a:cubicBezTo>
                      <a:pt x="10" y="20"/>
                      <a:pt x="18" y="25"/>
                      <a:pt x="24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64" name="Freeform 2023"/>
              <p:cNvSpPr/>
              <p:nvPr/>
            </p:nvSpPr>
            <p:spPr>
              <a:xfrm>
                <a:off x="6049927" y="3976710"/>
                <a:ext cx="201614" cy="304802"/>
              </a:xfrm>
              <a:custGeom>
                <a:avLst/>
                <a:gdLst>
                  <a:gd name="txL" fmla="*/ 0 w 54"/>
                  <a:gd name="txT" fmla="*/ 0 h 81"/>
                  <a:gd name="txR" fmla="*/ 54 w 54"/>
                  <a:gd name="txB" fmla="*/ 81 h 8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81">
                    <a:moveTo>
                      <a:pt x="4" y="45"/>
                    </a:moveTo>
                    <a:cubicBezTo>
                      <a:pt x="6" y="46"/>
                      <a:pt x="8" y="47"/>
                      <a:pt x="10" y="47"/>
                    </a:cubicBezTo>
                    <a:cubicBezTo>
                      <a:pt x="13" y="49"/>
                      <a:pt x="17" y="50"/>
                      <a:pt x="21" y="51"/>
                    </a:cubicBezTo>
                    <a:cubicBezTo>
                      <a:pt x="23" y="52"/>
                      <a:pt x="25" y="52"/>
                      <a:pt x="27" y="52"/>
                    </a:cubicBezTo>
                    <a:cubicBezTo>
                      <a:pt x="28" y="53"/>
                      <a:pt x="29" y="53"/>
                      <a:pt x="30" y="53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4" y="54"/>
                      <a:pt x="35" y="55"/>
                      <a:pt x="36" y="55"/>
                    </a:cubicBezTo>
                    <a:cubicBezTo>
                      <a:pt x="35" y="54"/>
                      <a:pt x="34" y="53"/>
                      <a:pt x="33" y="52"/>
                    </a:cubicBezTo>
                    <a:cubicBezTo>
                      <a:pt x="32" y="51"/>
                      <a:pt x="31" y="51"/>
                      <a:pt x="30" y="50"/>
                    </a:cubicBezTo>
                    <a:cubicBezTo>
                      <a:pt x="29" y="49"/>
                      <a:pt x="29" y="49"/>
                      <a:pt x="28" y="48"/>
                    </a:cubicBezTo>
                    <a:cubicBezTo>
                      <a:pt x="26" y="47"/>
                      <a:pt x="25" y="45"/>
                      <a:pt x="23" y="44"/>
                    </a:cubicBezTo>
                    <a:cubicBezTo>
                      <a:pt x="22" y="43"/>
                      <a:pt x="21" y="41"/>
                      <a:pt x="20" y="40"/>
                    </a:cubicBezTo>
                    <a:cubicBezTo>
                      <a:pt x="18" y="39"/>
                      <a:pt x="16" y="38"/>
                      <a:pt x="15" y="37"/>
                    </a:cubicBezTo>
                    <a:cubicBezTo>
                      <a:pt x="14" y="36"/>
                      <a:pt x="13" y="35"/>
                      <a:pt x="12" y="35"/>
                    </a:cubicBezTo>
                    <a:cubicBezTo>
                      <a:pt x="11" y="34"/>
                      <a:pt x="10" y="33"/>
                      <a:pt x="9" y="32"/>
                    </a:cubicBezTo>
                    <a:cubicBezTo>
                      <a:pt x="7" y="31"/>
                      <a:pt x="6" y="29"/>
                      <a:pt x="4" y="27"/>
                    </a:cubicBezTo>
                    <a:cubicBezTo>
                      <a:pt x="3" y="26"/>
                      <a:pt x="3" y="25"/>
                      <a:pt x="2" y="24"/>
                    </a:cubicBezTo>
                    <a:cubicBezTo>
                      <a:pt x="2" y="23"/>
                      <a:pt x="2" y="22"/>
                      <a:pt x="2" y="20"/>
                    </a:cubicBezTo>
                    <a:cubicBezTo>
                      <a:pt x="2" y="23"/>
                      <a:pt x="3" y="25"/>
                      <a:pt x="5" y="27"/>
                    </a:cubicBezTo>
                    <a:cubicBezTo>
                      <a:pt x="6" y="28"/>
                      <a:pt x="8" y="30"/>
                      <a:pt x="10" y="31"/>
                    </a:cubicBezTo>
                    <a:cubicBezTo>
                      <a:pt x="11" y="32"/>
                      <a:pt x="12" y="33"/>
                      <a:pt x="13" y="34"/>
                    </a:cubicBezTo>
                    <a:cubicBezTo>
                      <a:pt x="13" y="34"/>
                      <a:pt x="14" y="35"/>
                      <a:pt x="15" y="36"/>
                    </a:cubicBezTo>
                    <a:cubicBezTo>
                      <a:pt x="16" y="36"/>
                      <a:pt x="16" y="36"/>
                      <a:pt x="17" y="37"/>
                    </a:cubicBezTo>
                    <a:cubicBezTo>
                      <a:pt x="14" y="33"/>
                      <a:pt x="11" y="28"/>
                      <a:pt x="8" y="23"/>
                    </a:cubicBezTo>
                    <a:cubicBezTo>
                      <a:pt x="6" y="20"/>
                      <a:pt x="5" y="16"/>
                      <a:pt x="3" y="12"/>
                    </a:cubicBezTo>
                    <a:cubicBezTo>
                      <a:pt x="3" y="10"/>
                      <a:pt x="2" y="8"/>
                      <a:pt x="2" y="6"/>
                    </a:cubicBezTo>
                    <a:cubicBezTo>
                      <a:pt x="1" y="4"/>
                      <a:pt x="1" y="2"/>
                      <a:pt x="1" y="0"/>
                    </a:cubicBezTo>
                    <a:cubicBezTo>
                      <a:pt x="1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3" y="6"/>
                    </a:cubicBezTo>
                    <a:cubicBezTo>
                      <a:pt x="4" y="8"/>
                      <a:pt x="4" y="9"/>
                      <a:pt x="5" y="11"/>
                    </a:cubicBezTo>
                    <a:cubicBezTo>
                      <a:pt x="7" y="15"/>
                      <a:pt x="8" y="19"/>
                      <a:pt x="10" y="22"/>
                    </a:cubicBezTo>
                    <a:cubicBezTo>
                      <a:pt x="14" y="30"/>
                      <a:pt x="19" y="36"/>
                      <a:pt x="25" y="42"/>
                    </a:cubicBezTo>
                    <a:cubicBezTo>
                      <a:pt x="26" y="44"/>
                      <a:pt x="28" y="45"/>
                      <a:pt x="29" y="46"/>
                    </a:cubicBezTo>
                    <a:cubicBezTo>
                      <a:pt x="30" y="47"/>
                      <a:pt x="31" y="48"/>
                      <a:pt x="31" y="48"/>
                    </a:cubicBezTo>
                    <a:cubicBezTo>
                      <a:pt x="32" y="49"/>
                      <a:pt x="33" y="49"/>
                      <a:pt x="34" y="50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4" y="49"/>
                      <a:pt x="33" y="48"/>
                      <a:pt x="33" y="47"/>
                    </a:cubicBezTo>
                    <a:cubicBezTo>
                      <a:pt x="33" y="45"/>
                      <a:pt x="32" y="44"/>
                      <a:pt x="32" y="43"/>
                    </a:cubicBezTo>
                    <a:cubicBezTo>
                      <a:pt x="31" y="39"/>
                      <a:pt x="31" y="34"/>
                      <a:pt x="29" y="30"/>
                    </a:cubicBezTo>
                    <a:cubicBezTo>
                      <a:pt x="29" y="29"/>
                      <a:pt x="29" y="28"/>
                      <a:pt x="28" y="27"/>
                    </a:cubicBezTo>
                    <a:cubicBezTo>
                      <a:pt x="28" y="26"/>
                      <a:pt x="27" y="25"/>
                      <a:pt x="27" y="24"/>
                    </a:cubicBezTo>
                    <a:cubicBezTo>
                      <a:pt x="26" y="22"/>
                      <a:pt x="24" y="20"/>
                      <a:pt x="23" y="18"/>
                    </a:cubicBezTo>
                    <a:cubicBezTo>
                      <a:pt x="22" y="16"/>
                      <a:pt x="20" y="14"/>
                      <a:pt x="19" y="13"/>
                    </a:cubicBezTo>
                    <a:cubicBezTo>
                      <a:pt x="17" y="11"/>
                      <a:pt x="16" y="9"/>
                      <a:pt x="14" y="8"/>
                    </a:cubicBezTo>
                    <a:cubicBezTo>
                      <a:pt x="16" y="9"/>
                      <a:pt x="17" y="11"/>
                      <a:pt x="19" y="12"/>
                    </a:cubicBezTo>
                    <a:cubicBezTo>
                      <a:pt x="21" y="14"/>
                      <a:pt x="22" y="16"/>
                      <a:pt x="23" y="18"/>
                    </a:cubicBezTo>
                    <a:cubicBezTo>
                      <a:pt x="25" y="19"/>
                      <a:pt x="26" y="21"/>
                      <a:pt x="27" y="23"/>
                    </a:cubicBezTo>
                    <a:cubicBezTo>
                      <a:pt x="28" y="24"/>
                      <a:pt x="29" y="25"/>
                      <a:pt x="29" y="26"/>
                    </a:cubicBezTo>
                    <a:cubicBezTo>
                      <a:pt x="30" y="27"/>
                      <a:pt x="30" y="28"/>
                      <a:pt x="30" y="30"/>
                    </a:cubicBezTo>
                    <a:cubicBezTo>
                      <a:pt x="32" y="34"/>
                      <a:pt x="32" y="39"/>
                      <a:pt x="33" y="43"/>
                    </a:cubicBezTo>
                    <a:cubicBezTo>
                      <a:pt x="34" y="45"/>
                      <a:pt x="34" y="47"/>
                      <a:pt x="35" y="49"/>
                    </a:cubicBezTo>
                    <a:cubicBezTo>
                      <a:pt x="36" y="50"/>
                      <a:pt x="36" y="51"/>
                      <a:pt x="37" y="52"/>
                    </a:cubicBezTo>
                    <a:cubicBezTo>
                      <a:pt x="37" y="53"/>
                      <a:pt x="38" y="53"/>
                      <a:pt x="38" y="53"/>
                    </a:cubicBezTo>
                    <a:cubicBezTo>
                      <a:pt x="40" y="55"/>
                      <a:pt x="41" y="57"/>
                      <a:pt x="43" y="59"/>
                    </a:cubicBezTo>
                    <a:cubicBezTo>
                      <a:pt x="44" y="60"/>
                      <a:pt x="45" y="62"/>
                      <a:pt x="46" y="64"/>
                    </a:cubicBezTo>
                    <a:cubicBezTo>
                      <a:pt x="46" y="63"/>
                      <a:pt x="46" y="63"/>
                      <a:pt x="46" y="63"/>
                    </a:cubicBezTo>
                    <a:cubicBezTo>
                      <a:pt x="47" y="62"/>
                      <a:pt x="47" y="61"/>
                      <a:pt x="47" y="60"/>
                    </a:cubicBezTo>
                    <a:cubicBezTo>
                      <a:pt x="47" y="59"/>
                      <a:pt x="48" y="58"/>
                      <a:pt x="48" y="57"/>
                    </a:cubicBezTo>
                    <a:cubicBezTo>
                      <a:pt x="48" y="56"/>
                      <a:pt x="48" y="54"/>
                      <a:pt x="49" y="52"/>
                    </a:cubicBezTo>
                    <a:cubicBezTo>
                      <a:pt x="49" y="50"/>
                      <a:pt x="49" y="48"/>
                      <a:pt x="49" y="46"/>
                    </a:cubicBezTo>
                    <a:cubicBezTo>
                      <a:pt x="49" y="43"/>
                      <a:pt x="48" y="39"/>
                      <a:pt x="47" y="35"/>
                    </a:cubicBezTo>
                    <a:cubicBezTo>
                      <a:pt x="46" y="34"/>
                      <a:pt x="46" y="32"/>
                      <a:pt x="45" y="30"/>
                    </a:cubicBezTo>
                    <a:cubicBezTo>
                      <a:pt x="45" y="28"/>
                      <a:pt x="44" y="27"/>
                      <a:pt x="43" y="25"/>
                    </a:cubicBezTo>
                    <a:cubicBezTo>
                      <a:pt x="44" y="27"/>
                      <a:pt x="45" y="28"/>
                      <a:pt x="46" y="30"/>
                    </a:cubicBezTo>
                    <a:cubicBezTo>
                      <a:pt x="46" y="32"/>
                      <a:pt x="47" y="33"/>
                      <a:pt x="48" y="35"/>
                    </a:cubicBezTo>
                    <a:cubicBezTo>
                      <a:pt x="49" y="39"/>
                      <a:pt x="50" y="43"/>
                      <a:pt x="50" y="46"/>
                    </a:cubicBezTo>
                    <a:cubicBezTo>
                      <a:pt x="50" y="48"/>
                      <a:pt x="50" y="50"/>
                      <a:pt x="50" y="52"/>
                    </a:cubicBezTo>
                    <a:cubicBezTo>
                      <a:pt x="50" y="54"/>
                      <a:pt x="50" y="56"/>
                      <a:pt x="49" y="58"/>
                    </a:cubicBezTo>
                    <a:cubicBezTo>
                      <a:pt x="49" y="58"/>
                      <a:pt x="49" y="59"/>
                      <a:pt x="49" y="59"/>
                    </a:cubicBezTo>
                    <a:cubicBezTo>
                      <a:pt x="49" y="59"/>
                      <a:pt x="49" y="60"/>
                      <a:pt x="48" y="60"/>
                    </a:cubicBezTo>
                    <a:cubicBezTo>
                      <a:pt x="48" y="61"/>
                      <a:pt x="48" y="62"/>
                      <a:pt x="48" y="63"/>
                    </a:cubicBezTo>
                    <a:cubicBezTo>
                      <a:pt x="48" y="64"/>
                      <a:pt x="48" y="65"/>
                      <a:pt x="48" y="66"/>
                    </a:cubicBezTo>
                    <a:cubicBezTo>
                      <a:pt x="48" y="67"/>
                      <a:pt x="49" y="68"/>
                      <a:pt x="50" y="70"/>
                    </a:cubicBezTo>
                    <a:cubicBezTo>
                      <a:pt x="50" y="71"/>
                      <a:pt x="51" y="72"/>
                      <a:pt x="51" y="73"/>
                    </a:cubicBezTo>
                    <a:cubicBezTo>
                      <a:pt x="51" y="74"/>
                      <a:pt x="52" y="74"/>
                      <a:pt x="52" y="74"/>
                    </a:cubicBezTo>
                    <a:cubicBezTo>
                      <a:pt x="52" y="74"/>
                      <a:pt x="52" y="74"/>
                      <a:pt x="52" y="74"/>
                    </a:cubicBezTo>
                    <a:cubicBezTo>
                      <a:pt x="52" y="75"/>
                      <a:pt x="52" y="75"/>
                      <a:pt x="52" y="75"/>
                    </a:cubicBezTo>
                    <a:cubicBezTo>
                      <a:pt x="53" y="77"/>
                      <a:pt x="53" y="79"/>
                      <a:pt x="54" y="81"/>
                    </a:cubicBezTo>
                    <a:cubicBezTo>
                      <a:pt x="53" y="80"/>
                      <a:pt x="53" y="80"/>
                      <a:pt x="52" y="79"/>
                    </a:cubicBezTo>
                    <a:cubicBezTo>
                      <a:pt x="52" y="78"/>
                      <a:pt x="51" y="77"/>
                      <a:pt x="51" y="76"/>
                    </a:cubicBezTo>
                    <a:cubicBezTo>
                      <a:pt x="50" y="75"/>
                      <a:pt x="49" y="73"/>
                      <a:pt x="49" y="72"/>
                    </a:cubicBezTo>
                    <a:cubicBezTo>
                      <a:pt x="49" y="72"/>
                      <a:pt x="48" y="72"/>
                      <a:pt x="48" y="71"/>
                    </a:cubicBezTo>
                    <a:cubicBezTo>
                      <a:pt x="48" y="71"/>
                      <a:pt x="48" y="71"/>
                      <a:pt x="47" y="70"/>
                    </a:cubicBezTo>
                    <a:cubicBezTo>
                      <a:pt x="47" y="70"/>
                      <a:pt x="47" y="70"/>
                      <a:pt x="46" y="70"/>
                    </a:cubicBezTo>
                    <a:cubicBezTo>
                      <a:pt x="46" y="69"/>
                      <a:pt x="46" y="69"/>
                      <a:pt x="45" y="69"/>
                    </a:cubicBezTo>
                    <a:cubicBezTo>
                      <a:pt x="45" y="68"/>
                      <a:pt x="44" y="68"/>
                      <a:pt x="43" y="67"/>
                    </a:cubicBezTo>
                    <a:cubicBezTo>
                      <a:pt x="40" y="65"/>
                      <a:pt x="37" y="64"/>
                      <a:pt x="33" y="62"/>
                    </a:cubicBezTo>
                    <a:cubicBezTo>
                      <a:pt x="32" y="62"/>
                      <a:pt x="31" y="62"/>
                      <a:pt x="31" y="61"/>
                    </a:cubicBezTo>
                    <a:cubicBezTo>
                      <a:pt x="30" y="61"/>
                      <a:pt x="29" y="61"/>
                      <a:pt x="28" y="61"/>
                    </a:cubicBezTo>
                    <a:cubicBezTo>
                      <a:pt x="26" y="61"/>
                      <a:pt x="24" y="61"/>
                      <a:pt x="22" y="61"/>
                    </a:cubicBezTo>
                    <a:cubicBezTo>
                      <a:pt x="19" y="61"/>
                      <a:pt x="15" y="63"/>
                      <a:pt x="12" y="64"/>
                    </a:cubicBezTo>
                    <a:cubicBezTo>
                      <a:pt x="13" y="63"/>
                      <a:pt x="15" y="62"/>
                      <a:pt x="17" y="62"/>
                    </a:cubicBezTo>
                    <a:cubicBezTo>
                      <a:pt x="19" y="61"/>
                      <a:pt x="20" y="61"/>
                      <a:pt x="22" y="60"/>
                    </a:cubicBezTo>
                    <a:cubicBezTo>
                      <a:pt x="24" y="60"/>
                      <a:pt x="26" y="60"/>
                      <a:pt x="28" y="60"/>
                    </a:cubicBezTo>
                    <a:cubicBezTo>
                      <a:pt x="29" y="60"/>
                      <a:pt x="30" y="60"/>
                      <a:pt x="31" y="61"/>
                    </a:cubicBezTo>
                    <a:cubicBezTo>
                      <a:pt x="32" y="61"/>
                      <a:pt x="33" y="61"/>
                      <a:pt x="34" y="61"/>
                    </a:cubicBezTo>
                    <a:cubicBezTo>
                      <a:pt x="35" y="62"/>
                      <a:pt x="37" y="63"/>
                      <a:pt x="39" y="63"/>
                    </a:cubicBezTo>
                    <a:cubicBezTo>
                      <a:pt x="40" y="64"/>
                      <a:pt x="42" y="65"/>
                      <a:pt x="44" y="66"/>
                    </a:cubicBezTo>
                    <a:cubicBezTo>
                      <a:pt x="45" y="67"/>
                      <a:pt x="45" y="67"/>
                      <a:pt x="46" y="68"/>
                    </a:cubicBezTo>
                    <a:cubicBezTo>
                      <a:pt x="46" y="68"/>
                      <a:pt x="46" y="68"/>
                      <a:pt x="46" y="68"/>
                    </a:cubicBezTo>
                    <a:cubicBezTo>
                      <a:pt x="45" y="65"/>
                      <a:pt x="43" y="63"/>
                      <a:pt x="41" y="60"/>
                    </a:cubicBezTo>
                    <a:cubicBezTo>
                      <a:pt x="41" y="60"/>
                      <a:pt x="40" y="59"/>
                      <a:pt x="40" y="59"/>
                    </a:cubicBezTo>
                    <a:cubicBezTo>
                      <a:pt x="39" y="58"/>
                      <a:pt x="39" y="58"/>
                      <a:pt x="38" y="58"/>
                    </a:cubicBezTo>
                    <a:cubicBezTo>
                      <a:pt x="37" y="57"/>
                      <a:pt x="35" y="56"/>
                      <a:pt x="33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5"/>
                      <a:pt x="32" y="55"/>
                      <a:pt x="31" y="55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29" y="54"/>
                      <a:pt x="28" y="54"/>
                      <a:pt x="27" y="54"/>
                    </a:cubicBezTo>
                    <a:cubicBezTo>
                      <a:pt x="25" y="53"/>
                      <a:pt x="23" y="53"/>
                      <a:pt x="21" y="53"/>
                    </a:cubicBezTo>
                    <a:cubicBezTo>
                      <a:pt x="17" y="52"/>
                      <a:pt x="13" y="50"/>
                      <a:pt x="9" y="49"/>
                    </a:cubicBezTo>
                    <a:cubicBezTo>
                      <a:pt x="7" y="48"/>
                      <a:pt x="5" y="47"/>
                      <a:pt x="4" y="46"/>
                    </a:cubicBezTo>
                    <a:cubicBezTo>
                      <a:pt x="2" y="44"/>
                      <a:pt x="1" y="43"/>
                      <a:pt x="0" y="41"/>
                    </a:cubicBezTo>
                    <a:cubicBezTo>
                      <a:pt x="1" y="42"/>
                      <a:pt x="3" y="44"/>
                      <a:pt x="4" y="4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65" name="Freeform 2024"/>
              <p:cNvSpPr/>
              <p:nvPr/>
            </p:nvSpPr>
            <p:spPr>
              <a:xfrm>
                <a:off x="6221379" y="3206767"/>
                <a:ext cx="68263" cy="153989"/>
              </a:xfrm>
              <a:custGeom>
                <a:avLst/>
                <a:gdLst>
                  <a:gd name="txL" fmla="*/ 0 w 18"/>
                  <a:gd name="txT" fmla="*/ 0 h 41"/>
                  <a:gd name="txR" fmla="*/ 18 w 18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41">
                    <a:moveTo>
                      <a:pt x="17" y="41"/>
                    </a:moveTo>
                    <a:cubicBezTo>
                      <a:pt x="15" y="34"/>
                      <a:pt x="15" y="26"/>
                      <a:pt x="12" y="19"/>
                    </a:cubicBezTo>
                    <a:cubicBezTo>
                      <a:pt x="10" y="15"/>
                      <a:pt x="8" y="12"/>
                      <a:pt x="5" y="9"/>
                    </a:cubicBezTo>
                    <a:cubicBezTo>
                      <a:pt x="3" y="7"/>
                      <a:pt x="0" y="4"/>
                      <a:pt x="0" y="0"/>
                    </a:cubicBezTo>
                    <a:cubicBezTo>
                      <a:pt x="4" y="3"/>
                      <a:pt x="9" y="5"/>
                      <a:pt x="13" y="8"/>
                    </a:cubicBezTo>
                    <a:cubicBezTo>
                      <a:pt x="15" y="12"/>
                      <a:pt x="17" y="19"/>
                      <a:pt x="17" y="23"/>
                    </a:cubicBezTo>
                    <a:cubicBezTo>
                      <a:pt x="18" y="29"/>
                      <a:pt x="17" y="35"/>
                      <a:pt x="17" y="4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66" name="Freeform 2027"/>
              <p:cNvSpPr/>
              <p:nvPr/>
            </p:nvSpPr>
            <p:spPr>
              <a:xfrm>
                <a:off x="6146766" y="3270267"/>
                <a:ext cx="142876" cy="128588"/>
              </a:xfrm>
              <a:custGeom>
                <a:avLst/>
                <a:gdLst>
                  <a:gd name="txL" fmla="*/ 0 w 38"/>
                  <a:gd name="txT" fmla="*/ 0 h 34"/>
                  <a:gd name="txR" fmla="*/ 38 w 38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34">
                    <a:moveTo>
                      <a:pt x="19" y="23"/>
                    </a:moveTo>
                    <a:cubicBezTo>
                      <a:pt x="22" y="24"/>
                      <a:pt x="29" y="26"/>
                      <a:pt x="32" y="28"/>
                    </a:cubicBezTo>
                    <a:cubicBezTo>
                      <a:pt x="34" y="29"/>
                      <a:pt x="38" y="34"/>
                      <a:pt x="38" y="34"/>
                    </a:cubicBezTo>
                    <a:cubicBezTo>
                      <a:pt x="35" y="31"/>
                      <a:pt x="30" y="30"/>
                      <a:pt x="25" y="29"/>
                    </a:cubicBezTo>
                    <a:cubicBezTo>
                      <a:pt x="20" y="28"/>
                      <a:pt x="15" y="28"/>
                      <a:pt x="10" y="27"/>
                    </a:cubicBezTo>
                    <a:cubicBezTo>
                      <a:pt x="6" y="26"/>
                      <a:pt x="3" y="22"/>
                      <a:pt x="1" y="17"/>
                    </a:cubicBezTo>
                    <a:cubicBezTo>
                      <a:pt x="0" y="17"/>
                      <a:pt x="0" y="16"/>
                      <a:pt x="0" y="15"/>
                    </a:cubicBezTo>
                    <a:cubicBezTo>
                      <a:pt x="1" y="10"/>
                      <a:pt x="2" y="5"/>
                      <a:pt x="4" y="0"/>
                    </a:cubicBezTo>
                    <a:cubicBezTo>
                      <a:pt x="4" y="2"/>
                      <a:pt x="4" y="5"/>
                      <a:pt x="5" y="7"/>
                    </a:cubicBezTo>
                    <a:cubicBezTo>
                      <a:pt x="8" y="17"/>
                      <a:pt x="14" y="22"/>
                      <a:pt x="19" y="2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67" name="Freeform 2028"/>
              <p:cNvSpPr/>
              <p:nvPr/>
            </p:nvSpPr>
            <p:spPr>
              <a:xfrm>
                <a:off x="6180103" y="3203592"/>
                <a:ext cx="150813" cy="263527"/>
              </a:xfrm>
              <a:custGeom>
                <a:avLst/>
                <a:gdLst>
                  <a:gd name="txL" fmla="*/ 0 w 40"/>
                  <a:gd name="txT" fmla="*/ 0 h 70"/>
                  <a:gd name="txR" fmla="*/ 40 w 40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70">
                    <a:moveTo>
                      <a:pt x="3" y="36"/>
                    </a:moveTo>
                    <a:cubicBezTo>
                      <a:pt x="5" y="37"/>
                      <a:pt x="6" y="38"/>
                      <a:pt x="7" y="39"/>
                    </a:cubicBezTo>
                    <a:cubicBezTo>
                      <a:pt x="10" y="41"/>
                      <a:pt x="13" y="42"/>
                      <a:pt x="16" y="43"/>
                    </a:cubicBezTo>
                    <a:cubicBezTo>
                      <a:pt x="18" y="43"/>
                      <a:pt x="20" y="44"/>
                      <a:pt x="21" y="45"/>
                    </a:cubicBezTo>
                    <a:cubicBezTo>
                      <a:pt x="22" y="45"/>
                      <a:pt x="23" y="45"/>
                      <a:pt x="24" y="45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7" y="46"/>
                      <a:pt x="28" y="47"/>
                      <a:pt x="28" y="47"/>
                    </a:cubicBezTo>
                    <a:cubicBezTo>
                      <a:pt x="27" y="46"/>
                      <a:pt x="27" y="45"/>
                      <a:pt x="26" y="44"/>
                    </a:cubicBezTo>
                    <a:cubicBezTo>
                      <a:pt x="25" y="44"/>
                      <a:pt x="24" y="43"/>
                      <a:pt x="24" y="43"/>
                    </a:cubicBezTo>
                    <a:cubicBezTo>
                      <a:pt x="23" y="42"/>
                      <a:pt x="22" y="41"/>
                      <a:pt x="22" y="41"/>
                    </a:cubicBezTo>
                    <a:cubicBezTo>
                      <a:pt x="21" y="40"/>
                      <a:pt x="19" y="38"/>
                      <a:pt x="18" y="37"/>
                    </a:cubicBezTo>
                    <a:cubicBezTo>
                      <a:pt x="18" y="36"/>
                      <a:pt x="17" y="35"/>
                      <a:pt x="16" y="34"/>
                    </a:cubicBezTo>
                    <a:cubicBezTo>
                      <a:pt x="15" y="33"/>
                      <a:pt x="13" y="32"/>
                      <a:pt x="12" y="31"/>
                    </a:cubicBezTo>
                    <a:cubicBezTo>
                      <a:pt x="11" y="30"/>
                      <a:pt x="11" y="30"/>
                      <a:pt x="10" y="29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5"/>
                      <a:pt x="5" y="24"/>
                      <a:pt x="4" y="22"/>
                    </a:cubicBezTo>
                    <a:cubicBezTo>
                      <a:pt x="4" y="21"/>
                      <a:pt x="3" y="21"/>
                      <a:pt x="3" y="20"/>
                    </a:cubicBezTo>
                    <a:cubicBezTo>
                      <a:pt x="3" y="19"/>
                      <a:pt x="3" y="18"/>
                      <a:pt x="3" y="17"/>
                    </a:cubicBezTo>
                    <a:cubicBezTo>
                      <a:pt x="3" y="19"/>
                      <a:pt x="4" y="20"/>
                      <a:pt x="5" y="22"/>
                    </a:cubicBezTo>
                    <a:cubicBezTo>
                      <a:pt x="6" y="24"/>
                      <a:pt x="7" y="25"/>
                      <a:pt x="9" y="26"/>
                    </a:cubicBezTo>
                    <a:cubicBezTo>
                      <a:pt x="9" y="27"/>
                      <a:pt x="10" y="28"/>
                      <a:pt x="11" y="28"/>
                    </a:cubicBezTo>
                    <a:cubicBezTo>
                      <a:pt x="11" y="29"/>
                      <a:pt x="12" y="30"/>
                      <a:pt x="13" y="30"/>
                    </a:cubicBezTo>
                    <a:cubicBezTo>
                      <a:pt x="13" y="30"/>
                      <a:pt x="14" y="31"/>
                      <a:pt x="14" y="31"/>
                    </a:cubicBezTo>
                    <a:cubicBezTo>
                      <a:pt x="12" y="27"/>
                      <a:pt x="10" y="24"/>
                      <a:pt x="8" y="20"/>
                    </a:cubicBezTo>
                    <a:cubicBezTo>
                      <a:pt x="7" y="17"/>
                      <a:pt x="6" y="13"/>
                      <a:pt x="5" y="10"/>
                    </a:cubicBezTo>
                    <a:cubicBezTo>
                      <a:pt x="4" y="8"/>
                      <a:pt x="4" y="7"/>
                      <a:pt x="4" y="5"/>
                    </a:cubicBezTo>
                    <a:cubicBezTo>
                      <a:pt x="4" y="3"/>
                      <a:pt x="4" y="2"/>
                      <a:pt x="4" y="0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5" y="3"/>
                      <a:pt x="5" y="4"/>
                      <a:pt x="5" y="5"/>
                    </a:cubicBezTo>
                    <a:cubicBezTo>
                      <a:pt x="5" y="6"/>
                      <a:pt x="6" y="8"/>
                      <a:pt x="6" y="10"/>
                    </a:cubicBezTo>
                    <a:cubicBezTo>
                      <a:pt x="7" y="13"/>
                      <a:pt x="8" y="16"/>
                      <a:pt x="10" y="19"/>
                    </a:cubicBezTo>
                    <a:cubicBezTo>
                      <a:pt x="12" y="25"/>
                      <a:pt x="16" y="31"/>
                      <a:pt x="20" y="36"/>
                    </a:cubicBezTo>
                    <a:cubicBezTo>
                      <a:pt x="21" y="37"/>
                      <a:pt x="22" y="38"/>
                      <a:pt x="23" y="40"/>
                    </a:cubicBezTo>
                    <a:cubicBezTo>
                      <a:pt x="24" y="40"/>
                      <a:pt x="24" y="41"/>
                      <a:pt x="25" y="41"/>
                    </a:cubicBezTo>
                    <a:cubicBezTo>
                      <a:pt x="25" y="42"/>
                      <a:pt x="26" y="42"/>
                      <a:pt x="27" y="43"/>
                    </a:cubicBezTo>
                    <a:cubicBezTo>
                      <a:pt x="27" y="43"/>
                      <a:pt x="27" y="43"/>
                      <a:pt x="27" y="43"/>
                    </a:cubicBezTo>
                    <a:cubicBezTo>
                      <a:pt x="27" y="43"/>
                      <a:pt x="27" y="43"/>
                      <a:pt x="27" y="43"/>
                    </a:cubicBezTo>
                    <a:cubicBezTo>
                      <a:pt x="27" y="42"/>
                      <a:pt x="26" y="41"/>
                      <a:pt x="26" y="40"/>
                    </a:cubicBezTo>
                    <a:cubicBezTo>
                      <a:pt x="26" y="39"/>
                      <a:pt x="26" y="38"/>
                      <a:pt x="26" y="37"/>
                    </a:cubicBezTo>
                    <a:cubicBezTo>
                      <a:pt x="25" y="34"/>
                      <a:pt x="25" y="30"/>
                      <a:pt x="25" y="26"/>
                    </a:cubicBezTo>
                    <a:cubicBezTo>
                      <a:pt x="24" y="26"/>
                      <a:pt x="24" y="25"/>
                      <a:pt x="24" y="24"/>
                    </a:cubicBezTo>
                    <a:cubicBezTo>
                      <a:pt x="24" y="23"/>
                      <a:pt x="23" y="22"/>
                      <a:pt x="23" y="21"/>
                    </a:cubicBezTo>
                    <a:cubicBezTo>
                      <a:pt x="22" y="20"/>
                      <a:pt x="21" y="18"/>
                      <a:pt x="20" y="16"/>
                    </a:cubicBezTo>
                    <a:cubicBezTo>
                      <a:pt x="19" y="15"/>
                      <a:pt x="18" y="13"/>
                      <a:pt x="17" y="12"/>
                    </a:cubicBezTo>
                    <a:cubicBezTo>
                      <a:pt x="16" y="10"/>
                      <a:pt x="15" y="9"/>
                      <a:pt x="14" y="7"/>
                    </a:cubicBezTo>
                    <a:cubicBezTo>
                      <a:pt x="15" y="9"/>
                      <a:pt x="16" y="10"/>
                      <a:pt x="18" y="12"/>
                    </a:cubicBezTo>
                    <a:cubicBezTo>
                      <a:pt x="19" y="13"/>
                      <a:pt x="20" y="15"/>
                      <a:pt x="21" y="16"/>
                    </a:cubicBezTo>
                    <a:cubicBezTo>
                      <a:pt x="22" y="18"/>
                      <a:pt x="23" y="19"/>
                      <a:pt x="23" y="21"/>
                    </a:cubicBezTo>
                    <a:cubicBezTo>
                      <a:pt x="24" y="22"/>
                      <a:pt x="24" y="23"/>
                      <a:pt x="25" y="24"/>
                    </a:cubicBezTo>
                    <a:cubicBezTo>
                      <a:pt x="25" y="24"/>
                      <a:pt x="25" y="25"/>
                      <a:pt x="25" y="26"/>
                    </a:cubicBezTo>
                    <a:cubicBezTo>
                      <a:pt x="26" y="30"/>
                      <a:pt x="26" y="34"/>
                      <a:pt x="27" y="37"/>
                    </a:cubicBezTo>
                    <a:cubicBezTo>
                      <a:pt x="27" y="39"/>
                      <a:pt x="27" y="41"/>
                      <a:pt x="28" y="43"/>
                    </a:cubicBezTo>
                    <a:cubicBezTo>
                      <a:pt x="28" y="43"/>
                      <a:pt x="29" y="44"/>
                      <a:pt x="29" y="45"/>
                    </a:cubicBezTo>
                    <a:cubicBezTo>
                      <a:pt x="29" y="45"/>
                      <a:pt x="29" y="46"/>
                      <a:pt x="30" y="46"/>
                    </a:cubicBezTo>
                    <a:cubicBezTo>
                      <a:pt x="31" y="48"/>
                      <a:pt x="32" y="49"/>
                      <a:pt x="33" y="51"/>
                    </a:cubicBezTo>
                    <a:cubicBezTo>
                      <a:pt x="34" y="52"/>
                      <a:pt x="35" y="54"/>
                      <a:pt x="36" y="55"/>
                    </a:cubicBezTo>
                    <a:cubicBezTo>
                      <a:pt x="36" y="55"/>
                      <a:pt x="36" y="55"/>
                      <a:pt x="36" y="54"/>
                    </a:cubicBezTo>
                    <a:cubicBezTo>
                      <a:pt x="36" y="54"/>
                      <a:pt x="36" y="53"/>
                      <a:pt x="37" y="52"/>
                    </a:cubicBezTo>
                    <a:cubicBezTo>
                      <a:pt x="37" y="51"/>
                      <a:pt x="37" y="51"/>
                      <a:pt x="37" y="50"/>
                    </a:cubicBezTo>
                    <a:cubicBezTo>
                      <a:pt x="38" y="49"/>
                      <a:pt x="38" y="47"/>
                      <a:pt x="38" y="46"/>
                    </a:cubicBezTo>
                    <a:cubicBezTo>
                      <a:pt x="39" y="44"/>
                      <a:pt x="39" y="43"/>
                      <a:pt x="39" y="41"/>
                    </a:cubicBezTo>
                    <a:cubicBezTo>
                      <a:pt x="39" y="38"/>
                      <a:pt x="39" y="35"/>
                      <a:pt x="38" y="32"/>
                    </a:cubicBezTo>
                    <a:cubicBezTo>
                      <a:pt x="38" y="31"/>
                      <a:pt x="38" y="29"/>
                      <a:pt x="37" y="28"/>
                    </a:cubicBezTo>
                    <a:cubicBezTo>
                      <a:pt x="37" y="26"/>
                      <a:pt x="36" y="25"/>
                      <a:pt x="36" y="24"/>
                    </a:cubicBezTo>
                    <a:cubicBezTo>
                      <a:pt x="37" y="25"/>
                      <a:pt x="37" y="26"/>
                      <a:pt x="38" y="28"/>
                    </a:cubicBezTo>
                    <a:cubicBezTo>
                      <a:pt x="38" y="29"/>
                      <a:pt x="38" y="31"/>
                      <a:pt x="39" y="32"/>
                    </a:cubicBezTo>
                    <a:cubicBezTo>
                      <a:pt x="40" y="35"/>
                      <a:pt x="40" y="38"/>
                      <a:pt x="40" y="41"/>
                    </a:cubicBezTo>
                    <a:cubicBezTo>
                      <a:pt x="40" y="43"/>
                      <a:pt x="40" y="44"/>
                      <a:pt x="39" y="46"/>
                    </a:cubicBezTo>
                    <a:cubicBezTo>
                      <a:pt x="39" y="47"/>
                      <a:pt x="39" y="49"/>
                      <a:pt x="38" y="50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8" y="52"/>
                      <a:pt x="38" y="52"/>
                      <a:pt x="38" y="53"/>
                    </a:cubicBezTo>
                    <a:cubicBezTo>
                      <a:pt x="37" y="53"/>
                      <a:pt x="37" y="54"/>
                      <a:pt x="37" y="55"/>
                    </a:cubicBezTo>
                    <a:cubicBezTo>
                      <a:pt x="37" y="55"/>
                      <a:pt x="37" y="56"/>
                      <a:pt x="37" y="57"/>
                    </a:cubicBezTo>
                    <a:cubicBezTo>
                      <a:pt x="37" y="58"/>
                      <a:pt x="38" y="59"/>
                      <a:pt x="38" y="60"/>
                    </a:cubicBezTo>
                    <a:cubicBezTo>
                      <a:pt x="38" y="61"/>
                      <a:pt x="39" y="62"/>
                      <a:pt x="39" y="63"/>
                    </a:cubicBezTo>
                    <a:cubicBezTo>
                      <a:pt x="39" y="64"/>
                      <a:pt x="39" y="64"/>
                      <a:pt x="39" y="64"/>
                    </a:cubicBezTo>
                    <a:cubicBezTo>
                      <a:pt x="39" y="64"/>
                      <a:pt x="39" y="64"/>
                      <a:pt x="39" y="64"/>
                    </a:cubicBezTo>
                    <a:cubicBezTo>
                      <a:pt x="39" y="64"/>
                      <a:pt x="39" y="65"/>
                      <a:pt x="39" y="65"/>
                    </a:cubicBezTo>
                    <a:cubicBezTo>
                      <a:pt x="40" y="67"/>
                      <a:pt x="40" y="68"/>
                      <a:pt x="40" y="70"/>
                    </a:cubicBezTo>
                    <a:cubicBezTo>
                      <a:pt x="40" y="69"/>
                      <a:pt x="40" y="68"/>
                      <a:pt x="39" y="68"/>
                    </a:cubicBezTo>
                    <a:cubicBezTo>
                      <a:pt x="39" y="67"/>
                      <a:pt x="39" y="66"/>
                      <a:pt x="38" y="65"/>
                    </a:cubicBezTo>
                    <a:cubicBezTo>
                      <a:pt x="38" y="64"/>
                      <a:pt x="37" y="63"/>
                      <a:pt x="37" y="62"/>
                    </a:cubicBezTo>
                    <a:cubicBezTo>
                      <a:pt x="37" y="62"/>
                      <a:pt x="37" y="62"/>
                      <a:pt x="37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0"/>
                      <a:pt x="36" y="60"/>
                      <a:pt x="35" y="60"/>
                    </a:cubicBezTo>
                    <a:cubicBezTo>
                      <a:pt x="35" y="60"/>
                      <a:pt x="35" y="59"/>
                      <a:pt x="34" y="59"/>
                    </a:cubicBezTo>
                    <a:cubicBezTo>
                      <a:pt x="34" y="59"/>
                      <a:pt x="33" y="58"/>
                      <a:pt x="33" y="58"/>
                    </a:cubicBezTo>
                    <a:cubicBezTo>
                      <a:pt x="30" y="56"/>
                      <a:pt x="28" y="54"/>
                      <a:pt x="25" y="53"/>
                    </a:cubicBezTo>
                    <a:cubicBezTo>
                      <a:pt x="24" y="53"/>
                      <a:pt x="24" y="52"/>
                      <a:pt x="23" y="52"/>
                    </a:cubicBezTo>
                    <a:cubicBezTo>
                      <a:pt x="22" y="52"/>
                      <a:pt x="22" y="52"/>
                      <a:pt x="21" y="51"/>
                    </a:cubicBezTo>
                    <a:cubicBezTo>
                      <a:pt x="20" y="51"/>
                      <a:pt x="18" y="51"/>
                      <a:pt x="17" y="51"/>
                    </a:cubicBezTo>
                    <a:cubicBezTo>
                      <a:pt x="14" y="51"/>
                      <a:pt x="11" y="52"/>
                      <a:pt x="8" y="52"/>
                    </a:cubicBezTo>
                    <a:cubicBezTo>
                      <a:pt x="9" y="52"/>
                      <a:pt x="11" y="52"/>
                      <a:pt x="12" y="51"/>
                    </a:cubicBezTo>
                    <a:cubicBezTo>
                      <a:pt x="13" y="51"/>
                      <a:pt x="15" y="51"/>
                      <a:pt x="17" y="50"/>
                    </a:cubicBezTo>
                    <a:cubicBezTo>
                      <a:pt x="18" y="50"/>
                      <a:pt x="20" y="50"/>
                      <a:pt x="21" y="51"/>
                    </a:cubicBezTo>
                    <a:cubicBezTo>
                      <a:pt x="22" y="51"/>
                      <a:pt x="23" y="51"/>
                      <a:pt x="23" y="51"/>
                    </a:cubicBezTo>
                    <a:cubicBezTo>
                      <a:pt x="24" y="52"/>
                      <a:pt x="25" y="52"/>
                      <a:pt x="25" y="52"/>
                    </a:cubicBezTo>
                    <a:cubicBezTo>
                      <a:pt x="27" y="53"/>
                      <a:pt x="28" y="53"/>
                      <a:pt x="30" y="54"/>
                    </a:cubicBezTo>
                    <a:cubicBezTo>
                      <a:pt x="31" y="55"/>
                      <a:pt x="32" y="56"/>
                      <a:pt x="33" y="57"/>
                    </a:cubicBezTo>
                    <a:cubicBezTo>
                      <a:pt x="34" y="57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4" y="56"/>
                      <a:pt x="33" y="54"/>
                      <a:pt x="32" y="52"/>
                    </a:cubicBezTo>
                    <a:cubicBezTo>
                      <a:pt x="32" y="51"/>
                      <a:pt x="31" y="51"/>
                      <a:pt x="31" y="51"/>
                    </a:cubicBezTo>
                    <a:cubicBezTo>
                      <a:pt x="30" y="50"/>
                      <a:pt x="30" y="50"/>
                      <a:pt x="30" y="50"/>
                    </a:cubicBezTo>
                    <a:cubicBezTo>
                      <a:pt x="28" y="49"/>
                      <a:pt x="27" y="48"/>
                      <a:pt x="25" y="47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25" y="47"/>
                      <a:pt x="24" y="47"/>
                      <a:pt x="24" y="47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2" y="46"/>
                      <a:pt x="22" y="46"/>
                      <a:pt x="21" y="46"/>
                    </a:cubicBezTo>
                    <a:cubicBezTo>
                      <a:pt x="19" y="45"/>
                      <a:pt x="18" y="45"/>
                      <a:pt x="16" y="44"/>
                    </a:cubicBezTo>
                    <a:cubicBezTo>
                      <a:pt x="13" y="43"/>
                      <a:pt x="10" y="42"/>
                      <a:pt x="7" y="40"/>
                    </a:cubicBezTo>
                    <a:cubicBezTo>
                      <a:pt x="5" y="39"/>
                      <a:pt x="4" y="38"/>
                      <a:pt x="3" y="37"/>
                    </a:cubicBezTo>
                    <a:cubicBezTo>
                      <a:pt x="1" y="36"/>
                      <a:pt x="0" y="35"/>
                      <a:pt x="0" y="33"/>
                    </a:cubicBezTo>
                    <a:cubicBezTo>
                      <a:pt x="1" y="34"/>
                      <a:pt x="2" y="35"/>
                      <a:pt x="3" y="3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68" name="Freeform 2029"/>
              <p:cNvSpPr/>
              <p:nvPr/>
            </p:nvSpPr>
            <p:spPr>
              <a:xfrm>
                <a:off x="6256304" y="2835289"/>
                <a:ext cx="71438" cy="98426"/>
              </a:xfrm>
              <a:custGeom>
                <a:avLst/>
                <a:gdLst>
                  <a:gd name="txL" fmla="*/ 0 w 19"/>
                  <a:gd name="txT" fmla="*/ 0 h 26"/>
                  <a:gd name="txR" fmla="*/ 19 w 19"/>
                  <a:gd name="txB" fmla="*/ 26 h 26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9" h="26">
                    <a:moveTo>
                      <a:pt x="0" y="26"/>
                    </a:moveTo>
                    <a:cubicBezTo>
                      <a:pt x="4" y="22"/>
                      <a:pt x="9" y="19"/>
                      <a:pt x="12" y="14"/>
                    </a:cubicBezTo>
                    <a:cubicBezTo>
                      <a:pt x="13" y="12"/>
                      <a:pt x="14" y="9"/>
                      <a:pt x="15" y="7"/>
                    </a:cubicBezTo>
                    <a:cubicBezTo>
                      <a:pt x="16" y="4"/>
                      <a:pt x="17" y="2"/>
                      <a:pt x="18" y="0"/>
                    </a:cubicBezTo>
                    <a:cubicBezTo>
                      <a:pt x="19" y="3"/>
                      <a:pt x="19" y="7"/>
                      <a:pt x="19" y="11"/>
                    </a:cubicBezTo>
                    <a:cubicBezTo>
                      <a:pt x="17" y="14"/>
                      <a:pt x="13" y="17"/>
                      <a:pt x="12" y="19"/>
                    </a:cubicBezTo>
                    <a:cubicBezTo>
                      <a:pt x="8" y="22"/>
                      <a:pt x="4" y="24"/>
                      <a:pt x="0" y="2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69" name="Freeform 2032"/>
              <p:cNvSpPr/>
              <p:nvPr/>
            </p:nvSpPr>
            <p:spPr>
              <a:xfrm>
                <a:off x="6207091" y="2824177"/>
                <a:ext cx="55563" cy="127001"/>
              </a:xfrm>
              <a:custGeom>
                <a:avLst/>
                <a:gdLst>
                  <a:gd name="txL" fmla="*/ 0 w 15"/>
                  <a:gd name="txT" fmla="*/ 0 h 34"/>
                  <a:gd name="txR" fmla="*/ 15 w 15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34">
                    <a:moveTo>
                      <a:pt x="7" y="18"/>
                    </a:moveTo>
                    <a:cubicBezTo>
                      <a:pt x="8" y="20"/>
                      <a:pt x="9" y="25"/>
                      <a:pt x="9" y="27"/>
                    </a:cubicBezTo>
                    <a:cubicBezTo>
                      <a:pt x="9" y="29"/>
                      <a:pt x="8" y="34"/>
                      <a:pt x="8" y="34"/>
                    </a:cubicBezTo>
                    <a:cubicBezTo>
                      <a:pt x="8" y="30"/>
                      <a:pt x="7" y="27"/>
                      <a:pt x="6" y="24"/>
                    </a:cubicBezTo>
                    <a:cubicBezTo>
                      <a:pt x="5" y="21"/>
                      <a:pt x="3" y="18"/>
                      <a:pt x="1" y="14"/>
                    </a:cubicBezTo>
                    <a:cubicBezTo>
                      <a:pt x="0" y="11"/>
                      <a:pt x="2" y="7"/>
                      <a:pt x="3" y="5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8" y="2"/>
                      <a:pt x="12" y="1"/>
                      <a:pt x="15" y="0"/>
                    </a:cubicBezTo>
                    <a:cubicBezTo>
                      <a:pt x="14" y="1"/>
                      <a:pt x="12" y="2"/>
                      <a:pt x="11" y="3"/>
                    </a:cubicBezTo>
                    <a:cubicBezTo>
                      <a:pt x="7" y="9"/>
                      <a:pt x="6" y="14"/>
                      <a:pt x="7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70" name="Freeform 2033"/>
              <p:cNvSpPr/>
              <p:nvPr/>
            </p:nvSpPr>
            <p:spPr>
              <a:xfrm>
                <a:off x="6202328" y="2816239"/>
                <a:ext cx="117476" cy="184151"/>
              </a:xfrm>
              <a:custGeom>
                <a:avLst/>
                <a:gdLst>
                  <a:gd name="txL" fmla="*/ 0 w 31"/>
                  <a:gd name="txT" fmla="*/ 0 h 49"/>
                  <a:gd name="txR" fmla="*/ 31 w 31"/>
                  <a:gd name="txB" fmla="*/ 49 h 4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49">
                    <a:moveTo>
                      <a:pt x="8" y="14"/>
                    </a:moveTo>
                    <a:cubicBezTo>
                      <a:pt x="8" y="15"/>
                      <a:pt x="8" y="16"/>
                      <a:pt x="8" y="18"/>
                    </a:cubicBezTo>
                    <a:cubicBezTo>
                      <a:pt x="8" y="20"/>
                      <a:pt x="9" y="22"/>
                      <a:pt x="9" y="25"/>
                    </a:cubicBezTo>
                    <a:cubicBezTo>
                      <a:pt x="10" y="26"/>
                      <a:pt x="10" y="27"/>
                      <a:pt x="10" y="28"/>
                    </a:cubicBezTo>
                    <a:cubicBezTo>
                      <a:pt x="11" y="29"/>
                      <a:pt x="11" y="29"/>
                      <a:pt x="11" y="30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2"/>
                      <a:pt x="11" y="33"/>
                      <a:pt x="11" y="33"/>
                    </a:cubicBezTo>
                    <a:cubicBezTo>
                      <a:pt x="12" y="32"/>
                      <a:pt x="12" y="31"/>
                      <a:pt x="12" y="31"/>
                    </a:cubicBezTo>
                    <a:cubicBezTo>
                      <a:pt x="12" y="30"/>
                      <a:pt x="12" y="29"/>
                      <a:pt x="12" y="29"/>
                    </a:cubicBezTo>
                    <a:cubicBezTo>
                      <a:pt x="13" y="28"/>
                      <a:pt x="13" y="28"/>
                      <a:pt x="13" y="27"/>
                    </a:cubicBezTo>
                    <a:cubicBezTo>
                      <a:pt x="13" y="26"/>
                      <a:pt x="13" y="25"/>
                      <a:pt x="14" y="23"/>
                    </a:cubicBezTo>
                    <a:cubicBezTo>
                      <a:pt x="14" y="22"/>
                      <a:pt x="14" y="22"/>
                      <a:pt x="15" y="21"/>
                    </a:cubicBezTo>
                    <a:cubicBezTo>
                      <a:pt x="15" y="20"/>
                      <a:pt x="15" y="18"/>
                      <a:pt x="15" y="17"/>
                    </a:cubicBezTo>
                    <a:cubicBezTo>
                      <a:pt x="15" y="17"/>
                      <a:pt x="15" y="16"/>
                      <a:pt x="15" y="15"/>
                    </a:cubicBezTo>
                    <a:cubicBezTo>
                      <a:pt x="16" y="14"/>
                      <a:pt x="16" y="14"/>
                      <a:pt x="16" y="13"/>
                    </a:cubicBezTo>
                    <a:cubicBezTo>
                      <a:pt x="16" y="12"/>
                      <a:pt x="17" y="10"/>
                      <a:pt x="17" y="9"/>
                    </a:cubicBezTo>
                    <a:cubicBezTo>
                      <a:pt x="18" y="9"/>
                      <a:pt x="18" y="8"/>
                      <a:pt x="18" y="7"/>
                    </a:cubicBezTo>
                    <a:cubicBezTo>
                      <a:pt x="19" y="7"/>
                      <a:pt x="19" y="6"/>
                      <a:pt x="20" y="6"/>
                    </a:cubicBezTo>
                    <a:cubicBezTo>
                      <a:pt x="19" y="7"/>
                      <a:pt x="18" y="8"/>
                      <a:pt x="18" y="9"/>
                    </a:cubicBezTo>
                    <a:cubicBezTo>
                      <a:pt x="17" y="11"/>
                      <a:pt x="17" y="12"/>
                      <a:pt x="17" y="13"/>
                    </a:cubicBezTo>
                    <a:cubicBezTo>
                      <a:pt x="16" y="14"/>
                      <a:pt x="16" y="15"/>
                      <a:pt x="16" y="15"/>
                    </a:cubicBezTo>
                    <a:cubicBezTo>
                      <a:pt x="16" y="16"/>
                      <a:pt x="16" y="17"/>
                      <a:pt x="16" y="17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7" y="16"/>
                      <a:pt x="18" y="13"/>
                      <a:pt x="20" y="10"/>
                    </a:cubicBezTo>
                    <a:cubicBezTo>
                      <a:pt x="22" y="8"/>
                      <a:pt x="23" y="6"/>
                      <a:pt x="25" y="5"/>
                    </a:cubicBezTo>
                    <a:cubicBezTo>
                      <a:pt x="26" y="4"/>
                      <a:pt x="27" y="3"/>
                      <a:pt x="28" y="2"/>
                    </a:cubicBezTo>
                    <a:cubicBezTo>
                      <a:pt x="28" y="1"/>
                      <a:pt x="29" y="1"/>
                      <a:pt x="31" y="0"/>
                    </a:cubicBezTo>
                    <a:cubicBezTo>
                      <a:pt x="30" y="1"/>
                      <a:pt x="30" y="1"/>
                      <a:pt x="29" y="1"/>
                    </a:cubicBezTo>
                    <a:cubicBezTo>
                      <a:pt x="29" y="2"/>
                      <a:pt x="28" y="2"/>
                      <a:pt x="28" y="3"/>
                    </a:cubicBezTo>
                    <a:cubicBezTo>
                      <a:pt x="27" y="4"/>
                      <a:pt x="26" y="5"/>
                      <a:pt x="26" y="5"/>
                    </a:cubicBezTo>
                    <a:cubicBezTo>
                      <a:pt x="24" y="7"/>
                      <a:pt x="23" y="9"/>
                      <a:pt x="21" y="11"/>
                    </a:cubicBezTo>
                    <a:cubicBezTo>
                      <a:pt x="19" y="15"/>
                      <a:pt x="16" y="19"/>
                      <a:pt x="15" y="24"/>
                    </a:cubicBezTo>
                    <a:cubicBezTo>
                      <a:pt x="15" y="25"/>
                      <a:pt x="14" y="26"/>
                      <a:pt x="14" y="27"/>
                    </a:cubicBezTo>
                    <a:cubicBezTo>
                      <a:pt x="14" y="28"/>
                      <a:pt x="14" y="28"/>
                      <a:pt x="14" y="29"/>
                    </a:cubicBezTo>
                    <a:cubicBezTo>
                      <a:pt x="14" y="30"/>
                      <a:pt x="14" y="30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3" y="31"/>
                      <a:pt x="14" y="31"/>
                    </a:cubicBezTo>
                    <a:cubicBezTo>
                      <a:pt x="14" y="30"/>
                      <a:pt x="14" y="30"/>
                      <a:pt x="15" y="29"/>
                    </a:cubicBezTo>
                    <a:cubicBezTo>
                      <a:pt x="15" y="29"/>
                      <a:pt x="16" y="28"/>
                      <a:pt x="16" y="28"/>
                    </a:cubicBezTo>
                    <a:cubicBezTo>
                      <a:pt x="18" y="26"/>
                      <a:pt x="21" y="25"/>
                      <a:pt x="23" y="23"/>
                    </a:cubicBezTo>
                    <a:cubicBezTo>
                      <a:pt x="23" y="23"/>
                      <a:pt x="24" y="22"/>
                      <a:pt x="24" y="22"/>
                    </a:cubicBezTo>
                    <a:cubicBezTo>
                      <a:pt x="24" y="21"/>
                      <a:pt x="25" y="20"/>
                      <a:pt x="25" y="20"/>
                    </a:cubicBezTo>
                    <a:cubicBezTo>
                      <a:pt x="26" y="19"/>
                      <a:pt x="26" y="18"/>
                      <a:pt x="27" y="16"/>
                    </a:cubicBezTo>
                    <a:cubicBezTo>
                      <a:pt x="28" y="15"/>
                      <a:pt x="28" y="14"/>
                      <a:pt x="29" y="13"/>
                    </a:cubicBezTo>
                    <a:cubicBezTo>
                      <a:pt x="29" y="12"/>
                      <a:pt x="29" y="10"/>
                      <a:pt x="30" y="9"/>
                    </a:cubicBezTo>
                    <a:cubicBezTo>
                      <a:pt x="30" y="10"/>
                      <a:pt x="29" y="12"/>
                      <a:pt x="29" y="13"/>
                    </a:cubicBezTo>
                    <a:cubicBezTo>
                      <a:pt x="28" y="14"/>
                      <a:pt x="28" y="15"/>
                      <a:pt x="27" y="17"/>
                    </a:cubicBezTo>
                    <a:cubicBezTo>
                      <a:pt x="27" y="18"/>
                      <a:pt x="26" y="19"/>
                      <a:pt x="25" y="20"/>
                    </a:cubicBezTo>
                    <a:cubicBezTo>
                      <a:pt x="25" y="21"/>
                      <a:pt x="25" y="21"/>
                      <a:pt x="24" y="22"/>
                    </a:cubicBezTo>
                    <a:cubicBezTo>
                      <a:pt x="24" y="22"/>
                      <a:pt x="24" y="23"/>
                      <a:pt x="23" y="23"/>
                    </a:cubicBezTo>
                    <a:cubicBezTo>
                      <a:pt x="21" y="25"/>
                      <a:pt x="19" y="27"/>
                      <a:pt x="17" y="29"/>
                    </a:cubicBezTo>
                    <a:cubicBezTo>
                      <a:pt x="16" y="29"/>
                      <a:pt x="15" y="30"/>
                      <a:pt x="14" y="31"/>
                    </a:cubicBezTo>
                    <a:cubicBezTo>
                      <a:pt x="14" y="32"/>
                      <a:pt x="13" y="32"/>
                      <a:pt x="13" y="33"/>
                    </a:cubicBezTo>
                    <a:cubicBezTo>
                      <a:pt x="13" y="33"/>
                      <a:pt x="13" y="33"/>
                      <a:pt x="13" y="34"/>
                    </a:cubicBezTo>
                    <a:cubicBezTo>
                      <a:pt x="12" y="35"/>
                      <a:pt x="12" y="36"/>
                      <a:pt x="11" y="38"/>
                    </a:cubicBezTo>
                    <a:cubicBezTo>
                      <a:pt x="11" y="39"/>
                      <a:pt x="10" y="40"/>
                      <a:pt x="10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1" y="40"/>
                      <a:pt x="11" y="40"/>
                      <a:pt x="12" y="40"/>
                    </a:cubicBezTo>
                    <a:cubicBezTo>
                      <a:pt x="12" y="40"/>
                      <a:pt x="13" y="40"/>
                      <a:pt x="13" y="40"/>
                    </a:cubicBezTo>
                    <a:cubicBezTo>
                      <a:pt x="14" y="40"/>
                      <a:pt x="15" y="39"/>
                      <a:pt x="16" y="39"/>
                    </a:cubicBezTo>
                    <a:cubicBezTo>
                      <a:pt x="17" y="38"/>
                      <a:pt x="18" y="38"/>
                      <a:pt x="19" y="37"/>
                    </a:cubicBezTo>
                    <a:cubicBezTo>
                      <a:pt x="21" y="36"/>
                      <a:pt x="23" y="35"/>
                      <a:pt x="24" y="34"/>
                    </a:cubicBezTo>
                    <a:cubicBezTo>
                      <a:pt x="25" y="33"/>
                      <a:pt x="26" y="32"/>
                      <a:pt x="27" y="31"/>
                    </a:cubicBezTo>
                    <a:cubicBezTo>
                      <a:pt x="27" y="30"/>
                      <a:pt x="28" y="30"/>
                      <a:pt x="29" y="29"/>
                    </a:cubicBezTo>
                    <a:cubicBezTo>
                      <a:pt x="28" y="30"/>
                      <a:pt x="28" y="31"/>
                      <a:pt x="27" y="31"/>
                    </a:cubicBezTo>
                    <a:cubicBezTo>
                      <a:pt x="26" y="32"/>
                      <a:pt x="25" y="33"/>
                      <a:pt x="25" y="34"/>
                    </a:cubicBezTo>
                    <a:cubicBezTo>
                      <a:pt x="23" y="35"/>
                      <a:pt x="21" y="37"/>
                      <a:pt x="20" y="38"/>
                    </a:cubicBezTo>
                    <a:cubicBezTo>
                      <a:pt x="19" y="39"/>
                      <a:pt x="18" y="39"/>
                      <a:pt x="17" y="40"/>
                    </a:cubicBezTo>
                    <a:cubicBezTo>
                      <a:pt x="16" y="40"/>
                      <a:pt x="15" y="40"/>
                      <a:pt x="14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3" y="41"/>
                      <a:pt x="12" y="41"/>
                      <a:pt x="12" y="41"/>
                    </a:cubicBezTo>
                    <a:cubicBezTo>
                      <a:pt x="11" y="41"/>
                      <a:pt x="11" y="41"/>
                      <a:pt x="10" y="41"/>
                    </a:cubicBezTo>
                    <a:cubicBezTo>
                      <a:pt x="10" y="42"/>
                      <a:pt x="9" y="42"/>
                      <a:pt x="9" y="42"/>
                    </a:cubicBezTo>
                    <a:cubicBezTo>
                      <a:pt x="9" y="43"/>
                      <a:pt x="8" y="43"/>
                      <a:pt x="8" y="44"/>
                    </a:cubicBezTo>
                    <a:cubicBezTo>
                      <a:pt x="7" y="45"/>
                      <a:pt x="7" y="45"/>
                      <a:pt x="6" y="46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4" y="48"/>
                      <a:pt x="3" y="49"/>
                      <a:pt x="2" y="49"/>
                    </a:cubicBezTo>
                    <a:cubicBezTo>
                      <a:pt x="3" y="49"/>
                      <a:pt x="3" y="48"/>
                      <a:pt x="4" y="48"/>
                    </a:cubicBezTo>
                    <a:cubicBezTo>
                      <a:pt x="4" y="47"/>
                      <a:pt x="4" y="47"/>
                      <a:pt x="5" y="46"/>
                    </a:cubicBezTo>
                    <a:cubicBezTo>
                      <a:pt x="5" y="46"/>
                      <a:pt x="6" y="45"/>
                      <a:pt x="6" y="44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6" y="44"/>
                      <a:pt x="6" y="43"/>
                      <a:pt x="6" y="43"/>
                    </a:cubicBezTo>
                    <a:cubicBezTo>
                      <a:pt x="7" y="43"/>
                      <a:pt x="7" y="43"/>
                      <a:pt x="7" y="42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7" y="41"/>
                      <a:pt x="7" y="41"/>
                      <a:pt x="7" y="40"/>
                    </a:cubicBezTo>
                    <a:cubicBezTo>
                      <a:pt x="7" y="38"/>
                      <a:pt x="7" y="36"/>
                      <a:pt x="7" y="34"/>
                    </a:cubicBezTo>
                    <a:cubicBezTo>
                      <a:pt x="7" y="33"/>
                      <a:pt x="7" y="33"/>
                      <a:pt x="7" y="32"/>
                    </a:cubicBezTo>
                    <a:cubicBezTo>
                      <a:pt x="6" y="32"/>
                      <a:pt x="6" y="31"/>
                      <a:pt x="6" y="31"/>
                    </a:cubicBezTo>
                    <a:cubicBezTo>
                      <a:pt x="6" y="30"/>
                      <a:pt x="5" y="29"/>
                      <a:pt x="5" y="28"/>
                    </a:cubicBezTo>
                    <a:cubicBezTo>
                      <a:pt x="3" y="26"/>
                      <a:pt x="2" y="24"/>
                      <a:pt x="0" y="23"/>
                    </a:cubicBezTo>
                    <a:cubicBezTo>
                      <a:pt x="1" y="24"/>
                      <a:pt x="2" y="24"/>
                      <a:pt x="3" y="25"/>
                    </a:cubicBezTo>
                    <a:cubicBezTo>
                      <a:pt x="4" y="26"/>
                      <a:pt x="4" y="27"/>
                      <a:pt x="5" y="27"/>
                    </a:cubicBezTo>
                    <a:cubicBezTo>
                      <a:pt x="6" y="28"/>
                      <a:pt x="6" y="29"/>
                      <a:pt x="7" y="30"/>
                    </a:cubicBezTo>
                    <a:cubicBezTo>
                      <a:pt x="7" y="31"/>
                      <a:pt x="7" y="31"/>
                      <a:pt x="7" y="32"/>
                    </a:cubicBezTo>
                    <a:cubicBezTo>
                      <a:pt x="7" y="32"/>
                      <a:pt x="7" y="33"/>
                      <a:pt x="7" y="34"/>
                    </a:cubicBezTo>
                    <a:cubicBezTo>
                      <a:pt x="8" y="35"/>
                      <a:pt x="8" y="36"/>
                      <a:pt x="8" y="37"/>
                    </a:cubicBezTo>
                    <a:cubicBezTo>
                      <a:pt x="8" y="38"/>
                      <a:pt x="8" y="39"/>
                      <a:pt x="8" y="40"/>
                    </a:cubicBezTo>
                    <a:cubicBezTo>
                      <a:pt x="8" y="41"/>
                      <a:pt x="8" y="41"/>
                      <a:pt x="8" y="42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9" y="40"/>
                      <a:pt x="9" y="39"/>
                      <a:pt x="10" y="37"/>
                    </a:cubicBezTo>
                    <a:cubicBezTo>
                      <a:pt x="10" y="37"/>
                      <a:pt x="10" y="37"/>
                      <a:pt x="10" y="36"/>
                    </a:cubicBezTo>
                    <a:cubicBezTo>
                      <a:pt x="11" y="36"/>
                      <a:pt x="11" y="35"/>
                      <a:pt x="11" y="35"/>
                    </a:cubicBezTo>
                    <a:cubicBezTo>
                      <a:pt x="11" y="34"/>
                      <a:pt x="11" y="33"/>
                      <a:pt x="10" y="32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9"/>
                      <a:pt x="10" y="29"/>
                      <a:pt x="10" y="28"/>
                    </a:cubicBezTo>
                    <a:cubicBezTo>
                      <a:pt x="9" y="27"/>
                      <a:pt x="9" y="26"/>
                      <a:pt x="9" y="25"/>
                    </a:cubicBezTo>
                    <a:cubicBezTo>
                      <a:pt x="8" y="22"/>
                      <a:pt x="8" y="20"/>
                      <a:pt x="7" y="18"/>
                    </a:cubicBezTo>
                    <a:cubicBezTo>
                      <a:pt x="7" y="16"/>
                      <a:pt x="7" y="15"/>
                      <a:pt x="7" y="14"/>
                    </a:cubicBezTo>
                    <a:cubicBezTo>
                      <a:pt x="8" y="13"/>
                      <a:pt x="8" y="12"/>
                      <a:pt x="9" y="11"/>
                    </a:cubicBezTo>
                    <a:cubicBezTo>
                      <a:pt x="9" y="12"/>
                      <a:pt x="8" y="13"/>
                      <a:pt x="8" y="1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71" name="Freeform 2034"/>
              <p:cNvSpPr/>
              <p:nvPr/>
            </p:nvSpPr>
            <p:spPr>
              <a:xfrm>
                <a:off x="5805451" y="2763851"/>
                <a:ext cx="168276" cy="150814"/>
              </a:xfrm>
              <a:custGeom>
                <a:avLst/>
                <a:gdLst>
                  <a:gd name="txL" fmla="*/ 0 w 45"/>
                  <a:gd name="txT" fmla="*/ 0 h 40"/>
                  <a:gd name="txR" fmla="*/ 45 w 45"/>
                  <a:gd name="txB" fmla="*/ 40 h 4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40">
                    <a:moveTo>
                      <a:pt x="45" y="40"/>
                    </a:moveTo>
                    <a:cubicBezTo>
                      <a:pt x="36" y="34"/>
                      <a:pt x="26" y="31"/>
                      <a:pt x="19" y="24"/>
                    </a:cubicBezTo>
                    <a:cubicBezTo>
                      <a:pt x="15" y="20"/>
                      <a:pt x="12" y="16"/>
                      <a:pt x="9" y="11"/>
                    </a:cubicBezTo>
                    <a:cubicBezTo>
                      <a:pt x="7" y="7"/>
                      <a:pt x="4" y="3"/>
                      <a:pt x="0" y="0"/>
                    </a:cubicBezTo>
                    <a:cubicBezTo>
                      <a:pt x="2" y="7"/>
                      <a:pt x="3" y="14"/>
                      <a:pt x="4" y="20"/>
                    </a:cubicBezTo>
                    <a:cubicBezTo>
                      <a:pt x="9" y="25"/>
                      <a:pt x="17" y="30"/>
                      <a:pt x="21" y="32"/>
                    </a:cubicBezTo>
                    <a:cubicBezTo>
                      <a:pt x="28" y="35"/>
                      <a:pt x="37" y="37"/>
                      <a:pt x="45" y="4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72" name="Freeform 2037"/>
              <p:cNvSpPr/>
              <p:nvPr/>
            </p:nvSpPr>
            <p:spPr>
              <a:xfrm>
                <a:off x="5910227" y="2714638"/>
                <a:ext cx="115888" cy="219077"/>
              </a:xfrm>
              <a:custGeom>
                <a:avLst/>
                <a:gdLst>
                  <a:gd name="txL" fmla="*/ 0 w 31"/>
                  <a:gd name="txT" fmla="*/ 0 h 58"/>
                  <a:gd name="txR" fmla="*/ 31 w 31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58">
                    <a:moveTo>
                      <a:pt x="23" y="29"/>
                    </a:moveTo>
                    <a:cubicBezTo>
                      <a:pt x="23" y="34"/>
                      <a:pt x="22" y="43"/>
                      <a:pt x="23" y="48"/>
                    </a:cubicBezTo>
                    <a:cubicBezTo>
                      <a:pt x="24" y="51"/>
                      <a:pt x="28" y="58"/>
                      <a:pt x="28" y="58"/>
                    </a:cubicBezTo>
                    <a:cubicBezTo>
                      <a:pt x="26" y="53"/>
                      <a:pt x="26" y="46"/>
                      <a:pt x="27" y="40"/>
                    </a:cubicBezTo>
                    <a:cubicBezTo>
                      <a:pt x="28" y="33"/>
                      <a:pt x="30" y="27"/>
                      <a:pt x="31" y="20"/>
                    </a:cubicBezTo>
                    <a:cubicBezTo>
                      <a:pt x="31" y="14"/>
                      <a:pt x="28" y="8"/>
                      <a:pt x="23" y="4"/>
                    </a:cubicBezTo>
                    <a:cubicBezTo>
                      <a:pt x="22" y="3"/>
                      <a:pt x="22" y="3"/>
                      <a:pt x="21" y="2"/>
                    </a:cubicBezTo>
                    <a:cubicBezTo>
                      <a:pt x="14" y="1"/>
                      <a:pt x="7" y="1"/>
                      <a:pt x="0" y="0"/>
                    </a:cubicBezTo>
                    <a:cubicBezTo>
                      <a:pt x="3" y="2"/>
                      <a:pt x="6" y="3"/>
                      <a:pt x="9" y="5"/>
                    </a:cubicBezTo>
                    <a:cubicBezTo>
                      <a:pt x="19" y="13"/>
                      <a:pt x="23" y="23"/>
                      <a:pt x="23" y="2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73" name="Freeform 2038"/>
              <p:cNvSpPr/>
              <p:nvPr/>
            </p:nvSpPr>
            <p:spPr>
              <a:xfrm>
                <a:off x="5808626" y="2730513"/>
                <a:ext cx="274639" cy="285752"/>
              </a:xfrm>
              <a:custGeom>
                <a:avLst/>
                <a:gdLst>
                  <a:gd name="txL" fmla="*/ 0 w 73"/>
                  <a:gd name="txT" fmla="*/ 0 h 76"/>
                  <a:gd name="txR" fmla="*/ 73 w 73"/>
                  <a:gd name="txB" fmla="*/ 76 h 7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76">
                    <a:moveTo>
                      <a:pt x="46" y="15"/>
                    </a:moveTo>
                    <a:cubicBezTo>
                      <a:pt x="47" y="17"/>
                      <a:pt x="48" y="19"/>
                      <a:pt x="48" y="21"/>
                    </a:cubicBezTo>
                    <a:cubicBezTo>
                      <a:pt x="49" y="26"/>
                      <a:pt x="49" y="30"/>
                      <a:pt x="49" y="34"/>
                    </a:cubicBezTo>
                    <a:cubicBezTo>
                      <a:pt x="49" y="37"/>
                      <a:pt x="49" y="39"/>
                      <a:pt x="49" y="41"/>
                    </a:cubicBezTo>
                    <a:cubicBezTo>
                      <a:pt x="49" y="42"/>
                      <a:pt x="49" y="43"/>
                      <a:pt x="49" y="44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9" y="46"/>
                      <a:pt x="49" y="47"/>
                      <a:pt x="49" y="47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9" y="49"/>
                      <a:pt x="49" y="50"/>
                      <a:pt x="49" y="51"/>
                    </a:cubicBezTo>
                    <a:cubicBezTo>
                      <a:pt x="49" y="50"/>
                      <a:pt x="48" y="48"/>
                      <a:pt x="47" y="46"/>
                    </a:cubicBezTo>
                    <a:cubicBezTo>
                      <a:pt x="46" y="46"/>
                      <a:pt x="46" y="44"/>
                      <a:pt x="46" y="43"/>
                    </a:cubicBezTo>
                    <a:cubicBezTo>
                      <a:pt x="45" y="42"/>
                      <a:pt x="45" y="41"/>
                      <a:pt x="44" y="40"/>
                    </a:cubicBezTo>
                    <a:cubicBezTo>
                      <a:pt x="43" y="38"/>
                      <a:pt x="42" y="36"/>
                      <a:pt x="41" y="34"/>
                    </a:cubicBezTo>
                    <a:cubicBezTo>
                      <a:pt x="40" y="33"/>
                      <a:pt x="39" y="31"/>
                      <a:pt x="38" y="30"/>
                    </a:cubicBezTo>
                    <a:cubicBezTo>
                      <a:pt x="37" y="28"/>
                      <a:pt x="37" y="26"/>
                      <a:pt x="36" y="24"/>
                    </a:cubicBezTo>
                    <a:cubicBezTo>
                      <a:pt x="35" y="23"/>
                      <a:pt x="35" y="22"/>
                      <a:pt x="34" y="20"/>
                    </a:cubicBezTo>
                    <a:cubicBezTo>
                      <a:pt x="34" y="19"/>
                      <a:pt x="33" y="18"/>
                      <a:pt x="32" y="17"/>
                    </a:cubicBezTo>
                    <a:cubicBezTo>
                      <a:pt x="31" y="15"/>
                      <a:pt x="30" y="13"/>
                      <a:pt x="28" y="11"/>
                    </a:cubicBezTo>
                    <a:cubicBezTo>
                      <a:pt x="27" y="10"/>
                      <a:pt x="26" y="9"/>
                      <a:pt x="25" y="8"/>
                    </a:cubicBezTo>
                    <a:cubicBezTo>
                      <a:pt x="24" y="7"/>
                      <a:pt x="23" y="7"/>
                      <a:pt x="22" y="6"/>
                    </a:cubicBezTo>
                    <a:cubicBezTo>
                      <a:pt x="24" y="7"/>
                      <a:pt x="26" y="9"/>
                      <a:pt x="28" y="11"/>
                    </a:cubicBezTo>
                    <a:cubicBezTo>
                      <a:pt x="29" y="13"/>
                      <a:pt x="30" y="15"/>
                      <a:pt x="31" y="18"/>
                    </a:cubicBezTo>
                    <a:cubicBezTo>
                      <a:pt x="32" y="19"/>
                      <a:pt x="33" y="20"/>
                      <a:pt x="33" y="21"/>
                    </a:cubicBezTo>
                    <a:cubicBezTo>
                      <a:pt x="34" y="22"/>
                      <a:pt x="34" y="23"/>
                      <a:pt x="35" y="24"/>
                    </a:cubicBezTo>
                    <a:cubicBezTo>
                      <a:pt x="35" y="25"/>
                      <a:pt x="35" y="26"/>
                      <a:pt x="35" y="26"/>
                    </a:cubicBezTo>
                    <a:cubicBezTo>
                      <a:pt x="32" y="22"/>
                      <a:pt x="28" y="18"/>
                      <a:pt x="23" y="14"/>
                    </a:cubicBezTo>
                    <a:cubicBezTo>
                      <a:pt x="20" y="11"/>
                      <a:pt x="16" y="8"/>
                      <a:pt x="13" y="6"/>
                    </a:cubicBezTo>
                    <a:cubicBezTo>
                      <a:pt x="11" y="5"/>
                      <a:pt x="9" y="4"/>
                      <a:pt x="7" y="3"/>
                    </a:cubicBezTo>
                    <a:cubicBezTo>
                      <a:pt x="5" y="2"/>
                      <a:pt x="3" y="1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4" y="3"/>
                      <a:pt x="5" y="3"/>
                      <a:pt x="6" y="4"/>
                    </a:cubicBezTo>
                    <a:cubicBezTo>
                      <a:pt x="8" y="5"/>
                      <a:pt x="10" y="6"/>
                      <a:pt x="11" y="8"/>
                    </a:cubicBezTo>
                    <a:cubicBezTo>
                      <a:pt x="15" y="10"/>
                      <a:pt x="19" y="13"/>
                      <a:pt x="22" y="16"/>
                    </a:cubicBezTo>
                    <a:cubicBezTo>
                      <a:pt x="29" y="21"/>
                      <a:pt x="34" y="28"/>
                      <a:pt x="39" y="36"/>
                    </a:cubicBezTo>
                    <a:cubicBezTo>
                      <a:pt x="40" y="38"/>
                      <a:pt x="41" y="39"/>
                      <a:pt x="42" y="41"/>
                    </a:cubicBezTo>
                    <a:cubicBezTo>
                      <a:pt x="43" y="42"/>
                      <a:pt x="43" y="43"/>
                      <a:pt x="44" y="44"/>
                    </a:cubicBezTo>
                    <a:cubicBezTo>
                      <a:pt x="44" y="45"/>
                      <a:pt x="44" y="46"/>
                      <a:pt x="45" y="47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44" y="47"/>
                      <a:pt x="43" y="46"/>
                      <a:pt x="42" y="45"/>
                    </a:cubicBezTo>
                    <a:cubicBezTo>
                      <a:pt x="40" y="45"/>
                      <a:pt x="39" y="44"/>
                      <a:pt x="38" y="44"/>
                    </a:cubicBezTo>
                    <a:cubicBezTo>
                      <a:pt x="34" y="42"/>
                      <a:pt x="29" y="40"/>
                      <a:pt x="25" y="38"/>
                    </a:cubicBezTo>
                    <a:cubicBezTo>
                      <a:pt x="24" y="37"/>
                      <a:pt x="23" y="36"/>
                      <a:pt x="22" y="36"/>
                    </a:cubicBezTo>
                    <a:cubicBezTo>
                      <a:pt x="21" y="35"/>
                      <a:pt x="20" y="34"/>
                      <a:pt x="19" y="33"/>
                    </a:cubicBezTo>
                    <a:cubicBezTo>
                      <a:pt x="17" y="32"/>
                      <a:pt x="16" y="30"/>
                      <a:pt x="14" y="28"/>
                    </a:cubicBezTo>
                    <a:cubicBezTo>
                      <a:pt x="13" y="26"/>
                      <a:pt x="11" y="24"/>
                      <a:pt x="10" y="22"/>
                    </a:cubicBezTo>
                    <a:cubicBezTo>
                      <a:pt x="8" y="20"/>
                      <a:pt x="7" y="18"/>
                      <a:pt x="6" y="16"/>
                    </a:cubicBezTo>
                    <a:cubicBezTo>
                      <a:pt x="7" y="18"/>
                      <a:pt x="8" y="20"/>
                      <a:pt x="9" y="22"/>
                    </a:cubicBezTo>
                    <a:cubicBezTo>
                      <a:pt x="11" y="24"/>
                      <a:pt x="12" y="26"/>
                      <a:pt x="14" y="28"/>
                    </a:cubicBezTo>
                    <a:cubicBezTo>
                      <a:pt x="15" y="30"/>
                      <a:pt x="17" y="32"/>
                      <a:pt x="19" y="34"/>
                    </a:cubicBezTo>
                    <a:cubicBezTo>
                      <a:pt x="19" y="35"/>
                      <a:pt x="20" y="36"/>
                      <a:pt x="21" y="36"/>
                    </a:cubicBezTo>
                    <a:cubicBezTo>
                      <a:pt x="22" y="37"/>
                      <a:pt x="23" y="38"/>
                      <a:pt x="24" y="39"/>
                    </a:cubicBezTo>
                    <a:cubicBezTo>
                      <a:pt x="29" y="41"/>
                      <a:pt x="33" y="43"/>
                      <a:pt x="38" y="45"/>
                    </a:cubicBezTo>
                    <a:cubicBezTo>
                      <a:pt x="40" y="46"/>
                      <a:pt x="42" y="47"/>
                      <a:pt x="44" y="49"/>
                    </a:cubicBezTo>
                    <a:cubicBezTo>
                      <a:pt x="45" y="49"/>
                      <a:pt x="46" y="50"/>
                      <a:pt x="46" y="51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9" y="55"/>
                      <a:pt x="50" y="57"/>
                      <a:pt x="52" y="59"/>
                    </a:cubicBezTo>
                    <a:cubicBezTo>
                      <a:pt x="53" y="61"/>
                      <a:pt x="55" y="62"/>
                      <a:pt x="56" y="64"/>
                    </a:cubicBezTo>
                    <a:cubicBezTo>
                      <a:pt x="56" y="64"/>
                      <a:pt x="55" y="64"/>
                      <a:pt x="55" y="64"/>
                    </a:cubicBezTo>
                    <a:cubicBezTo>
                      <a:pt x="54" y="64"/>
                      <a:pt x="53" y="64"/>
                      <a:pt x="52" y="64"/>
                    </a:cubicBezTo>
                    <a:cubicBezTo>
                      <a:pt x="51" y="64"/>
                      <a:pt x="50" y="64"/>
                      <a:pt x="49" y="64"/>
                    </a:cubicBezTo>
                    <a:cubicBezTo>
                      <a:pt x="47" y="64"/>
                      <a:pt x="45" y="64"/>
                      <a:pt x="43" y="63"/>
                    </a:cubicBezTo>
                    <a:cubicBezTo>
                      <a:pt x="41" y="63"/>
                      <a:pt x="39" y="63"/>
                      <a:pt x="37" y="62"/>
                    </a:cubicBezTo>
                    <a:cubicBezTo>
                      <a:pt x="34" y="61"/>
                      <a:pt x="30" y="59"/>
                      <a:pt x="26" y="57"/>
                    </a:cubicBezTo>
                    <a:cubicBezTo>
                      <a:pt x="25" y="56"/>
                      <a:pt x="23" y="55"/>
                      <a:pt x="21" y="54"/>
                    </a:cubicBezTo>
                    <a:cubicBezTo>
                      <a:pt x="20" y="53"/>
                      <a:pt x="18" y="52"/>
                      <a:pt x="16" y="51"/>
                    </a:cubicBezTo>
                    <a:cubicBezTo>
                      <a:pt x="18" y="52"/>
                      <a:pt x="19" y="53"/>
                      <a:pt x="21" y="55"/>
                    </a:cubicBezTo>
                    <a:cubicBezTo>
                      <a:pt x="23" y="56"/>
                      <a:pt x="24" y="57"/>
                      <a:pt x="26" y="58"/>
                    </a:cubicBezTo>
                    <a:cubicBezTo>
                      <a:pt x="29" y="60"/>
                      <a:pt x="33" y="62"/>
                      <a:pt x="37" y="63"/>
                    </a:cubicBezTo>
                    <a:cubicBezTo>
                      <a:pt x="39" y="64"/>
                      <a:pt x="41" y="64"/>
                      <a:pt x="43" y="65"/>
                    </a:cubicBezTo>
                    <a:cubicBezTo>
                      <a:pt x="45" y="65"/>
                      <a:pt x="47" y="65"/>
                      <a:pt x="49" y="65"/>
                    </a:cubicBezTo>
                    <a:cubicBezTo>
                      <a:pt x="50" y="65"/>
                      <a:pt x="50" y="65"/>
                      <a:pt x="51" y="65"/>
                    </a:cubicBezTo>
                    <a:cubicBezTo>
                      <a:pt x="51" y="65"/>
                      <a:pt x="52" y="65"/>
                      <a:pt x="52" y="65"/>
                    </a:cubicBezTo>
                    <a:cubicBezTo>
                      <a:pt x="53" y="65"/>
                      <a:pt x="54" y="65"/>
                      <a:pt x="55" y="65"/>
                    </a:cubicBezTo>
                    <a:cubicBezTo>
                      <a:pt x="56" y="65"/>
                      <a:pt x="57" y="65"/>
                      <a:pt x="58" y="66"/>
                    </a:cubicBezTo>
                    <a:cubicBezTo>
                      <a:pt x="59" y="67"/>
                      <a:pt x="60" y="68"/>
                      <a:pt x="61" y="69"/>
                    </a:cubicBezTo>
                    <a:cubicBezTo>
                      <a:pt x="63" y="70"/>
                      <a:pt x="64" y="71"/>
                      <a:pt x="65" y="71"/>
                    </a:cubicBezTo>
                    <a:cubicBezTo>
                      <a:pt x="65" y="72"/>
                      <a:pt x="66" y="72"/>
                      <a:pt x="66" y="72"/>
                    </a:cubicBezTo>
                    <a:cubicBezTo>
                      <a:pt x="66" y="72"/>
                      <a:pt x="66" y="72"/>
                      <a:pt x="66" y="72"/>
                    </a:cubicBezTo>
                    <a:cubicBezTo>
                      <a:pt x="66" y="72"/>
                      <a:pt x="67" y="72"/>
                      <a:pt x="67" y="73"/>
                    </a:cubicBezTo>
                    <a:cubicBezTo>
                      <a:pt x="69" y="74"/>
                      <a:pt x="71" y="75"/>
                      <a:pt x="73" y="76"/>
                    </a:cubicBezTo>
                    <a:cubicBezTo>
                      <a:pt x="72" y="75"/>
                      <a:pt x="71" y="75"/>
                      <a:pt x="70" y="74"/>
                    </a:cubicBezTo>
                    <a:cubicBezTo>
                      <a:pt x="69" y="73"/>
                      <a:pt x="68" y="72"/>
                      <a:pt x="68" y="72"/>
                    </a:cubicBezTo>
                    <a:cubicBezTo>
                      <a:pt x="66" y="71"/>
                      <a:pt x="65" y="69"/>
                      <a:pt x="64" y="68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3" y="67"/>
                      <a:pt x="63" y="67"/>
                      <a:pt x="63" y="67"/>
                    </a:cubicBezTo>
                    <a:cubicBezTo>
                      <a:pt x="63" y="66"/>
                      <a:pt x="62" y="66"/>
                      <a:pt x="62" y="65"/>
                    </a:cubicBezTo>
                    <a:cubicBezTo>
                      <a:pt x="62" y="65"/>
                      <a:pt x="62" y="64"/>
                      <a:pt x="62" y="64"/>
                    </a:cubicBezTo>
                    <a:cubicBezTo>
                      <a:pt x="61" y="63"/>
                      <a:pt x="61" y="62"/>
                      <a:pt x="61" y="61"/>
                    </a:cubicBezTo>
                    <a:cubicBezTo>
                      <a:pt x="59" y="58"/>
                      <a:pt x="58" y="54"/>
                      <a:pt x="58" y="50"/>
                    </a:cubicBezTo>
                    <a:cubicBezTo>
                      <a:pt x="58" y="49"/>
                      <a:pt x="58" y="48"/>
                      <a:pt x="58" y="47"/>
                    </a:cubicBezTo>
                    <a:cubicBezTo>
                      <a:pt x="58" y="46"/>
                      <a:pt x="58" y="45"/>
                      <a:pt x="58" y="44"/>
                    </a:cubicBezTo>
                    <a:cubicBezTo>
                      <a:pt x="58" y="42"/>
                      <a:pt x="58" y="40"/>
                      <a:pt x="59" y="38"/>
                    </a:cubicBezTo>
                    <a:cubicBezTo>
                      <a:pt x="60" y="34"/>
                      <a:pt x="63" y="31"/>
                      <a:pt x="65" y="27"/>
                    </a:cubicBezTo>
                    <a:cubicBezTo>
                      <a:pt x="64" y="29"/>
                      <a:pt x="62" y="31"/>
                      <a:pt x="61" y="32"/>
                    </a:cubicBezTo>
                    <a:cubicBezTo>
                      <a:pt x="60" y="34"/>
                      <a:pt x="59" y="36"/>
                      <a:pt x="58" y="38"/>
                    </a:cubicBezTo>
                    <a:cubicBezTo>
                      <a:pt x="58" y="40"/>
                      <a:pt x="57" y="42"/>
                      <a:pt x="57" y="44"/>
                    </a:cubicBezTo>
                    <a:cubicBezTo>
                      <a:pt x="57" y="45"/>
                      <a:pt x="57" y="46"/>
                      <a:pt x="57" y="47"/>
                    </a:cubicBezTo>
                    <a:cubicBezTo>
                      <a:pt x="57" y="48"/>
                      <a:pt x="57" y="49"/>
                      <a:pt x="57" y="50"/>
                    </a:cubicBezTo>
                    <a:cubicBezTo>
                      <a:pt x="57" y="52"/>
                      <a:pt x="57" y="54"/>
                      <a:pt x="58" y="56"/>
                    </a:cubicBezTo>
                    <a:cubicBezTo>
                      <a:pt x="58" y="58"/>
                      <a:pt x="59" y="60"/>
                      <a:pt x="59" y="62"/>
                    </a:cubicBezTo>
                    <a:cubicBezTo>
                      <a:pt x="59" y="63"/>
                      <a:pt x="60" y="64"/>
                      <a:pt x="60" y="65"/>
                    </a:cubicBezTo>
                    <a:cubicBezTo>
                      <a:pt x="60" y="65"/>
                      <a:pt x="60" y="65"/>
                      <a:pt x="60" y="65"/>
                    </a:cubicBezTo>
                    <a:cubicBezTo>
                      <a:pt x="58" y="63"/>
                      <a:pt x="56" y="60"/>
                      <a:pt x="54" y="58"/>
                    </a:cubicBezTo>
                    <a:cubicBezTo>
                      <a:pt x="53" y="57"/>
                      <a:pt x="53" y="56"/>
                      <a:pt x="53" y="56"/>
                    </a:cubicBezTo>
                    <a:cubicBezTo>
                      <a:pt x="52" y="55"/>
                      <a:pt x="52" y="55"/>
                      <a:pt x="52" y="54"/>
                    </a:cubicBezTo>
                    <a:cubicBezTo>
                      <a:pt x="51" y="52"/>
                      <a:pt x="51" y="50"/>
                      <a:pt x="51" y="48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1" y="47"/>
                      <a:pt x="51" y="46"/>
                      <a:pt x="51" y="46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1" y="43"/>
                      <a:pt x="51" y="42"/>
                      <a:pt x="51" y="41"/>
                    </a:cubicBezTo>
                    <a:cubicBezTo>
                      <a:pt x="51" y="39"/>
                      <a:pt x="51" y="37"/>
                      <a:pt x="51" y="34"/>
                    </a:cubicBezTo>
                    <a:cubicBezTo>
                      <a:pt x="51" y="30"/>
                      <a:pt x="51" y="26"/>
                      <a:pt x="50" y="21"/>
                    </a:cubicBezTo>
                    <a:cubicBezTo>
                      <a:pt x="49" y="19"/>
                      <a:pt x="49" y="17"/>
                      <a:pt x="48" y="15"/>
                    </a:cubicBezTo>
                    <a:cubicBezTo>
                      <a:pt x="47" y="13"/>
                      <a:pt x="46" y="11"/>
                      <a:pt x="44" y="9"/>
                    </a:cubicBezTo>
                    <a:cubicBezTo>
                      <a:pt x="45" y="11"/>
                      <a:pt x="46" y="13"/>
                      <a:pt x="46" y="1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74" name="Freeform 2039"/>
              <p:cNvSpPr/>
              <p:nvPr/>
            </p:nvSpPr>
            <p:spPr>
              <a:xfrm>
                <a:off x="5610187" y="3248042"/>
                <a:ext cx="47625" cy="139701"/>
              </a:xfrm>
              <a:custGeom>
                <a:avLst/>
                <a:gdLst>
                  <a:gd name="txL" fmla="*/ 0 w 13"/>
                  <a:gd name="txT" fmla="*/ 0 h 37"/>
                  <a:gd name="txR" fmla="*/ 13 w 13"/>
                  <a:gd name="txB" fmla="*/ 37 h 37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3" h="37">
                    <a:moveTo>
                      <a:pt x="0" y="37"/>
                    </a:moveTo>
                    <a:cubicBezTo>
                      <a:pt x="3" y="32"/>
                      <a:pt x="6" y="26"/>
                      <a:pt x="8" y="20"/>
                    </a:cubicBezTo>
                    <a:cubicBezTo>
                      <a:pt x="9" y="16"/>
                      <a:pt x="9" y="13"/>
                      <a:pt x="9" y="9"/>
                    </a:cubicBezTo>
                    <a:cubicBezTo>
                      <a:pt x="9" y="6"/>
                      <a:pt x="9" y="2"/>
                      <a:pt x="10" y="0"/>
                    </a:cubicBezTo>
                    <a:cubicBezTo>
                      <a:pt x="11" y="4"/>
                      <a:pt x="12" y="9"/>
                      <a:pt x="13" y="13"/>
                    </a:cubicBezTo>
                    <a:cubicBezTo>
                      <a:pt x="13" y="18"/>
                      <a:pt x="10" y="23"/>
                      <a:pt x="9" y="25"/>
                    </a:cubicBezTo>
                    <a:cubicBezTo>
                      <a:pt x="6" y="30"/>
                      <a:pt x="3" y="33"/>
                      <a:pt x="0" y="3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475" name="Picture 2041"/>
              <p:cNvPicPr>
                <a:picLocks noChangeAspect="1"/>
              </p:cNvPicPr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5505412" y="3321068"/>
                <a:ext cx="100013" cy="1571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476" name="Freeform 2042"/>
              <p:cNvSpPr/>
              <p:nvPr/>
            </p:nvSpPr>
            <p:spPr>
              <a:xfrm>
                <a:off x="5549862" y="3248042"/>
                <a:ext cx="44450" cy="165101"/>
              </a:xfrm>
              <a:custGeom>
                <a:avLst/>
                <a:gdLst>
                  <a:gd name="txL" fmla="*/ 0 w 12"/>
                  <a:gd name="txT" fmla="*/ 0 h 44"/>
                  <a:gd name="txR" fmla="*/ 12 w 12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" h="44">
                    <a:moveTo>
                      <a:pt x="7" y="25"/>
                    </a:moveTo>
                    <a:cubicBezTo>
                      <a:pt x="9" y="28"/>
                      <a:pt x="11" y="33"/>
                      <a:pt x="12" y="36"/>
                    </a:cubicBezTo>
                    <a:cubicBezTo>
                      <a:pt x="12" y="39"/>
                      <a:pt x="12" y="44"/>
                      <a:pt x="12" y="44"/>
                    </a:cubicBezTo>
                    <a:cubicBezTo>
                      <a:pt x="12" y="40"/>
                      <a:pt x="10" y="37"/>
                      <a:pt x="8" y="33"/>
                    </a:cubicBezTo>
                    <a:cubicBezTo>
                      <a:pt x="6" y="29"/>
                      <a:pt x="3" y="26"/>
                      <a:pt x="1" y="22"/>
                    </a:cubicBezTo>
                    <a:cubicBezTo>
                      <a:pt x="0" y="18"/>
                      <a:pt x="0" y="14"/>
                      <a:pt x="1" y="10"/>
                    </a:cubicBezTo>
                    <a:cubicBezTo>
                      <a:pt x="1" y="9"/>
                      <a:pt x="1" y="8"/>
                      <a:pt x="1" y="8"/>
                    </a:cubicBezTo>
                    <a:cubicBezTo>
                      <a:pt x="4" y="5"/>
                      <a:pt x="7" y="2"/>
                      <a:pt x="11" y="0"/>
                    </a:cubicBezTo>
                    <a:cubicBezTo>
                      <a:pt x="10" y="2"/>
                      <a:pt x="8" y="4"/>
                      <a:pt x="8" y="5"/>
                    </a:cubicBezTo>
                    <a:cubicBezTo>
                      <a:pt x="5" y="14"/>
                      <a:pt x="6" y="21"/>
                      <a:pt x="7" y="2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77" name="Freeform 2043"/>
              <p:cNvSpPr/>
              <p:nvPr/>
            </p:nvSpPr>
            <p:spPr>
              <a:xfrm>
                <a:off x="5553037" y="3225817"/>
                <a:ext cx="104776" cy="258764"/>
              </a:xfrm>
              <a:custGeom>
                <a:avLst/>
                <a:gdLst>
                  <a:gd name="txL" fmla="*/ 0 w 28"/>
                  <a:gd name="txT" fmla="*/ 0 h 69"/>
                  <a:gd name="txR" fmla="*/ 28 w 28"/>
                  <a:gd name="txB" fmla="*/ 69 h 6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69">
                    <a:moveTo>
                      <a:pt x="5" y="24"/>
                    </a:moveTo>
                    <a:cubicBezTo>
                      <a:pt x="5" y="25"/>
                      <a:pt x="6" y="27"/>
                      <a:pt x="6" y="28"/>
                    </a:cubicBezTo>
                    <a:cubicBezTo>
                      <a:pt x="7" y="31"/>
                      <a:pt x="8" y="34"/>
                      <a:pt x="9" y="36"/>
                    </a:cubicBezTo>
                    <a:cubicBezTo>
                      <a:pt x="10" y="38"/>
                      <a:pt x="10" y="39"/>
                      <a:pt x="11" y="40"/>
                    </a:cubicBezTo>
                    <a:cubicBezTo>
                      <a:pt x="11" y="41"/>
                      <a:pt x="11" y="42"/>
                      <a:pt x="12" y="42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3" y="45"/>
                      <a:pt x="13" y="46"/>
                      <a:pt x="13" y="47"/>
                    </a:cubicBezTo>
                    <a:cubicBezTo>
                      <a:pt x="13" y="46"/>
                      <a:pt x="13" y="44"/>
                      <a:pt x="13" y="43"/>
                    </a:cubicBezTo>
                    <a:cubicBezTo>
                      <a:pt x="13" y="42"/>
                      <a:pt x="13" y="42"/>
                      <a:pt x="13" y="41"/>
                    </a:cubicBezTo>
                    <a:cubicBezTo>
                      <a:pt x="13" y="40"/>
                      <a:pt x="13" y="39"/>
                      <a:pt x="13" y="38"/>
                    </a:cubicBezTo>
                    <a:cubicBezTo>
                      <a:pt x="13" y="37"/>
                      <a:pt x="13" y="35"/>
                      <a:pt x="13" y="34"/>
                    </a:cubicBezTo>
                    <a:cubicBezTo>
                      <a:pt x="13" y="33"/>
                      <a:pt x="13" y="31"/>
                      <a:pt x="13" y="30"/>
                    </a:cubicBezTo>
                    <a:cubicBezTo>
                      <a:pt x="13" y="29"/>
                      <a:pt x="12" y="27"/>
                      <a:pt x="12" y="26"/>
                    </a:cubicBezTo>
                    <a:cubicBezTo>
                      <a:pt x="12" y="25"/>
                      <a:pt x="12" y="24"/>
                      <a:pt x="12" y="23"/>
                    </a:cubicBezTo>
                    <a:cubicBezTo>
                      <a:pt x="12" y="22"/>
                      <a:pt x="12" y="21"/>
                      <a:pt x="12" y="21"/>
                    </a:cubicBezTo>
                    <a:cubicBezTo>
                      <a:pt x="12" y="19"/>
                      <a:pt x="12" y="17"/>
                      <a:pt x="12" y="15"/>
                    </a:cubicBezTo>
                    <a:cubicBezTo>
                      <a:pt x="12" y="14"/>
                      <a:pt x="13" y="14"/>
                      <a:pt x="13" y="13"/>
                    </a:cubicBezTo>
                    <a:cubicBezTo>
                      <a:pt x="13" y="12"/>
                      <a:pt x="14" y="11"/>
                      <a:pt x="14" y="11"/>
                    </a:cubicBezTo>
                    <a:cubicBezTo>
                      <a:pt x="13" y="12"/>
                      <a:pt x="13" y="14"/>
                      <a:pt x="13" y="15"/>
                    </a:cubicBezTo>
                    <a:cubicBezTo>
                      <a:pt x="13" y="17"/>
                      <a:pt x="13" y="19"/>
                      <a:pt x="13" y="21"/>
                    </a:cubicBezTo>
                    <a:cubicBezTo>
                      <a:pt x="13" y="21"/>
                      <a:pt x="13" y="22"/>
                      <a:pt x="13" y="23"/>
                    </a:cubicBezTo>
                    <a:cubicBezTo>
                      <a:pt x="13" y="24"/>
                      <a:pt x="13" y="25"/>
                      <a:pt x="13" y="26"/>
                    </a:cubicBezTo>
                    <a:cubicBezTo>
                      <a:pt x="13" y="26"/>
                      <a:pt x="13" y="27"/>
                      <a:pt x="13" y="27"/>
                    </a:cubicBezTo>
                    <a:cubicBezTo>
                      <a:pt x="14" y="23"/>
                      <a:pt x="14" y="19"/>
                      <a:pt x="15" y="16"/>
                    </a:cubicBezTo>
                    <a:cubicBezTo>
                      <a:pt x="16" y="13"/>
                      <a:pt x="17" y="10"/>
                      <a:pt x="18" y="8"/>
                    </a:cubicBezTo>
                    <a:cubicBezTo>
                      <a:pt x="19" y="6"/>
                      <a:pt x="19" y="5"/>
                      <a:pt x="20" y="4"/>
                    </a:cubicBezTo>
                    <a:cubicBezTo>
                      <a:pt x="21" y="3"/>
                      <a:pt x="22" y="1"/>
                      <a:pt x="22" y="0"/>
                    </a:cubicBezTo>
                    <a:cubicBezTo>
                      <a:pt x="22" y="1"/>
                      <a:pt x="22" y="2"/>
                      <a:pt x="21" y="2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0" y="6"/>
                      <a:pt x="20" y="7"/>
                      <a:pt x="19" y="8"/>
                    </a:cubicBezTo>
                    <a:cubicBezTo>
                      <a:pt x="18" y="11"/>
                      <a:pt x="17" y="14"/>
                      <a:pt x="16" y="16"/>
                    </a:cubicBezTo>
                    <a:cubicBezTo>
                      <a:pt x="15" y="22"/>
                      <a:pt x="14" y="28"/>
                      <a:pt x="14" y="34"/>
                    </a:cubicBezTo>
                    <a:cubicBezTo>
                      <a:pt x="14" y="35"/>
                      <a:pt x="14" y="37"/>
                      <a:pt x="14" y="38"/>
                    </a:cubicBezTo>
                    <a:cubicBezTo>
                      <a:pt x="14" y="39"/>
                      <a:pt x="14" y="40"/>
                      <a:pt x="14" y="41"/>
                    </a:cubicBezTo>
                    <a:cubicBezTo>
                      <a:pt x="14" y="41"/>
                      <a:pt x="14" y="42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5" y="42"/>
                      <a:pt x="15" y="41"/>
                      <a:pt x="15" y="41"/>
                    </a:cubicBezTo>
                    <a:cubicBezTo>
                      <a:pt x="15" y="40"/>
                      <a:pt x="16" y="39"/>
                      <a:pt x="16" y="39"/>
                    </a:cubicBezTo>
                    <a:cubicBezTo>
                      <a:pt x="18" y="36"/>
                      <a:pt x="19" y="34"/>
                      <a:pt x="21" y="31"/>
                    </a:cubicBezTo>
                    <a:cubicBezTo>
                      <a:pt x="21" y="30"/>
                      <a:pt x="21" y="29"/>
                      <a:pt x="22" y="29"/>
                    </a:cubicBezTo>
                    <a:cubicBezTo>
                      <a:pt x="22" y="28"/>
                      <a:pt x="22" y="27"/>
                      <a:pt x="22" y="26"/>
                    </a:cubicBezTo>
                    <a:cubicBezTo>
                      <a:pt x="23" y="25"/>
                      <a:pt x="23" y="23"/>
                      <a:pt x="23" y="22"/>
                    </a:cubicBezTo>
                    <a:cubicBezTo>
                      <a:pt x="23" y="20"/>
                      <a:pt x="24" y="18"/>
                      <a:pt x="24" y="17"/>
                    </a:cubicBezTo>
                    <a:cubicBezTo>
                      <a:pt x="24" y="15"/>
                      <a:pt x="24" y="13"/>
                      <a:pt x="24" y="12"/>
                    </a:cubicBezTo>
                    <a:cubicBezTo>
                      <a:pt x="24" y="13"/>
                      <a:pt x="24" y="15"/>
                      <a:pt x="24" y="17"/>
                    </a:cubicBezTo>
                    <a:cubicBezTo>
                      <a:pt x="24" y="18"/>
                      <a:pt x="24" y="20"/>
                      <a:pt x="23" y="22"/>
                    </a:cubicBezTo>
                    <a:cubicBezTo>
                      <a:pt x="23" y="23"/>
                      <a:pt x="23" y="25"/>
                      <a:pt x="23" y="27"/>
                    </a:cubicBezTo>
                    <a:cubicBezTo>
                      <a:pt x="22" y="27"/>
                      <a:pt x="22" y="28"/>
                      <a:pt x="22" y="29"/>
                    </a:cubicBezTo>
                    <a:cubicBezTo>
                      <a:pt x="22" y="30"/>
                      <a:pt x="22" y="31"/>
                      <a:pt x="21" y="31"/>
                    </a:cubicBezTo>
                    <a:cubicBezTo>
                      <a:pt x="20" y="34"/>
                      <a:pt x="18" y="37"/>
                      <a:pt x="17" y="39"/>
                    </a:cubicBezTo>
                    <a:cubicBezTo>
                      <a:pt x="16" y="41"/>
                      <a:pt x="15" y="42"/>
                      <a:pt x="15" y="43"/>
                    </a:cubicBezTo>
                    <a:cubicBezTo>
                      <a:pt x="15" y="44"/>
                      <a:pt x="15" y="45"/>
                      <a:pt x="14" y="46"/>
                    </a:cubicBezTo>
                    <a:cubicBezTo>
                      <a:pt x="14" y="46"/>
                      <a:pt x="14" y="46"/>
                      <a:pt x="14" y="47"/>
                    </a:cubicBezTo>
                    <a:cubicBezTo>
                      <a:pt x="14" y="49"/>
                      <a:pt x="14" y="51"/>
                      <a:pt x="14" y="52"/>
                    </a:cubicBezTo>
                    <a:cubicBezTo>
                      <a:pt x="14" y="54"/>
                      <a:pt x="13" y="55"/>
                      <a:pt x="13" y="56"/>
                    </a:cubicBezTo>
                    <a:cubicBezTo>
                      <a:pt x="13" y="56"/>
                      <a:pt x="14" y="56"/>
                      <a:pt x="14" y="56"/>
                    </a:cubicBezTo>
                    <a:cubicBezTo>
                      <a:pt x="14" y="56"/>
                      <a:pt x="15" y="55"/>
                      <a:pt x="15" y="55"/>
                    </a:cubicBezTo>
                    <a:cubicBezTo>
                      <a:pt x="16" y="55"/>
                      <a:pt x="16" y="55"/>
                      <a:pt x="16" y="54"/>
                    </a:cubicBezTo>
                    <a:cubicBezTo>
                      <a:pt x="17" y="54"/>
                      <a:pt x="18" y="53"/>
                      <a:pt x="19" y="52"/>
                    </a:cubicBezTo>
                    <a:cubicBezTo>
                      <a:pt x="20" y="51"/>
                      <a:pt x="20" y="51"/>
                      <a:pt x="21" y="50"/>
                    </a:cubicBezTo>
                    <a:cubicBezTo>
                      <a:pt x="23" y="48"/>
                      <a:pt x="24" y="46"/>
                      <a:pt x="25" y="43"/>
                    </a:cubicBezTo>
                    <a:cubicBezTo>
                      <a:pt x="26" y="42"/>
                      <a:pt x="26" y="41"/>
                      <a:pt x="27" y="40"/>
                    </a:cubicBezTo>
                    <a:cubicBezTo>
                      <a:pt x="27" y="39"/>
                      <a:pt x="27" y="37"/>
                      <a:pt x="28" y="36"/>
                    </a:cubicBezTo>
                    <a:cubicBezTo>
                      <a:pt x="28" y="38"/>
                      <a:pt x="27" y="39"/>
                      <a:pt x="27" y="40"/>
                    </a:cubicBezTo>
                    <a:cubicBezTo>
                      <a:pt x="26" y="41"/>
                      <a:pt x="26" y="42"/>
                      <a:pt x="25" y="44"/>
                    </a:cubicBezTo>
                    <a:cubicBezTo>
                      <a:pt x="24" y="46"/>
                      <a:pt x="23" y="48"/>
                      <a:pt x="22" y="50"/>
                    </a:cubicBezTo>
                    <a:cubicBezTo>
                      <a:pt x="21" y="51"/>
                      <a:pt x="20" y="52"/>
                      <a:pt x="19" y="53"/>
                    </a:cubicBezTo>
                    <a:cubicBezTo>
                      <a:pt x="19" y="54"/>
                      <a:pt x="18" y="55"/>
                      <a:pt x="17" y="55"/>
                    </a:cubicBezTo>
                    <a:cubicBezTo>
                      <a:pt x="17" y="55"/>
                      <a:pt x="16" y="56"/>
                      <a:pt x="16" y="56"/>
                    </a:cubicBezTo>
                    <a:cubicBezTo>
                      <a:pt x="16" y="56"/>
                      <a:pt x="16" y="56"/>
                      <a:pt x="15" y="56"/>
                    </a:cubicBezTo>
                    <a:cubicBezTo>
                      <a:pt x="15" y="56"/>
                      <a:pt x="15" y="57"/>
                      <a:pt x="14" y="57"/>
                    </a:cubicBezTo>
                    <a:cubicBezTo>
                      <a:pt x="14" y="57"/>
                      <a:pt x="13" y="58"/>
                      <a:pt x="13" y="58"/>
                    </a:cubicBezTo>
                    <a:cubicBezTo>
                      <a:pt x="13" y="59"/>
                      <a:pt x="12" y="60"/>
                      <a:pt x="12" y="61"/>
                    </a:cubicBezTo>
                    <a:cubicBezTo>
                      <a:pt x="12" y="62"/>
                      <a:pt x="11" y="63"/>
                      <a:pt x="11" y="64"/>
                    </a:cubicBezTo>
                    <a:cubicBezTo>
                      <a:pt x="11" y="64"/>
                      <a:pt x="11" y="64"/>
                      <a:pt x="11" y="65"/>
                    </a:cubicBezTo>
                    <a:cubicBezTo>
                      <a:pt x="11" y="65"/>
                      <a:pt x="11" y="65"/>
                      <a:pt x="11" y="65"/>
                    </a:cubicBezTo>
                    <a:cubicBezTo>
                      <a:pt x="11" y="65"/>
                      <a:pt x="11" y="65"/>
                      <a:pt x="11" y="65"/>
                    </a:cubicBezTo>
                    <a:cubicBezTo>
                      <a:pt x="10" y="67"/>
                      <a:pt x="9" y="68"/>
                      <a:pt x="9" y="69"/>
                    </a:cubicBezTo>
                    <a:cubicBezTo>
                      <a:pt x="9" y="68"/>
                      <a:pt x="9" y="68"/>
                      <a:pt x="9" y="67"/>
                    </a:cubicBezTo>
                    <a:cubicBezTo>
                      <a:pt x="10" y="66"/>
                      <a:pt x="10" y="66"/>
                      <a:pt x="10" y="65"/>
                    </a:cubicBezTo>
                    <a:cubicBezTo>
                      <a:pt x="10" y="64"/>
                      <a:pt x="11" y="63"/>
                      <a:pt x="11" y="62"/>
                    </a:cubicBezTo>
                    <a:cubicBezTo>
                      <a:pt x="11" y="62"/>
                      <a:pt x="11" y="61"/>
                      <a:pt x="11" y="61"/>
                    </a:cubicBezTo>
                    <a:cubicBezTo>
                      <a:pt x="11" y="61"/>
                      <a:pt x="11" y="61"/>
                      <a:pt x="11" y="60"/>
                    </a:cubicBezTo>
                    <a:cubicBezTo>
                      <a:pt x="11" y="60"/>
                      <a:pt x="11" y="60"/>
                      <a:pt x="11" y="59"/>
                    </a:cubicBezTo>
                    <a:cubicBezTo>
                      <a:pt x="11" y="59"/>
                      <a:pt x="11" y="59"/>
                      <a:pt x="11" y="58"/>
                    </a:cubicBezTo>
                    <a:cubicBezTo>
                      <a:pt x="11" y="58"/>
                      <a:pt x="11" y="57"/>
                      <a:pt x="11" y="56"/>
                    </a:cubicBezTo>
                    <a:cubicBezTo>
                      <a:pt x="10" y="54"/>
                      <a:pt x="10" y="51"/>
                      <a:pt x="9" y="48"/>
                    </a:cubicBezTo>
                    <a:cubicBezTo>
                      <a:pt x="9" y="48"/>
                      <a:pt x="8" y="47"/>
                      <a:pt x="8" y="47"/>
                    </a:cubicBezTo>
                    <a:cubicBezTo>
                      <a:pt x="8" y="46"/>
                      <a:pt x="8" y="45"/>
                      <a:pt x="7" y="45"/>
                    </a:cubicBezTo>
                    <a:cubicBezTo>
                      <a:pt x="7" y="44"/>
                      <a:pt x="6" y="43"/>
                      <a:pt x="5" y="42"/>
                    </a:cubicBezTo>
                    <a:cubicBezTo>
                      <a:pt x="4" y="40"/>
                      <a:pt x="2" y="38"/>
                      <a:pt x="0" y="37"/>
                    </a:cubicBezTo>
                    <a:cubicBezTo>
                      <a:pt x="1" y="38"/>
                      <a:pt x="2" y="38"/>
                      <a:pt x="3" y="39"/>
                    </a:cubicBezTo>
                    <a:cubicBezTo>
                      <a:pt x="4" y="40"/>
                      <a:pt x="5" y="40"/>
                      <a:pt x="6" y="41"/>
                    </a:cubicBezTo>
                    <a:cubicBezTo>
                      <a:pt x="6" y="42"/>
                      <a:pt x="7" y="43"/>
                      <a:pt x="8" y="44"/>
                    </a:cubicBezTo>
                    <a:cubicBezTo>
                      <a:pt x="8" y="45"/>
                      <a:pt x="8" y="46"/>
                      <a:pt x="9" y="46"/>
                    </a:cubicBezTo>
                    <a:cubicBezTo>
                      <a:pt x="9" y="47"/>
                      <a:pt x="9" y="47"/>
                      <a:pt x="9" y="48"/>
                    </a:cubicBezTo>
                    <a:cubicBezTo>
                      <a:pt x="10" y="49"/>
                      <a:pt x="10" y="51"/>
                      <a:pt x="11" y="52"/>
                    </a:cubicBezTo>
                    <a:cubicBezTo>
                      <a:pt x="11" y="53"/>
                      <a:pt x="11" y="55"/>
                      <a:pt x="11" y="56"/>
                    </a:cubicBezTo>
                    <a:cubicBezTo>
                      <a:pt x="11" y="57"/>
                      <a:pt x="11" y="58"/>
                      <a:pt x="12" y="58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2" y="56"/>
                      <a:pt x="12" y="54"/>
                      <a:pt x="13" y="52"/>
                    </a:cubicBezTo>
                    <a:cubicBezTo>
                      <a:pt x="13" y="52"/>
                      <a:pt x="13" y="51"/>
                      <a:pt x="13" y="51"/>
                    </a:cubicBezTo>
                    <a:cubicBezTo>
                      <a:pt x="13" y="50"/>
                      <a:pt x="13" y="50"/>
                      <a:pt x="13" y="49"/>
                    </a:cubicBezTo>
                    <a:cubicBezTo>
                      <a:pt x="12" y="48"/>
                      <a:pt x="12" y="46"/>
                      <a:pt x="12" y="45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2"/>
                      <a:pt x="10" y="42"/>
                      <a:pt x="10" y="41"/>
                    </a:cubicBezTo>
                    <a:cubicBezTo>
                      <a:pt x="9" y="40"/>
                      <a:pt x="9" y="38"/>
                      <a:pt x="8" y="37"/>
                    </a:cubicBezTo>
                    <a:cubicBezTo>
                      <a:pt x="7" y="34"/>
                      <a:pt x="6" y="31"/>
                      <a:pt x="5" y="28"/>
                    </a:cubicBezTo>
                    <a:cubicBezTo>
                      <a:pt x="5" y="27"/>
                      <a:pt x="5" y="25"/>
                      <a:pt x="5" y="24"/>
                    </a:cubicBezTo>
                    <a:cubicBezTo>
                      <a:pt x="4" y="22"/>
                      <a:pt x="5" y="21"/>
                      <a:pt x="5" y="19"/>
                    </a:cubicBezTo>
                    <a:cubicBezTo>
                      <a:pt x="5" y="21"/>
                      <a:pt x="5" y="22"/>
                      <a:pt x="5" y="2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78" name="Freeform 2044"/>
              <p:cNvSpPr/>
              <p:nvPr/>
            </p:nvSpPr>
            <p:spPr>
              <a:xfrm>
                <a:off x="4606881" y="3811608"/>
                <a:ext cx="139701" cy="180976"/>
              </a:xfrm>
              <a:custGeom>
                <a:avLst/>
                <a:gdLst>
                  <a:gd name="txL" fmla="*/ 0 w 37"/>
                  <a:gd name="txT" fmla="*/ 0 h 48"/>
                  <a:gd name="txR" fmla="*/ 37 w 37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48">
                    <a:moveTo>
                      <a:pt x="37" y="48"/>
                    </a:moveTo>
                    <a:cubicBezTo>
                      <a:pt x="32" y="40"/>
                      <a:pt x="29" y="30"/>
                      <a:pt x="22" y="22"/>
                    </a:cubicBezTo>
                    <a:cubicBezTo>
                      <a:pt x="19" y="18"/>
                      <a:pt x="15" y="14"/>
                      <a:pt x="10" y="11"/>
                    </a:cubicBezTo>
                    <a:cubicBezTo>
                      <a:pt x="7" y="8"/>
                      <a:pt x="2" y="4"/>
                      <a:pt x="0" y="0"/>
                    </a:cubicBezTo>
                    <a:cubicBezTo>
                      <a:pt x="6" y="3"/>
                      <a:pt x="13" y="6"/>
                      <a:pt x="19" y="9"/>
                    </a:cubicBezTo>
                    <a:cubicBezTo>
                      <a:pt x="24" y="14"/>
                      <a:pt x="28" y="22"/>
                      <a:pt x="30" y="26"/>
                    </a:cubicBezTo>
                    <a:cubicBezTo>
                      <a:pt x="33" y="33"/>
                      <a:pt x="35" y="41"/>
                      <a:pt x="37" y="4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479" name="Picture 2046"/>
              <p:cNvPicPr>
                <a:picLocks noChangeAspect="1"/>
              </p:cNvPicPr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584656" y="4010047"/>
                <a:ext cx="247652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480" name="Freeform 2047"/>
              <p:cNvSpPr/>
              <p:nvPr/>
            </p:nvSpPr>
            <p:spPr>
              <a:xfrm>
                <a:off x="4551318" y="3887809"/>
                <a:ext cx="212726" cy="146051"/>
              </a:xfrm>
              <a:custGeom>
                <a:avLst/>
                <a:gdLst>
                  <a:gd name="txL" fmla="*/ 0 w 57"/>
                  <a:gd name="txT" fmla="*/ 0 h 39"/>
                  <a:gd name="txR" fmla="*/ 57 w 57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7" h="39">
                    <a:moveTo>
                      <a:pt x="28" y="27"/>
                    </a:moveTo>
                    <a:cubicBezTo>
                      <a:pt x="33" y="29"/>
                      <a:pt x="42" y="31"/>
                      <a:pt x="47" y="33"/>
                    </a:cubicBezTo>
                    <a:cubicBezTo>
                      <a:pt x="50" y="34"/>
                      <a:pt x="57" y="39"/>
                      <a:pt x="57" y="39"/>
                    </a:cubicBezTo>
                    <a:cubicBezTo>
                      <a:pt x="52" y="37"/>
                      <a:pt x="45" y="35"/>
                      <a:pt x="39" y="34"/>
                    </a:cubicBezTo>
                    <a:cubicBezTo>
                      <a:pt x="32" y="33"/>
                      <a:pt x="26" y="33"/>
                      <a:pt x="19" y="32"/>
                    </a:cubicBezTo>
                    <a:cubicBezTo>
                      <a:pt x="13" y="31"/>
                      <a:pt x="7" y="26"/>
                      <a:pt x="3" y="21"/>
                    </a:cubicBezTo>
                    <a:cubicBezTo>
                      <a:pt x="3" y="20"/>
                      <a:pt x="2" y="20"/>
                      <a:pt x="1" y="19"/>
                    </a:cubicBezTo>
                    <a:cubicBezTo>
                      <a:pt x="0" y="12"/>
                      <a:pt x="1" y="6"/>
                      <a:pt x="1" y="0"/>
                    </a:cubicBezTo>
                    <a:cubicBezTo>
                      <a:pt x="2" y="3"/>
                      <a:pt x="3" y="6"/>
                      <a:pt x="4" y="9"/>
                    </a:cubicBezTo>
                    <a:cubicBezTo>
                      <a:pt x="12" y="20"/>
                      <a:pt x="22" y="26"/>
                      <a:pt x="28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81" name="Freeform 2048"/>
              <p:cNvSpPr/>
              <p:nvPr/>
            </p:nvSpPr>
            <p:spPr>
              <a:xfrm>
                <a:off x="4573543" y="3808433"/>
                <a:ext cx="269877" cy="304802"/>
              </a:xfrm>
              <a:custGeom>
                <a:avLst/>
                <a:gdLst>
                  <a:gd name="txL" fmla="*/ 0 w 72"/>
                  <a:gd name="txT" fmla="*/ 0 h 81"/>
                  <a:gd name="txR" fmla="*/ 72 w 72"/>
                  <a:gd name="txB" fmla="*/ 81 h 8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2" h="81">
                    <a:moveTo>
                      <a:pt x="13" y="43"/>
                    </a:moveTo>
                    <a:cubicBezTo>
                      <a:pt x="15" y="44"/>
                      <a:pt x="17" y="45"/>
                      <a:pt x="19" y="46"/>
                    </a:cubicBezTo>
                    <a:cubicBezTo>
                      <a:pt x="23" y="48"/>
                      <a:pt x="27" y="49"/>
                      <a:pt x="32" y="50"/>
                    </a:cubicBezTo>
                    <a:cubicBezTo>
                      <a:pt x="34" y="51"/>
                      <a:pt x="36" y="51"/>
                      <a:pt x="38" y="52"/>
                    </a:cubicBezTo>
                    <a:cubicBezTo>
                      <a:pt x="39" y="52"/>
                      <a:pt x="40" y="53"/>
                      <a:pt x="42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3" y="53"/>
                      <a:pt x="44" y="53"/>
                      <a:pt x="44" y="54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6" y="54"/>
                      <a:pt x="47" y="55"/>
                      <a:pt x="48" y="55"/>
                    </a:cubicBezTo>
                    <a:cubicBezTo>
                      <a:pt x="47" y="54"/>
                      <a:pt x="45" y="53"/>
                      <a:pt x="44" y="52"/>
                    </a:cubicBezTo>
                    <a:cubicBezTo>
                      <a:pt x="43" y="51"/>
                      <a:pt x="42" y="50"/>
                      <a:pt x="41" y="50"/>
                    </a:cubicBezTo>
                    <a:cubicBezTo>
                      <a:pt x="40" y="49"/>
                      <a:pt x="39" y="48"/>
                      <a:pt x="38" y="48"/>
                    </a:cubicBezTo>
                    <a:cubicBezTo>
                      <a:pt x="36" y="46"/>
                      <a:pt x="34" y="45"/>
                      <a:pt x="32" y="43"/>
                    </a:cubicBezTo>
                    <a:cubicBezTo>
                      <a:pt x="31" y="42"/>
                      <a:pt x="29" y="41"/>
                      <a:pt x="28" y="40"/>
                    </a:cubicBezTo>
                    <a:cubicBezTo>
                      <a:pt x="26" y="39"/>
                      <a:pt x="24" y="38"/>
                      <a:pt x="22" y="36"/>
                    </a:cubicBezTo>
                    <a:cubicBezTo>
                      <a:pt x="21" y="36"/>
                      <a:pt x="19" y="35"/>
                      <a:pt x="18" y="34"/>
                    </a:cubicBezTo>
                    <a:cubicBezTo>
                      <a:pt x="17" y="33"/>
                      <a:pt x="16" y="32"/>
                      <a:pt x="15" y="32"/>
                    </a:cubicBezTo>
                    <a:cubicBezTo>
                      <a:pt x="13" y="30"/>
                      <a:pt x="11" y="28"/>
                      <a:pt x="9" y="26"/>
                    </a:cubicBezTo>
                    <a:cubicBezTo>
                      <a:pt x="8" y="25"/>
                      <a:pt x="7" y="24"/>
                      <a:pt x="6" y="23"/>
                    </a:cubicBezTo>
                    <a:cubicBezTo>
                      <a:pt x="5" y="22"/>
                      <a:pt x="5" y="21"/>
                      <a:pt x="5" y="20"/>
                    </a:cubicBezTo>
                    <a:cubicBezTo>
                      <a:pt x="5" y="22"/>
                      <a:pt x="7" y="24"/>
                      <a:pt x="9" y="26"/>
                    </a:cubicBezTo>
                    <a:cubicBezTo>
                      <a:pt x="11" y="28"/>
                      <a:pt x="13" y="29"/>
                      <a:pt x="16" y="31"/>
                    </a:cubicBezTo>
                    <a:cubicBezTo>
                      <a:pt x="17" y="32"/>
                      <a:pt x="18" y="32"/>
                      <a:pt x="19" y="33"/>
                    </a:cubicBezTo>
                    <a:cubicBezTo>
                      <a:pt x="20" y="34"/>
                      <a:pt x="21" y="35"/>
                      <a:pt x="22" y="35"/>
                    </a:cubicBezTo>
                    <a:cubicBezTo>
                      <a:pt x="23" y="36"/>
                      <a:pt x="23" y="36"/>
                      <a:pt x="24" y="36"/>
                    </a:cubicBezTo>
                    <a:cubicBezTo>
                      <a:pt x="20" y="32"/>
                      <a:pt x="16" y="28"/>
                      <a:pt x="12" y="23"/>
                    </a:cubicBezTo>
                    <a:cubicBezTo>
                      <a:pt x="9" y="19"/>
                      <a:pt x="7" y="16"/>
                      <a:pt x="5" y="12"/>
                    </a:cubicBezTo>
                    <a:cubicBezTo>
                      <a:pt x="4" y="10"/>
                      <a:pt x="3" y="8"/>
                      <a:pt x="2" y="6"/>
                    </a:cubicBezTo>
                    <a:cubicBezTo>
                      <a:pt x="1" y="4"/>
                      <a:pt x="0" y="2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2" y="4"/>
                      <a:pt x="2" y="5"/>
                      <a:pt x="3" y="6"/>
                    </a:cubicBezTo>
                    <a:cubicBezTo>
                      <a:pt x="4" y="8"/>
                      <a:pt x="5" y="9"/>
                      <a:pt x="7" y="11"/>
                    </a:cubicBezTo>
                    <a:cubicBezTo>
                      <a:pt x="9" y="15"/>
                      <a:pt x="11" y="19"/>
                      <a:pt x="14" y="22"/>
                    </a:cubicBezTo>
                    <a:cubicBezTo>
                      <a:pt x="20" y="29"/>
                      <a:pt x="26" y="36"/>
                      <a:pt x="33" y="42"/>
                    </a:cubicBezTo>
                    <a:cubicBezTo>
                      <a:pt x="35" y="43"/>
                      <a:pt x="37" y="45"/>
                      <a:pt x="39" y="46"/>
                    </a:cubicBezTo>
                    <a:cubicBezTo>
                      <a:pt x="40" y="47"/>
                      <a:pt x="41" y="48"/>
                      <a:pt x="42" y="48"/>
                    </a:cubicBezTo>
                    <a:cubicBezTo>
                      <a:pt x="43" y="49"/>
                      <a:pt x="44" y="49"/>
                      <a:pt x="45" y="50"/>
                    </a:cubicBezTo>
                    <a:cubicBezTo>
                      <a:pt x="45" y="50"/>
                      <a:pt x="45" y="50"/>
                      <a:pt x="45" y="50"/>
                    </a:cubicBezTo>
                    <a:cubicBezTo>
                      <a:pt x="45" y="50"/>
                      <a:pt x="45" y="50"/>
                      <a:pt x="45" y="50"/>
                    </a:cubicBezTo>
                    <a:cubicBezTo>
                      <a:pt x="44" y="49"/>
                      <a:pt x="44" y="48"/>
                      <a:pt x="43" y="47"/>
                    </a:cubicBezTo>
                    <a:cubicBezTo>
                      <a:pt x="42" y="46"/>
                      <a:pt x="42" y="45"/>
                      <a:pt x="41" y="43"/>
                    </a:cubicBezTo>
                    <a:cubicBezTo>
                      <a:pt x="39" y="39"/>
                      <a:pt x="38" y="35"/>
                      <a:pt x="36" y="31"/>
                    </a:cubicBezTo>
                    <a:cubicBezTo>
                      <a:pt x="35" y="30"/>
                      <a:pt x="35" y="28"/>
                      <a:pt x="34" y="28"/>
                    </a:cubicBezTo>
                    <a:cubicBezTo>
                      <a:pt x="33" y="27"/>
                      <a:pt x="32" y="26"/>
                      <a:pt x="32" y="25"/>
                    </a:cubicBezTo>
                    <a:cubicBezTo>
                      <a:pt x="30" y="23"/>
                      <a:pt x="28" y="21"/>
                      <a:pt x="27" y="19"/>
                    </a:cubicBezTo>
                    <a:cubicBezTo>
                      <a:pt x="25" y="17"/>
                      <a:pt x="23" y="15"/>
                      <a:pt x="21" y="14"/>
                    </a:cubicBezTo>
                    <a:cubicBezTo>
                      <a:pt x="19" y="12"/>
                      <a:pt x="17" y="10"/>
                      <a:pt x="15" y="9"/>
                    </a:cubicBezTo>
                    <a:cubicBezTo>
                      <a:pt x="17" y="10"/>
                      <a:pt x="19" y="12"/>
                      <a:pt x="21" y="13"/>
                    </a:cubicBezTo>
                    <a:cubicBezTo>
                      <a:pt x="23" y="15"/>
                      <a:pt x="25" y="17"/>
                      <a:pt x="27" y="19"/>
                    </a:cubicBezTo>
                    <a:cubicBezTo>
                      <a:pt x="29" y="20"/>
                      <a:pt x="31" y="22"/>
                      <a:pt x="32" y="24"/>
                    </a:cubicBezTo>
                    <a:cubicBezTo>
                      <a:pt x="33" y="25"/>
                      <a:pt x="34" y="26"/>
                      <a:pt x="35" y="27"/>
                    </a:cubicBezTo>
                    <a:cubicBezTo>
                      <a:pt x="36" y="28"/>
                      <a:pt x="36" y="29"/>
                      <a:pt x="37" y="30"/>
                    </a:cubicBezTo>
                    <a:cubicBezTo>
                      <a:pt x="39" y="35"/>
                      <a:pt x="41" y="39"/>
                      <a:pt x="43" y="43"/>
                    </a:cubicBezTo>
                    <a:cubicBezTo>
                      <a:pt x="44" y="45"/>
                      <a:pt x="45" y="48"/>
                      <a:pt x="46" y="50"/>
                    </a:cubicBezTo>
                    <a:cubicBezTo>
                      <a:pt x="47" y="50"/>
                      <a:pt x="48" y="51"/>
                      <a:pt x="48" y="52"/>
                    </a:cubicBezTo>
                    <a:cubicBezTo>
                      <a:pt x="49" y="53"/>
                      <a:pt x="49" y="53"/>
                      <a:pt x="50" y="54"/>
                    </a:cubicBezTo>
                    <a:cubicBezTo>
                      <a:pt x="52" y="55"/>
                      <a:pt x="54" y="57"/>
                      <a:pt x="56" y="59"/>
                    </a:cubicBezTo>
                    <a:cubicBezTo>
                      <a:pt x="58" y="61"/>
                      <a:pt x="59" y="62"/>
                      <a:pt x="61" y="64"/>
                    </a:cubicBezTo>
                    <a:cubicBezTo>
                      <a:pt x="61" y="64"/>
                      <a:pt x="61" y="63"/>
                      <a:pt x="61" y="63"/>
                    </a:cubicBezTo>
                    <a:cubicBezTo>
                      <a:pt x="61" y="62"/>
                      <a:pt x="61" y="61"/>
                      <a:pt x="61" y="61"/>
                    </a:cubicBezTo>
                    <a:cubicBezTo>
                      <a:pt x="61" y="60"/>
                      <a:pt x="61" y="59"/>
                      <a:pt x="61" y="58"/>
                    </a:cubicBezTo>
                    <a:cubicBezTo>
                      <a:pt x="61" y="56"/>
                      <a:pt x="61" y="55"/>
                      <a:pt x="61" y="53"/>
                    </a:cubicBezTo>
                    <a:cubicBezTo>
                      <a:pt x="60" y="51"/>
                      <a:pt x="60" y="49"/>
                      <a:pt x="60" y="48"/>
                    </a:cubicBezTo>
                    <a:cubicBezTo>
                      <a:pt x="59" y="44"/>
                      <a:pt x="57" y="41"/>
                      <a:pt x="55" y="37"/>
                    </a:cubicBezTo>
                    <a:cubicBezTo>
                      <a:pt x="55" y="35"/>
                      <a:pt x="54" y="34"/>
                      <a:pt x="53" y="32"/>
                    </a:cubicBezTo>
                    <a:cubicBezTo>
                      <a:pt x="52" y="30"/>
                      <a:pt x="50" y="28"/>
                      <a:pt x="49" y="27"/>
                    </a:cubicBezTo>
                    <a:cubicBezTo>
                      <a:pt x="51" y="28"/>
                      <a:pt x="52" y="30"/>
                      <a:pt x="53" y="32"/>
                    </a:cubicBezTo>
                    <a:cubicBezTo>
                      <a:pt x="54" y="33"/>
                      <a:pt x="55" y="35"/>
                      <a:pt x="56" y="37"/>
                    </a:cubicBezTo>
                    <a:cubicBezTo>
                      <a:pt x="58" y="40"/>
                      <a:pt x="60" y="44"/>
                      <a:pt x="61" y="48"/>
                    </a:cubicBezTo>
                    <a:cubicBezTo>
                      <a:pt x="61" y="49"/>
                      <a:pt x="62" y="51"/>
                      <a:pt x="62" y="53"/>
                    </a:cubicBezTo>
                    <a:cubicBezTo>
                      <a:pt x="62" y="55"/>
                      <a:pt x="62" y="57"/>
                      <a:pt x="62" y="58"/>
                    </a:cubicBezTo>
                    <a:cubicBezTo>
                      <a:pt x="62" y="59"/>
                      <a:pt x="62" y="59"/>
                      <a:pt x="62" y="60"/>
                    </a:cubicBezTo>
                    <a:cubicBezTo>
                      <a:pt x="62" y="60"/>
                      <a:pt x="62" y="61"/>
                      <a:pt x="62" y="61"/>
                    </a:cubicBezTo>
                    <a:cubicBezTo>
                      <a:pt x="62" y="62"/>
                      <a:pt x="62" y="63"/>
                      <a:pt x="62" y="63"/>
                    </a:cubicBezTo>
                    <a:cubicBezTo>
                      <a:pt x="62" y="64"/>
                      <a:pt x="62" y="65"/>
                      <a:pt x="62" y="66"/>
                    </a:cubicBezTo>
                    <a:cubicBezTo>
                      <a:pt x="63" y="67"/>
                      <a:pt x="64" y="69"/>
                      <a:pt x="65" y="70"/>
                    </a:cubicBezTo>
                    <a:cubicBezTo>
                      <a:pt x="66" y="71"/>
                      <a:pt x="67" y="72"/>
                      <a:pt x="68" y="74"/>
                    </a:cubicBezTo>
                    <a:cubicBezTo>
                      <a:pt x="68" y="74"/>
                      <a:pt x="68" y="74"/>
                      <a:pt x="68" y="74"/>
                    </a:cubicBezTo>
                    <a:cubicBezTo>
                      <a:pt x="68" y="74"/>
                      <a:pt x="68" y="74"/>
                      <a:pt x="68" y="74"/>
                    </a:cubicBezTo>
                    <a:cubicBezTo>
                      <a:pt x="69" y="75"/>
                      <a:pt x="69" y="75"/>
                      <a:pt x="69" y="76"/>
                    </a:cubicBezTo>
                    <a:cubicBezTo>
                      <a:pt x="70" y="77"/>
                      <a:pt x="71" y="79"/>
                      <a:pt x="72" y="81"/>
                    </a:cubicBezTo>
                    <a:cubicBezTo>
                      <a:pt x="71" y="81"/>
                      <a:pt x="71" y="80"/>
                      <a:pt x="70" y="79"/>
                    </a:cubicBezTo>
                    <a:cubicBezTo>
                      <a:pt x="69" y="78"/>
                      <a:pt x="69" y="77"/>
                      <a:pt x="68" y="76"/>
                    </a:cubicBezTo>
                    <a:cubicBezTo>
                      <a:pt x="67" y="75"/>
                      <a:pt x="66" y="73"/>
                      <a:pt x="65" y="72"/>
                    </a:cubicBezTo>
                    <a:cubicBezTo>
                      <a:pt x="65" y="72"/>
                      <a:pt x="64" y="72"/>
                      <a:pt x="64" y="72"/>
                    </a:cubicBezTo>
                    <a:cubicBezTo>
                      <a:pt x="64" y="71"/>
                      <a:pt x="64" y="71"/>
                      <a:pt x="63" y="71"/>
                    </a:cubicBezTo>
                    <a:cubicBezTo>
                      <a:pt x="63" y="70"/>
                      <a:pt x="62" y="70"/>
                      <a:pt x="62" y="70"/>
                    </a:cubicBezTo>
                    <a:cubicBezTo>
                      <a:pt x="61" y="69"/>
                      <a:pt x="61" y="69"/>
                      <a:pt x="61" y="69"/>
                    </a:cubicBezTo>
                    <a:cubicBezTo>
                      <a:pt x="60" y="68"/>
                      <a:pt x="59" y="68"/>
                      <a:pt x="58" y="67"/>
                    </a:cubicBezTo>
                    <a:cubicBezTo>
                      <a:pt x="54" y="65"/>
                      <a:pt x="50" y="63"/>
                      <a:pt x="46" y="62"/>
                    </a:cubicBezTo>
                    <a:cubicBezTo>
                      <a:pt x="45" y="61"/>
                      <a:pt x="44" y="61"/>
                      <a:pt x="44" y="61"/>
                    </a:cubicBezTo>
                    <a:cubicBezTo>
                      <a:pt x="43" y="61"/>
                      <a:pt x="42" y="60"/>
                      <a:pt x="41" y="60"/>
                    </a:cubicBezTo>
                    <a:cubicBezTo>
                      <a:pt x="39" y="60"/>
                      <a:pt x="37" y="60"/>
                      <a:pt x="35" y="60"/>
                    </a:cubicBezTo>
                    <a:cubicBezTo>
                      <a:pt x="31" y="60"/>
                      <a:pt x="28" y="61"/>
                      <a:pt x="24" y="62"/>
                    </a:cubicBezTo>
                    <a:cubicBezTo>
                      <a:pt x="26" y="61"/>
                      <a:pt x="27" y="61"/>
                      <a:pt x="29" y="60"/>
                    </a:cubicBezTo>
                    <a:cubicBezTo>
                      <a:pt x="31" y="60"/>
                      <a:pt x="33" y="59"/>
                      <a:pt x="35" y="59"/>
                    </a:cubicBezTo>
                    <a:cubicBezTo>
                      <a:pt x="36" y="59"/>
                      <a:pt x="38" y="59"/>
                      <a:pt x="41" y="59"/>
                    </a:cubicBezTo>
                    <a:cubicBezTo>
                      <a:pt x="42" y="59"/>
                      <a:pt x="43" y="60"/>
                      <a:pt x="44" y="60"/>
                    </a:cubicBezTo>
                    <a:cubicBezTo>
                      <a:pt x="45" y="60"/>
                      <a:pt x="46" y="61"/>
                      <a:pt x="47" y="61"/>
                    </a:cubicBezTo>
                    <a:cubicBezTo>
                      <a:pt x="49" y="62"/>
                      <a:pt x="51" y="62"/>
                      <a:pt x="53" y="63"/>
                    </a:cubicBezTo>
                    <a:cubicBezTo>
                      <a:pt x="55" y="64"/>
                      <a:pt x="57" y="65"/>
                      <a:pt x="58" y="66"/>
                    </a:cubicBezTo>
                    <a:cubicBezTo>
                      <a:pt x="59" y="67"/>
                      <a:pt x="60" y="67"/>
                      <a:pt x="61" y="68"/>
                    </a:cubicBezTo>
                    <a:cubicBezTo>
                      <a:pt x="61" y="68"/>
                      <a:pt x="61" y="68"/>
                      <a:pt x="61" y="68"/>
                    </a:cubicBezTo>
                    <a:cubicBezTo>
                      <a:pt x="59" y="65"/>
                      <a:pt x="57" y="63"/>
                      <a:pt x="55" y="60"/>
                    </a:cubicBezTo>
                    <a:cubicBezTo>
                      <a:pt x="54" y="60"/>
                      <a:pt x="53" y="59"/>
                      <a:pt x="53" y="59"/>
                    </a:cubicBezTo>
                    <a:cubicBezTo>
                      <a:pt x="52" y="59"/>
                      <a:pt x="52" y="58"/>
                      <a:pt x="51" y="58"/>
                    </a:cubicBezTo>
                    <a:cubicBezTo>
                      <a:pt x="49" y="57"/>
                      <a:pt x="47" y="56"/>
                      <a:pt x="45" y="55"/>
                    </a:cubicBezTo>
                    <a:cubicBezTo>
                      <a:pt x="44" y="55"/>
                      <a:pt x="44" y="55"/>
                      <a:pt x="44" y="55"/>
                    </a:cubicBezTo>
                    <a:cubicBezTo>
                      <a:pt x="44" y="55"/>
                      <a:pt x="43" y="55"/>
                      <a:pt x="43" y="55"/>
                    </a:cubicBezTo>
                    <a:cubicBezTo>
                      <a:pt x="41" y="54"/>
                      <a:pt x="41" y="54"/>
                      <a:pt x="41" y="54"/>
                    </a:cubicBezTo>
                    <a:cubicBezTo>
                      <a:pt x="40" y="54"/>
                      <a:pt x="39" y="54"/>
                      <a:pt x="38" y="53"/>
                    </a:cubicBezTo>
                    <a:cubicBezTo>
                      <a:pt x="36" y="53"/>
                      <a:pt x="34" y="52"/>
                      <a:pt x="32" y="52"/>
                    </a:cubicBezTo>
                    <a:cubicBezTo>
                      <a:pt x="27" y="51"/>
                      <a:pt x="23" y="49"/>
                      <a:pt x="18" y="47"/>
                    </a:cubicBezTo>
                    <a:cubicBezTo>
                      <a:pt x="16" y="46"/>
                      <a:pt x="14" y="45"/>
                      <a:pt x="12" y="44"/>
                    </a:cubicBezTo>
                    <a:cubicBezTo>
                      <a:pt x="10" y="43"/>
                      <a:pt x="8" y="41"/>
                      <a:pt x="7" y="39"/>
                    </a:cubicBezTo>
                    <a:cubicBezTo>
                      <a:pt x="9" y="41"/>
                      <a:pt x="11" y="42"/>
                      <a:pt x="13" y="4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82" name="Freeform 2052"/>
              <p:cNvSpPr/>
              <p:nvPr/>
            </p:nvSpPr>
            <p:spPr>
              <a:xfrm>
                <a:off x="3438474" y="5848385"/>
                <a:ext cx="263527" cy="344490"/>
              </a:xfrm>
              <a:custGeom>
                <a:avLst/>
                <a:gdLst>
                  <a:gd name="txL" fmla="*/ 0 w 70"/>
                  <a:gd name="txT" fmla="*/ 0 h 92"/>
                  <a:gd name="txR" fmla="*/ 70 w 70"/>
                  <a:gd name="txB" fmla="*/ 92 h 9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92">
                    <a:moveTo>
                      <a:pt x="4" y="37"/>
                    </a:moveTo>
                    <a:cubicBezTo>
                      <a:pt x="0" y="46"/>
                      <a:pt x="1" y="55"/>
                      <a:pt x="3" y="64"/>
                    </a:cubicBezTo>
                    <a:cubicBezTo>
                      <a:pt x="5" y="71"/>
                      <a:pt x="9" y="76"/>
                      <a:pt x="14" y="81"/>
                    </a:cubicBezTo>
                    <a:cubicBezTo>
                      <a:pt x="16" y="82"/>
                      <a:pt x="19" y="86"/>
                      <a:pt x="22" y="88"/>
                    </a:cubicBezTo>
                    <a:cubicBezTo>
                      <a:pt x="26" y="91"/>
                      <a:pt x="29" y="92"/>
                      <a:pt x="29" y="92"/>
                    </a:cubicBezTo>
                    <a:cubicBezTo>
                      <a:pt x="28" y="89"/>
                      <a:pt x="30" y="85"/>
                      <a:pt x="33" y="83"/>
                    </a:cubicBezTo>
                    <a:cubicBezTo>
                      <a:pt x="37" y="81"/>
                      <a:pt x="40" y="79"/>
                      <a:pt x="44" y="77"/>
                    </a:cubicBezTo>
                    <a:cubicBezTo>
                      <a:pt x="48" y="75"/>
                      <a:pt x="53" y="71"/>
                      <a:pt x="57" y="67"/>
                    </a:cubicBezTo>
                    <a:cubicBezTo>
                      <a:pt x="61" y="63"/>
                      <a:pt x="65" y="58"/>
                      <a:pt x="68" y="51"/>
                    </a:cubicBezTo>
                    <a:cubicBezTo>
                      <a:pt x="70" y="45"/>
                      <a:pt x="70" y="37"/>
                      <a:pt x="67" y="30"/>
                    </a:cubicBezTo>
                    <a:cubicBezTo>
                      <a:pt x="64" y="24"/>
                      <a:pt x="59" y="18"/>
                      <a:pt x="53" y="14"/>
                    </a:cubicBezTo>
                    <a:cubicBezTo>
                      <a:pt x="55" y="11"/>
                      <a:pt x="58" y="9"/>
                      <a:pt x="60" y="7"/>
                    </a:cubicBezTo>
                    <a:cubicBezTo>
                      <a:pt x="61" y="7"/>
                      <a:pt x="62" y="6"/>
                      <a:pt x="63" y="6"/>
                    </a:cubicBezTo>
                    <a:cubicBezTo>
                      <a:pt x="66" y="4"/>
                      <a:pt x="66" y="4"/>
                      <a:pt x="66" y="4"/>
                    </a:cubicBezTo>
                    <a:cubicBezTo>
                      <a:pt x="67" y="4"/>
                      <a:pt x="67" y="3"/>
                      <a:pt x="68" y="3"/>
                    </a:cubicBezTo>
                    <a:cubicBezTo>
                      <a:pt x="69" y="2"/>
                      <a:pt x="69" y="2"/>
                      <a:pt x="69" y="1"/>
                    </a:cubicBezTo>
                    <a:cubicBezTo>
                      <a:pt x="69" y="1"/>
                      <a:pt x="68" y="0"/>
                      <a:pt x="67" y="0"/>
                    </a:cubicBezTo>
                    <a:cubicBezTo>
                      <a:pt x="67" y="0"/>
                      <a:pt x="68" y="0"/>
                      <a:pt x="67" y="1"/>
                    </a:cubicBezTo>
                    <a:cubicBezTo>
                      <a:pt x="67" y="1"/>
                      <a:pt x="67" y="2"/>
                      <a:pt x="66" y="2"/>
                    </a:cubicBezTo>
                    <a:cubicBezTo>
                      <a:pt x="65" y="3"/>
                      <a:pt x="64" y="4"/>
                      <a:pt x="62" y="5"/>
                    </a:cubicBezTo>
                    <a:cubicBezTo>
                      <a:pt x="59" y="8"/>
                      <a:pt x="55" y="11"/>
                      <a:pt x="52" y="13"/>
                    </a:cubicBezTo>
                    <a:cubicBezTo>
                      <a:pt x="44" y="9"/>
                      <a:pt x="34" y="7"/>
                      <a:pt x="24" y="13"/>
                    </a:cubicBezTo>
                    <a:cubicBezTo>
                      <a:pt x="21" y="16"/>
                      <a:pt x="17" y="19"/>
                      <a:pt x="13" y="23"/>
                    </a:cubicBezTo>
                    <a:cubicBezTo>
                      <a:pt x="10" y="27"/>
                      <a:pt x="6" y="32"/>
                      <a:pt x="4" y="37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83" name="Freeform 2053"/>
              <p:cNvSpPr/>
              <p:nvPr/>
            </p:nvSpPr>
            <p:spPr>
              <a:xfrm>
                <a:off x="4918033" y="5945223"/>
                <a:ext cx="376240" cy="360365"/>
              </a:xfrm>
              <a:custGeom>
                <a:avLst/>
                <a:gdLst>
                  <a:gd name="txL" fmla="*/ 0 w 100"/>
                  <a:gd name="txT" fmla="*/ 0 h 96"/>
                  <a:gd name="txR" fmla="*/ 100 w 100"/>
                  <a:gd name="txB" fmla="*/ 96 h 9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0" h="96">
                    <a:moveTo>
                      <a:pt x="39" y="38"/>
                    </a:moveTo>
                    <a:cubicBezTo>
                      <a:pt x="39" y="39"/>
                      <a:pt x="39" y="41"/>
                      <a:pt x="38" y="44"/>
                    </a:cubicBezTo>
                    <a:cubicBezTo>
                      <a:pt x="38" y="47"/>
                      <a:pt x="37" y="50"/>
                      <a:pt x="35" y="52"/>
                    </a:cubicBezTo>
                    <a:cubicBezTo>
                      <a:pt x="31" y="57"/>
                      <a:pt x="27" y="62"/>
                      <a:pt x="22" y="66"/>
                    </a:cubicBezTo>
                    <a:cubicBezTo>
                      <a:pt x="20" y="68"/>
                      <a:pt x="15" y="70"/>
                      <a:pt x="10" y="71"/>
                    </a:cubicBezTo>
                    <a:cubicBezTo>
                      <a:pt x="7" y="72"/>
                      <a:pt x="5" y="72"/>
                      <a:pt x="3" y="72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5" y="76"/>
                      <a:pt x="10" y="82"/>
                      <a:pt x="17" y="87"/>
                    </a:cubicBezTo>
                    <a:cubicBezTo>
                      <a:pt x="23" y="91"/>
                      <a:pt x="30" y="95"/>
                      <a:pt x="39" y="95"/>
                    </a:cubicBezTo>
                    <a:cubicBezTo>
                      <a:pt x="45" y="96"/>
                      <a:pt x="52" y="95"/>
                      <a:pt x="58" y="92"/>
                    </a:cubicBezTo>
                    <a:cubicBezTo>
                      <a:pt x="65" y="90"/>
                      <a:pt x="72" y="86"/>
                      <a:pt x="78" y="80"/>
                    </a:cubicBezTo>
                    <a:cubicBezTo>
                      <a:pt x="84" y="75"/>
                      <a:pt x="90" y="68"/>
                      <a:pt x="92" y="64"/>
                    </a:cubicBezTo>
                    <a:cubicBezTo>
                      <a:pt x="95" y="59"/>
                      <a:pt x="97" y="55"/>
                      <a:pt x="98" y="50"/>
                    </a:cubicBezTo>
                    <a:cubicBezTo>
                      <a:pt x="100" y="41"/>
                      <a:pt x="97" y="34"/>
                      <a:pt x="92" y="29"/>
                    </a:cubicBezTo>
                    <a:cubicBezTo>
                      <a:pt x="87" y="25"/>
                      <a:pt x="80" y="22"/>
                      <a:pt x="72" y="22"/>
                    </a:cubicBezTo>
                    <a:cubicBezTo>
                      <a:pt x="73" y="19"/>
                      <a:pt x="75" y="15"/>
                      <a:pt x="76" y="13"/>
                    </a:cubicBezTo>
                    <a:cubicBezTo>
                      <a:pt x="79" y="8"/>
                      <a:pt x="82" y="5"/>
                      <a:pt x="86" y="1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3" y="2"/>
                      <a:pt x="80" y="6"/>
                      <a:pt x="77" y="10"/>
                    </a:cubicBezTo>
                    <a:cubicBezTo>
                      <a:pt x="75" y="14"/>
                      <a:pt x="72" y="18"/>
                      <a:pt x="71" y="22"/>
                    </a:cubicBezTo>
                    <a:cubicBezTo>
                      <a:pt x="61" y="22"/>
                      <a:pt x="51" y="25"/>
                      <a:pt x="44" y="31"/>
                    </a:cubicBezTo>
                    <a:cubicBezTo>
                      <a:pt x="43" y="32"/>
                      <a:pt x="42" y="33"/>
                      <a:pt x="41" y="34"/>
                    </a:cubicBezTo>
                    <a:cubicBezTo>
                      <a:pt x="40" y="34"/>
                      <a:pt x="40" y="35"/>
                      <a:pt x="39" y="35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6"/>
                      <a:pt x="39" y="37"/>
                      <a:pt x="39" y="3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84" name="Freeform 2054"/>
              <p:cNvSpPr/>
              <p:nvPr/>
            </p:nvSpPr>
            <p:spPr>
              <a:xfrm>
                <a:off x="4779920" y="6365914"/>
                <a:ext cx="157163" cy="158751"/>
              </a:xfrm>
              <a:custGeom>
                <a:avLst/>
                <a:gdLst>
                  <a:gd name="txL" fmla="*/ 0 w 42"/>
                  <a:gd name="txT" fmla="*/ 0 h 42"/>
                  <a:gd name="txR" fmla="*/ 42 w 42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42">
                    <a:moveTo>
                      <a:pt x="3" y="12"/>
                    </a:moveTo>
                    <a:cubicBezTo>
                      <a:pt x="0" y="15"/>
                      <a:pt x="0" y="19"/>
                      <a:pt x="0" y="23"/>
                    </a:cubicBezTo>
                    <a:cubicBezTo>
                      <a:pt x="0" y="27"/>
                      <a:pt x="0" y="30"/>
                      <a:pt x="1" y="33"/>
                    </a:cubicBezTo>
                    <a:cubicBezTo>
                      <a:pt x="1" y="34"/>
                      <a:pt x="2" y="36"/>
                      <a:pt x="2" y="39"/>
                    </a:cubicBezTo>
                    <a:cubicBezTo>
                      <a:pt x="2" y="41"/>
                      <a:pt x="3" y="42"/>
                      <a:pt x="3" y="42"/>
                    </a:cubicBezTo>
                    <a:cubicBezTo>
                      <a:pt x="4" y="41"/>
                      <a:pt x="7" y="40"/>
                      <a:pt x="9" y="39"/>
                    </a:cubicBezTo>
                    <a:cubicBezTo>
                      <a:pt x="12" y="38"/>
                      <a:pt x="14" y="38"/>
                      <a:pt x="16" y="37"/>
                    </a:cubicBezTo>
                    <a:cubicBezTo>
                      <a:pt x="23" y="35"/>
                      <a:pt x="30" y="31"/>
                      <a:pt x="33" y="25"/>
                    </a:cubicBezTo>
                    <a:cubicBezTo>
                      <a:pt x="35" y="22"/>
                      <a:pt x="35" y="18"/>
                      <a:pt x="34" y="15"/>
                    </a:cubicBezTo>
                    <a:cubicBezTo>
                      <a:pt x="33" y="11"/>
                      <a:pt x="32" y="8"/>
                      <a:pt x="29" y="5"/>
                    </a:cubicBezTo>
                    <a:cubicBezTo>
                      <a:pt x="31" y="4"/>
                      <a:pt x="32" y="3"/>
                      <a:pt x="35" y="3"/>
                    </a:cubicBezTo>
                    <a:cubicBezTo>
                      <a:pt x="35" y="3"/>
                      <a:pt x="35" y="2"/>
                      <a:pt x="36" y="2"/>
                    </a:cubicBezTo>
                    <a:cubicBezTo>
                      <a:pt x="36" y="2"/>
                      <a:pt x="37" y="2"/>
                      <a:pt x="37" y="2"/>
                    </a:cubicBezTo>
                    <a:cubicBezTo>
                      <a:pt x="38" y="2"/>
                      <a:pt x="38" y="3"/>
                      <a:pt x="39" y="3"/>
                    </a:cubicBezTo>
                    <a:cubicBezTo>
                      <a:pt x="40" y="3"/>
                      <a:pt x="41" y="4"/>
                      <a:pt x="41" y="5"/>
                    </a:cubicBezTo>
                    <a:cubicBezTo>
                      <a:pt x="41" y="6"/>
                      <a:pt x="41" y="7"/>
                      <a:pt x="41" y="7"/>
                    </a:cubicBezTo>
                    <a:cubicBezTo>
                      <a:pt x="41" y="8"/>
                      <a:pt x="41" y="8"/>
                      <a:pt x="41" y="9"/>
                    </a:cubicBezTo>
                    <a:cubicBezTo>
                      <a:pt x="40" y="10"/>
                      <a:pt x="39" y="11"/>
                      <a:pt x="37" y="11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8" y="12"/>
                      <a:pt x="39" y="11"/>
                      <a:pt x="40" y="11"/>
                    </a:cubicBezTo>
                    <a:cubicBezTo>
                      <a:pt x="40" y="10"/>
                      <a:pt x="41" y="10"/>
                      <a:pt x="41" y="9"/>
                    </a:cubicBezTo>
                    <a:cubicBezTo>
                      <a:pt x="42" y="8"/>
                      <a:pt x="42" y="8"/>
                      <a:pt x="42" y="6"/>
                    </a:cubicBezTo>
                    <a:cubicBezTo>
                      <a:pt x="42" y="5"/>
                      <a:pt x="41" y="4"/>
                      <a:pt x="40" y="3"/>
                    </a:cubicBezTo>
                    <a:cubicBezTo>
                      <a:pt x="39" y="2"/>
                      <a:pt x="38" y="2"/>
                      <a:pt x="38" y="2"/>
                    </a:cubicBezTo>
                    <a:cubicBezTo>
                      <a:pt x="37" y="2"/>
                      <a:pt x="36" y="2"/>
                      <a:pt x="35" y="2"/>
                    </a:cubicBezTo>
                    <a:cubicBezTo>
                      <a:pt x="35" y="2"/>
                      <a:pt x="34" y="2"/>
                      <a:pt x="34" y="2"/>
                    </a:cubicBezTo>
                    <a:cubicBezTo>
                      <a:pt x="33" y="3"/>
                      <a:pt x="32" y="3"/>
                      <a:pt x="32" y="3"/>
                    </a:cubicBezTo>
                    <a:cubicBezTo>
                      <a:pt x="30" y="4"/>
                      <a:pt x="29" y="4"/>
                      <a:pt x="29" y="5"/>
                    </a:cubicBezTo>
                    <a:cubicBezTo>
                      <a:pt x="25" y="2"/>
                      <a:pt x="20" y="0"/>
                      <a:pt x="14" y="3"/>
                    </a:cubicBezTo>
                    <a:cubicBezTo>
                      <a:pt x="10" y="4"/>
                      <a:pt x="6" y="8"/>
                      <a:pt x="3" y="1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85" name="Freeform 2055"/>
              <p:cNvSpPr/>
              <p:nvPr/>
            </p:nvSpPr>
            <p:spPr>
              <a:xfrm>
                <a:off x="4862470" y="6607215"/>
                <a:ext cx="168276" cy="292102"/>
              </a:xfrm>
              <a:custGeom>
                <a:avLst/>
                <a:gdLst>
                  <a:gd name="txL" fmla="*/ 0 w 45"/>
                  <a:gd name="txT" fmla="*/ 0 h 78"/>
                  <a:gd name="txR" fmla="*/ 45 w 45"/>
                  <a:gd name="txB" fmla="*/ 78 h 78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45" h="78">
                    <a:moveTo>
                      <a:pt x="0" y="41"/>
                    </a:moveTo>
                    <a:cubicBezTo>
                      <a:pt x="0" y="48"/>
                      <a:pt x="3" y="52"/>
                      <a:pt x="6" y="57"/>
                    </a:cubicBezTo>
                    <a:cubicBezTo>
                      <a:pt x="9" y="61"/>
                      <a:pt x="12" y="64"/>
                      <a:pt x="15" y="67"/>
                    </a:cubicBezTo>
                    <a:cubicBezTo>
                      <a:pt x="16" y="68"/>
                      <a:pt x="19" y="71"/>
                      <a:pt x="21" y="73"/>
                    </a:cubicBezTo>
                    <a:cubicBezTo>
                      <a:pt x="22" y="76"/>
                      <a:pt x="24" y="78"/>
                      <a:pt x="24" y="78"/>
                    </a:cubicBezTo>
                    <a:cubicBezTo>
                      <a:pt x="25" y="70"/>
                      <a:pt x="32" y="65"/>
                      <a:pt x="36" y="59"/>
                    </a:cubicBezTo>
                    <a:cubicBezTo>
                      <a:pt x="39" y="55"/>
                      <a:pt x="41" y="50"/>
                      <a:pt x="43" y="46"/>
                    </a:cubicBezTo>
                    <a:cubicBezTo>
                      <a:pt x="45" y="41"/>
                      <a:pt x="45" y="37"/>
                      <a:pt x="45" y="33"/>
                    </a:cubicBezTo>
                    <a:cubicBezTo>
                      <a:pt x="44" y="28"/>
                      <a:pt x="42" y="24"/>
                      <a:pt x="38" y="20"/>
                    </a:cubicBezTo>
                    <a:cubicBezTo>
                      <a:pt x="35" y="17"/>
                      <a:pt x="30" y="14"/>
                      <a:pt x="25" y="13"/>
                    </a:cubicBezTo>
                    <a:cubicBezTo>
                      <a:pt x="26" y="10"/>
                      <a:pt x="28" y="8"/>
                      <a:pt x="29" y="6"/>
                    </a:cubicBezTo>
                    <a:cubicBezTo>
                      <a:pt x="32" y="3"/>
                      <a:pt x="35" y="2"/>
                      <a:pt x="38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6" y="0"/>
                      <a:pt x="33" y="2"/>
                      <a:pt x="31" y="4"/>
                    </a:cubicBezTo>
                    <a:cubicBezTo>
                      <a:pt x="28" y="7"/>
                      <a:pt x="25" y="10"/>
                      <a:pt x="24" y="12"/>
                    </a:cubicBezTo>
                    <a:cubicBezTo>
                      <a:pt x="21" y="12"/>
                      <a:pt x="18" y="12"/>
                      <a:pt x="14" y="14"/>
                    </a:cubicBezTo>
                    <a:cubicBezTo>
                      <a:pt x="11" y="15"/>
                      <a:pt x="8" y="18"/>
                      <a:pt x="5" y="21"/>
                    </a:cubicBezTo>
                    <a:cubicBezTo>
                      <a:pt x="2" y="27"/>
                      <a:pt x="0" y="36"/>
                      <a:pt x="0" y="4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86" name="Freeform 2056"/>
              <p:cNvSpPr/>
              <p:nvPr/>
            </p:nvSpPr>
            <p:spPr>
              <a:xfrm>
                <a:off x="4119516" y="4822853"/>
                <a:ext cx="239714" cy="157164"/>
              </a:xfrm>
              <a:custGeom>
                <a:avLst/>
                <a:gdLst>
                  <a:gd name="txL" fmla="*/ 0 w 64"/>
                  <a:gd name="txT" fmla="*/ 0 h 42"/>
                  <a:gd name="txR" fmla="*/ 64 w 64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42">
                    <a:moveTo>
                      <a:pt x="23" y="41"/>
                    </a:moveTo>
                    <a:cubicBezTo>
                      <a:pt x="25" y="40"/>
                      <a:pt x="26" y="39"/>
                      <a:pt x="27" y="39"/>
                    </a:cubicBezTo>
                    <a:cubicBezTo>
                      <a:pt x="30" y="36"/>
                      <a:pt x="33" y="33"/>
                      <a:pt x="37" y="29"/>
                    </a:cubicBezTo>
                    <a:cubicBezTo>
                      <a:pt x="41" y="24"/>
                      <a:pt x="44" y="18"/>
                      <a:pt x="48" y="13"/>
                    </a:cubicBezTo>
                    <a:cubicBezTo>
                      <a:pt x="51" y="9"/>
                      <a:pt x="54" y="7"/>
                      <a:pt x="58" y="5"/>
                    </a:cubicBezTo>
                    <a:cubicBezTo>
                      <a:pt x="60" y="4"/>
                      <a:pt x="63" y="2"/>
                      <a:pt x="64" y="0"/>
                    </a:cubicBezTo>
                    <a:cubicBezTo>
                      <a:pt x="60" y="2"/>
                      <a:pt x="55" y="4"/>
                      <a:pt x="53" y="5"/>
                    </a:cubicBezTo>
                    <a:cubicBezTo>
                      <a:pt x="41" y="9"/>
                      <a:pt x="34" y="19"/>
                      <a:pt x="25" y="26"/>
                    </a:cubicBezTo>
                    <a:cubicBezTo>
                      <a:pt x="21" y="30"/>
                      <a:pt x="16" y="32"/>
                      <a:pt x="12" y="35"/>
                    </a:cubicBezTo>
                    <a:cubicBezTo>
                      <a:pt x="8" y="37"/>
                      <a:pt x="4" y="40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8" y="40"/>
                      <a:pt x="16" y="40"/>
                      <a:pt x="23" y="4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487" name="Picture 2057"/>
              <p:cNvPicPr>
                <a:picLocks noChangeAspect="1"/>
              </p:cNvPicPr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4192541" y="4810153"/>
                <a:ext cx="179389" cy="1809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488" name="Picture 2058"/>
              <p:cNvPicPr>
                <a:picLocks noChangeAspect="1"/>
              </p:cNvPicPr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105228" y="4757765"/>
                <a:ext cx="282577" cy="2365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489" name="Freeform 2059"/>
              <p:cNvSpPr/>
              <p:nvPr/>
            </p:nvSpPr>
            <p:spPr>
              <a:xfrm>
                <a:off x="4149678" y="4864128"/>
                <a:ext cx="111126" cy="66675"/>
              </a:xfrm>
              <a:custGeom>
                <a:avLst/>
                <a:gdLst>
                  <a:gd name="txL" fmla="*/ 0 w 30"/>
                  <a:gd name="txT" fmla="*/ 0 h 18"/>
                  <a:gd name="txR" fmla="*/ 30 w 30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18">
                    <a:moveTo>
                      <a:pt x="17" y="13"/>
                    </a:moveTo>
                    <a:cubicBezTo>
                      <a:pt x="22" y="10"/>
                      <a:pt x="26" y="6"/>
                      <a:pt x="30" y="3"/>
                    </a:cubicBezTo>
                    <a:cubicBezTo>
                      <a:pt x="27" y="4"/>
                      <a:pt x="25" y="6"/>
                      <a:pt x="22" y="6"/>
                    </a:cubicBezTo>
                    <a:cubicBezTo>
                      <a:pt x="19" y="7"/>
                      <a:pt x="16" y="5"/>
                      <a:pt x="13" y="3"/>
                    </a:cubicBezTo>
                    <a:cubicBezTo>
                      <a:pt x="11" y="2"/>
                      <a:pt x="10" y="0"/>
                      <a:pt x="8" y="0"/>
                    </a:cubicBezTo>
                    <a:cubicBezTo>
                      <a:pt x="4" y="5"/>
                      <a:pt x="3" y="11"/>
                      <a:pt x="0" y="17"/>
                    </a:cubicBezTo>
                    <a:cubicBezTo>
                      <a:pt x="6" y="18"/>
                      <a:pt x="13" y="14"/>
                      <a:pt x="17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90" name="Freeform 2060"/>
              <p:cNvSpPr/>
              <p:nvPr/>
            </p:nvSpPr>
            <p:spPr>
              <a:xfrm>
                <a:off x="4295729" y="4751415"/>
                <a:ext cx="179389" cy="214314"/>
              </a:xfrm>
              <a:custGeom>
                <a:avLst/>
                <a:gdLst>
                  <a:gd name="txL" fmla="*/ 0 w 48"/>
                  <a:gd name="txT" fmla="*/ 0 h 57"/>
                  <a:gd name="txR" fmla="*/ 48 w 48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57">
                    <a:moveTo>
                      <a:pt x="17" y="19"/>
                    </a:moveTo>
                    <a:cubicBezTo>
                      <a:pt x="16" y="21"/>
                      <a:pt x="15" y="26"/>
                      <a:pt x="14" y="28"/>
                    </a:cubicBezTo>
                    <a:cubicBezTo>
                      <a:pt x="12" y="31"/>
                      <a:pt x="13" y="34"/>
                      <a:pt x="12" y="38"/>
                    </a:cubicBezTo>
                    <a:cubicBezTo>
                      <a:pt x="10" y="46"/>
                      <a:pt x="7" y="52"/>
                      <a:pt x="0" y="56"/>
                    </a:cubicBezTo>
                    <a:cubicBezTo>
                      <a:pt x="0" y="56"/>
                      <a:pt x="0" y="57"/>
                      <a:pt x="0" y="57"/>
                    </a:cubicBezTo>
                    <a:cubicBezTo>
                      <a:pt x="8" y="53"/>
                      <a:pt x="14" y="48"/>
                      <a:pt x="19" y="41"/>
                    </a:cubicBezTo>
                    <a:cubicBezTo>
                      <a:pt x="22" y="36"/>
                      <a:pt x="25" y="25"/>
                      <a:pt x="21" y="18"/>
                    </a:cubicBezTo>
                    <a:cubicBezTo>
                      <a:pt x="24" y="13"/>
                      <a:pt x="29" y="13"/>
                      <a:pt x="33" y="11"/>
                    </a:cubicBezTo>
                    <a:cubicBezTo>
                      <a:pt x="36" y="10"/>
                      <a:pt x="39" y="10"/>
                      <a:pt x="42" y="8"/>
                    </a:cubicBezTo>
                    <a:cubicBezTo>
                      <a:pt x="44" y="6"/>
                      <a:pt x="46" y="4"/>
                      <a:pt x="48" y="2"/>
                    </a:cubicBezTo>
                    <a:cubicBezTo>
                      <a:pt x="47" y="2"/>
                      <a:pt x="46" y="1"/>
                      <a:pt x="46" y="0"/>
                    </a:cubicBezTo>
                    <a:cubicBezTo>
                      <a:pt x="45" y="3"/>
                      <a:pt x="44" y="5"/>
                      <a:pt x="41" y="7"/>
                    </a:cubicBezTo>
                    <a:cubicBezTo>
                      <a:pt x="39" y="8"/>
                      <a:pt x="35" y="9"/>
                      <a:pt x="32" y="11"/>
                    </a:cubicBezTo>
                    <a:cubicBezTo>
                      <a:pt x="28" y="12"/>
                      <a:pt x="22" y="14"/>
                      <a:pt x="20" y="17"/>
                    </a:cubicBezTo>
                    <a:cubicBezTo>
                      <a:pt x="19" y="18"/>
                      <a:pt x="18" y="18"/>
                      <a:pt x="17" y="1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91" name="Freeform 2061"/>
              <p:cNvSpPr>
                <a:spLocks noEditPoints="1"/>
              </p:cNvSpPr>
              <p:nvPr/>
            </p:nvSpPr>
            <p:spPr>
              <a:xfrm>
                <a:off x="4130628" y="4806978"/>
                <a:ext cx="239714" cy="165101"/>
              </a:xfrm>
              <a:custGeom>
                <a:avLst/>
                <a:gdLst>
                  <a:gd name="txL" fmla="*/ 0 w 64"/>
                  <a:gd name="txT" fmla="*/ 0 h 44"/>
                  <a:gd name="txR" fmla="*/ 64 w 64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44">
                    <a:moveTo>
                      <a:pt x="34" y="11"/>
                    </a:moveTo>
                    <a:cubicBezTo>
                      <a:pt x="34" y="11"/>
                      <a:pt x="35" y="11"/>
                      <a:pt x="35" y="11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9" y="10"/>
                      <a:pt x="41" y="10"/>
                      <a:pt x="43" y="10"/>
                    </a:cubicBezTo>
                    <a:cubicBezTo>
                      <a:pt x="42" y="10"/>
                      <a:pt x="41" y="11"/>
                      <a:pt x="40" y="11"/>
                    </a:cubicBezTo>
                    <a:cubicBezTo>
                      <a:pt x="39" y="12"/>
                      <a:pt x="38" y="13"/>
                      <a:pt x="37" y="14"/>
                    </a:cubicBezTo>
                    <a:cubicBezTo>
                      <a:pt x="35" y="15"/>
                      <a:pt x="34" y="17"/>
                      <a:pt x="3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2" y="19"/>
                      <a:pt x="31" y="19"/>
                      <a:pt x="30" y="20"/>
                    </a:cubicBezTo>
                    <a:cubicBezTo>
                      <a:pt x="29" y="20"/>
                      <a:pt x="29" y="21"/>
                      <a:pt x="28" y="21"/>
                    </a:cubicBezTo>
                    <a:cubicBezTo>
                      <a:pt x="27" y="21"/>
                      <a:pt x="26" y="21"/>
                      <a:pt x="25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0" y="19"/>
                      <a:pt x="20" y="19"/>
                      <a:pt x="19" y="19"/>
                    </a:cubicBezTo>
                    <a:cubicBezTo>
                      <a:pt x="18" y="18"/>
                      <a:pt x="18" y="18"/>
                      <a:pt x="17" y="17"/>
                    </a:cubicBezTo>
                    <a:cubicBezTo>
                      <a:pt x="16" y="17"/>
                      <a:pt x="15" y="16"/>
                      <a:pt x="14" y="15"/>
                    </a:cubicBezTo>
                    <a:cubicBezTo>
                      <a:pt x="16" y="17"/>
                      <a:pt x="17" y="18"/>
                      <a:pt x="19" y="19"/>
                    </a:cubicBezTo>
                    <a:cubicBezTo>
                      <a:pt x="19" y="20"/>
                      <a:pt x="20" y="20"/>
                      <a:pt x="20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3" y="21"/>
                      <a:pt x="24" y="21"/>
                      <a:pt x="25" y="22"/>
                    </a:cubicBezTo>
                    <a:cubicBezTo>
                      <a:pt x="26" y="22"/>
                      <a:pt x="27" y="22"/>
                      <a:pt x="28" y="22"/>
                    </a:cubicBezTo>
                    <a:cubicBezTo>
                      <a:pt x="28" y="22"/>
                      <a:pt x="28" y="22"/>
                      <a:pt x="29" y="22"/>
                    </a:cubicBezTo>
                    <a:cubicBezTo>
                      <a:pt x="28" y="22"/>
                      <a:pt x="28" y="23"/>
                      <a:pt x="28" y="23"/>
                    </a:cubicBezTo>
                    <a:cubicBezTo>
                      <a:pt x="27" y="23"/>
                      <a:pt x="27" y="24"/>
                      <a:pt x="26" y="24"/>
                    </a:cubicBezTo>
                    <a:cubicBezTo>
                      <a:pt x="26" y="25"/>
                      <a:pt x="25" y="25"/>
                      <a:pt x="24" y="26"/>
                    </a:cubicBezTo>
                    <a:cubicBezTo>
                      <a:pt x="22" y="27"/>
                      <a:pt x="21" y="28"/>
                      <a:pt x="19" y="29"/>
                    </a:cubicBezTo>
                    <a:cubicBezTo>
                      <a:pt x="18" y="29"/>
                      <a:pt x="17" y="30"/>
                      <a:pt x="16" y="30"/>
                    </a:cubicBezTo>
                    <a:cubicBezTo>
                      <a:pt x="15" y="30"/>
                      <a:pt x="14" y="31"/>
                      <a:pt x="13" y="31"/>
                    </a:cubicBezTo>
                    <a:cubicBezTo>
                      <a:pt x="12" y="31"/>
                      <a:pt x="11" y="32"/>
                      <a:pt x="10" y="32"/>
                    </a:cubicBezTo>
                    <a:cubicBezTo>
                      <a:pt x="9" y="32"/>
                      <a:pt x="8" y="32"/>
                      <a:pt x="7" y="32"/>
                    </a:cubicBezTo>
                    <a:cubicBezTo>
                      <a:pt x="9" y="32"/>
                      <a:pt x="11" y="32"/>
                      <a:pt x="13" y="32"/>
                    </a:cubicBezTo>
                    <a:cubicBezTo>
                      <a:pt x="15" y="31"/>
                      <a:pt x="17" y="31"/>
                      <a:pt x="19" y="30"/>
                    </a:cubicBezTo>
                    <a:cubicBezTo>
                      <a:pt x="21" y="29"/>
                      <a:pt x="22" y="29"/>
                      <a:pt x="23" y="28"/>
                    </a:cubicBezTo>
                    <a:cubicBezTo>
                      <a:pt x="22" y="29"/>
                      <a:pt x="21" y="30"/>
                      <a:pt x="20" y="31"/>
                    </a:cubicBezTo>
                    <a:cubicBezTo>
                      <a:pt x="19" y="32"/>
                      <a:pt x="17" y="33"/>
                      <a:pt x="16" y="34"/>
                    </a:cubicBezTo>
                    <a:cubicBezTo>
                      <a:pt x="14" y="36"/>
                      <a:pt x="11" y="38"/>
                      <a:pt x="8" y="40"/>
                    </a:cubicBezTo>
                    <a:cubicBezTo>
                      <a:pt x="6" y="41"/>
                      <a:pt x="3" y="43"/>
                      <a:pt x="0" y="44"/>
                    </a:cubicBezTo>
                    <a:cubicBezTo>
                      <a:pt x="6" y="42"/>
                      <a:pt x="11" y="39"/>
                      <a:pt x="17" y="35"/>
                    </a:cubicBezTo>
                    <a:cubicBezTo>
                      <a:pt x="18" y="34"/>
                      <a:pt x="19" y="33"/>
                      <a:pt x="20" y="32"/>
                    </a:cubicBezTo>
                    <a:cubicBezTo>
                      <a:pt x="22" y="31"/>
                      <a:pt x="23" y="30"/>
                      <a:pt x="24" y="29"/>
                    </a:cubicBezTo>
                    <a:cubicBezTo>
                      <a:pt x="26" y="27"/>
                      <a:pt x="29" y="24"/>
                      <a:pt x="31" y="22"/>
                    </a:cubicBezTo>
                    <a:cubicBezTo>
                      <a:pt x="33" y="20"/>
                      <a:pt x="35" y="18"/>
                      <a:pt x="38" y="16"/>
                    </a:cubicBezTo>
                    <a:cubicBezTo>
                      <a:pt x="39" y="15"/>
                      <a:pt x="40" y="14"/>
                      <a:pt x="42" y="13"/>
                    </a:cubicBezTo>
                    <a:cubicBezTo>
                      <a:pt x="43" y="12"/>
                      <a:pt x="44" y="12"/>
                      <a:pt x="46" y="11"/>
                    </a:cubicBezTo>
                    <a:cubicBezTo>
                      <a:pt x="47" y="10"/>
                      <a:pt x="48" y="10"/>
                      <a:pt x="50" y="10"/>
                    </a:cubicBezTo>
                    <a:cubicBezTo>
                      <a:pt x="51" y="9"/>
                      <a:pt x="52" y="9"/>
                      <a:pt x="53" y="9"/>
                    </a:cubicBezTo>
                    <a:cubicBezTo>
                      <a:pt x="52" y="10"/>
                      <a:pt x="51" y="11"/>
                      <a:pt x="49" y="12"/>
                    </a:cubicBezTo>
                    <a:cubicBezTo>
                      <a:pt x="48" y="13"/>
                      <a:pt x="47" y="14"/>
                      <a:pt x="47" y="14"/>
                    </a:cubicBezTo>
                    <a:cubicBezTo>
                      <a:pt x="46" y="15"/>
                      <a:pt x="45" y="16"/>
                      <a:pt x="44" y="17"/>
                    </a:cubicBezTo>
                    <a:cubicBezTo>
                      <a:pt x="43" y="19"/>
                      <a:pt x="42" y="21"/>
                      <a:pt x="40" y="23"/>
                    </a:cubicBezTo>
                    <a:cubicBezTo>
                      <a:pt x="39" y="25"/>
                      <a:pt x="38" y="27"/>
                      <a:pt x="37" y="29"/>
                    </a:cubicBezTo>
                    <a:cubicBezTo>
                      <a:pt x="36" y="31"/>
                      <a:pt x="34" y="32"/>
                      <a:pt x="33" y="34"/>
                    </a:cubicBezTo>
                    <a:cubicBezTo>
                      <a:pt x="31" y="36"/>
                      <a:pt x="30" y="37"/>
                      <a:pt x="28" y="39"/>
                    </a:cubicBezTo>
                    <a:cubicBezTo>
                      <a:pt x="26" y="40"/>
                      <a:pt x="25" y="42"/>
                      <a:pt x="23" y="43"/>
                    </a:cubicBezTo>
                    <a:cubicBezTo>
                      <a:pt x="27" y="41"/>
                      <a:pt x="30" y="38"/>
                      <a:pt x="33" y="35"/>
                    </a:cubicBezTo>
                    <a:cubicBezTo>
                      <a:pt x="35" y="33"/>
                      <a:pt x="36" y="31"/>
                      <a:pt x="38" y="29"/>
                    </a:cubicBezTo>
                    <a:cubicBezTo>
                      <a:pt x="39" y="27"/>
                      <a:pt x="40" y="25"/>
                      <a:pt x="41" y="23"/>
                    </a:cubicBezTo>
                    <a:cubicBezTo>
                      <a:pt x="43" y="21"/>
                      <a:pt x="44" y="19"/>
                      <a:pt x="45" y="18"/>
                    </a:cubicBezTo>
                    <a:cubicBezTo>
                      <a:pt x="46" y="17"/>
                      <a:pt x="47" y="16"/>
                      <a:pt x="48" y="15"/>
                    </a:cubicBezTo>
                    <a:cubicBezTo>
                      <a:pt x="48" y="15"/>
                      <a:pt x="49" y="14"/>
                      <a:pt x="50" y="13"/>
                    </a:cubicBezTo>
                    <a:cubicBezTo>
                      <a:pt x="52" y="12"/>
                      <a:pt x="54" y="10"/>
                      <a:pt x="55" y="9"/>
                    </a:cubicBezTo>
                    <a:cubicBezTo>
                      <a:pt x="56" y="8"/>
                      <a:pt x="57" y="8"/>
                      <a:pt x="58" y="7"/>
                    </a:cubicBezTo>
                    <a:cubicBezTo>
                      <a:pt x="58" y="7"/>
                      <a:pt x="59" y="7"/>
                      <a:pt x="59" y="7"/>
                    </a:cubicBezTo>
                    <a:cubicBezTo>
                      <a:pt x="59" y="7"/>
                      <a:pt x="59" y="7"/>
                      <a:pt x="59" y="6"/>
                    </a:cubicBezTo>
                    <a:cubicBezTo>
                      <a:pt x="58" y="9"/>
                      <a:pt x="58" y="11"/>
                      <a:pt x="57" y="13"/>
                    </a:cubicBezTo>
                    <a:cubicBezTo>
                      <a:pt x="57" y="14"/>
                      <a:pt x="56" y="16"/>
                      <a:pt x="56" y="18"/>
                    </a:cubicBezTo>
                    <a:cubicBezTo>
                      <a:pt x="56" y="19"/>
                      <a:pt x="55" y="21"/>
                      <a:pt x="55" y="22"/>
                    </a:cubicBezTo>
                    <a:cubicBezTo>
                      <a:pt x="55" y="26"/>
                      <a:pt x="54" y="29"/>
                      <a:pt x="52" y="31"/>
                    </a:cubicBezTo>
                    <a:cubicBezTo>
                      <a:pt x="52" y="33"/>
                      <a:pt x="51" y="34"/>
                      <a:pt x="50" y="36"/>
                    </a:cubicBezTo>
                    <a:cubicBezTo>
                      <a:pt x="49" y="37"/>
                      <a:pt x="48" y="38"/>
                      <a:pt x="47" y="39"/>
                    </a:cubicBezTo>
                    <a:cubicBezTo>
                      <a:pt x="49" y="37"/>
                      <a:pt x="51" y="35"/>
                      <a:pt x="53" y="32"/>
                    </a:cubicBezTo>
                    <a:cubicBezTo>
                      <a:pt x="54" y="30"/>
                      <a:pt x="55" y="29"/>
                      <a:pt x="55" y="27"/>
                    </a:cubicBezTo>
                    <a:cubicBezTo>
                      <a:pt x="55" y="27"/>
                      <a:pt x="56" y="26"/>
                      <a:pt x="56" y="25"/>
                    </a:cubicBezTo>
                    <a:cubicBezTo>
                      <a:pt x="56" y="25"/>
                      <a:pt x="56" y="24"/>
                      <a:pt x="56" y="24"/>
                    </a:cubicBezTo>
                    <a:cubicBezTo>
                      <a:pt x="56" y="23"/>
                      <a:pt x="56" y="23"/>
                      <a:pt x="56" y="23"/>
                    </a:cubicBezTo>
                    <a:cubicBezTo>
                      <a:pt x="57" y="19"/>
                      <a:pt x="58" y="16"/>
                      <a:pt x="59" y="13"/>
                    </a:cubicBezTo>
                    <a:cubicBezTo>
                      <a:pt x="59" y="12"/>
                      <a:pt x="60" y="10"/>
                      <a:pt x="60" y="9"/>
                    </a:cubicBezTo>
                    <a:cubicBezTo>
                      <a:pt x="61" y="8"/>
                      <a:pt x="61" y="6"/>
                      <a:pt x="61" y="5"/>
                    </a:cubicBezTo>
                    <a:cubicBezTo>
                      <a:pt x="62" y="5"/>
                      <a:pt x="63" y="5"/>
                      <a:pt x="63" y="4"/>
                    </a:cubicBezTo>
                    <a:cubicBezTo>
                      <a:pt x="64" y="4"/>
                      <a:pt x="64" y="3"/>
                      <a:pt x="64" y="2"/>
                    </a:cubicBezTo>
                    <a:cubicBezTo>
                      <a:pt x="63" y="2"/>
                      <a:pt x="63" y="2"/>
                      <a:pt x="62" y="2"/>
                    </a:cubicBezTo>
                    <a:cubicBezTo>
                      <a:pt x="61" y="3"/>
                      <a:pt x="60" y="4"/>
                      <a:pt x="58" y="4"/>
                    </a:cubicBezTo>
                    <a:cubicBezTo>
                      <a:pt x="57" y="5"/>
                      <a:pt x="56" y="5"/>
                      <a:pt x="56" y="5"/>
                    </a:cubicBezTo>
                    <a:cubicBezTo>
                      <a:pt x="55" y="5"/>
                      <a:pt x="55" y="5"/>
                      <a:pt x="55" y="5"/>
                    </a:cubicBezTo>
                    <a:cubicBezTo>
                      <a:pt x="54" y="5"/>
                      <a:pt x="53" y="4"/>
                      <a:pt x="53" y="4"/>
                    </a:cubicBezTo>
                    <a:cubicBezTo>
                      <a:pt x="53" y="4"/>
                      <a:pt x="52" y="4"/>
                      <a:pt x="52" y="4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0" y="2"/>
                      <a:pt x="49" y="2"/>
                      <a:pt x="48" y="2"/>
                    </a:cubicBezTo>
                    <a:cubicBezTo>
                      <a:pt x="47" y="1"/>
                      <a:pt x="45" y="1"/>
                      <a:pt x="44" y="1"/>
                    </a:cubicBezTo>
                    <a:cubicBezTo>
                      <a:pt x="43" y="1"/>
                      <a:pt x="42" y="1"/>
                      <a:pt x="41" y="1"/>
                    </a:cubicBezTo>
                    <a:cubicBezTo>
                      <a:pt x="41" y="0"/>
                      <a:pt x="40" y="0"/>
                      <a:pt x="39" y="0"/>
                    </a:cubicBezTo>
                    <a:cubicBezTo>
                      <a:pt x="40" y="0"/>
                      <a:pt x="41" y="1"/>
                      <a:pt x="41" y="1"/>
                    </a:cubicBezTo>
                    <a:cubicBezTo>
                      <a:pt x="42" y="1"/>
                      <a:pt x="43" y="1"/>
                      <a:pt x="44" y="2"/>
                    </a:cubicBezTo>
                    <a:cubicBezTo>
                      <a:pt x="45" y="2"/>
                      <a:pt x="47" y="3"/>
                      <a:pt x="48" y="3"/>
                    </a:cubicBezTo>
                    <a:cubicBezTo>
                      <a:pt x="49" y="3"/>
                      <a:pt x="49" y="4"/>
                      <a:pt x="50" y="4"/>
                    </a:cubicBezTo>
                    <a:cubicBezTo>
                      <a:pt x="50" y="4"/>
                      <a:pt x="50" y="4"/>
                      <a:pt x="51" y="4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1" y="5"/>
                      <a:pt x="52" y="5"/>
                      <a:pt x="52" y="5"/>
                    </a:cubicBezTo>
                    <a:cubicBezTo>
                      <a:pt x="52" y="6"/>
                      <a:pt x="53" y="6"/>
                      <a:pt x="53" y="6"/>
                    </a:cubicBezTo>
                    <a:cubicBezTo>
                      <a:pt x="53" y="6"/>
                      <a:pt x="52" y="7"/>
                      <a:pt x="51" y="7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2" y="8"/>
                      <a:pt x="40" y="9"/>
                      <a:pt x="37" y="9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0"/>
                      <a:pt x="34" y="10"/>
                      <a:pt x="33" y="10"/>
                    </a:cubicBezTo>
                    <a:cubicBezTo>
                      <a:pt x="32" y="10"/>
                      <a:pt x="31" y="10"/>
                      <a:pt x="30" y="10"/>
                    </a:cubicBezTo>
                    <a:cubicBezTo>
                      <a:pt x="28" y="10"/>
                      <a:pt x="27" y="10"/>
                      <a:pt x="26" y="9"/>
                    </a:cubicBezTo>
                    <a:cubicBezTo>
                      <a:pt x="25" y="9"/>
                      <a:pt x="23" y="9"/>
                      <a:pt x="22" y="8"/>
                    </a:cubicBezTo>
                    <a:cubicBezTo>
                      <a:pt x="25" y="10"/>
                      <a:pt x="27" y="10"/>
                      <a:pt x="30" y="10"/>
                    </a:cubicBezTo>
                    <a:cubicBezTo>
                      <a:pt x="31" y="11"/>
                      <a:pt x="32" y="11"/>
                      <a:pt x="34" y="11"/>
                    </a:cubicBezTo>
                    <a:close/>
                    <a:moveTo>
                      <a:pt x="29" y="22"/>
                    </a:move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92" name="Freeform 2062"/>
              <p:cNvSpPr/>
              <p:nvPr/>
            </p:nvSpPr>
            <p:spPr>
              <a:xfrm>
                <a:off x="4337005" y="4641877"/>
                <a:ext cx="338140" cy="128588"/>
              </a:xfrm>
              <a:custGeom>
                <a:avLst/>
                <a:gdLst>
                  <a:gd name="txL" fmla="*/ 0 w 90"/>
                  <a:gd name="txT" fmla="*/ 0 h 34"/>
                  <a:gd name="txR" fmla="*/ 90 w 90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0" h="34">
                    <a:moveTo>
                      <a:pt x="28" y="34"/>
                    </a:moveTo>
                    <a:cubicBezTo>
                      <a:pt x="29" y="34"/>
                      <a:pt x="31" y="33"/>
                      <a:pt x="32" y="33"/>
                    </a:cubicBezTo>
                    <a:cubicBezTo>
                      <a:pt x="38" y="31"/>
                      <a:pt x="42" y="28"/>
                      <a:pt x="47" y="25"/>
                    </a:cubicBezTo>
                    <a:cubicBezTo>
                      <a:pt x="55" y="21"/>
                      <a:pt x="60" y="14"/>
                      <a:pt x="67" y="9"/>
                    </a:cubicBezTo>
                    <a:cubicBezTo>
                      <a:pt x="71" y="6"/>
                      <a:pt x="76" y="4"/>
                      <a:pt x="81" y="3"/>
                    </a:cubicBezTo>
                    <a:cubicBezTo>
                      <a:pt x="84" y="3"/>
                      <a:pt x="87" y="1"/>
                      <a:pt x="90" y="0"/>
                    </a:cubicBezTo>
                    <a:cubicBezTo>
                      <a:pt x="84" y="1"/>
                      <a:pt x="77" y="1"/>
                      <a:pt x="74" y="2"/>
                    </a:cubicBezTo>
                    <a:cubicBezTo>
                      <a:pt x="59" y="3"/>
                      <a:pt x="47" y="11"/>
                      <a:pt x="34" y="17"/>
                    </a:cubicBezTo>
                    <a:cubicBezTo>
                      <a:pt x="28" y="20"/>
                      <a:pt x="22" y="22"/>
                      <a:pt x="16" y="24"/>
                    </a:cubicBezTo>
                    <a:cubicBezTo>
                      <a:pt x="11" y="25"/>
                      <a:pt x="5" y="26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0" y="28"/>
                      <a:pt x="19" y="31"/>
                      <a:pt x="28" y="3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93" name="Freeform 2065"/>
              <p:cNvSpPr/>
              <p:nvPr/>
            </p:nvSpPr>
            <p:spPr>
              <a:xfrm>
                <a:off x="4389392" y="4627589"/>
                <a:ext cx="150813" cy="77788"/>
              </a:xfrm>
              <a:custGeom>
                <a:avLst/>
                <a:gdLst>
                  <a:gd name="txL" fmla="*/ 0 w 40"/>
                  <a:gd name="txT" fmla="*/ 0 h 21"/>
                  <a:gd name="txR" fmla="*/ 40 w 40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21">
                    <a:moveTo>
                      <a:pt x="21" y="18"/>
                    </a:moveTo>
                    <a:cubicBezTo>
                      <a:pt x="28" y="18"/>
                      <a:pt x="34" y="14"/>
                      <a:pt x="40" y="11"/>
                    </a:cubicBezTo>
                    <a:cubicBezTo>
                      <a:pt x="37" y="12"/>
                      <a:pt x="33" y="13"/>
                      <a:pt x="30" y="13"/>
                    </a:cubicBezTo>
                    <a:cubicBezTo>
                      <a:pt x="25" y="13"/>
                      <a:pt x="22" y="9"/>
                      <a:pt x="20" y="6"/>
                    </a:cubicBezTo>
                    <a:cubicBezTo>
                      <a:pt x="18" y="4"/>
                      <a:pt x="17" y="2"/>
                      <a:pt x="15" y="0"/>
                    </a:cubicBezTo>
                    <a:cubicBezTo>
                      <a:pt x="9" y="6"/>
                      <a:pt x="5" y="12"/>
                      <a:pt x="0" y="18"/>
                    </a:cubicBezTo>
                    <a:cubicBezTo>
                      <a:pt x="6" y="21"/>
                      <a:pt x="16" y="19"/>
                      <a:pt x="21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94" name="Freeform 2066"/>
              <p:cNvSpPr/>
              <p:nvPr/>
            </p:nvSpPr>
            <p:spPr>
              <a:xfrm>
                <a:off x="4551318" y="4592664"/>
                <a:ext cx="280989" cy="192089"/>
              </a:xfrm>
              <a:custGeom>
                <a:avLst/>
                <a:gdLst>
                  <a:gd name="txL" fmla="*/ 0 w 75"/>
                  <a:gd name="txT" fmla="*/ 0 h 51"/>
                  <a:gd name="txR" fmla="*/ 75 w 75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5" h="51">
                    <a:moveTo>
                      <a:pt x="33" y="13"/>
                    </a:moveTo>
                    <a:cubicBezTo>
                      <a:pt x="31" y="15"/>
                      <a:pt x="28" y="20"/>
                      <a:pt x="26" y="22"/>
                    </a:cubicBezTo>
                    <a:cubicBezTo>
                      <a:pt x="23" y="25"/>
                      <a:pt x="22" y="29"/>
                      <a:pt x="20" y="33"/>
                    </a:cubicBezTo>
                    <a:cubicBezTo>
                      <a:pt x="15" y="42"/>
                      <a:pt x="9" y="48"/>
                      <a:pt x="0" y="51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10" y="50"/>
                      <a:pt x="20" y="46"/>
                      <a:pt x="27" y="39"/>
                    </a:cubicBezTo>
                    <a:cubicBezTo>
                      <a:pt x="32" y="35"/>
                      <a:pt x="40" y="23"/>
                      <a:pt x="38" y="13"/>
                    </a:cubicBezTo>
                    <a:cubicBezTo>
                      <a:pt x="43" y="8"/>
                      <a:pt x="48" y="9"/>
                      <a:pt x="54" y="9"/>
                    </a:cubicBezTo>
                    <a:cubicBezTo>
                      <a:pt x="58" y="9"/>
                      <a:pt x="62" y="9"/>
                      <a:pt x="66" y="8"/>
                    </a:cubicBezTo>
                    <a:cubicBezTo>
                      <a:pt x="69" y="7"/>
                      <a:pt x="72" y="5"/>
                      <a:pt x="75" y="3"/>
                    </a:cubicBezTo>
                    <a:cubicBezTo>
                      <a:pt x="74" y="3"/>
                      <a:pt x="73" y="2"/>
                      <a:pt x="73" y="0"/>
                    </a:cubicBezTo>
                    <a:cubicBezTo>
                      <a:pt x="71" y="3"/>
                      <a:pt x="69" y="5"/>
                      <a:pt x="66" y="6"/>
                    </a:cubicBezTo>
                    <a:cubicBezTo>
                      <a:pt x="62" y="7"/>
                      <a:pt x="57" y="8"/>
                      <a:pt x="53" y="8"/>
                    </a:cubicBezTo>
                    <a:cubicBezTo>
                      <a:pt x="48" y="8"/>
                      <a:pt x="41" y="8"/>
                      <a:pt x="37" y="11"/>
                    </a:cubicBezTo>
                    <a:cubicBezTo>
                      <a:pt x="36" y="12"/>
                      <a:pt x="34" y="12"/>
                      <a:pt x="33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95" name="Freeform 2068"/>
              <p:cNvSpPr/>
              <p:nvPr/>
            </p:nvSpPr>
            <p:spPr>
              <a:xfrm>
                <a:off x="4490993" y="4837141"/>
                <a:ext cx="217489" cy="158751"/>
              </a:xfrm>
              <a:custGeom>
                <a:avLst/>
                <a:gdLst>
                  <a:gd name="txL" fmla="*/ 0 w 58"/>
                  <a:gd name="txT" fmla="*/ 0 h 42"/>
                  <a:gd name="txR" fmla="*/ 58 w 58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42">
                    <a:moveTo>
                      <a:pt x="21" y="40"/>
                    </a:moveTo>
                    <a:cubicBezTo>
                      <a:pt x="22" y="39"/>
                      <a:pt x="23" y="39"/>
                      <a:pt x="24" y="38"/>
                    </a:cubicBezTo>
                    <a:cubicBezTo>
                      <a:pt x="28" y="35"/>
                      <a:pt x="30" y="32"/>
                      <a:pt x="33" y="29"/>
                    </a:cubicBezTo>
                    <a:cubicBezTo>
                      <a:pt x="37" y="24"/>
                      <a:pt x="40" y="18"/>
                      <a:pt x="43" y="13"/>
                    </a:cubicBezTo>
                    <a:cubicBezTo>
                      <a:pt x="46" y="9"/>
                      <a:pt x="49" y="7"/>
                      <a:pt x="52" y="5"/>
                    </a:cubicBezTo>
                    <a:cubicBezTo>
                      <a:pt x="54" y="4"/>
                      <a:pt x="56" y="2"/>
                      <a:pt x="58" y="0"/>
                    </a:cubicBezTo>
                    <a:cubicBezTo>
                      <a:pt x="54" y="2"/>
                      <a:pt x="49" y="4"/>
                      <a:pt x="47" y="5"/>
                    </a:cubicBezTo>
                    <a:cubicBezTo>
                      <a:pt x="37" y="10"/>
                      <a:pt x="30" y="19"/>
                      <a:pt x="22" y="26"/>
                    </a:cubicBezTo>
                    <a:cubicBezTo>
                      <a:pt x="18" y="30"/>
                      <a:pt x="14" y="32"/>
                      <a:pt x="10" y="35"/>
                    </a:cubicBezTo>
                    <a:cubicBezTo>
                      <a:pt x="7" y="37"/>
                      <a:pt x="3" y="40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7" y="40"/>
                      <a:pt x="14" y="40"/>
                      <a:pt x="21" y="4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496" name="Picture 2069"/>
              <p:cNvPicPr>
                <a:picLocks noChangeAspect="1"/>
              </p:cNvPicPr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4556081" y="4821265"/>
                <a:ext cx="168276" cy="1809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497" name="Picture 2070"/>
              <p:cNvPicPr>
                <a:picLocks noChangeAspect="1"/>
              </p:cNvPicPr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475118" y="4784753"/>
                <a:ext cx="258764" cy="225427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498" name="Freeform 2071"/>
              <p:cNvSpPr/>
              <p:nvPr/>
            </p:nvSpPr>
            <p:spPr>
              <a:xfrm>
                <a:off x="4516393" y="4883178"/>
                <a:ext cx="98426" cy="63500"/>
              </a:xfrm>
              <a:custGeom>
                <a:avLst/>
                <a:gdLst>
                  <a:gd name="txL" fmla="*/ 0 w 26"/>
                  <a:gd name="txT" fmla="*/ 0 h 17"/>
                  <a:gd name="txR" fmla="*/ 26 w 26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17">
                    <a:moveTo>
                      <a:pt x="15" y="12"/>
                    </a:moveTo>
                    <a:cubicBezTo>
                      <a:pt x="20" y="9"/>
                      <a:pt x="23" y="6"/>
                      <a:pt x="26" y="2"/>
                    </a:cubicBezTo>
                    <a:cubicBezTo>
                      <a:pt x="24" y="3"/>
                      <a:pt x="22" y="5"/>
                      <a:pt x="20" y="6"/>
                    </a:cubicBezTo>
                    <a:cubicBezTo>
                      <a:pt x="16" y="7"/>
                      <a:pt x="14" y="5"/>
                      <a:pt x="11" y="3"/>
                    </a:cubicBezTo>
                    <a:cubicBezTo>
                      <a:pt x="9" y="2"/>
                      <a:pt x="8" y="1"/>
                      <a:pt x="6" y="0"/>
                    </a:cubicBezTo>
                    <a:cubicBezTo>
                      <a:pt x="3" y="6"/>
                      <a:pt x="1" y="11"/>
                      <a:pt x="0" y="17"/>
                    </a:cubicBezTo>
                    <a:cubicBezTo>
                      <a:pt x="5" y="17"/>
                      <a:pt x="11" y="14"/>
                      <a:pt x="15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499" name="Freeform 2072"/>
              <p:cNvSpPr/>
              <p:nvPr/>
            </p:nvSpPr>
            <p:spPr>
              <a:xfrm>
                <a:off x="4652919" y="4765703"/>
                <a:ext cx="160338" cy="206376"/>
              </a:xfrm>
              <a:custGeom>
                <a:avLst/>
                <a:gdLst>
                  <a:gd name="txL" fmla="*/ 0 w 43"/>
                  <a:gd name="txT" fmla="*/ 0 h 55"/>
                  <a:gd name="txR" fmla="*/ 43 w 43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3" h="55">
                    <a:moveTo>
                      <a:pt x="15" y="19"/>
                    </a:moveTo>
                    <a:cubicBezTo>
                      <a:pt x="14" y="21"/>
                      <a:pt x="13" y="25"/>
                      <a:pt x="12" y="27"/>
                    </a:cubicBezTo>
                    <a:cubicBezTo>
                      <a:pt x="10" y="31"/>
                      <a:pt x="11" y="34"/>
                      <a:pt x="10" y="37"/>
                    </a:cubicBezTo>
                    <a:cubicBezTo>
                      <a:pt x="9" y="44"/>
                      <a:pt x="6" y="50"/>
                      <a:pt x="0" y="55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7" y="52"/>
                      <a:pt x="13" y="46"/>
                      <a:pt x="17" y="39"/>
                    </a:cubicBezTo>
                    <a:cubicBezTo>
                      <a:pt x="19" y="35"/>
                      <a:pt x="22" y="25"/>
                      <a:pt x="18" y="18"/>
                    </a:cubicBezTo>
                    <a:cubicBezTo>
                      <a:pt x="21" y="13"/>
                      <a:pt x="25" y="13"/>
                      <a:pt x="29" y="11"/>
                    </a:cubicBezTo>
                    <a:cubicBezTo>
                      <a:pt x="32" y="10"/>
                      <a:pt x="35" y="9"/>
                      <a:pt x="37" y="7"/>
                    </a:cubicBezTo>
                    <a:cubicBezTo>
                      <a:pt x="39" y="6"/>
                      <a:pt x="41" y="4"/>
                      <a:pt x="43" y="2"/>
                    </a:cubicBezTo>
                    <a:cubicBezTo>
                      <a:pt x="42" y="2"/>
                      <a:pt x="41" y="1"/>
                      <a:pt x="41" y="0"/>
                    </a:cubicBezTo>
                    <a:cubicBezTo>
                      <a:pt x="40" y="3"/>
                      <a:pt x="39" y="5"/>
                      <a:pt x="37" y="7"/>
                    </a:cubicBezTo>
                    <a:cubicBezTo>
                      <a:pt x="34" y="8"/>
                      <a:pt x="31" y="10"/>
                      <a:pt x="28" y="11"/>
                    </a:cubicBezTo>
                    <a:cubicBezTo>
                      <a:pt x="24" y="12"/>
                      <a:pt x="19" y="14"/>
                      <a:pt x="17" y="17"/>
                    </a:cubicBezTo>
                    <a:cubicBezTo>
                      <a:pt x="16" y="18"/>
                      <a:pt x="16" y="18"/>
                      <a:pt x="15" y="1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00" name="Freeform 2073"/>
              <p:cNvSpPr>
                <a:spLocks noEditPoints="1"/>
              </p:cNvSpPr>
              <p:nvPr/>
            </p:nvSpPr>
            <p:spPr>
              <a:xfrm>
                <a:off x="4498931" y="4830791"/>
                <a:ext cx="217489" cy="157164"/>
              </a:xfrm>
              <a:custGeom>
                <a:avLst/>
                <a:gdLst>
                  <a:gd name="txL" fmla="*/ 0 w 58"/>
                  <a:gd name="txT" fmla="*/ 0 h 42"/>
                  <a:gd name="txR" fmla="*/ 58 w 58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42">
                    <a:moveTo>
                      <a:pt x="30" y="10"/>
                    </a:moveTo>
                    <a:cubicBezTo>
                      <a:pt x="31" y="9"/>
                      <a:pt x="31" y="9"/>
                      <a:pt x="32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5" y="9"/>
                      <a:pt x="37" y="8"/>
                      <a:pt x="39" y="8"/>
                    </a:cubicBezTo>
                    <a:cubicBezTo>
                      <a:pt x="38" y="9"/>
                      <a:pt x="37" y="9"/>
                      <a:pt x="37" y="10"/>
                    </a:cubicBezTo>
                    <a:cubicBezTo>
                      <a:pt x="35" y="11"/>
                      <a:pt x="34" y="12"/>
                      <a:pt x="33" y="13"/>
                    </a:cubicBezTo>
                    <a:cubicBezTo>
                      <a:pt x="32" y="14"/>
                      <a:pt x="31" y="15"/>
                      <a:pt x="30" y="16"/>
                    </a:cubicBezTo>
                    <a:cubicBezTo>
                      <a:pt x="30" y="16"/>
                      <a:pt x="29" y="16"/>
                      <a:pt x="29" y="16"/>
                    </a:cubicBezTo>
                    <a:cubicBezTo>
                      <a:pt x="29" y="17"/>
                      <a:pt x="28" y="18"/>
                      <a:pt x="27" y="18"/>
                    </a:cubicBezTo>
                    <a:cubicBezTo>
                      <a:pt x="27" y="19"/>
                      <a:pt x="26" y="19"/>
                      <a:pt x="25" y="19"/>
                    </a:cubicBezTo>
                    <a:cubicBezTo>
                      <a:pt x="24" y="19"/>
                      <a:pt x="23" y="19"/>
                      <a:pt x="22" y="19"/>
                    </a:cubicBezTo>
                    <a:cubicBezTo>
                      <a:pt x="22" y="19"/>
                      <a:pt x="21" y="19"/>
                      <a:pt x="20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8" y="18"/>
                    </a:cubicBezTo>
                    <a:cubicBezTo>
                      <a:pt x="18" y="18"/>
                      <a:pt x="18" y="18"/>
                      <a:pt x="17" y="18"/>
                    </a:cubicBezTo>
                    <a:cubicBezTo>
                      <a:pt x="16" y="17"/>
                      <a:pt x="15" y="17"/>
                      <a:pt x="15" y="16"/>
                    </a:cubicBezTo>
                    <a:cubicBezTo>
                      <a:pt x="14" y="16"/>
                      <a:pt x="13" y="15"/>
                      <a:pt x="12" y="15"/>
                    </a:cubicBezTo>
                    <a:cubicBezTo>
                      <a:pt x="14" y="16"/>
                      <a:pt x="15" y="17"/>
                      <a:pt x="17" y="18"/>
                    </a:cubicBezTo>
                    <a:cubicBezTo>
                      <a:pt x="17" y="18"/>
                      <a:pt x="18" y="19"/>
                      <a:pt x="18" y="19"/>
                    </a:cubicBezTo>
                    <a:cubicBezTo>
                      <a:pt x="18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20"/>
                      <a:pt x="21" y="20"/>
                      <a:pt x="22" y="20"/>
                    </a:cubicBezTo>
                    <a:cubicBezTo>
                      <a:pt x="23" y="20"/>
                      <a:pt x="24" y="21"/>
                      <a:pt x="25" y="20"/>
                    </a:cubicBezTo>
                    <a:cubicBezTo>
                      <a:pt x="25" y="20"/>
                      <a:pt x="26" y="20"/>
                      <a:pt x="26" y="20"/>
                    </a:cubicBezTo>
                    <a:cubicBezTo>
                      <a:pt x="26" y="21"/>
                      <a:pt x="25" y="21"/>
                      <a:pt x="25" y="21"/>
                    </a:cubicBezTo>
                    <a:cubicBezTo>
                      <a:pt x="25" y="22"/>
                      <a:pt x="24" y="22"/>
                      <a:pt x="24" y="22"/>
                    </a:cubicBezTo>
                    <a:cubicBezTo>
                      <a:pt x="23" y="23"/>
                      <a:pt x="23" y="23"/>
                      <a:pt x="22" y="24"/>
                    </a:cubicBezTo>
                    <a:cubicBezTo>
                      <a:pt x="20" y="25"/>
                      <a:pt x="19" y="26"/>
                      <a:pt x="17" y="27"/>
                    </a:cubicBezTo>
                    <a:cubicBezTo>
                      <a:pt x="16" y="28"/>
                      <a:pt x="15" y="28"/>
                      <a:pt x="15" y="28"/>
                    </a:cubicBezTo>
                    <a:cubicBezTo>
                      <a:pt x="14" y="29"/>
                      <a:pt x="13" y="29"/>
                      <a:pt x="12" y="29"/>
                    </a:cubicBezTo>
                    <a:cubicBezTo>
                      <a:pt x="11" y="30"/>
                      <a:pt x="10" y="30"/>
                      <a:pt x="9" y="30"/>
                    </a:cubicBezTo>
                    <a:cubicBezTo>
                      <a:pt x="8" y="30"/>
                      <a:pt x="7" y="31"/>
                      <a:pt x="6" y="31"/>
                    </a:cubicBezTo>
                    <a:cubicBezTo>
                      <a:pt x="8" y="31"/>
                      <a:pt x="10" y="30"/>
                      <a:pt x="12" y="30"/>
                    </a:cubicBezTo>
                    <a:cubicBezTo>
                      <a:pt x="14" y="30"/>
                      <a:pt x="16" y="29"/>
                      <a:pt x="18" y="28"/>
                    </a:cubicBezTo>
                    <a:cubicBezTo>
                      <a:pt x="19" y="28"/>
                      <a:pt x="20" y="27"/>
                      <a:pt x="21" y="26"/>
                    </a:cubicBezTo>
                    <a:cubicBezTo>
                      <a:pt x="20" y="27"/>
                      <a:pt x="19" y="28"/>
                      <a:pt x="18" y="29"/>
                    </a:cubicBezTo>
                    <a:cubicBezTo>
                      <a:pt x="17" y="30"/>
                      <a:pt x="16" y="31"/>
                      <a:pt x="15" y="32"/>
                    </a:cubicBezTo>
                    <a:cubicBezTo>
                      <a:pt x="12" y="34"/>
                      <a:pt x="10" y="36"/>
                      <a:pt x="8" y="38"/>
                    </a:cubicBezTo>
                    <a:cubicBezTo>
                      <a:pt x="5" y="39"/>
                      <a:pt x="3" y="41"/>
                      <a:pt x="0" y="42"/>
                    </a:cubicBezTo>
                    <a:cubicBezTo>
                      <a:pt x="5" y="40"/>
                      <a:pt x="11" y="37"/>
                      <a:pt x="15" y="33"/>
                    </a:cubicBezTo>
                    <a:cubicBezTo>
                      <a:pt x="16" y="32"/>
                      <a:pt x="18" y="31"/>
                      <a:pt x="19" y="30"/>
                    </a:cubicBezTo>
                    <a:cubicBezTo>
                      <a:pt x="20" y="29"/>
                      <a:pt x="21" y="28"/>
                      <a:pt x="22" y="27"/>
                    </a:cubicBezTo>
                    <a:cubicBezTo>
                      <a:pt x="24" y="25"/>
                      <a:pt x="26" y="23"/>
                      <a:pt x="28" y="20"/>
                    </a:cubicBezTo>
                    <a:cubicBezTo>
                      <a:pt x="30" y="18"/>
                      <a:pt x="32" y="16"/>
                      <a:pt x="34" y="14"/>
                    </a:cubicBezTo>
                    <a:cubicBezTo>
                      <a:pt x="35" y="13"/>
                      <a:pt x="36" y="12"/>
                      <a:pt x="38" y="12"/>
                    </a:cubicBezTo>
                    <a:cubicBezTo>
                      <a:pt x="39" y="11"/>
                      <a:pt x="40" y="10"/>
                      <a:pt x="41" y="9"/>
                    </a:cubicBezTo>
                    <a:cubicBezTo>
                      <a:pt x="43" y="9"/>
                      <a:pt x="44" y="8"/>
                      <a:pt x="45" y="8"/>
                    </a:cubicBezTo>
                    <a:cubicBezTo>
                      <a:pt x="46" y="7"/>
                      <a:pt x="47" y="7"/>
                      <a:pt x="48" y="7"/>
                    </a:cubicBezTo>
                    <a:cubicBezTo>
                      <a:pt x="47" y="8"/>
                      <a:pt x="46" y="9"/>
                      <a:pt x="45" y="10"/>
                    </a:cubicBezTo>
                    <a:cubicBezTo>
                      <a:pt x="44" y="11"/>
                      <a:pt x="43" y="12"/>
                      <a:pt x="42" y="12"/>
                    </a:cubicBezTo>
                    <a:cubicBezTo>
                      <a:pt x="42" y="13"/>
                      <a:pt x="41" y="14"/>
                      <a:pt x="40" y="15"/>
                    </a:cubicBezTo>
                    <a:cubicBezTo>
                      <a:pt x="39" y="17"/>
                      <a:pt x="38" y="19"/>
                      <a:pt x="37" y="21"/>
                    </a:cubicBezTo>
                    <a:cubicBezTo>
                      <a:pt x="36" y="22"/>
                      <a:pt x="35" y="24"/>
                      <a:pt x="34" y="26"/>
                    </a:cubicBezTo>
                    <a:cubicBezTo>
                      <a:pt x="33" y="28"/>
                      <a:pt x="32" y="30"/>
                      <a:pt x="30" y="31"/>
                    </a:cubicBezTo>
                    <a:cubicBezTo>
                      <a:pt x="29" y="33"/>
                      <a:pt x="28" y="35"/>
                      <a:pt x="26" y="36"/>
                    </a:cubicBezTo>
                    <a:cubicBezTo>
                      <a:pt x="25" y="38"/>
                      <a:pt x="23" y="39"/>
                      <a:pt x="21" y="40"/>
                    </a:cubicBezTo>
                    <a:cubicBezTo>
                      <a:pt x="25" y="38"/>
                      <a:pt x="28" y="35"/>
                      <a:pt x="31" y="32"/>
                    </a:cubicBezTo>
                    <a:cubicBezTo>
                      <a:pt x="32" y="30"/>
                      <a:pt x="34" y="28"/>
                      <a:pt x="35" y="27"/>
                    </a:cubicBezTo>
                    <a:cubicBezTo>
                      <a:pt x="36" y="25"/>
                      <a:pt x="37" y="23"/>
                      <a:pt x="38" y="21"/>
                    </a:cubicBezTo>
                    <a:cubicBezTo>
                      <a:pt x="39" y="19"/>
                      <a:pt x="40" y="17"/>
                      <a:pt x="41" y="16"/>
                    </a:cubicBezTo>
                    <a:cubicBezTo>
                      <a:pt x="42" y="15"/>
                      <a:pt x="43" y="14"/>
                      <a:pt x="43" y="13"/>
                    </a:cubicBezTo>
                    <a:cubicBezTo>
                      <a:pt x="44" y="13"/>
                      <a:pt x="45" y="12"/>
                      <a:pt x="46" y="11"/>
                    </a:cubicBezTo>
                    <a:cubicBezTo>
                      <a:pt x="47" y="10"/>
                      <a:pt x="49" y="8"/>
                      <a:pt x="50" y="7"/>
                    </a:cubicBezTo>
                    <a:cubicBezTo>
                      <a:pt x="51" y="6"/>
                      <a:pt x="52" y="6"/>
                      <a:pt x="53" y="5"/>
                    </a:cubicBezTo>
                    <a:cubicBezTo>
                      <a:pt x="53" y="5"/>
                      <a:pt x="53" y="5"/>
                      <a:pt x="54" y="5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3" y="7"/>
                      <a:pt x="53" y="9"/>
                      <a:pt x="52" y="11"/>
                    </a:cubicBezTo>
                    <a:cubicBezTo>
                      <a:pt x="52" y="12"/>
                      <a:pt x="52" y="14"/>
                      <a:pt x="51" y="15"/>
                    </a:cubicBezTo>
                    <a:cubicBezTo>
                      <a:pt x="51" y="17"/>
                      <a:pt x="51" y="18"/>
                      <a:pt x="51" y="20"/>
                    </a:cubicBezTo>
                    <a:cubicBezTo>
                      <a:pt x="51" y="23"/>
                      <a:pt x="50" y="25"/>
                      <a:pt x="49" y="28"/>
                    </a:cubicBezTo>
                    <a:cubicBezTo>
                      <a:pt x="48" y="30"/>
                      <a:pt x="47" y="31"/>
                      <a:pt x="46" y="32"/>
                    </a:cubicBezTo>
                    <a:cubicBezTo>
                      <a:pt x="45" y="33"/>
                      <a:pt x="45" y="35"/>
                      <a:pt x="44" y="36"/>
                    </a:cubicBezTo>
                    <a:cubicBezTo>
                      <a:pt x="46" y="34"/>
                      <a:pt x="48" y="31"/>
                      <a:pt x="49" y="28"/>
                    </a:cubicBezTo>
                    <a:cubicBezTo>
                      <a:pt x="50" y="27"/>
                      <a:pt x="50" y="26"/>
                      <a:pt x="51" y="24"/>
                    </a:cubicBezTo>
                    <a:cubicBezTo>
                      <a:pt x="51" y="24"/>
                      <a:pt x="51" y="23"/>
                      <a:pt x="52" y="22"/>
                    </a:cubicBezTo>
                    <a:cubicBezTo>
                      <a:pt x="52" y="22"/>
                      <a:pt x="52" y="21"/>
                      <a:pt x="52" y="21"/>
                    </a:cubicBezTo>
                    <a:cubicBezTo>
                      <a:pt x="52" y="20"/>
                      <a:pt x="52" y="20"/>
                      <a:pt x="52" y="20"/>
                    </a:cubicBezTo>
                    <a:cubicBezTo>
                      <a:pt x="52" y="17"/>
                      <a:pt x="53" y="14"/>
                      <a:pt x="54" y="11"/>
                    </a:cubicBezTo>
                    <a:cubicBezTo>
                      <a:pt x="54" y="9"/>
                      <a:pt x="54" y="8"/>
                      <a:pt x="55" y="7"/>
                    </a:cubicBezTo>
                    <a:cubicBezTo>
                      <a:pt x="55" y="6"/>
                      <a:pt x="55" y="4"/>
                      <a:pt x="56" y="3"/>
                    </a:cubicBezTo>
                    <a:cubicBezTo>
                      <a:pt x="56" y="3"/>
                      <a:pt x="57" y="3"/>
                      <a:pt x="58" y="2"/>
                    </a:cubicBezTo>
                    <a:cubicBezTo>
                      <a:pt x="58" y="2"/>
                      <a:pt x="58" y="1"/>
                      <a:pt x="58" y="1"/>
                    </a:cubicBezTo>
                    <a:cubicBezTo>
                      <a:pt x="58" y="0"/>
                      <a:pt x="57" y="0"/>
                      <a:pt x="56" y="0"/>
                    </a:cubicBezTo>
                    <a:cubicBezTo>
                      <a:pt x="55" y="1"/>
                      <a:pt x="54" y="2"/>
                      <a:pt x="53" y="3"/>
                    </a:cubicBezTo>
                    <a:cubicBezTo>
                      <a:pt x="52" y="3"/>
                      <a:pt x="51" y="3"/>
                      <a:pt x="50" y="4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9" y="3"/>
                      <a:pt x="48" y="3"/>
                      <a:pt x="48" y="3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5" y="1"/>
                      <a:pt x="44" y="1"/>
                      <a:pt x="44" y="1"/>
                    </a:cubicBezTo>
                    <a:cubicBezTo>
                      <a:pt x="42" y="0"/>
                      <a:pt x="41" y="0"/>
                      <a:pt x="39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5" y="0"/>
                      <a:pt x="36" y="0"/>
                      <a:pt x="37" y="0"/>
                    </a:cubicBezTo>
                    <a:cubicBezTo>
                      <a:pt x="38" y="0"/>
                      <a:pt x="38" y="0"/>
                      <a:pt x="39" y="1"/>
                    </a:cubicBezTo>
                    <a:cubicBezTo>
                      <a:pt x="40" y="1"/>
                      <a:pt x="42" y="1"/>
                      <a:pt x="43" y="2"/>
                    </a:cubicBezTo>
                    <a:cubicBezTo>
                      <a:pt x="44" y="2"/>
                      <a:pt x="45" y="2"/>
                      <a:pt x="45" y="3"/>
                    </a:cubicBezTo>
                    <a:cubicBezTo>
                      <a:pt x="45" y="3"/>
                      <a:pt x="46" y="3"/>
                      <a:pt x="46" y="3"/>
                    </a:cubicBezTo>
                    <a:cubicBezTo>
                      <a:pt x="46" y="3"/>
                      <a:pt x="46" y="3"/>
                      <a:pt x="46" y="3"/>
                    </a:cubicBezTo>
                    <a:cubicBezTo>
                      <a:pt x="46" y="3"/>
                      <a:pt x="47" y="4"/>
                      <a:pt x="47" y="4"/>
                    </a:cubicBezTo>
                    <a:cubicBezTo>
                      <a:pt x="48" y="4"/>
                      <a:pt x="48" y="4"/>
                      <a:pt x="48" y="5"/>
                    </a:cubicBezTo>
                    <a:cubicBezTo>
                      <a:pt x="48" y="5"/>
                      <a:pt x="47" y="5"/>
                      <a:pt x="47" y="5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38" y="7"/>
                      <a:pt x="36" y="8"/>
                      <a:pt x="33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9"/>
                      <a:pt x="30" y="9"/>
                    </a:cubicBezTo>
                    <a:cubicBezTo>
                      <a:pt x="29" y="9"/>
                      <a:pt x="28" y="9"/>
                      <a:pt x="26" y="9"/>
                    </a:cubicBezTo>
                    <a:cubicBezTo>
                      <a:pt x="25" y="9"/>
                      <a:pt x="24" y="9"/>
                      <a:pt x="23" y="9"/>
                    </a:cubicBezTo>
                    <a:cubicBezTo>
                      <a:pt x="22" y="8"/>
                      <a:pt x="21" y="8"/>
                      <a:pt x="19" y="8"/>
                    </a:cubicBezTo>
                    <a:cubicBezTo>
                      <a:pt x="22" y="9"/>
                      <a:pt x="24" y="9"/>
                      <a:pt x="26" y="10"/>
                    </a:cubicBezTo>
                    <a:cubicBezTo>
                      <a:pt x="28" y="10"/>
                      <a:pt x="29" y="10"/>
                      <a:pt x="30" y="10"/>
                    </a:cubicBezTo>
                    <a:close/>
                    <a:moveTo>
                      <a:pt x="26" y="20"/>
                    </a:moveTo>
                    <a:cubicBezTo>
                      <a:pt x="26" y="20"/>
                      <a:pt x="26" y="20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01" name="Freeform 2074"/>
              <p:cNvSpPr/>
              <p:nvPr/>
            </p:nvSpPr>
            <p:spPr>
              <a:xfrm>
                <a:off x="3946477" y="4345012"/>
                <a:ext cx="217489" cy="158751"/>
              </a:xfrm>
              <a:custGeom>
                <a:avLst/>
                <a:gdLst>
                  <a:gd name="txL" fmla="*/ 0 w 58"/>
                  <a:gd name="txT" fmla="*/ 0 h 42"/>
                  <a:gd name="txR" fmla="*/ 58 w 58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42">
                    <a:moveTo>
                      <a:pt x="22" y="40"/>
                    </a:moveTo>
                    <a:cubicBezTo>
                      <a:pt x="23" y="39"/>
                      <a:pt x="24" y="39"/>
                      <a:pt x="25" y="38"/>
                    </a:cubicBezTo>
                    <a:cubicBezTo>
                      <a:pt x="28" y="35"/>
                      <a:pt x="31" y="32"/>
                      <a:pt x="33" y="29"/>
                    </a:cubicBezTo>
                    <a:cubicBezTo>
                      <a:pt x="38" y="24"/>
                      <a:pt x="40" y="18"/>
                      <a:pt x="44" y="13"/>
                    </a:cubicBezTo>
                    <a:cubicBezTo>
                      <a:pt x="46" y="9"/>
                      <a:pt x="49" y="7"/>
                      <a:pt x="53" y="5"/>
                    </a:cubicBezTo>
                    <a:cubicBezTo>
                      <a:pt x="54" y="4"/>
                      <a:pt x="57" y="2"/>
                      <a:pt x="58" y="0"/>
                    </a:cubicBezTo>
                    <a:cubicBezTo>
                      <a:pt x="54" y="2"/>
                      <a:pt x="49" y="4"/>
                      <a:pt x="47" y="5"/>
                    </a:cubicBezTo>
                    <a:cubicBezTo>
                      <a:pt x="37" y="10"/>
                      <a:pt x="30" y="19"/>
                      <a:pt x="22" y="26"/>
                    </a:cubicBezTo>
                    <a:cubicBezTo>
                      <a:pt x="18" y="30"/>
                      <a:pt x="14" y="32"/>
                      <a:pt x="10" y="35"/>
                    </a:cubicBezTo>
                    <a:cubicBezTo>
                      <a:pt x="7" y="37"/>
                      <a:pt x="3" y="40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7" y="40"/>
                      <a:pt x="14" y="40"/>
                      <a:pt x="22" y="4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502" name="Picture 2075"/>
              <p:cNvPicPr>
                <a:picLocks noChangeAspect="1"/>
              </p:cNvPicPr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4011565" y="4329137"/>
                <a:ext cx="169864" cy="1809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503" name="Picture 2076"/>
              <p:cNvPicPr>
                <a:picLocks noChangeAspect="1"/>
              </p:cNvPicPr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932190" y="4292624"/>
                <a:ext cx="258764" cy="225427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504" name="Freeform 2077"/>
              <p:cNvSpPr/>
              <p:nvPr/>
            </p:nvSpPr>
            <p:spPr>
              <a:xfrm>
                <a:off x="3971877" y="4391050"/>
                <a:ext cx="101601" cy="63500"/>
              </a:xfrm>
              <a:custGeom>
                <a:avLst/>
                <a:gdLst>
                  <a:gd name="txL" fmla="*/ 0 w 27"/>
                  <a:gd name="txT" fmla="*/ 0 h 17"/>
                  <a:gd name="txR" fmla="*/ 27 w 27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17">
                    <a:moveTo>
                      <a:pt x="15" y="12"/>
                    </a:moveTo>
                    <a:cubicBezTo>
                      <a:pt x="20" y="9"/>
                      <a:pt x="23" y="6"/>
                      <a:pt x="27" y="2"/>
                    </a:cubicBezTo>
                    <a:cubicBezTo>
                      <a:pt x="25" y="3"/>
                      <a:pt x="22" y="5"/>
                      <a:pt x="20" y="6"/>
                    </a:cubicBezTo>
                    <a:cubicBezTo>
                      <a:pt x="17" y="7"/>
                      <a:pt x="14" y="5"/>
                      <a:pt x="11" y="3"/>
                    </a:cubicBezTo>
                    <a:cubicBezTo>
                      <a:pt x="10" y="2"/>
                      <a:pt x="8" y="1"/>
                      <a:pt x="6" y="0"/>
                    </a:cubicBezTo>
                    <a:cubicBezTo>
                      <a:pt x="3" y="6"/>
                      <a:pt x="2" y="11"/>
                      <a:pt x="0" y="17"/>
                    </a:cubicBezTo>
                    <a:cubicBezTo>
                      <a:pt x="5" y="17"/>
                      <a:pt x="11" y="14"/>
                      <a:pt x="15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05" name="Freeform 2078"/>
              <p:cNvSpPr/>
              <p:nvPr/>
            </p:nvSpPr>
            <p:spPr>
              <a:xfrm>
                <a:off x="4108403" y="4273574"/>
                <a:ext cx="160338" cy="206376"/>
              </a:xfrm>
              <a:custGeom>
                <a:avLst/>
                <a:gdLst>
                  <a:gd name="txL" fmla="*/ 0 w 43"/>
                  <a:gd name="txT" fmla="*/ 0 h 55"/>
                  <a:gd name="txR" fmla="*/ 43 w 43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3" h="55">
                    <a:moveTo>
                      <a:pt x="15" y="19"/>
                    </a:moveTo>
                    <a:cubicBezTo>
                      <a:pt x="14" y="21"/>
                      <a:pt x="13" y="25"/>
                      <a:pt x="12" y="27"/>
                    </a:cubicBezTo>
                    <a:cubicBezTo>
                      <a:pt x="11" y="31"/>
                      <a:pt x="11" y="34"/>
                      <a:pt x="11" y="37"/>
                    </a:cubicBezTo>
                    <a:cubicBezTo>
                      <a:pt x="9" y="44"/>
                      <a:pt x="7" y="50"/>
                      <a:pt x="1" y="55"/>
                    </a:cubicBezTo>
                    <a:cubicBezTo>
                      <a:pt x="1" y="55"/>
                      <a:pt x="1" y="55"/>
                      <a:pt x="0" y="55"/>
                    </a:cubicBezTo>
                    <a:cubicBezTo>
                      <a:pt x="7" y="52"/>
                      <a:pt x="13" y="46"/>
                      <a:pt x="17" y="39"/>
                    </a:cubicBezTo>
                    <a:cubicBezTo>
                      <a:pt x="20" y="35"/>
                      <a:pt x="23" y="25"/>
                      <a:pt x="18" y="18"/>
                    </a:cubicBezTo>
                    <a:cubicBezTo>
                      <a:pt x="21" y="13"/>
                      <a:pt x="25" y="13"/>
                      <a:pt x="29" y="11"/>
                    </a:cubicBezTo>
                    <a:cubicBezTo>
                      <a:pt x="32" y="10"/>
                      <a:pt x="35" y="9"/>
                      <a:pt x="38" y="7"/>
                    </a:cubicBezTo>
                    <a:cubicBezTo>
                      <a:pt x="40" y="6"/>
                      <a:pt x="42" y="4"/>
                      <a:pt x="43" y="2"/>
                    </a:cubicBezTo>
                    <a:cubicBezTo>
                      <a:pt x="42" y="2"/>
                      <a:pt x="41" y="1"/>
                      <a:pt x="41" y="0"/>
                    </a:cubicBezTo>
                    <a:cubicBezTo>
                      <a:pt x="40" y="3"/>
                      <a:pt x="39" y="5"/>
                      <a:pt x="37" y="7"/>
                    </a:cubicBezTo>
                    <a:cubicBezTo>
                      <a:pt x="35" y="8"/>
                      <a:pt x="31" y="10"/>
                      <a:pt x="29" y="11"/>
                    </a:cubicBezTo>
                    <a:cubicBezTo>
                      <a:pt x="25" y="12"/>
                      <a:pt x="20" y="14"/>
                      <a:pt x="18" y="17"/>
                    </a:cubicBezTo>
                    <a:cubicBezTo>
                      <a:pt x="17" y="18"/>
                      <a:pt x="16" y="18"/>
                      <a:pt x="15" y="1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06" name="Freeform 2079"/>
              <p:cNvSpPr>
                <a:spLocks noEditPoints="1"/>
              </p:cNvSpPr>
              <p:nvPr/>
            </p:nvSpPr>
            <p:spPr>
              <a:xfrm>
                <a:off x="3957590" y="4338662"/>
                <a:ext cx="217489" cy="157164"/>
              </a:xfrm>
              <a:custGeom>
                <a:avLst/>
                <a:gdLst>
                  <a:gd name="txL" fmla="*/ 0 w 58"/>
                  <a:gd name="txT" fmla="*/ 0 h 42"/>
                  <a:gd name="txR" fmla="*/ 58 w 58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42">
                    <a:moveTo>
                      <a:pt x="29" y="10"/>
                    </a:moveTo>
                    <a:cubicBezTo>
                      <a:pt x="30" y="9"/>
                      <a:pt x="31" y="9"/>
                      <a:pt x="31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5" y="9"/>
                      <a:pt x="37" y="8"/>
                      <a:pt x="39" y="8"/>
                    </a:cubicBezTo>
                    <a:cubicBezTo>
                      <a:pt x="38" y="9"/>
                      <a:pt x="37" y="9"/>
                      <a:pt x="36" y="10"/>
                    </a:cubicBezTo>
                    <a:cubicBezTo>
                      <a:pt x="35" y="11"/>
                      <a:pt x="33" y="12"/>
                      <a:pt x="32" y="13"/>
                    </a:cubicBezTo>
                    <a:cubicBezTo>
                      <a:pt x="31" y="14"/>
                      <a:pt x="30" y="15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8" y="17"/>
                      <a:pt x="27" y="18"/>
                      <a:pt x="27" y="18"/>
                    </a:cubicBezTo>
                    <a:cubicBezTo>
                      <a:pt x="26" y="19"/>
                      <a:pt x="25" y="19"/>
                      <a:pt x="24" y="19"/>
                    </a:cubicBezTo>
                    <a:cubicBezTo>
                      <a:pt x="24" y="19"/>
                      <a:pt x="23" y="19"/>
                      <a:pt x="22" y="19"/>
                    </a:cubicBezTo>
                    <a:cubicBezTo>
                      <a:pt x="21" y="19"/>
                      <a:pt x="20" y="19"/>
                      <a:pt x="19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6" y="17"/>
                      <a:pt x="15" y="17"/>
                      <a:pt x="14" y="16"/>
                    </a:cubicBezTo>
                    <a:cubicBezTo>
                      <a:pt x="13" y="16"/>
                      <a:pt x="12" y="15"/>
                      <a:pt x="12" y="15"/>
                    </a:cubicBezTo>
                    <a:cubicBezTo>
                      <a:pt x="13" y="16"/>
                      <a:pt x="15" y="17"/>
                      <a:pt x="16" y="18"/>
                    </a:cubicBezTo>
                    <a:cubicBezTo>
                      <a:pt x="17" y="18"/>
                      <a:pt x="17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20"/>
                      <a:pt x="21" y="20"/>
                      <a:pt x="22" y="20"/>
                    </a:cubicBezTo>
                    <a:cubicBezTo>
                      <a:pt x="23" y="20"/>
                      <a:pt x="24" y="21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1"/>
                      <a:pt x="25" y="21"/>
                      <a:pt x="24" y="21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3" y="23"/>
                      <a:pt x="22" y="23"/>
                      <a:pt x="21" y="24"/>
                    </a:cubicBezTo>
                    <a:cubicBezTo>
                      <a:pt x="20" y="25"/>
                      <a:pt x="18" y="26"/>
                      <a:pt x="16" y="27"/>
                    </a:cubicBezTo>
                    <a:cubicBezTo>
                      <a:pt x="16" y="28"/>
                      <a:pt x="15" y="28"/>
                      <a:pt x="14" y="28"/>
                    </a:cubicBezTo>
                    <a:cubicBezTo>
                      <a:pt x="13" y="29"/>
                      <a:pt x="12" y="29"/>
                      <a:pt x="11" y="29"/>
                    </a:cubicBezTo>
                    <a:cubicBezTo>
                      <a:pt x="10" y="30"/>
                      <a:pt x="9" y="30"/>
                      <a:pt x="8" y="30"/>
                    </a:cubicBezTo>
                    <a:cubicBezTo>
                      <a:pt x="8" y="30"/>
                      <a:pt x="7" y="31"/>
                      <a:pt x="6" y="31"/>
                    </a:cubicBezTo>
                    <a:cubicBezTo>
                      <a:pt x="8" y="31"/>
                      <a:pt x="10" y="30"/>
                      <a:pt x="11" y="30"/>
                    </a:cubicBezTo>
                    <a:cubicBezTo>
                      <a:pt x="13" y="30"/>
                      <a:pt x="15" y="29"/>
                      <a:pt x="17" y="28"/>
                    </a:cubicBezTo>
                    <a:cubicBezTo>
                      <a:pt x="18" y="28"/>
                      <a:pt x="19" y="27"/>
                      <a:pt x="20" y="26"/>
                    </a:cubicBezTo>
                    <a:cubicBezTo>
                      <a:pt x="19" y="27"/>
                      <a:pt x="18" y="28"/>
                      <a:pt x="17" y="29"/>
                    </a:cubicBezTo>
                    <a:cubicBezTo>
                      <a:pt x="16" y="30"/>
                      <a:pt x="15" y="31"/>
                      <a:pt x="14" y="32"/>
                    </a:cubicBezTo>
                    <a:cubicBezTo>
                      <a:pt x="12" y="34"/>
                      <a:pt x="9" y="36"/>
                      <a:pt x="7" y="38"/>
                    </a:cubicBezTo>
                    <a:cubicBezTo>
                      <a:pt x="5" y="39"/>
                      <a:pt x="2" y="41"/>
                      <a:pt x="0" y="42"/>
                    </a:cubicBezTo>
                    <a:cubicBezTo>
                      <a:pt x="5" y="40"/>
                      <a:pt x="10" y="37"/>
                      <a:pt x="15" y="33"/>
                    </a:cubicBezTo>
                    <a:cubicBezTo>
                      <a:pt x="16" y="32"/>
                      <a:pt x="17" y="31"/>
                      <a:pt x="18" y="30"/>
                    </a:cubicBezTo>
                    <a:cubicBezTo>
                      <a:pt x="19" y="29"/>
                      <a:pt x="20" y="28"/>
                      <a:pt x="21" y="27"/>
                    </a:cubicBezTo>
                    <a:cubicBezTo>
                      <a:pt x="23" y="25"/>
                      <a:pt x="25" y="23"/>
                      <a:pt x="27" y="20"/>
                    </a:cubicBezTo>
                    <a:cubicBezTo>
                      <a:pt x="29" y="18"/>
                      <a:pt x="31" y="16"/>
                      <a:pt x="34" y="14"/>
                    </a:cubicBezTo>
                    <a:cubicBezTo>
                      <a:pt x="35" y="13"/>
                      <a:pt x="36" y="12"/>
                      <a:pt x="37" y="12"/>
                    </a:cubicBezTo>
                    <a:cubicBezTo>
                      <a:pt x="38" y="11"/>
                      <a:pt x="39" y="10"/>
                      <a:pt x="41" y="9"/>
                    </a:cubicBezTo>
                    <a:cubicBezTo>
                      <a:pt x="42" y="9"/>
                      <a:pt x="43" y="8"/>
                      <a:pt x="45" y="8"/>
                    </a:cubicBezTo>
                    <a:cubicBezTo>
                      <a:pt x="46" y="7"/>
                      <a:pt x="47" y="7"/>
                      <a:pt x="48" y="7"/>
                    </a:cubicBezTo>
                    <a:cubicBezTo>
                      <a:pt x="47" y="8"/>
                      <a:pt x="45" y="9"/>
                      <a:pt x="44" y="10"/>
                    </a:cubicBezTo>
                    <a:cubicBezTo>
                      <a:pt x="43" y="11"/>
                      <a:pt x="42" y="12"/>
                      <a:pt x="42" y="12"/>
                    </a:cubicBezTo>
                    <a:cubicBezTo>
                      <a:pt x="41" y="13"/>
                      <a:pt x="40" y="14"/>
                      <a:pt x="40" y="15"/>
                    </a:cubicBezTo>
                    <a:cubicBezTo>
                      <a:pt x="38" y="17"/>
                      <a:pt x="37" y="19"/>
                      <a:pt x="36" y="21"/>
                    </a:cubicBezTo>
                    <a:cubicBezTo>
                      <a:pt x="35" y="22"/>
                      <a:pt x="34" y="24"/>
                      <a:pt x="33" y="26"/>
                    </a:cubicBezTo>
                    <a:cubicBezTo>
                      <a:pt x="32" y="28"/>
                      <a:pt x="31" y="30"/>
                      <a:pt x="30" y="31"/>
                    </a:cubicBezTo>
                    <a:cubicBezTo>
                      <a:pt x="29" y="33"/>
                      <a:pt x="27" y="35"/>
                      <a:pt x="26" y="36"/>
                    </a:cubicBezTo>
                    <a:cubicBezTo>
                      <a:pt x="24" y="38"/>
                      <a:pt x="22" y="39"/>
                      <a:pt x="21" y="40"/>
                    </a:cubicBezTo>
                    <a:cubicBezTo>
                      <a:pt x="24" y="38"/>
                      <a:pt x="28" y="35"/>
                      <a:pt x="30" y="32"/>
                    </a:cubicBezTo>
                    <a:cubicBezTo>
                      <a:pt x="32" y="30"/>
                      <a:pt x="33" y="28"/>
                      <a:pt x="34" y="27"/>
                    </a:cubicBezTo>
                    <a:cubicBezTo>
                      <a:pt x="35" y="25"/>
                      <a:pt x="36" y="23"/>
                      <a:pt x="37" y="21"/>
                    </a:cubicBezTo>
                    <a:cubicBezTo>
                      <a:pt x="38" y="19"/>
                      <a:pt x="39" y="17"/>
                      <a:pt x="41" y="16"/>
                    </a:cubicBezTo>
                    <a:cubicBezTo>
                      <a:pt x="41" y="15"/>
                      <a:pt x="42" y="14"/>
                      <a:pt x="43" y="13"/>
                    </a:cubicBezTo>
                    <a:cubicBezTo>
                      <a:pt x="43" y="13"/>
                      <a:pt x="44" y="12"/>
                      <a:pt x="45" y="11"/>
                    </a:cubicBezTo>
                    <a:cubicBezTo>
                      <a:pt x="47" y="10"/>
                      <a:pt x="48" y="8"/>
                      <a:pt x="50" y="7"/>
                    </a:cubicBezTo>
                    <a:cubicBezTo>
                      <a:pt x="51" y="6"/>
                      <a:pt x="51" y="6"/>
                      <a:pt x="52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7"/>
                      <a:pt x="52" y="9"/>
                      <a:pt x="52" y="11"/>
                    </a:cubicBezTo>
                    <a:cubicBezTo>
                      <a:pt x="51" y="12"/>
                      <a:pt x="51" y="14"/>
                      <a:pt x="51" y="15"/>
                    </a:cubicBezTo>
                    <a:cubicBezTo>
                      <a:pt x="50" y="17"/>
                      <a:pt x="50" y="18"/>
                      <a:pt x="50" y="20"/>
                    </a:cubicBezTo>
                    <a:cubicBezTo>
                      <a:pt x="50" y="23"/>
                      <a:pt x="49" y="25"/>
                      <a:pt x="48" y="28"/>
                    </a:cubicBezTo>
                    <a:cubicBezTo>
                      <a:pt x="47" y="30"/>
                      <a:pt x="46" y="31"/>
                      <a:pt x="46" y="32"/>
                    </a:cubicBezTo>
                    <a:cubicBezTo>
                      <a:pt x="45" y="33"/>
                      <a:pt x="44" y="35"/>
                      <a:pt x="43" y="36"/>
                    </a:cubicBezTo>
                    <a:cubicBezTo>
                      <a:pt x="45" y="34"/>
                      <a:pt x="47" y="31"/>
                      <a:pt x="48" y="28"/>
                    </a:cubicBezTo>
                    <a:cubicBezTo>
                      <a:pt x="49" y="27"/>
                      <a:pt x="50" y="26"/>
                      <a:pt x="50" y="24"/>
                    </a:cubicBezTo>
                    <a:cubicBezTo>
                      <a:pt x="51" y="24"/>
                      <a:pt x="51" y="23"/>
                      <a:pt x="51" y="22"/>
                    </a:cubicBezTo>
                    <a:cubicBezTo>
                      <a:pt x="51" y="22"/>
                      <a:pt x="51" y="21"/>
                      <a:pt x="51" y="21"/>
                    </a:cubicBezTo>
                    <a:cubicBezTo>
                      <a:pt x="51" y="20"/>
                      <a:pt x="51" y="20"/>
                      <a:pt x="51" y="20"/>
                    </a:cubicBezTo>
                    <a:cubicBezTo>
                      <a:pt x="52" y="17"/>
                      <a:pt x="52" y="14"/>
                      <a:pt x="53" y="11"/>
                    </a:cubicBezTo>
                    <a:cubicBezTo>
                      <a:pt x="53" y="9"/>
                      <a:pt x="54" y="8"/>
                      <a:pt x="54" y="7"/>
                    </a:cubicBezTo>
                    <a:cubicBezTo>
                      <a:pt x="54" y="6"/>
                      <a:pt x="55" y="4"/>
                      <a:pt x="55" y="3"/>
                    </a:cubicBezTo>
                    <a:cubicBezTo>
                      <a:pt x="56" y="3"/>
                      <a:pt x="56" y="3"/>
                      <a:pt x="57" y="2"/>
                    </a:cubicBezTo>
                    <a:cubicBezTo>
                      <a:pt x="58" y="2"/>
                      <a:pt x="58" y="1"/>
                      <a:pt x="57" y="1"/>
                    </a:cubicBezTo>
                    <a:cubicBezTo>
                      <a:pt x="57" y="0"/>
                      <a:pt x="56" y="0"/>
                      <a:pt x="56" y="0"/>
                    </a:cubicBezTo>
                    <a:cubicBezTo>
                      <a:pt x="55" y="1"/>
                      <a:pt x="53" y="2"/>
                      <a:pt x="52" y="3"/>
                    </a:cubicBezTo>
                    <a:cubicBezTo>
                      <a:pt x="51" y="3"/>
                      <a:pt x="51" y="3"/>
                      <a:pt x="50" y="4"/>
                    </a:cubicBezTo>
                    <a:cubicBezTo>
                      <a:pt x="49" y="4"/>
                      <a:pt x="49" y="4"/>
                      <a:pt x="49" y="4"/>
                    </a:cubicBezTo>
                    <a:cubicBezTo>
                      <a:pt x="48" y="3"/>
                      <a:pt x="48" y="3"/>
                      <a:pt x="47" y="3"/>
                    </a:cubicBezTo>
                    <a:cubicBezTo>
                      <a:pt x="47" y="2"/>
                      <a:pt x="47" y="2"/>
                      <a:pt x="46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6" y="2"/>
                      <a:pt x="45" y="2"/>
                      <a:pt x="45" y="2"/>
                    </a:cubicBezTo>
                    <a:cubicBezTo>
                      <a:pt x="44" y="1"/>
                      <a:pt x="44" y="1"/>
                      <a:pt x="43" y="1"/>
                    </a:cubicBezTo>
                    <a:cubicBezTo>
                      <a:pt x="42" y="0"/>
                      <a:pt x="40" y="0"/>
                      <a:pt x="39" y="0"/>
                    </a:cubicBezTo>
                    <a:cubicBezTo>
                      <a:pt x="38" y="0"/>
                      <a:pt x="37" y="0"/>
                      <a:pt x="36" y="0"/>
                    </a:cubicBezTo>
                    <a:cubicBezTo>
                      <a:pt x="36" y="0"/>
                      <a:pt x="35" y="0"/>
                      <a:pt x="34" y="0"/>
                    </a:cubicBezTo>
                    <a:cubicBezTo>
                      <a:pt x="35" y="0"/>
                      <a:pt x="36" y="0"/>
                      <a:pt x="36" y="0"/>
                    </a:cubicBezTo>
                    <a:cubicBezTo>
                      <a:pt x="37" y="0"/>
                      <a:pt x="38" y="0"/>
                      <a:pt x="38" y="1"/>
                    </a:cubicBezTo>
                    <a:cubicBezTo>
                      <a:pt x="40" y="1"/>
                      <a:pt x="41" y="1"/>
                      <a:pt x="43" y="2"/>
                    </a:cubicBezTo>
                    <a:cubicBezTo>
                      <a:pt x="43" y="2"/>
                      <a:pt x="44" y="2"/>
                      <a:pt x="45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6" y="3"/>
                      <a:pt x="46" y="4"/>
                      <a:pt x="46" y="4"/>
                    </a:cubicBezTo>
                    <a:cubicBezTo>
                      <a:pt x="47" y="4"/>
                      <a:pt x="47" y="4"/>
                      <a:pt x="48" y="5"/>
                    </a:cubicBezTo>
                    <a:cubicBezTo>
                      <a:pt x="47" y="5"/>
                      <a:pt x="47" y="5"/>
                      <a:pt x="46" y="5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37" y="7"/>
                      <a:pt x="35" y="8"/>
                      <a:pt x="33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9"/>
                      <a:pt x="29" y="9"/>
                    </a:cubicBezTo>
                    <a:cubicBezTo>
                      <a:pt x="28" y="9"/>
                      <a:pt x="27" y="9"/>
                      <a:pt x="26" y="9"/>
                    </a:cubicBezTo>
                    <a:cubicBezTo>
                      <a:pt x="25" y="9"/>
                      <a:pt x="23" y="9"/>
                      <a:pt x="22" y="9"/>
                    </a:cubicBezTo>
                    <a:cubicBezTo>
                      <a:pt x="21" y="8"/>
                      <a:pt x="20" y="8"/>
                      <a:pt x="19" y="8"/>
                    </a:cubicBezTo>
                    <a:cubicBezTo>
                      <a:pt x="21" y="9"/>
                      <a:pt x="23" y="9"/>
                      <a:pt x="26" y="10"/>
                    </a:cubicBezTo>
                    <a:cubicBezTo>
                      <a:pt x="27" y="10"/>
                      <a:pt x="28" y="10"/>
                      <a:pt x="29" y="10"/>
                    </a:cubicBezTo>
                    <a:close/>
                    <a:moveTo>
                      <a:pt x="26" y="20"/>
                    </a:moveTo>
                    <a:cubicBezTo>
                      <a:pt x="26" y="20"/>
                      <a:pt x="26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6" y="20"/>
                      <a:pt x="26" y="2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07" name="Freeform 2080"/>
              <p:cNvSpPr/>
              <p:nvPr/>
            </p:nvSpPr>
            <p:spPr>
              <a:xfrm>
                <a:off x="6007065" y="3121041"/>
                <a:ext cx="139701" cy="101601"/>
              </a:xfrm>
              <a:custGeom>
                <a:avLst/>
                <a:gdLst>
                  <a:gd name="txL" fmla="*/ 0 w 37"/>
                  <a:gd name="txT" fmla="*/ 0 h 27"/>
                  <a:gd name="txR" fmla="*/ 37 w 37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7">
                    <a:moveTo>
                      <a:pt x="14" y="26"/>
                    </a:moveTo>
                    <a:cubicBezTo>
                      <a:pt x="15" y="25"/>
                      <a:pt x="15" y="25"/>
                      <a:pt x="16" y="24"/>
                    </a:cubicBezTo>
                    <a:cubicBezTo>
                      <a:pt x="18" y="22"/>
                      <a:pt x="20" y="21"/>
                      <a:pt x="22" y="18"/>
                    </a:cubicBezTo>
                    <a:cubicBezTo>
                      <a:pt x="24" y="15"/>
                      <a:pt x="26" y="11"/>
                      <a:pt x="28" y="8"/>
                    </a:cubicBezTo>
                    <a:cubicBezTo>
                      <a:pt x="30" y="6"/>
                      <a:pt x="32" y="4"/>
                      <a:pt x="34" y="3"/>
                    </a:cubicBezTo>
                    <a:cubicBezTo>
                      <a:pt x="35" y="2"/>
                      <a:pt x="37" y="1"/>
                      <a:pt x="37" y="0"/>
                    </a:cubicBezTo>
                    <a:cubicBezTo>
                      <a:pt x="35" y="2"/>
                      <a:pt x="32" y="3"/>
                      <a:pt x="31" y="3"/>
                    </a:cubicBezTo>
                    <a:cubicBezTo>
                      <a:pt x="24" y="6"/>
                      <a:pt x="20" y="12"/>
                      <a:pt x="14" y="17"/>
                    </a:cubicBezTo>
                    <a:cubicBezTo>
                      <a:pt x="12" y="19"/>
                      <a:pt x="9" y="21"/>
                      <a:pt x="7" y="23"/>
                    </a:cubicBezTo>
                    <a:cubicBezTo>
                      <a:pt x="5" y="24"/>
                      <a:pt x="2" y="26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5" y="26"/>
                      <a:pt x="9" y="26"/>
                      <a:pt x="14" y="2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508" name="Picture 2082"/>
              <p:cNvPicPr>
                <a:picLocks noChangeAspect="1"/>
              </p:cNvPicPr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6045165" y="3108341"/>
                <a:ext cx="112713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509" name="Picture 2083"/>
              <p:cNvPicPr>
                <a:picLocks noChangeAspect="1"/>
              </p:cNvPicPr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5992777" y="3079765"/>
                <a:ext cx="180976" cy="1571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510" name="Freeform 2084"/>
              <p:cNvSpPr/>
              <p:nvPr/>
            </p:nvSpPr>
            <p:spPr>
              <a:xfrm>
                <a:off x="6026115" y="3151203"/>
                <a:ext cx="65088" cy="41275"/>
              </a:xfrm>
              <a:custGeom>
                <a:avLst/>
                <a:gdLst>
                  <a:gd name="txL" fmla="*/ 0 w 17"/>
                  <a:gd name="txT" fmla="*/ 0 h 11"/>
                  <a:gd name="txR" fmla="*/ 17 w 17"/>
                  <a:gd name="txB" fmla="*/ 11 h 1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11">
                    <a:moveTo>
                      <a:pt x="9" y="7"/>
                    </a:moveTo>
                    <a:cubicBezTo>
                      <a:pt x="12" y="6"/>
                      <a:pt x="14" y="3"/>
                      <a:pt x="17" y="1"/>
                    </a:cubicBezTo>
                    <a:cubicBezTo>
                      <a:pt x="16" y="2"/>
                      <a:pt x="14" y="3"/>
                      <a:pt x="12" y="3"/>
                    </a:cubicBezTo>
                    <a:cubicBezTo>
                      <a:pt x="10" y="4"/>
                      <a:pt x="9" y="3"/>
                      <a:pt x="7" y="2"/>
                    </a:cubicBezTo>
                    <a:cubicBezTo>
                      <a:pt x="6" y="1"/>
                      <a:pt x="5" y="0"/>
                      <a:pt x="3" y="0"/>
                    </a:cubicBezTo>
                    <a:cubicBezTo>
                      <a:pt x="2" y="3"/>
                      <a:pt x="1" y="7"/>
                      <a:pt x="0" y="11"/>
                    </a:cubicBezTo>
                    <a:cubicBezTo>
                      <a:pt x="3" y="11"/>
                      <a:pt x="7" y="9"/>
                      <a:pt x="9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11" name="Freeform 2085"/>
              <p:cNvSpPr/>
              <p:nvPr/>
            </p:nvSpPr>
            <p:spPr>
              <a:xfrm>
                <a:off x="6113428" y="3075003"/>
                <a:ext cx="104776" cy="131763"/>
              </a:xfrm>
              <a:custGeom>
                <a:avLst/>
                <a:gdLst>
                  <a:gd name="txL" fmla="*/ 0 w 28"/>
                  <a:gd name="txT" fmla="*/ 0 h 35"/>
                  <a:gd name="txR" fmla="*/ 28 w 28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35">
                    <a:moveTo>
                      <a:pt x="9" y="12"/>
                    </a:moveTo>
                    <a:cubicBezTo>
                      <a:pt x="9" y="13"/>
                      <a:pt x="8" y="16"/>
                      <a:pt x="8" y="17"/>
                    </a:cubicBezTo>
                    <a:cubicBezTo>
                      <a:pt x="7" y="19"/>
                      <a:pt x="7" y="21"/>
                      <a:pt x="7" y="24"/>
                    </a:cubicBezTo>
                    <a:cubicBezTo>
                      <a:pt x="6" y="28"/>
                      <a:pt x="4" y="32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5" y="33"/>
                      <a:pt x="8" y="29"/>
                      <a:pt x="11" y="25"/>
                    </a:cubicBezTo>
                    <a:cubicBezTo>
                      <a:pt x="13" y="22"/>
                      <a:pt x="14" y="16"/>
                      <a:pt x="12" y="11"/>
                    </a:cubicBezTo>
                    <a:cubicBezTo>
                      <a:pt x="13" y="8"/>
                      <a:pt x="16" y="8"/>
                      <a:pt x="19" y="7"/>
                    </a:cubicBezTo>
                    <a:cubicBezTo>
                      <a:pt x="21" y="6"/>
                      <a:pt x="23" y="6"/>
                      <a:pt x="24" y="4"/>
                    </a:cubicBezTo>
                    <a:cubicBezTo>
                      <a:pt x="26" y="3"/>
                      <a:pt x="27" y="2"/>
                      <a:pt x="28" y="1"/>
                    </a:cubicBezTo>
                    <a:cubicBezTo>
                      <a:pt x="27" y="1"/>
                      <a:pt x="27" y="1"/>
                      <a:pt x="26" y="0"/>
                    </a:cubicBezTo>
                    <a:cubicBezTo>
                      <a:pt x="26" y="1"/>
                      <a:pt x="25" y="3"/>
                      <a:pt x="24" y="4"/>
                    </a:cubicBezTo>
                    <a:cubicBezTo>
                      <a:pt x="22" y="5"/>
                      <a:pt x="20" y="6"/>
                      <a:pt x="18" y="7"/>
                    </a:cubicBezTo>
                    <a:cubicBezTo>
                      <a:pt x="16" y="8"/>
                      <a:pt x="12" y="9"/>
                      <a:pt x="11" y="11"/>
                    </a:cubicBezTo>
                    <a:cubicBezTo>
                      <a:pt x="11" y="11"/>
                      <a:pt x="10" y="12"/>
                      <a:pt x="9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12" name="Freeform 2086"/>
              <p:cNvSpPr>
                <a:spLocks noEditPoints="1"/>
              </p:cNvSpPr>
              <p:nvPr/>
            </p:nvSpPr>
            <p:spPr>
              <a:xfrm>
                <a:off x="6015003" y="3113103"/>
                <a:ext cx="139701" cy="104776"/>
              </a:xfrm>
              <a:custGeom>
                <a:avLst/>
                <a:gdLst>
                  <a:gd name="txL" fmla="*/ 0 w 37"/>
                  <a:gd name="txT" fmla="*/ 0 h 28"/>
                  <a:gd name="txR" fmla="*/ 37 w 37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8">
                    <a:moveTo>
                      <a:pt x="19" y="7"/>
                    </a:moveTo>
                    <a:cubicBezTo>
                      <a:pt x="19" y="7"/>
                      <a:pt x="20" y="7"/>
                      <a:pt x="20" y="7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2" y="6"/>
                      <a:pt x="24" y="6"/>
                      <a:pt x="25" y="6"/>
                    </a:cubicBezTo>
                    <a:cubicBezTo>
                      <a:pt x="24" y="6"/>
                      <a:pt x="24" y="7"/>
                      <a:pt x="23" y="7"/>
                    </a:cubicBezTo>
                    <a:cubicBezTo>
                      <a:pt x="22" y="8"/>
                      <a:pt x="22" y="8"/>
                      <a:pt x="21" y="9"/>
                    </a:cubicBezTo>
                    <a:cubicBezTo>
                      <a:pt x="20" y="10"/>
                      <a:pt x="19" y="10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2"/>
                      <a:pt x="18" y="12"/>
                      <a:pt x="17" y="12"/>
                    </a:cubicBezTo>
                    <a:cubicBezTo>
                      <a:pt x="17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3" y="13"/>
                      <a:pt x="13" y="13"/>
                      <a:pt x="12" y="13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2"/>
                      <a:pt x="10" y="11"/>
                      <a:pt x="9" y="11"/>
                    </a:cubicBezTo>
                    <a:cubicBezTo>
                      <a:pt x="9" y="11"/>
                      <a:pt x="8" y="11"/>
                      <a:pt x="8" y="10"/>
                    </a:cubicBezTo>
                    <a:cubicBezTo>
                      <a:pt x="8" y="11"/>
                      <a:pt x="9" y="12"/>
                      <a:pt x="10" y="12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3" y="13"/>
                      <a:pt x="13" y="14"/>
                      <a:pt x="14" y="14"/>
                    </a:cubicBezTo>
                    <a:cubicBezTo>
                      <a:pt x="15" y="14"/>
                      <a:pt x="15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5" y="15"/>
                      <a:pt x="15" y="15"/>
                    </a:cubicBezTo>
                    <a:cubicBezTo>
                      <a:pt x="15" y="15"/>
                      <a:pt x="14" y="16"/>
                      <a:pt x="14" y="16"/>
                    </a:cubicBezTo>
                    <a:cubicBezTo>
                      <a:pt x="13" y="17"/>
                      <a:pt x="12" y="18"/>
                      <a:pt x="11" y="18"/>
                    </a:cubicBezTo>
                    <a:cubicBezTo>
                      <a:pt x="10" y="18"/>
                      <a:pt x="10" y="19"/>
                      <a:pt x="9" y="19"/>
                    </a:cubicBezTo>
                    <a:cubicBezTo>
                      <a:pt x="8" y="19"/>
                      <a:pt x="8" y="19"/>
                      <a:pt x="7" y="20"/>
                    </a:cubicBezTo>
                    <a:cubicBezTo>
                      <a:pt x="7" y="20"/>
                      <a:pt x="6" y="20"/>
                      <a:pt x="5" y="20"/>
                    </a:cubicBezTo>
                    <a:cubicBezTo>
                      <a:pt x="5" y="20"/>
                      <a:pt x="4" y="20"/>
                      <a:pt x="4" y="21"/>
                    </a:cubicBezTo>
                    <a:cubicBezTo>
                      <a:pt x="5" y="21"/>
                      <a:pt x="6" y="20"/>
                      <a:pt x="7" y="20"/>
                    </a:cubicBezTo>
                    <a:cubicBezTo>
                      <a:pt x="9" y="20"/>
                      <a:pt x="10" y="19"/>
                      <a:pt x="11" y="19"/>
                    </a:cubicBezTo>
                    <a:cubicBezTo>
                      <a:pt x="12" y="18"/>
                      <a:pt x="12" y="18"/>
                      <a:pt x="13" y="18"/>
                    </a:cubicBezTo>
                    <a:cubicBezTo>
                      <a:pt x="12" y="18"/>
                      <a:pt x="12" y="19"/>
                      <a:pt x="11" y="20"/>
                    </a:cubicBezTo>
                    <a:cubicBezTo>
                      <a:pt x="10" y="20"/>
                      <a:pt x="10" y="21"/>
                      <a:pt x="9" y="21"/>
                    </a:cubicBezTo>
                    <a:cubicBezTo>
                      <a:pt x="8" y="23"/>
                      <a:pt x="6" y="24"/>
                      <a:pt x="4" y="25"/>
                    </a:cubicBezTo>
                    <a:cubicBezTo>
                      <a:pt x="3" y="26"/>
                      <a:pt x="1" y="27"/>
                      <a:pt x="0" y="28"/>
                    </a:cubicBezTo>
                    <a:cubicBezTo>
                      <a:pt x="3" y="26"/>
                      <a:pt x="6" y="24"/>
                      <a:pt x="9" y="22"/>
                    </a:cubicBezTo>
                    <a:cubicBezTo>
                      <a:pt x="10" y="21"/>
                      <a:pt x="11" y="21"/>
                      <a:pt x="12" y="20"/>
                    </a:cubicBezTo>
                    <a:cubicBezTo>
                      <a:pt x="12" y="19"/>
                      <a:pt x="13" y="19"/>
                      <a:pt x="14" y="18"/>
                    </a:cubicBezTo>
                    <a:cubicBezTo>
                      <a:pt x="15" y="17"/>
                      <a:pt x="16" y="15"/>
                      <a:pt x="18" y="14"/>
                    </a:cubicBezTo>
                    <a:cubicBezTo>
                      <a:pt x="19" y="12"/>
                      <a:pt x="20" y="11"/>
                      <a:pt x="22" y="10"/>
                    </a:cubicBezTo>
                    <a:cubicBezTo>
                      <a:pt x="22" y="9"/>
                      <a:pt x="23" y="9"/>
                      <a:pt x="24" y="8"/>
                    </a:cubicBezTo>
                    <a:cubicBezTo>
                      <a:pt x="25" y="8"/>
                      <a:pt x="25" y="7"/>
                      <a:pt x="26" y="7"/>
                    </a:cubicBezTo>
                    <a:cubicBezTo>
                      <a:pt x="27" y="6"/>
                      <a:pt x="28" y="6"/>
                      <a:pt x="29" y="6"/>
                    </a:cubicBezTo>
                    <a:cubicBezTo>
                      <a:pt x="29" y="5"/>
                      <a:pt x="30" y="5"/>
                      <a:pt x="31" y="5"/>
                    </a:cubicBezTo>
                    <a:cubicBezTo>
                      <a:pt x="30" y="6"/>
                      <a:pt x="29" y="6"/>
                      <a:pt x="28" y="7"/>
                    </a:cubicBezTo>
                    <a:cubicBezTo>
                      <a:pt x="28" y="8"/>
                      <a:pt x="27" y="8"/>
                      <a:pt x="27" y="9"/>
                    </a:cubicBezTo>
                    <a:cubicBezTo>
                      <a:pt x="26" y="9"/>
                      <a:pt x="26" y="10"/>
                      <a:pt x="26" y="10"/>
                    </a:cubicBezTo>
                    <a:cubicBezTo>
                      <a:pt x="25" y="11"/>
                      <a:pt x="24" y="13"/>
                      <a:pt x="23" y="14"/>
                    </a:cubicBezTo>
                    <a:cubicBezTo>
                      <a:pt x="23" y="15"/>
                      <a:pt x="22" y="16"/>
                      <a:pt x="21" y="18"/>
                    </a:cubicBezTo>
                    <a:cubicBezTo>
                      <a:pt x="21" y="19"/>
                      <a:pt x="20" y="20"/>
                      <a:pt x="19" y="21"/>
                    </a:cubicBezTo>
                    <a:cubicBezTo>
                      <a:pt x="18" y="22"/>
                      <a:pt x="17" y="23"/>
                      <a:pt x="16" y="24"/>
                    </a:cubicBezTo>
                    <a:cubicBezTo>
                      <a:pt x="15" y="25"/>
                      <a:pt x="14" y="26"/>
                      <a:pt x="13" y="27"/>
                    </a:cubicBezTo>
                    <a:cubicBezTo>
                      <a:pt x="16" y="25"/>
                      <a:pt x="18" y="23"/>
                      <a:pt x="20" y="21"/>
                    </a:cubicBezTo>
                    <a:cubicBezTo>
                      <a:pt x="20" y="20"/>
                      <a:pt x="21" y="19"/>
                      <a:pt x="22" y="18"/>
                    </a:cubicBezTo>
                    <a:cubicBezTo>
                      <a:pt x="23" y="17"/>
                      <a:pt x="23" y="15"/>
                      <a:pt x="24" y="14"/>
                    </a:cubicBezTo>
                    <a:cubicBezTo>
                      <a:pt x="25" y="13"/>
                      <a:pt x="25" y="12"/>
                      <a:pt x="26" y="11"/>
                    </a:cubicBezTo>
                    <a:cubicBezTo>
                      <a:pt x="27" y="10"/>
                      <a:pt x="27" y="10"/>
                      <a:pt x="28" y="9"/>
                    </a:cubicBezTo>
                    <a:cubicBezTo>
                      <a:pt x="28" y="9"/>
                      <a:pt x="29" y="8"/>
                      <a:pt x="29" y="8"/>
                    </a:cubicBezTo>
                    <a:cubicBezTo>
                      <a:pt x="30" y="7"/>
                      <a:pt x="31" y="6"/>
                      <a:pt x="32" y="5"/>
                    </a:cubicBezTo>
                    <a:cubicBezTo>
                      <a:pt x="33" y="5"/>
                      <a:pt x="33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5"/>
                      <a:pt x="34" y="6"/>
                      <a:pt x="33" y="7"/>
                    </a:cubicBezTo>
                    <a:cubicBezTo>
                      <a:pt x="33" y="8"/>
                      <a:pt x="33" y="9"/>
                      <a:pt x="33" y="10"/>
                    </a:cubicBezTo>
                    <a:cubicBezTo>
                      <a:pt x="33" y="11"/>
                      <a:pt x="32" y="12"/>
                      <a:pt x="32" y="13"/>
                    </a:cubicBezTo>
                    <a:cubicBezTo>
                      <a:pt x="32" y="15"/>
                      <a:pt x="32" y="17"/>
                      <a:pt x="31" y="19"/>
                    </a:cubicBezTo>
                    <a:cubicBezTo>
                      <a:pt x="30" y="20"/>
                      <a:pt x="30" y="21"/>
                      <a:pt x="29" y="21"/>
                    </a:cubicBezTo>
                    <a:cubicBezTo>
                      <a:pt x="29" y="22"/>
                      <a:pt x="28" y="23"/>
                      <a:pt x="28" y="24"/>
                    </a:cubicBezTo>
                    <a:cubicBezTo>
                      <a:pt x="29" y="22"/>
                      <a:pt x="30" y="21"/>
                      <a:pt x="31" y="19"/>
                    </a:cubicBezTo>
                    <a:cubicBezTo>
                      <a:pt x="32" y="18"/>
                      <a:pt x="32" y="17"/>
                      <a:pt x="32" y="16"/>
                    </a:cubicBezTo>
                    <a:cubicBezTo>
                      <a:pt x="33" y="16"/>
                      <a:pt x="33" y="15"/>
                      <a:pt x="33" y="15"/>
                    </a:cubicBezTo>
                    <a:cubicBezTo>
                      <a:pt x="33" y="15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3"/>
                    </a:cubicBezTo>
                    <a:cubicBezTo>
                      <a:pt x="33" y="11"/>
                      <a:pt x="34" y="10"/>
                      <a:pt x="34" y="8"/>
                    </a:cubicBezTo>
                    <a:cubicBezTo>
                      <a:pt x="34" y="7"/>
                      <a:pt x="35" y="6"/>
                      <a:pt x="35" y="5"/>
                    </a:cubicBezTo>
                    <a:cubicBezTo>
                      <a:pt x="35" y="4"/>
                      <a:pt x="35" y="4"/>
                      <a:pt x="36" y="3"/>
                    </a:cubicBezTo>
                    <a:cubicBezTo>
                      <a:pt x="36" y="3"/>
                      <a:pt x="36" y="2"/>
                      <a:pt x="37" y="2"/>
                    </a:cubicBezTo>
                    <a:cubicBezTo>
                      <a:pt x="37" y="2"/>
                      <a:pt x="37" y="1"/>
                      <a:pt x="37" y="1"/>
                    </a:cubicBezTo>
                    <a:cubicBezTo>
                      <a:pt x="37" y="1"/>
                      <a:pt x="36" y="1"/>
                      <a:pt x="36" y="1"/>
                    </a:cubicBezTo>
                    <a:cubicBezTo>
                      <a:pt x="35" y="1"/>
                      <a:pt x="34" y="2"/>
                      <a:pt x="34" y="2"/>
                    </a:cubicBezTo>
                    <a:cubicBezTo>
                      <a:pt x="33" y="3"/>
                      <a:pt x="33" y="3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1" y="3"/>
                      <a:pt x="31" y="3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1"/>
                      <a:pt x="28" y="1"/>
                      <a:pt x="28" y="1"/>
                    </a:cubicBezTo>
                    <a:cubicBezTo>
                      <a:pt x="27" y="1"/>
                      <a:pt x="26" y="1"/>
                      <a:pt x="25" y="1"/>
                    </a:cubicBezTo>
                    <a:cubicBezTo>
                      <a:pt x="24" y="1"/>
                      <a:pt x="24" y="0"/>
                      <a:pt x="23" y="0"/>
                    </a:cubicBezTo>
                    <a:cubicBezTo>
                      <a:pt x="23" y="0"/>
                      <a:pt x="23" y="0"/>
                      <a:pt x="22" y="0"/>
                    </a:cubicBezTo>
                    <a:cubicBezTo>
                      <a:pt x="22" y="0"/>
                      <a:pt x="23" y="1"/>
                      <a:pt x="23" y="1"/>
                    </a:cubicBezTo>
                    <a:cubicBezTo>
                      <a:pt x="24" y="1"/>
                      <a:pt x="24" y="1"/>
                      <a:pt x="25" y="1"/>
                    </a:cubicBezTo>
                    <a:cubicBezTo>
                      <a:pt x="26" y="1"/>
                      <a:pt x="27" y="2"/>
                      <a:pt x="28" y="2"/>
                    </a:cubicBezTo>
                    <a:cubicBezTo>
                      <a:pt x="28" y="2"/>
                      <a:pt x="28" y="2"/>
                      <a:pt x="29" y="2"/>
                    </a:cubicBezTo>
                    <a:cubicBezTo>
                      <a:pt x="29" y="2"/>
                      <a:pt x="29" y="2"/>
                      <a:pt x="29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1" y="3"/>
                      <a:pt x="31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4" y="5"/>
                      <a:pt x="23" y="6"/>
                      <a:pt x="21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19" y="6"/>
                      <a:pt x="19" y="6"/>
                    </a:cubicBezTo>
                    <a:cubicBezTo>
                      <a:pt x="18" y="6"/>
                      <a:pt x="17" y="6"/>
                      <a:pt x="17" y="6"/>
                    </a:cubicBezTo>
                    <a:cubicBezTo>
                      <a:pt x="16" y="6"/>
                      <a:pt x="15" y="6"/>
                      <a:pt x="14" y="6"/>
                    </a:cubicBezTo>
                    <a:cubicBezTo>
                      <a:pt x="14" y="6"/>
                      <a:pt x="13" y="6"/>
                      <a:pt x="12" y="6"/>
                    </a:cubicBezTo>
                    <a:cubicBezTo>
                      <a:pt x="13" y="6"/>
                      <a:pt x="15" y="7"/>
                      <a:pt x="17" y="7"/>
                    </a:cubicBezTo>
                    <a:cubicBezTo>
                      <a:pt x="17" y="7"/>
                      <a:pt x="18" y="7"/>
                      <a:pt x="19" y="7"/>
                    </a:cubicBezTo>
                    <a:close/>
                    <a:moveTo>
                      <a:pt x="16" y="14"/>
                    </a:move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13" name="Freeform 2087"/>
              <p:cNvSpPr/>
              <p:nvPr/>
            </p:nvSpPr>
            <p:spPr>
              <a:xfrm>
                <a:off x="4427493" y="4514875"/>
                <a:ext cx="134938" cy="71438"/>
              </a:xfrm>
              <a:custGeom>
                <a:avLst/>
                <a:gdLst>
                  <a:gd name="txL" fmla="*/ 0 w 36"/>
                  <a:gd name="txT" fmla="*/ 0 h 19"/>
                  <a:gd name="txR" fmla="*/ 36 w 36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19">
                    <a:moveTo>
                      <a:pt x="6" y="10"/>
                    </a:moveTo>
                    <a:cubicBezTo>
                      <a:pt x="7" y="11"/>
                      <a:pt x="7" y="11"/>
                      <a:pt x="8" y="11"/>
                    </a:cubicBezTo>
                    <a:cubicBezTo>
                      <a:pt x="10" y="12"/>
                      <a:pt x="13" y="13"/>
                      <a:pt x="15" y="13"/>
                    </a:cubicBezTo>
                    <a:cubicBezTo>
                      <a:pt x="19" y="14"/>
                      <a:pt x="22" y="14"/>
                      <a:pt x="26" y="15"/>
                    </a:cubicBezTo>
                    <a:cubicBezTo>
                      <a:pt x="28" y="15"/>
                      <a:pt x="30" y="16"/>
                      <a:pt x="32" y="17"/>
                    </a:cubicBezTo>
                    <a:cubicBezTo>
                      <a:pt x="33" y="18"/>
                      <a:pt x="35" y="19"/>
                      <a:pt x="36" y="19"/>
                    </a:cubicBezTo>
                    <a:cubicBezTo>
                      <a:pt x="34" y="17"/>
                      <a:pt x="32" y="15"/>
                      <a:pt x="31" y="15"/>
                    </a:cubicBezTo>
                    <a:cubicBezTo>
                      <a:pt x="26" y="10"/>
                      <a:pt x="19" y="9"/>
                      <a:pt x="13" y="7"/>
                    </a:cubicBezTo>
                    <a:cubicBezTo>
                      <a:pt x="11" y="6"/>
                      <a:pt x="8" y="4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4" y="6"/>
                      <a:pt x="6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514" name="Picture 2088"/>
              <p:cNvPicPr>
                <a:picLocks noChangeAspect="1"/>
              </p:cNvPicPr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4435431" y="4533926"/>
                <a:ext cx="146051" cy="793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515" name="Picture 2089"/>
              <p:cNvPicPr>
                <a:picLocks noChangeAspect="1"/>
              </p:cNvPicPr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410030" y="4491063"/>
                <a:ext cx="180976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516" name="Freeform 2090"/>
              <p:cNvSpPr/>
              <p:nvPr/>
            </p:nvSpPr>
            <p:spPr>
              <a:xfrm>
                <a:off x="4457656" y="4510113"/>
                <a:ext cx="52388" cy="41275"/>
              </a:xfrm>
              <a:custGeom>
                <a:avLst/>
                <a:gdLst>
                  <a:gd name="txL" fmla="*/ 0 w 14"/>
                  <a:gd name="txT" fmla="*/ 0 h 11"/>
                  <a:gd name="txR" fmla="*/ 14 w 14"/>
                  <a:gd name="txB" fmla="*/ 11 h 1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11">
                    <a:moveTo>
                      <a:pt x="7" y="7"/>
                    </a:moveTo>
                    <a:cubicBezTo>
                      <a:pt x="9" y="9"/>
                      <a:pt x="12" y="10"/>
                      <a:pt x="14" y="11"/>
                    </a:cubicBezTo>
                    <a:cubicBezTo>
                      <a:pt x="13" y="10"/>
                      <a:pt x="12" y="9"/>
                      <a:pt x="11" y="8"/>
                    </a:cubicBezTo>
                    <a:cubicBezTo>
                      <a:pt x="10" y="7"/>
                      <a:pt x="10" y="5"/>
                      <a:pt x="10" y="3"/>
                    </a:cubicBezTo>
                    <a:cubicBezTo>
                      <a:pt x="10" y="2"/>
                      <a:pt x="10" y="1"/>
                      <a:pt x="10" y="0"/>
                    </a:cubicBezTo>
                    <a:cubicBezTo>
                      <a:pt x="7" y="0"/>
                      <a:pt x="3" y="0"/>
                      <a:pt x="0" y="1"/>
                    </a:cubicBezTo>
                    <a:cubicBezTo>
                      <a:pt x="1" y="4"/>
                      <a:pt x="5" y="6"/>
                      <a:pt x="7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17" name="Freeform 2091"/>
              <p:cNvSpPr/>
              <p:nvPr/>
            </p:nvSpPr>
            <p:spPr>
              <a:xfrm>
                <a:off x="4479881" y="4586313"/>
                <a:ext cx="142876" cy="36513"/>
              </a:xfrm>
              <a:custGeom>
                <a:avLst/>
                <a:gdLst>
                  <a:gd name="txL" fmla="*/ 0 w 38"/>
                  <a:gd name="txT" fmla="*/ 0 h 10"/>
                  <a:gd name="txR" fmla="*/ 38 w 38"/>
                  <a:gd name="txB" fmla="*/ 10 h 1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38" h="10">
                    <a:moveTo>
                      <a:pt x="22" y="0"/>
                    </a:moveTo>
                    <a:cubicBezTo>
                      <a:pt x="20" y="0"/>
                      <a:pt x="18" y="1"/>
                      <a:pt x="17" y="1"/>
                    </a:cubicBezTo>
                    <a:cubicBezTo>
                      <a:pt x="15" y="1"/>
                      <a:pt x="13" y="2"/>
                      <a:pt x="11" y="2"/>
                    </a:cubicBezTo>
                    <a:cubicBezTo>
                      <a:pt x="7" y="3"/>
                      <a:pt x="4" y="3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" y="4"/>
                      <a:pt x="8" y="6"/>
                      <a:pt x="12" y="6"/>
                    </a:cubicBezTo>
                    <a:cubicBezTo>
                      <a:pt x="15" y="6"/>
                      <a:pt x="21" y="5"/>
                      <a:pt x="23" y="1"/>
                    </a:cubicBezTo>
                    <a:cubicBezTo>
                      <a:pt x="26" y="2"/>
                      <a:pt x="28" y="4"/>
                      <a:pt x="29" y="5"/>
                    </a:cubicBezTo>
                    <a:cubicBezTo>
                      <a:pt x="31" y="6"/>
                      <a:pt x="32" y="8"/>
                      <a:pt x="34" y="9"/>
                    </a:cubicBezTo>
                    <a:cubicBezTo>
                      <a:pt x="35" y="9"/>
                      <a:pt x="36" y="10"/>
                      <a:pt x="38" y="10"/>
                    </a:cubicBezTo>
                    <a:cubicBezTo>
                      <a:pt x="38" y="10"/>
                      <a:pt x="38" y="9"/>
                      <a:pt x="38" y="9"/>
                    </a:cubicBezTo>
                    <a:cubicBezTo>
                      <a:pt x="37" y="9"/>
                      <a:pt x="35" y="9"/>
                      <a:pt x="34" y="8"/>
                    </a:cubicBezTo>
                    <a:cubicBezTo>
                      <a:pt x="32" y="7"/>
                      <a:pt x="31" y="6"/>
                      <a:pt x="30" y="5"/>
                    </a:cubicBezTo>
                    <a:cubicBezTo>
                      <a:pt x="28" y="3"/>
                      <a:pt x="26" y="1"/>
                      <a:pt x="24" y="1"/>
                    </a:cubicBezTo>
                    <a:cubicBezTo>
                      <a:pt x="23" y="0"/>
                      <a:pt x="22" y="0"/>
                      <a:pt x="22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18" name="Freeform 2092"/>
              <p:cNvSpPr>
                <a:spLocks noEditPoints="1"/>
              </p:cNvSpPr>
              <p:nvPr/>
            </p:nvSpPr>
            <p:spPr>
              <a:xfrm>
                <a:off x="4430668" y="4514875"/>
                <a:ext cx="134938" cy="82551"/>
              </a:xfrm>
              <a:custGeom>
                <a:avLst/>
                <a:gdLst>
                  <a:gd name="txL" fmla="*/ 0 w 36"/>
                  <a:gd name="txT" fmla="*/ 0 h 22"/>
                  <a:gd name="txR" fmla="*/ 36 w 36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22">
                    <a:moveTo>
                      <a:pt x="25" y="8"/>
                    </a:moveTo>
                    <a:cubicBezTo>
                      <a:pt x="25" y="8"/>
                      <a:pt x="25" y="8"/>
                      <a:pt x="25" y="8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10"/>
                      <a:pt x="27" y="11"/>
                      <a:pt x="28" y="12"/>
                    </a:cubicBezTo>
                    <a:cubicBezTo>
                      <a:pt x="27" y="12"/>
                      <a:pt x="27" y="11"/>
                      <a:pt x="26" y="11"/>
                    </a:cubicBezTo>
                    <a:cubicBezTo>
                      <a:pt x="25" y="11"/>
                      <a:pt x="24" y="10"/>
                      <a:pt x="24" y="10"/>
                    </a:cubicBezTo>
                    <a:cubicBezTo>
                      <a:pt x="23" y="10"/>
                      <a:pt x="22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0" y="9"/>
                      <a:pt x="20" y="9"/>
                      <a:pt x="19" y="8"/>
                    </a:cubicBezTo>
                    <a:cubicBezTo>
                      <a:pt x="19" y="8"/>
                      <a:pt x="19" y="8"/>
                      <a:pt x="18" y="7"/>
                    </a:cubicBezTo>
                    <a:cubicBezTo>
                      <a:pt x="18" y="7"/>
                      <a:pt x="18" y="7"/>
                      <a:pt x="18" y="6"/>
                    </a:cubicBezTo>
                    <a:cubicBezTo>
                      <a:pt x="18" y="6"/>
                      <a:pt x="17" y="5"/>
                      <a:pt x="17" y="5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1"/>
                    </a:cubicBezTo>
                    <a:cubicBezTo>
                      <a:pt x="17" y="1"/>
                      <a:pt x="17" y="0"/>
                      <a:pt x="17" y="0"/>
                    </a:cubicBezTo>
                    <a:cubicBezTo>
                      <a:pt x="17" y="1"/>
                      <a:pt x="17" y="2"/>
                      <a:pt x="17" y="3"/>
                    </a:cubicBezTo>
                    <a:cubicBezTo>
                      <a:pt x="17" y="3"/>
                      <a:pt x="17" y="3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6"/>
                      <a:pt x="17" y="6"/>
                    </a:cubicBezTo>
                    <a:cubicBezTo>
                      <a:pt x="17" y="7"/>
                      <a:pt x="17" y="7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6" y="7"/>
                      <a:pt x="15" y="7"/>
                    </a:cubicBezTo>
                    <a:cubicBezTo>
                      <a:pt x="14" y="7"/>
                      <a:pt x="13" y="6"/>
                      <a:pt x="12" y="5"/>
                    </a:cubicBezTo>
                    <a:cubicBezTo>
                      <a:pt x="12" y="5"/>
                      <a:pt x="11" y="5"/>
                      <a:pt x="11" y="4"/>
                    </a:cubicBezTo>
                    <a:cubicBezTo>
                      <a:pt x="11" y="4"/>
                      <a:pt x="10" y="4"/>
                      <a:pt x="10" y="3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8" y="2"/>
                      <a:pt x="8" y="1"/>
                      <a:pt x="8" y="1"/>
                    </a:cubicBezTo>
                    <a:cubicBezTo>
                      <a:pt x="8" y="2"/>
                      <a:pt x="9" y="3"/>
                      <a:pt x="9" y="3"/>
                    </a:cubicBezTo>
                    <a:cubicBezTo>
                      <a:pt x="10" y="4"/>
                      <a:pt x="11" y="5"/>
                      <a:pt x="12" y="6"/>
                    </a:cubicBezTo>
                    <a:cubicBezTo>
                      <a:pt x="12" y="6"/>
                      <a:pt x="13" y="7"/>
                      <a:pt x="14" y="7"/>
                    </a:cubicBezTo>
                    <a:cubicBezTo>
                      <a:pt x="13" y="7"/>
                      <a:pt x="12" y="7"/>
                      <a:pt x="11" y="6"/>
                    </a:cubicBezTo>
                    <a:cubicBezTo>
                      <a:pt x="11" y="6"/>
                      <a:pt x="10" y="6"/>
                      <a:pt x="9" y="5"/>
                    </a:cubicBezTo>
                    <a:cubicBezTo>
                      <a:pt x="7" y="5"/>
                      <a:pt x="6" y="4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  <a:cubicBezTo>
                      <a:pt x="3" y="3"/>
                      <a:pt x="6" y="4"/>
                      <a:pt x="9" y="6"/>
                    </a:cubicBezTo>
                    <a:cubicBezTo>
                      <a:pt x="10" y="6"/>
                      <a:pt x="10" y="7"/>
                      <a:pt x="11" y="7"/>
                    </a:cubicBezTo>
                    <a:cubicBezTo>
                      <a:pt x="12" y="7"/>
                      <a:pt x="13" y="8"/>
                      <a:pt x="14" y="8"/>
                    </a:cubicBezTo>
                    <a:cubicBezTo>
                      <a:pt x="15" y="8"/>
                      <a:pt x="17" y="9"/>
                      <a:pt x="18" y="9"/>
                    </a:cubicBezTo>
                    <a:cubicBezTo>
                      <a:pt x="20" y="10"/>
                      <a:pt x="22" y="10"/>
                      <a:pt x="23" y="11"/>
                    </a:cubicBezTo>
                    <a:cubicBezTo>
                      <a:pt x="24" y="11"/>
                      <a:pt x="25" y="12"/>
                      <a:pt x="25" y="12"/>
                    </a:cubicBezTo>
                    <a:cubicBezTo>
                      <a:pt x="26" y="12"/>
                      <a:pt x="27" y="13"/>
                      <a:pt x="27" y="13"/>
                    </a:cubicBezTo>
                    <a:cubicBezTo>
                      <a:pt x="28" y="14"/>
                      <a:pt x="29" y="14"/>
                      <a:pt x="29" y="15"/>
                    </a:cubicBezTo>
                    <a:cubicBezTo>
                      <a:pt x="30" y="15"/>
                      <a:pt x="30" y="16"/>
                      <a:pt x="31" y="16"/>
                    </a:cubicBezTo>
                    <a:cubicBezTo>
                      <a:pt x="30" y="16"/>
                      <a:pt x="29" y="16"/>
                      <a:pt x="28" y="15"/>
                    </a:cubicBezTo>
                    <a:cubicBezTo>
                      <a:pt x="27" y="15"/>
                      <a:pt x="27" y="15"/>
                      <a:pt x="26" y="15"/>
                    </a:cubicBezTo>
                    <a:cubicBezTo>
                      <a:pt x="26" y="14"/>
                      <a:pt x="25" y="14"/>
                      <a:pt x="24" y="14"/>
                    </a:cubicBezTo>
                    <a:cubicBezTo>
                      <a:pt x="23" y="14"/>
                      <a:pt x="22" y="14"/>
                      <a:pt x="21" y="14"/>
                    </a:cubicBezTo>
                    <a:cubicBezTo>
                      <a:pt x="19" y="14"/>
                      <a:pt x="18" y="14"/>
                      <a:pt x="17" y="14"/>
                    </a:cubicBezTo>
                    <a:cubicBezTo>
                      <a:pt x="16" y="14"/>
                      <a:pt x="15" y="14"/>
                      <a:pt x="13" y="13"/>
                    </a:cubicBezTo>
                    <a:cubicBezTo>
                      <a:pt x="12" y="13"/>
                      <a:pt x="11" y="13"/>
                      <a:pt x="10" y="12"/>
                    </a:cubicBezTo>
                    <a:cubicBezTo>
                      <a:pt x="9" y="12"/>
                      <a:pt x="8" y="11"/>
                      <a:pt x="7" y="11"/>
                    </a:cubicBezTo>
                    <a:cubicBezTo>
                      <a:pt x="9" y="12"/>
                      <a:pt x="11" y="13"/>
                      <a:pt x="13" y="14"/>
                    </a:cubicBezTo>
                    <a:cubicBezTo>
                      <a:pt x="14" y="14"/>
                      <a:pt x="16" y="14"/>
                      <a:pt x="17" y="14"/>
                    </a:cubicBezTo>
                    <a:cubicBezTo>
                      <a:pt x="18" y="14"/>
                      <a:pt x="19" y="14"/>
                      <a:pt x="21" y="14"/>
                    </a:cubicBezTo>
                    <a:cubicBezTo>
                      <a:pt x="22" y="15"/>
                      <a:pt x="23" y="15"/>
                      <a:pt x="24" y="15"/>
                    </a:cubicBezTo>
                    <a:cubicBezTo>
                      <a:pt x="25" y="15"/>
                      <a:pt x="25" y="15"/>
                      <a:pt x="26" y="15"/>
                    </a:cubicBezTo>
                    <a:cubicBezTo>
                      <a:pt x="26" y="16"/>
                      <a:pt x="27" y="16"/>
                      <a:pt x="28" y="16"/>
                    </a:cubicBezTo>
                    <a:cubicBezTo>
                      <a:pt x="29" y="16"/>
                      <a:pt x="30" y="17"/>
                      <a:pt x="31" y="17"/>
                    </a:cubicBezTo>
                    <a:cubicBezTo>
                      <a:pt x="31" y="18"/>
                      <a:pt x="32" y="18"/>
                      <a:pt x="33" y="18"/>
                    </a:cubicBezTo>
                    <a:cubicBezTo>
                      <a:pt x="33" y="18"/>
                      <a:pt x="33" y="18"/>
                      <a:pt x="33" y="19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2" y="19"/>
                      <a:pt x="31" y="19"/>
                      <a:pt x="30" y="19"/>
                    </a:cubicBezTo>
                    <a:cubicBezTo>
                      <a:pt x="29" y="19"/>
                      <a:pt x="28" y="20"/>
                      <a:pt x="27" y="20"/>
                    </a:cubicBezTo>
                    <a:cubicBezTo>
                      <a:pt x="26" y="20"/>
                      <a:pt x="25" y="20"/>
                      <a:pt x="25" y="21"/>
                    </a:cubicBezTo>
                    <a:cubicBezTo>
                      <a:pt x="23" y="21"/>
                      <a:pt x="21" y="22"/>
                      <a:pt x="20" y="22"/>
                    </a:cubicBezTo>
                    <a:cubicBezTo>
                      <a:pt x="19" y="22"/>
                      <a:pt x="18" y="22"/>
                      <a:pt x="17" y="22"/>
                    </a:cubicBezTo>
                    <a:cubicBezTo>
                      <a:pt x="16" y="21"/>
                      <a:pt x="15" y="21"/>
                      <a:pt x="15" y="21"/>
                    </a:cubicBezTo>
                    <a:cubicBezTo>
                      <a:pt x="16" y="22"/>
                      <a:pt x="18" y="22"/>
                      <a:pt x="20" y="22"/>
                    </a:cubicBezTo>
                    <a:cubicBezTo>
                      <a:pt x="20" y="22"/>
                      <a:pt x="21" y="22"/>
                      <a:pt x="22" y="22"/>
                    </a:cubicBezTo>
                    <a:cubicBezTo>
                      <a:pt x="23" y="22"/>
                      <a:pt x="23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1"/>
                      <a:pt x="25" y="21"/>
                      <a:pt x="25" y="21"/>
                    </a:cubicBezTo>
                    <a:cubicBezTo>
                      <a:pt x="26" y="21"/>
                      <a:pt x="28" y="20"/>
                      <a:pt x="30" y="20"/>
                    </a:cubicBezTo>
                    <a:cubicBezTo>
                      <a:pt x="31" y="20"/>
                      <a:pt x="31" y="20"/>
                      <a:pt x="32" y="20"/>
                    </a:cubicBezTo>
                    <a:cubicBezTo>
                      <a:pt x="33" y="19"/>
                      <a:pt x="34" y="19"/>
                      <a:pt x="34" y="19"/>
                    </a:cubicBezTo>
                    <a:cubicBezTo>
                      <a:pt x="35" y="19"/>
                      <a:pt x="35" y="20"/>
                      <a:pt x="35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19"/>
                      <a:pt x="36" y="19"/>
                      <a:pt x="36" y="19"/>
                    </a:cubicBezTo>
                    <a:cubicBezTo>
                      <a:pt x="35" y="18"/>
                      <a:pt x="34" y="18"/>
                      <a:pt x="34" y="17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3" y="16"/>
                      <a:pt x="33" y="15"/>
                      <a:pt x="33" y="15"/>
                    </a:cubicBezTo>
                    <a:cubicBezTo>
                      <a:pt x="33" y="15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13"/>
                      <a:pt x="33" y="13"/>
                      <a:pt x="32" y="12"/>
                    </a:cubicBezTo>
                    <a:cubicBezTo>
                      <a:pt x="32" y="11"/>
                      <a:pt x="32" y="11"/>
                      <a:pt x="32" y="10"/>
                    </a:cubicBezTo>
                    <a:cubicBezTo>
                      <a:pt x="32" y="9"/>
                      <a:pt x="32" y="9"/>
                      <a:pt x="31" y="9"/>
                    </a:cubicBezTo>
                    <a:cubicBezTo>
                      <a:pt x="31" y="8"/>
                      <a:pt x="31" y="8"/>
                      <a:pt x="31" y="7"/>
                    </a:cubicBezTo>
                    <a:cubicBezTo>
                      <a:pt x="31" y="8"/>
                      <a:pt x="31" y="8"/>
                      <a:pt x="31" y="9"/>
                    </a:cubicBezTo>
                    <a:cubicBezTo>
                      <a:pt x="31" y="9"/>
                      <a:pt x="31" y="10"/>
                      <a:pt x="31" y="10"/>
                    </a:cubicBezTo>
                    <a:cubicBezTo>
                      <a:pt x="32" y="11"/>
                      <a:pt x="32" y="12"/>
                      <a:pt x="32" y="12"/>
                    </a:cubicBezTo>
                    <a:cubicBezTo>
                      <a:pt x="32" y="13"/>
                      <a:pt x="32" y="13"/>
                      <a:pt x="32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2" y="14"/>
                      <a:pt x="32" y="15"/>
                      <a:pt x="32" y="15"/>
                    </a:cubicBezTo>
                    <a:cubicBezTo>
                      <a:pt x="32" y="15"/>
                      <a:pt x="32" y="15"/>
                      <a:pt x="32" y="16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8" y="11"/>
                      <a:pt x="27" y="10"/>
                      <a:pt x="26" y="9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5" y="8"/>
                      <a:pt x="25" y="8"/>
                      <a:pt x="25" y="7"/>
                    </a:cubicBezTo>
                    <a:cubicBezTo>
                      <a:pt x="25" y="7"/>
                      <a:pt x="24" y="6"/>
                      <a:pt x="24" y="6"/>
                    </a:cubicBezTo>
                    <a:cubicBezTo>
                      <a:pt x="24" y="5"/>
                      <a:pt x="23" y="4"/>
                      <a:pt x="23" y="4"/>
                    </a:cubicBezTo>
                    <a:cubicBezTo>
                      <a:pt x="23" y="3"/>
                      <a:pt x="23" y="2"/>
                      <a:pt x="23" y="2"/>
                    </a:cubicBezTo>
                    <a:cubicBezTo>
                      <a:pt x="23" y="3"/>
                      <a:pt x="23" y="4"/>
                      <a:pt x="24" y="6"/>
                    </a:cubicBezTo>
                    <a:cubicBezTo>
                      <a:pt x="24" y="6"/>
                      <a:pt x="24" y="7"/>
                      <a:pt x="25" y="8"/>
                    </a:cubicBezTo>
                    <a:close/>
                    <a:moveTo>
                      <a:pt x="18" y="8"/>
                    </a:move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19" name="Freeform 2093"/>
              <p:cNvSpPr/>
              <p:nvPr/>
            </p:nvSpPr>
            <p:spPr>
              <a:xfrm>
                <a:off x="3528963" y="5994436"/>
                <a:ext cx="142876" cy="63500"/>
              </a:xfrm>
              <a:custGeom>
                <a:avLst/>
                <a:gdLst>
                  <a:gd name="txL" fmla="*/ 0 w 38"/>
                  <a:gd name="txT" fmla="*/ 0 h 17"/>
                  <a:gd name="txR" fmla="*/ 38 w 38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17">
                    <a:moveTo>
                      <a:pt x="12" y="17"/>
                    </a:moveTo>
                    <a:cubicBezTo>
                      <a:pt x="13" y="17"/>
                      <a:pt x="14" y="17"/>
                      <a:pt x="14" y="16"/>
                    </a:cubicBezTo>
                    <a:cubicBezTo>
                      <a:pt x="16" y="15"/>
                      <a:pt x="18" y="14"/>
                      <a:pt x="20" y="12"/>
                    </a:cubicBezTo>
                    <a:cubicBezTo>
                      <a:pt x="23" y="10"/>
                      <a:pt x="26" y="7"/>
                      <a:pt x="28" y="5"/>
                    </a:cubicBezTo>
                    <a:cubicBezTo>
                      <a:pt x="30" y="3"/>
                      <a:pt x="32" y="2"/>
                      <a:pt x="34" y="2"/>
                    </a:cubicBezTo>
                    <a:cubicBezTo>
                      <a:pt x="35" y="1"/>
                      <a:pt x="37" y="1"/>
                      <a:pt x="38" y="0"/>
                    </a:cubicBezTo>
                    <a:cubicBezTo>
                      <a:pt x="35" y="1"/>
                      <a:pt x="33" y="1"/>
                      <a:pt x="31" y="1"/>
                    </a:cubicBezTo>
                    <a:cubicBezTo>
                      <a:pt x="25" y="2"/>
                      <a:pt x="20" y="6"/>
                      <a:pt x="14" y="10"/>
                    </a:cubicBezTo>
                    <a:cubicBezTo>
                      <a:pt x="12" y="11"/>
                      <a:pt x="9" y="12"/>
                      <a:pt x="7" y="13"/>
                    </a:cubicBezTo>
                    <a:cubicBezTo>
                      <a:pt x="5" y="14"/>
                      <a:pt x="2" y="1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" y="15"/>
                      <a:pt x="8" y="16"/>
                      <a:pt x="12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520" name="Picture 2094"/>
              <p:cNvPicPr>
                <a:picLocks noChangeAspect="1"/>
              </p:cNvPicPr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3560713" y="5976973"/>
                <a:ext cx="123826" cy="1016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521" name="Picture 2095"/>
              <p:cNvPicPr>
                <a:picLocks noChangeAspect="1"/>
              </p:cNvPicPr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514675" y="5943636"/>
                <a:ext cx="179389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522" name="Freeform 2096"/>
              <p:cNvSpPr/>
              <p:nvPr/>
            </p:nvSpPr>
            <p:spPr>
              <a:xfrm>
                <a:off x="3551188" y="5997611"/>
                <a:ext cx="60325" cy="34925"/>
              </a:xfrm>
              <a:custGeom>
                <a:avLst/>
                <a:gdLst>
                  <a:gd name="txL" fmla="*/ 0 w 16"/>
                  <a:gd name="txT" fmla="*/ 0 h 9"/>
                  <a:gd name="txR" fmla="*/ 16 w 16"/>
                  <a:gd name="txB" fmla="*/ 9 h 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6" h="9">
                    <a:moveTo>
                      <a:pt x="9" y="7"/>
                    </a:moveTo>
                    <a:cubicBezTo>
                      <a:pt x="12" y="7"/>
                      <a:pt x="14" y="5"/>
                      <a:pt x="16" y="3"/>
                    </a:cubicBezTo>
                    <a:cubicBezTo>
                      <a:pt x="15" y="4"/>
                      <a:pt x="14" y="4"/>
                      <a:pt x="12" y="5"/>
                    </a:cubicBezTo>
                    <a:cubicBezTo>
                      <a:pt x="10" y="5"/>
                      <a:pt x="9" y="3"/>
                      <a:pt x="8" y="2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3" y="2"/>
                      <a:pt x="1" y="5"/>
                      <a:pt x="0" y="8"/>
                    </a:cubicBezTo>
                    <a:cubicBezTo>
                      <a:pt x="2" y="9"/>
                      <a:pt x="6" y="8"/>
                      <a:pt x="9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23" name="Freeform 2097"/>
              <p:cNvSpPr/>
              <p:nvPr/>
            </p:nvSpPr>
            <p:spPr>
              <a:xfrm>
                <a:off x="3622626" y="5969036"/>
                <a:ext cx="117476" cy="93663"/>
              </a:xfrm>
              <a:custGeom>
                <a:avLst/>
                <a:gdLst>
                  <a:gd name="txL" fmla="*/ 0 w 31"/>
                  <a:gd name="txT" fmla="*/ 0 h 25"/>
                  <a:gd name="txR" fmla="*/ 31 w 31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25">
                    <a:moveTo>
                      <a:pt x="13" y="7"/>
                    </a:moveTo>
                    <a:cubicBezTo>
                      <a:pt x="12" y="8"/>
                      <a:pt x="11" y="10"/>
                      <a:pt x="10" y="11"/>
                    </a:cubicBezTo>
                    <a:cubicBezTo>
                      <a:pt x="9" y="13"/>
                      <a:pt x="9" y="14"/>
                      <a:pt x="8" y="16"/>
                    </a:cubicBezTo>
                    <a:cubicBezTo>
                      <a:pt x="6" y="20"/>
                      <a:pt x="4" y="23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4" y="24"/>
                      <a:pt x="8" y="22"/>
                      <a:pt x="11" y="18"/>
                    </a:cubicBezTo>
                    <a:cubicBezTo>
                      <a:pt x="13" y="17"/>
                      <a:pt x="16" y="11"/>
                      <a:pt x="15" y="7"/>
                    </a:cubicBezTo>
                    <a:cubicBezTo>
                      <a:pt x="17" y="5"/>
                      <a:pt x="19" y="5"/>
                      <a:pt x="22" y="5"/>
                    </a:cubicBezTo>
                    <a:cubicBezTo>
                      <a:pt x="24" y="4"/>
                      <a:pt x="25" y="4"/>
                      <a:pt x="27" y="4"/>
                    </a:cubicBezTo>
                    <a:cubicBezTo>
                      <a:pt x="29" y="3"/>
                      <a:pt x="30" y="2"/>
                      <a:pt x="31" y="1"/>
                    </a:cubicBezTo>
                    <a:cubicBezTo>
                      <a:pt x="30" y="1"/>
                      <a:pt x="30" y="1"/>
                      <a:pt x="30" y="0"/>
                    </a:cubicBezTo>
                    <a:cubicBezTo>
                      <a:pt x="29" y="1"/>
                      <a:pt x="28" y="3"/>
                      <a:pt x="27" y="3"/>
                    </a:cubicBezTo>
                    <a:cubicBezTo>
                      <a:pt x="25" y="4"/>
                      <a:pt x="23" y="4"/>
                      <a:pt x="22" y="4"/>
                    </a:cubicBezTo>
                    <a:cubicBezTo>
                      <a:pt x="19" y="4"/>
                      <a:pt x="16" y="5"/>
                      <a:pt x="15" y="6"/>
                    </a:cubicBezTo>
                    <a:cubicBezTo>
                      <a:pt x="14" y="6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24" name="Freeform 2098"/>
              <p:cNvSpPr>
                <a:spLocks noEditPoints="1"/>
              </p:cNvSpPr>
              <p:nvPr/>
            </p:nvSpPr>
            <p:spPr>
              <a:xfrm>
                <a:off x="3536900" y="5980148"/>
                <a:ext cx="142876" cy="77788"/>
              </a:xfrm>
              <a:custGeom>
                <a:avLst/>
                <a:gdLst>
                  <a:gd name="txL" fmla="*/ 0 w 38"/>
                  <a:gd name="txT" fmla="*/ 0 h 21"/>
                  <a:gd name="txR" fmla="*/ 38 w 38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21">
                    <a:moveTo>
                      <a:pt x="21" y="5"/>
                    </a:moveTo>
                    <a:cubicBezTo>
                      <a:pt x="21" y="5"/>
                      <a:pt x="21" y="5"/>
                      <a:pt x="22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4" y="5"/>
                      <a:pt x="25" y="5"/>
                      <a:pt x="26" y="5"/>
                    </a:cubicBezTo>
                    <a:cubicBezTo>
                      <a:pt x="25" y="5"/>
                      <a:pt x="25" y="5"/>
                      <a:pt x="24" y="6"/>
                    </a:cubicBezTo>
                    <a:cubicBezTo>
                      <a:pt x="23" y="6"/>
                      <a:pt x="23" y="6"/>
                      <a:pt x="22" y="7"/>
                    </a:cubicBezTo>
                    <a:cubicBezTo>
                      <a:pt x="21" y="7"/>
                      <a:pt x="20" y="8"/>
                      <a:pt x="20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9"/>
                      <a:pt x="18" y="9"/>
                      <a:pt x="18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6" y="9"/>
                      <a:pt x="16" y="9"/>
                      <a:pt x="15" y="9"/>
                    </a:cubicBezTo>
                    <a:cubicBezTo>
                      <a:pt x="15" y="9"/>
                      <a:pt x="14" y="8"/>
                      <a:pt x="14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7"/>
                      <a:pt x="12" y="7"/>
                    </a:cubicBezTo>
                    <a:cubicBezTo>
                      <a:pt x="12" y="7"/>
                      <a:pt x="12" y="7"/>
                      <a:pt x="11" y="6"/>
                    </a:cubicBezTo>
                    <a:cubicBezTo>
                      <a:pt x="11" y="6"/>
                      <a:pt x="10" y="5"/>
                      <a:pt x="10" y="5"/>
                    </a:cubicBezTo>
                    <a:cubicBezTo>
                      <a:pt x="11" y="6"/>
                      <a:pt x="11" y="7"/>
                      <a:pt x="12" y="8"/>
                    </a:cubicBezTo>
                    <a:cubicBezTo>
                      <a:pt x="12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9"/>
                      <a:pt x="14" y="9"/>
                      <a:pt x="15" y="9"/>
                    </a:cubicBezTo>
                    <a:cubicBezTo>
                      <a:pt x="15" y="10"/>
                      <a:pt x="16" y="10"/>
                      <a:pt x="16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6" y="10"/>
                      <a:pt x="16" y="10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5" y="11"/>
                      <a:pt x="15" y="11"/>
                      <a:pt x="14" y="11"/>
                    </a:cubicBezTo>
                    <a:cubicBezTo>
                      <a:pt x="13" y="12"/>
                      <a:pt x="12" y="12"/>
                      <a:pt x="11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6" y="13"/>
                    </a:cubicBezTo>
                    <a:cubicBezTo>
                      <a:pt x="6" y="13"/>
                      <a:pt x="5" y="13"/>
                      <a:pt x="5" y="13"/>
                    </a:cubicBezTo>
                    <a:cubicBezTo>
                      <a:pt x="6" y="13"/>
                      <a:pt x="7" y="13"/>
                      <a:pt x="8" y="13"/>
                    </a:cubicBezTo>
                    <a:cubicBezTo>
                      <a:pt x="9" y="13"/>
                      <a:pt x="10" y="13"/>
                      <a:pt x="11" y="13"/>
                    </a:cubicBezTo>
                    <a:cubicBezTo>
                      <a:pt x="12" y="13"/>
                      <a:pt x="13" y="13"/>
                      <a:pt x="13" y="13"/>
                    </a:cubicBezTo>
                    <a:cubicBezTo>
                      <a:pt x="13" y="13"/>
                      <a:pt x="12" y="13"/>
                      <a:pt x="11" y="14"/>
                    </a:cubicBezTo>
                    <a:cubicBezTo>
                      <a:pt x="11" y="14"/>
                      <a:pt x="10" y="15"/>
                      <a:pt x="9" y="15"/>
                    </a:cubicBezTo>
                    <a:cubicBezTo>
                      <a:pt x="8" y="16"/>
                      <a:pt x="6" y="16"/>
                      <a:pt x="4" y="17"/>
                    </a:cubicBezTo>
                    <a:cubicBezTo>
                      <a:pt x="3" y="18"/>
                      <a:pt x="1" y="18"/>
                      <a:pt x="0" y="19"/>
                    </a:cubicBezTo>
                    <a:cubicBezTo>
                      <a:pt x="3" y="18"/>
                      <a:pt x="6" y="17"/>
                      <a:pt x="9" y="16"/>
                    </a:cubicBezTo>
                    <a:cubicBezTo>
                      <a:pt x="10" y="15"/>
                      <a:pt x="11" y="15"/>
                      <a:pt x="12" y="14"/>
                    </a:cubicBezTo>
                    <a:cubicBezTo>
                      <a:pt x="12" y="14"/>
                      <a:pt x="13" y="14"/>
                      <a:pt x="14" y="13"/>
                    </a:cubicBezTo>
                    <a:cubicBezTo>
                      <a:pt x="15" y="12"/>
                      <a:pt x="17" y="11"/>
                      <a:pt x="18" y="10"/>
                    </a:cubicBezTo>
                    <a:cubicBezTo>
                      <a:pt x="19" y="9"/>
                      <a:pt x="21" y="9"/>
                      <a:pt x="22" y="8"/>
                    </a:cubicBezTo>
                    <a:cubicBezTo>
                      <a:pt x="23" y="7"/>
                      <a:pt x="24" y="7"/>
                      <a:pt x="25" y="7"/>
                    </a:cubicBezTo>
                    <a:cubicBezTo>
                      <a:pt x="25" y="6"/>
                      <a:pt x="26" y="6"/>
                      <a:pt x="27" y="6"/>
                    </a:cubicBezTo>
                    <a:cubicBezTo>
                      <a:pt x="28" y="6"/>
                      <a:pt x="29" y="6"/>
                      <a:pt x="29" y="6"/>
                    </a:cubicBezTo>
                    <a:cubicBezTo>
                      <a:pt x="30" y="6"/>
                      <a:pt x="31" y="6"/>
                      <a:pt x="31" y="6"/>
                    </a:cubicBezTo>
                    <a:cubicBezTo>
                      <a:pt x="30" y="6"/>
                      <a:pt x="30" y="6"/>
                      <a:pt x="29" y="7"/>
                    </a:cubicBezTo>
                    <a:cubicBezTo>
                      <a:pt x="28" y="7"/>
                      <a:pt x="28" y="8"/>
                      <a:pt x="27" y="8"/>
                    </a:cubicBezTo>
                    <a:cubicBezTo>
                      <a:pt x="27" y="8"/>
                      <a:pt x="26" y="9"/>
                      <a:pt x="26" y="9"/>
                    </a:cubicBezTo>
                    <a:cubicBezTo>
                      <a:pt x="25" y="10"/>
                      <a:pt x="24" y="11"/>
                      <a:pt x="23" y="12"/>
                    </a:cubicBezTo>
                    <a:cubicBezTo>
                      <a:pt x="22" y="13"/>
                      <a:pt x="21" y="13"/>
                      <a:pt x="21" y="14"/>
                    </a:cubicBezTo>
                    <a:cubicBezTo>
                      <a:pt x="20" y="15"/>
                      <a:pt x="19" y="16"/>
                      <a:pt x="18" y="17"/>
                    </a:cubicBezTo>
                    <a:cubicBezTo>
                      <a:pt x="17" y="18"/>
                      <a:pt x="16" y="18"/>
                      <a:pt x="15" y="19"/>
                    </a:cubicBezTo>
                    <a:cubicBezTo>
                      <a:pt x="14" y="19"/>
                      <a:pt x="13" y="20"/>
                      <a:pt x="12" y="20"/>
                    </a:cubicBezTo>
                    <a:cubicBezTo>
                      <a:pt x="14" y="20"/>
                      <a:pt x="16" y="19"/>
                      <a:pt x="18" y="17"/>
                    </a:cubicBezTo>
                    <a:cubicBezTo>
                      <a:pt x="19" y="16"/>
                      <a:pt x="20" y="16"/>
                      <a:pt x="21" y="15"/>
                    </a:cubicBezTo>
                    <a:cubicBezTo>
                      <a:pt x="22" y="14"/>
                      <a:pt x="23" y="13"/>
                      <a:pt x="23" y="12"/>
                    </a:cubicBezTo>
                    <a:cubicBezTo>
                      <a:pt x="24" y="11"/>
                      <a:pt x="25" y="10"/>
                      <a:pt x="26" y="9"/>
                    </a:cubicBezTo>
                    <a:cubicBezTo>
                      <a:pt x="26" y="9"/>
                      <a:pt x="27" y="9"/>
                      <a:pt x="27" y="9"/>
                    </a:cubicBezTo>
                    <a:cubicBezTo>
                      <a:pt x="28" y="8"/>
                      <a:pt x="29" y="8"/>
                      <a:pt x="29" y="8"/>
                    </a:cubicBezTo>
                    <a:cubicBezTo>
                      <a:pt x="30" y="7"/>
                      <a:pt x="31" y="6"/>
                      <a:pt x="32" y="6"/>
                    </a:cubicBezTo>
                    <a:cubicBezTo>
                      <a:pt x="33" y="6"/>
                      <a:pt x="33" y="5"/>
                      <a:pt x="34" y="5"/>
                    </a:cubicBezTo>
                    <a:cubicBezTo>
                      <a:pt x="34" y="5"/>
                      <a:pt x="34" y="5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4" y="6"/>
                      <a:pt x="33" y="7"/>
                      <a:pt x="33" y="8"/>
                    </a:cubicBezTo>
                    <a:cubicBezTo>
                      <a:pt x="32" y="9"/>
                      <a:pt x="32" y="10"/>
                      <a:pt x="32" y="11"/>
                    </a:cubicBezTo>
                    <a:cubicBezTo>
                      <a:pt x="31" y="11"/>
                      <a:pt x="31" y="12"/>
                      <a:pt x="31" y="13"/>
                    </a:cubicBezTo>
                    <a:cubicBezTo>
                      <a:pt x="30" y="15"/>
                      <a:pt x="29" y="16"/>
                      <a:pt x="28" y="17"/>
                    </a:cubicBezTo>
                    <a:cubicBezTo>
                      <a:pt x="28" y="18"/>
                      <a:pt x="27" y="19"/>
                      <a:pt x="27" y="19"/>
                    </a:cubicBezTo>
                    <a:cubicBezTo>
                      <a:pt x="26" y="20"/>
                      <a:pt x="25" y="20"/>
                      <a:pt x="25" y="21"/>
                    </a:cubicBezTo>
                    <a:cubicBezTo>
                      <a:pt x="26" y="20"/>
                      <a:pt x="27" y="19"/>
                      <a:pt x="29" y="18"/>
                    </a:cubicBezTo>
                    <a:cubicBezTo>
                      <a:pt x="29" y="17"/>
                      <a:pt x="30" y="16"/>
                      <a:pt x="30" y="16"/>
                    </a:cubicBezTo>
                    <a:cubicBezTo>
                      <a:pt x="30" y="15"/>
                      <a:pt x="31" y="15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1" y="14"/>
                      <a:pt x="31" y="13"/>
                      <a:pt x="31" y="13"/>
                    </a:cubicBezTo>
                    <a:cubicBezTo>
                      <a:pt x="32" y="12"/>
                      <a:pt x="33" y="10"/>
                      <a:pt x="34" y="9"/>
                    </a:cubicBezTo>
                    <a:cubicBezTo>
                      <a:pt x="34" y="8"/>
                      <a:pt x="34" y="7"/>
                      <a:pt x="35" y="6"/>
                    </a:cubicBezTo>
                    <a:cubicBezTo>
                      <a:pt x="35" y="6"/>
                      <a:pt x="35" y="5"/>
                      <a:pt x="36" y="5"/>
                    </a:cubicBezTo>
                    <a:cubicBezTo>
                      <a:pt x="36" y="5"/>
                      <a:pt x="37" y="4"/>
                      <a:pt x="37" y="4"/>
                    </a:cubicBezTo>
                    <a:cubicBezTo>
                      <a:pt x="37" y="4"/>
                      <a:pt x="38" y="4"/>
                      <a:pt x="37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6" y="3"/>
                      <a:pt x="35" y="4"/>
                      <a:pt x="34" y="4"/>
                    </a:cubicBezTo>
                    <a:cubicBezTo>
                      <a:pt x="34" y="4"/>
                      <a:pt x="33" y="4"/>
                      <a:pt x="33" y="4"/>
                    </a:cubicBezTo>
                    <a:cubicBezTo>
                      <a:pt x="33" y="4"/>
                      <a:pt x="33" y="4"/>
                      <a:pt x="32" y="4"/>
                    </a:cubicBezTo>
                    <a:cubicBezTo>
                      <a:pt x="32" y="4"/>
                      <a:pt x="32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0" y="2"/>
                      <a:pt x="30" y="2"/>
                      <a:pt x="29" y="2"/>
                    </a:cubicBezTo>
                    <a:cubicBezTo>
                      <a:pt x="29" y="1"/>
                      <a:pt x="28" y="1"/>
                      <a:pt x="27" y="0"/>
                    </a:cubicBezTo>
                    <a:cubicBezTo>
                      <a:pt x="27" y="0"/>
                      <a:pt x="26" y="0"/>
                      <a:pt x="26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5" y="0"/>
                      <a:pt x="25" y="0"/>
                      <a:pt x="26" y="0"/>
                    </a:cubicBezTo>
                    <a:cubicBezTo>
                      <a:pt x="26" y="0"/>
                      <a:pt x="27" y="1"/>
                      <a:pt x="27" y="1"/>
                    </a:cubicBezTo>
                    <a:cubicBezTo>
                      <a:pt x="28" y="1"/>
                      <a:pt x="28" y="2"/>
                      <a:pt x="29" y="2"/>
                    </a:cubicBezTo>
                    <a:cubicBezTo>
                      <a:pt x="29" y="2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1" y="3"/>
                      <a:pt x="31" y="4"/>
                      <a:pt x="31" y="4"/>
                    </a:cubicBezTo>
                    <a:cubicBezTo>
                      <a:pt x="31" y="4"/>
                      <a:pt x="31" y="4"/>
                      <a:pt x="32" y="4"/>
                    </a:cubicBezTo>
                    <a:cubicBezTo>
                      <a:pt x="31" y="4"/>
                      <a:pt x="31" y="4"/>
                      <a:pt x="30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5" y="4"/>
                      <a:pt x="24" y="4"/>
                      <a:pt x="23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19" y="4"/>
                      <a:pt x="19" y="4"/>
                    </a:cubicBezTo>
                    <a:cubicBezTo>
                      <a:pt x="18" y="4"/>
                      <a:pt x="17" y="3"/>
                      <a:pt x="17" y="3"/>
                    </a:cubicBezTo>
                    <a:cubicBezTo>
                      <a:pt x="16" y="3"/>
                      <a:pt x="16" y="3"/>
                      <a:pt x="15" y="2"/>
                    </a:cubicBezTo>
                    <a:cubicBezTo>
                      <a:pt x="16" y="3"/>
                      <a:pt x="17" y="4"/>
                      <a:pt x="19" y="4"/>
                    </a:cubicBezTo>
                    <a:cubicBezTo>
                      <a:pt x="19" y="4"/>
                      <a:pt x="20" y="4"/>
                      <a:pt x="21" y="5"/>
                    </a:cubicBezTo>
                    <a:close/>
                    <a:moveTo>
                      <a:pt x="17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25" name="Freeform 2099"/>
              <p:cNvSpPr/>
              <p:nvPr/>
            </p:nvSpPr>
            <p:spPr>
              <a:xfrm>
                <a:off x="5954677" y="3560781"/>
                <a:ext cx="38100" cy="153989"/>
              </a:xfrm>
              <a:custGeom>
                <a:avLst/>
                <a:gdLst>
                  <a:gd name="txL" fmla="*/ 0 w 10"/>
                  <a:gd name="txT" fmla="*/ 0 h 41"/>
                  <a:gd name="txR" fmla="*/ 10 w 10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41">
                    <a:moveTo>
                      <a:pt x="10" y="30"/>
                    </a:moveTo>
                    <a:cubicBezTo>
                      <a:pt x="10" y="29"/>
                      <a:pt x="10" y="28"/>
                      <a:pt x="10" y="27"/>
                    </a:cubicBezTo>
                    <a:cubicBezTo>
                      <a:pt x="9" y="25"/>
                      <a:pt x="9" y="23"/>
                      <a:pt x="8" y="20"/>
                    </a:cubicBezTo>
                    <a:cubicBezTo>
                      <a:pt x="7" y="17"/>
                      <a:pt x="4" y="14"/>
                      <a:pt x="3" y="11"/>
                    </a:cubicBezTo>
                    <a:cubicBezTo>
                      <a:pt x="2" y="8"/>
                      <a:pt x="2" y="6"/>
                      <a:pt x="2" y="4"/>
                    </a:cubicBezTo>
                    <a:cubicBezTo>
                      <a:pt x="2" y="3"/>
                      <a:pt x="1" y="1"/>
                      <a:pt x="1" y="0"/>
                    </a:cubicBezTo>
                    <a:cubicBezTo>
                      <a:pt x="1" y="2"/>
                      <a:pt x="1" y="5"/>
                      <a:pt x="0" y="7"/>
                    </a:cubicBezTo>
                    <a:cubicBezTo>
                      <a:pt x="0" y="13"/>
                      <a:pt x="2" y="19"/>
                      <a:pt x="3" y="25"/>
                    </a:cubicBezTo>
                    <a:cubicBezTo>
                      <a:pt x="4" y="28"/>
                      <a:pt x="4" y="31"/>
                      <a:pt x="4" y="34"/>
                    </a:cubicBezTo>
                    <a:cubicBezTo>
                      <a:pt x="4" y="36"/>
                      <a:pt x="4" y="38"/>
                      <a:pt x="5" y="41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6" y="37"/>
                      <a:pt x="8" y="33"/>
                      <a:pt x="10" y="3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26" name="Freeform 2102"/>
              <p:cNvSpPr/>
              <p:nvPr/>
            </p:nvSpPr>
            <p:spPr>
              <a:xfrm>
                <a:off x="5932452" y="3621107"/>
                <a:ext cx="30163" cy="63500"/>
              </a:xfrm>
              <a:custGeom>
                <a:avLst/>
                <a:gdLst>
                  <a:gd name="txL" fmla="*/ 0 w 8"/>
                  <a:gd name="txT" fmla="*/ 0 h 17"/>
                  <a:gd name="txR" fmla="*/ 8 w 8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" h="17">
                    <a:moveTo>
                      <a:pt x="8" y="8"/>
                    </a:moveTo>
                    <a:cubicBezTo>
                      <a:pt x="8" y="5"/>
                      <a:pt x="7" y="3"/>
                      <a:pt x="7" y="0"/>
                    </a:cubicBezTo>
                    <a:cubicBezTo>
                      <a:pt x="7" y="1"/>
                      <a:pt x="7" y="3"/>
                      <a:pt x="7" y="4"/>
                    </a:cubicBezTo>
                    <a:cubicBezTo>
                      <a:pt x="6" y="6"/>
                      <a:pt x="4" y="7"/>
                      <a:pt x="3" y="8"/>
                    </a:cubicBezTo>
                    <a:cubicBezTo>
                      <a:pt x="2" y="8"/>
                      <a:pt x="1" y="9"/>
                      <a:pt x="0" y="10"/>
                    </a:cubicBezTo>
                    <a:cubicBezTo>
                      <a:pt x="2" y="12"/>
                      <a:pt x="4" y="15"/>
                      <a:pt x="6" y="17"/>
                    </a:cubicBezTo>
                    <a:cubicBezTo>
                      <a:pt x="8" y="15"/>
                      <a:pt x="8" y="11"/>
                      <a:pt x="8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27" name="Freeform 2103"/>
              <p:cNvSpPr/>
              <p:nvPr/>
            </p:nvSpPr>
            <p:spPr>
              <a:xfrm>
                <a:off x="5954677" y="3489343"/>
                <a:ext cx="57150" cy="138113"/>
              </a:xfrm>
              <a:custGeom>
                <a:avLst/>
                <a:gdLst>
                  <a:gd name="txL" fmla="*/ 0 w 15"/>
                  <a:gd name="txT" fmla="*/ 0 h 37"/>
                  <a:gd name="txR" fmla="*/ 15 w 15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37">
                    <a:moveTo>
                      <a:pt x="1" y="19"/>
                    </a:moveTo>
                    <a:cubicBezTo>
                      <a:pt x="2" y="20"/>
                      <a:pt x="4" y="22"/>
                      <a:pt x="4" y="23"/>
                    </a:cubicBezTo>
                    <a:cubicBezTo>
                      <a:pt x="5" y="24"/>
                      <a:pt x="7" y="25"/>
                      <a:pt x="9" y="26"/>
                    </a:cubicBezTo>
                    <a:cubicBezTo>
                      <a:pt x="12" y="29"/>
                      <a:pt x="14" y="32"/>
                      <a:pt x="14" y="37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5" y="32"/>
                      <a:pt x="14" y="28"/>
                      <a:pt x="12" y="24"/>
                    </a:cubicBezTo>
                    <a:cubicBezTo>
                      <a:pt x="10" y="21"/>
                      <a:pt x="6" y="17"/>
                      <a:pt x="1" y="17"/>
                    </a:cubicBezTo>
                    <a:cubicBezTo>
                      <a:pt x="0" y="14"/>
                      <a:pt x="1" y="12"/>
                      <a:pt x="1" y="10"/>
                    </a:cubicBezTo>
                    <a:cubicBezTo>
                      <a:pt x="2" y="8"/>
                      <a:pt x="2" y="6"/>
                      <a:pt x="2" y="4"/>
                    </a:cubicBezTo>
                    <a:cubicBezTo>
                      <a:pt x="2" y="3"/>
                      <a:pt x="1" y="1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1" y="6"/>
                      <a:pt x="1" y="8"/>
                      <a:pt x="1" y="10"/>
                    </a:cubicBezTo>
                    <a:cubicBezTo>
                      <a:pt x="0" y="12"/>
                      <a:pt x="0" y="15"/>
                      <a:pt x="1" y="17"/>
                    </a:cubicBezTo>
                    <a:cubicBezTo>
                      <a:pt x="1" y="18"/>
                      <a:pt x="1" y="18"/>
                      <a:pt x="1" y="1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28" name="Freeform 2104"/>
              <p:cNvSpPr>
                <a:spLocks noEditPoints="1"/>
              </p:cNvSpPr>
              <p:nvPr/>
            </p:nvSpPr>
            <p:spPr>
              <a:xfrm>
                <a:off x="5929277" y="3552844"/>
                <a:ext cx="77788" cy="153989"/>
              </a:xfrm>
              <a:custGeom>
                <a:avLst/>
                <a:gdLst>
                  <a:gd name="txL" fmla="*/ 0 w 21"/>
                  <a:gd name="txT" fmla="*/ 0 h 41"/>
                  <a:gd name="txR" fmla="*/ 21 w 21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41">
                    <a:moveTo>
                      <a:pt x="4" y="17"/>
                    </a:moveTo>
                    <a:cubicBezTo>
                      <a:pt x="4" y="16"/>
                      <a:pt x="4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6" y="13"/>
                      <a:pt x="6" y="12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5"/>
                      <a:pt x="6" y="15"/>
                      <a:pt x="7" y="16"/>
                    </a:cubicBezTo>
                    <a:cubicBezTo>
                      <a:pt x="7" y="17"/>
                      <a:pt x="7" y="18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20"/>
                      <a:pt x="8" y="20"/>
                      <a:pt x="8" y="21"/>
                    </a:cubicBezTo>
                    <a:cubicBezTo>
                      <a:pt x="8" y="21"/>
                      <a:pt x="8" y="22"/>
                      <a:pt x="7" y="22"/>
                    </a:cubicBezTo>
                    <a:cubicBezTo>
                      <a:pt x="7" y="22"/>
                      <a:pt x="7" y="23"/>
                      <a:pt x="7" y="23"/>
                    </a:cubicBezTo>
                    <a:cubicBezTo>
                      <a:pt x="6" y="24"/>
                      <a:pt x="6" y="24"/>
                      <a:pt x="5" y="24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4" y="25"/>
                    </a:cubicBezTo>
                    <a:cubicBezTo>
                      <a:pt x="4" y="26"/>
                      <a:pt x="3" y="26"/>
                      <a:pt x="3" y="26"/>
                    </a:cubicBezTo>
                    <a:cubicBezTo>
                      <a:pt x="2" y="26"/>
                      <a:pt x="2" y="27"/>
                      <a:pt x="2" y="27"/>
                    </a:cubicBezTo>
                    <a:cubicBezTo>
                      <a:pt x="3" y="27"/>
                      <a:pt x="4" y="26"/>
                      <a:pt x="4" y="26"/>
                    </a:cubicBezTo>
                    <a:cubicBezTo>
                      <a:pt x="5" y="26"/>
                      <a:pt x="5" y="25"/>
                      <a:pt x="5" y="25"/>
                    </a:cubicBezTo>
                    <a:cubicBezTo>
                      <a:pt x="5" y="25"/>
                      <a:pt x="5" y="25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4"/>
                      <a:pt x="7" y="24"/>
                      <a:pt x="7" y="24"/>
                    </a:cubicBezTo>
                    <a:cubicBezTo>
                      <a:pt x="7" y="23"/>
                      <a:pt x="8" y="23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3"/>
                    </a:cubicBezTo>
                    <a:cubicBezTo>
                      <a:pt x="8" y="23"/>
                      <a:pt x="9" y="23"/>
                      <a:pt x="9" y="23"/>
                    </a:cubicBezTo>
                    <a:cubicBezTo>
                      <a:pt x="9" y="24"/>
                      <a:pt x="9" y="24"/>
                      <a:pt x="9" y="25"/>
                    </a:cubicBezTo>
                    <a:cubicBezTo>
                      <a:pt x="9" y="26"/>
                      <a:pt x="9" y="27"/>
                      <a:pt x="9" y="28"/>
                    </a:cubicBezTo>
                    <a:cubicBezTo>
                      <a:pt x="9" y="29"/>
                      <a:pt x="9" y="29"/>
                      <a:pt x="9" y="30"/>
                    </a:cubicBezTo>
                    <a:cubicBezTo>
                      <a:pt x="9" y="30"/>
                      <a:pt x="9" y="31"/>
                      <a:pt x="9" y="31"/>
                    </a:cubicBezTo>
                    <a:cubicBezTo>
                      <a:pt x="8" y="32"/>
                      <a:pt x="8" y="33"/>
                      <a:pt x="8" y="33"/>
                    </a:cubicBezTo>
                    <a:cubicBezTo>
                      <a:pt x="8" y="34"/>
                      <a:pt x="8" y="34"/>
                      <a:pt x="8" y="35"/>
                    </a:cubicBezTo>
                    <a:cubicBezTo>
                      <a:pt x="8" y="34"/>
                      <a:pt x="9" y="33"/>
                      <a:pt x="9" y="32"/>
                    </a:cubicBezTo>
                    <a:cubicBezTo>
                      <a:pt x="9" y="30"/>
                      <a:pt x="9" y="29"/>
                      <a:pt x="10" y="28"/>
                    </a:cubicBezTo>
                    <a:cubicBezTo>
                      <a:pt x="10" y="28"/>
                      <a:pt x="10" y="27"/>
                      <a:pt x="10" y="26"/>
                    </a:cubicBezTo>
                    <a:cubicBezTo>
                      <a:pt x="10" y="27"/>
                      <a:pt x="10" y="28"/>
                      <a:pt x="10" y="28"/>
                    </a:cubicBezTo>
                    <a:cubicBezTo>
                      <a:pt x="10" y="29"/>
                      <a:pt x="11" y="30"/>
                      <a:pt x="11" y="31"/>
                    </a:cubicBezTo>
                    <a:cubicBezTo>
                      <a:pt x="11" y="33"/>
                      <a:pt x="11" y="34"/>
                      <a:pt x="11" y="36"/>
                    </a:cubicBezTo>
                    <a:cubicBezTo>
                      <a:pt x="11" y="38"/>
                      <a:pt x="11" y="39"/>
                      <a:pt x="11" y="41"/>
                    </a:cubicBezTo>
                    <a:cubicBezTo>
                      <a:pt x="12" y="38"/>
                      <a:pt x="12" y="34"/>
                      <a:pt x="11" y="31"/>
                    </a:cubicBezTo>
                    <a:cubicBezTo>
                      <a:pt x="11" y="30"/>
                      <a:pt x="11" y="29"/>
                      <a:pt x="11" y="28"/>
                    </a:cubicBezTo>
                    <a:cubicBezTo>
                      <a:pt x="11" y="27"/>
                      <a:pt x="11" y="27"/>
                      <a:pt x="10" y="26"/>
                    </a:cubicBezTo>
                    <a:cubicBezTo>
                      <a:pt x="10" y="24"/>
                      <a:pt x="9" y="23"/>
                      <a:pt x="9" y="21"/>
                    </a:cubicBezTo>
                    <a:cubicBezTo>
                      <a:pt x="8" y="19"/>
                      <a:pt x="8" y="18"/>
                      <a:pt x="8" y="16"/>
                    </a:cubicBezTo>
                    <a:cubicBezTo>
                      <a:pt x="8" y="15"/>
                      <a:pt x="7" y="14"/>
                      <a:pt x="7" y="14"/>
                    </a:cubicBezTo>
                    <a:cubicBezTo>
                      <a:pt x="7" y="13"/>
                      <a:pt x="7" y="12"/>
                      <a:pt x="7" y="11"/>
                    </a:cubicBezTo>
                    <a:cubicBezTo>
                      <a:pt x="7" y="10"/>
                      <a:pt x="8" y="9"/>
                      <a:pt x="8" y="9"/>
                    </a:cubicBezTo>
                    <a:cubicBezTo>
                      <a:pt x="8" y="8"/>
                      <a:pt x="8" y="7"/>
                      <a:pt x="8" y="7"/>
                    </a:cubicBezTo>
                    <a:cubicBezTo>
                      <a:pt x="8" y="8"/>
                      <a:pt x="9" y="9"/>
                      <a:pt x="9" y="10"/>
                    </a:cubicBezTo>
                    <a:cubicBezTo>
                      <a:pt x="9" y="10"/>
                      <a:pt x="9" y="11"/>
                      <a:pt x="9" y="12"/>
                    </a:cubicBezTo>
                    <a:cubicBezTo>
                      <a:pt x="9" y="12"/>
                      <a:pt x="10" y="13"/>
                      <a:pt x="10" y="13"/>
                    </a:cubicBezTo>
                    <a:cubicBezTo>
                      <a:pt x="10" y="14"/>
                      <a:pt x="11" y="16"/>
                      <a:pt x="12" y="17"/>
                    </a:cubicBezTo>
                    <a:cubicBezTo>
                      <a:pt x="12" y="18"/>
                      <a:pt x="13" y="19"/>
                      <a:pt x="13" y="20"/>
                    </a:cubicBezTo>
                    <a:cubicBezTo>
                      <a:pt x="14" y="21"/>
                      <a:pt x="15" y="22"/>
                      <a:pt x="15" y="23"/>
                    </a:cubicBezTo>
                    <a:cubicBezTo>
                      <a:pt x="15" y="24"/>
                      <a:pt x="16" y="25"/>
                      <a:pt x="16" y="26"/>
                    </a:cubicBezTo>
                    <a:cubicBezTo>
                      <a:pt x="16" y="28"/>
                      <a:pt x="17" y="29"/>
                      <a:pt x="17" y="30"/>
                    </a:cubicBezTo>
                    <a:cubicBezTo>
                      <a:pt x="17" y="28"/>
                      <a:pt x="16" y="25"/>
                      <a:pt x="15" y="23"/>
                    </a:cubicBezTo>
                    <a:cubicBezTo>
                      <a:pt x="15" y="22"/>
                      <a:pt x="14" y="21"/>
                      <a:pt x="14" y="19"/>
                    </a:cubicBezTo>
                    <a:cubicBezTo>
                      <a:pt x="13" y="18"/>
                      <a:pt x="13" y="17"/>
                      <a:pt x="12" y="16"/>
                    </a:cubicBezTo>
                    <a:cubicBezTo>
                      <a:pt x="12" y="15"/>
                      <a:pt x="11" y="14"/>
                      <a:pt x="10" y="13"/>
                    </a:cubicBezTo>
                    <a:cubicBezTo>
                      <a:pt x="10" y="12"/>
                      <a:pt x="10" y="12"/>
                      <a:pt x="10" y="11"/>
                    </a:cubicBezTo>
                    <a:cubicBezTo>
                      <a:pt x="10" y="11"/>
                      <a:pt x="10" y="10"/>
                      <a:pt x="10" y="10"/>
                    </a:cubicBezTo>
                    <a:cubicBezTo>
                      <a:pt x="9" y="8"/>
                      <a:pt x="9" y="7"/>
                      <a:pt x="9" y="6"/>
                    </a:cubicBezTo>
                    <a:cubicBezTo>
                      <a:pt x="9" y="5"/>
                      <a:pt x="9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5"/>
                      <a:pt x="11" y="6"/>
                    </a:cubicBezTo>
                    <a:cubicBezTo>
                      <a:pt x="12" y="7"/>
                      <a:pt x="12" y="7"/>
                      <a:pt x="13" y="8"/>
                    </a:cubicBezTo>
                    <a:cubicBezTo>
                      <a:pt x="14" y="8"/>
                      <a:pt x="14" y="9"/>
                      <a:pt x="15" y="9"/>
                    </a:cubicBezTo>
                    <a:cubicBezTo>
                      <a:pt x="17" y="10"/>
                      <a:pt x="18" y="12"/>
                      <a:pt x="19" y="13"/>
                    </a:cubicBezTo>
                    <a:cubicBezTo>
                      <a:pt x="19" y="14"/>
                      <a:pt x="20" y="15"/>
                      <a:pt x="20" y="15"/>
                    </a:cubicBezTo>
                    <a:cubicBezTo>
                      <a:pt x="20" y="16"/>
                      <a:pt x="21" y="17"/>
                      <a:pt x="21" y="18"/>
                    </a:cubicBezTo>
                    <a:cubicBezTo>
                      <a:pt x="21" y="16"/>
                      <a:pt x="20" y="14"/>
                      <a:pt x="19" y="13"/>
                    </a:cubicBezTo>
                    <a:cubicBezTo>
                      <a:pt x="19" y="12"/>
                      <a:pt x="18" y="11"/>
                      <a:pt x="18" y="11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10"/>
                      <a:pt x="16" y="10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4" y="8"/>
                      <a:pt x="13" y="7"/>
                      <a:pt x="12" y="6"/>
                    </a:cubicBezTo>
                    <a:cubicBezTo>
                      <a:pt x="11" y="5"/>
                      <a:pt x="11" y="4"/>
                      <a:pt x="10" y="4"/>
                    </a:cubicBezTo>
                    <a:cubicBezTo>
                      <a:pt x="10" y="3"/>
                      <a:pt x="9" y="3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8" y="0"/>
                      <a:pt x="7" y="1"/>
                      <a:pt x="7" y="1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6" y="6"/>
                      <a:pt x="6" y="6"/>
                    </a:cubicBezTo>
                    <a:cubicBezTo>
                      <a:pt x="6" y="6"/>
                      <a:pt x="6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8"/>
                      <a:pt x="3" y="9"/>
                      <a:pt x="2" y="9"/>
                    </a:cubicBezTo>
                    <a:cubicBezTo>
                      <a:pt x="2" y="10"/>
                      <a:pt x="2" y="10"/>
                      <a:pt x="1" y="10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4" y="8"/>
                      <a:pt x="4" y="8"/>
                    </a:cubicBezTo>
                    <a:cubicBezTo>
                      <a:pt x="5" y="8"/>
                      <a:pt x="5" y="7"/>
                      <a:pt x="5" y="7"/>
                    </a:cubicBezTo>
                    <a:cubicBezTo>
                      <a:pt x="5" y="7"/>
                      <a:pt x="5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2"/>
                      <a:pt x="5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7"/>
                      <a:pt x="3" y="18"/>
                      <a:pt x="3" y="18"/>
                    </a:cubicBezTo>
                    <a:cubicBezTo>
                      <a:pt x="2" y="19"/>
                      <a:pt x="2" y="19"/>
                      <a:pt x="2" y="20"/>
                    </a:cubicBezTo>
                    <a:cubicBezTo>
                      <a:pt x="1" y="20"/>
                      <a:pt x="1" y="21"/>
                      <a:pt x="0" y="21"/>
                    </a:cubicBezTo>
                    <a:cubicBezTo>
                      <a:pt x="1" y="21"/>
                      <a:pt x="2" y="20"/>
                      <a:pt x="3" y="18"/>
                    </a:cubicBezTo>
                    <a:cubicBezTo>
                      <a:pt x="3" y="18"/>
                      <a:pt x="4" y="17"/>
                      <a:pt x="4" y="17"/>
                    </a:cubicBezTo>
                    <a:close/>
                    <a:moveTo>
                      <a:pt x="8" y="22"/>
                    </a:move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29" name="Freeform 2105"/>
              <p:cNvSpPr/>
              <p:nvPr/>
            </p:nvSpPr>
            <p:spPr>
              <a:xfrm>
                <a:off x="5019634" y="5573745"/>
                <a:ext cx="123826" cy="90488"/>
              </a:xfrm>
              <a:custGeom>
                <a:avLst/>
                <a:gdLst>
                  <a:gd name="txL" fmla="*/ 0 w 33"/>
                  <a:gd name="txT" fmla="*/ 0 h 24"/>
                  <a:gd name="txR" fmla="*/ 33 w 33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24">
                    <a:moveTo>
                      <a:pt x="28" y="13"/>
                    </a:moveTo>
                    <a:cubicBezTo>
                      <a:pt x="28" y="13"/>
                      <a:pt x="27" y="12"/>
                      <a:pt x="27" y="12"/>
                    </a:cubicBezTo>
                    <a:cubicBezTo>
                      <a:pt x="25" y="10"/>
                      <a:pt x="23" y="10"/>
                      <a:pt x="20" y="9"/>
                    </a:cubicBezTo>
                    <a:cubicBezTo>
                      <a:pt x="17" y="7"/>
                      <a:pt x="13" y="7"/>
                      <a:pt x="10" y="6"/>
                    </a:cubicBezTo>
                    <a:cubicBezTo>
                      <a:pt x="7" y="5"/>
                      <a:pt x="6" y="4"/>
                      <a:pt x="4" y="2"/>
                    </a:cubicBezTo>
                    <a:cubicBezTo>
                      <a:pt x="3" y="2"/>
                      <a:pt x="2" y="1"/>
                      <a:pt x="0" y="0"/>
                    </a:cubicBezTo>
                    <a:cubicBezTo>
                      <a:pt x="2" y="2"/>
                      <a:pt x="4" y="4"/>
                      <a:pt x="5" y="5"/>
                    </a:cubicBezTo>
                    <a:cubicBezTo>
                      <a:pt x="9" y="10"/>
                      <a:pt x="15" y="12"/>
                      <a:pt x="21" y="15"/>
                    </a:cubicBezTo>
                    <a:cubicBezTo>
                      <a:pt x="23" y="17"/>
                      <a:pt x="26" y="18"/>
                      <a:pt x="28" y="20"/>
                    </a:cubicBezTo>
                    <a:cubicBezTo>
                      <a:pt x="30" y="21"/>
                      <a:pt x="32" y="23"/>
                      <a:pt x="33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1" y="21"/>
                      <a:pt x="30" y="17"/>
                      <a:pt x="28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530" name="Picture 2106"/>
              <p:cNvPicPr>
                <a:picLocks noChangeAspect="1"/>
              </p:cNvPicPr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5006934" y="5559458"/>
                <a:ext cx="134938" cy="793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531" name="Picture 2107"/>
              <p:cNvPicPr>
                <a:picLocks noChangeAspect="1"/>
              </p:cNvPicPr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991059" y="5556283"/>
                <a:ext cx="169864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532" name="Freeform 2108"/>
              <p:cNvSpPr/>
              <p:nvPr/>
            </p:nvSpPr>
            <p:spPr>
              <a:xfrm>
                <a:off x="5065672" y="5615021"/>
                <a:ext cx="47625" cy="44450"/>
              </a:xfrm>
              <a:custGeom>
                <a:avLst/>
                <a:gdLst>
                  <a:gd name="txL" fmla="*/ 0 w 13"/>
                  <a:gd name="txT" fmla="*/ 0 h 12"/>
                  <a:gd name="txR" fmla="*/ 13 w 13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12">
                    <a:moveTo>
                      <a:pt x="8" y="4"/>
                    </a:moveTo>
                    <a:cubicBezTo>
                      <a:pt x="6" y="2"/>
                      <a:pt x="3" y="1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5" y="5"/>
                      <a:pt x="4" y="6"/>
                      <a:pt x="4" y="8"/>
                    </a:cubicBezTo>
                    <a:cubicBezTo>
                      <a:pt x="3" y="9"/>
                      <a:pt x="3" y="10"/>
                      <a:pt x="3" y="12"/>
                    </a:cubicBezTo>
                    <a:cubicBezTo>
                      <a:pt x="6" y="12"/>
                      <a:pt x="10" y="12"/>
                      <a:pt x="13" y="12"/>
                    </a:cubicBezTo>
                    <a:cubicBezTo>
                      <a:pt x="12" y="9"/>
                      <a:pt x="9" y="6"/>
                      <a:pt x="8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33" name="Freeform 2109"/>
              <p:cNvSpPr/>
              <p:nvPr/>
            </p:nvSpPr>
            <p:spPr>
              <a:xfrm>
                <a:off x="4967246" y="5529295"/>
                <a:ext cx="139701" cy="52388"/>
              </a:xfrm>
              <a:custGeom>
                <a:avLst/>
                <a:gdLst>
                  <a:gd name="txL" fmla="*/ 0 w 37"/>
                  <a:gd name="txT" fmla="*/ 0 h 14"/>
                  <a:gd name="txR" fmla="*/ 37 w 37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14">
                    <a:moveTo>
                      <a:pt x="14" y="12"/>
                    </a:moveTo>
                    <a:cubicBezTo>
                      <a:pt x="16" y="12"/>
                      <a:pt x="18" y="12"/>
                      <a:pt x="19" y="12"/>
                    </a:cubicBezTo>
                    <a:cubicBezTo>
                      <a:pt x="22" y="12"/>
                      <a:pt x="23" y="12"/>
                      <a:pt x="25" y="11"/>
                    </a:cubicBezTo>
                    <a:cubicBezTo>
                      <a:pt x="29" y="11"/>
                      <a:pt x="33" y="11"/>
                      <a:pt x="36" y="14"/>
                    </a:cubicBezTo>
                    <a:cubicBezTo>
                      <a:pt x="36" y="14"/>
                      <a:pt x="37" y="14"/>
                      <a:pt x="37" y="14"/>
                    </a:cubicBezTo>
                    <a:cubicBezTo>
                      <a:pt x="34" y="11"/>
                      <a:pt x="29" y="8"/>
                      <a:pt x="25" y="7"/>
                    </a:cubicBezTo>
                    <a:cubicBezTo>
                      <a:pt x="22" y="7"/>
                      <a:pt x="16" y="7"/>
                      <a:pt x="13" y="10"/>
                    </a:cubicBezTo>
                    <a:cubicBezTo>
                      <a:pt x="10" y="10"/>
                      <a:pt x="9" y="8"/>
                      <a:pt x="8" y="6"/>
                    </a:cubicBezTo>
                    <a:cubicBezTo>
                      <a:pt x="7" y="4"/>
                      <a:pt x="6" y="3"/>
                      <a:pt x="4" y="2"/>
                    </a:cubicBezTo>
                    <a:cubicBezTo>
                      <a:pt x="3" y="1"/>
                      <a:pt x="2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2"/>
                    </a:cubicBezTo>
                    <a:cubicBezTo>
                      <a:pt x="5" y="3"/>
                      <a:pt x="6" y="5"/>
                      <a:pt x="8" y="6"/>
                    </a:cubicBezTo>
                    <a:cubicBezTo>
                      <a:pt x="9" y="8"/>
                      <a:pt x="11" y="11"/>
                      <a:pt x="13" y="11"/>
                    </a:cubicBezTo>
                    <a:cubicBezTo>
                      <a:pt x="13" y="11"/>
                      <a:pt x="14" y="12"/>
                      <a:pt x="14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34" name="Freeform 2110"/>
              <p:cNvSpPr>
                <a:spLocks noEditPoints="1"/>
              </p:cNvSpPr>
              <p:nvPr/>
            </p:nvSpPr>
            <p:spPr>
              <a:xfrm>
                <a:off x="5016459" y="5570570"/>
                <a:ext cx="123826" cy="88901"/>
              </a:xfrm>
              <a:custGeom>
                <a:avLst/>
                <a:gdLst>
                  <a:gd name="txL" fmla="*/ 0 w 33"/>
                  <a:gd name="txT" fmla="*/ 0 h 24"/>
                  <a:gd name="txR" fmla="*/ 33 w 33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24">
                    <a:moveTo>
                      <a:pt x="10" y="14"/>
                    </a:moveTo>
                    <a:cubicBezTo>
                      <a:pt x="10" y="14"/>
                      <a:pt x="10" y="13"/>
                      <a:pt x="10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1"/>
                      <a:pt x="8" y="10"/>
                      <a:pt x="8" y="9"/>
                    </a:cubicBezTo>
                    <a:cubicBezTo>
                      <a:pt x="8" y="9"/>
                      <a:pt x="9" y="10"/>
                      <a:pt x="9" y="10"/>
                    </a:cubicBezTo>
                    <a:cubicBezTo>
                      <a:pt x="10" y="11"/>
                      <a:pt x="11" y="11"/>
                      <a:pt x="11" y="12"/>
                    </a:cubicBezTo>
                    <a:cubicBezTo>
                      <a:pt x="12" y="12"/>
                      <a:pt x="13" y="12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5" y="14"/>
                      <a:pt x="15" y="14"/>
                    </a:cubicBezTo>
                    <a:cubicBezTo>
                      <a:pt x="16" y="14"/>
                      <a:pt x="16" y="14"/>
                      <a:pt x="16" y="15"/>
                    </a:cubicBezTo>
                    <a:cubicBezTo>
                      <a:pt x="16" y="15"/>
                      <a:pt x="16" y="16"/>
                      <a:pt x="17" y="16"/>
                    </a:cubicBezTo>
                    <a:cubicBezTo>
                      <a:pt x="17" y="17"/>
                      <a:pt x="17" y="17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20"/>
                      <a:pt x="16" y="21"/>
                      <a:pt x="16" y="21"/>
                    </a:cubicBezTo>
                    <a:cubicBezTo>
                      <a:pt x="16" y="22"/>
                      <a:pt x="16" y="22"/>
                      <a:pt x="16" y="23"/>
                    </a:cubicBezTo>
                    <a:cubicBezTo>
                      <a:pt x="16" y="22"/>
                      <a:pt x="17" y="21"/>
                      <a:pt x="17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7"/>
                      <a:pt x="17" y="17"/>
                      <a:pt x="17" y="16"/>
                    </a:cubicBezTo>
                    <a:cubicBezTo>
                      <a:pt x="17" y="16"/>
                      <a:pt x="17" y="15"/>
                      <a:pt x="17" y="15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5"/>
                    </a:cubicBezTo>
                    <a:cubicBezTo>
                      <a:pt x="17" y="15"/>
                      <a:pt x="18" y="15"/>
                      <a:pt x="18" y="15"/>
                    </a:cubicBezTo>
                    <a:cubicBezTo>
                      <a:pt x="18" y="15"/>
                      <a:pt x="19" y="15"/>
                      <a:pt x="19" y="16"/>
                    </a:cubicBezTo>
                    <a:cubicBezTo>
                      <a:pt x="20" y="16"/>
                      <a:pt x="21" y="17"/>
                      <a:pt x="22" y="18"/>
                    </a:cubicBezTo>
                    <a:cubicBezTo>
                      <a:pt x="22" y="18"/>
                      <a:pt x="23" y="19"/>
                      <a:pt x="23" y="19"/>
                    </a:cubicBezTo>
                    <a:cubicBezTo>
                      <a:pt x="23" y="19"/>
                      <a:pt x="24" y="20"/>
                      <a:pt x="24" y="20"/>
                    </a:cubicBezTo>
                    <a:cubicBezTo>
                      <a:pt x="24" y="21"/>
                      <a:pt x="25" y="21"/>
                      <a:pt x="25" y="22"/>
                    </a:cubicBezTo>
                    <a:cubicBezTo>
                      <a:pt x="25" y="22"/>
                      <a:pt x="25" y="23"/>
                      <a:pt x="26" y="23"/>
                    </a:cubicBezTo>
                    <a:cubicBezTo>
                      <a:pt x="25" y="22"/>
                      <a:pt x="25" y="21"/>
                      <a:pt x="24" y="20"/>
                    </a:cubicBezTo>
                    <a:cubicBezTo>
                      <a:pt x="24" y="19"/>
                      <a:pt x="23" y="18"/>
                      <a:pt x="22" y="17"/>
                    </a:cubicBezTo>
                    <a:cubicBezTo>
                      <a:pt x="22" y="17"/>
                      <a:pt x="21" y="16"/>
                      <a:pt x="21" y="16"/>
                    </a:cubicBezTo>
                    <a:cubicBezTo>
                      <a:pt x="21" y="16"/>
                      <a:pt x="22" y="17"/>
                      <a:pt x="23" y="17"/>
                    </a:cubicBezTo>
                    <a:cubicBezTo>
                      <a:pt x="24" y="17"/>
                      <a:pt x="24" y="18"/>
                      <a:pt x="25" y="18"/>
                    </a:cubicBezTo>
                    <a:cubicBezTo>
                      <a:pt x="26" y="19"/>
                      <a:pt x="28" y="20"/>
                      <a:pt x="29" y="21"/>
                    </a:cubicBezTo>
                    <a:cubicBezTo>
                      <a:pt x="31" y="22"/>
                      <a:pt x="32" y="23"/>
                      <a:pt x="33" y="24"/>
                    </a:cubicBezTo>
                    <a:cubicBezTo>
                      <a:pt x="31" y="22"/>
                      <a:pt x="28" y="20"/>
                      <a:pt x="25" y="18"/>
                    </a:cubicBezTo>
                    <a:cubicBezTo>
                      <a:pt x="25" y="17"/>
                      <a:pt x="24" y="17"/>
                      <a:pt x="23" y="16"/>
                    </a:cubicBezTo>
                    <a:cubicBezTo>
                      <a:pt x="22" y="16"/>
                      <a:pt x="22" y="16"/>
                      <a:pt x="21" y="15"/>
                    </a:cubicBezTo>
                    <a:cubicBezTo>
                      <a:pt x="19" y="14"/>
                      <a:pt x="18" y="14"/>
                      <a:pt x="16" y="13"/>
                    </a:cubicBezTo>
                    <a:cubicBezTo>
                      <a:pt x="15" y="12"/>
                      <a:pt x="13" y="12"/>
                      <a:pt x="12" y="11"/>
                    </a:cubicBezTo>
                    <a:cubicBezTo>
                      <a:pt x="11" y="10"/>
                      <a:pt x="10" y="10"/>
                      <a:pt x="10" y="9"/>
                    </a:cubicBezTo>
                    <a:cubicBezTo>
                      <a:pt x="9" y="9"/>
                      <a:pt x="8" y="8"/>
                      <a:pt x="8" y="8"/>
                    </a:cubicBezTo>
                    <a:cubicBezTo>
                      <a:pt x="7" y="7"/>
                      <a:pt x="7" y="6"/>
                      <a:pt x="6" y="6"/>
                    </a:cubicBezTo>
                    <a:cubicBezTo>
                      <a:pt x="6" y="5"/>
                      <a:pt x="6" y="5"/>
                      <a:pt x="5" y="4"/>
                    </a:cubicBezTo>
                    <a:cubicBezTo>
                      <a:pt x="6" y="5"/>
                      <a:pt x="7" y="5"/>
                      <a:pt x="8" y="6"/>
                    </a:cubicBezTo>
                    <a:cubicBezTo>
                      <a:pt x="8" y="6"/>
                      <a:pt x="9" y="6"/>
                      <a:pt x="9" y="7"/>
                    </a:cubicBezTo>
                    <a:cubicBezTo>
                      <a:pt x="10" y="7"/>
                      <a:pt x="11" y="7"/>
                      <a:pt x="11" y="7"/>
                    </a:cubicBezTo>
                    <a:cubicBezTo>
                      <a:pt x="12" y="8"/>
                      <a:pt x="14" y="8"/>
                      <a:pt x="15" y="8"/>
                    </a:cubicBezTo>
                    <a:cubicBezTo>
                      <a:pt x="16" y="8"/>
                      <a:pt x="17" y="9"/>
                      <a:pt x="18" y="9"/>
                    </a:cubicBezTo>
                    <a:cubicBezTo>
                      <a:pt x="20" y="9"/>
                      <a:pt x="21" y="9"/>
                      <a:pt x="22" y="10"/>
                    </a:cubicBezTo>
                    <a:cubicBezTo>
                      <a:pt x="23" y="10"/>
                      <a:pt x="24" y="11"/>
                      <a:pt x="25" y="11"/>
                    </a:cubicBezTo>
                    <a:cubicBezTo>
                      <a:pt x="26" y="12"/>
                      <a:pt x="27" y="13"/>
                      <a:pt x="28" y="13"/>
                    </a:cubicBezTo>
                    <a:cubicBezTo>
                      <a:pt x="26" y="12"/>
                      <a:pt x="24" y="10"/>
                      <a:pt x="22" y="9"/>
                    </a:cubicBezTo>
                    <a:cubicBezTo>
                      <a:pt x="21" y="9"/>
                      <a:pt x="20" y="9"/>
                      <a:pt x="19" y="8"/>
                    </a:cubicBezTo>
                    <a:cubicBezTo>
                      <a:pt x="17" y="8"/>
                      <a:pt x="16" y="8"/>
                      <a:pt x="15" y="8"/>
                    </a:cubicBezTo>
                    <a:cubicBezTo>
                      <a:pt x="14" y="7"/>
                      <a:pt x="13" y="7"/>
                      <a:pt x="11" y="7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9" y="6"/>
                      <a:pt x="9" y="5"/>
                      <a:pt x="8" y="5"/>
                    </a:cubicBezTo>
                    <a:cubicBezTo>
                      <a:pt x="7" y="4"/>
                      <a:pt x="6" y="4"/>
                      <a:pt x="5" y="3"/>
                    </a:cubicBezTo>
                    <a:cubicBezTo>
                      <a:pt x="5" y="3"/>
                      <a:pt x="4" y="3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6" y="2"/>
                      <a:pt x="7" y="2"/>
                    </a:cubicBezTo>
                    <a:cubicBezTo>
                      <a:pt x="8" y="2"/>
                      <a:pt x="8" y="1"/>
                      <a:pt x="9" y="1"/>
                    </a:cubicBezTo>
                    <a:cubicBezTo>
                      <a:pt x="10" y="1"/>
                      <a:pt x="11" y="1"/>
                      <a:pt x="12" y="1"/>
                    </a:cubicBezTo>
                    <a:cubicBezTo>
                      <a:pt x="14" y="0"/>
                      <a:pt x="15" y="0"/>
                      <a:pt x="17" y="1"/>
                    </a:cubicBezTo>
                    <a:cubicBezTo>
                      <a:pt x="18" y="1"/>
                      <a:pt x="19" y="1"/>
                      <a:pt x="19" y="1"/>
                    </a:cubicBezTo>
                    <a:cubicBezTo>
                      <a:pt x="20" y="1"/>
                      <a:pt x="21" y="2"/>
                      <a:pt x="22" y="2"/>
                    </a:cubicBezTo>
                    <a:cubicBezTo>
                      <a:pt x="20" y="1"/>
                      <a:pt x="19" y="1"/>
                      <a:pt x="17" y="0"/>
                    </a:cubicBezTo>
                    <a:cubicBezTo>
                      <a:pt x="16" y="0"/>
                      <a:pt x="15" y="0"/>
                      <a:pt x="14" y="0"/>
                    </a:cubicBezTo>
                    <a:cubicBezTo>
                      <a:pt x="14" y="0"/>
                      <a:pt x="14" y="0"/>
                      <a:pt x="13" y="0"/>
                    </a:cubicBezTo>
                    <a:cubicBezTo>
                      <a:pt x="13" y="0"/>
                      <a:pt x="13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0" y="1"/>
                      <a:pt x="8" y="1"/>
                      <a:pt x="7" y="1"/>
                    </a:cubicBezTo>
                    <a:cubicBezTo>
                      <a:pt x="6" y="1"/>
                      <a:pt x="5" y="1"/>
                      <a:pt x="4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3" y="7"/>
                      <a:pt x="3" y="8"/>
                      <a:pt x="3" y="8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3" y="11"/>
                      <a:pt x="3" y="11"/>
                      <a:pt x="3" y="12"/>
                    </a:cubicBezTo>
                    <a:cubicBezTo>
                      <a:pt x="4" y="12"/>
                      <a:pt x="4" y="13"/>
                      <a:pt x="4" y="13"/>
                    </a:cubicBezTo>
                    <a:cubicBezTo>
                      <a:pt x="4" y="13"/>
                      <a:pt x="4" y="12"/>
                      <a:pt x="4" y="12"/>
                    </a:cubicBezTo>
                    <a:cubicBezTo>
                      <a:pt x="4" y="11"/>
                      <a:pt x="4" y="11"/>
                      <a:pt x="4" y="10"/>
                    </a:cubicBezTo>
                    <a:cubicBezTo>
                      <a:pt x="4" y="10"/>
                      <a:pt x="3" y="9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6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8" y="11"/>
                      <a:pt x="9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4"/>
                      <a:pt x="10" y="14"/>
                    </a:cubicBezTo>
                    <a:cubicBezTo>
                      <a:pt x="10" y="15"/>
                      <a:pt x="10" y="15"/>
                      <a:pt x="10" y="16"/>
                    </a:cubicBezTo>
                    <a:cubicBezTo>
                      <a:pt x="10" y="17"/>
                      <a:pt x="11" y="17"/>
                      <a:pt x="11" y="18"/>
                    </a:cubicBezTo>
                    <a:cubicBezTo>
                      <a:pt x="11" y="19"/>
                      <a:pt x="11" y="19"/>
                      <a:pt x="11" y="20"/>
                    </a:cubicBezTo>
                    <a:cubicBezTo>
                      <a:pt x="11" y="19"/>
                      <a:pt x="11" y="17"/>
                      <a:pt x="11" y="16"/>
                    </a:cubicBezTo>
                    <a:cubicBezTo>
                      <a:pt x="10" y="15"/>
                      <a:pt x="10" y="14"/>
                      <a:pt x="10" y="14"/>
                    </a:cubicBezTo>
                    <a:close/>
                    <a:moveTo>
                      <a:pt x="16" y="14"/>
                    </a:moveTo>
                    <a:cubicBezTo>
                      <a:pt x="16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6" y="14"/>
                      <a:pt x="16" y="1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35" name="Freeform 2111"/>
              <p:cNvSpPr/>
              <p:nvPr/>
            </p:nvSpPr>
            <p:spPr>
              <a:xfrm>
                <a:off x="6930996" y="4679977"/>
                <a:ext cx="123826" cy="90488"/>
              </a:xfrm>
              <a:custGeom>
                <a:avLst/>
                <a:gdLst>
                  <a:gd name="txL" fmla="*/ 0 w 33"/>
                  <a:gd name="txT" fmla="*/ 0 h 24"/>
                  <a:gd name="txR" fmla="*/ 33 w 33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24">
                    <a:moveTo>
                      <a:pt x="28" y="13"/>
                    </a:moveTo>
                    <a:cubicBezTo>
                      <a:pt x="27" y="13"/>
                      <a:pt x="27" y="12"/>
                      <a:pt x="26" y="12"/>
                    </a:cubicBezTo>
                    <a:cubicBezTo>
                      <a:pt x="24" y="10"/>
                      <a:pt x="22" y="9"/>
                      <a:pt x="20" y="9"/>
                    </a:cubicBezTo>
                    <a:cubicBezTo>
                      <a:pt x="16" y="7"/>
                      <a:pt x="13" y="7"/>
                      <a:pt x="9" y="6"/>
                    </a:cubicBezTo>
                    <a:cubicBezTo>
                      <a:pt x="7" y="5"/>
                      <a:pt x="5" y="4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2" y="2"/>
                      <a:pt x="4" y="4"/>
                      <a:pt x="4" y="5"/>
                    </a:cubicBezTo>
                    <a:cubicBezTo>
                      <a:pt x="9" y="10"/>
                      <a:pt x="15" y="12"/>
                      <a:pt x="20" y="15"/>
                    </a:cubicBezTo>
                    <a:cubicBezTo>
                      <a:pt x="23" y="17"/>
                      <a:pt x="25" y="18"/>
                      <a:pt x="27" y="20"/>
                    </a:cubicBezTo>
                    <a:cubicBezTo>
                      <a:pt x="29" y="21"/>
                      <a:pt x="31" y="23"/>
                      <a:pt x="33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0" y="21"/>
                      <a:pt x="29" y="17"/>
                      <a:pt x="28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536" name="Picture 2112"/>
              <p:cNvPicPr>
                <a:picLocks noChangeAspect="1"/>
              </p:cNvPicPr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6915121" y="4664102"/>
                <a:ext cx="136526" cy="793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537" name="Picture 2113"/>
              <p:cNvPicPr>
                <a:picLocks noChangeAspect="1"/>
              </p:cNvPicPr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900833" y="4662514"/>
                <a:ext cx="168276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538" name="Freeform 2114"/>
              <p:cNvSpPr/>
              <p:nvPr/>
            </p:nvSpPr>
            <p:spPr>
              <a:xfrm>
                <a:off x="6977033" y="4721252"/>
                <a:ext cx="44450" cy="44450"/>
              </a:xfrm>
              <a:custGeom>
                <a:avLst/>
                <a:gdLst>
                  <a:gd name="txL" fmla="*/ 0 w 12"/>
                  <a:gd name="txT" fmla="*/ 0 h 12"/>
                  <a:gd name="txR" fmla="*/ 12 w 12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" h="12">
                    <a:moveTo>
                      <a:pt x="7" y="4"/>
                    </a:moveTo>
                    <a:cubicBezTo>
                      <a:pt x="5" y="2"/>
                      <a:pt x="2" y="1"/>
                      <a:pt x="0" y="0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4" y="4"/>
                      <a:pt x="3" y="6"/>
                      <a:pt x="3" y="8"/>
                    </a:cubicBezTo>
                    <a:cubicBezTo>
                      <a:pt x="3" y="9"/>
                      <a:pt x="2" y="10"/>
                      <a:pt x="2" y="11"/>
                    </a:cubicBezTo>
                    <a:cubicBezTo>
                      <a:pt x="6" y="12"/>
                      <a:pt x="9" y="12"/>
                      <a:pt x="12" y="12"/>
                    </a:cubicBezTo>
                    <a:cubicBezTo>
                      <a:pt x="12" y="9"/>
                      <a:pt x="9" y="6"/>
                      <a:pt x="7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39" name="Freeform 2115"/>
              <p:cNvSpPr/>
              <p:nvPr/>
            </p:nvSpPr>
            <p:spPr>
              <a:xfrm>
                <a:off x="6875433" y="4633939"/>
                <a:ext cx="138113" cy="53975"/>
              </a:xfrm>
              <a:custGeom>
                <a:avLst/>
                <a:gdLst>
                  <a:gd name="txL" fmla="*/ 0 w 37"/>
                  <a:gd name="txT" fmla="*/ 0 h 14"/>
                  <a:gd name="txR" fmla="*/ 37 w 37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14">
                    <a:moveTo>
                      <a:pt x="15" y="12"/>
                    </a:moveTo>
                    <a:cubicBezTo>
                      <a:pt x="16" y="12"/>
                      <a:pt x="18" y="12"/>
                      <a:pt x="20" y="12"/>
                    </a:cubicBezTo>
                    <a:cubicBezTo>
                      <a:pt x="22" y="12"/>
                      <a:pt x="23" y="12"/>
                      <a:pt x="25" y="11"/>
                    </a:cubicBezTo>
                    <a:cubicBezTo>
                      <a:pt x="30" y="11"/>
                      <a:pt x="33" y="11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4" y="11"/>
                      <a:pt x="30" y="8"/>
                      <a:pt x="25" y="7"/>
                    </a:cubicBezTo>
                    <a:cubicBezTo>
                      <a:pt x="23" y="7"/>
                      <a:pt x="16" y="7"/>
                      <a:pt x="14" y="10"/>
                    </a:cubicBezTo>
                    <a:cubicBezTo>
                      <a:pt x="11" y="10"/>
                      <a:pt x="10" y="8"/>
                      <a:pt x="8" y="6"/>
                    </a:cubicBezTo>
                    <a:cubicBezTo>
                      <a:pt x="7" y="4"/>
                      <a:pt x="6" y="3"/>
                      <a:pt x="4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3" y="1"/>
                      <a:pt x="4" y="2"/>
                    </a:cubicBezTo>
                    <a:cubicBezTo>
                      <a:pt x="5" y="3"/>
                      <a:pt x="7" y="5"/>
                      <a:pt x="8" y="6"/>
                    </a:cubicBezTo>
                    <a:cubicBezTo>
                      <a:pt x="9" y="8"/>
                      <a:pt x="11" y="10"/>
                      <a:pt x="13" y="11"/>
                    </a:cubicBezTo>
                    <a:cubicBezTo>
                      <a:pt x="14" y="11"/>
                      <a:pt x="14" y="12"/>
                      <a:pt x="15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40" name="Freeform 2116"/>
              <p:cNvSpPr>
                <a:spLocks noEditPoints="1"/>
              </p:cNvSpPr>
              <p:nvPr/>
            </p:nvSpPr>
            <p:spPr>
              <a:xfrm>
                <a:off x="6924646" y="4675214"/>
                <a:ext cx="123826" cy="90488"/>
              </a:xfrm>
              <a:custGeom>
                <a:avLst/>
                <a:gdLst>
                  <a:gd name="txL" fmla="*/ 0 w 33"/>
                  <a:gd name="txT" fmla="*/ 0 h 24"/>
                  <a:gd name="txR" fmla="*/ 33 w 33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24">
                    <a:moveTo>
                      <a:pt x="10" y="14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1"/>
                      <a:pt x="8" y="10"/>
                      <a:pt x="8" y="9"/>
                    </a:cubicBezTo>
                    <a:cubicBezTo>
                      <a:pt x="8" y="9"/>
                      <a:pt x="9" y="10"/>
                      <a:pt x="9" y="10"/>
                    </a:cubicBezTo>
                    <a:cubicBezTo>
                      <a:pt x="10" y="11"/>
                      <a:pt x="11" y="11"/>
                      <a:pt x="12" y="12"/>
                    </a:cubicBezTo>
                    <a:cubicBezTo>
                      <a:pt x="12" y="12"/>
                      <a:pt x="13" y="12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3"/>
                      <a:pt x="15" y="14"/>
                    </a:cubicBezTo>
                    <a:cubicBezTo>
                      <a:pt x="16" y="14"/>
                      <a:pt x="16" y="14"/>
                      <a:pt x="16" y="15"/>
                    </a:cubicBezTo>
                    <a:cubicBezTo>
                      <a:pt x="17" y="15"/>
                      <a:pt x="17" y="16"/>
                      <a:pt x="17" y="16"/>
                    </a:cubicBezTo>
                    <a:cubicBezTo>
                      <a:pt x="17" y="17"/>
                      <a:pt x="17" y="17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20"/>
                      <a:pt x="17" y="20"/>
                      <a:pt x="17" y="21"/>
                    </a:cubicBezTo>
                    <a:cubicBezTo>
                      <a:pt x="17" y="21"/>
                      <a:pt x="16" y="22"/>
                      <a:pt x="16" y="22"/>
                    </a:cubicBezTo>
                    <a:cubicBezTo>
                      <a:pt x="17" y="22"/>
                      <a:pt x="17" y="20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7"/>
                      <a:pt x="17" y="17"/>
                      <a:pt x="17" y="16"/>
                    </a:cubicBezTo>
                    <a:cubicBezTo>
                      <a:pt x="17" y="16"/>
                      <a:pt x="17" y="15"/>
                      <a:pt x="17" y="15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8" y="14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5"/>
                      <a:pt x="19" y="15"/>
                      <a:pt x="20" y="16"/>
                    </a:cubicBezTo>
                    <a:cubicBezTo>
                      <a:pt x="20" y="16"/>
                      <a:pt x="21" y="17"/>
                      <a:pt x="22" y="18"/>
                    </a:cubicBezTo>
                    <a:cubicBezTo>
                      <a:pt x="23" y="18"/>
                      <a:pt x="23" y="19"/>
                      <a:pt x="23" y="19"/>
                    </a:cubicBezTo>
                    <a:cubicBezTo>
                      <a:pt x="24" y="19"/>
                      <a:pt x="24" y="20"/>
                      <a:pt x="24" y="20"/>
                    </a:cubicBezTo>
                    <a:cubicBezTo>
                      <a:pt x="25" y="21"/>
                      <a:pt x="25" y="21"/>
                      <a:pt x="25" y="22"/>
                    </a:cubicBezTo>
                    <a:cubicBezTo>
                      <a:pt x="25" y="22"/>
                      <a:pt x="26" y="22"/>
                      <a:pt x="26" y="23"/>
                    </a:cubicBezTo>
                    <a:cubicBezTo>
                      <a:pt x="26" y="22"/>
                      <a:pt x="25" y="21"/>
                      <a:pt x="25" y="20"/>
                    </a:cubicBezTo>
                    <a:cubicBezTo>
                      <a:pt x="24" y="19"/>
                      <a:pt x="23" y="18"/>
                      <a:pt x="23" y="17"/>
                    </a:cubicBezTo>
                    <a:cubicBezTo>
                      <a:pt x="22" y="17"/>
                      <a:pt x="22" y="16"/>
                      <a:pt x="21" y="16"/>
                    </a:cubicBezTo>
                    <a:cubicBezTo>
                      <a:pt x="22" y="16"/>
                      <a:pt x="22" y="17"/>
                      <a:pt x="23" y="17"/>
                    </a:cubicBezTo>
                    <a:cubicBezTo>
                      <a:pt x="24" y="17"/>
                      <a:pt x="25" y="18"/>
                      <a:pt x="25" y="18"/>
                    </a:cubicBezTo>
                    <a:cubicBezTo>
                      <a:pt x="27" y="19"/>
                      <a:pt x="28" y="20"/>
                      <a:pt x="29" y="21"/>
                    </a:cubicBezTo>
                    <a:cubicBezTo>
                      <a:pt x="31" y="22"/>
                      <a:pt x="32" y="23"/>
                      <a:pt x="33" y="24"/>
                    </a:cubicBezTo>
                    <a:cubicBezTo>
                      <a:pt x="31" y="22"/>
                      <a:pt x="28" y="20"/>
                      <a:pt x="26" y="18"/>
                    </a:cubicBezTo>
                    <a:cubicBezTo>
                      <a:pt x="25" y="17"/>
                      <a:pt x="24" y="17"/>
                      <a:pt x="23" y="16"/>
                    </a:cubicBezTo>
                    <a:cubicBezTo>
                      <a:pt x="23" y="16"/>
                      <a:pt x="22" y="15"/>
                      <a:pt x="21" y="15"/>
                    </a:cubicBezTo>
                    <a:cubicBezTo>
                      <a:pt x="20" y="14"/>
                      <a:pt x="18" y="14"/>
                      <a:pt x="17" y="13"/>
                    </a:cubicBezTo>
                    <a:cubicBezTo>
                      <a:pt x="15" y="12"/>
                      <a:pt x="14" y="11"/>
                      <a:pt x="12" y="11"/>
                    </a:cubicBezTo>
                    <a:cubicBezTo>
                      <a:pt x="11" y="10"/>
                      <a:pt x="11" y="10"/>
                      <a:pt x="10" y="9"/>
                    </a:cubicBezTo>
                    <a:cubicBezTo>
                      <a:pt x="9" y="9"/>
                      <a:pt x="9" y="8"/>
                      <a:pt x="8" y="8"/>
                    </a:cubicBezTo>
                    <a:cubicBezTo>
                      <a:pt x="8" y="7"/>
                      <a:pt x="7" y="6"/>
                      <a:pt x="7" y="6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6" y="5"/>
                      <a:pt x="7" y="5"/>
                      <a:pt x="8" y="6"/>
                    </a:cubicBezTo>
                    <a:cubicBezTo>
                      <a:pt x="9" y="6"/>
                      <a:pt x="9" y="6"/>
                      <a:pt x="10" y="7"/>
                    </a:cubicBezTo>
                    <a:cubicBezTo>
                      <a:pt x="10" y="7"/>
                      <a:pt x="11" y="7"/>
                      <a:pt x="11" y="7"/>
                    </a:cubicBezTo>
                    <a:cubicBezTo>
                      <a:pt x="13" y="8"/>
                      <a:pt x="14" y="8"/>
                      <a:pt x="15" y="8"/>
                    </a:cubicBezTo>
                    <a:cubicBezTo>
                      <a:pt x="16" y="8"/>
                      <a:pt x="17" y="8"/>
                      <a:pt x="19" y="9"/>
                    </a:cubicBezTo>
                    <a:cubicBezTo>
                      <a:pt x="20" y="9"/>
                      <a:pt x="21" y="9"/>
                      <a:pt x="22" y="10"/>
                    </a:cubicBezTo>
                    <a:cubicBezTo>
                      <a:pt x="23" y="10"/>
                      <a:pt x="24" y="11"/>
                      <a:pt x="25" y="11"/>
                    </a:cubicBezTo>
                    <a:cubicBezTo>
                      <a:pt x="27" y="12"/>
                      <a:pt x="28" y="12"/>
                      <a:pt x="29" y="13"/>
                    </a:cubicBezTo>
                    <a:cubicBezTo>
                      <a:pt x="27" y="12"/>
                      <a:pt x="25" y="10"/>
                      <a:pt x="22" y="9"/>
                    </a:cubicBezTo>
                    <a:cubicBezTo>
                      <a:pt x="21" y="9"/>
                      <a:pt x="20" y="9"/>
                      <a:pt x="19" y="8"/>
                    </a:cubicBezTo>
                    <a:cubicBezTo>
                      <a:pt x="18" y="8"/>
                      <a:pt x="16" y="8"/>
                      <a:pt x="15" y="7"/>
                    </a:cubicBezTo>
                    <a:cubicBezTo>
                      <a:pt x="14" y="7"/>
                      <a:pt x="13" y="7"/>
                      <a:pt x="12" y="7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10" y="6"/>
                      <a:pt x="9" y="5"/>
                      <a:pt x="8" y="5"/>
                    </a:cubicBezTo>
                    <a:cubicBezTo>
                      <a:pt x="7" y="4"/>
                      <a:pt x="6" y="4"/>
                      <a:pt x="5" y="3"/>
                    </a:cubicBezTo>
                    <a:cubicBezTo>
                      <a:pt x="5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2"/>
                      <a:pt x="6" y="2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0" y="1"/>
                      <a:pt x="11" y="1"/>
                      <a:pt x="12" y="1"/>
                    </a:cubicBezTo>
                    <a:cubicBezTo>
                      <a:pt x="14" y="0"/>
                      <a:pt x="16" y="0"/>
                      <a:pt x="17" y="0"/>
                    </a:cubicBezTo>
                    <a:cubicBezTo>
                      <a:pt x="18" y="1"/>
                      <a:pt x="19" y="1"/>
                      <a:pt x="20" y="1"/>
                    </a:cubicBezTo>
                    <a:cubicBezTo>
                      <a:pt x="21" y="1"/>
                      <a:pt x="21" y="1"/>
                      <a:pt x="22" y="2"/>
                    </a:cubicBezTo>
                    <a:cubicBezTo>
                      <a:pt x="21" y="1"/>
                      <a:pt x="19" y="0"/>
                      <a:pt x="17" y="0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4" y="0"/>
                      <a:pt x="14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0" y="0"/>
                      <a:pt x="9" y="1"/>
                      <a:pt x="7" y="1"/>
                    </a:cubicBezTo>
                    <a:cubicBezTo>
                      <a:pt x="6" y="1"/>
                      <a:pt x="5" y="1"/>
                      <a:pt x="4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3" y="3"/>
                      <a:pt x="3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7"/>
                    </a:cubicBezTo>
                    <a:cubicBezTo>
                      <a:pt x="3" y="7"/>
                      <a:pt x="3" y="7"/>
                      <a:pt x="3" y="8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4" y="11"/>
                      <a:pt x="4" y="11"/>
                      <a:pt x="4" y="12"/>
                    </a:cubicBezTo>
                    <a:cubicBezTo>
                      <a:pt x="4" y="12"/>
                      <a:pt x="4" y="12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1"/>
                      <a:pt x="4" y="11"/>
                      <a:pt x="4" y="10"/>
                    </a:cubicBezTo>
                    <a:cubicBezTo>
                      <a:pt x="4" y="10"/>
                      <a:pt x="4" y="9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10"/>
                      <a:pt x="8" y="11"/>
                      <a:pt x="9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3"/>
                      <a:pt x="10" y="14"/>
                      <a:pt x="10" y="14"/>
                    </a:cubicBezTo>
                    <a:cubicBezTo>
                      <a:pt x="10" y="15"/>
                      <a:pt x="10" y="15"/>
                      <a:pt x="11" y="16"/>
                    </a:cubicBezTo>
                    <a:cubicBezTo>
                      <a:pt x="11" y="16"/>
                      <a:pt x="11" y="17"/>
                      <a:pt x="11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1" y="18"/>
                      <a:pt x="11" y="17"/>
                      <a:pt x="11" y="16"/>
                    </a:cubicBezTo>
                    <a:cubicBezTo>
                      <a:pt x="11" y="15"/>
                      <a:pt x="11" y="14"/>
                      <a:pt x="10" y="14"/>
                    </a:cubicBezTo>
                    <a:close/>
                    <a:moveTo>
                      <a:pt x="17" y="14"/>
                    </a:move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41" name="Freeform 2117"/>
              <p:cNvSpPr/>
              <p:nvPr/>
            </p:nvSpPr>
            <p:spPr>
              <a:xfrm>
                <a:off x="5335548" y="6035711"/>
                <a:ext cx="82550" cy="228602"/>
              </a:xfrm>
              <a:custGeom>
                <a:avLst/>
                <a:gdLst>
                  <a:gd name="txL" fmla="*/ 0 w 22"/>
                  <a:gd name="txT" fmla="*/ 0 h 61"/>
                  <a:gd name="txR" fmla="*/ 22 w 22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61">
                    <a:moveTo>
                      <a:pt x="22" y="43"/>
                    </a:moveTo>
                    <a:cubicBezTo>
                      <a:pt x="22" y="41"/>
                      <a:pt x="22" y="40"/>
                      <a:pt x="21" y="39"/>
                    </a:cubicBezTo>
                    <a:cubicBezTo>
                      <a:pt x="20" y="36"/>
                      <a:pt x="18" y="33"/>
                      <a:pt x="16" y="29"/>
                    </a:cubicBezTo>
                    <a:cubicBezTo>
                      <a:pt x="13" y="24"/>
                      <a:pt x="9" y="20"/>
                      <a:pt x="6" y="16"/>
                    </a:cubicBezTo>
                    <a:cubicBezTo>
                      <a:pt x="4" y="13"/>
                      <a:pt x="3" y="10"/>
                      <a:pt x="2" y="6"/>
                    </a:cubicBezTo>
                    <a:cubicBezTo>
                      <a:pt x="2" y="4"/>
                      <a:pt x="1" y="2"/>
                      <a:pt x="0" y="0"/>
                    </a:cubicBezTo>
                    <a:cubicBezTo>
                      <a:pt x="1" y="4"/>
                      <a:pt x="1" y="8"/>
                      <a:pt x="1" y="10"/>
                    </a:cubicBezTo>
                    <a:cubicBezTo>
                      <a:pt x="1" y="21"/>
                      <a:pt x="7" y="29"/>
                      <a:pt x="11" y="38"/>
                    </a:cubicBezTo>
                    <a:cubicBezTo>
                      <a:pt x="12" y="42"/>
                      <a:pt x="13" y="46"/>
                      <a:pt x="15" y="51"/>
                    </a:cubicBezTo>
                    <a:cubicBezTo>
                      <a:pt x="16" y="54"/>
                      <a:pt x="16" y="58"/>
                      <a:pt x="17" y="61"/>
                    </a:cubicBezTo>
                    <a:cubicBezTo>
                      <a:pt x="17" y="61"/>
                      <a:pt x="17" y="61"/>
                      <a:pt x="17" y="61"/>
                    </a:cubicBezTo>
                    <a:cubicBezTo>
                      <a:pt x="18" y="55"/>
                      <a:pt x="20" y="49"/>
                      <a:pt x="22" y="4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542" name="Picture 2118"/>
              <p:cNvPicPr>
                <a:picLocks noChangeAspect="1"/>
              </p:cNvPicPr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5319673" y="6019836"/>
                <a:ext cx="123826" cy="1905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543" name="Picture 2119"/>
              <p:cNvPicPr>
                <a:picLocks noChangeAspect="1"/>
              </p:cNvPicPr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260936" y="6010311"/>
                <a:ext cx="157163" cy="269877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544" name="Freeform 2120"/>
              <p:cNvSpPr/>
              <p:nvPr/>
            </p:nvSpPr>
            <p:spPr>
              <a:xfrm>
                <a:off x="5321261" y="6129374"/>
                <a:ext cx="52388" cy="98426"/>
              </a:xfrm>
              <a:custGeom>
                <a:avLst/>
                <a:gdLst>
                  <a:gd name="txL" fmla="*/ 0 w 14"/>
                  <a:gd name="txT" fmla="*/ 0 h 26"/>
                  <a:gd name="txR" fmla="*/ 14 w 14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6">
                    <a:moveTo>
                      <a:pt x="13" y="12"/>
                    </a:moveTo>
                    <a:cubicBezTo>
                      <a:pt x="12" y="7"/>
                      <a:pt x="10" y="4"/>
                      <a:pt x="8" y="0"/>
                    </a:cubicBezTo>
                    <a:cubicBezTo>
                      <a:pt x="9" y="2"/>
                      <a:pt x="9" y="4"/>
                      <a:pt x="9" y="6"/>
                    </a:cubicBezTo>
                    <a:cubicBezTo>
                      <a:pt x="9" y="9"/>
                      <a:pt x="7" y="11"/>
                      <a:pt x="5" y="13"/>
                    </a:cubicBezTo>
                    <a:cubicBezTo>
                      <a:pt x="3" y="14"/>
                      <a:pt x="1" y="15"/>
                      <a:pt x="0" y="16"/>
                    </a:cubicBezTo>
                    <a:cubicBezTo>
                      <a:pt x="4" y="20"/>
                      <a:pt x="8" y="23"/>
                      <a:pt x="12" y="26"/>
                    </a:cubicBezTo>
                    <a:cubicBezTo>
                      <a:pt x="14" y="22"/>
                      <a:pt x="13" y="16"/>
                      <a:pt x="13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45" name="Freeform 2121"/>
              <p:cNvSpPr/>
              <p:nvPr/>
            </p:nvSpPr>
            <p:spPr>
              <a:xfrm>
                <a:off x="5305386" y="5926173"/>
                <a:ext cx="123826" cy="196851"/>
              </a:xfrm>
              <a:custGeom>
                <a:avLst/>
                <a:gdLst>
                  <a:gd name="txL" fmla="*/ 0 w 33"/>
                  <a:gd name="txT" fmla="*/ 0 h 52"/>
                  <a:gd name="txR" fmla="*/ 33 w 33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52">
                    <a:moveTo>
                      <a:pt x="8" y="29"/>
                    </a:moveTo>
                    <a:cubicBezTo>
                      <a:pt x="10" y="30"/>
                      <a:pt x="13" y="32"/>
                      <a:pt x="14" y="34"/>
                    </a:cubicBezTo>
                    <a:cubicBezTo>
                      <a:pt x="16" y="36"/>
                      <a:pt x="19" y="36"/>
                      <a:pt x="22" y="38"/>
                    </a:cubicBezTo>
                    <a:cubicBezTo>
                      <a:pt x="27" y="42"/>
                      <a:pt x="31" y="45"/>
                      <a:pt x="33" y="52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3" y="45"/>
                      <a:pt x="30" y="39"/>
                      <a:pt x="25" y="33"/>
                    </a:cubicBezTo>
                    <a:cubicBezTo>
                      <a:pt x="23" y="30"/>
                      <a:pt x="15" y="24"/>
                      <a:pt x="8" y="26"/>
                    </a:cubicBezTo>
                    <a:cubicBezTo>
                      <a:pt x="5" y="22"/>
                      <a:pt x="6" y="19"/>
                      <a:pt x="6" y="15"/>
                    </a:cubicBezTo>
                    <a:cubicBezTo>
                      <a:pt x="6" y="12"/>
                      <a:pt x="6" y="9"/>
                      <a:pt x="5" y="6"/>
                    </a:cubicBezTo>
                    <a:cubicBezTo>
                      <a:pt x="4" y="4"/>
                      <a:pt x="3" y="2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2" y="3"/>
                      <a:pt x="4" y="5"/>
                      <a:pt x="4" y="7"/>
                    </a:cubicBezTo>
                    <a:cubicBezTo>
                      <a:pt x="5" y="9"/>
                      <a:pt x="5" y="12"/>
                      <a:pt x="5" y="15"/>
                    </a:cubicBezTo>
                    <a:cubicBezTo>
                      <a:pt x="5" y="19"/>
                      <a:pt x="5" y="24"/>
                      <a:pt x="7" y="26"/>
                    </a:cubicBezTo>
                    <a:cubicBezTo>
                      <a:pt x="7" y="27"/>
                      <a:pt x="8" y="28"/>
                      <a:pt x="8" y="2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46" name="Freeform 2122"/>
              <p:cNvSpPr>
                <a:spLocks noEditPoints="1"/>
              </p:cNvSpPr>
              <p:nvPr/>
            </p:nvSpPr>
            <p:spPr>
              <a:xfrm>
                <a:off x="5302211" y="6024599"/>
                <a:ext cx="123826" cy="233364"/>
              </a:xfrm>
              <a:custGeom>
                <a:avLst/>
                <a:gdLst>
                  <a:gd name="txL" fmla="*/ 0 w 33"/>
                  <a:gd name="txT" fmla="*/ 0 h 62"/>
                  <a:gd name="txR" fmla="*/ 33 w 33"/>
                  <a:gd name="txB" fmla="*/ 62 h 6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62">
                    <a:moveTo>
                      <a:pt x="7" y="27"/>
                    </a:moveTo>
                    <a:cubicBezTo>
                      <a:pt x="7" y="26"/>
                      <a:pt x="8" y="26"/>
                      <a:pt x="8" y="25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2"/>
                      <a:pt x="9" y="20"/>
                      <a:pt x="9" y="19"/>
                    </a:cubicBezTo>
                    <a:cubicBezTo>
                      <a:pt x="9" y="19"/>
                      <a:pt x="9" y="20"/>
                      <a:pt x="10" y="21"/>
                    </a:cubicBezTo>
                    <a:cubicBezTo>
                      <a:pt x="10" y="23"/>
                      <a:pt x="10" y="24"/>
                      <a:pt x="11" y="25"/>
                    </a:cubicBezTo>
                    <a:cubicBezTo>
                      <a:pt x="12" y="27"/>
                      <a:pt x="12" y="28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30"/>
                      <a:pt x="13" y="31"/>
                      <a:pt x="14" y="32"/>
                    </a:cubicBezTo>
                    <a:cubicBezTo>
                      <a:pt x="14" y="32"/>
                      <a:pt x="14" y="33"/>
                      <a:pt x="14" y="34"/>
                    </a:cubicBezTo>
                    <a:cubicBezTo>
                      <a:pt x="14" y="35"/>
                      <a:pt x="13" y="35"/>
                      <a:pt x="13" y="36"/>
                    </a:cubicBezTo>
                    <a:cubicBezTo>
                      <a:pt x="13" y="37"/>
                      <a:pt x="12" y="37"/>
                      <a:pt x="12" y="38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1" y="39"/>
                      <a:pt x="10" y="40"/>
                      <a:pt x="10" y="40"/>
                    </a:cubicBezTo>
                    <a:cubicBezTo>
                      <a:pt x="10" y="40"/>
                      <a:pt x="9" y="41"/>
                      <a:pt x="8" y="42"/>
                    </a:cubicBezTo>
                    <a:cubicBezTo>
                      <a:pt x="8" y="42"/>
                      <a:pt x="7" y="43"/>
                      <a:pt x="6" y="43"/>
                    </a:cubicBezTo>
                    <a:cubicBezTo>
                      <a:pt x="8" y="42"/>
                      <a:pt x="9" y="41"/>
                      <a:pt x="10" y="40"/>
                    </a:cubicBezTo>
                    <a:cubicBezTo>
                      <a:pt x="11" y="40"/>
                      <a:pt x="11" y="40"/>
                      <a:pt x="11" y="39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3" y="38"/>
                      <a:pt x="13" y="37"/>
                      <a:pt x="14" y="36"/>
                    </a:cubicBezTo>
                    <a:cubicBezTo>
                      <a:pt x="14" y="36"/>
                      <a:pt x="15" y="35"/>
                      <a:pt x="15" y="34"/>
                    </a:cubicBezTo>
                    <a:cubicBezTo>
                      <a:pt x="15" y="34"/>
                      <a:pt x="15" y="34"/>
                      <a:pt x="15" y="33"/>
                    </a:cubicBezTo>
                    <a:cubicBezTo>
                      <a:pt x="15" y="34"/>
                      <a:pt x="15" y="34"/>
                      <a:pt x="16" y="34"/>
                    </a:cubicBezTo>
                    <a:cubicBezTo>
                      <a:pt x="16" y="35"/>
                      <a:pt x="16" y="35"/>
                      <a:pt x="16" y="36"/>
                    </a:cubicBezTo>
                    <a:cubicBezTo>
                      <a:pt x="16" y="36"/>
                      <a:pt x="17" y="37"/>
                      <a:pt x="17" y="38"/>
                    </a:cubicBezTo>
                    <a:cubicBezTo>
                      <a:pt x="17" y="40"/>
                      <a:pt x="18" y="41"/>
                      <a:pt x="18" y="43"/>
                    </a:cubicBezTo>
                    <a:cubicBezTo>
                      <a:pt x="18" y="44"/>
                      <a:pt x="18" y="45"/>
                      <a:pt x="18" y="45"/>
                    </a:cubicBezTo>
                    <a:cubicBezTo>
                      <a:pt x="18" y="46"/>
                      <a:pt x="18" y="47"/>
                      <a:pt x="18" y="48"/>
                    </a:cubicBezTo>
                    <a:cubicBezTo>
                      <a:pt x="18" y="49"/>
                      <a:pt x="18" y="50"/>
                      <a:pt x="18" y="50"/>
                    </a:cubicBezTo>
                    <a:cubicBezTo>
                      <a:pt x="18" y="51"/>
                      <a:pt x="18" y="52"/>
                      <a:pt x="18" y="53"/>
                    </a:cubicBezTo>
                    <a:cubicBezTo>
                      <a:pt x="18" y="51"/>
                      <a:pt x="19" y="50"/>
                      <a:pt x="19" y="48"/>
                    </a:cubicBezTo>
                    <a:cubicBezTo>
                      <a:pt x="19" y="46"/>
                      <a:pt x="19" y="44"/>
                      <a:pt x="19" y="43"/>
                    </a:cubicBezTo>
                    <a:cubicBezTo>
                      <a:pt x="19" y="42"/>
                      <a:pt x="19" y="41"/>
                      <a:pt x="19" y="40"/>
                    </a:cubicBezTo>
                    <a:cubicBezTo>
                      <a:pt x="19" y="41"/>
                      <a:pt x="20" y="42"/>
                      <a:pt x="20" y="43"/>
                    </a:cubicBezTo>
                    <a:cubicBezTo>
                      <a:pt x="21" y="44"/>
                      <a:pt x="21" y="45"/>
                      <a:pt x="22" y="46"/>
                    </a:cubicBezTo>
                    <a:cubicBezTo>
                      <a:pt x="22" y="49"/>
                      <a:pt x="23" y="51"/>
                      <a:pt x="24" y="54"/>
                    </a:cubicBezTo>
                    <a:cubicBezTo>
                      <a:pt x="25" y="56"/>
                      <a:pt x="25" y="59"/>
                      <a:pt x="26" y="62"/>
                    </a:cubicBezTo>
                    <a:cubicBezTo>
                      <a:pt x="25" y="56"/>
                      <a:pt x="24" y="51"/>
                      <a:pt x="22" y="46"/>
                    </a:cubicBezTo>
                    <a:cubicBezTo>
                      <a:pt x="22" y="45"/>
                      <a:pt x="21" y="44"/>
                      <a:pt x="21" y="42"/>
                    </a:cubicBezTo>
                    <a:cubicBezTo>
                      <a:pt x="21" y="41"/>
                      <a:pt x="20" y="40"/>
                      <a:pt x="19" y="39"/>
                    </a:cubicBezTo>
                    <a:cubicBezTo>
                      <a:pt x="18" y="36"/>
                      <a:pt x="17" y="34"/>
                      <a:pt x="16" y="32"/>
                    </a:cubicBezTo>
                    <a:cubicBezTo>
                      <a:pt x="15" y="29"/>
                      <a:pt x="13" y="27"/>
                      <a:pt x="12" y="25"/>
                    </a:cubicBezTo>
                    <a:cubicBezTo>
                      <a:pt x="12" y="23"/>
                      <a:pt x="12" y="22"/>
                      <a:pt x="11" y="21"/>
                    </a:cubicBezTo>
                    <a:cubicBezTo>
                      <a:pt x="11" y="20"/>
                      <a:pt x="11" y="18"/>
                      <a:pt x="11" y="17"/>
                    </a:cubicBezTo>
                    <a:cubicBezTo>
                      <a:pt x="10" y="16"/>
                      <a:pt x="10" y="15"/>
                      <a:pt x="10" y="13"/>
                    </a:cubicBezTo>
                    <a:cubicBezTo>
                      <a:pt x="10" y="12"/>
                      <a:pt x="11" y="11"/>
                      <a:pt x="11" y="10"/>
                    </a:cubicBezTo>
                    <a:cubicBezTo>
                      <a:pt x="11" y="12"/>
                      <a:pt x="12" y="13"/>
                      <a:pt x="12" y="15"/>
                    </a:cubicBezTo>
                    <a:cubicBezTo>
                      <a:pt x="13" y="16"/>
                      <a:pt x="13" y="16"/>
                      <a:pt x="13" y="17"/>
                    </a:cubicBezTo>
                    <a:cubicBezTo>
                      <a:pt x="14" y="18"/>
                      <a:pt x="14" y="19"/>
                      <a:pt x="15" y="20"/>
                    </a:cubicBezTo>
                    <a:cubicBezTo>
                      <a:pt x="16" y="21"/>
                      <a:pt x="17" y="23"/>
                      <a:pt x="19" y="24"/>
                    </a:cubicBezTo>
                    <a:cubicBezTo>
                      <a:pt x="20" y="26"/>
                      <a:pt x="21" y="27"/>
                      <a:pt x="22" y="28"/>
                    </a:cubicBezTo>
                    <a:cubicBezTo>
                      <a:pt x="24" y="30"/>
                      <a:pt x="25" y="31"/>
                      <a:pt x="26" y="33"/>
                    </a:cubicBezTo>
                    <a:cubicBezTo>
                      <a:pt x="27" y="35"/>
                      <a:pt x="28" y="36"/>
                      <a:pt x="28" y="38"/>
                    </a:cubicBezTo>
                    <a:cubicBezTo>
                      <a:pt x="29" y="40"/>
                      <a:pt x="30" y="42"/>
                      <a:pt x="30" y="43"/>
                    </a:cubicBezTo>
                    <a:cubicBezTo>
                      <a:pt x="30" y="40"/>
                      <a:pt x="28" y="36"/>
                      <a:pt x="26" y="33"/>
                    </a:cubicBezTo>
                    <a:cubicBezTo>
                      <a:pt x="25" y="31"/>
                      <a:pt x="24" y="29"/>
                      <a:pt x="23" y="28"/>
                    </a:cubicBezTo>
                    <a:cubicBezTo>
                      <a:pt x="22" y="26"/>
                      <a:pt x="21" y="25"/>
                      <a:pt x="19" y="24"/>
                    </a:cubicBezTo>
                    <a:cubicBezTo>
                      <a:pt x="18" y="22"/>
                      <a:pt x="17" y="21"/>
                      <a:pt x="16" y="19"/>
                    </a:cubicBezTo>
                    <a:cubicBezTo>
                      <a:pt x="15" y="18"/>
                      <a:pt x="15" y="18"/>
                      <a:pt x="15" y="17"/>
                    </a:cubicBezTo>
                    <a:cubicBezTo>
                      <a:pt x="14" y="16"/>
                      <a:pt x="14" y="15"/>
                      <a:pt x="13" y="14"/>
                    </a:cubicBezTo>
                    <a:cubicBezTo>
                      <a:pt x="13" y="12"/>
                      <a:pt x="12" y="11"/>
                      <a:pt x="11" y="9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2" y="6"/>
                      <a:pt x="13" y="7"/>
                      <a:pt x="15" y="8"/>
                    </a:cubicBezTo>
                    <a:cubicBezTo>
                      <a:pt x="16" y="9"/>
                      <a:pt x="17" y="10"/>
                      <a:pt x="18" y="11"/>
                    </a:cubicBezTo>
                    <a:cubicBezTo>
                      <a:pt x="20" y="11"/>
                      <a:pt x="21" y="12"/>
                      <a:pt x="22" y="12"/>
                    </a:cubicBezTo>
                    <a:cubicBezTo>
                      <a:pt x="25" y="13"/>
                      <a:pt x="27" y="15"/>
                      <a:pt x="29" y="17"/>
                    </a:cubicBezTo>
                    <a:cubicBezTo>
                      <a:pt x="29" y="18"/>
                      <a:pt x="30" y="19"/>
                      <a:pt x="31" y="20"/>
                    </a:cubicBezTo>
                    <a:cubicBezTo>
                      <a:pt x="32" y="21"/>
                      <a:pt x="33" y="22"/>
                      <a:pt x="33" y="23"/>
                    </a:cubicBezTo>
                    <a:cubicBezTo>
                      <a:pt x="32" y="21"/>
                      <a:pt x="31" y="19"/>
                      <a:pt x="29" y="17"/>
                    </a:cubicBezTo>
                    <a:cubicBezTo>
                      <a:pt x="28" y="15"/>
                      <a:pt x="27" y="15"/>
                      <a:pt x="26" y="14"/>
                    </a:cubicBezTo>
                    <a:cubicBezTo>
                      <a:pt x="25" y="13"/>
                      <a:pt x="25" y="13"/>
                      <a:pt x="24" y="12"/>
                    </a:cubicBezTo>
                    <a:cubicBezTo>
                      <a:pt x="24" y="12"/>
                      <a:pt x="24" y="12"/>
                      <a:pt x="23" y="12"/>
                    </a:cubicBezTo>
                    <a:cubicBezTo>
                      <a:pt x="23" y="12"/>
                      <a:pt x="23" y="12"/>
                      <a:pt x="22" y="12"/>
                    </a:cubicBezTo>
                    <a:cubicBezTo>
                      <a:pt x="20" y="10"/>
                      <a:pt x="18" y="9"/>
                      <a:pt x="16" y="7"/>
                    </a:cubicBezTo>
                    <a:cubicBezTo>
                      <a:pt x="14" y="7"/>
                      <a:pt x="13" y="6"/>
                      <a:pt x="12" y="5"/>
                    </a:cubicBezTo>
                    <a:cubicBezTo>
                      <a:pt x="12" y="4"/>
                      <a:pt x="11" y="4"/>
                      <a:pt x="10" y="3"/>
                    </a:cubicBezTo>
                    <a:cubicBezTo>
                      <a:pt x="10" y="3"/>
                      <a:pt x="10" y="2"/>
                      <a:pt x="10" y="1"/>
                    </a:cubicBezTo>
                    <a:cubicBezTo>
                      <a:pt x="9" y="1"/>
                      <a:pt x="9" y="0"/>
                      <a:pt x="8" y="1"/>
                    </a:cubicBezTo>
                    <a:cubicBezTo>
                      <a:pt x="8" y="1"/>
                      <a:pt x="7" y="1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9" y="8"/>
                      <a:pt x="8" y="8"/>
                      <a:pt x="8" y="8"/>
                    </a:cubicBezTo>
                    <a:cubicBezTo>
                      <a:pt x="8" y="9"/>
                      <a:pt x="7" y="9"/>
                      <a:pt x="7" y="10"/>
                    </a:cubicBezTo>
                    <a:cubicBezTo>
                      <a:pt x="7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5" y="11"/>
                    </a:cubicBezTo>
                    <a:cubicBezTo>
                      <a:pt x="5" y="12"/>
                      <a:pt x="4" y="12"/>
                      <a:pt x="4" y="13"/>
                    </a:cubicBezTo>
                    <a:cubicBezTo>
                      <a:pt x="3" y="14"/>
                      <a:pt x="3" y="15"/>
                      <a:pt x="2" y="16"/>
                    </a:cubicBezTo>
                    <a:cubicBezTo>
                      <a:pt x="2" y="17"/>
                      <a:pt x="1" y="17"/>
                      <a:pt x="1" y="18"/>
                    </a:cubicBezTo>
                    <a:cubicBezTo>
                      <a:pt x="1" y="18"/>
                      <a:pt x="1" y="19"/>
                      <a:pt x="0" y="20"/>
                    </a:cubicBezTo>
                    <a:cubicBezTo>
                      <a:pt x="1" y="19"/>
                      <a:pt x="1" y="19"/>
                      <a:pt x="1" y="18"/>
                    </a:cubicBezTo>
                    <a:cubicBezTo>
                      <a:pt x="2" y="17"/>
                      <a:pt x="2" y="17"/>
                      <a:pt x="3" y="16"/>
                    </a:cubicBezTo>
                    <a:cubicBezTo>
                      <a:pt x="3" y="15"/>
                      <a:pt x="4" y="14"/>
                      <a:pt x="5" y="13"/>
                    </a:cubicBezTo>
                    <a:cubicBezTo>
                      <a:pt x="5" y="13"/>
                      <a:pt x="6" y="12"/>
                      <a:pt x="6" y="12"/>
                    </a:cubicBezTo>
                    <a:cubicBezTo>
                      <a:pt x="6" y="12"/>
                      <a:pt x="6" y="12"/>
                      <a:pt x="7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8" y="11"/>
                    </a:cubicBezTo>
                    <a:cubicBezTo>
                      <a:pt x="8" y="10"/>
                      <a:pt x="8" y="10"/>
                      <a:pt x="9" y="10"/>
                    </a:cubicBezTo>
                    <a:cubicBezTo>
                      <a:pt x="9" y="10"/>
                      <a:pt x="9" y="11"/>
                      <a:pt x="9" y="11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9"/>
                      <a:pt x="7" y="21"/>
                      <a:pt x="7" y="23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7" y="26"/>
                      <a:pt x="7" y="27"/>
                    </a:cubicBezTo>
                    <a:cubicBezTo>
                      <a:pt x="6" y="28"/>
                      <a:pt x="6" y="29"/>
                      <a:pt x="6" y="30"/>
                    </a:cubicBezTo>
                    <a:cubicBezTo>
                      <a:pt x="5" y="31"/>
                      <a:pt x="5" y="31"/>
                      <a:pt x="4" y="32"/>
                    </a:cubicBezTo>
                    <a:cubicBezTo>
                      <a:pt x="4" y="33"/>
                      <a:pt x="3" y="34"/>
                      <a:pt x="3" y="35"/>
                    </a:cubicBezTo>
                    <a:cubicBezTo>
                      <a:pt x="4" y="34"/>
                      <a:pt x="5" y="32"/>
                      <a:pt x="6" y="30"/>
                    </a:cubicBezTo>
                    <a:cubicBezTo>
                      <a:pt x="7" y="29"/>
                      <a:pt x="7" y="28"/>
                      <a:pt x="7" y="27"/>
                    </a:cubicBezTo>
                    <a:close/>
                    <a:moveTo>
                      <a:pt x="15" y="33"/>
                    </a:move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47" name="Freeform 2123"/>
              <p:cNvSpPr/>
              <p:nvPr/>
            </p:nvSpPr>
            <p:spPr>
              <a:xfrm>
                <a:off x="5797514" y="4465663"/>
                <a:ext cx="233364" cy="101601"/>
              </a:xfrm>
              <a:custGeom>
                <a:avLst/>
                <a:gdLst>
                  <a:gd name="txL" fmla="*/ 0 w 62"/>
                  <a:gd name="txT" fmla="*/ 0 h 27"/>
                  <a:gd name="txR" fmla="*/ 62 w 62"/>
                  <a:gd name="txB" fmla="*/ 27 h 27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62" h="27">
                    <a:moveTo>
                      <a:pt x="62" y="0"/>
                    </a:moveTo>
                    <a:cubicBezTo>
                      <a:pt x="52" y="5"/>
                      <a:pt x="44" y="12"/>
                      <a:pt x="33" y="15"/>
                    </a:cubicBezTo>
                    <a:cubicBezTo>
                      <a:pt x="27" y="17"/>
                      <a:pt x="21" y="17"/>
                      <a:pt x="15" y="17"/>
                    </a:cubicBezTo>
                    <a:cubicBezTo>
                      <a:pt x="10" y="17"/>
                      <a:pt x="4" y="16"/>
                      <a:pt x="0" y="18"/>
                    </a:cubicBezTo>
                    <a:cubicBezTo>
                      <a:pt x="7" y="21"/>
                      <a:pt x="14" y="24"/>
                      <a:pt x="22" y="27"/>
                    </a:cubicBezTo>
                    <a:cubicBezTo>
                      <a:pt x="29" y="26"/>
                      <a:pt x="38" y="21"/>
                      <a:pt x="42" y="18"/>
                    </a:cubicBezTo>
                    <a:cubicBezTo>
                      <a:pt x="50" y="13"/>
                      <a:pt x="55" y="6"/>
                      <a:pt x="62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48" name="Freeform 2126"/>
              <p:cNvSpPr/>
              <p:nvPr/>
            </p:nvSpPr>
            <p:spPr>
              <a:xfrm>
                <a:off x="5800689" y="4322787"/>
                <a:ext cx="274639" cy="115888"/>
              </a:xfrm>
              <a:custGeom>
                <a:avLst/>
                <a:gdLst>
                  <a:gd name="txL" fmla="*/ 0 w 73"/>
                  <a:gd name="txT" fmla="*/ 0 h 31"/>
                  <a:gd name="txR" fmla="*/ 73 w 73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31">
                    <a:moveTo>
                      <a:pt x="41" y="18"/>
                    </a:moveTo>
                    <a:cubicBezTo>
                      <a:pt x="45" y="21"/>
                      <a:pt x="55" y="27"/>
                      <a:pt x="60" y="29"/>
                    </a:cubicBezTo>
                    <a:cubicBezTo>
                      <a:pt x="64" y="30"/>
                      <a:pt x="73" y="31"/>
                      <a:pt x="73" y="31"/>
                    </a:cubicBezTo>
                    <a:cubicBezTo>
                      <a:pt x="66" y="29"/>
                      <a:pt x="60" y="25"/>
                      <a:pt x="54" y="20"/>
                    </a:cubicBezTo>
                    <a:cubicBezTo>
                      <a:pt x="48" y="15"/>
                      <a:pt x="43" y="9"/>
                      <a:pt x="36" y="4"/>
                    </a:cubicBezTo>
                    <a:cubicBezTo>
                      <a:pt x="30" y="0"/>
                      <a:pt x="22" y="0"/>
                      <a:pt x="16" y="1"/>
                    </a:cubicBezTo>
                    <a:cubicBezTo>
                      <a:pt x="15" y="2"/>
                      <a:pt x="14" y="2"/>
                      <a:pt x="13" y="3"/>
                    </a:cubicBezTo>
                    <a:cubicBezTo>
                      <a:pt x="8" y="9"/>
                      <a:pt x="4" y="15"/>
                      <a:pt x="0" y="22"/>
                    </a:cubicBezTo>
                    <a:cubicBezTo>
                      <a:pt x="3" y="20"/>
                      <a:pt x="6" y="17"/>
                      <a:pt x="9" y="16"/>
                    </a:cubicBezTo>
                    <a:cubicBezTo>
                      <a:pt x="22" y="11"/>
                      <a:pt x="35" y="14"/>
                      <a:pt x="41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49" name="Freeform 2127"/>
              <p:cNvSpPr/>
              <p:nvPr/>
            </p:nvSpPr>
            <p:spPr>
              <a:xfrm>
                <a:off x="5764176" y="4341837"/>
                <a:ext cx="427040" cy="228602"/>
              </a:xfrm>
              <a:custGeom>
                <a:avLst/>
                <a:gdLst>
                  <a:gd name="txL" fmla="*/ 0 w 114"/>
                  <a:gd name="txT" fmla="*/ 0 h 61"/>
                  <a:gd name="txR" fmla="*/ 114 w 114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4" h="61">
                    <a:moveTo>
                      <a:pt x="39" y="10"/>
                    </a:moveTo>
                    <a:cubicBezTo>
                      <a:pt x="42" y="10"/>
                      <a:pt x="44" y="11"/>
                      <a:pt x="46" y="12"/>
                    </a:cubicBezTo>
                    <a:cubicBezTo>
                      <a:pt x="51" y="14"/>
                      <a:pt x="55" y="16"/>
                      <a:pt x="60" y="19"/>
                    </a:cubicBezTo>
                    <a:cubicBezTo>
                      <a:pt x="62" y="20"/>
                      <a:pt x="64" y="22"/>
                      <a:pt x="66" y="23"/>
                    </a:cubicBezTo>
                    <a:cubicBezTo>
                      <a:pt x="67" y="24"/>
                      <a:pt x="69" y="25"/>
                      <a:pt x="70" y="25"/>
                    </a:cubicBezTo>
                    <a:cubicBezTo>
                      <a:pt x="71" y="26"/>
                      <a:pt x="71" y="26"/>
                      <a:pt x="71" y="26"/>
                    </a:cubicBezTo>
                    <a:cubicBezTo>
                      <a:pt x="72" y="27"/>
                      <a:pt x="72" y="27"/>
                      <a:pt x="72" y="27"/>
                    </a:cubicBezTo>
                    <a:cubicBezTo>
                      <a:pt x="73" y="27"/>
                      <a:pt x="73" y="27"/>
                      <a:pt x="73" y="27"/>
                    </a:cubicBezTo>
                    <a:cubicBezTo>
                      <a:pt x="74" y="28"/>
                      <a:pt x="76" y="29"/>
                      <a:pt x="77" y="29"/>
                    </a:cubicBezTo>
                    <a:cubicBezTo>
                      <a:pt x="75" y="29"/>
                      <a:pt x="73" y="29"/>
                      <a:pt x="71" y="29"/>
                    </a:cubicBezTo>
                    <a:cubicBezTo>
                      <a:pt x="70" y="28"/>
                      <a:pt x="68" y="28"/>
                      <a:pt x="67" y="28"/>
                    </a:cubicBezTo>
                    <a:cubicBezTo>
                      <a:pt x="66" y="28"/>
                      <a:pt x="64" y="28"/>
                      <a:pt x="63" y="28"/>
                    </a:cubicBezTo>
                    <a:cubicBezTo>
                      <a:pt x="61" y="27"/>
                      <a:pt x="58" y="27"/>
                      <a:pt x="56" y="27"/>
                    </a:cubicBezTo>
                    <a:cubicBezTo>
                      <a:pt x="54" y="27"/>
                      <a:pt x="52" y="27"/>
                      <a:pt x="50" y="27"/>
                    </a:cubicBezTo>
                    <a:cubicBezTo>
                      <a:pt x="47" y="26"/>
                      <a:pt x="45" y="26"/>
                      <a:pt x="42" y="25"/>
                    </a:cubicBezTo>
                    <a:cubicBezTo>
                      <a:pt x="41" y="25"/>
                      <a:pt x="39" y="25"/>
                      <a:pt x="38" y="25"/>
                    </a:cubicBezTo>
                    <a:cubicBezTo>
                      <a:pt x="37" y="24"/>
                      <a:pt x="35" y="24"/>
                      <a:pt x="34" y="24"/>
                    </a:cubicBezTo>
                    <a:cubicBezTo>
                      <a:pt x="31" y="24"/>
                      <a:pt x="28" y="24"/>
                      <a:pt x="25" y="24"/>
                    </a:cubicBezTo>
                    <a:cubicBezTo>
                      <a:pt x="24" y="24"/>
                      <a:pt x="22" y="25"/>
                      <a:pt x="21" y="25"/>
                    </a:cubicBezTo>
                    <a:cubicBezTo>
                      <a:pt x="20" y="26"/>
                      <a:pt x="18" y="27"/>
                      <a:pt x="17" y="28"/>
                    </a:cubicBezTo>
                    <a:cubicBezTo>
                      <a:pt x="20" y="26"/>
                      <a:pt x="22" y="25"/>
                      <a:pt x="25" y="25"/>
                    </a:cubicBezTo>
                    <a:cubicBezTo>
                      <a:pt x="28" y="25"/>
                      <a:pt x="31" y="25"/>
                      <a:pt x="34" y="26"/>
                    </a:cubicBezTo>
                    <a:cubicBezTo>
                      <a:pt x="35" y="26"/>
                      <a:pt x="37" y="26"/>
                      <a:pt x="38" y="26"/>
                    </a:cubicBezTo>
                    <a:cubicBezTo>
                      <a:pt x="39" y="26"/>
                      <a:pt x="41" y="27"/>
                      <a:pt x="42" y="27"/>
                    </a:cubicBezTo>
                    <a:cubicBezTo>
                      <a:pt x="43" y="27"/>
                      <a:pt x="44" y="27"/>
                      <a:pt x="44" y="27"/>
                    </a:cubicBezTo>
                    <a:cubicBezTo>
                      <a:pt x="38" y="28"/>
                      <a:pt x="32" y="29"/>
                      <a:pt x="26" y="31"/>
                    </a:cubicBezTo>
                    <a:cubicBezTo>
                      <a:pt x="21" y="32"/>
                      <a:pt x="17" y="34"/>
                      <a:pt x="12" y="36"/>
                    </a:cubicBezTo>
                    <a:cubicBezTo>
                      <a:pt x="10" y="38"/>
                      <a:pt x="8" y="39"/>
                      <a:pt x="6" y="40"/>
                    </a:cubicBezTo>
                    <a:cubicBezTo>
                      <a:pt x="4" y="42"/>
                      <a:pt x="2" y="43"/>
                      <a:pt x="0" y="45"/>
                    </a:cubicBezTo>
                    <a:cubicBezTo>
                      <a:pt x="1" y="44"/>
                      <a:pt x="2" y="44"/>
                      <a:pt x="3" y="43"/>
                    </a:cubicBezTo>
                    <a:cubicBezTo>
                      <a:pt x="5" y="42"/>
                      <a:pt x="6" y="42"/>
                      <a:pt x="7" y="41"/>
                    </a:cubicBezTo>
                    <a:cubicBezTo>
                      <a:pt x="9" y="40"/>
                      <a:pt x="11" y="40"/>
                      <a:pt x="13" y="39"/>
                    </a:cubicBezTo>
                    <a:cubicBezTo>
                      <a:pt x="18" y="37"/>
                      <a:pt x="22" y="35"/>
                      <a:pt x="27" y="34"/>
                    </a:cubicBezTo>
                    <a:cubicBezTo>
                      <a:pt x="36" y="31"/>
                      <a:pt x="46" y="29"/>
                      <a:pt x="56" y="30"/>
                    </a:cubicBezTo>
                    <a:cubicBezTo>
                      <a:pt x="58" y="30"/>
                      <a:pt x="61" y="30"/>
                      <a:pt x="63" y="30"/>
                    </a:cubicBezTo>
                    <a:cubicBezTo>
                      <a:pt x="64" y="30"/>
                      <a:pt x="66" y="30"/>
                      <a:pt x="67" y="31"/>
                    </a:cubicBezTo>
                    <a:cubicBezTo>
                      <a:pt x="68" y="31"/>
                      <a:pt x="69" y="31"/>
                      <a:pt x="71" y="31"/>
                    </a:cubicBezTo>
                    <a:cubicBezTo>
                      <a:pt x="71" y="31"/>
                      <a:pt x="71" y="31"/>
                      <a:pt x="71" y="31"/>
                    </a:cubicBezTo>
                    <a:cubicBezTo>
                      <a:pt x="71" y="31"/>
                      <a:pt x="71" y="31"/>
                      <a:pt x="71" y="32"/>
                    </a:cubicBezTo>
                    <a:cubicBezTo>
                      <a:pt x="69" y="32"/>
                      <a:pt x="68" y="33"/>
                      <a:pt x="67" y="33"/>
                    </a:cubicBezTo>
                    <a:cubicBezTo>
                      <a:pt x="66" y="34"/>
                      <a:pt x="65" y="35"/>
                      <a:pt x="63" y="35"/>
                    </a:cubicBezTo>
                    <a:cubicBezTo>
                      <a:pt x="59" y="38"/>
                      <a:pt x="55" y="42"/>
                      <a:pt x="50" y="44"/>
                    </a:cubicBezTo>
                    <a:cubicBezTo>
                      <a:pt x="49" y="45"/>
                      <a:pt x="48" y="46"/>
                      <a:pt x="47" y="46"/>
                    </a:cubicBezTo>
                    <a:cubicBezTo>
                      <a:pt x="46" y="46"/>
                      <a:pt x="44" y="47"/>
                      <a:pt x="43" y="47"/>
                    </a:cubicBezTo>
                    <a:cubicBezTo>
                      <a:pt x="40" y="48"/>
                      <a:pt x="38" y="48"/>
                      <a:pt x="35" y="49"/>
                    </a:cubicBezTo>
                    <a:cubicBezTo>
                      <a:pt x="32" y="49"/>
                      <a:pt x="30" y="49"/>
                      <a:pt x="27" y="50"/>
                    </a:cubicBezTo>
                    <a:cubicBezTo>
                      <a:pt x="24" y="50"/>
                      <a:pt x="22" y="50"/>
                      <a:pt x="19" y="50"/>
                    </a:cubicBezTo>
                    <a:cubicBezTo>
                      <a:pt x="22" y="50"/>
                      <a:pt x="24" y="50"/>
                      <a:pt x="27" y="50"/>
                    </a:cubicBezTo>
                    <a:cubicBezTo>
                      <a:pt x="30" y="50"/>
                      <a:pt x="33" y="50"/>
                      <a:pt x="35" y="50"/>
                    </a:cubicBezTo>
                    <a:cubicBezTo>
                      <a:pt x="38" y="49"/>
                      <a:pt x="41" y="49"/>
                      <a:pt x="43" y="48"/>
                    </a:cubicBezTo>
                    <a:cubicBezTo>
                      <a:pt x="45" y="48"/>
                      <a:pt x="46" y="48"/>
                      <a:pt x="47" y="47"/>
                    </a:cubicBezTo>
                    <a:cubicBezTo>
                      <a:pt x="49" y="47"/>
                      <a:pt x="50" y="46"/>
                      <a:pt x="51" y="46"/>
                    </a:cubicBezTo>
                    <a:cubicBezTo>
                      <a:pt x="56" y="43"/>
                      <a:pt x="60" y="40"/>
                      <a:pt x="64" y="37"/>
                    </a:cubicBezTo>
                    <a:cubicBezTo>
                      <a:pt x="67" y="35"/>
                      <a:pt x="69" y="34"/>
                      <a:pt x="71" y="33"/>
                    </a:cubicBezTo>
                    <a:cubicBezTo>
                      <a:pt x="73" y="33"/>
                      <a:pt x="74" y="32"/>
                      <a:pt x="75" y="32"/>
                    </a:cubicBezTo>
                    <a:cubicBezTo>
                      <a:pt x="76" y="32"/>
                      <a:pt x="76" y="32"/>
                      <a:pt x="77" y="32"/>
                    </a:cubicBezTo>
                    <a:cubicBezTo>
                      <a:pt x="80" y="32"/>
                      <a:pt x="83" y="32"/>
                      <a:pt x="86" y="32"/>
                    </a:cubicBezTo>
                    <a:cubicBezTo>
                      <a:pt x="88" y="31"/>
                      <a:pt x="91" y="31"/>
                      <a:pt x="93" y="31"/>
                    </a:cubicBezTo>
                    <a:cubicBezTo>
                      <a:pt x="93" y="31"/>
                      <a:pt x="92" y="31"/>
                      <a:pt x="92" y="32"/>
                    </a:cubicBezTo>
                    <a:cubicBezTo>
                      <a:pt x="92" y="33"/>
                      <a:pt x="91" y="34"/>
                      <a:pt x="91" y="35"/>
                    </a:cubicBezTo>
                    <a:cubicBezTo>
                      <a:pt x="90" y="36"/>
                      <a:pt x="90" y="37"/>
                      <a:pt x="89" y="37"/>
                    </a:cubicBezTo>
                    <a:cubicBezTo>
                      <a:pt x="88" y="39"/>
                      <a:pt x="87" y="41"/>
                      <a:pt x="86" y="43"/>
                    </a:cubicBezTo>
                    <a:cubicBezTo>
                      <a:pt x="84" y="44"/>
                      <a:pt x="83" y="46"/>
                      <a:pt x="81" y="48"/>
                    </a:cubicBezTo>
                    <a:cubicBezTo>
                      <a:pt x="78" y="51"/>
                      <a:pt x="75" y="53"/>
                      <a:pt x="71" y="55"/>
                    </a:cubicBezTo>
                    <a:cubicBezTo>
                      <a:pt x="69" y="56"/>
                      <a:pt x="67" y="57"/>
                      <a:pt x="65" y="58"/>
                    </a:cubicBezTo>
                    <a:cubicBezTo>
                      <a:pt x="63" y="59"/>
                      <a:pt x="61" y="60"/>
                      <a:pt x="59" y="61"/>
                    </a:cubicBezTo>
                    <a:cubicBezTo>
                      <a:pt x="61" y="60"/>
                      <a:pt x="63" y="59"/>
                      <a:pt x="65" y="59"/>
                    </a:cubicBezTo>
                    <a:cubicBezTo>
                      <a:pt x="67" y="58"/>
                      <a:pt x="69" y="57"/>
                      <a:pt x="71" y="56"/>
                    </a:cubicBezTo>
                    <a:cubicBezTo>
                      <a:pt x="75" y="54"/>
                      <a:pt x="79" y="52"/>
                      <a:pt x="82" y="49"/>
                    </a:cubicBezTo>
                    <a:cubicBezTo>
                      <a:pt x="84" y="47"/>
                      <a:pt x="85" y="46"/>
                      <a:pt x="87" y="44"/>
                    </a:cubicBezTo>
                    <a:cubicBezTo>
                      <a:pt x="88" y="42"/>
                      <a:pt x="90" y="40"/>
                      <a:pt x="91" y="38"/>
                    </a:cubicBezTo>
                    <a:cubicBezTo>
                      <a:pt x="91" y="38"/>
                      <a:pt x="91" y="37"/>
                      <a:pt x="92" y="37"/>
                    </a:cubicBezTo>
                    <a:cubicBezTo>
                      <a:pt x="92" y="36"/>
                      <a:pt x="92" y="36"/>
                      <a:pt x="92" y="35"/>
                    </a:cubicBezTo>
                    <a:cubicBezTo>
                      <a:pt x="93" y="34"/>
                      <a:pt x="93" y="33"/>
                      <a:pt x="94" y="33"/>
                    </a:cubicBezTo>
                    <a:cubicBezTo>
                      <a:pt x="94" y="32"/>
                      <a:pt x="95" y="31"/>
                      <a:pt x="96" y="30"/>
                    </a:cubicBezTo>
                    <a:cubicBezTo>
                      <a:pt x="97" y="30"/>
                      <a:pt x="99" y="29"/>
                      <a:pt x="101" y="29"/>
                    </a:cubicBezTo>
                    <a:cubicBezTo>
                      <a:pt x="102" y="28"/>
                      <a:pt x="104" y="27"/>
                      <a:pt x="105" y="27"/>
                    </a:cubicBezTo>
                    <a:cubicBezTo>
                      <a:pt x="106" y="27"/>
                      <a:pt x="106" y="27"/>
                      <a:pt x="106" y="26"/>
                    </a:cubicBezTo>
                    <a:cubicBezTo>
                      <a:pt x="106" y="26"/>
                      <a:pt x="106" y="26"/>
                      <a:pt x="106" y="26"/>
                    </a:cubicBezTo>
                    <a:cubicBezTo>
                      <a:pt x="107" y="26"/>
                      <a:pt x="107" y="26"/>
                      <a:pt x="107" y="26"/>
                    </a:cubicBezTo>
                    <a:cubicBezTo>
                      <a:pt x="110" y="25"/>
                      <a:pt x="112" y="23"/>
                      <a:pt x="114" y="22"/>
                    </a:cubicBezTo>
                    <a:cubicBezTo>
                      <a:pt x="113" y="22"/>
                      <a:pt x="111" y="23"/>
                      <a:pt x="110" y="23"/>
                    </a:cubicBezTo>
                    <a:cubicBezTo>
                      <a:pt x="109" y="24"/>
                      <a:pt x="108" y="24"/>
                      <a:pt x="107" y="24"/>
                    </a:cubicBezTo>
                    <a:cubicBezTo>
                      <a:pt x="105" y="25"/>
                      <a:pt x="103" y="25"/>
                      <a:pt x="102" y="26"/>
                    </a:cubicBezTo>
                    <a:cubicBezTo>
                      <a:pt x="101" y="26"/>
                      <a:pt x="101" y="26"/>
                      <a:pt x="101" y="26"/>
                    </a:cubicBezTo>
                    <a:cubicBezTo>
                      <a:pt x="100" y="26"/>
                      <a:pt x="100" y="26"/>
                      <a:pt x="99" y="26"/>
                    </a:cubicBezTo>
                    <a:cubicBezTo>
                      <a:pt x="99" y="26"/>
                      <a:pt x="98" y="26"/>
                      <a:pt x="98" y="26"/>
                    </a:cubicBezTo>
                    <a:cubicBezTo>
                      <a:pt x="97" y="26"/>
                      <a:pt x="96" y="26"/>
                      <a:pt x="96" y="25"/>
                    </a:cubicBezTo>
                    <a:cubicBezTo>
                      <a:pt x="95" y="25"/>
                      <a:pt x="94" y="25"/>
                      <a:pt x="93" y="25"/>
                    </a:cubicBezTo>
                    <a:cubicBezTo>
                      <a:pt x="88" y="24"/>
                      <a:pt x="84" y="22"/>
                      <a:pt x="80" y="20"/>
                    </a:cubicBezTo>
                    <a:cubicBezTo>
                      <a:pt x="79" y="20"/>
                      <a:pt x="78" y="19"/>
                      <a:pt x="77" y="18"/>
                    </a:cubicBezTo>
                    <a:cubicBezTo>
                      <a:pt x="76" y="18"/>
                      <a:pt x="75" y="17"/>
                      <a:pt x="74" y="17"/>
                    </a:cubicBezTo>
                    <a:cubicBezTo>
                      <a:pt x="72" y="15"/>
                      <a:pt x="70" y="14"/>
                      <a:pt x="69" y="12"/>
                    </a:cubicBezTo>
                    <a:cubicBezTo>
                      <a:pt x="66" y="8"/>
                      <a:pt x="63" y="4"/>
                      <a:pt x="61" y="0"/>
                    </a:cubicBezTo>
                    <a:cubicBezTo>
                      <a:pt x="62" y="2"/>
                      <a:pt x="63" y="4"/>
                      <a:pt x="64" y="6"/>
                    </a:cubicBezTo>
                    <a:cubicBezTo>
                      <a:pt x="65" y="8"/>
                      <a:pt x="67" y="10"/>
                      <a:pt x="68" y="12"/>
                    </a:cubicBezTo>
                    <a:cubicBezTo>
                      <a:pt x="69" y="14"/>
                      <a:pt x="71" y="16"/>
                      <a:pt x="73" y="17"/>
                    </a:cubicBezTo>
                    <a:cubicBezTo>
                      <a:pt x="74" y="18"/>
                      <a:pt x="75" y="19"/>
                      <a:pt x="76" y="19"/>
                    </a:cubicBezTo>
                    <a:cubicBezTo>
                      <a:pt x="77" y="20"/>
                      <a:pt x="78" y="21"/>
                      <a:pt x="79" y="21"/>
                    </a:cubicBezTo>
                    <a:cubicBezTo>
                      <a:pt x="81" y="22"/>
                      <a:pt x="83" y="23"/>
                      <a:pt x="86" y="24"/>
                    </a:cubicBezTo>
                    <a:cubicBezTo>
                      <a:pt x="88" y="25"/>
                      <a:pt x="90" y="26"/>
                      <a:pt x="92" y="26"/>
                    </a:cubicBezTo>
                    <a:cubicBezTo>
                      <a:pt x="94" y="27"/>
                      <a:pt x="95" y="27"/>
                      <a:pt x="96" y="27"/>
                    </a:cubicBezTo>
                    <a:cubicBezTo>
                      <a:pt x="96" y="27"/>
                      <a:pt x="96" y="27"/>
                      <a:pt x="96" y="27"/>
                    </a:cubicBezTo>
                    <a:cubicBezTo>
                      <a:pt x="93" y="28"/>
                      <a:pt x="89" y="29"/>
                      <a:pt x="85" y="29"/>
                    </a:cubicBezTo>
                    <a:cubicBezTo>
                      <a:pt x="85" y="29"/>
                      <a:pt x="84" y="29"/>
                      <a:pt x="83" y="29"/>
                    </a:cubicBezTo>
                    <a:cubicBezTo>
                      <a:pt x="82" y="29"/>
                      <a:pt x="81" y="29"/>
                      <a:pt x="81" y="28"/>
                    </a:cubicBezTo>
                    <a:cubicBezTo>
                      <a:pt x="78" y="28"/>
                      <a:pt x="76" y="27"/>
                      <a:pt x="74" y="26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3" y="25"/>
                      <a:pt x="72" y="25"/>
                      <a:pt x="72" y="25"/>
                    </a:cubicBezTo>
                    <a:cubicBezTo>
                      <a:pt x="71" y="24"/>
                      <a:pt x="71" y="24"/>
                      <a:pt x="71" y="24"/>
                    </a:cubicBezTo>
                    <a:cubicBezTo>
                      <a:pt x="69" y="23"/>
                      <a:pt x="68" y="22"/>
                      <a:pt x="67" y="22"/>
                    </a:cubicBezTo>
                    <a:cubicBezTo>
                      <a:pt x="65" y="20"/>
                      <a:pt x="63" y="19"/>
                      <a:pt x="61" y="18"/>
                    </a:cubicBezTo>
                    <a:cubicBezTo>
                      <a:pt x="56" y="15"/>
                      <a:pt x="52" y="12"/>
                      <a:pt x="47" y="10"/>
                    </a:cubicBezTo>
                    <a:cubicBezTo>
                      <a:pt x="44" y="9"/>
                      <a:pt x="42" y="8"/>
                      <a:pt x="39" y="8"/>
                    </a:cubicBezTo>
                    <a:cubicBezTo>
                      <a:pt x="37" y="8"/>
                      <a:pt x="34" y="8"/>
                      <a:pt x="32" y="8"/>
                    </a:cubicBezTo>
                    <a:cubicBezTo>
                      <a:pt x="34" y="8"/>
                      <a:pt x="37" y="9"/>
                      <a:pt x="39" y="1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50" name="Freeform 2128"/>
              <p:cNvSpPr/>
              <p:nvPr/>
            </p:nvSpPr>
            <p:spPr>
              <a:xfrm>
                <a:off x="6589681" y="5246718"/>
                <a:ext cx="82550" cy="230189"/>
              </a:xfrm>
              <a:custGeom>
                <a:avLst/>
                <a:gdLst>
                  <a:gd name="txL" fmla="*/ 0 w 22"/>
                  <a:gd name="txT" fmla="*/ 0 h 61"/>
                  <a:gd name="txR" fmla="*/ 22 w 22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61">
                    <a:moveTo>
                      <a:pt x="22" y="43"/>
                    </a:moveTo>
                    <a:cubicBezTo>
                      <a:pt x="22" y="42"/>
                      <a:pt x="22" y="41"/>
                      <a:pt x="21" y="39"/>
                    </a:cubicBezTo>
                    <a:cubicBezTo>
                      <a:pt x="20" y="36"/>
                      <a:pt x="18" y="33"/>
                      <a:pt x="17" y="29"/>
                    </a:cubicBezTo>
                    <a:cubicBezTo>
                      <a:pt x="14" y="24"/>
                      <a:pt x="9" y="20"/>
                      <a:pt x="6" y="16"/>
                    </a:cubicBezTo>
                    <a:cubicBezTo>
                      <a:pt x="4" y="13"/>
                      <a:pt x="3" y="10"/>
                      <a:pt x="2" y="6"/>
                    </a:cubicBezTo>
                    <a:cubicBezTo>
                      <a:pt x="2" y="4"/>
                      <a:pt x="1" y="2"/>
                      <a:pt x="0" y="0"/>
                    </a:cubicBezTo>
                    <a:cubicBezTo>
                      <a:pt x="1" y="4"/>
                      <a:pt x="1" y="8"/>
                      <a:pt x="1" y="11"/>
                    </a:cubicBezTo>
                    <a:cubicBezTo>
                      <a:pt x="2" y="21"/>
                      <a:pt x="7" y="29"/>
                      <a:pt x="11" y="38"/>
                    </a:cubicBezTo>
                    <a:cubicBezTo>
                      <a:pt x="13" y="42"/>
                      <a:pt x="14" y="46"/>
                      <a:pt x="15" y="51"/>
                    </a:cubicBezTo>
                    <a:cubicBezTo>
                      <a:pt x="16" y="54"/>
                      <a:pt x="17" y="58"/>
                      <a:pt x="18" y="61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8" y="55"/>
                      <a:pt x="20" y="49"/>
                      <a:pt x="22" y="4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551" name="Picture 2129"/>
              <p:cNvPicPr>
                <a:picLocks noChangeAspect="1"/>
              </p:cNvPicPr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6575393" y="5230843"/>
                <a:ext cx="123826" cy="1920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552" name="Picture 2130"/>
              <p:cNvPicPr>
                <a:picLocks noChangeAspect="1"/>
              </p:cNvPicPr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516656" y="5221318"/>
                <a:ext cx="157163" cy="269877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553" name="Freeform 2131"/>
              <p:cNvSpPr/>
              <p:nvPr/>
            </p:nvSpPr>
            <p:spPr>
              <a:xfrm>
                <a:off x="6578568" y="5340381"/>
                <a:ext cx="52388" cy="101601"/>
              </a:xfrm>
              <a:custGeom>
                <a:avLst/>
                <a:gdLst>
                  <a:gd name="txL" fmla="*/ 0 w 14"/>
                  <a:gd name="txT" fmla="*/ 0 h 27"/>
                  <a:gd name="txR" fmla="*/ 14 w 14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7">
                    <a:moveTo>
                      <a:pt x="12" y="12"/>
                    </a:moveTo>
                    <a:cubicBezTo>
                      <a:pt x="12" y="8"/>
                      <a:pt x="9" y="4"/>
                      <a:pt x="8" y="0"/>
                    </a:cubicBezTo>
                    <a:cubicBezTo>
                      <a:pt x="8" y="2"/>
                      <a:pt x="9" y="4"/>
                      <a:pt x="9" y="6"/>
                    </a:cubicBezTo>
                    <a:cubicBezTo>
                      <a:pt x="8" y="9"/>
                      <a:pt x="6" y="11"/>
                      <a:pt x="4" y="13"/>
                    </a:cubicBezTo>
                    <a:cubicBezTo>
                      <a:pt x="3" y="14"/>
                      <a:pt x="1" y="15"/>
                      <a:pt x="0" y="16"/>
                    </a:cubicBezTo>
                    <a:cubicBezTo>
                      <a:pt x="3" y="20"/>
                      <a:pt x="8" y="23"/>
                      <a:pt x="12" y="27"/>
                    </a:cubicBezTo>
                    <a:cubicBezTo>
                      <a:pt x="14" y="22"/>
                      <a:pt x="13" y="16"/>
                      <a:pt x="12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54" name="Freeform 2132"/>
              <p:cNvSpPr/>
              <p:nvPr/>
            </p:nvSpPr>
            <p:spPr>
              <a:xfrm>
                <a:off x="6564281" y="5138767"/>
                <a:ext cx="123826" cy="195264"/>
              </a:xfrm>
              <a:custGeom>
                <a:avLst/>
                <a:gdLst>
                  <a:gd name="txL" fmla="*/ 0 w 33"/>
                  <a:gd name="txT" fmla="*/ 0 h 52"/>
                  <a:gd name="txR" fmla="*/ 33 w 33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52">
                    <a:moveTo>
                      <a:pt x="7" y="29"/>
                    </a:moveTo>
                    <a:cubicBezTo>
                      <a:pt x="9" y="30"/>
                      <a:pt x="12" y="32"/>
                      <a:pt x="13" y="34"/>
                    </a:cubicBezTo>
                    <a:cubicBezTo>
                      <a:pt x="16" y="36"/>
                      <a:pt x="18" y="37"/>
                      <a:pt x="21" y="38"/>
                    </a:cubicBezTo>
                    <a:cubicBezTo>
                      <a:pt x="26" y="42"/>
                      <a:pt x="31" y="45"/>
                      <a:pt x="33" y="52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2" y="45"/>
                      <a:pt x="29" y="39"/>
                      <a:pt x="25" y="33"/>
                    </a:cubicBezTo>
                    <a:cubicBezTo>
                      <a:pt x="22" y="30"/>
                      <a:pt x="14" y="24"/>
                      <a:pt x="7" y="26"/>
                    </a:cubicBezTo>
                    <a:cubicBezTo>
                      <a:pt x="4" y="22"/>
                      <a:pt x="5" y="19"/>
                      <a:pt x="5" y="15"/>
                    </a:cubicBezTo>
                    <a:cubicBezTo>
                      <a:pt x="5" y="12"/>
                      <a:pt x="5" y="9"/>
                      <a:pt x="4" y="6"/>
                    </a:cubicBezTo>
                    <a:cubicBezTo>
                      <a:pt x="4" y="4"/>
                      <a:pt x="3" y="2"/>
                      <a:pt x="2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1" y="3"/>
                      <a:pt x="3" y="5"/>
                      <a:pt x="3" y="7"/>
                    </a:cubicBezTo>
                    <a:cubicBezTo>
                      <a:pt x="4" y="9"/>
                      <a:pt x="4" y="12"/>
                      <a:pt x="4" y="15"/>
                    </a:cubicBezTo>
                    <a:cubicBezTo>
                      <a:pt x="4" y="19"/>
                      <a:pt x="4" y="24"/>
                      <a:pt x="6" y="26"/>
                    </a:cubicBezTo>
                    <a:cubicBezTo>
                      <a:pt x="7" y="27"/>
                      <a:pt x="7" y="28"/>
                      <a:pt x="7" y="2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55" name="Freeform 2133"/>
              <p:cNvSpPr>
                <a:spLocks noEditPoints="1"/>
              </p:cNvSpPr>
              <p:nvPr/>
            </p:nvSpPr>
            <p:spPr>
              <a:xfrm>
                <a:off x="6559518" y="5238781"/>
                <a:ext cx="123826" cy="230189"/>
              </a:xfrm>
              <a:custGeom>
                <a:avLst/>
                <a:gdLst>
                  <a:gd name="txL" fmla="*/ 0 w 33"/>
                  <a:gd name="txT" fmla="*/ 0 h 61"/>
                  <a:gd name="txR" fmla="*/ 33 w 33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61">
                    <a:moveTo>
                      <a:pt x="7" y="26"/>
                    </a:moveTo>
                    <a:cubicBezTo>
                      <a:pt x="7" y="25"/>
                      <a:pt x="7" y="25"/>
                      <a:pt x="7" y="24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8" y="21"/>
                      <a:pt x="8" y="19"/>
                      <a:pt x="8" y="18"/>
                    </a:cubicBezTo>
                    <a:cubicBezTo>
                      <a:pt x="8" y="19"/>
                      <a:pt x="9" y="20"/>
                      <a:pt x="9" y="20"/>
                    </a:cubicBezTo>
                    <a:cubicBezTo>
                      <a:pt x="9" y="22"/>
                      <a:pt x="10" y="23"/>
                      <a:pt x="10" y="24"/>
                    </a:cubicBezTo>
                    <a:cubicBezTo>
                      <a:pt x="11" y="26"/>
                      <a:pt x="11" y="27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9"/>
                      <a:pt x="13" y="30"/>
                      <a:pt x="13" y="31"/>
                    </a:cubicBezTo>
                    <a:cubicBezTo>
                      <a:pt x="13" y="31"/>
                      <a:pt x="13" y="32"/>
                      <a:pt x="13" y="33"/>
                    </a:cubicBezTo>
                    <a:cubicBezTo>
                      <a:pt x="13" y="34"/>
                      <a:pt x="13" y="34"/>
                      <a:pt x="12" y="35"/>
                    </a:cubicBezTo>
                    <a:cubicBezTo>
                      <a:pt x="12" y="36"/>
                      <a:pt x="11" y="36"/>
                      <a:pt x="11" y="37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0" y="38"/>
                      <a:pt x="10" y="39"/>
                      <a:pt x="9" y="39"/>
                    </a:cubicBezTo>
                    <a:cubicBezTo>
                      <a:pt x="9" y="40"/>
                      <a:pt x="8" y="40"/>
                      <a:pt x="8" y="41"/>
                    </a:cubicBezTo>
                    <a:cubicBezTo>
                      <a:pt x="7" y="41"/>
                      <a:pt x="6" y="42"/>
                      <a:pt x="6" y="42"/>
                    </a:cubicBezTo>
                    <a:cubicBezTo>
                      <a:pt x="7" y="41"/>
                      <a:pt x="9" y="41"/>
                      <a:pt x="10" y="39"/>
                    </a:cubicBezTo>
                    <a:cubicBezTo>
                      <a:pt x="10" y="39"/>
                      <a:pt x="10" y="39"/>
                      <a:pt x="11" y="39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2" y="37"/>
                      <a:pt x="13" y="36"/>
                      <a:pt x="13" y="36"/>
                    </a:cubicBezTo>
                    <a:cubicBezTo>
                      <a:pt x="14" y="35"/>
                      <a:pt x="14" y="34"/>
                      <a:pt x="14" y="33"/>
                    </a:cubicBezTo>
                    <a:cubicBezTo>
                      <a:pt x="14" y="33"/>
                      <a:pt x="14" y="33"/>
                      <a:pt x="14" y="32"/>
                    </a:cubicBezTo>
                    <a:cubicBezTo>
                      <a:pt x="15" y="33"/>
                      <a:pt x="15" y="33"/>
                      <a:pt x="15" y="34"/>
                    </a:cubicBezTo>
                    <a:cubicBezTo>
                      <a:pt x="15" y="34"/>
                      <a:pt x="15" y="34"/>
                      <a:pt x="15" y="35"/>
                    </a:cubicBezTo>
                    <a:cubicBezTo>
                      <a:pt x="16" y="35"/>
                      <a:pt x="16" y="36"/>
                      <a:pt x="16" y="37"/>
                    </a:cubicBezTo>
                    <a:cubicBezTo>
                      <a:pt x="17" y="39"/>
                      <a:pt x="17" y="40"/>
                      <a:pt x="17" y="42"/>
                    </a:cubicBezTo>
                    <a:cubicBezTo>
                      <a:pt x="17" y="43"/>
                      <a:pt x="18" y="44"/>
                      <a:pt x="18" y="44"/>
                    </a:cubicBezTo>
                    <a:cubicBezTo>
                      <a:pt x="18" y="45"/>
                      <a:pt x="18" y="46"/>
                      <a:pt x="18" y="47"/>
                    </a:cubicBezTo>
                    <a:cubicBezTo>
                      <a:pt x="18" y="48"/>
                      <a:pt x="18" y="49"/>
                      <a:pt x="18" y="50"/>
                    </a:cubicBezTo>
                    <a:cubicBezTo>
                      <a:pt x="17" y="50"/>
                      <a:pt x="17" y="51"/>
                      <a:pt x="17" y="52"/>
                    </a:cubicBezTo>
                    <a:cubicBezTo>
                      <a:pt x="18" y="50"/>
                      <a:pt x="18" y="49"/>
                      <a:pt x="18" y="47"/>
                    </a:cubicBezTo>
                    <a:cubicBezTo>
                      <a:pt x="18" y="45"/>
                      <a:pt x="18" y="44"/>
                      <a:pt x="18" y="42"/>
                    </a:cubicBezTo>
                    <a:cubicBezTo>
                      <a:pt x="18" y="41"/>
                      <a:pt x="18" y="40"/>
                      <a:pt x="18" y="39"/>
                    </a:cubicBezTo>
                    <a:cubicBezTo>
                      <a:pt x="18" y="40"/>
                      <a:pt x="19" y="41"/>
                      <a:pt x="19" y="42"/>
                    </a:cubicBezTo>
                    <a:cubicBezTo>
                      <a:pt x="20" y="43"/>
                      <a:pt x="20" y="44"/>
                      <a:pt x="21" y="45"/>
                    </a:cubicBezTo>
                    <a:cubicBezTo>
                      <a:pt x="22" y="48"/>
                      <a:pt x="23" y="50"/>
                      <a:pt x="23" y="53"/>
                    </a:cubicBezTo>
                    <a:cubicBezTo>
                      <a:pt x="24" y="56"/>
                      <a:pt x="24" y="58"/>
                      <a:pt x="25" y="61"/>
                    </a:cubicBezTo>
                    <a:cubicBezTo>
                      <a:pt x="24" y="55"/>
                      <a:pt x="23" y="50"/>
                      <a:pt x="22" y="45"/>
                    </a:cubicBezTo>
                    <a:cubicBezTo>
                      <a:pt x="21" y="44"/>
                      <a:pt x="21" y="43"/>
                      <a:pt x="20" y="41"/>
                    </a:cubicBezTo>
                    <a:cubicBezTo>
                      <a:pt x="20" y="40"/>
                      <a:pt x="19" y="39"/>
                      <a:pt x="19" y="38"/>
                    </a:cubicBezTo>
                    <a:cubicBezTo>
                      <a:pt x="18" y="35"/>
                      <a:pt x="16" y="33"/>
                      <a:pt x="15" y="31"/>
                    </a:cubicBezTo>
                    <a:cubicBezTo>
                      <a:pt x="14" y="28"/>
                      <a:pt x="13" y="26"/>
                      <a:pt x="12" y="24"/>
                    </a:cubicBezTo>
                    <a:cubicBezTo>
                      <a:pt x="11" y="22"/>
                      <a:pt x="11" y="21"/>
                      <a:pt x="11" y="20"/>
                    </a:cubicBezTo>
                    <a:cubicBezTo>
                      <a:pt x="10" y="19"/>
                      <a:pt x="10" y="18"/>
                      <a:pt x="10" y="16"/>
                    </a:cubicBezTo>
                    <a:cubicBezTo>
                      <a:pt x="10" y="15"/>
                      <a:pt x="10" y="14"/>
                      <a:pt x="10" y="12"/>
                    </a:cubicBezTo>
                    <a:cubicBezTo>
                      <a:pt x="10" y="12"/>
                      <a:pt x="10" y="11"/>
                      <a:pt x="10" y="10"/>
                    </a:cubicBezTo>
                    <a:cubicBezTo>
                      <a:pt x="10" y="11"/>
                      <a:pt x="11" y="12"/>
                      <a:pt x="12" y="14"/>
                    </a:cubicBezTo>
                    <a:cubicBezTo>
                      <a:pt x="12" y="15"/>
                      <a:pt x="12" y="15"/>
                      <a:pt x="13" y="16"/>
                    </a:cubicBezTo>
                    <a:cubicBezTo>
                      <a:pt x="13" y="17"/>
                      <a:pt x="14" y="18"/>
                      <a:pt x="14" y="19"/>
                    </a:cubicBezTo>
                    <a:cubicBezTo>
                      <a:pt x="15" y="21"/>
                      <a:pt x="17" y="22"/>
                      <a:pt x="18" y="23"/>
                    </a:cubicBezTo>
                    <a:cubicBezTo>
                      <a:pt x="19" y="25"/>
                      <a:pt x="21" y="26"/>
                      <a:pt x="22" y="28"/>
                    </a:cubicBezTo>
                    <a:cubicBezTo>
                      <a:pt x="23" y="29"/>
                      <a:pt x="24" y="30"/>
                      <a:pt x="25" y="32"/>
                    </a:cubicBezTo>
                    <a:cubicBezTo>
                      <a:pt x="26" y="34"/>
                      <a:pt x="27" y="35"/>
                      <a:pt x="28" y="37"/>
                    </a:cubicBezTo>
                    <a:cubicBezTo>
                      <a:pt x="28" y="39"/>
                      <a:pt x="29" y="41"/>
                      <a:pt x="30" y="42"/>
                    </a:cubicBezTo>
                    <a:cubicBezTo>
                      <a:pt x="29" y="39"/>
                      <a:pt x="27" y="35"/>
                      <a:pt x="26" y="32"/>
                    </a:cubicBezTo>
                    <a:cubicBezTo>
                      <a:pt x="25" y="30"/>
                      <a:pt x="24" y="29"/>
                      <a:pt x="22" y="27"/>
                    </a:cubicBezTo>
                    <a:cubicBezTo>
                      <a:pt x="21" y="26"/>
                      <a:pt x="20" y="24"/>
                      <a:pt x="19" y="23"/>
                    </a:cubicBezTo>
                    <a:cubicBezTo>
                      <a:pt x="17" y="21"/>
                      <a:pt x="16" y="20"/>
                      <a:pt x="15" y="18"/>
                    </a:cubicBezTo>
                    <a:cubicBezTo>
                      <a:pt x="15" y="18"/>
                      <a:pt x="14" y="17"/>
                      <a:pt x="14" y="16"/>
                    </a:cubicBezTo>
                    <a:cubicBezTo>
                      <a:pt x="14" y="15"/>
                      <a:pt x="13" y="14"/>
                      <a:pt x="13" y="13"/>
                    </a:cubicBezTo>
                    <a:cubicBezTo>
                      <a:pt x="12" y="12"/>
                      <a:pt x="11" y="10"/>
                      <a:pt x="11" y="8"/>
                    </a:cubicBezTo>
                    <a:cubicBezTo>
                      <a:pt x="10" y="7"/>
                      <a:pt x="10" y="6"/>
                      <a:pt x="10" y="5"/>
                    </a:cubicBezTo>
                    <a:cubicBezTo>
                      <a:pt x="10" y="5"/>
                      <a:pt x="10" y="5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5"/>
                      <a:pt x="13" y="7"/>
                      <a:pt x="14" y="8"/>
                    </a:cubicBezTo>
                    <a:cubicBezTo>
                      <a:pt x="15" y="8"/>
                      <a:pt x="17" y="9"/>
                      <a:pt x="18" y="10"/>
                    </a:cubicBezTo>
                    <a:cubicBezTo>
                      <a:pt x="19" y="10"/>
                      <a:pt x="20" y="11"/>
                      <a:pt x="21" y="11"/>
                    </a:cubicBezTo>
                    <a:cubicBezTo>
                      <a:pt x="24" y="12"/>
                      <a:pt x="26" y="14"/>
                      <a:pt x="28" y="16"/>
                    </a:cubicBezTo>
                    <a:cubicBezTo>
                      <a:pt x="29" y="17"/>
                      <a:pt x="30" y="18"/>
                      <a:pt x="30" y="19"/>
                    </a:cubicBezTo>
                    <a:cubicBezTo>
                      <a:pt x="31" y="20"/>
                      <a:pt x="32" y="21"/>
                      <a:pt x="33" y="22"/>
                    </a:cubicBezTo>
                    <a:cubicBezTo>
                      <a:pt x="31" y="20"/>
                      <a:pt x="30" y="18"/>
                      <a:pt x="28" y="16"/>
                    </a:cubicBezTo>
                    <a:cubicBezTo>
                      <a:pt x="27" y="15"/>
                      <a:pt x="26" y="14"/>
                      <a:pt x="25" y="13"/>
                    </a:cubicBezTo>
                    <a:cubicBezTo>
                      <a:pt x="25" y="12"/>
                      <a:pt x="24" y="12"/>
                      <a:pt x="24" y="12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19" y="9"/>
                      <a:pt x="17" y="8"/>
                      <a:pt x="15" y="7"/>
                    </a:cubicBezTo>
                    <a:cubicBezTo>
                      <a:pt x="14" y="6"/>
                      <a:pt x="13" y="5"/>
                      <a:pt x="12" y="4"/>
                    </a:cubicBezTo>
                    <a:cubicBezTo>
                      <a:pt x="11" y="4"/>
                      <a:pt x="10" y="3"/>
                      <a:pt x="9" y="2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7" y="1"/>
                    </a:cubicBezTo>
                    <a:cubicBezTo>
                      <a:pt x="7" y="2"/>
                      <a:pt x="8" y="3"/>
                      <a:pt x="8" y="5"/>
                    </a:cubicBezTo>
                    <a:cubicBezTo>
                      <a:pt x="8" y="5"/>
                      <a:pt x="8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8"/>
                      <a:pt x="7" y="8"/>
                      <a:pt x="6" y="9"/>
                    </a:cubicBezTo>
                    <a:cubicBezTo>
                      <a:pt x="6" y="9"/>
                      <a:pt x="6" y="9"/>
                      <a:pt x="5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1"/>
                      <a:pt x="4" y="11"/>
                      <a:pt x="3" y="12"/>
                    </a:cubicBezTo>
                    <a:cubicBezTo>
                      <a:pt x="3" y="13"/>
                      <a:pt x="2" y="14"/>
                      <a:pt x="1" y="15"/>
                    </a:cubicBezTo>
                    <a:cubicBezTo>
                      <a:pt x="1" y="16"/>
                      <a:pt x="1" y="16"/>
                      <a:pt x="1" y="17"/>
                    </a:cubicBezTo>
                    <a:cubicBezTo>
                      <a:pt x="0" y="18"/>
                      <a:pt x="0" y="18"/>
                      <a:pt x="0" y="19"/>
                    </a:cubicBezTo>
                    <a:cubicBezTo>
                      <a:pt x="0" y="18"/>
                      <a:pt x="0" y="18"/>
                      <a:pt x="1" y="17"/>
                    </a:cubicBezTo>
                    <a:cubicBezTo>
                      <a:pt x="1" y="17"/>
                      <a:pt x="2" y="16"/>
                      <a:pt x="2" y="15"/>
                    </a:cubicBezTo>
                    <a:cubicBezTo>
                      <a:pt x="3" y="14"/>
                      <a:pt x="3" y="13"/>
                      <a:pt x="4" y="12"/>
                    </a:cubicBezTo>
                    <a:cubicBezTo>
                      <a:pt x="5" y="12"/>
                      <a:pt x="5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9"/>
                      <a:pt x="8" y="9"/>
                    </a:cubicBezTo>
                    <a:cubicBezTo>
                      <a:pt x="8" y="9"/>
                      <a:pt x="8" y="10"/>
                      <a:pt x="8" y="11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8"/>
                      <a:pt x="7" y="20"/>
                      <a:pt x="6" y="22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5"/>
                      <a:pt x="6" y="25"/>
                      <a:pt x="6" y="26"/>
                    </a:cubicBezTo>
                    <a:cubicBezTo>
                      <a:pt x="6" y="27"/>
                      <a:pt x="5" y="28"/>
                      <a:pt x="5" y="29"/>
                    </a:cubicBezTo>
                    <a:cubicBezTo>
                      <a:pt x="5" y="30"/>
                      <a:pt x="4" y="31"/>
                      <a:pt x="4" y="31"/>
                    </a:cubicBezTo>
                    <a:cubicBezTo>
                      <a:pt x="3" y="32"/>
                      <a:pt x="3" y="33"/>
                      <a:pt x="2" y="34"/>
                    </a:cubicBezTo>
                    <a:cubicBezTo>
                      <a:pt x="3" y="33"/>
                      <a:pt x="5" y="31"/>
                      <a:pt x="5" y="29"/>
                    </a:cubicBezTo>
                    <a:cubicBezTo>
                      <a:pt x="6" y="28"/>
                      <a:pt x="6" y="27"/>
                      <a:pt x="7" y="26"/>
                    </a:cubicBezTo>
                    <a:close/>
                    <a:moveTo>
                      <a:pt x="14" y="32"/>
                    </a:move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2"/>
                      <a:pt x="14" y="32"/>
                      <a:pt x="14" y="3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56" name="Freeform 2134"/>
              <p:cNvSpPr/>
              <p:nvPr/>
            </p:nvSpPr>
            <p:spPr>
              <a:xfrm>
                <a:off x="5500649" y="5738847"/>
                <a:ext cx="57150" cy="158751"/>
              </a:xfrm>
              <a:custGeom>
                <a:avLst/>
                <a:gdLst>
                  <a:gd name="txL" fmla="*/ 0 w 15"/>
                  <a:gd name="txT" fmla="*/ 0 h 42"/>
                  <a:gd name="txR" fmla="*/ 15 w 15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42">
                    <a:moveTo>
                      <a:pt x="15" y="29"/>
                    </a:moveTo>
                    <a:cubicBezTo>
                      <a:pt x="15" y="28"/>
                      <a:pt x="15" y="27"/>
                      <a:pt x="14" y="27"/>
                    </a:cubicBezTo>
                    <a:cubicBezTo>
                      <a:pt x="13" y="24"/>
                      <a:pt x="12" y="22"/>
                      <a:pt x="11" y="20"/>
                    </a:cubicBezTo>
                    <a:cubicBezTo>
                      <a:pt x="9" y="16"/>
                      <a:pt x="6" y="14"/>
                      <a:pt x="4" y="10"/>
                    </a:cubicBezTo>
                    <a:cubicBezTo>
                      <a:pt x="2" y="8"/>
                      <a:pt x="2" y="6"/>
                      <a:pt x="1" y="4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2"/>
                      <a:pt x="0" y="5"/>
                      <a:pt x="0" y="7"/>
                    </a:cubicBezTo>
                    <a:cubicBezTo>
                      <a:pt x="1" y="14"/>
                      <a:pt x="5" y="19"/>
                      <a:pt x="7" y="26"/>
                    </a:cubicBezTo>
                    <a:cubicBezTo>
                      <a:pt x="8" y="29"/>
                      <a:pt x="9" y="32"/>
                      <a:pt x="10" y="34"/>
                    </a:cubicBezTo>
                    <a:cubicBezTo>
                      <a:pt x="11" y="37"/>
                      <a:pt x="11" y="39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2" y="37"/>
                      <a:pt x="14" y="33"/>
                      <a:pt x="15" y="2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557" name="Picture 2135"/>
              <p:cNvPicPr>
                <a:picLocks noChangeAspect="1"/>
              </p:cNvPicPr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5484774" y="5727734"/>
                <a:ext cx="101601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558" name="Freeform 2137"/>
              <p:cNvSpPr/>
              <p:nvPr/>
            </p:nvSpPr>
            <p:spPr>
              <a:xfrm>
                <a:off x="5489537" y="5802347"/>
                <a:ext cx="38100" cy="68263"/>
              </a:xfrm>
              <a:custGeom>
                <a:avLst/>
                <a:gdLst>
                  <a:gd name="txL" fmla="*/ 0 w 10"/>
                  <a:gd name="txT" fmla="*/ 0 h 18"/>
                  <a:gd name="txR" fmla="*/ 10 w 10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18">
                    <a:moveTo>
                      <a:pt x="9" y="8"/>
                    </a:moveTo>
                    <a:cubicBezTo>
                      <a:pt x="9" y="5"/>
                      <a:pt x="7" y="2"/>
                      <a:pt x="6" y="0"/>
                    </a:cubicBezTo>
                    <a:cubicBezTo>
                      <a:pt x="6" y="1"/>
                      <a:pt x="7" y="3"/>
                      <a:pt x="6" y="4"/>
                    </a:cubicBezTo>
                    <a:cubicBezTo>
                      <a:pt x="6" y="6"/>
                      <a:pt x="5" y="8"/>
                      <a:pt x="3" y="9"/>
                    </a:cubicBezTo>
                    <a:cubicBezTo>
                      <a:pt x="2" y="9"/>
                      <a:pt x="1" y="10"/>
                      <a:pt x="0" y="11"/>
                    </a:cubicBezTo>
                    <a:cubicBezTo>
                      <a:pt x="3" y="14"/>
                      <a:pt x="6" y="16"/>
                      <a:pt x="9" y="18"/>
                    </a:cubicBezTo>
                    <a:cubicBezTo>
                      <a:pt x="10" y="15"/>
                      <a:pt x="9" y="11"/>
                      <a:pt x="9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59" name="Freeform 2138"/>
              <p:cNvSpPr/>
              <p:nvPr/>
            </p:nvSpPr>
            <p:spPr>
              <a:xfrm>
                <a:off x="5481599" y="5664234"/>
                <a:ext cx="82550" cy="134938"/>
              </a:xfrm>
              <a:custGeom>
                <a:avLst/>
                <a:gdLst>
                  <a:gd name="txL" fmla="*/ 0 w 22"/>
                  <a:gd name="txT" fmla="*/ 0 h 36"/>
                  <a:gd name="txR" fmla="*/ 22 w 22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36">
                    <a:moveTo>
                      <a:pt x="5" y="20"/>
                    </a:moveTo>
                    <a:cubicBezTo>
                      <a:pt x="6" y="21"/>
                      <a:pt x="8" y="22"/>
                      <a:pt x="9" y="23"/>
                    </a:cubicBezTo>
                    <a:cubicBezTo>
                      <a:pt x="11" y="25"/>
                      <a:pt x="12" y="25"/>
                      <a:pt x="14" y="26"/>
                    </a:cubicBezTo>
                    <a:cubicBezTo>
                      <a:pt x="18" y="28"/>
                      <a:pt x="21" y="31"/>
                      <a:pt x="22" y="35"/>
                    </a:cubicBezTo>
                    <a:cubicBezTo>
                      <a:pt x="22" y="35"/>
                      <a:pt x="22" y="35"/>
                      <a:pt x="22" y="36"/>
                    </a:cubicBezTo>
                    <a:cubicBezTo>
                      <a:pt x="22" y="31"/>
                      <a:pt x="20" y="26"/>
                      <a:pt x="17" y="23"/>
                    </a:cubicBezTo>
                    <a:cubicBezTo>
                      <a:pt x="15" y="20"/>
                      <a:pt x="10" y="16"/>
                      <a:pt x="5" y="17"/>
                    </a:cubicBezTo>
                    <a:cubicBezTo>
                      <a:pt x="3" y="15"/>
                      <a:pt x="3" y="13"/>
                      <a:pt x="3" y="10"/>
                    </a:cubicBezTo>
                    <a:cubicBezTo>
                      <a:pt x="3" y="8"/>
                      <a:pt x="3" y="6"/>
                      <a:pt x="3" y="4"/>
                    </a:cubicBezTo>
                    <a:cubicBezTo>
                      <a:pt x="2" y="3"/>
                      <a:pt x="2" y="1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3" y="6"/>
                      <a:pt x="3" y="8"/>
                      <a:pt x="3" y="10"/>
                    </a:cubicBezTo>
                    <a:cubicBezTo>
                      <a:pt x="3" y="13"/>
                      <a:pt x="3" y="16"/>
                      <a:pt x="4" y="18"/>
                    </a:cubicBezTo>
                    <a:cubicBezTo>
                      <a:pt x="4" y="18"/>
                      <a:pt x="5" y="19"/>
                      <a:pt x="5" y="2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60" name="Freeform 2139"/>
              <p:cNvSpPr>
                <a:spLocks noEditPoints="1"/>
              </p:cNvSpPr>
              <p:nvPr/>
            </p:nvSpPr>
            <p:spPr>
              <a:xfrm>
                <a:off x="5478424" y="5730909"/>
                <a:ext cx="85726" cy="158751"/>
              </a:xfrm>
              <a:custGeom>
                <a:avLst/>
                <a:gdLst>
                  <a:gd name="txL" fmla="*/ 0 w 23"/>
                  <a:gd name="txT" fmla="*/ 0 h 42"/>
                  <a:gd name="txR" fmla="*/ 23 w 23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42">
                    <a:moveTo>
                      <a:pt x="5" y="18"/>
                    </a:moveTo>
                    <a:cubicBezTo>
                      <a:pt x="5" y="18"/>
                      <a:pt x="5" y="17"/>
                      <a:pt x="5" y="17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6" y="14"/>
                      <a:pt x="6" y="12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7" y="15"/>
                      <a:pt x="7" y="16"/>
                      <a:pt x="7" y="17"/>
                    </a:cubicBezTo>
                    <a:cubicBezTo>
                      <a:pt x="8" y="18"/>
                      <a:pt x="8" y="19"/>
                      <a:pt x="8" y="20"/>
                    </a:cubicBezTo>
                    <a:cubicBezTo>
                      <a:pt x="8" y="20"/>
                      <a:pt x="9" y="20"/>
                      <a:pt x="9" y="20"/>
                    </a:cubicBezTo>
                    <a:cubicBezTo>
                      <a:pt x="9" y="20"/>
                      <a:pt x="9" y="21"/>
                      <a:pt x="9" y="21"/>
                    </a:cubicBezTo>
                    <a:cubicBezTo>
                      <a:pt x="9" y="22"/>
                      <a:pt x="9" y="22"/>
                      <a:pt x="9" y="23"/>
                    </a:cubicBezTo>
                    <a:cubicBezTo>
                      <a:pt x="9" y="23"/>
                      <a:pt x="9" y="24"/>
                      <a:pt x="9" y="24"/>
                    </a:cubicBezTo>
                    <a:cubicBezTo>
                      <a:pt x="8" y="25"/>
                      <a:pt x="8" y="25"/>
                      <a:pt x="8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7"/>
                      <a:pt x="6" y="28"/>
                      <a:pt x="5" y="28"/>
                    </a:cubicBezTo>
                    <a:cubicBezTo>
                      <a:pt x="5" y="29"/>
                      <a:pt x="4" y="29"/>
                      <a:pt x="4" y="29"/>
                    </a:cubicBezTo>
                    <a:cubicBezTo>
                      <a:pt x="5" y="29"/>
                      <a:pt x="6" y="28"/>
                      <a:pt x="7" y="27"/>
                    </a:cubicBezTo>
                    <a:cubicBezTo>
                      <a:pt x="7" y="27"/>
                      <a:pt x="7" y="27"/>
                      <a:pt x="8" y="27"/>
                    </a:cubicBezTo>
                    <a:cubicBezTo>
                      <a:pt x="8" y="27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9" y="25"/>
                      <a:pt x="9" y="25"/>
                    </a:cubicBezTo>
                    <a:cubicBezTo>
                      <a:pt x="9" y="24"/>
                      <a:pt x="10" y="24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4"/>
                      <a:pt x="11" y="24"/>
                      <a:pt x="11" y="24"/>
                    </a:cubicBezTo>
                    <a:cubicBezTo>
                      <a:pt x="11" y="25"/>
                      <a:pt x="11" y="25"/>
                      <a:pt x="11" y="26"/>
                    </a:cubicBezTo>
                    <a:cubicBezTo>
                      <a:pt x="12" y="27"/>
                      <a:pt x="12" y="28"/>
                      <a:pt x="12" y="29"/>
                    </a:cubicBezTo>
                    <a:cubicBezTo>
                      <a:pt x="12" y="30"/>
                      <a:pt x="12" y="30"/>
                      <a:pt x="12" y="31"/>
                    </a:cubicBezTo>
                    <a:cubicBezTo>
                      <a:pt x="12" y="31"/>
                      <a:pt x="12" y="32"/>
                      <a:pt x="12" y="33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2" y="35"/>
                      <a:pt x="12" y="36"/>
                    </a:cubicBezTo>
                    <a:cubicBezTo>
                      <a:pt x="12" y="35"/>
                      <a:pt x="13" y="34"/>
                      <a:pt x="13" y="33"/>
                    </a:cubicBezTo>
                    <a:cubicBezTo>
                      <a:pt x="13" y="31"/>
                      <a:pt x="13" y="30"/>
                      <a:pt x="13" y="29"/>
                    </a:cubicBezTo>
                    <a:cubicBezTo>
                      <a:pt x="13" y="28"/>
                      <a:pt x="13" y="28"/>
                      <a:pt x="12" y="27"/>
                    </a:cubicBezTo>
                    <a:cubicBezTo>
                      <a:pt x="13" y="28"/>
                      <a:pt x="13" y="28"/>
                      <a:pt x="13" y="29"/>
                    </a:cubicBezTo>
                    <a:cubicBezTo>
                      <a:pt x="14" y="30"/>
                      <a:pt x="14" y="31"/>
                      <a:pt x="14" y="31"/>
                    </a:cubicBezTo>
                    <a:cubicBezTo>
                      <a:pt x="15" y="33"/>
                      <a:pt x="16" y="35"/>
                      <a:pt x="16" y="37"/>
                    </a:cubicBezTo>
                    <a:cubicBezTo>
                      <a:pt x="17" y="38"/>
                      <a:pt x="17" y="40"/>
                      <a:pt x="17" y="42"/>
                    </a:cubicBezTo>
                    <a:cubicBezTo>
                      <a:pt x="17" y="38"/>
                      <a:pt x="16" y="35"/>
                      <a:pt x="15" y="31"/>
                    </a:cubicBezTo>
                    <a:cubicBezTo>
                      <a:pt x="15" y="30"/>
                      <a:pt x="14" y="30"/>
                      <a:pt x="14" y="29"/>
                    </a:cubicBezTo>
                    <a:cubicBezTo>
                      <a:pt x="14" y="28"/>
                      <a:pt x="13" y="27"/>
                      <a:pt x="13" y="26"/>
                    </a:cubicBezTo>
                    <a:cubicBezTo>
                      <a:pt x="12" y="25"/>
                      <a:pt x="11" y="23"/>
                      <a:pt x="11" y="21"/>
                    </a:cubicBezTo>
                    <a:cubicBezTo>
                      <a:pt x="10" y="20"/>
                      <a:pt x="9" y="18"/>
                      <a:pt x="8" y="16"/>
                    </a:cubicBezTo>
                    <a:cubicBezTo>
                      <a:pt x="8" y="16"/>
                      <a:pt x="8" y="15"/>
                      <a:pt x="7" y="14"/>
                    </a:cubicBezTo>
                    <a:cubicBezTo>
                      <a:pt x="7" y="13"/>
                      <a:pt x="7" y="12"/>
                      <a:pt x="7" y="11"/>
                    </a:cubicBezTo>
                    <a:cubicBezTo>
                      <a:pt x="7" y="11"/>
                      <a:pt x="7" y="10"/>
                      <a:pt x="7" y="9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7" y="8"/>
                      <a:pt x="8" y="9"/>
                      <a:pt x="8" y="10"/>
                    </a:cubicBezTo>
                    <a:cubicBezTo>
                      <a:pt x="8" y="10"/>
                      <a:pt x="9" y="11"/>
                      <a:pt x="9" y="11"/>
                    </a:cubicBezTo>
                    <a:cubicBezTo>
                      <a:pt x="9" y="12"/>
                      <a:pt x="10" y="13"/>
                      <a:pt x="10" y="13"/>
                    </a:cubicBezTo>
                    <a:cubicBezTo>
                      <a:pt x="11" y="14"/>
                      <a:pt x="12" y="15"/>
                      <a:pt x="12" y="16"/>
                    </a:cubicBezTo>
                    <a:cubicBezTo>
                      <a:pt x="13" y="17"/>
                      <a:pt x="14" y="18"/>
                      <a:pt x="15" y="19"/>
                    </a:cubicBezTo>
                    <a:cubicBezTo>
                      <a:pt x="16" y="20"/>
                      <a:pt x="17" y="21"/>
                      <a:pt x="17" y="22"/>
                    </a:cubicBezTo>
                    <a:cubicBezTo>
                      <a:pt x="18" y="23"/>
                      <a:pt x="19" y="25"/>
                      <a:pt x="19" y="26"/>
                    </a:cubicBezTo>
                    <a:cubicBezTo>
                      <a:pt x="20" y="27"/>
                      <a:pt x="20" y="28"/>
                      <a:pt x="20" y="29"/>
                    </a:cubicBezTo>
                    <a:cubicBezTo>
                      <a:pt x="20" y="27"/>
                      <a:pt x="19" y="24"/>
                      <a:pt x="18" y="22"/>
                    </a:cubicBezTo>
                    <a:cubicBezTo>
                      <a:pt x="17" y="21"/>
                      <a:pt x="16" y="20"/>
                      <a:pt x="15" y="19"/>
                    </a:cubicBezTo>
                    <a:cubicBezTo>
                      <a:pt x="15" y="18"/>
                      <a:pt x="14" y="17"/>
                      <a:pt x="13" y="16"/>
                    </a:cubicBezTo>
                    <a:cubicBezTo>
                      <a:pt x="12" y="15"/>
                      <a:pt x="11" y="14"/>
                      <a:pt x="11" y="13"/>
                    </a:cubicBezTo>
                    <a:cubicBezTo>
                      <a:pt x="10" y="12"/>
                      <a:pt x="10" y="12"/>
                      <a:pt x="10" y="11"/>
                    </a:cubicBezTo>
                    <a:cubicBezTo>
                      <a:pt x="9" y="11"/>
                      <a:pt x="9" y="10"/>
                      <a:pt x="9" y="9"/>
                    </a:cubicBezTo>
                    <a:cubicBezTo>
                      <a:pt x="8" y="8"/>
                      <a:pt x="8" y="7"/>
                      <a:pt x="8" y="6"/>
                    </a:cubicBezTo>
                    <a:cubicBezTo>
                      <a:pt x="7" y="5"/>
                      <a:pt x="7" y="5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4"/>
                      <a:pt x="9" y="5"/>
                      <a:pt x="10" y="5"/>
                    </a:cubicBezTo>
                    <a:cubicBezTo>
                      <a:pt x="11" y="6"/>
                      <a:pt x="11" y="6"/>
                      <a:pt x="12" y="7"/>
                    </a:cubicBezTo>
                    <a:cubicBezTo>
                      <a:pt x="13" y="7"/>
                      <a:pt x="14" y="8"/>
                      <a:pt x="15" y="8"/>
                    </a:cubicBezTo>
                    <a:cubicBezTo>
                      <a:pt x="17" y="9"/>
                      <a:pt x="18" y="10"/>
                      <a:pt x="19" y="11"/>
                    </a:cubicBezTo>
                    <a:cubicBezTo>
                      <a:pt x="20" y="12"/>
                      <a:pt x="20" y="13"/>
                      <a:pt x="21" y="13"/>
                    </a:cubicBezTo>
                    <a:cubicBezTo>
                      <a:pt x="22" y="14"/>
                      <a:pt x="22" y="15"/>
                      <a:pt x="23" y="16"/>
                    </a:cubicBezTo>
                    <a:cubicBezTo>
                      <a:pt x="22" y="14"/>
                      <a:pt x="21" y="12"/>
                      <a:pt x="20" y="11"/>
                    </a:cubicBezTo>
                    <a:cubicBezTo>
                      <a:pt x="19" y="10"/>
                      <a:pt x="18" y="10"/>
                      <a:pt x="18" y="9"/>
                    </a:cubicBezTo>
                    <a:cubicBezTo>
                      <a:pt x="17" y="9"/>
                      <a:pt x="17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5" y="8"/>
                      <a:pt x="15" y="8"/>
                    </a:cubicBezTo>
                    <a:cubicBezTo>
                      <a:pt x="13" y="7"/>
                      <a:pt x="12" y="6"/>
                      <a:pt x="10" y="5"/>
                    </a:cubicBezTo>
                    <a:cubicBezTo>
                      <a:pt x="10" y="4"/>
                      <a:pt x="9" y="4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5" y="0"/>
                      <a:pt x="5" y="1"/>
                      <a:pt x="5" y="1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5" y="6"/>
                      <a:pt x="5" y="6"/>
                      <a:pt x="4" y="6"/>
                    </a:cubicBezTo>
                    <a:cubicBezTo>
                      <a:pt x="4" y="6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9"/>
                      <a:pt x="2" y="10"/>
                      <a:pt x="1" y="11"/>
                    </a:cubicBezTo>
                    <a:cubicBezTo>
                      <a:pt x="1" y="11"/>
                      <a:pt x="1" y="11"/>
                      <a:pt x="0" y="12"/>
                    </a:cubicBezTo>
                    <a:cubicBezTo>
                      <a:pt x="0" y="12"/>
                      <a:pt x="0" y="13"/>
                      <a:pt x="0" y="13"/>
                    </a:cubicBezTo>
                    <a:cubicBezTo>
                      <a:pt x="0" y="13"/>
                      <a:pt x="0" y="12"/>
                      <a:pt x="1" y="12"/>
                    </a:cubicBezTo>
                    <a:cubicBezTo>
                      <a:pt x="1" y="12"/>
                      <a:pt x="1" y="11"/>
                      <a:pt x="1" y="11"/>
                    </a:cubicBezTo>
                    <a:cubicBezTo>
                      <a:pt x="2" y="10"/>
                      <a:pt x="2" y="9"/>
                      <a:pt x="3" y="9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6" y="6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3"/>
                      <a:pt x="5" y="14"/>
                      <a:pt x="5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8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3" y="23"/>
                      <a:pt x="3" y="21"/>
                      <a:pt x="4" y="20"/>
                    </a:cubicBezTo>
                    <a:cubicBezTo>
                      <a:pt x="4" y="19"/>
                      <a:pt x="4" y="19"/>
                      <a:pt x="5" y="18"/>
                    </a:cubicBezTo>
                    <a:close/>
                    <a:moveTo>
                      <a:pt x="10" y="22"/>
                    </a:move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2"/>
                      <a:pt x="10" y="22"/>
                      <a:pt x="10" y="2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61" name="Freeform 2140"/>
              <p:cNvSpPr/>
              <p:nvPr/>
            </p:nvSpPr>
            <p:spPr>
              <a:xfrm>
                <a:off x="6803995" y="3267092"/>
                <a:ext cx="263527" cy="57150"/>
              </a:xfrm>
              <a:custGeom>
                <a:avLst/>
                <a:gdLst>
                  <a:gd name="txL" fmla="*/ 0 w 70"/>
                  <a:gd name="txT" fmla="*/ 0 h 15"/>
                  <a:gd name="txR" fmla="*/ 70 w 70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15">
                    <a:moveTo>
                      <a:pt x="18" y="15"/>
                    </a:moveTo>
                    <a:cubicBezTo>
                      <a:pt x="19" y="15"/>
                      <a:pt x="20" y="15"/>
                      <a:pt x="22" y="15"/>
                    </a:cubicBezTo>
                    <a:cubicBezTo>
                      <a:pt x="26" y="15"/>
                      <a:pt x="30" y="14"/>
                      <a:pt x="34" y="13"/>
                    </a:cubicBezTo>
                    <a:cubicBezTo>
                      <a:pt x="40" y="12"/>
                      <a:pt x="45" y="8"/>
                      <a:pt x="51" y="6"/>
                    </a:cubicBezTo>
                    <a:cubicBezTo>
                      <a:pt x="55" y="5"/>
                      <a:pt x="59" y="5"/>
                      <a:pt x="63" y="5"/>
                    </a:cubicBezTo>
                    <a:cubicBezTo>
                      <a:pt x="65" y="6"/>
                      <a:pt x="68" y="6"/>
                      <a:pt x="70" y="5"/>
                    </a:cubicBezTo>
                    <a:cubicBezTo>
                      <a:pt x="66" y="5"/>
                      <a:pt x="61" y="3"/>
                      <a:pt x="59" y="3"/>
                    </a:cubicBezTo>
                    <a:cubicBezTo>
                      <a:pt x="48" y="0"/>
                      <a:pt x="37" y="3"/>
                      <a:pt x="26" y="4"/>
                    </a:cubicBezTo>
                    <a:cubicBezTo>
                      <a:pt x="21" y="5"/>
                      <a:pt x="17" y="5"/>
                      <a:pt x="12" y="4"/>
                    </a:cubicBezTo>
                    <a:cubicBezTo>
                      <a:pt x="8" y="4"/>
                      <a:pt x="4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6" y="6"/>
                      <a:pt x="12" y="11"/>
                      <a:pt x="18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562" name="Picture 2141"/>
              <p:cNvPicPr>
                <a:picLocks noChangeAspect="1"/>
              </p:cNvPicPr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6856383" y="3273442"/>
                <a:ext cx="225426" cy="1016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563" name="Freeform 2143"/>
              <p:cNvSpPr/>
              <p:nvPr/>
            </p:nvSpPr>
            <p:spPr>
              <a:xfrm>
                <a:off x="6853208" y="3222641"/>
                <a:ext cx="112713" cy="60325"/>
              </a:xfrm>
              <a:custGeom>
                <a:avLst/>
                <a:gdLst>
                  <a:gd name="txL" fmla="*/ 0 w 30"/>
                  <a:gd name="txT" fmla="*/ 0 h 16"/>
                  <a:gd name="txR" fmla="*/ 30 w 30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16">
                    <a:moveTo>
                      <a:pt x="15" y="15"/>
                    </a:moveTo>
                    <a:cubicBezTo>
                      <a:pt x="20" y="16"/>
                      <a:pt x="25" y="14"/>
                      <a:pt x="30" y="14"/>
                    </a:cubicBezTo>
                    <a:cubicBezTo>
                      <a:pt x="27" y="14"/>
                      <a:pt x="24" y="13"/>
                      <a:pt x="22" y="13"/>
                    </a:cubicBezTo>
                    <a:cubicBezTo>
                      <a:pt x="19" y="12"/>
                      <a:pt x="18" y="8"/>
                      <a:pt x="17" y="6"/>
                    </a:cubicBezTo>
                    <a:cubicBezTo>
                      <a:pt x="16" y="4"/>
                      <a:pt x="16" y="2"/>
                      <a:pt x="14" y="0"/>
                    </a:cubicBezTo>
                    <a:cubicBezTo>
                      <a:pt x="9" y="3"/>
                      <a:pt x="5" y="6"/>
                      <a:pt x="0" y="9"/>
                    </a:cubicBezTo>
                    <a:cubicBezTo>
                      <a:pt x="4" y="13"/>
                      <a:pt x="11" y="14"/>
                      <a:pt x="15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64" name="Freeform 2144"/>
              <p:cNvSpPr/>
              <p:nvPr/>
            </p:nvSpPr>
            <p:spPr>
              <a:xfrm>
                <a:off x="6943696" y="3282967"/>
                <a:ext cx="242889" cy="82551"/>
              </a:xfrm>
              <a:custGeom>
                <a:avLst/>
                <a:gdLst>
                  <a:gd name="txL" fmla="*/ 0 w 65"/>
                  <a:gd name="txT" fmla="*/ 0 h 22"/>
                  <a:gd name="txR" fmla="*/ 65 w 65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22">
                    <a:moveTo>
                      <a:pt x="33" y="1"/>
                    </a:moveTo>
                    <a:cubicBezTo>
                      <a:pt x="31" y="2"/>
                      <a:pt x="28" y="5"/>
                      <a:pt x="26" y="6"/>
                    </a:cubicBezTo>
                    <a:cubicBezTo>
                      <a:pt x="23" y="8"/>
                      <a:pt x="22" y="10"/>
                      <a:pt x="19" y="13"/>
                    </a:cubicBezTo>
                    <a:cubicBezTo>
                      <a:pt x="13" y="17"/>
                      <a:pt x="8" y="20"/>
                      <a:pt x="1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8" y="22"/>
                      <a:pt x="16" y="21"/>
                      <a:pt x="23" y="18"/>
                    </a:cubicBezTo>
                    <a:cubicBezTo>
                      <a:pt x="27" y="17"/>
                      <a:pt x="36" y="10"/>
                      <a:pt x="36" y="2"/>
                    </a:cubicBezTo>
                    <a:cubicBezTo>
                      <a:pt x="41" y="0"/>
                      <a:pt x="45" y="2"/>
                      <a:pt x="49" y="3"/>
                    </a:cubicBezTo>
                    <a:cubicBezTo>
                      <a:pt x="52" y="4"/>
                      <a:pt x="55" y="5"/>
                      <a:pt x="58" y="5"/>
                    </a:cubicBezTo>
                    <a:cubicBezTo>
                      <a:pt x="60" y="5"/>
                      <a:pt x="63" y="5"/>
                      <a:pt x="65" y="4"/>
                    </a:cubicBezTo>
                    <a:cubicBezTo>
                      <a:pt x="65" y="4"/>
                      <a:pt x="64" y="3"/>
                      <a:pt x="64" y="2"/>
                    </a:cubicBezTo>
                    <a:cubicBezTo>
                      <a:pt x="62" y="3"/>
                      <a:pt x="60" y="4"/>
                      <a:pt x="58" y="4"/>
                    </a:cubicBezTo>
                    <a:cubicBezTo>
                      <a:pt x="55" y="4"/>
                      <a:pt x="52" y="3"/>
                      <a:pt x="49" y="2"/>
                    </a:cubicBezTo>
                    <a:cubicBezTo>
                      <a:pt x="45" y="1"/>
                      <a:pt x="40" y="0"/>
                      <a:pt x="36" y="1"/>
                    </a:cubicBezTo>
                    <a:cubicBezTo>
                      <a:pt x="35" y="1"/>
                      <a:pt x="34" y="1"/>
                      <a:pt x="33" y="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65" name="Freeform 2145"/>
              <p:cNvSpPr>
                <a:spLocks noEditPoints="1"/>
              </p:cNvSpPr>
              <p:nvPr/>
            </p:nvSpPr>
            <p:spPr>
              <a:xfrm>
                <a:off x="6815107" y="3222641"/>
                <a:ext cx="263527" cy="134938"/>
              </a:xfrm>
              <a:custGeom>
                <a:avLst/>
                <a:gdLst>
                  <a:gd name="txL" fmla="*/ 0 w 70"/>
                  <a:gd name="txT" fmla="*/ 0 h 36"/>
                  <a:gd name="txR" fmla="*/ 70 w 70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36">
                    <a:moveTo>
                      <a:pt x="42" y="8"/>
                    </a:moveTo>
                    <a:cubicBezTo>
                      <a:pt x="43" y="8"/>
                      <a:pt x="43" y="8"/>
                      <a:pt x="44" y="9"/>
                    </a:cubicBezTo>
                    <a:cubicBezTo>
                      <a:pt x="46" y="10"/>
                      <a:pt x="46" y="10"/>
                      <a:pt x="46" y="10"/>
                    </a:cubicBezTo>
                    <a:cubicBezTo>
                      <a:pt x="47" y="10"/>
                      <a:pt x="49" y="11"/>
                      <a:pt x="51" y="12"/>
                    </a:cubicBezTo>
                    <a:cubicBezTo>
                      <a:pt x="49" y="12"/>
                      <a:pt x="48" y="12"/>
                      <a:pt x="47" y="12"/>
                    </a:cubicBezTo>
                    <a:cubicBezTo>
                      <a:pt x="46" y="12"/>
                      <a:pt x="44" y="12"/>
                      <a:pt x="43" y="12"/>
                    </a:cubicBezTo>
                    <a:cubicBezTo>
                      <a:pt x="41" y="12"/>
                      <a:pt x="40" y="13"/>
                      <a:pt x="38" y="13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7" y="13"/>
                      <a:pt x="36" y="13"/>
                      <a:pt x="35" y="13"/>
                    </a:cubicBezTo>
                    <a:cubicBezTo>
                      <a:pt x="34" y="13"/>
                      <a:pt x="34" y="13"/>
                      <a:pt x="33" y="12"/>
                    </a:cubicBezTo>
                    <a:cubicBezTo>
                      <a:pt x="32" y="12"/>
                      <a:pt x="31" y="11"/>
                      <a:pt x="31" y="11"/>
                    </a:cubicBezTo>
                    <a:cubicBezTo>
                      <a:pt x="30" y="10"/>
                      <a:pt x="30" y="9"/>
                      <a:pt x="29" y="9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8" y="8"/>
                      <a:pt x="28" y="8"/>
                    </a:cubicBezTo>
                    <a:cubicBezTo>
                      <a:pt x="28" y="7"/>
                      <a:pt x="28" y="7"/>
                      <a:pt x="28" y="6"/>
                    </a:cubicBezTo>
                    <a:cubicBezTo>
                      <a:pt x="27" y="6"/>
                      <a:pt x="27" y="5"/>
                      <a:pt x="26" y="4"/>
                    </a:cubicBezTo>
                    <a:cubicBezTo>
                      <a:pt x="26" y="3"/>
                      <a:pt x="26" y="2"/>
                      <a:pt x="25" y="1"/>
                    </a:cubicBezTo>
                    <a:cubicBezTo>
                      <a:pt x="26" y="3"/>
                      <a:pt x="26" y="5"/>
                      <a:pt x="27" y="7"/>
                    </a:cubicBezTo>
                    <a:cubicBezTo>
                      <a:pt x="27" y="7"/>
                      <a:pt x="27" y="8"/>
                      <a:pt x="28" y="8"/>
                    </a:cubicBezTo>
                    <a:cubicBezTo>
                      <a:pt x="28" y="8"/>
                      <a:pt x="28" y="8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9" y="10"/>
                      <a:pt x="29" y="11"/>
                      <a:pt x="30" y="11"/>
                    </a:cubicBezTo>
                    <a:cubicBezTo>
                      <a:pt x="31" y="12"/>
                      <a:pt x="31" y="13"/>
                      <a:pt x="32" y="13"/>
                    </a:cubicBezTo>
                    <a:cubicBezTo>
                      <a:pt x="32" y="14"/>
                      <a:pt x="33" y="14"/>
                      <a:pt x="33" y="14"/>
                    </a:cubicBezTo>
                    <a:cubicBezTo>
                      <a:pt x="33" y="14"/>
                      <a:pt x="32" y="14"/>
                      <a:pt x="32" y="14"/>
                    </a:cubicBezTo>
                    <a:cubicBezTo>
                      <a:pt x="31" y="14"/>
                      <a:pt x="31" y="14"/>
                      <a:pt x="30" y="14"/>
                    </a:cubicBezTo>
                    <a:cubicBezTo>
                      <a:pt x="29" y="14"/>
                      <a:pt x="28" y="14"/>
                      <a:pt x="27" y="14"/>
                    </a:cubicBezTo>
                    <a:cubicBezTo>
                      <a:pt x="26" y="14"/>
                      <a:pt x="24" y="14"/>
                      <a:pt x="22" y="14"/>
                    </a:cubicBezTo>
                    <a:cubicBezTo>
                      <a:pt x="21" y="14"/>
                      <a:pt x="20" y="14"/>
                      <a:pt x="19" y="13"/>
                    </a:cubicBezTo>
                    <a:cubicBezTo>
                      <a:pt x="18" y="13"/>
                      <a:pt x="17" y="13"/>
                      <a:pt x="16" y="13"/>
                    </a:cubicBezTo>
                    <a:cubicBezTo>
                      <a:pt x="16" y="12"/>
                      <a:pt x="15" y="12"/>
                      <a:pt x="14" y="12"/>
                    </a:cubicBezTo>
                    <a:cubicBezTo>
                      <a:pt x="13" y="11"/>
                      <a:pt x="12" y="11"/>
                      <a:pt x="11" y="10"/>
                    </a:cubicBezTo>
                    <a:cubicBezTo>
                      <a:pt x="13" y="12"/>
                      <a:pt x="14" y="12"/>
                      <a:pt x="16" y="13"/>
                    </a:cubicBezTo>
                    <a:cubicBezTo>
                      <a:pt x="18" y="14"/>
                      <a:pt x="20" y="15"/>
                      <a:pt x="22" y="15"/>
                    </a:cubicBezTo>
                    <a:cubicBezTo>
                      <a:pt x="23" y="15"/>
                      <a:pt x="24" y="15"/>
                      <a:pt x="25" y="16"/>
                    </a:cubicBezTo>
                    <a:cubicBezTo>
                      <a:pt x="24" y="16"/>
                      <a:pt x="23" y="16"/>
                      <a:pt x="21" y="16"/>
                    </a:cubicBezTo>
                    <a:cubicBezTo>
                      <a:pt x="20" y="16"/>
                      <a:pt x="18" y="16"/>
                      <a:pt x="17" y="16"/>
                    </a:cubicBezTo>
                    <a:cubicBezTo>
                      <a:pt x="14" y="17"/>
                      <a:pt x="11" y="17"/>
                      <a:pt x="8" y="16"/>
                    </a:cubicBezTo>
                    <a:cubicBezTo>
                      <a:pt x="5" y="16"/>
                      <a:pt x="2" y="16"/>
                      <a:pt x="0" y="16"/>
                    </a:cubicBezTo>
                    <a:cubicBezTo>
                      <a:pt x="5" y="17"/>
                      <a:pt x="11" y="17"/>
                      <a:pt x="17" y="17"/>
                    </a:cubicBezTo>
                    <a:cubicBezTo>
                      <a:pt x="19" y="17"/>
                      <a:pt x="20" y="17"/>
                      <a:pt x="21" y="17"/>
                    </a:cubicBezTo>
                    <a:cubicBezTo>
                      <a:pt x="23" y="17"/>
                      <a:pt x="24" y="17"/>
                      <a:pt x="26" y="17"/>
                    </a:cubicBezTo>
                    <a:cubicBezTo>
                      <a:pt x="29" y="16"/>
                      <a:pt x="32" y="16"/>
                      <a:pt x="34" y="15"/>
                    </a:cubicBezTo>
                    <a:cubicBezTo>
                      <a:pt x="37" y="15"/>
                      <a:pt x="40" y="14"/>
                      <a:pt x="43" y="14"/>
                    </a:cubicBezTo>
                    <a:cubicBezTo>
                      <a:pt x="44" y="14"/>
                      <a:pt x="46" y="14"/>
                      <a:pt x="47" y="14"/>
                    </a:cubicBezTo>
                    <a:cubicBezTo>
                      <a:pt x="49" y="14"/>
                      <a:pt x="50" y="14"/>
                      <a:pt x="51" y="14"/>
                    </a:cubicBezTo>
                    <a:cubicBezTo>
                      <a:pt x="53" y="15"/>
                      <a:pt x="54" y="15"/>
                      <a:pt x="56" y="15"/>
                    </a:cubicBezTo>
                    <a:cubicBezTo>
                      <a:pt x="57" y="16"/>
                      <a:pt x="58" y="16"/>
                      <a:pt x="59" y="17"/>
                    </a:cubicBezTo>
                    <a:cubicBezTo>
                      <a:pt x="57" y="17"/>
                      <a:pt x="55" y="17"/>
                      <a:pt x="54" y="17"/>
                    </a:cubicBezTo>
                    <a:cubicBezTo>
                      <a:pt x="53" y="17"/>
                      <a:pt x="51" y="17"/>
                      <a:pt x="50" y="17"/>
                    </a:cubicBezTo>
                    <a:cubicBezTo>
                      <a:pt x="49" y="18"/>
                      <a:pt x="48" y="18"/>
                      <a:pt x="47" y="18"/>
                    </a:cubicBezTo>
                    <a:cubicBezTo>
                      <a:pt x="45" y="19"/>
                      <a:pt x="43" y="20"/>
                      <a:pt x="41" y="21"/>
                    </a:cubicBezTo>
                    <a:cubicBezTo>
                      <a:pt x="39" y="21"/>
                      <a:pt x="38" y="22"/>
                      <a:pt x="36" y="23"/>
                    </a:cubicBezTo>
                    <a:cubicBezTo>
                      <a:pt x="34" y="24"/>
                      <a:pt x="32" y="25"/>
                      <a:pt x="30" y="25"/>
                    </a:cubicBezTo>
                    <a:cubicBezTo>
                      <a:pt x="28" y="26"/>
                      <a:pt x="26" y="26"/>
                      <a:pt x="24" y="26"/>
                    </a:cubicBezTo>
                    <a:cubicBezTo>
                      <a:pt x="22" y="27"/>
                      <a:pt x="20" y="27"/>
                      <a:pt x="17" y="27"/>
                    </a:cubicBezTo>
                    <a:cubicBezTo>
                      <a:pt x="22" y="27"/>
                      <a:pt x="26" y="27"/>
                      <a:pt x="30" y="26"/>
                    </a:cubicBezTo>
                    <a:cubicBezTo>
                      <a:pt x="32" y="25"/>
                      <a:pt x="34" y="25"/>
                      <a:pt x="36" y="24"/>
                    </a:cubicBezTo>
                    <a:cubicBezTo>
                      <a:pt x="38" y="23"/>
                      <a:pt x="40" y="22"/>
                      <a:pt x="42" y="21"/>
                    </a:cubicBezTo>
                    <a:cubicBezTo>
                      <a:pt x="44" y="21"/>
                      <a:pt x="46" y="20"/>
                      <a:pt x="48" y="19"/>
                    </a:cubicBezTo>
                    <a:cubicBezTo>
                      <a:pt x="49" y="19"/>
                      <a:pt x="50" y="19"/>
                      <a:pt x="51" y="19"/>
                    </a:cubicBezTo>
                    <a:cubicBezTo>
                      <a:pt x="52" y="19"/>
                      <a:pt x="53" y="18"/>
                      <a:pt x="54" y="18"/>
                    </a:cubicBezTo>
                    <a:cubicBezTo>
                      <a:pt x="56" y="18"/>
                      <a:pt x="58" y="18"/>
                      <a:pt x="60" y="18"/>
                    </a:cubicBezTo>
                    <a:cubicBezTo>
                      <a:pt x="61" y="18"/>
                      <a:pt x="62" y="18"/>
                      <a:pt x="63" y="18"/>
                    </a:cubicBezTo>
                    <a:cubicBezTo>
                      <a:pt x="63" y="18"/>
                      <a:pt x="64" y="18"/>
                      <a:pt x="64" y="18"/>
                    </a:cubicBezTo>
                    <a:cubicBezTo>
                      <a:pt x="64" y="18"/>
                      <a:pt x="64" y="18"/>
                      <a:pt x="64" y="18"/>
                    </a:cubicBezTo>
                    <a:cubicBezTo>
                      <a:pt x="62" y="19"/>
                      <a:pt x="61" y="20"/>
                      <a:pt x="59" y="22"/>
                    </a:cubicBezTo>
                    <a:cubicBezTo>
                      <a:pt x="58" y="23"/>
                      <a:pt x="57" y="24"/>
                      <a:pt x="56" y="25"/>
                    </a:cubicBezTo>
                    <a:cubicBezTo>
                      <a:pt x="55" y="26"/>
                      <a:pt x="54" y="27"/>
                      <a:pt x="53" y="28"/>
                    </a:cubicBezTo>
                    <a:cubicBezTo>
                      <a:pt x="51" y="30"/>
                      <a:pt x="49" y="32"/>
                      <a:pt x="46" y="33"/>
                    </a:cubicBezTo>
                    <a:cubicBezTo>
                      <a:pt x="45" y="34"/>
                      <a:pt x="43" y="35"/>
                      <a:pt x="42" y="35"/>
                    </a:cubicBezTo>
                    <a:cubicBezTo>
                      <a:pt x="40" y="36"/>
                      <a:pt x="39" y="36"/>
                      <a:pt x="38" y="36"/>
                    </a:cubicBezTo>
                    <a:cubicBezTo>
                      <a:pt x="41" y="36"/>
                      <a:pt x="43" y="35"/>
                      <a:pt x="46" y="34"/>
                    </a:cubicBezTo>
                    <a:cubicBezTo>
                      <a:pt x="48" y="33"/>
                      <a:pt x="49" y="33"/>
                      <a:pt x="50" y="32"/>
                    </a:cubicBezTo>
                    <a:cubicBezTo>
                      <a:pt x="51" y="31"/>
                      <a:pt x="51" y="31"/>
                      <a:pt x="52" y="30"/>
                    </a:cubicBezTo>
                    <a:cubicBezTo>
                      <a:pt x="52" y="30"/>
                      <a:pt x="53" y="30"/>
                      <a:pt x="53" y="30"/>
                    </a:cubicBezTo>
                    <a:cubicBezTo>
                      <a:pt x="53" y="29"/>
                      <a:pt x="53" y="29"/>
                      <a:pt x="54" y="29"/>
                    </a:cubicBezTo>
                    <a:cubicBezTo>
                      <a:pt x="56" y="27"/>
                      <a:pt x="58" y="25"/>
                      <a:pt x="60" y="23"/>
                    </a:cubicBezTo>
                    <a:cubicBezTo>
                      <a:pt x="61" y="22"/>
                      <a:pt x="62" y="21"/>
                      <a:pt x="64" y="20"/>
                    </a:cubicBezTo>
                    <a:cubicBezTo>
                      <a:pt x="65" y="19"/>
                      <a:pt x="65" y="19"/>
                      <a:pt x="66" y="18"/>
                    </a:cubicBezTo>
                    <a:cubicBezTo>
                      <a:pt x="67" y="18"/>
                      <a:pt x="68" y="18"/>
                      <a:pt x="69" y="18"/>
                    </a:cubicBezTo>
                    <a:cubicBezTo>
                      <a:pt x="69" y="18"/>
                      <a:pt x="70" y="18"/>
                      <a:pt x="70" y="17"/>
                    </a:cubicBezTo>
                    <a:cubicBezTo>
                      <a:pt x="70" y="17"/>
                      <a:pt x="69" y="16"/>
                      <a:pt x="69" y="16"/>
                    </a:cubicBezTo>
                    <a:cubicBezTo>
                      <a:pt x="67" y="16"/>
                      <a:pt x="66" y="16"/>
                      <a:pt x="64" y="16"/>
                    </a:cubicBezTo>
                    <a:cubicBezTo>
                      <a:pt x="64" y="16"/>
                      <a:pt x="63" y="15"/>
                      <a:pt x="62" y="15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1" y="14"/>
                      <a:pt x="61" y="13"/>
                      <a:pt x="61" y="13"/>
                    </a:cubicBezTo>
                    <a:cubicBezTo>
                      <a:pt x="60" y="12"/>
                      <a:pt x="60" y="12"/>
                      <a:pt x="60" y="12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59" y="10"/>
                      <a:pt x="59" y="10"/>
                      <a:pt x="58" y="9"/>
                    </a:cubicBezTo>
                    <a:cubicBezTo>
                      <a:pt x="57" y="8"/>
                      <a:pt x="56" y="7"/>
                      <a:pt x="55" y="6"/>
                    </a:cubicBezTo>
                    <a:cubicBezTo>
                      <a:pt x="55" y="5"/>
                      <a:pt x="54" y="5"/>
                      <a:pt x="54" y="4"/>
                    </a:cubicBezTo>
                    <a:cubicBezTo>
                      <a:pt x="53" y="4"/>
                      <a:pt x="53" y="3"/>
                      <a:pt x="52" y="3"/>
                    </a:cubicBezTo>
                    <a:cubicBezTo>
                      <a:pt x="53" y="3"/>
                      <a:pt x="53" y="4"/>
                      <a:pt x="53" y="4"/>
                    </a:cubicBezTo>
                    <a:cubicBezTo>
                      <a:pt x="54" y="5"/>
                      <a:pt x="54" y="6"/>
                      <a:pt x="55" y="6"/>
                    </a:cubicBezTo>
                    <a:cubicBezTo>
                      <a:pt x="56" y="7"/>
                      <a:pt x="57" y="8"/>
                      <a:pt x="57" y="10"/>
                    </a:cubicBezTo>
                    <a:cubicBezTo>
                      <a:pt x="58" y="10"/>
                      <a:pt x="58" y="11"/>
                      <a:pt x="58" y="11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59" y="13"/>
                      <a:pt x="59" y="13"/>
                      <a:pt x="59" y="13"/>
                    </a:cubicBezTo>
                    <a:cubicBezTo>
                      <a:pt x="59" y="14"/>
                      <a:pt x="60" y="14"/>
                      <a:pt x="60" y="15"/>
                    </a:cubicBezTo>
                    <a:cubicBezTo>
                      <a:pt x="59" y="14"/>
                      <a:pt x="59" y="14"/>
                      <a:pt x="58" y="14"/>
                    </a:cubicBezTo>
                    <a:cubicBezTo>
                      <a:pt x="52" y="12"/>
                      <a:pt x="52" y="12"/>
                      <a:pt x="52" y="12"/>
                    </a:cubicBezTo>
                    <a:cubicBezTo>
                      <a:pt x="50" y="11"/>
                      <a:pt x="48" y="10"/>
                      <a:pt x="46" y="9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4" y="8"/>
                      <a:pt x="43" y="7"/>
                      <a:pt x="43" y="7"/>
                    </a:cubicBezTo>
                    <a:cubicBezTo>
                      <a:pt x="42" y="6"/>
                      <a:pt x="41" y="6"/>
                      <a:pt x="40" y="5"/>
                    </a:cubicBezTo>
                    <a:cubicBezTo>
                      <a:pt x="39" y="4"/>
                      <a:pt x="38" y="4"/>
                      <a:pt x="37" y="3"/>
                    </a:cubicBezTo>
                    <a:cubicBezTo>
                      <a:pt x="37" y="2"/>
                      <a:pt x="36" y="1"/>
                      <a:pt x="35" y="0"/>
                    </a:cubicBezTo>
                    <a:cubicBezTo>
                      <a:pt x="36" y="2"/>
                      <a:pt x="38" y="4"/>
                      <a:pt x="40" y="6"/>
                    </a:cubicBezTo>
                    <a:cubicBezTo>
                      <a:pt x="40" y="6"/>
                      <a:pt x="41" y="7"/>
                      <a:pt x="42" y="8"/>
                    </a:cubicBezTo>
                    <a:close/>
                    <a:moveTo>
                      <a:pt x="33" y="14"/>
                    </a:move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66" name="Freeform 2146"/>
              <p:cNvSpPr/>
              <p:nvPr/>
            </p:nvSpPr>
            <p:spPr>
              <a:xfrm>
                <a:off x="7002434" y="3003565"/>
                <a:ext cx="98426" cy="173039"/>
              </a:xfrm>
              <a:custGeom>
                <a:avLst/>
                <a:gdLst>
                  <a:gd name="txL" fmla="*/ 0 w 26"/>
                  <a:gd name="txT" fmla="*/ 0 h 46"/>
                  <a:gd name="txR" fmla="*/ 26 w 26"/>
                  <a:gd name="txB" fmla="*/ 46 h 46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26" h="46">
                    <a:moveTo>
                      <a:pt x="0" y="16"/>
                    </a:moveTo>
                    <a:cubicBezTo>
                      <a:pt x="0" y="17"/>
                      <a:pt x="1" y="18"/>
                      <a:pt x="1" y="19"/>
                    </a:cubicBezTo>
                    <a:cubicBezTo>
                      <a:pt x="3" y="21"/>
                      <a:pt x="5" y="24"/>
                      <a:pt x="7" y="26"/>
                    </a:cubicBezTo>
                    <a:cubicBezTo>
                      <a:pt x="10" y="29"/>
                      <a:pt x="15" y="32"/>
                      <a:pt x="18" y="35"/>
                    </a:cubicBezTo>
                    <a:cubicBezTo>
                      <a:pt x="20" y="37"/>
                      <a:pt x="22" y="39"/>
                      <a:pt x="23" y="42"/>
                    </a:cubicBezTo>
                    <a:cubicBezTo>
                      <a:pt x="24" y="43"/>
                      <a:pt x="25" y="45"/>
                      <a:pt x="26" y="46"/>
                    </a:cubicBezTo>
                    <a:cubicBezTo>
                      <a:pt x="25" y="43"/>
                      <a:pt x="24" y="40"/>
                      <a:pt x="23" y="38"/>
                    </a:cubicBezTo>
                    <a:cubicBezTo>
                      <a:pt x="21" y="30"/>
                      <a:pt x="15" y="24"/>
                      <a:pt x="10" y="18"/>
                    </a:cubicBezTo>
                    <a:cubicBezTo>
                      <a:pt x="8" y="15"/>
                      <a:pt x="6" y="12"/>
                      <a:pt x="4" y="8"/>
                    </a:cubicBezTo>
                    <a:cubicBezTo>
                      <a:pt x="3" y="6"/>
                      <a:pt x="2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6"/>
                      <a:pt x="0" y="11"/>
                      <a:pt x="0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67" name="Freeform 2149"/>
              <p:cNvSpPr/>
              <p:nvPr/>
            </p:nvSpPr>
            <p:spPr>
              <a:xfrm>
                <a:off x="7032596" y="3030552"/>
                <a:ext cx="49213" cy="74613"/>
              </a:xfrm>
              <a:custGeom>
                <a:avLst/>
                <a:gdLst>
                  <a:gd name="txL" fmla="*/ 0 w 13"/>
                  <a:gd name="txT" fmla="*/ 0 h 20"/>
                  <a:gd name="txR" fmla="*/ 13 w 13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20">
                    <a:moveTo>
                      <a:pt x="4" y="11"/>
                    </a:moveTo>
                    <a:cubicBezTo>
                      <a:pt x="5" y="15"/>
                      <a:pt x="7" y="17"/>
                      <a:pt x="10" y="20"/>
                    </a:cubicBezTo>
                    <a:cubicBezTo>
                      <a:pt x="9" y="19"/>
                      <a:pt x="8" y="17"/>
                      <a:pt x="8" y="15"/>
                    </a:cubicBezTo>
                    <a:cubicBezTo>
                      <a:pt x="7" y="13"/>
                      <a:pt x="9" y="11"/>
                      <a:pt x="10" y="9"/>
                    </a:cubicBezTo>
                    <a:cubicBezTo>
                      <a:pt x="11" y="8"/>
                      <a:pt x="12" y="7"/>
                      <a:pt x="13" y="5"/>
                    </a:cubicBezTo>
                    <a:cubicBezTo>
                      <a:pt x="9" y="3"/>
                      <a:pt x="5" y="1"/>
                      <a:pt x="1" y="0"/>
                    </a:cubicBezTo>
                    <a:cubicBezTo>
                      <a:pt x="0" y="3"/>
                      <a:pt x="3" y="8"/>
                      <a:pt x="4" y="1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68" name="Freeform 2150"/>
              <p:cNvSpPr/>
              <p:nvPr/>
            </p:nvSpPr>
            <p:spPr>
              <a:xfrm>
                <a:off x="7007196" y="3128978"/>
                <a:ext cx="138113" cy="130176"/>
              </a:xfrm>
              <a:custGeom>
                <a:avLst/>
                <a:gdLst>
                  <a:gd name="txL" fmla="*/ 0 w 37"/>
                  <a:gd name="txT" fmla="*/ 0 h 35"/>
                  <a:gd name="txR" fmla="*/ 37 w 37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35">
                    <a:moveTo>
                      <a:pt x="25" y="13"/>
                    </a:moveTo>
                    <a:cubicBezTo>
                      <a:pt x="23" y="12"/>
                      <a:pt x="21" y="11"/>
                      <a:pt x="19" y="11"/>
                    </a:cubicBezTo>
                    <a:cubicBezTo>
                      <a:pt x="17" y="9"/>
                      <a:pt x="15" y="9"/>
                      <a:pt x="12" y="9"/>
                    </a:cubicBezTo>
                    <a:cubicBezTo>
                      <a:pt x="7" y="7"/>
                      <a:pt x="3" y="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5"/>
                      <a:pt x="6" y="10"/>
                      <a:pt x="10" y="13"/>
                    </a:cubicBezTo>
                    <a:cubicBezTo>
                      <a:pt x="13" y="15"/>
                      <a:pt x="20" y="18"/>
                      <a:pt x="26" y="16"/>
                    </a:cubicBezTo>
                    <a:cubicBezTo>
                      <a:pt x="29" y="18"/>
                      <a:pt x="29" y="21"/>
                      <a:pt x="30" y="24"/>
                    </a:cubicBezTo>
                    <a:cubicBezTo>
                      <a:pt x="30" y="27"/>
                      <a:pt x="31" y="29"/>
                      <a:pt x="32" y="31"/>
                    </a:cubicBezTo>
                    <a:cubicBezTo>
                      <a:pt x="33" y="33"/>
                      <a:pt x="34" y="34"/>
                      <a:pt x="35" y="35"/>
                    </a:cubicBezTo>
                    <a:cubicBezTo>
                      <a:pt x="35" y="35"/>
                      <a:pt x="36" y="34"/>
                      <a:pt x="37" y="34"/>
                    </a:cubicBezTo>
                    <a:cubicBezTo>
                      <a:pt x="35" y="33"/>
                      <a:pt x="33" y="32"/>
                      <a:pt x="32" y="30"/>
                    </a:cubicBezTo>
                    <a:cubicBezTo>
                      <a:pt x="31" y="29"/>
                      <a:pt x="31" y="26"/>
                      <a:pt x="30" y="24"/>
                    </a:cubicBezTo>
                    <a:cubicBezTo>
                      <a:pt x="29" y="21"/>
                      <a:pt x="29" y="17"/>
                      <a:pt x="26" y="15"/>
                    </a:cubicBezTo>
                    <a:cubicBezTo>
                      <a:pt x="26" y="15"/>
                      <a:pt x="25" y="14"/>
                      <a:pt x="25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69" name="Freeform 2151"/>
              <p:cNvSpPr>
                <a:spLocks noEditPoints="1"/>
              </p:cNvSpPr>
              <p:nvPr/>
            </p:nvSpPr>
            <p:spPr>
              <a:xfrm>
                <a:off x="7007196" y="3011502"/>
                <a:ext cx="107951" cy="173039"/>
              </a:xfrm>
              <a:custGeom>
                <a:avLst/>
                <a:gdLst>
                  <a:gd name="txL" fmla="*/ 0 w 29"/>
                  <a:gd name="txT" fmla="*/ 0 h 46"/>
                  <a:gd name="txR" fmla="*/ 29 w 29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46">
                    <a:moveTo>
                      <a:pt x="22" y="25"/>
                    </a:moveTo>
                    <a:cubicBezTo>
                      <a:pt x="22" y="25"/>
                      <a:pt x="22" y="26"/>
                      <a:pt x="22" y="26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9"/>
                      <a:pt x="22" y="30"/>
                      <a:pt x="22" y="32"/>
                    </a:cubicBezTo>
                    <a:cubicBezTo>
                      <a:pt x="22" y="31"/>
                      <a:pt x="21" y="30"/>
                      <a:pt x="21" y="30"/>
                    </a:cubicBezTo>
                    <a:cubicBezTo>
                      <a:pt x="20" y="29"/>
                      <a:pt x="20" y="28"/>
                      <a:pt x="19" y="27"/>
                    </a:cubicBezTo>
                    <a:cubicBezTo>
                      <a:pt x="18" y="26"/>
                      <a:pt x="18" y="25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6" y="23"/>
                      <a:pt x="16" y="23"/>
                      <a:pt x="16" y="22"/>
                    </a:cubicBezTo>
                    <a:cubicBezTo>
                      <a:pt x="15" y="22"/>
                      <a:pt x="15" y="21"/>
                      <a:pt x="15" y="20"/>
                    </a:cubicBezTo>
                    <a:cubicBezTo>
                      <a:pt x="15" y="20"/>
                      <a:pt x="15" y="19"/>
                      <a:pt x="15" y="19"/>
                    </a:cubicBezTo>
                    <a:cubicBezTo>
                      <a:pt x="15" y="18"/>
                      <a:pt x="16" y="17"/>
                      <a:pt x="16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4"/>
                      <a:pt x="18" y="14"/>
                      <a:pt x="18" y="13"/>
                    </a:cubicBezTo>
                    <a:cubicBezTo>
                      <a:pt x="18" y="13"/>
                      <a:pt x="19" y="12"/>
                      <a:pt x="19" y="11"/>
                    </a:cubicBezTo>
                    <a:cubicBezTo>
                      <a:pt x="18" y="12"/>
                      <a:pt x="17" y="13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7"/>
                      <a:pt x="15" y="18"/>
                      <a:pt x="15" y="18"/>
                    </a:cubicBezTo>
                    <a:cubicBezTo>
                      <a:pt x="14" y="19"/>
                      <a:pt x="14" y="20"/>
                      <a:pt x="14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0"/>
                    </a:cubicBezTo>
                    <a:cubicBezTo>
                      <a:pt x="13" y="20"/>
                      <a:pt x="13" y="20"/>
                      <a:pt x="13" y="19"/>
                    </a:cubicBezTo>
                    <a:cubicBezTo>
                      <a:pt x="12" y="19"/>
                      <a:pt x="12" y="18"/>
                      <a:pt x="12" y="18"/>
                    </a:cubicBezTo>
                    <a:cubicBezTo>
                      <a:pt x="11" y="17"/>
                      <a:pt x="10" y="15"/>
                      <a:pt x="10" y="14"/>
                    </a:cubicBezTo>
                    <a:cubicBezTo>
                      <a:pt x="10" y="13"/>
                      <a:pt x="9" y="13"/>
                      <a:pt x="9" y="12"/>
                    </a:cubicBezTo>
                    <a:cubicBezTo>
                      <a:pt x="9" y="11"/>
                      <a:pt x="9" y="11"/>
                      <a:pt x="9" y="10"/>
                    </a:cubicBezTo>
                    <a:cubicBezTo>
                      <a:pt x="8" y="9"/>
                      <a:pt x="8" y="9"/>
                      <a:pt x="8" y="8"/>
                    </a:cubicBezTo>
                    <a:cubicBezTo>
                      <a:pt x="8" y="7"/>
                      <a:pt x="8" y="6"/>
                      <a:pt x="8" y="6"/>
                    </a:cubicBezTo>
                    <a:cubicBezTo>
                      <a:pt x="8" y="7"/>
                      <a:pt x="8" y="9"/>
                      <a:pt x="8" y="10"/>
                    </a:cubicBezTo>
                    <a:cubicBezTo>
                      <a:pt x="8" y="11"/>
                      <a:pt x="9" y="13"/>
                      <a:pt x="9" y="14"/>
                    </a:cubicBezTo>
                    <a:cubicBezTo>
                      <a:pt x="9" y="15"/>
                      <a:pt x="10" y="16"/>
                      <a:pt x="10" y="17"/>
                    </a:cubicBezTo>
                    <a:cubicBezTo>
                      <a:pt x="9" y="16"/>
                      <a:pt x="9" y="15"/>
                      <a:pt x="8" y="14"/>
                    </a:cubicBezTo>
                    <a:cubicBezTo>
                      <a:pt x="8" y="14"/>
                      <a:pt x="7" y="13"/>
                      <a:pt x="6" y="12"/>
                    </a:cubicBezTo>
                    <a:cubicBezTo>
                      <a:pt x="5" y="10"/>
                      <a:pt x="4" y="8"/>
                      <a:pt x="3" y="6"/>
                    </a:cubicBezTo>
                    <a:cubicBezTo>
                      <a:pt x="2" y="4"/>
                      <a:pt x="1" y="2"/>
                      <a:pt x="0" y="0"/>
                    </a:cubicBezTo>
                    <a:cubicBezTo>
                      <a:pt x="2" y="4"/>
                      <a:pt x="3" y="8"/>
                      <a:pt x="6" y="12"/>
                    </a:cubicBezTo>
                    <a:cubicBezTo>
                      <a:pt x="6" y="13"/>
                      <a:pt x="7" y="14"/>
                      <a:pt x="8" y="15"/>
                    </a:cubicBezTo>
                    <a:cubicBezTo>
                      <a:pt x="8" y="16"/>
                      <a:pt x="9" y="17"/>
                      <a:pt x="10" y="18"/>
                    </a:cubicBezTo>
                    <a:cubicBezTo>
                      <a:pt x="11" y="19"/>
                      <a:pt x="12" y="21"/>
                      <a:pt x="14" y="23"/>
                    </a:cubicBezTo>
                    <a:cubicBezTo>
                      <a:pt x="15" y="24"/>
                      <a:pt x="17" y="26"/>
                      <a:pt x="18" y="28"/>
                    </a:cubicBezTo>
                    <a:cubicBezTo>
                      <a:pt x="19" y="28"/>
                      <a:pt x="19" y="29"/>
                      <a:pt x="20" y="30"/>
                    </a:cubicBezTo>
                    <a:cubicBezTo>
                      <a:pt x="20" y="31"/>
                      <a:pt x="21" y="32"/>
                      <a:pt x="21" y="33"/>
                    </a:cubicBezTo>
                    <a:cubicBezTo>
                      <a:pt x="21" y="34"/>
                      <a:pt x="22" y="35"/>
                      <a:pt x="22" y="36"/>
                    </a:cubicBezTo>
                    <a:cubicBezTo>
                      <a:pt x="22" y="37"/>
                      <a:pt x="22" y="38"/>
                      <a:pt x="22" y="39"/>
                    </a:cubicBezTo>
                    <a:cubicBezTo>
                      <a:pt x="21" y="38"/>
                      <a:pt x="21" y="37"/>
                      <a:pt x="20" y="36"/>
                    </a:cubicBezTo>
                    <a:cubicBezTo>
                      <a:pt x="20" y="35"/>
                      <a:pt x="19" y="34"/>
                      <a:pt x="19" y="34"/>
                    </a:cubicBezTo>
                    <a:cubicBezTo>
                      <a:pt x="18" y="33"/>
                      <a:pt x="17" y="32"/>
                      <a:pt x="17" y="32"/>
                    </a:cubicBezTo>
                    <a:cubicBezTo>
                      <a:pt x="16" y="31"/>
                      <a:pt x="14" y="30"/>
                      <a:pt x="13" y="29"/>
                    </a:cubicBezTo>
                    <a:cubicBezTo>
                      <a:pt x="12" y="28"/>
                      <a:pt x="10" y="27"/>
                      <a:pt x="9" y="26"/>
                    </a:cubicBezTo>
                    <a:cubicBezTo>
                      <a:pt x="8" y="26"/>
                      <a:pt x="7" y="25"/>
                      <a:pt x="6" y="23"/>
                    </a:cubicBezTo>
                    <a:cubicBezTo>
                      <a:pt x="4" y="22"/>
                      <a:pt x="3" y="21"/>
                      <a:pt x="2" y="20"/>
                    </a:cubicBezTo>
                    <a:cubicBezTo>
                      <a:pt x="2" y="19"/>
                      <a:pt x="1" y="17"/>
                      <a:pt x="0" y="16"/>
                    </a:cubicBezTo>
                    <a:cubicBezTo>
                      <a:pt x="1" y="19"/>
                      <a:pt x="3" y="21"/>
                      <a:pt x="5" y="24"/>
                    </a:cubicBezTo>
                    <a:cubicBezTo>
                      <a:pt x="6" y="25"/>
                      <a:pt x="8" y="26"/>
                      <a:pt x="9" y="27"/>
                    </a:cubicBezTo>
                    <a:cubicBezTo>
                      <a:pt x="10" y="28"/>
                      <a:pt x="11" y="29"/>
                      <a:pt x="13" y="30"/>
                    </a:cubicBezTo>
                    <a:cubicBezTo>
                      <a:pt x="14" y="31"/>
                      <a:pt x="15" y="32"/>
                      <a:pt x="16" y="33"/>
                    </a:cubicBezTo>
                    <a:cubicBezTo>
                      <a:pt x="17" y="33"/>
                      <a:pt x="17" y="34"/>
                      <a:pt x="18" y="34"/>
                    </a:cubicBezTo>
                    <a:cubicBezTo>
                      <a:pt x="18" y="35"/>
                      <a:pt x="19" y="36"/>
                      <a:pt x="19" y="36"/>
                    </a:cubicBezTo>
                    <a:cubicBezTo>
                      <a:pt x="20" y="37"/>
                      <a:pt x="21" y="39"/>
                      <a:pt x="22" y="40"/>
                    </a:cubicBezTo>
                    <a:cubicBezTo>
                      <a:pt x="22" y="41"/>
                      <a:pt x="23" y="41"/>
                      <a:pt x="23" y="42"/>
                    </a:cubicBezTo>
                    <a:cubicBezTo>
                      <a:pt x="23" y="42"/>
                      <a:pt x="23" y="42"/>
                      <a:pt x="23" y="43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2" y="42"/>
                      <a:pt x="21" y="42"/>
                      <a:pt x="19" y="41"/>
                    </a:cubicBezTo>
                    <a:cubicBezTo>
                      <a:pt x="18" y="41"/>
                      <a:pt x="17" y="40"/>
                      <a:pt x="16" y="40"/>
                    </a:cubicBezTo>
                    <a:cubicBezTo>
                      <a:pt x="15" y="40"/>
                      <a:pt x="14" y="39"/>
                      <a:pt x="13" y="39"/>
                    </a:cubicBezTo>
                    <a:cubicBezTo>
                      <a:pt x="10" y="39"/>
                      <a:pt x="8" y="38"/>
                      <a:pt x="7" y="37"/>
                    </a:cubicBezTo>
                    <a:cubicBezTo>
                      <a:pt x="6" y="36"/>
                      <a:pt x="5" y="36"/>
                      <a:pt x="4" y="35"/>
                    </a:cubicBezTo>
                    <a:cubicBezTo>
                      <a:pt x="3" y="34"/>
                      <a:pt x="2" y="33"/>
                      <a:pt x="1" y="33"/>
                    </a:cubicBezTo>
                    <a:cubicBezTo>
                      <a:pt x="3" y="34"/>
                      <a:pt x="4" y="36"/>
                      <a:pt x="6" y="37"/>
                    </a:cubicBezTo>
                    <a:cubicBezTo>
                      <a:pt x="7" y="38"/>
                      <a:pt x="8" y="39"/>
                      <a:pt x="9" y="39"/>
                    </a:cubicBezTo>
                    <a:cubicBezTo>
                      <a:pt x="10" y="39"/>
                      <a:pt x="10" y="39"/>
                      <a:pt x="11" y="40"/>
                    </a:cubicBezTo>
                    <a:cubicBezTo>
                      <a:pt x="11" y="40"/>
                      <a:pt x="11" y="40"/>
                      <a:pt x="1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5" y="40"/>
                      <a:pt x="17" y="41"/>
                      <a:pt x="19" y="42"/>
                    </a:cubicBezTo>
                    <a:cubicBezTo>
                      <a:pt x="20" y="42"/>
                      <a:pt x="21" y="43"/>
                      <a:pt x="22" y="43"/>
                    </a:cubicBezTo>
                    <a:cubicBezTo>
                      <a:pt x="23" y="44"/>
                      <a:pt x="23" y="44"/>
                      <a:pt x="24" y="44"/>
                    </a:cubicBezTo>
                    <a:cubicBezTo>
                      <a:pt x="24" y="45"/>
                      <a:pt x="25" y="45"/>
                      <a:pt x="25" y="46"/>
                    </a:cubicBezTo>
                    <a:cubicBezTo>
                      <a:pt x="25" y="46"/>
                      <a:pt x="26" y="46"/>
                      <a:pt x="26" y="46"/>
                    </a:cubicBezTo>
                    <a:cubicBezTo>
                      <a:pt x="26" y="46"/>
                      <a:pt x="26" y="45"/>
                      <a:pt x="26" y="45"/>
                    </a:cubicBezTo>
                    <a:cubicBezTo>
                      <a:pt x="26" y="44"/>
                      <a:pt x="25" y="43"/>
                      <a:pt x="25" y="42"/>
                    </a:cubicBezTo>
                    <a:cubicBezTo>
                      <a:pt x="25" y="41"/>
                      <a:pt x="24" y="41"/>
                      <a:pt x="24" y="40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25" y="39"/>
                      <a:pt x="25" y="39"/>
                      <a:pt x="25" y="38"/>
                    </a:cubicBezTo>
                    <a:cubicBezTo>
                      <a:pt x="25" y="38"/>
                      <a:pt x="26" y="38"/>
                      <a:pt x="26" y="38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7" y="37"/>
                      <a:pt x="27" y="36"/>
                      <a:pt x="27" y="36"/>
                    </a:cubicBezTo>
                    <a:cubicBezTo>
                      <a:pt x="27" y="35"/>
                      <a:pt x="28" y="33"/>
                      <a:pt x="28" y="32"/>
                    </a:cubicBezTo>
                    <a:cubicBezTo>
                      <a:pt x="28" y="32"/>
                      <a:pt x="28" y="31"/>
                      <a:pt x="28" y="31"/>
                    </a:cubicBezTo>
                    <a:cubicBezTo>
                      <a:pt x="28" y="30"/>
                      <a:pt x="29" y="30"/>
                      <a:pt x="29" y="29"/>
                    </a:cubicBezTo>
                    <a:cubicBezTo>
                      <a:pt x="28" y="30"/>
                      <a:pt x="28" y="30"/>
                      <a:pt x="28" y="31"/>
                    </a:cubicBezTo>
                    <a:cubicBezTo>
                      <a:pt x="28" y="31"/>
                      <a:pt x="28" y="32"/>
                      <a:pt x="27" y="32"/>
                    </a:cubicBezTo>
                    <a:cubicBezTo>
                      <a:pt x="27" y="33"/>
                      <a:pt x="27" y="34"/>
                      <a:pt x="26" y="35"/>
                    </a:cubicBezTo>
                    <a:cubicBezTo>
                      <a:pt x="26" y="36"/>
                      <a:pt x="26" y="36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8"/>
                      <a:pt x="24" y="38"/>
                    </a:cubicBezTo>
                    <a:cubicBezTo>
                      <a:pt x="24" y="38"/>
                      <a:pt x="24" y="38"/>
                      <a:pt x="24" y="39"/>
                    </a:cubicBezTo>
                    <a:cubicBezTo>
                      <a:pt x="24" y="38"/>
                      <a:pt x="24" y="38"/>
                      <a:pt x="24" y="37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1"/>
                      <a:pt x="23" y="29"/>
                      <a:pt x="23" y="27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2" y="26"/>
                      <a:pt x="22" y="25"/>
                      <a:pt x="22" y="25"/>
                    </a:cubicBezTo>
                    <a:cubicBezTo>
                      <a:pt x="22" y="24"/>
                      <a:pt x="22" y="23"/>
                      <a:pt x="22" y="22"/>
                    </a:cubicBezTo>
                    <a:cubicBezTo>
                      <a:pt x="23" y="21"/>
                      <a:pt x="23" y="21"/>
                      <a:pt x="23" y="20"/>
                    </a:cubicBezTo>
                    <a:cubicBezTo>
                      <a:pt x="23" y="19"/>
                      <a:pt x="23" y="18"/>
                      <a:pt x="24" y="17"/>
                    </a:cubicBezTo>
                    <a:cubicBezTo>
                      <a:pt x="23" y="19"/>
                      <a:pt x="22" y="20"/>
                      <a:pt x="22" y="22"/>
                    </a:cubicBezTo>
                    <a:cubicBezTo>
                      <a:pt x="22" y="23"/>
                      <a:pt x="22" y="24"/>
                      <a:pt x="22" y="25"/>
                    </a:cubicBezTo>
                    <a:close/>
                    <a:moveTo>
                      <a:pt x="14" y="21"/>
                    </a:move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70" name="Freeform 2152"/>
              <p:cNvSpPr/>
              <p:nvPr/>
            </p:nvSpPr>
            <p:spPr>
              <a:xfrm>
                <a:off x="7953352" y="2662250"/>
                <a:ext cx="90488" cy="371478"/>
              </a:xfrm>
              <a:custGeom>
                <a:avLst/>
                <a:gdLst>
                  <a:gd name="txL" fmla="*/ 0 w 24"/>
                  <a:gd name="txT" fmla="*/ 0 h 99"/>
                  <a:gd name="txR" fmla="*/ 24 w 24"/>
                  <a:gd name="txB" fmla="*/ 99 h 99"/>
                </a:gdLst>
                <a:ahLst/>
                <a:cxnLst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24" h="99">
                    <a:moveTo>
                      <a:pt x="0" y="27"/>
                    </a:moveTo>
                    <a:cubicBezTo>
                      <a:pt x="0" y="29"/>
                      <a:pt x="0" y="30"/>
                      <a:pt x="0" y="32"/>
                    </a:cubicBezTo>
                    <a:cubicBezTo>
                      <a:pt x="1" y="38"/>
                      <a:pt x="2" y="43"/>
                      <a:pt x="4" y="49"/>
                    </a:cubicBezTo>
                    <a:cubicBezTo>
                      <a:pt x="7" y="58"/>
                      <a:pt x="12" y="65"/>
                      <a:pt x="15" y="73"/>
                    </a:cubicBezTo>
                    <a:cubicBezTo>
                      <a:pt x="18" y="79"/>
                      <a:pt x="18" y="84"/>
                      <a:pt x="18" y="90"/>
                    </a:cubicBezTo>
                    <a:cubicBezTo>
                      <a:pt x="18" y="93"/>
                      <a:pt x="18" y="96"/>
                      <a:pt x="19" y="99"/>
                    </a:cubicBezTo>
                    <a:cubicBezTo>
                      <a:pt x="19" y="93"/>
                      <a:pt x="21" y="86"/>
                      <a:pt x="21" y="83"/>
                    </a:cubicBezTo>
                    <a:cubicBezTo>
                      <a:pt x="24" y="67"/>
                      <a:pt x="18" y="53"/>
                      <a:pt x="15" y="38"/>
                    </a:cubicBezTo>
                    <a:cubicBezTo>
                      <a:pt x="14" y="31"/>
                      <a:pt x="14" y="24"/>
                      <a:pt x="14" y="17"/>
                    </a:cubicBezTo>
                    <a:cubicBezTo>
                      <a:pt x="13" y="12"/>
                      <a:pt x="14" y="6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0" y="10"/>
                      <a:pt x="5" y="18"/>
                      <a:pt x="0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571" name="Picture 2153"/>
              <p:cNvPicPr>
                <a:picLocks noChangeAspect="1"/>
              </p:cNvPicPr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7893026" y="2746388"/>
                <a:ext cx="146051" cy="304802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572" name="Freeform 2155"/>
              <p:cNvSpPr/>
              <p:nvPr/>
            </p:nvSpPr>
            <p:spPr>
              <a:xfrm>
                <a:off x="8016852" y="2730513"/>
                <a:ext cx="79375" cy="157164"/>
              </a:xfrm>
              <a:custGeom>
                <a:avLst/>
                <a:gdLst>
                  <a:gd name="txL" fmla="*/ 0 w 21"/>
                  <a:gd name="txT" fmla="*/ 0 h 42"/>
                  <a:gd name="txR" fmla="*/ 21 w 21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42">
                    <a:moveTo>
                      <a:pt x="1" y="22"/>
                    </a:moveTo>
                    <a:cubicBezTo>
                      <a:pt x="0" y="29"/>
                      <a:pt x="2" y="35"/>
                      <a:pt x="4" y="42"/>
                    </a:cubicBezTo>
                    <a:cubicBezTo>
                      <a:pt x="4" y="39"/>
                      <a:pt x="4" y="35"/>
                      <a:pt x="5" y="32"/>
                    </a:cubicBezTo>
                    <a:cubicBezTo>
                      <a:pt x="6" y="27"/>
                      <a:pt x="10" y="25"/>
                      <a:pt x="14" y="23"/>
                    </a:cubicBezTo>
                    <a:cubicBezTo>
                      <a:pt x="16" y="22"/>
                      <a:pt x="19" y="21"/>
                      <a:pt x="21" y="19"/>
                    </a:cubicBezTo>
                    <a:cubicBezTo>
                      <a:pt x="17" y="12"/>
                      <a:pt x="12" y="6"/>
                      <a:pt x="7" y="0"/>
                    </a:cubicBezTo>
                    <a:cubicBezTo>
                      <a:pt x="2" y="5"/>
                      <a:pt x="2" y="16"/>
                      <a:pt x="1" y="2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73" name="Freeform 2156"/>
              <p:cNvSpPr/>
              <p:nvPr/>
            </p:nvSpPr>
            <p:spPr>
              <a:xfrm>
                <a:off x="7904139" y="2873389"/>
                <a:ext cx="131763" cy="333377"/>
              </a:xfrm>
              <a:custGeom>
                <a:avLst/>
                <a:gdLst>
                  <a:gd name="txL" fmla="*/ 0 w 35"/>
                  <a:gd name="txT" fmla="*/ 0 h 89"/>
                  <a:gd name="txR" fmla="*/ 35 w 35"/>
                  <a:gd name="txB" fmla="*/ 89 h 8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89">
                    <a:moveTo>
                      <a:pt x="32" y="43"/>
                    </a:moveTo>
                    <a:cubicBezTo>
                      <a:pt x="30" y="41"/>
                      <a:pt x="26" y="37"/>
                      <a:pt x="25" y="34"/>
                    </a:cubicBezTo>
                    <a:cubicBezTo>
                      <a:pt x="22" y="30"/>
                      <a:pt x="18" y="28"/>
                      <a:pt x="14" y="25"/>
                    </a:cubicBezTo>
                    <a:cubicBezTo>
                      <a:pt x="7" y="18"/>
                      <a:pt x="2" y="1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0"/>
                      <a:pt x="2" y="21"/>
                      <a:pt x="7" y="31"/>
                    </a:cubicBezTo>
                    <a:cubicBezTo>
                      <a:pt x="10" y="37"/>
                      <a:pt x="20" y="48"/>
                      <a:pt x="31" y="48"/>
                    </a:cubicBezTo>
                    <a:cubicBezTo>
                      <a:pt x="34" y="55"/>
                      <a:pt x="32" y="60"/>
                      <a:pt x="31" y="66"/>
                    </a:cubicBezTo>
                    <a:cubicBezTo>
                      <a:pt x="30" y="71"/>
                      <a:pt x="29" y="74"/>
                      <a:pt x="29" y="79"/>
                    </a:cubicBezTo>
                    <a:cubicBezTo>
                      <a:pt x="29" y="83"/>
                      <a:pt x="30" y="86"/>
                      <a:pt x="31" y="89"/>
                    </a:cubicBezTo>
                    <a:cubicBezTo>
                      <a:pt x="32" y="88"/>
                      <a:pt x="33" y="88"/>
                      <a:pt x="35" y="88"/>
                    </a:cubicBezTo>
                    <a:cubicBezTo>
                      <a:pt x="33" y="85"/>
                      <a:pt x="31" y="82"/>
                      <a:pt x="30" y="79"/>
                    </a:cubicBezTo>
                    <a:cubicBezTo>
                      <a:pt x="30" y="75"/>
                      <a:pt x="31" y="70"/>
                      <a:pt x="32" y="66"/>
                    </a:cubicBezTo>
                    <a:cubicBezTo>
                      <a:pt x="33" y="60"/>
                      <a:pt x="35" y="53"/>
                      <a:pt x="33" y="48"/>
                    </a:cubicBezTo>
                    <a:cubicBezTo>
                      <a:pt x="32" y="47"/>
                      <a:pt x="32" y="45"/>
                      <a:pt x="32" y="4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74" name="Freeform 2157"/>
              <p:cNvSpPr>
                <a:spLocks noEditPoints="1"/>
              </p:cNvSpPr>
              <p:nvPr/>
            </p:nvSpPr>
            <p:spPr>
              <a:xfrm>
                <a:off x="7912077" y="2678125"/>
                <a:ext cx="190501" cy="371478"/>
              </a:xfrm>
              <a:custGeom>
                <a:avLst/>
                <a:gdLst>
                  <a:gd name="txL" fmla="*/ 0 w 51"/>
                  <a:gd name="txT" fmla="*/ 0 h 99"/>
                  <a:gd name="txR" fmla="*/ 51 w 51"/>
                  <a:gd name="txB" fmla="*/ 99 h 9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99">
                    <a:moveTo>
                      <a:pt x="41" y="60"/>
                    </a:moveTo>
                    <a:cubicBezTo>
                      <a:pt x="40" y="60"/>
                      <a:pt x="40" y="61"/>
                      <a:pt x="39" y="62"/>
                    </a:cubicBezTo>
                    <a:cubicBezTo>
                      <a:pt x="38" y="64"/>
                      <a:pt x="38" y="64"/>
                      <a:pt x="38" y="64"/>
                    </a:cubicBezTo>
                    <a:cubicBezTo>
                      <a:pt x="37" y="67"/>
                      <a:pt x="36" y="69"/>
                      <a:pt x="35" y="72"/>
                    </a:cubicBezTo>
                    <a:cubicBezTo>
                      <a:pt x="35" y="70"/>
                      <a:pt x="35" y="69"/>
                      <a:pt x="35" y="67"/>
                    </a:cubicBezTo>
                    <a:cubicBezTo>
                      <a:pt x="35" y="65"/>
                      <a:pt x="35" y="63"/>
                      <a:pt x="34" y="61"/>
                    </a:cubicBezTo>
                    <a:cubicBezTo>
                      <a:pt x="34" y="59"/>
                      <a:pt x="34" y="56"/>
                      <a:pt x="33" y="54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3" y="53"/>
                      <a:pt x="33" y="51"/>
                      <a:pt x="33" y="50"/>
                    </a:cubicBezTo>
                    <a:cubicBezTo>
                      <a:pt x="32" y="49"/>
                      <a:pt x="33" y="48"/>
                      <a:pt x="33" y="47"/>
                    </a:cubicBezTo>
                    <a:cubicBezTo>
                      <a:pt x="34" y="46"/>
                      <a:pt x="34" y="45"/>
                      <a:pt x="35" y="44"/>
                    </a:cubicBezTo>
                    <a:cubicBezTo>
                      <a:pt x="36" y="43"/>
                      <a:pt x="37" y="42"/>
                      <a:pt x="38" y="41"/>
                    </a:cubicBezTo>
                    <a:cubicBezTo>
                      <a:pt x="39" y="40"/>
                      <a:pt x="39" y="40"/>
                      <a:pt x="39" y="40"/>
                    </a:cubicBezTo>
                    <a:cubicBezTo>
                      <a:pt x="39" y="40"/>
                      <a:pt x="39" y="40"/>
                      <a:pt x="39" y="40"/>
                    </a:cubicBezTo>
                    <a:cubicBezTo>
                      <a:pt x="40" y="39"/>
                      <a:pt x="40" y="39"/>
                      <a:pt x="41" y="39"/>
                    </a:cubicBezTo>
                    <a:cubicBezTo>
                      <a:pt x="42" y="38"/>
                      <a:pt x="43" y="37"/>
                      <a:pt x="44" y="37"/>
                    </a:cubicBezTo>
                    <a:cubicBezTo>
                      <a:pt x="45" y="36"/>
                      <a:pt x="46" y="35"/>
                      <a:pt x="48" y="35"/>
                    </a:cubicBezTo>
                    <a:cubicBezTo>
                      <a:pt x="45" y="36"/>
                      <a:pt x="43" y="37"/>
                      <a:pt x="40" y="38"/>
                    </a:cubicBezTo>
                    <a:cubicBezTo>
                      <a:pt x="40" y="38"/>
                      <a:pt x="39" y="38"/>
                      <a:pt x="39" y="39"/>
                    </a:cubicBezTo>
                    <a:cubicBezTo>
                      <a:pt x="38" y="39"/>
                      <a:pt x="38" y="39"/>
                      <a:pt x="38" y="39"/>
                    </a:cubicBezTo>
                    <a:cubicBezTo>
                      <a:pt x="37" y="40"/>
                      <a:pt x="37" y="40"/>
                      <a:pt x="37" y="40"/>
                    </a:cubicBezTo>
                    <a:cubicBezTo>
                      <a:pt x="36" y="41"/>
                      <a:pt x="35" y="42"/>
                      <a:pt x="34" y="43"/>
                    </a:cubicBezTo>
                    <a:cubicBezTo>
                      <a:pt x="33" y="44"/>
                      <a:pt x="32" y="45"/>
                      <a:pt x="31" y="46"/>
                    </a:cubicBezTo>
                    <a:cubicBezTo>
                      <a:pt x="31" y="46"/>
                      <a:pt x="31" y="47"/>
                      <a:pt x="31" y="47"/>
                    </a:cubicBezTo>
                    <a:cubicBezTo>
                      <a:pt x="31" y="46"/>
                      <a:pt x="31" y="46"/>
                      <a:pt x="31" y="45"/>
                    </a:cubicBezTo>
                    <a:cubicBezTo>
                      <a:pt x="30" y="44"/>
                      <a:pt x="30" y="44"/>
                      <a:pt x="30" y="43"/>
                    </a:cubicBezTo>
                    <a:cubicBezTo>
                      <a:pt x="30" y="42"/>
                      <a:pt x="30" y="41"/>
                      <a:pt x="30" y="39"/>
                    </a:cubicBezTo>
                    <a:cubicBezTo>
                      <a:pt x="29" y="37"/>
                      <a:pt x="29" y="34"/>
                      <a:pt x="30" y="31"/>
                    </a:cubicBezTo>
                    <a:cubicBezTo>
                      <a:pt x="30" y="30"/>
                      <a:pt x="30" y="29"/>
                      <a:pt x="30" y="27"/>
                    </a:cubicBezTo>
                    <a:cubicBezTo>
                      <a:pt x="30" y="26"/>
                      <a:pt x="31" y="25"/>
                      <a:pt x="31" y="23"/>
                    </a:cubicBezTo>
                    <a:cubicBezTo>
                      <a:pt x="31" y="22"/>
                      <a:pt x="32" y="21"/>
                      <a:pt x="32" y="20"/>
                    </a:cubicBezTo>
                    <a:cubicBezTo>
                      <a:pt x="32" y="18"/>
                      <a:pt x="33" y="17"/>
                      <a:pt x="33" y="16"/>
                    </a:cubicBezTo>
                    <a:cubicBezTo>
                      <a:pt x="32" y="18"/>
                      <a:pt x="31" y="21"/>
                      <a:pt x="30" y="23"/>
                    </a:cubicBezTo>
                    <a:cubicBezTo>
                      <a:pt x="29" y="26"/>
                      <a:pt x="28" y="28"/>
                      <a:pt x="28" y="31"/>
                    </a:cubicBezTo>
                    <a:cubicBezTo>
                      <a:pt x="28" y="33"/>
                      <a:pt x="28" y="35"/>
                      <a:pt x="28" y="36"/>
                    </a:cubicBezTo>
                    <a:cubicBezTo>
                      <a:pt x="27" y="34"/>
                      <a:pt x="27" y="33"/>
                      <a:pt x="26" y="31"/>
                    </a:cubicBezTo>
                    <a:cubicBezTo>
                      <a:pt x="26" y="29"/>
                      <a:pt x="26" y="27"/>
                      <a:pt x="25" y="25"/>
                    </a:cubicBezTo>
                    <a:cubicBezTo>
                      <a:pt x="25" y="21"/>
                      <a:pt x="25" y="17"/>
                      <a:pt x="24" y="12"/>
                    </a:cubicBezTo>
                    <a:cubicBezTo>
                      <a:pt x="24" y="8"/>
                      <a:pt x="24" y="4"/>
                      <a:pt x="24" y="0"/>
                    </a:cubicBezTo>
                    <a:cubicBezTo>
                      <a:pt x="24" y="8"/>
                      <a:pt x="23" y="17"/>
                      <a:pt x="24" y="25"/>
                    </a:cubicBezTo>
                    <a:cubicBezTo>
                      <a:pt x="24" y="27"/>
                      <a:pt x="25" y="29"/>
                      <a:pt x="25" y="31"/>
                    </a:cubicBezTo>
                    <a:cubicBezTo>
                      <a:pt x="25" y="33"/>
                      <a:pt x="26" y="35"/>
                      <a:pt x="26" y="37"/>
                    </a:cubicBezTo>
                    <a:cubicBezTo>
                      <a:pt x="27" y="41"/>
                      <a:pt x="28" y="45"/>
                      <a:pt x="29" y="49"/>
                    </a:cubicBezTo>
                    <a:cubicBezTo>
                      <a:pt x="30" y="53"/>
                      <a:pt x="31" y="57"/>
                      <a:pt x="32" y="61"/>
                    </a:cubicBezTo>
                    <a:cubicBezTo>
                      <a:pt x="32" y="63"/>
                      <a:pt x="33" y="65"/>
                      <a:pt x="33" y="67"/>
                    </a:cubicBezTo>
                    <a:cubicBezTo>
                      <a:pt x="33" y="69"/>
                      <a:pt x="33" y="71"/>
                      <a:pt x="32" y="73"/>
                    </a:cubicBezTo>
                    <a:cubicBezTo>
                      <a:pt x="32" y="75"/>
                      <a:pt x="32" y="77"/>
                      <a:pt x="31" y="79"/>
                    </a:cubicBezTo>
                    <a:cubicBezTo>
                      <a:pt x="31" y="80"/>
                      <a:pt x="30" y="82"/>
                      <a:pt x="30" y="83"/>
                    </a:cubicBezTo>
                    <a:cubicBezTo>
                      <a:pt x="30" y="81"/>
                      <a:pt x="29" y="79"/>
                      <a:pt x="29" y="76"/>
                    </a:cubicBezTo>
                    <a:cubicBezTo>
                      <a:pt x="29" y="75"/>
                      <a:pt x="28" y="74"/>
                      <a:pt x="28" y="72"/>
                    </a:cubicBezTo>
                    <a:cubicBezTo>
                      <a:pt x="28" y="71"/>
                      <a:pt x="27" y="69"/>
                      <a:pt x="27" y="68"/>
                    </a:cubicBezTo>
                    <a:cubicBezTo>
                      <a:pt x="25" y="65"/>
                      <a:pt x="24" y="62"/>
                      <a:pt x="22" y="60"/>
                    </a:cubicBezTo>
                    <a:cubicBezTo>
                      <a:pt x="21" y="57"/>
                      <a:pt x="19" y="55"/>
                      <a:pt x="18" y="52"/>
                    </a:cubicBezTo>
                    <a:cubicBezTo>
                      <a:pt x="17" y="49"/>
                      <a:pt x="15" y="47"/>
                      <a:pt x="14" y="44"/>
                    </a:cubicBezTo>
                    <a:cubicBezTo>
                      <a:pt x="13" y="41"/>
                      <a:pt x="13" y="38"/>
                      <a:pt x="12" y="35"/>
                    </a:cubicBezTo>
                    <a:cubicBezTo>
                      <a:pt x="12" y="32"/>
                      <a:pt x="11" y="29"/>
                      <a:pt x="11" y="26"/>
                    </a:cubicBezTo>
                    <a:cubicBezTo>
                      <a:pt x="11" y="32"/>
                      <a:pt x="12" y="38"/>
                      <a:pt x="14" y="44"/>
                    </a:cubicBezTo>
                    <a:cubicBezTo>
                      <a:pt x="14" y="47"/>
                      <a:pt x="16" y="50"/>
                      <a:pt x="17" y="52"/>
                    </a:cubicBezTo>
                    <a:cubicBezTo>
                      <a:pt x="18" y="55"/>
                      <a:pt x="20" y="58"/>
                      <a:pt x="21" y="60"/>
                    </a:cubicBezTo>
                    <a:cubicBezTo>
                      <a:pt x="23" y="63"/>
                      <a:pt x="24" y="66"/>
                      <a:pt x="25" y="68"/>
                    </a:cubicBezTo>
                    <a:cubicBezTo>
                      <a:pt x="25" y="70"/>
                      <a:pt x="26" y="71"/>
                      <a:pt x="26" y="72"/>
                    </a:cubicBezTo>
                    <a:cubicBezTo>
                      <a:pt x="26" y="74"/>
                      <a:pt x="27" y="75"/>
                      <a:pt x="27" y="77"/>
                    </a:cubicBezTo>
                    <a:cubicBezTo>
                      <a:pt x="27" y="80"/>
                      <a:pt x="28" y="83"/>
                      <a:pt x="28" y="86"/>
                    </a:cubicBezTo>
                    <a:cubicBezTo>
                      <a:pt x="28" y="87"/>
                      <a:pt x="29" y="88"/>
                      <a:pt x="29" y="90"/>
                    </a:cubicBezTo>
                    <a:cubicBezTo>
                      <a:pt x="29" y="90"/>
                      <a:pt x="29" y="91"/>
                      <a:pt x="29" y="91"/>
                    </a:cubicBezTo>
                    <a:cubicBezTo>
                      <a:pt x="29" y="91"/>
                      <a:pt x="29" y="92"/>
                      <a:pt x="29" y="92"/>
                    </a:cubicBezTo>
                    <a:cubicBezTo>
                      <a:pt x="27" y="89"/>
                      <a:pt x="25" y="87"/>
                      <a:pt x="23" y="85"/>
                    </a:cubicBezTo>
                    <a:cubicBezTo>
                      <a:pt x="21" y="84"/>
                      <a:pt x="20" y="82"/>
                      <a:pt x="18" y="81"/>
                    </a:cubicBezTo>
                    <a:cubicBezTo>
                      <a:pt x="17" y="79"/>
                      <a:pt x="15" y="78"/>
                      <a:pt x="13" y="77"/>
                    </a:cubicBezTo>
                    <a:cubicBezTo>
                      <a:pt x="10" y="74"/>
                      <a:pt x="7" y="71"/>
                      <a:pt x="5" y="68"/>
                    </a:cubicBezTo>
                    <a:cubicBezTo>
                      <a:pt x="4" y="66"/>
                      <a:pt x="3" y="64"/>
                      <a:pt x="2" y="62"/>
                    </a:cubicBezTo>
                    <a:cubicBezTo>
                      <a:pt x="1" y="60"/>
                      <a:pt x="0" y="58"/>
                      <a:pt x="0" y="56"/>
                    </a:cubicBezTo>
                    <a:cubicBezTo>
                      <a:pt x="1" y="60"/>
                      <a:pt x="2" y="64"/>
                      <a:pt x="4" y="68"/>
                    </a:cubicBezTo>
                    <a:cubicBezTo>
                      <a:pt x="5" y="70"/>
                      <a:pt x="6" y="72"/>
                      <a:pt x="8" y="73"/>
                    </a:cubicBezTo>
                    <a:cubicBezTo>
                      <a:pt x="8" y="74"/>
                      <a:pt x="9" y="75"/>
                      <a:pt x="10" y="76"/>
                    </a:cubicBezTo>
                    <a:cubicBezTo>
                      <a:pt x="10" y="76"/>
                      <a:pt x="11" y="76"/>
                      <a:pt x="11" y="77"/>
                    </a:cubicBezTo>
                    <a:cubicBezTo>
                      <a:pt x="11" y="77"/>
                      <a:pt x="12" y="78"/>
                      <a:pt x="12" y="78"/>
                    </a:cubicBezTo>
                    <a:cubicBezTo>
                      <a:pt x="16" y="80"/>
                      <a:pt x="19" y="83"/>
                      <a:pt x="21" y="86"/>
                    </a:cubicBezTo>
                    <a:cubicBezTo>
                      <a:pt x="23" y="88"/>
                      <a:pt x="24" y="89"/>
                      <a:pt x="26" y="91"/>
                    </a:cubicBezTo>
                    <a:cubicBezTo>
                      <a:pt x="27" y="92"/>
                      <a:pt x="28" y="94"/>
                      <a:pt x="29" y="95"/>
                    </a:cubicBezTo>
                    <a:cubicBezTo>
                      <a:pt x="29" y="96"/>
                      <a:pt x="29" y="97"/>
                      <a:pt x="29" y="98"/>
                    </a:cubicBezTo>
                    <a:cubicBezTo>
                      <a:pt x="29" y="99"/>
                      <a:pt x="29" y="99"/>
                      <a:pt x="30" y="99"/>
                    </a:cubicBezTo>
                    <a:cubicBezTo>
                      <a:pt x="31" y="99"/>
                      <a:pt x="32" y="99"/>
                      <a:pt x="32" y="98"/>
                    </a:cubicBezTo>
                    <a:cubicBezTo>
                      <a:pt x="32" y="96"/>
                      <a:pt x="32" y="94"/>
                      <a:pt x="32" y="92"/>
                    </a:cubicBezTo>
                    <a:cubicBezTo>
                      <a:pt x="32" y="90"/>
                      <a:pt x="32" y="89"/>
                      <a:pt x="32" y="88"/>
                    </a:cubicBezTo>
                    <a:cubicBezTo>
                      <a:pt x="32" y="88"/>
                      <a:pt x="33" y="88"/>
                      <a:pt x="33" y="87"/>
                    </a:cubicBezTo>
                    <a:cubicBezTo>
                      <a:pt x="34" y="87"/>
                      <a:pt x="35" y="86"/>
                      <a:pt x="36" y="86"/>
                    </a:cubicBezTo>
                    <a:cubicBezTo>
                      <a:pt x="36" y="86"/>
                      <a:pt x="36" y="85"/>
                      <a:pt x="37" y="85"/>
                    </a:cubicBezTo>
                    <a:cubicBezTo>
                      <a:pt x="38" y="85"/>
                      <a:pt x="38" y="85"/>
                      <a:pt x="38" y="85"/>
                    </a:cubicBezTo>
                    <a:cubicBezTo>
                      <a:pt x="38" y="85"/>
                      <a:pt x="38" y="84"/>
                      <a:pt x="38" y="84"/>
                    </a:cubicBezTo>
                    <a:cubicBezTo>
                      <a:pt x="39" y="84"/>
                      <a:pt x="40" y="83"/>
                      <a:pt x="41" y="82"/>
                    </a:cubicBezTo>
                    <a:cubicBezTo>
                      <a:pt x="42" y="81"/>
                      <a:pt x="44" y="79"/>
                      <a:pt x="45" y="78"/>
                    </a:cubicBezTo>
                    <a:cubicBezTo>
                      <a:pt x="46" y="77"/>
                      <a:pt x="46" y="76"/>
                      <a:pt x="47" y="75"/>
                    </a:cubicBezTo>
                    <a:cubicBezTo>
                      <a:pt x="48" y="74"/>
                      <a:pt x="48" y="74"/>
                      <a:pt x="49" y="73"/>
                    </a:cubicBezTo>
                    <a:cubicBezTo>
                      <a:pt x="48" y="73"/>
                      <a:pt x="47" y="74"/>
                      <a:pt x="47" y="75"/>
                    </a:cubicBezTo>
                    <a:cubicBezTo>
                      <a:pt x="46" y="76"/>
                      <a:pt x="45" y="76"/>
                      <a:pt x="44" y="77"/>
                    </a:cubicBezTo>
                    <a:cubicBezTo>
                      <a:pt x="43" y="78"/>
                      <a:pt x="41" y="80"/>
                      <a:pt x="40" y="81"/>
                    </a:cubicBezTo>
                    <a:cubicBezTo>
                      <a:pt x="39" y="82"/>
                      <a:pt x="38" y="82"/>
                      <a:pt x="37" y="83"/>
                    </a:cubicBezTo>
                    <a:cubicBezTo>
                      <a:pt x="37" y="83"/>
                      <a:pt x="37" y="83"/>
                      <a:pt x="37" y="83"/>
                    </a:cubicBezTo>
                    <a:cubicBezTo>
                      <a:pt x="36" y="83"/>
                      <a:pt x="36" y="83"/>
                      <a:pt x="36" y="83"/>
                    </a:cubicBezTo>
                    <a:cubicBezTo>
                      <a:pt x="36" y="84"/>
                      <a:pt x="35" y="84"/>
                      <a:pt x="35" y="84"/>
                    </a:cubicBezTo>
                    <a:cubicBezTo>
                      <a:pt x="34" y="84"/>
                      <a:pt x="33" y="85"/>
                      <a:pt x="33" y="85"/>
                    </a:cubicBezTo>
                    <a:cubicBezTo>
                      <a:pt x="33" y="84"/>
                      <a:pt x="33" y="83"/>
                      <a:pt x="33" y="83"/>
                    </a:cubicBezTo>
                    <a:cubicBezTo>
                      <a:pt x="36" y="74"/>
                      <a:pt x="36" y="74"/>
                      <a:pt x="36" y="74"/>
                    </a:cubicBezTo>
                    <a:cubicBezTo>
                      <a:pt x="38" y="71"/>
                      <a:pt x="39" y="68"/>
                      <a:pt x="40" y="65"/>
                    </a:cubicBezTo>
                    <a:cubicBezTo>
                      <a:pt x="41" y="63"/>
                      <a:pt x="41" y="63"/>
                      <a:pt x="41" y="63"/>
                    </a:cubicBezTo>
                    <a:cubicBezTo>
                      <a:pt x="41" y="62"/>
                      <a:pt x="41" y="61"/>
                      <a:pt x="42" y="60"/>
                    </a:cubicBezTo>
                    <a:cubicBezTo>
                      <a:pt x="42" y="59"/>
                      <a:pt x="43" y="57"/>
                      <a:pt x="44" y="56"/>
                    </a:cubicBezTo>
                    <a:cubicBezTo>
                      <a:pt x="45" y="55"/>
                      <a:pt x="46" y="53"/>
                      <a:pt x="47" y="52"/>
                    </a:cubicBezTo>
                    <a:cubicBezTo>
                      <a:pt x="48" y="51"/>
                      <a:pt x="49" y="50"/>
                      <a:pt x="51" y="48"/>
                    </a:cubicBezTo>
                    <a:cubicBezTo>
                      <a:pt x="48" y="50"/>
                      <a:pt x="45" y="53"/>
                      <a:pt x="43" y="55"/>
                    </a:cubicBezTo>
                    <a:cubicBezTo>
                      <a:pt x="42" y="57"/>
                      <a:pt x="41" y="58"/>
                      <a:pt x="41" y="60"/>
                    </a:cubicBezTo>
                    <a:close/>
                    <a:moveTo>
                      <a:pt x="31" y="47"/>
                    </a:moveTo>
                    <a:cubicBezTo>
                      <a:pt x="31" y="47"/>
                      <a:pt x="31" y="47"/>
                      <a:pt x="31" y="47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1" y="47"/>
                      <a:pt x="31" y="47"/>
                      <a:pt x="31" y="4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75" name="Freeform 2158"/>
              <p:cNvSpPr/>
              <p:nvPr/>
            </p:nvSpPr>
            <p:spPr>
              <a:xfrm>
                <a:off x="7419949" y="3382980"/>
                <a:ext cx="304802" cy="219077"/>
              </a:xfrm>
              <a:custGeom>
                <a:avLst/>
                <a:gdLst>
                  <a:gd name="txL" fmla="*/ 0 w 81"/>
                  <a:gd name="txT" fmla="*/ 0 h 58"/>
                  <a:gd name="txR" fmla="*/ 81 w 81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1" h="58">
                    <a:moveTo>
                      <a:pt x="12" y="27"/>
                    </a:moveTo>
                    <a:cubicBezTo>
                      <a:pt x="14" y="28"/>
                      <a:pt x="15" y="29"/>
                      <a:pt x="17" y="30"/>
                    </a:cubicBezTo>
                    <a:cubicBezTo>
                      <a:pt x="22" y="33"/>
                      <a:pt x="27" y="35"/>
                      <a:pt x="33" y="38"/>
                    </a:cubicBezTo>
                    <a:cubicBezTo>
                      <a:pt x="41" y="41"/>
                      <a:pt x="50" y="42"/>
                      <a:pt x="58" y="44"/>
                    </a:cubicBezTo>
                    <a:cubicBezTo>
                      <a:pt x="64" y="46"/>
                      <a:pt x="68" y="49"/>
                      <a:pt x="73" y="52"/>
                    </a:cubicBezTo>
                    <a:cubicBezTo>
                      <a:pt x="75" y="54"/>
                      <a:pt x="78" y="57"/>
                      <a:pt x="81" y="58"/>
                    </a:cubicBezTo>
                    <a:cubicBezTo>
                      <a:pt x="76" y="54"/>
                      <a:pt x="72" y="48"/>
                      <a:pt x="70" y="46"/>
                    </a:cubicBezTo>
                    <a:cubicBezTo>
                      <a:pt x="59" y="34"/>
                      <a:pt x="44" y="29"/>
                      <a:pt x="31" y="22"/>
                    </a:cubicBezTo>
                    <a:cubicBezTo>
                      <a:pt x="25" y="18"/>
                      <a:pt x="19" y="14"/>
                      <a:pt x="14" y="10"/>
                    </a:cubicBezTo>
                    <a:cubicBezTo>
                      <a:pt x="9" y="7"/>
                      <a:pt x="5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" y="8"/>
                      <a:pt x="9" y="17"/>
                      <a:pt x="12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76" name="Freeform 2161"/>
              <p:cNvSpPr/>
              <p:nvPr/>
            </p:nvSpPr>
            <p:spPr>
              <a:xfrm>
                <a:off x="7499324" y="3390918"/>
                <a:ext cx="115888" cy="112713"/>
              </a:xfrm>
              <a:custGeom>
                <a:avLst/>
                <a:gdLst>
                  <a:gd name="txL" fmla="*/ 0 w 31"/>
                  <a:gd name="txT" fmla="*/ 0 h 30"/>
                  <a:gd name="txR" fmla="*/ 31 w 31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30">
                    <a:moveTo>
                      <a:pt x="13" y="19"/>
                    </a:moveTo>
                    <a:cubicBezTo>
                      <a:pt x="18" y="24"/>
                      <a:pt x="25" y="27"/>
                      <a:pt x="31" y="30"/>
                    </a:cubicBezTo>
                    <a:cubicBezTo>
                      <a:pt x="28" y="28"/>
                      <a:pt x="25" y="25"/>
                      <a:pt x="23" y="22"/>
                    </a:cubicBezTo>
                    <a:cubicBezTo>
                      <a:pt x="20" y="19"/>
                      <a:pt x="21" y="14"/>
                      <a:pt x="22" y="10"/>
                    </a:cubicBezTo>
                    <a:cubicBezTo>
                      <a:pt x="23" y="7"/>
                      <a:pt x="24" y="4"/>
                      <a:pt x="24" y="2"/>
                    </a:cubicBezTo>
                    <a:cubicBezTo>
                      <a:pt x="16" y="0"/>
                      <a:pt x="8" y="1"/>
                      <a:pt x="0" y="1"/>
                    </a:cubicBezTo>
                    <a:cubicBezTo>
                      <a:pt x="1" y="8"/>
                      <a:pt x="9" y="14"/>
                      <a:pt x="13" y="1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77" name="Freeform 2162"/>
              <p:cNvSpPr/>
              <p:nvPr/>
            </p:nvSpPr>
            <p:spPr>
              <a:xfrm>
                <a:off x="7521549" y="3586181"/>
                <a:ext cx="338140" cy="128588"/>
              </a:xfrm>
              <a:custGeom>
                <a:avLst/>
                <a:gdLst>
                  <a:gd name="txL" fmla="*/ 0 w 90"/>
                  <a:gd name="txT" fmla="*/ 0 h 34"/>
                  <a:gd name="txR" fmla="*/ 90 w 90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0" h="34">
                    <a:moveTo>
                      <a:pt x="54" y="4"/>
                    </a:moveTo>
                    <a:cubicBezTo>
                      <a:pt x="51" y="4"/>
                      <a:pt x="45" y="4"/>
                      <a:pt x="42" y="4"/>
                    </a:cubicBezTo>
                    <a:cubicBezTo>
                      <a:pt x="37" y="3"/>
                      <a:pt x="33" y="5"/>
                      <a:pt x="28" y="6"/>
                    </a:cubicBezTo>
                    <a:cubicBezTo>
                      <a:pt x="18" y="7"/>
                      <a:pt x="9" y="6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8"/>
                      <a:pt x="18" y="13"/>
                      <a:pt x="28" y="16"/>
                    </a:cubicBezTo>
                    <a:cubicBezTo>
                      <a:pt x="35" y="17"/>
                      <a:pt x="50" y="16"/>
                      <a:pt x="57" y="8"/>
                    </a:cubicBezTo>
                    <a:cubicBezTo>
                      <a:pt x="65" y="9"/>
                      <a:pt x="67" y="15"/>
                      <a:pt x="71" y="19"/>
                    </a:cubicBezTo>
                    <a:cubicBezTo>
                      <a:pt x="74" y="23"/>
                      <a:pt x="76" y="26"/>
                      <a:pt x="80" y="29"/>
                    </a:cubicBezTo>
                    <a:cubicBezTo>
                      <a:pt x="83" y="31"/>
                      <a:pt x="86" y="32"/>
                      <a:pt x="89" y="34"/>
                    </a:cubicBezTo>
                    <a:cubicBezTo>
                      <a:pt x="89" y="32"/>
                      <a:pt x="89" y="31"/>
                      <a:pt x="90" y="30"/>
                    </a:cubicBezTo>
                    <a:cubicBezTo>
                      <a:pt x="87" y="30"/>
                      <a:pt x="83" y="29"/>
                      <a:pt x="80" y="27"/>
                    </a:cubicBezTo>
                    <a:cubicBezTo>
                      <a:pt x="77" y="25"/>
                      <a:pt x="74" y="21"/>
                      <a:pt x="71" y="18"/>
                    </a:cubicBezTo>
                    <a:cubicBezTo>
                      <a:pt x="67" y="13"/>
                      <a:pt x="63" y="7"/>
                      <a:pt x="58" y="6"/>
                    </a:cubicBezTo>
                    <a:cubicBezTo>
                      <a:pt x="57" y="5"/>
                      <a:pt x="55" y="5"/>
                      <a:pt x="54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78" name="Freeform 2163"/>
              <p:cNvSpPr>
                <a:spLocks noEditPoints="1"/>
              </p:cNvSpPr>
              <p:nvPr/>
            </p:nvSpPr>
            <p:spPr>
              <a:xfrm>
                <a:off x="7431061" y="3390918"/>
                <a:ext cx="307977" cy="222252"/>
              </a:xfrm>
              <a:custGeom>
                <a:avLst/>
                <a:gdLst>
                  <a:gd name="txL" fmla="*/ 0 w 82"/>
                  <a:gd name="txT" fmla="*/ 0 h 59"/>
                  <a:gd name="txR" fmla="*/ 82 w 82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59">
                    <a:moveTo>
                      <a:pt x="57" y="25"/>
                    </a:moveTo>
                    <a:cubicBezTo>
                      <a:pt x="57" y="26"/>
                      <a:pt x="58" y="27"/>
                      <a:pt x="58" y="27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60" y="32"/>
                      <a:pt x="62" y="34"/>
                      <a:pt x="63" y="37"/>
                    </a:cubicBezTo>
                    <a:cubicBezTo>
                      <a:pt x="62" y="36"/>
                      <a:pt x="61" y="35"/>
                      <a:pt x="59" y="34"/>
                    </a:cubicBezTo>
                    <a:cubicBezTo>
                      <a:pt x="58" y="33"/>
                      <a:pt x="56" y="31"/>
                      <a:pt x="54" y="30"/>
                    </a:cubicBezTo>
                    <a:cubicBezTo>
                      <a:pt x="52" y="29"/>
                      <a:pt x="50" y="28"/>
                      <a:pt x="48" y="28"/>
                    </a:cubicBezTo>
                    <a:cubicBezTo>
                      <a:pt x="48" y="27"/>
                      <a:pt x="48" y="27"/>
                      <a:pt x="48" y="27"/>
                    </a:cubicBezTo>
                    <a:cubicBezTo>
                      <a:pt x="46" y="27"/>
                      <a:pt x="45" y="26"/>
                      <a:pt x="44" y="25"/>
                    </a:cubicBezTo>
                    <a:cubicBezTo>
                      <a:pt x="43" y="24"/>
                      <a:pt x="43" y="24"/>
                      <a:pt x="42" y="23"/>
                    </a:cubicBezTo>
                    <a:cubicBezTo>
                      <a:pt x="41" y="22"/>
                      <a:pt x="41" y="20"/>
                      <a:pt x="41" y="19"/>
                    </a:cubicBezTo>
                    <a:cubicBezTo>
                      <a:pt x="41" y="18"/>
                      <a:pt x="41" y="17"/>
                      <a:pt x="41" y="15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1" y="14"/>
                      <a:pt x="41" y="13"/>
                    </a:cubicBezTo>
                    <a:cubicBezTo>
                      <a:pt x="41" y="13"/>
                      <a:pt x="41" y="12"/>
                      <a:pt x="41" y="12"/>
                    </a:cubicBezTo>
                    <a:cubicBezTo>
                      <a:pt x="41" y="10"/>
                      <a:pt x="41" y="9"/>
                      <a:pt x="41" y="8"/>
                    </a:cubicBezTo>
                    <a:cubicBezTo>
                      <a:pt x="41" y="6"/>
                      <a:pt x="42" y="5"/>
                      <a:pt x="42" y="4"/>
                    </a:cubicBezTo>
                    <a:cubicBezTo>
                      <a:pt x="41" y="6"/>
                      <a:pt x="40" y="9"/>
                      <a:pt x="40" y="11"/>
                    </a:cubicBezTo>
                    <a:cubicBezTo>
                      <a:pt x="40" y="12"/>
                      <a:pt x="40" y="13"/>
                      <a:pt x="39" y="13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39" y="17"/>
                      <a:pt x="39" y="18"/>
                      <a:pt x="39" y="19"/>
                    </a:cubicBezTo>
                    <a:cubicBezTo>
                      <a:pt x="40" y="21"/>
                      <a:pt x="40" y="22"/>
                      <a:pt x="40" y="23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0" y="24"/>
                      <a:pt x="40" y="24"/>
                      <a:pt x="39" y="24"/>
                    </a:cubicBezTo>
                    <a:cubicBezTo>
                      <a:pt x="39" y="23"/>
                      <a:pt x="38" y="23"/>
                      <a:pt x="38" y="23"/>
                    </a:cubicBezTo>
                    <a:cubicBezTo>
                      <a:pt x="36" y="22"/>
                      <a:pt x="35" y="21"/>
                      <a:pt x="34" y="21"/>
                    </a:cubicBezTo>
                    <a:cubicBezTo>
                      <a:pt x="32" y="19"/>
                      <a:pt x="30" y="18"/>
                      <a:pt x="28" y="16"/>
                    </a:cubicBezTo>
                    <a:cubicBezTo>
                      <a:pt x="27" y="15"/>
                      <a:pt x="26" y="14"/>
                      <a:pt x="25" y="13"/>
                    </a:cubicBezTo>
                    <a:cubicBezTo>
                      <a:pt x="24" y="12"/>
                      <a:pt x="24" y="11"/>
                      <a:pt x="23" y="10"/>
                    </a:cubicBezTo>
                    <a:cubicBezTo>
                      <a:pt x="22" y="9"/>
                      <a:pt x="21" y="8"/>
                      <a:pt x="20" y="6"/>
                    </a:cubicBezTo>
                    <a:cubicBezTo>
                      <a:pt x="20" y="5"/>
                      <a:pt x="19" y="4"/>
                      <a:pt x="18" y="3"/>
                    </a:cubicBezTo>
                    <a:cubicBezTo>
                      <a:pt x="19" y="6"/>
                      <a:pt x="21" y="8"/>
                      <a:pt x="22" y="10"/>
                    </a:cubicBezTo>
                    <a:cubicBezTo>
                      <a:pt x="23" y="13"/>
                      <a:pt x="25" y="15"/>
                      <a:pt x="27" y="17"/>
                    </a:cubicBezTo>
                    <a:cubicBezTo>
                      <a:pt x="28" y="18"/>
                      <a:pt x="29" y="19"/>
                      <a:pt x="31" y="20"/>
                    </a:cubicBezTo>
                    <a:cubicBezTo>
                      <a:pt x="29" y="19"/>
                      <a:pt x="27" y="19"/>
                      <a:pt x="26" y="18"/>
                    </a:cubicBezTo>
                    <a:cubicBezTo>
                      <a:pt x="24" y="17"/>
                      <a:pt x="22" y="16"/>
                      <a:pt x="20" y="15"/>
                    </a:cubicBezTo>
                    <a:cubicBezTo>
                      <a:pt x="17" y="13"/>
                      <a:pt x="13" y="10"/>
                      <a:pt x="10" y="8"/>
                    </a:cubicBezTo>
                    <a:cubicBezTo>
                      <a:pt x="7" y="5"/>
                      <a:pt x="4" y="3"/>
                      <a:pt x="0" y="0"/>
                    </a:cubicBezTo>
                    <a:cubicBezTo>
                      <a:pt x="6" y="6"/>
                      <a:pt x="13" y="11"/>
                      <a:pt x="20" y="16"/>
                    </a:cubicBezTo>
                    <a:cubicBezTo>
                      <a:pt x="21" y="17"/>
                      <a:pt x="23" y="18"/>
                      <a:pt x="25" y="19"/>
                    </a:cubicBezTo>
                    <a:cubicBezTo>
                      <a:pt x="27" y="20"/>
                      <a:pt x="28" y="21"/>
                      <a:pt x="30" y="22"/>
                    </a:cubicBezTo>
                    <a:cubicBezTo>
                      <a:pt x="34" y="24"/>
                      <a:pt x="38" y="26"/>
                      <a:pt x="42" y="27"/>
                    </a:cubicBezTo>
                    <a:cubicBezTo>
                      <a:pt x="45" y="29"/>
                      <a:pt x="49" y="31"/>
                      <a:pt x="53" y="33"/>
                    </a:cubicBezTo>
                    <a:cubicBezTo>
                      <a:pt x="54" y="34"/>
                      <a:pt x="56" y="35"/>
                      <a:pt x="58" y="36"/>
                    </a:cubicBezTo>
                    <a:cubicBezTo>
                      <a:pt x="59" y="37"/>
                      <a:pt x="61" y="39"/>
                      <a:pt x="62" y="40"/>
                    </a:cubicBezTo>
                    <a:cubicBezTo>
                      <a:pt x="64" y="41"/>
                      <a:pt x="65" y="43"/>
                      <a:pt x="66" y="45"/>
                    </a:cubicBezTo>
                    <a:cubicBezTo>
                      <a:pt x="67" y="46"/>
                      <a:pt x="68" y="47"/>
                      <a:pt x="69" y="48"/>
                    </a:cubicBezTo>
                    <a:cubicBezTo>
                      <a:pt x="67" y="47"/>
                      <a:pt x="65" y="46"/>
                      <a:pt x="63" y="45"/>
                    </a:cubicBezTo>
                    <a:cubicBezTo>
                      <a:pt x="61" y="44"/>
                      <a:pt x="60" y="43"/>
                      <a:pt x="59" y="43"/>
                    </a:cubicBezTo>
                    <a:cubicBezTo>
                      <a:pt x="57" y="42"/>
                      <a:pt x="56" y="41"/>
                      <a:pt x="54" y="41"/>
                    </a:cubicBezTo>
                    <a:cubicBezTo>
                      <a:pt x="51" y="40"/>
                      <a:pt x="48" y="40"/>
                      <a:pt x="45" y="39"/>
                    </a:cubicBezTo>
                    <a:cubicBezTo>
                      <a:pt x="42" y="39"/>
                      <a:pt x="40" y="38"/>
                      <a:pt x="37" y="38"/>
                    </a:cubicBezTo>
                    <a:cubicBezTo>
                      <a:pt x="34" y="37"/>
                      <a:pt x="31" y="36"/>
                      <a:pt x="28" y="35"/>
                    </a:cubicBezTo>
                    <a:cubicBezTo>
                      <a:pt x="25" y="34"/>
                      <a:pt x="23" y="33"/>
                      <a:pt x="20" y="32"/>
                    </a:cubicBezTo>
                    <a:cubicBezTo>
                      <a:pt x="17" y="30"/>
                      <a:pt x="15" y="29"/>
                      <a:pt x="13" y="27"/>
                    </a:cubicBezTo>
                    <a:cubicBezTo>
                      <a:pt x="17" y="31"/>
                      <a:pt x="22" y="34"/>
                      <a:pt x="28" y="36"/>
                    </a:cubicBezTo>
                    <a:cubicBezTo>
                      <a:pt x="31" y="37"/>
                      <a:pt x="33" y="38"/>
                      <a:pt x="36" y="39"/>
                    </a:cubicBezTo>
                    <a:cubicBezTo>
                      <a:pt x="39" y="40"/>
                      <a:pt x="42" y="40"/>
                      <a:pt x="45" y="41"/>
                    </a:cubicBezTo>
                    <a:cubicBezTo>
                      <a:pt x="48" y="41"/>
                      <a:pt x="51" y="42"/>
                      <a:pt x="54" y="43"/>
                    </a:cubicBezTo>
                    <a:cubicBezTo>
                      <a:pt x="55" y="43"/>
                      <a:pt x="56" y="44"/>
                      <a:pt x="58" y="44"/>
                    </a:cubicBezTo>
                    <a:cubicBezTo>
                      <a:pt x="59" y="45"/>
                      <a:pt x="60" y="46"/>
                      <a:pt x="62" y="46"/>
                    </a:cubicBezTo>
                    <a:cubicBezTo>
                      <a:pt x="64" y="48"/>
                      <a:pt x="67" y="49"/>
                      <a:pt x="69" y="51"/>
                    </a:cubicBezTo>
                    <a:cubicBezTo>
                      <a:pt x="70" y="52"/>
                      <a:pt x="72" y="52"/>
                      <a:pt x="73" y="53"/>
                    </a:cubicBezTo>
                    <a:cubicBezTo>
                      <a:pt x="73" y="54"/>
                      <a:pt x="74" y="54"/>
                      <a:pt x="74" y="54"/>
                    </a:cubicBezTo>
                    <a:cubicBezTo>
                      <a:pt x="74" y="54"/>
                      <a:pt x="74" y="54"/>
                      <a:pt x="74" y="54"/>
                    </a:cubicBezTo>
                    <a:cubicBezTo>
                      <a:pt x="71" y="54"/>
                      <a:pt x="68" y="55"/>
                      <a:pt x="65" y="55"/>
                    </a:cubicBezTo>
                    <a:cubicBezTo>
                      <a:pt x="63" y="55"/>
                      <a:pt x="61" y="55"/>
                      <a:pt x="59" y="56"/>
                    </a:cubicBezTo>
                    <a:cubicBezTo>
                      <a:pt x="57" y="56"/>
                      <a:pt x="55" y="56"/>
                      <a:pt x="53" y="57"/>
                    </a:cubicBezTo>
                    <a:cubicBezTo>
                      <a:pt x="49" y="58"/>
                      <a:pt x="45" y="58"/>
                      <a:pt x="40" y="58"/>
                    </a:cubicBezTo>
                    <a:cubicBezTo>
                      <a:pt x="38" y="57"/>
                      <a:pt x="36" y="57"/>
                      <a:pt x="34" y="56"/>
                    </a:cubicBezTo>
                    <a:cubicBezTo>
                      <a:pt x="32" y="56"/>
                      <a:pt x="30" y="55"/>
                      <a:pt x="28" y="54"/>
                    </a:cubicBezTo>
                    <a:cubicBezTo>
                      <a:pt x="32" y="56"/>
                      <a:pt x="36" y="58"/>
                      <a:pt x="40" y="59"/>
                    </a:cubicBezTo>
                    <a:cubicBezTo>
                      <a:pt x="42" y="59"/>
                      <a:pt x="45" y="59"/>
                      <a:pt x="47" y="59"/>
                    </a:cubicBezTo>
                    <a:cubicBezTo>
                      <a:pt x="48" y="59"/>
                      <a:pt x="49" y="59"/>
                      <a:pt x="50" y="59"/>
                    </a:cubicBezTo>
                    <a:cubicBezTo>
                      <a:pt x="50" y="59"/>
                      <a:pt x="51" y="59"/>
                      <a:pt x="52" y="59"/>
                    </a:cubicBezTo>
                    <a:cubicBezTo>
                      <a:pt x="52" y="59"/>
                      <a:pt x="53" y="59"/>
                      <a:pt x="53" y="58"/>
                    </a:cubicBezTo>
                    <a:cubicBezTo>
                      <a:pt x="57" y="57"/>
                      <a:pt x="61" y="57"/>
                      <a:pt x="66" y="57"/>
                    </a:cubicBezTo>
                    <a:cubicBezTo>
                      <a:pt x="68" y="57"/>
                      <a:pt x="70" y="57"/>
                      <a:pt x="72" y="57"/>
                    </a:cubicBezTo>
                    <a:cubicBezTo>
                      <a:pt x="73" y="57"/>
                      <a:pt x="75" y="57"/>
                      <a:pt x="76" y="57"/>
                    </a:cubicBezTo>
                    <a:cubicBezTo>
                      <a:pt x="77" y="57"/>
                      <a:pt x="78" y="58"/>
                      <a:pt x="79" y="58"/>
                    </a:cubicBezTo>
                    <a:cubicBezTo>
                      <a:pt x="80" y="59"/>
                      <a:pt x="81" y="59"/>
                      <a:pt x="81" y="58"/>
                    </a:cubicBezTo>
                    <a:cubicBezTo>
                      <a:pt x="82" y="57"/>
                      <a:pt x="81" y="56"/>
                      <a:pt x="81" y="56"/>
                    </a:cubicBezTo>
                    <a:cubicBezTo>
                      <a:pt x="79" y="55"/>
                      <a:pt x="78" y="53"/>
                      <a:pt x="76" y="52"/>
                    </a:cubicBezTo>
                    <a:cubicBezTo>
                      <a:pt x="75" y="51"/>
                      <a:pt x="74" y="50"/>
                      <a:pt x="74" y="49"/>
                    </a:cubicBezTo>
                    <a:cubicBezTo>
                      <a:pt x="74" y="49"/>
                      <a:pt x="74" y="49"/>
                      <a:pt x="74" y="48"/>
                    </a:cubicBezTo>
                    <a:cubicBezTo>
                      <a:pt x="74" y="47"/>
                      <a:pt x="74" y="46"/>
                      <a:pt x="74" y="45"/>
                    </a:cubicBezTo>
                    <a:cubicBezTo>
                      <a:pt x="74" y="45"/>
                      <a:pt x="74" y="44"/>
                      <a:pt x="74" y="44"/>
                    </a:cubicBezTo>
                    <a:cubicBezTo>
                      <a:pt x="74" y="43"/>
                      <a:pt x="74" y="43"/>
                      <a:pt x="74" y="43"/>
                    </a:cubicBezTo>
                    <a:cubicBezTo>
                      <a:pt x="74" y="43"/>
                      <a:pt x="75" y="43"/>
                      <a:pt x="75" y="42"/>
                    </a:cubicBezTo>
                    <a:cubicBezTo>
                      <a:pt x="75" y="41"/>
                      <a:pt x="75" y="40"/>
                      <a:pt x="75" y="39"/>
                    </a:cubicBezTo>
                    <a:cubicBezTo>
                      <a:pt x="74" y="37"/>
                      <a:pt x="74" y="35"/>
                      <a:pt x="74" y="33"/>
                    </a:cubicBezTo>
                    <a:cubicBezTo>
                      <a:pt x="74" y="32"/>
                      <a:pt x="73" y="31"/>
                      <a:pt x="73" y="30"/>
                    </a:cubicBezTo>
                    <a:cubicBezTo>
                      <a:pt x="73" y="29"/>
                      <a:pt x="73" y="28"/>
                      <a:pt x="72" y="27"/>
                    </a:cubicBezTo>
                    <a:cubicBezTo>
                      <a:pt x="72" y="28"/>
                      <a:pt x="72" y="29"/>
                      <a:pt x="73" y="30"/>
                    </a:cubicBezTo>
                    <a:cubicBezTo>
                      <a:pt x="73" y="31"/>
                      <a:pt x="73" y="32"/>
                      <a:pt x="73" y="33"/>
                    </a:cubicBezTo>
                    <a:cubicBezTo>
                      <a:pt x="73" y="35"/>
                      <a:pt x="73" y="37"/>
                      <a:pt x="73" y="39"/>
                    </a:cubicBezTo>
                    <a:cubicBezTo>
                      <a:pt x="73" y="40"/>
                      <a:pt x="73" y="41"/>
                      <a:pt x="73" y="42"/>
                    </a:cubicBezTo>
                    <a:cubicBezTo>
                      <a:pt x="73" y="42"/>
                      <a:pt x="73" y="43"/>
                      <a:pt x="73" y="43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2" y="44"/>
                      <a:pt x="72" y="45"/>
                      <a:pt x="72" y="45"/>
                    </a:cubicBezTo>
                    <a:cubicBezTo>
                      <a:pt x="72" y="46"/>
                      <a:pt x="72" y="46"/>
                      <a:pt x="72" y="47"/>
                    </a:cubicBezTo>
                    <a:cubicBezTo>
                      <a:pt x="71" y="46"/>
                      <a:pt x="71" y="46"/>
                      <a:pt x="70" y="45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64" y="35"/>
                      <a:pt x="62" y="32"/>
                      <a:pt x="60" y="29"/>
                    </a:cubicBezTo>
                    <a:cubicBezTo>
                      <a:pt x="59" y="27"/>
                      <a:pt x="59" y="27"/>
                      <a:pt x="59" y="27"/>
                    </a:cubicBezTo>
                    <a:cubicBezTo>
                      <a:pt x="59" y="26"/>
                      <a:pt x="58" y="25"/>
                      <a:pt x="58" y="25"/>
                    </a:cubicBezTo>
                    <a:cubicBezTo>
                      <a:pt x="57" y="23"/>
                      <a:pt x="57" y="22"/>
                      <a:pt x="56" y="20"/>
                    </a:cubicBezTo>
                    <a:cubicBezTo>
                      <a:pt x="56" y="18"/>
                      <a:pt x="55" y="17"/>
                      <a:pt x="55" y="15"/>
                    </a:cubicBezTo>
                    <a:cubicBezTo>
                      <a:pt x="55" y="14"/>
                      <a:pt x="55" y="12"/>
                      <a:pt x="54" y="10"/>
                    </a:cubicBezTo>
                    <a:cubicBezTo>
                      <a:pt x="54" y="14"/>
                      <a:pt x="55" y="17"/>
                      <a:pt x="55" y="20"/>
                    </a:cubicBezTo>
                    <a:cubicBezTo>
                      <a:pt x="56" y="22"/>
                      <a:pt x="56" y="23"/>
                      <a:pt x="57" y="25"/>
                    </a:cubicBezTo>
                    <a:close/>
                    <a:moveTo>
                      <a:pt x="41" y="25"/>
                    </a:move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1" y="25"/>
                      <a:pt x="41" y="25"/>
                      <a:pt x="41" y="2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79" name="Freeform 2164"/>
              <p:cNvSpPr/>
              <p:nvPr/>
            </p:nvSpPr>
            <p:spPr>
              <a:xfrm>
                <a:off x="6784945" y="3819546"/>
                <a:ext cx="266702" cy="192089"/>
              </a:xfrm>
              <a:custGeom>
                <a:avLst/>
                <a:gdLst>
                  <a:gd name="txL" fmla="*/ 0 w 71"/>
                  <a:gd name="txT" fmla="*/ 0 h 51"/>
                  <a:gd name="txR" fmla="*/ 71 w 71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51">
                    <a:moveTo>
                      <a:pt x="11" y="24"/>
                    </a:moveTo>
                    <a:cubicBezTo>
                      <a:pt x="12" y="25"/>
                      <a:pt x="13" y="26"/>
                      <a:pt x="15" y="27"/>
                    </a:cubicBezTo>
                    <a:cubicBezTo>
                      <a:pt x="19" y="30"/>
                      <a:pt x="24" y="32"/>
                      <a:pt x="29" y="34"/>
                    </a:cubicBezTo>
                    <a:cubicBezTo>
                      <a:pt x="36" y="37"/>
                      <a:pt x="44" y="37"/>
                      <a:pt x="51" y="39"/>
                    </a:cubicBezTo>
                    <a:cubicBezTo>
                      <a:pt x="56" y="41"/>
                      <a:pt x="60" y="43"/>
                      <a:pt x="64" y="47"/>
                    </a:cubicBezTo>
                    <a:cubicBezTo>
                      <a:pt x="66" y="48"/>
                      <a:pt x="69" y="50"/>
                      <a:pt x="71" y="51"/>
                    </a:cubicBezTo>
                    <a:cubicBezTo>
                      <a:pt x="67" y="48"/>
                      <a:pt x="63" y="43"/>
                      <a:pt x="61" y="41"/>
                    </a:cubicBezTo>
                    <a:cubicBezTo>
                      <a:pt x="52" y="30"/>
                      <a:pt x="39" y="26"/>
                      <a:pt x="27" y="20"/>
                    </a:cubicBezTo>
                    <a:cubicBezTo>
                      <a:pt x="22" y="17"/>
                      <a:pt x="17" y="13"/>
                      <a:pt x="12" y="9"/>
                    </a:cubicBezTo>
                    <a:cubicBezTo>
                      <a:pt x="8" y="6"/>
                      <a:pt x="4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7"/>
                      <a:pt x="8" y="16"/>
                      <a:pt x="11" y="2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80" name="Freeform 2167"/>
              <p:cNvSpPr/>
              <p:nvPr/>
            </p:nvSpPr>
            <p:spPr>
              <a:xfrm>
                <a:off x="6853208" y="3827483"/>
                <a:ext cx="104776" cy="96838"/>
              </a:xfrm>
              <a:custGeom>
                <a:avLst/>
                <a:gdLst>
                  <a:gd name="txL" fmla="*/ 0 w 28"/>
                  <a:gd name="txT" fmla="*/ 0 h 26"/>
                  <a:gd name="txR" fmla="*/ 28 w 28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26">
                    <a:moveTo>
                      <a:pt x="12" y="17"/>
                    </a:moveTo>
                    <a:cubicBezTo>
                      <a:pt x="16" y="21"/>
                      <a:pt x="22" y="24"/>
                      <a:pt x="28" y="26"/>
                    </a:cubicBezTo>
                    <a:cubicBezTo>
                      <a:pt x="25" y="25"/>
                      <a:pt x="22" y="22"/>
                      <a:pt x="21" y="20"/>
                    </a:cubicBezTo>
                    <a:cubicBezTo>
                      <a:pt x="18" y="17"/>
                      <a:pt x="19" y="12"/>
                      <a:pt x="20" y="9"/>
                    </a:cubicBezTo>
                    <a:cubicBezTo>
                      <a:pt x="21" y="7"/>
                      <a:pt x="22" y="4"/>
                      <a:pt x="22" y="2"/>
                    </a:cubicBezTo>
                    <a:cubicBezTo>
                      <a:pt x="15" y="0"/>
                      <a:pt x="7" y="1"/>
                      <a:pt x="0" y="1"/>
                    </a:cubicBezTo>
                    <a:cubicBezTo>
                      <a:pt x="1" y="7"/>
                      <a:pt x="8" y="13"/>
                      <a:pt x="12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81" name="Freeform 2168"/>
              <p:cNvSpPr/>
              <p:nvPr/>
            </p:nvSpPr>
            <p:spPr>
              <a:xfrm>
                <a:off x="6875433" y="4000522"/>
                <a:ext cx="296864" cy="112713"/>
              </a:xfrm>
              <a:custGeom>
                <a:avLst/>
                <a:gdLst>
                  <a:gd name="txL" fmla="*/ 0 w 79"/>
                  <a:gd name="txT" fmla="*/ 0 h 30"/>
                  <a:gd name="txR" fmla="*/ 79 w 79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30">
                    <a:moveTo>
                      <a:pt x="47" y="3"/>
                    </a:moveTo>
                    <a:cubicBezTo>
                      <a:pt x="44" y="3"/>
                      <a:pt x="39" y="4"/>
                      <a:pt x="37" y="3"/>
                    </a:cubicBezTo>
                    <a:cubicBezTo>
                      <a:pt x="32" y="3"/>
                      <a:pt x="29" y="5"/>
                      <a:pt x="25" y="5"/>
                    </a:cubicBezTo>
                    <a:cubicBezTo>
                      <a:pt x="16" y="6"/>
                      <a:pt x="8" y="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" y="7"/>
                      <a:pt x="15" y="12"/>
                      <a:pt x="25" y="14"/>
                    </a:cubicBezTo>
                    <a:cubicBezTo>
                      <a:pt x="30" y="15"/>
                      <a:pt x="44" y="14"/>
                      <a:pt x="50" y="7"/>
                    </a:cubicBezTo>
                    <a:cubicBezTo>
                      <a:pt x="57" y="8"/>
                      <a:pt x="59" y="13"/>
                      <a:pt x="62" y="17"/>
                    </a:cubicBezTo>
                    <a:cubicBezTo>
                      <a:pt x="65" y="20"/>
                      <a:pt x="67" y="23"/>
                      <a:pt x="70" y="25"/>
                    </a:cubicBezTo>
                    <a:cubicBezTo>
                      <a:pt x="73" y="27"/>
                      <a:pt x="75" y="28"/>
                      <a:pt x="78" y="30"/>
                    </a:cubicBezTo>
                    <a:cubicBezTo>
                      <a:pt x="78" y="28"/>
                      <a:pt x="78" y="27"/>
                      <a:pt x="79" y="26"/>
                    </a:cubicBezTo>
                    <a:cubicBezTo>
                      <a:pt x="76" y="26"/>
                      <a:pt x="73" y="26"/>
                      <a:pt x="71" y="24"/>
                    </a:cubicBezTo>
                    <a:cubicBezTo>
                      <a:pt x="68" y="22"/>
                      <a:pt x="65" y="19"/>
                      <a:pt x="63" y="16"/>
                    </a:cubicBezTo>
                    <a:cubicBezTo>
                      <a:pt x="59" y="12"/>
                      <a:pt x="55" y="7"/>
                      <a:pt x="51" y="5"/>
                    </a:cubicBezTo>
                    <a:cubicBezTo>
                      <a:pt x="50" y="5"/>
                      <a:pt x="49" y="4"/>
                      <a:pt x="47" y="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82" name="Freeform 2169"/>
              <p:cNvSpPr>
                <a:spLocks noEditPoints="1"/>
              </p:cNvSpPr>
              <p:nvPr/>
            </p:nvSpPr>
            <p:spPr>
              <a:xfrm>
                <a:off x="6796057" y="3827483"/>
                <a:ext cx="271464" cy="195264"/>
              </a:xfrm>
              <a:custGeom>
                <a:avLst/>
                <a:gdLst>
                  <a:gd name="txL" fmla="*/ 0 w 72"/>
                  <a:gd name="txT" fmla="*/ 0 h 52"/>
                  <a:gd name="txR" fmla="*/ 72 w 72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2" h="52">
                    <a:moveTo>
                      <a:pt x="50" y="22"/>
                    </a:moveTo>
                    <a:cubicBezTo>
                      <a:pt x="50" y="23"/>
                      <a:pt x="50" y="24"/>
                      <a:pt x="51" y="24"/>
                    </a:cubicBezTo>
                    <a:cubicBezTo>
                      <a:pt x="52" y="26"/>
                      <a:pt x="52" y="26"/>
                      <a:pt x="52" y="26"/>
                    </a:cubicBezTo>
                    <a:cubicBezTo>
                      <a:pt x="53" y="28"/>
                      <a:pt x="54" y="30"/>
                      <a:pt x="55" y="32"/>
                    </a:cubicBezTo>
                    <a:cubicBezTo>
                      <a:pt x="54" y="32"/>
                      <a:pt x="53" y="31"/>
                      <a:pt x="52" y="30"/>
                    </a:cubicBezTo>
                    <a:cubicBezTo>
                      <a:pt x="50" y="29"/>
                      <a:pt x="49" y="28"/>
                      <a:pt x="47" y="27"/>
                    </a:cubicBezTo>
                    <a:cubicBezTo>
                      <a:pt x="45" y="26"/>
                      <a:pt x="44" y="25"/>
                      <a:pt x="42" y="24"/>
                    </a:cubicBezTo>
                    <a:cubicBezTo>
                      <a:pt x="42" y="24"/>
                      <a:pt x="42" y="24"/>
                      <a:pt x="41" y="24"/>
                    </a:cubicBezTo>
                    <a:cubicBezTo>
                      <a:pt x="41" y="24"/>
                      <a:pt x="40" y="23"/>
                      <a:pt x="39" y="22"/>
                    </a:cubicBezTo>
                    <a:cubicBezTo>
                      <a:pt x="38" y="22"/>
                      <a:pt x="37" y="21"/>
                      <a:pt x="37" y="20"/>
                    </a:cubicBezTo>
                    <a:cubicBezTo>
                      <a:pt x="36" y="19"/>
                      <a:pt x="36" y="18"/>
                      <a:pt x="36" y="17"/>
                    </a:cubicBezTo>
                    <a:cubicBezTo>
                      <a:pt x="36" y="16"/>
                      <a:pt x="35" y="15"/>
                      <a:pt x="35" y="14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3"/>
                      <a:pt x="35" y="12"/>
                      <a:pt x="35" y="12"/>
                    </a:cubicBezTo>
                    <a:cubicBezTo>
                      <a:pt x="35" y="11"/>
                      <a:pt x="35" y="11"/>
                      <a:pt x="35" y="10"/>
                    </a:cubicBezTo>
                    <a:cubicBezTo>
                      <a:pt x="36" y="9"/>
                      <a:pt x="36" y="8"/>
                      <a:pt x="36" y="7"/>
                    </a:cubicBezTo>
                    <a:cubicBezTo>
                      <a:pt x="36" y="6"/>
                      <a:pt x="36" y="5"/>
                      <a:pt x="37" y="4"/>
                    </a:cubicBezTo>
                    <a:cubicBezTo>
                      <a:pt x="36" y="6"/>
                      <a:pt x="35" y="8"/>
                      <a:pt x="35" y="10"/>
                    </a:cubicBezTo>
                    <a:cubicBezTo>
                      <a:pt x="35" y="11"/>
                      <a:pt x="34" y="11"/>
                      <a:pt x="34" y="12"/>
                    </a:cubicBezTo>
                    <a:cubicBezTo>
                      <a:pt x="34" y="12"/>
                      <a:pt x="34" y="13"/>
                      <a:pt x="34" y="13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4" y="15"/>
                      <a:pt x="34" y="16"/>
                      <a:pt x="34" y="17"/>
                    </a:cubicBezTo>
                    <a:cubicBezTo>
                      <a:pt x="34" y="18"/>
                      <a:pt x="35" y="20"/>
                      <a:pt x="35" y="21"/>
                    </a:cubicBezTo>
                    <a:cubicBezTo>
                      <a:pt x="35" y="21"/>
                      <a:pt x="36" y="21"/>
                      <a:pt x="36" y="22"/>
                    </a:cubicBezTo>
                    <a:cubicBezTo>
                      <a:pt x="35" y="21"/>
                      <a:pt x="35" y="21"/>
                      <a:pt x="34" y="21"/>
                    </a:cubicBezTo>
                    <a:cubicBezTo>
                      <a:pt x="34" y="21"/>
                      <a:pt x="33" y="20"/>
                      <a:pt x="33" y="20"/>
                    </a:cubicBezTo>
                    <a:cubicBezTo>
                      <a:pt x="32" y="20"/>
                      <a:pt x="31" y="19"/>
                      <a:pt x="30" y="18"/>
                    </a:cubicBezTo>
                    <a:cubicBezTo>
                      <a:pt x="28" y="17"/>
                      <a:pt x="26" y="16"/>
                      <a:pt x="24" y="14"/>
                    </a:cubicBezTo>
                    <a:cubicBezTo>
                      <a:pt x="23" y="13"/>
                      <a:pt x="23" y="12"/>
                      <a:pt x="22" y="12"/>
                    </a:cubicBezTo>
                    <a:cubicBezTo>
                      <a:pt x="21" y="11"/>
                      <a:pt x="20" y="10"/>
                      <a:pt x="20" y="9"/>
                    </a:cubicBezTo>
                    <a:cubicBezTo>
                      <a:pt x="19" y="8"/>
                      <a:pt x="18" y="7"/>
                      <a:pt x="18" y="6"/>
                    </a:cubicBezTo>
                    <a:cubicBezTo>
                      <a:pt x="17" y="5"/>
                      <a:pt x="16" y="4"/>
                      <a:pt x="16" y="3"/>
                    </a:cubicBezTo>
                    <a:cubicBezTo>
                      <a:pt x="17" y="5"/>
                      <a:pt x="18" y="7"/>
                      <a:pt x="19" y="9"/>
                    </a:cubicBezTo>
                    <a:cubicBezTo>
                      <a:pt x="20" y="11"/>
                      <a:pt x="22" y="13"/>
                      <a:pt x="23" y="15"/>
                    </a:cubicBezTo>
                    <a:cubicBezTo>
                      <a:pt x="24" y="16"/>
                      <a:pt x="25" y="17"/>
                      <a:pt x="27" y="18"/>
                    </a:cubicBezTo>
                    <a:cubicBezTo>
                      <a:pt x="25" y="17"/>
                      <a:pt x="24" y="17"/>
                      <a:pt x="22" y="16"/>
                    </a:cubicBezTo>
                    <a:cubicBezTo>
                      <a:pt x="21" y="15"/>
                      <a:pt x="19" y="14"/>
                      <a:pt x="17" y="13"/>
                    </a:cubicBezTo>
                    <a:cubicBezTo>
                      <a:pt x="14" y="11"/>
                      <a:pt x="11" y="9"/>
                      <a:pt x="8" y="7"/>
                    </a:cubicBezTo>
                    <a:cubicBezTo>
                      <a:pt x="6" y="5"/>
                      <a:pt x="3" y="3"/>
                      <a:pt x="0" y="0"/>
                    </a:cubicBezTo>
                    <a:cubicBezTo>
                      <a:pt x="5" y="5"/>
                      <a:pt x="11" y="10"/>
                      <a:pt x="17" y="14"/>
                    </a:cubicBezTo>
                    <a:cubicBezTo>
                      <a:pt x="18" y="15"/>
                      <a:pt x="20" y="16"/>
                      <a:pt x="21" y="17"/>
                    </a:cubicBezTo>
                    <a:cubicBezTo>
                      <a:pt x="23" y="18"/>
                      <a:pt x="25" y="19"/>
                      <a:pt x="26" y="20"/>
                    </a:cubicBezTo>
                    <a:cubicBezTo>
                      <a:pt x="30" y="21"/>
                      <a:pt x="33" y="23"/>
                      <a:pt x="36" y="24"/>
                    </a:cubicBezTo>
                    <a:cubicBezTo>
                      <a:pt x="40" y="26"/>
                      <a:pt x="43" y="27"/>
                      <a:pt x="46" y="29"/>
                    </a:cubicBezTo>
                    <a:cubicBezTo>
                      <a:pt x="48" y="30"/>
                      <a:pt x="49" y="31"/>
                      <a:pt x="50" y="32"/>
                    </a:cubicBezTo>
                    <a:cubicBezTo>
                      <a:pt x="52" y="33"/>
                      <a:pt x="53" y="34"/>
                      <a:pt x="54" y="35"/>
                    </a:cubicBezTo>
                    <a:cubicBezTo>
                      <a:pt x="56" y="37"/>
                      <a:pt x="57" y="38"/>
                      <a:pt x="58" y="39"/>
                    </a:cubicBezTo>
                    <a:cubicBezTo>
                      <a:pt x="59" y="40"/>
                      <a:pt x="59" y="42"/>
                      <a:pt x="60" y="43"/>
                    </a:cubicBezTo>
                    <a:cubicBezTo>
                      <a:pt x="58" y="42"/>
                      <a:pt x="57" y="41"/>
                      <a:pt x="55" y="40"/>
                    </a:cubicBezTo>
                    <a:cubicBezTo>
                      <a:pt x="54" y="39"/>
                      <a:pt x="52" y="38"/>
                      <a:pt x="51" y="38"/>
                    </a:cubicBezTo>
                    <a:cubicBezTo>
                      <a:pt x="50" y="37"/>
                      <a:pt x="49" y="37"/>
                      <a:pt x="47" y="36"/>
                    </a:cubicBezTo>
                    <a:cubicBezTo>
                      <a:pt x="45" y="35"/>
                      <a:pt x="42" y="35"/>
                      <a:pt x="40" y="35"/>
                    </a:cubicBezTo>
                    <a:cubicBezTo>
                      <a:pt x="37" y="34"/>
                      <a:pt x="34" y="34"/>
                      <a:pt x="32" y="33"/>
                    </a:cubicBezTo>
                    <a:cubicBezTo>
                      <a:pt x="29" y="33"/>
                      <a:pt x="27" y="32"/>
                      <a:pt x="24" y="31"/>
                    </a:cubicBezTo>
                    <a:cubicBezTo>
                      <a:pt x="22" y="30"/>
                      <a:pt x="20" y="29"/>
                      <a:pt x="17" y="28"/>
                    </a:cubicBezTo>
                    <a:cubicBezTo>
                      <a:pt x="15" y="27"/>
                      <a:pt x="13" y="26"/>
                      <a:pt x="11" y="24"/>
                    </a:cubicBezTo>
                    <a:cubicBezTo>
                      <a:pt x="15" y="27"/>
                      <a:pt x="19" y="30"/>
                      <a:pt x="24" y="32"/>
                    </a:cubicBezTo>
                    <a:cubicBezTo>
                      <a:pt x="27" y="33"/>
                      <a:pt x="29" y="34"/>
                      <a:pt x="32" y="34"/>
                    </a:cubicBezTo>
                    <a:cubicBezTo>
                      <a:pt x="34" y="35"/>
                      <a:pt x="37" y="35"/>
                      <a:pt x="39" y="36"/>
                    </a:cubicBezTo>
                    <a:cubicBezTo>
                      <a:pt x="42" y="36"/>
                      <a:pt x="45" y="37"/>
                      <a:pt x="47" y="38"/>
                    </a:cubicBezTo>
                    <a:cubicBezTo>
                      <a:pt x="48" y="38"/>
                      <a:pt x="49" y="39"/>
                      <a:pt x="50" y="39"/>
                    </a:cubicBezTo>
                    <a:cubicBezTo>
                      <a:pt x="52" y="40"/>
                      <a:pt x="53" y="40"/>
                      <a:pt x="54" y="41"/>
                    </a:cubicBezTo>
                    <a:cubicBezTo>
                      <a:pt x="56" y="42"/>
                      <a:pt x="58" y="44"/>
                      <a:pt x="61" y="45"/>
                    </a:cubicBezTo>
                    <a:cubicBezTo>
                      <a:pt x="62" y="46"/>
                      <a:pt x="63" y="46"/>
                      <a:pt x="64" y="47"/>
                    </a:cubicBezTo>
                    <a:cubicBezTo>
                      <a:pt x="64" y="47"/>
                      <a:pt x="65" y="48"/>
                      <a:pt x="65" y="48"/>
                    </a:cubicBezTo>
                    <a:cubicBezTo>
                      <a:pt x="65" y="48"/>
                      <a:pt x="65" y="48"/>
                      <a:pt x="65" y="48"/>
                    </a:cubicBezTo>
                    <a:cubicBezTo>
                      <a:pt x="62" y="48"/>
                      <a:pt x="60" y="48"/>
                      <a:pt x="57" y="49"/>
                    </a:cubicBezTo>
                    <a:cubicBezTo>
                      <a:pt x="55" y="49"/>
                      <a:pt x="53" y="49"/>
                      <a:pt x="52" y="49"/>
                    </a:cubicBezTo>
                    <a:cubicBezTo>
                      <a:pt x="50" y="50"/>
                      <a:pt x="48" y="50"/>
                      <a:pt x="46" y="50"/>
                    </a:cubicBezTo>
                    <a:cubicBezTo>
                      <a:pt x="43" y="52"/>
                      <a:pt x="39" y="52"/>
                      <a:pt x="35" y="51"/>
                    </a:cubicBezTo>
                    <a:cubicBezTo>
                      <a:pt x="33" y="51"/>
                      <a:pt x="32" y="50"/>
                      <a:pt x="30" y="50"/>
                    </a:cubicBezTo>
                    <a:cubicBezTo>
                      <a:pt x="28" y="50"/>
                      <a:pt x="26" y="49"/>
                      <a:pt x="25" y="48"/>
                    </a:cubicBezTo>
                    <a:cubicBezTo>
                      <a:pt x="28" y="50"/>
                      <a:pt x="31" y="51"/>
                      <a:pt x="35" y="52"/>
                    </a:cubicBezTo>
                    <a:cubicBezTo>
                      <a:pt x="37" y="52"/>
                      <a:pt x="39" y="52"/>
                      <a:pt x="41" y="52"/>
                    </a:cubicBezTo>
                    <a:cubicBezTo>
                      <a:pt x="42" y="52"/>
                      <a:pt x="43" y="52"/>
                      <a:pt x="44" y="52"/>
                    </a:cubicBezTo>
                    <a:cubicBezTo>
                      <a:pt x="44" y="52"/>
                      <a:pt x="45" y="52"/>
                      <a:pt x="45" y="52"/>
                    </a:cubicBezTo>
                    <a:cubicBezTo>
                      <a:pt x="46" y="52"/>
                      <a:pt x="46" y="52"/>
                      <a:pt x="46" y="52"/>
                    </a:cubicBezTo>
                    <a:cubicBezTo>
                      <a:pt x="50" y="51"/>
                      <a:pt x="54" y="50"/>
                      <a:pt x="57" y="50"/>
                    </a:cubicBezTo>
                    <a:cubicBezTo>
                      <a:pt x="59" y="50"/>
                      <a:pt x="61" y="50"/>
                      <a:pt x="63" y="50"/>
                    </a:cubicBezTo>
                    <a:cubicBezTo>
                      <a:pt x="64" y="50"/>
                      <a:pt x="66" y="50"/>
                      <a:pt x="67" y="50"/>
                    </a:cubicBezTo>
                    <a:cubicBezTo>
                      <a:pt x="68" y="51"/>
                      <a:pt x="68" y="51"/>
                      <a:pt x="69" y="52"/>
                    </a:cubicBezTo>
                    <a:cubicBezTo>
                      <a:pt x="70" y="52"/>
                      <a:pt x="71" y="52"/>
                      <a:pt x="71" y="51"/>
                    </a:cubicBezTo>
                    <a:cubicBezTo>
                      <a:pt x="72" y="51"/>
                      <a:pt x="71" y="50"/>
                      <a:pt x="71" y="49"/>
                    </a:cubicBezTo>
                    <a:cubicBezTo>
                      <a:pt x="69" y="48"/>
                      <a:pt x="68" y="47"/>
                      <a:pt x="67" y="46"/>
                    </a:cubicBezTo>
                    <a:cubicBezTo>
                      <a:pt x="66" y="45"/>
                      <a:pt x="65" y="45"/>
                      <a:pt x="64" y="44"/>
                    </a:cubicBezTo>
                    <a:cubicBezTo>
                      <a:pt x="64" y="43"/>
                      <a:pt x="64" y="43"/>
                      <a:pt x="64" y="43"/>
                    </a:cubicBezTo>
                    <a:cubicBezTo>
                      <a:pt x="65" y="42"/>
                      <a:pt x="65" y="41"/>
                      <a:pt x="65" y="40"/>
                    </a:cubicBezTo>
                    <a:cubicBezTo>
                      <a:pt x="65" y="40"/>
                      <a:pt x="65" y="39"/>
                      <a:pt x="65" y="39"/>
                    </a:cubicBezTo>
                    <a:cubicBezTo>
                      <a:pt x="65" y="38"/>
                      <a:pt x="65" y="38"/>
                      <a:pt x="65" y="38"/>
                    </a:cubicBezTo>
                    <a:cubicBezTo>
                      <a:pt x="65" y="38"/>
                      <a:pt x="65" y="38"/>
                      <a:pt x="65" y="38"/>
                    </a:cubicBezTo>
                    <a:cubicBezTo>
                      <a:pt x="65" y="37"/>
                      <a:pt x="65" y="36"/>
                      <a:pt x="65" y="35"/>
                    </a:cubicBezTo>
                    <a:cubicBezTo>
                      <a:pt x="65" y="33"/>
                      <a:pt x="65" y="31"/>
                      <a:pt x="65" y="29"/>
                    </a:cubicBezTo>
                    <a:cubicBezTo>
                      <a:pt x="64" y="28"/>
                      <a:pt x="64" y="27"/>
                      <a:pt x="64" y="27"/>
                    </a:cubicBezTo>
                    <a:cubicBezTo>
                      <a:pt x="64" y="26"/>
                      <a:pt x="64" y="25"/>
                      <a:pt x="63" y="24"/>
                    </a:cubicBezTo>
                    <a:cubicBezTo>
                      <a:pt x="63" y="25"/>
                      <a:pt x="63" y="26"/>
                      <a:pt x="64" y="27"/>
                    </a:cubicBezTo>
                    <a:cubicBezTo>
                      <a:pt x="64" y="28"/>
                      <a:pt x="64" y="28"/>
                      <a:pt x="64" y="29"/>
                    </a:cubicBezTo>
                    <a:cubicBezTo>
                      <a:pt x="64" y="31"/>
                      <a:pt x="64" y="33"/>
                      <a:pt x="64" y="35"/>
                    </a:cubicBezTo>
                    <a:cubicBezTo>
                      <a:pt x="64" y="36"/>
                      <a:pt x="64" y="37"/>
                      <a:pt x="64" y="37"/>
                    </a:cubicBezTo>
                    <a:cubicBezTo>
                      <a:pt x="64" y="38"/>
                      <a:pt x="64" y="38"/>
                      <a:pt x="64" y="38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9"/>
                      <a:pt x="63" y="40"/>
                      <a:pt x="63" y="40"/>
                    </a:cubicBezTo>
                    <a:cubicBezTo>
                      <a:pt x="63" y="41"/>
                      <a:pt x="63" y="41"/>
                      <a:pt x="63" y="42"/>
                    </a:cubicBezTo>
                    <a:cubicBezTo>
                      <a:pt x="62" y="41"/>
                      <a:pt x="62" y="41"/>
                      <a:pt x="61" y="40"/>
                    </a:cubicBezTo>
                    <a:cubicBezTo>
                      <a:pt x="57" y="33"/>
                      <a:pt x="57" y="33"/>
                      <a:pt x="57" y="33"/>
                    </a:cubicBezTo>
                    <a:cubicBezTo>
                      <a:pt x="56" y="31"/>
                      <a:pt x="54" y="28"/>
                      <a:pt x="53" y="26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51" y="23"/>
                      <a:pt x="51" y="22"/>
                      <a:pt x="51" y="22"/>
                    </a:cubicBezTo>
                    <a:cubicBezTo>
                      <a:pt x="50" y="21"/>
                      <a:pt x="50" y="19"/>
                      <a:pt x="49" y="18"/>
                    </a:cubicBezTo>
                    <a:cubicBezTo>
                      <a:pt x="49" y="16"/>
                      <a:pt x="48" y="15"/>
                      <a:pt x="48" y="14"/>
                    </a:cubicBezTo>
                    <a:cubicBezTo>
                      <a:pt x="48" y="12"/>
                      <a:pt x="48" y="11"/>
                      <a:pt x="48" y="9"/>
                    </a:cubicBezTo>
                    <a:cubicBezTo>
                      <a:pt x="47" y="12"/>
                      <a:pt x="48" y="15"/>
                      <a:pt x="48" y="18"/>
                    </a:cubicBezTo>
                    <a:cubicBezTo>
                      <a:pt x="49" y="19"/>
                      <a:pt x="49" y="21"/>
                      <a:pt x="50" y="22"/>
                    </a:cubicBezTo>
                    <a:close/>
                    <a:moveTo>
                      <a:pt x="36" y="22"/>
                    </a:move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83" name="Freeform 2170"/>
              <p:cNvSpPr/>
              <p:nvPr/>
            </p:nvSpPr>
            <p:spPr>
              <a:xfrm>
                <a:off x="7573937" y="4248174"/>
                <a:ext cx="292102" cy="157164"/>
              </a:xfrm>
              <a:custGeom>
                <a:avLst/>
                <a:gdLst>
                  <a:gd name="txL" fmla="*/ 0 w 78"/>
                  <a:gd name="txT" fmla="*/ 0 h 42"/>
                  <a:gd name="txR" fmla="*/ 78 w 78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8" h="42">
                    <a:moveTo>
                      <a:pt x="27" y="42"/>
                    </a:moveTo>
                    <a:cubicBezTo>
                      <a:pt x="28" y="41"/>
                      <a:pt x="29" y="41"/>
                      <a:pt x="31" y="40"/>
                    </a:cubicBezTo>
                    <a:cubicBezTo>
                      <a:pt x="35" y="37"/>
                      <a:pt x="39" y="34"/>
                      <a:pt x="43" y="30"/>
                    </a:cubicBezTo>
                    <a:cubicBezTo>
                      <a:pt x="49" y="25"/>
                      <a:pt x="53" y="18"/>
                      <a:pt x="59" y="13"/>
                    </a:cubicBezTo>
                    <a:cubicBezTo>
                      <a:pt x="62" y="9"/>
                      <a:pt x="66" y="7"/>
                      <a:pt x="71" y="5"/>
                    </a:cubicBezTo>
                    <a:cubicBezTo>
                      <a:pt x="73" y="4"/>
                      <a:pt x="76" y="2"/>
                      <a:pt x="78" y="0"/>
                    </a:cubicBezTo>
                    <a:cubicBezTo>
                      <a:pt x="73" y="2"/>
                      <a:pt x="67" y="4"/>
                      <a:pt x="64" y="4"/>
                    </a:cubicBezTo>
                    <a:cubicBezTo>
                      <a:pt x="51" y="8"/>
                      <a:pt x="41" y="18"/>
                      <a:pt x="30" y="25"/>
                    </a:cubicBezTo>
                    <a:cubicBezTo>
                      <a:pt x="25" y="29"/>
                      <a:pt x="19" y="31"/>
                      <a:pt x="14" y="34"/>
                    </a:cubicBezTo>
                    <a:cubicBezTo>
                      <a:pt x="9" y="36"/>
                      <a:pt x="4" y="38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9" y="39"/>
                      <a:pt x="18" y="41"/>
                      <a:pt x="27" y="4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584" name="Picture 2171"/>
              <p:cNvPicPr>
                <a:picLocks noChangeAspect="1"/>
              </p:cNvPicPr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658075" y="4233886"/>
                <a:ext cx="225426" cy="1920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585" name="Picture 2172"/>
              <p:cNvPicPr>
                <a:picLocks noChangeAspect="1"/>
              </p:cNvPicPr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7559649" y="4178323"/>
                <a:ext cx="338140" cy="2365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586" name="Freeform 2173"/>
              <p:cNvSpPr/>
              <p:nvPr/>
            </p:nvSpPr>
            <p:spPr>
              <a:xfrm>
                <a:off x="7615212" y="4273574"/>
                <a:ext cx="131763" cy="76201"/>
              </a:xfrm>
              <a:custGeom>
                <a:avLst/>
                <a:gdLst>
                  <a:gd name="txL" fmla="*/ 0 w 35"/>
                  <a:gd name="txT" fmla="*/ 0 h 20"/>
                  <a:gd name="txR" fmla="*/ 35 w 35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20">
                    <a:moveTo>
                      <a:pt x="19" y="15"/>
                    </a:moveTo>
                    <a:cubicBezTo>
                      <a:pt x="26" y="14"/>
                      <a:pt x="30" y="9"/>
                      <a:pt x="35" y="6"/>
                    </a:cubicBezTo>
                    <a:cubicBezTo>
                      <a:pt x="32" y="7"/>
                      <a:pt x="29" y="9"/>
                      <a:pt x="26" y="9"/>
                    </a:cubicBezTo>
                    <a:cubicBezTo>
                      <a:pt x="22" y="10"/>
                      <a:pt x="19" y="7"/>
                      <a:pt x="16" y="4"/>
                    </a:cubicBezTo>
                    <a:cubicBezTo>
                      <a:pt x="14" y="3"/>
                      <a:pt x="12" y="1"/>
                      <a:pt x="10" y="0"/>
                    </a:cubicBezTo>
                    <a:cubicBezTo>
                      <a:pt x="6" y="6"/>
                      <a:pt x="3" y="12"/>
                      <a:pt x="0" y="19"/>
                    </a:cubicBezTo>
                    <a:cubicBezTo>
                      <a:pt x="6" y="20"/>
                      <a:pt x="14" y="17"/>
                      <a:pt x="19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87" name="Freeform 2174"/>
              <p:cNvSpPr/>
              <p:nvPr/>
            </p:nvSpPr>
            <p:spPr>
              <a:xfrm>
                <a:off x="7777138" y="4179911"/>
                <a:ext cx="231776" cy="222252"/>
              </a:xfrm>
              <a:custGeom>
                <a:avLst/>
                <a:gdLst>
                  <a:gd name="txL" fmla="*/ 0 w 62"/>
                  <a:gd name="txT" fmla="*/ 0 h 59"/>
                  <a:gd name="txR" fmla="*/ 62 w 62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59">
                    <a:moveTo>
                      <a:pt x="24" y="18"/>
                    </a:moveTo>
                    <a:cubicBezTo>
                      <a:pt x="23" y="21"/>
                      <a:pt x="21" y="26"/>
                      <a:pt x="19" y="28"/>
                    </a:cubicBezTo>
                    <a:cubicBezTo>
                      <a:pt x="17" y="31"/>
                      <a:pt x="17" y="35"/>
                      <a:pt x="16" y="39"/>
                    </a:cubicBezTo>
                    <a:cubicBezTo>
                      <a:pt x="12" y="48"/>
                      <a:pt x="8" y="54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9" y="56"/>
                      <a:pt x="17" y="51"/>
                      <a:pt x="23" y="43"/>
                    </a:cubicBezTo>
                    <a:cubicBezTo>
                      <a:pt x="27" y="39"/>
                      <a:pt x="32" y="26"/>
                      <a:pt x="29" y="17"/>
                    </a:cubicBezTo>
                    <a:cubicBezTo>
                      <a:pt x="33" y="12"/>
                      <a:pt x="38" y="13"/>
                      <a:pt x="43" y="11"/>
                    </a:cubicBezTo>
                    <a:cubicBezTo>
                      <a:pt x="47" y="10"/>
                      <a:pt x="51" y="10"/>
                      <a:pt x="54" y="8"/>
                    </a:cubicBezTo>
                    <a:cubicBezTo>
                      <a:pt x="57" y="7"/>
                      <a:pt x="59" y="5"/>
                      <a:pt x="62" y="3"/>
                    </a:cubicBezTo>
                    <a:cubicBezTo>
                      <a:pt x="61" y="2"/>
                      <a:pt x="60" y="2"/>
                      <a:pt x="59" y="0"/>
                    </a:cubicBezTo>
                    <a:cubicBezTo>
                      <a:pt x="58" y="3"/>
                      <a:pt x="56" y="6"/>
                      <a:pt x="53" y="7"/>
                    </a:cubicBezTo>
                    <a:cubicBezTo>
                      <a:pt x="50" y="9"/>
                      <a:pt x="46" y="10"/>
                      <a:pt x="42" y="10"/>
                    </a:cubicBezTo>
                    <a:cubicBezTo>
                      <a:pt x="37" y="12"/>
                      <a:pt x="31" y="13"/>
                      <a:pt x="28" y="16"/>
                    </a:cubicBezTo>
                    <a:cubicBezTo>
                      <a:pt x="27" y="17"/>
                      <a:pt x="25" y="18"/>
                      <a:pt x="24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88" name="Freeform 2175"/>
              <p:cNvSpPr>
                <a:spLocks noEditPoints="1"/>
              </p:cNvSpPr>
              <p:nvPr/>
            </p:nvSpPr>
            <p:spPr>
              <a:xfrm>
                <a:off x="7585050" y="4221186"/>
                <a:ext cx="296864" cy="176214"/>
              </a:xfrm>
              <a:custGeom>
                <a:avLst/>
                <a:gdLst>
                  <a:gd name="txL" fmla="*/ 0 w 79"/>
                  <a:gd name="txT" fmla="*/ 0 h 47"/>
                  <a:gd name="txR" fmla="*/ 79 w 79"/>
                  <a:gd name="txB" fmla="*/ 47 h 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47">
                    <a:moveTo>
                      <a:pt x="43" y="12"/>
                    </a:moveTo>
                    <a:cubicBezTo>
                      <a:pt x="43" y="12"/>
                      <a:pt x="44" y="12"/>
                      <a:pt x="45" y="12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9" y="12"/>
                      <a:pt x="52" y="12"/>
                      <a:pt x="54" y="12"/>
                    </a:cubicBezTo>
                    <a:cubicBezTo>
                      <a:pt x="53" y="12"/>
                      <a:pt x="52" y="13"/>
                      <a:pt x="50" y="13"/>
                    </a:cubicBezTo>
                    <a:cubicBezTo>
                      <a:pt x="49" y="14"/>
                      <a:pt x="47" y="15"/>
                      <a:pt x="46" y="16"/>
                    </a:cubicBezTo>
                    <a:cubicBezTo>
                      <a:pt x="44" y="17"/>
                      <a:pt x="43" y="18"/>
                      <a:pt x="41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40" y="20"/>
                      <a:pt x="39" y="21"/>
                      <a:pt x="38" y="22"/>
                    </a:cubicBezTo>
                    <a:cubicBezTo>
                      <a:pt x="37" y="22"/>
                      <a:pt x="36" y="22"/>
                      <a:pt x="35" y="22"/>
                    </a:cubicBezTo>
                    <a:cubicBezTo>
                      <a:pt x="34" y="22"/>
                      <a:pt x="33" y="22"/>
                      <a:pt x="32" y="22"/>
                    </a:cubicBezTo>
                    <a:cubicBezTo>
                      <a:pt x="31" y="21"/>
                      <a:pt x="30" y="21"/>
                      <a:pt x="29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6" y="20"/>
                      <a:pt x="26" y="19"/>
                      <a:pt x="26" y="19"/>
                    </a:cubicBezTo>
                    <a:cubicBezTo>
                      <a:pt x="25" y="18"/>
                      <a:pt x="24" y="18"/>
                      <a:pt x="23" y="17"/>
                    </a:cubicBezTo>
                    <a:cubicBezTo>
                      <a:pt x="22" y="16"/>
                      <a:pt x="21" y="16"/>
                      <a:pt x="20" y="15"/>
                    </a:cubicBezTo>
                    <a:cubicBezTo>
                      <a:pt x="22" y="17"/>
                      <a:pt x="23" y="18"/>
                      <a:pt x="25" y="20"/>
                    </a:cubicBezTo>
                    <a:cubicBezTo>
                      <a:pt x="26" y="20"/>
                      <a:pt x="26" y="20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9" y="22"/>
                      <a:pt x="30" y="23"/>
                      <a:pt x="31" y="23"/>
                    </a:cubicBezTo>
                    <a:cubicBezTo>
                      <a:pt x="32" y="23"/>
                      <a:pt x="33" y="24"/>
                      <a:pt x="35" y="24"/>
                    </a:cubicBezTo>
                    <a:cubicBezTo>
                      <a:pt x="35" y="24"/>
                      <a:pt x="35" y="24"/>
                      <a:pt x="36" y="24"/>
                    </a:cubicBezTo>
                    <a:cubicBezTo>
                      <a:pt x="35" y="24"/>
                      <a:pt x="35" y="25"/>
                      <a:pt x="34" y="25"/>
                    </a:cubicBezTo>
                    <a:cubicBezTo>
                      <a:pt x="34" y="25"/>
                      <a:pt x="33" y="26"/>
                      <a:pt x="33" y="26"/>
                    </a:cubicBezTo>
                    <a:cubicBezTo>
                      <a:pt x="32" y="26"/>
                      <a:pt x="31" y="27"/>
                      <a:pt x="30" y="28"/>
                    </a:cubicBezTo>
                    <a:cubicBezTo>
                      <a:pt x="28" y="29"/>
                      <a:pt x="26" y="30"/>
                      <a:pt x="24" y="31"/>
                    </a:cubicBezTo>
                    <a:cubicBezTo>
                      <a:pt x="23" y="31"/>
                      <a:pt x="22" y="31"/>
                      <a:pt x="20" y="32"/>
                    </a:cubicBezTo>
                    <a:cubicBezTo>
                      <a:pt x="19" y="32"/>
                      <a:pt x="18" y="32"/>
                      <a:pt x="17" y="32"/>
                    </a:cubicBezTo>
                    <a:cubicBezTo>
                      <a:pt x="16" y="33"/>
                      <a:pt x="15" y="33"/>
                      <a:pt x="13" y="33"/>
                    </a:cubicBezTo>
                    <a:cubicBezTo>
                      <a:pt x="12" y="33"/>
                      <a:pt x="11" y="33"/>
                      <a:pt x="10" y="33"/>
                    </a:cubicBezTo>
                    <a:cubicBezTo>
                      <a:pt x="12" y="33"/>
                      <a:pt x="15" y="33"/>
                      <a:pt x="17" y="33"/>
                    </a:cubicBezTo>
                    <a:cubicBezTo>
                      <a:pt x="19" y="33"/>
                      <a:pt x="22" y="32"/>
                      <a:pt x="24" y="32"/>
                    </a:cubicBezTo>
                    <a:cubicBezTo>
                      <a:pt x="26" y="31"/>
                      <a:pt x="27" y="31"/>
                      <a:pt x="28" y="30"/>
                    </a:cubicBezTo>
                    <a:cubicBezTo>
                      <a:pt x="27" y="31"/>
                      <a:pt x="26" y="32"/>
                      <a:pt x="24" y="33"/>
                    </a:cubicBezTo>
                    <a:cubicBezTo>
                      <a:pt x="23" y="34"/>
                      <a:pt x="21" y="35"/>
                      <a:pt x="20" y="36"/>
                    </a:cubicBezTo>
                    <a:cubicBezTo>
                      <a:pt x="17" y="38"/>
                      <a:pt x="14" y="40"/>
                      <a:pt x="10" y="41"/>
                    </a:cubicBezTo>
                    <a:cubicBezTo>
                      <a:pt x="7" y="43"/>
                      <a:pt x="4" y="45"/>
                      <a:pt x="0" y="46"/>
                    </a:cubicBezTo>
                    <a:cubicBezTo>
                      <a:pt x="7" y="44"/>
                      <a:pt x="14" y="41"/>
                      <a:pt x="20" y="37"/>
                    </a:cubicBezTo>
                    <a:cubicBezTo>
                      <a:pt x="22" y="36"/>
                      <a:pt x="24" y="35"/>
                      <a:pt x="25" y="34"/>
                    </a:cubicBezTo>
                    <a:cubicBezTo>
                      <a:pt x="27" y="33"/>
                      <a:pt x="28" y="32"/>
                      <a:pt x="30" y="31"/>
                    </a:cubicBezTo>
                    <a:cubicBezTo>
                      <a:pt x="33" y="29"/>
                      <a:pt x="35" y="27"/>
                      <a:pt x="38" y="24"/>
                    </a:cubicBezTo>
                    <a:cubicBezTo>
                      <a:pt x="41" y="22"/>
                      <a:pt x="44" y="20"/>
                      <a:pt x="47" y="18"/>
                    </a:cubicBezTo>
                    <a:cubicBezTo>
                      <a:pt x="48" y="17"/>
                      <a:pt x="50" y="16"/>
                      <a:pt x="52" y="15"/>
                    </a:cubicBezTo>
                    <a:cubicBezTo>
                      <a:pt x="53" y="15"/>
                      <a:pt x="55" y="14"/>
                      <a:pt x="56" y="13"/>
                    </a:cubicBezTo>
                    <a:cubicBezTo>
                      <a:pt x="58" y="13"/>
                      <a:pt x="60" y="12"/>
                      <a:pt x="62" y="12"/>
                    </a:cubicBezTo>
                    <a:cubicBezTo>
                      <a:pt x="63" y="12"/>
                      <a:pt x="64" y="12"/>
                      <a:pt x="66" y="12"/>
                    </a:cubicBezTo>
                    <a:cubicBezTo>
                      <a:pt x="64" y="13"/>
                      <a:pt x="62" y="14"/>
                      <a:pt x="60" y="15"/>
                    </a:cubicBezTo>
                    <a:cubicBezTo>
                      <a:pt x="59" y="16"/>
                      <a:pt x="58" y="17"/>
                      <a:pt x="57" y="17"/>
                    </a:cubicBezTo>
                    <a:cubicBezTo>
                      <a:pt x="56" y="18"/>
                      <a:pt x="55" y="19"/>
                      <a:pt x="54" y="20"/>
                    </a:cubicBezTo>
                    <a:cubicBezTo>
                      <a:pt x="52" y="22"/>
                      <a:pt x="51" y="24"/>
                      <a:pt x="49" y="26"/>
                    </a:cubicBezTo>
                    <a:cubicBezTo>
                      <a:pt x="48" y="28"/>
                      <a:pt x="46" y="30"/>
                      <a:pt x="44" y="33"/>
                    </a:cubicBezTo>
                    <a:cubicBezTo>
                      <a:pt x="43" y="35"/>
                      <a:pt x="41" y="37"/>
                      <a:pt x="39" y="38"/>
                    </a:cubicBezTo>
                    <a:cubicBezTo>
                      <a:pt x="37" y="40"/>
                      <a:pt x="35" y="42"/>
                      <a:pt x="33" y="43"/>
                    </a:cubicBezTo>
                    <a:cubicBezTo>
                      <a:pt x="31" y="45"/>
                      <a:pt x="29" y="46"/>
                      <a:pt x="26" y="47"/>
                    </a:cubicBezTo>
                    <a:cubicBezTo>
                      <a:pt x="31" y="45"/>
                      <a:pt x="36" y="42"/>
                      <a:pt x="40" y="39"/>
                    </a:cubicBezTo>
                    <a:cubicBezTo>
                      <a:pt x="42" y="37"/>
                      <a:pt x="44" y="35"/>
                      <a:pt x="45" y="33"/>
                    </a:cubicBezTo>
                    <a:cubicBezTo>
                      <a:pt x="47" y="31"/>
                      <a:pt x="49" y="29"/>
                      <a:pt x="50" y="27"/>
                    </a:cubicBezTo>
                    <a:cubicBezTo>
                      <a:pt x="52" y="25"/>
                      <a:pt x="53" y="23"/>
                      <a:pt x="55" y="21"/>
                    </a:cubicBezTo>
                    <a:cubicBezTo>
                      <a:pt x="56" y="20"/>
                      <a:pt x="57" y="19"/>
                      <a:pt x="58" y="19"/>
                    </a:cubicBezTo>
                    <a:cubicBezTo>
                      <a:pt x="59" y="18"/>
                      <a:pt x="60" y="17"/>
                      <a:pt x="61" y="16"/>
                    </a:cubicBezTo>
                    <a:cubicBezTo>
                      <a:pt x="63" y="15"/>
                      <a:pt x="66" y="14"/>
                      <a:pt x="68" y="12"/>
                    </a:cubicBezTo>
                    <a:cubicBezTo>
                      <a:pt x="69" y="12"/>
                      <a:pt x="70" y="11"/>
                      <a:pt x="71" y="10"/>
                    </a:cubicBezTo>
                    <a:cubicBezTo>
                      <a:pt x="72" y="10"/>
                      <a:pt x="72" y="10"/>
                      <a:pt x="73" y="10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1" y="12"/>
                      <a:pt x="70" y="15"/>
                      <a:pt x="69" y="17"/>
                    </a:cubicBezTo>
                    <a:cubicBezTo>
                      <a:pt x="69" y="19"/>
                      <a:pt x="68" y="20"/>
                      <a:pt x="68" y="22"/>
                    </a:cubicBezTo>
                    <a:cubicBezTo>
                      <a:pt x="67" y="24"/>
                      <a:pt x="66" y="26"/>
                      <a:pt x="66" y="28"/>
                    </a:cubicBezTo>
                    <a:cubicBezTo>
                      <a:pt x="65" y="31"/>
                      <a:pt x="64" y="35"/>
                      <a:pt x="62" y="38"/>
                    </a:cubicBezTo>
                    <a:cubicBezTo>
                      <a:pt x="61" y="39"/>
                      <a:pt x="60" y="41"/>
                      <a:pt x="58" y="42"/>
                    </a:cubicBezTo>
                    <a:cubicBezTo>
                      <a:pt x="57" y="43"/>
                      <a:pt x="56" y="45"/>
                      <a:pt x="54" y="46"/>
                    </a:cubicBezTo>
                    <a:cubicBezTo>
                      <a:pt x="57" y="44"/>
                      <a:pt x="60" y="41"/>
                      <a:pt x="62" y="38"/>
                    </a:cubicBezTo>
                    <a:cubicBezTo>
                      <a:pt x="64" y="37"/>
                      <a:pt x="65" y="35"/>
                      <a:pt x="65" y="33"/>
                    </a:cubicBezTo>
                    <a:cubicBezTo>
                      <a:pt x="66" y="32"/>
                      <a:pt x="66" y="32"/>
                      <a:pt x="67" y="31"/>
                    </a:cubicBezTo>
                    <a:cubicBezTo>
                      <a:pt x="67" y="30"/>
                      <a:pt x="67" y="30"/>
                      <a:pt x="67" y="29"/>
                    </a:cubicBezTo>
                    <a:cubicBezTo>
                      <a:pt x="67" y="29"/>
                      <a:pt x="67" y="28"/>
                      <a:pt x="67" y="28"/>
                    </a:cubicBezTo>
                    <a:cubicBezTo>
                      <a:pt x="68" y="24"/>
                      <a:pt x="70" y="21"/>
                      <a:pt x="71" y="18"/>
                    </a:cubicBezTo>
                    <a:cubicBezTo>
                      <a:pt x="72" y="16"/>
                      <a:pt x="73" y="14"/>
                      <a:pt x="73" y="13"/>
                    </a:cubicBezTo>
                    <a:cubicBezTo>
                      <a:pt x="74" y="11"/>
                      <a:pt x="75" y="10"/>
                      <a:pt x="75" y="9"/>
                    </a:cubicBezTo>
                    <a:cubicBezTo>
                      <a:pt x="76" y="9"/>
                      <a:pt x="77" y="8"/>
                      <a:pt x="78" y="8"/>
                    </a:cubicBezTo>
                    <a:cubicBezTo>
                      <a:pt x="78" y="7"/>
                      <a:pt x="79" y="7"/>
                      <a:pt x="78" y="6"/>
                    </a:cubicBezTo>
                    <a:cubicBezTo>
                      <a:pt x="78" y="5"/>
                      <a:pt x="77" y="5"/>
                      <a:pt x="76" y="5"/>
                    </a:cubicBezTo>
                    <a:cubicBezTo>
                      <a:pt x="75" y="6"/>
                      <a:pt x="73" y="7"/>
                      <a:pt x="72" y="7"/>
                    </a:cubicBezTo>
                    <a:cubicBezTo>
                      <a:pt x="71" y="8"/>
                      <a:pt x="69" y="8"/>
                      <a:pt x="68" y="8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67" y="7"/>
                      <a:pt x="66" y="7"/>
                      <a:pt x="66" y="6"/>
                    </a:cubicBezTo>
                    <a:cubicBezTo>
                      <a:pt x="65" y="6"/>
                      <a:pt x="65" y="6"/>
                      <a:pt x="64" y="6"/>
                    </a:cubicBezTo>
                    <a:cubicBezTo>
                      <a:pt x="64" y="5"/>
                      <a:pt x="64" y="5"/>
                      <a:pt x="64" y="5"/>
                    </a:cubicBezTo>
                    <a:cubicBezTo>
                      <a:pt x="64" y="5"/>
                      <a:pt x="64" y="5"/>
                      <a:pt x="63" y="5"/>
                    </a:cubicBezTo>
                    <a:cubicBezTo>
                      <a:pt x="63" y="4"/>
                      <a:pt x="62" y="4"/>
                      <a:pt x="61" y="3"/>
                    </a:cubicBezTo>
                    <a:cubicBezTo>
                      <a:pt x="59" y="3"/>
                      <a:pt x="57" y="2"/>
                      <a:pt x="56" y="2"/>
                    </a:cubicBezTo>
                    <a:cubicBezTo>
                      <a:pt x="55" y="1"/>
                      <a:pt x="54" y="1"/>
                      <a:pt x="53" y="1"/>
                    </a:cubicBezTo>
                    <a:cubicBezTo>
                      <a:pt x="52" y="1"/>
                      <a:pt x="51" y="0"/>
                      <a:pt x="50" y="0"/>
                    </a:cubicBezTo>
                    <a:cubicBezTo>
                      <a:pt x="51" y="1"/>
                      <a:pt x="52" y="1"/>
                      <a:pt x="53" y="1"/>
                    </a:cubicBezTo>
                    <a:cubicBezTo>
                      <a:pt x="54" y="2"/>
                      <a:pt x="54" y="2"/>
                      <a:pt x="55" y="2"/>
                    </a:cubicBezTo>
                    <a:cubicBezTo>
                      <a:pt x="57" y="3"/>
                      <a:pt x="59" y="4"/>
                      <a:pt x="60" y="5"/>
                    </a:cubicBezTo>
                    <a:cubicBezTo>
                      <a:pt x="61" y="5"/>
                      <a:pt x="62" y="6"/>
                      <a:pt x="62" y="6"/>
                    </a:cubicBezTo>
                    <a:cubicBezTo>
                      <a:pt x="63" y="6"/>
                      <a:pt x="63" y="6"/>
                      <a:pt x="63" y="6"/>
                    </a:cubicBezTo>
                    <a:cubicBezTo>
                      <a:pt x="63" y="7"/>
                      <a:pt x="63" y="7"/>
                      <a:pt x="63" y="7"/>
                    </a:cubicBezTo>
                    <a:cubicBezTo>
                      <a:pt x="64" y="7"/>
                      <a:pt x="64" y="7"/>
                      <a:pt x="64" y="8"/>
                    </a:cubicBezTo>
                    <a:cubicBezTo>
                      <a:pt x="65" y="8"/>
                      <a:pt x="65" y="9"/>
                      <a:pt x="66" y="9"/>
                    </a:cubicBezTo>
                    <a:cubicBezTo>
                      <a:pt x="65" y="9"/>
                      <a:pt x="64" y="9"/>
                      <a:pt x="64" y="9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53" y="10"/>
                      <a:pt x="50" y="10"/>
                      <a:pt x="47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4" y="10"/>
                      <a:pt x="43" y="11"/>
                      <a:pt x="43" y="10"/>
                    </a:cubicBezTo>
                    <a:cubicBezTo>
                      <a:pt x="41" y="10"/>
                      <a:pt x="40" y="10"/>
                      <a:pt x="38" y="10"/>
                    </a:cubicBezTo>
                    <a:cubicBezTo>
                      <a:pt x="37" y="10"/>
                      <a:pt x="36" y="10"/>
                      <a:pt x="34" y="9"/>
                    </a:cubicBezTo>
                    <a:cubicBezTo>
                      <a:pt x="33" y="9"/>
                      <a:pt x="31" y="8"/>
                      <a:pt x="30" y="8"/>
                    </a:cubicBezTo>
                    <a:cubicBezTo>
                      <a:pt x="33" y="9"/>
                      <a:pt x="35" y="10"/>
                      <a:pt x="38" y="11"/>
                    </a:cubicBezTo>
                    <a:cubicBezTo>
                      <a:pt x="40" y="11"/>
                      <a:pt x="41" y="11"/>
                      <a:pt x="43" y="12"/>
                    </a:cubicBezTo>
                    <a:close/>
                    <a:moveTo>
                      <a:pt x="36" y="24"/>
                    </a:move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89" name="Freeform 2176"/>
              <p:cNvSpPr/>
              <p:nvPr/>
            </p:nvSpPr>
            <p:spPr>
              <a:xfrm>
                <a:off x="6488080" y="4894291"/>
                <a:ext cx="93663" cy="315915"/>
              </a:xfrm>
              <a:custGeom>
                <a:avLst/>
                <a:gdLst>
                  <a:gd name="txL" fmla="*/ 0 w 25"/>
                  <a:gd name="txT" fmla="*/ 0 h 84"/>
                  <a:gd name="txR" fmla="*/ 25 w 25"/>
                  <a:gd name="txB" fmla="*/ 84 h 8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84">
                    <a:moveTo>
                      <a:pt x="19" y="66"/>
                    </a:moveTo>
                    <a:cubicBezTo>
                      <a:pt x="20" y="65"/>
                      <a:pt x="20" y="63"/>
                      <a:pt x="20" y="62"/>
                    </a:cubicBezTo>
                    <a:cubicBezTo>
                      <a:pt x="21" y="56"/>
                      <a:pt x="22" y="51"/>
                      <a:pt x="22" y="46"/>
                    </a:cubicBezTo>
                    <a:cubicBezTo>
                      <a:pt x="22" y="38"/>
                      <a:pt x="20" y="31"/>
                      <a:pt x="20" y="23"/>
                    </a:cubicBezTo>
                    <a:cubicBezTo>
                      <a:pt x="20" y="18"/>
                      <a:pt x="21" y="13"/>
                      <a:pt x="23" y="9"/>
                    </a:cubicBezTo>
                    <a:cubicBezTo>
                      <a:pt x="24" y="6"/>
                      <a:pt x="25" y="3"/>
                      <a:pt x="25" y="0"/>
                    </a:cubicBezTo>
                    <a:cubicBezTo>
                      <a:pt x="23" y="5"/>
                      <a:pt x="19" y="10"/>
                      <a:pt x="18" y="13"/>
                    </a:cubicBezTo>
                    <a:cubicBezTo>
                      <a:pt x="11" y="25"/>
                      <a:pt x="12" y="39"/>
                      <a:pt x="9" y="52"/>
                    </a:cubicBezTo>
                    <a:cubicBezTo>
                      <a:pt x="8" y="58"/>
                      <a:pt x="6" y="64"/>
                      <a:pt x="4" y="70"/>
                    </a:cubicBezTo>
                    <a:cubicBezTo>
                      <a:pt x="3" y="75"/>
                      <a:pt x="1" y="79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5" y="77"/>
                      <a:pt x="12" y="72"/>
                      <a:pt x="19" y="6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590" name="Picture 2177"/>
              <p:cNvPicPr>
                <a:picLocks noChangeAspect="1"/>
              </p:cNvPicPr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6545231" y="4875241"/>
                <a:ext cx="111126" cy="2809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591" name="Freeform 2179"/>
              <p:cNvSpPr/>
              <p:nvPr/>
            </p:nvSpPr>
            <p:spPr>
              <a:xfrm>
                <a:off x="6451568" y="5013354"/>
                <a:ext cx="77788" cy="128588"/>
              </a:xfrm>
              <a:custGeom>
                <a:avLst/>
                <a:gdLst>
                  <a:gd name="txL" fmla="*/ 0 w 21"/>
                  <a:gd name="txT" fmla="*/ 0 h 34"/>
                  <a:gd name="txR" fmla="*/ 21 w 21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34">
                    <a:moveTo>
                      <a:pt x="18" y="18"/>
                    </a:moveTo>
                    <a:cubicBezTo>
                      <a:pt x="20" y="12"/>
                      <a:pt x="21" y="6"/>
                      <a:pt x="21" y="0"/>
                    </a:cubicBezTo>
                    <a:cubicBezTo>
                      <a:pt x="20" y="3"/>
                      <a:pt x="19" y="6"/>
                      <a:pt x="18" y="8"/>
                    </a:cubicBezTo>
                    <a:cubicBezTo>
                      <a:pt x="15" y="12"/>
                      <a:pt x="11" y="12"/>
                      <a:pt x="7" y="13"/>
                    </a:cubicBezTo>
                    <a:cubicBezTo>
                      <a:pt x="5" y="13"/>
                      <a:pt x="2" y="13"/>
                      <a:pt x="0" y="14"/>
                    </a:cubicBezTo>
                    <a:cubicBezTo>
                      <a:pt x="1" y="21"/>
                      <a:pt x="4" y="27"/>
                      <a:pt x="6" y="34"/>
                    </a:cubicBezTo>
                    <a:cubicBezTo>
                      <a:pt x="12" y="31"/>
                      <a:pt x="15" y="23"/>
                      <a:pt x="18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92" name="Freeform 2180"/>
              <p:cNvSpPr/>
              <p:nvPr/>
            </p:nvSpPr>
            <p:spPr>
              <a:xfrm>
                <a:off x="6581744" y="4751415"/>
                <a:ext cx="68263" cy="315915"/>
              </a:xfrm>
              <a:custGeom>
                <a:avLst/>
                <a:gdLst>
                  <a:gd name="txL" fmla="*/ 0 w 18"/>
                  <a:gd name="txT" fmla="*/ 0 h 84"/>
                  <a:gd name="txR" fmla="*/ 18 w 18"/>
                  <a:gd name="txB" fmla="*/ 84 h 84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8" h="84">
                    <a:moveTo>
                      <a:pt x="0" y="38"/>
                    </a:moveTo>
                    <a:cubicBezTo>
                      <a:pt x="1" y="41"/>
                      <a:pt x="3" y="45"/>
                      <a:pt x="3" y="48"/>
                    </a:cubicBezTo>
                    <a:cubicBezTo>
                      <a:pt x="4" y="52"/>
                      <a:pt x="7" y="55"/>
                      <a:pt x="9" y="59"/>
                    </a:cubicBezTo>
                    <a:cubicBezTo>
                      <a:pt x="13" y="67"/>
                      <a:pt x="15" y="74"/>
                      <a:pt x="12" y="84"/>
                    </a:cubicBezTo>
                    <a:cubicBezTo>
                      <a:pt x="12" y="84"/>
                      <a:pt x="12" y="84"/>
                      <a:pt x="12" y="84"/>
                    </a:cubicBezTo>
                    <a:cubicBezTo>
                      <a:pt x="17" y="75"/>
                      <a:pt x="18" y="65"/>
                      <a:pt x="17" y="56"/>
                    </a:cubicBezTo>
                    <a:cubicBezTo>
                      <a:pt x="16" y="50"/>
                      <a:pt x="11" y="38"/>
                      <a:pt x="2" y="34"/>
                    </a:cubicBezTo>
                    <a:cubicBezTo>
                      <a:pt x="1" y="28"/>
                      <a:pt x="5" y="24"/>
                      <a:pt x="8" y="20"/>
                    </a:cubicBezTo>
                    <a:cubicBezTo>
                      <a:pt x="10" y="16"/>
                      <a:pt x="12" y="13"/>
                      <a:pt x="13" y="10"/>
                    </a:cubicBezTo>
                    <a:cubicBezTo>
                      <a:pt x="14" y="6"/>
                      <a:pt x="14" y="3"/>
                      <a:pt x="14" y="0"/>
                    </a:cubicBezTo>
                    <a:cubicBezTo>
                      <a:pt x="13" y="1"/>
                      <a:pt x="12" y="1"/>
                      <a:pt x="11" y="0"/>
                    </a:cubicBezTo>
                    <a:cubicBezTo>
                      <a:pt x="12" y="3"/>
                      <a:pt x="13" y="6"/>
                      <a:pt x="12" y="9"/>
                    </a:cubicBezTo>
                    <a:cubicBezTo>
                      <a:pt x="11" y="13"/>
                      <a:pt x="8" y="16"/>
                      <a:pt x="7" y="20"/>
                    </a:cubicBezTo>
                    <a:cubicBezTo>
                      <a:pt x="4" y="24"/>
                      <a:pt x="0" y="29"/>
                      <a:pt x="1" y="34"/>
                    </a:cubicBezTo>
                    <a:cubicBezTo>
                      <a:pt x="0" y="35"/>
                      <a:pt x="0" y="37"/>
                      <a:pt x="0" y="3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93" name="Freeform 2181"/>
              <p:cNvSpPr>
                <a:spLocks noEditPoints="1"/>
              </p:cNvSpPr>
              <p:nvPr/>
            </p:nvSpPr>
            <p:spPr>
              <a:xfrm>
                <a:off x="6457918" y="4883178"/>
                <a:ext cx="177801" cy="314327"/>
              </a:xfrm>
              <a:custGeom>
                <a:avLst/>
                <a:gdLst>
                  <a:gd name="txL" fmla="*/ 0 w 47"/>
                  <a:gd name="txT" fmla="*/ 0 h 84"/>
                  <a:gd name="txR" fmla="*/ 47 w 47"/>
                  <a:gd name="txB" fmla="*/ 84 h 8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84">
                    <a:moveTo>
                      <a:pt x="13" y="29"/>
                    </a:moveTo>
                    <a:cubicBezTo>
                      <a:pt x="14" y="29"/>
                      <a:pt x="14" y="28"/>
                      <a:pt x="15" y="28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8" y="25"/>
                      <a:pt x="20" y="23"/>
                      <a:pt x="21" y="21"/>
                    </a:cubicBezTo>
                    <a:cubicBezTo>
                      <a:pt x="21" y="22"/>
                      <a:pt x="20" y="24"/>
                      <a:pt x="20" y="25"/>
                    </a:cubicBezTo>
                    <a:cubicBezTo>
                      <a:pt x="19" y="27"/>
                      <a:pt x="19" y="29"/>
                      <a:pt x="19" y="30"/>
                    </a:cubicBezTo>
                    <a:cubicBezTo>
                      <a:pt x="18" y="32"/>
                      <a:pt x="18" y="34"/>
                      <a:pt x="18" y="36"/>
                    </a:cubicBezTo>
                    <a:cubicBezTo>
                      <a:pt x="18" y="36"/>
                      <a:pt x="18" y="36"/>
                      <a:pt x="18" y="37"/>
                    </a:cubicBezTo>
                    <a:cubicBezTo>
                      <a:pt x="18" y="38"/>
                      <a:pt x="17" y="39"/>
                      <a:pt x="17" y="40"/>
                    </a:cubicBezTo>
                    <a:cubicBezTo>
                      <a:pt x="17" y="41"/>
                      <a:pt x="16" y="42"/>
                      <a:pt x="16" y="43"/>
                    </a:cubicBezTo>
                    <a:cubicBezTo>
                      <a:pt x="15" y="43"/>
                      <a:pt x="14" y="44"/>
                      <a:pt x="13" y="44"/>
                    </a:cubicBezTo>
                    <a:cubicBezTo>
                      <a:pt x="12" y="45"/>
                      <a:pt x="11" y="45"/>
                      <a:pt x="10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8" y="46"/>
                    </a:cubicBezTo>
                    <a:cubicBezTo>
                      <a:pt x="8" y="47"/>
                      <a:pt x="7" y="47"/>
                      <a:pt x="7" y="47"/>
                    </a:cubicBezTo>
                    <a:cubicBezTo>
                      <a:pt x="6" y="47"/>
                      <a:pt x="5" y="47"/>
                      <a:pt x="3" y="48"/>
                    </a:cubicBezTo>
                    <a:cubicBezTo>
                      <a:pt x="2" y="48"/>
                      <a:pt x="1" y="48"/>
                      <a:pt x="0" y="48"/>
                    </a:cubicBezTo>
                    <a:cubicBezTo>
                      <a:pt x="2" y="48"/>
                      <a:pt x="5" y="48"/>
                      <a:pt x="7" y="48"/>
                    </a:cubicBezTo>
                    <a:cubicBezTo>
                      <a:pt x="7" y="48"/>
                      <a:pt x="8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1" y="46"/>
                      <a:pt x="12" y="46"/>
                      <a:pt x="14" y="46"/>
                    </a:cubicBezTo>
                    <a:cubicBezTo>
                      <a:pt x="15" y="45"/>
                      <a:pt x="16" y="45"/>
                      <a:pt x="17" y="44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7" y="43"/>
                      <a:pt x="17" y="44"/>
                      <a:pt x="17" y="45"/>
                    </a:cubicBezTo>
                    <a:cubicBezTo>
                      <a:pt x="17" y="45"/>
                      <a:pt x="17" y="46"/>
                      <a:pt x="17" y="46"/>
                    </a:cubicBezTo>
                    <a:cubicBezTo>
                      <a:pt x="17" y="47"/>
                      <a:pt x="16" y="49"/>
                      <a:pt x="16" y="50"/>
                    </a:cubicBezTo>
                    <a:cubicBezTo>
                      <a:pt x="16" y="52"/>
                      <a:pt x="15" y="54"/>
                      <a:pt x="14" y="56"/>
                    </a:cubicBezTo>
                    <a:cubicBezTo>
                      <a:pt x="13" y="57"/>
                      <a:pt x="13" y="58"/>
                      <a:pt x="12" y="59"/>
                    </a:cubicBezTo>
                    <a:cubicBezTo>
                      <a:pt x="12" y="60"/>
                      <a:pt x="11" y="61"/>
                      <a:pt x="10" y="62"/>
                    </a:cubicBezTo>
                    <a:cubicBezTo>
                      <a:pt x="10" y="63"/>
                      <a:pt x="9" y="64"/>
                      <a:pt x="8" y="65"/>
                    </a:cubicBezTo>
                    <a:cubicBezTo>
                      <a:pt x="8" y="66"/>
                      <a:pt x="7" y="67"/>
                      <a:pt x="6" y="68"/>
                    </a:cubicBezTo>
                    <a:cubicBezTo>
                      <a:pt x="8" y="66"/>
                      <a:pt x="10" y="65"/>
                      <a:pt x="11" y="63"/>
                    </a:cubicBezTo>
                    <a:cubicBezTo>
                      <a:pt x="13" y="61"/>
                      <a:pt x="14" y="59"/>
                      <a:pt x="15" y="57"/>
                    </a:cubicBezTo>
                    <a:cubicBezTo>
                      <a:pt x="16" y="56"/>
                      <a:pt x="16" y="54"/>
                      <a:pt x="17" y="53"/>
                    </a:cubicBezTo>
                    <a:cubicBezTo>
                      <a:pt x="17" y="54"/>
                      <a:pt x="16" y="56"/>
                      <a:pt x="16" y="58"/>
                    </a:cubicBezTo>
                    <a:cubicBezTo>
                      <a:pt x="16" y="59"/>
                      <a:pt x="16" y="61"/>
                      <a:pt x="15" y="63"/>
                    </a:cubicBezTo>
                    <a:cubicBezTo>
                      <a:pt x="15" y="67"/>
                      <a:pt x="14" y="70"/>
                      <a:pt x="12" y="73"/>
                    </a:cubicBezTo>
                    <a:cubicBezTo>
                      <a:pt x="11" y="77"/>
                      <a:pt x="10" y="80"/>
                      <a:pt x="9" y="84"/>
                    </a:cubicBezTo>
                    <a:cubicBezTo>
                      <a:pt x="12" y="77"/>
                      <a:pt x="14" y="70"/>
                      <a:pt x="16" y="63"/>
                    </a:cubicBezTo>
                    <a:cubicBezTo>
                      <a:pt x="17" y="61"/>
                      <a:pt x="17" y="60"/>
                      <a:pt x="18" y="58"/>
                    </a:cubicBezTo>
                    <a:cubicBezTo>
                      <a:pt x="18" y="56"/>
                      <a:pt x="18" y="54"/>
                      <a:pt x="18" y="52"/>
                    </a:cubicBezTo>
                    <a:cubicBezTo>
                      <a:pt x="19" y="49"/>
                      <a:pt x="19" y="45"/>
                      <a:pt x="20" y="42"/>
                    </a:cubicBezTo>
                    <a:cubicBezTo>
                      <a:pt x="20" y="38"/>
                      <a:pt x="20" y="34"/>
                      <a:pt x="21" y="31"/>
                    </a:cubicBezTo>
                    <a:cubicBezTo>
                      <a:pt x="21" y="29"/>
                      <a:pt x="22" y="27"/>
                      <a:pt x="22" y="26"/>
                    </a:cubicBezTo>
                    <a:cubicBezTo>
                      <a:pt x="23" y="24"/>
                      <a:pt x="23" y="22"/>
                      <a:pt x="24" y="21"/>
                    </a:cubicBezTo>
                    <a:cubicBezTo>
                      <a:pt x="25" y="19"/>
                      <a:pt x="26" y="18"/>
                      <a:pt x="27" y="16"/>
                    </a:cubicBezTo>
                    <a:cubicBezTo>
                      <a:pt x="28" y="15"/>
                      <a:pt x="28" y="14"/>
                      <a:pt x="29" y="13"/>
                    </a:cubicBezTo>
                    <a:cubicBezTo>
                      <a:pt x="29" y="15"/>
                      <a:pt x="28" y="17"/>
                      <a:pt x="28" y="19"/>
                    </a:cubicBezTo>
                    <a:cubicBezTo>
                      <a:pt x="28" y="20"/>
                      <a:pt x="28" y="22"/>
                      <a:pt x="27" y="23"/>
                    </a:cubicBezTo>
                    <a:cubicBezTo>
                      <a:pt x="27" y="24"/>
                      <a:pt x="27" y="26"/>
                      <a:pt x="27" y="27"/>
                    </a:cubicBezTo>
                    <a:cubicBezTo>
                      <a:pt x="27" y="30"/>
                      <a:pt x="28" y="32"/>
                      <a:pt x="28" y="35"/>
                    </a:cubicBezTo>
                    <a:cubicBezTo>
                      <a:pt x="29" y="38"/>
                      <a:pt x="29" y="40"/>
                      <a:pt x="30" y="43"/>
                    </a:cubicBezTo>
                    <a:cubicBezTo>
                      <a:pt x="30" y="45"/>
                      <a:pt x="30" y="48"/>
                      <a:pt x="30" y="50"/>
                    </a:cubicBezTo>
                    <a:cubicBezTo>
                      <a:pt x="30" y="53"/>
                      <a:pt x="30" y="56"/>
                      <a:pt x="29" y="58"/>
                    </a:cubicBezTo>
                    <a:cubicBezTo>
                      <a:pt x="29" y="61"/>
                      <a:pt x="29" y="63"/>
                      <a:pt x="28" y="66"/>
                    </a:cubicBezTo>
                    <a:cubicBezTo>
                      <a:pt x="30" y="61"/>
                      <a:pt x="31" y="56"/>
                      <a:pt x="31" y="50"/>
                    </a:cubicBezTo>
                    <a:cubicBezTo>
                      <a:pt x="31" y="48"/>
                      <a:pt x="31" y="45"/>
                      <a:pt x="31" y="43"/>
                    </a:cubicBezTo>
                    <a:cubicBezTo>
                      <a:pt x="30" y="40"/>
                      <a:pt x="30" y="37"/>
                      <a:pt x="30" y="35"/>
                    </a:cubicBezTo>
                    <a:cubicBezTo>
                      <a:pt x="29" y="32"/>
                      <a:pt x="29" y="30"/>
                      <a:pt x="29" y="27"/>
                    </a:cubicBezTo>
                    <a:cubicBezTo>
                      <a:pt x="29" y="26"/>
                      <a:pt x="29" y="25"/>
                      <a:pt x="29" y="23"/>
                    </a:cubicBezTo>
                    <a:cubicBezTo>
                      <a:pt x="29" y="22"/>
                      <a:pt x="29" y="21"/>
                      <a:pt x="30" y="19"/>
                    </a:cubicBezTo>
                    <a:cubicBezTo>
                      <a:pt x="30" y="17"/>
                      <a:pt x="31" y="14"/>
                      <a:pt x="31" y="12"/>
                    </a:cubicBezTo>
                    <a:cubicBezTo>
                      <a:pt x="32" y="10"/>
                      <a:pt x="32" y="9"/>
                      <a:pt x="32" y="8"/>
                    </a:cubicBezTo>
                    <a:cubicBezTo>
                      <a:pt x="32" y="8"/>
                      <a:pt x="33" y="7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4" y="9"/>
                      <a:pt x="35" y="11"/>
                      <a:pt x="36" y="14"/>
                    </a:cubicBezTo>
                    <a:cubicBezTo>
                      <a:pt x="36" y="16"/>
                      <a:pt x="37" y="17"/>
                      <a:pt x="38" y="19"/>
                    </a:cubicBezTo>
                    <a:cubicBezTo>
                      <a:pt x="39" y="21"/>
                      <a:pt x="40" y="22"/>
                      <a:pt x="41" y="24"/>
                    </a:cubicBezTo>
                    <a:cubicBezTo>
                      <a:pt x="43" y="27"/>
                      <a:pt x="44" y="30"/>
                      <a:pt x="45" y="34"/>
                    </a:cubicBezTo>
                    <a:cubicBezTo>
                      <a:pt x="46" y="36"/>
                      <a:pt x="46" y="37"/>
                      <a:pt x="46" y="39"/>
                    </a:cubicBezTo>
                    <a:cubicBezTo>
                      <a:pt x="46" y="41"/>
                      <a:pt x="46" y="43"/>
                      <a:pt x="46" y="45"/>
                    </a:cubicBezTo>
                    <a:cubicBezTo>
                      <a:pt x="47" y="41"/>
                      <a:pt x="47" y="37"/>
                      <a:pt x="46" y="34"/>
                    </a:cubicBezTo>
                    <a:cubicBezTo>
                      <a:pt x="46" y="32"/>
                      <a:pt x="45" y="30"/>
                      <a:pt x="45" y="28"/>
                    </a:cubicBezTo>
                    <a:cubicBezTo>
                      <a:pt x="44" y="27"/>
                      <a:pt x="44" y="26"/>
                      <a:pt x="44" y="25"/>
                    </a:cubicBezTo>
                    <a:cubicBezTo>
                      <a:pt x="43" y="25"/>
                      <a:pt x="43" y="25"/>
                      <a:pt x="43" y="24"/>
                    </a:cubicBezTo>
                    <a:cubicBezTo>
                      <a:pt x="43" y="24"/>
                      <a:pt x="42" y="23"/>
                      <a:pt x="42" y="23"/>
                    </a:cubicBezTo>
                    <a:cubicBezTo>
                      <a:pt x="40" y="20"/>
                      <a:pt x="39" y="17"/>
                      <a:pt x="37" y="13"/>
                    </a:cubicBezTo>
                    <a:cubicBezTo>
                      <a:pt x="36" y="11"/>
                      <a:pt x="36" y="10"/>
                      <a:pt x="35" y="8"/>
                    </a:cubicBezTo>
                    <a:cubicBezTo>
                      <a:pt x="35" y="7"/>
                      <a:pt x="34" y="5"/>
                      <a:pt x="34" y="4"/>
                    </a:cubicBezTo>
                    <a:cubicBezTo>
                      <a:pt x="34" y="3"/>
                      <a:pt x="34" y="2"/>
                      <a:pt x="35" y="1"/>
                    </a:cubicBezTo>
                    <a:cubicBezTo>
                      <a:pt x="35" y="1"/>
                      <a:pt x="35" y="0"/>
                      <a:pt x="34" y="0"/>
                    </a:cubicBezTo>
                    <a:cubicBezTo>
                      <a:pt x="33" y="0"/>
                      <a:pt x="32" y="0"/>
                      <a:pt x="32" y="1"/>
                    </a:cubicBezTo>
                    <a:cubicBezTo>
                      <a:pt x="32" y="2"/>
                      <a:pt x="31" y="4"/>
                      <a:pt x="30" y="6"/>
                    </a:cubicBezTo>
                    <a:cubicBezTo>
                      <a:pt x="30" y="7"/>
                      <a:pt x="29" y="8"/>
                      <a:pt x="29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7" y="9"/>
                      <a:pt x="26" y="9"/>
                      <a:pt x="25" y="9"/>
                    </a:cubicBezTo>
                    <a:cubicBezTo>
                      <a:pt x="25" y="9"/>
                      <a:pt x="24" y="9"/>
                      <a:pt x="24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2" y="10"/>
                      <a:pt x="21" y="10"/>
                      <a:pt x="20" y="11"/>
                    </a:cubicBezTo>
                    <a:cubicBezTo>
                      <a:pt x="18" y="11"/>
                      <a:pt x="17" y="12"/>
                      <a:pt x="15" y="13"/>
                    </a:cubicBezTo>
                    <a:cubicBezTo>
                      <a:pt x="14" y="14"/>
                      <a:pt x="13" y="14"/>
                      <a:pt x="13" y="15"/>
                    </a:cubicBezTo>
                    <a:cubicBezTo>
                      <a:pt x="12" y="15"/>
                      <a:pt x="11" y="16"/>
                      <a:pt x="10" y="16"/>
                    </a:cubicBezTo>
                    <a:cubicBezTo>
                      <a:pt x="11" y="16"/>
                      <a:pt x="12" y="15"/>
                      <a:pt x="13" y="15"/>
                    </a:cubicBezTo>
                    <a:cubicBezTo>
                      <a:pt x="14" y="15"/>
                      <a:pt x="15" y="14"/>
                      <a:pt x="15" y="14"/>
                    </a:cubicBezTo>
                    <a:cubicBezTo>
                      <a:pt x="17" y="13"/>
                      <a:pt x="19" y="13"/>
                      <a:pt x="20" y="12"/>
                    </a:cubicBezTo>
                    <a:cubicBezTo>
                      <a:pt x="21" y="12"/>
                      <a:pt x="22" y="11"/>
                      <a:pt x="23" y="11"/>
                    </a:cubicBezTo>
                    <a:cubicBezTo>
                      <a:pt x="23" y="11"/>
                      <a:pt x="23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6" y="11"/>
                      <a:pt x="27" y="11"/>
                      <a:pt x="27" y="11"/>
                    </a:cubicBezTo>
                    <a:cubicBezTo>
                      <a:pt x="27" y="11"/>
                      <a:pt x="27" y="12"/>
                      <a:pt x="26" y="13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19" y="21"/>
                      <a:pt x="17" y="23"/>
                      <a:pt x="15" y="25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3" y="28"/>
                      <a:pt x="13" y="28"/>
                      <a:pt x="12" y="29"/>
                    </a:cubicBezTo>
                    <a:cubicBezTo>
                      <a:pt x="11" y="30"/>
                      <a:pt x="10" y="31"/>
                      <a:pt x="9" y="32"/>
                    </a:cubicBezTo>
                    <a:cubicBezTo>
                      <a:pt x="8" y="32"/>
                      <a:pt x="7" y="33"/>
                      <a:pt x="6" y="34"/>
                    </a:cubicBezTo>
                    <a:cubicBezTo>
                      <a:pt x="4" y="35"/>
                      <a:pt x="3" y="35"/>
                      <a:pt x="2" y="36"/>
                    </a:cubicBezTo>
                    <a:cubicBezTo>
                      <a:pt x="4" y="35"/>
                      <a:pt x="7" y="34"/>
                      <a:pt x="10" y="32"/>
                    </a:cubicBezTo>
                    <a:cubicBezTo>
                      <a:pt x="11" y="31"/>
                      <a:pt x="12" y="30"/>
                      <a:pt x="13" y="29"/>
                    </a:cubicBezTo>
                    <a:close/>
                    <a:moveTo>
                      <a:pt x="17" y="43"/>
                    </a:moveTo>
                    <a:cubicBezTo>
                      <a:pt x="17" y="43"/>
                      <a:pt x="17" y="43"/>
                      <a:pt x="17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7" y="43"/>
                      <a:pt x="17" y="43"/>
                      <a:pt x="17" y="4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94" name="Freeform 2182"/>
              <p:cNvSpPr/>
              <p:nvPr/>
            </p:nvSpPr>
            <p:spPr>
              <a:xfrm>
                <a:off x="5973727" y="4525988"/>
                <a:ext cx="255589" cy="209551"/>
              </a:xfrm>
              <a:custGeom>
                <a:avLst/>
                <a:gdLst>
                  <a:gd name="txL" fmla="*/ 0 w 68"/>
                  <a:gd name="txT" fmla="*/ 0 h 56"/>
                  <a:gd name="txR" fmla="*/ 68 w 68"/>
                  <a:gd name="txB" fmla="*/ 56 h 5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56">
                    <a:moveTo>
                      <a:pt x="26" y="52"/>
                    </a:moveTo>
                    <a:cubicBezTo>
                      <a:pt x="28" y="51"/>
                      <a:pt x="29" y="50"/>
                      <a:pt x="30" y="49"/>
                    </a:cubicBezTo>
                    <a:cubicBezTo>
                      <a:pt x="34" y="45"/>
                      <a:pt x="37" y="41"/>
                      <a:pt x="40" y="37"/>
                    </a:cubicBezTo>
                    <a:cubicBezTo>
                      <a:pt x="45" y="30"/>
                      <a:pt x="47" y="23"/>
                      <a:pt x="51" y="16"/>
                    </a:cubicBezTo>
                    <a:cubicBezTo>
                      <a:pt x="54" y="12"/>
                      <a:pt x="57" y="9"/>
                      <a:pt x="61" y="6"/>
                    </a:cubicBezTo>
                    <a:cubicBezTo>
                      <a:pt x="64" y="5"/>
                      <a:pt x="66" y="2"/>
                      <a:pt x="68" y="0"/>
                    </a:cubicBezTo>
                    <a:cubicBezTo>
                      <a:pt x="63" y="3"/>
                      <a:pt x="58" y="6"/>
                      <a:pt x="55" y="7"/>
                    </a:cubicBezTo>
                    <a:cubicBezTo>
                      <a:pt x="43" y="13"/>
                      <a:pt x="35" y="25"/>
                      <a:pt x="26" y="35"/>
                    </a:cubicBezTo>
                    <a:cubicBezTo>
                      <a:pt x="21" y="39"/>
                      <a:pt x="17" y="43"/>
                      <a:pt x="12" y="47"/>
                    </a:cubicBezTo>
                    <a:cubicBezTo>
                      <a:pt x="8" y="50"/>
                      <a:pt x="4" y="53"/>
                      <a:pt x="0" y="56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8" y="53"/>
                      <a:pt x="17" y="52"/>
                      <a:pt x="26" y="5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95" name="Freeform 2185"/>
              <p:cNvSpPr/>
              <p:nvPr/>
            </p:nvSpPr>
            <p:spPr>
              <a:xfrm>
                <a:off x="6000715" y="4597426"/>
                <a:ext cx="119063" cy="77788"/>
              </a:xfrm>
              <a:custGeom>
                <a:avLst/>
                <a:gdLst>
                  <a:gd name="txL" fmla="*/ 0 w 32"/>
                  <a:gd name="txT" fmla="*/ 0 h 21"/>
                  <a:gd name="txR" fmla="*/ 32 w 32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21">
                    <a:moveTo>
                      <a:pt x="19" y="13"/>
                    </a:moveTo>
                    <a:cubicBezTo>
                      <a:pt x="24" y="10"/>
                      <a:pt x="28" y="5"/>
                      <a:pt x="32" y="0"/>
                    </a:cubicBezTo>
                    <a:cubicBezTo>
                      <a:pt x="30" y="2"/>
                      <a:pt x="27" y="4"/>
                      <a:pt x="24" y="5"/>
                    </a:cubicBezTo>
                    <a:cubicBezTo>
                      <a:pt x="20" y="7"/>
                      <a:pt x="17" y="5"/>
                      <a:pt x="13" y="3"/>
                    </a:cubicBezTo>
                    <a:cubicBezTo>
                      <a:pt x="11" y="2"/>
                      <a:pt x="9" y="0"/>
                      <a:pt x="7" y="0"/>
                    </a:cubicBezTo>
                    <a:cubicBezTo>
                      <a:pt x="4" y="6"/>
                      <a:pt x="2" y="13"/>
                      <a:pt x="0" y="20"/>
                    </a:cubicBezTo>
                    <a:cubicBezTo>
                      <a:pt x="7" y="21"/>
                      <a:pt x="14" y="16"/>
                      <a:pt x="19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96" name="Freeform 2186"/>
              <p:cNvSpPr/>
              <p:nvPr/>
            </p:nvSpPr>
            <p:spPr>
              <a:xfrm>
                <a:off x="6173754" y="4432325"/>
                <a:ext cx="179389" cy="261939"/>
              </a:xfrm>
              <a:custGeom>
                <a:avLst/>
                <a:gdLst>
                  <a:gd name="txL" fmla="*/ 0 w 48"/>
                  <a:gd name="txT" fmla="*/ 0 h 70"/>
                  <a:gd name="txR" fmla="*/ 48 w 48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70">
                    <a:moveTo>
                      <a:pt x="15" y="25"/>
                    </a:moveTo>
                    <a:cubicBezTo>
                      <a:pt x="14" y="28"/>
                      <a:pt x="13" y="33"/>
                      <a:pt x="12" y="35"/>
                    </a:cubicBezTo>
                    <a:cubicBezTo>
                      <a:pt x="11" y="39"/>
                      <a:pt x="12" y="43"/>
                      <a:pt x="11" y="47"/>
                    </a:cubicBezTo>
                    <a:cubicBezTo>
                      <a:pt x="10" y="56"/>
                      <a:pt x="7" y="64"/>
                      <a:pt x="0" y="70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8" y="65"/>
                      <a:pt x="15" y="58"/>
                      <a:pt x="19" y="50"/>
                    </a:cubicBezTo>
                    <a:cubicBezTo>
                      <a:pt x="22" y="44"/>
                      <a:pt x="25" y="31"/>
                      <a:pt x="19" y="23"/>
                    </a:cubicBezTo>
                    <a:cubicBezTo>
                      <a:pt x="22" y="17"/>
                      <a:pt x="27" y="17"/>
                      <a:pt x="32" y="14"/>
                    </a:cubicBezTo>
                    <a:cubicBezTo>
                      <a:pt x="35" y="13"/>
                      <a:pt x="39" y="11"/>
                      <a:pt x="42" y="9"/>
                    </a:cubicBezTo>
                    <a:cubicBezTo>
                      <a:pt x="44" y="7"/>
                      <a:pt x="46" y="4"/>
                      <a:pt x="48" y="2"/>
                    </a:cubicBezTo>
                    <a:cubicBezTo>
                      <a:pt x="47" y="2"/>
                      <a:pt x="46" y="1"/>
                      <a:pt x="45" y="0"/>
                    </a:cubicBezTo>
                    <a:cubicBezTo>
                      <a:pt x="44" y="3"/>
                      <a:pt x="43" y="6"/>
                      <a:pt x="41" y="8"/>
                    </a:cubicBezTo>
                    <a:cubicBezTo>
                      <a:pt x="38" y="10"/>
                      <a:pt x="34" y="12"/>
                      <a:pt x="31" y="14"/>
                    </a:cubicBezTo>
                    <a:cubicBezTo>
                      <a:pt x="26" y="16"/>
                      <a:pt x="20" y="18"/>
                      <a:pt x="18" y="22"/>
                    </a:cubicBezTo>
                    <a:cubicBezTo>
                      <a:pt x="17" y="23"/>
                      <a:pt x="16" y="24"/>
                      <a:pt x="15" y="2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97" name="Freeform 2187"/>
              <p:cNvSpPr>
                <a:spLocks noEditPoints="1"/>
              </p:cNvSpPr>
              <p:nvPr/>
            </p:nvSpPr>
            <p:spPr>
              <a:xfrm>
                <a:off x="5984840" y="4514875"/>
                <a:ext cx="255589" cy="214314"/>
              </a:xfrm>
              <a:custGeom>
                <a:avLst/>
                <a:gdLst>
                  <a:gd name="txL" fmla="*/ 0 w 68"/>
                  <a:gd name="txT" fmla="*/ 0 h 57"/>
                  <a:gd name="txR" fmla="*/ 68 w 68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57">
                    <a:moveTo>
                      <a:pt x="34" y="14"/>
                    </a:moveTo>
                    <a:cubicBezTo>
                      <a:pt x="35" y="14"/>
                      <a:pt x="35" y="14"/>
                      <a:pt x="36" y="14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41" y="13"/>
                      <a:pt x="43" y="12"/>
                      <a:pt x="45" y="12"/>
                    </a:cubicBezTo>
                    <a:cubicBezTo>
                      <a:pt x="44" y="12"/>
                      <a:pt x="43" y="13"/>
                      <a:pt x="42" y="14"/>
                    </a:cubicBezTo>
                    <a:cubicBezTo>
                      <a:pt x="40" y="15"/>
                      <a:pt x="39" y="17"/>
                      <a:pt x="38" y="18"/>
                    </a:cubicBezTo>
                    <a:cubicBezTo>
                      <a:pt x="37" y="19"/>
                      <a:pt x="35" y="21"/>
                      <a:pt x="34" y="22"/>
                    </a:cubicBezTo>
                    <a:cubicBezTo>
                      <a:pt x="34" y="22"/>
                      <a:pt x="34" y="23"/>
                      <a:pt x="34" y="23"/>
                    </a:cubicBezTo>
                    <a:cubicBezTo>
                      <a:pt x="33" y="23"/>
                      <a:pt x="32" y="24"/>
                      <a:pt x="31" y="25"/>
                    </a:cubicBezTo>
                    <a:cubicBezTo>
                      <a:pt x="30" y="26"/>
                      <a:pt x="30" y="26"/>
                      <a:pt x="29" y="26"/>
                    </a:cubicBezTo>
                    <a:cubicBezTo>
                      <a:pt x="28" y="27"/>
                      <a:pt x="26" y="27"/>
                      <a:pt x="25" y="26"/>
                    </a:cubicBezTo>
                    <a:cubicBezTo>
                      <a:pt x="24" y="26"/>
                      <a:pt x="23" y="26"/>
                      <a:pt x="22" y="26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1" y="26"/>
                      <a:pt x="21" y="26"/>
                      <a:pt x="20" y="26"/>
                    </a:cubicBezTo>
                    <a:cubicBezTo>
                      <a:pt x="20" y="25"/>
                      <a:pt x="19" y="25"/>
                      <a:pt x="19" y="25"/>
                    </a:cubicBezTo>
                    <a:cubicBezTo>
                      <a:pt x="18" y="25"/>
                      <a:pt x="17" y="24"/>
                      <a:pt x="16" y="24"/>
                    </a:cubicBezTo>
                    <a:cubicBezTo>
                      <a:pt x="15" y="23"/>
                      <a:pt x="14" y="23"/>
                      <a:pt x="13" y="22"/>
                    </a:cubicBezTo>
                    <a:cubicBezTo>
                      <a:pt x="14" y="23"/>
                      <a:pt x="16" y="25"/>
                      <a:pt x="18" y="26"/>
                    </a:cubicBezTo>
                    <a:cubicBezTo>
                      <a:pt x="19" y="26"/>
                      <a:pt x="20" y="26"/>
                      <a:pt x="20" y="26"/>
                    </a:cubicBezTo>
                    <a:cubicBezTo>
                      <a:pt x="20" y="27"/>
                      <a:pt x="21" y="27"/>
                      <a:pt x="21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3" y="27"/>
                      <a:pt x="24" y="28"/>
                      <a:pt x="25" y="28"/>
                    </a:cubicBezTo>
                    <a:cubicBezTo>
                      <a:pt x="26" y="28"/>
                      <a:pt x="28" y="28"/>
                      <a:pt x="29" y="28"/>
                    </a:cubicBezTo>
                    <a:cubicBezTo>
                      <a:pt x="29" y="28"/>
                      <a:pt x="29" y="28"/>
                      <a:pt x="30" y="28"/>
                    </a:cubicBezTo>
                    <a:cubicBezTo>
                      <a:pt x="29" y="28"/>
                      <a:pt x="29" y="28"/>
                      <a:pt x="29" y="29"/>
                    </a:cubicBezTo>
                    <a:cubicBezTo>
                      <a:pt x="28" y="29"/>
                      <a:pt x="28" y="30"/>
                      <a:pt x="28" y="30"/>
                    </a:cubicBezTo>
                    <a:cubicBezTo>
                      <a:pt x="27" y="31"/>
                      <a:pt x="26" y="32"/>
                      <a:pt x="25" y="33"/>
                    </a:cubicBezTo>
                    <a:cubicBezTo>
                      <a:pt x="23" y="34"/>
                      <a:pt x="21" y="35"/>
                      <a:pt x="19" y="37"/>
                    </a:cubicBezTo>
                    <a:cubicBezTo>
                      <a:pt x="18" y="37"/>
                      <a:pt x="17" y="38"/>
                      <a:pt x="16" y="38"/>
                    </a:cubicBezTo>
                    <a:cubicBezTo>
                      <a:pt x="15" y="39"/>
                      <a:pt x="14" y="39"/>
                      <a:pt x="13" y="40"/>
                    </a:cubicBezTo>
                    <a:cubicBezTo>
                      <a:pt x="12" y="40"/>
                      <a:pt x="11" y="41"/>
                      <a:pt x="10" y="41"/>
                    </a:cubicBezTo>
                    <a:cubicBezTo>
                      <a:pt x="9" y="42"/>
                      <a:pt x="8" y="42"/>
                      <a:pt x="7" y="42"/>
                    </a:cubicBezTo>
                    <a:cubicBezTo>
                      <a:pt x="9" y="42"/>
                      <a:pt x="11" y="41"/>
                      <a:pt x="13" y="41"/>
                    </a:cubicBezTo>
                    <a:cubicBezTo>
                      <a:pt x="16" y="40"/>
                      <a:pt x="18" y="39"/>
                      <a:pt x="20" y="38"/>
                    </a:cubicBezTo>
                    <a:cubicBezTo>
                      <a:pt x="21" y="37"/>
                      <a:pt x="23" y="36"/>
                      <a:pt x="24" y="36"/>
                    </a:cubicBezTo>
                    <a:cubicBezTo>
                      <a:pt x="23" y="37"/>
                      <a:pt x="22" y="38"/>
                      <a:pt x="21" y="39"/>
                    </a:cubicBezTo>
                    <a:cubicBezTo>
                      <a:pt x="19" y="41"/>
                      <a:pt x="18" y="42"/>
                      <a:pt x="17" y="43"/>
                    </a:cubicBezTo>
                    <a:cubicBezTo>
                      <a:pt x="14" y="46"/>
                      <a:pt x="12" y="48"/>
                      <a:pt x="9" y="50"/>
                    </a:cubicBezTo>
                    <a:cubicBezTo>
                      <a:pt x="6" y="53"/>
                      <a:pt x="3" y="55"/>
                      <a:pt x="0" y="57"/>
                    </a:cubicBezTo>
                    <a:cubicBezTo>
                      <a:pt x="6" y="53"/>
                      <a:pt x="12" y="49"/>
                      <a:pt x="18" y="44"/>
                    </a:cubicBezTo>
                    <a:cubicBezTo>
                      <a:pt x="19" y="43"/>
                      <a:pt x="20" y="42"/>
                      <a:pt x="22" y="40"/>
                    </a:cubicBezTo>
                    <a:cubicBezTo>
                      <a:pt x="23" y="39"/>
                      <a:pt x="24" y="38"/>
                      <a:pt x="25" y="36"/>
                    </a:cubicBezTo>
                    <a:cubicBezTo>
                      <a:pt x="28" y="33"/>
                      <a:pt x="30" y="31"/>
                      <a:pt x="32" y="28"/>
                    </a:cubicBezTo>
                    <a:cubicBezTo>
                      <a:pt x="35" y="25"/>
                      <a:pt x="37" y="22"/>
                      <a:pt x="39" y="20"/>
                    </a:cubicBezTo>
                    <a:cubicBezTo>
                      <a:pt x="41" y="18"/>
                      <a:pt x="42" y="17"/>
                      <a:pt x="43" y="16"/>
                    </a:cubicBezTo>
                    <a:cubicBezTo>
                      <a:pt x="45" y="15"/>
                      <a:pt x="46" y="14"/>
                      <a:pt x="48" y="13"/>
                    </a:cubicBezTo>
                    <a:cubicBezTo>
                      <a:pt x="49" y="12"/>
                      <a:pt x="51" y="11"/>
                      <a:pt x="53" y="11"/>
                    </a:cubicBezTo>
                    <a:cubicBezTo>
                      <a:pt x="54" y="10"/>
                      <a:pt x="55" y="10"/>
                      <a:pt x="56" y="9"/>
                    </a:cubicBezTo>
                    <a:cubicBezTo>
                      <a:pt x="55" y="11"/>
                      <a:pt x="53" y="12"/>
                      <a:pt x="52" y="14"/>
                    </a:cubicBezTo>
                    <a:cubicBezTo>
                      <a:pt x="51" y="15"/>
                      <a:pt x="50" y="16"/>
                      <a:pt x="49" y="17"/>
                    </a:cubicBezTo>
                    <a:cubicBezTo>
                      <a:pt x="48" y="18"/>
                      <a:pt x="48" y="19"/>
                      <a:pt x="47" y="20"/>
                    </a:cubicBezTo>
                    <a:cubicBezTo>
                      <a:pt x="45" y="22"/>
                      <a:pt x="44" y="25"/>
                      <a:pt x="43" y="27"/>
                    </a:cubicBezTo>
                    <a:cubicBezTo>
                      <a:pt x="42" y="30"/>
                      <a:pt x="41" y="32"/>
                      <a:pt x="40" y="34"/>
                    </a:cubicBezTo>
                    <a:cubicBezTo>
                      <a:pt x="39" y="37"/>
                      <a:pt x="38" y="39"/>
                      <a:pt x="36" y="41"/>
                    </a:cubicBezTo>
                    <a:cubicBezTo>
                      <a:pt x="35" y="43"/>
                      <a:pt x="33" y="45"/>
                      <a:pt x="31" y="47"/>
                    </a:cubicBezTo>
                    <a:cubicBezTo>
                      <a:pt x="30" y="49"/>
                      <a:pt x="28" y="51"/>
                      <a:pt x="26" y="52"/>
                    </a:cubicBezTo>
                    <a:cubicBezTo>
                      <a:pt x="30" y="49"/>
                      <a:pt x="34" y="46"/>
                      <a:pt x="37" y="41"/>
                    </a:cubicBezTo>
                    <a:cubicBezTo>
                      <a:pt x="38" y="39"/>
                      <a:pt x="40" y="37"/>
                      <a:pt x="41" y="35"/>
                    </a:cubicBezTo>
                    <a:cubicBezTo>
                      <a:pt x="42" y="32"/>
                      <a:pt x="43" y="30"/>
                      <a:pt x="45" y="28"/>
                    </a:cubicBezTo>
                    <a:cubicBezTo>
                      <a:pt x="46" y="25"/>
                      <a:pt x="47" y="23"/>
                      <a:pt x="48" y="21"/>
                    </a:cubicBezTo>
                    <a:cubicBezTo>
                      <a:pt x="49" y="20"/>
                      <a:pt x="50" y="19"/>
                      <a:pt x="51" y="18"/>
                    </a:cubicBezTo>
                    <a:cubicBezTo>
                      <a:pt x="51" y="17"/>
                      <a:pt x="52" y="16"/>
                      <a:pt x="53" y="15"/>
                    </a:cubicBezTo>
                    <a:cubicBezTo>
                      <a:pt x="55" y="13"/>
                      <a:pt x="57" y="11"/>
                      <a:pt x="59" y="9"/>
                    </a:cubicBezTo>
                    <a:cubicBezTo>
                      <a:pt x="60" y="9"/>
                      <a:pt x="61" y="8"/>
                      <a:pt x="62" y="7"/>
                    </a:cubicBezTo>
                    <a:cubicBezTo>
                      <a:pt x="62" y="7"/>
                      <a:pt x="62" y="6"/>
                      <a:pt x="63" y="6"/>
                    </a:cubicBezTo>
                    <a:cubicBezTo>
                      <a:pt x="63" y="6"/>
                      <a:pt x="63" y="6"/>
                      <a:pt x="63" y="6"/>
                    </a:cubicBezTo>
                    <a:cubicBezTo>
                      <a:pt x="62" y="9"/>
                      <a:pt x="62" y="11"/>
                      <a:pt x="61" y="14"/>
                    </a:cubicBezTo>
                    <a:cubicBezTo>
                      <a:pt x="61" y="15"/>
                      <a:pt x="61" y="17"/>
                      <a:pt x="60" y="19"/>
                    </a:cubicBezTo>
                    <a:cubicBezTo>
                      <a:pt x="60" y="21"/>
                      <a:pt x="60" y="23"/>
                      <a:pt x="60" y="25"/>
                    </a:cubicBezTo>
                    <a:cubicBezTo>
                      <a:pt x="60" y="29"/>
                      <a:pt x="59" y="32"/>
                      <a:pt x="58" y="36"/>
                    </a:cubicBezTo>
                    <a:cubicBezTo>
                      <a:pt x="57" y="37"/>
                      <a:pt x="57" y="39"/>
                      <a:pt x="56" y="41"/>
                    </a:cubicBezTo>
                    <a:cubicBezTo>
                      <a:pt x="55" y="42"/>
                      <a:pt x="54" y="44"/>
                      <a:pt x="53" y="45"/>
                    </a:cubicBezTo>
                    <a:cubicBezTo>
                      <a:pt x="55" y="42"/>
                      <a:pt x="57" y="39"/>
                      <a:pt x="59" y="36"/>
                    </a:cubicBezTo>
                    <a:cubicBezTo>
                      <a:pt x="60" y="34"/>
                      <a:pt x="60" y="32"/>
                      <a:pt x="61" y="31"/>
                    </a:cubicBezTo>
                    <a:cubicBezTo>
                      <a:pt x="61" y="30"/>
                      <a:pt x="61" y="29"/>
                      <a:pt x="61" y="28"/>
                    </a:cubicBezTo>
                    <a:cubicBezTo>
                      <a:pt x="61" y="27"/>
                      <a:pt x="61" y="27"/>
                      <a:pt x="61" y="26"/>
                    </a:cubicBezTo>
                    <a:cubicBezTo>
                      <a:pt x="62" y="26"/>
                      <a:pt x="62" y="25"/>
                      <a:pt x="62" y="25"/>
                    </a:cubicBezTo>
                    <a:cubicBezTo>
                      <a:pt x="62" y="21"/>
                      <a:pt x="62" y="18"/>
                      <a:pt x="63" y="14"/>
                    </a:cubicBezTo>
                    <a:cubicBezTo>
                      <a:pt x="63" y="12"/>
                      <a:pt x="64" y="10"/>
                      <a:pt x="64" y="9"/>
                    </a:cubicBezTo>
                    <a:cubicBezTo>
                      <a:pt x="64" y="7"/>
                      <a:pt x="65" y="6"/>
                      <a:pt x="65" y="5"/>
                    </a:cubicBezTo>
                    <a:cubicBezTo>
                      <a:pt x="66" y="4"/>
                      <a:pt x="67" y="4"/>
                      <a:pt x="67" y="3"/>
                    </a:cubicBezTo>
                    <a:cubicBezTo>
                      <a:pt x="68" y="2"/>
                      <a:pt x="68" y="2"/>
                      <a:pt x="68" y="1"/>
                    </a:cubicBezTo>
                    <a:cubicBezTo>
                      <a:pt x="67" y="0"/>
                      <a:pt x="66" y="0"/>
                      <a:pt x="66" y="1"/>
                    </a:cubicBezTo>
                    <a:cubicBezTo>
                      <a:pt x="64" y="2"/>
                      <a:pt x="63" y="3"/>
                      <a:pt x="61" y="4"/>
                    </a:cubicBezTo>
                    <a:cubicBezTo>
                      <a:pt x="60" y="4"/>
                      <a:pt x="59" y="5"/>
                      <a:pt x="58" y="5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57" y="5"/>
                      <a:pt x="56" y="5"/>
                      <a:pt x="55" y="4"/>
                    </a:cubicBezTo>
                    <a:cubicBezTo>
                      <a:pt x="55" y="4"/>
                      <a:pt x="54" y="4"/>
                      <a:pt x="54" y="4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2" y="3"/>
                      <a:pt x="51" y="2"/>
                      <a:pt x="50" y="2"/>
                    </a:cubicBezTo>
                    <a:cubicBezTo>
                      <a:pt x="48" y="2"/>
                      <a:pt x="46" y="2"/>
                      <a:pt x="44" y="2"/>
                    </a:cubicBezTo>
                    <a:cubicBezTo>
                      <a:pt x="44" y="2"/>
                      <a:pt x="43" y="2"/>
                      <a:pt x="42" y="2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40" y="2"/>
                      <a:pt x="41" y="2"/>
                      <a:pt x="42" y="2"/>
                    </a:cubicBezTo>
                    <a:cubicBezTo>
                      <a:pt x="43" y="2"/>
                      <a:pt x="43" y="2"/>
                      <a:pt x="44" y="2"/>
                    </a:cubicBezTo>
                    <a:cubicBezTo>
                      <a:pt x="46" y="3"/>
                      <a:pt x="48" y="3"/>
                      <a:pt x="50" y="4"/>
                    </a:cubicBezTo>
                    <a:cubicBezTo>
                      <a:pt x="50" y="4"/>
                      <a:pt x="51" y="4"/>
                      <a:pt x="52" y="5"/>
                    </a:cubicBezTo>
                    <a:cubicBezTo>
                      <a:pt x="52" y="5"/>
                      <a:pt x="52" y="5"/>
                      <a:pt x="53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4" y="5"/>
                      <a:pt x="54" y="6"/>
                      <a:pt x="54" y="6"/>
                    </a:cubicBezTo>
                    <a:cubicBezTo>
                      <a:pt x="55" y="6"/>
                      <a:pt x="56" y="6"/>
                      <a:pt x="56" y="7"/>
                    </a:cubicBezTo>
                    <a:cubicBezTo>
                      <a:pt x="55" y="7"/>
                      <a:pt x="55" y="7"/>
                      <a:pt x="54" y="7"/>
                    </a:cubicBezTo>
                    <a:cubicBezTo>
                      <a:pt x="46" y="10"/>
                      <a:pt x="46" y="10"/>
                      <a:pt x="46" y="10"/>
                    </a:cubicBezTo>
                    <a:cubicBezTo>
                      <a:pt x="44" y="10"/>
                      <a:pt x="41" y="11"/>
                      <a:pt x="38" y="12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4" y="13"/>
                      <a:pt x="34" y="13"/>
                    </a:cubicBezTo>
                    <a:cubicBezTo>
                      <a:pt x="32" y="13"/>
                      <a:pt x="31" y="14"/>
                      <a:pt x="29" y="14"/>
                    </a:cubicBezTo>
                    <a:cubicBezTo>
                      <a:pt x="28" y="14"/>
                      <a:pt x="27" y="14"/>
                      <a:pt x="25" y="14"/>
                    </a:cubicBezTo>
                    <a:cubicBezTo>
                      <a:pt x="24" y="13"/>
                      <a:pt x="22" y="13"/>
                      <a:pt x="21" y="13"/>
                    </a:cubicBezTo>
                    <a:cubicBezTo>
                      <a:pt x="24" y="14"/>
                      <a:pt x="27" y="14"/>
                      <a:pt x="29" y="14"/>
                    </a:cubicBezTo>
                    <a:cubicBezTo>
                      <a:pt x="31" y="14"/>
                      <a:pt x="32" y="14"/>
                      <a:pt x="34" y="14"/>
                    </a:cubicBezTo>
                    <a:close/>
                    <a:moveTo>
                      <a:pt x="30" y="27"/>
                    </a:move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8"/>
                      <a:pt x="30" y="28"/>
                      <a:pt x="30" y="2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98" name="Freeform 2188"/>
              <p:cNvSpPr/>
              <p:nvPr/>
            </p:nvSpPr>
            <p:spPr>
              <a:xfrm>
                <a:off x="6019765" y="4905403"/>
                <a:ext cx="319089" cy="138113"/>
              </a:xfrm>
              <a:custGeom>
                <a:avLst/>
                <a:gdLst>
                  <a:gd name="txL" fmla="*/ 0 w 85"/>
                  <a:gd name="txT" fmla="*/ 0 h 37"/>
                  <a:gd name="txR" fmla="*/ 85 w 85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5" h="37">
                    <a:moveTo>
                      <a:pt x="27" y="37"/>
                    </a:moveTo>
                    <a:cubicBezTo>
                      <a:pt x="29" y="36"/>
                      <a:pt x="30" y="36"/>
                      <a:pt x="32" y="35"/>
                    </a:cubicBezTo>
                    <a:cubicBezTo>
                      <a:pt x="37" y="33"/>
                      <a:pt x="41" y="30"/>
                      <a:pt x="45" y="27"/>
                    </a:cubicBezTo>
                    <a:cubicBezTo>
                      <a:pt x="52" y="22"/>
                      <a:pt x="57" y="16"/>
                      <a:pt x="64" y="10"/>
                    </a:cubicBezTo>
                    <a:cubicBezTo>
                      <a:pt x="68" y="7"/>
                      <a:pt x="72" y="5"/>
                      <a:pt x="77" y="4"/>
                    </a:cubicBezTo>
                    <a:cubicBezTo>
                      <a:pt x="80" y="3"/>
                      <a:pt x="83" y="1"/>
                      <a:pt x="85" y="0"/>
                    </a:cubicBezTo>
                    <a:cubicBezTo>
                      <a:pt x="80" y="1"/>
                      <a:pt x="74" y="2"/>
                      <a:pt x="71" y="2"/>
                    </a:cubicBezTo>
                    <a:cubicBezTo>
                      <a:pt x="56" y="5"/>
                      <a:pt x="45" y="14"/>
                      <a:pt x="32" y="20"/>
                    </a:cubicBezTo>
                    <a:cubicBezTo>
                      <a:pt x="27" y="23"/>
                      <a:pt x="21" y="25"/>
                      <a:pt x="15" y="27"/>
                    </a:cubicBezTo>
                    <a:cubicBezTo>
                      <a:pt x="10" y="29"/>
                      <a:pt x="5" y="31"/>
                      <a:pt x="0" y="32"/>
                    </a:cubicBezTo>
                    <a:cubicBezTo>
                      <a:pt x="0" y="32"/>
                      <a:pt x="0" y="33"/>
                      <a:pt x="0" y="33"/>
                    </a:cubicBezTo>
                    <a:cubicBezTo>
                      <a:pt x="9" y="32"/>
                      <a:pt x="18" y="35"/>
                      <a:pt x="27" y="3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99" name="Freeform 2191"/>
              <p:cNvSpPr/>
              <p:nvPr/>
            </p:nvSpPr>
            <p:spPr>
              <a:xfrm>
                <a:off x="6067390" y="4905403"/>
                <a:ext cx="142876" cy="79376"/>
              </a:xfrm>
              <a:custGeom>
                <a:avLst/>
                <a:gdLst>
                  <a:gd name="txL" fmla="*/ 0 w 38"/>
                  <a:gd name="txT" fmla="*/ 0 h 21"/>
                  <a:gd name="txR" fmla="*/ 38 w 38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21">
                    <a:moveTo>
                      <a:pt x="21" y="17"/>
                    </a:moveTo>
                    <a:cubicBezTo>
                      <a:pt x="27" y="16"/>
                      <a:pt x="32" y="12"/>
                      <a:pt x="38" y="9"/>
                    </a:cubicBezTo>
                    <a:cubicBezTo>
                      <a:pt x="35" y="10"/>
                      <a:pt x="31" y="11"/>
                      <a:pt x="28" y="11"/>
                    </a:cubicBezTo>
                    <a:cubicBezTo>
                      <a:pt x="24" y="12"/>
                      <a:pt x="21" y="8"/>
                      <a:pt x="18" y="6"/>
                    </a:cubicBezTo>
                    <a:cubicBezTo>
                      <a:pt x="17" y="4"/>
                      <a:pt x="15" y="1"/>
                      <a:pt x="13" y="0"/>
                    </a:cubicBezTo>
                    <a:cubicBezTo>
                      <a:pt x="8" y="6"/>
                      <a:pt x="4" y="12"/>
                      <a:pt x="0" y="19"/>
                    </a:cubicBezTo>
                    <a:cubicBezTo>
                      <a:pt x="6" y="21"/>
                      <a:pt x="15" y="18"/>
                      <a:pt x="21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00" name="Freeform 2192"/>
              <p:cNvSpPr/>
              <p:nvPr/>
            </p:nvSpPr>
            <p:spPr>
              <a:xfrm>
                <a:off x="6226141" y="4848253"/>
                <a:ext cx="266702" cy="203201"/>
              </a:xfrm>
              <a:custGeom>
                <a:avLst/>
                <a:gdLst>
                  <a:gd name="txL" fmla="*/ 0 w 71"/>
                  <a:gd name="txT" fmla="*/ 0 h 54"/>
                  <a:gd name="txR" fmla="*/ 71 w 71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54">
                    <a:moveTo>
                      <a:pt x="30" y="15"/>
                    </a:moveTo>
                    <a:cubicBezTo>
                      <a:pt x="29" y="17"/>
                      <a:pt x="26" y="22"/>
                      <a:pt x="24" y="24"/>
                    </a:cubicBezTo>
                    <a:cubicBezTo>
                      <a:pt x="21" y="27"/>
                      <a:pt x="21" y="31"/>
                      <a:pt x="19" y="35"/>
                    </a:cubicBezTo>
                    <a:cubicBezTo>
                      <a:pt x="14" y="44"/>
                      <a:pt x="10" y="50"/>
                      <a:pt x="0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10" y="52"/>
                      <a:pt x="19" y="47"/>
                      <a:pt x="26" y="40"/>
                    </a:cubicBezTo>
                    <a:cubicBezTo>
                      <a:pt x="31" y="36"/>
                      <a:pt x="38" y="24"/>
                      <a:pt x="35" y="14"/>
                    </a:cubicBezTo>
                    <a:cubicBezTo>
                      <a:pt x="40" y="9"/>
                      <a:pt x="45" y="10"/>
                      <a:pt x="51" y="10"/>
                    </a:cubicBezTo>
                    <a:cubicBezTo>
                      <a:pt x="55" y="9"/>
                      <a:pt x="59" y="9"/>
                      <a:pt x="62" y="8"/>
                    </a:cubicBezTo>
                    <a:cubicBezTo>
                      <a:pt x="66" y="6"/>
                      <a:pt x="68" y="5"/>
                      <a:pt x="71" y="3"/>
                    </a:cubicBezTo>
                    <a:cubicBezTo>
                      <a:pt x="70" y="2"/>
                      <a:pt x="69" y="1"/>
                      <a:pt x="69" y="0"/>
                    </a:cubicBezTo>
                    <a:cubicBezTo>
                      <a:pt x="67" y="3"/>
                      <a:pt x="65" y="5"/>
                      <a:pt x="62" y="6"/>
                    </a:cubicBezTo>
                    <a:cubicBezTo>
                      <a:pt x="58" y="8"/>
                      <a:pt x="54" y="8"/>
                      <a:pt x="50" y="9"/>
                    </a:cubicBezTo>
                    <a:cubicBezTo>
                      <a:pt x="45" y="9"/>
                      <a:pt x="38" y="10"/>
                      <a:pt x="34" y="13"/>
                    </a:cubicBezTo>
                    <a:cubicBezTo>
                      <a:pt x="33" y="14"/>
                      <a:pt x="32" y="14"/>
                      <a:pt x="30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01" name="Freeform 2194"/>
              <p:cNvSpPr/>
              <p:nvPr/>
            </p:nvSpPr>
            <p:spPr>
              <a:xfrm>
                <a:off x="3589288" y="5795997"/>
                <a:ext cx="266702" cy="66675"/>
              </a:xfrm>
              <a:custGeom>
                <a:avLst/>
                <a:gdLst>
                  <a:gd name="txL" fmla="*/ 0 w 71"/>
                  <a:gd name="txT" fmla="*/ 0 h 18"/>
                  <a:gd name="txR" fmla="*/ 71 w 71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18">
                    <a:moveTo>
                      <a:pt x="19" y="18"/>
                    </a:moveTo>
                    <a:cubicBezTo>
                      <a:pt x="21" y="18"/>
                      <a:pt x="22" y="18"/>
                      <a:pt x="23" y="17"/>
                    </a:cubicBezTo>
                    <a:cubicBezTo>
                      <a:pt x="27" y="17"/>
                      <a:pt x="31" y="15"/>
                      <a:pt x="35" y="14"/>
                    </a:cubicBezTo>
                    <a:cubicBezTo>
                      <a:pt x="41" y="12"/>
                      <a:pt x="46" y="8"/>
                      <a:pt x="52" y="6"/>
                    </a:cubicBezTo>
                    <a:cubicBezTo>
                      <a:pt x="56" y="4"/>
                      <a:pt x="60" y="3"/>
                      <a:pt x="64" y="3"/>
                    </a:cubicBezTo>
                    <a:cubicBezTo>
                      <a:pt x="66" y="3"/>
                      <a:pt x="69" y="3"/>
                      <a:pt x="71" y="2"/>
                    </a:cubicBezTo>
                    <a:cubicBezTo>
                      <a:pt x="66" y="2"/>
                      <a:pt x="61" y="1"/>
                      <a:pt x="59" y="1"/>
                    </a:cubicBezTo>
                    <a:cubicBezTo>
                      <a:pt x="48" y="0"/>
                      <a:pt x="37" y="4"/>
                      <a:pt x="27" y="6"/>
                    </a:cubicBezTo>
                    <a:cubicBezTo>
                      <a:pt x="22" y="7"/>
                      <a:pt x="17" y="8"/>
                      <a:pt x="12" y="8"/>
                    </a:cubicBezTo>
                    <a:cubicBezTo>
                      <a:pt x="8" y="8"/>
                      <a:pt x="4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7" y="11"/>
                      <a:pt x="13" y="14"/>
                      <a:pt x="19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602" name="Picture 2195"/>
              <p:cNvPicPr>
                <a:picLocks noChangeAspect="1"/>
              </p:cNvPicPr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3646438" y="5781709"/>
                <a:ext cx="225426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603" name="Picture 2196"/>
              <p:cNvPicPr>
                <a:picLocks noChangeAspect="1"/>
              </p:cNvPicPr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573413" y="5708684"/>
                <a:ext cx="304802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604" name="Freeform 2197"/>
              <p:cNvSpPr/>
              <p:nvPr/>
            </p:nvSpPr>
            <p:spPr>
              <a:xfrm>
                <a:off x="3633738" y="5757897"/>
                <a:ext cx="117476" cy="55563"/>
              </a:xfrm>
              <a:custGeom>
                <a:avLst/>
                <a:gdLst>
                  <a:gd name="txL" fmla="*/ 0 w 31"/>
                  <a:gd name="txT" fmla="*/ 0 h 15"/>
                  <a:gd name="txR" fmla="*/ 31 w 31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15">
                    <a:moveTo>
                      <a:pt x="16" y="14"/>
                    </a:moveTo>
                    <a:cubicBezTo>
                      <a:pt x="21" y="15"/>
                      <a:pt x="26" y="13"/>
                      <a:pt x="31" y="12"/>
                    </a:cubicBezTo>
                    <a:cubicBezTo>
                      <a:pt x="28" y="12"/>
                      <a:pt x="25" y="12"/>
                      <a:pt x="23" y="12"/>
                    </a:cubicBezTo>
                    <a:cubicBezTo>
                      <a:pt x="20" y="11"/>
                      <a:pt x="18" y="8"/>
                      <a:pt x="17" y="5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9" y="3"/>
                      <a:pt x="5" y="7"/>
                      <a:pt x="0" y="11"/>
                    </a:cubicBezTo>
                    <a:cubicBezTo>
                      <a:pt x="4" y="14"/>
                      <a:pt x="12" y="14"/>
                      <a:pt x="16" y="1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05" name="Freeform 2198"/>
              <p:cNvSpPr/>
              <p:nvPr/>
            </p:nvSpPr>
            <p:spPr>
              <a:xfrm>
                <a:off x="3740101" y="5791235"/>
                <a:ext cx="239714" cy="101601"/>
              </a:xfrm>
              <a:custGeom>
                <a:avLst/>
                <a:gdLst>
                  <a:gd name="txL" fmla="*/ 0 w 64"/>
                  <a:gd name="txT" fmla="*/ 0 h 27"/>
                  <a:gd name="txR" fmla="*/ 64 w 64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27">
                    <a:moveTo>
                      <a:pt x="31" y="3"/>
                    </a:moveTo>
                    <a:cubicBezTo>
                      <a:pt x="29" y="5"/>
                      <a:pt x="26" y="8"/>
                      <a:pt x="24" y="9"/>
                    </a:cubicBezTo>
                    <a:cubicBezTo>
                      <a:pt x="21" y="11"/>
                      <a:pt x="20" y="14"/>
                      <a:pt x="18" y="16"/>
                    </a:cubicBezTo>
                    <a:cubicBezTo>
                      <a:pt x="13" y="22"/>
                      <a:pt x="8" y="25"/>
                      <a:pt x="0" y="26"/>
                    </a:cubicBezTo>
                    <a:cubicBezTo>
                      <a:pt x="0" y="26"/>
                      <a:pt x="0" y="26"/>
                      <a:pt x="0" y="27"/>
                    </a:cubicBezTo>
                    <a:cubicBezTo>
                      <a:pt x="8" y="27"/>
                      <a:pt x="16" y="25"/>
                      <a:pt x="23" y="22"/>
                    </a:cubicBezTo>
                    <a:cubicBezTo>
                      <a:pt x="27" y="19"/>
                      <a:pt x="35" y="12"/>
                      <a:pt x="34" y="4"/>
                    </a:cubicBezTo>
                    <a:cubicBezTo>
                      <a:pt x="39" y="1"/>
                      <a:pt x="43" y="3"/>
                      <a:pt x="47" y="4"/>
                    </a:cubicBezTo>
                    <a:cubicBezTo>
                      <a:pt x="50" y="4"/>
                      <a:pt x="53" y="5"/>
                      <a:pt x="56" y="5"/>
                    </a:cubicBezTo>
                    <a:cubicBezTo>
                      <a:pt x="59" y="4"/>
                      <a:pt x="61" y="4"/>
                      <a:pt x="64" y="3"/>
                    </a:cubicBezTo>
                    <a:cubicBezTo>
                      <a:pt x="63" y="2"/>
                      <a:pt x="62" y="1"/>
                      <a:pt x="63" y="0"/>
                    </a:cubicBezTo>
                    <a:cubicBezTo>
                      <a:pt x="61" y="2"/>
                      <a:pt x="59" y="3"/>
                      <a:pt x="56" y="4"/>
                    </a:cubicBezTo>
                    <a:cubicBezTo>
                      <a:pt x="53" y="4"/>
                      <a:pt x="50" y="3"/>
                      <a:pt x="47" y="3"/>
                    </a:cubicBezTo>
                    <a:cubicBezTo>
                      <a:pt x="42" y="2"/>
                      <a:pt x="37" y="1"/>
                      <a:pt x="34" y="3"/>
                    </a:cubicBezTo>
                    <a:cubicBezTo>
                      <a:pt x="33" y="3"/>
                      <a:pt x="32" y="3"/>
                      <a:pt x="31" y="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06" name="Freeform 2199"/>
              <p:cNvSpPr>
                <a:spLocks noEditPoints="1"/>
              </p:cNvSpPr>
              <p:nvPr/>
            </p:nvSpPr>
            <p:spPr>
              <a:xfrm>
                <a:off x="3600401" y="5754722"/>
                <a:ext cx="266702" cy="134938"/>
              </a:xfrm>
              <a:custGeom>
                <a:avLst/>
                <a:gdLst>
                  <a:gd name="txL" fmla="*/ 0 w 71"/>
                  <a:gd name="txT" fmla="*/ 0 h 36"/>
                  <a:gd name="txR" fmla="*/ 71 w 71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36">
                    <a:moveTo>
                      <a:pt x="42" y="6"/>
                    </a:moveTo>
                    <a:cubicBezTo>
                      <a:pt x="42" y="7"/>
                      <a:pt x="43" y="7"/>
                      <a:pt x="44" y="7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7" y="9"/>
                      <a:pt x="49" y="9"/>
                      <a:pt x="51" y="10"/>
                    </a:cubicBezTo>
                    <a:cubicBezTo>
                      <a:pt x="50" y="10"/>
                      <a:pt x="48" y="10"/>
                      <a:pt x="47" y="10"/>
                    </a:cubicBezTo>
                    <a:cubicBezTo>
                      <a:pt x="46" y="10"/>
                      <a:pt x="44" y="11"/>
                      <a:pt x="43" y="11"/>
                    </a:cubicBezTo>
                    <a:cubicBezTo>
                      <a:pt x="41" y="11"/>
                      <a:pt x="40" y="12"/>
                      <a:pt x="38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7" y="12"/>
                      <a:pt x="36" y="12"/>
                      <a:pt x="35" y="12"/>
                    </a:cubicBezTo>
                    <a:cubicBezTo>
                      <a:pt x="34" y="13"/>
                      <a:pt x="34" y="12"/>
                      <a:pt x="33" y="12"/>
                    </a:cubicBezTo>
                    <a:cubicBezTo>
                      <a:pt x="32" y="12"/>
                      <a:pt x="31" y="11"/>
                      <a:pt x="31" y="11"/>
                    </a:cubicBezTo>
                    <a:cubicBezTo>
                      <a:pt x="30" y="10"/>
                      <a:pt x="29" y="10"/>
                      <a:pt x="29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7" y="8"/>
                      <a:pt x="27" y="7"/>
                      <a:pt x="27" y="7"/>
                    </a:cubicBezTo>
                    <a:cubicBezTo>
                      <a:pt x="26" y="6"/>
                      <a:pt x="26" y="5"/>
                      <a:pt x="25" y="5"/>
                    </a:cubicBezTo>
                    <a:cubicBezTo>
                      <a:pt x="25" y="4"/>
                      <a:pt x="24" y="3"/>
                      <a:pt x="24" y="2"/>
                    </a:cubicBezTo>
                    <a:cubicBezTo>
                      <a:pt x="25" y="4"/>
                      <a:pt x="25" y="6"/>
                      <a:pt x="26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9"/>
                      <a:pt x="27" y="9"/>
                      <a:pt x="28" y="9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9" y="10"/>
                      <a:pt x="29" y="11"/>
                      <a:pt x="30" y="12"/>
                    </a:cubicBezTo>
                    <a:cubicBezTo>
                      <a:pt x="31" y="12"/>
                      <a:pt x="31" y="13"/>
                      <a:pt x="32" y="13"/>
                    </a:cubicBezTo>
                    <a:cubicBezTo>
                      <a:pt x="33" y="13"/>
                      <a:pt x="33" y="14"/>
                      <a:pt x="33" y="14"/>
                    </a:cubicBezTo>
                    <a:cubicBezTo>
                      <a:pt x="33" y="14"/>
                      <a:pt x="32" y="14"/>
                      <a:pt x="32" y="14"/>
                    </a:cubicBezTo>
                    <a:cubicBezTo>
                      <a:pt x="31" y="14"/>
                      <a:pt x="31" y="14"/>
                      <a:pt x="30" y="14"/>
                    </a:cubicBezTo>
                    <a:cubicBezTo>
                      <a:pt x="29" y="15"/>
                      <a:pt x="29" y="15"/>
                      <a:pt x="28" y="15"/>
                    </a:cubicBezTo>
                    <a:cubicBezTo>
                      <a:pt x="26" y="15"/>
                      <a:pt x="24" y="15"/>
                      <a:pt x="22" y="15"/>
                    </a:cubicBezTo>
                    <a:cubicBezTo>
                      <a:pt x="21" y="15"/>
                      <a:pt x="20" y="15"/>
                      <a:pt x="19" y="15"/>
                    </a:cubicBezTo>
                    <a:cubicBezTo>
                      <a:pt x="18" y="15"/>
                      <a:pt x="17" y="15"/>
                      <a:pt x="16" y="14"/>
                    </a:cubicBezTo>
                    <a:cubicBezTo>
                      <a:pt x="15" y="14"/>
                      <a:pt x="14" y="14"/>
                      <a:pt x="14" y="14"/>
                    </a:cubicBezTo>
                    <a:cubicBezTo>
                      <a:pt x="13" y="13"/>
                      <a:pt x="12" y="13"/>
                      <a:pt x="11" y="13"/>
                    </a:cubicBezTo>
                    <a:cubicBezTo>
                      <a:pt x="12" y="14"/>
                      <a:pt x="14" y="14"/>
                      <a:pt x="16" y="15"/>
                    </a:cubicBezTo>
                    <a:cubicBezTo>
                      <a:pt x="18" y="16"/>
                      <a:pt x="20" y="16"/>
                      <a:pt x="22" y="16"/>
                    </a:cubicBezTo>
                    <a:cubicBezTo>
                      <a:pt x="23" y="16"/>
                      <a:pt x="24" y="16"/>
                      <a:pt x="25" y="16"/>
                    </a:cubicBezTo>
                    <a:cubicBezTo>
                      <a:pt x="24" y="17"/>
                      <a:pt x="23" y="17"/>
                      <a:pt x="22" y="17"/>
                    </a:cubicBezTo>
                    <a:cubicBezTo>
                      <a:pt x="20" y="18"/>
                      <a:pt x="19" y="18"/>
                      <a:pt x="17" y="18"/>
                    </a:cubicBezTo>
                    <a:cubicBezTo>
                      <a:pt x="14" y="19"/>
                      <a:pt x="11" y="19"/>
                      <a:pt x="9" y="19"/>
                    </a:cubicBezTo>
                    <a:cubicBezTo>
                      <a:pt x="6" y="19"/>
                      <a:pt x="3" y="20"/>
                      <a:pt x="0" y="19"/>
                    </a:cubicBezTo>
                    <a:cubicBezTo>
                      <a:pt x="6" y="20"/>
                      <a:pt x="12" y="20"/>
                      <a:pt x="17" y="19"/>
                    </a:cubicBezTo>
                    <a:cubicBezTo>
                      <a:pt x="19" y="19"/>
                      <a:pt x="20" y="19"/>
                      <a:pt x="22" y="18"/>
                    </a:cubicBezTo>
                    <a:cubicBezTo>
                      <a:pt x="23" y="18"/>
                      <a:pt x="25" y="18"/>
                      <a:pt x="26" y="17"/>
                    </a:cubicBezTo>
                    <a:cubicBezTo>
                      <a:pt x="29" y="17"/>
                      <a:pt x="32" y="16"/>
                      <a:pt x="35" y="15"/>
                    </a:cubicBezTo>
                    <a:cubicBezTo>
                      <a:pt x="38" y="14"/>
                      <a:pt x="40" y="13"/>
                      <a:pt x="43" y="13"/>
                    </a:cubicBezTo>
                    <a:cubicBezTo>
                      <a:pt x="45" y="12"/>
                      <a:pt x="46" y="12"/>
                      <a:pt x="48" y="12"/>
                    </a:cubicBezTo>
                    <a:cubicBezTo>
                      <a:pt x="49" y="12"/>
                      <a:pt x="50" y="12"/>
                      <a:pt x="52" y="12"/>
                    </a:cubicBezTo>
                    <a:cubicBezTo>
                      <a:pt x="53" y="12"/>
                      <a:pt x="55" y="12"/>
                      <a:pt x="56" y="13"/>
                    </a:cubicBezTo>
                    <a:cubicBezTo>
                      <a:pt x="57" y="13"/>
                      <a:pt x="58" y="13"/>
                      <a:pt x="59" y="13"/>
                    </a:cubicBezTo>
                    <a:cubicBezTo>
                      <a:pt x="58" y="14"/>
                      <a:pt x="56" y="14"/>
                      <a:pt x="54" y="14"/>
                    </a:cubicBezTo>
                    <a:cubicBezTo>
                      <a:pt x="53" y="15"/>
                      <a:pt x="52" y="15"/>
                      <a:pt x="51" y="15"/>
                    </a:cubicBezTo>
                    <a:cubicBezTo>
                      <a:pt x="50" y="16"/>
                      <a:pt x="49" y="16"/>
                      <a:pt x="48" y="16"/>
                    </a:cubicBezTo>
                    <a:cubicBezTo>
                      <a:pt x="46" y="17"/>
                      <a:pt x="44" y="18"/>
                      <a:pt x="42" y="19"/>
                    </a:cubicBezTo>
                    <a:cubicBezTo>
                      <a:pt x="41" y="21"/>
                      <a:pt x="39" y="22"/>
                      <a:pt x="37" y="23"/>
                    </a:cubicBezTo>
                    <a:cubicBezTo>
                      <a:pt x="35" y="24"/>
                      <a:pt x="33" y="25"/>
                      <a:pt x="31" y="26"/>
                    </a:cubicBezTo>
                    <a:cubicBezTo>
                      <a:pt x="29" y="26"/>
                      <a:pt x="27" y="27"/>
                      <a:pt x="25" y="27"/>
                    </a:cubicBezTo>
                    <a:cubicBezTo>
                      <a:pt x="23" y="28"/>
                      <a:pt x="21" y="28"/>
                      <a:pt x="19" y="28"/>
                    </a:cubicBezTo>
                    <a:cubicBezTo>
                      <a:pt x="23" y="28"/>
                      <a:pt x="27" y="28"/>
                      <a:pt x="31" y="26"/>
                    </a:cubicBezTo>
                    <a:cubicBezTo>
                      <a:pt x="33" y="25"/>
                      <a:pt x="35" y="25"/>
                      <a:pt x="37" y="24"/>
                    </a:cubicBezTo>
                    <a:cubicBezTo>
                      <a:pt x="39" y="23"/>
                      <a:pt x="41" y="21"/>
                      <a:pt x="43" y="20"/>
                    </a:cubicBezTo>
                    <a:cubicBezTo>
                      <a:pt x="45" y="19"/>
                      <a:pt x="47" y="18"/>
                      <a:pt x="48" y="17"/>
                    </a:cubicBezTo>
                    <a:cubicBezTo>
                      <a:pt x="49" y="17"/>
                      <a:pt x="50" y="17"/>
                      <a:pt x="51" y="17"/>
                    </a:cubicBezTo>
                    <a:cubicBezTo>
                      <a:pt x="52" y="16"/>
                      <a:pt x="53" y="16"/>
                      <a:pt x="55" y="16"/>
                    </a:cubicBezTo>
                    <a:cubicBezTo>
                      <a:pt x="57" y="15"/>
                      <a:pt x="59" y="15"/>
                      <a:pt x="61" y="15"/>
                    </a:cubicBezTo>
                    <a:cubicBezTo>
                      <a:pt x="62" y="15"/>
                      <a:pt x="63" y="14"/>
                      <a:pt x="64" y="14"/>
                    </a:cubicBezTo>
                    <a:cubicBezTo>
                      <a:pt x="64" y="14"/>
                      <a:pt x="65" y="14"/>
                      <a:pt x="65" y="14"/>
                    </a:cubicBezTo>
                    <a:cubicBezTo>
                      <a:pt x="65" y="14"/>
                      <a:pt x="65" y="14"/>
                      <a:pt x="65" y="14"/>
                    </a:cubicBezTo>
                    <a:cubicBezTo>
                      <a:pt x="63" y="16"/>
                      <a:pt x="62" y="17"/>
                      <a:pt x="60" y="19"/>
                    </a:cubicBezTo>
                    <a:cubicBezTo>
                      <a:pt x="59" y="20"/>
                      <a:pt x="58" y="21"/>
                      <a:pt x="57" y="22"/>
                    </a:cubicBezTo>
                    <a:cubicBezTo>
                      <a:pt x="56" y="23"/>
                      <a:pt x="56" y="24"/>
                      <a:pt x="55" y="26"/>
                    </a:cubicBezTo>
                    <a:cubicBezTo>
                      <a:pt x="53" y="28"/>
                      <a:pt x="51" y="30"/>
                      <a:pt x="48" y="32"/>
                    </a:cubicBezTo>
                    <a:cubicBezTo>
                      <a:pt x="47" y="33"/>
                      <a:pt x="46" y="33"/>
                      <a:pt x="44" y="34"/>
                    </a:cubicBezTo>
                    <a:cubicBezTo>
                      <a:pt x="43" y="35"/>
                      <a:pt x="42" y="35"/>
                      <a:pt x="40" y="36"/>
                    </a:cubicBezTo>
                    <a:cubicBezTo>
                      <a:pt x="43" y="35"/>
                      <a:pt x="46" y="34"/>
                      <a:pt x="49" y="32"/>
                    </a:cubicBezTo>
                    <a:cubicBezTo>
                      <a:pt x="50" y="32"/>
                      <a:pt x="51" y="31"/>
                      <a:pt x="52" y="30"/>
                    </a:cubicBezTo>
                    <a:cubicBezTo>
                      <a:pt x="53" y="29"/>
                      <a:pt x="54" y="29"/>
                      <a:pt x="54" y="28"/>
                    </a:cubicBezTo>
                    <a:cubicBezTo>
                      <a:pt x="54" y="28"/>
                      <a:pt x="55" y="28"/>
                      <a:pt x="55" y="27"/>
                    </a:cubicBezTo>
                    <a:cubicBezTo>
                      <a:pt x="55" y="27"/>
                      <a:pt x="55" y="27"/>
                      <a:pt x="56" y="26"/>
                    </a:cubicBezTo>
                    <a:cubicBezTo>
                      <a:pt x="57" y="24"/>
                      <a:pt x="59" y="22"/>
                      <a:pt x="61" y="20"/>
                    </a:cubicBezTo>
                    <a:cubicBezTo>
                      <a:pt x="63" y="19"/>
                      <a:pt x="64" y="18"/>
                      <a:pt x="65" y="17"/>
                    </a:cubicBezTo>
                    <a:cubicBezTo>
                      <a:pt x="66" y="16"/>
                      <a:pt x="66" y="15"/>
                      <a:pt x="67" y="14"/>
                    </a:cubicBezTo>
                    <a:cubicBezTo>
                      <a:pt x="68" y="14"/>
                      <a:pt x="69" y="14"/>
                      <a:pt x="69" y="14"/>
                    </a:cubicBezTo>
                    <a:cubicBezTo>
                      <a:pt x="70" y="14"/>
                      <a:pt x="71" y="14"/>
                      <a:pt x="71" y="13"/>
                    </a:cubicBezTo>
                    <a:cubicBezTo>
                      <a:pt x="70" y="12"/>
                      <a:pt x="70" y="12"/>
                      <a:pt x="69" y="12"/>
                    </a:cubicBezTo>
                    <a:cubicBezTo>
                      <a:pt x="68" y="12"/>
                      <a:pt x="66" y="12"/>
                      <a:pt x="65" y="12"/>
                    </a:cubicBezTo>
                    <a:cubicBezTo>
                      <a:pt x="64" y="12"/>
                      <a:pt x="63" y="12"/>
                      <a:pt x="62" y="12"/>
                    </a:cubicBezTo>
                    <a:cubicBezTo>
                      <a:pt x="62" y="12"/>
                      <a:pt x="62" y="11"/>
                      <a:pt x="62" y="11"/>
                    </a:cubicBezTo>
                    <a:cubicBezTo>
                      <a:pt x="62" y="11"/>
                      <a:pt x="61" y="10"/>
                      <a:pt x="61" y="10"/>
                    </a:cubicBezTo>
                    <a:cubicBezTo>
                      <a:pt x="61" y="9"/>
                      <a:pt x="60" y="9"/>
                      <a:pt x="60" y="9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59" y="7"/>
                      <a:pt x="59" y="6"/>
                      <a:pt x="58" y="6"/>
                    </a:cubicBezTo>
                    <a:cubicBezTo>
                      <a:pt x="57" y="5"/>
                      <a:pt x="56" y="4"/>
                      <a:pt x="55" y="3"/>
                    </a:cubicBezTo>
                    <a:cubicBezTo>
                      <a:pt x="54" y="2"/>
                      <a:pt x="54" y="2"/>
                      <a:pt x="53" y="2"/>
                    </a:cubicBezTo>
                    <a:cubicBezTo>
                      <a:pt x="52" y="1"/>
                      <a:pt x="52" y="1"/>
                      <a:pt x="51" y="0"/>
                    </a:cubicBezTo>
                    <a:cubicBezTo>
                      <a:pt x="52" y="1"/>
                      <a:pt x="52" y="1"/>
                      <a:pt x="53" y="2"/>
                    </a:cubicBezTo>
                    <a:cubicBezTo>
                      <a:pt x="53" y="2"/>
                      <a:pt x="54" y="3"/>
                      <a:pt x="54" y="3"/>
                    </a:cubicBezTo>
                    <a:cubicBezTo>
                      <a:pt x="55" y="4"/>
                      <a:pt x="56" y="6"/>
                      <a:pt x="57" y="7"/>
                    </a:cubicBezTo>
                    <a:cubicBezTo>
                      <a:pt x="58" y="7"/>
                      <a:pt x="58" y="8"/>
                      <a:pt x="58" y="8"/>
                    </a:cubicBezTo>
                    <a:cubicBezTo>
                      <a:pt x="59" y="8"/>
                      <a:pt x="59" y="9"/>
                      <a:pt x="59" y="9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59" y="10"/>
                      <a:pt x="59" y="10"/>
                      <a:pt x="60" y="10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60" y="11"/>
                      <a:pt x="59" y="11"/>
                      <a:pt x="58" y="11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0" y="8"/>
                      <a:pt x="48" y="8"/>
                      <a:pt x="46" y="7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3" y="6"/>
                      <a:pt x="43" y="6"/>
                      <a:pt x="42" y="6"/>
                    </a:cubicBezTo>
                    <a:cubicBezTo>
                      <a:pt x="41" y="5"/>
                      <a:pt x="40" y="5"/>
                      <a:pt x="39" y="4"/>
                    </a:cubicBezTo>
                    <a:cubicBezTo>
                      <a:pt x="38" y="3"/>
                      <a:pt x="37" y="3"/>
                      <a:pt x="36" y="2"/>
                    </a:cubicBezTo>
                    <a:cubicBezTo>
                      <a:pt x="35" y="1"/>
                      <a:pt x="34" y="1"/>
                      <a:pt x="34" y="0"/>
                    </a:cubicBezTo>
                    <a:cubicBezTo>
                      <a:pt x="35" y="2"/>
                      <a:pt x="37" y="3"/>
                      <a:pt x="39" y="5"/>
                    </a:cubicBezTo>
                    <a:cubicBezTo>
                      <a:pt x="40" y="5"/>
                      <a:pt x="41" y="6"/>
                      <a:pt x="42" y="6"/>
                    </a:cubicBezTo>
                    <a:close/>
                    <a:moveTo>
                      <a:pt x="33" y="14"/>
                    </a:move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07" name="Freeform 2200"/>
              <p:cNvSpPr/>
              <p:nvPr/>
            </p:nvSpPr>
            <p:spPr>
              <a:xfrm>
                <a:off x="7931127" y="3805258"/>
                <a:ext cx="30163" cy="168276"/>
              </a:xfrm>
              <a:custGeom>
                <a:avLst/>
                <a:gdLst>
                  <a:gd name="txL" fmla="*/ 0 w 8"/>
                  <a:gd name="txT" fmla="*/ 0 h 45"/>
                  <a:gd name="txR" fmla="*/ 8 w 8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" h="45">
                    <a:moveTo>
                      <a:pt x="8" y="34"/>
                    </a:moveTo>
                    <a:cubicBezTo>
                      <a:pt x="8" y="33"/>
                      <a:pt x="8" y="33"/>
                      <a:pt x="8" y="32"/>
                    </a:cubicBezTo>
                    <a:cubicBezTo>
                      <a:pt x="8" y="29"/>
                      <a:pt x="8" y="27"/>
                      <a:pt x="8" y="24"/>
                    </a:cubicBezTo>
                    <a:cubicBezTo>
                      <a:pt x="7" y="20"/>
                      <a:pt x="6" y="16"/>
                      <a:pt x="5" y="12"/>
                    </a:cubicBezTo>
                    <a:cubicBezTo>
                      <a:pt x="5" y="10"/>
                      <a:pt x="5" y="7"/>
                      <a:pt x="5" y="5"/>
                    </a:cubicBezTo>
                    <a:cubicBezTo>
                      <a:pt x="6" y="4"/>
                      <a:pt x="6" y="2"/>
                      <a:pt x="6" y="0"/>
                    </a:cubicBezTo>
                    <a:cubicBezTo>
                      <a:pt x="5" y="3"/>
                      <a:pt x="4" y="6"/>
                      <a:pt x="3" y="7"/>
                    </a:cubicBezTo>
                    <a:cubicBezTo>
                      <a:pt x="1" y="14"/>
                      <a:pt x="2" y="21"/>
                      <a:pt x="2" y="28"/>
                    </a:cubicBezTo>
                    <a:cubicBezTo>
                      <a:pt x="2" y="31"/>
                      <a:pt x="1" y="34"/>
                      <a:pt x="1" y="37"/>
                    </a:cubicBezTo>
                    <a:cubicBezTo>
                      <a:pt x="1" y="40"/>
                      <a:pt x="0" y="42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2" y="41"/>
                      <a:pt x="5" y="37"/>
                      <a:pt x="8" y="3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608" name="Picture 2201"/>
              <p:cNvPicPr>
                <a:picLocks noChangeAspect="1"/>
              </p:cNvPicPr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7932714" y="3789383"/>
                <a:ext cx="66675" cy="1587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609" name="Picture 2202"/>
              <p:cNvPicPr>
                <a:picLocks noChangeAspect="1"/>
              </p:cNvPicPr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875564" y="3784620"/>
                <a:ext cx="90488" cy="2032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610" name="Freeform 2203"/>
              <p:cNvSpPr/>
              <p:nvPr/>
            </p:nvSpPr>
            <p:spPr>
              <a:xfrm>
                <a:off x="7900964" y="3868758"/>
                <a:ext cx="36513" cy="71438"/>
              </a:xfrm>
              <a:custGeom>
                <a:avLst/>
                <a:gdLst>
                  <a:gd name="txL" fmla="*/ 0 w 10"/>
                  <a:gd name="txT" fmla="*/ 0 h 19"/>
                  <a:gd name="txR" fmla="*/ 10 w 10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19">
                    <a:moveTo>
                      <a:pt x="9" y="10"/>
                    </a:moveTo>
                    <a:cubicBezTo>
                      <a:pt x="10" y="7"/>
                      <a:pt x="9" y="4"/>
                      <a:pt x="9" y="0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7" y="7"/>
                      <a:pt x="5" y="8"/>
                      <a:pt x="3" y="8"/>
                    </a:cubicBezTo>
                    <a:cubicBezTo>
                      <a:pt x="2" y="8"/>
                      <a:pt x="1" y="8"/>
                      <a:pt x="0" y="9"/>
                    </a:cubicBezTo>
                    <a:cubicBezTo>
                      <a:pt x="1" y="13"/>
                      <a:pt x="3" y="16"/>
                      <a:pt x="5" y="19"/>
                    </a:cubicBezTo>
                    <a:cubicBezTo>
                      <a:pt x="7" y="17"/>
                      <a:pt x="8" y="12"/>
                      <a:pt x="9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11" name="Freeform 2204"/>
              <p:cNvSpPr/>
              <p:nvPr/>
            </p:nvSpPr>
            <p:spPr>
              <a:xfrm>
                <a:off x="7948589" y="3729057"/>
                <a:ext cx="46038" cy="161926"/>
              </a:xfrm>
              <a:custGeom>
                <a:avLst/>
                <a:gdLst>
                  <a:gd name="txL" fmla="*/ 0 w 12"/>
                  <a:gd name="txT" fmla="*/ 0 h 43"/>
                  <a:gd name="txR" fmla="*/ 12 w 12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" h="43">
                    <a:moveTo>
                      <a:pt x="1" y="20"/>
                    </a:moveTo>
                    <a:cubicBezTo>
                      <a:pt x="1" y="22"/>
                      <a:pt x="3" y="24"/>
                      <a:pt x="3" y="25"/>
                    </a:cubicBezTo>
                    <a:cubicBezTo>
                      <a:pt x="4" y="27"/>
                      <a:pt x="6" y="28"/>
                      <a:pt x="7" y="30"/>
                    </a:cubicBezTo>
                    <a:cubicBezTo>
                      <a:pt x="9" y="34"/>
                      <a:pt x="11" y="38"/>
                      <a:pt x="11" y="42"/>
                    </a:cubicBezTo>
                    <a:cubicBezTo>
                      <a:pt x="11" y="42"/>
                      <a:pt x="11" y="42"/>
                      <a:pt x="11" y="43"/>
                    </a:cubicBezTo>
                    <a:cubicBezTo>
                      <a:pt x="12" y="38"/>
                      <a:pt x="12" y="33"/>
                      <a:pt x="11" y="28"/>
                    </a:cubicBezTo>
                    <a:cubicBezTo>
                      <a:pt x="10" y="25"/>
                      <a:pt x="6" y="19"/>
                      <a:pt x="2" y="18"/>
                    </a:cubicBezTo>
                    <a:cubicBezTo>
                      <a:pt x="1" y="15"/>
                      <a:pt x="2" y="13"/>
                      <a:pt x="3" y="11"/>
                    </a:cubicBezTo>
                    <a:cubicBezTo>
                      <a:pt x="4" y="9"/>
                      <a:pt x="5" y="7"/>
                      <a:pt x="5" y="5"/>
                    </a:cubicBezTo>
                    <a:cubicBezTo>
                      <a:pt x="5" y="3"/>
                      <a:pt x="5" y="2"/>
                      <a:pt x="5" y="0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4" y="2"/>
                      <a:pt x="5" y="4"/>
                      <a:pt x="5" y="5"/>
                    </a:cubicBezTo>
                    <a:cubicBezTo>
                      <a:pt x="4" y="7"/>
                      <a:pt x="3" y="9"/>
                      <a:pt x="3" y="11"/>
                    </a:cubicBezTo>
                    <a:cubicBezTo>
                      <a:pt x="2" y="13"/>
                      <a:pt x="0" y="16"/>
                      <a:pt x="1" y="18"/>
                    </a:cubicBezTo>
                    <a:cubicBezTo>
                      <a:pt x="1" y="19"/>
                      <a:pt x="1" y="20"/>
                      <a:pt x="1" y="2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12" name="Freeform 2205"/>
              <p:cNvSpPr>
                <a:spLocks noEditPoints="1"/>
              </p:cNvSpPr>
              <p:nvPr/>
            </p:nvSpPr>
            <p:spPr>
              <a:xfrm>
                <a:off x="7904139" y="3800495"/>
                <a:ext cx="87313" cy="165101"/>
              </a:xfrm>
              <a:custGeom>
                <a:avLst/>
                <a:gdLst>
                  <a:gd name="txL" fmla="*/ 0 w 23"/>
                  <a:gd name="txT" fmla="*/ 0 h 44"/>
                  <a:gd name="txR" fmla="*/ 23 w 23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44">
                    <a:moveTo>
                      <a:pt x="5" y="16"/>
                    </a:moveTo>
                    <a:cubicBezTo>
                      <a:pt x="5" y="16"/>
                      <a:pt x="5" y="16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3"/>
                      <a:pt x="8" y="12"/>
                      <a:pt x="8" y="11"/>
                    </a:cubicBezTo>
                    <a:cubicBezTo>
                      <a:pt x="8" y="12"/>
                      <a:pt x="8" y="13"/>
                      <a:pt x="8" y="13"/>
                    </a:cubicBezTo>
                    <a:cubicBezTo>
                      <a:pt x="8" y="14"/>
                      <a:pt x="8" y="15"/>
                      <a:pt x="8" y="16"/>
                    </a:cubicBezTo>
                    <a:cubicBezTo>
                      <a:pt x="8" y="17"/>
                      <a:pt x="8" y="18"/>
                      <a:pt x="8" y="19"/>
                    </a:cubicBezTo>
                    <a:cubicBezTo>
                      <a:pt x="8" y="19"/>
                      <a:pt x="8" y="19"/>
                      <a:pt x="8" y="20"/>
                    </a:cubicBezTo>
                    <a:cubicBezTo>
                      <a:pt x="8" y="20"/>
                      <a:pt x="8" y="21"/>
                      <a:pt x="8" y="21"/>
                    </a:cubicBezTo>
                    <a:cubicBezTo>
                      <a:pt x="8" y="22"/>
                      <a:pt x="7" y="22"/>
                      <a:pt x="7" y="23"/>
                    </a:cubicBezTo>
                    <a:cubicBezTo>
                      <a:pt x="7" y="23"/>
                      <a:pt x="6" y="23"/>
                      <a:pt x="6" y="24"/>
                    </a:cubicBezTo>
                    <a:cubicBezTo>
                      <a:pt x="5" y="24"/>
                      <a:pt x="5" y="24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3" y="25"/>
                      <a:pt x="3" y="25"/>
                      <a:pt x="3" y="26"/>
                    </a:cubicBezTo>
                    <a:cubicBezTo>
                      <a:pt x="2" y="26"/>
                      <a:pt x="2" y="26"/>
                      <a:pt x="1" y="26"/>
                    </a:cubicBezTo>
                    <a:cubicBezTo>
                      <a:pt x="1" y="26"/>
                      <a:pt x="0" y="26"/>
                      <a:pt x="0" y="27"/>
                    </a:cubicBezTo>
                    <a:cubicBezTo>
                      <a:pt x="1" y="26"/>
                      <a:pt x="2" y="26"/>
                      <a:pt x="3" y="26"/>
                    </a:cubicBezTo>
                    <a:cubicBezTo>
                      <a:pt x="3" y="26"/>
                      <a:pt x="4" y="26"/>
                      <a:pt x="4" y="26"/>
                    </a:cubicBezTo>
                    <a:cubicBezTo>
                      <a:pt x="4" y="26"/>
                      <a:pt x="4" y="25"/>
                      <a:pt x="4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6" y="25"/>
                      <a:pt x="6" y="24"/>
                    </a:cubicBezTo>
                    <a:cubicBezTo>
                      <a:pt x="7" y="24"/>
                      <a:pt x="7" y="24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5"/>
                      <a:pt x="8" y="26"/>
                      <a:pt x="8" y="26"/>
                    </a:cubicBezTo>
                    <a:cubicBezTo>
                      <a:pt x="8" y="27"/>
                      <a:pt x="8" y="29"/>
                      <a:pt x="7" y="30"/>
                    </a:cubicBezTo>
                    <a:cubicBezTo>
                      <a:pt x="7" y="30"/>
                      <a:pt x="7" y="31"/>
                      <a:pt x="7" y="31"/>
                    </a:cubicBezTo>
                    <a:cubicBezTo>
                      <a:pt x="6" y="32"/>
                      <a:pt x="6" y="32"/>
                      <a:pt x="6" y="33"/>
                    </a:cubicBezTo>
                    <a:cubicBezTo>
                      <a:pt x="6" y="34"/>
                      <a:pt x="5" y="34"/>
                      <a:pt x="5" y="35"/>
                    </a:cubicBezTo>
                    <a:cubicBezTo>
                      <a:pt x="5" y="35"/>
                      <a:pt x="5" y="36"/>
                      <a:pt x="4" y="36"/>
                    </a:cubicBezTo>
                    <a:cubicBezTo>
                      <a:pt x="5" y="35"/>
                      <a:pt x="6" y="34"/>
                      <a:pt x="6" y="33"/>
                    </a:cubicBezTo>
                    <a:cubicBezTo>
                      <a:pt x="7" y="32"/>
                      <a:pt x="7" y="31"/>
                      <a:pt x="8" y="30"/>
                    </a:cubicBezTo>
                    <a:cubicBezTo>
                      <a:pt x="8" y="29"/>
                      <a:pt x="8" y="28"/>
                      <a:pt x="8" y="28"/>
                    </a:cubicBezTo>
                    <a:cubicBezTo>
                      <a:pt x="9" y="29"/>
                      <a:pt x="9" y="29"/>
                      <a:pt x="9" y="30"/>
                    </a:cubicBezTo>
                    <a:cubicBezTo>
                      <a:pt x="9" y="31"/>
                      <a:pt x="9" y="32"/>
                      <a:pt x="8" y="33"/>
                    </a:cubicBezTo>
                    <a:cubicBezTo>
                      <a:pt x="8" y="35"/>
                      <a:pt x="8" y="37"/>
                      <a:pt x="8" y="38"/>
                    </a:cubicBezTo>
                    <a:cubicBezTo>
                      <a:pt x="8" y="40"/>
                      <a:pt x="7" y="42"/>
                      <a:pt x="7" y="44"/>
                    </a:cubicBezTo>
                    <a:cubicBezTo>
                      <a:pt x="8" y="40"/>
                      <a:pt x="9" y="37"/>
                      <a:pt x="9" y="33"/>
                    </a:cubicBezTo>
                    <a:cubicBezTo>
                      <a:pt x="9" y="32"/>
                      <a:pt x="9" y="31"/>
                      <a:pt x="9" y="30"/>
                    </a:cubicBezTo>
                    <a:cubicBezTo>
                      <a:pt x="9" y="29"/>
                      <a:pt x="9" y="28"/>
                      <a:pt x="9" y="27"/>
                    </a:cubicBezTo>
                    <a:cubicBezTo>
                      <a:pt x="9" y="26"/>
                      <a:pt x="9" y="24"/>
                      <a:pt x="9" y="22"/>
                    </a:cubicBezTo>
                    <a:cubicBezTo>
                      <a:pt x="9" y="20"/>
                      <a:pt x="9" y="18"/>
                      <a:pt x="9" y="16"/>
                    </a:cubicBezTo>
                    <a:cubicBezTo>
                      <a:pt x="9" y="15"/>
                      <a:pt x="9" y="15"/>
                      <a:pt x="9" y="14"/>
                    </a:cubicBezTo>
                    <a:cubicBezTo>
                      <a:pt x="9" y="13"/>
                      <a:pt x="9" y="12"/>
                      <a:pt x="10" y="11"/>
                    </a:cubicBezTo>
                    <a:cubicBezTo>
                      <a:pt x="10" y="10"/>
                      <a:pt x="10" y="9"/>
                      <a:pt x="11" y="9"/>
                    </a:cubicBezTo>
                    <a:cubicBezTo>
                      <a:pt x="11" y="8"/>
                      <a:pt x="11" y="7"/>
                      <a:pt x="12" y="7"/>
                    </a:cubicBezTo>
                    <a:cubicBezTo>
                      <a:pt x="12" y="8"/>
                      <a:pt x="12" y="9"/>
                      <a:pt x="12" y="10"/>
                    </a:cubicBezTo>
                    <a:cubicBezTo>
                      <a:pt x="12" y="11"/>
                      <a:pt x="12" y="11"/>
                      <a:pt x="12" y="12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5"/>
                      <a:pt x="12" y="17"/>
                      <a:pt x="13" y="18"/>
                    </a:cubicBezTo>
                    <a:cubicBezTo>
                      <a:pt x="13" y="19"/>
                      <a:pt x="14" y="20"/>
                      <a:pt x="14" y="22"/>
                    </a:cubicBezTo>
                    <a:cubicBezTo>
                      <a:pt x="15" y="23"/>
                      <a:pt x="15" y="24"/>
                      <a:pt x="15" y="26"/>
                    </a:cubicBezTo>
                    <a:cubicBezTo>
                      <a:pt x="15" y="27"/>
                      <a:pt x="15" y="28"/>
                      <a:pt x="15" y="30"/>
                    </a:cubicBezTo>
                    <a:cubicBezTo>
                      <a:pt x="15" y="31"/>
                      <a:pt x="15" y="32"/>
                      <a:pt x="15" y="33"/>
                    </a:cubicBezTo>
                    <a:cubicBezTo>
                      <a:pt x="16" y="31"/>
                      <a:pt x="16" y="28"/>
                      <a:pt x="15" y="25"/>
                    </a:cubicBezTo>
                    <a:cubicBezTo>
                      <a:pt x="15" y="24"/>
                      <a:pt x="15" y="23"/>
                      <a:pt x="15" y="22"/>
                    </a:cubicBezTo>
                    <a:cubicBezTo>
                      <a:pt x="14" y="20"/>
                      <a:pt x="14" y="19"/>
                      <a:pt x="14" y="18"/>
                    </a:cubicBezTo>
                    <a:cubicBezTo>
                      <a:pt x="13" y="16"/>
                      <a:pt x="13" y="15"/>
                      <a:pt x="13" y="14"/>
                    </a:cubicBezTo>
                    <a:cubicBezTo>
                      <a:pt x="12" y="13"/>
                      <a:pt x="12" y="13"/>
                      <a:pt x="12" y="12"/>
                    </a:cubicBezTo>
                    <a:cubicBezTo>
                      <a:pt x="12" y="11"/>
                      <a:pt x="12" y="11"/>
                      <a:pt x="12" y="10"/>
                    </a:cubicBezTo>
                    <a:cubicBezTo>
                      <a:pt x="12" y="9"/>
                      <a:pt x="12" y="7"/>
                      <a:pt x="13" y="6"/>
                    </a:cubicBezTo>
                    <a:cubicBezTo>
                      <a:pt x="13" y="5"/>
                      <a:pt x="13" y="5"/>
                      <a:pt x="13" y="4"/>
                    </a:cubicBezTo>
                    <a:cubicBezTo>
                      <a:pt x="13" y="4"/>
                      <a:pt x="13" y="4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4" y="4"/>
                      <a:pt x="14" y="6"/>
                      <a:pt x="15" y="7"/>
                    </a:cubicBezTo>
                    <a:cubicBezTo>
                      <a:pt x="15" y="7"/>
                      <a:pt x="16" y="8"/>
                      <a:pt x="17" y="9"/>
                    </a:cubicBezTo>
                    <a:cubicBezTo>
                      <a:pt x="17" y="10"/>
                      <a:pt x="18" y="11"/>
                      <a:pt x="18" y="11"/>
                    </a:cubicBezTo>
                    <a:cubicBezTo>
                      <a:pt x="20" y="13"/>
                      <a:pt x="21" y="14"/>
                      <a:pt x="21" y="16"/>
                    </a:cubicBezTo>
                    <a:cubicBezTo>
                      <a:pt x="22" y="17"/>
                      <a:pt x="22" y="18"/>
                      <a:pt x="22" y="19"/>
                    </a:cubicBezTo>
                    <a:cubicBezTo>
                      <a:pt x="22" y="20"/>
                      <a:pt x="22" y="21"/>
                      <a:pt x="23" y="21"/>
                    </a:cubicBezTo>
                    <a:cubicBezTo>
                      <a:pt x="23" y="20"/>
                      <a:pt x="22" y="18"/>
                      <a:pt x="22" y="16"/>
                    </a:cubicBezTo>
                    <a:cubicBezTo>
                      <a:pt x="21" y="15"/>
                      <a:pt x="21" y="14"/>
                      <a:pt x="21" y="13"/>
                    </a:cubicBezTo>
                    <a:cubicBezTo>
                      <a:pt x="20" y="13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9"/>
                      <a:pt x="17" y="8"/>
                      <a:pt x="16" y="6"/>
                    </a:cubicBezTo>
                    <a:cubicBezTo>
                      <a:pt x="15" y="5"/>
                      <a:pt x="15" y="5"/>
                      <a:pt x="14" y="4"/>
                    </a:cubicBezTo>
                    <a:cubicBezTo>
                      <a:pt x="14" y="3"/>
                      <a:pt x="14" y="3"/>
                      <a:pt x="13" y="2"/>
                    </a:cubicBezTo>
                    <a:cubicBezTo>
                      <a:pt x="13" y="1"/>
                      <a:pt x="13" y="1"/>
                      <a:pt x="14" y="1"/>
                    </a:cubicBezTo>
                    <a:cubicBezTo>
                      <a:pt x="14" y="0"/>
                      <a:pt x="13" y="0"/>
                      <a:pt x="13" y="0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2" y="1"/>
                      <a:pt x="12" y="2"/>
                      <a:pt x="12" y="3"/>
                    </a:cubicBezTo>
                    <a:cubicBezTo>
                      <a:pt x="11" y="4"/>
                      <a:pt x="11" y="4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7" y="6"/>
                      <a:pt x="7" y="6"/>
                    </a:cubicBezTo>
                    <a:cubicBezTo>
                      <a:pt x="6" y="7"/>
                      <a:pt x="5" y="7"/>
                      <a:pt x="5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3" y="10"/>
                      <a:pt x="3" y="9"/>
                      <a:pt x="4" y="9"/>
                    </a:cubicBezTo>
                    <a:cubicBezTo>
                      <a:pt x="4" y="9"/>
                      <a:pt x="4" y="9"/>
                      <a:pt x="5" y="8"/>
                    </a:cubicBezTo>
                    <a:cubicBezTo>
                      <a:pt x="6" y="8"/>
                      <a:pt x="6" y="7"/>
                      <a:pt x="7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10" y="6"/>
                      <a:pt x="10" y="6"/>
                      <a:pt x="10" y="7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12"/>
                      <a:pt x="6" y="13"/>
                      <a:pt x="6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6"/>
                      <a:pt x="4" y="16"/>
                    </a:cubicBezTo>
                    <a:cubicBezTo>
                      <a:pt x="4" y="17"/>
                      <a:pt x="4" y="17"/>
                      <a:pt x="3" y="18"/>
                    </a:cubicBezTo>
                    <a:cubicBezTo>
                      <a:pt x="3" y="18"/>
                      <a:pt x="2" y="19"/>
                      <a:pt x="1" y="19"/>
                    </a:cubicBezTo>
                    <a:cubicBezTo>
                      <a:pt x="1" y="20"/>
                      <a:pt x="0" y="20"/>
                      <a:pt x="0" y="20"/>
                    </a:cubicBezTo>
                    <a:cubicBezTo>
                      <a:pt x="1" y="20"/>
                      <a:pt x="2" y="19"/>
                      <a:pt x="3" y="18"/>
                    </a:cubicBezTo>
                    <a:cubicBezTo>
                      <a:pt x="4" y="17"/>
                      <a:pt x="4" y="17"/>
                      <a:pt x="5" y="16"/>
                    </a:cubicBezTo>
                    <a:close/>
                    <a:moveTo>
                      <a:pt x="8" y="23"/>
                    </a:move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13" name="Freeform 2206"/>
              <p:cNvSpPr/>
              <p:nvPr/>
            </p:nvSpPr>
            <p:spPr>
              <a:xfrm>
                <a:off x="7205635" y="2981340"/>
                <a:ext cx="49213" cy="225427"/>
              </a:xfrm>
              <a:custGeom>
                <a:avLst/>
                <a:gdLst>
                  <a:gd name="txL" fmla="*/ 0 w 13"/>
                  <a:gd name="txT" fmla="*/ 0 h 60"/>
                  <a:gd name="txR" fmla="*/ 13 w 13"/>
                  <a:gd name="txB" fmla="*/ 60 h 60"/>
                </a:gdLst>
                <a:ahLst/>
                <a:cxnLst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3" h="60">
                    <a:moveTo>
                      <a:pt x="0" y="16"/>
                    </a:moveTo>
                    <a:cubicBezTo>
                      <a:pt x="0" y="17"/>
                      <a:pt x="0" y="18"/>
                      <a:pt x="0" y="19"/>
                    </a:cubicBezTo>
                    <a:cubicBezTo>
                      <a:pt x="0" y="23"/>
                      <a:pt x="1" y="26"/>
                      <a:pt x="2" y="30"/>
                    </a:cubicBezTo>
                    <a:cubicBezTo>
                      <a:pt x="3" y="35"/>
                      <a:pt x="6" y="39"/>
                      <a:pt x="8" y="44"/>
                    </a:cubicBezTo>
                    <a:cubicBezTo>
                      <a:pt x="9" y="48"/>
                      <a:pt x="9" y="51"/>
                      <a:pt x="9" y="54"/>
                    </a:cubicBezTo>
                    <a:cubicBezTo>
                      <a:pt x="9" y="56"/>
                      <a:pt x="9" y="58"/>
                      <a:pt x="9" y="60"/>
                    </a:cubicBezTo>
                    <a:cubicBezTo>
                      <a:pt x="9" y="56"/>
                      <a:pt x="10" y="52"/>
                      <a:pt x="11" y="50"/>
                    </a:cubicBezTo>
                    <a:cubicBezTo>
                      <a:pt x="13" y="41"/>
                      <a:pt x="10" y="32"/>
                      <a:pt x="9" y="23"/>
                    </a:cubicBezTo>
                    <a:cubicBezTo>
                      <a:pt x="8" y="19"/>
                      <a:pt x="9" y="15"/>
                      <a:pt x="8" y="10"/>
                    </a:cubicBezTo>
                    <a:cubicBezTo>
                      <a:pt x="8" y="7"/>
                      <a:pt x="9" y="4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6"/>
                      <a:pt x="3" y="11"/>
                      <a:pt x="0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614" name="Picture 2207"/>
              <p:cNvPicPr>
                <a:picLocks noChangeAspect="1"/>
              </p:cNvPicPr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7159597" y="3030552"/>
                <a:ext cx="90488" cy="1920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615" name="Freeform 2209"/>
              <p:cNvSpPr/>
              <p:nvPr/>
            </p:nvSpPr>
            <p:spPr>
              <a:xfrm>
                <a:off x="7243735" y="3022615"/>
                <a:ext cx="49213" cy="98426"/>
              </a:xfrm>
              <a:custGeom>
                <a:avLst/>
                <a:gdLst>
                  <a:gd name="txL" fmla="*/ 0 w 13"/>
                  <a:gd name="txT" fmla="*/ 0 h 26"/>
                  <a:gd name="txR" fmla="*/ 13 w 13"/>
                  <a:gd name="txB" fmla="*/ 26 h 26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3" h="26">
                    <a:moveTo>
                      <a:pt x="0" y="13"/>
                    </a:moveTo>
                    <a:cubicBezTo>
                      <a:pt x="0" y="18"/>
                      <a:pt x="1" y="22"/>
                      <a:pt x="1" y="26"/>
                    </a:cubicBezTo>
                    <a:cubicBezTo>
                      <a:pt x="2" y="24"/>
                      <a:pt x="2" y="21"/>
                      <a:pt x="2" y="19"/>
                    </a:cubicBezTo>
                    <a:cubicBezTo>
                      <a:pt x="3" y="17"/>
                      <a:pt x="6" y="16"/>
                      <a:pt x="8" y="15"/>
                    </a:cubicBezTo>
                    <a:cubicBezTo>
                      <a:pt x="10" y="14"/>
                      <a:pt x="11" y="14"/>
                      <a:pt x="13" y="12"/>
                    </a:cubicBezTo>
                    <a:cubicBezTo>
                      <a:pt x="10" y="8"/>
                      <a:pt x="7" y="4"/>
                      <a:pt x="4" y="0"/>
                    </a:cubicBezTo>
                    <a:cubicBezTo>
                      <a:pt x="2" y="4"/>
                      <a:pt x="1" y="10"/>
                      <a:pt x="0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16" name="Freeform 2210"/>
              <p:cNvSpPr/>
              <p:nvPr/>
            </p:nvSpPr>
            <p:spPr>
              <a:xfrm>
                <a:off x="7172297" y="3105165"/>
                <a:ext cx="74613" cy="207964"/>
              </a:xfrm>
              <a:custGeom>
                <a:avLst/>
                <a:gdLst>
                  <a:gd name="txL" fmla="*/ 0 w 20"/>
                  <a:gd name="txT" fmla="*/ 0 h 55"/>
                  <a:gd name="txR" fmla="*/ 20 w 20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55">
                    <a:moveTo>
                      <a:pt x="18" y="27"/>
                    </a:moveTo>
                    <a:cubicBezTo>
                      <a:pt x="17" y="25"/>
                      <a:pt x="15" y="23"/>
                      <a:pt x="14" y="21"/>
                    </a:cubicBezTo>
                    <a:cubicBezTo>
                      <a:pt x="12" y="19"/>
                      <a:pt x="10" y="18"/>
                      <a:pt x="8" y="15"/>
                    </a:cubicBezTo>
                    <a:cubicBezTo>
                      <a:pt x="4" y="11"/>
                      <a:pt x="1" y="6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6"/>
                      <a:pt x="1" y="13"/>
                      <a:pt x="3" y="19"/>
                    </a:cubicBezTo>
                    <a:cubicBezTo>
                      <a:pt x="5" y="22"/>
                      <a:pt x="11" y="30"/>
                      <a:pt x="17" y="30"/>
                    </a:cubicBezTo>
                    <a:cubicBezTo>
                      <a:pt x="19" y="34"/>
                      <a:pt x="17" y="37"/>
                      <a:pt x="17" y="41"/>
                    </a:cubicBezTo>
                    <a:cubicBezTo>
                      <a:pt x="16" y="43"/>
                      <a:pt x="15" y="46"/>
                      <a:pt x="15" y="48"/>
                    </a:cubicBezTo>
                    <a:cubicBezTo>
                      <a:pt x="15" y="50"/>
                      <a:pt x="15" y="52"/>
                      <a:pt x="16" y="55"/>
                    </a:cubicBezTo>
                    <a:cubicBezTo>
                      <a:pt x="17" y="54"/>
                      <a:pt x="17" y="54"/>
                      <a:pt x="18" y="54"/>
                    </a:cubicBezTo>
                    <a:cubicBezTo>
                      <a:pt x="17" y="52"/>
                      <a:pt x="16" y="50"/>
                      <a:pt x="16" y="48"/>
                    </a:cubicBezTo>
                    <a:cubicBezTo>
                      <a:pt x="16" y="46"/>
                      <a:pt x="17" y="43"/>
                      <a:pt x="17" y="40"/>
                    </a:cubicBezTo>
                    <a:cubicBezTo>
                      <a:pt x="18" y="37"/>
                      <a:pt x="20" y="33"/>
                      <a:pt x="18" y="30"/>
                    </a:cubicBezTo>
                    <a:cubicBezTo>
                      <a:pt x="18" y="29"/>
                      <a:pt x="18" y="28"/>
                      <a:pt x="18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17" name="Freeform 2211"/>
              <p:cNvSpPr>
                <a:spLocks noEditPoints="1"/>
              </p:cNvSpPr>
              <p:nvPr/>
            </p:nvSpPr>
            <p:spPr>
              <a:xfrm>
                <a:off x="7175472" y="2992452"/>
                <a:ext cx="117476" cy="222252"/>
              </a:xfrm>
              <a:custGeom>
                <a:avLst/>
                <a:gdLst>
                  <a:gd name="txL" fmla="*/ 0 w 31"/>
                  <a:gd name="txT" fmla="*/ 0 h 59"/>
                  <a:gd name="txR" fmla="*/ 31 w 31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59">
                    <a:moveTo>
                      <a:pt x="25" y="36"/>
                    </a:moveTo>
                    <a:cubicBezTo>
                      <a:pt x="24" y="36"/>
                      <a:pt x="24" y="37"/>
                      <a:pt x="24" y="37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2" y="40"/>
                      <a:pt x="22" y="42"/>
                      <a:pt x="21" y="43"/>
                    </a:cubicBezTo>
                    <a:cubicBezTo>
                      <a:pt x="21" y="42"/>
                      <a:pt x="21" y="41"/>
                      <a:pt x="21" y="40"/>
                    </a:cubicBezTo>
                    <a:cubicBezTo>
                      <a:pt x="21" y="39"/>
                      <a:pt x="21" y="38"/>
                      <a:pt x="21" y="36"/>
                    </a:cubicBezTo>
                    <a:cubicBezTo>
                      <a:pt x="21" y="35"/>
                      <a:pt x="20" y="34"/>
                      <a:pt x="20" y="33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1"/>
                      <a:pt x="20" y="31"/>
                      <a:pt x="20" y="30"/>
                    </a:cubicBezTo>
                    <a:cubicBezTo>
                      <a:pt x="20" y="29"/>
                      <a:pt x="20" y="29"/>
                      <a:pt x="20" y="28"/>
                    </a:cubicBezTo>
                    <a:cubicBezTo>
                      <a:pt x="21" y="27"/>
                      <a:pt x="21" y="27"/>
                      <a:pt x="22" y="26"/>
                    </a:cubicBezTo>
                    <a:cubicBezTo>
                      <a:pt x="22" y="26"/>
                      <a:pt x="23" y="25"/>
                      <a:pt x="24" y="25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5" y="24"/>
                      <a:pt x="25" y="24"/>
                      <a:pt x="25" y="23"/>
                    </a:cubicBezTo>
                    <a:cubicBezTo>
                      <a:pt x="26" y="23"/>
                      <a:pt x="27" y="23"/>
                      <a:pt x="27" y="22"/>
                    </a:cubicBezTo>
                    <a:cubicBezTo>
                      <a:pt x="28" y="22"/>
                      <a:pt x="29" y="22"/>
                      <a:pt x="30" y="21"/>
                    </a:cubicBezTo>
                    <a:cubicBezTo>
                      <a:pt x="28" y="22"/>
                      <a:pt x="27" y="22"/>
                      <a:pt x="25" y="23"/>
                    </a:cubicBezTo>
                    <a:cubicBezTo>
                      <a:pt x="25" y="23"/>
                      <a:pt x="24" y="23"/>
                      <a:pt x="24" y="23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2" y="25"/>
                      <a:pt x="22" y="25"/>
                      <a:pt x="21" y="26"/>
                    </a:cubicBezTo>
                    <a:cubicBezTo>
                      <a:pt x="21" y="26"/>
                      <a:pt x="20" y="27"/>
                      <a:pt x="20" y="27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7"/>
                      <a:pt x="19" y="27"/>
                    </a:cubicBezTo>
                    <a:cubicBezTo>
                      <a:pt x="19" y="27"/>
                      <a:pt x="19" y="26"/>
                      <a:pt x="19" y="26"/>
                    </a:cubicBezTo>
                    <a:cubicBezTo>
                      <a:pt x="19" y="25"/>
                      <a:pt x="19" y="24"/>
                      <a:pt x="19" y="23"/>
                    </a:cubicBezTo>
                    <a:cubicBezTo>
                      <a:pt x="19" y="22"/>
                      <a:pt x="19" y="20"/>
                      <a:pt x="19" y="19"/>
                    </a:cubicBezTo>
                    <a:cubicBezTo>
                      <a:pt x="19" y="18"/>
                      <a:pt x="19" y="17"/>
                      <a:pt x="19" y="16"/>
                    </a:cubicBezTo>
                    <a:cubicBezTo>
                      <a:pt x="19" y="16"/>
                      <a:pt x="20" y="15"/>
                      <a:pt x="20" y="14"/>
                    </a:cubicBezTo>
                    <a:cubicBezTo>
                      <a:pt x="20" y="13"/>
                      <a:pt x="20" y="12"/>
                      <a:pt x="21" y="12"/>
                    </a:cubicBezTo>
                    <a:cubicBezTo>
                      <a:pt x="21" y="11"/>
                      <a:pt x="21" y="10"/>
                      <a:pt x="22" y="9"/>
                    </a:cubicBezTo>
                    <a:cubicBezTo>
                      <a:pt x="21" y="11"/>
                      <a:pt x="20" y="12"/>
                      <a:pt x="19" y="14"/>
                    </a:cubicBezTo>
                    <a:cubicBezTo>
                      <a:pt x="19" y="15"/>
                      <a:pt x="18" y="17"/>
                      <a:pt x="18" y="19"/>
                    </a:cubicBezTo>
                    <a:cubicBezTo>
                      <a:pt x="18" y="20"/>
                      <a:pt x="18" y="21"/>
                      <a:pt x="18" y="22"/>
                    </a:cubicBezTo>
                    <a:cubicBezTo>
                      <a:pt x="17" y="20"/>
                      <a:pt x="17" y="19"/>
                      <a:pt x="17" y="18"/>
                    </a:cubicBezTo>
                    <a:cubicBezTo>
                      <a:pt x="17" y="17"/>
                      <a:pt x="17" y="16"/>
                      <a:pt x="17" y="15"/>
                    </a:cubicBezTo>
                    <a:cubicBezTo>
                      <a:pt x="16" y="12"/>
                      <a:pt x="16" y="10"/>
                      <a:pt x="16" y="7"/>
                    </a:cubicBezTo>
                    <a:cubicBezTo>
                      <a:pt x="16" y="5"/>
                      <a:pt x="17" y="2"/>
                      <a:pt x="17" y="0"/>
                    </a:cubicBezTo>
                    <a:cubicBezTo>
                      <a:pt x="16" y="5"/>
                      <a:pt x="16" y="10"/>
                      <a:pt x="16" y="15"/>
                    </a:cubicBezTo>
                    <a:cubicBezTo>
                      <a:pt x="16" y="16"/>
                      <a:pt x="16" y="17"/>
                      <a:pt x="16" y="18"/>
                    </a:cubicBezTo>
                    <a:cubicBezTo>
                      <a:pt x="16" y="20"/>
                      <a:pt x="16" y="21"/>
                      <a:pt x="17" y="22"/>
                    </a:cubicBezTo>
                    <a:cubicBezTo>
                      <a:pt x="17" y="25"/>
                      <a:pt x="18" y="27"/>
                      <a:pt x="18" y="29"/>
                    </a:cubicBezTo>
                    <a:cubicBezTo>
                      <a:pt x="19" y="32"/>
                      <a:pt x="19" y="34"/>
                      <a:pt x="19" y="37"/>
                    </a:cubicBezTo>
                    <a:cubicBezTo>
                      <a:pt x="19" y="38"/>
                      <a:pt x="20" y="39"/>
                      <a:pt x="20" y="40"/>
                    </a:cubicBezTo>
                    <a:cubicBezTo>
                      <a:pt x="20" y="41"/>
                      <a:pt x="19" y="43"/>
                      <a:pt x="19" y="44"/>
                    </a:cubicBezTo>
                    <a:cubicBezTo>
                      <a:pt x="19" y="45"/>
                      <a:pt x="19" y="46"/>
                      <a:pt x="18" y="47"/>
                    </a:cubicBezTo>
                    <a:cubicBezTo>
                      <a:pt x="18" y="48"/>
                      <a:pt x="18" y="49"/>
                      <a:pt x="17" y="50"/>
                    </a:cubicBezTo>
                    <a:cubicBezTo>
                      <a:pt x="17" y="48"/>
                      <a:pt x="17" y="47"/>
                      <a:pt x="17" y="46"/>
                    </a:cubicBezTo>
                    <a:cubicBezTo>
                      <a:pt x="17" y="45"/>
                      <a:pt x="17" y="44"/>
                      <a:pt x="17" y="43"/>
                    </a:cubicBezTo>
                    <a:cubicBezTo>
                      <a:pt x="16" y="42"/>
                      <a:pt x="16" y="41"/>
                      <a:pt x="16" y="40"/>
                    </a:cubicBezTo>
                    <a:cubicBezTo>
                      <a:pt x="15" y="39"/>
                      <a:pt x="15" y="37"/>
                      <a:pt x="14" y="35"/>
                    </a:cubicBezTo>
                    <a:cubicBezTo>
                      <a:pt x="13" y="34"/>
                      <a:pt x="12" y="32"/>
                      <a:pt x="11" y="31"/>
                    </a:cubicBezTo>
                    <a:cubicBezTo>
                      <a:pt x="11" y="29"/>
                      <a:pt x="10" y="27"/>
                      <a:pt x="9" y="26"/>
                    </a:cubicBezTo>
                    <a:cubicBezTo>
                      <a:pt x="9" y="24"/>
                      <a:pt x="9" y="22"/>
                      <a:pt x="8" y="20"/>
                    </a:cubicBezTo>
                    <a:cubicBezTo>
                      <a:pt x="8" y="19"/>
                      <a:pt x="8" y="17"/>
                      <a:pt x="8" y="15"/>
                    </a:cubicBezTo>
                    <a:cubicBezTo>
                      <a:pt x="8" y="19"/>
                      <a:pt x="8" y="22"/>
                      <a:pt x="9" y="26"/>
                    </a:cubicBezTo>
                    <a:cubicBezTo>
                      <a:pt x="9" y="28"/>
                      <a:pt x="10" y="29"/>
                      <a:pt x="11" y="31"/>
                    </a:cubicBezTo>
                    <a:cubicBezTo>
                      <a:pt x="11" y="33"/>
                      <a:pt x="12" y="34"/>
                      <a:pt x="13" y="36"/>
                    </a:cubicBezTo>
                    <a:cubicBezTo>
                      <a:pt x="14" y="37"/>
                      <a:pt x="14" y="39"/>
                      <a:pt x="15" y="41"/>
                    </a:cubicBezTo>
                    <a:cubicBezTo>
                      <a:pt x="15" y="41"/>
                      <a:pt x="15" y="42"/>
                      <a:pt x="15" y="43"/>
                    </a:cubicBezTo>
                    <a:cubicBezTo>
                      <a:pt x="16" y="44"/>
                      <a:pt x="16" y="45"/>
                      <a:pt x="16" y="46"/>
                    </a:cubicBezTo>
                    <a:cubicBezTo>
                      <a:pt x="16" y="48"/>
                      <a:pt x="16" y="49"/>
                      <a:pt x="16" y="51"/>
                    </a:cubicBezTo>
                    <a:cubicBezTo>
                      <a:pt x="16" y="52"/>
                      <a:pt x="16" y="53"/>
                      <a:pt x="17" y="54"/>
                    </a:cubicBezTo>
                    <a:cubicBezTo>
                      <a:pt x="16" y="54"/>
                      <a:pt x="16" y="54"/>
                      <a:pt x="16" y="55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5" y="53"/>
                      <a:pt x="14" y="52"/>
                      <a:pt x="13" y="51"/>
                    </a:cubicBezTo>
                    <a:cubicBezTo>
                      <a:pt x="12" y="50"/>
                      <a:pt x="11" y="49"/>
                      <a:pt x="10" y="48"/>
                    </a:cubicBezTo>
                    <a:cubicBezTo>
                      <a:pt x="10" y="47"/>
                      <a:pt x="9" y="46"/>
                      <a:pt x="8" y="45"/>
                    </a:cubicBezTo>
                    <a:cubicBezTo>
                      <a:pt x="6" y="44"/>
                      <a:pt x="4" y="42"/>
                      <a:pt x="3" y="40"/>
                    </a:cubicBezTo>
                    <a:cubicBezTo>
                      <a:pt x="2" y="38"/>
                      <a:pt x="2" y="37"/>
                      <a:pt x="1" y="36"/>
                    </a:cubicBezTo>
                    <a:cubicBezTo>
                      <a:pt x="1" y="35"/>
                      <a:pt x="0" y="34"/>
                      <a:pt x="0" y="32"/>
                    </a:cubicBezTo>
                    <a:cubicBezTo>
                      <a:pt x="1" y="35"/>
                      <a:pt x="1" y="37"/>
                      <a:pt x="2" y="40"/>
                    </a:cubicBezTo>
                    <a:cubicBezTo>
                      <a:pt x="3" y="41"/>
                      <a:pt x="4" y="42"/>
                      <a:pt x="4" y="43"/>
                    </a:cubicBezTo>
                    <a:cubicBezTo>
                      <a:pt x="5" y="44"/>
                      <a:pt x="5" y="44"/>
                      <a:pt x="6" y="45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48"/>
                      <a:pt x="11" y="49"/>
                      <a:pt x="12" y="51"/>
                    </a:cubicBezTo>
                    <a:cubicBezTo>
                      <a:pt x="13" y="52"/>
                      <a:pt x="14" y="53"/>
                      <a:pt x="15" y="54"/>
                    </a:cubicBezTo>
                    <a:cubicBezTo>
                      <a:pt x="15" y="55"/>
                      <a:pt x="16" y="56"/>
                      <a:pt x="16" y="57"/>
                    </a:cubicBezTo>
                    <a:cubicBezTo>
                      <a:pt x="16" y="57"/>
                      <a:pt x="16" y="58"/>
                      <a:pt x="16" y="58"/>
                    </a:cubicBezTo>
                    <a:cubicBezTo>
                      <a:pt x="16" y="59"/>
                      <a:pt x="17" y="59"/>
                      <a:pt x="17" y="59"/>
                    </a:cubicBezTo>
                    <a:cubicBezTo>
                      <a:pt x="18" y="59"/>
                      <a:pt x="18" y="59"/>
                      <a:pt x="18" y="58"/>
                    </a:cubicBezTo>
                    <a:cubicBezTo>
                      <a:pt x="18" y="57"/>
                      <a:pt x="18" y="56"/>
                      <a:pt x="18" y="55"/>
                    </a:cubicBezTo>
                    <a:cubicBezTo>
                      <a:pt x="18" y="54"/>
                      <a:pt x="18" y="53"/>
                      <a:pt x="19" y="53"/>
                    </a:cubicBezTo>
                    <a:cubicBezTo>
                      <a:pt x="19" y="53"/>
                      <a:pt x="19" y="52"/>
                      <a:pt x="19" y="52"/>
                    </a:cubicBezTo>
                    <a:cubicBezTo>
                      <a:pt x="20" y="52"/>
                      <a:pt x="20" y="52"/>
                      <a:pt x="21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3" y="50"/>
                      <a:pt x="23" y="50"/>
                      <a:pt x="24" y="50"/>
                    </a:cubicBezTo>
                    <a:cubicBezTo>
                      <a:pt x="25" y="49"/>
                      <a:pt x="26" y="48"/>
                      <a:pt x="27" y="47"/>
                    </a:cubicBezTo>
                    <a:cubicBezTo>
                      <a:pt x="27" y="46"/>
                      <a:pt x="27" y="46"/>
                      <a:pt x="28" y="46"/>
                    </a:cubicBezTo>
                    <a:cubicBezTo>
                      <a:pt x="28" y="45"/>
                      <a:pt x="29" y="45"/>
                      <a:pt x="29" y="44"/>
                    </a:cubicBezTo>
                    <a:cubicBezTo>
                      <a:pt x="29" y="45"/>
                      <a:pt x="28" y="45"/>
                      <a:pt x="28" y="45"/>
                    </a:cubicBezTo>
                    <a:cubicBezTo>
                      <a:pt x="27" y="46"/>
                      <a:pt x="27" y="46"/>
                      <a:pt x="26" y="47"/>
                    </a:cubicBezTo>
                    <a:cubicBezTo>
                      <a:pt x="25" y="47"/>
                      <a:pt x="24" y="48"/>
                      <a:pt x="23" y="49"/>
                    </a:cubicBezTo>
                    <a:cubicBezTo>
                      <a:pt x="23" y="49"/>
                      <a:pt x="22" y="49"/>
                      <a:pt x="22" y="50"/>
                    </a:cubicBezTo>
                    <a:cubicBezTo>
                      <a:pt x="22" y="50"/>
                      <a:pt x="22" y="50"/>
                      <a:pt x="21" y="50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21" y="50"/>
                      <a:pt x="20" y="50"/>
                      <a:pt x="20" y="50"/>
                    </a:cubicBezTo>
                    <a:cubicBezTo>
                      <a:pt x="20" y="51"/>
                      <a:pt x="19" y="51"/>
                      <a:pt x="19" y="51"/>
                    </a:cubicBezTo>
                    <a:cubicBezTo>
                      <a:pt x="19" y="50"/>
                      <a:pt x="19" y="50"/>
                      <a:pt x="20" y="49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2" y="43"/>
                      <a:pt x="23" y="41"/>
                      <a:pt x="24" y="39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7"/>
                      <a:pt x="25" y="37"/>
                      <a:pt x="25" y="36"/>
                    </a:cubicBezTo>
                    <a:cubicBezTo>
                      <a:pt x="26" y="36"/>
                      <a:pt x="26" y="35"/>
                      <a:pt x="27" y="34"/>
                    </a:cubicBezTo>
                    <a:cubicBezTo>
                      <a:pt x="27" y="33"/>
                      <a:pt x="28" y="32"/>
                      <a:pt x="29" y="32"/>
                    </a:cubicBezTo>
                    <a:cubicBezTo>
                      <a:pt x="29" y="31"/>
                      <a:pt x="30" y="30"/>
                      <a:pt x="31" y="30"/>
                    </a:cubicBezTo>
                    <a:cubicBezTo>
                      <a:pt x="29" y="31"/>
                      <a:pt x="28" y="32"/>
                      <a:pt x="26" y="34"/>
                    </a:cubicBezTo>
                    <a:cubicBezTo>
                      <a:pt x="26" y="34"/>
                      <a:pt x="25" y="35"/>
                      <a:pt x="25" y="36"/>
                    </a:cubicBezTo>
                    <a:close/>
                    <a:moveTo>
                      <a:pt x="19" y="28"/>
                    </a:move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18" name="Freeform 2212"/>
              <p:cNvSpPr/>
              <p:nvPr/>
            </p:nvSpPr>
            <p:spPr>
              <a:xfrm>
                <a:off x="6965921" y="2617800"/>
                <a:ext cx="206376" cy="93663"/>
              </a:xfrm>
              <a:custGeom>
                <a:avLst/>
                <a:gdLst>
                  <a:gd name="txL" fmla="*/ 0 w 55"/>
                  <a:gd name="txT" fmla="*/ 0 h 25"/>
                  <a:gd name="txR" fmla="*/ 55 w 55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25">
                    <a:moveTo>
                      <a:pt x="11" y="15"/>
                    </a:moveTo>
                    <a:cubicBezTo>
                      <a:pt x="11" y="15"/>
                      <a:pt x="12" y="15"/>
                      <a:pt x="13" y="16"/>
                    </a:cubicBezTo>
                    <a:cubicBezTo>
                      <a:pt x="17" y="17"/>
                      <a:pt x="20" y="18"/>
                      <a:pt x="24" y="18"/>
                    </a:cubicBezTo>
                    <a:cubicBezTo>
                      <a:pt x="29" y="20"/>
                      <a:pt x="34" y="19"/>
                      <a:pt x="40" y="19"/>
                    </a:cubicBezTo>
                    <a:cubicBezTo>
                      <a:pt x="43" y="20"/>
                      <a:pt x="46" y="21"/>
                      <a:pt x="49" y="23"/>
                    </a:cubicBezTo>
                    <a:cubicBezTo>
                      <a:pt x="51" y="23"/>
                      <a:pt x="53" y="24"/>
                      <a:pt x="55" y="25"/>
                    </a:cubicBezTo>
                    <a:cubicBezTo>
                      <a:pt x="51" y="23"/>
                      <a:pt x="48" y="20"/>
                      <a:pt x="46" y="19"/>
                    </a:cubicBezTo>
                    <a:cubicBezTo>
                      <a:pt x="39" y="13"/>
                      <a:pt x="30" y="12"/>
                      <a:pt x="21" y="9"/>
                    </a:cubicBezTo>
                    <a:cubicBezTo>
                      <a:pt x="17" y="8"/>
                      <a:pt x="13" y="6"/>
                      <a:pt x="9" y="4"/>
                    </a:cubicBezTo>
                    <a:cubicBezTo>
                      <a:pt x="6" y="3"/>
                      <a:pt x="3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4"/>
                      <a:pt x="7" y="9"/>
                      <a:pt x="11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619" name="Picture 2213"/>
              <p:cNvPicPr>
                <a:picLocks noChangeAspect="1"/>
              </p:cNvPicPr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6989733" y="2659075"/>
                <a:ext cx="192089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620" name="Picture 2214"/>
              <p:cNvPicPr>
                <a:picLocks noChangeAspect="1"/>
              </p:cNvPicPr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6951633" y="2593987"/>
                <a:ext cx="258764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621" name="Freeform 2215"/>
              <p:cNvSpPr/>
              <p:nvPr/>
            </p:nvSpPr>
            <p:spPr>
              <a:xfrm>
                <a:off x="7010371" y="2606687"/>
                <a:ext cx="82550" cy="60325"/>
              </a:xfrm>
              <a:custGeom>
                <a:avLst/>
                <a:gdLst>
                  <a:gd name="txL" fmla="*/ 0 w 22"/>
                  <a:gd name="txT" fmla="*/ 0 h 16"/>
                  <a:gd name="txR" fmla="*/ 22 w 22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16">
                    <a:moveTo>
                      <a:pt x="11" y="11"/>
                    </a:moveTo>
                    <a:cubicBezTo>
                      <a:pt x="14" y="14"/>
                      <a:pt x="18" y="15"/>
                      <a:pt x="22" y="16"/>
                    </a:cubicBezTo>
                    <a:cubicBezTo>
                      <a:pt x="21" y="15"/>
                      <a:pt x="18" y="14"/>
                      <a:pt x="17" y="12"/>
                    </a:cubicBezTo>
                    <a:cubicBezTo>
                      <a:pt x="15" y="10"/>
                      <a:pt x="15" y="8"/>
                      <a:pt x="15" y="5"/>
                    </a:cubicBezTo>
                    <a:cubicBezTo>
                      <a:pt x="15" y="3"/>
                      <a:pt x="15" y="2"/>
                      <a:pt x="15" y="0"/>
                    </a:cubicBezTo>
                    <a:cubicBezTo>
                      <a:pt x="10" y="0"/>
                      <a:pt x="5" y="1"/>
                      <a:pt x="0" y="2"/>
                    </a:cubicBezTo>
                    <a:cubicBezTo>
                      <a:pt x="2" y="6"/>
                      <a:pt x="7" y="9"/>
                      <a:pt x="11" y="1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22" name="Freeform 2216"/>
              <p:cNvSpPr/>
              <p:nvPr/>
            </p:nvSpPr>
            <p:spPr>
              <a:xfrm>
                <a:off x="7048471" y="2711463"/>
                <a:ext cx="214314" cy="49213"/>
              </a:xfrm>
              <a:custGeom>
                <a:avLst/>
                <a:gdLst>
                  <a:gd name="txL" fmla="*/ 0 w 57"/>
                  <a:gd name="txT" fmla="*/ 0 h 13"/>
                  <a:gd name="txR" fmla="*/ 57 w 57"/>
                  <a:gd name="txB" fmla="*/ 13 h 13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57" h="13">
                    <a:moveTo>
                      <a:pt x="33" y="0"/>
                    </a:moveTo>
                    <a:cubicBezTo>
                      <a:pt x="31" y="0"/>
                      <a:pt x="27" y="1"/>
                      <a:pt x="25" y="1"/>
                    </a:cubicBezTo>
                    <a:cubicBezTo>
                      <a:pt x="22" y="1"/>
                      <a:pt x="21" y="3"/>
                      <a:pt x="18" y="4"/>
                    </a:cubicBezTo>
                    <a:cubicBezTo>
                      <a:pt x="12" y="6"/>
                      <a:pt x="7" y="6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6" y="7"/>
                      <a:pt x="12" y="10"/>
                      <a:pt x="19" y="10"/>
                    </a:cubicBezTo>
                    <a:cubicBezTo>
                      <a:pt x="23" y="10"/>
                      <a:pt x="32" y="7"/>
                      <a:pt x="35" y="2"/>
                    </a:cubicBezTo>
                    <a:cubicBezTo>
                      <a:pt x="39" y="2"/>
                      <a:pt x="41" y="5"/>
                      <a:pt x="44" y="7"/>
                    </a:cubicBezTo>
                    <a:cubicBezTo>
                      <a:pt x="46" y="8"/>
                      <a:pt x="48" y="10"/>
                      <a:pt x="50" y="11"/>
                    </a:cubicBezTo>
                    <a:cubicBezTo>
                      <a:pt x="52" y="12"/>
                      <a:pt x="54" y="13"/>
                      <a:pt x="57" y="13"/>
                    </a:cubicBezTo>
                    <a:cubicBezTo>
                      <a:pt x="56" y="12"/>
                      <a:pt x="56" y="12"/>
                      <a:pt x="57" y="11"/>
                    </a:cubicBezTo>
                    <a:cubicBezTo>
                      <a:pt x="55" y="11"/>
                      <a:pt x="53" y="11"/>
                      <a:pt x="51" y="10"/>
                    </a:cubicBezTo>
                    <a:cubicBezTo>
                      <a:pt x="49" y="9"/>
                      <a:pt x="46" y="8"/>
                      <a:pt x="44" y="6"/>
                    </a:cubicBezTo>
                    <a:cubicBezTo>
                      <a:pt x="41" y="4"/>
                      <a:pt x="38" y="1"/>
                      <a:pt x="35" y="1"/>
                    </a:cubicBezTo>
                    <a:cubicBezTo>
                      <a:pt x="34" y="0"/>
                      <a:pt x="33" y="0"/>
                      <a:pt x="33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23" name="Freeform 2217"/>
              <p:cNvSpPr>
                <a:spLocks noEditPoints="1"/>
              </p:cNvSpPr>
              <p:nvPr/>
            </p:nvSpPr>
            <p:spPr>
              <a:xfrm>
                <a:off x="6972271" y="2609862"/>
                <a:ext cx="207964" cy="123826"/>
              </a:xfrm>
              <a:custGeom>
                <a:avLst/>
                <a:gdLst>
                  <a:gd name="txL" fmla="*/ 0 w 55"/>
                  <a:gd name="txT" fmla="*/ 0 h 33"/>
                  <a:gd name="txR" fmla="*/ 55 w 55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33">
                    <a:moveTo>
                      <a:pt x="37" y="11"/>
                    </a:moveTo>
                    <a:cubicBezTo>
                      <a:pt x="37" y="11"/>
                      <a:pt x="37" y="12"/>
                      <a:pt x="37" y="12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5"/>
                      <a:pt x="40" y="16"/>
                      <a:pt x="41" y="17"/>
                    </a:cubicBezTo>
                    <a:cubicBezTo>
                      <a:pt x="41" y="17"/>
                      <a:pt x="40" y="16"/>
                      <a:pt x="39" y="16"/>
                    </a:cubicBezTo>
                    <a:cubicBezTo>
                      <a:pt x="38" y="15"/>
                      <a:pt x="37" y="15"/>
                      <a:pt x="35" y="15"/>
                    </a:cubicBezTo>
                    <a:cubicBezTo>
                      <a:pt x="34" y="14"/>
                      <a:pt x="33" y="14"/>
                      <a:pt x="32" y="14"/>
                    </a:cubicBezTo>
                    <a:cubicBezTo>
                      <a:pt x="31" y="14"/>
                      <a:pt x="31" y="13"/>
                      <a:pt x="31" y="13"/>
                    </a:cubicBezTo>
                    <a:cubicBezTo>
                      <a:pt x="31" y="13"/>
                      <a:pt x="30" y="13"/>
                      <a:pt x="29" y="13"/>
                    </a:cubicBezTo>
                    <a:cubicBezTo>
                      <a:pt x="28" y="12"/>
                      <a:pt x="28" y="12"/>
                      <a:pt x="27" y="11"/>
                    </a:cubicBezTo>
                    <a:cubicBezTo>
                      <a:pt x="27" y="11"/>
                      <a:pt x="27" y="10"/>
                      <a:pt x="26" y="9"/>
                    </a:cubicBezTo>
                    <a:cubicBezTo>
                      <a:pt x="26" y="9"/>
                      <a:pt x="26" y="8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5" y="6"/>
                      <a:pt x="25" y="5"/>
                      <a:pt x="25" y="5"/>
                    </a:cubicBezTo>
                    <a:cubicBezTo>
                      <a:pt x="25" y="4"/>
                      <a:pt x="25" y="3"/>
                      <a:pt x="25" y="3"/>
                    </a:cubicBezTo>
                    <a:cubicBezTo>
                      <a:pt x="25" y="2"/>
                      <a:pt x="25" y="1"/>
                      <a:pt x="25" y="0"/>
                    </a:cubicBezTo>
                    <a:cubicBezTo>
                      <a:pt x="25" y="2"/>
                      <a:pt x="25" y="3"/>
                      <a:pt x="25" y="5"/>
                    </a:cubicBezTo>
                    <a:cubicBezTo>
                      <a:pt x="25" y="5"/>
                      <a:pt x="25" y="6"/>
                      <a:pt x="25" y="6"/>
                    </a:cubicBezTo>
                    <a:cubicBezTo>
                      <a:pt x="25" y="6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8"/>
                      <a:pt x="25" y="9"/>
                      <a:pt x="26" y="10"/>
                    </a:cubicBezTo>
                    <a:cubicBezTo>
                      <a:pt x="26" y="11"/>
                      <a:pt x="26" y="11"/>
                      <a:pt x="27" y="12"/>
                    </a:cubicBezTo>
                    <a:cubicBezTo>
                      <a:pt x="27" y="12"/>
                      <a:pt x="27" y="12"/>
                      <a:pt x="27" y="13"/>
                    </a:cubicBezTo>
                    <a:cubicBezTo>
                      <a:pt x="27" y="12"/>
                      <a:pt x="26" y="12"/>
                      <a:pt x="26" y="12"/>
                    </a:cubicBezTo>
                    <a:cubicBezTo>
                      <a:pt x="26" y="12"/>
                      <a:pt x="25" y="12"/>
                      <a:pt x="25" y="12"/>
                    </a:cubicBezTo>
                    <a:cubicBezTo>
                      <a:pt x="24" y="12"/>
                      <a:pt x="23" y="11"/>
                      <a:pt x="23" y="11"/>
                    </a:cubicBezTo>
                    <a:cubicBezTo>
                      <a:pt x="21" y="10"/>
                      <a:pt x="20" y="10"/>
                      <a:pt x="18" y="9"/>
                    </a:cubicBezTo>
                    <a:cubicBezTo>
                      <a:pt x="18" y="8"/>
                      <a:pt x="17" y="8"/>
                      <a:pt x="16" y="8"/>
                    </a:cubicBezTo>
                    <a:cubicBezTo>
                      <a:pt x="16" y="7"/>
                      <a:pt x="15" y="7"/>
                      <a:pt x="15" y="6"/>
                    </a:cubicBezTo>
                    <a:cubicBezTo>
                      <a:pt x="14" y="6"/>
                      <a:pt x="13" y="5"/>
                      <a:pt x="13" y="4"/>
                    </a:cubicBezTo>
                    <a:cubicBezTo>
                      <a:pt x="12" y="4"/>
                      <a:pt x="12" y="3"/>
                      <a:pt x="11" y="3"/>
                    </a:cubicBezTo>
                    <a:cubicBezTo>
                      <a:pt x="12" y="4"/>
                      <a:pt x="13" y="5"/>
                      <a:pt x="14" y="6"/>
                    </a:cubicBezTo>
                    <a:cubicBezTo>
                      <a:pt x="15" y="8"/>
                      <a:pt x="17" y="9"/>
                      <a:pt x="18" y="10"/>
                    </a:cubicBezTo>
                    <a:cubicBezTo>
                      <a:pt x="19" y="10"/>
                      <a:pt x="20" y="11"/>
                      <a:pt x="20" y="11"/>
                    </a:cubicBezTo>
                    <a:cubicBezTo>
                      <a:pt x="19" y="11"/>
                      <a:pt x="18" y="11"/>
                      <a:pt x="17" y="10"/>
                    </a:cubicBezTo>
                    <a:cubicBezTo>
                      <a:pt x="16" y="10"/>
                      <a:pt x="15" y="10"/>
                      <a:pt x="14" y="9"/>
                    </a:cubicBezTo>
                    <a:cubicBezTo>
                      <a:pt x="11" y="8"/>
                      <a:pt x="9" y="7"/>
                      <a:pt x="7" y="6"/>
                    </a:cubicBezTo>
                    <a:cubicBezTo>
                      <a:pt x="5" y="5"/>
                      <a:pt x="2" y="4"/>
                      <a:pt x="0" y="3"/>
                    </a:cubicBezTo>
                    <a:cubicBezTo>
                      <a:pt x="4" y="6"/>
                      <a:pt x="9" y="8"/>
                      <a:pt x="13" y="10"/>
                    </a:cubicBezTo>
                    <a:cubicBezTo>
                      <a:pt x="15" y="10"/>
                      <a:pt x="16" y="11"/>
                      <a:pt x="17" y="11"/>
                    </a:cubicBezTo>
                    <a:cubicBezTo>
                      <a:pt x="18" y="12"/>
                      <a:pt x="19" y="12"/>
                      <a:pt x="21" y="12"/>
                    </a:cubicBezTo>
                    <a:cubicBezTo>
                      <a:pt x="23" y="13"/>
                      <a:pt x="25" y="14"/>
                      <a:pt x="28" y="14"/>
                    </a:cubicBezTo>
                    <a:cubicBezTo>
                      <a:pt x="30" y="15"/>
                      <a:pt x="33" y="15"/>
                      <a:pt x="35" y="16"/>
                    </a:cubicBezTo>
                    <a:cubicBezTo>
                      <a:pt x="36" y="16"/>
                      <a:pt x="37" y="17"/>
                      <a:pt x="38" y="17"/>
                    </a:cubicBezTo>
                    <a:cubicBezTo>
                      <a:pt x="39" y="18"/>
                      <a:pt x="40" y="19"/>
                      <a:pt x="41" y="19"/>
                    </a:cubicBezTo>
                    <a:cubicBezTo>
                      <a:pt x="42" y="20"/>
                      <a:pt x="43" y="21"/>
                      <a:pt x="44" y="21"/>
                    </a:cubicBezTo>
                    <a:cubicBezTo>
                      <a:pt x="45" y="22"/>
                      <a:pt x="45" y="23"/>
                      <a:pt x="46" y="23"/>
                    </a:cubicBezTo>
                    <a:cubicBezTo>
                      <a:pt x="45" y="23"/>
                      <a:pt x="43" y="22"/>
                      <a:pt x="42" y="22"/>
                    </a:cubicBezTo>
                    <a:cubicBezTo>
                      <a:pt x="41" y="22"/>
                      <a:pt x="40" y="21"/>
                      <a:pt x="39" y="21"/>
                    </a:cubicBezTo>
                    <a:cubicBezTo>
                      <a:pt x="39" y="21"/>
                      <a:pt x="38" y="21"/>
                      <a:pt x="37" y="21"/>
                    </a:cubicBezTo>
                    <a:cubicBezTo>
                      <a:pt x="35" y="20"/>
                      <a:pt x="33" y="21"/>
                      <a:pt x="31" y="21"/>
                    </a:cubicBezTo>
                    <a:cubicBezTo>
                      <a:pt x="30" y="21"/>
                      <a:pt x="28" y="21"/>
                      <a:pt x="26" y="21"/>
                    </a:cubicBezTo>
                    <a:cubicBezTo>
                      <a:pt x="24" y="21"/>
                      <a:pt x="23" y="21"/>
                      <a:pt x="21" y="20"/>
                    </a:cubicBezTo>
                    <a:cubicBezTo>
                      <a:pt x="19" y="20"/>
                      <a:pt x="17" y="20"/>
                      <a:pt x="16" y="19"/>
                    </a:cubicBezTo>
                    <a:cubicBezTo>
                      <a:pt x="14" y="19"/>
                      <a:pt x="12" y="18"/>
                      <a:pt x="11" y="17"/>
                    </a:cubicBezTo>
                    <a:cubicBezTo>
                      <a:pt x="14" y="19"/>
                      <a:pt x="17" y="20"/>
                      <a:pt x="21" y="21"/>
                    </a:cubicBezTo>
                    <a:cubicBezTo>
                      <a:pt x="22" y="21"/>
                      <a:pt x="24" y="21"/>
                      <a:pt x="26" y="22"/>
                    </a:cubicBezTo>
                    <a:cubicBezTo>
                      <a:pt x="28" y="22"/>
                      <a:pt x="30" y="22"/>
                      <a:pt x="31" y="22"/>
                    </a:cubicBezTo>
                    <a:cubicBezTo>
                      <a:pt x="33" y="22"/>
                      <a:pt x="35" y="21"/>
                      <a:pt x="37" y="22"/>
                    </a:cubicBezTo>
                    <a:cubicBezTo>
                      <a:pt x="38" y="22"/>
                      <a:pt x="38" y="22"/>
                      <a:pt x="39" y="22"/>
                    </a:cubicBezTo>
                    <a:cubicBezTo>
                      <a:pt x="40" y="23"/>
                      <a:pt x="41" y="23"/>
                      <a:pt x="42" y="23"/>
                    </a:cubicBezTo>
                    <a:cubicBezTo>
                      <a:pt x="43" y="24"/>
                      <a:pt x="45" y="24"/>
                      <a:pt x="47" y="25"/>
                    </a:cubicBezTo>
                    <a:cubicBezTo>
                      <a:pt x="48" y="25"/>
                      <a:pt x="48" y="25"/>
                      <a:pt x="49" y="26"/>
                    </a:cubicBezTo>
                    <a:cubicBezTo>
                      <a:pt x="49" y="26"/>
                      <a:pt x="50" y="26"/>
                      <a:pt x="50" y="26"/>
                    </a:cubicBezTo>
                    <a:cubicBezTo>
                      <a:pt x="50" y="26"/>
                      <a:pt x="50" y="26"/>
                      <a:pt x="50" y="26"/>
                    </a:cubicBezTo>
                    <a:cubicBezTo>
                      <a:pt x="48" y="27"/>
                      <a:pt x="47" y="27"/>
                      <a:pt x="45" y="28"/>
                    </a:cubicBezTo>
                    <a:cubicBezTo>
                      <a:pt x="44" y="28"/>
                      <a:pt x="43" y="28"/>
                      <a:pt x="41" y="29"/>
                    </a:cubicBezTo>
                    <a:cubicBezTo>
                      <a:pt x="40" y="29"/>
                      <a:pt x="39" y="30"/>
                      <a:pt x="38" y="30"/>
                    </a:cubicBezTo>
                    <a:cubicBezTo>
                      <a:pt x="36" y="32"/>
                      <a:pt x="33" y="32"/>
                      <a:pt x="31" y="32"/>
                    </a:cubicBezTo>
                    <a:cubicBezTo>
                      <a:pt x="29" y="32"/>
                      <a:pt x="28" y="32"/>
                      <a:pt x="27" y="32"/>
                    </a:cubicBezTo>
                    <a:cubicBezTo>
                      <a:pt x="26" y="32"/>
                      <a:pt x="24" y="32"/>
                      <a:pt x="23" y="32"/>
                    </a:cubicBezTo>
                    <a:cubicBezTo>
                      <a:pt x="26" y="32"/>
                      <a:pt x="28" y="33"/>
                      <a:pt x="31" y="33"/>
                    </a:cubicBezTo>
                    <a:cubicBezTo>
                      <a:pt x="32" y="33"/>
                      <a:pt x="33" y="33"/>
                      <a:pt x="34" y="32"/>
                    </a:cubicBezTo>
                    <a:cubicBezTo>
                      <a:pt x="35" y="32"/>
                      <a:pt x="36" y="32"/>
                      <a:pt x="36" y="32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40" y="30"/>
                      <a:pt x="43" y="29"/>
                      <a:pt x="45" y="29"/>
                    </a:cubicBezTo>
                    <a:cubicBezTo>
                      <a:pt x="46" y="28"/>
                      <a:pt x="48" y="28"/>
                      <a:pt x="49" y="28"/>
                    </a:cubicBezTo>
                    <a:cubicBezTo>
                      <a:pt x="50" y="28"/>
                      <a:pt x="51" y="27"/>
                      <a:pt x="52" y="27"/>
                    </a:cubicBezTo>
                    <a:cubicBezTo>
                      <a:pt x="52" y="28"/>
                      <a:pt x="53" y="28"/>
                      <a:pt x="53" y="28"/>
                    </a:cubicBezTo>
                    <a:cubicBezTo>
                      <a:pt x="54" y="28"/>
                      <a:pt x="54" y="28"/>
                      <a:pt x="55" y="28"/>
                    </a:cubicBezTo>
                    <a:cubicBezTo>
                      <a:pt x="55" y="27"/>
                      <a:pt x="55" y="27"/>
                      <a:pt x="54" y="26"/>
                    </a:cubicBezTo>
                    <a:cubicBezTo>
                      <a:pt x="53" y="26"/>
                      <a:pt x="52" y="25"/>
                      <a:pt x="51" y="25"/>
                    </a:cubicBezTo>
                    <a:cubicBezTo>
                      <a:pt x="50" y="24"/>
                      <a:pt x="50" y="24"/>
                      <a:pt x="49" y="23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49" y="22"/>
                      <a:pt x="49" y="22"/>
                      <a:pt x="49" y="21"/>
                    </a:cubicBezTo>
                    <a:cubicBezTo>
                      <a:pt x="49" y="21"/>
                      <a:pt x="49" y="20"/>
                      <a:pt x="49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20"/>
                      <a:pt x="49" y="19"/>
                      <a:pt x="49" y="19"/>
                    </a:cubicBezTo>
                    <a:cubicBezTo>
                      <a:pt x="49" y="19"/>
                      <a:pt x="49" y="18"/>
                      <a:pt x="49" y="17"/>
                    </a:cubicBezTo>
                    <a:cubicBezTo>
                      <a:pt x="48" y="16"/>
                      <a:pt x="48" y="15"/>
                      <a:pt x="47" y="14"/>
                    </a:cubicBezTo>
                    <a:cubicBezTo>
                      <a:pt x="47" y="13"/>
                      <a:pt x="47" y="13"/>
                      <a:pt x="47" y="12"/>
                    </a:cubicBezTo>
                    <a:cubicBezTo>
                      <a:pt x="46" y="11"/>
                      <a:pt x="46" y="11"/>
                      <a:pt x="46" y="10"/>
                    </a:cubicBezTo>
                    <a:cubicBezTo>
                      <a:pt x="46" y="11"/>
                      <a:pt x="46" y="12"/>
                      <a:pt x="46" y="12"/>
                    </a:cubicBezTo>
                    <a:cubicBezTo>
                      <a:pt x="46" y="13"/>
                      <a:pt x="47" y="13"/>
                      <a:pt x="47" y="14"/>
                    </a:cubicBezTo>
                    <a:cubicBezTo>
                      <a:pt x="47" y="15"/>
                      <a:pt x="47" y="16"/>
                      <a:pt x="48" y="18"/>
                    </a:cubicBezTo>
                    <a:cubicBezTo>
                      <a:pt x="48" y="18"/>
                      <a:pt x="48" y="19"/>
                      <a:pt x="48" y="19"/>
                    </a:cubicBezTo>
                    <a:cubicBezTo>
                      <a:pt x="48" y="19"/>
                      <a:pt x="48" y="20"/>
                      <a:pt x="48" y="20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8" y="20"/>
                      <a:pt x="48" y="21"/>
                      <a:pt x="48" y="21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7" y="22"/>
                      <a:pt x="47" y="22"/>
                      <a:pt x="47" y="21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2" y="16"/>
                      <a:pt x="40" y="14"/>
                      <a:pt x="39" y="13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8" y="11"/>
                      <a:pt x="37" y="11"/>
                      <a:pt x="37" y="11"/>
                    </a:cubicBezTo>
                    <a:cubicBezTo>
                      <a:pt x="37" y="10"/>
                      <a:pt x="36" y="9"/>
                      <a:pt x="35" y="8"/>
                    </a:cubicBezTo>
                    <a:cubicBezTo>
                      <a:pt x="35" y="7"/>
                      <a:pt x="35" y="6"/>
                      <a:pt x="34" y="5"/>
                    </a:cubicBezTo>
                    <a:cubicBezTo>
                      <a:pt x="34" y="5"/>
                      <a:pt x="34" y="4"/>
                      <a:pt x="33" y="3"/>
                    </a:cubicBezTo>
                    <a:cubicBezTo>
                      <a:pt x="34" y="5"/>
                      <a:pt x="34" y="7"/>
                      <a:pt x="35" y="8"/>
                    </a:cubicBezTo>
                    <a:cubicBezTo>
                      <a:pt x="35" y="9"/>
                      <a:pt x="36" y="10"/>
                      <a:pt x="37" y="11"/>
                    </a:cubicBezTo>
                    <a:close/>
                    <a:moveTo>
                      <a:pt x="27" y="13"/>
                    </a:move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24" name="Freeform 2218"/>
              <p:cNvSpPr/>
              <p:nvPr/>
            </p:nvSpPr>
            <p:spPr>
              <a:xfrm>
                <a:off x="7431061" y="2274897"/>
                <a:ext cx="57150" cy="293690"/>
              </a:xfrm>
              <a:custGeom>
                <a:avLst/>
                <a:gdLst>
                  <a:gd name="txL" fmla="*/ 0 w 15"/>
                  <a:gd name="txT" fmla="*/ 0 h 78"/>
                  <a:gd name="txR" fmla="*/ 15 w 15"/>
                  <a:gd name="txB" fmla="*/ 78 h 78"/>
                </a:gdLst>
                <a:ahLst/>
                <a:cxnLst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5" h="78">
                    <a:moveTo>
                      <a:pt x="0" y="20"/>
                    </a:moveTo>
                    <a:cubicBezTo>
                      <a:pt x="0" y="21"/>
                      <a:pt x="0" y="22"/>
                      <a:pt x="0" y="24"/>
                    </a:cubicBezTo>
                    <a:cubicBezTo>
                      <a:pt x="0" y="29"/>
                      <a:pt x="1" y="33"/>
                      <a:pt x="1" y="37"/>
                    </a:cubicBezTo>
                    <a:cubicBezTo>
                      <a:pt x="3" y="44"/>
                      <a:pt x="6" y="51"/>
                      <a:pt x="8" y="57"/>
                    </a:cubicBezTo>
                    <a:cubicBezTo>
                      <a:pt x="9" y="62"/>
                      <a:pt x="9" y="66"/>
                      <a:pt x="8" y="70"/>
                    </a:cubicBezTo>
                    <a:cubicBezTo>
                      <a:pt x="8" y="72"/>
                      <a:pt x="8" y="75"/>
                      <a:pt x="9" y="78"/>
                    </a:cubicBezTo>
                    <a:cubicBezTo>
                      <a:pt x="9" y="73"/>
                      <a:pt x="11" y="68"/>
                      <a:pt x="12" y="65"/>
                    </a:cubicBezTo>
                    <a:cubicBezTo>
                      <a:pt x="15" y="53"/>
                      <a:pt x="12" y="42"/>
                      <a:pt x="11" y="29"/>
                    </a:cubicBezTo>
                    <a:cubicBezTo>
                      <a:pt x="11" y="24"/>
                      <a:pt x="11" y="19"/>
                      <a:pt x="12" y="13"/>
                    </a:cubicBezTo>
                    <a:cubicBezTo>
                      <a:pt x="12" y="9"/>
                      <a:pt x="13" y="4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0" y="7"/>
                      <a:pt x="5" y="13"/>
                      <a:pt x="0" y="2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625" name="Picture 2219"/>
              <p:cNvPicPr>
                <a:picLocks noChangeAspect="1"/>
              </p:cNvPicPr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7372323" y="2335223"/>
                <a:ext cx="111126" cy="247652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626" name="Picture 2220"/>
              <p:cNvPicPr>
                <a:picLocks noChangeAspect="1"/>
              </p:cNvPicPr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7446936" y="2259022"/>
                <a:ext cx="134938" cy="338140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627" name="Freeform 2221"/>
              <p:cNvSpPr/>
              <p:nvPr/>
            </p:nvSpPr>
            <p:spPr>
              <a:xfrm>
                <a:off x="7475511" y="2332048"/>
                <a:ext cx="65088" cy="123826"/>
              </a:xfrm>
              <a:custGeom>
                <a:avLst/>
                <a:gdLst>
                  <a:gd name="txL" fmla="*/ 0 w 17"/>
                  <a:gd name="txT" fmla="*/ 0 h 33"/>
                  <a:gd name="txR" fmla="*/ 17 w 17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33">
                    <a:moveTo>
                      <a:pt x="1" y="16"/>
                    </a:moveTo>
                    <a:cubicBezTo>
                      <a:pt x="0" y="22"/>
                      <a:pt x="1" y="27"/>
                      <a:pt x="1" y="33"/>
                    </a:cubicBezTo>
                    <a:cubicBezTo>
                      <a:pt x="2" y="30"/>
                      <a:pt x="2" y="27"/>
                      <a:pt x="3" y="24"/>
                    </a:cubicBezTo>
                    <a:cubicBezTo>
                      <a:pt x="4" y="21"/>
                      <a:pt x="8" y="20"/>
                      <a:pt x="11" y="19"/>
                    </a:cubicBezTo>
                    <a:cubicBezTo>
                      <a:pt x="13" y="18"/>
                      <a:pt x="15" y="18"/>
                      <a:pt x="17" y="16"/>
                    </a:cubicBezTo>
                    <a:cubicBezTo>
                      <a:pt x="15" y="10"/>
                      <a:pt x="11" y="5"/>
                      <a:pt x="7" y="0"/>
                    </a:cubicBezTo>
                    <a:cubicBezTo>
                      <a:pt x="3" y="4"/>
                      <a:pt x="2" y="12"/>
                      <a:pt x="1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28" name="Freeform 2222"/>
              <p:cNvSpPr/>
              <p:nvPr/>
            </p:nvSpPr>
            <p:spPr>
              <a:xfrm>
                <a:off x="7378673" y="2428886"/>
                <a:ext cx="90488" cy="271464"/>
              </a:xfrm>
              <a:custGeom>
                <a:avLst/>
                <a:gdLst>
                  <a:gd name="txL" fmla="*/ 0 w 24"/>
                  <a:gd name="txT" fmla="*/ 0 h 72"/>
                  <a:gd name="txR" fmla="*/ 24 w 24"/>
                  <a:gd name="txB" fmla="*/ 72 h 7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72">
                    <a:moveTo>
                      <a:pt x="23" y="37"/>
                    </a:moveTo>
                    <a:cubicBezTo>
                      <a:pt x="21" y="35"/>
                      <a:pt x="19" y="31"/>
                      <a:pt x="17" y="29"/>
                    </a:cubicBezTo>
                    <a:cubicBezTo>
                      <a:pt x="16" y="25"/>
                      <a:pt x="13" y="24"/>
                      <a:pt x="10" y="21"/>
                    </a:cubicBezTo>
                    <a:cubicBezTo>
                      <a:pt x="5" y="14"/>
                      <a:pt x="2" y="9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8"/>
                      <a:pt x="1" y="17"/>
                      <a:pt x="4" y="25"/>
                    </a:cubicBezTo>
                    <a:cubicBezTo>
                      <a:pt x="6" y="30"/>
                      <a:pt x="13" y="39"/>
                      <a:pt x="21" y="41"/>
                    </a:cubicBezTo>
                    <a:cubicBezTo>
                      <a:pt x="23" y="46"/>
                      <a:pt x="21" y="50"/>
                      <a:pt x="19" y="54"/>
                    </a:cubicBezTo>
                    <a:cubicBezTo>
                      <a:pt x="18" y="58"/>
                      <a:pt x="17" y="61"/>
                      <a:pt x="17" y="64"/>
                    </a:cubicBezTo>
                    <a:cubicBezTo>
                      <a:pt x="17" y="67"/>
                      <a:pt x="17" y="70"/>
                      <a:pt x="18" y="72"/>
                    </a:cubicBezTo>
                    <a:cubicBezTo>
                      <a:pt x="18" y="72"/>
                      <a:pt x="19" y="71"/>
                      <a:pt x="21" y="72"/>
                    </a:cubicBezTo>
                    <a:cubicBezTo>
                      <a:pt x="19" y="69"/>
                      <a:pt x="18" y="67"/>
                      <a:pt x="18" y="64"/>
                    </a:cubicBezTo>
                    <a:cubicBezTo>
                      <a:pt x="18" y="61"/>
                      <a:pt x="20" y="57"/>
                      <a:pt x="21" y="54"/>
                    </a:cubicBezTo>
                    <a:cubicBezTo>
                      <a:pt x="22" y="50"/>
                      <a:pt x="24" y="44"/>
                      <a:pt x="23" y="40"/>
                    </a:cubicBezTo>
                    <a:cubicBezTo>
                      <a:pt x="23" y="39"/>
                      <a:pt x="23" y="38"/>
                      <a:pt x="23" y="3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29" name="Freeform 2223"/>
              <p:cNvSpPr>
                <a:spLocks noEditPoints="1"/>
              </p:cNvSpPr>
              <p:nvPr/>
            </p:nvSpPr>
            <p:spPr>
              <a:xfrm>
                <a:off x="7389786" y="2287597"/>
                <a:ext cx="150813" cy="292102"/>
              </a:xfrm>
              <a:custGeom>
                <a:avLst/>
                <a:gdLst>
                  <a:gd name="txL" fmla="*/ 0 w 40"/>
                  <a:gd name="txT" fmla="*/ 0 h 78"/>
                  <a:gd name="txR" fmla="*/ 40 w 40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78">
                    <a:moveTo>
                      <a:pt x="31" y="48"/>
                    </a:moveTo>
                    <a:cubicBezTo>
                      <a:pt x="31" y="49"/>
                      <a:pt x="30" y="49"/>
                      <a:pt x="30" y="50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28" y="53"/>
                      <a:pt x="27" y="55"/>
                      <a:pt x="26" y="57"/>
                    </a:cubicBezTo>
                    <a:cubicBezTo>
                      <a:pt x="26" y="56"/>
                      <a:pt x="26" y="54"/>
                      <a:pt x="26" y="53"/>
                    </a:cubicBezTo>
                    <a:cubicBezTo>
                      <a:pt x="26" y="52"/>
                      <a:pt x="26" y="50"/>
                      <a:pt x="26" y="48"/>
                    </a:cubicBezTo>
                    <a:cubicBezTo>
                      <a:pt x="26" y="47"/>
                      <a:pt x="26" y="45"/>
                      <a:pt x="25" y="43"/>
                    </a:cubicBezTo>
                    <a:cubicBezTo>
                      <a:pt x="25" y="43"/>
                      <a:pt x="25" y="43"/>
                      <a:pt x="25" y="43"/>
                    </a:cubicBezTo>
                    <a:cubicBezTo>
                      <a:pt x="25" y="42"/>
                      <a:pt x="25" y="41"/>
                      <a:pt x="26" y="40"/>
                    </a:cubicBezTo>
                    <a:cubicBezTo>
                      <a:pt x="26" y="39"/>
                      <a:pt x="26" y="38"/>
                      <a:pt x="26" y="37"/>
                    </a:cubicBezTo>
                    <a:cubicBezTo>
                      <a:pt x="27" y="36"/>
                      <a:pt x="27" y="36"/>
                      <a:pt x="28" y="35"/>
                    </a:cubicBezTo>
                    <a:cubicBezTo>
                      <a:pt x="29" y="34"/>
                      <a:pt x="30" y="34"/>
                      <a:pt x="30" y="33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1" y="33"/>
                      <a:pt x="31" y="32"/>
                      <a:pt x="32" y="32"/>
                    </a:cubicBezTo>
                    <a:cubicBezTo>
                      <a:pt x="32" y="32"/>
                      <a:pt x="33" y="32"/>
                      <a:pt x="33" y="32"/>
                    </a:cubicBezTo>
                    <a:cubicBezTo>
                      <a:pt x="34" y="31"/>
                      <a:pt x="35" y="31"/>
                      <a:pt x="36" y="30"/>
                    </a:cubicBezTo>
                    <a:cubicBezTo>
                      <a:pt x="37" y="30"/>
                      <a:pt x="38" y="30"/>
                      <a:pt x="39" y="29"/>
                    </a:cubicBezTo>
                    <a:cubicBezTo>
                      <a:pt x="37" y="30"/>
                      <a:pt x="35" y="30"/>
                      <a:pt x="33" y="31"/>
                    </a:cubicBezTo>
                    <a:cubicBezTo>
                      <a:pt x="32" y="31"/>
                      <a:pt x="32" y="31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29" y="33"/>
                      <a:pt x="28" y="33"/>
                      <a:pt x="27" y="34"/>
                    </a:cubicBezTo>
                    <a:cubicBezTo>
                      <a:pt x="26" y="35"/>
                      <a:pt x="26" y="35"/>
                      <a:pt x="25" y="36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6"/>
                      <a:pt x="24" y="36"/>
                    </a:cubicBezTo>
                    <a:cubicBezTo>
                      <a:pt x="24" y="35"/>
                      <a:pt x="24" y="35"/>
                      <a:pt x="24" y="34"/>
                    </a:cubicBezTo>
                    <a:cubicBezTo>
                      <a:pt x="24" y="33"/>
                      <a:pt x="24" y="32"/>
                      <a:pt x="24" y="31"/>
                    </a:cubicBezTo>
                    <a:cubicBezTo>
                      <a:pt x="24" y="29"/>
                      <a:pt x="25" y="27"/>
                      <a:pt x="25" y="25"/>
                    </a:cubicBezTo>
                    <a:cubicBezTo>
                      <a:pt x="25" y="24"/>
                      <a:pt x="25" y="23"/>
                      <a:pt x="26" y="22"/>
                    </a:cubicBezTo>
                    <a:cubicBezTo>
                      <a:pt x="26" y="21"/>
                      <a:pt x="26" y="20"/>
                      <a:pt x="27" y="19"/>
                    </a:cubicBezTo>
                    <a:cubicBezTo>
                      <a:pt x="27" y="18"/>
                      <a:pt x="27" y="17"/>
                      <a:pt x="28" y="16"/>
                    </a:cubicBezTo>
                    <a:cubicBezTo>
                      <a:pt x="28" y="15"/>
                      <a:pt x="29" y="14"/>
                      <a:pt x="29" y="13"/>
                    </a:cubicBezTo>
                    <a:cubicBezTo>
                      <a:pt x="28" y="15"/>
                      <a:pt x="27" y="17"/>
                      <a:pt x="26" y="19"/>
                    </a:cubicBezTo>
                    <a:cubicBezTo>
                      <a:pt x="25" y="21"/>
                      <a:pt x="24" y="23"/>
                      <a:pt x="24" y="25"/>
                    </a:cubicBezTo>
                    <a:cubicBezTo>
                      <a:pt x="23" y="26"/>
                      <a:pt x="23" y="27"/>
                      <a:pt x="23" y="29"/>
                    </a:cubicBezTo>
                    <a:cubicBezTo>
                      <a:pt x="23" y="27"/>
                      <a:pt x="23" y="26"/>
                      <a:pt x="23" y="24"/>
                    </a:cubicBezTo>
                    <a:cubicBezTo>
                      <a:pt x="22" y="23"/>
                      <a:pt x="22" y="21"/>
                      <a:pt x="22" y="19"/>
                    </a:cubicBezTo>
                    <a:cubicBezTo>
                      <a:pt x="22" y="16"/>
                      <a:pt x="22" y="13"/>
                      <a:pt x="23" y="10"/>
                    </a:cubicBezTo>
                    <a:cubicBezTo>
                      <a:pt x="23" y="7"/>
                      <a:pt x="23" y="3"/>
                      <a:pt x="24" y="0"/>
                    </a:cubicBezTo>
                    <a:cubicBezTo>
                      <a:pt x="22" y="7"/>
                      <a:pt x="21" y="13"/>
                      <a:pt x="21" y="19"/>
                    </a:cubicBezTo>
                    <a:cubicBezTo>
                      <a:pt x="21" y="21"/>
                      <a:pt x="21" y="23"/>
                      <a:pt x="21" y="24"/>
                    </a:cubicBezTo>
                    <a:cubicBezTo>
                      <a:pt x="21" y="26"/>
                      <a:pt x="22" y="28"/>
                      <a:pt x="22" y="29"/>
                    </a:cubicBezTo>
                    <a:cubicBezTo>
                      <a:pt x="22" y="32"/>
                      <a:pt x="23" y="36"/>
                      <a:pt x="23" y="39"/>
                    </a:cubicBezTo>
                    <a:cubicBezTo>
                      <a:pt x="23" y="42"/>
                      <a:pt x="24" y="45"/>
                      <a:pt x="24" y="48"/>
                    </a:cubicBezTo>
                    <a:cubicBezTo>
                      <a:pt x="24" y="50"/>
                      <a:pt x="24" y="52"/>
                      <a:pt x="24" y="53"/>
                    </a:cubicBezTo>
                    <a:cubicBezTo>
                      <a:pt x="24" y="55"/>
                      <a:pt x="24" y="56"/>
                      <a:pt x="23" y="58"/>
                    </a:cubicBezTo>
                    <a:cubicBezTo>
                      <a:pt x="23" y="59"/>
                      <a:pt x="23" y="61"/>
                      <a:pt x="22" y="62"/>
                    </a:cubicBezTo>
                    <a:cubicBezTo>
                      <a:pt x="22" y="63"/>
                      <a:pt x="21" y="64"/>
                      <a:pt x="21" y="65"/>
                    </a:cubicBezTo>
                    <a:cubicBezTo>
                      <a:pt x="21" y="64"/>
                      <a:pt x="20" y="62"/>
                      <a:pt x="20" y="60"/>
                    </a:cubicBezTo>
                    <a:cubicBezTo>
                      <a:pt x="20" y="59"/>
                      <a:pt x="20" y="58"/>
                      <a:pt x="20" y="56"/>
                    </a:cubicBezTo>
                    <a:cubicBezTo>
                      <a:pt x="20" y="55"/>
                      <a:pt x="20" y="54"/>
                      <a:pt x="19" y="53"/>
                    </a:cubicBezTo>
                    <a:cubicBezTo>
                      <a:pt x="19" y="51"/>
                      <a:pt x="18" y="48"/>
                      <a:pt x="17" y="46"/>
                    </a:cubicBezTo>
                    <a:cubicBezTo>
                      <a:pt x="16" y="44"/>
                      <a:pt x="15" y="42"/>
                      <a:pt x="14" y="40"/>
                    </a:cubicBezTo>
                    <a:cubicBezTo>
                      <a:pt x="13" y="38"/>
                      <a:pt x="13" y="36"/>
                      <a:pt x="12" y="33"/>
                    </a:cubicBezTo>
                    <a:cubicBezTo>
                      <a:pt x="12" y="31"/>
                      <a:pt x="11" y="29"/>
                      <a:pt x="11" y="26"/>
                    </a:cubicBezTo>
                    <a:cubicBezTo>
                      <a:pt x="11" y="24"/>
                      <a:pt x="11" y="22"/>
                      <a:pt x="11" y="20"/>
                    </a:cubicBezTo>
                    <a:cubicBezTo>
                      <a:pt x="10" y="24"/>
                      <a:pt x="11" y="29"/>
                      <a:pt x="11" y="33"/>
                    </a:cubicBezTo>
                    <a:cubicBezTo>
                      <a:pt x="12" y="36"/>
                      <a:pt x="12" y="38"/>
                      <a:pt x="13" y="40"/>
                    </a:cubicBezTo>
                    <a:cubicBezTo>
                      <a:pt x="14" y="42"/>
                      <a:pt x="15" y="45"/>
                      <a:pt x="16" y="47"/>
                    </a:cubicBezTo>
                    <a:cubicBezTo>
                      <a:pt x="17" y="49"/>
                      <a:pt x="18" y="51"/>
                      <a:pt x="18" y="53"/>
                    </a:cubicBezTo>
                    <a:cubicBezTo>
                      <a:pt x="18" y="54"/>
                      <a:pt x="18" y="55"/>
                      <a:pt x="19" y="57"/>
                    </a:cubicBezTo>
                    <a:cubicBezTo>
                      <a:pt x="19" y="58"/>
                      <a:pt x="19" y="59"/>
                      <a:pt x="19" y="60"/>
                    </a:cubicBezTo>
                    <a:cubicBezTo>
                      <a:pt x="19" y="62"/>
                      <a:pt x="19" y="65"/>
                      <a:pt x="19" y="67"/>
                    </a:cubicBezTo>
                    <a:cubicBezTo>
                      <a:pt x="19" y="68"/>
                      <a:pt x="19" y="69"/>
                      <a:pt x="19" y="70"/>
                    </a:cubicBezTo>
                    <a:cubicBezTo>
                      <a:pt x="19" y="71"/>
                      <a:pt x="19" y="71"/>
                      <a:pt x="19" y="72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18" y="70"/>
                      <a:pt x="16" y="68"/>
                      <a:pt x="15" y="66"/>
                    </a:cubicBezTo>
                    <a:cubicBezTo>
                      <a:pt x="14" y="65"/>
                      <a:pt x="13" y="63"/>
                      <a:pt x="12" y="62"/>
                    </a:cubicBezTo>
                    <a:cubicBezTo>
                      <a:pt x="11" y="61"/>
                      <a:pt x="9" y="60"/>
                      <a:pt x="8" y="59"/>
                    </a:cubicBezTo>
                    <a:cubicBezTo>
                      <a:pt x="6" y="57"/>
                      <a:pt x="4" y="54"/>
                      <a:pt x="2" y="51"/>
                    </a:cubicBezTo>
                    <a:cubicBezTo>
                      <a:pt x="2" y="49"/>
                      <a:pt x="1" y="48"/>
                      <a:pt x="1" y="46"/>
                    </a:cubicBezTo>
                    <a:cubicBezTo>
                      <a:pt x="0" y="45"/>
                      <a:pt x="0" y="43"/>
                      <a:pt x="0" y="41"/>
                    </a:cubicBezTo>
                    <a:cubicBezTo>
                      <a:pt x="0" y="45"/>
                      <a:pt x="1" y="48"/>
                      <a:pt x="2" y="51"/>
                    </a:cubicBezTo>
                    <a:cubicBezTo>
                      <a:pt x="2" y="53"/>
                      <a:pt x="3" y="54"/>
                      <a:pt x="4" y="56"/>
                    </a:cubicBezTo>
                    <a:cubicBezTo>
                      <a:pt x="5" y="56"/>
                      <a:pt x="5" y="57"/>
                      <a:pt x="6" y="58"/>
                    </a:cubicBezTo>
                    <a:cubicBezTo>
                      <a:pt x="6" y="58"/>
                      <a:pt x="6" y="58"/>
                      <a:pt x="6" y="59"/>
                    </a:cubicBezTo>
                    <a:cubicBezTo>
                      <a:pt x="7" y="59"/>
                      <a:pt x="7" y="59"/>
                      <a:pt x="7" y="60"/>
                    </a:cubicBezTo>
                    <a:cubicBezTo>
                      <a:pt x="10" y="62"/>
                      <a:pt x="12" y="64"/>
                      <a:pt x="14" y="67"/>
                    </a:cubicBezTo>
                    <a:cubicBezTo>
                      <a:pt x="15" y="68"/>
                      <a:pt x="16" y="70"/>
                      <a:pt x="16" y="71"/>
                    </a:cubicBezTo>
                    <a:cubicBezTo>
                      <a:pt x="17" y="72"/>
                      <a:pt x="18" y="73"/>
                      <a:pt x="18" y="74"/>
                    </a:cubicBezTo>
                    <a:cubicBezTo>
                      <a:pt x="18" y="75"/>
                      <a:pt x="18" y="76"/>
                      <a:pt x="18" y="77"/>
                    </a:cubicBezTo>
                    <a:cubicBezTo>
                      <a:pt x="18" y="77"/>
                      <a:pt x="19" y="78"/>
                      <a:pt x="19" y="78"/>
                    </a:cubicBezTo>
                    <a:cubicBezTo>
                      <a:pt x="20" y="78"/>
                      <a:pt x="21" y="77"/>
                      <a:pt x="21" y="77"/>
                    </a:cubicBezTo>
                    <a:cubicBezTo>
                      <a:pt x="21" y="75"/>
                      <a:pt x="21" y="74"/>
                      <a:pt x="21" y="72"/>
                    </a:cubicBezTo>
                    <a:cubicBezTo>
                      <a:pt x="21" y="71"/>
                      <a:pt x="22" y="70"/>
                      <a:pt x="22" y="69"/>
                    </a:cubicBezTo>
                    <a:cubicBezTo>
                      <a:pt x="22" y="69"/>
                      <a:pt x="22" y="69"/>
                      <a:pt x="23" y="69"/>
                    </a:cubicBezTo>
                    <a:cubicBezTo>
                      <a:pt x="23" y="68"/>
                      <a:pt x="24" y="68"/>
                      <a:pt x="25" y="68"/>
                    </a:cubicBezTo>
                    <a:cubicBezTo>
                      <a:pt x="25" y="68"/>
                      <a:pt x="25" y="68"/>
                      <a:pt x="26" y="67"/>
                    </a:cubicBez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27" y="67"/>
                      <a:pt x="27" y="67"/>
                    </a:cubicBezTo>
                    <a:cubicBezTo>
                      <a:pt x="28" y="66"/>
                      <a:pt x="28" y="66"/>
                      <a:pt x="29" y="66"/>
                    </a:cubicBezTo>
                    <a:cubicBezTo>
                      <a:pt x="30" y="65"/>
                      <a:pt x="32" y="63"/>
                      <a:pt x="33" y="62"/>
                    </a:cubicBezTo>
                    <a:cubicBezTo>
                      <a:pt x="33" y="62"/>
                      <a:pt x="34" y="61"/>
                      <a:pt x="34" y="61"/>
                    </a:cubicBezTo>
                    <a:cubicBezTo>
                      <a:pt x="35" y="60"/>
                      <a:pt x="36" y="60"/>
                      <a:pt x="36" y="59"/>
                    </a:cubicBezTo>
                    <a:cubicBezTo>
                      <a:pt x="35" y="59"/>
                      <a:pt x="35" y="60"/>
                      <a:pt x="34" y="60"/>
                    </a:cubicBezTo>
                    <a:cubicBezTo>
                      <a:pt x="34" y="61"/>
                      <a:pt x="33" y="61"/>
                      <a:pt x="32" y="62"/>
                    </a:cubicBezTo>
                    <a:cubicBezTo>
                      <a:pt x="31" y="63"/>
                      <a:pt x="30" y="64"/>
                      <a:pt x="28" y="65"/>
                    </a:cubicBezTo>
                    <a:cubicBezTo>
                      <a:pt x="28" y="65"/>
                      <a:pt x="27" y="65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5" y="66"/>
                      <a:pt x="25" y="66"/>
                      <a:pt x="25" y="66"/>
                    </a:cubicBezTo>
                    <a:cubicBezTo>
                      <a:pt x="25" y="66"/>
                      <a:pt x="24" y="66"/>
                      <a:pt x="24" y="66"/>
                    </a:cubicBezTo>
                    <a:cubicBezTo>
                      <a:pt x="24" y="67"/>
                      <a:pt x="23" y="67"/>
                      <a:pt x="23" y="67"/>
                    </a:cubicBezTo>
                    <a:cubicBezTo>
                      <a:pt x="23" y="66"/>
                      <a:pt x="23" y="66"/>
                      <a:pt x="23" y="65"/>
                    </a:cubicBezTo>
                    <a:cubicBezTo>
                      <a:pt x="26" y="59"/>
                      <a:pt x="26" y="59"/>
                      <a:pt x="26" y="59"/>
                    </a:cubicBezTo>
                    <a:cubicBezTo>
                      <a:pt x="28" y="57"/>
                      <a:pt x="29" y="54"/>
                      <a:pt x="30" y="52"/>
                    </a:cubicBezTo>
                    <a:cubicBezTo>
                      <a:pt x="31" y="50"/>
                      <a:pt x="31" y="50"/>
                      <a:pt x="31" y="50"/>
                    </a:cubicBezTo>
                    <a:cubicBezTo>
                      <a:pt x="31" y="50"/>
                      <a:pt x="31" y="49"/>
                      <a:pt x="32" y="49"/>
                    </a:cubicBezTo>
                    <a:cubicBezTo>
                      <a:pt x="32" y="47"/>
                      <a:pt x="33" y="46"/>
                      <a:pt x="34" y="45"/>
                    </a:cubicBezTo>
                    <a:cubicBezTo>
                      <a:pt x="35" y="44"/>
                      <a:pt x="36" y="43"/>
                      <a:pt x="37" y="43"/>
                    </a:cubicBezTo>
                    <a:cubicBezTo>
                      <a:pt x="38" y="42"/>
                      <a:pt x="39" y="41"/>
                      <a:pt x="40" y="40"/>
                    </a:cubicBezTo>
                    <a:cubicBezTo>
                      <a:pt x="37" y="41"/>
                      <a:pt x="35" y="43"/>
                      <a:pt x="33" y="45"/>
                    </a:cubicBezTo>
                    <a:cubicBezTo>
                      <a:pt x="33" y="46"/>
                      <a:pt x="32" y="47"/>
                      <a:pt x="31" y="48"/>
                    </a:cubicBezTo>
                    <a:close/>
                    <a:moveTo>
                      <a:pt x="25" y="37"/>
                    </a:move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lose/>
                  </a:path>
                </a:pathLst>
              </a:cu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p>
                <a:endParaRPr lang="zh-CN" altLang="en-US"/>
              </a:p>
            </p:txBody>
          </p:sp>
          <p:sp>
            <p:nvSpPr>
              <p:cNvPr id="630" name="Freeform 2224"/>
              <p:cNvSpPr/>
              <p:nvPr/>
            </p:nvSpPr>
            <p:spPr>
              <a:xfrm>
                <a:off x="7719988" y="2778138"/>
                <a:ext cx="38100" cy="147639"/>
              </a:xfrm>
              <a:custGeom>
                <a:avLst/>
                <a:gdLst>
                  <a:gd name="txL" fmla="*/ 0 w 10"/>
                  <a:gd name="txT" fmla="*/ 0 h 39"/>
                  <a:gd name="txR" fmla="*/ 10 w 10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39">
                    <a:moveTo>
                      <a:pt x="1" y="10"/>
                    </a:moveTo>
                    <a:cubicBezTo>
                      <a:pt x="0" y="11"/>
                      <a:pt x="0" y="12"/>
                      <a:pt x="0" y="12"/>
                    </a:cubicBezTo>
                    <a:cubicBezTo>
                      <a:pt x="0" y="15"/>
                      <a:pt x="1" y="17"/>
                      <a:pt x="1" y="19"/>
                    </a:cubicBezTo>
                    <a:cubicBezTo>
                      <a:pt x="2" y="23"/>
                      <a:pt x="4" y="26"/>
                      <a:pt x="5" y="29"/>
                    </a:cubicBezTo>
                    <a:cubicBezTo>
                      <a:pt x="5" y="31"/>
                      <a:pt x="5" y="33"/>
                      <a:pt x="4" y="35"/>
                    </a:cubicBezTo>
                    <a:cubicBezTo>
                      <a:pt x="4" y="36"/>
                      <a:pt x="4" y="38"/>
                      <a:pt x="4" y="39"/>
                    </a:cubicBezTo>
                    <a:cubicBezTo>
                      <a:pt x="5" y="37"/>
                      <a:pt x="6" y="34"/>
                      <a:pt x="7" y="33"/>
                    </a:cubicBezTo>
                    <a:cubicBezTo>
                      <a:pt x="9" y="27"/>
                      <a:pt x="8" y="21"/>
                      <a:pt x="8" y="15"/>
                    </a:cubicBezTo>
                    <a:cubicBezTo>
                      <a:pt x="8" y="12"/>
                      <a:pt x="8" y="9"/>
                      <a:pt x="9" y="7"/>
                    </a:cubicBezTo>
                    <a:cubicBezTo>
                      <a:pt x="9" y="5"/>
                      <a:pt x="10" y="2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4"/>
                      <a:pt x="4" y="7"/>
                      <a:pt x="1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31" name="Freeform 2227"/>
              <p:cNvSpPr/>
              <p:nvPr/>
            </p:nvSpPr>
            <p:spPr>
              <a:xfrm>
                <a:off x="7750151" y="2805126"/>
                <a:ext cx="41275" cy="63500"/>
              </a:xfrm>
              <a:custGeom>
                <a:avLst/>
                <a:gdLst>
                  <a:gd name="txL" fmla="*/ 0 w 11"/>
                  <a:gd name="txT" fmla="*/ 0 h 17"/>
                  <a:gd name="txR" fmla="*/ 11 w 11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" h="17">
                    <a:moveTo>
                      <a:pt x="1" y="9"/>
                    </a:moveTo>
                    <a:cubicBezTo>
                      <a:pt x="0" y="11"/>
                      <a:pt x="0" y="14"/>
                      <a:pt x="1" y="17"/>
                    </a:cubicBezTo>
                    <a:cubicBezTo>
                      <a:pt x="1" y="15"/>
                      <a:pt x="1" y="14"/>
                      <a:pt x="2" y="13"/>
                    </a:cubicBezTo>
                    <a:cubicBezTo>
                      <a:pt x="3" y="11"/>
                      <a:pt x="5" y="10"/>
                      <a:pt x="7" y="10"/>
                    </a:cubicBezTo>
                    <a:cubicBezTo>
                      <a:pt x="9" y="9"/>
                      <a:pt x="10" y="9"/>
                      <a:pt x="11" y="8"/>
                    </a:cubicBezTo>
                    <a:cubicBezTo>
                      <a:pt x="10" y="5"/>
                      <a:pt x="8" y="3"/>
                      <a:pt x="6" y="0"/>
                    </a:cubicBezTo>
                    <a:cubicBezTo>
                      <a:pt x="3" y="2"/>
                      <a:pt x="2" y="6"/>
                      <a:pt x="1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32" name="Freeform 2228"/>
              <p:cNvSpPr/>
              <p:nvPr/>
            </p:nvSpPr>
            <p:spPr>
              <a:xfrm>
                <a:off x="7686650" y="2857514"/>
                <a:ext cx="52388" cy="134938"/>
              </a:xfrm>
              <a:custGeom>
                <a:avLst/>
                <a:gdLst>
                  <a:gd name="txL" fmla="*/ 0 w 14"/>
                  <a:gd name="txT" fmla="*/ 0 h 36"/>
                  <a:gd name="txR" fmla="*/ 14 w 14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36">
                    <a:moveTo>
                      <a:pt x="13" y="18"/>
                    </a:moveTo>
                    <a:cubicBezTo>
                      <a:pt x="12" y="17"/>
                      <a:pt x="11" y="15"/>
                      <a:pt x="10" y="14"/>
                    </a:cubicBezTo>
                    <a:cubicBezTo>
                      <a:pt x="9" y="13"/>
                      <a:pt x="7" y="12"/>
                      <a:pt x="6" y="11"/>
                    </a:cubicBezTo>
                    <a:cubicBezTo>
                      <a:pt x="3" y="8"/>
                      <a:pt x="1" y="5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9"/>
                      <a:pt x="1" y="13"/>
                    </a:cubicBezTo>
                    <a:cubicBezTo>
                      <a:pt x="2" y="15"/>
                      <a:pt x="7" y="20"/>
                      <a:pt x="12" y="20"/>
                    </a:cubicBezTo>
                    <a:cubicBezTo>
                      <a:pt x="13" y="23"/>
                      <a:pt x="12" y="25"/>
                      <a:pt x="11" y="27"/>
                    </a:cubicBezTo>
                    <a:cubicBezTo>
                      <a:pt x="10" y="29"/>
                      <a:pt x="9" y="30"/>
                      <a:pt x="9" y="32"/>
                    </a:cubicBezTo>
                    <a:cubicBezTo>
                      <a:pt x="8" y="33"/>
                      <a:pt x="9" y="35"/>
                      <a:pt x="9" y="36"/>
                    </a:cubicBezTo>
                    <a:cubicBezTo>
                      <a:pt x="9" y="36"/>
                      <a:pt x="10" y="35"/>
                      <a:pt x="11" y="36"/>
                    </a:cubicBezTo>
                    <a:cubicBezTo>
                      <a:pt x="10" y="34"/>
                      <a:pt x="9" y="33"/>
                      <a:pt x="9" y="32"/>
                    </a:cubicBezTo>
                    <a:cubicBezTo>
                      <a:pt x="10" y="30"/>
                      <a:pt x="11" y="28"/>
                      <a:pt x="11" y="27"/>
                    </a:cubicBezTo>
                    <a:cubicBezTo>
                      <a:pt x="12" y="25"/>
                      <a:pt x="14" y="22"/>
                      <a:pt x="13" y="20"/>
                    </a:cubicBezTo>
                    <a:cubicBezTo>
                      <a:pt x="13" y="19"/>
                      <a:pt x="13" y="19"/>
                      <a:pt x="13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33" name="Freeform 2229"/>
              <p:cNvSpPr>
                <a:spLocks noEditPoints="1"/>
              </p:cNvSpPr>
              <p:nvPr/>
            </p:nvSpPr>
            <p:spPr>
              <a:xfrm>
                <a:off x="7689825" y="2786076"/>
                <a:ext cx="101601" cy="147639"/>
              </a:xfrm>
              <a:custGeom>
                <a:avLst/>
                <a:gdLst>
                  <a:gd name="txL" fmla="*/ 0 w 27"/>
                  <a:gd name="txT" fmla="*/ 0 h 39"/>
                  <a:gd name="txR" fmla="*/ 27 w 27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39">
                    <a:moveTo>
                      <a:pt x="21" y="23"/>
                    </a:moveTo>
                    <a:cubicBezTo>
                      <a:pt x="20" y="24"/>
                      <a:pt x="20" y="24"/>
                      <a:pt x="20" y="24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8" y="26"/>
                      <a:pt x="18" y="27"/>
                      <a:pt x="17" y="28"/>
                    </a:cubicBezTo>
                    <a:cubicBezTo>
                      <a:pt x="17" y="27"/>
                      <a:pt x="17" y="27"/>
                      <a:pt x="17" y="26"/>
                    </a:cubicBezTo>
                    <a:cubicBezTo>
                      <a:pt x="17" y="25"/>
                      <a:pt x="18" y="24"/>
                      <a:pt x="17" y="24"/>
                    </a:cubicBezTo>
                    <a:cubicBezTo>
                      <a:pt x="17" y="23"/>
                      <a:pt x="17" y="22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7" y="20"/>
                      <a:pt x="17" y="20"/>
                      <a:pt x="17" y="19"/>
                    </a:cubicBezTo>
                    <a:cubicBezTo>
                      <a:pt x="18" y="19"/>
                      <a:pt x="18" y="18"/>
                      <a:pt x="18" y="18"/>
                    </a:cubicBezTo>
                    <a:cubicBezTo>
                      <a:pt x="18" y="18"/>
                      <a:pt x="19" y="17"/>
                      <a:pt x="19" y="17"/>
                    </a:cubicBezTo>
                    <a:cubicBezTo>
                      <a:pt x="20" y="17"/>
                      <a:pt x="20" y="16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3" y="15"/>
                    </a:cubicBezTo>
                    <a:cubicBezTo>
                      <a:pt x="23" y="15"/>
                      <a:pt x="24" y="14"/>
                      <a:pt x="24" y="14"/>
                    </a:cubicBezTo>
                    <a:cubicBezTo>
                      <a:pt x="25" y="14"/>
                      <a:pt x="26" y="14"/>
                      <a:pt x="26" y="14"/>
                    </a:cubicBezTo>
                    <a:cubicBezTo>
                      <a:pt x="25" y="14"/>
                      <a:pt x="24" y="14"/>
                      <a:pt x="22" y="15"/>
                    </a:cubicBezTo>
                    <a:cubicBezTo>
                      <a:pt x="22" y="15"/>
                      <a:pt x="22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6"/>
                      <a:pt x="19" y="16"/>
                      <a:pt x="19" y="16"/>
                    </a:cubicBezTo>
                    <a:cubicBezTo>
                      <a:pt x="18" y="17"/>
                      <a:pt x="18" y="17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7" y="16"/>
                      <a:pt x="17" y="16"/>
                      <a:pt x="17" y="15"/>
                    </a:cubicBezTo>
                    <a:cubicBezTo>
                      <a:pt x="17" y="14"/>
                      <a:pt x="17" y="13"/>
                      <a:pt x="18" y="12"/>
                    </a:cubicBezTo>
                    <a:cubicBezTo>
                      <a:pt x="18" y="11"/>
                      <a:pt x="18" y="11"/>
                      <a:pt x="18" y="10"/>
                    </a:cubicBezTo>
                    <a:cubicBezTo>
                      <a:pt x="18" y="10"/>
                      <a:pt x="19" y="9"/>
                      <a:pt x="19" y="9"/>
                    </a:cubicBezTo>
                    <a:cubicBezTo>
                      <a:pt x="19" y="8"/>
                      <a:pt x="19" y="8"/>
                      <a:pt x="20" y="7"/>
                    </a:cubicBezTo>
                    <a:cubicBezTo>
                      <a:pt x="20" y="7"/>
                      <a:pt x="20" y="6"/>
                      <a:pt x="21" y="6"/>
                    </a:cubicBezTo>
                    <a:cubicBezTo>
                      <a:pt x="20" y="7"/>
                      <a:pt x="19" y="8"/>
                      <a:pt x="18" y="9"/>
                    </a:cubicBezTo>
                    <a:cubicBezTo>
                      <a:pt x="18" y="10"/>
                      <a:pt x="17" y="11"/>
                      <a:pt x="17" y="12"/>
                    </a:cubicBezTo>
                    <a:cubicBezTo>
                      <a:pt x="17" y="13"/>
                      <a:pt x="16" y="13"/>
                      <a:pt x="16" y="14"/>
                    </a:cubicBezTo>
                    <a:cubicBezTo>
                      <a:pt x="16" y="13"/>
                      <a:pt x="16" y="12"/>
                      <a:pt x="16" y="12"/>
                    </a:cubicBezTo>
                    <a:cubicBezTo>
                      <a:pt x="16" y="11"/>
                      <a:pt x="16" y="10"/>
                      <a:pt x="16" y="9"/>
                    </a:cubicBezTo>
                    <a:cubicBezTo>
                      <a:pt x="16" y="8"/>
                      <a:pt x="16" y="6"/>
                      <a:pt x="17" y="4"/>
                    </a:cubicBezTo>
                    <a:cubicBezTo>
                      <a:pt x="17" y="3"/>
                      <a:pt x="17" y="1"/>
                      <a:pt x="18" y="0"/>
                    </a:cubicBezTo>
                    <a:cubicBezTo>
                      <a:pt x="16" y="3"/>
                      <a:pt x="16" y="6"/>
                      <a:pt x="15" y="9"/>
                    </a:cubicBezTo>
                    <a:cubicBezTo>
                      <a:pt x="15" y="10"/>
                      <a:pt x="15" y="11"/>
                      <a:pt x="15" y="12"/>
                    </a:cubicBezTo>
                    <a:cubicBezTo>
                      <a:pt x="15" y="13"/>
                      <a:pt x="15" y="13"/>
                      <a:pt x="15" y="14"/>
                    </a:cubicBezTo>
                    <a:cubicBezTo>
                      <a:pt x="15" y="16"/>
                      <a:pt x="16" y="17"/>
                      <a:pt x="16" y="19"/>
                    </a:cubicBezTo>
                    <a:cubicBezTo>
                      <a:pt x="16" y="21"/>
                      <a:pt x="16" y="22"/>
                      <a:pt x="16" y="24"/>
                    </a:cubicBezTo>
                    <a:cubicBezTo>
                      <a:pt x="16" y="24"/>
                      <a:pt x="16" y="25"/>
                      <a:pt x="16" y="26"/>
                    </a:cubicBezTo>
                    <a:cubicBezTo>
                      <a:pt x="16" y="27"/>
                      <a:pt x="16" y="28"/>
                      <a:pt x="15" y="28"/>
                    </a:cubicBezTo>
                    <a:cubicBezTo>
                      <a:pt x="15" y="29"/>
                      <a:pt x="15" y="30"/>
                      <a:pt x="14" y="31"/>
                    </a:cubicBezTo>
                    <a:cubicBezTo>
                      <a:pt x="14" y="31"/>
                      <a:pt x="14" y="32"/>
                      <a:pt x="13" y="32"/>
                    </a:cubicBezTo>
                    <a:cubicBezTo>
                      <a:pt x="13" y="31"/>
                      <a:pt x="13" y="31"/>
                      <a:pt x="13" y="30"/>
                    </a:cubicBezTo>
                    <a:cubicBezTo>
                      <a:pt x="13" y="29"/>
                      <a:pt x="13" y="28"/>
                      <a:pt x="13" y="28"/>
                    </a:cubicBezTo>
                    <a:cubicBezTo>
                      <a:pt x="13" y="27"/>
                      <a:pt x="13" y="27"/>
                      <a:pt x="13" y="26"/>
                    </a:cubicBezTo>
                    <a:cubicBezTo>
                      <a:pt x="13" y="25"/>
                      <a:pt x="12" y="24"/>
                      <a:pt x="11" y="23"/>
                    </a:cubicBezTo>
                    <a:cubicBezTo>
                      <a:pt x="11" y="22"/>
                      <a:pt x="10" y="21"/>
                      <a:pt x="10" y="20"/>
                    </a:cubicBezTo>
                    <a:cubicBezTo>
                      <a:pt x="9" y="19"/>
                      <a:pt x="9" y="18"/>
                      <a:pt x="9" y="17"/>
                    </a:cubicBezTo>
                    <a:cubicBezTo>
                      <a:pt x="9" y="15"/>
                      <a:pt x="8" y="14"/>
                      <a:pt x="8" y="13"/>
                    </a:cubicBezTo>
                    <a:cubicBezTo>
                      <a:pt x="8" y="12"/>
                      <a:pt x="8" y="11"/>
                      <a:pt x="9" y="10"/>
                    </a:cubicBezTo>
                    <a:cubicBezTo>
                      <a:pt x="8" y="12"/>
                      <a:pt x="8" y="14"/>
                      <a:pt x="8" y="17"/>
                    </a:cubicBezTo>
                    <a:cubicBezTo>
                      <a:pt x="9" y="18"/>
                      <a:pt x="9" y="19"/>
                      <a:pt x="9" y="20"/>
                    </a:cubicBezTo>
                    <a:cubicBezTo>
                      <a:pt x="10" y="21"/>
                      <a:pt x="10" y="22"/>
                      <a:pt x="11" y="23"/>
                    </a:cubicBezTo>
                    <a:cubicBezTo>
                      <a:pt x="11" y="24"/>
                      <a:pt x="12" y="25"/>
                      <a:pt x="12" y="26"/>
                    </a:cubicBezTo>
                    <a:cubicBezTo>
                      <a:pt x="12" y="27"/>
                      <a:pt x="12" y="27"/>
                      <a:pt x="12" y="28"/>
                    </a:cubicBezTo>
                    <a:cubicBezTo>
                      <a:pt x="12" y="29"/>
                      <a:pt x="12" y="29"/>
                      <a:pt x="12" y="30"/>
                    </a:cubicBezTo>
                    <a:cubicBezTo>
                      <a:pt x="12" y="31"/>
                      <a:pt x="12" y="32"/>
                      <a:pt x="12" y="33"/>
                    </a:cubicBezTo>
                    <a:cubicBezTo>
                      <a:pt x="12" y="34"/>
                      <a:pt x="12" y="34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2" y="36"/>
                      <a:pt x="12" y="36"/>
                    </a:cubicBezTo>
                    <a:cubicBezTo>
                      <a:pt x="11" y="35"/>
                      <a:pt x="10" y="34"/>
                      <a:pt x="9" y="33"/>
                    </a:cubicBezTo>
                    <a:cubicBezTo>
                      <a:pt x="9" y="32"/>
                      <a:pt x="8" y="32"/>
                      <a:pt x="8" y="31"/>
                    </a:cubicBezTo>
                    <a:cubicBezTo>
                      <a:pt x="7" y="30"/>
                      <a:pt x="6" y="30"/>
                      <a:pt x="5" y="29"/>
                    </a:cubicBezTo>
                    <a:cubicBezTo>
                      <a:pt x="4" y="28"/>
                      <a:pt x="3" y="27"/>
                      <a:pt x="2" y="26"/>
                    </a:cubicBezTo>
                    <a:cubicBezTo>
                      <a:pt x="1" y="25"/>
                      <a:pt x="1" y="24"/>
                      <a:pt x="1" y="23"/>
                    </a:cubicBezTo>
                    <a:cubicBezTo>
                      <a:pt x="1" y="23"/>
                      <a:pt x="0" y="22"/>
                      <a:pt x="0" y="21"/>
                    </a:cubicBezTo>
                    <a:cubicBezTo>
                      <a:pt x="0" y="23"/>
                      <a:pt x="1" y="24"/>
                      <a:pt x="1" y="26"/>
                    </a:cubicBezTo>
                    <a:cubicBezTo>
                      <a:pt x="2" y="27"/>
                      <a:pt x="2" y="27"/>
                      <a:pt x="3" y="28"/>
                    </a:cubicBezTo>
                    <a:cubicBezTo>
                      <a:pt x="3" y="28"/>
                      <a:pt x="3" y="29"/>
                      <a:pt x="4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30"/>
                      <a:pt x="5" y="30"/>
                      <a:pt x="5" y="30"/>
                    </a:cubicBezTo>
                    <a:cubicBezTo>
                      <a:pt x="6" y="31"/>
                      <a:pt x="7" y="32"/>
                      <a:pt x="9" y="33"/>
                    </a:cubicBezTo>
                    <a:cubicBezTo>
                      <a:pt x="9" y="34"/>
                      <a:pt x="10" y="35"/>
                      <a:pt x="10" y="35"/>
                    </a:cubicBezTo>
                    <a:cubicBezTo>
                      <a:pt x="11" y="36"/>
                      <a:pt x="11" y="36"/>
                      <a:pt x="12" y="37"/>
                    </a:cubicBezTo>
                    <a:cubicBezTo>
                      <a:pt x="11" y="37"/>
                      <a:pt x="11" y="38"/>
                      <a:pt x="11" y="38"/>
                    </a:cubicBezTo>
                    <a:cubicBezTo>
                      <a:pt x="11" y="38"/>
                      <a:pt x="12" y="39"/>
                      <a:pt x="12" y="39"/>
                    </a:cubicBezTo>
                    <a:cubicBezTo>
                      <a:pt x="12" y="39"/>
                      <a:pt x="13" y="38"/>
                      <a:pt x="13" y="38"/>
                    </a:cubicBezTo>
                    <a:cubicBezTo>
                      <a:pt x="13" y="37"/>
                      <a:pt x="13" y="36"/>
                      <a:pt x="13" y="36"/>
                    </a:cubicBezTo>
                    <a:cubicBezTo>
                      <a:pt x="14" y="35"/>
                      <a:pt x="14" y="35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5" y="34"/>
                      <a:pt x="15" y="34"/>
                      <a:pt x="16" y="33"/>
                    </a:cubicBezTo>
                    <a:cubicBezTo>
                      <a:pt x="16" y="33"/>
                      <a:pt x="16" y="33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8" y="33"/>
                      <a:pt x="18" y="32"/>
                      <a:pt x="19" y="32"/>
                    </a:cubicBezTo>
                    <a:cubicBezTo>
                      <a:pt x="20" y="32"/>
                      <a:pt x="21" y="31"/>
                      <a:pt x="21" y="30"/>
                    </a:cubicBezTo>
                    <a:cubicBezTo>
                      <a:pt x="22" y="30"/>
                      <a:pt x="22" y="30"/>
                      <a:pt x="23" y="29"/>
                    </a:cubicBezTo>
                    <a:cubicBezTo>
                      <a:pt x="23" y="29"/>
                      <a:pt x="23" y="29"/>
                      <a:pt x="24" y="29"/>
                    </a:cubicBezTo>
                    <a:cubicBezTo>
                      <a:pt x="23" y="29"/>
                      <a:pt x="23" y="29"/>
                      <a:pt x="22" y="29"/>
                    </a:cubicBezTo>
                    <a:cubicBezTo>
                      <a:pt x="22" y="30"/>
                      <a:pt x="22" y="30"/>
                      <a:pt x="21" y="30"/>
                    </a:cubicBezTo>
                    <a:cubicBezTo>
                      <a:pt x="20" y="31"/>
                      <a:pt x="19" y="31"/>
                      <a:pt x="18" y="32"/>
                    </a:cubicBezTo>
                    <a:cubicBezTo>
                      <a:pt x="18" y="32"/>
                      <a:pt x="17" y="32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2"/>
                      <a:pt x="15" y="32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8" y="28"/>
                      <a:pt x="19" y="26"/>
                      <a:pt x="20" y="25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3"/>
                    </a:cubicBezTo>
                    <a:cubicBezTo>
                      <a:pt x="22" y="23"/>
                      <a:pt x="22" y="22"/>
                      <a:pt x="23" y="22"/>
                    </a:cubicBezTo>
                    <a:cubicBezTo>
                      <a:pt x="23" y="21"/>
                      <a:pt x="24" y="21"/>
                      <a:pt x="25" y="20"/>
                    </a:cubicBezTo>
                    <a:cubicBezTo>
                      <a:pt x="25" y="20"/>
                      <a:pt x="26" y="19"/>
                      <a:pt x="27" y="19"/>
                    </a:cubicBezTo>
                    <a:cubicBezTo>
                      <a:pt x="25" y="20"/>
                      <a:pt x="24" y="21"/>
                      <a:pt x="22" y="22"/>
                    </a:cubicBezTo>
                    <a:cubicBezTo>
                      <a:pt x="22" y="22"/>
                      <a:pt x="21" y="23"/>
                      <a:pt x="21" y="23"/>
                    </a:cubicBezTo>
                    <a:close/>
                    <a:moveTo>
                      <a:pt x="17" y="18"/>
                    </a:move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34" name="Freeform 2230"/>
              <p:cNvSpPr/>
              <p:nvPr/>
            </p:nvSpPr>
            <p:spPr>
              <a:xfrm>
                <a:off x="6635719" y="3071828"/>
                <a:ext cx="36513" cy="146051"/>
              </a:xfrm>
              <a:custGeom>
                <a:avLst/>
                <a:gdLst>
                  <a:gd name="txL" fmla="*/ 0 w 10"/>
                  <a:gd name="txT" fmla="*/ 0 h 39"/>
                  <a:gd name="txR" fmla="*/ 10 w 10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39">
                    <a:moveTo>
                      <a:pt x="1" y="10"/>
                    </a:moveTo>
                    <a:cubicBezTo>
                      <a:pt x="1" y="11"/>
                      <a:pt x="1" y="11"/>
                      <a:pt x="1" y="12"/>
                    </a:cubicBezTo>
                    <a:cubicBezTo>
                      <a:pt x="0" y="14"/>
                      <a:pt x="1" y="16"/>
                      <a:pt x="1" y="19"/>
                    </a:cubicBezTo>
                    <a:cubicBezTo>
                      <a:pt x="2" y="22"/>
                      <a:pt x="4" y="25"/>
                      <a:pt x="5" y="28"/>
                    </a:cubicBezTo>
                    <a:cubicBezTo>
                      <a:pt x="5" y="31"/>
                      <a:pt x="5" y="33"/>
                      <a:pt x="5" y="35"/>
                    </a:cubicBezTo>
                    <a:cubicBezTo>
                      <a:pt x="4" y="36"/>
                      <a:pt x="4" y="38"/>
                      <a:pt x="5" y="39"/>
                    </a:cubicBezTo>
                    <a:cubicBezTo>
                      <a:pt x="5" y="36"/>
                      <a:pt x="6" y="34"/>
                      <a:pt x="7" y="32"/>
                    </a:cubicBezTo>
                    <a:cubicBezTo>
                      <a:pt x="10" y="26"/>
                      <a:pt x="8" y="20"/>
                      <a:pt x="8" y="14"/>
                    </a:cubicBezTo>
                    <a:cubicBezTo>
                      <a:pt x="8" y="12"/>
                      <a:pt x="8" y="9"/>
                      <a:pt x="9" y="6"/>
                    </a:cubicBezTo>
                    <a:cubicBezTo>
                      <a:pt x="9" y="4"/>
                      <a:pt x="10" y="2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3"/>
                      <a:pt x="4" y="7"/>
                      <a:pt x="1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635" name="Picture 2231"/>
              <p:cNvPicPr>
                <a:picLocks noChangeAspect="1"/>
              </p:cNvPicPr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6589681" y="3097228"/>
                <a:ext cx="79375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636" name="Picture 2232"/>
              <p:cNvPicPr>
                <a:picLocks noChangeAspect="1"/>
              </p:cNvPicPr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6635719" y="3059128"/>
                <a:ext cx="101601" cy="1809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637" name="Freeform 2233"/>
              <p:cNvSpPr/>
              <p:nvPr/>
            </p:nvSpPr>
            <p:spPr>
              <a:xfrm>
                <a:off x="6664294" y="3098815"/>
                <a:ext cx="46038" cy="58738"/>
              </a:xfrm>
              <a:custGeom>
                <a:avLst/>
                <a:gdLst>
                  <a:gd name="txL" fmla="*/ 0 w 12"/>
                  <a:gd name="txT" fmla="*/ 0 h 16"/>
                  <a:gd name="txR" fmla="*/ 12 w 12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" h="16">
                    <a:moveTo>
                      <a:pt x="1" y="8"/>
                    </a:moveTo>
                    <a:cubicBezTo>
                      <a:pt x="0" y="11"/>
                      <a:pt x="1" y="14"/>
                      <a:pt x="1" y="16"/>
                    </a:cubicBezTo>
                    <a:cubicBezTo>
                      <a:pt x="1" y="15"/>
                      <a:pt x="1" y="14"/>
                      <a:pt x="2" y="12"/>
                    </a:cubicBezTo>
                    <a:cubicBezTo>
                      <a:pt x="3" y="11"/>
                      <a:pt x="5" y="10"/>
                      <a:pt x="8" y="9"/>
                    </a:cubicBezTo>
                    <a:cubicBezTo>
                      <a:pt x="9" y="9"/>
                      <a:pt x="10" y="8"/>
                      <a:pt x="12" y="8"/>
                    </a:cubicBezTo>
                    <a:cubicBezTo>
                      <a:pt x="10" y="5"/>
                      <a:pt x="8" y="2"/>
                      <a:pt x="6" y="0"/>
                    </a:cubicBezTo>
                    <a:cubicBezTo>
                      <a:pt x="3" y="2"/>
                      <a:pt x="2" y="6"/>
                      <a:pt x="1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38" name="Freeform 2234"/>
              <p:cNvSpPr/>
              <p:nvPr/>
            </p:nvSpPr>
            <p:spPr>
              <a:xfrm>
                <a:off x="6600794" y="3151203"/>
                <a:ext cx="52388" cy="134938"/>
              </a:xfrm>
              <a:custGeom>
                <a:avLst/>
                <a:gdLst>
                  <a:gd name="txL" fmla="*/ 0 w 14"/>
                  <a:gd name="txT" fmla="*/ 0 h 36"/>
                  <a:gd name="txR" fmla="*/ 14 w 14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36">
                    <a:moveTo>
                      <a:pt x="14" y="18"/>
                    </a:moveTo>
                    <a:cubicBezTo>
                      <a:pt x="13" y="17"/>
                      <a:pt x="11" y="15"/>
                      <a:pt x="10" y="14"/>
                    </a:cubicBezTo>
                    <a:cubicBezTo>
                      <a:pt x="9" y="12"/>
                      <a:pt x="8" y="12"/>
                      <a:pt x="6" y="10"/>
                    </a:cubicBezTo>
                    <a:cubicBezTo>
                      <a:pt x="3" y="7"/>
                      <a:pt x="1" y="4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9"/>
                      <a:pt x="2" y="12"/>
                    </a:cubicBezTo>
                    <a:cubicBezTo>
                      <a:pt x="3" y="15"/>
                      <a:pt x="7" y="19"/>
                      <a:pt x="13" y="20"/>
                    </a:cubicBezTo>
                    <a:cubicBezTo>
                      <a:pt x="14" y="22"/>
                      <a:pt x="12" y="24"/>
                      <a:pt x="11" y="27"/>
                    </a:cubicBezTo>
                    <a:cubicBezTo>
                      <a:pt x="10" y="28"/>
                      <a:pt x="9" y="30"/>
                      <a:pt x="9" y="32"/>
                    </a:cubicBezTo>
                    <a:cubicBezTo>
                      <a:pt x="9" y="33"/>
                      <a:pt x="9" y="34"/>
                      <a:pt x="9" y="36"/>
                    </a:cubicBezTo>
                    <a:cubicBezTo>
                      <a:pt x="10" y="35"/>
                      <a:pt x="10" y="35"/>
                      <a:pt x="11" y="35"/>
                    </a:cubicBezTo>
                    <a:cubicBezTo>
                      <a:pt x="10" y="34"/>
                      <a:pt x="9" y="33"/>
                      <a:pt x="10" y="32"/>
                    </a:cubicBezTo>
                    <a:cubicBezTo>
                      <a:pt x="10" y="30"/>
                      <a:pt x="11" y="28"/>
                      <a:pt x="12" y="26"/>
                    </a:cubicBezTo>
                    <a:cubicBezTo>
                      <a:pt x="13" y="24"/>
                      <a:pt x="14" y="21"/>
                      <a:pt x="13" y="20"/>
                    </a:cubicBezTo>
                    <a:cubicBezTo>
                      <a:pt x="13" y="19"/>
                      <a:pt x="13" y="18"/>
                      <a:pt x="14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39" name="Freeform 2235"/>
              <p:cNvSpPr>
                <a:spLocks noEditPoints="1"/>
              </p:cNvSpPr>
              <p:nvPr/>
            </p:nvSpPr>
            <p:spPr>
              <a:xfrm>
                <a:off x="6605556" y="3075003"/>
                <a:ext cx="100013" cy="147639"/>
              </a:xfrm>
              <a:custGeom>
                <a:avLst/>
                <a:gdLst>
                  <a:gd name="txL" fmla="*/ 0 w 27"/>
                  <a:gd name="txT" fmla="*/ 0 h 39"/>
                  <a:gd name="txR" fmla="*/ 27 w 27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39">
                    <a:moveTo>
                      <a:pt x="21" y="24"/>
                    </a:moveTo>
                    <a:cubicBezTo>
                      <a:pt x="21" y="24"/>
                      <a:pt x="20" y="24"/>
                      <a:pt x="20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7"/>
                      <a:pt x="18" y="28"/>
                      <a:pt x="17" y="28"/>
                    </a:cubicBezTo>
                    <a:cubicBezTo>
                      <a:pt x="17" y="28"/>
                      <a:pt x="18" y="27"/>
                      <a:pt x="18" y="27"/>
                    </a:cubicBezTo>
                    <a:cubicBezTo>
                      <a:pt x="18" y="26"/>
                      <a:pt x="18" y="25"/>
                      <a:pt x="18" y="24"/>
                    </a:cubicBezTo>
                    <a:cubicBezTo>
                      <a:pt x="18" y="23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1"/>
                    </a:cubicBezTo>
                    <a:cubicBezTo>
                      <a:pt x="18" y="21"/>
                      <a:pt x="18" y="20"/>
                      <a:pt x="18" y="20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1" y="17"/>
                      <a:pt x="21" y="17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3" y="16"/>
                      <a:pt x="23" y="16"/>
                    </a:cubicBezTo>
                    <a:cubicBezTo>
                      <a:pt x="23" y="15"/>
                      <a:pt x="24" y="15"/>
                      <a:pt x="25" y="15"/>
                    </a:cubicBezTo>
                    <a:cubicBezTo>
                      <a:pt x="25" y="15"/>
                      <a:pt x="26" y="14"/>
                      <a:pt x="27" y="14"/>
                    </a:cubicBezTo>
                    <a:cubicBezTo>
                      <a:pt x="25" y="15"/>
                      <a:pt x="24" y="15"/>
                      <a:pt x="23" y="15"/>
                    </a:cubicBezTo>
                    <a:cubicBezTo>
                      <a:pt x="22" y="15"/>
                      <a:pt x="22" y="16"/>
                      <a:pt x="22" y="16"/>
                    </a:cubicBezTo>
                    <a:cubicBezTo>
                      <a:pt x="22" y="16"/>
                      <a:pt x="21" y="16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0" y="16"/>
                      <a:pt x="20" y="17"/>
                      <a:pt x="19" y="17"/>
                    </a:cubicBezTo>
                    <a:cubicBezTo>
                      <a:pt x="18" y="17"/>
                      <a:pt x="18" y="18"/>
                      <a:pt x="17" y="18"/>
                    </a:cubicBezTo>
                    <a:cubicBezTo>
                      <a:pt x="17" y="18"/>
                      <a:pt x="17" y="19"/>
                      <a:pt x="17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7"/>
                      <a:pt x="17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17" y="15"/>
                      <a:pt x="17" y="14"/>
                      <a:pt x="18" y="13"/>
                    </a:cubicBezTo>
                    <a:cubicBezTo>
                      <a:pt x="18" y="12"/>
                      <a:pt x="18" y="12"/>
                      <a:pt x="18" y="11"/>
                    </a:cubicBezTo>
                    <a:cubicBezTo>
                      <a:pt x="19" y="11"/>
                      <a:pt x="19" y="10"/>
                      <a:pt x="19" y="10"/>
                    </a:cubicBezTo>
                    <a:cubicBezTo>
                      <a:pt x="19" y="9"/>
                      <a:pt x="20" y="9"/>
                      <a:pt x="20" y="8"/>
                    </a:cubicBezTo>
                    <a:cubicBezTo>
                      <a:pt x="20" y="8"/>
                      <a:pt x="21" y="7"/>
                      <a:pt x="21" y="7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18" y="10"/>
                      <a:pt x="17" y="11"/>
                      <a:pt x="17" y="13"/>
                    </a:cubicBezTo>
                    <a:cubicBezTo>
                      <a:pt x="17" y="13"/>
                      <a:pt x="17" y="14"/>
                      <a:pt x="16" y="14"/>
                    </a:cubicBezTo>
                    <a:cubicBezTo>
                      <a:pt x="16" y="14"/>
                      <a:pt x="16" y="13"/>
                      <a:pt x="16" y="12"/>
                    </a:cubicBezTo>
                    <a:cubicBezTo>
                      <a:pt x="16" y="12"/>
                      <a:pt x="16" y="11"/>
                      <a:pt x="16" y="10"/>
                    </a:cubicBezTo>
                    <a:cubicBezTo>
                      <a:pt x="16" y="8"/>
                      <a:pt x="16" y="7"/>
                      <a:pt x="17" y="5"/>
                    </a:cubicBezTo>
                    <a:cubicBezTo>
                      <a:pt x="17" y="3"/>
                      <a:pt x="17" y="2"/>
                      <a:pt x="18" y="0"/>
                    </a:cubicBezTo>
                    <a:cubicBezTo>
                      <a:pt x="17" y="3"/>
                      <a:pt x="16" y="7"/>
                      <a:pt x="16" y="10"/>
                    </a:cubicBezTo>
                    <a:cubicBezTo>
                      <a:pt x="15" y="11"/>
                      <a:pt x="15" y="12"/>
                      <a:pt x="15" y="12"/>
                    </a:cubicBezTo>
                    <a:cubicBezTo>
                      <a:pt x="15" y="13"/>
                      <a:pt x="15" y="14"/>
                      <a:pt x="16" y="15"/>
                    </a:cubicBezTo>
                    <a:cubicBezTo>
                      <a:pt x="16" y="16"/>
                      <a:pt x="16" y="18"/>
                      <a:pt x="16" y="20"/>
                    </a:cubicBezTo>
                    <a:cubicBezTo>
                      <a:pt x="16" y="21"/>
                      <a:pt x="16" y="23"/>
                      <a:pt x="16" y="24"/>
                    </a:cubicBezTo>
                    <a:cubicBezTo>
                      <a:pt x="16" y="25"/>
                      <a:pt x="16" y="26"/>
                      <a:pt x="16" y="27"/>
                    </a:cubicBezTo>
                    <a:cubicBezTo>
                      <a:pt x="16" y="27"/>
                      <a:pt x="16" y="28"/>
                      <a:pt x="16" y="29"/>
                    </a:cubicBezTo>
                    <a:cubicBezTo>
                      <a:pt x="15" y="30"/>
                      <a:pt x="15" y="31"/>
                      <a:pt x="15" y="31"/>
                    </a:cubicBezTo>
                    <a:cubicBezTo>
                      <a:pt x="14" y="32"/>
                      <a:pt x="14" y="32"/>
                      <a:pt x="14" y="33"/>
                    </a:cubicBezTo>
                    <a:cubicBezTo>
                      <a:pt x="14" y="32"/>
                      <a:pt x="14" y="31"/>
                      <a:pt x="14" y="30"/>
                    </a:cubicBezTo>
                    <a:cubicBezTo>
                      <a:pt x="14" y="30"/>
                      <a:pt x="13" y="29"/>
                      <a:pt x="13" y="29"/>
                    </a:cubicBezTo>
                    <a:cubicBezTo>
                      <a:pt x="13" y="28"/>
                      <a:pt x="13" y="27"/>
                      <a:pt x="13" y="27"/>
                    </a:cubicBezTo>
                    <a:cubicBezTo>
                      <a:pt x="13" y="26"/>
                      <a:pt x="12" y="25"/>
                      <a:pt x="12" y="24"/>
                    </a:cubicBezTo>
                    <a:cubicBezTo>
                      <a:pt x="11" y="23"/>
                      <a:pt x="11" y="21"/>
                      <a:pt x="10" y="20"/>
                    </a:cubicBezTo>
                    <a:cubicBezTo>
                      <a:pt x="10" y="19"/>
                      <a:pt x="9" y="18"/>
                      <a:pt x="9" y="17"/>
                    </a:cubicBezTo>
                    <a:cubicBezTo>
                      <a:pt x="9" y="16"/>
                      <a:pt x="9" y="15"/>
                      <a:pt x="9" y="14"/>
                    </a:cubicBezTo>
                    <a:cubicBezTo>
                      <a:pt x="9" y="13"/>
                      <a:pt x="9" y="12"/>
                      <a:pt x="9" y="10"/>
                    </a:cubicBezTo>
                    <a:cubicBezTo>
                      <a:pt x="8" y="13"/>
                      <a:pt x="8" y="15"/>
                      <a:pt x="9" y="17"/>
                    </a:cubicBezTo>
                    <a:cubicBezTo>
                      <a:pt x="9" y="18"/>
                      <a:pt x="9" y="20"/>
                      <a:pt x="10" y="21"/>
                    </a:cubicBezTo>
                    <a:cubicBezTo>
                      <a:pt x="10" y="22"/>
                      <a:pt x="10" y="23"/>
                      <a:pt x="11" y="24"/>
                    </a:cubicBezTo>
                    <a:cubicBezTo>
                      <a:pt x="11" y="25"/>
                      <a:pt x="12" y="26"/>
                      <a:pt x="12" y="27"/>
                    </a:cubicBezTo>
                    <a:cubicBezTo>
                      <a:pt x="12" y="28"/>
                      <a:pt x="12" y="28"/>
                      <a:pt x="12" y="29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1"/>
                      <a:pt x="12" y="33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1" y="35"/>
                      <a:pt x="11" y="34"/>
                      <a:pt x="10" y="34"/>
                    </a:cubicBezTo>
                    <a:cubicBezTo>
                      <a:pt x="9" y="33"/>
                      <a:pt x="8" y="32"/>
                      <a:pt x="8" y="32"/>
                    </a:cubicBezTo>
                    <a:cubicBezTo>
                      <a:pt x="7" y="31"/>
                      <a:pt x="6" y="31"/>
                      <a:pt x="6" y="30"/>
                    </a:cubicBezTo>
                    <a:cubicBezTo>
                      <a:pt x="4" y="29"/>
                      <a:pt x="3" y="28"/>
                      <a:pt x="2" y="26"/>
                    </a:cubicBezTo>
                    <a:cubicBezTo>
                      <a:pt x="2" y="26"/>
                      <a:pt x="1" y="25"/>
                      <a:pt x="1" y="24"/>
                    </a:cubicBezTo>
                    <a:cubicBezTo>
                      <a:pt x="1" y="23"/>
                      <a:pt x="1" y="23"/>
                      <a:pt x="0" y="22"/>
                    </a:cubicBezTo>
                    <a:cubicBezTo>
                      <a:pt x="1" y="23"/>
                      <a:pt x="1" y="25"/>
                      <a:pt x="2" y="26"/>
                    </a:cubicBezTo>
                    <a:cubicBezTo>
                      <a:pt x="2" y="27"/>
                      <a:pt x="2" y="28"/>
                      <a:pt x="3" y="29"/>
                    </a:cubicBezTo>
                    <a:cubicBezTo>
                      <a:pt x="3" y="29"/>
                      <a:pt x="4" y="29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6" y="32"/>
                      <a:pt x="8" y="33"/>
                      <a:pt x="9" y="34"/>
                    </a:cubicBezTo>
                    <a:cubicBezTo>
                      <a:pt x="9" y="35"/>
                      <a:pt x="10" y="35"/>
                      <a:pt x="11" y="36"/>
                    </a:cubicBezTo>
                    <a:cubicBezTo>
                      <a:pt x="11" y="36"/>
                      <a:pt x="11" y="37"/>
                      <a:pt x="12" y="37"/>
                    </a:cubicBezTo>
                    <a:cubicBezTo>
                      <a:pt x="12" y="38"/>
                      <a:pt x="12" y="38"/>
                      <a:pt x="12" y="39"/>
                    </a:cubicBezTo>
                    <a:cubicBezTo>
                      <a:pt x="11" y="39"/>
                      <a:pt x="12" y="39"/>
                      <a:pt x="12" y="39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3" y="38"/>
                      <a:pt x="13" y="37"/>
                      <a:pt x="14" y="36"/>
                    </a:cubicBezTo>
                    <a:cubicBezTo>
                      <a:pt x="14" y="36"/>
                      <a:pt x="14" y="35"/>
                      <a:pt x="14" y="35"/>
                    </a:cubicBezTo>
                    <a:cubicBezTo>
                      <a:pt x="14" y="35"/>
                      <a:pt x="15" y="35"/>
                      <a:pt x="15" y="35"/>
                    </a:cubicBezTo>
                    <a:cubicBezTo>
                      <a:pt x="15" y="34"/>
                      <a:pt x="16" y="34"/>
                      <a:pt x="16" y="34"/>
                    </a:cubicBezTo>
                    <a:cubicBezTo>
                      <a:pt x="16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8" y="33"/>
                    </a:cubicBezTo>
                    <a:cubicBezTo>
                      <a:pt x="18" y="33"/>
                      <a:pt x="19" y="33"/>
                      <a:pt x="19" y="33"/>
                    </a:cubicBezTo>
                    <a:cubicBezTo>
                      <a:pt x="20" y="32"/>
                      <a:pt x="21" y="32"/>
                      <a:pt x="22" y="31"/>
                    </a:cubicBezTo>
                    <a:cubicBezTo>
                      <a:pt x="22" y="31"/>
                      <a:pt x="22" y="30"/>
                      <a:pt x="23" y="30"/>
                    </a:cubicBezTo>
                    <a:cubicBezTo>
                      <a:pt x="23" y="30"/>
                      <a:pt x="24" y="29"/>
                      <a:pt x="24" y="29"/>
                    </a:cubicBezTo>
                    <a:cubicBezTo>
                      <a:pt x="24" y="29"/>
                      <a:pt x="23" y="30"/>
                      <a:pt x="23" y="30"/>
                    </a:cubicBezTo>
                    <a:cubicBezTo>
                      <a:pt x="22" y="30"/>
                      <a:pt x="22" y="30"/>
                      <a:pt x="21" y="31"/>
                    </a:cubicBezTo>
                    <a:cubicBezTo>
                      <a:pt x="20" y="31"/>
                      <a:pt x="20" y="32"/>
                      <a:pt x="19" y="32"/>
                    </a:cubicBezTo>
                    <a:cubicBezTo>
                      <a:pt x="18" y="32"/>
                      <a:pt x="18" y="33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5" y="33"/>
                      <a:pt x="15" y="34"/>
                      <a:pt x="15" y="34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28"/>
                      <a:pt x="19" y="27"/>
                      <a:pt x="20" y="26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1" y="25"/>
                      <a:pt x="21" y="24"/>
                      <a:pt x="21" y="24"/>
                    </a:cubicBezTo>
                    <a:cubicBezTo>
                      <a:pt x="22" y="24"/>
                      <a:pt x="22" y="23"/>
                      <a:pt x="23" y="22"/>
                    </a:cubicBezTo>
                    <a:cubicBezTo>
                      <a:pt x="24" y="22"/>
                      <a:pt x="24" y="21"/>
                      <a:pt x="25" y="21"/>
                    </a:cubicBezTo>
                    <a:cubicBezTo>
                      <a:pt x="25" y="20"/>
                      <a:pt x="26" y="20"/>
                      <a:pt x="27" y="20"/>
                    </a:cubicBezTo>
                    <a:cubicBezTo>
                      <a:pt x="25" y="20"/>
                      <a:pt x="24" y="21"/>
                      <a:pt x="23" y="22"/>
                    </a:cubicBezTo>
                    <a:cubicBezTo>
                      <a:pt x="22" y="23"/>
                      <a:pt x="21" y="23"/>
                      <a:pt x="21" y="24"/>
                    </a:cubicBezTo>
                    <a:close/>
                    <a:moveTo>
                      <a:pt x="17" y="19"/>
                    </a:move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40" name="Freeform 2236"/>
              <p:cNvSpPr/>
              <p:nvPr/>
            </p:nvSpPr>
            <p:spPr>
              <a:xfrm>
                <a:off x="6935758" y="2813063"/>
                <a:ext cx="138113" cy="71438"/>
              </a:xfrm>
              <a:custGeom>
                <a:avLst/>
                <a:gdLst>
                  <a:gd name="txL" fmla="*/ 0 w 37"/>
                  <a:gd name="txT" fmla="*/ 0 h 19"/>
                  <a:gd name="txR" fmla="*/ 37 w 37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19">
                    <a:moveTo>
                      <a:pt x="13" y="19"/>
                    </a:moveTo>
                    <a:cubicBezTo>
                      <a:pt x="13" y="19"/>
                      <a:pt x="14" y="18"/>
                      <a:pt x="15" y="18"/>
                    </a:cubicBezTo>
                    <a:cubicBezTo>
                      <a:pt x="17" y="17"/>
                      <a:pt x="19" y="15"/>
                      <a:pt x="21" y="14"/>
                    </a:cubicBezTo>
                    <a:cubicBezTo>
                      <a:pt x="23" y="11"/>
                      <a:pt x="25" y="8"/>
                      <a:pt x="28" y="6"/>
                    </a:cubicBezTo>
                    <a:cubicBezTo>
                      <a:pt x="30" y="4"/>
                      <a:pt x="32" y="3"/>
                      <a:pt x="34" y="2"/>
                    </a:cubicBezTo>
                    <a:cubicBezTo>
                      <a:pt x="35" y="2"/>
                      <a:pt x="37" y="1"/>
                      <a:pt x="37" y="0"/>
                    </a:cubicBezTo>
                    <a:cubicBezTo>
                      <a:pt x="35" y="1"/>
                      <a:pt x="32" y="2"/>
                      <a:pt x="31" y="2"/>
                    </a:cubicBezTo>
                    <a:cubicBezTo>
                      <a:pt x="25" y="3"/>
                      <a:pt x="20" y="8"/>
                      <a:pt x="14" y="11"/>
                    </a:cubicBezTo>
                    <a:cubicBezTo>
                      <a:pt x="12" y="13"/>
                      <a:pt x="9" y="14"/>
                      <a:pt x="7" y="15"/>
                    </a:cubicBezTo>
                    <a:cubicBezTo>
                      <a:pt x="5" y="16"/>
                      <a:pt x="2" y="17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4" y="17"/>
                      <a:pt x="9" y="18"/>
                      <a:pt x="13" y="1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641" name="Picture 2237"/>
              <p:cNvPicPr>
                <a:picLocks noChangeAspect="1"/>
              </p:cNvPicPr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6967508" y="2800363"/>
                <a:ext cx="123826" cy="1016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642" name="Picture 2238"/>
              <p:cNvPicPr>
                <a:picLocks noChangeAspect="1"/>
              </p:cNvPicPr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6921471" y="2770201"/>
                <a:ext cx="179389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643" name="Freeform 2239"/>
              <p:cNvSpPr/>
              <p:nvPr/>
            </p:nvSpPr>
            <p:spPr>
              <a:xfrm>
                <a:off x="6954808" y="2821001"/>
                <a:ext cx="63500" cy="36513"/>
              </a:xfrm>
              <a:custGeom>
                <a:avLst/>
                <a:gdLst>
                  <a:gd name="txL" fmla="*/ 0 w 17"/>
                  <a:gd name="txT" fmla="*/ 0 h 10"/>
                  <a:gd name="txR" fmla="*/ 17 w 17"/>
                  <a:gd name="txB" fmla="*/ 10 h 1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10">
                    <a:moveTo>
                      <a:pt x="10" y="8"/>
                    </a:moveTo>
                    <a:cubicBezTo>
                      <a:pt x="13" y="7"/>
                      <a:pt x="15" y="5"/>
                      <a:pt x="17" y="4"/>
                    </a:cubicBezTo>
                    <a:cubicBezTo>
                      <a:pt x="16" y="4"/>
                      <a:pt x="14" y="5"/>
                      <a:pt x="13" y="5"/>
                    </a:cubicBezTo>
                    <a:cubicBezTo>
                      <a:pt x="11" y="5"/>
                      <a:pt x="10" y="4"/>
                      <a:pt x="8" y="3"/>
                    </a:cubicBezTo>
                    <a:cubicBezTo>
                      <a:pt x="8" y="2"/>
                      <a:pt x="7" y="1"/>
                      <a:pt x="6" y="0"/>
                    </a:cubicBezTo>
                    <a:cubicBezTo>
                      <a:pt x="4" y="3"/>
                      <a:pt x="2" y="6"/>
                      <a:pt x="0" y="9"/>
                    </a:cubicBezTo>
                    <a:cubicBezTo>
                      <a:pt x="3" y="10"/>
                      <a:pt x="7" y="8"/>
                      <a:pt x="10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44" name="Freeform 2240"/>
              <p:cNvSpPr/>
              <p:nvPr/>
            </p:nvSpPr>
            <p:spPr>
              <a:xfrm>
                <a:off x="7029421" y="2782901"/>
                <a:ext cx="112713" cy="101601"/>
              </a:xfrm>
              <a:custGeom>
                <a:avLst/>
                <a:gdLst>
                  <a:gd name="txL" fmla="*/ 0 w 30"/>
                  <a:gd name="txT" fmla="*/ 0 h 27"/>
                  <a:gd name="txR" fmla="*/ 30 w 30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27">
                    <a:moveTo>
                      <a:pt x="12" y="8"/>
                    </a:moveTo>
                    <a:cubicBezTo>
                      <a:pt x="12" y="9"/>
                      <a:pt x="11" y="11"/>
                      <a:pt x="10" y="13"/>
                    </a:cubicBezTo>
                    <a:cubicBezTo>
                      <a:pt x="9" y="14"/>
                      <a:pt x="9" y="16"/>
                      <a:pt x="8" y="18"/>
                    </a:cubicBezTo>
                    <a:cubicBezTo>
                      <a:pt x="6" y="22"/>
                      <a:pt x="5" y="25"/>
                      <a:pt x="1" y="27"/>
                    </a:cubicBezTo>
                    <a:cubicBezTo>
                      <a:pt x="1" y="27"/>
                      <a:pt x="1" y="27"/>
                      <a:pt x="0" y="27"/>
                    </a:cubicBezTo>
                    <a:cubicBezTo>
                      <a:pt x="5" y="26"/>
                      <a:pt x="9" y="23"/>
                      <a:pt x="12" y="20"/>
                    </a:cubicBezTo>
                    <a:cubicBezTo>
                      <a:pt x="13" y="18"/>
                      <a:pt x="16" y="12"/>
                      <a:pt x="15" y="8"/>
                    </a:cubicBezTo>
                    <a:cubicBezTo>
                      <a:pt x="17" y="5"/>
                      <a:pt x="19" y="6"/>
                      <a:pt x="22" y="5"/>
                    </a:cubicBezTo>
                    <a:cubicBezTo>
                      <a:pt x="23" y="5"/>
                      <a:pt x="25" y="5"/>
                      <a:pt x="27" y="4"/>
                    </a:cubicBezTo>
                    <a:cubicBezTo>
                      <a:pt x="28" y="3"/>
                      <a:pt x="29" y="2"/>
                      <a:pt x="30" y="1"/>
                    </a:cubicBezTo>
                    <a:cubicBezTo>
                      <a:pt x="30" y="1"/>
                      <a:pt x="29" y="1"/>
                      <a:pt x="29" y="0"/>
                    </a:cubicBezTo>
                    <a:cubicBezTo>
                      <a:pt x="28" y="1"/>
                      <a:pt x="28" y="3"/>
                      <a:pt x="26" y="3"/>
                    </a:cubicBezTo>
                    <a:cubicBezTo>
                      <a:pt x="25" y="4"/>
                      <a:pt x="23" y="4"/>
                      <a:pt x="21" y="5"/>
                    </a:cubicBezTo>
                    <a:cubicBezTo>
                      <a:pt x="19" y="5"/>
                      <a:pt x="16" y="6"/>
                      <a:pt x="14" y="7"/>
                    </a:cubicBezTo>
                    <a:cubicBezTo>
                      <a:pt x="14" y="8"/>
                      <a:pt x="13" y="8"/>
                      <a:pt x="12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45" name="Freeform 2241"/>
              <p:cNvSpPr>
                <a:spLocks noEditPoints="1"/>
              </p:cNvSpPr>
              <p:nvPr/>
            </p:nvSpPr>
            <p:spPr>
              <a:xfrm>
                <a:off x="6943696" y="2797188"/>
                <a:ext cx="138113" cy="82551"/>
              </a:xfrm>
              <a:custGeom>
                <a:avLst/>
                <a:gdLst>
                  <a:gd name="txL" fmla="*/ 0 w 37"/>
                  <a:gd name="txT" fmla="*/ 0 h 22"/>
                  <a:gd name="txR" fmla="*/ 37 w 37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2">
                    <a:moveTo>
                      <a:pt x="20" y="6"/>
                    </a:moveTo>
                    <a:cubicBezTo>
                      <a:pt x="21" y="6"/>
                      <a:pt x="21" y="6"/>
                      <a:pt x="21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3" y="6"/>
                      <a:pt x="24" y="6"/>
                      <a:pt x="26" y="6"/>
                    </a:cubicBezTo>
                    <a:cubicBezTo>
                      <a:pt x="25" y="6"/>
                      <a:pt x="24" y="6"/>
                      <a:pt x="24" y="7"/>
                    </a:cubicBezTo>
                    <a:cubicBezTo>
                      <a:pt x="23" y="7"/>
                      <a:pt x="22" y="7"/>
                      <a:pt x="22" y="8"/>
                    </a:cubicBezTo>
                    <a:cubicBezTo>
                      <a:pt x="21" y="8"/>
                      <a:pt x="20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10"/>
                      <a:pt x="18" y="10"/>
                      <a:pt x="18" y="10"/>
                    </a:cubicBezTo>
                    <a:cubicBezTo>
                      <a:pt x="17" y="10"/>
                      <a:pt x="17" y="11"/>
                      <a:pt x="16" y="11"/>
                    </a:cubicBezTo>
                    <a:cubicBezTo>
                      <a:pt x="16" y="11"/>
                      <a:pt x="15" y="10"/>
                      <a:pt x="15" y="10"/>
                    </a:cubicBezTo>
                    <a:cubicBezTo>
                      <a:pt x="14" y="10"/>
                      <a:pt x="14" y="10"/>
                      <a:pt x="13" y="10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1" y="8"/>
                      <a:pt x="11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8"/>
                      <a:pt x="11" y="8"/>
                      <a:pt x="12" y="9"/>
                    </a:cubicBezTo>
                    <a:cubicBezTo>
                      <a:pt x="12" y="9"/>
                      <a:pt x="12" y="9"/>
                      <a:pt x="12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10"/>
                      <a:pt x="14" y="11"/>
                      <a:pt x="15" y="11"/>
                    </a:cubicBezTo>
                    <a:cubicBezTo>
                      <a:pt x="15" y="11"/>
                      <a:pt x="16" y="11"/>
                      <a:pt x="16" y="11"/>
                    </a:cubicBezTo>
                    <a:cubicBezTo>
                      <a:pt x="16" y="11"/>
                      <a:pt x="17" y="11"/>
                      <a:pt x="17" y="11"/>
                    </a:cubicBezTo>
                    <a:cubicBezTo>
                      <a:pt x="17" y="11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5" y="12"/>
                    </a:cubicBezTo>
                    <a:cubicBezTo>
                      <a:pt x="15" y="12"/>
                      <a:pt x="15" y="13"/>
                      <a:pt x="14" y="13"/>
                    </a:cubicBezTo>
                    <a:cubicBezTo>
                      <a:pt x="13" y="13"/>
                      <a:pt x="12" y="14"/>
                      <a:pt x="11" y="14"/>
                    </a:cubicBezTo>
                    <a:cubicBezTo>
                      <a:pt x="10" y="14"/>
                      <a:pt x="10" y="15"/>
                      <a:pt x="9" y="15"/>
                    </a:cubicBezTo>
                    <a:cubicBezTo>
                      <a:pt x="9" y="15"/>
                      <a:pt x="8" y="15"/>
                      <a:pt x="8" y="15"/>
                    </a:cubicBezTo>
                    <a:cubicBezTo>
                      <a:pt x="7" y="15"/>
                      <a:pt x="7" y="15"/>
                      <a:pt x="6" y="15"/>
                    </a:cubicBezTo>
                    <a:cubicBezTo>
                      <a:pt x="6" y="15"/>
                      <a:pt x="5" y="15"/>
                      <a:pt x="4" y="15"/>
                    </a:cubicBezTo>
                    <a:cubicBezTo>
                      <a:pt x="6" y="15"/>
                      <a:pt x="7" y="15"/>
                      <a:pt x="8" y="15"/>
                    </a:cubicBezTo>
                    <a:cubicBezTo>
                      <a:pt x="9" y="15"/>
                      <a:pt x="10" y="15"/>
                      <a:pt x="11" y="15"/>
                    </a:cubicBezTo>
                    <a:cubicBezTo>
                      <a:pt x="12" y="15"/>
                      <a:pt x="12" y="14"/>
                      <a:pt x="13" y="14"/>
                    </a:cubicBezTo>
                    <a:cubicBezTo>
                      <a:pt x="13" y="15"/>
                      <a:pt x="12" y="15"/>
                      <a:pt x="11" y="16"/>
                    </a:cubicBezTo>
                    <a:cubicBezTo>
                      <a:pt x="11" y="16"/>
                      <a:pt x="10" y="16"/>
                      <a:pt x="9" y="17"/>
                    </a:cubicBezTo>
                    <a:cubicBezTo>
                      <a:pt x="8" y="18"/>
                      <a:pt x="6" y="18"/>
                      <a:pt x="5" y="19"/>
                    </a:cubicBezTo>
                    <a:cubicBezTo>
                      <a:pt x="3" y="20"/>
                      <a:pt x="1" y="20"/>
                      <a:pt x="0" y="21"/>
                    </a:cubicBezTo>
                    <a:cubicBezTo>
                      <a:pt x="3" y="20"/>
                      <a:pt x="6" y="19"/>
                      <a:pt x="9" y="17"/>
                    </a:cubicBezTo>
                    <a:cubicBezTo>
                      <a:pt x="10" y="17"/>
                      <a:pt x="11" y="17"/>
                      <a:pt x="12" y="16"/>
                    </a:cubicBezTo>
                    <a:cubicBezTo>
                      <a:pt x="12" y="16"/>
                      <a:pt x="13" y="15"/>
                      <a:pt x="14" y="15"/>
                    </a:cubicBezTo>
                    <a:cubicBezTo>
                      <a:pt x="15" y="14"/>
                      <a:pt x="17" y="13"/>
                      <a:pt x="18" y="12"/>
                    </a:cubicBezTo>
                    <a:cubicBezTo>
                      <a:pt x="19" y="11"/>
                      <a:pt x="21" y="10"/>
                      <a:pt x="22" y="9"/>
                    </a:cubicBezTo>
                    <a:cubicBezTo>
                      <a:pt x="23" y="8"/>
                      <a:pt x="24" y="8"/>
                      <a:pt x="24" y="8"/>
                    </a:cubicBezTo>
                    <a:cubicBezTo>
                      <a:pt x="25" y="7"/>
                      <a:pt x="26" y="7"/>
                      <a:pt x="27" y="7"/>
                    </a:cubicBezTo>
                    <a:cubicBezTo>
                      <a:pt x="27" y="6"/>
                      <a:pt x="28" y="6"/>
                      <a:pt x="29" y="6"/>
                    </a:cubicBezTo>
                    <a:cubicBezTo>
                      <a:pt x="30" y="6"/>
                      <a:pt x="30" y="6"/>
                      <a:pt x="31" y="6"/>
                    </a:cubicBezTo>
                    <a:cubicBezTo>
                      <a:pt x="30" y="7"/>
                      <a:pt x="29" y="7"/>
                      <a:pt x="28" y="8"/>
                    </a:cubicBezTo>
                    <a:cubicBezTo>
                      <a:pt x="28" y="8"/>
                      <a:pt x="27" y="8"/>
                      <a:pt x="27" y="9"/>
                    </a:cubicBezTo>
                    <a:cubicBezTo>
                      <a:pt x="26" y="9"/>
                      <a:pt x="26" y="9"/>
                      <a:pt x="25" y="10"/>
                    </a:cubicBezTo>
                    <a:cubicBezTo>
                      <a:pt x="24" y="11"/>
                      <a:pt x="24" y="12"/>
                      <a:pt x="23" y="13"/>
                    </a:cubicBezTo>
                    <a:cubicBezTo>
                      <a:pt x="22" y="14"/>
                      <a:pt x="21" y="15"/>
                      <a:pt x="21" y="15"/>
                    </a:cubicBezTo>
                    <a:cubicBezTo>
                      <a:pt x="20" y="16"/>
                      <a:pt x="19" y="17"/>
                      <a:pt x="18" y="18"/>
                    </a:cubicBezTo>
                    <a:cubicBezTo>
                      <a:pt x="17" y="19"/>
                      <a:pt x="16" y="20"/>
                      <a:pt x="15" y="20"/>
                    </a:cubicBezTo>
                    <a:cubicBezTo>
                      <a:pt x="14" y="21"/>
                      <a:pt x="13" y="22"/>
                      <a:pt x="12" y="22"/>
                    </a:cubicBezTo>
                    <a:cubicBezTo>
                      <a:pt x="14" y="21"/>
                      <a:pt x="16" y="20"/>
                      <a:pt x="18" y="18"/>
                    </a:cubicBezTo>
                    <a:cubicBezTo>
                      <a:pt x="19" y="18"/>
                      <a:pt x="20" y="17"/>
                      <a:pt x="21" y="16"/>
                    </a:cubicBezTo>
                    <a:cubicBezTo>
                      <a:pt x="22" y="15"/>
                      <a:pt x="23" y="14"/>
                      <a:pt x="23" y="13"/>
                    </a:cubicBezTo>
                    <a:cubicBezTo>
                      <a:pt x="24" y="12"/>
                      <a:pt x="25" y="11"/>
                      <a:pt x="26" y="10"/>
                    </a:cubicBezTo>
                    <a:cubicBezTo>
                      <a:pt x="26" y="10"/>
                      <a:pt x="27" y="10"/>
                      <a:pt x="27" y="9"/>
                    </a:cubicBezTo>
                    <a:cubicBezTo>
                      <a:pt x="28" y="9"/>
                      <a:pt x="28" y="9"/>
                      <a:pt x="29" y="8"/>
                    </a:cubicBezTo>
                    <a:cubicBezTo>
                      <a:pt x="30" y="8"/>
                      <a:pt x="31" y="7"/>
                      <a:pt x="32" y="6"/>
                    </a:cubicBezTo>
                    <a:cubicBezTo>
                      <a:pt x="33" y="6"/>
                      <a:pt x="33" y="6"/>
                      <a:pt x="34" y="6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6"/>
                      <a:pt x="33" y="7"/>
                      <a:pt x="33" y="9"/>
                    </a:cubicBezTo>
                    <a:cubicBezTo>
                      <a:pt x="32" y="9"/>
                      <a:pt x="32" y="10"/>
                      <a:pt x="32" y="11"/>
                    </a:cubicBezTo>
                    <a:cubicBezTo>
                      <a:pt x="31" y="12"/>
                      <a:pt x="31" y="13"/>
                      <a:pt x="31" y="14"/>
                    </a:cubicBezTo>
                    <a:cubicBezTo>
                      <a:pt x="31" y="15"/>
                      <a:pt x="30" y="17"/>
                      <a:pt x="29" y="18"/>
                    </a:cubicBezTo>
                    <a:cubicBezTo>
                      <a:pt x="28" y="19"/>
                      <a:pt x="28" y="20"/>
                      <a:pt x="27" y="20"/>
                    </a:cubicBezTo>
                    <a:cubicBezTo>
                      <a:pt x="26" y="21"/>
                      <a:pt x="26" y="21"/>
                      <a:pt x="25" y="22"/>
                    </a:cubicBezTo>
                    <a:cubicBezTo>
                      <a:pt x="27" y="21"/>
                      <a:pt x="28" y="20"/>
                      <a:pt x="29" y="18"/>
                    </a:cubicBezTo>
                    <a:cubicBezTo>
                      <a:pt x="30" y="18"/>
                      <a:pt x="30" y="17"/>
                      <a:pt x="31" y="16"/>
                    </a:cubicBezTo>
                    <a:cubicBezTo>
                      <a:pt x="31" y="16"/>
                      <a:pt x="31" y="15"/>
                      <a:pt x="31" y="15"/>
                    </a:cubicBezTo>
                    <a:cubicBezTo>
                      <a:pt x="31" y="15"/>
                      <a:pt x="31" y="15"/>
                      <a:pt x="31" y="14"/>
                    </a:cubicBezTo>
                    <a:cubicBezTo>
                      <a:pt x="31" y="14"/>
                      <a:pt x="31" y="14"/>
                      <a:pt x="32" y="14"/>
                    </a:cubicBezTo>
                    <a:cubicBezTo>
                      <a:pt x="32" y="12"/>
                      <a:pt x="33" y="10"/>
                      <a:pt x="33" y="9"/>
                    </a:cubicBezTo>
                    <a:cubicBezTo>
                      <a:pt x="34" y="8"/>
                      <a:pt x="34" y="7"/>
                      <a:pt x="35" y="7"/>
                    </a:cubicBezTo>
                    <a:cubicBezTo>
                      <a:pt x="35" y="6"/>
                      <a:pt x="35" y="5"/>
                      <a:pt x="36" y="5"/>
                    </a:cubicBezTo>
                    <a:cubicBezTo>
                      <a:pt x="36" y="5"/>
                      <a:pt x="36" y="5"/>
                      <a:pt x="37" y="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7" y="3"/>
                      <a:pt x="36" y="3"/>
                      <a:pt x="36" y="3"/>
                    </a:cubicBezTo>
                    <a:cubicBezTo>
                      <a:pt x="35" y="4"/>
                      <a:pt x="35" y="4"/>
                      <a:pt x="34" y="4"/>
                    </a:cubicBezTo>
                    <a:cubicBezTo>
                      <a:pt x="33" y="4"/>
                      <a:pt x="33" y="4"/>
                      <a:pt x="32" y="5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4"/>
                      <a:pt x="31" y="4"/>
                      <a:pt x="31" y="4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2"/>
                      <a:pt x="29" y="2"/>
                      <a:pt x="29" y="2"/>
                    </a:cubicBezTo>
                    <a:cubicBezTo>
                      <a:pt x="28" y="2"/>
                      <a:pt x="27" y="1"/>
                      <a:pt x="26" y="1"/>
                    </a:cubicBezTo>
                    <a:cubicBezTo>
                      <a:pt x="26" y="1"/>
                      <a:pt x="26" y="1"/>
                      <a:pt x="25" y="1"/>
                    </a:cubicBezTo>
                    <a:cubicBezTo>
                      <a:pt x="25" y="1"/>
                      <a:pt x="24" y="1"/>
                      <a:pt x="24" y="0"/>
                    </a:cubicBezTo>
                    <a:cubicBezTo>
                      <a:pt x="24" y="1"/>
                      <a:pt x="25" y="1"/>
                      <a:pt x="25" y="1"/>
                    </a:cubicBezTo>
                    <a:cubicBezTo>
                      <a:pt x="26" y="1"/>
                      <a:pt x="26" y="1"/>
                      <a:pt x="26" y="2"/>
                    </a:cubicBezTo>
                    <a:cubicBezTo>
                      <a:pt x="27" y="2"/>
                      <a:pt x="28" y="2"/>
                      <a:pt x="29" y="3"/>
                    </a:cubicBezTo>
                    <a:cubicBezTo>
                      <a:pt x="29" y="3"/>
                      <a:pt x="29" y="3"/>
                      <a:pt x="30" y="3"/>
                    </a:cubicBezTo>
                    <a:cubicBezTo>
                      <a:pt x="30" y="3"/>
                      <a:pt x="30" y="3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4"/>
                      <a:pt x="31" y="5"/>
                      <a:pt x="31" y="5"/>
                    </a:cubicBezTo>
                    <a:cubicBezTo>
                      <a:pt x="31" y="5"/>
                      <a:pt x="30" y="5"/>
                      <a:pt x="30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5" y="5"/>
                      <a:pt x="24" y="5"/>
                      <a:pt x="22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0" y="5"/>
                    </a:cubicBezTo>
                    <a:cubicBezTo>
                      <a:pt x="20" y="5"/>
                      <a:pt x="19" y="5"/>
                      <a:pt x="18" y="5"/>
                    </a:cubicBezTo>
                    <a:cubicBezTo>
                      <a:pt x="18" y="5"/>
                      <a:pt x="17" y="5"/>
                      <a:pt x="16" y="4"/>
                    </a:cubicBezTo>
                    <a:cubicBezTo>
                      <a:pt x="16" y="4"/>
                      <a:pt x="15" y="4"/>
                      <a:pt x="14" y="4"/>
                    </a:cubicBezTo>
                    <a:cubicBezTo>
                      <a:pt x="15" y="4"/>
                      <a:pt x="17" y="5"/>
                      <a:pt x="18" y="5"/>
                    </a:cubicBezTo>
                    <a:cubicBezTo>
                      <a:pt x="19" y="5"/>
                      <a:pt x="19" y="6"/>
                      <a:pt x="20" y="6"/>
                    </a:cubicBezTo>
                    <a:close/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46" name="Freeform 2242"/>
              <p:cNvSpPr/>
              <p:nvPr/>
            </p:nvSpPr>
            <p:spPr>
              <a:xfrm>
                <a:off x="5403811" y="5408644"/>
                <a:ext cx="134938" cy="44450"/>
              </a:xfrm>
              <a:custGeom>
                <a:avLst/>
                <a:gdLst>
                  <a:gd name="txL" fmla="*/ 0 w 36"/>
                  <a:gd name="txT" fmla="*/ 0 h 12"/>
                  <a:gd name="txR" fmla="*/ 36 w 36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12">
                    <a:moveTo>
                      <a:pt x="11" y="12"/>
                    </a:moveTo>
                    <a:cubicBezTo>
                      <a:pt x="11" y="12"/>
                      <a:pt x="12" y="12"/>
                      <a:pt x="12" y="12"/>
                    </a:cubicBezTo>
                    <a:cubicBezTo>
                      <a:pt x="15" y="11"/>
                      <a:pt x="16" y="10"/>
                      <a:pt x="18" y="9"/>
                    </a:cubicBezTo>
                    <a:cubicBezTo>
                      <a:pt x="21" y="7"/>
                      <a:pt x="24" y="5"/>
                      <a:pt x="26" y="3"/>
                    </a:cubicBezTo>
                    <a:cubicBezTo>
                      <a:pt x="28" y="2"/>
                      <a:pt x="30" y="1"/>
                      <a:pt x="32" y="1"/>
                    </a:cubicBezTo>
                    <a:cubicBezTo>
                      <a:pt x="33" y="1"/>
                      <a:pt x="35" y="0"/>
                      <a:pt x="36" y="0"/>
                    </a:cubicBezTo>
                    <a:cubicBezTo>
                      <a:pt x="33" y="0"/>
                      <a:pt x="31" y="0"/>
                      <a:pt x="30" y="0"/>
                    </a:cubicBezTo>
                    <a:cubicBezTo>
                      <a:pt x="24" y="0"/>
                      <a:pt x="19" y="4"/>
                      <a:pt x="13" y="6"/>
                    </a:cubicBezTo>
                    <a:cubicBezTo>
                      <a:pt x="11" y="7"/>
                      <a:pt x="8" y="7"/>
                      <a:pt x="6" y="8"/>
                    </a:cubicBezTo>
                    <a:cubicBezTo>
                      <a:pt x="4" y="8"/>
                      <a:pt x="2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4" y="9"/>
                      <a:pt x="7" y="11"/>
                      <a:pt x="11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647" name="Picture 2244"/>
              <p:cNvPicPr>
                <a:picLocks noChangeAspect="1"/>
              </p:cNvPicPr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5387936" y="5356256"/>
                <a:ext cx="168276" cy="1016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648" name="Freeform 2245"/>
              <p:cNvSpPr/>
              <p:nvPr/>
            </p:nvSpPr>
            <p:spPr>
              <a:xfrm>
                <a:off x="5426037" y="5397532"/>
                <a:ext cx="55563" cy="30163"/>
              </a:xfrm>
              <a:custGeom>
                <a:avLst/>
                <a:gdLst>
                  <a:gd name="txL" fmla="*/ 0 w 15"/>
                  <a:gd name="txT" fmla="*/ 0 h 8"/>
                  <a:gd name="txR" fmla="*/ 15 w 15"/>
                  <a:gd name="txB" fmla="*/ 8 h 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8">
                    <a:moveTo>
                      <a:pt x="8" y="7"/>
                    </a:moveTo>
                    <a:cubicBezTo>
                      <a:pt x="11" y="7"/>
                      <a:pt x="13" y="6"/>
                      <a:pt x="15" y="5"/>
                    </a:cubicBezTo>
                    <a:cubicBezTo>
                      <a:pt x="14" y="5"/>
                      <a:pt x="13" y="6"/>
                      <a:pt x="11" y="5"/>
                    </a:cubicBezTo>
                    <a:cubicBezTo>
                      <a:pt x="10" y="5"/>
                      <a:pt x="9" y="4"/>
                      <a:pt x="8" y="3"/>
                    </a:cubicBezTo>
                    <a:cubicBezTo>
                      <a:pt x="7" y="2"/>
                      <a:pt x="6" y="1"/>
                      <a:pt x="6" y="0"/>
                    </a:cubicBezTo>
                    <a:cubicBezTo>
                      <a:pt x="3" y="2"/>
                      <a:pt x="2" y="5"/>
                      <a:pt x="0" y="7"/>
                    </a:cubicBezTo>
                    <a:cubicBezTo>
                      <a:pt x="2" y="8"/>
                      <a:pt x="6" y="8"/>
                      <a:pt x="8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49" name="Freeform 2246"/>
              <p:cNvSpPr/>
              <p:nvPr/>
            </p:nvSpPr>
            <p:spPr>
              <a:xfrm>
                <a:off x="5486362" y="5392769"/>
                <a:ext cx="115888" cy="68263"/>
              </a:xfrm>
              <a:custGeom>
                <a:avLst/>
                <a:gdLst>
                  <a:gd name="txL" fmla="*/ 0 w 31"/>
                  <a:gd name="txT" fmla="*/ 0 h 18"/>
                  <a:gd name="txR" fmla="*/ 31 w 31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18">
                    <a:moveTo>
                      <a:pt x="14" y="4"/>
                    </a:moveTo>
                    <a:cubicBezTo>
                      <a:pt x="13" y="5"/>
                      <a:pt x="12" y="6"/>
                      <a:pt x="11" y="7"/>
                    </a:cubicBezTo>
                    <a:cubicBezTo>
                      <a:pt x="9" y="8"/>
                      <a:pt x="9" y="10"/>
                      <a:pt x="8" y="12"/>
                    </a:cubicBezTo>
                    <a:cubicBezTo>
                      <a:pt x="6" y="15"/>
                      <a:pt x="4" y="17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4" y="18"/>
                      <a:pt x="8" y="16"/>
                      <a:pt x="11" y="14"/>
                    </a:cubicBezTo>
                    <a:cubicBezTo>
                      <a:pt x="13" y="12"/>
                      <a:pt x="16" y="8"/>
                      <a:pt x="16" y="4"/>
                    </a:cubicBezTo>
                    <a:cubicBezTo>
                      <a:pt x="18" y="2"/>
                      <a:pt x="20" y="3"/>
                      <a:pt x="22" y="3"/>
                    </a:cubicBezTo>
                    <a:cubicBezTo>
                      <a:pt x="24" y="3"/>
                      <a:pt x="25" y="3"/>
                      <a:pt x="27" y="2"/>
                    </a:cubicBezTo>
                    <a:cubicBezTo>
                      <a:pt x="28" y="2"/>
                      <a:pt x="29" y="1"/>
                      <a:pt x="31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9" y="0"/>
                      <a:pt x="28" y="1"/>
                      <a:pt x="27" y="2"/>
                    </a:cubicBezTo>
                    <a:cubicBezTo>
                      <a:pt x="25" y="2"/>
                      <a:pt x="23" y="2"/>
                      <a:pt x="22" y="2"/>
                    </a:cubicBezTo>
                    <a:cubicBezTo>
                      <a:pt x="20" y="2"/>
                      <a:pt x="17" y="2"/>
                      <a:pt x="15" y="3"/>
                    </a:cubicBezTo>
                    <a:cubicBezTo>
                      <a:pt x="15" y="3"/>
                      <a:pt x="14" y="4"/>
                      <a:pt x="14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50" name="Freeform 2247"/>
              <p:cNvSpPr>
                <a:spLocks noEditPoints="1"/>
              </p:cNvSpPr>
              <p:nvPr/>
            </p:nvSpPr>
            <p:spPr>
              <a:xfrm>
                <a:off x="5406986" y="5389594"/>
                <a:ext cx="134938" cy="71438"/>
              </a:xfrm>
              <a:custGeom>
                <a:avLst/>
                <a:gdLst>
                  <a:gd name="txL" fmla="*/ 0 w 36"/>
                  <a:gd name="txT" fmla="*/ 0 h 19"/>
                  <a:gd name="txR" fmla="*/ 36 w 36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19">
                    <a:moveTo>
                      <a:pt x="21" y="3"/>
                    </a:moveTo>
                    <a:cubicBezTo>
                      <a:pt x="21" y="4"/>
                      <a:pt x="21" y="4"/>
                      <a:pt x="22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4" y="4"/>
                      <a:pt x="25" y="4"/>
                      <a:pt x="26" y="5"/>
                    </a:cubicBezTo>
                    <a:cubicBezTo>
                      <a:pt x="25" y="5"/>
                      <a:pt x="24" y="5"/>
                      <a:pt x="24" y="5"/>
                    </a:cubicBezTo>
                    <a:cubicBezTo>
                      <a:pt x="23" y="5"/>
                      <a:pt x="22" y="5"/>
                      <a:pt x="22" y="6"/>
                    </a:cubicBezTo>
                    <a:cubicBezTo>
                      <a:pt x="21" y="6"/>
                      <a:pt x="20" y="6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8" y="7"/>
                      <a:pt x="18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7"/>
                      <a:pt x="16" y="7"/>
                      <a:pt x="15" y="7"/>
                    </a:cubicBezTo>
                    <a:cubicBezTo>
                      <a:pt x="15" y="6"/>
                      <a:pt x="15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2" y="4"/>
                      <a:pt x="12" y="4"/>
                    </a:cubicBezTo>
                    <a:cubicBezTo>
                      <a:pt x="12" y="4"/>
                      <a:pt x="12" y="3"/>
                      <a:pt x="11" y="3"/>
                    </a:cubicBezTo>
                    <a:cubicBezTo>
                      <a:pt x="12" y="4"/>
                      <a:pt x="12" y="4"/>
                      <a:pt x="13" y="5"/>
                    </a:cubicBezTo>
                    <a:cubicBezTo>
                      <a:pt x="13" y="5"/>
                      <a:pt x="13" y="6"/>
                      <a:pt x="13" y="6"/>
                    </a:cubicBezTo>
                    <a:cubicBezTo>
                      <a:pt x="13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7"/>
                      <a:pt x="15" y="7"/>
                      <a:pt x="15" y="7"/>
                    </a:cubicBezTo>
                    <a:cubicBezTo>
                      <a:pt x="16" y="7"/>
                      <a:pt x="16" y="8"/>
                      <a:pt x="16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9"/>
                      <a:pt x="15" y="9"/>
                      <a:pt x="14" y="9"/>
                    </a:cubicBezTo>
                    <a:cubicBezTo>
                      <a:pt x="13" y="9"/>
                      <a:pt x="12" y="9"/>
                      <a:pt x="11" y="10"/>
                    </a:cubicBezTo>
                    <a:cubicBezTo>
                      <a:pt x="11" y="10"/>
                      <a:pt x="10" y="10"/>
                      <a:pt x="10" y="10"/>
                    </a:cubicBezTo>
                    <a:cubicBezTo>
                      <a:pt x="9" y="10"/>
                      <a:pt x="9" y="10"/>
                      <a:pt x="8" y="10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6" y="10"/>
                      <a:pt x="6" y="9"/>
                      <a:pt x="5" y="9"/>
                    </a:cubicBezTo>
                    <a:cubicBezTo>
                      <a:pt x="6" y="10"/>
                      <a:pt x="7" y="10"/>
                      <a:pt x="8" y="10"/>
                    </a:cubicBezTo>
                    <a:cubicBezTo>
                      <a:pt x="9" y="10"/>
                      <a:pt x="10" y="10"/>
                      <a:pt x="11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3" y="10"/>
                      <a:pt x="12" y="11"/>
                      <a:pt x="11" y="11"/>
                    </a:cubicBezTo>
                    <a:cubicBezTo>
                      <a:pt x="11" y="11"/>
                      <a:pt x="10" y="11"/>
                      <a:pt x="9" y="12"/>
                    </a:cubicBezTo>
                    <a:cubicBezTo>
                      <a:pt x="8" y="12"/>
                      <a:pt x="6" y="13"/>
                      <a:pt x="5" y="13"/>
                    </a:cubicBezTo>
                    <a:cubicBezTo>
                      <a:pt x="3" y="13"/>
                      <a:pt x="2" y="14"/>
                      <a:pt x="0" y="14"/>
                    </a:cubicBezTo>
                    <a:cubicBezTo>
                      <a:pt x="3" y="13"/>
                      <a:pt x="6" y="13"/>
                      <a:pt x="9" y="12"/>
                    </a:cubicBezTo>
                    <a:cubicBezTo>
                      <a:pt x="10" y="12"/>
                      <a:pt x="11" y="12"/>
                      <a:pt x="12" y="11"/>
                    </a:cubicBezTo>
                    <a:cubicBezTo>
                      <a:pt x="12" y="11"/>
                      <a:pt x="13" y="11"/>
                      <a:pt x="14" y="10"/>
                    </a:cubicBezTo>
                    <a:cubicBezTo>
                      <a:pt x="15" y="10"/>
                      <a:pt x="17" y="9"/>
                      <a:pt x="18" y="8"/>
                    </a:cubicBezTo>
                    <a:cubicBezTo>
                      <a:pt x="19" y="8"/>
                      <a:pt x="21" y="7"/>
                      <a:pt x="22" y="7"/>
                    </a:cubicBezTo>
                    <a:cubicBezTo>
                      <a:pt x="23" y="6"/>
                      <a:pt x="23" y="6"/>
                      <a:pt x="24" y="6"/>
                    </a:cubicBezTo>
                    <a:cubicBezTo>
                      <a:pt x="25" y="6"/>
                      <a:pt x="26" y="6"/>
                      <a:pt x="26" y="6"/>
                    </a:cubicBezTo>
                    <a:cubicBezTo>
                      <a:pt x="27" y="5"/>
                      <a:pt x="28" y="5"/>
                      <a:pt x="29" y="5"/>
                    </a:cubicBezTo>
                    <a:cubicBezTo>
                      <a:pt x="29" y="6"/>
                      <a:pt x="30" y="6"/>
                      <a:pt x="30" y="6"/>
                    </a:cubicBezTo>
                    <a:cubicBezTo>
                      <a:pt x="29" y="6"/>
                      <a:pt x="29" y="6"/>
                      <a:pt x="28" y="7"/>
                    </a:cubicBezTo>
                    <a:cubicBezTo>
                      <a:pt x="27" y="7"/>
                      <a:pt x="27" y="7"/>
                      <a:pt x="26" y="7"/>
                    </a:cubicBezTo>
                    <a:cubicBezTo>
                      <a:pt x="26" y="7"/>
                      <a:pt x="25" y="8"/>
                      <a:pt x="25" y="8"/>
                    </a:cubicBezTo>
                    <a:cubicBezTo>
                      <a:pt x="24" y="9"/>
                      <a:pt x="23" y="9"/>
                      <a:pt x="22" y="10"/>
                    </a:cubicBezTo>
                    <a:cubicBezTo>
                      <a:pt x="21" y="11"/>
                      <a:pt x="21" y="12"/>
                      <a:pt x="20" y="12"/>
                    </a:cubicBezTo>
                    <a:cubicBezTo>
                      <a:pt x="19" y="13"/>
                      <a:pt x="18" y="14"/>
                      <a:pt x="17" y="14"/>
                    </a:cubicBezTo>
                    <a:cubicBezTo>
                      <a:pt x="16" y="15"/>
                      <a:pt x="15" y="15"/>
                      <a:pt x="14" y="16"/>
                    </a:cubicBezTo>
                    <a:cubicBezTo>
                      <a:pt x="13" y="16"/>
                      <a:pt x="12" y="16"/>
                      <a:pt x="11" y="17"/>
                    </a:cubicBezTo>
                    <a:cubicBezTo>
                      <a:pt x="13" y="16"/>
                      <a:pt x="15" y="16"/>
                      <a:pt x="17" y="14"/>
                    </a:cubicBezTo>
                    <a:cubicBezTo>
                      <a:pt x="18" y="14"/>
                      <a:pt x="19" y="13"/>
                      <a:pt x="20" y="13"/>
                    </a:cubicBezTo>
                    <a:cubicBezTo>
                      <a:pt x="21" y="12"/>
                      <a:pt x="22" y="11"/>
                      <a:pt x="23" y="11"/>
                    </a:cubicBezTo>
                    <a:cubicBezTo>
                      <a:pt x="23" y="10"/>
                      <a:pt x="24" y="9"/>
                      <a:pt x="25" y="9"/>
                    </a:cubicBezTo>
                    <a:cubicBezTo>
                      <a:pt x="26" y="8"/>
                      <a:pt x="26" y="8"/>
                      <a:pt x="27" y="8"/>
                    </a:cubicBezTo>
                    <a:cubicBezTo>
                      <a:pt x="27" y="8"/>
                      <a:pt x="28" y="7"/>
                      <a:pt x="28" y="7"/>
                    </a:cubicBezTo>
                    <a:cubicBezTo>
                      <a:pt x="29" y="7"/>
                      <a:pt x="30" y="6"/>
                      <a:pt x="31" y="6"/>
                    </a:cubicBezTo>
                    <a:cubicBezTo>
                      <a:pt x="32" y="6"/>
                      <a:pt x="32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2" y="7"/>
                      <a:pt x="31" y="8"/>
                    </a:cubicBezTo>
                    <a:cubicBezTo>
                      <a:pt x="31" y="9"/>
                      <a:pt x="31" y="9"/>
                      <a:pt x="30" y="10"/>
                    </a:cubicBezTo>
                    <a:cubicBezTo>
                      <a:pt x="30" y="11"/>
                      <a:pt x="29" y="12"/>
                      <a:pt x="29" y="12"/>
                    </a:cubicBezTo>
                    <a:cubicBezTo>
                      <a:pt x="28" y="14"/>
                      <a:pt x="27" y="15"/>
                      <a:pt x="26" y="16"/>
                    </a:cubicBezTo>
                    <a:cubicBezTo>
                      <a:pt x="26" y="17"/>
                      <a:pt x="25" y="17"/>
                      <a:pt x="25" y="17"/>
                    </a:cubicBezTo>
                    <a:cubicBezTo>
                      <a:pt x="24" y="18"/>
                      <a:pt x="23" y="18"/>
                      <a:pt x="23" y="19"/>
                    </a:cubicBezTo>
                    <a:cubicBezTo>
                      <a:pt x="24" y="18"/>
                      <a:pt x="25" y="17"/>
                      <a:pt x="27" y="16"/>
                    </a:cubicBezTo>
                    <a:cubicBezTo>
                      <a:pt x="27" y="16"/>
                      <a:pt x="28" y="15"/>
                      <a:pt x="28" y="15"/>
                    </a:cubicBezTo>
                    <a:cubicBezTo>
                      <a:pt x="28" y="14"/>
                      <a:pt x="29" y="14"/>
                      <a:pt x="29" y="14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30" y="13"/>
                    </a:cubicBezTo>
                    <a:cubicBezTo>
                      <a:pt x="30" y="11"/>
                      <a:pt x="31" y="10"/>
                      <a:pt x="32" y="9"/>
                    </a:cubicBezTo>
                    <a:cubicBezTo>
                      <a:pt x="32" y="8"/>
                      <a:pt x="33" y="7"/>
                      <a:pt x="33" y="7"/>
                    </a:cubicBezTo>
                    <a:cubicBezTo>
                      <a:pt x="34" y="6"/>
                      <a:pt x="34" y="6"/>
                      <a:pt x="35" y="5"/>
                    </a:cubicBezTo>
                    <a:cubicBezTo>
                      <a:pt x="35" y="5"/>
                      <a:pt x="35" y="5"/>
                      <a:pt x="36" y="5"/>
                    </a:cubicBezTo>
                    <a:cubicBezTo>
                      <a:pt x="36" y="5"/>
                      <a:pt x="36" y="5"/>
                      <a:pt x="36" y="4"/>
                    </a:cubicBezTo>
                    <a:cubicBezTo>
                      <a:pt x="36" y="4"/>
                      <a:pt x="36" y="4"/>
                      <a:pt x="35" y="4"/>
                    </a:cubicBezTo>
                    <a:cubicBezTo>
                      <a:pt x="35" y="4"/>
                      <a:pt x="34" y="4"/>
                      <a:pt x="33" y="4"/>
                    </a:cubicBezTo>
                    <a:cubicBezTo>
                      <a:pt x="33" y="4"/>
                      <a:pt x="32" y="5"/>
                      <a:pt x="32" y="5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1" y="4"/>
                      <a:pt x="31" y="4"/>
                      <a:pt x="31" y="3"/>
                    </a:cubicBezTo>
                    <a:cubicBezTo>
                      <a:pt x="31" y="3"/>
                      <a:pt x="31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2"/>
                      <a:pt x="29" y="2"/>
                      <a:pt x="29" y="2"/>
                    </a:cubicBezTo>
                    <a:cubicBezTo>
                      <a:pt x="28" y="1"/>
                      <a:pt x="28" y="1"/>
                      <a:pt x="27" y="1"/>
                    </a:cubicBezTo>
                    <a:cubicBezTo>
                      <a:pt x="27" y="0"/>
                      <a:pt x="26" y="0"/>
                      <a:pt x="26" y="0"/>
                    </a:cubicBezTo>
                    <a:cubicBezTo>
                      <a:pt x="26" y="0"/>
                      <a:pt x="25" y="0"/>
                      <a:pt x="25" y="0"/>
                    </a:cubicBezTo>
                    <a:cubicBezTo>
                      <a:pt x="25" y="0"/>
                      <a:pt x="26" y="0"/>
                      <a:pt x="26" y="0"/>
                    </a:cubicBezTo>
                    <a:cubicBezTo>
                      <a:pt x="26" y="0"/>
                      <a:pt x="27" y="1"/>
                      <a:pt x="27" y="1"/>
                    </a:cubicBezTo>
                    <a:cubicBezTo>
                      <a:pt x="28" y="1"/>
                      <a:pt x="28" y="2"/>
                      <a:pt x="29" y="2"/>
                    </a:cubicBezTo>
                    <a:cubicBezTo>
                      <a:pt x="29" y="3"/>
                      <a:pt x="29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1" y="4"/>
                      <a:pt x="31" y="5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5" y="4"/>
                      <a:pt x="24" y="4"/>
                      <a:pt x="23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1" y="3"/>
                      <a:pt x="21" y="3"/>
                    </a:cubicBezTo>
                    <a:cubicBezTo>
                      <a:pt x="20" y="3"/>
                      <a:pt x="20" y="3"/>
                      <a:pt x="19" y="3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1"/>
                      <a:pt x="17" y="1"/>
                      <a:pt x="16" y="1"/>
                    </a:cubicBezTo>
                    <a:cubicBezTo>
                      <a:pt x="17" y="2"/>
                      <a:pt x="18" y="2"/>
                      <a:pt x="19" y="3"/>
                    </a:cubicBezTo>
                    <a:cubicBezTo>
                      <a:pt x="20" y="3"/>
                      <a:pt x="20" y="3"/>
                      <a:pt x="21" y="3"/>
                    </a:cubicBezTo>
                    <a:close/>
                    <a:moveTo>
                      <a:pt x="17" y="8"/>
                    </a:move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51" name="Freeform 2248"/>
              <p:cNvSpPr/>
              <p:nvPr/>
            </p:nvSpPr>
            <p:spPr>
              <a:xfrm>
                <a:off x="6191216" y="5141942"/>
                <a:ext cx="65088" cy="123826"/>
              </a:xfrm>
              <a:custGeom>
                <a:avLst/>
                <a:gdLst>
                  <a:gd name="txL" fmla="*/ 0 w 17"/>
                  <a:gd name="txT" fmla="*/ 0 h 33"/>
                  <a:gd name="txR" fmla="*/ 17 w 17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33">
                    <a:moveTo>
                      <a:pt x="17" y="21"/>
                    </a:moveTo>
                    <a:cubicBezTo>
                      <a:pt x="17" y="21"/>
                      <a:pt x="17" y="20"/>
                      <a:pt x="16" y="20"/>
                    </a:cubicBezTo>
                    <a:cubicBezTo>
                      <a:pt x="15" y="18"/>
                      <a:pt x="14" y="16"/>
                      <a:pt x="12" y="14"/>
                    </a:cubicBezTo>
                    <a:cubicBezTo>
                      <a:pt x="10" y="12"/>
                      <a:pt x="7" y="10"/>
                      <a:pt x="5" y="8"/>
                    </a:cubicBezTo>
                    <a:cubicBezTo>
                      <a:pt x="3" y="6"/>
                      <a:pt x="2" y="5"/>
                      <a:pt x="2" y="3"/>
                    </a:cubicBezTo>
                    <a:cubicBezTo>
                      <a:pt x="1" y="2"/>
                      <a:pt x="0" y="0"/>
                      <a:pt x="0" y="0"/>
                    </a:cubicBezTo>
                    <a:cubicBezTo>
                      <a:pt x="1" y="2"/>
                      <a:pt x="1" y="4"/>
                      <a:pt x="1" y="5"/>
                    </a:cubicBezTo>
                    <a:cubicBezTo>
                      <a:pt x="3" y="11"/>
                      <a:pt x="7" y="15"/>
                      <a:pt x="10" y="20"/>
                    </a:cubicBezTo>
                    <a:cubicBezTo>
                      <a:pt x="12" y="22"/>
                      <a:pt x="13" y="24"/>
                      <a:pt x="14" y="27"/>
                    </a:cubicBezTo>
                    <a:cubicBezTo>
                      <a:pt x="15" y="29"/>
                      <a:pt x="16" y="31"/>
                      <a:pt x="17" y="32"/>
                    </a:cubicBezTo>
                    <a:cubicBezTo>
                      <a:pt x="17" y="32"/>
                      <a:pt x="17" y="32"/>
                      <a:pt x="17" y="33"/>
                    </a:cubicBezTo>
                    <a:cubicBezTo>
                      <a:pt x="16" y="29"/>
                      <a:pt x="17" y="25"/>
                      <a:pt x="17" y="2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652" name="Picture 2249"/>
              <p:cNvPicPr>
                <a:picLocks noChangeAspect="1"/>
              </p:cNvPicPr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6175341" y="5124480"/>
                <a:ext cx="101601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653" name="Picture 2250"/>
              <p:cNvPicPr>
                <a:picLocks noChangeAspect="1"/>
              </p:cNvPicPr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6149941" y="5121305"/>
                <a:ext cx="123826" cy="1571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654" name="Freeform 2251"/>
              <p:cNvSpPr/>
              <p:nvPr/>
            </p:nvSpPr>
            <p:spPr>
              <a:xfrm>
                <a:off x="6199154" y="5191155"/>
                <a:ext cx="33338" cy="55563"/>
              </a:xfrm>
              <a:custGeom>
                <a:avLst/>
                <a:gdLst>
                  <a:gd name="txL" fmla="*/ 0 w 9"/>
                  <a:gd name="txT" fmla="*/ 0 h 15"/>
                  <a:gd name="txR" fmla="*/ 9 w 9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" h="15">
                    <a:moveTo>
                      <a:pt x="7" y="7"/>
                    </a:moveTo>
                    <a:cubicBezTo>
                      <a:pt x="6" y="4"/>
                      <a:pt x="5" y="2"/>
                      <a:pt x="3" y="0"/>
                    </a:cubicBezTo>
                    <a:cubicBezTo>
                      <a:pt x="3" y="1"/>
                      <a:pt x="4" y="3"/>
                      <a:pt x="4" y="4"/>
                    </a:cubicBezTo>
                    <a:cubicBezTo>
                      <a:pt x="5" y="6"/>
                      <a:pt x="3" y="7"/>
                      <a:pt x="2" y="8"/>
                    </a:cubicBezTo>
                    <a:cubicBezTo>
                      <a:pt x="2" y="9"/>
                      <a:pt x="1" y="10"/>
                      <a:pt x="0" y="11"/>
                    </a:cubicBezTo>
                    <a:cubicBezTo>
                      <a:pt x="3" y="12"/>
                      <a:pt x="6" y="14"/>
                      <a:pt x="8" y="15"/>
                    </a:cubicBezTo>
                    <a:cubicBezTo>
                      <a:pt x="9" y="12"/>
                      <a:pt x="8" y="9"/>
                      <a:pt x="7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55" name="Freeform 2252"/>
              <p:cNvSpPr/>
              <p:nvPr/>
            </p:nvSpPr>
            <p:spPr>
              <a:xfrm>
                <a:off x="6161053" y="5081617"/>
                <a:ext cx="95251" cy="98426"/>
              </a:xfrm>
              <a:custGeom>
                <a:avLst/>
                <a:gdLst>
                  <a:gd name="txL" fmla="*/ 0 w 25"/>
                  <a:gd name="txT" fmla="*/ 0 h 26"/>
                  <a:gd name="txR" fmla="*/ 25 w 25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26">
                    <a:moveTo>
                      <a:pt x="8" y="16"/>
                    </a:moveTo>
                    <a:cubicBezTo>
                      <a:pt x="9" y="16"/>
                      <a:pt x="11" y="17"/>
                      <a:pt x="12" y="18"/>
                    </a:cubicBezTo>
                    <a:cubicBezTo>
                      <a:pt x="13" y="19"/>
                      <a:pt x="15" y="19"/>
                      <a:pt x="17" y="19"/>
                    </a:cubicBezTo>
                    <a:cubicBezTo>
                      <a:pt x="20" y="21"/>
                      <a:pt x="23" y="22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4" y="22"/>
                      <a:pt x="21" y="18"/>
                      <a:pt x="18" y="16"/>
                    </a:cubicBezTo>
                    <a:cubicBezTo>
                      <a:pt x="16" y="14"/>
                      <a:pt x="11" y="12"/>
                      <a:pt x="7" y="14"/>
                    </a:cubicBezTo>
                    <a:cubicBezTo>
                      <a:pt x="5" y="12"/>
                      <a:pt x="5" y="10"/>
                      <a:pt x="5" y="8"/>
                    </a:cubicBezTo>
                    <a:cubicBezTo>
                      <a:pt x="4" y="6"/>
                      <a:pt x="4" y="4"/>
                      <a:pt x="3" y="3"/>
                    </a:cubicBezTo>
                    <a:cubicBezTo>
                      <a:pt x="3" y="2"/>
                      <a:pt x="2" y="1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4" y="5"/>
                      <a:pt x="4" y="6"/>
                      <a:pt x="4" y="8"/>
                    </a:cubicBezTo>
                    <a:cubicBezTo>
                      <a:pt x="5" y="10"/>
                      <a:pt x="5" y="13"/>
                      <a:pt x="7" y="14"/>
                    </a:cubicBezTo>
                    <a:cubicBezTo>
                      <a:pt x="7" y="15"/>
                      <a:pt x="7" y="15"/>
                      <a:pt x="8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56" name="Freeform 2253"/>
              <p:cNvSpPr>
                <a:spLocks noEditPoints="1"/>
              </p:cNvSpPr>
              <p:nvPr/>
            </p:nvSpPr>
            <p:spPr>
              <a:xfrm>
                <a:off x="6180104" y="5134005"/>
                <a:ext cx="76200" cy="123826"/>
              </a:xfrm>
              <a:custGeom>
                <a:avLst/>
                <a:gdLst>
                  <a:gd name="txL" fmla="*/ 0 w 20"/>
                  <a:gd name="txT" fmla="*/ 0 h 33"/>
                  <a:gd name="txR" fmla="*/ 20 w 20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33">
                    <a:moveTo>
                      <a:pt x="4" y="15"/>
                    </a:moveTo>
                    <a:cubicBezTo>
                      <a:pt x="5" y="15"/>
                      <a:pt x="5" y="15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2"/>
                      <a:pt x="5" y="11"/>
                      <a:pt x="4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13"/>
                      <a:pt x="6" y="13"/>
                      <a:pt x="6" y="14"/>
                    </a:cubicBezTo>
                    <a:cubicBezTo>
                      <a:pt x="7" y="15"/>
                      <a:pt x="7" y="15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7"/>
                      <a:pt x="8" y="17"/>
                      <a:pt x="9" y="17"/>
                    </a:cubicBezTo>
                    <a:cubicBezTo>
                      <a:pt x="9" y="18"/>
                      <a:pt x="9" y="18"/>
                      <a:pt x="9" y="19"/>
                    </a:cubicBezTo>
                    <a:cubicBezTo>
                      <a:pt x="9" y="19"/>
                      <a:pt x="9" y="19"/>
                      <a:pt x="9" y="20"/>
                    </a:cubicBezTo>
                    <a:cubicBezTo>
                      <a:pt x="9" y="20"/>
                      <a:pt x="8" y="21"/>
                      <a:pt x="8" y="21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7" y="23"/>
                      <a:pt x="7" y="23"/>
                      <a:pt x="7" y="24"/>
                    </a:cubicBezTo>
                    <a:cubicBezTo>
                      <a:pt x="6" y="24"/>
                      <a:pt x="6" y="24"/>
                      <a:pt x="6" y="25"/>
                    </a:cubicBezTo>
                    <a:cubicBezTo>
                      <a:pt x="7" y="24"/>
                      <a:pt x="7" y="23"/>
                      <a:pt x="8" y="23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0"/>
                    </a:cubicBezTo>
                    <a:cubicBezTo>
                      <a:pt x="10" y="20"/>
                      <a:pt x="10" y="19"/>
                      <a:pt x="10" y="19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1" y="19"/>
                    </a:cubicBezTo>
                    <a:cubicBezTo>
                      <a:pt x="11" y="20"/>
                      <a:pt x="11" y="20"/>
                      <a:pt x="11" y="21"/>
                    </a:cubicBezTo>
                    <a:cubicBezTo>
                      <a:pt x="12" y="21"/>
                      <a:pt x="12" y="22"/>
                      <a:pt x="12" y="23"/>
                    </a:cubicBezTo>
                    <a:cubicBezTo>
                      <a:pt x="13" y="24"/>
                      <a:pt x="13" y="24"/>
                      <a:pt x="13" y="25"/>
                    </a:cubicBezTo>
                    <a:cubicBezTo>
                      <a:pt x="13" y="25"/>
                      <a:pt x="13" y="26"/>
                      <a:pt x="13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4" y="28"/>
                      <a:pt x="14" y="29"/>
                      <a:pt x="14" y="29"/>
                    </a:cubicBezTo>
                    <a:cubicBezTo>
                      <a:pt x="14" y="28"/>
                      <a:pt x="14" y="27"/>
                      <a:pt x="14" y="26"/>
                    </a:cubicBezTo>
                    <a:cubicBezTo>
                      <a:pt x="13" y="25"/>
                      <a:pt x="13" y="24"/>
                      <a:pt x="13" y="23"/>
                    </a:cubicBezTo>
                    <a:cubicBezTo>
                      <a:pt x="13" y="22"/>
                      <a:pt x="13" y="22"/>
                      <a:pt x="12" y="21"/>
                    </a:cubicBezTo>
                    <a:cubicBezTo>
                      <a:pt x="13" y="22"/>
                      <a:pt x="13" y="22"/>
                      <a:pt x="14" y="23"/>
                    </a:cubicBezTo>
                    <a:cubicBezTo>
                      <a:pt x="14" y="24"/>
                      <a:pt x="15" y="24"/>
                      <a:pt x="15" y="25"/>
                    </a:cubicBezTo>
                    <a:cubicBezTo>
                      <a:pt x="16" y="26"/>
                      <a:pt x="16" y="28"/>
                      <a:pt x="17" y="29"/>
                    </a:cubicBezTo>
                    <a:cubicBezTo>
                      <a:pt x="18" y="30"/>
                      <a:pt x="18" y="32"/>
                      <a:pt x="19" y="33"/>
                    </a:cubicBezTo>
                    <a:cubicBezTo>
                      <a:pt x="18" y="30"/>
                      <a:pt x="17" y="27"/>
                      <a:pt x="15" y="25"/>
                    </a:cubicBezTo>
                    <a:cubicBezTo>
                      <a:pt x="15" y="24"/>
                      <a:pt x="15" y="23"/>
                      <a:pt x="14" y="23"/>
                    </a:cubicBezTo>
                    <a:cubicBezTo>
                      <a:pt x="14" y="22"/>
                      <a:pt x="13" y="21"/>
                      <a:pt x="13" y="21"/>
                    </a:cubicBezTo>
                    <a:cubicBezTo>
                      <a:pt x="12" y="20"/>
                      <a:pt x="11" y="18"/>
                      <a:pt x="10" y="17"/>
                    </a:cubicBezTo>
                    <a:cubicBezTo>
                      <a:pt x="9" y="16"/>
                      <a:pt x="8" y="15"/>
                      <a:pt x="7" y="13"/>
                    </a:cubicBezTo>
                    <a:cubicBezTo>
                      <a:pt x="7" y="13"/>
                      <a:pt x="6" y="12"/>
                      <a:pt x="6" y="11"/>
                    </a:cubicBezTo>
                    <a:cubicBezTo>
                      <a:pt x="6" y="11"/>
                      <a:pt x="6" y="10"/>
                      <a:pt x="5" y="9"/>
                    </a:cubicBezTo>
                    <a:cubicBezTo>
                      <a:pt x="5" y="9"/>
                      <a:pt x="5" y="8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5" y="6"/>
                      <a:pt x="5" y="7"/>
                      <a:pt x="6" y="8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7" y="10"/>
                      <a:pt x="8" y="10"/>
                      <a:pt x="8" y="10"/>
                    </a:cubicBezTo>
                    <a:cubicBezTo>
                      <a:pt x="9" y="11"/>
                      <a:pt x="10" y="12"/>
                      <a:pt x="11" y="13"/>
                    </a:cubicBezTo>
                    <a:cubicBezTo>
                      <a:pt x="12" y="13"/>
                      <a:pt x="12" y="14"/>
                      <a:pt x="13" y="15"/>
                    </a:cubicBezTo>
                    <a:cubicBezTo>
                      <a:pt x="14" y="15"/>
                      <a:pt x="15" y="16"/>
                      <a:pt x="16" y="17"/>
                    </a:cubicBezTo>
                    <a:cubicBezTo>
                      <a:pt x="17" y="18"/>
                      <a:pt x="17" y="18"/>
                      <a:pt x="18" y="19"/>
                    </a:cubicBezTo>
                    <a:cubicBezTo>
                      <a:pt x="18" y="20"/>
                      <a:pt x="19" y="21"/>
                      <a:pt x="20" y="22"/>
                    </a:cubicBezTo>
                    <a:cubicBezTo>
                      <a:pt x="19" y="20"/>
                      <a:pt x="17" y="18"/>
                      <a:pt x="16" y="17"/>
                    </a:cubicBezTo>
                    <a:cubicBezTo>
                      <a:pt x="15" y="16"/>
                      <a:pt x="14" y="15"/>
                      <a:pt x="14" y="14"/>
                    </a:cubicBezTo>
                    <a:cubicBezTo>
                      <a:pt x="13" y="13"/>
                      <a:pt x="12" y="13"/>
                      <a:pt x="11" y="12"/>
                    </a:cubicBezTo>
                    <a:cubicBezTo>
                      <a:pt x="10" y="11"/>
                      <a:pt x="9" y="11"/>
                      <a:pt x="9" y="10"/>
                    </a:cubicBezTo>
                    <a:cubicBezTo>
                      <a:pt x="8" y="10"/>
                      <a:pt x="8" y="9"/>
                      <a:pt x="8" y="9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6" y="6"/>
                      <a:pt x="5" y="6"/>
                      <a:pt x="5" y="5"/>
                    </a:cubicBezTo>
                    <a:cubicBezTo>
                      <a:pt x="5" y="4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7" y="4"/>
                      <a:pt x="8" y="5"/>
                      <a:pt x="9" y="5"/>
                    </a:cubicBezTo>
                    <a:cubicBezTo>
                      <a:pt x="10" y="5"/>
                      <a:pt x="11" y="5"/>
                      <a:pt x="11" y="5"/>
                    </a:cubicBezTo>
                    <a:cubicBezTo>
                      <a:pt x="13" y="6"/>
                      <a:pt x="14" y="6"/>
                      <a:pt x="15" y="7"/>
                    </a:cubicBezTo>
                    <a:cubicBezTo>
                      <a:pt x="16" y="8"/>
                      <a:pt x="17" y="8"/>
                      <a:pt x="17" y="9"/>
                    </a:cubicBezTo>
                    <a:cubicBezTo>
                      <a:pt x="18" y="9"/>
                      <a:pt x="18" y="10"/>
                      <a:pt x="19" y="10"/>
                    </a:cubicBezTo>
                    <a:cubicBezTo>
                      <a:pt x="18" y="9"/>
                      <a:pt x="17" y="8"/>
                      <a:pt x="16" y="7"/>
                    </a:cubicBezTo>
                    <a:cubicBezTo>
                      <a:pt x="15" y="6"/>
                      <a:pt x="14" y="6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1" y="5"/>
                    </a:cubicBezTo>
                    <a:cubicBezTo>
                      <a:pt x="10" y="4"/>
                      <a:pt x="8" y="4"/>
                      <a:pt x="7" y="3"/>
                    </a:cubicBezTo>
                    <a:cubicBezTo>
                      <a:pt x="6" y="3"/>
                      <a:pt x="6" y="3"/>
                      <a:pt x="5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5"/>
                      <a:pt x="3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1" y="9"/>
                      <a:pt x="0" y="10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0" y="11"/>
                      <a:pt x="0" y="12"/>
                      <a:pt x="0" y="12"/>
                    </a:cubicBezTo>
                    <a:cubicBezTo>
                      <a:pt x="0" y="12"/>
                      <a:pt x="0" y="11"/>
                      <a:pt x="0" y="11"/>
                    </a:cubicBezTo>
                    <a:cubicBezTo>
                      <a:pt x="0" y="11"/>
                      <a:pt x="0" y="10"/>
                      <a:pt x="1" y="10"/>
                    </a:cubicBezTo>
                    <a:cubicBezTo>
                      <a:pt x="1" y="9"/>
                      <a:pt x="1" y="9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5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1"/>
                      <a:pt x="4" y="12"/>
                      <a:pt x="4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6"/>
                      <a:pt x="4" y="16"/>
                      <a:pt x="4" y="17"/>
                    </a:cubicBezTo>
                    <a:cubicBezTo>
                      <a:pt x="4" y="18"/>
                      <a:pt x="4" y="18"/>
                      <a:pt x="3" y="19"/>
                    </a:cubicBezTo>
                    <a:cubicBezTo>
                      <a:pt x="3" y="19"/>
                      <a:pt x="3" y="20"/>
                      <a:pt x="3" y="21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4" y="17"/>
                      <a:pt x="4" y="16"/>
                      <a:pt x="4" y="15"/>
                    </a:cubicBezTo>
                    <a:close/>
                    <a:moveTo>
                      <a:pt x="10" y="18"/>
                    </a:move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57" name="Freeform 2254"/>
              <p:cNvSpPr/>
              <p:nvPr/>
            </p:nvSpPr>
            <p:spPr>
              <a:xfrm>
                <a:off x="5861014" y="4949854"/>
                <a:ext cx="123826" cy="79376"/>
              </a:xfrm>
              <a:custGeom>
                <a:avLst/>
                <a:gdLst>
                  <a:gd name="txL" fmla="*/ 0 w 33"/>
                  <a:gd name="txT" fmla="*/ 0 h 21"/>
                  <a:gd name="txR" fmla="*/ 33 w 33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21">
                    <a:moveTo>
                      <a:pt x="12" y="21"/>
                    </a:moveTo>
                    <a:cubicBezTo>
                      <a:pt x="12" y="20"/>
                      <a:pt x="13" y="20"/>
                      <a:pt x="13" y="20"/>
                    </a:cubicBezTo>
                    <a:cubicBezTo>
                      <a:pt x="15" y="18"/>
                      <a:pt x="17" y="17"/>
                      <a:pt x="18" y="15"/>
                    </a:cubicBezTo>
                    <a:cubicBezTo>
                      <a:pt x="21" y="12"/>
                      <a:pt x="22" y="9"/>
                      <a:pt x="25" y="7"/>
                    </a:cubicBezTo>
                    <a:cubicBezTo>
                      <a:pt x="26" y="5"/>
                      <a:pt x="28" y="4"/>
                      <a:pt x="30" y="3"/>
                    </a:cubicBezTo>
                    <a:cubicBezTo>
                      <a:pt x="31" y="2"/>
                      <a:pt x="32" y="1"/>
                      <a:pt x="33" y="0"/>
                    </a:cubicBezTo>
                    <a:cubicBezTo>
                      <a:pt x="31" y="1"/>
                      <a:pt x="28" y="2"/>
                      <a:pt x="27" y="3"/>
                    </a:cubicBezTo>
                    <a:cubicBezTo>
                      <a:pt x="21" y="5"/>
                      <a:pt x="17" y="10"/>
                      <a:pt x="12" y="13"/>
                    </a:cubicBezTo>
                    <a:cubicBezTo>
                      <a:pt x="10" y="15"/>
                      <a:pt x="8" y="16"/>
                      <a:pt x="6" y="18"/>
                    </a:cubicBezTo>
                    <a:cubicBezTo>
                      <a:pt x="4" y="19"/>
                      <a:pt x="2" y="20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4" y="20"/>
                      <a:pt x="8" y="21"/>
                      <a:pt x="12" y="2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658" name="Picture 2255"/>
              <p:cNvPicPr>
                <a:picLocks noChangeAspect="1"/>
              </p:cNvPicPr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5889589" y="4930803"/>
                <a:ext cx="112713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659" name="Freeform 2257"/>
              <p:cNvSpPr/>
              <p:nvPr/>
            </p:nvSpPr>
            <p:spPr>
              <a:xfrm>
                <a:off x="5876889" y="4968904"/>
                <a:ext cx="55563" cy="38100"/>
              </a:xfrm>
              <a:custGeom>
                <a:avLst/>
                <a:gdLst>
                  <a:gd name="txL" fmla="*/ 0 w 15"/>
                  <a:gd name="txT" fmla="*/ 0 h 10"/>
                  <a:gd name="txR" fmla="*/ 15 w 15"/>
                  <a:gd name="txB" fmla="*/ 10 h 1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10">
                    <a:moveTo>
                      <a:pt x="9" y="7"/>
                    </a:moveTo>
                    <a:cubicBezTo>
                      <a:pt x="11" y="6"/>
                      <a:pt x="13" y="4"/>
                      <a:pt x="15" y="2"/>
                    </a:cubicBezTo>
                    <a:cubicBezTo>
                      <a:pt x="14" y="3"/>
                      <a:pt x="13" y="4"/>
                      <a:pt x="11" y="4"/>
                    </a:cubicBezTo>
                    <a:cubicBezTo>
                      <a:pt x="10" y="4"/>
                      <a:pt x="8" y="3"/>
                      <a:pt x="7" y="2"/>
                    </a:cubicBezTo>
                    <a:cubicBezTo>
                      <a:pt x="6" y="2"/>
                      <a:pt x="5" y="1"/>
                      <a:pt x="4" y="0"/>
                    </a:cubicBezTo>
                    <a:cubicBezTo>
                      <a:pt x="2" y="3"/>
                      <a:pt x="1" y="6"/>
                      <a:pt x="0" y="9"/>
                    </a:cubicBezTo>
                    <a:cubicBezTo>
                      <a:pt x="3" y="10"/>
                      <a:pt x="6" y="8"/>
                      <a:pt x="9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60" name="Freeform 2258"/>
              <p:cNvSpPr/>
              <p:nvPr/>
            </p:nvSpPr>
            <p:spPr>
              <a:xfrm>
                <a:off x="5951502" y="4916516"/>
                <a:ext cx="93663" cy="104776"/>
              </a:xfrm>
              <a:custGeom>
                <a:avLst/>
                <a:gdLst>
                  <a:gd name="txL" fmla="*/ 0 w 25"/>
                  <a:gd name="txT" fmla="*/ 0 h 28"/>
                  <a:gd name="txR" fmla="*/ 25 w 25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28">
                    <a:moveTo>
                      <a:pt x="9" y="9"/>
                    </a:moveTo>
                    <a:cubicBezTo>
                      <a:pt x="8" y="11"/>
                      <a:pt x="8" y="13"/>
                      <a:pt x="7" y="14"/>
                    </a:cubicBezTo>
                    <a:cubicBezTo>
                      <a:pt x="6" y="15"/>
                      <a:pt x="6" y="17"/>
                      <a:pt x="6" y="19"/>
                    </a:cubicBezTo>
                    <a:cubicBezTo>
                      <a:pt x="5" y="23"/>
                      <a:pt x="3" y="26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4" y="27"/>
                      <a:pt x="7" y="24"/>
                      <a:pt x="9" y="20"/>
                    </a:cubicBezTo>
                    <a:cubicBezTo>
                      <a:pt x="11" y="18"/>
                      <a:pt x="13" y="13"/>
                      <a:pt x="11" y="9"/>
                    </a:cubicBezTo>
                    <a:cubicBezTo>
                      <a:pt x="12" y="6"/>
                      <a:pt x="15" y="6"/>
                      <a:pt x="17" y="5"/>
                    </a:cubicBezTo>
                    <a:cubicBezTo>
                      <a:pt x="19" y="5"/>
                      <a:pt x="20" y="5"/>
                      <a:pt x="22" y="4"/>
                    </a:cubicBezTo>
                    <a:cubicBezTo>
                      <a:pt x="23" y="3"/>
                      <a:pt x="24" y="2"/>
                      <a:pt x="25" y="1"/>
                    </a:cubicBezTo>
                    <a:cubicBezTo>
                      <a:pt x="24" y="1"/>
                      <a:pt x="24" y="0"/>
                      <a:pt x="24" y="0"/>
                    </a:cubicBezTo>
                    <a:cubicBezTo>
                      <a:pt x="23" y="1"/>
                      <a:pt x="22" y="2"/>
                      <a:pt x="21" y="3"/>
                    </a:cubicBezTo>
                    <a:cubicBezTo>
                      <a:pt x="20" y="4"/>
                      <a:pt x="18" y="5"/>
                      <a:pt x="16" y="5"/>
                    </a:cubicBezTo>
                    <a:cubicBezTo>
                      <a:pt x="14" y="6"/>
                      <a:pt x="11" y="7"/>
                      <a:pt x="10" y="8"/>
                    </a:cubicBezTo>
                    <a:cubicBezTo>
                      <a:pt x="10" y="9"/>
                      <a:pt x="9" y="9"/>
                      <a:pt x="9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61" name="Freeform 2259"/>
              <p:cNvSpPr>
                <a:spLocks noEditPoints="1"/>
              </p:cNvSpPr>
              <p:nvPr/>
            </p:nvSpPr>
            <p:spPr>
              <a:xfrm>
                <a:off x="5865777" y="4943504"/>
                <a:ext cx="123826" cy="82551"/>
              </a:xfrm>
              <a:custGeom>
                <a:avLst/>
                <a:gdLst>
                  <a:gd name="txL" fmla="*/ 0 w 33"/>
                  <a:gd name="txT" fmla="*/ 0 h 22"/>
                  <a:gd name="txR" fmla="*/ 33 w 33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22">
                    <a:moveTo>
                      <a:pt x="18" y="5"/>
                    </a:moveTo>
                    <a:cubicBezTo>
                      <a:pt x="18" y="5"/>
                      <a:pt x="18" y="5"/>
                      <a:pt x="19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1" y="5"/>
                      <a:pt x="22" y="5"/>
                      <a:pt x="23" y="5"/>
                    </a:cubicBezTo>
                    <a:cubicBezTo>
                      <a:pt x="22" y="5"/>
                      <a:pt x="22" y="6"/>
                      <a:pt x="21" y="6"/>
                    </a:cubicBezTo>
                    <a:cubicBezTo>
                      <a:pt x="20" y="6"/>
                      <a:pt x="20" y="7"/>
                      <a:pt x="19" y="7"/>
                    </a:cubicBezTo>
                    <a:cubicBezTo>
                      <a:pt x="18" y="8"/>
                      <a:pt x="18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10"/>
                      <a:pt x="16" y="10"/>
                      <a:pt x="16" y="10"/>
                    </a:cubicBezTo>
                    <a:cubicBezTo>
                      <a:pt x="15" y="10"/>
                      <a:pt x="15" y="10"/>
                      <a:pt x="15" y="11"/>
                    </a:cubicBezTo>
                    <a:cubicBezTo>
                      <a:pt x="14" y="11"/>
                      <a:pt x="14" y="11"/>
                      <a:pt x="13" y="10"/>
                    </a:cubicBezTo>
                    <a:cubicBezTo>
                      <a:pt x="13" y="10"/>
                      <a:pt x="12" y="10"/>
                      <a:pt x="12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0" y="9"/>
                    </a:cubicBezTo>
                    <a:cubicBezTo>
                      <a:pt x="10" y="9"/>
                      <a:pt x="9" y="9"/>
                      <a:pt x="9" y="9"/>
                    </a:cubicBezTo>
                    <a:cubicBezTo>
                      <a:pt x="9" y="8"/>
                      <a:pt x="8" y="8"/>
                      <a:pt x="8" y="8"/>
                    </a:cubicBezTo>
                    <a:cubicBezTo>
                      <a:pt x="8" y="9"/>
                      <a:pt x="9" y="9"/>
                      <a:pt x="10" y="10"/>
                    </a:cubicBezTo>
                    <a:cubicBezTo>
                      <a:pt x="10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11"/>
                      <a:pt x="12" y="11"/>
                      <a:pt x="13" y="11"/>
                    </a:cubicBezTo>
                    <a:cubicBezTo>
                      <a:pt x="13" y="11"/>
                      <a:pt x="14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4"/>
                      <a:pt x="11" y="14"/>
                      <a:pt x="10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5"/>
                      <a:pt x="8" y="16"/>
                      <a:pt x="7" y="16"/>
                    </a:cubicBezTo>
                    <a:cubicBezTo>
                      <a:pt x="7" y="16"/>
                      <a:pt x="6" y="16"/>
                      <a:pt x="5" y="16"/>
                    </a:cubicBezTo>
                    <a:cubicBezTo>
                      <a:pt x="5" y="16"/>
                      <a:pt x="4" y="16"/>
                      <a:pt x="4" y="16"/>
                    </a:cubicBezTo>
                    <a:cubicBezTo>
                      <a:pt x="5" y="16"/>
                      <a:pt x="6" y="16"/>
                      <a:pt x="7" y="16"/>
                    </a:cubicBezTo>
                    <a:cubicBezTo>
                      <a:pt x="8" y="16"/>
                      <a:pt x="9" y="16"/>
                      <a:pt x="10" y="15"/>
                    </a:cubicBezTo>
                    <a:cubicBezTo>
                      <a:pt x="11" y="15"/>
                      <a:pt x="11" y="15"/>
                      <a:pt x="12" y="14"/>
                    </a:cubicBezTo>
                    <a:cubicBezTo>
                      <a:pt x="11" y="15"/>
                      <a:pt x="11" y="15"/>
                      <a:pt x="10" y="16"/>
                    </a:cubicBezTo>
                    <a:cubicBezTo>
                      <a:pt x="10" y="16"/>
                      <a:pt x="9" y="17"/>
                      <a:pt x="8" y="17"/>
                    </a:cubicBezTo>
                    <a:cubicBezTo>
                      <a:pt x="7" y="18"/>
                      <a:pt x="6" y="19"/>
                      <a:pt x="4" y="20"/>
                    </a:cubicBezTo>
                    <a:cubicBezTo>
                      <a:pt x="3" y="21"/>
                      <a:pt x="2" y="22"/>
                      <a:pt x="0" y="22"/>
                    </a:cubicBezTo>
                    <a:cubicBezTo>
                      <a:pt x="3" y="21"/>
                      <a:pt x="6" y="20"/>
                      <a:pt x="9" y="18"/>
                    </a:cubicBezTo>
                    <a:cubicBezTo>
                      <a:pt x="9" y="17"/>
                      <a:pt x="10" y="17"/>
                      <a:pt x="11" y="16"/>
                    </a:cubicBezTo>
                    <a:cubicBezTo>
                      <a:pt x="11" y="16"/>
                      <a:pt x="12" y="15"/>
                      <a:pt x="13" y="15"/>
                    </a:cubicBezTo>
                    <a:cubicBezTo>
                      <a:pt x="14" y="14"/>
                      <a:pt x="15" y="12"/>
                      <a:pt x="16" y="11"/>
                    </a:cubicBezTo>
                    <a:cubicBezTo>
                      <a:pt x="17" y="10"/>
                      <a:pt x="18" y="9"/>
                      <a:pt x="20" y="8"/>
                    </a:cubicBezTo>
                    <a:cubicBezTo>
                      <a:pt x="20" y="8"/>
                      <a:pt x="21" y="7"/>
                      <a:pt x="22" y="7"/>
                    </a:cubicBezTo>
                    <a:cubicBezTo>
                      <a:pt x="22" y="6"/>
                      <a:pt x="23" y="6"/>
                      <a:pt x="24" y="6"/>
                    </a:cubicBezTo>
                    <a:cubicBezTo>
                      <a:pt x="24" y="5"/>
                      <a:pt x="25" y="5"/>
                      <a:pt x="26" y="5"/>
                    </a:cubicBezTo>
                    <a:cubicBezTo>
                      <a:pt x="27" y="5"/>
                      <a:pt x="27" y="5"/>
                      <a:pt x="28" y="5"/>
                    </a:cubicBezTo>
                    <a:cubicBezTo>
                      <a:pt x="27" y="5"/>
                      <a:pt x="26" y="6"/>
                      <a:pt x="26" y="6"/>
                    </a:cubicBezTo>
                    <a:cubicBezTo>
                      <a:pt x="25" y="7"/>
                      <a:pt x="25" y="7"/>
                      <a:pt x="24" y="7"/>
                    </a:cubicBezTo>
                    <a:cubicBezTo>
                      <a:pt x="24" y="8"/>
                      <a:pt x="23" y="8"/>
                      <a:pt x="23" y="9"/>
                    </a:cubicBezTo>
                    <a:cubicBezTo>
                      <a:pt x="22" y="10"/>
                      <a:pt x="22" y="11"/>
                      <a:pt x="21" y="12"/>
                    </a:cubicBezTo>
                    <a:cubicBezTo>
                      <a:pt x="20" y="13"/>
                      <a:pt x="20" y="14"/>
                      <a:pt x="19" y="15"/>
                    </a:cubicBezTo>
                    <a:cubicBezTo>
                      <a:pt x="19" y="16"/>
                      <a:pt x="18" y="17"/>
                      <a:pt x="17" y="17"/>
                    </a:cubicBezTo>
                    <a:cubicBezTo>
                      <a:pt x="16" y="18"/>
                      <a:pt x="15" y="19"/>
                      <a:pt x="15" y="20"/>
                    </a:cubicBezTo>
                    <a:cubicBezTo>
                      <a:pt x="14" y="21"/>
                      <a:pt x="13" y="21"/>
                      <a:pt x="12" y="22"/>
                    </a:cubicBezTo>
                    <a:cubicBezTo>
                      <a:pt x="14" y="21"/>
                      <a:pt x="16" y="19"/>
                      <a:pt x="17" y="18"/>
                    </a:cubicBezTo>
                    <a:cubicBezTo>
                      <a:pt x="18" y="17"/>
                      <a:pt x="19" y="16"/>
                      <a:pt x="20" y="15"/>
                    </a:cubicBezTo>
                    <a:cubicBezTo>
                      <a:pt x="20" y="14"/>
                      <a:pt x="21" y="13"/>
                      <a:pt x="21" y="12"/>
                    </a:cubicBezTo>
                    <a:cubicBezTo>
                      <a:pt x="22" y="11"/>
                      <a:pt x="23" y="10"/>
                      <a:pt x="23" y="9"/>
                    </a:cubicBezTo>
                    <a:cubicBezTo>
                      <a:pt x="24" y="9"/>
                      <a:pt x="24" y="8"/>
                      <a:pt x="25" y="8"/>
                    </a:cubicBezTo>
                    <a:cubicBezTo>
                      <a:pt x="25" y="8"/>
                      <a:pt x="26" y="7"/>
                      <a:pt x="26" y="7"/>
                    </a:cubicBezTo>
                    <a:cubicBezTo>
                      <a:pt x="27" y="6"/>
                      <a:pt x="28" y="5"/>
                      <a:pt x="29" y="5"/>
                    </a:cubicBezTo>
                    <a:cubicBezTo>
                      <a:pt x="29" y="4"/>
                      <a:pt x="30" y="4"/>
                      <a:pt x="30" y="4"/>
                    </a:cubicBezTo>
                    <a:cubicBezTo>
                      <a:pt x="30" y="4"/>
                      <a:pt x="31" y="4"/>
                      <a:pt x="31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0" y="5"/>
                      <a:pt x="30" y="6"/>
                      <a:pt x="30" y="7"/>
                    </a:cubicBezTo>
                    <a:cubicBezTo>
                      <a:pt x="29" y="8"/>
                      <a:pt x="29" y="8"/>
                      <a:pt x="29" y="9"/>
                    </a:cubicBezTo>
                    <a:cubicBezTo>
                      <a:pt x="29" y="10"/>
                      <a:pt x="29" y="11"/>
                      <a:pt x="29" y="12"/>
                    </a:cubicBezTo>
                    <a:cubicBezTo>
                      <a:pt x="28" y="13"/>
                      <a:pt x="28" y="15"/>
                      <a:pt x="27" y="16"/>
                    </a:cubicBezTo>
                    <a:cubicBezTo>
                      <a:pt x="27" y="17"/>
                      <a:pt x="26" y="18"/>
                      <a:pt x="26" y="18"/>
                    </a:cubicBezTo>
                    <a:cubicBezTo>
                      <a:pt x="25" y="19"/>
                      <a:pt x="25" y="20"/>
                      <a:pt x="24" y="20"/>
                    </a:cubicBezTo>
                    <a:cubicBezTo>
                      <a:pt x="25" y="19"/>
                      <a:pt x="26" y="18"/>
                      <a:pt x="27" y="16"/>
                    </a:cubicBezTo>
                    <a:cubicBezTo>
                      <a:pt x="28" y="16"/>
                      <a:pt x="28" y="15"/>
                      <a:pt x="29" y="14"/>
                    </a:cubicBezTo>
                    <a:cubicBezTo>
                      <a:pt x="29" y="14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0"/>
                      <a:pt x="30" y="9"/>
                      <a:pt x="30" y="7"/>
                    </a:cubicBezTo>
                    <a:cubicBezTo>
                      <a:pt x="31" y="6"/>
                      <a:pt x="31" y="5"/>
                      <a:pt x="31" y="5"/>
                    </a:cubicBezTo>
                    <a:cubicBezTo>
                      <a:pt x="31" y="4"/>
                      <a:pt x="32" y="4"/>
                      <a:pt x="32" y="3"/>
                    </a:cubicBezTo>
                    <a:cubicBezTo>
                      <a:pt x="32" y="3"/>
                      <a:pt x="33" y="3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1"/>
                      <a:pt x="33" y="1"/>
                      <a:pt x="32" y="1"/>
                    </a:cubicBezTo>
                    <a:cubicBezTo>
                      <a:pt x="32" y="2"/>
                      <a:pt x="31" y="2"/>
                      <a:pt x="30" y="2"/>
                    </a:cubicBezTo>
                    <a:cubicBezTo>
                      <a:pt x="30" y="3"/>
                      <a:pt x="29" y="3"/>
                      <a:pt x="29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8" y="3"/>
                      <a:pt x="28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6" y="2"/>
                    </a:cubicBezTo>
                    <a:cubicBezTo>
                      <a:pt x="26" y="1"/>
                      <a:pt x="26" y="1"/>
                      <a:pt x="25" y="1"/>
                    </a:cubicBezTo>
                    <a:cubicBezTo>
                      <a:pt x="24" y="1"/>
                      <a:pt x="24" y="1"/>
                      <a:pt x="23" y="1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21" y="0"/>
                      <a:pt x="21" y="0"/>
                      <a:pt x="22" y="1"/>
                    </a:cubicBezTo>
                    <a:cubicBezTo>
                      <a:pt x="22" y="1"/>
                      <a:pt x="22" y="1"/>
                      <a:pt x="23" y="1"/>
                    </a:cubicBezTo>
                    <a:cubicBezTo>
                      <a:pt x="24" y="1"/>
                      <a:pt x="24" y="1"/>
                      <a:pt x="25" y="2"/>
                    </a:cubicBezTo>
                    <a:cubicBezTo>
                      <a:pt x="25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8" y="3"/>
                      <a:pt x="28" y="3"/>
                    </a:cubicBezTo>
                    <a:cubicBezTo>
                      <a:pt x="27" y="3"/>
                      <a:pt x="27" y="4"/>
                      <a:pt x="27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2" y="4"/>
                      <a:pt x="21" y="5"/>
                      <a:pt x="19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5"/>
                      <a:pt x="16" y="5"/>
                      <a:pt x="16" y="5"/>
                    </a:cubicBezTo>
                    <a:cubicBezTo>
                      <a:pt x="15" y="5"/>
                      <a:pt x="14" y="5"/>
                      <a:pt x="14" y="5"/>
                    </a:cubicBezTo>
                    <a:cubicBezTo>
                      <a:pt x="13" y="5"/>
                      <a:pt x="12" y="4"/>
                      <a:pt x="12" y="4"/>
                    </a:cubicBezTo>
                    <a:cubicBezTo>
                      <a:pt x="13" y="5"/>
                      <a:pt x="14" y="5"/>
                      <a:pt x="16" y="5"/>
                    </a:cubicBezTo>
                    <a:cubicBezTo>
                      <a:pt x="16" y="5"/>
                      <a:pt x="17" y="5"/>
                      <a:pt x="18" y="5"/>
                    </a:cubicBezTo>
                    <a:close/>
                    <a:moveTo>
                      <a:pt x="15" y="11"/>
                    </a:move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62" name="Freeform 2260"/>
              <p:cNvSpPr/>
              <p:nvPr/>
            </p:nvSpPr>
            <p:spPr>
              <a:xfrm>
                <a:off x="5252998" y="5584858"/>
                <a:ext cx="187326" cy="120651"/>
              </a:xfrm>
              <a:custGeom>
                <a:avLst/>
                <a:gdLst>
                  <a:gd name="txL" fmla="*/ 0 w 50"/>
                  <a:gd name="txT" fmla="*/ 0 h 32"/>
                  <a:gd name="txR" fmla="*/ 50 w 50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32">
                    <a:moveTo>
                      <a:pt x="18" y="31"/>
                    </a:moveTo>
                    <a:cubicBezTo>
                      <a:pt x="19" y="31"/>
                      <a:pt x="20" y="30"/>
                      <a:pt x="21" y="30"/>
                    </a:cubicBezTo>
                    <a:cubicBezTo>
                      <a:pt x="24" y="27"/>
                      <a:pt x="26" y="25"/>
                      <a:pt x="28" y="22"/>
                    </a:cubicBezTo>
                    <a:cubicBezTo>
                      <a:pt x="32" y="18"/>
                      <a:pt x="35" y="14"/>
                      <a:pt x="38" y="9"/>
                    </a:cubicBezTo>
                    <a:cubicBezTo>
                      <a:pt x="40" y="7"/>
                      <a:pt x="43" y="5"/>
                      <a:pt x="46" y="3"/>
                    </a:cubicBezTo>
                    <a:cubicBezTo>
                      <a:pt x="47" y="3"/>
                      <a:pt x="49" y="1"/>
                      <a:pt x="50" y="0"/>
                    </a:cubicBezTo>
                    <a:cubicBezTo>
                      <a:pt x="47" y="2"/>
                      <a:pt x="43" y="3"/>
                      <a:pt x="41" y="4"/>
                    </a:cubicBezTo>
                    <a:cubicBezTo>
                      <a:pt x="32" y="7"/>
                      <a:pt x="26" y="14"/>
                      <a:pt x="19" y="20"/>
                    </a:cubicBezTo>
                    <a:cubicBezTo>
                      <a:pt x="16" y="23"/>
                      <a:pt x="12" y="25"/>
                      <a:pt x="9" y="27"/>
                    </a:cubicBezTo>
                    <a:cubicBezTo>
                      <a:pt x="6" y="29"/>
                      <a:pt x="3" y="30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6" y="31"/>
                      <a:pt x="12" y="31"/>
                      <a:pt x="18" y="3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63" name="Freeform 2263"/>
              <p:cNvSpPr/>
              <p:nvPr/>
            </p:nvSpPr>
            <p:spPr>
              <a:xfrm>
                <a:off x="5275223" y="5615021"/>
                <a:ext cx="87313" cy="52388"/>
              </a:xfrm>
              <a:custGeom>
                <a:avLst/>
                <a:gdLst>
                  <a:gd name="txL" fmla="*/ 0 w 23"/>
                  <a:gd name="txT" fmla="*/ 0 h 14"/>
                  <a:gd name="txR" fmla="*/ 23 w 23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14">
                    <a:moveTo>
                      <a:pt x="13" y="10"/>
                    </a:moveTo>
                    <a:cubicBezTo>
                      <a:pt x="17" y="8"/>
                      <a:pt x="20" y="5"/>
                      <a:pt x="23" y="2"/>
                    </a:cubicBezTo>
                    <a:cubicBezTo>
                      <a:pt x="22" y="3"/>
                      <a:pt x="20" y="5"/>
                      <a:pt x="18" y="5"/>
                    </a:cubicBezTo>
                    <a:cubicBezTo>
                      <a:pt x="15" y="6"/>
                      <a:pt x="12" y="4"/>
                      <a:pt x="10" y="3"/>
                    </a:cubicBezTo>
                    <a:cubicBezTo>
                      <a:pt x="9" y="2"/>
                      <a:pt x="8" y="0"/>
                      <a:pt x="6" y="0"/>
                    </a:cubicBezTo>
                    <a:cubicBezTo>
                      <a:pt x="4" y="4"/>
                      <a:pt x="2" y="9"/>
                      <a:pt x="0" y="13"/>
                    </a:cubicBezTo>
                    <a:cubicBezTo>
                      <a:pt x="4" y="14"/>
                      <a:pt x="10" y="11"/>
                      <a:pt x="13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64" name="Freeform 2264"/>
              <p:cNvSpPr/>
              <p:nvPr/>
            </p:nvSpPr>
            <p:spPr>
              <a:xfrm>
                <a:off x="5387936" y="5532470"/>
                <a:ext cx="146051" cy="161926"/>
              </a:xfrm>
              <a:custGeom>
                <a:avLst/>
                <a:gdLst>
                  <a:gd name="txL" fmla="*/ 0 w 39"/>
                  <a:gd name="txT" fmla="*/ 0 h 43"/>
                  <a:gd name="txR" fmla="*/ 39 w 39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43">
                    <a:moveTo>
                      <a:pt x="14" y="14"/>
                    </a:moveTo>
                    <a:cubicBezTo>
                      <a:pt x="14" y="16"/>
                      <a:pt x="13" y="19"/>
                      <a:pt x="12" y="21"/>
                    </a:cubicBezTo>
                    <a:cubicBezTo>
                      <a:pt x="10" y="23"/>
                      <a:pt x="11" y="26"/>
                      <a:pt x="10" y="29"/>
                    </a:cubicBezTo>
                    <a:cubicBezTo>
                      <a:pt x="8" y="35"/>
                      <a:pt x="6" y="39"/>
                      <a:pt x="1" y="43"/>
                    </a:cubicBezTo>
                    <a:cubicBezTo>
                      <a:pt x="1" y="43"/>
                      <a:pt x="0" y="43"/>
                      <a:pt x="0" y="43"/>
                    </a:cubicBezTo>
                    <a:cubicBezTo>
                      <a:pt x="6" y="41"/>
                      <a:pt x="12" y="36"/>
                      <a:pt x="15" y="31"/>
                    </a:cubicBezTo>
                    <a:cubicBezTo>
                      <a:pt x="18" y="28"/>
                      <a:pt x="21" y="19"/>
                      <a:pt x="17" y="13"/>
                    </a:cubicBezTo>
                    <a:cubicBezTo>
                      <a:pt x="20" y="9"/>
                      <a:pt x="23" y="9"/>
                      <a:pt x="27" y="8"/>
                    </a:cubicBezTo>
                    <a:cubicBezTo>
                      <a:pt x="29" y="7"/>
                      <a:pt x="32" y="7"/>
                      <a:pt x="34" y="5"/>
                    </a:cubicBezTo>
                    <a:cubicBezTo>
                      <a:pt x="36" y="4"/>
                      <a:pt x="37" y="3"/>
                      <a:pt x="39" y="1"/>
                    </a:cubicBezTo>
                    <a:cubicBezTo>
                      <a:pt x="38" y="1"/>
                      <a:pt x="37" y="0"/>
                      <a:pt x="37" y="0"/>
                    </a:cubicBezTo>
                    <a:cubicBezTo>
                      <a:pt x="36" y="1"/>
                      <a:pt x="35" y="3"/>
                      <a:pt x="34" y="4"/>
                    </a:cubicBezTo>
                    <a:cubicBezTo>
                      <a:pt x="31" y="6"/>
                      <a:pt x="29" y="7"/>
                      <a:pt x="26" y="7"/>
                    </a:cubicBezTo>
                    <a:cubicBezTo>
                      <a:pt x="23" y="9"/>
                      <a:pt x="19" y="10"/>
                      <a:pt x="17" y="12"/>
                    </a:cubicBezTo>
                    <a:cubicBezTo>
                      <a:pt x="16" y="13"/>
                      <a:pt x="15" y="13"/>
                      <a:pt x="14" y="1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65" name="Freeform 2265"/>
              <p:cNvSpPr>
                <a:spLocks noEditPoints="1"/>
              </p:cNvSpPr>
              <p:nvPr/>
            </p:nvSpPr>
            <p:spPr>
              <a:xfrm>
                <a:off x="5260936" y="5573745"/>
                <a:ext cx="190501" cy="128588"/>
              </a:xfrm>
              <a:custGeom>
                <a:avLst/>
                <a:gdLst>
                  <a:gd name="txL" fmla="*/ 0 w 51"/>
                  <a:gd name="txT" fmla="*/ 0 h 34"/>
                  <a:gd name="txR" fmla="*/ 51 w 51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34">
                    <a:moveTo>
                      <a:pt x="27" y="8"/>
                    </a:moveTo>
                    <a:cubicBezTo>
                      <a:pt x="27" y="8"/>
                      <a:pt x="28" y="8"/>
                      <a:pt x="28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1" y="7"/>
                      <a:pt x="33" y="7"/>
                      <a:pt x="34" y="7"/>
                    </a:cubicBezTo>
                    <a:cubicBezTo>
                      <a:pt x="34" y="7"/>
                      <a:pt x="33" y="8"/>
                      <a:pt x="32" y="8"/>
                    </a:cubicBezTo>
                    <a:cubicBezTo>
                      <a:pt x="31" y="9"/>
                      <a:pt x="30" y="10"/>
                      <a:pt x="29" y="11"/>
                    </a:cubicBezTo>
                    <a:cubicBezTo>
                      <a:pt x="28" y="12"/>
                      <a:pt x="27" y="12"/>
                      <a:pt x="26" y="13"/>
                    </a:cubicBezTo>
                    <a:cubicBezTo>
                      <a:pt x="26" y="13"/>
                      <a:pt x="26" y="13"/>
                      <a:pt x="26" y="14"/>
                    </a:cubicBezTo>
                    <a:cubicBezTo>
                      <a:pt x="25" y="14"/>
                      <a:pt x="24" y="14"/>
                      <a:pt x="24" y="15"/>
                    </a:cubicBezTo>
                    <a:cubicBezTo>
                      <a:pt x="23" y="15"/>
                      <a:pt x="23" y="15"/>
                      <a:pt x="22" y="16"/>
                    </a:cubicBezTo>
                    <a:cubicBezTo>
                      <a:pt x="21" y="16"/>
                      <a:pt x="20" y="16"/>
                      <a:pt x="20" y="15"/>
                    </a:cubicBezTo>
                    <a:cubicBezTo>
                      <a:pt x="19" y="15"/>
                      <a:pt x="18" y="15"/>
                      <a:pt x="18" y="15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6" y="14"/>
                    </a:cubicBezTo>
                    <a:cubicBezTo>
                      <a:pt x="16" y="14"/>
                      <a:pt x="16" y="14"/>
                      <a:pt x="15" y="14"/>
                    </a:cubicBezTo>
                    <a:cubicBezTo>
                      <a:pt x="15" y="13"/>
                      <a:pt x="14" y="13"/>
                      <a:pt x="13" y="13"/>
                    </a:cubicBezTo>
                    <a:cubicBezTo>
                      <a:pt x="13" y="12"/>
                      <a:pt x="12" y="12"/>
                      <a:pt x="11" y="11"/>
                    </a:cubicBezTo>
                    <a:cubicBezTo>
                      <a:pt x="13" y="12"/>
                      <a:pt x="14" y="13"/>
                      <a:pt x="15" y="14"/>
                    </a:cubicBezTo>
                    <a:cubicBezTo>
                      <a:pt x="15" y="15"/>
                      <a:pt x="16" y="15"/>
                      <a:pt x="16" y="15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6"/>
                      <a:pt x="19" y="16"/>
                      <a:pt x="19" y="16"/>
                    </a:cubicBezTo>
                    <a:cubicBezTo>
                      <a:pt x="20" y="16"/>
                      <a:pt x="21" y="17"/>
                      <a:pt x="22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8"/>
                      <a:pt x="21" y="18"/>
                      <a:pt x="21" y="18"/>
                    </a:cubicBezTo>
                    <a:cubicBezTo>
                      <a:pt x="20" y="19"/>
                      <a:pt x="20" y="19"/>
                      <a:pt x="19" y="19"/>
                    </a:cubicBezTo>
                    <a:cubicBezTo>
                      <a:pt x="18" y="20"/>
                      <a:pt x="16" y="21"/>
                      <a:pt x="15" y="22"/>
                    </a:cubicBezTo>
                    <a:cubicBezTo>
                      <a:pt x="14" y="22"/>
                      <a:pt x="13" y="22"/>
                      <a:pt x="13" y="23"/>
                    </a:cubicBezTo>
                    <a:cubicBezTo>
                      <a:pt x="12" y="23"/>
                      <a:pt x="11" y="23"/>
                      <a:pt x="10" y="23"/>
                    </a:cubicBezTo>
                    <a:cubicBezTo>
                      <a:pt x="10" y="24"/>
                      <a:pt x="9" y="24"/>
                      <a:pt x="8" y="24"/>
                    </a:cubicBezTo>
                    <a:cubicBezTo>
                      <a:pt x="7" y="24"/>
                      <a:pt x="6" y="24"/>
                      <a:pt x="6" y="24"/>
                    </a:cubicBezTo>
                    <a:cubicBezTo>
                      <a:pt x="7" y="24"/>
                      <a:pt x="9" y="24"/>
                      <a:pt x="11" y="24"/>
                    </a:cubicBezTo>
                    <a:cubicBezTo>
                      <a:pt x="12" y="24"/>
                      <a:pt x="14" y="23"/>
                      <a:pt x="15" y="23"/>
                    </a:cubicBezTo>
                    <a:cubicBezTo>
                      <a:pt x="16" y="22"/>
                      <a:pt x="17" y="22"/>
                      <a:pt x="18" y="21"/>
                    </a:cubicBezTo>
                    <a:cubicBezTo>
                      <a:pt x="17" y="22"/>
                      <a:pt x="16" y="23"/>
                      <a:pt x="15" y="24"/>
                    </a:cubicBezTo>
                    <a:cubicBezTo>
                      <a:pt x="15" y="24"/>
                      <a:pt x="14" y="25"/>
                      <a:pt x="13" y="26"/>
                    </a:cubicBezTo>
                    <a:cubicBezTo>
                      <a:pt x="11" y="27"/>
                      <a:pt x="9" y="29"/>
                      <a:pt x="6" y="30"/>
                    </a:cubicBezTo>
                    <a:cubicBezTo>
                      <a:pt x="4" y="31"/>
                      <a:pt x="2" y="33"/>
                      <a:pt x="0" y="34"/>
                    </a:cubicBezTo>
                    <a:cubicBezTo>
                      <a:pt x="4" y="32"/>
                      <a:pt x="9" y="29"/>
                      <a:pt x="13" y="27"/>
                    </a:cubicBezTo>
                    <a:cubicBezTo>
                      <a:pt x="14" y="26"/>
                      <a:pt x="15" y="25"/>
                      <a:pt x="16" y="24"/>
                    </a:cubicBezTo>
                    <a:cubicBezTo>
                      <a:pt x="17" y="24"/>
                      <a:pt x="18" y="23"/>
                      <a:pt x="19" y="22"/>
                    </a:cubicBezTo>
                    <a:cubicBezTo>
                      <a:pt x="21" y="20"/>
                      <a:pt x="23" y="19"/>
                      <a:pt x="24" y="17"/>
                    </a:cubicBezTo>
                    <a:cubicBezTo>
                      <a:pt x="26" y="15"/>
                      <a:pt x="28" y="13"/>
                      <a:pt x="30" y="12"/>
                    </a:cubicBezTo>
                    <a:cubicBezTo>
                      <a:pt x="31" y="11"/>
                      <a:pt x="32" y="10"/>
                      <a:pt x="33" y="10"/>
                    </a:cubicBezTo>
                    <a:cubicBezTo>
                      <a:pt x="34" y="9"/>
                      <a:pt x="35" y="9"/>
                      <a:pt x="36" y="8"/>
                    </a:cubicBezTo>
                    <a:cubicBezTo>
                      <a:pt x="37" y="8"/>
                      <a:pt x="38" y="7"/>
                      <a:pt x="39" y="7"/>
                    </a:cubicBezTo>
                    <a:cubicBezTo>
                      <a:pt x="40" y="7"/>
                      <a:pt x="41" y="7"/>
                      <a:pt x="42" y="6"/>
                    </a:cubicBezTo>
                    <a:cubicBezTo>
                      <a:pt x="41" y="7"/>
                      <a:pt x="40" y="8"/>
                      <a:pt x="39" y="9"/>
                    </a:cubicBezTo>
                    <a:cubicBezTo>
                      <a:pt x="38" y="10"/>
                      <a:pt x="37" y="10"/>
                      <a:pt x="37" y="11"/>
                    </a:cubicBezTo>
                    <a:cubicBezTo>
                      <a:pt x="36" y="11"/>
                      <a:pt x="35" y="12"/>
                      <a:pt x="35" y="13"/>
                    </a:cubicBezTo>
                    <a:cubicBezTo>
                      <a:pt x="34" y="14"/>
                      <a:pt x="33" y="16"/>
                      <a:pt x="32" y="17"/>
                    </a:cubicBezTo>
                    <a:cubicBezTo>
                      <a:pt x="31" y="19"/>
                      <a:pt x="30" y="20"/>
                      <a:pt x="29" y="22"/>
                    </a:cubicBezTo>
                    <a:cubicBezTo>
                      <a:pt x="28" y="23"/>
                      <a:pt x="27" y="25"/>
                      <a:pt x="26" y="26"/>
                    </a:cubicBezTo>
                    <a:cubicBezTo>
                      <a:pt x="25" y="27"/>
                      <a:pt x="23" y="29"/>
                      <a:pt x="22" y="30"/>
                    </a:cubicBezTo>
                    <a:cubicBezTo>
                      <a:pt x="21" y="31"/>
                      <a:pt x="19" y="32"/>
                      <a:pt x="18" y="33"/>
                    </a:cubicBezTo>
                    <a:cubicBezTo>
                      <a:pt x="21" y="31"/>
                      <a:pt x="24" y="29"/>
                      <a:pt x="26" y="26"/>
                    </a:cubicBezTo>
                    <a:cubicBezTo>
                      <a:pt x="27" y="25"/>
                      <a:pt x="29" y="24"/>
                      <a:pt x="30" y="22"/>
                    </a:cubicBezTo>
                    <a:cubicBezTo>
                      <a:pt x="31" y="21"/>
                      <a:pt x="32" y="19"/>
                      <a:pt x="33" y="18"/>
                    </a:cubicBezTo>
                    <a:cubicBezTo>
                      <a:pt x="34" y="16"/>
                      <a:pt x="35" y="15"/>
                      <a:pt x="36" y="13"/>
                    </a:cubicBezTo>
                    <a:cubicBezTo>
                      <a:pt x="36" y="13"/>
                      <a:pt x="37" y="12"/>
                      <a:pt x="38" y="12"/>
                    </a:cubicBezTo>
                    <a:cubicBezTo>
                      <a:pt x="38" y="11"/>
                      <a:pt x="39" y="10"/>
                      <a:pt x="40" y="10"/>
                    </a:cubicBezTo>
                    <a:cubicBezTo>
                      <a:pt x="41" y="9"/>
                      <a:pt x="42" y="8"/>
                      <a:pt x="44" y="7"/>
                    </a:cubicBezTo>
                    <a:cubicBezTo>
                      <a:pt x="44" y="6"/>
                      <a:pt x="45" y="6"/>
                      <a:pt x="46" y="5"/>
                    </a:cubicBezTo>
                    <a:cubicBezTo>
                      <a:pt x="46" y="5"/>
                      <a:pt x="46" y="5"/>
                      <a:pt x="47" y="5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6" y="6"/>
                      <a:pt x="46" y="8"/>
                      <a:pt x="45" y="10"/>
                    </a:cubicBezTo>
                    <a:cubicBezTo>
                      <a:pt x="45" y="11"/>
                      <a:pt x="44" y="12"/>
                      <a:pt x="44" y="13"/>
                    </a:cubicBezTo>
                    <a:cubicBezTo>
                      <a:pt x="44" y="15"/>
                      <a:pt x="44" y="16"/>
                      <a:pt x="43" y="17"/>
                    </a:cubicBezTo>
                    <a:cubicBezTo>
                      <a:pt x="43" y="20"/>
                      <a:pt x="42" y="22"/>
                      <a:pt x="41" y="24"/>
                    </a:cubicBezTo>
                    <a:cubicBezTo>
                      <a:pt x="41" y="25"/>
                      <a:pt x="40" y="26"/>
                      <a:pt x="39" y="27"/>
                    </a:cubicBezTo>
                    <a:cubicBezTo>
                      <a:pt x="38" y="28"/>
                      <a:pt x="37" y="29"/>
                      <a:pt x="37" y="30"/>
                    </a:cubicBezTo>
                    <a:cubicBezTo>
                      <a:pt x="39" y="29"/>
                      <a:pt x="40" y="27"/>
                      <a:pt x="42" y="25"/>
                    </a:cubicBezTo>
                    <a:cubicBezTo>
                      <a:pt x="42" y="23"/>
                      <a:pt x="43" y="22"/>
                      <a:pt x="43" y="21"/>
                    </a:cubicBezTo>
                    <a:cubicBezTo>
                      <a:pt x="44" y="21"/>
                      <a:pt x="44" y="20"/>
                      <a:pt x="44" y="19"/>
                    </a:cubicBezTo>
                    <a:cubicBezTo>
                      <a:pt x="44" y="19"/>
                      <a:pt x="44" y="19"/>
                      <a:pt x="44" y="18"/>
                    </a:cubicBezTo>
                    <a:cubicBezTo>
                      <a:pt x="44" y="18"/>
                      <a:pt x="44" y="18"/>
                      <a:pt x="44" y="17"/>
                    </a:cubicBezTo>
                    <a:cubicBezTo>
                      <a:pt x="45" y="15"/>
                      <a:pt x="45" y="12"/>
                      <a:pt x="46" y="10"/>
                    </a:cubicBezTo>
                    <a:cubicBezTo>
                      <a:pt x="47" y="9"/>
                      <a:pt x="47" y="8"/>
                      <a:pt x="47" y="7"/>
                    </a:cubicBezTo>
                    <a:cubicBezTo>
                      <a:pt x="48" y="6"/>
                      <a:pt x="48" y="5"/>
                      <a:pt x="49" y="4"/>
                    </a:cubicBezTo>
                    <a:cubicBezTo>
                      <a:pt x="49" y="4"/>
                      <a:pt x="50" y="3"/>
                      <a:pt x="50" y="3"/>
                    </a:cubicBezTo>
                    <a:cubicBezTo>
                      <a:pt x="51" y="3"/>
                      <a:pt x="51" y="2"/>
                      <a:pt x="50" y="2"/>
                    </a:cubicBezTo>
                    <a:cubicBezTo>
                      <a:pt x="50" y="1"/>
                      <a:pt x="50" y="1"/>
                      <a:pt x="49" y="1"/>
                    </a:cubicBezTo>
                    <a:cubicBezTo>
                      <a:pt x="48" y="2"/>
                      <a:pt x="47" y="3"/>
                      <a:pt x="46" y="3"/>
                    </a:cubicBezTo>
                    <a:cubicBezTo>
                      <a:pt x="45" y="3"/>
                      <a:pt x="45" y="4"/>
                      <a:pt x="44" y="4"/>
                    </a:cubicBezTo>
                    <a:cubicBezTo>
                      <a:pt x="44" y="4"/>
                      <a:pt x="44" y="4"/>
                      <a:pt x="43" y="4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2" y="3"/>
                      <a:pt x="41" y="3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0" y="2"/>
                      <a:pt x="40" y="2"/>
                    </a:cubicBezTo>
                    <a:cubicBezTo>
                      <a:pt x="40" y="2"/>
                      <a:pt x="39" y="1"/>
                      <a:pt x="38" y="1"/>
                    </a:cubicBezTo>
                    <a:cubicBezTo>
                      <a:pt x="37" y="1"/>
                      <a:pt x="36" y="0"/>
                      <a:pt x="35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2" y="0"/>
                      <a:pt x="32" y="0"/>
                      <a:pt x="31" y="0"/>
                    </a:cubicBezTo>
                    <a:cubicBezTo>
                      <a:pt x="32" y="0"/>
                      <a:pt x="32" y="0"/>
                      <a:pt x="33" y="0"/>
                    </a:cubicBezTo>
                    <a:cubicBezTo>
                      <a:pt x="33" y="0"/>
                      <a:pt x="34" y="1"/>
                      <a:pt x="35" y="1"/>
                    </a:cubicBezTo>
                    <a:cubicBezTo>
                      <a:pt x="36" y="1"/>
                      <a:pt x="37" y="2"/>
                      <a:pt x="38" y="2"/>
                    </a:cubicBezTo>
                    <a:cubicBezTo>
                      <a:pt x="39" y="2"/>
                      <a:pt x="39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1" y="3"/>
                      <a:pt x="41" y="4"/>
                      <a:pt x="41" y="4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2" y="5"/>
                      <a:pt x="41" y="5"/>
                      <a:pt x="41" y="5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3" y="6"/>
                      <a:pt x="31" y="6"/>
                      <a:pt x="29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7" y="7"/>
                      <a:pt x="27" y="7"/>
                    </a:cubicBezTo>
                    <a:cubicBezTo>
                      <a:pt x="26" y="7"/>
                      <a:pt x="25" y="7"/>
                      <a:pt x="24" y="7"/>
                    </a:cubicBezTo>
                    <a:cubicBezTo>
                      <a:pt x="23" y="7"/>
                      <a:pt x="22" y="7"/>
                      <a:pt x="21" y="7"/>
                    </a:cubicBezTo>
                    <a:cubicBezTo>
                      <a:pt x="20" y="6"/>
                      <a:pt x="19" y="6"/>
                      <a:pt x="18" y="6"/>
                    </a:cubicBezTo>
                    <a:cubicBezTo>
                      <a:pt x="20" y="7"/>
                      <a:pt x="22" y="7"/>
                      <a:pt x="24" y="8"/>
                    </a:cubicBezTo>
                    <a:cubicBezTo>
                      <a:pt x="25" y="8"/>
                      <a:pt x="26" y="8"/>
                      <a:pt x="27" y="8"/>
                    </a:cubicBezTo>
                    <a:close/>
                    <a:moveTo>
                      <a:pt x="23" y="16"/>
                    </a:moveTo>
                    <a:cubicBezTo>
                      <a:pt x="23" y="16"/>
                      <a:pt x="23" y="17"/>
                      <a:pt x="23" y="17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66" name="Freeform 2266"/>
              <p:cNvSpPr/>
              <p:nvPr/>
            </p:nvSpPr>
            <p:spPr>
              <a:xfrm>
                <a:off x="4452893" y="3995759"/>
                <a:ext cx="104776" cy="203201"/>
              </a:xfrm>
              <a:custGeom>
                <a:avLst/>
                <a:gdLst>
                  <a:gd name="txL" fmla="*/ 0 w 28"/>
                  <a:gd name="txT" fmla="*/ 0 h 54"/>
                  <a:gd name="txR" fmla="*/ 28 w 28"/>
                  <a:gd name="txB" fmla="*/ 54 h 54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28" h="54">
                    <a:moveTo>
                      <a:pt x="0" y="18"/>
                    </a:moveTo>
                    <a:cubicBezTo>
                      <a:pt x="1" y="19"/>
                      <a:pt x="1" y="20"/>
                      <a:pt x="2" y="21"/>
                    </a:cubicBezTo>
                    <a:cubicBezTo>
                      <a:pt x="4" y="24"/>
                      <a:pt x="6" y="27"/>
                      <a:pt x="8" y="30"/>
                    </a:cubicBezTo>
                    <a:cubicBezTo>
                      <a:pt x="11" y="34"/>
                      <a:pt x="16" y="37"/>
                      <a:pt x="20" y="41"/>
                    </a:cubicBezTo>
                    <a:cubicBezTo>
                      <a:pt x="22" y="43"/>
                      <a:pt x="24" y="46"/>
                      <a:pt x="25" y="49"/>
                    </a:cubicBezTo>
                    <a:cubicBezTo>
                      <a:pt x="25" y="51"/>
                      <a:pt x="27" y="53"/>
                      <a:pt x="28" y="54"/>
                    </a:cubicBezTo>
                    <a:cubicBezTo>
                      <a:pt x="26" y="51"/>
                      <a:pt x="26" y="47"/>
                      <a:pt x="25" y="45"/>
                    </a:cubicBezTo>
                    <a:cubicBezTo>
                      <a:pt x="23" y="35"/>
                      <a:pt x="16" y="29"/>
                      <a:pt x="11" y="21"/>
                    </a:cubicBezTo>
                    <a:cubicBezTo>
                      <a:pt x="9" y="17"/>
                      <a:pt x="8" y="13"/>
                      <a:pt x="6" y="10"/>
                    </a:cubicBezTo>
                    <a:cubicBezTo>
                      <a:pt x="4" y="7"/>
                      <a:pt x="3" y="3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6"/>
                      <a:pt x="1" y="12"/>
                      <a:pt x="0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667" name="Picture 2267"/>
              <p:cNvPicPr>
                <a:picLocks noChangeAspect="1"/>
              </p:cNvPicPr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4433843" y="4044972"/>
                <a:ext cx="136526" cy="1698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668" name="Picture 2268"/>
              <p:cNvPicPr>
                <a:picLocks noChangeAspect="1"/>
              </p:cNvPicPr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4444956" y="3987822"/>
                <a:ext cx="168276" cy="2365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669" name="Freeform 2269"/>
              <p:cNvSpPr/>
              <p:nvPr/>
            </p:nvSpPr>
            <p:spPr>
              <a:xfrm>
                <a:off x="4490993" y="4025922"/>
                <a:ext cx="52388" cy="90488"/>
              </a:xfrm>
              <a:custGeom>
                <a:avLst/>
                <a:gdLst>
                  <a:gd name="txL" fmla="*/ 0 w 14"/>
                  <a:gd name="txT" fmla="*/ 0 h 24"/>
                  <a:gd name="txR" fmla="*/ 14 w 14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4">
                    <a:moveTo>
                      <a:pt x="4" y="13"/>
                    </a:moveTo>
                    <a:cubicBezTo>
                      <a:pt x="5" y="18"/>
                      <a:pt x="7" y="21"/>
                      <a:pt x="10" y="24"/>
                    </a:cubicBezTo>
                    <a:cubicBezTo>
                      <a:pt x="9" y="22"/>
                      <a:pt x="8" y="20"/>
                      <a:pt x="8" y="18"/>
                    </a:cubicBezTo>
                    <a:cubicBezTo>
                      <a:pt x="7" y="15"/>
                      <a:pt x="9" y="13"/>
                      <a:pt x="11" y="11"/>
                    </a:cubicBezTo>
                    <a:cubicBezTo>
                      <a:pt x="12" y="10"/>
                      <a:pt x="14" y="9"/>
                      <a:pt x="14" y="7"/>
                    </a:cubicBezTo>
                    <a:cubicBezTo>
                      <a:pt x="10" y="4"/>
                      <a:pt x="6" y="2"/>
                      <a:pt x="2" y="0"/>
                    </a:cubicBezTo>
                    <a:cubicBezTo>
                      <a:pt x="0" y="4"/>
                      <a:pt x="2" y="10"/>
                      <a:pt x="4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70" name="Freeform 2270"/>
              <p:cNvSpPr/>
              <p:nvPr/>
            </p:nvSpPr>
            <p:spPr>
              <a:xfrm>
                <a:off x="4452893" y="4135460"/>
                <a:ext cx="146051" cy="160339"/>
              </a:xfrm>
              <a:custGeom>
                <a:avLst/>
                <a:gdLst>
                  <a:gd name="txL" fmla="*/ 0 w 39"/>
                  <a:gd name="txT" fmla="*/ 0 h 43"/>
                  <a:gd name="txR" fmla="*/ 39 w 39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43">
                    <a:moveTo>
                      <a:pt x="28" y="17"/>
                    </a:moveTo>
                    <a:cubicBezTo>
                      <a:pt x="26" y="16"/>
                      <a:pt x="23" y="15"/>
                      <a:pt x="21" y="14"/>
                    </a:cubicBezTo>
                    <a:cubicBezTo>
                      <a:pt x="19" y="12"/>
                      <a:pt x="16" y="12"/>
                      <a:pt x="14" y="11"/>
                    </a:cubicBezTo>
                    <a:cubicBezTo>
                      <a:pt x="8" y="9"/>
                      <a:pt x="4" y="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6"/>
                      <a:pt x="6" y="12"/>
                      <a:pt x="11" y="16"/>
                    </a:cubicBezTo>
                    <a:cubicBezTo>
                      <a:pt x="14" y="19"/>
                      <a:pt x="22" y="23"/>
                      <a:pt x="28" y="20"/>
                    </a:cubicBezTo>
                    <a:cubicBezTo>
                      <a:pt x="32" y="23"/>
                      <a:pt x="31" y="27"/>
                      <a:pt x="32" y="30"/>
                    </a:cubicBezTo>
                    <a:cubicBezTo>
                      <a:pt x="33" y="33"/>
                      <a:pt x="33" y="35"/>
                      <a:pt x="34" y="38"/>
                    </a:cubicBezTo>
                    <a:cubicBezTo>
                      <a:pt x="35" y="40"/>
                      <a:pt x="36" y="41"/>
                      <a:pt x="38" y="43"/>
                    </a:cubicBezTo>
                    <a:cubicBezTo>
                      <a:pt x="38" y="42"/>
                      <a:pt x="39" y="42"/>
                      <a:pt x="39" y="41"/>
                    </a:cubicBezTo>
                    <a:cubicBezTo>
                      <a:pt x="38" y="40"/>
                      <a:pt x="36" y="39"/>
                      <a:pt x="35" y="37"/>
                    </a:cubicBezTo>
                    <a:cubicBezTo>
                      <a:pt x="34" y="35"/>
                      <a:pt x="33" y="32"/>
                      <a:pt x="33" y="30"/>
                    </a:cubicBezTo>
                    <a:cubicBezTo>
                      <a:pt x="32" y="26"/>
                      <a:pt x="32" y="22"/>
                      <a:pt x="29" y="20"/>
                    </a:cubicBezTo>
                    <a:cubicBezTo>
                      <a:pt x="29" y="19"/>
                      <a:pt x="28" y="18"/>
                      <a:pt x="28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71" name="Freeform 2271"/>
              <p:cNvSpPr>
                <a:spLocks noEditPoints="1"/>
              </p:cNvSpPr>
              <p:nvPr/>
            </p:nvSpPr>
            <p:spPr>
              <a:xfrm>
                <a:off x="4457656" y="4006872"/>
                <a:ext cx="119063" cy="203201"/>
              </a:xfrm>
              <a:custGeom>
                <a:avLst/>
                <a:gdLst>
                  <a:gd name="txL" fmla="*/ 0 w 32"/>
                  <a:gd name="txT" fmla="*/ 0 h 54"/>
                  <a:gd name="txR" fmla="*/ 32 w 32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54">
                    <a:moveTo>
                      <a:pt x="24" y="29"/>
                    </a:moveTo>
                    <a:cubicBezTo>
                      <a:pt x="24" y="29"/>
                      <a:pt x="24" y="30"/>
                      <a:pt x="24" y="31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4"/>
                      <a:pt x="24" y="35"/>
                      <a:pt x="24" y="37"/>
                    </a:cubicBezTo>
                    <a:cubicBezTo>
                      <a:pt x="24" y="36"/>
                      <a:pt x="24" y="35"/>
                      <a:pt x="23" y="34"/>
                    </a:cubicBezTo>
                    <a:cubicBezTo>
                      <a:pt x="23" y="33"/>
                      <a:pt x="22" y="32"/>
                      <a:pt x="21" y="31"/>
                    </a:cubicBezTo>
                    <a:cubicBezTo>
                      <a:pt x="21" y="30"/>
                      <a:pt x="20" y="29"/>
                      <a:pt x="19" y="28"/>
                    </a:cubicBezTo>
                    <a:cubicBezTo>
                      <a:pt x="19" y="28"/>
                      <a:pt x="19" y="28"/>
                      <a:pt x="19" y="27"/>
                    </a:cubicBezTo>
                    <a:cubicBezTo>
                      <a:pt x="18" y="27"/>
                      <a:pt x="18" y="26"/>
                      <a:pt x="18" y="25"/>
                    </a:cubicBezTo>
                    <a:cubicBezTo>
                      <a:pt x="17" y="25"/>
                      <a:pt x="17" y="24"/>
                      <a:pt x="17" y="23"/>
                    </a:cubicBezTo>
                    <a:cubicBezTo>
                      <a:pt x="17" y="23"/>
                      <a:pt x="17" y="22"/>
                      <a:pt x="18" y="21"/>
                    </a:cubicBezTo>
                    <a:cubicBezTo>
                      <a:pt x="18" y="21"/>
                      <a:pt x="18" y="20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7"/>
                    </a:cubicBezTo>
                    <a:cubicBezTo>
                      <a:pt x="20" y="17"/>
                      <a:pt x="21" y="16"/>
                      <a:pt x="21" y="15"/>
                    </a:cubicBezTo>
                    <a:cubicBezTo>
                      <a:pt x="22" y="15"/>
                      <a:pt x="22" y="14"/>
                      <a:pt x="23" y="14"/>
                    </a:cubicBezTo>
                    <a:cubicBezTo>
                      <a:pt x="21" y="15"/>
                      <a:pt x="20" y="16"/>
                      <a:pt x="19" y="17"/>
                    </a:cubicBezTo>
                    <a:cubicBezTo>
                      <a:pt x="19" y="17"/>
                      <a:pt x="19" y="17"/>
                      <a:pt x="19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20"/>
                      <a:pt x="17" y="20"/>
                      <a:pt x="17" y="21"/>
                    </a:cubicBezTo>
                    <a:cubicBezTo>
                      <a:pt x="16" y="22"/>
                      <a:pt x="16" y="23"/>
                      <a:pt x="16" y="23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3"/>
                      <a:pt x="16" y="23"/>
                    </a:cubicBezTo>
                    <a:cubicBezTo>
                      <a:pt x="15" y="23"/>
                      <a:pt x="15" y="23"/>
                      <a:pt x="15" y="22"/>
                    </a:cubicBezTo>
                    <a:cubicBezTo>
                      <a:pt x="14" y="22"/>
                      <a:pt x="14" y="21"/>
                      <a:pt x="14" y="20"/>
                    </a:cubicBezTo>
                    <a:cubicBezTo>
                      <a:pt x="13" y="19"/>
                      <a:pt x="12" y="17"/>
                      <a:pt x="12" y="16"/>
                    </a:cubicBezTo>
                    <a:cubicBezTo>
                      <a:pt x="12" y="15"/>
                      <a:pt x="11" y="14"/>
                      <a:pt x="11" y="13"/>
                    </a:cubicBezTo>
                    <a:cubicBezTo>
                      <a:pt x="11" y="13"/>
                      <a:pt x="11" y="12"/>
                      <a:pt x="11" y="11"/>
                    </a:cubicBezTo>
                    <a:cubicBezTo>
                      <a:pt x="11" y="10"/>
                      <a:pt x="10" y="10"/>
                      <a:pt x="10" y="9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0" y="8"/>
                      <a:pt x="10" y="10"/>
                      <a:pt x="10" y="11"/>
                    </a:cubicBezTo>
                    <a:cubicBezTo>
                      <a:pt x="10" y="13"/>
                      <a:pt x="11" y="14"/>
                      <a:pt x="11" y="16"/>
                    </a:cubicBezTo>
                    <a:cubicBezTo>
                      <a:pt x="11" y="17"/>
                      <a:pt x="12" y="18"/>
                      <a:pt x="12" y="19"/>
                    </a:cubicBezTo>
                    <a:cubicBezTo>
                      <a:pt x="11" y="18"/>
                      <a:pt x="11" y="17"/>
                      <a:pt x="10" y="16"/>
                    </a:cubicBezTo>
                    <a:cubicBezTo>
                      <a:pt x="9" y="15"/>
                      <a:pt x="9" y="14"/>
                      <a:pt x="8" y="13"/>
                    </a:cubicBezTo>
                    <a:cubicBezTo>
                      <a:pt x="7" y="11"/>
                      <a:pt x="6" y="9"/>
                      <a:pt x="5" y="6"/>
                    </a:cubicBezTo>
                    <a:cubicBezTo>
                      <a:pt x="4" y="4"/>
                      <a:pt x="3" y="2"/>
                      <a:pt x="2" y="0"/>
                    </a:cubicBezTo>
                    <a:cubicBezTo>
                      <a:pt x="3" y="4"/>
                      <a:pt x="5" y="9"/>
                      <a:pt x="7" y="13"/>
                    </a:cubicBezTo>
                    <a:cubicBezTo>
                      <a:pt x="8" y="15"/>
                      <a:pt x="8" y="16"/>
                      <a:pt x="9" y="17"/>
                    </a:cubicBezTo>
                    <a:cubicBezTo>
                      <a:pt x="10" y="18"/>
                      <a:pt x="11" y="19"/>
                      <a:pt x="11" y="20"/>
                    </a:cubicBezTo>
                    <a:cubicBezTo>
                      <a:pt x="13" y="22"/>
                      <a:pt x="14" y="24"/>
                      <a:pt x="16" y="26"/>
                    </a:cubicBezTo>
                    <a:cubicBezTo>
                      <a:pt x="17" y="28"/>
                      <a:pt x="19" y="30"/>
                      <a:pt x="20" y="32"/>
                    </a:cubicBezTo>
                    <a:cubicBezTo>
                      <a:pt x="21" y="33"/>
                      <a:pt x="21" y="34"/>
                      <a:pt x="22" y="35"/>
                    </a:cubicBezTo>
                    <a:cubicBezTo>
                      <a:pt x="22" y="36"/>
                      <a:pt x="23" y="37"/>
                      <a:pt x="23" y="38"/>
                    </a:cubicBezTo>
                    <a:cubicBezTo>
                      <a:pt x="23" y="40"/>
                      <a:pt x="24" y="41"/>
                      <a:pt x="24" y="42"/>
                    </a:cubicBezTo>
                    <a:cubicBezTo>
                      <a:pt x="24" y="43"/>
                      <a:pt x="24" y="44"/>
                      <a:pt x="24" y="45"/>
                    </a:cubicBezTo>
                    <a:cubicBezTo>
                      <a:pt x="23" y="43"/>
                      <a:pt x="23" y="42"/>
                      <a:pt x="22" y="41"/>
                    </a:cubicBezTo>
                    <a:cubicBezTo>
                      <a:pt x="21" y="40"/>
                      <a:pt x="21" y="39"/>
                      <a:pt x="20" y="39"/>
                    </a:cubicBezTo>
                    <a:cubicBezTo>
                      <a:pt x="20" y="38"/>
                      <a:pt x="19" y="37"/>
                      <a:pt x="18" y="37"/>
                    </a:cubicBezTo>
                    <a:cubicBezTo>
                      <a:pt x="17" y="35"/>
                      <a:pt x="16" y="34"/>
                      <a:pt x="14" y="33"/>
                    </a:cubicBezTo>
                    <a:cubicBezTo>
                      <a:pt x="13" y="32"/>
                      <a:pt x="11" y="31"/>
                      <a:pt x="10" y="30"/>
                    </a:cubicBezTo>
                    <a:cubicBezTo>
                      <a:pt x="9" y="29"/>
                      <a:pt x="7" y="27"/>
                      <a:pt x="6" y="26"/>
                    </a:cubicBezTo>
                    <a:cubicBezTo>
                      <a:pt x="5" y="25"/>
                      <a:pt x="4" y="23"/>
                      <a:pt x="3" y="22"/>
                    </a:cubicBezTo>
                    <a:cubicBezTo>
                      <a:pt x="2" y="20"/>
                      <a:pt x="1" y="19"/>
                      <a:pt x="0" y="17"/>
                    </a:cubicBezTo>
                    <a:cubicBezTo>
                      <a:pt x="2" y="21"/>
                      <a:pt x="4" y="24"/>
                      <a:pt x="6" y="27"/>
                    </a:cubicBezTo>
                    <a:cubicBezTo>
                      <a:pt x="7" y="28"/>
                      <a:pt x="8" y="29"/>
                      <a:pt x="10" y="30"/>
                    </a:cubicBezTo>
                    <a:cubicBezTo>
                      <a:pt x="11" y="32"/>
                      <a:pt x="12" y="33"/>
                      <a:pt x="14" y="34"/>
                    </a:cubicBezTo>
                    <a:cubicBezTo>
                      <a:pt x="15" y="35"/>
                      <a:pt x="17" y="36"/>
                      <a:pt x="18" y="37"/>
                    </a:cubicBezTo>
                    <a:cubicBezTo>
                      <a:pt x="18" y="38"/>
                      <a:pt x="19" y="39"/>
                      <a:pt x="19" y="39"/>
                    </a:cubicBezTo>
                    <a:cubicBezTo>
                      <a:pt x="20" y="40"/>
                      <a:pt x="20" y="41"/>
                      <a:pt x="21" y="42"/>
                    </a:cubicBezTo>
                    <a:cubicBezTo>
                      <a:pt x="22" y="43"/>
                      <a:pt x="23" y="45"/>
                      <a:pt x="24" y="46"/>
                    </a:cubicBezTo>
                    <a:cubicBezTo>
                      <a:pt x="24" y="47"/>
                      <a:pt x="24" y="48"/>
                      <a:pt x="25" y="48"/>
                    </a:cubicBezTo>
                    <a:cubicBezTo>
                      <a:pt x="25" y="49"/>
                      <a:pt x="25" y="49"/>
                      <a:pt x="25" y="49"/>
                    </a:cubicBezTo>
                    <a:cubicBezTo>
                      <a:pt x="25" y="49"/>
                      <a:pt x="25" y="49"/>
                      <a:pt x="25" y="49"/>
                    </a:cubicBezTo>
                    <a:cubicBezTo>
                      <a:pt x="24" y="49"/>
                      <a:pt x="22" y="48"/>
                      <a:pt x="20" y="47"/>
                    </a:cubicBezTo>
                    <a:cubicBezTo>
                      <a:pt x="19" y="47"/>
                      <a:pt x="18" y="46"/>
                      <a:pt x="17" y="46"/>
                    </a:cubicBezTo>
                    <a:cubicBezTo>
                      <a:pt x="16" y="45"/>
                      <a:pt x="14" y="45"/>
                      <a:pt x="13" y="45"/>
                    </a:cubicBezTo>
                    <a:cubicBezTo>
                      <a:pt x="11" y="44"/>
                      <a:pt x="8" y="43"/>
                      <a:pt x="6" y="42"/>
                    </a:cubicBezTo>
                    <a:cubicBezTo>
                      <a:pt x="5" y="41"/>
                      <a:pt x="4" y="40"/>
                      <a:pt x="3" y="39"/>
                    </a:cubicBezTo>
                    <a:cubicBezTo>
                      <a:pt x="3" y="38"/>
                      <a:pt x="2" y="37"/>
                      <a:pt x="1" y="36"/>
                    </a:cubicBezTo>
                    <a:cubicBezTo>
                      <a:pt x="2" y="38"/>
                      <a:pt x="4" y="40"/>
                      <a:pt x="6" y="42"/>
                    </a:cubicBezTo>
                    <a:cubicBezTo>
                      <a:pt x="7" y="43"/>
                      <a:pt x="8" y="44"/>
                      <a:pt x="9" y="44"/>
                    </a:cubicBezTo>
                    <a:cubicBezTo>
                      <a:pt x="10" y="44"/>
                      <a:pt x="10" y="45"/>
                      <a:pt x="11" y="45"/>
                    </a:cubicBezTo>
                    <a:cubicBezTo>
                      <a:pt x="11" y="45"/>
                      <a:pt x="12" y="45"/>
                      <a:pt x="12" y="45"/>
                    </a:cubicBezTo>
                    <a:cubicBezTo>
                      <a:pt x="12" y="45"/>
                      <a:pt x="13" y="45"/>
                      <a:pt x="13" y="46"/>
                    </a:cubicBezTo>
                    <a:cubicBezTo>
                      <a:pt x="15" y="46"/>
                      <a:pt x="18" y="47"/>
                      <a:pt x="20" y="48"/>
                    </a:cubicBezTo>
                    <a:cubicBezTo>
                      <a:pt x="21" y="49"/>
                      <a:pt x="22" y="49"/>
                      <a:pt x="23" y="50"/>
                    </a:cubicBezTo>
                    <a:cubicBezTo>
                      <a:pt x="24" y="50"/>
                      <a:pt x="25" y="51"/>
                      <a:pt x="26" y="51"/>
                    </a:cubicBezTo>
                    <a:cubicBezTo>
                      <a:pt x="26" y="52"/>
                      <a:pt x="26" y="52"/>
                      <a:pt x="26" y="53"/>
                    </a:cubicBezTo>
                    <a:cubicBezTo>
                      <a:pt x="27" y="53"/>
                      <a:pt x="27" y="54"/>
                      <a:pt x="28" y="53"/>
                    </a:cubicBezTo>
                    <a:cubicBezTo>
                      <a:pt x="28" y="53"/>
                      <a:pt x="28" y="53"/>
                      <a:pt x="28" y="52"/>
                    </a:cubicBezTo>
                    <a:cubicBezTo>
                      <a:pt x="28" y="51"/>
                      <a:pt x="27" y="50"/>
                      <a:pt x="27" y="49"/>
                    </a:cubicBezTo>
                    <a:cubicBezTo>
                      <a:pt x="27" y="48"/>
                      <a:pt x="26" y="47"/>
                      <a:pt x="26" y="47"/>
                    </a:cubicBezTo>
                    <a:cubicBezTo>
                      <a:pt x="26" y="46"/>
                      <a:pt x="26" y="46"/>
                      <a:pt x="27" y="46"/>
                    </a:cubicBezTo>
                    <a:cubicBezTo>
                      <a:pt x="27" y="46"/>
                      <a:pt x="27" y="45"/>
                      <a:pt x="28" y="45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29" y="43"/>
                      <a:pt x="29" y="42"/>
                      <a:pt x="30" y="42"/>
                    </a:cubicBezTo>
                    <a:cubicBezTo>
                      <a:pt x="30" y="40"/>
                      <a:pt x="31" y="39"/>
                      <a:pt x="31" y="38"/>
                    </a:cubicBezTo>
                    <a:cubicBezTo>
                      <a:pt x="31" y="37"/>
                      <a:pt x="31" y="37"/>
                      <a:pt x="32" y="36"/>
                    </a:cubicBezTo>
                    <a:cubicBezTo>
                      <a:pt x="32" y="36"/>
                      <a:pt x="32" y="35"/>
                      <a:pt x="32" y="34"/>
                    </a:cubicBezTo>
                    <a:cubicBezTo>
                      <a:pt x="32" y="35"/>
                      <a:pt x="32" y="36"/>
                      <a:pt x="31" y="36"/>
                    </a:cubicBezTo>
                    <a:cubicBezTo>
                      <a:pt x="31" y="37"/>
                      <a:pt x="31" y="37"/>
                      <a:pt x="30" y="38"/>
                    </a:cubicBezTo>
                    <a:cubicBezTo>
                      <a:pt x="30" y="39"/>
                      <a:pt x="29" y="40"/>
                      <a:pt x="29" y="41"/>
                    </a:cubicBezTo>
                    <a:cubicBezTo>
                      <a:pt x="29" y="42"/>
                      <a:pt x="28" y="42"/>
                      <a:pt x="28" y="43"/>
                    </a:cubicBezTo>
                    <a:cubicBezTo>
                      <a:pt x="28" y="43"/>
                      <a:pt x="28" y="43"/>
                      <a:pt x="28" y="43"/>
                    </a:cubicBezTo>
                    <a:cubicBezTo>
                      <a:pt x="27" y="43"/>
                      <a:pt x="27" y="43"/>
                      <a:pt x="27" y="43"/>
                    </a:cubicBezTo>
                    <a:cubicBezTo>
                      <a:pt x="27" y="43"/>
                      <a:pt x="27" y="44"/>
                      <a:pt x="27" y="44"/>
                    </a:cubicBezTo>
                    <a:cubicBezTo>
                      <a:pt x="26" y="44"/>
                      <a:pt x="26" y="45"/>
                      <a:pt x="26" y="45"/>
                    </a:cubicBezTo>
                    <a:cubicBezTo>
                      <a:pt x="26" y="44"/>
                      <a:pt x="26" y="44"/>
                      <a:pt x="26" y="43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5" y="34"/>
                      <a:pt x="25" y="32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5" y="30"/>
                      <a:pt x="25" y="30"/>
                      <a:pt x="25" y="29"/>
                    </a:cubicBezTo>
                    <a:cubicBezTo>
                      <a:pt x="25" y="28"/>
                      <a:pt x="25" y="27"/>
                      <a:pt x="25" y="26"/>
                    </a:cubicBezTo>
                    <a:cubicBezTo>
                      <a:pt x="26" y="25"/>
                      <a:pt x="26" y="24"/>
                      <a:pt x="26" y="23"/>
                    </a:cubicBezTo>
                    <a:cubicBezTo>
                      <a:pt x="27" y="22"/>
                      <a:pt x="27" y="21"/>
                      <a:pt x="27" y="20"/>
                    </a:cubicBezTo>
                    <a:cubicBezTo>
                      <a:pt x="26" y="22"/>
                      <a:pt x="25" y="24"/>
                      <a:pt x="25" y="26"/>
                    </a:cubicBezTo>
                    <a:cubicBezTo>
                      <a:pt x="25" y="27"/>
                      <a:pt x="25" y="28"/>
                      <a:pt x="24" y="29"/>
                    </a:cubicBezTo>
                    <a:close/>
                    <a:moveTo>
                      <a:pt x="16" y="24"/>
                    </a:move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72" name="Freeform 2272"/>
              <p:cNvSpPr/>
              <p:nvPr/>
            </p:nvSpPr>
            <p:spPr>
              <a:xfrm>
                <a:off x="4502106" y="3894159"/>
                <a:ext cx="217489" cy="203201"/>
              </a:xfrm>
              <a:custGeom>
                <a:avLst/>
                <a:gdLst>
                  <a:gd name="txL" fmla="*/ 0 w 58"/>
                  <a:gd name="txT" fmla="*/ 0 h 54"/>
                  <a:gd name="txR" fmla="*/ 58 w 58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54">
                    <a:moveTo>
                      <a:pt x="7" y="22"/>
                    </a:moveTo>
                    <a:cubicBezTo>
                      <a:pt x="7" y="23"/>
                      <a:pt x="8" y="24"/>
                      <a:pt x="10" y="25"/>
                    </a:cubicBezTo>
                    <a:cubicBezTo>
                      <a:pt x="13" y="28"/>
                      <a:pt x="17" y="31"/>
                      <a:pt x="21" y="33"/>
                    </a:cubicBezTo>
                    <a:cubicBezTo>
                      <a:pt x="28" y="36"/>
                      <a:pt x="35" y="38"/>
                      <a:pt x="41" y="41"/>
                    </a:cubicBezTo>
                    <a:cubicBezTo>
                      <a:pt x="45" y="43"/>
                      <a:pt x="48" y="45"/>
                      <a:pt x="51" y="49"/>
                    </a:cubicBezTo>
                    <a:cubicBezTo>
                      <a:pt x="53" y="50"/>
                      <a:pt x="55" y="53"/>
                      <a:pt x="58" y="54"/>
                    </a:cubicBezTo>
                    <a:cubicBezTo>
                      <a:pt x="54" y="50"/>
                      <a:pt x="51" y="45"/>
                      <a:pt x="50" y="43"/>
                    </a:cubicBezTo>
                    <a:cubicBezTo>
                      <a:pt x="43" y="33"/>
                      <a:pt x="31" y="27"/>
                      <a:pt x="21" y="20"/>
                    </a:cubicBezTo>
                    <a:cubicBezTo>
                      <a:pt x="17" y="17"/>
                      <a:pt x="13" y="13"/>
                      <a:pt x="9" y="9"/>
                    </a:cubicBezTo>
                    <a:cubicBezTo>
                      <a:pt x="6" y="6"/>
                      <a:pt x="3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7"/>
                      <a:pt x="5" y="15"/>
                      <a:pt x="7" y="2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673" name="Picture 2273"/>
              <p:cNvPicPr>
                <a:picLocks noChangeAspect="1"/>
              </p:cNvPicPr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4511631" y="3965597"/>
                <a:ext cx="225426" cy="1476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674" name="Picture 2274"/>
              <p:cNvPicPr>
                <a:picLocks noChangeAspect="1"/>
              </p:cNvPicPr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4486231" y="3871933"/>
                <a:ext cx="280989" cy="2492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675" name="Freeform 2275"/>
              <p:cNvSpPr/>
              <p:nvPr/>
            </p:nvSpPr>
            <p:spPr>
              <a:xfrm>
                <a:off x="4557669" y="3910034"/>
                <a:ext cx="82550" cy="96838"/>
              </a:xfrm>
              <a:custGeom>
                <a:avLst/>
                <a:gdLst>
                  <a:gd name="txL" fmla="*/ 0 w 22"/>
                  <a:gd name="txT" fmla="*/ 0 h 26"/>
                  <a:gd name="txR" fmla="*/ 22 w 22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26">
                    <a:moveTo>
                      <a:pt x="9" y="16"/>
                    </a:moveTo>
                    <a:cubicBezTo>
                      <a:pt x="13" y="20"/>
                      <a:pt x="18" y="23"/>
                      <a:pt x="22" y="26"/>
                    </a:cubicBezTo>
                    <a:cubicBezTo>
                      <a:pt x="20" y="24"/>
                      <a:pt x="18" y="22"/>
                      <a:pt x="17" y="20"/>
                    </a:cubicBezTo>
                    <a:cubicBezTo>
                      <a:pt x="15" y="16"/>
                      <a:pt x="16" y="13"/>
                      <a:pt x="18" y="10"/>
                    </a:cubicBezTo>
                    <a:cubicBezTo>
                      <a:pt x="18" y="8"/>
                      <a:pt x="20" y="5"/>
                      <a:pt x="20" y="3"/>
                    </a:cubicBezTo>
                    <a:cubicBezTo>
                      <a:pt x="13" y="1"/>
                      <a:pt x="7" y="1"/>
                      <a:pt x="0" y="0"/>
                    </a:cubicBezTo>
                    <a:cubicBezTo>
                      <a:pt x="1" y="6"/>
                      <a:pt x="6" y="12"/>
                      <a:pt x="9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76" name="Freeform 2276"/>
              <p:cNvSpPr/>
              <p:nvPr/>
            </p:nvSpPr>
            <p:spPr>
              <a:xfrm>
                <a:off x="4557669" y="4064022"/>
                <a:ext cx="255589" cy="134938"/>
              </a:xfrm>
              <a:custGeom>
                <a:avLst/>
                <a:gdLst>
                  <a:gd name="txL" fmla="*/ 0 w 68"/>
                  <a:gd name="txT" fmla="*/ 0 h 36"/>
                  <a:gd name="txR" fmla="*/ 68 w 68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36">
                    <a:moveTo>
                      <a:pt x="43" y="9"/>
                    </a:moveTo>
                    <a:cubicBezTo>
                      <a:pt x="40" y="8"/>
                      <a:pt x="35" y="8"/>
                      <a:pt x="33" y="8"/>
                    </a:cubicBezTo>
                    <a:cubicBezTo>
                      <a:pt x="29" y="7"/>
                      <a:pt x="26" y="8"/>
                      <a:pt x="22" y="8"/>
                    </a:cubicBezTo>
                    <a:cubicBezTo>
                      <a:pt x="14" y="8"/>
                      <a:pt x="7" y="6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6" y="7"/>
                      <a:pt x="13" y="13"/>
                      <a:pt x="21" y="15"/>
                    </a:cubicBezTo>
                    <a:cubicBezTo>
                      <a:pt x="26" y="17"/>
                      <a:pt x="38" y="18"/>
                      <a:pt x="45" y="12"/>
                    </a:cubicBezTo>
                    <a:cubicBezTo>
                      <a:pt x="50" y="14"/>
                      <a:pt x="51" y="19"/>
                      <a:pt x="54" y="23"/>
                    </a:cubicBezTo>
                    <a:cubicBezTo>
                      <a:pt x="56" y="26"/>
                      <a:pt x="57" y="29"/>
                      <a:pt x="60" y="31"/>
                    </a:cubicBezTo>
                    <a:cubicBezTo>
                      <a:pt x="62" y="33"/>
                      <a:pt x="65" y="34"/>
                      <a:pt x="67" y="36"/>
                    </a:cubicBezTo>
                    <a:cubicBezTo>
                      <a:pt x="67" y="35"/>
                      <a:pt x="67" y="34"/>
                      <a:pt x="68" y="33"/>
                    </a:cubicBezTo>
                    <a:cubicBezTo>
                      <a:pt x="66" y="32"/>
                      <a:pt x="63" y="32"/>
                      <a:pt x="61" y="30"/>
                    </a:cubicBezTo>
                    <a:cubicBezTo>
                      <a:pt x="59" y="28"/>
                      <a:pt x="56" y="24"/>
                      <a:pt x="55" y="22"/>
                    </a:cubicBezTo>
                    <a:cubicBezTo>
                      <a:pt x="52" y="18"/>
                      <a:pt x="49" y="13"/>
                      <a:pt x="45" y="11"/>
                    </a:cubicBezTo>
                    <a:cubicBezTo>
                      <a:pt x="44" y="10"/>
                      <a:pt x="43" y="9"/>
                      <a:pt x="43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77" name="Freeform 2277"/>
              <p:cNvSpPr>
                <a:spLocks noEditPoints="1"/>
              </p:cNvSpPr>
              <p:nvPr/>
            </p:nvSpPr>
            <p:spPr>
              <a:xfrm>
                <a:off x="4510044" y="3902096"/>
                <a:ext cx="217489" cy="203201"/>
              </a:xfrm>
              <a:custGeom>
                <a:avLst/>
                <a:gdLst>
                  <a:gd name="txL" fmla="*/ 0 w 58"/>
                  <a:gd name="txT" fmla="*/ 0 h 54"/>
                  <a:gd name="txR" fmla="*/ 58 w 58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54">
                    <a:moveTo>
                      <a:pt x="42" y="25"/>
                    </a:moveTo>
                    <a:cubicBezTo>
                      <a:pt x="42" y="26"/>
                      <a:pt x="42" y="27"/>
                      <a:pt x="43" y="27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4" y="31"/>
                      <a:pt x="45" y="33"/>
                      <a:pt x="46" y="35"/>
                    </a:cubicBezTo>
                    <a:cubicBezTo>
                      <a:pt x="45" y="34"/>
                      <a:pt x="44" y="33"/>
                      <a:pt x="43" y="32"/>
                    </a:cubicBezTo>
                    <a:cubicBezTo>
                      <a:pt x="42" y="31"/>
                      <a:pt x="40" y="30"/>
                      <a:pt x="39" y="29"/>
                    </a:cubicBezTo>
                    <a:cubicBezTo>
                      <a:pt x="38" y="28"/>
                      <a:pt x="36" y="27"/>
                      <a:pt x="35" y="26"/>
                    </a:cubicBezTo>
                    <a:cubicBezTo>
                      <a:pt x="35" y="26"/>
                      <a:pt x="34" y="26"/>
                      <a:pt x="34" y="26"/>
                    </a:cubicBezTo>
                    <a:cubicBezTo>
                      <a:pt x="34" y="26"/>
                      <a:pt x="33" y="25"/>
                      <a:pt x="32" y="24"/>
                    </a:cubicBezTo>
                    <a:cubicBezTo>
                      <a:pt x="31" y="24"/>
                      <a:pt x="31" y="23"/>
                      <a:pt x="31" y="22"/>
                    </a:cubicBezTo>
                    <a:cubicBezTo>
                      <a:pt x="30" y="21"/>
                      <a:pt x="30" y="20"/>
                      <a:pt x="30" y="19"/>
                    </a:cubicBezTo>
                    <a:cubicBezTo>
                      <a:pt x="30" y="18"/>
                      <a:pt x="30" y="17"/>
                      <a:pt x="30" y="1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0" y="14"/>
                      <a:pt x="30" y="14"/>
                      <a:pt x="31" y="13"/>
                    </a:cubicBezTo>
                    <a:cubicBezTo>
                      <a:pt x="31" y="12"/>
                      <a:pt x="31" y="11"/>
                      <a:pt x="31" y="10"/>
                    </a:cubicBezTo>
                    <a:cubicBezTo>
                      <a:pt x="32" y="9"/>
                      <a:pt x="32" y="8"/>
                      <a:pt x="33" y="7"/>
                    </a:cubicBezTo>
                    <a:cubicBezTo>
                      <a:pt x="31" y="9"/>
                      <a:pt x="31" y="11"/>
                      <a:pt x="30" y="13"/>
                    </a:cubicBezTo>
                    <a:cubicBezTo>
                      <a:pt x="30" y="13"/>
                      <a:pt x="30" y="14"/>
                      <a:pt x="29" y="14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7"/>
                      <a:pt x="29" y="18"/>
                      <a:pt x="29" y="19"/>
                    </a:cubicBezTo>
                    <a:cubicBezTo>
                      <a:pt x="29" y="20"/>
                      <a:pt x="29" y="21"/>
                      <a:pt x="29" y="22"/>
                    </a:cubicBezTo>
                    <a:cubicBezTo>
                      <a:pt x="29" y="23"/>
                      <a:pt x="29" y="23"/>
                      <a:pt x="30" y="23"/>
                    </a:cubicBezTo>
                    <a:cubicBezTo>
                      <a:pt x="29" y="23"/>
                      <a:pt x="29" y="23"/>
                      <a:pt x="28" y="22"/>
                    </a:cubicBezTo>
                    <a:cubicBezTo>
                      <a:pt x="28" y="22"/>
                      <a:pt x="27" y="22"/>
                      <a:pt x="27" y="21"/>
                    </a:cubicBezTo>
                    <a:cubicBezTo>
                      <a:pt x="26" y="21"/>
                      <a:pt x="25" y="20"/>
                      <a:pt x="25" y="20"/>
                    </a:cubicBezTo>
                    <a:cubicBezTo>
                      <a:pt x="23" y="18"/>
                      <a:pt x="21" y="17"/>
                      <a:pt x="20" y="15"/>
                    </a:cubicBezTo>
                    <a:cubicBezTo>
                      <a:pt x="20" y="14"/>
                      <a:pt x="19" y="13"/>
                      <a:pt x="18" y="12"/>
                    </a:cubicBezTo>
                    <a:cubicBezTo>
                      <a:pt x="18" y="12"/>
                      <a:pt x="17" y="11"/>
                      <a:pt x="17" y="10"/>
                    </a:cubicBezTo>
                    <a:cubicBezTo>
                      <a:pt x="16" y="9"/>
                      <a:pt x="16" y="8"/>
                      <a:pt x="15" y="7"/>
                    </a:cubicBezTo>
                    <a:cubicBezTo>
                      <a:pt x="15" y="6"/>
                      <a:pt x="14" y="5"/>
                      <a:pt x="14" y="4"/>
                    </a:cubicBezTo>
                    <a:cubicBezTo>
                      <a:pt x="14" y="6"/>
                      <a:pt x="15" y="8"/>
                      <a:pt x="16" y="10"/>
                    </a:cubicBezTo>
                    <a:cubicBezTo>
                      <a:pt x="17" y="12"/>
                      <a:pt x="18" y="14"/>
                      <a:pt x="19" y="16"/>
                    </a:cubicBezTo>
                    <a:cubicBezTo>
                      <a:pt x="20" y="17"/>
                      <a:pt x="21" y="18"/>
                      <a:pt x="22" y="19"/>
                    </a:cubicBezTo>
                    <a:cubicBezTo>
                      <a:pt x="20" y="18"/>
                      <a:pt x="19" y="17"/>
                      <a:pt x="18" y="16"/>
                    </a:cubicBezTo>
                    <a:cubicBezTo>
                      <a:pt x="17" y="15"/>
                      <a:pt x="15" y="14"/>
                      <a:pt x="14" y="13"/>
                    </a:cubicBezTo>
                    <a:cubicBezTo>
                      <a:pt x="12" y="11"/>
                      <a:pt x="9" y="9"/>
                      <a:pt x="7" y="7"/>
                    </a:cubicBezTo>
                    <a:cubicBezTo>
                      <a:pt x="4" y="5"/>
                      <a:pt x="2" y="2"/>
                      <a:pt x="0" y="0"/>
                    </a:cubicBezTo>
                    <a:cubicBezTo>
                      <a:pt x="4" y="5"/>
                      <a:pt x="9" y="10"/>
                      <a:pt x="13" y="14"/>
                    </a:cubicBezTo>
                    <a:cubicBezTo>
                      <a:pt x="15" y="15"/>
                      <a:pt x="16" y="16"/>
                      <a:pt x="17" y="17"/>
                    </a:cubicBezTo>
                    <a:cubicBezTo>
                      <a:pt x="19" y="18"/>
                      <a:pt x="20" y="19"/>
                      <a:pt x="21" y="20"/>
                    </a:cubicBezTo>
                    <a:cubicBezTo>
                      <a:pt x="24" y="22"/>
                      <a:pt x="27" y="24"/>
                      <a:pt x="30" y="26"/>
                    </a:cubicBezTo>
                    <a:cubicBezTo>
                      <a:pt x="33" y="27"/>
                      <a:pt x="35" y="29"/>
                      <a:pt x="38" y="31"/>
                    </a:cubicBezTo>
                    <a:cubicBezTo>
                      <a:pt x="39" y="32"/>
                      <a:pt x="40" y="33"/>
                      <a:pt x="42" y="34"/>
                    </a:cubicBezTo>
                    <a:cubicBezTo>
                      <a:pt x="43" y="35"/>
                      <a:pt x="44" y="36"/>
                      <a:pt x="45" y="38"/>
                    </a:cubicBezTo>
                    <a:cubicBezTo>
                      <a:pt x="46" y="39"/>
                      <a:pt x="46" y="40"/>
                      <a:pt x="47" y="42"/>
                    </a:cubicBezTo>
                    <a:cubicBezTo>
                      <a:pt x="48" y="43"/>
                      <a:pt x="48" y="44"/>
                      <a:pt x="49" y="45"/>
                    </a:cubicBezTo>
                    <a:cubicBezTo>
                      <a:pt x="47" y="44"/>
                      <a:pt x="46" y="43"/>
                      <a:pt x="44" y="41"/>
                    </a:cubicBezTo>
                    <a:cubicBezTo>
                      <a:pt x="43" y="41"/>
                      <a:pt x="42" y="40"/>
                      <a:pt x="41" y="39"/>
                    </a:cubicBezTo>
                    <a:cubicBezTo>
                      <a:pt x="40" y="39"/>
                      <a:pt x="39" y="38"/>
                      <a:pt x="38" y="38"/>
                    </a:cubicBezTo>
                    <a:cubicBezTo>
                      <a:pt x="36" y="37"/>
                      <a:pt x="34" y="36"/>
                      <a:pt x="32" y="35"/>
                    </a:cubicBezTo>
                    <a:cubicBezTo>
                      <a:pt x="29" y="35"/>
                      <a:pt x="27" y="34"/>
                      <a:pt x="25" y="33"/>
                    </a:cubicBezTo>
                    <a:cubicBezTo>
                      <a:pt x="23" y="32"/>
                      <a:pt x="20" y="32"/>
                      <a:pt x="18" y="30"/>
                    </a:cubicBezTo>
                    <a:cubicBezTo>
                      <a:pt x="16" y="29"/>
                      <a:pt x="14" y="28"/>
                      <a:pt x="12" y="27"/>
                    </a:cubicBezTo>
                    <a:cubicBezTo>
                      <a:pt x="10" y="25"/>
                      <a:pt x="8" y="24"/>
                      <a:pt x="7" y="22"/>
                    </a:cubicBezTo>
                    <a:cubicBezTo>
                      <a:pt x="10" y="26"/>
                      <a:pt x="14" y="29"/>
                      <a:pt x="18" y="31"/>
                    </a:cubicBezTo>
                    <a:cubicBezTo>
                      <a:pt x="20" y="32"/>
                      <a:pt x="22" y="33"/>
                      <a:pt x="24" y="34"/>
                    </a:cubicBezTo>
                    <a:cubicBezTo>
                      <a:pt x="27" y="35"/>
                      <a:pt x="29" y="36"/>
                      <a:pt x="31" y="36"/>
                    </a:cubicBezTo>
                    <a:cubicBezTo>
                      <a:pt x="33" y="37"/>
                      <a:pt x="36" y="38"/>
                      <a:pt x="38" y="39"/>
                    </a:cubicBezTo>
                    <a:cubicBezTo>
                      <a:pt x="39" y="39"/>
                      <a:pt x="40" y="40"/>
                      <a:pt x="41" y="41"/>
                    </a:cubicBezTo>
                    <a:cubicBezTo>
                      <a:pt x="42" y="41"/>
                      <a:pt x="43" y="42"/>
                      <a:pt x="44" y="43"/>
                    </a:cubicBezTo>
                    <a:cubicBezTo>
                      <a:pt x="45" y="44"/>
                      <a:pt x="47" y="46"/>
                      <a:pt x="49" y="47"/>
                    </a:cubicBezTo>
                    <a:cubicBezTo>
                      <a:pt x="50" y="48"/>
                      <a:pt x="51" y="48"/>
                      <a:pt x="52" y="49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2" y="50"/>
                      <a:pt x="53" y="50"/>
                      <a:pt x="53" y="50"/>
                    </a:cubicBezTo>
                    <a:cubicBezTo>
                      <a:pt x="50" y="50"/>
                      <a:pt x="48" y="50"/>
                      <a:pt x="46" y="50"/>
                    </a:cubicBezTo>
                    <a:cubicBezTo>
                      <a:pt x="44" y="50"/>
                      <a:pt x="42" y="50"/>
                      <a:pt x="41" y="50"/>
                    </a:cubicBezTo>
                    <a:cubicBezTo>
                      <a:pt x="39" y="50"/>
                      <a:pt x="37" y="50"/>
                      <a:pt x="35" y="50"/>
                    </a:cubicBezTo>
                    <a:cubicBezTo>
                      <a:pt x="32" y="51"/>
                      <a:pt x="29" y="50"/>
                      <a:pt x="26" y="49"/>
                    </a:cubicBezTo>
                    <a:cubicBezTo>
                      <a:pt x="24" y="49"/>
                      <a:pt x="22" y="48"/>
                      <a:pt x="21" y="48"/>
                    </a:cubicBezTo>
                    <a:cubicBezTo>
                      <a:pt x="19" y="47"/>
                      <a:pt x="18" y="46"/>
                      <a:pt x="16" y="46"/>
                    </a:cubicBezTo>
                    <a:cubicBezTo>
                      <a:pt x="19" y="48"/>
                      <a:pt x="22" y="49"/>
                      <a:pt x="25" y="50"/>
                    </a:cubicBezTo>
                    <a:cubicBezTo>
                      <a:pt x="27" y="51"/>
                      <a:pt x="29" y="51"/>
                      <a:pt x="30" y="51"/>
                    </a:cubicBezTo>
                    <a:cubicBezTo>
                      <a:pt x="31" y="51"/>
                      <a:pt x="32" y="51"/>
                      <a:pt x="33" y="51"/>
                    </a:cubicBezTo>
                    <a:cubicBezTo>
                      <a:pt x="33" y="51"/>
                      <a:pt x="34" y="51"/>
                      <a:pt x="34" y="51"/>
                    </a:cubicBezTo>
                    <a:cubicBezTo>
                      <a:pt x="35" y="51"/>
                      <a:pt x="35" y="51"/>
                      <a:pt x="36" y="51"/>
                    </a:cubicBezTo>
                    <a:cubicBezTo>
                      <a:pt x="39" y="51"/>
                      <a:pt x="42" y="51"/>
                      <a:pt x="46" y="51"/>
                    </a:cubicBezTo>
                    <a:cubicBezTo>
                      <a:pt x="47" y="51"/>
                      <a:pt x="49" y="51"/>
                      <a:pt x="51" y="52"/>
                    </a:cubicBezTo>
                    <a:cubicBezTo>
                      <a:pt x="52" y="52"/>
                      <a:pt x="53" y="52"/>
                      <a:pt x="54" y="52"/>
                    </a:cubicBezTo>
                    <a:cubicBezTo>
                      <a:pt x="55" y="53"/>
                      <a:pt x="55" y="53"/>
                      <a:pt x="56" y="54"/>
                    </a:cubicBezTo>
                    <a:cubicBezTo>
                      <a:pt x="56" y="54"/>
                      <a:pt x="57" y="54"/>
                      <a:pt x="58" y="54"/>
                    </a:cubicBezTo>
                    <a:cubicBezTo>
                      <a:pt x="58" y="53"/>
                      <a:pt x="58" y="53"/>
                      <a:pt x="58" y="52"/>
                    </a:cubicBezTo>
                    <a:cubicBezTo>
                      <a:pt x="56" y="51"/>
                      <a:pt x="55" y="50"/>
                      <a:pt x="54" y="49"/>
                    </a:cubicBezTo>
                    <a:cubicBezTo>
                      <a:pt x="54" y="48"/>
                      <a:pt x="53" y="47"/>
                      <a:pt x="53" y="46"/>
                    </a:cubicBezTo>
                    <a:cubicBezTo>
                      <a:pt x="53" y="46"/>
                      <a:pt x="53" y="46"/>
                      <a:pt x="53" y="46"/>
                    </a:cubicBezTo>
                    <a:cubicBezTo>
                      <a:pt x="53" y="45"/>
                      <a:pt x="53" y="44"/>
                      <a:pt x="53" y="43"/>
                    </a:cubicBezTo>
                    <a:cubicBezTo>
                      <a:pt x="53" y="43"/>
                      <a:pt x="54" y="42"/>
                      <a:pt x="54" y="42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0"/>
                      <a:pt x="54" y="39"/>
                      <a:pt x="54" y="38"/>
                    </a:cubicBezTo>
                    <a:cubicBezTo>
                      <a:pt x="55" y="37"/>
                      <a:pt x="55" y="35"/>
                      <a:pt x="54" y="33"/>
                    </a:cubicBezTo>
                    <a:cubicBezTo>
                      <a:pt x="54" y="32"/>
                      <a:pt x="54" y="32"/>
                      <a:pt x="54" y="31"/>
                    </a:cubicBezTo>
                    <a:cubicBezTo>
                      <a:pt x="54" y="30"/>
                      <a:pt x="54" y="29"/>
                      <a:pt x="54" y="28"/>
                    </a:cubicBezTo>
                    <a:cubicBezTo>
                      <a:pt x="54" y="29"/>
                      <a:pt x="54" y="30"/>
                      <a:pt x="54" y="31"/>
                    </a:cubicBezTo>
                    <a:cubicBezTo>
                      <a:pt x="54" y="32"/>
                      <a:pt x="54" y="33"/>
                      <a:pt x="54" y="33"/>
                    </a:cubicBezTo>
                    <a:cubicBezTo>
                      <a:pt x="54" y="35"/>
                      <a:pt x="53" y="37"/>
                      <a:pt x="53" y="38"/>
                    </a:cubicBezTo>
                    <a:cubicBezTo>
                      <a:pt x="53" y="39"/>
                      <a:pt x="53" y="40"/>
                      <a:pt x="53" y="40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52" y="42"/>
                      <a:pt x="52" y="42"/>
                      <a:pt x="52" y="42"/>
                    </a:cubicBezTo>
                    <a:cubicBezTo>
                      <a:pt x="52" y="42"/>
                      <a:pt x="52" y="42"/>
                      <a:pt x="52" y="43"/>
                    </a:cubicBezTo>
                    <a:cubicBezTo>
                      <a:pt x="52" y="43"/>
                      <a:pt x="52" y="44"/>
                      <a:pt x="51" y="44"/>
                    </a:cubicBezTo>
                    <a:cubicBezTo>
                      <a:pt x="51" y="44"/>
                      <a:pt x="51" y="43"/>
                      <a:pt x="50" y="42"/>
                    </a:cubicBezTo>
                    <a:cubicBezTo>
                      <a:pt x="48" y="36"/>
                      <a:pt x="48" y="36"/>
                      <a:pt x="48" y="36"/>
                    </a:cubicBezTo>
                    <a:cubicBezTo>
                      <a:pt x="46" y="34"/>
                      <a:pt x="45" y="31"/>
                      <a:pt x="44" y="29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3" y="26"/>
                      <a:pt x="43" y="26"/>
                      <a:pt x="43" y="25"/>
                    </a:cubicBezTo>
                    <a:cubicBezTo>
                      <a:pt x="43" y="24"/>
                      <a:pt x="42" y="23"/>
                      <a:pt x="42" y="21"/>
                    </a:cubicBezTo>
                    <a:cubicBezTo>
                      <a:pt x="42" y="20"/>
                      <a:pt x="42" y="19"/>
                      <a:pt x="41" y="17"/>
                    </a:cubicBezTo>
                    <a:cubicBezTo>
                      <a:pt x="41" y="16"/>
                      <a:pt x="41" y="15"/>
                      <a:pt x="42" y="13"/>
                    </a:cubicBezTo>
                    <a:cubicBezTo>
                      <a:pt x="41" y="16"/>
                      <a:pt x="41" y="19"/>
                      <a:pt x="41" y="21"/>
                    </a:cubicBezTo>
                    <a:cubicBezTo>
                      <a:pt x="41" y="23"/>
                      <a:pt x="42" y="24"/>
                      <a:pt x="42" y="25"/>
                    </a:cubicBezTo>
                    <a:close/>
                    <a:moveTo>
                      <a:pt x="30" y="23"/>
                    </a:moveTo>
                    <a:cubicBezTo>
                      <a:pt x="30" y="23"/>
                      <a:pt x="30" y="23"/>
                      <a:pt x="29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78" name="Freeform 2278"/>
              <p:cNvSpPr/>
              <p:nvPr/>
            </p:nvSpPr>
            <p:spPr>
              <a:xfrm>
                <a:off x="4521156" y="4338662"/>
                <a:ext cx="231776" cy="187326"/>
              </a:xfrm>
              <a:custGeom>
                <a:avLst/>
                <a:gdLst>
                  <a:gd name="txL" fmla="*/ 0 w 62"/>
                  <a:gd name="txT" fmla="*/ 0 h 50"/>
                  <a:gd name="txR" fmla="*/ 62 w 62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50">
                    <a:moveTo>
                      <a:pt x="24" y="46"/>
                    </a:moveTo>
                    <a:cubicBezTo>
                      <a:pt x="25" y="45"/>
                      <a:pt x="26" y="44"/>
                      <a:pt x="27" y="43"/>
                    </a:cubicBezTo>
                    <a:cubicBezTo>
                      <a:pt x="31" y="40"/>
                      <a:pt x="33" y="36"/>
                      <a:pt x="36" y="33"/>
                    </a:cubicBezTo>
                    <a:cubicBezTo>
                      <a:pt x="41" y="27"/>
                      <a:pt x="43" y="20"/>
                      <a:pt x="47" y="14"/>
                    </a:cubicBezTo>
                    <a:cubicBezTo>
                      <a:pt x="49" y="10"/>
                      <a:pt x="52" y="8"/>
                      <a:pt x="56" y="5"/>
                    </a:cubicBezTo>
                    <a:cubicBezTo>
                      <a:pt x="58" y="4"/>
                      <a:pt x="60" y="2"/>
                      <a:pt x="62" y="0"/>
                    </a:cubicBezTo>
                    <a:cubicBezTo>
                      <a:pt x="58" y="3"/>
                      <a:pt x="53" y="5"/>
                      <a:pt x="50" y="6"/>
                    </a:cubicBezTo>
                    <a:cubicBezTo>
                      <a:pt x="39" y="12"/>
                      <a:pt x="32" y="22"/>
                      <a:pt x="24" y="31"/>
                    </a:cubicBezTo>
                    <a:cubicBezTo>
                      <a:pt x="20" y="35"/>
                      <a:pt x="15" y="38"/>
                      <a:pt x="11" y="41"/>
                    </a:cubicBezTo>
                    <a:cubicBezTo>
                      <a:pt x="8" y="44"/>
                      <a:pt x="4" y="47"/>
                      <a:pt x="0" y="49"/>
                    </a:cubicBezTo>
                    <a:cubicBezTo>
                      <a:pt x="0" y="49"/>
                      <a:pt x="0" y="50"/>
                      <a:pt x="0" y="50"/>
                    </a:cubicBezTo>
                    <a:cubicBezTo>
                      <a:pt x="8" y="47"/>
                      <a:pt x="16" y="46"/>
                      <a:pt x="24" y="4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679" name="Picture 2279"/>
              <p:cNvPicPr>
                <a:picLocks noChangeAspect="1"/>
              </p:cNvPicPr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4595769" y="4322787"/>
                <a:ext cx="168276" cy="20161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680" name="Freeform 2281"/>
              <p:cNvSpPr/>
              <p:nvPr/>
            </p:nvSpPr>
            <p:spPr>
              <a:xfrm>
                <a:off x="4546556" y="4397400"/>
                <a:ext cx="109538" cy="71438"/>
              </a:xfrm>
              <a:custGeom>
                <a:avLst/>
                <a:gdLst>
                  <a:gd name="txL" fmla="*/ 0 w 29"/>
                  <a:gd name="txT" fmla="*/ 0 h 19"/>
                  <a:gd name="txR" fmla="*/ 29 w 29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19">
                    <a:moveTo>
                      <a:pt x="17" y="12"/>
                    </a:moveTo>
                    <a:cubicBezTo>
                      <a:pt x="22" y="9"/>
                      <a:pt x="25" y="5"/>
                      <a:pt x="29" y="1"/>
                    </a:cubicBezTo>
                    <a:cubicBezTo>
                      <a:pt x="27" y="2"/>
                      <a:pt x="24" y="4"/>
                      <a:pt x="22" y="5"/>
                    </a:cubicBezTo>
                    <a:cubicBezTo>
                      <a:pt x="18" y="6"/>
                      <a:pt x="15" y="4"/>
                      <a:pt x="12" y="3"/>
                    </a:cubicBezTo>
                    <a:cubicBezTo>
                      <a:pt x="10" y="2"/>
                      <a:pt x="8" y="0"/>
                      <a:pt x="6" y="0"/>
                    </a:cubicBezTo>
                    <a:cubicBezTo>
                      <a:pt x="3" y="6"/>
                      <a:pt x="2" y="12"/>
                      <a:pt x="0" y="19"/>
                    </a:cubicBezTo>
                    <a:cubicBezTo>
                      <a:pt x="6" y="19"/>
                      <a:pt x="12" y="14"/>
                      <a:pt x="17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81" name="Freeform 2283"/>
              <p:cNvSpPr/>
              <p:nvPr/>
            </p:nvSpPr>
            <p:spPr>
              <a:xfrm>
                <a:off x="4700545" y="4254524"/>
                <a:ext cx="165101" cy="233364"/>
              </a:xfrm>
              <a:custGeom>
                <a:avLst/>
                <a:gdLst>
                  <a:gd name="txL" fmla="*/ 0 w 44"/>
                  <a:gd name="txT" fmla="*/ 0 h 62"/>
                  <a:gd name="txR" fmla="*/ 44 w 44"/>
                  <a:gd name="txB" fmla="*/ 62 h 6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62">
                    <a:moveTo>
                      <a:pt x="14" y="22"/>
                    </a:moveTo>
                    <a:cubicBezTo>
                      <a:pt x="13" y="24"/>
                      <a:pt x="12" y="29"/>
                      <a:pt x="11" y="31"/>
                    </a:cubicBezTo>
                    <a:cubicBezTo>
                      <a:pt x="10" y="35"/>
                      <a:pt x="11" y="38"/>
                      <a:pt x="10" y="42"/>
                    </a:cubicBezTo>
                    <a:cubicBezTo>
                      <a:pt x="9" y="50"/>
                      <a:pt x="6" y="57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7" y="58"/>
                      <a:pt x="14" y="52"/>
                      <a:pt x="18" y="44"/>
                    </a:cubicBezTo>
                    <a:cubicBezTo>
                      <a:pt x="20" y="39"/>
                      <a:pt x="23" y="28"/>
                      <a:pt x="18" y="20"/>
                    </a:cubicBezTo>
                    <a:cubicBezTo>
                      <a:pt x="20" y="15"/>
                      <a:pt x="25" y="14"/>
                      <a:pt x="29" y="12"/>
                    </a:cubicBezTo>
                    <a:cubicBezTo>
                      <a:pt x="33" y="11"/>
                      <a:pt x="36" y="10"/>
                      <a:pt x="38" y="8"/>
                    </a:cubicBezTo>
                    <a:cubicBezTo>
                      <a:pt x="41" y="6"/>
                      <a:pt x="42" y="4"/>
                      <a:pt x="44" y="1"/>
                    </a:cubicBezTo>
                    <a:cubicBezTo>
                      <a:pt x="43" y="1"/>
                      <a:pt x="42" y="1"/>
                      <a:pt x="42" y="0"/>
                    </a:cubicBezTo>
                    <a:cubicBezTo>
                      <a:pt x="41" y="2"/>
                      <a:pt x="40" y="5"/>
                      <a:pt x="38" y="7"/>
                    </a:cubicBezTo>
                    <a:cubicBezTo>
                      <a:pt x="35" y="9"/>
                      <a:pt x="31" y="10"/>
                      <a:pt x="28" y="12"/>
                    </a:cubicBezTo>
                    <a:cubicBezTo>
                      <a:pt x="24" y="14"/>
                      <a:pt x="19" y="16"/>
                      <a:pt x="17" y="19"/>
                    </a:cubicBezTo>
                    <a:cubicBezTo>
                      <a:pt x="16" y="20"/>
                      <a:pt x="15" y="21"/>
                      <a:pt x="14" y="2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82" name="Freeform 2284"/>
              <p:cNvSpPr>
                <a:spLocks noEditPoints="1"/>
              </p:cNvSpPr>
              <p:nvPr/>
            </p:nvSpPr>
            <p:spPr>
              <a:xfrm>
                <a:off x="4532269" y="4325962"/>
                <a:ext cx="231776" cy="188914"/>
              </a:xfrm>
              <a:custGeom>
                <a:avLst/>
                <a:gdLst>
                  <a:gd name="txL" fmla="*/ 0 w 62"/>
                  <a:gd name="txT" fmla="*/ 0 h 50"/>
                  <a:gd name="txR" fmla="*/ 62 w 62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50">
                    <a:moveTo>
                      <a:pt x="31" y="12"/>
                    </a:moveTo>
                    <a:cubicBezTo>
                      <a:pt x="32" y="12"/>
                      <a:pt x="32" y="12"/>
                      <a:pt x="33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7" y="11"/>
                      <a:pt x="39" y="11"/>
                      <a:pt x="41" y="10"/>
                    </a:cubicBezTo>
                    <a:cubicBezTo>
                      <a:pt x="40" y="11"/>
                      <a:pt x="39" y="12"/>
                      <a:pt x="38" y="12"/>
                    </a:cubicBezTo>
                    <a:cubicBezTo>
                      <a:pt x="37" y="14"/>
                      <a:pt x="36" y="15"/>
                      <a:pt x="34" y="16"/>
                    </a:cubicBezTo>
                    <a:cubicBezTo>
                      <a:pt x="33" y="17"/>
                      <a:pt x="32" y="19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0" y="21"/>
                      <a:pt x="29" y="22"/>
                      <a:pt x="28" y="22"/>
                    </a:cubicBezTo>
                    <a:cubicBezTo>
                      <a:pt x="28" y="23"/>
                      <a:pt x="27" y="23"/>
                      <a:pt x="26" y="23"/>
                    </a:cubicBezTo>
                    <a:cubicBezTo>
                      <a:pt x="25" y="24"/>
                      <a:pt x="24" y="24"/>
                      <a:pt x="23" y="23"/>
                    </a:cubicBezTo>
                    <a:cubicBezTo>
                      <a:pt x="22" y="23"/>
                      <a:pt x="21" y="23"/>
                      <a:pt x="20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8" y="22"/>
                      <a:pt x="18" y="22"/>
                      <a:pt x="17" y="22"/>
                    </a:cubicBezTo>
                    <a:cubicBezTo>
                      <a:pt x="16" y="22"/>
                      <a:pt x="15" y="21"/>
                      <a:pt x="14" y="21"/>
                    </a:cubicBezTo>
                    <a:cubicBezTo>
                      <a:pt x="13" y="20"/>
                      <a:pt x="13" y="20"/>
                      <a:pt x="12" y="19"/>
                    </a:cubicBezTo>
                    <a:cubicBezTo>
                      <a:pt x="13" y="21"/>
                      <a:pt x="15" y="22"/>
                      <a:pt x="17" y="23"/>
                    </a:cubicBezTo>
                    <a:cubicBezTo>
                      <a:pt x="17" y="23"/>
                      <a:pt x="18" y="23"/>
                      <a:pt x="18" y="23"/>
                    </a:cubicBezTo>
                    <a:cubicBezTo>
                      <a:pt x="19" y="23"/>
                      <a:pt x="19" y="24"/>
                      <a:pt x="19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1" y="24"/>
                      <a:pt x="22" y="24"/>
                      <a:pt x="23" y="25"/>
                    </a:cubicBezTo>
                    <a:cubicBezTo>
                      <a:pt x="24" y="25"/>
                      <a:pt x="25" y="25"/>
                      <a:pt x="26" y="25"/>
                    </a:cubicBezTo>
                    <a:cubicBezTo>
                      <a:pt x="26" y="25"/>
                      <a:pt x="27" y="25"/>
                      <a:pt x="27" y="25"/>
                    </a:cubicBezTo>
                    <a:cubicBezTo>
                      <a:pt x="27" y="25"/>
                      <a:pt x="26" y="25"/>
                      <a:pt x="26" y="26"/>
                    </a:cubicBezTo>
                    <a:cubicBezTo>
                      <a:pt x="26" y="26"/>
                      <a:pt x="25" y="26"/>
                      <a:pt x="25" y="27"/>
                    </a:cubicBezTo>
                    <a:cubicBezTo>
                      <a:pt x="24" y="28"/>
                      <a:pt x="23" y="28"/>
                      <a:pt x="23" y="29"/>
                    </a:cubicBezTo>
                    <a:cubicBezTo>
                      <a:pt x="21" y="30"/>
                      <a:pt x="19" y="32"/>
                      <a:pt x="18" y="33"/>
                    </a:cubicBezTo>
                    <a:cubicBezTo>
                      <a:pt x="17" y="33"/>
                      <a:pt x="16" y="34"/>
                      <a:pt x="15" y="34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11" y="36"/>
                      <a:pt x="10" y="36"/>
                      <a:pt x="9" y="37"/>
                    </a:cubicBezTo>
                    <a:cubicBezTo>
                      <a:pt x="8" y="37"/>
                      <a:pt x="7" y="37"/>
                      <a:pt x="6" y="37"/>
                    </a:cubicBezTo>
                    <a:cubicBezTo>
                      <a:pt x="8" y="37"/>
                      <a:pt x="10" y="37"/>
                      <a:pt x="12" y="36"/>
                    </a:cubicBezTo>
                    <a:cubicBezTo>
                      <a:pt x="14" y="36"/>
                      <a:pt x="16" y="35"/>
                      <a:pt x="18" y="34"/>
                    </a:cubicBezTo>
                    <a:cubicBezTo>
                      <a:pt x="19" y="33"/>
                      <a:pt x="21" y="32"/>
                      <a:pt x="22" y="32"/>
                    </a:cubicBezTo>
                    <a:cubicBezTo>
                      <a:pt x="21" y="33"/>
                      <a:pt x="20" y="34"/>
                      <a:pt x="19" y="35"/>
                    </a:cubicBezTo>
                    <a:cubicBezTo>
                      <a:pt x="18" y="36"/>
                      <a:pt x="16" y="37"/>
                      <a:pt x="15" y="38"/>
                    </a:cubicBezTo>
                    <a:cubicBezTo>
                      <a:pt x="13" y="41"/>
                      <a:pt x="10" y="43"/>
                      <a:pt x="8" y="45"/>
                    </a:cubicBezTo>
                    <a:cubicBezTo>
                      <a:pt x="5" y="47"/>
                      <a:pt x="2" y="49"/>
                      <a:pt x="0" y="50"/>
                    </a:cubicBezTo>
                    <a:cubicBezTo>
                      <a:pt x="5" y="47"/>
                      <a:pt x="11" y="43"/>
                      <a:pt x="16" y="39"/>
                    </a:cubicBezTo>
                    <a:cubicBezTo>
                      <a:pt x="17" y="38"/>
                      <a:pt x="18" y="37"/>
                      <a:pt x="20" y="36"/>
                    </a:cubicBezTo>
                    <a:cubicBezTo>
                      <a:pt x="21" y="35"/>
                      <a:pt x="22" y="33"/>
                      <a:pt x="23" y="32"/>
                    </a:cubicBezTo>
                    <a:cubicBezTo>
                      <a:pt x="25" y="30"/>
                      <a:pt x="27" y="27"/>
                      <a:pt x="29" y="25"/>
                    </a:cubicBezTo>
                    <a:cubicBezTo>
                      <a:pt x="32" y="22"/>
                      <a:pt x="34" y="20"/>
                      <a:pt x="36" y="17"/>
                    </a:cubicBezTo>
                    <a:cubicBezTo>
                      <a:pt x="37" y="16"/>
                      <a:pt x="38" y="15"/>
                      <a:pt x="39" y="14"/>
                    </a:cubicBezTo>
                    <a:cubicBezTo>
                      <a:pt x="41" y="13"/>
                      <a:pt x="42" y="12"/>
                      <a:pt x="43" y="12"/>
                    </a:cubicBezTo>
                    <a:cubicBezTo>
                      <a:pt x="45" y="11"/>
                      <a:pt x="46" y="10"/>
                      <a:pt x="48" y="10"/>
                    </a:cubicBezTo>
                    <a:cubicBezTo>
                      <a:pt x="49" y="9"/>
                      <a:pt x="50" y="9"/>
                      <a:pt x="51" y="8"/>
                    </a:cubicBezTo>
                    <a:cubicBezTo>
                      <a:pt x="50" y="10"/>
                      <a:pt x="49" y="11"/>
                      <a:pt x="47" y="12"/>
                    </a:cubicBezTo>
                    <a:cubicBezTo>
                      <a:pt x="46" y="13"/>
                      <a:pt x="46" y="14"/>
                      <a:pt x="45" y="15"/>
                    </a:cubicBezTo>
                    <a:cubicBezTo>
                      <a:pt x="44" y="16"/>
                      <a:pt x="43" y="17"/>
                      <a:pt x="43" y="18"/>
                    </a:cubicBezTo>
                    <a:cubicBezTo>
                      <a:pt x="41" y="20"/>
                      <a:pt x="40" y="22"/>
                      <a:pt x="39" y="24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5" y="33"/>
                      <a:pt x="34" y="35"/>
                      <a:pt x="33" y="37"/>
                    </a:cubicBezTo>
                    <a:cubicBezTo>
                      <a:pt x="31" y="39"/>
                      <a:pt x="30" y="40"/>
                      <a:pt x="28" y="42"/>
                    </a:cubicBezTo>
                    <a:cubicBezTo>
                      <a:pt x="27" y="44"/>
                      <a:pt x="25" y="46"/>
                      <a:pt x="23" y="47"/>
                    </a:cubicBezTo>
                    <a:cubicBezTo>
                      <a:pt x="27" y="44"/>
                      <a:pt x="30" y="41"/>
                      <a:pt x="33" y="37"/>
                    </a:cubicBezTo>
                    <a:cubicBezTo>
                      <a:pt x="35" y="35"/>
                      <a:pt x="36" y="33"/>
                      <a:pt x="37" y="31"/>
                    </a:cubicBezTo>
                    <a:cubicBezTo>
                      <a:pt x="38" y="29"/>
                      <a:pt x="39" y="27"/>
                      <a:pt x="40" y="25"/>
                    </a:cubicBezTo>
                    <a:cubicBezTo>
                      <a:pt x="41" y="23"/>
                      <a:pt x="42" y="21"/>
                      <a:pt x="44" y="19"/>
                    </a:cubicBezTo>
                    <a:cubicBezTo>
                      <a:pt x="44" y="18"/>
                      <a:pt x="45" y="17"/>
                      <a:pt x="46" y="16"/>
                    </a:cubicBezTo>
                    <a:cubicBezTo>
                      <a:pt x="47" y="15"/>
                      <a:pt x="47" y="14"/>
                      <a:pt x="48" y="13"/>
                    </a:cubicBezTo>
                    <a:cubicBezTo>
                      <a:pt x="50" y="12"/>
                      <a:pt x="52" y="10"/>
                      <a:pt x="53" y="9"/>
                    </a:cubicBezTo>
                    <a:cubicBezTo>
                      <a:pt x="54" y="8"/>
                      <a:pt x="55" y="7"/>
                      <a:pt x="56" y="6"/>
                    </a:cubicBezTo>
                    <a:cubicBezTo>
                      <a:pt x="56" y="6"/>
                      <a:pt x="57" y="6"/>
                      <a:pt x="57" y="6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6" y="8"/>
                      <a:pt x="56" y="10"/>
                      <a:pt x="56" y="12"/>
                    </a:cubicBezTo>
                    <a:cubicBezTo>
                      <a:pt x="55" y="14"/>
                      <a:pt x="55" y="16"/>
                      <a:pt x="55" y="17"/>
                    </a:cubicBezTo>
                    <a:cubicBezTo>
                      <a:pt x="55" y="19"/>
                      <a:pt x="55" y="21"/>
                      <a:pt x="55" y="22"/>
                    </a:cubicBezTo>
                    <a:cubicBezTo>
                      <a:pt x="55" y="26"/>
                      <a:pt x="54" y="29"/>
                      <a:pt x="52" y="32"/>
                    </a:cubicBezTo>
                    <a:cubicBezTo>
                      <a:pt x="52" y="34"/>
                      <a:pt x="51" y="35"/>
                      <a:pt x="50" y="37"/>
                    </a:cubicBezTo>
                    <a:cubicBezTo>
                      <a:pt x="49" y="38"/>
                      <a:pt x="48" y="39"/>
                      <a:pt x="47" y="41"/>
                    </a:cubicBezTo>
                    <a:cubicBezTo>
                      <a:pt x="50" y="38"/>
                      <a:pt x="52" y="35"/>
                      <a:pt x="53" y="32"/>
                    </a:cubicBezTo>
                    <a:cubicBezTo>
                      <a:pt x="54" y="31"/>
                      <a:pt x="54" y="29"/>
                      <a:pt x="55" y="28"/>
                    </a:cubicBezTo>
                    <a:cubicBezTo>
                      <a:pt x="55" y="27"/>
                      <a:pt x="55" y="26"/>
                      <a:pt x="55" y="25"/>
                    </a:cubicBezTo>
                    <a:cubicBezTo>
                      <a:pt x="56" y="25"/>
                      <a:pt x="56" y="24"/>
                      <a:pt x="56" y="24"/>
                    </a:cubicBezTo>
                    <a:cubicBezTo>
                      <a:pt x="56" y="23"/>
                      <a:pt x="56" y="23"/>
                      <a:pt x="56" y="23"/>
                    </a:cubicBezTo>
                    <a:cubicBezTo>
                      <a:pt x="56" y="19"/>
                      <a:pt x="56" y="16"/>
                      <a:pt x="57" y="13"/>
                    </a:cubicBezTo>
                    <a:cubicBezTo>
                      <a:pt x="57" y="11"/>
                      <a:pt x="58" y="9"/>
                      <a:pt x="58" y="8"/>
                    </a:cubicBezTo>
                    <a:cubicBezTo>
                      <a:pt x="59" y="7"/>
                      <a:pt x="59" y="5"/>
                      <a:pt x="59" y="4"/>
                    </a:cubicBezTo>
                    <a:cubicBezTo>
                      <a:pt x="60" y="4"/>
                      <a:pt x="61" y="3"/>
                      <a:pt x="61" y="3"/>
                    </a:cubicBezTo>
                    <a:cubicBezTo>
                      <a:pt x="62" y="2"/>
                      <a:pt x="62" y="2"/>
                      <a:pt x="61" y="1"/>
                    </a:cubicBezTo>
                    <a:cubicBezTo>
                      <a:pt x="61" y="0"/>
                      <a:pt x="60" y="0"/>
                      <a:pt x="60" y="1"/>
                    </a:cubicBezTo>
                    <a:cubicBezTo>
                      <a:pt x="58" y="2"/>
                      <a:pt x="57" y="3"/>
                      <a:pt x="56" y="4"/>
                    </a:cubicBezTo>
                    <a:cubicBezTo>
                      <a:pt x="55" y="4"/>
                      <a:pt x="54" y="5"/>
                      <a:pt x="53" y="5"/>
                    </a:cubicBezTo>
                    <a:cubicBezTo>
                      <a:pt x="53" y="5"/>
                      <a:pt x="53" y="5"/>
                      <a:pt x="52" y="5"/>
                    </a:cubicBezTo>
                    <a:cubicBezTo>
                      <a:pt x="52" y="4"/>
                      <a:pt x="51" y="4"/>
                      <a:pt x="50" y="4"/>
                    </a:cubicBezTo>
                    <a:cubicBezTo>
                      <a:pt x="50" y="4"/>
                      <a:pt x="49" y="3"/>
                      <a:pt x="49" y="3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7" y="2"/>
                      <a:pt x="46" y="2"/>
                      <a:pt x="46" y="2"/>
                    </a:cubicBezTo>
                    <a:cubicBezTo>
                      <a:pt x="44" y="2"/>
                      <a:pt x="42" y="1"/>
                      <a:pt x="41" y="1"/>
                    </a:cubicBezTo>
                    <a:cubicBezTo>
                      <a:pt x="40" y="1"/>
                      <a:pt x="39" y="1"/>
                      <a:pt x="38" y="1"/>
                    </a:cubicBezTo>
                    <a:cubicBezTo>
                      <a:pt x="37" y="1"/>
                      <a:pt x="36" y="1"/>
                      <a:pt x="36" y="1"/>
                    </a:cubicBezTo>
                    <a:cubicBezTo>
                      <a:pt x="36" y="1"/>
                      <a:pt x="37" y="1"/>
                      <a:pt x="38" y="2"/>
                    </a:cubicBezTo>
                    <a:cubicBezTo>
                      <a:pt x="39" y="2"/>
                      <a:pt x="40" y="2"/>
                      <a:pt x="40" y="2"/>
                    </a:cubicBezTo>
                    <a:cubicBezTo>
                      <a:pt x="42" y="2"/>
                      <a:pt x="44" y="3"/>
                      <a:pt x="45" y="3"/>
                    </a:cubicBezTo>
                    <a:cubicBezTo>
                      <a:pt x="46" y="3"/>
                      <a:pt x="47" y="4"/>
                      <a:pt x="47" y="4"/>
                    </a:cubicBezTo>
                    <a:cubicBezTo>
                      <a:pt x="48" y="4"/>
                      <a:pt x="48" y="4"/>
                      <a:pt x="48" y="4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9" y="5"/>
                      <a:pt x="49" y="5"/>
                      <a:pt x="50" y="5"/>
                    </a:cubicBezTo>
                    <a:cubicBezTo>
                      <a:pt x="50" y="5"/>
                      <a:pt x="50" y="6"/>
                      <a:pt x="51" y="6"/>
                    </a:cubicBezTo>
                    <a:cubicBezTo>
                      <a:pt x="50" y="6"/>
                      <a:pt x="50" y="6"/>
                      <a:pt x="49" y="7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0" y="9"/>
                      <a:pt x="37" y="10"/>
                      <a:pt x="35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2" y="11"/>
                      <a:pt x="31" y="11"/>
                      <a:pt x="31" y="12"/>
                    </a:cubicBezTo>
                    <a:cubicBezTo>
                      <a:pt x="30" y="12"/>
                      <a:pt x="28" y="12"/>
                      <a:pt x="27" y="12"/>
                    </a:cubicBezTo>
                    <a:cubicBezTo>
                      <a:pt x="26" y="12"/>
                      <a:pt x="24" y="12"/>
                      <a:pt x="23" y="12"/>
                    </a:cubicBezTo>
                    <a:cubicBezTo>
                      <a:pt x="22" y="12"/>
                      <a:pt x="20" y="12"/>
                      <a:pt x="19" y="11"/>
                    </a:cubicBezTo>
                    <a:cubicBezTo>
                      <a:pt x="22" y="12"/>
                      <a:pt x="24" y="13"/>
                      <a:pt x="27" y="13"/>
                    </a:cubicBezTo>
                    <a:cubicBezTo>
                      <a:pt x="28" y="13"/>
                      <a:pt x="30" y="13"/>
                      <a:pt x="31" y="12"/>
                    </a:cubicBezTo>
                    <a:close/>
                    <a:moveTo>
                      <a:pt x="27" y="24"/>
                    </a:move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4"/>
                      <a:pt x="27" y="2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83" name="Freeform 2285"/>
              <p:cNvSpPr/>
              <p:nvPr/>
            </p:nvSpPr>
            <p:spPr>
              <a:xfrm>
                <a:off x="4317955" y="5813460"/>
                <a:ext cx="192089" cy="120651"/>
              </a:xfrm>
              <a:custGeom>
                <a:avLst/>
                <a:gdLst>
                  <a:gd name="txL" fmla="*/ 0 w 51"/>
                  <a:gd name="txT" fmla="*/ 0 h 32"/>
                  <a:gd name="txR" fmla="*/ 51 w 51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32">
                    <a:moveTo>
                      <a:pt x="18" y="31"/>
                    </a:moveTo>
                    <a:cubicBezTo>
                      <a:pt x="19" y="31"/>
                      <a:pt x="20" y="30"/>
                      <a:pt x="21" y="29"/>
                    </a:cubicBezTo>
                    <a:cubicBezTo>
                      <a:pt x="24" y="27"/>
                      <a:pt x="26" y="25"/>
                      <a:pt x="29" y="22"/>
                    </a:cubicBezTo>
                    <a:cubicBezTo>
                      <a:pt x="32" y="18"/>
                      <a:pt x="35" y="13"/>
                      <a:pt x="38" y="9"/>
                    </a:cubicBezTo>
                    <a:cubicBezTo>
                      <a:pt x="40" y="6"/>
                      <a:pt x="43" y="5"/>
                      <a:pt x="46" y="3"/>
                    </a:cubicBezTo>
                    <a:cubicBezTo>
                      <a:pt x="48" y="2"/>
                      <a:pt x="49" y="1"/>
                      <a:pt x="51" y="0"/>
                    </a:cubicBezTo>
                    <a:cubicBezTo>
                      <a:pt x="47" y="1"/>
                      <a:pt x="43" y="3"/>
                      <a:pt x="42" y="3"/>
                    </a:cubicBezTo>
                    <a:cubicBezTo>
                      <a:pt x="32" y="7"/>
                      <a:pt x="27" y="14"/>
                      <a:pt x="19" y="20"/>
                    </a:cubicBezTo>
                    <a:cubicBezTo>
                      <a:pt x="16" y="22"/>
                      <a:pt x="12" y="24"/>
                      <a:pt x="9" y="27"/>
                    </a:cubicBezTo>
                    <a:cubicBezTo>
                      <a:pt x="6" y="28"/>
                      <a:pt x="3" y="30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6" y="30"/>
                      <a:pt x="12" y="31"/>
                      <a:pt x="18" y="3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684" name="Picture 2286"/>
              <p:cNvPicPr>
                <a:picLocks noChangeAspect="1"/>
              </p:cNvPicPr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4371930" y="5799172"/>
                <a:ext cx="146051" cy="1476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685" name="Picture 2287"/>
              <p:cNvPicPr>
                <a:picLocks noChangeAspect="1"/>
              </p:cNvPicPr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4303667" y="5767422"/>
                <a:ext cx="225426" cy="1809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686" name="Freeform 2288"/>
              <p:cNvSpPr/>
              <p:nvPr/>
            </p:nvSpPr>
            <p:spPr>
              <a:xfrm>
                <a:off x="4340180" y="5843622"/>
                <a:ext cx="90488" cy="53975"/>
              </a:xfrm>
              <a:custGeom>
                <a:avLst/>
                <a:gdLst>
                  <a:gd name="txL" fmla="*/ 0 w 24"/>
                  <a:gd name="txT" fmla="*/ 0 h 14"/>
                  <a:gd name="txR" fmla="*/ 24 w 24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14">
                    <a:moveTo>
                      <a:pt x="14" y="10"/>
                    </a:moveTo>
                    <a:cubicBezTo>
                      <a:pt x="18" y="8"/>
                      <a:pt x="20" y="5"/>
                      <a:pt x="24" y="2"/>
                    </a:cubicBezTo>
                    <a:cubicBezTo>
                      <a:pt x="22" y="3"/>
                      <a:pt x="20" y="4"/>
                      <a:pt x="18" y="5"/>
                    </a:cubicBezTo>
                    <a:cubicBezTo>
                      <a:pt x="15" y="5"/>
                      <a:pt x="13" y="4"/>
                      <a:pt x="11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4" y="4"/>
                      <a:pt x="2" y="9"/>
                      <a:pt x="0" y="13"/>
                    </a:cubicBezTo>
                    <a:cubicBezTo>
                      <a:pt x="5" y="14"/>
                      <a:pt x="10" y="11"/>
                      <a:pt x="14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87" name="Freeform 2289"/>
              <p:cNvSpPr/>
              <p:nvPr/>
            </p:nvSpPr>
            <p:spPr>
              <a:xfrm>
                <a:off x="4457656" y="5757897"/>
                <a:ext cx="141288" cy="165101"/>
              </a:xfrm>
              <a:custGeom>
                <a:avLst/>
                <a:gdLst>
                  <a:gd name="txL" fmla="*/ 0 w 38"/>
                  <a:gd name="txT" fmla="*/ 0 h 44"/>
                  <a:gd name="txR" fmla="*/ 38 w 38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44">
                    <a:moveTo>
                      <a:pt x="14" y="15"/>
                    </a:moveTo>
                    <a:cubicBezTo>
                      <a:pt x="13" y="16"/>
                      <a:pt x="12" y="20"/>
                      <a:pt x="11" y="21"/>
                    </a:cubicBezTo>
                    <a:cubicBezTo>
                      <a:pt x="10" y="24"/>
                      <a:pt x="10" y="27"/>
                      <a:pt x="9" y="29"/>
                    </a:cubicBezTo>
                    <a:cubicBezTo>
                      <a:pt x="7" y="35"/>
                      <a:pt x="5" y="40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6" y="41"/>
                      <a:pt x="11" y="37"/>
                      <a:pt x="15" y="32"/>
                    </a:cubicBezTo>
                    <a:cubicBezTo>
                      <a:pt x="17" y="28"/>
                      <a:pt x="20" y="20"/>
                      <a:pt x="17" y="14"/>
                    </a:cubicBezTo>
                    <a:cubicBezTo>
                      <a:pt x="19" y="10"/>
                      <a:pt x="23" y="10"/>
                      <a:pt x="26" y="9"/>
                    </a:cubicBezTo>
                    <a:cubicBezTo>
                      <a:pt x="29" y="8"/>
                      <a:pt x="31" y="7"/>
                      <a:pt x="33" y="6"/>
                    </a:cubicBezTo>
                    <a:cubicBezTo>
                      <a:pt x="35" y="5"/>
                      <a:pt x="37" y="3"/>
                      <a:pt x="38" y="2"/>
                    </a:cubicBezTo>
                    <a:cubicBezTo>
                      <a:pt x="37" y="2"/>
                      <a:pt x="37" y="1"/>
                      <a:pt x="36" y="0"/>
                    </a:cubicBezTo>
                    <a:cubicBezTo>
                      <a:pt x="35" y="2"/>
                      <a:pt x="35" y="4"/>
                      <a:pt x="33" y="5"/>
                    </a:cubicBezTo>
                    <a:cubicBezTo>
                      <a:pt x="31" y="6"/>
                      <a:pt x="28" y="7"/>
                      <a:pt x="25" y="8"/>
                    </a:cubicBezTo>
                    <a:cubicBezTo>
                      <a:pt x="22" y="9"/>
                      <a:pt x="18" y="10"/>
                      <a:pt x="16" y="13"/>
                    </a:cubicBezTo>
                    <a:cubicBezTo>
                      <a:pt x="15" y="14"/>
                      <a:pt x="14" y="14"/>
                      <a:pt x="14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88" name="Freeform 2290"/>
              <p:cNvSpPr>
                <a:spLocks noEditPoints="1"/>
              </p:cNvSpPr>
              <p:nvPr/>
            </p:nvSpPr>
            <p:spPr>
              <a:xfrm>
                <a:off x="4325893" y="5799172"/>
                <a:ext cx="190501" cy="127001"/>
              </a:xfrm>
              <a:custGeom>
                <a:avLst/>
                <a:gdLst>
                  <a:gd name="txL" fmla="*/ 0 w 51"/>
                  <a:gd name="txT" fmla="*/ 0 h 34"/>
                  <a:gd name="txR" fmla="*/ 51 w 51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34">
                    <a:moveTo>
                      <a:pt x="27" y="9"/>
                    </a:moveTo>
                    <a:cubicBezTo>
                      <a:pt x="27" y="8"/>
                      <a:pt x="28" y="8"/>
                      <a:pt x="28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1" y="8"/>
                      <a:pt x="33" y="8"/>
                      <a:pt x="35" y="8"/>
                    </a:cubicBezTo>
                    <a:cubicBezTo>
                      <a:pt x="34" y="8"/>
                      <a:pt x="33" y="9"/>
                      <a:pt x="32" y="9"/>
                    </a:cubicBezTo>
                    <a:cubicBezTo>
                      <a:pt x="31" y="10"/>
                      <a:pt x="30" y="11"/>
                      <a:pt x="29" y="11"/>
                    </a:cubicBezTo>
                    <a:cubicBezTo>
                      <a:pt x="28" y="12"/>
                      <a:pt x="27" y="13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5" y="15"/>
                      <a:pt x="25" y="15"/>
                      <a:pt x="24" y="16"/>
                    </a:cubicBezTo>
                    <a:cubicBezTo>
                      <a:pt x="24" y="16"/>
                      <a:pt x="23" y="16"/>
                      <a:pt x="22" y="16"/>
                    </a:cubicBezTo>
                    <a:cubicBezTo>
                      <a:pt x="21" y="16"/>
                      <a:pt x="21" y="16"/>
                      <a:pt x="20" y="16"/>
                    </a:cubicBezTo>
                    <a:cubicBezTo>
                      <a:pt x="19" y="16"/>
                      <a:pt x="19" y="16"/>
                      <a:pt x="18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5" y="14"/>
                      <a:pt x="14" y="14"/>
                      <a:pt x="14" y="13"/>
                    </a:cubicBezTo>
                    <a:cubicBezTo>
                      <a:pt x="13" y="13"/>
                      <a:pt x="12" y="13"/>
                      <a:pt x="12" y="12"/>
                    </a:cubicBezTo>
                    <a:cubicBezTo>
                      <a:pt x="13" y="13"/>
                      <a:pt x="14" y="14"/>
                      <a:pt x="15" y="15"/>
                    </a:cubicBezTo>
                    <a:cubicBezTo>
                      <a:pt x="16" y="15"/>
                      <a:pt x="16" y="15"/>
                      <a:pt x="16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9" y="17"/>
                      <a:pt x="20" y="17"/>
                    </a:cubicBezTo>
                    <a:cubicBezTo>
                      <a:pt x="21" y="17"/>
                      <a:pt x="21" y="17"/>
                      <a:pt x="22" y="17"/>
                    </a:cubicBezTo>
                    <a:cubicBezTo>
                      <a:pt x="22" y="17"/>
                      <a:pt x="23" y="17"/>
                      <a:pt x="23" y="17"/>
                    </a:cubicBezTo>
                    <a:cubicBezTo>
                      <a:pt x="23" y="18"/>
                      <a:pt x="22" y="18"/>
                      <a:pt x="22" y="18"/>
                    </a:cubicBezTo>
                    <a:cubicBezTo>
                      <a:pt x="22" y="18"/>
                      <a:pt x="21" y="19"/>
                      <a:pt x="21" y="19"/>
                    </a:cubicBezTo>
                    <a:cubicBezTo>
                      <a:pt x="21" y="19"/>
                      <a:pt x="20" y="20"/>
                      <a:pt x="19" y="20"/>
                    </a:cubicBezTo>
                    <a:cubicBezTo>
                      <a:pt x="18" y="21"/>
                      <a:pt x="17" y="22"/>
                      <a:pt x="15" y="23"/>
                    </a:cubicBezTo>
                    <a:cubicBezTo>
                      <a:pt x="14" y="23"/>
                      <a:pt x="14" y="23"/>
                      <a:pt x="13" y="23"/>
                    </a:cubicBezTo>
                    <a:cubicBezTo>
                      <a:pt x="12" y="24"/>
                      <a:pt x="11" y="24"/>
                      <a:pt x="11" y="24"/>
                    </a:cubicBezTo>
                    <a:cubicBezTo>
                      <a:pt x="10" y="24"/>
                      <a:pt x="9" y="25"/>
                      <a:pt x="8" y="25"/>
                    </a:cubicBezTo>
                    <a:cubicBezTo>
                      <a:pt x="8" y="25"/>
                      <a:pt x="7" y="25"/>
                      <a:pt x="6" y="25"/>
                    </a:cubicBezTo>
                    <a:cubicBezTo>
                      <a:pt x="8" y="25"/>
                      <a:pt x="9" y="25"/>
                      <a:pt x="11" y="25"/>
                    </a:cubicBezTo>
                    <a:cubicBezTo>
                      <a:pt x="12" y="24"/>
                      <a:pt x="14" y="24"/>
                      <a:pt x="16" y="23"/>
                    </a:cubicBezTo>
                    <a:cubicBezTo>
                      <a:pt x="16" y="23"/>
                      <a:pt x="17" y="23"/>
                      <a:pt x="18" y="22"/>
                    </a:cubicBezTo>
                    <a:cubicBezTo>
                      <a:pt x="17" y="23"/>
                      <a:pt x="17" y="24"/>
                      <a:pt x="16" y="24"/>
                    </a:cubicBezTo>
                    <a:cubicBezTo>
                      <a:pt x="15" y="25"/>
                      <a:pt x="14" y="26"/>
                      <a:pt x="13" y="27"/>
                    </a:cubicBezTo>
                    <a:cubicBezTo>
                      <a:pt x="11" y="28"/>
                      <a:pt x="9" y="30"/>
                      <a:pt x="7" y="31"/>
                    </a:cubicBezTo>
                    <a:cubicBezTo>
                      <a:pt x="5" y="32"/>
                      <a:pt x="2" y="33"/>
                      <a:pt x="0" y="34"/>
                    </a:cubicBezTo>
                    <a:cubicBezTo>
                      <a:pt x="5" y="32"/>
                      <a:pt x="9" y="30"/>
                      <a:pt x="13" y="27"/>
                    </a:cubicBezTo>
                    <a:cubicBezTo>
                      <a:pt x="14" y="27"/>
                      <a:pt x="15" y="26"/>
                      <a:pt x="16" y="25"/>
                    </a:cubicBezTo>
                    <a:cubicBezTo>
                      <a:pt x="17" y="24"/>
                      <a:pt x="18" y="24"/>
                      <a:pt x="19" y="23"/>
                    </a:cubicBezTo>
                    <a:cubicBezTo>
                      <a:pt x="21" y="21"/>
                      <a:pt x="23" y="19"/>
                      <a:pt x="25" y="18"/>
                    </a:cubicBezTo>
                    <a:cubicBezTo>
                      <a:pt x="26" y="16"/>
                      <a:pt x="28" y="14"/>
                      <a:pt x="30" y="13"/>
                    </a:cubicBezTo>
                    <a:cubicBezTo>
                      <a:pt x="31" y="12"/>
                      <a:pt x="32" y="11"/>
                      <a:pt x="33" y="11"/>
                    </a:cubicBezTo>
                    <a:cubicBezTo>
                      <a:pt x="34" y="10"/>
                      <a:pt x="35" y="9"/>
                      <a:pt x="36" y="9"/>
                    </a:cubicBezTo>
                    <a:cubicBezTo>
                      <a:pt x="37" y="8"/>
                      <a:pt x="39" y="8"/>
                      <a:pt x="40" y="8"/>
                    </a:cubicBezTo>
                    <a:cubicBezTo>
                      <a:pt x="41" y="8"/>
                      <a:pt x="42" y="7"/>
                      <a:pt x="42" y="7"/>
                    </a:cubicBezTo>
                    <a:cubicBezTo>
                      <a:pt x="41" y="8"/>
                      <a:pt x="40" y="9"/>
                      <a:pt x="39" y="10"/>
                    </a:cubicBezTo>
                    <a:cubicBezTo>
                      <a:pt x="38" y="10"/>
                      <a:pt x="38" y="11"/>
                      <a:pt x="37" y="12"/>
                    </a:cubicBezTo>
                    <a:cubicBezTo>
                      <a:pt x="36" y="12"/>
                      <a:pt x="36" y="13"/>
                      <a:pt x="35" y="14"/>
                    </a:cubicBezTo>
                    <a:cubicBezTo>
                      <a:pt x="34" y="15"/>
                      <a:pt x="33" y="17"/>
                      <a:pt x="32" y="18"/>
                    </a:cubicBezTo>
                    <a:cubicBezTo>
                      <a:pt x="31" y="20"/>
                      <a:pt x="30" y="21"/>
                      <a:pt x="29" y="23"/>
                    </a:cubicBezTo>
                    <a:cubicBezTo>
                      <a:pt x="28" y="24"/>
                      <a:pt x="27" y="26"/>
                      <a:pt x="26" y="27"/>
                    </a:cubicBezTo>
                    <a:cubicBezTo>
                      <a:pt x="25" y="28"/>
                      <a:pt x="24" y="29"/>
                      <a:pt x="22" y="31"/>
                    </a:cubicBezTo>
                    <a:cubicBezTo>
                      <a:pt x="21" y="32"/>
                      <a:pt x="20" y="33"/>
                      <a:pt x="18" y="34"/>
                    </a:cubicBezTo>
                    <a:cubicBezTo>
                      <a:pt x="21" y="32"/>
                      <a:pt x="24" y="30"/>
                      <a:pt x="27" y="27"/>
                    </a:cubicBezTo>
                    <a:cubicBezTo>
                      <a:pt x="28" y="26"/>
                      <a:pt x="29" y="25"/>
                      <a:pt x="30" y="23"/>
                    </a:cubicBezTo>
                    <a:cubicBezTo>
                      <a:pt x="31" y="22"/>
                      <a:pt x="32" y="20"/>
                      <a:pt x="33" y="19"/>
                    </a:cubicBezTo>
                    <a:cubicBezTo>
                      <a:pt x="34" y="17"/>
                      <a:pt x="35" y="16"/>
                      <a:pt x="36" y="14"/>
                    </a:cubicBezTo>
                    <a:cubicBezTo>
                      <a:pt x="36" y="14"/>
                      <a:pt x="37" y="13"/>
                      <a:pt x="38" y="12"/>
                    </a:cubicBezTo>
                    <a:cubicBezTo>
                      <a:pt x="38" y="12"/>
                      <a:pt x="39" y="11"/>
                      <a:pt x="40" y="11"/>
                    </a:cubicBezTo>
                    <a:cubicBezTo>
                      <a:pt x="41" y="10"/>
                      <a:pt x="43" y="9"/>
                      <a:pt x="44" y="7"/>
                    </a:cubicBezTo>
                    <a:cubicBezTo>
                      <a:pt x="45" y="7"/>
                      <a:pt x="45" y="6"/>
                      <a:pt x="46" y="6"/>
                    </a:cubicBezTo>
                    <a:cubicBezTo>
                      <a:pt x="46" y="6"/>
                      <a:pt x="47" y="6"/>
                      <a:pt x="47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6" y="7"/>
                      <a:pt x="46" y="9"/>
                      <a:pt x="45" y="10"/>
                    </a:cubicBezTo>
                    <a:cubicBezTo>
                      <a:pt x="45" y="12"/>
                      <a:pt x="45" y="13"/>
                      <a:pt x="44" y="14"/>
                    </a:cubicBezTo>
                    <a:cubicBezTo>
                      <a:pt x="44" y="15"/>
                      <a:pt x="44" y="17"/>
                      <a:pt x="44" y="18"/>
                    </a:cubicBezTo>
                    <a:cubicBezTo>
                      <a:pt x="44" y="21"/>
                      <a:pt x="43" y="23"/>
                      <a:pt x="41" y="25"/>
                    </a:cubicBezTo>
                    <a:cubicBezTo>
                      <a:pt x="41" y="26"/>
                      <a:pt x="40" y="27"/>
                      <a:pt x="39" y="28"/>
                    </a:cubicBezTo>
                    <a:cubicBezTo>
                      <a:pt x="39" y="29"/>
                      <a:pt x="38" y="30"/>
                      <a:pt x="37" y="31"/>
                    </a:cubicBezTo>
                    <a:cubicBezTo>
                      <a:pt x="39" y="29"/>
                      <a:pt x="40" y="27"/>
                      <a:pt x="42" y="25"/>
                    </a:cubicBezTo>
                    <a:cubicBezTo>
                      <a:pt x="43" y="24"/>
                      <a:pt x="43" y="23"/>
                      <a:pt x="44" y="22"/>
                    </a:cubicBezTo>
                    <a:cubicBezTo>
                      <a:pt x="44" y="21"/>
                      <a:pt x="44" y="21"/>
                      <a:pt x="44" y="20"/>
                    </a:cubicBezTo>
                    <a:cubicBezTo>
                      <a:pt x="44" y="20"/>
                      <a:pt x="44" y="19"/>
                      <a:pt x="44" y="19"/>
                    </a:cubicBezTo>
                    <a:cubicBezTo>
                      <a:pt x="45" y="19"/>
                      <a:pt x="45" y="18"/>
                      <a:pt x="45" y="18"/>
                    </a:cubicBezTo>
                    <a:cubicBezTo>
                      <a:pt x="45" y="16"/>
                      <a:pt x="46" y="13"/>
                      <a:pt x="46" y="11"/>
                    </a:cubicBezTo>
                    <a:cubicBezTo>
                      <a:pt x="47" y="10"/>
                      <a:pt x="47" y="8"/>
                      <a:pt x="48" y="7"/>
                    </a:cubicBezTo>
                    <a:cubicBezTo>
                      <a:pt x="48" y="6"/>
                      <a:pt x="48" y="6"/>
                      <a:pt x="49" y="5"/>
                    </a:cubicBezTo>
                    <a:cubicBezTo>
                      <a:pt x="49" y="4"/>
                      <a:pt x="50" y="4"/>
                      <a:pt x="50" y="4"/>
                    </a:cubicBezTo>
                    <a:cubicBezTo>
                      <a:pt x="51" y="3"/>
                      <a:pt x="51" y="3"/>
                      <a:pt x="51" y="2"/>
                    </a:cubicBezTo>
                    <a:cubicBezTo>
                      <a:pt x="50" y="2"/>
                      <a:pt x="50" y="2"/>
                      <a:pt x="49" y="2"/>
                    </a:cubicBezTo>
                    <a:cubicBezTo>
                      <a:pt x="48" y="3"/>
                      <a:pt x="47" y="3"/>
                      <a:pt x="46" y="4"/>
                    </a:cubicBezTo>
                    <a:cubicBezTo>
                      <a:pt x="46" y="4"/>
                      <a:pt x="45" y="4"/>
                      <a:pt x="44" y="5"/>
                    </a:cubicBezTo>
                    <a:cubicBezTo>
                      <a:pt x="44" y="5"/>
                      <a:pt x="44" y="5"/>
                      <a:pt x="44" y="4"/>
                    </a:cubicBezTo>
                    <a:cubicBezTo>
                      <a:pt x="43" y="4"/>
                      <a:pt x="43" y="4"/>
                      <a:pt x="42" y="4"/>
                    </a:cubicBezTo>
                    <a:cubicBezTo>
                      <a:pt x="42" y="3"/>
                      <a:pt x="42" y="3"/>
                      <a:pt x="41" y="3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41" y="3"/>
                      <a:pt x="41" y="3"/>
                      <a:pt x="40" y="3"/>
                    </a:cubicBezTo>
                    <a:cubicBezTo>
                      <a:pt x="40" y="2"/>
                      <a:pt x="39" y="2"/>
                      <a:pt x="39" y="2"/>
                    </a:cubicBezTo>
                    <a:cubicBezTo>
                      <a:pt x="37" y="1"/>
                      <a:pt x="36" y="1"/>
                      <a:pt x="35" y="1"/>
                    </a:cubicBezTo>
                    <a:cubicBezTo>
                      <a:pt x="34" y="1"/>
                      <a:pt x="34" y="1"/>
                      <a:pt x="33" y="1"/>
                    </a:cubicBezTo>
                    <a:cubicBezTo>
                      <a:pt x="33" y="1"/>
                      <a:pt x="32" y="0"/>
                      <a:pt x="31" y="0"/>
                    </a:cubicBezTo>
                    <a:cubicBezTo>
                      <a:pt x="32" y="1"/>
                      <a:pt x="33" y="1"/>
                      <a:pt x="33" y="1"/>
                    </a:cubicBezTo>
                    <a:cubicBezTo>
                      <a:pt x="34" y="1"/>
                      <a:pt x="34" y="1"/>
                      <a:pt x="35" y="1"/>
                    </a:cubicBezTo>
                    <a:cubicBezTo>
                      <a:pt x="36" y="2"/>
                      <a:pt x="37" y="2"/>
                      <a:pt x="38" y="3"/>
                    </a:cubicBezTo>
                    <a:cubicBezTo>
                      <a:pt x="39" y="3"/>
                      <a:pt x="39" y="3"/>
                      <a:pt x="40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41" y="4"/>
                      <a:pt x="41" y="4"/>
                      <a:pt x="41" y="5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1" y="5"/>
                      <a:pt x="41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4" y="7"/>
                      <a:pt x="32" y="7"/>
                      <a:pt x="30" y="7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7" y="8"/>
                      <a:pt x="27" y="8"/>
                    </a:cubicBezTo>
                    <a:cubicBezTo>
                      <a:pt x="26" y="8"/>
                      <a:pt x="25" y="8"/>
                      <a:pt x="24" y="8"/>
                    </a:cubicBezTo>
                    <a:cubicBezTo>
                      <a:pt x="23" y="8"/>
                      <a:pt x="22" y="8"/>
                      <a:pt x="21" y="7"/>
                    </a:cubicBezTo>
                    <a:cubicBezTo>
                      <a:pt x="20" y="7"/>
                      <a:pt x="19" y="7"/>
                      <a:pt x="18" y="7"/>
                    </a:cubicBezTo>
                    <a:cubicBezTo>
                      <a:pt x="20" y="8"/>
                      <a:pt x="22" y="8"/>
                      <a:pt x="24" y="8"/>
                    </a:cubicBezTo>
                    <a:cubicBezTo>
                      <a:pt x="25" y="8"/>
                      <a:pt x="26" y="9"/>
                      <a:pt x="27" y="9"/>
                    </a:cubicBezTo>
                    <a:close/>
                    <a:moveTo>
                      <a:pt x="23" y="17"/>
                    </a:move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89" name="Freeform 2291"/>
              <p:cNvSpPr/>
              <p:nvPr/>
            </p:nvSpPr>
            <p:spPr>
              <a:xfrm>
                <a:off x="4232229" y="5224493"/>
                <a:ext cx="138113" cy="104776"/>
              </a:xfrm>
              <a:custGeom>
                <a:avLst/>
                <a:gdLst>
                  <a:gd name="txL" fmla="*/ 0 w 37"/>
                  <a:gd name="txT" fmla="*/ 0 h 28"/>
                  <a:gd name="txR" fmla="*/ 37 w 37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8">
                    <a:moveTo>
                      <a:pt x="6" y="13"/>
                    </a:moveTo>
                    <a:cubicBezTo>
                      <a:pt x="6" y="13"/>
                      <a:pt x="7" y="14"/>
                      <a:pt x="7" y="14"/>
                    </a:cubicBezTo>
                    <a:cubicBezTo>
                      <a:pt x="10" y="16"/>
                      <a:pt x="12" y="17"/>
                      <a:pt x="15" y="18"/>
                    </a:cubicBezTo>
                    <a:cubicBezTo>
                      <a:pt x="19" y="20"/>
                      <a:pt x="23" y="20"/>
                      <a:pt x="27" y="22"/>
                    </a:cubicBezTo>
                    <a:cubicBezTo>
                      <a:pt x="29" y="23"/>
                      <a:pt x="31" y="24"/>
                      <a:pt x="33" y="26"/>
                    </a:cubicBezTo>
                    <a:cubicBezTo>
                      <a:pt x="34" y="27"/>
                      <a:pt x="36" y="28"/>
                      <a:pt x="37" y="28"/>
                    </a:cubicBezTo>
                    <a:cubicBezTo>
                      <a:pt x="35" y="27"/>
                      <a:pt x="33" y="24"/>
                      <a:pt x="32" y="23"/>
                    </a:cubicBezTo>
                    <a:cubicBezTo>
                      <a:pt x="27" y="17"/>
                      <a:pt x="20" y="14"/>
                      <a:pt x="14" y="11"/>
                    </a:cubicBezTo>
                    <a:cubicBezTo>
                      <a:pt x="11" y="9"/>
                      <a:pt x="9" y="7"/>
                      <a:pt x="6" y="5"/>
                    </a:cubicBezTo>
                    <a:cubicBezTo>
                      <a:pt x="4" y="3"/>
                      <a:pt x="2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4"/>
                      <a:pt x="4" y="8"/>
                      <a:pt x="6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690" name="Picture 2292"/>
              <p:cNvPicPr>
                <a:picLocks noChangeAspect="1"/>
              </p:cNvPicPr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4236992" y="5259418"/>
                <a:ext cx="146051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691" name="Picture 2293"/>
              <p:cNvPicPr>
                <a:picLocks noChangeAspect="1"/>
              </p:cNvPicPr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4217942" y="5205443"/>
                <a:ext cx="190501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692" name="Freeform 2294"/>
              <p:cNvSpPr/>
              <p:nvPr/>
            </p:nvSpPr>
            <p:spPr>
              <a:xfrm>
                <a:off x="4268742" y="5232431"/>
                <a:ext cx="52388" cy="52388"/>
              </a:xfrm>
              <a:custGeom>
                <a:avLst/>
                <a:gdLst>
                  <a:gd name="txL" fmla="*/ 0 w 14"/>
                  <a:gd name="txT" fmla="*/ 0 h 14"/>
                  <a:gd name="txR" fmla="*/ 14 w 14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14">
                    <a:moveTo>
                      <a:pt x="6" y="8"/>
                    </a:moveTo>
                    <a:cubicBezTo>
                      <a:pt x="8" y="11"/>
                      <a:pt x="11" y="12"/>
                      <a:pt x="14" y="14"/>
                    </a:cubicBezTo>
                    <a:cubicBezTo>
                      <a:pt x="13" y="13"/>
                      <a:pt x="11" y="11"/>
                      <a:pt x="10" y="10"/>
                    </a:cubicBezTo>
                    <a:cubicBezTo>
                      <a:pt x="9" y="8"/>
                      <a:pt x="10" y="6"/>
                      <a:pt x="10" y="4"/>
                    </a:cubicBezTo>
                    <a:cubicBezTo>
                      <a:pt x="11" y="3"/>
                      <a:pt x="11" y="2"/>
                      <a:pt x="11" y="0"/>
                    </a:cubicBezTo>
                    <a:cubicBezTo>
                      <a:pt x="8" y="0"/>
                      <a:pt x="4" y="0"/>
                      <a:pt x="0" y="0"/>
                    </a:cubicBezTo>
                    <a:cubicBezTo>
                      <a:pt x="0" y="3"/>
                      <a:pt x="4" y="6"/>
                      <a:pt x="6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93" name="Freeform 2295"/>
              <p:cNvSpPr/>
              <p:nvPr/>
            </p:nvSpPr>
            <p:spPr>
              <a:xfrm>
                <a:off x="4276680" y="5322919"/>
                <a:ext cx="157163" cy="63500"/>
              </a:xfrm>
              <a:custGeom>
                <a:avLst/>
                <a:gdLst>
                  <a:gd name="txL" fmla="*/ 0 w 42"/>
                  <a:gd name="txT" fmla="*/ 0 h 17"/>
                  <a:gd name="txR" fmla="*/ 42 w 42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17">
                    <a:moveTo>
                      <a:pt x="25" y="2"/>
                    </a:moveTo>
                    <a:cubicBezTo>
                      <a:pt x="24" y="2"/>
                      <a:pt x="21" y="3"/>
                      <a:pt x="19" y="2"/>
                    </a:cubicBezTo>
                    <a:cubicBezTo>
                      <a:pt x="17" y="2"/>
                      <a:pt x="15" y="3"/>
                      <a:pt x="13" y="3"/>
                    </a:cubicBezTo>
                    <a:cubicBezTo>
                      <a:pt x="8" y="3"/>
                      <a:pt x="4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4"/>
                      <a:pt x="8" y="6"/>
                      <a:pt x="13" y="8"/>
                    </a:cubicBezTo>
                    <a:cubicBezTo>
                      <a:pt x="16" y="8"/>
                      <a:pt x="23" y="8"/>
                      <a:pt x="27" y="5"/>
                    </a:cubicBezTo>
                    <a:cubicBezTo>
                      <a:pt x="30" y="5"/>
                      <a:pt x="31" y="8"/>
                      <a:pt x="33" y="10"/>
                    </a:cubicBezTo>
                    <a:cubicBezTo>
                      <a:pt x="34" y="12"/>
                      <a:pt x="35" y="14"/>
                      <a:pt x="37" y="15"/>
                    </a:cubicBezTo>
                    <a:cubicBezTo>
                      <a:pt x="38" y="16"/>
                      <a:pt x="39" y="17"/>
                      <a:pt x="41" y="17"/>
                    </a:cubicBezTo>
                    <a:cubicBezTo>
                      <a:pt x="41" y="17"/>
                      <a:pt x="41" y="16"/>
                      <a:pt x="42" y="16"/>
                    </a:cubicBezTo>
                    <a:cubicBezTo>
                      <a:pt x="40" y="15"/>
                      <a:pt x="38" y="15"/>
                      <a:pt x="37" y="14"/>
                    </a:cubicBezTo>
                    <a:cubicBezTo>
                      <a:pt x="36" y="13"/>
                      <a:pt x="34" y="11"/>
                      <a:pt x="33" y="10"/>
                    </a:cubicBezTo>
                    <a:cubicBezTo>
                      <a:pt x="31" y="7"/>
                      <a:pt x="29" y="4"/>
                      <a:pt x="27" y="4"/>
                    </a:cubicBezTo>
                    <a:cubicBezTo>
                      <a:pt x="26" y="3"/>
                      <a:pt x="26" y="3"/>
                      <a:pt x="25" y="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94" name="Freeform 2296"/>
              <p:cNvSpPr>
                <a:spLocks noEditPoints="1"/>
              </p:cNvSpPr>
              <p:nvPr/>
            </p:nvSpPr>
            <p:spPr>
              <a:xfrm>
                <a:off x="4238580" y="5227668"/>
                <a:ext cx="139701" cy="109538"/>
              </a:xfrm>
              <a:custGeom>
                <a:avLst/>
                <a:gdLst>
                  <a:gd name="txL" fmla="*/ 0 w 37"/>
                  <a:gd name="txT" fmla="*/ 0 h 29"/>
                  <a:gd name="txR" fmla="*/ 37 w 37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9">
                    <a:moveTo>
                      <a:pt x="26" y="13"/>
                    </a:moveTo>
                    <a:cubicBezTo>
                      <a:pt x="26" y="13"/>
                      <a:pt x="26" y="13"/>
                      <a:pt x="26" y="14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16"/>
                      <a:pt x="28" y="17"/>
                      <a:pt x="28" y="18"/>
                    </a:cubicBezTo>
                    <a:cubicBezTo>
                      <a:pt x="28" y="18"/>
                      <a:pt x="27" y="17"/>
                      <a:pt x="27" y="17"/>
                    </a:cubicBezTo>
                    <a:cubicBezTo>
                      <a:pt x="26" y="16"/>
                      <a:pt x="25" y="16"/>
                      <a:pt x="24" y="15"/>
                    </a:cubicBezTo>
                    <a:cubicBezTo>
                      <a:pt x="23" y="15"/>
                      <a:pt x="22" y="14"/>
                      <a:pt x="22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3"/>
                      <a:pt x="20" y="13"/>
                      <a:pt x="20" y="13"/>
                    </a:cubicBezTo>
                    <a:cubicBezTo>
                      <a:pt x="19" y="12"/>
                      <a:pt x="19" y="12"/>
                      <a:pt x="19" y="11"/>
                    </a:cubicBezTo>
                    <a:cubicBezTo>
                      <a:pt x="19" y="11"/>
                      <a:pt x="19" y="10"/>
                      <a:pt x="18" y="10"/>
                    </a:cubicBezTo>
                    <a:cubicBezTo>
                      <a:pt x="18" y="9"/>
                      <a:pt x="18" y="8"/>
                      <a:pt x="18" y="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6"/>
                      <a:pt x="18" y="6"/>
                    </a:cubicBezTo>
                    <a:cubicBezTo>
                      <a:pt x="19" y="5"/>
                      <a:pt x="19" y="5"/>
                      <a:pt x="19" y="4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4"/>
                      <a:pt x="18" y="5"/>
                      <a:pt x="18" y="6"/>
                    </a:cubicBezTo>
                    <a:cubicBezTo>
                      <a:pt x="18" y="6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9"/>
                      <a:pt x="18" y="10"/>
                    </a:cubicBezTo>
                    <a:cubicBezTo>
                      <a:pt x="18" y="10"/>
                      <a:pt x="18" y="11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2"/>
                      <a:pt x="17" y="11"/>
                      <a:pt x="17" y="11"/>
                    </a:cubicBezTo>
                    <a:cubicBezTo>
                      <a:pt x="16" y="11"/>
                      <a:pt x="16" y="11"/>
                      <a:pt x="15" y="10"/>
                    </a:cubicBezTo>
                    <a:cubicBezTo>
                      <a:pt x="14" y="9"/>
                      <a:pt x="13" y="9"/>
                      <a:pt x="12" y="8"/>
                    </a:cubicBezTo>
                    <a:cubicBezTo>
                      <a:pt x="12" y="7"/>
                      <a:pt x="12" y="7"/>
                      <a:pt x="11" y="6"/>
                    </a:cubicBezTo>
                    <a:cubicBezTo>
                      <a:pt x="11" y="6"/>
                      <a:pt x="10" y="5"/>
                      <a:pt x="10" y="5"/>
                    </a:cubicBezTo>
                    <a:cubicBezTo>
                      <a:pt x="10" y="4"/>
                      <a:pt x="9" y="4"/>
                      <a:pt x="9" y="3"/>
                    </a:cubicBezTo>
                    <a:cubicBezTo>
                      <a:pt x="9" y="3"/>
                      <a:pt x="8" y="2"/>
                      <a:pt x="8" y="2"/>
                    </a:cubicBezTo>
                    <a:cubicBezTo>
                      <a:pt x="9" y="3"/>
                      <a:pt x="9" y="4"/>
                      <a:pt x="10" y="5"/>
                    </a:cubicBezTo>
                    <a:cubicBezTo>
                      <a:pt x="10" y="6"/>
                      <a:pt x="11" y="7"/>
                      <a:pt x="12" y="8"/>
                    </a:cubicBezTo>
                    <a:cubicBezTo>
                      <a:pt x="12" y="9"/>
                      <a:pt x="13" y="9"/>
                      <a:pt x="14" y="10"/>
                    </a:cubicBezTo>
                    <a:cubicBezTo>
                      <a:pt x="13" y="10"/>
                      <a:pt x="12" y="9"/>
                      <a:pt x="11" y="9"/>
                    </a:cubicBezTo>
                    <a:cubicBezTo>
                      <a:pt x="10" y="8"/>
                      <a:pt x="10" y="8"/>
                      <a:pt x="9" y="7"/>
                    </a:cubicBezTo>
                    <a:cubicBezTo>
                      <a:pt x="7" y="6"/>
                      <a:pt x="6" y="5"/>
                      <a:pt x="4" y="4"/>
                    </a:cubicBezTo>
                    <a:cubicBezTo>
                      <a:pt x="3" y="2"/>
                      <a:pt x="1" y="1"/>
                      <a:pt x="0" y="0"/>
                    </a:cubicBezTo>
                    <a:cubicBezTo>
                      <a:pt x="2" y="3"/>
                      <a:pt x="5" y="5"/>
                      <a:pt x="8" y="8"/>
                    </a:cubicBezTo>
                    <a:cubicBezTo>
                      <a:pt x="9" y="8"/>
                      <a:pt x="10" y="9"/>
                      <a:pt x="11" y="9"/>
                    </a:cubicBezTo>
                    <a:cubicBezTo>
                      <a:pt x="12" y="10"/>
                      <a:pt x="13" y="10"/>
                      <a:pt x="13" y="11"/>
                    </a:cubicBezTo>
                    <a:cubicBezTo>
                      <a:pt x="15" y="12"/>
                      <a:pt x="17" y="13"/>
                      <a:pt x="19" y="13"/>
                    </a:cubicBezTo>
                    <a:cubicBezTo>
                      <a:pt x="20" y="14"/>
                      <a:pt x="22" y="15"/>
                      <a:pt x="24" y="16"/>
                    </a:cubicBezTo>
                    <a:cubicBezTo>
                      <a:pt x="24" y="17"/>
                      <a:pt x="25" y="17"/>
                      <a:pt x="26" y="18"/>
                    </a:cubicBezTo>
                    <a:cubicBezTo>
                      <a:pt x="27" y="18"/>
                      <a:pt x="27" y="19"/>
                      <a:pt x="28" y="20"/>
                    </a:cubicBezTo>
                    <a:cubicBezTo>
                      <a:pt x="29" y="21"/>
                      <a:pt x="29" y="21"/>
                      <a:pt x="30" y="22"/>
                    </a:cubicBezTo>
                    <a:cubicBezTo>
                      <a:pt x="30" y="23"/>
                      <a:pt x="31" y="23"/>
                      <a:pt x="31" y="24"/>
                    </a:cubicBezTo>
                    <a:cubicBezTo>
                      <a:pt x="30" y="23"/>
                      <a:pt x="29" y="23"/>
                      <a:pt x="28" y="22"/>
                    </a:cubicBezTo>
                    <a:cubicBezTo>
                      <a:pt x="27" y="22"/>
                      <a:pt x="27" y="21"/>
                      <a:pt x="26" y="21"/>
                    </a:cubicBezTo>
                    <a:cubicBezTo>
                      <a:pt x="26" y="21"/>
                      <a:pt x="25" y="20"/>
                      <a:pt x="24" y="20"/>
                    </a:cubicBezTo>
                    <a:cubicBezTo>
                      <a:pt x="23" y="20"/>
                      <a:pt x="22" y="19"/>
                      <a:pt x="20" y="19"/>
                    </a:cubicBezTo>
                    <a:cubicBezTo>
                      <a:pt x="19" y="19"/>
                      <a:pt x="17" y="19"/>
                      <a:pt x="16" y="18"/>
                    </a:cubicBezTo>
                    <a:cubicBezTo>
                      <a:pt x="15" y="18"/>
                      <a:pt x="13" y="17"/>
                      <a:pt x="12" y="17"/>
                    </a:cubicBezTo>
                    <a:cubicBezTo>
                      <a:pt x="11" y="16"/>
                      <a:pt x="10" y="16"/>
                      <a:pt x="8" y="15"/>
                    </a:cubicBezTo>
                    <a:cubicBezTo>
                      <a:pt x="7" y="14"/>
                      <a:pt x="6" y="14"/>
                      <a:pt x="5" y="13"/>
                    </a:cubicBezTo>
                    <a:cubicBezTo>
                      <a:pt x="7" y="15"/>
                      <a:pt x="9" y="16"/>
                      <a:pt x="12" y="17"/>
                    </a:cubicBezTo>
                    <a:cubicBezTo>
                      <a:pt x="13" y="18"/>
                      <a:pt x="15" y="18"/>
                      <a:pt x="16" y="19"/>
                    </a:cubicBezTo>
                    <a:cubicBezTo>
                      <a:pt x="17" y="19"/>
                      <a:pt x="19" y="19"/>
                      <a:pt x="20" y="20"/>
                    </a:cubicBezTo>
                    <a:cubicBezTo>
                      <a:pt x="21" y="20"/>
                      <a:pt x="23" y="20"/>
                      <a:pt x="24" y="21"/>
                    </a:cubicBezTo>
                    <a:cubicBezTo>
                      <a:pt x="25" y="21"/>
                      <a:pt x="25" y="21"/>
                      <a:pt x="26" y="22"/>
                    </a:cubicBezTo>
                    <a:cubicBezTo>
                      <a:pt x="26" y="22"/>
                      <a:pt x="27" y="22"/>
                      <a:pt x="28" y="23"/>
                    </a:cubicBezTo>
                    <a:cubicBezTo>
                      <a:pt x="29" y="24"/>
                      <a:pt x="30" y="24"/>
                      <a:pt x="31" y="25"/>
                    </a:cubicBezTo>
                    <a:cubicBezTo>
                      <a:pt x="32" y="26"/>
                      <a:pt x="32" y="26"/>
                      <a:pt x="33" y="26"/>
                    </a:cubicBezTo>
                    <a:cubicBezTo>
                      <a:pt x="33" y="26"/>
                      <a:pt x="33" y="27"/>
                      <a:pt x="33" y="27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2" y="27"/>
                      <a:pt x="31" y="27"/>
                      <a:pt x="29" y="27"/>
                    </a:cubicBezTo>
                    <a:cubicBezTo>
                      <a:pt x="28" y="27"/>
                      <a:pt x="27" y="27"/>
                      <a:pt x="26" y="27"/>
                    </a:cubicBezTo>
                    <a:cubicBezTo>
                      <a:pt x="25" y="27"/>
                      <a:pt x="24" y="27"/>
                      <a:pt x="23" y="28"/>
                    </a:cubicBezTo>
                    <a:cubicBezTo>
                      <a:pt x="21" y="28"/>
                      <a:pt x="19" y="28"/>
                      <a:pt x="17" y="28"/>
                    </a:cubicBezTo>
                    <a:cubicBezTo>
                      <a:pt x="16" y="28"/>
                      <a:pt x="16" y="27"/>
                      <a:pt x="15" y="27"/>
                    </a:cubicBezTo>
                    <a:cubicBezTo>
                      <a:pt x="14" y="27"/>
                      <a:pt x="13" y="26"/>
                      <a:pt x="12" y="26"/>
                    </a:cubicBezTo>
                    <a:cubicBezTo>
                      <a:pt x="14" y="27"/>
                      <a:pt x="15" y="28"/>
                      <a:pt x="17" y="28"/>
                    </a:cubicBezTo>
                    <a:cubicBezTo>
                      <a:pt x="18" y="28"/>
                      <a:pt x="19" y="29"/>
                      <a:pt x="20" y="29"/>
                    </a:cubicBezTo>
                    <a:cubicBezTo>
                      <a:pt x="21" y="29"/>
                      <a:pt x="21" y="29"/>
                      <a:pt x="22" y="29"/>
                    </a:cubicBezTo>
                    <a:cubicBezTo>
                      <a:pt x="22" y="29"/>
                      <a:pt x="22" y="29"/>
                      <a:pt x="23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5" y="28"/>
                      <a:pt x="27" y="28"/>
                      <a:pt x="29" y="28"/>
                    </a:cubicBezTo>
                    <a:cubicBezTo>
                      <a:pt x="30" y="28"/>
                      <a:pt x="31" y="28"/>
                      <a:pt x="32" y="28"/>
                    </a:cubicBezTo>
                    <a:cubicBezTo>
                      <a:pt x="33" y="28"/>
                      <a:pt x="34" y="28"/>
                      <a:pt x="34" y="28"/>
                    </a:cubicBezTo>
                    <a:cubicBezTo>
                      <a:pt x="35" y="28"/>
                      <a:pt x="35" y="29"/>
                      <a:pt x="36" y="29"/>
                    </a:cubicBezTo>
                    <a:cubicBezTo>
                      <a:pt x="36" y="29"/>
                      <a:pt x="36" y="29"/>
                      <a:pt x="37" y="29"/>
                    </a:cubicBezTo>
                    <a:cubicBezTo>
                      <a:pt x="37" y="28"/>
                      <a:pt x="37" y="28"/>
                      <a:pt x="36" y="28"/>
                    </a:cubicBezTo>
                    <a:cubicBezTo>
                      <a:pt x="36" y="27"/>
                      <a:pt x="35" y="26"/>
                      <a:pt x="34" y="26"/>
                    </a:cubicBezTo>
                    <a:cubicBezTo>
                      <a:pt x="34" y="25"/>
                      <a:pt x="34" y="25"/>
                      <a:pt x="33" y="25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3" y="24"/>
                      <a:pt x="33" y="23"/>
                      <a:pt x="33" y="23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0"/>
                      <a:pt x="34" y="20"/>
                    </a:cubicBezTo>
                    <a:cubicBezTo>
                      <a:pt x="34" y="19"/>
                      <a:pt x="34" y="18"/>
                      <a:pt x="34" y="17"/>
                    </a:cubicBezTo>
                    <a:cubicBezTo>
                      <a:pt x="34" y="16"/>
                      <a:pt x="33" y="16"/>
                      <a:pt x="33" y="15"/>
                    </a:cubicBezTo>
                    <a:cubicBezTo>
                      <a:pt x="33" y="15"/>
                      <a:pt x="33" y="14"/>
                      <a:pt x="33" y="14"/>
                    </a:cubicBezTo>
                    <a:cubicBezTo>
                      <a:pt x="33" y="14"/>
                      <a:pt x="33" y="15"/>
                      <a:pt x="33" y="15"/>
                    </a:cubicBezTo>
                    <a:cubicBezTo>
                      <a:pt x="33" y="16"/>
                      <a:pt x="33" y="16"/>
                      <a:pt x="33" y="17"/>
                    </a:cubicBezTo>
                    <a:cubicBezTo>
                      <a:pt x="33" y="18"/>
                      <a:pt x="33" y="19"/>
                      <a:pt x="33" y="20"/>
                    </a:cubicBezTo>
                    <a:cubicBezTo>
                      <a:pt x="33" y="20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2" y="23"/>
                      <a:pt x="32" y="23"/>
                      <a:pt x="32" y="22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29" y="17"/>
                      <a:pt x="28" y="16"/>
                      <a:pt x="27" y="15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7" y="13"/>
                      <a:pt x="27" y="13"/>
                      <a:pt x="26" y="12"/>
                    </a:cubicBezTo>
                    <a:cubicBezTo>
                      <a:pt x="26" y="12"/>
                      <a:pt x="26" y="11"/>
                      <a:pt x="26" y="10"/>
                    </a:cubicBezTo>
                    <a:cubicBezTo>
                      <a:pt x="25" y="10"/>
                      <a:pt x="25" y="9"/>
                      <a:pt x="25" y="8"/>
                    </a:cubicBezTo>
                    <a:cubicBezTo>
                      <a:pt x="25" y="7"/>
                      <a:pt x="25" y="6"/>
                      <a:pt x="25" y="6"/>
                    </a:cubicBezTo>
                    <a:cubicBezTo>
                      <a:pt x="25" y="7"/>
                      <a:pt x="25" y="9"/>
                      <a:pt x="25" y="10"/>
                    </a:cubicBezTo>
                    <a:cubicBezTo>
                      <a:pt x="25" y="11"/>
                      <a:pt x="26" y="12"/>
                      <a:pt x="26" y="13"/>
                    </a:cubicBezTo>
                    <a:close/>
                    <a:moveTo>
                      <a:pt x="18" y="12"/>
                    </a:move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95" name="Freeform 2297"/>
              <p:cNvSpPr/>
              <p:nvPr/>
            </p:nvSpPr>
            <p:spPr>
              <a:xfrm>
                <a:off x="4002041" y="5172105"/>
                <a:ext cx="139701" cy="107951"/>
              </a:xfrm>
              <a:custGeom>
                <a:avLst/>
                <a:gdLst>
                  <a:gd name="txL" fmla="*/ 0 w 37"/>
                  <a:gd name="txT" fmla="*/ 0 h 29"/>
                  <a:gd name="txR" fmla="*/ 37 w 37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9">
                    <a:moveTo>
                      <a:pt x="5" y="14"/>
                    </a:moveTo>
                    <a:cubicBezTo>
                      <a:pt x="6" y="14"/>
                      <a:pt x="7" y="15"/>
                      <a:pt x="7" y="15"/>
                    </a:cubicBezTo>
                    <a:cubicBezTo>
                      <a:pt x="10" y="17"/>
                      <a:pt x="12" y="18"/>
                      <a:pt x="15" y="19"/>
                    </a:cubicBezTo>
                    <a:cubicBezTo>
                      <a:pt x="18" y="21"/>
                      <a:pt x="23" y="21"/>
                      <a:pt x="27" y="23"/>
                    </a:cubicBezTo>
                    <a:cubicBezTo>
                      <a:pt x="29" y="24"/>
                      <a:pt x="31" y="25"/>
                      <a:pt x="33" y="27"/>
                    </a:cubicBezTo>
                    <a:cubicBezTo>
                      <a:pt x="34" y="28"/>
                      <a:pt x="36" y="29"/>
                      <a:pt x="37" y="29"/>
                    </a:cubicBezTo>
                    <a:cubicBezTo>
                      <a:pt x="35" y="27"/>
                      <a:pt x="33" y="25"/>
                      <a:pt x="32" y="24"/>
                    </a:cubicBezTo>
                    <a:cubicBezTo>
                      <a:pt x="27" y="18"/>
                      <a:pt x="20" y="15"/>
                      <a:pt x="14" y="12"/>
                    </a:cubicBezTo>
                    <a:cubicBezTo>
                      <a:pt x="11" y="10"/>
                      <a:pt x="9" y="8"/>
                      <a:pt x="6" y="6"/>
                    </a:cubicBezTo>
                    <a:cubicBezTo>
                      <a:pt x="4" y="4"/>
                      <a:pt x="2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3" y="5"/>
                      <a:pt x="4" y="9"/>
                      <a:pt x="5" y="1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696" name="Picture 2298"/>
              <p:cNvPicPr>
                <a:picLocks noChangeAspect="1"/>
              </p:cNvPicPr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4006803" y="5210205"/>
                <a:ext cx="147638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697" name="Picture 2299"/>
              <p:cNvPicPr>
                <a:picLocks noChangeAspect="1"/>
              </p:cNvPicPr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987753" y="5156230"/>
                <a:ext cx="192089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698" name="Freeform 2300"/>
              <p:cNvSpPr/>
              <p:nvPr/>
            </p:nvSpPr>
            <p:spPr>
              <a:xfrm>
                <a:off x="4040141" y="5180043"/>
                <a:ext cx="52388" cy="55563"/>
              </a:xfrm>
              <a:custGeom>
                <a:avLst/>
                <a:gdLst>
                  <a:gd name="txL" fmla="*/ 0 w 14"/>
                  <a:gd name="txT" fmla="*/ 0 h 15"/>
                  <a:gd name="txR" fmla="*/ 14 w 14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15">
                    <a:moveTo>
                      <a:pt x="6" y="9"/>
                    </a:moveTo>
                    <a:cubicBezTo>
                      <a:pt x="8" y="12"/>
                      <a:pt x="11" y="13"/>
                      <a:pt x="14" y="15"/>
                    </a:cubicBezTo>
                    <a:cubicBezTo>
                      <a:pt x="13" y="14"/>
                      <a:pt x="11" y="12"/>
                      <a:pt x="10" y="11"/>
                    </a:cubicBezTo>
                    <a:cubicBezTo>
                      <a:pt x="9" y="9"/>
                      <a:pt x="10" y="7"/>
                      <a:pt x="10" y="5"/>
                    </a:cubicBezTo>
                    <a:cubicBezTo>
                      <a:pt x="11" y="4"/>
                      <a:pt x="11" y="3"/>
                      <a:pt x="11" y="1"/>
                    </a:cubicBezTo>
                    <a:cubicBezTo>
                      <a:pt x="7" y="1"/>
                      <a:pt x="3" y="1"/>
                      <a:pt x="0" y="0"/>
                    </a:cubicBezTo>
                    <a:cubicBezTo>
                      <a:pt x="0" y="4"/>
                      <a:pt x="4" y="7"/>
                      <a:pt x="6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699" name="Freeform 2301"/>
              <p:cNvSpPr/>
              <p:nvPr/>
            </p:nvSpPr>
            <p:spPr>
              <a:xfrm>
                <a:off x="4048078" y="5273706"/>
                <a:ext cx="153988" cy="63500"/>
              </a:xfrm>
              <a:custGeom>
                <a:avLst/>
                <a:gdLst>
                  <a:gd name="txL" fmla="*/ 0 w 41"/>
                  <a:gd name="txT" fmla="*/ 0 h 17"/>
                  <a:gd name="txR" fmla="*/ 41 w 41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1" h="17">
                    <a:moveTo>
                      <a:pt x="25" y="2"/>
                    </a:moveTo>
                    <a:cubicBezTo>
                      <a:pt x="23" y="2"/>
                      <a:pt x="21" y="2"/>
                      <a:pt x="19" y="2"/>
                    </a:cubicBezTo>
                    <a:cubicBezTo>
                      <a:pt x="17" y="2"/>
                      <a:pt x="15" y="3"/>
                      <a:pt x="13" y="3"/>
                    </a:cubicBezTo>
                    <a:cubicBezTo>
                      <a:pt x="8" y="3"/>
                      <a:pt x="4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4"/>
                      <a:pt x="8" y="6"/>
                      <a:pt x="13" y="8"/>
                    </a:cubicBezTo>
                    <a:cubicBezTo>
                      <a:pt x="16" y="8"/>
                      <a:pt x="23" y="8"/>
                      <a:pt x="26" y="4"/>
                    </a:cubicBezTo>
                    <a:cubicBezTo>
                      <a:pt x="30" y="5"/>
                      <a:pt x="31" y="8"/>
                      <a:pt x="33" y="10"/>
                    </a:cubicBezTo>
                    <a:cubicBezTo>
                      <a:pt x="34" y="12"/>
                      <a:pt x="35" y="13"/>
                      <a:pt x="36" y="15"/>
                    </a:cubicBezTo>
                    <a:cubicBezTo>
                      <a:pt x="38" y="16"/>
                      <a:pt x="39" y="16"/>
                      <a:pt x="41" y="17"/>
                    </a:cubicBezTo>
                    <a:cubicBezTo>
                      <a:pt x="41" y="17"/>
                      <a:pt x="41" y="16"/>
                      <a:pt x="41" y="16"/>
                    </a:cubicBezTo>
                    <a:cubicBezTo>
                      <a:pt x="40" y="15"/>
                      <a:pt x="38" y="15"/>
                      <a:pt x="37" y="14"/>
                    </a:cubicBezTo>
                    <a:cubicBezTo>
                      <a:pt x="35" y="13"/>
                      <a:pt x="34" y="11"/>
                      <a:pt x="33" y="9"/>
                    </a:cubicBezTo>
                    <a:cubicBezTo>
                      <a:pt x="31" y="7"/>
                      <a:pt x="29" y="4"/>
                      <a:pt x="27" y="4"/>
                    </a:cubicBezTo>
                    <a:cubicBezTo>
                      <a:pt x="26" y="3"/>
                      <a:pt x="26" y="3"/>
                      <a:pt x="25" y="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00" name="Freeform 2302"/>
              <p:cNvSpPr>
                <a:spLocks noEditPoints="1"/>
              </p:cNvSpPr>
              <p:nvPr/>
            </p:nvSpPr>
            <p:spPr>
              <a:xfrm>
                <a:off x="4009978" y="5180043"/>
                <a:ext cx="139701" cy="107951"/>
              </a:xfrm>
              <a:custGeom>
                <a:avLst/>
                <a:gdLst>
                  <a:gd name="txL" fmla="*/ 0 w 37"/>
                  <a:gd name="txT" fmla="*/ 0 h 29"/>
                  <a:gd name="txR" fmla="*/ 37 w 37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9">
                    <a:moveTo>
                      <a:pt x="26" y="13"/>
                    </a:moveTo>
                    <a:cubicBezTo>
                      <a:pt x="26" y="13"/>
                      <a:pt x="26" y="13"/>
                      <a:pt x="26" y="14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16"/>
                      <a:pt x="28" y="17"/>
                      <a:pt x="28" y="18"/>
                    </a:cubicBezTo>
                    <a:cubicBezTo>
                      <a:pt x="28" y="18"/>
                      <a:pt x="27" y="17"/>
                      <a:pt x="27" y="17"/>
                    </a:cubicBezTo>
                    <a:cubicBezTo>
                      <a:pt x="26" y="16"/>
                      <a:pt x="25" y="16"/>
                      <a:pt x="24" y="15"/>
                    </a:cubicBezTo>
                    <a:cubicBezTo>
                      <a:pt x="23" y="15"/>
                      <a:pt x="22" y="14"/>
                      <a:pt x="21" y="14"/>
                    </a:cubicBezTo>
                    <a:cubicBezTo>
                      <a:pt x="21" y="14"/>
                      <a:pt x="21" y="14"/>
                      <a:pt x="21" y="13"/>
                    </a:cubicBezTo>
                    <a:cubicBezTo>
                      <a:pt x="21" y="13"/>
                      <a:pt x="20" y="13"/>
                      <a:pt x="20" y="12"/>
                    </a:cubicBezTo>
                    <a:cubicBezTo>
                      <a:pt x="19" y="12"/>
                      <a:pt x="19" y="12"/>
                      <a:pt x="19" y="11"/>
                    </a:cubicBezTo>
                    <a:cubicBezTo>
                      <a:pt x="18" y="11"/>
                      <a:pt x="18" y="10"/>
                      <a:pt x="18" y="10"/>
                    </a:cubicBezTo>
                    <a:cubicBezTo>
                      <a:pt x="18" y="9"/>
                      <a:pt x="18" y="8"/>
                      <a:pt x="18" y="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6"/>
                      <a:pt x="18" y="6"/>
                    </a:cubicBezTo>
                    <a:cubicBezTo>
                      <a:pt x="18" y="5"/>
                      <a:pt x="18" y="5"/>
                      <a:pt x="19" y="4"/>
                    </a:cubicBezTo>
                    <a:cubicBezTo>
                      <a:pt x="19" y="4"/>
                      <a:pt x="19" y="3"/>
                      <a:pt x="19" y="2"/>
                    </a:cubicBezTo>
                    <a:cubicBezTo>
                      <a:pt x="19" y="4"/>
                      <a:pt x="18" y="5"/>
                      <a:pt x="18" y="6"/>
                    </a:cubicBezTo>
                    <a:cubicBezTo>
                      <a:pt x="18" y="6"/>
                      <a:pt x="18" y="6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9"/>
                      <a:pt x="18" y="10"/>
                    </a:cubicBezTo>
                    <a:cubicBezTo>
                      <a:pt x="18" y="10"/>
                      <a:pt x="18" y="11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7" y="12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11"/>
                      <a:pt x="16" y="10"/>
                      <a:pt x="15" y="10"/>
                    </a:cubicBezTo>
                    <a:cubicBezTo>
                      <a:pt x="14" y="9"/>
                      <a:pt x="13" y="9"/>
                      <a:pt x="12" y="8"/>
                    </a:cubicBezTo>
                    <a:cubicBezTo>
                      <a:pt x="12" y="7"/>
                      <a:pt x="11" y="7"/>
                      <a:pt x="11" y="6"/>
                    </a:cubicBezTo>
                    <a:cubicBezTo>
                      <a:pt x="11" y="6"/>
                      <a:pt x="10" y="5"/>
                      <a:pt x="10" y="5"/>
                    </a:cubicBezTo>
                    <a:cubicBezTo>
                      <a:pt x="10" y="4"/>
                      <a:pt x="9" y="4"/>
                      <a:pt x="9" y="3"/>
                    </a:cubicBezTo>
                    <a:cubicBezTo>
                      <a:pt x="9" y="3"/>
                      <a:pt x="8" y="2"/>
                      <a:pt x="8" y="1"/>
                    </a:cubicBezTo>
                    <a:cubicBezTo>
                      <a:pt x="8" y="3"/>
                      <a:pt x="9" y="4"/>
                      <a:pt x="10" y="5"/>
                    </a:cubicBezTo>
                    <a:cubicBezTo>
                      <a:pt x="10" y="6"/>
                      <a:pt x="11" y="7"/>
                      <a:pt x="12" y="8"/>
                    </a:cubicBezTo>
                    <a:cubicBezTo>
                      <a:pt x="12" y="9"/>
                      <a:pt x="13" y="9"/>
                      <a:pt x="13" y="10"/>
                    </a:cubicBezTo>
                    <a:cubicBezTo>
                      <a:pt x="13" y="9"/>
                      <a:pt x="12" y="9"/>
                      <a:pt x="11" y="9"/>
                    </a:cubicBezTo>
                    <a:cubicBezTo>
                      <a:pt x="10" y="8"/>
                      <a:pt x="9" y="8"/>
                      <a:pt x="9" y="7"/>
                    </a:cubicBezTo>
                    <a:cubicBezTo>
                      <a:pt x="7" y="6"/>
                      <a:pt x="5" y="5"/>
                      <a:pt x="4" y="4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2" y="3"/>
                      <a:pt x="5" y="5"/>
                      <a:pt x="8" y="8"/>
                    </a:cubicBezTo>
                    <a:cubicBezTo>
                      <a:pt x="9" y="8"/>
                      <a:pt x="10" y="9"/>
                      <a:pt x="11" y="9"/>
                    </a:cubicBezTo>
                    <a:cubicBezTo>
                      <a:pt x="12" y="10"/>
                      <a:pt x="12" y="10"/>
                      <a:pt x="13" y="11"/>
                    </a:cubicBezTo>
                    <a:cubicBezTo>
                      <a:pt x="15" y="12"/>
                      <a:pt x="17" y="12"/>
                      <a:pt x="18" y="13"/>
                    </a:cubicBezTo>
                    <a:cubicBezTo>
                      <a:pt x="20" y="14"/>
                      <a:pt x="22" y="15"/>
                      <a:pt x="23" y="16"/>
                    </a:cubicBezTo>
                    <a:cubicBezTo>
                      <a:pt x="24" y="17"/>
                      <a:pt x="25" y="17"/>
                      <a:pt x="26" y="18"/>
                    </a:cubicBezTo>
                    <a:cubicBezTo>
                      <a:pt x="27" y="18"/>
                      <a:pt x="27" y="19"/>
                      <a:pt x="28" y="20"/>
                    </a:cubicBezTo>
                    <a:cubicBezTo>
                      <a:pt x="28" y="20"/>
                      <a:pt x="29" y="21"/>
                      <a:pt x="30" y="22"/>
                    </a:cubicBezTo>
                    <a:cubicBezTo>
                      <a:pt x="30" y="23"/>
                      <a:pt x="30" y="23"/>
                      <a:pt x="31" y="24"/>
                    </a:cubicBezTo>
                    <a:cubicBezTo>
                      <a:pt x="30" y="23"/>
                      <a:pt x="29" y="23"/>
                      <a:pt x="28" y="22"/>
                    </a:cubicBezTo>
                    <a:cubicBezTo>
                      <a:pt x="27" y="22"/>
                      <a:pt x="27" y="21"/>
                      <a:pt x="26" y="21"/>
                    </a:cubicBezTo>
                    <a:cubicBezTo>
                      <a:pt x="25" y="21"/>
                      <a:pt x="25" y="20"/>
                      <a:pt x="24" y="20"/>
                    </a:cubicBezTo>
                    <a:cubicBezTo>
                      <a:pt x="23" y="20"/>
                      <a:pt x="21" y="19"/>
                      <a:pt x="20" y="19"/>
                    </a:cubicBezTo>
                    <a:cubicBezTo>
                      <a:pt x="19" y="19"/>
                      <a:pt x="17" y="18"/>
                      <a:pt x="16" y="18"/>
                    </a:cubicBezTo>
                    <a:cubicBezTo>
                      <a:pt x="15" y="18"/>
                      <a:pt x="13" y="17"/>
                      <a:pt x="12" y="17"/>
                    </a:cubicBezTo>
                    <a:cubicBezTo>
                      <a:pt x="11" y="16"/>
                      <a:pt x="9" y="16"/>
                      <a:pt x="8" y="15"/>
                    </a:cubicBezTo>
                    <a:cubicBezTo>
                      <a:pt x="7" y="14"/>
                      <a:pt x="6" y="14"/>
                      <a:pt x="5" y="13"/>
                    </a:cubicBezTo>
                    <a:cubicBezTo>
                      <a:pt x="7" y="15"/>
                      <a:pt x="9" y="16"/>
                      <a:pt x="12" y="17"/>
                    </a:cubicBezTo>
                    <a:cubicBezTo>
                      <a:pt x="13" y="18"/>
                      <a:pt x="14" y="18"/>
                      <a:pt x="16" y="19"/>
                    </a:cubicBezTo>
                    <a:cubicBezTo>
                      <a:pt x="17" y="19"/>
                      <a:pt x="18" y="19"/>
                      <a:pt x="20" y="20"/>
                    </a:cubicBezTo>
                    <a:cubicBezTo>
                      <a:pt x="21" y="20"/>
                      <a:pt x="23" y="20"/>
                      <a:pt x="24" y="21"/>
                    </a:cubicBezTo>
                    <a:cubicBezTo>
                      <a:pt x="24" y="21"/>
                      <a:pt x="25" y="21"/>
                      <a:pt x="26" y="22"/>
                    </a:cubicBezTo>
                    <a:cubicBezTo>
                      <a:pt x="26" y="22"/>
                      <a:pt x="27" y="22"/>
                      <a:pt x="27" y="23"/>
                    </a:cubicBezTo>
                    <a:cubicBezTo>
                      <a:pt x="29" y="23"/>
                      <a:pt x="30" y="24"/>
                      <a:pt x="31" y="25"/>
                    </a:cubicBezTo>
                    <a:cubicBezTo>
                      <a:pt x="31" y="25"/>
                      <a:pt x="32" y="26"/>
                      <a:pt x="33" y="26"/>
                    </a:cubicBezTo>
                    <a:cubicBezTo>
                      <a:pt x="33" y="26"/>
                      <a:pt x="33" y="27"/>
                      <a:pt x="33" y="27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2" y="27"/>
                      <a:pt x="30" y="27"/>
                      <a:pt x="29" y="27"/>
                    </a:cubicBezTo>
                    <a:cubicBezTo>
                      <a:pt x="28" y="27"/>
                      <a:pt x="27" y="27"/>
                      <a:pt x="26" y="27"/>
                    </a:cubicBezTo>
                    <a:cubicBezTo>
                      <a:pt x="25" y="27"/>
                      <a:pt x="24" y="27"/>
                      <a:pt x="23" y="28"/>
                    </a:cubicBezTo>
                    <a:cubicBezTo>
                      <a:pt x="21" y="28"/>
                      <a:pt x="19" y="28"/>
                      <a:pt x="17" y="28"/>
                    </a:cubicBezTo>
                    <a:cubicBezTo>
                      <a:pt x="16" y="27"/>
                      <a:pt x="15" y="27"/>
                      <a:pt x="14" y="27"/>
                    </a:cubicBezTo>
                    <a:cubicBezTo>
                      <a:pt x="13" y="27"/>
                      <a:pt x="12" y="26"/>
                      <a:pt x="12" y="26"/>
                    </a:cubicBezTo>
                    <a:cubicBezTo>
                      <a:pt x="13" y="27"/>
                      <a:pt x="15" y="28"/>
                      <a:pt x="17" y="28"/>
                    </a:cubicBezTo>
                    <a:cubicBezTo>
                      <a:pt x="18" y="28"/>
                      <a:pt x="19" y="28"/>
                      <a:pt x="20" y="29"/>
                    </a:cubicBezTo>
                    <a:cubicBezTo>
                      <a:pt x="21" y="29"/>
                      <a:pt x="21" y="29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5" y="28"/>
                      <a:pt x="27" y="28"/>
                      <a:pt x="29" y="28"/>
                    </a:cubicBezTo>
                    <a:cubicBezTo>
                      <a:pt x="30" y="28"/>
                      <a:pt x="31" y="28"/>
                      <a:pt x="32" y="28"/>
                    </a:cubicBezTo>
                    <a:cubicBezTo>
                      <a:pt x="33" y="28"/>
                      <a:pt x="33" y="28"/>
                      <a:pt x="34" y="28"/>
                    </a:cubicBezTo>
                    <a:cubicBezTo>
                      <a:pt x="35" y="28"/>
                      <a:pt x="35" y="28"/>
                      <a:pt x="35" y="29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7" y="28"/>
                      <a:pt x="37" y="28"/>
                      <a:pt x="36" y="28"/>
                    </a:cubicBezTo>
                    <a:cubicBezTo>
                      <a:pt x="36" y="27"/>
                      <a:pt x="35" y="26"/>
                      <a:pt x="34" y="26"/>
                    </a:cubicBezTo>
                    <a:cubicBezTo>
                      <a:pt x="34" y="25"/>
                      <a:pt x="33" y="25"/>
                      <a:pt x="33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3" y="24"/>
                      <a:pt x="33" y="23"/>
                      <a:pt x="33" y="23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0"/>
                      <a:pt x="34" y="20"/>
                    </a:cubicBezTo>
                    <a:cubicBezTo>
                      <a:pt x="34" y="19"/>
                      <a:pt x="34" y="18"/>
                      <a:pt x="33" y="17"/>
                    </a:cubicBezTo>
                    <a:cubicBezTo>
                      <a:pt x="33" y="16"/>
                      <a:pt x="33" y="16"/>
                      <a:pt x="33" y="15"/>
                    </a:cubicBezTo>
                    <a:cubicBezTo>
                      <a:pt x="33" y="15"/>
                      <a:pt x="33" y="14"/>
                      <a:pt x="33" y="14"/>
                    </a:cubicBezTo>
                    <a:cubicBezTo>
                      <a:pt x="33" y="14"/>
                      <a:pt x="33" y="15"/>
                      <a:pt x="33" y="15"/>
                    </a:cubicBezTo>
                    <a:cubicBezTo>
                      <a:pt x="33" y="16"/>
                      <a:pt x="33" y="16"/>
                      <a:pt x="33" y="17"/>
                    </a:cubicBezTo>
                    <a:cubicBezTo>
                      <a:pt x="33" y="18"/>
                      <a:pt x="33" y="19"/>
                      <a:pt x="33" y="20"/>
                    </a:cubicBezTo>
                    <a:cubicBezTo>
                      <a:pt x="33" y="20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2" y="23"/>
                      <a:pt x="32" y="23"/>
                      <a:pt x="31" y="22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7"/>
                      <a:pt x="28" y="16"/>
                      <a:pt x="27" y="14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6" y="13"/>
                      <a:pt x="26" y="12"/>
                    </a:cubicBezTo>
                    <a:cubicBezTo>
                      <a:pt x="26" y="12"/>
                      <a:pt x="26" y="11"/>
                      <a:pt x="25" y="10"/>
                    </a:cubicBezTo>
                    <a:cubicBezTo>
                      <a:pt x="25" y="9"/>
                      <a:pt x="25" y="9"/>
                      <a:pt x="25" y="8"/>
                    </a:cubicBezTo>
                    <a:cubicBezTo>
                      <a:pt x="25" y="7"/>
                      <a:pt x="25" y="6"/>
                      <a:pt x="25" y="6"/>
                    </a:cubicBezTo>
                    <a:cubicBezTo>
                      <a:pt x="25" y="7"/>
                      <a:pt x="25" y="9"/>
                      <a:pt x="25" y="10"/>
                    </a:cubicBezTo>
                    <a:cubicBezTo>
                      <a:pt x="25" y="11"/>
                      <a:pt x="25" y="12"/>
                      <a:pt x="26" y="13"/>
                    </a:cubicBezTo>
                    <a:close/>
                    <a:moveTo>
                      <a:pt x="18" y="12"/>
                    </a:move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01" name="Freeform 2303"/>
              <p:cNvSpPr/>
              <p:nvPr/>
            </p:nvSpPr>
            <p:spPr>
              <a:xfrm>
                <a:off x="4073479" y="5630896"/>
                <a:ext cx="169864" cy="58738"/>
              </a:xfrm>
              <a:custGeom>
                <a:avLst/>
                <a:gdLst>
                  <a:gd name="txL" fmla="*/ 0 w 45"/>
                  <a:gd name="txT" fmla="*/ 0 h 16"/>
                  <a:gd name="txR" fmla="*/ 45 w 45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16">
                    <a:moveTo>
                      <a:pt x="10" y="11"/>
                    </a:moveTo>
                    <a:cubicBezTo>
                      <a:pt x="10" y="12"/>
                      <a:pt x="11" y="12"/>
                      <a:pt x="12" y="12"/>
                    </a:cubicBezTo>
                    <a:cubicBezTo>
                      <a:pt x="15" y="13"/>
                      <a:pt x="17" y="13"/>
                      <a:pt x="20" y="13"/>
                    </a:cubicBezTo>
                    <a:cubicBezTo>
                      <a:pt x="24" y="14"/>
                      <a:pt x="29" y="13"/>
                      <a:pt x="33" y="13"/>
                    </a:cubicBezTo>
                    <a:cubicBezTo>
                      <a:pt x="35" y="13"/>
                      <a:pt x="38" y="13"/>
                      <a:pt x="40" y="15"/>
                    </a:cubicBezTo>
                    <a:cubicBezTo>
                      <a:pt x="42" y="15"/>
                      <a:pt x="43" y="16"/>
                      <a:pt x="45" y="16"/>
                    </a:cubicBezTo>
                    <a:cubicBezTo>
                      <a:pt x="42" y="15"/>
                      <a:pt x="39" y="13"/>
                      <a:pt x="38" y="12"/>
                    </a:cubicBezTo>
                    <a:cubicBezTo>
                      <a:pt x="32" y="8"/>
                      <a:pt x="24" y="8"/>
                      <a:pt x="17" y="6"/>
                    </a:cubicBezTo>
                    <a:cubicBezTo>
                      <a:pt x="14" y="6"/>
                      <a:pt x="11" y="4"/>
                      <a:pt x="8" y="3"/>
                    </a:cubicBezTo>
                    <a:cubicBezTo>
                      <a:pt x="6" y="3"/>
                      <a:pt x="3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3"/>
                      <a:pt x="7" y="7"/>
                      <a:pt x="10" y="1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702" name="Picture 2305"/>
              <p:cNvPicPr>
                <a:picLocks noChangeAspect="1"/>
              </p:cNvPicPr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4060778" y="5594383"/>
                <a:ext cx="214314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703" name="Freeform 2306"/>
              <p:cNvSpPr/>
              <p:nvPr/>
            </p:nvSpPr>
            <p:spPr>
              <a:xfrm>
                <a:off x="4111579" y="5615021"/>
                <a:ext cx="66675" cy="44450"/>
              </a:xfrm>
              <a:custGeom>
                <a:avLst/>
                <a:gdLst>
                  <a:gd name="txL" fmla="*/ 0 w 18"/>
                  <a:gd name="txT" fmla="*/ 0 h 12"/>
                  <a:gd name="txR" fmla="*/ 18 w 18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12">
                    <a:moveTo>
                      <a:pt x="9" y="10"/>
                    </a:moveTo>
                    <a:cubicBezTo>
                      <a:pt x="12" y="11"/>
                      <a:pt x="15" y="11"/>
                      <a:pt x="18" y="12"/>
                    </a:cubicBezTo>
                    <a:cubicBezTo>
                      <a:pt x="17" y="11"/>
                      <a:pt x="15" y="11"/>
                      <a:pt x="14" y="10"/>
                    </a:cubicBezTo>
                    <a:cubicBezTo>
                      <a:pt x="12" y="8"/>
                      <a:pt x="12" y="6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7" y="1"/>
                      <a:pt x="4" y="2"/>
                      <a:pt x="0" y="3"/>
                    </a:cubicBezTo>
                    <a:cubicBezTo>
                      <a:pt x="2" y="6"/>
                      <a:pt x="6" y="8"/>
                      <a:pt x="9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04" name="Freeform 2307"/>
              <p:cNvSpPr/>
              <p:nvPr/>
            </p:nvSpPr>
            <p:spPr>
              <a:xfrm>
                <a:off x="4149679" y="5689634"/>
                <a:ext cx="168276" cy="34925"/>
              </a:xfrm>
              <a:custGeom>
                <a:avLst/>
                <a:gdLst>
                  <a:gd name="txL" fmla="*/ 0 w 45"/>
                  <a:gd name="txT" fmla="*/ 0 h 9"/>
                  <a:gd name="txR" fmla="*/ 45 w 45"/>
                  <a:gd name="txB" fmla="*/ 9 h 9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45" h="9">
                    <a:moveTo>
                      <a:pt x="25" y="0"/>
                    </a:moveTo>
                    <a:cubicBezTo>
                      <a:pt x="23" y="0"/>
                      <a:pt x="21" y="1"/>
                      <a:pt x="19" y="1"/>
                    </a:cubicBezTo>
                    <a:cubicBezTo>
                      <a:pt x="17" y="2"/>
                      <a:pt x="16" y="3"/>
                      <a:pt x="13" y="4"/>
                    </a:cubicBezTo>
                    <a:cubicBezTo>
                      <a:pt x="9" y="6"/>
                      <a:pt x="5" y="7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4" y="8"/>
                      <a:pt x="10" y="9"/>
                      <a:pt x="15" y="9"/>
                    </a:cubicBezTo>
                    <a:cubicBezTo>
                      <a:pt x="18" y="8"/>
                      <a:pt x="25" y="6"/>
                      <a:pt x="27" y="1"/>
                    </a:cubicBezTo>
                    <a:cubicBezTo>
                      <a:pt x="30" y="1"/>
                      <a:pt x="32" y="3"/>
                      <a:pt x="34" y="5"/>
                    </a:cubicBezTo>
                    <a:cubicBezTo>
                      <a:pt x="36" y="6"/>
                      <a:pt x="38" y="7"/>
                      <a:pt x="40" y="8"/>
                    </a:cubicBezTo>
                    <a:cubicBezTo>
                      <a:pt x="41" y="8"/>
                      <a:pt x="43" y="8"/>
                      <a:pt x="44" y="9"/>
                    </a:cubicBezTo>
                    <a:cubicBezTo>
                      <a:pt x="44" y="8"/>
                      <a:pt x="44" y="7"/>
                      <a:pt x="45" y="7"/>
                    </a:cubicBezTo>
                    <a:cubicBezTo>
                      <a:pt x="43" y="7"/>
                      <a:pt x="41" y="8"/>
                      <a:pt x="40" y="7"/>
                    </a:cubicBezTo>
                    <a:cubicBezTo>
                      <a:pt x="38" y="6"/>
                      <a:pt x="36" y="5"/>
                      <a:pt x="34" y="4"/>
                    </a:cubicBezTo>
                    <a:cubicBezTo>
                      <a:pt x="32" y="2"/>
                      <a:pt x="29" y="0"/>
                      <a:pt x="27" y="0"/>
                    </a:cubicBezTo>
                    <a:cubicBezTo>
                      <a:pt x="26" y="0"/>
                      <a:pt x="25" y="0"/>
                      <a:pt x="25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05" name="Freeform 2308"/>
              <p:cNvSpPr>
                <a:spLocks noEditPoints="1"/>
              </p:cNvSpPr>
              <p:nvPr/>
            </p:nvSpPr>
            <p:spPr>
              <a:xfrm>
                <a:off x="4081416" y="5618196"/>
                <a:ext cx="168276" cy="95251"/>
              </a:xfrm>
              <a:custGeom>
                <a:avLst/>
                <a:gdLst>
                  <a:gd name="txL" fmla="*/ 0 w 45"/>
                  <a:gd name="txT" fmla="*/ 0 h 25"/>
                  <a:gd name="txR" fmla="*/ 45 w 45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25">
                    <a:moveTo>
                      <a:pt x="29" y="8"/>
                    </a:moveTo>
                    <a:cubicBezTo>
                      <a:pt x="29" y="8"/>
                      <a:pt x="30" y="8"/>
                      <a:pt x="30" y="9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2" y="10"/>
                      <a:pt x="32" y="11"/>
                      <a:pt x="33" y="12"/>
                    </a:cubicBezTo>
                    <a:cubicBezTo>
                      <a:pt x="33" y="12"/>
                      <a:pt x="32" y="12"/>
                      <a:pt x="31" y="11"/>
                    </a:cubicBezTo>
                    <a:cubicBezTo>
                      <a:pt x="30" y="11"/>
                      <a:pt x="29" y="11"/>
                      <a:pt x="28" y="11"/>
                    </a:cubicBezTo>
                    <a:cubicBezTo>
                      <a:pt x="27" y="10"/>
                      <a:pt x="26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4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2" y="8"/>
                      <a:pt x="21" y="8"/>
                      <a:pt x="21" y="7"/>
                    </a:cubicBezTo>
                    <a:cubicBezTo>
                      <a:pt x="21" y="7"/>
                      <a:pt x="21" y="6"/>
                      <a:pt x="20" y="6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4"/>
                      <a:pt x="20" y="4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2"/>
                      <a:pt x="20" y="1"/>
                      <a:pt x="20" y="0"/>
                    </a:cubicBezTo>
                    <a:cubicBezTo>
                      <a:pt x="19" y="2"/>
                      <a:pt x="19" y="3"/>
                      <a:pt x="20" y="4"/>
                    </a:cubicBezTo>
                    <a:cubicBezTo>
                      <a:pt x="20" y="4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7"/>
                      <a:pt x="20" y="8"/>
                    </a:cubicBezTo>
                    <a:cubicBezTo>
                      <a:pt x="21" y="8"/>
                      <a:pt x="21" y="9"/>
                      <a:pt x="21" y="9"/>
                    </a:cubicBezTo>
                    <a:cubicBezTo>
                      <a:pt x="22" y="9"/>
                      <a:pt x="22" y="10"/>
                      <a:pt x="22" y="10"/>
                    </a:cubicBezTo>
                    <a:cubicBezTo>
                      <a:pt x="22" y="10"/>
                      <a:pt x="21" y="10"/>
                      <a:pt x="21" y="10"/>
                    </a:cubicBezTo>
                    <a:cubicBezTo>
                      <a:pt x="21" y="9"/>
                      <a:pt x="20" y="9"/>
                      <a:pt x="20" y="9"/>
                    </a:cubicBezTo>
                    <a:cubicBezTo>
                      <a:pt x="19" y="9"/>
                      <a:pt x="19" y="9"/>
                      <a:pt x="18" y="9"/>
                    </a:cubicBezTo>
                    <a:cubicBezTo>
                      <a:pt x="17" y="8"/>
                      <a:pt x="16" y="8"/>
                      <a:pt x="15" y="7"/>
                    </a:cubicBezTo>
                    <a:cubicBezTo>
                      <a:pt x="14" y="7"/>
                      <a:pt x="14" y="7"/>
                      <a:pt x="13" y="7"/>
                    </a:cubicBezTo>
                    <a:cubicBezTo>
                      <a:pt x="13" y="6"/>
                      <a:pt x="12" y="6"/>
                      <a:pt x="12" y="6"/>
                    </a:cubicBezTo>
                    <a:cubicBezTo>
                      <a:pt x="11" y="5"/>
                      <a:pt x="11" y="5"/>
                      <a:pt x="10" y="4"/>
                    </a:cubicBezTo>
                    <a:cubicBezTo>
                      <a:pt x="10" y="4"/>
                      <a:pt x="9" y="4"/>
                      <a:pt x="9" y="3"/>
                    </a:cubicBezTo>
                    <a:cubicBezTo>
                      <a:pt x="10" y="4"/>
                      <a:pt x="10" y="5"/>
                      <a:pt x="11" y="6"/>
                    </a:cubicBezTo>
                    <a:cubicBezTo>
                      <a:pt x="12" y="7"/>
                      <a:pt x="13" y="7"/>
                      <a:pt x="14" y="8"/>
                    </a:cubicBezTo>
                    <a:cubicBezTo>
                      <a:pt x="15" y="8"/>
                      <a:pt x="16" y="9"/>
                      <a:pt x="17" y="9"/>
                    </a:cubicBezTo>
                    <a:cubicBezTo>
                      <a:pt x="16" y="9"/>
                      <a:pt x="15" y="9"/>
                      <a:pt x="14" y="9"/>
                    </a:cubicBezTo>
                    <a:cubicBezTo>
                      <a:pt x="13" y="9"/>
                      <a:pt x="12" y="8"/>
                      <a:pt x="11" y="8"/>
                    </a:cubicBezTo>
                    <a:cubicBezTo>
                      <a:pt x="9" y="8"/>
                      <a:pt x="7" y="7"/>
                      <a:pt x="6" y="6"/>
                    </a:cubicBezTo>
                    <a:cubicBezTo>
                      <a:pt x="4" y="6"/>
                      <a:pt x="2" y="5"/>
                      <a:pt x="0" y="4"/>
                    </a:cubicBezTo>
                    <a:cubicBezTo>
                      <a:pt x="4" y="6"/>
                      <a:pt x="7" y="7"/>
                      <a:pt x="11" y="9"/>
                    </a:cubicBezTo>
                    <a:cubicBezTo>
                      <a:pt x="12" y="9"/>
                      <a:pt x="13" y="9"/>
                      <a:pt x="14" y="9"/>
                    </a:cubicBezTo>
                    <a:cubicBezTo>
                      <a:pt x="15" y="10"/>
                      <a:pt x="16" y="10"/>
                      <a:pt x="17" y="10"/>
                    </a:cubicBezTo>
                    <a:cubicBezTo>
                      <a:pt x="19" y="10"/>
                      <a:pt x="21" y="11"/>
                      <a:pt x="22" y="11"/>
                    </a:cubicBezTo>
                    <a:cubicBezTo>
                      <a:pt x="24" y="11"/>
                      <a:pt x="26" y="11"/>
                      <a:pt x="28" y="12"/>
                    </a:cubicBezTo>
                    <a:cubicBezTo>
                      <a:pt x="29" y="12"/>
                      <a:pt x="30" y="12"/>
                      <a:pt x="31" y="13"/>
                    </a:cubicBezTo>
                    <a:cubicBezTo>
                      <a:pt x="32" y="13"/>
                      <a:pt x="33" y="13"/>
                      <a:pt x="33" y="14"/>
                    </a:cubicBezTo>
                    <a:cubicBezTo>
                      <a:pt x="34" y="14"/>
                      <a:pt x="35" y="15"/>
                      <a:pt x="36" y="15"/>
                    </a:cubicBezTo>
                    <a:cubicBezTo>
                      <a:pt x="36" y="16"/>
                      <a:pt x="37" y="16"/>
                      <a:pt x="37" y="17"/>
                    </a:cubicBezTo>
                    <a:cubicBezTo>
                      <a:pt x="36" y="16"/>
                      <a:pt x="35" y="16"/>
                      <a:pt x="34" y="16"/>
                    </a:cubicBezTo>
                    <a:cubicBezTo>
                      <a:pt x="34" y="16"/>
                      <a:pt x="33" y="16"/>
                      <a:pt x="32" y="16"/>
                    </a:cubicBezTo>
                    <a:cubicBezTo>
                      <a:pt x="31" y="15"/>
                      <a:pt x="31" y="15"/>
                      <a:pt x="30" y="15"/>
                    </a:cubicBezTo>
                    <a:cubicBezTo>
                      <a:pt x="29" y="15"/>
                      <a:pt x="27" y="16"/>
                      <a:pt x="26" y="16"/>
                    </a:cubicBezTo>
                    <a:cubicBezTo>
                      <a:pt x="24" y="16"/>
                      <a:pt x="23" y="16"/>
                      <a:pt x="22" y="16"/>
                    </a:cubicBezTo>
                    <a:cubicBezTo>
                      <a:pt x="20" y="16"/>
                      <a:pt x="19" y="16"/>
                      <a:pt x="17" y="16"/>
                    </a:cubicBezTo>
                    <a:cubicBezTo>
                      <a:pt x="16" y="16"/>
                      <a:pt x="15" y="16"/>
                      <a:pt x="13" y="16"/>
                    </a:cubicBezTo>
                    <a:cubicBezTo>
                      <a:pt x="12" y="16"/>
                      <a:pt x="11" y="15"/>
                      <a:pt x="9" y="15"/>
                    </a:cubicBezTo>
                    <a:cubicBezTo>
                      <a:pt x="12" y="16"/>
                      <a:pt x="15" y="16"/>
                      <a:pt x="17" y="17"/>
                    </a:cubicBezTo>
                    <a:cubicBezTo>
                      <a:pt x="19" y="17"/>
                      <a:pt x="20" y="17"/>
                      <a:pt x="22" y="17"/>
                    </a:cubicBezTo>
                    <a:cubicBezTo>
                      <a:pt x="23" y="17"/>
                      <a:pt x="24" y="17"/>
                      <a:pt x="26" y="16"/>
                    </a:cubicBezTo>
                    <a:cubicBezTo>
                      <a:pt x="27" y="16"/>
                      <a:pt x="29" y="16"/>
                      <a:pt x="30" y="16"/>
                    </a:cubicBezTo>
                    <a:cubicBezTo>
                      <a:pt x="31" y="16"/>
                      <a:pt x="31" y="16"/>
                      <a:pt x="32" y="16"/>
                    </a:cubicBezTo>
                    <a:cubicBezTo>
                      <a:pt x="33" y="17"/>
                      <a:pt x="33" y="17"/>
                      <a:pt x="34" y="17"/>
                    </a:cubicBezTo>
                    <a:cubicBezTo>
                      <a:pt x="35" y="17"/>
                      <a:pt x="37" y="17"/>
                      <a:pt x="38" y="18"/>
                    </a:cubicBezTo>
                    <a:cubicBezTo>
                      <a:pt x="39" y="18"/>
                      <a:pt x="39" y="18"/>
                      <a:pt x="40" y="18"/>
                    </a:cubicBezTo>
                    <a:cubicBezTo>
                      <a:pt x="40" y="19"/>
                      <a:pt x="40" y="19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39" y="19"/>
                      <a:pt x="38" y="20"/>
                      <a:pt x="37" y="20"/>
                    </a:cubicBezTo>
                    <a:cubicBezTo>
                      <a:pt x="36" y="21"/>
                      <a:pt x="35" y="21"/>
                      <a:pt x="34" y="21"/>
                    </a:cubicBezTo>
                    <a:cubicBezTo>
                      <a:pt x="33" y="22"/>
                      <a:pt x="32" y="22"/>
                      <a:pt x="31" y="23"/>
                    </a:cubicBezTo>
                    <a:cubicBezTo>
                      <a:pt x="30" y="24"/>
                      <a:pt x="28" y="24"/>
                      <a:pt x="26" y="25"/>
                    </a:cubicBezTo>
                    <a:cubicBezTo>
                      <a:pt x="25" y="25"/>
                      <a:pt x="24" y="25"/>
                      <a:pt x="23" y="25"/>
                    </a:cubicBezTo>
                    <a:cubicBezTo>
                      <a:pt x="22" y="25"/>
                      <a:pt x="21" y="25"/>
                      <a:pt x="20" y="25"/>
                    </a:cubicBezTo>
                    <a:cubicBezTo>
                      <a:pt x="22" y="25"/>
                      <a:pt x="24" y="25"/>
                      <a:pt x="26" y="25"/>
                    </a:cubicBezTo>
                    <a:cubicBezTo>
                      <a:pt x="27" y="25"/>
                      <a:pt x="28" y="25"/>
                      <a:pt x="29" y="25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2" y="24"/>
                      <a:pt x="32" y="23"/>
                    </a:cubicBezTo>
                    <a:cubicBezTo>
                      <a:pt x="34" y="22"/>
                      <a:pt x="35" y="22"/>
                      <a:pt x="37" y="21"/>
                    </a:cubicBezTo>
                    <a:cubicBezTo>
                      <a:pt x="38" y="21"/>
                      <a:pt x="39" y="20"/>
                      <a:pt x="40" y="20"/>
                    </a:cubicBezTo>
                    <a:cubicBezTo>
                      <a:pt x="41" y="20"/>
                      <a:pt x="41" y="20"/>
                      <a:pt x="42" y="19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5" y="19"/>
                      <a:pt x="44" y="19"/>
                      <a:pt x="44" y="19"/>
                    </a:cubicBezTo>
                    <a:cubicBezTo>
                      <a:pt x="43" y="18"/>
                      <a:pt x="42" y="18"/>
                      <a:pt x="41" y="17"/>
                    </a:cubicBezTo>
                    <a:cubicBezTo>
                      <a:pt x="41" y="17"/>
                      <a:pt x="40" y="17"/>
                      <a:pt x="40" y="17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5"/>
                      <a:pt x="40" y="15"/>
                    </a:cubicBezTo>
                    <a:cubicBezTo>
                      <a:pt x="39" y="15"/>
                      <a:pt x="39" y="14"/>
                      <a:pt x="39" y="14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4"/>
                      <a:pt x="39" y="13"/>
                      <a:pt x="39" y="13"/>
                    </a:cubicBezTo>
                    <a:cubicBezTo>
                      <a:pt x="39" y="13"/>
                      <a:pt x="39" y="12"/>
                      <a:pt x="39" y="12"/>
                    </a:cubicBezTo>
                    <a:cubicBezTo>
                      <a:pt x="39" y="11"/>
                      <a:pt x="38" y="10"/>
                      <a:pt x="38" y="9"/>
                    </a:cubicBezTo>
                    <a:cubicBezTo>
                      <a:pt x="37" y="9"/>
                      <a:pt x="37" y="8"/>
                      <a:pt x="37" y="8"/>
                    </a:cubicBezTo>
                    <a:cubicBezTo>
                      <a:pt x="37" y="7"/>
                      <a:pt x="37" y="7"/>
                      <a:pt x="36" y="7"/>
                    </a:cubicBezTo>
                    <a:cubicBezTo>
                      <a:pt x="36" y="7"/>
                      <a:pt x="37" y="8"/>
                      <a:pt x="37" y="8"/>
                    </a:cubicBezTo>
                    <a:cubicBezTo>
                      <a:pt x="37" y="8"/>
                      <a:pt x="37" y="9"/>
                      <a:pt x="37" y="9"/>
                    </a:cubicBezTo>
                    <a:cubicBezTo>
                      <a:pt x="38" y="10"/>
                      <a:pt x="38" y="11"/>
                      <a:pt x="38" y="12"/>
                    </a:cubicBezTo>
                    <a:cubicBezTo>
                      <a:pt x="38" y="13"/>
                      <a:pt x="38" y="13"/>
                      <a:pt x="39" y="13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4"/>
                      <a:pt x="39" y="15"/>
                      <a:pt x="39" y="15"/>
                    </a:cubicBezTo>
                    <a:cubicBezTo>
                      <a:pt x="39" y="15"/>
                      <a:pt x="39" y="15"/>
                      <a:pt x="39" y="16"/>
                    </a:cubicBezTo>
                    <a:cubicBezTo>
                      <a:pt x="38" y="16"/>
                      <a:pt x="38" y="15"/>
                      <a:pt x="38" y="15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3" y="11"/>
                      <a:pt x="32" y="10"/>
                      <a:pt x="31" y="9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8"/>
                      <a:pt x="30" y="8"/>
                      <a:pt x="30" y="7"/>
                    </a:cubicBezTo>
                    <a:cubicBezTo>
                      <a:pt x="29" y="7"/>
                      <a:pt x="29" y="6"/>
                      <a:pt x="28" y="6"/>
                    </a:cubicBezTo>
                    <a:cubicBezTo>
                      <a:pt x="28" y="5"/>
                      <a:pt x="27" y="4"/>
                      <a:pt x="27" y="4"/>
                    </a:cubicBezTo>
                    <a:cubicBezTo>
                      <a:pt x="27" y="3"/>
                      <a:pt x="26" y="2"/>
                      <a:pt x="26" y="1"/>
                    </a:cubicBezTo>
                    <a:cubicBezTo>
                      <a:pt x="26" y="3"/>
                      <a:pt x="27" y="4"/>
                      <a:pt x="28" y="6"/>
                    </a:cubicBezTo>
                    <a:cubicBezTo>
                      <a:pt x="28" y="7"/>
                      <a:pt x="29" y="7"/>
                      <a:pt x="29" y="8"/>
                    </a:cubicBezTo>
                    <a:close/>
                    <a:moveTo>
                      <a:pt x="22" y="10"/>
                    </a:move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06" name="Freeform 2309"/>
              <p:cNvSpPr/>
              <p:nvPr/>
            </p:nvSpPr>
            <p:spPr>
              <a:xfrm>
                <a:off x="4975184" y="3725883"/>
                <a:ext cx="173039" cy="44450"/>
              </a:xfrm>
              <a:custGeom>
                <a:avLst/>
                <a:gdLst>
                  <a:gd name="txL" fmla="*/ 0 w 46"/>
                  <a:gd name="txT" fmla="*/ 0 h 12"/>
                  <a:gd name="txR" fmla="*/ 46 w 46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12">
                    <a:moveTo>
                      <a:pt x="11" y="10"/>
                    </a:moveTo>
                    <a:cubicBezTo>
                      <a:pt x="11" y="10"/>
                      <a:pt x="12" y="10"/>
                      <a:pt x="13" y="11"/>
                    </a:cubicBezTo>
                    <a:cubicBezTo>
                      <a:pt x="16" y="11"/>
                      <a:pt x="18" y="11"/>
                      <a:pt x="21" y="11"/>
                    </a:cubicBezTo>
                    <a:cubicBezTo>
                      <a:pt x="25" y="11"/>
                      <a:pt x="29" y="10"/>
                      <a:pt x="34" y="10"/>
                    </a:cubicBezTo>
                    <a:cubicBezTo>
                      <a:pt x="36" y="9"/>
                      <a:pt x="39" y="10"/>
                      <a:pt x="41" y="11"/>
                    </a:cubicBezTo>
                    <a:cubicBezTo>
                      <a:pt x="43" y="11"/>
                      <a:pt x="44" y="12"/>
                      <a:pt x="46" y="11"/>
                    </a:cubicBezTo>
                    <a:cubicBezTo>
                      <a:pt x="43" y="11"/>
                      <a:pt x="40" y="9"/>
                      <a:pt x="39" y="8"/>
                    </a:cubicBezTo>
                    <a:cubicBezTo>
                      <a:pt x="32" y="5"/>
                      <a:pt x="25" y="5"/>
                      <a:pt x="18" y="4"/>
                    </a:cubicBezTo>
                    <a:cubicBezTo>
                      <a:pt x="14" y="4"/>
                      <a:pt x="11" y="3"/>
                      <a:pt x="8" y="2"/>
                    </a:cubicBezTo>
                    <a:cubicBezTo>
                      <a:pt x="6" y="2"/>
                      <a:pt x="3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3"/>
                      <a:pt x="7" y="6"/>
                      <a:pt x="11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707" name="Picture 2310"/>
              <p:cNvPicPr>
                <a:picLocks noChangeAspect="1"/>
              </p:cNvPicPr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998997" y="3749695"/>
                <a:ext cx="158751" cy="66675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708" name="Picture 2311"/>
              <p:cNvPicPr>
                <a:picLocks noChangeAspect="1"/>
              </p:cNvPicPr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4960896" y="3684607"/>
                <a:ext cx="214314" cy="1000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709" name="Freeform 2312"/>
              <p:cNvSpPr/>
              <p:nvPr/>
            </p:nvSpPr>
            <p:spPr>
              <a:xfrm>
                <a:off x="5013284" y="3703657"/>
                <a:ext cx="71438" cy="41275"/>
              </a:xfrm>
              <a:custGeom>
                <a:avLst/>
                <a:gdLst>
                  <a:gd name="txL" fmla="*/ 0 w 19"/>
                  <a:gd name="txT" fmla="*/ 0 h 11"/>
                  <a:gd name="txR" fmla="*/ 19 w 19"/>
                  <a:gd name="txB" fmla="*/ 11 h 1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9" h="11">
                    <a:moveTo>
                      <a:pt x="9" y="10"/>
                    </a:moveTo>
                    <a:cubicBezTo>
                      <a:pt x="12" y="11"/>
                      <a:pt x="15" y="11"/>
                      <a:pt x="19" y="11"/>
                    </a:cubicBezTo>
                    <a:cubicBezTo>
                      <a:pt x="17" y="11"/>
                      <a:pt x="15" y="10"/>
                      <a:pt x="14" y="9"/>
                    </a:cubicBezTo>
                    <a:cubicBezTo>
                      <a:pt x="12" y="8"/>
                      <a:pt x="12" y="6"/>
                      <a:pt x="11" y="4"/>
                    </a:cubicBezTo>
                    <a:cubicBezTo>
                      <a:pt x="11" y="3"/>
                      <a:pt x="11" y="1"/>
                      <a:pt x="11" y="0"/>
                    </a:cubicBezTo>
                    <a:cubicBezTo>
                      <a:pt x="7" y="1"/>
                      <a:pt x="3" y="3"/>
                      <a:pt x="0" y="4"/>
                    </a:cubicBezTo>
                    <a:cubicBezTo>
                      <a:pt x="2" y="7"/>
                      <a:pt x="6" y="8"/>
                      <a:pt x="9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10" name="Freeform 2313"/>
              <p:cNvSpPr/>
              <p:nvPr/>
            </p:nvSpPr>
            <p:spPr>
              <a:xfrm>
                <a:off x="5057734" y="3767158"/>
                <a:ext cx="165101" cy="41275"/>
              </a:xfrm>
              <a:custGeom>
                <a:avLst/>
                <a:gdLst>
                  <a:gd name="txL" fmla="*/ 0 w 44"/>
                  <a:gd name="txT" fmla="*/ 0 h 11"/>
                  <a:gd name="txR" fmla="*/ 44 w 44"/>
                  <a:gd name="txB" fmla="*/ 11 h 11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44" h="11">
                    <a:moveTo>
                      <a:pt x="24" y="0"/>
                    </a:moveTo>
                    <a:cubicBezTo>
                      <a:pt x="22" y="1"/>
                      <a:pt x="20" y="2"/>
                      <a:pt x="19" y="3"/>
                    </a:cubicBezTo>
                    <a:cubicBezTo>
                      <a:pt x="16" y="3"/>
                      <a:pt x="15" y="5"/>
                      <a:pt x="13" y="6"/>
                    </a:cubicBezTo>
                    <a:cubicBezTo>
                      <a:pt x="9" y="8"/>
                      <a:pt x="5" y="9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10"/>
                      <a:pt x="10" y="11"/>
                      <a:pt x="15" y="10"/>
                    </a:cubicBezTo>
                    <a:cubicBezTo>
                      <a:pt x="18" y="10"/>
                      <a:pt x="24" y="7"/>
                      <a:pt x="26" y="2"/>
                    </a:cubicBezTo>
                    <a:cubicBezTo>
                      <a:pt x="29" y="1"/>
                      <a:pt x="31" y="3"/>
                      <a:pt x="34" y="4"/>
                    </a:cubicBezTo>
                    <a:cubicBezTo>
                      <a:pt x="36" y="5"/>
                      <a:pt x="37" y="7"/>
                      <a:pt x="39" y="7"/>
                    </a:cubicBezTo>
                    <a:cubicBezTo>
                      <a:pt x="41" y="7"/>
                      <a:pt x="43" y="7"/>
                      <a:pt x="44" y="7"/>
                    </a:cubicBezTo>
                    <a:cubicBezTo>
                      <a:pt x="44" y="7"/>
                      <a:pt x="44" y="6"/>
                      <a:pt x="44" y="6"/>
                    </a:cubicBezTo>
                    <a:cubicBezTo>
                      <a:pt x="43" y="6"/>
                      <a:pt x="41" y="7"/>
                      <a:pt x="39" y="6"/>
                    </a:cubicBezTo>
                    <a:cubicBezTo>
                      <a:pt x="38" y="6"/>
                      <a:pt x="36" y="5"/>
                      <a:pt x="34" y="4"/>
                    </a:cubicBezTo>
                    <a:cubicBezTo>
                      <a:pt x="31" y="2"/>
                      <a:pt x="28" y="1"/>
                      <a:pt x="26" y="1"/>
                    </a:cubicBezTo>
                    <a:cubicBezTo>
                      <a:pt x="25" y="1"/>
                      <a:pt x="25" y="1"/>
                      <a:pt x="24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11" name="Freeform 2314"/>
              <p:cNvSpPr>
                <a:spLocks noEditPoints="1"/>
              </p:cNvSpPr>
              <p:nvPr/>
            </p:nvSpPr>
            <p:spPr>
              <a:xfrm>
                <a:off x="4983121" y="3706832"/>
                <a:ext cx="171451" cy="93663"/>
              </a:xfrm>
              <a:custGeom>
                <a:avLst/>
                <a:gdLst>
                  <a:gd name="txL" fmla="*/ 0 w 46"/>
                  <a:gd name="txT" fmla="*/ 0 h 25"/>
                  <a:gd name="txR" fmla="*/ 46 w 46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25">
                    <a:moveTo>
                      <a:pt x="29" y="7"/>
                    </a:moveTo>
                    <a:cubicBezTo>
                      <a:pt x="30" y="7"/>
                      <a:pt x="30" y="7"/>
                      <a:pt x="30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9"/>
                      <a:pt x="33" y="10"/>
                      <a:pt x="34" y="11"/>
                    </a:cubicBezTo>
                    <a:cubicBezTo>
                      <a:pt x="33" y="11"/>
                      <a:pt x="33" y="10"/>
                      <a:pt x="32" y="10"/>
                    </a:cubicBezTo>
                    <a:cubicBezTo>
                      <a:pt x="31" y="10"/>
                      <a:pt x="30" y="10"/>
                      <a:pt x="29" y="10"/>
                    </a:cubicBezTo>
                    <a:cubicBezTo>
                      <a:pt x="28" y="9"/>
                      <a:pt x="27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5" y="9"/>
                      <a:pt x="24" y="9"/>
                      <a:pt x="24" y="9"/>
                    </a:cubicBezTo>
                    <a:cubicBezTo>
                      <a:pt x="23" y="9"/>
                      <a:pt x="23" y="9"/>
                      <a:pt x="22" y="8"/>
                    </a:cubicBezTo>
                    <a:cubicBezTo>
                      <a:pt x="22" y="8"/>
                      <a:pt x="22" y="7"/>
                      <a:pt x="21" y="7"/>
                    </a:cubicBezTo>
                    <a:cubicBezTo>
                      <a:pt x="21" y="6"/>
                      <a:pt x="21" y="6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3"/>
                      <a:pt x="20" y="2"/>
                      <a:pt x="19" y="2"/>
                    </a:cubicBezTo>
                    <a:cubicBezTo>
                      <a:pt x="19" y="1"/>
                      <a:pt x="19" y="1"/>
                      <a:pt x="19" y="0"/>
                    </a:cubicBezTo>
                    <a:cubicBezTo>
                      <a:pt x="19" y="1"/>
                      <a:pt x="19" y="3"/>
                      <a:pt x="19" y="4"/>
                    </a:cubicBezTo>
                    <a:cubicBezTo>
                      <a:pt x="19" y="4"/>
                      <a:pt x="20" y="4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7"/>
                      <a:pt x="21" y="7"/>
                    </a:cubicBezTo>
                    <a:cubicBezTo>
                      <a:pt x="21" y="8"/>
                      <a:pt x="21" y="8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1" y="9"/>
                    </a:cubicBezTo>
                    <a:cubicBezTo>
                      <a:pt x="21" y="9"/>
                      <a:pt x="21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17" y="8"/>
                      <a:pt x="16" y="8"/>
                      <a:pt x="15" y="8"/>
                    </a:cubicBezTo>
                    <a:cubicBezTo>
                      <a:pt x="14" y="7"/>
                      <a:pt x="14" y="7"/>
                      <a:pt x="13" y="7"/>
                    </a:cubicBezTo>
                    <a:cubicBezTo>
                      <a:pt x="13" y="7"/>
                      <a:pt x="12" y="6"/>
                      <a:pt x="12" y="6"/>
                    </a:cubicBezTo>
                    <a:cubicBezTo>
                      <a:pt x="11" y="6"/>
                      <a:pt x="11" y="5"/>
                      <a:pt x="10" y="5"/>
                    </a:cubicBezTo>
                    <a:cubicBezTo>
                      <a:pt x="10" y="5"/>
                      <a:pt x="9" y="4"/>
                      <a:pt x="9" y="4"/>
                    </a:cubicBezTo>
                    <a:cubicBezTo>
                      <a:pt x="9" y="5"/>
                      <a:pt x="10" y="6"/>
                      <a:pt x="11" y="6"/>
                    </a:cubicBezTo>
                    <a:cubicBezTo>
                      <a:pt x="12" y="7"/>
                      <a:pt x="14" y="8"/>
                      <a:pt x="15" y="8"/>
                    </a:cubicBezTo>
                    <a:cubicBezTo>
                      <a:pt x="15" y="9"/>
                      <a:pt x="16" y="9"/>
                      <a:pt x="17" y="9"/>
                    </a:cubicBezTo>
                    <a:cubicBezTo>
                      <a:pt x="16" y="9"/>
                      <a:pt x="15" y="9"/>
                      <a:pt x="14" y="9"/>
                    </a:cubicBezTo>
                    <a:cubicBezTo>
                      <a:pt x="13" y="9"/>
                      <a:pt x="12" y="9"/>
                      <a:pt x="11" y="9"/>
                    </a:cubicBezTo>
                    <a:cubicBezTo>
                      <a:pt x="10" y="8"/>
                      <a:pt x="8" y="8"/>
                      <a:pt x="6" y="7"/>
                    </a:cubicBezTo>
                    <a:cubicBezTo>
                      <a:pt x="4" y="7"/>
                      <a:pt x="2" y="6"/>
                      <a:pt x="0" y="6"/>
                    </a:cubicBezTo>
                    <a:cubicBezTo>
                      <a:pt x="4" y="7"/>
                      <a:pt x="8" y="8"/>
                      <a:pt x="11" y="9"/>
                    </a:cubicBezTo>
                    <a:cubicBezTo>
                      <a:pt x="12" y="9"/>
                      <a:pt x="13" y="10"/>
                      <a:pt x="14" y="10"/>
                    </a:cubicBezTo>
                    <a:cubicBezTo>
                      <a:pt x="15" y="10"/>
                      <a:pt x="16" y="10"/>
                      <a:pt x="17" y="10"/>
                    </a:cubicBezTo>
                    <a:cubicBezTo>
                      <a:pt x="19" y="10"/>
                      <a:pt x="21" y="10"/>
                      <a:pt x="23" y="10"/>
                    </a:cubicBezTo>
                    <a:cubicBezTo>
                      <a:pt x="25" y="10"/>
                      <a:pt x="27" y="11"/>
                      <a:pt x="29" y="11"/>
                    </a:cubicBezTo>
                    <a:cubicBezTo>
                      <a:pt x="30" y="11"/>
                      <a:pt x="31" y="11"/>
                      <a:pt x="32" y="11"/>
                    </a:cubicBezTo>
                    <a:cubicBezTo>
                      <a:pt x="32" y="12"/>
                      <a:pt x="33" y="12"/>
                      <a:pt x="34" y="12"/>
                    </a:cubicBezTo>
                    <a:cubicBezTo>
                      <a:pt x="35" y="13"/>
                      <a:pt x="36" y="13"/>
                      <a:pt x="37" y="14"/>
                    </a:cubicBezTo>
                    <a:cubicBezTo>
                      <a:pt x="37" y="14"/>
                      <a:pt x="38" y="14"/>
                      <a:pt x="38" y="15"/>
                    </a:cubicBezTo>
                    <a:cubicBezTo>
                      <a:pt x="37" y="15"/>
                      <a:pt x="36" y="14"/>
                      <a:pt x="35" y="14"/>
                    </a:cubicBezTo>
                    <a:cubicBezTo>
                      <a:pt x="34" y="14"/>
                      <a:pt x="34" y="14"/>
                      <a:pt x="33" y="14"/>
                    </a:cubicBezTo>
                    <a:cubicBezTo>
                      <a:pt x="32" y="14"/>
                      <a:pt x="32" y="14"/>
                      <a:pt x="31" y="14"/>
                    </a:cubicBezTo>
                    <a:cubicBezTo>
                      <a:pt x="29" y="14"/>
                      <a:pt x="28" y="15"/>
                      <a:pt x="27" y="15"/>
                    </a:cubicBezTo>
                    <a:cubicBezTo>
                      <a:pt x="25" y="15"/>
                      <a:pt x="24" y="15"/>
                      <a:pt x="23" y="16"/>
                    </a:cubicBezTo>
                    <a:cubicBezTo>
                      <a:pt x="21" y="16"/>
                      <a:pt x="20" y="16"/>
                      <a:pt x="18" y="16"/>
                    </a:cubicBezTo>
                    <a:cubicBezTo>
                      <a:pt x="17" y="16"/>
                      <a:pt x="16" y="16"/>
                      <a:pt x="14" y="16"/>
                    </a:cubicBezTo>
                    <a:cubicBezTo>
                      <a:pt x="13" y="16"/>
                      <a:pt x="12" y="16"/>
                      <a:pt x="10" y="15"/>
                    </a:cubicBezTo>
                    <a:cubicBezTo>
                      <a:pt x="13" y="16"/>
                      <a:pt x="16" y="17"/>
                      <a:pt x="18" y="17"/>
                    </a:cubicBezTo>
                    <a:cubicBezTo>
                      <a:pt x="20" y="17"/>
                      <a:pt x="21" y="17"/>
                      <a:pt x="23" y="16"/>
                    </a:cubicBezTo>
                    <a:cubicBezTo>
                      <a:pt x="24" y="16"/>
                      <a:pt x="25" y="16"/>
                      <a:pt x="27" y="16"/>
                    </a:cubicBezTo>
                    <a:cubicBezTo>
                      <a:pt x="28" y="15"/>
                      <a:pt x="30" y="15"/>
                      <a:pt x="31" y="15"/>
                    </a:cubicBezTo>
                    <a:cubicBezTo>
                      <a:pt x="32" y="15"/>
                      <a:pt x="32" y="15"/>
                      <a:pt x="33" y="15"/>
                    </a:cubicBezTo>
                    <a:cubicBezTo>
                      <a:pt x="34" y="15"/>
                      <a:pt x="34" y="15"/>
                      <a:pt x="35" y="15"/>
                    </a:cubicBezTo>
                    <a:cubicBezTo>
                      <a:pt x="36" y="15"/>
                      <a:pt x="38" y="16"/>
                      <a:pt x="39" y="16"/>
                    </a:cubicBezTo>
                    <a:cubicBezTo>
                      <a:pt x="40" y="16"/>
                      <a:pt x="40" y="16"/>
                      <a:pt x="41" y="16"/>
                    </a:cubicBezTo>
                    <a:cubicBezTo>
                      <a:pt x="41" y="16"/>
                      <a:pt x="42" y="17"/>
                      <a:pt x="42" y="17"/>
                    </a:cubicBezTo>
                    <a:cubicBezTo>
                      <a:pt x="42" y="17"/>
                      <a:pt x="42" y="17"/>
                      <a:pt x="42" y="17"/>
                    </a:cubicBezTo>
                    <a:cubicBezTo>
                      <a:pt x="41" y="17"/>
                      <a:pt x="39" y="18"/>
                      <a:pt x="38" y="18"/>
                    </a:cubicBezTo>
                    <a:cubicBezTo>
                      <a:pt x="37" y="19"/>
                      <a:pt x="36" y="19"/>
                      <a:pt x="35" y="20"/>
                    </a:cubicBezTo>
                    <a:cubicBezTo>
                      <a:pt x="35" y="20"/>
                      <a:pt x="34" y="21"/>
                      <a:pt x="33" y="21"/>
                    </a:cubicBezTo>
                    <a:cubicBezTo>
                      <a:pt x="31" y="23"/>
                      <a:pt x="30" y="23"/>
                      <a:pt x="28" y="24"/>
                    </a:cubicBezTo>
                    <a:cubicBezTo>
                      <a:pt x="27" y="24"/>
                      <a:pt x="26" y="24"/>
                      <a:pt x="25" y="24"/>
                    </a:cubicBezTo>
                    <a:cubicBezTo>
                      <a:pt x="24" y="25"/>
                      <a:pt x="23" y="25"/>
                      <a:pt x="22" y="25"/>
                    </a:cubicBezTo>
                    <a:cubicBezTo>
                      <a:pt x="24" y="25"/>
                      <a:pt x="26" y="25"/>
                      <a:pt x="28" y="24"/>
                    </a:cubicBezTo>
                    <a:cubicBezTo>
                      <a:pt x="29" y="24"/>
                      <a:pt x="30" y="24"/>
                      <a:pt x="31" y="23"/>
                    </a:cubicBezTo>
                    <a:cubicBezTo>
                      <a:pt x="31" y="23"/>
                      <a:pt x="32" y="23"/>
                      <a:pt x="32" y="23"/>
                    </a:cubicBezTo>
                    <a:cubicBezTo>
                      <a:pt x="32" y="23"/>
                      <a:pt x="33" y="23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5" y="21"/>
                      <a:pt x="37" y="20"/>
                      <a:pt x="39" y="19"/>
                    </a:cubicBezTo>
                    <a:cubicBezTo>
                      <a:pt x="39" y="19"/>
                      <a:pt x="40" y="18"/>
                      <a:pt x="41" y="18"/>
                    </a:cubicBezTo>
                    <a:cubicBezTo>
                      <a:pt x="42" y="18"/>
                      <a:pt x="43" y="17"/>
                      <a:pt x="43" y="17"/>
                    </a:cubicBezTo>
                    <a:cubicBezTo>
                      <a:pt x="44" y="17"/>
                      <a:pt x="44" y="17"/>
                      <a:pt x="45" y="18"/>
                    </a:cubicBezTo>
                    <a:cubicBezTo>
                      <a:pt x="45" y="18"/>
                      <a:pt x="45" y="17"/>
                      <a:pt x="46" y="17"/>
                    </a:cubicBezTo>
                    <a:cubicBezTo>
                      <a:pt x="46" y="17"/>
                      <a:pt x="45" y="16"/>
                      <a:pt x="45" y="16"/>
                    </a:cubicBezTo>
                    <a:cubicBezTo>
                      <a:pt x="44" y="16"/>
                      <a:pt x="43" y="16"/>
                      <a:pt x="42" y="15"/>
                    </a:cubicBezTo>
                    <a:cubicBezTo>
                      <a:pt x="42" y="15"/>
                      <a:pt x="41" y="15"/>
                      <a:pt x="41" y="15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0" y="13"/>
                      <a:pt x="40" y="13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0" y="11"/>
                      <a:pt x="40" y="11"/>
                    </a:cubicBezTo>
                    <a:cubicBezTo>
                      <a:pt x="40" y="11"/>
                      <a:pt x="40" y="10"/>
                      <a:pt x="39" y="10"/>
                    </a:cubicBezTo>
                    <a:cubicBezTo>
                      <a:pt x="39" y="9"/>
                      <a:pt x="39" y="8"/>
                      <a:pt x="38" y="7"/>
                    </a:cubicBezTo>
                    <a:cubicBezTo>
                      <a:pt x="38" y="7"/>
                      <a:pt x="37" y="6"/>
                      <a:pt x="37" y="6"/>
                    </a:cubicBezTo>
                    <a:cubicBezTo>
                      <a:pt x="37" y="6"/>
                      <a:pt x="37" y="5"/>
                      <a:pt x="36" y="5"/>
                    </a:cubicBezTo>
                    <a:cubicBezTo>
                      <a:pt x="37" y="5"/>
                      <a:pt x="37" y="6"/>
                      <a:pt x="37" y="6"/>
                    </a:cubicBezTo>
                    <a:cubicBezTo>
                      <a:pt x="37" y="7"/>
                      <a:pt x="37" y="7"/>
                      <a:pt x="38" y="8"/>
                    </a:cubicBezTo>
                    <a:cubicBezTo>
                      <a:pt x="38" y="8"/>
                      <a:pt x="38" y="9"/>
                      <a:pt x="39" y="10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39" y="12"/>
                      <a:pt x="39" y="13"/>
                      <a:pt x="39" y="13"/>
                    </a:cubicBezTo>
                    <a:cubicBezTo>
                      <a:pt x="39" y="13"/>
                      <a:pt x="39" y="14"/>
                      <a:pt x="40" y="14"/>
                    </a:cubicBezTo>
                    <a:cubicBezTo>
                      <a:pt x="39" y="14"/>
                      <a:pt x="39" y="13"/>
                      <a:pt x="39" y="13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4" y="10"/>
                      <a:pt x="33" y="9"/>
                      <a:pt x="31" y="8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0" y="7"/>
                      <a:pt x="30" y="7"/>
                      <a:pt x="30" y="6"/>
                    </a:cubicBezTo>
                    <a:cubicBezTo>
                      <a:pt x="29" y="6"/>
                      <a:pt x="29" y="5"/>
                      <a:pt x="28" y="5"/>
                    </a:cubicBezTo>
                    <a:cubicBezTo>
                      <a:pt x="28" y="4"/>
                      <a:pt x="27" y="3"/>
                      <a:pt x="27" y="3"/>
                    </a:cubicBezTo>
                    <a:cubicBezTo>
                      <a:pt x="26" y="2"/>
                      <a:pt x="26" y="1"/>
                      <a:pt x="26" y="1"/>
                    </a:cubicBezTo>
                    <a:cubicBezTo>
                      <a:pt x="26" y="2"/>
                      <a:pt x="27" y="4"/>
                      <a:pt x="28" y="5"/>
                    </a:cubicBezTo>
                    <a:cubicBezTo>
                      <a:pt x="28" y="6"/>
                      <a:pt x="29" y="6"/>
                      <a:pt x="29" y="7"/>
                    </a:cubicBezTo>
                    <a:close/>
                    <a:moveTo>
                      <a:pt x="22" y="9"/>
                    </a:move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12" name="Freeform 2315"/>
              <p:cNvSpPr/>
              <p:nvPr/>
            </p:nvSpPr>
            <p:spPr>
              <a:xfrm>
                <a:off x="6943696" y="4130698"/>
                <a:ext cx="134938" cy="49213"/>
              </a:xfrm>
              <a:custGeom>
                <a:avLst/>
                <a:gdLst>
                  <a:gd name="txL" fmla="*/ 0 w 36"/>
                  <a:gd name="txT" fmla="*/ 0 h 13"/>
                  <a:gd name="txR" fmla="*/ 36 w 36"/>
                  <a:gd name="txB" fmla="*/ 13 h 1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13">
                    <a:moveTo>
                      <a:pt x="11" y="13"/>
                    </a:moveTo>
                    <a:cubicBezTo>
                      <a:pt x="11" y="13"/>
                      <a:pt x="12" y="13"/>
                      <a:pt x="12" y="12"/>
                    </a:cubicBezTo>
                    <a:cubicBezTo>
                      <a:pt x="15" y="12"/>
                      <a:pt x="16" y="11"/>
                      <a:pt x="18" y="10"/>
                    </a:cubicBezTo>
                    <a:cubicBezTo>
                      <a:pt x="21" y="8"/>
                      <a:pt x="24" y="6"/>
                      <a:pt x="26" y="4"/>
                    </a:cubicBezTo>
                    <a:cubicBezTo>
                      <a:pt x="28" y="3"/>
                      <a:pt x="30" y="2"/>
                      <a:pt x="32" y="2"/>
                    </a:cubicBezTo>
                    <a:cubicBezTo>
                      <a:pt x="33" y="2"/>
                      <a:pt x="35" y="1"/>
                      <a:pt x="36" y="0"/>
                    </a:cubicBezTo>
                    <a:cubicBezTo>
                      <a:pt x="33" y="1"/>
                      <a:pt x="31" y="1"/>
                      <a:pt x="30" y="1"/>
                    </a:cubicBezTo>
                    <a:cubicBezTo>
                      <a:pt x="24" y="1"/>
                      <a:pt x="19" y="4"/>
                      <a:pt x="13" y="6"/>
                    </a:cubicBezTo>
                    <a:cubicBezTo>
                      <a:pt x="11" y="7"/>
                      <a:pt x="8" y="8"/>
                      <a:pt x="6" y="9"/>
                    </a:cubicBezTo>
                    <a:cubicBezTo>
                      <a:pt x="4" y="9"/>
                      <a:pt x="2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4" y="10"/>
                      <a:pt x="7" y="12"/>
                      <a:pt x="11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713" name="Picture 2316"/>
              <p:cNvPicPr>
                <a:picLocks noChangeAspect="1"/>
              </p:cNvPicPr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6967508" y="4113235"/>
                <a:ext cx="123826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714" name="Picture 2317"/>
              <p:cNvPicPr>
                <a:picLocks noChangeAspect="1"/>
              </p:cNvPicPr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6927821" y="4083073"/>
                <a:ext cx="168276" cy="1000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715" name="Freeform 2318"/>
              <p:cNvSpPr/>
              <p:nvPr/>
            </p:nvSpPr>
            <p:spPr>
              <a:xfrm>
                <a:off x="6965921" y="4124348"/>
                <a:ext cx="55563" cy="30163"/>
              </a:xfrm>
              <a:custGeom>
                <a:avLst/>
                <a:gdLst>
                  <a:gd name="txL" fmla="*/ 0 w 15"/>
                  <a:gd name="txT" fmla="*/ 0 h 8"/>
                  <a:gd name="txR" fmla="*/ 15 w 15"/>
                  <a:gd name="txB" fmla="*/ 8 h 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8">
                    <a:moveTo>
                      <a:pt x="8" y="7"/>
                    </a:moveTo>
                    <a:cubicBezTo>
                      <a:pt x="11" y="7"/>
                      <a:pt x="13" y="6"/>
                      <a:pt x="15" y="5"/>
                    </a:cubicBezTo>
                    <a:cubicBezTo>
                      <a:pt x="14" y="5"/>
                      <a:pt x="13" y="5"/>
                      <a:pt x="11" y="5"/>
                    </a:cubicBezTo>
                    <a:cubicBezTo>
                      <a:pt x="10" y="5"/>
                      <a:pt x="8" y="4"/>
                      <a:pt x="8" y="2"/>
                    </a:cubicBezTo>
                    <a:cubicBezTo>
                      <a:pt x="7" y="2"/>
                      <a:pt x="6" y="1"/>
                      <a:pt x="6" y="0"/>
                    </a:cubicBezTo>
                    <a:cubicBezTo>
                      <a:pt x="3" y="2"/>
                      <a:pt x="1" y="5"/>
                      <a:pt x="0" y="7"/>
                    </a:cubicBezTo>
                    <a:cubicBezTo>
                      <a:pt x="2" y="8"/>
                      <a:pt x="6" y="8"/>
                      <a:pt x="8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16" name="Freeform 2319"/>
              <p:cNvSpPr/>
              <p:nvPr/>
            </p:nvSpPr>
            <p:spPr>
              <a:xfrm>
                <a:off x="7026246" y="4116410"/>
                <a:ext cx="112713" cy="71438"/>
              </a:xfrm>
              <a:custGeom>
                <a:avLst/>
                <a:gdLst>
                  <a:gd name="txL" fmla="*/ 0 w 30"/>
                  <a:gd name="txT" fmla="*/ 0 h 19"/>
                  <a:gd name="txR" fmla="*/ 30 w 30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19">
                    <a:moveTo>
                      <a:pt x="14" y="4"/>
                    </a:moveTo>
                    <a:cubicBezTo>
                      <a:pt x="13" y="6"/>
                      <a:pt x="12" y="7"/>
                      <a:pt x="11" y="8"/>
                    </a:cubicBezTo>
                    <a:cubicBezTo>
                      <a:pt x="9" y="9"/>
                      <a:pt x="9" y="11"/>
                      <a:pt x="8" y="12"/>
                    </a:cubicBezTo>
                    <a:cubicBezTo>
                      <a:pt x="6" y="16"/>
                      <a:pt x="4" y="18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4" y="19"/>
                      <a:pt x="8" y="17"/>
                      <a:pt x="11" y="15"/>
                    </a:cubicBezTo>
                    <a:cubicBezTo>
                      <a:pt x="13" y="13"/>
                      <a:pt x="16" y="9"/>
                      <a:pt x="16" y="5"/>
                    </a:cubicBezTo>
                    <a:cubicBezTo>
                      <a:pt x="18" y="3"/>
                      <a:pt x="20" y="3"/>
                      <a:pt x="22" y="3"/>
                    </a:cubicBezTo>
                    <a:cubicBezTo>
                      <a:pt x="24" y="3"/>
                      <a:pt x="25" y="4"/>
                      <a:pt x="27" y="3"/>
                    </a:cubicBezTo>
                    <a:cubicBezTo>
                      <a:pt x="28" y="3"/>
                      <a:pt x="29" y="2"/>
                      <a:pt x="30" y="2"/>
                    </a:cubicBezTo>
                    <a:cubicBezTo>
                      <a:pt x="30" y="1"/>
                      <a:pt x="30" y="1"/>
                      <a:pt x="30" y="0"/>
                    </a:cubicBezTo>
                    <a:cubicBezTo>
                      <a:pt x="29" y="1"/>
                      <a:pt x="28" y="2"/>
                      <a:pt x="27" y="3"/>
                    </a:cubicBezTo>
                    <a:cubicBezTo>
                      <a:pt x="25" y="3"/>
                      <a:pt x="23" y="3"/>
                      <a:pt x="22" y="3"/>
                    </a:cubicBezTo>
                    <a:cubicBezTo>
                      <a:pt x="20" y="3"/>
                      <a:pt x="17" y="3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17" name="Freeform 2320"/>
              <p:cNvSpPr>
                <a:spLocks noEditPoints="1"/>
              </p:cNvSpPr>
              <p:nvPr/>
            </p:nvSpPr>
            <p:spPr>
              <a:xfrm>
                <a:off x="6946871" y="4113235"/>
                <a:ext cx="134938" cy="74613"/>
              </a:xfrm>
              <a:custGeom>
                <a:avLst/>
                <a:gdLst>
                  <a:gd name="txL" fmla="*/ 0 w 36"/>
                  <a:gd name="txT" fmla="*/ 0 h 20"/>
                  <a:gd name="txR" fmla="*/ 36 w 36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20">
                    <a:moveTo>
                      <a:pt x="21" y="4"/>
                    </a:moveTo>
                    <a:cubicBezTo>
                      <a:pt x="21" y="4"/>
                      <a:pt x="21" y="5"/>
                      <a:pt x="22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4" y="5"/>
                      <a:pt x="25" y="5"/>
                      <a:pt x="26" y="5"/>
                    </a:cubicBezTo>
                    <a:cubicBezTo>
                      <a:pt x="25" y="5"/>
                      <a:pt x="24" y="6"/>
                      <a:pt x="24" y="6"/>
                    </a:cubicBezTo>
                    <a:cubicBezTo>
                      <a:pt x="23" y="6"/>
                      <a:pt x="22" y="6"/>
                      <a:pt x="22" y="6"/>
                    </a:cubicBezTo>
                    <a:cubicBezTo>
                      <a:pt x="21" y="7"/>
                      <a:pt x="20" y="7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8" y="8"/>
                      <a:pt x="18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6" y="8"/>
                      <a:pt x="15" y="8"/>
                    </a:cubicBezTo>
                    <a:cubicBezTo>
                      <a:pt x="15" y="7"/>
                      <a:pt x="15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2" y="5"/>
                      <a:pt x="12" y="5"/>
                    </a:cubicBezTo>
                    <a:cubicBezTo>
                      <a:pt x="12" y="4"/>
                      <a:pt x="12" y="4"/>
                      <a:pt x="11" y="4"/>
                    </a:cubicBezTo>
                    <a:cubicBezTo>
                      <a:pt x="12" y="4"/>
                      <a:pt x="12" y="5"/>
                      <a:pt x="13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3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5" y="8"/>
                      <a:pt x="15" y="8"/>
                    </a:cubicBezTo>
                    <a:cubicBezTo>
                      <a:pt x="15" y="8"/>
                      <a:pt x="16" y="9"/>
                      <a:pt x="16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0"/>
                      <a:pt x="15" y="10"/>
                      <a:pt x="14" y="10"/>
                    </a:cubicBezTo>
                    <a:cubicBezTo>
                      <a:pt x="13" y="10"/>
                      <a:pt x="12" y="10"/>
                      <a:pt x="11" y="10"/>
                    </a:cubicBezTo>
                    <a:cubicBezTo>
                      <a:pt x="11" y="10"/>
                      <a:pt x="10" y="11"/>
                      <a:pt x="10" y="11"/>
                    </a:cubicBezTo>
                    <a:cubicBezTo>
                      <a:pt x="9" y="11"/>
                      <a:pt x="9" y="11"/>
                      <a:pt x="8" y="11"/>
                    </a:cubicBezTo>
                    <a:cubicBezTo>
                      <a:pt x="8" y="11"/>
                      <a:pt x="7" y="10"/>
                      <a:pt x="7" y="10"/>
                    </a:cubicBezTo>
                    <a:cubicBezTo>
                      <a:pt x="6" y="10"/>
                      <a:pt x="6" y="10"/>
                      <a:pt x="5" y="10"/>
                    </a:cubicBezTo>
                    <a:cubicBezTo>
                      <a:pt x="6" y="11"/>
                      <a:pt x="7" y="11"/>
                      <a:pt x="8" y="11"/>
                    </a:cubicBezTo>
                    <a:cubicBezTo>
                      <a:pt x="9" y="11"/>
                      <a:pt x="10" y="11"/>
                      <a:pt x="11" y="11"/>
                    </a:cubicBezTo>
                    <a:cubicBezTo>
                      <a:pt x="12" y="11"/>
                      <a:pt x="13" y="11"/>
                      <a:pt x="13" y="11"/>
                    </a:cubicBezTo>
                    <a:cubicBezTo>
                      <a:pt x="13" y="11"/>
                      <a:pt x="12" y="11"/>
                      <a:pt x="11" y="12"/>
                    </a:cubicBezTo>
                    <a:cubicBezTo>
                      <a:pt x="11" y="12"/>
                      <a:pt x="10" y="12"/>
                      <a:pt x="9" y="12"/>
                    </a:cubicBezTo>
                    <a:cubicBezTo>
                      <a:pt x="8" y="13"/>
                      <a:pt x="6" y="13"/>
                      <a:pt x="5" y="14"/>
                    </a:cubicBezTo>
                    <a:cubicBezTo>
                      <a:pt x="3" y="14"/>
                      <a:pt x="2" y="14"/>
                      <a:pt x="0" y="15"/>
                    </a:cubicBezTo>
                    <a:cubicBezTo>
                      <a:pt x="3" y="14"/>
                      <a:pt x="6" y="14"/>
                      <a:pt x="9" y="13"/>
                    </a:cubicBezTo>
                    <a:cubicBezTo>
                      <a:pt x="10" y="13"/>
                      <a:pt x="11" y="12"/>
                      <a:pt x="12" y="12"/>
                    </a:cubicBezTo>
                    <a:cubicBezTo>
                      <a:pt x="12" y="12"/>
                      <a:pt x="13" y="12"/>
                      <a:pt x="14" y="11"/>
                    </a:cubicBezTo>
                    <a:cubicBezTo>
                      <a:pt x="15" y="11"/>
                      <a:pt x="16" y="10"/>
                      <a:pt x="18" y="9"/>
                    </a:cubicBezTo>
                    <a:cubicBezTo>
                      <a:pt x="19" y="9"/>
                      <a:pt x="21" y="8"/>
                      <a:pt x="22" y="7"/>
                    </a:cubicBezTo>
                    <a:cubicBezTo>
                      <a:pt x="23" y="7"/>
                      <a:pt x="23" y="7"/>
                      <a:pt x="24" y="7"/>
                    </a:cubicBezTo>
                    <a:cubicBezTo>
                      <a:pt x="25" y="7"/>
                      <a:pt x="26" y="6"/>
                      <a:pt x="26" y="6"/>
                    </a:cubicBezTo>
                    <a:cubicBezTo>
                      <a:pt x="27" y="6"/>
                      <a:pt x="28" y="6"/>
                      <a:pt x="29" y="6"/>
                    </a:cubicBezTo>
                    <a:cubicBezTo>
                      <a:pt x="29" y="6"/>
                      <a:pt x="30" y="6"/>
                      <a:pt x="30" y="6"/>
                    </a:cubicBezTo>
                    <a:cubicBezTo>
                      <a:pt x="29" y="7"/>
                      <a:pt x="29" y="7"/>
                      <a:pt x="28" y="7"/>
                    </a:cubicBezTo>
                    <a:cubicBezTo>
                      <a:pt x="27" y="8"/>
                      <a:pt x="27" y="8"/>
                      <a:pt x="26" y="8"/>
                    </a:cubicBezTo>
                    <a:cubicBezTo>
                      <a:pt x="26" y="8"/>
                      <a:pt x="25" y="9"/>
                      <a:pt x="25" y="9"/>
                    </a:cubicBezTo>
                    <a:cubicBezTo>
                      <a:pt x="24" y="9"/>
                      <a:pt x="23" y="10"/>
                      <a:pt x="22" y="11"/>
                    </a:cubicBezTo>
                    <a:cubicBezTo>
                      <a:pt x="21" y="12"/>
                      <a:pt x="20" y="12"/>
                      <a:pt x="20" y="13"/>
                    </a:cubicBezTo>
                    <a:cubicBezTo>
                      <a:pt x="19" y="14"/>
                      <a:pt x="18" y="14"/>
                      <a:pt x="17" y="15"/>
                    </a:cubicBezTo>
                    <a:cubicBezTo>
                      <a:pt x="16" y="16"/>
                      <a:pt x="15" y="16"/>
                      <a:pt x="14" y="17"/>
                    </a:cubicBezTo>
                    <a:cubicBezTo>
                      <a:pt x="13" y="17"/>
                      <a:pt x="12" y="17"/>
                      <a:pt x="11" y="18"/>
                    </a:cubicBezTo>
                    <a:cubicBezTo>
                      <a:pt x="13" y="17"/>
                      <a:pt x="15" y="16"/>
                      <a:pt x="17" y="15"/>
                    </a:cubicBezTo>
                    <a:cubicBezTo>
                      <a:pt x="18" y="15"/>
                      <a:pt x="19" y="14"/>
                      <a:pt x="20" y="13"/>
                    </a:cubicBezTo>
                    <a:cubicBezTo>
                      <a:pt x="21" y="13"/>
                      <a:pt x="22" y="12"/>
                      <a:pt x="22" y="11"/>
                    </a:cubicBezTo>
                    <a:cubicBezTo>
                      <a:pt x="23" y="11"/>
                      <a:pt x="24" y="10"/>
                      <a:pt x="25" y="9"/>
                    </a:cubicBezTo>
                    <a:cubicBezTo>
                      <a:pt x="26" y="9"/>
                      <a:pt x="26" y="9"/>
                      <a:pt x="27" y="9"/>
                    </a:cubicBezTo>
                    <a:cubicBezTo>
                      <a:pt x="27" y="8"/>
                      <a:pt x="28" y="8"/>
                      <a:pt x="28" y="8"/>
                    </a:cubicBezTo>
                    <a:cubicBezTo>
                      <a:pt x="29" y="8"/>
                      <a:pt x="30" y="7"/>
                      <a:pt x="31" y="7"/>
                    </a:cubicBezTo>
                    <a:cubicBezTo>
                      <a:pt x="32" y="7"/>
                      <a:pt x="32" y="7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7"/>
                      <a:pt x="32" y="8"/>
                      <a:pt x="31" y="9"/>
                    </a:cubicBezTo>
                    <a:cubicBezTo>
                      <a:pt x="31" y="10"/>
                      <a:pt x="30" y="10"/>
                      <a:pt x="30" y="11"/>
                    </a:cubicBezTo>
                    <a:cubicBezTo>
                      <a:pt x="30" y="12"/>
                      <a:pt x="29" y="12"/>
                      <a:pt x="29" y="13"/>
                    </a:cubicBezTo>
                    <a:cubicBezTo>
                      <a:pt x="28" y="15"/>
                      <a:pt x="27" y="16"/>
                      <a:pt x="26" y="17"/>
                    </a:cubicBezTo>
                    <a:cubicBezTo>
                      <a:pt x="26" y="17"/>
                      <a:pt x="25" y="18"/>
                      <a:pt x="24" y="18"/>
                    </a:cubicBezTo>
                    <a:cubicBezTo>
                      <a:pt x="24" y="19"/>
                      <a:pt x="23" y="19"/>
                      <a:pt x="22" y="20"/>
                    </a:cubicBezTo>
                    <a:cubicBezTo>
                      <a:pt x="24" y="19"/>
                      <a:pt x="25" y="18"/>
                      <a:pt x="26" y="17"/>
                    </a:cubicBezTo>
                    <a:cubicBezTo>
                      <a:pt x="27" y="17"/>
                      <a:pt x="28" y="16"/>
                      <a:pt x="28" y="15"/>
                    </a:cubicBezTo>
                    <a:cubicBezTo>
                      <a:pt x="28" y="15"/>
                      <a:pt x="29" y="15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4"/>
                      <a:pt x="29" y="14"/>
                      <a:pt x="29" y="13"/>
                    </a:cubicBezTo>
                    <a:cubicBezTo>
                      <a:pt x="30" y="12"/>
                      <a:pt x="31" y="11"/>
                      <a:pt x="32" y="9"/>
                    </a:cubicBezTo>
                    <a:cubicBezTo>
                      <a:pt x="32" y="9"/>
                      <a:pt x="33" y="8"/>
                      <a:pt x="33" y="8"/>
                    </a:cubicBezTo>
                    <a:cubicBezTo>
                      <a:pt x="34" y="7"/>
                      <a:pt x="34" y="7"/>
                      <a:pt x="34" y="6"/>
                    </a:cubicBezTo>
                    <a:cubicBezTo>
                      <a:pt x="35" y="6"/>
                      <a:pt x="35" y="6"/>
                      <a:pt x="36" y="6"/>
                    </a:cubicBezTo>
                    <a:cubicBezTo>
                      <a:pt x="36" y="6"/>
                      <a:pt x="36" y="6"/>
                      <a:pt x="36" y="5"/>
                    </a:cubicBezTo>
                    <a:cubicBezTo>
                      <a:pt x="36" y="5"/>
                      <a:pt x="36" y="5"/>
                      <a:pt x="35" y="5"/>
                    </a:cubicBezTo>
                    <a:cubicBezTo>
                      <a:pt x="35" y="5"/>
                      <a:pt x="34" y="5"/>
                      <a:pt x="33" y="5"/>
                    </a:cubicBezTo>
                    <a:cubicBezTo>
                      <a:pt x="33" y="5"/>
                      <a:pt x="32" y="5"/>
                      <a:pt x="32" y="5"/>
                    </a:cubicBezTo>
                    <a:cubicBezTo>
                      <a:pt x="32" y="5"/>
                      <a:pt x="32" y="5"/>
                      <a:pt x="31" y="5"/>
                    </a:cubicBezTo>
                    <a:cubicBezTo>
                      <a:pt x="31" y="5"/>
                      <a:pt x="31" y="5"/>
                      <a:pt x="31" y="4"/>
                    </a:cubicBezTo>
                    <a:cubicBezTo>
                      <a:pt x="31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3"/>
                      <a:pt x="30" y="3"/>
                    </a:cubicBezTo>
                    <a:cubicBezTo>
                      <a:pt x="30" y="3"/>
                      <a:pt x="29" y="3"/>
                      <a:pt x="29" y="3"/>
                    </a:cubicBezTo>
                    <a:cubicBezTo>
                      <a:pt x="28" y="2"/>
                      <a:pt x="28" y="2"/>
                      <a:pt x="27" y="1"/>
                    </a:cubicBezTo>
                    <a:cubicBezTo>
                      <a:pt x="27" y="1"/>
                      <a:pt x="26" y="1"/>
                      <a:pt x="26" y="1"/>
                    </a:cubicBezTo>
                    <a:cubicBezTo>
                      <a:pt x="26" y="1"/>
                      <a:pt x="25" y="1"/>
                      <a:pt x="25" y="0"/>
                    </a:cubicBezTo>
                    <a:cubicBezTo>
                      <a:pt x="25" y="1"/>
                      <a:pt x="26" y="1"/>
                      <a:pt x="26" y="1"/>
                    </a:cubicBezTo>
                    <a:cubicBezTo>
                      <a:pt x="26" y="1"/>
                      <a:pt x="27" y="1"/>
                      <a:pt x="27" y="2"/>
                    </a:cubicBezTo>
                    <a:cubicBezTo>
                      <a:pt x="27" y="2"/>
                      <a:pt x="28" y="3"/>
                      <a:pt x="29" y="3"/>
                    </a:cubicBezTo>
                    <a:cubicBezTo>
                      <a:pt x="29" y="3"/>
                      <a:pt x="29" y="4"/>
                      <a:pt x="29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5"/>
                      <a:pt x="30" y="5"/>
                    </a:cubicBezTo>
                    <a:cubicBezTo>
                      <a:pt x="30" y="5"/>
                      <a:pt x="30" y="5"/>
                      <a:pt x="31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5" y="5"/>
                      <a:pt x="24" y="4"/>
                      <a:pt x="23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1" y="4"/>
                      <a:pt x="21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19" y="3"/>
                      <a:pt x="18" y="3"/>
                      <a:pt x="18" y="3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7" y="2"/>
                      <a:pt x="18" y="3"/>
                      <a:pt x="19" y="4"/>
                    </a:cubicBezTo>
                    <a:cubicBezTo>
                      <a:pt x="20" y="4"/>
                      <a:pt x="20" y="4"/>
                      <a:pt x="21" y="4"/>
                    </a:cubicBezTo>
                    <a:close/>
                    <a:moveTo>
                      <a:pt x="17" y="9"/>
                    </a:move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18" name="Freeform 2321"/>
              <p:cNvSpPr/>
              <p:nvPr/>
            </p:nvSpPr>
            <p:spPr>
              <a:xfrm>
                <a:off x="7994627" y="4248174"/>
                <a:ext cx="38100" cy="138113"/>
              </a:xfrm>
              <a:custGeom>
                <a:avLst/>
                <a:gdLst>
                  <a:gd name="txL" fmla="*/ 0 w 10"/>
                  <a:gd name="txT" fmla="*/ 0 h 37"/>
                  <a:gd name="txR" fmla="*/ 10 w 10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37">
                    <a:moveTo>
                      <a:pt x="10" y="27"/>
                    </a:moveTo>
                    <a:cubicBezTo>
                      <a:pt x="10" y="26"/>
                      <a:pt x="10" y="26"/>
                      <a:pt x="9" y="25"/>
                    </a:cubicBezTo>
                    <a:cubicBezTo>
                      <a:pt x="9" y="23"/>
                      <a:pt x="8" y="21"/>
                      <a:pt x="8" y="19"/>
                    </a:cubicBezTo>
                    <a:cubicBezTo>
                      <a:pt x="6" y="16"/>
                      <a:pt x="4" y="13"/>
                      <a:pt x="3" y="10"/>
                    </a:cubicBezTo>
                    <a:cubicBezTo>
                      <a:pt x="2" y="8"/>
                      <a:pt x="2" y="6"/>
                      <a:pt x="2" y="4"/>
                    </a:cubicBezTo>
                    <a:cubicBezTo>
                      <a:pt x="2" y="3"/>
                      <a:pt x="2" y="1"/>
                      <a:pt x="1" y="0"/>
                    </a:cubicBezTo>
                    <a:cubicBezTo>
                      <a:pt x="1" y="3"/>
                      <a:pt x="1" y="5"/>
                      <a:pt x="1" y="6"/>
                    </a:cubicBezTo>
                    <a:cubicBezTo>
                      <a:pt x="0" y="12"/>
                      <a:pt x="2" y="18"/>
                      <a:pt x="4" y="23"/>
                    </a:cubicBezTo>
                    <a:cubicBezTo>
                      <a:pt x="4" y="26"/>
                      <a:pt x="4" y="28"/>
                      <a:pt x="5" y="31"/>
                    </a:cubicBezTo>
                    <a:cubicBezTo>
                      <a:pt x="5" y="33"/>
                      <a:pt x="5" y="35"/>
                      <a:pt x="5" y="37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6" y="34"/>
                      <a:pt x="8" y="30"/>
                      <a:pt x="10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719" name="Picture 2322"/>
              <p:cNvPicPr>
                <a:picLocks noChangeAspect="1"/>
              </p:cNvPicPr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7983515" y="4229124"/>
                <a:ext cx="79375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720" name="Picture 2323"/>
              <p:cNvPicPr>
                <a:picLocks noChangeAspect="1"/>
              </p:cNvPicPr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7942239" y="4222774"/>
                <a:ext cx="90488" cy="1793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721" name="Freeform 2324"/>
              <p:cNvSpPr/>
              <p:nvPr/>
            </p:nvSpPr>
            <p:spPr>
              <a:xfrm>
                <a:off x="7975577" y="4303737"/>
                <a:ext cx="30163" cy="60325"/>
              </a:xfrm>
              <a:custGeom>
                <a:avLst/>
                <a:gdLst>
                  <a:gd name="txL" fmla="*/ 0 w 8"/>
                  <a:gd name="txT" fmla="*/ 0 h 16"/>
                  <a:gd name="txR" fmla="*/ 8 w 8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" h="16">
                    <a:moveTo>
                      <a:pt x="8" y="8"/>
                    </a:moveTo>
                    <a:cubicBezTo>
                      <a:pt x="8" y="5"/>
                      <a:pt x="7" y="2"/>
                      <a:pt x="6" y="0"/>
                    </a:cubicBezTo>
                    <a:cubicBezTo>
                      <a:pt x="6" y="1"/>
                      <a:pt x="6" y="3"/>
                      <a:pt x="6" y="4"/>
                    </a:cubicBezTo>
                    <a:cubicBezTo>
                      <a:pt x="6" y="6"/>
                      <a:pt x="4" y="6"/>
                      <a:pt x="3" y="7"/>
                    </a:cubicBezTo>
                    <a:cubicBezTo>
                      <a:pt x="2" y="8"/>
                      <a:pt x="1" y="8"/>
                      <a:pt x="0" y="9"/>
                    </a:cubicBezTo>
                    <a:cubicBezTo>
                      <a:pt x="2" y="11"/>
                      <a:pt x="4" y="14"/>
                      <a:pt x="6" y="16"/>
                    </a:cubicBezTo>
                    <a:cubicBezTo>
                      <a:pt x="7" y="14"/>
                      <a:pt x="7" y="10"/>
                      <a:pt x="8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22" name="Freeform 2325"/>
              <p:cNvSpPr/>
              <p:nvPr/>
            </p:nvSpPr>
            <p:spPr>
              <a:xfrm>
                <a:off x="7994627" y="4184673"/>
                <a:ext cx="52388" cy="123826"/>
              </a:xfrm>
              <a:custGeom>
                <a:avLst/>
                <a:gdLst>
                  <a:gd name="txL" fmla="*/ 0 w 14"/>
                  <a:gd name="txT" fmla="*/ 0 h 33"/>
                  <a:gd name="txR" fmla="*/ 14 w 14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33">
                    <a:moveTo>
                      <a:pt x="1" y="17"/>
                    </a:moveTo>
                    <a:cubicBezTo>
                      <a:pt x="2" y="18"/>
                      <a:pt x="4" y="20"/>
                      <a:pt x="4" y="21"/>
                    </a:cubicBezTo>
                    <a:cubicBezTo>
                      <a:pt x="5" y="22"/>
                      <a:pt x="7" y="23"/>
                      <a:pt x="8" y="24"/>
                    </a:cubicBezTo>
                    <a:cubicBezTo>
                      <a:pt x="11" y="27"/>
                      <a:pt x="13" y="29"/>
                      <a:pt x="13" y="33"/>
                    </a:cubicBezTo>
                    <a:cubicBezTo>
                      <a:pt x="13" y="33"/>
                      <a:pt x="13" y="33"/>
                      <a:pt x="14" y="33"/>
                    </a:cubicBezTo>
                    <a:cubicBezTo>
                      <a:pt x="14" y="29"/>
                      <a:pt x="13" y="25"/>
                      <a:pt x="11" y="22"/>
                    </a:cubicBezTo>
                    <a:cubicBezTo>
                      <a:pt x="10" y="19"/>
                      <a:pt x="6" y="15"/>
                      <a:pt x="2" y="16"/>
                    </a:cubicBezTo>
                    <a:cubicBezTo>
                      <a:pt x="0" y="13"/>
                      <a:pt x="1" y="11"/>
                      <a:pt x="1" y="9"/>
                    </a:cubicBezTo>
                    <a:cubicBezTo>
                      <a:pt x="2" y="7"/>
                      <a:pt x="2" y="6"/>
                      <a:pt x="2" y="4"/>
                    </a:cubicBezTo>
                    <a:cubicBezTo>
                      <a:pt x="2" y="3"/>
                      <a:pt x="1" y="2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1" y="6"/>
                      <a:pt x="1" y="8"/>
                      <a:pt x="1" y="9"/>
                    </a:cubicBezTo>
                    <a:cubicBezTo>
                      <a:pt x="1" y="11"/>
                      <a:pt x="0" y="14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23" name="Freeform 2326"/>
              <p:cNvSpPr>
                <a:spLocks noEditPoints="1"/>
              </p:cNvSpPr>
              <p:nvPr/>
            </p:nvSpPr>
            <p:spPr>
              <a:xfrm>
                <a:off x="7972402" y="4243411"/>
                <a:ext cx="71438" cy="139701"/>
              </a:xfrm>
              <a:custGeom>
                <a:avLst/>
                <a:gdLst>
                  <a:gd name="txL" fmla="*/ 0 w 19"/>
                  <a:gd name="txT" fmla="*/ 0 h 37"/>
                  <a:gd name="txR" fmla="*/ 19 w 19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9" h="37">
                    <a:moveTo>
                      <a:pt x="4" y="15"/>
                    </a:moveTo>
                    <a:cubicBezTo>
                      <a:pt x="4" y="15"/>
                      <a:pt x="4" y="14"/>
                      <a:pt x="4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2"/>
                      <a:pt x="5" y="11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6" y="15"/>
                      <a:pt x="7" y="16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8"/>
                      <a:pt x="7" y="18"/>
                    </a:cubicBezTo>
                    <a:cubicBezTo>
                      <a:pt x="7" y="19"/>
                      <a:pt x="7" y="19"/>
                      <a:pt x="7" y="20"/>
                    </a:cubicBezTo>
                    <a:cubicBezTo>
                      <a:pt x="7" y="20"/>
                      <a:pt x="6" y="20"/>
                      <a:pt x="6" y="21"/>
                    </a:cubicBezTo>
                    <a:cubicBezTo>
                      <a:pt x="6" y="21"/>
                      <a:pt x="6" y="21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4" y="23"/>
                      <a:pt x="4" y="23"/>
                    </a:cubicBezTo>
                    <a:cubicBezTo>
                      <a:pt x="4" y="23"/>
                      <a:pt x="3" y="23"/>
                      <a:pt x="3" y="23"/>
                    </a:cubicBezTo>
                    <a:cubicBezTo>
                      <a:pt x="3" y="24"/>
                      <a:pt x="2" y="24"/>
                      <a:pt x="2" y="24"/>
                    </a:cubicBezTo>
                    <a:cubicBezTo>
                      <a:pt x="3" y="24"/>
                      <a:pt x="3" y="23"/>
                      <a:pt x="4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2"/>
                      <a:pt x="5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2"/>
                      <a:pt x="6" y="21"/>
                      <a:pt x="7" y="21"/>
                    </a:cubicBezTo>
                    <a:cubicBezTo>
                      <a:pt x="7" y="21"/>
                      <a:pt x="7" y="20"/>
                      <a:pt x="7" y="20"/>
                    </a:cubicBezTo>
                    <a:cubicBezTo>
                      <a:pt x="8" y="20"/>
                      <a:pt x="8" y="20"/>
                      <a:pt x="8" y="19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1"/>
                      <a:pt x="8" y="21"/>
                    </a:cubicBezTo>
                    <a:cubicBezTo>
                      <a:pt x="8" y="21"/>
                      <a:pt x="8" y="22"/>
                      <a:pt x="8" y="22"/>
                    </a:cubicBezTo>
                    <a:cubicBezTo>
                      <a:pt x="8" y="23"/>
                      <a:pt x="8" y="24"/>
                      <a:pt x="8" y="25"/>
                    </a:cubicBezTo>
                    <a:cubicBezTo>
                      <a:pt x="8" y="26"/>
                      <a:pt x="8" y="26"/>
                      <a:pt x="8" y="27"/>
                    </a:cubicBezTo>
                    <a:cubicBezTo>
                      <a:pt x="8" y="27"/>
                      <a:pt x="8" y="28"/>
                      <a:pt x="8" y="28"/>
                    </a:cubicBezTo>
                    <a:cubicBezTo>
                      <a:pt x="8" y="29"/>
                      <a:pt x="8" y="29"/>
                      <a:pt x="8" y="30"/>
                    </a:cubicBezTo>
                    <a:cubicBezTo>
                      <a:pt x="8" y="30"/>
                      <a:pt x="7" y="31"/>
                      <a:pt x="7" y="31"/>
                    </a:cubicBezTo>
                    <a:cubicBezTo>
                      <a:pt x="8" y="30"/>
                      <a:pt x="8" y="29"/>
                      <a:pt x="8" y="28"/>
                    </a:cubicBezTo>
                    <a:cubicBezTo>
                      <a:pt x="9" y="27"/>
                      <a:pt x="9" y="26"/>
                      <a:pt x="9" y="25"/>
                    </a:cubicBezTo>
                    <a:cubicBezTo>
                      <a:pt x="9" y="25"/>
                      <a:pt x="9" y="24"/>
                      <a:pt x="9" y="23"/>
                    </a:cubicBezTo>
                    <a:cubicBezTo>
                      <a:pt x="9" y="24"/>
                      <a:pt x="9" y="25"/>
                      <a:pt x="10" y="25"/>
                    </a:cubicBezTo>
                    <a:cubicBezTo>
                      <a:pt x="10" y="26"/>
                      <a:pt x="10" y="27"/>
                      <a:pt x="10" y="28"/>
                    </a:cubicBezTo>
                    <a:cubicBezTo>
                      <a:pt x="10" y="29"/>
                      <a:pt x="11" y="31"/>
                      <a:pt x="11" y="32"/>
                    </a:cubicBezTo>
                    <a:cubicBezTo>
                      <a:pt x="11" y="34"/>
                      <a:pt x="11" y="35"/>
                      <a:pt x="11" y="37"/>
                    </a:cubicBezTo>
                    <a:cubicBezTo>
                      <a:pt x="11" y="34"/>
                      <a:pt x="11" y="31"/>
                      <a:pt x="11" y="28"/>
                    </a:cubicBezTo>
                    <a:cubicBezTo>
                      <a:pt x="10" y="27"/>
                      <a:pt x="10" y="26"/>
                      <a:pt x="10" y="25"/>
                    </a:cubicBezTo>
                    <a:cubicBezTo>
                      <a:pt x="10" y="24"/>
                      <a:pt x="10" y="24"/>
                      <a:pt x="10" y="23"/>
                    </a:cubicBezTo>
                    <a:cubicBezTo>
                      <a:pt x="9" y="21"/>
                      <a:pt x="9" y="20"/>
                      <a:pt x="8" y="19"/>
                    </a:cubicBezTo>
                    <a:cubicBezTo>
                      <a:pt x="8" y="17"/>
                      <a:pt x="7" y="16"/>
                      <a:pt x="7" y="14"/>
                    </a:cubicBezTo>
                    <a:cubicBezTo>
                      <a:pt x="7" y="13"/>
                      <a:pt x="7" y="13"/>
                      <a:pt x="7" y="12"/>
                    </a:cubicBezTo>
                    <a:cubicBezTo>
                      <a:pt x="7" y="11"/>
                      <a:pt x="7" y="10"/>
                      <a:pt x="7" y="10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7" y="7"/>
                      <a:pt x="7" y="6"/>
                      <a:pt x="7" y="6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9" y="11"/>
                      <a:pt x="9" y="11"/>
                      <a:pt x="9" y="12"/>
                    </a:cubicBezTo>
                    <a:cubicBezTo>
                      <a:pt x="9" y="13"/>
                      <a:pt x="10" y="14"/>
                      <a:pt x="11" y="15"/>
                    </a:cubicBezTo>
                    <a:cubicBezTo>
                      <a:pt x="11" y="16"/>
                      <a:pt x="12" y="16"/>
                      <a:pt x="12" y="17"/>
                    </a:cubicBezTo>
                    <a:cubicBezTo>
                      <a:pt x="13" y="18"/>
                      <a:pt x="13" y="19"/>
                      <a:pt x="14" y="20"/>
                    </a:cubicBezTo>
                    <a:cubicBezTo>
                      <a:pt x="14" y="21"/>
                      <a:pt x="15" y="22"/>
                      <a:pt x="15" y="23"/>
                    </a:cubicBezTo>
                    <a:cubicBezTo>
                      <a:pt x="15" y="25"/>
                      <a:pt x="15" y="26"/>
                      <a:pt x="15" y="27"/>
                    </a:cubicBezTo>
                    <a:cubicBezTo>
                      <a:pt x="15" y="25"/>
                      <a:pt x="15" y="22"/>
                      <a:pt x="14" y="20"/>
                    </a:cubicBezTo>
                    <a:cubicBezTo>
                      <a:pt x="14" y="19"/>
                      <a:pt x="13" y="18"/>
                      <a:pt x="13" y="17"/>
                    </a:cubicBezTo>
                    <a:cubicBezTo>
                      <a:pt x="12" y="16"/>
                      <a:pt x="12" y="15"/>
                      <a:pt x="11" y="14"/>
                    </a:cubicBezTo>
                    <a:cubicBezTo>
                      <a:pt x="11" y="13"/>
                      <a:pt x="10" y="12"/>
                      <a:pt x="10" y="11"/>
                    </a:cubicBezTo>
                    <a:cubicBezTo>
                      <a:pt x="9" y="11"/>
                      <a:pt x="9" y="10"/>
                      <a:pt x="9" y="10"/>
                    </a:cubicBezTo>
                    <a:cubicBezTo>
                      <a:pt x="9" y="9"/>
                      <a:pt x="9" y="9"/>
                      <a:pt x="9" y="8"/>
                    </a:cubicBezTo>
                    <a:cubicBezTo>
                      <a:pt x="8" y="7"/>
                      <a:pt x="8" y="6"/>
                      <a:pt x="8" y="5"/>
                    </a:cubicBezTo>
                    <a:cubicBezTo>
                      <a:pt x="8" y="5"/>
                      <a:pt x="8" y="4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4"/>
                      <a:pt x="9" y="4"/>
                      <a:pt x="10" y="5"/>
                    </a:cubicBezTo>
                    <a:cubicBezTo>
                      <a:pt x="11" y="6"/>
                      <a:pt x="11" y="6"/>
                      <a:pt x="12" y="7"/>
                    </a:cubicBezTo>
                    <a:cubicBezTo>
                      <a:pt x="12" y="7"/>
                      <a:pt x="13" y="8"/>
                      <a:pt x="14" y="8"/>
                    </a:cubicBezTo>
                    <a:cubicBezTo>
                      <a:pt x="15" y="9"/>
                      <a:pt x="16" y="10"/>
                      <a:pt x="17" y="11"/>
                    </a:cubicBezTo>
                    <a:cubicBezTo>
                      <a:pt x="17" y="12"/>
                      <a:pt x="18" y="13"/>
                      <a:pt x="18" y="13"/>
                    </a:cubicBezTo>
                    <a:cubicBezTo>
                      <a:pt x="19" y="14"/>
                      <a:pt x="19" y="15"/>
                      <a:pt x="19" y="16"/>
                    </a:cubicBezTo>
                    <a:cubicBezTo>
                      <a:pt x="19" y="14"/>
                      <a:pt x="18" y="13"/>
                      <a:pt x="17" y="11"/>
                    </a:cubicBezTo>
                    <a:cubicBezTo>
                      <a:pt x="17" y="10"/>
                      <a:pt x="16" y="10"/>
                      <a:pt x="16" y="9"/>
                    </a:cubicBezTo>
                    <a:cubicBezTo>
                      <a:pt x="16" y="9"/>
                      <a:pt x="15" y="9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7"/>
                      <a:pt x="12" y="6"/>
                      <a:pt x="11" y="5"/>
                    </a:cubicBezTo>
                    <a:cubicBezTo>
                      <a:pt x="10" y="4"/>
                      <a:pt x="9" y="4"/>
                      <a:pt x="9" y="3"/>
                    </a:cubicBezTo>
                    <a:cubicBezTo>
                      <a:pt x="9" y="3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1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3" y="6"/>
                    </a:cubicBezTo>
                    <a:cubicBezTo>
                      <a:pt x="3" y="7"/>
                      <a:pt x="2" y="8"/>
                      <a:pt x="2" y="8"/>
                    </a:cubicBezTo>
                    <a:cubicBezTo>
                      <a:pt x="2" y="9"/>
                      <a:pt x="1" y="9"/>
                      <a:pt x="1" y="9"/>
                    </a:cubicBezTo>
                    <a:cubicBezTo>
                      <a:pt x="1" y="9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7"/>
                      <a:pt x="4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11"/>
                      <a:pt x="4" y="12"/>
                      <a:pt x="4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3" y="15"/>
                    </a:cubicBezTo>
                    <a:cubicBezTo>
                      <a:pt x="3" y="15"/>
                      <a:pt x="3" y="16"/>
                      <a:pt x="3" y="16"/>
                    </a:cubicBezTo>
                    <a:cubicBezTo>
                      <a:pt x="2" y="17"/>
                      <a:pt x="2" y="17"/>
                      <a:pt x="2" y="18"/>
                    </a:cubicBezTo>
                    <a:cubicBezTo>
                      <a:pt x="1" y="18"/>
                      <a:pt x="1" y="19"/>
                      <a:pt x="0" y="19"/>
                    </a:cubicBezTo>
                    <a:cubicBezTo>
                      <a:pt x="1" y="18"/>
                      <a:pt x="2" y="18"/>
                      <a:pt x="3" y="16"/>
                    </a:cubicBezTo>
                    <a:cubicBezTo>
                      <a:pt x="3" y="16"/>
                      <a:pt x="4" y="15"/>
                      <a:pt x="4" y="15"/>
                    </a:cubicBezTo>
                    <a:close/>
                    <a:moveTo>
                      <a:pt x="8" y="19"/>
                    </a:move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24" name="Freeform 2327"/>
              <p:cNvSpPr/>
              <p:nvPr/>
            </p:nvSpPr>
            <p:spPr>
              <a:xfrm>
                <a:off x="6270592" y="4033860"/>
                <a:ext cx="30163" cy="138113"/>
              </a:xfrm>
              <a:custGeom>
                <a:avLst/>
                <a:gdLst>
                  <a:gd name="txL" fmla="*/ 0 w 8"/>
                  <a:gd name="txT" fmla="*/ 0 h 37"/>
                  <a:gd name="txR" fmla="*/ 8 w 8"/>
                  <a:gd name="txB" fmla="*/ 37 h 37"/>
                </a:gdLst>
                <a:ahLst/>
                <a:cxnLst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8" h="37">
                    <a:moveTo>
                      <a:pt x="0" y="10"/>
                    </a:moveTo>
                    <a:cubicBezTo>
                      <a:pt x="0" y="11"/>
                      <a:pt x="0" y="11"/>
                      <a:pt x="0" y="12"/>
                    </a:cubicBezTo>
                    <a:cubicBezTo>
                      <a:pt x="0" y="14"/>
                      <a:pt x="1" y="16"/>
                      <a:pt x="1" y="19"/>
                    </a:cubicBezTo>
                    <a:cubicBezTo>
                      <a:pt x="2" y="22"/>
                      <a:pt x="4" y="25"/>
                      <a:pt x="5" y="28"/>
                    </a:cubicBezTo>
                    <a:cubicBezTo>
                      <a:pt x="6" y="30"/>
                      <a:pt x="6" y="32"/>
                      <a:pt x="6" y="34"/>
                    </a:cubicBezTo>
                    <a:cubicBezTo>
                      <a:pt x="6" y="35"/>
                      <a:pt x="6" y="36"/>
                      <a:pt x="7" y="37"/>
                    </a:cubicBezTo>
                    <a:cubicBezTo>
                      <a:pt x="7" y="35"/>
                      <a:pt x="7" y="32"/>
                      <a:pt x="7" y="31"/>
                    </a:cubicBezTo>
                    <a:cubicBezTo>
                      <a:pt x="8" y="25"/>
                      <a:pt x="6" y="20"/>
                      <a:pt x="6" y="14"/>
                    </a:cubicBezTo>
                    <a:cubicBezTo>
                      <a:pt x="5" y="12"/>
                      <a:pt x="5" y="9"/>
                      <a:pt x="5" y="7"/>
                    </a:cubicBezTo>
                    <a:cubicBezTo>
                      <a:pt x="5" y="5"/>
                      <a:pt x="5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4"/>
                      <a:pt x="2" y="7"/>
                      <a:pt x="0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725" name="Picture 2328"/>
              <p:cNvPicPr>
                <a:picLocks noChangeAspect="1"/>
              </p:cNvPicPr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237254" y="4052910"/>
                <a:ext cx="68263" cy="1365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726" name="Picture 2329"/>
              <p:cNvPicPr>
                <a:picLocks noChangeAspect="1"/>
              </p:cNvPicPr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6273767" y="4014810"/>
                <a:ext cx="79375" cy="1809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727" name="Freeform 2330"/>
              <p:cNvSpPr/>
              <p:nvPr/>
            </p:nvSpPr>
            <p:spPr>
              <a:xfrm>
                <a:off x="6292817" y="4059260"/>
                <a:ext cx="30163" cy="60325"/>
              </a:xfrm>
              <a:custGeom>
                <a:avLst/>
                <a:gdLst>
                  <a:gd name="txL" fmla="*/ 0 w 8"/>
                  <a:gd name="txT" fmla="*/ 0 h 16"/>
                  <a:gd name="txR" fmla="*/ 8 w 8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" h="16">
                    <a:moveTo>
                      <a:pt x="1" y="8"/>
                    </a:moveTo>
                    <a:cubicBezTo>
                      <a:pt x="0" y="11"/>
                      <a:pt x="1" y="13"/>
                      <a:pt x="1" y="16"/>
                    </a:cubicBezTo>
                    <a:cubicBezTo>
                      <a:pt x="1" y="15"/>
                      <a:pt x="1" y="13"/>
                      <a:pt x="2" y="12"/>
                    </a:cubicBezTo>
                    <a:cubicBezTo>
                      <a:pt x="2" y="10"/>
                      <a:pt x="4" y="10"/>
                      <a:pt x="5" y="9"/>
                    </a:cubicBezTo>
                    <a:cubicBezTo>
                      <a:pt x="6" y="8"/>
                      <a:pt x="7" y="8"/>
                      <a:pt x="8" y="7"/>
                    </a:cubicBezTo>
                    <a:cubicBezTo>
                      <a:pt x="7" y="5"/>
                      <a:pt x="5" y="2"/>
                      <a:pt x="3" y="0"/>
                    </a:cubicBezTo>
                    <a:cubicBezTo>
                      <a:pt x="1" y="2"/>
                      <a:pt x="1" y="6"/>
                      <a:pt x="1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28" name="Freeform 2331"/>
              <p:cNvSpPr/>
              <p:nvPr/>
            </p:nvSpPr>
            <p:spPr>
              <a:xfrm>
                <a:off x="6251542" y="4113235"/>
                <a:ext cx="46038" cy="123826"/>
              </a:xfrm>
              <a:custGeom>
                <a:avLst/>
                <a:gdLst>
                  <a:gd name="txL" fmla="*/ 0 w 12"/>
                  <a:gd name="txT" fmla="*/ 0 h 33"/>
                  <a:gd name="txR" fmla="*/ 12 w 12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" h="33">
                    <a:moveTo>
                      <a:pt x="12" y="16"/>
                    </a:moveTo>
                    <a:cubicBezTo>
                      <a:pt x="11" y="15"/>
                      <a:pt x="9" y="14"/>
                      <a:pt x="9" y="13"/>
                    </a:cubicBezTo>
                    <a:cubicBezTo>
                      <a:pt x="8" y="11"/>
                      <a:pt x="6" y="11"/>
                      <a:pt x="5" y="9"/>
                    </a:cubicBezTo>
                    <a:cubicBezTo>
                      <a:pt x="2" y="7"/>
                      <a:pt x="1" y="4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8"/>
                      <a:pt x="2" y="12"/>
                    </a:cubicBezTo>
                    <a:cubicBezTo>
                      <a:pt x="3" y="14"/>
                      <a:pt x="7" y="18"/>
                      <a:pt x="11" y="18"/>
                    </a:cubicBezTo>
                    <a:cubicBezTo>
                      <a:pt x="12" y="21"/>
                      <a:pt x="11" y="23"/>
                      <a:pt x="11" y="25"/>
                    </a:cubicBezTo>
                    <a:cubicBezTo>
                      <a:pt x="10" y="26"/>
                      <a:pt x="10" y="28"/>
                      <a:pt x="10" y="30"/>
                    </a:cubicBezTo>
                    <a:cubicBezTo>
                      <a:pt x="10" y="31"/>
                      <a:pt x="10" y="32"/>
                      <a:pt x="11" y="33"/>
                    </a:cubicBezTo>
                    <a:cubicBezTo>
                      <a:pt x="11" y="33"/>
                      <a:pt x="12" y="33"/>
                      <a:pt x="12" y="33"/>
                    </a:cubicBezTo>
                    <a:cubicBezTo>
                      <a:pt x="11" y="32"/>
                      <a:pt x="11" y="31"/>
                      <a:pt x="11" y="30"/>
                    </a:cubicBezTo>
                    <a:cubicBezTo>
                      <a:pt x="11" y="28"/>
                      <a:pt x="11" y="26"/>
                      <a:pt x="11" y="25"/>
                    </a:cubicBezTo>
                    <a:cubicBezTo>
                      <a:pt x="12" y="22"/>
                      <a:pt x="12" y="20"/>
                      <a:pt x="12" y="18"/>
                    </a:cubicBezTo>
                    <a:cubicBezTo>
                      <a:pt x="12" y="18"/>
                      <a:pt x="12" y="17"/>
                      <a:pt x="12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29" name="Freeform 2332"/>
              <p:cNvSpPr>
                <a:spLocks noEditPoints="1"/>
              </p:cNvSpPr>
              <p:nvPr/>
            </p:nvSpPr>
            <p:spPr>
              <a:xfrm>
                <a:off x="6256304" y="4041797"/>
                <a:ext cx="66675" cy="138113"/>
              </a:xfrm>
              <a:custGeom>
                <a:avLst/>
                <a:gdLst>
                  <a:gd name="txL" fmla="*/ 0 w 18"/>
                  <a:gd name="txT" fmla="*/ 0 h 37"/>
                  <a:gd name="txR" fmla="*/ 18 w 18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37">
                    <a:moveTo>
                      <a:pt x="15" y="22"/>
                    </a:moveTo>
                    <a:cubicBezTo>
                      <a:pt x="15" y="22"/>
                      <a:pt x="14" y="23"/>
                      <a:pt x="14" y="23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3" y="25"/>
                      <a:pt x="13" y="26"/>
                      <a:pt x="13" y="27"/>
                    </a:cubicBezTo>
                    <a:cubicBezTo>
                      <a:pt x="13" y="26"/>
                      <a:pt x="13" y="25"/>
                      <a:pt x="13" y="25"/>
                    </a:cubicBezTo>
                    <a:cubicBezTo>
                      <a:pt x="13" y="24"/>
                      <a:pt x="13" y="23"/>
                      <a:pt x="12" y="23"/>
                    </a:cubicBezTo>
                    <a:cubicBezTo>
                      <a:pt x="12" y="22"/>
                      <a:pt x="12" y="21"/>
                      <a:pt x="12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19"/>
                      <a:pt x="12" y="19"/>
                      <a:pt x="12" y="18"/>
                    </a:cubicBezTo>
                    <a:cubicBezTo>
                      <a:pt x="12" y="18"/>
                      <a:pt x="12" y="18"/>
                      <a:pt x="12" y="17"/>
                    </a:cubicBezTo>
                    <a:cubicBezTo>
                      <a:pt x="12" y="17"/>
                      <a:pt x="12" y="16"/>
                      <a:pt x="13" y="16"/>
                    </a:cubicBezTo>
                    <a:cubicBezTo>
                      <a:pt x="13" y="16"/>
                      <a:pt x="13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5"/>
                      <a:pt x="15" y="14"/>
                      <a:pt x="15" y="14"/>
                    </a:cubicBezTo>
                    <a:cubicBezTo>
                      <a:pt x="15" y="14"/>
                      <a:pt x="16" y="14"/>
                      <a:pt x="16" y="14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6" y="14"/>
                      <a:pt x="15" y="14"/>
                    </a:cubicBezTo>
                    <a:cubicBezTo>
                      <a:pt x="15" y="14"/>
                      <a:pt x="14" y="14"/>
                      <a:pt x="14" y="14"/>
                    </a:cubicBezTo>
                    <a:cubicBezTo>
                      <a:pt x="14" y="14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3" y="15"/>
                      <a:pt x="13" y="15"/>
                      <a:pt x="12" y="16"/>
                    </a:cubicBezTo>
                    <a:cubicBezTo>
                      <a:pt x="12" y="16"/>
                      <a:pt x="12" y="16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1" y="15"/>
                      <a:pt x="11" y="14"/>
                    </a:cubicBezTo>
                    <a:cubicBezTo>
                      <a:pt x="11" y="13"/>
                      <a:pt x="11" y="13"/>
                      <a:pt x="11" y="12"/>
                    </a:cubicBezTo>
                    <a:cubicBezTo>
                      <a:pt x="11" y="11"/>
                      <a:pt x="11" y="11"/>
                      <a:pt x="11" y="10"/>
                    </a:cubicBezTo>
                    <a:cubicBezTo>
                      <a:pt x="11" y="10"/>
                      <a:pt x="11" y="9"/>
                      <a:pt x="11" y="9"/>
                    </a:cubicBezTo>
                    <a:cubicBezTo>
                      <a:pt x="11" y="8"/>
                      <a:pt x="12" y="8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7"/>
                      <a:pt x="11" y="8"/>
                      <a:pt x="11" y="9"/>
                    </a:cubicBezTo>
                    <a:cubicBezTo>
                      <a:pt x="11" y="9"/>
                      <a:pt x="10" y="10"/>
                      <a:pt x="10" y="11"/>
                    </a:cubicBezTo>
                    <a:cubicBezTo>
                      <a:pt x="10" y="12"/>
                      <a:pt x="10" y="13"/>
                      <a:pt x="10" y="13"/>
                    </a:cubicBezTo>
                    <a:cubicBezTo>
                      <a:pt x="10" y="13"/>
                      <a:pt x="10" y="12"/>
                      <a:pt x="10" y="11"/>
                    </a:cubicBezTo>
                    <a:cubicBezTo>
                      <a:pt x="10" y="11"/>
                      <a:pt x="9" y="10"/>
                      <a:pt x="9" y="9"/>
                    </a:cubicBezTo>
                    <a:cubicBezTo>
                      <a:pt x="9" y="8"/>
                      <a:pt x="9" y="6"/>
                      <a:pt x="9" y="4"/>
                    </a:cubicBezTo>
                    <a:cubicBezTo>
                      <a:pt x="9" y="3"/>
                      <a:pt x="9" y="1"/>
                      <a:pt x="9" y="0"/>
                    </a:cubicBezTo>
                    <a:cubicBezTo>
                      <a:pt x="9" y="3"/>
                      <a:pt x="9" y="6"/>
                      <a:pt x="9" y="9"/>
                    </a:cubicBezTo>
                    <a:cubicBezTo>
                      <a:pt x="9" y="10"/>
                      <a:pt x="9" y="11"/>
                      <a:pt x="9" y="11"/>
                    </a:cubicBezTo>
                    <a:cubicBezTo>
                      <a:pt x="9" y="12"/>
                      <a:pt x="9" y="13"/>
                      <a:pt x="9" y="14"/>
                    </a:cubicBezTo>
                    <a:cubicBezTo>
                      <a:pt x="10" y="15"/>
                      <a:pt x="10" y="17"/>
                      <a:pt x="11" y="18"/>
                    </a:cubicBezTo>
                    <a:cubicBezTo>
                      <a:pt x="11" y="20"/>
                      <a:pt x="11" y="21"/>
                      <a:pt x="11" y="23"/>
                    </a:cubicBezTo>
                    <a:cubicBezTo>
                      <a:pt x="12" y="23"/>
                      <a:pt x="12" y="24"/>
                      <a:pt x="12" y="25"/>
                    </a:cubicBezTo>
                    <a:cubicBezTo>
                      <a:pt x="12" y="26"/>
                      <a:pt x="12" y="26"/>
                      <a:pt x="12" y="27"/>
                    </a:cubicBezTo>
                    <a:cubicBezTo>
                      <a:pt x="11" y="28"/>
                      <a:pt x="11" y="29"/>
                      <a:pt x="11" y="29"/>
                    </a:cubicBezTo>
                    <a:cubicBezTo>
                      <a:pt x="11" y="30"/>
                      <a:pt x="11" y="30"/>
                      <a:pt x="11" y="31"/>
                    </a:cubicBezTo>
                    <a:cubicBezTo>
                      <a:pt x="10" y="30"/>
                      <a:pt x="10" y="29"/>
                      <a:pt x="10" y="28"/>
                    </a:cubicBezTo>
                    <a:cubicBezTo>
                      <a:pt x="10" y="28"/>
                      <a:pt x="10" y="27"/>
                      <a:pt x="10" y="27"/>
                    </a:cubicBezTo>
                    <a:cubicBezTo>
                      <a:pt x="10" y="26"/>
                      <a:pt x="10" y="26"/>
                      <a:pt x="9" y="25"/>
                    </a:cubicBezTo>
                    <a:cubicBezTo>
                      <a:pt x="9" y="24"/>
                      <a:pt x="8" y="23"/>
                      <a:pt x="8" y="22"/>
                    </a:cubicBezTo>
                    <a:cubicBezTo>
                      <a:pt x="7" y="21"/>
                      <a:pt x="7" y="20"/>
                      <a:pt x="6" y="19"/>
                    </a:cubicBezTo>
                    <a:cubicBezTo>
                      <a:pt x="6" y="18"/>
                      <a:pt x="5" y="17"/>
                      <a:pt x="5" y="16"/>
                    </a:cubicBezTo>
                    <a:cubicBezTo>
                      <a:pt x="5" y="15"/>
                      <a:pt x="4" y="14"/>
                      <a:pt x="4" y="13"/>
                    </a:cubicBezTo>
                    <a:cubicBezTo>
                      <a:pt x="4" y="12"/>
                      <a:pt x="4" y="11"/>
                      <a:pt x="4" y="10"/>
                    </a:cubicBezTo>
                    <a:cubicBezTo>
                      <a:pt x="4" y="12"/>
                      <a:pt x="4" y="14"/>
                      <a:pt x="5" y="16"/>
                    </a:cubicBezTo>
                    <a:cubicBezTo>
                      <a:pt x="5" y="17"/>
                      <a:pt x="5" y="18"/>
                      <a:pt x="6" y="19"/>
                    </a:cubicBezTo>
                    <a:cubicBezTo>
                      <a:pt x="6" y="20"/>
                      <a:pt x="7" y="21"/>
                      <a:pt x="7" y="22"/>
                    </a:cubicBezTo>
                    <a:cubicBezTo>
                      <a:pt x="8" y="23"/>
                      <a:pt x="8" y="24"/>
                      <a:pt x="9" y="25"/>
                    </a:cubicBezTo>
                    <a:cubicBezTo>
                      <a:pt x="9" y="26"/>
                      <a:pt x="9" y="26"/>
                      <a:pt x="9" y="27"/>
                    </a:cubicBezTo>
                    <a:cubicBezTo>
                      <a:pt x="9" y="27"/>
                      <a:pt x="9" y="28"/>
                      <a:pt x="9" y="28"/>
                    </a:cubicBezTo>
                    <a:cubicBezTo>
                      <a:pt x="10" y="30"/>
                      <a:pt x="10" y="31"/>
                      <a:pt x="10" y="32"/>
                    </a:cubicBezTo>
                    <a:cubicBezTo>
                      <a:pt x="10" y="32"/>
                      <a:pt x="10" y="33"/>
                      <a:pt x="10" y="33"/>
                    </a:cubicBezTo>
                    <a:cubicBezTo>
                      <a:pt x="10" y="33"/>
                      <a:pt x="10" y="34"/>
                      <a:pt x="10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9" y="33"/>
                      <a:pt x="9" y="32"/>
                      <a:pt x="8" y="31"/>
                    </a:cubicBezTo>
                    <a:cubicBezTo>
                      <a:pt x="7" y="31"/>
                      <a:pt x="7" y="30"/>
                      <a:pt x="6" y="30"/>
                    </a:cubicBezTo>
                    <a:cubicBezTo>
                      <a:pt x="6" y="29"/>
                      <a:pt x="5" y="29"/>
                      <a:pt x="4" y="28"/>
                    </a:cubicBezTo>
                    <a:cubicBezTo>
                      <a:pt x="3" y="27"/>
                      <a:pt x="2" y="26"/>
                      <a:pt x="1" y="25"/>
                    </a:cubicBezTo>
                    <a:cubicBezTo>
                      <a:pt x="1" y="24"/>
                      <a:pt x="1" y="23"/>
                      <a:pt x="0" y="23"/>
                    </a:cubicBezTo>
                    <a:cubicBezTo>
                      <a:pt x="0" y="22"/>
                      <a:pt x="0" y="21"/>
                      <a:pt x="0" y="20"/>
                    </a:cubicBezTo>
                    <a:cubicBezTo>
                      <a:pt x="0" y="22"/>
                      <a:pt x="0" y="24"/>
                      <a:pt x="1" y="25"/>
                    </a:cubicBezTo>
                    <a:cubicBezTo>
                      <a:pt x="1" y="26"/>
                      <a:pt x="2" y="26"/>
                      <a:pt x="2" y="27"/>
                    </a:cubicBezTo>
                    <a:cubicBezTo>
                      <a:pt x="3" y="27"/>
                      <a:pt x="3" y="28"/>
                      <a:pt x="3" y="28"/>
                    </a:cubicBezTo>
                    <a:cubicBezTo>
                      <a:pt x="3" y="28"/>
                      <a:pt x="3" y="28"/>
                      <a:pt x="4" y="28"/>
                    </a:cubicBezTo>
                    <a:cubicBezTo>
                      <a:pt x="4" y="28"/>
                      <a:pt x="4" y="29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3"/>
                      <a:pt x="8" y="33"/>
                      <a:pt x="9" y="34"/>
                    </a:cubicBezTo>
                    <a:cubicBezTo>
                      <a:pt x="9" y="34"/>
                      <a:pt x="10" y="35"/>
                      <a:pt x="10" y="35"/>
                    </a:cubicBezTo>
                    <a:cubicBezTo>
                      <a:pt x="10" y="35"/>
                      <a:pt x="10" y="36"/>
                      <a:pt x="10" y="36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1" y="37"/>
                      <a:pt x="11" y="37"/>
                      <a:pt x="11" y="36"/>
                    </a:cubicBezTo>
                    <a:cubicBezTo>
                      <a:pt x="11" y="35"/>
                      <a:pt x="11" y="35"/>
                      <a:pt x="11" y="34"/>
                    </a:cubicBezTo>
                    <a:cubicBezTo>
                      <a:pt x="11" y="34"/>
                      <a:pt x="11" y="33"/>
                      <a:pt x="11" y="33"/>
                    </a:cubicBezTo>
                    <a:cubicBezTo>
                      <a:pt x="11" y="33"/>
                      <a:pt x="12" y="32"/>
                      <a:pt x="12" y="32"/>
                    </a:cubicBezTo>
                    <a:cubicBezTo>
                      <a:pt x="12" y="32"/>
                      <a:pt x="12" y="32"/>
                      <a:pt x="13" y="32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cubicBezTo>
                      <a:pt x="14" y="31"/>
                      <a:pt x="14" y="31"/>
                      <a:pt x="15" y="31"/>
                    </a:cubicBezTo>
                    <a:cubicBezTo>
                      <a:pt x="15" y="30"/>
                      <a:pt x="16" y="29"/>
                      <a:pt x="16" y="29"/>
                    </a:cubicBezTo>
                    <a:cubicBezTo>
                      <a:pt x="16" y="29"/>
                      <a:pt x="17" y="28"/>
                      <a:pt x="17" y="28"/>
                    </a:cubicBezTo>
                    <a:cubicBezTo>
                      <a:pt x="17" y="28"/>
                      <a:pt x="17" y="27"/>
                      <a:pt x="18" y="27"/>
                    </a:cubicBezTo>
                    <a:cubicBezTo>
                      <a:pt x="17" y="27"/>
                      <a:pt x="17" y="28"/>
                      <a:pt x="17" y="28"/>
                    </a:cubicBezTo>
                    <a:cubicBezTo>
                      <a:pt x="17" y="28"/>
                      <a:pt x="16" y="28"/>
                      <a:pt x="16" y="29"/>
                    </a:cubicBezTo>
                    <a:cubicBezTo>
                      <a:pt x="15" y="29"/>
                      <a:pt x="15" y="30"/>
                      <a:pt x="14" y="30"/>
                    </a:cubicBezTo>
                    <a:cubicBezTo>
                      <a:pt x="14" y="30"/>
                      <a:pt x="14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2" y="31"/>
                      <a:pt x="12" y="31"/>
                    </a:cubicBezTo>
                    <a:cubicBezTo>
                      <a:pt x="12" y="31"/>
                      <a:pt x="12" y="31"/>
                      <a:pt x="12" y="32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6"/>
                      <a:pt x="14" y="25"/>
                      <a:pt x="14" y="24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2"/>
                    </a:cubicBezTo>
                    <a:cubicBezTo>
                      <a:pt x="15" y="22"/>
                      <a:pt x="16" y="21"/>
                      <a:pt x="16" y="21"/>
                    </a:cubicBezTo>
                    <a:cubicBezTo>
                      <a:pt x="16" y="20"/>
                      <a:pt x="17" y="20"/>
                      <a:pt x="17" y="19"/>
                    </a:cubicBezTo>
                    <a:cubicBezTo>
                      <a:pt x="18" y="19"/>
                      <a:pt x="18" y="18"/>
                      <a:pt x="18" y="18"/>
                    </a:cubicBezTo>
                    <a:cubicBezTo>
                      <a:pt x="17" y="19"/>
                      <a:pt x="17" y="20"/>
                      <a:pt x="16" y="21"/>
                    </a:cubicBezTo>
                    <a:cubicBezTo>
                      <a:pt x="15" y="21"/>
                      <a:pt x="15" y="22"/>
                      <a:pt x="15" y="22"/>
                    </a:cubicBezTo>
                    <a:close/>
                    <a:moveTo>
                      <a:pt x="11" y="17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30" name="Freeform 2333"/>
              <p:cNvSpPr/>
              <p:nvPr/>
            </p:nvSpPr>
            <p:spPr>
              <a:xfrm>
                <a:off x="4029028" y="3805258"/>
                <a:ext cx="450853" cy="254002"/>
              </a:xfrm>
              <a:custGeom>
                <a:avLst/>
                <a:gdLst>
                  <a:gd name="txL" fmla="*/ 0 w 120"/>
                  <a:gd name="txT" fmla="*/ 0 h 68"/>
                  <a:gd name="txR" fmla="*/ 120 w 120"/>
                  <a:gd name="txB" fmla="*/ 68 h 6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0" h="68">
                    <a:moveTo>
                      <a:pt x="48" y="10"/>
                    </a:moveTo>
                    <a:cubicBezTo>
                      <a:pt x="37" y="6"/>
                      <a:pt x="37" y="6"/>
                      <a:pt x="37" y="6"/>
                    </a:cubicBezTo>
                    <a:cubicBezTo>
                      <a:pt x="31" y="3"/>
                      <a:pt x="25" y="2"/>
                      <a:pt x="19" y="1"/>
                    </a:cubicBezTo>
                    <a:cubicBezTo>
                      <a:pt x="17" y="1"/>
                      <a:pt x="12" y="0"/>
                      <a:pt x="8" y="0"/>
                    </a:cubicBezTo>
                    <a:cubicBezTo>
                      <a:pt x="3" y="0"/>
                      <a:pt x="0" y="0"/>
                      <a:pt x="0" y="0"/>
                    </a:cubicBezTo>
                    <a:cubicBezTo>
                      <a:pt x="4" y="3"/>
                      <a:pt x="6" y="8"/>
                      <a:pt x="7" y="14"/>
                    </a:cubicBezTo>
                    <a:cubicBezTo>
                      <a:pt x="8" y="19"/>
                      <a:pt x="9" y="25"/>
                      <a:pt x="11" y="31"/>
                    </a:cubicBezTo>
                    <a:cubicBezTo>
                      <a:pt x="12" y="36"/>
                      <a:pt x="15" y="40"/>
                      <a:pt x="18" y="46"/>
                    </a:cubicBezTo>
                    <a:cubicBezTo>
                      <a:pt x="22" y="51"/>
                      <a:pt x="27" y="56"/>
                      <a:pt x="34" y="60"/>
                    </a:cubicBezTo>
                    <a:cubicBezTo>
                      <a:pt x="37" y="63"/>
                      <a:pt x="56" y="68"/>
                      <a:pt x="58" y="68"/>
                    </a:cubicBezTo>
                    <a:cubicBezTo>
                      <a:pt x="62" y="68"/>
                      <a:pt x="73" y="65"/>
                      <a:pt x="75" y="65"/>
                    </a:cubicBezTo>
                    <a:cubicBezTo>
                      <a:pt x="79" y="63"/>
                      <a:pt x="82" y="60"/>
                      <a:pt x="85" y="58"/>
                    </a:cubicBezTo>
                    <a:cubicBezTo>
                      <a:pt x="88" y="55"/>
                      <a:pt x="89" y="52"/>
                      <a:pt x="91" y="49"/>
                    </a:cubicBezTo>
                    <a:cubicBezTo>
                      <a:pt x="93" y="43"/>
                      <a:pt x="93" y="37"/>
                      <a:pt x="91" y="31"/>
                    </a:cubicBezTo>
                    <a:cubicBezTo>
                      <a:pt x="95" y="30"/>
                      <a:pt x="99" y="30"/>
                      <a:pt x="104" y="31"/>
                    </a:cubicBezTo>
                    <a:cubicBezTo>
                      <a:pt x="110" y="32"/>
                      <a:pt x="117" y="34"/>
                      <a:pt x="119" y="40"/>
                    </a:cubicBezTo>
                    <a:cubicBezTo>
                      <a:pt x="120" y="39"/>
                      <a:pt x="120" y="39"/>
                      <a:pt x="120" y="39"/>
                    </a:cubicBezTo>
                    <a:cubicBezTo>
                      <a:pt x="120" y="39"/>
                      <a:pt x="120" y="39"/>
                      <a:pt x="120" y="39"/>
                    </a:cubicBezTo>
                    <a:cubicBezTo>
                      <a:pt x="120" y="38"/>
                      <a:pt x="119" y="36"/>
                      <a:pt x="116" y="34"/>
                    </a:cubicBezTo>
                    <a:cubicBezTo>
                      <a:pt x="115" y="33"/>
                      <a:pt x="114" y="33"/>
                      <a:pt x="112" y="32"/>
                    </a:cubicBezTo>
                    <a:cubicBezTo>
                      <a:pt x="111" y="31"/>
                      <a:pt x="109" y="31"/>
                      <a:pt x="108" y="31"/>
                    </a:cubicBezTo>
                    <a:cubicBezTo>
                      <a:pt x="101" y="29"/>
                      <a:pt x="95" y="29"/>
                      <a:pt x="90" y="30"/>
                    </a:cubicBezTo>
                    <a:cubicBezTo>
                      <a:pt x="88" y="26"/>
                      <a:pt x="85" y="23"/>
                      <a:pt x="81" y="21"/>
                    </a:cubicBezTo>
                    <a:cubicBezTo>
                      <a:pt x="76" y="18"/>
                      <a:pt x="71" y="17"/>
                      <a:pt x="65" y="16"/>
                    </a:cubicBezTo>
                    <a:cubicBezTo>
                      <a:pt x="64" y="16"/>
                      <a:pt x="62" y="16"/>
                      <a:pt x="61" y="15"/>
                    </a:cubicBezTo>
                    <a:cubicBezTo>
                      <a:pt x="61" y="15"/>
                      <a:pt x="61" y="15"/>
                      <a:pt x="61" y="15"/>
                    </a:cubicBezTo>
                    <a:cubicBezTo>
                      <a:pt x="63" y="16"/>
                      <a:pt x="63" y="16"/>
                      <a:pt x="63" y="16"/>
                    </a:cubicBezTo>
                    <a:cubicBezTo>
                      <a:pt x="63" y="16"/>
                      <a:pt x="63" y="16"/>
                      <a:pt x="63" y="16"/>
                    </a:cubicBezTo>
                    <a:cubicBezTo>
                      <a:pt x="63" y="16"/>
                      <a:pt x="63" y="16"/>
                      <a:pt x="63" y="16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2" y="15"/>
                      <a:pt x="51" y="11"/>
                      <a:pt x="48" y="10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31" name="Freeform 2334"/>
              <p:cNvSpPr/>
              <p:nvPr/>
            </p:nvSpPr>
            <p:spPr>
              <a:xfrm>
                <a:off x="4444956" y="5930935"/>
                <a:ext cx="331789" cy="327027"/>
              </a:xfrm>
              <a:custGeom>
                <a:avLst/>
                <a:gdLst>
                  <a:gd name="txL" fmla="*/ 0 w 88"/>
                  <a:gd name="txT" fmla="*/ 0 h 87"/>
                  <a:gd name="txR" fmla="*/ 88 w 88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8" h="87">
                    <a:moveTo>
                      <a:pt x="18" y="19"/>
                    </a:moveTo>
                    <a:cubicBezTo>
                      <a:pt x="8" y="28"/>
                      <a:pt x="4" y="37"/>
                      <a:pt x="2" y="46"/>
                    </a:cubicBezTo>
                    <a:cubicBezTo>
                      <a:pt x="0" y="53"/>
                      <a:pt x="0" y="60"/>
                      <a:pt x="2" y="67"/>
                    </a:cubicBezTo>
                    <a:cubicBezTo>
                      <a:pt x="2" y="69"/>
                      <a:pt x="3" y="74"/>
                      <a:pt x="3" y="79"/>
                    </a:cubicBezTo>
                    <a:cubicBezTo>
                      <a:pt x="4" y="83"/>
                      <a:pt x="5" y="87"/>
                      <a:pt x="5" y="87"/>
                    </a:cubicBezTo>
                    <a:cubicBezTo>
                      <a:pt x="8" y="82"/>
                      <a:pt x="13" y="79"/>
                      <a:pt x="18" y="77"/>
                    </a:cubicBezTo>
                    <a:cubicBezTo>
                      <a:pt x="23" y="75"/>
                      <a:pt x="28" y="74"/>
                      <a:pt x="33" y="72"/>
                    </a:cubicBezTo>
                    <a:cubicBezTo>
                      <a:pt x="40" y="70"/>
                      <a:pt x="47" y="68"/>
                      <a:pt x="55" y="65"/>
                    </a:cubicBezTo>
                    <a:cubicBezTo>
                      <a:pt x="62" y="61"/>
                      <a:pt x="69" y="58"/>
                      <a:pt x="75" y="53"/>
                    </a:cubicBezTo>
                    <a:cubicBezTo>
                      <a:pt x="82" y="47"/>
                      <a:pt x="86" y="40"/>
                      <a:pt x="87" y="33"/>
                    </a:cubicBezTo>
                    <a:cubicBezTo>
                      <a:pt x="88" y="26"/>
                      <a:pt x="87" y="19"/>
                      <a:pt x="83" y="13"/>
                    </a:cubicBezTo>
                    <a:cubicBezTo>
                      <a:pt x="78" y="6"/>
                      <a:pt x="66" y="0"/>
                      <a:pt x="52" y="3"/>
                    </a:cubicBezTo>
                    <a:cubicBezTo>
                      <a:pt x="46" y="4"/>
                      <a:pt x="40" y="6"/>
                      <a:pt x="34" y="9"/>
                    </a:cubicBezTo>
                    <a:cubicBezTo>
                      <a:pt x="28" y="12"/>
                      <a:pt x="22" y="16"/>
                      <a:pt x="18" y="19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32" name="Freeform 2335"/>
              <p:cNvSpPr/>
              <p:nvPr/>
            </p:nvSpPr>
            <p:spPr>
              <a:xfrm>
                <a:off x="4760870" y="6873917"/>
                <a:ext cx="211139" cy="371478"/>
              </a:xfrm>
              <a:custGeom>
                <a:avLst/>
                <a:gdLst>
                  <a:gd name="txL" fmla="*/ 0 w 56"/>
                  <a:gd name="txT" fmla="*/ 0 h 99"/>
                  <a:gd name="txR" fmla="*/ 56 w 56"/>
                  <a:gd name="txB" fmla="*/ 99 h 9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99">
                    <a:moveTo>
                      <a:pt x="2" y="62"/>
                    </a:moveTo>
                    <a:cubicBezTo>
                      <a:pt x="5" y="70"/>
                      <a:pt x="10" y="75"/>
                      <a:pt x="15" y="79"/>
                    </a:cubicBezTo>
                    <a:cubicBezTo>
                      <a:pt x="19" y="83"/>
                      <a:pt x="24" y="86"/>
                      <a:pt x="29" y="88"/>
                    </a:cubicBezTo>
                    <a:cubicBezTo>
                      <a:pt x="31" y="89"/>
                      <a:pt x="34" y="92"/>
                      <a:pt x="37" y="94"/>
                    </a:cubicBezTo>
                    <a:cubicBezTo>
                      <a:pt x="40" y="96"/>
                      <a:pt x="43" y="99"/>
                      <a:pt x="43" y="99"/>
                    </a:cubicBezTo>
                    <a:cubicBezTo>
                      <a:pt x="43" y="94"/>
                      <a:pt x="44" y="89"/>
                      <a:pt x="46" y="85"/>
                    </a:cubicBezTo>
                    <a:cubicBezTo>
                      <a:pt x="48" y="80"/>
                      <a:pt x="50" y="76"/>
                      <a:pt x="52" y="72"/>
                    </a:cubicBezTo>
                    <a:cubicBezTo>
                      <a:pt x="54" y="66"/>
                      <a:pt x="55" y="60"/>
                      <a:pt x="56" y="54"/>
                    </a:cubicBezTo>
                    <a:cubicBezTo>
                      <a:pt x="56" y="48"/>
                      <a:pt x="56" y="43"/>
                      <a:pt x="54" y="38"/>
                    </a:cubicBezTo>
                    <a:cubicBezTo>
                      <a:pt x="52" y="33"/>
                      <a:pt x="47" y="29"/>
                      <a:pt x="42" y="25"/>
                    </a:cubicBezTo>
                    <a:cubicBezTo>
                      <a:pt x="37" y="22"/>
                      <a:pt x="31" y="19"/>
                      <a:pt x="24" y="19"/>
                    </a:cubicBezTo>
                    <a:cubicBezTo>
                      <a:pt x="25" y="16"/>
                      <a:pt x="26" y="13"/>
                      <a:pt x="28" y="10"/>
                    </a:cubicBezTo>
                    <a:cubicBezTo>
                      <a:pt x="31" y="6"/>
                      <a:pt x="35" y="3"/>
                      <a:pt x="39" y="2"/>
                    </a:cubicBezTo>
                    <a:cubicBezTo>
                      <a:pt x="39" y="1"/>
                      <a:pt x="39" y="1"/>
                      <a:pt x="39" y="0"/>
                    </a:cubicBezTo>
                    <a:cubicBezTo>
                      <a:pt x="36" y="1"/>
                      <a:pt x="32" y="3"/>
                      <a:pt x="29" y="7"/>
                    </a:cubicBezTo>
                    <a:cubicBezTo>
                      <a:pt x="26" y="11"/>
                      <a:pt x="24" y="16"/>
                      <a:pt x="23" y="19"/>
                    </a:cubicBezTo>
                    <a:cubicBezTo>
                      <a:pt x="19" y="19"/>
                      <a:pt x="15" y="21"/>
                      <a:pt x="11" y="24"/>
                    </a:cubicBezTo>
                    <a:cubicBezTo>
                      <a:pt x="7" y="26"/>
                      <a:pt x="4" y="31"/>
                      <a:pt x="3" y="36"/>
                    </a:cubicBezTo>
                    <a:cubicBezTo>
                      <a:pt x="0" y="44"/>
                      <a:pt x="1" y="55"/>
                      <a:pt x="2" y="6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33" name="Freeform 2336"/>
              <p:cNvSpPr/>
              <p:nvPr/>
            </p:nvSpPr>
            <p:spPr>
              <a:xfrm>
                <a:off x="4727532" y="7159669"/>
                <a:ext cx="131763" cy="292102"/>
              </a:xfrm>
              <a:custGeom>
                <a:avLst/>
                <a:gdLst>
                  <a:gd name="txL" fmla="*/ 0 w 35"/>
                  <a:gd name="txT" fmla="*/ 0 h 78"/>
                  <a:gd name="txR" fmla="*/ 35 w 35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78">
                    <a:moveTo>
                      <a:pt x="1" y="45"/>
                    </a:moveTo>
                    <a:cubicBezTo>
                      <a:pt x="1" y="51"/>
                      <a:pt x="4" y="55"/>
                      <a:pt x="7" y="58"/>
                    </a:cubicBezTo>
                    <a:cubicBezTo>
                      <a:pt x="9" y="62"/>
                      <a:pt x="11" y="64"/>
                      <a:pt x="14" y="67"/>
                    </a:cubicBezTo>
                    <a:cubicBezTo>
                      <a:pt x="15" y="68"/>
                      <a:pt x="17" y="70"/>
                      <a:pt x="18" y="73"/>
                    </a:cubicBezTo>
                    <a:cubicBezTo>
                      <a:pt x="20" y="75"/>
                      <a:pt x="21" y="78"/>
                      <a:pt x="21" y="78"/>
                    </a:cubicBezTo>
                    <a:cubicBezTo>
                      <a:pt x="22" y="73"/>
                      <a:pt x="23" y="70"/>
                      <a:pt x="25" y="66"/>
                    </a:cubicBezTo>
                    <a:cubicBezTo>
                      <a:pt x="27" y="63"/>
                      <a:pt x="29" y="60"/>
                      <a:pt x="30" y="57"/>
                    </a:cubicBezTo>
                    <a:cubicBezTo>
                      <a:pt x="32" y="52"/>
                      <a:pt x="34" y="47"/>
                      <a:pt x="35" y="42"/>
                    </a:cubicBezTo>
                    <a:cubicBezTo>
                      <a:pt x="35" y="38"/>
                      <a:pt x="35" y="33"/>
                      <a:pt x="35" y="29"/>
                    </a:cubicBezTo>
                    <a:cubicBezTo>
                      <a:pt x="34" y="25"/>
                      <a:pt x="32" y="22"/>
                      <a:pt x="29" y="19"/>
                    </a:cubicBezTo>
                    <a:cubicBezTo>
                      <a:pt x="26" y="16"/>
                      <a:pt x="22" y="14"/>
                      <a:pt x="18" y="14"/>
                    </a:cubicBezTo>
                    <a:cubicBezTo>
                      <a:pt x="19" y="11"/>
                      <a:pt x="20" y="9"/>
                      <a:pt x="22" y="7"/>
                    </a:cubicBezTo>
                    <a:cubicBezTo>
                      <a:pt x="24" y="4"/>
                      <a:pt x="27" y="2"/>
                      <a:pt x="30" y="1"/>
                    </a:cubicBezTo>
                    <a:cubicBezTo>
                      <a:pt x="30" y="1"/>
                      <a:pt x="30" y="0"/>
                      <a:pt x="30" y="0"/>
                    </a:cubicBezTo>
                    <a:cubicBezTo>
                      <a:pt x="29" y="0"/>
                      <a:pt x="25" y="2"/>
                      <a:pt x="23" y="5"/>
                    </a:cubicBezTo>
                    <a:cubicBezTo>
                      <a:pt x="20" y="7"/>
                      <a:pt x="18" y="11"/>
                      <a:pt x="17" y="14"/>
                    </a:cubicBezTo>
                    <a:cubicBezTo>
                      <a:pt x="15" y="13"/>
                      <a:pt x="12" y="14"/>
                      <a:pt x="9" y="16"/>
                    </a:cubicBezTo>
                    <a:cubicBezTo>
                      <a:pt x="7" y="18"/>
                      <a:pt x="4" y="22"/>
                      <a:pt x="3" y="26"/>
                    </a:cubicBezTo>
                    <a:cubicBezTo>
                      <a:pt x="1" y="31"/>
                      <a:pt x="0" y="40"/>
                      <a:pt x="1" y="45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34" name="Freeform 2337"/>
              <p:cNvSpPr/>
              <p:nvPr/>
            </p:nvSpPr>
            <p:spPr>
              <a:xfrm>
                <a:off x="7694588" y="2227272"/>
                <a:ext cx="157163" cy="242889"/>
              </a:xfrm>
              <a:custGeom>
                <a:avLst/>
                <a:gdLst>
                  <a:gd name="txL" fmla="*/ 0 w 42"/>
                  <a:gd name="txT" fmla="*/ 0 h 65"/>
                  <a:gd name="txR" fmla="*/ 42 w 42"/>
                  <a:gd name="txB" fmla="*/ 65 h 6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65">
                    <a:moveTo>
                      <a:pt x="40" y="42"/>
                    </a:moveTo>
                    <a:cubicBezTo>
                      <a:pt x="42" y="35"/>
                      <a:pt x="40" y="27"/>
                      <a:pt x="37" y="21"/>
                    </a:cubicBezTo>
                    <a:cubicBezTo>
                      <a:pt x="34" y="16"/>
                      <a:pt x="29" y="10"/>
                      <a:pt x="28" y="5"/>
                    </a:cubicBezTo>
                    <a:cubicBezTo>
                      <a:pt x="28" y="3"/>
                      <a:pt x="27" y="2"/>
                      <a:pt x="26" y="0"/>
                    </a:cubicBezTo>
                    <a:cubicBezTo>
                      <a:pt x="26" y="4"/>
                      <a:pt x="18" y="10"/>
                      <a:pt x="14" y="13"/>
                    </a:cubicBezTo>
                    <a:cubicBezTo>
                      <a:pt x="7" y="19"/>
                      <a:pt x="0" y="25"/>
                      <a:pt x="0" y="36"/>
                    </a:cubicBezTo>
                    <a:cubicBezTo>
                      <a:pt x="0" y="41"/>
                      <a:pt x="2" y="46"/>
                      <a:pt x="5" y="49"/>
                    </a:cubicBezTo>
                    <a:cubicBezTo>
                      <a:pt x="8" y="53"/>
                      <a:pt x="12" y="55"/>
                      <a:pt x="17" y="56"/>
                    </a:cubicBezTo>
                    <a:cubicBezTo>
                      <a:pt x="17" y="59"/>
                      <a:pt x="15" y="62"/>
                      <a:pt x="14" y="64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6" y="63"/>
                      <a:pt x="17" y="60"/>
                      <a:pt x="18" y="56"/>
                    </a:cubicBezTo>
                    <a:cubicBezTo>
                      <a:pt x="19" y="56"/>
                      <a:pt x="20" y="56"/>
                      <a:pt x="21" y="56"/>
                    </a:cubicBezTo>
                    <a:cubicBezTo>
                      <a:pt x="30" y="56"/>
                      <a:pt x="38" y="50"/>
                      <a:pt x="40" y="42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35" name="Freeform 2338"/>
              <p:cNvSpPr/>
              <p:nvPr/>
            </p:nvSpPr>
            <p:spPr>
              <a:xfrm>
                <a:off x="8204178" y="2114559"/>
                <a:ext cx="173039" cy="258764"/>
              </a:xfrm>
              <a:custGeom>
                <a:avLst/>
                <a:gdLst>
                  <a:gd name="txL" fmla="*/ 0 w 46"/>
                  <a:gd name="txT" fmla="*/ 0 h 69"/>
                  <a:gd name="txR" fmla="*/ 46 w 46"/>
                  <a:gd name="txB" fmla="*/ 69 h 6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69">
                    <a:moveTo>
                      <a:pt x="44" y="40"/>
                    </a:moveTo>
                    <a:cubicBezTo>
                      <a:pt x="46" y="30"/>
                      <a:pt x="42" y="21"/>
                      <a:pt x="37" y="15"/>
                    </a:cubicBezTo>
                    <a:cubicBezTo>
                      <a:pt x="32" y="11"/>
                      <a:pt x="25" y="7"/>
                      <a:pt x="22" y="3"/>
                    </a:cubicBezTo>
                    <a:cubicBezTo>
                      <a:pt x="20" y="2"/>
                      <a:pt x="19" y="1"/>
                      <a:pt x="17" y="0"/>
                    </a:cubicBezTo>
                    <a:cubicBezTo>
                      <a:pt x="18" y="1"/>
                      <a:pt x="18" y="4"/>
                      <a:pt x="16" y="7"/>
                    </a:cubicBezTo>
                    <a:cubicBezTo>
                      <a:pt x="14" y="10"/>
                      <a:pt x="12" y="13"/>
                      <a:pt x="10" y="14"/>
                    </a:cubicBezTo>
                    <a:cubicBezTo>
                      <a:pt x="5" y="21"/>
                      <a:pt x="0" y="27"/>
                      <a:pt x="1" y="37"/>
                    </a:cubicBezTo>
                    <a:cubicBezTo>
                      <a:pt x="1" y="42"/>
                      <a:pt x="3" y="46"/>
                      <a:pt x="6" y="50"/>
                    </a:cubicBezTo>
                    <a:cubicBezTo>
                      <a:pt x="10" y="54"/>
                      <a:pt x="14" y="57"/>
                      <a:pt x="19" y="58"/>
                    </a:cubicBezTo>
                    <a:cubicBezTo>
                      <a:pt x="18" y="60"/>
                      <a:pt x="17" y="62"/>
                      <a:pt x="16" y="64"/>
                    </a:cubicBezTo>
                    <a:cubicBezTo>
                      <a:pt x="15" y="64"/>
                      <a:pt x="14" y="65"/>
                      <a:pt x="14" y="66"/>
                    </a:cubicBezTo>
                    <a:cubicBezTo>
                      <a:pt x="13" y="67"/>
                      <a:pt x="12" y="67"/>
                      <a:pt x="11" y="67"/>
                    </a:cubicBezTo>
                    <a:cubicBezTo>
                      <a:pt x="11" y="68"/>
                      <a:pt x="11" y="68"/>
                      <a:pt x="11" y="69"/>
                    </a:cubicBezTo>
                    <a:cubicBezTo>
                      <a:pt x="13" y="69"/>
                      <a:pt x="15" y="67"/>
                      <a:pt x="16" y="65"/>
                    </a:cubicBezTo>
                    <a:cubicBezTo>
                      <a:pt x="18" y="63"/>
                      <a:pt x="19" y="61"/>
                      <a:pt x="20" y="59"/>
                    </a:cubicBezTo>
                    <a:cubicBezTo>
                      <a:pt x="21" y="59"/>
                      <a:pt x="22" y="59"/>
                      <a:pt x="24" y="59"/>
                    </a:cubicBezTo>
                    <a:cubicBezTo>
                      <a:pt x="28" y="60"/>
                      <a:pt x="33" y="57"/>
                      <a:pt x="37" y="54"/>
                    </a:cubicBezTo>
                    <a:cubicBezTo>
                      <a:pt x="41" y="50"/>
                      <a:pt x="44" y="45"/>
                      <a:pt x="44" y="4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36" name="Freeform 2339"/>
              <p:cNvSpPr/>
              <p:nvPr/>
            </p:nvSpPr>
            <p:spPr>
              <a:xfrm>
                <a:off x="8050190" y="2200284"/>
                <a:ext cx="131763" cy="187326"/>
              </a:xfrm>
              <a:custGeom>
                <a:avLst/>
                <a:gdLst>
                  <a:gd name="txL" fmla="*/ 0 w 35"/>
                  <a:gd name="txT" fmla="*/ 0 h 50"/>
                  <a:gd name="txR" fmla="*/ 35 w 35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50">
                    <a:moveTo>
                      <a:pt x="34" y="26"/>
                    </a:moveTo>
                    <a:cubicBezTo>
                      <a:pt x="34" y="19"/>
                      <a:pt x="30" y="13"/>
                      <a:pt x="25" y="9"/>
                    </a:cubicBezTo>
                    <a:cubicBezTo>
                      <a:pt x="21" y="7"/>
                      <a:pt x="15" y="5"/>
                      <a:pt x="12" y="2"/>
                    </a:cubicBezTo>
                    <a:cubicBezTo>
                      <a:pt x="11" y="1"/>
                      <a:pt x="9" y="1"/>
                      <a:pt x="8" y="0"/>
                    </a:cubicBezTo>
                    <a:cubicBezTo>
                      <a:pt x="9" y="1"/>
                      <a:pt x="9" y="4"/>
                      <a:pt x="8" y="6"/>
                    </a:cubicBezTo>
                    <a:cubicBezTo>
                      <a:pt x="7" y="8"/>
                      <a:pt x="6" y="11"/>
                      <a:pt x="5" y="12"/>
                    </a:cubicBezTo>
                    <a:cubicBezTo>
                      <a:pt x="3" y="15"/>
                      <a:pt x="2" y="18"/>
                      <a:pt x="1" y="21"/>
                    </a:cubicBezTo>
                    <a:cubicBezTo>
                      <a:pt x="0" y="25"/>
                      <a:pt x="0" y="29"/>
                      <a:pt x="1" y="33"/>
                    </a:cubicBezTo>
                    <a:cubicBezTo>
                      <a:pt x="3" y="37"/>
                      <a:pt x="6" y="41"/>
                      <a:pt x="10" y="42"/>
                    </a:cubicBezTo>
                    <a:cubicBezTo>
                      <a:pt x="13" y="44"/>
                      <a:pt x="17" y="44"/>
                      <a:pt x="21" y="43"/>
                    </a:cubicBezTo>
                    <a:cubicBezTo>
                      <a:pt x="22" y="45"/>
                      <a:pt x="22" y="48"/>
                      <a:pt x="22" y="50"/>
                    </a:cubicBezTo>
                    <a:cubicBezTo>
                      <a:pt x="23" y="50"/>
                      <a:pt x="23" y="50"/>
                      <a:pt x="23" y="50"/>
                    </a:cubicBezTo>
                    <a:cubicBezTo>
                      <a:pt x="23" y="48"/>
                      <a:pt x="23" y="46"/>
                      <a:pt x="22" y="43"/>
                    </a:cubicBezTo>
                    <a:cubicBezTo>
                      <a:pt x="23" y="42"/>
                      <a:pt x="24" y="42"/>
                      <a:pt x="24" y="42"/>
                    </a:cubicBezTo>
                    <a:cubicBezTo>
                      <a:pt x="28" y="40"/>
                      <a:pt x="30" y="38"/>
                      <a:pt x="32" y="36"/>
                    </a:cubicBezTo>
                    <a:cubicBezTo>
                      <a:pt x="34" y="33"/>
                      <a:pt x="35" y="30"/>
                      <a:pt x="34" y="26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37" name="Freeform 2340"/>
              <p:cNvSpPr/>
              <p:nvPr/>
            </p:nvSpPr>
            <p:spPr>
              <a:xfrm>
                <a:off x="8343879" y="2324110"/>
                <a:ext cx="66675" cy="74613"/>
              </a:xfrm>
              <a:custGeom>
                <a:avLst/>
                <a:gdLst>
                  <a:gd name="txL" fmla="*/ 0 w 18"/>
                  <a:gd name="txT" fmla="*/ 0 h 20"/>
                  <a:gd name="txR" fmla="*/ 18 w 18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20">
                    <a:moveTo>
                      <a:pt x="17" y="15"/>
                    </a:moveTo>
                    <a:cubicBezTo>
                      <a:pt x="18" y="13"/>
                      <a:pt x="18" y="11"/>
                      <a:pt x="18" y="9"/>
                    </a:cubicBezTo>
                    <a:cubicBezTo>
                      <a:pt x="18" y="7"/>
                      <a:pt x="17" y="6"/>
                      <a:pt x="16" y="4"/>
                    </a:cubicBezTo>
                    <a:cubicBezTo>
                      <a:pt x="16" y="3"/>
                      <a:pt x="15" y="0"/>
                      <a:pt x="15" y="0"/>
                    </a:cubicBezTo>
                    <a:cubicBezTo>
                      <a:pt x="14" y="2"/>
                      <a:pt x="11" y="2"/>
                      <a:pt x="9" y="3"/>
                    </a:cubicBezTo>
                    <a:cubicBezTo>
                      <a:pt x="6" y="4"/>
                      <a:pt x="3" y="6"/>
                      <a:pt x="2" y="8"/>
                    </a:cubicBezTo>
                    <a:cubicBezTo>
                      <a:pt x="1" y="11"/>
                      <a:pt x="3" y="15"/>
                      <a:pt x="5" y="18"/>
                    </a:cubicBezTo>
                    <a:cubicBezTo>
                      <a:pt x="5" y="18"/>
                      <a:pt x="4" y="19"/>
                      <a:pt x="3" y="19"/>
                    </a:cubicBezTo>
                    <a:cubicBezTo>
                      <a:pt x="2" y="19"/>
                      <a:pt x="1" y="20"/>
                      <a:pt x="0" y="19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" y="20"/>
                      <a:pt x="4" y="19"/>
                      <a:pt x="6" y="18"/>
                    </a:cubicBezTo>
                    <a:cubicBezTo>
                      <a:pt x="7" y="20"/>
                      <a:pt x="10" y="20"/>
                      <a:pt x="12" y="19"/>
                    </a:cubicBezTo>
                    <a:cubicBezTo>
                      <a:pt x="14" y="18"/>
                      <a:pt x="16" y="16"/>
                      <a:pt x="17" y="1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38" name="Freeform 2341"/>
              <p:cNvSpPr/>
              <p:nvPr/>
            </p:nvSpPr>
            <p:spPr>
              <a:xfrm>
                <a:off x="8054952" y="2263785"/>
                <a:ext cx="41275" cy="117476"/>
              </a:xfrm>
              <a:custGeom>
                <a:avLst/>
                <a:gdLst>
                  <a:gd name="txL" fmla="*/ 0 w 11"/>
                  <a:gd name="txT" fmla="*/ 0 h 31"/>
                  <a:gd name="txR" fmla="*/ 11 w 11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" h="31">
                    <a:moveTo>
                      <a:pt x="9" y="31"/>
                    </a:moveTo>
                    <a:cubicBezTo>
                      <a:pt x="9" y="25"/>
                      <a:pt x="9" y="20"/>
                      <a:pt x="8" y="14"/>
                    </a:cubicBezTo>
                    <a:cubicBezTo>
                      <a:pt x="7" y="11"/>
                      <a:pt x="5" y="9"/>
                      <a:pt x="4" y="6"/>
                    </a:cubicBezTo>
                    <a:cubicBezTo>
                      <a:pt x="2" y="5"/>
                      <a:pt x="1" y="2"/>
                      <a:pt x="0" y="0"/>
                    </a:cubicBezTo>
                    <a:cubicBezTo>
                      <a:pt x="3" y="2"/>
                      <a:pt x="6" y="4"/>
                      <a:pt x="9" y="6"/>
                    </a:cubicBezTo>
                    <a:cubicBezTo>
                      <a:pt x="11" y="10"/>
                      <a:pt x="11" y="15"/>
                      <a:pt x="11" y="17"/>
                    </a:cubicBezTo>
                    <a:cubicBezTo>
                      <a:pt x="11" y="22"/>
                      <a:pt x="10" y="26"/>
                      <a:pt x="9" y="3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739" name="Picture 2342"/>
              <p:cNvPicPr>
                <a:picLocks noChangeAspect="1"/>
              </p:cNvPicPr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972402" y="2233622"/>
                <a:ext cx="201614" cy="292102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740" name="Picture 2343"/>
              <p:cNvPicPr>
                <a:picLocks noChangeAspect="1"/>
              </p:cNvPicPr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7978752" y="2386023"/>
                <a:ext cx="146051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741" name="Freeform 2344"/>
              <p:cNvSpPr/>
              <p:nvPr/>
            </p:nvSpPr>
            <p:spPr>
              <a:xfrm>
                <a:off x="7991452" y="2301885"/>
                <a:ext cx="100013" cy="104776"/>
              </a:xfrm>
              <a:custGeom>
                <a:avLst/>
                <a:gdLst>
                  <a:gd name="txL" fmla="*/ 0 w 27"/>
                  <a:gd name="txT" fmla="*/ 0 h 28"/>
                  <a:gd name="txR" fmla="*/ 27 w 27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28">
                    <a:moveTo>
                      <a:pt x="13" y="18"/>
                    </a:moveTo>
                    <a:cubicBezTo>
                      <a:pt x="16" y="19"/>
                      <a:pt x="20" y="22"/>
                      <a:pt x="22" y="23"/>
                    </a:cubicBezTo>
                    <a:cubicBezTo>
                      <a:pt x="24" y="24"/>
                      <a:pt x="27" y="28"/>
                      <a:pt x="27" y="28"/>
                    </a:cubicBezTo>
                    <a:cubicBezTo>
                      <a:pt x="24" y="26"/>
                      <a:pt x="21" y="24"/>
                      <a:pt x="18" y="23"/>
                    </a:cubicBezTo>
                    <a:cubicBezTo>
                      <a:pt x="14" y="22"/>
                      <a:pt x="10" y="22"/>
                      <a:pt x="7" y="20"/>
                    </a:cubicBezTo>
                    <a:cubicBezTo>
                      <a:pt x="4" y="19"/>
                      <a:pt x="2" y="16"/>
                      <a:pt x="1" y="13"/>
                    </a:cubicBezTo>
                    <a:cubicBezTo>
                      <a:pt x="0" y="12"/>
                      <a:pt x="0" y="12"/>
                      <a:pt x="0" y="11"/>
                    </a:cubicBezTo>
                    <a:cubicBezTo>
                      <a:pt x="1" y="7"/>
                      <a:pt x="3" y="4"/>
                      <a:pt x="4" y="0"/>
                    </a:cubicBezTo>
                    <a:cubicBezTo>
                      <a:pt x="4" y="2"/>
                      <a:pt x="4" y="4"/>
                      <a:pt x="4" y="6"/>
                    </a:cubicBezTo>
                    <a:cubicBezTo>
                      <a:pt x="6" y="13"/>
                      <a:pt x="10" y="17"/>
                      <a:pt x="13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42" name="Freeform 2345"/>
              <p:cNvSpPr/>
              <p:nvPr/>
            </p:nvSpPr>
            <p:spPr>
              <a:xfrm>
                <a:off x="8016852" y="2257435"/>
                <a:ext cx="104776" cy="201614"/>
              </a:xfrm>
              <a:custGeom>
                <a:avLst/>
                <a:gdLst>
                  <a:gd name="txL" fmla="*/ 0 w 28"/>
                  <a:gd name="txT" fmla="*/ 0 h 54"/>
                  <a:gd name="txR" fmla="*/ 28 w 28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54">
                    <a:moveTo>
                      <a:pt x="2" y="26"/>
                    </a:moveTo>
                    <a:cubicBezTo>
                      <a:pt x="3" y="27"/>
                      <a:pt x="4" y="28"/>
                      <a:pt x="5" y="29"/>
                    </a:cubicBezTo>
                    <a:cubicBezTo>
                      <a:pt x="7" y="30"/>
                      <a:pt x="9" y="31"/>
                      <a:pt x="11" y="32"/>
                    </a:cubicBezTo>
                    <a:cubicBezTo>
                      <a:pt x="12" y="33"/>
                      <a:pt x="13" y="33"/>
                      <a:pt x="14" y="34"/>
                    </a:cubicBezTo>
                    <a:cubicBezTo>
                      <a:pt x="15" y="34"/>
                      <a:pt x="15" y="34"/>
                      <a:pt x="16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6"/>
                      <a:pt x="19" y="36"/>
                      <a:pt x="19" y="36"/>
                    </a:cubicBezTo>
                    <a:cubicBezTo>
                      <a:pt x="19" y="36"/>
                      <a:pt x="18" y="35"/>
                      <a:pt x="18" y="34"/>
                    </a:cubicBezTo>
                    <a:cubicBezTo>
                      <a:pt x="17" y="34"/>
                      <a:pt x="17" y="33"/>
                      <a:pt x="16" y="33"/>
                    </a:cubicBezTo>
                    <a:cubicBezTo>
                      <a:pt x="16" y="32"/>
                      <a:pt x="16" y="32"/>
                      <a:pt x="15" y="31"/>
                    </a:cubicBezTo>
                    <a:cubicBezTo>
                      <a:pt x="14" y="30"/>
                      <a:pt x="14" y="29"/>
                      <a:pt x="13" y="28"/>
                    </a:cubicBezTo>
                    <a:cubicBezTo>
                      <a:pt x="12" y="27"/>
                      <a:pt x="12" y="27"/>
                      <a:pt x="11" y="26"/>
                    </a:cubicBezTo>
                    <a:cubicBezTo>
                      <a:pt x="11" y="25"/>
                      <a:pt x="10" y="24"/>
                      <a:pt x="9" y="23"/>
                    </a:cubicBezTo>
                    <a:cubicBezTo>
                      <a:pt x="8" y="23"/>
                      <a:pt x="8" y="22"/>
                      <a:pt x="8" y="22"/>
                    </a:cubicBezTo>
                    <a:cubicBezTo>
                      <a:pt x="7" y="21"/>
                      <a:pt x="7" y="20"/>
                      <a:pt x="6" y="20"/>
                    </a:cubicBezTo>
                    <a:cubicBezTo>
                      <a:pt x="6" y="19"/>
                      <a:pt x="5" y="18"/>
                      <a:pt x="4" y="16"/>
                    </a:cubicBezTo>
                    <a:cubicBezTo>
                      <a:pt x="4" y="16"/>
                      <a:pt x="4" y="15"/>
                      <a:pt x="3" y="14"/>
                    </a:cubicBezTo>
                    <a:cubicBezTo>
                      <a:pt x="3" y="14"/>
                      <a:pt x="3" y="13"/>
                      <a:pt x="3" y="12"/>
                    </a:cubicBezTo>
                    <a:cubicBezTo>
                      <a:pt x="3" y="14"/>
                      <a:pt x="4" y="15"/>
                      <a:pt x="4" y="16"/>
                    </a:cubicBezTo>
                    <a:cubicBezTo>
                      <a:pt x="5" y="17"/>
                      <a:pt x="6" y="18"/>
                      <a:pt x="7" y="19"/>
                    </a:cubicBezTo>
                    <a:cubicBezTo>
                      <a:pt x="7" y="20"/>
                      <a:pt x="8" y="21"/>
                      <a:pt x="8" y="21"/>
                    </a:cubicBezTo>
                    <a:cubicBezTo>
                      <a:pt x="9" y="22"/>
                      <a:pt x="9" y="22"/>
                      <a:pt x="9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9" y="21"/>
                      <a:pt x="8" y="18"/>
                      <a:pt x="7" y="15"/>
                    </a:cubicBezTo>
                    <a:cubicBezTo>
                      <a:pt x="6" y="12"/>
                      <a:pt x="6" y="10"/>
                      <a:pt x="5" y="7"/>
                    </a:cubicBezTo>
                    <a:cubicBezTo>
                      <a:pt x="5" y="6"/>
                      <a:pt x="5" y="5"/>
                      <a:pt x="5" y="4"/>
                    </a:cubicBezTo>
                    <a:cubicBezTo>
                      <a:pt x="5" y="2"/>
                      <a:pt x="5" y="1"/>
                      <a:pt x="6" y="0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5"/>
                      <a:pt x="6" y="6"/>
                      <a:pt x="7" y="7"/>
                    </a:cubicBezTo>
                    <a:cubicBezTo>
                      <a:pt x="7" y="10"/>
                      <a:pt x="7" y="12"/>
                      <a:pt x="8" y="14"/>
                    </a:cubicBezTo>
                    <a:cubicBezTo>
                      <a:pt x="9" y="19"/>
                      <a:pt x="11" y="23"/>
                      <a:pt x="14" y="27"/>
                    </a:cubicBezTo>
                    <a:cubicBezTo>
                      <a:pt x="15" y="28"/>
                      <a:pt x="15" y="29"/>
                      <a:pt x="16" y="30"/>
                    </a:cubicBezTo>
                    <a:cubicBezTo>
                      <a:pt x="17" y="31"/>
                      <a:pt x="17" y="31"/>
                      <a:pt x="17" y="32"/>
                    </a:cubicBezTo>
                    <a:cubicBezTo>
                      <a:pt x="18" y="32"/>
                      <a:pt x="18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8" y="32"/>
                      <a:pt x="18" y="32"/>
                      <a:pt x="18" y="31"/>
                    </a:cubicBezTo>
                    <a:cubicBezTo>
                      <a:pt x="18" y="30"/>
                      <a:pt x="18" y="30"/>
                      <a:pt x="18" y="29"/>
                    </a:cubicBezTo>
                    <a:cubicBezTo>
                      <a:pt x="18" y="26"/>
                      <a:pt x="19" y="24"/>
                      <a:pt x="18" y="21"/>
                    </a:cubicBezTo>
                    <a:cubicBezTo>
                      <a:pt x="18" y="20"/>
                      <a:pt x="18" y="20"/>
                      <a:pt x="18" y="19"/>
                    </a:cubicBezTo>
                    <a:cubicBezTo>
                      <a:pt x="18" y="18"/>
                      <a:pt x="18" y="18"/>
                      <a:pt x="17" y="17"/>
                    </a:cubicBezTo>
                    <a:cubicBezTo>
                      <a:pt x="17" y="16"/>
                      <a:pt x="17" y="15"/>
                      <a:pt x="16" y="13"/>
                    </a:cubicBezTo>
                    <a:cubicBezTo>
                      <a:pt x="16" y="12"/>
                      <a:pt x="15" y="11"/>
                      <a:pt x="14" y="10"/>
                    </a:cubicBezTo>
                    <a:cubicBezTo>
                      <a:pt x="14" y="9"/>
                      <a:pt x="13" y="7"/>
                      <a:pt x="12" y="6"/>
                    </a:cubicBezTo>
                    <a:cubicBezTo>
                      <a:pt x="13" y="7"/>
                      <a:pt x="14" y="8"/>
                      <a:pt x="14" y="10"/>
                    </a:cubicBezTo>
                    <a:cubicBezTo>
                      <a:pt x="15" y="11"/>
                      <a:pt x="16" y="12"/>
                      <a:pt x="16" y="13"/>
                    </a:cubicBezTo>
                    <a:cubicBezTo>
                      <a:pt x="17" y="14"/>
                      <a:pt x="18" y="16"/>
                      <a:pt x="18" y="17"/>
                    </a:cubicBezTo>
                    <a:cubicBezTo>
                      <a:pt x="18" y="18"/>
                      <a:pt x="18" y="18"/>
                      <a:pt x="19" y="19"/>
                    </a:cubicBezTo>
                    <a:cubicBezTo>
                      <a:pt x="19" y="20"/>
                      <a:pt x="19" y="20"/>
                      <a:pt x="19" y="21"/>
                    </a:cubicBezTo>
                    <a:cubicBezTo>
                      <a:pt x="19" y="24"/>
                      <a:pt x="19" y="26"/>
                      <a:pt x="19" y="29"/>
                    </a:cubicBezTo>
                    <a:cubicBezTo>
                      <a:pt x="19" y="30"/>
                      <a:pt x="19" y="32"/>
                      <a:pt x="19" y="33"/>
                    </a:cubicBezTo>
                    <a:cubicBezTo>
                      <a:pt x="20" y="34"/>
                      <a:pt x="20" y="34"/>
                      <a:pt x="20" y="35"/>
                    </a:cubicBezTo>
                    <a:cubicBezTo>
                      <a:pt x="20" y="35"/>
                      <a:pt x="20" y="35"/>
                      <a:pt x="20" y="36"/>
                    </a:cubicBezTo>
                    <a:cubicBezTo>
                      <a:pt x="21" y="37"/>
                      <a:pt x="22" y="38"/>
                      <a:pt x="23" y="39"/>
                    </a:cubicBezTo>
                    <a:cubicBezTo>
                      <a:pt x="23" y="41"/>
                      <a:pt x="24" y="42"/>
                      <a:pt x="24" y="43"/>
                    </a:cubicBezTo>
                    <a:cubicBezTo>
                      <a:pt x="24" y="42"/>
                      <a:pt x="24" y="42"/>
                      <a:pt x="24" y="42"/>
                    </a:cubicBezTo>
                    <a:cubicBezTo>
                      <a:pt x="24" y="42"/>
                      <a:pt x="25" y="41"/>
                      <a:pt x="25" y="41"/>
                    </a:cubicBezTo>
                    <a:cubicBezTo>
                      <a:pt x="25" y="40"/>
                      <a:pt x="25" y="40"/>
                      <a:pt x="26" y="39"/>
                    </a:cubicBezTo>
                    <a:cubicBezTo>
                      <a:pt x="26" y="38"/>
                      <a:pt x="26" y="37"/>
                      <a:pt x="27" y="36"/>
                    </a:cubicBezTo>
                    <a:cubicBezTo>
                      <a:pt x="27" y="35"/>
                      <a:pt x="27" y="34"/>
                      <a:pt x="27" y="33"/>
                    </a:cubicBezTo>
                    <a:cubicBezTo>
                      <a:pt x="28" y="31"/>
                      <a:pt x="28" y="29"/>
                      <a:pt x="28" y="26"/>
                    </a:cubicBezTo>
                    <a:cubicBezTo>
                      <a:pt x="28" y="25"/>
                      <a:pt x="28" y="24"/>
                      <a:pt x="27" y="23"/>
                    </a:cubicBezTo>
                    <a:cubicBezTo>
                      <a:pt x="27" y="22"/>
                      <a:pt x="27" y="21"/>
                      <a:pt x="27" y="20"/>
                    </a:cubicBezTo>
                    <a:cubicBezTo>
                      <a:pt x="27" y="21"/>
                      <a:pt x="27" y="22"/>
                      <a:pt x="28" y="23"/>
                    </a:cubicBezTo>
                    <a:cubicBezTo>
                      <a:pt x="28" y="24"/>
                      <a:pt x="28" y="25"/>
                      <a:pt x="28" y="26"/>
                    </a:cubicBezTo>
                    <a:cubicBezTo>
                      <a:pt x="28" y="29"/>
                      <a:pt x="28" y="31"/>
                      <a:pt x="28" y="33"/>
                    </a:cubicBezTo>
                    <a:cubicBezTo>
                      <a:pt x="28" y="34"/>
                      <a:pt x="28" y="35"/>
                      <a:pt x="27" y="36"/>
                    </a:cubicBezTo>
                    <a:cubicBezTo>
                      <a:pt x="27" y="37"/>
                      <a:pt x="27" y="38"/>
                      <a:pt x="26" y="39"/>
                    </a:cubicBezTo>
                    <a:cubicBezTo>
                      <a:pt x="26" y="40"/>
                      <a:pt x="26" y="40"/>
                      <a:pt x="26" y="40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5" y="41"/>
                      <a:pt x="25" y="42"/>
                      <a:pt x="25" y="42"/>
                    </a:cubicBezTo>
                    <a:cubicBezTo>
                      <a:pt x="25" y="43"/>
                      <a:pt x="25" y="43"/>
                      <a:pt x="24" y="44"/>
                    </a:cubicBezTo>
                    <a:cubicBezTo>
                      <a:pt x="25" y="45"/>
                      <a:pt x="25" y="46"/>
                      <a:pt x="25" y="46"/>
                    </a:cubicBezTo>
                    <a:cubicBezTo>
                      <a:pt x="25" y="47"/>
                      <a:pt x="26" y="48"/>
                      <a:pt x="26" y="49"/>
                    </a:cubicBezTo>
                    <a:cubicBezTo>
                      <a:pt x="26" y="49"/>
                      <a:pt x="26" y="49"/>
                      <a:pt x="26" y="49"/>
                    </a:cubicBezTo>
                    <a:cubicBezTo>
                      <a:pt x="26" y="49"/>
                      <a:pt x="26" y="49"/>
                      <a:pt x="26" y="49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6" y="51"/>
                      <a:pt x="26" y="53"/>
                      <a:pt x="26" y="54"/>
                    </a:cubicBezTo>
                    <a:cubicBezTo>
                      <a:pt x="26" y="53"/>
                      <a:pt x="26" y="53"/>
                      <a:pt x="26" y="52"/>
                    </a:cubicBezTo>
                    <a:cubicBezTo>
                      <a:pt x="25" y="51"/>
                      <a:pt x="25" y="51"/>
                      <a:pt x="25" y="50"/>
                    </a:cubicBezTo>
                    <a:cubicBezTo>
                      <a:pt x="25" y="49"/>
                      <a:pt x="25" y="49"/>
                      <a:pt x="24" y="48"/>
                    </a:cubicBezTo>
                    <a:cubicBezTo>
                      <a:pt x="24" y="48"/>
                      <a:pt x="24" y="47"/>
                      <a:pt x="24" y="47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4" y="47"/>
                      <a:pt x="23" y="46"/>
                      <a:pt x="23" y="46"/>
                    </a:cubicBezTo>
                    <a:cubicBezTo>
                      <a:pt x="23" y="46"/>
                      <a:pt x="23" y="46"/>
                      <a:pt x="23" y="45"/>
                    </a:cubicBezTo>
                    <a:cubicBezTo>
                      <a:pt x="22" y="45"/>
                      <a:pt x="22" y="45"/>
                      <a:pt x="22" y="44"/>
                    </a:cubicBezTo>
                    <a:cubicBezTo>
                      <a:pt x="20" y="43"/>
                      <a:pt x="18" y="41"/>
                      <a:pt x="17" y="40"/>
                    </a:cubicBezTo>
                    <a:cubicBezTo>
                      <a:pt x="16" y="40"/>
                      <a:pt x="16" y="40"/>
                      <a:pt x="15" y="39"/>
                    </a:cubicBezTo>
                    <a:cubicBezTo>
                      <a:pt x="15" y="39"/>
                      <a:pt x="14" y="39"/>
                      <a:pt x="14" y="39"/>
                    </a:cubicBezTo>
                    <a:cubicBezTo>
                      <a:pt x="13" y="38"/>
                      <a:pt x="12" y="38"/>
                      <a:pt x="10" y="38"/>
                    </a:cubicBezTo>
                    <a:cubicBezTo>
                      <a:pt x="8" y="38"/>
                      <a:pt x="6" y="38"/>
                      <a:pt x="4" y="38"/>
                    </a:cubicBezTo>
                    <a:cubicBezTo>
                      <a:pt x="5" y="38"/>
                      <a:pt x="6" y="38"/>
                      <a:pt x="7" y="38"/>
                    </a:cubicBezTo>
                    <a:cubicBezTo>
                      <a:pt x="8" y="38"/>
                      <a:pt x="9" y="38"/>
                      <a:pt x="10" y="38"/>
                    </a:cubicBezTo>
                    <a:cubicBezTo>
                      <a:pt x="12" y="38"/>
                      <a:pt x="13" y="38"/>
                      <a:pt x="14" y="38"/>
                    </a:cubicBezTo>
                    <a:cubicBezTo>
                      <a:pt x="14" y="38"/>
                      <a:pt x="15" y="39"/>
                      <a:pt x="15" y="39"/>
                    </a:cubicBezTo>
                    <a:cubicBezTo>
                      <a:pt x="16" y="39"/>
                      <a:pt x="16" y="39"/>
                      <a:pt x="17" y="40"/>
                    </a:cubicBezTo>
                    <a:cubicBezTo>
                      <a:pt x="18" y="40"/>
                      <a:pt x="19" y="41"/>
                      <a:pt x="20" y="42"/>
                    </a:cubicBezTo>
                    <a:cubicBezTo>
                      <a:pt x="21" y="42"/>
                      <a:pt x="21" y="43"/>
                      <a:pt x="22" y="44"/>
                    </a:cubicBezTo>
                    <a:cubicBezTo>
                      <a:pt x="23" y="44"/>
                      <a:pt x="23" y="44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3"/>
                      <a:pt x="22" y="42"/>
                      <a:pt x="21" y="40"/>
                    </a:cubicBezTo>
                    <a:cubicBezTo>
                      <a:pt x="21" y="40"/>
                      <a:pt x="21" y="39"/>
                      <a:pt x="21" y="39"/>
                    </a:cubicBezTo>
                    <a:cubicBezTo>
                      <a:pt x="21" y="39"/>
                      <a:pt x="20" y="38"/>
                      <a:pt x="20" y="38"/>
                    </a:cubicBezTo>
                    <a:cubicBezTo>
                      <a:pt x="19" y="37"/>
                      <a:pt x="18" y="37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6" y="36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5" y="35"/>
                      <a:pt x="15" y="35"/>
                      <a:pt x="14" y="35"/>
                    </a:cubicBezTo>
                    <a:cubicBezTo>
                      <a:pt x="13" y="34"/>
                      <a:pt x="12" y="34"/>
                      <a:pt x="11" y="33"/>
                    </a:cubicBezTo>
                    <a:cubicBezTo>
                      <a:pt x="8" y="32"/>
                      <a:pt x="6" y="31"/>
                      <a:pt x="4" y="29"/>
                    </a:cubicBezTo>
                    <a:cubicBezTo>
                      <a:pt x="3" y="29"/>
                      <a:pt x="2" y="28"/>
                      <a:pt x="1" y="27"/>
                    </a:cubicBezTo>
                    <a:cubicBezTo>
                      <a:pt x="1" y="26"/>
                      <a:pt x="0" y="25"/>
                      <a:pt x="0" y="24"/>
                    </a:cubicBezTo>
                    <a:cubicBezTo>
                      <a:pt x="0" y="25"/>
                      <a:pt x="1" y="26"/>
                      <a:pt x="2" y="2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43" name="Freeform 2346"/>
              <p:cNvSpPr/>
              <p:nvPr/>
            </p:nvSpPr>
            <p:spPr>
              <a:xfrm>
                <a:off x="7931127" y="2459049"/>
                <a:ext cx="85726" cy="23813"/>
              </a:xfrm>
              <a:custGeom>
                <a:avLst/>
                <a:gdLst>
                  <a:gd name="txL" fmla="*/ 0 w 23"/>
                  <a:gd name="txT" fmla="*/ 0 h 6"/>
                  <a:gd name="txR" fmla="*/ 23 w 23"/>
                  <a:gd name="txB" fmla="*/ 6 h 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6">
                    <a:moveTo>
                      <a:pt x="23" y="6"/>
                    </a:moveTo>
                    <a:cubicBezTo>
                      <a:pt x="19" y="5"/>
                      <a:pt x="16" y="3"/>
                      <a:pt x="12" y="3"/>
                    </a:cubicBezTo>
                    <a:cubicBezTo>
                      <a:pt x="10" y="3"/>
                      <a:pt x="8" y="3"/>
                      <a:pt x="6" y="4"/>
                    </a:cubicBezTo>
                    <a:cubicBezTo>
                      <a:pt x="4" y="4"/>
                      <a:pt x="2" y="5"/>
                      <a:pt x="0" y="4"/>
                    </a:cubicBezTo>
                    <a:cubicBezTo>
                      <a:pt x="3" y="3"/>
                      <a:pt x="5" y="1"/>
                      <a:pt x="7" y="0"/>
                    </a:cubicBezTo>
                    <a:cubicBezTo>
                      <a:pt x="10" y="0"/>
                      <a:pt x="13" y="1"/>
                      <a:pt x="15" y="2"/>
                    </a:cubicBezTo>
                    <a:cubicBezTo>
                      <a:pt x="18" y="3"/>
                      <a:pt x="20" y="5"/>
                      <a:pt x="23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744" name="Picture 2347"/>
              <p:cNvPicPr>
                <a:picLocks noChangeAspect="1"/>
              </p:cNvPicPr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7899377" y="2419361"/>
                <a:ext cx="225426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745" name="Picture 2348"/>
              <p:cNvPicPr>
                <a:picLocks noChangeAspect="1"/>
              </p:cNvPicPr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7991452" y="2463811"/>
                <a:ext cx="88901" cy="1016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746" name="Freeform 2349"/>
              <p:cNvSpPr/>
              <p:nvPr/>
            </p:nvSpPr>
            <p:spPr>
              <a:xfrm>
                <a:off x="7945414" y="2489211"/>
                <a:ext cx="90488" cy="49213"/>
              </a:xfrm>
              <a:custGeom>
                <a:avLst/>
                <a:gdLst>
                  <a:gd name="txL" fmla="*/ 0 w 24"/>
                  <a:gd name="txT" fmla="*/ 0 h 13"/>
                  <a:gd name="txR" fmla="*/ 24 w 24"/>
                  <a:gd name="txB" fmla="*/ 13 h 1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13">
                    <a:moveTo>
                      <a:pt x="14" y="6"/>
                    </a:moveTo>
                    <a:cubicBezTo>
                      <a:pt x="15" y="5"/>
                      <a:pt x="18" y="2"/>
                      <a:pt x="20" y="1"/>
                    </a:cubicBezTo>
                    <a:cubicBezTo>
                      <a:pt x="21" y="1"/>
                      <a:pt x="24" y="0"/>
                      <a:pt x="24" y="0"/>
                    </a:cubicBezTo>
                    <a:cubicBezTo>
                      <a:pt x="22" y="1"/>
                      <a:pt x="20" y="3"/>
                      <a:pt x="18" y="4"/>
                    </a:cubicBezTo>
                    <a:cubicBezTo>
                      <a:pt x="17" y="6"/>
                      <a:pt x="16" y="9"/>
                      <a:pt x="14" y="11"/>
                    </a:cubicBezTo>
                    <a:cubicBezTo>
                      <a:pt x="12" y="13"/>
                      <a:pt x="10" y="13"/>
                      <a:pt x="7" y="13"/>
                    </a:cubicBezTo>
                    <a:cubicBezTo>
                      <a:pt x="7" y="13"/>
                      <a:pt x="6" y="13"/>
                      <a:pt x="6" y="13"/>
                    </a:cubicBezTo>
                    <a:cubicBezTo>
                      <a:pt x="4" y="11"/>
                      <a:pt x="2" y="9"/>
                      <a:pt x="0" y="7"/>
                    </a:cubicBezTo>
                    <a:cubicBezTo>
                      <a:pt x="1" y="8"/>
                      <a:pt x="2" y="8"/>
                      <a:pt x="4" y="9"/>
                    </a:cubicBezTo>
                    <a:cubicBezTo>
                      <a:pt x="9" y="9"/>
                      <a:pt x="12" y="8"/>
                      <a:pt x="14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47" name="Freeform 2350"/>
              <p:cNvSpPr/>
              <p:nvPr/>
            </p:nvSpPr>
            <p:spPr>
              <a:xfrm>
                <a:off x="7923189" y="2452699"/>
                <a:ext cx="150813" cy="74613"/>
              </a:xfrm>
              <a:custGeom>
                <a:avLst/>
                <a:gdLst>
                  <a:gd name="txL" fmla="*/ 0 w 40"/>
                  <a:gd name="txT" fmla="*/ 0 h 20"/>
                  <a:gd name="txR" fmla="*/ 40 w 40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20">
                    <a:moveTo>
                      <a:pt x="17" y="18"/>
                    </a:moveTo>
                    <a:cubicBezTo>
                      <a:pt x="17" y="17"/>
                      <a:pt x="18" y="17"/>
                      <a:pt x="19" y="17"/>
                    </a:cubicBezTo>
                    <a:cubicBezTo>
                      <a:pt x="20" y="16"/>
                      <a:pt x="21" y="15"/>
                      <a:pt x="23" y="13"/>
                    </a:cubicBezTo>
                    <a:cubicBezTo>
                      <a:pt x="23" y="13"/>
                      <a:pt x="24" y="12"/>
                      <a:pt x="24" y="12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7" y="10"/>
                      <a:pt x="27" y="9"/>
                      <a:pt x="27" y="9"/>
                    </a:cubicBezTo>
                    <a:cubicBezTo>
                      <a:pt x="27" y="9"/>
                      <a:pt x="26" y="9"/>
                      <a:pt x="25" y="10"/>
                    </a:cubicBezTo>
                    <a:cubicBezTo>
                      <a:pt x="25" y="10"/>
                      <a:pt x="25" y="10"/>
                      <a:pt x="24" y="10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2" y="11"/>
                      <a:pt x="21" y="11"/>
                      <a:pt x="20" y="11"/>
                    </a:cubicBezTo>
                    <a:cubicBezTo>
                      <a:pt x="20" y="11"/>
                      <a:pt x="19" y="11"/>
                      <a:pt x="18" y="11"/>
                    </a:cubicBezTo>
                    <a:cubicBezTo>
                      <a:pt x="18" y="12"/>
                      <a:pt x="17" y="12"/>
                      <a:pt x="16" y="12"/>
                    </a:cubicBezTo>
                    <a:cubicBezTo>
                      <a:pt x="16" y="13"/>
                      <a:pt x="15" y="13"/>
                      <a:pt x="15" y="13"/>
                    </a:cubicBezTo>
                    <a:cubicBezTo>
                      <a:pt x="14" y="13"/>
                      <a:pt x="14" y="13"/>
                      <a:pt x="13" y="13"/>
                    </a:cubicBezTo>
                    <a:cubicBezTo>
                      <a:pt x="12" y="14"/>
                      <a:pt x="11" y="14"/>
                      <a:pt x="10" y="14"/>
                    </a:cubicBezTo>
                    <a:cubicBezTo>
                      <a:pt x="10" y="14"/>
                      <a:pt x="9" y="14"/>
                      <a:pt x="9" y="14"/>
                    </a:cubicBezTo>
                    <a:cubicBezTo>
                      <a:pt x="8" y="14"/>
                      <a:pt x="8" y="14"/>
                      <a:pt x="8" y="13"/>
                    </a:cubicBezTo>
                    <a:cubicBezTo>
                      <a:pt x="8" y="14"/>
                      <a:pt x="9" y="14"/>
                      <a:pt x="10" y="14"/>
                    </a:cubicBezTo>
                    <a:cubicBezTo>
                      <a:pt x="11" y="13"/>
                      <a:pt x="12" y="13"/>
                      <a:pt x="13" y="13"/>
                    </a:cubicBezTo>
                    <a:cubicBezTo>
                      <a:pt x="14" y="13"/>
                      <a:pt x="14" y="13"/>
                      <a:pt x="15" y="12"/>
                    </a:cubicBezTo>
                    <a:cubicBezTo>
                      <a:pt x="15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7" y="12"/>
                    </a:cubicBezTo>
                    <a:cubicBezTo>
                      <a:pt x="14" y="12"/>
                      <a:pt x="12" y="12"/>
                      <a:pt x="10" y="12"/>
                    </a:cubicBezTo>
                    <a:cubicBezTo>
                      <a:pt x="8" y="11"/>
                      <a:pt x="7" y="11"/>
                      <a:pt x="5" y="11"/>
                    </a:cubicBezTo>
                    <a:cubicBezTo>
                      <a:pt x="4" y="11"/>
                      <a:pt x="3" y="10"/>
                      <a:pt x="3" y="10"/>
                    </a:cubicBezTo>
                    <a:cubicBezTo>
                      <a:pt x="2" y="10"/>
                      <a:pt x="1" y="9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2" y="9"/>
                      <a:pt x="3" y="9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7" y="10"/>
                      <a:pt x="9" y="11"/>
                      <a:pt x="10" y="11"/>
                    </a:cubicBezTo>
                    <a:cubicBezTo>
                      <a:pt x="14" y="11"/>
                      <a:pt x="17" y="11"/>
                      <a:pt x="20" y="10"/>
                    </a:cubicBezTo>
                    <a:cubicBezTo>
                      <a:pt x="21" y="10"/>
                      <a:pt x="22" y="10"/>
                      <a:pt x="23" y="10"/>
                    </a:cubicBezTo>
                    <a:cubicBezTo>
                      <a:pt x="23" y="9"/>
                      <a:pt x="24" y="9"/>
                      <a:pt x="24" y="9"/>
                    </a:cubicBezTo>
                    <a:cubicBezTo>
                      <a:pt x="24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4" y="9"/>
                      <a:pt x="24" y="8"/>
                    </a:cubicBezTo>
                    <a:cubicBezTo>
                      <a:pt x="23" y="8"/>
                      <a:pt x="23" y="8"/>
                      <a:pt x="22" y="8"/>
                    </a:cubicBezTo>
                    <a:cubicBezTo>
                      <a:pt x="21" y="7"/>
                      <a:pt x="19" y="6"/>
                      <a:pt x="17" y="6"/>
                    </a:cubicBezTo>
                    <a:cubicBezTo>
                      <a:pt x="17" y="6"/>
                      <a:pt x="16" y="6"/>
                      <a:pt x="16" y="5"/>
                    </a:cubicBezTo>
                    <a:cubicBezTo>
                      <a:pt x="15" y="5"/>
                      <a:pt x="15" y="5"/>
                      <a:pt x="14" y="5"/>
                    </a:cubicBezTo>
                    <a:cubicBezTo>
                      <a:pt x="13" y="5"/>
                      <a:pt x="13" y="5"/>
                      <a:pt x="12" y="5"/>
                    </a:cubicBezTo>
                    <a:cubicBezTo>
                      <a:pt x="11" y="5"/>
                      <a:pt x="10" y="5"/>
                      <a:pt x="9" y="6"/>
                    </a:cubicBezTo>
                    <a:cubicBezTo>
                      <a:pt x="8" y="6"/>
                      <a:pt x="7" y="6"/>
                      <a:pt x="6" y="6"/>
                    </a:cubicBezTo>
                    <a:cubicBezTo>
                      <a:pt x="7" y="6"/>
                      <a:pt x="8" y="6"/>
                      <a:pt x="9" y="5"/>
                    </a:cubicBezTo>
                    <a:cubicBezTo>
                      <a:pt x="10" y="5"/>
                      <a:pt x="11" y="5"/>
                      <a:pt x="12" y="5"/>
                    </a:cubicBezTo>
                    <a:cubicBezTo>
                      <a:pt x="13" y="5"/>
                      <a:pt x="13" y="5"/>
                      <a:pt x="14" y="5"/>
                    </a:cubicBezTo>
                    <a:cubicBezTo>
                      <a:pt x="15" y="5"/>
                      <a:pt x="15" y="5"/>
                      <a:pt x="16" y="5"/>
                    </a:cubicBezTo>
                    <a:cubicBezTo>
                      <a:pt x="16" y="5"/>
                      <a:pt x="17" y="5"/>
                      <a:pt x="17" y="5"/>
                    </a:cubicBezTo>
                    <a:cubicBezTo>
                      <a:pt x="19" y="6"/>
                      <a:pt x="21" y="7"/>
                      <a:pt x="23" y="7"/>
                    </a:cubicBezTo>
                    <a:cubicBezTo>
                      <a:pt x="23" y="8"/>
                      <a:pt x="24" y="8"/>
                      <a:pt x="25" y="8"/>
                    </a:cubicBezTo>
                    <a:cubicBezTo>
                      <a:pt x="26" y="8"/>
                      <a:pt x="26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8" y="8"/>
                      <a:pt x="29" y="8"/>
                      <a:pt x="30" y="8"/>
                    </a:cubicBezTo>
                    <a:cubicBezTo>
                      <a:pt x="31" y="8"/>
                      <a:pt x="32" y="8"/>
                      <a:pt x="33" y="8"/>
                    </a:cubicBezTo>
                    <a:cubicBezTo>
                      <a:pt x="33" y="8"/>
                      <a:pt x="33" y="7"/>
                      <a:pt x="32" y="7"/>
                    </a:cubicBezTo>
                    <a:cubicBezTo>
                      <a:pt x="32" y="7"/>
                      <a:pt x="32" y="7"/>
                      <a:pt x="32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0" y="5"/>
                      <a:pt x="30" y="5"/>
                      <a:pt x="29" y="4"/>
                    </a:cubicBezTo>
                    <a:cubicBezTo>
                      <a:pt x="29" y="4"/>
                      <a:pt x="28" y="3"/>
                      <a:pt x="27" y="3"/>
                    </a:cubicBezTo>
                    <a:cubicBezTo>
                      <a:pt x="26" y="2"/>
                      <a:pt x="25" y="1"/>
                      <a:pt x="23" y="1"/>
                    </a:cubicBezTo>
                    <a:cubicBezTo>
                      <a:pt x="22" y="1"/>
                      <a:pt x="22" y="1"/>
                      <a:pt x="21" y="0"/>
                    </a:cubicBezTo>
                    <a:cubicBezTo>
                      <a:pt x="20" y="0"/>
                      <a:pt x="19" y="0"/>
                      <a:pt x="19" y="0"/>
                    </a:cubicBezTo>
                    <a:cubicBezTo>
                      <a:pt x="19" y="0"/>
                      <a:pt x="20" y="0"/>
                      <a:pt x="21" y="0"/>
                    </a:cubicBezTo>
                    <a:cubicBezTo>
                      <a:pt x="22" y="0"/>
                      <a:pt x="22" y="1"/>
                      <a:pt x="23" y="1"/>
                    </a:cubicBezTo>
                    <a:cubicBezTo>
                      <a:pt x="25" y="1"/>
                      <a:pt x="26" y="2"/>
                      <a:pt x="27" y="2"/>
                    </a:cubicBezTo>
                    <a:cubicBezTo>
                      <a:pt x="28" y="3"/>
                      <a:pt x="29" y="3"/>
                      <a:pt x="29" y="4"/>
                    </a:cubicBezTo>
                    <a:cubicBezTo>
                      <a:pt x="30" y="4"/>
                      <a:pt x="31" y="5"/>
                      <a:pt x="31" y="5"/>
                    </a:cubicBezTo>
                    <a:cubicBezTo>
                      <a:pt x="31" y="5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3" y="7"/>
                      <a:pt x="33" y="7"/>
                    </a:cubicBezTo>
                    <a:cubicBezTo>
                      <a:pt x="33" y="7"/>
                      <a:pt x="33" y="7"/>
                      <a:pt x="34" y="8"/>
                    </a:cubicBezTo>
                    <a:cubicBezTo>
                      <a:pt x="34" y="8"/>
                      <a:pt x="35" y="8"/>
                      <a:pt x="35" y="8"/>
                    </a:cubicBezTo>
                    <a:cubicBezTo>
                      <a:pt x="36" y="8"/>
                      <a:pt x="37" y="8"/>
                      <a:pt x="37" y="8"/>
                    </a:cubicBezTo>
                    <a:cubicBezTo>
                      <a:pt x="37" y="8"/>
                      <a:pt x="37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9"/>
                      <a:pt x="40" y="9"/>
                      <a:pt x="40" y="9"/>
                    </a:cubicBezTo>
                    <a:cubicBezTo>
                      <a:pt x="40" y="9"/>
                      <a:pt x="40" y="9"/>
                      <a:pt x="39" y="9"/>
                    </a:cubicBezTo>
                    <a:cubicBezTo>
                      <a:pt x="39" y="9"/>
                      <a:pt x="38" y="9"/>
                      <a:pt x="38" y="9"/>
                    </a:cubicBezTo>
                    <a:cubicBezTo>
                      <a:pt x="37" y="9"/>
                      <a:pt x="37" y="9"/>
                      <a:pt x="36" y="9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6" y="9"/>
                      <a:pt x="35" y="9"/>
                      <a:pt x="35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9"/>
                      <a:pt x="34" y="9"/>
                      <a:pt x="34" y="9"/>
                    </a:cubicBezTo>
                    <a:cubicBezTo>
                      <a:pt x="34" y="9"/>
                      <a:pt x="33" y="9"/>
                      <a:pt x="33" y="10"/>
                    </a:cubicBezTo>
                    <a:cubicBezTo>
                      <a:pt x="32" y="10"/>
                      <a:pt x="30" y="11"/>
                      <a:pt x="29" y="12"/>
                    </a:cubicBezTo>
                    <a:cubicBezTo>
                      <a:pt x="29" y="12"/>
                      <a:pt x="29" y="12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7" y="14"/>
                      <a:pt x="27" y="15"/>
                      <a:pt x="26" y="15"/>
                    </a:cubicBezTo>
                    <a:cubicBezTo>
                      <a:pt x="26" y="17"/>
                      <a:pt x="25" y="18"/>
                      <a:pt x="25" y="20"/>
                    </a:cubicBezTo>
                    <a:cubicBezTo>
                      <a:pt x="25" y="19"/>
                      <a:pt x="25" y="18"/>
                      <a:pt x="25" y="17"/>
                    </a:cubicBezTo>
                    <a:cubicBezTo>
                      <a:pt x="25" y="17"/>
                      <a:pt x="26" y="16"/>
                      <a:pt x="26" y="15"/>
                    </a:cubicBezTo>
                    <a:cubicBezTo>
                      <a:pt x="26" y="14"/>
                      <a:pt x="27" y="14"/>
                      <a:pt x="27" y="13"/>
                    </a:cubicBezTo>
                    <a:cubicBezTo>
                      <a:pt x="27" y="13"/>
                      <a:pt x="28" y="13"/>
                      <a:pt x="28" y="12"/>
                    </a:cubicBezTo>
                    <a:cubicBezTo>
                      <a:pt x="28" y="12"/>
                      <a:pt x="29" y="12"/>
                      <a:pt x="29" y="12"/>
                    </a:cubicBezTo>
                    <a:cubicBezTo>
                      <a:pt x="30" y="11"/>
                      <a:pt x="30" y="11"/>
                      <a:pt x="31" y="10"/>
                    </a:cubicBezTo>
                    <a:cubicBezTo>
                      <a:pt x="32" y="10"/>
                      <a:pt x="32" y="9"/>
                      <a:pt x="33" y="9"/>
                    </a:cubicBezTo>
                    <a:cubicBezTo>
                      <a:pt x="33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2" y="9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8" y="9"/>
                      <a:pt x="27" y="10"/>
                      <a:pt x="27" y="10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4" y="13"/>
                      <a:pt x="24" y="13"/>
                      <a:pt x="23" y="14"/>
                    </a:cubicBezTo>
                    <a:cubicBezTo>
                      <a:pt x="22" y="15"/>
                      <a:pt x="21" y="16"/>
                      <a:pt x="19" y="17"/>
                    </a:cubicBezTo>
                    <a:cubicBezTo>
                      <a:pt x="18" y="18"/>
                      <a:pt x="18" y="18"/>
                      <a:pt x="17" y="18"/>
                    </a:cubicBezTo>
                    <a:cubicBezTo>
                      <a:pt x="16" y="19"/>
                      <a:pt x="15" y="19"/>
                      <a:pt x="14" y="19"/>
                    </a:cubicBezTo>
                    <a:cubicBezTo>
                      <a:pt x="15" y="18"/>
                      <a:pt x="16" y="18"/>
                      <a:pt x="17" y="1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48" name="Freeform 2351"/>
              <p:cNvSpPr/>
              <p:nvPr/>
            </p:nvSpPr>
            <p:spPr>
              <a:xfrm>
                <a:off x="8280379" y="2433649"/>
                <a:ext cx="142876" cy="55563"/>
              </a:xfrm>
              <a:custGeom>
                <a:avLst/>
                <a:gdLst>
                  <a:gd name="txL" fmla="*/ 0 w 38"/>
                  <a:gd name="txT" fmla="*/ 0 h 15"/>
                  <a:gd name="txR" fmla="*/ 38 w 38"/>
                  <a:gd name="txB" fmla="*/ 15 h 15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38" h="15">
                    <a:moveTo>
                      <a:pt x="0" y="14"/>
                    </a:moveTo>
                    <a:cubicBezTo>
                      <a:pt x="6" y="13"/>
                      <a:pt x="14" y="13"/>
                      <a:pt x="20" y="10"/>
                    </a:cubicBezTo>
                    <a:cubicBezTo>
                      <a:pt x="24" y="9"/>
                      <a:pt x="27" y="7"/>
                      <a:pt x="29" y="5"/>
                    </a:cubicBezTo>
                    <a:cubicBezTo>
                      <a:pt x="32" y="3"/>
                      <a:pt x="35" y="1"/>
                      <a:pt x="38" y="0"/>
                    </a:cubicBezTo>
                    <a:cubicBezTo>
                      <a:pt x="35" y="4"/>
                      <a:pt x="33" y="8"/>
                      <a:pt x="30" y="12"/>
                    </a:cubicBezTo>
                    <a:cubicBezTo>
                      <a:pt x="26" y="14"/>
                      <a:pt x="20" y="15"/>
                      <a:pt x="17" y="15"/>
                    </a:cubicBezTo>
                    <a:cubicBezTo>
                      <a:pt x="11" y="15"/>
                      <a:pt x="5" y="14"/>
                      <a:pt x="0" y="1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749" name="Picture 2352"/>
              <p:cNvPicPr>
                <a:picLocks noChangeAspect="1"/>
              </p:cNvPicPr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8102578" y="2339985"/>
                <a:ext cx="349252" cy="247652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750" name="Picture 2353"/>
              <p:cNvPicPr>
                <a:picLocks noChangeAspect="1"/>
              </p:cNvPicPr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8161316" y="2349510"/>
                <a:ext cx="101601" cy="1793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751" name="Freeform 2354"/>
              <p:cNvSpPr/>
              <p:nvPr/>
            </p:nvSpPr>
            <p:spPr>
              <a:xfrm>
                <a:off x="8245454" y="2362211"/>
                <a:ext cx="123826" cy="127001"/>
              </a:xfrm>
              <a:custGeom>
                <a:avLst/>
                <a:gdLst>
                  <a:gd name="txL" fmla="*/ 0 w 33"/>
                  <a:gd name="txT" fmla="*/ 0 h 34"/>
                  <a:gd name="txR" fmla="*/ 33 w 33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34">
                    <a:moveTo>
                      <a:pt x="11" y="16"/>
                    </a:moveTo>
                    <a:cubicBezTo>
                      <a:pt x="10" y="19"/>
                      <a:pt x="7" y="25"/>
                      <a:pt x="6" y="28"/>
                    </a:cubicBezTo>
                    <a:cubicBezTo>
                      <a:pt x="4" y="30"/>
                      <a:pt x="0" y="34"/>
                      <a:pt x="0" y="34"/>
                    </a:cubicBezTo>
                    <a:cubicBezTo>
                      <a:pt x="3" y="30"/>
                      <a:pt x="4" y="26"/>
                      <a:pt x="5" y="22"/>
                    </a:cubicBezTo>
                    <a:cubicBezTo>
                      <a:pt x="6" y="18"/>
                      <a:pt x="6" y="13"/>
                      <a:pt x="8" y="9"/>
                    </a:cubicBezTo>
                    <a:cubicBezTo>
                      <a:pt x="9" y="4"/>
                      <a:pt x="13" y="2"/>
                      <a:pt x="17" y="0"/>
                    </a:cubicBezTo>
                    <a:cubicBezTo>
                      <a:pt x="17" y="0"/>
                      <a:pt x="18" y="0"/>
                      <a:pt x="19" y="0"/>
                    </a:cubicBezTo>
                    <a:cubicBezTo>
                      <a:pt x="23" y="1"/>
                      <a:pt x="28" y="2"/>
                      <a:pt x="33" y="4"/>
                    </a:cubicBezTo>
                    <a:cubicBezTo>
                      <a:pt x="30" y="4"/>
                      <a:pt x="28" y="4"/>
                      <a:pt x="26" y="4"/>
                    </a:cubicBezTo>
                    <a:cubicBezTo>
                      <a:pt x="17" y="7"/>
                      <a:pt x="12" y="12"/>
                      <a:pt x="11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52" name="Freeform 2355"/>
              <p:cNvSpPr/>
              <p:nvPr/>
            </p:nvSpPr>
            <p:spPr>
              <a:xfrm>
                <a:off x="8181953" y="2392373"/>
                <a:ext cx="244476" cy="134938"/>
              </a:xfrm>
              <a:custGeom>
                <a:avLst/>
                <a:gdLst>
                  <a:gd name="txL" fmla="*/ 0 w 65"/>
                  <a:gd name="txT" fmla="*/ 0 h 36"/>
                  <a:gd name="txR" fmla="*/ 65 w 65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36">
                    <a:moveTo>
                      <a:pt x="32" y="3"/>
                    </a:moveTo>
                    <a:cubicBezTo>
                      <a:pt x="31" y="4"/>
                      <a:pt x="30" y="5"/>
                      <a:pt x="30" y="6"/>
                    </a:cubicBezTo>
                    <a:cubicBezTo>
                      <a:pt x="28" y="9"/>
                      <a:pt x="27" y="12"/>
                      <a:pt x="26" y="14"/>
                    </a:cubicBezTo>
                    <a:cubicBezTo>
                      <a:pt x="25" y="16"/>
                      <a:pt x="25" y="17"/>
                      <a:pt x="24" y="19"/>
                    </a:cubicBezTo>
                    <a:cubicBezTo>
                      <a:pt x="24" y="19"/>
                      <a:pt x="24" y="20"/>
                      <a:pt x="23" y="21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4"/>
                      <a:pt x="22" y="24"/>
                      <a:pt x="21" y="25"/>
                    </a:cubicBezTo>
                    <a:cubicBezTo>
                      <a:pt x="22" y="24"/>
                      <a:pt x="23" y="23"/>
                      <a:pt x="24" y="23"/>
                    </a:cubicBezTo>
                    <a:cubicBezTo>
                      <a:pt x="25" y="22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7" y="19"/>
                    </a:cubicBezTo>
                    <a:cubicBezTo>
                      <a:pt x="29" y="18"/>
                      <a:pt x="30" y="17"/>
                      <a:pt x="31" y="16"/>
                    </a:cubicBezTo>
                    <a:cubicBezTo>
                      <a:pt x="32" y="16"/>
                      <a:pt x="33" y="15"/>
                      <a:pt x="34" y="14"/>
                    </a:cubicBezTo>
                    <a:cubicBezTo>
                      <a:pt x="35" y="13"/>
                      <a:pt x="36" y="12"/>
                      <a:pt x="37" y="11"/>
                    </a:cubicBezTo>
                    <a:cubicBezTo>
                      <a:pt x="37" y="10"/>
                      <a:pt x="38" y="10"/>
                      <a:pt x="39" y="9"/>
                    </a:cubicBezTo>
                    <a:cubicBezTo>
                      <a:pt x="39" y="9"/>
                      <a:pt x="40" y="8"/>
                      <a:pt x="41" y="8"/>
                    </a:cubicBezTo>
                    <a:cubicBezTo>
                      <a:pt x="42" y="6"/>
                      <a:pt x="43" y="5"/>
                      <a:pt x="45" y="4"/>
                    </a:cubicBezTo>
                    <a:cubicBezTo>
                      <a:pt x="46" y="4"/>
                      <a:pt x="47" y="4"/>
                      <a:pt x="47" y="3"/>
                    </a:cubicBezTo>
                    <a:cubicBezTo>
                      <a:pt x="48" y="3"/>
                      <a:pt x="49" y="3"/>
                      <a:pt x="50" y="3"/>
                    </a:cubicBezTo>
                    <a:cubicBezTo>
                      <a:pt x="48" y="3"/>
                      <a:pt x="47" y="4"/>
                      <a:pt x="45" y="5"/>
                    </a:cubicBezTo>
                    <a:cubicBezTo>
                      <a:pt x="44" y="6"/>
                      <a:pt x="43" y="7"/>
                      <a:pt x="41" y="8"/>
                    </a:cubicBezTo>
                    <a:cubicBezTo>
                      <a:pt x="41" y="9"/>
                      <a:pt x="40" y="9"/>
                      <a:pt x="39" y="10"/>
                    </a:cubicBezTo>
                    <a:cubicBezTo>
                      <a:pt x="39" y="10"/>
                      <a:pt x="38" y="11"/>
                      <a:pt x="37" y="12"/>
                    </a:cubicBezTo>
                    <a:cubicBezTo>
                      <a:pt x="37" y="12"/>
                      <a:pt x="37" y="12"/>
                      <a:pt x="37" y="13"/>
                    </a:cubicBezTo>
                    <a:cubicBezTo>
                      <a:pt x="40" y="11"/>
                      <a:pt x="44" y="9"/>
                      <a:pt x="47" y="8"/>
                    </a:cubicBezTo>
                    <a:cubicBezTo>
                      <a:pt x="50" y="7"/>
                      <a:pt x="53" y="6"/>
                      <a:pt x="56" y="5"/>
                    </a:cubicBezTo>
                    <a:cubicBezTo>
                      <a:pt x="58" y="5"/>
                      <a:pt x="59" y="5"/>
                      <a:pt x="61" y="5"/>
                    </a:cubicBezTo>
                    <a:cubicBezTo>
                      <a:pt x="62" y="5"/>
                      <a:pt x="64" y="5"/>
                      <a:pt x="65" y="5"/>
                    </a:cubicBezTo>
                    <a:cubicBezTo>
                      <a:pt x="64" y="5"/>
                      <a:pt x="64" y="5"/>
                      <a:pt x="63" y="5"/>
                    </a:cubicBezTo>
                    <a:cubicBezTo>
                      <a:pt x="62" y="5"/>
                      <a:pt x="61" y="6"/>
                      <a:pt x="61" y="6"/>
                    </a:cubicBezTo>
                    <a:cubicBezTo>
                      <a:pt x="59" y="6"/>
                      <a:pt x="58" y="6"/>
                      <a:pt x="56" y="7"/>
                    </a:cubicBezTo>
                    <a:cubicBezTo>
                      <a:pt x="53" y="8"/>
                      <a:pt x="51" y="8"/>
                      <a:pt x="48" y="9"/>
                    </a:cubicBezTo>
                    <a:cubicBezTo>
                      <a:pt x="42" y="11"/>
                      <a:pt x="37" y="14"/>
                      <a:pt x="32" y="18"/>
                    </a:cubicBezTo>
                    <a:cubicBezTo>
                      <a:pt x="31" y="19"/>
                      <a:pt x="30" y="20"/>
                      <a:pt x="28" y="21"/>
                    </a:cubicBezTo>
                    <a:cubicBezTo>
                      <a:pt x="28" y="21"/>
                      <a:pt x="27" y="22"/>
                      <a:pt x="27" y="22"/>
                    </a:cubicBezTo>
                    <a:cubicBezTo>
                      <a:pt x="26" y="23"/>
                      <a:pt x="26" y="23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6" y="24"/>
                      <a:pt x="27" y="23"/>
                      <a:pt x="28" y="23"/>
                    </a:cubicBezTo>
                    <a:cubicBezTo>
                      <a:pt x="29" y="23"/>
                      <a:pt x="29" y="23"/>
                      <a:pt x="30" y="23"/>
                    </a:cubicBezTo>
                    <a:cubicBezTo>
                      <a:pt x="34" y="23"/>
                      <a:pt x="37" y="23"/>
                      <a:pt x="40" y="23"/>
                    </a:cubicBezTo>
                    <a:cubicBezTo>
                      <a:pt x="41" y="22"/>
                      <a:pt x="42" y="22"/>
                      <a:pt x="43" y="22"/>
                    </a:cubicBezTo>
                    <a:cubicBezTo>
                      <a:pt x="43" y="22"/>
                      <a:pt x="44" y="21"/>
                      <a:pt x="45" y="21"/>
                    </a:cubicBezTo>
                    <a:cubicBezTo>
                      <a:pt x="47" y="21"/>
                      <a:pt x="48" y="20"/>
                      <a:pt x="50" y="19"/>
                    </a:cubicBezTo>
                    <a:cubicBezTo>
                      <a:pt x="51" y="18"/>
                      <a:pt x="52" y="17"/>
                      <a:pt x="54" y="17"/>
                    </a:cubicBezTo>
                    <a:cubicBezTo>
                      <a:pt x="55" y="16"/>
                      <a:pt x="57" y="15"/>
                      <a:pt x="58" y="14"/>
                    </a:cubicBezTo>
                    <a:cubicBezTo>
                      <a:pt x="57" y="15"/>
                      <a:pt x="55" y="16"/>
                      <a:pt x="54" y="17"/>
                    </a:cubicBezTo>
                    <a:cubicBezTo>
                      <a:pt x="53" y="18"/>
                      <a:pt x="51" y="19"/>
                      <a:pt x="50" y="19"/>
                    </a:cubicBezTo>
                    <a:cubicBezTo>
                      <a:pt x="48" y="20"/>
                      <a:pt x="47" y="21"/>
                      <a:pt x="45" y="22"/>
                    </a:cubicBezTo>
                    <a:cubicBezTo>
                      <a:pt x="45" y="22"/>
                      <a:pt x="44" y="22"/>
                      <a:pt x="43" y="23"/>
                    </a:cubicBezTo>
                    <a:cubicBezTo>
                      <a:pt x="42" y="23"/>
                      <a:pt x="41" y="23"/>
                      <a:pt x="40" y="23"/>
                    </a:cubicBezTo>
                    <a:cubicBezTo>
                      <a:pt x="37" y="24"/>
                      <a:pt x="34" y="24"/>
                      <a:pt x="30" y="24"/>
                    </a:cubicBezTo>
                    <a:cubicBezTo>
                      <a:pt x="29" y="24"/>
                      <a:pt x="27" y="24"/>
                      <a:pt x="26" y="25"/>
                    </a:cubicBezTo>
                    <a:cubicBezTo>
                      <a:pt x="25" y="25"/>
                      <a:pt x="24" y="25"/>
                      <a:pt x="23" y="26"/>
                    </a:cubicBezTo>
                    <a:cubicBezTo>
                      <a:pt x="23" y="26"/>
                      <a:pt x="23" y="26"/>
                      <a:pt x="22" y="26"/>
                    </a:cubicBezTo>
                    <a:cubicBezTo>
                      <a:pt x="21" y="27"/>
                      <a:pt x="19" y="28"/>
                      <a:pt x="18" y="29"/>
                    </a:cubicBezTo>
                    <a:cubicBezTo>
                      <a:pt x="17" y="30"/>
                      <a:pt x="15" y="31"/>
                      <a:pt x="14" y="31"/>
                    </a:cubicBezTo>
                    <a:cubicBezTo>
                      <a:pt x="14" y="31"/>
                      <a:pt x="14" y="31"/>
                      <a:pt x="15" y="32"/>
                    </a:cubicBezTo>
                    <a:cubicBezTo>
                      <a:pt x="15" y="32"/>
                      <a:pt x="16" y="32"/>
                      <a:pt x="17" y="32"/>
                    </a:cubicBezTo>
                    <a:cubicBezTo>
                      <a:pt x="17" y="33"/>
                      <a:pt x="18" y="33"/>
                      <a:pt x="18" y="33"/>
                    </a:cubicBezTo>
                    <a:cubicBezTo>
                      <a:pt x="20" y="34"/>
                      <a:pt x="21" y="34"/>
                      <a:pt x="22" y="34"/>
                    </a:cubicBezTo>
                    <a:cubicBezTo>
                      <a:pt x="24" y="35"/>
                      <a:pt x="25" y="35"/>
                      <a:pt x="26" y="35"/>
                    </a:cubicBezTo>
                    <a:cubicBezTo>
                      <a:pt x="29" y="35"/>
                      <a:pt x="32" y="35"/>
                      <a:pt x="34" y="35"/>
                    </a:cubicBezTo>
                    <a:cubicBezTo>
                      <a:pt x="36" y="35"/>
                      <a:pt x="37" y="34"/>
                      <a:pt x="38" y="34"/>
                    </a:cubicBezTo>
                    <a:cubicBezTo>
                      <a:pt x="40" y="34"/>
                      <a:pt x="41" y="33"/>
                      <a:pt x="42" y="33"/>
                    </a:cubicBezTo>
                    <a:cubicBezTo>
                      <a:pt x="41" y="33"/>
                      <a:pt x="40" y="34"/>
                      <a:pt x="39" y="34"/>
                    </a:cubicBezTo>
                    <a:cubicBezTo>
                      <a:pt x="37" y="35"/>
                      <a:pt x="36" y="35"/>
                      <a:pt x="35" y="35"/>
                    </a:cubicBezTo>
                    <a:cubicBezTo>
                      <a:pt x="32" y="36"/>
                      <a:pt x="29" y="36"/>
                      <a:pt x="26" y="36"/>
                    </a:cubicBezTo>
                    <a:cubicBezTo>
                      <a:pt x="25" y="36"/>
                      <a:pt x="23" y="35"/>
                      <a:pt x="22" y="35"/>
                    </a:cubicBezTo>
                    <a:cubicBezTo>
                      <a:pt x="21" y="35"/>
                      <a:pt x="19" y="35"/>
                      <a:pt x="18" y="34"/>
                    </a:cubicBezTo>
                    <a:cubicBezTo>
                      <a:pt x="18" y="34"/>
                      <a:pt x="17" y="34"/>
                      <a:pt x="17" y="34"/>
                    </a:cubicBezTo>
                    <a:cubicBezTo>
                      <a:pt x="17" y="34"/>
                      <a:pt x="16" y="33"/>
                      <a:pt x="16" y="33"/>
                    </a:cubicBezTo>
                    <a:cubicBezTo>
                      <a:pt x="16" y="33"/>
                      <a:pt x="15" y="33"/>
                      <a:pt x="14" y="33"/>
                    </a:cubicBezTo>
                    <a:cubicBezTo>
                      <a:pt x="14" y="32"/>
                      <a:pt x="13" y="32"/>
                      <a:pt x="12" y="32"/>
                    </a:cubicBezTo>
                    <a:cubicBezTo>
                      <a:pt x="11" y="32"/>
                      <a:pt x="10" y="33"/>
                      <a:pt x="9" y="33"/>
                    </a:cubicBezTo>
                    <a:cubicBezTo>
                      <a:pt x="8" y="33"/>
                      <a:pt x="7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3" y="34"/>
                      <a:pt x="2" y="35"/>
                      <a:pt x="0" y="35"/>
                    </a:cubicBezTo>
                    <a:cubicBezTo>
                      <a:pt x="1" y="35"/>
                      <a:pt x="2" y="34"/>
                      <a:pt x="2" y="34"/>
                    </a:cubicBezTo>
                    <a:cubicBezTo>
                      <a:pt x="3" y="34"/>
                      <a:pt x="4" y="34"/>
                      <a:pt x="5" y="33"/>
                    </a:cubicBezTo>
                    <a:cubicBezTo>
                      <a:pt x="6" y="33"/>
                      <a:pt x="7" y="33"/>
                      <a:pt x="8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8" y="32"/>
                      <a:pt x="9" y="32"/>
                      <a:pt x="9" y="31"/>
                    </a:cubicBezTo>
                    <a:cubicBezTo>
                      <a:pt x="9" y="31"/>
                      <a:pt x="9" y="31"/>
                      <a:pt x="10" y="31"/>
                    </a:cubicBezTo>
                    <a:cubicBezTo>
                      <a:pt x="10" y="31"/>
                      <a:pt x="10" y="30"/>
                      <a:pt x="10" y="30"/>
                    </a:cubicBezTo>
                    <a:cubicBezTo>
                      <a:pt x="11" y="30"/>
                      <a:pt x="11" y="29"/>
                      <a:pt x="12" y="29"/>
                    </a:cubicBezTo>
                    <a:cubicBezTo>
                      <a:pt x="14" y="27"/>
                      <a:pt x="15" y="24"/>
                      <a:pt x="16" y="22"/>
                    </a:cubicBezTo>
                    <a:cubicBezTo>
                      <a:pt x="17" y="21"/>
                      <a:pt x="17" y="21"/>
                      <a:pt x="17" y="20"/>
                    </a:cubicBezTo>
                    <a:cubicBezTo>
                      <a:pt x="18" y="19"/>
                      <a:pt x="18" y="19"/>
                      <a:pt x="18" y="18"/>
                    </a:cubicBezTo>
                    <a:cubicBezTo>
                      <a:pt x="18" y="17"/>
                      <a:pt x="18" y="16"/>
                      <a:pt x="19" y="14"/>
                    </a:cubicBezTo>
                    <a:cubicBezTo>
                      <a:pt x="19" y="11"/>
                      <a:pt x="18" y="9"/>
                      <a:pt x="18" y="6"/>
                    </a:cubicBezTo>
                    <a:cubicBezTo>
                      <a:pt x="18" y="7"/>
                      <a:pt x="18" y="9"/>
                      <a:pt x="18" y="10"/>
                    </a:cubicBezTo>
                    <a:cubicBezTo>
                      <a:pt x="19" y="11"/>
                      <a:pt x="19" y="13"/>
                      <a:pt x="19" y="14"/>
                    </a:cubicBezTo>
                    <a:cubicBezTo>
                      <a:pt x="19" y="16"/>
                      <a:pt x="19" y="17"/>
                      <a:pt x="19" y="18"/>
                    </a:cubicBezTo>
                    <a:cubicBezTo>
                      <a:pt x="18" y="19"/>
                      <a:pt x="18" y="20"/>
                      <a:pt x="18" y="20"/>
                    </a:cubicBezTo>
                    <a:cubicBezTo>
                      <a:pt x="18" y="21"/>
                      <a:pt x="17" y="22"/>
                      <a:pt x="17" y="22"/>
                    </a:cubicBezTo>
                    <a:cubicBezTo>
                      <a:pt x="16" y="23"/>
                      <a:pt x="16" y="25"/>
                      <a:pt x="15" y="26"/>
                    </a:cubicBezTo>
                    <a:cubicBezTo>
                      <a:pt x="14" y="27"/>
                      <a:pt x="13" y="28"/>
                      <a:pt x="13" y="29"/>
                    </a:cubicBezTo>
                    <a:cubicBezTo>
                      <a:pt x="12" y="30"/>
                      <a:pt x="12" y="30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3" y="30"/>
                      <a:pt x="15" y="29"/>
                      <a:pt x="17" y="28"/>
                    </a:cubicBezTo>
                    <a:cubicBezTo>
                      <a:pt x="17" y="28"/>
                      <a:pt x="18" y="27"/>
                      <a:pt x="18" y="27"/>
                    </a:cubicBezTo>
                    <a:cubicBezTo>
                      <a:pt x="19" y="27"/>
                      <a:pt x="19" y="26"/>
                      <a:pt x="19" y="26"/>
                    </a:cubicBezTo>
                    <a:cubicBezTo>
                      <a:pt x="20" y="25"/>
                      <a:pt x="21" y="24"/>
                      <a:pt x="21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1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3" y="20"/>
                      <a:pt x="23" y="19"/>
                      <a:pt x="23" y="18"/>
                    </a:cubicBezTo>
                    <a:cubicBezTo>
                      <a:pt x="24" y="17"/>
                      <a:pt x="24" y="15"/>
                      <a:pt x="25" y="14"/>
                    </a:cubicBezTo>
                    <a:cubicBezTo>
                      <a:pt x="26" y="11"/>
                      <a:pt x="27" y="8"/>
                      <a:pt x="29" y="6"/>
                    </a:cubicBezTo>
                    <a:cubicBezTo>
                      <a:pt x="29" y="5"/>
                      <a:pt x="30" y="3"/>
                      <a:pt x="31" y="2"/>
                    </a:cubicBezTo>
                    <a:cubicBezTo>
                      <a:pt x="33" y="1"/>
                      <a:pt x="34" y="0"/>
                      <a:pt x="35" y="0"/>
                    </a:cubicBezTo>
                    <a:cubicBezTo>
                      <a:pt x="34" y="1"/>
                      <a:pt x="33" y="2"/>
                      <a:pt x="32" y="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53" name="Freeform 2356"/>
              <p:cNvSpPr/>
              <p:nvPr/>
            </p:nvSpPr>
            <p:spPr>
              <a:xfrm>
                <a:off x="8107340" y="2433649"/>
                <a:ext cx="30163" cy="41275"/>
              </a:xfrm>
              <a:custGeom>
                <a:avLst/>
                <a:gdLst>
                  <a:gd name="txL" fmla="*/ 0 w 8"/>
                  <a:gd name="txT" fmla="*/ 0 h 11"/>
                  <a:gd name="txR" fmla="*/ 8 w 8"/>
                  <a:gd name="txB" fmla="*/ 11 h 1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" h="11">
                    <a:moveTo>
                      <a:pt x="7" y="2"/>
                    </a:moveTo>
                    <a:cubicBezTo>
                      <a:pt x="6" y="2"/>
                      <a:pt x="5" y="1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5"/>
                      <a:pt x="0" y="7"/>
                      <a:pt x="1" y="8"/>
                    </a:cubicBezTo>
                    <a:cubicBezTo>
                      <a:pt x="3" y="9"/>
                      <a:pt x="5" y="9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7" y="9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7" y="7"/>
                      <a:pt x="8" y="6"/>
                      <a:pt x="8" y="5"/>
                    </a:cubicBezTo>
                    <a:cubicBezTo>
                      <a:pt x="8" y="4"/>
                      <a:pt x="7" y="3"/>
                      <a:pt x="7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54" name="Freeform 2357"/>
              <p:cNvSpPr/>
              <p:nvPr/>
            </p:nvSpPr>
            <p:spPr>
              <a:xfrm>
                <a:off x="11063283" y="3000390"/>
                <a:ext cx="187326" cy="255589"/>
              </a:xfrm>
              <a:custGeom>
                <a:avLst/>
                <a:gdLst>
                  <a:gd name="txL" fmla="*/ 0 w 50"/>
                  <a:gd name="txT" fmla="*/ 0 h 68"/>
                  <a:gd name="txR" fmla="*/ 50 w 50"/>
                  <a:gd name="txB" fmla="*/ 68 h 6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68">
                    <a:moveTo>
                      <a:pt x="4" y="43"/>
                    </a:moveTo>
                    <a:cubicBezTo>
                      <a:pt x="9" y="50"/>
                      <a:pt x="16" y="53"/>
                      <a:pt x="25" y="56"/>
                    </a:cubicBezTo>
                    <a:cubicBezTo>
                      <a:pt x="30" y="57"/>
                      <a:pt x="40" y="59"/>
                      <a:pt x="44" y="64"/>
                    </a:cubicBezTo>
                    <a:cubicBezTo>
                      <a:pt x="46" y="65"/>
                      <a:pt x="48" y="67"/>
                      <a:pt x="49" y="68"/>
                    </a:cubicBezTo>
                    <a:cubicBezTo>
                      <a:pt x="48" y="66"/>
                      <a:pt x="48" y="61"/>
                      <a:pt x="49" y="56"/>
                    </a:cubicBezTo>
                    <a:cubicBezTo>
                      <a:pt x="49" y="51"/>
                      <a:pt x="50" y="47"/>
                      <a:pt x="50" y="43"/>
                    </a:cubicBezTo>
                    <a:cubicBezTo>
                      <a:pt x="50" y="31"/>
                      <a:pt x="49" y="20"/>
                      <a:pt x="40" y="12"/>
                    </a:cubicBezTo>
                    <a:cubicBezTo>
                      <a:pt x="35" y="8"/>
                      <a:pt x="30" y="6"/>
                      <a:pt x="24" y="6"/>
                    </a:cubicBezTo>
                    <a:cubicBezTo>
                      <a:pt x="19" y="6"/>
                      <a:pt x="14" y="8"/>
                      <a:pt x="9" y="12"/>
                    </a:cubicBezTo>
                    <a:cubicBezTo>
                      <a:pt x="7" y="8"/>
                      <a:pt x="6" y="4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4" y="3"/>
                      <a:pt x="6" y="8"/>
                      <a:pt x="8" y="12"/>
                    </a:cubicBezTo>
                    <a:cubicBezTo>
                      <a:pt x="7" y="13"/>
                      <a:pt x="6" y="14"/>
                      <a:pt x="5" y="15"/>
                    </a:cubicBezTo>
                    <a:cubicBezTo>
                      <a:pt x="2" y="19"/>
                      <a:pt x="0" y="24"/>
                      <a:pt x="0" y="29"/>
                    </a:cubicBezTo>
                    <a:cubicBezTo>
                      <a:pt x="0" y="34"/>
                      <a:pt x="1" y="39"/>
                      <a:pt x="4" y="43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55" name="Freeform 2358"/>
              <p:cNvSpPr/>
              <p:nvPr/>
            </p:nvSpPr>
            <p:spPr>
              <a:xfrm>
                <a:off x="11074396" y="3206766"/>
                <a:ext cx="160338" cy="252414"/>
              </a:xfrm>
              <a:custGeom>
                <a:avLst/>
                <a:gdLst>
                  <a:gd name="txL" fmla="*/ 0 w 43"/>
                  <a:gd name="txT" fmla="*/ 0 h 67"/>
                  <a:gd name="txR" fmla="*/ 43 w 43"/>
                  <a:gd name="txB" fmla="*/ 67 h 6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3" h="67">
                    <a:moveTo>
                      <a:pt x="2" y="38"/>
                    </a:moveTo>
                    <a:cubicBezTo>
                      <a:pt x="4" y="46"/>
                      <a:pt x="10" y="51"/>
                      <a:pt x="17" y="54"/>
                    </a:cubicBezTo>
                    <a:cubicBezTo>
                      <a:pt x="22" y="57"/>
                      <a:pt x="30" y="59"/>
                      <a:pt x="34" y="63"/>
                    </a:cubicBezTo>
                    <a:cubicBezTo>
                      <a:pt x="35" y="64"/>
                      <a:pt x="37" y="65"/>
                      <a:pt x="38" y="67"/>
                    </a:cubicBezTo>
                    <a:cubicBezTo>
                      <a:pt x="36" y="62"/>
                      <a:pt x="39" y="52"/>
                      <a:pt x="41" y="47"/>
                    </a:cubicBezTo>
                    <a:cubicBezTo>
                      <a:pt x="42" y="43"/>
                      <a:pt x="43" y="38"/>
                      <a:pt x="43" y="34"/>
                    </a:cubicBezTo>
                    <a:cubicBezTo>
                      <a:pt x="43" y="30"/>
                      <a:pt x="42" y="26"/>
                      <a:pt x="40" y="23"/>
                    </a:cubicBezTo>
                    <a:cubicBezTo>
                      <a:pt x="37" y="19"/>
                      <a:pt x="34" y="16"/>
                      <a:pt x="30" y="14"/>
                    </a:cubicBezTo>
                    <a:cubicBezTo>
                      <a:pt x="26" y="12"/>
                      <a:pt x="21" y="11"/>
                      <a:pt x="16" y="11"/>
                    </a:cubicBezTo>
                    <a:cubicBezTo>
                      <a:pt x="16" y="7"/>
                      <a:pt x="17" y="4"/>
                      <a:pt x="20" y="0"/>
                    </a:cubicBezTo>
                    <a:cubicBezTo>
                      <a:pt x="19" y="0"/>
                      <a:pt x="19" y="0"/>
                      <a:pt x="18" y="0"/>
                    </a:cubicBezTo>
                    <a:cubicBezTo>
                      <a:pt x="17" y="2"/>
                      <a:pt x="15" y="7"/>
                      <a:pt x="16" y="11"/>
                    </a:cubicBezTo>
                    <a:cubicBezTo>
                      <a:pt x="14" y="11"/>
                      <a:pt x="13" y="12"/>
                      <a:pt x="12" y="12"/>
                    </a:cubicBezTo>
                    <a:cubicBezTo>
                      <a:pt x="8" y="14"/>
                      <a:pt x="4" y="18"/>
                      <a:pt x="2" y="23"/>
                    </a:cubicBezTo>
                    <a:cubicBezTo>
                      <a:pt x="1" y="27"/>
                      <a:pt x="0" y="33"/>
                      <a:pt x="2" y="3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56" name="Freeform 2359"/>
              <p:cNvSpPr/>
              <p:nvPr/>
            </p:nvSpPr>
            <p:spPr>
              <a:xfrm>
                <a:off x="10772769" y="2974990"/>
                <a:ext cx="282577" cy="442916"/>
              </a:xfrm>
              <a:custGeom>
                <a:avLst/>
                <a:gdLst>
                  <a:gd name="txL" fmla="*/ 0 w 75"/>
                  <a:gd name="txT" fmla="*/ 0 h 118"/>
                  <a:gd name="txR" fmla="*/ 75 w 75"/>
                  <a:gd name="txB" fmla="*/ 118 h 1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5" h="118">
                    <a:moveTo>
                      <a:pt x="1" y="67"/>
                    </a:moveTo>
                    <a:cubicBezTo>
                      <a:pt x="5" y="82"/>
                      <a:pt x="16" y="92"/>
                      <a:pt x="28" y="98"/>
                    </a:cubicBezTo>
                    <a:cubicBezTo>
                      <a:pt x="37" y="103"/>
                      <a:pt x="51" y="106"/>
                      <a:pt x="58" y="113"/>
                    </a:cubicBezTo>
                    <a:cubicBezTo>
                      <a:pt x="66" y="118"/>
                      <a:pt x="66" y="118"/>
                      <a:pt x="66" y="118"/>
                    </a:cubicBezTo>
                    <a:cubicBezTo>
                      <a:pt x="64" y="115"/>
                      <a:pt x="64" y="109"/>
                      <a:pt x="66" y="103"/>
                    </a:cubicBezTo>
                    <a:cubicBezTo>
                      <a:pt x="67" y="96"/>
                      <a:pt x="69" y="90"/>
                      <a:pt x="71" y="86"/>
                    </a:cubicBezTo>
                    <a:cubicBezTo>
                      <a:pt x="73" y="78"/>
                      <a:pt x="75" y="71"/>
                      <a:pt x="75" y="63"/>
                    </a:cubicBezTo>
                    <a:cubicBezTo>
                      <a:pt x="75" y="61"/>
                      <a:pt x="75" y="59"/>
                      <a:pt x="75" y="57"/>
                    </a:cubicBezTo>
                    <a:cubicBezTo>
                      <a:pt x="75" y="57"/>
                      <a:pt x="75" y="56"/>
                      <a:pt x="75" y="55"/>
                    </a:cubicBezTo>
                    <a:cubicBezTo>
                      <a:pt x="75" y="53"/>
                      <a:pt x="75" y="53"/>
                      <a:pt x="75" y="53"/>
                    </a:cubicBezTo>
                    <a:cubicBezTo>
                      <a:pt x="75" y="53"/>
                      <a:pt x="75" y="53"/>
                      <a:pt x="75" y="52"/>
                    </a:cubicBezTo>
                    <a:cubicBezTo>
                      <a:pt x="74" y="48"/>
                      <a:pt x="73" y="46"/>
                      <a:pt x="72" y="43"/>
                    </a:cubicBezTo>
                    <a:cubicBezTo>
                      <a:pt x="71" y="41"/>
                      <a:pt x="70" y="39"/>
                      <a:pt x="69" y="37"/>
                    </a:cubicBezTo>
                    <a:cubicBezTo>
                      <a:pt x="66" y="33"/>
                      <a:pt x="63" y="30"/>
                      <a:pt x="59" y="28"/>
                    </a:cubicBezTo>
                    <a:cubicBezTo>
                      <a:pt x="56" y="26"/>
                      <a:pt x="52" y="24"/>
                      <a:pt x="48" y="23"/>
                    </a:cubicBezTo>
                    <a:cubicBezTo>
                      <a:pt x="40" y="21"/>
                      <a:pt x="32" y="20"/>
                      <a:pt x="23" y="23"/>
                    </a:cubicBezTo>
                    <a:cubicBezTo>
                      <a:pt x="22" y="19"/>
                      <a:pt x="22" y="15"/>
                      <a:pt x="23" y="12"/>
                    </a:cubicBezTo>
                    <a:cubicBezTo>
                      <a:pt x="23" y="8"/>
                      <a:pt x="25" y="4"/>
                      <a:pt x="27" y="2"/>
                    </a:cubicBezTo>
                    <a:cubicBezTo>
                      <a:pt x="27" y="1"/>
                      <a:pt x="26" y="1"/>
                      <a:pt x="25" y="0"/>
                    </a:cubicBezTo>
                    <a:cubicBezTo>
                      <a:pt x="23" y="2"/>
                      <a:pt x="22" y="6"/>
                      <a:pt x="21" y="10"/>
                    </a:cubicBezTo>
                    <a:cubicBezTo>
                      <a:pt x="21" y="12"/>
                      <a:pt x="21" y="14"/>
                      <a:pt x="21" y="16"/>
                    </a:cubicBezTo>
                    <a:cubicBezTo>
                      <a:pt x="21" y="19"/>
                      <a:pt x="21" y="21"/>
                      <a:pt x="21" y="23"/>
                    </a:cubicBezTo>
                    <a:cubicBezTo>
                      <a:pt x="19" y="24"/>
                      <a:pt x="17" y="25"/>
                      <a:pt x="16" y="26"/>
                    </a:cubicBezTo>
                    <a:cubicBezTo>
                      <a:pt x="8" y="30"/>
                      <a:pt x="4" y="38"/>
                      <a:pt x="2" y="46"/>
                    </a:cubicBezTo>
                    <a:cubicBezTo>
                      <a:pt x="0" y="50"/>
                      <a:pt x="0" y="54"/>
                      <a:pt x="0" y="57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63"/>
                      <a:pt x="1" y="65"/>
                      <a:pt x="1" y="67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57" name="Freeform 2360"/>
              <p:cNvSpPr/>
              <p:nvPr/>
            </p:nvSpPr>
            <p:spPr>
              <a:xfrm>
                <a:off x="8731232" y="2554299"/>
                <a:ext cx="63500" cy="88901"/>
              </a:xfrm>
              <a:custGeom>
                <a:avLst/>
                <a:gdLst>
                  <a:gd name="txL" fmla="*/ 0 w 17"/>
                  <a:gd name="txT" fmla="*/ 0 h 24"/>
                  <a:gd name="txR" fmla="*/ 17 w 17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24">
                    <a:moveTo>
                      <a:pt x="1" y="18"/>
                    </a:moveTo>
                    <a:cubicBezTo>
                      <a:pt x="3" y="20"/>
                      <a:pt x="4" y="20"/>
                      <a:pt x="6" y="21"/>
                    </a:cubicBezTo>
                    <a:cubicBezTo>
                      <a:pt x="7" y="22"/>
                      <a:pt x="9" y="22"/>
                      <a:pt x="11" y="22"/>
                    </a:cubicBezTo>
                    <a:cubicBezTo>
                      <a:pt x="12" y="22"/>
                      <a:pt x="15" y="24"/>
                      <a:pt x="15" y="24"/>
                    </a:cubicBezTo>
                    <a:cubicBezTo>
                      <a:pt x="14" y="21"/>
                      <a:pt x="16" y="19"/>
                      <a:pt x="16" y="17"/>
                    </a:cubicBezTo>
                    <a:cubicBezTo>
                      <a:pt x="17" y="14"/>
                      <a:pt x="16" y="10"/>
                      <a:pt x="14" y="8"/>
                    </a:cubicBezTo>
                    <a:cubicBezTo>
                      <a:pt x="12" y="5"/>
                      <a:pt x="8" y="5"/>
                      <a:pt x="4" y="6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4" y="2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3" y="4"/>
                      <a:pt x="4" y="6"/>
                    </a:cubicBezTo>
                    <a:cubicBezTo>
                      <a:pt x="2" y="7"/>
                      <a:pt x="0" y="9"/>
                      <a:pt x="0" y="12"/>
                    </a:cubicBezTo>
                    <a:cubicBezTo>
                      <a:pt x="0" y="13"/>
                      <a:pt x="0" y="16"/>
                      <a:pt x="1" y="1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58" name="Freeform 2361"/>
              <p:cNvSpPr/>
              <p:nvPr/>
            </p:nvSpPr>
            <p:spPr>
              <a:xfrm>
                <a:off x="11468098" y="2921014"/>
                <a:ext cx="30163" cy="109538"/>
              </a:xfrm>
              <a:custGeom>
                <a:avLst/>
                <a:gdLst>
                  <a:gd name="txL" fmla="*/ 0 w 8"/>
                  <a:gd name="txT" fmla="*/ 0 h 29"/>
                  <a:gd name="txR" fmla="*/ 8 w 8"/>
                  <a:gd name="txB" fmla="*/ 29 h 29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8" h="29">
                    <a:moveTo>
                      <a:pt x="8" y="0"/>
                    </a:moveTo>
                    <a:cubicBezTo>
                      <a:pt x="7" y="4"/>
                      <a:pt x="4" y="9"/>
                      <a:pt x="4" y="14"/>
                    </a:cubicBezTo>
                    <a:cubicBezTo>
                      <a:pt x="4" y="17"/>
                      <a:pt x="4" y="19"/>
                      <a:pt x="4" y="22"/>
                    </a:cubicBezTo>
                    <a:cubicBezTo>
                      <a:pt x="5" y="24"/>
                      <a:pt x="6" y="26"/>
                      <a:pt x="5" y="29"/>
                    </a:cubicBezTo>
                    <a:cubicBezTo>
                      <a:pt x="3" y="26"/>
                      <a:pt x="1" y="23"/>
                      <a:pt x="0" y="20"/>
                    </a:cubicBezTo>
                    <a:cubicBezTo>
                      <a:pt x="0" y="17"/>
                      <a:pt x="1" y="12"/>
                      <a:pt x="2" y="10"/>
                    </a:cubicBezTo>
                    <a:cubicBezTo>
                      <a:pt x="4" y="7"/>
                      <a:pt x="6" y="3"/>
                      <a:pt x="8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759" name="Picture 2362"/>
              <p:cNvPicPr>
                <a:picLocks noChangeAspect="1"/>
              </p:cNvPicPr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11420473" y="2795601"/>
                <a:ext cx="180976" cy="269877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760" name="Picture 2363"/>
              <p:cNvPicPr>
                <a:picLocks noChangeAspect="1"/>
              </p:cNvPicPr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11485561" y="2851164"/>
                <a:ext cx="112713" cy="1016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761" name="Freeform 2364"/>
              <p:cNvSpPr/>
              <p:nvPr/>
            </p:nvSpPr>
            <p:spPr>
              <a:xfrm>
                <a:off x="11506198" y="2898789"/>
                <a:ext cx="63500" cy="112713"/>
              </a:xfrm>
              <a:custGeom>
                <a:avLst/>
                <a:gdLst>
                  <a:gd name="txL" fmla="*/ 0 w 17"/>
                  <a:gd name="txT" fmla="*/ 0 h 30"/>
                  <a:gd name="txR" fmla="*/ 17 w 17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30">
                    <a:moveTo>
                      <a:pt x="8" y="12"/>
                    </a:moveTo>
                    <a:cubicBezTo>
                      <a:pt x="6" y="11"/>
                      <a:pt x="3" y="7"/>
                      <a:pt x="2" y="5"/>
                    </a:cubicBezTo>
                    <a:cubicBezTo>
                      <a:pt x="1" y="4"/>
                      <a:pt x="0" y="0"/>
                      <a:pt x="0" y="0"/>
                    </a:cubicBezTo>
                    <a:cubicBezTo>
                      <a:pt x="1" y="2"/>
                      <a:pt x="4" y="5"/>
                      <a:pt x="6" y="7"/>
                    </a:cubicBezTo>
                    <a:cubicBezTo>
                      <a:pt x="8" y="9"/>
                      <a:pt x="11" y="10"/>
                      <a:pt x="14" y="13"/>
                    </a:cubicBezTo>
                    <a:cubicBezTo>
                      <a:pt x="16" y="15"/>
                      <a:pt x="17" y="18"/>
                      <a:pt x="16" y="21"/>
                    </a:cubicBezTo>
                    <a:cubicBezTo>
                      <a:pt x="16" y="22"/>
                      <a:pt x="16" y="22"/>
                      <a:pt x="16" y="23"/>
                    </a:cubicBezTo>
                    <a:cubicBezTo>
                      <a:pt x="14" y="25"/>
                      <a:pt x="12" y="28"/>
                      <a:pt x="9" y="30"/>
                    </a:cubicBezTo>
                    <a:cubicBezTo>
                      <a:pt x="10" y="29"/>
                      <a:pt x="11" y="27"/>
                      <a:pt x="11" y="26"/>
                    </a:cubicBezTo>
                    <a:cubicBezTo>
                      <a:pt x="12" y="19"/>
                      <a:pt x="10" y="14"/>
                      <a:pt x="8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62" name="Freeform 2365"/>
              <p:cNvSpPr/>
              <p:nvPr/>
            </p:nvSpPr>
            <p:spPr>
              <a:xfrm>
                <a:off x="11456985" y="2846401"/>
                <a:ext cx="96838" cy="192089"/>
              </a:xfrm>
              <a:custGeom>
                <a:avLst/>
                <a:gdLst>
                  <a:gd name="txL" fmla="*/ 0 w 26"/>
                  <a:gd name="txT" fmla="*/ 0 h 51"/>
                  <a:gd name="txR" fmla="*/ 26 w 26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51">
                    <a:moveTo>
                      <a:pt x="23" y="31"/>
                    </a:moveTo>
                    <a:cubicBezTo>
                      <a:pt x="23" y="30"/>
                      <a:pt x="22" y="29"/>
                      <a:pt x="22" y="28"/>
                    </a:cubicBezTo>
                    <a:cubicBezTo>
                      <a:pt x="20" y="26"/>
                      <a:pt x="19" y="25"/>
                      <a:pt x="18" y="23"/>
                    </a:cubicBezTo>
                    <a:cubicBezTo>
                      <a:pt x="17" y="22"/>
                      <a:pt x="16" y="21"/>
                      <a:pt x="15" y="21"/>
                    </a:cubicBezTo>
                    <a:cubicBezTo>
                      <a:pt x="15" y="20"/>
                      <a:pt x="15" y="20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7"/>
                      <a:pt x="12" y="17"/>
                    </a:cubicBezTo>
                    <a:cubicBezTo>
                      <a:pt x="12" y="18"/>
                      <a:pt x="13" y="18"/>
                      <a:pt x="13" y="19"/>
                    </a:cubicBezTo>
                    <a:cubicBezTo>
                      <a:pt x="13" y="20"/>
                      <a:pt x="13" y="20"/>
                      <a:pt x="13" y="21"/>
                    </a:cubicBezTo>
                    <a:cubicBezTo>
                      <a:pt x="14" y="21"/>
                      <a:pt x="14" y="22"/>
                      <a:pt x="14" y="22"/>
                    </a:cubicBezTo>
                    <a:cubicBezTo>
                      <a:pt x="14" y="24"/>
                      <a:pt x="14" y="25"/>
                      <a:pt x="15" y="26"/>
                    </a:cubicBezTo>
                    <a:cubicBezTo>
                      <a:pt x="15" y="27"/>
                      <a:pt x="15" y="27"/>
                      <a:pt x="15" y="28"/>
                    </a:cubicBezTo>
                    <a:cubicBezTo>
                      <a:pt x="16" y="29"/>
                      <a:pt x="16" y="30"/>
                      <a:pt x="16" y="31"/>
                    </a:cubicBezTo>
                    <a:cubicBezTo>
                      <a:pt x="17" y="32"/>
                      <a:pt x="17" y="32"/>
                      <a:pt x="17" y="33"/>
                    </a:cubicBezTo>
                    <a:cubicBezTo>
                      <a:pt x="17" y="34"/>
                      <a:pt x="17" y="34"/>
                      <a:pt x="17" y="35"/>
                    </a:cubicBezTo>
                    <a:cubicBezTo>
                      <a:pt x="18" y="36"/>
                      <a:pt x="18" y="37"/>
                      <a:pt x="18" y="39"/>
                    </a:cubicBezTo>
                    <a:cubicBezTo>
                      <a:pt x="18" y="39"/>
                      <a:pt x="18" y="40"/>
                      <a:pt x="18" y="40"/>
                    </a:cubicBezTo>
                    <a:cubicBezTo>
                      <a:pt x="18" y="41"/>
                      <a:pt x="17" y="42"/>
                      <a:pt x="17" y="42"/>
                    </a:cubicBezTo>
                    <a:cubicBezTo>
                      <a:pt x="18" y="41"/>
                      <a:pt x="18" y="40"/>
                      <a:pt x="18" y="39"/>
                    </a:cubicBezTo>
                    <a:cubicBezTo>
                      <a:pt x="17" y="37"/>
                      <a:pt x="17" y="36"/>
                      <a:pt x="17" y="35"/>
                    </a:cubicBezTo>
                    <a:cubicBezTo>
                      <a:pt x="17" y="34"/>
                      <a:pt x="16" y="34"/>
                      <a:pt x="16" y="33"/>
                    </a:cubicBezTo>
                    <a:cubicBezTo>
                      <a:pt x="16" y="33"/>
                      <a:pt x="16" y="32"/>
                      <a:pt x="16" y="31"/>
                    </a:cubicBezTo>
                    <a:cubicBezTo>
                      <a:pt x="16" y="31"/>
                      <a:pt x="15" y="31"/>
                      <a:pt x="15" y="31"/>
                    </a:cubicBezTo>
                    <a:cubicBezTo>
                      <a:pt x="16" y="33"/>
                      <a:pt x="15" y="36"/>
                      <a:pt x="15" y="39"/>
                    </a:cubicBezTo>
                    <a:cubicBezTo>
                      <a:pt x="15" y="41"/>
                      <a:pt x="14" y="43"/>
                      <a:pt x="14" y="45"/>
                    </a:cubicBezTo>
                    <a:cubicBezTo>
                      <a:pt x="14" y="46"/>
                      <a:pt x="13" y="48"/>
                      <a:pt x="13" y="49"/>
                    </a:cubicBezTo>
                    <a:cubicBezTo>
                      <a:pt x="12" y="50"/>
                      <a:pt x="12" y="51"/>
                      <a:pt x="11" y="51"/>
                    </a:cubicBezTo>
                    <a:cubicBezTo>
                      <a:pt x="11" y="51"/>
                      <a:pt x="12" y="50"/>
                      <a:pt x="12" y="50"/>
                    </a:cubicBezTo>
                    <a:cubicBezTo>
                      <a:pt x="12" y="49"/>
                      <a:pt x="12" y="49"/>
                      <a:pt x="12" y="48"/>
                    </a:cubicBezTo>
                    <a:cubicBezTo>
                      <a:pt x="12" y="47"/>
                      <a:pt x="13" y="46"/>
                      <a:pt x="13" y="45"/>
                    </a:cubicBezTo>
                    <a:cubicBezTo>
                      <a:pt x="13" y="43"/>
                      <a:pt x="14" y="41"/>
                      <a:pt x="14" y="39"/>
                    </a:cubicBezTo>
                    <a:cubicBezTo>
                      <a:pt x="14" y="35"/>
                      <a:pt x="14" y="30"/>
                      <a:pt x="14" y="26"/>
                    </a:cubicBezTo>
                    <a:cubicBezTo>
                      <a:pt x="13" y="25"/>
                      <a:pt x="13" y="24"/>
                      <a:pt x="13" y="23"/>
                    </a:cubicBezTo>
                    <a:cubicBezTo>
                      <a:pt x="13" y="22"/>
                      <a:pt x="12" y="22"/>
                      <a:pt x="12" y="21"/>
                    </a:cubicBezTo>
                    <a:cubicBezTo>
                      <a:pt x="12" y="21"/>
                      <a:pt x="12" y="20"/>
                      <a:pt x="12" y="20"/>
                    </a:cubicBezTo>
                    <a:cubicBezTo>
                      <a:pt x="12" y="20"/>
                      <a:pt x="12" y="20"/>
                      <a:pt x="12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1" y="21"/>
                      <a:pt x="11" y="22"/>
                    </a:cubicBezTo>
                    <a:cubicBezTo>
                      <a:pt x="11" y="22"/>
                      <a:pt x="11" y="23"/>
                      <a:pt x="11" y="23"/>
                    </a:cubicBezTo>
                    <a:cubicBezTo>
                      <a:pt x="10" y="25"/>
                      <a:pt x="9" y="28"/>
                      <a:pt x="8" y="30"/>
                    </a:cubicBezTo>
                    <a:cubicBezTo>
                      <a:pt x="8" y="30"/>
                      <a:pt x="7" y="31"/>
                      <a:pt x="7" y="32"/>
                    </a:cubicBezTo>
                    <a:cubicBezTo>
                      <a:pt x="7" y="32"/>
                      <a:pt x="7" y="33"/>
                      <a:pt x="7" y="33"/>
                    </a:cubicBezTo>
                    <a:cubicBezTo>
                      <a:pt x="7" y="34"/>
                      <a:pt x="7" y="36"/>
                      <a:pt x="7" y="37"/>
                    </a:cubicBezTo>
                    <a:cubicBezTo>
                      <a:pt x="7" y="38"/>
                      <a:pt x="7" y="39"/>
                      <a:pt x="7" y="40"/>
                    </a:cubicBezTo>
                    <a:cubicBezTo>
                      <a:pt x="8" y="42"/>
                      <a:pt x="8" y="43"/>
                      <a:pt x="8" y="44"/>
                    </a:cubicBezTo>
                    <a:cubicBezTo>
                      <a:pt x="8" y="43"/>
                      <a:pt x="7" y="42"/>
                      <a:pt x="7" y="40"/>
                    </a:cubicBezTo>
                    <a:cubicBezTo>
                      <a:pt x="7" y="39"/>
                      <a:pt x="7" y="38"/>
                      <a:pt x="7" y="37"/>
                    </a:cubicBezTo>
                    <a:cubicBezTo>
                      <a:pt x="7" y="36"/>
                      <a:pt x="7" y="34"/>
                      <a:pt x="7" y="33"/>
                    </a:cubicBezTo>
                    <a:cubicBezTo>
                      <a:pt x="7" y="33"/>
                      <a:pt x="7" y="32"/>
                      <a:pt x="7" y="31"/>
                    </a:cubicBezTo>
                    <a:cubicBezTo>
                      <a:pt x="7" y="31"/>
                      <a:pt x="7" y="30"/>
                      <a:pt x="7" y="30"/>
                    </a:cubicBezTo>
                    <a:cubicBezTo>
                      <a:pt x="8" y="27"/>
                      <a:pt x="9" y="25"/>
                      <a:pt x="10" y="23"/>
                    </a:cubicBezTo>
                    <a:cubicBezTo>
                      <a:pt x="10" y="22"/>
                      <a:pt x="11" y="21"/>
                      <a:pt x="11" y="20"/>
                    </a:cubicBezTo>
                    <a:cubicBezTo>
                      <a:pt x="11" y="19"/>
                      <a:pt x="11" y="18"/>
                      <a:pt x="11" y="18"/>
                    </a:cubicBezTo>
                    <a:cubicBezTo>
                      <a:pt x="11" y="18"/>
                      <a:pt x="11" y="17"/>
                      <a:pt x="11" y="17"/>
                    </a:cubicBezTo>
                    <a:cubicBezTo>
                      <a:pt x="11" y="16"/>
                      <a:pt x="11" y="14"/>
                      <a:pt x="11" y="13"/>
                    </a:cubicBezTo>
                    <a:cubicBezTo>
                      <a:pt x="10" y="12"/>
                      <a:pt x="10" y="11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1"/>
                      <a:pt x="9" y="11"/>
                      <a:pt x="9" y="11"/>
                    </a:cubicBezTo>
                    <a:cubicBezTo>
                      <a:pt x="9" y="12"/>
                      <a:pt x="8" y="12"/>
                      <a:pt x="8" y="12"/>
                    </a:cubicBezTo>
                    <a:cubicBezTo>
                      <a:pt x="7" y="13"/>
                      <a:pt x="7" y="14"/>
                      <a:pt x="6" y="14"/>
                    </a:cubicBezTo>
                    <a:cubicBezTo>
                      <a:pt x="5" y="15"/>
                      <a:pt x="5" y="16"/>
                      <a:pt x="4" y="17"/>
                    </a:cubicBezTo>
                    <a:cubicBezTo>
                      <a:pt x="3" y="18"/>
                      <a:pt x="2" y="20"/>
                      <a:pt x="2" y="22"/>
                    </a:cubicBezTo>
                    <a:cubicBezTo>
                      <a:pt x="2" y="23"/>
                      <a:pt x="1" y="24"/>
                      <a:pt x="1" y="25"/>
                    </a:cubicBezTo>
                    <a:cubicBezTo>
                      <a:pt x="1" y="26"/>
                      <a:pt x="1" y="27"/>
                      <a:pt x="0" y="28"/>
                    </a:cubicBezTo>
                    <a:cubicBezTo>
                      <a:pt x="1" y="27"/>
                      <a:pt x="1" y="26"/>
                      <a:pt x="1" y="25"/>
                    </a:cubicBezTo>
                    <a:cubicBezTo>
                      <a:pt x="1" y="24"/>
                      <a:pt x="1" y="23"/>
                      <a:pt x="2" y="22"/>
                    </a:cubicBezTo>
                    <a:cubicBezTo>
                      <a:pt x="2" y="20"/>
                      <a:pt x="3" y="18"/>
                      <a:pt x="4" y="17"/>
                    </a:cubicBezTo>
                    <a:cubicBezTo>
                      <a:pt x="4" y="16"/>
                      <a:pt x="5" y="15"/>
                      <a:pt x="5" y="14"/>
                    </a:cubicBezTo>
                    <a:cubicBezTo>
                      <a:pt x="6" y="13"/>
                      <a:pt x="7" y="12"/>
                      <a:pt x="7" y="12"/>
                    </a:cubicBezTo>
                    <a:cubicBezTo>
                      <a:pt x="8" y="12"/>
                      <a:pt x="8" y="11"/>
                      <a:pt x="8" y="11"/>
                    </a:cubicBezTo>
                    <a:cubicBezTo>
                      <a:pt x="8" y="11"/>
                      <a:pt x="8" y="11"/>
                      <a:pt x="9" y="11"/>
                    </a:cubicBezTo>
                    <a:cubicBezTo>
                      <a:pt x="9" y="11"/>
                      <a:pt x="9" y="10"/>
                      <a:pt x="10" y="10"/>
                    </a:cubicBezTo>
                    <a:cubicBezTo>
                      <a:pt x="10" y="10"/>
                      <a:pt x="10" y="9"/>
                      <a:pt x="11" y="9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6"/>
                      <a:pt x="11" y="5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3"/>
                      <a:pt x="11" y="3"/>
                    </a:cubicBezTo>
                    <a:cubicBezTo>
                      <a:pt x="12" y="2"/>
                      <a:pt x="12" y="1"/>
                      <a:pt x="13" y="0"/>
                    </a:cubicBezTo>
                    <a:cubicBezTo>
                      <a:pt x="12" y="1"/>
                      <a:pt x="12" y="1"/>
                      <a:pt x="12" y="2"/>
                    </a:cubicBezTo>
                    <a:cubicBezTo>
                      <a:pt x="12" y="2"/>
                      <a:pt x="12" y="3"/>
                      <a:pt x="12" y="3"/>
                    </a:cubicBezTo>
                    <a:cubicBezTo>
                      <a:pt x="12" y="4"/>
                      <a:pt x="12" y="5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11"/>
                      <a:pt x="15" y="13"/>
                      <a:pt x="16" y="15"/>
                    </a:cubicBezTo>
                    <a:cubicBezTo>
                      <a:pt x="16" y="15"/>
                      <a:pt x="16" y="15"/>
                      <a:pt x="17" y="16"/>
                    </a:cubicBezTo>
                    <a:cubicBezTo>
                      <a:pt x="17" y="16"/>
                      <a:pt x="17" y="16"/>
                      <a:pt x="18" y="17"/>
                    </a:cubicBezTo>
                    <a:cubicBezTo>
                      <a:pt x="18" y="17"/>
                      <a:pt x="19" y="18"/>
                      <a:pt x="20" y="18"/>
                    </a:cubicBezTo>
                    <a:cubicBezTo>
                      <a:pt x="22" y="19"/>
                      <a:pt x="24" y="20"/>
                      <a:pt x="26" y="20"/>
                    </a:cubicBezTo>
                    <a:cubicBezTo>
                      <a:pt x="25" y="20"/>
                      <a:pt x="24" y="20"/>
                      <a:pt x="23" y="20"/>
                    </a:cubicBezTo>
                    <a:cubicBezTo>
                      <a:pt x="22" y="19"/>
                      <a:pt x="21" y="19"/>
                      <a:pt x="20" y="19"/>
                    </a:cubicBezTo>
                    <a:cubicBezTo>
                      <a:pt x="19" y="18"/>
                      <a:pt x="18" y="18"/>
                      <a:pt x="17" y="17"/>
                    </a:cubicBezTo>
                    <a:cubicBezTo>
                      <a:pt x="17" y="17"/>
                      <a:pt x="17" y="16"/>
                      <a:pt x="16" y="16"/>
                    </a:cubicBezTo>
                    <a:cubicBezTo>
                      <a:pt x="16" y="16"/>
                      <a:pt x="16" y="15"/>
                      <a:pt x="15" y="15"/>
                    </a:cubicBezTo>
                    <a:cubicBezTo>
                      <a:pt x="15" y="14"/>
                      <a:pt x="14" y="13"/>
                      <a:pt x="14" y="12"/>
                    </a:cubicBezTo>
                    <a:cubicBezTo>
                      <a:pt x="13" y="12"/>
                      <a:pt x="13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0"/>
                      <a:pt x="12" y="11"/>
                      <a:pt x="12" y="13"/>
                    </a:cubicBezTo>
                    <a:cubicBezTo>
                      <a:pt x="12" y="13"/>
                      <a:pt x="12" y="14"/>
                      <a:pt x="12" y="14"/>
                    </a:cubicBezTo>
                    <a:cubicBezTo>
                      <a:pt x="12" y="14"/>
                      <a:pt x="12" y="15"/>
                      <a:pt x="12" y="15"/>
                    </a:cubicBezTo>
                    <a:cubicBezTo>
                      <a:pt x="13" y="16"/>
                      <a:pt x="13" y="17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9"/>
                      <a:pt x="16" y="20"/>
                      <a:pt x="16" y="20"/>
                    </a:cubicBezTo>
                    <a:cubicBezTo>
                      <a:pt x="17" y="21"/>
                      <a:pt x="17" y="22"/>
                      <a:pt x="18" y="22"/>
                    </a:cubicBezTo>
                    <a:cubicBezTo>
                      <a:pt x="20" y="24"/>
                      <a:pt x="21" y="26"/>
                      <a:pt x="22" y="28"/>
                    </a:cubicBezTo>
                    <a:cubicBezTo>
                      <a:pt x="23" y="29"/>
                      <a:pt x="23" y="30"/>
                      <a:pt x="24" y="31"/>
                    </a:cubicBezTo>
                    <a:cubicBezTo>
                      <a:pt x="24" y="32"/>
                      <a:pt x="24" y="33"/>
                      <a:pt x="24" y="34"/>
                    </a:cubicBezTo>
                    <a:cubicBezTo>
                      <a:pt x="24" y="33"/>
                      <a:pt x="23" y="32"/>
                      <a:pt x="23" y="3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63" name="Freeform 2366"/>
              <p:cNvSpPr/>
              <p:nvPr/>
            </p:nvSpPr>
            <p:spPr>
              <a:xfrm>
                <a:off x="10266353" y="1193802"/>
                <a:ext cx="222251" cy="79376"/>
              </a:xfrm>
              <a:custGeom>
                <a:avLst/>
                <a:gdLst>
                  <a:gd name="txL" fmla="*/ 0 w 59"/>
                  <a:gd name="txT" fmla="*/ 0 h 21"/>
                  <a:gd name="txR" fmla="*/ 59 w 59"/>
                  <a:gd name="txB" fmla="*/ 21 h 21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59" h="21">
                    <a:moveTo>
                      <a:pt x="59" y="0"/>
                    </a:moveTo>
                    <a:cubicBezTo>
                      <a:pt x="49" y="3"/>
                      <a:pt x="41" y="9"/>
                      <a:pt x="30" y="12"/>
                    </a:cubicBezTo>
                    <a:cubicBezTo>
                      <a:pt x="25" y="13"/>
                      <a:pt x="20" y="13"/>
                      <a:pt x="14" y="13"/>
                    </a:cubicBezTo>
                    <a:cubicBezTo>
                      <a:pt x="10" y="13"/>
                      <a:pt x="5" y="13"/>
                      <a:pt x="0" y="15"/>
                    </a:cubicBezTo>
                    <a:cubicBezTo>
                      <a:pt x="6" y="17"/>
                      <a:pt x="13" y="19"/>
                      <a:pt x="19" y="21"/>
                    </a:cubicBezTo>
                    <a:cubicBezTo>
                      <a:pt x="26" y="20"/>
                      <a:pt x="34" y="16"/>
                      <a:pt x="38" y="14"/>
                    </a:cubicBezTo>
                    <a:cubicBezTo>
                      <a:pt x="46" y="10"/>
                      <a:pt x="52" y="4"/>
                      <a:pt x="59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64" name="Freeform 2369"/>
              <p:cNvSpPr/>
              <p:nvPr/>
            </p:nvSpPr>
            <p:spPr>
              <a:xfrm>
                <a:off x="10288578" y="1084264"/>
                <a:ext cx="241301" cy="87313"/>
              </a:xfrm>
              <a:custGeom>
                <a:avLst/>
                <a:gdLst>
                  <a:gd name="txL" fmla="*/ 0 w 64"/>
                  <a:gd name="txT" fmla="*/ 0 h 23"/>
                  <a:gd name="txR" fmla="*/ 64 w 64"/>
                  <a:gd name="txB" fmla="*/ 23 h 2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23">
                    <a:moveTo>
                      <a:pt x="38" y="13"/>
                    </a:moveTo>
                    <a:cubicBezTo>
                      <a:pt x="41" y="15"/>
                      <a:pt x="49" y="20"/>
                      <a:pt x="53" y="21"/>
                    </a:cubicBezTo>
                    <a:cubicBezTo>
                      <a:pt x="56" y="22"/>
                      <a:pt x="64" y="23"/>
                      <a:pt x="64" y="23"/>
                    </a:cubicBezTo>
                    <a:cubicBezTo>
                      <a:pt x="59" y="21"/>
                      <a:pt x="54" y="18"/>
                      <a:pt x="49" y="15"/>
                    </a:cubicBezTo>
                    <a:cubicBezTo>
                      <a:pt x="44" y="11"/>
                      <a:pt x="40" y="7"/>
                      <a:pt x="35" y="3"/>
                    </a:cubicBezTo>
                    <a:cubicBezTo>
                      <a:pt x="30" y="0"/>
                      <a:pt x="24" y="0"/>
                      <a:pt x="18" y="1"/>
                    </a:cubicBezTo>
                    <a:cubicBezTo>
                      <a:pt x="17" y="2"/>
                      <a:pt x="16" y="2"/>
                      <a:pt x="15" y="2"/>
                    </a:cubicBezTo>
                    <a:cubicBezTo>
                      <a:pt x="9" y="7"/>
                      <a:pt x="5" y="12"/>
                      <a:pt x="0" y="17"/>
                    </a:cubicBezTo>
                    <a:cubicBezTo>
                      <a:pt x="3" y="16"/>
                      <a:pt x="6" y="14"/>
                      <a:pt x="9" y="13"/>
                    </a:cubicBezTo>
                    <a:cubicBezTo>
                      <a:pt x="22" y="8"/>
                      <a:pt x="33" y="10"/>
                      <a:pt x="38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65" name="Freeform 2370"/>
              <p:cNvSpPr/>
              <p:nvPr/>
            </p:nvSpPr>
            <p:spPr>
              <a:xfrm>
                <a:off x="10244128" y="1095377"/>
                <a:ext cx="393702" cy="177801"/>
              </a:xfrm>
              <a:custGeom>
                <a:avLst/>
                <a:gdLst>
                  <a:gd name="txL" fmla="*/ 0 w 105"/>
                  <a:gd name="txT" fmla="*/ 0 h 47"/>
                  <a:gd name="txR" fmla="*/ 105 w 105"/>
                  <a:gd name="txB" fmla="*/ 47 h 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5" h="47">
                    <a:moveTo>
                      <a:pt x="40" y="8"/>
                    </a:moveTo>
                    <a:cubicBezTo>
                      <a:pt x="42" y="8"/>
                      <a:pt x="44" y="9"/>
                      <a:pt x="46" y="10"/>
                    </a:cubicBezTo>
                    <a:cubicBezTo>
                      <a:pt x="50" y="11"/>
                      <a:pt x="53" y="13"/>
                      <a:pt x="57" y="15"/>
                    </a:cubicBezTo>
                    <a:cubicBezTo>
                      <a:pt x="59" y="16"/>
                      <a:pt x="60" y="17"/>
                      <a:pt x="62" y="18"/>
                    </a:cubicBezTo>
                    <a:cubicBezTo>
                      <a:pt x="63" y="18"/>
                      <a:pt x="64" y="19"/>
                      <a:pt x="65" y="19"/>
                    </a:cubicBezTo>
                    <a:cubicBezTo>
                      <a:pt x="66" y="20"/>
                      <a:pt x="66" y="20"/>
                      <a:pt x="66" y="20"/>
                    </a:cubicBezTo>
                    <a:cubicBezTo>
                      <a:pt x="66" y="20"/>
                      <a:pt x="67" y="20"/>
                      <a:pt x="67" y="21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68" y="21"/>
                      <a:pt x="69" y="22"/>
                      <a:pt x="71" y="22"/>
                    </a:cubicBezTo>
                    <a:cubicBezTo>
                      <a:pt x="69" y="22"/>
                      <a:pt x="67" y="22"/>
                      <a:pt x="65" y="22"/>
                    </a:cubicBezTo>
                    <a:cubicBezTo>
                      <a:pt x="64" y="22"/>
                      <a:pt x="63" y="22"/>
                      <a:pt x="62" y="22"/>
                    </a:cubicBezTo>
                    <a:cubicBezTo>
                      <a:pt x="61" y="21"/>
                      <a:pt x="60" y="21"/>
                      <a:pt x="59" y="21"/>
                    </a:cubicBezTo>
                    <a:cubicBezTo>
                      <a:pt x="56" y="21"/>
                      <a:pt x="54" y="21"/>
                      <a:pt x="52" y="21"/>
                    </a:cubicBezTo>
                    <a:cubicBezTo>
                      <a:pt x="50" y="21"/>
                      <a:pt x="48" y="21"/>
                      <a:pt x="46" y="21"/>
                    </a:cubicBezTo>
                    <a:cubicBezTo>
                      <a:pt x="44" y="21"/>
                      <a:pt x="42" y="20"/>
                      <a:pt x="40" y="20"/>
                    </a:cubicBezTo>
                    <a:cubicBezTo>
                      <a:pt x="39" y="20"/>
                      <a:pt x="38" y="20"/>
                      <a:pt x="36" y="20"/>
                    </a:cubicBezTo>
                    <a:cubicBezTo>
                      <a:pt x="35" y="19"/>
                      <a:pt x="34" y="19"/>
                      <a:pt x="33" y="19"/>
                    </a:cubicBezTo>
                    <a:cubicBezTo>
                      <a:pt x="30" y="19"/>
                      <a:pt x="27" y="19"/>
                      <a:pt x="25" y="20"/>
                    </a:cubicBezTo>
                    <a:cubicBezTo>
                      <a:pt x="23" y="20"/>
                      <a:pt x="22" y="20"/>
                      <a:pt x="21" y="20"/>
                    </a:cubicBezTo>
                    <a:cubicBezTo>
                      <a:pt x="20" y="21"/>
                      <a:pt x="18" y="22"/>
                      <a:pt x="17" y="22"/>
                    </a:cubicBezTo>
                    <a:cubicBezTo>
                      <a:pt x="20" y="21"/>
                      <a:pt x="22" y="20"/>
                      <a:pt x="25" y="20"/>
                    </a:cubicBezTo>
                    <a:cubicBezTo>
                      <a:pt x="27" y="20"/>
                      <a:pt x="30" y="20"/>
                      <a:pt x="32" y="20"/>
                    </a:cubicBezTo>
                    <a:cubicBezTo>
                      <a:pt x="34" y="20"/>
                      <a:pt x="35" y="21"/>
                      <a:pt x="36" y="21"/>
                    </a:cubicBezTo>
                    <a:cubicBezTo>
                      <a:pt x="37" y="21"/>
                      <a:pt x="39" y="21"/>
                      <a:pt x="40" y="21"/>
                    </a:cubicBezTo>
                    <a:cubicBezTo>
                      <a:pt x="40" y="21"/>
                      <a:pt x="41" y="21"/>
                      <a:pt x="42" y="21"/>
                    </a:cubicBezTo>
                    <a:cubicBezTo>
                      <a:pt x="36" y="22"/>
                      <a:pt x="30" y="23"/>
                      <a:pt x="25" y="25"/>
                    </a:cubicBezTo>
                    <a:cubicBezTo>
                      <a:pt x="20" y="26"/>
                      <a:pt x="16" y="27"/>
                      <a:pt x="12" y="29"/>
                    </a:cubicBezTo>
                    <a:cubicBezTo>
                      <a:pt x="9" y="30"/>
                      <a:pt x="7" y="31"/>
                      <a:pt x="5" y="32"/>
                    </a:cubicBezTo>
                    <a:cubicBezTo>
                      <a:pt x="3" y="33"/>
                      <a:pt x="1" y="34"/>
                      <a:pt x="0" y="36"/>
                    </a:cubicBezTo>
                    <a:cubicBezTo>
                      <a:pt x="1" y="35"/>
                      <a:pt x="2" y="35"/>
                      <a:pt x="3" y="34"/>
                    </a:cubicBezTo>
                    <a:cubicBezTo>
                      <a:pt x="4" y="34"/>
                      <a:pt x="5" y="34"/>
                      <a:pt x="6" y="33"/>
                    </a:cubicBezTo>
                    <a:cubicBezTo>
                      <a:pt x="8" y="32"/>
                      <a:pt x="10" y="32"/>
                      <a:pt x="12" y="31"/>
                    </a:cubicBezTo>
                    <a:cubicBezTo>
                      <a:pt x="16" y="29"/>
                      <a:pt x="21" y="28"/>
                      <a:pt x="25" y="27"/>
                    </a:cubicBezTo>
                    <a:cubicBezTo>
                      <a:pt x="34" y="24"/>
                      <a:pt x="43" y="23"/>
                      <a:pt x="52" y="23"/>
                    </a:cubicBezTo>
                    <a:cubicBezTo>
                      <a:pt x="54" y="23"/>
                      <a:pt x="56" y="23"/>
                      <a:pt x="58" y="23"/>
                    </a:cubicBezTo>
                    <a:cubicBezTo>
                      <a:pt x="59" y="23"/>
                      <a:pt x="60" y="23"/>
                      <a:pt x="61" y="24"/>
                    </a:cubicBezTo>
                    <a:cubicBezTo>
                      <a:pt x="62" y="24"/>
                      <a:pt x="64" y="24"/>
                      <a:pt x="65" y="24"/>
                    </a:cubicBezTo>
                    <a:cubicBezTo>
                      <a:pt x="65" y="24"/>
                      <a:pt x="65" y="24"/>
                      <a:pt x="65" y="24"/>
                    </a:cubicBezTo>
                    <a:cubicBezTo>
                      <a:pt x="65" y="24"/>
                      <a:pt x="65" y="24"/>
                      <a:pt x="65" y="24"/>
                    </a:cubicBezTo>
                    <a:cubicBezTo>
                      <a:pt x="63" y="25"/>
                      <a:pt x="62" y="25"/>
                      <a:pt x="61" y="26"/>
                    </a:cubicBezTo>
                    <a:cubicBezTo>
                      <a:pt x="60" y="26"/>
                      <a:pt x="59" y="27"/>
                      <a:pt x="58" y="27"/>
                    </a:cubicBezTo>
                    <a:cubicBezTo>
                      <a:pt x="53" y="30"/>
                      <a:pt x="49" y="32"/>
                      <a:pt x="45" y="34"/>
                    </a:cubicBezTo>
                    <a:cubicBezTo>
                      <a:pt x="44" y="35"/>
                      <a:pt x="42" y="35"/>
                      <a:pt x="41" y="36"/>
                    </a:cubicBezTo>
                    <a:cubicBezTo>
                      <a:pt x="40" y="36"/>
                      <a:pt x="39" y="36"/>
                      <a:pt x="38" y="37"/>
                    </a:cubicBezTo>
                    <a:cubicBezTo>
                      <a:pt x="35" y="37"/>
                      <a:pt x="33" y="38"/>
                      <a:pt x="30" y="38"/>
                    </a:cubicBezTo>
                    <a:cubicBezTo>
                      <a:pt x="28" y="38"/>
                      <a:pt x="25" y="39"/>
                      <a:pt x="23" y="39"/>
                    </a:cubicBezTo>
                    <a:cubicBezTo>
                      <a:pt x="20" y="39"/>
                      <a:pt x="18" y="39"/>
                      <a:pt x="16" y="39"/>
                    </a:cubicBezTo>
                    <a:cubicBezTo>
                      <a:pt x="18" y="39"/>
                      <a:pt x="20" y="39"/>
                      <a:pt x="23" y="39"/>
                    </a:cubicBezTo>
                    <a:cubicBezTo>
                      <a:pt x="25" y="39"/>
                      <a:pt x="28" y="39"/>
                      <a:pt x="30" y="39"/>
                    </a:cubicBezTo>
                    <a:cubicBezTo>
                      <a:pt x="33" y="38"/>
                      <a:pt x="35" y="38"/>
                      <a:pt x="38" y="37"/>
                    </a:cubicBezTo>
                    <a:cubicBezTo>
                      <a:pt x="39" y="37"/>
                      <a:pt x="40" y="37"/>
                      <a:pt x="41" y="37"/>
                    </a:cubicBezTo>
                    <a:cubicBezTo>
                      <a:pt x="43" y="36"/>
                      <a:pt x="44" y="36"/>
                      <a:pt x="45" y="35"/>
                    </a:cubicBezTo>
                    <a:cubicBezTo>
                      <a:pt x="50" y="33"/>
                      <a:pt x="54" y="31"/>
                      <a:pt x="58" y="28"/>
                    </a:cubicBezTo>
                    <a:cubicBezTo>
                      <a:pt x="60" y="27"/>
                      <a:pt x="63" y="26"/>
                      <a:pt x="65" y="25"/>
                    </a:cubicBezTo>
                    <a:cubicBezTo>
                      <a:pt x="66" y="25"/>
                      <a:pt x="67" y="25"/>
                      <a:pt x="69" y="25"/>
                    </a:cubicBezTo>
                    <a:cubicBezTo>
                      <a:pt x="69" y="24"/>
                      <a:pt x="70" y="24"/>
                      <a:pt x="70" y="24"/>
                    </a:cubicBezTo>
                    <a:cubicBezTo>
                      <a:pt x="73" y="24"/>
                      <a:pt x="76" y="24"/>
                      <a:pt x="78" y="24"/>
                    </a:cubicBezTo>
                    <a:cubicBezTo>
                      <a:pt x="80" y="24"/>
                      <a:pt x="83" y="23"/>
                      <a:pt x="85" y="23"/>
                    </a:cubicBezTo>
                    <a:cubicBezTo>
                      <a:pt x="84" y="23"/>
                      <a:pt x="84" y="23"/>
                      <a:pt x="84" y="24"/>
                    </a:cubicBezTo>
                    <a:cubicBezTo>
                      <a:pt x="83" y="24"/>
                      <a:pt x="83" y="25"/>
                      <a:pt x="82" y="26"/>
                    </a:cubicBezTo>
                    <a:cubicBezTo>
                      <a:pt x="82" y="27"/>
                      <a:pt x="81" y="28"/>
                      <a:pt x="80" y="28"/>
                    </a:cubicBezTo>
                    <a:cubicBezTo>
                      <a:pt x="79" y="30"/>
                      <a:pt x="78" y="31"/>
                      <a:pt x="76" y="32"/>
                    </a:cubicBezTo>
                    <a:cubicBezTo>
                      <a:pt x="75" y="34"/>
                      <a:pt x="73" y="35"/>
                      <a:pt x="72" y="36"/>
                    </a:cubicBezTo>
                    <a:cubicBezTo>
                      <a:pt x="69" y="39"/>
                      <a:pt x="65" y="41"/>
                      <a:pt x="62" y="42"/>
                    </a:cubicBezTo>
                    <a:cubicBezTo>
                      <a:pt x="60" y="43"/>
                      <a:pt x="58" y="44"/>
                      <a:pt x="56" y="45"/>
                    </a:cubicBezTo>
                    <a:cubicBezTo>
                      <a:pt x="54" y="45"/>
                      <a:pt x="52" y="46"/>
                      <a:pt x="50" y="47"/>
                    </a:cubicBezTo>
                    <a:cubicBezTo>
                      <a:pt x="52" y="46"/>
                      <a:pt x="54" y="46"/>
                      <a:pt x="56" y="45"/>
                    </a:cubicBezTo>
                    <a:cubicBezTo>
                      <a:pt x="58" y="44"/>
                      <a:pt x="60" y="44"/>
                      <a:pt x="62" y="43"/>
                    </a:cubicBezTo>
                    <a:cubicBezTo>
                      <a:pt x="66" y="41"/>
                      <a:pt x="69" y="39"/>
                      <a:pt x="73" y="37"/>
                    </a:cubicBezTo>
                    <a:cubicBezTo>
                      <a:pt x="74" y="36"/>
                      <a:pt x="76" y="35"/>
                      <a:pt x="77" y="33"/>
                    </a:cubicBezTo>
                    <a:cubicBezTo>
                      <a:pt x="79" y="32"/>
                      <a:pt x="80" y="30"/>
                      <a:pt x="82" y="29"/>
                    </a:cubicBezTo>
                    <a:cubicBezTo>
                      <a:pt x="82" y="29"/>
                      <a:pt x="82" y="28"/>
                      <a:pt x="83" y="28"/>
                    </a:cubicBezTo>
                    <a:cubicBezTo>
                      <a:pt x="83" y="27"/>
                      <a:pt x="83" y="27"/>
                      <a:pt x="83" y="27"/>
                    </a:cubicBezTo>
                    <a:cubicBezTo>
                      <a:pt x="84" y="26"/>
                      <a:pt x="85" y="25"/>
                      <a:pt x="85" y="24"/>
                    </a:cubicBezTo>
                    <a:cubicBezTo>
                      <a:pt x="86" y="24"/>
                      <a:pt x="87" y="23"/>
                      <a:pt x="87" y="22"/>
                    </a:cubicBezTo>
                    <a:cubicBezTo>
                      <a:pt x="89" y="22"/>
                      <a:pt x="90" y="22"/>
                      <a:pt x="92" y="21"/>
                    </a:cubicBezTo>
                    <a:cubicBezTo>
                      <a:pt x="93" y="21"/>
                      <a:pt x="95" y="20"/>
                      <a:pt x="96" y="20"/>
                    </a:cubicBezTo>
                    <a:cubicBezTo>
                      <a:pt x="97" y="20"/>
                      <a:pt x="97" y="20"/>
                      <a:pt x="97" y="19"/>
                    </a:cubicBezTo>
                    <a:cubicBezTo>
                      <a:pt x="97" y="19"/>
                      <a:pt x="97" y="19"/>
                      <a:pt x="97" y="19"/>
                    </a:cubicBezTo>
                    <a:cubicBezTo>
                      <a:pt x="98" y="19"/>
                      <a:pt x="98" y="19"/>
                      <a:pt x="98" y="19"/>
                    </a:cubicBezTo>
                    <a:cubicBezTo>
                      <a:pt x="101" y="18"/>
                      <a:pt x="103" y="17"/>
                      <a:pt x="105" y="16"/>
                    </a:cubicBezTo>
                    <a:cubicBezTo>
                      <a:pt x="103" y="16"/>
                      <a:pt x="102" y="17"/>
                      <a:pt x="101" y="17"/>
                    </a:cubicBezTo>
                    <a:cubicBezTo>
                      <a:pt x="100" y="17"/>
                      <a:pt x="99" y="18"/>
                      <a:pt x="98" y="18"/>
                    </a:cubicBezTo>
                    <a:cubicBezTo>
                      <a:pt x="96" y="18"/>
                      <a:pt x="95" y="19"/>
                      <a:pt x="93" y="19"/>
                    </a:cubicBezTo>
                    <a:cubicBezTo>
                      <a:pt x="93" y="19"/>
                      <a:pt x="93" y="19"/>
                      <a:pt x="92" y="19"/>
                    </a:cubicBezTo>
                    <a:cubicBezTo>
                      <a:pt x="92" y="19"/>
                      <a:pt x="92" y="19"/>
                      <a:pt x="91" y="19"/>
                    </a:cubicBezTo>
                    <a:cubicBezTo>
                      <a:pt x="91" y="19"/>
                      <a:pt x="90" y="19"/>
                      <a:pt x="90" y="19"/>
                    </a:cubicBezTo>
                    <a:cubicBezTo>
                      <a:pt x="89" y="19"/>
                      <a:pt x="89" y="19"/>
                      <a:pt x="88" y="19"/>
                    </a:cubicBezTo>
                    <a:cubicBezTo>
                      <a:pt x="87" y="19"/>
                      <a:pt x="86" y="19"/>
                      <a:pt x="85" y="18"/>
                    </a:cubicBezTo>
                    <a:cubicBezTo>
                      <a:pt x="81" y="18"/>
                      <a:pt x="78" y="17"/>
                      <a:pt x="74" y="15"/>
                    </a:cubicBezTo>
                    <a:cubicBezTo>
                      <a:pt x="73" y="15"/>
                      <a:pt x="73" y="14"/>
                      <a:pt x="72" y="14"/>
                    </a:cubicBezTo>
                    <a:cubicBezTo>
                      <a:pt x="71" y="14"/>
                      <a:pt x="70" y="13"/>
                      <a:pt x="69" y="13"/>
                    </a:cubicBezTo>
                    <a:cubicBezTo>
                      <a:pt x="68" y="12"/>
                      <a:pt x="67" y="10"/>
                      <a:pt x="66" y="9"/>
                    </a:cubicBezTo>
                    <a:cubicBezTo>
                      <a:pt x="63" y="6"/>
                      <a:pt x="62" y="3"/>
                      <a:pt x="60" y="0"/>
                    </a:cubicBezTo>
                    <a:cubicBezTo>
                      <a:pt x="61" y="2"/>
                      <a:pt x="62" y="3"/>
                      <a:pt x="62" y="5"/>
                    </a:cubicBezTo>
                    <a:cubicBezTo>
                      <a:pt x="63" y="6"/>
                      <a:pt x="64" y="8"/>
                      <a:pt x="65" y="9"/>
                    </a:cubicBezTo>
                    <a:cubicBezTo>
                      <a:pt x="66" y="11"/>
                      <a:pt x="67" y="12"/>
                      <a:pt x="69" y="13"/>
                    </a:cubicBezTo>
                    <a:cubicBezTo>
                      <a:pt x="70" y="14"/>
                      <a:pt x="70" y="14"/>
                      <a:pt x="71" y="15"/>
                    </a:cubicBezTo>
                    <a:cubicBezTo>
                      <a:pt x="72" y="15"/>
                      <a:pt x="73" y="16"/>
                      <a:pt x="74" y="16"/>
                    </a:cubicBezTo>
                    <a:cubicBezTo>
                      <a:pt x="76" y="17"/>
                      <a:pt x="77" y="18"/>
                      <a:pt x="79" y="18"/>
                    </a:cubicBezTo>
                    <a:cubicBezTo>
                      <a:pt x="81" y="19"/>
                      <a:pt x="83" y="19"/>
                      <a:pt x="85" y="20"/>
                    </a:cubicBezTo>
                    <a:cubicBezTo>
                      <a:pt x="86" y="20"/>
                      <a:pt x="87" y="20"/>
                      <a:pt x="88" y="20"/>
                    </a:cubicBezTo>
                    <a:cubicBezTo>
                      <a:pt x="88" y="20"/>
                      <a:pt x="88" y="20"/>
                      <a:pt x="88" y="20"/>
                    </a:cubicBezTo>
                    <a:cubicBezTo>
                      <a:pt x="85" y="21"/>
                      <a:pt x="82" y="21"/>
                      <a:pt x="78" y="22"/>
                    </a:cubicBezTo>
                    <a:cubicBezTo>
                      <a:pt x="78" y="22"/>
                      <a:pt x="77" y="22"/>
                      <a:pt x="76" y="22"/>
                    </a:cubicBezTo>
                    <a:cubicBezTo>
                      <a:pt x="75" y="22"/>
                      <a:pt x="75" y="22"/>
                      <a:pt x="74" y="22"/>
                    </a:cubicBezTo>
                    <a:cubicBezTo>
                      <a:pt x="72" y="21"/>
                      <a:pt x="70" y="21"/>
                      <a:pt x="68" y="20"/>
                    </a:cubicBezTo>
                    <a:cubicBezTo>
                      <a:pt x="68" y="19"/>
                      <a:pt x="68" y="19"/>
                      <a:pt x="68" y="19"/>
                    </a:cubicBezTo>
                    <a:cubicBezTo>
                      <a:pt x="67" y="19"/>
                      <a:pt x="67" y="19"/>
                      <a:pt x="67" y="19"/>
                    </a:cubicBezTo>
                    <a:cubicBezTo>
                      <a:pt x="66" y="18"/>
                      <a:pt x="66" y="18"/>
                      <a:pt x="66" y="18"/>
                    </a:cubicBezTo>
                    <a:cubicBezTo>
                      <a:pt x="65" y="18"/>
                      <a:pt x="64" y="17"/>
                      <a:pt x="63" y="17"/>
                    </a:cubicBezTo>
                    <a:cubicBezTo>
                      <a:pt x="61" y="16"/>
                      <a:pt x="59" y="15"/>
                      <a:pt x="58" y="14"/>
                    </a:cubicBezTo>
                    <a:cubicBezTo>
                      <a:pt x="54" y="12"/>
                      <a:pt x="50" y="10"/>
                      <a:pt x="46" y="8"/>
                    </a:cubicBezTo>
                    <a:cubicBezTo>
                      <a:pt x="44" y="8"/>
                      <a:pt x="42" y="7"/>
                      <a:pt x="40" y="7"/>
                    </a:cubicBezTo>
                    <a:cubicBezTo>
                      <a:pt x="38" y="7"/>
                      <a:pt x="35" y="7"/>
                      <a:pt x="33" y="7"/>
                    </a:cubicBezTo>
                    <a:cubicBezTo>
                      <a:pt x="35" y="7"/>
                      <a:pt x="38" y="8"/>
                      <a:pt x="40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66" name="Freeform 2371"/>
              <p:cNvSpPr/>
              <p:nvPr/>
            </p:nvSpPr>
            <p:spPr>
              <a:xfrm>
                <a:off x="11050583" y="3275029"/>
                <a:ext cx="109538" cy="330202"/>
              </a:xfrm>
              <a:custGeom>
                <a:avLst/>
                <a:gdLst>
                  <a:gd name="txL" fmla="*/ 0 w 29"/>
                  <a:gd name="txT" fmla="*/ 0 h 88"/>
                  <a:gd name="txR" fmla="*/ 29 w 29"/>
                  <a:gd name="txB" fmla="*/ 88 h 8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88">
                    <a:moveTo>
                      <a:pt x="29" y="62"/>
                    </a:moveTo>
                    <a:cubicBezTo>
                      <a:pt x="28" y="60"/>
                      <a:pt x="28" y="59"/>
                      <a:pt x="28" y="57"/>
                    </a:cubicBezTo>
                    <a:cubicBezTo>
                      <a:pt x="26" y="52"/>
                      <a:pt x="24" y="48"/>
                      <a:pt x="21" y="43"/>
                    </a:cubicBezTo>
                    <a:cubicBezTo>
                      <a:pt x="18" y="35"/>
                      <a:pt x="12" y="30"/>
                      <a:pt x="8" y="23"/>
                    </a:cubicBezTo>
                    <a:cubicBezTo>
                      <a:pt x="5" y="18"/>
                      <a:pt x="4" y="14"/>
                      <a:pt x="3" y="9"/>
                    </a:cubicBezTo>
                    <a:cubicBezTo>
                      <a:pt x="2" y="6"/>
                      <a:pt x="1" y="3"/>
                      <a:pt x="0" y="0"/>
                    </a:cubicBezTo>
                    <a:cubicBezTo>
                      <a:pt x="1" y="6"/>
                      <a:pt x="1" y="12"/>
                      <a:pt x="1" y="15"/>
                    </a:cubicBezTo>
                    <a:cubicBezTo>
                      <a:pt x="1" y="29"/>
                      <a:pt x="8" y="41"/>
                      <a:pt x="13" y="55"/>
                    </a:cubicBezTo>
                    <a:cubicBezTo>
                      <a:pt x="15" y="61"/>
                      <a:pt x="16" y="67"/>
                      <a:pt x="18" y="73"/>
                    </a:cubicBezTo>
                    <a:cubicBezTo>
                      <a:pt x="19" y="78"/>
                      <a:pt x="20" y="83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2" y="79"/>
                      <a:pt x="25" y="70"/>
                      <a:pt x="29" y="6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767" name="Picture 2372"/>
              <p:cNvPicPr>
                <a:picLocks noChangeAspect="1"/>
              </p:cNvPicPr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11036295" y="3263917"/>
                <a:ext cx="157163" cy="2587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768" name="Freeform 2374"/>
              <p:cNvSpPr/>
              <p:nvPr/>
            </p:nvSpPr>
            <p:spPr>
              <a:xfrm>
                <a:off x="11025183" y="3406793"/>
                <a:ext cx="71438" cy="146051"/>
              </a:xfrm>
              <a:custGeom>
                <a:avLst/>
                <a:gdLst>
                  <a:gd name="txL" fmla="*/ 0 w 19"/>
                  <a:gd name="txT" fmla="*/ 0 h 39"/>
                  <a:gd name="txR" fmla="*/ 19 w 19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9" h="39">
                    <a:moveTo>
                      <a:pt x="17" y="18"/>
                    </a:moveTo>
                    <a:cubicBezTo>
                      <a:pt x="17" y="12"/>
                      <a:pt x="14" y="6"/>
                      <a:pt x="12" y="0"/>
                    </a:cubicBezTo>
                    <a:cubicBezTo>
                      <a:pt x="12" y="3"/>
                      <a:pt x="13" y="7"/>
                      <a:pt x="13" y="10"/>
                    </a:cubicBezTo>
                    <a:cubicBezTo>
                      <a:pt x="12" y="14"/>
                      <a:pt x="9" y="17"/>
                      <a:pt x="6" y="19"/>
                    </a:cubicBezTo>
                    <a:cubicBezTo>
                      <a:pt x="4" y="20"/>
                      <a:pt x="1" y="21"/>
                      <a:pt x="0" y="23"/>
                    </a:cubicBezTo>
                    <a:cubicBezTo>
                      <a:pt x="4" y="29"/>
                      <a:pt x="10" y="34"/>
                      <a:pt x="16" y="39"/>
                    </a:cubicBezTo>
                    <a:cubicBezTo>
                      <a:pt x="19" y="33"/>
                      <a:pt x="18" y="24"/>
                      <a:pt x="17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69" name="Freeform 2375"/>
              <p:cNvSpPr/>
              <p:nvPr/>
            </p:nvSpPr>
            <p:spPr>
              <a:xfrm>
                <a:off x="11017245" y="3121041"/>
                <a:ext cx="165101" cy="285752"/>
              </a:xfrm>
              <a:custGeom>
                <a:avLst/>
                <a:gdLst>
                  <a:gd name="txL" fmla="*/ 0 w 44"/>
                  <a:gd name="txT" fmla="*/ 0 h 76"/>
                  <a:gd name="txR" fmla="*/ 44 w 44"/>
                  <a:gd name="txB" fmla="*/ 76 h 7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76">
                    <a:moveTo>
                      <a:pt x="9" y="41"/>
                    </a:moveTo>
                    <a:cubicBezTo>
                      <a:pt x="11" y="43"/>
                      <a:pt x="15" y="46"/>
                      <a:pt x="17" y="48"/>
                    </a:cubicBezTo>
                    <a:cubicBezTo>
                      <a:pt x="20" y="52"/>
                      <a:pt x="24" y="52"/>
                      <a:pt x="28" y="55"/>
                    </a:cubicBezTo>
                    <a:cubicBezTo>
                      <a:pt x="35" y="60"/>
                      <a:pt x="41" y="66"/>
                      <a:pt x="44" y="75"/>
                    </a:cubicBezTo>
                    <a:cubicBezTo>
                      <a:pt x="44" y="75"/>
                      <a:pt x="44" y="76"/>
                      <a:pt x="44" y="76"/>
                    </a:cubicBezTo>
                    <a:cubicBezTo>
                      <a:pt x="43" y="66"/>
                      <a:pt x="39" y="56"/>
                      <a:pt x="34" y="48"/>
                    </a:cubicBezTo>
                    <a:cubicBezTo>
                      <a:pt x="30" y="44"/>
                      <a:pt x="19" y="35"/>
                      <a:pt x="9" y="37"/>
                    </a:cubicBezTo>
                    <a:cubicBezTo>
                      <a:pt x="5" y="31"/>
                      <a:pt x="7" y="26"/>
                      <a:pt x="7" y="21"/>
                    </a:cubicBezTo>
                    <a:cubicBezTo>
                      <a:pt x="7" y="17"/>
                      <a:pt x="8" y="13"/>
                      <a:pt x="7" y="9"/>
                    </a:cubicBezTo>
                    <a:cubicBezTo>
                      <a:pt x="6" y="6"/>
                      <a:pt x="4" y="3"/>
                      <a:pt x="3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2" y="4"/>
                      <a:pt x="5" y="6"/>
                      <a:pt x="5" y="9"/>
                    </a:cubicBezTo>
                    <a:cubicBezTo>
                      <a:pt x="6" y="13"/>
                      <a:pt x="6" y="17"/>
                      <a:pt x="6" y="21"/>
                    </a:cubicBezTo>
                    <a:cubicBezTo>
                      <a:pt x="6" y="27"/>
                      <a:pt x="5" y="33"/>
                      <a:pt x="8" y="37"/>
                    </a:cubicBezTo>
                    <a:cubicBezTo>
                      <a:pt x="8" y="38"/>
                      <a:pt x="9" y="40"/>
                      <a:pt x="9" y="4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70" name="Freeform 2376"/>
              <p:cNvSpPr>
                <a:spLocks noEditPoints="1"/>
              </p:cNvSpPr>
              <p:nvPr/>
            </p:nvSpPr>
            <p:spPr>
              <a:xfrm>
                <a:off x="11002958" y="3263917"/>
                <a:ext cx="173039" cy="327027"/>
              </a:xfrm>
              <a:custGeom>
                <a:avLst/>
                <a:gdLst>
                  <a:gd name="txL" fmla="*/ 0 w 46"/>
                  <a:gd name="txT" fmla="*/ 0 h 87"/>
                  <a:gd name="txR" fmla="*/ 46 w 46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87">
                    <a:moveTo>
                      <a:pt x="9" y="37"/>
                    </a:moveTo>
                    <a:cubicBezTo>
                      <a:pt x="10" y="36"/>
                      <a:pt x="10" y="35"/>
                      <a:pt x="10" y="34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1" y="30"/>
                      <a:pt x="12" y="28"/>
                      <a:pt x="12" y="25"/>
                    </a:cubicBezTo>
                    <a:cubicBezTo>
                      <a:pt x="12" y="27"/>
                      <a:pt x="13" y="28"/>
                      <a:pt x="13" y="29"/>
                    </a:cubicBezTo>
                    <a:cubicBezTo>
                      <a:pt x="13" y="31"/>
                      <a:pt x="14" y="33"/>
                      <a:pt x="15" y="35"/>
                    </a:cubicBezTo>
                    <a:cubicBezTo>
                      <a:pt x="15" y="37"/>
                      <a:pt x="16" y="38"/>
                      <a:pt x="17" y="40"/>
                    </a:cubicBezTo>
                    <a:cubicBezTo>
                      <a:pt x="17" y="40"/>
                      <a:pt x="17" y="41"/>
                      <a:pt x="17" y="41"/>
                    </a:cubicBezTo>
                    <a:cubicBezTo>
                      <a:pt x="17" y="42"/>
                      <a:pt x="18" y="43"/>
                      <a:pt x="18" y="44"/>
                    </a:cubicBezTo>
                    <a:cubicBezTo>
                      <a:pt x="18" y="45"/>
                      <a:pt x="18" y="46"/>
                      <a:pt x="18" y="47"/>
                    </a:cubicBezTo>
                    <a:cubicBezTo>
                      <a:pt x="18" y="48"/>
                      <a:pt x="17" y="49"/>
                      <a:pt x="17" y="50"/>
                    </a:cubicBezTo>
                    <a:cubicBezTo>
                      <a:pt x="16" y="51"/>
                      <a:pt x="16" y="52"/>
                      <a:pt x="15" y="53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13" y="55"/>
                      <a:pt x="13" y="55"/>
                      <a:pt x="13" y="56"/>
                    </a:cubicBezTo>
                    <a:cubicBezTo>
                      <a:pt x="12" y="56"/>
                      <a:pt x="11" y="57"/>
                      <a:pt x="10" y="58"/>
                    </a:cubicBezTo>
                    <a:cubicBezTo>
                      <a:pt x="9" y="58"/>
                      <a:pt x="8" y="59"/>
                      <a:pt x="7" y="60"/>
                    </a:cubicBezTo>
                    <a:cubicBezTo>
                      <a:pt x="9" y="59"/>
                      <a:pt x="11" y="58"/>
                      <a:pt x="13" y="56"/>
                    </a:cubicBezTo>
                    <a:cubicBezTo>
                      <a:pt x="14" y="56"/>
                      <a:pt x="14" y="55"/>
                      <a:pt x="14" y="55"/>
                    </a:cubicBezTo>
                    <a:cubicBezTo>
                      <a:pt x="15" y="55"/>
                      <a:pt x="15" y="54"/>
                      <a:pt x="15" y="54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6" y="53"/>
                      <a:pt x="17" y="52"/>
                      <a:pt x="18" y="51"/>
                    </a:cubicBezTo>
                    <a:cubicBezTo>
                      <a:pt x="19" y="50"/>
                      <a:pt x="19" y="49"/>
                      <a:pt x="20" y="48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0" y="47"/>
                      <a:pt x="20" y="48"/>
                      <a:pt x="21" y="48"/>
                    </a:cubicBezTo>
                    <a:cubicBezTo>
                      <a:pt x="21" y="49"/>
                      <a:pt x="21" y="49"/>
                      <a:pt x="21" y="50"/>
                    </a:cubicBezTo>
                    <a:cubicBezTo>
                      <a:pt x="22" y="51"/>
                      <a:pt x="22" y="52"/>
                      <a:pt x="22" y="53"/>
                    </a:cubicBezTo>
                    <a:cubicBezTo>
                      <a:pt x="23" y="55"/>
                      <a:pt x="23" y="58"/>
                      <a:pt x="24" y="60"/>
                    </a:cubicBezTo>
                    <a:cubicBezTo>
                      <a:pt x="24" y="61"/>
                      <a:pt x="24" y="63"/>
                      <a:pt x="24" y="64"/>
                    </a:cubicBezTo>
                    <a:cubicBezTo>
                      <a:pt x="24" y="65"/>
                      <a:pt x="24" y="66"/>
                      <a:pt x="24" y="67"/>
                    </a:cubicBezTo>
                    <a:cubicBezTo>
                      <a:pt x="24" y="69"/>
                      <a:pt x="23" y="70"/>
                      <a:pt x="23" y="71"/>
                    </a:cubicBezTo>
                    <a:cubicBezTo>
                      <a:pt x="23" y="72"/>
                      <a:pt x="23" y="73"/>
                      <a:pt x="23" y="75"/>
                    </a:cubicBezTo>
                    <a:cubicBezTo>
                      <a:pt x="24" y="72"/>
                      <a:pt x="24" y="70"/>
                      <a:pt x="24" y="68"/>
                    </a:cubicBezTo>
                    <a:cubicBezTo>
                      <a:pt x="25" y="65"/>
                      <a:pt x="25" y="63"/>
                      <a:pt x="25" y="60"/>
                    </a:cubicBezTo>
                    <a:cubicBezTo>
                      <a:pt x="25" y="59"/>
                      <a:pt x="25" y="57"/>
                      <a:pt x="24" y="56"/>
                    </a:cubicBezTo>
                    <a:cubicBezTo>
                      <a:pt x="25" y="57"/>
                      <a:pt x="26" y="59"/>
                      <a:pt x="26" y="60"/>
                    </a:cubicBezTo>
                    <a:cubicBezTo>
                      <a:pt x="27" y="62"/>
                      <a:pt x="28" y="64"/>
                      <a:pt x="28" y="66"/>
                    </a:cubicBezTo>
                    <a:cubicBezTo>
                      <a:pt x="29" y="69"/>
                      <a:pt x="30" y="73"/>
                      <a:pt x="31" y="76"/>
                    </a:cubicBezTo>
                    <a:cubicBezTo>
                      <a:pt x="32" y="80"/>
                      <a:pt x="32" y="84"/>
                      <a:pt x="33" y="87"/>
                    </a:cubicBezTo>
                    <a:cubicBezTo>
                      <a:pt x="32" y="80"/>
                      <a:pt x="31" y="72"/>
                      <a:pt x="29" y="65"/>
                    </a:cubicBezTo>
                    <a:cubicBezTo>
                      <a:pt x="29" y="63"/>
                      <a:pt x="28" y="62"/>
                      <a:pt x="28" y="60"/>
                    </a:cubicBezTo>
                    <a:cubicBezTo>
                      <a:pt x="27" y="58"/>
                      <a:pt x="26" y="56"/>
                      <a:pt x="26" y="54"/>
                    </a:cubicBezTo>
                    <a:cubicBezTo>
                      <a:pt x="24" y="51"/>
                      <a:pt x="23" y="48"/>
                      <a:pt x="21" y="44"/>
                    </a:cubicBezTo>
                    <a:cubicBezTo>
                      <a:pt x="20" y="41"/>
                      <a:pt x="18" y="37"/>
                      <a:pt x="17" y="34"/>
                    </a:cubicBezTo>
                    <a:cubicBezTo>
                      <a:pt x="16" y="32"/>
                      <a:pt x="16" y="30"/>
                      <a:pt x="15" y="29"/>
                    </a:cubicBezTo>
                    <a:cubicBezTo>
                      <a:pt x="15" y="27"/>
                      <a:pt x="15" y="25"/>
                      <a:pt x="15" y="23"/>
                    </a:cubicBezTo>
                    <a:cubicBezTo>
                      <a:pt x="14" y="22"/>
                      <a:pt x="15" y="20"/>
                      <a:pt x="15" y="18"/>
                    </a:cubicBezTo>
                    <a:cubicBezTo>
                      <a:pt x="15" y="17"/>
                      <a:pt x="15" y="15"/>
                      <a:pt x="15" y="14"/>
                    </a:cubicBezTo>
                    <a:cubicBezTo>
                      <a:pt x="16" y="16"/>
                      <a:pt x="16" y="18"/>
                      <a:pt x="17" y="20"/>
                    </a:cubicBezTo>
                    <a:cubicBezTo>
                      <a:pt x="18" y="21"/>
                      <a:pt x="18" y="22"/>
                      <a:pt x="19" y="24"/>
                    </a:cubicBezTo>
                    <a:cubicBezTo>
                      <a:pt x="19" y="25"/>
                      <a:pt x="20" y="26"/>
                      <a:pt x="21" y="27"/>
                    </a:cubicBezTo>
                    <a:cubicBezTo>
                      <a:pt x="22" y="30"/>
                      <a:pt x="24" y="32"/>
                      <a:pt x="25" y="34"/>
                    </a:cubicBezTo>
                    <a:cubicBezTo>
                      <a:pt x="27" y="36"/>
                      <a:pt x="29" y="38"/>
                      <a:pt x="31" y="40"/>
                    </a:cubicBezTo>
                    <a:cubicBezTo>
                      <a:pt x="32" y="42"/>
                      <a:pt x="34" y="44"/>
                      <a:pt x="35" y="47"/>
                    </a:cubicBezTo>
                    <a:cubicBezTo>
                      <a:pt x="36" y="49"/>
                      <a:pt x="37" y="52"/>
                      <a:pt x="38" y="54"/>
                    </a:cubicBezTo>
                    <a:cubicBezTo>
                      <a:pt x="39" y="57"/>
                      <a:pt x="40" y="59"/>
                      <a:pt x="41" y="62"/>
                    </a:cubicBezTo>
                    <a:cubicBezTo>
                      <a:pt x="40" y="56"/>
                      <a:pt x="38" y="51"/>
                      <a:pt x="36" y="46"/>
                    </a:cubicBezTo>
                    <a:cubicBezTo>
                      <a:pt x="34" y="44"/>
                      <a:pt x="33" y="42"/>
                      <a:pt x="31" y="39"/>
                    </a:cubicBezTo>
                    <a:cubicBezTo>
                      <a:pt x="30" y="37"/>
                      <a:pt x="28" y="35"/>
                      <a:pt x="27" y="33"/>
                    </a:cubicBezTo>
                    <a:cubicBezTo>
                      <a:pt x="25" y="31"/>
                      <a:pt x="23" y="29"/>
                      <a:pt x="22" y="27"/>
                    </a:cubicBezTo>
                    <a:cubicBezTo>
                      <a:pt x="21" y="25"/>
                      <a:pt x="21" y="24"/>
                      <a:pt x="20" y="23"/>
                    </a:cubicBezTo>
                    <a:cubicBezTo>
                      <a:pt x="20" y="22"/>
                      <a:pt x="19" y="21"/>
                      <a:pt x="19" y="19"/>
                    </a:cubicBezTo>
                    <a:cubicBezTo>
                      <a:pt x="18" y="17"/>
                      <a:pt x="17" y="14"/>
                      <a:pt x="16" y="12"/>
                    </a:cubicBezTo>
                    <a:cubicBezTo>
                      <a:pt x="16" y="10"/>
                      <a:pt x="16" y="9"/>
                      <a:pt x="15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7" y="8"/>
                      <a:pt x="19" y="10"/>
                      <a:pt x="21" y="11"/>
                    </a:cubicBezTo>
                    <a:cubicBezTo>
                      <a:pt x="23" y="12"/>
                      <a:pt x="24" y="14"/>
                      <a:pt x="26" y="15"/>
                    </a:cubicBezTo>
                    <a:cubicBezTo>
                      <a:pt x="28" y="16"/>
                      <a:pt x="29" y="17"/>
                      <a:pt x="31" y="17"/>
                    </a:cubicBezTo>
                    <a:cubicBezTo>
                      <a:pt x="34" y="19"/>
                      <a:pt x="37" y="21"/>
                      <a:pt x="40" y="24"/>
                    </a:cubicBezTo>
                    <a:cubicBezTo>
                      <a:pt x="41" y="26"/>
                      <a:pt x="42" y="27"/>
                      <a:pt x="43" y="29"/>
                    </a:cubicBezTo>
                    <a:cubicBezTo>
                      <a:pt x="44" y="30"/>
                      <a:pt x="45" y="32"/>
                      <a:pt x="46" y="34"/>
                    </a:cubicBezTo>
                    <a:cubicBezTo>
                      <a:pt x="45" y="30"/>
                      <a:pt x="43" y="27"/>
                      <a:pt x="40" y="24"/>
                    </a:cubicBezTo>
                    <a:cubicBezTo>
                      <a:pt x="39" y="22"/>
                      <a:pt x="38" y="21"/>
                      <a:pt x="37" y="19"/>
                    </a:cubicBezTo>
                    <a:cubicBezTo>
                      <a:pt x="36" y="19"/>
                      <a:pt x="35" y="18"/>
                      <a:pt x="34" y="18"/>
                    </a:cubicBezTo>
                    <a:cubicBezTo>
                      <a:pt x="34" y="17"/>
                      <a:pt x="33" y="17"/>
                      <a:pt x="33" y="17"/>
                    </a:cubicBezTo>
                    <a:cubicBezTo>
                      <a:pt x="33" y="17"/>
                      <a:pt x="32" y="16"/>
                      <a:pt x="32" y="16"/>
                    </a:cubicBezTo>
                    <a:cubicBezTo>
                      <a:pt x="28" y="14"/>
                      <a:pt x="25" y="12"/>
                      <a:pt x="22" y="10"/>
                    </a:cubicBezTo>
                    <a:cubicBezTo>
                      <a:pt x="21" y="9"/>
                      <a:pt x="19" y="8"/>
                      <a:pt x="18" y="6"/>
                    </a:cubicBezTo>
                    <a:cubicBezTo>
                      <a:pt x="17" y="5"/>
                      <a:pt x="16" y="5"/>
                      <a:pt x="15" y="4"/>
                    </a:cubicBezTo>
                    <a:cubicBezTo>
                      <a:pt x="15" y="3"/>
                      <a:pt x="14" y="2"/>
                      <a:pt x="14" y="1"/>
                    </a:cubicBezTo>
                    <a:cubicBezTo>
                      <a:pt x="14" y="0"/>
                      <a:pt x="13" y="0"/>
                      <a:pt x="13" y="0"/>
                    </a:cubicBezTo>
                    <a:cubicBezTo>
                      <a:pt x="12" y="0"/>
                      <a:pt x="11" y="1"/>
                      <a:pt x="11" y="1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8"/>
                      <a:pt x="12" y="9"/>
                      <a:pt x="12" y="10"/>
                    </a:cubicBezTo>
                    <a:cubicBezTo>
                      <a:pt x="12" y="10"/>
                      <a:pt x="12" y="11"/>
                      <a:pt x="12" y="11"/>
                    </a:cubicBezTo>
                    <a:cubicBezTo>
                      <a:pt x="11" y="11"/>
                      <a:pt x="11" y="12"/>
                      <a:pt x="10" y="13"/>
                    </a:cubicBezTo>
                    <a:cubicBezTo>
                      <a:pt x="10" y="13"/>
                      <a:pt x="9" y="13"/>
                      <a:pt x="9" y="13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5" y="18"/>
                      <a:pt x="4" y="20"/>
                      <a:pt x="3" y="21"/>
                    </a:cubicBezTo>
                    <a:cubicBezTo>
                      <a:pt x="2" y="22"/>
                      <a:pt x="2" y="23"/>
                      <a:pt x="1" y="24"/>
                    </a:cubicBezTo>
                    <a:cubicBezTo>
                      <a:pt x="1" y="25"/>
                      <a:pt x="1" y="25"/>
                      <a:pt x="0" y="26"/>
                    </a:cubicBezTo>
                    <a:cubicBezTo>
                      <a:pt x="1" y="25"/>
                      <a:pt x="1" y="25"/>
                      <a:pt x="2" y="24"/>
                    </a:cubicBezTo>
                    <a:cubicBezTo>
                      <a:pt x="2" y="23"/>
                      <a:pt x="3" y="22"/>
                      <a:pt x="3" y="22"/>
                    </a:cubicBezTo>
                    <a:cubicBezTo>
                      <a:pt x="5" y="20"/>
                      <a:pt x="6" y="19"/>
                      <a:pt x="7" y="17"/>
                    </a:cubicBezTo>
                    <a:cubicBezTo>
                      <a:pt x="8" y="17"/>
                      <a:pt x="8" y="16"/>
                      <a:pt x="9" y="16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1" y="14"/>
                      <a:pt x="11" y="14"/>
                    </a:cubicBezTo>
                    <a:cubicBezTo>
                      <a:pt x="11" y="14"/>
                      <a:pt x="12" y="13"/>
                      <a:pt x="12" y="13"/>
                    </a:cubicBezTo>
                    <a:cubicBezTo>
                      <a:pt x="12" y="14"/>
                      <a:pt x="12" y="14"/>
                      <a:pt x="12" y="15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0" y="26"/>
                      <a:pt x="10" y="29"/>
                      <a:pt x="9" y="32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5"/>
                      <a:pt x="9" y="36"/>
                      <a:pt x="8" y="36"/>
                    </a:cubicBezTo>
                    <a:cubicBezTo>
                      <a:pt x="8" y="38"/>
                      <a:pt x="7" y="39"/>
                      <a:pt x="7" y="41"/>
                    </a:cubicBezTo>
                    <a:cubicBezTo>
                      <a:pt x="6" y="42"/>
                      <a:pt x="6" y="43"/>
                      <a:pt x="5" y="44"/>
                    </a:cubicBezTo>
                    <a:cubicBezTo>
                      <a:pt x="4" y="46"/>
                      <a:pt x="3" y="47"/>
                      <a:pt x="2" y="48"/>
                    </a:cubicBezTo>
                    <a:cubicBezTo>
                      <a:pt x="5" y="46"/>
                      <a:pt x="6" y="44"/>
                      <a:pt x="8" y="41"/>
                    </a:cubicBezTo>
                    <a:cubicBezTo>
                      <a:pt x="8" y="39"/>
                      <a:pt x="9" y="38"/>
                      <a:pt x="9" y="37"/>
                    </a:cubicBezTo>
                    <a:close/>
                    <a:moveTo>
                      <a:pt x="20" y="46"/>
                    </a:moveTo>
                    <a:cubicBezTo>
                      <a:pt x="20" y="46"/>
                      <a:pt x="20" y="46"/>
                      <a:pt x="20" y="46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0" y="46"/>
                      <a:pt x="20" y="46"/>
                      <a:pt x="20" y="4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71" name="Freeform 2377"/>
              <p:cNvSpPr/>
              <p:nvPr/>
            </p:nvSpPr>
            <p:spPr>
              <a:xfrm>
                <a:off x="8418492" y="1974858"/>
                <a:ext cx="200026" cy="150814"/>
              </a:xfrm>
              <a:custGeom>
                <a:avLst/>
                <a:gdLst>
                  <a:gd name="txL" fmla="*/ 0 w 53"/>
                  <a:gd name="txT" fmla="*/ 0 h 40"/>
                  <a:gd name="txR" fmla="*/ 53 w 53"/>
                  <a:gd name="txB" fmla="*/ 40 h 4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40">
                    <a:moveTo>
                      <a:pt x="22" y="4"/>
                    </a:moveTo>
                    <a:cubicBezTo>
                      <a:pt x="17" y="7"/>
                      <a:pt x="14" y="13"/>
                      <a:pt x="11" y="19"/>
                    </a:cubicBezTo>
                    <a:cubicBezTo>
                      <a:pt x="10" y="23"/>
                      <a:pt x="8" y="30"/>
                      <a:pt x="4" y="33"/>
                    </a:cubicBezTo>
                    <a:cubicBezTo>
                      <a:pt x="3" y="34"/>
                      <a:pt x="1" y="35"/>
                      <a:pt x="0" y="36"/>
                    </a:cubicBezTo>
                    <a:cubicBezTo>
                      <a:pt x="2" y="36"/>
                      <a:pt x="6" y="36"/>
                      <a:pt x="9" y="37"/>
                    </a:cubicBezTo>
                    <a:cubicBezTo>
                      <a:pt x="13" y="38"/>
                      <a:pt x="17" y="38"/>
                      <a:pt x="19" y="39"/>
                    </a:cubicBezTo>
                    <a:cubicBezTo>
                      <a:pt x="28" y="40"/>
                      <a:pt x="37" y="39"/>
                      <a:pt x="43" y="33"/>
                    </a:cubicBezTo>
                    <a:cubicBezTo>
                      <a:pt x="47" y="29"/>
                      <a:pt x="48" y="25"/>
                      <a:pt x="49" y="21"/>
                    </a:cubicBezTo>
                    <a:cubicBezTo>
                      <a:pt x="49" y="17"/>
                      <a:pt x="48" y="13"/>
                      <a:pt x="45" y="9"/>
                    </a:cubicBezTo>
                    <a:cubicBezTo>
                      <a:pt x="47" y="8"/>
                      <a:pt x="50" y="7"/>
                      <a:pt x="53" y="7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1" y="6"/>
                      <a:pt x="48" y="7"/>
                      <a:pt x="45" y="9"/>
                    </a:cubicBezTo>
                    <a:cubicBezTo>
                      <a:pt x="44" y="8"/>
                      <a:pt x="43" y="7"/>
                      <a:pt x="43" y="6"/>
                    </a:cubicBezTo>
                    <a:cubicBezTo>
                      <a:pt x="37" y="1"/>
                      <a:pt x="28" y="0"/>
                      <a:pt x="22" y="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72" name="Freeform 2378"/>
              <p:cNvSpPr/>
              <p:nvPr/>
            </p:nvSpPr>
            <p:spPr>
              <a:xfrm>
                <a:off x="8801082" y="1727206"/>
                <a:ext cx="376240" cy="247652"/>
              </a:xfrm>
              <a:custGeom>
                <a:avLst/>
                <a:gdLst>
                  <a:gd name="txL" fmla="*/ 0 w 100"/>
                  <a:gd name="txT" fmla="*/ 0 h 66"/>
                  <a:gd name="txR" fmla="*/ 100 w 100"/>
                  <a:gd name="txB" fmla="*/ 66 h 6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0" h="66">
                    <a:moveTo>
                      <a:pt x="47" y="3"/>
                    </a:moveTo>
                    <a:cubicBezTo>
                      <a:pt x="38" y="7"/>
                      <a:pt x="31" y="16"/>
                      <a:pt x="26" y="25"/>
                    </a:cubicBezTo>
                    <a:cubicBezTo>
                      <a:pt x="24" y="29"/>
                      <a:pt x="22" y="33"/>
                      <a:pt x="20" y="37"/>
                    </a:cubicBezTo>
                    <a:cubicBezTo>
                      <a:pt x="17" y="41"/>
                      <a:pt x="13" y="45"/>
                      <a:pt x="8" y="45"/>
                    </a:cubicBezTo>
                    <a:cubicBezTo>
                      <a:pt x="6" y="46"/>
                      <a:pt x="5" y="46"/>
                      <a:pt x="4" y="46"/>
                    </a:cubicBezTo>
                    <a:cubicBezTo>
                      <a:pt x="3" y="47"/>
                      <a:pt x="2" y="47"/>
                      <a:pt x="2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7"/>
                      <a:pt x="0" y="47"/>
                      <a:pt x="0" y="47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7"/>
                      <a:pt x="1" y="47"/>
                      <a:pt x="1" y="48"/>
                    </a:cubicBezTo>
                    <a:cubicBezTo>
                      <a:pt x="3" y="49"/>
                      <a:pt x="3" y="49"/>
                      <a:pt x="3" y="49"/>
                    </a:cubicBezTo>
                    <a:cubicBezTo>
                      <a:pt x="4" y="49"/>
                      <a:pt x="5" y="50"/>
                      <a:pt x="7" y="51"/>
                    </a:cubicBezTo>
                    <a:cubicBezTo>
                      <a:pt x="10" y="52"/>
                      <a:pt x="13" y="54"/>
                      <a:pt x="17" y="55"/>
                    </a:cubicBezTo>
                    <a:cubicBezTo>
                      <a:pt x="24" y="58"/>
                      <a:pt x="30" y="60"/>
                      <a:pt x="34" y="61"/>
                    </a:cubicBezTo>
                    <a:cubicBezTo>
                      <a:pt x="50" y="65"/>
                      <a:pt x="65" y="66"/>
                      <a:pt x="77" y="57"/>
                    </a:cubicBezTo>
                    <a:cubicBezTo>
                      <a:pt x="84" y="52"/>
                      <a:pt x="88" y="45"/>
                      <a:pt x="89" y="38"/>
                    </a:cubicBezTo>
                    <a:cubicBezTo>
                      <a:pt x="90" y="31"/>
                      <a:pt x="88" y="24"/>
                      <a:pt x="85" y="17"/>
                    </a:cubicBezTo>
                    <a:cubicBezTo>
                      <a:pt x="89" y="15"/>
                      <a:pt x="94" y="14"/>
                      <a:pt x="100" y="14"/>
                    </a:cubicBezTo>
                    <a:cubicBezTo>
                      <a:pt x="99" y="14"/>
                      <a:pt x="99" y="13"/>
                      <a:pt x="99" y="12"/>
                    </a:cubicBezTo>
                    <a:cubicBezTo>
                      <a:pt x="96" y="12"/>
                      <a:pt x="90" y="14"/>
                      <a:pt x="84" y="16"/>
                    </a:cubicBezTo>
                    <a:cubicBezTo>
                      <a:pt x="83" y="15"/>
                      <a:pt x="82" y="13"/>
                      <a:pt x="81" y="12"/>
                    </a:cubicBezTo>
                    <a:cubicBezTo>
                      <a:pt x="77" y="6"/>
                      <a:pt x="71" y="3"/>
                      <a:pt x="65" y="2"/>
                    </a:cubicBezTo>
                    <a:cubicBezTo>
                      <a:pt x="59" y="0"/>
                      <a:pt x="53" y="1"/>
                      <a:pt x="47" y="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73" name="Freeform 2379"/>
              <p:cNvSpPr/>
              <p:nvPr/>
            </p:nvSpPr>
            <p:spPr>
              <a:xfrm>
                <a:off x="8756632" y="1900245"/>
                <a:ext cx="274639" cy="176214"/>
              </a:xfrm>
              <a:custGeom>
                <a:avLst/>
                <a:gdLst>
                  <a:gd name="txL" fmla="*/ 0 w 73"/>
                  <a:gd name="txT" fmla="*/ 0 h 47"/>
                  <a:gd name="txR" fmla="*/ 73 w 73"/>
                  <a:gd name="txB" fmla="*/ 47 h 47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73" h="47">
                    <a:moveTo>
                      <a:pt x="39" y="0"/>
                    </a:moveTo>
                    <a:cubicBezTo>
                      <a:pt x="31" y="2"/>
                      <a:pt x="26" y="7"/>
                      <a:pt x="21" y="12"/>
                    </a:cubicBezTo>
                    <a:cubicBezTo>
                      <a:pt x="17" y="17"/>
                      <a:pt x="12" y="24"/>
                      <a:pt x="6" y="25"/>
                    </a:cubicBezTo>
                    <a:cubicBezTo>
                      <a:pt x="4" y="26"/>
                      <a:pt x="2" y="26"/>
                      <a:pt x="0" y="27"/>
                    </a:cubicBezTo>
                    <a:cubicBezTo>
                      <a:pt x="3" y="27"/>
                      <a:pt x="7" y="30"/>
                      <a:pt x="10" y="32"/>
                    </a:cubicBezTo>
                    <a:cubicBezTo>
                      <a:pt x="14" y="35"/>
                      <a:pt x="18" y="37"/>
                      <a:pt x="21" y="39"/>
                    </a:cubicBezTo>
                    <a:cubicBezTo>
                      <a:pt x="31" y="44"/>
                      <a:pt x="42" y="47"/>
                      <a:pt x="51" y="42"/>
                    </a:cubicBezTo>
                    <a:cubicBezTo>
                      <a:pt x="57" y="39"/>
                      <a:pt x="60" y="36"/>
                      <a:pt x="62" y="31"/>
                    </a:cubicBezTo>
                    <a:cubicBezTo>
                      <a:pt x="64" y="26"/>
                      <a:pt x="64" y="21"/>
                      <a:pt x="63" y="16"/>
                    </a:cubicBezTo>
                    <a:cubicBezTo>
                      <a:pt x="66" y="15"/>
                      <a:pt x="70" y="15"/>
                      <a:pt x="73" y="16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1" y="14"/>
                      <a:pt x="67" y="14"/>
                      <a:pt x="62" y="15"/>
                    </a:cubicBezTo>
                    <a:cubicBezTo>
                      <a:pt x="62" y="14"/>
                      <a:pt x="62" y="13"/>
                      <a:pt x="61" y="12"/>
                    </a:cubicBezTo>
                    <a:cubicBezTo>
                      <a:pt x="59" y="7"/>
                      <a:pt x="56" y="4"/>
                      <a:pt x="52" y="2"/>
                    </a:cubicBezTo>
                    <a:cubicBezTo>
                      <a:pt x="47" y="0"/>
                      <a:pt x="43" y="0"/>
                      <a:pt x="39" y="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74" name="Freeform 2380"/>
              <p:cNvSpPr/>
              <p:nvPr/>
            </p:nvSpPr>
            <p:spPr>
              <a:xfrm>
                <a:off x="8701069" y="2120909"/>
                <a:ext cx="201614" cy="320677"/>
              </a:xfrm>
              <a:custGeom>
                <a:avLst/>
                <a:gdLst>
                  <a:gd name="txL" fmla="*/ 0 w 54"/>
                  <a:gd name="txT" fmla="*/ 0 h 85"/>
                  <a:gd name="txR" fmla="*/ 54 w 54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85">
                    <a:moveTo>
                      <a:pt x="3" y="28"/>
                    </a:moveTo>
                    <a:cubicBezTo>
                      <a:pt x="0" y="39"/>
                      <a:pt x="2" y="49"/>
                      <a:pt x="7" y="57"/>
                    </a:cubicBezTo>
                    <a:cubicBezTo>
                      <a:pt x="10" y="63"/>
                      <a:pt x="18" y="71"/>
                      <a:pt x="19" y="78"/>
                    </a:cubicBezTo>
                    <a:cubicBezTo>
                      <a:pt x="21" y="85"/>
                      <a:pt x="21" y="85"/>
                      <a:pt x="21" y="85"/>
                    </a:cubicBezTo>
                    <a:cubicBezTo>
                      <a:pt x="21" y="79"/>
                      <a:pt x="33" y="71"/>
                      <a:pt x="37" y="67"/>
                    </a:cubicBezTo>
                    <a:cubicBezTo>
                      <a:pt x="41" y="63"/>
                      <a:pt x="46" y="59"/>
                      <a:pt x="49" y="55"/>
                    </a:cubicBezTo>
                    <a:cubicBezTo>
                      <a:pt x="52" y="51"/>
                      <a:pt x="54" y="47"/>
                      <a:pt x="54" y="41"/>
                    </a:cubicBezTo>
                    <a:cubicBezTo>
                      <a:pt x="54" y="35"/>
                      <a:pt x="53" y="29"/>
                      <a:pt x="50" y="24"/>
                    </a:cubicBezTo>
                    <a:cubicBezTo>
                      <a:pt x="47" y="19"/>
                      <a:pt x="43" y="14"/>
                      <a:pt x="37" y="11"/>
                    </a:cubicBezTo>
                    <a:cubicBezTo>
                      <a:pt x="39" y="7"/>
                      <a:pt x="42" y="4"/>
                      <a:pt x="46" y="2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2" y="2"/>
                      <a:pt x="39" y="6"/>
                      <a:pt x="36" y="11"/>
                    </a:cubicBezTo>
                    <a:cubicBezTo>
                      <a:pt x="35" y="10"/>
                      <a:pt x="33" y="10"/>
                      <a:pt x="32" y="10"/>
                    </a:cubicBezTo>
                    <a:cubicBezTo>
                      <a:pt x="26" y="8"/>
                      <a:pt x="20" y="9"/>
                      <a:pt x="14" y="13"/>
                    </a:cubicBezTo>
                    <a:cubicBezTo>
                      <a:pt x="9" y="17"/>
                      <a:pt x="5" y="22"/>
                      <a:pt x="3" y="2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75" name="Freeform 2381"/>
              <p:cNvSpPr/>
              <p:nvPr/>
            </p:nvSpPr>
            <p:spPr>
              <a:xfrm>
                <a:off x="8888395" y="2170122"/>
                <a:ext cx="96838" cy="153989"/>
              </a:xfrm>
              <a:custGeom>
                <a:avLst/>
                <a:gdLst>
                  <a:gd name="txL" fmla="*/ 0 w 26"/>
                  <a:gd name="txT" fmla="*/ 0 h 41"/>
                  <a:gd name="txR" fmla="*/ 26 w 26"/>
                  <a:gd name="txB" fmla="*/ 41 h 41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26" h="41">
                    <a:moveTo>
                      <a:pt x="0" y="19"/>
                    </a:moveTo>
                    <a:cubicBezTo>
                      <a:pt x="0" y="24"/>
                      <a:pt x="3" y="28"/>
                      <a:pt x="6" y="31"/>
                    </a:cubicBezTo>
                    <a:cubicBezTo>
                      <a:pt x="9" y="33"/>
                      <a:pt x="13" y="35"/>
                      <a:pt x="14" y="38"/>
                    </a:cubicBezTo>
                    <a:cubicBezTo>
                      <a:pt x="15" y="39"/>
                      <a:pt x="16" y="40"/>
                      <a:pt x="16" y="41"/>
                    </a:cubicBezTo>
                    <a:cubicBezTo>
                      <a:pt x="16" y="38"/>
                      <a:pt x="19" y="33"/>
                      <a:pt x="21" y="30"/>
                    </a:cubicBezTo>
                    <a:cubicBezTo>
                      <a:pt x="23" y="25"/>
                      <a:pt x="26" y="21"/>
                      <a:pt x="24" y="17"/>
                    </a:cubicBezTo>
                    <a:cubicBezTo>
                      <a:pt x="23" y="14"/>
                      <a:pt x="22" y="12"/>
                      <a:pt x="20" y="10"/>
                    </a:cubicBezTo>
                    <a:cubicBezTo>
                      <a:pt x="18" y="8"/>
                      <a:pt x="16" y="6"/>
                      <a:pt x="13" y="6"/>
                    </a:cubicBezTo>
                    <a:cubicBezTo>
                      <a:pt x="14" y="3"/>
                      <a:pt x="15" y="1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5" y="1"/>
                      <a:pt x="14" y="2"/>
                    </a:cubicBezTo>
                    <a:cubicBezTo>
                      <a:pt x="14" y="3"/>
                      <a:pt x="13" y="4"/>
                      <a:pt x="12" y="6"/>
                    </a:cubicBezTo>
                    <a:cubicBezTo>
                      <a:pt x="12" y="5"/>
                      <a:pt x="11" y="5"/>
                      <a:pt x="10" y="5"/>
                    </a:cubicBezTo>
                    <a:cubicBezTo>
                      <a:pt x="7" y="5"/>
                      <a:pt x="5" y="7"/>
                      <a:pt x="3" y="10"/>
                    </a:cubicBezTo>
                    <a:cubicBezTo>
                      <a:pt x="1" y="12"/>
                      <a:pt x="0" y="16"/>
                      <a:pt x="0" y="1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76" name="Freeform 2382"/>
              <p:cNvSpPr/>
              <p:nvPr/>
            </p:nvSpPr>
            <p:spPr>
              <a:xfrm>
                <a:off x="9053496" y="2151072"/>
                <a:ext cx="82550" cy="109538"/>
              </a:xfrm>
              <a:custGeom>
                <a:avLst/>
                <a:gdLst>
                  <a:gd name="txL" fmla="*/ 0 w 22"/>
                  <a:gd name="txT" fmla="*/ 0 h 29"/>
                  <a:gd name="txR" fmla="*/ 22 w 22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29">
                    <a:moveTo>
                      <a:pt x="1" y="14"/>
                    </a:moveTo>
                    <a:cubicBezTo>
                      <a:pt x="1" y="18"/>
                      <a:pt x="3" y="22"/>
                      <a:pt x="6" y="24"/>
                    </a:cubicBezTo>
                    <a:cubicBezTo>
                      <a:pt x="9" y="25"/>
                      <a:pt x="12" y="27"/>
                      <a:pt x="14" y="28"/>
                    </a:cubicBezTo>
                    <a:cubicBezTo>
                      <a:pt x="15" y="29"/>
                      <a:pt x="15" y="29"/>
                      <a:pt x="16" y="29"/>
                    </a:cubicBezTo>
                    <a:cubicBezTo>
                      <a:pt x="16" y="29"/>
                      <a:pt x="16" y="27"/>
                      <a:pt x="16" y="26"/>
                    </a:cubicBezTo>
                    <a:cubicBezTo>
                      <a:pt x="17" y="25"/>
                      <a:pt x="18" y="23"/>
                      <a:pt x="18" y="22"/>
                    </a:cubicBezTo>
                    <a:cubicBezTo>
                      <a:pt x="20" y="18"/>
                      <a:pt x="22" y="14"/>
                      <a:pt x="20" y="9"/>
                    </a:cubicBezTo>
                    <a:cubicBezTo>
                      <a:pt x="18" y="6"/>
                      <a:pt x="16" y="4"/>
                      <a:pt x="14" y="4"/>
                    </a:cubicBezTo>
                    <a:cubicBezTo>
                      <a:pt x="12" y="3"/>
                      <a:pt x="10" y="3"/>
                      <a:pt x="7" y="4"/>
                    </a:cubicBezTo>
                    <a:cubicBezTo>
                      <a:pt x="7" y="3"/>
                      <a:pt x="7" y="2"/>
                      <a:pt x="7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6" y="5"/>
                      <a:pt x="6" y="5"/>
                    </a:cubicBezTo>
                    <a:cubicBezTo>
                      <a:pt x="4" y="6"/>
                      <a:pt x="2" y="7"/>
                      <a:pt x="1" y="9"/>
                    </a:cubicBezTo>
                    <a:cubicBezTo>
                      <a:pt x="1" y="10"/>
                      <a:pt x="0" y="12"/>
                      <a:pt x="1" y="1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77" name="Freeform 2383"/>
              <p:cNvSpPr/>
              <p:nvPr/>
            </p:nvSpPr>
            <p:spPr>
              <a:xfrm>
                <a:off x="9375760" y="1806582"/>
                <a:ext cx="169864" cy="171451"/>
              </a:xfrm>
              <a:custGeom>
                <a:avLst/>
                <a:gdLst>
                  <a:gd name="txL" fmla="*/ 0 w 45"/>
                  <a:gd name="txT" fmla="*/ 0 h 46"/>
                  <a:gd name="txR" fmla="*/ 45 w 45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46">
                    <a:moveTo>
                      <a:pt x="7" y="7"/>
                    </a:moveTo>
                    <a:cubicBezTo>
                      <a:pt x="2" y="12"/>
                      <a:pt x="0" y="19"/>
                      <a:pt x="0" y="26"/>
                    </a:cubicBezTo>
                    <a:cubicBezTo>
                      <a:pt x="1" y="31"/>
                      <a:pt x="3" y="37"/>
                      <a:pt x="2" y="42"/>
                    </a:cubicBezTo>
                    <a:cubicBezTo>
                      <a:pt x="2" y="43"/>
                      <a:pt x="3" y="45"/>
                      <a:pt x="3" y="46"/>
                    </a:cubicBezTo>
                    <a:cubicBezTo>
                      <a:pt x="3" y="44"/>
                      <a:pt x="5" y="43"/>
                      <a:pt x="8" y="42"/>
                    </a:cubicBezTo>
                    <a:cubicBezTo>
                      <a:pt x="11" y="42"/>
                      <a:pt x="14" y="41"/>
                      <a:pt x="16" y="41"/>
                    </a:cubicBezTo>
                    <a:cubicBezTo>
                      <a:pt x="23" y="39"/>
                      <a:pt x="31" y="37"/>
                      <a:pt x="35" y="30"/>
                    </a:cubicBezTo>
                    <a:cubicBezTo>
                      <a:pt x="37" y="25"/>
                      <a:pt x="38" y="21"/>
                      <a:pt x="37" y="17"/>
                    </a:cubicBezTo>
                    <a:cubicBezTo>
                      <a:pt x="36" y="13"/>
                      <a:pt x="34" y="10"/>
                      <a:pt x="31" y="6"/>
                    </a:cubicBezTo>
                    <a:cubicBezTo>
                      <a:pt x="32" y="5"/>
                      <a:pt x="33" y="5"/>
                      <a:pt x="35" y="4"/>
                    </a:cubicBezTo>
                    <a:cubicBezTo>
                      <a:pt x="35" y="4"/>
                      <a:pt x="35" y="3"/>
                      <a:pt x="36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3"/>
                      <a:pt x="37" y="3"/>
                      <a:pt x="38" y="3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38" y="3"/>
                      <a:pt x="38" y="3"/>
                      <a:pt x="39" y="2"/>
                    </a:cubicBezTo>
                    <a:cubicBezTo>
                      <a:pt x="39" y="2"/>
                      <a:pt x="39" y="2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3"/>
                      <a:pt x="40" y="3"/>
                      <a:pt x="41" y="3"/>
                    </a:cubicBezTo>
                    <a:cubicBezTo>
                      <a:pt x="42" y="3"/>
                      <a:pt x="43" y="4"/>
                      <a:pt x="43" y="5"/>
                    </a:cubicBezTo>
                    <a:cubicBezTo>
                      <a:pt x="44" y="5"/>
                      <a:pt x="44" y="6"/>
                      <a:pt x="44" y="7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4" y="9"/>
                      <a:pt x="44" y="9"/>
                      <a:pt x="44" y="10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3" y="10"/>
                      <a:pt x="43" y="11"/>
                      <a:pt x="43" y="11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2" y="12"/>
                      <a:pt x="41" y="12"/>
                      <a:pt x="41" y="12"/>
                    </a:cubicBezTo>
                    <a:cubicBezTo>
                      <a:pt x="41" y="12"/>
                      <a:pt x="41" y="13"/>
                      <a:pt x="40" y="13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2" y="13"/>
                      <a:pt x="43" y="13"/>
                    </a:cubicBezTo>
                    <a:cubicBezTo>
                      <a:pt x="43" y="13"/>
                      <a:pt x="43" y="12"/>
                      <a:pt x="43" y="12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1"/>
                      <a:pt x="45" y="10"/>
                      <a:pt x="45" y="10"/>
                    </a:cubicBezTo>
                    <a:cubicBezTo>
                      <a:pt x="45" y="10"/>
                      <a:pt x="45" y="10"/>
                      <a:pt x="45" y="9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5" y="8"/>
                      <a:pt x="45" y="8"/>
                      <a:pt x="45" y="7"/>
                    </a:cubicBezTo>
                    <a:cubicBezTo>
                      <a:pt x="45" y="6"/>
                      <a:pt x="45" y="5"/>
                      <a:pt x="44" y="4"/>
                    </a:cubicBezTo>
                    <a:cubicBezTo>
                      <a:pt x="44" y="3"/>
                      <a:pt x="43" y="2"/>
                      <a:pt x="42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0" y="1"/>
                      <a:pt x="39" y="1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6" y="2"/>
                      <a:pt x="35" y="2"/>
                      <a:pt x="35" y="3"/>
                    </a:cubicBezTo>
                    <a:cubicBezTo>
                      <a:pt x="33" y="4"/>
                      <a:pt x="32" y="5"/>
                      <a:pt x="31" y="6"/>
                    </a:cubicBezTo>
                    <a:cubicBezTo>
                      <a:pt x="30" y="5"/>
                      <a:pt x="29" y="5"/>
                      <a:pt x="28" y="4"/>
                    </a:cubicBezTo>
                    <a:cubicBezTo>
                      <a:pt x="22" y="0"/>
                      <a:pt x="12" y="1"/>
                      <a:pt x="7" y="7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78" name="Freeform 2384"/>
              <p:cNvSpPr/>
              <p:nvPr/>
            </p:nvSpPr>
            <p:spPr>
              <a:xfrm>
                <a:off x="9421798" y="1873257"/>
                <a:ext cx="161926" cy="225427"/>
              </a:xfrm>
              <a:custGeom>
                <a:avLst/>
                <a:gdLst>
                  <a:gd name="txL" fmla="*/ 0 w 43"/>
                  <a:gd name="txT" fmla="*/ 0 h 60"/>
                  <a:gd name="txR" fmla="*/ 43 w 43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3" h="60">
                    <a:moveTo>
                      <a:pt x="4" y="15"/>
                    </a:moveTo>
                    <a:cubicBezTo>
                      <a:pt x="0" y="23"/>
                      <a:pt x="0" y="31"/>
                      <a:pt x="2" y="39"/>
                    </a:cubicBezTo>
                    <a:cubicBezTo>
                      <a:pt x="4" y="44"/>
                      <a:pt x="9" y="51"/>
                      <a:pt x="9" y="56"/>
                    </a:cubicBezTo>
                    <a:cubicBezTo>
                      <a:pt x="10" y="57"/>
                      <a:pt x="11" y="59"/>
                      <a:pt x="12" y="60"/>
                    </a:cubicBezTo>
                    <a:cubicBezTo>
                      <a:pt x="12" y="58"/>
                      <a:pt x="14" y="56"/>
                      <a:pt x="16" y="55"/>
                    </a:cubicBezTo>
                    <a:cubicBezTo>
                      <a:pt x="19" y="53"/>
                      <a:pt x="22" y="51"/>
                      <a:pt x="24" y="50"/>
                    </a:cubicBezTo>
                    <a:cubicBezTo>
                      <a:pt x="32" y="46"/>
                      <a:pt x="39" y="42"/>
                      <a:pt x="41" y="33"/>
                    </a:cubicBezTo>
                    <a:cubicBezTo>
                      <a:pt x="43" y="28"/>
                      <a:pt x="43" y="23"/>
                      <a:pt x="41" y="19"/>
                    </a:cubicBezTo>
                    <a:cubicBezTo>
                      <a:pt x="39" y="15"/>
                      <a:pt x="36" y="11"/>
                      <a:pt x="32" y="8"/>
                    </a:cubicBezTo>
                    <a:cubicBezTo>
                      <a:pt x="34" y="5"/>
                      <a:pt x="37" y="3"/>
                      <a:pt x="40" y="1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7" y="1"/>
                      <a:pt x="34" y="4"/>
                      <a:pt x="31" y="8"/>
                    </a:cubicBezTo>
                    <a:cubicBezTo>
                      <a:pt x="30" y="7"/>
                      <a:pt x="29" y="6"/>
                      <a:pt x="28" y="6"/>
                    </a:cubicBezTo>
                    <a:cubicBezTo>
                      <a:pt x="20" y="2"/>
                      <a:pt x="9" y="7"/>
                      <a:pt x="4" y="15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79" name="Freeform 2385"/>
              <p:cNvSpPr/>
              <p:nvPr/>
            </p:nvSpPr>
            <p:spPr>
              <a:xfrm>
                <a:off x="9872651" y="1644656"/>
                <a:ext cx="130176" cy="198439"/>
              </a:xfrm>
              <a:custGeom>
                <a:avLst/>
                <a:gdLst>
                  <a:gd name="txL" fmla="*/ 0 w 35"/>
                  <a:gd name="txT" fmla="*/ 0 h 53"/>
                  <a:gd name="txR" fmla="*/ 35 w 35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53">
                    <a:moveTo>
                      <a:pt x="32" y="37"/>
                    </a:moveTo>
                    <a:cubicBezTo>
                      <a:pt x="35" y="31"/>
                      <a:pt x="33" y="25"/>
                      <a:pt x="31" y="19"/>
                    </a:cubicBezTo>
                    <a:cubicBezTo>
                      <a:pt x="29" y="15"/>
                      <a:pt x="26" y="9"/>
                      <a:pt x="26" y="4"/>
                    </a:cubicBezTo>
                    <a:cubicBezTo>
                      <a:pt x="26" y="3"/>
                      <a:pt x="26" y="1"/>
                      <a:pt x="26" y="0"/>
                    </a:cubicBezTo>
                    <a:cubicBezTo>
                      <a:pt x="25" y="2"/>
                      <a:pt x="23" y="4"/>
                      <a:pt x="20" y="6"/>
                    </a:cubicBezTo>
                    <a:cubicBezTo>
                      <a:pt x="17" y="7"/>
                      <a:pt x="14" y="9"/>
                      <a:pt x="13" y="10"/>
                    </a:cubicBezTo>
                    <a:cubicBezTo>
                      <a:pt x="9" y="13"/>
                      <a:pt x="6" y="15"/>
                      <a:pt x="4" y="18"/>
                    </a:cubicBezTo>
                    <a:cubicBezTo>
                      <a:pt x="2" y="20"/>
                      <a:pt x="0" y="23"/>
                      <a:pt x="0" y="26"/>
                    </a:cubicBezTo>
                    <a:cubicBezTo>
                      <a:pt x="0" y="30"/>
                      <a:pt x="0" y="34"/>
                      <a:pt x="2" y="37"/>
                    </a:cubicBezTo>
                    <a:cubicBezTo>
                      <a:pt x="3" y="41"/>
                      <a:pt x="6" y="44"/>
                      <a:pt x="9" y="46"/>
                    </a:cubicBezTo>
                    <a:cubicBezTo>
                      <a:pt x="7" y="49"/>
                      <a:pt x="5" y="51"/>
                      <a:pt x="2" y="52"/>
                    </a:cubicBezTo>
                    <a:cubicBezTo>
                      <a:pt x="2" y="53"/>
                      <a:pt x="2" y="53"/>
                      <a:pt x="2" y="53"/>
                    </a:cubicBezTo>
                    <a:cubicBezTo>
                      <a:pt x="4" y="52"/>
                      <a:pt x="8" y="50"/>
                      <a:pt x="10" y="47"/>
                    </a:cubicBezTo>
                    <a:cubicBezTo>
                      <a:pt x="11" y="47"/>
                      <a:pt x="12" y="48"/>
                      <a:pt x="13" y="48"/>
                    </a:cubicBezTo>
                    <a:cubicBezTo>
                      <a:pt x="16" y="49"/>
                      <a:pt x="20" y="49"/>
                      <a:pt x="24" y="46"/>
                    </a:cubicBezTo>
                    <a:cubicBezTo>
                      <a:pt x="28" y="44"/>
                      <a:pt x="31" y="41"/>
                      <a:pt x="32" y="37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80" name="Freeform 2386"/>
              <p:cNvSpPr/>
              <p:nvPr/>
            </p:nvSpPr>
            <p:spPr>
              <a:xfrm>
                <a:off x="10128240" y="2208222"/>
                <a:ext cx="138113" cy="153989"/>
              </a:xfrm>
              <a:custGeom>
                <a:avLst/>
                <a:gdLst>
                  <a:gd name="txL" fmla="*/ 0 w 37"/>
                  <a:gd name="txT" fmla="*/ 0 h 41"/>
                  <a:gd name="txR" fmla="*/ 37 w 37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41">
                    <a:moveTo>
                      <a:pt x="5" y="31"/>
                    </a:moveTo>
                    <a:cubicBezTo>
                      <a:pt x="9" y="36"/>
                      <a:pt x="15" y="37"/>
                      <a:pt x="20" y="37"/>
                    </a:cubicBezTo>
                    <a:cubicBezTo>
                      <a:pt x="23" y="37"/>
                      <a:pt x="29" y="36"/>
                      <a:pt x="33" y="39"/>
                    </a:cubicBezTo>
                    <a:cubicBezTo>
                      <a:pt x="34" y="39"/>
                      <a:pt x="35" y="40"/>
                      <a:pt x="37" y="41"/>
                    </a:cubicBezTo>
                    <a:cubicBezTo>
                      <a:pt x="35" y="39"/>
                      <a:pt x="35" y="36"/>
                      <a:pt x="34" y="33"/>
                    </a:cubicBezTo>
                    <a:cubicBezTo>
                      <a:pt x="34" y="30"/>
                      <a:pt x="33" y="27"/>
                      <a:pt x="33" y="25"/>
                    </a:cubicBezTo>
                    <a:cubicBezTo>
                      <a:pt x="31" y="18"/>
                      <a:pt x="29" y="12"/>
                      <a:pt x="25" y="10"/>
                    </a:cubicBezTo>
                    <a:cubicBezTo>
                      <a:pt x="24" y="10"/>
                      <a:pt x="23" y="9"/>
                      <a:pt x="21" y="9"/>
                    </a:cubicBezTo>
                    <a:cubicBezTo>
                      <a:pt x="20" y="9"/>
                      <a:pt x="18" y="9"/>
                      <a:pt x="17" y="8"/>
                    </a:cubicBezTo>
                    <a:cubicBezTo>
                      <a:pt x="14" y="8"/>
                      <a:pt x="11" y="7"/>
                      <a:pt x="7" y="8"/>
                    </a:cubicBezTo>
                    <a:cubicBezTo>
                      <a:pt x="7" y="5"/>
                      <a:pt x="8" y="2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6" y="5"/>
                      <a:pt x="6" y="8"/>
                    </a:cubicBezTo>
                    <a:cubicBezTo>
                      <a:pt x="6" y="9"/>
                      <a:pt x="5" y="9"/>
                      <a:pt x="4" y="9"/>
                    </a:cubicBezTo>
                    <a:cubicBezTo>
                      <a:pt x="3" y="10"/>
                      <a:pt x="1" y="12"/>
                      <a:pt x="1" y="14"/>
                    </a:cubicBezTo>
                    <a:cubicBezTo>
                      <a:pt x="0" y="16"/>
                      <a:pt x="0" y="18"/>
                      <a:pt x="0" y="20"/>
                    </a:cubicBezTo>
                    <a:cubicBezTo>
                      <a:pt x="1" y="25"/>
                      <a:pt x="3" y="29"/>
                      <a:pt x="5" y="3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81" name="Freeform 2387"/>
              <p:cNvSpPr/>
              <p:nvPr/>
            </p:nvSpPr>
            <p:spPr>
              <a:xfrm>
                <a:off x="9748825" y="1993908"/>
                <a:ext cx="390527" cy="300040"/>
              </a:xfrm>
              <a:custGeom>
                <a:avLst/>
                <a:gdLst>
                  <a:gd name="txL" fmla="*/ 0 w 104"/>
                  <a:gd name="txT" fmla="*/ 0 h 80"/>
                  <a:gd name="txR" fmla="*/ 104 w 104"/>
                  <a:gd name="txB" fmla="*/ 80 h 8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4" h="80">
                    <a:moveTo>
                      <a:pt x="23" y="68"/>
                    </a:moveTo>
                    <a:cubicBezTo>
                      <a:pt x="33" y="75"/>
                      <a:pt x="46" y="79"/>
                      <a:pt x="60" y="79"/>
                    </a:cubicBezTo>
                    <a:cubicBezTo>
                      <a:pt x="70" y="79"/>
                      <a:pt x="85" y="76"/>
                      <a:pt x="94" y="80"/>
                    </a:cubicBezTo>
                    <a:cubicBezTo>
                      <a:pt x="97" y="80"/>
                      <a:pt x="101" y="80"/>
                      <a:pt x="104" y="80"/>
                    </a:cubicBezTo>
                    <a:cubicBezTo>
                      <a:pt x="97" y="77"/>
                      <a:pt x="95" y="57"/>
                      <a:pt x="93" y="49"/>
                    </a:cubicBezTo>
                    <a:cubicBezTo>
                      <a:pt x="92" y="40"/>
                      <a:pt x="89" y="31"/>
                      <a:pt x="84" y="23"/>
                    </a:cubicBezTo>
                    <a:cubicBezTo>
                      <a:pt x="82" y="19"/>
                      <a:pt x="78" y="15"/>
                      <a:pt x="75" y="11"/>
                    </a:cubicBezTo>
                    <a:cubicBezTo>
                      <a:pt x="71" y="8"/>
                      <a:pt x="66" y="5"/>
                      <a:pt x="62" y="3"/>
                    </a:cubicBezTo>
                    <a:cubicBezTo>
                      <a:pt x="56" y="1"/>
                      <a:pt x="52" y="0"/>
                      <a:pt x="47" y="1"/>
                    </a:cubicBezTo>
                    <a:cubicBezTo>
                      <a:pt x="43" y="1"/>
                      <a:pt x="39" y="2"/>
                      <a:pt x="35" y="3"/>
                    </a:cubicBezTo>
                    <a:cubicBezTo>
                      <a:pt x="27" y="7"/>
                      <a:pt x="20" y="13"/>
                      <a:pt x="15" y="21"/>
                    </a:cubicBezTo>
                    <a:cubicBezTo>
                      <a:pt x="10" y="17"/>
                      <a:pt x="6" y="12"/>
                      <a:pt x="3" y="6"/>
                    </a:cubicBezTo>
                    <a:cubicBezTo>
                      <a:pt x="2" y="6"/>
                      <a:pt x="1" y="7"/>
                      <a:pt x="0" y="7"/>
                    </a:cubicBezTo>
                    <a:cubicBezTo>
                      <a:pt x="2" y="11"/>
                      <a:pt x="8" y="18"/>
                      <a:pt x="15" y="22"/>
                    </a:cubicBezTo>
                    <a:cubicBezTo>
                      <a:pt x="14" y="24"/>
                      <a:pt x="13" y="26"/>
                      <a:pt x="12" y="28"/>
                    </a:cubicBezTo>
                    <a:cubicBezTo>
                      <a:pt x="9" y="36"/>
                      <a:pt x="10" y="45"/>
                      <a:pt x="12" y="52"/>
                    </a:cubicBezTo>
                    <a:cubicBezTo>
                      <a:pt x="13" y="55"/>
                      <a:pt x="15" y="58"/>
                      <a:pt x="16" y="61"/>
                    </a:cubicBezTo>
                    <a:cubicBezTo>
                      <a:pt x="18" y="64"/>
                      <a:pt x="20" y="66"/>
                      <a:pt x="23" y="6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82" name="Freeform 2388"/>
              <p:cNvSpPr/>
              <p:nvPr/>
            </p:nvSpPr>
            <p:spPr>
              <a:xfrm>
                <a:off x="10044102" y="2527312"/>
                <a:ext cx="136526" cy="168276"/>
              </a:xfrm>
              <a:custGeom>
                <a:avLst/>
                <a:gdLst>
                  <a:gd name="txL" fmla="*/ 0 w 36"/>
                  <a:gd name="txT" fmla="*/ 0 h 45"/>
                  <a:gd name="txR" fmla="*/ 36 w 36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45">
                    <a:moveTo>
                      <a:pt x="4" y="28"/>
                    </a:moveTo>
                    <a:cubicBezTo>
                      <a:pt x="7" y="32"/>
                      <a:pt x="12" y="35"/>
                      <a:pt x="17" y="37"/>
                    </a:cubicBezTo>
                    <a:cubicBezTo>
                      <a:pt x="21" y="39"/>
                      <a:pt x="28" y="39"/>
                      <a:pt x="31" y="43"/>
                    </a:cubicBezTo>
                    <a:cubicBezTo>
                      <a:pt x="34" y="45"/>
                      <a:pt x="34" y="45"/>
                      <a:pt x="34" y="45"/>
                    </a:cubicBezTo>
                    <a:cubicBezTo>
                      <a:pt x="32" y="42"/>
                      <a:pt x="35" y="34"/>
                      <a:pt x="35" y="29"/>
                    </a:cubicBezTo>
                    <a:cubicBezTo>
                      <a:pt x="36" y="22"/>
                      <a:pt x="35" y="13"/>
                      <a:pt x="29" y="7"/>
                    </a:cubicBezTo>
                    <a:cubicBezTo>
                      <a:pt x="22" y="1"/>
                      <a:pt x="14" y="2"/>
                      <a:pt x="8" y="7"/>
                    </a:cubicBezTo>
                    <a:cubicBezTo>
                      <a:pt x="6" y="5"/>
                      <a:pt x="5" y="3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5" y="5"/>
                      <a:pt x="7" y="7"/>
                    </a:cubicBezTo>
                    <a:cubicBezTo>
                      <a:pt x="6" y="8"/>
                      <a:pt x="6" y="9"/>
                      <a:pt x="5" y="9"/>
                    </a:cubicBezTo>
                    <a:cubicBezTo>
                      <a:pt x="0" y="15"/>
                      <a:pt x="0" y="22"/>
                      <a:pt x="4" y="2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83" name="Freeform 2389"/>
              <p:cNvSpPr/>
              <p:nvPr/>
            </p:nvSpPr>
            <p:spPr>
              <a:xfrm>
                <a:off x="10063152" y="2647963"/>
                <a:ext cx="87313" cy="130176"/>
              </a:xfrm>
              <a:custGeom>
                <a:avLst/>
                <a:gdLst>
                  <a:gd name="txL" fmla="*/ 0 w 23"/>
                  <a:gd name="txT" fmla="*/ 0 h 35"/>
                  <a:gd name="txR" fmla="*/ 23 w 23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35">
                    <a:moveTo>
                      <a:pt x="1" y="19"/>
                    </a:moveTo>
                    <a:cubicBezTo>
                      <a:pt x="2" y="23"/>
                      <a:pt x="5" y="25"/>
                      <a:pt x="8" y="27"/>
                    </a:cubicBezTo>
                    <a:cubicBezTo>
                      <a:pt x="11" y="29"/>
                      <a:pt x="15" y="30"/>
                      <a:pt x="16" y="33"/>
                    </a:cubicBezTo>
                    <a:cubicBezTo>
                      <a:pt x="17" y="33"/>
                      <a:pt x="17" y="34"/>
                      <a:pt x="18" y="35"/>
                    </a:cubicBezTo>
                    <a:cubicBezTo>
                      <a:pt x="17" y="32"/>
                      <a:pt x="20" y="27"/>
                      <a:pt x="21" y="25"/>
                    </a:cubicBezTo>
                    <a:cubicBezTo>
                      <a:pt x="22" y="20"/>
                      <a:pt x="23" y="16"/>
                      <a:pt x="21" y="11"/>
                    </a:cubicBezTo>
                    <a:cubicBezTo>
                      <a:pt x="18" y="6"/>
                      <a:pt x="13" y="5"/>
                      <a:pt x="8" y="6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8" y="3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1"/>
                    </a:cubicBezTo>
                    <a:cubicBezTo>
                      <a:pt x="9" y="1"/>
                      <a:pt x="9" y="1"/>
                      <a:pt x="10" y="0"/>
                    </a:cubicBezTo>
                    <a:cubicBezTo>
                      <a:pt x="11" y="0"/>
                      <a:pt x="11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4" y="3"/>
                      <a:pt x="14" y="4"/>
                      <a:pt x="14" y="4"/>
                    </a:cubicBezTo>
                    <a:cubicBezTo>
                      <a:pt x="14" y="4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0"/>
                      <a:pt x="12" y="0"/>
                      <a:pt x="11" y="0"/>
                    </a:cubicBezTo>
                    <a:cubicBezTo>
                      <a:pt x="10" y="0"/>
                      <a:pt x="9" y="0"/>
                      <a:pt x="8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7" y="7"/>
                      <a:pt x="6" y="7"/>
                      <a:pt x="6" y="7"/>
                    </a:cubicBezTo>
                    <a:cubicBezTo>
                      <a:pt x="2" y="9"/>
                      <a:pt x="0" y="15"/>
                      <a:pt x="1" y="1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84" name="Freeform 2390"/>
              <p:cNvSpPr/>
              <p:nvPr/>
            </p:nvSpPr>
            <p:spPr>
              <a:xfrm>
                <a:off x="9867888" y="2505087"/>
                <a:ext cx="158751" cy="244477"/>
              </a:xfrm>
              <a:custGeom>
                <a:avLst/>
                <a:gdLst>
                  <a:gd name="txL" fmla="*/ 0 w 42"/>
                  <a:gd name="txT" fmla="*/ 0 h 65"/>
                  <a:gd name="txR" fmla="*/ 42 w 42"/>
                  <a:gd name="txB" fmla="*/ 65 h 6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65">
                    <a:moveTo>
                      <a:pt x="1" y="34"/>
                    </a:moveTo>
                    <a:cubicBezTo>
                      <a:pt x="2" y="42"/>
                      <a:pt x="7" y="47"/>
                      <a:pt x="13" y="51"/>
                    </a:cubicBezTo>
                    <a:cubicBezTo>
                      <a:pt x="17" y="54"/>
                      <a:pt x="25" y="57"/>
                      <a:pt x="28" y="61"/>
                    </a:cubicBezTo>
                    <a:cubicBezTo>
                      <a:pt x="29" y="62"/>
                      <a:pt x="30" y="63"/>
                      <a:pt x="32" y="65"/>
                    </a:cubicBezTo>
                    <a:cubicBezTo>
                      <a:pt x="30" y="61"/>
                      <a:pt x="34" y="51"/>
                      <a:pt x="36" y="47"/>
                    </a:cubicBezTo>
                    <a:cubicBezTo>
                      <a:pt x="39" y="39"/>
                      <a:pt x="42" y="31"/>
                      <a:pt x="38" y="24"/>
                    </a:cubicBezTo>
                    <a:cubicBezTo>
                      <a:pt x="36" y="20"/>
                      <a:pt x="33" y="17"/>
                      <a:pt x="30" y="15"/>
                    </a:cubicBezTo>
                    <a:cubicBezTo>
                      <a:pt x="26" y="12"/>
                      <a:pt x="22" y="11"/>
                      <a:pt x="17" y="11"/>
                    </a:cubicBezTo>
                    <a:cubicBezTo>
                      <a:pt x="17" y="7"/>
                      <a:pt x="18" y="4"/>
                      <a:pt x="21" y="1"/>
                    </a:cubicBezTo>
                    <a:cubicBezTo>
                      <a:pt x="21" y="0"/>
                      <a:pt x="20" y="0"/>
                      <a:pt x="20" y="0"/>
                    </a:cubicBezTo>
                    <a:cubicBezTo>
                      <a:pt x="19" y="1"/>
                      <a:pt x="18" y="2"/>
                      <a:pt x="17" y="4"/>
                    </a:cubicBezTo>
                    <a:cubicBezTo>
                      <a:pt x="17" y="6"/>
                      <a:pt x="16" y="9"/>
                      <a:pt x="16" y="11"/>
                    </a:cubicBezTo>
                    <a:cubicBezTo>
                      <a:pt x="15" y="11"/>
                      <a:pt x="14" y="11"/>
                      <a:pt x="13" y="11"/>
                    </a:cubicBezTo>
                    <a:cubicBezTo>
                      <a:pt x="9" y="12"/>
                      <a:pt x="5" y="16"/>
                      <a:pt x="3" y="20"/>
                    </a:cubicBezTo>
                    <a:cubicBezTo>
                      <a:pt x="1" y="24"/>
                      <a:pt x="0" y="29"/>
                      <a:pt x="1" y="34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85" name="Freeform 2391"/>
              <p:cNvSpPr/>
              <p:nvPr/>
            </p:nvSpPr>
            <p:spPr>
              <a:xfrm>
                <a:off x="9683737" y="2613037"/>
                <a:ext cx="236539" cy="376240"/>
              </a:xfrm>
              <a:custGeom>
                <a:avLst/>
                <a:gdLst>
                  <a:gd name="txL" fmla="*/ 0 w 63"/>
                  <a:gd name="txT" fmla="*/ 0 h 100"/>
                  <a:gd name="txR" fmla="*/ 63 w 63"/>
                  <a:gd name="txB" fmla="*/ 100 h 10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3" h="100">
                    <a:moveTo>
                      <a:pt x="2" y="38"/>
                    </a:moveTo>
                    <a:cubicBezTo>
                      <a:pt x="0" y="51"/>
                      <a:pt x="4" y="62"/>
                      <a:pt x="11" y="71"/>
                    </a:cubicBezTo>
                    <a:cubicBezTo>
                      <a:pt x="16" y="77"/>
                      <a:pt x="25" y="85"/>
                      <a:pt x="27" y="93"/>
                    </a:cubicBezTo>
                    <a:cubicBezTo>
                      <a:pt x="28" y="95"/>
                      <a:pt x="30" y="98"/>
                      <a:pt x="31" y="100"/>
                    </a:cubicBezTo>
                    <a:cubicBezTo>
                      <a:pt x="30" y="93"/>
                      <a:pt x="42" y="82"/>
                      <a:pt x="47" y="77"/>
                    </a:cubicBezTo>
                    <a:cubicBezTo>
                      <a:pt x="51" y="72"/>
                      <a:pt x="55" y="67"/>
                      <a:pt x="58" y="62"/>
                    </a:cubicBezTo>
                    <a:cubicBezTo>
                      <a:pt x="61" y="57"/>
                      <a:pt x="63" y="52"/>
                      <a:pt x="62" y="45"/>
                    </a:cubicBezTo>
                    <a:cubicBezTo>
                      <a:pt x="62" y="39"/>
                      <a:pt x="59" y="32"/>
                      <a:pt x="56" y="27"/>
                    </a:cubicBezTo>
                    <a:cubicBezTo>
                      <a:pt x="52" y="21"/>
                      <a:pt x="46" y="16"/>
                      <a:pt x="39" y="14"/>
                    </a:cubicBezTo>
                    <a:cubicBezTo>
                      <a:pt x="41" y="9"/>
                      <a:pt x="45" y="5"/>
                      <a:pt x="50" y="2"/>
                    </a:cubicBezTo>
                    <a:cubicBezTo>
                      <a:pt x="49" y="1"/>
                      <a:pt x="49" y="1"/>
                      <a:pt x="48" y="0"/>
                    </a:cubicBezTo>
                    <a:cubicBezTo>
                      <a:pt x="45" y="2"/>
                      <a:pt x="41" y="7"/>
                      <a:pt x="38" y="13"/>
                    </a:cubicBezTo>
                    <a:cubicBezTo>
                      <a:pt x="36" y="13"/>
                      <a:pt x="35" y="12"/>
                      <a:pt x="33" y="12"/>
                    </a:cubicBezTo>
                    <a:cubicBezTo>
                      <a:pt x="26" y="11"/>
                      <a:pt x="19" y="14"/>
                      <a:pt x="13" y="19"/>
                    </a:cubicBezTo>
                    <a:cubicBezTo>
                      <a:pt x="8" y="24"/>
                      <a:pt x="4" y="31"/>
                      <a:pt x="2" y="3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86" name="Freeform 2392"/>
              <p:cNvSpPr/>
              <p:nvPr/>
            </p:nvSpPr>
            <p:spPr>
              <a:xfrm>
                <a:off x="10296516" y="2827351"/>
                <a:ext cx="109538" cy="134938"/>
              </a:xfrm>
              <a:custGeom>
                <a:avLst/>
                <a:gdLst>
                  <a:gd name="txL" fmla="*/ 0 w 29"/>
                  <a:gd name="txT" fmla="*/ 0 h 36"/>
                  <a:gd name="txR" fmla="*/ 29 w 29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36">
                    <a:moveTo>
                      <a:pt x="3" y="20"/>
                    </a:moveTo>
                    <a:cubicBezTo>
                      <a:pt x="4" y="25"/>
                      <a:pt x="8" y="28"/>
                      <a:pt x="13" y="30"/>
                    </a:cubicBezTo>
                    <a:cubicBezTo>
                      <a:pt x="16" y="32"/>
                      <a:pt x="21" y="33"/>
                      <a:pt x="24" y="35"/>
                    </a:cubicBezTo>
                    <a:cubicBezTo>
                      <a:pt x="25" y="36"/>
                      <a:pt x="26" y="36"/>
                      <a:pt x="27" y="36"/>
                    </a:cubicBezTo>
                    <a:cubicBezTo>
                      <a:pt x="25" y="34"/>
                      <a:pt x="27" y="28"/>
                      <a:pt x="28" y="25"/>
                    </a:cubicBezTo>
                    <a:cubicBezTo>
                      <a:pt x="29" y="22"/>
                      <a:pt x="29" y="19"/>
                      <a:pt x="29" y="16"/>
                    </a:cubicBezTo>
                    <a:cubicBezTo>
                      <a:pt x="29" y="13"/>
                      <a:pt x="28" y="10"/>
                      <a:pt x="25" y="7"/>
                    </a:cubicBezTo>
                    <a:cubicBezTo>
                      <a:pt x="23" y="3"/>
                      <a:pt x="19" y="2"/>
                      <a:pt x="16" y="2"/>
                    </a:cubicBezTo>
                    <a:cubicBezTo>
                      <a:pt x="13" y="1"/>
                      <a:pt x="10" y="3"/>
                      <a:pt x="8" y="5"/>
                    </a:cubicBezTo>
                    <a:cubicBezTo>
                      <a:pt x="7" y="3"/>
                      <a:pt x="6" y="2"/>
                      <a:pt x="5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6" y="3"/>
                      <a:pt x="7" y="5"/>
                    </a:cubicBezTo>
                    <a:cubicBezTo>
                      <a:pt x="7" y="6"/>
                      <a:pt x="6" y="6"/>
                      <a:pt x="6" y="7"/>
                    </a:cubicBezTo>
                    <a:cubicBezTo>
                      <a:pt x="2" y="11"/>
                      <a:pt x="0" y="16"/>
                      <a:pt x="3" y="2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87" name="Freeform 2393"/>
              <p:cNvSpPr/>
              <p:nvPr/>
            </p:nvSpPr>
            <p:spPr>
              <a:xfrm>
                <a:off x="10371129" y="2906727"/>
                <a:ext cx="134938" cy="127001"/>
              </a:xfrm>
              <a:custGeom>
                <a:avLst/>
                <a:gdLst>
                  <a:gd name="txL" fmla="*/ 0 w 36"/>
                  <a:gd name="txT" fmla="*/ 0 h 34"/>
                  <a:gd name="txR" fmla="*/ 36 w 36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34">
                    <a:moveTo>
                      <a:pt x="5" y="27"/>
                    </a:moveTo>
                    <a:cubicBezTo>
                      <a:pt x="9" y="31"/>
                      <a:pt x="14" y="33"/>
                      <a:pt x="20" y="33"/>
                    </a:cubicBezTo>
                    <a:cubicBezTo>
                      <a:pt x="23" y="33"/>
                      <a:pt x="29" y="32"/>
                      <a:pt x="32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3" y="33"/>
                      <a:pt x="33" y="25"/>
                      <a:pt x="32" y="22"/>
                    </a:cubicBezTo>
                    <a:cubicBezTo>
                      <a:pt x="31" y="16"/>
                      <a:pt x="30" y="10"/>
                      <a:pt x="25" y="7"/>
                    </a:cubicBezTo>
                    <a:cubicBezTo>
                      <a:pt x="22" y="5"/>
                      <a:pt x="19" y="4"/>
                      <a:pt x="16" y="4"/>
                    </a:cubicBezTo>
                    <a:cubicBezTo>
                      <a:pt x="13" y="4"/>
                      <a:pt x="9" y="5"/>
                      <a:pt x="7" y="7"/>
                    </a:cubicBezTo>
                    <a:cubicBezTo>
                      <a:pt x="5" y="5"/>
                      <a:pt x="5" y="3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5" y="5"/>
                      <a:pt x="6" y="8"/>
                    </a:cubicBezTo>
                    <a:cubicBezTo>
                      <a:pt x="6" y="8"/>
                      <a:pt x="5" y="9"/>
                      <a:pt x="4" y="9"/>
                    </a:cubicBezTo>
                    <a:cubicBezTo>
                      <a:pt x="0" y="14"/>
                      <a:pt x="1" y="22"/>
                      <a:pt x="5" y="27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88" name="Freeform 2394"/>
              <p:cNvSpPr/>
              <p:nvPr/>
            </p:nvSpPr>
            <p:spPr>
              <a:xfrm>
                <a:off x="10367954" y="2813064"/>
                <a:ext cx="341315" cy="220664"/>
              </a:xfrm>
              <a:custGeom>
                <a:avLst/>
                <a:gdLst>
                  <a:gd name="txL" fmla="*/ 0 w 91"/>
                  <a:gd name="txT" fmla="*/ 0 h 59"/>
                  <a:gd name="txR" fmla="*/ 91 w 91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1" h="59">
                    <a:moveTo>
                      <a:pt x="30" y="56"/>
                    </a:moveTo>
                    <a:cubicBezTo>
                      <a:pt x="40" y="59"/>
                      <a:pt x="49" y="57"/>
                      <a:pt x="59" y="53"/>
                    </a:cubicBezTo>
                    <a:cubicBezTo>
                      <a:pt x="65" y="51"/>
                      <a:pt x="75" y="45"/>
                      <a:pt x="83" y="47"/>
                    </a:cubicBezTo>
                    <a:cubicBezTo>
                      <a:pt x="86" y="47"/>
                      <a:pt x="89" y="47"/>
                      <a:pt x="91" y="47"/>
                    </a:cubicBezTo>
                    <a:cubicBezTo>
                      <a:pt x="88" y="46"/>
                      <a:pt x="85" y="41"/>
                      <a:pt x="82" y="36"/>
                    </a:cubicBezTo>
                    <a:cubicBezTo>
                      <a:pt x="79" y="31"/>
                      <a:pt x="76" y="26"/>
                      <a:pt x="74" y="23"/>
                    </a:cubicBezTo>
                    <a:cubicBezTo>
                      <a:pt x="70" y="17"/>
                      <a:pt x="65" y="12"/>
                      <a:pt x="60" y="8"/>
                    </a:cubicBezTo>
                    <a:cubicBezTo>
                      <a:pt x="55" y="4"/>
                      <a:pt x="50" y="1"/>
                      <a:pt x="43" y="1"/>
                    </a:cubicBezTo>
                    <a:cubicBezTo>
                      <a:pt x="36" y="0"/>
                      <a:pt x="30" y="2"/>
                      <a:pt x="25" y="5"/>
                    </a:cubicBezTo>
                    <a:cubicBezTo>
                      <a:pt x="19" y="9"/>
                      <a:pt x="15" y="14"/>
                      <a:pt x="12" y="20"/>
                    </a:cubicBezTo>
                    <a:cubicBezTo>
                      <a:pt x="8" y="18"/>
                      <a:pt x="4" y="14"/>
                      <a:pt x="1" y="10"/>
                    </a:cubicBezTo>
                    <a:cubicBezTo>
                      <a:pt x="1" y="10"/>
                      <a:pt x="0" y="11"/>
                      <a:pt x="0" y="11"/>
                    </a:cubicBezTo>
                    <a:cubicBezTo>
                      <a:pt x="1" y="14"/>
                      <a:pt x="6" y="19"/>
                      <a:pt x="12" y="21"/>
                    </a:cubicBezTo>
                    <a:cubicBezTo>
                      <a:pt x="11" y="23"/>
                      <a:pt x="11" y="24"/>
                      <a:pt x="10" y="26"/>
                    </a:cubicBezTo>
                    <a:cubicBezTo>
                      <a:pt x="9" y="32"/>
                      <a:pt x="11" y="39"/>
                      <a:pt x="15" y="44"/>
                    </a:cubicBezTo>
                    <a:cubicBezTo>
                      <a:pt x="19" y="50"/>
                      <a:pt x="24" y="54"/>
                      <a:pt x="30" y="56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89" name="Freeform 2395"/>
              <p:cNvSpPr/>
              <p:nvPr/>
            </p:nvSpPr>
            <p:spPr>
              <a:xfrm>
                <a:off x="10315566" y="2725751"/>
                <a:ext cx="146051" cy="90488"/>
              </a:xfrm>
              <a:custGeom>
                <a:avLst/>
                <a:gdLst>
                  <a:gd name="txL" fmla="*/ 0 w 39"/>
                  <a:gd name="txT" fmla="*/ 0 h 24"/>
                  <a:gd name="txR" fmla="*/ 39 w 39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24">
                    <a:moveTo>
                      <a:pt x="17" y="24"/>
                    </a:moveTo>
                    <a:cubicBezTo>
                      <a:pt x="21" y="24"/>
                      <a:pt x="25" y="22"/>
                      <a:pt x="28" y="19"/>
                    </a:cubicBezTo>
                    <a:cubicBezTo>
                      <a:pt x="30" y="17"/>
                      <a:pt x="33" y="14"/>
                      <a:pt x="36" y="13"/>
                    </a:cubicBezTo>
                    <a:cubicBezTo>
                      <a:pt x="37" y="13"/>
                      <a:pt x="38" y="12"/>
                      <a:pt x="39" y="12"/>
                    </a:cubicBezTo>
                    <a:cubicBezTo>
                      <a:pt x="38" y="12"/>
                      <a:pt x="36" y="11"/>
                      <a:pt x="34" y="9"/>
                    </a:cubicBezTo>
                    <a:cubicBezTo>
                      <a:pt x="32" y="8"/>
                      <a:pt x="30" y="6"/>
                      <a:pt x="29" y="5"/>
                    </a:cubicBezTo>
                    <a:cubicBezTo>
                      <a:pt x="25" y="2"/>
                      <a:pt x="19" y="0"/>
                      <a:pt x="14" y="1"/>
                    </a:cubicBezTo>
                    <a:cubicBezTo>
                      <a:pt x="12" y="2"/>
                      <a:pt x="10" y="4"/>
                      <a:pt x="8" y="6"/>
                    </a:cubicBezTo>
                    <a:cubicBezTo>
                      <a:pt x="7" y="8"/>
                      <a:pt x="6" y="10"/>
                      <a:pt x="6" y="13"/>
                    </a:cubicBezTo>
                    <a:cubicBezTo>
                      <a:pt x="4" y="13"/>
                      <a:pt x="2" y="12"/>
                      <a:pt x="0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3"/>
                      <a:pt x="3" y="13"/>
                      <a:pt x="6" y="14"/>
                    </a:cubicBezTo>
                    <a:cubicBezTo>
                      <a:pt x="6" y="14"/>
                      <a:pt x="6" y="15"/>
                      <a:pt x="6" y="16"/>
                    </a:cubicBezTo>
                    <a:cubicBezTo>
                      <a:pt x="7" y="21"/>
                      <a:pt x="12" y="24"/>
                      <a:pt x="17" y="24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90" name="Freeform 2396"/>
              <p:cNvSpPr/>
              <p:nvPr/>
            </p:nvSpPr>
            <p:spPr>
              <a:xfrm>
                <a:off x="10307628" y="2673363"/>
                <a:ext cx="101601" cy="63500"/>
              </a:xfrm>
              <a:custGeom>
                <a:avLst/>
                <a:gdLst>
                  <a:gd name="txL" fmla="*/ 0 w 27"/>
                  <a:gd name="txT" fmla="*/ 0 h 17"/>
                  <a:gd name="txR" fmla="*/ 27 w 27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17">
                    <a:moveTo>
                      <a:pt x="11" y="17"/>
                    </a:moveTo>
                    <a:cubicBezTo>
                      <a:pt x="13" y="16"/>
                      <a:pt x="16" y="15"/>
                      <a:pt x="18" y="13"/>
                    </a:cubicBezTo>
                    <a:cubicBezTo>
                      <a:pt x="20" y="12"/>
                      <a:pt x="22" y="9"/>
                      <a:pt x="25" y="9"/>
                    </a:cubicBezTo>
                    <a:cubicBezTo>
                      <a:pt x="25" y="9"/>
                      <a:pt x="26" y="9"/>
                      <a:pt x="27" y="8"/>
                    </a:cubicBezTo>
                    <a:cubicBezTo>
                      <a:pt x="25" y="8"/>
                      <a:pt x="22" y="5"/>
                      <a:pt x="20" y="3"/>
                    </a:cubicBezTo>
                    <a:cubicBezTo>
                      <a:pt x="18" y="2"/>
                      <a:pt x="16" y="1"/>
                      <a:pt x="14" y="0"/>
                    </a:cubicBezTo>
                    <a:cubicBezTo>
                      <a:pt x="12" y="0"/>
                      <a:pt x="9" y="0"/>
                      <a:pt x="7" y="0"/>
                    </a:cubicBezTo>
                    <a:cubicBezTo>
                      <a:pt x="4" y="2"/>
                      <a:pt x="3" y="3"/>
                      <a:pt x="2" y="5"/>
                    </a:cubicBezTo>
                    <a:cubicBezTo>
                      <a:pt x="2" y="7"/>
                      <a:pt x="2" y="9"/>
                      <a:pt x="3" y="11"/>
                    </a:cubicBezTo>
                    <a:cubicBezTo>
                      <a:pt x="2" y="11"/>
                      <a:pt x="1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2" y="12"/>
                      <a:pt x="3" y="11"/>
                    </a:cubicBezTo>
                    <a:cubicBezTo>
                      <a:pt x="4" y="12"/>
                      <a:pt x="4" y="12"/>
                      <a:pt x="4" y="13"/>
                    </a:cubicBezTo>
                    <a:cubicBezTo>
                      <a:pt x="6" y="16"/>
                      <a:pt x="8" y="17"/>
                      <a:pt x="11" y="17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91" name="Freeform 2397"/>
              <p:cNvSpPr/>
              <p:nvPr/>
            </p:nvSpPr>
            <p:spPr>
              <a:xfrm>
                <a:off x="10109190" y="1862145"/>
                <a:ext cx="273052" cy="365128"/>
              </a:xfrm>
              <a:custGeom>
                <a:avLst/>
                <a:gdLst>
                  <a:gd name="txL" fmla="*/ 0 w 73"/>
                  <a:gd name="txT" fmla="*/ 0 h 97"/>
                  <a:gd name="txR" fmla="*/ 73 w 73"/>
                  <a:gd name="txB" fmla="*/ 97 h 9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97">
                    <a:moveTo>
                      <a:pt x="63" y="78"/>
                    </a:moveTo>
                    <a:cubicBezTo>
                      <a:pt x="71" y="67"/>
                      <a:pt x="73" y="54"/>
                      <a:pt x="72" y="41"/>
                    </a:cubicBezTo>
                    <a:cubicBezTo>
                      <a:pt x="71" y="32"/>
                      <a:pt x="66" y="18"/>
                      <a:pt x="69" y="9"/>
                    </a:cubicBezTo>
                    <a:cubicBezTo>
                      <a:pt x="69" y="6"/>
                      <a:pt x="69" y="3"/>
                      <a:pt x="69" y="0"/>
                    </a:cubicBezTo>
                    <a:cubicBezTo>
                      <a:pt x="66" y="7"/>
                      <a:pt x="48" y="11"/>
                      <a:pt x="40" y="13"/>
                    </a:cubicBezTo>
                    <a:cubicBezTo>
                      <a:pt x="25" y="18"/>
                      <a:pt x="10" y="24"/>
                      <a:pt x="4" y="40"/>
                    </a:cubicBezTo>
                    <a:cubicBezTo>
                      <a:pt x="0" y="48"/>
                      <a:pt x="0" y="57"/>
                      <a:pt x="2" y="64"/>
                    </a:cubicBezTo>
                    <a:cubicBezTo>
                      <a:pt x="4" y="72"/>
                      <a:pt x="9" y="79"/>
                      <a:pt x="16" y="84"/>
                    </a:cubicBezTo>
                    <a:cubicBezTo>
                      <a:pt x="12" y="89"/>
                      <a:pt x="7" y="92"/>
                      <a:pt x="1" y="94"/>
                    </a:cubicBezTo>
                    <a:cubicBezTo>
                      <a:pt x="2" y="95"/>
                      <a:pt x="2" y="96"/>
                      <a:pt x="2" y="97"/>
                    </a:cubicBezTo>
                    <a:cubicBezTo>
                      <a:pt x="6" y="95"/>
                      <a:pt x="12" y="91"/>
                      <a:pt x="17" y="85"/>
                    </a:cubicBezTo>
                    <a:cubicBezTo>
                      <a:pt x="18" y="86"/>
                      <a:pt x="20" y="87"/>
                      <a:pt x="22" y="88"/>
                    </a:cubicBezTo>
                    <a:cubicBezTo>
                      <a:pt x="36" y="96"/>
                      <a:pt x="54" y="90"/>
                      <a:pt x="63" y="78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92" name="Freeform 2398"/>
              <p:cNvSpPr/>
              <p:nvPr/>
            </p:nvSpPr>
            <p:spPr>
              <a:xfrm>
                <a:off x="10115540" y="1622430"/>
                <a:ext cx="282577" cy="401640"/>
              </a:xfrm>
              <a:custGeom>
                <a:avLst/>
                <a:gdLst>
                  <a:gd name="txL" fmla="*/ 0 w 75"/>
                  <a:gd name="txT" fmla="*/ 0 h 107"/>
                  <a:gd name="txR" fmla="*/ 75 w 75"/>
                  <a:gd name="txB" fmla="*/ 107 h 10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5" h="107">
                    <a:moveTo>
                      <a:pt x="69" y="78"/>
                    </a:moveTo>
                    <a:cubicBezTo>
                      <a:pt x="75" y="66"/>
                      <a:pt x="75" y="53"/>
                      <a:pt x="72" y="40"/>
                    </a:cubicBezTo>
                    <a:cubicBezTo>
                      <a:pt x="69" y="31"/>
                      <a:pt x="62" y="19"/>
                      <a:pt x="64" y="9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61" y="8"/>
                      <a:pt x="43" y="14"/>
                      <a:pt x="36" y="18"/>
                    </a:cubicBezTo>
                    <a:cubicBezTo>
                      <a:pt x="21" y="25"/>
                      <a:pt x="8" y="34"/>
                      <a:pt x="4" y="51"/>
                    </a:cubicBezTo>
                    <a:cubicBezTo>
                      <a:pt x="0" y="70"/>
                      <a:pt x="9" y="85"/>
                      <a:pt x="25" y="92"/>
                    </a:cubicBezTo>
                    <a:cubicBezTo>
                      <a:pt x="22" y="98"/>
                      <a:pt x="18" y="102"/>
                      <a:pt x="13" y="105"/>
                    </a:cubicBezTo>
                    <a:cubicBezTo>
                      <a:pt x="15" y="107"/>
                      <a:pt x="15" y="107"/>
                      <a:pt x="15" y="107"/>
                    </a:cubicBezTo>
                    <a:cubicBezTo>
                      <a:pt x="18" y="105"/>
                      <a:pt x="22" y="99"/>
                      <a:pt x="26" y="93"/>
                    </a:cubicBezTo>
                    <a:cubicBezTo>
                      <a:pt x="27" y="94"/>
                      <a:pt x="29" y="95"/>
                      <a:pt x="31" y="95"/>
                    </a:cubicBezTo>
                    <a:cubicBezTo>
                      <a:pt x="46" y="100"/>
                      <a:pt x="62" y="91"/>
                      <a:pt x="69" y="7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93" name="Freeform 2399"/>
              <p:cNvSpPr/>
              <p:nvPr/>
            </p:nvSpPr>
            <p:spPr>
              <a:xfrm>
                <a:off x="9848838" y="1765306"/>
                <a:ext cx="263527" cy="288927"/>
              </a:xfrm>
              <a:custGeom>
                <a:avLst/>
                <a:gdLst>
                  <a:gd name="txL" fmla="*/ 0 w 70"/>
                  <a:gd name="txT" fmla="*/ 0 h 77"/>
                  <a:gd name="txR" fmla="*/ 70 w 70"/>
                  <a:gd name="txB" fmla="*/ 77 h 7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77">
                    <a:moveTo>
                      <a:pt x="70" y="55"/>
                    </a:moveTo>
                    <a:cubicBezTo>
                      <a:pt x="70" y="47"/>
                      <a:pt x="65" y="38"/>
                      <a:pt x="58" y="29"/>
                    </a:cubicBezTo>
                    <a:cubicBezTo>
                      <a:pt x="53" y="23"/>
                      <a:pt x="43" y="14"/>
                      <a:pt x="41" y="6"/>
                    </a:cubicBezTo>
                    <a:cubicBezTo>
                      <a:pt x="40" y="4"/>
                      <a:pt x="39" y="2"/>
                      <a:pt x="37" y="0"/>
                    </a:cubicBezTo>
                    <a:cubicBezTo>
                      <a:pt x="38" y="2"/>
                      <a:pt x="34" y="5"/>
                      <a:pt x="30" y="7"/>
                    </a:cubicBezTo>
                    <a:cubicBezTo>
                      <a:pt x="27" y="9"/>
                      <a:pt x="22" y="11"/>
                      <a:pt x="19" y="13"/>
                    </a:cubicBezTo>
                    <a:cubicBezTo>
                      <a:pt x="9" y="19"/>
                      <a:pt x="0" y="26"/>
                      <a:pt x="3" y="38"/>
                    </a:cubicBezTo>
                    <a:cubicBezTo>
                      <a:pt x="6" y="52"/>
                      <a:pt x="20" y="62"/>
                      <a:pt x="37" y="66"/>
                    </a:cubicBezTo>
                    <a:cubicBezTo>
                      <a:pt x="36" y="70"/>
                      <a:pt x="35" y="73"/>
                      <a:pt x="32" y="76"/>
                    </a:cubicBezTo>
                    <a:cubicBezTo>
                      <a:pt x="35" y="77"/>
                      <a:pt x="35" y="77"/>
                      <a:pt x="35" y="77"/>
                    </a:cubicBezTo>
                    <a:cubicBezTo>
                      <a:pt x="36" y="75"/>
                      <a:pt x="38" y="71"/>
                      <a:pt x="38" y="66"/>
                    </a:cubicBezTo>
                    <a:cubicBezTo>
                      <a:pt x="40" y="67"/>
                      <a:pt x="42" y="67"/>
                      <a:pt x="44" y="68"/>
                    </a:cubicBezTo>
                    <a:cubicBezTo>
                      <a:pt x="51" y="69"/>
                      <a:pt x="57" y="68"/>
                      <a:pt x="62" y="65"/>
                    </a:cubicBezTo>
                    <a:cubicBezTo>
                      <a:pt x="66" y="63"/>
                      <a:pt x="69" y="59"/>
                      <a:pt x="70" y="55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94" name="Freeform 2400"/>
              <p:cNvSpPr/>
              <p:nvPr/>
            </p:nvSpPr>
            <p:spPr>
              <a:xfrm>
                <a:off x="9086834" y="2403486"/>
                <a:ext cx="93663" cy="82551"/>
              </a:xfrm>
              <a:custGeom>
                <a:avLst/>
                <a:gdLst>
                  <a:gd name="txL" fmla="*/ 0 w 25"/>
                  <a:gd name="txT" fmla="*/ 0 h 22"/>
                  <a:gd name="txR" fmla="*/ 25 w 25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22">
                    <a:moveTo>
                      <a:pt x="7" y="20"/>
                    </a:moveTo>
                    <a:cubicBezTo>
                      <a:pt x="9" y="21"/>
                      <a:pt x="11" y="21"/>
                      <a:pt x="13" y="21"/>
                    </a:cubicBezTo>
                    <a:cubicBezTo>
                      <a:pt x="15" y="21"/>
                      <a:pt x="17" y="21"/>
                      <a:pt x="18" y="21"/>
                    </a:cubicBezTo>
                    <a:cubicBezTo>
                      <a:pt x="19" y="21"/>
                      <a:pt x="21" y="21"/>
                      <a:pt x="22" y="21"/>
                    </a:cubicBezTo>
                    <a:cubicBezTo>
                      <a:pt x="23" y="21"/>
                      <a:pt x="25" y="22"/>
                      <a:pt x="25" y="22"/>
                    </a:cubicBezTo>
                    <a:cubicBezTo>
                      <a:pt x="23" y="19"/>
                      <a:pt x="24" y="15"/>
                      <a:pt x="23" y="12"/>
                    </a:cubicBezTo>
                    <a:cubicBezTo>
                      <a:pt x="22" y="7"/>
                      <a:pt x="18" y="3"/>
                      <a:pt x="15" y="1"/>
                    </a:cubicBezTo>
                    <a:cubicBezTo>
                      <a:pt x="10" y="0"/>
                      <a:pt x="6" y="3"/>
                      <a:pt x="3" y="6"/>
                    </a:cubicBezTo>
                    <a:cubicBezTo>
                      <a:pt x="2" y="6"/>
                      <a:pt x="2" y="5"/>
                      <a:pt x="1" y="4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1" y="5"/>
                      <a:pt x="3" y="7"/>
                    </a:cubicBezTo>
                    <a:cubicBezTo>
                      <a:pt x="1" y="9"/>
                      <a:pt x="1" y="12"/>
                      <a:pt x="2" y="15"/>
                    </a:cubicBezTo>
                    <a:cubicBezTo>
                      <a:pt x="3" y="17"/>
                      <a:pt x="5" y="19"/>
                      <a:pt x="7" y="2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95" name="Freeform 2401"/>
              <p:cNvSpPr/>
              <p:nvPr/>
            </p:nvSpPr>
            <p:spPr>
              <a:xfrm>
                <a:off x="10398117" y="2024071"/>
                <a:ext cx="79375" cy="66675"/>
              </a:xfrm>
              <a:custGeom>
                <a:avLst/>
                <a:gdLst>
                  <a:gd name="txL" fmla="*/ 0 w 21"/>
                  <a:gd name="txT" fmla="*/ 0 h 18"/>
                  <a:gd name="txR" fmla="*/ 21 w 21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18">
                    <a:moveTo>
                      <a:pt x="15" y="16"/>
                    </a:moveTo>
                    <a:cubicBezTo>
                      <a:pt x="17" y="14"/>
                      <a:pt x="18" y="11"/>
                      <a:pt x="18" y="9"/>
                    </a:cubicBezTo>
                    <a:cubicBezTo>
                      <a:pt x="19" y="7"/>
                      <a:pt x="19" y="3"/>
                      <a:pt x="20" y="2"/>
                    </a:cubicBezTo>
                    <a:cubicBezTo>
                      <a:pt x="21" y="1"/>
                      <a:pt x="21" y="0"/>
                      <a:pt x="21" y="0"/>
                    </a:cubicBezTo>
                    <a:cubicBezTo>
                      <a:pt x="20" y="1"/>
                      <a:pt x="16" y="0"/>
                      <a:pt x="13" y="0"/>
                    </a:cubicBezTo>
                    <a:cubicBezTo>
                      <a:pt x="9" y="0"/>
                      <a:pt x="6" y="1"/>
                      <a:pt x="3" y="4"/>
                    </a:cubicBezTo>
                    <a:cubicBezTo>
                      <a:pt x="1" y="8"/>
                      <a:pt x="1" y="12"/>
                      <a:pt x="4" y="15"/>
                    </a:cubicBezTo>
                    <a:cubicBezTo>
                      <a:pt x="3" y="16"/>
                      <a:pt x="2" y="16"/>
                      <a:pt x="0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3" y="16"/>
                      <a:pt x="4" y="15"/>
                    </a:cubicBezTo>
                    <a:cubicBezTo>
                      <a:pt x="5" y="15"/>
                      <a:pt x="5" y="16"/>
                      <a:pt x="5" y="16"/>
                    </a:cubicBezTo>
                    <a:cubicBezTo>
                      <a:pt x="8" y="18"/>
                      <a:pt x="12" y="18"/>
                      <a:pt x="15" y="16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96" name="Freeform 2402"/>
              <p:cNvSpPr/>
              <p:nvPr/>
            </p:nvSpPr>
            <p:spPr>
              <a:xfrm>
                <a:off x="10161578" y="2087571"/>
                <a:ext cx="107951" cy="101601"/>
              </a:xfrm>
              <a:custGeom>
                <a:avLst/>
                <a:gdLst>
                  <a:gd name="txL" fmla="*/ 0 w 29"/>
                  <a:gd name="txT" fmla="*/ 0 h 27"/>
                  <a:gd name="txR" fmla="*/ 29 w 29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27">
                    <a:moveTo>
                      <a:pt x="6" y="21"/>
                    </a:moveTo>
                    <a:cubicBezTo>
                      <a:pt x="8" y="23"/>
                      <a:pt x="12" y="25"/>
                      <a:pt x="16" y="25"/>
                    </a:cubicBezTo>
                    <a:cubicBezTo>
                      <a:pt x="19" y="25"/>
                      <a:pt x="24" y="25"/>
                      <a:pt x="27" y="26"/>
                    </a:cubicBezTo>
                    <a:cubicBezTo>
                      <a:pt x="27" y="26"/>
                      <a:pt x="28" y="27"/>
                      <a:pt x="29" y="27"/>
                    </a:cubicBezTo>
                    <a:cubicBezTo>
                      <a:pt x="27" y="26"/>
                      <a:pt x="28" y="19"/>
                      <a:pt x="27" y="17"/>
                    </a:cubicBezTo>
                    <a:cubicBezTo>
                      <a:pt x="27" y="14"/>
                      <a:pt x="26" y="11"/>
                      <a:pt x="25" y="8"/>
                    </a:cubicBezTo>
                    <a:cubicBezTo>
                      <a:pt x="23" y="6"/>
                      <a:pt x="21" y="3"/>
                      <a:pt x="18" y="2"/>
                    </a:cubicBezTo>
                    <a:cubicBezTo>
                      <a:pt x="14" y="0"/>
                      <a:pt x="10" y="0"/>
                      <a:pt x="8" y="2"/>
                    </a:cubicBezTo>
                    <a:cubicBezTo>
                      <a:pt x="6" y="3"/>
                      <a:pt x="5" y="6"/>
                      <a:pt x="4" y="9"/>
                    </a:cubicBezTo>
                    <a:cubicBezTo>
                      <a:pt x="3" y="8"/>
                      <a:pt x="1" y="8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2" y="9"/>
                      <a:pt x="4" y="9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3"/>
                      <a:pt x="3" y="15"/>
                      <a:pt x="3" y="17"/>
                    </a:cubicBezTo>
                    <a:cubicBezTo>
                      <a:pt x="3" y="18"/>
                      <a:pt x="4" y="20"/>
                      <a:pt x="6" y="2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97" name="Freeform 2403"/>
              <p:cNvSpPr/>
              <p:nvPr/>
            </p:nvSpPr>
            <p:spPr>
              <a:xfrm>
                <a:off x="10488605" y="2370148"/>
                <a:ext cx="130176" cy="168276"/>
              </a:xfrm>
              <a:custGeom>
                <a:avLst/>
                <a:gdLst>
                  <a:gd name="txL" fmla="*/ 0 w 35"/>
                  <a:gd name="txT" fmla="*/ 0 h 45"/>
                  <a:gd name="txR" fmla="*/ 35 w 35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45">
                    <a:moveTo>
                      <a:pt x="3" y="27"/>
                    </a:moveTo>
                    <a:cubicBezTo>
                      <a:pt x="5" y="32"/>
                      <a:pt x="10" y="36"/>
                      <a:pt x="15" y="38"/>
                    </a:cubicBezTo>
                    <a:cubicBezTo>
                      <a:pt x="19" y="40"/>
                      <a:pt x="25" y="41"/>
                      <a:pt x="28" y="44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29" y="43"/>
                      <a:pt x="32" y="35"/>
                      <a:pt x="33" y="32"/>
                    </a:cubicBezTo>
                    <a:cubicBezTo>
                      <a:pt x="34" y="25"/>
                      <a:pt x="35" y="18"/>
                      <a:pt x="30" y="12"/>
                    </a:cubicBezTo>
                    <a:cubicBezTo>
                      <a:pt x="25" y="5"/>
                      <a:pt x="17" y="4"/>
                      <a:pt x="10" y="7"/>
                    </a:cubicBezTo>
                    <a:cubicBezTo>
                      <a:pt x="9" y="5"/>
                      <a:pt x="9" y="3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2"/>
                      <a:pt x="9" y="5"/>
                      <a:pt x="10" y="8"/>
                    </a:cubicBezTo>
                    <a:cubicBezTo>
                      <a:pt x="9" y="8"/>
                      <a:pt x="8" y="8"/>
                      <a:pt x="8" y="9"/>
                    </a:cubicBezTo>
                    <a:cubicBezTo>
                      <a:pt x="2" y="13"/>
                      <a:pt x="0" y="21"/>
                      <a:pt x="3" y="27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98" name="Freeform 2404"/>
              <p:cNvSpPr/>
              <p:nvPr/>
            </p:nvSpPr>
            <p:spPr>
              <a:xfrm>
                <a:off x="10607668" y="2571762"/>
                <a:ext cx="165101" cy="255589"/>
              </a:xfrm>
              <a:custGeom>
                <a:avLst/>
                <a:gdLst>
                  <a:gd name="txL" fmla="*/ 0 w 44"/>
                  <a:gd name="txT" fmla="*/ 0 h 68"/>
                  <a:gd name="txR" fmla="*/ 44 w 44"/>
                  <a:gd name="txB" fmla="*/ 68 h 68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44" h="68">
                    <a:moveTo>
                      <a:pt x="0" y="30"/>
                    </a:moveTo>
                    <a:cubicBezTo>
                      <a:pt x="0" y="38"/>
                      <a:pt x="4" y="46"/>
                      <a:pt x="10" y="51"/>
                    </a:cubicBezTo>
                    <a:cubicBezTo>
                      <a:pt x="14" y="55"/>
                      <a:pt x="21" y="59"/>
                      <a:pt x="24" y="64"/>
                    </a:cubicBezTo>
                    <a:cubicBezTo>
                      <a:pt x="25" y="65"/>
                      <a:pt x="26" y="67"/>
                      <a:pt x="28" y="68"/>
                    </a:cubicBezTo>
                    <a:cubicBezTo>
                      <a:pt x="27" y="66"/>
                      <a:pt x="28" y="63"/>
                      <a:pt x="30" y="60"/>
                    </a:cubicBezTo>
                    <a:cubicBezTo>
                      <a:pt x="31" y="57"/>
                      <a:pt x="34" y="54"/>
                      <a:pt x="35" y="52"/>
                    </a:cubicBezTo>
                    <a:cubicBezTo>
                      <a:pt x="40" y="44"/>
                      <a:pt x="44" y="36"/>
                      <a:pt x="42" y="27"/>
                    </a:cubicBezTo>
                    <a:cubicBezTo>
                      <a:pt x="39" y="16"/>
                      <a:pt x="31" y="10"/>
                      <a:pt x="20" y="10"/>
                    </a:cubicBezTo>
                    <a:cubicBezTo>
                      <a:pt x="21" y="6"/>
                      <a:pt x="22" y="3"/>
                      <a:pt x="23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1"/>
                      <a:pt x="20" y="6"/>
                      <a:pt x="20" y="10"/>
                    </a:cubicBezTo>
                    <a:cubicBezTo>
                      <a:pt x="18" y="10"/>
                      <a:pt x="17" y="10"/>
                      <a:pt x="16" y="10"/>
                    </a:cubicBezTo>
                    <a:cubicBezTo>
                      <a:pt x="7" y="12"/>
                      <a:pt x="1" y="21"/>
                      <a:pt x="0" y="3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799" name="Freeform 2405"/>
              <p:cNvSpPr/>
              <p:nvPr/>
            </p:nvSpPr>
            <p:spPr>
              <a:xfrm>
                <a:off x="10698156" y="2741626"/>
                <a:ext cx="195264" cy="292102"/>
              </a:xfrm>
              <a:custGeom>
                <a:avLst/>
                <a:gdLst>
                  <a:gd name="txL" fmla="*/ 0 w 52"/>
                  <a:gd name="txT" fmla="*/ 0 h 78"/>
                  <a:gd name="txR" fmla="*/ 52 w 52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78">
                    <a:moveTo>
                      <a:pt x="1" y="36"/>
                    </a:moveTo>
                    <a:cubicBezTo>
                      <a:pt x="1" y="45"/>
                      <a:pt x="6" y="54"/>
                      <a:pt x="13" y="60"/>
                    </a:cubicBezTo>
                    <a:cubicBezTo>
                      <a:pt x="17" y="64"/>
                      <a:pt x="26" y="68"/>
                      <a:pt x="29" y="74"/>
                    </a:cubicBezTo>
                    <a:cubicBezTo>
                      <a:pt x="30" y="75"/>
                      <a:pt x="32" y="77"/>
                      <a:pt x="33" y="78"/>
                    </a:cubicBezTo>
                    <a:cubicBezTo>
                      <a:pt x="32" y="76"/>
                      <a:pt x="34" y="72"/>
                      <a:pt x="36" y="69"/>
                    </a:cubicBezTo>
                    <a:cubicBezTo>
                      <a:pt x="37" y="65"/>
                      <a:pt x="40" y="61"/>
                      <a:pt x="41" y="59"/>
                    </a:cubicBezTo>
                    <a:cubicBezTo>
                      <a:pt x="47" y="50"/>
                      <a:pt x="52" y="41"/>
                      <a:pt x="48" y="30"/>
                    </a:cubicBezTo>
                    <a:cubicBezTo>
                      <a:pt x="45" y="17"/>
                      <a:pt x="34" y="11"/>
                      <a:pt x="22" y="12"/>
                    </a:cubicBezTo>
                    <a:cubicBezTo>
                      <a:pt x="22" y="7"/>
                      <a:pt x="23" y="4"/>
                      <a:pt x="25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2"/>
                      <a:pt x="21" y="7"/>
                      <a:pt x="21" y="12"/>
                    </a:cubicBezTo>
                    <a:cubicBezTo>
                      <a:pt x="20" y="12"/>
                      <a:pt x="19" y="12"/>
                      <a:pt x="17" y="12"/>
                    </a:cubicBezTo>
                    <a:cubicBezTo>
                      <a:pt x="7" y="14"/>
                      <a:pt x="0" y="25"/>
                      <a:pt x="1" y="36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00" name="Freeform 2406"/>
              <p:cNvSpPr/>
              <p:nvPr/>
            </p:nvSpPr>
            <p:spPr>
              <a:xfrm>
                <a:off x="10814044" y="2890852"/>
                <a:ext cx="131763" cy="207964"/>
              </a:xfrm>
              <a:custGeom>
                <a:avLst/>
                <a:gdLst>
                  <a:gd name="txL" fmla="*/ 0 w 35"/>
                  <a:gd name="txT" fmla="*/ 0 h 55"/>
                  <a:gd name="txR" fmla="*/ 35 w 35"/>
                  <a:gd name="txB" fmla="*/ 55 h 55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35" h="55">
                    <a:moveTo>
                      <a:pt x="0" y="27"/>
                    </a:moveTo>
                    <a:cubicBezTo>
                      <a:pt x="1" y="34"/>
                      <a:pt x="5" y="40"/>
                      <a:pt x="10" y="43"/>
                    </a:cubicBezTo>
                    <a:cubicBezTo>
                      <a:pt x="14" y="46"/>
                      <a:pt x="20" y="48"/>
                      <a:pt x="22" y="52"/>
                    </a:cubicBezTo>
                    <a:cubicBezTo>
                      <a:pt x="26" y="55"/>
                      <a:pt x="26" y="55"/>
                      <a:pt x="26" y="55"/>
                    </a:cubicBezTo>
                    <a:cubicBezTo>
                      <a:pt x="24" y="52"/>
                      <a:pt x="28" y="44"/>
                      <a:pt x="30" y="41"/>
                    </a:cubicBezTo>
                    <a:cubicBezTo>
                      <a:pt x="33" y="34"/>
                      <a:pt x="35" y="28"/>
                      <a:pt x="33" y="21"/>
                    </a:cubicBezTo>
                    <a:cubicBezTo>
                      <a:pt x="31" y="18"/>
                      <a:pt x="29" y="15"/>
                      <a:pt x="26" y="13"/>
                    </a:cubicBezTo>
                    <a:cubicBezTo>
                      <a:pt x="23" y="11"/>
                      <a:pt x="19" y="9"/>
                      <a:pt x="15" y="9"/>
                    </a:cubicBezTo>
                    <a:cubicBezTo>
                      <a:pt x="16" y="6"/>
                      <a:pt x="17" y="3"/>
                      <a:pt x="19" y="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6" y="2"/>
                      <a:pt x="15" y="5"/>
                      <a:pt x="15" y="9"/>
                    </a:cubicBezTo>
                    <a:cubicBezTo>
                      <a:pt x="14" y="9"/>
                      <a:pt x="13" y="9"/>
                      <a:pt x="12" y="9"/>
                    </a:cubicBezTo>
                    <a:cubicBezTo>
                      <a:pt x="8" y="10"/>
                      <a:pt x="5" y="12"/>
                      <a:pt x="3" y="16"/>
                    </a:cubicBezTo>
                    <a:cubicBezTo>
                      <a:pt x="1" y="19"/>
                      <a:pt x="0" y="23"/>
                      <a:pt x="0" y="2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01" name="Freeform 2407"/>
              <p:cNvSpPr/>
              <p:nvPr/>
            </p:nvSpPr>
            <p:spPr>
              <a:xfrm>
                <a:off x="10909295" y="2884502"/>
                <a:ext cx="112713" cy="138113"/>
              </a:xfrm>
              <a:custGeom>
                <a:avLst/>
                <a:gdLst>
                  <a:gd name="txL" fmla="*/ 0 w 30"/>
                  <a:gd name="txT" fmla="*/ 0 h 37"/>
                  <a:gd name="txR" fmla="*/ 30 w 30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37">
                    <a:moveTo>
                      <a:pt x="5" y="23"/>
                    </a:moveTo>
                    <a:cubicBezTo>
                      <a:pt x="7" y="25"/>
                      <a:pt x="11" y="26"/>
                      <a:pt x="15" y="28"/>
                    </a:cubicBezTo>
                    <a:cubicBezTo>
                      <a:pt x="17" y="28"/>
                      <a:pt x="19" y="29"/>
                      <a:pt x="21" y="30"/>
                    </a:cubicBezTo>
                    <a:cubicBezTo>
                      <a:pt x="23" y="31"/>
                      <a:pt x="25" y="32"/>
                      <a:pt x="25" y="34"/>
                    </a:cubicBezTo>
                    <a:cubicBezTo>
                      <a:pt x="26" y="35"/>
                      <a:pt x="27" y="36"/>
                      <a:pt x="28" y="37"/>
                    </a:cubicBezTo>
                    <a:cubicBezTo>
                      <a:pt x="27" y="35"/>
                      <a:pt x="28" y="33"/>
                      <a:pt x="29" y="30"/>
                    </a:cubicBezTo>
                    <a:cubicBezTo>
                      <a:pt x="30" y="27"/>
                      <a:pt x="30" y="24"/>
                      <a:pt x="30" y="22"/>
                    </a:cubicBezTo>
                    <a:cubicBezTo>
                      <a:pt x="30" y="18"/>
                      <a:pt x="30" y="13"/>
                      <a:pt x="28" y="10"/>
                    </a:cubicBezTo>
                    <a:cubicBezTo>
                      <a:pt x="27" y="7"/>
                      <a:pt x="24" y="4"/>
                      <a:pt x="21" y="2"/>
                    </a:cubicBezTo>
                    <a:cubicBezTo>
                      <a:pt x="18" y="0"/>
                      <a:pt x="15" y="0"/>
                      <a:pt x="12" y="1"/>
                    </a:cubicBezTo>
                    <a:cubicBezTo>
                      <a:pt x="9" y="1"/>
                      <a:pt x="7" y="3"/>
                      <a:pt x="4" y="6"/>
                    </a:cubicBezTo>
                    <a:cubicBezTo>
                      <a:pt x="3" y="4"/>
                      <a:pt x="2" y="2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2" y="4"/>
                      <a:pt x="4" y="6"/>
                    </a:cubicBezTo>
                    <a:cubicBezTo>
                      <a:pt x="4" y="7"/>
                      <a:pt x="3" y="7"/>
                      <a:pt x="3" y="8"/>
                    </a:cubicBezTo>
                    <a:cubicBezTo>
                      <a:pt x="1" y="11"/>
                      <a:pt x="1" y="14"/>
                      <a:pt x="1" y="16"/>
                    </a:cubicBezTo>
                    <a:cubicBezTo>
                      <a:pt x="2" y="19"/>
                      <a:pt x="3" y="21"/>
                      <a:pt x="5" y="2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02" name="Freeform 2408"/>
              <p:cNvSpPr/>
              <p:nvPr/>
            </p:nvSpPr>
            <p:spPr>
              <a:xfrm>
                <a:off x="10912470" y="2752738"/>
                <a:ext cx="179389" cy="123826"/>
              </a:xfrm>
              <a:custGeom>
                <a:avLst/>
                <a:gdLst>
                  <a:gd name="txL" fmla="*/ 0 w 48"/>
                  <a:gd name="txT" fmla="*/ 0 h 33"/>
                  <a:gd name="txR" fmla="*/ 48 w 48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33">
                    <a:moveTo>
                      <a:pt x="13" y="30"/>
                    </a:moveTo>
                    <a:cubicBezTo>
                      <a:pt x="19" y="33"/>
                      <a:pt x="25" y="32"/>
                      <a:pt x="31" y="30"/>
                    </a:cubicBezTo>
                    <a:cubicBezTo>
                      <a:pt x="34" y="28"/>
                      <a:pt x="39" y="24"/>
                      <a:pt x="44" y="24"/>
                    </a:cubicBezTo>
                    <a:cubicBezTo>
                      <a:pt x="45" y="24"/>
                      <a:pt x="47" y="24"/>
                      <a:pt x="48" y="23"/>
                    </a:cubicBezTo>
                    <a:cubicBezTo>
                      <a:pt x="44" y="23"/>
                      <a:pt x="40" y="16"/>
                      <a:pt x="38" y="12"/>
                    </a:cubicBezTo>
                    <a:cubicBezTo>
                      <a:pt x="34" y="7"/>
                      <a:pt x="30" y="1"/>
                      <a:pt x="24" y="0"/>
                    </a:cubicBezTo>
                    <a:cubicBezTo>
                      <a:pt x="20" y="0"/>
                      <a:pt x="17" y="0"/>
                      <a:pt x="14" y="2"/>
                    </a:cubicBezTo>
                    <a:cubicBezTo>
                      <a:pt x="11" y="3"/>
                      <a:pt x="7" y="5"/>
                      <a:pt x="5" y="8"/>
                    </a:cubicBezTo>
                    <a:cubicBezTo>
                      <a:pt x="3" y="6"/>
                      <a:pt x="1" y="3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1" y="4"/>
                    </a:cubicBezTo>
                    <a:cubicBezTo>
                      <a:pt x="2" y="6"/>
                      <a:pt x="3" y="7"/>
                      <a:pt x="5" y="9"/>
                    </a:cubicBezTo>
                    <a:cubicBezTo>
                      <a:pt x="4" y="9"/>
                      <a:pt x="4" y="10"/>
                      <a:pt x="3" y="11"/>
                    </a:cubicBezTo>
                    <a:cubicBezTo>
                      <a:pt x="2" y="15"/>
                      <a:pt x="3" y="19"/>
                      <a:pt x="5" y="22"/>
                    </a:cubicBezTo>
                    <a:cubicBezTo>
                      <a:pt x="6" y="26"/>
                      <a:pt x="9" y="29"/>
                      <a:pt x="13" y="3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03" name="Freeform 2409"/>
              <p:cNvSpPr/>
              <p:nvPr/>
            </p:nvSpPr>
            <p:spPr>
              <a:xfrm>
                <a:off x="10841032" y="2632087"/>
                <a:ext cx="195264" cy="120651"/>
              </a:xfrm>
              <a:custGeom>
                <a:avLst/>
                <a:gdLst>
                  <a:gd name="txL" fmla="*/ 0 w 52"/>
                  <a:gd name="txT" fmla="*/ 0 h 32"/>
                  <a:gd name="txR" fmla="*/ 52 w 52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32">
                    <a:moveTo>
                      <a:pt x="21" y="32"/>
                    </a:moveTo>
                    <a:cubicBezTo>
                      <a:pt x="26" y="32"/>
                      <a:pt x="31" y="30"/>
                      <a:pt x="36" y="27"/>
                    </a:cubicBezTo>
                    <a:cubicBezTo>
                      <a:pt x="39" y="25"/>
                      <a:pt x="43" y="21"/>
                      <a:pt x="48" y="21"/>
                    </a:cubicBezTo>
                    <a:cubicBezTo>
                      <a:pt x="49" y="21"/>
                      <a:pt x="50" y="20"/>
                      <a:pt x="52" y="20"/>
                    </a:cubicBezTo>
                    <a:cubicBezTo>
                      <a:pt x="50" y="20"/>
                      <a:pt x="48" y="18"/>
                      <a:pt x="46" y="16"/>
                    </a:cubicBezTo>
                    <a:cubicBezTo>
                      <a:pt x="44" y="13"/>
                      <a:pt x="42" y="11"/>
                      <a:pt x="40" y="10"/>
                    </a:cubicBezTo>
                    <a:cubicBezTo>
                      <a:pt x="34" y="4"/>
                      <a:pt x="28" y="0"/>
                      <a:pt x="20" y="2"/>
                    </a:cubicBezTo>
                    <a:cubicBezTo>
                      <a:pt x="12" y="3"/>
                      <a:pt x="8" y="10"/>
                      <a:pt x="8" y="17"/>
                    </a:cubicBezTo>
                    <a:cubicBezTo>
                      <a:pt x="5" y="17"/>
                      <a:pt x="3" y="17"/>
                      <a:pt x="1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17"/>
                      <a:pt x="5" y="18"/>
                      <a:pt x="8" y="18"/>
                    </a:cubicBezTo>
                    <a:cubicBezTo>
                      <a:pt x="8" y="19"/>
                      <a:pt x="8" y="20"/>
                      <a:pt x="8" y="21"/>
                    </a:cubicBezTo>
                    <a:cubicBezTo>
                      <a:pt x="9" y="27"/>
                      <a:pt x="15" y="32"/>
                      <a:pt x="21" y="32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04" name="Freeform 2410"/>
              <p:cNvSpPr/>
              <p:nvPr/>
            </p:nvSpPr>
            <p:spPr>
              <a:xfrm>
                <a:off x="10709268" y="2238385"/>
                <a:ext cx="390527" cy="239714"/>
              </a:xfrm>
              <a:custGeom>
                <a:avLst/>
                <a:gdLst>
                  <a:gd name="txL" fmla="*/ 0 w 104"/>
                  <a:gd name="txT" fmla="*/ 0 h 64"/>
                  <a:gd name="txR" fmla="*/ 104 w 104"/>
                  <a:gd name="txB" fmla="*/ 64 h 6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4" h="64">
                    <a:moveTo>
                      <a:pt x="46" y="64"/>
                    </a:moveTo>
                    <a:cubicBezTo>
                      <a:pt x="60" y="64"/>
                      <a:pt x="70" y="58"/>
                      <a:pt x="78" y="49"/>
                    </a:cubicBezTo>
                    <a:cubicBezTo>
                      <a:pt x="83" y="43"/>
                      <a:pt x="89" y="32"/>
                      <a:pt x="97" y="29"/>
                    </a:cubicBezTo>
                    <a:cubicBezTo>
                      <a:pt x="99" y="27"/>
                      <a:pt x="101" y="25"/>
                      <a:pt x="104" y="24"/>
                    </a:cubicBezTo>
                    <a:cubicBezTo>
                      <a:pt x="96" y="25"/>
                      <a:pt x="83" y="15"/>
                      <a:pt x="76" y="12"/>
                    </a:cubicBezTo>
                    <a:cubicBezTo>
                      <a:pt x="71" y="8"/>
                      <a:pt x="65" y="5"/>
                      <a:pt x="59" y="3"/>
                    </a:cubicBezTo>
                    <a:cubicBezTo>
                      <a:pt x="54" y="1"/>
                      <a:pt x="49" y="0"/>
                      <a:pt x="43" y="2"/>
                    </a:cubicBezTo>
                    <a:cubicBezTo>
                      <a:pt x="37" y="4"/>
                      <a:pt x="32" y="7"/>
                      <a:pt x="27" y="12"/>
                    </a:cubicBezTo>
                    <a:cubicBezTo>
                      <a:pt x="22" y="16"/>
                      <a:pt x="17" y="21"/>
                      <a:pt x="14" y="29"/>
                    </a:cubicBezTo>
                    <a:cubicBezTo>
                      <a:pt x="9" y="26"/>
                      <a:pt x="4" y="21"/>
                      <a:pt x="2" y="15"/>
                    </a:cubicBezTo>
                    <a:cubicBezTo>
                      <a:pt x="1" y="16"/>
                      <a:pt x="0" y="16"/>
                      <a:pt x="0" y="16"/>
                    </a:cubicBezTo>
                    <a:cubicBezTo>
                      <a:pt x="1" y="18"/>
                      <a:pt x="2" y="21"/>
                      <a:pt x="5" y="23"/>
                    </a:cubicBezTo>
                    <a:cubicBezTo>
                      <a:pt x="7" y="26"/>
                      <a:pt x="10" y="28"/>
                      <a:pt x="14" y="30"/>
                    </a:cubicBezTo>
                    <a:cubicBezTo>
                      <a:pt x="13" y="32"/>
                      <a:pt x="13" y="33"/>
                      <a:pt x="13" y="35"/>
                    </a:cubicBezTo>
                    <a:cubicBezTo>
                      <a:pt x="12" y="43"/>
                      <a:pt x="17" y="50"/>
                      <a:pt x="23" y="56"/>
                    </a:cubicBezTo>
                    <a:cubicBezTo>
                      <a:pt x="30" y="61"/>
                      <a:pt x="38" y="64"/>
                      <a:pt x="46" y="64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05" name="Freeform 2411"/>
              <p:cNvSpPr/>
              <p:nvPr/>
            </p:nvSpPr>
            <p:spPr>
              <a:xfrm>
                <a:off x="10909295" y="2197109"/>
                <a:ext cx="171451" cy="123826"/>
              </a:xfrm>
              <a:custGeom>
                <a:avLst/>
                <a:gdLst>
                  <a:gd name="txL" fmla="*/ 0 w 46"/>
                  <a:gd name="txT" fmla="*/ 0 h 33"/>
                  <a:gd name="txR" fmla="*/ 46 w 46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33">
                    <a:moveTo>
                      <a:pt x="30" y="31"/>
                    </a:moveTo>
                    <a:cubicBezTo>
                      <a:pt x="36" y="28"/>
                      <a:pt x="39" y="23"/>
                      <a:pt x="40" y="18"/>
                    </a:cubicBezTo>
                    <a:cubicBezTo>
                      <a:pt x="42" y="14"/>
                      <a:pt x="42" y="8"/>
                      <a:pt x="44" y="4"/>
                    </a:cubicBezTo>
                    <a:cubicBezTo>
                      <a:pt x="45" y="3"/>
                      <a:pt x="45" y="2"/>
                      <a:pt x="46" y="1"/>
                    </a:cubicBezTo>
                    <a:cubicBezTo>
                      <a:pt x="43" y="3"/>
                      <a:pt x="36" y="2"/>
                      <a:pt x="32" y="1"/>
                    </a:cubicBezTo>
                    <a:cubicBezTo>
                      <a:pt x="26" y="1"/>
                      <a:pt x="20" y="0"/>
                      <a:pt x="16" y="4"/>
                    </a:cubicBezTo>
                    <a:cubicBezTo>
                      <a:pt x="13" y="6"/>
                      <a:pt x="12" y="9"/>
                      <a:pt x="11" y="11"/>
                    </a:cubicBezTo>
                    <a:cubicBezTo>
                      <a:pt x="10" y="14"/>
                      <a:pt x="8" y="18"/>
                      <a:pt x="8" y="22"/>
                    </a:cubicBezTo>
                    <a:cubicBezTo>
                      <a:pt x="5" y="21"/>
                      <a:pt x="2" y="20"/>
                      <a:pt x="1" y="17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9"/>
                      <a:pt x="2" y="20"/>
                      <a:pt x="3" y="21"/>
                    </a:cubicBezTo>
                    <a:cubicBezTo>
                      <a:pt x="5" y="22"/>
                      <a:pt x="7" y="22"/>
                      <a:pt x="8" y="22"/>
                    </a:cubicBezTo>
                    <a:cubicBezTo>
                      <a:pt x="9" y="23"/>
                      <a:pt x="9" y="24"/>
                      <a:pt x="9" y="25"/>
                    </a:cubicBezTo>
                    <a:cubicBezTo>
                      <a:pt x="10" y="28"/>
                      <a:pt x="14" y="31"/>
                      <a:pt x="18" y="32"/>
                    </a:cubicBezTo>
                    <a:cubicBezTo>
                      <a:pt x="22" y="33"/>
                      <a:pt x="26" y="32"/>
                      <a:pt x="30" y="31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06" name="Freeform 2412"/>
              <p:cNvSpPr/>
              <p:nvPr/>
            </p:nvSpPr>
            <p:spPr>
              <a:xfrm>
                <a:off x="10937870" y="2032008"/>
                <a:ext cx="120651" cy="142876"/>
              </a:xfrm>
              <a:custGeom>
                <a:avLst/>
                <a:gdLst>
                  <a:gd name="txL" fmla="*/ 0 w 32"/>
                  <a:gd name="txT" fmla="*/ 0 h 38"/>
                  <a:gd name="txR" fmla="*/ 32 w 32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38">
                    <a:moveTo>
                      <a:pt x="26" y="32"/>
                    </a:moveTo>
                    <a:cubicBezTo>
                      <a:pt x="30" y="28"/>
                      <a:pt x="32" y="23"/>
                      <a:pt x="32" y="17"/>
                    </a:cubicBezTo>
                    <a:cubicBezTo>
                      <a:pt x="32" y="13"/>
                      <a:pt x="31" y="7"/>
                      <a:pt x="32" y="4"/>
                    </a:cubicBezTo>
                    <a:cubicBezTo>
                      <a:pt x="32" y="2"/>
                      <a:pt x="32" y="1"/>
                      <a:pt x="31" y="0"/>
                    </a:cubicBezTo>
                    <a:cubicBezTo>
                      <a:pt x="31" y="1"/>
                      <a:pt x="29" y="2"/>
                      <a:pt x="27" y="3"/>
                    </a:cubicBezTo>
                    <a:cubicBezTo>
                      <a:pt x="24" y="3"/>
                      <a:pt x="22" y="4"/>
                      <a:pt x="20" y="4"/>
                    </a:cubicBezTo>
                    <a:cubicBezTo>
                      <a:pt x="14" y="5"/>
                      <a:pt x="7" y="7"/>
                      <a:pt x="3" y="14"/>
                    </a:cubicBezTo>
                    <a:cubicBezTo>
                      <a:pt x="1" y="17"/>
                      <a:pt x="0" y="21"/>
                      <a:pt x="1" y="25"/>
                    </a:cubicBezTo>
                    <a:cubicBezTo>
                      <a:pt x="2" y="28"/>
                      <a:pt x="4" y="31"/>
                      <a:pt x="7" y="33"/>
                    </a:cubicBezTo>
                    <a:cubicBezTo>
                      <a:pt x="6" y="35"/>
                      <a:pt x="5" y="36"/>
                      <a:pt x="3" y="38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5" y="37"/>
                      <a:pt x="6" y="35"/>
                      <a:pt x="8" y="33"/>
                    </a:cubicBezTo>
                    <a:cubicBezTo>
                      <a:pt x="9" y="34"/>
                      <a:pt x="9" y="34"/>
                      <a:pt x="10" y="35"/>
                    </a:cubicBezTo>
                    <a:cubicBezTo>
                      <a:pt x="16" y="38"/>
                      <a:pt x="22" y="37"/>
                      <a:pt x="26" y="32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07" name="Freeform 2413"/>
              <p:cNvSpPr/>
              <p:nvPr/>
            </p:nvSpPr>
            <p:spPr>
              <a:xfrm>
                <a:off x="10536230" y="1554167"/>
                <a:ext cx="271464" cy="323852"/>
              </a:xfrm>
              <a:custGeom>
                <a:avLst/>
                <a:gdLst>
                  <a:gd name="txL" fmla="*/ 0 w 72"/>
                  <a:gd name="txT" fmla="*/ 0 h 86"/>
                  <a:gd name="txR" fmla="*/ 72 w 72"/>
                  <a:gd name="txB" fmla="*/ 86 h 8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2" h="86">
                    <a:moveTo>
                      <a:pt x="57" y="71"/>
                    </a:moveTo>
                    <a:cubicBezTo>
                      <a:pt x="58" y="70"/>
                      <a:pt x="59" y="69"/>
                      <a:pt x="60" y="67"/>
                    </a:cubicBezTo>
                    <a:cubicBezTo>
                      <a:pt x="61" y="67"/>
                      <a:pt x="61" y="66"/>
                      <a:pt x="62" y="65"/>
                    </a:cubicBezTo>
                    <a:cubicBezTo>
                      <a:pt x="62" y="64"/>
                      <a:pt x="63" y="63"/>
                      <a:pt x="63" y="63"/>
                    </a:cubicBezTo>
                    <a:cubicBezTo>
                      <a:pt x="65" y="60"/>
                      <a:pt x="66" y="57"/>
                      <a:pt x="66" y="54"/>
                    </a:cubicBezTo>
                    <a:cubicBezTo>
                      <a:pt x="67" y="48"/>
                      <a:pt x="67" y="43"/>
                      <a:pt x="66" y="37"/>
                    </a:cubicBezTo>
                    <a:cubicBezTo>
                      <a:pt x="65" y="33"/>
                      <a:pt x="64" y="28"/>
                      <a:pt x="64" y="23"/>
                    </a:cubicBezTo>
                    <a:cubicBezTo>
                      <a:pt x="63" y="18"/>
                      <a:pt x="64" y="13"/>
                      <a:pt x="67" y="9"/>
                    </a:cubicBezTo>
                    <a:cubicBezTo>
                      <a:pt x="68" y="6"/>
                      <a:pt x="70" y="3"/>
                      <a:pt x="72" y="0"/>
                    </a:cubicBezTo>
                    <a:cubicBezTo>
                      <a:pt x="70" y="2"/>
                      <a:pt x="67" y="3"/>
                      <a:pt x="64" y="4"/>
                    </a:cubicBezTo>
                    <a:cubicBezTo>
                      <a:pt x="61" y="5"/>
                      <a:pt x="57" y="6"/>
                      <a:pt x="54" y="7"/>
                    </a:cubicBezTo>
                    <a:cubicBezTo>
                      <a:pt x="48" y="9"/>
                      <a:pt x="41" y="11"/>
                      <a:pt x="38" y="13"/>
                    </a:cubicBezTo>
                    <a:cubicBezTo>
                      <a:pt x="30" y="15"/>
                      <a:pt x="24" y="18"/>
                      <a:pt x="20" y="20"/>
                    </a:cubicBezTo>
                    <a:cubicBezTo>
                      <a:pt x="18" y="21"/>
                      <a:pt x="15" y="23"/>
                      <a:pt x="12" y="26"/>
                    </a:cubicBezTo>
                    <a:cubicBezTo>
                      <a:pt x="10" y="28"/>
                      <a:pt x="7" y="31"/>
                      <a:pt x="5" y="35"/>
                    </a:cubicBezTo>
                    <a:cubicBezTo>
                      <a:pt x="1" y="44"/>
                      <a:pt x="0" y="53"/>
                      <a:pt x="2" y="60"/>
                    </a:cubicBezTo>
                    <a:cubicBezTo>
                      <a:pt x="5" y="67"/>
                      <a:pt x="11" y="71"/>
                      <a:pt x="18" y="75"/>
                    </a:cubicBezTo>
                    <a:cubicBezTo>
                      <a:pt x="17" y="77"/>
                      <a:pt x="16" y="79"/>
                      <a:pt x="15" y="80"/>
                    </a:cubicBezTo>
                    <a:cubicBezTo>
                      <a:pt x="14" y="82"/>
                      <a:pt x="13" y="83"/>
                      <a:pt x="13" y="85"/>
                    </a:cubicBezTo>
                    <a:cubicBezTo>
                      <a:pt x="15" y="86"/>
                      <a:pt x="15" y="86"/>
                      <a:pt x="15" y="86"/>
                    </a:cubicBezTo>
                    <a:cubicBezTo>
                      <a:pt x="15" y="85"/>
                      <a:pt x="16" y="83"/>
                      <a:pt x="16" y="82"/>
                    </a:cubicBezTo>
                    <a:cubicBezTo>
                      <a:pt x="17" y="79"/>
                      <a:pt x="17" y="79"/>
                      <a:pt x="17" y="79"/>
                    </a:cubicBezTo>
                    <a:cubicBezTo>
                      <a:pt x="19" y="75"/>
                      <a:pt x="19" y="75"/>
                      <a:pt x="19" y="75"/>
                    </a:cubicBezTo>
                    <a:cubicBezTo>
                      <a:pt x="21" y="76"/>
                      <a:pt x="22" y="77"/>
                      <a:pt x="24" y="78"/>
                    </a:cubicBezTo>
                    <a:cubicBezTo>
                      <a:pt x="30" y="81"/>
                      <a:pt x="36" y="82"/>
                      <a:pt x="41" y="81"/>
                    </a:cubicBezTo>
                    <a:cubicBezTo>
                      <a:pt x="47" y="80"/>
                      <a:pt x="52" y="77"/>
                      <a:pt x="57" y="7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08" name="Freeform 2414"/>
              <p:cNvSpPr/>
              <p:nvPr/>
            </p:nvSpPr>
            <p:spPr>
              <a:xfrm>
                <a:off x="10687043" y="1730381"/>
                <a:ext cx="180976" cy="161926"/>
              </a:xfrm>
              <a:custGeom>
                <a:avLst/>
                <a:gdLst>
                  <a:gd name="txL" fmla="*/ 0 w 48"/>
                  <a:gd name="txT" fmla="*/ 0 h 43"/>
                  <a:gd name="txR" fmla="*/ 48 w 48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43">
                    <a:moveTo>
                      <a:pt x="33" y="38"/>
                    </a:moveTo>
                    <a:cubicBezTo>
                      <a:pt x="38" y="33"/>
                      <a:pt x="41" y="27"/>
                      <a:pt x="42" y="21"/>
                    </a:cubicBezTo>
                    <a:cubicBezTo>
                      <a:pt x="43" y="16"/>
                      <a:pt x="43" y="9"/>
                      <a:pt x="46" y="5"/>
                    </a:cubicBezTo>
                    <a:cubicBezTo>
                      <a:pt x="47" y="3"/>
                      <a:pt x="47" y="2"/>
                      <a:pt x="48" y="0"/>
                    </a:cubicBezTo>
                    <a:cubicBezTo>
                      <a:pt x="47" y="2"/>
                      <a:pt x="43" y="2"/>
                      <a:pt x="40" y="2"/>
                    </a:cubicBezTo>
                    <a:cubicBezTo>
                      <a:pt x="36" y="2"/>
                      <a:pt x="33" y="2"/>
                      <a:pt x="30" y="2"/>
                    </a:cubicBezTo>
                    <a:cubicBezTo>
                      <a:pt x="22" y="2"/>
                      <a:pt x="13" y="4"/>
                      <a:pt x="8" y="10"/>
                    </a:cubicBezTo>
                    <a:cubicBezTo>
                      <a:pt x="5" y="14"/>
                      <a:pt x="4" y="19"/>
                      <a:pt x="4" y="23"/>
                    </a:cubicBezTo>
                    <a:cubicBezTo>
                      <a:pt x="4" y="27"/>
                      <a:pt x="5" y="31"/>
                      <a:pt x="8" y="35"/>
                    </a:cubicBezTo>
                    <a:cubicBezTo>
                      <a:pt x="6" y="36"/>
                      <a:pt x="3" y="37"/>
                      <a:pt x="0" y="38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2" y="39"/>
                      <a:pt x="6" y="37"/>
                      <a:pt x="9" y="35"/>
                    </a:cubicBezTo>
                    <a:cubicBezTo>
                      <a:pt x="9" y="36"/>
                      <a:pt x="10" y="37"/>
                      <a:pt x="11" y="37"/>
                    </a:cubicBezTo>
                    <a:cubicBezTo>
                      <a:pt x="17" y="43"/>
                      <a:pt x="27" y="42"/>
                      <a:pt x="33" y="38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09" name="Freeform 2415"/>
              <p:cNvSpPr/>
              <p:nvPr/>
            </p:nvSpPr>
            <p:spPr>
              <a:xfrm>
                <a:off x="10612430" y="1847857"/>
                <a:ext cx="142876" cy="88901"/>
              </a:xfrm>
              <a:custGeom>
                <a:avLst/>
                <a:gdLst>
                  <a:gd name="txL" fmla="*/ 0 w 38"/>
                  <a:gd name="txT" fmla="*/ 0 h 24"/>
                  <a:gd name="txR" fmla="*/ 38 w 38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24">
                    <a:moveTo>
                      <a:pt x="16" y="23"/>
                    </a:moveTo>
                    <a:cubicBezTo>
                      <a:pt x="21" y="24"/>
                      <a:pt x="25" y="22"/>
                      <a:pt x="28" y="19"/>
                    </a:cubicBezTo>
                    <a:cubicBezTo>
                      <a:pt x="30" y="17"/>
                      <a:pt x="32" y="13"/>
                      <a:pt x="35" y="12"/>
                    </a:cubicBezTo>
                    <a:cubicBezTo>
                      <a:pt x="36" y="12"/>
                      <a:pt x="37" y="11"/>
                      <a:pt x="38" y="10"/>
                    </a:cubicBezTo>
                    <a:cubicBezTo>
                      <a:pt x="35" y="11"/>
                      <a:pt x="31" y="7"/>
                      <a:pt x="29" y="5"/>
                    </a:cubicBezTo>
                    <a:cubicBezTo>
                      <a:pt x="25" y="2"/>
                      <a:pt x="20" y="0"/>
                      <a:pt x="16" y="1"/>
                    </a:cubicBezTo>
                    <a:cubicBezTo>
                      <a:pt x="13" y="1"/>
                      <a:pt x="11" y="3"/>
                      <a:pt x="9" y="4"/>
                    </a:cubicBezTo>
                    <a:cubicBezTo>
                      <a:pt x="8" y="6"/>
                      <a:pt x="6" y="8"/>
                      <a:pt x="6" y="11"/>
                    </a:cubicBezTo>
                    <a:cubicBezTo>
                      <a:pt x="4" y="11"/>
                      <a:pt x="2" y="9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3" y="11"/>
                      <a:pt x="6" y="12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7" y="19"/>
                      <a:pt x="9" y="20"/>
                    </a:cubicBezTo>
                    <a:cubicBezTo>
                      <a:pt x="11" y="22"/>
                      <a:pt x="14" y="23"/>
                      <a:pt x="16" y="2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10" name="Freeform 2416"/>
              <p:cNvSpPr/>
              <p:nvPr/>
            </p:nvSpPr>
            <p:spPr>
              <a:xfrm>
                <a:off x="10525117" y="1752606"/>
                <a:ext cx="90488" cy="131763"/>
              </a:xfrm>
              <a:custGeom>
                <a:avLst/>
                <a:gdLst>
                  <a:gd name="txL" fmla="*/ 0 w 24"/>
                  <a:gd name="txT" fmla="*/ 0 h 35"/>
                  <a:gd name="txR" fmla="*/ 24 w 24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35">
                    <a:moveTo>
                      <a:pt x="23" y="24"/>
                    </a:moveTo>
                    <a:cubicBezTo>
                      <a:pt x="24" y="21"/>
                      <a:pt x="24" y="16"/>
                      <a:pt x="22" y="12"/>
                    </a:cubicBezTo>
                    <a:cubicBezTo>
                      <a:pt x="21" y="9"/>
                      <a:pt x="19" y="6"/>
                      <a:pt x="19" y="3"/>
                    </a:cubicBezTo>
                    <a:cubicBezTo>
                      <a:pt x="18" y="2"/>
                      <a:pt x="18" y="1"/>
                      <a:pt x="17" y="0"/>
                    </a:cubicBezTo>
                    <a:cubicBezTo>
                      <a:pt x="18" y="2"/>
                      <a:pt x="12" y="5"/>
                      <a:pt x="10" y="6"/>
                    </a:cubicBezTo>
                    <a:cubicBezTo>
                      <a:pt x="8" y="7"/>
                      <a:pt x="6" y="9"/>
                      <a:pt x="4" y="11"/>
                    </a:cubicBezTo>
                    <a:cubicBezTo>
                      <a:pt x="2" y="13"/>
                      <a:pt x="1" y="16"/>
                      <a:pt x="1" y="19"/>
                    </a:cubicBezTo>
                    <a:cubicBezTo>
                      <a:pt x="0" y="23"/>
                      <a:pt x="1" y="26"/>
                      <a:pt x="3" y="28"/>
                    </a:cubicBezTo>
                    <a:cubicBezTo>
                      <a:pt x="5" y="30"/>
                      <a:pt x="8" y="30"/>
                      <a:pt x="11" y="30"/>
                    </a:cubicBezTo>
                    <a:cubicBezTo>
                      <a:pt x="11" y="32"/>
                      <a:pt x="10" y="33"/>
                      <a:pt x="10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4"/>
                      <a:pt x="11" y="32"/>
                      <a:pt x="11" y="30"/>
                    </a:cubicBezTo>
                    <a:cubicBezTo>
                      <a:pt x="12" y="30"/>
                      <a:pt x="12" y="30"/>
                      <a:pt x="13" y="30"/>
                    </a:cubicBezTo>
                    <a:cubicBezTo>
                      <a:pt x="18" y="30"/>
                      <a:pt x="21" y="28"/>
                      <a:pt x="23" y="24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11" name="Freeform 2417"/>
              <p:cNvSpPr/>
              <p:nvPr/>
            </p:nvSpPr>
            <p:spPr>
              <a:xfrm>
                <a:off x="10450504" y="1779594"/>
                <a:ext cx="74613" cy="112713"/>
              </a:xfrm>
              <a:custGeom>
                <a:avLst/>
                <a:gdLst>
                  <a:gd name="txL" fmla="*/ 0 w 20"/>
                  <a:gd name="txT" fmla="*/ 0 h 30"/>
                  <a:gd name="txR" fmla="*/ 20 w 20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30">
                    <a:moveTo>
                      <a:pt x="19" y="19"/>
                    </a:moveTo>
                    <a:cubicBezTo>
                      <a:pt x="19" y="16"/>
                      <a:pt x="19" y="13"/>
                      <a:pt x="18" y="10"/>
                    </a:cubicBezTo>
                    <a:cubicBezTo>
                      <a:pt x="17" y="9"/>
                      <a:pt x="17" y="8"/>
                      <a:pt x="17" y="6"/>
                    </a:cubicBezTo>
                    <a:cubicBezTo>
                      <a:pt x="17" y="5"/>
                      <a:pt x="17" y="3"/>
                      <a:pt x="18" y="2"/>
                    </a:cubicBezTo>
                    <a:cubicBezTo>
                      <a:pt x="18" y="1"/>
                      <a:pt x="19" y="1"/>
                      <a:pt x="20" y="0"/>
                    </a:cubicBezTo>
                    <a:cubicBezTo>
                      <a:pt x="18" y="1"/>
                      <a:pt x="16" y="1"/>
                      <a:pt x="14" y="2"/>
                    </a:cubicBezTo>
                    <a:cubicBezTo>
                      <a:pt x="12" y="2"/>
                      <a:pt x="10" y="3"/>
                      <a:pt x="8" y="4"/>
                    </a:cubicBezTo>
                    <a:cubicBezTo>
                      <a:pt x="4" y="7"/>
                      <a:pt x="0" y="11"/>
                      <a:pt x="1" y="16"/>
                    </a:cubicBezTo>
                    <a:cubicBezTo>
                      <a:pt x="1" y="22"/>
                      <a:pt x="4" y="25"/>
                      <a:pt x="9" y="25"/>
                    </a:cubicBezTo>
                    <a:cubicBezTo>
                      <a:pt x="9" y="27"/>
                      <a:pt x="8" y="28"/>
                      <a:pt x="7" y="29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29"/>
                      <a:pt x="9" y="27"/>
                      <a:pt x="9" y="25"/>
                    </a:cubicBezTo>
                    <a:cubicBezTo>
                      <a:pt x="10" y="25"/>
                      <a:pt x="10" y="25"/>
                      <a:pt x="11" y="25"/>
                    </a:cubicBezTo>
                    <a:cubicBezTo>
                      <a:pt x="15" y="25"/>
                      <a:pt x="18" y="22"/>
                      <a:pt x="19" y="1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12" name="Freeform 2418"/>
              <p:cNvSpPr/>
              <p:nvPr/>
            </p:nvSpPr>
            <p:spPr>
              <a:xfrm>
                <a:off x="10667993" y="1936758"/>
                <a:ext cx="311152" cy="225427"/>
              </a:xfrm>
              <a:custGeom>
                <a:avLst/>
                <a:gdLst>
                  <a:gd name="txL" fmla="*/ 0 w 83"/>
                  <a:gd name="txT" fmla="*/ 0 h 60"/>
                  <a:gd name="txR" fmla="*/ 83 w 83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3" h="60">
                    <a:moveTo>
                      <a:pt x="21" y="54"/>
                    </a:moveTo>
                    <a:cubicBezTo>
                      <a:pt x="30" y="59"/>
                      <a:pt x="40" y="60"/>
                      <a:pt x="50" y="58"/>
                    </a:cubicBezTo>
                    <a:cubicBezTo>
                      <a:pt x="57" y="57"/>
                      <a:pt x="68" y="54"/>
                      <a:pt x="75" y="57"/>
                    </a:cubicBezTo>
                    <a:cubicBezTo>
                      <a:pt x="78" y="58"/>
                      <a:pt x="80" y="58"/>
                      <a:pt x="83" y="59"/>
                    </a:cubicBezTo>
                    <a:cubicBezTo>
                      <a:pt x="80" y="57"/>
                      <a:pt x="78" y="52"/>
                      <a:pt x="76" y="47"/>
                    </a:cubicBezTo>
                    <a:cubicBezTo>
                      <a:pt x="74" y="41"/>
                      <a:pt x="73" y="36"/>
                      <a:pt x="71" y="32"/>
                    </a:cubicBezTo>
                    <a:cubicBezTo>
                      <a:pt x="69" y="26"/>
                      <a:pt x="66" y="19"/>
                      <a:pt x="61" y="14"/>
                    </a:cubicBezTo>
                    <a:cubicBezTo>
                      <a:pt x="57" y="9"/>
                      <a:pt x="51" y="4"/>
                      <a:pt x="44" y="2"/>
                    </a:cubicBezTo>
                    <a:cubicBezTo>
                      <a:pt x="35" y="0"/>
                      <a:pt x="28" y="1"/>
                      <a:pt x="22" y="5"/>
                    </a:cubicBezTo>
                    <a:cubicBezTo>
                      <a:pt x="17" y="8"/>
                      <a:pt x="13" y="14"/>
                      <a:pt x="11" y="21"/>
                    </a:cubicBezTo>
                    <a:cubicBezTo>
                      <a:pt x="7" y="19"/>
                      <a:pt x="4" y="17"/>
                      <a:pt x="1" y="16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19"/>
                      <a:pt x="6" y="20"/>
                      <a:pt x="11" y="22"/>
                    </a:cubicBezTo>
                    <a:cubicBezTo>
                      <a:pt x="11" y="23"/>
                      <a:pt x="10" y="25"/>
                      <a:pt x="10" y="26"/>
                    </a:cubicBezTo>
                    <a:cubicBezTo>
                      <a:pt x="9" y="32"/>
                      <a:pt x="9" y="38"/>
                      <a:pt x="11" y="43"/>
                    </a:cubicBezTo>
                    <a:cubicBezTo>
                      <a:pt x="13" y="48"/>
                      <a:pt x="17" y="52"/>
                      <a:pt x="21" y="54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13" name="Freeform 2419"/>
              <p:cNvSpPr/>
              <p:nvPr/>
            </p:nvSpPr>
            <p:spPr>
              <a:xfrm>
                <a:off x="10950570" y="1914532"/>
                <a:ext cx="141288" cy="98426"/>
              </a:xfrm>
              <a:custGeom>
                <a:avLst/>
                <a:gdLst>
                  <a:gd name="txL" fmla="*/ 0 w 38"/>
                  <a:gd name="txT" fmla="*/ 0 h 26"/>
                  <a:gd name="txR" fmla="*/ 38 w 38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26">
                    <a:moveTo>
                      <a:pt x="14" y="25"/>
                    </a:moveTo>
                    <a:cubicBezTo>
                      <a:pt x="19" y="26"/>
                      <a:pt x="24" y="25"/>
                      <a:pt x="28" y="22"/>
                    </a:cubicBezTo>
                    <a:cubicBezTo>
                      <a:pt x="31" y="20"/>
                      <a:pt x="34" y="16"/>
                      <a:pt x="36" y="15"/>
                    </a:cubicBezTo>
                    <a:cubicBezTo>
                      <a:pt x="37" y="14"/>
                      <a:pt x="38" y="13"/>
                      <a:pt x="38" y="13"/>
                    </a:cubicBezTo>
                    <a:cubicBezTo>
                      <a:pt x="37" y="13"/>
                      <a:pt x="36" y="12"/>
                      <a:pt x="35" y="11"/>
                    </a:cubicBezTo>
                    <a:cubicBezTo>
                      <a:pt x="33" y="10"/>
                      <a:pt x="32" y="8"/>
                      <a:pt x="31" y="7"/>
                    </a:cubicBezTo>
                    <a:cubicBezTo>
                      <a:pt x="27" y="4"/>
                      <a:pt x="24" y="0"/>
                      <a:pt x="18" y="0"/>
                    </a:cubicBezTo>
                    <a:cubicBezTo>
                      <a:pt x="11" y="0"/>
                      <a:pt x="6" y="4"/>
                      <a:pt x="5" y="11"/>
                    </a:cubicBezTo>
                    <a:cubicBezTo>
                      <a:pt x="3" y="10"/>
                      <a:pt x="2" y="9"/>
                      <a:pt x="0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3" y="10"/>
                      <a:pt x="5" y="11"/>
                    </a:cubicBezTo>
                    <a:cubicBezTo>
                      <a:pt x="5" y="12"/>
                      <a:pt x="5" y="12"/>
                      <a:pt x="5" y="13"/>
                    </a:cubicBezTo>
                    <a:cubicBezTo>
                      <a:pt x="5" y="19"/>
                      <a:pt x="9" y="23"/>
                      <a:pt x="14" y="25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14" name="Freeform 2420"/>
              <p:cNvSpPr/>
              <p:nvPr/>
            </p:nvSpPr>
            <p:spPr>
              <a:xfrm>
                <a:off x="10409229" y="2139959"/>
                <a:ext cx="131763" cy="82551"/>
              </a:xfrm>
              <a:custGeom>
                <a:avLst/>
                <a:gdLst>
                  <a:gd name="txL" fmla="*/ 0 w 35"/>
                  <a:gd name="txT" fmla="*/ 0 h 22"/>
                  <a:gd name="txR" fmla="*/ 35 w 35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22">
                    <a:moveTo>
                      <a:pt x="17" y="21"/>
                    </a:moveTo>
                    <a:cubicBezTo>
                      <a:pt x="21" y="21"/>
                      <a:pt x="24" y="18"/>
                      <a:pt x="26" y="15"/>
                    </a:cubicBezTo>
                    <a:cubicBezTo>
                      <a:pt x="28" y="13"/>
                      <a:pt x="30" y="10"/>
                      <a:pt x="33" y="9"/>
                    </a:cubicBezTo>
                    <a:cubicBezTo>
                      <a:pt x="33" y="8"/>
                      <a:pt x="34" y="7"/>
                      <a:pt x="35" y="7"/>
                    </a:cubicBezTo>
                    <a:cubicBezTo>
                      <a:pt x="32" y="7"/>
                      <a:pt x="28" y="4"/>
                      <a:pt x="25" y="3"/>
                    </a:cubicBezTo>
                    <a:cubicBezTo>
                      <a:pt x="21" y="1"/>
                      <a:pt x="17" y="0"/>
                      <a:pt x="13" y="1"/>
                    </a:cubicBezTo>
                    <a:cubicBezTo>
                      <a:pt x="11" y="2"/>
                      <a:pt x="9" y="4"/>
                      <a:pt x="8" y="6"/>
                    </a:cubicBezTo>
                    <a:cubicBezTo>
                      <a:pt x="6" y="8"/>
                      <a:pt x="6" y="10"/>
                      <a:pt x="6" y="12"/>
                    </a:cubicBezTo>
                    <a:cubicBezTo>
                      <a:pt x="4" y="12"/>
                      <a:pt x="2" y="11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3" y="13"/>
                      <a:pt x="6" y="13"/>
                    </a:cubicBezTo>
                    <a:cubicBezTo>
                      <a:pt x="6" y="13"/>
                      <a:pt x="6" y="14"/>
                      <a:pt x="6" y="15"/>
                    </a:cubicBezTo>
                    <a:cubicBezTo>
                      <a:pt x="6" y="17"/>
                      <a:pt x="8" y="19"/>
                      <a:pt x="10" y="20"/>
                    </a:cubicBezTo>
                    <a:cubicBezTo>
                      <a:pt x="12" y="21"/>
                      <a:pt x="15" y="22"/>
                      <a:pt x="17" y="2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15" name="Freeform 2421"/>
              <p:cNvSpPr/>
              <p:nvPr/>
            </p:nvSpPr>
            <p:spPr>
              <a:xfrm>
                <a:off x="10450504" y="2128846"/>
                <a:ext cx="131763" cy="123826"/>
              </a:xfrm>
              <a:custGeom>
                <a:avLst/>
                <a:gdLst>
                  <a:gd name="txL" fmla="*/ 0 w 35"/>
                  <a:gd name="txT" fmla="*/ 0 h 33"/>
                  <a:gd name="txR" fmla="*/ 35 w 35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33">
                    <a:moveTo>
                      <a:pt x="26" y="31"/>
                    </a:moveTo>
                    <a:cubicBezTo>
                      <a:pt x="30" y="27"/>
                      <a:pt x="32" y="22"/>
                      <a:pt x="32" y="17"/>
                    </a:cubicBezTo>
                    <a:cubicBezTo>
                      <a:pt x="32" y="13"/>
                      <a:pt x="32" y="7"/>
                      <a:pt x="34" y="4"/>
                    </a:cubicBezTo>
                    <a:cubicBezTo>
                      <a:pt x="34" y="2"/>
                      <a:pt x="35" y="1"/>
                      <a:pt x="35" y="0"/>
                    </a:cubicBezTo>
                    <a:cubicBezTo>
                      <a:pt x="33" y="2"/>
                      <a:pt x="26" y="0"/>
                      <a:pt x="22" y="0"/>
                    </a:cubicBezTo>
                    <a:cubicBezTo>
                      <a:pt x="19" y="0"/>
                      <a:pt x="16" y="0"/>
                      <a:pt x="14" y="1"/>
                    </a:cubicBezTo>
                    <a:cubicBezTo>
                      <a:pt x="12" y="1"/>
                      <a:pt x="10" y="2"/>
                      <a:pt x="8" y="4"/>
                    </a:cubicBezTo>
                    <a:cubicBezTo>
                      <a:pt x="7" y="7"/>
                      <a:pt x="6" y="10"/>
                      <a:pt x="6" y="13"/>
                    </a:cubicBezTo>
                    <a:cubicBezTo>
                      <a:pt x="6" y="17"/>
                      <a:pt x="6" y="21"/>
                      <a:pt x="7" y="25"/>
                    </a:cubicBezTo>
                    <a:cubicBezTo>
                      <a:pt x="5" y="25"/>
                      <a:pt x="3" y="25"/>
                      <a:pt x="1" y="25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2" y="26"/>
                      <a:pt x="5" y="26"/>
                      <a:pt x="8" y="25"/>
                    </a:cubicBezTo>
                    <a:cubicBezTo>
                      <a:pt x="8" y="26"/>
                      <a:pt x="8" y="27"/>
                      <a:pt x="9" y="27"/>
                    </a:cubicBezTo>
                    <a:cubicBezTo>
                      <a:pt x="11" y="30"/>
                      <a:pt x="14" y="32"/>
                      <a:pt x="17" y="33"/>
                    </a:cubicBezTo>
                    <a:cubicBezTo>
                      <a:pt x="21" y="33"/>
                      <a:pt x="24" y="32"/>
                      <a:pt x="26" y="3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16" name="Freeform 2422"/>
              <p:cNvSpPr/>
              <p:nvPr/>
            </p:nvSpPr>
            <p:spPr>
              <a:xfrm>
                <a:off x="9485299" y="1971683"/>
                <a:ext cx="176214" cy="280989"/>
              </a:xfrm>
              <a:custGeom>
                <a:avLst/>
                <a:gdLst>
                  <a:gd name="txL" fmla="*/ 0 w 47"/>
                  <a:gd name="txT" fmla="*/ 0 h 75"/>
                  <a:gd name="txR" fmla="*/ 47 w 47"/>
                  <a:gd name="txB" fmla="*/ 75 h 7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75">
                    <a:moveTo>
                      <a:pt x="2" y="28"/>
                    </a:moveTo>
                    <a:cubicBezTo>
                      <a:pt x="0" y="37"/>
                      <a:pt x="3" y="45"/>
                      <a:pt x="8" y="52"/>
                    </a:cubicBezTo>
                    <a:cubicBezTo>
                      <a:pt x="11" y="57"/>
                      <a:pt x="18" y="63"/>
                      <a:pt x="19" y="69"/>
                    </a:cubicBezTo>
                    <a:cubicBezTo>
                      <a:pt x="19" y="71"/>
                      <a:pt x="20" y="73"/>
                      <a:pt x="21" y="75"/>
                    </a:cubicBezTo>
                    <a:cubicBezTo>
                      <a:pt x="21" y="70"/>
                      <a:pt x="30" y="62"/>
                      <a:pt x="34" y="58"/>
                    </a:cubicBezTo>
                    <a:cubicBezTo>
                      <a:pt x="37" y="54"/>
                      <a:pt x="41" y="50"/>
                      <a:pt x="43" y="46"/>
                    </a:cubicBezTo>
                    <a:cubicBezTo>
                      <a:pt x="45" y="43"/>
                      <a:pt x="47" y="39"/>
                      <a:pt x="46" y="34"/>
                    </a:cubicBezTo>
                    <a:cubicBezTo>
                      <a:pt x="46" y="29"/>
                      <a:pt x="44" y="24"/>
                      <a:pt x="41" y="20"/>
                    </a:cubicBezTo>
                    <a:cubicBezTo>
                      <a:pt x="38" y="16"/>
                      <a:pt x="34" y="12"/>
                      <a:pt x="29" y="10"/>
                    </a:cubicBezTo>
                    <a:cubicBezTo>
                      <a:pt x="31" y="7"/>
                      <a:pt x="34" y="4"/>
                      <a:pt x="37" y="2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4" y="2"/>
                      <a:pt x="30" y="6"/>
                      <a:pt x="28" y="10"/>
                    </a:cubicBezTo>
                    <a:cubicBezTo>
                      <a:pt x="27" y="10"/>
                      <a:pt x="26" y="9"/>
                      <a:pt x="24" y="9"/>
                    </a:cubicBezTo>
                    <a:cubicBezTo>
                      <a:pt x="19" y="8"/>
                      <a:pt x="14" y="10"/>
                      <a:pt x="10" y="14"/>
                    </a:cubicBezTo>
                    <a:cubicBezTo>
                      <a:pt x="6" y="18"/>
                      <a:pt x="3" y="23"/>
                      <a:pt x="2" y="2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17" name="Freeform 2423"/>
              <p:cNvSpPr/>
              <p:nvPr/>
            </p:nvSpPr>
            <p:spPr>
              <a:xfrm>
                <a:off x="10983908" y="3109928"/>
                <a:ext cx="120651" cy="153989"/>
              </a:xfrm>
              <a:custGeom>
                <a:avLst/>
                <a:gdLst>
                  <a:gd name="txL" fmla="*/ 0 w 32"/>
                  <a:gd name="txT" fmla="*/ 0 h 41"/>
                  <a:gd name="txR" fmla="*/ 32 w 32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41">
                    <a:moveTo>
                      <a:pt x="3" y="26"/>
                    </a:moveTo>
                    <a:cubicBezTo>
                      <a:pt x="6" y="30"/>
                      <a:pt x="11" y="33"/>
                      <a:pt x="16" y="34"/>
                    </a:cubicBezTo>
                    <a:cubicBezTo>
                      <a:pt x="19" y="35"/>
                      <a:pt x="25" y="36"/>
                      <a:pt x="28" y="39"/>
                    </a:cubicBezTo>
                    <a:cubicBezTo>
                      <a:pt x="29" y="40"/>
                      <a:pt x="30" y="40"/>
                      <a:pt x="31" y="41"/>
                    </a:cubicBezTo>
                    <a:cubicBezTo>
                      <a:pt x="29" y="38"/>
                      <a:pt x="31" y="30"/>
                      <a:pt x="31" y="27"/>
                    </a:cubicBezTo>
                    <a:cubicBezTo>
                      <a:pt x="32" y="20"/>
                      <a:pt x="31" y="13"/>
                      <a:pt x="26" y="8"/>
                    </a:cubicBezTo>
                    <a:cubicBezTo>
                      <a:pt x="21" y="3"/>
                      <a:pt x="13" y="3"/>
                      <a:pt x="7" y="7"/>
                    </a:cubicBezTo>
                    <a:cubicBezTo>
                      <a:pt x="6" y="4"/>
                      <a:pt x="5" y="2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5" y="4"/>
                      <a:pt x="7" y="7"/>
                    </a:cubicBezTo>
                    <a:cubicBezTo>
                      <a:pt x="6" y="7"/>
                      <a:pt x="6" y="8"/>
                      <a:pt x="5" y="8"/>
                    </a:cubicBezTo>
                    <a:cubicBezTo>
                      <a:pt x="0" y="13"/>
                      <a:pt x="0" y="21"/>
                      <a:pt x="3" y="26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18" name="Freeform 2424"/>
              <p:cNvSpPr/>
              <p:nvPr/>
            </p:nvSpPr>
            <p:spPr>
              <a:xfrm>
                <a:off x="10607668" y="2312998"/>
                <a:ext cx="90488" cy="123826"/>
              </a:xfrm>
              <a:custGeom>
                <a:avLst/>
                <a:gdLst>
                  <a:gd name="txL" fmla="*/ 0 w 24"/>
                  <a:gd name="txT" fmla="*/ 0 h 33"/>
                  <a:gd name="txR" fmla="*/ 24 w 24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33">
                    <a:moveTo>
                      <a:pt x="7" y="29"/>
                    </a:moveTo>
                    <a:cubicBezTo>
                      <a:pt x="11" y="33"/>
                      <a:pt x="15" y="32"/>
                      <a:pt x="17" y="29"/>
                    </a:cubicBezTo>
                    <a:cubicBezTo>
                      <a:pt x="19" y="27"/>
                      <a:pt x="21" y="21"/>
                      <a:pt x="23" y="20"/>
                    </a:cubicBezTo>
                    <a:cubicBezTo>
                      <a:pt x="23" y="19"/>
                      <a:pt x="23" y="18"/>
                      <a:pt x="24" y="17"/>
                    </a:cubicBezTo>
                    <a:cubicBezTo>
                      <a:pt x="22" y="18"/>
                      <a:pt x="20" y="11"/>
                      <a:pt x="20" y="8"/>
                    </a:cubicBezTo>
                    <a:cubicBezTo>
                      <a:pt x="18" y="3"/>
                      <a:pt x="18" y="0"/>
                      <a:pt x="15" y="0"/>
                    </a:cubicBezTo>
                    <a:cubicBezTo>
                      <a:pt x="12" y="0"/>
                      <a:pt x="7" y="1"/>
                      <a:pt x="3" y="7"/>
                    </a:cubicBezTo>
                    <a:cubicBezTo>
                      <a:pt x="2" y="5"/>
                      <a:pt x="1" y="3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5"/>
                      <a:pt x="3" y="7"/>
                    </a:cubicBezTo>
                    <a:cubicBezTo>
                      <a:pt x="3" y="8"/>
                      <a:pt x="2" y="9"/>
                      <a:pt x="2" y="9"/>
                    </a:cubicBezTo>
                    <a:cubicBezTo>
                      <a:pt x="1" y="12"/>
                      <a:pt x="1" y="16"/>
                      <a:pt x="2" y="20"/>
                    </a:cubicBezTo>
                    <a:cubicBezTo>
                      <a:pt x="3" y="23"/>
                      <a:pt x="5" y="27"/>
                      <a:pt x="7" y="2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19" name="Freeform 2426"/>
              <p:cNvSpPr/>
              <p:nvPr/>
            </p:nvSpPr>
            <p:spPr>
              <a:xfrm>
                <a:off x="11066458" y="3079766"/>
                <a:ext cx="187326" cy="93663"/>
              </a:xfrm>
              <a:custGeom>
                <a:avLst/>
                <a:gdLst>
                  <a:gd name="txL" fmla="*/ 0 w 50"/>
                  <a:gd name="txT" fmla="*/ 0 h 25"/>
                  <a:gd name="txR" fmla="*/ 50 w 50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25">
                    <a:moveTo>
                      <a:pt x="41" y="11"/>
                    </a:moveTo>
                    <a:cubicBezTo>
                      <a:pt x="40" y="10"/>
                      <a:pt x="39" y="10"/>
                      <a:pt x="38" y="9"/>
                    </a:cubicBezTo>
                    <a:cubicBezTo>
                      <a:pt x="35" y="8"/>
                      <a:pt x="32" y="7"/>
                      <a:pt x="29" y="7"/>
                    </a:cubicBezTo>
                    <a:cubicBezTo>
                      <a:pt x="24" y="5"/>
                      <a:pt x="19" y="6"/>
                      <a:pt x="14" y="5"/>
                    </a:cubicBezTo>
                    <a:cubicBezTo>
                      <a:pt x="10" y="5"/>
                      <a:pt x="8" y="4"/>
                      <a:pt x="5" y="2"/>
                    </a:cubicBezTo>
                    <a:cubicBezTo>
                      <a:pt x="4" y="1"/>
                      <a:pt x="2" y="0"/>
                      <a:pt x="0" y="0"/>
                    </a:cubicBezTo>
                    <a:cubicBezTo>
                      <a:pt x="3" y="2"/>
                      <a:pt x="6" y="4"/>
                      <a:pt x="7" y="5"/>
                    </a:cubicBezTo>
                    <a:cubicBezTo>
                      <a:pt x="14" y="11"/>
                      <a:pt x="23" y="12"/>
                      <a:pt x="31" y="15"/>
                    </a:cubicBezTo>
                    <a:cubicBezTo>
                      <a:pt x="35" y="17"/>
                      <a:pt x="38" y="19"/>
                      <a:pt x="42" y="20"/>
                    </a:cubicBezTo>
                    <a:cubicBezTo>
                      <a:pt x="45" y="22"/>
                      <a:pt x="48" y="24"/>
                      <a:pt x="50" y="25"/>
                    </a:cubicBezTo>
                    <a:cubicBezTo>
                      <a:pt x="50" y="25"/>
                      <a:pt x="50" y="25"/>
                      <a:pt x="50" y="25"/>
                    </a:cubicBezTo>
                    <a:cubicBezTo>
                      <a:pt x="46" y="21"/>
                      <a:pt x="44" y="16"/>
                      <a:pt x="41" y="1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820" name="Picture 2427"/>
              <p:cNvPicPr>
                <a:picLocks noChangeAspect="1"/>
              </p:cNvPicPr>
              <p:nvPr/>
            </p:nvPicPr>
            <p:blipFill>
              <a:blip r:embed="rId110"/>
              <a:stretch>
                <a:fillRect/>
              </a:stretch>
            </p:blipFill>
            <p:spPr>
              <a:xfrm>
                <a:off x="11050583" y="3044840"/>
                <a:ext cx="180976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821" name="Picture 2428"/>
              <p:cNvPicPr>
                <a:picLocks noChangeAspect="1"/>
              </p:cNvPicPr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11031533" y="3059128"/>
                <a:ext cx="236539" cy="1365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822" name="Freeform 2429"/>
              <p:cNvSpPr/>
              <p:nvPr/>
            </p:nvSpPr>
            <p:spPr>
              <a:xfrm>
                <a:off x="11137896" y="3124216"/>
                <a:ext cx="74613" cy="57150"/>
              </a:xfrm>
              <a:custGeom>
                <a:avLst/>
                <a:gdLst>
                  <a:gd name="txL" fmla="*/ 0 w 20"/>
                  <a:gd name="txT" fmla="*/ 0 h 15"/>
                  <a:gd name="txR" fmla="*/ 20 w 20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15">
                    <a:moveTo>
                      <a:pt x="10" y="4"/>
                    </a:moveTo>
                    <a:cubicBezTo>
                      <a:pt x="7" y="2"/>
                      <a:pt x="3" y="1"/>
                      <a:pt x="0" y="0"/>
                    </a:cubicBezTo>
                    <a:cubicBezTo>
                      <a:pt x="1" y="1"/>
                      <a:pt x="3" y="2"/>
                      <a:pt x="5" y="3"/>
                    </a:cubicBezTo>
                    <a:cubicBezTo>
                      <a:pt x="6" y="5"/>
                      <a:pt x="6" y="8"/>
                      <a:pt x="6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11" y="15"/>
                      <a:pt x="15" y="14"/>
                      <a:pt x="20" y="13"/>
                    </a:cubicBezTo>
                    <a:cubicBezTo>
                      <a:pt x="18" y="9"/>
                      <a:pt x="13" y="6"/>
                      <a:pt x="10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23" name="Freeform 2430"/>
              <p:cNvSpPr/>
              <p:nvPr/>
            </p:nvSpPr>
            <p:spPr>
              <a:xfrm>
                <a:off x="10979145" y="3027378"/>
                <a:ext cx="200026" cy="52388"/>
              </a:xfrm>
              <a:custGeom>
                <a:avLst/>
                <a:gdLst>
                  <a:gd name="txL" fmla="*/ 0 w 53"/>
                  <a:gd name="txT" fmla="*/ 0 h 14"/>
                  <a:gd name="txR" fmla="*/ 53 w 53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14">
                    <a:moveTo>
                      <a:pt x="23" y="14"/>
                    </a:moveTo>
                    <a:cubicBezTo>
                      <a:pt x="25" y="13"/>
                      <a:pt x="28" y="13"/>
                      <a:pt x="30" y="13"/>
                    </a:cubicBezTo>
                    <a:cubicBezTo>
                      <a:pt x="32" y="12"/>
                      <a:pt x="34" y="11"/>
                      <a:pt x="37" y="10"/>
                    </a:cubicBezTo>
                    <a:cubicBezTo>
                      <a:pt x="43" y="9"/>
                      <a:pt x="48" y="8"/>
                      <a:pt x="53" y="11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48" y="7"/>
                      <a:pt x="42" y="5"/>
                      <a:pt x="36" y="5"/>
                    </a:cubicBezTo>
                    <a:cubicBezTo>
                      <a:pt x="32" y="4"/>
                      <a:pt x="24" y="6"/>
                      <a:pt x="21" y="12"/>
                    </a:cubicBezTo>
                    <a:cubicBezTo>
                      <a:pt x="17" y="12"/>
                      <a:pt x="15" y="9"/>
                      <a:pt x="12" y="6"/>
                    </a:cubicBezTo>
                    <a:cubicBezTo>
                      <a:pt x="10" y="5"/>
                      <a:pt x="9" y="3"/>
                      <a:pt x="6" y="2"/>
                    </a:cubicBezTo>
                    <a:cubicBezTo>
                      <a:pt x="5" y="1"/>
                      <a:pt x="3" y="1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2" y="2"/>
                      <a:pt x="4" y="2"/>
                      <a:pt x="6" y="3"/>
                    </a:cubicBezTo>
                    <a:cubicBezTo>
                      <a:pt x="8" y="4"/>
                      <a:pt x="10" y="6"/>
                      <a:pt x="12" y="7"/>
                    </a:cubicBezTo>
                    <a:cubicBezTo>
                      <a:pt x="15" y="10"/>
                      <a:pt x="18" y="12"/>
                      <a:pt x="21" y="13"/>
                    </a:cubicBezTo>
                    <a:cubicBezTo>
                      <a:pt x="21" y="13"/>
                      <a:pt x="22" y="13"/>
                      <a:pt x="23" y="1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24" name="Freeform 2431"/>
              <p:cNvSpPr>
                <a:spLocks noEditPoints="1"/>
              </p:cNvSpPr>
              <p:nvPr/>
            </p:nvSpPr>
            <p:spPr>
              <a:xfrm>
                <a:off x="11058521" y="3060715"/>
                <a:ext cx="187326" cy="112713"/>
              </a:xfrm>
              <a:custGeom>
                <a:avLst/>
                <a:gdLst>
                  <a:gd name="txL" fmla="*/ 0 w 50"/>
                  <a:gd name="txT" fmla="*/ 0 h 30"/>
                  <a:gd name="txR" fmla="*/ 50 w 50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30">
                    <a:moveTo>
                      <a:pt x="17" y="20"/>
                    </a:moveTo>
                    <a:cubicBezTo>
                      <a:pt x="16" y="20"/>
                      <a:pt x="16" y="19"/>
                      <a:pt x="16" y="19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4" y="16"/>
                      <a:pt x="13" y="15"/>
                      <a:pt x="12" y="14"/>
                    </a:cubicBezTo>
                    <a:cubicBezTo>
                      <a:pt x="13" y="14"/>
                      <a:pt x="14" y="15"/>
                      <a:pt x="14" y="15"/>
                    </a:cubicBezTo>
                    <a:cubicBezTo>
                      <a:pt x="15" y="16"/>
                      <a:pt x="17" y="16"/>
                      <a:pt x="18" y="17"/>
                    </a:cubicBezTo>
                    <a:cubicBezTo>
                      <a:pt x="19" y="17"/>
                      <a:pt x="20" y="17"/>
                      <a:pt x="21" y="18"/>
                    </a:cubicBezTo>
                    <a:cubicBezTo>
                      <a:pt x="21" y="18"/>
                      <a:pt x="21" y="18"/>
                      <a:pt x="22" y="18"/>
                    </a:cubicBezTo>
                    <a:cubicBezTo>
                      <a:pt x="22" y="18"/>
                      <a:pt x="23" y="18"/>
                      <a:pt x="24" y="19"/>
                    </a:cubicBezTo>
                    <a:cubicBezTo>
                      <a:pt x="24" y="19"/>
                      <a:pt x="25" y="19"/>
                      <a:pt x="25" y="20"/>
                    </a:cubicBezTo>
                    <a:cubicBezTo>
                      <a:pt x="25" y="20"/>
                      <a:pt x="26" y="21"/>
                      <a:pt x="26" y="22"/>
                    </a:cubicBezTo>
                    <a:cubicBezTo>
                      <a:pt x="26" y="22"/>
                      <a:pt x="26" y="23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6"/>
                      <a:pt x="27" y="26"/>
                    </a:cubicBezTo>
                    <a:cubicBezTo>
                      <a:pt x="27" y="27"/>
                      <a:pt x="27" y="28"/>
                      <a:pt x="27" y="28"/>
                    </a:cubicBezTo>
                    <a:cubicBezTo>
                      <a:pt x="27" y="29"/>
                      <a:pt x="27" y="30"/>
                      <a:pt x="27" y="30"/>
                    </a:cubicBezTo>
                    <a:cubicBezTo>
                      <a:pt x="27" y="29"/>
                      <a:pt x="27" y="28"/>
                      <a:pt x="27" y="26"/>
                    </a:cubicBezTo>
                    <a:cubicBezTo>
                      <a:pt x="27" y="26"/>
                      <a:pt x="27" y="25"/>
                      <a:pt x="27" y="25"/>
                    </a:cubicBezTo>
                    <a:cubicBezTo>
                      <a:pt x="27" y="25"/>
                      <a:pt x="27" y="25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2"/>
                      <a:pt x="27" y="22"/>
                    </a:cubicBezTo>
                    <a:cubicBezTo>
                      <a:pt x="27" y="21"/>
                      <a:pt x="26" y="20"/>
                      <a:pt x="26" y="19"/>
                    </a:cubicBezTo>
                    <a:cubicBezTo>
                      <a:pt x="26" y="19"/>
                      <a:pt x="26" y="19"/>
                      <a:pt x="25" y="19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7" y="19"/>
                      <a:pt x="27" y="19"/>
                      <a:pt x="28" y="20"/>
                    </a:cubicBezTo>
                    <a:cubicBezTo>
                      <a:pt x="28" y="20"/>
                      <a:pt x="29" y="20"/>
                      <a:pt x="30" y="20"/>
                    </a:cubicBezTo>
                    <a:cubicBezTo>
                      <a:pt x="31" y="21"/>
                      <a:pt x="32" y="22"/>
                      <a:pt x="34" y="23"/>
                    </a:cubicBezTo>
                    <a:cubicBezTo>
                      <a:pt x="34" y="23"/>
                      <a:pt x="35" y="23"/>
                      <a:pt x="35" y="24"/>
                    </a:cubicBezTo>
                    <a:cubicBezTo>
                      <a:pt x="36" y="24"/>
                      <a:pt x="36" y="25"/>
                      <a:pt x="37" y="25"/>
                    </a:cubicBezTo>
                    <a:cubicBezTo>
                      <a:pt x="38" y="26"/>
                      <a:pt x="38" y="27"/>
                      <a:pt x="39" y="27"/>
                    </a:cubicBezTo>
                    <a:cubicBezTo>
                      <a:pt x="39" y="28"/>
                      <a:pt x="40" y="28"/>
                      <a:pt x="40" y="29"/>
                    </a:cubicBezTo>
                    <a:cubicBezTo>
                      <a:pt x="39" y="27"/>
                      <a:pt x="38" y="26"/>
                      <a:pt x="37" y="25"/>
                    </a:cubicBezTo>
                    <a:cubicBezTo>
                      <a:pt x="36" y="24"/>
                      <a:pt x="35" y="23"/>
                      <a:pt x="34" y="22"/>
                    </a:cubicBezTo>
                    <a:cubicBezTo>
                      <a:pt x="33" y="21"/>
                      <a:pt x="32" y="21"/>
                      <a:pt x="32" y="20"/>
                    </a:cubicBezTo>
                    <a:cubicBezTo>
                      <a:pt x="33" y="21"/>
                      <a:pt x="34" y="21"/>
                      <a:pt x="35" y="21"/>
                    </a:cubicBezTo>
                    <a:cubicBezTo>
                      <a:pt x="36" y="22"/>
                      <a:pt x="37" y="22"/>
                      <a:pt x="38" y="22"/>
                    </a:cubicBezTo>
                    <a:cubicBezTo>
                      <a:pt x="40" y="23"/>
                      <a:pt x="42" y="24"/>
                      <a:pt x="44" y="25"/>
                    </a:cubicBezTo>
                    <a:cubicBezTo>
                      <a:pt x="46" y="26"/>
                      <a:pt x="48" y="28"/>
                      <a:pt x="50" y="29"/>
                    </a:cubicBezTo>
                    <a:cubicBezTo>
                      <a:pt x="47" y="26"/>
                      <a:pt x="42" y="24"/>
                      <a:pt x="38" y="22"/>
                    </a:cubicBezTo>
                    <a:cubicBezTo>
                      <a:pt x="37" y="21"/>
                      <a:pt x="36" y="21"/>
                      <a:pt x="35" y="20"/>
                    </a:cubicBezTo>
                    <a:cubicBezTo>
                      <a:pt x="34" y="20"/>
                      <a:pt x="33" y="20"/>
                      <a:pt x="32" y="19"/>
                    </a:cubicBezTo>
                    <a:cubicBezTo>
                      <a:pt x="29" y="19"/>
                      <a:pt x="27" y="18"/>
                      <a:pt x="25" y="17"/>
                    </a:cubicBezTo>
                    <a:cubicBezTo>
                      <a:pt x="23" y="17"/>
                      <a:pt x="20" y="16"/>
                      <a:pt x="18" y="15"/>
                    </a:cubicBezTo>
                    <a:cubicBezTo>
                      <a:pt x="17" y="15"/>
                      <a:pt x="16" y="14"/>
                      <a:pt x="15" y="14"/>
                    </a:cubicBezTo>
                    <a:cubicBezTo>
                      <a:pt x="14" y="13"/>
                      <a:pt x="13" y="13"/>
                      <a:pt x="12" y="12"/>
                    </a:cubicBezTo>
                    <a:cubicBezTo>
                      <a:pt x="11" y="11"/>
                      <a:pt x="10" y="11"/>
                      <a:pt x="10" y="10"/>
                    </a:cubicBezTo>
                    <a:cubicBezTo>
                      <a:pt x="9" y="9"/>
                      <a:pt x="8" y="9"/>
                      <a:pt x="8" y="8"/>
                    </a:cubicBezTo>
                    <a:cubicBezTo>
                      <a:pt x="9" y="9"/>
                      <a:pt x="10" y="9"/>
                      <a:pt x="12" y="9"/>
                    </a:cubicBezTo>
                    <a:cubicBezTo>
                      <a:pt x="12" y="10"/>
                      <a:pt x="13" y="10"/>
                      <a:pt x="14" y="10"/>
                    </a:cubicBezTo>
                    <a:cubicBezTo>
                      <a:pt x="15" y="10"/>
                      <a:pt x="16" y="11"/>
                      <a:pt x="17" y="11"/>
                    </a:cubicBezTo>
                    <a:cubicBezTo>
                      <a:pt x="18" y="11"/>
                      <a:pt x="20" y="11"/>
                      <a:pt x="22" y="11"/>
                    </a:cubicBezTo>
                    <a:cubicBezTo>
                      <a:pt x="23" y="11"/>
                      <a:pt x="25" y="11"/>
                      <a:pt x="27" y="11"/>
                    </a:cubicBezTo>
                    <a:cubicBezTo>
                      <a:pt x="28" y="11"/>
                      <a:pt x="30" y="11"/>
                      <a:pt x="32" y="12"/>
                    </a:cubicBezTo>
                    <a:cubicBezTo>
                      <a:pt x="33" y="12"/>
                      <a:pt x="35" y="12"/>
                      <a:pt x="36" y="13"/>
                    </a:cubicBezTo>
                    <a:cubicBezTo>
                      <a:pt x="38" y="13"/>
                      <a:pt x="40" y="14"/>
                      <a:pt x="41" y="15"/>
                    </a:cubicBezTo>
                    <a:cubicBezTo>
                      <a:pt x="38" y="13"/>
                      <a:pt x="35" y="12"/>
                      <a:pt x="32" y="11"/>
                    </a:cubicBezTo>
                    <a:cubicBezTo>
                      <a:pt x="30" y="11"/>
                      <a:pt x="28" y="11"/>
                      <a:pt x="27" y="10"/>
                    </a:cubicBezTo>
                    <a:cubicBezTo>
                      <a:pt x="25" y="10"/>
                      <a:pt x="23" y="10"/>
                      <a:pt x="22" y="10"/>
                    </a:cubicBezTo>
                    <a:cubicBezTo>
                      <a:pt x="20" y="10"/>
                      <a:pt x="18" y="10"/>
                      <a:pt x="17" y="10"/>
                    </a:cubicBezTo>
                    <a:cubicBezTo>
                      <a:pt x="16" y="10"/>
                      <a:pt x="15" y="9"/>
                      <a:pt x="14" y="9"/>
                    </a:cubicBezTo>
                    <a:cubicBezTo>
                      <a:pt x="14" y="9"/>
                      <a:pt x="13" y="9"/>
                      <a:pt x="12" y="8"/>
                    </a:cubicBezTo>
                    <a:cubicBezTo>
                      <a:pt x="10" y="8"/>
                      <a:pt x="9" y="7"/>
                      <a:pt x="7" y="7"/>
                    </a:cubicBezTo>
                    <a:cubicBezTo>
                      <a:pt x="7" y="6"/>
                      <a:pt x="6" y="6"/>
                      <a:pt x="5" y="6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5"/>
                      <a:pt x="7" y="4"/>
                      <a:pt x="9" y="4"/>
                    </a:cubicBezTo>
                    <a:cubicBezTo>
                      <a:pt x="10" y="4"/>
                      <a:pt x="11" y="3"/>
                      <a:pt x="13" y="3"/>
                    </a:cubicBezTo>
                    <a:cubicBezTo>
                      <a:pt x="14" y="3"/>
                      <a:pt x="15" y="2"/>
                      <a:pt x="16" y="2"/>
                    </a:cubicBezTo>
                    <a:cubicBezTo>
                      <a:pt x="18" y="1"/>
                      <a:pt x="20" y="0"/>
                      <a:pt x="23" y="0"/>
                    </a:cubicBezTo>
                    <a:cubicBezTo>
                      <a:pt x="24" y="0"/>
                      <a:pt x="25" y="0"/>
                      <a:pt x="26" y="0"/>
                    </a:cubicBezTo>
                    <a:cubicBezTo>
                      <a:pt x="27" y="0"/>
                      <a:pt x="29" y="1"/>
                      <a:pt x="30" y="1"/>
                    </a:cubicBezTo>
                    <a:cubicBezTo>
                      <a:pt x="27" y="0"/>
                      <a:pt x="25" y="0"/>
                      <a:pt x="23" y="0"/>
                    </a:cubicBezTo>
                    <a:cubicBezTo>
                      <a:pt x="21" y="0"/>
                      <a:pt x="20" y="0"/>
                      <a:pt x="19" y="0"/>
                    </a:cubicBezTo>
                    <a:cubicBezTo>
                      <a:pt x="18" y="0"/>
                      <a:pt x="18" y="0"/>
                      <a:pt x="17" y="0"/>
                    </a:cubicBezTo>
                    <a:cubicBezTo>
                      <a:pt x="17" y="0"/>
                      <a:pt x="17" y="0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3" y="2"/>
                      <a:pt x="11" y="2"/>
                      <a:pt x="9" y="3"/>
                    </a:cubicBezTo>
                    <a:cubicBezTo>
                      <a:pt x="8" y="3"/>
                      <a:pt x="6" y="3"/>
                      <a:pt x="5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5"/>
                      <a:pt x="2" y="6"/>
                      <a:pt x="3" y="7"/>
                    </a:cubicBezTo>
                    <a:cubicBezTo>
                      <a:pt x="4" y="7"/>
                      <a:pt x="4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9"/>
                      <a:pt x="5" y="9"/>
                      <a:pt x="5" y="10"/>
                    </a:cubicBezTo>
                    <a:cubicBezTo>
                      <a:pt x="5" y="10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3"/>
                      <a:pt x="5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8"/>
                      <a:pt x="7" y="18"/>
                      <a:pt x="7" y="19"/>
                    </a:cubicBezTo>
                    <a:cubicBezTo>
                      <a:pt x="7" y="19"/>
                      <a:pt x="8" y="20"/>
                      <a:pt x="8" y="20"/>
                    </a:cubicBezTo>
                    <a:cubicBezTo>
                      <a:pt x="8" y="20"/>
                      <a:pt x="8" y="19"/>
                      <a:pt x="7" y="19"/>
                    </a:cubicBezTo>
                    <a:cubicBezTo>
                      <a:pt x="7" y="18"/>
                      <a:pt x="7" y="17"/>
                      <a:pt x="7" y="17"/>
                    </a:cubicBezTo>
                    <a:cubicBezTo>
                      <a:pt x="7" y="16"/>
                      <a:pt x="6" y="15"/>
                      <a:pt x="6" y="13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6" y="10"/>
                      <a:pt x="6" y="9"/>
                      <a:pt x="6" y="9"/>
                    </a:cubicBezTo>
                    <a:cubicBezTo>
                      <a:pt x="7" y="9"/>
                      <a:pt x="7" y="10"/>
                      <a:pt x="7" y="10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5"/>
                      <a:pt x="13" y="17"/>
                      <a:pt x="14" y="18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20"/>
                      <a:pt x="16" y="20"/>
                      <a:pt x="16" y="20"/>
                    </a:cubicBezTo>
                    <a:cubicBezTo>
                      <a:pt x="16" y="21"/>
                      <a:pt x="17" y="22"/>
                      <a:pt x="17" y="23"/>
                    </a:cubicBezTo>
                    <a:cubicBezTo>
                      <a:pt x="18" y="24"/>
                      <a:pt x="18" y="24"/>
                      <a:pt x="19" y="25"/>
                    </a:cubicBezTo>
                    <a:cubicBezTo>
                      <a:pt x="19" y="26"/>
                      <a:pt x="19" y="27"/>
                      <a:pt x="19" y="28"/>
                    </a:cubicBezTo>
                    <a:cubicBezTo>
                      <a:pt x="19" y="26"/>
                      <a:pt x="19" y="24"/>
                      <a:pt x="18" y="23"/>
                    </a:cubicBezTo>
                    <a:cubicBezTo>
                      <a:pt x="17" y="22"/>
                      <a:pt x="17" y="21"/>
                      <a:pt x="17" y="20"/>
                    </a:cubicBezTo>
                    <a:close/>
                    <a:moveTo>
                      <a:pt x="25" y="19"/>
                    </a:move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25" name="Freeform 2432"/>
              <p:cNvSpPr/>
              <p:nvPr/>
            </p:nvSpPr>
            <p:spPr>
              <a:xfrm>
                <a:off x="9974251" y="2816239"/>
                <a:ext cx="134938" cy="104776"/>
              </a:xfrm>
              <a:custGeom>
                <a:avLst/>
                <a:gdLst>
                  <a:gd name="txL" fmla="*/ 0 w 36"/>
                  <a:gd name="txT" fmla="*/ 0 h 28"/>
                  <a:gd name="txR" fmla="*/ 36 w 36"/>
                  <a:gd name="txB" fmla="*/ 28 h 28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36" h="28">
                    <a:moveTo>
                      <a:pt x="0" y="0"/>
                    </a:moveTo>
                    <a:cubicBezTo>
                      <a:pt x="6" y="6"/>
                      <a:pt x="10" y="13"/>
                      <a:pt x="16" y="17"/>
                    </a:cubicBezTo>
                    <a:cubicBezTo>
                      <a:pt x="19" y="20"/>
                      <a:pt x="23" y="22"/>
                      <a:pt x="27" y="23"/>
                    </a:cubicBezTo>
                    <a:cubicBezTo>
                      <a:pt x="30" y="24"/>
                      <a:pt x="34" y="25"/>
                      <a:pt x="36" y="28"/>
                    </a:cubicBezTo>
                    <a:cubicBezTo>
                      <a:pt x="31" y="28"/>
                      <a:pt x="26" y="28"/>
                      <a:pt x="21" y="28"/>
                    </a:cubicBezTo>
                    <a:cubicBezTo>
                      <a:pt x="16" y="25"/>
                      <a:pt x="12" y="20"/>
                      <a:pt x="10" y="17"/>
                    </a:cubicBezTo>
                    <a:cubicBezTo>
                      <a:pt x="6" y="12"/>
                      <a:pt x="4" y="6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826" name="Picture 2434"/>
              <p:cNvPicPr>
                <a:picLocks noChangeAspect="1"/>
              </p:cNvPicPr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9890113" y="2671775"/>
                <a:ext cx="190501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827" name="Freeform 2435"/>
              <p:cNvSpPr/>
              <p:nvPr/>
            </p:nvSpPr>
            <p:spPr>
              <a:xfrm>
                <a:off x="9955201" y="2752738"/>
                <a:ext cx="176214" cy="85726"/>
              </a:xfrm>
              <a:custGeom>
                <a:avLst/>
                <a:gdLst>
                  <a:gd name="txL" fmla="*/ 0 w 47"/>
                  <a:gd name="txT" fmla="*/ 0 h 23"/>
                  <a:gd name="txR" fmla="*/ 47 w 47"/>
                  <a:gd name="txB" fmla="*/ 23 h 2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23">
                    <a:moveTo>
                      <a:pt x="22" y="9"/>
                    </a:moveTo>
                    <a:cubicBezTo>
                      <a:pt x="19" y="10"/>
                      <a:pt x="12" y="11"/>
                      <a:pt x="8" y="11"/>
                    </a:cubicBezTo>
                    <a:cubicBezTo>
                      <a:pt x="6" y="11"/>
                      <a:pt x="0" y="9"/>
                      <a:pt x="0" y="9"/>
                    </a:cubicBezTo>
                    <a:cubicBezTo>
                      <a:pt x="4" y="10"/>
                      <a:pt x="9" y="9"/>
                      <a:pt x="13" y="7"/>
                    </a:cubicBezTo>
                    <a:cubicBezTo>
                      <a:pt x="18" y="6"/>
                      <a:pt x="23" y="3"/>
                      <a:pt x="28" y="2"/>
                    </a:cubicBezTo>
                    <a:cubicBezTo>
                      <a:pt x="33" y="0"/>
                      <a:pt x="37" y="2"/>
                      <a:pt x="41" y="5"/>
                    </a:cubicBezTo>
                    <a:cubicBezTo>
                      <a:pt x="42" y="6"/>
                      <a:pt x="42" y="6"/>
                      <a:pt x="43" y="7"/>
                    </a:cubicBezTo>
                    <a:cubicBezTo>
                      <a:pt x="45" y="12"/>
                      <a:pt x="46" y="17"/>
                      <a:pt x="47" y="23"/>
                    </a:cubicBezTo>
                    <a:cubicBezTo>
                      <a:pt x="46" y="21"/>
                      <a:pt x="45" y="18"/>
                      <a:pt x="43" y="16"/>
                    </a:cubicBezTo>
                    <a:cubicBezTo>
                      <a:pt x="35" y="9"/>
                      <a:pt x="27" y="8"/>
                      <a:pt x="22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28" name="Freeform 2436"/>
              <p:cNvSpPr/>
              <p:nvPr/>
            </p:nvSpPr>
            <p:spPr>
              <a:xfrm>
                <a:off x="9883763" y="2744801"/>
                <a:ext cx="250827" cy="169864"/>
              </a:xfrm>
              <a:custGeom>
                <a:avLst/>
                <a:gdLst>
                  <a:gd name="txL" fmla="*/ 0 w 67"/>
                  <a:gd name="txT" fmla="*/ 0 h 45"/>
                  <a:gd name="txR" fmla="*/ 67 w 67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7" h="45">
                    <a:moveTo>
                      <a:pt x="49" y="12"/>
                    </a:moveTo>
                    <a:cubicBezTo>
                      <a:pt x="48" y="12"/>
                      <a:pt x="46" y="12"/>
                      <a:pt x="44" y="12"/>
                    </a:cubicBezTo>
                    <a:cubicBezTo>
                      <a:pt x="41" y="12"/>
                      <a:pt x="38" y="12"/>
                      <a:pt x="34" y="13"/>
                    </a:cubicBezTo>
                    <a:cubicBezTo>
                      <a:pt x="33" y="13"/>
                      <a:pt x="31" y="13"/>
                      <a:pt x="29" y="14"/>
                    </a:cubicBezTo>
                    <a:cubicBezTo>
                      <a:pt x="29" y="14"/>
                      <a:pt x="28" y="14"/>
                      <a:pt x="27" y="14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5" y="15"/>
                      <a:pt x="25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3" y="15"/>
                      <a:pt x="22" y="15"/>
                    </a:cubicBezTo>
                    <a:cubicBezTo>
                      <a:pt x="23" y="15"/>
                      <a:pt x="24" y="16"/>
                      <a:pt x="26" y="16"/>
                    </a:cubicBezTo>
                    <a:cubicBezTo>
                      <a:pt x="26" y="16"/>
                      <a:pt x="27" y="17"/>
                      <a:pt x="28" y="17"/>
                    </a:cubicBezTo>
                    <a:cubicBezTo>
                      <a:pt x="29" y="17"/>
                      <a:pt x="30" y="17"/>
                      <a:pt x="31" y="17"/>
                    </a:cubicBezTo>
                    <a:cubicBezTo>
                      <a:pt x="32" y="18"/>
                      <a:pt x="34" y="18"/>
                      <a:pt x="36" y="19"/>
                    </a:cubicBezTo>
                    <a:cubicBezTo>
                      <a:pt x="37" y="20"/>
                      <a:pt x="38" y="20"/>
                      <a:pt x="39" y="21"/>
                    </a:cubicBezTo>
                    <a:cubicBezTo>
                      <a:pt x="41" y="21"/>
                      <a:pt x="43" y="21"/>
                      <a:pt x="44" y="21"/>
                    </a:cubicBezTo>
                    <a:cubicBezTo>
                      <a:pt x="45" y="22"/>
                      <a:pt x="46" y="22"/>
                      <a:pt x="47" y="22"/>
                    </a:cubicBezTo>
                    <a:cubicBezTo>
                      <a:pt x="48" y="22"/>
                      <a:pt x="49" y="23"/>
                      <a:pt x="50" y="23"/>
                    </a:cubicBezTo>
                    <a:cubicBezTo>
                      <a:pt x="52" y="24"/>
                      <a:pt x="54" y="24"/>
                      <a:pt x="55" y="25"/>
                    </a:cubicBezTo>
                    <a:cubicBezTo>
                      <a:pt x="56" y="26"/>
                      <a:pt x="57" y="26"/>
                      <a:pt x="58" y="27"/>
                    </a:cubicBezTo>
                    <a:cubicBezTo>
                      <a:pt x="58" y="28"/>
                      <a:pt x="59" y="29"/>
                      <a:pt x="59" y="29"/>
                    </a:cubicBezTo>
                    <a:cubicBezTo>
                      <a:pt x="58" y="28"/>
                      <a:pt x="57" y="27"/>
                      <a:pt x="55" y="26"/>
                    </a:cubicBezTo>
                    <a:cubicBezTo>
                      <a:pt x="53" y="25"/>
                      <a:pt x="51" y="24"/>
                      <a:pt x="50" y="24"/>
                    </a:cubicBezTo>
                    <a:cubicBezTo>
                      <a:pt x="49" y="24"/>
                      <a:pt x="48" y="23"/>
                      <a:pt x="47" y="23"/>
                    </a:cubicBezTo>
                    <a:cubicBezTo>
                      <a:pt x="46" y="23"/>
                      <a:pt x="45" y="23"/>
                      <a:pt x="44" y="22"/>
                    </a:cubicBezTo>
                    <a:cubicBezTo>
                      <a:pt x="44" y="22"/>
                      <a:pt x="43" y="22"/>
                      <a:pt x="43" y="22"/>
                    </a:cubicBezTo>
                    <a:cubicBezTo>
                      <a:pt x="46" y="24"/>
                      <a:pt x="50" y="27"/>
                      <a:pt x="53" y="29"/>
                    </a:cubicBezTo>
                    <a:cubicBezTo>
                      <a:pt x="56" y="31"/>
                      <a:pt x="59" y="34"/>
                      <a:pt x="61" y="36"/>
                    </a:cubicBezTo>
                    <a:cubicBezTo>
                      <a:pt x="62" y="38"/>
                      <a:pt x="63" y="39"/>
                      <a:pt x="64" y="40"/>
                    </a:cubicBezTo>
                    <a:cubicBezTo>
                      <a:pt x="65" y="42"/>
                      <a:pt x="66" y="43"/>
                      <a:pt x="67" y="45"/>
                    </a:cubicBezTo>
                    <a:cubicBezTo>
                      <a:pt x="66" y="44"/>
                      <a:pt x="66" y="44"/>
                      <a:pt x="65" y="43"/>
                    </a:cubicBezTo>
                    <a:cubicBezTo>
                      <a:pt x="65" y="42"/>
                      <a:pt x="64" y="42"/>
                      <a:pt x="64" y="41"/>
                    </a:cubicBezTo>
                    <a:cubicBezTo>
                      <a:pt x="62" y="40"/>
                      <a:pt x="61" y="39"/>
                      <a:pt x="60" y="38"/>
                    </a:cubicBezTo>
                    <a:cubicBezTo>
                      <a:pt x="58" y="35"/>
                      <a:pt x="55" y="33"/>
                      <a:pt x="52" y="31"/>
                    </a:cubicBezTo>
                    <a:cubicBezTo>
                      <a:pt x="47" y="27"/>
                      <a:pt x="41" y="23"/>
                      <a:pt x="35" y="21"/>
                    </a:cubicBezTo>
                    <a:cubicBezTo>
                      <a:pt x="33" y="20"/>
                      <a:pt x="32" y="20"/>
                      <a:pt x="30" y="19"/>
                    </a:cubicBezTo>
                    <a:cubicBezTo>
                      <a:pt x="29" y="19"/>
                      <a:pt x="29" y="19"/>
                      <a:pt x="28" y="18"/>
                    </a:cubicBezTo>
                    <a:cubicBezTo>
                      <a:pt x="27" y="18"/>
                      <a:pt x="26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6" y="19"/>
                      <a:pt x="27" y="19"/>
                      <a:pt x="27" y="20"/>
                    </a:cubicBezTo>
                    <a:cubicBezTo>
                      <a:pt x="28" y="21"/>
                      <a:pt x="28" y="22"/>
                      <a:pt x="29" y="22"/>
                    </a:cubicBezTo>
                    <a:cubicBezTo>
                      <a:pt x="31" y="25"/>
                      <a:pt x="33" y="29"/>
                      <a:pt x="35" y="32"/>
                    </a:cubicBezTo>
                    <a:cubicBezTo>
                      <a:pt x="36" y="32"/>
                      <a:pt x="37" y="33"/>
                      <a:pt x="37" y="34"/>
                    </a:cubicBezTo>
                    <a:cubicBezTo>
                      <a:pt x="38" y="34"/>
                      <a:pt x="39" y="35"/>
                      <a:pt x="40" y="35"/>
                    </a:cubicBezTo>
                    <a:cubicBezTo>
                      <a:pt x="41" y="36"/>
                      <a:pt x="43" y="37"/>
                      <a:pt x="44" y="38"/>
                    </a:cubicBezTo>
                    <a:cubicBezTo>
                      <a:pt x="46" y="39"/>
                      <a:pt x="48" y="40"/>
                      <a:pt x="49" y="41"/>
                    </a:cubicBezTo>
                    <a:cubicBezTo>
                      <a:pt x="51" y="42"/>
                      <a:pt x="53" y="43"/>
                      <a:pt x="54" y="43"/>
                    </a:cubicBezTo>
                    <a:cubicBezTo>
                      <a:pt x="53" y="43"/>
                      <a:pt x="51" y="42"/>
                      <a:pt x="49" y="41"/>
                    </a:cubicBezTo>
                    <a:cubicBezTo>
                      <a:pt x="47" y="41"/>
                      <a:pt x="46" y="40"/>
                      <a:pt x="44" y="39"/>
                    </a:cubicBezTo>
                    <a:cubicBezTo>
                      <a:pt x="42" y="38"/>
                      <a:pt x="41" y="37"/>
                      <a:pt x="39" y="36"/>
                    </a:cubicBezTo>
                    <a:cubicBezTo>
                      <a:pt x="38" y="35"/>
                      <a:pt x="38" y="35"/>
                      <a:pt x="37" y="34"/>
                    </a:cubicBezTo>
                    <a:cubicBezTo>
                      <a:pt x="36" y="34"/>
                      <a:pt x="35" y="33"/>
                      <a:pt x="35" y="32"/>
                    </a:cubicBezTo>
                    <a:cubicBezTo>
                      <a:pt x="32" y="29"/>
                      <a:pt x="30" y="26"/>
                      <a:pt x="28" y="23"/>
                    </a:cubicBezTo>
                    <a:cubicBezTo>
                      <a:pt x="27" y="22"/>
                      <a:pt x="26" y="20"/>
                      <a:pt x="24" y="19"/>
                    </a:cubicBezTo>
                    <a:cubicBezTo>
                      <a:pt x="24" y="18"/>
                      <a:pt x="23" y="18"/>
                      <a:pt x="22" y="17"/>
                    </a:cubicBezTo>
                    <a:cubicBezTo>
                      <a:pt x="22" y="17"/>
                      <a:pt x="22" y="17"/>
                      <a:pt x="21" y="17"/>
                    </a:cubicBezTo>
                    <a:cubicBezTo>
                      <a:pt x="19" y="16"/>
                      <a:pt x="17" y="15"/>
                      <a:pt x="16" y="14"/>
                    </a:cubicBezTo>
                    <a:cubicBezTo>
                      <a:pt x="14" y="13"/>
                      <a:pt x="13" y="13"/>
                      <a:pt x="11" y="12"/>
                    </a:cubicBezTo>
                    <a:cubicBezTo>
                      <a:pt x="11" y="12"/>
                      <a:pt x="12" y="12"/>
                      <a:pt x="12" y="12"/>
                    </a:cubicBezTo>
                    <a:cubicBezTo>
                      <a:pt x="12" y="13"/>
                      <a:pt x="12" y="14"/>
                      <a:pt x="12" y="15"/>
                    </a:cubicBezTo>
                    <a:cubicBezTo>
                      <a:pt x="12" y="16"/>
                      <a:pt x="12" y="16"/>
                      <a:pt x="12" y="17"/>
                    </a:cubicBezTo>
                    <a:cubicBezTo>
                      <a:pt x="13" y="19"/>
                      <a:pt x="13" y="20"/>
                      <a:pt x="14" y="21"/>
                    </a:cubicBezTo>
                    <a:cubicBezTo>
                      <a:pt x="14" y="23"/>
                      <a:pt x="15" y="24"/>
                      <a:pt x="15" y="26"/>
                    </a:cubicBezTo>
                    <a:cubicBezTo>
                      <a:pt x="17" y="28"/>
                      <a:pt x="18" y="31"/>
                      <a:pt x="20" y="33"/>
                    </a:cubicBezTo>
                    <a:cubicBezTo>
                      <a:pt x="21" y="34"/>
                      <a:pt x="22" y="36"/>
                      <a:pt x="23" y="37"/>
                    </a:cubicBezTo>
                    <a:cubicBezTo>
                      <a:pt x="25" y="38"/>
                      <a:pt x="26" y="39"/>
                      <a:pt x="27" y="40"/>
                    </a:cubicBezTo>
                    <a:cubicBezTo>
                      <a:pt x="26" y="39"/>
                      <a:pt x="24" y="38"/>
                      <a:pt x="23" y="37"/>
                    </a:cubicBezTo>
                    <a:cubicBezTo>
                      <a:pt x="22" y="36"/>
                      <a:pt x="21" y="35"/>
                      <a:pt x="20" y="34"/>
                    </a:cubicBezTo>
                    <a:cubicBezTo>
                      <a:pt x="18" y="31"/>
                      <a:pt x="16" y="29"/>
                      <a:pt x="15" y="26"/>
                    </a:cubicBezTo>
                    <a:cubicBezTo>
                      <a:pt x="14" y="25"/>
                      <a:pt x="13" y="23"/>
                      <a:pt x="13" y="22"/>
                    </a:cubicBezTo>
                    <a:cubicBezTo>
                      <a:pt x="12" y="20"/>
                      <a:pt x="12" y="19"/>
                      <a:pt x="11" y="17"/>
                    </a:cubicBezTo>
                    <a:cubicBezTo>
                      <a:pt x="11" y="17"/>
                      <a:pt x="11" y="16"/>
                      <a:pt x="11" y="16"/>
                    </a:cubicBezTo>
                    <a:cubicBezTo>
                      <a:pt x="11" y="16"/>
                      <a:pt x="11" y="15"/>
                      <a:pt x="11" y="15"/>
                    </a:cubicBezTo>
                    <a:cubicBezTo>
                      <a:pt x="11" y="14"/>
                      <a:pt x="11" y="13"/>
                      <a:pt x="10" y="13"/>
                    </a:cubicBezTo>
                    <a:cubicBezTo>
                      <a:pt x="10" y="12"/>
                      <a:pt x="10" y="11"/>
                      <a:pt x="10" y="11"/>
                    </a:cubicBezTo>
                    <a:cubicBezTo>
                      <a:pt x="9" y="10"/>
                      <a:pt x="8" y="9"/>
                      <a:pt x="7" y="8"/>
                    </a:cubicBezTo>
                    <a:cubicBezTo>
                      <a:pt x="6" y="8"/>
                      <a:pt x="5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3" y="3"/>
                      <a:pt x="3" y="4"/>
                      <a:pt x="4" y="4"/>
                    </a:cubicBezTo>
                    <a:cubicBezTo>
                      <a:pt x="5" y="5"/>
                      <a:pt x="6" y="6"/>
                      <a:pt x="7" y="6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10" y="7"/>
                      <a:pt x="10" y="8"/>
                    </a:cubicBezTo>
                    <a:cubicBezTo>
                      <a:pt x="11" y="8"/>
                      <a:pt x="12" y="8"/>
                      <a:pt x="13" y="8"/>
                    </a:cubicBezTo>
                    <a:cubicBezTo>
                      <a:pt x="16" y="8"/>
                      <a:pt x="19" y="9"/>
                      <a:pt x="22" y="8"/>
                    </a:cubicBezTo>
                    <a:cubicBezTo>
                      <a:pt x="22" y="8"/>
                      <a:pt x="23" y="8"/>
                      <a:pt x="24" y="8"/>
                    </a:cubicBezTo>
                    <a:cubicBezTo>
                      <a:pt x="25" y="8"/>
                      <a:pt x="25" y="8"/>
                      <a:pt x="26" y="8"/>
                    </a:cubicBezTo>
                    <a:cubicBezTo>
                      <a:pt x="28" y="7"/>
                      <a:pt x="29" y="7"/>
                      <a:pt x="30" y="6"/>
                    </a:cubicBezTo>
                    <a:cubicBezTo>
                      <a:pt x="33" y="4"/>
                      <a:pt x="35" y="2"/>
                      <a:pt x="38" y="0"/>
                    </a:cubicBezTo>
                    <a:cubicBezTo>
                      <a:pt x="36" y="1"/>
                      <a:pt x="35" y="2"/>
                      <a:pt x="34" y="3"/>
                    </a:cubicBezTo>
                    <a:cubicBezTo>
                      <a:pt x="33" y="4"/>
                      <a:pt x="32" y="5"/>
                      <a:pt x="31" y="6"/>
                    </a:cubicBezTo>
                    <a:cubicBezTo>
                      <a:pt x="29" y="7"/>
                      <a:pt x="28" y="8"/>
                      <a:pt x="26" y="8"/>
                    </a:cubicBezTo>
                    <a:cubicBezTo>
                      <a:pt x="26" y="9"/>
                      <a:pt x="25" y="9"/>
                      <a:pt x="24" y="9"/>
                    </a:cubicBezTo>
                    <a:cubicBezTo>
                      <a:pt x="23" y="9"/>
                      <a:pt x="23" y="9"/>
                      <a:pt x="22" y="9"/>
                    </a:cubicBezTo>
                    <a:cubicBezTo>
                      <a:pt x="20" y="9"/>
                      <a:pt x="19" y="9"/>
                      <a:pt x="17" y="9"/>
                    </a:cubicBezTo>
                    <a:cubicBezTo>
                      <a:pt x="16" y="9"/>
                      <a:pt x="14" y="9"/>
                      <a:pt x="12" y="9"/>
                    </a:cubicBezTo>
                    <a:cubicBezTo>
                      <a:pt x="12" y="9"/>
                      <a:pt x="11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2" y="10"/>
                      <a:pt x="14" y="11"/>
                      <a:pt x="16" y="13"/>
                    </a:cubicBezTo>
                    <a:cubicBezTo>
                      <a:pt x="17" y="13"/>
                      <a:pt x="17" y="13"/>
                      <a:pt x="18" y="13"/>
                    </a:cubicBezTo>
                    <a:cubicBezTo>
                      <a:pt x="18" y="13"/>
                      <a:pt x="19" y="13"/>
                      <a:pt x="19" y="13"/>
                    </a:cubicBezTo>
                    <a:cubicBezTo>
                      <a:pt x="21" y="14"/>
                      <a:pt x="23" y="14"/>
                      <a:pt x="24" y="14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6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8" y="13"/>
                      <a:pt x="28" y="13"/>
                      <a:pt x="29" y="13"/>
                    </a:cubicBezTo>
                    <a:cubicBezTo>
                      <a:pt x="31" y="12"/>
                      <a:pt x="33" y="12"/>
                      <a:pt x="34" y="12"/>
                    </a:cubicBezTo>
                    <a:cubicBezTo>
                      <a:pt x="37" y="11"/>
                      <a:pt x="41" y="11"/>
                      <a:pt x="44" y="10"/>
                    </a:cubicBezTo>
                    <a:cubicBezTo>
                      <a:pt x="46" y="11"/>
                      <a:pt x="48" y="11"/>
                      <a:pt x="49" y="11"/>
                    </a:cubicBezTo>
                    <a:cubicBezTo>
                      <a:pt x="51" y="11"/>
                      <a:pt x="53" y="12"/>
                      <a:pt x="54" y="13"/>
                    </a:cubicBezTo>
                    <a:cubicBezTo>
                      <a:pt x="52" y="13"/>
                      <a:pt x="51" y="12"/>
                      <a:pt x="49" y="1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29" name="Freeform 2437"/>
              <p:cNvSpPr/>
              <p:nvPr/>
            </p:nvSpPr>
            <p:spPr>
              <a:xfrm>
                <a:off x="11133133" y="1997083"/>
                <a:ext cx="95251" cy="57150"/>
              </a:xfrm>
              <a:custGeom>
                <a:avLst/>
                <a:gdLst>
                  <a:gd name="txL" fmla="*/ 0 w 25"/>
                  <a:gd name="txT" fmla="*/ 0 h 15"/>
                  <a:gd name="txR" fmla="*/ 25 w 25"/>
                  <a:gd name="txB" fmla="*/ 15 h 15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25" h="15">
                    <a:moveTo>
                      <a:pt x="0" y="0"/>
                    </a:moveTo>
                    <a:cubicBezTo>
                      <a:pt x="4" y="3"/>
                      <a:pt x="7" y="7"/>
                      <a:pt x="12" y="9"/>
                    </a:cubicBezTo>
                    <a:cubicBezTo>
                      <a:pt x="14" y="10"/>
                      <a:pt x="16" y="11"/>
                      <a:pt x="19" y="12"/>
                    </a:cubicBezTo>
                    <a:cubicBezTo>
                      <a:pt x="21" y="12"/>
                      <a:pt x="24" y="12"/>
                      <a:pt x="25" y="14"/>
                    </a:cubicBezTo>
                    <a:cubicBezTo>
                      <a:pt x="22" y="14"/>
                      <a:pt x="19" y="15"/>
                      <a:pt x="16" y="15"/>
                    </a:cubicBezTo>
                    <a:cubicBezTo>
                      <a:pt x="12" y="14"/>
                      <a:pt x="9" y="11"/>
                      <a:pt x="8" y="10"/>
                    </a:cubicBezTo>
                    <a:cubicBezTo>
                      <a:pt x="5" y="7"/>
                      <a:pt x="3" y="3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30" name="Freeform 2440"/>
              <p:cNvSpPr/>
              <p:nvPr/>
            </p:nvSpPr>
            <p:spPr>
              <a:xfrm>
                <a:off x="11115671" y="1949458"/>
                <a:ext cx="119063" cy="44450"/>
              </a:xfrm>
              <a:custGeom>
                <a:avLst/>
                <a:gdLst>
                  <a:gd name="txL" fmla="*/ 0 w 32"/>
                  <a:gd name="txT" fmla="*/ 0 h 12"/>
                  <a:gd name="txR" fmla="*/ 32 w 32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12">
                    <a:moveTo>
                      <a:pt x="15" y="6"/>
                    </a:moveTo>
                    <a:cubicBezTo>
                      <a:pt x="13" y="7"/>
                      <a:pt x="8" y="8"/>
                      <a:pt x="6" y="9"/>
                    </a:cubicBezTo>
                    <a:cubicBezTo>
                      <a:pt x="4" y="9"/>
                      <a:pt x="0" y="9"/>
                      <a:pt x="0" y="9"/>
                    </a:cubicBezTo>
                    <a:cubicBezTo>
                      <a:pt x="3" y="8"/>
                      <a:pt x="6" y="7"/>
                      <a:pt x="9" y="6"/>
                    </a:cubicBezTo>
                    <a:cubicBezTo>
                      <a:pt x="12" y="4"/>
                      <a:pt x="14" y="2"/>
                      <a:pt x="17" y="1"/>
                    </a:cubicBezTo>
                    <a:cubicBezTo>
                      <a:pt x="20" y="0"/>
                      <a:pt x="23" y="0"/>
                      <a:pt x="26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9" y="5"/>
                      <a:pt x="30" y="9"/>
                      <a:pt x="32" y="12"/>
                    </a:cubicBezTo>
                    <a:cubicBezTo>
                      <a:pt x="31" y="11"/>
                      <a:pt x="30" y="9"/>
                      <a:pt x="28" y="9"/>
                    </a:cubicBezTo>
                    <a:cubicBezTo>
                      <a:pt x="23" y="5"/>
                      <a:pt x="17" y="5"/>
                      <a:pt x="15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31" name="Freeform 2441"/>
              <p:cNvSpPr/>
              <p:nvPr/>
            </p:nvSpPr>
            <p:spPr>
              <a:xfrm>
                <a:off x="11069633" y="1949458"/>
                <a:ext cx="173039" cy="96838"/>
              </a:xfrm>
              <a:custGeom>
                <a:avLst/>
                <a:gdLst>
                  <a:gd name="txL" fmla="*/ 0 w 46"/>
                  <a:gd name="txT" fmla="*/ 0 h 26"/>
                  <a:gd name="txR" fmla="*/ 46 w 46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26">
                    <a:moveTo>
                      <a:pt x="32" y="6"/>
                    </a:moveTo>
                    <a:cubicBezTo>
                      <a:pt x="31" y="6"/>
                      <a:pt x="30" y="6"/>
                      <a:pt x="29" y="6"/>
                    </a:cubicBezTo>
                    <a:cubicBezTo>
                      <a:pt x="27" y="7"/>
                      <a:pt x="24" y="7"/>
                      <a:pt x="22" y="8"/>
                    </a:cubicBezTo>
                    <a:cubicBezTo>
                      <a:pt x="21" y="8"/>
                      <a:pt x="20" y="9"/>
                      <a:pt x="19" y="9"/>
                    </a:cubicBezTo>
                    <a:cubicBezTo>
                      <a:pt x="19" y="9"/>
                      <a:pt x="18" y="9"/>
                      <a:pt x="18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5" y="10"/>
                      <a:pt x="15" y="11"/>
                    </a:cubicBezTo>
                    <a:cubicBezTo>
                      <a:pt x="16" y="11"/>
                      <a:pt x="16" y="11"/>
                      <a:pt x="17" y="11"/>
                    </a:cubicBezTo>
                    <a:cubicBezTo>
                      <a:pt x="18" y="11"/>
                      <a:pt x="18" y="11"/>
                      <a:pt x="19" y="11"/>
                    </a:cubicBezTo>
                    <a:cubicBezTo>
                      <a:pt x="20" y="11"/>
                      <a:pt x="20" y="11"/>
                      <a:pt x="21" y="11"/>
                    </a:cubicBezTo>
                    <a:cubicBezTo>
                      <a:pt x="22" y="11"/>
                      <a:pt x="23" y="11"/>
                      <a:pt x="24" y="12"/>
                    </a:cubicBezTo>
                    <a:cubicBezTo>
                      <a:pt x="25" y="12"/>
                      <a:pt x="26" y="12"/>
                      <a:pt x="26" y="12"/>
                    </a:cubicBezTo>
                    <a:cubicBezTo>
                      <a:pt x="27" y="12"/>
                      <a:pt x="28" y="12"/>
                      <a:pt x="30" y="12"/>
                    </a:cubicBezTo>
                    <a:cubicBezTo>
                      <a:pt x="30" y="12"/>
                      <a:pt x="31" y="12"/>
                      <a:pt x="31" y="12"/>
                    </a:cubicBezTo>
                    <a:cubicBezTo>
                      <a:pt x="32" y="12"/>
                      <a:pt x="33" y="13"/>
                      <a:pt x="33" y="13"/>
                    </a:cubicBezTo>
                    <a:cubicBezTo>
                      <a:pt x="35" y="13"/>
                      <a:pt x="36" y="13"/>
                      <a:pt x="37" y="14"/>
                    </a:cubicBezTo>
                    <a:cubicBezTo>
                      <a:pt x="38" y="14"/>
                      <a:pt x="38" y="14"/>
                      <a:pt x="39" y="14"/>
                    </a:cubicBezTo>
                    <a:cubicBezTo>
                      <a:pt x="39" y="15"/>
                      <a:pt x="40" y="15"/>
                      <a:pt x="40" y="16"/>
                    </a:cubicBezTo>
                    <a:cubicBezTo>
                      <a:pt x="39" y="15"/>
                      <a:pt x="38" y="14"/>
                      <a:pt x="37" y="14"/>
                    </a:cubicBezTo>
                    <a:cubicBezTo>
                      <a:pt x="36" y="14"/>
                      <a:pt x="34" y="13"/>
                      <a:pt x="33" y="13"/>
                    </a:cubicBezTo>
                    <a:cubicBezTo>
                      <a:pt x="33" y="13"/>
                      <a:pt x="32" y="13"/>
                      <a:pt x="31" y="13"/>
                    </a:cubicBezTo>
                    <a:cubicBezTo>
                      <a:pt x="31" y="13"/>
                      <a:pt x="30" y="13"/>
                      <a:pt x="30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31" y="14"/>
                      <a:pt x="34" y="15"/>
                      <a:pt x="36" y="16"/>
                    </a:cubicBezTo>
                    <a:cubicBezTo>
                      <a:pt x="38" y="17"/>
                      <a:pt x="40" y="19"/>
                      <a:pt x="42" y="20"/>
                    </a:cubicBezTo>
                    <a:cubicBezTo>
                      <a:pt x="43" y="21"/>
                      <a:pt x="43" y="21"/>
                      <a:pt x="44" y="22"/>
                    </a:cubicBezTo>
                    <a:cubicBezTo>
                      <a:pt x="45" y="23"/>
                      <a:pt x="46" y="24"/>
                      <a:pt x="46" y="25"/>
                    </a:cubicBezTo>
                    <a:cubicBezTo>
                      <a:pt x="46" y="24"/>
                      <a:pt x="45" y="24"/>
                      <a:pt x="45" y="24"/>
                    </a:cubicBezTo>
                    <a:cubicBezTo>
                      <a:pt x="45" y="23"/>
                      <a:pt x="44" y="23"/>
                      <a:pt x="44" y="23"/>
                    </a:cubicBezTo>
                    <a:cubicBezTo>
                      <a:pt x="43" y="22"/>
                      <a:pt x="42" y="21"/>
                      <a:pt x="41" y="21"/>
                    </a:cubicBezTo>
                    <a:cubicBezTo>
                      <a:pt x="39" y="20"/>
                      <a:pt x="38" y="18"/>
                      <a:pt x="36" y="17"/>
                    </a:cubicBezTo>
                    <a:cubicBezTo>
                      <a:pt x="32" y="15"/>
                      <a:pt x="28" y="14"/>
                      <a:pt x="24" y="13"/>
                    </a:cubicBezTo>
                    <a:cubicBezTo>
                      <a:pt x="23" y="13"/>
                      <a:pt x="22" y="12"/>
                      <a:pt x="20" y="12"/>
                    </a:cubicBezTo>
                    <a:cubicBezTo>
                      <a:pt x="20" y="12"/>
                      <a:pt x="19" y="12"/>
                      <a:pt x="19" y="12"/>
                    </a:cubicBezTo>
                    <a:cubicBezTo>
                      <a:pt x="18" y="12"/>
                      <a:pt x="18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2"/>
                      <a:pt x="18" y="13"/>
                      <a:pt x="19" y="13"/>
                    </a:cubicBezTo>
                    <a:cubicBezTo>
                      <a:pt x="19" y="14"/>
                      <a:pt x="20" y="14"/>
                      <a:pt x="20" y="15"/>
                    </a:cubicBezTo>
                    <a:cubicBezTo>
                      <a:pt x="22" y="16"/>
                      <a:pt x="23" y="18"/>
                      <a:pt x="25" y="20"/>
                    </a:cubicBezTo>
                    <a:cubicBezTo>
                      <a:pt x="26" y="20"/>
                      <a:pt x="26" y="20"/>
                      <a:pt x="27" y="21"/>
                    </a:cubicBezTo>
                    <a:cubicBezTo>
                      <a:pt x="27" y="21"/>
                      <a:pt x="28" y="21"/>
                      <a:pt x="28" y="22"/>
                    </a:cubicBezTo>
                    <a:cubicBezTo>
                      <a:pt x="29" y="22"/>
                      <a:pt x="30" y="23"/>
                      <a:pt x="31" y="23"/>
                    </a:cubicBezTo>
                    <a:cubicBezTo>
                      <a:pt x="32" y="23"/>
                      <a:pt x="34" y="24"/>
                      <a:pt x="35" y="24"/>
                    </a:cubicBezTo>
                    <a:cubicBezTo>
                      <a:pt x="36" y="24"/>
                      <a:pt x="37" y="25"/>
                      <a:pt x="38" y="25"/>
                    </a:cubicBezTo>
                    <a:cubicBezTo>
                      <a:pt x="37" y="25"/>
                      <a:pt x="36" y="25"/>
                      <a:pt x="35" y="24"/>
                    </a:cubicBezTo>
                    <a:cubicBezTo>
                      <a:pt x="34" y="24"/>
                      <a:pt x="32" y="24"/>
                      <a:pt x="31" y="23"/>
                    </a:cubicBezTo>
                    <a:cubicBezTo>
                      <a:pt x="30" y="23"/>
                      <a:pt x="29" y="22"/>
                      <a:pt x="28" y="22"/>
                    </a:cubicBezTo>
                    <a:cubicBezTo>
                      <a:pt x="27" y="22"/>
                      <a:pt x="27" y="21"/>
                      <a:pt x="26" y="21"/>
                    </a:cubicBezTo>
                    <a:cubicBezTo>
                      <a:pt x="26" y="21"/>
                      <a:pt x="25" y="20"/>
                      <a:pt x="25" y="20"/>
                    </a:cubicBezTo>
                    <a:cubicBezTo>
                      <a:pt x="23" y="19"/>
                      <a:pt x="21" y="17"/>
                      <a:pt x="20" y="15"/>
                    </a:cubicBezTo>
                    <a:cubicBezTo>
                      <a:pt x="19" y="14"/>
                      <a:pt x="18" y="13"/>
                      <a:pt x="17" y="13"/>
                    </a:cubicBezTo>
                    <a:cubicBezTo>
                      <a:pt x="16" y="12"/>
                      <a:pt x="16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3" y="11"/>
                      <a:pt x="12" y="11"/>
                      <a:pt x="11" y="11"/>
                    </a:cubicBezTo>
                    <a:cubicBezTo>
                      <a:pt x="10" y="10"/>
                      <a:pt x="9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1"/>
                      <a:pt x="8" y="11"/>
                      <a:pt x="9" y="11"/>
                    </a:cubicBezTo>
                    <a:cubicBezTo>
                      <a:pt x="9" y="12"/>
                      <a:pt x="9" y="12"/>
                      <a:pt x="9" y="13"/>
                    </a:cubicBezTo>
                    <a:cubicBezTo>
                      <a:pt x="9" y="14"/>
                      <a:pt x="10" y="15"/>
                      <a:pt x="10" y="15"/>
                    </a:cubicBezTo>
                    <a:cubicBezTo>
                      <a:pt x="11" y="16"/>
                      <a:pt x="11" y="17"/>
                      <a:pt x="12" y="18"/>
                    </a:cubicBezTo>
                    <a:cubicBezTo>
                      <a:pt x="13" y="20"/>
                      <a:pt x="14" y="21"/>
                      <a:pt x="16" y="22"/>
                    </a:cubicBezTo>
                    <a:cubicBezTo>
                      <a:pt x="17" y="23"/>
                      <a:pt x="17" y="24"/>
                      <a:pt x="18" y="24"/>
                    </a:cubicBezTo>
                    <a:cubicBezTo>
                      <a:pt x="19" y="25"/>
                      <a:pt x="20" y="25"/>
                      <a:pt x="21" y="26"/>
                    </a:cubicBezTo>
                    <a:cubicBezTo>
                      <a:pt x="20" y="25"/>
                      <a:pt x="19" y="25"/>
                      <a:pt x="18" y="24"/>
                    </a:cubicBezTo>
                    <a:cubicBezTo>
                      <a:pt x="17" y="24"/>
                      <a:pt x="16" y="23"/>
                      <a:pt x="16" y="23"/>
                    </a:cubicBezTo>
                    <a:cubicBezTo>
                      <a:pt x="14" y="21"/>
                      <a:pt x="13" y="20"/>
                      <a:pt x="11" y="18"/>
                    </a:cubicBezTo>
                    <a:cubicBezTo>
                      <a:pt x="11" y="17"/>
                      <a:pt x="10" y="17"/>
                      <a:pt x="10" y="16"/>
                    </a:cubicBezTo>
                    <a:cubicBezTo>
                      <a:pt x="9" y="15"/>
                      <a:pt x="9" y="14"/>
                      <a:pt x="8" y="13"/>
                    </a:cubicBezTo>
                    <a:cubicBezTo>
                      <a:pt x="8" y="13"/>
                      <a:pt x="8" y="13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1"/>
                      <a:pt x="8" y="11"/>
                      <a:pt x="7" y="10"/>
                    </a:cubicBezTo>
                    <a:cubicBezTo>
                      <a:pt x="7" y="10"/>
                      <a:pt x="7" y="9"/>
                      <a:pt x="7" y="9"/>
                    </a:cubicBezTo>
                    <a:cubicBezTo>
                      <a:pt x="6" y="9"/>
                      <a:pt x="5" y="8"/>
                      <a:pt x="5" y="8"/>
                    </a:cubicBezTo>
                    <a:cubicBezTo>
                      <a:pt x="4" y="8"/>
                      <a:pt x="3" y="7"/>
                      <a:pt x="3" y="7"/>
                    </a:cubicBezTo>
                    <a:cubicBezTo>
                      <a:pt x="3" y="7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0" y="4"/>
                      <a:pt x="0" y="4"/>
                      <a:pt x="1" y="5"/>
                    </a:cubicBezTo>
                    <a:cubicBezTo>
                      <a:pt x="1" y="5"/>
                      <a:pt x="2" y="5"/>
                      <a:pt x="2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10" y="7"/>
                      <a:pt x="12" y="7"/>
                      <a:pt x="14" y="6"/>
                    </a:cubicBezTo>
                    <a:cubicBezTo>
                      <a:pt x="14" y="6"/>
                      <a:pt x="15" y="6"/>
                      <a:pt x="15" y="6"/>
                    </a:cubicBezTo>
                    <a:cubicBezTo>
                      <a:pt x="16" y="6"/>
                      <a:pt x="16" y="6"/>
                      <a:pt x="17" y="6"/>
                    </a:cubicBezTo>
                    <a:cubicBezTo>
                      <a:pt x="18" y="5"/>
                      <a:pt x="18" y="5"/>
                      <a:pt x="19" y="4"/>
                    </a:cubicBezTo>
                    <a:cubicBezTo>
                      <a:pt x="21" y="3"/>
                      <a:pt x="22" y="1"/>
                      <a:pt x="23" y="0"/>
                    </a:cubicBezTo>
                    <a:cubicBezTo>
                      <a:pt x="23" y="0"/>
                      <a:pt x="22" y="1"/>
                      <a:pt x="21" y="2"/>
                    </a:cubicBezTo>
                    <a:cubicBezTo>
                      <a:pt x="21" y="3"/>
                      <a:pt x="20" y="3"/>
                      <a:pt x="19" y="4"/>
                    </a:cubicBezTo>
                    <a:cubicBezTo>
                      <a:pt x="19" y="5"/>
                      <a:pt x="18" y="5"/>
                      <a:pt x="17" y="6"/>
                    </a:cubicBezTo>
                    <a:cubicBezTo>
                      <a:pt x="17" y="6"/>
                      <a:pt x="16" y="6"/>
                      <a:pt x="16" y="6"/>
                    </a:cubicBezTo>
                    <a:cubicBezTo>
                      <a:pt x="15" y="7"/>
                      <a:pt x="15" y="7"/>
                      <a:pt x="14" y="7"/>
                    </a:cubicBezTo>
                    <a:cubicBezTo>
                      <a:pt x="13" y="7"/>
                      <a:pt x="12" y="7"/>
                      <a:pt x="11" y="8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8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9"/>
                      <a:pt x="10" y="9"/>
                      <a:pt x="11" y="10"/>
                    </a:cubicBezTo>
                    <a:cubicBezTo>
                      <a:pt x="11" y="10"/>
                      <a:pt x="12" y="10"/>
                      <a:pt x="12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4" y="10"/>
                      <a:pt x="15" y="10"/>
                      <a:pt x="16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9" y="9"/>
                      <a:pt x="19" y="8"/>
                    </a:cubicBezTo>
                    <a:cubicBezTo>
                      <a:pt x="20" y="8"/>
                      <a:pt x="21" y="8"/>
                      <a:pt x="22" y="7"/>
                    </a:cubicBezTo>
                    <a:cubicBezTo>
                      <a:pt x="24" y="6"/>
                      <a:pt x="26" y="6"/>
                      <a:pt x="28" y="5"/>
                    </a:cubicBezTo>
                    <a:cubicBezTo>
                      <a:pt x="30" y="5"/>
                      <a:pt x="31" y="5"/>
                      <a:pt x="32" y="5"/>
                    </a:cubicBezTo>
                    <a:cubicBezTo>
                      <a:pt x="33" y="5"/>
                      <a:pt x="34" y="6"/>
                      <a:pt x="35" y="6"/>
                    </a:cubicBezTo>
                    <a:cubicBezTo>
                      <a:pt x="34" y="6"/>
                      <a:pt x="33" y="6"/>
                      <a:pt x="32" y="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32" name="Freeform 2442"/>
              <p:cNvSpPr/>
              <p:nvPr/>
            </p:nvSpPr>
            <p:spPr>
              <a:xfrm>
                <a:off x="10772769" y="2700350"/>
                <a:ext cx="49213" cy="168276"/>
              </a:xfrm>
              <a:custGeom>
                <a:avLst/>
                <a:gdLst>
                  <a:gd name="txL" fmla="*/ 0 w 13"/>
                  <a:gd name="txT" fmla="*/ 0 h 45"/>
                  <a:gd name="txR" fmla="*/ 13 w 13"/>
                  <a:gd name="txB" fmla="*/ 45 h 45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3" h="45">
                    <a:moveTo>
                      <a:pt x="13" y="0"/>
                    </a:moveTo>
                    <a:cubicBezTo>
                      <a:pt x="11" y="7"/>
                      <a:pt x="7" y="14"/>
                      <a:pt x="6" y="22"/>
                    </a:cubicBezTo>
                    <a:cubicBezTo>
                      <a:pt x="6" y="26"/>
                      <a:pt x="6" y="30"/>
                      <a:pt x="7" y="34"/>
                    </a:cubicBezTo>
                    <a:cubicBezTo>
                      <a:pt x="7" y="38"/>
                      <a:pt x="8" y="42"/>
                      <a:pt x="7" y="45"/>
                    </a:cubicBezTo>
                    <a:cubicBezTo>
                      <a:pt x="5" y="40"/>
                      <a:pt x="2" y="36"/>
                      <a:pt x="0" y="31"/>
                    </a:cubicBezTo>
                    <a:cubicBezTo>
                      <a:pt x="0" y="26"/>
                      <a:pt x="2" y="19"/>
                      <a:pt x="3" y="16"/>
                    </a:cubicBezTo>
                    <a:cubicBezTo>
                      <a:pt x="6" y="10"/>
                      <a:pt x="10" y="5"/>
                      <a:pt x="13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33" name="Freeform 2445"/>
              <p:cNvSpPr/>
              <p:nvPr/>
            </p:nvSpPr>
            <p:spPr>
              <a:xfrm>
                <a:off x="10837857" y="2667013"/>
                <a:ext cx="93663" cy="179389"/>
              </a:xfrm>
              <a:custGeom>
                <a:avLst/>
                <a:gdLst>
                  <a:gd name="txL" fmla="*/ 0 w 25"/>
                  <a:gd name="txT" fmla="*/ 0 h 48"/>
                  <a:gd name="txR" fmla="*/ 25 w 25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48">
                    <a:moveTo>
                      <a:pt x="11" y="20"/>
                    </a:moveTo>
                    <a:cubicBezTo>
                      <a:pt x="9" y="17"/>
                      <a:pt x="5" y="12"/>
                      <a:pt x="3" y="9"/>
                    </a:cubicBezTo>
                    <a:cubicBezTo>
                      <a:pt x="1" y="6"/>
                      <a:pt x="0" y="0"/>
                      <a:pt x="0" y="0"/>
                    </a:cubicBezTo>
                    <a:cubicBezTo>
                      <a:pt x="2" y="4"/>
                      <a:pt x="5" y="8"/>
                      <a:pt x="9" y="11"/>
                    </a:cubicBezTo>
                    <a:cubicBezTo>
                      <a:pt x="13" y="14"/>
                      <a:pt x="17" y="17"/>
                      <a:pt x="21" y="21"/>
                    </a:cubicBezTo>
                    <a:cubicBezTo>
                      <a:pt x="24" y="24"/>
                      <a:pt x="25" y="29"/>
                      <a:pt x="24" y="34"/>
                    </a:cubicBezTo>
                    <a:cubicBezTo>
                      <a:pt x="24" y="35"/>
                      <a:pt x="24" y="36"/>
                      <a:pt x="24" y="36"/>
                    </a:cubicBezTo>
                    <a:cubicBezTo>
                      <a:pt x="20" y="41"/>
                      <a:pt x="16" y="44"/>
                      <a:pt x="12" y="48"/>
                    </a:cubicBezTo>
                    <a:cubicBezTo>
                      <a:pt x="13" y="46"/>
                      <a:pt x="15" y="43"/>
                      <a:pt x="16" y="41"/>
                    </a:cubicBezTo>
                    <a:cubicBezTo>
                      <a:pt x="18" y="31"/>
                      <a:pt x="15" y="23"/>
                      <a:pt x="11" y="2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34" name="Freeform 2446"/>
              <p:cNvSpPr/>
              <p:nvPr/>
            </p:nvSpPr>
            <p:spPr>
              <a:xfrm>
                <a:off x="10758481" y="2582875"/>
                <a:ext cx="150813" cy="304802"/>
              </a:xfrm>
              <a:custGeom>
                <a:avLst/>
                <a:gdLst>
                  <a:gd name="txL" fmla="*/ 0 w 40"/>
                  <a:gd name="txT" fmla="*/ 0 h 81"/>
                  <a:gd name="txR" fmla="*/ 40 w 40"/>
                  <a:gd name="txB" fmla="*/ 81 h 8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81">
                    <a:moveTo>
                      <a:pt x="36" y="49"/>
                    </a:moveTo>
                    <a:cubicBezTo>
                      <a:pt x="35" y="47"/>
                      <a:pt x="34" y="46"/>
                      <a:pt x="34" y="45"/>
                    </a:cubicBezTo>
                    <a:cubicBezTo>
                      <a:pt x="32" y="42"/>
                      <a:pt x="30" y="39"/>
                      <a:pt x="28" y="36"/>
                    </a:cubicBezTo>
                    <a:cubicBezTo>
                      <a:pt x="26" y="35"/>
                      <a:pt x="25" y="34"/>
                      <a:pt x="24" y="33"/>
                    </a:cubicBezTo>
                    <a:cubicBezTo>
                      <a:pt x="24" y="32"/>
                      <a:pt x="23" y="31"/>
                      <a:pt x="23" y="31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2" y="30"/>
                      <a:pt x="21" y="29"/>
                      <a:pt x="21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0" y="28"/>
                      <a:pt x="20" y="27"/>
                      <a:pt x="19" y="26"/>
                    </a:cubicBezTo>
                    <a:cubicBezTo>
                      <a:pt x="20" y="28"/>
                      <a:pt x="20" y="29"/>
                      <a:pt x="20" y="30"/>
                    </a:cubicBezTo>
                    <a:cubicBezTo>
                      <a:pt x="21" y="31"/>
                      <a:pt x="21" y="32"/>
                      <a:pt x="21" y="33"/>
                    </a:cubicBezTo>
                    <a:cubicBezTo>
                      <a:pt x="21" y="34"/>
                      <a:pt x="22" y="35"/>
                      <a:pt x="22" y="35"/>
                    </a:cubicBezTo>
                    <a:cubicBezTo>
                      <a:pt x="22" y="37"/>
                      <a:pt x="23" y="39"/>
                      <a:pt x="23" y="41"/>
                    </a:cubicBezTo>
                    <a:cubicBezTo>
                      <a:pt x="23" y="42"/>
                      <a:pt x="23" y="43"/>
                      <a:pt x="23" y="45"/>
                    </a:cubicBezTo>
                    <a:cubicBezTo>
                      <a:pt x="24" y="46"/>
                      <a:pt x="25" y="48"/>
                      <a:pt x="25" y="49"/>
                    </a:cubicBezTo>
                    <a:cubicBezTo>
                      <a:pt x="25" y="50"/>
                      <a:pt x="26" y="51"/>
                      <a:pt x="26" y="52"/>
                    </a:cubicBezTo>
                    <a:cubicBezTo>
                      <a:pt x="26" y="53"/>
                      <a:pt x="26" y="54"/>
                      <a:pt x="27" y="55"/>
                    </a:cubicBezTo>
                    <a:cubicBezTo>
                      <a:pt x="27" y="57"/>
                      <a:pt x="27" y="59"/>
                      <a:pt x="27" y="61"/>
                    </a:cubicBezTo>
                    <a:cubicBezTo>
                      <a:pt x="27" y="62"/>
                      <a:pt x="27" y="63"/>
                      <a:pt x="27" y="64"/>
                    </a:cubicBezTo>
                    <a:cubicBezTo>
                      <a:pt x="27" y="65"/>
                      <a:pt x="26" y="66"/>
                      <a:pt x="26" y="67"/>
                    </a:cubicBezTo>
                    <a:cubicBezTo>
                      <a:pt x="27" y="65"/>
                      <a:pt x="27" y="63"/>
                      <a:pt x="27" y="61"/>
                    </a:cubicBezTo>
                    <a:cubicBezTo>
                      <a:pt x="27" y="59"/>
                      <a:pt x="26" y="57"/>
                      <a:pt x="26" y="55"/>
                    </a:cubicBezTo>
                    <a:cubicBezTo>
                      <a:pt x="25" y="54"/>
                      <a:pt x="25" y="53"/>
                      <a:pt x="25" y="52"/>
                    </a:cubicBezTo>
                    <a:cubicBezTo>
                      <a:pt x="25" y="51"/>
                      <a:pt x="24" y="51"/>
                      <a:pt x="24" y="50"/>
                    </a:cubicBezTo>
                    <a:cubicBezTo>
                      <a:pt x="24" y="49"/>
                      <a:pt x="24" y="49"/>
                      <a:pt x="24" y="48"/>
                    </a:cubicBezTo>
                    <a:cubicBezTo>
                      <a:pt x="24" y="53"/>
                      <a:pt x="24" y="57"/>
                      <a:pt x="23" y="61"/>
                    </a:cubicBezTo>
                    <a:cubicBezTo>
                      <a:pt x="22" y="65"/>
                      <a:pt x="22" y="68"/>
                      <a:pt x="21" y="71"/>
                    </a:cubicBezTo>
                    <a:cubicBezTo>
                      <a:pt x="20" y="73"/>
                      <a:pt x="19" y="75"/>
                      <a:pt x="19" y="76"/>
                    </a:cubicBezTo>
                    <a:cubicBezTo>
                      <a:pt x="18" y="78"/>
                      <a:pt x="17" y="79"/>
                      <a:pt x="16" y="81"/>
                    </a:cubicBezTo>
                    <a:cubicBezTo>
                      <a:pt x="17" y="80"/>
                      <a:pt x="17" y="79"/>
                      <a:pt x="17" y="78"/>
                    </a:cubicBezTo>
                    <a:cubicBezTo>
                      <a:pt x="17" y="77"/>
                      <a:pt x="18" y="77"/>
                      <a:pt x="18" y="76"/>
                    </a:cubicBezTo>
                    <a:cubicBezTo>
                      <a:pt x="18" y="74"/>
                      <a:pt x="19" y="73"/>
                      <a:pt x="19" y="71"/>
                    </a:cubicBezTo>
                    <a:cubicBezTo>
                      <a:pt x="20" y="68"/>
                      <a:pt x="21" y="64"/>
                      <a:pt x="21" y="61"/>
                    </a:cubicBezTo>
                    <a:cubicBezTo>
                      <a:pt x="22" y="54"/>
                      <a:pt x="22" y="47"/>
                      <a:pt x="21" y="41"/>
                    </a:cubicBezTo>
                    <a:cubicBezTo>
                      <a:pt x="21" y="39"/>
                      <a:pt x="20" y="38"/>
                      <a:pt x="20" y="36"/>
                    </a:cubicBezTo>
                    <a:cubicBezTo>
                      <a:pt x="20" y="35"/>
                      <a:pt x="20" y="34"/>
                      <a:pt x="19" y="33"/>
                    </a:cubicBezTo>
                    <a:cubicBezTo>
                      <a:pt x="19" y="33"/>
                      <a:pt x="19" y="32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2"/>
                      <a:pt x="18" y="33"/>
                      <a:pt x="18" y="34"/>
                    </a:cubicBezTo>
                    <a:cubicBezTo>
                      <a:pt x="17" y="35"/>
                      <a:pt x="17" y="36"/>
                      <a:pt x="17" y="36"/>
                    </a:cubicBezTo>
                    <a:cubicBezTo>
                      <a:pt x="15" y="40"/>
                      <a:pt x="13" y="43"/>
                      <a:pt x="12" y="47"/>
                    </a:cubicBezTo>
                    <a:cubicBezTo>
                      <a:pt x="12" y="48"/>
                      <a:pt x="11" y="48"/>
                      <a:pt x="11" y="49"/>
                    </a:cubicBezTo>
                    <a:cubicBezTo>
                      <a:pt x="11" y="50"/>
                      <a:pt x="11" y="51"/>
                      <a:pt x="11" y="52"/>
                    </a:cubicBezTo>
                    <a:cubicBezTo>
                      <a:pt x="11" y="54"/>
                      <a:pt x="11" y="56"/>
                      <a:pt x="10" y="58"/>
                    </a:cubicBezTo>
                    <a:cubicBezTo>
                      <a:pt x="10" y="60"/>
                      <a:pt x="11" y="61"/>
                      <a:pt x="11" y="63"/>
                    </a:cubicBezTo>
                    <a:cubicBezTo>
                      <a:pt x="11" y="65"/>
                      <a:pt x="11" y="67"/>
                      <a:pt x="11" y="69"/>
                    </a:cubicBezTo>
                    <a:cubicBezTo>
                      <a:pt x="11" y="67"/>
                      <a:pt x="11" y="65"/>
                      <a:pt x="10" y="63"/>
                    </a:cubicBezTo>
                    <a:cubicBezTo>
                      <a:pt x="10" y="61"/>
                      <a:pt x="10" y="60"/>
                      <a:pt x="10" y="58"/>
                    </a:cubicBezTo>
                    <a:cubicBezTo>
                      <a:pt x="10" y="56"/>
                      <a:pt x="10" y="54"/>
                      <a:pt x="10" y="52"/>
                    </a:cubicBezTo>
                    <a:cubicBezTo>
                      <a:pt x="10" y="51"/>
                      <a:pt x="10" y="50"/>
                      <a:pt x="10" y="49"/>
                    </a:cubicBezTo>
                    <a:cubicBezTo>
                      <a:pt x="11" y="48"/>
                      <a:pt x="11" y="47"/>
                      <a:pt x="11" y="46"/>
                    </a:cubicBezTo>
                    <a:cubicBezTo>
                      <a:pt x="12" y="43"/>
                      <a:pt x="14" y="39"/>
                      <a:pt x="16" y="36"/>
                    </a:cubicBezTo>
                    <a:cubicBezTo>
                      <a:pt x="16" y="34"/>
                      <a:pt x="17" y="33"/>
                      <a:pt x="17" y="31"/>
                    </a:cubicBezTo>
                    <a:cubicBezTo>
                      <a:pt x="17" y="30"/>
                      <a:pt x="18" y="29"/>
                      <a:pt x="18" y="28"/>
                    </a:cubicBezTo>
                    <a:cubicBezTo>
                      <a:pt x="18" y="28"/>
                      <a:pt x="18" y="27"/>
                      <a:pt x="18" y="27"/>
                    </a:cubicBezTo>
                    <a:cubicBezTo>
                      <a:pt x="17" y="25"/>
                      <a:pt x="17" y="23"/>
                      <a:pt x="17" y="21"/>
                    </a:cubicBezTo>
                    <a:cubicBezTo>
                      <a:pt x="17" y="19"/>
                      <a:pt x="17" y="17"/>
                      <a:pt x="17" y="16"/>
                    </a:cubicBezTo>
                    <a:cubicBezTo>
                      <a:pt x="17" y="16"/>
                      <a:pt x="17" y="16"/>
                      <a:pt x="16" y="16"/>
                    </a:cubicBezTo>
                    <a:cubicBezTo>
                      <a:pt x="16" y="17"/>
                      <a:pt x="15" y="17"/>
                      <a:pt x="15" y="18"/>
                    </a:cubicBezTo>
                    <a:cubicBezTo>
                      <a:pt x="14" y="18"/>
                      <a:pt x="13" y="19"/>
                      <a:pt x="13" y="19"/>
                    </a:cubicBezTo>
                    <a:cubicBezTo>
                      <a:pt x="12" y="20"/>
                      <a:pt x="11" y="21"/>
                      <a:pt x="10" y="23"/>
                    </a:cubicBezTo>
                    <a:cubicBezTo>
                      <a:pt x="9" y="24"/>
                      <a:pt x="8" y="25"/>
                      <a:pt x="7" y="26"/>
                    </a:cubicBezTo>
                    <a:cubicBezTo>
                      <a:pt x="5" y="29"/>
                      <a:pt x="4" y="31"/>
                      <a:pt x="3" y="34"/>
                    </a:cubicBezTo>
                    <a:cubicBezTo>
                      <a:pt x="2" y="36"/>
                      <a:pt x="2" y="37"/>
                      <a:pt x="2" y="39"/>
                    </a:cubicBezTo>
                    <a:cubicBezTo>
                      <a:pt x="1" y="40"/>
                      <a:pt x="1" y="42"/>
                      <a:pt x="0" y="43"/>
                    </a:cubicBezTo>
                    <a:cubicBezTo>
                      <a:pt x="1" y="42"/>
                      <a:pt x="1" y="40"/>
                      <a:pt x="1" y="39"/>
                    </a:cubicBezTo>
                    <a:cubicBezTo>
                      <a:pt x="2" y="37"/>
                      <a:pt x="2" y="36"/>
                      <a:pt x="2" y="34"/>
                    </a:cubicBezTo>
                    <a:cubicBezTo>
                      <a:pt x="3" y="31"/>
                      <a:pt x="5" y="28"/>
                      <a:pt x="6" y="26"/>
                    </a:cubicBezTo>
                    <a:cubicBezTo>
                      <a:pt x="7" y="24"/>
                      <a:pt x="8" y="23"/>
                      <a:pt x="9" y="22"/>
                    </a:cubicBezTo>
                    <a:cubicBezTo>
                      <a:pt x="10" y="21"/>
                      <a:pt x="11" y="19"/>
                      <a:pt x="12" y="18"/>
                    </a:cubicBez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7"/>
                      <a:pt x="14" y="17"/>
                      <a:pt x="14" y="17"/>
                    </a:cubicBezTo>
                    <a:cubicBezTo>
                      <a:pt x="15" y="16"/>
                      <a:pt x="15" y="16"/>
                      <a:pt x="16" y="16"/>
                    </a:cubicBezTo>
                    <a:cubicBezTo>
                      <a:pt x="16" y="15"/>
                      <a:pt x="17" y="14"/>
                      <a:pt x="17" y="14"/>
                    </a:cubicBezTo>
                    <a:cubicBezTo>
                      <a:pt x="17" y="13"/>
                      <a:pt x="17" y="11"/>
                      <a:pt x="18" y="10"/>
                    </a:cubicBezTo>
                    <a:cubicBezTo>
                      <a:pt x="18" y="9"/>
                      <a:pt x="18" y="8"/>
                      <a:pt x="18" y="7"/>
                    </a:cubicBezTo>
                    <a:cubicBezTo>
                      <a:pt x="18" y="7"/>
                      <a:pt x="18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5"/>
                    </a:cubicBezTo>
                    <a:cubicBezTo>
                      <a:pt x="19" y="4"/>
                      <a:pt x="20" y="2"/>
                      <a:pt x="21" y="0"/>
                    </a:cubicBezTo>
                    <a:cubicBezTo>
                      <a:pt x="21" y="1"/>
                      <a:pt x="20" y="2"/>
                      <a:pt x="20" y="3"/>
                    </a:cubicBezTo>
                    <a:cubicBezTo>
                      <a:pt x="20" y="4"/>
                      <a:pt x="20" y="5"/>
                      <a:pt x="20" y="5"/>
                    </a:cubicBezTo>
                    <a:cubicBezTo>
                      <a:pt x="20" y="7"/>
                      <a:pt x="20" y="8"/>
                      <a:pt x="19" y="9"/>
                    </a:cubicBezTo>
                    <a:cubicBezTo>
                      <a:pt x="19" y="9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20" y="11"/>
                    </a:cubicBezTo>
                    <a:cubicBezTo>
                      <a:pt x="20" y="11"/>
                      <a:pt x="20" y="11"/>
                      <a:pt x="20" y="12"/>
                    </a:cubicBezTo>
                    <a:cubicBezTo>
                      <a:pt x="20" y="12"/>
                      <a:pt x="20" y="13"/>
                      <a:pt x="20" y="13"/>
                    </a:cubicBezTo>
                    <a:cubicBezTo>
                      <a:pt x="20" y="14"/>
                      <a:pt x="21" y="14"/>
                      <a:pt x="21" y="15"/>
                    </a:cubicBezTo>
                    <a:cubicBezTo>
                      <a:pt x="22" y="18"/>
                      <a:pt x="23" y="21"/>
                      <a:pt x="25" y="23"/>
                    </a:cubicBezTo>
                    <a:cubicBezTo>
                      <a:pt x="25" y="24"/>
                      <a:pt x="26" y="24"/>
                      <a:pt x="26" y="25"/>
                    </a:cubicBezTo>
                    <a:cubicBezTo>
                      <a:pt x="27" y="26"/>
                      <a:pt x="27" y="26"/>
                      <a:pt x="28" y="27"/>
                    </a:cubicBezTo>
                    <a:cubicBezTo>
                      <a:pt x="29" y="28"/>
                      <a:pt x="30" y="29"/>
                      <a:pt x="32" y="29"/>
                    </a:cubicBezTo>
                    <a:cubicBezTo>
                      <a:pt x="34" y="31"/>
                      <a:pt x="37" y="32"/>
                      <a:pt x="40" y="33"/>
                    </a:cubicBezTo>
                    <a:cubicBezTo>
                      <a:pt x="39" y="32"/>
                      <a:pt x="37" y="32"/>
                      <a:pt x="36" y="32"/>
                    </a:cubicBezTo>
                    <a:cubicBezTo>
                      <a:pt x="34" y="31"/>
                      <a:pt x="33" y="31"/>
                      <a:pt x="31" y="30"/>
                    </a:cubicBezTo>
                    <a:cubicBezTo>
                      <a:pt x="30" y="29"/>
                      <a:pt x="29" y="28"/>
                      <a:pt x="27" y="27"/>
                    </a:cubicBezTo>
                    <a:cubicBezTo>
                      <a:pt x="27" y="27"/>
                      <a:pt x="26" y="26"/>
                      <a:pt x="26" y="26"/>
                    </a:cubicBezTo>
                    <a:cubicBezTo>
                      <a:pt x="25" y="25"/>
                      <a:pt x="25" y="24"/>
                      <a:pt x="24" y="24"/>
                    </a:cubicBezTo>
                    <a:cubicBezTo>
                      <a:pt x="23" y="22"/>
                      <a:pt x="23" y="21"/>
                      <a:pt x="22" y="20"/>
                    </a:cubicBezTo>
                    <a:cubicBezTo>
                      <a:pt x="21" y="18"/>
                      <a:pt x="20" y="17"/>
                      <a:pt x="20" y="15"/>
                    </a:cubicBezTo>
                    <a:cubicBezTo>
                      <a:pt x="20" y="15"/>
                      <a:pt x="19" y="14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6"/>
                      <a:pt x="19" y="18"/>
                      <a:pt x="19" y="21"/>
                    </a:cubicBezTo>
                    <a:cubicBezTo>
                      <a:pt x="19" y="21"/>
                      <a:pt x="19" y="22"/>
                      <a:pt x="19" y="22"/>
                    </a:cubicBezTo>
                    <a:cubicBezTo>
                      <a:pt x="19" y="23"/>
                      <a:pt x="19" y="23"/>
                      <a:pt x="20" y="24"/>
                    </a:cubicBezTo>
                    <a:cubicBezTo>
                      <a:pt x="20" y="25"/>
                      <a:pt x="21" y="27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9"/>
                      <a:pt x="23" y="29"/>
                      <a:pt x="23" y="29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4" y="31"/>
                      <a:pt x="25" y="31"/>
                      <a:pt x="25" y="32"/>
                    </a:cubicBezTo>
                    <a:cubicBezTo>
                      <a:pt x="26" y="33"/>
                      <a:pt x="27" y="34"/>
                      <a:pt x="28" y="36"/>
                    </a:cubicBezTo>
                    <a:cubicBezTo>
                      <a:pt x="31" y="38"/>
                      <a:pt x="33" y="41"/>
                      <a:pt x="35" y="44"/>
                    </a:cubicBezTo>
                    <a:cubicBezTo>
                      <a:pt x="35" y="45"/>
                      <a:pt x="36" y="47"/>
                      <a:pt x="37" y="49"/>
                    </a:cubicBezTo>
                    <a:cubicBezTo>
                      <a:pt x="37" y="50"/>
                      <a:pt x="37" y="52"/>
                      <a:pt x="37" y="54"/>
                    </a:cubicBezTo>
                    <a:cubicBezTo>
                      <a:pt x="37" y="52"/>
                      <a:pt x="36" y="51"/>
                      <a:pt x="36" y="4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35" name="Freeform 2447"/>
              <p:cNvSpPr/>
              <p:nvPr/>
            </p:nvSpPr>
            <p:spPr>
              <a:xfrm>
                <a:off x="10304453" y="1622430"/>
                <a:ext cx="165101" cy="153989"/>
              </a:xfrm>
              <a:custGeom>
                <a:avLst/>
                <a:gdLst>
                  <a:gd name="txL" fmla="*/ 0 w 44"/>
                  <a:gd name="txT" fmla="*/ 0 h 41"/>
                  <a:gd name="txR" fmla="*/ 44 w 44"/>
                  <a:gd name="txB" fmla="*/ 41 h 41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44" h="41">
                    <a:moveTo>
                      <a:pt x="0" y="41"/>
                    </a:moveTo>
                    <a:cubicBezTo>
                      <a:pt x="8" y="35"/>
                      <a:pt x="18" y="32"/>
                      <a:pt x="26" y="24"/>
                    </a:cubicBezTo>
                    <a:cubicBezTo>
                      <a:pt x="30" y="21"/>
                      <a:pt x="33" y="16"/>
                      <a:pt x="36" y="11"/>
                    </a:cubicBezTo>
                    <a:cubicBezTo>
                      <a:pt x="38" y="8"/>
                      <a:pt x="40" y="3"/>
                      <a:pt x="44" y="0"/>
                    </a:cubicBezTo>
                    <a:cubicBezTo>
                      <a:pt x="43" y="7"/>
                      <a:pt x="42" y="14"/>
                      <a:pt x="40" y="21"/>
                    </a:cubicBezTo>
                    <a:cubicBezTo>
                      <a:pt x="36" y="26"/>
                      <a:pt x="28" y="31"/>
                      <a:pt x="24" y="33"/>
                    </a:cubicBezTo>
                    <a:cubicBezTo>
                      <a:pt x="16" y="36"/>
                      <a:pt x="8" y="38"/>
                      <a:pt x="0" y="4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36" name="Freeform 2450"/>
              <p:cNvSpPr/>
              <p:nvPr/>
            </p:nvSpPr>
            <p:spPr>
              <a:xfrm>
                <a:off x="10244128" y="1573218"/>
                <a:ext cx="120651" cy="225427"/>
              </a:xfrm>
              <a:custGeom>
                <a:avLst/>
                <a:gdLst>
                  <a:gd name="txL" fmla="*/ 0 w 32"/>
                  <a:gd name="txT" fmla="*/ 0 h 60"/>
                  <a:gd name="txR" fmla="*/ 32 w 32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60">
                    <a:moveTo>
                      <a:pt x="9" y="30"/>
                    </a:moveTo>
                    <a:cubicBezTo>
                      <a:pt x="9" y="35"/>
                      <a:pt x="9" y="44"/>
                      <a:pt x="9" y="49"/>
                    </a:cubicBezTo>
                    <a:cubicBezTo>
                      <a:pt x="8" y="53"/>
                      <a:pt x="4" y="60"/>
                      <a:pt x="4" y="60"/>
                    </a:cubicBezTo>
                    <a:cubicBezTo>
                      <a:pt x="6" y="54"/>
                      <a:pt x="5" y="47"/>
                      <a:pt x="5" y="41"/>
                    </a:cubicBezTo>
                    <a:cubicBezTo>
                      <a:pt x="4" y="34"/>
                      <a:pt x="1" y="28"/>
                      <a:pt x="1" y="21"/>
                    </a:cubicBezTo>
                    <a:cubicBezTo>
                      <a:pt x="0" y="14"/>
                      <a:pt x="4" y="8"/>
                      <a:pt x="8" y="4"/>
                    </a:cubicBezTo>
                    <a:cubicBezTo>
                      <a:pt x="9" y="3"/>
                      <a:pt x="10" y="3"/>
                      <a:pt x="11" y="2"/>
                    </a:cubicBezTo>
                    <a:cubicBezTo>
                      <a:pt x="18" y="1"/>
                      <a:pt x="25" y="0"/>
                      <a:pt x="32" y="0"/>
                    </a:cubicBezTo>
                    <a:cubicBezTo>
                      <a:pt x="29" y="2"/>
                      <a:pt x="26" y="3"/>
                      <a:pt x="23" y="5"/>
                    </a:cubicBezTo>
                    <a:cubicBezTo>
                      <a:pt x="12" y="13"/>
                      <a:pt x="9" y="23"/>
                      <a:pt x="9" y="3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37" name="Freeform 2451"/>
              <p:cNvSpPr/>
              <p:nvPr/>
            </p:nvSpPr>
            <p:spPr>
              <a:xfrm>
                <a:off x="10191740" y="1587505"/>
                <a:ext cx="273052" cy="293690"/>
              </a:xfrm>
              <a:custGeom>
                <a:avLst/>
                <a:gdLst>
                  <a:gd name="txL" fmla="*/ 0 w 73"/>
                  <a:gd name="txT" fmla="*/ 0 h 78"/>
                  <a:gd name="txR" fmla="*/ 73 w 73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78">
                    <a:moveTo>
                      <a:pt x="26" y="16"/>
                    </a:moveTo>
                    <a:cubicBezTo>
                      <a:pt x="25" y="18"/>
                      <a:pt x="25" y="20"/>
                      <a:pt x="25" y="22"/>
                    </a:cubicBezTo>
                    <a:cubicBezTo>
                      <a:pt x="24" y="26"/>
                      <a:pt x="24" y="31"/>
                      <a:pt x="24" y="35"/>
                    </a:cubicBezTo>
                    <a:cubicBezTo>
                      <a:pt x="24" y="38"/>
                      <a:pt x="24" y="40"/>
                      <a:pt x="24" y="42"/>
                    </a:cubicBezTo>
                    <a:cubicBezTo>
                      <a:pt x="24" y="43"/>
                      <a:pt x="24" y="44"/>
                      <a:pt x="24" y="46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4" y="50"/>
                      <a:pt x="24" y="51"/>
                      <a:pt x="24" y="53"/>
                    </a:cubicBezTo>
                    <a:cubicBezTo>
                      <a:pt x="25" y="51"/>
                      <a:pt x="25" y="49"/>
                      <a:pt x="26" y="48"/>
                    </a:cubicBezTo>
                    <a:cubicBezTo>
                      <a:pt x="27" y="47"/>
                      <a:pt x="27" y="46"/>
                      <a:pt x="27" y="45"/>
                    </a:cubicBezTo>
                    <a:cubicBezTo>
                      <a:pt x="28" y="44"/>
                      <a:pt x="28" y="42"/>
                      <a:pt x="29" y="41"/>
                    </a:cubicBezTo>
                    <a:cubicBezTo>
                      <a:pt x="30" y="39"/>
                      <a:pt x="31" y="37"/>
                      <a:pt x="32" y="35"/>
                    </a:cubicBezTo>
                    <a:cubicBezTo>
                      <a:pt x="33" y="34"/>
                      <a:pt x="34" y="32"/>
                      <a:pt x="35" y="31"/>
                    </a:cubicBezTo>
                    <a:cubicBezTo>
                      <a:pt x="36" y="29"/>
                      <a:pt x="36" y="26"/>
                      <a:pt x="37" y="24"/>
                    </a:cubicBezTo>
                    <a:cubicBezTo>
                      <a:pt x="38" y="23"/>
                      <a:pt x="38" y="22"/>
                      <a:pt x="39" y="21"/>
                    </a:cubicBezTo>
                    <a:cubicBezTo>
                      <a:pt x="39" y="20"/>
                      <a:pt x="40" y="18"/>
                      <a:pt x="41" y="17"/>
                    </a:cubicBezTo>
                    <a:cubicBezTo>
                      <a:pt x="42" y="15"/>
                      <a:pt x="43" y="13"/>
                      <a:pt x="45" y="11"/>
                    </a:cubicBezTo>
                    <a:cubicBezTo>
                      <a:pt x="46" y="10"/>
                      <a:pt x="47" y="9"/>
                      <a:pt x="48" y="8"/>
                    </a:cubicBezTo>
                    <a:cubicBezTo>
                      <a:pt x="49" y="7"/>
                      <a:pt x="50" y="7"/>
                      <a:pt x="51" y="6"/>
                    </a:cubicBezTo>
                    <a:cubicBezTo>
                      <a:pt x="49" y="7"/>
                      <a:pt x="47" y="9"/>
                      <a:pt x="45" y="11"/>
                    </a:cubicBezTo>
                    <a:cubicBezTo>
                      <a:pt x="44" y="13"/>
                      <a:pt x="43" y="16"/>
                      <a:pt x="42" y="18"/>
                    </a:cubicBezTo>
                    <a:cubicBezTo>
                      <a:pt x="41" y="19"/>
                      <a:pt x="41" y="20"/>
                      <a:pt x="40" y="21"/>
                    </a:cubicBezTo>
                    <a:cubicBezTo>
                      <a:pt x="39" y="23"/>
                      <a:pt x="39" y="24"/>
                      <a:pt x="39" y="25"/>
                    </a:cubicBezTo>
                    <a:cubicBezTo>
                      <a:pt x="38" y="26"/>
                      <a:pt x="38" y="26"/>
                      <a:pt x="38" y="27"/>
                    </a:cubicBezTo>
                    <a:cubicBezTo>
                      <a:pt x="41" y="22"/>
                      <a:pt x="45" y="18"/>
                      <a:pt x="50" y="14"/>
                    </a:cubicBezTo>
                    <a:cubicBezTo>
                      <a:pt x="53" y="11"/>
                      <a:pt x="57" y="8"/>
                      <a:pt x="61" y="6"/>
                    </a:cubicBezTo>
                    <a:cubicBezTo>
                      <a:pt x="63" y="5"/>
                      <a:pt x="65" y="3"/>
                      <a:pt x="67" y="3"/>
                    </a:cubicBezTo>
                    <a:cubicBezTo>
                      <a:pt x="69" y="2"/>
                      <a:pt x="71" y="1"/>
                      <a:pt x="73" y="0"/>
                    </a:cubicBezTo>
                    <a:cubicBezTo>
                      <a:pt x="72" y="1"/>
                      <a:pt x="71" y="1"/>
                      <a:pt x="70" y="2"/>
                    </a:cubicBezTo>
                    <a:cubicBezTo>
                      <a:pt x="69" y="2"/>
                      <a:pt x="68" y="3"/>
                      <a:pt x="67" y="4"/>
                    </a:cubicBezTo>
                    <a:cubicBezTo>
                      <a:pt x="66" y="5"/>
                      <a:pt x="64" y="6"/>
                      <a:pt x="62" y="8"/>
                    </a:cubicBezTo>
                    <a:cubicBezTo>
                      <a:pt x="58" y="10"/>
                      <a:pt x="55" y="13"/>
                      <a:pt x="51" y="16"/>
                    </a:cubicBezTo>
                    <a:cubicBezTo>
                      <a:pt x="45" y="22"/>
                      <a:pt x="39" y="29"/>
                      <a:pt x="34" y="37"/>
                    </a:cubicBezTo>
                    <a:cubicBezTo>
                      <a:pt x="33" y="38"/>
                      <a:pt x="32" y="40"/>
                      <a:pt x="31" y="42"/>
                    </a:cubicBezTo>
                    <a:cubicBezTo>
                      <a:pt x="31" y="43"/>
                      <a:pt x="30" y="45"/>
                      <a:pt x="30" y="46"/>
                    </a:cubicBezTo>
                    <a:cubicBezTo>
                      <a:pt x="29" y="47"/>
                      <a:pt x="29" y="48"/>
                      <a:pt x="28" y="49"/>
                    </a:cubicBezTo>
                    <a:cubicBezTo>
                      <a:pt x="28" y="49"/>
                      <a:pt x="28" y="49"/>
                      <a:pt x="28" y="49"/>
                    </a:cubicBezTo>
                    <a:cubicBezTo>
                      <a:pt x="28" y="49"/>
                      <a:pt x="28" y="49"/>
                      <a:pt x="29" y="49"/>
                    </a:cubicBezTo>
                    <a:cubicBezTo>
                      <a:pt x="30" y="48"/>
                      <a:pt x="31" y="47"/>
                      <a:pt x="32" y="47"/>
                    </a:cubicBezTo>
                    <a:cubicBezTo>
                      <a:pt x="33" y="46"/>
                      <a:pt x="34" y="45"/>
                      <a:pt x="35" y="45"/>
                    </a:cubicBezTo>
                    <a:cubicBezTo>
                      <a:pt x="40" y="43"/>
                      <a:pt x="44" y="41"/>
                      <a:pt x="49" y="39"/>
                    </a:cubicBezTo>
                    <a:cubicBezTo>
                      <a:pt x="50" y="38"/>
                      <a:pt x="51" y="37"/>
                      <a:pt x="52" y="36"/>
                    </a:cubicBezTo>
                    <a:cubicBezTo>
                      <a:pt x="53" y="36"/>
                      <a:pt x="53" y="35"/>
                      <a:pt x="54" y="34"/>
                    </a:cubicBezTo>
                    <a:cubicBezTo>
                      <a:pt x="56" y="32"/>
                      <a:pt x="58" y="30"/>
                      <a:pt x="59" y="28"/>
                    </a:cubicBezTo>
                    <a:cubicBezTo>
                      <a:pt x="61" y="27"/>
                      <a:pt x="63" y="25"/>
                      <a:pt x="64" y="23"/>
                    </a:cubicBezTo>
                    <a:cubicBezTo>
                      <a:pt x="65" y="21"/>
                      <a:pt x="67" y="18"/>
                      <a:pt x="68" y="16"/>
                    </a:cubicBezTo>
                    <a:cubicBezTo>
                      <a:pt x="67" y="18"/>
                      <a:pt x="66" y="21"/>
                      <a:pt x="64" y="23"/>
                    </a:cubicBezTo>
                    <a:cubicBezTo>
                      <a:pt x="63" y="25"/>
                      <a:pt x="62" y="27"/>
                      <a:pt x="60" y="29"/>
                    </a:cubicBezTo>
                    <a:cubicBezTo>
                      <a:pt x="58" y="31"/>
                      <a:pt x="57" y="33"/>
                      <a:pt x="55" y="35"/>
                    </a:cubicBezTo>
                    <a:cubicBezTo>
                      <a:pt x="54" y="36"/>
                      <a:pt x="53" y="36"/>
                      <a:pt x="52" y="37"/>
                    </a:cubicBezTo>
                    <a:cubicBezTo>
                      <a:pt x="51" y="38"/>
                      <a:pt x="50" y="39"/>
                      <a:pt x="49" y="40"/>
                    </a:cubicBezTo>
                    <a:cubicBezTo>
                      <a:pt x="45" y="42"/>
                      <a:pt x="40" y="44"/>
                      <a:pt x="36" y="46"/>
                    </a:cubicBezTo>
                    <a:cubicBezTo>
                      <a:pt x="34" y="47"/>
                      <a:pt x="31" y="49"/>
                      <a:pt x="29" y="50"/>
                    </a:cubicBezTo>
                    <a:cubicBezTo>
                      <a:pt x="29" y="51"/>
                      <a:pt x="28" y="52"/>
                      <a:pt x="27" y="52"/>
                    </a:cubicBezTo>
                    <a:cubicBezTo>
                      <a:pt x="26" y="53"/>
                      <a:pt x="26" y="53"/>
                      <a:pt x="26" y="54"/>
                    </a:cubicBezTo>
                    <a:cubicBezTo>
                      <a:pt x="24" y="56"/>
                      <a:pt x="23" y="58"/>
                      <a:pt x="21" y="61"/>
                    </a:cubicBezTo>
                    <a:cubicBezTo>
                      <a:pt x="20" y="62"/>
                      <a:pt x="18" y="64"/>
                      <a:pt x="17" y="66"/>
                    </a:cubicBezTo>
                    <a:cubicBezTo>
                      <a:pt x="17" y="66"/>
                      <a:pt x="18" y="65"/>
                      <a:pt x="18" y="65"/>
                    </a:cubicBezTo>
                    <a:cubicBezTo>
                      <a:pt x="19" y="65"/>
                      <a:pt x="20" y="65"/>
                      <a:pt x="21" y="65"/>
                    </a:cubicBezTo>
                    <a:cubicBezTo>
                      <a:pt x="22" y="66"/>
                      <a:pt x="23" y="66"/>
                      <a:pt x="24" y="66"/>
                    </a:cubicBezTo>
                    <a:cubicBezTo>
                      <a:pt x="26" y="66"/>
                      <a:pt x="28" y="65"/>
                      <a:pt x="30" y="65"/>
                    </a:cubicBezTo>
                    <a:cubicBezTo>
                      <a:pt x="32" y="65"/>
                      <a:pt x="34" y="64"/>
                      <a:pt x="36" y="64"/>
                    </a:cubicBezTo>
                    <a:cubicBezTo>
                      <a:pt x="40" y="62"/>
                      <a:pt x="44" y="61"/>
                      <a:pt x="47" y="59"/>
                    </a:cubicBezTo>
                    <a:cubicBezTo>
                      <a:pt x="49" y="58"/>
                      <a:pt x="51" y="57"/>
                      <a:pt x="52" y="56"/>
                    </a:cubicBezTo>
                    <a:cubicBezTo>
                      <a:pt x="54" y="54"/>
                      <a:pt x="56" y="53"/>
                      <a:pt x="57" y="52"/>
                    </a:cubicBezTo>
                    <a:cubicBezTo>
                      <a:pt x="56" y="53"/>
                      <a:pt x="54" y="55"/>
                      <a:pt x="53" y="56"/>
                    </a:cubicBezTo>
                    <a:cubicBezTo>
                      <a:pt x="51" y="57"/>
                      <a:pt x="49" y="58"/>
                      <a:pt x="48" y="59"/>
                    </a:cubicBezTo>
                    <a:cubicBezTo>
                      <a:pt x="44" y="62"/>
                      <a:pt x="40" y="63"/>
                      <a:pt x="36" y="65"/>
                    </a:cubicBezTo>
                    <a:cubicBezTo>
                      <a:pt x="35" y="65"/>
                      <a:pt x="33" y="66"/>
                      <a:pt x="30" y="66"/>
                    </a:cubicBezTo>
                    <a:cubicBezTo>
                      <a:pt x="28" y="67"/>
                      <a:pt x="26" y="67"/>
                      <a:pt x="24" y="67"/>
                    </a:cubicBezTo>
                    <a:cubicBezTo>
                      <a:pt x="24" y="67"/>
                      <a:pt x="23" y="67"/>
                      <a:pt x="23" y="67"/>
                    </a:cubicBezTo>
                    <a:cubicBezTo>
                      <a:pt x="22" y="67"/>
                      <a:pt x="22" y="67"/>
                      <a:pt x="21" y="67"/>
                    </a:cubicBezTo>
                    <a:cubicBezTo>
                      <a:pt x="20" y="67"/>
                      <a:pt x="19" y="67"/>
                      <a:pt x="18" y="67"/>
                    </a:cubicBezTo>
                    <a:cubicBezTo>
                      <a:pt x="17" y="67"/>
                      <a:pt x="16" y="67"/>
                      <a:pt x="15" y="68"/>
                    </a:cubicBezTo>
                    <a:cubicBezTo>
                      <a:pt x="14" y="69"/>
                      <a:pt x="13" y="70"/>
                      <a:pt x="12" y="71"/>
                    </a:cubicBezTo>
                    <a:cubicBezTo>
                      <a:pt x="11" y="72"/>
                      <a:pt x="9" y="73"/>
                      <a:pt x="8" y="73"/>
                    </a:cubicBezTo>
                    <a:cubicBezTo>
                      <a:pt x="8" y="74"/>
                      <a:pt x="7" y="74"/>
                      <a:pt x="7" y="74"/>
                    </a:cubicBezTo>
                    <a:cubicBezTo>
                      <a:pt x="7" y="74"/>
                      <a:pt x="7" y="74"/>
                      <a:pt x="7" y="74"/>
                    </a:cubicBezTo>
                    <a:cubicBezTo>
                      <a:pt x="7" y="74"/>
                      <a:pt x="6" y="74"/>
                      <a:pt x="6" y="75"/>
                    </a:cubicBezTo>
                    <a:cubicBezTo>
                      <a:pt x="4" y="76"/>
                      <a:pt x="2" y="77"/>
                      <a:pt x="0" y="78"/>
                    </a:cubicBezTo>
                    <a:cubicBezTo>
                      <a:pt x="1" y="77"/>
                      <a:pt x="2" y="77"/>
                      <a:pt x="3" y="76"/>
                    </a:cubicBezTo>
                    <a:cubicBezTo>
                      <a:pt x="4" y="75"/>
                      <a:pt x="4" y="74"/>
                      <a:pt x="5" y="74"/>
                    </a:cubicBezTo>
                    <a:cubicBezTo>
                      <a:pt x="7" y="73"/>
                      <a:pt x="8" y="71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10" y="69"/>
                      <a:pt x="10" y="69"/>
                      <a:pt x="10" y="68"/>
                    </a:cubicBezTo>
                    <a:cubicBezTo>
                      <a:pt x="10" y="68"/>
                      <a:pt x="11" y="68"/>
                      <a:pt x="11" y="67"/>
                    </a:cubicBezTo>
                    <a:cubicBezTo>
                      <a:pt x="11" y="67"/>
                      <a:pt x="11" y="66"/>
                      <a:pt x="11" y="66"/>
                    </a:cubicBezTo>
                    <a:cubicBezTo>
                      <a:pt x="12" y="65"/>
                      <a:pt x="12" y="64"/>
                      <a:pt x="13" y="63"/>
                    </a:cubicBezTo>
                    <a:cubicBezTo>
                      <a:pt x="14" y="59"/>
                      <a:pt x="15" y="55"/>
                      <a:pt x="15" y="51"/>
                    </a:cubicBezTo>
                    <a:cubicBezTo>
                      <a:pt x="15" y="50"/>
                      <a:pt x="15" y="49"/>
                      <a:pt x="15" y="48"/>
                    </a:cubicBezTo>
                    <a:cubicBezTo>
                      <a:pt x="15" y="47"/>
                      <a:pt x="15" y="46"/>
                      <a:pt x="15" y="45"/>
                    </a:cubicBezTo>
                    <a:cubicBezTo>
                      <a:pt x="15" y="43"/>
                      <a:pt x="14" y="41"/>
                      <a:pt x="14" y="39"/>
                    </a:cubicBezTo>
                    <a:cubicBezTo>
                      <a:pt x="12" y="35"/>
                      <a:pt x="10" y="32"/>
                      <a:pt x="8" y="28"/>
                    </a:cubicBezTo>
                    <a:cubicBezTo>
                      <a:pt x="9" y="30"/>
                      <a:pt x="10" y="32"/>
                      <a:pt x="11" y="33"/>
                    </a:cubicBezTo>
                    <a:cubicBezTo>
                      <a:pt x="12" y="35"/>
                      <a:pt x="13" y="37"/>
                      <a:pt x="14" y="39"/>
                    </a:cubicBezTo>
                    <a:cubicBezTo>
                      <a:pt x="15" y="41"/>
                      <a:pt x="16" y="43"/>
                      <a:pt x="16" y="45"/>
                    </a:cubicBezTo>
                    <a:cubicBezTo>
                      <a:pt x="16" y="46"/>
                      <a:pt x="16" y="47"/>
                      <a:pt x="16" y="48"/>
                    </a:cubicBezTo>
                    <a:cubicBezTo>
                      <a:pt x="16" y="49"/>
                      <a:pt x="16" y="50"/>
                      <a:pt x="16" y="51"/>
                    </a:cubicBezTo>
                    <a:cubicBezTo>
                      <a:pt x="16" y="53"/>
                      <a:pt x="16" y="55"/>
                      <a:pt x="15" y="57"/>
                    </a:cubicBezTo>
                    <a:cubicBezTo>
                      <a:pt x="15" y="59"/>
                      <a:pt x="15" y="61"/>
                      <a:pt x="14" y="63"/>
                    </a:cubicBezTo>
                    <a:cubicBezTo>
                      <a:pt x="14" y="64"/>
                      <a:pt x="13" y="65"/>
                      <a:pt x="13" y="66"/>
                    </a:cubicBezTo>
                    <a:cubicBezTo>
                      <a:pt x="13" y="66"/>
                      <a:pt x="13" y="67"/>
                      <a:pt x="13" y="67"/>
                    </a:cubicBezTo>
                    <a:cubicBezTo>
                      <a:pt x="15" y="64"/>
                      <a:pt x="17" y="62"/>
                      <a:pt x="19" y="59"/>
                    </a:cubicBezTo>
                    <a:cubicBezTo>
                      <a:pt x="20" y="59"/>
                      <a:pt x="20" y="58"/>
                      <a:pt x="21" y="57"/>
                    </a:cubicBezTo>
                    <a:cubicBezTo>
                      <a:pt x="21" y="57"/>
                      <a:pt x="21" y="56"/>
                      <a:pt x="21" y="55"/>
                    </a:cubicBezTo>
                    <a:cubicBezTo>
                      <a:pt x="22" y="53"/>
                      <a:pt x="22" y="51"/>
                      <a:pt x="22" y="49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2" y="48"/>
                      <a:pt x="22" y="48"/>
                      <a:pt x="22" y="47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2" y="44"/>
                      <a:pt x="22" y="43"/>
                      <a:pt x="22" y="42"/>
                    </a:cubicBezTo>
                    <a:cubicBezTo>
                      <a:pt x="22" y="40"/>
                      <a:pt x="22" y="38"/>
                      <a:pt x="22" y="35"/>
                    </a:cubicBezTo>
                    <a:cubicBezTo>
                      <a:pt x="22" y="31"/>
                      <a:pt x="22" y="26"/>
                      <a:pt x="23" y="22"/>
                    </a:cubicBezTo>
                    <a:cubicBezTo>
                      <a:pt x="23" y="19"/>
                      <a:pt x="24" y="17"/>
                      <a:pt x="25" y="15"/>
                    </a:cubicBezTo>
                    <a:cubicBezTo>
                      <a:pt x="26" y="13"/>
                      <a:pt x="27" y="11"/>
                      <a:pt x="29" y="9"/>
                    </a:cubicBezTo>
                    <a:cubicBezTo>
                      <a:pt x="28" y="11"/>
                      <a:pt x="27" y="13"/>
                      <a:pt x="26" y="1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38" name="Freeform 2452"/>
              <p:cNvSpPr/>
              <p:nvPr/>
            </p:nvSpPr>
            <p:spPr>
              <a:xfrm>
                <a:off x="10296516" y="2365386"/>
                <a:ext cx="214314" cy="79376"/>
              </a:xfrm>
              <a:custGeom>
                <a:avLst/>
                <a:gdLst>
                  <a:gd name="txL" fmla="*/ 0 w 57"/>
                  <a:gd name="txT" fmla="*/ 0 h 21"/>
                  <a:gd name="txR" fmla="*/ 57 w 57"/>
                  <a:gd name="txB" fmla="*/ 21 h 21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57" h="21">
                    <a:moveTo>
                      <a:pt x="0" y="18"/>
                    </a:moveTo>
                    <a:cubicBezTo>
                      <a:pt x="10" y="17"/>
                      <a:pt x="21" y="18"/>
                      <a:pt x="31" y="14"/>
                    </a:cubicBezTo>
                    <a:cubicBezTo>
                      <a:pt x="36" y="13"/>
                      <a:pt x="41" y="10"/>
                      <a:pt x="45" y="7"/>
                    </a:cubicBezTo>
                    <a:cubicBezTo>
                      <a:pt x="49" y="4"/>
                      <a:pt x="53" y="1"/>
                      <a:pt x="57" y="0"/>
                    </a:cubicBezTo>
                    <a:cubicBezTo>
                      <a:pt x="54" y="6"/>
                      <a:pt x="50" y="12"/>
                      <a:pt x="46" y="17"/>
                    </a:cubicBezTo>
                    <a:cubicBezTo>
                      <a:pt x="39" y="20"/>
                      <a:pt x="30" y="21"/>
                      <a:pt x="25" y="21"/>
                    </a:cubicBezTo>
                    <a:cubicBezTo>
                      <a:pt x="17" y="21"/>
                      <a:pt x="9" y="19"/>
                      <a:pt x="0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39" name="Freeform 2455"/>
              <p:cNvSpPr/>
              <p:nvPr/>
            </p:nvSpPr>
            <p:spPr>
              <a:xfrm>
                <a:off x="10247303" y="2249497"/>
                <a:ext cx="187326" cy="187326"/>
              </a:xfrm>
              <a:custGeom>
                <a:avLst/>
                <a:gdLst>
                  <a:gd name="txL" fmla="*/ 0 w 50"/>
                  <a:gd name="txT" fmla="*/ 0 h 50"/>
                  <a:gd name="txR" fmla="*/ 50 w 50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50">
                    <a:moveTo>
                      <a:pt x="17" y="25"/>
                    </a:moveTo>
                    <a:cubicBezTo>
                      <a:pt x="15" y="29"/>
                      <a:pt x="12" y="38"/>
                      <a:pt x="9" y="42"/>
                    </a:cubicBezTo>
                    <a:cubicBezTo>
                      <a:pt x="7" y="45"/>
                      <a:pt x="0" y="50"/>
                      <a:pt x="0" y="50"/>
                    </a:cubicBezTo>
                    <a:cubicBezTo>
                      <a:pt x="4" y="45"/>
                      <a:pt x="6" y="39"/>
                      <a:pt x="8" y="33"/>
                    </a:cubicBezTo>
                    <a:cubicBezTo>
                      <a:pt x="10" y="26"/>
                      <a:pt x="11" y="20"/>
                      <a:pt x="13" y="13"/>
                    </a:cubicBezTo>
                    <a:cubicBezTo>
                      <a:pt x="15" y="7"/>
                      <a:pt x="21" y="3"/>
                      <a:pt x="27" y="1"/>
                    </a:cubicBezTo>
                    <a:cubicBezTo>
                      <a:pt x="28" y="1"/>
                      <a:pt x="29" y="0"/>
                      <a:pt x="30" y="0"/>
                    </a:cubicBezTo>
                    <a:cubicBezTo>
                      <a:pt x="37" y="2"/>
                      <a:pt x="44" y="5"/>
                      <a:pt x="50" y="8"/>
                    </a:cubicBezTo>
                    <a:cubicBezTo>
                      <a:pt x="47" y="8"/>
                      <a:pt x="44" y="7"/>
                      <a:pt x="40" y="8"/>
                    </a:cubicBezTo>
                    <a:cubicBezTo>
                      <a:pt x="27" y="11"/>
                      <a:pt x="20" y="19"/>
                      <a:pt x="17" y="2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40" name="Freeform 2456"/>
              <p:cNvSpPr/>
              <p:nvPr/>
            </p:nvSpPr>
            <p:spPr>
              <a:xfrm>
                <a:off x="10153640" y="2293948"/>
                <a:ext cx="368302" cy="203201"/>
              </a:xfrm>
              <a:custGeom>
                <a:avLst/>
                <a:gdLst>
                  <a:gd name="txL" fmla="*/ 0 w 98"/>
                  <a:gd name="txT" fmla="*/ 0 h 54"/>
                  <a:gd name="txR" fmla="*/ 98 w 98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8" h="54">
                    <a:moveTo>
                      <a:pt x="49" y="5"/>
                    </a:moveTo>
                    <a:cubicBezTo>
                      <a:pt x="48" y="6"/>
                      <a:pt x="46" y="8"/>
                      <a:pt x="45" y="10"/>
                    </a:cubicBezTo>
                    <a:cubicBezTo>
                      <a:pt x="42" y="14"/>
                      <a:pt x="41" y="18"/>
                      <a:pt x="39" y="22"/>
                    </a:cubicBezTo>
                    <a:cubicBezTo>
                      <a:pt x="38" y="24"/>
                      <a:pt x="37" y="26"/>
                      <a:pt x="36" y="28"/>
                    </a:cubicBezTo>
                    <a:cubicBezTo>
                      <a:pt x="36" y="29"/>
                      <a:pt x="35" y="30"/>
                      <a:pt x="35" y="31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3" y="35"/>
                      <a:pt x="32" y="36"/>
                      <a:pt x="31" y="37"/>
                    </a:cubicBezTo>
                    <a:cubicBezTo>
                      <a:pt x="33" y="36"/>
                      <a:pt x="34" y="35"/>
                      <a:pt x="36" y="34"/>
                    </a:cubicBezTo>
                    <a:cubicBezTo>
                      <a:pt x="37" y="33"/>
                      <a:pt x="37" y="32"/>
                      <a:pt x="38" y="32"/>
                    </a:cubicBezTo>
                    <a:cubicBezTo>
                      <a:pt x="39" y="31"/>
                      <a:pt x="40" y="30"/>
                      <a:pt x="41" y="29"/>
                    </a:cubicBezTo>
                    <a:cubicBezTo>
                      <a:pt x="43" y="28"/>
                      <a:pt x="44" y="26"/>
                      <a:pt x="46" y="25"/>
                    </a:cubicBezTo>
                    <a:cubicBezTo>
                      <a:pt x="48" y="24"/>
                      <a:pt x="49" y="23"/>
                      <a:pt x="51" y="22"/>
                    </a:cubicBezTo>
                    <a:cubicBezTo>
                      <a:pt x="52" y="20"/>
                      <a:pt x="54" y="19"/>
                      <a:pt x="55" y="17"/>
                    </a:cubicBezTo>
                    <a:cubicBezTo>
                      <a:pt x="56" y="16"/>
                      <a:pt x="57" y="16"/>
                      <a:pt x="58" y="15"/>
                    </a:cubicBezTo>
                    <a:cubicBezTo>
                      <a:pt x="59" y="14"/>
                      <a:pt x="60" y="13"/>
                      <a:pt x="62" y="12"/>
                    </a:cubicBezTo>
                    <a:cubicBezTo>
                      <a:pt x="64" y="11"/>
                      <a:pt x="66" y="9"/>
                      <a:pt x="68" y="8"/>
                    </a:cubicBezTo>
                    <a:cubicBezTo>
                      <a:pt x="69" y="7"/>
                      <a:pt x="71" y="7"/>
                      <a:pt x="72" y="7"/>
                    </a:cubicBezTo>
                    <a:cubicBezTo>
                      <a:pt x="73" y="6"/>
                      <a:pt x="74" y="6"/>
                      <a:pt x="76" y="7"/>
                    </a:cubicBezTo>
                    <a:cubicBezTo>
                      <a:pt x="73" y="6"/>
                      <a:pt x="71" y="7"/>
                      <a:pt x="68" y="9"/>
                    </a:cubicBezTo>
                    <a:cubicBezTo>
                      <a:pt x="66" y="10"/>
                      <a:pt x="64" y="12"/>
                      <a:pt x="62" y="13"/>
                    </a:cubicBezTo>
                    <a:cubicBezTo>
                      <a:pt x="61" y="14"/>
                      <a:pt x="60" y="15"/>
                      <a:pt x="59" y="16"/>
                    </a:cubicBezTo>
                    <a:cubicBezTo>
                      <a:pt x="58" y="17"/>
                      <a:pt x="57" y="17"/>
                      <a:pt x="56" y="18"/>
                    </a:cubicBezTo>
                    <a:cubicBezTo>
                      <a:pt x="56" y="19"/>
                      <a:pt x="56" y="19"/>
                      <a:pt x="55" y="20"/>
                    </a:cubicBezTo>
                    <a:cubicBezTo>
                      <a:pt x="60" y="17"/>
                      <a:pt x="66" y="15"/>
                      <a:pt x="71" y="13"/>
                    </a:cubicBezTo>
                    <a:cubicBezTo>
                      <a:pt x="76" y="12"/>
                      <a:pt x="80" y="11"/>
                      <a:pt x="85" y="10"/>
                    </a:cubicBezTo>
                    <a:cubicBezTo>
                      <a:pt x="87" y="10"/>
                      <a:pt x="89" y="10"/>
                      <a:pt x="91" y="10"/>
                    </a:cubicBezTo>
                    <a:cubicBezTo>
                      <a:pt x="94" y="10"/>
                      <a:pt x="96" y="10"/>
                      <a:pt x="98" y="10"/>
                    </a:cubicBezTo>
                    <a:cubicBezTo>
                      <a:pt x="97" y="10"/>
                      <a:pt x="96" y="10"/>
                      <a:pt x="95" y="11"/>
                    </a:cubicBezTo>
                    <a:cubicBezTo>
                      <a:pt x="94" y="11"/>
                      <a:pt x="93" y="11"/>
                      <a:pt x="92" y="11"/>
                    </a:cubicBezTo>
                    <a:cubicBezTo>
                      <a:pt x="89" y="11"/>
                      <a:pt x="87" y="12"/>
                      <a:pt x="85" y="12"/>
                    </a:cubicBezTo>
                    <a:cubicBezTo>
                      <a:pt x="81" y="13"/>
                      <a:pt x="76" y="14"/>
                      <a:pt x="72" y="15"/>
                    </a:cubicBezTo>
                    <a:cubicBezTo>
                      <a:pt x="63" y="18"/>
                      <a:pt x="55" y="22"/>
                      <a:pt x="48" y="27"/>
                    </a:cubicBezTo>
                    <a:cubicBezTo>
                      <a:pt x="46" y="28"/>
                      <a:pt x="44" y="30"/>
                      <a:pt x="42" y="31"/>
                    </a:cubicBezTo>
                    <a:cubicBezTo>
                      <a:pt x="42" y="32"/>
                      <a:pt x="41" y="33"/>
                      <a:pt x="40" y="33"/>
                    </a:cubicBezTo>
                    <a:cubicBezTo>
                      <a:pt x="39" y="34"/>
                      <a:pt x="38" y="35"/>
                      <a:pt x="37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7" y="36"/>
                      <a:pt x="37" y="36"/>
                      <a:pt x="38" y="36"/>
                    </a:cubicBezTo>
                    <a:cubicBezTo>
                      <a:pt x="39" y="35"/>
                      <a:pt x="40" y="35"/>
                      <a:pt x="41" y="35"/>
                    </a:cubicBezTo>
                    <a:cubicBezTo>
                      <a:pt x="43" y="35"/>
                      <a:pt x="44" y="35"/>
                      <a:pt x="45" y="35"/>
                    </a:cubicBezTo>
                    <a:cubicBezTo>
                      <a:pt x="50" y="35"/>
                      <a:pt x="55" y="35"/>
                      <a:pt x="60" y="35"/>
                    </a:cubicBezTo>
                    <a:cubicBezTo>
                      <a:pt x="61" y="35"/>
                      <a:pt x="62" y="35"/>
                      <a:pt x="64" y="34"/>
                    </a:cubicBezTo>
                    <a:cubicBezTo>
                      <a:pt x="65" y="34"/>
                      <a:pt x="66" y="34"/>
                      <a:pt x="67" y="33"/>
                    </a:cubicBezTo>
                    <a:cubicBezTo>
                      <a:pt x="70" y="32"/>
                      <a:pt x="72" y="31"/>
                      <a:pt x="74" y="30"/>
                    </a:cubicBezTo>
                    <a:cubicBezTo>
                      <a:pt x="76" y="29"/>
                      <a:pt x="79" y="28"/>
                      <a:pt x="81" y="27"/>
                    </a:cubicBezTo>
                    <a:cubicBezTo>
                      <a:pt x="83" y="26"/>
                      <a:pt x="85" y="24"/>
                      <a:pt x="87" y="23"/>
                    </a:cubicBezTo>
                    <a:cubicBezTo>
                      <a:pt x="85" y="24"/>
                      <a:pt x="83" y="26"/>
                      <a:pt x="81" y="27"/>
                    </a:cubicBezTo>
                    <a:cubicBezTo>
                      <a:pt x="79" y="29"/>
                      <a:pt x="77" y="30"/>
                      <a:pt x="74" y="31"/>
                    </a:cubicBezTo>
                    <a:cubicBezTo>
                      <a:pt x="72" y="32"/>
                      <a:pt x="70" y="33"/>
                      <a:pt x="67" y="34"/>
                    </a:cubicBezTo>
                    <a:cubicBezTo>
                      <a:pt x="66" y="34"/>
                      <a:pt x="65" y="35"/>
                      <a:pt x="64" y="35"/>
                    </a:cubicBezTo>
                    <a:cubicBezTo>
                      <a:pt x="63" y="36"/>
                      <a:pt x="61" y="36"/>
                      <a:pt x="60" y="36"/>
                    </a:cubicBezTo>
                    <a:cubicBezTo>
                      <a:pt x="55" y="37"/>
                      <a:pt x="50" y="36"/>
                      <a:pt x="45" y="36"/>
                    </a:cubicBezTo>
                    <a:cubicBezTo>
                      <a:pt x="43" y="36"/>
                      <a:pt x="40" y="37"/>
                      <a:pt x="38" y="37"/>
                    </a:cubicBezTo>
                    <a:cubicBezTo>
                      <a:pt x="37" y="38"/>
                      <a:pt x="36" y="38"/>
                      <a:pt x="34" y="38"/>
                    </a:cubicBezTo>
                    <a:cubicBezTo>
                      <a:pt x="34" y="39"/>
                      <a:pt x="33" y="39"/>
                      <a:pt x="33" y="39"/>
                    </a:cubicBezTo>
                    <a:cubicBezTo>
                      <a:pt x="31" y="41"/>
                      <a:pt x="28" y="42"/>
                      <a:pt x="26" y="43"/>
                    </a:cubicBezTo>
                    <a:cubicBezTo>
                      <a:pt x="24" y="44"/>
                      <a:pt x="22" y="45"/>
                      <a:pt x="20" y="46"/>
                    </a:cubicBezTo>
                    <a:cubicBezTo>
                      <a:pt x="20" y="46"/>
                      <a:pt x="21" y="46"/>
                      <a:pt x="21" y="47"/>
                    </a:cubicBezTo>
                    <a:cubicBezTo>
                      <a:pt x="22" y="47"/>
                      <a:pt x="23" y="47"/>
                      <a:pt x="24" y="48"/>
                    </a:cubicBezTo>
                    <a:cubicBezTo>
                      <a:pt x="25" y="48"/>
                      <a:pt x="26" y="49"/>
                      <a:pt x="27" y="49"/>
                    </a:cubicBezTo>
                    <a:cubicBezTo>
                      <a:pt x="29" y="50"/>
                      <a:pt x="30" y="51"/>
                      <a:pt x="32" y="51"/>
                    </a:cubicBezTo>
                    <a:cubicBezTo>
                      <a:pt x="34" y="52"/>
                      <a:pt x="36" y="52"/>
                      <a:pt x="38" y="52"/>
                    </a:cubicBezTo>
                    <a:cubicBezTo>
                      <a:pt x="42" y="53"/>
                      <a:pt x="46" y="53"/>
                      <a:pt x="50" y="53"/>
                    </a:cubicBezTo>
                    <a:cubicBezTo>
                      <a:pt x="52" y="53"/>
                      <a:pt x="55" y="52"/>
                      <a:pt x="57" y="52"/>
                    </a:cubicBezTo>
                    <a:cubicBezTo>
                      <a:pt x="59" y="52"/>
                      <a:pt x="61" y="51"/>
                      <a:pt x="63" y="51"/>
                    </a:cubicBezTo>
                    <a:cubicBezTo>
                      <a:pt x="61" y="51"/>
                      <a:pt x="59" y="52"/>
                      <a:pt x="57" y="52"/>
                    </a:cubicBezTo>
                    <a:cubicBezTo>
                      <a:pt x="55" y="53"/>
                      <a:pt x="53" y="53"/>
                      <a:pt x="51" y="53"/>
                    </a:cubicBezTo>
                    <a:cubicBezTo>
                      <a:pt x="46" y="54"/>
                      <a:pt x="42" y="54"/>
                      <a:pt x="38" y="54"/>
                    </a:cubicBezTo>
                    <a:cubicBezTo>
                      <a:pt x="36" y="53"/>
                      <a:pt x="34" y="53"/>
                      <a:pt x="32" y="53"/>
                    </a:cubicBezTo>
                    <a:cubicBezTo>
                      <a:pt x="30" y="52"/>
                      <a:pt x="28" y="51"/>
                      <a:pt x="26" y="51"/>
                    </a:cubicBezTo>
                    <a:cubicBezTo>
                      <a:pt x="26" y="50"/>
                      <a:pt x="25" y="50"/>
                      <a:pt x="25" y="50"/>
                    </a:cubicBezTo>
                    <a:cubicBezTo>
                      <a:pt x="24" y="50"/>
                      <a:pt x="24" y="50"/>
                      <a:pt x="23" y="49"/>
                    </a:cubicBezTo>
                    <a:cubicBezTo>
                      <a:pt x="22" y="49"/>
                      <a:pt x="21" y="48"/>
                      <a:pt x="21" y="48"/>
                    </a:cubicBezTo>
                    <a:cubicBezTo>
                      <a:pt x="20" y="48"/>
                      <a:pt x="19" y="47"/>
                      <a:pt x="18" y="47"/>
                    </a:cubicBezTo>
                    <a:cubicBezTo>
                      <a:pt x="16" y="48"/>
                      <a:pt x="15" y="48"/>
                      <a:pt x="13" y="49"/>
                    </a:cubicBezTo>
                    <a:cubicBezTo>
                      <a:pt x="12" y="49"/>
                      <a:pt x="10" y="49"/>
                      <a:pt x="9" y="50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7" y="50"/>
                      <a:pt x="7" y="50"/>
                      <a:pt x="6" y="50"/>
                    </a:cubicBezTo>
                    <a:cubicBezTo>
                      <a:pt x="4" y="50"/>
                      <a:pt x="2" y="50"/>
                      <a:pt x="0" y="50"/>
                    </a:cubicBezTo>
                    <a:cubicBezTo>
                      <a:pt x="1" y="50"/>
                      <a:pt x="2" y="50"/>
                      <a:pt x="3" y="50"/>
                    </a:cubicBezTo>
                    <a:cubicBezTo>
                      <a:pt x="4" y="49"/>
                      <a:pt x="5" y="49"/>
                      <a:pt x="6" y="49"/>
                    </a:cubicBezTo>
                    <a:cubicBezTo>
                      <a:pt x="8" y="48"/>
                      <a:pt x="9" y="48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2" y="47"/>
                      <a:pt x="12" y="46"/>
                      <a:pt x="13" y="46"/>
                    </a:cubicBezTo>
                    <a:cubicBezTo>
                      <a:pt x="13" y="46"/>
                      <a:pt x="13" y="45"/>
                      <a:pt x="14" y="45"/>
                    </a:cubicBezTo>
                    <a:cubicBezTo>
                      <a:pt x="14" y="45"/>
                      <a:pt x="15" y="44"/>
                      <a:pt x="15" y="44"/>
                    </a:cubicBezTo>
                    <a:cubicBezTo>
                      <a:pt x="16" y="43"/>
                      <a:pt x="16" y="43"/>
                      <a:pt x="17" y="42"/>
                    </a:cubicBezTo>
                    <a:cubicBezTo>
                      <a:pt x="20" y="39"/>
                      <a:pt x="22" y="36"/>
                      <a:pt x="24" y="32"/>
                    </a:cubicBezTo>
                    <a:cubicBezTo>
                      <a:pt x="25" y="31"/>
                      <a:pt x="25" y="30"/>
                      <a:pt x="26" y="30"/>
                    </a:cubicBezTo>
                    <a:cubicBezTo>
                      <a:pt x="26" y="29"/>
                      <a:pt x="27" y="28"/>
                      <a:pt x="27" y="27"/>
                    </a:cubicBezTo>
                    <a:cubicBezTo>
                      <a:pt x="27" y="25"/>
                      <a:pt x="28" y="23"/>
                      <a:pt x="28" y="21"/>
                    </a:cubicBezTo>
                    <a:cubicBezTo>
                      <a:pt x="28" y="17"/>
                      <a:pt x="28" y="13"/>
                      <a:pt x="27" y="9"/>
                    </a:cubicBezTo>
                    <a:cubicBezTo>
                      <a:pt x="28" y="11"/>
                      <a:pt x="28" y="13"/>
                      <a:pt x="28" y="15"/>
                    </a:cubicBezTo>
                    <a:cubicBezTo>
                      <a:pt x="28" y="17"/>
                      <a:pt x="29" y="19"/>
                      <a:pt x="29" y="21"/>
                    </a:cubicBezTo>
                    <a:cubicBezTo>
                      <a:pt x="29" y="23"/>
                      <a:pt x="28" y="25"/>
                      <a:pt x="28" y="27"/>
                    </a:cubicBezTo>
                    <a:cubicBezTo>
                      <a:pt x="27" y="28"/>
                      <a:pt x="27" y="29"/>
                      <a:pt x="27" y="30"/>
                    </a:cubicBezTo>
                    <a:cubicBezTo>
                      <a:pt x="26" y="31"/>
                      <a:pt x="26" y="32"/>
                      <a:pt x="25" y="33"/>
                    </a:cubicBezTo>
                    <a:cubicBezTo>
                      <a:pt x="24" y="35"/>
                      <a:pt x="23" y="36"/>
                      <a:pt x="22" y="38"/>
                    </a:cubicBezTo>
                    <a:cubicBezTo>
                      <a:pt x="21" y="40"/>
                      <a:pt x="20" y="41"/>
                      <a:pt x="18" y="43"/>
                    </a:cubicBezTo>
                    <a:cubicBezTo>
                      <a:pt x="17" y="44"/>
                      <a:pt x="17" y="45"/>
                      <a:pt x="16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9" y="44"/>
                      <a:pt x="22" y="43"/>
                      <a:pt x="25" y="41"/>
                    </a:cubicBezTo>
                    <a:cubicBezTo>
                      <a:pt x="25" y="41"/>
                      <a:pt x="26" y="41"/>
                      <a:pt x="27" y="40"/>
                    </a:cubicBezTo>
                    <a:cubicBezTo>
                      <a:pt x="27" y="40"/>
                      <a:pt x="28" y="39"/>
                      <a:pt x="28" y="39"/>
                    </a:cubicBezTo>
                    <a:cubicBezTo>
                      <a:pt x="30" y="37"/>
                      <a:pt x="31" y="35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2"/>
                      <a:pt x="32" y="32"/>
                      <a:pt x="33" y="32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4" y="29"/>
                      <a:pt x="34" y="28"/>
                      <a:pt x="35" y="27"/>
                    </a:cubicBezTo>
                    <a:cubicBezTo>
                      <a:pt x="36" y="25"/>
                      <a:pt x="36" y="23"/>
                      <a:pt x="37" y="21"/>
                    </a:cubicBezTo>
                    <a:cubicBezTo>
                      <a:pt x="39" y="17"/>
                      <a:pt x="41" y="13"/>
                      <a:pt x="44" y="9"/>
                    </a:cubicBezTo>
                    <a:cubicBezTo>
                      <a:pt x="45" y="7"/>
                      <a:pt x="46" y="5"/>
                      <a:pt x="48" y="4"/>
                    </a:cubicBezTo>
                    <a:cubicBezTo>
                      <a:pt x="50" y="2"/>
                      <a:pt x="52" y="1"/>
                      <a:pt x="54" y="0"/>
                    </a:cubicBezTo>
                    <a:cubicBezTo>
                      <a:pt x="52" y="2"/>
                      <a:pt x="51" y="3"/>
                      <a:pt x="49" y="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41" name="Freeform 2457"/>
              <p:cNvSpPr/>
              <p:nvPr/>
            </p:nvSpPr>
            <p:spPr>
              <a:xfrm>
                <a:off x="10142527" y="2470161"/>
                <a:ext cx="288927" cy="177801"/>
              </a:xfrm>
              <a:custGeom>
                <a:avLst/>
                <a:gdLst>
                  <a:gd name="txL" fmla="*/ 0 w 77"/>
                  <a:gd name="txT" fmla="*/ 0 h 47"/>
                  <a:gd name="txR" fmla="*/ 77 w 77"/>
                  <a:gd name="txB" fmla="*/ 47 h 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7" h="47">
                    <a:moveTo>
                      <a:pt x="64" y="23"/>
                    </a:moveTo>
                    <a:cubicBezTo>
                      <a:pt x="63" y="22"/>
                      <a:pt x="62" y="21"/>
                      <a:pt x="60" y="20"/>
                    </a:cubicBezTo>
                    <a:cubicBezTo>
                      <a:pt x="55" y="18"/>
                      <a:pt x="51" y="16"/>
                      <a:pt x="45" y="15"/>
                    </a:cubicBezTo>
                    <a:cubicBezTo>
                      <a:pt x="38" y="12"/>
                      <a:pt x="30" y="12"/>
                      <a:pt x="22" y="11"/>
                    </a:cubicBezTo>
                    <a:cubicBezTo>
                      <a:pt x="17" y="9"/>
                      <a:pt x="13" y="7"/>
                      <a:pt x="8" y="4"/>
                    </a:cubicBezTo>
                    <a:cubicBezTo>
                      <a:pt x="6" y="3"/>
                      <a:pt x="3" y="1"/>
                      <a:pt x="0" y="0"/>
                    </a:cubicBezTo>
                    <a:cubicBezTo>
                      <a:pt x="5" y="3"/>
                      <a:pt x="9" y="8"/>
                      <a:pt x="12" y="10"/>
                    </a:cubicBezTo>
                    <a:cubicBezTo>
                      <a:pt x="22" y="20"/>
                      <a:pt x="36" y="23"/>
                      <a:pt x="48" y="29"/>
                    </a:cubicBezTo>
                    <a:cubicBezTo>
                      <a:pt x="54" y="32"/>
                      <a:pt x="59" y="35"/>
                      <a:pt x="64" y="38"/>
                    </a:cubicBezTo>
                    <a:cubicBezTo>
                      <a:pt x="69" y="41"/>
                      <a:pt x="73" y="44"/>
                      <a:pt x="77" y="47"/>
                    </a:cubicBezTo>
                    <a:cubicBezTo>
                      <a:pt x="77" y="47"/>
                      <a:pt x="77" y="47"/>
                      <a:pt x="77" y="47"/>
                    </a:cubicBezTo>
                    <a:cubicBezTo>
                      <a:pt x="72" y="40"/>
                      <a:pt x="68" y="31"/>
                      <a:pt x="64" y="2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842" name="Picture 2458"/>
              <p:cNvPicPr>
                <a:picLocks noChangeAspect="1"/>
              </p:cNvPicPr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10129827" y="2436824"/>
                <a:ext cx="269877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843" name="Freeform 2460"/>
              <p:cNvSpPr/>
              <p:nvPr/>
            </p:nvSpPr>
            <p:spPr>
              <a:xfrm>
                <a:off x="10252066" y="2549537"/>
                <a:ext cx="112713" cy="98426"/>
              </a:xfrm>
              <a:custGeom>
                <a:avLst/>
                <a:gdLst>
                  <a:gd name="txL" fmla="*/ 0 w 30"/>
                  <a:gd name="txT" fmla="*/ 0 h 26"/>
                  <a:gd name="txR" fmla="*/ 30 w 30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26">
                    <a:moveTo>
                      <a:pt x="16" y="9"/>
                    </a:moveTo>
                    <a:cubicBezTo>
                      <a:pt x="11" y="5"/>
                      <a:pt x="5" y="3"/>
                      <a:pt x="0" y="0"/>
                    </a:cubicBezTo>
                    <a:cubicBezTo>
                      <a:pt x="2" y="2"/>
                      <a:pt x="5" y="4"/>
                      <a:pt x="7" y="6"/>
                    </a:cubicBezTo>
                    <a:cubicBezTo>
                      <a:pt x="10" y="10"/>
                      <a:pt x="9" y="14"/>
                      <a:pt x="9" y="18"/>
                    </a:cubicBezTo>
                    <a:cubicBezTo>
                      <a:pt x="8" y="20"/>
                      <a:pt x="7" y="23"/>
                      <a:pt x="8" y="25"/>
                    </a:cubicBezTo>
                    <a:cubicBezTo>
                      <a:pt x="15" y="26"/>
                      <a:pt x="22" y="25"/>
                      <a:pt x="30" y="24"/>
                    </a:cubicBezTo>
                    <a:cubicBezTo>
                      <a:pt x="28" y="18"/>
                      <a:pt x="21" y="13"/>
                      <a:pt x="16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44" name="Freeform 2461"/>
              <p:cNvSpPr/>
              <p:nvPr/>
            </p:nvSpPr>
            <p:spPr>
              <a:xfrm>
                <a:off x="10015527" y="2381261"/>
                <a:ext cx="311152" cy="88901"/>
              </a:xfrm>
              <a:custGeom>
                <a:avLst/>
                <a:gdLst>
                  <a:gd name="txL" fmla="*/ 0 w 83"/>
                  <a:gd name="txT" fmla="*/ 0 h 24"/>
                  <a:gd name="txR" fmla="*/ 83 w 83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3" h="24">
                    <a:moveTo>
                      <a:pt x="34" y="24"/>
                    </a:moveTo>
                    <a:cubicBezTo>
                      <a:pt x="38" y="24"/>
                      <a:pt x="42" y="23"/>
                      <a:pt x="45" y="23"/>
                    </a:cubicBezTo>
                    <a:cubicBezTo>
                      <a:pt x="50" y="23"/>
                      <a:pt x="53" y="21"/>
                      <a:pt x="57" y="20"/>
                    </a:cubicBezTo>
                    <a:cubicBezTo>
                      <a:pt x="66" y="19"/>
                      <a:pt x="74" y="19"/>
                      <a:pt x="83" y="23"/>
                    </a:cubicBezTo>
                    <a:cubicBezTo>
                      <a:pt x="83" y="23"/>
                      <a:pt x="83" y="23"/>
                      <a:pt x="83" y="23"/>
                    </a:cubicBezTo>
                    <a:cubicBezTo>
                      <a:pt x="76" y="17"/>
                      <a:pt x="66" y="13"/>
                      <a:pt x="57" y="11"/>
                    </a:cubicBezTo>
                    <a:cubicBezTo>
                      <a:pt x="51" y="11"/>
                      <a:pt x="37" y="12"/>
                      <a:pt x="31" y="21"/>
                    </a:cubicBezTo>
                    <a:cubicBezTo>
                      <a:pt x="25" y="20"/>
                      <a:pt x="22" y="15"/>
                      <a:pt x="18" y="11"/>
                    </a:cubicBezTo>
                    <a:cubicBezTo>
                      <a:pt x="16" y="8"/>
                      <a:pt x="13" y="5"/>
                      <a:pt x="10" y="3"/>
                    </a:cubicBezTo>
                    <a:cubicBezTo>
                      <a:pt x="7" y="2"/>
                      <a:pt x="4" y="1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3" y="3"/>
                      <a:pt x="7" y="3"/>
                      <a:pt x="9" y="5"/>
                    </a:cubicBezTo>
                    <a:cubicBezTo>
                      <a:pt x="12" y="7"/>
                      <a:pt x="15" y="10"/>
                      <a:pt x="18" y="12"/>
                    </a:cubicBezTo>
                    <a:cubicBezTo>
                      <a:pt x="22" y="16"/>
                      <a:pt x="26" y="21"/>
                      <a:pt x="31" y="22"/>
                    </a:cubicBezTo>
                    <a:cubicBezTo>
                      <a:pt x="32" y="23"/>
                      <a:pt x="33" y="23"/>
                      <a:pt x="34" y="2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45" name="Freeform 2462"/>
              <p:cNvSpPr>
                <a:spLocks noEditPoints="1"/>
              </p:cNvSpPr>
              <p:nvPr/>
            </p:nvSpPr>
            <p:spPr>
              <a:xfrm>
                <a:off x="10131415" y="2447936"/>
                <a:ext cx="288927" cy="192089"/>
              </a:xfrm>
              <a:custGeom>
                <a:avLst/>
                <a:gdLst>
                  <a:gd name="txL" fmla="*/ 0 w 77"/>
                  <a:gd name="txT" fmla="*/ 0 h 51"/>
                  <a:gd name="txR" fmla="*/ 77 w 77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7" h="51">
                    <a:moveTo>
                      <a:pt x="25" y="32"/>
                    </a:moveTo>
                    <a:cubicBezTo>
                      <a:pt x="24" y="32"/>
                      <a:pt x="24" y="31"/>
                      <a:pt x="24" y="30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6"/>
                      <a:pt x="20" y="24"/>
                      <a:pt x="18" y="22"/>
                    </a:cubicBezTo>
                    <a:cubicBezTo>
                      <a:pt x="20" y="23"/>
                      <a:pt x="21" y="24"/>
                      <a:pt x="22" y="24"/>
                    </a:cubicBezTo>
                    <a:cubicBezTo>
                      <a:pt x="24" y="25"/>
                      <a:pt x="25" y="26"/>
                      <a:pt x="27" y="27"/>
                    </a:cubicBezTo>
                    <a:cubicBezTo>
                      <a:pt x="29" y="28"/>
                      <a:pt x="31" y="29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4" y="30"/>
                      <a:pt x="35" y="31"/>
                      <a:pt x="36" y="31"/>
                    </a:cubicBezTo>
                    <a:cubicBezTo>
                      <a:pt x="37" y="32"/>
                      <a:pt x="38" y="32"/>
                      <a:pt x="38" y="33"/>
                    </a:cubicBezTo>
                    <a:cubicBezTo>
                      <a:pt x="39" y="34"/>
                      <a:pt x="39" y="35"/>
                      <a:pt x="39" y="36"/>
                    </a:cubicBezTo>
                    <a:cubicBezTo>
                      <a:pt x="40" y="37"/>
                      <a:pt x="40" y="39"/>
                      <a:pt x="40" y="40"/>
                    </a:cubicBezTo>
                    <a:cubicBezTo>
                      <a:pt x="40" y="41"/>
                      <a:pt x="40" y="41"/>
                      <a:pt x="40" y="41"/>
                    </a:cubicBezTo>
                    <a:cubicBezTo>
                      <a:pt x="40" y="41"/>
                      <a:pt x="40" y="41"/>
                      <a:pt x="40" y="41"/>
                    </a:cubicBezTo>
                    <a:cubicBezTo>
                      <a:pt x="40" y="42"/>
                      <a:pt x="40" y="43"/>
                      <a:pt x="40" y="43"/>
                    </a:cubicBezTo>
                    <a:cubicBezTo>
                      <a:pt x="40" y="44"/>
                      <a:pt x="40" y="46"/>
                      <a:pt x="40" y="47"/>
                    </a:cubicBezTo>
                    <a:cubicBezTo>
                      <a:pt x="40" y="48"/>
                      <a:pt x="40" y="49"/>
                      <a:pt x="39" y="50"/>
                    </a:cubicBezTo>
                    <a:cubicBezTo>
                      <a:pt x="40" y="48"/>
                      <a:pt x="41" y="46"/>
                      <a:pt x="41" y="43"/>
                    </a:cubicBezTo>
                    <a:cubicBezTo>
                      <a:pt x="41" y="43"/>
                      <a:pt x="41" y="42"/>
                      <a:pt x="41" y="41"/>
                    </a:cubicBezTo>
                    <a:cubicBezTo>
                      <a:pt x="41" y="41"/>
                      <a:pt x="41" y="41"/>
                      <a:pt x="41" y="41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41" y="38"/>
                      <a:pt x="41" y="37"/>
                      <a:pt x="41" y="36"/>
                    </a:cubicBezTo>
                    <a:cubicBezTo>
                      <a:pt x="41" y="35"/>
                      <a:pt x="40" y="34"/>
                      <a:pt x="40" y="32"/>
                    </a:cubicBezTo>
                    <a:cubicBezTo>
                      <a:pt x="39" y="32"/>
                      <a:pt x="39" y="32"/>
                      <a:pt x="39" y="32"/>
                    </a:cubicBezTo>
                    <a:cubicBezTo>
                      <a:pt x="39" y="32"/>
                      <a:pt x="40" y="32"/>
                      <a:pt x="41" y="32"/>
                    </a:cubicBezTo>
                    <a:cubicBezTo>
                      <a:pt x="41" y="32"/>
                      <a:pt x="42" y="33"/>
                      <a:pt x="42" y="33"/>
                    </a:cubicBezTo>
                    <a:cubicBezTo>
                      <a:pt x="43" y="33"/>
                      <a:pt x="44" y="34"/>
                      <a:pt x="45" y="35"/>
                    </a:cubicBezTo>
                    <a:cubicBezTo>
                      <a:pt x="47" y="36"/>
                      <a:pt x="49" y="37"/>
                      <a:pt x="51" y="39"/>
                    </a:cubicBezTo>
                    <a:cubicBezTo>
                      <a:pt x="52" y="39"/>
                      <a:pt x="53" y="40"/>
                      <a:pt x="54" y="41"/>
                    </a:cubicBezTo>
                    <a:cubicBezTo>
                      <a:pt x="55" y="42"/>
                      <a:pt x="56" y="43"/>
                      <a:pt x="56" y="44"/>
                    </a:cubicBezTo>
                    <a:cubicBezTo>
                      <a:pt x="57" y="44"/>
                      <a:pt x="58" y="45"/>
                      <a:pt x="59" y="46"/>
                    </a:cubicBezTo>
                    <a:cubicBezTo>
                      <a:pt x="60" y="47"/>
                      <a:pt x="60" y="48"/>
                      <a:pt x="61" y="49"/>
                    </a:cubicBezTo>
                    <a:cubicBezTo>
                      <a:pt x="60" y="47"/>
                      <a:pt x="59" y="45"/>
                      <a:pt x="57" y="43"/>
                    </a:cubicBezTo>
                    <a:cubicBezTo>
                      <a:pt x="56" y="41"/>
                      <a:pt x="54" y="39"/>
                      <a:pt x="52" y="38"/>
                    </a:cubicBezTo>
                    <a:cubicBezTo>
                      <a:pt x="51" y="37"/>
                      <a:pt x="50" y="36"/>
                      <a:pt x="49" y="35"/>
                    </a:cubicBezTo>
                    <a:cubicBezTo>
                      <a:pt x="50" y="35"/>
                      <a:pt x="52" y="36"/>
                      <a:pt x="53" y="37"/>
                    </a:cubicBezTo>
                    <a:cubicBezTo>
                      <a:pt x="55" y="37"/>
                      <a:pt x="57" y="38"/>
                      <a:pt x="58" y="39"/>
                    </a:cubicBezTo>
                    <a:cubicBezTo>
                      <a:pt x="62" y="41"/>
                      <a:pt x="65" y="42"/>
                      <a:pt x="68" y="44"/>
                    </a:cubicBezTo>
                    <a:cubicBezTo>
                      <a:pt x="71" y="46"/>
                      <a:pt x="74" y="49"/>
                      <a:pt x="77" y="51"/>
                    </a:cubicBezTo>
                    <a:cubicBezTo>
                      <a:pt x="71" y="46"/>
                      <a:pt x="65" y="42"/>
                      <a:pt x="59" y="38"/>
                    </a:cubicBezTo>
                    <a:cubicBezTo>
                      <a:pt x="57" y="37"/>
                      <a:pt x="56" y="36"/>
                      <a:pt x="54" y="35"/>
                    </a:cubicBezTo>
                    <a:cubicBezTo>
                      <a:pt x="52" y="34"/>
                      <a:pt x="50" y="34"/>
                      <a:pt x="49" y="33"/>
                    </a:cubicBezTo>
                    <a:cubicBezTo>
                      <a:pt x="45" y="32"/>
                      <a:pt x="42" y="30"/>
                      <a:pt x="38" y="29"/>
                    </a:cubicBezTo>
                    <a:cubicBezTo>
                      <a:pt x="35" y="28"/>
                      <a:pt x="31" y="27"/>
                      <a:pt x="28" y="25"/>
                    </a:cubicBezTo>
                    <a:cubicBezTo>
                      <a:pt x="26" y="24"/>
                      <a:pt x="25" y="23"/>
                      <a:pt x="23" y="22"/>
                    </a:cubicBezTo>
                    <a:cubicBezTo>
                      <a:pt x="22" y="21"/>
                      <a:pt x="20" y="20"/>
                      <a:pt x="19" y="19"/>
                    </a:cubicBezTo>
                    <a:cubicBezTo>
                      <a:pt x="17" y="18"/>
                      <a:pt x="16" y="17"/>
                      <a:pt x="15" y="15"/>
                    </a:cubicBezTo>
                    <a:cubicBezTo>
                      <a:pt x="14" y="14"/>
                      <a:pt x="13" y="13"/>
                      <a:pt x="12" y="12"/>
                    </a:cubicBezTo>
                    <a:cubicBezTo>
                      <a:pt x="14" y="13"/>
                      <a:pt x="16" y="14"/>
                      <a:pt x="18" y="15"/>
                    </a:cubicBezTo>
                    <a:cubicBezTo>
                      <a:pt x="19" y="15"/>
                      <a:pt x="21" y="16"/>
                      <a:pt x="22" y="16"/>
                    </a:cubicBezTo>
                    <a:cubicBezTo>
                      <a:pt x="23" y="17"/>
                      <a:pt x="24" y="17"/>
                      <a:pt x="26" y="18"/>
                    </a:cubicBezTo>
                    <a:cubicBezTo>
                      <a:pt x="29" y="18"/>
                      <a:pt x="31" y="19"/>
                      <a:pt x="34" y="19"/>
                    </a:cubicBezTo>
                    <a:cubicBezTo>
                      <a:pt x="37" y="19"/>
                      <a:pt x="39" y="19"/>
                      <a:pt x="42" y="19"/>
                    </a:cubicBezTo>
                    <a:cubicBezTo>
                      <a:pt x="45" y="20"/>
                      <a:pt x="47" y="20"/>
                      <a:pt x="50" y="21"/>
                    </a:cubicBezTo>
                    <a:cubicBezTo>
                      <a:pt x="52" y="22"/>
                      <a:pt x="55" y="22"/>
                      <a:pt x="57" y="24"/>
                    </a:cubicBezTo>
                    <a:cubicBezTo>
                      <a:pt x="60" y="25"/>
                      <a:pt x="62" y="26"/>
                      <a:pt x="64" y="27"/>
                    </a:cubicBezTo>
                    <a:cubicBezTo>
                      <a:pt x="60" y="24"/>
                      <a:pt x="55" y="22"/>
                      <a:pt x="50" y="20"/>
                    </a:cubicBezTo>
                    <a:cubicBezTo>
                      <a:pt x="47" y="19"/>
                      <a:pt x="45" y="19"/>
                      <a:pt x="42" y="18"/>
                    </a:cubicBezTo>
                    <a:cubicBezTo>
                      <a:pt x="39" y="18"/>
                      <a:pt x="37" y="18"/>
                      <a:pt x="34" y="17"/>
                    </a:cubicBezTo>
                    <a:cubicBezTo>
                      <a:pt x="31" y="17"/>
                      <a:pt x="29" y="17"/>
                      <a:pt x="26" y="16"/>
                    </a:cubicBezTo>
                    <a:cubicBezTo>
                      <a:pt x="25" y="16"/>
                      <a:pt x="24" y="15"/>
                      <a:pt x="23" y="15"/>
                    </a:cubicBezTo>
                    <a:cubicBezTo>
                      <a:pt x="21" y="14"/>
                      <a:pt x="20" y="14"/>
                      <a:pt x="19" y="13"/>
                    </a:cubicBezTo>
                    <a:cubicBezTo>
                      <a:pt x="16" y="12"/>
                      <a:pt x="14" y="11"/>
                      <a:pt x="12" y="10"/>
                    </a:cubicBezTo>
                    <a:cubicBezTo>
                      <a:pt x="11" y="9"/>
                      <a:pt x="9" y="9"/>
                      <a:pt x="8" y="8"/>
                    </a:cubicBezTo>
                    <a:cubicBezTo>
                      <a:pt x="8" y="8"/>
                      <a:pt x="8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0" y="7"/>
                      <a:pt x="12" y="6"/>
                      <a:pt x="15" y="6"/>
                    </a:cubicBezTo>
                    <a:cubicBezTo>
                      <a:pt x="17" y="6"/>
                      <a:pt x="19" y="5"/>
                      <a:pt x="21" y="5"/>
                    </a:cubicBezTo>
                    <a:cubicBezTo>
                      <a:pt x="22" y="4"/>
                      <a:pt x="24" y="4"/>
                      <a:pt x="26" y="3"/>
                    </a:cubicBezTo>
                    <a:cubicBezTo>
                      <a:pt x="29" y="2"/>
                      <a:pt x="33" y="1"/>
                      <a:pt x="37" y="2"/>
                    </a:cubicBezTo>
                    <a:cubicBezTo>
                      <a:pt x="39" y="2"/>
                      <a:pt x="41" y="2"/>
                      <a:pt x="43" y="2"/>
                    </a:cubicBezTo>
                    <a:cubicBezTo>
                      <a:pt x="44" y="3"/>
                      <a:pt x="46" y="3"/>
                      <a:pt x="48" y="4"/>
                    </a:cubicBezTo>
                    <a:cubicBezTo>
                      <a:pt x="45" y="2"/>
                      <a:pt x="41" y="1"/>
                      <a:pt x="37" y="1"/>
                    </a:cubicBezTo>
                    <a:cubicBezTo>
                      <a:pt x="35" y="1"/>
                      <a:pt x="33" y="0"/>
                      <a:pt x="31" y="1"/>
                    </a:cubicBezTo>
                    <a:cubicBezTo>
                      <a:pt x="30" y="1"/>
                      <a:pt x="29" y="1"/>
                      <a:pt x="28" y="1"/>
                    </a:cubicBezTo>
                    <a:cubicBezTo>
                      <a:pt x="28" y="1"/>
                      <a:pt x="27" y="1"/>
                      <a:pt x="27" y="1"/>
                    </a:cubicBezTo>
                    <a:cubicBezTo>
                      <a:pt x="27" y="2"/>
                      <a:pt x="26" y="2"/>
                      <a:pt x="26" y="2"/>
                    </a:cubicBezTo>
                    <a:cubicBezTo>
                      <a:pt x="22" y="3"/>
                      <a:pt x="18" y="4"/>
                      <a:pt x="15" y="4"/>
                    </a:cubicBezTo>
                    <a:cubicBezTo>
                      <a:pt x="13" y="4"/>
                      <a:pt x="11" y="5"/>
                      <a:pt x="9" y="5"/>
                    </a:cubicBezTo>
                    <a:cubicBezTo>
                      <a:pt x="8" y="5"/>
                      <a:pt x="6" y="5"/>
                      <a:pt x="5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0" y="5"/>
                      <a:pt x="0" y="6"/>
                      <a:pt x="1" y="6"/>
                    </a:cubicBezTo>
                    <a:cubicBezTo>
                      <a:pt x="3" y="7"/>
                      <a:pt x="4" y="8"/>
                      <a:pt x="5" y="9"/>
                    </a:cubicBezTo>
                    <a:cubicBezTo>
                      <a:pt x="6" y="10"/>
                      <a:pt x="7" y="11"/>
                      <a:pt x="8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3"/>
                      <a:pt x="8" y="14"/>
                      <a:pt x="8" y="15"/>
                    </a:cubicBezTo>
                    <a:cubicBezTo>
                      <a:pt x="8" y="15"/>
                      <a:pt x="8" y="16"/>
                      <a:pt x="8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8"/>
                      <a:pt x="8" y="18"/>
                    </a:cubicBezTo>
                    <a:cubicBezTo>
                      <a:pt x="8" y="19"/>
                      <a:pt x="8" y="20"/>
                      <a:pt x="8" y="21"/>
                    </a:cubicBezTo>
                    <a:cubicBezTo>
                      <a:pt x="8" y="23"/>
                      <a:pt x="9" y="24"/>
                      <a:pt x="9" y="26"/>
                    </a:cubicBezTo>
                    <a:cubicBezTo>
                      <a:pt x="9" y="27"/>
                      <a:pt x="10" y="28"/>
                      <a:pt x="10" y="29"/>
                    </a:cubicBezTo>
                    <a:cubicBezTo>
                      <a:pt x="10" y="30"/>
                      <a:pt x="10" y="31"/>
                      <a:pt x="11" y="32"/>
                    </a:cubicBezTo>
                    <a:cubicBezTo>
                      <a:pt x="11" y="31"/>
                      <a:pt x="10" y="30"/>
                      <a:pt x="10" y="29"/>
                    </a:cubicBezTo>
                    <a:cubicBezTo>
                      <a:pt x="10" y="28"/>
                      <a:pt x="10" y="27"/>
                      <a:pt x="10" y="26"/>
                    </a:cubicBezTo>
                    <a:cubicBezTo>
                      <a:pt x="10" y="24"/>
                      <a:pt x="9" y="22"/>
                      <a:pt x="9" y="21"/>
                    </a:cubicBezTo>
                    <a:cubicBezTo>
                      <a:pt x="9" y="20"/>
                      <a:pt x="9" y="19"/>
                      <a:pt x="9" y="18"/>
                    </a:cubicBezTo>
                    <a:cubicBezTo>
                      <a:pt x="9" y="18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6"/>
                      <a:pt x="10" y="16"/>
                      <a:pt x="10" y="15"/>
                    </a:cubicBezTo>
                    <a:cubicBezTo>
                      <a:pt x="10" y="15"/>
                      <a:pt x="10" y="14"/>
                      <a:pt x="10" y="13"/>
                    </a:cubicBezTo>
                    <a:cubicBezTo>
                      <a:pt x="10" y="14"/>
                      <a:pt x="11" y="14"/>
                      <a:pt x="11" y="15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4"/>
                      <a:pt x="20" y="27"/>
                      <a:pt x="21" y="29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2"/>
                      <a:pt x="24" y="33"/>
                    </a:cubicBezTo>
                    <a:cubicBezTo>
                      <a:pt x="24" y="34"/>
                      <a:pt x="25" y="35"/>
                      <a:pt x="26" y="37"/>
                    </a:cubicBezTo>
                    <a:cubicBezTo>
                      <a:pt x="26" y="38"/>
                      <a:pt x="27" y="39"/>
                      <a:pt x="27" y="41"/>
                    </a:cubicBezTo>
                    <a:cubicBezTo>
                      <a:pt x="28" y="42"/>
                      <a:pt x="28" y="44"/>
                      <a:pt x="28" y="45"/>
                    </a:cubicBezTo>
                    <a:cubicBezTo>
                      <a:pt x="28" y="42"/>
                      <a:pt x="27" y="39"/>
                      <a:pt x="26" y="36"/>
                    </a:cubicBezTo>
                    <a:cubicBezTo>
                      <a:pt x="26" y="35"/>
                      <a:pt x="25" y="34"/>
                      <a:pt x="25" y="32"/>
                    </a:cubicBezTo>
                    <a:close/>
                    <a:moveTo>
                      <a:pt x="39" y="31"/>
                    </a:moveTo>
                    <a:cubicBezTo>
                      <a:pt x="39" y="31"/>
                      <a:pt x="39" y="31"/>
                      <a:pt x="39" y="31"/>
                    </a:cubicBezTo>
                    <a:cubicBezTo>
                      <a:pt x="39" y="32"/>
                      <a:pt x="39" y="32"/>
                      <a:pt x="39" y="32"/>
                    </a:cubicBezTo>
                    <a:cubicBezTo>
                      <a:pt x="39" y="32"/>
                      <a:pt x="39" y="31"/>
                      <a:pt x="39" y="3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46" name="Freeform 2463"/>
              <p:cNvSpPr/>
              <p:nvPr/>
            </p:nvSpPr>
            <p:spPr>
              <a:xfrm>
                <a:off x="8685194" y="1516067"/>
                <a:ext cx="225426" cy="120651"/>
              </a:xfrm>
              <a:custGeom>
                <a:avLst/>
                <a:gdLst>
                  <a:gd name="txL" fmla="*/ 0 w 60"/>
                  <a:gd name="txT" fmla="*/ 0 h 32"/>
                  <a:gd name="txR" fmla="*/ 60 w 60"/>
                  <a:gd name="txB" fmla="*/ 32 h 32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60" h="32">
                    <a:moveTo>
                      <a:pt x="60" y="0"/>
                    </a:moveTo>
                    <a:cubicBezTo>
                      <a:pt x="49" y="4"/>
                      <a:pt x="37" y="5"/>
                      <a:pt x="27" y="11"/>
                    </a:cubicBezTo>
                    <a:cubicBezTo>
                      <a:pt x="21" y="14"/>
                      <a:pt x="17" y="18"/>
                      <a:pt x="13" y="22"/>
                    </a:cubicBezTo>
                    <a:cubicBezTo>
                      <a:pt x="9" y="26"/>
                      <a:pt x="5" y="30"/>
                      <a:pt x="0" y="32"/>
                    </a:cubicBezTo>
                    <a:cubicBezTo>
                      <a:pt x="3" y="25"/>
                      <a:pt x="6" y="18"/>
                      <a:pt x="10" y="11"/>
                    </a:cubicBezTo>
                    <a:cubicBezTo>
                      <a:pt x="16" y="6"/>
                      <a:pt x="27" y="4"/>
                      <a:pt x="31" y="3"/>
                    </a:cubicBezTo>
                    <a:cubicBezTo>
                      <a:pt x="41" y="1"/>
                      <a:pt x="50" y="1"/>
                      <a:pt x="6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847" name="Picture 2465"/>
              <p:cNvPicPr>
                <a:picLocks noChangeAspect="1"/>
              </p:cNvPicPr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8945545" y="1443042"/>
                <a:ext cx="157163" cy="2809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848" name="Freeform 2466"/>
              <p:cNvSpPr/>
              <p:nvPr/>
            </p:nvSpPr>
            <p:spPr>
              <a:xfrm>
                <a:off x="8786794" y="1509717"/>
                <a:ext cx="176214" cy="225427"/>
              </a:xfrm>
              <a:custGeom>
                <a:avLst/>
                <a:gdLst>
                  <a:gd name="txL" fmla="*/ 0 w 47"/>
                  <a:gd name="txT" fmla="*/ 0 h 60"/>
                  <a:gd name="txR" fmla="*/ 47 w 47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60">
                    <a:moveTo>
                      <a:pt x="33" y="31"/>
                    </a:moveTo>
                    <a:cubicBezTo>
                      <a:pt x="35" y="25"/>
                      <a:pt x="37" y="15"/>
                      <a:pt x="39" y="10"/>
                    </a:cubicBezTo>
                    <a:cubicBezTo>
                      <a:pt x="41" y="6"/>
                      <a:pt x="47" y="0"/>
                      <a:pt x="47" y="0"/>
                    </a:cubicBezTo>
                    <a:cubicBezTo>
                      <a:pt x="44" y="5"/>
                      <a:pt x="42" y="12"/>
                      <a:pt x="42" y="20"/>
                    </a:cubicBezTo>
                    <a:cubicBezTo>
                      <a:pt x="41" y="27"/>
                      <a:pt x="41" y="35"/>
                      <a:pt x="40" y="43"/>
                    </a:cubicBezTo>
                    <a:cubicBezTo>
                      <a:pt x="39" y="50"/>
                      <a:pt x="33" y="55"/>
                      <a:pt x="27" y="59"/>
                    </a:cubicBezTo>
                    <a:cubicBezTo>
                      <a:pt x="26" y="59"/>
                      <a:pt x="25" y="60"/>
                      <a:pt x="24" y="60"/>
                    </a:cubicBezTo>
                    <a:cubicBezTo>
                      <a:pt x="16" y="60"/>
                      <a:pt x="8" y="58"/>
                      <a:pt x="0" y="56"/>
                    </a:cubicBezTo>
                    <a:cubicBezTo>
                      <a:pt x="3" y="55"/>
                      <a:pt x="7" y="55"/>
                      <a:pt x="11" y="54"/>
                    </a:cubicBezTo>
                    <a:cubicBezTo>
                      <a:pt x="25" y="48"/>
                      <a:pt x="32" y="38"/>
                      <a:pt x="33" y="3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49" name="Freeform 2467"/>
              <p:cNvSpPr/>
              <p:nvPr/>
            </p:nvSpPr>
            <p:spPr>
              <a:xfrm>
                <a:off x="8682019" y="1438279"/>
                <a:ext cx="379415" cy="247652"/>
              </a:xfrm>
              <a:custGeom>
                <a:avLst/>
                <a:gdLst>
                  <a:gd name="txL" fmla="*/ 0 w 101"/>
                  <a:gd name="txT" fmla="*/ 0 h 66"/>
                  <a:gd name="txR" fmla="*/ 101 w 101"/>
                  <a:gd name="txB" fmla="*/ 66 h 6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1" h="66">
                    <a:moveTo>
                      <a:pt x="55" y="60"/>
                    </a:moveTo>
                    <a:cubicBezTo>
                      <a:pt x="56" y="58"/>
                      <a:pt x="58" y="56"/>
                      <a:pt x="59" y="53"/>
                    </a:cubicBezTo>
                    <a:cubicBezTo>
                      <a:pt x="61" y="49"/>
                      <a:pt x="62" y="44"/>
                      <a:pt x="63" y="39"/>
                    </a:cubicBezTo>
                    <a:cubicBezTo>
                      <a:pt x="64" y="37"/>
                      <a:pt x="64" y="34"/>
                      <a:pt x="65" y="32"/>
                    </a:cubicBezTo>
                    <a:cubicBezTo>
                      <a:pt x="65" y="30"/>
                      <a:pt x="66" y="29"/>
                      <a:pt x="66" y="28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7" y="26"/>
                      <a:pt x="67" y="25"/>
                      <a:pt x="67" y="25"/>
                    </a:cubicBezTo>
                    <a:cubicBezTo>
                      <a:pt x="67" y="24"/>
                      <a:pt x="67" y="24"/>
                      <a:pt x="67" y="24"/>
                    </a:cubicBezTo>
                    <a:cubicBezTo>
                      <a:pt x="67" y="23"/>
                      <a:pt x="68" y="22"/>
                      <a:pt x="68" y="20"/>
                    </a:cubicBezTo>
                    <a:cubicBezTo>
                      <a:pt x="67" y="22"/>
                      <a:pt x="66" y="23"/>
                      <a:pt x="64" y="25"/>
                    </a:cubicBezTo>
                    <a:cubicBezTo>
                      <a:pt x="63" y="26"/>
                      <a:pt x="63" y="27"/>
                      <a:pt x="62" y="28"/>
                    </a:cubicBezTo>
                    <a:cubicBezTo>
                      <a:pt x="61" y="29"/>
                      <a:pt x="60" y="30"/>
                      <a:pt x="59" y="31"/>
                    </a:cubicBezTo>
                    <a:cubicBezTo>
                      <a:pt x="58" y="33"/>
                      <a:pt x="56" y="35"/>
                      <a:pt x="54" y="37"/>
                    </a:cubicBezTo>
                    <a:cubicBezTo>
                      <a:pt x="53" y="38"/>
                      <a:pt x="51" y="40"/>
                      <a:pt x="50" y="41"/>
                    </a:cubicBezTo>
                    <a:cubicBezTo>
                      <a:pt x="48" y="43"/>
                      <a:pt x="47" y="45"/>
                      <a:pt x="46" y="47"/>
                    </a:cubicBezTo>
                    <a:cubicBezTo>
                      <a:pt x="45" y="48"/>
                      <a:pt x="44" y="49"/>
                      <a:pt x="43" y="50"/>
                    </a:cubicBezTo>
                    <a:cubicBezTo>
                      <a:pt x="42" y="52"/>
                      <a:pt x="41" y="53"/>
                      <a:pt x="40" y="54"/>
                    </a:cubicBezTo>
                    <a:cubicBezTo>
                      <a:pt x="38" y="56"/>
                      <a:pt x="36" y="58"/>
                      <a:pt x="33" y="60"/>
                    </a:cubicBezTo>
                    <a:cubicBezTo>
                      <a:pt x="32" y="61"/>
                      <a:pt x="31" y="61"/>
                      <a:pt x="30" y="62"/>
                    </a:cubicBezTo>
                    <a:cubicBezTo>
                      <a:pt x="28" y="62"/>
                      <a:pt x="27" y="63"/>
                      <a:pt x="25" y="63"/>
                    </a:cubicBezTo>
                    <a:cubicBezTo>
                      <a:pt x="28" y="62"/>
                      <a:pt x="31" y="61"/>
                      <a:pt x="33" y="59"/>
                    </a:cubicBezTo>
                    <a:cubicBezTo>
                      <a:pt x="35" y="57"/>
                      <a:pt x="37" y="55"/>
                      <a:pt x="39" y="53"/>
                    </a:cubicBezTo>
                    <a:cubicBezTo>
                      <a:pt x="40" y="52"/>
                      <a:pt x="41" y="51"/>
                      <a:pt x="42" y="50"/>
                    </a:cubicBezTo>
                    <a:cubicBezTo>
                      <a:pt x="43" y="48"/>
                      <a:pt x="43" y="47"/>
                      <a:pt x="44" y="46"/>
                    </a:cubicBezTo>
                    <a:cubicBezTo>
                      <a:pt x="45" y="45"/>
                      <a:pt x="45" y="45"/>
                      <a:pt x="46" y="44"/>
                    </a:cubicBezTo>
                    <a:cubicBezTo>
                      <a:pt x="40" y="48"/>
                      <a:pt x="35" y="52"/>
                      <a:pt x="29" y="55"/>
                    </a:cubicBezTo>
                    <a:cubicBezTo>
                      <a:pt x="24" y="57"/>
                      <a:pt x="20" y="59"/>
                      <a:pt x="15" y="61"/>
                    </a:cubicBezTo>
                    <a:cubicBezTo>
                      <a:pt x="12" y="61"/>
                      <a:pt x="10" y="62"/>
                      <a:pt x="7" y="62"/>
                    </a:cubicBezTo>
                    <a:cubicBezTo>
                      <a:pt x="5" y="63"/>
                      <a:pt x="2" y="63"/>
                      <a:pt x="0" y="63"/>
                    </a:cubicBezTo>
                    <a:cubicBezTo>
                      <a:pt x="1" y="63"/>
                      <a:pt x="2" y="63"/>
                      <a:pt x="3" y="62"/>
                    </a:cubicBezTo>
                    <a:cubicBezTo>
                      <a:pt x="5" y="62"/>
                      <a:pt x="6" y="61"/>
                      <a:pt x="7" y="61"/>
                    </a:cubicBezTo>
                    <a:cubicBezTo>
                      <a:pt x="9" y="60"/>
                      <a:pt x="12" y="59"/>
                      <a:pt x="14" y="58"/>
                    </a:cubicBezTo>
                    <a:cubicBezTo>
                      <a:pt x="19" y="56"/>
                      <a:pt x="23" y="55"/>
                      <a:pt x="28" y="52"/>
                    </a:cubicBezTo>
                    <a:cubicBezTo>
                      <a:pt x="37" y="48"/>
                      <a:pt x="45" y="42"/>
                      <a:pt x="52" y="35"/>
                    </a:cubicBezTo>
                    <a:cubicBezTo>
                      <a:pt x="54" y="33"/>
                      <a:pt x="56" y="31"/>
                      <a:pt x="57" y="29"/>
                    </a:cubicBezTo>
                    <a:cubicBezTo>
                      <a:pt x="58" y="28"/>
                      <a:pt x="59" y="27"/>
                      <a:pt x="60" y="26"/>
                    </a:cubicBezTo>
                    <a:cubicBezTo>
                      <a:pt x="61" y="25"/>
                      <a:pt x="61" y="24"/>
                      <a:pt x="62" y="23"/>
                    </a:cubicBezTo>
                    <a:cubicBezTo>
                      <a:pt x="62" y="23"/>
                      <a:pt x="62" y="23"/>
                      <a:pt x="62" y="23"/>
                    </a:cubicBezTo>
                    <a:cubicBezTo>
                      <a:pt x="62" y="23"/>
                      <a:pt x="62" y="23"/>
                      <a:pt x="62" y="23"/>
                    </a:cubicBezTo>
                    <a:cubicBezTo>
                      <a:pt x="61" y="24"/>
                      <a:pt x="59" y="24"/>
                      <a:pt x="58" y="25"/>
                    </a:cubicBezTo>
                    <a:cubicBezTo>
                      <a:pt x="57" y="25"/>
                      <a:pt x="55" y="25"/>
                      <a:pt x="54" y="26"/>
                    </a:cubicBezTo>
                    <a:cubicBezTo>
                      <a:pt x="48" y="27"/>
                      <a:pt x="43" y="27"/>
                      <a:pt x="37" y="29"/>
                    </a:cubicBezTo>
                    <a:cubicBezTo>
                      <a:pt x="36" y="29"/>
                      <a:pt x="35" y="29"/>
                      <a:pt x="33" y="30"/>
                    </a:cubicBezTo>
                    <a:cubicBezTo>
                      <a:pt x="32" y="30"/>
                      <a:pt x="31" y="31"/>
                      <a:pt x="30" y="32"/>
                    </a:cubicBezTo>
                    <a:cubicBezTo>
                      <a:pt x="27" y="33"/>
                      <a:pt x="25" y="35"/>
                      <a:pt x="23" y="36"/>
                    </a:cubicBezTo>
                    <a:cubicBezTo>
                      <a:pt x="20" y="38"/>
                      <a:pt x="18" y="40"/>
                      <a:pt x="16" y="41"/>
                    </a:cubicBezTo>
                    <a:cubicBezTo>
                      <a:pt x="14" y="43"/>
                      <a:pt x="12" y="45"/>
                      <a:pt x="10" y="47"/>
                    </a:cubicBezTo>
                    <a:cubicBezTo>
                      <a:pt x="12" y="45"/>
                      <a:pt x="14" y="43"/>
                      <a:pt x="16" y="41"/>
                    </a:cubicBezTo>
                    <a:cubicBezTo>
                      <a:pt x="18" y="39"/>
                      <a:pt x="20" y="37"/>
                      <a:pt x="22" y="36"/>
                    </a:cubicBezTo>
                    <a:cubicBezTo>
                      <a:pt x="24" y="34"/>
                      <a:pt x="27" y="32"/>
                      <a:pt x="29" y="31"/>
                    </a:cubicBezTo>
                    <a:cubicBezTo>
                      <a:pt x="30" y="30"/>
                      <a:pt x="32" y="29"/>
                      <a:pt x="33" y="29"/>
                    </a:cubicBezTo>
                    <a:cubicBezTo>
                      <a:pt x="34" y="28"/>
                      <a:pt x="36" y="28"/>
                      <a:pt x="37" y="27"/>
                    </a:cubicBezTo>
                    <a:cubicBezTo>
                      <a:pt x="42" y="26"/>
                      <a:pt x="48" y="25"/>
                      <a:pt x="53" y="24"/>
                    </a:cubicBezTo>
                    <a:cubicBezTo>
                      <a:pt x="56" y="23"/>
                      <a:pt x="59" y="23"/>
                      <a:pt x="61" y="22"/>
                    </a:cubicBezTo>
                    <a:cubicBezTo>
                      <a:pt x="63" y="21"/>
                      <a:pt x="64" y="20"/>
                      <a:pt x="65" y="20"/>
                    </a:cubicBezTo>
                    <a:cubicBezTo>
                      <a:pt x="65" y="19"/>
                      <a:pt x="66" y="19"/>
                      <a:pt x="66" y="19"/>
                    </a:cubicBezTo>
                    <a:cubicBezTo>
                      <a:pt x="69" y="16"/>
                      <a:pt x="71" y="14"/>
                      <a:pt x="73" y="12"/>
                    </a:cubicBezTo>
                    <a:cubicBezTo>
                      <a:pt x="75" y="11"/>
                      <a:pt x="77" y="10"/>
                      <a:pt x="79" y="8"/>
                    </a:cubicBezTo>
                    <a:cubicBezTo>
                      <a:pt x="79" y="8"/>
                      <a:pt x="78" y="8"/>
                      <a:pt x="78" y="8"/>
                    </a:cubicBezTo>
                    <a:cubicBezTo>
                      <a:pt x="77" y="8"/>
                      <a:pt x="76" y="8"/>
                      <a:pt x="75" y="7"/>
                    </a:cubicBezTo>
                    <a:cubicBezTo>
                      <a:pt x="74" y="7"/>
                      <a:pt x="72" y="6"/>
                      <a:pt x="71" y="6"/>
                    </a:cubicBezTo>
                    <a:cubicBezTo>
                      <a:pt x="69" y="6"/>
                      <a:pt x="67" y="5"/>
                      <a:pt x="65" y="5"/>
                    </a:cubicBezTo>
                    <a:cubicBezTo>
                      <a:pt x="62" y="5"/>
                      <a:pt x="60" y="5"/>
                      <a:pt x="58" y="5"/>
                    </a:cubicBezTo>
                    <a:cubicBezTo>
                      <a:pt x="53" y="5"/>
                      <a:pt x="49" y="6"/>
                      <a:pt x="44" y="7"/>
                    </a:cubicBezTo>
                    <a:cubicBezTo>
                      <a:pt x="42" y="7"/>
                      <a:pt x="40" y="8"/>
                      <a:pt x="38" y="9"/>
                    </a:cubicBezTo>
                    <a:cubicBezTo>
                      <a:pt x="36" y="10"/>
                      <a:pt x="34" y="11"/>
                      <a:pt x="31" y="11"/>
                    </a:cubicBezTo>
                    <a:cubicBezTo>
                      <a:pt x="34" y="10"/>
                      <a:pt x="36" y="9"/>
                      <a:pt x="38" y="9"/>
                    </a:cubicBezTo>
                    <a:cubicBezTo>
                      <a:pt x="40" y="8"/>
                      <a:pt x="42" y="7"/>
                      <a:pt x="44" y="6"/>
                    </a:cubicBezTo>
                    <a:cubicBezTo>
                      <a:pt x="49" y="5"/>
                      <a:pt x="53" y="4"/>
                      <a:pt x="58" y="4"/>
                    </a:cubicBezTo>
                    <a:cubicBezTo>
                      <a:pt x="60" y="3"/>
                      <a:pt x="63" y="3"/>
                      <a:pt x="65" y="4"/>
                    </a:cubicBezTo>
                    <a:cubicBezTo>
                      <a:pt x="67" y="4"/>
                      <a:pt x="69" y="4"/>
                      <a:pt x="72" y="5"/>
                    </a:cubicBezTo>
                    <a:cubicBezTo>
                      <a:pt x="72" y="5"/>
                      <a:pt x="73" y="5"/>
                      <a:pt x="74" y="5"/>
                    </a:cubicBezTo>
                    <a:cubicBezTo>
                      <a:pt x="74" y="5"/>
                      <a:pt x="75" y="5"/>
                      <a:pt x="75" y="6"/>
                    </a:cubicBezTo>
                    <a:cubicBezTo>
                      <a:pt x="76" y="6"/>
                      <a:pt x="77" y="6"/>
                      <a:pt x="78" y="6"/>
                    </a:cubicBezTo>
                    <a:cubicBezTo>
                      <a:pt x="80" y="7"/>
                      <a:pt x="81" y="7"/>
                      <a:pt x="82" y="7"/>
                    </a:cubicBezTo>
                    <a:cubicBezTo>
                      <a:pt x="83" y="6"/>
                      <a:pt x="85" y="5"/>
                      <a:pt x="86" y="4"/>
                    </a:cubicBezTo>
                    <a:cubicBezTo>
                      <a:pt x="88" y="3"/>
                      <a:pt x="90" y="3"/>
                      <a:pt x="91" y="2"/>
                    </a:cubicBezTo>
                    <a:cubicBezTo>
                      <a:pt x="92" y="2"/>
                      <a:pt x="92" y="2"/>
                      <a:pt x="92" y="2"/>
                    </a:cubicBezTo>
                    <a:cubicBezTo>
                      <a:pt x="92" y="2"/>
                      <a:pt x="92" y="2"/>
                      <a:pt x="92" y="2"/>
                    </a:cubicBezTo>
                    <a:cubicBezTo>
                      <a:pt x="93" y="2"/>
                      <a:pt x="93" y="2"/>
                      <a:pt x="94" y="1"/>
                    </a:cubicBezTo>
                    <a:cubicBezTo>
                      <a:pt x="96" y="1"/>
                      <a:pt x="99" y="0"/>
                      <a:pt x="101" y="0"/>
                    </a:cubicBezTo>
                    <a:cubicBezTo>
                      <a:pt x="100" y="0"/>
                      <a:pt x="99" y="1"/>
                      <a:pt x="98" y="1"/>
                    </a:cubicBezTo>
                    <a:cubicBezTo>
                      <a:pt x="97" y="2"/>
                      <a:pt x="95" y="2"/>
                      <a:pt x="94" y="3"/>
                    </a:cubicBezTo>
                    <a:cubicBezTo>
                      <a:pt x="93" y="4"/>
                      <a:pt x="91" y="5"/>
                      <a:pt x="89" y="6"/>
                    </a:cubicBezTo>
                    <a:cubicBezTo>
                      <a:pt x="89" y="6"/>
                      <a:pt x="89" y="6"/>
                      <a:pt x="89" y="6"/>
                    </a:cubicBezTo>
                    <a:cubicBezTo>
                      <a:pt x="88" y="6"/>
                      <a:pt x="88" y="7"/>
                      <a:pt x="88" y="7"/>
                    </a:cubicBezTo>
                    <a:cubicBezTo>
                      <a:pt x="87" y="7"/>
                      <a:pt x="87" y="8"/>
                      <a:pt x="87" y="8"/>
                    </a:cubicBezTo>
                    <a:cubicBezTo>
                      <a:pt x="86" y="9"/>
                      <a:pt x="86" y="9"/>
                      <a:pt x="85" y="10"/>
                    </a:cubicBezTo>
                    <a:cubicBezTo>
                      <a:pt x="85" y="11"/>
                      <a:pt x="84" y="11"/>
                      <a:pt x="83" y="12"/>
                    </a:cubicBezTo>
                    <a:cubicBezTo>
                      <a:pt x="81" y="16"/>
                      <a:pt x="79" y="20"/>
                      <a:pt x="77" y="25"/>
                    </a:cubicBezTo>
                    <a:cubicBezTo>
                      <a:pt x="77" y="26"/>
                      <a:pt x="77" y="27"/>
                      <a:pt x="76" y="28"/>
                    </a:cubicBezTo>
                    <a:cubicBezTo>
                      <a:pt x="76" y="29"/>
                      <a:pt x="76" y="30"/>
                      <a:pt x="75" y="31"/>
                    </a:cubicBezTo>
                    <a:cubicBezTo>
                      <a:pt x="75" y="33"/>
                      <a:pt x="75" y="36"/>
                      <a:pt x="75" y="38"/>
                    </a:cubicBezTo>
                    <a:cubicBezTo>
                      <a:pt x="76" y="42"/>
                      <a:pt x="77" y="47"/>
                      <a:pt x="78" y="51"/>
                    </a:cubicBezTo>
                    <a:cubicBezTo>
                      <a:pt x="78" y="49"/>
                      <a:pt x="77" y="47"/>
                      <a:pt x="76" y="45"/>
                    </a:cubicBezTo>
                    <a:cubicBezTo>
                      <a:pt x="76" y="43"/>
                      <a:pt x="75" y="40"/>
                      <a:pt x="75" y="38"/>
                    </a:cubicBezTo>
                    <a:cubicBezTo>
                      <a:pt x="74" y="36"/>
                      <a:pt x="74" y="33"/>
                      <a:pt x="74" y="31"/>
                    </a:cubicBezTo>
                    <a:cubicBezTo>
                      <a:pt x="75" y="30"/>
                      <a:pt x="75" y="29"/>
                      <a:pt x="75" y="27"/>
                    </a:cubicBezTo>
                    <a:cubicBezTo>
                      <a:pt x="75" y="26"/>
                      <a:pt x="76" y="25"/>
                      <a:pt x="76" y="24"/>
                    </a:cubicBezTo>
                    <a:cubicBezTo>
                      <a:pt x="77" y="22"/>
                      <a:pt x="78" y="20"/>
                      <a:pt x="79" y="18"/>
                    </a:cubicBezTo>
                    <a:cubicBezTo>
                      <a:pt x="80" y="16"/>
                      <a:pt x="81" y="13"/>
                      <a:pt x="82" y="11"/>
                    </a:cubicBezTo>
                    <a:cubicBezTo>
                      <a:pt x="83" y="10"/>
                      <a:pt x="83" y="10"/>
                      <a:pt x="84" y="9"/>
                    </a:cubicBezTo>
                    <a:cubicBezTo>
                      <a:pt x="84" y="9"/>
                      <a:pt x="84" y="8"/>
                      <a:pt x="84" y="8"/>
                    </a:cubicBezTo>
                    <a:cubicBezTo>
                      <a:pt x="81" y="10"/>
                      <a:pt x="78" y="12"/>
                      <a:pt x="75" y="15"/>
                    </a:cubicBezTo>
                    <a:cubicBezTo>
                      <a:pt x="74" y="15"/>
                      <a:pt x="74" y="16"/>
                      <a:pt x="73" y="16"/>
                    </a:cubicBezTo>
                    <a:cubicBezTo>
                      <a:pt x="73" y="17"/>
                      <a:pt x="72" y="17"/>
                      <a:pt x="72" y="18"/>
                    </a:cubicBezTo>
                    <a:cubicBezTo>
                      <a:pt x="70" y="20"/>
                      <a:pt x="69" y="22"/>
                      <a:pt x="69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8" y="26"/>
                      <a:pt x="68" y="26"/>
                      <a:pt x="68" y="27"/>
                    </a:cubicBezTo>
                    <a:cubicBezTo>
                      <a:pt x="68" y="28"/>
                      <a:pt x="68" y="28"/>
                      <a:pt x="68" y="28"/>
                    </a:cubicBezTo>
                    <a:cubicBezTo>
                      <a:pt x="67" y="30"/>
                      <a:pt x="67" y="31"/>
                      <a:pt x="67" y="32"/>
                    </a:cubicBezTo>
                    <a:cubicBezTo>
                      <a:pt x="66" y="35"/>
                      <a:pt x="66" y="37"/>
                      <a:pt x="65" y="39"/>
                    </a:cubicBezTo>
                    <a:cubicBezTo>
                      <a:pt x="64" y="44"/>
                      <a:pt x="62" y="49"/>
                      <a:pt x="60" y="54"/>
                    </a:cubicBezTo>
                    <a:cubicBezTo>
                      <a:pt x="59" y="56"/>
                      <a:pt x="58" y="59"/>
                      <a:pt x="56" y="61"/>
                    </a:cubicBezTo>
                    <a:cubicBezTo>
                      <a:pt x="55" y="63"/>
                      <a:pt x="53" y="64"/>
                      <a:pt x="50" y="66"/>
                    </a:cubicBezTo>
                    <a:cubicBezTo>
                      <a:pt x="52" y="64"/>
                      <a:pt x="54" y="62"/>
                      <a:pt x="55" y="6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50" name="Freeform 2468"/>
              <p:cNvSpPr/>
              <p:nvPr/>
            </p:nvSpPr>
            <p:spPr>
              <a:xfrm>
                <a:off x="9286860" y="1730381"/>
                <a:ext cx="44450" cy="158751"/>
              </a:xfrm>
              <a:custGeom>
                <a:avLst/>
                <a:gdLst>
                  <a:gd name="txL" fmla="*/ 0 w 12"/>
                  <a:gd name="txT" fmla="*/ 0 h 42"/>
                  <a:gd name="txR" fmla="*/ 12 w 12"/>
                  <a:gd name="txB" fmla="*/ 42 h 42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2" h="42">
                    <a:moveTo>
                      <a:pt x="6" y="0"/>
                    </a:moveTo>
                    <a:cubicBezTo>
                      <a:pt x="6" y="7"/>
                      <a:pt x="4" y="15"/>
                      <a:pt x="5" y="22"/>
                    </a:cubicBezTo>
                    <a:cubicBezTo>
                      <a:pt x="6" y="25"/>
                      <a:pt x="7" y="29"/>
                      <a:pt x="9" y="32"/>
                    </a:cubicBezTo>
                    <a:cubicBezTo>
                      <a:pt x="10" y="35"/>
                      <a:pt x="12" y="38"/>
                      <a:pt x="12" y="42"/>
                    </a:cubicBezTo>
                    <a:cubicBezTo>
                      <a:pt x="8" y="38"/>
                      <a:pt x="5" y="35"/>
                      <a:pt x="2" y="31"/>
                    </a:cubicBezTo>
                    <a:cubicBezTo>
                      <a:pt x="0" y="27"/>
                      <a:pt x="1" y="20"/>
                      <a:pt x="2" y="17"/>
                    </a:cubicBezTo>
                    <a:cubicBezTo>
                      <a:pt x="2" y="11"/>
                      <a:pt x="5" y="6"/>
                      <a:pt x="6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51" name="Freeform 2471"/>
              <p:cNvSpPr/>
              <p:nvPr/>
            </p:nvSpPr>
            <p:spPr>
              <a:xfrm>
                <a:off x="9312260" y="1700218"/>
                <a:ext cx="112713" cy="147639"/>
              </a:xfrm>
              <a:custGeom>
                <a:avLst/>
                <a:gdLst>
                  <a:gd name="txL" fmla="*/ 0 w 30"/>
                  <a:gd name="txT" fmla="*/ 0 h 39"/>
                  <a:gd name="txR" fmla="*/ 30 w 30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39">
                    <a:moveTo>
                      <a:pt x="15" y="14"/>
                    </a:moveTo>
                    <a:cubicBezTo>
                      <a:pt x="12" y="12"/>
                      <a:pt x="7" y="9"/>
                      <a:pt x="5" y="7"/>
                    </a:cubicBezTo>
                    <a:cubicBezTo>
                      <a:pt x="3" y="5"/>
                      <a:pt x="0" y="0"/>
                      <a:pt x="0" y="0"/>
                    </a:cubicBezTo>
                    <a:cubicBezTo>
                      <a:pt x="3" y="3"/>
                      <a:pt x="7" y="5"/>
                      <a:pt x="11" y="7"/>
                    </a:cubicBezTo>
                    <a:cubicBezTo>
                      <a:pt x="15" y="9"/>
                      <a:pt x="19" y="11"/>
                      <a:pt x="23" y="13"/>
                    </a:cubicBezTo>
                    <a:cubicBezTo>
                      <a:pt x="27" y="15"/>
                      <a:pt x="29" y="20"/>
                      <a:pt x="30" y="24"/>
                    </a:cubicBezTo>
                    <a:cubicBezTo>
                      <a:pt x="30" y="25"/>
                      <a:pt x="30" y="25"/>
                      <a:pt x="30" y="26"/>
                    </a:cubicBezTo>
                    <a:cubicBezTo>
                      <a:pt x="28" y="31"/>
                      <a:pt x="25" y="35"/>
                      <a:pt x="23" y="39"/>
                    </a:cubicBezTo>
                    <a:cubicBezTo>
                      <a:pt x="23" y="37"/>
                      <a:pt x="24" y="34"/>
                      <a:pt x="24" y="32"/>
                    </a:cubicBezTo>
                    <a:cubicBezTo>
                      <a:pt x="23" y="23"/>
                      <a:pt x="19" y="17"/>
                      <a:pt x="15" y="1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52" name="Freeform 2472"/>
              <p:cNvSpPr/>
              <p:nvPr/>
            </p:nvSpPr>
            <p:spPr>
              <a:xfrm>
                <a:off x="9263047" y="1628780"/>
                <a:ext cx="131763" cy="271464"/>
              </a:xfrm>
              <a:custGeom>
                <a:avLst/>
                <a:gdLst>
                  <a:gd name="txL" fmla="*/ 0 w 35"/>
                  <a:gd name="txT" fmla="*/ 0 h 72"/>
                  <a:gd name="txR" fmla="*/ 35 w 35"/>
                  <a:gd name="txB" fmla="*/ 72 h 7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72">
                    <a:moveTo>
                      <a:pt x="33" y="39"/>
                    </a:moveTo>
                    <a:cubicBezTo>
                      <a:pt x="32" y="38"/>
                      <a:pt x="31" y="37"/>
                      <a:pt x="30" y="36"/>
                    </a:cubicBezTo>
                    <a:cubicBezTo>
                      <a:pt x="28" y="33"/>
                      <a:pt x="25" y="32"/>
                      <a:pt x="23" y="30"/>
                    </a:cubicBezTo>
                    <a:cubicBezTo>
                      <a:pt x="21" y="29"/>
                      <a:pt x="20" y="28"/>
                      <a:pt x="19" y="27"/>
                    </a:cubicBezTo>
                    <a:cubicBezTo>
                      <a:pt x="18" y="27"/>
                      <a:pt x="18" y="26"/>
                      <a:pt x="17" y="26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4" y="24"/>
                      <a:pt x="14" y="24"/>
                      <a:pt x="13" y="23"/>
                    </a:cubicBezTo>
                    <a:cubicBezTo>
                      <a:pt x="14" y="24"/>
                      <a:pt x="14" y="25"/>
                      <a:pt x="15" y="26"/>
                    </a:cubicBezTo>
                    <a:cubicBezTo>
                      <a:pt x="15" y="27"/>
                      <a:pt x="16" y="28"/>
                      <a:pt x="16" y="28"/>
                    </a:cubicBezTo>
                    <a:cubicBezTo>
                      <a:pt x="16" y="29"/>
                      <a:pt x="17" y="30"/>
                      <a:pt x="17" y="30"/>
                    </a:cubicBezTo>
                    <a:cubicBezTo>
                      <a:pt x="18" y="32"/>
                      <a:pt x="19" y="33"/>
                      <a:pt x="19" y="35"/>
                    </a:cubicBezTo>
                    <a:cubicBezTo>
                      <a:pt x="20" y="36"/>
                      <a:pt x="20" y="37"/>
                      <a:pt x="21" y="38"/>
                    </a:cubicBezTo>
                    <a:cubicBezTo>
                      <a:pt x="22" y="39"/>
                      <a:pt x="23" y="40"/>
                      <a:pt x="24" y="42"/>
                    </a:cubicBezTo>
                    <a:cubicBezTo>
                      <a:pt x="24" y="42"/>
                      <a:pt x="24" y="43"/>
                      <a:pt x="25" y="44"/>
                    </a:cubicBezTo>
                    <a:cubicBezTo>
                      <a:pt x="25" y="45"/>
                      <a:pt x="26" y="46"/>
                      <a:pt x="26" y="46"/>
                    </a:cubicBezTo>
                    <a:cubicBezTo>
                      <a:pt x="27" y="48"/>
                      <a:pt x="28" y="50"/>
                      <a:pt x="28" y="51"/>
                    </a:cubicBezTo>
                    <a:cubicBezTo>
                      <a:pt x="28" y="52"/>
                      <a:pt x="29" y="53"/>
                      <a:pt x="29" y="54"/>
                    </a:cubicBezTo>
                    <a:cubicBezTo>
                      <a:pt x="29" y="55"/>
                      <a:pt x="29" y="56"/>
                      <a:pt x="28" y="57"/>
                    </a:cubicBezTo>
                    <a:cubicBezTo>
                      <a:pt x="29" y="55"/>
                      <a:pt x="28" y="53"/>
                      <a:pt x="28" y="52"/>
                    </a:cubicBezTo>
                    <a:cubicBezTo>
                      <a:pt x="27" y="50"/>
                      <a:pt x="26" y="48"/>
                      <a:pt x="25" y="47"/>
                    </a:cubicBezTo>
                    <a:cubicBezTo>
                      <a:pt x="25" y="46"/>
                      <a:pt x="25" y="45"/>
                      <a:pt x="24" y="44"/>
                    </a:cubicBezTo>
                    <a:cubicBezTo>
                      <a:pt x="24" y="44"/>
                      <a:pt x="23" y="43"/>
                      <a:pt x="23" y="42"/>
                    </a:cubicBezTo>
                    <a:cubicBezTo>
                      <a:pt x="22" y="42"/>
                      <a:pt x="22" y="42"/>
                      <a:pt x="22" y="41"/>
                    </a:cubicBezTo>
                    <a:cubicBezTo>
                      <a:pt x="23" y="45"/>
                      <a:pt x="24" y="49"/>
                      <a:pt x="24" y="53"/>
                    </a:cubicBezTo>
                    <a:cubicBezTo>
                      <a:pt x="25" y="56"/>
                      <a:pt x="25" y="59"/>
                      <a:pt x="25" y="62"/>
                    </a:cubicBezTo>
                    <a:cubicBezTo>
                      <a:pt x="25" y="64"/>
                      <a:pt x="25" y="65"/>
                      <a:pt x="24" y="67"/>
                    </a:cubicBezTo>
                    <a:cubicBezTo>
                      <a:pt x="24" y="68"/>
                      <a:pt x="24" y="70"/>
                      <a:pt x="23" y="72"/>
                    </a:cubicBezTo>
                    <a:cubicBezTo>
                      <a:pt x="23" y="71"/>
                      <a:pt x="23" y="70"/>
                      <a:pt x="23" y="69"/>
                    </a:cubicBezTo>
                    <a:cubicBezTo>
                      <a:pt x="23" y="68"/>
                      <a:pt x="23" y="68"/>
                      <a:pt x="23" y="67"/>
                    </a:cubicBezTo>
                    <a:cubicBezTo>
                      <a:pt x="23" y="65"/>
                      <a:pt x="23" y="64"/>
                      <a:pt x="23" y="62"/>
                    </a:cubicBezTo>
                    <a:cubicBezTo>
                      <a:pt x="23" y="59"/>
                      <a:pt x="23" y="56"/>
                      <a:pt x="23" y="53"/>
                    </a:cubicBezTo>
                    <a:cubicBezTo>
                      <a:pt x="22" y="47"/>
                      <a:pt x="20" y="41"/>
                      <a:pt x="18" y="35"/>
                    </a:cubicBezTo>
                    <a:cubicBezTo>
                      <a:pt x="17" y="34"/>
                      <a:pt x="17" y="32"/>
                      <a:pt x="16" y="31"/>
                    </a:cubicBezTo>
                    <a:cubicBezTo>
                      <a:pt x="16" y="30"/>
                      <a:pt x="15" y="30"/>
                      <a:pt x="15" y="29"/>
                    </a:cubicBezTo>
                    <a:cubicBezTo>
                      <a:pt x="14" y="29"/>
                      <a:pt x="14" y="28"/>
                      <a:pt x="13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3" y="28"/>
                      <a:pt x="13" y="29"/>
                      <a:pt x="13" y="30"/>
                    </a:cubicBezTo>
                    <a:cubicBezTo>
                      <a:pt x="13" y="31"/>
                      <a:pt x="13" y="32"/>
                      <a:pt x="13" y="32"/>
                    </a:cubicBezTo>
                    <a:cubicBezTo>
                      <a:pt x="13" y="36"/>
                      <a:pt x="12" y="39"/>
                      <a:pt x="11" y="43"/>
                    </a:cubicBezTo>
                    <a:cubicBezTo>
                      <a:pt x="11" y="43"/>
                      <a:pt x="11" y="44"/>
                      <a:pt x="11" y="45"/>
                    </a:cubicBezTo>
                    <a:cubicBezTo>
                      <a:pt x="11" y="46"/>
                      <a:pt x="11" y="47"/>
                      <a:pt x="12" y="48"/>
                    </a:cubicBezTo>
                    <a:cubicBezTo>
                      <a:pt x="12" y="49"/>
                      <a:pt x="12" y="51"/>
                      <a:pt x="13" y="53"/>
                    </a:cubicBezTo>
                    <a:cubicBezTo>
                      <a:pt x="13" y="54"/>
                      <a:pt x="14" y="56"/>
                      <a:pt x="14" y="58"/>
                    </a:cubicBezTo>
                    <a:cubicBezTo>
                      <a:pt x="15" y="59"/>
                      <a:pt x="15" y="61"/>
                      <a:pt x="16" y="62"/>
                    </a:cubicBezTo>
                    <a:cubicBezTo>
                      <a:pt x="15" y="61"/>
                      <a:pt x="15" y="59"/>
                      <a:pt x="14" y="58"/>
                    </a:cubicBezTo>
                    <a:cubicBezTo>
                      <a:pt x="13" y="56"/>
                      <a:pt x="13" y="54"/>
                      <a:pt x="12" y="53"/>
                    </a:cubicBezTo>
                    <a:cubicBezTo>
                      <a:pt x="12" y="51"/>
                      <a:pt x="11" y="49"/>
                      <a:pt x="11" y="48"/>
                    </a:cubicBezTo>
                    <a:cubicBezTo>
                      <a:pt x="11" y="47"/>
                      <a:pt x="11" y="46"/>
                      <a:pt x="11" y="45"/>
                    </a:cubicBezTo>
                    <a:cubicBezTo>
                      <a:pt x="10" y="44"/>
                      <a:pt x="10" y="43"/>
                      <a:pt x="10" y="43"/>
                    </a:cubicBezTo>
                    <a:cubicBezTo>
                      <a:pt x="11" y="39"/>
                      <a:pt x="12" y="36"/>
                      <a:pt x="12" y="32"/>
                    </a:cubicBezTo>
                    <a:cubicBezTo>
                      <a:pt x="12" y="31"/>
                      <a:pt x="12" y="29"/>
                      <a:pt x="12" y="27"/>
                    </a:cubicBezTo>
                    <a:cubicBezTo>
                      <a:pt x="12" y="26"/>
                      <a:pt x="12" y="26"/>
                      <a:pt x="12" y="25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1" y="22"/>
                      <a:pt x="10" y="20"/>
                      <a:pt x="10" y="18"/>
                    </a:cubicBezTo>
                    <a:cubicBezTo>
                      <a:pt x="9" y="17"/>
                      <a:pt x="9" y="16"/>
                      <a:pt x="8" y="14"/>
                    </a:cubicBezTo>
                    <a:cubicBezTo>
                      <a:pt x="8" y="14"/>
                      <a:pt x="8" y="15"/>
                      <a:pt x="8" y="15"/>
                    </a:cubicBezTo>
                    <a:cubicBezTo>
                      <a:pt x="8" y="15"/>
                      <a:pt x="7" y="16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5" y="19"/>
                      <a:pt x="4" y="21"/>
                      <a:pt x="4" y="22"/>
                    </a:cubicBezTo>
                    <a:cubicBezTo>
                      <a:pt x="3" y="23"/>
                      <a:pt x="3" y="24"/>
                      <a:pt x="2" y="26"/>
                    </a:cubicBezTo>
                    <a:cubicBezTo>
                      <a:pt x="1" y="28"/>
                      <a:pt x="1" y="31"/>
                      <a:pt x="1" y="34"/>
                    </a:cubicBezTo>
                    <a:cubicBezTo>
                      <a:pt x="0" y="35"/>
                      <a:pt x="0" y="37"/>
                      <a:pt x="0" y="38"/>
                    </a:cubicBezTo>
                    <a:cubicBezTo>
                      <a:pt x="0" y="39"/>
                      <a:pt x="0" y="41"/>
                      <a:pt x="0" y="42"/>
                    </a:cubicBezTo>
                    <a:cubicBezTo>
                      <a:pt x="0" y="41"/>
                      <a:pt x="0" y="39"/>
                      <a:pt x="0" y="38"/>
                    </a:cubicBezTo>
                    <a:cubicBezTo>
                      <a:pt x="0" y="37"/>
                      <a:pt x="0" y="35"/>
                      <a:pt x="0" y="34"/>
                    </a:cubicBezTo>
                    <a:cubicBezTo>
                      <a:pt x="0" y="31"/>
                      <a:pt x="1" y="28"/>
                      <a:pt x="1" y="25"/>
                    </a:cubicBezTo>
                    <a:cubicBezTo>
                      <a:pt x="2" y="24"/>
                      <a:pt x="2" y="23"/>
                      <a:pt x="3" y="21"/>
                    </a:cubicBezTo>
                    <a:cubicBezTo>
                      <a:pt x="3" y="20"/>
                      <a:pt x="4" y="19"/>
                      <a:pt x="5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5"/>
                      <a:pt x="7" y="15"/>
                      <a:pt x="7" y="14"/>
                    </a:cubicBezTo>
                    <a:cubicBezTo>
                      <a:pt x="8" y="14"/>
                      <a:pt x="8" y="13"/>
                      <a:pt x="8" y="12"/>
                    </a:cubicBezTo>
                    <a:cubicBezTo>
                      <a:pt x="8" y="11"/>
                      <a:pt x="8" y="10"/>
                      <a:pt x="8" y="9"/>
                    </a:cubicBezTo>
                    <a:cubicBezTo>
                      <a:pt x="8" y="8"/>
                      <a:pt x="8" y="7"/>
                      <a:pt x="8" y="6"/>
                    </a:cubicBezTo>
                    <a:cubicBezTo>
                      <a:pt x="8" y="6"/>
                      <a:pt x="8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4"/>
                    </a:cubicBezTo>
                    <a:cubicBezTo>
                      <a:pt x="8" y="3"/>
                      <a:pt x="8" y="1"/>
                      <a:pt x="8" y="0"/>
                    </a:cubicBezTo>
                    <a:cubicBezTo>
                      <a:pt x="8" y="1"/>
                      <a:pt x="8" y="1"/>
                      <a:pt x="8" y="2"/>
                    </a:cubicBezTo>
                    <a:cubicBezTo>
                      <a:pt x="8" y="3"/>
                      <a:pt x="8" y="4"/>
                      <a:pt x="9" y="4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9"/>
                      <a:pt x="9" y="9"/>
                      <a:pt x="10" y="9"/>
                    </a:cubicBezTo>
                    <a:cubicBezTo>
                      <a:pt x="10" y="9"/>
                      <a:pt x="10" y="10"/>
                      <a:pt x="10" y="10"/>
                    </a:cubicBezTo>
                    <a:cubicBezTo>
                      <a:pt x="10" y="10"/>
                      <a:pt x="10" y="11"/>
                      <a:pt x="11" y="11"/>
                    </a:cubicBezTo>
                    <a:cubicBezTo>
                      <a:pt x="11" y="12"/>
                      <a:pt x="11" y="12"/>
                      <a:pt x="12" y="13"/>
                    </a:cubicBezTo>
                    <a:cubicBezTo>
                      <a:pt x="13" y="15"/>
                      <a:pt x="15" y="17"/>
                      <a:pt x="17" y="19"/>
                    </a:cubicBezTo>
                    <a:cubicBezTo>
                      <a:pt x="18" y="19"/>
                      <a:pt x="18" y="20"/>
                      <a:pt x="19" y="20"/>
                    </a:cubicBezTo>
                    <a:cubicBezTo>
                      <a:pt x="19" y="20"/>
                      <a:pt x="20" y="21"/>
                      <a:pt x="21" y="21"/>
                    </a:cubicBezTo>
                    <a:cubicBezTo>
                      <a:pt x="22" y="22"/>
                      <a:pt x="23" y="22"/>
                      <a:pt x="24" y="23"/>
                    </a:cubicBezTo>
                    <a:cubicBezTo>
                      <a:pt x="27" y="23"/>
                      <a:pt x="30" y="23"/>
                      <a:pt x="33" y="24"/>
                    </a:cubicBezTo>
                    <a:cubicBezTo>
                      <a:pt x="31" y="24"/>
                      <a:pt x="30" y="24"/>
                      <a:pt x="29" y="24"/>
                    </a:cubicBezTo>
                    <a:cubicBezTo>
                      <a:pt x="27" y="24"/>
                      <a:pt x="26" y="23"/>
                      <a:pt x="24" y="23"/>
                    </a:cubicBezTo>
                    <a:cubicBezTo>
                      <a:pt x="23" y="23"/>
                      <a:pt x="22" y="22"/>
                      <a:pt x="20" y="22"/>
                    </a:cubicBezTo>
                    <a:cubicBezTo>
                      <a:pt x="20" y="21"/>
                      <a:pt x="19" y="21"/>
                      <a:pt x="19" y="21"/>
                    </a:cubicBezTo>
                    <a:cubicBezTo>
                      <a:pt x="18" y="20"/>
                      <a:pt x="17" y="20"/>
                      <a:pt x="17" y="19"/>
                    </a:cubicBezTo>
                    <a:cubicBezTo>
                      <a:pt x="16" y="18"/>
                      <a:pt x="15" y="17"/>
                      <a:pt x="14" y="16"/>
                    </a:cubicBezTo>
                    <a:cubicBezTo>
                      <a:pt x="13" y="15"/>
                      <a:pt x="12" y="14"/>
                      <a:pt x="11" y="13"/>
                    </a:cubicBezTo>
                    <a:cubicBezTo>
                      <a:pt x="10" y="13"/>
                      <a:pt x="10" y="12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4"/>
                      <a:pt x="10" y="16"/>
                      <a:pt x="11" y="18"/>
                    </a:cubicBezTo>
                    <a:cubicBezTo>
                      <a:pt x="11" y="18"/>
                      <a:pt x="11" y="19"/>
                      <a:pt x="12" y="19"/>
                    </a:cubicBezTo>
                    <a:cubicBezTo>
                      <a:pt x="12" y="20"/>
                      <a:pt x="12" y="20"/>
                      <a:pt x="13" y="21"/>
                    </a:cubicBezTo>
                    <a:cubicBezTo>
                      <a:pt x="13" y="22"/>
                      <a:pt x="14" y="23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7" y="24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8" y="26"/>
                      <a:pt x="19" y="26"/>
                      <a:pt x="19" y="26"/>
                    </a:cubicBezTo>
                    <a:cubicBezTo>
                      <a:pt x="21" y="27"/>
                      <a:pt x="22" y="28"/>
                      <a:pt x="23" y="29"/>
                    </a:cubicBezTo>
                    <a:cubicBezTo>
                      <a:pt x="26" y="31"/>
                      <a:pt x="28" y="33"/>
                      <a:pt x="31" y="35"/>
                    </a:cubicBezTo>
                    <a:cubicBezTo>
                      <a:pt x="32" y="36"/>
                      <a:pt x="33" y="37"/>
                      <a:pt x="34" y="38"/>
                    </a:cubicBezTo>
                    <a:cubicBezTo>
                      <a:pt x="34" y="40"/>
                      <a:pt x="35" y="41"/>
                      <a:pt x="35" y="43"/>
                    </a:cubicBezTo>
                    <a:cubicBezTo>
                      <a:pt x="34" y="41"/>
                      <a:pt x="34" y="40"/>
                      <a:pt x="33" y="3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53" name="Freeform 2473"/>
              <p:cNvSpPr/>
              <p:nvPr/>
            </p:nvSpPr>
            <p:spPr>
              <a:xfrm>
                <a:off x="8921733" y="2287598"/>
                <a:ext cx="63500" cy="160339"/>
              </a:xfrm>
              <a:custGeom>
                <a:avLst/>
                <a:gdLst>
                  <a:gd name="txL" fmla="*/ 0 w 17"/>
                  <a:gd name="txT" fmla="*/ 0 h 43"/>
                  <a:gd name="txR" fmla="*/ 17 w 17"/>
                  <a:gd name="txB" fmla="*/ 43 h 43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7" h="43">
                    <a:moveTo>
                      <a:pt x="1" y="0"/>
                    </a:moveTo>
                    <a:cubicBezTo>
                      <a:pt x="3" y="8"/>
                      <a:pt x="3" y="16"/>
                      <a:pt x="6" y="23"/>
                    </a:cubicBezTo>
                    <a:cubicBezTo>
                      <a:pt x="7" y="27"/>
                      <a:pt x="9" y="31"/>
                      <a:pt x="12" y="34"/>
                    </a:cubicBezTo>
                    <a:cubicBezTo>
                      <a:pt x="14" y="37"/>
                      <a:pt x="16" y="40"/>
                      <a:pt x="17" y="43"/>
                    </a:cubicBezTo>
                    <a:cubicBezTo>
                      <a:pt x="13" y="40"/>
                      <a:pt x="8" y="38"/>
                      <a:pt x="4" y="35"/>
                    </a:cubicBezTo>
                    <a:cubicBezTo>
                      <a:pt x="2" y="30"/>
                      <a:pt x="1" y="23"/>
                      <a:pt x="0" y="20"/>
                    </a:cubicBezTo>
                    <a:cubicBezTo>
                      <a:pt x="0" y="13"/>
                      <a:pt x="1" y="7"/>
                      <a:pt x="1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854" name="Picture 2475"/>
              <p:cNvPicPr>
                <a:picLocks noChangeAspect="1"/>
              </p:cNvPicPr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8880457" y="2160597"/>
                <a:ext cx="192089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855" name="Freeform 2476"/>
              <p:cNvSpPr/>
              <p:nvPr/>
            </p:nvSpPr>
            <p:spPr>
              <a:xfrm>
                <a:off x="8926495" y="2252672"/>
                <a:ext cx="141288" cy="139701"/>
              </a:xfrm>
              <a:custGeom>
                <a:avLst/>
                <a:gdLst>
                  <a:gd name="txL" fmla="*/ 0 w 38"/>
                  <a:gd name="txT" fmla="*/ 0 h 37"/>
                  <a:gd name="txR" fmla="*/ 38 w 38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37">
                    <a:moveTo>
                      <a:pt x="19" y="12"/>
                    </a:moveTo>
                    <a:cubicBezTo>
                      <a:pt x="16" y="10"/>
                      <a:pt x="9" y="8"/>
                      <a:pt x="6" y="6"/>
                    </a:cubicBezTo>
                    <a:cubicBezTo>
                      <a:pt x="4" y="5"/>
                      <a:pt x="0" y="0"/>
                      <a:pt x="0" y="0"/>
                    </a:cubicBezTo>
                    <a:cubicBezTo>
                      <a:pt x="3" y="3"/>
                      <a:pt x="8" y="4"/>
                      <a:pt x="12" y="5"/>
                    </a:cubicBezTo>
                    <a:cubicBezTo>
                      <a:pt x="18" y="7"/>
                      <a:pt x="23" y="7"/>
                      <a:pt x="28" y="9"/>
                    </a:cubicBezTo>
                    <a:cubicBezTo>
                      <a:pt x="32" y="10"/>
                      <a:pt x="35" y="14"/>
                      <a:pt x="37" y="19"/>
                    </a:cubicBezTo>
                    <a:cubicBezTo>
                      <a:pt x="37" y="19"/>
                      <a:pt x="38" y="20"/>
                      <a:pt x="38" y="21"/>
                    </a:cubicBezTo>
                    <a:cubicBezTo>
                      <a:pt x="37" y="26"/>
                      <a:pt x="35" y="31"/>
                      <a:pt x="33" y="37"/>
                    </a:cubicBezTo>
                    <a:cubicBezTo>
                      <a:pt x="33" y="34"/>
                      <a:pt x="33" y="31"/>
                      <a:pt x="32" y="29"/>
                    </a:cubicBezTo>
                    <a:cubicBezTo>
                      <a:pt x="30" y="19"/>
                      <a:pt x="23" y="14"/>
                      <a:pt x="19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56" name="Freeform 2477"/>
              <p:cNvSpPr/>
              <p:nvPr/>
            </p:nvSpPr>
            <p:spPr>
              <a:xfrm>
                <a:off x="9628174" y="2155834"/>
                <a:ext cx="142876" cy="236539"/>
              </a:xfrm>
              <a:custGeom>
                <a:avLst/>
                <a:gdLst>
                  <a:gd name="txL" fmla="*/ 0 w 38"/>
                  <a:gd name="txT" fmla="*/ 0 h 63"/>
                  <a:gd name="txR" fmla="*/ 38 w 38"/>
                  <a:gd name="txB" fmla="*/ 63 h 63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38" h="63">
                    <a:moveTo>
                      <a:pt x="0" y="30"/>
                    </a:moveTo>
                    <a:cubicBezTo>
                      <a:pt x="0" y="38"/>
                      <a:pt x="5" y="44"/>
                      <a:pt x="10" y="49"/>
                    </a:cubicBezTo>
                    <a:cubicBezTo>
                      <a:pt x="14" y="52"/>
                      <a:pt x="21" y="55"/>
                      <a:pt x="23" y="59"/>
                    </a:cubicBezTo>
                    <a:cubicBezTo>
                      <a:pt x="25" y="61"/>
                      <a:pt x="26" y="62"/>
                      <a:pt x="27" y="63"/>
                    </a:cubicBezTo>
                    <a:cubicBezTo>
                      <a:pt x="25" y="59"/>
                      <a:pt x="31" y="50"/>
                      <a:pt x="33" y="47"/>
                    </a:cubicBezTo>
                    <a:cubicBezTo>
                      <a:pt x="35" y="43"/>
                      <a:pt x="36" y="39"/>
                      <a:pt x="37" y="36"/>
                    </a:cubicBezTo>
                    <a:cubicBezTo>
                      <a:pt x="38" y="32"/>
                      <a:pt x="38" y="29"/>
                      <a:pt x="37" y="26"/>
                    </a:cubicBezTo>
                    <a:cubicBezTo>
                      <a:pt x="36" y="22"/>
                      <a:pt x="33" y="18"/>
                      <a:pt x="30" y="16"/>
                    </a:cubicBezTo>
                    <a:cubicBezTo>
                      <a:pt x="27" y="13"/>
                      <a:pt x="23" y="10"/>
                      <a:pt x="19" y="10"/>
                    </a:cubicBezTo>
                    <a:cubicBezTo>
                      <a:pt x="19" y="6"/>
                      <a:pt x="21" y="3"/>
                      <a:pt x="24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1" y="2"/>
                      <a:pt x="19" y="6"/>
                      <a:pt x="18" y="10"/>
                    </a:cubicBezTo>
                    <a:cubicBezTo>
                      <a:pt x="17" y="10"/>
                      <a:pt x="16" y="10"/>
                      <a:pt x="15" y="10"/>
                    </a:cubicBezTo>
                    <a:cubicBezTo>
                      <a:pt x="10" y="10"/>
                      <a:pt x="6" y="13"/>
                      <a:pt x="4" y="17"/>
                    </a:cubicBezTo>
                    <a:cubicBezTo>
                      <a:pt x="1" y="21"/>
                      <a:pt x="0" y="26"/>
                      <a:pt x="0" y="30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57" name="Freeform 2478"/>
              <p:cNvSpPr/>
              <p:nvPr/>
            </p:nvSpPr>
            <p:spPr>
              <a:xfrm>
                <a:off x="8877282" y="2162184"/>
                <a:ext cx="149226" cy="282577"/>
              </a:xfrm>
              <a:custGeom>
                <a:avLst/>
                <a:gdLst>
                  <a:gd name="txL" fmla="*/ 0 w 40"/>
                  <a:gd name="txT" fmla="*/ 0 h 75"/>
                  <a:gd name="txR" fmla="*/ 40 w 40"/>
                  <a:gd name="txB" fmla="*/ 75 h 7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75">
                    <a:moveTo>
                      <a:pt x="37" y="38"/>
                    </a:moveTo>
                    <a:cubicBezTo>
                      <a:pt x="36" y="37"/>
                      <a:pt x="34" y="36"/>
                      <a:pt x="33" y="35"/>
                    </a:cubicBezTo>
                    <a:cubicBezTo>
                      <a:pt x="30" y="33"/>
                      <a:pt x="27" y="32"/>
                      <a:pt x="24" y="30"/>
                    </a:cubicBezTo>
                    <a:cubicBezTo>
                      <a:pt x="23" y="30"/>
                      <a:pt x="21" y="29"/>
                      <a:pt x="20" y="28"/>
                    </a:cubicBezTo>
                    <a:cubicBezTo>
                      <a:pt x="19" y="28"/>
                      <a:pt x="18" y="28"/>
                      <a:pt x="17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6"/>
                      <a:pt x="16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4" y="26"/>
                      <a:pt x="13" y="25"/>
                      <a:pt x="13" y="25"/>
                    </a:cubicBezTo>
                    <a:cubicBezTo>
                      <a:pt x="13" y="26"/>
                      <a:pt x="14" y="27"/>
                      <a:pt x="15" y="28"/>
                    </a:cubicBezTo>
                    <a:cubicBezTo>
                      <a:pt x="16" y="29"/>
                      <a:pt x="16" y="29"/>
                      <a:pt x="17" y="30"/>
                    </a:cubicBezTo>
                    <a:cubicBezTo>
                      <a:pt x="17" y="31"/>
                      <a:pt x="18" y="31"/>
                      <a:pt x="19" y="32"/>
                    </a:cubicBezTo>
                    <a:cubicBezTo>
                      <a:pt x="20" y="33"/>
                      <a:pt x="21" y="35"/>
                      <a:pt x="22" y="36"/>
                    </a:cubicBezTo>
                    <a:cubicBezTo>
                      <a:pt x="22" y="37"/>
                      <a:pt x="23" y="38"/>
                      <a:pt x="24" y="40"/>
                    </a:cubicBezTo>
                    <a:cubicBezTo>
                      <a:pt x="25" y="41"/>
                      <a:pt x="26" y="42"/>
                      <a:pt x="27" y="43"/>
                    </a:cubicBezTo>
                    <a:cubicBezTo>
                      <a:pt x="28" y="44"/>
                      <a:pt x="29" y="44"/>
                      <a:pt x="29" y="45"/>
                    </a:cubicBezTo>
                    <a:cubicBezTo>
                      <a:pt x="30" y="46"/>
                      <a:pt x="30" y="47"/>
                      <a:pt x="31" y="48"/>
                    </a:cubicBezTo>
                    <a:cubicBezTo>
                      <a:pt x="32" y="49"/>
                      <a:pt x="33" y="51"/>
                      <a:pt x="34" y="53"/>
                    </a:cubicBezTo>
                    <a:cubicBezTo>
                      <a:pt x="35" y="54"/>
                      <a:pt x="35" y="54"/>
                      <a:pt x="35" y="55"/>
                    </a:cubicBezTo>
                    <a:cubicBezTo>
                      <a:pt x="35" y="56"/>
                      <a:pt x="35" y="57"/>
                      <a:pt x="35" y="58"/>
                    </a:cubicBezTo>
                    <a:cubicBezTo>
                      <a:pt x="35" y="56"/>
                      <a:pt x="35" y="55"/>
                      <a:pt x="34" y="53"/>
                    </a:cubicBezTo>
                    <a:cubicBezTo>
                      <a:pt x="33" y="51"/>
                      <a:pt x="32" y="50"/>
                      <a:pt x="30" y="48"/>
                    </a:cubicBezTo>
                    <a:cubicBezTo>
                      <a:pt x="30" y="47"/>
                      <a:pt x="29" y="47"/>
                      <a:pt x="29" y="46"/>
                    </a:cubicBezTo>
                    <a:cubicBezTo>
                      <a:pt x="28" y="45"/>
                      <a:pt x="27" y="44"/>
                      <a:pt x="27" y="44"/>
                    </a:cubicBezTo>
                    <a:cubicBezTo>
                      <a:pt x="26" y="43"/>
                      <a:pt x="26" y="43"/>
                      <a:pt x="26" y="43"/>
                    </a:cubicBezTo>
                    <a:cubicBezTo>
                      <a:pt x="27" y="47"/>
                      <a:pt x="29" y="51"/>
                      <a:pt x="30" y="55"/>
                    </a:cubicBezTo>
                    <a:cubicBezTo>
                      <a:pt x="31" y="58"/>
                      <a:pt x="32" y="62"/>
                      <a:pt x="33" y="65"/>
                    </a:cubicBezTo>
                    <a:cubicBezTo>
                      <a:pt x="33" y="67"/>
                      <a:pt x="33" y="68"/>
                      <a:pt x="33" y="70"/>
                    </a:cubicBezTo>
                    <a:cubicBezTo>
                      <a:pt x="33" y="72"/>
                      <a:pt x="33" y="74"/>
                      <a:pt x="32" y="75"/>
                    </a:cubicBezTo>
                    <a:cubicBezTo>
                      <a:pt x="32" y="75"/>
                      <a:pt x="32" y="74"/>
                      <a:pt x="32" y="73"/>
                    </a:cubicBezTo>
                    <a:cubicBezTo>
                      <a:pt x="32" y="72"/>
                      <a:pt x="32" y="71"/>
                      <a:pt x="32" y="70"/>
                    </a:cubicBezTo>
                    <a:cubicBezTo>
                      <a:pt x="31" y="69"/>
                      <a:pt x="31" y="67"/>
                      <a:pt x="31" y="65"/>
                    </a:cubicBezTo>
                    <a:cubicBezTo>
                      <a:pt x="30" y="62"/>
                      <a:pt x="30" y="59"/>
                      <a:pt x="29" y="55"/>
                    </a:cubicBezTo>
                    <a:cubicBezTo>
                      <a:pt x="27" y="49"/>
                      <a:pt x="24" y="43"/>
                      <a:pt x="20" y="37"/>
                    </a:cubicBezTo>
                    <a:cubicBezTo>
                      <a:pt x="19" y="36"/>
                      <a:pt x="18" y="34"/>
                      <a:pt x="17" y="33"/>
                    </a:cubicBezTo>
                    <a:cubicBezTo>
                      <a:pt x="17" y="32"/>
                      <a:pt x="16" y="32"/>
                      <a:pt x="16" y="31"/>
                    </a:cubicBezTo>
                    <a:cubicBezTo>
                      <a:pt x="15" y="30"/>
                      <a:pt x="14" y="30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30"/>
                      <a:pt x="14" y="31"/>
                      <a:pt x="14" y="32"/>
                    </a:cubicBezTo>
                    <a:cubicBezTo>
                      <a:pt x="14" y="33"/>
                      <a:pt x="14" y="34"/>
                      <a:pt x="14" y="35"/>
                    </a:cubicBezTo>
                    <a:cubicBezTo>
                      <a:pt x="14" y="39"/>
                      <a:pt x="14" y="43"/>
                      <a:pt x="14" y="46"/>
                    </a:cubicBezTo>
                    <a:cubicBezTo>
                      <a:pt x="14" y="47"/>
                      <a:pt x="14" y="48"/>
                      <a:pt x="15" y="49"/>
                    </a:cubicBezTo>
                    <a:cubicBezTo>
                      <a:pt x="15" y="50"/>
                      <a:pt x="15" y="51"/>
                      <a:pt x="16" y="52"/>
                    </a:cubicBezTo>
                    <a:cubicBezTo>
                      <a:pt x="16" y="53"/>
                      <a:pt x="17" y="55"/>
                      <a:pt x="18" y="57"/>
                    </a:cubicBezTo>
                    <a:cubicBezTo>
                      <a:pt x="18" y="59"/>
                      <a:pt x="19" y="60"/>
                      <a:pt x="20" y="62"/>
                    </a:cubicBezTo>
                    <a:cubicBezTo>
                      <a:pt x="21" y="63"/>
                      <a:pt x="22" y="65"/>
                      <a:pt x="23" y="67"/>
                    </a:cubicBezTo>
                    <a:cubicBezTo>
                      <a:pt x="22" y="65"/>
                      <a:pt x="21" y="64"/>
                      <a:pt x="20" y="62"/>
                    </a:cubicBezTo>
                    <a:cubicBezTo>
                      <a:pt x="19" y="60"/>
                      <a:pt x="18" y="59"/>
                      <a:pt x="17" y="57"/>
                    </a:cubicBezTo>
                    <a:cubicBezTo>
                      <a:pt x="16" y="55"/>
                      <a:pt x="16" y="54"/>
                      <a:pt x="15" y="52"/>
                    </a:cubicBezTo>
                    <a:cubicBezTo>
                      <a:pt x="15" y="51"/>
                      <a:pt x="14" y="50"/>
                      <a:pt x="14" y="49"/>
                    </a:cubicBezTo>
                    <a:cubicBezTo>
                      <a:pt x="14" y="48"/>
                      <a:pt x="14" y="47"/>
                      <a:pt x="13" y="46"/>
                    </a:cubicBezTo>
                    <a:cubicBezTo>
                      <a:pt x="13" y="42"/>
                      <a:pt x="13" y="39"/>
                      <a:pt x="13" y="35"/>
                    </a:cubicBezTo>
                    <a:cubicBezTo>
                      <a:pt x="13" y="33"/>
                      <a:pt x="13" y="31"/>
                      <a:pt x="13" y="29"/>
                    </a:cubicBezTo>
                    <a:cubicBezTo>
                      <a:pt x="12" y="29"/>
                      <a:pt x="12" y="28"/>
                      <a:pt x="12" y="27"/>
                    </a:cubicBezTo>
                    <a:cubicBezTo>
                      <a:pt x="12" y="26"/>
                      <a:pt x="11" y="26"/>
                      <a:pt x="11" y="26"/>
                    </a:cubicBezTo>
                    <a:cubicBezTo>
                      <a:pt x="10" y="24"/>
                      <a:pt x="9" y="22"/>
                      <a:pt x="8" y="20"/>
                    </a:cubicBezTo>
                    <a:cubicBezTo>
                      <a:pt x="7" y="19"/>
                      <a:pt x="7" y="17"/>
                      <a:pt x="6" y="16"/>
                    </a:cubicBezTo>
                    <a:cubicBezTo>
                      <a:pt x="6" y="16"/>
                      <a:pt x="6" y="16"/>
                      <a:pt x="6" y="17"/>
                    </a:cubicBezTo>
                    <a:cubicBezTo>
                      <a:pt x="6" y="17"/>
                      <a:pt x="5" y="18"/>
                      <a:pt x="5" y="19"/>
                    </a:cubicBezTo>
                    <a:cubicBezTo>
                      <a:pt x="4" y="20"/>
                      <a:pt x="4" y="20"/>
                      <a:pt x="4" y="21"/>
                    </a:cubicBezTo>
                    <a:cubicBezTo>
                      <a:pt x="3" y="22"/>
                      <a:pt x="3" y="24"/>
                      <a:pt x="2" y="25"/>
                    </a:cubicBezTo>
                    <a:cubicBezTo>
                      <a:pt x="2" y="27"/>
                      <a:pt x="2" y="28"/>
                      <a:pt x="1" y="30"/>
                    </a:cubicBezTo>
                    <a:cubicBezTo>
                      <a:pt x="1" y="33"/>
                      <a:pt x="1" y="36"/>
                      <a:pt x="1" y="39"/>
                    </a:cubicBezTo>
                    <a:cubicBezTo>
                      <a:pt x="1" y="40"/>
                      <a:pt x="1" y="42"/>
                      <a:pt x="2" y="43"/>
                    </a:cubicBezTo>
                    <a:cubicBezTo>
                      <a:pt x="2" y="45"/>
                      <a:pt x="2" y="46"/>
                      <a:pt x="2" y="48"/>
                    </a:cubicBezTo>
                    <a:cubicBezTo>
                      <a:pt x="2" y="46"/>
                      <a:pt x="2" y="45"/>
                      <a:pt x="1" y="43"/>
                    </a:cubicBezTo>
                    <a:cubicBezTo>
                      <a:pt x="1" y="42"/>
                      <a:pt x="1" y="40"/>
                      <a:pt x="1" y="39"/>
                    </a:cubicBezTo>
                    <a:cubicBezTo>
                      <a:pt x="0" y="36"/>
                      <a:pt x="0" y="33"/>
                      <a:pt x="0" y="29"/>
                    </a:cubicBezTo>
                    <a:cubicBezTo>
                      <a:pt x="1" y="28"/>
                      <a:pt x="1" y="26"/>
                      <a:pt x="1" y="25"/>
                    </a:cubicBezTo>
                    <a:cubicBezTo>
                      <a:pt x="2" y="23"/>
                      <a:pt x="2" y="22"/>
                      <a:pt x="3" y="20"/>
                    </a:cubicBezTo>
                    <a:cubicBezTo>
                      <a:pt x="3" y="20"/>
                      <a:pt x="3" y="20"/>
                      <a:pt x="3" y="19"/>
                    </a:cubicBezTo>
                    <a:cubicBezTo>
                      <a:pt x="3" y="19"/>
                      <a:pt x="4" y="19"/>
                      <a:pt x="4" y="18"/>
                    </a:cubicBezTo>
                    <a:cubicBezTo>
                      <a:pt x="4" y="18"/>
                      <a:pt x="4" y="17"/>
                      <a:pt x="5" y="16"/>
                    </a:cubicBezTo>
                    <a:cubicBezTo>
                      <a:pt x="5" y="16"/>
                      <a:pt x="5" y="15"/>
                      <a:pt x="5" y="14"/>
                    </a:cubicBezTo>
                    <a:cubicBezTo>
                      <a:pt x="5" y="13"/>
                      <a:pt x="5" y="12"/>
                      <a:pt x="4" y="11"/>
                    </a:cubicBezTo>
                    <a:cubicBezTo>
                      <a:pt x="4" y="10"/>
                      <a:pt x="4" y="8"/>
                      <a:pt x="4" y="7"/>
                    </a:cubicBezTo>
                    <a:cubicBezTo>
                      <a:pt x="4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4"/>
                      <a:pt x="3" y="2"/>
                      <a:pt x="3" y="0"/>
                    </a:cubicBezTo>
                    <a:cubicBezTo>
                      <a:pt x="3" y="1"/>
                      <a:pt x="3" y="2"/>
                      <a:pt x="4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5" y="7"/>
                      <a:pt x="5" y="8"/>
                      <a:pt x="5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7" y="11"/>
                      <a:pt x="7" y="11"/>
                    </a:cubicBezTo>
                    <a:cubicBezTo>
                      <a:pt x="7" y="12"/>
                      <a:pt x="7" y="12"/>
                      <a:pt x="8" y="12"/>
                    </a:cubicBezTo>
                    <a:cubicBezTo>
                      <a:pt x="8" y="13"/>
                      <a:pt x="9" y="13"/>
                      <a:pt x="9" y="14"/>
                    </a:cubicBezTo>
                    <a:cubicBezTo>
                      <a:pt x="11" y="16"/>
                      <a:pt x="14" y="18"/>
                      <a:pt x="16" y="19"/>
                    </a:cubicBezTo>
                    <a:cubicBezTo>
                      <a:pt x="17" y="20"/>
                      <a:pt x="18" y="20"/>
                      <a:pt x="18" y="20"/>
                    </a:cubicBezTo>
                    <a:cubicBezTo>
                      <a:pt x="19" y="21"/>
                      <a:pt x="20" y="21"/>
                      <a:pt x="20" y="21"/>
                    </a:cubicBezTo>
                    <a:cubicBezTo>
                      <a:pt x="22" y="22"/>
                      <a:pt x="23" y="22"/>
                      <a:pt x="25" y="22"/>
                    </a:cubicBezTo>
                    <a:cubicBezTo>
                      <a:pt x="28" y="22"/>
                      <a:pt x="31" y="22"/>
                      <a:pt x="34" y="22"/>
                    </a:cubicBezTo>
                    <a:cubicBezTo>
                      <a:pt x="33" y="22"/>
                      <a:pt x="31" y="22"/>
                      <a:pt x="30" y="22"/>
                    </a:cubicBezTo>
                    <a:cubicBezTo>
                      <a:pt x="28" y="23"/>
                      <a:pt x="26" y="23"/>
                      <a:pt x="25" y="23"/>
                    </a:cubicBezTo>
                    <a:cubicBezTo>
                      <a:pt x="23" y="23"/>
                      <a:pt x="22" y="22"/>
                      <a:pt x="20" y="22"/>
                    </a:cubicBezTo>
                    <a:cubicBezTo>
                      <a:pt x="20" y="22"/>
                      <a:pt x="19" y="21"/>
                      <a:pt x="18" y="21"/>
                    </a:cubicBezTo>
                    <a:cubicBezTo>
                      <a:pt x="17" y="21"/>
                      <a:pt x="17" y="20"/>
                      <a:pt x="16" y="20"/>
                    </a:cubicBezTo>
                    <a:cubicBezTo>
                      <a:pt x="15" y="19"/>
                      <a:pt x="13" y="18"/>
                      <a:pt x="12" y="17"/>
                    </a:cubicBezTo>
                    <a:cubicBezTo>
                      <a:pt x="11" y="17"/>
                      <a:pt x="10" y="16"/>
                      <a:pt x="8" y="15"/>
                    </a:cubicBezTo>
                    <a:cubicBezTo>
                      <a:pt x="8" y="14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5"/>
                      <a:pt x="9" y="17"/>
                      <a:pt x="10" y="20"/>
                    </a:cubicBezTo>
                    <a:cubicBezTo>
                      <a:pt x="10" y="20"/>
                      <a:pt x="10" y="21"/>
                      <a:pt x="10" y="21"/>
                    </a:cubicBezTo>
                    <a:cubicBezTo>
                      <a:pt x="11" y="21"/>
                      <a:pt x="11" y="22"/>
                      <a:pt x="12" y="22"/>
                    </a:cubicBezTo>
                    <a:cubicBezTo>
                      <a:pt x="13" y="23"/>
                      <a:pt x="14" y="24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7" y="26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9" y="26"/>
                      <a:pt x="19" y="27"/>
                      <a:pt x="20" y="27"/>
                    </a:cubicBezTo>
                    <a:cubicBezTo>
                      <a:pt x="22" y="28"/>
                      <a:pt x="23" y="29"/>
                      <a:pt x="25" y="29"/>
                    </a:cubicBezTo>
                    <a:cubicBezTo>
                      <a:pt x="28" y="31"/>
                      <a:pt x="31" y="32"/>
                      <a:pt x="34" y="34"/>
                    </a:cubicBezTo>
                    <a:cubicBezTo>
                      <a:pt x="35" y="35"/>
                      <a:pt x="36" y="36"/>
                      <a:pt x="38" y="38"/>
                    </a:cubicBezTo>
                    <a:cubicBezTo>
                      <a:pt x="39" y="39"/>
                      <a:pt x="40" y="41"/>
                      <a:pt x="40" y="42"/>
                    </a:cubicBezTo>
                    <a:cubicBezTo>
                      <a:pt x="39" y="41"/>
                      <a:pt x="38" y="39"/>
                      <a:pt x="37" y="3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58" name="Freeform 2479"/>
              <p:cNvSpPr/>
              <p:nvPr/>
            </p:nvSpPr>
            <p:spPr>
              <a:xfrm>
                <a:off x="9647225" y="2474924"/>
                <a:ext cx="107951" cy="165101"/>
              </a:xfrm>
              <a:custGeom>
                <a:avLst/>
                <a:gdLst>
                  <a:gd name="txL" fmla="*/ 0 w 29"/>
                  <a:gd name="txT" fmla="*/ 0 h 44"/>
                  <a:gd name="txR" fmla="*/ 29 w 29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44">
                    <a:moveTo>
                      <a:pt x="1" y="16"/>
                    </a:moveTo>
                    <a:cubicBezTo>
                      <a:pt x="0" y="21"/>
                      <a:pt x="2" y="26"/>
                      <a:pt x="4" y="30"/>
                    </a:cubicBezTo>
                    <a:cubicBezTo>
                      <a:pt x="6" y="33"/>
                      <a:pt x="10" y="37"/>
                      <a:pt x="10" y="41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1"/>
                      <a:pt x="18" y="37"/>
                      <a:pt x="20" y="35"/>
                    </a:cubicBezTo>
                    <a:cubicBezTo>
                      <a:pt x="25" y="30"/>
                      <a:pt x="29" y="26"/>
                      <a:pt x="28" y="19"/>
                    </a:cubicBezTo>
                    <a:cubicBezTo>
                      <a:pt x="28" y="12"/>
                      <a:pt x="23" y="7"/>
                      <a:pt x="16" y="6"/>
                    </a:cubicBezTo>
                    <a:cubicBezTo>
                      <a:pt x="17" y="4"/>
                      <a:pt x="18" y="2"/>
                      <a:pt x="1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6" y="3"/>
                      <a:pt x="16" y="6"/>
                    </a:cubicBezTo>
                    <a:cubicBezTo>
                      <a:pt x="15" y="6"/>
                      <a:pt x="14" y="6"/>
                      <a:pt x="13" y="6"/>
                    </a:cubicBezTo>
                    <a:cubicBezTo>
                      <a:pt x="8" y="6"/>
                      <a:pt x="2" y="11"/>
                      <a:pt x="1" y="16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59" name="Freeform 2480"/>
              <p:cNvSpPr/>
              <p:nvPr/>
            </p:nvSpPr>
            <p:spPr>
              <a:xfrm>
                <a:off x="9369410" y="2189172"/>
                <a:ext cx="284164" cy="442916"/>
              </a:xfrm>
              <a:custGeom>
                <a:avLst/>
                <a:gdLst>
                  <a:gd name="txL" fmla="*/ 0 w 76"/>
                  <a:gd name="txT" fmla="*/ 0 h 118"/>
                  <a:gd name="txR" fmla="*/ 76 w 76"/>
                  <a:gd name="txB" fmla="*/ 118 h 1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6" h="118">
                    <a:moveTo>
                      <a:pt x="4" y="39"/>
                    </a:moveTo>
                    <a:cubicBezTo>
                      <a:pt x="0" y="50"/>
                      <a:pt x="1" y="63"/>
                      <a:pt x="5" y="76"/>
                    </a:cubicBezTo>
                    <a:cubicBezTo>
                      <a:pt x="7" y="86"/>
                      <a:pt x="14" y="99"/>
                      <a:pt x="13" y="109"/>
                    </a:cubicBezTo>
                    <a:cubicBezTo>
                      <a:pt x="14" y="112"/>
                      <a:pt x="14" y="115"/>
                      <a:pt x="15" y="118"/>
                    </a:cubicBezTo>
                    <a:cubicBezTo>
                      <a:pt x="16" y="110"/>
                      <a:pt x="34" y="104"/>
                      <a:pt x="43" y="100"/>
                    </a:cubicBezTo>
                    <a:cubicBezTo>
                      <a:pt x="50" y="95"/>
                      <a:pt x="58" y="90"/>
                      <a:pt x="64" y="83"/>
                    </a:cubicBezTo>
                    <a:cubicBezTo>
                      <a:pt x="67" y="79"/>
                      <a:pt x="70" y="75"/>
                      <a:pt x="72" y="70"/>
                    </a:cubicBezTo>
                    <a:cubicBezTo>
                      <a:pt x="74" y="65"/>
                      <a:pt x="75" y="60"/>
                      <a:pt x="75" y="56"/>
                    </a:cubicBezTo>
                    <a:cubicBezTo>
                      <a:pt x="76" y="50"/>
                      <a:pt x="74" y="46"/>
                      <a:pt x="73" y="43"/>
                    </a:cubicBezTo>
                    <a:cubicBezTo>
                      <a:pt x="71" y="39"/>
                      <a:pt x="69" y="36"/>
                      <a:pt x="67" y="33"/>
                    </a:cubicBezTo>
                    <a:cubicBezTo>
                      <a:pt x="62" y="26"/>
                      <a:pt x="55" y="20"/>
                      <a:pt x="46" y="17"/>
                    </a:cubicBezTo>
                    <a:cubicBezTo>
                      <a:pt x="49" y="11"/>
                      <a:pt x="55" y="5"/>
                      <a:pt x="61" y="2"/>
                    </a:cubicBezTo>
                    <a:cubicBezTo>
                      <a:pt x="61" y="2"/>
                      <a:pt x="61" y="1"/>
                      <a:pt x="60" y="0"/>
                    </a:cubicBezTo>
                    <a:cubicBezTo>
                      <a:pt x="58" y="1"/>
                      <a:pt x="55" y="3"/>
                      <a:pt x="52" y="6"/>
                    </a:cubicBezTo>
                    <a:cubicBezTo>
                      <a:pt x="49" y="9"/>
                      <a:pt x="47" y="13"/>
                      <a:pt x="45" y="17"/>
                    </a:cubicBezTo>
                    <a:cubicBezTo>
                      <a:pt x="43" y="16"/>
                      <a:pt x="41" y="16"/>
                      <a:pt x="38" y="15"/>
                    </a:cubicBezTo>
                    <a:cubicBezTo>
                      <a:pt x="30" y="14"/>
                      <a:pt x="21" y="19"/>
                      <a:pt x="15" y="24"/>
                    </a:cubicBezTo>
                    <a:cubicBezTo>
                      <a:pt x="12" y="27"/>
                      <a:pt x="10" y="29"/>
                      <a:pt x="8" y="32"/>
                    </a:cubicBezTo>
                    <a:cubicBezTo>
                      <a:pt x="6" y="34"/>
                      <a:pt x="5" y="36"/>
                      <a:pt x="4" y="3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60" name="Freeform 2481"/>
              <p:cNvSpPr/>
              <p:nvPr/>
            </p:nvSpPr>
            <p:spPr>
              <a:xfrm>
                <a:off x="9290035" y="2049471"/>
                <a:ext cx="123826" cy="150814"/>
              </a:xfrm>
              <a:custGeom>
                <a:avLst/>
                <a:gdLst>
                  <a:gd name="txL" fmla="*/ 0 w 33"/>
                  <a:gd name="txT" fmla="*/ 0 h 40"/>
                  <a:gd name="txR" fmla="*/ 33 w 33"/>
                  <a:gd name="txB" fmla="*/ 40 h 4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40">
                    <a:moveTo>
                      <a:pt x="5" y="7"/>
                    </a:moveTo>
                    <a:cubicBezTo>
                      <a:pt x="1" y="12"/>
                      <a:pt x="0" y="17"/>
                      <a:pt x="1" y="23"/>
                    </a:cubicBezTo>
                    <a:cubicBezTo>
                      <a:pt x="1" y="27"/>
                      <a:pt x="3" y="32"/>
                      <a:pt x="2" y="36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3" y="37"/>
                      <a:pt x="11" y="36"/>
                      <a:pt x="14" y="35"/>
                    </a:cubicBezTo>
                    <a:cubicBezTo>
                      <a:pt x="20" y="33"/>
                      <a:pt x="27" y="31"/>
                      <a:pt x="29" y="24"/>
                    </a:cubicBezTo>
                    <a:cubicBezTo>
                      <a:pt x="33" y="17"/>
                      <a:pt x="31" y="10"/>
                      <a:pt x="25" y="5"/>
                    </a:cubicBezTo>
                    <a:cubicBezTo>
                      <a:pt x="27" y="3"/>
                      <a:pt x="29" y="2"/>
                      <a:pt x="32" y="1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1"/>
                      <a:pt x="27" y="3"/>
                      <a:pt x="25" y="5"/>
                    </a:cubicBezTo>
                    <a:cubicBezTo>
                      <a:pt x="24" y="4"/>
                      <a:pt x="24" y="4"/>
                      <a:pt x="23" y="3"/>
                    </a:cubicBezTo>
                    <a:cubicBezTo>
                      <a:pt x="17" y="0"/>
                      <a:pt x="9" y="2"/>
                      <a:pt x="5" y="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61" name="Freeform 2482"/>
              <p:cNvSpPr/>
              <p:nvPr/>
            </p:nvSpPr>
            <p:spPr>
              <a:xfrm>
                <a:off x="9383698" y="2162184"/>
                <a:ext cx="79375" cy="112713"/>
              </a:xfrm>
              <a:custGeom>
                <a:avLst/>
                <a:gdLst>
                  <a:gd name="txL" fmla="*/ 0 w 21"/>
                  <a:gd name="txT" fmla="*/ 0 h 30"/>
                  <a:gd name="txR" fmla="*/ 21 w 21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30">
                    <a:moveTo>
                      <a:pt x="2" y="8"/>
                    </a:moveTo>
                    <a:cubicBezTo>
                      <a:pt x="0" y="12"/>
                      <a:pt x="1" y="16"/>
                      <a:pt x="2" y="19"/>
                    </a:cubicBezTo>
                    <a:cubicBezTo>
                      <a:pt x="3" y="22"/>
                      <a:pt x="5" y="25"/>
                      <a:pt x="5" y="28"/>
                    </a:cubicBezTo>
                    <a:cubicBezTo>
                      <a:pt x="5" y="29"/>
                      <a:pt x="6" y="29"/>
                      <a:pt x="6" y="30"/>
                    </a:cubicBezTo>
                    <a:cubicBezTo>
                      <a:pt x="6" y="28"/>
                      <a:pt x="11" y="26"/>
                      <a:pt x="13" y="24"/>
                    </a:cubicBezTo>
                    <a:cubicBezTo>
                      <a:pt x="17" y="22"/>
                      <a:pt x="20" y="20"/>
                      <a:pt x="21" y="16"/>
                    </a:cubicBezTo>
                    <a:cubicBezTo>
                      <a:pt x="21" y="14"/>
                      <a:pt x="21" y="12"/>
                      <a:pt x="20" y="9"/>
                    </a:cubicBezTo>
                    <a:cubicBezTo>
                      <a:pt x="20" y="7"/>
                      <a:pt x="18" y="5"/>
                      <a:pt x="16" y="3"/>
                    </a:cubicBezTo>
                    <a:cubicBezTo>
                      <a:pt x="18" y="2"/>
                      <a:pt x="20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0" y="0"/>
                      <a:pt x="18" y="1"/>
                      <a:pt x="16" y="3"/>
                    </a:cubicBezTo>
                    <a:cubicBezTo>
                      <a:pt x="16" y="3"/>
                      <a:pt x="15" y="2"/>
                      <a:pt x="15" y="2"/>
                    </a:cubicBezTo>
                    <a:cubicBezTo>
                      <a:pt x="13" y="1"/>
                      <a:pt x="10" y="1"/>
                      <a:pt x="8" y="2"/>
                    </a:cubicBezTo>
                    <a:cubicBezTo>
                      <a:pt x="5" y="3"/>
                      <a:pt x="3" y="5"/>
                      <a:pt x="2" y="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62" name="Freeform 2484"/>
              <p:cNvSpPr/>
              <p:nvPr/>
            </p:nvSpPr>
            <p:spPr>
              <a:xfrm>
                <a:off x="9559863" y="1441450"/>
                <a:ext cx="219075" cy="319088"/>
              </a:xfrm>
              <a:custGeom>
                <a:avLst/>
                <a:gdLst>
                  <a:gd name="txL" fmla="*/ 0 w 58"/>
                  <a:gd name="txT" fmla="*/ 0 h 85"/>
                  <a:gd name="txR" fmla="*/ 58 w 58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85">
                    <a:moveTo>
                      <a:pt x="53" y="60"/>
                    </a:moveTo>
                    <a:cubicBezTo>
                      <a:pt x="58" y="50"/>
                      <a:pt x="57" y="39"/>
                      <a:pt x="53" y="30"/>
                    </a:cubicBezTo>
                    <a:cubicBezTo>
                      <a:pt x="51" y="23"/>
                      <a:pt x="44" y="14"/>
                      <a:pt x="44" y="7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6"/>
                      <a:pt x="29" y="13"/>
                      <a:pt x="24" y="16"/>
                    </a:cubicBezTo>
                    <a:cubicBezTo>
                      <a:pt x="14" y="22"/>
                      <a:pt x="4" y="29"/>
                      <a:pt x="2" y="42"/>
                    </a:cubicBezTo>
                    <a:cubicBezTo>
                      <a:pt x="0" y="56"/>
                      <a:pt x="7" y="68"/>
                      <a:pt x="19" y="74"/>
                    </a:cubicBezTo>
                    <a:cubicBezTo>
                      <a:pt x="17" y="78"/>
                      <a:pt x="14" y="81"/>
                      <a:pt x="11" y="84"/>
                    </a:cubicBezTo>
                    <a:cubicBezTo>
                      <a:pt x="12" y="85"/>
                      <a:pt x="12" y="85"/>
                      <a:pt x="12" y="85"/>
                    </a:cubicBezTo>
                    <a:cubicBezTo>
                      <a:pt x="14" y="83"/>
                      <a:pt x="18" y="79"/>
                      <a:pt x="20" y="74"/>
                    </a:cubicBezTo>
                    <a:cubicBezTo>
                      <a:pt x="21" y="75"/>
                      <a:pt x="23" y="75"/>
                      <a:pt x="25" y="76"/>
                    </a:cubicBezTo>
                    <a:cubicBezTo>
                      <a:pt x="36" y="79"/>
                      <a:pt x="49" y="71"/>
                      <a:pt x="53" y="6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63" name="Freeform 2485"/>
              <p:cNvSpPr/>
              <p:nvPr/>
            </p:nvSpPr>
            <p:spPr>
              <a:xfrm>
                <a:off x="9713851" y="1554162"/>
                <a:ext cx="150813" cy="203200"/>
              </a:xfrm>
              <a:custGeom>
                <a:avLst/>
                <a:gdLst>
                  <a:gd name="txL" fmla="*/ 0 w 40"/>
                  <a:gd name="txT" fmla="*/ 0 h 54"/>
                  <a:gd name="txR" fmla="*/ 40 w 40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54">
                    <a:moveTo>
                      <a:pt x="36" y="41"/>
                    </a:moveTo>
                    <a:cubicBezTo>
                      <a:pt x="39" y="36"/>
                      <a:pt x="40" y="29"/>
                      <a:pt x="40" y="22"/>
                    </a:cubicBezTo>
                    <a:cubicBezTo>
                      <a:pt x="40" y="18"/>
                      <a:pt x="38" y="10"/>
                      <a:pt x="40" y="5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8" y="4"/>
                      <a:pt x="28" y="5"/>
                      <a:pt x="24" y="6"/>
                    </a:cubicBezTo>
                    <a:cubicBezTo>
                      <a:pt x="19" y="8"/>
                      <a:pt x="15" y="9"/>
                      <a:pt x="11" y="12"/>
                    </a:cubicBezTo>
                    <a:cubicBezTo>
                      <a:pt x="7" y="15"/>
                      <a:pt x="4" y="18"/>
                      <a:pt x="2" y="24"/>
                    </a:cubicBezTo>
                    <a:cubicBezTo>
                      <a:pt x="0" y="29"/>
                      <a:pt x="0" y="35"/>
                      <a:pt x="3" y="39"/>
                    </a:cubicBezTo>
                    <a:cubicBezTo>
                      <a:pt x="5" y="42"/>
                      <a:pt x="9" y="45"/>
                      <a:pt x="14" y="46"/>
                    </a:cubicBezTo>
                    <a:cubicBezTo>
                      <a:pt x="13" y="49"/>
                      <a:pt x="12" y="51"/>
                      <a:pt x="10" y="53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2" y="52"/>
                      <a:pt x="13" y="50"/>
                      <a:pt x="14" y="46"/>
                    </a:cubicBezTo>
                    <a:cubicBezTo>
                      <a:pt x="15" y="47"/>
                      <a:pt x="16" y="47"/>
                      <a:pt x="17" y="47"/>
                    </a:cubicBezTo>
                    <a:cubicBezTo>
                      <a:pt x="25" y="49"/>
                      <a:pt x="32" y="47"/>
                      <a:pt x="36" y="4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64" name="Freeform 2486"/>
              <p:cNvSpPr/>
              <p:nvPr/>
            </p:nvSpPr>
            <p:spPr>
              <a:xfrm>
                <a:off x="10021826" y="1501775"/>
                <a:ext cx="158750" cy="180975"/>
              </a:xfrm>
              <a:custGeom>
                <a:avLst/>
                <a:gdLst>
                  <a:gd name="txL" fmla="*/ 0 w 42"/>
                  <a:gd name="txT" fmla="*/ 0 h 48"/>
                  <a:gd name="txR" fmla="*/ 42 w 42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48">
                    <a:moveTo>
                      <a:pt x="34" y="39"/>
                    </a:moveTo>
                    <a:cubicBezTo>
                      <a:pt x="39" y="34"/>
                      <a:pt x="40" y="28"/>
                      <a:pt x="41" y="21"/>
                    </a:cubicBezTo>
                    <a:cubicBezTo>
                      <a:pt x="41" y="16"/>
                      <a:pt x="39" y="9"/>
                      <a:pt x="41" y="4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0" y="3"/>
                      <a:pt x="30" y="4"/>
                      <a:pt x="26" y="5"/>
                    </a:cubicBezTo>
                    <a:cubicBezTo>
                      <a:pt x="17" y="6"/>
                      <a:pt x="9" y="10"/>
                      <a:pt x="5" y="18"/>
                    </a:cubicBezTo>
                    <a:cubicBezTo>
                      <a:pt x="0" y="27"/>
                      <a:pt x="3" y="36"/>
                      <a:pt x="11" y="41"/>
                    </a:cubicBezTo>
                    <a:cubicBezTo>
                      <a:pt x="9" y="44"/>
                      <a:pt x="7" y="45"/>
                      <a:pt x="4" y="47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7" y="47"/>
                      <a:pt x="9" y="45"/>
                      <a:pt x="11" y="42"/>
                    </a:cubicBezTo>
                    <a:cubicBezTo>
                      <a:pt x="12" y="42"/>
                      <a:pt x="13" y="43"/>
                      <a:pt x="14" y="43"/>
                    </a:cubicBezTo>
                    <a:cubicBezTo>
                      <a:pt x="21" y="47"/>
                      <a:pt x="30" y="45"/>
                      <a:pt x="34" y="3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65" name="Freeform 2487"/>
              <p:cNvSpPr/>
              <p:nvPr/>
            </p:nvSpPr>
            <p:spPr>
              <a:xfrm>
                <a:off x="11014013" y="2884487"/>
                <a:ext cx="209550" cy="134938"/>
              </a:xfrm>
              <a:custGeom>
                <a:avLst/>
                <a:gdLst>
                  <a:gd name="txL" fmla="*/ 0 w 56"/>
                  <a:gd name="txT" fmla="*/ 0 h 36"/>
                  <a:gd name="txR" fmla="*/ 56 w 56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36">
                    <a:moveTo>
                      <a:pt x="19" y="34"/>
                    </a:moveTo>
                    <a:cubicBezTo>
                      <a:pt x="26" y="36"/>
                      <a:pt x="31" y="34"/>
                      <a:pt x="36" y="31"/>
                    </a:cubicBezTo>
                    <a:cubicBezTo>
                      <a:pt x="38" y="30"/>
                      <a:pt x="40" y="29"/>
                      <a:pt x="43" y="28"/>
                    </a:cubicBezTo>
                    <a:cubicBezTo>
                      <a:pt x="46" y="27"/>
                      <a:pt x="49" y="27"/>
                      <a:pt x="51" y="29"/>
                    </a:cubicBezTo>
                    <a:cubicBezTo>
                      <a:pt x="53" y="30"/>
                      <a:pt x="54" y="30"/>
                      <a:pt x="56" y="32"/>
                    </a:cubicBezTo>
                    <a:cubicBezTo>
                      <a:pt x="54" y="29"/>
                      <a:pt x="53" y="25"/>
                      <a:pt x="51" y="21"/>
                    </a:cubicBezTo>
                    <a:cubicBezTo>
                      <a:pt x="49" y="17"/>
                      <a:pt x="46" y="14"/>
                      <a:pt x="45" y="12"/>
                    </a:cubicBezTo>
                    <a:cubicBezTo>
                      <a:pt x="41" y="8"/>
                      <a:pt x="38" y="5"/>
                      <a:pt x="35" y="3"/>
                    </a:cubicBezTo>
                    <a:cubicBezTo>
                      <a:pt x="31" y="1"/>
                      <a:pt x="29" y="0"/>
                      <a:pt x="26" y="0"/>
                    </a:cubicBezTo>
                    <a:cubicBezTo>
                      <a:pt x="24" y="0"/>
                      <a:pt x="22" y="1"/>
                      <a:pt x="21" y="1"/>
                    </a:cubicBezTo>
                    <a:cubicBezTo>
                      <a:pt x="19" y="2"/>
                      <a:pt x="17" y="2"/>
                      <a:pt x="16" y="3"/>
                    </a:cubicBezTo>
                    <a:cubicBezTo>
                      <a:pt x="12" y="5"/>
                      <a:pt x="9" y="7"/>
                      <a:pt x="6" y="11"/>
                    </a:cubicBezTo>
                    <a:cubicBezTo>
                      <a:pt x="3" y="8"/>
                      <a:pt x="2" y="5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4"/>
                      <a:pt x="2" y="6"/>
                    </a:cubicBezTo>
                    <a:cubicBezTo>
                      <a:pt x="3" y="8"/>
                      <a:pt x="4" y="10"/>
                      <a:pt x="6" y="11"/>
                    </a:cubicBezTo>
                    <a:cubicBezTo>
                      <a:pt x="5" y="12"/>
                      <a:pt x="5" y="13"/>
                      <a:pt x="4" y="14"/>
                    </a:cubicBezTo>
                    <a:cubicBezTo>
                      <a:pt x="3" y="18"/>
                      <a:pt x="5" y="23"/>
                      <a:pt x="8" y="27"/>
                    </a:cubicBezTo>
                    <a:cubicBezTo>
                      <a:pt x="11" y="31"/>
                      <a:pt x="15" y="33"/>
                      <a:pt x="19" y="3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66" name="Freeform 2488"/>
              <p:cNvSpPr/>
              <p:nvPr/>
            </p:nvSpPr>
            <p:spPr>
              <a:xfrm>
                <a:off x="10945751" y="3154362"/>
                <a:ext cx="109538" cy="153988"/>
              </a:xfrm>
              <a:custGeom>
                <a:avLst/>
                <a:gdLst>
                  <a:gd name="txL" fmla="*/ 0 w 29"/>
                  <a:gd name="txT" fmla="*/ 0 h 41"/>
                  <a:gd name="txR" fmla="*/ 29 w 29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41">
                    <a:moveTo>
                      <a:pt x="3" y="23"/>
                    </a:moveTo>
                    <a:cubicBezTo>
                      <a:pt x="5" y="27"/>
                      <a:pt x="8" y="29"/>
                      <a:pt x="12" y="32"/>
                    </a:cubicBezTo>
                    <a:cubicBezTo>
                      <a:pt x="15" y="33"/>
                      <a:pt x="20" y="35"/>
                      <a:pt x="22" y="38"/>
                    </a:cubicBezTo>
                    <a:cubicBezTo>
                      <a:pt x="23" y="39"/>
                      <a:pt x="24" y="40"/>
                      <a:pt x="25" y="41"/>
                    </a:cubicBezTo>
                    <a:cubicBezTo>
                      <a:pt x="24" y="39"/>
                      <a:pt x="25" y="37"/>
                      <a:pt x="25" y="34"/>
                    </a:cubicBezTo>
                    <a:cubicBezTo>
                      <a:pt x="26" y="32"/>
                      <a:pt x="27" y="29"/>
                      <a:pt x="27" y="28"/>
                    </a:cubicBezTo>
                    <a:cubicBezTo>
                      <a:pt x="29" y="21"/>
                      <a:pt x="29" y="14"/>
                      <a:pt x="25" y="10"/>
                    </a:cubicBezTo>
                    <a:cubicBezTo>
                      <a:pt x="23" y="7"/>
                      <a:pt x="20" y="5"/>
                      <a:pt x="17" y="5"/>
                    </a:cubicBezTo>
                    <a:cubicBezTo>
                      <a:pt x="14" y="4"/>
                      <a:pt x="11" y="5"/>
                      <a:pt x="8" y="6"/>
                    </a:cubicBezTo>
                    <a:cubicBezTo>
                      <a:pt x="8" y="4"/>
                      <a:pt x="7" y="2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7" y="4"/>
                      <a:pt x="8" y="6"/>
                    </a:cubicBezTo>
                    <a:cubicBezTo>
                      <a:pt x="7" y="7"/>
                      <a:pt x="7" y="7"/>
                      <a:pt x="6" y="8"/>
                    </a:cubicBezTo>
                    <a:cubicBezTo>
                      <a:pt x="1" y="11"/>
                      <a:pt x="0" y="18"/>
                      <a:pt x="3" y="23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67" name="Freeform 2489"/>
              <p:cNvSpPr/>
              <p:nvPr/>
            </p:nvSpPr>
            <p:spPr>
              <a:xfrm>
                <a:off x="11193401" y="2695575"/>
                <a:ext cx="93663" cy="120650"/>
              </a:xfrm>
              <a:custGeom>
                <a:avLst/>
                <a:gdLst>
                  <a:gd name="txL" fmla="*/ 0 w 25"/>
                  <a:gd name="txT" fmla="*/ 0 h 32"/>
                  <a:gd name="txR" fmla="*/ 25 w 25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32">
                    <a:moveTo>
                      <a:pt x="2" y="20"/>
                    </a:moveTo>
                    <a:cubicBezTo>
                      <a:pt x="5" y="24"/>
                      <a:pt x="8" y="26"/>
                      <a:pt x="12" y="27"/>
                    </a:cubicBezTo>
                    <a:cubicBezTo>
                      <a:pt x="15" y="28"/>
                      <a:pt x="19" y="29"/>
                      <a:pt x="22" y="31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3" y="30"/>
                      <a:pt x="24" y="24"/>
                      <a:pt x="24" y="21"/>
                    </a:cubicBezTo>
                    <a:cubicBezTo>
                      <a:pt x="25" y="16"/>
                      <a:pt x="25" y="11"/>
                      <a:pt x="21" y="8"/>
                    </a:cubicBezTo>
                    <a:cubicBezTo>
                      <a:pt x="17" y="3"/>
                      <a:pt x="12" y="3"/>
                      <a:pt x="7" y="5"/>
                    </a:cubicBezTo>
                    <a:cubicBezTo>
                      <a:pt x="6" y="3"/>
                      <a:pt x="6" y="2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3"/>
                      <a:pt x="6" y="5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1" y="9"/>
                      <a:pt x="0" y="16"/>
                      <a:pt x="2" y="2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68" name="Freeform 2490"/>
              <p:cNvSpPr/>
              <p:nvPr/>
            </p:nvSpPr>
            <p:spPr>
              <a:xfrm>
                <a:off x="11341038" y="2744787"/>
                <a:ext cx="115888" cy="131763"/>
              </a:xfrm>
              <a:custGeom>
                <a:avLst/>
                <a:gdLst>
                  <a:gd name="txL" fmla="*/ 0 w 31"/>
                  <a:gd name="txT" fmla="*/ 0 h 35"/>
                  <a:gd name="txR" fmla="*/ 31 w 31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35">
                    <a:moveTo>
                      <a:pt x="3" y="24"/>
                    </a:moveTo>
                    <a:cubicBezTo>
                      <a:pt x="6" y="29"/>
                      <a:pt x="11" y="32"/>
                      <a:pt x="16" y="33"/>
                    </a:cubicBezTo>
                    <a:cubicBezTo>
                      <a:pt x="19" y="33"/>
                      <a:pt x="25" y="33"/>
                      <a:pt x="28" y="34"/>
                    </a:cubicBezTo>
                    <a:cubicBezTo>
                      <a:pt x="29" y="34"/>
                      <a:pt x="30" y="35"/>
                      <a:pt x="31" y="35"/>
                    </a:cubicBezTo>
                    <a:cubicBezTo>
                      <a:pt x="30" y="34"/>
                      <a:pt x="29" y="32"/>
                      <a:pt x="29" y="30"/>
                    </a:cubicBezTo>
                    <a:cubicBezTo>
                      <a:pt x="29" y="28"/>
                      <a:pt x="29" y="26"/>
                      <a:pt x="29" y="24"/>
                    </a:cubicBezTo>
                    <a:cubicBezTo>
                      <a:pt x="29" y="19"/>
                      <a:pt x="30" y="14"/>
                      <a:pt x="26" y="9"/>
                    </a:cubicBezTo>
                    <a:cubicBezTo>
                      <a:pt x="21" y="4"/>
                      <a:pt x="14" y="3"/>
                      <a:pt x="8" y="6"/>
                    </a:cubicBezTo>
                    <a:cubicBezTo>
                      <a:pt x="7" y="4"/>
                      <a:pt x="7" y="2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7" y="4"/>
                      <a:pt x="8" y="6"/>
                    </a:cubicBezTo>
                    <a:cubicBezTo>
                      <a:pt x="7" y="7"/>
                      <a:pt x="7" y="7"/>
                      <a:pt x="6" y="8"/>
                    </a:cubicBezTo>
                    <a:cubicBezTo>
                      <a:pt x="1" y="11"/>
                      <a:pt x="0" y="18"/>
                      <a:pt x="3" y="2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69" name="Freeform 2491"/>
              <p:cNvSpPr/>
              <p:nvPr/>
            </p:nvSpPr>
            <p:spPr>
              <a:xfrm>
                <a:off x="11341038" y="2428875"/>
                <a:ext cx="352425" cy="285750"/>
              </a:xfrm>
              <a:custGeom>
                <a:avLst/>
                <a:gdLst>
                  <a:gd name="txL" fmla="*/ 0 w 94"/>
                  <a:gd name="txT" fmla="*/ 0 h 76"/>
                  <a:gd name="txR" fmla="*/ 94 w 94"/>
                  <a:gd name="txB" fmla="*/ 76 h 7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4" h="76">
                    <a:moveTo>
                      <a:pt x="59" y="72"/>
                    </a:moveTo>
                    <a:cubicBezTo>
                      <a:pt x="64" y="70"/>
                      <a:pt x="70" y="66"/>
                      <a:pt x="74" y="61"/>
                    </a:cubicBezTo>
                    <a:cubicBezTo>
                      <a:pt x="79" y="56"/>
                      <a:pt x="82" y="50"/>
                      <a:pt x="85" y="43"/>
                    </a:cubicBezTo>
                    <a:cubicBezTo>
                      <a:pt x="88" y="34"/>
                      <a:pt x="90" y="20"/>
                      <a:pt x="94" y="12"/>
                    </a:cubicBezTo>
                    <a:cubicBezTo>
                      <a:pt x="94" y="9"/>
                      <a:pt x="94" y="6"/>
                      <a:pt x="94" y="4"/>
                    </a:cubicBezTo>
                    <a:cubicBezTo>
                      <a:pt x="93" y="6"/>
                      <a:pt x="89" y="7"/>
                      <a:pt x="83" y="6"/>
                    </a:cubicBezTo>
                    <a:cubicBezTo>
                      <a:pt x="78" y="6"/>
                      <a:pt x="72" y="4"/>
                      <a:pt x="68" y="3"/>
                    </a:cubicBezTo>
                    <a:cubicBezTo>
                      <a:pt x="61" y="1"/>
                      <a:pt x="53" y="0"/>
                      <a:pt x="45" y="1"/>
                    </a:cubicBezTo>
                    <a:cubicBezTo>
                      <a:pt x="41" y="1"/>
                      <a:pt x="36" y="2"/>
                      <a:pt x="32" y="4"/>
                    </a:cubicBezTo>
                    <a:cubicBezTo>
                      <a:pt x="31" y="4"/>
                      <a:pt x="29" y="5"/>
                      <a:pt x="28" y="5"/>
                    </a:cubicBezTo>
                    <a:cubicBezTo>
                      <a:pt x="28" y="6"/>
                      <a:pt x="27" y="6"/>
                      <a:pt x="26" y="7"/>
                    </a:cubicBezTo>
                    <a:cubicBezTo>
                      <a:pt x="24" y="8"/>
                      <a:pt x="23" y="9"/>
                      <a:pt x="21" y="11"/>
                    </a:cubicBezTo>
                    <a:cubicBezTo>
                      <a:pt x="14" y="17"/>
                      <a:pt x="9" y="26"/>
                      <a:pt x="8" y="34"/>
                    </a:cubicBezTo>
                    <a:cubicBezTo>
                      <a:pt x="7" y="42"/>
                      <a:pt x="10" y="50"/>
                      <a:pt x="15" y="58"/>
                    </a:cubicBezTo>
                    <a:cubicBezTo>
                      <a:pt x="10" y="61"/>
                      <a:pt x="5" y="63"/>
                      <a:pt x="0" y="64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4" y="66"/>
                      <a:pt x="10" y="63"/>
                      <a:pt x="16" y="59"/>
                    </a:cubicBezTo>
                    <a:cubicBezTo>
                      <a:pt x="17" y="61"/>
                      <a:pt x="18" y="62"/>
                      <a:pt x="19" y="64"/>
                    </a:cubicBezTo>
                    <a:cubicBezTo>
                      <a:pt x="24" y="70"/>
                      <a:pt x="31" y="74"/>
                      <a:pt x="38" y="75"/>
                    </a:cubicBezTo>
                    <a:cubicBezTo>
                      <a:pt x="42" y="76"/>
                      <a:pt x="46" y="76"/>
                      <a:pt x="50" y="75"/>
                    </a:cubicBezTo>
                    <a:cubicBezTo>
                      <a:pt x="53" y="75"/>
                      <a:pt x="56" y="74"/>
                      <a:pt x="59" y="72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70" name="Freeform 2492"/>
              <p:cNvSpPr/>
              <p:nvPr/>
            </p:nvSpPr>
            <p:spPr>
              <a:xfrm>
                <a:off x="11536301" y="2678112"/>
                <a:ext cx="168275" cy="115888"/>
              </a:xfrm>
              <a:custGeom>
                <a:avLst/>
                <a:gdLst>
                  <a:gd name="txL" fmla="*/ 0 w 45"/>
                  <a:gd name="txT" fmla="*/ 0 h 31"/>
                  <a:gd name="txR" fmla="*/ 45 w 45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31">
                    <a:moveTo>
                      <a:pt x="21" y="30"/>
                    </a:moveTo>
                    <a:cubicBezTo>
                      <a:pt x="26" y="29"/>
                      <a:pt x="30" y="26"/>
                      <a:pt x="33" y="22"/>
                    </a:cubicBezTo>
                    <a:cubicBezTo>
                      <a:pt x="36" y="20"/>
                      <a:pt x="39" y="15"/>
                      <a:pt x="42" y="13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2" y="12"/>
                      <a:pt x="36" y="7"/>
                      <a:pt x="33" y="6"/>
                    </a:cubicBezTo>
                    <a:cubicBezTo>
                      <a:pt x="27" y="2"/>
                      <a:pt x="21" y="0"/>
                      <a:pt x="14" y="3"/>
                    </a:cubicBezTo>
                    <a:cubicBezTo>
                      <a:pt x="7" y="6"/>
                      <a:pt x="5" y="13"/>
                      <a:pt x="7" y="20"/>
                    </a:cubicBezTo>
                    <a:cubicBezTo>
                      <a:pt x="5" y="20"/>
                      <a:pt x="3" y="20"/>
                      <a:pt x="0" y="2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" y="21"/>
                      <a:pt x="4" y="21"/>
                      <a:pt x="7" y="20"/>
                    </a:cubicBezTo>
                    <a:cubicBezTo>
                      <a:pt x="7" y="21"/>
                      <a:pt x="7" y="22"/>
                      <a:pt x="8" y="23"/>
                    </a:cubicBezTo>
                    <a:cubicBezTo>
                      <a:pt x="10" y="28"/>
                      <a:pt x="16" y="31"/>
                      <a:pt x="21" y="3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71" name="Freeform 2493"/>
              <p:cNvSpPr/>
              <p:nvPr/>
            </p:nvSpPr>
            <p:spPr>
              <a:xfrm>
                <a:off x="11622026" y="2797175"/>
                <a:ext cx="68263" cy="46038"/>
              </a:xfrm>
              <a:custGeom>
                <a:avLst/>
                <a:gdLst>
                  <a:gd name="txL" fmla="*/ 0 w 18"/>
                  <a:gd name="txT" fmla="*/ 0 h 12"/>
                  <a:gd name="txR" fmla="*/ 18 w 18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12">
                    <a:moveTo>
                      <a:pt x="6" y="11"/>
                    </a:moveTo>
                    <a:cubicBezTo>
                      <a:pt x="8" y="12"/>
                      <a:pt x="10" y="11"/>
                      <a:pt x="12" y="11"/>
                    </a:cubicBezTo>
                    <a:cubicBezTo>
                      <a:pt x="13" y="10"/>
                      <a:pt x="15" y="9"/>
                      <a:pt x="17" y="10"/>
                    </a:cubicBezTo>
                    <a:cubicBezTo>
                      <a:pt x="17" y="10"/>
                      <a:pt x="18" y="10"/>
                      <a:pt x="18" y="10"/>
                    </a:cubicBezTo>
                    <a:cubicBezTo>
                      <a:pt x="17" y="10"/>
                      <a:pt x="17" y="9"/>
                      <a:pt x="16" y="8"/>
                    </a:cubicBezTo>
                    <a:cubicBezTo>
                      <a:pt x="16" y="7"/>
                      <a:pt x="15" y="5"/>
                      <a:pt x="15" y="5"/>
                    </a:cubicBezTo>
                    <a:cubicBezTo>
                      <a:pt x="13" y="2"/>
                      <a:pt x="11" y="0"/>
                      <a:pt x="8" y="0"/>
                    </a:cubicBezTo>
                    <a:cubicBezTo>
                      <a:pt x="7" y="0"/>
                      <a:pt x="6" y="1"/>
                      <a:pt x="5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2" y="5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8"/>
                      <a:pt x="4" y="11"/>
                      <a:pt x="6" y="1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72" name="Freeform 2494"/>
              <p:cNvSpPr/>
              <p:nvPr/>
            </p:nvSpPr>
            <p:spPr>
              <a:xfrm>
                <a:off x="11591863" y="2906712"/>
                <a:ext cx="49213" cy="60325"/>
              </a:xfrm>
              <a:custGeom>
                <a:avLst/>
                <a:gdLst>
                  <a:gd name="txL" fmla="*/ 0 w 13"/>
                  <a:gd name="txT" fmla="*/ 0 h 16"/>
                  <a:gd name="txR" fmla="*/ 13 w 13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16">
                    <a:moveTo>
                      <a:pt x="1" y="10"/>
                    </a:moveTo>
                    <a:cubicBezTo>
                      <a:pt x="2" y="12"/>
                      <a:pt x="4" y="14"/>
                      <a:pt x="6" y="14"/>
                    </a:cubicBezTo>
                    <a:cubicBezTo>
                      <a:pt x="7" y="15"/>
                      <a:pt x="9" y="15"/>
                      <a:pt x="10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1" y="16"/>
                      <a:pt x="11" y="13"/>
                      <a:pt x="12" y="12"/>
                    </a:cubicBezTo>
                    <a:cubicBezTo>
                      <a:pt x="12" y="10"/>
                      <a:pt x="13" y="7"/>
                      <a:pt x="11" y="6"/>
                    </a:cubicBezTo>
                    <a:cubicBezTo>
                      <a:pt x="10" y="3"/>
                      <a:pt x="7" y="2"/>
                      <a:pt x="4" y="3"/>
                    </a:cubicBezTo>
                    <a:cubicBezTo>
                      <a:pt x="4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1" y="4"/>
                      <a:pt x="0" y="8"/>
                      <a:pt x="1" y="1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73" name="Freeform 2495"/>
              <p:cNvSpPr/>
              <p:nvPr/>
            </p:nvSpPr>
            <p:spPr>
              <a:xfrm>
                <a:off x="10867963" y="1854200"/>
                <a:ext cx="58738" cy="41275"/>
              </a:xfrm>
              <a:custGeom>
                <a:avLst/>
                <a:gdLst>
                  <a:gd name="txL" fmla="*/ 0 w 16"/>
                  <a:gd name="txT" fmla="*/ 0 h 11"/>
                  <a:gd name="txR" fmla="*/ 16 w 16"/>
                  <a:gd name="txB" fmla="*/ 11 h 1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6" h="11">
                    <a:moveTo>
                      <a:pt x="10" y="11"/>
                    </a:moveTo>
                    <a:cubicBezTo>
                      <a:pt x="12" y="10"/>
                      <a:pt x="14" y="8"/>
                      <a:pt x="14" y="6"/>
                    </a:cubicBezTo>
                    <a:cubicBezTo>
                      <a:pt x="15" y="5"/>
                      <a:pt x="15" y="2"/>
                      <a:pt x="15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1"/>
                      <a:pt x="12" y="0"/>
                      <a:pt x="11" y="0"/>
                    </a:cubicBezTo>
                    <a:cubicBezTo>
                      <a:pt x="9" y="0"/>
                      <a:pt x="7" y="0"/>
                      <a:pt x="5" y="1"/>
                    </a:cubicBezTo>
                    <a:cubicBezTo>
                      <a:pt x="4" y="2"/>
                      <a:pt x="4" y="2"/>
                      <a:pt x="3" y="4"/>
                    </a:cubicBezTo>
                    <a:cubicBezTo>
                      <a:pt x="3" y="5"/>
                      <a:pt x="2" y="6"/>
                      <a:pt x="2" y="7"/>
                    </a:cubicBezTo>
                    <a:cubicBezTo>
                      <a:pt x="1" y="7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1" y="7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10"/>
                      <a:pt x="4" y="11"/>
                      <a:pt x="6" y="11"/>
                    </a:cubicBezTo>
                    <a:cubicBezTo>
                      <a:pt x="7" y="11"/>
                      <a:pt x="9" y="11"/>
                      <a:pt x="10" y="1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74" name="Freeform 2496"/>
              <p:cNvSpPr/>
              <p:nvPr/>
            </p:nvSpPr>
            <p:spPr>
              <a:xfrm>
                <a:off x="11063226" y="1697037"/>
                <a:ext cx="141288" cy="228600"/>
              </a:xfrm>
              <a:custGeom>
                <a:avLst/>
                <a:gdLst>
                  <a:gd name="txL" fmla="*/ 0 w 38"/>
                  <a:gd name="txT" fmla="*/ 0 h 61"/>
                  <a:gd name="txR" fmla="*/ 38 w 38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61">
                    <a:moveTo>
                      <a:pt x="37" y="40"/>
                    </a:moveTo>
                    <a:cubicBezTo>
                      <a:pt x="38" y="33"/>
                      <a:pt x="37" y="26"/>
                      <a:pt x="33" y="20"/>
                    </a:cubicBezTo>
                    <a:cubicBezTo>
                      <a:pt x="31" y="16"/>
                      <a:pt x="26" y="10"/>
                      <a:pt x="26" y="5"/>
                    </a:cubicBezTo>
                    <a:cubicBezTo>
                      <a:pt x="25" y="3"/>
                      <a:pt x="25" y="2"/>
                      <a:pt x="24" y="0"/>
                    </a:cubicBezTo>
                    <a:cubicBezTo>
                      <a:pt x="24" y="5"/>
                      <a:pt x="15" y="10"/>
                      <a:pt x="12" y="13"/>
                    </a:cubicBezTo>
                    <a:cubicBezTo>
                      <a:pt x="9" y="16"/>
                      <a:pt x="6" y="19"/>
                      <a:pt x="4" y="22"/>
                    </a:cubicBezTo>
                    <a:cubicBezTo>
                      <a:pt x="1" y="25"/>
                      <a:pt x="0" y="29"/>
                      <a:pt x="0" y="33"/>
                    </a:cubicBezTo>
                    <a:cubicBezTo>
                      <a:pt x="0" y="37"/>
                      <a:pt x="1" y="41"/>
                      <a:pt x="4" y="45"/>
                    </a:cubicBezTo>
                    <a:cubicBezTo>
                      <a:pt x="6" y="48"/>
                      <a:pt x="9" y="51"/>
                      <a:pt x="14" y="53"/>
                    </a:cubicBezTo>
                    <a:cubicBezTo>
                      <a:pt x="12" y="56"/>
                      <a:pt x="10" y="59"/>
                      <a:pt x="7" y="60"/>
                    </a:cubicBezTo>
                    <a:cubicBezTo>
                      <a:pt x="8" y="61"/>
                      <a:pt x="8" y="61"/>
                      <a:pt x="8" y="61"/>
                    </a:cubicBezTo>
                    <a:cubicBezTo>
                      <a:pt x="10" y="60"/>
                      <a:pt x="13" y="57"/>
                      <a:pt x="14" y="53"/>
                    </a:cubicBezTo>
                    <a:cubicBezTo>
                      <a:pt x="15" y="54"/>
                      <a:pt x="16" y="54"/>
                      <a:pt x="17" y="54"/>
                    </a:cubicBezTo>
                    <a:cubicBezTo>
                      <a:pt x="21" y="55"/>
                      <a:pt x="26" y="54"/>
                      <a:pt x="29" y="51"/>
                    </a:cubicBezTo>
                    <a:cubicBezTo>
                      <a:pt x="33" y="48"/>
                      <a:pt x="35" y="44"/>
                      <a:pt x="37" y="4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75" name="Freeform 2497"/>
              <p:cNvSpPr/>
              <p:nvPr/>
            </p:nvSpPr>
            <p:spPr>
              <a:xfrm>
                <a:off x="11204513" y="1771650"/>
                <a:ext cx="166688" cy="136525"/>
              </a:xfrm>
              <a:custGeom>
                <a:avLst/>
                <a:gdLst>
                  <a:gd name="txL" fmla="*/ 0 w 44"/>
                  <a:gd name="txT" fmla="*/ 0 h 36"/>
                  <a:gd name="txR" fmla="*/ 44 w 44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36">
                    <a:moveTo>
                      <a:pt x="24" y="34"/>
                    </a:moveTo>
                    <a:cubicBezTo>
                      <a:pt x="28" y="32"/>
                      <a:pt x="30" y="28"/>
                      <a:pt x="33" y="23"/>
                    </a:cubicBezTo>
                    <a:cubicBezTo>
                      <a:pt x="34" y="19"/>
                      <a:pt x="36" y="13"/>
                      <a:pt x="40" y="12"/>
                    </a:cubicBezTo>
                    <a:cubicBezTo>
                      <a:pt x="42" y="11"/>
                      <a:pt x="43" y="11"/>
                      <a:pt x="44" y="10"/>
                    </a:cubicBezTo>
                    <a:cubicBezTo>
                      <a:pt x="42" y="10"/>
                      <a:pt x="39" y="8"/>
                      <a:pt x="36" y="7"/>
                    </a:cubicBezTo>
                    <a:cubicBezTo>
                      <a:pt x="33" y="6"/>
                      <a:pt x="30" y="4"/>
                      <a:pt x="28" y="4"/>
                    </a:cubicBezTo>
                    <a:cubicBezTo>
                      <a:pt x="21" y="1"/>
                      <a:pt x="13" y="0"/>
                      <a:pt x="8" y="5"/>
                    </a:cubicBezTo>
                    <a:cubicBezTo>
                      <a:pt x="1" y="11"/>
                      <a:pt x="2" y="20"/>
                      <a:pt x="6" y="27"/>
                    </a:cubicBezTo>
                    <a:cubicBezTo>
                      <a:pt x="5" y="28"/>
                      <a:pt x="2" y="28"/>
                      <a:pt x="0" y="29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2" y="30"/>
                      <a:pt x="4" y="29"/>
                      <a:pt x="7" y="27"/>
                    </a:cubicBezTo>
                    <a:cubicBezTo>
                      <a:pt x="7" y="28"/>
                      <a:pt x="8" y="29"/>
                      <a:pt x="8" y="29"/>
                    </a:cubicBezTo>
                    <a:cubicBezTo>
                      <a:pt x="13" y="35"/>
                      <a:pt x="19" y="36"/>
                      <a:pt x="24" y="3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76" name="Freeform 2498"/>
              <p:cNvSpPr/>
              <p:nvPr/>
            </p:nvSpPr>
            <p:spPr>
              <a:xfrm>
                <a:off x="7840601" y="1997075"/>
                <a:ext cx="412750" cy="266700"/>
              </a:xfrm>
              <a:custGeom>
                <a:avLst/>
                <a:gdLst>
                  <a:gd name="txL" fmla="*/ 0 w 110"/>
                  <a:gd name="txT" fmla="*/ 0 h 71"/>
                  <a:gd name="txR" fmla="*/ 110 w 110"/>
                  <a:gd name="txB" fmla="*/ 71 h 7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0" h="71">
                    <a:moveTo>
                      <a:pt x="61" y="1"/>
                    </a:moveTo>
                    <a:cubicBezTo>
                      <a:pt x="51" y="3"/>
                      <a:pt x="42" y="9"/>
                      <a:pt x="34" y="17"/>
                    </a:cubicBezTo>
                    <a:cubicBezTo>
                      <a:pt x="31" y="20"/>
                      <a:pt x="27" y="24"/>
                      <a:pt x="23" y="27"/>
                    </a:cubicBezTo>
                    <a:cubicBezTo>
                      <a:pt x="19" y="31"/>
                      <a:pt x="14" y="33"/>
                      <a:pt x="10" y="34"/>
                    </a:cubicBezTo>
                    <a:cubicBezTo>
                      <a:pt x="7" y="34"/>
                      <a:pt x="4" y="35"/>
                      <a:pt x="0" y="36"/>
                    </a:cubicBezTo>
                    <a:cubicBezTo>
                      <a:pt x="5" y="37"/>
                      <a:pt x="10" y="41"/>
                      <a:pt x="15" y="45"/>
                    </a:cubicBezTo>
                    <a:cubicBezTo>
                      <a:pt x="21" y="49"/>
                      <a:pt x="26" y="54"/>
                      <a:pt x="30" y="56"/>
                    </a:cubicBezTo>
                    <a:cubicBezTo>
                      <a:pt x="45" y="65"/>
                      <a:pt x="61" y="71"/>
                      <a:pt x="77" y="65"/>
                    </a:cubicBezTo>
                    <a:cubicBezTo>
                      <a:pt x="86" y="61"/>
                      <a:pt x="91" y="55"/>
                      <a:pt x="94" y="48"/>
                    </a:cubicBezTo>
                    <a:cubicBezTo>
                      <a:pt x="97" y="41"/>
                      <a:pt x="97" y="33"/>
                      <a:pt x="95" y="26"/>
                    </a:cubicBezTo>
                    <a:cubicBezTo>
                      <a:pt x="100" y="24"/>
                      <a:pt x="105" y="24"/>
                      <a:pt x="110" y="25"/>
                    </a:cubicBezTo>
                    <a:cubicBezTo>
                      <a:pt x="110" y="23"/>
                      <a:pt x="110" y="23"/>
                      <a:pt x="110" y="23"/>
                    </a:cubicBezTo>
                    <a:cubicBezTo>
                      <a:pt x="107" y="22"/>
                      <a:pt x="100" y="23"/>
                      <a:pt x="94" y="25"/>
                    </a:cubicBezTo>
                    <a:cubicBezTo>
                      <a:pt x="94" y="23"/>
                      <a:pt x="93" y="21"/>
                      <a:pt x="92" y="19"/>
                    </a:cubicBezTo>
                    <a:cubicBezTo>
                      <a:pt x="90" y="13"/>
                      <a:pt x="85" y="8"/>
                      <a:pt x="79" y="5"/>
                    </a:cubicBezTo>
                    <a:cubicBezTo>
                      <a:pt x="73" y="2"/>
                      <a:pt x="67" y="0"/>
                      <a:pt x="61" y="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77" name="Freeform 2499"/>
              <p:cNvSpPr/>
              <p:nvPr/>
            </p:nvSpPr>
            <p:spPr>
              <a:xfrm>
                <a:off x="7972363" y="2103437"/>
                <a:ext cx="277813" cy="261938"/>
              </a:xfrm>
              <a:custGeom>
                <a:avLst/>
                <a:gdLst>
                  <a:gd name="txL" fmla="*/ 0 w 74"/>
                  <a:gd name="txT" fmla="*/ 0 h 70"/>
                  <a:gd name="txR" fmla="*/ 74 w 74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4" h="70">
                    <a:moveTo>
                      <a:pt x="8" y="14"/>
                    </a:moveTo>
                    <a:cubicBezTo>
                      <a:pt x="3" y="20"/>
                      <a:pt x="2" y="27"/>
                      <a:pt x="1" y="34"/>
                    </a:cubicBezTo>
                    <a:cubicBezTo>
                      <a:pt x="0" y="40"/>
                      <a:pt x="0" y="45"/>
                      <a:pt x="1" y="51"/>
                    </a:cubicBezTo>
                    <a:cubicBezTo>
                      <a:pt x="2" y="56"/>
                      <a:pt x="1" y="70"/>
                      <a:pt x="1" y="70"/>
                    </a:cubicBezTo>
                    <a:cubicBezTo>
                      <a:pt x="8" y="64"/>
                      <a:pt x="19" y="66"/>
                      <a:pt x="27" y="65"/>
                    </a:cubicBezTo>
                    <a:cubicBezTo>
                      <a:pt x="32" y="65"/>
                      <a:pt x="38" y="63"/>
                      <a:pt x="44" y="61"/>
                    </a:cubicBezTo>
                    <a:cubicBezTo>
                      <a:pt x="49" y="59"/>
                      <a:pt x="53" y="55"/>
                      <a:pt x="57" y="51"/>
                    </a:cubicBezTo>
                    <a:cubicBezTo>
                      <a:pt x="60" y="46"/>
                      <a:pt x="61" y="39"/>
                      <a:pt x="60" y="32"/>
                    </a:cubicBezTo>
                    <a:cubicBezTo>
                      <a:pt x="60" y="26"/>
                      <a:pt x="57" y="19"/>
                      <a:pt x="53" y="13"/>
                    </a:cubicBezTo>
                    <a:cubicBezTo>
                      <a:pt x="56" y="11"/>
                      <a:pt x="59" y="10"/>
                      <a:pt x="62" y="10"/>
                    </a:cubicBezTo>
                    <a:cubicBezTo>
                      <a:pt x="66" y="9"/>
                      <a:pt x="70" y="10"/>
                      <a:pt x="74" y="11"/>
                    </a:cubicBezTo>
                    <a:cubicBezTo>
                      <a:pt x="74" y="10"/>
                      <a:pt x="74" y="10"/>
                      <a:pt x="74" y="10"/>
                    </a:cubicBezTo>
                    <a:cubicBezTo>
                      <a:pt x="72" y="9"/>
                      <a:pt x="68" y="9"/>
                      <a:pt x="64" y="9"/>
                    </a:cubicBezTo>
                    <a:cubicBezTo>
                      <a:pt x="60" y="9"/>
                      <a:pt x="55" y="10"/>
                      <a:pt x="53" y="12"/>
                    </a:cubicBezTo>
                    <a:cubicBezTo>
                      <a:pt x="47" y="5"/>
                      <a:pt x="38" y="0"/>
                      <a:pt x="29" y="2"/>
                    </a:cubicBezTo>
                    <a:cubicBezTo>
                      <a:pt x="22" y="4"/>
                      <a:pt x="13" y="9"/>
                      <a:pt x="8" y="1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78" name="Freeform 2500"/>
              <p:cNvSpPr/>
              <p:nvPr/>
            </p:nvSpPr>
            <p:spPr>
              <a:xfrm>
                <a:off x="8215251" y="2489200"/>
                <a:ext cx="252413" cy="360363"/>
              </a:xfrm>
              <a:custGeom>
                <a:avLst/>
                <a:gdLst>
                  <a:gd name="txL" fmla="*/ 0 w 67"/>
                  <a:gd name="txT" fmla="*/ 0 h 96"/>
                  <a:gd name="txR" fmla="*/ 67 w 67"/>
                  <a:gd name="txB" fmla="*/ 96 h 9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7" h="96">
                    <a:moveTo>
                      <a:pt x="6" y="25"/>
                    </a:moveTo>
                    <a:cubicBezTo>
                      <a:pt x="0" y="37"/>
                      <a:pt x="0" y="50"/>
                      <a:pt x="4" y="61"/>
                    </a:cubicBezTo>
                    <a:cubicBezTo>
                      <a:pt x="7" y="69"/>
                      <a:pt x="14" y="80"/>
                      <a:pt x="14" y="88"/>
                    </a:cubicBezTo>
                    <a:cubicBezTo>
                      <a:pt x="16" y="96"/>
                      <a:pt x="16" y="96"/>
                      <a:pt x="16" y="96"/>
                    </a:cubicBezTo>
                    <a:cubicBezTo>
                      <a:pt x="17" y="93"/>
                      <a:pt x="21" y="89"/>
                      <a:pt x="25" y="86"/>
                    </a:cubicBezTo>
                    <a:cubicBezTo>
                      <a:pt x="30" y="83"/>
                      <a:pt x="35" y="80"/>
                      <a:pt x="38" y="79"/>
                    </a:cubicBezTo>
                    <a:cubicBezTo>
                      <a:pt x="44" y="75"/>
                      <a:pt x="50" y="72"/>
                      <a:pt x="55" y="67"/>
                    </a:cubicBezTo>
                    <a:cubicBezTo>
                      <a:pt x="59" y="63"/>
                      <a:pt x="63" y="58"/>
                      <a:pt x="65" y="51"/>
                    </a:cubicBezTo>
                    <a:cubicBezTo>
                      <a:pt x="67" y="43"/>
                      <a:pt x="66" y="36"/>
                      <a:pt x="63" y="29"/>
                    </a:cubicBezTo>
                    <a:cubicBezTo>
                      <a:pt x="61" y="22"/>
                      <a:pt x="56" y="17"/>
                      <a:pt x="49" y="12"/>
                    </a:cubicBezTo>
                    <a:cubicBezTo>
                      <a:pt x="52" y="8"/>
                      <a:pt x="56" y="5"/>
                      <a:pt x="60" y="2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6" y="2"/>
                      <a:pt x="51" y="6"/>
                      <a:pt x="48" y="12"/>
                    </a:cubicBezTo>
                    <a:cubicBezTo>
                      <a:pt x="46" y="11"/>
                      <a:pt x="44" y="10"/>
                      <a:pt x="43" y="9"/>
                    </a:cubicBezTo>
                    <a:cubicBezTo>
                      <a:pt x="36" y="7"/>
                      <a:pt x="29" y="7"/>
                      <a:pt x="22" y="10"/>
                    </a:cubicBezTo>
                    <a:cubicBezTo>
                      <a:pt x="16" y="13"/>
                      <a:pt x="10" y="19"/>
                      <a:pt x="6" y="25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79" name="Freeform 2501"/>
              <p:cNvSpPr/>
              <p:nvPr/>
            </p:nvSpPr>
            <p:spPr>
              <a:xfrm>
                <a:off x="8558151" y="2601912"/>
                <a:ext cx="184150" cy="288925"/>
              </a:xfrm>
              <a:custGeom>
                <a:avLst/>
                <a:gdLst>
                  <a:gd name="txL" fmla="*/ 0 w 49"/>
                  <a:gd name="txT" fmla="*/ 0 h 77"/>
                  <a:gd name="txR" fmla="*/ 49 w 49"/>
                  <a:gd name="txB" fmla="*/ 77 h 7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77">
                    <a:moveTo>
                      <a:pt x="1" y="29"/>
                    </a:moveTo>
                    <a:cubicBezTo>
                      <a:pt x="0" y="40"/>
                      <a:pt x="4" y="49"/>
                      <a:pt x="9" y="55"/>
                    </a:cubicBezTo>
                    <a:cubicBezTo>
                      <a:pt x="13" y="60"/>
                      <a:pt x="21" y="66"/>
                      <a:pt x="23" y="72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5" y="72"/>
                      <a:pt x="34" y="63"/>
                      <a:pt x="37" y="59"/>
                    </a:cubicBezTo>
                    <a:cubicBezTo>
                      <a:pt x="41" y="55"/>
                      <a:pt x="44" y="51"/>
                      <a:pt x="46" y="47"/>
                    </a:cubicBezTo>
                    <a:cubicBezTo>
                      <a:pt x="48" y="43"/>
                      <a:pt x="49" y="39"/>
                      <a:pt x="48" y="35"/>
                    </a:cubicBezTo>
                    <a:cubicBezTo>
                      <a:pt x="48" y="30"/>
                      <a:pt x="46" y="25"/>
                      <a:pt x="43" y="21"/>
                    </a:cubicBezTo>
                    <a:cubicBezTo>
                      <a:pt x="40" y="17"/>
                      <a:pt x="36" y="12"/>
                      <a:pt x="31" y="10"/>
                    </a:cubicBezTo>
                    <a:cubicBezTo>
                      <a:pt x="32" y="8"/>
                      <a:pt x="34" y="6"/>
                      <a:pt x="35" y="5"/>
                    </a:cubicBezTo>
                    <a:cubicBezTo>
                      <a:pt x="37" y="3"/>
                      <a:pt x="39" y="2"/>
                      <a:pt x="42" y="1"/>
                    </a:cubicBezTo>
                    <a:cubicBezTo>
                      <a:pt x="41" y="1"/>
                      <a:pt x="41" y="0"/>
                      <a:pt x="41" y="0"/>
                    </a:cubicBezTo>
                    <a:cubicBezTo>
                      <a:pt x="40" y="0"/>
                      <a:pt x="37" y="1"/>
                      <a:pt x="35" y="3"/>
                    </a:cubicBezTo>
                    <a:cubicBezTo>
                      <a:pt x="33" y="5"/>
                      <a:pt x="32" y="7"/>
                      <a:pt x="30" y="9"/>
                    </a:cubicBezTo>
                    <a:cubicBezTo>
                      <a:pt x="29" y="9"/>
                      <a:pt x="28" y="8"/>
                      <a:pt x="26" y="8"/>
                    </a:cubicBezTo>
                    <a:cubicBezTo>
                      <a:pt x="21" y="7"/>
                      <a:pt x="15" y="9"/>
                      <a:pt x="10" y="14"/>
                    </a:cubicBezTo>
                    <a:cubicBezTo>
                      <a:pt x="6" y="18"/>
                      <a:pt x="2" y="24"/>
                      <a:pt x="1" y="2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80" name="Freeform 2502"/>
              <p:cNvSpPr/>
              <p:nvPr/>
            </p:nvSpPr>
            <p:spPr>
              <a:xfrm>
                <a:off x="8651813" y="2692400"/>
                <a:ext cx="184150" cy="236538"/>
              </a:xfrm>
              <a:custGeom>
                <a:avLst/>
                <a:gdLst>
                  <a:gd name="txL" fmla="*/ 0 w 49"/>
                  <a:gd name="txT" fmla="*/ 0 h 63"/>
                  <a:gd name="txR" fmla="*/ 49 w 49"/>
                  <a:gd name="txB" fmla="*/ 63 h 6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63">
                    <a:moveTo>
                      <a:pt x="4" y="45"/>
                    </a:moveTo>
                    <a:cubicBezTo>
                      <a:pt x="7" y="50"/>
                      <a:pt x="12" y="53"/>
                      <a:pt x="17" y="55"/>
                    </a:cubicBezTo>
                    <a:cubicBezTo>
                      <a:pt x="22" y="57"/>
                      <a:pt x="26" y="58"/>
                      <a:pt x="31" y="59"/>
                    </a:cubicBezTo>
                    <a:cubicBezTo>
                      <a:pt x="32" y="59"/>
                      <a:pt x="36" y="60"/>
                      <a:pt x="39" y="61"/>
                    </a:cubicBezTo>
                    <a:cubicBezTo>
                      <a:pt x="42" y="62"/>
                      <a:pt x="45" y="63"/>
                      <a:pt x="45" y="63"/>
                    </a:cubicBezTo>
                    <a:cubicBezTo>
                      <a:pt x="43" y="60"/>
                      <a:pt x="44" y="56"/>
                      <a:pt x="45" y="53"/>
                    </a:cubicBezTo>
                    <a:cubicBezTo>
                      <a:pt x="45" y="49"/>
                      <a:pt x="47" y="46"/>
                      <a:pt x="47" y="43"/>
                    </a:cubicBezTo>
                    <a:cubicBezTo>
                      <a:pt x="49" y="34"/>
                      <a:pt x="48" y="22"/>
                      <a:pt x="42" y="15"/>
                    </a:cubicBezTo>
                    <a:cubicBezTo>
                      <a:pt x="38" y="11"/>
                      <a:pt x="33" y="9"/>
                      <a:pt x="28" y="8"/>
                    </a:cubicBezTo>
                    <a:cubicBezTo>
                      <a:pt x="23" y="8"/>
                      <a:pt x="17" y="9"/>
                      <a:pt x="12" y="11"/>
                    </a:cubicBezTo>
                    <a:cubicBezTo>
                      <a:pt x="11" y="9"/>
                      <a:pt x="11" y="7"/>
                      <a:pt x="11" y="5"/>
                    </a:cubicBezTo>
                    <a:cubicBezTo>
                      <a:pt x="11" y="4"/>
                      <a:pt x="11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2"/>
                      <a:pt x="12" y="2"/>
                      <a:pt x="13" y="2"/>
                    </a:cubicBezTo>
                    <a:cubicBezTo>
                      <a:pt x="13" y="2"/>
                      <a:pt x="14" y="1"/>
                      <a:pt x="14" y="1"/>
                    </a:cubicBezTo>
                    <a:cubicBezTo>
                      <a:pt x="14" y="1"/>
                      <a:pt x="14" y="1"/>
                      <a:pt x="15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6" y="0"/>
                      <a:pt x="17" y="0"/>
                    </a:cubicBezTo>
                    <a:cubicBezTo>
                      <a:pt x="17" y="1"/>
                      <a:pt x="18" y="1"/>
                      <a:pt x="19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1"/>
                      <a:pt x="19" y="2"/>
                      <a:pt x="19" y="2"/>
                    </a:cubicBezTo>
                    <a:cubicBezTo>
                      <a:pt x="18" y="3"/>
                      <a:pt x="18" y="4"/>
                      <a:pt x="17" y="4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4"/>
                      <a:pt x="19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0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1"/>
                      <a:pt x="17" y="1"/>
                      <a:pt x="16" y="0"/>
                    </a:cubicBezTo>
                    <a:cubicBezTo>
                      <a:pt x="16" y="0"/>
                      <a:pt x="15" y="0"/>
                      <a:pt x="15" y="0"/>
                    </a:cubicBezTo>
                    <a:cubicBezTo>
                      <a:pt x="15" y="0"/>
                      <a:pt x="14" y="1"/>
                      <a:pt x="12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4"/>
                    </a:cubicBezTo>
                    <a:cubicBezTo>
                      <a:pt x="10" y="6"/>
                      <a:pt x="10" y="10"/>
                      <a:pt x="11" y="12"/>
                    </a:cubicBezTo>
                    <a:cubicBezTo>
                      <a:pt x="5" y="15"/>
                      <a:pt x="0" y="21"/>
                      <a:pt x="0" y="28"/>
                    </a:cubicBezTo>
                    <a:cubicBezTo>
                      <a:pt x="0" y="33"/>
                      <a:pt x="2" y="40"/>
                      <a:pt x="4" y="4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81" name="Freeform 2503"/>
              <p:cNvSpPr/>
              <p:nvPr/>
            </p:nvSpPr>
            <p:spPr>
              <a:xfrm>
                <a:off x="8801038" y="2511425"/>
                <a:ext cx="271463" cy="241300"/>
              </a:xfrm>
              <a:custGeom>
                <a:avLst/>
                <a:gdLst>
                  <a:gd name="txL" fmla="*/ 0 w 72"/>
                  <a:gd name="txT" fmla="*/ 0 h 64"/>
                  <a:gd name="txR" fmla="*/ 72 w 72"/>
                  <a:gd name="txB" fmla="*/ 64 h 6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2" h="64">
                    <a:moveTo>
                      <a:pt x="8" y="56"/>
                    </a:moveTo>
                    <a:cubicBezTo>
                      <a:pt x="12" y="60"/>
                      <a:pt x="19" y="61"/>
                      <a:pt x="26" y="62"/>
                    </a:cubicBezTo>
                    <a:cubicBezTo>
                      <a:pt x="32" y="63"/>
                      <a:pt x="39" y="63"/>
                      <a:pt x="46" y="63"/>
                    </a:cubicBezTo>
                    <a:cubicBezTo>
                      <a:pt x="51" y="62"/>
                      <a:pt x="65" y="64"/>
                      <a:pt x="65" y="64"/>
                    </a:cubicBezTo>
                    <a:cubicBezTo>
                      <a:pt x="62" y="57"/>
                      <a:pt x="68" y="48"/>
                      <a:pt x="70" y="40"/>
                    </a:cubicBezTo>
                    <a:cubicBezTo>
                      <a:pt x="72" y="30"/>
                      <a:pt x="70" y="18"/>
                      <a:pt x="61" y="12"/>
                    </a:cubicBezTo>
                    <a:cubicBezTo>
                      <a:pt x="51" y="6"/>
                      <a:pt x="32" y="9"/>
                      <a:pt x="18" y="18"/>
                    </a:cubicBezTo>
                    <a:cubicBezTo>
                      <a:pt x="17" y="16"/>
                      <a:pt x="16" y="13"/>
                      <a:pt x="16" y="11"/>
                    </a:cubicBezTo>
                    <a:cubicBezTo>
                      <a:pt x="16" y="7"/>
                      <a:pt x="17" y="4"/>
                      <a:pt x="1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5" y="4"/>
                      <a:pt x="14" y="14"/>
                      <a:pt x="17" y="18"/>
                    </a:cubicBezTo>
                    <a:cubicBezTo>
                      <a:pt x="7" y="24"/>
                      <a:pt x="1" y="31"/>
                      <a:pt x="1" y="39"/>
                    </a:cubicBezTo>
                    <a:cubicBezTo>
                      <a:pt x="0" y="45"/>
                      <a:pt x="4" y="52"/>
                      <a:pt x="8" y="5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82" name="Freeform 2504"/>
              <p:cNvSpPr/>
              <p:nvPr/>
            </p:nvSpPr>
            <p:spPr>
              <a:xfrm>
                <a:off x="11187051" y="1831975"/>
                <a:ext cx="434975" cy="293688"/>
              </a:xfrm>
              <a:custGeom>
                <a:avLst/>
                <a:gdLst>
                  <a:gd name="txL" fmla="*/ 0 w 116"/>
                  <a:gd name="txT" fmla="*/ 0 h 78"/>
                  <a:gd name="txR" fmla="*/ 116 w 116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6" h="78">
                    <a:moveTo>
                      <a:pt x="39" y="76"/>
                    </a:moveTo>
                    <a:cubicBezTo>
                      <a:pt x="50" y="78"/>
                      <a:pt x="61" y="75"/>
                      <a:pt x="73" y="70"/>
                    </a:cubicBezTo>
                    <a:cubicBezTo>
                      <a:pt x="78" y="68"/>
                      <a:pt x="83" y="65"/>
                      <a:pt x="89" y="63"/>
                    </a:cubicBezTo>
                    <a:cubicBezTo>
                      <a:pt x="94" y="61"/>
                      <a:pt x="100" y="60"/>
                      <a:pt x="106" y="62"/>
                    </a:cubicBezTo>
                    <a:cubicBezTo>
                      <a:pt x="109" y="62"/>
                      <a:pt x="113" y="62"/>
                      <a:pt x="116" y="63"/>
                    </a:cubicBezTo>
                    <a:cubicBezTo>
                      <a:pt x="112" y="60"/>
                      <a:pt x="109" y="54"/>
                      <a:pt x="105" y="47"/>
                    </a:cubicBezTo>
                    <a:cubicBezTo>
                      <a:pt x="101" y="40"/>
                      <a:pt x="97" y="33"/>
                      <a:pt x="95" y="29"/>
                    </a:cubicBezTo>
                    <a:cubicBezTo>
                      <a:pt x="84" y="13"/>
                      <a:pt x="70" y="0"/>
                      <a:pt x="51" y="1"/>
                    </a:cubicBezTo>
                    <a:cubicBezTo>
                      <a:pt x="41" y="1"/>
                      <a:pt x="32" y="5"/>
                      <a:pt x="26" y="11"/>
                    </a:cubicBezTo>
                    <a:cubicBezTo>
                      <a:pt x="21" y="18"/>
                      <a:pt x="17" y="26"/>
                      <a:pt x="16" y="36"/>
                    </a:cubicBezTo>
                    <a:cubicBezTo>
                      <a:pt x="10" y="35"/>
                      <a:pt x="5" y="33"/>
                      <a:pt x="1" y="3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3" y="34"/>
                      <a:pt x="9" y="36"/>
                      <a:pt x="16" y="37"/>
                    </a:cubicBezTo>
                    <a:cubicBezTo>
                      <a:pt x="16" y="39"/>
                      <a:pt x="15" y="41"/>
                      <a:pt x="15" y="44"/>
                    </a:cubicBezTo>
                    <a:cubicBezTo>
                      <a:pt x="15" y="52"/>
                      <a:pt x="18" y="59"/>
                      <a:pt x="22" y="65"/>
                    </a:cubicBezTo>
                    <a:cubicBezTo>
                      <a:pt x="27" y="70"/>
                      <a:pt x="32" y="74"/>
                      <a:pt x="39" y="76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83" name="Freeform 2505"/>
              <p:cNvSpPr/>
              <p:nvPr/>
            </p:nvSpPr>
            <p:spPr>
              <a:xfrm>
                <a:off x="11198163" y="1738312"/>
                <a:ext cx="363538" cy="269875"/>
              </a:xfrm>
              <a:custGeom>
                <a:avLst/>
                <a:gdLst>
                  <a:gd name="txL" fmla="*/ 0 w 97"/>
                  <a:gd name="txT" fmla="*/ 0 h 72"/>
                  <a:gd name="txR" fmla="*/ 97 w 97"/>
                  <a:gd name="txB" fmla="*/ 72 h 7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7" h="72">
                    <a:moveTo>
                      <a:pt x="68" y="67"/>
                    </a:moveTo>
                    <a:cubicBezTo>
                      <a:pt x="76" y="63"/>
                      <a:pt x="80" y="56"/>
                      <a:pt x="84" y="49"/>
                    </a:cubicBezTo>
                    <a:cubicBezTo>
                      <a:pt x="87" y="43"/>
                      <a:pt x="89" y="37"/>
                      <a:pt x="90" y="30"/>
                    </a:cubicBezTo>
                    <a:cubicBezTo>
                      <a:pt x="91" y="25"/>
                      <a:pt x="97" y="10"/>
                      <a:pt x="97" y="10"/>
                    </a:cubicBezTo>
                    <a:cubicBezTo>
                      <a:pt x="88" y="13"/>
                      <a:pt x="78" y="6"/>
                      <a:pt x="70" y="3"/>
                    </a:cubicBezTo>
                    <a:cubicBezTo>
                      <a:pt x="64" y="1"/>
                      <a:pt x="57" y="0"/>
                      <a:pt x="51" y="0"/>
                    </a:cubicBezTo>
                    <a:cubicBezTo>
                      <a:pt x="45" y="0"/>
                      <a:pt x="39" y="2"/>
                      <a:pt x="34" y="5"/>
                    </a:cubicBezTo>
                    <a:cubicBezTo>
                      <a:pt x="29" y="9"/>
                      <a:pt x="25" y="16"/>
                      <a:pt x="23" y="23"/>
                    </a:cubicBezTo>
                    <a:cubicBezTo>
                      <a:pt x="21" y="31"/>
                      <a:pt x="20" y="40"/>
                      <a:pt x="22" y="47"/>
                    </a:cubicBezTo>
                    <a:cubicBezTo>
                      <a:pt x="19" y="48"/>
                      <a:pt x="15" y="48"/>
                      <a:pt x="12" y="47"/>
                    </a:cubicBezTo>
                    <a:cubicBezTo>
                      <a:pt x="8" y="46"/>
                      <a:pt x="4" y="43"/>
                      <a:pt x="1" y="40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2" y="43"/>
                      <a:pt x="5" y="45"/>
                      <a:pt x="10" y="47"/>
                    </a:cubicBezTo>
                    <a:cubicBezTo>
                      <a:pt x="14" y="48"/>
                      <a:pt x="19" y="49"/>
                      <a:pt x="22" y="49"/>
                    </a:cubicBezTo>
                    <a:cubicBezTo>
                      <a:pt x="25" y="59"/>
                      <a:pt x="32" y="68"/>
                      <a:pt x="43" y="70"/>
                    </a:cubicBezTo>
                    <a:cubicBezTo>
                      <a:pt x="50" y="72"/>
                      <a:pt x="61" y="70"/>
                      <a:pt x="68" y="6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84" name="Freeform 2506"/>
              <p:cNvSpPr/>
              <p:nvPr/>
            </p:nvSpPr>
            <p:spPr>
              <a:xfrm>
                <a:off x="11250551" y="1193800"/>
                <a:ext cx="307975" cy="327025"/>
              </a:xfrm>
              <a:custGeom>
                <a:avLst/>
                <a:gdLst>
                  <a:gd name="txL" fmla="*/ 0 w 82"/>
                  <a:gd name="txT" fmla="*/ 0 h 87"/>
                  <a:gd name="txR" fmla="*/ 82 w 82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87">
                    <a:moveTo>
                      <a:pt x="65" y="78"/>
                    </a:moveTo>
                    <a:cubicBezTo>
                      <a:pt x="76" y="69"/>
                      <a:pt x="81" y="56"/>
                      <a:pt x="81" y="42"/>
                    </a:cubicBezTo>
                    <a:cubicBezTo>
                      <a:pt x="81" y="32"/>
                      <a:pt x="78" y="18"/>
                      <a:pt x="81" y="9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0" y="3"/>
                      <a:pt x="75" y="5"/>
                      <a:pt x="69" y="6"/>
                    </a:cubicBezTo>
                    <a:cubicBezTo>
                      <a:pt x="63" y="7"/>
                      <a:pt x="57" y="7"/>
                      <a:pt x="53" y="7"/>
                    </a:cubicBezTo>
                    <a:cubicBezTo>
                      <a:pt x="45" y="8"/>
                      <a:pt x="38" y="9"/>
                      <a:pt x="31" y="11"/>
                    </a:cubicBezTo>
                    <a:cubicBezTo>
                      <a:pt x="25" y="13"/>
                      <a:pt x="19" y="17"/>
                      <a:pt x="15" y="23"/>
                    </a:cubicBezTo>
                    <a:cubicBezTo>
                      <a:pt x="10" y="31"/>
                      <a:pt x="8" y="39"/>
                      <a:pt x="8" y="47"/>
                    </a:cubicBezTo>
                    <a:cubicBezTo>
                      <a:pt x="8" y="55"/>
                      <a:pt x="11" y="64"/>
                      <a:pt x="16" y="72"/>
                    </a:cubicBezTo>
                    <a:cubicBezTo>
                      <a:pt x="11" y="75"/>
                      <a:pt x="6" y="77"/>
                      <a:pt x="0" y="77"/>
                    </a:cubicBezTo>
                    <a:cubicBezTo>
                      <a:pt x="1" y="80"/>
                      <a:pt x="1" y="80"/>
                      <a:pt x="1" y="80"/>
                    </a:cubicBezTo>
                    <a:cubicBezTo>
                      <a:pt x="5" y="80"/>
                      <a:pt x="11" y="77"/>
                      <a:pt x="17" y="73"/>
                    </a:cubicBezTo>
                    <a:cubicBezTo>
                      <a:pt x="18" y="74"/>
                      <a:pt x="20" y="76"/>
                      <a:pt x="21" y="78"/>
                    </a:cubicBezTo>
                    <a:cubicBezTo>
                      <a:pt x="27" y="84"/>
                      <a:pt x="35" y="87"/>
                      <a:pt x="43" y="87"/>
                    </a:cubicBezTo>
                    <a:cubicBezTo>
                      <a:pt x="51" y="87"/>
                      <a:pt x="59" y="84"/>
                      <a:pt x="65" y="7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85" name="Freeform 2507"/>
              <p:cNvSpPr/>
              <p:nvPr/>
            </p:nvSpPr>
            <p:spPr>
              <a:xfrm>
                <a:off x="10987026" y="1284287"/>
                <a:ext cx="169863" cy="214313"/>
              </a:xfrm>
              <a:custGeom>
                <a:avLst/>
                <a:gdLst>
                  <a:gd name="txL" fmla="*/ 0 w 45"/>
                  <a:gd name="txT" fmla="*/ 0 h 57"/>
                  <a:gd name="txR" fmla="*/ 45 w 45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57">
                    <a:moveTo>
                      <a:pt x="41" y="46"/>
                    </a:moveTo>
                    <a:cubicBezTo>
                      <a:pt x="45" y="38"/>
                      <a:pt x="45" y="30"/>
                      <a:pt x="42" y="23"/>
                    </a:cubicBezTo>
                    <a:cubicBezTo>
                      <a:pt x="41" y="18"/>
                      <a:pt x="36" y="11"/>
                      <a:pt x="36" y="5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4" y="4"/>
                      <a:pt x="24" y="8"/>
                      <a:pt x="20" y="10"/>
                    </a:cubicBezTo>
                    <a:cubicBezTo>
                      <a:pt x="16" y="12"/>
                      <a:pt x="13" y="14"/>
                      <a:pt x="10" y="16"/>
                    </a:cubicBezTo>
                    <a:cubicBezTo>
                      <a:pt x="7" y="18"/>
                      <a:pt x="5" y="21"/>
                      <a:pt x="4" y="25"/>
                    </a:cubicBezTo>
                    <a:cubicBezTo>
                      <a:pt x="3" y="29"/>
                      <a:pt x="4" y="33"/>
                      <a:pt x="5" y="38"/>
                    </a:cubicBezTo>
                    <a:cubicBezTo>
                      <a:pt x="6" y="42"/>
                      <a:pt x="7" y="47"/>
                      <a:pt x="11" y="51"/>
                    </a:cubicBezTo>
                    <a:cubicBezTo>
                      <a:pt x="8" y="54"/>
                      <a:pt x="4" y="55"/>
                      <a:pt x="0" y="54"/>
                    </a:cubicBezTo>
                    <a:cubicBezTo>
                      <a:pt x="0" y="55"/>
                      <a:pt x="0" y="55"/>
                      <a:pt x="0" y="56"/>
                    </a:cubicBezTo>
                    <a:cubicBezTo>
                      <a:pt x="1" y="56"/>
                      <a:pt x="3" y="56"/>
                      <a:pt x="5" y="55"/>
                    </a:cubicBezTo>
                    <a:cubicBezTo>
                      <a:pt x="7" y="54"/>
                      <a:pt x="9" y="53"/>
                      <a:pt x="11" y="52"/>
                    </a:cubicBezTo>
                    <a:cubicBezTo>
                      <a:pt x="12" y="53"/>
                      <a:pt x="13" y="53"/>
                      <a:pt x="14" y="54"/>
                    </a:cubicBezTo>
                    <a:cubicBezTo>
                      <a:pt x="18" y="57"/>
                      <a:pt x="24" y="57"/>
                      <a:pt x="29" y="56"/>
                    </a:cubicBezTo>
                    <a:cubicBezTo>
                      <a:pt x="34" y="54"/>
                      <a:pt x="38" y="50"/>
                      <a:pt x="41" y="46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86" name="Freeform 2508"/>
              <p:cNvSpPr/>
              <p:nvPr/>
            </p:nvSpPr>
            <p:spPr>
              <a:xfrm>
                <a:off x="10783826" y="1358900"/>
                <a:ext cx="192088" cy="280988"/>
              </a:xfrm>
              <a:custGeom>
                <a:avLst/>
                <a:gdLst>
                  <a:gd name="txL" fmla="*/ 0 w 51"/>
                  <a:gd name="txT" fmla="*/ 0 h 75"/>
                  <a:gd name="txR" fmla="*/ 51 w 51"/>
                  <a:gd name="txB" fmla="*/ 75 h 7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75">
                    <a:moveTo>
                      <a:pt x="50" y="31"/>
                    </a:moveTo>
                    <a:cubicBezTo>
                      <a:pt x="49" y="25"/>
                      <a:pt x="45" y="21"/>
                      <a:pt x="41" y="17"/>
                    </a:cubicBezTo>
                    <a:cubicBezTo>
                      <a:pt x="37" y="14"/>
                      <a:pt x="33" y="11"/>
                      <a:pt x="29" y="9"/>
                    </a:cubicBezTo>
                    <a:cubicBezTo>
                      <a:pt x="25" y="7"/>
                      <a:pt x="16" y="0"/>
                      <a:pt x="16" y="0"/>
                    </a:cubicBezTo>
                    <a:cubicBezTo>
                      <a:pt x="17" y="7"/>
                      <a:pt x="10" y="13"/>
                      <a:pt x="6" y="18"/>
                    </a:cubicBezTo>
                    <a:cubicBezTo>
                      <a:pt x="4" y="22"/>
                      <a:pt x="2" y="26"/>
                      <a:pt x="1" y="31"/>
                    </a:cubicBezTo>
                    <a:cubicBezTo>
                      <a:pt x="0" y="33"/>
                      <a:pt x="0" y="35"/>
                      <a:pt x="0" y="37"/>
                    </a:cubicBezTo>
                    <a:cubicBezTo>
                      <a:pt x="0" y="38"/>
                      <a:pt x="0" y="38"/>
                      <a:pt x="0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39"/>
                      <a:pt x="0" y="39"/>
                      <a:pt x="0" y="40"/>
                    </a:cubicBezTo>
                    <a:cubicBezTo>
                      <a:pt x="0" y="40"/>
                      <a:pt x="0" y="40"/>
                      <a:pt x="0" y="41"/>
                    </a:cubicBezTo>
                    <a:cubicBezTo>
                      <a:pt x="0" y="42"/>
                      <a:pt x="1" y="43"/>
                      <a:pt x="1" y="45"/>
                    </a:cubicBezTo>
                    <a:cubicBezTo>
                      <a:pt x="3" y="50"/>
                      <a:pt x="7" y="53"/>
                      <a:pt x="12" y="56"/>
                    </a:cubicBezTo>
                    <a:cubicBezTo>
                      <a:pt x="17" y="58"/>
                      <a:pt x="23" y="60"/>
                      <a:pt x="29" y="60"/>
                    </a:cubicBezTo>
                    <a:cubicBezTo>
                      <a:pt x="29" y="62"/>
                      <a:pt x="28" y="65"/>
                      <a:pt x="27" y="67"/>
                    </a:cubicBezTo>
                    <a:cubicBezTo>
                      <a:pt x="25" y="70"/>
                      <a:pt x="23" y="73"/>
                      <a:pt x="20" y="74"/>
                    </a:cubicBezTo>
                    <a:cubicBezTo>
                      <a:pt x="20" y="74"/>
                      <a:pt x="20" y="75"/>
                      <a:pt x="20" y="75"/>
                    </a:cubicBezTo>
                    <a:cubicBezTo>
                      <a:pt x="21" y="75"/>
                      <a:pt x="22" y="74"/>
                      <a:pt x="23" y="73"/>
                    </a:cubicBezTo>
                    <a:cubicBezTo>
                      <a:pt x="25" y="72"/>
                      <a:pt x="26" y="70"/>
                      <a:pt x="27" y="69"/>
                    </a:cubicBezTo>
                    <a:cubicBezTo>
                      <a:pt x="29" y="66"/>
                      <a:pt x="30" y="62"/>
                      <a:pt x="30" y="60"/>
                    </a:cubicBezTo>
                    <a:cubicBezTo>
                      <a:pt x="34" y="60"/>
                      <a:pt x="38" y="59"/>
                      <a:pt x="41" y="57"/>
                    </a:cubicBezTo>
                    <a:cubicBezTo>
                      <a:pt x="44" y="55"/>
                      <a:pt x="47" y="52"/>
                      <a:pt x="48" y="49"/>
                    </a:cubicBezTo>
                    <a:cubicBezTo>
                      <a:pt x="48" y="49"/>
                      <a:pt x="49" y="49"/>
                      <a:pt x="49" y="48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9" y="47"/>
                      <a:pt x="49" y="47"/>
                      <a:pt x="49" y="47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50" y="44"/>
                      <a:pt x="50" y="43"/>
                      <a:pt x="50" y="41"/>
                    </a:cubicBezTo>
                    <a:cubicBezTo>
                      <a:pt x="51" y="38"/>
                      <a:pt x="51" y="34"/>
                      <a:pt x="50" y="3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87" name="Freeform 2509"/>
              <p:cNvSpPr/>
              <p:nvPr/>
            </p:nvSpPr>
            <p:spPr>
              <a:xfrm>
                <a:off x="10829863" y="1009650"/>
                <a:ext cx="228600" cy="327025"/>
              </a:xfrm>
              <a:custGeom>
                <a:avLst/>
                <a:gdLst>
                  <a:gd name="txL" fmla="*/ 0 w 61"/>
                  <a:gd name="txT" fmla="*/ 0 h 87"/>
                  <a:gd name="txR" fmla="*/ 61 w 61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1" h="87">
                    <a:moveTo>
                      <a:pt x="61" y="51"/>
                    </a:moveTo>
                    <a:cubicBezTo>
                      <a:pt x="61" y="44"/>
                      <a:pt x="57" y="38"/>
                      <a:pt x="53" y="31"/>
                    </a:cubicBezTo>
                    <a:cubicBezTo>
                      <a:pt x="49" y="26"/>
                      <a:pt x="45" y="21"/>
                      <a:pt x="41" y="16"/>
                    </a:cubicBezTo>
                    <a:cubicBezTo>
                      <a:pt x="37" y="13"/>
                      <a:pt x="29" y="0"/>
                      <a:pt x="29" y="0"/>
                    </a:cubicBezTo>
                    <a:cubicBezTo>
                      <a:pt x="27" y="8"/>
                      <a:pt x="18" y="10"/>
                      <a:pt x="13" y="15"/>
                    </a:cubicBezTo>
                    <a:cubicBezTo>
                      <a:pt x="6" y="21"/>
                      <a:pt x="0" y="32"/>
                      <a:pt x="2" y="44"/>
                    </a:cubicBezTo>
                    <a:cubicBezTo>
                      <a:pt x="5" y="56"/>
                      <a:pt x="19" y="68"/>
                      <a:pt x="33" y="73"/>
                    </a:cubicBezTo>
                    <a:cubicBezTo>
                      <a:pt x="32" y="75"/>
                      <a:pt x="32" y="78"/>
                      <a:pt x="30" y="79"/>
                    </a:cubicBezTo>
                    <a:cubicBezTo>
                      <a:pt x="28" y="82"/>
                      <a:pt x="26" y="84"/>
                      <a:pt x="23" y="85"/>
                    </a:cubicBezTo>
                    <a:cubicBezTo>
                      <a:pt x="24" y="87"/>
                      <a:pt x="24" y="87"/>
                      <a:pt x="24" y="87"/>
                    </a:cubicBezTo>
                    <a:cubicBezTo>
                      <a:pt x="27" y="86"/>
                      <a:pt x="33" y="78"/>
                      <a:pt x="34" y="73"/>
                    </a:cubicBezTo>
                    <a:cubicBezTo>
                      <a:pt x="43" y="76"/>
                      <a:pt x="51" y="75"/>
                      <a:pt x="56" y="69"/>
                    </a:cubicBezTo>
                    <a:cubicBezTo>
                      <a:pt x="59" y="65"/>
                      <a:pt x="61" y="57"/>
                      <a:pt x="61" y="51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88" name="Freeform 2510"/>
              <p:cNvSpPr/>
              <p:nvPr/>
            </p:nvSpPr>
            <p:spPr>
              <a:xfrm>
                <a:off x="10596501" y="1562100"/>
                <a:ext cx="93663" cy="120650"/>
              </a:xfrm>
              <a:custGeom>
                <a:avLst/>
                <a:gdLst>
                  <a:gd name="txL" fmla="*/ 0 w 25"/>
                  <a:gd name="txT" fmla="*/ 0 h 32"/>
                  <a:gd name="txR" fmla="*/ 25 w 25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32">
                    <a:moveTo>
                      <a:pt x="22" y="9"/>
                    </a:moveTo>
                    <a:cubicBezTo>
                      <a:pt x="20" y="7"/>
                      <a:pt x="18" y="6"/>
                      <a:pt x="16" y="5"/>
                    </a:cubicBezTo>
                    <a:cubicBezTo>
                      <a:pt x="14" y="5"/>
                      <a:pt x="12" y="4"/>
                      <a:pt x="10" y="3"/>
                    </a:cubicBezTo>
                    <a:cubicBezTo>
                      <a:pt x="9" y="3"/>
                      <a:pt x="7" y="2"/>
                      <a:pt x="6" y="1"/>
                    </a:cubicBezTo>
                    <a:cubicBezTo>
                      <a:pt x="5" y="1"/>
                      <a:pt x="4" y="0"/>
                      <a:pt x="4" y="0"/>
                    </a:cubicBezTo>
                    <a:cubicBezTo>
                      <a:pt x="4" y="3"/>
                      <a:pt x="1" y="7"/>
                      <a:pt x="1" y="11"/>
                    </a:cubicBezTo>
                    <a:cubicBezTo>
                      <a:pt x="0" y="16"/>
                      <a:pt x="2" y="22"/>
                      <a:pt x="5" y="25"/>
                    </a:cubicBezTo>
                    <a:cubicBezTo>
                      <a:pt x="7" y="26"/>
                      <a:pt x="9" y="27"/>
                      <a:pt x="12" y="27"/>
                    </a:cubicBezTo>
                    <a:cubicBezTo>
                      <a:pt x="15" y="26"/>
                      <a:pt x="17" y="25"/>
                      <a:pt x="20" y="24"/>
                    </a:cubicBezTo>
                    <a:cubicBezTo>
                      <a:pt x="20" y="25"/>
                      <a:pt x="20" y="26"/>
                      <a:pt x="20" y="27"/>
                    </a:cubicBezTo>
                    <a:cubicBezTo>
                      <a:pt x="21" y="29"/>
                      <a:pt x="20" y="30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1" y="30"/>
                      <a:pt x="21" y="26"/>
                      <a:pt x="20" y="24"/>
                    </a:cubicBezTo>
                    <a:cubicBezTo>
                      <a:pt x="23" y="22"/>
                      <a:pt x="25" y="19"/>
                      <a:pt x="25" y="15"/>
                    </a:cubicBezTo>
                    <a:cubicBezTo>
                      <a:pt x="24" y="13"/>
                      <a:pt x="23" y="10"/>
                      <a:pt x="22" y="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89" name="Freeform 2511"/>
              <p:cNvSpPr/>
              <p:nvPr/>
            </p:nvSpPr>
            <p:spPr>
              <a:xfrm>
                <a:off x="8066026" y="908050"/>
                <a:ext cx="203200" cy="192088"/>
              </a:xfrm>
              <a:custGeom>
                <a:avLst/>
                <a:gdLst>
                  <a:gd name="txL" fmla="*/ 0 w 54"/>
                  <a:gd name="txT" fmla="*/ 0 h 51"/>
                  <a:gd name="txR" fmla="*/ 54 w 54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51">
                    <a:moveTo>
                      <a:pt x="22" y="45"/>
                    </a:moveTo>
                    <a:cubicBezTo>
                      <a:pt x="23" y="45"/>
                      <a:pt x="23" y="44"/>
                      <a:pt x="24" y="43"/>
                    </a:cubicBezTo>
                    <a:cubicBezTo>
                      <a:pt x="28" y="40"/>
                      <a:pt x="30" y="36"/>
                      <a:pt x="32" y="32"/>
                    </a:cubicBezTo>
                    <a:cubicBezTo>
                      <a:pt x="36" y="27"/>
                      <a:pt x="38" y="20"/>
                      <a:pt x="41" y="14"/>
                    </a:cubicBezTo>
                    <a:cubicBezTo>
                      <a:pt x="43" y="11"/>
                      <a:pt x="46" y="8"/>
                      <a:pt x="49" y="5"/>
                    </a:cubicBezTo>
                    <a:cubicBezTo>
                      <a:pt x="51" y="4"/>
                      <a:pt x="53" y="2"/>
                      <a:pt x="54" y="0"/>
                    </a:cubicBezTo>
                    <a:cubicBezTo>
                      <a:pt x="51" y="3"/>
                      <a:pt x="46" y="5"/>
                      <a:pt x="44" y="6"/>
                    </a:cubicBezTo>
                    <a:cubicBezTo>
                      <a:pt x="34" y="12"/>
                      <a:pt x="28" y="23"/>
                      <a:pt x="20" y="31"/>
                    </a:cubicBezTo>
                    <a:cubicBezTo>
                      <a:pt x="17" y="35"/>
                      <a:pt x="13" y="39"/>
                      <a:pt x="9" y="42"/>
                    </a:cubicBezTo>
                    <a:cubicBezTo>
                      <a:pt x="6" y="45"/>
                      <a:pt x="3" y="48"/>
                      <a:pt x="0" y="50"/>
                    </a:cubicBezTo>
                    <a:cubicBezTo>
                      <a:pt x="0" y="50"/>
                      <a:pt x="0" y="50"/>
                      <a:pt x="0" y="51"/>
                    </a:cubicBezTo>
                    <a:cubicBezTo>
                      <a:pt x="7" y="47"/>
                      <a:pt x="14" y="47"/>
                      <a:pt x="22" y="4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890" name="Picture 2512"/>
              <p:cNvPicPr>
                <a:picLocks noChangeAspect="1"/>
              </p:cNvPicPr>
              <p:nvPr/>
            </p:nvPicPr>
            <p:blipFill>
              <a:blip r:embed="rId116"/>
              <a:stretch>
                <a:fillRect/>
              </a:stretch>
            </p:blipFill>
            <p:spPr>
              <a:xfrm>
                <a:off x="8131113" y="890587"/>
                <a:ext cx="158750" cy="203200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891" name="Picture 2513"/>
              <p:cNvPicPr>
                <a:picLocks noChangeAspect="1"/>
              </p:cNvPicPr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8048563" y="854075"/>
                <a:ext cx="249238" cy="25876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892" name="Freeform 2514"/>
              <p:cNvSpPr/>
              <p:nvPr/>
            </p:nvSpPr>
            <p:spPr>
              <a:xfrm>
                <a:off x="8085076" y="971550"/>
                <a:ext cx="96838" cy="71438"/>
              </a:xfrm>
              <a:custGeom>
                <a:avLst/>
                <a:gdLst>
                  <a:gd name="txL" fmla="*/ 0 w 26"/>
                  <a:gd name="txT" fmla="*/ 0 h 19"/>
                  <a:gd name="txR" fmla="*/ 26 w 26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19">
                    <a:moveTo>
                      <a:pt x="15" y="12"/>
                    </a:moveTo>
                    <a:cubicBezTo>
                      <a:pt x="20" y="9"/>
                      <a:pt x="23" y="4"/>
                      <a:pt x="26" y="0"/>
                    </a:cubicBezTo>
                    <a:cubicBezTo>
                      <a:pt x="24" y="2"/>
                      <a:pt x="22" y="4"/>
                      <a:pt x="19" y="5"/>
                    </a:cubicBezTo>
                    <a:cubicBezTo>
                      <a:pt x="16" y="6"/>
                      <a:pt x="13" y="5"/>
                      <a:pt x="10" y="4"/>
                    </a:cubicBezTo>
                    <a:cubicBezTo>
                      <a:pt x="8" y="3"/>
                      <a:pt x="6" y="1"/>
                      <a:pt x="4" y="1"/>
                    </a:cubicBezTo>
                    <a:cubicBezTo>
                      <a:pt x="2" y="7"/>
                      <a:pt x="1" y="13"/>
                      <a:pt x="0" y="19"/>
                    </a:cubicBezTo>
                    <a:cubicBezTo>
                      <a:pt x="5" y="19"/>
                      <a:pt x="11" y="14"/>
                      <a:pt x="15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93" name="Freeform 2516"/>
              <p:cNvSpPr>
                <a:spLocks noEditPoints="1"/>
              </p:cNvSpPr>
              <p:nvPr/>
            </p:nvSpPr>
            <p:spPr>
              <a:xfrm>
                <a:off x="8073963" y="896937"/>
                <a:ext cx="206375" cy="192088"/>
              </a:xfrm>
              <a:custGeom>
                <a:avLst/>
                <a:gdLst>
                  <a:gd name="txL" fmla="*/ 0 w 55"/>
                  <a:gd name="txT" fmla="*/ 0 h 51"/>
                  <a:gd name="txR" fmla="*/ 55 w 55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51">
                    <a:moveTo>
                      <a:pt x="27" y="14"/>
                    </a:moveTo>
                    <a:cubicBezTo>
                      <a:pt x="27" y="14"/>
                      <a:pt x="28" y="13"/>
                      <a:pt x="28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2" y="12"/>
                      <a:pt x="34" y="12"/>
                      <a:pt x="36" y="11"/>
                    </a:cubicBezTo>
                    <a:cubicBezTo>
                      <a:pt x="35" y="12"/>
                      <a:pt x="34" y="12"/>
                      <a:pt x="33" y="13"/>
                    </a:cubicBezTo>
                    <a:cubicBezTo>
                      <a:pt x="32" y="14"/>
                      <a:pt x="31" y="15"/>
                      <a:pt x="30" y="17"/>
                    </a:cubicBezTo>
                    <a:cubicBezTo>
                      <a:pt x="29" y="18"/>
                      <a:pt x="28" y="19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6" y="22"/>
                      <a:pt x="26" y="22"/>
                      <a:pt x="25" y="23"/>
                    </a:cubicBezTo>
                    <a:cubicBezTo>
                      <a:pt x="24" y="24"/>
                      <a:pt x="23" y="24"/>
                      <a:pt x="23" y="24"/>
                    </a:cubicBezTo>
                    <a:cubicBezTo>
                      <a:pt x="22" y="24"/>
                      <a:pt x="21" y="25"/>
                      <a:pt x="20" y="24"/>
                    </a:cubicBezTo>
                    <a:cubicBezTo>
                      <a:pt x="19" y="24"/>
                      <a:pt x="18" y="24"/>
                      <a:pt x="17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5" y="24"/>
                      <a:pt x="15" y="24"/>
                      <a:pt x="14" y="24"/>
                    </a:cubicBezTo>
                    <a:cubicBezTo>
                      <a:pt x="13" y="23"/>
                      <a:pt x="13" y="23"/>
                      <a:pt x="12" y="23"/>
                    </a:cubicBezTo>
                    <a:cubicBezTo>
                      <a:pt x="11" y="22"/>
                      <a:pt x="10" y="22"/>
                      <a:pt x="9" y="21"/>
                    </a:cubicBezTo>
                    <a:cubicBezTo>
                      <a:pt x="11" y="22"/>
                      <a:pt x="12" y="23"/>
                      <a:pt x="14" y="24"/>
                    </a:cubicBezTo>
                    <a:cubicBezTo>
                      <a:pt x="15" y="24"/>
                      <a:pt x="15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8" y="25"/>
                      <a:pt x="19" y="26"/>
                      <a:pt x="20" y="26"/>
                    </a:cubicBezTo>
                    <a:cubicBezTo>
                      <a:pt x="21" y="26"/>
                      <a:pt x="22" y="26"/>
                      <a:pt x="23" y="26"/>
                    </a:cubicBezTo>
                    <a:cubicBezTo>
                      <a:pt x="23" y="25"/>
                      <a:pt x="24" y="25"/>
                      <a:pt x="24" y="25"/>
                    </a:cubicBezTo>
                    <a:cubicBezTo>
                      <a:pt x="24" y="26"/>
                      <a:pt x="23" y="26"/>
                      <a:pt x="23" y="26"/>
                    </a:cubicBezTo>
                    <a:cubicBezTo>
                      <a:pt x="23" y="27"/>
                      <a:pt x="22" y="27"/>
                      <a:pt x="22" y="28"/>
                    </a:cubicBezTo>
                    <a:cubicBezTo>
                      <a:pt x="21" y="28"/>
                      <a:pt x="21" y="29"/>
                      <a:pt x="20" y="30"/>
                    </a:cubicBezTo>
                    <a:cubicBezTo>
                      <a:pt x="19" y="31"/>
                      <a:pt x="17" y="32"/>
                      <a:pt x="15" y="33"/>
                    </a:cubicBezTo>
                    <a:cubicBezTo>
                      <a:pt x="15" y="34"/>
                      <a:pt x="14" y="35"/>
                      <a:pt x="13" y="35"/>
                    </a:cubicBezTo>
                    <a:cubicBezTo>
                      <a:pt x="12" y="36"/>
                      <a:pt x="11" y="36"/>
                      <a:pt x="10" y="36"/>
                    </a:cubicBezTo>
                    <a:cubicBezTo>
                      <a:pt x="9" y="37"/>
                      <a:pt x="9" y="37"/>
                      <a:pt x="8" y="38"/>
                    </a:cubicBezTo>
                    <a:cubicBezTo>
                      <a:pt x="7" y="38"/>
                      <a:pt x="6" y="38"/>
                      <a:pt x="5" y="39"/>
                    </a:cubicBezTo>
                    <a:cubicBezTo>
                      <a:pt x="7" y="38"/>
                      <a:pt x="9" y="38"/>
                      <a:pt x="11" y="37"/>
                    </a:cubicBezTo>
                    <a:cubicBezTo>
                      <a:pt x="12" y="36"/>
                      <a:pt x="14" y="35"/>
                      <a:pt x="16" y="34"/>
                    </a:cubicBezTo>
                    <a:cubicBezTo>
                      <a:pt x="17" y="34"/>
                      <a:pt x="18" y="33"/>
                      <a:pt x="19" y="32"/>
                    </a:cubicBezTo>
                    <a:cubicBezTo>
                      <a:pt x="18" y="33"/>
                      <a:pt x="18" y="35"/>
                      <a:pt x="17" y="36"/>
                    </a:cubicBezTo>
                    <a:cubicBezTo>
                      <a:pt x="16" y="37"/>
                      <a:pt x="15" y="38"/>
                      <a:pt x="14" y="39"/>
                    </a:cubicBezTo>
                    <a:cubicBezTo>
                      <a:pt x="12" y="41"/>
                      <a:pt x="9" y="43"/>
                      <a:pt x="7" y="45"/>
                    </a:cubicBezTo>
                    <a:cubicBezTo>
                      <a:pt x="5" y="48"/>
                      <a:pt x="2" y="49"/>
                      <a:pt x="0" y="51"/>
                    </a:cubicBezTo>
                    <a:cubicBezTo>
                      <a:pt x="5" y="48"/>
                      <a:pt x="10" y="44"/>
                      <a:pt x="14" y="40"/>
                    </a:cubicBezTo>
                    <a:cubicBezTo>
                      <a:pt x="15" y="39"/>
                      <a:pt x="17" y="38"/>
                      <a:pt x="18" y="36"/>
                    </a:cubicBezTo>
                    <a:cubicBezTo>
                      <a:pt x="19" y="35"/>
                      <a:pt x="20" y="34"/>
                      <a:pt x="20" y="33"/>
                    </a:cubicBezTo>
                    <a:cubicBezTo>
                      <a:pt x="22" y="30"/>
                      <a:pt x="24" y="28"/>
                      <a:pt x="26" y="25"/>
                    </a:cubicBezTo>
                    <a:cubicBezTo>
                      <a:pt x="28" y="23"/>
                      <a:pt x="30" y="20"/>
                      <a:pt x="32" y="18"/>
                    </a:cubicBezTo>
                    <a:cubicBezTo>
                      <a:pt x="33" y="17"/>
                      <a:pt x="34" y="16"/>
                      <a:pt x="35" y="15"/>
                    </a:cubicBezTo>
                    <a:cubicBezTo>
                      <a:pt x="36" y="14"/>
                      <a:pt x="37" y="13"/>
                      <a:pt x="38" y="12"/>
                    </a:cubicBezTo>
                    <a:cubicBezTo>
                      <a:pt x="40" y="11"/>
                      <a:pt x="41" y="11"/>
                      <a:pt x="42" y="10"/>
                    </a:cubicBezTo>
                    <a:cubicBezTo>
                      <a:pt x="43" y="9"/>
                      <a:pt x="44" y="9"/>
                      <a:pt x="45" y="9"/>
                    </a:cubicBezTo>
                    <a:cubicBezTo>
                      <a:pt x="44" y="10"/>
                      <a:pt x="43" y="11"/>
                      <a:pt x="42" y="13"/>
                    </a:cubicBezTo>
                    <a:cubicBezTo>
                      <a:pt x="41" y="13"/>
                      <a:pt x="41" y="14"/>
                      <a:pt x="40" y="15"/>
                    </a:cubicBezTo>
                    <a:cubicBezTo>
                      <a:pt x="39" y="16"/>
                      <a:pt x="38" y="17"/>
                      <a:pt x="38" y="18"/>
                    </a:cubicBezTo>
                    <a:cubicBezTo>
                      <a:pt x="37" y="20"/>
                      <a:pt x="36" y="22"/>
                      <a:pt x="35" y="24"/>
                    </a:cubicBezTo>
                    <a:cubicBezTo>
                      <a:pt x="34" y="26"/>
                      <a:pt x="34" y="28"/>
                      <a:pt x="33" y="30"/>
                    </a:cubicBezTo>
                    <a:cubicBezTo>
                      <a:pt x="32" y="32"/>
                      <a:pt x="31" y="34"/>
                      <a:pt x="30" y="36"/>
                    </a:cubicBezTo>
                    <a:cubicBezTo>
                      <a:pt x="29" y="38"/>
                      <a:pt x="27" y="40"/>
                      <a:pt x="26" y="42"/>
                    </a:cubicBezTo>
                    <a:cubicBezTo>
                      <a:pt x="25" y="43"/>
                      <a:pt x="23" y="45"/>
                      <a:pt x="21" y="47"/>
                    </a:cubicBezTo>
                    <a:cubicBezTo>
                      <a:pt x="25" y="44"/>
                      <a:pt x="28" y="40"/>
                      <a:pt x="30" y="37"/>
                    </a:cubicBezTo>
                    <a:cubicBezTo>
                      <a:pt x="32" y="35"/>
                      <a:pt x="33" y="33"/>
                      <a:pt x="34" y="31"/>
                    </a:cubicBezTo>
                    <a:cubicBezTo>
                      <a:pt x="35" y="29"/>
                      <a:pt x="35" y="27"/>
                      <a:pt x="36" y="25"/>
                    </a:cubicBezTo>
                    <a:cubicBezTo>
                      <a:pt x="37" y="23"/>
                      <a:pt x="38" y="20"/>
                      <a:pt x="39" y="19"/>
                    </a:cubicBezTo>
                    <a:cubicBezTo>
                      <a:pt x="40" y="18"/>
                      <a:pt x="40" y="17"/>
                      <a:pt x="41" y="16"/>
                    </a:cubicBezTo>
                    <a:cubicBezTo>
                      <a:pt x="42" y="15"/>
                      <a:pt x="42" y="14"/>
                      <a:pt x="43" y="13"/>
                    </a:cubicBezTo>
                    <a:cubicBezTo>
                      <a:pt x="44" y="12"/>
                      <a:pt x="46" y="10"/>
                      <a:pt x="47" y="9"/>
                    </a:cubicBezTo>
                    <a:cubicBezTo>
                      <a:pt x="48" y="8"/>
                      <a:pt x="49" y="7"/>
                      <a:pt x="50" y="6"/>
                    </a:cubicBezTo>
                    <a:cubicBezTo>
                      <a:pt x="50" y="6"/>
                      <a:pt x="50" y="6"/>
                      <a:pt x="51" y="6"/>
                    </a:cubicBezTo>
                    <a:cubicBezTo>
                      <a:pt x="51" y="6"/>
                      <a:pt x="51" y="5"/>
                      <a:pt x="51" y="5"/>
                    </a:cubicBezTo>
                    <a:cubicBezTo>
                      <a:pt x="50" y="8"/>
                      <a:pt x="50" y="10"/>
                      <a:pt x="50" y="12"/>
                    </a:cubicBezTo>
                    <a:cubicBezTo>
                      <a:pt x="50" y="14"/>
                      <a:pt x="49" y="15"/>
                      <a:pt x="49" y="17"/>
                    </a:cubicBezTo>
                    <a:cubicBezTo>
                      <a:pt x="49" y="18"/>
                      <a:pt x="49" y="20"/>
                      <a:pt x="49" y="22"/>
                    </a:cubicBezTo>
                    <a:cubicBezTo>
                      <a:pt x="50" y="25"/>
                      <a:pt x="49" y="28"/>
                      <a:pt x="48" y="31"/>
                    </a:cubicBezTo>
                    <a:cubicBezTo>
                      <a:pt x="48" y="32"/>
                      <a:pt x="47" y="34"/>
                      <a:pt x="46" y="35"/>
                    </a:cubicBezTo>
                    <a:cubicBezTo>
                      <a:pt x="46" y="36"/>
                      <a:pt x="45" y="38"/>
                      <a:pt x="44" y="39"/>
                    </a:cubicBezTo>
                    <a:cubicBezTo>
                      <a:pt x="46" y="37"/>
                      <a:pt x="48" y="34"/>
                      <a:pt x="49" y="31"/>
                    </a:cubicBezTo>
                    <a:cubicBezTo>
                      <a:pt x="49" y="29"/>
                      <a:pt x="50" y="28"/>
                      <a:pt x="50" y="26"/>
                    </a:cubicBezTo>
                    <a:cubicBezTo>
                      <a:pt x="50" y="26"/>
                      <a:pt x="50" y="25"/>
                      <a:pt x="51" y="24"/>
                    </a:cubicBezTo>
                    <a:cubicBezTo>
                      <a:pt x="51" y="23"/>
                      <a:pt x="51" y="23"/>
                      <a:pt x="51" y="23"/>
                    </a:cubicBezTo>
                    <a:cubicBezTo>
                      <a:pt x="51" y="22"/>
                      <a:pt x="51" y="22"/>
                      <a:pt x="51" y="21"/>
                    </a:cubicBezTo>
                    <a:cubicBezTo>
                      <a:pt x="50" y="18"/>
                      <a:pt x="51" y="15"/>
                      <a:pt x="51" y="12"/>
                    </a:cubicBezTo>
                    <a:cubicBezTo>
                      <a:pt x="51" y="11"/>
                      <a:pt x="52" y="9"/>
                      <a:pt x="52" y="7"/>
                    </a:cubicBezTo>
                    <a:cubicBezTo>
                      <a:pt x="52" y="6"/>
                      <a:pt x="52" y="5"/>
                      <a:pt x="53" y="4"/>
                    </a:cubicBezTo>
                    <a:cubicBezTo>
                      <a:pt x="53" y="4"/>
                      <a:pt x="54" y="3"/>
                      <a:pt x="54" y="3"/>
                    </a:cubicBezTo>
                    <a:cubicBezTo>
                      <a:pt x="55" y="2"/>
                      <a:pt x="55" y="1"/>
                      <a:pt x="55" y="1"/>
                    </a:cubicBezTo>
                    <a:cubicBezTo>
                      <a:pt x="54" y="0"/>
                      <a:pt x="53" y="0"/>
                      <a:pt x="53" y="1"/>
                    </a:cubicBezTo>
                    <a:cubicBezTo>
                      <a:pt x="52" y="2"/>
                      <a:pt x="51" y="3"/>
                      <a:pt x="49" y="4"/>
                    </a:cubicBezTo>
                    <a:cubicBezTo>
                      <a:pt x="49" y="4"/>
                      <a:pt x="48" y="5"/>
                      <a:pt x="47" y="5"/>
                    </a:cubicBezTo>
                    <a:cubicBezTo>
                      <a:pt x="47" y="5"/>
                      <a:pt x="47" y="5"/>
                      <a:pt x="46" y="5"/>
                    </a:cubicBezTo>
                    <a:cubicBezTo>
                      <a:pt x="46" y="5"/>
                      <a:pt x="45" y="4"/>
                      <a:pt x="44" y="4"/>
                    </a:cubicBezTo>
                    <a:cubicBezTo>
                      <a:pt x="44" y="4"/>
                      <a:pt x="43" y="4"/>
                      <a:pt x="43" y="4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41" y="3"/>
                      <a:pt x="40" y="3"/>
                      <a:pt x="40" y="3"/>
                    </a:cubicBezTo>
                    <a:cubicBezTo>
                      <a:pt x="38" y="3"/>
                      <a:pt x="37" y="3"/>
                      <a:pt x="35" y="3"/>
                    </a:cubicBezTo>
                    <a:cubicBezTo>
                      <a:pt x="34" y="3"/>
                      <a:pt x="33" y="3"/>
                      <a:pt x="33" y="3"/>
                    </a:cubicBezTo>
                    <a:cubicBezTo>
                      <a:pt x="32" y="3"/>
                      <a:pt x="31" y="3"/>
                      <a:pt x="30" y="3"/>
                    </a:cubicBezTo>
                    <a:cubicBezTo>
                      <a:pt x="31" y="3"/>
                      <a:pt x="32" y="3"/>
                      <a:pt x="33" y="3"/>
                    </a:cubicBezTo>
                    <a:cubicBezTo>
                      <a:pt x="33" y="3"/>
                      <a:pt x="34" y="3"/>
                      <a:pt x="35" y="3"/>
                    </a:cubicBezTo>
                    <a:cubicBezTo>
                      <a:pt x="36" y="3"/>
                      <a:pt x="38" y="4"/>
                      <a:pt x="39" y="4"/>
                    </a:cubicBezTo>
                    <a:cubicBezTo>
                      <a:pt x="40" y="4"/>
                      <a:pt x="41" y="4"/>
                      <a:pt x="42" y="5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3" y="5"/>
                      <a:pt x="43" y="5"/>
                      <a:pt x="44" y="6"/>
                    </a:cubicBezTo>
                    <a:cubicBezTo>
                      <a:pt x="44" y="6"/>
                      <a:pt x="45" y="6"/>
                      <a:pt x="45" y="6"/>
                    </a:cubicBezTo>
                    <a:cubicBezTo>
                      <a:pt x="44" y="6"/>
                      <a:pt x="44" y="7"/>
                      <a:pt x="43" y="7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5" y="10"/>
                      <a:pt x="32" y="11"/>
                      <a:pt x="30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7" y="13"/>
                      <a:pt x="26" y="13"/>
                    </a:cubicBezTo>
                    <a:cubicBezTo>
                      <a:pt x="25" y="13"/>
                      <a:pt x="24" y="13"/>
                      <a:pt x="23" y="13"/>
                    </a:cubicBezTo>
                    <a:cubicBezTo>
                      <a:pt x="22" y="14"/>
                      <a:pt x="20" y="14"/>
                      <a:pt x="19" y="14"/>
                    </a:cubicBezTo>
                    <a:cubicBezTo>
                      <a:pt x="18" y="14"/>
                      <a:pt x="17" y="13"/>
                      <a:pt x="15" y="13"/>
                    </a:cubicBezTo>
                    <a:cubicBezTo>
                      <a:pt x="18" y="14"/>
                      <a:pt x="20" y="14"/>
                      <a:pt x="23" y="14"/>
                    </a:cubicBezTo>
                    <a:cubicBezTo>
                      <a:pt x="24" y="14"/>
                      <a:pt x="25" y="14"/>
                      <a:pt x="27" y="14"/>
                    </a:cubicBezTo>
                    <a:close/>
                    <a:moveTo>
                      <a:pt x="24" y="25"/>
                    </a:move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5"/>
                      <a:pt x="24" y="25"/>
                      <a:pt x="24" y="2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894" name="Freeform 2529"/>
              <p:cNvSpPr/>
              <p:nvPr/>
            </p:nvSpPr>
            <p:spPr>
              <a:xfrm>
                <a:off x="8621651" y="536575"/>
                <a:ext cx="244475" cy="261938"/>
              </a:xfrm>
              <a:custGeom>
                <a:avLst/>
                <a:gdLst>
                  <a:gd name="txL" fmla="*/ 0 w 65"/>
                  <a:gd name="txT" fmla="*/ 0 h 70"/>
                  <a:gd name="txR" fmla="*/ 65 w 65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70">
                    <a:moveTo>
                      <a:pt x="60" y="37"/>
                    </a:moveTo>
                    <a:cubicBezTo>
                      <a:pt x="59" y="36"/>
                      <a:pt x="58" y="35"/>
                      <a:pt x="56" y="34"/>
                    </a:cubicBezTo>
                    <a:cubicBezTo>
                      <a:pt x="52" y="30"/>
                      <a:pt x="48" y="27"/>
                      <a:pt x="43" y="25"/>
                    </a:cubicBezTo>
                    <a:cubicBezTo>
                      <a:pt x="35" y="20"/>
                      <a:pt x="27" y="20"/>
                      <a:pt x="19" y="16"/>
                    </a:cubicBezTo>
                    <a:cubicBezTo>
                      <a:pt x="14" y="14"/>
                      <a:pt x="11" y="11"/>
                      <a:pt x="7" y="7"/>
                    </a:cubicBezTo>
                    <a:cubicBezTo>
                      <a:pt x="6" y="4"/>
                      <a:pt x="3" y="2"/>
                      <a:pt x="0" y="0"/>
                    </a:cubicBezTo>
                    <a:cubicBezTo>
                      <a:pt x="4" y="5"/>
                      <a:pt x="7" y="12"/>
                      <a:pt x="9" y="14"/>
                    </a:cubicBezTo>
                    <a:cubicBezTo>
                      <a:pt x="16" y="29"/>
                      <a:pt x="29" y="34"/>
                      <a:pt x="41" y="44"/>
                    </a:cubicBezTo>
                    <a:cubicBezTo>
                      <a:pt x="46" y="48"/>
                      <a:pt x="50" y="53"/>
                      <a:pt x="55" y="58"/>
                    </a:cubicBezTo>
                    <a:cubicBezTo>
                      <a:pt x="58" y="61"/>
                      <a:pt x="61" y="66"/>
                      <a:pt x="65" y="70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2" y="60"/>
                      <a:pt x="61" y="49"/>
                      <a:pt x="60" y="3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895" name="Picture 2530"/>
              <p:cNvPicPr>
                <a:picLocks noChangeAspect="1"/>
              </p:cNvPicPr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8607363" y="511175"/>
                <a:ext cx="247650" cy="180975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896" name="Freeform 2534"/>
              <p:cNvSpPr>
                <a:spLocks noEditPoints="1"/>
              </p:cNvSpPr>
              <p:nvPr/>
            </p:nvSpPr>
            <p:spPr>
              <a:xfrm>
                <a:off x="8610538" y="520700"/>
                <a:ext cx="244475" cy="266700"/>
              </a:xfrm>
              <a:custGeom>
                <a:avLst/>
                <a:gdLst>
                  <a:gd name="txL" fmla="*/ 0 w 65"/>
                  <a:gd name="txT" fmla="*/ 0 h 71"/>
                  <a:gd name="txR" fmla="*/ 65 w 65"/>
                  <a:gd name="txB" fmla="*/ 71 h 7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71">
                    <a:moveTo>
                      <a:pt x="17" y="41"/>
                    </a:moveTo>
                    <a:cubicBezTo>
                      <a:pt x="16" y="40"/>
                      <a:pt x="16" y="39"/>
                      <a:pt x="16" y="38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3"/>
                      <a:pt x="14" y="30"/>
                      <a:pt x="14" y="27"/>
                    </a:cubicBezTo>
                    <a:cubicBezTo>
                      <a:pt x="14" y="28"/>
                      <a:pt x="15" y="29"/>
                      <a:pt x="16" y="30"/>
                    </a:cubicBezTo>
                    <a:cubicBezTo>
                      <a:pt x="18" y="32"/>
                      <a:pt x="19" y="33"/>
                      <a:pt x="21" y="34"/>
                    </a:cubicBezTo>
                    <a:cubicBezTo>
                      <a:pt x="22" y="36"/>
                      <a:pt x="24" y="37"/>
                      <a:pt x="26" y="38"/>
                    </a:cubicBezTo>
                    <a:cubicBezTo>
                      <a:pt x="26" y="38"/>
                      <a:pt x="26" y="38"/>
                      <a:pt x="26" y="38"/>
                    </a:cubicBezTo>
                    <a:cubicBezTo>
                      <a:pt x="27" y="39"/>
                      <a:pt x="28" y="40"/>
                      <a:pt x="29" y="41"/>
                    </a:cubicBezTo>
                    <a:cubicBezTo>
                      <a:pt x="30" y="42"/>
                      <a:pt x="30" y="43"/>
                      <a:pt x="30" y="44"/>
                    </a:cubicBezTo>
                    <a:cubicBezTo>
                      <a:pt x="31" y="45"/>
                      <a:pt x="31" y="46"/>
                      <a:pt x="31" y="48"/>
                    </a:cubicBezTo>
                    <a:cubicBezTo>
                      <a:pt x="31" y="49"/>
                      <a:pt x="30" y="51"/>
                      <a:pt x="30" y="52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4"/>
                      <a:pt x="30" y="54"/>
                      <a:pt x="30" y="55"/>
                    </a:cubicBezTo>
                    <a:cubicBezTo>
                      <a:pt x="30" y="55"/>
                      <a:pt x="29" y="56"/>
                      <a:pt x="29" y="57"/>
                    </a:cubicBezTo>
                    <a:cubicBezTo>
                      <a:pt x="29" y="58"/>
                      <a:pt x="28" y="60"/>
                      <a:pt x="28" y="61"/>
                    </a:cubicBezTo>
                    <a:cubicBezTo>
                      <a:pt x="27" y="63"/>
                      <a:pt x="26" y="64"/>
                      <a:pt x="26" y="66"/>
                    </a:cubicBezTo>
                    <a:cubicBezTo>
                      <a:pt x="27" y="63"/>
                      <a:pt x="29" y="60"/>
                      <a:pt x="30" y="57"/>
                    </a:cubicBezTo>
                    <a:cubicBezTo>
                      <a:pt x="30" y="56"/>
                      <a:pt x="30" y="55"/>
                      <a:pt x="31" y="55"/>
                    </a:cubicBezTo>
                    <a:cubicBezTo>
                      <a:pt x="31" y="54"/>
                      <a:pt x="31" y="54"/>
                      <a:pt x="31" y="53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2" y="51"/>
                      <a:pt x="32" y="49"/>
                      <a:pt x="32" y="48"/>
                    </a:cubicBezTo>
                    <a:cubicBezTo>
                      <a:pt x="32" y="46"/>
                      <a:pt x="32" y="44"/>
                      <a:pt x="32" y="43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32" y="42"/>
                      <a:pt x="33" y="42"/>
                      <a:pt x="33" y="43"/>
                    </a:cubicBezTo>
                    <a:cubicBezTo>
                      <a:pt x="34" y="43"/>
                      <a:pt x="34" y="43"/>
                      <a:pt x="35" y="44"/>
                    </a:cubicBezTo>
                    <a:cubicBezTo>
                      <a:pt x="36" y="45"/>
                      <a:pt x="37" y="45"/>
                      <a:pt x="38" y="46"/>
                    </a:cubicBezTo>
                    <a:cubicBezTo>
                      <a:pt x="39" y="48"/>
                      <a:pt x="41" y="50"/>
                      <a:pt x="42" y="52"/>
                    </a:cubicBezTo>
                    <a:cubicBezTo>
                      <a:pt x="43" y="53"/>
                      <a:pt x="44" y="54"/>
                      <a:pt x="44" y="56"/>
                    </a:cubicBezTo>
                    <a:cubicBezTo>
                      <a:pt x="45" y="57"/>
                      <a:pt x="46" y="58"/>
                      <a:pt x="46" y="59"/>
                    </a:cubicBezTo>
                    <a:cubicBezTo>
                      <a:pt x="47" y="61"/>
                      <a:pt x="47" y="62"/>
                      <a:pt x="48" y="63"/>
                    </a:cubicBezTo>
                    <a:cubicBezTo>
                      <a:pt x="48" y="64"/>
                      <a:pt x="48" y="66"/>
                      <a:pt x="49" y="67"/>
                    </a:cubicBezTo>
                    <a:cubicBezTo>
                      <a:pt x="48" y="64"/>
                      <a:pt x="48" y="61"/>
                      <a:pt x="47" y="59"/>
                    </a:cubicBezTo>
                    <a:cubicBezTo>
                      <a:pt x="46" y="56"/>
                      <a:pt x="45" y="53"/>
                      <a:pt x="44" y="51"/>
                    </a:cubicBezTo>
                    <a:cubicBezTo>
                      <a:pt x="43" y="49"/>
                      <a:pt x="42" y="48"/>
                      <a:pt x="41" y="47"/>
                    </a:cubicBezTo>
                    <a:cubicBezTo>
                      <a:pt x="42" y="48"/>
                      <a:pt x="44" y="49"/>
                      <a:pt x="45" y="50"/>
                    </a:cubicBezTo>
                    <a:cubicBezTo>
                      <a:pt x="47" y="51"/>
                      <a:pt x="48" y="52"/>
                      <a:pt x="50" y="53"/>
                    </a:cubicBezTo>
                    <a:cubicBezTo>
                      <a:pt x="53" y="56"/>
                      <a:pt x="55" y="59"/>
                      <a:pt x="58" y="62"/>
                    </a:cubicBezTo>
                    <a:cubicBezTo>
                      <a:pt x="61" y="65"/>
                      <a:pt x="63" y="68"/>
                      <a:pt x="65" y="71"/>
                    </a:cubicBezTo>
                    <a:cubicBezTo>
                      <a:pt x="61" y="64"/>
                      <a:pt x="56" y="58"/>
                      <a:pt x="51" y="52"/>
                    </a:cubicBezTo>
                    <a:cubicBezTo>
                      <a:pt x="49" y="51"/>
                      <a:pt x="48" y="49"/>
                      <a:pt x="46" y="48"/>
                    </a:cubicBezTo>
                    <a:cubicBezTo>
                      <a:pt x="45" y="47"/>
                      <a:pt x="43" y="46"/>
                      <a:pt x="42" y="45"/>
                    </a:cubicBezTo>
                    <a:cubicBezTo>
                      <a:pt x="38" y="42"/>
                      <a:pt x="35" y="40"/>
                      <a:pt x="32" y="38"/>
                    </a:cubicBezTo>
                    <a:cubicBezTo>
                      <a:pt x="29" y="36"/>
                      <a:pt x="25" y="34"/>
                      <a:pt x="23" y="32"/>
                    </a:cubicBezTo>
                    <a:cubicBezTo>
                      <a:pt x="21" y="31"/>
                      <a:pt x="20" y="29"/>
                      <a:pt x="18" y="28"/>
                    </a:cubicBezTo>
                    <a:cubicBezTo>
                      <a:pt x="17" y="26"/>
                      <a:pt x="16" y="25"/>
                      <a:pt x="15" y="23"/>
                    </a:cubicBezTo>
                    <a:cubicBezTo>
                      <a:pt x="14" y="21"/>
                      <a:pt x="13" y="20"/>
                      <a:pt x="12" y="18"/>
                    </a:cubicBezTo>
                    <a:cubicBezTo>
                      <a:pt x="12" y="16"/>
                      <a:pt x="11" y="15"/>
                      <a:pt x="11" y="13"/>
                    </a:cubicBezTo>
                    <a:cubicBezTo>
                      <a:pt x="12" y="15"/>
                      <a:pt x="14" y="16"/>
                      <a:pt x="16" y="17"/>
                    </a:cubicBezTo>
                    <a:cubicBezTo>
                      <a:pt x="17" y="18"/>
                      <a:pt x="18" y="19"/>
                      <a:pt x="19" y="20"/>
                    </a:cubicBezTo>
                    <a:cubicBezTo>
                      <a:pt x="20" y="21"/>
                      <a:pt x="22" y="21"/>
                      <a:pt x="23" y="22"/>
                    </a:cubicBezTo>
                    <a:cubicBezTo>
                      <a:pt x="26" y="23"/>
                      <a:pt x="28" y="24"/>
                      <a:pt x="31" y="24"/>
                    </a:cubicBezTo>
                    <a:cubicBezTo>
                      <a:pt x="34" y="25"/>
                      <a:pt x="37" y="25"/>
                      <a:pt x="39" y="26"/>
                    </a:cubicBezTo>
                    <a:cubicBezTo>
                      <a:pt x="42" y="27"/>
                      <a:pt x="45" y="28"/>
                      <a:pt x="47" y="29"/>
                    </a:cubicBezTo>
                    <a:cubicBezTo>
                      <a:pt x="50" y="30"/>
                      <a:pt x="52" y="32"/>
                      <a:pt x="54" y="33"/>
                    </a:cubicBezTo>
                    <a:cubicBezTo>
                      <a:pt x="56" y="35"/>
                      <a:pt x="58" y="37"/>
                      <a:pt x="60" y="39"/>
                    </a:cubicBezTo>
                    <a:cubicBezTo>
                      <a:pt x="57" y="34"/>
                      <a:pt x="52" y="31"/>
                      <a:pt x="48" y="28"/>
                    </a:cubicBezTo>
                    <a:cubicBezTo>
                      <a:pt x="45" y="27"/>
                      <a:pt x="43" y="26"/>
                      <a:pt x="40" y="25"/>
                    </a:cubicBezTo>
                    <a:cubicBezTo>
                      <a:pt x="37" y="24"/>
                      <a:pt x="34" y="23"/>
                      <a:pt x="32" y="23"/>
                    </a:cubicBezTo>
                    <a:cubicBezTo>
                      <a:pt x="29" y="22"/>
                      <a:pt x="26" y="21"/>
                      <a:pt x="24" y="20"/>
                    </a:cubicBezTo>
                    <a:cubicBezTo>
                      <a:pt x="23" y="20"/>
                      <a:pt x="22" y="19"/>
                      <a:pt x="20" y="18"/>
                    </a:cubicBezTo>
                    <a:cubicBezTo>
                      <a:pt x="19" y="17"/>
                      <a:pt x="18" y="16"/>
                      <a:pt x="17" y="15"/>
                    </a:cubicBezTo>
                    <a:cubicBezTo>
                      <a:pt x="15" y="14"/>
                      <a:pt x="13" y="12"/>
                      <a:pt x="11" y="10"/>
                    </a:cubicBezTo>
                    <a:cubicBezTo>
                      <a:pt x="10" y="9"/>
                      <a:pt x="9" y="8"/>
                      <a:pt x="8" y="7"/>
                    </a:cubicBezTo>
                    <a:cubicBezTo>
                      <a:pt x="8" y="7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10" y="6"/>
                      <a:pt x="13" y="6"/>
                      <a:pt x="16" y="5"/>
                    </a:cubicBezTo>
                    <a:cubicBezTo>
                      <a:pt x="18" y="5"/>
                      <a:pt x="20" y="5"/>
                      <a:pt x="22" y="5"/>
                    </a:cubicBezTo>
                    <a:cubicBezTo>
                      <a:pt x="24" y="4"/>
                      <a:pt x="26" y="4"/>
                      <a:pt x="28" y="3"/>
                    </a:cubicBezTo>
                    <a:cubicBezTo>
                      <a:pt x="33" y="2"/>
                      <a:pt x="37" y="2"/>
                      <a:pt x="41" y="2"/>
                    </a:cubicBezTo>
                    <a:cubicBezTo>
                      <a:pt x="42" y="3"/>
                      <a:pt x="44" y="3"/>
                      <a:pt x="46" y="4"/>
                    </a:cubicBezTo>
                    <a:cubicBezTo>
                      <a:pt x="48" y="5"/>
                      <a:pt x="50" y="5"/>
                      <a:pt x="52" y="7"/>
                    </a:cubicBezTo>
                    <a:cubicBezTo>
                      <a:pt x="48" y="4"/>
                      <a:pt x="45" y="2"/>
                      <a:pt x="41" y="1"/>
                    </a:cubicBezTo>
                    <a:cubicBezTo>
                      <a:pt x="39" y="1"/>
                      <a:pt x="37" y="1"/>
                      <a:pt x="35" y="1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1" y="1"/>
                      <a:pt x="31" y="1"/>
                      <a:pt x="30" y="1"/>
                    </a:cubicBezTo>
                    <a:cubicBezTo>
                      <a:pt x="29" y="1"/>
                      <a:pt x="29" y="1"/>
                      <a:pt x="28" y="1"/>
                    </a:cubicBezTo>
                    <a:cubicBezTo>
                      <a:pt x="24" y="2"/>
                      <a:pt x="20" y="3"/>
                      <a:pt x="16" y="3"/>
                    </a:cubicBezTo>
                    <a:cubicBezTo>
                      <a:pt x="14" y="3"/>
                      <a:pt x="12" y="3"/>
                      <a:pt x="10" y="3"/>
                    </a:cubicBezTo>
                    <a:cubicBezTo>
                      <a:pt x="8" y="3"/>
                      <a:pt x="7" y="3"/>
                      <a:pt x="5" y="3"/>
                    </a:cubicBezTo>
                    <a:cubicBezTo>
                      <a:pt x="5" y="2"/>
                      <a:pt x="4" y="2"/>
                      <a:pt x="3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" y="5"/>
                      <a:pt x="3" y="7"/>
                      <a:pt x="4" y="9"/>
                    </a:cubicBezTo>
                    <a:cubicBezTo>
                      <a:pt x="5" y="10"/>
                      <a:pt x="6" y="11"/>
                      <a:pt x="6" y="12"/>
                    </a:cubicBezTo>
                    <a:cubicBezTo>
                      <a:pt x="6" y="12"/>
                      <a:pt x="6" y="12"/>
                      <a:pt x="6" y="13"/>
                    </a:cubicBezTo>
                    <a:cubicBezTo>
                      <a:pt x="6" y="14"/>
                      <a:pt x="5" y="15"/>
                      <a:pt x="5" y="16"/>
                    </a:cubicBezTo>
                    <a:cubicBezTo>
                      <a:pt x="5" y="17"/>
                      <a:pt x="4" y="17"/>
                      <a:pt x="4" y="18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20"/>
                      <a:pt x="4" y="20"/>
                    </a:cubicBezTo>
                    <a:cubicBezTo>
                      <a:pt x="3" y="21"/>
                      <a:pt x="3" y="23"/>
                      <a:pt x="3" y="24"/>
                    </a:cubicBezTo>
                    <a:cubicBezTo>
                      <a:pt x="2" y="26"/>
                      <a:pt x="2" y="29"/>
                      <a:pt x="2" y="31"/>
                    </a:cubicBezTo>
                    <a:cubicBezTo>
                      <a:pt x="2" y="32"/>
                      <a:pt x="2" y="33"/>
                      <a:pt x="2" y="35"/>
                    </a:cubicBezTo>
                    <a:cubicBezTo>
                      <a:pt x="2" y="36"/>
                      <a:pt x="2" y="37"/>
                      <a:pt x="2" y="38"/>
                    </a:cubicBezTo>
                    <a:cubicBezTo>
                      <a:pt x="2" y="37"/>
                      <a:pt x="2" y="36"/>
                      <a:pt x="3" y="35"/>
                    </a:cubicBezTo>
                    <a:cubicBezTo>
                      <a:pt x="3" y="33"/>
                      <a:pt x="3" y="32"/>
                      <a:pt x="3" y="31"/>
                    </a:cubicBezTo>
                    <a:cubicBezTo>
                      <a:pt x="3" y="29"/>
                      <a:pt x="4" y="26"/>
                      <a:pt x="4" y="24"/>
                    </a:cubicBezTo>
                    <a:cubicBezTo>
                      <a:pt x="5" y="23"/>
                      <a:pt x="5" y="21"/>
                      <a:pt x="5" y="20"/>
                    </a:cubicBezTo>
                    <a:cubicBezTo>
                      <a:pt x="5" y="20"/>
                      <a:pt x="6" y="20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8"/>
                      <a:pt x="6" y="17"/>
                      <a:pt x="7" y="17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8" y="15"/>
                      <a:pt x="8" y="16"/>
                      <a:pt x="9" y="17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2" y="29"/>
                      <a:pt x="13" y="33"/>
                      <a:pt x="14" y="36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40"/>
                      <a:pt x="15" y="40"/>
                      <a:pt x="15" y="41"/>
                    </a:cubicBezTo>
                    <a:cubicBezTo>
                      <a:pt x="16" y="43"/>
                      <a:pt x="16" y="45"/>
                      <a:pt x="16" y="47"/>
                    </a:cubicBezTo>
                    <a:cubicBezTo>
                      <a:pt x="16" y="48"/>
                      <a:pt x="16" y="50"/>
                      <a:pt x="16" y="52"/>
                    </a:cubicBezTo>
                    <a:cubicBezTo>
                      <a:pt x="16" y="54"/>
                      <a:pt x="16" y="56"/>
                      <a:pt x="15" y="58"/>
                    </a:cubicBezTo>
                    <a:cubicBezTo>
                      <a:pt x="16" y="54"/>
                      <a:pt x="17" y="50"/>
                      <a:pt x="17" y="46"/>
                    </a:cubicBezTo>
                    <a:cubicBezTo>
                      <a:pt x="17" y="44"/>
                      <a:pt x="17" y="43"/>
                      <a:pt x="17" y="41"/>
                    </a:cubicBezTo>
                    <a:close/>
                    <a:moveTo>
                      <a:pt x="32" y="41"/>
                    </a:moveTo>
                    <a:cubicBezTo>
                      <a:pt x="32" y="41"/>
                      <a:pt x="32" y="41"/>
                      <a:pt x="32" y="41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32" y="42"/>
                      <a:pt x="32" y="41"/>
                      <a:pt x="32" y="4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</p:grpSp>
        <p:sp>
          <p:nvSpPr>
            <p:cNvPr id="897" name="Freeform 1759"/>
            <p:cNvSpPr>
              <a:spLocks noEditPoints="1"/>
            </p:cNvSpPr>
            <p:nvPr/>
          </p:nvSpPr>
          <p:spPr>
            <a:xfrm>
              <a:off x="15069" y="219"/>
              <a:ext cx="4028" cy="2282"/>
            </a:xfrm>
            <a:custGeom>
              <a:avLst/>
              <a:gdLst>
                <a:gd name="txL" fmla="*/ 0 w 1516"/>
                <a:gd name="txT" fmla="*/ 0 h 902"/>
                <a:gd name="txR" fmla="*/ 1516 w 1516"/>
                <a:gd name="txB" fmla="*/ 902 h 90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516" h="902">
                  <a:moveTo>
                    <a:pt x="8" y="901"/>
                  </a:moveTo>
                  <a:cubicBezTo>
                    <a:pt x="39" y="874"/>
                    <a:pt x="61" y="840"/>
                    <a:pt x="92" y="815"/>
                  </a:cubicBezTo>
                  <a:cubicBezTo>
                    <a:pt x="95" y="814"/>
                    <a:pt x="100" y="810"/>
                    <a:pt x="100" y="809"/>
                  </a:cubicBezTo>
                  <a:cubicBezTo>
                    <a:pt x="133" y="785"/>
                    <a:pt x="174" y="775"/>
                    <a:pt x="212" y="760"/>
                  </a:cubicBezTo>
                  <a:cubicBezTo>
                    <a:pt x="212" y="760"/>
                    <a:pt x="222" y="757"/>
                    <a:pt x="228" y="755"/>
                  </a:cubicBezTo>
                  <a:cubicBezTo>
                    <a:pt x="245" y="750"/>
                    <a:pt x="260" y="750"/>
                    <a:pt x="267" y="748"/>
                  </a:cubicBezTo>
                  <a:cubicBezTo>
                    <a:pt x="259" y="759"/>
                    <a:pt x="251" y="769"/>
                    <a:pt x="238" y="775"/>
                  </a:cubicBezTo>
                  <a:cubicBezTo>
                    <a:pt x="217" y="786"/>
                    <a:pt x="194" y="792"/>
                    <a:pt x="172" y="802"/>
                  </a:cubicBezTo>
                  <a:cubicBezTo>
                    <a:pt x="160" y="808"/>
                    <a:pt x="149" y="815"/>
                    <a:pt x="145" y="828"/>
                  </a:cubicBezTo>
                  <a:cubicBezTo>
                    <a:pt x="145" y="831"/>
                    <a:pt x="144" y="835"/>
                    <a:pt x="144" y="838"/>
                  </a:cubicBezTo>
                  <a:cubicBezTo>
                    <a:pt x="143" y="843"/>
                    <a:pt x="137" y="850"/>
                    <a:pt x="134" y="855"/>
                  </a:cubicBezTo>
                  <a:cubicBezTo>
                    <a:pt x="127" y="866"/>
                    <a:pt x="120" y="876"/>
                    <a:pt x="111" y="886"/>
                  </a:cubicBezTo>
                  <a:cubicBezTo>
                    <a:pt x="111" y="886"/>
                    <a:pt x="112" y="887"/>
                    <a:pt x="112" y="886"/>
                  </a:cubicBezTo>
                  <a:cubicBezTo>
                    <a:pt x="118" y="879"/>
                    <a:pt x="124" y="871"/>
                    <a:pt x="130" y="863"/>
                  </a:cubicBezTo>
                  <a:cubicBezTo>
                    <a:pt x="135" y="856"/>
                    <a:pt x="145" y="847"/>
                    <a:pt x="146" y="838"/>
                  </a:cubicBezTo>
                  <a:cubicBezTo>
                    <a:pt x="147" y="833"/>
                    <a:pt x="147" y="828"/>
                    <a:pt x="150" y="823"/>
                  </a:cubicBezTo>
                  <a:cubicBezTo>
                    <a:pt x="152" y="818"/>
                    <a:pt x="160" y="813"/>
                    <a:pt x="165" y="810"/>
                  </a:cubicBezTo>
                  <a:cubicBezTo>
                    <a:pt x="174" y="805"/>
                    <a:pt x="185" y="801"/>
                    <a:pt x="194" y="798"/>
                  </a:cubicBezTo>
                  <a:cubicBezTo>
                    <a:pt x="213" y="792"/>
                    <a:pt x="233" y="786"/>
                    <a:pt x="249" y="776"/>
                  </a:cubicBezTo>
                  <a:cubicBezTo>
                    <a:pt x="261" y="769"/>
                    <a:pt x="269" y="758"/>
                    <a:pt x="275" y="746"/>
                  </a:cubicBezTo>
                  <a:cubicBezTo>
                    <a:pt x="283" y="744"/>
                    <a:pt x="290" y="742"/>
                    <a:pt x="297" y="741"/>
                  </a:cubicBezTo>
                  <a:cubicBezTo>
                    <a:pt x="309" y="740"/>
                    <a:pt x="320" y="740"/>
                    <a:pt x="331" y="736"/>
                  </a:cubicBezTo>
                  <a:cubicBezTo>
                    <a:pt x="345" y="730"/>
                    <a:pt x="358" y="719"/>
                    <a:pt x="369" y="709"/>
                  </a:cubicBezTo>
                  <a:cubicBezTo>
                    <a:pt x="369" y="709"/>
                    <a:pt x="374" y="705"/>
                    <a:pt x="374" y="704"/>
                  </a:cubicBezTo>
                  <a:cubicBezTo>
                    <a:pt x="385" y="695"/>
                    <a:pt x="395" y="684"/>
                    <a:pt x="406" y="675"/>
                  </a:cubicBezTo>
                  <a:cubicBezTo>
                    <a:pt x="420" y="663"/>
                    <a:pt x="435" y="651"/>
                    <a:pt x="450" y="639"/>
                  </a:cubicBezTo>
                  <a:cubicBezTo>
                    <a:pt x="454" y="636"/>
                    <a:pt x="457" y="633"/>
                    <a:pt x="461" y="630"/>
                  </a:cubicBezTo>
                  <a:cubicBezTo>
                    <a:pt x="460" y="632"/>
                    <a:pt x="458" y="633"/>
                    <a:pt x="457" y="635"/>
                  </a:cubicBezTo>
                  <a:cubicBezTo>
                    <a:pt x="440" y="661"/>
                    <a:pt x="430" y="692"/>
                    <a:pt x="418" y="719"/>
                  </a:cubicBezTo>
                  <a:cubicBezTo>
                    <a:pt x="411" y="736"/>
                    <a:pt x="404" y="751"/>
                    <a:pt x="393" y="765"/>
                  </a:cubicBezTo>
                  <a:cubicBezTo>
                    <a:pt x="387" y="773"/>
                    <a:pt x="383" y="781"/>
                    <a:pt x="379" y="790"/>
                  </a:cubicBezTo>
                  <a:cubicBezTo>
                    <a:pt x="361" y="803"/>
                    <a:pt x="356" y="814"/>
                    <a:pt x="343" y="829"/>
                  </a:cubicBezTo>
                  <a:cubicBezTo>
                    <a:pt x="325" y="849"/>
                    <a:pt x="301" y="867"/>
                    <a:pt x="276" y="879"/>
                  </a:cubicBezTo>
                  <a:cubicBezTo>
                    <a:pt x="276" y="879"/>
                    <a:pt x="276" y="880"/>
                    <a:pt x="277" y="880"/>
                  </a:cubicBezTo>
                  <a:cubicBezTo>
                    <a:pt x="296" y="872"/>
                    <a:pt x="312" y="860"/>
                    <a:pt x="329" y="847"/>
                  </a:cubicBezTo>
                  <a:cubicBezTo>
                    <a:pt x="339" y="841"/>
                    <a:pt x="347" y="833"/>
                    <a:pt x="354" y="824"/>
                  </a:cubicBezTo>
                  <a:cubicBezTo>
                    <a:pt x="361" y="815"/>
                    <a:pt x="366" y="807"/>
                    <a:pt x="375" y="801"/>
                  </a:cubicBezTo>
                  <a:cubicBezTo>
                    <a:pt x="374" y="803"/>
                    <a:pt x="374" y="805"/>
                    <a:pt x="373" y="807"/>
                  </a:cubicBezTo>
                  <a:cubicBezTo>
                    <a:pt x="367" y="826"/>
                    <a:pt x="360" y="843"/>
                    <a:pt x="348" y="859"/>
                  </a:cubicBezTo>
                  <a:cubicBezTo>
                    <a:pt x="339" y="872"/>
                    <a:pt x="328" y="883"/>
                    <a:pt x="318" y="895"/>
                  </a:cubicBezTo>
                  <a:cubicBezTo>
                    <a:pt x="317" y="896"/>
                    <a:pt x="318" y="897"/>
                    <a:pt x="319" y="896"/>
                  </a:cubicBezTo>
                  <a:cubicBezTo>
                    <a:pt x="342" y="875"/>
                    <a:pt x="361" y="849"/>
                    <a:pt x="375" y="821"/>
                  </a:cubicBezTo>
                  <a:cubicBezTo>
                    <a:pt x="378" y="813"/>
                    <a:pt x="381" y="804"/>
                    <a:pt x="385" y="796"/>
                  </a:cubicBezTo>
                  <a:cubicBezTo>
                    <a:pt x="386" y="793"/>
                    <a:pt x="392" y="782"/>
                    <a:pt x="396" y="776"/>
                  </a:cubicBezTo>
                  <a:cubicBezTo>
                    <a:pt x="405" y="763"/>
                    <a:pt x="414" y="750"/>
                    <a:pt x="421" y="735"/>
                  </a:cubicBezTo>
                  <a:cubicBezTo>
                    <a:pt x="429" y="717"/>
                    <a:pt x="436" y="698"/>
                    <a:pt x="445" y="680"/>
                  </a:cubicBezTo>
                  <a:cubicBezTo>
                    <a:pt x="443" y="695"/>
                    <a:pt x="444" y="707"/>
                    <a:pt x="445" y="723"/>
                  </a:cubicBezTo>
                  <a:cubicBezTo>
                    <a:pt x="445" y="726"/>
                    <a:pt x="450" y="750"/>
                    <a:pt x="450" y="752"/>
                  </a:cubicBezTo>
                  <a:cubicBezTo>
                    <a:pt x="450" y="752"/>
                    <a:pt x="450" y="752"/>
                    <a:pt x="450" y="751"/>
                  </a:cubicBezTo>
                  <a:cubicBezTo>
                    <a:pt x="445" y="700"/>
                    <a:pt x="446" y="690"/>
                    <a:pt x="454" y="667"/>
                  </a:cubicBezTo>
                  <a:cubicBezTo>
                    <a:pt x="454" y="666"/>
                    <a:pt x="459" y="655"/>
                    <a:pt x="459" y="654"/>
                  </a:cubicBezTo>
                  <a:cubicBezTo>
                    <a:pt x="466" y="643"/>
                    <a:pt x="474" y="633"/>
                    <a:pt x="482" y="623"/>
                  </a:cubicBezTo>
                  <a:cubicBezTo>
                    <a:pt x="492" y="611"/>
                    <a:pt x="504" y="599"/>
                    <a:pt x="518" y="591"/>
                  </a:cubicBezTo>
                  <a:cubicBezTo>
                    <a:pt x="524" y="588"/>
                    <a:pt x="531" y="585"/>
                    <a:pt x="537" y="583"/>
                  </a:cubicBezTo>
                  <a:cubicBezTo>
                    <a:pt x="545" y="581"/>
                    <a:pt x="552" y="579"/>
                    <a:pt x="559" y="578"/>
                  </a:cubicBezTo>
                  <a:cubicBezTo>
                    <a:pt x="557" y="580"/>
                    <a:pt x="555" y="582"/>
                    <a:pt x="552" y="583"/>
                  </a:cubicBezTo>
                  <a:cubicBezTo>
                    <a:pt x="546" y="588"/>
                    <a:pt x="539" y="592"/>
                    <a:pt x="534" y="597"/>
                  </a:cubicBezTo>
                  <a:cubicBezTo>
                    <a:pt x="528" y="603"/>
                    <a:pt x="526" y="612"/>
                    <a:pt x="525" y="620"/>
                  </a:cubicBezTo>
                  <a:cubicBezTo>
                    <a:pt x="525" y="622"/>
                    <a:pt x="527" y="622"/>
                    <a:pt x="528" y="621"/>
                  </a:cubicBezTo>
                  <a:cubicBezTo>
                    <a:pt x="529" y="610"/>
                    <a:pt x="532" y="601"/>
                    <a:pt x="542" y="595"/>
                  </a:cubicBezTo>
                  <a:cubicBezTo>
                    <a:pt x="550" y="589"/>
                    <a:pt x="558" y="585"/>
                    <a:pt x="565" y="579"/>
                  </a:cubicBezTo>
                  <a:cubicBezTo>
                    <a:pt x="567" y="578"/>
                    <a:pt x="568" y="577"/>
                    <a:pt x="569" y="576"/>
                  </a:cubicBezTo>
                  <a:cubicBezTo>
                    <a:pt x="586" y="573"/>
                    <a:pt x="605" y="572"/>
                    <a:pt x="623" y="571"/>
                  </a:cubicBezTo>
                  <a:cubicBezTo>
                    <a:pt x="626" y="571"/>
                    <a:pt x="629" y="571"/>
                    <a:pt x="632" y="571"/>
                  </a:cubicBezTo>
                  <a:cubicBezTo>
                    <a:pt x="634" y="572"/>
                    <a:pt x="635" y="572"/>
                    <a:pt x="636" y="572"/>
                  </a:cubicBezTo>
                  <a:cubicBezTo>
                    <a:pt x="618" y="595"/>
                    <a:pt x="599" y="615"/>
                    <a:pt x="579" y="636"/>
                  </a:cubicBezTo>
                  <a:cubicBezTo>
                    <a:pt x="562" y="654"/>
                    <a:pt x="542" y="669"/>
                    <a:pt x="534" y="693"/>
                  </a:cubicBezTo>
                  <a:cubicBezTo>
                    <a:pt x="534" y="694"/>
                    <a:pt x="535" y="695"/>
                    <a:pt x="536" y="694"/>
                  </a:cubicBezTo>
                  <a:cubicBezTo>
                    <a:pt x="544" y="671"/>
                    <a:pt x="565" y="656"/>
                    <a:pt x="582" y="639"/>
                  </a:cubicBezTo>
                  <a:cubicBezTo>
                    <a:pt x="603" y="618"/>
                    <a:pt x="624" y="597"/>
                    <a:pt x="642" y="573"/>
                  </a:cubicBezTo>
                  <a:cubicBezTo>
                    <a:pt x="648" y="573"/>
                    <a:pt x="653" y="574"/>
                    <a:pt x="659" y="574"/>
                  </a:cubicBezTo>
                  <a:cubicBezTo>
                    <a:pt x="656" y="578"/>
                    <a:pt x="653" y="582"/>
                    <a:pt x="651" y="586"/>
                  </a:cubicBezTo>
                  <a:cubicBezTo>
                    <a:pt x="643" y="599"/>
                    <a:pt x="635" y="612"/>
                    <a:pt x="626" y="624"/>
                  </a:cubicBezTo>
                  <a:cubicBezTo>
                    <a:pt x="625" y="625"/>
                    <a:pt x="626" y="627"/>
                    <a:pt x="628" y="626"/>
                  </a:cubicBezTo>
                  <a:cubicBezTo>
                    <a:pt x="638" y="618"/>
                    <a:pt x="645" y="607"/>
                    <a:pt x="654" y="598"/>
                  </a:cubicBezTo>
                  <a:cubicBezTo>
                    <a:pt x="662" y="588"/>
                    <a:pt x="675" y="581"/>
                    <a:pt x="683" y="571"/>
                  </a:cubicBezTo>
                  <a:cubicBezTo>
                    <a:pt x="721" y="562"/>
                    <a:pt x="756" y="538"/>
                    <a:pt x="785" y="514"/>
                  </a:cubicBezTo>
                  <a:cubicBezTo>
                    <a:pt x="801" y="500"/>
                    <a:pt x="816" y="485"/>
                    <a:pt x="831" y="470"/>
                  </a:cubicBezTo>
                  <a:cubicBezTo>
                    <a:pt x="833" y="468"/>
                    <a:pt x="836" y="465"/>
                    <a:pt x="838" y="463"/>
                  </a:cubicBezTo>
                  <a:cubicBezTo>
                    <a:pt x="841" y="460"/>
                    <a:pt x="844" y="458"/>
                    <a:pt x="846" y="455"/>
                  </a:cubicBezTo>
                  <a:cubicBezTo>
                    <a:pt x="848" y="454"/>
                    <a:pt x="849" y="453"/>
                    <a:pt x="850" y="451"/>
                  </a:cubicBezTo>
                  <a:cubicBezTo>
                    <a:pt x="858" y="445"/>
                    <a:pt x="865" y="438"/>
                    <a:pt x="873" y="431"/>
                  </a:cubicBezTo>
                  <a:cubicBezTo>
                    <a:pt x="888" y="418"/>
                    <a:pt x="902" y="403"/>
                    <a:pt x="917" y="389"/>
                  </a:cubicBezTo>
                  <a:cubicBezTo>
                    <a:pt x="929" y="377"/>
                    <a:pt x="942" y="364"/>
                    <a:pt x="956" y="352"/>
                  </a:cubicBezTo>
                  <a:cubicBezTo>
                    <a:pt x="963" y="346"/>
                    <a:pt x="969" y="339"/>
                    <a:pt x="975" y="332"/>
                  </a:cubicBezTo>
                  <a:cubicBezTo>
                    <a:pt x="976" y="331"/>
                    <a:pt x="977" y="329"/>
                    <a:pt x="978" y="327"/>
                  </a:cubicBezTo>
                  <a:cubicBezTo>
                    <a:pt x="982" y="324"/>
                    <a:pt x="985" y="322"/>
                    <a:pt x="989" y="319"/>
                  </a:cubicBezTo>
                  <a:cubicBezTo>
                    <a:pt x="997" y="313"/>
                    <a:pt x="1005" y="310"/>
                    <a:pt x="1013" y="307"/>
                  </a:cubicBezTo>
                  <a:cubicBezTo>
                    <a:pt x="1017" y="306"/>
                    <a:pt x="1021" y="306"/>
                    <a:pt x="1024" y="305"/>
                  </a:cubicBezTo>
                  <a:cubicBezTo>
                    <a:pt x="1029" y="304"/>
                    <a:pt x="1034" y="303"/>
                    <a:pt x="1039" y="301"/>
                  </a:cubicBezTo>
                  <a:cubicBezTo>
                    <a:pt x="1039" y="301"/>
                    <a:pt x="1040" y="301"/>
                    <a:pt x="1040" y="301"/>
                  </a:cubicBezTo>
                  <a:cubicBezTo>
                    <a:pt x="1055" y="299"/>
                    <a:pt x="1070" y="293"/>
                    <a:pt x="1084" y="289"/>
                  </a:cubicBezTo>
                  <a:cubicBezTo>
                    <a:pt x="1092" y="286"/>
                    <a:pt x="1099" y="284"/>
                    <a:pt x="1106" y="281"/>
                  </a:cubicBezTo>
                  <a:cubicBezTo>
                    <a:pt x="1116" y="278"/>
                    <a:pt x="1125" y="275"/>
                    <a:pt x="1135" y="271"/>
                  </a:cubicBezTo>
                  <a:cubicBezTo>
                    <a:pt x="1152" y="266"/>
                    <a:pt x="1169" y="260"/>
                    <a:pt x="1186" y="253"/>
                  </a:cubicBezTo>
                  <a:cubicBezTo>
                    <a:pt x="1184" y="255"/>
                    <a:pt x="1183" y="257"/>
                    <a:pt x="1181" y="259"/>
                  </a:cubicBezTo>
                  <a:cubicBezTo>
                    <a:pt x="1174" y="269"/>
                    <a:pt x="1167" y="278"/>
                    <a:pt x="1160" y="287"/>
                  </a:cubicBezTo>
                  <a:cubicBezTo>
                    <a:pt x="1139" y="302"/>
                    <a:pt x="1118" y="320"/>
                    <a:pt x="1100" y="340"/>
                  </a:cubicBezTo>
                  <a:cubicBezTo>
                    <a:pt x="1095" y="343"/>
                    <a:pt x="1090" y="346"/>
                    <a:pt x="1084" y="349"/>
                  </a:cubicBezTo>
                  <a:cubicBezTo>
                    <a:pt x="1076" y="354"/>
                    <a:pt x="1069" y="362"/>
                    <a:pt x="1058" y="363"/>
                  </a:cubicBezTo>
                  <a:cubicBezTo>
                    <a:pt x="1057" y="363"/>
                    <a:pt x="1057" y="364"/>
                    <a:pt x="1058" y="364"/>
                  </a:cubicBezTo>
                  <a:cubicBezTo>
                    <a:pt x="1067" y="365"/>
                    <a:pt x="1074" y="362"/>
                    <a:pt x="1082" y="357"/>
                  </a:cubicBezTo>
                  <a:cubicBezTo>
                    <a:pt x="1084" y="355"/>
                    <a:pt x="1087" y="354"/>
                    <a:pt x="1090" y="352"/>
                  </a:cubicBezTo>
                  <a:cubicBezTo>
                    <a:pt x="1085" y="359"/>
                    <a:pt x="1038" y="435"/>
                    <a:pt x="1034" y="442"/>
                  </a:cubicBezTo>
                  <a:cubicBezTo>
                    <a:pt x="1033" y="442"/>
                    <a:pt x="1033" y="442"/>
                    <a:pt x="1033" y="442"/>
                  </a:cubicBezTo>
                  <a:cubicBezTo>
                    <a:pt x="1035" y="441"/>
                    <a:pt x="1079" y="380"/>
                    <a:pt x="1082" y="376"/>
                  </a:cubicBezTo>
                  <a:cubicBezTo>
                    <a:pt x="1097" y="352"/>
                    <a:pt x="1119" y="332"/>
                    <a:pt x="1142" y="315"/>
                  </a:cubicBezTo>
                  <a:cubicBezTo>
                    <a:pt x="1139" y="320"/>
                    <a:pt x="1140" y="325"/>
                    <a:pt x="1138" y="330"/>
                  </a:cubicBezTo>
                  <a:cubicBezTo>
                    <a:pt x="1125" y="352"/>
                    <a:pt x="1126" y="358"/>
                    <a:pt x="1115" y="380"/>
                  </a:cubicBezTo>
                  <a:cubicBezTo>
                    <a:pt x="1113" y="383"/>
                    <a:pt x="1106" y="405"/>
                    <a:pt x="1108" y="402"/>
                  </a:cubicBezTo>
                  <a:cubicBezTo>
                    <a:pt x="1121" y="381"/>
                    <a:pt x="1128" y="357"/>
                    <a:pt x="1140" y="336"/>
                  </a:cubicBezTo>
                  <a:cubicBezTo>
                    <a:pt x="1141" y="333"/>
                    <a:pt x="1143" y="330"/>
                    <a:pt x="1145" y="328"/>
                  </a:cubicBezTo>
                  <a:cubicBezTo>
                    <a:pt x="1143" y="332"/>
                    <a:pt x="1142" y="338"/>
                    <a:pt x="1140" y="343"/>
                  </a:cubicBezTo>
                  <a:cubicBezTo>
                    <a:pt x="1138" y="350"/>
                    <a:pt x="1133" y="356"/>
                    <a:pt x="1131" y="363"/>
                  </a:cubicBezTo>
                  <a:cubicBezTo>
                    <a:pt x="1128" y="375"/>
                    <a:pt x="1122" y="385"/>
                    <a:pt x="1121" y="398"/>
                  </a:cubicBezTo>
                  <a:cubicBezTo>
                    <a:pt x="1120" y="410"/>
                    <a:pt x="1119" y="421"/>
                    <a:pt x="1117" y="433"/>
                  </a:cubicBezTo>
                  <a:cubicBezTo>
                    <a:pt x="1117" y="434"/>
                    <a:pt x="1117" y="434"/>
                    <a:pt x="1117" y="434"/>
                  </a:cubicBezTo>
                  <a:cubicBezTo>
                    <a:pt x="1123" y="425"/>
                    <a:pt x="1122" y="414"/>
                    <a:pt x="1123" y="404"/>
                  </a:cubicBezTo>
                  <a:cubicBezTo>
                    <a:pt x="1124" y="398"/>
                    <a:pt x="1124" y="392"/>
                    <a:pt x="1126" y="386"/>
                  </a:cubicBezTo>
                  <a:cubicBezTo>
                    <a:pt x="1128" y="381"/>
                    <a:pt x="1133" y="377"/>
                    <a:pt x="1135" y="373"/>
                  </a:cubicBezTo>
                  <a:cubicBezTo>
                    <a:pt x="1138" y="366"/>
                    <a:pt x="1139" y="359"/>
                    <a:pt x="1143" y="353"/>
                  </a:cubicBezTo>
                  <a:cubicBezTo>
                    <a:pt x="1147" y="347"/>
                    <a:pt x="1149" y="341"/>
                    <a:pt x="1151" y="334"/>
                  </a:cubicBezTo>
                  <a:cubicBezTo>
                    <a:pt x="1152" y="327"/>
                    <a:pt x="1154" y="321"/>
                    <a:pt x="1157" y="315"/>
                  </a:cubicBezTo>
                  <a:cubicBezTo>
                    <a:pt x="1160" y="308"/>
                    <a:pt x="1166" y="304"/>
                    <a:pt x="1170" y="298"/>
                  </a:cubicBezTo>
                  <a:cubicBezTo>
                    <a:pt x="1170" y="298"/>
                    <a:pt x="1170" y="298"/>
                    <a:pt x="1170" y="297"/>
                  </a:cubicBezTo>
                  <a:cubicBezTo>
                    <a:pt x="1177" y="289"/>
                    <a:pt x="1185" y="281"/>
                    <a:pt x="1192" y="273"/>
                  </a:cubicBezTo>
                  <a:cubicBezTo>
                    <a:pt x="1194" y="270"/>
                    <a:pt x="1197" y="267"/>
                    <a:pt x="1199" y="264"/>
                  </a:cubicBezTo>
                  <a:cubicBezTo>
                    <a:pt x="1197" y="273"/>
                    <a:pt x="1194" y="282"/>
                    <a:pt x="1191" y="291"/>
                  </a:cubicBezTo>
                  <a:cubicBezTo>
                    <a:pt x="1188" y="301"/>
                    <a:pt x="1185" y="311"/>
                    <a:pt x="1182" y="321"/>
                  </a:cubicBezTo>
                  <a:cubicBezTo>
                    <a:pt x="1181" y="326"/>
                    <a:pt x="1178" y="331"/>
                    <a:pt x="1178" y="336"/>
                  </a:cubicBezTo>
                  <a:cubicBezTo>
                    <a:pt x="1178" y="336"/>
                    <a:pt x="1179" y="337"/>
                    <a:pt x="1179" y="337"/>
                  </a:cubicBezTo>
                  <a:cubicBezTo>
                    <a:pt x="1179" y="337"/>
                    <a:pt x="1175" y="359"/>
                    <a:pt x="1174" y="363"/>
                  </a:cubicBezTo>
                  <a:cubicBezTo>
                    <a:pt x="1174" y="363"/>
                    <a:pt x="1175" y="363"/>
                    <a:pt x="1175" y="363"/>
                  </a:cubicBezTo>
                  <a:cubicBezTo>
                    <a:pt x="1177" y="354"/>
                    <a:pt x="1179" y="345"/>
                    <a:pt x="1181" y="335"/>
                  </a:cubicBezTo>
                  <a:cubicBezTo>
                    <a:pt x="1181" y="334"/>
                    <a:pt x="1180" y="334"/>
                    <a:pt x="1180" y="334"/>
                  </a:cubicBezTo>
                  <a:cubicBezTo>
                    <a:pt x="1183" y="331"/>
                    <a:pt x="1185" y="323"/>
                    <a:pt x="1186" y="318"/>
                  </a:cubicBezTo>
                  <a:cubicBezTo>
                    <a:pt x="1189" y="309"/>
                    <a:pt x="1192" y="301"/>
                    <a:pt x="1195" y="292"/>
                  </a:cubicBezTo>
                  <a:cubicBezTo>
                    <a:pt x="1197" y="284"/>
                    <a:pt x="1200" y="276"/>
                    <a:pt x="1202" y="268"/>
                  </a:cubicBezTo>
                  <a:cubicBezTo>
                    <a:pt x="1204" y="263"/>
                    <a:pt x="1206" y="257"/>
                    <a:pt x="1210" y="253"/>
                  </a:cubicBezTo>
                  <a:cubicBezTo>
                    <a:pt x="1210" y="252"/>
                    <a:pt x="1210" y="252"/>
                    <a:pt x="1210" y="252"/>
                  </a:cubicBezTo>
                  <a:cubicBezTo>
                    <a:pt x="1214" y="248"/>
                    <a:pt x="1218" y="245"/>
                    <a:pt x="1223" y="242"/>
                  </a:cubicBezTo>
                  <a:cubicBezTo>
                    <a:pt x="1233" y="234"/>
                    <a:pt x="1246" y="228"/>
                    <a:pt x="1258" y="223"/>
                  </a:cubicBezTo>
                  <a:cubicBezTo>
                    <a:pt x="1259" y="222"/>
                    <a:pt x="1260" y="222"/>
                    <a:pt x="1261" y="221"/>
                  </a:cubicBezTo>
                  <a:cubicBezTo>
                    <a:pt x="1287" y="235"/>
                    <a:pt x="1316" y="241"/>
                    <a:pt x="1344" y="250"/>
                  </a:cubicBezTo>
                  <a:cubicBezTo>
                    <a:pt x="1373" y="259"/>
                    <a:pt x="1403" y="274"/>
                    <a:pt x="1434" y="274"/>
                  </a:cubicBezTo>
                  <a:cubicBezTo>
                    <a:pt x="1446" y="274"/>
                    <a:pt x="1458" y="272"/>
                    <a:pt x="1470" y="269"/>
                  </a:cubicBezTo>
                  <a:cubicBezTo>
                    <a:pt x="1485" y="267"/>
                    <a:pt x="1501" y="268"/>
                    <a:pt x="1516" y="267"/>
                  </a:cubicBezTo>
                  <a:cubicBezTo>
                    <a:pt x="1496" y="238"/>
                    <a:pt x="1496" y="238"/>
                    <a:pt x="1496" y="238"/>
                  </a:cubicBezTo>
                  <a:cubicBezTo>
                    <a:pt x="1489" y="238"/>
                    <a:pt x="1482" y="239"/>
                    <a:pt x="1475" y="240"/>
                  </a:cubicBezTo>
                  <a:cubicBezTo>
                    <a:pt x="1463" y="242"/>
                    <a:pt x="1451" y="245"/>
                    <a:pt x="1438" y="246"/>
                  </a:cubicBezTo>
                  <a:cubicBezTo>
                    <a:pt x="1425" y="247"/>
                    <a:pt x="1412" y="244"/>
                    <a:pt x="1400" y="239"/>
                  </a:cubicBezTo>
                  <a:cubicBezTo>
                    <a:pt x="1383" y="232"/>
                    <a:pt x="1365" y="227"/>
                    <a:pt x="1347" y="222"/>
                  </a:cubicBezTo>
                  <a:cubicBezTo>
                    <a:pt x="1331" y="217"/>
                    <a:pt x="1314" y="212"/>
                    <a:pt x="1297" y="207"/>
                  </a:cubicBezTo>
                  <a:cubicBezTo>
                    <a:pt x="1297" y="207"/>
                    <a:pt x="1296" y="207"/>
                    <a:pt x="1296" y="207"/>
                  </a:cubicBezTo>
                  <a:cubicBezTo>
                    <a:pt x="1296" y="206"/>
                    <a:pt x="1297" y="206"/>
                    <a:pt x="1298" y="206"/>
                  </a:cubicBezTo>
                  <a:cubicBezTo>
                    <a:pt x="1300" y="205"/>
                    <a:pt x="1301" y="204"/>
                    <a:pt x="1303" y="203"/>
                  </a:cubicBezTo>
                  <a:cubicBezTo>
                    <a:pt x="1317" y="197"/>
                    <a:pt x="1330" y="190"/>
                    <a:pt x="1344" y="183"/>
                  </a:cubicBezTo>
                  <a:cubicBezTo>
                    <a:pt x="1347" y="182"/>
                    <a:pt x="1350" y="182"/>
                    <a:pt x="1353" y="182"/>
                  </a:cubicBezTo>
                  <a:cubicBezTo>
                    <a:pt x="1372" y="179"/>
                    <a:pt x="1388" y="162"/>
                    <a:pt x="1402" y="151"/>
                  </a:cubicBezTo>
                  <a:cubicBezTo>
                    <a:pt x="1409" y="145"/>
                    <a:pt x="1416" y="139"/>
                    <a:pt x="1423" y="134"/>
                  </a:cubicBezTo>
                  <a:cubicBezTo>
                    <a:pt x="1400" y="101"/>
                    <a:pt x="1400" y="101"/>
                    <a:pt x="1400" y="101"/>
                  </a:cubicBezTo>
                  <a:cubicBezTo>
                    <a:pt x="1395" y="105"/>
                    <a:pt x="1390" y="110"/>
                    <a:pt x="1384" y="114"/>
                  </a:cubicBezTo>
                  <a:cubicBezTo>
                    <a:pt x="1379" y="116"/>
                    <a:pt x="1373" y="120"/>
                    <a:pt x="1366" y="120"/>
                  </a:cubicBezTo>
                  <a:cubicBezTo>
                    <a:pt x="1366" y="107"/>
                    <a:pt x="1358" y="105"/>
                    <a:pt x="1345" y="104"/>
                  </a:cubicBezTo>
                  <a:cubicBezTo>
                    <a:pt x="1326" y="103"/>
                    <a:pt x="1311" y="89"/>
                    <a:pt x="1292" y="88"/>
                  </a:cubicBezTo>
                  <a:cubicBezTo>
                    <a:pt x="1293" y="71"/>
                    <a:pt x="1287" y="62"/>
                    <a:pt x="1269" y="61"/>
                  </a:cubicBezTo>
                  <a:cubicBezTo>
                    <a:pt x="1255" y="60"/>
                    <a:pt x="1243" y="60"/>
                    <a:pt x="1230" y="55"/>
                  </a:cubicBezTo>
                  <a:cubicBezTo>
                    <a:pt x="1217" y="49"/>
                    <a:pt x="1204" y="41"/>
                    <a:pt x="1192" y="34"/>
                  </a:cubicBezTo>
                  <a:cubicBezTo>
                    <a:pt x="1191" y="34"/>
                    <a:pt x="1191" y="34"/>
                    <a:pt x="1191" y="34"/>
                  </a:cubicBezTo>
                  <a:cubicBezTo>
                    <a:pt x="1209" y="45"/>
                    <a:pt x="1228" y="59"/>
                    <a:pt x="1249" y="62"/>
                  </a:cubicBezTo>
                  <a:cubicBezTo>
                    <a:pt x="1256" y="63"/>
                    <a:pt x="1263" y="63"/>
                    <a:pt x="1271" y="64"/>
                  </a:cubicBezTo>
                  <a:cubicBezTo>
                    <a:pt x="1286" y="65"/>
                    <a:pt x="1290" y="76"/>
                    <a:pt x="1288" y="90"/>
                  </a:cubicBezTo>
                  <a:cubicBezTo>
                    <a:pt x="1287" y="91"/>
                    <a:pt x="1288" y="92"/>
                    <a:pt x="1290" y="92"/>
                  </a:cubicBezTo>
                  <a:cubicBezTo>
                    <a:pt x="1304" y="92"/>
                    <a:pt x="1317" y="100"/>
                    <a:pt x="1330" y="105"/>
                  </a:cubicBezTo>
                  <a:cubicBezTo>
                    <a:pt x="1335" y="107"/>
                    <a:pt x="1339" y="108"/>
                    <a:pt x="1344" y="109"/>
                  </a:cubicBezTo>
                  <a:cubicBezTo>
                    <a:pt x="1353" y="110"/>
                    <a:pt x="1361" y="111"/>
                    <a:pt x="1360" y="123"/>
                  </a:cubicBezTo>
                  <a:cubicBezTo>
                    <a:pt x="1360" y="125"/>
                    <a:pt x="1362" y="126"/>
                    <a:pt x="1363" y="126"/>
                  </a:cubicBezTo>
                  <a:cubicBezTo>
                    <a:pt x="1366" y="127"/>
                    <a:pt x="1370" y="127"/>
                    <a:pt x="1373" y="126"/>
                  </a:cubicBezTo>
                  <a:cubicBezTo>
                    <a:pt x="1358" y="145"/>
                    <a:pt x="1345" y="167"/>
                    <a:pt x="1318" y="164"/>
                  </a:cubicBezTo>
                  <a:cubicBezTo>
                    <a:pt x="1314" y="164"/>
                    <a:pt x="1311" y="166"/>
                    <a:pt x="1309" y="169"/>
                  </a:cubicBezTo>
                  <a:cubicBezTo>
                    <a:pt x="1303" y="177"/>
                    <a:pt x="1296" y="184"/>
                    <a:pt x="1288" y="190"/>
                  </a:cubicBezTo>
                  <a:cubicBezTo>
                    <a:pt x="1281" y="191"/>
                    <a:pt x="1275" y="192"/>
                    <a:pt x="1269" y="195"/>
                  </a:cubicBezTo>
                  <a:cubicBezTo>
                    <a:pt x="1269" y="195"/>
                    <a:pt x="1269" y="195"/>
                    <a:pt x="1269" y="195"/>
                  </a:cubicBezTo>
                  <a:cubicBezTo>
                    <a:pt x="1259" y="189"/>
                    <a:pt x="1250" y="183"/>
                    <a:pt x="1241" y="177"/>
                  </a:cubicBezTo>
                  <a:cubicBezTo>
                    <a:pt x="1229" y="169"/>
                    <a:pt x="1217" y="161"/>
                    <a:pt x="1202" y="159"/>
                  </a:cubicBezTo>
                  <a:cubicBezTo>
                    <a:pt x="1201" y="159"/>
                    <a:pt x="1200" y="159"/>
                    <a:pt x="1199" y="158"/>
                  </a:cubicBezTo>
                  <a:cubicBezTo>
                    <a:pt x="1195" y="153"/>
                    <a:pt x="1183" y="143"/>
                    <a:pt x="1182" y="143"/>
                  </a:cubicBezTo>
                  <a:cubicBezTo>
                    <a:pt x="1176" y="138"/>
                    <a:pt x="1169" y="136"/>
                    <a:pt x="1164" y="130"/>
                  </a:cubicBezTo>
                  <a:cubicBezTo>
                    <a:pt x="1158" y="123"/>
                    <a:pt x="1152" y="114"/>
                    <a:pt x="1147" y="106"/>
                  </a:cubicBezTo>
                  <a:cubicBezTo>
                    <a:pt x="1135" y="88"/>
                    <a:pt x="1115" y="76"/>
                    <a:pt x="1099" y="62"/>
                  </a:cubicBezTo>
                  <a:cubicBezTo>
                    <a:pt x="1098" y="61"/>
                    <a:pt x="1097" y="62"/>
                    <a:pt x="1098" y="63"/>
                  </a:cubicBezTo>
                  <a:cubicBezTo>
                    <a:pt x="1114" y="79"/>
                    <a:pt x="1133" y="91"/>
                    <a:pt x="1146" y="110"/>
                  </a:cubicBezTo>
                  <a:cubicBezTo>
                    <a:pt x="1149" y="116"/>
                    <a:pt x="1154" y="127"/>
                    <a:pt x="1161" y="135"/>
                  </a:cubicBezTo>
                  <a:cubicBezTo>
                    <a:pt x="1160" y="135"/>
                    <a:pt x="1158" y="136"/>
                    <a:pt x="1157" y="136"/>
                  </a:cubicBezTo>
                  <a:cubicBezTo>
                    <a:pt x="1153" y="135"/>
                    <a:pt x="1120" y="121"/>
                    <a:pt x="1091" y="109"/>
                  </a:cubicBezTo>
                  <a:cubicBezTo>
                    <a:pt x="1091" y="109"/>
                    <a:pt x="1090" y="109"/>
                    <a:pt x="1090" y="109"/>
                  </a:cubicBezTo>
                  <a:cubicBezTo>
                    <a:pt x="1090" y="108"/>
                    <a:pt x="1089" y="108"/>
                    <a:pt x="1088" y="107"/>
                  </a:cubicBezTo>
                  <a:cubicBezTo>
                    <a:pt x="1086" y="106"/>
                    <a:pt x="1083" y="106"/>
                    <a:pt x="1080" y="104"/>
                  </a:cubicBezTo>
                  <a:cubicBezTo>
                    <a:pt x="1080" y="104"/>
                    <a:pt x="1080" y="104"/>
                    <a:pt x="1081" y="105"/>
                  </a:cubicBezTo>
                  <a:cubicBezTo>
                    <a:pt x="1070" y="100"/>
                    <a:pt x="1060" y="96"/>
                    <a:pt x="1054" y="93"/>
                  </a:cubicBezTo>
                  <a:cubicBezTo>
                    <a:pt x="1054" y="94"/>
                    <a:pt x="1054" y="94"/>
                    <a:pt x="1054" y="94"/>
                  </a:cubicBezTo>
                  <a:cubicBezTo>
                    <a:pt x="1074" y="104"/>
                    <a:pt x="1135" y="135"/>
                    <a:pt x="1137" y="135"/>
                  </a:cubicBezTo>
                  <a:cubicBezTo>
                    <a:pt x="1141" y="137"/>
                    <a:pt x="1144" y="138"/>
                    <a:pt x="1148" y="139"/>
                  </a:cubicBezTo>
                  <a:cubicBezTo>
                    <a:pt x="1141" y="141"/>
                    <a:pt x="1134" y="143"/>
                    <a:pt x="1126" y="141"/>
                  </a:cubicBezTo>
                  <a:cubicBezTo>
                    <a:pt x="1112" y="139"/>
                    <a:pt x="1099" y="135"/>
                    <a:pt x="1088" y="127"/>
                  </a:cubicBezTo>
                  <a:cubicBezTo>
                    <a:pt x="1087" y="126"/>
                    <a:pt x="1086" y="128"/>
                    <a:pt x="1087" y="128"/>
                  </a:cubicBezTo>
                  <a:cubicBezTo>
                    <a:pt x="1099" y="138"/>
                    <a:pt x="1113" y="143"/>
                    <a:pt x="1128" y="146"/>
                  </a:cubicBezTo>
                  <a:cubicBezTo>
                    <a:pt x="1138" y="147"/>
                    <a:pt x="1147" y="144"/>
                    <a:pt x="1155" y="141"/>
                  </a:cubicBezTo>
                  <a:cubicBezTo>
                    <a:pt x="1160" y="143"/>
                    <a:pt x="1165" y="144"/>
                    <a:pt x="1170" y="146"/>
                  </a:cubicBezTo>
                  <a:cubicBezTo>
                    <a:pt x="1177" y="149"/>
                    <a:pt x="1183" y="153"/>
                    <a:pt x="1188" y="158"/>
                  </a:cubicBezTo>
                  <a:cubicBezTo>
                    <a:pt x="1179" y="159"/>
                    <a:pt x="1171" y="160"/>
                    <a:pt x="1162" y="163"/>
                  </a:cubicBezTo>
                  <a:cubicBezTo>
                    <a:pt x="1149" y="166"/>
                    <a:pt x="1136" y="170"/>
                    <a:pt x="1122" y="170"/>
                  </a:cubicBezTo>
                  <a:cubicBezTo>
                    <a:pt x="1109" y="170"/>
                    <a:pt x="1097" y="166"/>
                    <a:pt x="1084" y="164"/>
                  </a:cubicBezTo>
                  <a:cubicBezTo>
                    <a:pt x="1082" y="163"/>
                    <a:pt x="1080" y="163"/>
                    <a:pt x="1078" y="163"/>
                  </a:cubicBezTo>
                  <a:cubicBezTo>
                    <a:pt x="1069" y="160"/>
                    <a:pt x="1061" y="157"/>
                    <a:pt x="1054" y="161"/>
                  </a:cubicBezTo>
                  <a:cubicBezTo>
                    <a:pt x="1045" y="155"/>
                    <a:pt x="1026" y="136"/>
                    <a:pt x="1025" y="136"/>
                  </a:cubicBezTo>
                  <a:cubicBezTo>
                    <a:pt x="1020" y="131"/>
                    <a:pt x="1015" y="125"/>
                    <a:pt x="1011" y="119"/>
                  </a:cubicBezTo>
                  <a:cubicBezTo>
                    <a:pt x="1003" y="109"/>
                    <a:pt x="995" y="99"/>
                    <a:pt x="986" y="91"/>
                  </a:cubicBezTo>
                  <a:cubicBezTo>
                    <a:pt x="973" y="81"/>
                    <a:pt x="973" y="81"/>
                    <a:pt x="970" y="80"/>
                  </a:cubicBezTo>
                  <a:cubicBezTo>
                    <a:pt x="966" y="78"/>
                    <a:pt x="963" y="76"/>
                    <a:pt x="960" y="74"/>
                  </a:cubicBezTo>
                  <a:cubicBezTo>
                    <a:pt x="940" y="60"/>
                    <a:pt x="923" y="43"/>
                    <a:pt x="905" y="27"/>
                  </a:cubicBezTo>
                  <a:cubicBezTo>
                    <a:pt x="899" y="22"/>
                    <a:pt x="888" y="9"/>
                    <a:pt x="879" y="10"/>
                  </a:cubicBezTo>
                  <a:cubicBezTo>
                    <a:pt x="871" y="11"/>
                    <a:pt x="866" y="6"/>
                    <a:pt x="862" y="0"/>
                  </a:cubicBezTo>
                  <a:cubicBezTo>
                    <a:pt x="864" y="4"/>
                    <a:pt x="867" y="7"/>
                    <a:pt x="871" y="10"/>
                  </a:cubicBezTo>
                  <a:cubicBezTo>
                    <a:pt x="875" y="13"/>
                    <a:pt x="880" y="11"/>
                    <a:pt x="885" y="15"/>
                  </a:cubicBezTo>
                  <a:cubicBezTo>
                    <a:pt x="893" y="21"/>
                    <a:pt x="900" y="27"/>
                    <a:pt x="908" y="34"/>
                  </a:cubicBezTo>
                  <a:cubicBezTo>
                    <a:pt x="919" y="44"/>
                    <a:pt x="930" y="55"/>
                    <a:pt x="942" y="65"/>
                  </a:cubicBezTo>
                  <a:cubicBezTo>
                    <a:pt x="913" y="52"/>
                    <a:pt x="882" y="43"/>
                    <a:pt x="852" y="38"/>
                  </a:cubicBezTo>
                  <a:cubicBezTo>
                    <a:pt x="851" y="37"/>
                    <a:pt x="850" y="38"/>
                    <a:pt x="850" y="39"/>
                  </a:cubicBezTo>
                  <a:cubicBezTo>
                    <a:pt x="837" y="63"/>
                    <a:pt x="798" y="36"/>
                    <a:pt x="780" y="32"/>
                  </a:cubicBezTo>
                  <a:cubicBezTo>
                    <a:pt x="779" y="32"/>
                    <a:pt x="779" y="34"/>
                    <a:pt x="780" y="34"/>
                  </a:cubicBezTo>
                  <a:cubicBezTo>
                    <a:pt x="799" y="38"/>
                    <a:pt x="818" y="53"/>
                    <a:pt x="838" y="50"/>
                  </a:cubicBezTo>
                  <a:cubicBezTo>
                    <a:pt x="845" y="49"/>
                    <a:pt x="850" y="41"/>
                    <a:pt x="857" y="43"/>
                  </a:cubicBezTo>
                  <a:cubicBezTo>
                    <a:pt x="871" y="47"/>
                    <a:pt x="886" y="51"/>
                    <a:pt x="900" y="56"/>
                  </a:cubicBezTo>
                  <a:cubicBezTo>
                    <a:pt x="932" y="66"/>
                    <a:pt x="963" y="80"/>
                    <a:pt x="987" y="103"/>
                  </a:cubicBezTo>
                  <a:cubicBezTo>
                    <a:pt x="991" y="106"/>
                    <a:pt x="994" y="110"/>
                    <a:pt x="996" y="113"/>
                  </a:cubicBezTo>
                  <a:cubicBezTo>
                    <a:pt x="993" y="111"/>
                    <a:pt x="989" y="109"/>
                    <a:pt x="986" y="107"/>
                  </a:cubicBezTo>
                  <a:cubicBezTo>
                    <a:pt x="970" y="100"/>
                    <a:pt x="953" y="94"/>
                    <a:pt x="936" y="89"/>
                  </a:cubicBezTo>
                  <a:cubicBezTo>
                    <a:pt x="922" y="85"/>
                    <a:pt x="906" y="80"/>
                    <a:pt x="891" y="81"/>
                  </a:cubicBezTo>
                  <a:cubicBezTo>
                    <a:pt x="871" y="81"/>
                    <a:pt x="854" y="106"/>
                    <a:pt x="834" y="91"/>
                  </a:cubicBezTo>
                  <a:cubicBezTo>
                    <a:pt x="834" y="91"/>
                    <a:pt x="834" y="91"/>
                    <a:pt x="834" y="91"/>
                  </a:cubicBezTo>
                  <a:cubicBezTo>
                    <a:pt x="846" y="100"/>
                    <a:pt x="857" y="96"/>
                    <a:pt x="869" y="90"/>
                  </a:cubicBezTo>
                  <a:cubicBezTo>
                    <a:pt x="883" y="83"/>
                    <a:pt x="894" y="83"/>
                    <a:pt x="909" y="86"/>
                  </a:cubicBezTo>
                  <a:cubicBezTo>
                    <a:pt x="927" y="90"/>
                    <a:pt x="945" y="96"/>
                    <a:pt x="961" y="102"/>
                  </a:cubicBezTo>
                  <a:cubicBezTo>
                    <a:pt x="978" y="109"/>
                    <a:pt x="1010" y="133"/>
                    <a:pt x="1020" y="144"/>
                  </a:cubicBezTo>
                  <a:cubicBezTo>
                    <a:pt x="1027" y="152"/>
                    <a:pt x="1034" y="158"/>
                    <a:pt x="1042" y="165"/>
                  </a:cubicBezTo>
                  <a:cubicBezTo>
                    <a:pt x="1030" y="167"/>
                    <a:pt x="1019" y="170"/>
                    <a:pt x="1008" y="172"/>
                  </a:cubicBezTo>
                  <a:cubicBezTo>
                    <a:pt x="1003" y="171"/>
                    <a:pt x="997" y="173"/>
                    <a:pt x="992" y="173"/>
                  </a:cubicBezTo>
                  <a:cubicBezTo>
                    <a:pt x="979" y="175"/>
                    <a:pt x="967" y="179"/>
                    <a:pt x="954" y="180"/>
                  </a:cubicBezTo>
                  <a:cubicBezTo>
                    <a:pt x="940" y="181"/>
                    <a:pt x="930" y="170"/>
                    <a:pt x="917" y="168"/>
                  </a:cubicBezTo>
                  <a:cubicBezTo>
                    <a:pt x="899" y="164"/>
                    <a:pt x="885" y="155"/>
                    <a:pt x="874" y="141"/>
                  </a:cubicBezTo>
                  <a:cubicBezTo>
                    <a:pt x="873" y="139"/>
                    <a:pt x="871" y="141"/>
                    <a:pt x="872" y="142"/>
                  </a:cubicBezTo>
                  <a:cubicBezTo>
                    <a:pt x="880" y="153"/>
                    <a:pt x="889" y="161"/>
                    <a:pt x="901" y="166"/>
                  </a:cubicBezTo>
                  <a:cubicBezTo>
                    <a:pt x="910" y="171"/>
                    <a:pt x="920" y="173"/>
                    <a:pt x="929" y="178"/>
                  </a:cubicBezTo>
                  <a:cubicBezTo>
                    <a:pt x="932" y="180"/>
                    <a:pt x="935" y="182"/>
                    <a:pt x="938" y="184"/>
                  </a:cubicBezTo>
                  <a:cubicBezTo>
                    <a:pt x="936" y="184"/>
                    <a:pt x="934" y="185"/>
                    <a:pt x="931" y="185"/>
                  </a:cubicBezTo>
                  <a:cubicBezTo>
                    <a:pt x="922" y="186"/>
                    <a:pt x="914" y="188"/>
                    <a:pt x="905" y="189"/>
                  </a:cubicBezTo>
                  <a:cubicBezTo>
                    <a:pt x="895" y="191"/>
                    <a:pt x="882" y="196"/>
                    <a:pt x="872" y="194"/>
                  </a:cubicBezTo>
                  <a:cubicBezTo>
                    <a:pt x="839" y="189"/>
                    <a:pt x="812" y="167"/>
                    <a:pt x="786" y="150"/>
                  </a:cubicBezTo>
                  <a:cubicBezTo>
                    <a:pt x="785" y="150"/>
                    <a:pt x="784" y="150"/>
                    <a:pt x="785" y="151"/>
                  </a:cubicBezTo>
                  <a:cubicBezTo>
                    <a:pt x="810" y="171"/>
                    <a:pt x="835" y="190"/>
                    <a:pt x="866" y="199"/>
                  </a:cubicBezTo>
                  <a:cubicBezTo>
                    <a:pt x="877" y="202"/>
                    <a:pt x="888" y="200"/>
                    <a:pt x="900" y="198"/>
                  </a:cubicBezTo>
                  <a:cubicBezTo>
                    <a:pt x="898" y="200"/>
                    <a:pt x="896" y="202"/>
                    <a:pt x="894" y="205"/>
                  </a:cubicBezTo>
                  <a:cubicBezTo>
                    <a:pt x="888" y="211"/>
                    <a:pt x="879" y="214"/>
                    <a:pt x="871" y="217"/>
                  </a:cubicBezTo>
                  <a:cubicBezTo>
                    <a:pt x="855" y="223"/>
                    <a:pt x="838" y="222"/>
                    <a:pt x="822" y="218"/>
                  </a:cubicBezTo>
                  <a:cubicBezTo>
                    <a:pt x="822" y="217"/>
                    <a:pt x="822" y="218"/>
                    <a:pt x="822" y="218"/>
                  </a:cubicBezTo>
                  <a:cubicBezTo>
                    <a:pt x="837" y="224"/>
                    <a:pt x="851" y="225"/>
                    <a:pt x="866" y="222"/>
                  </a:cubicBezTo>
                  <a:cubicBezTo>
                    <a:pt x="875" y="220"/>
                    <a:pt x="883" y="216"/>
                    <a:pt x="891" y="212"/>
                  </a:cubicBezTo>
                  <a:cubicBezTo>
                    <a:pt x="898" y="207"/>
                    <a:pt x="904" y="200"/>
                    <a:pt x="911" y="196"/>
                  </a:cubicBezTo>
                  <a:cubicBezTo>
                    <a:pt x="912" y="196"/>
                    <a:pt x="914" y="195"/>
                    <a:pt x="915" y="195"/>
                  </a:cubicBezTo>
                  <a:cubicBezTo>
                    <a:pt x="937" y="192"/>
                    <a:pt x="958" y="190"/>
                    <a:pt x="980" y="189"/>
                  </a:cubicBezTo>
                  <a:cubicBezTo>
                    <a:pt x="995" y="188"/>
                    <a:pt x="1010" y="189"/>
                    <a:pt x="1024" y="186"/>
                  </a:cubicBezTo>
                  <a:cubicBezTo>
                    <a:pt x="1041" y="183"/>
                    <a:pt x="1055" y="180"/>
                    <a:pt x="1071" y="182"/>
                  </a:cubicBezTo>
                  <a:cubicBezTo>
                    <a:pt x="1070" y="183"/>
                    <a:pt x="1069" y="183"/>
                    <a:pt x="1068" y="184"/>
                  </a:cubicBezTo>
                  <a:cubicBezTo>
                    <a:pt x="1058" y="190"/>
                    <a:pt x="1048" y="196"/>
                    <a:pt x="1037" y="200"/>
                  </a:cubicBezTo>
                  <a:cubicBezTo>
                    <a:pt x="1036" y="199"/>
                    <a:pt x="998" y="209"/>
                    <a:pt x="981" y="214"/>
                  </a:cubicBezTo>
                  <a:cubicBezTo>
                    <a:pt x="974" y="216"/>
                    <a:pt x="977" y="226"/>
                    <a:pt x="984" y="224"/>
                  </a:cubicBezTo>
                  <a:cubicBezTo>
                    <a:pt x="994" y="221"/>
                    <a:pt x="1006" y="219"/>
                    <a:pt x="1017" y="216"/>
                  </a:cubicBezTo>
                  <a:cubicBezTo>
                    <a:pt x="1009" y="224"/>
                    <a:pt x="1001" y="231"/>
                    <a:pt x="995" y="241"/>
                  </a:cubicBezTo>
                  <a:cubicBezTo>
                    <a:pt x="994" y="242"/>
                    <a:pt x="997" y="244"/>
                    <a:pt x="998" y="242"/>
                  </a:cubicBezTo>
                  <a:cubicBezTo>
                    <a:pt x="1005" y="231"/>
                    <a:pt x="1015" y="223"/>
                    <a:pt x="1025" y="214"/>
                  </a:cubicBezTo>
                  <a:cubicBezTo>
                    <a:pt x="1036" y="212"/>
                    <a:pt x="1047" y="209"/>
                    <a:pt x="1058" y="205"/>
                  </a:cubicBezTo>
                  <a:cubicBezTo>
                    <a:pt x="1070" y="200"/>
                    <a:pt x="1079" y="192"/>
                    <a:pt x="1092" y="188"/>
                  </a:cubicBezTo>
                  <a:cubicBezTo>
                    <a:pt x="1093" y="188"/>
                    <a:pt x="1094" y="188"/>
                    <a:pt x="1096" y="188"/>
                  </a:cubicBezTo>
                  <a:cubicBezTo>
                    <a:pt x="1105" y="190"/>
                    <a:pt x="1114" y="192"/>
                    <a:pt x="1123" y="193"/>
                  </a:cubicBezTo>
                  <a:cubicBezTo>
                    <a:pt x="1138" y="194"/>
                    <a:pt x="1152" y="191"/>
                    <a:pt x="1166" y="188"/>
                  </a:cubicBezTo>
                  <a:cubicBezTo>
                    <a:pt x="1179" y="184"/>
                    <a:pt x="1191" y="182"/>
                    <a:pt x="1204" y="186"/>
                  </a:cubicBezTo>
                  <a:cubicBezTo>
                    <a:pt x="1217" y="190"/>
                    <a:pt x="1229" y="200"/>
                    <a:pt x="1241" y="209"/>
                  </a:cubicBezTo>
                  <a:cubicBezTo>
                    <a:pt x="1239" y="209"/>
                    <a:pt x="1238" y="210"/>
                    <a:pt x="1237" y="211"/>
                  </a:cubicBezTo>
                  <a:cubicBezTo>
                    <a:pt x="1226" y="217"/>
                    <a:pt x="1214" y="222"/>
                    <a:pt x="1203" y="227"/>
                  </a:cubicBezTo>
                  <a:cubicBezTo>
                    <a:pt x="1187" y="232"/>
                    <a:pt x="1170" y="237"/>
                    <a:pt x="1154" y="244"/>
                  </a:cubicBezTo>
                  <a:cubicBezTo>
                    <a:pt x="1145" y="246"/>
                    <a:pt x="1136" y="248"/>
                    <a:pt x="1127" y="249"/>
                  </a:cubicBezTo>
                  <a:cubicBezTo>
                    <a:pt x="1109" y="252"/>
                    <a:pt x="1091" y="254"/>
                    <a:pt x="1072" y="256"/>
                  </a:cubicBezTo>
                  <a:cubicBezTo>
                    <a:pt x="1056" y="258"/>
                    <a:pt x="1040" y="263"/>
                    <a:pt x="1023" y="262"/>
                  </a:cubicBezTo>
                  <a:cubicBezTo>
                    <a:pt x="997" y="262"/>
                    <a:pt x="974" y="246"/>
                    <a:pt x="948" y="245"/>
                  </a:cubicBezTo>
                  <a:cubicBezTo>
                    <a:pt x="939" y="245"/>
                    <a:pt x="930" y="249"/>
                    <a:pt x="922" y="252"/>
                  </a:cubicBezTo>
                  <a:cubicBezTo>
                    <a:pt x="908" y="257"/>
                    <a:pt x="895" y="258"/>
                    <a:pt x="880" y="254"/>
                  </a:cubicBezTo>
                  <a:cubicBezTo>
                    <a:pt x="866" y="250"/>
                    <a:pt x="853" y="243"/>
                    <a:pt x="839" y="238"/>
                  </a:cubicBezTo>
                  <a:cubicBezTo>
                    <a:pt x="823" y="232"/>
                    <a:pt x="807" y="228"/>
                    <a:pt x="791" y="224"/>
                  </a:cubicBezTo>
                  <a:cubicBezTo>
                    <a:pt x="784" y="222"/>
                    <a:pt x="777" y="220"/>
                    <a:pt x="770" y="219"/>
                  </a:cubicBezTo>
                  <a:cubicBezTo>
                    <a:pt x="761" y="213"/>
                    <a:pt x="750" y="211"/>
                    <a:pt x="741" y="207"/>
                  </a:cubicBezTo>
                  <a:cubicBezTo>
                    <a:pt x="730" y="203"/>
                    <a:pt x="719" y="198"/>
                    <a:pt x="708" y="192"/>
                  </a:cubicBezTo>
                  <a:cubicBezTo>
                    <a:pt x="692" y="184"/>
                    <a:pt x="675" y="175"/>
                    <a:pt x="659" y="167"/>
                  </a:cubicBezTo>
                  <a:cubicBezTo>
                    <a:pt x="655" y="164"/>
                    <a:pt x="652" y="162"/>
                    <a:pt x="649" y="158"/>
                  </a:cubicBezTo>
                  <a:cubicBezTo>
                    <a:pt x="644" y="149"/>
                    <a:pt x="640" y="138"/>
                    <a:pt x="637" y="129"/>
                  </a:cubicBezTo>
                  <a:cubicBezTo>
                    <a:pt x="632" y="117"/>
                    <a:pt x="626" y="108"/>
                    <a:pt x="614" y="103"/>
                  </a:cubicBezTo>
                  <a:cubicBezTo>
                    <a:pt x="614" y="103"/>
                    <a:pt x="614" y="104"/>
                    <a:pt x="614" y="104"/>
                  </a:cubicBezTo>
                  <a:cubicBezTo>
                    <a:pt x="632" y="113"/>
                    <a:pt x="635" y="135"/>
                    <a:pt x="643" y="152"/>
                  </a:cubicBezTo>
                  <a:cubicBezTo>
                    <a:pt x="645" y="156"/>
                    <a:pt x="647" y="159"/>
                    <a:pt x="650" y="163"/>
                  </a:cubicBezTo>
                  <a:cubicBezTo>
                    <a:pt x="646" y="161"/>
                    <a:pt x="642" y="159"/>
                    <a:pt x="637" y="157"/>
                  </a:cubicBezTo>
                  <a:cubicBezTo>
                    <a:pt x="622" y="150"/>
                    <a:pt x="604" y="146"/>
                    <a:pt x="589" y="138"/>
                  </a:cubicBezTo>
                  <a:cubicBezTo>
                    <a:pt x="571" y="128"/>
                    <a:pt x="561" y="111"/>
                    <a:pt x="552" y="93"/>
                  </a:cubicBezTo>
                  <a:cubicBezTo>
                    <a:pt x="552" y="92"/>
                    <a:pt x="550" y="93"/>
                    <a:pt x="550" y="94"/>
                  </a:cubicBezTo>
                  <a:cubicBezTo>
                    <a:pt x="558" y="111"/>
                    <a:pt x="567" y="126"/>
                    <a:pt x="581" y="137"/>
                  </a:cubicBezTo>
                  <a:cubicBezTo>
                    <a:pt x="596" y="148"/>
                    <a:pt x="615" y="154"/>
                    <a:pt x="632" y="162"/>
                  </a:cubicBezTo>
                  <a:cubicBezTo>
                    <a:pt x="646" y="169"/>
                    <a:pt x="659" y="177"/>
                    <a:pt x="672" y="185"/>
                  </a:cubicBezTo>
                  <a:cubicBezTo>
                    <a:pt x="645" y="184"/>
                    <a:pt x="605" y="182"/>
                    <a:pt x="607" y="168"/>
                  </a:cubicBezTo>
                  <a:cubicBezTo>
                    <a:pt x="608" y="168"/>
                    <a:pt x="607" y="167"/>
                    <a:pt x="607" y="167"/>
                  </a:cubicBezTo>
                  <a:cubicBezTo>
                    <a:pt x="592" y="159"/>
                    <a:pt x="577" y="155"/>
                    <a:pt x="561" y="151"/>
                  </a:cubicBezTo>
                  <a:cubicBezTo>
                    <a:pt x="560" y="150"/>
                    <a:pt x="559" y="152"/>
                    <a:pt x="561" y="153"/>
                  </a:cubicBezTo>
                  <a:cubicBezTo>
                    <a:pt x="572" y="156"/>
                    <a:pt x="584" y="160"/>
                    <a:pt x="595" y="164"/>
                  </a:cubicBezTo>
                  <a:cubicBezTo>
                    <a:pt x="601" y="167"/>
                    <a:pt x="603" y="167"/>
                    <a:pt x="605" y="173"/>
                  </a:cubicBezTo>
                  <a:cubicBezTo>
                    <a:pt x="607" y="179"/>
                    <a:pt x="615" y="182"/>
                    <a:pt x="621" y="184"/>
                  </a:cubicBezTo>
                  <a:cubicBezTo>
                    <a:pt x="640" y="190"/>
                    <a:pt x="662" y="191"/>
                    <a:pt x="683" y="192"/>
                  </a:cubicBezTo>
                  <a:cubicBezTo>
                    <a:pt x="688" y="195"/>
                    <a:pt x="692" y="197"/>
                    <a:pt x="696" y="200"/>
                  </a:cubicBezTo>
                  <a:cubicBezTo>
                    <a:pt x="684" y="200"/>
                    <a:pt x="672" y="205"/>
                    <a:pt x="661" y="210"/>
                  </a:cubicBezTo>
                  <a:cubicBezTo>
                    <a:pt x="661" y="210"/>
                    <a:pt x="661" y="210"/>
                    <a:pt x="661" y="210"/>
                  </a:cubicBezTo>
                  <a:cubicBezTo>
                    <a:pt x="643" y="211"/>
                    <a:pt x="626" y="210"/>
                    <a:pt x="608" y="213"/>
                  </a:cubicBezTo>
                  <a:cubicBezTo>
                    <a:pt x="601" y="214"/>
                    <a:pt x="595" y="217"/>
                    <a:pt x="590" y="221"/>
                  </a:cubicBezTo>
                  <a:cubicBezTo>
                    <a:pt x="588" y="222"/>
                    <a:pt x="586" y="224"/>
                    <a:pt x="584" y="225"/>
                  </a:cubicBezTo>
                  <a:cubicBezTo>
                    <a:pt x="584" y="225"/>
                    <a:pt x="584" y="225"/>
                    <a:pt x="584" y="225"/>
                  </a:cubicBezTo>
                  <a:cubicBezTo>
                    <a:pt x="574" y="226"/>
                    <a:pt x="565" y="229"/>
                    <a:pt x="555" y="225"/>
                  </a:cubicBezTo>
                  <a:cubicBezTo>
                    <a:pt x="548" y="222"/>
                    <a:pt x="541" y="217"/>
                    <a:pt x="533" y="215"/>
                  </a:cubicBezTo>
                  <a:cubicBezTo>
                    <a:pt x="532" y="215"/>
                    <a:pt x="531" y="217"/>
                    <a:pt x="532" y="217"/>
                  </a:cubicBezTo>
                  <a:cubicBezTo>
                    <a:pt x="542" y="221"/>
                    <a:pt x="551" y="227"/>
                    <a:pt x="560" y="231"/>
                  </a:cubicBezTo>
                  <a:cubicBezTo>
                    <a:pt x="560" y="231"/>
                    <a:pt x="561" y="232"/>
                    <a:pt x="561" y="232"/>
                  </a:cubicBezTo>
                  <a:cubicBezTo>
                    <a:pt x="544" y="231"/>
                    <a:pt x="526" y="233"/>
                    <a:pt x="509" y="232"/>
                  </a:cubicBezTo>
                  <a:cubicBezTo>
                    <a:pt x="503" y="232"/>
                    <a:pt x="497" y="232"/>
                    <a:pt x="492" y="234"/>
                  </a:cubicBezTo>
                  <a:cubicBezTo>
                    <a:pt x="485" y="236"/>
                    <a:pt x="481" y="241"/>
                    <a:pt x="474" y="241"/>
                  </a:cubicBezTo>
                  <a:cubicBezTo>
                    <a:pt x="474" y="241"/>
                    <a:pt x="473" y="241"/>
                    <a:pt x="474" y="241"/>
                  </a:cubicBezTo>
                  <a:cubicBezTo>
                    <a:pt x="479" y="242"/>
                    <a:pt x="483" y="240"/>
                    <a:pt x="488" y="239"/>
                  </a:cubicBezTo>
                  <a:cubicBezTo>
                    <a:pt x="495" y="237"/>
                    <a:pt x="501" y="237"/>
                    <a:pt x="508" y="237"/>
                  </a:cubicBezTo>
                  <a:cubicBezTo>
                    <a:pt x="527" y="238"/>
                    <a:pt x="546" y="237"/>
                    <a:pt x="565" y="238"/>
                  </a:cubicBezTo>
                  <a:cubicBezTo>
                    <a:pt x="571" y="238"/>
                    <a:pt x="575" y="238"/>
                    <a:pt x="581" y="236"/>
                  </a:cubicBezTo>
                  <a:cubicBezTo>
                    <a:pt x="590" y="232"/>
                    <a:pt x="596" y="223"/>
                    <a:pt x="606" y="221"/>
                  </a:cubicBezTo>
                  <a:cubicBezTo>
                    <a:pt x="619" y="217"/>
                    <a:pt x="634" y="217"/>
                    <a:pt x="648" y="218"/>
                  </a:cubicBezTo>
                  <a:cubicBezTo>
                    <a:pt x="643" y="221"/>
                    <a:pt x="638" y="224"/>
                    <a:pt x="633" y="228"/>
                  </a:cubicBezTo>
                  <a:cubicBezTo>
                    <a:pt x="619" y="236"/>
                    <a:pt x="602" y="241"/>
                    <a:pt x="586" y="247"/>
                  </a:cubicBezTo>
                  <a:cubicBezTo>
                    <a:pt x="572" y="253"/>
                    <a:pt x="558" y="258"/>
                    <a:pt x="545" y="266"/>
                  </a:cubicBezTo>
                  <a:cubicBezTo>
                    <a:pt x="527" y="275"/>
                    <a:pt x="512" y="276"/>
                    <a:pt x="493" y="273"/>
                  </a:cubicBezTo>
                  <a:cubicBezTo>
                    <a:pt x="481" y="272"/>
                    <a:pt x="461" y="275"/>
                    <a:pt x="443" y="276"/>
                  </a:cubicBezTo>
                  <a:cubicBezTo>
                    <a:pt x="437" y="270"/>
                    <a:pt x="434" y="262"/>
                    <a:pt x="429" y="258"/>
                  </a:cubicBezTo>
                  <a:cubicBezTo>
                    <a:pt x="429" y="257"/>
                    <a:pt x="428" y="257"/>
                    <a:pt x="428" y="257"/>
                  </a:cubicBezTo>
                  <a:cubicBezTo>
                    <a:pt x="428" y="257"/>
                    <a:pt x="428" y="256"/>
                    <a:pt x="428" y="256"/>
                  </a:cubicBezTo>
                  <a:cubicBezTo>
                    <a:pt x="427" y="256"/>
                    <a:pt x="426" y="256"/>
                    <a:pt x="426" y="255"/>
                  </a:cubicBezTo>
                  <a:cubicBezTo>
                    <a:pt x="424" y="255"/>
                    <a:pt x="423" y="254"/>
                    <a:pt x="422" y="253"/>
                  </a:cubicBezTo>
                  <a:cubicBezTo>
                    <a:pt x="422" y="253"/>
                    <a:pt x="422" y="253"/>
                    <a:pt x="422" y="253"/>
                  </a:cubicBezTo>
                  <a:cubicBezTo>
                    <a:pt x="422" y="253"/>
                    <a:pt x="422" y="253"/>
                    <a:pt x="422" y="253"/>
                  </a:cubicBezTo>
                  <a:cubicBezTo>
                    <a:pt x="417" y="251"/>
                    <a:pt x="410" y="249"/>
                    <a:pt x="405" y="247"/>
                  </a:cubicBezTo>
                  <a:cubicBezTo>
                    <a:pt x="405" y="247"/>
                    <a:pt x="404" y="247"/>
                    <a:pt x="404" y="247"/>
                  </a:cubicBezTo>
                  <a:cubicBezTo>
                    <a:pt x="404" y="247"/>
                    <a:pt x="403" y="247"/>
                    <a:pt x="403" y="246"/>
                  </a:cubicBezTo>
                  <a:cubicBezTo>
                    <a:pt x="402" y="246"/>
                    <a:pt x="401" y="246"/>
                    <a:pt x="400" y="246"/>
                  </a:cubicBezTo>
                  <a:cubicBezTo>
                    <a:pt x="399" y="245"/>
                    <a:pt x="398" y="245"/>
                    <a:pt x="397" y="244"/>
                  </a:cubicBezTo>
                  <a:cubicBezTo>
                    <a:pt x="396" y="244"/>
                    <a:pt x="395" y="244"/>
                    <a:pt x="394" y="244"/>
                  </a:cubicBezTo>
                  <a:cubicBezTo>
                    <a:pt x="385" y="240"/>
                    <a:pt x="375" y="238"/>
                    <a:pt x="366" y="234"/>
                  </a:cubicBezTo>
                  <a:cubicBezTo>
                    <a:pt x="359" y="232"/>
                    <a:pt x="350" y="235"/>
                    <a:pt x="344" y="236"/>
                  </a:cubicBezTo>
                  <a:cubicBezTo>
                    <a:pt x="343" y="236"/>
                    <a:pt x="344" y="236"/>
                    <a:pt x="344" y="236"/>
                  </a:cubicBezTo>
                  <a:cubicBezTo>
                    <a:pt x="352" y="234"/>
                    <a:pt x="360" y="236"/>
                    <a:pt x="368" y="239"/>
                  </a:cubicBezTo>
                  <a:cubicBezTo>
                    <a:pt x="378" y="243"/>
                    <a:pt x="389" y="246"/>
                    <a:pt x="399" y="250"/>
                  </a:cubicBezTo>
                  <a:cubicBezTo>
                    <a:pt x="409" y="254"/>
                    <a:pt x="420" y="258"/>
                    <a:pt x="428" y="266"/>
                  </a:cubicBezTo>
                  <a:cubicBezTo>
                    <a:pt x="431" y="270"/>
                    <a:pt x="433" y="275"/>
                    <a:pt x="437" y="277"/>
                  </a:cubicBezTo>
                  <a:cubicBezTo>
                    <a:pt x="434" y="277"/>
                    <a:pt x="430" y="277"/>
                    <a:pt x="427" y="277"/>
                  </a:cubicBezTo>
                  <a:cubicBezTo>
                    <a:pt x="415" y="278"/>
                    <a:pt x="404" y="278"/>
                    <a:pt x="395" y="283"/>
                  </a:cubicBezTo>
                  <a:cubicBezTo>
                    <a:pt x="387" y="286"/>
                    <a:pt x="369" y="295"/>
                    <a:pt x="350" y="307"/>
                  </a:cubicBezTo>
                  <a:cubicBezTo>
                    <a:pt x="330" y="313"/>
                    <a:pt x="306" y="310"/>
                    <a:pt x="289" y="323"/>
                  </a:cubicBezTo>
                  <a:cubicBezTo>
                    <a:pt x="288" y="324"/>
                    <a:pt x="289" y="325"/>
                    <a:pt x="289" y="324"/>
                  </a:cubicBezTo>
                  <a:cubicBezTo>
                    <a:pt x="301" y="316"/>
                    <a:pt x="313" y="318"/>
                    <a:pt x="327" y="317"/>
                  </a:cubicBezTo>
                  <a:cubicBezTo>
                    <a:pt x="330" y="316"/>
                    <a:pt x="334" y="316"/>
                    <a:pt x="338" y="315"/>
                  </a:cubicBezTo>
                  <a:cubicBezTo>
                    <a:pt x="326" y="324"/>
                    <a:pt x="314" y="334"/>
                    <a:pt x="307" y="345"/>
                  </a:cubicBezTo>
                  <a:cubicBezTo>
                    <a:pt x="306" y="347"/>
                    <a:pt x="308" y="348"/>
                    <a:pt x="310" y="347"/>
                  </a:cubicBezTo>
                  <a:cubicBezTo>
                    <a:pt x="325" y="325"/>
                    <a:pt x="350" y="314"/>
                    <a:pt x="373" y="303"/>
                  </a:cubicBezTo>
                  <a:cubicBezTo>
                    <a:pt x="363" y="318"/>
                    <a:pt x="357" y="335"/>
                    <a:pt x="348" y="351"/>
                  </a:cubicBezTo>
                  <a:cubicBezTo>
                    <a:pt x="346" y="354"/>
                    <a:pt x="344" y="358"/>
                    <a:pt x="341" y="361"/>
                  </a:cubicBezTo>
                  <a:cubicBezTo>
                    <a:pt x="328" y="377"/>
                    <a:pt x="305" y="393"/>
                    <a:pt x="293" y="400"/>
                  </a:cubicBezTo>
                  <a:cubicBezTo>
                    <a:pt x="287" y="403"/>
                    <a:pt x="280" y="406"/>
                    <a:pt x="273" y="408"/>
                  </a:cubicBezTo>
                  <a:cubicBezTo>
                    <a:pt x="261" y="413"/>
                    <a:pt x="250" y="419"/>
                    <a:pt x="238" y="424"/>
                  </a:cubicBezTo>
                  <a:cubicBezTo>
                    <a:pt x="237" y="425"/>
                    <a:pt x="235" y="426"/>
                    <a:pt x="233" y="426"/>
                  </a:cubicBezTo>
                  <a:cubicBezTo>
                    <a:pt x="223" y="425"/>
                    <a:pt x="213" y="424"/>
                    <a:pt x="203" y="424"/>
                  </a:cubicBezTo>
                  <a:cubicBezTo>
                    <a:pt x="186" y="423"/>
                    <a:pt x="170" y="427"/>
                    <a:pt x="153" y="427"/>
                  </a:cubicBezTo>
                  <a:cubicBezTo>
                    <a:pt x="152" y="427"/>
                    <a:pt x="152" y="428"/>
                    <a:pt x="153" y="428"/>
                  </a:cubicBezTo>
                  <a:cubicBezTo>
                    <a:pt x="167" y="429"/>
                    <a:pt x="181" y="428"/>
                    <a:pt x="195" y="428"/>
                  </a:cubicBezTo>
                  <a:cubicBezTo>
                    <a:pt x="203" y="428"/>
                    <a:pt x="211" y="431"/>
                    <a:pt x="219" y="432"/>
                  </a:cubicBezTo>
                  <a:cubicBezTo>
                    <a:pt x="208" y="436"/>
                    <a:pt x="198" y="440"/>
                    <a:pt x="186" y="443"/>
                  </a:cubicBezTo>
                  <a:cubicBezTo>
                    <a:pt x="174" y="447"/>
                    <a:pt x="156" y="452"/>
                    <a:pt x="143" y="446"/>
                  </a:cubicBezTo>
                  <a:cubicBezTo>
                    <a:pt x="140" y="445"/>
                    <a:pt x="138" y="449"/>
                    <a:pt x="141" y="451"/>
                  </a:cubicBezTo>
                  <a:cubicBezTo>
                    <a:pt x="152" y="457"/>
                    <a:pt x="167" y="454"/>
                    <a:pt x="179" y="452"/>
                  </a:cubicBezTo>
                  <a:cubicBezTo>
                    <a:pt x="198" y="448"/>
                    <a:pt x="217" y="442"/>
                    <a:pt x="235" y="435"/>
                  </a:cubicBezTo>
                  <a:cubicBezTo>
                    <a:pt x="254" y="428"/>
                    <a:pt x="272" y="422"/>
                    <a:pt x="291" y="415"/>
                  </a:cubicBezTo>
                  <a:cubicBezTo>
                    <a:pt x="292" y="415"/>
                    <a:pt x="293" y="415"/>
                    <a:pt x="294" y="414"/>
                  </a:cubicBezTo>
                  <a:cubicBezTo>
                    <a:pt x="286" y="428"/>
                    <a:pt x="283" y="444"/>
                    <a:pt x="276" y="458"/>
                  </a:cubicBezTo>
                  <a:cubicBezTo>
                    <a:pt x="265" y="480"/>
                    <a:pt x="237" y="495"/>
                    <a:pt x="216" y="507"/>
                  </a:cubicBezTo>
                  <a:cubicBezTo>
                    <a:pt x="189" y="523"/>
                    <a:pt x="158" y="534"/>
                    <a:pt x="127" y="539"/>
                  </a:cubicBezTo>
                  <a:cubicBezTo>
                    <a:pt x="125" y="539"/>
                    <a:pt x="126" y="542"/>
                    <a:pt x="128" y="542"/>
                  </a:cubicBezTo>
                  <a:cubicBezTo>
                    <a:pt x="158" y="539"/>
                    <a:pt x="187" y="531"/>
                    <a:pt x="214" y="517"/>
                  </a:cubicBezTo>
                  <a:cubicBezTo>
                    <a:pt x="214" y="517"/>
                    <a:pt x="240" y="499"/>
                    <a:pt x="249" y="494"/>
                  </a:cubicBezTo>
                  <a:cubicBezTo>
                    <a:pt x="246" y="497"/>
                    <a:pt x="228" y="510"/>
                    <a:pt x="217" y="519"/>
                  </a:cubicBezTo>
                  <a:cubicBezTo>
                    <a:pt x="207" y="527"/>
                    <a:pt x="196" y="538"/>
                    <a:pt x="186" y="547"/>
                  </a:cubicBezTo>
                  <a:cubicBezTo>
                    <a:pt x="177" y="555"/>
                    <a:pt x="170" y="565"/>
                    <a:pt x="161" y="572"/>
                  </a:cubicBezTo>
                  <a:cubicBezTo>
                    <a:pt x="159" y="574"/>
                    <a:pt x="161" y="576"/>
                    <a:pt x="163" y="575"/>
                  </a:cubicBezTo>
                  <a:cubicBezTo>
                    <a:pt x="165" y="573"/>
                    <a:pt x="168" y="570"/>
                    <a:pt x="170" y="567"/>
                  </a:cubicBezTo>
                  <a:cubicBezTo>
                    <a:pt x="176" y="560"/>
                    <a:pt x="185" y="554"/>
                    <a:pt x="193" y="548"/>
                  </a:cubicBezTo>
                  <a:cubicBezTo>
                    <a:pt x="202" y="541"/>
                    <a:pt x="210" y="534"/>
                    <a:pt x="218" y="527"/>
                  </a:cubicBezTo>
                  <a:cubicBezTo>
                    <a:pt x="215" y="533"/>
                    <a:pt x="212" y="539"/>
                    <a:pt x="209" y="545"/>
                  </a:cubicBezTo>
                  <a:cubicBezTo>
                    <a:pt x="203" y="558"/>
                    <a:pt x="201" y="574"/>
                    <a:pt x="191" y="584"/>
                  </a:cubicBezTo>
                  <a:cubicBezTo>
                    <a:pt x="190" y="586"/>
                    <a:pt x="192" y="587"/>
                    <a:pt x="193" y="586"/>
                  </a:cubicBezTo>
                  <a:cubicBezTo>
                    <a:pt x="201" y="578"/>
                    <a:pt x="204" y="565"/>
                    <a:pt x="209" y="554"/>
                  </a:cubicBezTo>
                  <a:cubicBezTo>
                    <a:pt x="215" y="542"/>
                    <a:pt x="222" y="529"/>
                    <a:pt x="230" y="518"/>
                  </a:cubicBezTo>
                  <a:cubicBezTo>
                    <a:pt x="236" y="514"/>
                    <a:pt x="242" y="510"/>
                    <a:pt x="247" y="505"/>
                  </a:cubicBezTo>
                  <a:cubicBezTo>
                    <a:pt x="256" y="498"/>
                    <a:pt x="262" y="488"/>
                    <a:pt x="270" y="480"/>
                  </a:cubicBezTo>
                  <a:cubicBezTo>
                    <a:pt x="276" y="474"/>
                    <a:pt x="281" y="467"/>
                    <a:pt x="285" y="460"/>
                  </a:cubicBezTo>
                  <a:cubicBezTo>
                    <a:pt x="290" y="450"/>
                    <a:pt x="293" y="439"/>
                    <a:pt x="298" y="429"/>
                  </a:cubicBezTo>
                  <a:cubicBezTo>
                    <a:pt x="303" y="418"/>
                    <a:pt x="311" y="409"/>
                    <a:pt x="319" y="400"/>
                  </a:cubicBezTo>
                  <a:cubicBezTo>
                    <a:pt x="330" y="392"/>
                    <a:pt x="340" y="382"/>
                    <a:pt x="347" y="370"/>
                  </a:cubicBezTo>
                  <a:cubicBezTo>
                    <a:pt x="350" y="367"/>
                    <a:pt x="353" y="363"/>
                    <a:pt x="356" y="359"/>
                  </a:cubicBezTo>
                  <a:cubicBezTo>
                    <a:pt x="362" y="352"/>
                    <a:pt x="366" y="342"/>
                    <a:pt x="370" y="333"/>
                  </a:cubicBezTo>
                  <a:cubicBezTo>
                    <a:pt x="366" y="349"/>
                    <a:pt x="359" y="364"/>
                    <a:pt x="354" y="378"/>
                  </a:cubicBezTo>
                  <a:cubicBezTo>
                    <a:pt x="354" y="378"/>
                    <a:pt x="354" y="378"/>
                    <a:pt x="355" y="379"/>
                  </a:cubicBezTo>
                  <a:cubicBezTo>
                    <a:pt x="356" y="383"/>
                    <a:pt x="357" y="387"/>
                    <a:pt x="357" y="392"/>
                  </a:cubicBezTo>
                  <a:cubicBezTo>
                    <a:pt x="357" y="396"/>
                    <a:pt x="356" y="399"/>
                    <a:pt x="356" y="403"/>
                  </a:cubicBezTo>
                  <a:cubicBezTo>
                    <a:pt x="355" y="412"/>
                    <a:pt x="355" y="419"/>
                    <a:pt x="349" y="427"/>
                  </a:cubicBezTo>
                  <a:cubicBezTo>
                    <a:pt x="349" y="427"/>
                    <a:pt x="349" y="428"/>
                    <a:pt x="349" y="427"/>
                  </a:cubicBezTo>
                  <a:cubicBezTo>
                    <a:pt x="359" y="415"/>
                    <a:pt x="359" y="397"/>
                    <a:pt x="359" y="382"/>
                  </a:cubicBezTo>
                  <a:cubicBezTo>
                    <a:pt x="358" y="371"/>
                    <a:pt x="366" y="358"/>
                    <a:pt x="370" y="348"/>
                  </a:cubicBezTo>
                  <a:cubicBezTo>
                    <a:pt x="373" y="339"/>
                    <a:pt x="380" y="326"/>
                    <a:pt x="379" y="316"/>
                  </a:cubicBezTo>
                  <a:cubicBezTo>
                    <a:pt x="384" y="306"/>
                    <a:pt x="391" y="297"/>
                    <a:pt x="401" y="292"/>
                  </a:cubicBezTo>
                  <a:cubicBezTo>
                    <a:pt x="412" y="286"/>
                    <a:pt x="429" y="289"/>
                    <a:pt x="442" y="288"/>
                  </a:cubicBezTo>
                  <a:cubicBezTo>
                    <a:pt x="448" y="287"/>
                    <a:pt x="454" y="286"/>
                    <a:pt x="459" y="285"/>
                  </a:cubicBezTo>
                  <a:cubicBezTo>
                    <a:pt x="458" y="285"/>
                    <a:pt x="457" y="286"/>
                    <a:pt x="455" y="287"/>
                  </a:cubicBezTo>
                  <a:cubicBezTo>
                    <a:pt x="445" y="292"/>
                    <a:pt x="438" y="302"/>
                    <a:pt x="430" y="310"/>
                  </a:cubicBezTo>
                  <a:cubicBezTo>
                    <a:pt x="429" y="311"/>
                    <a:pt x="431" y="314"/>
                    <a:pt x="433" y="312"/>
                  </a:cubicBezTo>
                  <a:cubicBezTo>
                    <a:pt x="441" y="304"/>
                    <a:pt x="449" y="295"/>
                    <a:pt x="461" y="290"/>
                  </a:cubicBezTo>
                  <a:cubicBezTo>
                    <a:pt x="466" y="287"/>
                    <a:pt x="472" y="285"/>
                    <a:pt x="477" y="283"/>
                  </a:cubicBezTo>
                  <a:cubicBezTo>
                    <a:pt x="479" y="283"/>
                    <a:pt x="481" y="283"/>
                    <a:pt x="484" y="283"/>
                  </a:cubicBezTo>
                  <a:cubicBezTo>
                    <a:pt x="497" y="285"/>
                    <a:pt x="509" y="287"/>
                    <a:pt x="522" y="286"/>
                  </a:cubicBezTo>
                  <a:cubicBezTo>
                    <a:pt x="531" y="285"/>
                    <a:pt x="538" y="282"/>
                    <a:pt x="546" y="278"/>
                  </a:cubicBezTo>
                  <a:cubicBezTo>
                    <a:pt x="547" y="277"/>
                    <a:pt x="549" y="277"/>
                    <a:pt x="550" y="276"/>
                  </a:cubicBezTo>
                  <a:cubicBezTo>
                    <a:pt x="548" y="278"/>
                    <a:pt x="546" y="280"/>
                    <a:pt x="544" y="282"/>
                  </a:cubicBezTo>
                  <a:cubicBezTo>
                    <a:pt x="535" y="290"/>
                    <a:pt x="530" y="300"/>
                    <a:pt x="523" y="310"/>
                  </a:cubicBezTo>
                  <a:cubicBezTo>
                    <a:pt x="512" y="326"/>
                    <a:pt x="501" y="342"/>
                    <a:pt x="489" y="358"/>
                  </a:cubicBezTo>
                  <a:cubicBezTo>
                    <a:pt x="483" y="362"/>
                    <a:pt x="477" y="359"/>
                    <a:pt x="470" y="362"/>
                  </a:cubicBezTo>
                  <a:cubicBezTo>
                    <a:pt x="462" y="366"/>
                    <a:pt x="456" y="371"/>
                    <a:pt x="449" y="375"/>
                  </a:cubicBezTo>
                  <a:cubicBezTo>
                    <a:pt x="444" y="377"/>
                    <a:pt x="438" y="380"/>
                    <a:pt x="433" y="383"/>
                  </a:cubicBezTo>
                  <a:cubicBezTo>
                    <a:pt x="431" y="382"/>
                    <a:pt x="403" y="362"/>
                    <a:pt x="400" y="360"/>
                  </a:cubicBezTo>
                  <a:cubicBezTo>
                    <a:pt x="402" y="362"/>
                    <a:pt x="425" y="380"/>
                    <a:pt x="426" y="381"/>
                  </a:cubicBezTo>
                  <a:cubicBezTo>
                    <a:pt x="427" y="383"/>
                    <a:pt x="427" y="384"/>
                    <a:pt x="428" y="385"/>
                  </a:cubicBezTo>
                  <a:cubicBezTo>
                    <a:pt x="428" y="385"/>
                    <a:pt x="428" y="385"/>
                    <a:pt x="428" y="385"/>
                  </a:cubicBezTo>
                  <a:cubicBezTo>
                    <a:pt x="420" y="391"/>
                    <a:pt x="414" y="400"/>
                    <a:pt x="408" y="407"/>
                  </a:cubicBezTo>
                  <a:cubicBezTo>
                    <a:pt x="397" y="423"/>
                    <a:pt x="386" y="439"/>
                    <a:pt x="374" y="454"/>
                  </a:cubicBezTo>
                  <a:cubicBezTo>
                    <a:pt x="369" y="451"/>
                    <a:pt x="365" y="448"/>
                    <a:pt x="359" y="446"/>
                  </a:cubicBezTo>
                  <a:cubicBezTo>
                    <a:pt x="358" y="445"/>
                    <a:pt x="357" y="447"/>
                    <a:pt x="359" y="448"/>
                  </a:cubicBezTo>
                  <a:cubicBezTo>
                    <a:pt x="364" y="450"/>
                    <a:pt x="368" y="453"/>
                    <a:pt x="373" y="455"/>
                  </a:cubicBezTo>
                  <a:cubicBezTo>
                    <a:pt x="372" y="457"/>
                    <a:pt x="371" y="458"/>
                    <a:pt x="370" y="459"/>
                  </a:cubicBezTo>
                  <a:cubicBezTo>
                    <a:pt x="355" y="477"/>
                    <a:pt x="337" y="491"/>
                    <a:pt x="319" y="505"/>
                  </a:cubicBezTo>
                  <a:cubicBezTo>
                    <a:pt x="318" y="506"/>
                    <a:pt x="319" y="506"/>
                    <a:pt x="319" y="506"/>
                  </a:cubicBezTo>
                  <a:cubicBezTo>
                    <a:pt x="337" y="495"/>
                    <a:pt x="353" y="484"/>
                    <a:pt x="367" y="468"/>
                  </a:cubicBezTo>
                  <a:cubicBezTo>
                    <a:pt x="370" y="465"/>
                    <a:pt x="373" y="461"/>
                    <a:pt x="376" y="458"/>
                  </a:cubicBezTo>
                  <a:cubicBezTo>
                    <a:pt x="386" y="465"/>
                    <a:pt x="396" y="473"/>
                    <a:pt x="407" y="480"/>
                  </a:cubicBezTo>
                  <a:cubicBezTo>
                    <a:pt x="428" y="491"/>
                    <a:pt x="451" y="487"/>
                    <a:pt x="473" y="483"/>
                  </a:cubicBezTo>
                  <a:cubicBezTo>
                    <a:pt x="493" y="480"/>
                    <a:pt x="512" y="476"/>
                    <a:pt x="531" y="474"/>
                  </a:cubicBezTo>
                  <a:cubicBezTo>
                    <a:pt x="527" y="476"/>
                    <a:pt x="524" y="479"/>
                    <a:pt x="521" y="482"/>
                  </a:cubicBezTo>
                  <a:cubicBezTo>
                    <a:pt x="511" y="491"/>
                    <a:pt x="504" y="499"/>
                    <a:pt x="493" y="507"/>
                  </a:cubicBezTo>
                  <a:cubicBezTo>
                    <a:pt x="486" y="513"/>
                    <a:pt x="479" y="520"/>
                    <a:pt x="473" y="527"/>
                  </a:cubicBezTo>
                  <a:cubicBezTo>
                    <a:pt x="467" y="536"/>
                    <a:pt x="463" y="547"/>
                    <a:pt x="457" y="556"/>
                  </a:cubicBezTo>
                  <a:cubicBezTo>
                    <a:pt x="456" y="557"/>
                    <a:pt x="457" y="559"/>
                    <a:pt x="458" y="557"/>
                  </a:cubicBezTo>
                  <a:cubicBezTo>
                    <a:pt x="465" y="550"/>
                    <a:pt x="470" y="541"/>
                    <a:pt x="476" y="533"/>
                  </a:cubicBezTo>
                  <a:cubicBezTo>
                    <a:pt x="483" y="521"/>
                    <a:pt x="494" y="515"/>
                    <a:pt x="505" y="507"/>
                  </a:cubicBezTo>
                  <a:cubicBezTo>
                    <a:pt x="512" y="502"/>
                    <a:pt x="518" y="497"/>
                    <a:pt x="524" y="491"/>
                  </a:cubicBezTo>
                  <a:cubicBezTo>
                    <a:pt x="529" y="487"/>
                    <a:pt x="544" y="474"/>
                    <a:pt x="551" y="471"/>
                  </a:cubicBezTo>
                  <a:cubicBezTo>
                    <a:pt x="551" y="471"/>
                    <a:pt x="551" y="471"/>
                    <a:pt x="552" y="471"/>
                  </a:cubicBezTo>
                  <a:cubicBezTo>
                    <a:pt x="563" y="470"/>
                    <a:pt x="574" y="474"/>
                    <a:pt x="585" y="479"/>
                  </a:cubicBezTo>
                  <a:cubicBezTo>
                    <a:pt x="596" y="483"/>
                    <a:pt x="607" y="487"/>
                    <a:pt x="618" y="491"/>
                  </a:cubicBezTo>
                  <a:cubicBezTo>
                    <a:pt x="636" y="497"/>
                    <a:pt x="653" y="503"/>
                    <a:pt x="670" y="507"/>
                  </a:cubicBezTo>
                  <a:cubicBezTo>
                    <a:pt x="659" y="518"/>
                    <a:pt x="645" y="518"/>
                    <a:pt x="629" y="517"/>
                  </a:cubicBezTo>
                  <a:cubicBezTo>
                    <a:pt x="614" y="516"/>
                    <a:pt x="601" y="518"/>
                    <a:pt x="592" y="530"/>
                  </a:cubicBezTo>
                  <a:cubicBezTo>
                    <a:pt x="585" y="537"/>
                    <a:pt x="580" y="546"/>
                    <a:pt x="575" y="555"/>
                  </a:cubicBezTo>
                  <a:cubicBezTo>
                    <a:pt x="573" y="559"/>
                    <a:pt x="571" y="563"/>
                    <a:pt x="569" y="566"/>
                  </a:cubicBezTo>
                  <a:cubicBezTo>
                    <a:pt x="561" y="567"/>
                    <a:pt x="554" y="569"/>
                    <a:pt x="547" y="571"/>
                  </a:cubicBezTo>
                  <a:cubicBezTo>
                    <a:pt x="517" y="578"/>
                    <a:pt x="488" y="590"/>
                    <a:pt x="466" y="611"/>
                  </a:cubicBezTo>
                  <a:cubicBezTo>
                    <a:pt x="455" y="622"/>
                    <a:pt x="438" y="639"/>
                    <a:pt x="425" y="646"/>
                  </a:cubicBezTo>
                  <a:cubicBezTo>
                    <a:pt x="398" y="661"/>
                    <a:pt x="327" y="651"/>
                    <a:pt x="299" y="645"/>
                  </a:cubicBezTo>
                  <a:cubicBezTo>
                    <a:pt x="293" y="643"/>
                    <a:pt x="331" y="654"/>
                    <a:pt x="336" y="655"/>
                  </a:cubicBezTo>
                  <a:cubicBezTo>
                    <a:pt x="360" y="661"/>
                    <a:pt x="388" y="664"/>
                    <a:pt x="413" y="659"/>
                  </a:cubicBezTo>
                  <a:cubicBezTo>
                    <a:pt x="403" y="668"/>
                    <a:pt x="392" y="677"/>
                    <a:pt x="382" y="687"/>
                  </a:cubicBezTo>
                  <a:cubicBezTo>
                    <a:pt x="378" y="691"/>
                    <a:pt x="373" y="695"/>
                    <a:pt x="369" y="699"/>
                  </a:cubicBezTo>
                  <a:cubicBezTo>
                    <a:pt x="364" y="702"/>
                    <a:pt x="360" y="702"/>
                    <a:pt x="357" y="702"/>
                  </a:cubicBezTo>
                  <a:cubicBezTo>
                    <a:pt x="355" y="701"/>
                    <a:pt x="332" y="695"/>
                    <a:pt x="325" y="694"/>
                  </a:cubicBezTo>
                  <a:cubicBezTo>
                    <a:pt x="320" y="693"/>
                    <a:pt x="347" y="702"/>
                    <a:pt x="352" y="705"/>
                  </a:cubicBezTo>
                  <a:cubicBezTo>
                    <a:pt x="354" y="706"/>
                    <a:pt x="357" y="707"/>
                    <a:pt x="360" y="708"/>
                  </a:cubicBezTo>
                  <a:cubicBezTo>
                    <a:pt x="355" y="711"/>
                    <a:pt x="350" y="715"/>
                    <a:pt x="346" y="719"/>
                  </a:cubicBezTo>
                  <a:cubicBezTo>
                    <a:pt x="343" y="721"/>
                    <a:pt x="343" y="721"/>
                    <a:pt x="343" y="721"/>
                  </a:cubicBezTo>
                  <a:cubicBezTo>
                    <a:pt x="327" y="729"/>
                    <a:pt x="310" y="732"/>
                    <a:pt x="292" y="732"/>
                  </a:cubicBezTo>
                  <a:cubicBezTo>
                    <a:pt x="290" y="731"/>
                    <a:pt x="288" y="731"/>
                    <a:pt x="286" y="731"/>
                  </a:cubicBezTo>
                  <a:cubicBezTo>
                    <a:pt x="271" y="730"/>
                    <a:pt x="256" y="727"/>
                    <a:pt x="243" y="722"/>
                  </a:cubicBezTo>
                  <a:cubicBezTo>
                    <a:pt x="234" y="715"/>
                    <a:pt x="231" y="705"/>
                    <a:pt x="225" y="696"/>
                  </a:cubicBezTo>
                  <a:cubicBezTo>
                    <a:pt x="223" y="694"/>
                    <a:pt x="220" y="696"/>
                    <a:pt x="221" y="698"/>
                  </a:cubicBezTo>
                  <a:cubicBezTo>
                    <a:pt x="226" y="705"/>
                    <a:pt x="229" y="712"/>
                    <a:pt x="234" y="719"/>
                  </a:cubicBezTo>
                  <a:cubicBezTo>
                    <a:pt x="220" y="715"/>
                    <a:pt x="205" y="714"/>
                    <a:pt x="191" y="713"/>
                  </a:cubicBezTo>
                  <a:cubicBezTo>
                    <a:pt x="187" y="712"/>
                    <a:pt x="183" y="712"/>
                    <a:pt x="178" y="711"/>
                  </a:cubicBezTo>
                  <a:cubicBezTo>
                    <a:pt x="173" y="711"/>
                    <a:pt x="171" y="705"/>
                    <a:pt x="168" y="702"/>
                  </a:cubicBezTo>
                  <a:cubicBezTo>
                    <a:pt x="159" y="691"/>
                    <a:pt x="146" y="684"/>
                    <a:pt x="137" y="672"/>
                  </a:cubicBezTo>
                  <a:cubicBezTo>
                    <a:pt x="137" y="671"/>
                    <a:pt x="136" y="672"/>
                    <a:pt x="136" y="673"/>
                  </a:cubicBezTo>
                  <a:cubicBezTo>
                    <a:pt x="142" y="682"/>
                    <a:pt x="150" y="688"/>
                    <a:pt x="158" y="695"/>
                  </a:cubicBezTo>
                  <a:cubicBezTo>
                    <a:pt x="164" y="701"/>
                    <a:pt x="169" y="706"/>
                    <a:pt x="172" y="713"/>
                  </a:cubicBezTo>
                  <a:cubicBezTo>
                    <a:pt x="173" y="715"/>
                    <a:pt x="178" y="715"/>
                    <a:pt x="178" y="715"/>
                  </a:cubicBezTo>
                  <a:cubicBezTo>
                    <a:pt x="189" y="718"/>
                    <a:pt x="202" y="719"/>
                    <a:pt x="213" y="721"/>
                  </a:cubicBezTo>
                  <a:cubicBezTo>
                    <a:pt x="227" y="723"/>
                    <a:pt x="239" y="729"/>
                    <a:pt x="252" y="734"/>
                  </a:cubicBezTo>
                  <a:cubicBezTo>
                    <a:pt x="255" y="735"/>
                    <a:pt x="257" y="735"/>
                    <a:pt x="260" y="736"/>
                  </a:cubicBezTo>
                  <a:cubicBezTo>
                    <a:pt x="255" y="737"/>
                    <a:pt x="250" y="739"/>
                    <a:pt x="245" y="740"/>
                  </a:cubicBezTo>
                  <a:cubicBezTo>
                    <a:pt x="234" y="743"/>
                    <a:pt x="224" y="748"/>
                    <a:pt x="213" y="752"/>
                  </a:cubicBezTo>
                  <a:cubicBezTo>
                    <a:pt x="204" y="755"/>
                    <a:pt x="192" y="751"/>
                    <a:pt x="182" y="751"/>
                  </a:cubicBezTo>
                  <a:cubicBezTo>
                    <a:pt x="182" y="751"/>
                    <a:pt x="182" y="751"/>
                    <a:pt x="181" y="751"/>
                  </a:cubicBezTo>
                  <a:cubicBezTo>
                    <a:pt x="176" y="751"/>
                    <a:pt x="172" y="750"/>
                    <a:pt x="166" y="750"/>
                  </a:cubicBezTo>
                  <a:cubicBezTo>
                    <a:pt x="151" y="751"/>
                    <a:pt x="135" y="752"/>
                    <a:pt x="120" y="749"/>
                  </a:cubicBezTo>
                  <a:cubicBezTo>
                    <a:pt x="103" y="745"/>
                    <a:pt x="86" y="724"/>
                    <a:pt x="68" y="732"/>
                  </a:cubicBezTo>
                  <a:cubicBezTo>
                    <a:pt x="66" y="733"/>
                    <a:pt x="67" y="736"/>
                    <a:pt x="69" y="735"/>
                  </a:cubicBezTo>
                  <a:cubicBezTo>
                    <a:pt x="80" y="730"/>
                    <a:pt x="94" y="740"/>
                    <a:pt x="104" y="745"/>
                  </a:cubicBezTo>
                  <a:cubicBezTo>
                    <a:pt x="114" y="751"/>
                    <a:pt x="122" y="753"/>
                    <a:pt x="134" y="754"/>
                  </a:cubicBezTo>
                  <a:cubicBezTo>
                    <a:pt x="147" y="756"/>
                    <a:pt x="160" y="754"/>
                    <a:pt x="173" y="755"/>
                  </a:cubicBezTo>
                  <a:cubicBezTo>
                    <a:pt x="184" y="756"/>
                    <a:pt x="191" y="757"/>
                    <a:pt x="202" y="759"/>
                  </a:cubicBezTo>
                  <a:cubicBezTo>
                    <a:pt x="196" y="761"/>
                    <a:pt x="190" y="763"/>
                    <a:pt x="184" y="764"/>
                  </a:cubicBezTo>
                  <a:cubicBezTo>
                    <a:pt x="173" y="767"/>
                    <a:pt x="162" y="771"/>
                    <a:pt x="151" y="776"/>
                  </a:cubicBezTo>
                  <a:cubicBezTo>
                    <a:pt x="130" y="784"/>
                    <a:pt x="110" y="792"/>
                    <a:pt x="91" y="807"/>
                  </a:cubicBezTo>
                  <a:cubicBezTo>
                    <a:pt x="89" y="808"/>
                    <a:pt x="88" y="810"/>
                    <a:pt x="86" y="811"/>
                  </a:cubicBezTo>
                  <a:cubicBezTo>
                    <a:pt x="79" y="814"/>
                    <a:pt x="72" y="818"/>
                    <a:pt x="66" y="821"/>
                  </a:cubicBezTo>
                  <a:cubicBezTo>
                    <a:pt x="63" y="822"/>
                    <a:pt x="61" y="823"/>
                    <a:pt x="58" y="824"/>
                  </a:cubicBezTo>
                  <a:cubicBezTo>
                    <a:pt x="58" y="824"/>
                    <a:pt x="58" y="823"/>
                    <a:pt x="58" y="823"/>
                  </a:cubicBezTo>
                  <a:cubicBezTo>
                    <a:pt x="57" y="824"/>
                    <a:pt x="55" y="825"/>
                    <a:pt x="53" y="826"/>
                  </a:cubicBezTo>
                  <a:cubicBezTo>
                    <a:pt x="53" y="826"/>
                    <a:pt x="53" y="826"/>
                    <a:pt x="53" y="826"/>
                  </a:cubicBezTo>
                  <a:cubicBezTo>
                    <a:pt x="45" y="829"/>
                    <a:pt x="36" y="832"/>
                    <a:pt x="28" y="837"/>
                  </a:cubicBezTo>
                  <a:cubicBezTo>
                    <a:pt x="28" y="837"/>
                    <a:pt x="28" y="837"/>
                    <a:pt x="28" y="837"/>
                  </a:cubicBezTo>
                  <a:cubicBezTo>
                    <a:pt x="27" y="837"/>
                    <a:pt x="27" y="837"/>
                    <a:pt x="26" y="838"/>
                  </a:cubicBezTo>
                  <a:cubicBezTo>
                    <a:pt x="26" y="838"/>
                    <a:pt x="26" y="838"/>
                    <a:pt x="26" y="838"/>
                  </a:cubicBezTo>
                  <a:cubicBezTo>
                    <a:pt x="16" y="845"/>
                    <a:pt x="6" y="852"/>
                    <a:pt x="1" y="864"/>
                  </a:cubicBezTo>
                  <a:cubicBezTo>
                    <a:pt x="0" y="865"/>
                    <a:pt x="2" y="866"/>
                    <a:pt x="2" y="865"/>
                  </a:cubicBezTo>
                  <a:cubicBezTo>
                    <a:pt x="7" y="853"/>
                    <a:pt x="17" y="847"/>
                    <a:pt x="27" y="840"/>
                  </a:cubicBezTo>
                  <a:cubicBezTo>
                    <a:pt x="27" y="840"/>
                    <a:pt x="27" y="840"/>
                    <a:pt x="28" y="840"/>
                  </a:cubicBezTo>
                  <a:cubicBezTo>
                    <a:pt x="40" y="836"/>
                    <a:pt x="51" y="831"/>
                    <a:pt x="63" y="827"/>
                  </a:cubicBezTo>
                  <a:cubicBezTo>
                    <a:pt x="66" y="826"/>
                    <a:pt x="69" y="825"/>
                    <a:pt x="72" y="824"/>
                  </a:cubicBezTo>
                  <a:cubicBezTo>
                    <a:pt x="47" y="846"/>
                    <a:pt x="26" y="873"/>
                    <a:pt x="6" y="899"/>
                  </a:cubicBezTo>
                  <a:cubicBezTo>
                    <a:pt x="5" y="900"/>
                    <a:pt x="7" y="902"/>
                    <a:pt x="8" y="901"/>
                  </a:cubicBezTo>
                  <a:close/>
                  <a:moveTo>
                    <a:pt x="499" y="357"/>
                  </a:moveTo>
                  <a:cubicBezTo>
                    <a:pt x="491" y="377"/>
                    <a:pt x="483" y="397"/>
                    <a:pt x="471" y="414"/>
                  </a:cubicBezTo>
                  <a:cubicBezTo>
                    <a:pt x="470" y="413"/>
                    <a:pt x="469" y="412"/>
                    <a:pt x="468" y="411"/>
                  </a:cubicBezTo>
                  <a:cubicBezTo>
                    <a:pt x="465" y="408"/>
                    <a:pt x="463" y="405"/>
                    <a:pt x="459" y="403"/>
                  </a:cubicBezTo>
                  <a:cubicBezTo>
                    <a:pt x="474" y="389"/>
                    <a:pt x="487" y="373"/>
                    <a:pt x="499" y="357"/>
                  </a:cubicBezTo>
                  <a:close/>
                  <a:moveTo>
                    <a:pt x="451" y="380"/>
                  </a:moveTo>
                  <a:cubicBezTo>
                    <a:pt x="459" y="376"/>
                    <a:pt x="466" y="369"/>
                    <a:pt x="474" y="367"/>
                  </a:cubicBezTo>
                  <a:cubicBezTo>
                    <a:pt x="478" y="366"/>
                    <a:pt x="481" y="366"/>
                    <a:pt x="483" y="366"/>
                  </a:cubicBezTo>
                  <a:cubicBezTo>
                    <a:pt x="474" y="377"/>
                    <a:pt x="464" y="389"/>
                    <a:pt x="454" y="399"/>
                  </a:cubicBezTo>
                  <a:cubicBezTo>
                    <a:pt x="454" y="399"/>
                    <a:pt x="453" y="399"/>
                    <a:pt x="453" y="398"/>
                  </a:cubicBezTo>
                  <a:cubicBezTo>
                    <a:pt x="447" y="394"/>
                    <a:pt x="442" y="390"/>
                    <a:pt x="436" y="386"/>
                  </a:cubicBezTo>
                  <a:cubicBezTo>
                    <a:pt x="441" y="384"/>
                    <a:pt x="446" y="382"/>
                    <a:pt x="451" y="380"/>
                  </a:cubicBezTo>
                  <a:close/>
                  <a:moveTo>
                    <a:pt x="558" y="463"/>
                  </a:moveTo>
                  <a:cubicBezTo>
                    <a:pt x="532" y="462"/>
                    <a:pt x="506" y="469"/>
                    <a:pt x="480" y="473"/>
                  </a:cubicBezTo>
                  <a:cubicBezTo>
                    <a:pt x="457" y="477"/>
                    <a:pt x="431" y="486"/>
                    <a:pt x="409" y="476"/>
                  </a:cubicBezTo>
                  <a:cubicBezTo>
                    <a:pt x="397" y="470"/>
                    <a:pt x="388" y="463"/>
                    <a:pt x="378" y="456"/>
                  </a:cubicBezTo>
                  <a:cubicBezTo>
                    <a:pt x="387" y="444"/>
                    <a:pt x="395" y="432"/>
                    <a:pt x="403" y="420"/>
                  </a:cubicBezTo>
                  <a:cubicBezTo>
                    <a:pt x="409" y="412"/>
                    <a:pt x="415" y="404"/>
                    <a:pt x="422" y="396"/>
                  </a:cubicBezTo>
                  <a:cubicBezTo>
                    <a:pt x="424" y="393"/>
                    <a:pt x="428" y="390"/>
                    <a:pt x="431" y="388"/>
                  </a:cubicBezTo>
                  <a:cubicBezTo>
                    <a:pt x="437" y="394"/>
                    <a:pt x="444" y="398"/>
                    <a:pt x="451" y="403"/>
                  </a:cubicBezTo>
                  <a:cubicBezTo>
                    <a:pt x="441" y="413"/>
                    <a:pt x="431" y="422"/>
                    <a:pt x="420" y="430"/>
                  </a:cubicBezTo>
                  <a:cubicBezTo>
                    <a:pt x="418" y="432"/>
                    <a:pt x="420" y="435"/>
                    <a:pt x="422" y="434"/>
                  </a:cubicBezTo>
                  <a:cubicBezTo>
                    <a:pt x="434" y="425"/>
                    <a:pt x="446" y="416"/>
                    <a:pt x="456" y="406"/>
                  </a:cubicBezTo>
                  <a:cubicBezTo>
                    <a:pt x="458" y="408"/>
                    <a:pt x="461" y="409"/>
                    <a:pt x="463" y="411"/>
                  </a:cubicBezTo>
                  <a:cubicBezTo>
                    <a:pt x="465" y="413"/>
                    <a:pt x="467" y="415"/>
                    <a:pt x="469" y="417"/>
                  </a:cubicBezTo>
                  <a:cubicBezTo>
                    <a:pt x="461" y="428"/>
                    <a:pt x="451" y="438"/>
                    <a:pt x="438" y="445"/>
                  </a:cubicBezTo>
                  <a:cubicBezTo>
                    <a:pt x="438" y="445"/>
                    <a:pt x="438" y="447"/>
                    <a:pt x="439" y="447"/>
                  </a:cubicBezTo>
                  <a:cubicBezTo>
                    <a:pt x="452" y="440"/>
                    <a:pt x="462" y="430"/>
                    <a:pt x="471" y="419"/>
                  </a:cubicBezTo>
                  <a:cubicBezTo>
                    <a:pt x="473" y="421"/>
                    <a:pt x="474" y="423"/>
                    <a:pt x="477" y="425"/>
                  </a:cubicBezTo>
                  <a:cubicBezTo>
                    <a:pt x="481" y="429"/>
                    <a:pt x="487" y="430"/>
                    <a:pt x="493" y="432"/>
                  </a:cubicBezTo>
                  <a:cubicBezTo>
                    <a:pt x="502" y="434"/>
                    <a:pt x="510" y="431"/>
                    <a:pt x="519" y="435"/>
                  </a:cubicBezTo>
                  <a:cubicBezTo>
                    <a:pt x="522" y="436"/>
                    <a:pt x="525" y="438"/>
                    <a:pt x="528" y="439"/>
                  </a:cubicBezTo>
                  <a:cubicBezTo>
                    <a:pt x="522" y="440"/>
                    <a:pt x="515" y="441"/>
                    <a:pt x="508" y="442"/>
                  </a:cubicBezTo>
                  <a:cubicBezTo>
                    <a:pt x="495" y="442"/>
                    <a:pt x="482" y="442"/>
                    <a:pt x="469" y="440"/>
                  </a:cubicBezTo>
                  <a:cubicBezTo>
                    <a:pt x="466" y="440"/>
                    <a:pt x="465" y="444"/>
                    <a:pt x="468" y="444"/>
                  </a:cubicBezTo>
                  <a:cubicBezTo>
                    <a:pt x="480" y="446"/>
                    <a:pt x="492" y="447"/>
                    <a:pt x="505" y="447"/>
                  </a:cubicBezTo>
                  <a:cubicBezTo>
                    <a:pt x="515" y="447"/>
                    <a:pt x="528" y="448"/>
                    <a:pt x="538" y="445"/>
                  </a:cubicBezTo>
                  <a:cubicBezTo>
                    <a:pt x="539" y="446"/>
                    <a:pt x="540" y="447"/>
                    <a:pt x="542" y="448"/>
                  </a:cubicBezTo>
                  <a:cubicBezTo>
                    <a:pt x="549" y="453"/>
                    <a:pt x="556" y="459"/>
                    <a:pt x="563" y="464"/>
                  </a:cubicBezTo>
                  <a:cubicBezTo>
                    <a:pt x="561" y="463"/>
                    <a:pt x="560" y="463"/>
                    <a:pt x="558" y="463"/>
                  </a:cubicBezTo>
                  <a:close/>
                  <a:moveTo>
                    <a:pt x="588" y="431"/>
                  </a:moveTo>
                  <a:cubicBezTo>
                    <a:pt x="599" y="437"/>
                    <a:pt x="607" y="446"/>
                    <a:pt x="614" y="456"/>
                  </a:cubicBezTo>
                  <a:cubicBezTo>
                    <a:pt x="622" y="468"/>
                    <a:pt x="630" y="481"/>
                    <a:pt x="642" y="490"/>
                  </a:cubicBezTo>
                  <a:cubicBezTo>
                    <a:pt x="631" y="487"/>
                    <a:pt x="621" y="483"/>
                    <a:pt x="610" y="480"/>
                  </a:cubicBezTo>
                  <a:cubicBezTo>
                    <a:pt x="604" y="478"/>
                    <a:pt x="592" y="468"/>
                    <a:pt x="589" y="466"/>
                  </a:cubicBezTo>
                  <a:cubicBezTo>
                    <a:pt x="576" y="459"/>
                    <a:pt x="562" y="452"/>
                    <a:pt x="549" y="444"/>
                  </a:cubicBezTo>
                  <a:cubicBezTo>
                    <a:pt x="536" y="436"/>
                    <a:pt x="522" y="428"/>
                    <a:pt x="507" y="428"/>
                  </a:cubicBezTo>
                  <a:cubicBezTo>
                    <a:pt x="492" y="428"/>
                    <a:pt x="482" y="425"/>
                    <a:pt x="473" y="416"/>
                  </a:cubicBezTo>
                  <a:cubicBezTo>
                    <a:pt x="478" y="409"/>
                    <a:pt x="482" y="402"/>
                    <a:pt x="486" y="394"/>
                  </a:cubicBezTo>
                  <a:cubicBezTo>
                    <a:pt x="492" y="384"/>
                    <a:pt x="497" y="373"/>
                    <a:pt x="503" y="362"/>
                  </a:cubicBezTo>
                  <a:cubicBezTo>
                    <a:pt x="506" y="355"/>
                    <a:pt x="507" y="349"/>
                    <a:pt x="511" y="343"/>
                  </a:cubicBezTo>
                  <a:cubicBezTo>
                    <a:pt x="511" y="342"/>
                    <a:pt x="512" y="342"/>
                    <a:pt x="512" y="341"/>
                  </a:cubicBezTo>
                  <a:cubicBezTo>
                    <a:pt x="518" y="334"/>
                    <a:pt x="523" y="326"/>
                    <a:pt x="529" y="319"/>
                  </a:cubicBezTo>
                  <a:cubicBezTo>
                    <a:pt x="536" y="310"/>
                    <a:pt x="543" y="300"/>
                    <a:pt x="551" y="292"/>
                  </a:cubicBezTo>
                  <a:cubicBezTo>
                    <a:pt x="559" y="283"/>
                    <a:pt x="566" y="274"/>
                    <a:pt x="577" y="269"/>
                  </a:cubicBezTo>
                  <a:cubicBezTo>
                    <a:pt x="584" y="265"/>
                    <a:pt x="604" y="255"/>
                    <a:pt x="616" y="249"/>
                  </a:cubicBezTo>
                  <a:cubicBezTo>
                    <a:pt x="622" y="246"/>
                    <a:pt x="628" y="244"/>
                    <a:pt x="634" y="241"/>
                  </a:cubicBezTo>
                  <a:cubicBezTo>
                    <a:pt x="647" y="234"/>
                    <a:pt x="658" y="225"/>
                    <a:pt x="671" y="219"/>
                  </a:cubicBezTo>
                  <a:cubicBezTo>
                    <a:pt x="694" y="206"/>
                    <a:pt x="716" y="214"/>
                    <a:pt x="739" y="222"/>
                  </a:cubicBezTo>
                  <a:cubicBezTo>
                    <a:pt x="762" y="230"/>
                    <a:pt x="785" y="235"/>
                    <a:pt x="808" y="241"/>
                  </a:cubicBezTo>
                  <a:cubicBezTo>
                    <a:pt x="771" y="249"/>
                    <a:pt x="740" y="282"/>
                    <a:pt x="711" y="305"/>
                  </a:cubicBezTo>
                  <a:cubicBezTo>
                    <a:pt x="705" y="309"/>
                    <a:pt x="686" y="327"/>
                    <a:pt x="680" y="321"/>
                  </a:cubicBezTo>
                  <a:cubicBezTo>
                    <a:pt x="676" y="316"/>
                    <a:pt x="668" y="313"/>
                    <a:pt x="662" y="314"/>
                  </a:cubicBezTo>
                  <a:cubicBezTo>
                    <a:pt x="640" y="315"/>
                    <a:pt x="623" y="331"/>
                    <a:pt x="605" y="340"/>
                  </a:cubicBezTo>
                  <a:cubicBezTo>
                    <a:pt x="604" y="340"/>
                    <a:pt x="605" y="341"/>
                    <a:pt x="605" y="341"/>
                  </a:cubicBezTo>
                  <a:cubicBezTo>
                    <a:pt x="626" y="331"/>
                    <a:pt x="662" y="302"/>
                    <a:pt x="681" y="327"/>
                  </a:cubicBezTo>
                  <a:cubicBezTo>
                    <a:pt x="681" y="328"/>
                    <a:pt x="682" y="328"/>
                    <a:pt x="683" y="328"/>
                  </a:cubicBezTo>
                  <a:cubicBezTo>
                    <a:pt x="727" y="304"/>
                    <a:pt x="769" y="247"/>
                    <a:pt x="822" y="245"/>
                  </a:cubicBezTo>
                  <a:cubicBezTo>
                    <a:pt x="841" y="251"/>
                    <a:pt x="859" y="259"/>
                    <a:pt x="877" y="266"/>
                  </a:cubicBezTo>
                  <a:cubicBezTo>
                    <a:pt x="896" y="272"/>
                    <a:pt x="913" y="268"/>
                    <a:pt x="931" y="262"/>
                  </a:cubicBezTo>
                  <a:cubicBezTo>
                    <a:pt x="952" y="255"/>
                    <a:pt x="969" y="264"/>
                    <a:pt x="989" y="270"/>
                  </a:cubicBezTo>
                  <a:cubicBezTo>
                    <a:pt x="1015" y="278"/>
                    <a:pt x="1037" y="277"/>
                    <a:pt x="1063" y="273"/>
                  </a:cubicBezTo>
                  <a:cubicBezTo>
                    <a:pt x="1069" y="272"/>
                    <a:pt x="1075" y="272"/>
                    <a:pt x="1080" y="271"/>
                  </a:cubicBezTo>
                  <a:cubicBezTo>
                    <a:pt x="1065" y="277"/>
                    <a:pt x="1049" y="282"/>
                    <a:pt x="1033" y="287"/>
                  </a:cubicBezTo>
                  <a:cubicBezTo>
                    <a:pt x="1020" y="290"/>
                    <a:pt x="1003" y="293"/>
                    <a:pt x="993" y="302"/>
                  </a:cubicBezTo>
                  <a:cubicBezTo>
                    <a:pt x="981" y="303"/>
                    <a:pt x="971" y="318"/>
                    <a:pt x="964" y="326"/>
                  </a:cubicBezTo>
                  <a:cubicBezTo>
                    <a:pt x="958" y="333"/>
                    <a:pt x="951" y="339"/>
                    <a:pt x="943" y="345"/>
                  </a:cubicBezTo>
                  <a:cubicBezTo>
                    <a:pt x="942" y="345"/>
                    <a:pt x="941" y="345"/>
                    <a:pt x="939" y="346"/>
                  </a:cubicBezTo>
                  <a:cubicBezTo>
                    <a:pt x="931" y="350"/>
                    <a:pt x="924" y="354"/>
                    <a:pt x="915" y="357"/>
                  </a:cubicBezTo>
                  <a:cubicBezTo>
                    <a:pt x="902" y="356"/>
                    <a:pt x="892" y="355"/>
                    <a:pt x="880" y="348"/>
                  </a:cubicBezTo>
                  <a:cubicBezTo>
                    <a:pt x="868" y="340"/>
                    <a:pt x="857" y="330"/>
                    <a:pt x="845" y="323"/>
                  </a:cubicBezTo>
                  <a:cubicBezTo>
                    <a:pt x="845" y="322"/>
                    <a:pt x="845" y="323"/>
                    <a:pt x="845" y="323"/>
                  </a:cubicBezTo>
                  <a:cubicBezTo>
                    <a:pt x="858" y="333"/>
                    <a:pt x="869" y="345"/>
                    <a:pt x="882" y="354"/>
                  </a:cubicBezTo>
                  <a:cubicBezTo>
                    <a:pt x="885" y="356"/>
                    <a:pt x="889" y="359"/>
                    <a:pt x="892" y="361"/>
                  </a:cubicBezTo>
                  <a:cubicBezTo>
                    <a:pt x="889" y="361"/>
                    <a:pt x="886" y="361"/>
                    <a:pt x="883" y="360"/>
                  </a:cubicBezTo>
                  <a:cubicBezTo>
                    <a:pt x="874" y="360"/>
                    <a:pt x="866" y="359"/>
                    <a:pt x="858" y="360"/>
                  </a:cubicBezTo>
                  <a:cubicBezTo>
                    <a:pt x="849" y="361"/>
                    <a:pt x="765" y="333"/>
                    <a:pt x="756" y="329"/>
                  </a:cubicBezTo>
                  <a:cubicBezTo>
                    <a:pt x="754" y="328"/>
                    <a:pt x="806" y="356"/>
                    <a:pt x="809" y="357"/>
                  </a:cubicBezTo>
                  <a:cubicBezTo>
                    <a:pt x="822" y="363"/>
                    <a:pt x="842" y="377"/>
                    <a:pt x="851" y="378"/>
                  </a:cubicBezTo>
                  <a:cubicBezTo>
                    <a:pt x="851" y="378"/>
                    <a:pt x="852" y="378"/>
                    <a:pt x="853" y="378"/>
                  </a:cubicBezTo>
                  <a:cubicBezTo>
                    <a:pt x="842" y="384"/>
                    <a:pt x="831" y="392"/>
                    <a:pt x="819" y="397"/>
                  </a:cubicBezTo>
                  <a:cubicBezTo>
                    <a:pt x="816" y="399"/>
                    <a:pt x="817" y="405"/>
                    <a:pt x="821" y="403"/>
                  </a:cubicBezTo>
                  <a:cubicBezTo>
                    <a:pt x="841" y="395"/>
                    <a:pt x="858" y="381"/>
                    <a:pt x="880" y="379"/>
                  </a:cubicBezTo>
                  <a:cubicBezTo>
                    <a:pt x="880" y="379"/>
                    <a:pt x="880" y="379"/>
                    <a:pt x="880" y="379"/>
                  </a:cubicBezTo>
                  <a:cubicBezTo>
                    <a:pt x="881" y="379"/>
                    <a:pt x="881" y="379"/>
                    <a:pt x="882" y="379"/>
                  </a:cubicBezTo>
                  <a:cubicBezTo>
                    <a:pt x="891" y="379"/>
                    <a:pt x="900" y="378"/>
                    <a:pt x="909" y="376"/>
                  </a:cubicBezTo>
                  <a:cubicBezTo>
                    <a:pt x="900" y="387"/>
                    <a:pt x="891" y="398"/>
                    <a:pt x="881" y="408"/>
                  </a:cubicBezTo>
                  <a:cubicBezTo>
                    <a:pt x="870" y="420"/>
                    <a:pt x="857" y="431"/>
                    <a:pt x="845" y="442"/>
                  </a:cubicBezTo>
                  <a:cubicBezTo>
                    <a:pt x="840" y="447"/>
                    <a:pt x="835" y="452"/>
                    <a:pt x="830" y="457"/>
                  </a:cubicBezTo>
                  <a:cubicBezTo>
                    <a:pt x="822" y="462"/>
                    <a:pt x="815" y="466"/>
                    <a:pt x="806" y="470"/>
                  </a:cubicBezTo>
                  <a:cubicBezTo>
                    <a:pt x="800" y="473"/>
                    <a:pt x="793" y="476"/>
                    <a:pt x="786" y="479"/>
                  </a:cubicBezTo>
                  <a:cubicBezTo>
                    <a:pt x="780" y="478"/>
                    <a:pt x="774" y="478"/>
                    <a:pt x="768" y="478"/>
                  </a:cubicBezTo>
                  <a:cubicBezTo>
                    <a:pt x="759" y="478"/>
                    <a:pt x="750" y="476"/>
                    <a:pt x="740" y="477"/>
                  </a:cubicBezTo>
                  <a:cubicBezTo>
                    <a:pt x="725" y="477"/>
                    <a:pt x="710" y="469"/>
                    <a:pt x="695" y="465"/>
                  </a:cubicBezTo>
                  <a:cubicBezTo>
                    <a:pt x="691" y="465"/>
                    <a:pt x="688" y="464"/>
                    <a:pt x="684" y="463"/>
                  </a:cubicBezTo>
                  <a:cubicBezTo>
                    <a:pt x="678" y="463"/>
                    <a:pt x="692" y="471"/>
                    <a:pt x="670" y="467"/>
                  </a:cubicBezTo>
                  <a:cubicBezTo>
                    <a:pt x="664" y="466"/>
                    <a:pt x="658" y="462"/>
                    <a:pt x="654" y="457"/>
                  </a:cubicBezTo>
                  <a:cubicBezTo>
                    <a:pt x="647" y="450"/>
                    <a:pt x="641" y="441"/>
                    <a:pt x="635" y="432"/>
                  </a:cubicBezTo>
                  <a:cubicBezTo>
                    <a:pt x="635" y="432"/>
                    <a:pt x="635" y="432"/>
                    <a:pt x="635" y="432"/>
                  </a:cubicBezTo>
                  <a:cubicBezTo>
                    <a:pt x="645" y="447"/>
                    <a:pt x="661" y="476"/>
                    <a:pt x="683" y="469"/>
                  </a:cubicBezTo>
                  <a:cubicBezTo>
                    <a:pt x="690" y="467"/>
                    <a:pt x="704" y="474"/>
                    <a:pt x="711" y="476"/>
                  </a:cubicBezTo>
                  <a:cubicBezTo>
                    <a:pt x="716" y="478"/>
                    <a:pt x="720" y="480"/>
                    <a:pt x="724" y="481"/>
                  </a:cubicBezTo>
                  <a:cubicBezTo>
                    <a:pt x="728" y="482"/>
                    <a:pt x="731" y="486"/>
                    <a:pt x="734" y="486"/>
                  </a:cubicBezTo>
                  <a:cubicBezTo>
                    <a:pt x="741" y="486"/>
                    <a:pt x="750" y="488"/>
                    <a:pt x="758" y="489"/>
                  </a:cubicBezTo>
                  <a:cubicBezTo>
                    <a:pt x="754" y="490"/>
                    <a:pt x="750" y="492"/>
                    <a:pt x="745" y="493"/>
                  </a:cubicBezTo>
                  <a:cubicBezTo>
                    <a:pt x="727" y="499"/>
                    <a:pt x="708" y="504"/>
                    <a:pt x="688" y="502"/>
                  </a:cubicBezTo>
                  <a:cubicBezTo>
                    <a:pt x="681" y="501"/>
                    <a:pt x="674" y="500"/>
                    <a:pt x="667" y="498"/>
                  </a:cubicBezTo>
                  <a:cubicBezTo>
                    <a:pt x="649" y="494"/>
                    <a:pt x="625" y="465"/>
                    <a:pt x="612" y="448"/>
                  </a:cubicBezTo>
                  <a:cubicBezTo>
                    <a:pt x="597" y="429"/>
                    <a:pt x="575" y="426"/>
                    <a:pt x="558" y="412"/>
                  </a:cubicBezTo>
                  <a:cubicBezTo>
                    <a:pt x="558" y="411"/>
                    <a:pt x="557" y="412"/>
                    <a:pt x="558" y="412"/>
                  </a:cubicBezTo>
                  <a:cubicBezTo>
                    <a:pt x="566" y="420"/>
                    <a:pt x="577" y="425"/>
                    <a:pt x="588" y="431"/>
                  </a:cubicBezTo>
                  <a:close/>
                  <a:moveTo>
                    <a:pt x="599" y="530"/>
                  </a:moveTo>
                  <a:cubicBezTo>
                    <a:pt x="610" y="520"/>
                    <a:pt x="629" y="524"/>
                    <a:pt x="642" y="524"/>
                  </a:cubicBezTo>
                  <a:cubicBezTo>
                    <a:pt x="656" y="525"/>
                    <a:pt x="668" y="520"/>
                    <a:pt x="677" y="509"/>
                  </a:cubicBezTo>
                  <a:cubicBezTo>
                    <a:pt x="680" y="510"/>
                    <a:pt x="687" y="510"/>
                    <a:pt x="688" y="510"/>
                  </a:cubicBezTo>
                  <a:cubicBezTo>
                    <a:pt x="709" y="514"/>
                    <a:pt x="732" y="509"/>
                    <a:pt x="752" y="502"/>
                  </a:cubicBezTo>
                  <a:cubicBezTo>
                    <a:pt x="768" y="497"/>
                    <a:pt x="784" y="492"/>
                    <a:pt x="799" y="486"/>
                  </a:cubicBezTo>
                  <a:cubicBezTo>
                    <a:pt x="799" y="486"/>
                    <a:pt x="798" y="486"/>
                    <a:pt x="798" y="487"/>
                  </a:cubicBezTo>
                  <a:cubicBezTo>
                    <a:pt x="787" y="496"/>
                    <a:pt x="777" y="506"/>
                    <a:pt x="766" y="516"/>
                  </a:cubicBezTo>
                  <a:cubicBezTo>
                    <a:pt x="757" y="523"/>
                    <a:pt x="749" y="530"/>
                    <a:pt x="739" y="536"/>
                  </a:cubicBezTo>
                  <a:cubicBezTo>
                    <a:pt x="720" y="549"/>
                    <a:pt x="711" y="552"/>
                    <a:pt x="690" y="555"/>
                  </a:cubicBezTo>
                  <a:cubicBezTo>
                    <a:pt x="678" y="557"/>
                    <a:pt x="667" y="559"/>
                    <a:pt x="655" y="561"/>
                  </a:cubicBezTo>
                  <a:cubicBezTo>
                    <a:pt x="642" y="562"/>
                    <a:pt x="629" y="558"/>
                    <a:pt x="617" y="560"/>
                  </a:cubicBezTo>
                  <a:cubicBezTo>
                    <a:pt x="604" y="562"/>
                    <a:pt x="590" y="563"/>
                    <a:pt x="577" y="565"/>
                  </a:cubicBezTo>
                  <a:cubicBezTo>
                    <a:pt x="577" y="565"/>
                    <a:pt x="577" y="565"/>
                    <a:pt x="577" y="565"/>
                  </a:cubicBezTo>
                  <a:cubicBezTo>
                    <a:pt x="584" y="553"/>
                    <a:pt x="589" y="540"/>
                    <a:pt x="599" y="530"/>
                  </a:cubicBez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" name="矩形 3"/>
          <p:cNvSpPr/>
          <p:nvPr/>
        </p:nvSpPr>
        <p:spPr>
          <a:xfrm>
            <a:off x="4195128" y="2829560"/>
            <a:ext cx="3801745" cy="1445260"/>
          </a:xfrm>
          <a:prstGeom prst="rect">
            <a:avLst/>
          </a:prstGeom>
          <a:noFill/>
          <a:ln>
            <a:noFill/>
          </a:ln>
        </p:spPr>
        <p:txBody>
          <a:bodyPr wrap="none" rtlCol="0" anchor="t">
            <a:spAutoFit/>
          </a:bodyPr>
          <a:p>
            <a:pPr algn="ctr"/>
            <a:r>
              <a:rPr lang="zh-CN" altLang="en-US" sz="8800" b="1">
                <a:ln w="22225">
                  <a:solidFill>
                    <a:schemeClr val="accent2"/>
                  </a:solidFill>
                  <a:prstDash val="solid"/>
                </a:ln>
                <a:solidFill>
                  <a:schemeClr val="accent2">
                    <a:lumMod val="40000"/>
                    <a:lumOff val="60000"/>
                  </a:schemeClr>
                </a:solidFill>
                <a:effectLst/>
              </a:rPr>
              <a:t>谢 谢！</a:t>
            </a:r>
            <a:endParaRPr lang="zh-CN" altLang="en-US" sz="8800" b="1">
              <a:ln w="22225">
                <a:solidFill>
                  <a:schemeClr val="accent2"/>
                </a:solidFill>
                <a:prstDash val="solid"/>
              </a:ln>
              <a:solidFill>
                <a:schemeClr val="accent2">
                  <a:lumMod val="40000"/>
                  <a:lumOff val="60000"/>
                </a:schemeClr>
              </a:solidFill>
              <a:effectLst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8253730" y="0"/>
            <a:ext cx="3902075" cy="3056890"/>
            <a:chOff x="14347" y="0"/>
            <a:chExt cx="4796" cy="3248"/>
          </a:xfrm>
        </p:grpSpPr>
        <p:grpSp>
          <p:nvGrpSpPr>
            <p:cNvPr id="10250" name="组合 18"/>
            <p:cNvGrpSpPr/>
            <p:nvPr/>
          </p:nvGrpSpPr>
          <p:grpSpPr>
            <a:xfrm>
              <a:off x="14347" y="0"/>
              <a:ext cx="4796" cy="3249"/>
              <a:chOff x="3405137" y="511175"/>
              <a:chExt cx="8299439" cy="7154910"/>
            </a:xfrm>
          </p:grpSpPr>
          <p:sp>
            <p:nvSpPr>
              <p:cNvPr id="10258" name="Freeform 1348"/>
              <p:cNvSpPr/>
              <p:nvPr/>
            </p:nvSpPr>
            <p:spPr>
              <a:xfrm>
                <a:off x="5995952" y="2516199"/>
                <a:ext cx="60325" cy="41275"/>
              </a:xfrm>
              <a:custGeom>
                <a:avLst/>
                <a:gdLst>
                  <a:gd name="txL" fmla="*/ 0 w 16"/>
                  <a:gd name="txT" fmla="*/ 0 h 11"/>
                  <a:gd name="txR" fmla="*/ 16 w 16"/>
                  <a:gd name="txB" fmla="*/ 11 h 1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6" h="11">
                    <a:moveTo>
                      <a:pt x="6" y="10"/>
                    </a:moveTo>
                    <a:cubicBezTo>
                      <a:pt x="7" y="11"/>
                      <a:pt x="8" y="10"/>
                      <a:pt x="9" y="10"/>
                    </a:cubicBezTo>
                    <a:cubicBezTo>
                      <a:pt x="10" y="10"/>
                      <a:pt x="11" y="10"/>
                      <a:pt x="13" y="10"/>
                    </a:cubicBezTo>
                    <a:cubicBezTo>
                      <a:pt x="13" y="10"/>
                      <a:pt x="14" y="10"/>
                      <a:pt x="14" y="10"/>
                    </a:cubicBezTo>
                    <a:cubicBezTo>
                      <a:pt x="15" y="10"/>
                      <a:pt x="16" y="10"/>
                      <a:pt x="16" y="10"/>
                    </a:cubicBezTo>
                    <a:cubicBezTo>
                      <a:pt x="15" y="9"/>
                      <a:pt x="15" y="8"/>
                      <a:pt x="15" y="7"/>
                    </a:cubicBezTo>
                    <a:cubicBezTo>
                      <a:pt x="15" y="6"/>
                      <a:pt x="14" y="5"/>
                      <a:pt x="14" y="4"/>
                    </a:cubicBezTo>
                    <a:cubicBezTo>
                      <a:pt x="14" y="3"/>
                      <a:pt x="13" y="2"/>
                      <a:pt x="11" y="1"/>
                    </a:cubicBezTo>
                    <a:cubicBezTo>
                      <a:pt x="10" y="0"/>
                      <a:pt x="9" y="0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3"/>
                      <a:pt x="3" y="5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9"/>
                      <a:pt x="4" y="9"/>
                    </a:cubicBezTo>
                    <a:cubicBezTo>
                      <a:pt x="4" y="9"/>
                      <a:pt x="4" y="10"/>
                      <a:pt x="5" y="10"/>
                    </a:cubicBezTo>
                    <a:cubicBezTo>
                      <a:pt x="5" y="10"/>
                      <a:pt x="6" y="10"/>
                      <a:pt x="6" y="10"/>
                    </a:cubicBezTo>
                    <a:close/>
                  </a:path>
                </a:pathLst>
              </a:custGeom>
              <a:solidFill>
                <a:srgbClr val="CCCCCC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59" name="Freeform 1357"/>
              <p:cNvSpPr/>
              <p:nvPr/>
            </p:nvSpPr>
            <p:spPr>
              <a:xfrm>
                <a:off x="7851751" y="1704981"/>
                <a:ext cx="68263" cy="104776"/>
              </a:xfrm>
              <a:custGeom>
                <a:avLst/>
                <a:gdLst>
                  <a:gd name="txL" fmla="*/ 0 w 18"/>
                  <a:gd name="txT" fmla="*/ 0 h 28"/>
                  <a:gd name="txR" fmla="*/ 18 w 18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28">
                    <a:moveTo>
                      <a:pt x="18" y="14"/>
                    </a:moveTo>
                    <a:cubicBezTo>
                      <a:pt x="17" y="12"/>
                      <a:pt x="16" y="11"/>
                      <a:pt x="15" y="9"/>
                    </a:cubicBezTo>
                    <a:cubicBezTo>
                      <a:pt x="14" y="8"/>
                      <a:pt x="13" y="7"/>
                      <a:pt x="12" y="5"/>
                    </a:cubicBezTo>
                    <a:cubicBezTo>
                      <a:pt x="12" y="5"/>
                      <a:pt x="12" y="4"/>
                      <a:pt x="11" y="2"/>
                    </a:cubicBezTo>
                    <a:cubicBezTo>
                      <a:pt x="11" y="1"/>
                      <a:pt x="12" y="0"/>
                      <a:pt x="12" y="0"/>
                    </a:cubicBezTo>
                    <a:cubicBezTo>
                      <a:pt x="10" y="1"/>
                      <a:pt x="9" y="2"/>
                      <a:pt x="7" y="3"/>
                    </a:cubicBezTo>
                    <a:cubicBezTo>
                      <a:pt x="6" y="5"/>
                      <a:pt x="5" y="6"/>
                      <a:pt x="4" y="7"/>
                    </a:cubicBezTo>
                    <a:cubicBezTo>
                      <a:pt x="2" y="8"/>
                      <a:pt x="1" y="11"/>
                      <a:pt x="1" y="13"/>
                    </a:cubicBezTo>
                    <a:cubicBezTo>
                      <a:pt x="0" y="15"/>
                      <a:pt x="1" y="17"/>
                      <a:pt x="1" y="19"/>
                    </a:cubicBezTo>
                    <a:cubicBezTo>
                      <a:pt x="3" y="22"/>
                      <a:pt x="7" y="24"/>
                      <a:pt x="11" y="23"/>
                    </a:cubicBezTo>
                    <a:cubicBezTo>
                      <a:pt x="11" y="24"/>
                      <a:pt x="11" y="25"/>
                      <a:pt x="11" y="25"/>
                    </a:cubicBezTo>
                    <a:cubicBezTo>
                      <a:pt x="11" y="26"/>
                      <a:pt x="10" y="26"/>
                      <a:pt x="10" y="27"/>
                    </a:cubicBezTo>
                    <a:cubicBezTo>
                      <a:pt x="10" y="27"/>
                      <a:pt x="10" y="27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1" y="27"/>
                      <a:pt x="11" y="27"/>
                      <a:pt x="11" y="26"/>
                    </a:cubicBezTo>
                    <a:cubicBezTo>
                      <a:pt x="11" y="25"/>
                      <a:pt x="11" y="24"/>
                      <a:pt x="11" y="23"/>
                    </a:cubicBezTo>
                    <a:cubicBezTo>
                      <a:pt x="14" y="22"/>
                      <a:pt x="16" y="21"/>
                      <a:pt x="17" y="19"/>
                    </a:cubicBezTo>
                    <a:cubicBezTo>
                      <a:pt x="18" y="17"/>
                      <a:pt x="18" y="15"/>
                      <a:pt x="18" y="14"/>
                    </a:cubicBezTo>
                    <a:close/>
                  </a:path>
                </a:pathLst>
              </a:custGeom>
              <a:solidFill>
                <a:srgbClr val="CCCCCC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60" name="Freeform 1397"/>
              <p:cNvSpPr/>
              <p:nvPr/>
            </p:nvSpPr>
            <p:spPr>
              <a:xfrm>
                <a:off x="7180235" y="2568587"/>
                <a:ext cx="217489" cy="244477"/>
              </a:xfrm>
              <a:custGeom>
                <a:avLst/>
                <a:gdLst>
                  <a:gd name="txL" fmla="*/ 0 w 58"/>
                  <a:gd name="txT" fmla="*/ 0 h 65"/>
                  <a:gd name="txR" fmla="*/ 58 w 58"/>
                  <a:gd name="txB" fmla="*/ 65 h 6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65">
                    <a:moveTo>
                      <a:pt x="9" y="15"/>
                    </a:moveTo>
                    <a:cubicBezTo>
                      <a:pt x="5" y="22"/>
                      <a:pt x="3" y="29"/>
                      <a:pt x="6" y="35"/>
                    </a:cubicBezTo>
                    <a:cubicBezTo>
                      <a:pt x="7" y="39"/>
                      <a:pt x="11" y="44"/>
                      <a:pt x="14" y="46"/>
                    </a:cubicBezTo>
                    <a:cubicBezTo>
                      <a:pt x="18" y="49"/>
                      <a:pt x="23" y="49"/>
                      <a:pt x="28" y="51"/>
                    </a:cubicBezTo>
                    <a:cubicBezTo>
                      <a:pt x="32" y="52"/>
                      <a:pt x="36" y="52"/>
                      <a:pt x="41" y="54"/>
                    </a:cubicBezTo>
                    <a:cubicBezTo>
                      <a:pt x="43" y="55"/>
                      <a:pt x="46" y="57"/>
                      <a:pt x="49" y="60"/>
                    </a:cubicBezTo>
                    <a:cubicBezTo>
                      <a:pt x="51" y="62"/>
                      <a:pt x="53" y="65"/>
                      <a:pt x="53" y="65"/>
                    </a:cubicBezTo>
                    <a:cubicBezTo>
                      <a:pt x="53" y="63"/>
                      <a:pt x="54" y="60"/>
                      <a:pt x="55" y="57"/>
                    </a:cubicBezTo>
                    <a:cubicBezTo>
                      <a:pt x="55" y="55"/>
                      <a:pt x="56" y="52"/>
                      <a:pt x="57" y="49"/>
                    </a:cubicBezTo>
                    <a:cubicBezTo>
                      <a:pt x="58" y="44"/>
                      <a:pt x="58" y="39"/>
                      <a:pt x="58" y="34"/>
                    </a:cubicBezTo>
                    <a:cubicBezTo>
                      <a:pt x="58" y="28"/>
                      <a:pt x="56" y="21"/>
                      <a:pt x="52" y="15"/>
                    </a:cubicBezTo>
                    <a:cubicBezTo>
                      <a:pt x="49" y="10"/>
                      <a:pt x="44" y="5"/>
                      <a:pt x="39" y="3"/>
                    </a:cubicBezTo>
                    <a:cubicBezTo>
                      <a:pt x="34" y="0"/>
                      <a:pt x="28" y="0"/>
                      <a:pt x="22" y="3"/>
                    </a:cubicBezTo>
                    <a:cubicBezTo>
                      <a:pt x="17" y="5"/>
                      <a:pt x="13" y="10"/>
                      <a:pt x="9" y="14"/>
                    </a:cubicBezTo>
                    <a:cubicBezTo>
                      <a:pt x="8" y="13"/>
                      <a:pt x="6" y="11"/>
                      <a:pt x="5" y="10"/>
                    </a:cubicBezTo>
                    <a:cubicBezTo>
                      <a:pt x="3" y="7"/>
                      <a:pt x="2" y="4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1" y="6"/>
                      <a:pt x="3" y="8"/>
                    </a:cubicBezTo>
                    <a:cubicBezTo>
                      <a:pt x="5" y="11"/>
                      <a:pt x="7" y="14"/>
                      <a:pt x="9" y="15"/>
                    </a:cubicBezTo>
                    <a:close/>
                  </a:path>
                </a:pathLst>
              </a:custGeom>
              <a:solidFill>
                <a:srgbClr val="CCCCCC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61" name="Freeform 1506"/>
              <p:cNvSpPr/>
              <p:nvPr/>
            </p:nvSpPr>
            <p:spPr>
              <a:xfrm>
                <a:off x="8888395" y="4195786"/>
                <a:ext cx="179389" cy="130176"/>
              </a:xfrm>
              <a:custGeom>
                <a:avLst/>
                <a:gdLst>
                  <a:gd name="txL" fmla="*/ 0 w 48"/>
                  <a:gd name="txT" fmla="*/ 0 h 35"/>
                  <a:gd name="txR" fmla="*/ 48 w 48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35">
                    <a:moveTo>
                      <a:pt x="8" y="6"/>
                    </a:moveTo>
                    <a:cubicBezTo>
                      <a:pt x="4" y="9"/>
                      <a:pt x="3" y="13"/>
                      <a:pt x="2" y="16"/>
                    </a:cubicBezTo>
                    <a:cubicBezTo>
                      <a:pt x="1" y="19"/>
                      <a:pt x="1" y="22"/>
                      <a:pt x="1" y="25"/>
                    </a:cubicBezTo>
                    <a:cubicBezTo>
                      <a:pt x="1" y="28"/>
                      <a:pt x="0" y="35"/>
                      <a:pt x="0" y="35"/>
                    </a:cubicBezTo>
                    <a:cubicBezTo>
                      <a:pt x="4" y="32"/>
                      <a:pt x="10" y="33"/>
                      <a:pt x="14" y="32"/>
                    </a:cubicBezTo>
                    <a:cubicBezTo>
                      <a:pt x="17" y="32"/>
                      <a:pt x="21" y="31"/>
                      <a:pt x="24" y="30"/>
                    </a:cubicBezTo>
                    <a:cubicBezTo>
                      <a:pt x="27" y="29"/>
                      <a:pt x="29" y="28"/>
                      <a:pt x="31" y="26"/>
                    </a:cubicBezTo>
                    <a:cubicBezTo>
                      <a:pt x="34" y="23"/>
                      <a:pt x="35" y="21"/>
                      <a:pt x="35" y="17"/>
                    </a:cubicBezTo>
                    <a:cubicBezTo>
                      <a:pt x="36" y="14"/>
                      <a:pt x="36" y="10"/>
                      <a:pt x="35" y="7"/>
                    </a:cubicBezTo>
                    <a:cubicBezTo>
                      <a:pt x="37" y="7"/>
                      <a:pt x="39" y="7"/>
                      <a:pt x="40" y="7"/>
                    </a:cubicBezTo>
                    <a:cubicBezTo>
                      <a:pt x="43" y="8"/>
                      <a:pt x="46" y="9"/>
                      <a:pt x="47" y="11"/>
                    </a:cubicBezTo>
                    <a:cubicBezTo>
                      <a:pt x="47" y="11"/>
                      <a:pt x="47" y="11"/>
                      <a:pt x="48" y="11"/>
                    </a:cubicBezTo>
                    <a:cubicBezTo>
                      <a:pt x="47" y="10"/>
                      <a:pt x="45" y="8"/>
                      <a:pt x="42" y="7"/>
                    </a:cubicBezTo>
                    <a:cubicBezTo>
                      <a:pt x="39" y="6"/>
                      <a:pt x="36" y="6"/>
                      <a:pt x="34" y="7"/>
                    </a:cubicBezTo>
                    <a:cubicBezTo>
                      <a:pt x="33" y="5"/>
                      <a:pt x="32" y="3"/>
                      <a:pt x="30" y="2"/>
                    </a:cubicBezTo>
                    <a:cubicBezTo>
                      <a:pt x="27" y="0"/>
                      <a:pt x="24" y="0"/>
                      <a:pt x="21" y="0"/>
                    </a:cubicBezTo>
                    <a:cubicBezTo>
                      <a:pt x="17" y="1"/>
                      <a:pt x="11" y="4"/>
                      <a:pt x="8" y="6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62" name="Freeform 1507"/>
              <p:cNvSpPr/>
              <p:nvPr/>
            </p:nvSpPr>
            <p:spPr>
              <a:xfrm>
                <a:off x="8715357" y="4171973"/>
                <a:ext cx="228601" cy="293690"/>
              </a:xfrm>
              <a:custGeom>
                <a:avLst/>
                <a:gdLst>
                  <a:gd name="txL" fmla="*/ 0 w 61"/>
                  <a:gd name="txT" fmla="*/ 0 h 78"/>
                  <a:gd name="txR" fmla="*/ 61 w 61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1" h="78">
                    <a:moveTo>
                      <a:pt x="4" y="31"/>
                    </a:moveTo>
                    <a:cubicBezTo>
                      <a:pt x="0" y="38"/>
                      <a:pt x="1" y="45"/>
                      <a:pt x="2" y="52"/>
                    </a:cubicBezTo>
                    <a:cubicBezTo>
                      <a:pt x="3" y="58"/>
                      <a:pt x="5" y="63"/>
                      <a:pt x="8" y="67"/>
                    </a:cubicBezTo>
                    <a:cubicBezTo>
                      <a:pt x="9" y="68"/>
                      <a:pt x="9" y="69"/>
                      <a:pt x="10" y="70"/>
                    </a:cubicBezTo>
                    <a:cubicBezTo>
                      <a:pt x="11" y="72"/>
                      <a:pt x="12" y="73"/>
                      <a:pt x="14" y="74"/>
                    </a:cubicBezTo>
                    <a:cubicBezTo>
                      <a:pt x="16" y="77"/>
                      <a:pt x="19" y="78"/>
                      <a:pt x="19" y="78"/>
                    </a:cubicBezTo>
                    <a:cubicBezTo>
                      <a:pt x="18" y="76"/>
                      <a:pt x="19" y="75"/>
                      <a:pt x="20" y="74"/>
                    </a:cubicBezTo>
                    <a:cubicBezTo>
                      <a:pt x="21" y="74"/>
                      <a:pt x="22" y="73"/>
                      <a:pt x="23" y="72"/>
                    </a:cubicBezTo>
                    <a:cubicBezTo>
                      <a:pt x="26" y="70"/>
                      <a:pt x="30" y="69"/>
                      <a:pt x="33" y="67"/>
                    </a:cubicBezTo>
                    <a:cubicBezTo>
                      <a:pt x="42" y="62"/>
                      <a:pt x="52" y="53"/>
                      <a:pt x="56" y="42"/>
                    </a:cubicBezTo>
                    <a:cubicBezTo>
                      <a:pt x="60" y="31"/>
                      <a:pt x="54" y="18"/>
                      <a:pt x="44" y="12"/>
                    </a:cubicBezTo>
                    <a:cubicBezTo>
                      <a:pt x="46" y="10"/>
                      <a:pt x="48" y="8"/>
                      <a:pt x="50" y="6"/>
                    </a:cubicBezTo>
                    <a:cubicBezTo>
                      <a:pt x="54" y="4"/>
                      <a:pt x="57" y="3"/>
                      <a:pt x="61" y="2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57" y="1"/>
                      <a:pt x="47" y="7"/>
                      <a:pt x="43" y="12"/>
                    </a:cubicBezTo>
                    <a:cubicBezTo>
                      <a:pt x="36" y="8"/>
                      <a:pt x="27" y="7"/>
                      <a:pt x="19" y="13"/>
                    </a:cubicBezTo>
                    <a:cubicBezTo>
                      <a:pt x="14" y="17"/>
                      <a:pt x="7" y="24"/>
                      <a:pt x="4" y="3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63" name="Freeform 1508"/>
              <p:cNvSpPr/>
              <p:nvPr/>
            </p:nvSpPr>
            <p:spPr>
              <a:xfrm>
                <a:off x="8621694" y="4075135"/>
                <a:ext cx="233364" cy="161926"/>
              </a:xfrm>
              <a:custGeom>
                <a:avLst/>
                <a:gdLst>
                  <a:gd name="txL" fmla="*/ 0 w 62"/>
                  <a:gd name="txT" fmla="*/ 0 h 43"/>
                  <a:gd name="txR" fmla="*/ 62 w 62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43">
                    <a:moveTo>
                      <a:pt x="29" y="7"/>
                    </a:moveTo>
                    <a:cubicBezTo>
                      <a:pt x="28" y="8"/>
                      <a:pt x="25" y="9"/>
                      <a:pt x="22" y="9"/>
                    </a:cubicBezTo>
                    <a:cubicBezTo>
                      <a:pt x="18" y="8"/>
                      <a:pt x="15" y="7"/>
                      <a:pt x="11" y="6"/>
                    </a:cubicBezTo>
                    <a:cubicBezTo>
                      <a:pt x="10" y="6"/>
                      <a:pt x="7" y="4"/>
                      <a:pt x="5" y="3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3"/>
                      <a:pt x="1" y="7"/>
                      <a:pt x="0" y="11"/>
                    </a:cubicBezTo>
                    <a:cubicBezTo>
                      <a:pt x="0" y="13"/>
                      <a:pt x="0" y="15"/>
                      <a:pt x="0" y="17"/>
                    </a:cubicBezTo>
                    <a:cubicBezTo>
                      <a:pt x="0" y="18"/>
                      <a:pt x="0" y="20"/>
                      <a:pt x="1" y="21"/>
                    </a:cubicBezTo>
                    <a:cubicBezTo>
                      <a:pt x="1" y="22"/>
                      <a:pt x="1" y="24"/>
                      <a:pt x="2" y="25"/>
                    </a:cubicBezTo>
                    <a:cubicBezTo>
                      <a:pt x="3" y="28"/>
                      <a:pt x="5" y="32"/>
                      <a:pt x="8" y="35"/>
                    </a:cubicBezTo>
                    <a:cubicBezTo>
                      <a:pt x="11" y="38"/>
                      <a:pt x="15" y="40"/>
                      <a:pt x="19" y="41"/>
                    </a:cubicBezTo>
                    <a:cubicBezTo>
                      <a:pt x="23" y="43"/>
                      <a:pt x="28" y="43"/>
                      <a:pt x="31" y="43"/>
                    </a:cubicBezTo>
                    <a:cubicBezTo>
                      <a:pt x="34" y="43"/>
                      <a:pt x="37" y="42"/>
                      <a:pt x="39" y="41"/>
                    </a:cubicBezTo>
                    <a:cubicBezTo>
                      <a:pt x="44" y="39"/>
                      <a:pt x="47" y="35"/>
                      <a:pt x="48" y="31"/>
                    </a:cubicBezTo>
                    <a:cubicBezTo>
                      <a:pt x="49" y="26"/>
                      <a:pt x="48" y="22"/>
                      <a:pt x="47" y="18"/>
                    </a:cubicBezTo>
                    <a:cubicBezTo>
                      <a:pt x="49" y="17"/>
                      <a:pt x="51" y="17"/>
                      <a:pt x="53" y="17"/>
                    </a:cubicBezTo>
                    <a:cubicBezTo>
                      <a:pt x="56" y="18"/>
                      <a:pt x="59" y="19"/>
                      <a:pt x="62" y="20"/>
                    </a:cubicBezTo>
                    <a:cubicBezTo>
                      <a:pt x="62" y="20"/>
                      <a:pt x="62" y="20"/>
                      <a:pt x="62" y="19"/>
                    </a:cubicBezTo>
                    <a:cubicBezTo>
                      <a:pt x="61" y="18"/>
                      <a:pt x="58" y="18"/>
                      <a:pt x="55" y="17"/>
                    </a:cubicBezTo>
                    <a:cubicBezTo>
                      <a:pt x="52" y="17"/>
                      <a:pt x="49" y="17"/>
                      <a:pt x="47" y="17"/>
                    </a:cubicBezTo>
                    <a:cubicBezTo>
                      <a:pt x="45" y="15"/>
                      <a:pt x="44" y="12"/>
                      <a:pt x="41" y="11"/>
                    </a:cubicBezTo>
                    <a:cubicBezTo>
                      <a:pt x="39" y="9"/>
                      <a:pt x="37" y="8"/>
                      <a:pt x="34" y="7"/>
                    </a:cubicBezTo>
                    <a:cubicBezTo>
                      <a:pt x="33" y="7"/>
                      <a:pt x="32" y="7"/>
                      <a:pt x="32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6"/>
                      <a:pt x="30" y="7"/>
                      <a:pt x="29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64" name="Freeform 1509"/>
              <p:cNvSpPr/>
              <p:nvPr/>
            </p:nvSpPr>
            <p:spPr>
              <a:xfrm>
                <a:off x="8910620" y="3976709"/>
                <a:ext cx="109538" cy="76201"/>
              </a:xfrm>
              <a:custGeom>
                <a:avLst/>
                <a:gdLst>
                  <a:gd name="txL" fmla="*/ 0 w 29"/>
                  <a:gd name="txT" fmla="*/ 0 h 20"/>
                  <a:gd name="txR" fmla="*/ 29 w 29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20">
                    <a:moveTo>
                      <a:pt x="17" y="2"/>
                    </a:moveTo>
                    <a:cubicBezTo>
                      <a:pt x="15" y="1"/>
                      <a:pt x="13" y="1"/>
                      <a:pt x="11" y="1"/>
                    </a:cubicBezTo>
                    <a:cubicBezTo>
                      <a:pt x="9" y="1"/>
                      <a:pt x="8" y="1"/>
                      <a:pt x="6" y="1"/>
                    </a:cubicBezTo>
                    <a:cubicBezTo>
                      <a:pt x="5" y="1"/>
                      <a:pt x="4" y="1"/>
                      <a:pt x="2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2"/>
                      <a:pt x="1" y="3"/>
                      <a:pt x="2" y="5"/>
                    </a:cubicBezTo>
                    <a:cubicBezTo>
                      <a:pt x="2" y="7"/>
                      <a:pt x="3" y="9"/>
                      <a:pt x="3" y="10"/>
                    </a:cubicBezTo>
                    <a:cubicBezTo>
                      <a:pt x="5" y="14"/>
                      <a:pt x="10" y="19"/>
                      <a:pt x="15" y="20"/>
                    </a:cubicBezTo>
                    <a:cubicBezTo>
                      <a:pt x="17" y="20"/>
                      <a:pt x="19" y="20"/>
                      <a:pt x="21" y="18"/>
                    </a:cubicBezTo>
                    <a:cubicBezTo>
                      <a:pt x="23" y="17"/>
                      <a:pt x="23" y="15"/>
                      <a:pt x="24" y="13"/>
                    </a:cubicBezTo>
                    <a:cubicBezTo>
                      <a:pt x="25" y="13"/>
                      <a:pt x="25" y="13"/>
                      <a:pt x="26" y="14"/>
                    </a:cubicBezTo>
                    <a:cubicBezTo>
                      <a:pt x="27" y="14"/>
                      <a:pt x="28" y="15"/>
                      <a:pt x="29" y="15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4"/>
                      <a:pt x="28" y="14"/>
                      <a:pt x="27" y="14"/>
                    </a:cubicBezTo>
                    <a:cubicBezTo>
                      <a:pt x="26" y="13"/>
                      <a:pt x="25" y="13"/>
                      <a:pt x="24" y="12"/>
                    </a:cubicBezTo>
                    <a:cubicBezTo>
                      <a:pt x="24" y="10"/>
                      <a:pt x="24" y="7"/>
                      <a:pt x="22" y="5"/>
                    </a:cubicBezTo>
                    <a:cubicBezTo>
                      <a:pt x="21" y="4"/>
                      <a:pt x="19" y="2"/>
                      <a:pt x="17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65" name="Freeform 1510"/>
              <p:cNvSpPr/>
              <p:nvPr/>
            </p:nvSpPr>
            <p:spPr>
              <a:xfrm>
                <a:off x="9155097" y="3833833"/>
                <a:ext cx="60325" cy="98426"/>
              </a:xfrm>
              <a:custGeom>
                <a:avLst/>
                <a:gdLst>
                  <a:gd name="txL" fmla="*/ 0 w 16"/>
                  <a:gd name="txT" fmla="*/ 0 h 26"/>
                  <a:gd name="txR" fmla="*/ 16 w 16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6" h="26">
                    <a:moveTo>
                      <a:pt x="14" y="6"/>
                    </a:moveTo>
                    <a:cubicBezTo>
                      <a:pt x="13" y="4"/>
                      <a:pt x="11" y="4"/>
                      <a:pt x="9" y="3"/>
                    </a:cubicBezTo>
                    <a:cubicBezTo>
                      <a:pt x="8" y="2"/>
                      <a:pt x="6" y="2"/>
                      <a:pt x="5" y="2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1" y="3"/>
                      <a:pt x="1" y="6"/>
                      <a:pt x="1" y="8"/>
                    </a:cubicBezTo>
                    <a:cubicBezTo>
                      <a:pt x="1" y="10"/>
                      <a:pt x="1" y="12"/>
                      <a:pt x="1" y="13"/>
                    </a:cubicBezTo>
                    <a:cubicBezTo>
                      <a:pt x="2" y="15"/>
                      <a:pt x="2" y="16"/>
                      <a:pt x="3" y="17"/>
                    </a:cubicBezTo>
                    <a:cubicBezTo>
                      <a:pt x="4" y="18"/>
                      <a:pt x="5" y="19"/>
                      <a:pt x="7" y="19"/>
                    </a:cubicBezTo>
                    <a:cubicBezTo>
                      <a:pt x="8" y="20"/>
                      <a:pt x="10" y="20"/>
                      <a:pt x="12" y="20"/>
                    </a:cubicBezTo>
                    <a:cubicBezTo>
                      <a:pt x="12" y="21"/>
                      <a:pt x="12" y="22"/>
                      <a:pt x="11" y="23"/>
                    </a:cubicBezTo>
                    <a:cubicBezTo>
                      <a:pt x="11" y="24"/>
                      <a:pt x="10" y="25"/>
                      <a:pt x="8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10" y="25"/>
                      <a:pt x="11" y="24"/>
                    </a:cubicBezTo>
                    <a:cubicBezTo>
                      <a:pt x="12" y="22"/>
                      <a:pt x="12" y="21"/>
                      <a:pt x="12" y="20"/>
                    </a:cubicBezTo>
                    <a:cubicBezTo>
                      <a:pt x="14" y="19"/>
                      <a:pt x="16" y="17"/>
                      <a:pt x="16" y="14"/>
                    </a:cubicBezTo>
                    <a:cubicBezTo>
                      <a:pt x="16" y="11"/>
                      <a:pt x="15" y="8"/>
                      <a:pt x="14" y="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66" name="Freeform 1511"/>
              <p:cNvSpPr/>
              <p:nvPr/>
            </p:nvSpPr>
            <p:spPr>
              <a:xfrm>
                <a:off x="9278922" y="3852883"/>
                <a:ext cx="33338" cy="52388"/>
              </a:xfrm>
              <a:custGeom>
                <a:avLst/>
                <a:gdLst>
                  <a:gd name="txL" fmla="*/ 0 w 9"/>
                  <a:gd name="txT" fmla="*/ 0 h 14"/>
                  <a:gd name="txR" fmla="*/ 9 w 9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" h="14">
                    <a:moveTo>
                      <a:pt x="8" y="4"/>
                    </a:moveTo>
                    <a:cubicBezTo>
                      <a:pt x="8" y="2"/>
                      <a:pt x="7" y="1"/>
                      <a:pt x="6" y="1"/>
                    </a:cubicBezTo>
                    <a:cubicBezTo>
                      <a:pt x="5" y="0"/>
                      <a:pt x="4" y="0"/>
                      <a:pt x="3" y="1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1" y="6"/>
                    </a:cubicBezTo>
                    <a:cubicBezTo>
                      <a:pt x="1" y="7"/>
                      <a:pt x="1" y="8"/>
                      <a:pt x="1" y="9"/>
                    </a:cubicBezTo>
                    <a:cubicBezTo>
                      <a:pt x="2" y="10"/>
                      <a:pt x="3" y="11"/>
                      <a:pt x="4" y="11"/>
                    </a:cubicBezTo>
                    <a:cubicBezTo>
                      <a:pt x="5" y="11"/>
                      <a:pt x="6" y="11"/>
                      <a:pt x="6" y="11"/>
                    </a:cubicBezTo>
                    <a:cubicBezTo>
                      <a:pt x="7" y="11"/>
                      <a:pt x="7" y="12"/>
                      <a:pt x="7" y="12"/>
                    </a:cubicBezTo>
                    <a:cubicBezTo>
                      <a:pt x="7" y="13"/>
                      <a:pt x="7" y="13"/>
                      <a:pt x="6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3"/>
                      <a:pt x="7" y="12"/>
                      <a:pt x="7" y="11"/>
                    </a:cubicBezTo>
                    <a:cubicBezTo>
                      <a:pt x="8" y="10"/>
                      <a:pt x="9" y="9"/>
                      <a:pt x="9" y="8"/>
                    </a:cubicBezTo>
                    <a:cubicBezTo>
                      <a:pt x="9" y="7"/>
                      <a:pt x="9" y="5"/>
                      <a:pt x="8" y="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67" name="Freeform 1512"/>
              <p:cNvSpPr/>
              <p:nvPr/>
            </p:nvSpPr>
            <p:spPr>
              <a:xfrm>
                <a:off x="8872520" y="3841771"/>
                <a:ext cx="184151" cy="120651"/>
              </a:xfrm>
              <a:custGeom>
                <a:avLst/>
                <a:gdLst>
                  <a:gd name="txL" fmla="*/ 0 w 49"/>
                  <a:gd name="txT" fmla="*/ 0 h 32"/>
                  <a:gd name="txR" fmla="*/ 49 w 49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32">
                    <a:moveTo>
                      <a:pt x="27" y="2"/>
                    </a:moveTo>
                    <a:cubicBezTo>
                      <a:pt x="23" y="0"/>
                      <a:pt x="20" y="1"/>
                      <a:pt x="16" y="1"/>
                    </a:cubicBezTo>
                    <a:cubicBezTo>
                      <a:pt x="13" y="2"/>
                      <a:pt x="11" y="3"/>
                      <a:pt x="8" y="4"/>
                    </a:cubicBezTo>
                    <a:cubicBezTo>
                      <a:pt x="7" y="5"/>
                      <a:pt x="5" y="5"/>
                      <a:pt x="3" y="6"/>
                    </a:cubicBezTo>
                    <a:cubicBezTo>
                      <a:pt x="2" y="6"/>
                      <a:pt x="1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3" y="10"/>
                      <a:pt x="3" y="11"/>
                      <a:pt x="4" y="12"/>
                    </a:cubicBezTo>
                    <a:cubicBezTo>
                      <a:pt x="5" y="15"/>
                      <a:pt x="6" y="17"/>
                      <a:pt x="8" y="19"/>
                    </a:cubicBezTo>
                    <a:cubicBezTo>
                      <a:pt x="11" y="24"/>
                      <a:pt x="18" y="30"/>
                      <a:pt x="25" y="32"/>
                    </a:cubicBezTo>
                    <a:cubicBezTo>
                      <a:pt x="29" y="32"/>
                      <a:pt x="32" y="31"/>
                      <a:pt x="35" y="29"/>
                    </a:cubicBezTo>
                    <a:cubicBezTo>
                      <a:pt x="38" y="27"/>
                      <a:pt x="39" y="24"/>
                      <a:pt x="40" y="21"/>
                    </a:cubicBezTo>
                    <a:cubicBezTo>
                      <a:pt x="41" y="21"/>
                      <a:pt x="43" y="22"/>
                      <a:pt x="44" y="23"/>
                    </a:cubicBezTo>
                    <a:cubicBezTo>
                      <a:pt x="46" y="24"/>
                      <a:pt x="47" y="25"/>
                      <a:pt x="49" y="26"/>
                    </a:cubicBezTo>
                    <a:cubicBezTo>
                      <a:pt x="49" y="25"/>
                      <a:pt x="49" y="25"/>
                      <a:pt x="49" y="25"/>
                    </a:cubicBezTo>
                    <a:cubicBezTo>
                      <a:pt x="49" y="25"/>
                      <a:pt x="48" y="25"/>
                      <a:pt x="47" y="24"/>
                    </a:cubicBezTo>
                    <a:cubicBezTo>
                      <a:pt x="47" y="24"/>
                      <a:pt x="46" y="23"/>
                      <a:pt x="45" y="23"/>
                    </a:cubicBezTo>
                    <a:cubicBezTo>
                      <a:pt x="43" y="22"/>
                      <a:pt x="42" y="21"/>
                      <a:pt x="40" y="20"/>
                    </a:cubicBezTo>
                    <a:cubicBezTo>
                      <a:pt x="41" y="16"/>
                      <a:pt x="40" y="11"/>
                      <a:pt x="37" y="8"/>
                    </a:cubicBezTo>
                    <a:cubicBezTo>
                      <a:pt x="35" y="6"/>
                      <a:pt x="31" y="3"/>
                      <a:pt x="27" y="2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68" name="Freeform 1513"/>
              <p:cNvSpPr/>
              <p:nvPr/>
            </p:nvSpPr>
            <p:spPr>
              <a:xfrm>
                <a:off x="8677256" y="4184673"/>
                <a:ext cx="211139" cy="160339"/>
              </a:xfrm>
              <a:custGeom>
                <a:avLst/>
                <a:gdLst>
                  <a:gd name="txL" fmla="*/ 0 w 56"/>
                  <a:gd name="txT" fmla="*/ 0 h 43"/>
                  <a:gd name="txR" fmla="*/ 56 w 56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43">
                    <a:moveTo>
                      <a:pt x="11" y="6"/>
                    </a:moveTo>
                    <a:cubicBezTo>
                      <a:pt x="6" y="10"/>
                      <a:pt x="3" y="14"/>
                      <a:pt x="1" y="19"/>
                    </a:cubicBezTo>
                    <a:cubicBezTo>
                      <a:pt x="0" y="23"/>
                      <a:pt x="0" y="27"/>
                      <a:pt x="0" y="31"/>
                    </a:cubicBezTo>
                    <a:cubicBezTo>
                      <a:pt x="0" y="33"/>
                      <a:pt x="0" y="36"/>
                      <a:pt x="0" y="38"/>
                    </a:cubicBezTo>
                    <a:cubicBezTo>
                      <a:pt x="0" y="41"/>
                      <a:pt x="0" y="43"/>
                      <a:pt x="0" y="43"/>
                    </a:cubicBezTo>
                    <a:cubicBezTo>
                      <a:pt x="2" y="41"/>
                      <a:pt x="5" y="40"/>
                      <a:pt x="8" y="40"/>
                    </a:cubicBezTo>
                    <a:cubicBezTo>
                      <a:pt x="11" y="40"/>
                      <a:pt x="14" y="40"/>
                      <a:pt x="16" y="40"/>
                    </a:cubicBezTo>
                    <a:cubicBezTo>
                      <a:pt x="20" y="40"/>
                      <a:pt x="24" y="40"/>
                      <a:pt x="29" y="39"/>
                    </a:cubicBezTo>
                    <a:cubicBezTo>
                      <a:pt x="33" y="38"/>
                      <a:pt x="37" y="36"/>
                      <a:pt x="41" y="33"/>
                    </a:cubicBezTo>
                    <a:cubicBezTo>
                      <a:pt x="44" y="29"/>
                      <a:pt x="46" y="25"/>
                      <a:pt x="46" y="20"/>
                    </a:cubicBezTo>
                    <a:cubicBezTo>
                      <a:pt x="47" y="16"/>
                      <a:pt x="45" y="12"/>
                      <a:pt x="42" y="8"/>
                    </a:cubicBezTo>
                    <a:cubicBezTo>
                      <a:pt x="44" y="7"/>
                      <a:pt x="46" y="6"/>
                      <a:pt x="48" y="6"/>
                    </a:cubicBezTo>
                    <a:cubicBezTo>
                      <a:pt x="51" y="5"/>
                      <a:pt x="54" y="5"/>
                      <a:pt x="56" y="5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5" y="4"/>
                      <a:pt x="52" y="4"/>
                      <a:pt x="50" y="5"/>
                    </a:cubicBezTo>
                    <a:cubicBezTo>
                      <a:pt x="47" y="6"/>
                      <a:pt x="44" y="6"/>
                      <a:pt x="42" y="7"/>
                    </a:cubicBezTo>
                    <a:cubicBezTo>
                      <a:pt x="38" y="3"/>
                      <a:pt x="33" y="0"/>
                      <a:pt x="27" y="0"/>
                    </a:cubicBezTo>
                    <a:cubicBezTo>
                      <a:pt x="22" y="1"/>
                      <a:pt x="15" y="3"/>
                      <a:pt x="11" y="6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69" name="Freeform 1514"/>
              <p:cNvSpPr/>
              <p:nvPr/>
            </p:nvSpPr>
            <p:spPr>
              <a:xfrm>
                <a:off x="8250216" y="4657752"/>
                <a:ext cx="247651" cy="96838"/>
              </a:xfrm>
              <a:custGeom>
                <a:avLst/>
                <a:gdLst>
                  <a:gd name="txL" fmla="*/ 0 w 66"/>
                  <a:gd name="txT" fmla="*/ 0 h 26"/>
                  <a:gd name="txR" fmla="*/ 66 w 66"/>
                  <a:gd name="txB" fmla="*/ 26 h 26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66" h="26">
                    <a:moveTo>
                      <a:pt x="27" y="0"/>
                    </a:moveTo>
                    <a:cubicBezTo>
                      <a:pt x="22" y="1"/>
                      <a:pt x="19" y="3"/>
                      <a:pt x="16" y="5"/>
                    </a:cubicBezTo>
                    <a:cubicBezTo>
                      <a:pt x="13" y="6"/>
                      <a:pt x="11" y="8"/>
                      <a:pt x="9" y="10"/>
                    </a:cubicBezTo>
                    <a:cubicBezTo>
                      <a:pt x="8" y="11"/>
                      <a:pt x="6" y="12"/>
                      <a:pt x="4" y="13"/>
                    </a:cubicBezTo>
                    <a:cubicBezTo>
                      <a:pt x="2" y="14"/>
                      <a:pt x="0" y="14"/>
                      <a:pt x="0" y="14"/>
                    </a:cubicBezTo>
                    <a:cubicBezTo>
                      <a:pt x="3" y="16"/>
                      <a:pt x="6" y="17"/>
                      <a:pt x="9" y="18"/>
                    </a:cubicBezTo>
                    <a:cubicBezTo>
                      <a:pt x="12" y="20"/>
                      <a:pt x="15" y="21"/>
                      <a:pt x="18" y="22"/>
                    </a:cubicBezTo>
                    <a:cubicBezTo>
                      <a:pt x="25" y="25"/>
                      <a:pt x="36" y="26"/>
                      <a:pt x="43" y="24"/>
                    </a:cubicBezTo>
                    <a:cubicBezTo>
                      <a:pt x="52" y="21"/>
                      <a:pt x="55" y="15"/>
                      <a:pt x="53" y="9"/>
                    </a:cubicBezTo>
                    <a:cubicBezTo>
                      <a:pt x="55" y="9"/>
                      <a:pt x="57" y="9"/>
                      <a:pt x="59" y="9"/>
                    </a:cubicBezTo>
                    <a:cubicBezTo>
                      <a:pt x="60" y="9"/>
                      <a:pt x="61" y="10"/>
                      <a:pt x="63" y="10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3" y="10"/>
                      <a:pt x="63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1"/>
                      <a:pt x="65" y="11"/>
                    </a:cubicBezTo>
                    <a:cubicBezTo>
                      <a:pt x="65" y="11"/>
                      <a:pt x="66" y="12"/>
                      <a:pt x="66" y="12"/>
                    </a:cubicBezTo>
                    <a:cubicBezTo>
                      <a:pt x="66" y="13"/>
                      <a:pt x="66" y="13"/>
                      <a:pt x="65" y="13"/>
                    </a:cubicBezTo>
                    <a:cubicBezTo>
                      <a:pt x="65" y="14"/>
                      <a:pt x="65" y="14"/>
                      <a:pt x="65" y="14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64" y="14"/>
                      <a:pt x="64" y="14"/>
                      <a:pt x="63" y="14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62" y="14"/>
                      <a:pt x="62" y="14"/>
                      <a:pt x="61" y="14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1" y="15"/>
                      <a:pt x="62" y="15"/>
                      <a:pt x="63" y="15"/>
                    </a:cubicBezTo>
                    <a:cubicBezTo>
                      <a:pt x="63" y="15"/>
                      <a:pt x="64" y="15"/>
                      <a:pt x="64" y="15"/>
                    </a:cubicBezTo>
                    <a:cubicBezTo>
                      <a:pt x="64" y="15"/>
                      <a:pt x="64" y="15"/>
                      <a:pt x="64" y="15"/>
                    </a:cubicBezTo>
                    <a:cubicBezTo>
                      <a:pt x="64" y="15"/>
                      <a:pt x="64" y="15"/>
                      <a:pt x="64" y="15"/>
                    </a:cubicBezTo>
                    <a:cubicBezTo>
                      <a:pt x="64" y="15"/>
                      <a:pt x="64" y="15"/>
                      <a:pt x="64" y="15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5" y="15"/>
                      <a:pt x="66" y="14"/>
                      <a:pt x="66" y="14"/>
                    </a:cubicBezTo>
                    <a:cubicBezTo>
                      <a:pt x="66" y="13"/>
                      <a:pt x="66" y="13"/>
                      <a:pt x="66" y="12"/>
                    </a:cubicBezTo>
                    <a:cubicBezTo>
                      <a:pt x="66" y="12"/>
                      <a:pt x="66" y="12"/>
                      <a:pt x="66" y="11"/>
                    </a:cubicBezTo>
                    <a:cubicBezTo>
                      <a:pt x="66" y="11"/>
                      <a:pt x="65" y="10"/>
                      <a:pt x="65" y="10"/>
                    </a:cubicBezTo>
                    <a:cubicBezTo>
                      <a:pt x="65" y="10"/>
                      <a:pt x="65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2" y="9"/>
                      <a:pt x="61" y="9"/>
                      <a:pt x="60" y="9"/>
                    </a:cubicBezTo>
                    <a:cubicBezTo>
                      <a:pt x="58" y="9"/>
                      <a:pt x="55" y="8"/>
                      <a:pt x="52" y="9"/>
                    </a:cubicBezTo>
                    <a:cubicBezTo>
                      <a:pt x="51" y="5"/>
                      <a:pt x="47" y="2"/>
                      <a:pt x="41" y="1"/>
                    </a:cubicBezTo>
                    <a:cubicBezTo>
                      <a:pt x="37" y="0"/>
                      <a:pt x="31" y="0"/>
                      <a:pt x="27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70" name="Freeform 1515"/>
              <p:cNvSpPr/>
              <p:nvPr/>
            </p:nvSpPr>
            <p:spPr>
              <a:xfrm>
                <a:off x="8599468" y="4699027"/>
                <a:ext cx="261939" cy="374653"/>
              </a:xfrm>
              <a:custGeom>
                <a:avLst/>
                <a:gdLst>
                  <a:gd name="txL" fmla="*/ 0 w 70"/>
                  <a:gd name="txT" fmla="*/ 0 h 100"/>
                  <a:gd name="txR" fmla="*/ 70 w 70"/>
                  <a:gd name="txB" fmla="*/ 100 h 10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100">
                    <a:moveTo>
                      <a:pt x="3" y="42"/>
                    </a:moveTo>
                    <a:cubicBezTo>
                      <a:pt x="0" y="51"/>
                      <a:pt x="1" y="59"/>
                      <a:pt x="3" y="67"/>
                    </a:cubicBezTo>
                    <a:cubicBezTo>
                      <a:pt x="5" y="74"/>
                      <a:pt x="8" y="79"/>
                      <a:pt x="12" y="84"/>
                    </a:cubicBezTo>
                    <a:cubicBezTo>
                      <a:pt x="13" y="86"/>
                      <a:pt x="15" y="90"/>
                      <a:pt x="18" y="94"/>
                    </a:cubicBezTo>
                    <a:cubicBezTo>
                      <a:pt x="20" y="97"/>
                      <a:pt x="22" y="100"/>
                      <a:pt x="22" y="100"/>
                    </a:cubicBezTo>
                    <a:cubicBezTo>
                      <a:pt x="23" y="96"/>
                      <a:pt x="26" y="92"/>
                      <a:pt x="30" y="89"/>
                    </a:cubicBezTo>
                    <a:cubicBezTo>
                      <a:pt x="34" y="86"/>
                      <a:pt x="38" y="84"/>
                      <a:pt x="42" y="81"/>
                    </a:cubicBezTo>
                    <a:cubicBezTo>
                      <a:pt x="47" y="78"/>
                      <a:pt x="52" y="73"/>
                      <a:pt x="56" y="68"/>
                    </a:cubicBezTo>
                    <a:cubicBezTo>
                      <a:pt x="61" y="63"/>
                      <a:pt x="64" y="57"/>
                      <a:pt x="66" y="50"/>
                    </a:cubicBezTo>
                    <a:cubicBezTo>
                      <a:pt x="70" y="36"/>
                      <a:pt x="61" y="22"/>
                      <a:pt x="49" y="15"/>
                    </a:cubicBezTo>
                    <a:cubicBezTo>
                      <a:pt x="51" y="13"/>
                      <a:pt x="53" y="10"/>
                      <a:pt x="56" y="8"/>
                    </a:cubicBezTo>
                    <a:cubicBezTo>
                      <a:pt x="60" y="5"/>
                      <a:pt x="64" y="3"/>
                      <a:pt x="68" y="2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3" y="1"/>
                      <a:pt x="52" y="9"/>
                      <a:pt x="48" y="15"/>
                    </a:cubicBezTo>
                    <a:cubicBezTo>
                      <a:pt x="39" y="11"/>
                      <a:pt x="29" y="11"/>
                      <a:pt x="20" y="19"/>
                    </a:cubicBezTo>
                    <a:cubicBezTo>
                      <a:pt x="13" y="24"/>
                      <a:pt x="7" y="34"/>
                      <a:pt x="3" y="4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71" name="Freeform 1516"/>
              <p:cNvSpPr/>
              <p:nvPr/>
            </p:nvSpPr>
            <p:spPr>
              <a:xfrm>
                <a:off x="8888395" y="4759352"/>
                <a:ext cx="146051" cy="201614"/>
              </a:xfrm>
              <a:custGeom>
                <a:avLst/>
                <a:gdLst>
                  <a:gd name="txL" fmla="*/ 0 w 39"/>
                  <a:gd name="txT" fmla="*/ 0 h 54"/>
                  <a:gd name="txR" fmla="*/ 39 w 39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54">
                    <a:moveTo>
                      <a:pt x="7" y="41"/>
                    </a:moveTo>
                    <a:cubicBezTo>
                      <a:pt x="10" y="46"/>
                      <a:pt x="14" y="48"/>
                      <a:pt x="18" y="49"/>
                    </a:cubicBezTo>
                    <a:cubicBezTo>
                      <a:pt x="21" y="51"/>
                      <a:pt x="25" y="52"/>
                      <a:pt x="28" y="52"/>
                    </a:cubicBezTo>
                    <a:cubicBezTo>
                      <a:pt x="30" y="52"/>
                      <a:pt x="32" y="53"/>
                      <a:pt x="35" y="53"/>
                    </a:cubicBezTo>
                    <a:cubicBezTo>
                      <a:pt x="36" y="54"/>
                      <a:pt x="37" y="54"/>
                      <a:pt x="38" y="54"/>
                    </a:cubicBezTo>
                    <a:cubicBezTo>
                      <a:pt x="39" y="54"/>
                      <a:pt x="39" y="54"/>
                      <a:pt x="39" y="54"/>
                    </a:cubicBezTo>
                    <a:cubicBezTo>
                      <a:pt x="39" y="53"/>
                      <a:pt x="38" y="52"/>
                      <a:pt x="38" y="50"/>
                    </a:cubicBezTo>
                    <a:cubicBezTo>
                      <a:pt x="38" y="49"/>
                      <a:pt x="38" y="48"/>
                      <a:pt x="38" y="46"/>
                    </a:cubicBezTo>
                    <a:cubicBezTo>
                      <a:pt x="38" y="43"/>
                      <a:pt x="38" y="40"/>
                      <a:pt x="38" y="37"/>
                    </a:cubicBezTo>
                    <a:cubicBezTo>
                      <a:pt x="38" y="29"/>
                      <a:pt x="36" y="19"/>
                      <a:pt x="30" y="13"/>
                    </a:cubicBezTo>
                    <a:cubicBezTo>
                      <a:pt x="27" y="10"/>
                      <a:pt x="23" y="9"/>
                      <a:pt x="19" y="8"/>
                    </a:cubicBezTo>
                    <a:cubicBezTo>
                      <a:pt x="15" y="8"/>
                      <a:pt x="11" y="10"/>
                      <a:pt x="8" y="12"/>
                    </a:cubicBezTo>
                    <a:cubicBezTo>
                      <a:pt x="7" y="11"/>
                      <a:pt x="6" y="9"/>
                      <a:pt x="6" y="7"/>
                    </a:cubicBezTo>
                    <a:cubicBezTo>
                      <a:pt x="5" y="6"/>
                      <a:pt x="5" y="4"/>
                      <a:pt x="5" y="3"/>
                    </a:cubicBezTo>
                    <a:cubicBezTo>
                      <a:pt x="5" y="2"/>
                      <a:pt x="5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5" y="5"/>
                    </a:cubicBezTo>
                    <a:cubicBezTo>
                      <a:pt x="5" y="8"/>
                      <a:pt x="6" y="11"/>
                      <a:pt x="7" y="13"/>
                    </a:cubicBezTo>
                    <a:cubicBezTo>
                      <a:pt x="3" y="16"/>
                      <a:pt x="0" y="21"/>
                      <a:pt x="1" y="27"/>
                    </a:cubicBezTo>
                    <a:cubicBezTo>
                      <a:pt x="2" y="32"/>
                      <a:pt x="4" y="38"/>
                      <a:pt x="7" y="4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72" name="Freeform 1517"/>
              <p:cNvSpPr/>
              <p:nvPr/>
            </p:nvSpPr>
            <p:spPr>
              <a:xfrm>
                <a:off x="8767744" y="4754590"/>
                <a:ext cx="134938" cy="82551"/>
              </a:xfrm>
              <a:custGeom>
                <a:avLst/>
                <a:gdLst>
                  <a:gd name="txL" fmla="*/ 0 w 36"/>
                  <a:gd name="txT" fmla="*/ 0 h 22"/>
                  <a:gd name="txR" fmla="*/ 36 w 36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22">
                    <a:moveTo>
                      <a:pt x="15" y="1"/>
                    </a:moveTo>
                    <a:cubicBezTo>
                      <a:pt x="12" y="2"/>
                      <a:pt x="11" y="4"/>
                      <a:pt x="9" y="6"/>
                    </a:cubicBezTo>
                    <a:cubicBezTo>
                      <a:pt x="7" y="8"/>
                      <a:pt x="6" y="9"/>
                      <a:pt x="5" y="11"/>
                    </a:cubicBezTo>
                    <a:cubicBezTo>
                      <a:pt x="4" y="13"/>
                      <a:pt x="0" y="17"/>
                      <a:pt x="0" y="17"/>
                    </a:cubicBezTo>
                    <a:cubicBezTo>
                      <a:pt x="4" y="17"/>
                      <a:pt x="7" y="19"/>
                      <a:pt x="11" y="21"/>
                    </a:cubicBezTo>
                    <a:cubicBezTo>
                      <a:pt x="13" y="22"/>
                      <a:pt x="16" y="22"/>
                      <a:pt x="20" y="22"/>
                    </a:cubicBezTo>
                    <a:cubicBezTo>
                      <a:pt x="23" y="22"/>
                      <a:pt x="26" y="21"/>
                      <a:pt x="29" y="19"/>
                    </a:cubicBezTo>
                    <a:cubicBezTo>
                      <a:pt x="32" y="17"/>
                      <a:pt x="34" y="14"/>
                      <a:pt x="33" y="11"/>
                    </a:cubicBezTo>
                    <a:cubicBezTo>
                      <a:pt x="33" y="9"/>
                      <a:pt x="32" y="7"/>
                      <a:pt x="30" y="5"/>
                    </a:cubicBezTo>
                    <a:cubicBezTo>
                      <a:pt x="31" y="4"/>
                      <a:pt x="32" y="3"/>
                      <a:pt x="32" y="3"/>
                    </a:cubicBezTo>
                    <a:cubicBezTo>
                      <a:pt x="34" y="2"/>
                      <a:pt x="35" y="2"/>
                      <a:pt x="36" y="1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5" y="1"/>
                      <a:pt x="34" y="2"/>
                      <a:pt x="33" y="2"/>
                    </a:cubicBezTo>
                    <a:cubicBezTo>
                      <a:pt x="32" y="3"/>
                      <a:pt x="30" y="4"/>
                      <a:pt x="30" y="4"/>
                    </a:cubicBezTo>
                    <a:cubicBezTo>
                      <a:pt x="28" y="3"/>
                      <a:pt x="27" y="2"/>
                      <a:pt x="26" y="2"/>
                    </a:cubicBezTo>
                    <a:cubicBezTo>
                      <a:pt x="25" y="1"/>
                      <a:pt x="24" y="0"/>
                      <a:pt x="22" y="0"/>
                    </a:cubicBezTo>
                    <a:cubicBezTo>
                      <a:pt x="20" y="0"/>
                      <a:pt x="17" y="0"/>
                      <a:pt x="15" y="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73" name="Freeform 1518"/>
              <p:cNvSpPr/>
              <p:nvPr/>
            </p:nvSpPr>
            <p:spPr>
              <a:xfrm>
                <a:off x="9009046" y="4495825"/>
                <a:ext cx="363540" cy="236539"/>
              </a:xfrm>
              <a:custGeom>
                <a:avLst/>
                <a:gdLst>
                  <a:gd name="txL" fmla="*/ 0 w 97"/>
                  <a:gd name="txT" fmla="*/ 0 h 63"/>
                  <a:gd name="txR" fmla="*/ 97 w 97"/>
                  <a:gd name="txB" fmla="*/ 63 h 6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7" h="63">
                    <a:moveTo>
                      <a:pt x="52" y="63"/>
                    </a:moveTo>
                    <a:cubicBezTo>
                      <a:pt x="57" y="63"/>
                      <a:pt x="62" y="63"/>
                      <a:pt x="66" y="62"/>
                    </a:cubicBezTo>
                    <a:cubicBezTo>
                      <a:pt x="71" y="61"/>
                      <a:pt x="74" y="59"/>
                      <a:pt x="78" y="57"/>
                    </a:cubicBezTo>
                    <a:cubicBezTo>
                      <a:pt x="85" y="53"/>
                      <a:pt x="88" y="48"/>
                      <a:pt x="91" y="42"/>
                    </a:cubicBezTo>
                    <a:cubicBezTo>
                      <a:pt x="92" y="40"/>
                      <a:pt x="94" y="36"/>
                      <a:pt x="95" y="32"/>
                    </a:cubicBezTo>
                    <a:cubicBezTo>
                      <a:pt x="97" y="29"/>
                      <a:pt x="97" y="25"/>
                      <a:pt x="97" y="25"/>
                    </a:cubicBezTo>
                    <a:cubicBezTo>
                      <a:pt x="94" y="27"/>
                      <a:pt x="90" y="26"/>
                      <a:pt x="87" y="24"/>
                    </a:cubicBezTo>
                    <a:cubicBezTo>
                      <a:pt x="84" y="22"/>
                      <a:pt x="82" y="18"/>
                      <a:pt x="79" y="16"/>
                    </a:cubicBezTo>
                    <a:cubicBezTo>
                      <a:pt x="76" y="13"/>
                      <a:pt x="71" y="9"/>
                      <a:pt x="66" y="6"/>
                    </a:cubicBezTo>
                    <a:cubicBezTo>
                      <a:pt x="60" y="3"/>
                      <a:pt x="53" y="1"/>
                      <a:pt x="46" y="0"/>
                    </a:cubicBezTo>
                    <a:cubicBezTo>
                      <a:pt x="42" y="0"/>
                      <a:pt x="39" y="1"/>
                      <a:pt x="36" y="2"/>
                    </a:cubicBezTo>
                    <a:cubicBezTo>
                      <a:pt x="33" y="3"/>
                      <a:pt x="30" y="5"/>
                      <a:pt x="27" y="8"/>
                    </a:cubicBezTo>
                    <a:cubicBezTo>
                      <a:pt x="22" y="12"/>
                      <a:pt x="18" y="18"/>
                      <a:pt x="16" y="25"/>
                    </a:cubicBezTo>
                    <a:cubicBezTo>
                      <a:pt x="13" y="23"/>
                      <a:pt x="9" y="21"/>
                      <a:pt x="7" y="18"/>
                    </a:cubicBezTo>
                    <a:cubicBezTo>
                      <a:pt x="5" y="16"/>
                      <a:pt x="4" y="13"/>
                      <a:pt x="3" y="11"/>
                    </a:cubicBezTo>
                    <a:cubicBezTo>
                      <a:pt x="2" y="8"/>
                      <a:pt x="1" y="6"/>
                      <a:pt x="2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4"/>
                      <a:pt x="0" y="6"/>
                      <a:pt x="1" y="9"/>
                    </a:cubicBezTo>
                    <a:cubicBezTo>
                      <a:pt x="1" y="11"/>
                      <a:pt x="2" y="13"/>
                      <a:pt x="4" y="16"/>
                    </a:cubicBezTo>
                    <a:cubicBezTo>
                      <a:pt x="8" y="21"/>
                      <a:pt x="12" y="24"/>
                      <a:pt x="16" y="26"/>
                    </a:cubicBezTo>
                    <a:cubicBezTo>
                      <a:pt x="15" y="30"/>
                      <a:pt x="15" y="35"/>
                      <a:pt x="17" y="40"/>
                    </a:cubicBezTo>
                    <a:cubicBezTo>
                      <a:pt x="18" y="42"/>
                      <a:pt x="19" y="44"/>
                      <a:pt x="21" y="46"/>
                    </a:cubicBezTo>
                    <a:cubicBezTo>
                      <a:pt x="22" y="47"/>
                      <a:pt x="22" y="48"/>
                      <a:pt x="23" y="49"/>
                    </a:cubicBezTo>
                    <a:cubicBezTo>
                      <a:pt x="24" y="50"/>
                      <a:pt x="25" y="51"/>
                      <a:pt x="26" y="52"/>
                    </a:cubicBezTo>
                    <a:cubicBezTo>
                      <a:pt x="29" y="54"/>
                      <a:pt x="33" y="56"/>
                      <a:pt x="37" y="58"/>
                    </a:cubicBezTo>
                    <a:cubicBezTo>
                      <a:pt x="42" y="60"/>
                      <a:pt x="47" y="62"/>
                      <a:pt x="52" y="6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74" name="Freeform 1519"/>
              <p:cNvSpPr/>
              <p:nvPr/>
            </p:nvSpPr>
            <p:spPr>
              <a:xfrm>
                <a:off x="8531205" y="4713314"/>
                <a:ext cx="285752" cy="161926"/>
              </a:xfrm>
              <a:custGeom>
                <a:avLst/>
                <a:gdLst>
                  <a:gd name="txL" fmla="*/ 0 w 76"/>
                  <a:gd name="txT" fmla="*/ 0 h 43"/>
                  <a:gd name="txR" fmla="*/ 76 w 76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6" h="43">
                    <a:moveTo>
                      <a:pt x="29" y="3"/>
                    </a:moveTo>
                    <a:cubicBezTo>
                      <a:pt x="24" y="5"/>
                      <a:pt x="22" y="9"/>
                      <a:pt x="19" y="13"/>
                    </a:cubicBezTo>
                    <a:cubicBezTo>
                      <a:pt x="16" y="16"/>
                      <a:pt x="14" y="20"/>
                      <a:pt x="12" y="23"/>
                    </a:cubicBezTo>
                    <a:cubicBezTo>
                      <a:pt x="11" y="24"/>
                      <a:pt x="9" y="27"/>
                      <a:pt x="6" y="29"/>
                    </a:cubicBezTo>
                    <a:cubicBezTo>
                      <a:pt x="3" y="31"/>
                      <a:pt x="0" y="32"/>
                      <a:pt x="0" y="32"/>
                    </a:cubicBezTo>
                    <a:cubicBezTo>
                      <a:pt x="6" y="33"/>
                      <a:pt x="10" y="34"/>
                      <a:pt x="14" y="36"/>
                    </a:cubicBezTo>
                    <a:cubicBezTo>
                      <a:pt x="17" y="38"/>
                      <a:pt x="21" y="39"/>
                      <a:pt x="25" y="40"/>
                    </a:cubicBezTo>
                    <a:cubicBezTo>
                      <a:pt x="35" y="43"/>
                      <a:pt x="48" y="42"/>
                      <a:pt x="57" y="36"/>
                    </a:cubicBezTo>
                    <a:cubicBezTo>
                      <a:pt x="61" y="33"/>
                      <a:pt x="64" y="28"/>
                      <a:pt x="64" y="23"/>
                    </a:cubicBezTo>
                    <a:cubicBezTo>
                      <a:pt x="65" y="19"/>
                      <a:pt x="63" y="14"/>
                      <a:pt x="61" y="10"/>
                    </a:cubicBezTo>
                    <a:cubicBezTo>
                      <a:pt x="63" y="9"/>
                      <a:pt x="65" y="8"/>
                      <a:pt x="67" y="8"/>
                    </a:cubicBezTo>
                    <a:cubicBezTo>
                      <a:pt x="70" y="7"/>
                      <a:pt x="73" y="7"/>
                      <a:pt x="76" y="8"/>
                    </a:cubicBezTo>
                    <a:cubicBezTo>
                      <a:pt x="76" y="6"/>
                      <a:pt x="76" y="6"/>
                      <a:pt x="76" y="6"/>
                    </a:cubicBezTo>
                    <a:cubicBezTo>
                      <a:pt x="75" y="6"/>
                      <a:pt x="72" y="7"/>
                      <a:pt x="69" y="7"/>
                    </a:cubicBezTo>
                    <a:cubicBezTo>
                      <a:pt x="66" y="7"/>
                      <a:pt x="63" y="8"/>
                      <a:pt x="60" y="9"/>
                    </a:cubicBezTo>
                    <a:cubicBezTo>
                      <a:pt x="57" y="4"/>
                      <a:pt x="52" y="0"/>
                      <a:pt x="45" y="0"/>
                    </a:cubicBezTo>
                    <a:cubicBezTo>
                      <a:pt x="40" y="0"/>
                      <a:pt x="34" y="1"/>
                      <a:pt x="29" y="3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75" name="Freeform 1520"/>
              <p:cNvSpPr/>
              <p:nvPr/>
            </p:nvSpPr>
            <p:spPr>
              <a:xfrm>
                <a:off x="8748694" y="4605364"/>
                <a:ext cx="184151" cy="100013"/>
              </a:xfrm>
              <a:custGeom>
                <a:avLst/>
                <a:gdLst>
                  <a:gd name="txL" fmla="*/ 0 w 49"/>
                  <a:gd name="txT" fmla="*/ 0 h 27"/>
                  <a:gd name="txR" fmla="*/ 49 w 49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27">
                    <a:moveTo>
                      <a:pt x="24" y="1"/>
                    </a:moveTo>
                    <a:cubicBezTo>
                      <a:pt x="21" y="0"/>
                      <a:pt x="18" y="2"/>
                      <a:pt x="16" y="2"/>
                    </a:cubicBezTo>
                    <a:cubicBezTo>
                      <a:pt x="13" y="3"/>
                      <a:pt x="11" y="4"/>
                      <a:pt x="8" y="5"/>
                    </a:cubicBezTo>
                    <a:cubicBezTo>
                      <a:pt x="8" y="5"/>
                      <a:pt x="5" y="6"/>
                      <a:pt x="4" y="6"/>
                    </a:cubicBezTo>
                    <a:cubicBezTo>
                      <a:pt x="2" y="6"/>
                      <a:pt x="0" y="6"/>
                      <a:pt x="0" y="6"/>
                    </a:cubicBezTo>
                    <a:cubicBezTo>
                      <a:pt x="2" y="8"/>
                      <a:pt x="3" y="10"/>
                      <a:pt x="5" y="12"/>
                    </a:cubicBezTo>
                    <a:cubicBezTo>
                      <a:pt x="6" y="14"/>
                      <a:pt x="7" y="17"/>
                      <a:pt x="9" y="19"/>
                    </a:cubicBezTo>
                    <a:cubicBezTo>
                      <a:pt x="12" y="21"/>
                      <a:pt x="15" y="24"/>
                      <a:pt x="19" y="25"/>
                    </a:cubicBezTo>
                    <a:cubicBezTo>
                      <a:pt x="22" y="26"/>
                      <a:pt x="26" y="27"/>
                      <a:pt x="29" y="26"/>
                    </a:cubicBezTo>
                    <a:cubicBezTo>
                      <a:pt x="36" y="25"/>
                      <a:pt x="39" y="19"/>
                      <a:pt x="39" y="13"/>
                    </a:cubicBezTo>
                    <a:cubicBezTo>
                      <a:pt x="41" y="13"/>
                      <a:pt x="42" y="13"/>
                      <a:pt x="43" y="14"/>
                    </a:cubicBezTo>
                    <a:cubicBezTo>
                      <a:pt x="45" y="15"/>
                      <a:pt x="47" y="16"/>
                      <a:pt x="48" y="17"/>
                    </a:cubicBezTo>
                    <a:cubicBezTo>
                      <a:pt x="49" y="17"/>
                      <a:pt x="49" y="17"/>
                      <a:pt x="49" y="17"/>
                    </a:cubicBezTo>
                    <a:cubicBezTo>
                      <a:pt x="47" y="15"/>
                      <a:pt x="42" y="13"/>
                      <a:pt x="39" y="13"/>
                    </a:cubicBezTo>
                    <a:cubicBezTo>
                      <a:pt x="39" y="9"/>
                      <a:pt x="37" y="5"/>
                      <a:pt x="33" y="3"/>
                    </a:cubicBezTo>
                    <a:cubicBezTo>
                      <a:pt x="30" y="2"/>
                      <a:pt x="26" y="1"/>
                      <a:pt x="24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76" name="Freeform 1521"/>
              <p:cNvSpPr/>
              <p:nvPr/>
            </p:nvSpPr>
            <p:spPr>
              <a:xfrm>
                <a:off x="8959833" y="4451375"/>
                <a:ext cx="225426" cy="404815"/>
              </a:xfrm>
              <a:custGeom>
                <a:avLst/>
                <a:gdLst>
                  <a:gd name="txL" fmla="*/ 0 w 60"/>
                  <a:gd name="txT" fmla="*/ 0 h 108"/>
                  <a:gd name="txR" fmla="*/ 60 w 60"/>
                  <a:gd name="txB" fmla="*/ 108 h 108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60" h="108">
                    <a:moveTo>
                      <a:pt x="0" y="55"/>
                    </a:moveTo>
                    <a:cubicBezTo>
                      <a:pt x="0" y="62"/>
                      <a:pt x="3" y="68"/>
                      <a:pt x="6" y="74"/>
                    </a:cubicBezTo>
                    <a:cubicBezTo>
                      <a:pt x="8" y="79"/>
                      <a:pt x="11" y="84"/>
                      <a:pt x="13" y="89"/>
                    </a:cubicBezTo>
                    <a:cubicBezTo>
                      <a:pt x="14" y="90"/>
                      <a:pt x="14" y="92"/>
                      <a:pt x="15" y="94"/>
                    </a:cubicBezTo>
                    <a:cubicBezTo>
                      <a:pt x="15" y="96"/>
                      <a:pt x="15" y="98"/>
                      <a:pt x="15" y="100"/>
                    </a:cubicBezTo>
                    <a:cubicBezTo>
                      <a:pt x="14" y="105"/>
                      <a:pt x="12" y="108"/>
                      <a:pt x="12" y="108"/>
                    </a:cubicBezTo>
                    <a:cubicBezTo>
                      <a:pt x="13" y="108"/>
                      <a:pt x="14" y="107"/>
                      <a:pt x="15" y="107"/>
                    </a:cubicBezTo>
                    <a:cubicBezTo>
                      <a:pt x="16" y="107"/>
                      <a:pt x="16" y="106"/>
                      <a:pt x="17" y="106"/>
                    </a:cubicBezTo>
                    <a:cubicBezTo>
                      <a:pt x="19" y="105"/>
                      <a:pt x="20" y="104"/>
                      <a:pt x="22" y="103"/>
                    </a:cubicBezTo>
                    <a:cubicBezTo>
                      <a:pt x="23" y="102"/>
                      <a:pt x="25" y="100"/>
                      <a:pt x="26" y="99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5" y="92"/>
                      <a:pt x="40" y="88"/>
                      <a:pt x="44" y="84"/>
                    </a:cubicBezTo>
                    <a:cubicBezTo>
                      <a:pt x="54" y="72"/>
                      <a:pt x="60" y="54"/>
                      <a:pt x="57" y="39"/>
                    </a:cubicBezTo>
                    <a:cubicBezTo>
                      <a:pt x="56" y="31"/>
                      <a:pt x="51" y="26"/>
                      <a:pt x="45" y="22"/>
                    </a:cubicBezTo>
                    <a:cubicBezTo>
                      <a:pt x="39" y="19"/>
                      <a:pt x="32" y="19"/>
                      <a:pt x="26" y="20"/>
                    </a:cubicBezTo>
                    <a:cubicBezTo>
                      <a:pt x="25" y="17"/>
                      <a:pt x="26" y="14"/>
                      <a:pt x="26" y="11"/>
                    </a:cubicBezTo>
                    <a:cubicBezTo>
                      <a:pt x="26" y="9"/>
                      <a:pt x="27" y="7"/>
                      <a:pt x="27" y="5"/>
                    </a:cubicBezTo>
                    <a:cubicBezTo>
                      <a:pt x="28" y="4"/>
                      <a:pt x="29" y="2"/>
                      <a:pt x="29" y="0"/>
                    </a:cubicBezTo>
                    <a:cubicBezTo>
                      <a:pt x="28" y="0"/>
                      <a:pt x="27" y="0"/>
                      <a:pt x="27" y="0"/>
                    </a:cubicBezTo>
                    <a:cubicBezTo>
                      <a:pt x="27" y="1"/>
                      <a:pt x="27" y="2"/>
                      <a:pt x="27" y="3"/>
                    </a:cubicBezTo>
                    <a:cubicBezTo>
                      <a:pt x="26" y="5"/>
                      <a:pt x="26" y="7"/>
                      <a:pt x="26" y="9"/>
                    </a:cubicBezTo>
                    <a:cubicBezTo>
                      <a:pt x="25" y="12"/>
                      <a:pt x="24" y="17"/>
                      <a:pt x="25" y="20"/>
                    </a:cubicBezTo>
                    <a:cubicBezTo>
                      <a:pt x="16" y="22"/>
                      <a:pt x="8" y="26"/>
                      <a:pt x="5" y="35"/>
                    </a:cubicBezTo>
                    <a:cubicBezTo>
                      <a:pt x="2" y="40"/>
                      <a:pt x="0" y="49"/>
                      <a:pt x="0" y="55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77" name="Freeform 1522"/>
              <p:cNvSpPr/>
              <p:nvPr/>
            </p:nvSpPr>
            <p:spPr>
              <a:xfrm>
                <a:off x="9458311" y="4248174"/>
                <a:ext cx="120651" cy="165101"/>
              </a:xfrm>
              <a:custGeom>
                <a:avLst/>
                <a:gdLst>
                  <a:gd name="txL" fmla="*/ 0 w 32"/>
                  <a:gd name="txT" fmla="*/ 0 h 44"/>
                  <a:gd name="txR" fmla="*/ 32 w 32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44">
                    <a:moveTo>
                      <a:pt x="5" y="30"/>
                    </a:moveTo>
                    <a:cubicBezTo>
                      <a:pt x="7" y="34"/>
                      <a:pt x="10" y="36"/>
                      <a:pt x="13" y="38"/>
                    </a:cubicBezTo>
                    <a:cubicBezTo>
                      <a:pt x="15" y="39"/>
                      <a:pt x="18" y="40"/>
                      <a:pt x="21" y="41"/>
                    </a:cubicBezTo>
                    <a:cubicBezTo>
                      <a:pt x="22" y="41"/>
                      <a:pt x="24" y="42"/>
                      <a:pt x="26" y="43"/>
                    </a:cubicBezTo>
                    <a:cubicBezTo>
                      <a:pt x="27" y="43"/>
                      <a:pt x="28" y="44"/>
                      <a:pt x="29" y="44"/>
                    </a:cubicBezTo>
                    <a:cubicBezTo>
                      <a:pt x="29" y="44"/>
                      <a:pt x="30" y="44"/>
                      <a:pt x="30" y="44"/>
                    </a:cubicBezTo>
                    <a:cubicBezTo>
                      <a:pt x="29" y="43"/>
                      <a:pt x="29" y="42"/>
                      <a:pt x="29" y="41"/>
                    </a:cubicBezTo>
                    <a:cubicBezTo>
                      <a:pt x="29" y="40"/>
                      <a:pt x="29" y="39"/>
                      <a:pt x="30" y="37"/>
                    </a:cubicBezTo>
                    <a:cubicBezTo>
                      <a:pt x="30" y="35"/>
                      <a:pt x="31" y="32"/>
                      <a:pt x="31" y="30"/>
                    </a:cubicBezTo>
                    <a:cubicBezTo>
                      <a:pt x="32" y="23"/>
                      <a:pt x="31" y="14"/>
                      <a:pt x="25" y="8"/>
                    </a:cubicBezTo>
                    <a:cubicBezTo>
                      <a:pt x="23" y="5"/>
                      <a:pt x="19" y="3"/>
                      <a:pt x="15" y="4"/>
                    </a:cubicBezTo>
                    <a:cubicBezTo>
                      <a:pt x="12" y="4"/>
                      <a:pt x="9" y="6"/>
                      <a:pt x="6" y="8"/>
                    </a:cubicBezTo>
                    <a:cubicBezTo>
                      <a:pt x="6" y="7"/>
                      <a:pt x="5" y="5"/>
                      <a:pt x="4" y="4"/>
                    </a:cubicBezTo>
                    <a:cubicBezTo>
                      <a:pt x="3" y="3"/>
                      <a:pt x="2" y="1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2" y="2"/>
                      <a:pt x="3" y="3"/>
                      <a:pt x="3" y="4"/>
                    </a:cubicBezTo>
                    <a:cubicBezTo>
                      <a:pt x="4" y="5"/>
                      <a:pt x="4" y="5"/>
                      <a:pt x="5" y="6"/>
                    </a:cubicBezTo>
                    <a:cubicBezTo>
                      <a:pt x="5" y="7"/>
                      <a:pt x="6" y="8"/>
                      <a:pt x="6" y="8"/>
                    </a:cubicBezTo>
                    <a:cubicBezTo>
                      <a:pt x="3" y="11"/>
                      <a:pt x="1" y="15"/>
                      <a:pt x="1" y="19"/>
                    </a:cubicBezTo>
                    <a:cubicBezTo>
                      <a:pt x="1" y="23"/>
                      <a:pt x="3" y="27"/>
                      <a:pt x="5" y="3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78" name="Freeform 1523"/>
              <p:cNvSpPr/>
              <p:nvPr/>
            </p:nvSpPr>
            <p:spPr>
              <a:xfrm>
                <a:off x="9526574" y="4124348"/>
                <a:ext cx="120651" cy="88901"/>
              </a:xfrm>
              <a:custGeom>
                <a:avLst/>
                <a:gdLst>
                  <a:gd name="txL" fmla="*/ 0 w 32"/>
                  <a:gd name="txT" fmla="*/ 0 h 24"/>
                  <a:gd name="txR" fmla="*/ 32 w 32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24">
                    <a:moveTo>
                      <a:pt x="11" y="22"/>
                    </a:moveTo>
                    <a:cubicBezTo>
                      <a:pt x="14" y="24"/>
                      <a:pt x="17" y="24"/>
                      <a:pt x="20" y="24"/>
                    </a:cubicBezTo>
                    <a:cubicBezTo>
                      <a:pt x="22" y="24"/>
                      <a:pt x="24" y="23"/>
                      <a:pt x="26" y="22"/>
                    </a:cubicBezTo>
                    <a:cubicBezTo>
                      <a:pt x="27" y="22"/>
                      <a:pt x="29" y="22"/>
                      <a:pt x="30" y="21"/>
                    </a:cubicBezTo>
                    <a:cubicBezTo>
                      <a:pt x="31" y="20"/>
                      <a:pt x="32" y="19"/>
                      <a:pt x="32" y="19"/>
                    </a:cubicBezTo>
                    <a:cubicBezTo>
                      <a:pt x="31" y="19"/>
                      <a:pt x="30" y="18"/>
                      <a:pt x="29" y="16"/>
                    </a:cubicBezTo>
                    <a:cubicBezTo>
                      <a:pt x="29" y="15"/>
                      <a:pt x="28" y="13"/>
                      <a:pt x="28" y="12"/>
                    </a:cubicBezTo>
                    <a:cubicBezTo>
                      <a:pt x="27" y="10"/>
                      <a:pt x="26" y="8"/>
                      <a:pt x="24" y="6"/>
                    </a:cubicBezTo>
                    <a:cubicBezTo>
                      <a:pt x="23" y="4"/>
                      <a:pt x="21" y="2"/>
                      <a:pt x="18" y="1"/>
                    </a:cubicBezTo>
                    <a:cubicBezTo>
                      <a:pt x="16" y="0"/>
                      <a:pt x="13" y="0"/>
                      <a:pt x="11" y="1"/>
                    </a:cubicBezTo>
                    <a:cubicBezTo>
                      <a:pt x="8" y="2"/>
                      <a:pt x="7" y="4"/>
                      <a:pt x="5" y="6"/>
                    </a:cubicBezTo>
                    <a:cubicBezTo>
                      <a:pt x="5" y="5"/>
                      <a:pt x="4" y="5"/>
                      <a:pt x="3" y="4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4"/>
                    </a:cubicBezTo>
                    <a:cubicBezTo>
                      <a:pt x="3" y="4"/>
                      <a:pt x="4" y="6"/>
                      <a:pt x="5" y="6"/>
                    </a:cubicBezTo>
                    <a:cubicBezTo>
                      <a:pt x="4" y="9"/>
                      <a:pt x="3" y="12"/>
                      <a:pt x="5" y="15"/>
                    </a:cubicBezTo>
                    <a:cubicBezTo>
                      <a:pt x="6" y="18"/>
                      <a:pt x="9" y="21"/>
                      <a:pt x="11" y="2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79" name="Freeform 1524"/>
              <p:cNvSpPr/>
              <p:nvPr/>
            </p:nvSpPr>
            <p:spPr>
              <a:xfrm>
                <a:off x="9320198" y="4295799"/>
                <a:ext cx="138113" cy="125413"/>
              </a:xfrm>
              <a:custGeom>
                <a:avLst/>
                <a:gdLst>
                  <a:gd name="txL" fmla="*/ 0 w 37"/>
                  <a:gd name="txT" fmla="*/ 0 h 33"/>
                  <a:gd name="txR" fmla="*/ 37 w 37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33">
                    <a:moveTo>
                      <a:pt x="12" y="12"/>
                    </a:moveTo>
                    <a:cubicBezTo>
                      <a:pt x="11" y="14"/>
                      <a:pt x="11" y="16"/>
                      <a:pt x="10" y="18"/>
                    </a:cubicBezTo>
                    <a:cubicBezTo>
                      <a:pt x="10" y="20"/>
                      <a:pt x="9" y="22"/>
                      <a:pt x="7" y="24"/>
                    </a:cubicBezTo>
                    <a:cubicBezTo>
                      <a:pt x="7" y="25"/>
                      <a:pt x="5" y="26"/>
                      <a:pt x="4" y="27"/>
                    </a:cubicBezTo>
                    <a:cubicBezTo>
                      <a:pt x="2" y="28"/>
                      <a:pt x="0" y="28"/>
                      <a:pt x="0" y="28"/>
                    </a:cubicBezTo>
                    <a:cubicBezTo>
                      <a:pt x="3" y="29"/>
                      <a:pt x="5" y="31"/>
                      <a:pt x="9" y="32"/>
                    </a:cubicBezTo>
                    <a:cubicBezTo>
                      <a:pt x="11" y="33"/>
                      <a:pt x="15" y="33"/>
                      <a:pt x="18" y="33"/>
                    </a:cubicBezTo>
                    <a:cubicBezTo>
                      <a:pt x="22" y="32"/>
                      <a:pt x="26" y="30"/>
                      <a:pt x="29" y="28"/>
                    </a:cubicBezTo>
                    <a:cubicBezTo>
                      <a:pt x="32" y="25"/>
                      <a:pt x="34" y="23"/>
                      <a:pt x="35" y="20"/>
                    </a:cubicBezTo>
                    <a:cubicBezTo>
                      <a:pt x="36" y="17"/>
                      <a:pt x="36" y="14"/>
                      <a:pt x="35" y="12"/>
                    </a:cubicBezTo>
                    <a:cubicBezTo>
                      <a:pt x="34" y="9"/>
                      <a:pt x="32" y="7"/>
                      <a:pt x="29" y="6"/>
                    </a:cubicBezTo>
                    <a:cubicBezTo>
                      <a:pt x="30" y="4"/>
                      <a:pt x="31" y="3"/>
                      <a:pt x="32" y="3"/>
                    </a:cubicBezTo>
                    <a:cubicBezTo>
                      <a:pt x="34" y="1"/>
                      <a:pt x="36" y="1"/>
                      <a:pt x="37" y="1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6" y="0"/>
                      <a:pt x="35" y="1"/>
                      <a:pt x="33" y="2"/>
                    </a:cubicBezTo>
                    <a:cubicBezTo>
                      <a:pt x="31" y="3"/>
                      <a:pt x="30" y="4"/>
                      <a:pt x="29" y="5"/>
                    </a:cubicBezTo>
                    <a:cubicBezTo>
                      <a:pt x="25" y="4"/>
                      <a:pt x="21" y="4"/>
                      <a:pt x="18" y="6"/>
                    </a:cubicBezTo>
                    <a:cubicBezTo>
                      <a:pt x="15" y="7"/>
                      <a:pt x="13" y="10"/>
                      <a:pt x="12" y="12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80" name="Freeform 1525"/>
              <p:cNvSpPr/>
              <p:nvPr/>
            </p:nvSpPr>
            <p:spPr>
              <a:xfrm>
                <a:off x="9350360" y="4391050"/>
                <a:ext cx="79375" cy="112713"/>
              </a:xfrm>
              <a:custGeom>
                <a:avLst/>
                <a:gdLst>
                  <a:gd name="txL" fmla="*/ 0 w 21"/>
                  <a:gd name="txT" fmla="*/ 0 h 30"/>
                  <a:gd name="txR" fmla="*/ 21 w 21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30">
                    <a:moveTo>
                      <a:pt x="1" y="12"/>
                    </a:moveTo>
                    <a:cubicBezTo>
                      <a:pt x="0" y="14"/>
                      <a:pt x="0" y="16"/>
                      <a:pt x="0" y="18"/>
                    </a:cubicBezTo>
                    <a:cubicBezTo>
                      <a:pt x="0" y="20"/>
                      <a:pt x="0" y="22"/>
                      <a:pt x="0" y="24"/>
                    </a:cubicBezTo>
                    <a:cubicBezTo>
                      <a:pt x="0" y="25"/>
                      <a:pt x="0" y="30"/>
                      <a:pt x="0" y="30"/>
                    </a:cubicBezTo>
                    <a:cubicBezTo>
                      <a:pt x="3" y="28"/>
                      <a:pt x="6" y="28"/>
                      <a:pt x="9" y="26"/>
                    </a:cubicBezTo>
                    <a:cubicBezTo>
                      <a:pt x="11" y="26"/>
                      <a:pt x="14" y="24"/>
                      <a:pt x="15" y="23"/>
                    </a:cubicBezTo>
                    <a:cubicBezTo>
                      <a:pt x="17" y="21"/>
                      <a:pt x="19" y="19"/>
                      <a:pt x="20" y="16"/>
                    </a:cubicBezTo>
                    <a:cubicBezTo>
                      <a:pt x="21" y="13"/>
                      <a:pt x="20" y="11"/>
                      <a:pt x="19" y="9"/>
                    </a:cubicBezTo>
                    <a:cubicBezTo>
                      <a:pt x="17" y="7"/>
                      <a:pt x="15" y="7"/>
                      <a:pt x="13" y="6"/>
                    </a:cubicBezTo>
                    <a:cubicBezTo>
                      <a:pt x="13" y="5"/>
                      <a:pt x="14" y="5"/>
                      <a:pt x="14" y="4"/>
                    </a:cubicBezTo>
                    <a:cubicBezTo>
                      <a:pt x="14" y="3"/>
                      <a:pt x="15" y="2"/>
                      <a:pt x="15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1"/>
                      <a:pt x="14" y="2"/>
                      <a:pt x="14" y="3"/>
                    </a:cubicBezTo>
                    <a:cubicBezTo>
                      <a:pt x="14" y="4"/>
                      <a:pt x="13" y="5"/>
                      <a:pt x="13" y="6"/>
                    </a:cubicBezTo>
                    <a:cubicBezTo>
                      <a:pt x="10" y="6"/>
                      <a:pt x="8" y="6"/>
                      <a:pt x="6" y="7"/>
                    </a:cubicBezTo>
                    <a:cubicBezTo>
                      <a:pt x="4" y="8"/>
                      <a:pt x="2" y="10"/>
                      <a:pt x="1" y="1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81" name="Freeform 1526"/>
              <p:cNvSpPr/>
              <p:nvPr/>
            </p:nvSpPr>
            <p:spPr>
              <a:xfrm>
                <a:off x="8602643" y="5175280"/>
                <a:ext cx="195264" cy="349252"/>
              </a:xfrm>
              <a:custGeom>
                <a:avLst/>
                <a:gdLst>
                  <a:gd name="txL" fmla="*/ 0 w 52"/>
                  <a:gd name="txT" fmla="*/ 0 h 93"/>
                  <a:gd name="txR" fmla="*/ 52 w 52"/>
                  <a:gd name="txB" fmla="*/ 93 h 93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52" h="93">
                    <a:moveTo>
                      <a:pt x="0" y="48"/>
                    </a:moveTo>
                    <a:cubicBezTo>
                      <a:pt x="0" y="54"/>
                      <a:pt x="2" y="60"/>
                      <a:pt x="5" y="66"/>
                    </a:cubicBezTo>
                    <a:cubicBezTo>
                      <a:pt x="7" y="70"/>
                      <a:pt x="9" y="75"/>
                      <a:pt x="13" y="79"/>
                    </a:cubicBezTo>
                    <a:cubicBezTo>
                      <a:pt x="15" y="82"/>
                      <a:pt x="20" y="93"/>
                      <a:pt x="20" y="93"/>
                    </a:cubicBezTo>
                    <a:cubicBezTo>
                      <a:pt x="23" y="84"/>
                      <a:pt x="32" y="80"/>
                      <a:pt x="38" y="73"/>
                    </a:cubicBezTo>
                    <a:cubicBezTo>
                      <a:pt x="42" y="69"/>
                      <a:pt x="45" y="63"/>
                      <a:pt x="48" y="57"/>
                    </a:cubicBezTo>
                    <a:cubicBezTo>
                      <a:pt x="51" y="51"/>
                      <a:pt x="52" y="44"/>
                      <a:pt x="51" y="37"/>
                    </a:cubicBezTo>
                    <a:cubicBezTo>
                      <a:pt x="50" y="30"/>
                      <a:pt x="47" y="25"/>
                      <a:pt x="42" y="22"/>
                    </a:cubicBezTo>
                    <a:cubicBezTo>
                      <a:pt x="37" y="18"/>
                      <a:pt x="31" y="18"/>
                      <a:pt x="25" y="18"/>
                    </a:cubicBezTo>
                    <a:cubicBezTo>
                      <a:pt x="25" y="16"/>
                      <a:pt x="25" y="13"/>
                      <a:pt x="26" y="11"/>
                    </a:cubicBezTo>
                    <a:cubicBezTo>
                      <a:pt x="27" y="7"/>
                      <a:pt x="28" y="4"/>
                      <a:pt x="29" y="1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7" y="2"/>
                      <a:pt x="26" y="5"/>
                      <a:pt x="26" y="9"/>
                    </a:cubicBezTo>
                    <a:cubicBezTo>
                      <a:pt x="25" y="12"/>
                      <a:pt x="24" y="16"/>
                      <a:pt x="24" y="18"/>
                    </a:cubicBezTo>
                    <a:cubicBezTo>
                      <a:pt x="20" y="19"/>
                      <a:pt x="17" y="20"/>
                      <a:pt x="14" y="22"/>
                    </a:cubicBezTo>
                    <a:cubicBezTo>
                      <a:pt x="11" y="24"/>
                      <a:pt x="8" y="26"/>
                      <a:pt x="6" y="29"/>
                    </a:cubicBezTo>
                    <a:cubicBezTo>
                      <a:pt x="3" y="34"/>
                      <a:pt x="1" y="42"/>
                      <a:pt x="0" y="4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82" name="Freeform 1527"/>
              <p:cNvSpPr/>
              <p:nvPr/>
            </p:nvSpPr>
            <p:spPr>
              <a:xfrm>
                <a:off x="8505805" y="5111780"/>
                <a:ext cx="231776" cy="423865"/>
              </a:xfrm>
              <a:custGeom>
                <a:avLst/>
                <a:gdLst>
                  <a:gd name="txL" fmla="*/ 0 w 62"/>
                  <a:gd name="txT" fmla="*/ 0 h 113"/>
                  <a:gd name="txR" fmla="*/ 62 w 62"/>
                  <a:gd name="txB" fmla="*/ 113 h 11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113">
                    <a:moveTo>
                      <a:pt x="1" y="57"/>
                    </a:moveTo>
                    <a:cubicBezTo>
                      <a:pt x="0" y="65"/>
                      <a:pt x="3" y="70"/>
                      <a:pt x="6" y="77"/>
                    </a:cubicBezTo>
                    <a:cubicBezTo>
                      <a:pt x="8" y="82"/>
                      <a:pt x="11" y="87"/>
                      <a:pt x="14" y="93"/>
                    </a:cubicBezTo>
                    <a:cubicBezTo>
                      <a:pt x="15" y="95"/>
                      <a:pt x="16" y="99"/>
                      <a:pt x="16" y="104"/>
                    </a:cubicBezTo>
                    <a:cubicBezTo>
                      <a:pt x="16" y="108"/>
                      <a:pt x="15" y="113"/>
                      <a:pt x="15" y="113"/>
                    </a:cubicBezTo>
                    <a:cubicBezTo>
                      <a:pt x="21" y="108"/>
                      <a:pt x="26" y="104"/>
                      <a:pt x="31" y="100"/>
                    </a:cubicBezTo>
                    <a:cubicBezTo>
                      <a:pt x="36" y="96"/>
                      <a:pt x="41" y="92"/>
                      <a:pt x="45" y="88"/>
                    </a:cubicBezTo>
                    <a:cubicBezTo>
                      <a:pt x="50" y="82"/>
                      <a:pt x="54" y="75"/>
                      <a:pt x="57" y="68"/>
                    </a:cubicBezTo>
                    <a:cubicBezTo>
                      <a:pt x="59" y="65"/>
                      <a:pt x="60" y="61"/>
                      <a:pt x="60" y="58"/>
                    </a:cubicBezTo>
                    <a:cubicBezTo>
                      <a:pt x="61" y="56"/>
                      <a:pt x="61" y="55"/>
                      <a:pt x="61" y="53"/>
                    </a:cubicBezTo>
                    <a:cubicBezTo>
                      <a:pt x="61" y="53"/>
                      <a:pt x="61" y="53"/>
                      <a:pt x="61" y="53"/>
                    </a:cubicBezTo>
                    <a:cubicBezTo>
                      <a:pt x="61" y="53"/>
                      <a:pt x="61" y="53"/>
                      <a:pt x="61" y="53"/>
                    </a:cubicBezTo>
                    <a:cubicBezTo>
                      <a:pt x="61" y="53"/>
                      <a:pt x="61" y="53"/>
                      <a:pt x="61" y="52"/>
                    </a:cubicBezTo>
                    <a:cubicBezTo>
                      <a:pt x="61" y="52"/>
                      <a:pt x="61" y="52"/>
                      <a:pt x="61" y="52"/>
                    </a:cubicBezTo>
                    <a:cubicBezTo>
                      <a:pt x="61" y="51"/>
                      <a:pt x="61" y="51"/>
                      <a:pt x="61" y="50"/>
                    </a:cubicBezTo>
                    <a:cubicBezTo>
                      <a:pt x="62" y="49"/>
                      <a:pt x="62" y="48"/>
                      <a:pt x="62" y="47"/>
                    </a:cubicBezTo>
                    <a:cubicBezTo>
                      <a:pt x="61" y="43"/>
                      <a:pt x="60" y="40"/>
                      <a:pt x="59" y="37"/>
                    </a:cubicBezTo>
                    <a:cubicBezTo>
                      <a:pt x="57" y="34"/>
                      <a:pt x="55" y="31"/>
                      <a:pt x="52" y="29"/>
                    </a:cubicBezTo>
                    <a:cubicBezTo>
                      <a:pt x="47" y="25"/>
                      <a:pt x="40" y="22"/>
                      <a:pt x="34" y="21"/>
                    </a:cubicBezTo>
                    <a:cubicBezTo>
                      <a:pt x="34" y="18"/>
                      <a:pt x="36" y="15"/>
                      <a:pt x="37" y="12"/>
                    </a:cubicBezTo>
                    <a:cubicBezTo>
                      <a:pt x="39" y="10"/>
                      <a:pt x="40" y="8"/>
                      <a:pt x="42" y="6"/>
                    </a:cubicBezTo>
                    <a:cubicBezTo>
                      <a:pt x="43" y="5"/>
                      <a:pt x="45" y="3"/>
                      <a:pt x="47" y="2"/>
                    </a:cubicBezTo>
                    <a:cubicBezTo>
                      <a:pt x="47" y="1"/>
                      <a:pt x="46" y="1"/>
                      <a:pt x="46" y="0"/>
                    </a:cubicBezTo>
                    <a:cubicBezTo>
                      <a:pt x="46" y="0"/>
                      <a:pt x="45" y="1"/>
                      <a:pt x="44" y="1"/>
                    </a:cubicBezTo>
                    <a:cubicBezTo>
                      <a:pt x="44" y="2"/>
                      <a:pt x="43" y="3"/>
                      <a:pt x="42" y="4"/>
                    </a:cubicBezTo>
                    <a:cubicBezTo>
                      <a:pt x="41" y="5"/>
                      <a:pt x="39" y="7"/>
                      <a:pt x="38" y="9"/>
                    </a:cubicBezTo>
                    <a:cubicBezTo>
                      <a:pt x="36" y="13"/>
                      <a:pt x="33" y="18"/>
                      <a:pt x="33" y="21"/>
                    </a:cubicBezTo>
                    <a:cubicBezTo>
                      <a:pt x="28" y="21"/>
                      <a:pt x="24" y="22"/>
                      <a:pt x="19" y="24"/>
                    </a:cubicBezTo>
                    <a:cubicBezTo>
                      <a:pt x="17" y="25"/>
                      <a:pt x="16" y="26"/>
                      <a:pt x="14" y="28"/>
                    </a:cubicBezTo>
                    <a:cubicBezTo>
                      <a:pt x="13" y="29"/>
                      <a:pt x="12" y="29"/>
                      <a:pt x="11" y="30"/>
                    </a:cubicBezTo>
                    <a:cubicBezTo>
                      <a:pt x="10" y="31"/>
                      <a:pt x="10" y="32"/>
                      <a:pt x="9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4"/>
                      <a:pt x="8" y="35"/>
                      <a:pt x="8" y="35"/>
                    </a:cubicBezTo>
                    <a:cubicBezTo>
                      <a:pt x="7" y="36"/>
                      <a:pt x="7" y="37"/>
                      <a:pt x="6" y="38"/>
                    </a:cubicBezTo>
                    <a:cubicBezTo>
                      <a:pt x="5" y="41"/>
                      <a:pt x="4" y="43"/>
                      <a:pt x="4" y="45"/>
                    </a:cubicBezTo>
                    <a:cubicBezTo>
                      <a:pt x="2" y="49"/>
                      <a:pt x="1" y="54"/>
                      <a:pt x="1" y="57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83" name="Freeform 1529"/>
              <p:cNvSpPr/>
              <p:nvPr/>
            </p:nvSpPr>
            <p:spPr>
              <a:xfrm>
                <a:off x="8772507" y="4806978"/>
                <a:ext cx="146051" cy="225427"/>
              </a:xfrm>
              <a:custGeom>
                <a:avLst/>
                <a:gdLst>
                  <a:gd name="txL" fmla="*/ 0 w 39"/>
                  <a:gd name="txT" fmla="*/ 0 h 60"/>
                  <a:gd name="txR" fmla="*/ 39 w 39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60">
                    <a:moveTo>
                      <a:pt x="3" y="44"/>
                    </a:moveTo>
                    <a:cubicBezTo>
                      <a:pt x="5" y="50"/>
                      <a:pt x="9" y="54"/>
                      <a:pt x="13" y="56"/>
                    </a:cubicBezTo>
                    <a:cubicBezTo>
                      <a:pt x="17" y="59"/>
                      <a:pt x="21" y="60"/>
                      <a:pt x="25" y="60"/>
                    </a:cubicBezTo>
                    <a:cubicBezTo>
                      <a:pt x="26" y="60"/>
                      <a:pt x="29" y="60"/>
                      <a:pt x="31" y="60"/>
                    </a:cubicBezTo>
                    <a:cubicBezTo>
                      <a:pt x="34" y="60"/>
                      <a:pt x="35" y="59"/>
                      <a:pt x="35" y="59"/>
                    </a:cubicBezTo>
                    <a:cubicBezTo>
                      <a:pt x="34" y="58"/>
                      <a:pt x="34" y="56"/>
                      <a:pt x="34" y="54"/>
                    </a:cubicBezTo>
                    <a:cubicBezTo>
                      <a:pt x="35" y="51"/>
                      <a:pt x="36" y="49"/>
                      <a:pt x="36" y="46"/>
                    </a:cubicBezTo>
                    <a:cubicBezTo>
                      <a:pt x="38" y="40"/>
                      <a:pt x="39" y="31"/>
                      <a:pt x="35" y="23"/>
                    </a:cubicBezTo>
                    <a:cubicBezTo>
                      <a:pt x="33" y="19"/>
                      <a:pt x="30" y="16"/>
                      <a:pt x="26" y="15"/>
                    </a:cubicBezTo>
                    <a:cubicBezTo>
                      <a:pt x="22" y="13"/>
                      <a:pt x="17" y="13"/>
                      <a:pt x="13" y="14"/>
                    </a:cubicBezTo>
                    <a:cubicBezTo>
                      <a:pt x="13" y="12"/>
                      <a:pt x="13" y="10"/>
                      <a:pt x="14" y="8"/>
                    </a:cubicBezTo>
                    <a:cubicBezTo>
                      <a:pt x="14" y="5"/>
                      <a:pt x="15" y="3"/>
                      <a:pt x="16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1"/>
                      <a:pt x="14" y="3"/>
                      <a:pt x="13" y="6"/>
                    </a:cubicBezTo>
                    <a:cubicBezTo>
                      <a:pt x="13" y="9"/>
                      <a:pt x="12" y="12"/>
                      <a:pt x="13" y="14"/>
                    </a:cubicBezTo>
                    <a:cubicBezTo>
                      <a:pt x="7" y="16"/>
                      <a:pt x="3" y="20"/>
                      <a:pt x="1" y="27"/>
                    </a:cubicBezTo>
                    <a:cubicBezTo>
                      <a:pt x="0" y="32"/>
                      <a:pt x="1" y="39"/>
                      <a:pt x="3" y="44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84" name="Freeform 1530"/>
              <p:cNvSpPr/>
              <p:nvPr/>
            </p:nvSpPr>
            <p:spPr>
              <a:xfrm>
                <a:off x="8759807" y="5002241"/>
                <a:ext cx="203201" cy="342902"/>
              </a:xfrm>
              <a:custGeom>
                <a:avLst/>
                <a:gdLst>
                  <a:gd name="txL" fmla="*/ 0 w 54"/>
                  <a:gd name="txT" fmla="*/ 0 h 91"/>
                  <a:gd name="txR" fmla="*/ 54 w 54"/>
                  <a:gd name="txB" fmla="*/ 91 h 9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91">
                    <a:moveTo>
                      <a:pt x="3" y="66"/>
                    </a:moveTo>
                    <a:cubicBezTo>
                      <a:pt x="6" y="75"/>
                      <a:pt x="12" y="80"/>
                      <a:pt x="18" y="84"/>
                    </a:cubicBezTo>
                    <a:cubicBezTo>
                      <a:pt x="24" y="88"/>
                      <a:pt x="29" y="89"/>
                      <a:pt x="35" y="89"/>
                    </a:cubicBezTo>
                    <a:cubicBezTo>
                      <a:pt x="37" y="89"/>
                      <a:pt x="41" y="90"/>
                      <a:pt x="45" y="90"/>
                    </a:cubicBezTo>
                    <a:cubicBezTo>
                      <a:pt x="48" y="91"/>
                      <a:pt x="51" y="91"/>
                      <a:pt x="51" y="91"/>
                    </a:cubicBezTo>
                    <a:cubicBezTo>
                      <a:pt x="49" y="88"/>
                      <a:pt x="49" y="84"/>
                      <a:pt x="49" y="80"/>
                    </a:cubicBezTo>
                    <a:cubicBezTo>
                      <a:pt x="50" y="76"/>
                      <a:pt x="51" y="72"/>
                      <a:pt x="52" y="69"/>
                    </a:cubicBezTo>
                    <a:cubicBezTo>
                      <a:pt x="53" y="64"/>
                      <a:pt x="54" y="59"/>
                      <a:pt x="54" y="54"/>
                    </a:cubicBezTo>
                    <a:cubicBezTo>
                      <a:pt x="54" y="48"/>
                      <a:pt x="53" y="43"/>
                      <a:pt x="51" y="38"/>
                    </a:cubicBezTo>
                    <a:cubicBezTo>
                      <a:pt x="49" y="32"/>
                      <a:pt x="44" y="28"/>
                      <a:pt x="39" y="25"/>
                    </a:cubicBezTo>
                    <a:cubicBezTo>
                      <a:pt x="34" y="22"/>
                      <a:pt x="27" y="20"/>
                      <a:pt x="21" y="21"/>
                    </a:cubicBezTo>
                    <a:cubicBezTo>
                      <a:pt x="21" y="18"/>
                      <a:pt x="22" y="15"/>
                      <a:pt x="23" y="12"/>
                    </a:cubicBezTo>
                    <a:cubicBezTo>
                      <a:pt x="24" y="8"/>
                      <a:pt x="27" y="4"/>
                      <a:pt x="30" y="1"/>
                    </a:cubicBezTo>
                    <a:cubicBezTo>
                      <a:pt x="29" y="1"/>
                      <a:pt x="29" y="1"/>
                      <a:pt x="28" y="0"/>
                    </a:cubicBezTo>
                    <a:cubicBezTo>
                      <a:pt x="27" y="2"/>
                      <a:pt x="25" y="5"/>
                      <a:pt x="23" y="9"/>
                    </a:cubicBezTo>
                    <a:cubicBezTo>
                      <a:pt x="21" y="13"/>
                      <a:pt x="20" y="18"/>
                      <a:pt x="20" y="21"/>
                    </a:cubicBezTo>
                    <a:cubicBezTo>
                      <a:pt x="12" y="23"/>
                      <a:pt x="4" y="28"/>
                      <a:pt x="2" y="39"/>
                    </a:cubicBezTo>
                    <a:cubicBezTo>
                      <a:pt x="1" y="43"/>
                      <a:pt x="0" y="47"/>
                      <a:pt x="1" y="52"/>
                    </a:cubicBezTo>
                    <a:cubicBezTo>
                      <a:pt x="1" y="57"/>
                      <a:pt x="2" y="62"/>
                      <a:pt x="3" y="6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85" name="Freeform 1531"/>
              <p:cNvSpPr/>
              <p:nvPr/>
            </p:nvSpPr>
            <p:spPr>
              <a:xfrm>
                <a:off x="8347054" y="5273706"/>
                <a:ext cx="217489" cy="423865"/>
              </a:xfrm>
              <a:custGeom>
                <a:avLst/>
                <a:gdLst>
                  <a:gd name="txL" fmla="*/ 0 w 58"/>
                  <a:gd name="txT" fmla="*/ 0 h 113"/>
                  <a:gd name="txR" fmla="*/ 58 w 58"/>
                  <a:gd name="txB" fmla="*/ 113 h 11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113">
                    <a:moveTo>
                      <a:pt x="2" y="64"/>
                    </a:moveTo>
                    <a:cubicBezTo>
                      <a:pt x="2" y="67"/>
                      <a:pt x="4" y="69"/>
                      <a:pt x="6" y="72"/>
                    </a:cubicBezTo>
                    <a:cubicBezTo>
                      <a:pt x="7" y="74"/>
                      <a:pt x="9" y="76"/>
                      <a:pt x="11" y="79"/>
                    </a:cubicBezTo>
                    <a:cubicBezTo>
                      <a:pt x="14" y="83"/>
                      <a:pt x="17" y="88"/>
                      <a:pt x="20" y="93"/>
                    </a:cubicBezTo>
                    <a:cubicBezTo>
                      <a:pt x="21" y="95"/>
                      <a:pt x="22" y="99"/>
                      <a:pt x="22" y="104"/>
                    </a:cubicBezTo>
                    <a:cubicBezTo>
                      <a:pt x="22" y="108"/>
                      <a:pt x="21" y="113"/>
                      <a:pt x="21" y="113"/>
                    </a:cubicBezTo>
                    <a:cubicBezTo>
                      <a:pt x="27" y="108"/>
                      <a:pt x="32" y="104"/>
                      <a:pt x="37" y="99"/>
                    </a:cubicBezTo>
                    <a:cubicBezTo>
                      <a:pt x="42" y="94"/>
                      <a:pt x="47" y="89"/>
                      <a:pt x="50" y="84"/>
                    </a:cubicBezTo>
                    <a:cubicBezTo>
                      <a:pt x="54" y="76"/>
                      <a:pt x="57" y="67"/>
                      <a:pt x="58" y="58"/>
                    </a:cubicBezTo>
                    <a:cubicBezTo>
                      <a:pt x="58" y="49"/>
                      <a:pt x="57" y="41"/>
                      <a:pt x="53" y="34"/>
                    </a:cubicBezTo>
                    <a:cubicBezTo>
                      <a:pt x="50" y="27"/>
                      <a:pt x="44" y="23"/>
                      <a:pt x="37" y="22"/>
                    </a:cubicBezTo>
                    <a:cubicBezTo>
                      <a:pt x="31" y="20"/>
                      <a:pt x="24" y="21"/>
                      <a:pt x="17" y="23"/>
                    </a:cubicBezTo>
                    <a:cubicBezTo>
                      <a:pt x="17" y="20"/>
                      <a:pt x="16" y="17"/>
                      <a:pt x="16" y="14"/>
                    </a:cubicBezTo>
                    <a:cubicBezTo>
                      <a:pt x="17" y="9"/>
                      <a:pt x="18" y="5"/>
                      <a:pt x="19" y="1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16" y="4"/>
                      <a:pt x="15" y="17"/>
                      <a:pt x="17" y="24"/>
                    </a:cubicBezTo>
                    <a:cubicBezTo>
                      <a:pt x="8" y="27"/>
                      <a:pt x="2" y="34"/>
                      <a:pt x="1" y="44"/>
                    </a:cubicBezTo>
                    <a:cubicBezTo>
                      <a:pt x="0" y="47"/>
                      <a:pt x="0" y="51"/>
                      <a:pt x="0" y="54"/>
                    </a:cubicBezTo>
                    <a:cubicBezTo>
                      <a:pt x="1" y="58"/>
                      <a:pt x="1" y="61"/>
                      <a:pt x="2" y="6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86" name="Freeform 1532"/>
              <p:cNvSpPr/>
              <p:nvPr/>
            </p:nvSpPr>
            <p:spPr>
              <a:xfrm>
                <a:off x="8242279" y="5210205"/>
                <a:ext cx="269877" cy="273052"/>
              </a:xfrm>
              <a:custGeom>
                <a:avLst/>
                <a:gdLst>
                  <a:gd name="txL" fmla="*/ 0 w 72"/>
                  <a:gd name="txT" fmla="*/ 0 h 73"/>
                  <a:gd name="txR" fmla="*/ 72 w 72"/>
                  <a:gd name="txB" fmla="*/ 73 h 73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2" h="73">
                    <a:moveTo>
                      <a:pt x="5" y="21"/>
                    </a:moveTo>
                    <a:cubicBezTo>
                      <a:pt x="0" y="28"/>
                      <a:pt x="0" y="35"/>
                      <a:pt x="0" y="41"/>
                    </a:cubicBezTo>
                    <a:cubicBezTo>
                      <a:pt x="0" y="47"/>
                      <a:pt x="1" y="52"/>
                      <a:pt x="3" y="58"/>
                    </a:cubicBezTo>
                    <a:cubicBezTo>
                      <a:pt x="4" y="59"/>
                      <a:pt x="4" y="64"/>
                      <a:pt x="5" y="67"/>
                    </a:cubicBezTo>
                    <a:cubicBezTo>
                      <a:pt x="6" y="69"/>
                      <a:pt x="6" y="70"/>
                      <a:pt x="7" y="71"/>
                    </a:cubicBezTo>
                    <a:cubicBezTo>
                      <a:pt x="7" y="72"/>
                      <a:pt x="8" y="73"/>
                      <a:pt x="8" y="73"/>
                    </a:cubicBezTo>
                    <a:cubicBezTo>
                      <a:pt x="8" y="72"/>
                      <a:pt x="10" y="70"/>
                      <a:pt x="11" y="69"/>
                    </a:cubicBezTo>
                    <a:cubicBezTo>
                      <a:pt x="13" y="68"/>
                      <a:pt x="15" y="67"/>
                      <a:pt x="17" y="66"/>
                    </a:cubicBezTo>
                    <a:cubicBezTo>
                      <a:pt x="21" y="65"/>
                      <a:pt x="25" y="64"/>
                      <a:pt x="29" y="62"/>
                    </a:cubicBezTo>
                    <a:cubicBezTo>
                      <a:pt x="40" y="58"/>
                      <a:pt x="51" y="50"/>
                      <a:pt x="56" y="40"/>
                    </a:cubicBezTo>
                    <a:cubicBezTo>
                      <a:pt x="59" y="35"/>
                      <a:pt x="59" y="29"/>
                      <a:pt x="58" y="23"/>
                    </a:cubicBezTo>
                    <a:cubicBezTo>
                      <a:pt x="57" y="17"/>
                      <a:pt x="54" y="11"/>
                      <a:pt x="49" y="7"/>
                    </a:cubicBezTo>
                    <a:cubicBezTo>
                      <a:pt x="52" y="5"/>
                      <a:pt x="55" y="4"/>
                      <a:pt x="58" y="3"/>
                    </a:cubicBezTo>
                    <a:cubicBezTo>
                      <a:pt x="60" y="2"/>
                      <a:pt x="62" y="2"/>
                      <a:pt x="65" y="2"/>
                    </a:cubicBezTo>
                    <a:cubicBezTo>
                      <a:pt x="67" y="2"/>
                      <a:pt x="69" y="3"/>
                      <a:pt x="71" y="4"/>
                    </a:cubicBezTo>
                    <a:cubicBezTo>
                      <a:pt x="71" y="4"/>
                      <a:pt x="72" y="3"/>
                      <a:pt x="72" y="3"/>
                    </a:cubicBezTo>
                    <a:cubicBezTo>
                      <a:pt x="71" y="2"/>
                      <a:pt x="69" y="1"/>
                      <a:pt x="67" y="1"/>
                    </a:cubicBezTo>
                    <a:cubicBezTo>
                      <a:pt x="65" y="1"/>
                      <a:pt x="63" y="1"/>
                      <a:pt x="60" y="1"/>
                    </a:cubicBezTo>
                    <a:cubicBezTo>
                      <a:pt x="55" y="2"/>
                      <a:pt x="51" y="4"/>
                      <a:pt x="48" y="7"/>
                    </a:cubicBezTo>
                    <a:cubicBezTo>
                      <a:pt x="42" y="1"/>
                      <a:pt x="33" y="0"/>
                      <a:pt x="23" y="4"/>
                    </a:cubicBezTo>
                    <a:cubicBezTo>
                      <a:pt x="17" y="8"/>
                      <a:pt x="9" y="15"/>
                      <a:pt x="5" y="2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87" name="Freeform 1533"/>
              <p:cNvSpPr/>
              <p:nvPr/>
            </p:nvSpPr>
            <p:spPr>
              <a:xfrm>
                <a:off x="8137503" y="5054629"/>
                <a:ext cx="355602" cy="271464"/>
              </a:xfrm>
              <a:custGeom>
                <a:avLst/>
                <a:gdLst>
                  <a:gd name="txL" fmla="*/ 0 w 95"/>
                  <a:gd name="txT" fmla="*/ 0 h 72"/>
                  <a:gd name="txR" fmla="*/ 95 w 95"/>
                  <a:gd name="txB" fmla="*/ 72 h 7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5" h="72">
                    <a:moveTo>
                      <a:pt x="16" y="12"/>
                    </a:moveTo>
                    <a:cubicBezTo>
                      <a:pt x="11" y="15"/>
                      <a:pt x="8" y="19"/>
                      <a:pt x="6" y="23"/>
                    </a:cubicBezTo>
                    <a:cubicBezTo>
                      <a:pt x="4" y="27"/>
                      <a:pt x="2" y="32"/>
                      <a:pt x="1" y="36"/>
                    </a:cubicBezTo>
                    <a:cubicBezTo>
                      <a:pt x="0" y="44"/>
                      <a:pt x="1" y="50"/>
                      <a:pt x="3" y="56"/>
                    </a:cubicBezTo>
                    <a:cubicBezTo>
                      <a:pt x="4" y="58"/>
                      <a:pt x="6" y="63"/>
                      <a:pt x="8" y="66"/>
                    </a:cubicBezTo>
                    <a:cubicBezTo>
                      <a:pt x="10" y="70"/>
                      <a:pt x="12" y="72"/>
                      <a:pt x="12" y="72"/>
                    </a:cubicBezTo>
                    <a:cubicBezTo>
                      <a:pt x="13" y="69"/>
                      <a:pt x="16" y="67"/>
                      <a:pt x="20" y="66"/>
                    </a:cubicBezTo>
                    <a:cubicBezTo>
                      <a:pt x="24" y="65"/>
                      <a:pt x="28" y="66"/>
                      <a:pt x="31" y="65"/>
                    </a:cubicBezTo>
                    <a:cubicBezTo>
                      <a:pt x="36" y="65"/>
                      <a:pt x="42" y="65"/>
                      <a:pt x="47" y="63"/>
                    </a:cubicBezTo>
                    <a:cubicBezTo>
                      <a:pt x="53" y="61"/>
                      <a:pt x="60" y="58"/>
                      <a:pt x="65" y="54"/>
                    </a:cubicBezTo>
                    <a:cubicBezTo>
                      <a:pt x="70" y="49"/>
                      <a:pt x="74" y="43"/>
                      <a:pt x="75" y="35"/>
                    </a:cubicBezTo>
                    <a:cubicBezTo>
                      <a:pt x="76" y="28"/>
                      <a:pt x="74" y="21"/>
                      <a:pt x="71" y="15"/>
                    </a:cubicBezTo>
                    <a:cubicBezTo>
                      <a:pt x="74" y="13"/>
                      <a:pt x="78" y="13"/>
                      <a:pt x="81" y="13"/>
                    </a:cubicBezTo>
                    <a:cubicBezTo>
                      <a:pt x="86" y="12"/>
                      <a:pt x="90" y="13"/>
                      <a:pt x="95" y="14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3" y="11"/>
                      <a:pt x="89" y="11"/>
                      <a:pt x="84" y="12"/>
                    </a:cubicBezTo>
                    <a:cubicBezTo>
                      <a:pt x="79" y="12"/>
                      <a:pt x="74" y="12"/>
                      <a:pt x="70" y="14"/>
                    </a:cubicBezTo>
                    <a:cubicBezTo>
                      <a:pt x="66" y="6"/>
                      <a:pt x="57" y="0"/>
                      <a:pt x="45" y="0"/>
                    </a:cubicBezTo>
                    <a:cubicBezTo>
                      <a:pt x="41" y="1"/>
                      <a:pt x="36" y="2"/>
                      <a:pt x="30" y="4"/>
                    </a:cubicBezTo>
                    <a:cubicBezTo>
                      <a:pt x="25" y="6"/>
                      <a:pt x="20" y="9"/>
                      <a:pt x="16" y="1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88" name="Freeform 1534"/>
              <p:cNvSpPr/>
              <p:nvPr/>
            </p:nvSpPr>
            <p:spPr>
              <a:xfrm>
                <a:off x="8381980" y="4900641"/>
                <a:ext cx="179389" cy="120651"/>
              </a:xfrm>
              <a:custGeom>
                <a:avLst/>
                <a:gdLst>
                  <a:gd name="txL" fmla="*/ 0 w 48"/>
                  <a:gd name="txT" fmla="*/ 0 h 32"/>
                  <a:gd name="txR" fmla="*/ 48 w 48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32">
                    <a:moveTo>
                      <a:pt x="15" y="2"/>
                    </a:moveTo>
                    <a:cubicBezTo>
                      <a:pt x="11" y="4"/>
                      <a:pt x="8" y="7"/>
                      <a:pt x="6" y="10"/>
                    </a:cubicBezTo>
                    <a:cubicBezTo>
                      <a:pt x="4" y="13"/>
                      <a:pt x="3" y="16"/>
                      <a:pt x="2" y="19"/>
                    </a:cubicBezTo>
                    <a:cubicBezTo>
                      <a:pt x="2" y="20"/>
                      <a:pt x="1" y="22"/>
                      <a:pt x="0" y="24"/>
                    </a:cubicBezTo>
                    <a:cubicBezTo>
                      <a:pt x="0" y="26"/>
                      <a:pt x="0" y="28"/>
                      <a:pt x="0" y="28"/>
                    </a:cubicBezTo>
                    <a:cubicBezTo>
                      <a:pt x="1" y="27"/>
                      <a:pt x="4" y="27"/>
                      <a:pt x="6" y="28"/>
                    </a:cubicBezTo>
                    <a:cubicBezTo>
                      <a:pt x="8" y="28"/>
                      <a:pt x="11" y="29"/>
                      <a:pt x="13" y="30"/>
                    </a:cubicBezTo>
                    <a:cubicBezTo>
                      <a:pt x="19" y="31"/>
                      <a:pt x="26" y="32"/>
                      <a:pt x="31" y="30"/>
                    </a:cubicBezTo>
                    <a:cubicBezTo>
                      <a:pt x="33" y="28"/>
                      <a:pt x="35" y="26"/>
                      <a:pt x="37" y="23"/>
                    </a:cubicBezTo>
                    <a:cubicBezTo>
                      <a:pt x="38" y="22"/>
                      <a:pt x="39" y="21"/>
                      <a:pt x="40" y="19"/>
                    </a:cubicBezTo>
                    <a:cubicBezTo>
                      <a:pt x="41" y="18"/>
                      <a:pt x="42" y="16"/>
                      <a:pt x="42" y="14"/>
                    </a:cubicBezTo>
                    <a:cubicBezTo>
                      <a:pt x="44" y="15"/>
                      <a:pt x="45" y="16"/>
                      <a:pt x="46" y="17"/>
                    </a:cubicBezTo>
                    <a:cubicBezTo>
                      <a:pt x="47" y="19"/>
                      <a:pt x="47" y="20"/>
                      <a:pt x="47" y="22"/>
                    </a:cubicBezTo>
                    <a:cubicBezTo>
                      <a:pt x="47" y="24"/>
                      <a:pt x="46" y="26"/>
                      <a:pt x="45" y="27"/>
                    </a:cubicBezTo>
                    <a:cubicBezTo>
                      <a:pt x="44" y="28"/>
                      <a:pt x="43" y="28"/>
                      <a:pt x="42" y="29"/>
                    </a:cubicBezTo>
                    <a:cubicBezTo>
                      <a:pt x="42" y="29"/>
                      <a:pt x="42" y="29"/>
                      <a:pt x="42" y="30"/>
                    </a:cubicBezTo>
                    <a:cubicBezTo>
                      <a:pt x="43" y="30"/>
                      <a:pt x="44" y="29"/>
                      <a:pt x="45" y="28"/>
                    </a:cubicBezTo>
                    <a:cubicBezTo>
                      <a:pt x="45" y="27"/>
                      <a:pt x="46" y="26"/>
                      <a:pt x="47" y="24"/>
                    </a:cubicBezTo>
                    <a:cubicBezTo>
                      <a:pt x="47" y="24"/>
                      <a:pt x="48" y="22"/>
                      <a:pt x="48" y="21"/>
                    </a:cubicBezTo>
                    <a:cubicBezTo>
                      <a:pt x="48" y="20"/>
                      <a:pt x="47" y="19"/>
                      <a:pt x="47" y="18"/>
                    </a:cubicBezTo>
                    <a:cubicBezTo>
                      <a:pt x="45" y="16"/>
                      <a:pt x="44" y="14"/>
                      <a:pt x="42" y="14"/>
                    </a:cubicBezTo>
                    <a:cubicBezTo>
                      <a:pt x="43" y="11"/>
                      <a:pt x="42" y="9"/>
                      <a:pt x="40" y="6"/>
                    </a:cubicBezTo>
                    <a:cubicBezTo>
                      <a:pt x="38" y="4"/>
                      <a:pt x="35" y="2"/>
                      <a:pt x="31" y="1"/>
                    </a:cubicBezTo>
                    <a:cubicBezTo>
                      <a:pt x="26" y="0"/>
                      <a:pt x="20" y="1"/>
                      <a:pt x="15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89" name="Freeform 1535"/>
              <p:cNvSpPr/>
              <p:nvPr/>
            </p:nvSpPr>
            <p:spPr>
              <a:xfrm>
                <a:off x="8464530" y="4919691"/>
                <a:ext cx="82550" cy="46038"/>
              </a:xfrm>
              <a:custGeom>
                <a:avLst/>
                <a:gdLst>
                  <a:gd name="txL" fmla="*/ 0 w 22"/>
                  <a:gd name="txT" fmla="*/ 0 h 12"/>
                  <a:gd name="txR" fmla="*/ 22 w 22"/>
                  <a:gd name="txB" fmla="*/ 12 h 12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22" h="12">
                    <a:moveTo>
                      <a:pt x="9" y="0"/>
                    </a:moveTo>
                    <a:cubicBezTo>
                      <a:pt x="8" y="1"/>
                      <a:pt x="7" y="1"/>
                      <a:pt x="6" y="2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3" y="6"/>
                      <a:pt x="0" y="7"/>
                      <a:pt x="0" y="7"/>
                    </a:cubicBezTo>
                    <a:cubicBezTo>
                      <a:pt x="2" y="8"/>
                      <a:pt x="4" y="9"/>
                      <a:pt x="6" y="10"/>
                    </a:cubicBezTo>
                    <a:cubicBezTo>
                      <a:pt x="8" y="11"/>
                      <a:pt x="12" y="12"/>
                      <a:pt x="14" y="11"/>
                    </a:cubicBezTo>
                    <a:cubicBezTo>
                      <a:pt x="16" y="11"/>
                      <a:pt x="17" y="10"/>
                      <a:pt x="17" y="8"/>
                    </a:cubicBezTo>
                    <a:cubicBezTo>
                      <a:pt x="18" y="7"/>
                      <a:pt x="18" y="6"/>
                      <a:pt x="17" y="4"/>
                    </a:cubicBezTo>
                    <a:cubicBezTo>
                      <a:pt x="18" y="4"/>
                      <a:pt x="19" y="4"/>
                      <a:pt x="19" y="4"/>
                    </a:cubicBezTo>
                    <a:cubicBezTo>
                      <a:pt x="20" y="4"/>
                      <a:pt x="21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1" y="4"/>
                      <a:pt x="19" y="4"/>
                      <a:pt x="17" y="4"/>
                    </a:cubicBezTo>
                    <a:cubicBezTo>
                      <a:pt x="17" y="3"/>
                      <a:pt x="16" y="1"/>
                      <a:pt x="14" y="1"/>
                    </a:cubicBezTo>
                    <a:cubicBezTo>
                      <a:pt x="13" y="0"/>
                      <a:pt x="11" y="0"/>
                      <a:pt x="9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90" name="Freeform 1536"/>
              <p:cNvSpPr/>
              <p:nvPr/>
            </p:nvSpPr>
            <p:spPr>
              <a:xfrm>
                <a:off x="8564543" y="4894291"/>
                <a:ext cx="82550" cy="93663"/>
              </a:xfrm>
              <a:custGeom>
                <a:avLst/>
                <a:gdLst>
                  <a:gd name="txL" fmla="*/ 0 w 22"/>
                  <a:gd name="txT" fmla="*/ 0 h 25"/>
                  <a:gd name="txR" fmla="*/ 22 w 22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25">
                    <a:moveTo>
                      <a:pt x="16" y="6"/>
                    </a:moveTo>
                    <a:cubicBezTo>
                      <a:pt x="14" y="4"/>
                      <a:pt x="13" y="4"/>
                      <a:pt x="11" y="3"/>
                    </a:cubicBezTo>
                    <a:cubicBezTo>
                      <a:pt x="9" y="2"/>
                      <a:pt x="7" y="2"/>
                      <a:pt x="5" y="2"/>
                    </a:cubicBezTo>
                    <a:cubicBezTo>
                      <a:pt x="4" y="2"/>
                      <a:pt x="0" y="0"/>
                      <a:pt x="0" y="0"/>
                    </a:cubicBezTo>
                    <a:cubicBezTo>
                      <a:pt x="1" y="3"/>
                      <a:pt x="0" y="7"/>
                      <a:pt x="1" y="10"/>
                    </a:cubicBezTo>
                    <a:cubicBezTo>
                      <a:pt x="2" y="14"/>
                      <a:pt x="4" y="19"/>
                      <a:pt x="8" y="22"/>
                    </a:cubicBezTo>
                    <a:cubicBezTo>
                      <a:pt x="12" y="24"/>
                      <a:pt x="16" y="22"/>
                      <a:pt x="19" y="19"/>
                    </a:cubicBezTo>
                    <a:cubicBezTo>
                      <a:pt x="19" y="20"/>
                      <a:pt x="20" y="20"/>
                      <a:pt x="21" y="21"/>
                    </a:cubicBezTo>
                    <a:cubicBezTo>
                      <a:pt x="21" y="22"/>
                      <a:pt x="22" y="24"/>
                      <a:pt x="22" y="25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23"/>
                      <a:pt x="20" y="20"/>
                      <a:pt x="19" y="19"/>
                    </a:cubicBezTo>
                    <a:cubicBezTo>
                      <a:pt x="20" y="16"/>
                      <a:pt x="21" y="14"/>
                      <a:pt x="20" y="11"/>
                    </a:cubicBezTo>
                    <a:cubicBezTo>
                      <a:pt x="19" y="9"/>
                      <a:pt x="17" y="7"/>
                      <a:pt x="16" y="6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91" name="Freeform 1537"/>
              <p:cNvSpPr/>
              <p:nvPr/>
            </p:nvSpPr>
            <p:spPr>
              <a:xfrm>
                <a:off x="8434367" y="4943504"/>
                <a:ext cx="134938" cy="74613"/>
              </a:xfrm>
              <a:custGeom>
                <a:avLst/>
                <a:gdLst>
                  <a:gd name="txL" fmla="*/ 0 w 36"/>
                  <a:gd name="txT" fmla="*/ 0 h 20"/>
                  <a:gd name="txR" fmla="*/ 36 w 36"/>
                  <a:gd name="txB" fmla="*/ 20 h 2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36" h="20">
                    <a:moveTo>
                      <a:pt x="14" y="0"/>
                    </a:moveTo>
                    <a:cubicBezTo>
                      <a:pt x="11" y="1"/>
                      <a:pt x="9" y="3"/>
                      <a:pt x="7" y="4"/>
                    </a:cubicBezTo>
                    <a:cubicBezTo>
                      <a:pt x="6" y="6"/>
                      <a:pt x="5" y="8"/>
                      <a:pt x="4" y="10"/>
                    </a:cubicBezTo>
                    <a:cubicBezTo>
                      <a:pt x="3" y="11"/>
                      <a:pt x="0" y="15"/>
                      <a:pt x="0" y="15"/>
                    </a:cubicBezTo>
                    <a:cubicBezTo>
                      <a:pt x="4" y="15"/>
                      <a:pt x="7" y="17"/>
                      <a:pt x="10" y="18"/>
                    </a:cubicBezTo>
                    <a:cubicBezTo>
                      <a:pt x="12" y="19"/>
                      <a:pt x="14" y="20"/>
                      <a:pt x="16" y="20"/>
                    </a:cubicBezTo>
                    <a:cubicBezTo>
                      <a:pt x="18" y="20"/>
                      <a:pt x="20" y="20"/>
                      <a:pt x="21" y="20"/>
                    </a:cubicBezTo>
                    <a:cubicBezTo>
                      <a:pt x="23" y="20"/>
                      <a:pt x="25" y="18"/>
                      <a:pt x="27" y="17"/>
                    </a:cubicBezTo>
                    <a:cubicBezTo>
                      <a:pt x="28" y="15"/>
                      <a:pt x="30" y="13"/>
                      <a:pt x="30" y="11"/>
                    </a:cubicBezTo>
                    <a:cubicBezTo>
                      <a:pt x="32" y="11"/>
                      <a:pt x="33" y="12"/>
                      <a:pt x="34" y="13"/>
                    </a:cubicBezTo>
                    <a:cubicBezTo>
                      <a:pt x="35" y="14"/>
                      <a:pt x="36" y="16"/>
                      <a:pt x="36" y="18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6" y="17"/>
                      <a:pt x="36" y="15"/>
                      <a:pt x="34" y="14"/>
                    </a:cubicBezTo>
                    <a:cubicBezTo>
                      <a:pt x="33" y="12"/>
                      <a:pt x="32" y="11"/>
                      <a:pt x="30" y="10"/>
                    </a:cubicBezTo>
                    <a:cubicBezTo>
                      <a:pt x="31" y="9"/>
                      <a:pt x="31" y="7"/>
                      <a:pt x="30" y="6"/>
                    </a:cubicBezTo>
                    <a:cubicBezTo>
                      <a:pt x="29" y="4"/>
                      <a:pt x="27" y="3"/>
                      <a:pt x="25" y="2"/>
                    </a:cubicBezTo>
                    <a:cubicBezTo>
                      <a:pt x="22" y="0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92" name="Freeform 1538"/>
              <p:cNvSpPr/>
              <p:nvPr/>
            </p:nvSpPr>
            <p:spPr>
              <a:xfrm>
                <a:off x="8310542" y="5073679"/>
                <a:ext cx="141288" cy="82551"/>
              </a:xfrm>
              <a:custGeom>
                <a:avLst/>
                <a:gdLst>
                  <a:gd name="txL" fmla="*/ 0 w 38"/>
                  <a:gd name="txT" fmla="*/ 0 h 22"/>
                  <a:gd name="txR" fmla="*/ 38 w 38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22">
                    <a:moveTo>
                      <a:pt x="13" y="2"/>
                    </a:moveTo>
                    <a:cubicBezTo>
                      <a:pt x="10" y="3"/>
                      <a:pt x="9" y="5"/>
                      <a:pt x="7" y="7"/>
                    </a:cubicBezTo>
                    <a:cubicBezTo>
                      <a:pt x="6" y="9"/>
                      <a:pt x="5" y="10"/>
                      <a:pt x="4" y="12"/>
                    </a:cubicBezTo>
                    <a:cubicBezTo>
                      <a:pt x="3" y="14"/>
                      <a:pt x="0" y="18"/>
                      <a:pt x="0" y="18"/>
                    </a:cubicBezTo>
                    <a:cubicBezTo>
                      <a:pt x="4" y="18"/>
                      <a:pt x="7" y="20"/>
                      <a:pt x="11" y="21"/>
                    </a:cubicBezTo>
                    <a:cubicBezTo>
                      <a:pt x="16" y="22"/>
                      <a:pt x="23" y="22"/>
                      <a:pt x="27" y="19"/>
                    </a:cubicBezTo>
                    <a:cubicBezTo>
                      <a:pt x="32" y="16"/>
                      <a:pt x="32" y="10"/>
                      <a:pt x="30" y="6"/>
                    </a:cubicBezTo>
                    <a:cubicBezTo>
                      <a:pt x="31" y="5"/>
                      <a:pt x="32" y="5"/>
                      <a:pt x="33" y="5"/>
                    </a:cubicBezTo>
                    <a:cubicBezTo>
                      <a:pt x="35" y="5"/>
                      <a:pt x="37" y="5"/>
                      <a:pt x="38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7" y="4"/>
                      <a:pt x="32" y="4"/>
                      <a:pt x="30" y="5"/>
                    </a:cubicBezTo>
                    <a:cubicBezTo>
                      <a:pt x="28" y="2"/>
                      <a:pt x="25" y="0"/>
                      <a:pt x="22" y="0"/>
                    </a:cubicBezTo>
                    <a:cubicBezTo>
                      <a:pt x="19" y="0"/>
                      <a:pt x="16" y="1"/>
                      <a:pt x="13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93" name="Freeform 1539"/>
              <p:cNvSpPr/>
              <p:nvPr/>
            </p:nvSpPr>
            <p:spPr>
              <a:xfrm>
                <a:off x="8347054" y="5183218"/>
                <a:ext cx="104776" cy="68263"/>
              </a:xfrm>
              <a:custGeom>
                <a:avLst/>
                <a:gdLst>
                  <a:gd name="txL" fmla="*/ 0 w 28"/>
                  <a:gd name="txT" fmla="*/ 0 h 18"/>
                  <a:gd name="txR" fmla="*/ 28 w 28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18">
                    <a:moveTo>
                      <a:pt x="10" y="2"/>
                    </a:moveTo>
                    <a:cubicBezTo>
                      <a:pt x="8" y="3"/>
                      <a:pt x="7" y="4"/>
                      <a:pt x="6" y="6"/>
                    </a:cubicBezTo>
                    <a:cubicBezTo>
                      <a:pt x="5" y="7"/>
                      <a:pt x="4" y="9"/>
                      <a:pt x="3" y="10"/>
                    </a:cubicBezTo>
                    <a:cubicBezTo>
                      <a:pt x="3" y="11"/>
                      <a:pt x="0" y="14"/>
                      <a:pt x="0" y="14"/>
                    </a:cubicBezTo>
                    <a:cubicBezTo>
                      <a:pt x="3" y="14"/>
                      <a:pt x="6" y="16"/>
                      <a:pt x="9" y="17"/>
                    </a:cubicBezTo>
                    <a:cubicBezTo>
                      <a:pt x="11" y="17"/>
                      <a:pt x="13" y="18"/>
                      <a:pt x="16" y="17"/>
                    </a:cubicBezTo>
                    <a:cubicBezTo>
                      <a:pt x="18" y="17"/>
                      <a:pt x="20" y="16"/>
                      <a:pt x="22" y="14"/>
                    </a:cubicBezTo>
                    <a:cubicBezTo>
                      <a:pt x="24" y="13"/>
                      <a:pt x="25" y="11"/>
                      <a:pt x="25" y="9"/>
                    </a:cubicBezTo>
                    <a:cubicBezTo>
                      <a:pt x="25" y="7"/>
                      <a:pt x="24" y="5"/>
                      <a:pt x="23" y="3"/>
                    </a:cubicBezTo>
                    <a:cubicBezTo>
                      <a:pt x="23" y="3"/>
                      <a:pt x="24" y="2"/>
                      <a:pt x="25" y="2"/>
                    </a:cubicBezTo>
                    <a:cubicBezTo>
                      <a:pt x="26" y="2"/>
                      <a:pt x="27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7" y="1"/>
                      <a:pt x="25" y="2"/>
                    </a:cubicBezTo>
                    <a:cubicBezTo>
                      <a:pt x="24" y="2"/>
                      <a:pt x="23" y="3"/>
                      <a:pt x="22" y="3"/>
                    </a:cubicBezTo>
                    <a:cubicBezTo>
                      <a:pt x="21" y="1"/>
                      <a:pt x="18" y="0"/>
                      <a:pt x="16" y="0"/>
                    </a:cubicBezTo>
                    <a:cubicBezTo>
                      <a:pt x="14" y="0"/>
                      <a:pt x="12" y="1"/>
                      <a:pt x="10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94" name="Freeform 1540"/>
              <p:cNvSpPr/>
              <p:nvPr/>
            </p:nvSpPr>
            <p:spPr>
              <a:xfrm>
                <a:off x="8181953" y="5449920"/>
                <a:ext cx="180976" cy="214314"/>
              </a:xfrm>
              <a:custGeom>
                <a:avLst/>
                <a:gdLst>
                  <a:gd name="txL" fmla="*/ 0 w 48"/>
                  <a:gd name="txT" fmla="*/ 0 h 57"/>
                  <a:gd name="txR" fmla="*/ 48 w 48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57">
                    <a:moveTo>
                      <a:pt x="11" y="26"/>
                    </a:moveTo>
                    <a:cubicBezTo>
                      <a:pt x="9" y="29"/>
                      <a:pt x="10" y="33"/>
                      <a:pt x="10" y="37"/>
                    </a:cubicBezTo>
                    <a:cubicBezTo>
                      <a:pt x="9" y="40"/>
                      <a:pt x="9" y="43"/>
                      <a:pt x="8" y="47"/>
                    </a:cubicBezTo>
                    <a:cubicBezTo>
                      <a:pt x="8" y="48"/>
                      <a:pt x="7" y="51"/>
                      <a:pt x="5" y="53"/>
                    </a:cubicBezTo>
                    <a:cubicBezTo>
                      <a:pt x="3" y="55"/>
                      <a:pt x="0" y="56"/>
                      <a:pt x="0" y="56"/>
                    </a:cubicBezTo>
                    <a:cubicBezTo>
                      <a:pt x="5" y="57"/>
                      <a:pt x="9" y="57"/>
                      <a:pt x="14" y="57"/>
                    </a:cubicBezTo>
                    <a:cubicBezTo>
                      <a:pt x="18" y="57"/>
                      <a:pt x="23" y="56"/>
                      <a:pt x="26" y="55"/>
                    </a:cubicBezTo>
                    <a:cubicBezTo>
                      <a:pt x="32" y="53"/>
                      <a:pt x="37" y="49"/>
                      <a:pt x="41" y="44"/>
                    </a:cubicBezTo>
                    <a:cubicBezTo>
                      <a:pt x="44" y="40"/>
                      <a:pt x="47" y="34"/>
                      <a:pt x="47" y="29"/>
                    </a:cubicBezTo>
                    <a:cubicBezTo>
                      <a:pt x="48" y="23"/>
                      <a:pt x="46" y="19"/>
                      <a:pt x="43" y="16"/>
                    </a:cubicBezTo>
                    <a:cubicBezTo>
                      <a:pt x="39" y="13"/>
                      <a:pt x="35" y="12"/>
                      <a:pt x="31" y="12"/>
                    </a:cubicBezTo>
                    <a:cubicBezTo>
                      <a:pt x="31" y="10"/>
                      <a:pt x="32" y="9"/>
                      <a:pt x="32" y="7"/>
                    </a:cubicBezTo>
                    <a:cubicBezTo>
                      <a:pt x="33" y="5"/>
                      <a:pt x="34" y="3"/>
                      <a:pt x="35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1"/>
                      <a:pt x="33" y="3"/>
                      <a:pt x="32" y="6"/>
                    </a:cubicBezTo>
                    <a:cubicBezTo>
                      <a:pt x="31" y="8"/>
                      <a:pt x="31" y="10"/>
                      <a:pt x="30" y="12"/>
                    </a:cubicBezTo>
                    <a:cubicBezTo>
                      <a:pt x="28" y="12"/>
                      <a:pt x="25" y="13"/>
                      <a:pt x="23" y="13"/>
                    </a:cubicBezTo>
                    <a:cubicBezTo>
                      <a:pt x="20" y="14"/>
                      <a:pt x="18" y="15"/>
                      <a:pt x="17" y="17"/>
                    </a:cubicBezTo>
                    <a:cubicBezTo>
                      <a:pt x="14" y="19"/>
                      <a:pt x="12" y="23"/>
                      <a:pt x="11" y="26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95" name="Freeform 1541"/>
              <p:cNvSpPr/>
              <p:nvPr/>
            </p:nvSpPr>
            <p:spPr>
              <a:xfrm>
                <a:off x="8178778" y="5551520"/>
                <a:ext cx="198439" cy="296865"/>
              </a:xfrm>
              <a:custGeom>
                <a:avLst/>
                <a:gdLst>
                  <a:gd name="txL" fmla="*/ 0 w 53"/>
                  <a:gd name="txT" fmla="*/ 0 h 79"/>
                  <a:gd name="txR" fmla="*/ 53 w 53"/>
                  <a:gd name="txB" fmla="*/ 79 h 7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79">
                    <a:moveTo>
                      <a:pt x="2" y="33"/>
                    </a:moveTo>
                    <a:cubicBezTo>
                      <a:pt x="0" y="38"/>
                      <a:pt x="1" y="44"/>
                      <a:pt x="1" y="49"/>
                    </a:cubicBezTo>
                    <a:cubicBezTo>
                      <a:pt x="1" y="54"/>
                      <a:pt x="1" y="59"/>
                      <a:pt x="2" y="63"/>
                    </a:cubicBezTo>
                    <a:cubicBezTo>
                      <a:pt x="2" y="65"/>
                      <a:pt x="2" y="69"/>
                      <a:pt x="1" y="73"/>
                    </a:cubicBezTo>
                    <a:cubicBezTo>
                      <a:pt x="1" y="76"/>
                      <a:pt x="0" y="79"/>
                      <a:pt x="0" y="79"/>
                    </a:cubicBezTo>
                    <a:cubicBezTo>
                      <a:pt x="4" y="76"/>
                      <a:pt x="8" y="75"/>
                      <a:pt x="13" y="74"/>
                    </a:cubicBezTo>
                    <a:cubicBezTo>
                      <a:pt x="17" y="72"/>
                      <a:pt x="22" y="71"/>
                      <a:pt x="26" y="69"/>
                    </a:cubicBezTo>
                    <a:cubicBezTo>
                      <a:pt x="32" y="67"/>
                      <a:pt x="38" y="62"/>
                      <a:pt x="42" y="57"/>
                    </a:cubicBezTo>
                    <a:cubicBezTo>
                      <a:pt x="47" y="52"/>
                      <a:pt x="50" y="46"/>
                      <a:pt x="51" y="40"/>
                    </a:cubicBezTo>
                    <a:cubicBezTo>
                      <a:pt x="53" y="34"/>
                      <a:pt x="51" y="28"/>
                      <a:pt x="47" y="23"/>
                    </a:cubicBezTo>
                    <a:cubicBezTo>
                      <a:pt x="44" y="19"/>
                      <a:pt x="39" y="16"/>
                      <a:pt x="34" y="15"/>
                    </a:cubicBezTo>
                    <a:cubicBezTo>
                      <a:pt x="35" y="12"/>
                      <a:pt x="36" y="10"/>
                      <a:pt x="38" y="8"/>
                    </a:cubicBezTo>
                    <a:cubicBezTo>
                      <a:pt x="40" y="5"/>
                      <a:pt x="43" y="3"/>
                      <a:pt x="46" y="1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2" y="1"/>
                      <a:pt x="35" y="9"/>
                      <a:pt x="33" y="14"/>
                    </a:cubicBezTo>
                    <a:cubicBezTo>
                      <a:pt x="26" y="13"/>
                      <a:pt x="18" y="14"/>
                      <a:pt x="13" y="19"/>
                    </a:cubicBezTo>
                    <a:cubicBezTo>
                      <a:pt x="9" y="23"/>
                      <a:pt x="5" y="29"/>
                      <a:pt x="2" y="33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96" name="Freeform 1542"/>
              <p:cNvSpPr/>
              <p:nvPr/>
            </p:nvSpPr>
            <p:spPr>
              <a:xfrm>
                <a:off x="7956527" y="5667409"/>
                <a:ext cx="101601" cy="173039"/>
              </a:xfrm>
              <a:custGeom>
                <a:avLst/>
                <a:gdLst>
                  <a:gd name="txL" fmla="*/ 0 w 27"/>
                  <a:gd name="txT" fmla="*/ 0 h 46"/>
                  <a:gd name="txR" fmla="*/ 27 w 27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46">
                    <a:moveTo>
                      <a:pt x="1" y="31"/>
                    </a:moveTo>
                    <a:cubicBezTo>
                      <a:pt x="2" y="35"/>
                      <a:pt x="5" y="38"/>
                      <a:pt x="7" y="40"/>
                    </a:cubicBezTo>
                    <a:cubicBezTo>
                      <a:pt x="10" y="42"/>
                      <a:pt x="12" y="43"/>
                      <a:pt x="15" y="44"/>
                    </a:cubicBezTo>
                    <a:cubicBezTo>
                      <a:pt x="16" y="44"/>
                      <a:pt x="18" y="45"/>
                      <a:pt x="19" y="45"/>
                    </a:cubicBezTo>
                    <a:cubicBezTo>
                      <a:pt x="21" y="46"/>
                      <a:pt x="23" y="46"/>
                      <a:pt x="23" y="46"/>
                    </a:cubicBezTo>
                    <a:cubicBezTo>
                      <a:pt x="22" y="44"/>
                      <a:pt x="22" y="42"/>
                      <a:pt x="22" y="41"/>
                    </a:cubicBezTo>
                    <a:cubicBezTo>
                      <a:pt x="23" y="39"/>
                      <a:pt x="24" y="37"/>
                      <a:pt x="25" y="36"/>
                    </a:cubicBezTo>
                    <a:cubicBezTo>
                      <a:pt x="25" y="33"/>
                      <a:pt x="26" y="31"/>
                      <a:pt x="27" y="28"/>
                    </a:cubicBezTo>
                    <a:cubicBezTo>
                      <a:pt x="27" y="25"/>
                      <a:pt x="27" y="22"/>
                      <a:pt x="26" y="19"/>
                    </a:cubicBezTo>
                    <a:cubicBezTo>
                      <a:pt x="25" y="15"/>
                      <a:pt x="23" y="13"/>
                      <a:pt x="20" y="12"/>
                    </a:cubicBezTo>
                    <a:cubicBezTo>
                      <a:pt x="17" y="10"/>
                      <a:pt x="14" y="10"/>
                      <a:pt x="11" y="11"/>
                    </a:cubicBezTo>
                    <a:cubicBezTo>
                      <a:pt x="11" y="9"/>
                      <a:pt x="11" y="8"/>
                      <a:pt x="11" y="6"/>
                    </a:cubicBezTo>
                    <a:cubicBezTo>
                      <a:pt x="12" y="4"/>
                      <a:pt x="12" y="3"/>
                      <a:pt x="13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1"/>
                      <a:pt x="12" y="3"/>
                      <a:pt x="11" y="5"/>
                    </a:cubicBezTo>
                    <a:cubicBezTo>
                      <a:pt x="11" y="7"/>
                      <a:pt x="10" y="9"/>
                      <a:pt x="11" y="11"/>
                    </a:cubicBezTo>
                    <a:cubicBezTo>
                      <a:pt x="7" y="12"/>
                      <a:pt x="3" y="14"/>
                      <a:pt x="2" y="18"/>
                    </a:cubicBezTo>
                    <a:cubicBezTo>
                      <a:pt x="1" y="22"/>
                      <a:pt x="0" y="27"/>
                      <a:pt x="1" y="3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97" name="Freeform 1543"/>
              <p:cNvSpPr/>
              <p:nvPr/>
            </p:nvSpPr>
            <p:spPr>
              <a:xfrm>
                <a:off x="8824895" y="4044972"/>
                <a:ext cx="198439" cy="112713"/>
              </a:xfrm>
              <a:custGeom>
                <a:avLst/>
                <a:gdLst>
                  <a:gd name="txL" fmla="*/ 0 w 53"/>
                  <a:gd name="txT" fmla="*/ 0 h 30"/>
                  <a:gd name="txR" fmla="*/ 53 w 53"/>
                  <a:gd name="txB" fmla="*/ 30 h 3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53" h="30">
                    <a:moveTo>
                      <a:pt x="25" y="0"/>
                    </a:moveTo>
                    <a:cubicBezTo>
                      <a:pt x="22" y="1"/>
                      <a:pt x="19" y="2"/>
                      <a:pt x="16" y="4"/>
                    </a:cubicBezTo>
                    <a:cubicBezTo>
                      <a:pt x="14" y="5"/>
                      <a:pt x="12" y="7"/>
                      <a:pt x="9" y="8"/>
                    </a:cubicBezTo>
                    <a:cubicBezTo>
                      <a:pt x="8" y="9"/>
                      <a:pt x="6" y="10"/>
                      <a:pt x="4" y="10"/>
                    </a:cubicBezTo>
                    <a:cubicBezTo>
                      <a:pt x="2" y="10"/>
                      <a:pt x="0" y="10"/>
                      <a:pt x="0" y="10"/>
                    </a:cubicBezTo>
                    <a:cubicBezTo>
                      <a:pt x="2" y="13"/>
                      <a:pt x="5" y="15"/>
                      <a:pt x="7" y="17"/>
                    </a:cubicBezTo>
                    <a:cubicBezTo>
                      <a:pt x="9" y="19"/>
                      <a:pt x="11" y="21"/>
                      <a:pt x="13" y="23"/>
                    </a:cubicBezTo>
                    <a:cubicBezTo>
                      <a:pt x="19" y="27"/>
                      <a:pt x="28" y="30"/>
                      <a:pt x="36" y="27"/>
                    </a:cubicBezTo>
                    <a:cubicBezTo>
                      <a:pt x="40" y="26"/>
                      <a:pt x="43" y="23"/>
                      <a:pt x="44" y="20"/>
                    </a:cubicBezTo>
                    <a:cubicBezTo>
                      <a:pt x="45" y="17"/>
                      <a:pt x="44" y="14"/>
                      <a:pt x="43" y="11"/>
                    </a:cubicBezTo>
                    <a:cubicBezTo>
                      <a:pt x="45" y="10"/>
                      <a:pt x="46" y="10"/>
                      <a:pt x="47" y="10"/>
                    </a:cubicBezTo>
                    <a:cubicBezTo>
                      <a:pt x="49" y="10"/>
                      <a:pt x="51" y="10"/>
                      <a:pt x="53" y="10"/>
                    </a:cubicBezTo>
                    <a:cubicBezTo>
                      <a:pt x="53" y="9"/>
                      <a:pt x="53" y="9"/>
                      <a:pt x="53" y="9"/>
                    </a:cubicBezTo>
                    <a:cubicBezTo>
                      <a:pt x="52" y="9"/>
                      <a:pt x="50" y="9"/>
                      <a:pt x="48" y="10"/>
                    </a:cubicBezTo>
                    <a:cubicBezTo>
                      <a:pt x="47" y="10"/>
                      <a:pt x="45" y="10"/>
                      <a:pt x="43" y="10"/>
                    </a:cubicBezTo>
                    <a:cubicBezTo>
                      <a:pt x="41" y="6"/>
                      <a:pt x="39" y="3"/>
                      <a:pt x="35" y="1"/>
                    </a:cubicBezTo>
                    <a:cubicBezTo>
                      <a:pt x="32" y="0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98" name="Freeform 1544"/>
              <p:cNvSpPr/>
              <p:nvPr/>
            </p:nvSpPr>
            <p:spPr>
              <a:xfrm>
                <a:off x="9042384" y="3863996"/>
                <a:ext cx="123826" cy="142876"/>
              </a:xfrm>
              <a:custGeom>
                <a:avLst/>
                <a:gdLst>
                  <a:gd name="txL" fmla="*/ 0 w 33"/>
                  <a:gd name="txT" fmla="*/ 0 h 38"/>
                  <a:gd name="txR" fmla="*/ 33 w 33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38">
                    <a:moveTo>
                      <a:pt x="25" y="4"/>
                    </a:moveTo>
                    <a:cubicBezTo>
                      <a:pt x="22" y="2"/>
                      <a:pt x="19" y="2"/>
                      <a:pt x="16" y="1"/>
                    </a:cubicBezTo>
                    <a:cubicBezTo>
                      <a:pt x="13" y="1"/>
                      <a:pt x="11" y="1"/>
                      <a:pt x="8" y="1"/>
                    </a:cubicBezTo>
                    <a:cubicBezTo>
                      <a:pt x="7" y="1"/>
                      <a:pt x="5" y="1"/>
                      <a:pt x="4" y="1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2" y="2"/>
                      <a:pt x="2" y="4"/>
                      <a:pt x="3" y="7"/>
                    </a:cubicBezTo>
                    <a:cubicBezTo>
                      <a:pt x="3" y="9"/>
                      <a:pt x="4" y="11"/>
                      <a:pt x="4" y="13"/>
                    </a:cubicBezTo>
                    <a:cubicBezTo>
                      <a:pt x="5" y="16"/>
                      <a:pt x="6" y="19"/>
                      <a:pt x="7" y="21"/>
                    </a:cubicBezTo>
                    <a:cubicBezTo>
                      <a:pt x="8" y="23"/>
                      <a:pt x="10" y="25"/>
                      <a:pt x="11" y="26"/>
                    </a:cubicBezTo>
                    <a:cubicBezTo>
                      <a:pt x="12" y="26"/>
                      <a:pt x="13" y="27"/>
                      <a:pt x="14" y="27"/>
                    </a:cubicBezTo>
                    <a:cubicBezTo>
                      <a:pt x="15" y="27"/>
                      <a:pt x="17" y="27"/>
                      <a:pt x="18" y="28"/>
                    </a:cubicBezTo>
                    <a:cubicBezTo>
                      <a:pt x="21" y="28"/>
                      <a:pt x="24" y="29"/>
                      <a:pt x="26" y="29"/>
                    </a:cubicBezTo>
                    <a:cubicBezTo>
                      <a:pt x="26" y="30"/>
                      <a:pt x="26" y="32"/>
                      <a:pt x="25" y="34"/>
                    </a:cubicBezTo>
                    <a:cubicBezTo>
                      <a:pt x="24" y="36"/>
                      <a:pt x="22" y="37"/>
                      <a:pt x="20" y="38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21" y="38"/>
                      <a:pt x="23" y="37"/>
                      <a:pt x="25" y="35"/>
                    </a:cubicBezTo>
                    <a:cubicBezTo>
                      <a:pt x="26" y="33"/>
                      <a:pt x="27" y="30"/>
                      <a:pt x="27" y="28"/>
                    </a:cubicBezTo>
                    <a:cubicBezTo>
                      <a:pt x="29" y="28"/>
                      <a:pt x="30" y="26"/>
                      <a:pt x="31" y="24"/>
                    </a:cubicBezTo>
                    <a:cubicBezTo>
                      <a:pt x="32" y="22"/>
                      <a:pt x="33" y="19"/>
                      <a:pt x="32" y="16"/>
                    </a:cubicBezTo>
                    <a:cubicBezTo>
                      <a:pt x="31" y="14"/>
                      <a:pt x="30" y="11"/>
                      <a:pt x="29" y="9"/>
                    </a:cubicBezTo>
                    <a:cubicBezTo>
                      <a:pt x="28" y="7"/>
                      <a:pt x="26" y="6"/>
                      <a:pt x="25" y="4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299" name="Freeform 1545"/>
              <p:cNvSpPr/>
              <p:nvPr/>
            </p:nvSpPr>
            <p:spPr>
              <a:xfrm>
                <a:off x="8742344" y="4295799"/>
                <a:ext cx="157163" cy="230189"/>
              </a:xfrm>
              <a:custGeom>
                <a:avLst/>
                <a:gdLst>
                  <a:gd name="txL" fmla="*/ 0 w 42"/>
                  <a:gd name="txT" fmla="*/ 0 h 61"/>
                  <a:gd name="txR" fmla="*/ 42 w 42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61">
                    <a:moveTo>
                      <a:pt x="1" y="29"/>
                    </a:moveTo>
                    <a:cubicBezTo>
                      <a:pt x="0" y="36"/>
                      <a:pt x="2" y="41"/>
                      <a:pt x="4" y="46"/>
                    </a:cubicBezTo>
                    <a:cubicBezTo>
                      <a:pt x="6" y="50"/>
                      <a:pt x="8" y="53"/>
                      <a:pt x="11" y="55"/>
                    </a:cubicBezTo>
                    <a:cubicBezTo>
                      <a:pt x="13" y="56"/>
                      <a:pt x="15" y="58"/>
                      <a:pt x="17" y="59"/>
                    </a:cubicBezTo>
                    <a:cubicBezTo>
                      <a:pt x="19" y="61"/>
                      <a:pt x="21" y="61"/>
                      <a:pt x="21" y="61"/>
                    </a:cubicBezTo>
                    <a:cubicBezTo>
                      <a:pt x="20" y="59"/>
                      <a:pt x="22" y="57"/>
                      <a:pt x="23" y="55"/>
                    </a:cubicBezTo>
                    <a:cubicBezTo>
                      <a:pt x="25" y="53"/>
                      <a:pt x="27" y="51"/>
                      <a:pt x="29" y="49"/>
                    </a:cubicBezTo>
                    <a:cubicBezTo>
                      <a:pt x="34" y="45"/>
                      <a:pt x="39" y="38"/>
                      <a:pt x="41" y="31"/>
                    </a:cubicBezTo>
                    <a:cubicBezTo>
                      <a:pt x="41" y="26"/>
                      <a:pt x="40" y="22"/>
                      <a:pt x="38" y="18"/>
                    </a:cubicBezTo>
                    <a:cubicBezTo>
                      <a:pt x="36" y="15"/>
                      <a:pt x="33" y="11"/>
                      <a:pt x="29" y="9"/>
                    </a:cubicBezTo>
                    <a:cubicBezTo>
                      <a:pt x="30" y="8"/>
                      <a:pt x="32" y="6"/>
                      <a:pt x="34" y="5"/>
                    </a:cubicBezTo>
                    <a:cubicBezTo>
                      <a:pt x="36" y="3"/>
                      <a:pt x="39" y="2"/>
                      <a:pt x="42" y="1"/>
                    </a:cubicBezTo>
                    <a:cubicBezTo>
                      <a:pt x="42" y="1"/>
                      <a:pt x="42" y="1"/>
                      <a:pt x="42" y="0"/>
                    </a:cubicBezTo>
                    <a:cubicBezTo>
                      <a:pt x="41" y="0"/>
                      <a:pt x="38" y="2"/>
                      <a:pt x="35" y="3"/>
                    </a:cubicBezTo>
                    <a:cubicBezTo>
                      <a:pt x="32" y="5"/>
                      <a:pt x="30" y="7"/>
                      <a:pt x="28" y="9"/>
                    </a:cubicBezTo>
                    <a:cubicBezTo>
                      <a:pt x="23" y="7"/>
                      <a:pt x="16" y="7"/>
                      <a:pt x="11" y="13"/>
                    </a:cubicBezTo>
                    <a:cubicBezTo>
                      <a:pt x="7" y="16"/>
                      <a:pt x="3" y="24"/>
                      <a:pt x="1" y="29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00" name="Freeform 1546"/>
              <p:cNvSpPr/>
              <p:nvPr/>
            </p:nvSpPr>
            <p:spPr>
              <a:xfrm>
                <a:off x="8756632" y="4473600"/>
                <a:ext cx="49213" cy="77788"/>
              </a:xfrm>
              <a:custGeom>
                <a:avLst/>
                <a:gdLst>
                  <a:gd name="txL" fmla="*/ 0 w 13"/>
                  <a:gd name="txT" fmla="*/ 0 h 21"/>
                  <a:gd name="txR" fmla="*/ 13 w 13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21">
                    <a:moveTo>
                      <a:pt x="1" y="10"/>
                    </a:moveTo>
                    <a:cubicBezTo>
                      <a:pt x="0" y="12"/>
                      <a:pt x="1" y="13"/>
                      <a:pt x="1" y="15"/>
                    </a:cubicBezTo>
                    <a:cubicBezTo>
                      <a:pt x="2" y="16"/>
                      <a:pt x="2" y="17"/>
                      <a:pt x="3" y="18"/>
                    </a:cubicBezTo>
                    <a:cubicBezTo>
                      <a:pt x="3" y="19"/>
                      <a:pt x="5" y="21"/>
                      <a:pt x="5" y="21"/>
                    </a:cubicBezTo>
                    <a:cubicBezTo>
                      <a:pt x="5" y="19"/>
                      <a:pt x="7" y="18"/>
                      <a:pt x="9" y="17"/>
                    </a:cubicBezTo>
                    <a:cubicBezTo>
                      <a:pt x="11" y="15"/>
                      <a:pt x="13" y="13"/>
                      <a:pt x="13" y="9"/>
                    </a:cubicBezTo>
                    <a:cubicBezTo>
                      <a:pt x="13" y="8"/>
                      <a:pt x="13" y="6"/>
                      <a:pt x="12" y="5"/>
                    </a:cubicBezTo>
                    <a:cubicBezTo>
                      <a:pt x="11" y="4"/>
                      <a:pt x="9" y="4"/>
                      <a:pt x="8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1"/>
                      <a:pt x="8" y="2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6" y="4"/>
                      <a:pt x="4" y="4"/>
                      <a:pt x="3" y="6"/>
                    </a:cubicBezTo>
                    <a:cubicBezTo>
                      <a:pt x="2" y="7"/>
                      <a:pt x="1" y="9"/>
                      <a:pt x="1" y="1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01" name="Freeform 1547"/>
              <p:cNvSpPr/>
              <p:nvPr/>
            </p:nvSpPr>
            <p:spPr>
              <a:xfrm>
                <a:off x="8602643" y="4402162"/>
                <a:ext cx="406402" cy="239714"/>
              </a:xfrm>
              <a:custGeom>
                <a:avLst/>
                <a:gdLst>
                  <a:gd name="txL" fmla="*/ 0 w 108"/>
                  <a:gd name="txT" fmla="*/ 0 h 64"/>
                  <a:gd name="txR" fmla="*/ 108 w 108"/>
                  <a:gd name="txB" fmla="*/ 64 h 6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8" h="64">
                    <a:moveTo>
                      <a:pt x="56" y="1"/>
                    </a:moveTo>
                    <a:cubicBezTo>
                      <a:pt x="52" y="0"/>
                      <a:pt x="48" y="0"/>
                      <a:pt x="44" y="1"/>
                    </a:cubicBezTo>
                    <a:cubicBezTo>
                      <a:pt x="41" y="2"/>
                      <a:pt x="37" y="3"/>
                      <a:pt x="33" y="4"/>
                    </a:cubicBezTo>
                    <a:cubicBezTo>
                      <a:pt x="27" y="5"/>
                      <a:pt x="21" y="9"/>
                      <a:pt x="16" y="12"/>
                    </a:cubicBezTo>
                    <a:cubicBezTo>
                      <a:pt x="15" y="14"/>
                      <a:pt x="10" y="16"/>
                      <a:pt x="7" y="18"/>
                    </a:cubicBezTo>
                    <a:cubicBezTo>
                      <a:pt x="3" y="20"/>
                      <a:pt x="0" y="22"/>
                      <a:pt x="0" y="22"/>
                    </a:cubicBezTo>
                    <a:cubicBezTo>
                      <a:pt x="5" y="23"/>
                      <a:pt x="8" y="27"/>
                      <a:pt x="11" y="31"/>
                    </a:cubicBezTo>
                    <a:cubicBezTo>
                      <a:pt x="14" y="35"/>
                      <a:pt x="17" y="39"/>
                      <a:pt x="20" y="43"/>
                    </a:cubicBezTo>
                    <a:cubicBezTo>
                      <a:pt x="24" y="48"/>
                      <a:pt x="31" y="54"/>
                      <a:pt x="40" y="58"/>
                    </a:cubicBezTo>
                    <a:cubicBezTo>
                      <a:pt x="42" y="59"/>
                      <a:pt x="44" y="60"/>
                      <a:pt x="47" y="61"/>
                    </a:cubicBezTo>
                    <a:cubicBezTo>
                      <a:pt x="48" y="61"/>
                      <a:pt x="49" y="61"/>
                      <a:pt x="50" y="62"/>
                    </a:cubicBezTo>
                    <a:cubicBezTo>
                      <a:pt x="52" y="62"/>
                      <a:pt x="52" y="62"/>
                      <a:pt x="52" y="62"/>
                    </a:cubicBezTo>
                    <a:cubicBezTo>
                      <a:pt x="53" y="62"/>
                      <a:pt x="54" y="62"/>
                      <a:pt x="55" y="63"/>
                    </a:cubicBezTo>
                    <a:cubicBezTo>
                      <a:pt x="61" y="64"/>
                      <a:pt x="67" y="63"/>
                      <a:pt x="73" y="62"/>
                    </a:cubicBezTo>
                    <a:cubicBezTo>
                      <a:pt x="78" y="60"/>
                      <a:pt x="82" y="57"/>
                      <a:pt x="85" y="54"/>
                    </a:cubicBezTo>
                    <a:cubicBezTo>
                      <a:pt x="88" y="51"/>
                      <a:pt x="89" y="48"/>
                      <a:pt x="90" y="44"/>
                    </a:cubicBezTo>
                    <a:cubicBezTo>
                      <a:pt x="91" y="37"/>
                      <a:pt x="89" y="30"/>
                      <a:pt x="85" y="24"/>
                    </a:cubicBezTo>
                    <a:cubicBezTo>
                      <a:pt x="88" y="22"/>
                      <a:pt x="91" y="21"/>
                      <a:pt x="94" y="21"/>
                    </a:cubicBezTo>
                    <a:cubicBezTo>
                      <a:pt x="99" y="20"/>
                      <a:pt x="103" y="20"/>
                      <a:pt x="108" y="20"/>
                    </a:cubicBezTo>
                    <a:cubicBezTo>
                      <a:pt x="108" y="19"/>
                      <a:pt x="108" y="19"/>
                      <a:pt x="108" y="19"/>
                    </a:cubicBezTo>
                    <a:cubicBezTo>
                      <a:pt x="106" y="18"/>
                      <a:pt x="101" y="19"/>
                      <a:pt x="97" y="20"/>
                    </a:cubicBezTo>
                    <a:cubicBezTo>
                      <a:pt x="92" y="20"/>
                      <a:pt x="88" y="21"/>
                      <a:pt x="85" y="23"/>
                    </a:cubicBezTo>
                    <a:cubicBezTo>
                      <a:pt x="83" y="19"/>
                      <a:pt x="80" y="15"/>
                      <a:pt x="77" y="12"/>
                    </a:cubicBezTo>
                    <a:cubicBezTo>
                      <a:pt x="74" y="10"/>
                      <a:pt x="72" y="7"/>
                      <a:pt x="70" y="6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8" y="5"/>
                      <a:pt x="68" y="4"/>
                      <a:pt x="68" y="4"/>
                    </a:cubicBezTo>
                    <a:cubicBezTo>
                      <a:pt x="68" y="4"/>
                      <a:pt x="68" y="4"/>
                      <a:pt x="67" y="4"/>
                    </a:cubicBezTo>
                    <a:cubicBezTo>
                      <a:pt x="67" y="4"/>
                      <a:pt x="66" y="4"/>
                      <a:pt x="65" y="3"/>
                    </a:cubicBezTo>
                    <a:cubicBezTo>
                      <a:pt x="62" y="2"/>
                      <a:pt x="59" y="2"/>
                      <a:pt x="56" y="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02" name="Freeform 1548"/>
              <p:cNvSpPr/>
              <p:nvPr/>
            </p:nvSpPr>
            <p:spPr>
              <a:xfrm>
                <a:off x="8358167" y="4660927"/>
                <a:ext cx="327027" cy="198439"/>
              </a:xfrm>
              <a:custGeom>
                <a:avLst/>
                <a:gdLst>
                  <a:gd name="txL" fmla="*/ 0 w 87"/>
                  <a:gd name="txT" fmla="*/ 0 h 53"/>
                  <a:gd name="txR" fmla="*/ 87 w 87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7" h="53">
                    <a:moveTo>
                      <a:pt x="25" y="3"/>
                    </a:moveTo>
                    <a:cubicBezTo>
                      <a:pt x="17" y="6"/>
                      <a:pt x="12" y="11"/>
                      <a:pt x="8" y="17"/>
                    </a:cubicBezTo>
                    <a:cubicBezTo>
                      <a:pt x="4" y="22"/>
                      <a:pt x="3" y="28"/>
                      <a:pt x="2" y="33"/>
                    </a:cubicBezTo>
                    <a:cubicBezTo>
                      <a:pt x="2" y="35"/>
                      <a:pt x="1" y="39"/>
                      <a:pt x="1" y="43"/>
                    </a:cubicBezTo>
                    <a:cubicBezTo>
                      <a:pt x="0" y="46"/>
                      <a:pt x="0" y="49"/>
                      <a:pt x="0" y="49"/>
                    </a:cubicBezTo>
                    <a:cubicBezTo>
                      <a:pt x="3" y="47"/>
                      <a:pt x="7" y="47"/>
                      <a:pt x="11" y="47"/>
                    </a:cubicBezTo>
                    <a:cubicBezTo>
                      <a:pt x="14" y="48"/>
                      <a:pt x="18" y="50"/>
                      <a:pt x="21" y="50"/>
                    </a:cubicBezTo>
                    <a:cubicBezTo>
                      <a:pt x="26" y="52"/>
                      <a:pt x="31" y="53"/>
                      <a:pt x="37" y="53"/>
                    </a:cubicBezTo>
                    <a:cubicBezTo>
                      <a:pt x="43" y="53"/>
                      <a:pt x="49" y="52"/>
                      <a:pt x="55" y="50"/>
                    </a:cubicBezTo>
                    <a:cubicBezTo>
                      <a:pt x="62" y="47"/>
                      <a:pt x="66" y="42"/>
                      <a:pt x="68" y="36"/>
                    </a:cubicBezTo>
                    <a:cubicBezTo>
                      <a:pt x="70" y="30"/>
                      <a:pt x="70" y="23"/>
                      <a:pt x="67" y="18"/>
                    </a:cubicBezTo>
                    <a:cubicBezTo>
                      <a:pt x="70" y="17"/>
                      <a:pt x="73" y="17"/>
                      <a:pt x="76" y="17"/>
                    </a:cubicBezTo>
                    <a:cubicBezTo>
                      <a:pt x="80" y="17"/>
                      <a:pt x="83" y="18"/>
                      <a:pt x="87" y="18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5" y="16"/>
                      <a:pt x="82" y="16"/>
                      <a:pt x="78" y="16"/>
                    </a:cubicBezTo>
                    <a:cubicBezTo>
                      <a:pt x="74" y="16"/>
                      <a:pt x="70" y="16"/>
                      <a:pt x="67" y="17"/>
                    </a:cubicBezTo>
                    <a:cubicBezTo>
                      <a:pt x="66" y="13"/>
                      <a:pt x="64" y="10"/>
                      <a:pt x="61" y="7"/>
                    </a:cubicBezTo>
                    <a:cubicBezTo>
                      <a:pt x="58" y="4"/>
                      <a:pt x="55" y="2"/>
                      <a:pt x="50" y="1"/>
                    </a:cubicBezTo>
                    <a:cubicBezTo>
                      <a:pt x="47" y="0"/>
                      <a:pt x="43" y="0"/>
                      <a:pt x="38" y="0"/>
                    </a:cubicBezTo>
                    <a:cubicBezTo>
                      <a:pt x="34" y="1"/>
                      <a:pt x="29" y="2"/>
                      <a:pt x="25" y="3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03" name="Freeform 1549"/>
              <p:cNvSpPr/>
              <p:nvPr/>
            </p:nvSpPr>
            <p:spPr>
              <a:xfrm>
                <a:off x="8151791" y="4889528"/>
                <a:ext cx="338140" cy="249239"/>
              </a:xfrm>
              <a:custGeom>
                <a:avLst/>
                <a:gdLst>
                  <a:gd name="txL" fmla="*/ 0 w 90"/>
                  <a:gd name="txT" fmla="*/ 0 h 66"/>
                  <a:gd name="txR" fmla="*/ 90 w 90"/>
                  <a:gd name="txB" fmla="*/ 66 h 6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0" h="66">
                    <a:moveTo>
                      <a:pt x="17" y="11"/>
                    </a:moveTo>
                    <a:cubicBezTo>
                      <a:pt x="9" y="17"/>
                      <a:pt x="5" y="24"/>
                      <a:pt x="2" y="32"/>
                    </a:cubicBezTo>
                    <a:cubicBezTo>
                      <a:pt x="0" y="39"/>
                      <a:pt x="0" y="46"/>
                      <a:pt x="3" y="51"/>
                    </a:cubicBezTo>
                    <a:cubicBezTo>
                      <a:pt x="3" y="52"/>
                      <a:pt x="3" y="54"/>
                      <a:pt x="4" y="56"/>
                    </a:cubicBezTo>
                    <a:cubicBezTo>
                      <a:pt x="5" y="58"/>
                      <a:pt x="6" y="60"/>
                      <a:pt x="7" y="61"/>
                    </a:cubicBezTo>
                    <a:cubicBezTo>
                      <a:pt x="9" y="64"/>
                      <a:pt x="12" y="66"/>
                      <a:pt x="12" y="66"/>
                    </a:cubicBezTo>
                    <a:cubicBezTo>
                      <a:pt x="11" y="65"/>
                      <a:pt x="12" y="64"/>
                      <a:pt x="13" y="63"/>
                    </a:cubicBezTo>
                    <a:cubicBezTo>
                      <a:pt x="15" y="62"/>
                      <a:pt x="16" y="62"/>
                      <a:pt x="17" y="62"/>
                    </a:cubicBezTo>
                    <a:cubicBezTo>
                      <a:pt x="21" y="62"/>
                      <a:pt x="24" y="63"/>
                      <a:pt x="28" y="63"/>
                    </a:cubicBezTo>
                    <a:cubicBezTo>
                      <a:pt x="33" y="63"/>
                      <a:pt x="39" y="62"/>
                      <a:pt x="46" y="60"/>
                    </a:cubicBezTo>
                    <a:cubicBezTo>
                      <a:pt x="49" y="59"/>
                      <a:pt x="53" y="57"/>
                      <a:pt x="57" y="55"/>
                    </a:cubicBezTo>
                    <a:cubicBezTo>
                      <a:pt x="61" y="53"/>
                      <a:pt x="63" y="50"/>
                      <a:pt x="66" y="48"/>
                    </a:cubicBezTo>
                    <a:cubicBezTo>
                      <a:pt x="70" y="42"/>
                      <a:pt x="72" y="35"/>
                      <a:pt x="71" y="29"/>
                    </a:cubicBezTo>
                    <a:cubicBezTo>
                      <a:pt x="71" y="22"/>
                      <a:pt x="69" y="15"/>
                      <a:pt x="65" y="10"/>
                    </a:cubicBezTo>
                    <a:cubicBezTo>
                      <a:pt x="68" y="8"/>
                      <a:pt x="71" y="7"/>
                      <a:pt x="75" y="7"/>
                    </a:cubicBezTo>
                    <a:cubicBezTo>
                      <a:pt x="80" y="6"/>
                      <a:pt x="85" y="7"/>
                      <a:pt x="89" y="9"/>
                    </a:cubicBezTo>
                    <a:cubicBezTo>
                      <a:pt x="89" y="9"/>
                      <a:pt x="90" y="8"/>
                      <a:pt x="90" y="8"/>
                    </a:cubicBezTo>
                    <a:cubicBezTo>
                      <a:pt x="89" y="7"/>
                      <a:pt x="87" y="6"/>
                      <a:pt x="85" y="6"/>
                    </a:cubicBezTo>
                    <a:cubicBezTo>
                      <a:pt x="83" y="6"/>
                      <a:pt x="81" y="5"/>
                      <a:pt x="78" y="6"/>
                    </a:cubicBezTo>
                    <a:cubicBezTo>
                      <a:pt x="73" y="6"/>
                      <a:pt x="67" y="7"/>
                      <a:pt x="64" y="9"/>
                    </a:cubicBezTo>
                    <a:cubicBezTo>
                      <a:pt x="61" y="6"/>
                      <a:pt x="57" y="3"/>
                      <a:pt x="53" y="2"/>
                    </a:cubicBezTo>
                    <a:cubicBezTo>
                      <a:pt x="48" y="0"/>
                      <a:pt x="43" y="0"/>
                      <a:pt x="38" y="1"/>
                    </a:cubicBezTo>
                    <a:cubicBezTo>
                      <a:pt x="37" y="2"/>
                      <a:pt x="35" y="2"/>
                      <a:pt x="33" y="3"/>
                    </a:cubicBezTo>
                    <a:cubicBezTo>
                      <a:pt x="32" y="3"/>
                      <a:pt x="32" y="3"/>
                      <a:pt x="31" y="3"/>
                    </a:cubicBezTo>
                    <a:cubicBezTo>
                      <a:pt x="30" y="4"/>
                      <a:pt x="29" y="4"/>
                      <a:pt x="28" y="4"/>
                    </a:cubicBezTo>
                    <a:cubicBezTo>
                      <a:pt x="24" y="6"/>
                      <a:pt x="20" y="8"/>
                      <a:pt x="17" y="1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04" name="Freeform 1550"/>
              <p:cNvSpPr/>
              <p:nvPr/>
            </p:nvSpPr>
            <p:spPr>
              <a:xfrm>
                <a:off x="8181953" y="5043517"/>
                <a:ext cx="274639" cy="279402"/>
              </a:xfrm>
              <a:custGeom>
                <a:avLst/>
                <a:gdLst>
                  <a:gd name="txL" fmla="*/ 0 w 73"/>
                  <a:gd name="txT" fmla="*/ 0 h 74"/>
                  <a:gd name="txR" fmla="*/ 73 w 73"/>
                  <a:gd name="txB" fmla="*/ 74 h 74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74">
                    <a:moveTo>
                      <a:pt x="5" y="21"/>
                    </a:moveTo>
                    <a:cubicBezTo>
                      <a:pt x="0" y="28"/>
                      <a:pt x="0" y="35"/>
                      <a:pt x="0" y="42"/>
                    </a:cubicBezTo>
                    <a:cubicBezTo>
                      <a:pt x="0" y="47"/>
                      <a:pt x="2" y="52"/>
                      <a:pt x="4" y="57"/>
                    </a:cubicBezTo>
                    <a:cubicBezTo>
                      <a:pt x="5" y="59"/>
                      <a:pt x="6" y="63"/>
                      <a:pt x="6" y="67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10" y="70"/>
                      <a:pt x="14" y="67"/>
                      <a:pt x="18" y="66"/>
                    </a:cubicBezTo>
                    <a:cubicBezTo>
                      <a:pt x="22" y="64"/>
                      <a:pt x="27" y="63"/>
                      <a:pt x="30" y="61"/>
                    </a:cubicBezTo>
                    <a:cubicBezTo>
                      <a:pt x="35" y="59"/>
                      <a:pt x="40" y="56"/>
                      <a:pt x="45" y="52"/>
                    </a:cubicBezTo>
                    <a:cubicBezTo>
                      <a:pt x="49" y="49"/>
                      <a:pt x="53" y="45"/>
                      <a:pt x="55" y="41"/>
                    </a:cubicBezTo>
                    <a:cubicBezTo>
                      <a:pt x="58" y="36"/>
                      <a:pt x="58" y="30"/>
                      <a:pt x="57" y="24"/>
                    </a:cubicBezTo>
                    <a:cubicBezTo>
                      <a:pt x="56" y="18"/>
                      <a:pt x="54" y="12"/>
                      <a:pt x="50" y="8"/>
                    </a:cubicBezTo>
                    <a:cubicBezTo>
                      <a:pt x="53" y="6"/>
                      <a:pt x="57" y="5"/>
                      <a:pt x="60" y="4"/>
                    </a:cubicBezTo>
                    <a:cubicBezTo>
                      <a:pt x="64" y="4"/>
                      <a:pt x="69" y="4"/>
                      <a:pt x="72" y="6"/>
                    </a:cubicBezTo>
                    <a:cubicBezTo>
                      <a:pt x="73" y="6"/>
                      <a:pt x="73" y="5"/>
                      <a:pt x="73" y="5"/>
                    </a:cubicBezTo>
                    <a:cubicBezTo>
                      <a:pt x="71" y="4"/>
                      <a:pt x="67" y="3"/>
                      <a:pt x="62" y="3"/>
                    </a:cubicBezTo>
                    <a:cubicBezTo>
                      <a:pt x="58" y="4"/>
                      <a:pt x="53" y="5"/>
                      <a:pt x="50" y="7"/>
                    </a:cubicBezTo>
                    <a:cubicBezTo>
                      <a:pt x="47" y="4"/>
                      <a:pt x="43" y="2"/>
                      <a:pt x="39" y="1"/>
                    </a:cubicBezTo>
                    <a:cubicBezTo>
                      <a:pt x="34" y="0"/>
                      <a:pt x="29" y="1"/>
                      <a:pt x="24" y="3"/>
                    </a:cubicBezTo>
                    <a:cubicBezTo>
                      <a:pt x="21" y="5"/>
                      <a:pt x="17" y="8"/>
                      <a:pt x="13" y="11"/>
                    </a:cubicBezTo>
                    <a:cubicBezTo>
                      <a:pt x="10" y="14"/>
                      <a:pt x="7" y="18"/>
                      <a:pt x="5" y="2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05" name="Freeform 1551"/>
              <p:cNvSpPr/>
              <p:nvPr/>
            </p:nvSpPr>
            <p:spPr>
              <a:xfrm>
                <a:off x="8231166" y="5243543"/>
                <a:ext cx="168276" cy="127001"/>
              </a:xfrm>
              <a:custGeom>
                <a:avLst/>
                <a:gdLst>
                  <a:gd name="txL" fmla="*/ 0 w 45"/>
                  <a:gd name="txT" fmla="*/ 0 h 34"/>
                  <a:gd name="txR" fmla="*/ 45 w 45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34">
                    <a:moveTo>
                      <a:pt x="8" y="7"/>
                    </a:moveTo>
                    <a:cubicBezTo>
                      <a:pt x="5" y="10"/>
                      <a:pt x="4" y="14"/>
                      <a:pt x="4" y="17"/>
                    </a:cubicBezTo>
                    <a:cubicBezTo>
                      <a:pt x="3" y="20"/>
                      <a:pt x="3" y="22"/>
                      <a:pt x="3" y="25"/>
                    </a:cubicBezTo>
                    <a:cubicBezTo>
                      <a:pt x="3" y="26"/>
                      <a:pt x="2" y="28"/>
                      <a:pt x="2" y="30"/>
                    </a:cubicBezTo>
                    <a:cubicBezTo>
                      <a:pt x="1" y="32"/>
                      <a:pt x="0" y="34"/>
                      <a:pt x="0" y="34"/>
                    </a:cubicBezTo>
                    <a:cubicBezTo>
                      <a:pt x="5" y="32"/>
                      <a:pt x="11" y="32"/>
                      <a:pt x="15" y="31"/>
                    </a:cubicBezTo>
                    <a:cubicBezTo>
                      <a:pt x="19" y="31"/>
                      <a:pt x="22" y="30"/>
                      <a:pt x="25" y="29"/>
                    </a:cubicBezTo>
                    <a:cubicBezTo>
                      <a:pt x="27" y="27"/>
                      <a:pt x="30" y="26"/>
                      <a:pt x="31" y="24"/>
                    </a:cubicBezTo>
                    <a:cubicBezTo>
                      <a:pt x="33" y="22"/>
                      <a:pt x="34" y="19"/>
                      <a:pt x="34" y="16"/>
                    </a:cubicBezTo>
                    <a:cubicBezTo>
                      <a:pt x="35" y="13"/>
                      <a:pt x="35" y="10"/>
                      <a:pt x="34" y="7"/>
                    </a:cubicBezTo>
                    <a:cubicBezTo>
                      <a:pt x="35" y="6"/>
                      <a:pt x="37" y="6"/>
                      <a:pt x="39" y="7"/>
                    </a:cubicBezTo>
                    <a:cubicBezTo>
                      <a:pt x="41" y="7"/>
                      <a:pt x="43" y="8"/>
                      <a:pt x="45" y="9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4" y="8"/>
                      <a:pt x="42" y="7"/>
                      <a:pt x="40" y="6"/>
                    </a:cubicBezTo>
                    <a:cubicBezTo>
                      <a:pt x="38" y="6"/>
                      <a:pt x="35" y="6"/>
                      <a:pt x="33" y="6"/>
                    </a:cubicBezTo>
                    <a:cubicBezTo>
                      <a:pt x="32" y="4"/>
                      <a:pt x="31" y="3"/>
                      <a:pt x="29" y="2"/>
                    </a:cubicBezTo>
                    <a:cubicBezTo>
                      <a:pt x="26" y="1"/>
                      <a:pt x="24" y="0"/>
                      <a:pt x="21" y="1"/>
                    </a:cubicBezTo>
                    <a:cubicBezTo>
                      <a:pt x="18" y="1"/>
                      <a:pt x="16" y="2"/>
                      <a:pt x="14" y="3"/>
                    </a:cubicBezTo>
                    <a:cubicBezTo>
                      <a:pt x="11" y="5"/>
                      <a:pt x="10" y="6"/>
                      <a:pt x="8" y="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06" name="Freeform 1552"/>
              <p:cNvSpPr/>
              <p:nvPr/>
            </p:nvSpPr>
            <p:spPr>
              <a:xfrm>
                <a:off x="8020027" y="5205443"/>
                <a:ext cx="142876" cy="109538"/>
              </a:xfrm>
              <a:custGeom>
                <a:avLst/>
                <a:gdLst>
                  <a:gd name="txL" fmla="*/ 0 w 38"/>
                  <a:gd name="txT" fmla="*/ 0 h 29"/>
                  <a:gd name="txR" fmla="*/ 38 w 38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29">
                    <a:moveTo>
                      <a:pt x="8" y="7"/>
                    </a:moveTo>
                    <a:cubicBezTo>
                      <a:pt x="6" y="9"/>
                      <a:pt x="5" y="12"/>
                      <a:pt x="4" y="15"/>
                    </a:cubicBezTo>
                    <a:cubicBezTo>
                      <a:pt x="3" y="17"/>
                      <a:pt x="3" y="20"/>
                      <a:pt x="3" y="22"/>
                    </a:cubicBezTo>
                    <a:cubicBezTo>
                      <a:pt x="3" y="23"/>
                      <a:pt x="2" y="25"/>
                      <a:pt x="2" y="26"/>
                    </a:cubicBezTo>
                    <a:cubicBezTo>
                      <a:pt x="1" y="28"/>
                      <a:pt x="0" y="29"/>
                      <a:pt x="0" y="29"/>
                    </a:cubicBezTo>
                    <a:cubicBezTo>
                      <a:pt x="5" y="28"/>
                      <a:pt x="10" y="29"/>
                      <a:pt x="14" y="28"/>
                    </a:cubicBezTo>
                    <a:cubicBezTo>
                      <a:pt x="17" y="28"/>
                      <a:pt x="20" y="27"/>
                      <a:pt x="23" y="25"/>
                    </a:cubicBezTo>
                    <a:cubicBezTo>
                      <a:pt x="25" y="24"/>
                      <a:pt x="28" y="22"/>
                      <a:pt x="29" y="20"/>
                    </a:cubicBezTo>
                    <a:cubicBezTo>
                      <a:pt x="31" y="18"/>
                      <a:pt x="31" y="15"/>
                      <a:pt x="31" y="13"/>
                    </a:cubicBezTo>
                    <a:cubicBezTo>
                      <a:pt x="31" y="10"/>
                      <a:pt x="30" y="7"/>
                      <a:pt x="28" y="5"/>
                    </a:cubicBezTo>
                    <a:cubicBezTo>
                      <a:pt x="30" y="4"/>
                      <a:pt x="31" y="4"/>
                      <a:pt x="33" y="3"/>
                    </a:cubicBezTo>
                    <a:cubicBezTo>
                      <a:pt x="35" y="3"/>
                      <a:pt x="36" y="3"/>
                      <a:pt x="38" y="4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38" y="3"/>
                      <a:pt x="36" y="3"/>
                      <a:pt x="34" y="3"/>
                    </a:cubicBezTo>
                    <a:cubicBezTo>
                      <a:pt x="32" y="3"/>
                      <a:pt x="30" y="4"/>
                      <a:pt x="28" y="5"/>
                    </a:cubicBezTo>
                    <a:cubicBezTo>
                      <a:pt x="26" y="2"/>
                      <a:pt x="22" y="0"/>
                      <a:pt x="17" y="2"/>
                    </a:cubicBezTo>
                    <a:cubicBezTo>
                      <a:pt x="14" y="3"/>
                      <a:pt x="10" y="5"/>
                      <a:pt x="8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07" name="Freeform 1553"/>
              <p:cNvSpPr/>
              <p:nvPr/>
            </p:nvSpPr>
            <p:spPr>
              <a:xfrm>
                <a:off x="7896202" y="5156230"/>
                <a:ext cx="165101" cy="177801"/>
              </a:xfrm>
              <a:custGeom>
                <a:avLst/>
                <a:gdLst>
                  <a:gd name="txL" fmla="*/ 0 w 44"/>
                  <a:gd name="txT" fmla="*/ 0 h 47"/>
                  <a:gd name="txR" fmla="*/ 44 w 44"/>
                  <a:gd name="txB" fmla="*/ 47 h 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47">
                    <a:moveTo>
                      <a:pt x="2" y="14"/>
                    </a:moveTo>
                    <a:cubicBezTo>
                      <a:pt x="0" y="19"/>
                      <a:pt x="0" y="23"/>
                      <a:pt x="1" y="27"/>
                    </a:cubicBezTo>
                    <a:cubicBezTo>
                      <a:pt x="1" y="31"/>
                      <a:pt x="2" y="34"/>
                      <a:pt x="3" y="37"/>
                    </a:cubicBezTo>
                    <a:cubicBezTo>
                      <a:pt x="4" y="39"/>
                      <a:pt x="6" y="47"/>
                      <a:pt x="6" y="47"/>
                    </a:cubicBezTo>
                    <a:cubicBezTo>
                      <a:pt x="9" y="42"/>
                      <a:pt x="15" y="40"/>
                      <a:pt x="20" y="38"/>
                    </a:cubicBezTo>
                    <a:cubicBezTo>
                      <a:pt x="23" y="36"/>
                      <a:pt x="26" y="34"/>
                      <a:pt x="29" y="32"/>
                    </a:cubicBezTo>
                    <a:cubicBezTo>
                      <a:pt x="31" y="29"/>
                      <a:pt x="33" y="27"/>
                      <a:pt x="34" y="24"/>
                    </a:cubicBezTo>
                    <a:cubicBezTo>
                      <a:pt x="35" y="21"/>
                      <a:pt x="35" y="18"/>
                      <a:pt x="34" y="15"/>
                    </a:cubicBezTo>
                    <a:cubicBezTo>
                      <a:pt x="34" y="11"/>
                      <a:pt x="33" y="7"/>
                      <a:pt x="31" y="4"/>
                    </a:cubicBezTo>
                    <a:cubicBezTo>
                      <a:pt x="33" y="3"/>
                      <a:pt x="36" y="3"/>
                      <a:pt x="38" y="3"/>
                    </a:cubicBezTo>
                    <a:cubicBezTo>
                      <a:pt x="41" y="4"/>
                      <a:pt x="43" y="7"/>
                      <a:pt x="44" y="10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4" y="8"/>
                      <a:pt x="43" y="8"/>
                      <a:pt x="43" y="7"/>
                    </a:cubicBezTo>
                    <a:cubicBezTo>
                      <a:pt x="42" y="6"/>
                      <a:pt x="41" y="5"/>
                      <a:pt x="40" y="4"/>
                    </a:cubicBezTo>
                    <a:cubicBezTo>
                      <a:pt x="38" y="3"/>
                      <a:pt x="37" y="3"/>
                      <a:pt x="35" y="3"/>
                    </a:cubicBezTo>
                    <a:cubicBezTo>
                      <a:pt x="33" y="3"/>
                      <a:pt x="32" y="3"/>
                      <a:pt x="31" y="4"/>
                    </a:cubicBezTo>
                    <a:cubicBezTo>
                      <a:pt x="29" y="2"/>
                      <a:pt x="26" y="0"/>
                      <a:pt x="23" y="0"/>
                    </a:cubicBezTo>
                    <a:cubicBezTo>
                      <a:pt x="20" y="0"/>
                      <a:pt x="17" y="1"/>
                      <a:pt x="14" y="2"/>
                    </a:cubicBezTo>
                    <a:cubicBezTo>
                      <a:pt x="9" y="5"/>
                      <a:pt x="5" y="10"/>
                      <a:pt x="2" y="1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08" name="Freeform 1554"/>
              <p:cNvSpPr/>
              <p:nvPr/>
            </p:nvSpPr>
            <p:spPr>
              <a:xfrm>
                <a:off x="9548799" y="4394225"/>
                <a:ext cx="71438" cy="112713"/>
              </a:xfrm>
              <a:custGeom>
                <a:avLst/>
                <a:gdLst>
                  <a:gd name="txL" fmla="*/ 0 w 19"/>
                  <a:gd name="txT" fmla="*/ 0 h 30"/>
                  <a:gd name="txR" fmla="*/ 19 w 19"/>
                  <a:gd name="txB" fmla="*/ 30 h 30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19" h="30">
                    <a:moveTo>
                      <a:pt x="0" y="0"/>
                    </a:moveTo>
                    <a:cubicBezTo>
                      <a:pt x="4" y="5"/>
                      <a:pt x="9" y="9"/>
                      <a:pt x="12" y="14"/>
                    </a:cubicBezTo>
                    <a:cubicBezTo>
                      <a:pt x="13" y="16"/>
                      <a:pt x="14" y="19"/>
                      <a:pt x="15" y="22"/>
                    </a:cubicBezTo>
                    <a:cubicBezTo>
                      <a:pt x="15" y="25"/>
                      <a:pt x="16" y="28"/>
                      <a:pt x="17" y="30"/>
                    </a:cubicBezTo>
                    <a:cubicBezTo>
                      <a:pt x="18" y="26"/>
                      <a:pt x="18" y="22"/>
                      <a:pt x="19" y="18"/>
                    </a:cubicBezTo>
                    <a:cubicBezTo>
                      <a:pt x="17" y="15"/>
                      <a:pt x="14" y="11"/>
                      <a:pt x="12" y="9"/>
                    </a:cubicBezTo>
                    <a:cubicBezTo>
                      <a:pt x="8" y="6"/>
                      <a:pt x="4" y="3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09" name="Freeform 1557"/>
              <p:cNvSpPr/>
              <p:nvPr/>
            </p:nvSpPr>
            <p:spPr>
              <a:xfrm>
                <a:off x="9493236" y="4375175"/>
                <a:ext cx="55563" cy="139701"/>
              </a:xfrm>
              <a:custGeom>
                <a:avLst/>
                <a:gdLst>
                  <a:gd name="txL" fmla="*/ 0 w 15"/>
                  <a:gd name="txT" fmla="*/ 0 h 37"/>
                  <a:gd name="txR" fmla="*/ 15 w 15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37">
                    <a:moveTo>
                      <a:pt x="8" y="17"/>
                    </a:moveTo>
                    <a:cubicBezTo>
                      <a:pt x="9" y="14"/>
                      <a:pt x="10" y="9"/>
                      <a:pt x="11" y="7"/>
                    </a:cubicBezTo>
                    <a:cubicBezTo>
                      <a:pt x="11" y="5"/>
                      <a:pt x="10" y="0"/>
                      <a:pt x="10" y="0"/>
                    </a:cubicBezTo>
                    <a:cubicBezTo>
                      <a:pt x="10" y="4"/>
                      <a:pt x="9" y="7"/>
                      <a:pt x="7" y="10"/>
                    </a:cubicBezTo>
                    <a:cubicBezTo>
                      <a:pt x="5" y="14"/>
                      <a:pt x="3" y="17"/>
                      <a:pt x="2" y="20"/>
                    </a:cubicBezTo>
                    <a:cubicBezTo>
                      <a:pt x="0" y="24"/>
                      <a:pt x="1" y="27"/>
                      <a:pt x="3" y="31"/>
                    </a:cubicBezTo>
                    <a:cubicBezTo>
                      <a:pt x="3" y="31"/>
                      <a:pt x="3" y="32"/>
                      <a:pt x="4" y="32"/>
                    </a:cubicBezTo>
                    <a:cubicBezTo>
                      <a:pt x="7" y="34"/>
                      <a:pt x="11" y="36"/>
                      <a:pt x="15" y="37"/>
                    </a:cubicBezTo>
                    <a:cubicBezTo>
                      <a:pt x="14" y="36"/>
                      <a:pt x="12" y="35"/>
                      <a:pt x="11" y="33"/>
                    </a:cubicBezTo>
                    <a:cubicBezTo>
                      <a:pt x="6" y="27"/>
                      <a:pt x="6" y="20"/>
                      <a:pt x="8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10" name="Freeform 1558"/>
              <p:cNvSpPr/>
              <p:nvPr/>
            </p:nvSpPr>
            <p:spPr>
              <a:xfrm>
                <a:off x="9493236" y="4319612"/>
                <a:ext cx="115888" cy="206376"/>
              </a:xfrm>
              <a:custGeom>
                <a:avLst/>
                <a:gdLst>
                  <a:gd name="txL" fmla="*/ 0 w 31"/>
                  <a:gd name="txT" fmla="*/ 0 h 55"/>
                  <a:gd name="txR" fmla="*/ 31 w 31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55">
                    <a:moveTo>
                      <a:pt x="8" y="38"/>
                    </a:moveTo>
                    <a:cubicBezTo>
                      <a:pt x="7" y="37"/>
                      <a:pt x="8" y="36"/>
                      <a:pt x="8" y="34"/>
                    </a:cubicBezTo>
                    <a:cubicBezTo>
                      <a:pt x="8" y="32"/>
                      <a:pt x="9" y="29"/>
                      <a:pt x="10" y="27"/>
                    </a:cubicBezTo>
                    <a:cubicBezTo>
                      <a:pt x="10" y="26"/>
                      <a:pt x="11" y="25"/>
                      <a:pt x="11" y="23"/>
                    </a:cubicBezTo>
                    <a:cubicBezTo>
                      <a:pt x="11" y="23"/>
                      <a:pt x="11" y="22"/>
                      <a:pt x="12" y="22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1"/>
                      <a:pt x="12" y="20"/>
                      <a:pt x="12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19"/>
                      <a:pt x="13" y="18"/>
                      <a:pt x="13" y="18"/>
                    </a:cubicBezTo>
                    <a:cubicBezTo>
                      <a:pt x="13" y="19"/>
                      <a:pt x="13" y="20"/>
                      <a:pt x="13" y="21"/>
                    </a:cubicBezTo>
                    <a:cubicBezTo>
                      <a:pt x="13" y="21"/>
                      <a:pt x="13" y="22"/>
                      <a:pt x="13" y="23"/>
                    </a:cubicBezTo>
                    <a:cubicBezTo>
                      <a:pt x="13" y="23"/>
                      <a:pt x="13" y="24"/>
                      <a:pt x="13" y="25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30"/>
                      <a:pt x="15" y="31"/>
                      <a:pt x="15" y="32"/>
                    </a:cubicBezTo>
                    <a:cubicBezTo>
                      <a:pt x="15" y="33"/>
                      <a:pt x="15" y="34"/>
                      <a:pt x="15" y="35"/>
                    </a:cubicBezTo>
                    <a:cubicBezTo>
                      <a:pt x="15" y="36"/>
                      <a:pt x="15" y="37"/>
                      <a:pt x="15" y="37"/>
                    </a:cubicBezTo>
                    <a:cubicBezTo>
                      <a:pt x="15" y="38"/>
                      <a:pt x="15" y="39"/>
                      <a:pt x="16" y="40"/>
                    </a:cubicBezTo>
                    <a:cubicBezTo>
                      <a:pt x="16" y="41"/>
                      <a:pt x="16" y="43"/>
                      <a:pt x="17" y="44"/>
                    </a:cubicBezTo>
                    <a:cubicBezTo>
                      <a:pt x="17" y="45"/>
                      <a:pt x="17" y="45"/>
                      <a:pt x="18" y="46"/>
                    </a:cubicBezTo>
                    <a:cubicBezTo>
                      <a:pt x="18" y="47"/>
                      <a:pt x="19" y="47"/>
                      <a:pt x="19" y="48"/>
                    </a:cubicBezTo>
                    <a:cubicBezTo>
                      <a:pt x="18" y="47"/>
                      <a:pt x="17" y="45"/>
                      <a:pt x="17" y="44"/>
                    </a:cubicBezTo>
                    <a:cubicBezTo>
                      <a:pt x="17" y="42"/>
                      <a:pt x="16" y="41"/>
                      <a:pt x="16" y="40"/>
                    </a:cubicBezTo>
                    <a:cubicBezTo>
                      <a:pt x="16" y="39"/>
                      <a:pt x="16" y="38"/>
                      <a:pt x="16" y="37"/>
                    </a:cubicBezTo>
                    <a:cubicBezTo>
                      <a:pt x="16" y="37"/>
                      <a:pt x="16" y="36"/>
                      <a:pt x="16" y="35"/>
                    </a:cubicBezTo>
                    <a:cubicBezTo>
                      <a:pt x="16" y="35"/>
                      <a:pt x="16" y="34"/>
                      <a:pt x="16" y="34"/>
                    </a:cubicBezTo>
                    <a:cubicBezTo>
                      <a:pt x="17" y="37"/>
                      <a:pt x="18" y="40"/>
                      <a:pt x="20" y="43"/>
                    </a:cubicBezTo>
                    <a:cubicBezTo>
                      <a:pt x="21" y="45"/>
                      <a:pt x="23" y="47"/>
                      <a:pt x="24" y="49"/>
                    </a:cubicBezTo>
                    <a:cubicBezTo>
                      <a:pt x="25" y="50"/>
                      <a:pt x="26" y="51"/>
                      <a:pt x="27" y="52"/>
                    </a:cubicBezTo>
                    <a:cubicBezTo>
                      <a:pt x="28" y="53"/>
                      <a:pt x="29" y="54"/>
                      <a:pt x="30" y="55"/>
                    </a:cubicBezTo>
                    <a:cubicBezTo>
                      <a:pt x="30" y="54"/>
                      <a:pt x="29" y="54"/>
                      <a:pt x="29" y="53"/>
                    </a:cubicBezTo>
                    <a:cubicBezTo>
                      <a:pt x="28" y="53"/>
                      <a:pt x="28" y="52"/>
                      <a:pt x="27" y="52"/>
                    </a:cubicBezTo>
                    <a:cubicBezTo>
                      <a:pt x="27" y="51"/>
                      <a:pt x="26" y="50"/>
                      <a:pt x="25" y="49"/>
                    </a:cubicBezTo>
                    <a:cubicBezTo>
                      <a:pt x="24" y="47"/>
                      <a:pt x="22" y="45"/>
                      <a:pt x="21" y="42"/>
                    </a:cubicBezTo>
                    <a:cubicBezTo>
                      <a:pt x="18" y="38"/>
                      <a:pt x="17" y="33"/>
                      <a:pt x="15" y="28"/>
                    </a:cubicBezTo>
                    <a:cubicBezTo>
                      <a:pt x="15" y="27"/>
                      <a:pt x="15" y="26"/>
                      <a:pt x="15" y="25"/>
                    </a:cubicBezTo>
                    <a:cubicBezTo>
                      <a:pt x="15" y="24"/>
                      <a:pt x="15" y="23"/>
                      <a:pt x="15" y="23"/>
                    </a:cubicBezTo>
                    <a:cubicBezTo>
                      <a:pt x="15" y="22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0"/>
                    </a:cubicBezTo>
                    <a:cubicBezTo>
                      <a:pt x="14" y="21"/>
                      <a:pt x="14" y="21"/>
                      <a:pt x="15" y="21"/>
                    </a:cubicBezTo>
                    <a:cubicBezTo>
                      <a:pt x="15" y="21"/>
                      <a:pt x="15" y="22"/>
                      <a:pt x="16" y="22"/>
                    </a:cubicBezTo>
                    <a:cubicBezTo>
                      <a:pt x="16" y="23"/>
                      <a:pt x="17" y="24"/>
                      <a:pt x="17" y="24"/>
                    </a:cubicBezTo>
                    <a:cubicBezTo>
                      <a:pt x="19" y="26"/>
                      <a:pt x="22" y="28"/>
                      <a:pt x="24" y="30"/>
                    </a:cubicBezTo>
                    <a:cubicBezTo>
                      <a:pt x="24" y="30"/>
                      <a:pt x="24" y="31"/>
                      <a:pt x="25" y="31"/>
                    </a:cubicBezTo>
                    <a:cubicBezTo>
                      <a:pt x="25" y="32"/>
                      <a:pt x="25" y="33"/>
                      <a:pt x="26" y="33"/>
                    </a:cubicBezTo>
                    <a:cubicBezTo>
                      <a:pt x="26" y="34"/>
                      <a:pt x="27" y="36"/>
                      <a:pt x="28" y="37"/>
                    </a:cubicBezTo>
                    <a:cubicBezTo>
                      <a:pt x="28" y="38"/>
                      <a:pt x="29" y="40"/>
                      <a:pt x="29" y="41"/>
                    </a:cubicBezTo>
                    <a:cubicBezTo>
                      <a:pt x="29" y="42"/>
                      <a:pt x="30" y="44"/>
                      <a:pt x="30" y="45"/>
                    </a:cubicBezTo>
                    <a:cubicBezTo>
                      <a:pt x="30" y="44"/>
                      <a:pt x="30" y="42"/>
                      <a:pt x="29" y="41"/>
                    </a:cubicBezTo>
                    <a:cubicBezTo>
                      <a:pt x="29" y="40"/>
                      <a:pt x="28" y="38"/>
                      <a:pt x="28" y="37"/>
                    </a:cubicBezTo>
                    <a:cubicBezTo>
                      <a:pt x="27" y="36"/>
                      <a:pt x="27" y="34"/>
                      <a:pt x="26" y="33"/>
                    </a:cubicBezTo>
                    <a:cubicBezTo>
                      <a:pt x="26" y="32"/>
                      <a:pt x="26" y="32"/>
                      <a:pt x="25" y="31"/>
                    </a:cubicBezTo>
                    <a:cubicBezTo>
                      <a:pt x="25" y="30"/>
                      <a:pt x="24" y="30"/>
                      <a:pt x="24" y="29"/>
                    </a:cubicBezTo>
                    <a:cubicBezTo>
                      <a:pt x="22" y="27"/>
                      <a:pt x="20" y="25"/>
                      <a:pt x="18" y="23"/>
                    </a:cubicBezTo>
                    <a:cubicBezTo>
                      <a:pt x="17" y="22"/>
                      <a:pt x="16" y="21"/>
                      <a:pt x="15" y="20"/>
                    </a:cubicBezTo>
                    <a:cubicBezTo>
                      <a:pt x="15" y="20"/>
                      <a:pt x="15" y="19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6"/>
                      <a:pt x="13" y="15"/>
                      <a:pt x="13" y="13"/>
                    </a:cubicBezTo>
                    <a:cubicBezTo>
                      <a:pt x="12" y="12"/>
                      <a:pt x="12" y="11"/>
                      <a:pt x="11" y="10"/>
                    </a:cubicBezTo>
                    <a:cubicBezTo>
                      <a:pt x="11" y="10"/>
                      <a:pt x="12" y="10"/>
                      <a:pt x="12" y="10"/>
                    </a:cubicBezTo>
                    <a:cubicBezTo>
                      <a:pt x="12" y="10"/>
                      <a:pt x="13" y="10"/>
                      <a:pt x="14" y="10"/>
                    </a:cubicBezTo>
                    <a:cubicBezTo>
                      <a:pt x="14" y="11"/>
                      <a:pt x="15" y="11"/>
                      <a:pt x="15" y="11"/>
                    </a:cubicBezTo>
                    <a:cubicBezTo>
                      <a:pt x="16" y="11"/>
                      <a:pt x="17" y="12"/>
                      <a:pt x="18" y="12"/>
                    </a:cubicBezTo>
                    <a:cubicBezTo>
                      <a:pt x="19" y="13"/>
                      <a:pt x="20" y="14"/>
                      <a:pt x="21" y="14"/>
                    </a:cubicBezTo>
                    <a:cubicBezTo>
                      <a:pt x="23" y="15"/>
                      <a:pt x="25" y="17"/>
                      <a:pt x="26" y="19"/>
                    </a:cubicBezTo>
                    <a:cubicBezTo>
                      <a:pt x="27" y="20"/>
                      <a:pt x="28" y="20"/>
                      <a:pt x="29" y="21"/>
                    </a:cubicBezTo>
                    <a:cubicBezTo>
                      <a:pt x="29" y="22"/>
                      <a:pt x="30" y="23"/>
                      <a:pt x="31" y="24"/>
                    </a:cubicBezTo>
                    <a:cubicBezTo>
                      <a:pt x="30" y="23"/>
                      <a:pt x="29" y="22"/>
                      <a:pt x="29" y="21"/>
                    </a:cubicBezTo>
                    <a:cubicBezTo>
                      <a:pt x="28" y="20"/>
                      <a:pt x="27" y="19"/>
                      <a:pt x="27" y="18"/>
                    </a:cubicBezTo>
                    <a:cubicBezTo>
                      <a:pt x="25" y="17"/>
                      <a:pt x="23" y="15"/>
                      <a:pt x="22" y="14"/>
                    </a:cubicBezTo>
                    <a:cubicBezTo>
                      <a:pt x="21" y="13"/>
                      <a:pt x="20" y="12"/>
                      <a:pt x="19" y="12"/>
                    </a:cubicBezTo>
                    <a:cubicBezTo>
                      <a:pt x="18" y="11"/>
                      <a:pt x="17" y="11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9"/>
                      <a:pt x="13" y="9"/>
                      <a:pt x="12" y="9"/>
                    </a:cubicBezTo>
                    <a:cubicBezTo>
                      <a:pt x="12" y="9"/>
                      <a:pt x="11" y="9"/>
                      <a:pt x="11" y="8"/>
                    </a:cubicBezTo>
                    <a:cubicBezTo>
                      <a:pt x="10" y="8"/>
                      <a:pt x="10" y="7"/>
                      <a:pt x="9" y="6"/>
                    </a:cubicBezTo>
                    <a:cubicBezTo>
                      <a:pt x="9" y="5"/>
                      <a:pt x="8" y="5"/>
                      <a:pt x="8" y="4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5" y="1"/>
                      <a:pt x="4" y="0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7" y="4"/>
                      <a:pt x="7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8" y="13"/>
                      <a:pt x="8" y="15"/>
                      <a:pt x="8" y="17"/>
                    </a:cubicBezTo>
                    <a:cubicBezTo>
                      <a:pt x="8" y="18"/>
                      <a:pt x="7" y="18"/>
                      <a:pt x="7" y="19"/>
                    </a:cubicBezTo>
                    <a:cubicBezTo>
                      <a:pt x="7" y="19"/>
                      <a:pt x="7" y="20"/>
                      <a:pt x="7" y="20"/>
                    </a:cubicBezTo>
                    <a:cubicBezTo>
                      <a:pt x="6" y="21"/>
                      <a:pt x="6" y="22"/>
                      <a:pt x="5" y="23"/>
                    </a:cubicBezTo>
                    <a:cubicBezTo>
                      <a:pt x="3" y="25"/>
                      <a:pt x="2" y="26"/>
                      <a:pt x="0" y="28"/>
                    </a:cubicBezTo>
                    <a:cubicBezTo>
                      <a:pt x="1" y="27"/>
                      <a:pt x="2" y="27"/>
                      <a:pt x="3" y="26"/>
                    </a:cubicBezTo>
                    <a:cubicBezTo>
                      <a:pt x="4" y="25"/>
                      <a:pt x="4" y="24"/>
                      <a:pt x="5" y="23"/>
                    </a:cubicBezTo>
                    <a:cubicBezTo>
                      <a:pt x="6" y="23"/>
                      <a:pt x="7" y="22"/>
                      <a:pt x="7" y="21"/>
                    </a:cubicBezTo>
                    <a:cubicBezTo>
                      <a:pt x="7" y="20"/>
                      <a:pt x="8" y="19"/>
                      <a:pt x="8" y="19"/>
                    </a:cubicBezTo>
                    <a:cubicBezTo>
                      <a:pt x="8" y="18"/>
                      <a:pt x="8" y="18"/>
                      <a:pt x="8" y="17"/>
                    </a:cubicBezTo>
                    <a:cubicBezTo>
                      <a:pt x="9" y="16"/>
                      <a:pt x="9" y="15"/>
                      <a:pt x="9" y="14"/>
                    </a:cubicBezTo>
                    <a:cubicBezTo>
                      <a:pt x="9" y="13"/>
                      <a:pt x="9" y="11"/>
                      <a:pt x="9" y="10"/>
                    </a:cubicBezTo>
                    <a:cubicBezTo>
                      <a:pt x="9" y="10"/>
                      <a:pt x="9" y="9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10"/>
                      <a:pt x="11" y="12"/>
                      <a:pt x="11" y="14"/>
                    </a:cubicBezTo>
                    <a:cubicBezTo>
                      <a:pt x="12" y="14"/>
                      <a:pt x="12" y="14"/>
                      <a:pt x="12" y="15"/>
                    </a:cubicBezTo>
                    <a:cubicBezTo>
                      <a:pt x="12" y="15"/>
                      <a:pt x="12" y="16"/>
                      <a:pt x="12" y="16"/>
                    </a:cubicBezTo>
                    <a:cubicBezTo>
                      <a:pt x="12" y="17"/>
                      <a:pt x="12" y="18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2"/>
                      <a:pt x="10" y="23"/>
                      <a:pt x="10" y="23"/>
                    </a:cubicBezTo>
                    <a:cubicBezTo>
                      <a:pt x="10" y="24"/>
                      <a:pt x="9" y="26"/>
                      <a:pt x="9" y="27"/>
                    </a:cubicBezTo>
                    <a:cubicBezTo>
                      <a:pt x="8" y="29"/>
                      <a:pt x="7" y="32"/>
                      <a:pt x="7" y="34"/>
                    </a:cubicBezTo>
                    <a:cubicBezTo>
                      <a:pt x="7" y="35"/>
                      <a:pt x="7" y="37"/>
                      <a:pt x="7" y="38"/>
                    </a:cubicBezTo>
                    <a:cubicBezTo>
                      <a:pt x="7" y="39"/>
                      <a:pt x="7" y="41"/>
                      <a:pt x="8" y="42"/>
                    </a:cubicBezTo>
                    <a:cubicBezTo>
                      <a:pt x="8" y="41"/>
                      <a:pt x="7" y="39"/>
                      <a:pt x="8" y="3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11" name="Freeform 1559"/>
              <p:cNvSpPr/>
              <p:nvPr/>
            </p:nvSpPr>
            <p:spPr>
              <a:xfrm>
                <a:off x="8347054" y="4784752"/>
                <a:ext cx="241301" cy="79376"/>
              </a:xfrm>
              <a:custGeom>
                <a:avLst/>
                <a:gdLst>
                  <a:gd name="txL" fmla="*/ 0 w 64"/>
                  <a:gd name="txT" fmla="*/ 0 h 21"/>
                  <a:gd name="txR" fmla="*/ 64 w 64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21">
                    <a:moveTo>
                      <a:pt x="19" y="21"/>
                    </a:moveTo>
                    <a:cubicBezTo>
                      <a:pt x="20" y="21"/>
                      <a:pt x="21" y="21"/>
                      <a:pt x="23" y="20"/>
                    </a:cubicBezTo>
                    <a:cubicBezTo>
                      <a:pt x="26" y="19"/>
                      <a:pt x="30" y="17"/>
                      <a:pt x="33" y="16"/>
                    </a:cubicBezTo>
                    <a:cubicBezTo>
                      <a:pt x="38" y="13"/>
                      <a:pt x="43" y="9"/>
                      <a:pt x="47" y="5"/>
                    </a:cubicBezTo>
                    <a:cubicBezTo>
                      <a:pt x="51" y="3"/>
                      <a:pt x="54" y="2"/>
                      <a:pt x="58" y="2"/>
                    </a:cubicBezTo>
                    <a:cubicBezTo>
                      <a:pt x="60" y="1"/>
                      <a:pt x="62" y="1"/>
                      <a:pt x="64" y="0"/>
                    </a:cubicBezTo>
                    <a:cubicBezTo>
                      <a:pt x="60" y="0"/>
                      <a:pt x="55" y="0"/>
                      <a:pt x="53" y="0"/>
                    </a:cubicBezTo>
                    <a:cubicBezTo>
                      <a:pt x="43" y="1"/>
                      <a:pt x="34" y="6"/>
                      <a:pt x="24" y="10"/>
                    </a:cubicBezTo>
                    <a:cubicBezTo>
                      <a:pt x="20" y="11"/>
                      <a:pt x="16" y="12"/>
                      <a:pt x="11" y="13"/>
                    </a:cubicBezTo>
                    <a:cubicBezTo>
                      <a:pt x="8" y="14"/>
                      <a:pt x="4" y="1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7" y="16"/>
                      <a:pt x="13" y="19"/>
                      <a:pt x="19" y="2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312" name="Picture 1560"/>
              <p:cNvPicPr>
                <a:picLocks noChangeAspect="1"/>
              </p:cNvPicPr>
              <p:nvPr/>
            </p:nvPicPr>
            <p:blipFill>
              <a:blip r:embed="rId1"/>
              <a:stretch>
                <a:fillRect/>
              </a:stretch>
            </p:blipFill>
            <p:spPr>
              <a:xfrm>
                <a:off x="8404205" y="4772052"/>
                <a:ext cx="203201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313" name="Picture 1561"/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8332767" y="4700614"/>
                <a:ext cx="282577" cy="1587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314" name="Freeform 1562"/>
              <p:cNvSpPr/>
              <p:nvPr/>
            </p:nvSpPr>
            <p:spPr>
              <a:xfrm>
                <a:off x="8385155" y="4765702"/>
                <a:ext cx="104776" cy="52388"/>
              </a:xfrm>
              <a:custGeom>
                <a:avLst/>
                <a:gdLst>
                  <a:gd name="txL" fmla="*/ 0 w 28"/>
                  <a:gd name="txT" fmla="*/ 0 h 14"/>
                  <a:gd name="txR" fmla="*/ 28 w 28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14">
                    <a:moveTo>
                      <a:pt x="15" y="13"/>
                    </a:moveTo>
                    <a:cubicBezTo>
                      <a:pt x="20" y="12"/>
                      <a:pt x="24" y="10"/>
                      <a:pt x="28" y="8"/>
                    </a:cubicBezTo>
                    <a:cubicBezTo>
                      <a:pt x="26" y="9"/>
                      <a:pt x="24" y="9"/>
                      <a:pt x="21" y="9"/>
                    </a:cubicBezTo>
                    <a:cubicBezTo>
                      <a:pt x="18" y="9"/>
                      <a:pt x="16" y="6"/>
                      <a:pt x="15" y="4"/>
                    </a:cubicBezTo>
                    <a:cubicBezTo>
                      <a:pt x="14" y="3"/>
                      <a:pt x="13" y="1"/>
                      <a:pt x="11" y="0"/>
                    </a:cubicBezTo>
                    <a:cubicBezTo>
                      <a:pt x="7" y="3"/>
                      <a:pt x="4" y="8"/>
                      <a:pt x="0" y="12"/>
                    </a:cubicBezTo>
                    <a:cubicBezTo>
                      <a:pt x="5" y="14"/>
                      <a:pt x="11" y="13"/>
                      <a:pt x="15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15" name="Freeform 1563"/>
              <p:cNvSpPr/>
              <p:nvPr/>
            </p:nvSpPr>
            <p:spPr>
              <a:xfrm>
                <a:off x="8493105" y="4759352"/>
                <a:ext cx="207964" cy="119063"/>
              </a:xfrm>
              <a:custGeom>
                <a:avLst/>
                <a:gdLst>
                  <a:gd name="txL" fmla="*/ 0 w 55"/>
                  <a:gd name="txT" fmla="*/ 0 h 32"/>
                  <a:gd name="txR" fmla="*/ 55 w 55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32">
                    <a:moveTo>
                      <a:pt x="25" y="7"/>
                    </a:moveTo>
                    <a:cubicBezTo>
                      <a:pt x="23" y="8"/>
                      <a:pt x="21" y="11"/>
                      <a:pt x="20" y="13"/>
                    </a:cubicBezTo>
                    <a:cubicBezTo>
                      <a:pt x="17" y="15"/>
                      <a:pt x="17" y="18"/>
                      <a:pt x="15" y="20"/>
                    </a:cubicBezTo>
                    <a:cubicBezTo>
                      <a:pt x="11" y="26"/>
                      <a:pt x="7" y="30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7" y="32"/>
                      <a:pt x="14" y="29"/>
                      <a:pt x="20" y="25"/>
                    </a:cubicBezTo>
                    <a:cubicBezTo>
                      <a:pt x="23" y="22"/>
                      <a:pt x="30" y="14"/>
                      <a:pt x="28" y="7"/>
                    </a:cubicBezTo>
                    <a:cubicBezTo>
                      <a:pt x="32" y="4"/>
                      <a:pt x="36" y="5"/>
                      <a:pt x="40" y="5"/>
                    </a:cubicBezTo>
                    <a:cubicBezTo>
                      <a:pt x="43" y="5"/>
                      <a:pt x="45" y="5"/>
                      <a:pt x="48" y="4"/>
                    </a:cubicBezTo>
                    <a:cubicBezTo>
                      <a:pt x="51" y="4"/>
                      <a:pt x="53" y="3"/>
                      <a:pt x="55" y="2"/>
                    </a:cubicBezTo>
                    <a:cubicBezTo>
                      <a:pt x="54" y="1"/>
                      <a:pt x="54" y="1"/>
                      <a:pt x="53" y="0"/>
                    </a:cubicBezTo>
                    <a:cubicBezTo>
                      <a:pt x="52" y="1"/>
                      <a:pt x="50" y="3"/>
                      <a:pt x="48" y="3"/>
                    </a:cubicBezTo>
                    <a:cubicBezTo>
                      <a:pt x="45" y="4"/>
                      <a:pt x="42" y="4"/>
                      <a:pt x="39" y="4"/>
                    </a:cubicBezTo>
                    <a:cubicBezTo>
                      <a:pt x="35" y="4"/>
                      <a:pt x="31" y="4"/>
                      <a:pt x="28" y="6"/>
                    </a:cubicBezTo>
                    <a:cubicBezTo>
                      <a:pt x="27" y="6"/>
                      <a:pt x="26" y="6"/>
                      <a:pt x="25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16" name="Freeform 1564"/>
              <p:cNvSpPr>
                <a:spLocks noEditPoints="1"/>
              </p:cNvSpPr>
              <p:nvPr/>
            </p:nvSpPr>
            <p:spPr>
              <a:xfrm>
                <a:off x="8358167" y="4746652"/>
                <a:ext cx="241301" cy="128588"/>
              </a:xfrm>
              <a:custGeom>
                <a:avLst/>
                <a:gdLst>
                  <a:gd name="txL" fmla="*/ 0 w 64"/>
                  <a:gd name="txT" fmla="*/ 0 h 34"/>
                  <a:gd name="txR" fmla="*/ 64 w 64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34">
                    <a:moveTo>
                      <a:pt x="36" y="7"/>
                    </a:moveTo>
                    <a:cubicBezTo>
                      <a:pt x="37" y="7"/>
                      <a:pt x="38" y="8"/>
                      <a:pt x="38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1" y="8"/>
                      <a:pt x="43" y="9"/>
                      <a:pt x="45" y="9"/>
                    </a:cubicBezTo>
                    <a:cubicBezTo>
                      <a:pt x="44" y="9"/>
                      <a:pt x="43" y="9"/>
                      <a:pt x="42" y="10"/>
                    </a:cubicBezTo>
                    <a:cubicBezTo>
                      <a:pt x="41" y="10"/>
                      <a:pt x="39" y="11"/>
                      <a:pt x="38" y="11"/>
                    </a:cubicBezTo>
                    <a:cubicBezTo>
                      <a:pt x="37" y="12"/>
                      <a:pt x="35" y="12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3" y="13"/>
                      <a:pt x="32" y="13"/>
                      <a:pt x="31" y="14"/>
                    </a:cubicBezTo>
                    <a:cubicBezTo>
                      <a:pt x="30" y="14"/>
                      <a:pt x="30" y="14"/>
                      <a:pt x="29" y="14"/>
                    </a:cubicBezTo>
                    <a:cubicBezTo>
                      <a:pt x="28" y="14"/>
                      <a:pt x="27" y="13"/>
                      <a:pt x="27" y="13"/>
                    </a:cubicBezTo>
                    <a:cubicBezTo>
                      <a:pt x="26" y="12"/>
                      <a:pt x="25" y="12"/>
                      <a:pt x="25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2" y="9"/>
                      <a:pt x="22" y="8"/>
                      <a:pt x="21" y="8"/>
                    </a:cubicBezTo>
                    <a:cubicBezTo>
                      <a:pt x="21" y="7"/>
                      <a:pt x="20" y="6"/>
                      <a:pt x="20" y="6"/>
                    </a:cubicBezTo>
                    <a:cubicBezTo>
                      <a:pt x="20" y="7"/>
                      <a:pt x="21" y="9"/>
                      <a:pt x="22" y="10"/>
                    </a:cubicBezTo>
                    <a:cubicBezTo>
                      <a:pt x="23" y="10"/>
                      <a:pt x="23" y="11"/>
                      <a:pt x="23" y="11"/>
                    </a:cubicBezTo>
                    <a:cubicBezTo>
                      <a:pt x="23" y="11"/>
                      <a:pt x="24" y="11"/>
                      <a:pt x="24" y="11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5" y="12"/>
                      <a:pt x="25" y="13"/>
                      <a:pt x="26" y="14"/>
                    </a:cubicBezTo>
                    <a:cubicBezTo>
                      <a:pt x="27" y="14"/>
                      <a:pt x="28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8" y="15"/>
                    </a:cubicBezTo>
                    <a:cubicBezTo>
                      <a:pt x="28" y="16"/>
                      <a:pt x="27" y="16"/>
                      <a:pt x="27" y="16"/>
                    </a:cubicBezTo>
                    <a:cubicBezTo>
                      <a:pt x="26" y="16"/>
                      <a:pt x="25" y="17"/>
                      <a:pt x="25" y="17"/>
                    </a:cubicBezTo>
                    <a:cubicBezTo>
                      <a:pt x="23" y="17"/>
                      <a:pt x="21" y="18"/>
                      <a:pt x="19" y="18"/>
                    </a:cubicBezTo>
                    <a:cubicBezTo>
                      <a:pt x="19" y="18"/>
                      <a:pt x="18" y="18"/>
                      <a:pt x="17" y="18"/>
                    </a:cubicBezTo>
                    <a:cubicBezTo>
                      <a:pt x="16" y="18"/>
                      <a:pt x="15" y="18"/>
                      <a:pt x="14" y="18"/>
                    </a:cubicBezTo>
                    <a:cubicBezTo>
                      <a:pt x="13" y="18"/>
                      <a:pt x="12" y="18"/>
                      <a:pt x="12" y="18"/>
                    </a:cubicBezTo>
                    <a:cubicBezTo>
                      <a:pt x="11" y="18"/>
                      <a:pt x="10" y="17"/>
                      <a:pt x="9" y="17"/>
                    </a:cubicBezTo>
                    <a:cubicBezTo>
                      <a:pt x="11" y="18"/>
                      <a:pt x="12" y="18"/>
                      <a:pt x="14" y="19"/>
                    </a:cubicBezTo>
                    <a:cubicBezTo>
                      <a:pt x="16" y="19"/>
                      <a:pt x="18" y="19"/>
                      <a:pt x="20" y="19"/>
                    </a:cubicBezTo>
                    <a:cubicBezTo>
                      <a:pt x="21" y="19"/>
                      <a:pt x="22" y="19"/>
                      <a:pt x="23" y="18"/>
                    </a:cubicBezTo>
                    <a:cubicBezTo>
                      <a:pt x="22" y="19"/>
                      <a:pt x="21" y="19"/>
                      <a:pt x="19" y="20"/>
                    </a:cubicBezTo>
                    <a:cubicBezTo>
                      <a:pt x="18" y="20"/>
                      <a:pt x="17" y="21"/>
                      <a:pt x="16" y="21"/>
                    </a:cubicBezTo>
                    <a:cubicBezTo>
                      <a:pt x="13" y="22"/>
                      <a:pt x="10" y="23"/>
                      <a:pt x="8" y="23"/>
                    </a:cubicBezTo>
                    <a:cubicBezTo>
                      <a:pt x="5" y="24"/>
                      <a:pt x="2" y="25"/>
                      <a:pt x="0" y="25"/>
                    </a:cubicBezTo>
                    <a:cubicBezTo>
                      <a:pt x="5" y="25"/>
                      <a:pt x="11" y="24"/>
                      <a:pt x="16" y="22"/>
                    </a:cubicBezTo>
                    <a:cubicBezTo>
                      <a:pt x="17" y="22"/>
                      <a:pt x="19" y="21"/>
                      <a:pt x="20" y="21"/>
                    </a:cubicBezTo>
                    <a:cubicBezTo>
                      <a:pt x="21" y="20"/>
                      <a:pt x="22" y="20"/>
                      <a:pt x="24" y="19"/>
                    </a:cubicBezTo>
                    <a:cubicBezTo>
                      <a:pt x="26" y="18"/>
                      <a:pt x="29" y="17"/>
                      <a:pt x="31" y="16"/>
                    </a:cubicBezTo>
                    <a:cubicBezTo>
                      <a:pt x="34" y="15"/>
                      <a:pt x="36" y="14"/>
                      <a:pt x="39" y="13"/>
                    </a:cubicBezTo>
                    <a:cubicBezTo>
                      <a:pt x="40" y="12"/>
                      <a:pt x="41" y="12"/>
                      <a:pt x="42" y="11"/>
                    </a:cubicBezTo>
                    <a:cubicBezTo>
                      <a:pt x="44" y="11"/>
                      <a:pt x="45" y="11"/>
                      <a:pt x="46" y="11"/>
                    </a:cubicBezTo>
                    <a:cubicBezTo>
                      <a:pt x="48" y="11"/>
                      <a:pt x="49" y="11"/>
                      <a:pt x="50" y="11"/>
                    </a:cubicBezTo>
                    <a:cubicBezTo>
                      <a:pt x="51" y="11"/>
                      <a:pt x="52" y="11"/>
                      <a:pt x="53" y="11"/>
                    </a:cubicBezTo>
                    <a:cubicBezTo>
                      <a:pt x="52" y="12"/>
                      <a:pt x="50" y="12"/>
                      <a:pt x="49" y="13"/>
                    </a:cubicBezTo>
                    <a:cubicBezTo>
                      <a:pt x="48" y="13"/>
                      <a:pt x="47" y="14"/>
                      <a:pt x="46" y="14"/>
                    </a:cubicBezTo>
                    <a:cubicBezTo>
                      <a:pt x="45" y="14"/>
                      <a:pt x="44" y="15"/>
                      <a:pt x="43" y="15"/>
                    </a:cubicBezTo>
                    <a:cubicBezTo>
                      <a:pt x="42" y="16"/>
                      <a:pt x="40" y="18"/>
                      <a:pt x="39" y="19"/>
                    </a:cubicBezTo>
                    <a:cubicBezTo>
                      <a:pt x="37" y="20"/>
                      <a:pt x="36" y="22"/>
                      <a:pt x="34" y="23"/>
                    </a:cubicBezTo>
                    <a:cubicBezTo>
                      <a:pt x="33" y="24"/>
                      <a:pt x="31" y="25"/>
                      <a:pt x="29" y="26"/>
                    </a:cubicBezTo>
                    <a:cubicBezTo>
                      <a:pt x="28" y="27"/>
                      <a:pt x="26" y="28"/>
                      <a:pt x="24" y="29"/>
                    </a:cubicBezTo>
                    <a:cubicBezTo>
                      <a:pt x="22" y="29"/>
                      <a:pt x="20" y="30"/>
                      <a:pt x="19" y="30"/>
                    </a:cubicBezTo>
                    <a:cubicBezTo>
                      <a:pt x="22" y="30"/>
                      <a:pt x="26" y="28"/>
                      <a:pt x="30" y="27"/>
                    </a:cubicBezTo>
                    <a:cubicBezTo>
                      <a:pt x="31" y="26"/>
                      <a:pt x="33" y="25"/>
                      <a:pt x="35" y="23"/>
                    </a:cubicBezTo>
                    <a:cubicBezTo>
                      <a:pt x="36" y="22"/>
                      <a:pt x="38" y="21"/>
                      <a:pt x="39" y="20"/>
                    </a:cubicBezTo>
                    <a:cubicBezTo>
                      <a:pt x="41" y="19"/>
                      <a:pt x="42" y="17"/>
                      <a:pt x="44" y="16"/>
                    </a:cubicBezTo>
                    <a:cubicBezTo>
                      <a:pt x="45" y="16"/>
                      <a:pt x="46" y="15"/>
                      <a:pt x="47" y="15"/>
                    </a:cubicBezTo>
                    <a:cubicBezTo>
                      <a:pt x="47" y="15"/>
                      <a:pt x="48" y="14"/>
                      <a:pt x="49" y="14"/>
                    </a:cubicBezTo>
                    <a:cubicBezTo>
                      <a:pt x="51" y="13"/>
                      <a:pt x="53" y="13"/>
                      <a:pt x="55" y="12"/>
                    </a:cubicBezTo>
                    <a:cubicBezTo>
                      <a:pt x="56" y="12"/>
                      <a:pt x="57" y="11"/>
                      <a:pt x="57" y="11"/>
                    </a:cubicBezTo>
                    <a:cubicBezTo>
                      <a:pt x="58" y="11"/>
                      <a:pt x="58" y="11"/>
                      <a:pt x="58" y="11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7" y="13"/>
                      <a:pt x="56" y="14"/>
                      <a:pt x="55" y="16"/>
                    </a:cubicBezTo>
                    <a:cubicBezTo>
                      <a:pt x="54" y="17"/>
                      <a:pt x="53" y="18"/>
                      <a:pt x="53" y="19"/>
                    </a:cubicBezTo>
                    <a:cubicBezTo>
                      <a:pt x="52" y="20"/>
                      <a:pt x="51" y="22"/>
                      <a:pt x="51" y="23"/>
                    </a:cubicBezTo>
                    <a:cubicBezTo>
                      <a:pt x="50" y="25"/>
                      <a:pt x="48" y="28"/>
                      <a:pt x="46" y="29"/>
                    </a:cubicBezTo>
                    <a:cubicBezTo>
                      <a:pt x="45" y="30"/>
                      <a:pt x="44" y="31"/>
                      <a:pt x="43" y="32"/>
                    </a:cubicBezTo>
                    <a:cubicBezTo>
                      <a:pt x="42" y="33"/>
                      <a:pt x="40" y="34"/>
                      <a:pt x="39" y="34"/>
                    </a:cubicBezTo>
                    <a:cubicBezTo>
                      <a:pt x="42" y="33"/>
                      <a:pt x="44" y="32"/>
                      <a:pt x="46" y="30"/>
                    </a:cubicBezTo>
                    <a:cubicBezTo>
                      <a:pt x="47" y="29"/>
                      <a:pt x="48" y="28"/>
                      <a:pt x="49" y="27"/>
                    </a:cubicBezTo>
                    <a:cubicBezTo>
                      <a:pt x="50" y="26"/>
                      <a:pt x="50" y="26"/>
                      <a:pt x="51" y="25"/>
                    </a:cubicBezTo>
                    <a:cubicBezTo>
                      <a:pt x="51" y="25"/>
                      <a:pt x="51" y="25"/>
                      <a:pt x="51" y="24"/>
                    </a:cubicBezTo>
                    <a:cubicBezTo>
                      <a:pt x="51" y="24"/>
                      <a:pt x="52" y="24"/>
                      <a:pt x="52" y="23"/>
                    </a:cubicBezTo>
                    <a:cubicBezTo>
                      <a:pt x="53" y="21"/>
                      <a:pt x="54" y="19"/>
                      <a:pt x="56" y="16"/>
                    </a:cubicBezTo>
                    <a:cubicBezTo>
                      <a:pt x="57" y="15"/>
                      <a:pt x="58" y="14"/>
                      <a:pt x="59" y="13"/>
                    </a:cubicBezTo>
                    <a:cubicBezTo>
                      <a:pt x="59" y="12"/>
                      <a:pt x="60" y="12"/>
                      <a:pt x="61" y="11"/>
                    </a:cubicBezTo>
                    <a:cubicBezTo>
                      <a:pt x="61" y="11"/>
                      <a:pt x="62" y="11"/>
                      <a:pt x="63" y="10"/>
                    </a:cubicBezTo>
                    <a:cubicBezTo>
                      <a:pt x="63" y="10"/>
                      <a:pt x="64" y="10"/>
                      <a:pt x="63" y="9"/>
                    </a:cubicBezTo>
                    <a:cubicBezTo>
                      <a:pt x="63" y="9"/>
                      <a:pt x="63" y="8"/>
                      <a:pt x="62" y="8"/>
                    </a:cubicBezTo>
                    <a:cubicBezTo>
                      <a:pt x="61" y="9"/>
                      <a:pt x="60" y="9"/>
                      <a:pt x="58" y="9"/>
                    </a:cubicBezTo>
                    <a:cubicBezTo>
                      <a:pt x="57" y="9"/>
                      <a:pt x="57" y="9"/>
                      <a:pt x="56" y="9"/>
                    </a:cubicBezTo>
                    <a:cubicBezTo>
                      <a:pt x="56" y="9"/>
                      <a:pt x="56" y="9"/>
                      <a:pt x="55" y="9"/>
                    </a:cubicBezTo>
                    <a:cubicBezTo>
                      <a:pt x="55" y="8"/>
                      <a:pt x="54" y="8"/>
                      <a:pt x="54" y="7"/>
                    </a:cubicBezTo>
                    <a:cubicBezTo>
                      <a:pt x="54" y="7"/>
                      <a:pt x="54" y="7"/>
                      <a:pt x="53" y="7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52" y="5"/>
                      <a:pt x="52" y="5"/>
                      <a:pt x="51" y="4"/>
                    </a:cubicBezTo>
                    <a:cubicBezTo>
                      <a:pt x="50" y="4"/>
                      <a:pt x="49" y="3"/>
                      <a:pt x="48" y="2"/>
                    </a:cubicBezTo>
                    <a:cubicBezTo>
                      <a:pt x="47" y="2"/>
                      <a:pt x="46" y="2"/>
                      <a:pt x="46" y="1"/>
                    </a:cubicBezTo>
                    <a:cubicBezTo>
                      <a:pt x="45" y="1"/>
                      <a:pt x="45" y="1"/>
                      <a:pt x="44" y="0"/>
                    </a:cubicBezTo>
                    <a:cubicBezTo>
                      <a:pt x="45" y="1"/>
                      <a:pt x="45" y="1"/>
                      <a:pt x="46" y="1"/>
                    </a:cubicBezTo>
                    <a:cubicBezTo>
                      <a:pt x="46" y="2"/>
                      <a:pt x="47" y="2"/>
                      <a:pt x="47" y="3"/>
                    </a:cubicBezTo>
                    <a:cubicBezTo>
                      <a:pt x="48" y="3"/>
                      <a:pt x="49" y="4"/>
                      <a:pt x="50" y="5"/>
                    </a:cubicBezTo>
                    <a:cubicBezTo>
                      <a:pt x="51" y="6"/>
                      <a:pt x="51" y="6"/>
                      <a:pt x="52" y="7"/>
                    </a:cubicBezTo>
                    <a:cubicBezTo>
                      <a:pt x="52" y="7"/>
                      <a:pt x="52" y="7"/>
                      <a:pt x="52" y="7"/>
                    </a:cubicBezTo>
                    <a:cubicBezTo>
                      <a:pt x="52" y="7"/>
                      <a:pt x="52" y="7"/>
                      <a:pt x="52" y="7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3" y="9"/>
                      <a:pt x="54" y="9"/>
                      <a:pt x="54" y="9"/>
                    </a:cubicBezTo>
                    <a:cubicBezTo>
                      <a:pt x="53" y="9"/>
                      <a:pt x="53" y="9"/>
                      <a:pt x="52" y="9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44" y="8"/>
                      <a:pt x="42" y="7"/>
                      <a:pt x="40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7"/>
                      <a:pt x="37" y="7"/>
                      <a:pt x="37" y="6"/>
                    </a:cubicBezTo>
                    <a:cubicBezTo>
                      <a:pt x="36" y="6"/>
                      <a:pt x="35" y="6"/>
                      <a:pt x="34" y="5"/>
                    </a:cubicBezTo>
                    <a:cubicBezTo>
                      <a:pt x="33" y="5"/>
                      <a:pt x="32" y="5"/>
                      <a:pt x="31" y="4"/>
                    </a:cubicBezTo>
                    <a:cubicBezTo>
                      <a:pt x="30" y="3"/>
                      <a:pt x="29" y="3"/>
                      <a:pt x="28" y="2"/>
                    </a:cubicBezTo>
                    <a:cubicBezTo>
                      <a:pt x="30" y="4"/>
                      <a:pt x="31" y="5"/>
                      <a:pt x="33" y="6"/>
                    </a:cubicBezTo>
                    <a:cubicBezTo>
                      <a:pt x="34" y="6"/>
                      <a:pt x="35" y="7"/>
                      <a:pt x="36" y="7"/>
                    </a:cubicBezTo>
                    <a:close/>
                    <a:moveTo>
                      <a:pt x="30" y="15"/>
                    </a:moveTo>
                    <a:cubicBezTo>
                      <a:pt x="30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30" y="15"/>
                      <a:pt x="30" y="1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17" name="Freeform 1565"/>
              <p:cNvSpPr/>
              <p:nvPr/>
            </p:nvSpPr>
            <p:spPr>
              <a:xfrm>
                <a:off x="8493105" y="5235606"/>
                <a:ext cx="23813" cy="79376"/>
              </a:xfrm>
              <a:custGeom>
                <a:avLst/>
                <a:gdLst>
                  <a:gd name="txL" fmla="*/ 0 w 6"/>
                  <a:gd name="txT" fmla="*/ 0 h 21"/>
                  <a:gd name="txR" fmla="*/ 6 w 6"/>
                  <a:gd name="txB" fmla="*/ 21 h 21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6" h="21">
                    <a:moveTo>
                      <a:pt x="0" y="0"/>
                    </a:moveTo>
                    <a:cubicBezTo>
                      <a:pt x="1" y="3"/>
                      <a:pt x="3" y="6"/>
                      <a:pt x="3" y="10"/>
                    </a:cubicBezTo>
                    <a:cubicBezTo>
                      <a:pt x="3" y="12"/>
                      <a:pt x="3" y="14"/>
                      <a:pt x="2" y="16"/>
                    </a:cubicBezTo>
                    <a:cubicBezTo>
                      <a:pt x="2" y="17"/>
                      <a:pt x="2" y="19"/>
                      <a:pt x="2" y="21"/>
                    </a:cubicBezTo>
                    <a:cubicBezTo>
                      <a:pt x="3" y="19"/>
                      <a:pt x="5" y="17"/>
                      <a:pt x="6" y="15"/>
                    </a:cubicBezTo>
                    <a:cubicBezTo>
                      <a:pt x="6" y="12"/>
                      <a:pt x="5" y="9"/>
                      <a:pt x="5" y="8"/>
                    </a:cubicBezTo>
                    <a:cubicBezTo>
                      <a:pt x="4" y="5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18" name="Freeform 1568"/>
              <p:cNvSpPr/>
              <p:nvPr/>
            </p:nvSpPr>
            <p:spPr>
              <a:xfrm>
                <a:off x="8440717" y="5216555"/>
                <a:ext cx="49213" cy="82551"/>
              </a:xfrm>
              <a:custGeom>
                <a:avLst/>
                <a:gdLst>
                  <a:gd name="txL" fmla="*/ 0 w 13"/>
                  <a:gd name="txT" fmla="*/ 0 h 22"/>
                  <a:gd name="txR" fmla="*/ 13 w 13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22">
                    <a:moveTo>
                      <a:pt x="7" y="9"/>
                    </a:moveTo>
                    <a:cubicBezTo>
                      <a:pt x="8" y="8"/>
                      <a:pt x="10" y="6"/>
                      <a:pt x="11" y="4"/>
                    </a:cubicBezTo>
                    <a:cubicBezTo>
                      <a:pt x="12" y="3"/>
                      <a:pt x="13" y="0"/>
                      <a:pt x="13" y="0"/>
                    </a:cubicBezTo>
                    <a:cubicBezTo>
                      <a:pt x="12" y="2"/>
                      <a:pt x="10" y="4"/>
                      <a:pt x="9" y="5"/>
                    </a:cubicBezTo>
                    <a:cubicBezTo>
                      <a:pt x="7" y="7"/>
                      <a:pt x="4" y="8"/>
                      <a:pt x="3" y="9"/>
                    </a:cubicBezTo>
                    <a:cubicBezTo>
                      <a:pt x="1" y="11"/>
                      <a:pt x="0" y="13"/>
                      <a:pt x="1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9"/>
                      <a:pt x="4" y="20"/>
                      <a:pt x="6" y="22"/>
                    </a:cubicBezTo>
                    <a:cubicBezTo>
                      <a:pt x="5" y="21"/>
                      <a:pt x="5" y="20"/>
                      <a:pt x="4" y="19"/>
                    </a:cubicBezTo>
                    <a:cubicBezTo>
                      <a:pt x="4" y="14"/>
                      <a:pt x="5" y="11"/>
                      <a:pt x="7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19" name="Freeform 1569"/>
              <p:cNvSpPr/>
              <p:nvPr/>
            </p:nvSpPr>
            <p:spPr>
              <a:xfrm>
                <a:off x="8456593" y="5180043"/>
                <a:ext cx="66675" cy="142876"/>
              </a:xfrm>
              <a:custGeom>
                <a:avLst/>
                <a:gdLst>
                  <a:gd name="txL" fmla="*/ 0 w 18"/>
                  <a:gd name="txT" fmla="*/ 0 h 38"/>
                  <a:gd name="txR" fmla="*/ 18 w 18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38">
                    <a:moveTo>
                      <a:pt x="1" y="22"/>
                    </a:moveTo>
                    <a:cubicBezTo>
                      <a:pt x="2" y="22"/>
                      <a:pt x="2" y="21"/>
                      <a:pt x="2" y="20"/>
                    </a:cubicBezTo>
                    <a:cubicBezTo>
                      <a:pt x="3" y="19"/>
                      <a:pt x="4" y="18"/>
                      <a:pt x="5" y="17"/>
                    </a:cubicBezTo>
                    <a:cubicBezTo>
                      <a:pt x="6" y="16"/>
                      <a:pt x="7" y="16"/>
                      <a:pt x="7" y="15"/>
                    </a:cubicBezTo>
                    <a:cubicBezTo>
                      <a:pt x="7" y="15"/>
                      <a:pt x="8" y="15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9" y="14"/>
                      <a:pt x="9" y="1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10" y="12"/>
                    </a:cubicBezTo>
                    <a:cubicBezTo>
                      <a:pt x="9" y="13"/>
                      <a:pt x="9" y="14"/>
                      <a:pt x="9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6"/>
                      <a:pt x="8" y="16"/>
                      <a:pt x="8" y="17"/>
                    </a:cubicBezTo>
                    <a:cubicBezTo>
                      <a:pt x="8" y="17"/>
                      <a:pt x="8" y="18"/>
                      <a:pt x="8" y="19"/>
                    </a:cubicBezTo>
                    <a:cubicBezTo>
                      <a:pt x="7" y="20"/>
                      <a:pt x="7" y="20"/>
                      <a:pt x="7" y="21"/>
                    </a:cubicBezTo>
                    <a:cubicBezTo>
                      <a:pt x="7" y="21"/>
                      <a:pt x="6" y="22"/>
                      <a:pt x="6" y="23"/>
                    </a:cubicBezTo>
                    <a:cubicBezTo>
                      <a:pt x="6" y="23"/>
                      <a:pt x="6" y="24"/>
                      <a:pt x="6" y="24"/>
                    </a:cubicBezTo>
                    <a:cubicBezTo>
                      <a:pt x="6" y="25"/>
                      <a:pt x="5" y="25"/>
                      <a:pt x="5" y="25"/>
                    </a:cubicBezTo>
                    <a:cubicBezTo>
                      <a:pt x="5" y="26"/>
                      <a:pt x="5" y="27"/>
                      <a:pt x="5" y="28"/>
                    </a:cubicBezTo>
                    <a:cubicBezTo>
                      <a:pt x="5" y="29"/>
                      <a:pt x="5" y="29"/>
                      <a:pt x="5" y="30"/>
                    </a:cubicBezTo>
                    <a:cubicBezTo>
                      <a:pt x="5" y="30"/>
                      <a:pt x="5" y="30"/>
                      <a:pt x="5" y="31"/>
                    </a:cubicBezTo>
                    <a:cubicBezTo>
                      <a:pt x="5" y="30"/>
                      <a:pt x="5" y="29"/>
                      <a:pt x="5" y="28"/>
                    </a:cubicBezTo>
                    <a:cubicBezTo>
                      <a:pt x="5" y="27"/>
                      <a:pt x="5" y="26"/>
                      <a:pt x="6" y="26"/>
                    </a:cubicBezTo>
                    <a:cubicBezTo>
                      <a:pt x="6" y="25"/>
                      <a:pt x="6" y="25"/>
                      <a:pt x="6" y="24"/>
                    </a:cubicBezTo>
                    <a:cubicBezTo>
                      <a:pt x="6" y="24"/>
                      <a:pt x="6" y="23"/>
                      <a:pt x="7" y="23"/>
                    </a:cubicBezTo>
                    <a:cubicBezTo>
                      <a:pt x="7" y="23"/>
                      <a:pt x="7" y="23"/>
                      <a:pt x="7" y="22"/>
                    </a:cubicBezTo>
                    <a:cubicBezTo>
                      <a:pt x="7" y="24"/>
                      <a:pt x="7" y="26"/>
                      <a:pt x="7" y="29"/>
                    </a:cubicBezTo>
                    <a:cubicBezTo>
                      <a:pt x="7" y="30"/>
                      <a:pt x="7" y="32"/>
                      <a:pt x="8" y="33"/>
                    </a:cubicBezTo>
                    <a:cubicBezTo>
                      <a:pt x="8" y="34"/>
                      <a:pt x="8" y="35"/>
                      <a:pt x="8" y="36"/>
                    </a:cubicBezTo>
                    <a:cubicBezTo>
                      <a:pt x="9" y="36"/>
                      <a:pt x="9" y="37"/>
                      <a:pt x="9" y="38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6"/>
                      <a:pt x="9" y="36"/>
                      <a:pt x="9" y="35"/>
                    </a:cubicBezTo>
                    <a:cubicBezTo>
                      <a:pt x="9" y="35"/>
                      <a:pt x="9" y="34"/>
                      <a:pt x="8" y="33"/>
                    </a:cubicBezTo>
                    <a:cubicBezTo>
                      <a:pt x="8" y="32"/>
                      <a:pt x="8" y="30"/>
                      <a:pt x="8" y="28"/>
                    </a:cubicBezTo>
                    <a:cubicBezTo>
                      <a:pt x="7" y="25"/>
                      <a:pt x="8" y="22"/>
                      <a:pt x="8" y="19"/>
                    </a:cubicBezTo>
                    <a:cubicBezTo>
                      <a:pt x="9" y="18"/>
                      <a:pt x="9" y="18"/>
                      <a:pt x="9" y="17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4"/>
                      <a:pt x="10" y="14"/>
                    </a:cubicBezTo>
                    <a:cubicBezTo>
                      <a:pt x="10" y="14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6"/>
                    </a:cubicBezTo>
                    <a:cubicBezTo>
                      <a:pt x="10" y="16"/>
                      <a:pt x="10" y="17"/>
                      <a:pt x="11" y="17"/>
                    </a:cubicBezTo>
                    <a:cubicBezTo>
                      <a:pt x="11" y="19"/>
                      <a:pt x="12" y="20"/>
                      <a:pt x="12" y="22"/>
                    </a:cubicBezTo>
                    <a:cubicBezTo>
                      <a:pt x="13" y="22"/>
                      <a:pt x="13" y="23"/>
                      <a:pt x="13" y="23"/>
                    </a:cubicBezTo>
                    <a:cubicBezTo>
                      <a:pt x="13" y="24"/>
                      <a:pt x="13" y="24"/>
                      <a:pt x="13" y="25"/>
                    </a:cubicBezTo>
                    <a:cubicBezTo>
                      <a:pt x="13" y="26"/>
                      <a:pt x="13" y="26"/>
                      <a:pt x="13" y="27"/>
                    </a:cubicBezTo>
                    <a:cubicBezTo>
                      <a:pt x="13" y="28"/>
                      <a:pt x="13" y="29"/>
                      <a:pt x="13" y="30"/>
                    </a:cubicBezTo>
                    <a:cubicBezTo>
                      <a:pt x="12" y="31"/>
                      <a:pt x="12" y="32"/>
                      <a:pt x="12" y="32"/>
                    </a:cubicBezTo>
                    <a:cubicBezTo>
                      <a:pt x="12" y="32"/>
                      <a:pt x="13" y="31"/>
                      <a:pt x="13" y="30"/>
                    </a:cubicBezTo>
                    <a:cubicBezTo>
                      <a:pt x="13" y="29"/>
                      <a:pt x="13" y="28"/>
                      <a:pt x="13" y="27"/>
                    </a:cubicBezTo>
                    <a:cubicBezTo>
                      <a:pt x="13" y="26"/>
                      <a:pt x="13" y="26"/>
                      <a:pt x="13" y="25"/>
                    </a:cubicBezTo>
                    <a:cubicBezTo>
                      <a:pt x="13" y="24"/>
                      <a:pt x="13" y="24"/>
                      <a:pt x="13" y="23"/>
                    </a:cubicBezTo>
                    <a:cubicBezTo>
                      <a:pt x="13" y="23"/>
                      <a:pt x="13" y="22"/>
                      <a:pt x="13" y="22"/>
                    </a:cubicBezTo>
                    <a:cubicBezTo>
                      <a:pt x="12" y="20"/>
                      <a:pt x="12" y="19"/>
                      <a:pt x="11" y="17"/>
                    </a:cubicBezTo>
                    <a:cubicBezTo>
                      <a:pt x="11" y="16"/>
                      <a:pt x="11" y="15"/>
                      <a:pt x="10" y="15"/>
                    </a:cubicBezTo>
                    <a:cubicBezTo>
                      <a:pt x="10" y="14"/>
                      <a:pt x="10" y="14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1" y="12"/>
                      <a:pt x="11" y="11"/>
                      <a:pt x="11" y="10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3" y="9"/>
                      <a:pt x="13" y="9"/>
                    </a:cubicBezTo>
                    <a:cubicBezTo>
                      <a:pt x="13" y="10"/>
                      <a:pt x="14" y="10"/>
                      <a:pt x="14" y="11"/>
                    </a:cubicBezTo>
                    <a:cubicBezTo>
                      <a:pt x="15" y="11"/>
                      <a:pt x="15" y="12"/>
                      <a:pt x="15" y="13"/>
                    </a:cubicBezTo>
                    <a:cubicBezTo>
                      <a:pt x="16" y="14"/>
                      <a:pt x="17" y="15"/>
                      <a:pt x="17" y="17"/>
                    </a:cubicBezTo>
                    <a:cubicBezTo>
                      <a:pt x="17" y="17"/>
                      <a:pt x="17" y="18"/>
                      <a:pt x="18" y="19"/>
                    </a:cubicBezTo>
                    <a:cubicBezTo>
                      <a:pt x="18" y="19"/>
                      <a:pt x="18" y="20"/>
                      <a:pt x="18" y="21"/>
                    </a:cubicBezTo>
                    <a:cubicBezTo>
                      <a:pt x="18" y="20"/>
                      <a:pt x="18" y="19"/>
                      <a:pt x="18" y="19"/>
                    </a:cubicBezTo>
                    <a:cubicBezTo>
                      <a:pt x="18" y="18"/>
                      <a:pt x="17" y="17"/>
                      <a:pt x="17" y="17"/>
                    </a:cubicBezTo>
                    <a:cubicBezTo>
                      <a:pt x="17" y="15"/>
                      <a:pt x="16" y="14"/>
                      <a:pt x="16" y="12"/>
                    </a:cubicBezTo>
                    <a:cubicBezTo>
                      <a:pt x="15" y="12"/>
                      <a:pt x="15" y="11"/>
                      <a:pt x="15" y="11"/>
                    </a:cubicBezTo>
                    <a:cubicBezTo>
                      <a:pt x="14" y="10"/>
                      <a:pt x="14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8"/>
                      <a:pt x="13" y="8"/>
                      <a:pt x="12" y="8"/>
                    </a:cubicBezTo>
                    <a:cubicBezTo>
                      <a:pt x="12" y="8"/>
                      <a:pt x="12" y="8"/>
                      <a:pt x="12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0" y="3"/>
                      <a:pt x="10" y="3"/>
                    </a:cubicBezTo>
                    <a:cubicBezTo>
                      <a:pt x="10" y="2"/>
                      <a:pt x="10" y="1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9" y="7"/>
                      <a:pt x="9" y="7"/>
                    </a:cubicBezTo>
                    <a:cubicBezTo>
                      <a:pt x="9" y="8"/>
                      <a:pt x="8" y="10"/>
                      <a:pt x="7" y="11"/>
                    </a:cubicBezTo>
                    <a:cubicBezTo>
                      <a:pt x="7" y="11"/>
                      <a:pt x="7" y="11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3"/>
                      <a:pt x="4" y="13"/>
                      <a:pt x="4" y="13"/>
                    </a:cubicBezTo>
                    <a:cubicBezTo>
                      <a:pt x="2" y="14"/>
                      <a:pt x="1" y="14"/>
                      <a:pt x="0" y="15"/>
                    </a:cubicBezTo>
                    <a:cubicBezTo>
                      <a:pt x="0" y="15"/>
                      <a:pt x="1" y="14"/>
                      <a:pt x="2" y="14"/>
                    </a:cubicBezTo>
                    <a:cubicBezTo>
                      <a:pt x="3" y="14"/>
                      <a:pt x="3" y="14"/>
                      <a:pt x="4" y="14"/>
                    </a:cubicBezTo>
                    <a:cubicBezTo>
                      <a:pt x="5" y="13"/>
                      <a:pt x="5" y="13"/>
                      <a:pt x="6" y="13"/>
                    </a:cubicBezTo>
                    <a:cubicBezTo>
                      <a:pt x="6" y="12"/>
                      <a:pt x="6" y="12"/>
                      <a:pt x="7" y="12"/>
                    </a:cubicBezTo>
                    <a:cubicBezTo>
                      <a:pt x="7" y="12"/>
                      <a:pt x="7" y="11"/>
                      <a:pt x="7" y="11"/>
                    </a:cubicBezTo>
                    <a:cubicBezTo>
                      <a:pt x="8" y="10"/>
                      <a:pt x="8" y="10"/>
                      <a:pt x="9" y="9"/>
                    </a:cubicBezTo>
                    <a:cubicBezTo>
                      <a:pt x="9" y="9"/>
                      <a:pt x="9" y="8"/>
                      <a:pt x="10" y="7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9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9" y="12"/>
                      <a:pt x="9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7" y="14"/>
                      <a:pt x="7" y="14"/>
                      <a:pt x="7" y="15"/>
                    </a:cubicBezTo>
                    <a:cubicBezTo>
                      <a:pt x="6" y="15"/>
                      <a:pt x="6" y="16"/>
                      <a:pt x="5" y="16"/>
                    </a:cubicBezTo>
                    <a:cubicBezTo>
                      <a:pt x="4" y="18"/>
                      <a:pt x="3" y="19"/>
                      <a:pt x="2" y="20"/>
                    </a:cubicBezTo>
                    <a:cubicBezTo>
                      <a:pt x="1" y="21"/>
                      <a:pt x="1" y="21"/>
                      <a:pt x="1" y="22"/>
                    </a:cubicBezTo>
                    <a:cubicBezTo>
                      <a:pt x="1" y="23"/>
                      <a:pt x="0" y="24"/>
                      <a:pt x="0" y="25"/>
                    </a:cubicBezTo>
                    <a:cubicBezTo>
                      <a:pt x="1" y="24"/>
                      <a:pt x="1" y="23"/>
                      <a:pt x="1" y="2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20" name="Freeform 1570"/>
              <p:cNvSpPr/>
              <p:nvPr/>
            </p:nvSpPr>
            <p:spPr>
              <a:xfrm>
                <a:off x="8816957" y="5097492"/>
                <a:ext cx="101601" cy="119063"/>
              </a:xfrm>
              <a:custGeom>
                <a:avLst/>
                <a:gdLst>
                  <a:gd name="txL" fmla="*/ 0 w 27"/>
                  <a:gd name="txT" fmla="*/ 0 h 32"/>
                  <a:gd name="txR" fmla="*/ 27 w 27"/>
                  <a:gd name="txB" fmla="*/ 32 h 32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27" h="32">
                    <a:moveTo>
                      <a:pt x="0" y="0"/>
                    </a:moveTo>
                    <a:cubicBezTo>
                      <a:pt x="4" y="6"/>
                      <a:pt x="6" y="13"/>
                      <a:pt x="11" y="18"/>
                    </a:cubicBezTo>
                    <a:cubicBezTo>
                      <a:pt x="13" y="21"/>
                      <a:pt x="16" y="23"/>
                      <a:pt x="19" y="25"/>
                    </a:cubicBezTo>
                    <a:cubicBezTo>
                      <a:pt x="22" y="27"/>
                      <a:pt x="25" y="29"/>
                      <a:pt x="27" y="32"/>
                    </a:cubicBezTo>
                    <a:cubicBezTo>
                      <a:pt x="22" y="31"/>
                      <a:pt x="17" y="30"/>
                      <a:pt x="13" y="28"/>
                    </a:cubicBezTo>
                    <a:cubicBezTo>
                      <a:pt x="9" y="25"/>
                      <a:pt x="6" y="19"/>
                      <a:pt x="5" y="17"/>
                    </a:cubicBezTo>
                    <a:cubicBezTo>
                      <a:pt x="3" y="11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21" name="Freeform 1573"/>
              <p:cNvSpPr/>
              <p:nvPr/>
            </p:nvSpPr>
            <p:spPr>
              <a:xfrm>
                <a:off x="8801082" y="5059392"/>
                <a:ext cx="153988" cy="85726"/>
              </a:xfrm>
              <a:custGeom>
                <a:avLst/>
                <a:gdLst>
                  <a:gd name="txL" fmla="*/ 0 w 41"/>
                  <a:gd name="txT" fmla="*/ 0 h 23"/>
                  <a:gd name="txR" fmla="*/ 41 w 41"/>
                  <a:gd name="txB" fmla="*/ 23 h 2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1" h="23">
                    <a:moveTo>
                      <a:pt x="21" y="6"/>
                    </a:moveTo>
                    <a:cubicBezTo>
                      <a:pt x="18" y="6"/>
                      <a:pt x="11" y="6"/>
                      <a:pt x="8" y="5"/>
                    </a:cubicBezTo>
                    <a:cubicBezTo>
                      <a:pt x="5" y="4"/>
                      <a:pt x="0" y="2"/>
                      <a:pt x="0" y="2"/>
                    </a:cubicBezTo>
                    <a:cubicBezTo>
                      <a:pt x="4" y="3"/>
                      <a:pt x="9" y="3"/>
                      <a:pt x="13" y="2"/>
                    </a:cubicBezTo>
                    <a:cubicBezTo>
                      <a:pt x="18" y="2"/>
                      <a:pt x="22" y="1"/>
                      <a:pt x="27" y="0"/>
                    </a:cubicBezTo>
                    <a:cubicBezTo>
                      <a:pt x="32" y="0"/>
                      <a:pt x="36" y="3"/>
                      <a:pt x="39" y="6"/>
                    </a:cubicBezTo>
                    <a:cubicBezTo>
                      <a:pt x="39" y="7"/>
                      <a:pt x="39" y="7"/>
                      <a:pt x="40" y="8"/>
                    </a:cubicBezTo>
                    <a:cubicBezTo>
                      <a:pt x="41" y="13"/>
                      <a:pt x="41" y="18"/>
                      <a:pt x="41" y="23"/>
                    </a:cubicBezTo>
                    <a:cubicBezTo>
                      <a:pt x="40" y="21"/>
                      <a:pt x="39" y="18"/>
                      <a:pt x="38" y="16"/>
                    </a:cubicBezTo>
                    <a:cubicBezTo>
                      <a:pt x="32" y="9"/>
                      <a:pt x="25" y="6"/>
                      <a:pt x="21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22" name="Freeform 1574"/>
              <p:cNvSpPr/>
              <p:nvPr/>
            </p:nvSpPr>
            <p:spPr>
              <a:xfrm>
                <a:off x="8748694" y="5013354"/>
                <a:ext cx="192089" cy="200026"/>
              </a:xfrm>
              <a:custGeom>
                <a:avLst/>
                <a:gdLst>
                  <a:gd name="txL" fmla="*/ 0 w 51"/>
                  <a:gd name="txT" fmla="*/ 0 h 53"/>
                  <a:gd name="txR" fmla="*/ 51 w 51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53">
                    <a:moveTo>
                      <a:pt x="42" y="20"/>
                    </a:moveTo>
                    <a:cubicBezTo>
                      <a:pt x="40" y="20"/>
                      <a:pt x="39" y="19"/>
                      <a:pt x="37" y="19"/>
                    </a:cubicBezTo>
                    <a:cubicBezTo>
                      <a:pt x="34" y="18"/>
                      <a:pt x="31" y="18"/>
                      <a:pt x="28" y="18"/>
                    </a:cubicBezTo>
                    <a:cubicBezTo>
                      <a:pt x="27" y="18"/>
                      <a:pt x="25" y="18"/>
                      <a:pt x="24" y="18"/>
                    </a:cubicBezTo>
                    <a:cubicBezTo>
                      <a:pt x="23" y="18"/>
                      <a:pt x="22" y="18"/>
                      <a:pt x="21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8" y="18"/>
                      <a:pt x="17" y="18"/>
                      <a:pt x="16" y="17"/>
                    </a:cubicBezTo>
                    <a:cubicBezTo>
                      <a:pt x="17" y="18"/>
                      <a:pt x="19" y="19"/>
                      <a:pt x="20" y="19"/>
                    </a:cubicBezTo>
                    <a:cubicBezTo>
                      <a:pt x="20" y="20"/>
                      <a:pt x="21" y="20"/>
                      <a:pt x="22" y="20"/>
                    </a:cubicBezTo>
                    <a:cubicBezTo>
                      <a:pt x="23" y="21"/>
                      <a:pt x="23" y="21"/>
                      <a:pt x="24" y="21"/>
                    </a:cubicBezTo>
                    <a:cubicBezTo>
                      <a:pt x="25" y="22"/>
                      <a:pt x="27" y="23"/>
                      <a:pt x="28" y="24"/>
                    </a:cubicBezTo>
                    <a:cubicBezTo>
                      <a:pt x="29" y="25"/>
                      <a:pt x="30" y="25"/>
                      <a:pt x="31" y="26"/>
                    </a:cubicBezTo>
                    <a:cubicBezTo>
                      <a:pt x="33" y="26"/>
                      <a:pt x="34" y="27"/>
                      <a:pt x="35" y="28"/>
                    </a:cubicBezTo>
                    <a:cubicBezTo>
                      <a:pt x="36" y="28"/>
                      <a:pt x="37" y="28"/>
                      <a:pt x="38" y="29"/>
                    </a:cubicBezTo>
                    <a:cubicBezTo>
                      <a:pt x="39" y="29"/>
                      <a:pt x="39" y="30"/>
                      <a:pt x="40" y="30"/>
                    </a:cubicBezTo>
                    <a:cubicBezTo>
                      <a:pt x="42" y="31"/>
                      <a:pt x="43" y="32"/>
                      <a:pt x="45" y="33"/>
                    </a:cubicBezTo>
                    <a:cubicBezTo>
                      <a:pt x="45" y="34"/>
                      <a:pt x="46" y="35"/>
                      <a:pt x="46" y="35"/>
                    </a:cubicBezTo>
                    <a:cubicBezTo>
                      <a:pt x="47" y="36"/>
                      <a:pt x="47" y="37"/>
                      <a:pt x="48" y="38"/>
                    </a:cubicBezTo>
                    <a:cubicBezTo>
                      <a:pt x="47" y="36"/>
                      <a:pt x="46" y="35"/>
                      <a:pt x="44" y="34"/>
                    </a:cubicBezTo>
                    <a:cubicBezTo>
                      <a:pt x="43" y="33"/>
                      <a:pt x="41" y="32"/>
                      <a:pt x="40" y="31"/>
                    </a:cubicBezTo>
                    <a:cubicBezTo>
                      <a:pt x="39" y="31"/>
                      <a:pt x="38" y="30"/>
                      <a:pt x="37" y="30"/>
                    </a:cubicBezTo>
                    <a:cubicBezTo>
                      <a:pt x="37" y="29"/>
                      <a:pt x="36" y="29"/>
                      <a:pt x="35" y="29"/>
                    </a:cubicBezTo>
                    <a:cubicBezTo>
                      <a:pt x="35" y="28"/>
                      <a:pt x="34" y="28"/>
                      <a:pt x="34" y="28"/>
                    </a:cubicBezTo>
                    <a:cubicBezTo>
                      <a:pt x="37" y="31"/>
                      <a:pt x="40" y="34"/>
                      <a:pt x="42" y="37"/>
                    </a:cubicBezTo>
                    <a:cubicBezTo>
                      <a:pt x="44" y="39"/>
                      <a:pt x="46" y="42"/>
                      <a:pt x="48" y="44"/>
                    </a:cubicBezTo>
                    <a:cubicBezTo>
                      <a:pt x="48" y="46"/>
                      <a:pt x="49" y="47"/>
                      <a:pt x="50" y="49"/>
                    </a:cubicBezTo>
                    <a:cubicBezTo>
                      <a:pt x="50" y="50"/>
                      <a:pt x="51" y="52"/>
                      <a:pt x="51" y="53"/>
                    </a:cubicBezTo>
                    <a:cubicBezTo>
                      <a:pt x="51" y="53"/>
                      <a:pt x="50" y="52"/>
                      <a:pt x="50" y="51"/>
                    </a:cubicBezTo>
                    <a:cubicBezTo>
                      <a:pt x="50" y="50"/>
                      <a:pt x="49" y="50"/>
                      <a:pt x="49" y="49"/>
                    </a:cubicBezTo>
                    <a:cubicBezTo>
                      <a:pt x="48" y="48"/>
                      <a:pt x="47" y="47"/>
                      <a:pt x="46" y="45"/>
                    </a:cubicBezTo>
                    <a:cubicBezTo>
                      <a:pt x="45" y="43"/>
                      <a:pt x="43" y="40"/>
                      <a:pt x="41" y="38"/>
                    </a:cubicBezTo>
                    <a:cubicBezTo>
                      <a:pt x="37" y="33"/>
                      <a:pt x="32" y="29"/>
                      <a:pt x="27" y="25"/>
                    </a:cubicBezTo>
                    <a:cubicBezTo>
                      <a:pt x="26" y="24"/>
                      <a:pt x="25" y="24"/>
                      <a:pt x="23" y="23"/>
                    </a:cubicBezTo>
                    <a:cubicBezTo>
                      <a:pt x="23" y="22"/>
                      <a:pt x="22" y="22"/>
                      <a:pt x="21" y="22"/>
                    </a:cubicBezTo>
                    <a:cubicBezTo>
                      <a:pt x="20" y="21"/>
                      <a:pt x="20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2"/>
                      <a:pt x="20" y="22"/>
                      <a:pt x="20" y="23"/>
                    </a:cubicBezTo>
                    <a:cubicBezTo>
                      <a:pt x="21" y="24"/>
                      <a:pt x="21" y="25"/>
                      <a:pt x="21" y="26"/>
                    </a:cubicBezTo>
                    <a:cubicBezTo>
                      <a:pt x="23" y="29"/>
                      <a:pt x="24" y="32"/>
                      <a:pt x="25" y="35"/>
                    </a:cubicBezTo>
                    <a:cubicBezTo>
                      <a:pt x="26" y="36"/>
                      <a:pt x="26" y="37"/>
                      <a:pt x="27" y="37"/>
                    </a:cubicBezTo>
                    <a:cubicBezTo>
                      <a:pt x="27" y="38"/>
                      <a:pt x="28" y="39"/>
                      <a:pt x="28" y="39"/>
                    </a:cubicBezTo>
                    <a:cubicBezTo>
                      <a:pt x="30" y="40"/>
                      <a:pt x="31" y="42"/>
                      <a:pt x="32" y="43"/>
                    </a:cubicBezTo>
                    <a:cubicBezTo>
                      <a:pt x="33" y="44"/>
                      <a:pt x="35" y="45"/>
                      <a:pt x="36" y="46"/>
                    </a:cubicBezTo>
                    <a:cubicBezTo>
                      <a:pt x="37" y="47"/>
                      <a:pt x="39" y="48"/>
                      <a:pt x="40" y="49"/>
                    </a:cubicBezTo>
                    <a:cubicBezTo>
                      <a:pt x="39" y="48"/>
                      <a:pt x="37" y="47"/>
                      <a:pt x="36" y="46"/>
                    </a:cubicBezTo>
                    <a:cubicBezTo>
                      <a:pt x="34" y="45"/>
                      <a:pt x="33" y="44"/>
                      <a:pt x="32" y="43"/>
                    </a:cubicBezTo>
                    <a:cubicBezTo>
                      <a:pt x="30" y="42"/>
                      <a:pt x="29" y="41"/>
                      <a:pt x="28" y="40"/>
                    </a:cubicBezTo>
                    <a:cubicBezTo>
                      <a:pt x="27" y="39"/>
                      <a:pt x="27" y="38"/>
                      <a:pt x="26" y="38"/>
                    </a:cubicBezTo>
                    <a:cubicBezTo>
                      <a:pt x="26" y="37"/>
                      <a:pt x="25" y="36"/>
                      <a:pt x="25" y="35"/>
                    </a:cubicBezTo>
                    <a:cubicBezTo>
                      <a:pt x="23" y="32"/>
                      <a:pt x="22" y="29"/>
                      <a:pt x="21" y="26"/>
                    </a:cubicBezTo>
                    <a:cubicBezTo>
                      <a:pt x="20" y="24"/>
                      <a:pt x="19" y="23"/>
                      <a:pt x="18" y="22"/>
                    </a:cubicBezTo>
                    <a:cubicBezTo>
                      <a:pt x="18" y="21"/>
                      <a:pt x="17" y="20"/>
                      <a:pt x="16" y="20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4" y="18"/>
                      <a:pt x="12" y="17"/>
                      <a:pt x="11" y="15"/>
                    </a:cubicBezTo>
                    <a:cubicBezTo>
                      <a:pt x="10" y="15"/>
                      <a:pt x="9" y="13"/>
                      <a:pt x="8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4"/>
                      <a:pt x="8" y="15"/>
                      <a:pt x="8" y="15"/>
                    </a:cubicBezTo>
                    <a:cubicBezTo>
                      <a:pt x="8" y="16"/>
                      <a:pt x="8" y="17"/>
                      <a:pt x="8" y="17"/>
                    </a:cubicBezTo>
                    <a:cubicBezTo>
                      <a:pt x="7" y="19"/>
                      <a:pt x="8" y="20"/>
                      <a:pt x="8" y="22"/>
                    </a:cubicBezTo>
                    <a:cubicBezTo>
                      <a:pt x="8" y="23"/>
                      <a:pt x="8" y="24"/>
                      <a:pt x="9" y="26"/>
                    </a:cubicBezTo>
                    <a:cubicBezTo>
                      <a:pt x="9" y="28"/>
                      <a:pt x="10" y="31"/>
                      <a:pt x="12" y="34"/>
                    </a:cubicBezTo>
                    <a:cubicBezTo>
                      <a:pt x="12" y="35"/>
                      <a:pt x="13" y="36"/>
                      <a:pt x="14" y="37"/>
                    </a:cubicBezTo>
                    <a:cubicBezTo>
                      <a:pt x="14" y="38"/>
                      <a:pt x="15" y="40"/>
                      <a:pt x="16" y="41"/>
                    </a:cubicBezTo>
                    <a:cubicBezTo>
                      <a:pt x="15" y="40"/>
                      <a:pt x="14" y="39"/>
                      <a:pt x="13" y="37"/>
                    </a:cubicBezTo>
                    <a:cubicBezTo>
                      <a:pt x="13" y="36"/>
                      <a:pt x="12" y="35"/>
                      <a:pt x="11" y="34"/>
                    </a:cubicBezTo>
                    <a:cubicBezTo>
                      <a:pt x="10" y="31"/>
                      <a:pt x="9" y="29"/>
                      <a:pt x="8" y="26"/>
                    </a:cubicBezTo>
                    <a:cubicBezTo>
                      <a:pt x="7" y="25"/>
                      <a:pt x="7" y="23"/>
                      <a:pt x="7" y="22"/>
                    </a:cubicBezTo>
                    <a:cubicBezTo>
                      <a:pt x="7" y="20"/>
                      <a:pt x="6" y="19"/>
                      <a:pt x="6" y="17"/>
                    </a:cubicBezTo>
                    <a:cubicBezTo>
                      <a:pt x="6" y="17"/>
                      <a:pt x="7" y="17"/>
                      <a:pt x="7" y="16"/>
                    </a:cubicBezTo>
                    <a:cubicBezTo>
                      <a:pt x="7" y="16"/>
                      <a:pt x="7" y="16"/>
                      <a:pt x="7" y="15"/>
                    </a:cubicBezTo>
                    <a:cubicBezTo>
                      <a:pt x="7" y="15"/>
                      <a:pt x="7" y="14"/>
                      <a:pt x="7" y="13"/>
                    </a:cubicBezTo>
                    <a:cubicBezTo>
                      <a:pt x="7" y="12"/>
                      <a:pt x="7" y="12"/>
                      <a:pt x="6" y="11"/>
                    </a:cubicBezTo>
                    <a:cubicBezTo>
                      <a:pt x="6" y="10"/>
                      <a:pt x="5" y="9"/>
                      <a:pt x="4" y="9"/>
                    </a:cubicBezTo>
                    <a:cubicBezTo>
                      <a:pt x="4" y="8"/>
                      <a:pt x="3" y="7"/>
                      <a:pt x="3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3" y="5"/>
                      <a:pt x="4" y="6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7" y="8"/>
                    </a:cubicBezTo>
                    <a:cubicBezTo>
                      <a:pt x="7" y="8"/>
                      <a:pt x="7" y="8"/>
                      <a:pt x="8" y="9"/>
                    </a:cubicBezTo>
                    <a:cubicBezTo>
                      <a:pt x="8" y="9"/>
                      <a:pt x="9" y="9"/>
                      <a:pt x="10" y="9"/>
                    </a:cubicBezTo>
                    <a:cubicBezTo>
                      <a:pt x="12" y="10"/>
                      <a:pt x="15" y="11"/>
                      <a:pt x="18" y="12"/>
                    </a:cubicBezTo>
                    <a:cubicBezTo>
                      <a:pt x="18" y="12"/>
                      <a:pt x="19" y="12"/>
                      <a:pt x="20" y="12"/>
                    </a:cubicBezTo>
                    <a:cubicBezTo>
                      <a:pt x="21" y="12"/>
                      <a:pt x="21" y="12"/>
                      <a:pt x="22" y="12"/>
                    </a:cubicBezTo>
                    <a:cubicBezTo>
                      <a:pt x="23" y="12"/>
                      <a:pt x="25" y="11"/>
                      <a:pt x="26" y="11"/>
                    </a:cubicBezTo>
                    <a:cubicBezTo>
                      <a:pt x="29" y="10"/>
                      <a:pt x="31" y="9"/>
                      <a:pt x="34" y="7"/>
                    </a:cubicBezTo>
                    <a:cubicBezTo>
                      <a:pt x="32" y="8"/>
                      <a:pt x="31" y="9"/>
                      <a:pt x="30" y="10"/>
                    </a:cubicBezTo>
                    <a:cubicBezTo>
                      <a:pt x="29" y="10"/>
                      <a:pt x="27" y="11"/>
                      <a:pt x="26" y="11"/>
                    </a:cubicBezTo>
                    <a:cubicBezTo>
                      <a:pt x="25" y="12"/>
                      <a:pt x="23" y="12"/>
                      <a:pt x="22" y="12"/>
                    </a:cubicBezTo>
                    <a:cubicBezTo>
                      <a:pt x="21" y="12"/>
                      <a:pt x="20" y="12"/>
                      <a:pt x="20" y="12"/>
                    </a:cubicBezTo>
                    <a:cubicBezTo>
                      <a:pt x="19" y="12"/>
                      <a:pt x="18" y="12"/>
                      <a:pt x="18" y="12"/>
                    </a:cubicBezTo>
                    <a:cubicBezTo>
                      <a:pt x="16" y="12"/>
                      <a:pt x="15" y="12"/>
                      <a:pt x="13" y="12"/>
                    </a:cubicBezTo>
                    <a:cubicBezTo>
                      <a:pt x="12" y="11"/>
                      <a:pt x="11" y="11"/>
                      <a:pt x="9" y="10"/>
                    </a:cubicBezTo>
                    <a:cubicBezTo>
                      <a:pt x="9" y="10"/>
                      <a:pt x="8" y="10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9" y="11"/>
                      <a:pt x="10" y="13"/>
                      <a:pt x="12" y="14"/>
                    </a:cubicBezTo>
                    <a:cubicBezTo>
                      <a:pt x="12" y="15"/>
                      <a:pt x="13" y="15"/>
                      <a:pt x="13" y="15"/>
                    </a:cubicBezTo>
                    <a:cubicBezTo>
                      <a:pt x="14" y="15"/>
                      <a:pt x="14" y="16"/>
                      <a:pt x="15" y="16"/>
                    </a:cubicBezTo>
                    <a:cubicBezTo>
                      <a:pt x="16" y="16"/>
                      <a:pt x="18" y="17"/>
                      <a:pt x="19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2" y="17"/>
                      <a:pt x="23" y="17"/>
                      <a:pt x="24" y="17"/>
                    </a:cubicBezTo>
                    <a:cubicBezTo>
                      <a:pt x="25" y="17"/>
                      <a:pt x="27" y="17"/>
                      <a:pt x="28" y="17"/>
                    </a:cubicBezTo>
                    <a:cubicBezTo>
                      <a:pt x="31" y="17"/>
                      <a:pt x="35" y="17"/>
                      <a:pt x="38" y="18"/>
                    </a:cubicBezTo>
                    <a:cubicBezTo>
                      <a:pt x="39" y="18"/>
                      <a:pt x="41" y="19"/>
                      <a:pt x="42" y="19"/>
                    </a:cubicBezTo>
                    <a:cubicBezTo>
                      <a:pt x="44" y="20"/>
                      <a:pt x="45" y="21"/>
                      <a:pt x="46" y="22"/>
                    </a:cubicBezTo>
                    <a:cubicBezTo>
                      <a:pt x="45" y="21"/>
                      <a:pt x="43" y="21"/>
                      <a:pt x="42" y="2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23" name="Freeform 1575"/>
              <p:cNvSpPr/>
              <p:nvPr/>
            </p:nvSpPr>
            <p:spPr>
              <a:xfrm>
                <a:off x="8332767" y="5392769"/>
                <a:ext cx="49213" cy="153989"/>
              </a:xfrm>
              <a:custGeom>
                <a:avLst/>
                <a:gdLst>
                  <a:gd name="txL" fmla="*/ 0 w 13"/>
                  <a:gd name="txT" fmla="*/ 0 h 41"/>
                  <a:gd name="txR" fmla="*/ 13 w 13"/>
                  <a:gd name="txB" fmla="*/ 41 h 41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3" h="41">
                    <a:moveTo>
                      <a:pt x="13" y="0"/>
                    </a:moveTo>
                    <a:cubicBezTo>
                      <a:pt x="11" y="6"/>
                      <a:pt x="7" y="13"/>
                      <a:pt x="6" y="20"/>
                    </a:cubicBezTo>
                    <a:cubicBezTo>
                      <a:pt x="6" y="24"/>
                      <a:pt x="6" y="27"/>
                      <a:pt x="6" y="31"/>
                    </a:cubicBezTo>
                    <a:cubicBezTo>
                      <a:pt x="7" y="34"/>
                      <a:pt x="8" y="38"/>
                      <a:pt x="6" y="41"/>
                    </a:cubicBezTo>
                    <a:cubicBezTo>
                      <a:pt x="4" y="37"/>
                      <a:pt x="2" y="32"/>
                      <a:pt x="0" y="28"/>
                    </a:cubicBezTo>
                    <a:cubicBezTo>
                      <a:pt x="0" y="23"/>
                      <a:pt x="2" y="17"/>
                      <a:pt x="4" y="15"/>
                    </a:cubicBezTo>
                    <a:cubicBezTo>
                      <a:pt x="6" y="9"/>
                      <a:pt x="10" y="5"/>
                      <a:pt x="13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324" name="Picture 1576"/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277204" y="5211793"/>
                <a:ext cx="236539" cy="382590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325" name="Picture 1577"/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8375630" y="5291168"/>
                <a:ext cx="146051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326" name="Freeform 1578"/>
              <p:cNvSpPr/>
              <p:nvPr/>
            </p:nvSpPr>
            <p:spPr>
              <a:xfrm>
                <a:off x="8396267" y="5364194"/>
                <a:ext cx="82550" cy="165101"/>
              </a:xfrm>
              <a:custGeom>
                <a:avLst/>
                <a:gdLst>
                  <a:gd name="txL" fmla="*/ 0 w 22"/>
                  <a:gd name="txT" fmla="*/ 0 h 44"/>
                  <a:gd name="txR" fmla="*/ 22 w 22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44">
                    <a:moveTo>
                      <a:pt x="10" y="18"/>
                    </a:moveTo>
                    <a:cubicBezTo>
                      <a:pt x="8" y="15"/>
                      <a:pt x="4" y="10"/>
                      <a:pt x="2" y="7"/>
                    </a:cubicBezTo>
                    <a:cubicBezTo>
                      <a:pt x="1" y="5"/>
                      <a:pt x="0" y="0"/>
                      <a:pt x="0" y="0"/>
                    </a:cubicBezTo>
                    <a:cubicBezTo>
                      <a:pt x="2" y="3"/>
                      <a:pt x="4" y="7"/>
                      <a:pt x="8" y="10"/>
                    </a:cubicBezTo>
                    <a:cubicBezTo>
                      <a:pt x="11" y="13"/>
                      <a:pt x="15" y="16"/>
                      <a:pt x="18" y="19"/>
                    </a:cubicBezTo>
                    <a:cubicBezTo>
                      <a:pt x="22" y="22"/>
                      <a:pt x="22" y="27"/>
                      <a:pt x="22" y="31"/>
                    </a:cubicBezTo>
                    <a:cubicBezTo>
                      <a:pt x="21" y="32"/>
                      <a:pt x="21" y="33"/>
                      <a:pt x="21" y="33"/>
                    </a:cubicBezTo>
                    <a:cubicBezTo>
                      <a:pt x="18" y="37"/>
                      <a:pt x="14" y="41"/>
                      <a:pt x="10" y="44"/>
                    </a:cubicBezTo>
                    <a:cubicBezTo>
                      <a:pt x="11" y="42"/>
                      <a:pt x="13" y="40"/>
                      <a:pt x="13" y="38"/>
                    </a:cubicBezTo>
                    <a:cubicBezTo>
                      <a:pt x="15" y="28"/>
                      <a:pt x="13" y="21"/>
                      <a:pt x="10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27" name="Freeform 1579"/>
              <p:cNvSpPr/>
              <p:nvPr/>
            </p:nvSpPr>
            <p:spPr>
              <a:xfrm>
                <a:off x="8321654" y="5287993"/>
                <a:ext cx="138113" cy="274639"/>
              </a:xfrm>
              <a:custGeom>
                <a:avLst/>
                <a:gdLst>
                  <a:gd name="txL" fmla="*/ 0 w 37"/>
                  <a:gd name="txT" fmla="*/ 0 h 73"/>
                  <a:gd name="txR" fmla="*/ 37 w 37"/>
                  <a:gd name="txB" fmla="*/ 73 h 7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73">
                    <a:moveTo>
                      <a:pt x="33" y="45"/>
                    </a:moveTo>
                    <a:cubicBezTo>
                      <a:pt x="32" y="43"/>
                      <a:pt x="32" y="42"/>
                      <a:pt x="31" y="41"/>
                    </a:cubicBezTo>
                    <a:cubicBezTo>
                      <a:pt x="29" y="38"/>
                      <a:pt x="28" y="35"/>
                      <a:pt x="26" y="33"/>
                    </a:cubicBezTo>
                    <a:cubicBezTo>
                      <a:pt x="25" y="32"/>
                      <a:pt x="24" y="31"/>
                      <a:pt x="23" y="29"/>
                    </a:cubicBezTo>
                    <a:cubicBezTo>
                      <a:pt x="22" y="29"/>
                      <a:pt x="22" y="28"/>
                      <a:pt x="21" y="28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0" y="27"/>
                      <a:pt x="20" y="26"/>
                      <a:pt x="20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5"/>
                      <a:pt x="19" y="24"/>
                      <a:pt x="18" y="24"/>
                    </a:cubicBezTo>
                    <a:cubicBezTo>
                      <a:pt x="18" y="25"/>
                      <a:pt x="19" y="26"/>
                      <a:pt x="19" y="27"/>
                    </a:cubicBezTo>
                    <a:cubicBezTo>
                      <a:pt x="19" y="28"/>
                      <a:pt x="19" y="29"/>
                      <a:pt x="20" y="30"/>
                    </a:cubicBezTo>
                    <a:cubicBezTo>
                      <a:pt x="20" y="30"/>
                      <a:pt x="20" y="31"/>
                      <a:pt x="20" y="32"/>
                    </a:cubicBezTo>
                    <a:cubicBezTo>
                      <a:pt x="21" y="33"/>
                      <a:pt x="21" y="35"/>
                      <a:pt x="21" y="37"/>
                    </a:cubicBezTo>
                    <a:cubicBezTo>
                      <a:pt x="21" y="38"/>
                      <a:pt x="21" y="39"/>
                      <a:pt x="21" y="40"/>
                    </a:cubicBezTo>
                    <a:cubicBezTo>
                      <a:pt x="22" y="42"/>
                      <a:pt x="23" y="43"/>
                      <a:pt x="23" y="45"/>
                    </a:cubicBezTo>
                    <a:cubicBezTo>
                      <a:pt x="23" y="46"/>
                      <a:pt x="24" y="46"/>
                      <a:pt x="24" y="47"/>
                    </a:cubicBezTo>
                    <a:cubicBezTo>
                      <a:pt x="24" y="48"/>
                      <a:pt x="24" y="49"/>
                      <a:pt x="24" y="50"/>
                    </a:cubicBezTo>
                    <a:cubicBezTo>
                      <a:pt x="24" y="52"/>
                      <a:pt x="25" y="54"/>
                      <a:pt x="25" y="55"/>
                    </a:cubicBezTo>
                    <a:cubicBezTo>
                      <a:pt x="25" y="56"/>
                      <a:pt x="25" y="57"/>
                      <a:pt x="24" y="58"/>
                    </a:cubicBezTo>
                    <a:cubicBezTo>
                      <a:pt x="24" y="59"/>
                      <a:pt x="24" y="60"/>
                      <a:pt x="23" y="61"/>
                    </a:cubicBezTo>
                    <a:cubicBezTo>
                      <a:pt x="24" y="59"/>
                      <a:pt x="24" y="57"/>
                      <a:pt x="24" y="55"/>
                    </a:cubicBezTo>
                    <a:cubicBezTo>
                      <a:pt x="24" y="54"/>
                      <a:pt x="24" y="52"/>
                      <a:pt x="23" y="50"/>
                    </a:cubicBezTo>
                    <a:cubicBezTo>
                      <a:pt x="23" y="49"/>
                      <a:pt x="23" y="48"/>
                      <a:pt x="23" y="47"/>
                    </a:cubicBezTo>
                    <a:cubicBezTo>
                      <a:pt x="23" y="47"/>
                      <a:pt x="22" y="46"/>
                      <a:pt x="22" y="45"/>
                    </a:cubicBezTo>
                    <a:cubicBezTo>
                      <a:pt x="22" y="45"/>
                      <a:pt x="22" y="44"/>
                      <a:pt x="22" y="44"/>
                    </a:cubicBezTo>
                    <a:cubicBezTo>
                      <a:pt x="22" y="48"/>
                      <a:pt x="21" y="52"/>
                      <a:pt x="21" y="56"/>
                    </a:cubicBezTo>
                    <a:cubicBezTo>
                      <a:pt x="20" y="59"/>
                      <a:pt x="19" y="62"/>
                      <a:pt x="18" y="65"/>
                    </a:cubicBezTo>
                    <a:cubicBezTo>
                      <a:pt x="18" y="66"/>
                      <a:pt x="17" y="68"/>
                      <a:pt x="16" y="69"/>
                    </a:cubicBezTo>
                    <a:cubicBezTo>
                      <a:pt x="16" y="71"/>
                      <a:pt x="15" y="72"/>
                      <a:pt x="14" y="73"/>
                    </a:cubicBezTo>
                    <a:cubicBezTo>
                      <a:pt x="14" y="73"/>
                      <a:pt x="15" y="72"/>
                      <a:pt x="15" y="71"/>
                    </a:cubicBezTo>
                    <a:cubicBezTo>
                      <a:pt x="15" y="70"/>
                      <a:pt x="15" y="70"/>
                      <a:pt x="16" y="69"/>
                    </a:cubicBezTo>
                    <a:cubicBezTo>
                      <a:pt x="16" y="67"/>
                      <a:pt x="16" y="66"/>
                      <a:pt x="17" y="64"/>
                    </a:cubicBezTo>
                    <a:cubicBezTo>
                      <a:pt x="18" y="61"/>
                      <a:pt x="19" y="58"/>
                      <a:pt x="19" y="55"/>
                    </a:cubicBezTo>
                    <a:cubicBezTo>
                      <a:pt x="20" y="49"/>
                      <a:pt x="20" y="43"/>
                      <a:pt x="19" y="37"/>
                    </a:cubicBezTo>
                    <a:cubicBezTo>
                      <a:pt x="19" y="35"/>
                      <a:pt x="19" y="34"/>
                      <a:pt x="19" y="32"/>
                    </a:cubicBezTo>
                    <a:cubicBezTo>
                      <a:pt x="18" y="32"/>
                      <a:pt x="18" y="31"/>
                      <a:pt x="18" y="30"/>
                    </a:cubicBezTo>
                    <a:cubicBezTo>
                      <a:pt x="18" y="29"/>
                      <a:pt x="18" y="29"/>
                      <a:pt x="17" y="28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9"/>
                      <a:pt x="17" y="30"/>
                      <a:pt x="17" y="30"/>
                    </a:cubicBezTo>
                    <a:cubicBezTo>
                      <a:pt x="16" y="31"/>
                      <a:pt x="16" y="32"/>
                      <a:pt x="16" y="33"/>
                    </a:cubicBezTo>
                    <a:cubicBezTo>
                      <a:pt x="14" y="36"/>
                      <a:pt x="12" y="39"/>
                      <a:pt x="11" y="42"/>
                    </a:cubicBezTo>
                    <a:cubicBezTo>
                      <a:pt x="11" y="43"/>
                      <a:pt x="10" y="44"/>
                      <a:pt x="10" y="44"/>
                    </a:cubicBezTo>
                    <a:cubicBezTo>
                      <a:pt x="10" y="45"/>
                      <a:pt x="10" y="46"/>
                      <a:pt x="10" y="47"/>
                    </a:cubicBezTo>
                    <a:cubicBezTo>
                      <a:pt x="9" y="49"/>
                      <a:pt x="9" y="50"/>
                      <a:pt x="9" y="52"/>
                    </a:cubicBezTo>
                    <a:cubicBezTo>
                      <a:pt x="9" y="54"/>
                      <a:pt x="9" y="56"/>
                      <a:pt x="9" y="57"/>
                    </a:cubicBezTo>
                    <a:cubicBezTo>
                      <a:pt x="9" y="59"/>
                      <a:pt x="10" y="61"/>
                      <a:pt x="10" y="62"/>
                    </a:cubicBezTo>
                    <a:cubicBezTo>
                      <a:pt x="10" y="61"/>
                      <a:pt x="9" y="59"/>
                      <a:pt x="9" y="57"/>
                    </a:cubicBezTo>
                    <a:cubicBezTo>
                      <a:pt x="9" y="56"/>
                      <a:pt x="9" y="54"/>
                      <a:pt x="9" y="52"/>
                    </a:cubicBezTo>
                    <a:cubicBezTo>
                      <a:pt x="9" y="50"/>
                      <a:pt x="9" y="49"/>
                      <a:pt x="9" y="47"/>
                    </a:cubicBezTo>
                    <a:cubicBezTo>
                      <a:pt x="9" y="46"/>
                      <a:pt x="9" y="45"/>
                      <a:pt x="9" y="44"/>
                    </a:cubicBezTo>
                    <a:cubicBezTo>
                      <a:pt x="10" y="43"/>
                      <a:pt x="10" y="43"/>
                      <a:pt x="10" y="42"/>
                    </a:cubicBezTo>
                    <a:cubicBezTo>
                      <a:pt x="11" y="38"/>
                      <a:pt x="13" y="35"/>
                      <a:pt x="15" y="32"/>
                    </a:cubicBezTo>
                    <a:cubicBezTo>
                      <a:pt x="15" y="31"/>
                      <a:pt x="16" y="29"/>
                      <a:pt x="16" y="28"/>
                    </a:cubicBezTo>
                    <a:cubicBezTo>
                      <a:pt x="16" y="27"/>
                      <a:pt x="17" y="26"/>
                      <a:pt x="17" y="25"/>
                    </a:cubicBezTo>
                    <a:cubicBezTo>
                      <a:pt x="17" y="25"/>
                      <a:pt x="17" y="24"/>
                      <a:pt x="17" y="24"/>
                    </a:cubicBezTo>
                    <a:cubicBezTo>
                      <a:pt x="16" y="22"/>
                      <a:pt x="16" y="20"/>
                      <a:pt x="16" y="18"/>
                    </a:cubicBezTo>
                    <a:cubicBezTo>
                      <a:pt x="16" y="17"/>
                      <a:pt x="16" y="15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5" y="15"/>
                      <a:pt x="15" y="15"/>
                      <a:pt x="14" y="16"/>
                    </a:cubicBezTo>
                    <a:cubicBezTo>
                      <a:pt x="14" y="16"/>
                      <a:pt x="13" y="16"/>
                      <a:pt x="12" y="17"/>
                    </a:cubicBezTo>
                    <a:cubicBezTo>
                      <a:pt x="11" y="18"/>
                      <a:pt x="10" y="19"/>
                      <a:pt x="10" y="20"/>
                    </a:cubicBezTo>
                    <a:cubicBezTo>
                      <a:pt x="9" y="21"/>
                      <a:pt x="8" y="22"/>
                      <a:pt x="7" y="23"/>
                    </a:cubicBezTo>
                    <a:cubicBezTo>
                      <a:pt x="5" y="25"/>
                      <a:pt x="4" y="28"/>
                      <a:pt x="3" y="31"/>
                    </a:cubicBezTo>
                    <a:cubicBezTo>
                      <a:pt x="2" y="32"/>
                      <a:pt x="2" y="33"/>
                      <a:pt x="2" y="34"/>
                    </a:cubicBezTo>
                    <a:cubicBezTo>
                      <a:pt x="1" y="36"/>
                      <a:pt x="1" y="37"/>
                      <a:pt x="0" y="39"/>
                    </a:cubicBezTo>
                    <a:cubicBezTo>
                      <a:pt x="1" y="37"/>
                      <a:pt x="1" y="36"/>
                      <a:pt x="1" y="34"/>
                    </a:cubicBezTo>
                    <a:cubicBezTo>
                      <a:pt x="2" y="33"/>
                      <a:pt x="2" y="32"/>
                      <a:pt x="2" y="30"/>
                    </a:cubicBezTo>
                    <a:cubicBezTo>
                      <a:pt x="3" y="28"/>
                      <a:pt x="5" y="25"/>
                      <a:pt x="6" y="23"/>
                    </a:cubicBezTo>
                    <a:cubicBezTo>
                      <a:pt x="7" y="21"/>
                      <a:pt x="8" y="20"/>
                      <a:pt x="9" y="19"/>
                    </a:cubicBezTo>
                    <a:cubicBezTo>
                      <a:pt x="10" y="18"/>
                      <a:pt x="11" y="17"/>
                      <a:pt x="12" y="16"/>
                    </a:cubicBezTo>
                    <a:cubicBezTo>
                      <a:pt x="12" y="16"/>
                      <a:pt x="12" y="16"/>
                      <a:pt x="13" y="15"/>
                    </a:cubicBezTo>
                    <a:cubicBezTo>
                      <a:pt x="13" y="15"/>
                      <a:pt x="13" y="15"/>
                      <a:pt x="14" y="15"/>
                    </a:cubicBezTo>
                    <a:cubicBezTo>
                      <a:pt x="14" y="14"/>
                      <a:pt x="15" y="14"/>
                      <a:pt x="15" y="14"/>
                    </a:cubicBezTo>
                    <a:cubicBezTo>
                      <a:pt x="16" y="13"/>
                      <a:pt x="16" y="12"/>
                      <a:pt x="17" y="12"/>
                    </a:cubicBezTo>
                    <a:cubicBezTo>
                      <a:pt x="17" y="11"/>
                      <a:pt x="17" y="10"/>
                      <a:pt x="17" y="9"/>
                    </a:cubicBezTo>
                    <a:cubicBezTo>
                      <a:pt x="17" y="8"/>
                      <a:pt x="18" y="7"/>
                      <a:pt x="18" y="6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4"/>
                      <a:pt x="18" y="4"/>
                    </a:cubicBezTo>
                    <a:cubicBezTo>
                      <a:pt x="19" y="3"/>
                      <a:pt x="19" y="1"/>
                      <a:pt x="20" y="0"/>
                    </a:cubicBezTo>
                    <a:cubicBezTo>
                      <a:pt x="20" y="1"/>
                      <a:pt x="20" y="1"/>
                      <a:pt x="20" y="2"/>
                    </a:cubicBezTo>
                    <a:cubicBezTo>
                      <a:pt x="19" y="3"/>
                      <a:pt x="19" y="4"/>
                      <a:pt x="19" y="4"/>
                    </a:cubicBezTo>
                    <a:cubicBezTo>
                      <a:pt x="19" y="5"/>
                      <a:pt x="19" y="7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2"/>
                      <a:pt x="20" y="13"/>
                      <a:pt x="20" y="13"/>
                    </a:cubicBezTo>
                    <a:cubicBezTo>
                      <a:pt x="21" y="16"/>
                      <a:pt x="22" y="18"/>
                      <a:pt x="24" y="21"/>
                    </a:cubicBezTo>
                    <a:cubicBezTo>
                      <a:pt x="24" y="21"/>
                      <a:pt x="24" y="22"/>
                      <a:pt x="25" y="22"/>
                    </a:cubicBezTo>
                    <a:cubicBezTo>
                      <a:pt x="25" y="23"/>
                      <a:pt x="26" y="24"/>
                      <a:pt x="26" y="24"/>
                    </a:cubicBezTo>
                    <a:cubicBezTo>
                      <a:pt x="27" y="25"/>
                      <a:pt x="28" y="26"/>
                      <a:pt x="29" y="27"/>
                    </a:cubicBezTo>
                    <a:cubicBezTo>
                      <a:pt x="32" y="28"/>
                      <a:pt x="35" y="29"/>
                      <a:pt x="37" y="30"/>
                    </a:cubicBezTo>
                    <a:cubicBezTo>
                      <a:pt x="36" y="30"/>
                      <a:pt x="35" y="29"/>
                      <a:pt x="33" y="29"/>
                    </a:cubicBezTo>
                    <a:cubicBezTo>
                      <a:pt x="32" y="28"/>
                      <a:pt x="31" y="28"/>
                      <a:pt x="29" y="27"/>
                    </a:cubicBezTo>
                    <a:cubicBezTo>
                      <a:pt x="28" y="26"/>
                      <a:pt x="27" y="26"/>
                      <a:pt x="26" y="25"/>
                    </a:cubicBezTo>
                    <a:cubicBezTo>
                      <a:pt x="25" y="24"/>
                      <a:pt x="25" y="23"/>
                      <a:pt x="24" y="23"/>
                    </a:cubicBezTo>
                    <a:cubicBezTo>
                      <a:pt x="24" y="22"/>
                      <a:pt x="23" y="22"/>
                      <a:pt x="23" y="21"/>
                    </a:cubicBezTo>
                    <a:cubicBezTo>
                      <a:pt x="22" y="20"/>
                      <a:pt x="21" y="19"/>
                      <a:pt x="21" y="17"/>
                    </a:cubicBezTo>
                    <a:cubicBezTo>
                      <a:pt x="20" y="16"/>
                      <a:pt x="19" y="15"/>
                      <a:pt x="19" y="14"/>
                    </a:cubicBezTo>
                    <a:cubicBezTo>
                      <a:pt x="19" y="13"/>
                      <a:pt x="18" y="12"/>
                      <a:pt x="18" y="12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4"/>
                      <a:pt x="18" y="16"/>
                      <a:pt x="18" y="18"/>
                    </a:cubicBezTo>
                    <a:cubicBezTo>
                      <a:pt x="18" y="19"/>
                      <a:pt x="18" y="19"/>
                      <a:pt x="18" y="20"/>
                    </a:cubicBezTo>
                    <a:cubicBezTo>
                      <a:pt x="18" y="20"/>
                      <a:pt x="18" y="21"/>
                      <a:pt x="19" y="21"/>
                    </a:cubicBezTo>
                    <a:cubicBezTo>
                      <a:pt x="19" y="23"/>
                      <a:pt x="20" y="24"/>
                      <a:pt x="21" y="2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2" y="28"/>
                      <a:pt x="23" y="28"/>
                      <a:pt x="23" y="29"/>
                    </a:cubicBezTo>
                    <a:cubicBezTo>
                      <a:pt x="24" y="30"/>
                      <a:pt x="25" y="31"/>
                      <a:pt x="26" y="32"/>
                    </a:cubicBezTo>
                    <a:cubicBezTo>
                      <a:pt x="28" y="35"/>
                      <a:pt x="30" y="37"/>
                      <a:pt x="32" y="40"/>
                    </a:cubicBezTo>
                    <a:cubicBezTo>
                      <a:pt x="33" y="41"/>
                      <a:pt x="33" y="43"/>
                      <a:pt x="34" y="44"/>
                    </a:cubicBezTo>
                    <a:cubicBezTo>
                      <a:pt x="34" y="46"/>
                      <a:pt x="34" y="48"/>
                      <a:pt x="34" y="49"/>
                    </a:cubicBezTo>
                    <a:cubicBezTo>
                      <a:pt x="34" y="48"/>
                      <a:pt x="33" y="46"/>
                      <a:pt x="33" y="4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28" name="Freeform 1580"/>
              <p:cNvSpPr/>
              <p:nvPr/>
            </p:nvSpPr>
            <p:spPr>
              <a:xfrm>
                <a:off x="8685194" y="5032404"/>
                <a:ext cx="49213" cy="230189"/>
              </a:xfrm>
              <a:custGeom>
                <a:avLst/>
                <a:gdLst>
                  <a:gd name="txL" fmla="*/ 0 w 13"/>
                  <a:gd name="txT" fmla="*/ 0 h 61"/>
                  <a:gd name="txR" fmla="*/ 13 w 13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61">
                    <a:moveTo>
                      <a:pt x="12" y="46"/>
                    </a:moveTo>
                    <a:cubicBezTo>
                      <a:pt x="12" y="45"/>
                      <a:pt x="13" y="44"/>
                      <a:pt x="13" y="43"/>
                    </a:cubicBezTo>
                    <a:cubicBezTo>
                      <a:pt x="13" y="39"/>
                      <a:pt x="13" y="36"/>
                      <a:pt x="12" y="32"/>
                    </a:cubicBezTo>
                    <a:cubicBezTo>
                      <a:pt x="12" y="27"/>
                      <a:pt x="10" y="22"/>
                      <a:pt x="9" y="16"/>
                    </a:cubicBezTo>
                    <a:cubicBezTo>
                      <a:pt x="8" y="12"/>
                      <a:pt x="9" y="9"/>
                      <a:pt x="10" y="6"/>
                    </a:cubicBezTo>
                    <a:cubicBezTo>
                      <a:pt x="10" y="4"/>
                      <a:pt x="10" y="2"/>
                      <a:pt x="10" y="0"/>
                    </a:cubicBezTo>
                    <a:cubicBezTo>
                      <a:pt x="9" y="4"/>
                      <a:pt x="7" y="8"/>
                      <a:pt x="7" y="9"/>
                    </a:cubicBezTo>
                    <a:cubicBezTo>
                      <a:pt x="3" y="19"/>
                      <a:pt x="5" y="28"/>
                      <a:pt x="4" y="38"/>
                    </a:cubicBezTo>
                    <a:cubicBezTo>
                      <a:pt x="4" y="42"/>
                      <a:pt x="3" y="46"/>
                      <a:pt x="2" y="51"/>
                    </a:cubicBezTo>
                    <a:cubicBezTo>
                      <a:pt x="2" y="54"/>
                      <a:pt x="1" y="57"/>
                      <a:pt x="0" y="6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3" y="55"/>
                      <a:pt x="8" y="51"/>
                      <a:pt x="12" y="4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29" name="Freeform 1583"/>
              <p:cNvSpPr/>
              <p:nvPr/>
            </p:nvSpPr>
            <p:spPr>
              <a:xfrm>
                <a:off x="8647094" y="5119717"/>
                <a:ext cx="53975" cy="96838"/>
              </a:xfrm>
              <a:custGeom>
                <a:avLst/>
                <a:gdLst>
                  <a:gd name="txL" fmla="*/ 0 w 14"/>
                  <a:gd name="txT" fmla="*/ 0 h 26"/>
                  <a:gd name="txR" fmla="*/ 14 w 14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6">
                    <a:moveTo>
                      <a:pt x="13" y="13"/>
                    </a:moveTo>
                    <a:cubicBezTo>
                      <a:pt x="14" y="9"/>
                      <a:pt x="14" y="5"/>
                      <a:pt x="14" y="0"/>
                    </a:cubicBezTo>
                    <a:cubicBezTo>
                      <a:pt x="13" y="2"/>
                      <a:pt x="13" y="5"/>
                      <a:pt x="12" y="7"/>
                    </a:cubicBezTo>
                    <a:cubicBezTo>
                      <a:pt x="11" y="9"/>
                      <a:pt x="8" y="10"/>
                      <a:pt x="5" y="10"/>
                    </a:cubicBezTo>
                    <a:cubicBezTo>
                      <a:pt x="4" y="11"/>
                      <a:pt x="1" y="11"/>
                      <a:pt x="0" y="12"/>
                    </a:cubicBezTo>
                    <a:cubicBezTo>
                      <a:pt x="2" y="17"/>
                      <a:pt x="4" y="21"/>
                      <a:pt x="6" y="26"/>
                    </a:cubicBezTo>
                    <a:cubicBezTo>
                      <a:pt x="10" y="23"/>
                      <a:pt x="11" y="17"/>
                      <a:pt x="13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30" name="Freeform 1584"/>
              <p:cNvSpPr/>
              <p:nvPr/>
            </p:nvSpPr>
            <p:spPr>
              <a:xfrm>
                <a:off x="8723294" y="4927628"/>
                <a:ext cx="60325" cy="222252"/>
              </a:xfrm>
              <a:custGeom>
                <a:avLst/>
                <a:gdLst>
                  <a:gd name="txL" fmla="*/ 0 w 16"/>
                  <a:gd name="txT" fmla="*/ 0 h 59"/>
                  <a:gd name="txR" fmla="*/ 16 w 16"/>
                  <a:gd name="txB" fmla="*/ 59 h 59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6" h="59">
                    <a:moveTo>
                      <a:pt x="0" y="28"/>
                    </a:moveTo>
                    <a:cubicBezTo>
                      <a:pt x="1" y="30"/>
                      <a:pt x="3" y="33"/>
                      <a:pt x="3" y="34"/>
                    </a:cubicBezTo>
                    <a:cubicBezTo>
                      <a:pt x="5" y="37"/>
                      <a:pt x="7" y="39"/>
                      <a:pt x="8" y="41"/>
                    </a:cubicBezTo>
                    <a:cubicBezTo>
                      <a:pt x="12" y="47"/>
                      <a:pt x="14" y="52"/>
                      <a:pt x="13" y="58"/>
                    </a:cubicBezTo>
                    <a:cubicBezTo>
                      <a:pt x="13" y="58"/>
                      <a:pt x="13" y="59"/>
                      <a:pt x="13" y="59"/>
                    </a:cubicBezTo>
                    <a:cubicBezTo>
                      <a:pt x="15" y="52"/>
                      <a:pt x="16" y="45"/>
                      <a:pt x="14" y="39"/>
                    </a:cubicBezTo>
                    <a:cubicBezTo>
                      <a:pt x="13" y="35"/>
                      <a:pt x="8" y="26"/>
                      <a:pt x="1" y="25"/>
                    </a:cubicBezTo>
                    <a:cubicBezTo>
                      <a:pt x="0" y="20"/>
                      <a:pt x="3" y="18"/>
                      <a:pt x="4" y="14"/>
                    </a:cubicBezTo>
                    <a:cubicBezTo>
                      <a:pt x="5" y="12"/>
                      <a:pt x="6" y="9"/>
                      <a:pt x="7" y="7"/>
                    </a:cubicBezTo>
                    <a:cubicBezTo>
                      <a:pt x="7" y="4"/>
                      <a:pt x="7" y="2"/>
                      <a:pt x="7" y="0"/>
                    </a:cubicBezTo>
                    <a:cubicBezTo>
                      <a:pt x="6" y="0"/>
                      <a:pt x="5" y="1"/>
                      <a:pt x="5" y="0"/>
                    </a:cubicBezTo>
                    <a:cubicBezTo>
                      <a:pt x="5" y="2"/>
                      <a:pt x="6" y="4"/>
                      <a:pt x="6" y="6"/>
                    </a:cubicBezTo>
                    <a:cubicBezTo>
                      <a:pt x="5" y="9"/>
                      <a:pt x="4" y="12"/>
                      <a:pt x="3" y="14"/>
                    </a:cubicBezTo>
                    <a:cubicBezTo>
                      <a:pt x="2" y="18"/>
                      <a:pt x="0" y="22"/>
                      <a:pt x="0" y="25"/>
                    </a:cubicBezTo>
                    <a:cubicBezTo>
                      <a:pt x="0" y="26"/>
                      <a:pt x="0" y="27"/>
                      <a:pt x="0" y="2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31" name="Freeform 1585"/>
              <p:cNvSpPr>
                <a:spLocks noEditPoints="1"/>
              </p:cNvSpPr>
              <p:nvPr/>
            </p:nvSpPr>
            <p:spPr>
              <a:xfrm>
                <a:off x="8651856" y="5021292"/>
                <a:ext cx="120651" cy="230189"/>
              </a:xfrm>
              <a:custGeom>
                <a:avLst/>
                <a:gdLst>
                  <a:gd name="txL" fmla="*/ 0 w 32"/>
                  <a:gd name="txT" fmla="*/ 0 h 61"/>
                  <a:gd name="txR" fmla="*/ 32 w 32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61">
                    <a:moveTo>
                      <a:pt x="8" y="23"/>
                    </a:moveTo>
                    <a:cubicBezTo>
                      <a:pt x="8" y="23"/>
                      <a:pt x="9" y="22"/>
                      <a:pt x="9" y="22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1" y="19"/>
                      <a:pt x="12" y="18"/>
                      <a:pt x="13" y="16"/>
                    </a:cubicBezTo>
                    <a:cubicBezTo>
                      <a:pt x="12" y="17"/>
                      <a:pt x="12" y="18"/>
                      <a:pt x="12" y="19"/>
                    </a:cubicBezTo>
                    <a:cubicBezTo>
                      <a:pt x="12" y="21"/>
                      <a:pt x="12" y="22"/>
                      <a:pt x="12" y="23"/>
                    </a:cubicBezTo>
                    <a:cubicBezTo>
                      <a:pt x="12" y="25"/>
                      <a:pt x="12" y="26"/>
                      <a:pt x="12" y="27"/>
                    </a:cubicBezTo>
                    <a:cubicBezTo>
                      <a:pt x="12" y="27"/>
                      <a:pt x="12" y="28"/>
                      <a:pt x="12" y="28"/>
                    </a:cubicBezTo>
                    <a:cubicBezTo>
                      <a:pt x="12" y="28"/>
                      <a:pt x="12" y="29"/>
                      <a:pt x="12" y="30"/>
                    </a:cubicBezTo>
                    <a:cubicBezTo>
                      <a:pt x="11" y="31"/>
                      <a:pt x="11" y="31"/>
                      <a:pt x="11" y="32"/>
                    </a:cubicBezTo>
                    <a:cubicBezTo>
                      <a:pt x="10" y="33"/>
                      <a:pt x="10" y="33"/>
                      <a:pt x="9" y="34"/>
                    </a:cubicBezTo>
                    <a:cubicBezTo>
                      <a:pt x="9" y="34"/>
                      <a:pt x="8" y="34"/>
                      <a:pt x="7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36"/>
                      <a:pt x="5" y="36"/>
                      <a:pt x="5" y="36"/>
                    </a:cubicBezTo>
                    <a:cubicBezTo>
                      <a:pt x="4" y="36"/>
                      <a:pt x="3" y="36"/>
                      <a:pt x="3" y="37"/>
                    </a:cubicBezTo>
                    <a:cubicBezTo>
                      <a:pt x="2" y="37"/>
                      <a:pt x="1" y="37"/>
                      <a:pt x="0" y="37"/>
                    </a:cubicBezTo>
                    <a:cubicBezTo>
                      <a:pt x="2" y="37"/>
                      <a:pt x="4" y="37"/>
                      <a:pt x="5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8" y="35"/>
                      <a:pt x="9" y="35"/>
                      <a:pt x="10" y="34"/>
                    </a:cubicBezTo>
                    <a:cubicBezTo>
                      <a:pt x="10" y="34"/>
                      <a:pt x="11" y="33"/>
                      <a:pt x="12" y="33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2"/>
                      <a:pt x="12" y="33"/>
                      <a:pt x="12" y="33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2" y="35"/>
                      <a:pt x="12" y="36"/>
                      <a:pt x="12" y="37"/>
                    </a:cubicBezTo>
                    <a:cubicBezTo>
                      <a:pt x="12" y="38"/>
                      <a:pt x="11" y="40"/>
                      <a:pt x="11" y="42"/>
                    </a:cubicBezTo>
                    <a:cubicBezTo>
                      <a:pt x="11" y="42"/>
                      <a:pt x="10" y="43"/>
                      <a:pt x="10" y="44"/>
                    </a:cubicBezTo>
                    <a:cubicBezTo>
                      <a:pt x="10" y="45"/>
                      <a:pt x="9" y="46"/>
                      <a:pt x="9" y="46"/>
                    </a:cubicBezTo>
                    <a:cubicBezTo>
                      <a:pt x="9" y="47"/>
                      <a:pt x="8" y="48"/>
                      <a:pt x="8" y="48"/>
                    </a:cubicBezTo>
                    <a:cubicBezTo>
                      <a:pt x="7" y="49"/>
                      <a:pt x="7" y="50"/>
                      <a:pt x="7" y="51"/>
                    </a:cubicBezTo>
                    <a:cubicBezTo>
                      <a:pt x="8" y="49"/>
                      <a:pt x="9" y="48"/>
                      <a:pt x="9" y="47"/>
                    </a:cubicBezTo>
                    <a:cubicBezTo>
                      <a:pt x="10" y="45"/>
                      <a:pt x="11" y="44"/>
                      <a:pt x="12" y="42"/>
                    </a:cubicBezTo>
                    <a:cubicBezTo>
                      <a:pt x="12" y="41"/>
                      <a:pt x="12" y="40"/>
                      <a:pt x="13" y="39"/>
                    </a:cubicBezTo>
                    <a:cubicBezTo>
                      <a:pt x="13" y="40"/>
                      <a:pt x="13" y="41"/>
                      <a:pt x="13" y="42"/>
                    </a:cubicBezTo>
                    <a:cubicBezTo>
                      <a:pt x="13" y="44"/>
                      <a:pt x="13" y="45"/>
                      <a:pt x="12" y="46"/>
                    </a:cubicBezTo>
                    <a:cubicBezTo>
                      <a:pt x="12" y="49"/>
                      <a:pt x="12" y="51"/>
                      <a:pt x="11" y="54"/>
                    </a:cubicBezTo>
                    <a:cubicBezTo>
                      <a:pt x="11" y="56"/>
                      <a:pt x="10" y="59"/>
                      <a:pt x="10" y="61"/>
                    </a:cubicBezTo>
                    <a:cubicBezTo>
                      <a:pt x="11" y="56"/>
                      <a:pt x="13" y="51"/>
                      <a:pt x="13" y="46"/>
                    </a:cubicBezTo>
                    <a:cubicBezTo>
                      <a:pt x="13" y="45"/>
                      <a:pt x="14" y="44"/>
                      <a:pt x="14" y="42"/>
                    </a:cubicBezTo>
                    <a:cubicBezTo>
                      <a:pt x="14" y="41"/>
                      <a:pt x="14" y="40"/>
                      <a:pt x="14" y="39"/>
                    </a:cubicBezTo>
                    <a:cubicBezTo>
                      <a:pt x="14" y="36"/>
                      <a:pt x="14" y="33"/>
                      <a:pt x="13" y="31"/>
                    </a:cubicBezTo>
                    <a:cubicBezTo>
                      <a:pt x="13" y="28"/>
                      <a:pt x="13" y="26"/>
                      <a:pt x="13" y="23"/>
                    </a:cubicBezTo>
                    <a:cubicBezTo>
                      <a:pt x="13" y="22"/>
                      <a:pt x="14" y="21"/>
                      <a:pt x="14" y="20"/>
                    </a:cubicBezTo>
                    <a:cubicBezTo>
                      <a:pt x="14" y="18"/>
                      <a:pt x="14" y="17"/>
                      <a:pt x="15" y="16"/>
                    </a:cubicBezTo>
                    <a:cubicBezTo>
                      <a:pt x="15" y="15"/>
                      <a:pt x="16" y="14"/>
                      <a:pt x="16" y="13"/>
                    </a:cubicBezTo>
                    <a:cubicBezTo>
                      <a:pt x="17" y="12"/>
                      <a:pt x="17" y="11"/>
                      <a:pt x="18" y="10"/>
                    </a:cubicBezTo>
                    <a:cubicBezTo>
                      <a:pt x="17" y="11"/>
                      <a:pt x="17" y="13"/>
                      <a:pt x="17" y="14"/>
                    </a:cubicBezTo>
                    <a:cubicBezTo>
                      <a:pt x="17" y="15"/>
                      <a:pt x="17" y="16"/>
                      <a:pt x="17" y="17"/>
                    </a:cubicBezTo>
                    <a:cubicBezTo>
                      <a:pt x="17" y="18"/>
                      <a:pt x="17" y="19"/>
                      <a:pt x="17" y="20"/>
                    </a:cubicBezTo>
                    <a:cubicBezTo>
                      <a:pt x="18" y="22"/>
                      <a:pt x="18" y="24"/>
                      <a:pt x="19" y="25"/>
                    </a:cubicBezTo>
                    <a:cubicBezTo>
                      <a:pt x="19" y="27"/>
                      <a:pt x="20" y="29"/>
                      <a:pt x="21" y="31"/>
                    </a:cubicBezTo>
                    <a:cubicBezTo>
                      <a:pt x="21" y="33"/>
                      <a:pt x="21" y="34"/>
                      <a:pt x="22" y="36"/>
                    </a:cubicBezTo>
                    <a:cubicBezTo>
                      <a:pt x="22" y="38"/>
                      <a:pt x="22" y="40"/>
                      <a:pt x="22" y="42"/>
                    </a:cubicBezTo>
                    <a:cubicBezTo>
                      <a:pt x="22" y="43"/>
                      <a:pt x="22" y="45"/>
                      <a:pt x="21" y="47"/>
                    </a:cubicBezTo>
                    <a:cubicBezTo>
                      <a:pt x="22" y="44"/>
                      <a:pt x="23" y="40"/>
                      <a:pt x="22" y="36"/>
                    </a:cubicBezTo>
                    <a:cubicBezTo>
                      <a:pt x="22" y="34"/>
                      <a:pt x="22" y="32"/>
                      <a:pt x="21" y="31"/>
                    </a:cubicBezTo>
                    <a:cubicBezTo>
                      <a:pt x="21" y="29"/>
                      <a:pt x="20" y="27"/>
                      <a:pt x="20" y="25"/>
                    </a:cubicBezTo>
                    <a:cubicBezTo>
                      <a:pt x="19" y="23"/>
                      <a:pt x="19" y="22"/>
                      <a:pt x="19" y="20"/>
                    </a:cubicBezTo>
                    <a:cubicBezTo>
                      <a:pt x="18" y="19"/>
                      <a:pt x="18" y="18"/>
                      <a:pt x="18" y="17"/>
                    </a:cubicBezTo>
                    <a:cubicBezTo>
                      <a:pt x="18" y="16"/>
                      <a:pt x="18" y="15"/>
                      <a:pt x="18" y="14"/>
                    </a:cubicBezTo>
                    <a:cubicBezTo>
                      <a:pt x="19" y="13"/>
                      <a:pt x="19" y="11"/>
                      <a:pt x="19" y="9"/>
                    </a:cubicBezTo>
                    <a:cubicBezTo>
                      <a:pt x="19" y="8"/>
                      <a:pt x="19" y="7"/>
                      <a:pt x="19" y="6"/>
                    </a:cubicBezTo>
                    <a:cubicBezTo>
                      <a:pt x="19" y="6"/>
                      <a:pt x="19" y="6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20" y="7"/>
                      <a:pt x="21" y="8"/>
                      <a:pt x="22" y="10"/>
                    </a:cubicBezTo>
                    <a:cubicBezTo>
                      <a:pt x="23" y="11"/>
                      <a:pt x="24" y="12"/>
                      <a:pt x="24" y="13"/>
                    </a:cubicBezTo>
                    <a:cubicBezTo>
                      <a:pt x="25" y="14"/>
                      <a:pt x="26" y="15"/>
                      <a:pt x="27" y="16"/>
                    </a:cubicBezTo>
                    <a:cubicBezTo>
                      <a:pt x="29" y="18"/>
                      <a:pt x="30" y="21"/>
                      <a:pt x="31" y="23"/>
                    </a:cubicBezTo>
                    <a:cubicBezTo>
                      <a:pt x="31" y="24"/>
                      <a:pt x="31" y="26"/>
                      <a:pt x="32" y="27"/>
                    </a:cubicBezTo>
                    <a:cubicBezTo>
                      <a:pt x="32" y="28"/>
                      <a:pt x="32" y="29"/>
                      <a:pt x="32" y="31"/>
                    </a:cubicBezTo>
                    <a:cubicBezTo>
                      <a:pt x="32" y="28"/>
                      <a:pt x="32" y="25"/>
                      <a:pt x="31" y="23"/>
                    </a:cubicBezTo>
                    <a:cubicBezTo>
                      <a:pt x="31" y="22"/>
                      <a:pt x="30" y="20"/>
                      <a:pt x="30" y="19"/>
                    </a:cubicBezTo>
                    <a:cubicBezTo>
                      <a:pt x="29" y="19"/>
                      <a:pt x="29" y="18"/>
                      <a:pt x="29" y="17"/>
                    </a:cubicBezTo>
                    <a:cubicBezTo>
                      <a:pt x="29" y="17"/>
                      <a:pt x="28" y="17"/>
                      <a:pt x="28" y="17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6" y="14"/>
                      <a:pt x="24" y="12"/>
                      <a:pt x="23" y="9"/>
                    </a:cubicBezTo>
                    <a:cubicBezTo>
                      <a:pt x="22" y="8"/>
                      <a:pt x="22" y="7"/>
                      <a:pt x="21" y="6"/>
                    </a:cubicBezTo>
                    <a:cubicBezTo>
                      <a:pt x="21" y="5"/>
                      <a:pt x="20" y="4"/>
                      <a:pt x="20" y="3"/>
                    </a:cubicBezTo>
                    <a:cubicBezTo>
                      <a:pt x="20" y="3"/>
                      <a:pt x="20" y="2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19" y="0"/>
                      <a:pt x="19" y="1"/>
                      <a:pt x="18" y="1"/>
                    </a:cubicBezTo>
                    <a:cubicBezTo>
                      <a:pt x="18" y="2"/>
                      <a:pt x="18" y="4"/>
                      <a:pt x="18" y="5"/>
                    </a:cubicBezTo>
                    <a:cubicBezTo>
                      <a:pt x="17" y="6"/>
                      <a:pt x="17" y="6"/>
                      <a:pt x="17" y="7"/>
                    </a:cubicBezTo>
                    <a:cubicBezTo>
                      <a:pt x="17" y="7"/>
                      <a:pt x="16" y="7"/>
                      <a:pt x="16" y="7"/>
                    </a:cubicBezTo>
                    <a:cubicBezTo>
                      <a:pt x="16" y="7"/>
                      <a:pt x="15" y="8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9"/>
                      <a:pt x="11" y="9"/>
                      <a:pt x="11" y="9"/>
                    </a:cubicBezTo>
                    <a:cubicBezTo>
                      <a:pt x="10" y="10"/>
                      <a:pt x="9" y="11"/>
                      <a:pt x="8" y="11"/>
                    </a:cubicBezTo>
                    <a:cubicBezTo>
                      <a:pt x="7" y="12"/>
                      <a:pt x="7" y="12"/>
                      <a:pt x="6" y="13"/>
                    </a:cubicBezTo>
                    <a:cubicBezTo>
                      <a:pt x="6" y="13"/>
                      <a:pt x="5" y="14"/>
                      <a:pt x="5" y="14"/>
                    </a:cubicBezTo>
                    <a:cubicBezTo>
                      <a:pt x="5" y="14"/>
                      <a:pt x="6" y="13"/>
                      <a:pt x="6" y="13"/>
                    </a:cubicBezTo>
                    <a:cubicBezTo>
                      <a:pt x="7" y="13"/>
                      <a:pt x="7" y="12"/>
                      <a:pt x="8" y="12"/>
                    </a:cubicBezTo>
                    <a:cubicBezTo>
                      <a:pt x="9" y="11"/>
                      <a:pt x="10" y="11"/>
                      <a:pt x="11" y="10"/>
                    </a:cubicBezTo>
                    <a:cubicBezTo>
                      <a:pt x="12" y="10"/>
                      <a:pt x="12" y="10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5" y="9"/>
                      <a:pt x="15" y="9"/>
                    </a:cubicBezTo>
                    <a:cubicBezTo>
                      <a:pt x="15" y="9"/>
                      <a:pt x="16" y="9"/>
                      <a:pt x="16" y="9"/>
                    </a:cubicBezTo>
                    <a:cubicBezTo>
                      <a:pt x="16" y="9"/>
                      <a:pt x="16" y="10"/>
                      <a:pt x="15" y="10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1" y="17"/>
                      <a:pt x="10" y="18"/>
                      <a:pt x="9" y="20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2"/>
                      <a:pt x="8" y="22"/>
                      <a:pt x="7" y="23"/>
                    </a:cubicBezTo>
                    <a:cubicBezTo>
                      <a:pt x="7" y="23"/>
                      <a:pt x="6" y="24"/>
                      <a:pt x="5" y="25"/>
                    </a:cubicBezTo>
                    <a:cubicBezTo>
                      <a:pt x="5" y="26"/>
                      <a:pt x="4" y="26"/>
                      <a:pt x="3" y="27"/>
                    </a:cubicBezTo>
                    <a:cubicBezTo>
                      <a:pt x="2" y="27"/>
                      <a:pt x="1" y="28"/>
                      <a:pt x="0" y="28"/>
                    </a:cubicBezTo>
                    <a:cubicBezTo>
                      <a:pt x="2" y="28"/>
                      <a:pt x="4" y="27"/>
                      <a:pt x="6" y="25"/>
                    </a:cubicBezTo>
                    <a:cubicBezTo>
                      <a:pt x="6" y="25"/>
                      <a:pt x="7" y="24"/>
                      <a:pt x="8" y="23"/>
                    </a:cubicBezTo>
                    <a:close/>
                    <a:moveTo>
                      <a:pt x="12" y="32"/>
                    </a:move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2"/>
                      <a:pt x="12" y="32"/>
                      <a:pt x="12" y="3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32" name="Freeform 1586"/>
              <p:cNvSpPr/>
              <p:nvPr/>
            </p:nvSpPr>
            <p:spPr>
              <a:xfrm>
                <a:off x="8404205" y="5054629"/>
                <a:ext cx="165101" cy="95251"/>
              </a:xfrm>
              <a:custGeom>
                <a:avLst/>
                <a:gdLst>
                  <a:gd name="txL" fmla="*/ 0 w 44"/>
                  <a:gd name="txT" fmla="*/ 0 h 25"/>
                  <a:gd name="txR" fmla="*/ 44 w 44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25">
                    <a:moveTo>
                      <a:pt x="15" y="25"/>
                    </a:moveTo>
                    <a:cubicBezTo>
                      <a:pt x="16" y="25"/>
                      <a:pt x="17" y="24"/>
                      <a:pt x="17" y="24"/>
                    </a:cubicBezTo>
                    <a:cubicBezTo>
                      <a:pt x="20" y="22"/>
                      <a:pt x="22" y="20"/>
                      <a:pt x="24" y="18"/>
                    </a:cubicBezTo>
                    <a:cubicBezTo>
                      <a:pt x="28" y="15"/>
                      <a:pt x="30" y="11"/>
                      <a:pt x="33" y="8"/>
                    </a:cubicBezTo>
                    <a:cubicBezTo>
                      <a:pt x="35" y="5"/>
                      <a:pt x="37" y="4"/>
                      <a:pt x="40" y="3"/>
                    </a:cubicBezTo>
                    <a:cubicBezTo>
                      <a:pt x="41" y="2"/>
                      <a:pt x="43" y="1"/>
                      <a:pt x="44" y="0"/>
                    </a:cubicBezTo>
                    <a:cubicBezTo>
                      <a:pt x="41" y="1"/>
                      <a:pt x="37" y="2"/>
                      <a:pt x="36" y="3"/>
                    </a:cubicBezTo>
                    <a:cubicBezTo>
                      <a:pt x="28" y="5"/>
                      <a:pt x="23" y="11"/>
                      <a:pt x="17" y="16"/>
                    </a:cubicBezTo>
                    <a:cubicBezTo>
                      <a:pt x="14" y="18"/>
                      <a:pt x="11" y="19"/>
                      <a:pt x="8" y="21"/>
                    </a:cubicBezTo>
                    <a:cubicBezTo>
                      <a:pt x="5" y="22"/>
                      <a:pt x="2" y="23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5" y="24"/>
                      <a:pt x="10" y="24"/>
                      <a:pt x="15" y="2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33" name="Freeform 1589"/>
              <p:cNvSpPr/>
              <p:nvPr/>
            </p:nvSpPr>
            <p:spPr>
              <a:xfrm>
                <a:off x="8426430" y="5073679"/>
                <a:ext cx="74613" cy="46038"/>
              </a:xfrm>
              <a:custGeom>
                <a:avLst/>
                <a:gdLst>
                  <a:gd name="txL" fmla="*/ 0 w 20"/>
                  <a:gd name="txT" fmla="*/ 0 h 12"/>
                  <a:gd name="txR" fmla="*/ 20 w 20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12">
                    <a:moveTo>
                      <a:pt x="11" y="9"/>
                    </a:moveTo>
                    <a:cubicBezTo>
                      <a:pt x="14" y="8"/>
                      <a:pt x="17" y="5"/>
                      <a:pt x="20" y="3"/>
                    </a:cubicBezTo>
                    <a:cubicBezTo>
                      <a:pt x="18" y="4"/>
                      <a:pt x="16" y="5"/>
                      <a:pt x="15" y="5"/>
                    </a:cubicBezTo>
                    <a:cubicBezTo>
                      <a:pt x="12" y="5"/>
                      <a:pt x="10" y="4"/>
                      <a:pt x="9" y="3"/>
                    </a:cubicBezTo>
                    <a:cubicBezTo>
                      <a:pt x="8" y="2"/>
                      <a:pt x="7" y="1"/>
                      <a:pt x="5" y="0"/>
                    </a:cubicBezTo>
                    <a:cubicBezTo>
                      <a:pt x="3" y="3"/>
                      <a:pt x="2" y="7"/>
                      <a:pt x="0" y="11"/>
                    </a:cubicBezTo>
                    <a:cubicBezTo>
                      <a:pt x="3" y="12"/>
                      <a:pt x="8" y="10"/>
                      <a:pt x="11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34" name="Freeform 1590"/>
              <p:cNvSpPr/>
              <p:nvPr/>
            </p:nvSpPr>
            <p:spPr>
              <a:xfrm>
                <a:off x="8520093" y="5013354"/>
                <a:ext cx="127001" cy="131763"/>
              </a:xfrm>
              <a:custGeom>
                <a:avLst/>
                <a:gdLst>
                  <a:gd name="txL" fmla="*/ 0 w 34"/>
                  <a:gd name="txT" fmla="*/ 0 h 35"/>
                  <a:gd name="txR" fmla="*/ 34 w 34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4" h="35">
                    <a:moveTo>
                      <a:pt x="13" y="11"/>
                    </a:moveTo>
                    <a:cubicBezTo>
                      <a:pt x="12" y="13"/>
                      <a:pt x="11" y="15"/>
                      <a:pt x="10" y="17"/>
                    </a:cubicBezTo>
                    <a:cubicBezTo>
                      <a:pt x="9" y="19"/>
                      <a:pt x="9" y="21"/>
                      <a:pt x="8" y="23"/>
                    </a:cubicBezTo>
                    <a:cubicBezTo>
                      <a:pt x="7" y="28"/>
                      <a:pt x="4" y="32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5" y="33"/>
                      <a:pt x="9" y="30"/>
                      <a:pt x="13" y="25"/>
                    </a:cubicBezTo>
                    <a:cubicBezTo>
                      <a:pt x="15" y="23"/>
                      <a:pt x="18" y="16"/>
                      <a:pt x="15" y="11"/>
                    </a:cubicBezTo>
                    <a:cubicBezTo>
                      <a:pt x="18" y="8"/>
                      <a:pt x="20" y="8"/>
                      <a:pt x="23" y="7"/>
                    </a:cubicBezTo>
                    <a:cubicBezTo>
                      <a:pt x="26" y="6"/>
                      <a:pt x="28" y="6"/>
                      <a:pt x="30" y="5"/>
                    </a:cubicBezTo>
                    <a:cubicBezTo>
                      <a:pt x="31" y="4"/>
                      <a:pt x="32" y="3"/>
                      <a:pt x="34" y="1"/>
                    </a:cubicBezTo>
                    <a:cubicBezTo>
                      <a:pt x="33" y="1"/>
                      <a:pt x="33" y="1"/>
                      <a:pt x="32" y="0"/>
                    </a:cubicBezTo>
                    <a:cubicBezTo>
                      <a:pt x="32" y="2"/>
                      <a:pt x="31" y="3"/>
                      <a:pt x="29" y="4"/>
                    </a:cubicBezTo>
                    <a:cubicBezTo>
                      <a:pt x="27" y="5"/>
                      <a:pt x="25" y="6"/>
                      <a:pt x="23" y="6"/>
                    </a:cubicBezTo>
                    <a:cubicBezTo>
                      <a:pt x="20" y="7"/>
                      <a:pt x="16" y="8"/>
                      <a:pt x="15" y="10"/>
                    </a:cubicBezTo>
                    <a:cubicBezTo>
                      <a:pt x="14" y="10"/>
                      <a:pt x="13" y="11"/>
                      <a:pt x="13" y="1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35" name="Freeform 1591"/>
              <p:cNvSpPr>
                <a:spLocks noEditPoints="1"/>
              </p:cNvSpPr>
              <p:nvPr/>
            </p:nvSpPr>
            <p:spPr>
              <a:xfrm>
                <a:off x="8410555" y="5043517"/>
                <a:ext cx="166689" cy="101601"/>
              </a:xfrm>
              <a:custGeom>
                <a:avLst/>
                <a:gdLst>
                  <a:gd name="txL" fmla="*/ 0 w 44"/>
                  <a:gd name="txT" fmla="*/ 0 h 27"/>
                  <a:gd name="txR" fmla="*/ 44 w 44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27">
                    <a:moveTo>
                      <a:pt x="23" y="6"/>
                    </a:moveTo>
                    <a:cubicBezTo>
                      <a:pt x="24" y="6"/>
                      <a:pt x="24" y="6"/>
                      <a:pt x="25" y="6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7" y="6"/>
                      <a:pt x="28" y="6"/>
                      <a:pt x="30" y="6"/>
                    </a:cubicBezTo>
                    <a:cubicBezTo>
                      <a:pt x="29" y="6"/>
                      <a:pt x="28" y="7"/>
                      <a:pt x="28" y="7"/>
                    </a:cubicBezTo>
                    <a:cubicBezTo>
                      <a:pt x="27" y="8"/>
                      <a:pt x="26" y="8"/>
                      <a:pt x="25" y="9"/>
                    </a:cubicBezTo>
                    <a:cubicBezTo>
                      <a:pt x="24" y="9"/>
                      <a:pt x="23" y="10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1" y="12"/>
                      <a:pt x="21" y="12"/>
                    </a:cubicBezTo>
                    <a:cubicBezTo>
                      <a:pt x="20" y="12"/>
                      <a:pt x="20" y="13"/>
                      <a:pt x="19" y="13"/>
                    </a:cubicBezTo>
                    <a:cubicBezTo>
                      <a:pt x="18" y="13"/>
                      <a:pt x="18" y="12"/>
                      <a:pt x="17" y="12"/>
                    </a:cubicBezTo>
                    <a:cubicBezTo>
                      <a:pt x="17" y="12"/>
                      <a:pt x="16" y="12"/>
                      <a:pt x="15" y="12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2" y="10"/>
                      <a:pt x="12" y="10"/>
                    </a:cubicBezTo>
                    <a:cubicBezTo>
                      <a:pt x="11" y="9"/>
                      <a:pt x="11" y="9"/>
                      <a:pt x="10" y="9"/>
                    </a:cubicBezTo>
                    <a:cubicBezTo>
                      <a:pt x="11" y="10"/>
                      <a:pt x="12" y="10"/>
                      <a:pt x="13" y="11"/>
                    </a:cubicBezTo>
                    <a:cubicBezTo>
                      <a:pt x="14" y="11"/>
                      <a:pt x="14" y="12"/>
                      <a:pt x="14" y="12"/>
                    </a:cubicBezTo>
                    <a:cubicBezTo>
                      <a:pt x="14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3"/>
                      <a:pt x="16" y="13"/>
                      <a:pt x="17" y="13"/>
                    </a:cubicBezTo>
                    <a:cubicBezTo>
                      <a:pt x="18" y="13"/>
                      <a:pt x="18" y="13"/>
                      <a:pt x="19" y="13"/>
                    </a:cubicBezTo>
                    <a:cubicBezTo>
                      <a:pt x="19" y="13"/>
                      <a:pt x="19" y="13"/>
                      <a:pt x="20" y="13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8" y="14"/>
                      <a:pt x="18" y="15"/>
                    </a:cubicBezTo>
                    <a:cubicBezTo>
                      <a:pt x="17" y="15"/>
                      <a:pt x="17" y="15"/>
                      <a:pt x="16" y="16"/>
                    </a:cubicBezTo>
                    <a:cubicBezTo>
                      <a:pt x="15" y="16"/>
                      <a:pt x="14" y="17"/>
                      <a:pt x="13" y="17"/>
                    </a:cubicBezTo>
                    <a:cubicBezTo>
                      <a:pt x="12" y="18"/>
                      <a:pt x="12" y="18"/>
                      <a:pt x="11" y="18"/>
                    </a:cubicBezTo>
                    <a:cubicBezTo>
                      <a:pt x="10" y="18"/>
                      <a:pt x="10" y="19"/>
                      <a:pt x="9" y="19"/>
                    </a:cubicBezTo>
                    <a:cubicBezTo>
                      <a:pt x="8" y="19"/>
                      <a:pt x="8" y="19"/>
                      <a:pt x="7" y="19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6" y="19"/>
                      <a:pt x="8" y="19"/>
                      <a:pt x="9" y="19"/>
                    </a:cubicBezTo>
                    <a:cubicBezTo>
                      <a:pt x="10" y="19"/>
                      <a:pt x="12" y="19"/>
                      <a:pt x="13" y="18"/>
                    </a:cubicBezTo>
                    <a:cubicBezTo>
                      <a:pt x="14" y="18"/>
                      <a:pt x="15" y="18"/>
                      <a:pt x="15" y="17"/>
                    </a:cubicBezTo>
                    <a:cubicBezTo>
                      <a:pt x="15" y="18"/>
                      <a:pt x="14" y="18"/>
                      <a:pt x="13" y="19"/>
                    </a:cubicBezTo>
                    <a:cubicBezTo>
                      <a:pt x="12" y="20"/>
                      <a:pt x="12" y="20"/>
                      <a:pt x="11" y="21"/>
                    </a:cubicBezTo>
                    <a:cubicBezTo>
                      <a:pt x="9" y="22"/>
                      <a:pt x="7" y="23"/>
                      <a:pt x="5" y="24"/>
                    </a:cubicBezTo>
                    <a:cubicBezTo>
                      <a:pt x="4" y="25"/>
                      <a:pt x="2" y="26"/>
                      <a:pt x="0" y="27"/>
                    </a:cubicBezTo>
                    <a:cubicBezTo>
                      <a:pt x="4" y="25"/>
                      <a:pt x="7" y="24"/>
                      <a:pt x="11" y="21"/>
                    </a:cubicBezTo>
                    <a:cubicBezTo>
                      <a:pt x="12" y="21"/>
                      <a:pt x="13" y="20"/>
                      <a:pt x="14" y="20"/>
                    </a:cubicBezTo>
                    <a:cubicBezTo>
                      <a:pt x="15" y="19"/>
                      <a:pt x="15" y="18"/>
                      <a:pt x="16" y="18"/>
                    </a:cubicBezTo>
                    <a:cubicBezTo>
                      <a:pt x="18" y="16"/>
                      <a:pt x="19" y="15"/>
                      <a:pt x="21" y="14"/>
                    </a:cubicBezTo>
                    <a:cubicBezTo>
                      <a:pt x="23" y="12"/>
                      <a:pt x="24" y="11"/>
                      <a:pt x="26" y="10"/>
                    </a:cubicBezTo>
                    <a:cubicBezTo>
                      <a:pt x="27" y="9"/>
                      <a:pt x="28" y="9"/>
                      <a:pt x="28" y="8"/>
                    </a:cubicBezTo>
                    <a:cubicBezTo>
                      <a:pt x="29" y="8"/>
                      <a:pt x="30" y="7"/>
                      <a:pt x="31" y="7"/>
                    </a:cubicBezTo>
                    <a:cubicBezTo>
                      <a:pt x="32" y="7"/>
                      <a:pt x="33" y="6"/>
                      <a:pt x="34" y="6"/>
                    </a:cubicBezTo>
                    <a:cubicBezTo>
                      <a:pt x="35" y="6"/>
                      <a:pt x="36" y="6"/>
                      <a:pt x="36" y="6"/>
                    </a:cubicBezTo>
                    <a:cubicBezTo>
                      <a:pt x="35" y="6"/>
                      <a:pt x="34" y="7"/>
                      <a:pt x="33" y="8"/>
                    </a:cubicBezTo>
                    <a:cubicBezTo>
                      <a:pt x="33" y="8"/>
                      <a:pt x="32" y="9"/>
                      <a:pt x="32" y="9"/>
                    </a:cubicBezTo>
                    <a:cubicBezTo>
                      <a:pt x="31" y="10"/>
                      <a:pt x="30" y="10"/>
                      <a:pt x="30" y="11"/>
                    </a:cubicBezTo>
                    <a:cubicBezTo>
                      <a:pt x="29" y="12"/>
                      <a:pt x="28" y="13"/>
                      <a:pt x="27" y="14"/>
                    </a:cubicBezTo>
                    <a:cubicBezTo>
                      <a:pt x="26" y="16"/>
                      <a:pt x="26" y="17"/>
                      <a:pt x="25" y="18"/>
                    </a:cubicBezTo>
                    <a:cubicBezTo>
                      <a:pt x="24" y="19"/>
                      <a:pt x="23" y="21"/>
                      <a:pt x="22" y="22"/>
                    </a:cubicBezTo>
                    <a:cubicBezTo>
                      <a:pt x="21" y="23"/>
                      <a:pt x="20" y="24"/>
                      <a:pt x="18" y="25"/>
                    </a:cubicBezTo>
                    <a:cubicBezTo>
                      <a:pt x="17" y="25"/>
                      <a:pt x="16" y="26"/>
                      <a:pt x="15" y="27"/>
                    </a:cubicBezTo>
                    <a:cubicBezTo>
                      <a:pt x="17" y="26"/>
                      <a:pt x="20" y="24"/>
                      <a:pt x="22" y="22"/>
                    </a:cubicBezTo>
                    <a:cubicBezTo>
                      <a:pt x="23" y="21"/>
                      <a:pt x="24" y="20"/>
                      <a:pt x="25" y="19"/>
                    </a:cubicBezTo>
                    <a:cubicBezTo>
                      <a:pt x="26" y="17"/>
                      <a:pt x="27" y="16"/>
                      <a:pt x="28" y="15"/>
                    </a:cubicBezTo>
                    <a:cubicBezTo>
                      <a:pt x="29" y="14"/>
                      <a:pt x="30" y="12"/>
                      <a:pt x="31" y="11"/>
                    </a:cubicBezTo>
                    <a:cubicBezTo>
                      <a:pt x="31" y="11"/>
                      <a:pt x="32" y="10"/>
                      <a:pt x="32" y="10"/>
                    </a:cubicBezTo>
                    <a:cubicBezTo>
                      <a:pt x="33" y="10"/>
                      <a:pt x="33" y="9"/>
                      <a:pt x="34" y="9"/>
                    </a:cubicBezTo>
                    <a:cubicBezTo>
                      <a:pt x="35" y="8"/>
                      <a:pt x="36" y="7"/>
                      <a:pt x="38" y="6"/>
                    </a:cubicBezTo>
                    <a:cubicBezTo>
                      <a:pt x="38" y="6"/>
                      <a:pt x="39" y="5"/>
                      <a:pt x="39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6"/>
                      <a:pt x="39" y="7"/>
                      <a:pt x="39" y="9"/>
                    </a:cubicBezTo>
                    <a:cubicBezTo>
                      <a:pt x="38" y="10"/>
                      <a:pt x="38" y="11"/>
                      <a:pt x="38" y="12"/>
                    </a:cubicBezTo>
                    <a:cubicBezTo>
                      <a:pt x="37" y="13"/>
                      <a:pt x="37" y="14"/>
                      <a:pt x="37" y="15"/>
                    </a:cubicBezTo>
                    <a:cubicBezTo>
                      <a:pt x="37" y="17"/>
                      <a:pt x="36" y="19"/>
                      <a:pt x="35" y="21"/>
                    </a:cubicBezTo>
                    <a:cubicBezTo>
                      <a:pt x="34" y="22"/>
                      <a:pt x="33" y="22"/>
                      <a:pt x="33" y="23"/>
                    </a:cubicBezTo>
                    <a:cubicBezTo>
                      <a:pt x="32" y="24"/>
                      <a:pt x="31" y="25"/>
                      <a:pt x="31" y="26"/>
                    </a:cubicBezTo>
                    <a:cubicBezTo>
                      <a:pt x="32" y="24"/>
                      <a:pt x="34" y="23"/>
                      <a:pt x="35" y="21"/>
                    </a:cubicBezTo>
                    <a:cubicBezTo>
                      <a:pt x="36" y="20"/>
                      <a:pt x="36" y="19"/>
                      <a:pt x="37" y="18"/>
                    </a:cubicBezTo>
                    <a:cubicBezTo>
                      <a:pt x="37" y="18"/>
                      <a:pt x="37" y="17"/>
                      <a:pt x="37" y="17"/>
                    </a:cubicBezTo>
                    <a:cubicBezTo>
                      <a:pt x="37" y="16"/>
                      <a:pt x="37" y="16"/>
                      <a:pt x="38" y="16"/>
                    </a:cubicBezTo>
                    <a:cubicBezTo>
                      <a:pt x="38" y="16"/>
                      <a:pt x="38" y="15"/>
                      <a:pt x="38" y="15"/>
                    </a:cubicBezTo>
                    <a:cubicBezTo>
                      <a:pt x="38" y="13"/>
                      <a:pt x="39" y="11"/>
                      <a:pt x="40" y="9"/>
                    </a:cubicBezTo>
                    <a:cubicBezTo>
                      <a:pt x="40" y="8"/>
                      <a:pt x="40" y="7"/>
                      <a:pt x="41" y="6"/>
                    </a:cubicBezTo>
                    <a:cubicBezTo>
                      <a:pt x="41" y="5"/>
                      <a:pt x="41" y="5"/>
                      <a:pt x="42" y="4"/>
                    </a:cubicBezTo>
                    <a:cubicBezTo>
                      <a:pt x="42" y="4"/>
                      <a:pt x="43" y="4"/>
                      <a:pt x="43" y="3"/>
                    </a:cubicBezTo>
                    <a:cubicBezTo>
                      <a:pt x="44" y="3"/>
                      <a:pt x="44" y="3"/>
                      <a:pt x="43" y="2"/>
                    </a:cubicBezTo>
                    <a:cubicBezTo>
                      <a:pt x="43" y="2"/>
                      <a:pt x="43" y="2"/>
                      <a:pt x="42" y="2"/>
                    </a:cubicBezTo>
                    <a:cubicBezTo>
                      <a:pt x="42" y="2"/>
                      <a:pt x="41" y="3"/>
                      <a:pt x="40" y="3"/>
                    </a:cubicBezTo>
                    <a:cubicBezTo>
                      <a:pt x="39" y="3"/>
                      <a:pt x="38" y="4"/>
                      <a:pt x="38" y="4"/>
                    </a:cubicBezTo>
                    <a:cubicBezTo>
                      <a:pt x="38" y="4"/>
                      <a:pt x="38" y="4"/>
                      <a:pt x="37" y="4"/>
                    </a:cubicBezTo>
                    <a:cubicBezTo>
                      <a:pt x="37" y="3"/>
                      <a:pt x="37" y="3"/>
                      <a:pt x="36" y="3"/>
                    </a:cubicBezTo>
                    <a:cubicBezTo>
                      <a:pt x="36" y="3"/>
                      <a:pt x="36" y="3"/>
                      <a:pt x="36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4" y="2"/>
                      <a:pt x="34" y="1"/>
                      <a:pt x="33" y="1"/>
                    </a:cubicBezTo>
                    <a:cubicBezTo>
                      <a:pt x="32" y="1"/>
                      <a:pt x="31" y="1"/>
                      <a:pt x="30" y="0"/>
                    </a:cubicBezTo>
                    <a:cubicBezTo>
                      <a:pt x="30" y="0"/>
                      <a:pt x="29" y="0"/>
                      <a:pt x="29" y="0"/>
                    </a:cubicBezTo>
                    <a:cubicBezTo>
                      <a:pt x="28" y="0"/>
                      <a:pt x="28" y="0"/>
                      <a:pt x="27" y="0"/>
                    </a:cubicBezTo>
                    <a:cubicBezTo>
                      <a:pt x="28" y="0"/>
                      <a:pt x="28" y="0"/>
                      <a:pt x="29" y="0"/>
                    </a:cubicBezTo>
                    <a:cubicBezTo>
                      <a:pt x="29" y="0"/>
                      <a:pt x="30" y="1"/>
                      <a:pt x="30" y="1"/>
                    </a:cubicBezTo>
                    <a:cubicBezTo>
                      <a:pt x="31" y="1"/>
                      <a:pt x="32" y="2"/>
                      <a:pt x="33" y="2"/>
                    </a:cubicBezTo>
                    <a:cubicBezTo>
                      <a:pt x="34" y="2"/>
                      <a:pt x="34" y="2"/>
                      <a:pt x="34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3"/>
                      <a:pt x="35" y="3"/>
                      <a:pt x="36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6" y="4"/>
                      <a:pt x="36" y="4"/>
                      <a:pt x="35" y="4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29" y="5"/>
                      <a:pt x="27" y="5"/>
                      <a:pt x="26" y="5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2" y="6"/>
                      <a:pt x="22" y="6"/>
                      <a:pt x="21" y="6"/>
                    </a:cubicBezTo>
                    <a:cubicBezTo>
                      <a:pt x="20" y="5"/>
                      <a:pt x="19" y="5"/>
                      <a:pt x="18" y="5"/>
                    </a:cubicBezTo>
                    <a:cubicBezTo>
                      <a:pt x="18" y="5"/>
                      <a:pt x="17" y="5"/>
                      <a:pt x="16" y="4"/>
                    </a:cubicBezTo>
                    <a:cubicBezTo>
                      <a:pt x="17" y="5"/>
                      <a:pt x="19" y="6"/>
                      <a:pt x="21" y="6"/>
                    </a:cubicBezTo>
                    <a:cubicBezTo>
                      <a:pt x="22" y="6"/>
                      <a:pt x="22" y="6"/>
                      <a:pt x="23" y="6"/>
                    </a:cubicBezTo>
                    <a:close/>
                    <a:moveTo>
                      <a:pt x="20" y="13"/>
                    </a:move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36" name="Freeform 1592"/>
              <p:cNvSpPr/>
              <p:nvPr/>
            </p:nvSpPr>
            <p:spPr>
              <a:xfrm>
                <a:off x="8602643" y="5265768"/>
                <a:ext cx="57150" cy="79376"/>
              </a:xfrm>
              <a:custGeom>
                <a:avLst/>
                <a:gdLst>
                  <a:gd name="txL" fmla="*/ 0 w 15"/>
                  <a:gd name="txT" fmla="*/ 0 h 21"/>
                  <a:gd name="txR" fmla="*/ 15 w 15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21">
                    <a:moveTo>
                      <a:pt x="15" y="13"/>
                    </a:moveTo>
                    <a:cubicBezTo>
                      <a:pt x="14" y="13"/>
                      <a:pt x="14" y="13"/>
                      <a:pt x="14" y="12"/>
                    </a:cubicBezTo>
                    <a:cubicBezTo>
                      <a:pt x="13" y="11"/>
                      <a:pt x="12" y="10"/>
                      <a:pt x="10" y="9"/>
                    </a:cubicBezTo>
                    <a:cubicBezTo>
                      <a:pt x="9" y="7"/>
                      <a:pt x="6" y="7"/>
                      <a:pt x="5" y="5"/>
                    </a:cubicBezTo>
                    <a:cubicBezTo>
                      <a:pt x="3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1" y="1"/>
                      <a:pt x="2" y="3"/>
                      <a:pt x="2" y="4"/>
                    </a:cubicBezTo>
                    <a:cubicBezTo>
                      <a:pt x="3" y="8"/>
                      <a:pt x="7" y="10"/>
                      <a:pt x="10" y="13"/>
                    </a:cubicBezTo>
                    <a:cubicBezTo>
                      <a:pt x="11" y="14"/>
                      <a:pt x="12" y="16"/>
                      <a:pt x="13" y="17"/>
                    </a:cubicBezTo>
                    <a:cubicBezTo>
                      <a:pt x="14" y="19"/>
                      <a:pt x="14" y="20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19"/>
                      <a:pt x="15" y="16"/>
                      <a:pt x="15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337" name="Picture 1593"/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588356" y="5251481"/>
                <a:ext cx="88901" cy="793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338" name="Picture 1594"/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8574068" y="5246718"/>
                <a:ext cx="100013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339" name="Freeform 1595"/>
              <p:cNvSpPr/>
              <p:nvPr/>
            </p:nvSpPr>
            <p:spPr>
              <a:xfrm>
                <a:off x="8621694" y="5299106"/>
                <a:ext cx="22225" cy="38100"/>
              </a:xfrm>
              <a:custGeom>
                <a:avLst/>
                <a:gdLst>
                  <a:gd name="txL" fmla="*/ 0 w 6"/>
                  <a:gd name="txT" fmla="*/ 0 h 10"/>
                  <a:gd name="txR" fmla="*/ 6 w 6"/>
                  <a:gd name="txB" fmla="*/ 10 h 10"/>
                </a:gdLst>
                <a:ahLst/>
                <a:cxnLst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" h="10">
                    <a:moveTo>
                      <a:pt x="4" y="4"/>
                    </a:moveTo>
                    <a:cubicBezTo>
                      <a:pt x="3" y="2"/>
                      <a:pt x="1" y="1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2" y="3"/>
                      <a:pt x="1" y="5"/>
                      <a:pt x="1" y="5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1" y="8"/>
                      <a:pt x="4" y="9"/>
                      <a:pt x="6" y="10"/>
                    </a:cubicBezTo>
                    <a:cubicBezTo>
                      <a:pt x="6" y="8"/>
                      <a:pt x="4" y="5"/>
                      <a:pt x="4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40" name="Freeform 1596"/>
              <p:cNvSpPr/>
              <p:nvPr/>
            </p:nvSpPr>
            <p:spPr>
              <a:xfrm>
                <a:off x="8577243" y="5227668"/>
                <a:ext cx="74613" cy="57150"/>
              </a:xfrm>
              <a:custGeom>
                <a:avLst/>
                <a:gdLst>
                  <a:gd name="txL" fmla="*/ 0 w 20"/>
                  <a:gd name="txT" fmla="*/ 0 h 15"/>
                  <a:gd name="txR" fmla="*/ 20 w 20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15">
                    <a:moveTo>
                      <a:pt x="7" y="10"/>
                    </a:moveTo>
                    <a:cubicBezTo>
                      <a:pt x="8" y="10"/>
                      <a:pt x="9" y="11"/>
                      <a:pt x="10" y="11"/>
                    </a:cubicBezTo>
                    <a:cubicBezTo>
                      <a:pt x="11" y="12"/>
                      <a:pt x="12" y="11"/>
                      <a:pt x="14" y="12"/>
                    </a:cubicBezTo>
                    <a:cubicBezTo>
                      <a:pt x="16" y="12"/>
                      <a:pt x="18" y="13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13"/>
                      <a:pt x="17" y="11"/>
                      <a:pt x="14" y="9"/>
                    </a:cubicBezTo>
                    <a:cubicBezTo>
                      <a:pt x="13" y="8"/>
                      <a:pt x="9" y="7"/>
                      <a:pt x="7" y="9"/>
                    </a:cubicBezTo>
                    <a:cubicBezTo>
                      <a:pt x="5" y="8"/>
                      <a:pt x="5" y="6"/>
                      <a:pt x="4" y="5"/>
                    </a:cubicBezTo>
                    <a:cubicBezTo>
                      <a:pt x="4" y="4"/>
                      <a:pt x="3" y="3"/>
                      <a:pt x="3" y="2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3" y="3"/>
                      <a:pt x="3" y="4"/>
                      <a:pt x="4" y="5"/>
                    </a:cubicBezTo>
                    <a:cubicBezTo>
                      <a:pt x="4" y="6"/>
                      <a:pt x="5" y="8"/>
                      <a:pt x="6" y="9"/>
                    </a:cubicBezTo>
                    <a:cubicBezTo>
                      <a:pt x="6" y="9"/>
                      <a:pt x="7" y="10"/>
                      <a:pt x="7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41" name="Freeform 1597"/>
              <p:cNvSpPr>
                <a:spLocks noEditPoints="1"/>
              </p:cNvSpPr>
              <p:nvPr/>
            </p:nvSpPr>
            <p:spPr>
              <a:xfrm>
                <a:off x="8599468" y="5262593"/>
                <a:ext cx="60325" cy="77788"/>
              </a:xfrm>
              <a:custGeom>
                <a:avLst/>
                <a:gdLst>
                  <a:gd name="txL" fmla="*/ 0 w 16"/>
                  <a:gd name="txT" fmla="*/ 0 h 21"/>
                  <a:gd name="txR" fmla="*/ 16 w 16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6" h="21">
                    <a:moveTo>
                      <a:pt x="4" y="10"/>
                    </a:moveTo>
                    <a:cubicBezTo>
                      <a:pt x="4" y="10"/>
                      <a:pt x="4" y="10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8"/>
                      <a:pt x="3" y="8"/>
                      <a:pt x="3" y="7"/>
                    </a:cubicBezTo>
                    <a:cubicBezTo>
                      <a:pt x="3" y="7"/>
                      <a:pt x="4" y="8"/>
                      <a:pt x="4" y="8"/>
                    </a:cubicBezTo>
                    <a:cubicBezTo>
                      <a:pt x="4" y="8"/>
                      <a:pt x="5" y="9"/>
                      <a:pt x="5" y="9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7" y="11"/>
                      <a:pt x="7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3"/>
                      <a:pt x="7" y="13"/>
                    </a:cubicBezTo>
                    <a:cubicBezTo>
                      <a:pt x="7" y="13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6" y="16"/>
                      <a:pt x="6" y="16"/>
                    </a:cubicBezTo>
                    <a:cubicBezTo>
                      <a:pt x="6" y="16"/>
                      <a:pt x="6" y="17"/>
                      <a:pt x="6" y="17"/>
                    </a:cubicBezTo>
                    <a:cubicBezTo>
                      <a:pt x="6" y="16"/>
                      <a:pt x="7" y="16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8" y="14"/>
                      <a:pt x="8" y="13"/>
                    </a:cubicBezTo>
                    <a:cubicBezTo>
                      <a:pt x="8" y="13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4"/>
                      <a:pt x="10" y="14"/>
                      <a:pt x="10" y="15"/>
                    </a:cubicBezTo>
                    <a:cubicBezTo>
                      <a:pt x="10" y="15"/>
                      <a:pt x="10" y="16"/>
                      <a:pt x="11" y="16"/>
                    </a:cubicBezTo>
                    <a:cubicBezTo>
                      <a:pt x="11" y="16"/>
                      <a:pt x="11" y="17"/>
                      <a:pt x="11" y="17"/>
                    </a:cubicBezTo>
                    <a:cubicBezTo>
                      <a:pt x="11" y="17"/>
                      <a:pt x="11" y="18"/>
                      <a:pt x="11" y="18"/>
                    </a:cubicBezTo>
                    <a:cubicBezTo>
                      <a:pt x="11" y="18"/>
                      <a:pt x="11" y="19"/>
                      <a:pt x="12" y="19"/>
                    </a:cubicBezTo>
                    <a:cubicBezTo>
                      <a:pt x="11" y="18"/>
                      <a:pt x="11" y="18"/>
                      <a:pt x="11" y="17"/>
                    </a:cubicBezTo>
                    <a:cubicBezTo>
                      <a:pt x="11" y="16"/>
                      <a:pt x="11" y="16"/>
                      <a:pt x="11" y="15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1" y="14"/>
                      <a:pt x="11" y="15"/>
                    </a:cubicBezTo>
                    <a:cubicBezTo>
                      <a:pt x="11" y="15"/>
                      <a:pt x="12" y="16"/>
                      <a:pt x="12" y="16"/>
                    </a:cubicBezTo>
                    <a:cubicBezTo>
                      <a:pt x="13" y="17"/>
                      <a:pt x="13" y="18"/>
                      <a:pt x="14" y="19"/>
                    </a:cubicBezTo>
                    <a:cubicBezTo>
                      <a:pt x="15" y="19"/>
                      <a:pt x="15" y="20"/>
                      <a:pt x="16" y="21"/>
                    </a:cubicBezTo>
                    <a:cubicBezTo>
                      <a:pt x="15" y="19"/>
                      <a:pt x="14" y="17"/>
                      <a:pt x="12" y="16"/>
                    </a:cubicBezTo>
                    <a:cubicBezTo>
                      <a:pt x="12" y="15"/>
                      <a:pt x="12" y="15"/>
                      <a:pt x="11" y="14"/>
                    </a:cubicBezTo>
                    <a:cubicBezTo>
                      <a:pt x="11" y="14"/>
                      <a:pt x="10" y="14"/>
                      <a:pt x="10" y="13"/>
                    </a:cubicBezTo>
                    <a:cubicBezTo>
                      <a:pt x="9" y="13"/>
                      <a:pt x="9" y="12"/>
                      <a:pt x="8" y="11"/>
                    </a:cubicBezTo>
                    <a:cubicBezTo>
                      <a:pt x="7" y="10"/>
                      <a:pt x="6" y="10"/>
                      <a:pt x="5" y="9"/>
                    </a:cubicBezTo>
                    <a:cubicBezTo>
                      <a:pt x="5" y="8"/>
                      <a:pt x="5" y="8"/>
                      <a:pt x="4" y="8"/>
                    </a:cubicBezTo>
                    <a:cubicBezTo>
                      <a:pt x="4" y="7"/>
                      <a:pt x="4" y="7"/>
                      <a:pt x="4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4" y="5"/>
                      <a:pt x="5" y="6"/>
                      <a:pt x="5" y="6"/>
                    </a:cubicBezTo>
                    <a:cubicBezTo>
                      <a:pt x="5" y="6"/>
                      <a:pt x="5" y="6"/>
                      <a:pt x="6" y="7"/>
                    </a:cubicBezTo>
                    <a:cubicBezTo>
                      <a:pt x="6" y="7"/>
                      <a:pt x="7" y="7"/>
                      <a:pt x="8" y="8"/>
                    </a:cubicBezTo>
                    <a:cubicBezTo>
                      <a:pt x="8" y="8"/>
                      <a:pt x="9" y="9"/>
                      <a:pt x="10" y="9"/>
                    </a:cubicBezTo>
                    <a:cubicBezTo>
                      <a:pt x="10" y="9"/>
                      <a:pt x="11" y="10"/>
                      <a:pt x="12" y="10"/>
                    </a:cubicBezTo>
                    <a:cubicBezTo>
                      <a:pt x="12" y="11"/>
                      <a:pt x="13" y="11"/>
                      <a:pt x="13" y="12"/>
                    </a:cubicBezTo>
                    <a:cubicBezTo>
                      <a:pt x="14" y="12"/>
                      <a:pt x="15" y="13"/>
                      <a:pt x="15" y="14"/>
                    </a:cubicBezTo>
                    <a:cubicBezTo>
                      <a:pt x="14" y="12"/>
                      <a:pt x="13" y="11"/>
                      <a:pt x="12" y="10"/>
                    </a:cubicBezTo>
                    <a:cubicBezTo>
                      <a:pt x="11" y="9"/>
                      <a:pt x="11" y="9"/>
                      <a:pt x="10" y="9"/>
                    </a:cubicBezTo>
                    <a:cubicBezTo>
                      <a:pt x="9" y="8"/>
                      <a:pt x="9" y="8"/>
                      <a:pt x="8" y="7"/>
                    </a:cubicBezTo>
                    <a:cubicBezTo>
                      <a:pt x="7" y="7"/>
                      <a:pt x="7" y="7"/>
                      <a:pt x="6" y="6"/>
                    </a:cubicBezTo>
                    <a:cubicBezTo>
                      <a:pt x="6" y="6"/>
                      <a:pt x="5" y="6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4" y="4"/>
                      <a:pt x="3" y="3"/>
                      <a:pt x="3" y="3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5" y="2"/>
                      <a:pt x="5" y="2"/>
                      <a:pt x="6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3"/>
                      <a:pt x="10" y="3"/>
                      <a:pt x="11" y="4"/>
                    </a:cubicBezTo>
                    <a:cubicBezTo>
                      <a:pt x="11" y="4"/>
                      <a:pt x="12" y="4"/>
                      <a:pt x="12" y="4"/>
                    </a:cubicBezTo>
                    <a:cubicBezTo>
                      <a:pt x="12" y="5"/>
                      <a:pt x="13" y="5"/>
                      <a:pt x="13" y="5"/>
                    </a:cubicBezTo>
                    <a:cubicBezTo>
                      <a:pt x="13" y="5"/>
                      <a:pt x="12" y="4"/>
                      <a:pt x="11" y="3"/>
                    </a:cubicBezTo>
                    <a:cubicBezTo>
                      <a:pt x="10" y="3"/>
                      <a:pt x="10" y="3"/>
                      <a:pt x="9" y="3"/>
                    </a:cubicBezTo>
                    <a:cubicBezTo>
                      <a:pt x="9" y="3"/>
                      <a:pt x="9" y="3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7" y="2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4" y="2"/>
                      <a:pt x="3" y="1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1" y="7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8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1"/>
                      <a:pt x="3" y="11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3"/>
                      <a:pt x="3" y="14"/>
                      <a:pt x="3" y="14"/>
                    </a:cubicBezTo>
                    <a:cubicBezTo>
                      <a:pt x="3" y="13"/>
                      <a:pt x="4" y="13"/>
                      <a:pt x="4" y="12"/>
                    </a:cubicBezTo>
                    <a:cubicBezTo>
                      <a:pt x="4" y="11"/>
                      <a:pt x="4" y="11"/>
                      <a:pt x="4" y="10"/>
                    </a:cubicBezTo>
                    <a:close/>
                    <a:moveTo>
                      <a:pt x="8" y="12"/>
                    </a:move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42" name="Freeform 1598"/>
              <p:cNvSpPr/>
              <p:nvPr/>
            </p:nvSpPr>
            <p:spPr>
              <a:xfrm>
                <a:off x="9196372" y="4443438"/>
                <a:ext cx="134938" cy="187326"/>
              </a:xfrm>
              <a:custGeom>
                <a:avLst/>
                <a:gdLst>
                  <a:gd name="txL" fmla="*/ 0 w 36"/>
                  <a:gd name="txT" fmla="*/ 0 h 50"/>
                  <a:gd name="txR" fmla="*/ 36 w 36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50">
                    <a:moveTo>
                      <a:pt x="34" y="31"/>
                    </a:moveTo>
                    <a:cubicBezTo>
                      <a:pt x="34" y="31"/>
                      <a:pt x="33" y="30"/>
                      <a:pt x="33" y="29"/>
                    </a:cubicBezTo>
                    <a:cubicBezTo>
                      <a:pt x="30" y="26"/>
                      <a:pt x="28" y="24"/>
                      <a:pt x="25" y="21"/>
                    </a:cubicBezTo>
                    <a:cubicBezTo>
                      <a:pt x="20" y="18"/>
                      <a:pt x="15" y="15"/>
                      <a:pt x="11" y="12"/>
                    </a:cubicBezTo>
                    <a:cubicBezTo>
                      <a:pt x="8" y="10"/>
                      <a:pt x="6" y="8"/>
                      <a:pt x="4" y="5"/>
                    </a:cubicBezTo>
                    <a:cubicBezTo>
                      <a:pt x="3" y="3"/>
                      <a:pt x="1" y="1"/>
                      <a:pt x="0" y="0"/>
                    </a:cubicBezTo>
                    <a:cubicBezTo>
                      <a:pt x="2" y="3"/>
                      <a:pt x="4" y="7"/>
                      <a:pt x="4" y="9"/>
                    </a:cubicBezTo>
                    <a:cubicBezTo>
                      <a:pt x="8" y="18"/>
                      <a:pt x="16" y="24"/>
                      <a:pt x="23" y="31"/>
                    </a:cubicBezTo>
                    <a:cubicBezTo>
                      <a:pt x="26" y="34"/>
                      <a:pt x="28" y="38"/>
                      <a:pt x="31" y="41"/>
                    </a:cubicBezTo>
                    <a:cubicBezTo>
                      <a:pt x="32" y="44"/>
                      <a:pt x="34" y="47"/>
                      <a:pt x="36" y="50"/>
                    </a:cubicBezTo>
                    <a:cubicBezTo>
                      <a:pt x="36" y="50"/>
                      <a:pt x="36" y="50"/>
                      <a:pt x="36" y="50"/>
                    </a:cubicBezTo>
                    <a:cubicBezTo>
                      <a:pt x="35" y="44"/>
                      <a:pt x="35" y="38"/>
                      <a:pt x="34" y="3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43" name="Freeform 1601"/>
              <p:cNvSpPr/>
              <p:nvPr/>
            </p:nvSpPr>
            <p:spPr>
              <a:xfrm>
                <a:off x="9237647" y="4521226"/>
                <a:ext cx="52388" cy="87313"/>
              </a:xfrm>
              <a:custGeom>
                <a:avLst/>
                <a:gdLst>
                  <a:gd name="txL" fmla="*/ 0 w 14"/>
                  <a:gd name="txT" fmla="*/ 0 h 23"/>
                  <a:gd name="txR" fmla="*/ 14 w 14"/>
                  <a:gd name="txB" fmla="*/ 23 h 2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3">
                    <a:moveTo>
                      <a:pt x="10" y="10"/>
                    </a:moveTo>
                    <a:cubicBezTo>
                      <a:pt x="8" y="6"/>
                      <a:pt x="4" y="3"/>
                      <a:pt x="1" y="0"/>
                    </a:cubicBezTo>
                    <a:cubicBezTo>
                      <a:pt x="2" y="2"/>
                      <a:pt x="4" y="4"/>
                      <a:pt x="4" y="6"/>
                    </a:cubicBezTo>
                    <a:cubicBezTo>
                      <a:pt x="5" y="9"/>
                      <a:pt x="4" y="11"/>
                      <a:pt x="2" y="13"/>
                    </a:cubicBezTo>
                    <a:cubicBezTo>
                      <a:pt x="1" y="15"/>
                      <a:pt x="0" y="16"/>
                      <a:pt x="0" y="18"/>
                    </a:cubicBezTo>
                    <a:cubicBezTo>
                      <a:pt x="4" y="20"/>
                      <a:pt x="9" y="22"/>
                      <a:pt x="14" y="23"/>
                    </a:cubicBezTo>
                    <a:cubicBezTo>
                      <a:pt x="14" y="19"/>
                      <a:pt x="11" y="13"/>
                      <a:pt x="10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44" name="Freeform 1602"/>
              <p:cNvSpPr/>
              <p:nvPr/>
            </p:nvSpPr>
            <p:spPr>
              <a:xfrm>
                <a:off x="9136047" y="4349774"/>
                <a:ext cx="176214" cy="138113"/>
              </a:xfrm>
              <a:custGeom>
                <a:avLst/>
                <a:gdLst>
                  <a:gd name="txL" fmla="*/ 0 w 47"/>
                  <a:gd name="txT" fmla="*/ 0 h 37"/>
                  <a:gd name="txR" fmla="*/ 47 w 47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37">
                    <a:moveTo>
                      <a:pt x="16" y="25"/>
                    </a:moveTo>
                    <a:cubicBezTo>
                      <a:pt x="18" y="26"/>
                      <a:pt x="21" y="26"/>
                      <a:pt x="23" y="27"/>
                    </a:cubicBezTo>
                    <a:cubicBezTo>
                      <a:pt x="26" y="29"/>
                      <a:pt x="29" y="28"/>
                      <a:pt x="32" y="29"/>
                    </a:cubicBezTo>
                    <a:cubicBezTo>
                      <a:pt x="38" y="30"/>
                      <a:pt x="43" y="32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4" y="31"/>
                      <a:pt x="39" y="26"/>
                      <a:pt x="33" y="23"/>
                    </a:cubicBezTo>
                    <a:cubicBezTo>
                      <a:pt x="30" y="21"/>
                      <a:pt x="21" y="18"/>
                      <a:pt x="15" y="22"/>
                    </a:cubicBezTo>
                    <a:cubicBezTo>
                      <a:pt x="11" y="20"/>
                      <a:pt x="11" y="16"/>
                      <a:pt x="9" y="12"/>
                    </a:cubicBezTo>
                    <a:cubicBezTo>
                      <a:pt x="8" y="10"/>
                      <a:pt x="7" y="7"/>
                      <a:pt x="6" y="5"/>
                    </a:cubicBezTo>
                    <a:cubicBezTo>
                      <a:pt x="4" y="3"/>
                      <a:pt x="3" y="2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2" y="3"/>
                      <a:pt x="4" y="4"/>
                      <a:pt x="5" y="6"/>
                    </a:cubicBezTo>
                    <a:cubicBezTo>
                      <a:pt x="6" y="8"/>
                      <a:pt x="8" y="11"/>
                      <a:pt x="9" y="13"/>
                    </a:cubicBezTo>
                    <a:cubicBezTo>
                      <a:pt x="10" y="17"/>
                      <a:pt x="11" y="21"/>
                      <a:pt x="14" y="23"/>
                    </a:cubicBezTo>
                    <a:cubicBezTo>
                      <a:pt x="15" y="23"/>
                      <a:pt x="15" y="24"/>
                      <a:pt x="16" y="2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45" name="Freeform 1603"/>
              <p:cNvSpPr>
                <a:spLocks noEditPoints="1"/>
              </p:cNvSpPr>
              <p:nvPr/>
            </p:nvSpPr>
            <p:spPr>
              <a:xfrm>
                <a:off x="9188434" y="4435500"/>
                <a:ext cx="139701" cy="187326"/>
              </a:xfrm>
              <a:custGeom>
                <a:avLst/>
                <a:gdLst>
                  <a:gd name="txL" fmla="*/ 0 w 37"/>
                  <a:gd name="txT" fmla="*/ 0 h 50"/>
                  <a:gd name="txR" fmla="*/ 37 w 37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50">
                    <a:moveTo>
                      <a:pt x="8" y="24"/>
                    </a:moveTo>
                    <a:cubicBezTo>
                      <a:pt x="8" y="24"/>
                      <a:pt x="8" y="23"/>
                      <a:pt x="8" y="23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19"/>
                      <a:pt x="7" y="18"/>
                      <a:pt x="7" y="16"/>
                    </a:cubicBezTo>
                    <a:cubicBezTo>
                      <a:pt x="8" y="17"/>
                      <a:pt x="8" y="18"/>
                      <a:pt x="9" y="18"/>
                    </a:cubicBezTo>
                    <a:cubicBezTo>
                      <a:pt x="9" y="20"/>
                      <a:pt x="10" y="21"/>
                      <a:pt x="11" y="22"/>
                    </a:cubicBezTo>
                    <a:cubicBezTo>
                      <a:pt x="12" y="23"/>
                      <a:pt x="13" y="24"/>
                      <a:pt x="14" y="24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6"/>
                      <a:pt x="16" y="27"/>
                    </a:cubicBezTo>
                    <a:cubicBezTo>
                      <a:pt x="16" y="27"/>
                      <a:pt x="17" y="28"/>
                      <a:pt x="17" y="28"/>
                    </a:cubicBezTo>
                    <a:cubicBezTo>
                      <a:pt x="17" y="29"/>
                      <a:pt x="17" y="30"/>
                      <a:pt x="17" y="31"/>
                    </a:cubicBezTo>
                    <a:cubicBezTo>
                      <a:pt x="17" y="32"/>
                      <a:pt x="16" y="32"/>
                      <a:pt x="16" y="33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6" y="35"/>
                      <a:pt x="16" y="35"/>
                      <a:pt x="15" y="35"/>
                    </a:cubicBezTo>
                    <a:cubicBezTo>
                      <a:pt x="15" y="36"/>
                      <a:pt x="15" y="37"/>
                      <a:pt x="14" y="37"/>
                    </a:cubicBezTo>
                    <a:cubicBezTo>
                      <a:pt x="14" y="38"/>
                      <a:pt x="13" y="39"/>
                      <a:pt x="13" y="40"/>
                    </a:cubicBezTo>
                    <a:cubicBezTo>
                      <a:pt x="14" y="38"/>
                      <a:pt x="15" y="37"/>
                      <a:pt x="16" y="36"/>
                    </a:cubicBezTo>
                    <a:cubicBezTo>
                      <a:pt x="16" y="35"/>
                      <a:pt x="16" y="35"/>
                      <a:pt x="16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3"/>
                      <a:pt x="17" y="32"/>
                      <a:pt x="18" y="31"/>
                    </a:cubicBezTo>
                    <a:cubicBezTo>
                      <a:pt x="18" y="30"/>
                      <a:pt x="18" y="29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28"/>
                      <a:pt x="18" y="28"/>
                      <a:pt x="19" y="28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20" y="30"/>
                      <a:pt x="20" y="31"/>
                      <a:pt x="21" y="31"/>
                    </a:cubicBezTo>
                    <a:cubicBezTo>
                      <a:pt x="22" y="33"/>
                      <a:pt x="23" y="34"/>
                      <a:pt x="24" y="35"/>
                    </a:cubicBezTo>
                    <a:cubicBezTo>
                      <a:pt x="24" y="36"/>
                      <a:pt x="24" y="37"/>
                      <a:pt x="25" y="38"/>
                    </a:cubicBezTo>
                    <a:cubicBezTo>
                      <a:pt x="25" y="38"/>
                      <a:pt x="25" y="39"/>
                      <a:pt x="26" y="40"/>
                    </a:cubicBezTo>
                    <a:cubicBezTo>
                      <a:pt x="26" y="41"/>
                      <a:pt x="26" y="41"/>
                      <a:pt x="26" y="42"/>
                    </a:cubicBezTo>
                    <a:cubicBezTo>
                      <a:pt x="27" y="43"/>
                      <a:pt x="27" y="44"/>
                      <a:pt x="27" y="45"/>
                    </a:cubicBezTo>
                    <a:cubicBezTo>
                      <a:pt x="27" y="43"/>
                      <a:pt x="27" y="41"/>
                      <a:pt x="26" y="40"/>
                    </a:cubicBezTo>
                    <a:cubicBezTo>
                      <a:pt x="26" y="38"/>
                      <a:pt x="25" y="36"/>
                      <a:pt x="25" y="35"/>
                    </a:cubicBezTo>
                    <a:cubicBezTo>
                      <a:pt x="24" y="34"/>
                      <a:pt x="24" y="33"/>
                      <a:pt x="23" y="32"/>
                    </a:cubicBezTo>
                    <a:cubicBezTo>
                      <a:pt x="24" y="33"/>
                      <a:pt x="25" y="34"/>
                      <a:pt x="26" y="35"/>
                    </a:cubicBezTo>
                    <a:cubicBezTo>
                      <a:pt x="26" y="36"/>
                      <a:pt x="27" y="36"/>
                      <a:pt x="28" y="37"/>
                    </a:cubicBezTo>
                    <a:cubicBezTo>
                      <a:pt x="30" y="39"/>
                      <a:pt x="31" y="41"/>
                      <a:pt x="33" y="44"/>
                    </a:cubicBezTo>
                    <a:cubicBezTo>
                      <a:pt x="34" y="46"/>
                      <a:pt x="36" y="48"/>
                      <a:pt x="37" y="50"/>
                    </a:cubicBezTo>
                    <a:cubicBezTo>
                      <a:pt x="35" y="45"/>
                      <a:pt x="32" y="41"/>
                      <a:pt x="29" y="37"/>
                    </a:cubicBezTo>
                    <a:cubicBezTo>
                      <a:pt x="28" y="36"/>
                      <a:pt x="27" y="35"/>
                      <a:pt x="26" y="34"/>
                    </a:cubicBezTo>
                    <a:cubicBezTo>
                      <a:pt x="25" y="33"/>
                      <a:pt x="24" y="32"/>
                      <a:pt x="24" y="31"/>
                    </a:cubicBezTo>
                    <a:cubicBezTo>
                      <a:pt x="22" y="29"/>
                      <a:pt x="20" y="28"/>
                      <a:pt x="18" y="26"/>
                    </a:cubicBezTo>
                    <a:cubicBezTo>
                      <a:pt x="16" y="24"/>
                      <a:pt x="14" y="22"/>
                      <a:pt x="12" y="20"/>
                    </a:cubicBezTo>
                    <a:cubicBezTo>
                      <a:pt x="12" y="20"/>
                      <a:pt x="11" y="19"/>
                      <a:pt x="10" y="18"/>
                    </a:cubicBezTo>
                    <a:cubicBezTo>
                      <a:pt x="9" y="16"/>
                      <a:pt x="9" y="15"/>
                      <a:pt x="8" y="14"/>
                    </a:cubicBezTo>
                    <a:cubicBezTo>
                      <a:pt x="8" y="13"/>
                      <a:pt x="7" y="12"/>
                      <a:pt x="7" y="11"/>
                    </a:cubicBezTo>
                    <a:cubicBezTo>
                      <a:pt x="7" y="10"/>
                      <a:pt x="6" y="9"/>
                      <a:pt x="6" y="8"/>
                    </a:cubicBezTo>
                    <a:cubicBezTo>
                      <a:pt x="7" y="9"/>
                      <a:pt x="8" y="10"/>
                      <a:pt x="9" y="11"/>
                    </a:cubicBezTo>
                    <a:cubicBezTo>
                      <a:pt x="10" y="12"/>
                      <a:pt x="10" y="13"/>
                      <a:pt x="11" y="13"/>
                    </a:cubicBezTo>
                    <a:cubicBezTo>
                      <a:pt x="12" y="14"/>
                      <a:pt x="12" y="15"/>
                      <a:pt x="13" y="15"/>
                    </a:cubicBezTo>
                    <a:cubicBezTo>
                      <a:pt x="15" y="16"/>
                      <a:pt x="16" y="17"/>
                      <a:pt x="18" y="18"/>
                    </a:cubicBezTo>
                    <a:cubicBezTo>
                      <a:pt x="20" y="19"/>
                      <a:pt x="21" y="20"/>
                      <a:pt x="23" y="21"/>
                    </a:cubicBezTo>
                    <a:cubicBezTo>
                      <a:pt x="24" y="22"/>
                      <a:pt x="26" y="23"/>
                      <a:pt x="27" y="24"/>
                    </a:cubicBezTo>
                    <a:cubicBezTo>
                      <a:pt x="29" y="25"/>
                      <a:pt x="30" y="26"/>
                      <a:pt x="32" y="27"/>
                    </a:cubicBezTo>
                    <a:cubicBezTo>
                      <a:pt x="33" y="29"/>
                      <a:pt x="34" y="30"/>
                      <a:pt x="35" y="32"/>
                    </a:cubicBezTo>
                    <a:cubicBezTo>
                      <a:pt x="33" y="29"/>
                      <a:pt x="31" y="26"/>
                      <a:pt x="28" y="23"/>
                    </a:cubicBezTo>
                    <a:cubicBezTo>
                      <a:pt x="26" y="22"/>
                      <a:pt x="25" y="21"/>
                      <a:pt x="23" y="20"/>
                    </a:cubicBezTo>
                    <a:cubicBezTo>
                      <a:pt x="22" y="19"/>
                      <a:pt x="20" y="18"/>
                      <a:pt x="18" y="17"/>
                    </a:cubicBezTo>
                    <a:cubicBezTo>
                      <a:pt x="17" y="16"/>
                      <a:pt x="15" y="15"/>
                      <a:pt x="14" y="14"/>
                    </a:cubicBezTo>
                    <a:cubicBezTo>
                      <a:pt x="13" y="14"/>
                      <a:pt x="12" y="13"/>
                      <a:pt x="12" y="13"/>
                    </a:cubicBezTo>
                    <a:cubicBezTo>
                      <a:pt x="11" y="12"/>
                      <a:pt x="10" y="11"/>
                      <a:pt x="10" y="11"/>
                    </a:cubicBezTo>
                    <a:cubicBezTo>
                      <a:pt x="9" y="9"/>
                      <a:pt x="7" y="8"/>
                      <a:pt x="6" y="6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4"/>
                      <a:pt x="8" y="4"/>
                      <a:pt x="9" y="5"/>
                    </a:cubicBezTo>
                    <a:cubicBezTo>
                      <a:pt x="11" y="5"/>
                      <a:pt x="12" y="5"/>
                      <a:pt x="13" y="6"/>
                    </a:cubicBezTo>
                    <a:cubicBezTo>
                      <a:pt x="14" y="6"/>
                      <a:pt x="16" y="6"/>
                      <a:pt x="17" y="6"/>
                    </a:cubicBezTo>
                    <a:cubicBezTo>
                      <a:pt x="20" y="6"/>
                      <a:pt x="22" y="7"/>
                      <a:pt x="25" y="8"/>
                    </a:cubicBezTo>
                    <a:cubicBezTo>
                      <a:pt x="26" y="9"/>
                      <a:pt x="27" y="9"/>
                      <a:pt x="28" y="10"/>
                    </a:cubicBezTo>
                    <a:cubicBezTo>
                      <a:pt x="29" y="11"/>
                      <a:pt x="30" y="11"/>
                      <a:pt x="31" y="12"/>
                    </a:cubicBezTo>
                    <a:cubicBezTo>
                      <a:pt x="29" y="10"/>
                      <a:pt x="27" y="9"/>
                      <a:pt x="25" y="8"/>
                    </a:cubicBezTo>
                    <a:cubicBezTo>
                      <a:pt x="24" y="7"/>
                      <a:pt x="22" y="6"/>
                      <a:pt x="21" y="6"/>
                    </a:cubicBezTo>
                    <a:cubicBezTo>
                      <a:pt x="21" y="6"/>
                      <a:pt x="20" y="6"/>
                      <a:pt x="19" y="5"/>
                    </a:cubicBezTo>
                    <a:cubicBezTo>
                      <a:pt x="19" y="5"/>
                      <a:pt x="19" y="5"/>
                      <a:pt x="18" y="5"/>
                    </a:cubicBezTo>
                    <a:cubicBezTo>
                      <a:pt x="18" y="5"/>
                      <a:pt x="18" y="5"/>
                      <a:pt x="17" y="5"/>
                    </a:cubicBezTo>
                    <a:cubicBezTo>
                      <a:pt x="15" y="5"/>
                      <a:pt x="12" y="4"/>
                      <a:pt x="10" y="4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2" y="9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0" y="14"/>
                      <a:pt x="0" y="15"/>
                      <a:pt x="0" y="16"/>
                    </a:cubicBezTo>
                    <a:cubicBezTo>
                      <a:pt x="0" y="17"/>
                      <a:pt x="0" y="17"/>
                      <a:pt x="0" y="18"/>
                    </a:cubicBezTo>
                    <a:cubicBezTo>
                      <a:pt x="0" y="19"/>
                      <a:pt x="0" y="19"/>
                      <a:pt x="0" y="20"/>
                    </a:cubicBezTo>
                    <a:cubicBezTo>
                      <a:pt x="0" y="19"/>
                      <a:pt x="0" y="19"/>
                      <a:pt x="0" y="18"/>
                    </a:cubicBezTo>
                    <a:cubicBezTo>
                      <a:pt x="0" y="18"/>
                      <a:pt x="0" y="17"/>
                      <a:pt x="1" y="16"/>
                    </a:cubicBezTo>
                    <a:cubicBezTo>
                      <a:pt x="1" y="15"/>
                      <a:pt x="1" y="14"/>
                      <a:pt x="2" y="13"/>
                    </a:cubicBezTo>
                    <a:cubicBezTo>
                      <a:pt x="2" y="12"/>
                      <a:pt x="2" y="11"/>
                      <a:pt x="2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9"/>
                    </a:cubicBezTo>
                    <a:cubicBezTo>
                      <a:pt x="4" y="9"/>
                      <a:pt x="4" y="9"/>
                      <a:pt x="4" y="8"/>
                    </a:cubicBezTo>
                    <a:cubicBezTo>
                      <a:pt x="4" y="9"/>
                      <a:pt x="4" y="9"/>
                      <a:pt x="5" y="10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7"/>
                      <a:pt x="7" y="19"/>
                      <a:pt x="7" y="21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3"/>
                      <a:pt x="8" y="24"/>
                      <a:pt x="8" y="24"/>
                    </a:cubicBezTo>
                    <a:cubicBezTo>
                      <a:pt x="8" y="25"/>
                      <a:pt x="8" y="26"/>
                      <a:pt x="8" y="27"/>
                    </a:cubicBezTo>
                    <a:cubicBezTo>
                      <a:pt x="8" y="28"/>
                      <a:pt x="8" y="29"/>
                      <a:pt x="8" y="30"/>
                    </a:cubicBezTo>
                    <a:cubicBezTo>
                      <a:pt x="7" y="31"/>
                      <a:pt x="7" y="32"/>
                      <a:pt x="7" y="33"/>
                    </a:cubicBezTo>
                    <a:cubicBezTo>
                      <a:pt x="8" y="31"/>
                      <a:pt x="8" y="29"/>
                      <a:pt x="8" y="27"/>
                    </a:cubicBezTo>
                    <a:cubicBezTo>
                      <a:pt x="8" y="26"/>
                      <a:pt x="8" y="25"/>
                      <a:pt x="8" y="24"/>
                    </a:cubicBezTo>
                    <a:close/>
                    <a:moveTo>
                      <a:pt x="18" y="27"/>
                    </a:moveTo>
                    <a:cubicBezTo>
                      <a:pt x="18" y="27"/>
                      <a:pt x="18" y="28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28"/>
                      <a:pt x="18" y="28"/>
                      <a:pt x="18" y="2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46" name="Freeform 1604"/>
              <p:cNvSpPr/>
              <p:nvPr/>
            </p:nvSpPr>
            <p:spPr>
              <a:xfrm>
                <a:off x="8704244" y="4443438"/>
                <a:ext cx="60325" cy="142876"/>
              </a:xfrm>
              <a:custGeom>
                <a:avLst/>
                <a:gdLst>
                  <a:gd name="txL" fmla="*/ 0 w 16"/>
                  <a:gd name="txT" fmla="*/ 0 h 38"/>
                  <a:gd name="txR" fmla="*/ 16 w 16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6" h="38">
                    <a:moveTo>
                      <a:pt x="15" y="38"/>
                    </a:moveTo>
                    <a:cubicBezTo>
                      <a:pt x="14" y="31"/>
                      <a:pt x="14" y="24"/>
                      <a:pt x="11" y="17"/>
                    </a:cubicBezTo>
                    <a:cubicBezTo>
                      <a:pt x="10" y="14"/>
                      <a:pt x="8" y="11"/>
                      <a:pt x="5" y="8"/>
                    </a:cubicBezTo>
                    <a:cubicBezTo>
                      <a:pt x="3" y="6"/>
                      <a:pt x="1" y="3"/>
                      <a:pt x="0" y="0"/>
                    </a:cubicBezTo>
                    <a:cubicBezTo>
                      <a:pt x="4" y="2"/>
                      <a:pt x="8" y="5"/>
                      <a:pt x="12" y="7"/>
                    </a:cubicBezTo>
                    <a:cubicBezTo>
                      <a:pt x="15" y="11"/>
                      <a:pt x="16" y="18"/>
                      <a:pt x="16" y="21"/>
                    </a:cubicBezTo>
                    <a:cubicBezTo>
                      <a:pt x="16" y="27"/>
                      <a:pt x="15" y="32"/>
                      <a:pt x="15" y="3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347" name="Picture 1606"/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626456" y="4595839"/>
                <a:ext cx="180976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348" name="Freeform 1607"/>
              <p:cNvSpPr/>
              <p:nvPr/>
            </p:nvSpPr>
            <p:spPr>
              <a:xfrm>
                <a:off x="8632806" y="4499000"/>
                <a:ext cx="131763" cy="120651"/>
              </a:xfrm>
              <a:custGeom>
                <a:avLst/>
                <a:gdLst>
                  <a:gd name="txL" fmla="*/ 0 w 35"/>
                  <a:gd name="txT" fmla="*/ 0 h 32"/>
                  <a:gd name="txR" fmla="*/ 35 w 35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32">
                    <a:moveTo>
                      <a:pt x="17" y="22"/>
                    </a:moveTo>
                    <a:cubicBezTo>
                      <a:pt x="21" y="23"/>
                      <a:pt x="27" y="25"/>
                      <a:pt x="29" y="27"/>
                    </a:cubicBezTo>
                    <a:cubicBezTo>
                      <a:pt x="32" y="28"/>
                      <a:pt x="35" y="32"/>
                      <a:pt x="35" y="32"/>
                    </a:cubicBezTo>
                    <a:cubicBezTo>
                      <a:pt x="32" y="30"/>
                      <a:pt x="28" y="28"/>
                      <a:pt x="24" y="27"/>
                    </a:cubicBezTo>
                    <a:cubicBezTo>
                      <a:pt x="19" y="26"/>
                      <a:pt x="14" y="26"/>
                      <a:pt x="10" y="25"/>
                    </a:cubicBezTo>
                    <a:cubicBezTo>
                      <a:pt x="5" y="24"/>
                      <a:pt x="2" y="20"/>
                      <a:pt x="1" y="16"/>
                    </a:cubicBezTo>
                    <a:cubicBezTo>
                      <a:pt x="0" y="15"/>
                      <a:pt x="0" y="15"/>
                      <a:pt x="0" y="14"/>
                    </a:cubicBezTo>
                    <a:cubicBezTo>
                      <a:pt x="1" y="9"/>
                      <a:pt x="2" y="4"/>
                      <a:pt x="4" y="0"/>
                    </a:cubicBezTo>
                    <a:cubicBezTo>
                      <a:pt x="4" y="2"/>
                      <a:pt x="4" y="4"/>
                      <a:pt x="5" y="6"/>
                    </a:cubicBezTo>
                    <a:cubicBezTo>
                      <a:pt x="7" y="15"/>
                      <a:pt x="13" y="20"/>
                      <a:pt x="17" y="2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49" name="Freeform 1608"/>
              <p:cNvSpPr/>
              <p:nvPr/>
            </p:nvSpPr>
            <p:spPr>
              <a:xfrm>
                <a:off x="8662969" y="4435500"/>
                <a:ext cx="142876" cy="247652"/>
              </a:xfrm>
              <a:custGeom>
                <a:avLst/>
                <a:gdLst>
                  <a:gd name="txL" fmla="*/ 0 w 38"/>
                  <a:gd name="txT" fmla="*/ 0 h 66"/>
                  <a:gd name="txR" fmla="*/ 38 w 38"/>
                  <a:gd name="txB" fmla="*/ 66 h 6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66">
                    <a:moveTo>
                      <a:pt x="4" y="34"/>
                    </a:moveTo>
                    <a:cubicBezTo>
                      <a:pt x="5" y="35"/>
                      <a:pt x="6" y="36"/>
                      <a:pt x="7" y="37"/>
                    </a:cubicBezTo>
                    <a:cubicBezTo>
                      <a:pt x="10" y="38"/>
                      <a:pt x="13" y="39"/>
                      <a:pt x="16" y="41"/>
                    </a:cubicBezTo>
                    <a:cubicBezTo>
                      <a:pt x="17" y="41"/>
                      <a:pt x="19" y="42"/>
                      <a:pt x="20" y="42"/>
                    </a:cubicBezTo>
                    <a:cubicBezTo>
                      <a:pt x="21" y="42"/>
                      <a:pt x="21" y="43"/>
                      <a:pt x="22" y="43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3" y="43"/>
                      <a:pt x="24" y="43"/>
                      <a:pt x="24" y="43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5" y="44"/>
                      <a:pt x="26" y="44"/>
                      <a:pt x="27" y="45"/>
                    </a:cubicBezTo>
                    <a:cubicBezTo>
                      <a:pt x="26" y="44"/>
                      <a:pt x="25" y="43"/>
                      <a:pt x="24" y="42"/>
                    </a:cubicBezTo>
                    <a:cubicBezTo>
                      <a:pt x="24" y="41"/>
                      <a:pt x="23" y="41"/>
                      <a:pt x="22" y="40"/>
                    </a:cubicBezTo>
                    <a:cubicBezTo>
                      <a:pt x="22" y="40"/>
                      <a:pt x="21" y="39"/>
                      <a:pt x="21" y="39"/>
                    </a:cubicBezTo>
                    <a:cubicBezTo>
                      <a:pt x="20" y="38"/>
                      <a:pt x="19" y="36"/>
                      <a:pt x="18" y="35"/>
                    </a:cubicBezTo>
                    <a:cubicBezTo>
                      <a:pt x="17" y="34"/>
                      <a:pt x="16" y="33"/>
                      <a:pt x="15" y="32"/>
                    </a:cubicBezTo>
                    <a:cubicBezTo>
                      <a:pt x="14" y="31"/>
                      <a:pt x="13" y="30"/>
                      <a:pt x="12" y="29"/>
                    </a:cubicBezTo>
                    <a:cubicBezTo>
                      <a:pt x="11" y="29"/>
                      <a:pt x="11" y="28"/>
                      <a:pt x="10" y="27"/>
                    </a:cubicBezTo>
                    <a:cubicBezTo>
                      <a:pt x="9" y="27"/>
                      <a:pt x="9" y="26"/>
                      <a:pt x="8" y="25"/>
                    </a:cubicBezTo>
                    <a:cubicBezTo>
                      <a:pt x="7" y="24"/>
                      <a:pt x="6" y="23"/>
                      <a:pt x="5" y="21"/>
                    </a:cubicBezTo>
                    <a:cubicBezTo>
                      <a:pt x="5" y="20"/>
                      <a:pt x="4" y="19"/>
                      <a:pt x="4" y="19"/>
                    </a:cubicBezTo>
                    <a:cubicBezTo>
                      <a:pt x="4" y="18"/>
                      <a:pt x="4" y="17"/>
                      <a:pt x="4" y="16"/>
                    </a:cubicBezTo>
                    <a:cubicBezTo>
                      <a:pt x="4" y="18"/>
                      <a:pt x="4" y="19"/>
                      <a:pt x="5" y="21"/>
                    </a:cubicBezTo>
                    <a:cubicBezTo>
                      <a:pt x="6" y="22"/>
                      <a:pt x="8" y="24"/>
                      <a:pt x="9" y="25"/>
                    </a:cubicBezTo>
                    <a:cubicBezTo>
                      <a:pt x="9" y="25"/>
                      <a:pt x="10" y="26"/>
                      <a:pt x="11" y="27"/>
                    </a:cubicBezTo>
                    <a:cubicBezTo>
                      <a:pt x="11" y="27"/>
                      <a:pt x="12" y="28"/>
                      <a:pt x="13" y="29"/>
                    </a:cubicBezTo>
                    <a:cubicBezTo>
                      <a:pt x="13" y="29"/>
                      <a:pt x="13" y="29"/>
                      <a:pt x="14" y="29"/>
                    </a:cubicBezTo>
                    <a:cubicBezTo>
                      <a:pt x="12" y="26"/>
                      <a:pt x="10" y="22"/>
                      <a:pt x="8" y="19"/>
                    </a:cubicBezTo>
                    <a:cubicBezTo>
                      <a:pt x="7" y="16"/>
                      <a:pt x="6" y="13"/>
                      <a:pt x="6" y="10"/>
                    </a:cubicBezTo>
                    <a:cubicBezTo>
                      <a:pt x="5" y="8"/>
                      <a:pt x="5" y="7"/>
                      <a:pt x="5" y="5"/>
                    </a:cubicBezTo>
                    <a:cubicBezTo>
                      <a:pt x="5" y="3"/>
                      <a:pt x="5" y="2"/>
                      <a:pt x="5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6" y="3"/>
                      <a:pt x="6" y="4"/>
                      <a:pt x="6" y="5"/>
                    </a:cubicBezTo>
                    <a:cubicBezTo>
                      <a:pt x="6" y="6"/>
                      <a:pt x="7" y="8"/>
                      <a:pt x="7" y="9"/>
                    </a:cubicBezTo>
                    <a:cubicBezTo>
                      <a:pt x="8" y="12"/>
                      <a:pt x="9" y="15"/>
                      <a:pt x="10" y="18"/>
                    </a:cubicBezTo>
                    <a:cubicBezTo>
                      <a:pt x="12" y="24"/>
                      <a:pt x="15" y="29"/>
                      <a:pt x="19" y="34"/>
                    </a:cubicBezTo>
                    <a:cubicBezTo>
                      <a:pt x="20" y="35"/>
                      <a:pt x="21" y="36"/>
                      <a:pt x="22" y="38"/>
                    </a:cubicBezTo>
                    <a:cubicBezTo>
                      <a:pt x="22" y="38"/>
                      <a:pt x="23" y="39"/>
                      <a:pt x="24" y="39"/>
                    </a:cubicBezTo>
                    <a:cubicBezTo>
                      <a:pt x="24" y="40"/>
                      <a:pt x="25" y="40"/>
                      <a:pt x="25" y="41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5" y="40"/>
                      <a:pt x="25" y="39"/>
                      <a:pt x="25" y="38"/>
                    </a:cubicBezTo>
                    <a:cubicBezTo>
                      <a:pt x="25" y="37"/>
                      <a:pt x="24" y="36"/>
                      <a:pt x="24" y="36"/>
                    </a:cubicBezTo>
                    <a:cubicBezTo>
                      <a:pt x="24" y="32"/>
                      <a:pt x="24" y="29"/>
                      <a:pt x="24" y="25"/>
                    </a:cubicBezTo>
                    <a:cubicBezTo>
                      <a:pt x="23" y="25"/>
                      <a:pt x="23" y="24"/>
                      <a:pt x="23" y="23"/>
                    </a:cubicBezTo>
                    <a:cubicBezTo>
                      <a:pt x="23" y="22"/>
                      <a:pt x="22" y="21"/>
                      <a:pt x="22" y="21"/>
                    </a:cubicBezTo>
                    <a:cubicBezTo>
                      <a:pt x="21" y="19"/>
                      <a:pt x="21" y="17"/>
                      <a:pt x="20" y="16"/>
                    </a:cubicBezTo>
                    <a:cubicBezTo>
                      <a:pt x="19" y="14"/>
                      <a:pt x="18" y="13"/>
                      <a:pt x="17" y="12"/>
                    </a:cubicBezTo>
                    <a:cubicBezTo>
                      <a:pt x="16" y="10"/>
                      <a:pt x="15" y="9"/>
                      <a:pt x="14" y="8"/>
                    </a:cubicBezTo>
                    <a:cubicBezTo>
                      <a:pt x="15" y="9"/>
                      <a:pt x="16" y="10"/>
                      <a:pt x="17" y="11"/>
                    </a:cubicBezTo>
                    <a:cubicBezTo>
                      <a:pt x="18" y="13"/>
                      <a:pt x="19" y="14"/>
                      <a:pt x="20" y="16"/>
                    </a:cubicBezTo>
                    <a:cubicBezTo>
                      <a:pt x="21" y="17"/>
                      <a:pt x="22" y="19"/>
                      <a:pt x="23" y="20"/>
                    </a:cubicBezTo>
                    <a:cubicBezTo>
                      <a:pt x="23" y="21"/>
                      <a:pt x="23" y="22"/>
                      <a:pt x="24" y="23"/>
                    </a:cubicBezTo>
                    <a:cubicBezTo>
                      <a:pt x="24" y="24"/>
                      <a:pt x="24" y="24"/>
                      <a:pt x="24" y="25"/>
                    </a:cubicBezTo>
                    <a:cubicBezTo>
                      <a:pt x="25" y="29"/>
                      <a:pt x="25" y="32"/>
                      <a:pt x="25" y="35"/>
                    </a:cubicBezTo>
                    <a:cubicBezTo>
                      <a:pt x="26" y="37"/>
                      <a:pt x="26" y="39"/>
                      <a:pt x="26" y="40"/>
                    </a:cubicBezTo>
                    <a:cubicBezTo>
                      <a:pt x="27" y="41"/>
                      <a:pt x="27" y="42"/>
                      <a:pt x="27" y="43"/>
                    </a:cubicBezTo>
                    <a:cubicBezTo>
                      <a:pt x="27" y="43"/>
                      <a:pt x="28" y="43"/>
                      <a:pt x="28" y="44"/>
                    </a:cubicBezTo>
                    <a:cubicBezTo>
                      <a:pt x="29" y="45"/>
                      <a:pt x="30" y="47"/>
                      <a:pt x="31" y="48"/>
                    </a:cubicBezTo>
                    <a:cubicBezTo>
                      <a:pt x="32" y="50"/>
                      <a:pt x="33" y="51"/>
                      <a:pt x="33" y="52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4" y="51"/>
                      <a:pt x="34" y="50"/>
                      <a:pt x="34" y="49"/>
                    </a:cubicBezTo>
                    <a:cubicBezTo>
                      <a:pt x="35" y="49"/>
                      <a:pt x="35" y="48"/>
                      <a:pt x="35" y="48"/>
                    </a:cubicBezTo>
                    <a:cubicBezTo>
                      <a:pt x="35" y="46"/>
                      <a:pt x="36" y="45"/>
                      <a:pt x="36" y="44"/>
                    </a:cubicBezTo>
                    <a:cubicBezTo>
                      <a:pt x="36" y="42"/>
                      <a:pt x="37" y="41"/>
                      <a:pt x="37" y="39"/>
                    </a:cubicBezTo>
                    <a:cubicBezTo>
                      <a:pt x="37" y="37"/>
                      <a:pt x="37" y="34"/>
                      <a:pt x="36" y="31"/>
                    </a:cubicBezTo>
                    <a:cubicBezTo>
                      <a:pt x="36" y="30"/>
                      <a:pt x="36" y="28"/>
                      <a:pt x="35" y="27"/>
                    </a:cubicBezTo>
                    <a:cubicBezTo>
                      <a:pt x="35" y="26"/>
                      <a:pt x="35" y="24"/>
                      <a:pt x="34" y="23"/>
                    </a:cubicBezTo>
                    <a:cubicBezTo>
                      <a:pt x="35" y="24"/>
                      <a:pt x="35" y="26"/>
                      <a:pt x="36" y="27"/>
                    </a:cubicBezTo>
                    <a:cubicBezTo>
                      <a:pt x="36" y="28"/>
                      <a:pt x="36" y="30"/>
                      <a:pt x="37" y="31"/>
                    </a:cubicBezTo>
                    <a:cubicBezTo>
                      <a:pt x="37" y="34"/>
                      <a:pt x="38" y="37"/>
                      <a:pt x="37" y="39"/>
                    </a:cubicBezTo>
                    <a:cubicBezTo>
                      <a:pt x="37" y="41"/>
                      <a:pt x="37" y="42"/>
                      <a:pt x="37" y="44"/>
                    </a:cubicBezTo>
                    <a:cubicBezTo>
                      <a:pt x="37" y="45"/>
                      <a:pt x="36" y="47"/>
                      <a:pt x="36" y="48"/>
                    </a:cubicBezTo>
                    <a:cubicBezTo>
                      <a:pt x="36" y="48"/>
                      <a:pt x="36" y="49"/>
                      <a:pt x="36" y="49"/>
                    </a:cubicBezTo>
                    <a:cubicBezTo>
                      <a:pt x="36" y="49"/>
                      <a:pt x="35" y="50"/>
                      <a:pt x="35" y="50"/>
                    </a:cubicBezTo>
                    <a:cubicBezTo>
                      <a:pt x="35" y="51"/>
                      <a:pt x="35" y="51"/>
                      <a:pt x="35" y="52"/>
                    </a:cubicBezTo>
                    <a:cubicBezTo>
                      <a:pt x="34" y="53"/>
                      <a:pt x="34" y="53"/>
                      <a:pt x="34" y="54"/>
                    </a:cubicBezTo>
                    <a:cubicBezTo>
                      <a:pt x="35" y="55"/>
                      <a:pt x="35" y="56"/>
                      <a:pt x="35" y="57"/>
                    </a:cubicBezTo>
                    <a:cubicBezTo>
                      <a:pt x="36" y="58"/>
                      <a:pt x="36" y="59"/>
                      <a:pt x="36" y="60"/>
                    </a:cubicBezTo>
                    <a:cubicBezTo>
                      <a:pt x="36" y="60"/>
                      <a:pt x="36" y="60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7" y="61"/>
                    </a:cubicBezTo>
                    <a:cubicBezTo>
                      <a:pt x="37" y="63"/>
                      <a:pt x="37" y="65"/>
                      <a:pt x="37" y="66"/>
                    </a:cubicBezTo>
                    <a:cubicBezTo>
                      <a:pt x="37" y="65"/>
                      <a:pt x="37" y="65"/>
                      <a:pt x="36" y="64"/>
                    </a:cubicBezTo>
                    <a:cubicBezTo>
                      <a:pt x="36" y="63"/>
                      <a:pt x="36" y="62"/>
                      <a:pt x="36" y="62"/>
                    </a:cubicBezTo>
                    <a:cubicBezTo>
                      <a:pt x="35" y="61"/>
                      <a:pt x="35" y="60"/>
                      <a:pt x="34" y="59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6"/>
                      <a:pt x="32" y="56"/>
                      <a:pt x="32" y="56"/>
                    </a:cubicBezTo>
                    <a:cubicBezTo>
                      <a:pt x="32" y="55"/>
                      <a:pt x="31" y="55"/>
                      <a:pt x="31" y="54"/>
                    </a:cubicBezTo>
                    <a:cubicBezTo>
                      <a:pt x="28" y="53"/>
                      <a:pt x="26" y="51"/>
                      <a:pt x="24" y="50"/>
                    </a:cubicBezTo>
                    <a:cubicBezTo>
                      <a:pt x="23" y="50"/>
                      <a:pt x="22" y="49"/>
                      <a:pt x="22" y="49"/>
                    </a:cubicBezTo>
                    <a:cubicBezTo>
                      <a:pt x="21" y="49"/>
                      <a:pt x="20" y="49"/>
                      <a:pt x="20" y="48"/>
                    </a:cubicBezTo>
                    <a:cubicBezTo>
                      <a:pt x="18" y="48"/>
                      <a:pt x="17" y="48"/>
                      <a:pt x="16" y="48"/>
                    </a:cubicBezTo>
                    <a:cubicBezTo>
                      <a:pt x="13" y="48"/>
                      <a:pt x="10" y="49"/>
                      <a:pt x="7" y="49"/>
                    </a:cubicBezTo>
                    <a:cubicBezTo>
                      <a:pt x="9" y="49"/>
                      <a:pt x="10" y="48"/>
                      <a:pt x="11" y="48"/>
                    </a:cubicBezTo>
                    <a:cubicBezTo>
                      <a:pt x="13" y="48"/>
                      <a:pt x="14" y="48"/>
                      <a:pt x="16" y="48"/>
                    </a:cubicBezTo>
                    <a:cubicBezTo>
                      <a:pt x="17" y="47"/>
                      <a:pt x="18" y="48"/>
                      <a:pt x="20" y="48"/>
                    </a:cubicBezTo>
                    <a:cubicBezTo>
                      <a:pt x="21" y="48"/>
                      <a:pt x="21" y="48"/>
                      <a:pt x="22" y="48"/>
                    </a:cubicBezTo>
                    <a:cubicBezTo>
                      <a:pt x="23" y="49"/>
                      <a:pt x="23" y="49"/>
                      <a:pt x="24" y="49"/>
                    </a:cubicBezTo>
                    <a:cubicBezTo>
                      <a:pt x="25" y="50"/>
                      <a:pt x="26" y="51"/>
                      <a:pt x="28" y="51"/>
                    </a:cubicBezTo>
                    <a:cubicBezTo>
                      <a:pt x="29" y="52"/>
                      <a:pt x="30" y="53"/>
                      <a:pt x="31" y="54"/>
                    </a:cubicBezTo>
                    <a:cubicBezTo>
                      <a:pt x="32" y="54"/>
                      <a:pt x="32" y="55"/>
                      <a:pt x="33" y="55"/>
                    </a:cubicBezTo>
                    <a:cubicBezTo>
                      <a:pt x="33" y="55"/>
                      <a:pt x="33" y="55"/>
                      <a:pt x="33" y="55"/>
                    </a:cubicBezTo>
                    <a:cubicBezTo>
                      <a:pt x="32" y="53"/>
                      <a:pt x="31" y="51"/>
                      <a:pt x="30" y="49"/>
                    </a:cubicBezTo>
                    <a:cubicBezTo>
                      <a:pt x="30" y="49"/>
                      <a:pt x="29" y="48"/>
                      <a:pt x="29" y="48"/>
                    </a:cubicBezTo>
                    <a:cubicBezTo>
                      <a:pt x="29" y="48"/>
                      <a:pt x="28" y="47"/>
                      <a:pt x="28" y="47"/>
                    </a:cubicBezTo>
                    <a:cubicBezTo>
                      <a:pt x="27" y="46"/>
                      <a:pt x="25" y="45"/>
                      <a:pt x="24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1" y="44"/>
                      <a:pt x="20" y="43"/>
                      <a:pt x="20" y="43"/>
                    </a:cubicBezTo>
                    <a:cubicBezTo>
                      <a:pt x="18" y="43"/>
                      <a:pt x="17" y="42"/>
                      <a:pt x="15" y="42"/>
                    </a:cubicBezTo>
                    <a:cubicBezTo>
                      <a:pt x="12" y="40"/>
                      <a:pt x="9" y="39"/>
                      <a:pt x="7" y="38"/>
                    </a:cubicBezTo>
                    <a:cubicBezTo>
                      <a:pt x="5" y="37"/>
                      <a:pt x="4" y="36"/>
                      <a:pt x="3" y="35"/>
                    </a:cubicBezTo>
                    <a:cubicBezTo>
                      <a:pt x="2" y="34"/>
                      <a:pt x="1" y="32"/>
                      <a:pt x="0" y="31"/>
                    </a:cubicBezTo>
                    <a:cubicBezTo>
                      <a:pt x="1" y="32"/>
                      <a:pt x="2" y="33"/>
                      <a:pt x="4" y="3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50" name="Freeform 1609"/>
              <p:cNvSpPr/>
              <p:nvPr/>
            </p:nvSpPr>
            <p:spPr>
              <a:xfrm>
                <a:off x="8550256" y="4638701"/>
                <a:ext cx="109538" cy="63500"/>
              </a:xfrm>
              <a:custGeom>
                <a:avLst/>
                <a:gdLst>
                  <a:gd name="txL" fmla="*/ 0 w 29"/>
                  <a:gd name="txT" fmla="*/ 0 h 17"/>
                  <a:gd name="txR" fmla="*/ 29 w 29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17">
                    <a:moveTo>
                      <a:pt x="29" y="17"/>
                    </a:moveTo>
                    <a:cubicBezTo>
                      <a:pt x="24" y="15"/>
                      <a:pt x="18" y="14"/>
                      <a:pt x="13" y="11"/>
                    </a:cubicBezTo>
                    <a:cubicBezTo>
                      <a:pt x="10" y="10"/>
                      <a:pt x="8" y="8"/>
                      <a:pt x="6" y="5"/>
                    </a:cubicBezTo>
                    <a:cubicBezTo>
                      <a:pt x="5" y="3"/>
                      <a:pt x="2" y="1"/>
                      <a:pt x="0" y="0"/>
                    </a:cubicBezTo>
                    <a:cubicBezTo>
                      <a:pt x="1" y="4"/>
                      <a:pt x="3" y="7"/>
                      <a:pt x="5" y="11"/>
                    </a:cubicBezTo>
                    <a:cubicBezTo>
                      <a:pt x="8" y="13"/>
                      <a:pt x="13" y="15"/>
                      <a:pt x="15" y="15"/>
                    </a:cubicBezTo>
                    <a:cubicBezTo>
                      <a:pt x="20" y="16"/>
                      <a:pt x="25" y="16"/>
                      <a:pt x="29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351" name="Picture 1611"/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8670906" y="4592664"/>
                <a:ext cx="90488" cy="1571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352" name="Freeform 1612"/>
              <p:cNvSpPr/>
              <p:nvPr/>
            </p:nvSpPr>
            <p:spPr>
              <a:xfrm>
                <a:off x="8602643" y="4592664"/>
                <a:ext cx="82550" cy="117476"/>
              </a:xfrm>
              <a:custGeom>
                <a:avLst/>
                <a:gdLst>
                  <a:gd name="txL" fmla="*/ 0 w 22"/>
                  <a:gd name="txT" fmla="*/ 0 h 31"/>
                  <a:gd name="txR" fmla="*/ 22 w 22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31">
                    <a:moveTo>
                      <a:pt x="16" y="15"/>
                    </a:moveTo>
                    <a:cubicBezTo>
                      <a:pt x="17" y="18"/>
                      <a:pt x="18" y="23"/>
                      <a:pt x="19" y="25"/>
                    </a:cubicBezTo>
                    <a:cubicBezTo>
                      <a:pt x="19" y="27"/>
                      <a:pt x="22" y="31"/>
                      <a:pt x="22" y="31"/>
                    </a:cubicBezTo>
                    <a:cubicBezTo>
                      <a:pt x="21" y="28"/>
                      <a:pt x="20" y="24"/>
                      <a:pt x="20" y="21"/>
                    </a:cubicBezTo>
                    <a:cubicBezTo>
                      <a:pt x="20" y="17"/>
                      <a:pt x="20" y="13"/>
                      <a:pt x="20" y="9"/>
                    </a:cubicBezTo>
                    <a:cubicBezTo>
                      <a:pt x="19" y="5"/>
                      <a:pt x="16" y="3"/>
                      <a:pt x="13" y="1"/>
                    </a:cubicBezTo>
                    <a:cubicBezTo>
                      <a:pt x="13" y="1"/>
                      <a:pt x="12" y="0"/>
                      <a:pt x="12" y="0"/>
                    </a:cubicBezTo>
                    <a:cubicBezTo>
                      <a:pt x="8" y="0"/>
                      <a:pt x="4" y="1"/>
                      <a:pt x="0" y="2"/>
                    </a:cubicBezTo>
                    <a:cubicBezTo>
                      <a:pt x="2" y="2"/>
                      <a:pt x="4" y="2"/>
                      <a:pt x="5" y="3"/>
                    </a:cubicBezTo>
                    <a:cubicBezTo>
                      <a:pt x="12" y="6"/>
                      <a:pt x="15" y="12"/>
                      <a:pt x="16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53" name="Freeform 1613"/>
              <p:cNvSpPr/>
              <p:nvPr/>
            </p:nvSpPr>
            <p:spPr>
              <a:xfrm>
                <a:off x="8550256" y="4619651"/>
                <a:ext cx="184151" cy="127001"/>
              </a:xfrm>
              <a:custGeom>
                <a:avLst/>
                <a:gdLst>
                  <a:gd name="txL" fmla="*/ 0 w 49"/>
                  <a:gd name="txT" fmla="*/ 0 h 34"/>
                  <a:gd name="txR" fmla="*/ 49 w 49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34">
                    <a:moveTo>
                      <a:pt x="27" y="3"/>
                    </a:moveTo>
                    <a:cubicBezTo>
                      <a:pt x="28" y="4"/>
                      <a:pt x="28" y="5"/>
                      <a:pt x="29" y="6"/>
                    </a:cubicBezTo>
                    <a:cubicBezTo>
                      <a:pt x="30" y="8"/>
                      <a:pt x="30" y="11"/>
                      <a:pt x="31" y="13"/>
                    </a:cubicBezTo>
                    <a:cubicBezTo>
                      <a:pt x="31" y="15"/>
                      <a:pt x="31" y="16"/>
                      <a:pt x="32" y="17"/>
                    </a:cubicBezTo>
                    <a:cubicBezTo>
                      <a:pt x="32" y="18"/>
                      <a:pt x="32" y="18"/>
                      <a:pt x="32" y="19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3" y="21"/>
                      <a:pt x="33" y="22"/>
                      <a:pt x="33" y="23"/>
                    </a:cubicBezTo>
                    <a:cubicBezTo>
                      <a:pt x="32" y="22"/>
                      <a:pt x="32" y="21"/>
                      <a:pt x="31" y="20"/>
                    </a:cubicBezTo>
                    <a:cubicBezTo>
                      <a:pt x="31" y="20"/>
                      <a:pt x="30" y="19"/>
                      <a:pt x="30" y="19"/>
                    </a:cubicBezTo>
                    <a:cubicBezTo>
                      <a:pt x="30" y="18"/>
                      <a:pt x="29" y="18"/>
                      <a:pt x="29" y="17"/>
                    </a:cubicBezTo>
                    <a:cubicBezTo>
                      <a:pt x="28" y="16"/>
                      <a:pt x="27" y="15"/>
                      <a:pt x="26" y="14"/>
                    </a:cubicBezTo>
                    <a:cubicBezTo>
                      <a:pt x="26" y="14"/>
                      <a:pt x="25" y="13"/>
                      <a:pt x="24" y="12"/>
                    </a:cubicBezTo>
                    <a:cubicBezTo>
                      <a:pt x="24" y="11"/>
                      <a:pt x="23" y="10"/>
                      <a:pt x="22" y="9"/>
                    </a:cubicBezTo>
                    <a:cubicBezTo>
                      <a:pt x="22" y="8"/>
                      <a:pt x="21" y="8"/>
                      <a:pt x="21" y="7"/>
                    </a:cubicBezTo>
                    <a:cubicBezTo>
                      <a:pt x="20" y="7"/>
                      <a:pt x="20" y="6"/>
                      <a:pt x="19" y="6"/>
                    </a:cubicBezTo>
                    <a:cubicBezTo>
                      <a:pt x="18" y="4"/>
                      <a:pt x="18" y="3"/>
                      <a:pt x="16" y="2"/>
                    </a:cubicBezTo>
                    <a:cubicBezTo>
                      <a:pt x="16" y="2"/>
                      <a:pt x="15" y="2"/>
                      <a:pt x="14" y="1"/>
                    </a:cubicBezTo>
                    <a:cubicBezTo>
                      <a:pt x="14" y="1"/>
                      <a:pt x="13" y="1"/>
                      <a:pt x="12" y="1"/>
                    </a:cubicBezTo>
                    <a:cubicBezTo>
                      <a:pt x="14" y="1"/>
                      <a:pt x="15" y="2"/>
                      <a:pt x="16" y="3"/>
                    </a:cubicBezTo>
                    <a:cubicBezTo>
                      <a:pt x="17" y="4"/>
                      <a:pt x="18" y="5"/>
                      <a:pt x="19" y="6"/>
                    </a:cubicBezTo>
                    <a:cubicBezTo>
                      <a:pt x="19" y="7"/>
                      <a:pt x="20" y="7"/>
                      <a:pt x="20" y="8"/>
                    </a:cubicBezTo>
                    <a:cubicBezTo>
                      <a:pt x="21" y="8"/>
                      <a:pt x="21" y="9"/>
                      <a:pt x="22" y="9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0" y="8"/>
                      <a:pt x="17" y="6"/>
                      <a:pt x="14" y="5"/>
                    </a:cubicBezTo>
                    <a:cubicBezTo>
                      <a:pt x="12" y="4"/>
                      <a:pt x="10" y="3"/>
                      <a:pt x="7" y="2"/>
                    </a:cubicBezTo>
                    <a:cubicBezTo>
                      <a:pt x="6" y="1"/>
                      <a:pt x="5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4" y="2"/>
                      <a:pt x="6" y="2"/>
                      <a:pt x="7" y="3"/>
                    </a:cubicBezTo>
                    <a:cubicBezTo>
                      <a:pt x="9" y="4"/>
                      <a:pt x="11" y="5"/>
                      <a:pt x="13" y="6"/>
                    </a:cubicBezTo>
                    <a:cubicBezTo>
                      <a:pt x="18" y="8"/>
                      <a:pt x="22" y="12"/>
                      <a:pt x="25" y="15"/>
                    </a:cubicBezTo>
                    <a:cubicBezTo>
                      <a:pt x="26" y="16"/>
                      <a:pt x="27" y="17"/>
                      <a:pt x="28" y="18"/>
                    </a:cubicBezTo>
                    <a:cubicBezTo>
                      <a:pt x="28" y="19"/>
                      <a:pt x="29" y="19"/>
                      <a:pt x="29" y="20"/>
                    </a:cubicBezTo>
                    <a:cubicBezTo>
                      <a:pt x="29" y="20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29" y="21"/>
                      <a:pt x="29" y="21"/>
                      <a:pt x="28" y="20"/>
                    </a:cubicBezTo>
                    <a:cubicBezTo>
                      <a:pt x="27" y="20"/>
                      <a:pt x="27" y="20"/>
                      <a:pt x="26" y="20"/>
                    </a:cubicBezTo>
                    <a:cubicBezTo>
                      <a:pt x="23" y="19"/>
                      <a:pt x="20" y="19"/>
                      <a:pt x="18" y="18"/>
                    </a:cubicBezTo>
                    <a:cubicBezTo>
                      <a:pt x="17" y="18"/>
                      <a:pt x="16" y="18"/>
                      <a:pt x="16" y="17"/>
                    </a:cubicBezTo>
                    <a:cubicBezTo>
                      <a:pt x="15" y="17"/>
                      <a:pt x="15" y="17"/>
                      <a:pt x="14" y="16"/>
                    </a:cubicBezTo>
                    <a:cubicBezTo>
                      <a:pt x="13" y="15"/>
                      <a:pt x="12" y="15"/>
                      <a:pt x="11" y="14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6" y="10"/>
                      <a:pt x="5" y="9"/>
                      <a:pt x="4" y="8"/>
                    </a:cubicBezTo>
                    <a:cubicBezTo>
                      <a:pt x="5" y="9"/>
                      <a:pt x="6" y="10"/>
                      <a:pt x="7" y="11"/>
                    </a:cubicBezTo>
                    <a:cubicBezTo>
                      <a:pt x="8" y="12"/>
                      <a:pt x="9" y="13"/>
                      <a:pt x="10" y="14"/>
                    </a:cubicBezTo>
                    <a:cubicBezTo>
                      <a:pt x="11" y="15"/>
                      <a:pt x="13" y="16"/>
                      <a:pt x="14" y="17"/>
                    </a:cubicBezTo>
                    <a:cubicBezTo>
                      <a:pt x="14" y="17"/>
                      <a:pt x="15" y="17"/>
                      <a:pt x="15" y="18"/>
                    </a:cubicBezTo>
                    <a:cubicBezTo>
                      <a:pt x="16" y="18"/>
                      <a:pt x="17" y="18"/>
                      <a:pt x="17" y="19"/>
                    </a:cubicBezTo>
                    <a:cubicBezTo>
                      <a:pt x="20" y="20"/>
                      <a:pt x="23" y="20"/>
                      <a:pt x="26" y="21"/>
                    </a:cubicBezTo>
                    <a:cubicBezTo>
                      <a:pt x="27" y="21"/>
                      <a:pt x="28" y="21"/>
                      <a:pt x="29" y="22"/>
                    </a:cubicBezTo>
                    <a:cubicBezTo>
                      <a:pt x="30" y="22"/>
                      <a:pt x="31" y="23"/>
                      <a:pt x="31" y="23"/>
                    </a:cubicBezTo>
                    <a:cubicBezTo>
                      <a:pt x="32" y="23"/>
                      <a:pt x="32" y="23"/>
                      <a:pt x="32" y="24"/>
                    </a:cubicBezTo>
                    <a:cubicBezTo>
                      <a:pt x="33" y="25"/>
                      <a:pt x="34" y="26"/>
                      <a:pt x="35" y="27"/>
                    </a:cubicBezTo>
                    <a:cubicBezTo>
                      <a:pt x="36" y="28"/>
                      <a:pt x="37" y="28"/>
                      <a:pt x="38" y="29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7" y="29"/>
                      <a:pt x="36" y="29"/>
                      <a:pt x="36" y="29"/>
                    </a:cubicBezTo>
                    <a:cubicBezTo>
                      <a:pt x="35" y="30"/>
                      <a:pt x="35" y="30"/>
                      <a:pt x="34" y="30"/>
                    </a:cubicBezTo>
                    <a:cubicBezTo>
                      <a:pt x="33" y="30"/>
                      <a:pt x="32" y="30"/>
                      <a:pt x="31" y="30"/>
                    </a:cubicBezTo>
                    <a:cubicBezTo>
                      <a:pt x="30" y="30"/>
                      <a:pt x="29" y="30"/>
                      <a:pt x="27" y="30"/>
                    </a:cubicBezTo>
                    <a:cubicBezTo>
                      <a:pt x="25" y="30"/>
                      <a:pt x="23" y="30"/>
                      <a:pt x="21" y="29"/>
                    </a:cubicBezTo>
                    <a:cubicBezTo>
                      <a:pt x="20" y="29"/>
                      <a:pt x="19" y="28"/>
                      <a:pt x="18" y="28"/>
                    </a:cubicBezTo>
                    <a:cubicBezTo>
                      <a:pt x="17" y="27"/>
                      <a:pt x="15" y="27"/>
                      <a:pt x="14" y="26"/>
                    </a:cubicBezTo>
                    <a:cubicBezTo>
                      <a:pt x="15" y="27"/>
                      <a:pt x="16" y="27"/>
                      <a:pt x="18" y="28"/>
                    </a:cubicBezTo>
                    <a:cubicBezTo>
                      <a:pt x="19" y="28"/>
                      <a:pt x="20" y="29"/>
                      <a:pt x="21" y="29"/>
                    </a:cubicBezTo>
                    <a:cubicBezTo>
                      <a:pt x="23" y="30"/>
                      <a:pt x="25" y="31"/>
                      <a:pt x="27" y="31"/>
                    </a:cubicBezTo>
                    <a:cubicBezTo>
                      <a:pt x="29" y="31"/>
                      <a:pt x="30" y="31"/>
                      <a:pt x="31" y="31"/>
                    </a:cubicBezTo>
                    <a:cubicBezTo>
                      <a:pt x="32" y="31"/>
                      <a:pt x="33" y="31"/>
                      <a:pt x="34" y="31"/>
                    </a:cubicBezTo>
                    <a:cubicBezTo>
                      <a:pt x="35" y="31"/>
                      <a:pt x="35" y="31"/>
                      <a:pt x="35" y="30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7" y="30"/>
                      <a:pt x="37" y="30"/>
                      <a:pt x="38" y="30"/>
                    </a:cubicBezTo>
                    <a:cubicBezTo>
                      <a:pt x="38" y="30"/>
                      <a:pt x="39" y="30"/>
                      <a:pt x="39" y="30"/>
                    </a:cubicBezTo>
                    <a:cubicBezTo>
                      <a:pt x="40" y="30"/>
                      <a:pt x="41" y="31"/>
                      <a:pt x="42" y="31"/>
                    </a:cubicBezTo>
                    <a:cubicBezTo>
                      <a:pt x="42" y="32"/>
                      <a:pt x="43" y="32"/>
                      <a:pt x="44" y="32"/>
                    </a:cubicBezTo>
                    <a:cubicBezTo>
                      <a:pt x="44" y="32"/>
                      <a:pt x="44" y="32"/>
                      <a:pt x="45" y="32"/>
                    </a:cubicBezTo>
                    <a:cubicBezTo>
                      <a:pt x="45" y="32"/>
                      <a:pt x="45" y="32"/>
                      <a:pt x="45" y="32"/>
                    </a:cubicBezTo>
                    <a:cubicBezTo>
                      <a:pt x="45" y="32"/>
                      <a:pt x="45" y="33"/>
                      <a:pt x="45" y="33"/>
                    </a:cubicBezTo>
                    <a:cubicBezTo>
                      <a:pt x="46" y="33"/>
                      <a:pt x="48" y="33"/>
                      <a:pt x="49" y="34"/>
                    </a:cubicBezTo>
                    <a:cubicBezTo>
                      <a:pt x="48" y="33"/>
                      <a:pt x="48" y="33"/>
                      <a:pt x="47" y="33"/>
                    </a:cubicBezTo>
                    <a:cubicBezTo>
                      <a:pt x="47" y="33"/>
                      <a:pt x="46" y="32"/>
                      <a:pt x="46" y="32"/>
                    </a:cubicBezTo>
                    <a:cubicBezTo>
                      <a:pt x="45" y="32"/>
                      <a:pt x="44" y="31"/>
                      <a:pt x="43" y="31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30"/>
                      <a:pt x="43" y="30"/>
                      <a:pt x="42" y="30"/>
                    </a:cubicBezTo>
                    <a:cubicBezTo>
                      <a:pt x="42" y="30"/>
                      <a:pt x="42" y="29"/>
                      <a:pt x="42" y="29"/>
                    </a:cubicBezTo>
                    <a:cubicBezTo>
                      <a:pt x="42" y="29"/>
                      <a:pt x="41" y="29"/>
                      <a:pt x="41" y="28"/>
                    </a:cubicBezTo>
                    <a:cubicBezTo>
                      <a:pt x="41" y="28"/>
                      <a:pt x="41" y="27"/>
                      <a:pt x="40" y="27"/>
                    </a:cubicBezTo>
                    <a:cubicBezTo>
                      <a:pt x="39" y="25"/>
                      <a:pt x="38" y="23"/>
                      <a:pt x="38" y="21"/>
                    </a:cubicBezTo>
                    <a:cubicBezTo>
                      <a:pt x="37" y="20"/>
                      <a:pt x="37" y="20"/>
                      <a:pt x="37" y="19"/>
                    </a:cubicBezTo>
                    <a:cubicBezTo>
                      <a:pt x="37" y="19"/>
                      <a:pt x="37" y="18"/>
                      <a:pt x="37" y="18"/>
                    </a:cubicBezTo>
                    <a:cubicBezTo>
                      <a:pt x="37" y="16"/>
                      <a:pt x="37" y="15"/>
                      <a:pt x="37" y="14"/>
                    </a:cubicBezTo>
                    <a:cubicBezTo>
                      <a:pt x="37" y="12"/>
                      <a:pt x="38" y="10"/>
                      <a:pt x="39" y="8"/>
                    </a:cubicBezTo>
                    <a:cubicBezTo>
                      <a:pt x="38" y="9"/>
                      <a:pt x="38" y="10"/>
                      <a:pt x="37" y="11"/>
                    </a:cubicBezTo>
                    <a:cubicBezTo>
                      <a:pt x="37" y="12"/>
                      <a:pt x="37" y="13"/>
                      <a:pt x="36" y="14"/>
                    </a:cubicBezTo>
                    <a:cubicBezTo>
                      <a:pt x="36" y="15"/>
                      <a:pt x="36" y="16"/>
                      <a:pt x="36" y="18"/>
                    </a:cubicBezTo>
                    <a:cubicBezTo>
                      <a:pt x="36" y="18"/>
                      <a:pt x="36" y="19"/>
                      <a:pt x="36" y="19"/>
                    </a:cubicBezTo>
                    <a:cubicBezTo>
                      <a:pt x="37" y="20"/>
                      <a:pt x="37" y="20"/>
                      <a:pt x="37" y="21"/>
                    </a:cubicBezTo>
                    <a:cubicBezTo>
                      <a:pt x="37" y="22"/>
                      <a:pt x="38" y="23"/>
                      <a:pt x="38" y="24"/>
                    </a:cubicBezTo>
                    <a:cubicBezTo>
                      <a:pt x="39" y="25"/>
                      <a:pt x="39" y="26"/>
                      <a:pt x="40" y="27"/>
                    </a:cubicBezTo>
                    <a:cubicBezTo>
                      <a:pt x="40" y="28"/>
                      <a:pt x="40" y="28"/>
                      <a:pt x="41" y="29"/>
                    </a:cubicBezTo>
                    <a:cubicBezTo>
                      <a:pt x="41" y="29"/>
                      <a:pt x="41" y="29"/>
                      <a:pt x="41" y="29"/>
                    </a:cubicBezTo>
                    <a:cubicBezTo>
                      <a:pt x="39" y="28"/>
                      <a:pt x="38" y="27"/>
                      <a:pt x="36" y="26"/>
                    </a:cubicBezTo>
                    <a:cubicBezTo>
                      <a:pt x="36" y="25"/>
                      <a:pt x="36" y="25"/>
                      <a:pt x="35" y="25"/>
                    </a:cubicBezTo>
                    <a:cubicBezTo>
                      <a:pt x="35" y="25"/>
                      <a:pt x="35" y="24"/>
                      <a:pt x="35" y="24"/>
                    </a:cubicBezTo>
                    <a:cubicBezTo>
                      <a:pt x="34" y="23"/>
                      <a:pt x="33" y="22"/>
                      <a:pt x="33" y="21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3" y="18"/>
                      <a:pt x="33" y="17"/>
                      <a:pt x="32" y="17"/>
                    </a:cubicBezTo>
                    <a:cubicBezTo>
                      <a:pt x="32" y="16"/>
                      <a:pt x="32" y="14"/>
                      <a:pt x="32" y="13"/>
                    </a:cubicBezTo>
                    <a:cubicBezTo>
                      <a:pt x="31" y="11"/>
                      <a:pt x="31" y="8"/>
                      <a:pt x="30" y="6"/>
                    </a:cubicBezTo>
                    <a:cubicBezTo>
                      <a:pt x="29" y="5"/>
                      <a:pt x="29" y="3"/>
                      <a:pt x="28" y="2"/>
                    </a:cubicBezTo>
                    <a:cubicBezTo>
                      <a:pt x="27" y="1"/>
                      <a:pt x="26" y="1"/>
                      <a:pt x="25" y="0"/>
                    </a:cubicBezTo>
                    <a:cubicBezTo>
                      <a:pt x="26" y="1"/>
                      <a:pt x="27" y="2"/>
                      <a:pt x="27" y="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54" name="Freeform 1614"/>
              <p:cNvSpPr/>
              <p:nvPr/>
            </p:nvSpPr>
            <p:spPr>
              <a:xfrm>
                <a:off x="8632806" y="4781577"/>
                <a:ext cx="109538" cy="60325"/>
              </a:xfrm>
              <a:custGeom>
                <a:avLst/>
                <a:gdLst>
                  <a:gd name="txL" fmla="*/ 0 w 29"/>
                  <a:gd name="txT" fmla="*/ 0 h 16"/>
                  <a:gd name="txR" fmla="*/ 29 w 29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16">
                    <a:moveTo>
                      <a:pt x="10" y="16"/>
                    </a:moveTo>
                    <a:cubicBezTo>
                      <a:pt x="10" y="16"/>
                      <a:pt x="11" y="15"/>
                      <a:pt x="11" y="15"/>
                    </a:cubicBezTo>
                    <a:cubicBezTo>
                      <a:pt x="13" y="14"/>
                      <a:pt x="15" y="13"/>
                      <a:pt x="16" y="11"/>
                    </a:cubicBezTo>
                    <a:cubicBezTo>
                      <a:pt x="18" y="9"/>
                      <a:pt x="20" y="7"/>
                      <a:pt x="22" y="4"/>
                    </a:cubicBezTo>
                    <a:cubicBezTo>
                      <a:pt x="23" y="3"/>
                      <a:pt x="24" y="2"/>
                      <a:pt x="26" y="1"/>
                    </a:cubicBezTo>
                    <a:cubicBezTo>
                      <a:pt x="27" y="1"/>
                      <a:pt x="28" y="0"/>
                      <a:pt x="29" y="0"/>
                    </a:cubicBezTo>
                    <a:cubicBezTo>
                      <a:pt x="27" y="0"/>
                      <a:pt x="25" y="1"/>
                      <a:pt x="24" y="1"/>
                    </a:cubicBezTo>
                    <a:cubicBezTo>
                      <a:pt x="19" y="3"/>
                      <a:pt x="15" y="7"/>
                      <a:pt x="11" y="10"/>
                    </a:cubicBezTo>
                    <a:cubicBezTo>
                      <a:pt x="9" y="11"/>
                      <a:pt x="7" y="12"/>
                      <a:pt x="5" y="13"/>
                    </a:cubicBezTo>
                    <a:cubicBezTo>
                      <a:pt x="3" y="14"/>
                      <a:pt x="2" y="1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" y="15"/>
                      <a:pt x="7" y="16"/>
                      <a:pt x="10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55" name="Freeform 1617"/>
              <p:cNvSpPr/>
              <p:nvPr/>
            </p:nvSpPr>
            <p:spPr>
              <a:xfrm>
                <a:off x="8647094" y="4792690"/>
                <a:ext cx="49213" cy="30163"/>
              </a:xfrm>
              <a:custGeom>
                <a:avLst/>
                <a:gdLst>
                  <a:gd name="txL" fmla="*/ 0 w 13"/>
                  <a:gd name="txT" fmla="*/ 0 h 8"/>
                  <a:gd name="txR" fmla="*/ 13 w 13"/>
                  <a:gd name="txB" fmla="*/ 8 h 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8">
                    <a:moveTo>
                      <a:pt x="7" y="6"/>
                    </a:moveTo>
                    <a:cubicBezTo>
                      <a:pt x="9" y="5"/>
                      <a:pt x="11" y="3"/>
                      <a:pt x="13" y="2"/>
                    </a:cubicBezTo>
                    <a:cubicBezTo>
                      <a:pt x="12" y="2"/>
                      <a:pt x="11" y="3"/>
                      <a:pt x="10" y="3"/>
                    </a:cubicBezTo>
                    <a:cubicBezTo>
                      <a:pt x="8" y="3"/>
                      <a:pt x="7" y="2"/>
                      <a:pt x="6" y="1"/>
                    </a:cubicBezTo>
                    <a:cubicBezTo>
                      <a:pt x="5" y="1"/>
                      <a:pt x="4" y="0"/>
                      <a:pt x="4" y="0"/>
                    </a:cubicBezTo>
                    <a:cubicBezTo>
                      <a:pt x="2" y="2"/>
                      <a:pt x="1" y="5"/>
                      <a:pt x="0" y="7"/>
                    </a:cubicBezTo>
                    <a:cubicBezTo>
                      <a:pt x="2" y="8"/>
                      <a:pt x="5" y="6"/>
                      <a:pt x="7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56" name="Freeform 1619"/>
              <p:cNvSpPr>
                <a:spLocks noEditPoints="1"/>
              </p:cNvSpPr>
              <p:nvPr/>
            </p:nvSpPr>
            <p:spPr>
              <a:xfrm>
                <a:off x="8635981" y="4770465"/>
                <a:ext cx="109538" cy="66675"/>
              </a:xfrm>
              <a:custGeom>
                <a:avLst/>
                <a:gdLst>
                  <a:gd name="txL" fmla="*/ 0 w 29"/>
                  <a:gd name="txT" fmla="*/ 0 h 18"/>
                  <a:gd name="txR" fmla="*/ 29 w 29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18">
                    <a:moveTo>
                      <a:pt x="16" y="5"/>
                    </a:moveTo>
                    <a:cubicBezTo>
                      <a:pt x="16" y="5"/>
                      <a:pt x="16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8" y="5"/>
                      <a:pt x="19" y="4"/>
                      <a:pt x="20" y="4"/>
                    </a:cubicBezTo>
                    <a:cubicBezTo>
                      <a:pt x="20" y="5"/>
                      <a:pt x="19" y="5"/>
                      <a:pt x="19" y="5"/>
                    </a:cubicBezTo>
                    <a:cubicBezTo>
                      <a:pt x="18" y="5"/>
                      <a:pt x="17" y="6"/>
                      <a:pt x="17" y="6"/>
                    </a:cubicBezTo>
                    <a:cubicBezTo>
                      <a:pt x="16" y="7"/>
                      <a:pt x="16" y="7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4" y="9"/>
                      <a:pt x="13" y="9"/>
                      <a:pt x="13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8"/>
                      <a:pt x="11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9" y="7"/>
                      <a:pt x="9" y="7"/>
                      <a:pt x="8" y="7"/>
                    </a:cubicBezTo>
                    <a:cubicBezTo>
                      <a:pt x="8" y="7"/>
                      <a:pt x="8" y="6"/>
                      <a:pt x="7" y="6"/>
                    </a:cubicBezTo>
                    <a:cubicBezTo>
                      <a:pt x="8" y="7"/>
                      <a:pt x="8" y="7"/>
                      <a:pt x="9" y="8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9"/>
                      <a:pt x="12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3" y="10"/>
                      <a:pt x="12" y="10"/>
                      <a:pt x="12" y="10"/>
                    </a:cubicBezTo>
                    <a:cubicBezTo>
                      <a:pt x="12" y="10"/>
                      <a:pt x="11" y="11"/>
                      <a:pt x="11" y="11"/>
                    </a:cubicBezTo>
                    <a:cubicBezTo>
                      <a:pt x="10" y="11"/>
                      <a:pt x="10" y="12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7" y="13"/>
                      <a:pt x="7" y="13"/>
                      <a:pt x="6" y="13"/>
                    </a:cubicBezTo>
                    <a:cubicBezTo>
                      <a:pt x="6" y="13"/>
                      <a:pt x="5" y="13"/>
                      <a:pt x="5" y="13"/>
                    </a:cubicBezTo>
                    <a:cubicBezTo>
                      <a:pt x="5" y="13"/>
                      <a:pt x="4" y="13"/>
                      <a:pt x="4" y="13"/>
                    </a:cubicBezTo>
                    <a:cubicBezTo>
                      <a:pt x="5" y="13"/>
                      <a:pt x="5" y="13"/>
                      <a:pt x="6" y="13"/>
                    </a:cubicBezTo>
                    <a:cubicBezTo>
                      <a:pt x="7" y="13"/>
                      <a:pt x="8" y="13"/>
                      <a:pt x="9" y="12"/>
                    </a:cubicBezTo>
                    <a:cubicBezTo>
                      <a:pt x="9" y="12"/>
                      <a:pt x="10" y="12"/>
                      <a:pt x="10" y="12"/>
                    </a:cubicBezTo>
                    <a:cubicBezTo>
                      <a:pt x="10" y="12"/>
                      <a:pt x="10" y="13"/>
                      <a:pt x="9" y="13"/>
                    </a:cubicBezTo>
                    <a:cubicBezTo>
                      <a:pt x="9" y="13"/>
                      <a:pt x="8" y="14"/>
                      <a:pt x="7" y="14"/>
                    </a:cubicBezTo>
                    <a:cubicBezTo>
                      <a:pt x="6" y="15"/>
                      <a:pt x="5" y="16"/>
                      <a:pt x="4" y="16"/>
                    </a:cubicBezTo>
                    <a:cubicBezTo>
                      <a:pt x="3" y="17"/>
                      <a:pt x="1" y="17"/>
                      <a:pt x="0" y="18"/>
                    </a:cubicBezTo>
                    <a:cubicBezTo>
                      <a:pt x="3" y="17"/>
                      <a:pt x="5" y="16"/>
                      <a:pt x="8" y="15"/>
                    </a:cubicBezTo>
                    <a:cubicBezTo>
                      <a:pt x="8" y="14"/>
                      <a:pt x="9" y="14"/>
                      <a:pt x="9" y="13"/>
                    </a:cubicBezTo>
                    <a:cubicBezTo>
                      <a:pt x="10" y="13"/>
                      <a:pt x="10" y="13"/>
                      <a:pt x="11" y="12"/>
                    </a:cubicBezTo>
                    <a:cubicBezTo>
                      <a:pt x="12" y="11"/>
                      <a:pt x="13" y="10"/>
                      <a:pt x="14" y="10"/>
                    </a:cubicBezTo>
                    <a:cubicBezTo>
                      <a:pt x="15" y="9"/>
                      <a:pt x="16" y="8"/>
                      <a:pt x="17" y="7"/>
                    </a:cubicBezTo>
                    <a:cubicBezTo>
                      <a:pt x="18" y="7"/>
                      <a:pt x="18" y="6"/>
                      <a:pt x="19" y="6"/>
                    </a:cubicBezTo>
                    <a:cubicBezTo>
                      <a:pt x="20" y="6"/>
                      <a:pt x="20" y="5"/>
                      <a:pt x="21" y="5"/>
                    </a:cubicBezTo>
                    <a:cubicBezTo>
                      <a:pt x="22" y="5"/>
                      <a:pt x="22" y="5"/>
                      <a:pt x="23" y="5"/>
                    </a:cubicBezTo>
                    <a:cubicBezTo>
                      <a:pt x="23" y="5"/>
                      <a:pt x="24" y="4"/>
                      <a:pt x="24" y="4"/>
                    </a:cubicBezTo>
                    <a:cubicBezTo>
                      <a:pt x="24" y="5"/>
                      <a:pt x="23" y="5"/>
                      <a:pt x="22" y="6"/>
                    </a:cubicBezTo>
                    <a:cubicBezTo>
                      <a:pt x="22" y="6"/>
                      <a:pt x="22" y="6"/>
                      <a:pt x="21" y="7"/>
                    </a:cubicBezTo>
                    <a:cubicBezTo>
                      <a:pt x="21" y="7"/>
                      <a:pt x="20" y="7"/>
                      <a:pt x="20" y="8"/>
                    </a:cubicBezTo>
                    <a:cubicBezTo>
                      <a:pt x="19" y="8"/>
                      <a:pt x="19" y="9"/>
                      <a:pt x="18" y="10"/>
                    </a:cubicBezTo>
                    <a:cubicBezTo>
                      <a:pt x="18" y="11"/>
                      <a:pt x="17" y="12"/>
                      <a:pt x="17" y="12"/>
                    </a:cubicBezTo>
                    <a:cubicBezTo>
                      <a:pt x="16" y="13"/>
                      <a:pt x="15" y="14"/>
                      <a:pt x="15" y="15"/>
                    </a:cubicBezTo>
                    <a:cubicBezTo>
                      <a:pt x="14" y="15"/>
                      <a:pt x="13" y="16"/>
                      <a:pt x="12" y="17"/>
                    </a:cubicBezTo>
                    <a:cubicBezTo>
                      <a:pt x="12" y="17"/>
                      <a:pt x="11" y="18"/>
                      <a:pt x="10" y="18"/>
                    </a:cubicBezTo>
                    <a:cubicBezTo>
                      <a:pt x="12" y="17"/>
                      <a:pt x="13" y="16"/>
                      <a:pt x="15" y="15"/>
                    </a:cubicBezTo>
                    <a:cubicBezTo>
                      <a:pt x="16" y="14"/>
                      <a:pt x="16" y="13"/>
                      <a:pt x="17" y="13"/>
                    </a:cubicBezTo>
                    <a:cubicBezTo>
                      <a:pt x="18" y="12"/>
                      <a:pt x="18" y="11"/>
                      <a:pt x="19" y="10"/>
                    </a:cubicBezTo>
                    <a:cubicBezTo>
                      <a:pt x="19" y="10"/>
                      <a:pt x="20" y="9"/>
                      <a:pt x="20" y="8"/>
                    </a:cubicBezTo>
                    <a:cubicBezTo>
                      <a:pt x="21" y="8"/>
                      <a:pt x="21" y="7"/>
                      <a:pt x="22" y="7"/>
                    </a:cubicBezTo>
                    <a:cubicBezTo>
                      <a:pt x="22" y="7"/>
                      <a:pt x="22" y="6"/>
                      <a:pt x="23" y="6"/>
                    </a:cubicBezTo>
                    <a:cubicBezTo>
                      <a:pt x="24" y="6"/>
                      <a:pt x="24" y="5"/>
                      <a:pt x="25" y="5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4"/>
                      <a:pt x="26" y="5"/>
                      <a:pt x="26" y="6"/>
                    </a:cubicBezTo>
                    <a:cubicBezTo>
                      <a:pt x="26" y="7"/>
                      <a:pt x="25" y="8"/>
                      <a:pt x="25" y="8"/>
                    </a:cubicBezTo>
                    <a:cubicBezTo>
                      <a:pt x="25" y="9"/>
                      <a:pt x="25" y="10"/>
                      <a:pt x="25" y="10"/>
                    </a:cubicBezTo>
                    <a:cubicBezTo>
                      <a:pt x="24" y="12"/>
                      <a:pt x="24" y="13"/>
                      <a:pt x="23" y="14"/>
                    </a:cubicBezTo>
                    <a:cubicBezTo>
                      <a:pt x="23" y="15"/>
                      <a:pt x="22" y="15"/>
                      <a:pt x="22" y="16"/>
                    </a:cubicBezTo>
                    <a:cubicBezTo>
                      <a:pt x="21" y="16"/>
                      <a:pt x="21" y="17"/>
                      <a:pt x="20" y="17"/>
                    </a:cubicBezTo>
                    <a:cubicBezTo>
                      <a:pt x="22" y="16"/>
                      <a:pt x="23" y="15"/>
                      <a:pt x="23" y="14"/>
                    </a:cubicBezTo>
                    <a:cubicBezTo>
                      <a:pt x="24" y="14"/>
                      <a:pt x="24" y="13"/>
                      <a:pt x="24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5" y="10"/>
                    </a:cubicBezTo>
                    <a:cubicBezTo>
                      <a:pt x="25" y="9"/>
                      <a:pt x="26" y="8"/>
                      <a:pt x="26" y="7"/>
                    </a:cubicBezTo>
                    <a:cubicBezTo>
                      <a:pt x="27" y="6"/>
                      <a:pt x="27" y="5"/>
                      <a:pt x="27" y="5"/>
                    </a:cubicBezTo>
                    <a:cubicBezTo>
                      <a:pt x="27" y="4"/>
                      <a:pt x="28" y="4"/>
                      <a:pt x="28" y="3"/>
                    </a:cubicBezTo>
                    <a:cubicBezTo>
                      <a:pt x="28" y="3"/>
                      <a:pt x="28" y="3"/>
                      <a:pt x="29" y="3"/>
                    </a:cubicBezTo>
                    <a:cubicBezTo>
                      <a:pt x="29" y="3"/>
                      <a:pt x="29" y="2"/>
                      <a:pt x="29" y="2"/>
                    </a:cubicBezTo>
                    <a:cubicBezTo>
                      <a:pt x="29" y="2"/>
                      <a:pt x="29" y="2"/>
                      <a:pt x="28" y="2"/>
                    </a:cubicBezTo>
                    <a:cubicBezTo>
                      <a:pt x="28" y="2"/>
                      <a:pt x="27" y="2"/>
                      <a:pt x="26" y="3"/>
                    </a:cubicBezTo>
                    <a:cubicBezTo>
                      <a:pt x="26" y="3"/>
                      <a:pt x="26" y="3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4" y="3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3" y="2"/>
                      <a:pt x="23" y="2"/>
                    </a:cubicBezTo>
                    <a:cubicBezTo>
                      <a:pt x="23" y="2"/>
                      <a:pt x="23" y="1"/>
                      <a:pt x="22" y="1"/>
                    </a:cubicBezTo>
                    <a:cubicBezTo>
                      <a:pt x="22" y="1"/>
                      <a:pt x="21" y="1"/>
                      <a:pt x="20" y="1"/>
                    </a:cubicBezTo>
                    <a:cubicBezTo>
                      <a:pt x="20" y="1"/>
                      <a:pt x="20" y="1"/>
                      <a:pt x="19" y="0"/>
                    </a:cubicBezTo>
                    <a:cubicBezTo>
                      <a:pt x="19" y="0"/>
                      <a:pt x="19" y="0"/>
                      <a:pt x="18" y="0"/>
                    </a:cubicBezTo>
                    <a:cubicBezTo>
                      <a:pt x="19" y="0"/>
                      <a:pt x="19" y="1"/>
                      <a:pt x="19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1" y="1"/>
                      <a:pt x="22" y="2"/>
                      <a:pt x="22" y="2"/>
                    </a:cubicBezTo>
                    <a:cubicBezTo>
                      <a:pt x="22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18" y="4"/>
                      <a:pt x="17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5" y="4"/>
                      <a:pt x="14" y="4"/>
                    </a:cubicBezTo>
                    <a:cubicBezTo>
                      <a:pt x="14" y="4"/>
                      <a:pt x="13" y="4"/>
                      <a:pt x="12" y="4"/>
                    </a:cubicBezTo>
                    <a:cubicBezTo>
                      <a:pt x="12" y="4"/>
                      <a:pt x="11" y="3"/>
                      <a:pt x="11" y="3"/>
                    </a:cubicBezTo>
                    <a:cubicBezTo>
                      <a:pt x="12" y="4"/>
                      <a:pt x="13" y="4"/>
                      <a:pt x="14" y="4"/>
                    </a:cubicBezTo>
                    <a:cubicBezTo>
                      <a:pt x="15" y="5"/>
                      <a:pt x="15" y="5"/>
                      <a:pt x="16" y="5"/>
                    </a:cubicBezTo>
                    <a:close/>
                    <a:moveTo>
                      <a:pt x="13" y="9"/>
                    </a:move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57" name="Freeform 1620"/>
              <p:cNvSpPr/>
              <p:nvPr/>
            </p:nvSpPr>
            <p:spPr>
              <a:xfrm>
                <a:off x="6440455" y="5397532"/>
                <a:ext cx="355602" cy="363540"/>
              </a:xfrm>
              <a:custGeom>
                <a:avLst/>
                <a:gdLst>
                  <a:gd name="txL" fmla="*/ 0 w 95"/>
                  <a:gd name="txT" fmla="*/ 0 h 97"/>
                  <a:gd name="txR" fmla="*/ 95 w 95"/>
                  <a:gd name="txB" fmla="*/ 97 h 9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5" h="97">
                    <a:moveTo>
                      <a:pt x="19" y="81"/>
                    </a:moveTo>
                    <a:cubicBezTo>
                      <a:pt x="26" y="88"/>
                      <a:pt x="35" y="90"/>
                      <a:pt x="44" y="92"/>
                    </a:cubicBezTo>
                    <a:cubicBezTo>
                      <a:pt x="53" y="94"/>
                      <a:pt x="61" y="95"/>
                      <a:pt x="69" y="94"/>
                    </a:cubicBezTo>
                    <a:cubicBezTo>
                      <a:pt x="76" y="94"/>
                      <a:pt x="95" y="97"/>
                      <a:pt x="95" y="97"/>
                    </a:cubicBezTo>
                    <a:cubicBezTo>
                      <a:pt x="88" y="86"/>
                      <a:pt x="93" y="72"/>
                      <a:pt x="93" y="59"/>
                    </a:cubicBezTo>
                    <a:cubicBezTo>
                      <a:pt x="92" y="51"/>
                      <a:pt x="90" y="41"/>
                      <a:pt x="86" y="32"/>
                    </a:cubicBezTo>
                    <a:cubicBezTo>
                      <a:pt x="82" y="23"/>
                      <a:pt x="75" y="15"/>
                      <a:pt x="66" y="10"/>
                    </a:cubicBezTo>
                    <a:cubicBezTo>
                      <a:pt x="57" y="4"/>
                      <a:pt x="47" y="4"/>
                      <a:pt x="38" y="7"/>
                    </a:cubicBezTo>
                    <a:cubicBezTo>
                      <a:pt x="29" y="10"/>
                      <a:pt x="21" y="17"/>
                      <a:pt x="14" y="24"/>
                    </a:cubicBezTo>
                    <a:cubicBezTo>
                      <a:pt x="12" y="22"/>
                      <a:pt x="9" y="19"/>
                      <a:pt x="7" y="15"/>
                    </a:cubicBezTo>
                    <a:cubicBezTo>
                      <a:pt x="5" y="11"/>
                      <a:pt x="3" y="5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2" y="8"/>
                      <a:pt x="5" y="13"/>
                    </a:cubicBezTo>
                    <a:cubicBezTo>
                      <a:pt x="7" y="18"/>
                      <a:pt x="10" y="23"/>
                      <a:pt x="14" y="26"/>
                    </a:cubicBezTo>
                    <a:cubicBezTo>
                      <a:pt x="10" y="31"/>
                      <a:pt x="7" y="36"/>
                      <a:pt x="5" y="42"/>
                    </a:cubicBezTo>
                    <a:cubicBezTo>
                      <a:pt x="3" y="48"/>
                      <a:pt x="3" y="53"/>
                      <a:pt x="4" y="58"/>
                    </a:cubicBezTo>
                    <a:cubicBezTo>
                      <a:pt x="5" y="62"/>
                      <a:pt x="7" y="66"/>
                      <a:pt x="10" y="70"/>
                    </a:cubicBezTo>
                    <a:cubicBezTo>
                      <a:pt x="12" y="74"/>
                      <a:pt x="15" y="78"/>
                      <a:pt x="19" y="8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58" name="Freeform 1621"/>
              <p:cNvSpPr/>
              <p:nvPr/>
            </p:nvSpPr>
            <p:spPr>
              <a:xfrm>
                <a:off x="4438606" y="7385096"/>
                <a:ext cx="157163" cy="280989"/>
              </a:xfrm>
              <a:custGeom>
                <a:avLst/>
                <a:gdLst>
                  <a:gd name="txL" fmla="*/ 0 w 42"/>
                  <a:gd name="txT" fmla="*/ 0 h 75"/>
                  <a:gd name="txR" fmla="*/ 42 w 42"/>
                  <a:gd name="txB" fmla="*/ 75 h 7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75">
                    <a:moveTo>
                      <a:pt x="1" y="43"/>
                    </a:moveTo>
                    <a:cubicBezTo>
                      <a:pt x="1" y="49"/>
                      <a:pt x="4" y="53"/>
                      <a:pt x="8" y="56"/>
                    </a:cubicBezTo>
                    <a:cubicBezTo>
                      <a:pt x="10" y="60"/>
                      <a:pt x="13" y="62"/>
                      <a:pt x="17" y="65"/>
                    </a:cubicBezTo>
                    <a:cubicBezTo>
                      <a:pt x="18" y="66"/>
                      <a:pt x="20" y="68"/>
                      <a:pt x="22" y="70"/>
                    </a:cubicBezTo>
                    <a:cubicBezTo>
                      <a:pt x="24" y="73"/>
                      <a:pt x="26" y="75"/>
                      <a:pt x="26" y="75"/>
                    </a:cubicBezTo>
                    <a:cubicBezTo>
                      <a:pt x="27" y="67"/>
                      <a:pt x="33" y="61"/>
                      <a:pt x="36" y="55"/>
                    </a:cubicBezTo>
                    <a:cubicBezTo>
                      <a:pt x="38" y="51"/>
                      <a:pt x="40" y="47"/>
                      <a:pt x="41" y="42"/>
                    </a:cubicBezTo>
                    <a:cubicBezTo>
                      <a:pt x="42" y="38"/>
                      <a:pt x="42" y="34"/>
                      <a:pt x="41" y="30"/>
                    </a:cubicBezTo>
                    <a:cubicBezTo>
                      <a:pt x="40" y="26"/>
                      <a:pt x="37" y="23"/>
                      <a:pt x="34" y="20"/>
                    </a:cubicBezTo>
                    <a:cubicBezTo>
                      <a:pt x="30" y="17"/>
                      <a:pt x="26" y="14"/>
                      <a:pt x="21" y="13"/>
                    </a:cubicBezTo>
                    <a:cubicBezTo>
                      <a:pt x="22" y="11"/>
                      <a:pt x="23" y="9"/>
                      <a:pt x="24" y="7"/>
                    </a:cubicBezTo>
                    <a:cubicBezTo>
                      <a:pt x="27" y="4"/>
                      <a:pt x="29" y="2"/>
                      <a:pt x="32" y="2"/>
                    </a:cubicBezTo>
                    <a:cubicBezTo>
                      <a:pt x="32" y="1"/>
                      <a:pt x="32" y="1"/>
                      <a:pt x="32" y="0"/>
                    </a:cubicBezTo>
                    <a:cubicBezTo>
                      <a:pt x="30" y="1"/>
                      <a:pt x="28" y="3"/>
                      <a:pt x="25" y="5"/>
                    </a:cubicBezTo>
                    <a:cubicBezTo>
                      <a:pt x="23" y="8"/>
                      <a:pt x="21" y="11"/>
                      <a:pt x="20" y="13"/>
                    </a:cubicBezTo>
                    <a:cubicBezTo>
                      <a:pt x="17" y="13"/>
                      <a:pt x="14" y="14"/>
                      <a:pt x="11" y="15"/>
                    </a:cubicBezTo>
                    <a:cubicBezTo>
                      <a:pt x="8" y="17"/>
                      <a:pt x="5" y="20"/>
                      <a:pt x="3" y="24"/>
                    </a:cubicBezTo>
                    <a:cubicBezTo>
                      <a:pt x="1" y="29"/>
                      <a:pt x="0" y="38"/>
                      <a:pt x="1" y="4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59" name="Freeform 1622"/>
              <p:cNvSpPr/>
              <p:nvPr/>
            </p:nvSpPr>
            <p:spPr>
              <a:xfrm>
                <a:off x="6570631" y="2049471"/>
                <a:ext cx="244476" cy="376240"/>
              </a:xfrm>
              <a:custGeom>
                <a:avLst/>
                <a:gdLst>
                  <a:gd name="txL" fmla="*/ 0 w 65"/>
                  <a:gd name="txT" fmla="*/ 0 h 100"/>
                  <a:gd name="txR" fmla="*/ 65 w 65"/>
                  <a:gd name="txB" fmla="*/ 100 h 10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100">
                    <a:moveTo>
                      <a:pt x="2" y="35"/>
                    </a:moveTo>
                    <a:cubicBezTo>
                      <a:pt x="0" y="45"/>
                      <a:pt x="3" y="56"/>
                      <a:pt x="8" y="66"/>
                    </a:cubicBezTo>
                    <a:cubicBezTo>
                      <a:pt x="12" y="73"/>
                      <a:pt x="20" y="83"/>
                      <a:pt x="20" y="92"/>
                    </a:cubicBezTo>
                    <a:cubicBezTo>
                      <a:pt x="21" y="94"/>
                      <a:pt x="22" y="97"/>
                      <a:pt x="22" y="100"/>
                    </a:cubicBezTo>
                    <a:cubicBezTo>
                      <a:pt x="23" y="96"/>
                      <a:pt x="27" y="92"/>
                      <a:pt x="31" y="88"/>
                    </a:cubicBezTo>
                    <a:cubicBezTo>
                      <a:pt x="36" y="85"/>
                      <a:pt x="41" y="81"/>
                      <a:pt x="44" y="78"/>
                    </a:cubicBezTo>
                    <a:cubicBezTo>
                      <a:pt x="49" y="73"/>
                      <a:pt x="55" y="68"/>
                      <a:pt x="59" y="61"/>
                    </a:cubicBezTo>
                    <a:cubicBezTo>
                      <a:pt x="62" y="55"/>
                      <a:pt x="65" y="47"/>
                      <a:pt x="64" y="38"/>
                    </a:cubicBezTo>
                    <a:cubicBezTo>
                      <a:pt x="63" y="28"/>
                      <a:pt x="59" y="21"/>
                      <a:pt x="53" y="17"/>
                    </a:cubicBezTo>
                    <a:cubicBezTo>
                      <a:pt x="47" y="12"/>
                      <a:pt x="40" y="11"/>
                      <a:pt x="32" y="12"/>
                    </a:cubicBezTo>
                    <a:cubicBezTo>
                      <a:pt x="32" y="10"/>
                      <a:pt x="32" y="8"/>
                      <a:pt x="32" y="6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2"/>
                      <a:pt x="30" y="3"/>
                      <a:pt x="30" y="5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29" y="12"/>
                      <a:pt x="27" y="13"/>
                      <a:pt x="25" y="13"/>
                    </a:cubicBezTo>
                    <a:cubicBezTo>
                      <a:pt x="19" y="14"/>
                      <a:pt x="14" y="17"/>
                      <a:pt x="9" y="20"/>
                    </a:cubicBezTo>
                    <a:cubicBezTo>
                      <a:pt x="5" y="24"/>
                      <a:pt x="3" y="29"/>
                      <a:pt x="2" y="35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60" name="Freeform 1623"/>
              <p:cNvSpPr/>
              <p:nvPr/>
            </p:nvSpPr>
            <p:spPr>
              <a:xfrm>
                <a:off x="6630956" y="1960570"/>
                <a:ext cx="206376" cy="292102"/>
              </a:xfrm>
              <a:custGeom>
                <a:avLst/>
                <a:gdLst>
                  <a:gd name="txL" fmla="*/ 0 w 55"/>
                  <a:gd name="txT" fmla="*/ 0 h 78"/>
                  <a:gd name="txR" fmla="*/ 55 w 55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78">
                    <a:moveTo>
                      <a:pt x="4" y="22"/>
                    </a:moveTo>
                    <a:cubicBezTo>
                      <a:pt x="0" y="30"/>
                      <a:pt x="0" y="39"/>
                      <a:pt x="2" y="48"/>
                    </a:cubicBezTo>
                    <a:cubicBezTo>
                      <a:pt x="3" y="54"/>
                      <a:pt x="7" y="64"/>
                      <a:pt x="3" y="71"/>
                    </a:cubicBezTo>
                    <a:cubicBezTo>
                      <a:pt x="3" y="73"/>
                      <a:pt x="3" y="75"/>
                      <a:pt x="2" y="78"/>
                    </a:cubicBezTo>
                    <a:cubicBezTo>
                      <a:pt x="4" y="75"/>
                      <a:pt x="8" y="73"/>
                      <a:pt x="13" y="71"/>
                    </a:cubicBezTo>
                    <a:cubicBezTo>
                      <a:pt x="18" y="70"/>
                      <a:pt x="23" y="68"/>
                      <a:pt x="26" y="67"/>
                    </a:cubicBezTo>
                    <a:cubicBezTo>
                      <a:pt x="38" y="61"/>
                      <a:pt x="49" y="53"/>
                      <a:pt x="52" y="41"/>
                    </a:cubicBezTo>
                    <a:cubicBezTo>
                      <a:pt x="55" y="26"/>
                      <a:pt x="47" y="16"/>
                      <a:pt x="35" y="11"/>
                    </a:cubicBezTo>
                    <a:cubicBezTo>
                      <a:pt x="37" y="7"/>
                      <a:pt x="39" y="4"/>
                      <a:pt x="42" y="1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39" y="2"/>
                      <a:pt x="36" y="6"/>
                      <a:pt x="34" y="11"/>
                    </a:cubicBezTo>
                    <a:cubicBezTo>
                      <a:pt x="33" y="10"/>
                      <a:pt x="31" y="10"/>
                      <a:pt x="30" y="10"/>
                    </a:cubicBezTo>
                    <a:cubicBezTo>
                      <a:pt x="24" y="9"/>
                      <a:pt x="19" y="9"/>
                      <a:pt x="14" y="12"/>
                    </a:cubicBezTo>
                    <a:cubicBezTo>
                      <a:pt x="10" y="14"/>
                      <a:pt x="6" y="18"/>
                      <a:pt x="4" y="22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61" name="Freeform 1624"/>
              <p:cNvSpPr/>
              <p:nvPr/>
            </p:nvSpPr>
            <p:spPr>
              <a:xfrm>
                <a:off x="6292817" y="2087571"/>
                <a:ext cx="165101" cy="192089"/>
              </a:xfrm>
              <a:custGeom>
                <a:avLst/>
                <a:gdLst>
                  <a:gd name="txL" fmla="*/ 0 w 44"/>
                  <a:gd name="txT" fmla="*/ 0 h 51"/>
                  <a:gd name="txR" fmla="*/ 44 w 44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51">
                    <a:moveTo>
                      <a:pt x="5" y="13"/>
                    </a:moveTo>
                    <a:cubicBezTo>
                      <a:pt x="2" y="16"/>
                      <a:pt x="1" y="21"/>
                      <a:pt x="0" y="26"/>
                    </a:cubicBezTo>
                    <a:cubicBezTo>
                      <a:pt x="0" y="30"/>
                      <a:pt x="0" y="34"/>
                      <a:pt x="1" y="38"/>
                    </a:cubicBezTo>
                    <a:cubicBezTo>
                      <a:pt x="1" y="41"/>
                      <a:pt x="1" y="51"/>
                      <a:pt x="1" y="51"/>
                    </a:cubicBezTo>
                    <a:cubicBezTo>
                      <a:pt x="6" y="47"/>
                      <a:pt x="13" y="48"/>
                      <a:pt x="19" y="47"/>
                    </a:cubicBezTo>
                    <a:cubicBezTo>
                      <a:pt x="23" y="47"/>
                      <a:pt x="27" y="45"/>
                      <a:pt x="32" y="43"/>
                    </a:cubicBezTo>
                    <a:cubicBezTo>
                      <a:pt x="36" y="41"/>
                      <a:pt x="39" y="37"/>
                      <a:pt x="42" y="33"/>
                    </a:cubicBezTo>
                    <a:cubicBezTo>
                      <a:pt x="44" y="28"/>
                      <a:pt x="44" y="23"/>
                      <a:pt x="42" y="18"/>
                    </a:cubicBezTo>
                    <a:cubicBezTo>
                      <a:pt x="40" y="14"/>
                      <a:pt x="36" y="11"/>
                      <a:pt x="32" y="8"/>
                    </a:cubicBezTo>
                    <a:cubicBezTo>
                      <a:pt x="33" y="6"/>
                      <a:pt x="34" y="5"/>
                      <a:pt x="36" y="4"/>
                    </a:cubicBezTo>
                    <a:cubicBezTo>
                      <a:pt x="38" y="3"/>
                      <a:pt x="40" y="1"/>
                      <a:pt x="43" y="1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1" y="0"/>
                      <a:pt x="39" y="1"/>
                      <a:pt x="37" y="3"/>
                    </a:cubicBezTo>
                    <a:cubicBezTo>
                      <a:pt x="35" y="4"/>
                      <a:pt x="32" y="6"/>
                      <a:pt x="31" y="8"/>
                    </a:cubicBezTo>
                    <a:cubicBezTo>
                      <a:pt x="26" y="4"/>
                      <a:pt x="20" y="3"/>
                      <a:pt x="15" y="4"/>
                    </a:cubicBezTo>
                    <a:cubicBezTo>
                      <a:pt x="12" y="6"/>
                      <a:pt x="7" y="9"/>
                      <a:pt x="5" y="1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62" name="Freeform 1625"/>
              <p:cNvSpPr/>
              <p:nvPr/>
            </p:nvSpPr>
            <p:spPr>
              <a:xfrm>
                <a:off x="6149941" y="1735144"/>
                <a:ext cx="200026" cy="138113"/>
              </a:xfrm>
              <a:custGeom>
                <a:avLst/>
                <a:gdLst>
                  <a:gd name="txL" fmla="*/ 0 w 53"/>
                  <a:gd name="txT" fmla="*/ 0 h 37"/>
                  <a:gd name="txR" fmla="*/ 53 w 53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37">
                    <a:moveTo>
                      <a:pt x="32" y="2"/>
                    </a:moveTo>
                    <a:cubicBezTo>
                      <a:pt x="25" y="0"/>
                      <a:pt x="18" y="2"/>
                      <a:pt x="13" y="5"/>
                    </a:cubicBezTo>
                    <a:cubicBezTo>
                      <a:pt x="9" y="8"/>
                      <a:pt x="4" y="13"/>
                      <a:pt x="1" y="16"/>
                    </a:cubicBezTo>
                    <a:cubicBezTo>
                      <a:pt x="1" y="17"/>
                      <a:pt x="0" y="18"/>
                      <a:pt x="0" y="20"/>
                    </a:cubicBezTo>
                    <a:cubicBezTo>
                      <a:pt x="0" y="19"/>
                      <a:pt x="1" y="19"/>
                      <a:pt x="2" y="19"/>
                    </a:cubicBezTo>
                    <a:cubicBezTo>
                      <a:pt x="2" y="19"/>
                      <a:pt x="3" y="20"/>
                      <a:pt x="4" y="21"/>
                    </a:cubicBezTo>
                    <a:cubicBezTo>
                      <a:pt x="6" y="22"/>
                      <a:pt x="7" y="24"/>
                      <a:pt x="9" y="26"/>
                    </a:cubicBezTo>
                    <a:cubicBezTo>
                      <a:pt x="13" y="31"/>
                      <a:pt x="18" y="36"/>
                      <a:pt x="26" y="36"/>
                    </a:cubicBezTo>
                    <a:cubicBezTo>
                      <a:pt x="30" y="36"/>
                      <a:pt x="34" y="35"/>
                      <a:pt x="37" y="33"/>
                    </a:cubicBezTo>
                    <a:cubicBezTo>
                      <a:pt x="41" y="30"/>
                      <a:pt x="43" y="27"/>
                      <a:pt x="44" y="23"/>
                    </a:cubicBezTo>
                    <a:cubicBezTo>
                      <a:pt x="46" y="23"/>
                      <a:pt x="47" y="24"/>
                      <a:pt x="48" y="25"/>
                    </a:cubicBezTo>
                    <a:cubicBezTo>
                      <a:pt x="49" y="25"/>
                      <a:pt x="49" y="25"/>
                      <a:pt x="49" y="26"/>
                    </a:cubicBezTo>
                    <a:cubicBezTo>
                      <a:pt x="50" y="26"/>
                      <a:pt x="50" y="26"/>
                      <a:pt x="50" y="26"/>
                    </a:cubicBezTo>
                    <a:cubicBezTo>
                      <a:pt x="50" y="26"/>
                      <a:pt x="50" y="27"/>
                      <a:pt x="51" y="27"/>
                    </a:cubicBezTo>
                    <a:cubicBezTo>
                      <a:pt x="51" y="27"/>
                      <a:pt x="51" y="27"/>
                      <a:pt x="51" y="28"/>
                    </a:cubicBezTo>
                    <a:cubicBezTo>
                      <a:pt x="51" y="28"/>
                      <a:pt x="51" y="28"/>
                      <a:pt x="51" y="28"/>
                    </a:cubicBezTo>
                    <a:cubicBezTo>
                      <a:pt x="51" y="28"/>
                      <a:pt x="52" y="29"/>
                      <a:pt x="52" y="29"/>
                    </a:cubicBezTo>
                    <a:cubicBezTo>
                      <a:pt x="52" y="30"/>
                      <a:pt x="52" y="30"/>
                      <a:pt x="52" y="30"/>
                    </a:cubicBezTo>
                    <a:cubicBezTo>
                      <a:pt x="52" y="30"/>
                      <a:pt x="52" y="30"/>
                      <a:pt x="52" y="30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2" y="32"/>
                      <a:pt x="51" y="33"/>
                      <a:pt x="51" y="34"/>
                    </a:cubicBezTo>
                    <a:cubicBezTo>
                      <a:pt x="50" y="35"/>
                      <a:pt x="50" y="35"/>
                      <a:pt x="49" y="35"/>
                    </a:cubicBezTo>
                    <a:cubicBezTo>
                      <a:pt x="49" y="35"/>
                      <a:pt x="49" y="35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7" y="35"/>
                      <a:pt x="47" y="35"/>
                      <a:pt x="46" y="35"/>
                    </a:cubicBezTo>
                    <a:cubicBezTo>
                      <a:pt x="45" y="35"/>
                      <a:pt x="45" y="35"/>
                      <a:pt x="45" y="35"/>
                    </a:cubicBezTo>
                    <a:cubicBezTo>
                      <a:pt x="44" y="35"/>
                      <a:pt x="44" y="34"/>
                      <a:pt x="44" y="34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43" y="35"/>
                      <a:pt x="44" y="36"/>
                      <a:pt x="44" y="36"/>
                    </a:cubicBezTo>
                    <a:cubicBezTo>
                      <a:pt x="44" y="36"/>
                      <a:pt x="44" y="36"/>
                      <a:pt x="45" y="36"/>
                    </a:cubicBezTo>
                    <a:cubicBezTo>
                      <a:pt x="45" y="36"/>
                      <a:pt x="45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7"/>
                      <a:pt x="48" y="36"/>
                      <a:pt x="48" y="36"/>
                    </a:cubicBezTo>
                    <a:cubicBezTo>
                      <a:pt x="49" y="36"/>
                      <a:pt x="49" y="36"/>
                      <a:pt x="50" y="36"/>
                    </a:cubicBezTo>
                    <a:cubicBezTo>
                      <a:pt x="50" y="36"/>
                      <a:pt x="50" y="35"/>
                      <a:pt x="51" y="35"/>
                    </a:cubicBezTo>
                    <a:cubicBezTo>
                      <a:pt x="51" y="35"/>
                      <a:pt x="52" y="35"/>
                      <a:pt x="52" y="34"/>
                    </a:cubicBezTo>
                    <a:cubicBezTo>
                      <a:pt x="52" y="34"/>
                      <a:pt x="52" y="33"/>
                      <a:pt x="53" y="33"/>
                    </a:cubicBezTo>
                    <a:cubicBezTo>
                      <a:pt x="53" y="32"/>
                      <a:pt x="53" y="32"/>
                      <a:pt x="53" y="31"/>
                    </a:cubicBezTo>
                    <a:cubicBezTo>
                      <a:pt x="53" y="31"/>
                      <a:pt x="53" y="31"/>
                      <a:pt x="53" y="30"/>
                    </a:cubicBezTo>
                    <a:cubicBezTo>
                      <a:pt x="53" y="30"/>
                      <a:pt x="53" y="30"/>
                      <a:pt x="53" y="30"/>
                    </a:cubicBezTo>
                    <a:cubicBezTo>
                      <a:pt x="53" y="29"/>
                      <a:pt x="53" y="29"/>
                      <a:pt x="53" y="29"/>
                    </a:cubicBezTo>
                    <a:cubicBezTo>
                      <a:pt x="53" y="29"/>
                      <a:pt x="52" y="28"/>
                      <a:pt x="52" y="28"/>
                    </a:cubicBezTo>
                    <a:cubicBezTo>
                      <a:pt x="52" y="27"/>
                      <a:pt x="52" y="27"/>
                      <a:pt x="52" y="27"/>
                    </a:cubicBezTo>
                    <a:cubicBezTo>
                      <a:pt x="51" y="26"/>
                      <a:pt x="51" y="26"/>
                      <a:pt x="51" y="25"/>
                    </a:cubicBezTo>
                    <a:cubicBezTo>
                      <a:pt x="50" y="25"/>
                      <a:pt x="50" y="25"/>
                      <a:pt x="49" y="25"/>
                    </a:cubicBezTo>
                    <a:cubicBezTo>
                      <a:pt x="48" y="24"/>
                      <a:pt x="46" y="23"/>
                      <a:pt x="44" y="22"/>
                    </a:cubicBezTo>
                    <a:cubicBezTo>
                      <a:pt x="45" y="21"/>
                      <a:pt x="45" y="20"/>
                      <a:pt x="45" y="19"/>
                    </a:cubicBezTo>
                    <a:cubicBezTo>
                      <a:pt x="46" y="12"/>
                      <a:pt x="40" y="4"/>
                      <a:pt x="32" y="2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63" name="Freeform 1626"/>
              <p:cNvSpPr/>
              <p:nvPr/>
            </p:nvSpPr>
            <p:spPr>
              <a:xfrm>
                <a:off x="6165816" y="1944695"/>
                <a:ext cx="296864" cy="277814"/>
              </a:xfrm>
              <a:custGeom>
                <a:avLst/>
                <a:gdLst>
                  <a:gd name="txL" fmla="*/ 0 w 79"/>
                  <a:gd name="txT" fmla="*/ 0 h 74"/>
                  <a:gd name="txR" fmla="*/ 79 w 79"/>
                  <a:gd name="txB" fmla="*/ 74 h 7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74">
                    <a:moveTo>
                      <a:pt x="20" y="10"/>
                    </a:moveTo>
                    <a:cubicBezTo>
                      <a:pt x="11" y="18"/>
                      <a:pt x="8" y="28"/>
                      <a:pt x="8" y="39"/>
                    </a:cubicBezTo>
                    <a:cubicBezTo>
                      <a:pt x="7" y="47"/>
                      <a:pt x="9" y="59"/>
                      <a:pt x="3" y="66"/>
                    </a:cubicBezTo>
                    <a:cubicBezTo>
                      <a:pt x="2" y="69"/>
                      <a:pt x="1" y="71"/>
                      <a:pt x="0" y="74"/>
                    </a:cubicBezTo>
                    <a:cubicBezTo>
                      <a:pt x="3" y="71"/>
                      <a:pt x="8" y="70"/>
                      <a:pt x="14" y="69"/>
                    </a:cubicBezTo>
                    <a:cubicBezTo>
                      <a:pt x="20" y="69"/>
                      <a:pt x="26" y="68"/>
                      <a:pt x="30" y="67"/>
                    </a:cubicBezTo>
                    <a:cubicBezTo>
                      <a:pt x="37" y="66"/>
                      <a:pt x="44" y="65"/>
                      <a:pt x="50" y="62"/>
                    </a:cubicBezTo>
                    <a:cubicBezTo>
                      <a:pt x="56" y="60"/>
                      <a:pt x="60" y="56"/>
                      <a:pt x="64" y="51"/>
                    </a:cubicBezTo>
                    <a:cubicBezTo>
                      <a:pt x="67" y="45"/>
                      <a:pt x="69" y="39"/>
                      <a:pt x="69" y="32"/>
                    </a:cubicBezTo>
                    <a:cubicBezTo>
                      <a:pt x="69" y="26"/>
                      <a:pt x="68" y="18"/>
                      <a:pt x="63" y="12"/>
                    </a:cubicBezTo>
                    <a:cubicBezTo>
                      <a:pt x="68" y="9"/>
                      <a:pt x="74" y="8"/>
                      <a:pt x="79" y="9"/>
                    </a:cubicBezTo>
                    <a:cubicBezTo>
                      <a:pt x="79" y="8"/>
                      <a:pt x="79" y="8"/>
                      <a:pt x="79" y="7"/>
                    </a:cubicBezTo>
                    <a:cubicBezTo>
                      <a:pt x="76" y="6"/>
                      <a:pt x="68" y="8"/>
                      <a:pt x="63" y="11"/>
                    </a:cubicBezTo>
                    <a:cubicBezTo>
                      <a:pt x="62" y="10"/>
                      <a:pt x="60" y="8"/>
                      <a:pt x="59" y="7"/>
                    </a:cubicBezTo>
                    <a:cubicBezTo>
                      <a:pt x="54" y="2"/>
                      <a:pt x="47" y="0"/>
                      <a:pt x="40" y="1"/>
                    </a:cubicBezTo>
                    <a:cubicBezTo>
                      <a:pt x="32" y="2"/>
                      <a:pt x="25" y="5"/>
                      <a:pt x="20" y="1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64" name="Freeform 1627"/>
              <p:cNvSpPr/>
              <p:nvPr/>
            </p:nvSpPr>
            <p:spPr>
              <a:xfrm>
                <a:off x="5984840" y="1949458"/>
                <a:ext cx="274639" cy="220664"/>
              </a:xfrm>
              <a:custGeom>
                <a:avLst/>
                <a:gdLst>
                  <a:gd name="txL" fmla="*/ 0 w 73"/>
                  <a:gd name="txT" fmla="*/ 0 h 59"/>
                  <a:gd name="txR" fmla="*/ 73 w 73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59">
                    <a:moveTo>
                      <a:pt x="15" y="7"/>
                    </a:moveTo>
                    <a:cubicBezTo>
                      <a:pt x="9" y="12"/>
                      <a:pt x="6" y="18"/>
                      <a:pt x="4" y="24"/>
                    </a:cubicBezTo>
                    <a:cubicBezTo>
                      <a:pt x="2" y="30"/>
                      <a:pt x="1" y="36"/>
                      <a:pt x="1" y="41"/>
                    </a:cubicBezTo>
                    <a:cubicBezTo>
                      <a:pt x="1" y="43"/>
                      <a:pt x="1" y="48"/>
                      <a:pt x="0" y="52"/>
                    </a:cubicBezTo>
                    <a:cubicBezTo>
                      <a:pt x="0" y="55"/>
                      <a:pt x="0" y="58"/>
                      <a:pt x="0" y="58"/>
                    </a:cubicBezTo>
                    <a:cubicBezTo>
                      <a:pt x="3" y="56"/>
                      <a:pt x="7" y="56"/>
                      <a:pt x="11" y="57"/>
                    </a:cubicBezTo>
                    <a:cubicBezTo>
                      <a:pt x="15" y="57"/>
                      <a:pt x="19" y="58"/>
                      <a:pt x="23" y="59"/>
                    </a:cubicBezTo>
                    <a:cubicBezTo>
                      <a:pt x="28" y="59"/>
                      <a:pt x="34" y="59"/>
                      <a:pt x="40" y="58"/>
                    </a:cubicBezTo>
                    <a:cubicBezTo>
                      <a:pt x="46" y="56"/>
                      <a:pt x="52" y="53"/>
                      <a:pt x="56" y="49"/>
                    </a:cubicBezTo>
                    <a:cubicBezTo>
                      <a:pt x="61" y="44"/>
                      <a:pt x="63" y="37"/>
                      <a:pt x="62" y="31"/>
                    </a:cubicBezTo>
                    <a:cubicBezTo>
                      <a:pt x="62" y="24"/>
                      <a:pt x="59" y="17"/>
                      <a:pt x="55" y="12"/>
                    </a:cubicBezTo>
                    <a:cubicBezTo>
                      <a:pt x="57" y="11"/>
                      <a:pt x="60" y="10"/>
                      <a:pt x="62" y="9"/>
                    </a:cubicBezTo>
                    <a:cubicBezTo>
                      <a:pt x="66" y="8"/>
                      <a:pt x="6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71" y="7"/>
                      <a:pt x="68" y="7"/>
                      <a:pt x="64" y="8"/>
                    </a:cubicBezTo>
                    <a:cubicBezTo>
                      <a:pt x="60" y="9"/>
                      <a:pt x="57" y="10"/>
                      <a:pt x="54" y="11"/>
                    </a:cubicBezTo>
                    <a:cubicBezTo>
                      <a:pt x="52" y="8"/>
                      <a:pt x="49" y="5"/>
                      <a:pt x="45" y="3"/>
                    </a:cubicBezTo>
                    <a:cubicBezTo>
                      <a:pt x="42" y="1"/>
                      <a:pt x="38" y="0"/>
                      <a:pt x="34" y="0"/>
                    </a:cubicBezTo>
                    <a:cubicBezTo>
                      <a:pt x="28" y="0"/>
                      <a:pt x="20" y="4"/>
                      <a:pt x="15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65" name="Freeform 1628"/>
              <p:cNvSpPr/>
              <p:nvPr/>
            </p:nvSpPr>
            <p:spPr>
              <a:xfrm>
                <a:off x="5981665" y="1911357"/>
                <a:ext cx="203201" cy="134938"/>
              </a:xfrm>
              <a:custGeom>
                <a:avLst/>
                <a:gdLst>
                  <a:gd name="txL" fmla="*/ 0 w 54"/>
                  <a:gd name="txT" fmla="*/ 0 h 36"/>
                  <a:gd name="txR" fmla="*/ 54 w 54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36">
                    <a:moveTo>
                      <a:pt x="24" y="1"/>
                    </a:moveTo>
                    <a:cubicBezTo>
                      <a:pt x="20" y="1"/>
                      <a:pt x="17" y="4"/>
                      <a:pt x="14" y="6"/>
                    </a:cubicBezTo>
                    <a:cubicBezTo>
                      <a:pt x="11" y="9"/>
                      <a:pt x="9" y="11"/>
                      <a:pt x="7" y="14"/>
                    </a:cubicBezTo>
                    <a:cubicBezTo>
                      <a:pt x="6" y="15"/>
                      <a:pt x="4" y="17"/>
                      <a:pt x="3" y="19"/>
                    </a:cubicBezTo>
                    <a:cubicBezTo>
                      <a:pt x="1" y="21"/>
                      <a:pt x="0" y="22"/>
                      <a:pt x="0" y="22"/>
                    </a:cubicBezTo>
                    <a:cubicBezTo>
                      <a:pt x="2" y="22"/>
                      <a:pt x="5" y="24"/>
                      <a:pt x="7" y="25"/>
                    </a:cubicBezTo>
                    <a:cubicBezTo>
                      <a:pt x="9" y="27"/>
                      <a:pt x="11" y="29"/>
                      <a:pt x="13" y="30"/>
                    </a:cubicBezTo>
                    <a:cubicBezTo>
                      <a:pt x="16" y="32"/>
                      <a:pt x="19" y="34"/>
                      <a:pt x="23" y="35"/>
                    </a:cubicBezTo>
                    <a:cubicBezTo>
                      <a:pt x="27" y="36"/>
                      <a:pt x="32" y="36"/>
                      <a:pt x="36" y="34"/>
                    </a:cubicBezTo>
                    <a:cubicBezTo>
                      <a:pt x="40" y="33"/>
                      <a:pt x="43" y="29"/>
                      <a:pt x="44" y="25"/>
                    </a:cubicBezTo>
                    <a:cubicBezTo>
                      <a:pt x="45" y="21"/>
                      <a:pt x="44" y="17"/>
                      <a:pt x="43" y="13"/>
                    </a:cubicBezTo>
                    <a:cubicBezTo>
                      <a:pt x="45" y="13"/>
                      <a:pt x="46" y="13"/>
                      <a:pt x="47" y="13"/>
                    </a:cubicBezTo>
                    <a:cubicBezTo>
                      <a:pt x="49" y="13"/>
                      <a:pt x="51" y="13"/>
                      <a:pt x="54" y="13"/>
                    </a:cubicBezTo>
                    <a:cubicBezTo>
                      <a:pt x="53" y="12"/>
                      <a:pt x="53" y="12"/>
                      <a:pt x="53" y="12"/>
                    </a:cubicBezTo>
                    <a:cubicBezTo>
                      <a:pt x="52" y="12"/>
                      <a:pt x="50" y="12"/>
                      <a:pt x="49" y="12"/>
                    </a:cubicBezTo>
                    <a:cubicBezTo>
                      <a:pt x="47" y="12"/>
                      <a:pt x="45" y="12"/>
                      <a:pt x="43" y="13"/>
                    </a:cubicBezTo>
                    <a:cubicBezTo>
                      <a:pt x="41" y="7"/>
                      <a:pt x="39" y="3"/>
                      <a:pt x="35" y="2"/>
                    </a:cubicBezTo>
                    <a:cubicBezTo>
                      <a:pt x="32" y="0"/>
                      <a:pt x="27" y="0"/>
                      <a:pt x="24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66" name="Freeform 1629"/>
              <p:cNvSpPr/>
              <p:nvPr/>
            </p:nvSpPr>
            <p:spPr>
              <a:xfrm>
                <a:off x="6518243" y="1771656"/>
                <a:ext cx="508003" cy="307977"/>
              </a:xfrm>
              <a:custGeom>
                <a:avLst/>
                <a:gdLst>
                  <a:gd name="txL" fmla="*/ 0 w 135"/>
                  <a:gd name="txT" fmla="*/ 0 h 82"/>
                  <a:gd name="txR" fmla="*/ 135 w 135"/>
                  <a:gd name="txB" fmla="*/ 82 h 8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5" h="82">
                    <a:moveTo>
                      <a:pt x="72" y="1"/>
                    </a:moveTo>
                    <a:cubicBezTo>
                      <a:pt x="69" y="1"/>
                      <a:pt x="66" y="2"/>
                      <a:pt x="63" y="3"/>
                    </a:cubicBezTo>
                    <a:cubicBezTo>
                      <a:pt x="60" y="4"/>
                      <a:pt x="57" y="6"/>
                      <a:pt x="54" y="7"/>
                    </a:cubicBezTo>
                    <a:cubicBezTo>
                      <a:pt x="48" y="10"/>
                      <a:pt x="42" y="14"/>
                      <a:pt x="37" y="19"/>
                    </a:cubicBezTo>
                    <a:cubicBezTo>
                      <a:pt x="29" y="26"/>
                      <a:pt x="19" y="38"/>
                      <a:pt x="9" y="41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5" y="46"/>
                      <a:pt x="10" y="50"/>
                      <a:pt x="16" y="54"/>
                    </a:cubicBezTo>
                    <a:cubicBezTo>
                      <a:pt x="22" y="58"/>
                      <a:pt x="28" y="63"/>
                      <a:pt x="32" y="66"/>
                    </a:cubicBezTo>
                    <a:cubicBezTo>
                      <a:pt x="40" y="72"/>
                      <a:pt x="49" y="77"/>
                      <a:pt x="59" y="80"/>
                    </a:cubicBezTo>
                    <a:cubicBezTo>
                      <a:pt x="69" y="82"/>
                      <a:pt x="78" y="82"/>
                      <a:pt x="86" y="79"/>
                    </a:cubicBezTo>
                    <a:cubicBezTo>
                      <a:pt x="96" y="75"/>
                      <a:pt x="102" y="69"/>
                      <a:pt x="107" y="62"/>
                    </a:cubicBezTo>
                    <a:cubicBezTo>
                      <a:pt x="111" y="54"/>
                      <a:pt x="114" y="45"/>
                      <a:pt x="114" y="35"/>
                    </a:cubicBezTo>
                    <a:cubicBezTo>
                      <a:pt x="121" y="35"/>
                      <a:pt x="128" y="38"/>
                      <a:pt x="134" y="42"/>
                    </a:cubicBezTo>
                    <a:cubicBezTo>
                      <a:pt x="134" y="41"/>
                      <a:pt x="135" y="40"/>
                      <a:pt x="135" y="39"/>
                    </a:cubicBezTo>
                    <a:cubicBezTo>
                      <a:pt x="133" y="38"/>
                      <a:pt x="130" y="37"/>
                      <a:pt x="126" y="35"/>
                    </a:cubicBezTo>
                    <a:cubicBezTo>
                      <a:pt x="122" y="34"/>
                      <a:pt x="118" y="34"/>
                      <a:pt x="114" y="34"/>
                    </a:cubicBezTo>
                    <a:cubicBezTo>
                      <a:pt x="113" y="31"/>
                      <a:pt x="113" y="29"/>
                      <a:pt x="112" y="27"/>
                    </a:cubicBezTo>
                    <a:cubicBezTo>
                      <a:pt x="110" y="18"/>
                      <a:pt x="104" y="11"/>
                      <a:pt x="96" y="7"/>
                    </a:cubicBezTo>
                    <a:cubicBezTo>
                      <a:pt x="88" y="2"/>
                      <a:pt x="79" y="0"/>
                      <a:pt x="72" y="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67" name="Freeform 1630"/>
              <p:cNvSpPr/>
              <p:nvPr/>
            </p:nvSpPr>
            <p:spPr>
              <a:xfrm>
                <a:off x="6672232" y="1689106"/>
                <a:ext cx="296864" cy="211139"/>
              </a:xfrm>
              <a:custGeom>
                <a:avLst/>
                <a:gdLst>
                  <a:gd name="txL" fmla="*/ 0 w 79"/>
                  <a:gd name="txT" fmla="*/ 0 h 56"/>
                  <a:gd name="txR" fmla="*/ 79 w 79"/>
                  <a:gd name="txB" fmla="*/ 56 h 5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56">
                    <a:moveTo>
                      <a:pt x="59" y="5"/>
                    </a:moveTo>
                    <a:cubicBezTo>
                      <a:pt x="51" y="1"/>
                      <a:pt x="41" y="0"/>
                      <a:pt x="32" y="1"/>
                    </a:cubicBezTo>
                    <a:cubicBezTo>
                      <a:pt x="25" y="2"/>
                      <a:pt x="14" y="5"/>
                      <a:pt x="7" y="1"/>
                    </a:cubicBezTo>
                    <a:cubicBezTo>
                      <a:pt x="5" y="1"/>
                      <a:pt x="2" y="0"/>
                      <a:pt x="0" y="0"/>
                    </a:cubicBezTo>
                    <a:cubicBezTo>
                      <a:pt x="2" y="2"/>
                      <a:pt x="4" y="7"/>
                      <a:pt x="6" y="12"/>
                    </a:cubicBezTo>
                    <a:cubicBezTo>
                      <a:pt x="7" y="17"/>
                      <a:pt x="9" y="22"/>
                      <a:pt x="10" y="26"/>
                    </a:cubicBezTo>
                    <a:cubicBezTo>
                      <a:pt x="15" y="39"/>
                      <a:pt x="22" y="51"/>
                      <a:pt x="35" y="54"/>
                    </a:cubicBezTo>
                    <a:cubicBezTo>
                      <a:pt x="42" y="56"/>
                      <a:pt x="49" y="56"/>
                      <a:pt x="54" y="53"/>
                    </a:cubicBezTo>
                    <a:cubicBezTo>
                      <a:pt x="60" y="51"/>
                      <a:pt x="65" y="46"/>
                      <a:pt x="68" y="40"/>
                    </a:cubicBezTo>
                    <a:cubicBezTo>
                      <a:pt x="72" y="42"/>
                      <a:pt x="75" y="46"/>
                      <a:pt x="77" y="50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7" y="46"/>
                      <a:pt x="73" y="42"/>
                      <a:pt x="68" y="39"/>
                    </a:cubicBezTo>
                    <a:cubicBezTo>
                      <a:pt x="69" y="38"/>
                      <a:pt x="70" y="36"/>
                      <a:pt x="70" y="35"/>
                    </a:cubicBezTo>
                    <a:cubicBezTo>
                      <a:pt x="72" y="29"/>
                      <a:pt x="72" y="23"/>
                      <a:pt x="69" y="18"/>
                    </a:cubicBezTo>
                    <a:cubicBezTo>
                      <a:pt x="67" y="12"/>
                      <a:pt x="63" y="8"/>
                      <a:pt x="59" y="5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68" name="Freeform 1631"/>
              <p:cNvSpPr/>
              <p:nvPr/>
            </p:nvSpPr>
            <p:spPr>
              <a:xfrm>
                <a:off x="6837333" y="1658943"/>
                <a:ext cx="244476" cy="230189"/>
              </a:xfrm>
              <a:custGeom>
                <a:avLst/>
                <a:gdLst>
                  <a:gd name="txL" fmla="*/ 0 w 65"/>
                  <a:gd name="txT" fmla="*/ 0 h 61"/>
                  <a:gd name="txR" fmla="*/ 65 w 65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61">
                    <a:moveTo>
                      <a:pt x="52" y="14"/>
                    </a:moveTo>
                    <a:cubicBezTo>
                      <a:pt x="45" y="9"/>
                      <a:pt x="37" y="7"/>
                      <a:pt x="28" y="6"/>
                    </a:cubicBezTo>
                    <a:cubicBezTo>
                      <a:pt x="22" y="6"/>
                      <a:pt x="12" y="7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  <a:cubicBezTo>
                      <a:pt x="2" y="2"/>
                      <a:pt x="3" y="7"/>
                      <a:pt x="3" y="12"/>
                    </a:cubicBezTo>
                    <a:cubicBezTo>
                      <a:pt x="4" y="17"/>
                      <a:pt x="4" y="22"/>
                      <a:pt x="5" y="25"/>
                    </a:cubicBezTo>
                    <a:cubicBezTo>
                      <a:pt x="7" y="37"/>
                      <a:pt x="13" y="50"/>
                      <a:pt x="24" y="55"/>
                    </a:cubicBezTo>
                    <a:cubicBezTo>
                      <a:pt x="37" y="61"/>
                      <a:pt x="49" y="56"/>
                      <a:pt x="56" y="45"/>
                    </a:cubicBezTo>
                    <a:cubicBezTo>
                      <a:pt x="59" y="48"/>
                      <a:pt x="61" y="51"/>
                      <a:pt x="64" y="54"/>
                    </a:cubicBezTo>
                    <a:cubicBezTo>
                      <a:pt x="65" y="53"/>
                      <a:pt x="65" y="53"/>
                      <a:pt x="65" y="53"/>
                    </a:cubicBezTo>
                    <a:cubicBezTo>
                      <a:pt x="64" y="51"/>
                      <a:pt x="60" y="47"/>
                      <a:pt x="56" y="45"/>
                    </a:cubicBezTo>
                    <a:cubicBezTo>
                      <a:pt x="57" y="43"/>
                      <a:pt x="57" y="42"/>
                      <a:pt x="58" y="41"/>
                    </a:cubicBezTo>
                    <a:cubicBezTo>
                      <a:pt x="60" y="36"/>
                      <a:pt x="61" y="31"/>
                      <a:pt x="59" y="26"/>
                    </a:cubicBezTo>
                    <a:cubicBezTo>
                      <a:pt x="58" y="21"/>
                      <a:pt x="55" y="17"/>
                      <a:pt x="52" y="1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69" name="Freeform 1632"/>
              <p:cNvSpPr/>
              <p:nvPr/>
            </p:nvSpPr>
            <p:spPr>
              <a:xfrm>
                <a:off x="6630956" y="1449392"/>
                <a:ext cx="357190" cy="217489"/>
              </a:xfrm>
              <a:custGeom>
                <a:avLst/>
                <a:gdLst>
                  <a:gd name="txL" fmla="*/ 0 w 95"/>
                  <a:gd name="txT" fmla="*/ 0 h 58"/>
                  <a:gd name="txR" fmla="*/ 95 w 95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5" h="58">
                    <a:moveTo>
                      <a:pt x="57" y="1"/>
                    </a:moveTo>
                    <a:cubicBezTo>
                      <a:pt x="46" y="0"/>
                      <a:pt x="37" y="4"/>
                      <a:pt x="29" y="10"/>
                    </a:cubicBezTo>
                    <a:cubicBezTo>
                      <a:pt x="23" y="15"/>
                      <a:pt x="15" y="23"/>
                      <a:pt x="7" y="23"/>
                    </a:cubicBezTo>
                    <a:cubicBezTo>
                      <a:pt x="5" y="24"/>
                      <a:pt x="2" y="25"/>
                      <a:pt x="0" y="25"/>
                    </a:cubicBezTo>
                    <a:cubicBezTo>
                      <a:pt x="3" y="26"/>
                      <a:pt x="7" y="29"/>
                      <a:pt x="11" y="33"/>
                    </a:cubicBezTo>
                    <a:cubicBezTo>
                      <a:pt x="15" y="37"/>
                      <a:pt x="19" y="41"/>
                      <a:pt x="22" y="43"/>
                    </a:cubicBezTo>
                    <a:cubicBezTo>
                      <a:pt x="27" y="48"/>
                      <a:pt x="33" y="52"/>
                      <a:pt x="38" y="54"/>
                    </a:cubicBezTo>
                    <a:cubicBezTo>
                      <a:pt x="44" y="57"/>
                      <a:pt x="50" y="58"/>
                      <a:pt x="56" y="57"/>
                    </a:cubicBezTo>
                    <a:cubicBezTo>
                      <a:pt x="63" y="56"/>
                      <a:pt x="68" y="53"/>
                      <a:pt x="73" y="48"/>
                    </a:cubicBezTo>
                    <a:cubicBezTo>
                      <a:pt x="77" y="44"/>
                      <a:pt x="80" y="38"/>
                      <a:pt x="82" y="31"/>
                    </a:cubicBezTo>
                    <a:cubicBezTo>
                      <a:pt x="86" y="32"/>
                      <a:pt x="91" y="35"/>
                      <a:pt x="94" y="38"/>
                    </a:cubicBezTo>
                    <a:cubicBezTo>
                      <a:pt x="94" y="38"/>
                      <a:pt x="95" y="37"/>
                      <a:pt x="95" y="37"/>
                    </a:cubicBezTo>
                    <a:cubicBezTo>
                      <a:pt x="93" y="34"/>
                      <a:pt x="87" y="31"/>
                      <a:pt x="82" y="30"/>
                    </a:cubicBezTo>
                    <a:cubicBezTo>
                      <a:pt x="82" y="29"/>
                      <a:pt x="82" y="27"/>
                      <a:pt x="82" y="25"/>
                    </a:cubicBezTo>
                    <a:cubicBezTo>
                      <a:pt x="82" y="19"/>
                      <a:pt x="79" y="13"/>
                      <a:pt x="74" y="9"/>
                    </a:cubicBezTo>
                    <a:cubicBezTo>
                      <a:pt x="69" y="4"/>
                      <a:pt x="62" y="1"/>
                      <a:pt x="57" y="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70" name="Freeform 1633"/>
              <p:cNvSpPr/>
              <p:nvPr/>
            </p:nvSpPr>
            <p:spPr>
              <a:xfrm>
                <a:off x="4633869" y="6445289"/>
                <a:ext cx="352427" cy="549279"/>
              </a:xfrm>
              <a:custGeom>
                <a:avLst/>
                <a:gdLst>
                  <a:gd name="txL" fmla="*/ 0 w 94"/>
                  <a:gd name="txT" fmla="*/ 0 h 146"/>
                  <a:gd name="txR" fmla="*/ 94 w 94"/>
                  <a:gd name="txB" fmla="*/ 146 h 1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4" h="146">
                    <a:moveTo>
                      <a:pt x="1" y="77"/>
                    </a:moveTo>
                    <a:cubicBezTo>
                      <a:pt x="0" y="91"/>
                      <a:pt x="5" y="102"/>
                      <a:pt x="10" y="112"/>
                    </a:cubicBezTo>
                    <a:cubicBezTo>
                      <a:pt x="14" y="121"/>
                      <a:pt x="21" y="127"/>
                      <a:pt x="28" y="133"/>
                    </a:cubicBezTo>
                    <a:cubicBezTo>
                      <a:pt x="30" y="135"/>
                      <a:pt x="35" y="140"/>
                      <a:pt x="40" y="142"/>
                    </a:cubicBezTo>
                    <a:cubicBezTo>
                      <a:pt x="45" y="145"/>
                      <a:pt x="50" y="146"/>
                      <a:pt x="50" y="146"/>
                    </a:cubicBezTo>
                    <a:cubicBezTo>
                      <a:pt x="49" y="145"/>
                      <a:pt x="49" y="143"/>
                      <a:pt x="49" y="142"/>
                    </a:cubicBezTo>
                    <a:cubicBezTo>
                      <a:pt x="49" y="141"/>
                      <a:pt x="49" y="140"/>
                      <a:pt x="50" y="139"/>
                    </a:cubicBezTo>
                    <a:cubicBezTo>
                      <a:pt x="51" y="137"/>
                      <a:pt x="52" y="134"/>
                      <a:pt x="54" y="131"/>
                    </a:cubicBezTo>
                    <a:cubicBezTo>
                      <a:pt x="58" y="126"/>
                      <a:pt x="63" y="121"/>
                      <a:pt x="67" y="116"/>
                    </a:cubicBezTo>
                    <a:cubicBezTo>
                      <a:pt x="73" y="108"/>
                      <a:pt x="78" y="99"/>
                      <a:pt x="82" y="90"/>
                    </a:cubicBezTo>
                    <a:cubicBezTo>
                      <a:pt x="84" y="85"/>
                      <a:pt x="86" y="80"/>
                      <a:pt x="87" y="75"/>
                    </a:cubicBezTo>
                    <a:cubicBezTo>
                      <a:pt x="87" y="74"/>
                      <a:pt x="87" y="74"/>
                      <a:pt x="87" y="74"/>
                    </a:cubicBezTo>
                    <a:cubicBezTo>
                      <a:pt x="87" y="73"/>
                      <a:pt x="87" y="73"/>
                      <a:pt x="88" y="73"/>
                    </a:cubicBezTo>
                    <a:cubicBezTo>
                      <a:pt x="88" y="71"/>
                      <a:pt x="88" y="71"/>
                      <a:pt x="88" y="71"/>
                    </a:cubicBezTo>
                    <a:cubicBezTo>
                      <a:pt x="88" y="70"/>
                      <a:pt x="88" y="69"/>
                      <a:pt x="88" y="68"/>
                    </a:cubicBezTo>
                    <a:cubicBezTo>
                      <a:pt x="88" y="66"/>
                      <a:pt x="88" y="64"/>
                      <a:pt x="88" y="63"/>
                    </a:cubicBezTo>
                    <a:cubicBezTo>
                      <a:pt x="88" y="59"/>
                      <a:pt x="86" y="56"/>
                      <a:pt x="84" y="52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75" y="32"/>
                      <a:pt x="69" y="23"/>
                      <a:pt x="61" y="18"/>
                    </a:cubicBezTo>
                    <a:cubicBezTo>
                      <a:pt x="65" y="13"/>
                      <a:pt x="70" y="10"/>
                      <a:pt x="74" y="8"/>
                    </a:cubicBezTo>
                    <a:cubicBezTo>
                      <a:pt x="81" y="5"/>
                      <a:pt x="88" y="3"/>
                      <a:pt x="94" y="3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1" y="0"/>
                      <a:pt x="84" y="2"/>
                      <a:pt x="78" y="5"/>
                    </a:cubicBezTo>
                    <a:cubicBezTo>
                      <a:pt x="74" y="7"/>
                      <a:pt x="71" y="8"/>
                      <a:pt x="68" y="10"/>
                    </a:cubicBezTo>
                    <a:cubicBezTo>
                      <a:pt x="65" y="12"/>
                      <a:pt x="62" y="15"/>
                      <a:pt x="60" y="17"/>
                    </a:cubicBezTo>
                    <a:cubicBezTo>
                      <a:pt x="54" y="14"/>
                      <a:pt x="46" y="13"/>
                      <a:pt x="38" y="16"/>
                    </a:cubicBezTo>
                    <a:cubicBezTo>
                      <a:pt x="30" y="19"/>
                      <a:pt x="21" y="26"/>
                      <a:pt x="15" y="35"/>
                    </a:cubicBezTo>
                    <a:cubicBezTo>
                      <a:pt x="13" y="38"/>
                      <a:pt x="11" y="42"/>
                      <a:pt x="10" y="46"/>
                    </a:cubicBezTo>
                    <a:cubicBezTo>
                      <a:pt x="8" y="49"/>
                      <a:pt x="7" y="52"/>
                      <a:pt x="6" y="56"/>
                    </a:cubicBezTo>
                    <a:cubicBezTo>
                      <a:pt x="3" y="63"/>
                      <a:pt x="2" y="70"/>
                      <a:pt x="1" y="77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71" name="Freeform 1634"/>
              <p:cNvSpPr/>
              <p:nvPr/>
            </p:nvSpPr>
            <p:spPr>
              <a:xfrm>
                <a:off x="7026246" y="1557342"/>
                <a:ext cx="307977" cy="379415"/>
              </a:xfrm>
              <a:custGeom>
                <a:avLst/>
                <a:gdLst>
                  <a:gd name="txL" fmla="*/ 0 w 82"/>
                  <a:gd name="txT" fmla="*/ 0 h 101"/>
                  <a:gd name="txR" fmla="*/ 82 w 82"/>
                  <a:gd name="txB" fmla="*/ 101 h 10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101">
                    <a:moveTo>
                      <a:pt x="72" y="38"/>
                    </a:moveTo>
                    <a:cubicBezTo>
                      <a:pt x="67" y="32"/>
                      <a:pt x="62" y="29"/>
                      <a:pt x="56" y="27"/>
                    </a:cubicBezTo>
                    <a:cubicBezTo>
                      <a:pt x="51" y="24"/>
                      <a:pt x="44" y="23"/>
                      <a:pt x="38" y="22"/>
                    </a:cubicBezTo>
                    <a:cubicBezTo>
                      <a:pt x="33" y="22"/>
                      <a:pt x="27" y="21"/>
                      <a:pt x="22" y="20"/>
                    </a:cubicBezTo>
                    <a:cubicBezTo>
                      <a:pt x="19" y="19"/>
                      <a:pt x="16" y="18"/>
                      <a:pt x="14" y="16"/>
                    </a:cubicBezTo>
                    <a:cubicBezTo>
                      <a:pt x="11" y="14"/>
                      <a:pt x="9" y="12"/>
                      <a:pt x="8" y="9"/>
                    </a:cubicBezTo>
                    <a:cubicBezTo>
                      <a:pt x="5" y="6"/>
                      <a:pt x="3" y="3"/>
                      <a:pt x="1" y="0"/>
                    </a:cubicBezTo>
                    <a:cubicBezTo>
                      <a:pt x="1" y="2"/>
                      <a:pt x="1" y="6"/>
                      <a:pt x="1" y="10"/>
                    </a:cubicBezTo>
                    <a:cubicBezTo>
                      <a:pt x="0" y="14"/>
                      <a:pt x="0" y="19"/>
                      <a:pt x="0" y="23"/>
                    </a:cubicBezTo>
                    <a:cubicBezTo>
                      <a:pt x="0" y="32"/>
                      <a:pt x="0" y="41"/>
                      <a:pt x="0" y="46"/>
                    </a:cubicBezTo>
                    <a:cubicBezTo>
                      <a:pt x="1" y="56"/>
                      <a:pt x="3" y="65"/>
                      <a:pt x="6" y="73"/>
                    </a:cubicBezTo>
                    <a:cubicBezTo>
                      <a:pt x="7" y="75"/>
                      <a:pt x="8" y="76"/>
                      <a:pt x="9" y="78"/>
                    </a:cubicBezTo>
                    <a:cubicBezTo>
                      <a:pt x="9" y="79"/>
                      <a:pt x="9" y="79"/>
                      <a:pt x="10" y="80"/>
                    </a:cubicBezTo>
                    <a:cubicBezTo>
                      <a:pt x="10" y="80"/>
                      <a:pt x="10" y="81"/>
                      <a:pt x="11" y="82"/>
                    </a:cubicBezTo>
                    <a:cubicBezTo>
                      <a:pt x="13" y="84"/>
                      <a:pt x="16" y="88"/>
                      <a:pt x="19" y="91"/>
                    </a:cubicBezTo>
                    <a:cubicBezTo>
                      <a:pt x="23" y="94"/>
                      <a:pt x="28" y="97"/>
                      <a:pt x="32" y="98"/>
                    </a:cubicBezTo>
                    <a:cubicBezTo>
                      <a:pt x="37" y="100"/>
                      <a:pt x="41" y="101"/>
                      <a:pt x="46" y="100"/>
                    </a:cubicBezTo>
                    <a:cubicBezTo>
                      <a:pt x="54" y="100"/>
                      <a:pt x="62" y="95"/>
                      <a:pt x="68" y="88"/>
                    </a:cubicBezTo>
                    <a:cubicBezTo>
                      <a:pt x="72" y="92"/>
                      <a:pt x="75" y="96"/>
                      <a:pt x="78" y="100"/>
                    </a:cubicBezTo>
                    <a:cubicBezTo>
                      <a:pt x="79" y="98"/>
                      <a:pt x="79" y="98"/>
                      <a:pt x="79" y="98"/>
                    </a:cubicBezTo>
                    <a:cubicBezTo>
                      <a:pt x="78" y="96"/>
                      <a:pt x="74" y="92"/>
                      <a:pt x="69" y="87"/>
                    </a:cubicBezTo>
                    <a:cubicBezTo>
                      <a:pt x="71" y="85"/>
                      <a:pt x="72" y="84"/>
                      <a:pt x="73" y="82"/>
                    </a:cubicBezTo>
                    <a:cubicBezTo>
                      <a:pt x="78" y="76"/>
                      <a:pt x="81" y="69"/>
                      <a:pt x="81" y="62"/>
                    </a:cubicBezTo>
                    <a:cubicBezTo>
                      <a:pt x="82" y="58"/>
                      <a:pt x="81" y="54"/>
                      <a:pt x="79" y="50"/>
                    </a:cubicBezTo>
                    <a:cubicBezTo>
                      <a:pt x="79" y="48"/>
                      <a:pt x="78" y="47"/>
                      <a:pt x="77" y="44"/>
                    </a:cubicBezTo>
                    <a:cubicBezTo>
                      <a:pt x="75" y="42"/>
                      <a:pt x="74" y="40"/>
                      <a:pt x="72" y="38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72" name="Freeform 1635"/>
              <p:cNvSpPr/>
              <p:nvPr/>
            </p:nvSpPr>
            <p:spPr>
              <a:xfrm>
                <a:off x="7258023" y="1639893"/>
                <a:ext cx="217489" cy="268289"/>
              </a:xfrm>
              <a:custGeom>
                <a:avLst/>
                <a:gdLst>
                  <a:gd name="txL" fmla="*/ 0 w 58"/>
                  <a:gd name="txT" fmla="*/ 0 h 71"/>
                  <a:gd name="txR" fmla="*/ 58 w 58"/>
                  <a:gd name="txB" fmla="*/ 71 h 7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71">
                    <a:moveTo>
                      <a:pt x="51" y="27"/>
                    </a:moveTo>
                    <a:cubicBezTo>
                      <a:pt x="45" y="21"/>
                      <a:pt x="37" y="18"/>
                      <a:pt x="28" y="16"/>
                    </a:cubicBezTo>
                    <a:cubicBezTo>
                      <a:pt x="25" y="15"/>
                      <a:pt x="21" y="14"/>
                      <a:pt x="17" y="13"/>
                    </a:cubicBezTo>
                    <a:cubicBezTo>
                      <a:pt x="13" y="12"/>
                      <a:pt x="9" y="9"/>
                      <a:pt x="7" y="6"/>
                    </a:cubicBezTo>
                    <a:cubicBezTo>
                      <a:pt x="5" y="4"/>
                      <a:pt x="3" y="3"/>
                      <a:pt x="2" y="0"/>
                    </a:cubicBezTo>
                    <a:cubicBezTo>
                      <a:pt x="3" y="4"/>
                      <a:pt x="2" y="9"/>
                      <a:pt x="1" y="15"/>
                    </a:cubicBezTo>
                    <a:cubicBezTo>
                      <a:pt x="1" y="21"/>
                      <a:pt x="0" y="26"/>
                      <a:pt x="0" y="30"/>
                    </a:cubicBezTo>
                    <a:cubicBezTo>
                      <a:pt x="0" y="44"/>
                      <a:pt x="4" y="58"/>
                      <a:pt x="16" y="66"/>
                    </a:cubicBezTo>
                    <a:cubicBezTo>
                      <a:pt x="22" y="70"/>
                      <a:pt x="28" y="71"/>
                      <a:pt x="34" y="70"/>
                    </a:cubicBezTo>
                    <a:cubicBezTo>
                      <a:pt x="40" y="69"/>
                      <a:pt x="45" y="66"/>
                      <a:pt x="50" y="61"/>
                    </a:cubicBezTo>
                    <a:cubicBezTo>
                      <a:pt x="53" y="64"/>
                      <a:pt x="55" y="67"/>
                      <a:pt x="57" y="71"/>
                    </a:cubicBezTo>
                    <a:cubicBezTo>
                      <a:pt x="58" y="70"/>
                      <a:pt x="58" y="70"/>
                      <a:pt x="58" y="70"/>
                    </a:cubicBezTo>
                    <a:cubicBezTo>
                      <a:pt x="57" y="68"/>
                      <a:pt x="54" y="63"/>
                      <a:pt x="50" y="60"/>
                    </a:cubicBezTo>
                    <a:cubicBezTo>
                      <a:pt x="51" y="59"/>
                      <a:pt x="52" y="58"/>
                      <a:pt x="53" y="56"/>
                    </a:cubicBezTo>
                    <a:cubicBezTo>
                      <a:pt x="56" y="51"/>
                      <a:pt x="57" y="46"/>
                      <a:pt x="57" y="41"/>
                    </a:cubicBezTo>
                    <a:cubicBezTo>
                      <a:pt x="56" y="35"/>
                      <a:pt x="54" y="31"/>
                      <a:pt x="51" y="27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73" name="Freeform 1636"/>
              <p:cNvSpPr/>
              <p:nvPr/>
            </p:nvSpPr>
            <p:spPr>
              <a:xfrm>
                <a:off x="7307236" y="2012958"/>
                <a:ext cx="209551" cy="269877"/>
              </a:xfrm>
              <a:custGeom>
                <a:avLst/>
                <a:gdLst>
                  <a:gd name="txL" fmla="*/ 0 w 56"/>
                  <a:gd name="txT" fmla="*/ 0 h 72"/>
                  <a:gd name="txR" fmla="*/ 56 w 56"/>
                  <a:gd name="txB" fmla="*/ 72 h 7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72">
                    <a:moveTo>
                      <a:pt x="55" y="28"/>
                    </a:moveTo>
                    <a:cubicBezTo>
                      <a:pt x="52" y="17"/>
                      <a:pt x="43" y="8"/>
                      <a:pt x="34" y="5"/>
                    </a:cubicBezTo>
                    <a:cubicBezTo>
                      <a:pt x="31" y="4"/>
                      <a:pt x="26" y="3"/>
                      <a:pt x="22" y="2"/>
                    </a:cubicBezTo>
                    <a:cubicBezTo>
                      <a:pt x="18" y="2"/>
                      <a:pt x="14" y="1"/>
                      <a:pt x="11" y="0"/>
                    </a:cubicBezTo>
                    <a:cubicBezTo>
                      <a:pt x="9" y="0"/>
                      <a:pt x="7" y="0"/>
                      <a:pt x="5" y="1"/>
                    </a:cubicBezTo>
                    <a:cubicBezTo>
                      <a:pt x="7" y="1"/>
                      <a:pt x="8" y="4"/>
                      <a:pt x="8" y="8"/>
                    </a:cubicBezTo>
                    <a:cubicBezTo>
                      <a:pt x="7" y="11"/>
                      <a:pt x="6" y="15"/>
                      <a:pt x="6" y="17"/>
                    </a:cubicBezTo>
                    <a:cubicBezTo>
                      <a:pt x="3" y="27"/>
                      <a:pt x="0" y="36"/>
                      <a:pt x="6" y="46"/>
                    </a:cubicBezTo>
                    <a:cubicBezTo>
                      <a:pt x="9" y="52"/>
                      <a:pt x="14" y="56"/>
                      <a:pt x="19" y="58"/>
                    </a:cubicBezTo>
                    <a:cubicBezTo>
                      <a:pt x="25" y="61"/>
                      <a:pt x="31" y="61"/>
                      <a:pt x="37" y="59"/>
                    </a:cubicBezTo>
                    <a:cubicBezTo>
                      <a:pt x="38" y="63"/>
                      <a:pt x="38" y="68"/>
                      <a:pt x="37" y="72"/>
                    </a:cubicBezTo>
                    <a:cubicBezTo>
                      <a:pt x="39" y="72"/>
                      <a:pt x="39" y="72"/>
                      <a:pt x="39" y="72"/>
                    </a:cubicBezTo>
                    <a:cubicBezTo>
                      <a:pt x="40" y="69"/>
                      <a:pt x="39" y="64"/>
                      <a:pt x="38" y="59"/>
                    </a:cubicBezTo>
                    <a:cubicBezTo>
                      <a:pt x="40" y="59"/>
                      <a:pt x="41" y="58"/>
                      <a:pt x="43" y="58"/>
                    </a:cubicBezTo>
                    <a:cubicBezTo>
                      <a:pt x="48" y="55"/>
                      <a:pt x="52" y="51"/>
                      <a:pt x="54" y="46"/>
                    </a:cubicBezTo>
                    <a:cubicBezTo>
                      <a:pt x="56" y="40"/>
                      <a:pt x="56" y="34"/>
                      <a:pt x="55" y="2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74" name="Freeform 1637"/>
              <p:cNvSpPr/>
              <p:nvPr/>
            </p:nvSpPr>
            <p:spPr>
              <a:xfrm>
                <a:off x="7618387" y="2166947"/>
                <a:ext cx="134938" cy="198439"/>
              </a:xfrm>
              <a:custGeom>
                <a:avLst/>
                <a:gdLst>
                  <a:gd name="txL" fmla="*/ 0 w 36"/>
                  <a:gd name="txT" fmla="*/ 0 h 53"/>
                  <a:gd name="txR" fmla="*/ 36 w 36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53">
                    <a:moveTo>
                      <a:pt x="2" y="18"/>
                    </a:moveTo>
                    <a:cubicBezTo>
                      <a:pt x="0" y="25"/>
                      <a:pt x="1" y="32"/>
                      <a:pt x="5" y="38"/>
                    </a:cubicBezTo>
                    <a:cubicBezTo>
                      <a:pt x="7" y="42"/>
                      <a:pt x="13" y="47"/>
                      <a:pt x="14" y="50"/>
                    </a:cubicBezTo>
                    <a:cubicBezTo>
                      <a:pt x="15" y="51"/>
                      <a:pt x="16" y="52"/>
                      <a:pt x="18" y="53"/>
                    </a:cubicBezTo>
                    <a:cubicBezTo>
                      <a:pt x="17" y="52"/>
                      <a:pt x="18" y="50"/>
                      <a:pt x="20" y="48"/>
                    </a:cubicBezTo>
                    <a:cubicBezTo>
                      <a:pt x="21" y="46"/>
                      <a:pt x="24" y="44"/>
                      <a:pt x="25" y="43"/>
                    </a:cubicBezTo>
                    <a:cubicBezTo>
                      <a:pt x="30" y="38"/>
                      <a:pt x="35" y="34"/>
                      <a:pt x="36" y="27"/>
                    </a:cubicBezTo>
                    <a:cubicBezTo>
                      <a:pt x="36" y="23"/>
                      <a:pt x="35" y="19"/>
                      <a:pt x="34" y="16"/>
                    </a:cubicBezTo>
                    <a:cubicBezTo>
                      <a:pt x="32" y="13"/>
                      <a:pt x="29" y="9"/>
                      <a:pt x="25" y="7"/>
                    </a:cubicBezTo>
                    <a:cubicBezTo>
                      <a:pt x="26" y="6"/>
                      <a:pt x="27" y="4"/>
                      <a:pt x="29" y="3"/>
                    </a:cubicBezTo>
                    <a:cubicBezTo>
                      <a:pt x="30" y="2"/>
                      <a:pt x="32" y="2"/>
                      <a:pt x="34" y="1"/>
                    </a:cubicBezTo>
                    <a:cubicBezTo>
                      <a:pt x="33" y="1"/>
                      <a:pt x="33" y="1"/>
                      <a:pt x="33" y="0"/>
                    </a:cubicBezTo>
                    <a:cubicBezTo>
                      <a:pt x="32" y="0"/>
                      <a:pt x="30" y="1"/>
                      <a:pt x="29" y="2"/>
                    </a:cubicBezTo>
                    <a:cubicBezTo>
                      <a:pt x="27" y="4"/>
                      <a:pt x="26" y="5"/>
                      <a:pt x="25" y="7"/>
                    </a:cubicBezTo>
                    <a:cubicBezTo>
                      <a:pt x="24" y="6"/>
                      <a:pt x="23" y="6"/>
                      <a:pt x="22" y="5"/>
                    </a:cubicBezTo>
                    <a:cubicBezTo>
                      <a:pt x="18" y="4"/>
                      <a:pt x="14" y="5"/>
                      <a:pt x="10" y="8"/>
                    </a:cubicBezTo>
                    <a:cubicBezTo>
                      <a:pt x="6" y="10"/>
                      <a:pt x="3" y="14"/>
                      <a:pt x="2" y="1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75" name="Freeform 1638"/>
              <p:cNvSpPr/>
              <p:nvPr/>
            </p:nvSpPr>
            <p:spPr>
              <a:xfrm>
                <a:off x="7078634" y="1295403"/>
                <a:ext cx="247651" cy="255589"/>
              </a:xfrm>
              <a:custGeom>
                <a:avLst/>
                <a:gdLst>
                  <a:gd name="txL" fmla="*/ 0 w 66"/>
                  <a:gd name="txT" fmla="*/ 0 h 68"/>
                  <a:gd name="txR" fmla="*/ 66 w 66"/>
                  <a:gd name="txB" fmla="*/ 68 h 6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6" h="68">
                    <a:moveTo>
                      <a:pt x="51" y="20"/>
                    </a:moveTo>
                    <a:cubicBezTo>
                      <a:pt x="45" y="16"/>
                      <a:pt x="37" y="14"/>
                      <a:pt x="28" y="13"/>
                    </a:cubicBezTo>
                    <a:cubicBezTo>
                      <a:pt x="25" y="13"/>
                      <a:pt x="20" y="12"/>
                      <a:pt x="16" y="11"/>
                    </a:cubicBezTo>
                    <a:cubicBezTo>
                      <a:pt x="12" y="10"/>
                      <a:pt x="8" y="8"/>
                      <a:pt x="6" y="5"/>
                    </a:cubicBezTo>
                    <a:cubicBezTo>
                      <a:pt x="4" y="3"/>
                      <a:pt x="2" y="2"/>
                      <a:pt x="0" y="0"/>
                    </a:cubicBezTo>
                    <a:cubicBezTo>
                      <a:pt x="2" y="3"/>
                      <a:pt x="1" y="8"/>
                      <a:pt x="1" y="14"/>
                    </a:cubicBezTo>
                    <a:cubicBezTo>
                      <a:pt x="1" y="20"/>
                      <a:pt x="1" y="26"/>
                      <a:pt x="2" y="30"/>
                    </a:cubicBezTo>
                    <a:cubicBezTo>
                      <a:pt x="2" y="37"/>
                      <a:pt x="4" y="44"/>
                      <a:pt x="8" y="50"/>
                    </a:cubicBezTo>
                    <a:cubicBezTo>
                      <a:pt x="12" y="57"/>
                      <a:pt x="17" y="62"/>
                      <a:pt x="24" y="65"/>
                    </a:cubicBezTo>
                    <a:cubicBezTo>
                      <a:pt x="31" y="68"/>
                      <a:pt x="38" y="67"/>
                      <a:pt x="44" y="65"/>
                    </a:cubicBezTo>
                    <a:cubicBezTo>
                      <a:pt x="49" y="62"/>
                      <a:pt x="53" y="57"/>
                      <a:pt x="56" y="51"/>
                    </a:cubicBezTo>
                    <a:cubicBezTo>
                      <a:pt x="59" y="53"/>
                      <a:pt x="62" y="55"/>
                      <a:pt x="65" y="57"/>
                    </a:cubicBezTo>
                    <a:cubicBezTo>
                      <a:pt x="66" y="56"/>
                      <a:pt x="66" y="56"/>
                      <a:pt x="66" y="56"/>
                    </a:cubicBezTo>
                    <a:cubicBezTo>
                      <a:pt x="64" y="54"/>
                      <a:pt x="60" y="52"/>
                      <a:pt x="56" y="50"/>
                    </a:cubicBezTo>
                    <a:cubicBezTo>
                      <a:pt x="56" y="49"/>
                      <a:pt x="57" y="47"/>
                      <a:pt x="57" y="46"/>
                    </a:cubicBezTo>
                    <a:cubicBezTo>
                      <a:pt x="59" y="41"/>
                      <a:pt x="59" y="35"/>
                      <a:pt x="58" y="31"/>
                    </a:cubicBezTo>
                    <a:cubicBezTo>
                      <a:pt x="57" y="27"/>
                      <a:pt x="54" y="23"/>
                      <a:pt x="51" y="2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76" name="Freeform 1639"/>
              <p:cNvSpPr/>
              <p:nvPr/>
            </p:nvSpPr>
            <p:spPr>
              <a:xfrm>
                <a:off x="7243735" y="1171577"/>
                <a:ext cx="195264" cy="292102"/>
              </a:xfrm>
              <a:custGeom>
                <a:avLst/>
                <a:gdLst>
                  <a:gd name="txL" fmla="*/ 0 w 52"/>
                  <a:gd name="txT" fmla="*/ 0 h 78"/>
                  <a:gd name="txR" fmla="*/ 52 w 52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78">
                    <a:moveTo>
                      <a:pt x="51" y="38"/>
                    </a:moveTo>
                    <a:cubicBezTo>
                      <a:pt x="48" y="31"/>
                      <a:pt x="42" y="25"/>
                      <a:pt x="35" y="19"/>
                    </a:cubicBezTo>
                    <a:cubicBezTo>
                      <a:pt x="29" y="16"/>
                      <a:pt x="20" y="11"/>
                      <a:pt x="17" y="5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4" y="3"/>
                      <a:pt x="12" y="7"/>
                      <a:pt x="10" y="11"/>
                    </a:cubicBezTo>
                    <a:cubicBezTo>
                      <a:pt x="8" y="15"/>
                      <a:pt x="6" y="20"/>
                      <a:pt x="4" y="23"/>
                    </a:cubicBezTo>
                    <a:cubicBezTo>
                      <a:pt x="2" y="29"/>
                      <a:pt x="0" y="35"/>
                      <a:pt x="0" y="42"/>
                    </a:cubicBezTo>
                    <a:cubicBezTo>
                      <a:pt x="0" y="48"/>
                      <a:pt x="1" y="55"/>
                      <a:pt x="5" y="61"/>
                    </a:cubicBezTo>
                    <a:cubicBezTo>
                      <a:pt x="10" y="67"/>
                      <a:pt x="16" y="71"/>
                      <a:pt x="22" y="71"/>
                    </a:cubicBezTo>
                    <a:cubicBezTo>
                      <a:pt x="27" y="72"/>
                      <a:pt x="33" y="70"/>
                      <a:pt x="39" y="67"/>
                    </a:cubicBezTo>
                    <a:cubicBezTo>
                      <a:pt x="41" y="70"/>
                      <a:pt x="42" y="74"/>
                      <a:pt x="43" y="78"/>
                    </a:cubicBezTo>
                    <a:cubicBezTo>
                      <a:pt x="44" y="77"/>
                      <a:pt x="44" y="77"/>
                      <a:pt x="44" y="77"/>
                    </a:cubicBezTo>
                    <a:cubicBezTo>
                      <a:pt x="44" y="75"/>
                      <a:pt x="42" y="70"/>
                      <a:pt x="39" y="66"/>
                    </a:cubicBezTo>
                    <a:cubicBezTo>
                      <a:pt x="41" y="65"/>
                      <a:pt x="42" y="65"/>
                      <a:pt x="43" y="64"/>
                    </a:cubicBezTo>
                    <a:cubicBezTo>
                      <a:pt x="47" y="60"/>
                      <a:pt x="50" y="56"/>
                      <a:pt x="51" y="51"/>
                    </a:cubicBezTo>
                    <a:cubicBezTo>
                      <a:pt x="52" y="47"/>
                      <a:pt x="52" y="43"/>
                      <a:pt x="51" y="3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77" name="Freeform 1640"/>
              <p:cNvSpPr/>
              <p:nvPr/>
            </p:nvSpPr>
            <p:spPr>
              <a:xfrm>
                <a:off x="7458049" y="1119189"/>
                <a:ext cx="195264" cy="296865"/>
              </a:xfrm>
              <a:custGeom>
                <a:avLst/>
                <a:gdLst>
                  <a:gd name="txL" fmla="*/ 0 w 52"/>
                  <a:gd name="txT" fmla="*/ 0 h 79"/>
                  <a:gd name="txR" fmla="*/ 52 w 52"/>
                  <a:gd name="txB" fmla="*/ 79 h 7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79">
                    <a:moveTo>
                      <a:pt x="50" y="54"/>
                    </a:moveTo>
                    <a:cubicBezTo>
                      <a:pt x="52" y="45"/>
                      <a:pt x="51" y="36"/>
                      <a:pt x="47" y="28"/>
                    </a:cubicBezTo>
                    <a:cubicBezTo>
                      <a:pt x="45" y="22"/>
                      <a:pt x="39" y="13"/>
                      <a:pt x="39" y="6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5"/>
                      <a:pt x="25" y="11"/>
                      <a:pt x="20" y="15"/>
                    </a:cubicBezTo>
                    <a:cubicBezTo>
                      <a:pt x="10" y="22"/>
                      <a:pt x="1" y="31"/>
                      <a:pt x="0" y="45"/>
                    </a:cubicBezTo>
                    <a:cubicBezTo>
                      <a:pt x="0" y="53"/>
                      <a:pt x="2" y="59"/>
                      <a:pt x="7" y="63"/>
                    </a:cubicBezTo>
                    <a:cubicBezTo>
                      <a:pt x="11" y="67"/>
                      <a:pt x="17" y="69"/>
                      <a:pt x="23" y="69"/>
                    </a:cubicBezTo>
                    <a:cubicBezTo>
                      <a:pt x="23" y="71"/>
                      <a:pt x="23" y="73"/>
                      <a:pt x="22" y="74"/>
                    </a:cubicBezTo>
                    <a:cubicBezTo>
                      <a:pt x="22" y="76"/>
                      <a:pt x="22" y="77"/>
                      <a:pt x="21" y="79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3" y="78"/>
                      <a:pt x="23" y="76"/>
                      <a:pt x="23" y="75"/>
                    </a:cubicBezTo>
                    <a:cubicBezTo>
                      <a:pt x="24" y="69"/>
                      <a:pt x="24" y="69"/>
                      <a:pt x="24" y="69"/>
                    </a:cubicBezTo>
                    <a:cubicBezTo>
                      <a:pt x="25" y="69"/>
                      <a:pt x="27" y="69"/>
                      <a:pt x="28" y="69"/>
                    </a:cubicBezTo>
                    <a:cubicBezTo>
                      <a:pt x="34" y="69"/>
                      <a:pt x="38" y="68"/>
                      <a:pt x="42" y="65"/>
                    </a:cubicBezTo>
                    <a:cubicBezTo>
                      <a:pt x="46" y="62"/>
                      <a:pt x="48" y="58"/>
                      <a:pt x="50" y="5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78" name="Freeform 1641"/>
              <p:cNvSpPr/>
              <p:nvPr/>
            </p:nvSpPr>
            <p:spPr>
              <a:xfrm>
                <a:off x="4652920" y="6208750"/>
                <a:ext cx="431803" cy="327027"/>
              </a:xfrm>
              <a:custGeom>
                <a:avLst/>
                <a:gdLst>
                  <a:gd name="txL" fmla="*/ 0 w 115"/>
                  <a:gd name="txT" fmla="*/ 0 h 87"/>
                  <a:gd name="txR" fmla="*/ 115 w 115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5" h="87">
                    <a:moveTo>
                      <a:pt x="47" y="16"/>
                    </a:moveTo>
                    <a:cubicBezTo>
                      <a:pt x="40" y="20"/>
                      <a:pt x="36" y="27"/>
                      <a:pt x="30" y="34"/>
                    </a:cubicBezTo>
                    <a:cubicBezTo>
                      <a:pt x="26" y="40"/>
                      <a:pt x="22" y="46"/>
                      <a:pt x="18" y="53"/>
                    </a:cubicBezTo>
                    <a:cubicBezTo>
                      <a:pt x="17" y="55"/>
                      <a:pt x="13" y="60"/>
                      <a:pt x="9" y="63"/>
                    </a:cubicBezTo>
                    <a:cubicBezTo>
                      <a:pt x="5" y="67"/>
                      <a:pt x="0" y="70"/>
                      <a:pt x="0" y="70"/>
                    </a:cubicBezTo>
                    <a:cubicBezTo>
                      <a:pt x="8" y="71"/>
                      <a:pt x="15" y="73"/>
                      <a:pt x="22" y="76"/>
                    </a:cubicBezTo>
                    <a:cubicBezTo>
                      <a:pt x="28" y="79"/>
                      <a:pt x="35" y="82"/>
                      <a:pt x="42" y="84"/>
                    </a:cubicBezTo>
                    <a:cubicBezTo>
                      <a:pt x="51" y="86"/>
                      <a:pt x="62" y="87"/>
                      <a:pt x="74" y="84"/>
                    </a:cubicBezTo>
                    <a:cubicBezTo>
                      <a:pt x="85" y="82"/>
                      <a:pt x="97" y="77"/>
                      <a:pt x="105" y="68"/>
                    </a:cubicBezTo>
                    <a:cubicBezTo>
                      <a:pt x="109" y="63"/>
                      <a:pt x="112" y="57"/>
                      <a:pt x="114" y="52"/>
                    </a:cubicBezTo>
                    <a:cubicBezTo>
                      <a:pt x="115" y="47"/>
                      <a:pt x="115" y="41"/>
                      <a:pt x="113" y="37"/>
                    </a:cubicBezTo>
                    <a:cubicBezTo>
                      <a:pt x="111" y="33"/>
                      <a:pt x="109" y="29"/>
                      <a:pt x="105" y="27"/>
                    </a:cubicBezTo>
                    <a:cubicBezTo>
                      <a:pt x="102" y="24"/>
                      <a:pt x="98" y="22"/>
                      <a:pt x="94" y="20"/>
                    </a:cubicBezTo>
                    <a:cubicBezTo>
                      <a:pt x="95" y="17"/>
                      <a:pt x="97" y="15"/>
                      <a:pt x="98" y="13"/>
                    </a:cubicBezTo>
                    <a:cubicBezTo>
                      <a:pt x="100" y="9"/>
                      <a:pt x="103" y="5"/>
                      <a:pt x="105" y="1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101" y="2"/>
                      <a:pt x="100" y="7"/>
                      <a:pt x="98" y="10"/>
                    </a:cubicBezTo>
                    <a:cubicBezTo>
                      <a:pt x="97" y="14"/>
                      <a:pt x="94" y="17"/>
                      <a:pt x="93" y="19"/>
                    </a:cubicBezTo>
                    <a:cubicBezTo>
                      <a:pt x="88" y="17"/>
                      <a:pt x="83" y="14"/>
                      <a:pt x="79" y="12"/>
                    </a:cubicBezTo>
                    <a:cubicBezTo>
                      <a:pt x="75" y="10"/>
                      <a:pt x="72" y="9"/>
                      <a:pt x="68" y="9"/>
                    </a:cubicBezTo>
                    <a:cubicBezTo>
                      <a:pt x="65" y="9"/>
                      <a:pt x="62" y="10"/>
                      <a:pt x="58" y="11"/>
                    </a:cubicBezTo>
                    <a:cubicBezTo>
                      <a:pt x="55" y="12"/>
                      <a:pt x="51" y="14"/>
                      <a:pt x="47" y="16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79" name="Freeform 1642"/>
              <p:cNvSpPr/>
              <p:nvPr/>
            </p:nvSpPr>
            <p:spPr>
              <a:xfrm>
                <a:off x="7235798" y="1370016"/>
                <a:ext cx="431803" cy="522291"/>
              </a:xfrm>
              <a:custGeom>
                <a:avLst/>
                <a:gdLst>
                  <a:gd name="txL" fmla="*/ 0 w 115"/>
                  <a:gd name="txT" fmla="*/ 0 h 139"/>
                  <a:gd name="txR" fmla="*/ 115 w 115"/>
                  <a:gd name="txB" fmla="*/ 139 h 1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5" h="139">
                    <a:moveTo>
                      <a:pt x="105" y="41"/>
                    </a:moveTo>
                    <a:cubicBezTo>
                      <a:pt x="99" y="31"/>
                      <a:pt x="91" y="25"/>
                      <a:pt x="83" y="20"/>
                    </a:cubicBezTo>
                    <a:cubicBezTo>
                      <a:pt x="75" y="16"/>
                      <a:pt x="66" y="13"/>
                      <a:pt x="57" y="12"/>
                    </a:cubicBezTo>
                    <a:cubicBezTo>
                      <a:pt x="44" y="10"/>
                      <a:pt x="24" y="12"/>
                      <a:pt x="12" y="4"/>
                    </a:cubicBezTo>
                    <a:cubicBezTo>
                      <a:pt x="8" y="3"/>
                      <a:pt x="4" y="2"/>
                      <a:pt x="0" y="0"/>
                    </a:cubicBezTo>
                    <a:cubicBezTo>
                      <a:pt x="4" y="4"/>
                      <a:pt x="6" y="13"/>
                      <a:pt x="7" y="22"/>
                    </a:cubicBezTo>
                    <a:cubicBezTo>
                      <a:pt x="8" y="31"/>
                      <a:pt x="7" y="40"/>
                      <a:pt x="8" y="46"/>
                    </a:cubicBezTo>
                    <a:cubicBezTo>
                      <a:pt x="8" y="57"/>
                      <a:pt x="9" y="68"/>
                      <a:pt x="11" y="76"/>
                    </a:cubicBezTo>
                    <a:cubicBezTo>
                      <a:pt x="13" y="85"/>
                      <a:pt x="17" y="93"/>
                      <a:pt x="24" y="99"/>
                    </a:cubicBezTo>
                    <a:cubicBezTo>
                      <a:pt x="28" y="102"/>
                      <a:pt x="32" y="105"/>
                      <a:pt x="37" y="108"/>
                    </a:cubicBezTo>
                    <a:cubicBezTo>
                      <a:pt x="42" y="110"/>
                      <a:pt x="47" y="112"/>
                      <a:pt x="52" y="114"/>
                    </a:cubicBezTo>
                    <a:cubicBezTo>
                      <a:pt x="63" y="116"/>
                      <a:pt x="75" y="117"/>
                      <a:pt x="87" y="113"/>
                    </a:cubicBezTo>
                    <a:cubicBezTo>
                      <a:pt x="89" y="121"/>
                      <a:pt x="88" y="131"/>
                      <a:pt x="86" y="139"/>
                    </a:cubicBezTo>
                    <a:cubicBezTo>
                      <a:pt x="87" y="139"/>
                      <a:pt x="88" y="139"/>
                      <a:pt x="89" y="139"/>
                    </a:cubicBezTo>
                    <a:cubicBezTo>
                      <a:pt x="90" y="137"/>
                      <a:pt x="91" y="133"/>
                      <a:pt x="90" y="128"/>
                    </a:cubicBezTo>
                    <a:cubicBezTo>
                      <a:pt x="90" y="123"/>
                      <a:pt x="90" y="117"/>
                      <a:pt x="88" y="112"/>
                    </a:cubicBezTo>
                    <a:cubicBezTo>
                      <a:pt x="91" y="111"/>
                      <a:pt x="94" y="110"/>
                      <a:pt x="96" y="108"/>
                    </a:cubicBezTo>
                    <a:cubicBezTo>
                      <a:pt x="101" y="105"/>
                      <a:pt x="105" y="101"/>
                      <a:pt x="108" y="96"/>
                    </a:cubicBezTo>
                    <a:cubicBezTo>
                      <a:pt x="111" y="91"/>
                      <a:pt x="113" y="85"/>
                      <a:pt x="113" y="78"/>
                    </a:cubicBezTo>
                    <a:cubicBezTo>
                      <a:pt x="115" y="65"/>
                      <a:pt x="111" y="51"/>
                      <a:pt x="105" y="4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80" name="Freeform 1643"/>
              <p:cNvSpPr/>
              <p:nvPr/>
            </p:nvSpPr>
            <p:spPr>
              <a:xfrm>
                <a:off x="7599337" y="1644656"/>
                <a:ext cx="98426" cy="146051"/>
              </a:xfrm>
              <a:custGeom>
                <a:avLst/>
                <a:gdLst>
                  <a:gd name="txL" fmla="*/ 0 w 26"/>
                  <a:gd name="txT" fmla="*/ 0 h 39"/>
                  <a:gd name="txR" fmla="*/ 26 w 26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39">
                    <a:moveTo>
                      <a:pt x="26" y="24"/>
                    </a:moveTo>
                    <a:cubicBezTo>
                      <a:pt x="26" y="21"/>
                      <a:pt x="24" y="18"/>
                      <a:pt x="23" y="14"/>
                    </a:cubicBezTo>
                    <a:cubicBezTo>
                      <a:pt x="22" y="12"/>
                      <a:pt x="21" y="11"/>
                      <a:pt x="21" y="9"/>
                    </a:cubicBezTo>
                    <a:cubicBezTo>
                      <a:pt x="21" y="7"/>
                      <a:pt x="21" y="4"/>
                      <a:pt x="23" y="3"/>
                    </a:cubicBezTo>
                    <a:cubicBezTo>
                      <a:pt x="23" y="2"/>
                      <a:pt x="24" y="1"/>
                      <a:pt x="25" y="0"/>
                    </a:cubicBezTo>
                    <a:cubicBezTo>
                      <a:pt x="23" y="1"/>
                      <a:pt x="20" y="1"/>
                      <a:pt x="17" y="2"/>
                    </a:cubicBezTo>
                    <a:cubicBezTo>
                      <a:pt x="14" y="3"/>
                      <a:pt x="11" y="5"/>
                      <a:pt x="10" y="6"/>
                    </a:cubicBezTo>
                    <a:cubicBezTo>
                      <a:pt x="4" y="11"/>
                      <a:pt x="0" y="19"/>
                      <a:pt x="1" y="26"/>
                    </a:cubicBezTo>
                    <a:cubicBezTo>
                      <a:pt x="3" y="30"/>
                      <a:pt x="5" y="33"/>
                      <a:pt x="7" y="34"/>
                    </a:cubicBezTo>
                    <a:cubicBezTo>
                      <a:pt x="10" y="35"/>
                      <a:pt x="13" y="35"/>
                      <a:pt x="16" y="34"/>
                    </a:cubicBezTo>
                    <a:cubicBezTo>
                      <a:pt x="17" y="36"/>
                      <a:pt x="17" y="37"/>
                      <a:pt x="17" y="39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8" y="38"/>
                      <a:pt x="17" y="36"/>
                      <a:pt x="16" y="34"/>
                    </a:cubicBezTo>
                    <a:cubicBezTo>
                      <a:pt x="17" y="33"/>
                      <a:pt x="18" y="33"/>
                      <a:pt x="19" y="33"/>
                    </a:cubicBezTo>
                    <a:cubicBezTo>
                      <a:pt x="23" y="31"/>
                      <a:pt x="26" y="27"/>
                      <a:pt x="26" y="2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81" name="Freeform 1644"/>
              <p:cNvSpPr/>
              <p:nvPr/>
            </p:nvSpPr>
            <p:spPr>
              <a:xfrm>
                <a:off x="7716813" y="1531942"/>
                <a:ext cx="220664" cy="341315"/>
              </a:xfrm>
              <a:custGeom>
                <a:avLst/>
                <a:gdLst>
                  <a:gd name="txL" fmla="*/ 0 w 59"/>
                  <a:gd name="txT" fmla="*/ 0 h 91"/>
                  <a:gd name="txR" fmla="*/ 59 w 59"/>
                  <a:gd name="txB" fmla="*/ 91 h 9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9" h="91">
                    <a:moveTo>
                      <a:pt x="59" y="50"/>
                    </a:moveTo>
                    <a:cubicBezTo>
                      <a:pt x="59" y="44"/>
                      <a:pt x="57" y="40"/>
                      <a:pt x="54" y="34"/>
                    </a:cubicBezTo>
                    <a:cubicBezTo>
                      <a:pt x="53" y="29"/>
                      <a:pt x="51" y="24"/>
                      <a:pt x="49" y="19"/>
                    </a:cubicBezTo>
                    <a:cubicBezTo>
                      <a:pt x="48" y="17"/>
                      <a:pt x="48" y="12"/>
                      <a:pt x="48" y="8"/>
                    </a:cubicBezTo>
                    <a:cubicBezTo>
                      <a:pt x="49" y="4"/>
                      <a:pt x="50" y="0"/>
                      <a:pt x="50" y="0"/>
                    </a:cubicBezTo>
                    <a:cubicBezTo>
                      <a:pt x="45" y="3"/>
                      <a:pt x="40" y="5"/>
                      <a:pt x="34" y="7"/>
                    </a:cubicBezTo>
                    <a:cubicBezTo>
                      <a:pt x="29" y="10"/>
                      <a:pt x="23" y="12"/>
                      <a:pt x="19" y="15"/>
                    </a:cubicBezTo>
                    <a:cubicBezTo>
                      <a:pt x="13" y="20"/>
                      <a:pt x="8" y="26"/>
                      <a:pt x="5" y="32"/>
                    </a:cubicBezTo>
                    <a:cubicBezTo>
                      <a:pt x="2" y="38"/>
                      <a:pt x="0" y="45"/>
                      <a:pt x="1" y="50"/>
                    </a:cubicBezTo>
                    <a:cubicBezTo>
                      <a:pt x="1" y="56"/>
                      <a:pt x="5" y="62"/>
                      <a:pt x="10" y="66"/>
                    </a:cubicBezTo>
                    <a:cubicBezTo>
                      <a:pt x="14" y="70"/>
                      <a:pt x="21" y="74"/>
                      <a:pt x="27" y="75"/>
                    </a:cubicBezTo>
                    <a:cubicBezTo>
                      <a:pt x="26" y="78"/>
                      <a:pt x="25" y="81"/>
                      <a:pt x="23" y="83"/>
                    </a:cubicBezTo>
                    <a:cubicBezTo>
                      <a:pt x="20" y="86"/>
                      <a:pt x="16" y="89"/>
                      <a:pt x="13" y="90"/>
                    </a:cubicBezTo>
                    <a:cubicBezTo>
                      <a:pt x="13" y="90"/>
                      <a:pt x="13" y="91"/>
                      <a:pt x="13" y="91"/>
                    </a:cubicBezTo>
                    <a:cubicBezTo>
                      <a:pt x="15" y="91"/>
                      <a:pt x="19" y="88"/>
                      <a:pt x="22" y="85"/>
                    </a:cubicBezTo>
                    <a:cubicBezTo>
                      <a:pt x="25" y="82"/>
                      <a:pt x="27" y="79"/>
                      <a:pt x="28" y="76"/>
                    </a:cubicBezTo>
                    <a:cubicBezTo>
                      <a:pt x="33" y="77"/>
                      <a:pt x="37" y="76"/>
                      <a:pt x="41" y="75"/>
                    </a:cubicBezTo>
                    <a:cubicBezTo>
                      <a:pt x="45" y="74"/>
                      <a:pt x="49" y="71"/>
                      <a:pt x="52" y="68"/>
                    </a:cubicBezTo>
                    <a:cubicBezTo>
                      <a:pt x="54" y="65"/>
                      <a:pt x="55" y="62"/>
                      <a:pt x="57" y="59"/>
                    </a:cubicBezTo>
                    <a:cubicBezTo>
                      <a:pt x="58" y="56"/>
                      <a:pt x="59" y="53"/>
                      <a:pt x="59" y="5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82" name="Freeform 1645"/>
              <p:cNvSpPr/>
              <p:nvPr/>
            </p:nvSpPr>
            <p:spPr>
              <a:xfrm>
                <a:off x="7753326" y="1185865"/>
                <a:ext cx="161926" cy="169864"/>
              </a:xfrm>
              <a:custGeom>
                <a:avLst/>
                <a:gdLst>
                  <a:gd name="txL" fmla="*/ 0 w 43"/>
                  <a:gd name="txT" fmla="*/ 0 h 45"/>
                  <a:gd name="txR" fmla="*/ 43 w 43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3" h="45">
                    <a:moveTo>
                      <a:pt x="38" y="13"/>
                    </a:moveTo>
                    <a:cubicBezTo>
                      <a:pt x="34" y="8"/>
                      <a:pt x="28" y="4"/>
                      <a:pt x="21" y="3"/>
                    </a:cubicBezTo>
                    <a:cubicBezTo>
                      <a:pt x="16" y="2"/>
                      <a:pt x="9" y="3"/>
                      <a:pt x="5" y="1"/>
                    </a:cubicBezTo>
                    <a:cubicBezTo>
                      <a:pt x="3" y="1"/>
                      <a:pt x="2" y="0"/>
                      <a:pt x="0" y="0"/>
                    </a:cubicBezTo>
                    <a:cubicBezTo>
                      <a:pt x="2" y="1"/>
                      <a:pt x="3" y="4"/>
                      <a:pt x="3" y="7"/>
                    </a:cubicBezTo>
                    <a:cubicBezTo>
                      <a:pt x="3" y="10"/>
                      <a:pt x="3" y="13"/>
                      <a:pt x="3" y="15"/>
                    </a:cubicBezTo>
                    <a:cubicBezTo>
                      <a:pt x="3" y="23"/>
                      <a:pt x="4" y="31"/>
                      <a:pt x="10" y="37"/>
                    </a:cubicBezTo>
                    <a:cubicBezTo>
                      <a:pt x="18" y="43"/>
                      <a:pt x="27" y="43"/>
                      <a:pt x="34" y="37"/>
                    </a:cubicBezTo>
                    <a:cubicBezTo>
                      <a:pt x="36" y="40"/>
                      <a:pt x="37" y="42"/>
                      <a:pt x="38" y="45"/>
                    </a:cubicBezTo>
                    <a:cubicBezTo>
                      <a:pt x="39" y="45"/>
                      <a:pt x="39" y="45"/>
                      <a:pt x="39" y="45"/>
                    </a:cubicBezTo>
                    <a:cubicBezTo>
                      <a:pt x="38" y="43"/>
                      <a:pt x="37" y="40"/>
                      <a:pt x="35" y="37"/>
                    </a:cubicBezTo>
                    <a:cubicBezTo>
                      <a:pt x="36" y="36"/>
                      <a:pt x="36" y="35"/>
                      <a:pt x="37" y="35"/>
                    </a:cubicBezTo>
                    <a:cubicBezTo>
                      <a:pt x="43" y="29"/>
                      <a:pt x="43" y="20"/>
                      <a:pt x="38" y="1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83" name="Freeform 1646"/>
              <p:cNvSpPr/>
              <p:nvPr/>
            </p:nvSpPr>
            <p:spPr>
              <a:xfrm>
                <a:off x="7889852" y="1141415"/>
                <a:ext cx="101601" cy="153989"/>
              </a:xfrm>
              <a:custGeom>
                <a:avLst/>
                <a:gdLst>
                  <a:gd name="txL" fmla="*/ 0 w 27"/>
                  <a:gd name="txT" fmla="*/ 0 h 41"/>
                  <a:gd name="txR" fmla="*/ 27 w 27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41">
                    <a:moveTo>
                      <a:pt x="27" y="22"/>
                    </a:moveTo>
                    <a:cubicBezTo>
                      <a:pt x="26" y="18"/>
                      <a:pt x="24" y="14"/>
                      <a:pt x="21" y="11"/>
                    </a:cubicBezTo>
                    <a:cubicBezTo>
                      <a:pt x="18" y="8"/>
                      <a:pt x="14" y="6"/>
                      <a:pt x="13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3"/>
                      <a:pt x="7" y="8"/>
                      <a:pt x="6" y="10"/>
                    </a:cubicBezTo>
                    <a:cubicBezTo>
                      <a:pt x="3" y="15"/>
                      <a:pt x="0" y="21"/>
                      <a:pt x="2" y="27"/>
                    </a:cubicBezTo>
                    <a:cubicBezTo>
                      <a:pt x="5" y="33"/>
                      <a:pt x="10" y="36"/>
                      <a:pt x="16" y="35"/>
                    </a:cubicBezTo>
                    <a:cubicBezTo>
                      <a:pt x="17" y="37"/>
                      <a:pt x="17" y="39"/>
                      <a:pt x="16" y="40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7" y="39"/>
                      <a:pt x="17" y="37"/>
                      <a:pt x="17" y="35"/>
                    </a:cubicBezTo>
                    <a:cubicBezTo>
                      <a:pt x="18" y="34"/>
                      <a:pt x="18" y="34"/>
                      <a:pt x="19" y="34"/>
                    </a:cubicBezTo>
                    <a:cubicBezTo>
                      <a:pt x="24" y="32"/>
                      <a:pt x="27" y="27"/>
                      <a:pt x="27" y="22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84" name="Freeform 1647"/>
              <p:cNvSpPr/>
              <p:nvPr/>
            </p:nvSpPr>
            <p:spPr>
              <a:xfrm>
                <a:off x="7942239" y="1336678"/>
                <a:ext cx="214314" cy="173039"/>
              </a:xfrm>
              <a:custGeom>
                <a:avLst/>
                <a:gdLst>
                  <a:gd name="txL" fmla="*/ 0 w 57"/>
                  <a:gd name="txT" fmla="*/ 0 h 46"/>
                  <a:gd name="txR" fmla="*/ 57 w 57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7" h="46">
                    <a:moveTo>
                      <a:pt x="37" y="41"/>
                    </a:moveTo>
                    <a:cubicBezTo>
                      <a:pt x="43" y="36"/>
                      <a:pt x="45" y="29"/>
                      <a:pt x="46" y="22"/>
                    </a:cubicBezTo>
                    <a:cubicBezTo>
                      <a:pt x="47" y="19"/>
                      <a:pt x="47" y="16"/>
                      <a:pt x="48" y="13"/>
                    </a:cubicBezTo>
                    <a:cubicBezTo>
                      <a:pt x="48" y="10"/>
                      <a:pt x="50" y="6"/>
                      <a:pt x="53" y="5"/>
                    </a:cubicBezTo>
                    <a:cubicBezTo>
                      <a:pt x="54" y="3"/>
                      <a:pt x="56" y="2"/>
                      <a:pt x="57" y="0"/>
                    </a:cubicBezTo>
                    <a:cubicBezTo>
                      <a:pt x="56" y="1"/>
                      <a:pt x="54" y="1"/>
                      <a:pt x="52" y="1"/>
                    </a:cubicBezTo>
                    <a:cubicBezTo>
                      <a:pt x="49" y="1"/>
                      <a:pt x="47" y="1"/>
                      <a:pt x="45" y="1"/>
                    </a:cubicBezTo>
                    <a:cubicBezTo>
                      <a:pt x="40" y="1"/>
                      <a:pt x="36" y="1"/>
                      <a:pt x="33" y="1"/>
                    </a:cubicBezTo>
                    <a:cubicBezTo>
                      <a:pt x="23" y="2"/>
                      <a:pt x="13" y="4"/>
                      <a:pt x="7" y="13"/>
                    </a:cubicBezTo>
                    <a:cubicBezTo>
                      <a:pt x="4" y="17"/>
                      <a:pt x="3" y="22"/>
                      <a:pt x="3" y="27"/>
                    </a:cubicBezTo>
                    <a:cubicBezTo>
                      <a:pt x="4" y="31"/>
                      <a:pt x="6" y="36"/>
                      <a:pt x="10" y="40"/>
                    </a:cubicBezTo>
                    <a:cubicBezTo>
                      <a:pt x="7" y="42"/>
                      <a:pt x="4" y="43"/>
                      <a:pt x="0" y="44"/>
                    </a:cubicBezTo>
                    <a:cubicBezTo>
                      <a:pt x="0" y="45"/>
                      <a:pt x="0" y="45"/>
                      <a:pt x="1" y="46"/>
                    </a:cubicBezTo>
                    <a:cubicBezTo>
                      <a:pt x="3" y="45"/>
                      <a:pt x="7" y="43"/>
                      <a:pt x="10" y="40"/>
                    </a:cubicBezTo>
                    <a:cubicBezTo>
                      <a:pt x="11" y="41"/>
                      <a:pt x="12" y="42"/>
                      <a:pt x="13" y="42"/>
                    </a:cubicBezTo>
                    <a:cubicBezTo>
                      <a:pt x="17" y="45"/>
                      <a:pt x="21" y="46"/>
                      <a:pt x="25" y="46"/>
                    </a:cubicBezTo>
                    <a:cubicBezTo>
                      <a:pt x="30" y="45"/>
                      <a:pt x="34" y="44"/>
                      <a:pt x="37" y="4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85" name="Freeform 1648"/>
              <p:cNvSpPr/>
              <p:nvPr/>
            </p:nvSpPr>
            <p:spPr>
              <a:xfrm>
                <a:off x="7956527" y="1516067"/>
                <a:ext cx="211139" cy="153989"/>
              </a:xfrm>
              <a:custGeom>
                <a:avLst/>
                <a:gdLst>
                  <a:gd name="txL" fmla="*/ 0 w 56"/>
                  <a:gd name="txT" fmla="*/ 0 h 41"/>
                  <a:gd name="txR" fmla="*/ 56 w 56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41">
                    <a:moveTo>
                      <a:pt x="39" y="34"/>
                    </a:moveTo>
                    <a:cubicBezTo>
                      <a:pt x="41" y="32"/>
                      <a:pt x="42" y="28"/>
                      <a:pt x="43" y="25"/>
                    </a:cubicBezTo>
                    <a:cubicBezTo>
                      <a:pt x="44" y="21"/>
                      <a:pt x="45" y="18"/>
                      <a:pt x="47" y="15"/>
                    </a:cubicBezTo>
                    <a:cubicBezTo>
                      <a:pt x="47" y="13"/>
                      <a:pt x="49" y="11"/>
                      <a:pt x="51" y="9"/>
                    </a:cubicBezTo>
                    <a:cubicBezTo>
                      <a:pt x="54" y="8"/>
                      <a:pt x="56" y="7"/>
                      <a:pt x="56" y="7"/>
                    </a:cubicBezTo>
                    <a:cubicBezTo>
                      <a:pt x="54" y="6"/>
                      <a:pt x="52" y="5"/>
                      <a:pt x="50" y="5"/>
                    </a:cubicBezTo>
                    <a:cubicBezTo>
                      <a:pt x="48" y="4"/>
                      <a:pt x="46" y="3"/>
                      <a:pt x="44" y="3"/>
                    </a:cubicBezTo>
                    <a:cubicBezTo>
                      <a:pt x="41" y="2"/>
                      <a:pt x="37" y="1"/>
                      <a:pt x="33" y="1"/>
                    </a:cubicBezTo>
                    <a:cubicBezTo>
                      <a:pt x="29" y="0"/>
                      <a:pt x="24" y="1"/>
                      <a:pt x="19" y="3"/>
                    </a:cubicBezTo>
                    <a:cubicBezTo>
                      <a:pt x="15" y="5"/>
                      <a:pt x="12" y="7"/>
                      <a:pt x="9" y="10"/>
                    </a:cubicBezTo>
                    <a:cubicBezTo>
                      <a:pt x="7" y="14"/>
                      <a:pt x="6" y="18"/>
                      <a:pt x="7" y="22"/>
                    </a:cubicBezTo>
                    <a:cubicBezTo>
                      <a:pt x="8" y="27"/>
                      <a:pt x="10" y="31"/>
                      <a:pt x="13" y="34"/>
                    </a:cubicBezTo>
                    <a:cubicBezTo>
                      <a:pt x="12" y="35"/>
                      <a:pt x="10" y="36"/>
                      <a:pt x="8" y="36"/>
                    </a:cubicBezTo>
                    <a:cubicBezTo>
                      <a:pt x="5" y="37"/>
                      <a:pt x="3" y="37"/>
                      <a:pt x="0" y="37"/>
                    </a:cubicBezTo>
                    <a:cubicBezTo>
                      <a:pt x="0" y="37"/>
                      <a:pt x="0" y="37"/>
                      <a:pt x="0" y="38"/>
                    </a:cubicBezTo>
                    <a:cubicBezTo>
                      <a:pt x="2" y="38"/>
                      <a:pt x="4" y="38"/>
                      <a:pt x="7" y="37"/>
                    </a:cubicBezTo>
                    <a:cubicBezTo>
                      <a:pt x="9" y="37"/>
                      <a:pt x="12" y="36"/>
                      <a:pt x="13" y="35"/>
                    </a:cubicBezTo>
                    <a:cubicBezTo>
                      <a:pt x="17" y="39"/>
                      <a:pt x="23" y="41"/>
                      <a:pt x="28" y="40"/>
                    </a:cubicBezTo>
                    <a:cubicBezTo>
                      <a:pt x="32" y="39"/>
                      <a:pt x="36" y="37"/>
                      <a:pt x="39" y="3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86" name="Freeform 1649"/>
              <p:cNvSpPr/>
              <p:nvPr/>
            </p:nvSpPr>
            <p:spPr>
              <a:xfrm>
                <a:off x="8013677" y="1682756"/>
                <a:ext cx="173039" cy="127001"/>
              </a:xfrm>
              <a:custGeom>
                <a:avLst/>
                <a:gdLst>
                  <a:gd name="txL" fmla="*/ 0 w 46"/>
                  <a:gd name="txT" fmla="*/ 0 h 34"/>
                  <a:gd name="txR" fmla="*/ 46 w 46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34">
                    <a:moveTo>
                      <a:pt x="33" y="31"/>
                    </a:moveTo>
                    <a:cubicBezTo>
                      <a:pt x="36" y="29"/>
                      <a:pt x="38" y="26"/>
                      <a:pt x="39" y="22"/>
                    </a:cubicBezTo>
                    <a:cubicBezTo>
                      <a:pt x="41" y="20"/>
                      <a:pt x="42" y="17"/>
                      <a:pt x="42" y="14"/>
                    </a:cubicBezTo>
                    <a:cubicBezTo>
                      <a:pt x="43" y="11"/>
                      <a:pt x="46" y="5"/>
                      <a:pt x="46" y="5"/>
                    </a:cubicBezTo>
                    <a:cubicBezTo>
                      <a:pt x="41" y="6"/>
                      <a:pt x="37" y="3"/>
                      <a:pt x="32" y="2"/>
                    </a:cubicBezTo>
                    <a:cubicBezTo>
                      <a:pt x="26" y="0"/>
                      <a:pt x="18" y="1"/>
                      <a:pt x="13" y="5"/>
                    </a:cubicBezTo>
                    <a:cubicBezTo>
                      <a:pt x="7" y="10"/>
                      <a:pt x="7" y="19"/>
                      <a:pt x="11" y="25"/>
                    </a:cubicBezTo>
                    <a:cubicBezTo>
                      <a:pt x="10" y="26"/>
                      <a:pt x="8" y="26"/>
                      <a:pt x="7" y="27"/>
                    </a:cubicBezTo>
                    <a:cubicBezTo>
                      <a:pt x="5" y="27"/>
                      <a:pt x="3" y="26"/>
                      <a:pt x="1" y="26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3" y="27"/>
                      <a:pt x="8" y="27"/>
                      <a:pt x="11" y="26"/>
                    </a:cubicBezTo>
                    <a:cubicBezTo>
                      <a:pt x="14" y="30"/>
                      <a:pt x="17" y="33"/>
                      <a:pt x="22" y="33"/>
                    </a:cubicBezTo>
                    <a:cubicBezTo>
                      <a:pt x="25" y="34"/>
                      <a:pt x="30" y="32"/>
                      <a:pt x="33" y="3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87" name="Freeform 1650"/>
              <p:cNvSpPr/>
              <p:nvPr/>
            </p:nvSpPr>
            <p:spPr>
              <a:xfrm>
                <a:off x="8050190" y="1752606"/>
                <a:ext cx="147638" cy="214314"/>
              </a:xfrm>
              <a:custGeom>
                <a:avLst/>
                <a:gdLst>
                  <a:gd name="txL" fmla="*/ 0 w 39"/>
                  <a:gd name="txT" fmla="*/ 0 h 57"/>
                  <a:gd name="txR" fmla="*/ 39 w 39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57">
                    <a:moveTo>
                      <a:pt x="38" y="34"/>
                    </a:moveTo>
                    <a:cubicBezTo>
                      <a:pt x="39" y="30"/>
                      <a:pt x="38" y="26"/>
                      <a:pt x="37" y="22"/>
                    </a:cubicBezTo>
                    <a:cubicBezTo>
                      <a:pt x="36" y="19"/>
                      <a:pt x="35" y="16"/>
                      <a:pt x="34" y="12"/>
                    </a:cubicBezTo>
                    <a:cubicBezTo>
                      <a:pt x="33" y="11"/>
                      <a:pt x="33" y="8"/>
                      <a:pt x="33" y="5"/>
                    </a:cubicBezTo>
                    <a:cubicBezTo>
                      <a:pt x="33" y="2"/>
                      <a:pt x="34" y="0"/>
                      <a:pt x="34" y="0"/>
                    </a:cubicBezTo>
                    <a:cubicBezTo>
                      <a:pt x="33" y="1"/>
                      <a:pt x="31" y="2"/>
                      <a:pt x="29" y="3"/>
                    </a:cubicBezTo>
                    <a:cubicBezTo>
                      <a:pt x="27" y="4"/>
                      <a:pt x="26" y="4"/>
                      <a:pt x="24" y="5"/>
                    </a:cubicBezTo>
                    <a:cubicBezTo>
                      <a:pt x="21" y="6"/>
                      <a:pt x="18" y="7"/>
                      <a:pt x="15" y="9"/>
                    </a:cubicBezTo>
                    <a:cubicBezTo>
                      <a:pt x="8" y="13"/>
                      <a:pt x="1" y="21"/>
                      <a:pt x="0" y="29"/>
                    </a:cubicBezTo>
                    <a:cubicBezTo>
                      <a:pt x="0" y="34"/>
                      <a:pt x="2" y="38"/>
                      <a:pt x="5" y="41"/>
                    </a:cubicBezTo>
                    <a:cubicBezTo>
                      <a:pt x="8" y="44"/>
                      <a:pt x="12" y="46"/>
                      <a:pt x="16" y="47"/>
                    </a:cubicBezTo>
                    <a:cubicBezTo>
                      <a:pt x="16" y="48"/>
                      <a:pt x="15" y="50"/>
                      <a:pt x="14" y="51"/>
                    </a:cubicBezTo>
                    <a:cubicBezTo>
                      <a:pt x="14" y="52"/>
                      <a:pt x="13" y="53"/>
                      <a:pt x="13" y="54"/>
                    </a:cubicBezTo>
                    <a:cubicBezTo>
                      <a:pt x="12" y="55"/>
                      <a:pt x="11" y="55"/>
                      <a:pt x="11" y="56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6"/>
                      <a:pt x="13" y="54"/>
                      <a:pt x="14" y="52"/>
                    </a:cubicBezTo>
                    <a:cubicBezTo>
                      <a:pt x="15" y="51"/>
                      <a:pt x="17" y="49"/>
                      <a:pt x="17" y="47"/>
                    </a:cubicBezTo>
                    <a:cubicBezTo>
                      <a:pt x="23" y="48"/>
                      <a:pt x="28" y="48"/>
                      <a:pt x="32" y="44"/>
                    </a:cubicBezTo>
                    <a:cubicBezTo>
                      <a:pt x="34" y="42"/>
                      <a:pt x="37" y="38"/>
                      <a:pt x="38" y="3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88" name="Freeform 1651"/>
              <p:cNvSpPr/>
              <p:nvPr/>
            </p:nvSpPr>
            <p:spPr>
              <a:xfrm>
                <a:off x="5178385" y="5114955"/>
                <a:ext cx="473078" cy="312740"/>
              </a:xfrm>
              <a:custGeom>
                <a:avLst/>
                <a:gdLst>
                  <a:gd name="txL" fmla="*/ 0 w 126"/>
                  <a:gd name="txT" fmla="*/ 0 h 83"/>
                  <a:gd name="txR" fmla="*/ 126 w 126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6" h="83">
                    <a:moveTo>
                      <a:pt x="44" y="1"/>
                    </a:moveTo>
                    <a:cubicBezTo>
                      <a:pt x="33" y="4"/>
                      <a:pt x="26" y="11"/>
                      <a:pt x="20" y="19"/>
                    </a:cubicBezTo>
                    <a:cubicBezTo>
                      <a:pt x="14" y="26"/>
                      <a:pt x="11" y="33"/>
                      <a:pt x="8" y="41"/>
                    </a:cubicBezTo>
                    <a:cubicBezTo>
                      <a:pt x="7" y="44"/>
                      <a:pt x="5" y="50"/>
                      <a:pt x="3" y="55"/>
                    </a:cubicBezTo>
                    <a:cubicBezTo>
                      <a:pt x="1" y="60"/>
                      <a:pt x="0" y="64"/>
                      <a:pt x="0" y="64"/>
                    </a:cubicBezTo>
                    <a:cubicBezTo>
                      <a:pt x="5" y="62"/>
                      <a:pt x="10" y="64"/>
                      <a:pt x="15" y="67"/>
                    </a:cubicBezTo>
                    <a:cubicBezTo>
                      <a:pt x="20" y="69"/>
                      <a:pt x="25" y="73"/>
                      <a:pt x="29" y="75"/>
                    </a:cubicBezTo>
                    <a:cubicBezTo>
                      <a:pt x="35" y="78"/>
                      <a:pt x="43" y="81"/>
                      <a:pt x="51" y="82"/>
                    </a:cubicBezTo>
                    <a:cubicBezTo>
                      <a:pt x="52" y="82"/>
                      <a:pt x="53" y="82"/>
                      <a:pt x="54" y="83"/>
                    </a:cubicBezTo>
                    <a:cubicBezTo>
                      <a:pt x="56" y="83"/>
                      <a:pt x="56" y="83"/>
                      <a:pt x="56" y="83"/>
                    </a:cubicBezTo>
                    <a:cubicBezTo>
                      <a:pt x="57" y="83"/>
                      <a:pt x="57" y="83"/>
                      <a:pt x="58" y="83"/>
                    </a:cubicBezTo>
                    <a:cubicBezTo>
                      <a:pt x="61" y="83"/>
                      <a:pt x="64" y="83"/>
                      <a:pt x="66" y="82"/>
                    </a:cubicBezTo>
                    <a:cubicBezTo>
                      <a:pt x="71" y="82"/>
                      <a:pt x="75" y="80"/>
                      <a:pt x="78" y="78"/>
                    </a:cubicBezTo>
                    <a:cubicBezTo>
                      <a:pt x="86" y="74"/>
                      <a:pt x="91" y="67"/>
                      <a:pt x="94" y="58"/>
                    </a:cubicBezTo>
                    <a:cubicBezTo>
                      <a:pt x="97" y="49"/>
                      <a:pt x="99" y="39"/>
                      <a:pt x="97" y="29"/>
                    </a:cubicBezTo>
                    <a:cubicBezTo>
                      <a:pt x="101" y="29"/>
                      <a:pt x="106" y="30"/>
                      <a:pt x="110" y="31"/>
                    </a:cubicBezTo>
                    <a:cubicBezTo>
                      <a:pt x="116" y="34"/>
                      <a:pt x="121" y="38"/>
                      <a:pt x="124" y="43"/>
                    </a:cubicBezTo>
                    <a:cubicBezTo>
                      <a:pt x="124" y="42"/>
                      <a:pt x="125" y="42"/>
                      <a:pt x="126" y="42"/>
                    </a:cubicBezTo>
                    <a:cubicBezTo>
                      <a:pt x="125" y="40"/>
                      <a:pt x="124" y="38"/>
                      <a:pt x="121" y="37"/>
                    </a:cubicBezTo>
                    <a:cubicBezTo>
                      <a:pt x="119" y="35"/>
                      <a:pt x="117" y="33"/>
                      <a:pt x="114" y="32"/>
                    </a:cubicBezTo>
                    <a:cubicBezTo>
                      <a:pt x="108" y="29"/>
                      <a:pt x="101" y="28"/>
                      <a:pt x="97" y="28"/>
                    </a:cubicBezTo>
                    <a:cubicBezTo>
                      <a:pt x="95" y="22"/>
                      <a:pt x="93" y="16"/>
                      <a:pt x="88" y="11"/>
                    </a:cubicBezTo>
                    <a:cubicBezTo>
                      <a:pt x="84" y="7"/>
                      <a:pt x="79" y="3"/>
                      <a:pt x="73" y="1"/>
                    </a:cubicBezTo>
                    <a:cubicBezTo>
                      <a:pt x="70" y="1"/>
                      <a:pt x="68" y="0"/>
                      <a:pt x="66" y="0"/>
                    </a:cubicBezTo>
                    <a:cubicBezTo>
                      <a:pt x="64" y="0"/>
                      <a:pt x="61" y="0"/>
                      <a:pt x="60" y="0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5" y="0"/>
                      <a:pt x="53" y="0"/>
                      <a:pt x="52" y="0"/>
                    </a:cubicBezTo>
                    <a:cubicBezTo>
                      <a:pt x="49" y="0"/>
                      <a:pt x="47" y="1"/>
                      <a:pt x="44" y="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89" name="Freeform 1652"/>
              <p:cNvSpPr/>
              <p:nvPr/>
            </p:nvSpPr>
            <p:spPr>
              <a:xfrm>
                <a:off x="5426037" y="4646639"/>
                <a:ext cx="307977" cy="225427"/>
              </a:xfrm>
              <a:custGeom>
                <a:avLst/>
                <a:gdLst>
                  <a:gd name="txL" fmla="*/ 0 w 82"/>
                  <a:gd name="txT" fmla="*/ 0 h 60"/>
                  <a:gd name="txR" fmla="*/ 82 w 82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60">
                    <a:moveTo>
                      <a:pt x="45" y="2"/>
                    </a:moveTo>
                    <a:cubicBezTo>
                      <a:pt x="37" y="0"/>
                      <a:pt x="31" y="2"/>
                      <a:pt x="24" y="5"/>
                    </a:cubicBezTo>
                    <a:cubicBezTo>
                      <a:pt x="19" y="7"/>
                      <a:pt x="14" y="11"/>
                      <a:pt x="10" y="15"/>
                    </a:cubicBezTo>
                    <a:cubicBezTo>
                      <a:pt x="9" y="17"/>
                      <a:pt x="5" y="19"/>
                      <a:pt x="3" y="22"/>
                    </a:cubicBezTo>
                    <a:cubicBezTo>
                      <a:pt x="1" y="25"/>
                      <a:pt x="0" y="28"/>
                      <a:pt x="0" y="28"/>
                    </a:cubicBezTo>
                    <a:cubicBezTo>
                      <a:pt x="2" y="27"/>
                      <a:pt x="5" y="30"/>
                      <a:pt x="7" y="33"/>
                    </a:cubicBezTo>
                    <a:cubicBezTo>
                      <a:pt x="9" y="36"/>
                      <a:pt x="10" y="39"/>
                      <a:pt x="12" y="42"/>
                    </a:cubicBezTo>
                    <a:cubicBezTo>
                      <a:pt x="15" y="46"/>
                      <a:pt x="19" y="50"/>
                      <a:pt x="24" y="54"/>
                    </a:cubicBezTo>
                    <a:cubicBezTo>
                      <a:pt x="29" y="57"/>
                      <a:pt x="35" y="59"/>
                      <a:pt x="41" y="60"/>
                    </a:cubicBezTo>
                    <a:cubicBezTo>
                      <a:pt x="48" y="60"/>
                      <a:pt x="55" y="57"/>
                      <a:pt x="59" y="52"/>
                    </a:cubicBezTo>
                    <a:cubicBezTo>
                      <a:pt x="64" y="48"/>
                      <a:pt x="66" y="41"/>
                      <a:pt x="67" y="35"/>
                    </a:cubicBezTo>
                    <a:cubicBezTo>
                      <a:pt x="70" y="35"/>
                      <a:pt x="72" y="36"/>
                      <a:pt x="74" y="37"/>
                    </a:cubicBezTo>
                    <a:cubicBezTo>
                      <a:pt x="76" y="39"/>
                      <a:pt x="79" y="41"/>
                      <a:pt x="82" y="42"/>
                    </a:cubicBezTo>
                    <a:cubicBezTo>
                      <a:pt x="82" y="40"/>
                      <a:pt x="82" y="40"/>
                      <a:pt x="82" y="40"/>
                    </a:cubicBezTo>
                    <a:cubicBezTo>
                      <a:pt x="81" y="40"/>
                      <a:pt x="78" y="39"/>
                      <a:pt x="76" y="37"/>
                    </a:cubicBezTo>
                    <a:cubicBezTo>
                      <a:pt x="73" y="36"/>
                      <a:pt x="70" y="34"/>
                      <a:pt x="68" y="34"/>
                    </a:cubicBezTo>
                    <a:cubicBezTo>
                      <a:pt x="68" y="29"/>
                      <a:pt x="68" y="25"/>
                      <a:pt x="68" y="21"/>
                    </a:cubicBezTo>
                    <a:cubicBezTo>
                      <a:pt x="67" y="17"/>
                      <a:pt x="66" y="14"/>
                      <a:pt x="63" y="11"/>
                    </a:cubicBezTo>
                    <a:cubicBezTo>
                      <a:pt x="59" y="7"/>
                      <a:pt x="51" y="3"/>
                      <a:pt x="45" y="2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90" name="Freeform 1653"/>
              <p:cNvSpPr/>
              <p:nvPr/>
            </p:nvSpPr>
            <p:spPr>
              <a:xfrm>
                <a:off x="3732164" y="5972211"/>
                <a:ext cx="0" cy="3175"/>
              </a:xfrm>
              <a:custGeom>
                <a:avLst/>
                <a:gdLst>
                  <a:gd name="txL" fmla="*/ 0 w 0"/>
                  <a:gd name="txT" fmla="*/ 0 h 1"/>
                  <a:gd name="txR" fmla="*/ 0 w 0"/>
                  <a:gd name="txB" fmla="*/ 1 h 1"/>
                </a:gdLst>
                <a:ahLst/>
                <a:cxnLst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91" name="Freeform 1654"/>
              <p:cNvSpPr/>
              <p:nvPr/>
            </p:nvSpPr>
            <p:spPr>
              <a:xfrm>
                <a:off x="3728989" y="5972211"/>
                <a:ext cx="3175" cy="3175"/>
              </a:xfrm>
              <a:custGeom>
                <a:avLst/>
                <a:gdLst>
                  <a:gd name="txL" fmla="*/ 0 w 1"/>
                  <a:gd name="txT" fmla="*/ 0 h 1"/>
                  <a:gd name="txR" fmla="*/ 1 w 1"/>
                  <a:gd name="txB" fmla="*/ 1 h 1"/>
                </a:gdLst>
                <a:ahLst/>
                <a:cxnLst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92" name="Freeform 1655"/>
              <p:cNvSpPr/>
              <p:nvPr/>
            </p:nvSpPr>
            <p:spPr>
              <a:xfrm>
                <a:off x="6157879" y="5156230"/>
                <a:ext cx="371477" cy="560391"/>
              </a:xfrm>
              <a:custGeom>
                <a:avLst/>
                <a:gdLst>
                  <a:gd name="txL" fmla="*/ 0 w 99"/>
                  <a:gd name="txT" fmla="*/ 0 h 149"/>
                  <a:gd name="txR" fmla="*/ 99 w 99"/>
                  <a:gd name="txB" fmla="*/ 149 h 14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9" h="149">
                    <a:moveTo>
                      <a:pt x="7" y="101"/>
                    </a:moveTo>
                    <a:cubicBezTo>
                      <a:pt x="12" y="112"/>
                      <a:pt x="21" y="118"/>
                      <a:pt x="30" y="124"/>
                    </a:cubicBezTo>
                    <a:cubicBezTo>
                      <a:pt x="38" y="130"/>
                      <a:pt x="47" y="133"/>
                      <a:pt x="56" y="136"/>
                    </a:cubicBezTo>
                    <a:cubicBezTo>
                      <a:pt x="63" y="138"/>
                      <a:pt x="82" y="149"/>
                      <a:pt x="82" y="149"/>
                    </a:cubicBezTo>
                    <a:cubicBezTo>
                      <a:pt x="80" y="135"/>
                      <a:pt x="90" y="121"/>
                      <a:pt x="95" y="108"/>
                    </a:cubicBezTo>
                    <a:cubicBezTo>
                      <a:pt x="98" y="99"/>
                      <a:pt x="99" y="88"/>
                      <a:pt x="99" y="78"/>
                    </a:cubicBezTo>
                    <a:cubicBezTo>
                      <a:pt x="98" y="67"/>
                      <a:pt x="95" y="56"/>
                      <a:pt x="89" y="48"/>
                    </a:cubicBezTo>
                    <a:cubicBezTo>
                      <a:pt x="88" y="47"/>
                      <a:pt x="88" y="46"/>
                      <a:pt x="87" y="45"/>
                    </a:cubicBezTo>
                    <a:cubicBezTo>
                      <a:pt x="86" y="44"/>
                      <a:pt x="86" y="44"/>
                      <a:pt x="85" y="43"/>
                    </a:cubicBezTo>
                    <a:cubicBezTo>
                      <a:pt x="85" y="43"/>
                      <a:pt x="84" y="43"/>
                      <a:pt x="84" y="42"/>
                    </a:cubicBezTo>
                    <a:cubicBezTo>
                      <a:pt x="82" y="41"/>
                      <a:pt x="80" y="40"/>
                      <a:pt x="78" y="39"/>
                    </a:cubicBezTo>
                    <a:cubicBezTo>
                      <a:pt x="73" y="37"/>
                      <a:pt x="68" y="35"/>
                      <a:pt x="63" y="34"/>
                    </a:cubicBezTo>
                    <a:cubicBezTo>
                      <a:pt x="52" y="32"/>
                      <a:pt x="40" y="31"/>
                      <a:pt x="30" y="35"/>
                    </a:cubicBezTo>
                    <a:cubicBezTo>
                      <a:pt x="29" y="30"/>
                      <a:pt x="29" y="24"/>
                      <a:pt x="30" y="20"/>
                    </a:cubicBezTo>
                    <a:cubicBezTo>
                      <a:pt x="32" y="13"/>
                      <a:pt x="36" y="7"/>
                      <a:pt x="40" y="2"/>
                    </a:cubicBezTo>
                    <a:cubicBezTo>
                      <a:pt x="40" y="2"/>
                      <a:pt x="39" y="1"/>
                      <a:pt x="38" y="0"/>
                    </a:cubicBezTo>
                    <a:cubicBezTo>
                      <a:pt x="36" y="3"/>
                      <a:pt x="32" y="8"/>
                      <a:pt x="30" y="15"/>
                    </a:cubicBezTo>
                    <a:cubicBezTo>
                      <a:pt x="28" y="22"/>
                      <a:pt x="27" y="30"/>
                      <a:pt x="28" y="35"/>
                    </a:cubicBezTo>
                    <a:cubicBezTo>
                      <a:pt x="21" y="38"/>
                      <a:pt x="15" y="42"/>
                      <a:pt x="10" y="48"/>
                    </a:cubicBezTo>
                    <a:cubicBezTo>
                      <a:pt x="7" y="51"/>
                      <a:pt x="6" y="54"/>
                      <a:pt x="4" y="58"/>
                    </a:cubicBezTo>
                    <a:cubicBezTo>
                      <a:pt x="3" y="61"/>
                      <a:pt x="2" y="64"/>
                      <a:pt x="1" y="68"/>
                    </a:cubicBezTo>
                    <a:cubicBezTo>
                      <a:pt x="0" y="78"/>
                      <a:pt x="2" y="92"/>
                      <a:pt x="7" y="10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93" name="Freeform 1656"/>
              <p:cNvSpPr/>
              <p:nvPr/>
            </p:nvSpPr>
            <p:spPr>
              <a:xfrm>
                <a:off x="5564150" y="4559326"/>
                <a:ext cx="417515" cy="312740"/>
              </a:xfrm>
              <a:custGeom>
                <a:avLst/>
                <a:gdLst>
                  <a:gd name="txL" fmla="*/ 0 w 111"/>
                  <a:gd name="txT" fmla="*/ 0 h 83"/>
                  <a:gd name="txR" fmla="*/ 111 w 111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1" h="83">
                    <a:moveTo>
                      <a:pt x="70" y="4"/>
                    </a:moveTo>
                    <a:cubicBezTo>
                      <a:pt x="62" y="0"/>
                      <a:pt x="53" y="2"/>
                      <a:pt x="44" y="3"/>
                    </a:cubicBezTo>
                    <a:cubicBezTo>
                      <a:pt x="37" y="4"/>
                      <a:pt x="30" y="6"/>
                      <a:pt x="22" y="9"/>
                    </a:cubicBezTo>
                    <a:cubicBezTo>
                      <a:pt x="20" y="10"/>
                      <a:pt x="14" y="11"/>
                      <a:pt x="9" y="13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9" y="22"/>
                      <a:pt x="9" y="36"/>
                      <a:pt x="14" y="46"/>
                    </a:cubicBezTo>
                    <a:cubicBezTo>
                      <a:pt x="17" y="53"/>
                      <a:pt x="21" y="61"/>
                      <a:pt x="28" y="67"/>
                    </a:cubicBezTo>
                    <a:cubicBezTo>
                      <a:pt x="34" y="74"/>
                      <a:pt x="42" y="79"/>
                      <a:pt x="51" y="81"/>
                    </a:cubicBezTo>
                    <a:cubicBezTo>
                      <a:pt x="60" y="83"/>
                      <a:pt x="69" y="80"/>
                      <a:pt x="76" y="74"/>
                    </a:cubicBezTo>
                    <a:cubicBezTo>
                      <a:pt x="83" y="69"/>
                      <a:pt x="88" y="61"/>
                      <a:pt x="91" y="52"/>
                    </a:cubicBezTo>
                    <a:cubicBezTo>
                      <a:pt x="95" y="54"/>
                      <a:pt x="98" y="56"/>
                      <a:pt x="100" y="58"/>
                    </a:cubicBezTo>
                    <a:cubicBezTo>
                      <a:pt x="104" y="61"/>
                      <a:pt x="107" y="65"/>
                      <a:pt x="109" y="69"/>
                    </a:cubicBezTo>
                    <a:cubicBezTo>
                      <a:pt x="111" y="68"/>
                      <a:pt x="111" y="68"/>
                      <a:pt x="111" y="68"/>
                    </a:cubicBezTo>
                    <a:cubicBezTo>
                      <a:pt x="110" y="66"/>
                      <a:pt x="106" y="62"/>
                      <a:pt x="103" y="59"/>
                    </a:cubicBezTo>
                    <a:cubicBezTo>
                      <a:pt x="99" y="56"/>
                      <a:pt x="95" y="52"/>
                      <a:pt x="92" y="51"/>
                    </a:cubicBezTo>
                    <a:cubicBezTo>
                      <a:pt x="94" y="45"/>
                      <a:pt x="95" y="40"/>
                      <a:pt x="95" y="34"/>
                    </a:cubicBezTo>
                    <a:cubicBezTo>
                      <a:pt x="94" y="29"/>
                      <a:pt x="93" y="24"/>
                      <a:pt x="90" y="20"/>
                    </a:cubicBezTo>
                    <a:cubicBezTo>
                      <a:pt x="86" y="14"/>
                      <a:pt x="78" y="8"/>
                      <a:pt x="70" y="4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94" name="Freeform 1657"/>
              <p:cNvSpPr/>
              <p:nvPr/>
            </p:nvSpPr>
            <p:spPr>
              <a:xfrm>
                <a:off x="5294273" y="4841903"/>
                <a:ext cx="473078" cy="292102"/>
              </a:xfrm>
              <a:custGeom>
                <a:avLst/>
                <a:gdLst>
                  <a:gd name="txL" fmla="*/ 0 w 126"/>
                  <a:gd name="txT" fmla="*/ 0 h 78"/>
                  <a:gd name="txR" fmla="*/ 126 w 126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6" h="78">
                    <a:moveTo>
                      <a:pt x="43" y="7"/>
                    </a:moveTo>
                    <a:cubicBezTo>
                      <a:pt x="39" y="9"/>
                      <a:pt x="37" y="12"/>
                      <a:pt x="35" y="16"/>
                    </a:cubicBezTo>
                    <a:cubicBezTo>
                      <a:pt x="33" y="19"/>
                      <a:pt x="32" y="22"/>
                      <a:pt x="30" y="26"/>
                    </a:cubicBezTo>
                    <a:cubicBezTo>
                      <a:pt x="27" y="32"/>
                      <a:pt x="25" y="38"/>
                      <a:pt x="21" y="45"/>
                    </a:cubicBezTo>
                    <a:cubicBezTo>
                      <a:pt x="19" y="47"/>
                      <a:pt x="15" y="51"/>
                      <a:pt x="10" y="54"/>
                    </a:cubicBezTo>
                    <a:cubicBezTo>
                      <a:pt x="5" y="57"/>
                      <a:pt x="0" y="59"/>
                      <a:pt x="0" y="59"/>
                    </a:cubicBezTo>
                    <a:cubicBezTo>
                      <a:pt x="4" y="60"/>
                      <a:pt x="8" y="62"/>
                      <a:pt x="11" y="64"/>
                    </a:cubicBezTo>
                    <a:cubicBezTo>
                      <a:pt x="15" y="66"/>
                      <a:pt x="19" y="67"/>
                      <a:pt x="23" y="69"/>
                    </a:cubicBezTo>
                    <a:cubicBezTo>
                      <a:pt x="30" y="72"/>
                      <a:pt x="38" y="75"/>
                      <a:pt x="44" y="76"/>
                    </a:cubicBezTo>
                    <a:cubicBezTo>
                      <a:pt x="53" y="78"/>
                      <a:pt x="63" y="78"/>
                      <a:pt x="69" y="77"/>
                    </a:cubicBezTo>
                    <a:cubicBezTo>
                      <a:pt x="71" y="77"/>
                      <a:pt x="72" y="76"/>
                      <a:pt x="73" y="76"/>
                    </a:cubicBezTo>
                    <a:cubicBezTo>
                      <a:pt x="75" y="76"/>
                      <a:pt x="75" y="76"/>
                      <a:pt x="75" y="76"/>
                    </a:cubicBezTo>
                    <a:cubicBezTo>
                      <a:pt x="76" y="75"/>
                      <a:pt x="77" y="75"/>
                      <a:pt x="78" y="75"/>
                    </a:cubicBezTo>
                    <a:cubicBezTo>
                      <a:pt x="81" y="74"/>
                      <a:pt x="84" y="72"/>
                      <a:pt x="87" y="70"/>
                    </a:cubicBezTo>
                    <a:cubicBezTo>
                      <a:pt x="93" y="66"/>
                      <a:pt x="97" y="59"/>
                      <a:pt x="100" y="50"/>
                    </a:cubicBezTo>
                    <a:cubicBezTo>
                      <a:pt x="102" y="42"/>
                      <a:pt x="102" y="32"/>
                      <a:pt x="100" y="24"/>
                    </a:cubicBezTo>
                    <a:cubicBezTo>
                      <a:pt x="103" y="23"/>
                      <a:pt x="107" y="23"/>
                      <a:pt x="111" y="24"/>
                    </a:cubicBezTo>
                    <a:cubicBezTo>
                      <a:pt x="116" y="25"/>
                      <a:pt x="121" y="28"/>
                      <a:pt x="125" y="31"/>
                    </a:cubicBezTo>
                    <a:cubicBezTo>
                      <a:pt x="125" y="30"/>
                      <a:pt x="125" y="30"/>
                      <a:pt x="126" y="29"/>
                    </a:cubicBezTo>
                    <a:cubicBezTo>
                      <a:pt x="124" y="27"/>
                      <a:pt x="119" y="25"/>
                      <a:pt x="114" y="24"/>
                    </a:cubicBezTo>
                    <a:cubicBezTo>
                      <a:pt x="109" y="23"/>
                      <a:pt x="103" y="22"/>
                      <a:pt x="99" y="23"/>
                    </a:cubicBezTo>
                    <a:cubicBezTo>
                      <a:pt x="96" y="12"/>
                      <a:pt x="87" y="2"/>
                      <a:pt x="75" y="1"/>
                    </a:cubicBezTo>
                    <a:cubicBezTo>
                      <a:pt x="72" y="0"/>
                      <a:pt x="70" y="0"/>
                      <a:pt x="67" y="0"/>
                    </a:cubicBezTo>
                    <a:cubicBezTo>
                      <a:pt x="66" y="0"/>
                      <a:pt x="65" y="1"/>
                      <a:pt x="63" y="1"/>
                    </a:cubicBezTo>
                    <a:cubicBezTo>
                      <a:pt x="63" y="1"/>
                      <a:pt x="62" y="1"/>
                      <a:pt x="61" y="1"/>
                    </a:cubicBezTo>
                    <a:cubicBezTo>
                      <a:pt x="60" y="1"/>
                      <a:pt x="59" y="1"/>
                      <a:pt x="59" y="2"/>
                    </a:cubicBezTo>
                    <a:cubicBezTo>
                      <a:pt x="52" y="3"/>
                      <a:pt x="47" y="5"/>
                      <a:pt x="43" y="7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95" name="Freeform 1658"/>
              <p:cNvSpPr/>
              <p:nvPr/>
            </p:nvSpPr>
            <p:spPr>
              <a:xfrm>
                <a:off x="5594313" y="5221318"/>
                <a:ext cx="255589" cy="385765"/>
              </a:xfrm>
              <a:custGeom>
                <a:avLst/>
                <a:gdLst>
                  <a:gd name="txL" fmla="*/ 0 w 68"/>
                  <a:gd name="txT" fmla="*/ 0 h 103"/>
                  <a:gd name="txR" fmla="*/ 68 w 68"/>
                  <a:gd name="txB" fmla="*/ 103 h 10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103">
                    <a:moveTo>
                      <a:pt x="4" y="68"/>
                    </a:moveTo>
                    <a:cubicBezTo>
                      <a:pt x="8" y="76"/>
                      <a:pt x="14" y="80"/>
                      <a:pt x="20" y="84"/>
                    </a:cubicBezTo>
                    <a:cubicBezTo>
                      <a:pt x="25" y="88"/>
                      <a:pt x="31" y="90"/>
                      <a:pt x="37" y="92"/>
                    </a:cubicBezTo>
                    <a:cubicBezTo>
                      <a:pt x="40" y="93"/>
                      <a:pt x="44" y="96"/>
                      <a:pt x="48" y="98"/>
                    </a:cubicBezTo>
                    <a:cubicBezTo>
                      <a:pt x="52" y="101"/>
                      <a:pt x="55" y="103"/>
                      <a:pt x="55" y="103"/>
                    </a:cubicBezTo>
                    <a:cubicBezTo>
                      <a:pt x="54" y="93"/>
                      <a:pt x="61" y="83"/>
                      <a:pt x="64" y="74"/>
                    </a:cubicBezTo>
                    <a:cubicBezTo>
                      <a:pt x="67" y="67"/>
                      <a:pt x="68" y="60"/>
                      <a:pt x="68" y="53"/>
                    </a:cubicBezTo>
                    <a:cubicBezTo>
                      <a:pt x="67" y="46"/>
                      <a:pt x="66" y="40"/>
                      <a:pt x="62" y="34"/>
                    </a:cubicBezTo>
                    <a:cubicBezTo>
                      <a:pt x="59" y="29"/>
                      <a:pt x="52" y="25"/>
                      <a:pt x="45" y="23"/>
                    </a:cubicBezTo>
                    <a:cubicBezTo>
                      <a:pt x="38" y="21"/>
                      <a:pt x="30" y="21"/>
                      <a:pt x="22" y="23"/>
                    </a:cubicBezTo>
                    <a:cubicBezTo>
                      <a:pt x="22" y="20"/>
                      <a:pt x="22" y="16"/>
                      <a:pt x="22" y="13"/>
                    </a:cubicBezTo>
                    <a:cubicBezTo>
                      <a:pt x="23" y="9"/>
                      <a:pt x="25" y="5"/>
                      <a:pt x="28" y="1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5" y="2"/>
                      <a:pt x="23" y="6"/>
                      <a:pt x="22" y="10"/>
                    </a:cubicBezTo>
                    <a:cubicBezTo>
                      <a:pt x="21" y="15"/>
                      <a:pt x="20" y="20"/>
                      <a:pt x="21" y="23"/>
                    </a:cubicBezTo>
                    <a:cubicBezTo>
                      <a:pt x="11" y="26"/>
                      <a:pt x="3" y="33"/>
                      <a:pt x="1" y="44"/>
                    </a:cubicBezTo>
                    <a:cubicBezTo>
                      <a:pt x="0" y="51"/>
                      <a:pt x="2" y="61"/>
                      <a:pt x="4" y="6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96" name="Freeform 1659"/>
              <p:cNvSpPr/>
              <p:nvPr/>
            </p:nvSpPr>
            <p:spPr>
              <a:xfrm>
                <a:off x="5297448" y="5438807"/>
                <a:ext cx="365127" cy="511179"/>
              </a:xfrm>
              <a:custGeom>
                <a:avLst/>
                <a:gdLst>
                  <a:gd name="txL" fmla="*/ 0 w 97"/>
                  <a:gd name="txT" fmla="*/ 0 h 136"/>
                  <a:gd name="txR" fmla="*/ 97 w 97"/>
                  <a:gd name="txB" fmla="*/ 136 h 1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7" h="136">
                    <a:moveTo>
                      <a:pt x="3" y="52"/>
                    </a:moveTo>
                    <a:cubicBezTo>
                      <a:pt x="0" y="60"/>
                      <a:pt x="1" y="70"/>
                      <a:pt x="2" y="80"/>
                    </a:cubicBezTo>
                    <a:cubicBezTo>
                      <a:pt x="2" y="89"/>
                      <a:pt x="4" y="98"/>
                      <a:pt x="6" y="107"/>
                    </a:cubicBezTo>
                    <a:cubicBezTo>
                      <a:pt x="7" y="110"/>
                      <a:pt x="8" y="118"/>
                      <a:pt x="8" y="124"/>
                    </a:cubicBezTo>
                    <a:cubicBezTo>
                      <a:pt x="8" y="130"/>
                      <a:pt x="8" y="136"/>
                      <a:pt x="8" y="136"/>
                    </a:cubicBezTo>
                    <a:cubicBezTo>
                      <a:pt x="13" y="131"/>
                      <a:pt x="20" y="129"/>
                      <a:pt x="28" y="127"/>
                    </a:cubicBezTo>
                    <a:cubicBezTo>
                      <a:pt x="35" y="126"/>
                      <a:pt x="43" y="125"/>
                      <a:pt x="50" y="122"/>
                    </a:cubicBezTo>
                    <a:cubicBezTo>
                      <a:pt x="60" y="118"/>
                      <a:pt x="71" y="112"/>
                      <a:pt x="79" y="103"/>
                    </a:cubicBezTo>
                    <a:cubicBezTo>
                      <a:pt x="87" y="93"/>
                      <a:pt x="94" y="82"/>
                      <a:pt x="95" y="70"/>
                    </a:cubicBezTo>
                    <a:cubicBezTo>
                      <a:pt x="97" y="58"/>
                      <a:pt x="92" y="47"/>
                      <a:pt x="84" y="40"/>
                    </a:cubicBezTo>
                    <a:cubicBezTo>
                      <a:pt x="76" y="33"/>
                      <a:pt x="65" y="28"/>
                      <a:pt x="55" y="26"/>
                    </a:cubicBezTo>
                    <a:cubicBezTo>
                      <a:pt x="56" y="22"/>
                      <a:pt x="58" y="19"/>
                      <a:pt x="60" y="15"/>
                    </a:cubicBezTo>
                    <a:cubicBezTo>
                      <a:pt x="63" y="10"/>
                      <a:pt x="67" y="6"/>
                      <a:pt x="72" y="2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67" y="2"/>
                      <a:pt x="64" y="7"/>
                      <a:pt x="61" y="12"/>
                    </a:cubicBezTo>
                    <a:cubicBezTo>
                      <a:pt x="57" y="17"/>
                      <a:pt x="54" y="22"/>
                      <a:pt x="53" y="26"/>
                    </a:cubicBezTo>
                    <a:cubicBezTo>
                      <a:pt x="46" y="25"/>
                      <a:pt x="39" y="25"/>
                      <a:pt x="33" y="26"/>
                    </a:cubicBezTo>
                    <a:cubicBezTo>
                      <a:pt x="27" y="27"/>
                      <a:pt x="22" y="29"/>
                      <a:pt x="18" y="32"/>
                    </a:cubicBezTo>
                    <a:cubicBezTo>
                      <a:pt x="15" y="34"/>
                      <a:pt x="12" y="37"/>
                      <a:pt x="9" y="41"/>
                    </a:cubicBezTo>
                    <a:cubicBezTo>
                      <a:pt x="7" y="44"/>
                      <a:pt x="5" y="48"/>
                      <a:pt x="3" y="52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97" name="Freeform 1660"/>
              <p:cNvSpPr/>
              <p:nvPr/>
            </p:nvSpPr>
            <p:spPr>
              <a:xfrm>
                <a:off x="5076785" y="5453095"/>
                <a:ext cx="420690" cy="552454"/>
              </a:xfrm>
              <a:custGeom>
                <a:avLst/>
                <a:gdLst>
                  <a:gd name="txL" fmla="*/ 0 w 112"/>
                  <a:gd name="txT" fmla="*/ 0 h 147"/>
                  <a:gd name="txR" fmla="*/ 112 w 112"/>
                  <a:gd name="txB" fmla="*/ 147 h 1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2" h="147">
                    <a:moveTo>
                      <a:pt x="6" y="49"/>
                    </a:moveTo>
                    <a:cubicBezTo>
                      <a:pt x="0" y="60"/>
                      <a:pt x="1" y="71"/>
                      <a:pt x="1" y="83"/>
                    </a:cubicBezTo>
                    <a:cubicBezTo>
                      <a:pt x="1" y="93"/>
                      <a:pt x="3" y="103"/>
                      <a:pt x="5" y="114"/>
                    </a:cubicBezTo>
                    <a:cubicBezTo>
                      <a:pt x="6" y="118"/>
                      <a:pt x="7" y="126"/>
                      <a:pt x="6" y="133"/>
                    </a:cubicBezTo>
                    <a:cubicBezTo>
                      <a:pt x="6" y="141"/>
                      <a:pt x="6" y="147"/>
                      <a:pt x="6" y="147"/>
                    </a:cubicBezTo>
                    <a:cubicBezTo>
                      <a:pt x="13" y="142"/>
                      <a:pt x="21" y="140"/>
                      <a:pt x="30" y="138"/>
                    </a:cubicBezTo>
                    <a:cubicBezTo>
                      <a:pt x="38" y="136"/>
                      <a:pt x="47" y="135"/>
                      <a:pt x="55" y="133"/>
                    </a:cubicBezTo>
                    <a:cubicBezTo>
                      <a:pt x="66" y="129"/>
                      <a:pt x="78" y="123"/>
                      <a:pt x="87" y="115"/>
                    </a:cubicBezTo>
                    <a:cubicBezTo>
                      <a:pt x="97" y="107"/>
                      <a:pt x="105" y="96"/>
                      <a:pt x="108" y="84"/>
                    </a:cubicBezTo>
                    <a:cubicBezTo>
                      <a:pt x="112" y="71"/>
                      <a:pt x="109" y="59"/>
                      <a:pt x="102" y="49"/>
                    </a:cubicBezTo>
                    <a:cubicBezTo>
                      <a:pt x="95" y="38"/>
                      <a:pt x="84" y="31"/>
                      <a:pt x="73" y="26"/>
                    </a:cubicBezTo>
                    <a:cubicBezTo>
                      <a:pt x="75" y="22"/>
                      <a:pt x="78" y="18"/>
                      <a:pt x="82" y="14"/>
                    </a:cubicBezTo>
                    <a:cubicBezTo>
                      <a:pt x="86" y="10"/>
                      <a:pt x="92" y="6"/>
                      <a:pt x="98" y="3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3" y="2"/>
                      <a:pt x="88" y="6"/>
                      <a:pt x="83" y="11"/>
                    </a:cubicBezTo>
                    <a:cubicBezTo>
                      <a:pt x="78" y="15"/>
                      <a:pt x="74" y="20"/>
                      <a:pt x="71" y="25"/>
                    </a:cubicBezTo>
                    <a:cubicBezTo>
                      <a:pt x="64" y="22"/>
                      <a:pt x="56" y="20"/>
                      <a:pt x="49" y="20"/>
                    </a:cubicBezTo>
                    <a:cubicBezTo>
                      <a:pt x="42" y="20"/>
                      <a:pt x="35" y="21"/>
                      <a:pt x="29" y="25"/>
                    </a:cubicBezTo>
                    <a:cubicBezTo>
                      <a:pt x="20" y="30"/>
                      <a:pt x="11" y="40"/>
                      <a:pt x="6" y="49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98" name="Freeform 1661"/>
              <p:cNvSpPr/>
              <p:nvPr/>
            </p:nvSpPr>
            <p:spPr>
              <a:xfrm>
                <a:off x="4918034" y="5389594"/>
                <a:ext cx="395290" cy="469903"/>
              </a:xfrm>
              <a:custGeom>
                <a:avLst/>
                <a:gdLst>
                  <a:gd name="txL" fmla="*/ 0 w 105"/>
                  <a:gd name="txT" fmla="*/ 0 h 125"/>
                  <a:gd name="txR" fmla="*/ 105 w 105"/>
                  <a:gd name="txB" fmla="*/ 125 h 1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5" h="125">
                    <a:moveTo>
                      <a:pt x="4" y="48"/>
                    </a:moveTo>
                    <a:cubicBezTo>
                      <a:pt x="0" y="60"/>
                      <a:pt x="3" y="70"/>
                      <a:pt x="6" y="80"/>
                    </a:cubicBezTo>
                    <a:cubicBezTo>
                      <a:pt x="9" y="89"/>
                      <a:pt x="13" y="96"/>
                      <a:pt x="19" y="103"/>
                    </a:cubicBezTo>
                    <a:cubicBezTo>
                      <a:pt x="21" y="105"/>
                      <a:pt x="24" y="111"/>
                      <a:pt x="27" y="116"/>
                    </a:cubicBezTo>
                    <a:cubicBezTo>
                      <a:pt x="32" y="125"/>
                      <a:pt x="32" y="125"/>
                      <a:pt x="32" y="125"/>
                    </a:cubicBezTo>
                    <a:cubicBezTo>
                      <a:pt x="38" y="113"/>
                      <a:pt x="54" y="108"/>
                      <a:pt x="64" y="101"/>
                    </a:cubicBezTo>
                    <a:cubicBezTo>
                      <a:pt x="71" y="96"/>
                      <a:pt x="78" y="90"/>
                      <a:pt x="84" y="84"/>
                    </a:cubicBezTo>
                    <a:cubicBezTo>
                      <a:pt x="89" y="78"/>
                      <a:pt x="93" y="71"/>
                      <a:pt x="95" y="63"/>
                    </a:cubicBezTo>
                    <a:cubicBezTo>
                      <a:pt x="96" y="55"/>
                      <a:pt x="94" y="46"/>
                      <a:pt x="90" y="38"/>
                    </a:cubicBezTo>
                    <a:cubicBezTo>
                      <a:pt x="86" y="29"/>
                      <a:pt x="80" y="20"/>
                      <a:pt x="71" y="14"/>
                    </a:cubicBezTo>
                    <a:cubicBezTo>
                      <a:pt x="75" y="10"/>
                      <a:pt x="79" y="7"/>
                      <a:pt x="84" y="5"/>
                    </a:cubicBezTo>
                    <a:cubicBezTo>
                      <a:pt x="91" y="3"/>
                      <a:pt x="98" y="2"/>
                      <a:pt x="104" y="4"/>
                    </a:cubicBezTo>
                    <a:cubicBezTo>
                      <a:pt x="104" y="3"/>
                      <a:pt x="104" y="2"/>
                      <a:pt x="105" y="1"/>
                    </a:cubicBezTo>
                    <a:cubicBezTo>
                      <a:pt x="102" y="0"/>
                      <a:pt x="95" y="0"/>
                      <a:pt x="88" y="3"/>
                    </a:cubicBezTo>
                    <a:cubicBezTo>
                      <a:pt x="81" y="5"/>
                      <a:pt x="74" y="9"/>
                      <a:pt x="70" y="13"/>
                    </a:cubicBezTo>
                    <a:cubicBezTo>
                      <a:pt x="64" y="10"/>
                      <a:pt x="57" y="7"/>
                      <a:pt x="50" y="8"/>
                    </a:cubicBezTo>
                    <a:cubicBezTo>
                      <a:pt x="43" y="8"/>
                      <a:pt x="35" y="11"/>
                      <a:pt x="28" y="16"/>
                    </a:cubicBezTo>
                    <a:cubicBezTo>
                      <a:pt x="23" y="20"/>
                      <a:pt x="18" y="25"/>
                      <a:pt x="14" y="31"/>
                    </a:cubicBezTo>
                    <a:cubicBezTo>
                      <a:pt x="9" y="37"/>
                      <a:pt x="6" y="43"/>
                      <a:pt x="4" y="4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399" name="Freeform 1662"/>
              <p:cNvSpPr/>
              <p:nvPr/>
            </p:nvSpPr>
            <p:spPr>
              <a:xfrm>
                <a:off x="4614819" y="5472145"/>
                <a:ext cx="349252" cy="522291"/>
              </a:xfrm>
              <a:custGeom>
                <a:avLst/>
                <a:gdLst>
                  <a:gd name="txL" fmla="*/ 0 w 93"/>
                  <a:gd name="txT" fmla="*/ 0 h 139"/>
                  <a:gd name="txR" fmla="*/ 93 w 93"/>
                  <a:gd name="txB" fmla="*/ 139 h 139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93" h="139">
                    <a:moveTo>
                      <a:pt x="0" y="71"/>
                    </a:moveTo>
                    <a:cubicBezTo>
                      <a:pt x="0" y="84"/>
                      <a:pt x="6" y="93"/>
                      <a:pt x="12" y="102"/>
                    </a:cubicBezTo>
                    <a:cubicBezTo>
                      <a:pt x="17" y="110"/>
                      <a:pt x="24" y="115"/>
                      <a:pt x="32" y="121"/>
                    </a:cubicBezTo>
                    <a:cubicBezTo>
                      <a:pt x="34" y="123"/>
                      <a:pt x="40" y="127"/>
                      <a:pt x="44" y="131"/>
                    </a:cubicBezTo>
                    <a:cubicBezTo>
                      <a:pt x="52" y="139"/>
                      <a:pt x="52" y="139"/>
                      <a:pt x="52" y="139"/>
                    </a:cubicBezTo>
                    <a:cubicBezTo>
                      <a:pt x="53" y="133"/>
                      <a:pt x="56" y="127"/>
                      <a:pt x="61" y="122"/>
                    </a:cubicBezTo>
                    <a:cubicBezTo>
                      <a:pt x="65" y="117"/>
                      <a:pt x="70" y="113"/>
                      <a:pt x="74" y="108"/>
                    </a:cubicBezTo>
                    <a:cubicBezTo>
                      <a:pt x="80" y="102"/>
                      <a:pt x="85" y="95"/>
                      <a:pt x="88" y="87"/>
                    </a:cubicBezTo>
                    <a:cubicBezTo>
                      <a:pt x="91" y="80"/>
                      <a:pt x="93" y="72"/>
                      <a:pt x="92" y="64"/>
                    </a:cubicBezTo>
                    <a:cubicBezTo>
                      <a:pt x="91" y="55"/>
                      <a:pt x="86" y="47"/>
                      <a:pt x="79" y="40"/>
                    </a:cubicBezTo>
                    <a:cubicBezTo>
                      <a:pt x="72" y="32"/>
                      <a:pt x="62" y="26"/>
                      <a:pt x="52" y="23"/>
                    </a:cubicBezTo>
                    <a:cubicBezTo>
                      <a:pt x="54" y="18"/>
                      <a:pt x="57" y="14"/>
                      <a:pt x="60" y="11"/>
                    </a:cubicBezTo>
                    <a:cubicBezTo>
                      <a:pt x="65" y="7"/>
                      <a:pt x="71" y="4"/>
                      <a:pt x="77" y="3"/>
                    </a:cubicBezTo>
                    <a:cubicBezTo>
                      <a:pt x="77" y="2"/>
                      <a:pt x="77" y="1"/>
                      <a:pt x="76" y="0"/>
                    </a:cubicBezTo>
                    <a:cubicBezTo>
                      <a:pt x="73" y="1"/>
                      <a:pt x="68" y="3"/>
                      <a:pt x="62" y="8"/>
                    </a:cubicBezTo>
                    <a:cubicBezTo>
                      <a:pt x="57" y="12"/>
                      <a:pt x="52" y="18"/>
                      <a:pt x="51" y="22"/>
                    </a:cubicBezTo>
                    <a:cubicBezTo>
                      <a:pt x="44" y="20"/>
                      <a:pt x="37" y="20"/>
                      <a:pt x="30" y="22"/>
                    </a:cubicBezTo>
                    <a:cubicBezTo>
                      <a:pt x="23" y="24"/>
                      <a:pt x="17" y="29"/>
                      <a:pt x="12" y="35"/>
                    </a:cubicBezTo>
                    <a:cubicBezTo>
                      <a:pt x="5" y="45"/>
                      <a:pt x="0" y="60"/>
                      <a:pt x="0" y="7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00" name="Freeform 1663"/>
              <p:cNvSpPr/>
              <p:nvPr/>
            </p:nvSpPr>
            <p:spPr>
              <a:xfrm>
                <a:off x="5060910" y="5400707"/>
                <a:ext cx="206376" cy="323852"/>
              </a:xfrm>
              <a:custGeom>
                <a:avLst/>
                <a:gdLst>
                  <a:gd name="txL" fmla="*/ 0 w 55"/>
                  <a:gd name="txT" fmla="*/ 0 h 86"/>
                  <a:gd name="txR" fmla="*/ 55 w 55"/>
                  <a:gd name="txB" fmla="*/ 86 h 86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55" h="86">
                    <a:moveTo>
                      <a:pt x="0" y="42"/>
                    </a:moveTo>
                    <a:cubicBezTo>
                      <a:pt x="0" y="47"/>
                      <a:pt x="3" y="52"/>
                      <a:pt x="6" y="57"/>
                    </a:cubicBezTo>
                    <a:cubicBezTo>
                      <a:pt x="9" y="62"/>
                      <a:pt x="12" y="66"/>
                      <a:pt x="15" y="70"/>
                    </a:cubicBezTo>
                    <a:cubicBezTo>
                      <a:pt x="16" y="72"/>
                      <a:pt x="18" y="75"/>
                      <a:pt x="20" y="79"/>
                    </a:cubicBezTo>
                    <a:cubicBezTo>
                      <a:pt x="21" y="82"/>
                      <a:pt x="22" y="86"/>
                      <a:pt x="22" y="86"/>
                    </a:cubicBezTo>
                    <a:cubicBezTo>
                      <a:pt x="24" y="82"/>
                      <a:pt x="28" y="79"/>
                      <a:pt x="31" y="76"/>
                    </a:cubicBezTo>
                    <a:cubicBezTo>
                      <a:pt x="35" y="73"/>
                      <a:pt x="39" y="70"/>
                      <a:pt x="42" y="67"/>
                    </a:cubicBezTo>
                    <a:cubicBezTo>
                      <a:pt x="46" y="63"/>
                      <a:pt x="50" y="57"/>
                      <a:pt x="52" y="50"/>
                    </a:cubicBezTo>
                    <a:cubicBezTo>
                      <a:pt x="54" y="44"/>
                      <a:pt x="55" y="36"/>
                      <a:pt x="53" y="30"/>
                    </a:cubicBezTo>
                    <a:cubicBezTo>
                      <a:pt x="51" y="23"/>
                      <a:pt x="46" y="18"/>
                      <a:pt x="40" y="16"/>
                    </a:cubicBezTo>
                    <a:cubicBezTo>
                      <a:pt x="34" y="14"/>
                      <a:pt x="27" y="14"/>
                      <a:pt x="21" y="16"/>
                    </a:cubicBezTo>
                    <a:cubicBezTo>
                      <a:pt x="21" y="14"/>
                      <a:pt x="21" y="12"/>
                      <a:pt x="21" y="9"/>
                    </a:cubicBezTo>
                    <a:cubicBezTo>
                      <a:pt x="21" y="6"/>
                      <a:pt x="22" y="3"/>
                      <a:pt x="23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2"/>
                      <a:pt x="21" y="5"/>
                      <a:pt x="20" y="8"/>
                    </a:cubicBezTo>
                    <a:cubicBezTo>
                      <a:pt x="20" y="11"/>
                      <a:pt x="20" y="14"/>
                      <a:pt x="21" y="16"/>
                    </a:cubicBezTo>
                    <a:cubicBezTo>
                      <a:pt x="17" y="17"/>
                      <a:pt x="13" y="19"/>
                      <a:pt x="10" y="21"/>
                    </a:cubicBezTo>
                    <a:cubicBezTo>
                      <a:pt x="7" y="22"/>
                      <a:pt x="4" y="24"/>
                      <a:pt x="3" y="27"/>
                    </a:cubicBezTo>
                    <a:cubicBezTo>
                      <a:pt x="1" y="31"/>
                      <a:pt x="0" y="37"/>
                      <a:pt x="0" y="42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01" name="Freeform 1664"/>
              <p:cNvSpPr/>
              <p:nvPr/>
            </p:nvSpPr>
            <p:spPr>
              <a:xfrm>
                <a:off x="4337005" y="5483257"/>
                <a:ext cx="427040" cy="409578"/>
              </a:xfrm>
              <a:custGeom>
                <a:avLst/>
                <a:gdLst>
                  <a:gd name="txL" fmla="*/ 0 w 114"/>
                  <a:gd name="txT" fmla="*/ 0 h 109"/>
                  <a:gd name="txR" fmla="*/ 114 w 114"/>
                  <a:gd name="txB" fmla="*/ 109 h 10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4" h="109">
                    <a:moveTo>
                      <a:pt x="19" y="23"/>
                    </a:moveTo>
                    <a:cubicBezTo>
                      <a:pt x="11" y="32"/>
                      <a:pt x="10" y="42"/>
                      <a:pt x="8" y="52"/>
                    </a:cubicBezTo>
                    <a:cubicBezTo>
                      <a:pt x="7" y="61"/>
                      <a:pt x="7" y="70"/>
                      <a:pt x="7" y="80"/>
                    </a:cubicBezTo>
                    <a:cubicBezTo>
                      <a:pt x="7" y="83"/>
                      <a:pt x="6" y="91"/>
                      <a:pt x="4" y="97"/>
                    </a:cubicBezTo>
                    <a:cubicBezTo>
                      <a:pt x="2" y="103"/>
                      <a:pt x="0" y="109"/>
                      <a:pt x="0" y="109"/>
                    </a:cubicBezTo>
                    <a:cubicBezTo>
                      <a:pt x="7" y="106"/>
                      <a:pt x="15" y="105"/>
                      <a:pt x="24" y="105"/>
                    </a:cubicBezTo>
                    <a:cubicBezTo>
                      <a:pt x="32" y="105"/>
                      <a:pt x="40" y="106"/>
                      <a:pt x="48" y="105"/>
                    </a:cubicBezTo>
                    <a:cubicBezTo>
                      <a:pt x="58" y="104"/>
                      <a:pt x="68" y="100"/>
                      <a:pt x="77" y="96"/>
                    </a:cubicBezTo>
                    <a:cubicBezTo>
                      <a:pt x="79" y="95"/>
                      <a:pt x="81" y="94"/>
                      <a:pt x="83" y="93"/>
                    </a:cubicBezTo>
                    <a:cubicBezTo>
                      <a:pt x="84" y="92"/>
                      <a:pt x="85" y="92"/>
                      <a:pt x="85" y="91"/>
                    </a:cubicBezTo>
                    <a:cubicBezTo>
                      <a:pt x="86" y="91"/>
                      <a:pt x="86" y="90"/>
                      <a:pt x="87" y="90"/>
                    </a:cubicBezTo>
                    <a:cubicBezTo>
                      <a:pt x="87" y="89"/>
                      <a:pt x="88" y="89"/>
                      <a:pt x="89" y="88"/>
                    </a:cubicBezTo>
                    <a:cubicBezTo>
                      <a:pt x="95" y="84"/>
                      <a:pt x="100" y="79"/>
                      <a:pt x="103" y="73"/>
                    </a:cubicBezTo>
                    <a:cubicBezTo>
                      <a:pt x="106" y="68"/>
                      <a:pt x="107" y="62"/>
                      <a:pt x="107" y="57"/>
                    </a:cubicBezTo>
                    <a:cubicBezTo>
                      <a:pt x="107" y="52"/>
                      <a:pt x="105" y="46"/>
                      <a:pt x="103" y="41"/>
                    </a:cubicBezTo>
                    <a:cubicBezTo>
                      <a:pt x="99" y="32"/>
                      <a:pt x="92" y="22"/>
                      <a:pt x="83" y="16"/>
                    </a:cubicBezTo>
                    <a:cubicBezTo>
                      <a:pt x="86" y="12"/>
                      <a:pt x="90" y="9"/>
                      <a:pt x="94" y="7"/>
                    </a:cubicBezTo>
                    <a:cubicBezTo>
                      <a:pt x="100" y="4"/>
                      <a:pt x="107" y="3"/>
                      <a:pt x="114" y="4"/>
                    </a:cubicBezTo>
                    <a:cubicBezTo>
                      <a:pt x="113" y="3"/>
                      <a:pt x="114" y="2"/>
                      <a:pt x="114" y="1"/>
                    </a:cubicBezTo>
                    <a:cubicBezTo>
                      <a:pt x="110" y="0"/>
                      <a:pt x="103" y="2"/>
                      <a:pt x="97" y="4"/>
                    </a:cubicBezTo>
                    <a:cubicBezTo>
                      <a:pt x="91" y="7"/>
                      <a:pt x="85" y="11"/>
                      <a:pt x="81" y="15"/>
                    </a:cubicBezTo>
                    <a:cubicBezTo>
                      <a:pt x="75" y="11"/>
                      <a:pt x="69" y="8"/>
                      <a:pt x="62" y="7"/>
                    </a:cubicBezTo>
                    <a:cubicBezTo>
                      <a:pt x="56" y="5"/>
                      <a:pt x="49" y="6"/>
                      <a:pt x="45" y="6"/>
                    </a:cubicBezTo>
                    <a:cubicBezTo>
                      <a:pt x="43" y="7"/>
                      <a:pt x="41" y="7"/>
                      <a:pt x="40" y="8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6" y="10"/>
                      <a:pt x="34" y="11"/>
                      <a:pt x="33" y="12"/>
                    </a:cubicBezTo>
                    <a:cubicBezTo>
                      <a:pt x="27" y="15"/>
                      <a:pt x="22" y="19"/>
                      <a:pt x="19" y="23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02" name="Freeform 1666"/>
              <p:cNvSpPr/>
              <p:nvPr/>
            </p:nvSpPr>
            <p:spPr>
              <a:xfrm>
                <a:off x="4141741" y="5532470"/>
                <a:ext cx="217489" cy="142876"/>
              </a:xfrm>
              <a:custGeom>
                <a:avLst/>
                <a:gdLst>
                  <a:gd name="txL" fmla="*/ 0 w 58"/>
                  <a:gd name="txT" fmla="*/ 0 h 38"/>
                  <a:gd name="txR" fmla="*/ 58 w 58"/>
                  <a:gd name="txB" fmla="*/ 38 h 38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58" h="38">
                    <a:moveTo>
                      <a:pt x="31" y="0"/>
                    </a:moveTo>
                    <a:cubicBezTo>
                      <a:pt x="28" y="0"/>
                      <a:pt x="25" y="2"/>
                      <a:pt x="21" y="3"/>
                    </a:cubicBezTo>
                    <a:cubicBezTo>
                      <a:pt x="18" y="4"/>
                      <a:pt x="15" y="5"/>
                      <a:pt x="12" y="6"/>
                    </a:cubicBezTo>
                    <a:cubicBezTo>
                      <a:pt x="10" y="6"/>
                      <a:pt x="7" y="7"/>
                      <a:pt x="5" y="6"/>
                    </a:cubicBezTo>
                    <a:cubicBezTo>
                      <a:pt x="2" y="6"/>
                      <a:pt x="0" y="5"/>
                      <a:pt x="0" y="5"/>
                    </a:cubicBezTo>
                    <a:cubicBezTo>
                      <a:pt x="2" y="8"/>
                      <a:pt x="3" y="12"/>
                      <a:pt x="4" y="15"/>
                    </a:cubicBezTo>
                    <a:cubicBezTo>
                      <a:pt x="5" y="19"/>
                      <a:pt x="7" y="22"/>
                      <a:pt x="9" y="25"/>
                    </a:cubicBezTo>
                    <a:cubicBezTo>
                      <a:pt x="12" y="29"/>
                      <a:pt x="16" y="32"/>
                      <a:pt x="20" y="34"/>
                    </a:cubicBezTo>
                    <a:cubicBezTo>
                      <a:pt x="24" y="37"/>
                      <a:pt x="29" y="38"/>
                      <a:pt x="33" y="37"/>
                    </a:cubicBezTo>
                    <a:cubicBezTo>
                      <a:pt x="37" y="37"/>
                      <a:pt x="40" y="34"/>
                      <a:pt x="43" y="31"/>
                    </a:cubicBezTo>
                    <a:cubicBezTo>
                      <a:pt x="45" y="27"/>
                      <a:pt x="47" y="23"/>
                      <a:pt x="47" y="19"/>
                    </a:cubicBezTo>
                    <a:cubicBezTo>
                      <a:pt x="49" y="19"/>
                      <a:pt x="51" y="20"/>
                      <a:pt x="52" y="21"/>
                    </a:cubicBezTo>
                    <a:cubicBezTo>
                      <a:pt x="55" y="22"/>
                      <a:pt x="56" y="24"/>
                      <a:pt x="57" y="27"/>
                    </a:cubicBezTo>
                    <a:cubicBezTo>
                      <a:pt x="58" y="27"/>
                      <a:pt x="58" y="26"/>
                      <a:pt x="58" y="26"/>
                    </a:cubicBezTo>
                    <a:cubicBezTo>
                      <a:pt x="58" y="25"/>
                      <a:pt x="56" y="23"/>
                      <a:pt x="54" y="21"/>
                    </a:cubicBezTo>
                    <a:cubicBezTo>
                      <a:pt x="52" y="20"/>
                      <a:pt x="49" y="19"/>
                      <a:pt x="47" y="18"/>
                    </a:cubicBezTo>
                    <a:cubicBezTo>
                      <a:pt x="48" y="13"/>
                      <a:pt x="46" y="7"/>
                      <a:pt x="42" y="4"/>
                    </a:cubicBezTo>
                    <a:cubicBezTo>
                      <a:pt x="39" y="2"/>
                      <a:pt x="34" y="0"/>
                      <a:pt x="31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03" name="Freeform 1667"/>
              <p:cNvSpPr/>
              <p:nvPr/>
            </p:nvSpPr>
            <p:spPr>
              <a:xfrm>
                <a:off x="7029421" y="3132153"/>
                <a:ext cx="382590" cy="423865"/>
              </a:xfrm>
              <a:custGeom>
                <a:avLst/>
                <a:gdLst>
                  <a:gd name="txL" fmla="*/ 0 w 102"/>
                  <a:gd name="txT" fmla="*/ 0 h 113"/>
                  <a:gd name="txR" fmla="*/ 102 w 102"/>
                  <a:gd name="txB" fmla="*/ 113 h 11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2" h="113">
                    <a:moveTo>
                      <a:pt x="94" y="30"/>
                    </a:moveTo>
                    <a:cubicBezTo>
                      <a:pt x="89" y="20"/>
                      <a:pt x="81" y="12"/>
                      <a:pt x="72" y="7"/>
                    </a:cubicBezTo>
                    <a:cubicBezTo>
                      <a:pt x="64" y="2"/>
                      <a:pt x="54" y="0"/>
                      <a:pt x="46" y="1"/>
                    </a:cubicBezTo>
                    <a:cubicBezTo>
                      <a:pt x="40" y="1"/>
                      <a:pt x="33" y="3"/>
                      <a:pt x="26" y="6"/>
                    </a:cubicBezTo>
                    <a:cubicBezTo>
                      <a:pt x="20" y="8"/>
                      <a:pt x="14" y="11"/>
                      <a:pt x="9" y="12"/>
                    </a:cubicBezTo>
                    <a:cubicBezTo>
                      <a:pt x="6" y="14"/>
                      <a:pt x="3" y="15"/>
                      <a:pt x="0" y="17"/>
                    </a:cubicBezTo>
                    <a:cubicBezTo>
                      <a:pt x="4" y="16"/>
                      <a:pt x="8" y="20"/>
                      <a:pt x="10" y="25"/>
                    </a:cubicBezTo>
                    <a:cubicBezTo>
                      <a:pt x="12" y="30"/>
                      <a:pt x="12" y="36"/>
                      <a:pt x="12" y="39"/>
                    </a:cubicBezTo>
                    <a:cubicBezTo>
                      <a:pt x="12" y="46"/>
                      <a:pt x="12" y="52"/>
                      <a:pt x="12" y="58"/>
                    </a:cubicBezTo>
                    <a:cubicBezTo>
                      <a:pt x="13" y="63"/>
                      <a:pt x="16" y="69"/>
                      <a:pt x="21" y="75"/>
                    </a:cubicBezTo>
                    <a:cubicBezTo>
                      <a:pt x="28" y="82"/>
                      <a:pt x="36" y="88"/>
                      <a:pt x="45" y="91"/>
                    </a:cubicBezTo>
                    <a:cubicBezTo>
                      <a:pt x="54" y="94"/>
                      <a:pt x="64" y="94"/>
                      <a:pt x="74" y="91"/>
                    </a:cubicBezTo>
                    <a:cubicBezTo>
                      <a:pt x="76" y="98"/>
                      <a:pt x="76" y="106"/>
                      <a:pt x="74" y="113"/>
                    </a:cubicBezTo>
                    <a:cubicBezTo>
                      <a:pt x="75" y="113"/>
                      <a:pt x="76" y="113"/>
                      <a:pt x="77" y="113"/>
                    </a:cubicBezTo>
                    <a:cubicBezTo>
                      <a:pt x="78" y="109"/>
                      <a:pt x="78" y="99"/>
                      <a:pt x="76" y="91"/>
                    </a:cubicBezTo>
                    <a:cubicBezTo>
                      <a:pt x="78" y="90"/>
                      <a:pt x="81" y="89"/>
                      <a:pt x="83" y="88"/>
                    </a:cubicBezTo>
                    <a:cubicBezTo>
                      <a:pt x="91" y="83"/>
                      <a:pt x="97" y="75"/>
                      <a:pt x="99" y="64"/>
                    </a:cubicBezTo>
                    <a:cubicBezTo>
                      <a:pt x="102" y="53"/>
                      <a:pt x="100" y="41"/>
                      <a:pt x="94" y="3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04" name="Freeform 1668"/>
              <p:cNvSpPr/>
              <p:nvPr/>
            </p:nvSpPr>
            <p:spPr>
              <a:xfrm>
                <a:off x="6905596" y="3151204"/>
                <a:ext cx="344490" cy="344490"/>
              </a:xfrm>
              <a:custGeom>
                <a:avLst/>
                <a:gdLst>
                  <a:gd name="txL" fmla="*/ 0 w 92"/>
                  <a:gd name="txT" fmla="*/ 0 h 92"/>
                  <a:gd name="txR" fmla="*/ 92 w 92"/>
                  <a:gd name="txB" fmla="*/ 92 h 9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2" h="92">
                    <a:moveTo>
                      <a:pt x="69" y="6"/>
                    </a:moveTo>
                    <a:cubicBezTo>
                      <a:pt x="60" y="0"/>
                      <a:pt x="50" y="1"/>
                      <a:pt x="42" y="2"/>
                    </a:cubicBezTo>
                    <a:cubicBezTo>
                      <a:pt x="34" y="2"/>
                      <a:pt x="27" y="5"/>
                      <a:pt x="20" y="8"/>
                    </a:cubicBezTo>
                    <a:cubicBezTo>
                      <a:pt x="18" y="9"/>
                      <a:pt x="12" y="11"/>
                      <a:pt x="8" y="13"/>
                    </a:cubicBezTo>
                    <a:cubicBezTo>
                      <a:pt x="3" y="15"/>
                      <a:pt x="0" y="17"/>
                      <a:pt x="0" y="17"/>
                    </a:cubicBezTo>
                    <a:cubicBezTo>
                      <a:pt x="4" y="19"/>
                      <a:pt x="6" y="24"/>
                      <a:pt x="8" y="29"/>
                    </a:cubicBezTo>
                    <a:cubicBezTo>
                      <a:pt x="10" y="34"/>
                      <a:pt x="10" y="39"/>
                      <a:pt x="12" y="43"/>
                    </a:cubicBezTo>
                    <a:cubicBezTo>
                      <a:pt x="14" y="50"/>
                      <a:pt x="17" y="56"/>
                      <a:pt x="20" y="61"/>
                    </a:cubicBezTo>
                    <a:cubicBezTo>
                      <a:pt x="24" y="66"/>
                      <a:pt x="28" y="71"/>
                      <a:pt x="34" y="73"/>
                    </a:cubicBezTo>
                    <a:cubicBezTo>
                      <a:pt x="41" y="76"/>
                      <a:pt x="48" y="76"/>
                      <a:pt x="57" y="75"/>
                    </a:cubicBezTo>
                    <a:cubicBezTo>
                      <a:pt x="65" y="73"/>
                      <a:pt x="74" y="70"/>
                      <a:pt x="80" y="64"/>
                    </a:cubicBezTo>
                    <a:cubicBezTo>
                      <a:pt x="82" y="68"/>
                      <a:pt x="84" y="72"/>
                      <a:pt x="84" y="75"/>
                    </a:cubicBezTo>
                    <a:cubicBezTo>
                      <a:pt x="85" y="81"/>
                      <a:pt x="84" y="86"/>
                      <a:pt x="82" y="91"/>
                    </a:cubicBezTo>
                    <a:cubicBezTo>
                      <a:pt x="83" y="91"/>
                      <a:pt x="84" y="91"/>
                      <a:pt x="84" y="92"/>
                    </a:cubicBezTo>
                    <a:cubicBezTo>
                      <a:pt x="86" y="89"/>
                      <a:pt x="86" y="84"/>
                      <a:pt x="86" y="78"/>
                    </a:cubicBezTo>
                    <a:cubicBezTo>
                      <a:pt x="85" y="73"/>
                      <a:pt x="84" y="67"/>
                      <a:pt x="81" y="63"/>
                    </a:cubicBezTo>
                    <a:cubicBezTo>
                      <a:pt x="86" y="60"/>
                      <a:pt x="89" y="55"/>
                      <a:pt x="90" y="49"/>
                    </a:cubicBezTo>
                    <a:cubicBezTo>
                      <a:pt x="92" y="44"/>
                      <a:pt x="92" y="37"/>
                      <a:pt x="89" y="31"/>
                    </a:cubicBezTo>
                    <a:cubicBezTo>
                      <a:pt x="86" y="22"/>
                      <a:pt x="77" y="11"/>
                      <a:pt x="69" y="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05" name="Freeform 1669"/>
              <p:cNvSpPr/>
              <p:nvPr/>
            </p:nvSpPr>
            <p:spPr>
              <a:xfrm>
                <a:off x="7288185" y="3267092"/>
                <a:ext cx="206376" cy="312740"/>
              </a:xfrm>
              <a:custGeom>
                <a:avLst/>
                <a:gdLst>
                  <a:gd name="txL" fmla="*/ 0 w 55"/>
                  <a:gd name="txT" fmla="*/ 0 h 83"/>
                  <a:gd name="txR" fmla="*/ 55 w 55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83">
                    <a:moveTo>
                      <a:pt x="54" y="47"/>
                    </a:moveTo>
                    <a:cubicBezTo>
                      <a:pt x="55" y="41"/>
                      <a:pt x="53" y="36"/>
                      <a:pt x="51" y="31"/>
                    </a:cubicBezTo>
                    <a:cubicBezTo>
                      <a:pt x="50" y="26"/>
                      <a:pt x="48" y="22"/>
                      <a:pt x="46" y="17"/>
                    </a:cubicBezTo>
                    <a:cubicBezTo>
                      <a:pt x="45" y="15"/>
                      <a:pt x="44" y="11"/>
                      <a:pt x="44" y="7"/>
                    </a:cubicBezTo>
                    <a:cubicBezTo>
                      <a:pt x="43" y="3"/>
                      <a:pt x="44" y="0"/>
                      <a:pt x="44" y="0"/>
                    </a:cubicBezTo>
                    <a:cubicBezTo>
                      <a:pt x="40" y="3"/>
                      <a:pt x="36" y="5"/>
                      <a:pt x="31" y="8"/>
                    </a:cubicBezTo>
                    <a:cubicBezTo>
                      <a:pt x="27" y="10"/>
                      <a:pt x="23" y="12"/>
                      <a:pt x="19" y="14"/>
                    </a:cubicBezTo>
                    <a:cubicBezTo>
                      <a:pt x="9" y="21"/>
                      <a:pt x="0" y="33"/>
                      <a:pt x="1" y="45"/>
                    </a:cubicBezTo>
                    <a:cubicBezTo>
                      <a:pt x="1" y="52"/>
                      <a:pt x="4" y="57"/>
                      <a:pt x="9" y="61"/>
                    </a:cubicBezTo>
                    <a:cubicBezTo>
                      <a:pt x="14" y="65"/>
                      <a:pt x="20" y="67"/>
                      <a:pt x="26" y="68"/>
                    </a:cubicBezTo>
                    <a:cubicBezTo>
                      <a:pt x="25" y="70"/>
                      <a:pt x="25" y="73"/>
                      <a:pt x="23" y="75"/>
                    </a:cubicBezTo>
                    <a:cubicBezTo>
                      <a:pt x="22" y="78"/>
                      <a:pt x="20" y="80"/>
                      <a:pt x="17" y="82"/>
                    </a:cubicBezTo>
                    <a:cubicBezTo>
                      <a:pt x="18" y="83"/>
                      <a:pt x="18" y="83"/>
                      <a:pt x="18" y="83"/>
                    </a:cubicBezTo>
                    <a:cubicBezTo>
                      <a:pt x="20" y="82"/>
                      <a:pt x="21" y="80"/>
                      <a:pt x="23" y="77"/>
                    </a:cubicBezTo>
                    <a:cubicBezTo>
                      <a:pt x="25" y="74"/>
                      <a:pt x="26" y="71"/>
                      <a:pt x="27" y="68"/>
                    </a:cubicBezTo>
                    <a:cubicBezTo>
                      <a:pt x="35" y="69"/>
                      <a:pt x="43" y="67"/>
                      <a:pt x="47" y="62"/>
                    </a:cubicBezTo>
                    <a:cubicBezTo>
                      <a:pt x="51" y="58"/>
                      <a:pt x="53" y="52"/>
                      <a:pt x="54" y="4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06" name="Freeform 1670"/>
              <p:cNvSpPr/>
              <p:nvPr/>
            </p:nvSpPr>
            <p:spPr>
              <a:xfrm>
                <a:off x="7464399" y="2868627"/>
                <a:ext cx="184151" cy="200026"/>
              </a:xfrm>
              <a:custGeom>
                <a:avLst/>
                <a:gdLst>
                  <a:gd name="txL" fmla="*/ 0 w 49"/>
                  <a:gd name="txT" fmla="*/ 0 h 53"/>
                  <a:gd name="txR" fmla="*/ 49 w 49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53">
                    <a:moveTo>
                      <a:pt x="8" y="20"/>
                    </a:moveTo>
                    <a:cubicBezTo>
                      <a:pt x="6" y="23"/>
                      <a:pt x="7" y="27"/>
                      <a:pt x="8" y="31"/>
                    </a:cubicBezTo>
                    <a:cubicBezTo>
                      <a:pt x="8" y="32"/>
                      <a:pt x="8" y="34"/>
                      <a:pt x="8" y="36"/>
                    </a:cubicBezTo>
                    <a:cubicBezTo>
                      <a:pt x="8" y="38"/>
                      <a:pt x="7" y="40"/>
                      <a:pt x="7" y="42"/>
                    </a:cubicBezTo>
                    <a:cubicBezTo>
                      <a:pt x="7" y="43"/>
                      <a:pt x="6" y="46"/>
                      <a:pt x="4" y="48"/>
                    </a:cubicBezTo>
                    <a:cubicBezTo>
                      <a:pt x="3" y="49"/>
                      <a:pt x="2" y="50"/>
                      <a:pt x="1" y="51"/>
                    </a:cubicBezTo>
                    <a:cubicBezTo>
                      <a:pt x="0" y="51"/>
                      <a:pt x="0" y="52"/>
                      <a:pt x="0" y="52"/>
                    </a:cubicBezTo>
                    <a:cubicBezTo>
                      <a:pt x="4" y="52"/>
                      <a:pt x="8" y="53"/>
                      <a:pt x="13" y="53"/>
                    </a:cubicBezTo>
                    <a:cubicBezTo>
                      <a:pt x="18" y="53"/>
                      <a:pt x="22" y="53"/>
                      <a:pt x="26" y="51"/>
                    </a:cubicBezTo>
                    <a:cubicBezTo>
                      <a:pt x="31" y="50"/>
                      <a:pt x="36" y="47"/>
                      <a:pt x="40" y="43"/>
                    </a:cubicBezTo>
                    <a:cubicBezTo>
                      <a:pt x="43" y="39"/>
                      <a:pt x="46" y="35"/>
                      <a:pt x="47" y="31"/>
                    </a:cubicBezTo>
                    <a:cubicBezTo>
                      <a:pt x="49" y="22"/>
                      <a:pt x="41" y="13"/>
                      <a:pt x="33" y="10"/>
                    </a:cubicBezTo>
                    <a:cubicBezTo>
                      <a:pt x="34" y="8"/>
                      <a:pt x="35" y="6"/>
                      <a:pt x="36" y="5"/>
                    </a:cubicBezTo>
                    <a:cubicBezTo>
                      <a:pt x="38" y="3"/>
                      <a:pt x="40" y="2"/>
                      <a:pt x="43" y="1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0" y="1"/>
                      <a:pt x="34" y="6"/>
                      <a:pt x="32" y="9"/>
                    </a:cubicBezTo>
                    <a:cubicBezTo>
                      <a:pt x="26" y="7"/>
                      <a:pt x="20" y="7"/>
                      <a:pt x="15" y="10"/>
                    </a:cubicBezTo>
                    <a:cubicBezTo>
                      <a:pt x="12" y="13"/>
                      <a:pt x="9" y="17"/>
                      <a:pt x="8" y="2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07" name="Freeform 1671"/>
              <p:cNvSpPr/>
              <p:nvPr/>
            </p:nvSpPr>
            <p:spPr>
              <a:xfrm>
                <a:off x="7134197" y="2541599"/>
                <a:ext cx="334965" cy="384178"/>
              </a:xfrm>
              <a:custGeom>
                <a:avLst/>
                <a:gdLst>
                  <a:gd name="txL" fmla="*/ 0 w 89"/>
                  <a:gd name="txT" fmla="*/ 0 h 102"/>
                  <a:gd name="txR" fmla="*/ 89 w 89"/>
                  <a:gd name="txB" fmla="*/ 102 h 10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9" h="102">
                    <a:moveTo>
                      <a:pt x="72" y="11"/>
                    </a:moveTo>
                    <a:cubicBezTo>
                      <a:pt x="64" y="3"/>
                      <a:pt x="55" y="2"/>
                      <a:pt x="46" y="1"/>
                    </a:cubicBezTo>
                    <a:cubicBezTo>
                      <a:pt x="38" y="0"/>
                      <a:pt x="31" y="1"/>
                      <a:pt x="23" y="2"/>
                    </a:cubicBezTo>
                    <a:cubicBezTo>
                      <a:pt x="17" y="3"/>
                      <a:pt x="0" y="3"/>
                      <a:pt x="0" y="3"/>
                    </a:cubicBezTo>
                    <a:cubicBezTo>
                      <a:pt x="7" y="12"/>
                      <a:pt x="5" y="25"/>
                      <a:pt x="6" y="36"/>
                    </a:cubicBezTo>
                    <a:cubicBezTo>
                      <a:pt x="7" y="43"/>
                      <a:pt x="9" y="50"/>
                      <a:pt x="11" y="56"/>
                    </a:cubicBezTo>
                    <a:cubicBezTo>
                      <a:pt x="14" y="62"/>
                      <a:pt x="17" y="67"/>
                      <a:pt x="22" y="70"/>
                    </a:cubicBezTo>
                    <a:cubicBezTo>
                      <a:pt x="28" y="74"/>
                      <a:pt x="35" y="76"/>
                      <a:pt x="44" y="76"/>
                    </a:cubicBezTo>
                    <a:cubicBezTo>
                      <a:pt x="52" y="77"/>
                      <a:pt x="62" y="77"/>
                      <a:pt x="70" y="73"/>
                    </a:cubicBezTo>
                    <a:cubicBezTo>
                      <a:pt x="71" y="77"/>
                      <a:pt x="72" y="82"/>
                      <a:pt x="71" y="86"/>
                    </a:cubicBezTo>
                    <a:cubicBezTo>
                      <a:pt x="70" y="92"/>
                      <a:pt x="67" y="97"/>
                      <a:pt x="63" y="100"/>
                    </a:cubicBezTo>
                    <a:cubicBezTo>
                      <a:pt x="63" y="101"/>
                      <a:pt x="64" y="101"/>
                      <a:pt x="64" y="102"/>
                    </a:cubicBezTo>
                    <a:cubicBezTo>
                      <a:pt x="67" y="100"/>
                      <a:pt x="69" y="95"/>
                      <a:pt x="71" y="89"/>
                    </a:cubicBezTo>
                    <a:cubicBezTo>
                      <a:pt x="73" y="84"/>
                      <a:pt x="73" y="77"/>
                      <a:pt x="71" y="73"/>
                    </a:cubicBezTo>
                    <a:cubicBezTo>
                      <a:pt x="77" y="70"/>
                      <a:pt x="81" y="66"/>
                      <a:pt x="84" y="60"/>
                    </a:cubicBezTo>
                    <a:cubicBezTo>
                      <a:pt x="87" y="55"/>
                      <a:pt x="89" y="48"/>
                      <a:pt x="88" y="41"/>
                    </a:cubicBezTo>
                    <a:cubicBezTo>
                      <a:pt x="87" y="35"/>
                      <a:pt x="84" y="29"/>
                      <a:pt x="81" y="24"/>
                    </a:cubicBezTo>
                    <a:cubicBezTo>
                      <a:pt x="79" y="19"/>
                      <a:pt x="75" y="14"/>
                      <a:pt x="72" y="1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08" name="Freeform 1672"/>
              <p:cNvSpPr/>
              <p:nvPr/>
            </p:nvSpPr>
            <p:spPr>
              <a:xfrm>
                <a:off x="6965921" y="2808301"/>
                <a:ext cx="415928" cy="279402"/>
              </a:xfrm>
              <a:custGeom>
                <a:avLst/>
                <a:gdLst>
                  <a:gd name="txL" fmla="*/ 0 w 111"/>
                  <a:gd name="txT" fmla="*/ 0 h 74"/>
                  <a:gd name="txR" fmla="*/ 111 w 111"/>
                  <a:gd name="txB" fmla="*/ 74 h 7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1" h="74">
                    <a:moveTo>
                      <a:pt x="56" y="3"/>
                    </a:moveTo>
                    <a:cubicBezTo>
                      <a:pt x="46" y="6"/>
                      <a:pt x="38" y="14"/>
                      <a:pt x="31" y="24"/>
                    </a:cubicBezTo>
                    <a:cubicBezTo>
                      <a:pt x="28" y="27"/>
                      <a:pt x="25" y="32"/>
                      <a:pt x="22" y="36"/>
                    </a:cubicBezTo>
                    <a:cubicBezTo>
                      <a:pt x="18" y="40"/>
                      <a:pt x="14" y="44"/>
                      <a:pt x="9" y="45"/>
                    </a:cubicBezTo>
                    <a:cubicBezTo>
                      <a:pt x="6" y="47"/>
                      <a:pt x="3" y="48"/>
                      <a:pt x="0" y="49"/>
                    </a:cubicBezTo>
                    <a:cubicBezTo>
                      <a:pt x="5" y="49"/>
                      <a:pt x="11" y="52"/>
                      <a:pt x="17" y="56"/>
                    </a:cubicBezTo>
                    <a:cubicBezTo>
                      <a:pt x="23" y="59"/>
                      <a:pt x="29" y="63"/>
                      <a:pt x="34" y="64"/>
                    </a:cubicBezTo>
                    <a:cubicBezTo>
                      <a:pt x="50" y="71"/>
                      <a:pt x="69" y="74"/>
                      <a:pt x="84" y="64"/>
                    </a:cubicBezTo>
                    <a:cubicBezTo>
                      <a:pt x="92" y="59"/>
                      <a:pt x="97" y="52"/>
                      <a:pt x="98" y="44"/>
                    </a:cubicBezTo>
                    <a:cubicBezTo>
                      <a:pt x="100" y="37"/>
                      <a:pt x="99" y="29"/>
                      <a:pt x="95" y="21"/>
                    </a:cubicBezTo>
                    <a:cubicBezTo>
                      <a:pt x="100" y="19"/>
                      <a:pt x="106" y="18"/>
                      <a:pt x="111" y="18"/>
                    </a:cubicBezTo>
                    <a:cubicBezTo>
                      <a:pt x="111" y="16"/>
                      <a:pt x="111" y="16"/>
                      <a:pt x="111" y="16"/>
                    </a:cubicBezTo>
                    <a:cubicBezTo>
                      <a:pt x="107" y="16"/>
                      <a:pt x="101" y="17"/>
                      <a:pt x="95" y="20"/>
                    </a:cubicBezTo>
                    <a:cubicBezTo>
                      <a:pt x="94" y="18"/>
                      <a:pt x="93" y="17"/>
                      <a:pt x="92" y="15"/>
                    </a:cubicBezTo>
                    <a:cubicBezTo>
                      <a:pt x="88" y="9"/>
                      <a:pt x="81" y="5"/>
                      <a:pt x="75" y="3"/>
                    </a:cubicBezTo>
                    <a:cubicBezTo>
                      <a:pt x="69" y="1"/>
                      <a:pt x="62" y="0"/>
                      <a:pt x="56" y="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09" name="Freeform 1673"/>
              <p:cNvSpPr/>
              <p:nvPr/>
            </p:nvSpPr>
            <p:spPr>
              <a:xfrm>
                <a:off x="7772376" y="3038490"/>
                <a:ext cx="153988" cy="217489"/>
              </a:xfrm>
              <a:custGeom>
                <a:avLst/>
                <a:gdLst>
                  <a:gd name="txL" fmla="*/ 0 w 41"/>
                  <a:gd name="txT" fmla="*/ 0 h 58"/>
                  <a:gd name="txR" fmla="*/ 41 w 41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1" h="58">
                    <a:moveTo>
                      <a:pt x="40" y="30"/>
                    </a:moveTo>
                    <a:cubicBezTo>
                      <a:pt x="41" y="24"/>
                      <a:pt x="39" y="20"/>
                      <a:pt x="36" y="16"/>
                    </a:cubicBezTo>
                    <a:cubicBezTo>
                      <a:pt x="34" y="12"/>
                      <a:pt x="31" y="9"/>
                      <a:pt x="28" y="7"/>
                    </a:cubicBezTo>
                    <a:cubicBezTo>
                      <a:pt x="27" y="6"/>
                      <a:pt x="25" y="4"/>
                      <a:pt x="23" y="2"/>
                    </a:cubicBezTo>
                    <a:cubicBezTo>
                      <a:pt x="21" y="1"/>
                      <a:pt x="19" y="0"/>
                      <a:pt x="19" y="0"/>
                    </a:cubicBezTo>
                    <a:cubicBezTo>
                      <a:pt x="19" y="2"/>
                      <a:pt x="17" y="4"/>
                      <a:pt x="16" y="6"/>
                    </a:cubicBezTo>
                    <a:cubicBezTo>
                      <a:pt x="14" y="8"/>
                      <a:pt x="11" y="9"/>
                      <a:pt x="9" y="11"/>
                    </a:cubicBezTo>
                    <a:cubicBezTo>
                      <a:pt x="4" y="15"/>
                      <a:pt x="0" y="22"/>
                      <a:pt x="0" y="29"/>
                    </a:cubicBezTo>
                    <a:cubicBezTo>
                      <a:pt x="0" y="37"/>
                      <a:pt x="7" y="46"/>
                      <a:pt x="16" y="49"/>
                    </a:cubicBezTo>
                    <a:cubicBezTo>
                      <a:pt x="15" y="50"/>
                      <a:pt x="14" y="52"/>
                      <a:pt x="13" y="53"/>
                    </a:cubicBezTo>
                    <a:cubicBezTo>
                      <a:pt x="10" y="55"/>
                      <a:pt x="8" y="57"/>
                      <a:pt x="5" y="57"/>
                    </a:cubicBezTo>
                    <a:cubicBezTo>
                      <a:pt x="6" y="58"/>
                      <a:pt x="6" y="58"/>
                      <a:pt x="6" y="58"/>
                    </a:cubicBezTo>
                    <a:cubicBezTo>
                      <a:pt x="9" y="58"/>
                      <a:pt x="15" y="53"/>
                      <a:pt x="17" y="49"/>
                    </a:cubicBezTo>
                    <a:cubicBezTo>
                      <a:pt x="23" y="51"/>
                      <a:pt x="29" y="50"/>
                      <a:pt x="34" y="45"/>
                    </a:cubicBezTo>
                    <a:cubicBezTo>
                      <a:pt x="37" y="41"/>
                      <a:pt x="40" y="35"/>
                      <a:pt x="40" y="3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10" name="Freeform 1674"/>
              <p:cNvSpPr/>
              <p:nvPr/>
            </p:nvSpPr>
            <p:spPr>
              <a:xfrm>
                <a:off x="7731101" y="2813064"/>
                <a:ext cx="255589" cy="285752"/>
              </a:xfrm>
              <a:custGeom>
                <a:avLst/>
                <a:gdLst>
                  <a:gd name="txL" fmla="*/ 0 w 68"/>
                  <a:gd name="txT" fmla="*/ 0 h 76"/>
                  <a:gd name="txR" fmla="*/ 68 w 68"/>
                  <a:gd name="txB" fmla="*/ 76 h 7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76">
                    <a:moveTo>
                      <a:pt x="65" y="55"/>
                    </a:moveTo>
                    <a:cubicBezTo>
                      <a:pt x="68" y="47"/>
                      <a:pt x="67" y="41"/>
                      <a:pt x="66" y="34"/>
                    </a:cubicBezTo>
                    <a:cubicBezTo>
                      <a:pt x="65" y="28"/>
                      <a:pt x="63" y="23"/>
                      <a:pt x="60" y="18"/>
                    </a:cubicBezTo>
                    <a:cubicBezTo>
                      <a:pt x="58" y="14"/>
                      <a:pt x="55" y="0"/>
                      <a:pt x="55" y="0"/>
                    </a:cubicBezTo>
                    <a:cubicBezTo>
                      <a:pt x="50" y="8"/>
                      <a:pt x="39" y="9"/>
                      <a:pt x="32" y="13"/>
                    </a:cubicBezTo>
                    <a:cubicBezTo>
                      <a:pt x="27" y="15"/>
                      <a:pt x="22" y="18"/>
                      <a:pt x="18" y="21"/>
                    </a:cubicBezTo>
                    <a:cubicBezTo>
                      <a:pt x="14" y="25"/>
                      <a:pt x="11" y="29"/>
                      <a:pt x="9" y="34"/>
                    </a:cubicBezTo>
                    <a:cubicBezTo>
                      <a:pt x="8" y="39"/>
                      <a:pt x="8" y="45"/>
                      <a:pt x="10" y="51"/>
                    </a:cubicBezTo>
                    <a:cubicBezTo>
                      <a:pt x="12" y="58"/>
                      <a:pt x="16" y="64"/>
                      <a:pt x="21" y="69"/>
                    </a:cubicBezTo>
                    <a:cubicBezTo>
                      <a:pt x="19" y="71"/>
                      <a:pt x="16" y="72"/>
                      <a:pt x="13" y="73"/>
                    </a:cubicBezTo>
                    <a:cubicBezTo>
                      <a:pt x="9" y="74"/>
                      <a:pt x="4" y="74"/>
                      <a:pt x="1" y="73"/>
                    </a:cubicBezTo>
                    <a:cubicBezTo>
                      <a:pt x="0" y="74"/>
                      <a:pt x="0" y="74"/>
                      <a:pt x="0" y="75"/>
                    </a:cubicBezTo>
                    <a:cubicBezTo>
                      <a:pt x="2" y="76"/>
                      <a:pt x="6" y="76"/>
                      <a:pt x="11" y="75"/>
                    </a:cubicBezTo>
                    <a:cubicBezTo>
                      <a:pt x="15" y="74"/>
                      <a:pt x="19" y="72"/>
                      <a:pt x="22" y="70"/>
                    </a:cubicBezTo>
                    <a:cubicBezTo>
                      <a:pt x="25" y="73"/>
                      <a:pt x="29" y="75"/>
                      <a:pt x="34" y="75"/>
                    </a:cubicBezTo>
                    <a:cubicBezTo>
                      <a:pt x="38" y="76"/>
                      <a:pt x="43" y="75"/>
                      <a:pt x="48" y="73"/>
                    </a:cubicBezTo>
                    <a:cubicBezTo>
                      <a:pt x="55" y="69"/>
                      <a:pt x="62" y="61"/>
                      <a:pt x="65" y="5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11" name="Freeform 1675"/>
              <p:cNvSpPr/>
              <p:nvPr/>
            </p:nvSpPr>
            <p:spPr>
              <a:xfrm>
                <a:off x="7386611" y="3033728"/>
                <a:ext cx="119063" cy="166689"/>
              </a:xfrm>
              <a:custGeom>
                <a:avLst/>
                <a:gdLst>
                  <a:gd name="txL" fmla="*/ 0 w 32"/>
                  <a:gd name="txT" fmla="*/ 0 h 44"/>
                  <a:gd name="txR" fmla="*/ 32 w 32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44">
                    <a:moveTo>
                      <a:pt x="32" y="19"/>
                    </a:moveTo>
                    <a:cubicBezTo>
                      <a:pt x="32" y="15"/>
                      <a:pt x="29" y="11"/>
                      <a:pt x="27" y="9"/>
                    </a:cubicBezTo>
                    <a:cubicBezTo>
                      <a:pt x="25" y="6"/>
                      <a:pt x="22" y="5"/>
                      <a:pt x="19" y="4"/>
                    </a:cubicBezTo>
                    <a:cubicBezTo>
                      <a:pt x="18" y="3"/>
                      <a:pt x="16" y="2"/>
                      <a:pt x="14" y="1"/>
                    </a:cubicBezTo>
                    <a:cubicBezTo>
                      <a:pt x="12" y="1"/>
                      <a:pt x="11" y="0"/>
                      <a:pt x="11" y="0"/>
                    </a:cubicBezTo>
                    <a:cubicBezTo>
                      <a:pt x="11" y="2"/>
                      <a:pt x="11" y="4"/>
                      <a:pt x="10" y="5"/>
                    </a:cubicBezTo>
                    <a:cubicBezTo>
                      <a:pt x="8" y="7"/>
                      <a:pt x="7" y="8"/>
                      <a:pt x="6" y="10"/>
                    </a:cubicBezTo>
                    <a:cubicBezTo>
                      <a:pt x="3" y="13"/>
                      <a:pt x="0" y="18"/>
                      <a:pt x="1" y="23"/>
                    </a:cubicBezTo>
                    <a:cubicBezTo>
                      <a:pt x="2" y="26"/>
                      <a:pt x="3" y="28"/>
                      <a:pt x="6" y="31"/>
                    </a:cubicBezTo>
                    <a:cubicBezTo>
                      <a:pt x="8" y="33"/>
                      <a:pt x="11" y="36"/>
                      <a:pt x="15" y="37"/>
                    </a:cubicBezTo>
                    <a:cubicBezTo>
                      <a:pt x="14" y="38"/>
                      <a:pt x="13" y="40"/>
                      <a:pt x="12" y="41"/>
                    </a:cubicBezTo>
                    <a:cubicBezTo>
                      <a:pt x="10" y="42"/>
                      <a:pt x="8" y="43"/>
                      <a:pt x="6" y="43"/>
                    </a:cubicBezTo>
                    <a:cubicBezTo>
                      <a:pt x="6" y="43"/>
                      <a:pt x="6" y="44"/>
                      <a:pt x="6" y="44"/>
                    </a:cubicBezTo>
                    <a:cubicBezTo>
                      <a:pt x="7" y="44"/>
                      <a:pt x="9" y="43"/>
                      <a:pt x="11" y="42"/>
                    </a:cubicBezTo>
                    <a:cubicBezTo>
                      <a:pt x="13" y="40"/>
                      <a:pt x="14" y="39"/>
                      <a:pt x="15" y="37"/>
                    </a:cubicBezTo>
                    <a:cubicBezTo>
                      <a:pt x="20" y="38"/>
                      <a:pt x="25" y="37"/>
                      <a:pt x="28" y="33"/>
                    </a:cubicBezTo>
                    <a:cubicBezTo>
                      <a:pt x="31" y="29"/>
                      <a:pt x="32" y="23"/>
                      <a:pt x="32" y="1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12" name="Freeform 1676"/>
              <p:cNvSpPr/>
              <p:nvPr/>
            </p:nvSpPr>
            <p:spPr>
              <a:xfrm>
                <a:off x="7386611" y="2524137"/>
                <a:ext cx="115888" cy="160339"/>
              </a:xfrm>
              <a:custGeom>
                <a:avLst/>
                <a:gdLst>
                  <a:gd name="txL" fmla="*/ 0 w 31"/>
                  <a:gd name="txT" fmla="*/ 0 h 43"/>
                  <a:gd name="txR" fmla="*/ 31 w 31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43">
                    <a:moveTo>
                      <a:pt x="30" y="27"/>
                    </a:moveTo>
                    <a:cubicBezTo>
                      <a:pt x="31" y="24"/>
                      <a:pt x="31" y="21"/>
                      <a:pt x="30" y="18"/>
                    </a:cubicBezTo>
                    <a:cubicBezTo>
                      <a:pt x="30" y="15"/>
                      <a:pt x="29" y="12"/>
                      <a:pt x="29" y="9"/>
                    </a:cubicBezTo>
                    <a:cubicBezTo>
                      <a:pt x="29" y="8"/>
                      <a:pt x="28" y="6"/>
                      <a:pt x="28" y="4"/>
                    </a:cubicBezTo>
                    <a:cubicBezTo>
                      <a:pt x="28" y="2"/>
                      <a:pt x="29" y="0"/>
                      <a:pt x="29" y="0"/>
                    </a:cubicBezTo>
                    <a:cubicBezTo>
                      <a:pt x="25" y="3"/>
                      <a:pt x="19" y="3"/>
                      <a:pt x="14" y="5"/>
                    </a:cubicBezTo>
                    <a:cubicBezTo>
                      <a:pt x="11" y="6"/>
                      <a:pt x="7" y="8"/>
                      <a:pt x="5" y="12"/>
                    </a:cubicBezTo>
                    <a:cubicBezTo>
                      <a:pt x="2" y="15"/>
                      <a:pt x="0" y="19"/>
                      <a:pt x="0" y="24"/>
                    </a:cubicBezTo>
                    <a:cubicBezTo>
                      <a:pt x="0" y="29"/>
                      <a:pt x="2" y="33"/>
                      <a:pt x="6" y="35"/>
                    </a:cubicBezTo>
                    <a:cubicBezTo>
                      <a:pt x="9" y="36"/>
                      <a:pt x="13" y="36"/>
                      <a:pt x="16" y="35"/>
                    </a:cubicBezTo>
                    <a:cubicBezTo>
                      <a:pt x="16" y="36"/>
                      <a:pt x="16" y="37"/>
                      <a:pt x="16" y="38"/>
                    </a:cubicBezTo>
                    <a:cubicBezTo>
                      <a:pt x="16" y="40"/>
                      <a:pt x="16" y="42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7" y="42"/>
                      <a:pt x="17" y="41"/>
                      <a:pt x="17" y="39"/>
                    </a:cubicBezTo>
                    <a:cubicBezTo>
                      <a:pt x="17" y="37"/>
                      <a:pt x="17" y="36"/>
                      <a:pt x="17" y="35"/>
                    </a:cubicBezTo>
                    <a:cubicBezTo>
                      <a:pt x="19" y="34"/>
                      <a:pt x="21" y="34"/>
                      <a:pt x="23" y="34"/>
                    </a:cubicBezTo>
                    <a:cubicBezTo>
                      <a:pt x="25" y="33"/>
                      <a:pt x="26" y="33"/>
                      <a:pt x="27" y="33"/>
                    </a:cubicBezTo>
                    <a:cubicBezTo>
                      <a:pt x="28" y="32"/>
                      <a:pt x="29" y="29"/>
                      <a:pt x="30" y="2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13" name="Freeform 1677"/>
              <p:cNvSpPr/>
              <p:nvPr/>
            </p:nvSpPr>
            <p:spPr>
              <a:xfrm>
                <a:off x="7516787" y="2538424"/>
                <a:ext cx="184151" cy="266702"/>
              </a:xfrm>
              <a:custGeom>
                <a:avLst/>
                <a:gdLst>
                  <a:gd name="txL" fmla="*/ 0 w 49"/>
                  <a:gd name="txT" fmla="*/ 0 h 71"/>
                  <a:gd name="txR" fmla="*/ 49 w 49"/>
                  <a:gd name="txB" fmla="*/ 71 h 7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71">
                    <a:moveTo>
                      <a:pt x="47" y="21"/>
                    </a:moveTo>
                    <a:cubicBezTo>
                      <a:pt x="44" y="14"/>
                      <a:pt x="39" y="11"/>
                      <a:pt x="34" y="8"/>
                    </a:cubicBezTo>
                    <a:cubicBezTo>
                      <a:pt x="29" y="6"/>
                      <a:pt x="25" y="5"/>
                      <a:pt x="20" y="4"/>
                    </a:cubicBezTo>
                    <a:cubicBezTo>
                      <a:pt x="18" y="4"/>
                      <a:pt x="15" y="3"/>
                      <a:pt x="12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9" y="7"/>
                      <a:pt x="4" y="14"/>
                      <a:pt x="3" y="20"/>
                    </a:cubicBezTo>
                    <a:cubicBezTo>
                      <a:pt x="1" y="24"/>
                      <a:pt x="1" y="28"/>
                      <a:pt x="0" y="31"/>
                    </a:cubicBezTo>
                    <a:cubicBezTo>
                      <a:pt x="0" y="35"/>
                      <a:pt x="1" y="39"/>
                      <a:pt x="3" y="42"/>
                    </a:cubicBezTo>
                    <a:cubicBezTo>
                      <a:pt x="5" y="45"/>
                      <a:pt x="9" y="48"/>
                      <a:pt x="13" y="51"/>
                    </a:cubicBezTo>
                    <a:cubicBezTo>
                      <a:pt x="18" y="54"/>
                      <a:pt x="23" y="56"/>
                      <a:pt x="29" y="57"/>
                    </a:cubicBezTo>
                    <a:cubicBezTo>
                      <a:pt x="28" y="59"/>
                      <a:pt x="27" y="62"/>
                      <a:pt x="26" y="64"/>
                    </a:cubicBezTo>
                    <a:cubicBezTo>
                      <a:pt x="24" y="67"/>
                      <a:pt x="21" y="69"/>
                      <a:pt x="18" y="70"/>
                    </a:cubicBezTo>
                    <a:cubicBezTo>
                      <a:pt x="18" y="70"/>
                      <a:pt x="18" y="71"/>
                      <a:pt x="18" y="71"/>
                    </a:cubicBezTo>
                    <a:cubicBezTo>
                      <a:pt x="20" y="71"/>
                      <a:pt x="23" y="69"/>
                      <a:pt x="25" y="66"/>
                    </a:cubicBezTo>
                    <a:cubicBezTo>
                      <a:pt x="27" y="63"/>
                      <a:pt x="29" y="60"/>
                      <a:pt x="30" y="57"/>
                    </a:cubicBezTo>
                    <a:cubicBezTo>
                      <a:pt x="34" y="57"/>
                      <a:pt x="37" y="56"/>
                      <a:pt x="40" y="54"/>
                    </a:cubicBezTo>
                    <a:cubicBezTo>
                      <a:pt x="44" y="51"/>
                      <a:pt x="46" y="48"/>
                      <a:pt x="48" y="43"/>
                    </a:cubicBezTo>
                    <a:cubicBezTo>
                      <a:pt x="49" y="40"/>
                      <a:pt x="49" y="36"/>
                      <a:pt x="49" y="32"/>
                    </a:cubicBezTo>
                    <a:cubicBezTo>
                      <a:pt x="49" y="28"/>
                      <a:pt x="48" y="24"/>
                      <a:pt x="47" y="2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14" name="Freeform 1678"/>
              <p:cNvSpPr/>
              <p:nvPr/>
            </p:nvSpPr>
            <p:spPr>
              <a:xfrm>
                <a:off x="7769201" y="2549537"/>
                <a:ext cx="206376" cy="211139"/>
              </a:xfrm>
              <a:custGeom>
                <a:avLst/>
                <a:gdLst>
                  <a:gd name="txL" fmla="*/ 0 w 55"/>
                  <a:gd name="txT" fmla="*/ 0 h 56"/>
                  <a:gd name="txR" fmla="*/ 55 w 55"/>
                  <a:gd name="txB" fmla="*/ 56 h 5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56">
                    <a:moveTo>
                      <a:pt x="45" y="37"/>
                    </a:moveTo>
                    <a:cubicBezTo>
                      <a:pt x="47" y="34"/>
                      <a:pt x="46" y="29"/>
                      <a:pt x="47" y="25"/>
                    </a:cubicBezTo>
                    <a:cubicBezTo>
                      <a:pt x="47" y="21"/>
                      <a:pt x="47" y="17"/>
                      <a:pt x="48" y="12"/>
                    </a:cubicBezTo>
                    <a:cubicBezTo>
                      <a:pt x="48" y="11"/>
                      <a:pt x="49" y="7"/>
                      <a:pt x="51" y="5"/>
                    </a:cubicBezTo>
                    <a:cubicBezTo>
                      <a:pt x="53" y="2"/>
                      <a:pt x="55" y="0"/>
                      <a:pt x="55" y="0"/>
                    </a:cubicBezTo>
                    <a:cubicBezTo>
                      <a:pt x="50" y="0"/>
                      <a:pt x="45" y="0"/>
                      <a:pt x="41" y="0"/>
                    </a:cubicBezTo>
                    <a:cubicBezTo>
                      <a:pt x="36" y="0"/>
                      <a:pt x="32" y="0"/>
                      <a:pt x="28" y="1"/>
                    </a:cubicBezTo>
                    <a:cubicBezTo>
                      <a:pt x="22" y="2"/>
                      <a:pt x="17" y="5"/>
                      <a:pt x="12" y="8"/>
                    </a:cubicBezTo>
                    <a:cubicBezTo>
                      <a:pt x="8" y="12"/>
                      <a:pt x="5" y="16"/>
                      <a:pt x="3" y="21"/>
                    </a:cubicBezTo>
                    <a:cubicBezTo>
                      <a:pt x="0" y="31"/>
                      <a:pt x="7" y="41"/>
                      <a:pt x="16" y="46"/>
                    </a:cubicBezTo>
                    <a:cubicBezTo>
                      <a:pt x="15" y="48"/>
                      <a:pt x="14" y="49"/>
                      <a:pt x="12" y="50"/>
                    </a:cubicBezTo>
                    <a:cubicBezTo>
                      <a:pt x="10" y="52"/>
                      <a:pt x="7" y="53"/>
                      <a:pt x="5" y="54"/>
                    </a:cubicBezTo>
                    <a:cubicBezTo>
                      <a:pt x="5" y="55"/>
                      <a:pt x="5" y="55"/>
                      <a:pt x="5" y="56"/>
                    </a:cubicBezTo>
                    <a:cubicBezTo>
                      <a:pt x="8" y="55"/>
                      <a:pt x="15" y="50"/>
                      <a:pt x="17" y="46"/>
                    </a:cubicBezTo>
                    <a:cubicBezTo>
                      <a:pt x="23" y="49"/>
                      <a:pt x="30" y="50"/>
                      <a:pt x="35" y="47"/>
                    </a:cubicBezTo>
                    <a:cubicBezTo>
                      <a:pt x="39" y="45"/>
                      <a:pt x="43" y="41"/>
                      <a:pt x="45" y="3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15" name="Freeform 1680"/>
              <p:cNvSpPr/>
              <p:nvPr/>
            </p:nvSpPr>
            <p:spPr>
              <a:xfrm>
                <a:off x="7585050" y="3046428"/>
                <a:ext cx="222251" cy="223839"/>
              </a:xfrm>
              <a:custGeom>
                <a:avLst/>
                <a:gdLst>
                  <a:gd name="txL" fmla="*/ 0 w 59"/>
                  <a:gd name="txT" fmla="*/ 0 h 60"/>
                  <a:gd name="txR" fmla="*/ 59 w 59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9" h="60">
                    <a:moveTo>
                      <a:pt x="4" y="15"/>
                    </a:moveTo>
                    <a:cubicBezTo>
                      <a:pt x="0" y="20"/>
                      <a:pt x="1" y="25"/>
                      <a:pt x="1" y="31"/>
                    </a:cubicBezTo>
                    <a:cubicBezTo>
                      <a:pt x="0" y="35"/>
                      <a:pt x="1" y="40"/>
                      <a:pt x="2" y="45"/>
                    </a:cubicBezTo>
                    <a:cubicBezTo>
                      <a:pt x="2" y="46"/>
                      <a:pt x="2" y="50"/>
                      <a:pt x="1" y="54"/>
                    </a:cubicBezTo>
                    <a:cubicBezTo>
                      <a:pt x="1" y="57"/>
                      <a:pt x="0" y="60"/>
                      <a:pt x="0" y="60"/>
                    </a:cubicBezTo>
                    <a:cubicBezTo>
                      <a:pt x="4" y="58"/>
                      <a:pt x="8" y="57"/>
                      <a:pt x="12" y="56"/>
                    </a:cubicBezTo>
                    <a:cubicBezTo>
                      <a:pt x="16" y="56"/>
                      <a:pt x="21" y="55"/>
                      <a:pt x="24" y="54"/>
                    </a:cubicBezTo>
                    <a:cubicBezTo>
                      <a:pt x="29" y="53"/>
                      <a:pt x="35" y="51"/>
                      <a:pt x="39" y="48"/>
                    </a:cubicBezTo>
                    <a:cubicBezTo>
                      <a:pt x="43" y="45"/>
                      <a:pt x="46" y="42"/>
                      <a:pt x="47" y="38"/>
                    </a:cubicBezTo>
                    <a:cubicBezTo>
                      <a:pt x="49" y="34"/>
                      <a:pt x="49" y="29"/>
                      <a:pt x="48" y="23"/>
                    </a:cubicBezTo>
                    <a:cubicBezTo>
                      <a:pt x="46" y="18"/>
                      <a:pt x="44" y="12"/>
                      <a:pt x="41" y="8"/>
                    </a:cubicBezTo>
                    <a:cubicBezTo>
                      <a:pt x="43" y="6"/>
                      <a:pt x="46" y="5"/>
                      <a:pt x="48" y="5"/>
                    </a:cubicBezTo>
                    <a:cubicBezTo>
                      <a:pt x="52" y="5"/>
                      <a:pt x="56" y="5"/>
                      <a:pt x="58" y="7"/>
                    </a:cubicBezTo>
                    <a:cubicBezTo>
                      <a:pt x="59" y="7"/>
                      <a:pt x="59" y="6"/>
                      <a:pt x="59" y="6"/>
                    </a:cubicBezTo>
                    <a:cubicBezTo>
                      <a:pt x="58" y="5"/>
                      <a:pt x="54" y="4"/>
                      <a:pt x="50" y="4"/>
                    </a:cubicBezTo>
                    <a:cubicBezTo>
                      <a:pt x="46" y="4"/>
                      <a:pt x="42" y="5"/>
                      <a:pt x="40" y="7"/>
                    </a:cubicBezTo>
                    <a:cubicBezTo>
                      <a:pt x="37" y="4"/>
                      <a:pt x="34" y="2"/>
                      <a:pt x="30" y="1"/>
                    </a:cubicBezTo>
                    <a:cubicBezTo>
                      <a:pt x="27" y="0"/>
                      <a:pt x="22" y="1"/>
                      <a:pt x="18" y="2"/>
                    </a:cubicBezTo>
                    <a:cubicBezTo>
                      <a:pt x="12" y="5"/>
                      <a:pt x="6" y="10"/>
                      <a:pt x="4" y="1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16" name="Freeform 1681"/>
              <p:cNvSpPr/>
              <p:nvPr/>
            </p:nvSpPr>
            <p:spPr>
              <a:xfrm>
                <a:off x="7340573" y="2816239"/>
                <a:ext cx="112713" cy="104776"/>
              </a:xfrm>
              <a:custGeom>
                <a:avLst/>
                <a:gdLst>
                  <a:gd name="txL" fmla="*/ 0 w 30"/>
                  <a:gd name="txT" fmla="*/ 0 h 28"/>
                  <a:gd name="txR" fmla="*/ 30 w 30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28">
                    <a:moveTo>
                      <a:pt x="7" y="7"/>
                    </a:moveTo>
                    <a:cubicBezTo>
                      <a:pt x="5" y="9"/>
                      <a:pt x="5" y="11"/>
                      <a:pt x="5" y="14"/>
                    </a:cubicBezTo>
                    <a:cubicBezTo>
                      <a:pt x="4" y="16"/>
                      <a:pt x="4" y="18"/>
                      <a:pt x="3" y="20"/>
                    </a:cubicBezTo>
                    <a:cubicBezTo>
                      <a:pt x="3" y="21"/>
                      <a:pt x="2" y="23"/>
                      <a:pt x="1" y="24"/>
                    </a:cubicBezTo>
                    <a:cubicBezTo>
                      <a:pt x="1" y="26"/>
                      <a:pt x="0" y="27"/>
                      <a:pt x="0" y="27"/>
                    </a:cubicBezTo>
                    <a:cubicBezTo>
                      <a:pt x="2" y="27"/>
                      <a:pt x="4" y="27"/>
                      <a:pt x="6" y="27"/>
                    </a:cubicBezTo>
                    <a:cubicBezTo>
                      <a:pt x="8" y="28"/>
                      <a:pt x="11" y="28"/>
                      <a:pt x="13" y="28"/>
                    </a:cubicBezTo>
                    <a:cubicBezTo>
                      <a:pt x="16" y="28"/>
                      <a:pt x="19" y="27"/>
                      <a:pt x="21" y="25"/>
                    </a:cubicBezTo>
                    <a:cubicBezTo>
                      <a:pt x="24" y="23"/>
                      <a:pt x="26" y="21"/>
                      <a:pt x="27" y="19"/>
                    </a:cubicBezTo>
                    <a:cubicBezTo>
                      <a:pt x="30" y="13"/>
                      <a:pt x="26" y="8"/>
                      <a:pt x="22" y="5"/>
                    </a:cubicBezTo>
                    <a:cubicBezTo>
                      <a:pt x="22" y="4"/>
                      <a:pt x="23" y="3"/>
                      <a:pt x="24" y="3"/>
                    </a:cubicBezTo>
                    <a:cubicBezTo>
                      <a:pt x="25" y="2"/>
                      <a:pt x="27" y="1"/>
                      <a:pt x="28" y="1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7" y="1"/>
                      <a:pt x="23" y="3"/>
                      <a:pt x="21" y="5"/>
                    </a:cubicBezTo>
                    <a:cubicBezTo>
                      <a:pt x="18" y="3"/>
                      <a:pt x="15" y="2"/>
                      <a:pt x="12" y="3"/>
                    </a:cubicBezTo>
                    <a:cubicBezTo>
                      <a:pt x="10" y="4"/>
                      <a:pt x="8" y="6"/>
                      <a:pt x="7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17" name="Freeform 1682"/>
              <p:cNvSpPr/>
              <p:nvPr/>
            </p:nvSpPr>
            <p:spPr>
              <a:xfrm>
                <a:off x="6229317" y="2962290"/>
                <a:ext cx="236539" cy="320677"/>
              </a:xfrm>
              <a:custGeom>
                <a:avLst/>
                <a:gdLst>
                  <a:gd name="txL" fmla="*/ 0 w 63"/>
                  <a:gd name="txT" fmla="*/ 0 h 85"/>
                  <a:gd name="txR" fmla="*/ 63 w 63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3" h="85">
                    <a:moveTo>
                      <a:pt x="56" y="16"/>
                    </a:moveTo>
                    <a:cubicBezTo>
                      <a:pt x="53" y="11"/>
                      <a:pt x="50" y="8"/>
                      <a:pt x="46" y="6"/>
                    </a:cubicBezTo>
                    <a:cubicBezTo>
                      <a:pt x="42" y="3"/>
                      <a:pt x="38" y="2"/>
                      <a:pt x="34" y="1"/>
                    </a:cubicBezTo>
                    <a:cubicBezTo>
                      <a:pt x="27" y="0"/>
                      <a:pt x="21" y="1"/>
                      <a:pt x="15" y="4"/>
                    </a:cubicBezTo>
                    <a:cubicBezTo>
                      <a:pt x="13" y="4"/>
                      <a:pt x="9" y="6"/>
                      <a:pt x="6" y="8"/>
                    </a:cubicBezTo>
                    <a:cubicBezTo>
                      <a:pt x="2" y="10"/>
                      <a:pt x="0" y="12"/>
                      <a:pt x="0" y="12"/>
                    </a:cubicBezTo>
                    <a:cubicBezTo>
                      <a:pt x="3" y="13"/>
                      <a:pt x="4" y="16"/>
                      <a:pt x="4" y="19"/>
                    </a:cubicBezTo>
                    <a:cubicBezTo>
                      <a:pt x="4" y="23"/>
                      <a:pt x="3" y="26"/>
                      <a:pt x="2" y="28"/>
                    </a:cubicBezTo>
                    <a:cubicBezTo>
                      <a:pt x="2" y="32"/>
                      <a:pt x="1" y="35"/>
                      <a:pt x="1" y="39"/>
                    </a:cubicBezTo>
                    <a:cubicBezTo>
                      <a:pt x="2" y="43"/>
                      <a:pt x="3" y="47"/>
                      <a:pt x="6" y="51"/>
                    </a:cubicBezTo>
                    <a:cubicBezTo>
                      <a:pt x="9" y="56"/>
                      <a:pt x="14" y="60"/>
                      <a:pt x="21" y="62"/>
                    </a:cubicBezTo>
                    <a:cubicBezTo>
                      <a:pt x="27" y="65"/>
                      <a:pt x="35" y="66"/>
                      <a:pt x="42" y="65"/>
                    </a:cubicBezTo>
                    <a:cubicBezTo>
                      <a:pt x="42" y="68"/>
                      <a:pt x="41" y="71"/>
                      <a:pt x="40" y="74"/>
                    </a:cubicBezTo>
                    <a:cubicBezTo>
                      <a:pt x="39" y="78"/>
                      <a:pt x="36" y="81"/>
                      <a:pt x="33" y="84"/>
                    </a:cubicBezTo>
                    <a:cubicBezTo>
                      <a:pt x="35" y="85"/>
                      <a:pt x="35" y="85"/>
                      <a:pt x="35" y="85"/>
                    </a:cubicBezTo>
                    <a:cubicBezTo>
                      <a:pt x="36" y="84"/>
                      <a:pt x="39" y="80"/>
                      <a:pt x="40" y="76"/>
                    </a:cubicBezTo>
                    <a:cubicBezTo>
                      <a:pt x="42" y="72"/>
                      <a:pt x="43" y="68"/>
                      <a:pt x="43" y="64"/>
                    </a:cubicBezTo>
                    <a:cubicBezTo>
                      <a:pt x="52" y="63"/>
                      <a:pt x="60" y="57"/>
                      <a:pt x="62" y="45"/>
                    </a:cubicBezTo>
                    <a:cubicBezTo>
                      <a:pt x="63" y="41"/>
                      <a:pt x="63" y="36"/>
                      <a:pt x="62" y="31"/>
                    </a:cubicBezTo>
                    <a:cubicBezTo>
                      <a:pt x="61" y="25"/>
                      <a:pt x="59" y="20"/>
                      <a:pt x="56" y="1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18" name="Freeform 1683"/>
              <p:cNvSpPr/>
              <p:nvPr/>
            </p:nvSpPr>
            <p:spPr>
              <a:xfrm>
                <a:off x="6465856" y="2678126"/>
                <a:ext cx="214314" cy="292102"/>
              </a:xfrm>
              <a:custGeom>
                <a:avLst/>
                <a:gdLst>
                  <a:gd name="txL" fmla="*/ 0 w 57"/>
                  <a:gd name="txT" fmla="*/ 0 h 78"/>
                  <a:gd name="txR" fmla="*/ 57 w 57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7" h="78">
                    <a:moveTo>
                      <a:pt x="57" y="33"/>
                    </a:moveTo>
                    <a:cubicBezTo>
                      <a:pt x="57" y="24"/>
                      <a:pt x="53" y="18"/>
                      <a:pt x="49" y="13"/>
                    </a:cubicBezTo>
                    <a:cubicBezTo>
                      <a:pt x="45" y="8"/>
                      <a:pt x="40" y="5"/>
                      <a:pt x="34" y="3"/>
                    </a:cubicBezTo>
                    <a:cubicBezTo>
                      <a:pt x="32" y="3"/>
                      <a:pt x="28" y="1"/>
                      <a:pt x="25" y="0"/>
                    </a:cubicBezTo>
                    <a:cubicBezTo>
                      <a:pt x="22" y="0"/>
                      <a:pt x="19" y="0"/>
                      <a:pt x="19" y="0"/>
                    </a:cubicBezTo>
                    <a:cubicBezTo>
                      <a:pt x="20" y="2"/>
                      <a:pt x="19" y="5"/>
                      <a:pt x="17" y="7"/>
                    </a:cubicBezTo>
                    <a:cubicBezTo>
                      <a:pt x="15" y="10"/>
                      <a:pt x="12" y="12"/>
                      <a:pt x="10" y="14"/>
                    </a:cubicBezTo>
                    <a:cubicBezTo>
                      <a:pt x="8" y="17"/>
                      <a:pt x="5" y="20"/>
                      <a:pt x="3" y="24"/>
                    </a:cubicBezTo>
                    <a:cubicBezTo>
                      <a:pt x="1" y="29"/>
                      <a:pt x="0" y="33"/>
                      <a:pt x="1" y="38"/>
                    </a:cubicBezTo>
                    <a:cubicBezTo>
                      <a:pt x="2" y="49"/>
                      <a:pt x="13" y="60"/>
                      <a:pt x="25" y="64"/>
                    </a:cubicBezTo>
                    <a:cubicBezTo>
                      <a:pt x="24" y="66"/>
                      <a:pt x="23" y="69"/>
                      <a:pt x="21" y="70"/>
                    </a:cubicBezTo>
                    <a:cubicBezTo>
                      <a:pt x="20" y="72"/>
                      <a:pt x="19" y="73"/>
                      <a:pt x="17" y="74"/>
                    </a:cubicBezTo>
                    <a:cubicBezTo>
                      <a:pt x="16" y="75"/>
                      <a:pt x="14" y="76"/>
                      <a:pt x="13" y="77"/>
                    </a:cubicBezTo>
                    <a:cubicBezTo>
                      <a:pt x="13" y="77"/>
                      <a:pt x="13" y="77"/>
                      <a:pt x="13" y="77"/>
                    </a:cubicBezTo>
                    <a:cubicBezTo>
                      <a:pt x="13" y="78"/>
                      <a:pt x="14" y="78"/>
                      <a:pt x="14" y="78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4" y="77"/>
                      <a:pt x="15" y="77"/>
                      <a:pt x="15" y="77"/>
                    </a:cubicBezTo>
                    <a:cubicBezTo>
                      <a:pt x="15" y="77"/>
                      <a:pt x="16" y="76"/>
                      <a:pt x="17" y="76"/>
                    </a:cubicBezTo>
                    <a:cubicBezTo>
                      <a:pt x="18" y="75"/>
                      <a:pt x="19" y="74"/>
                      <a:pt x="20" y="73"/>
                    </a:cubicBezTo>
                    <a:cubicBezTo>
                      <a:pt x="23" y="70"/>
                      <a:pt x="25" y="67"/>
                      <a:pt x="26" y="64"/>
                    </a:cubicBezTo>
                    <a:cubicBezTo>
                      <a:pt x="35" y="66"/>
                      <a:pt x="44" y="64"/>
                      <a:pt x="50" y="56"/>
                    </a:cubicBezTo>
                    <a:cubicBezTo>
                      <a:pt x="54" y="51"/>
                      <a:pt x="57" y="41"/>
                      <a:pt x="57" y="3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19" name="Freeform 1684"/>
              <p:cNvSpPr/>
              <p:nvPr/>
            </p:nvSpPr>
            <p:spPr>
              <a:xfrm>
                <a:off x="6451568" y="2951177"/>
                <a:ext cx="160338" cy="123826"/>
              </a:xfrm>
              <a:custGeom>
                <a:avLst/>
                <a:gdLst>
                  <a:gd name="txL" fmla="*/ 0 w 43"/>
                  <a:gd name="txT" fmla="*/ 0 h 33"/>
                  <a:gd name="txR" fmla="*/ 43 w 43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3" h="33">
                    <a:moveTo>
                      <a:pt x="29" y="29"/>
                    </a:moveTo>
                    <a:cubicBezTo>
                      <a:pt x="31" y="27"/>
                      <a:pt x="32" y="24"/>
                      <a:pt x="34" y="21"/>
                    </a:cubicBezTo>
                    <a:cubicBezTo>
                      <a:pt x="35" y="19"/>
                      <a:pt x="36" y="16"/>
                      <a:pt x="37" y="13"/>
                    </a:cubicBezTo>
                    <a:cubicBezTo>
                      <a:pt x="37" y="12"/>
                      <a:pt x="38" y="10"/>
                      <a:pt x="40" y="8"/>
                    </a:cubicBezTo>
                    <a:cubicBezTo>
                      <a:pt x="41" y="7"/>
                      <a:pt x="43" y="5"/>
                      <a:pt x="43" y="5"/>
                    </a:cubicBezTo>
                    <a:cubicBezTo>
                      <a:pt x="40" y="5"/>
                      <a:pt x="37" y="4"/>
                      <a:pt x="34" y="4"/>
                    </a:cubicBezTo>
                    <a:cubicBezTo>
                      <a:pt x="32" y="3"/>
                      <a:pt x="29" y="2"/>
                      <a:pt x="27" y="1"/>
                    </a:cubicBezTo>
                    <a:cubicBezTo>
                      <a:pt x="20" y="0"/>
                      <a:pt x="11" y="2"/>
                      <a:pt x="7" y="8"/>
                    </a:cubicBezTo>
                    <a:cubicBezTo>
                      <a:pt x="4" y="11"/>
                      <a:pt x="3" y="14"/>
                      <a:pt x="4" y="18"/>
                    </a:cubicBezTo>
                    <a:cubicBezTo>
                      <a:pt x="5" y="21"/>
                      <a:pt x="7" y="24"/>
                      <a:pt x="9" y="27"/>
                    </a:cubicBezTo>
                    <a:cubicBezTo>
                      <a:pt x="8" y="28"/>
                      <a:pt x="7" y="29"/>
                      <a:pt x="6" y="29"/>
                    </a:cubicBezTo>
                    <a:cubicBezTo>
                      <a:pt x="4" y="30"/>
                      <a:pt x="2" y="30"/>
                      <a:pt x="0" y="30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3" y="30"/>
                      <a:pt x="5" y="30"/>
                    </a:cubicBezTo>
                    <a:cubicBezTo>
                      <a:pt x="6" y="29"/>
                      <a:pt x="8" y="28"/>
                      <a:pt x="9" y="27"/>
                    </a:cubicBezTo>
                    <a:cubicBezTo>
                      <a:pt x="13" y="31"/>
                      <a:pt x="16" y="33"/>
                      <a:pt x="20" y="33"/>
                    </a:cubicBezTo>
                    <a:cubicBezTo>
                      <a:pt x="23" y="32"/>
                      <a:pt x="26" y="31"/>
                      <a:pt x="29" y="2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20" name="Freeform 1685"/>
              <p:cNvSpPr/>
              <p:nvPr/>
            </p:nvSpPr>
            <p:spPr>
              <a:xfrm>
                <a:off x="5861014" y="3233754"/>
                <a:ext cx="146051" cy="146051"/>
              </a:xfrm>
              <a:custGeom>
                <a:avLst/>
                <a:gdLst>
                  <a:gd name="txL" fmla="*/ 0 w 39"/>
                  <a:gd name="txT" fmla="*/ 0 h 39"/>
                  <a:gd name="txR" fmla="*/ 39 w 39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39">
                    <a:moveTo>
                      <a:pt x="29" y="5"/>
                    </a:moveTo>
                    <a:cubicBezTo>
                      <a:pt x="26" y="3"/>
                      <a:pt x="23" y="3"/>
                      <a:pt x="19" y="3"/>
                    </a:cubicBezTo>
                    <a:cubicBezTo>
                      <a:pt x="16" y="3"/>
                      <a:pt x="13" y="3"/>
                      <a:pt x="10" y="3"/>
                    </a:cubicBezTo>
                    <a:cubicBezTo>
                      <a:pt x="9" y="3"/>
                      <a:pt x="6" y="3"/>
                      <a:pt x="4" y="2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1" y="3"/>
                      <a:pt x="1" y="6"/>
                      <a:pt x="2" y="9"/>
                    </a:cubicBezTo>
                    <a:cubicBezTo>
                      <a:pt x="2" y="12"/>
                      <a:pt x="2" y="15"/>
                      <a:pt x="3" y="18"/>
                    </a:cubicBezTo>
                    <a:cubicBezTo>
                      <a:pt x="4" y="25"/>
                      <a:pt x="9" y="32"/>
                      <a:pt x="15" y="34"/>
                    </a:cubicBezTo>
                    <a:cubicBezTo>
                      <a:pt x="18" y="35"/>
                      <a:pt x="21" y="35"/>
                      <a:pt x="25" y="34"/>
                    </a:cubicBezTo>
                    <a:cubicBezTo>
                      <a:pt x="28" y="32"/>
                      <a:pt x="32" y="30"/>
                      <a:pt x="34" y="28"/>
                    </a:cubicBezTo>
                    <a:cubicBezTo>
                      <a:pt x="35" y="28"/>
                      <a:pt x="35" y="29"/>
                      <a:pt x="36" y="30"/>
                    </a:cubicBezTo>
                    <a:cubicBezTo>
                      <a:pt x="36" y="30"/>
                      <a:pt x="36" y="31"/>
                      <a:pt x="36" y="31"/>
                    </a:cubicBezTo>
                    <a:cubicBezTo>
                      <a:pt x="37" y="32"/>
                      <a:pt x="37" y="33"/>
                      <a:pt x="37" y="35"/>
                    </a:cubicBezTo>
                    <a:cubicBezTo>
                      <a:pt x="37" y="35"/>
                      <a:pt x="36" y="36"/>
                      <a:pt x="36" y="37"/>
                    </a:cubicBezTo>
                    <a:cubicBezTo>
                      <a:pt x="35" y="38"/>
                      <a:pt x="35" y="38"/>
                      <a:pt x="34" y="38"/>
                    </a:cubicBezTo>
                    <a:cubicBezTo>
                      <a:pt x="33" y="39"/>
                      <a:pt x="32" y="39"/>
                      <a:pt x="32" y="39"/>
                    </a:cubicBezTo>
                    <a:cubicBezTo>
                      <a:pt x="30" y="39"/>
                      <a:pt x="30" y="38"/>
                      <a:pt x="29" y="38"/>
                    </a:cubicBezTo>
                    <a:cubicBezTo>
                      <a:pt x="28" y="37"/>
                      <a:pt x="28" y="36"/>
                      <a:pt x="27" y="35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7" y="37"/>
                      <a:pt x="27" y="37"/>
                      <a:pt x="28" y="38"/>
                    </a:cubicBezTo>
                    <a:cubicBezTo>
                      <a:pt x="28" y="38"/>
                      <a:pt x="29" y="38"/>
                      <a:pt x="29" y="39"/>
                    </a:cubicBezTo>
                    <a:cubicBezTo>
                      <a:pt x="30" y="39"/>
                      <a:pt x="31" y="39"/>
                      <a:pt x="32" y="39"/>
                    </a:cubicBezTo>
                    <a:cubicBezTo>
                      <a:pt x="33" y="39"/>
                      <a:pt x="34" y="39"/>
                      <a:pt x="36" y="38"/>
                    </a:cubicBezTo>
                    <a:cubicBezTo>
                      <a:pt x="36" y="37"/>
                      <a:pt x="37" y="36"/>
                      <a:pt x="37" y="35"/>
                    </a:cubicBezTo>
                    <a:cubicBezTo>
                      <a:pt x="37" y="34"/>
                      <a:pt x="37" y="34"/>
                      <a:pt x="37" y="33"/>
                    </a:cubicBezTo>
                    <a:cubicBezTo>
                      <a:pt x="37" y="32"/>
                      <a:pt x="37" y="31"/>
                      <a:pt x="36" y="30"/>
                    </a:cubicBezTo>
                    <a:cubicBezTo>
                      <a:pt x="36" y="29"/>
                      <a:pt x="35" y="28"/>
                      <a:pt x="34" y="27"/>
                    </a:cubicBezTo>
                    <a:cubicBezTo>
                      <a:pt x="38" y="23"/>
                      <a:pt x="39" y="18"/>
                      <a:pt x="36" y="13"/>
                    </a:cubicBezTo>
                    <a:cubicBezTo>
                      <a:pt x="35" y="10"/>
                      <a:pt x="32" y="7"/>
                      <a:pt x="29" y="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21" name="Freeform 1686"/>
              <p:cNvSpPr/>
              <p:nvPr/>
            </p:nvSpPr>
            <p:spPr>
              <a:xfrm>
                <a:off x="5861014" y="3417906"/>
                <a:ext cx="57150" cy="60325"/>
              </a:xfrm>
              <a:custGeom>
                <a:avLst/>
                <a:gdLst>
                  <a:gd name="txL" fmla="*/ 0 w 15"/>
                  <a:gd name="txT" fmla="*/ 0 h 16"/>
                  <a:gd name="txR" fmla="*/ 15 w 15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16">
                    <a:moveTo>
                      <a:pt x="12" y="1"/>
                    </a:moveTo>
                    <a:cubicBezTo>
                      <a:pt x="11" y="0"/>
                      <a:pt x="9" y="0"/>
                      <a:pt x="8" y="0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3" y="0"/>
                      <a:pt x="0" y="0"/>
                      <a:pt x="0" y="0"/>
                    </a:cubicBezTo>
                    <a:cubicBezTo>
                      <a:pt x="1" y="2"/>
                      <a:pt x="1" y="4"/>
                      <a:pt x="1" y="6"/>
                    </a:cubicBezTo>
                    <a:cubicBezTo>
                      <a:pt x="2" y="8"/>
                      <a:pt x="3" y="10"/>
                      <a:pt x="4" y="12"/>
                    </a:cubicBezTo>
                    <a:cubicBezTo>
                      <a:pt x="5" y="12"/>
                      <a:pt x="7" y="12"/>
                      <a:pt x="8" y="12"/>
                    </a:cubicBezTo>
                    <a:cubicBezTo>
                      <a:pt x="9" y="12"/>
                      <a:pt x="11" y="12"/>
                      <a:pt x="12" y="11"/>
                    </a:cubicBezTo>
                    <a:cubicBezTo>
                      <a:pt x="13" y="12"/>
                      <a:pt x="13" y="13"/>
                      <a:pt x="13" y="13"/>
                    </a:cubicBezTo>
                    <a:cubicBezTo>
                      <a:pt x="13" y="14"/>
                      <a:pt x="12" y="15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15"/>
                      <a:pt x="13" y="12"/>
                      <a:pt x="12" y="11"/>
                    </a:cubicBezTo>
                    <a:cubicBezTo>
                      <a:pt x="14" y="10"/>
                      <a:pt x="15" y="8"/>
                      <a:pt x="15" y="6"/>
                    </a:cubicBezTo>
                    <a:cubicBezTo>
                      <a:pt x="14" y="4"/>
                      <a:pt x="13" y="2"/>
                      <a:pt x="12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22" name="Freeform 1687"/>
              <p:cNvSpPr/>
              <p:nvPr/>
            </p:nvSpPr>
            <p:spPr>
              <a:xfrm>
                <a:off x="6019765" y="2752739"/>
                <a:ext cx="217489" cy="236539"/>
              </a:xfrm>
              <a:custGeom>
                <a:avLst/>
                <a:gdLst>
                  <a:gd name="txL" fmla="*/ 0 w 58"/>
                  <a:gd name="txT" fmla="*/ 0 h 63"/>
                  <a:gd name="txR" fmla="*/ 58 w 58"/>
                  <a:gd name="txB" fmla="*/ 63 h 6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63">
                    <a:moveTo>
                      <a:pt x="46" y="8"/>
                    </a:moveTo>
                    <a:cubicBezTo>
                      <a:pt x="42" y="3"/>
                      <a:pt x="36" y="2"/>
                      <a:pt x="30" y="1"/>
                    </a:cubicBezTo>
                    <a:cubicBezTo>
                      <a:pt x="25" y="0"/>
                      <a:pt x="20" y="1"/>
                      <a:pt x="15" y="1"/>
                    </a:cubicBezTo>
                    <a:cubicBezTo>
                      <a:pt x="13" y="2"/>
                      <a:pt x="9" y="2"/>
                      <a:pt x="6" y="2"/>
                    </a:cubicBezTo>
                    <a:cubicBezTo>
                      <a:pt x="2" y="2"/>
                      <a:pt x="0" y="2"/>
                      <a:pt x="0" y="2"/>
                    </a:cubicBezTo>
                    <a:cubicBezTo>
                      <a:pt x="2" y="5"/>
                      <a:pt x="2" y="8"/>
                      <a:pt x="3" y="12"/>
                    </a:cubicBezTo>
                    <a:cubicBezTo>
                      <a:pt x="3" y="16"/>
                      <a:pt x="2" y="20"/>
                      <a:pt x="3" y="23"/>
                    </a:cubicBezTo>
                    <a:cubicBezTo>
                      <a:pt x="3" y="32"/>
                      <a:pt x="7" y="44"/>
                      <a:pt x="16" y="49"/>
                    </a:cubicBezTo>
                    <a:cubicBezTo>
                      <a:pt x="25" y="56"/>
                      <a:pt x="38" y="53"/>
                      <a:pt x="47" y="45"/>
                    </a:cubicBezTo>
                    <a:cubicBezTo>
                      <a:pt x="49" y="47"/>
                      <a:pt x="50" y="50"/>
                      <a:pt x="50" y="52"/>
                    </a:cubicBezTo>
                    <a:cubicBezTo>
                      <a:pt x="51" y="54"/>
                      <a:pt x="51" y="55"/>
                      <a:pt x="51" y="57"/>
                    </a:cubicBezTo>
                    <a:cubicBezTo>
                      <a:pt x="51" y="58"/>
                      <a:pt x="51" y="59"/>
                      <a:pt x="51" y="59"/>
                    </a:cubicBezTo>
                    <a:cubicBezTo>
                      <a:pt x="51" y="59"/>
                      <a:pt x="51" y="59"/>
                      <a:pt x="51" y="59"/>
                    </a:cubicBezTo>
                    <a:cubicBezTo>
                      <a:pt x="51" y="60"/>
                      <a:pt x="51" y="60"/>
                      <a:pt x="51" y="60"/>
                    </a:cubicBezTo>
                    <a:cubicBezTo>
                      <a:pt x="50" y="60"/>
                      <a:pt x="50" y="60"/>
                      <a:pt x="50" y="60"/>
                    </a:cubicBezTo>
                    <a:cubicBezTo>
                      <a:pt x="50" y="60"/>
                      <a:pt x="50" y="60"/>
                      <a:pt x="50" y="60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48" y="61"/>
                      <a:pt x="48" y="62"/>
                      <a:pt x="48" y="61"/>
                    </a:cubicBezTo>
                    <a:cubicBezTo>
                      <a:pt x="47" y="62"/>
                      <a:pt x="46" y="62"/>
                      <a:pt x="45" y="62"/>
                    </a:cubicBezTo>
                    <a:cubicBezTo>
                      <a:pt x="45" y="63"/>
                      <a:pt x="45" y="63"/>
                      <a:pt x="45" y="63"/>
                    </a:cubicBezTo>
                    <a:cubicBezTo>
                      <a:pt x="45" y="63"/>
                      <a:pt x="45" y="63"/>
                      <a:pt x="45" y="63"/>
                    </a:cubicBezTo>
                    <a:cubicBezTo>
                      <a:pt x="45" y="63"/>
                      <a:pt x="45" y="63"/>
                      <a:pt x="45" y="63"/>
                    </a:cubicBezTo>
                    <a:cubicBezTo>
                      <a:pt x="45" y="62"/>
                      <a:pt x="45" y="62"/>
                      <a:pt x="45" y="62"/>
                    </a:cubicBezTo>
                    <a:cubicBezTo>
                      <a:pt x="45" y="62"/>
                      <a:pt x="45" y="62"/>
                      <a:pt x="45" y="62"/>
                    </a:cubicBezTo>
                    <a:cubicBezTo>
                      <a:pt x="45" y="61"/>
                      <a:pt x="45" y="61"/>
                      <a:pt x="45" y="61"/>
                    </a:cubicBezTo>
                    <a:cubicBezTo>
                      <a:pt x="44" y="61"/>
                      <a:pt x="44" y="61"/>
                      <a:pt x="44" y="61"/>
                    </a:cubicBezTo>
                    <a:cubicBezTo>
                      <a:pt x="44" y="61"/>
                      <a:pt x="44" y="62"/>
                      <a:pt x="44" y="62"/>
                    </a:cubicBezTo>
                    <a:cubicBezTo>
                      <a:pt x="43" y="62"/>
                      <a:pt x="43" y="63"/>
                      <a:pt x="43" y="63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5" y="62"/>
                      <a:pt x="45" y="62"/>
                      <a:pt x="45" y="62"/>
                    </a:cubicBezTo>
                    <a:cubicBezTo>
                      <a:pt x="46" y="62"/>
                      <a:pt x="46" y="62"/>
                      <a:pt x="47" y="62"/>
                    </a:cubicBezTo>
                    <a:cubicBezTo>
                      <a:pt x="47" y="62"/>
                      <a:pt x="47" y="62"/>
                      <a:pt x="48" y="62"/>
                    </a:cubicBezTo>
                    <a:cubicBezTo>
                      <a:pt x="48" y="61"/>
                      <a:pt x="48" y="62"/>
                      <a:pt x="48" y="61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48" y="61"/>
                      <a:pt x="49" y="61"/>
                      <a:pt x="49" y="61"/>
                    </a:cubicBezTo>
                    <a:cubicBezTo>
                      <a:pt x="49" y="60"/>
                      <a:pt x="50" y="60"/>
                      <a:pt x="50" y="60"/>
                    </a:cubicBezTo>
                    <a:cubicBezTo>
                      <a:pt x="52" y="59"/>
                      <a:pt x="52" y="59"/>
                      <a:pt x="52" y="59"/>
                    </a:cubicBezTo>
                    <a:cubicBezTo>
                      <a:pt x="52" y="59"/>
                      <a:pt x="52" y="59"/>
                      <a:pt x="52" y="59"/>
                    </a:cubicBezTo>
                    <a:cubicBezTo>
                      <a:pt x="52" y="59"/>
                      <a:pt x="52" y="59"/>
                      <a:pt x="52" y="58"/>
                    </a:cubicBezTo>
                    <a:cubicBezTo>
                      <a:pt x="52" y="57"/>
                      <a:pt x="52" y="55"/>
                      <a:pt x="52" y="54"/>
                    </a:cubicBezTo>
                    <a:cubicBezTo>
                      <a:pt x="51" y="50"/>
                      <a:pt x="50" y="47"/>
                      <a:pt x="48" y="45"/>
                    </a:cubicBezTo>
                    <a:cubicBezTo>
                      <a:pt x="54" y="40"/>
                      <a:pt x="58" y="33"/>
                      <a:pt x="56" y="25"/>
                    </a:cubicBezTo>
                    <a:cubicBezTo>
                      <a:pt x="55" y="19"/>
                      <a:pt x="51" y="12"/>
                      <a:pt x="46" y="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23" name="Freeform 1688"/>
              <p:cNvSpPr/>
              <p:nvPr/>
            </p:nvSpPr>
            <p:spPr>
              <a:xfrm>
                <a:off x="5775289" y="2895615"/>
                <a:ext cx="244476" cy="165101"/>
              </a:xfrm>
              <a:custGeom>
                <a:avLst/>
                <a:gdLst>
                  <a:gd name="txL" fmla="*/ 0 w 65"/>
                  <a:gd name="txT" fmla="*/ 0 h 44"/>
                  <a:gd name="txR" fmla="*/ 65 w 65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44">
                    <a:moveTo>
                      <a:pt x="37" y="1"/>
                    </a:moveTo>
                    <a:cubicBezTo>
                      <a:pt x="33" y="0"/>
                      <a:pt x="29" y="2"/>
                      <a:pt x="25" y="3"/>
                    </a:cubicBezTo>
                    <a:cubicBezTo>
                      <a:pt x="21" y="4"/>
                      <a:pt x="18" y="5"/>
                      <a:pt x="13" y="6"/>
                    </a:cubicBezTo>
                    <a:cubicBezTo>
                      <a:pt x="12" y="7"/>
                      <a:pt x="8" y="7"/>
                      <a:pt x="5" y="6"/>
                    </a:cubicBezTo>
                    <a:cubicBezTo>
                      <a:pt x="2" y="5"/>
                      <a:pt x="0" y="4"/>
                      <a:pt x="0" y="4"/>
                    </a:cubicBezTo>
                    <a:cubicBezTo>
                      <a:pt x="1" y="8"/>
                      <a:pt x="3" y="12"/>
                      <a:pt x="4" y="16"/>
                    </a:cubicBezTo>
                    <a:cubicBezTo>
                      <a:pt x="6" y="21"/>
                      <a:pt x="7" y="25"/>
                      <a:pt x="9" y="28"/>
                    </a:cubicBezTo>
                    <a:cubicBezTo>
                      <a:pt x="12" y="32"/>
                      <a:pt x="16" y="36"/>
                      <a:pt x="21" y="39"/>
                    </a:cubicBezTo>
                    <a:cubicBezTo>
                      <a:pt x="25" y="42"/>
                      <a:pt x="30" y="44"/>
                      <a:pt x="35" y="44"/>
                    </a:cubicBezTo>
                    <a:cubicBezTo>
                      <a:pt x="45" y="43"/>
                      <a:pt x="52" y="34"/>
                      <a:pt x="54" y="24"/>
                    </a:cubicBezTo>
                    <a:cubicBezTo>
                      <a:pt x="56" y="24"/>
                      <a:pt x="57" y="25"/>
                      <a:pt x="59" y="26"/>
                    </a:cubicBezTo>
                    <a:cubicBezTo>
                      <a:pt x="60" y="27"/>
                      <a:pt x="61" y="28"/>
                      <a:pt x="62" y="29"/>
                    </a:cubicBezTo>
                    <a:cubicBezTo>
                      <a:pt x="63" y="30"/>
                      <a:pt x="63" y="30"/>
                      <a:pt x="64" y="31"/>
                    </a:cubicBezTo>
                    <a:cubicBezTo>
                      <a:pt x="64" y="31"/>
                      <a:pt x="64" y="31"/>
                      <a:pt x="64" y="32"/>
                    </a:cubicBezTo>
                    <a:cubicBezTo>
                      <a:pt x="65" y="32"/>
                      <a:pt x="65" y="32"/>
                      <a:pt x="65" y="32"/>
                    </a:cubicBezTo>
                    <a:cubicBezTo>
                      <a:pt x="65" y="32"/>
                      <a:pt x="64" y="33"/>
                      <a:pt x="64" y="33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64" y="32"/>
                      <a:pt x="64" y="31"/>
                      <a:pt x="65" y="31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5" y="30"/>
                      <a:pt x="65" y="30"/>
                      <a:pt x="64" y="29"/>
                    </a:cubicBezTo>
                    <a:cubicBezTo>
                      <a:pt x="63" y="28"/>
                      <a:pt x="62" y="28"/>
                      <a:pt x="61" y="27"/>
                    </a:cubicBezTo>
                    <a:cubicBezTo>
                      <a:pt x="58" y="25"/>
                      <a:pt x="56" y="24"/>
                      <a:pt x="54" y="23"/>
                    </a:cubicBezTo>
                    <a:cubicBezTo>
                      <a:pt x="55" y="17"/>
                      <a:pt x="53" y="10"/>
                      <a:pt x="49" y="6"/>
                    </a:cubicBezTo>
                    <a:cubicBezTo>
                      <a:pt x="46" y="4"/>
                      <a:pt x="41" y="1"/>
                      <a:pt x="37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24" name="Freeform 1689"/>
              <p:cNvSpPr/>
              <p:nvPr/>
            </p:nvSpPr>
            <p:spPr>
              <a:xfrm>
                <a:off x="5918165" y="2324111"/>
                <a:ext cx="396877" cy="638179"/>
              </a:xfrm>
              <a:custGeom>
                <a:avLst/>
                <a:gdLst>
                  <a:gd name="txL" fmla="*/ 0 w 106"/>
                  <a:gd name="txT" fmla="*/ 0 h 170"/>
                  <a:gd name="txR" fmla="*/ 106 w 106"/>
                  <a:gd name="txB" fmla="*/ 170 h 1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6" h="170">
                    <a:moveTo>
                      <a:pt x="106" y="84"/>
                    </a:moveTo>
                    <a:cubicBezTo>
                      <a:pt x="105" y="74"/>
                      <a:pt x="99" y="66"/>
                      <a:pt x="94" y="56"/>
                    </a:cubicBezTo>
                    <a:cubicBezTo>
                      <a:pt x="89" y="47"/>
                      <a:pt x="84" y="39"/>
                      <a:pt x="78" y="30"/>
                    </a:cubicBezTo>
                    <a:cubicBezTo>
                      <a:pt x="76" y="27"/>
                      <a:pt x="73" y="19"/>
                      <a:pt x="70" y="13"/>
                    </a:cubicBezTo>
                    <a:cubicBezTo>
                      <a:pt x="68" y="6"/>
                      <a:pt x="66" y="0"/>
                      <a:pt x="66" y="0"/>
                    </a:cubicBezTo>
                    <a:cubicBezTo>
                      <a:pt x="62" y="7"/>
                      <a:pt x="55" y="12"/>
                      <a:pt x="47" y="17"/>
                    </a:cubicBezTo>
                    <a:cubicBezTo>
                      <a:pt x="40" y="22"/>
                      <a:pt x="32" y="27"/>
                      <a:pt x="26" y="34"/>
                    </a:cubicBezTo>
                    <a:cubicBezTo>
                      <a:pt x="17" y="43"/>
                      <a:pt x="9" y="55"/>
                      <a:pt x="5" y="69"/>
                    </a:cubicBezTo>
                    <a:cubicBezTo>
                      <a:pt x="1" y="82"/>
                      <a:pt x="0" y="97"/>
                      <a:pt x="4" y="108"/>
                    </a:cubicBezTo>
                    <a:cubicBezTo>
                      <a:pt x="5" y="112"/>
                      <a:pt x="7" y="114"/>
                      <a:pt x="8" y="117"/>
                    </a:cubicBezTo>
                    <a:cubicBezTo>
                      <a:pt x="9" y="118"/>
                      <a:pt x="10" y="119"/>
                      <a:pt x="11" y="121"/>
                    </a:cubicBezTo>
                    <a:cubicBezTo>
                      <a:pt x="12" y="121"/>
                      <a:pt x="12" y="121"/>
                      <a:pt x="12" y="121"/>
                    </a:cubicBezTo>
                    <a:cubicBezTo>
                      <a:pt x="12" y="121"/>
                      <a:pt x="12" y="121"/>
                      <a:pt x="12" y="122"/>
                    </a:cubicBezTo>
                    <a:cubicBezTo>
                      <a:pt x="12" y="122"/>
                      <a:pt x="12" y="122"/>
                      <a:pt x="13" y="123"/>
                    </a:cubicBezTo>
                    <a:cubicBezTo>
                      <a:pt x="13" y="124"/>
                      <a:pt x="14" y="124"/>
                      <a:pt x="14" y="125"/>
                    </a:cubicBezTo>
                    <a:cubicBezTo>
                      <a:pt x="17" y="127"/>
                      <a:pt x="19" y="129"/>
                      <a:pt x="22" y="130"/>
                    </a:cubicBezTo>
                    <a:cubicBezTo>
                      <a:pt x="24" y="132"/>
                      <a:pt x="27" y="133"/>
                      <a:pt x="30" y="134"/>
                    </a:cubicBezTo>
                    <a:cubicBezTo>
                      <a:pt x="41" y="137"/>
                      <a:pt x="54" y="138"/>
                      <a:pt x="66" y="135"/>
                    </a:cubicBezTo>
                    <a:cubicBezTo>
                      <a:pt x="66" y="140"/>
                      <a:pt x="66" y="146"/>
                      <a:pt x="64" y="152"/>
                    </a:cubicBezTo>
                    <a:cubicBezTo>
                      <a:pt x="61" y="160"/>
                      <a:pt x="55" y="166"/>
                      <a:pt x="46" y="168"/>
                    </a:cubicBezTo>
                    <a:cubicBezTo>
                      <a:pt x="46" y="168"/>
                      <a:pt x="47" y="169"/>
                      <a:pt x="47" y="169"/>
                    </a:cubicBezTo>
                    <a:cubicBezTo>
                      <a:pt x="47" y="170"/>
                      <a:pt x="47" y="170"/>
                      <a:pt x="47" y="170"/>
                    </a:cubicBezTo>
                    <a:cubicBezTo>
                      <a:pt x="49" y="170"/>
                      <a:pt x="50" y="170"/>
                      <a:pt x="51" y="169"/>
                    </a:cubicBezTo>
                    <a:cubicBezTo>
                      <a:pt x="53" y="169"/>
                      <a:pt x="54" y="168"/>
                      <a:pt x="56" y="167"/>
                    </a:cubicBezTo>
                    <a:cubicBezTo>
                      <a:pt x="58" y="164"/>
                      <a:pt x="61" y="161"/>
                      <a:pt x="63" y="157"/>
                    </a:cubicBezTo>
                    <a:cubicBezTo>
                      <a:pt x="65" y="153"/>
                      <a:pt x="66" y="149"/>
                      <a:pt x="67" y="145"/>
                    </a:cubicBezTo>
                    <a:cubicBezTo>
                      <a:pt x="68" y="141"/>
                      <a:pt x="68" y="137"/>
                      <a:pt x="67" y="134"/>
                    </a:cubicBezTo>
                    <a:cubicBezTo>
                      <a:pt x="71" y="133"/>
                      <a:pt x="75" y="132"/>
                      <a:pt x="78" y="130"/>
                    </a:cubicBezTo>
                    <a:cubicBezTo>
                      <a:pt x="82" y="128"/>
                      <a:pt x="85" y="126"/>
                      <a:pt x="88" y="125"/>
                    </a:cubicBezTo>
                    <a:cubicBezTo>
                      <a:pt x="89" y="124"/>
                      <a:pt x="89" y="124"/>
                      <a:pt x="90" y="123"/>
                    </a:cubicBezTo>
                    <a:cubicBezTo>
                      <a:pt x="90" y="123"/>
                      <a:pt x="91" y="123"/>
                      <a:pt x="91" y="123"/>
                    </a:cubicBezTo>
                    <a:cubicBezTo>
                      <a:pt x="91" y="123"/>
                      <a:pt x="92" y="123"/>
                      <a:pt x="92" y="122"/>
                    </a:cubicBezTo>
                    <a:cubicBezTo>
                      <a:pt x="93" y="121"/>
                      <a:pt x="95" y="120"/>
                      <a:pt x="96" y="119"/>
                    </a:cubicBezTo>
                    <a:cubicBezTo>
                      <a:pt x="98" y="116"/>
                      <a:pt x="100" y="114"/>
                      <a:pt x="101" y="111"/>
                    </a:cubicBezTo>
                    <a:cubicBezTo>
                      <a:pt x="103" y="107"/>
                      <a:pt x="105" y="102"/>
                      <a:pt x="105" y="97"/>
                    </a:cubicBezTo>
                    <a:cubicBezTo>
                      <a:pt x="106" y="93"/>
                      <a:pt x="106" y="88"/>
                      <a:pt x="106" y="84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25" name="Freeform 1690"/>
              <p:cNvSpPr/>
              <p:nvPr/>
            </p:nvSpPr>
            <p:spPr>
              <a:xfrm>
                <a:off x="5580025" y="2749564"/>
                <a:ext cx="382590" cy="242889"/>
              </a:xfrm>
              <a:custGeom>
                <a:avLst/>
                <a:gdLst>
                  <a:gd name="txL" fmla="*/ 0 w 102"/>
                  <a:gd name="txT" fmla="*/ 0 h 65"/>
                  <a:gd name="txR" fmla="*/ 102 w 102"/>
                  <a:gd name="txB" fmla="*/ 65 h 65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02" h="65">
                    <a:moveTo>
                      <a:pt x="49" y="0"/>
                    </a:moveTo>
                    <a:cubicBezTo>
                      <a:pt x="47" y="1"/>
                      <a:pt x="45" y="2"/>
                      <a:pt x="43" y="3"/>
                    </a:cubicBezTo>
                    <a:cubicBezTo>
                      <a:pt x="41" y="5"/>
                      <a:pt x="39" y="7"/>
                      <a:pt x="36" y="8"/>
                    </a:cubicBezTo>
                    <a:cubicBezTo>
                      <a:pt x="31" y="10"/>
                      <a:pt x="26" y="11"/>
                      <a:pt x="19" y="12"/>
                    </a:cubicBezTo>
                    <a:cubicBezTo>
                      <a:pt x="17" y="12"/>
                      <a:pt x="12" y="11"/>
                      <a:pt x="8" y="10"/>
                    </a:cubicBezTo>
                    <a:cubicBezTo>
                      <a:pt x="3" y="8"/>
                      <a:pt x="0" y="6"/>
                      <a:pt x="0" y="6"/>
                    </a:cubicBezTo>
                    <a:cubicBezTo>
                      <a:pt x="1" y="12"/>
                      <a:pt x="2" y="19"/>
                      <a:pt x="4" y="26"/>
                    </a:cubicBezTo>
                    <a:cubicBezTo>
                      <a:pt x="6" y="33"/>
                      <a:pt x="9" y="40"/>
                      <a:pt x="14" y="45"/>
                    </a:cubicBezTo>
                    <a:cubicBezTo>
                      <a:pt x="21" y="54"/>
                      <a:pt x="30" y="59"/>
                      <a:pt x="38" y="62"/>
                    </a:cubicBezTo>
                    <a:cubicBezTo>
                      <a:pt x="47" y="64"/>
                      <a:pt x="55" y="65"/>
                      <a:pt x="61" y="63"/>
                    </a:cubicBezTo>
                    <a:cubicBezTo>
                      <a:pt x="68" y="60"/>
                      <a:pt x="72" y="55"/>
                      <a:pt x="76" y="49"/>
                    </a:cubicBezTo>
                    <a:cubicBezTo>
                      <a:pt x="79" y="42"/>
                      <a:pt x="81" y="35"/>
                      <a:pt x="81" y="27"/>
                    </a:cubicBezTo>
                    <a:cubicBezTo>
                      <a:pt x="84" y="28"/>
                      <a:pt x="88" y="29"/>
                      <a:pt x="90" y="30"/>
                    </a:cubicBezTo>
                    <a:cubicBezTo>
                      <a:pt x="95" y="32"/>
                      <a:pt x="98" y="36"/>
                      <a:pt x="100" y="40"/>
                    </a:cubicBezTo>
                    <a:cubicBezTo>
                      <a:pt x="100" y="40"/>
                      <a:pt x="101" y="39"/>
                      <a:pt x="102" y="39"/>
                    </a:cubicBezTo>
                    <a:cubicBezTo>
                      <a:pt x="101" y="37"/>
                      <a:pt x="97" y="33"/>
                      <a:pt x="93" y="31"/>
                    </a:cubicBezTo>
                    <a:cubicBezTo>
                      <a:pt x="89" y="28"/>
                      <a:pt x="84" y="26"/>
                      <a:pt x="81" y="26"/>
                    </a:cubicBezTo>
                    <a:cubicBezTo>
                      <a:pt x="81" y="21"/>
                      <a:pt x="79" y="17"/>
                      <a:pt x="77" y="13"/>
                    </a:cubicBezTo>
                    <a:cubicBezTo>
                      <a:pt x="74" y="9"/>
                      <a:pt x="70" y="5"/>
                      <a:pt x="66" y="3"/>
                    </a:cubicBezTo>
                    <a:cubicBezTo>
                      <a:pt x="63" y="2"/>
                      <a:pt x="60" y="1"/>
                      <a:pt x="57" y="0"/>
                    </a:cubicBezTo>
                    <a:cubicBezTo>
                      <a:pt x="54" y="0"/>
                      <a:pt x="51" y="0"/>
                      <a:pt x="49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26" name="Freeform 1691"/>
              <p:cNvSpPr/>
              <p:nvPr/>
            </p:nvSpPr>
            <p:spPr>
              <a:xfrm>
                <a:off x="5091072" y="3921147"/>
                <a:ext cx="150813" cy="96838"/>
              </a:xfrm>
              <a:custGeom>
                <a:avLst/>
                <a:gdLst>
                  <a:gd name="txL" fmla="*/ 0 w 40"/>
                  <a:gd name="txT" fmla="*/ 0 h 26"/>
                  <a:gd name="txR" fmla="*/ 40 w 40"/>
                  <a:gd name="txB" fmla="*/ 26 h 26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40" h="26">
                    <a:moveTo>
                      <a:pt x="22" y="0"/>
                    </a:moveTo>
                    <a:cubicBezTo>
                      <a:pt x="20" y="0"/>
                      <a:pt x="17" y="1"/>
                      <a:pt x="15" y="2"/>
                    </a:cubicBezTo>
                    <a:cubicBezTo>
                      <a:pt x="13" y="2"/>
                      <a:pt x="10" y="3"/>
                      <a:pt x="8" y="4"/>
                    </a:cubicBezTo>
                    <a:cubicBezTo>
                      <a:pt x="7" y="4"/>
                      <a:pt x="5" y="4"/>
                      <a:pt x="3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2" y="8"/>
                      <a:pt x="3" y="10"/>
                    </a:cubicBezTo>
                    <a:cubicBezTo>
                      <a:pt x="4" y="12"/>
                      <a:pt x="4" y="15"/>
                      <a:pt x="6" y="17"/>
                    </a:cubicBezTo>
                    <a:cubicBezTo>
                      <a:pt x="8" y="19"/>
                      <a:pt x="10" y="22"/>
                      <a:pt x="13" y="23"/>
                    </a:cubicBezTo>
                    <a:cubicBezTo>
                      <a:pt x="16" y="25"/>
                      <a:pt x="20" y="26"/>
                      <a:pt x="23" y="25"/>
                    </a:cubicBezTo>
                    <a:cubicBezTo>
                      <a:pt x="26" y="25"/>
                      <a:pt x="29" y="23"/>
                      <a:pt x="30" y="21"/>
                    </a:cubicBezTo>
                    <a:cubicBezTo>
                      <a:pt x="32" y="18"/>
                      <a:pt x="32" y="15"/>
                      <a:pt x="32" y="12"/>
                    </a:cubicBezTo>
                    <a:cubicBezTo>
                      <a:pt x="33" y="12"/>
                      <a:pt x="34" y="12"/>
                      <a:pt x="35" y="13"/>
                    </a:cubicBezTo>
                    <a:cubicBezTo>
                      <a:pt x="37" y="13"/>
                      <a:pt x="38" y="14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39" y="14"/>
                      <a:pt x="34" y="12"/>
                      <a:pt x="32" y="12"/>
                    </a:cubicBezTo>
                    <a:cubicBezTo>
                      <a:pt x="32" y="8"/>
                      <a:pt x="30" y="4"/>
                      <a:pt x="28" y="2"/>
                    </a:cubicBezTo>
                    <a:cubicBezTo>
                      <a:pt x="26" y="1"/>
                      <a:pt x="24" y="0"/>
                      <a:pt x="22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27" name="Freeform 1692"/>
              <p:cNvSpPr/>
              <p:nvPr/>
            </p:nvSpPr>
            <p:spPr>
              <a:xfrm>
                <a:off x="5076785" y="3478231"/>
                <a:ext cx="206376" cy="220664"/>
              </a:xfrm>
              <a:custGeom>
                <a:avLst/>
                <a:gdLst>
                  <a:gd name="txL" fmla="*/ 0 w 55"/>
                  <a:gd name="txT" fmla="*/ 0 h 59"/>
                  <a:gd name="txR" fmla="*/ 55 w 55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59">
                    <a:moveTo>
                      <a:pt x="44" y="10"/>
                    </a:moveTo>
                    <a:cubicBezTo>
                      <a:pt x="39" y="7"/>
                      <a:pt x="34" y="6"/>
                      <a:pt x="29" y="5"/>
                    </a:cubicBezTo>
                    <a:cubicBezTo>
                      <a:pt x="24" y="4"/>
                      <a:pt x="19" y="4"/>
                      <a:pt x="15" y="4"/>
                    </a:cubicBezTo>
                    <a:cubicBezTo>
                      <a:pt x="13" y="4"/>
                      <a:pt x="9" y="3"/>
                      <a:pt x="6" y="2"/>
                    </a:cubicBezTo>
                    <a:cubicBezTo>
                      <a:pt x="3" y="1"/>
                      <a:pt x="0" y="0"/>
                      <a:pt x="0" y="0"/>
                    </a:cubicBezTo>
                    <a:cubicBezTo>
                      <a:pt x="1" y="4"/>
                      <a:pt x="2" y="8"/>
                      <a:pt x="2" y="12"/>
                    </a:cubicBezTo>
                    <a:cubicBezTo>
                      <a:pt x="1" y="16"/>
                      <a:pt x="1" y="21"/>
                      <a:pt x="1" y="24"/>
                    </a:cubicBezTo>
                    <a:cubicBezTo>
                      <a:pt x="2" y="35"/>
                      <a:pt x="8" y="47"/>
                      <a:pt x="17" y="52"/>
                    </a:cubicBezTo>
                    <a:cubicBezTo>
                      <a:pt x="26" y="57"/>
                      <a:pt x="39" y="53"/>
                      <a:pt x="47" y="44"/>
                    </a:cubicBezTo>
                    <a:cubicBezTo>
                      <a:pt x="48" y="46"/>
                      <a:pt x="49" y="48"/>
                      <a:pt x="50" y="50"/>
                    </a:cubicBezTo>
                    <a:cubicBezTo>
                      <a:pt x="52" y="53"/>
                      <a:pt x="52" y="56"/>
                      <a:pt x="52" y="59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3" y="59"/>
                      <a:pt x="53" y="59"/>
                      <a:pt x="53" y="58"/>
                    </a:cubicBezTo>
                    <a:cubicBezTo>
                      <a:pt x="53" y="58"/>
                      <a:pt x="53" y="58"/>
                      <a:pt x="53" y="58"/>
                    </a:cubicBezTo>
                    <a:cubicBezTo>
                      <a:pt x="53" y="57"/>
                      <a:pt x="53" y="57"/>
                      <a:pt x="53" y="56"/>
                    </a:cubicBezTo>
                    <a:cubicBezTo>
                      <a:pt x="53" y="55"/>
                      <a:pt x="52" y="53"/>
                      <a:pt x="52" y="52"/>
                    </a:cubicBezTo>
                    <a:cubicBezTo>
                      <a:pt x="50" y="49"/>
                      <a:pt x="49" y="46"/>
                      <a:pt x="47" y="44"/>
                    </a:cubicBezTo>
                    <a:cubicBezTo>
                      <a:pt x="52" y="38"/>
                      <a:pt x="55" y="31"/>
                      <a:pt x="53" y="24"/>
                    </a:cubicBezTo>
                    <a:cubicBezTo>
                      <a:pt x="51" y="19"/>
                      <a:pt x="47" y="14"/>
                      <a:pt x="44" y="1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28" name="Freeform 1693"/>
              <p:cNvSpPr/>
              <p:nvPr/>
            </p:nvSpPr>
            <p:spPr>
              <a:xfrm>
                <a:off x="5440324" y="3341705"/>
                <a:ext cx="120651" cy="184151"/>
              </a:xfrm>
              <a:custGeom>
                <a:avLst/>
                <a:gdLst>
                  <a:gd name="txL" fmla="*/ 0 w 32"/>
                  <a:gd name="txT" fmla="*/ 0 h 49"/>
                  <a:gd name="txR" fmla="*/ 32 w 32"/>
                  <a:gd name="txB" fmla="*/ 49 h 4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49">
                    <a:moveTo>
                      <a:pt x="30" y="16"/>
                    </a:moveTo>
                    <a:cubicBezTo>
                      <a:pt x="28" y="12"/>
                      <a:pt x="25" y="10"/>
                      <a:pt x="22" y="8"/>
                    </a:cubicBezTo>
                    <a:cubicBezTo>
                      <a:pt x="19" y="6"/>
                      <a:pt x="17" y="5"/>
                      <a:pt x="13" y="4"/>
                    </a:cubicBezTo>
                    <a:cubicBezTo>
                      <a:pt x="12" y="4"/>
                      <a:pt x="10" y="3"/>
                      <a:pt x="8" y="2"/>
                    </a:cubicBezTo>
                    <a:cubicBezTo>
                      <a:pt x="6" y="1"/>
                      <a:pt x="5" y="0"/>
                      <a:pt x="5" y="0"/>
                    </a:cubicBezTo>
                    <a:cubicBezTo>
                      <a:pt x="6" y="5"/>
                      <a:pt x="2" y="10"/>
                      <a:pt x="1" y="14"/>
                    </a:cubicBezTo>
                    <a:cubicBezTo>
                      <a:pt x="0" y="17"/>
                      <a:pt x="0" y="20"/>
                      <a:pt x="0" y="23"/>
                    </a:cubicBezTo>
                    <a:cubicBezTo>
                      <a:pt x="0" y="26"/>
                      <a:pt x="0" y="28"/>
                      <a:pt x="2" y="30"/>
                    </a:cubicBezTo>
                    <a:cubicBezTo>
                      <a:pt x="3" y="33"/>
                      <a:pt x="6" y="34"/>
                      <a:pt x="9" y="36"/>
                    </a:cubicBezTo>
                    <a:cubicBezTo>
                      <a:pt x="12" y="38"/>
                      <a:pt x="16" y="39"/>
                      <a:pt x="19" y="39"/>
                    </a:cubicBezTo>
                    <a:cubicBezTo>
                      <a:pt x="19" y="41"/>
                      <a:pt x="18" y="43"/>
                      <a:pt x="17" y="44"/>
                    </a:cubicBezTo>
                    <a:cubicBezTo>
                      <a:pt x="16" y="46"/>
                      <a:pt x="14" y="47"/>
                      <a:pt x="12" y="48"/>
                    </a:cubicBezTo>
                    <a:cubicBezTo>
                      <a:pt x="12" y="48"/>
                      <a:pt x="12" y="49"/>
                      <a:pt x="12" y="49"/>
                    </a:cubicBezTo>
                    <a:cubicBezTo>
                      <a:pt x="13" y="49"/>
                      <a:pt x="15" y="47"/>
                      <a:pt x="17" y="45"/>
                    </a:cubicBezTo>
                    <a:cubicBezTo>
                      <a:pt x="18" y="44"/>
                      <a:pt x="20" y="41"/>
                      <a:pt x="20" y="39"/>
                    </a:cubicBezTo>
                    <a:cubicBezTo>
                      <a:pt x="22" y="39"/>
                      <a:pt x="25" y="38"/>
                      <a:pt x="27" y="37"/>
                    </a:cubicBezTo>
                    <a:cubicBezTo>
                      <a:pt x="29" y="35"/>
                      <a:pt x="30" y="33"/>
                      <a:pt x="31" y="30"/>
                    </a:cubicBezTo>
                    <a:cubicBezTo>
                      <a:pt x="32" y="25"/>
                      <a:pt x="31" y="19"/>
                      <a:pt x="30" y="1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29" name="Freeform 1694"/>
              <p:cNvSpPr/>
              <p:nvPr/>
            </p:nvSpPr>
            <p:spPr>
              <a:xfrm>
                <a:off x="5602250" y="3398855"/>
                <a:ext cx="131763" cy="146051"/>
              </a:xfrm>
              <a:custGeom>
                <a:avLst/>
                <a:gdLst>
                  <a:gd name="txL" fmla="*/ 0 w 35"/>
                  <a:gd name="txT" fmla="*/ 0 h 39"/>
                  <a:gd name="txR" fmla="*/ 35 w 35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39">
                    <a:moveTo>
                      <a:pt x="33" y="28"/>
                    </a:moveTo>
                    <a:cubicBezTo>
                      <a:pt x="35" y="24"/>
                      <a:pt x="34" y="21"/>
                      <a:pt x="34" y="17"/>
                    </a:cubicBezTo>
                    <a:cubicBezTo>
                      <a:pt x="33" y="14"/>
                      <a:pt x="32" y="12"/>
                      <a:pt x="31" y="9"/>
                    </a:cubicBezTo>
                    <a:cubicBezTo>
                      <a:pt x="30" y="7"/>
                      <a:pt x="28" y="0"/>
                      <a:pt x="28" y="0"/>
                    </a:cubicBezTo>
                    <a:cubicBezTo>
                      <a:pt x="26" y="4"/>
                      <a:pt x="20" y="5"/>
                      <a:pt x="17" y="6"/>
                    </a:cubicBezTo>
                    <a:cubicBezTo>
                      <a:pt x="14" y="8"/>
                      <a:pt x="12" y="9"/>
                      <a:pt x="10" y="11"/>
                    </a:cubicBezTo>
                    <a:cubicBezTo>
                      <a:pt x="8" y="12"/>
                      <a:pt x="6" y="14"/>
                      <a:pt x="6" y="17"/>
                    </a:cubicBezTo>
                    <a:cubicBezTo>
                      <a:pt x="5" y="19"/>
                      <a:pt x="5" y="22"/>
                      <a:pt x="6" y="26"/>
                    </a:cubicBezTo>
                    <a:cubicBezTo>
                      <a:pt x="7" y="29"/>
                      <a:pt x="8" y="32"/>
                      <a:pt x="11" y="34"/>
                    </a:cubicBezTo>
                    <a:cubicBezTo>
                      <a:pt x="10" y="35"/>
                      <a:pt x="8" y="36"/>
                      <a:pt x="7" y="36"/>
                    </a:cubicBezTo>
                    <a:cubicBezTo>
                      <a:pt x="5" y="37"/>
                      <a:pt x="2" y="37"/>
                      <a:pt x="1" y="36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" y="37"/>
                      <a:pt x="3" y="37"/>
                      <a:pt x="6" y="37"/>
                    </a:cubicBezTo>
                    <a:cubicBezTo>
                      <a:pt x="8" y="37"/>
                      <a:pt x="10" y="36"/>
                      <a:pt x="11" y="35"/>
                    </a:cubicBezTo>
                    <a:cubicBezTo>
                      <a:pt x="14" y="38"/>
                      <a:pt x="19" y="39"/>
                      <a:pt x="24" y="37"/>
                    </a:cubicBezTo>
                    <a:cubicBezTo>
                      <a:pt x="28" y="35"/>
                      <a:pt x="32" y="31"/>
                      <a:pt x="33" y="2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30" name="Freeform 1695"/>
              <p:cNvSpPr/>
              <p:nvPr/>
            </p:nvSpPr>
            <p:spPr>
              <a:xfrm>
                <a:off x="4997409" y="3751283"/>
                <a:ext cx="252414" cy="173039"/>
              </a:xfrm>
              <a:custGeom>
                <a:avLst/>
                <a:gdLst>
                  <a:gd name="txL" fmla="*/ 0 w 67"/>
                  <a:gd name="txT" fmla="*/ 0 h 46"/>
                  <a:gd name="txR" fmla="*/ 67 w 67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7" h="46">
                    <a:moveTo>
                      <a:pt x="32" y="1"/>
                    </a:moveTo>
                    <a:cubicBezTo>
                      <a:pt x="26" y="0"/>
                      <a:pt x="21" y="3"/>
                      <a:pt x="17" y="6"/>
                    </a:cubicBezTo>
                    <a:cubicBezTo>
                      <a:pt x="13" y="8"/>
                      <a:pt x="10" y="12"/>
                      <a:pt x="7" y="16"/>
                    </a:cubicBezTo>
                    <a:cubicBezTo>
                      <a:pt x="7" y="17"/>
                      <a:pt x="4" y="19"/>
                      <a:pt x="3" y="22"/>
                    </a:cubicBezTo>
                    <a:cubicBezTo>
                      <a:pt x="1" y="24"/>
                      <a:pt x="0" y="26"/>
                      <a:pt x="0" y="26"/>
                    </a:cubicBezTo>
                    <a:cubicBezTo>
                      <a:pt x="2" y="26"/>
                      <a:pt x="5" y="28"/>
                      <a:pt x="7" y="30"/>
                    </a:cubicBezTo>
                    <a:cubicBezTo>
                      <a:pt x="9" y="32"/>
                      <a:pt x="11" y="34"/>
                      <a:pt x="13" y="36"/>
                    </a:cubicBezTo>
                    <a:cubicBezTo>
                      <a:pt x="16" y="39"/>
                      <a:pt x="19" y="41"/>
                      <a:pt x="22" y="43"/>
                    </a:cubicBezTo>
                    <a:cubicBezTo>
                      <a:pt x="26" y="45"/>
                      <a:pt x="30" y="46"/>
                      <a:pt x="35" y="46"/>
                    </a:cubicBezTo>
                    <a:cubicBezTo>
                      <a:pt x="40" y="46"/>
                      <a:pt x="44" y="43"/>
                      <a:pt x="48" y="39"/>
                    </a:cubicBezTo>
                    <a:cubicBezTo>
                      <a:pt x="51" y="36"/>
                      <a:pt x="53" y="31"/>
                      <a:pt x="55" y="26"/>
                    </a:cubicBezTo>
                    <a:cubicBezTo>
                      <a:pt x="57" y="26"/>
                      <a:pt x="58" y="27"/>
                      <a:pt x="60" y="29"/>
                    </a:cubicBezTo>
                    <a:cubicBezTo>
                      <a:pt x="62" y="30"/>
                      <a:pt x="64" y="33"/>
                      <a:pt x="66" y="35"/>
                    </a:cubicBezTo>
                    <a:cubicBezTo>
                      <a:pt x="67" y="34"/>
                      <a:pt x="67" y="34"/>
                      <a:pt x="67" y="34"/>
                    </a:cubicBezTo>
                    <a:cubicBezTo>
                      <a:pt x="65" y="32"/>
                      <a:pt x="59" y="26"/>
                      <a:pt x="55" y="25"/>
                    </a:cubicBezTo>
                    <a:cubicBezTo>
                      <a:pt x="56" y="18"/>
                      <a:pt x="55" y="12"/>
                      <a:pt x="49" y="7"/>
                    </a:cubicBezTo>
                    <a:cubicBezTo>
                      <a:pt x="45" y="4"/>
                      <a:pt x="38" y="1"/>
                      <a:pt x="32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31" name="Freeform 1696"/>
              <p:cNvSpPr/>
              <p:nvPr/>
            </p:nvSpPr>
            <p:spPr>
              <a:xfrm>
                <a:off x="4876758" y="2989278"/>
                <a:ext cx="406402" cy="439741"/>
              </a:xfrm>
              <a:custGeom>
                <a:avLst/>
                <a:gdLst>
                  <a:gd name="txL" fmla="*/ 0 w 108"/>
                  <a:gd name="txT" fmla="*/ 0 h 117"/>
                  <a:gd name="txR" fmla="*/ 108 w 108"/>
                  <a:gd name="txB" fmla="*/ 117 h 1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8" h="117">
                    <a:moveTo>
                      <a:pt x="77" y="8"/>
                    </a:moveTo>
                    <a:cubicBezTo>
                      <a:pt x="71" y="4"/>
                      <a:pt x="65" y="2"/>
                      <a:pt x="60" y="1"/>
                    </a:cubicBezTo>
                    <a:cubicBezTo>
                      <a:pt x="55" y="0"/>
                      <a:pt x="49" y="0"/>
                      <a:pt x="44" y="0"/>
                    </a:cubicBezTo>
                    <a:cubicBezTo>
                      <a:pt x="36" y="1"/>
                      <a:pt x="29" y="4"/>
                      <a:pt x="22" y="7"/>
                    </a:cubicBezTo>
                    <a:cubicBezTo>
                      <a:pt x="20" y="9"/>
                      <a:pt x="14" y="11"/>
                      <a:pt x="9" y="13"/>
                    </a:cubicBezTo>
                    <a:cubicBezTo>
                      <a:pt x="4" y="15"/>
                      <a:pt x="0" y="17"/>
                      <a:pt x="0" y="17"/>
                    </a:cubicBezTo>
                    <a:cubicBezTo>
                      <a:pt x="7" y="19"/>
                      <a:pt x="11" y="23"/>
                      <a:pt x="15" y="28"/>
                    </a:cubicBezTo>
                    <a:cubicBezTo>
                      <a:pt x="18" y="33"/>
                      <a:pt x="21" y="39"/>
                      <a:pt x="24" y="44"/>
                    </a:cubicBezTo>
                    <a:cubicBezTo>
                      <a:pt x="27" y="50"/>
                      <a:pt x="31" y="57"/>
                      <a:pt x="35" y="62"/>
                    </a:cubicBezTo>
                    <a:cubicBezTo>
                      <a:pt x="39" y="68"/>
                      <a:pt x="44" y="73"/>
                      <a:pt x="49" y="77"/>
                    </a:cubicBezTo>
                    <a:cubicBezTo>
                      <a:pt x="54" y="81"/>
                      <a:pt x="62" y="84"/>
                      <a:pt x="70" y="85"/>
                    </a:cubicBezTo>
                    <a:cubicBezTo>
                      <a:pt x="77" y="87"/>
                      <a:pt x="86" y="87"/>
                      <a:pt x="93" y="83"/>
                    </a:cubicBezTo>
                    <a:cubicBezTo>
                      <a:pt x="95" y="88"/>
                      <a:pt x="95" y="93"/>
                      <a:pt x="94" y="98"/>
                    </a:cubicBezTo>
                    <a:cubicBezTo>
                      <a:pt x="93" y="105"/>
                      <a:pt x="90" y="111"/>
                      <a:pt x="87" y="116"/>
                    </a:cubicBezTo>
                    <a:cubicBezTo>
                      <a:pt x="87" y="116"/>
                      <a:pt x="88" y="117"/>
                      <a:pt x="88" y="117"/>
                    </a:cubicBezTo>
                    <a:cubicBezTo>
                      <a:pt x="90" y="115"/>
                      <a:pt x="93" y="109"/>
                      <a:pt x="94" y="102"/>
                    </a:cubicBezTo>
                    <a:cubicBezTo>
                      <a:pt x="96" y="96"/>
                      <a:pt x="96" y="88"/>
                      <a:pt x="95" y="82"/>
                    </a:cubicBezTo>
                    <a:cubicBezTo>
                      <a:pt x="99" y="80"/>
                      <a:pt x="103" y="75"/>
                      <a:pt x="106" y="68"/>
                    </a:cubicBezTo>
                    <a:cubicBezTo>
                      <a:pt x="108" y="62"/>
                      <a:pt x="108" y="54"/>
                      <a:pt x="105" y="44"/>
                    </a:cubicBezTo>
                    <a:cubicBezTo>
                      <a:pt x="103" y="38"/>
                      <a:pt x="99" y="30"/>
                      <a:pt x="93" y="24"/>
                    </a:cubicBezTo>
                    <a:cubicBezTo>
                      <a:pt x="88" y="17"/>
                      <a:pt x="82" y="12"/>
                      <a:pt x="77" y="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32" name="Freeform 1697"/>
              <p:cNvSpPr/>
              <p:nvPr/>
            </p:nvSpPr>
            <p:spPr>
              <a:xfrm>
                <a:off x="5448262" y="3121041"/>
                <a:ext cx="225426" cy="300040"/>
              </a:xfrm>
              <a:custGeom>
                <a:avLst/>
                <a:gdLst>
                  <a:gd name="txL" fmla="*/ 0 w 60"/>
                  <a:gd name="txT" fmla="*/ 0 h 80"/>
                  <a:gd name="txR" fmla="*/ 60 w 60"/>
                  <a:gd name="txB" fmla="*/ 80 h 8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0" h="80">
                    <a:moveTo>
                      <a:pt x="58" y="23"/>
                    </a:moveTo>
                    <a:cubicBezTo>
                      <a:pt x="56" y="14"/>
                      <a:pt x="50" y="10"/>
                      <a:pt x="44" y="6"/>
                    </a:cubicBezTo>
                    <a:cubicBezTo>
                      <a:pt x="38" y="2"/>
                      <a:pt x="33" y="1"/>
                      <a:pt x="27" y="1"/>
                    </a:cubicBezTo>
                    <a:cubicBezTo>
                      <a:pt x="25" y="0"/>
                      <a:pt x="20" y="0"/>
                      <a:pt x="17" y="0"/>
                    </a:cubicBezTo>
                    <a:cubicBezTo>
                      <a:pt x="13" y="0"/>
                      <a:pt x="10" y="0"/>
                      <a:pt x="10" y="0"/>
                    </a:cubicBezTo>
                    <a:cubicBezTo>
                      <a:pt x="12" y="2"/>
                      <a:pt x="12" y="6"/>
                      <a:pt x="11" y="9"/>
                    </a:cubicBezTo>
                    <a:cubicBezTo>
                      <a:pt x="10" y="12"/>
                      <a:pt x="8" y="15"/>
                      <a:pt x="6" y="18"/>
                    </a:cubicBezTo>
                    <a:cubicBezTo>
                      <a:pt x="3" y="26"/>
                      <a:pt x="0" y="34"/>
                      <a:pt x="4" y="43"/>
                    </a:cubicBezTo>
                    <a:cubicBezTo>
                      <a:pt x="6" y="48"/>
                      <a:pt x="10" y="52"/>
                      <a:pt x="15" y="56"/>
                    </a:cubicBezTo>
                    <a:cubicBezTo>
                      <a:pt x="20" y="60"/>
                      <a:pt x="27" y="63"/>
                      <a:pt x="33" y="63"/>
                    </a:cubicBezTo>
                    <a:cubicBezTo>
                      <a:pt x="33" y="66"/>
                      <a:pt x="31" y="69"/>
                      <a:pt x="30" y="71"/>
                    </a:cubicBezTo>
                    <a:cubicBezTo>
                      <a:pt x="27" y="75"/>
                      <a:pt x="24" y="77"/>
                      <a:pt x="20" y="79"/>
                    </a:cubicBezTo>
                    <a:cubicBezTo>
                      <a:pt x="20" y="79"/>
                      <a:pt x="21" y="79"/>
                      <a:pt x="21" y="80"/>
                    </a:cubicBezTo>
                    <a:cubicBezTo>
                      <a:pt x="23" y="79"/>
                      <a:pt x="26" y="77"/>
                      <a:pt x="29" y="74"/>
                    </a:cubicBezTo>
                    <a:cubicBezTo>
                      <a:pt x="31" y="70"/>
                      <a:pt x="34" y="67"/>
                      <a:pt x="34" y="63"/>
                    </a:cubicBezTo>
                    <a:cubicBezTo>
                      <a:pt x="39" y="64"/>
                      <a:pt x="43" y="63"/>
                      <a:pt x="47" y="61"/>
                    </a:cubicBezTo>
                    <a:cubicBezTo>
                      <a:pt x="51" y="59"/>
                      <a:pt x="54" y="55"/>
                      <a:pt x="57" y="50"/>
                    </a:cubicBezTo>
                    <a:cubicBezTo>
                      <a:pt x="58" y="46"/>
                      <a:pt x="59" y="42"/>
                      <a:pt x="59" y="37"/>
                    </a:cubicBezTo>
                    <a:cubicBezTo>
                      <a:pt x="60" y="32"/>
                      <a:pt x="59" y="27"/>
                      <a:pt x="58" y="2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33" name="Freeform 1698"/>
              <p:cNvSpPr/>
              <p:nvPr/>
            </p:nvSpPr>
            <p:spPr>
              <a:xfrm>
                <a:off x="6432518" y="3657620"/>
                <a:ext cx="134938" cy="131763"/>
              </a:xfrm>
              <a:custGeom>
                <a:avLst/>
                <a:gdLst>
                  <a:gd name="txL" fmla="*/ 0 w 36"/>
                  <a:gd name="txT" fmla="*/ 0 h 35"/>
                  <a:gd name="txR" fmla="*/ 36 w 36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35">
                    <a:moveTo>
                      <a:pt x="24" y="1"/>
                    </a:moveTo>
                    <a:cubicBezTo>
                      <a:pt x="20" y="0"/>
                      <a:pt x="17" y="0"/>
                      <a:pt x="14" y="2"/>
                    </a:cubicBezTo>
                    <a:cubicBezTo>
                      <a:pt x="11" y="2"/>
                      <a:pt x="9" y="4"/>
                      <a:pt x="6" y="6"/>
                    </a:cubicBezTo>
                    <a:cubicBezTo>
                      <a:pt x="6" y="7"/>
                      <a:pt x="4" y="8"/>
                      <a:pt x="2" y="9"/>
                    </a:cubicBezTo>
                    <a:cubicBezTo>
                      <a:pt x="1" y="10"/>
                      <a:pt x="0" y="11"/>
                      <a:pt x="0" y="11"/>
                    </a:cubicBezTo>
                    <a:cubicBezTo>
                      <a:pt x="3" y="12"/>
                      <a:pt x="5" y="17"/>
                      <a:pt x="6" y="20"/>
                    </a:cubicBezTo>
                    <a:cubicBezTo>
                      <a:pt x="7" y="22"/>
                      <a:pt x="9" y="24"/>
                      <a:pt x="10" y="25"/>
                    </a:cubicBezTo>
                    <a:cubicBezTo>
                      <a:pt x="12" y="27"/>
                      <a:pt x="13" y="28"/>
                      <a:pt x="15" y="28"/>
                    </a:cubicBezTo>
                    <a:cubicBezTo>
                      <a:pt x="17" y="29"/>
                      <a:pt x="20" y="28"/>
                      <a:pt x="23" y="28"/>
                    </a:cubicBezTo>
                    <a:cubicBezTo>
                      <a:pt x="26" y="27"/>
                      <a:pt x="30" y="26"/>
                      <a:pt x="32" y="24"/>
                    </a:cubicBezTo>
                    <a:cubicBezTo>
                      <a:pt x="33" y="25"/>
                      <a:pt x="33" y="27"/>
                      <a:pt x="34" y="29"/>
                    </a:cubicBezTo>
                    <a:cubicBezTo>
                      <a:pt x="34" y="31"/>
                      <a:pt x="33" y="33"/>
                      <a:pt x="32" y="34"/>
                    </a:cubicBezTo>
                    <a:cubicBezTo>
                      <a:pt x="32" y="35"/>
                      <a:pt x="32" y="35"/>
                      <a:pt x="33" y="35"/>
                    </a:cubicBezTo>
                    <a:cubicBezTo>
                      <a:pt x="33" y="34"/>
                      <a:pt x="34" y="32"/>
                      <a:pt x="34" y="30"/>
                    </a:cubicBezTo>
                    <a:cubicBezTo>
                      <a:pt x="34" y="28"/>
                      <a:pt x="33" y="25"/>
                      <a:pt x="33" y="24"/>
                    </a:cubicBezTo>
                    <a:cubicBezTo>
                      <a:pt x="34" y="22"/>
                      <a:pt x="35" y="20"/>
                      <a:pt x="36" y="18"/>
                    </a:cubicBezTo>
                    <a:cubicBezTo>
                      <a:pt x="36" y="16"/>
                      <a:pt x="36" y="13"/>
                      <a:pt x="35" y="10"/>
                    </a:cubicBezTo>
                    <a:cubicBezTo>
                      <a:pt x="33" y="7"/>
                      <a:pt x="28" y="3"/>
                      <a:pt x="24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34" name="Freeform 1699"/>
              <p:cNvSpPr/>
              <p:nvPr/>
            </p:nvSpPr>
            <p:spPr>
              <a:xfrm>
                <a:off x="6688107" y="3857646"/>
                <a:ext cx="250827" cy="157164"/>
              </a:xfrm>
              <a:custGeom>
                <a:avLst/>
                <a:gdLst>
                  <a:gd name="txL" fmla="*/ 0 w 67"/>
                  <a:gd name="txT" fmla="*/ 0 h 42"/>
                  <a:gd name="txR" fmla="*/ 67 w 67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7" h="42">
                    <a:moveTo>
                      <a:pt x="31" y="1"/>
                    </a:moveTo>
                    <a:cubicBezTo>
                      <a:pt x="27" y="2"/>
                      <a:pt x="24" y="5"/>
                      <a:pt x="21" y="7"/>
                    </a:cubicBezTo>
                    <a:cubicBezTo>
                      <a:pt x="18" y="10"/>
                      <a:pt x="16" y="12"/>
                      <a:pt x="13" y="14"/>
                    </a:cubicBezTo>
                    <a:cubicBezTo>
                      <a:pt x="12" y="15"/>
                      <a:pt x="9" y="17"/>
                      <a:pt x="6" y="17"/>
                    </a:cubicBezTo>
                    <a:cubicBezTo>
                      <a:pt x="3" y="17"/>
                      <a:pt x="0" y="17"/>
                      <a:pt x="1" y="17"/>
                    </a:cubicBezTo>
                    <a:cubicBezTo>
                      <a:pt x="3" y="20"/>
                      <a:pt x="6" y="23"/>
                      <a:pt x="9" y="27"/>
                    </a:cubicBezTo>
                    <a:cubicBezTo>
                      <a:pt x="12" y="30"/>
                      <a:pt x="15" y="32"/>
                      <a:pt x="18" y="34"/>
                    </a:cubicBezTo>
                    <a:cubicBezTo>
                      <a:pt x="26" y="39"/>
                      <a:pt x="36" y="42"/>
                      <a:pt x="44" y="39"/>
                    </a:cubicBezTo>
                    <a:cubicBezTo>
                      <a:pt x="48" y="37"/>
                      <a:pt x="50" y="33"/>
                      <a:pt x="52" y="29"/>
                    </a:cubicBezTo>
                    <a:cubicBezTo>
                      <a:pt x="54" y="25"/>
                      <a:pt x="55" y="20"/>
                      <a:pt x="54" y="16"/>
                    </a:cubicBezTo>
                    <a:cubicBezTo>
                      <a:pt x="56" y="16"/>
                      <a:pt x="58" y="16"/>
                      <a:pt x="60" y="17"/>
                    </a:cubicBezTo>
                    <a:cubicBezTo>
                      <a:pt x="61" y="17"/>
                      <a:pt x="62" y="18"/>
                      <a:pt x="63" y="19"/>
                    </a:cubicBezTo>
                    <a:cubicBezTo>
                      <a:pt x="64" y="19"/>
                      <a:pt x="64" y="20"/>
                      <a:pt x="65" y="21"/>
                    </a:cubicBezTo>
                    <a:cubicBezTo>
                      <a:pt x="66" y="22"/>
                      <a:pt x="66" y="22"/>
                      <a:pt x="66" y="23"/>
                    </a:cubicBezTo>
                    <a:cubicBezTo>
                      <a:pt x="66" y="24"/>
                      <a:pt x="66" y="25"/>
                      <a:pt x="65" y="25"/>
                    </a:cubicBezTo>
                    <a:cubicBezTo>
                      <a:pt x="65" y="26"/>
                      <a:pt x="64" y="27"/>
                      <a:pt x="64" y="27"/>
                    </a:cubicBezTo>
                    <a:cubicBezTo>
                      <a:pt x="63" y="27"/>
                      <a:pt x="63" y="27"/>
                      <a:pt x="62" y="28"/>
                    </a:cubicBezTo>
                    <a:cubicBezTo>
                      <a:pt x="62" y="28"/>
                      <a:pt x="61" y="28"/>
                      <a:pt x="60" y="28"/>
                    </a:cubicBezTo>
                    <a:cubicBezTo>
                      <a:pt x="60" y="28"/>
                      <a:pt x="60" y="28"/>
                      <a:pt x="60" y="29"/>
                    </a:cubicBezTo>
                    <a:cubicBezTo>
                      <a:pt x="61" y="29"/>
                      <a:pt x="62" y="29"/>
                      <a:pt x="63" y="28"/>
                    </a:cubicBezTo>
                    <a:cubicBezTo>
                      <a:pt x="64" y="28"/>
                      <a:pt x="64" y="28"/>
                      <a:pt x="65" y="27"/>
                    </a:cubicBezTo>
                    <a:cubicBezTo>
                      <a:pt x="65" y="27"/>
                      <a:pt x="66" y="26"/>
                      <a:pt x="66" y="25"/>
                    </a:cubicBezTo>
                    <a:cubicBezTo>
                      <a:pt x="67" y="24"/>
                      <a:pt x="67" y="23"/>
                      <a:pt x="66" y="22"/>
                    </a:cubicBezTo>
                    <a:cubicBezTo>
                      <a:pt x="66" y="21"/>
                      <a:pt x="65" y="20"/>
                      <a:pt x="65" y="19"/>
                    </a:cubicBezTo>
                    <a:cubicBezTo>
                      <a:pt x="64" y="19"/>
                      <a:pt x="63" y="18"/>
                      <a:pt x="63" y="18"/>
                    </a:cubicBezTo>
                    <a:cubicBezTo>
                      <a:pt x="61" y="16"/>
                      <a:pt x="59" y="16"/>
                      <a:pt x="58" y="16"/>
                    </a:cubicBezTo>
                    <a:cubicBezTo>
                      <a:pt x="56" y="15"/>
                      <a:pt x="55" y="15"/>
                      <a:pt x="54" y="15"/>
                    </a:cubicBezTo>
                    <a:cubicBezTo>
                      <a:pt x="53" y="9"/>
                      <a:pt x="49" y="4"/>
                      <a:pt x="44" y="2"/>
                    </a:cubicBezTo>
                    <a:cubicBezTo>
                      <a:pt x="40" y="0"/>
                      <a:pt x="34" y="0"/>
                      <a:pt x="31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35" name="Freeform 1700"/>
              <p:cNvSpPr/>
              <p:nvPr/>
            </p:nvSpPr>
            <p:spPr>
              <a:xfrm>
                <a:off x="7007196" y="3797321"/>
                <a:ext cx="77788" cy="104776"/>
              </a:xfrm>
              <a:custGeom>
                <a:avLst/>
                <a:gdLst>
                  <a:gd name="txL" fmla="*/ 0 w 21"/>
                  <a:gd name="txT" fmla="*/ 0 h 28"/>
                  <a:gd name="txR" fmla="*/ 21 w 21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28">
                    <a:moveTo>
                      <a:pt x="20" y="8"/>
                    </a:moveTo>
                    <a:cubicBezTo>
                      <a:pt x="18" y="5"/>
                      <a:pt x="16" y="4"/>
                      <a:pt x="14" y="3"/>
                    </a:cubicBezTo>
                    <a:cubicBezTo>
                      <a:pt x="12" y="2"/>
                      <a:pt x="11" y="1"/>
                      <a:pt x="9" y="1"/>
                    </a:cubicBezTo>
                    <a:cubicBezTo>
                      <a:pt x="7" y="1"/>
                      <a:pt x="3" y="0"/>
                      <a:pt x="3" y="0"/>
                    </a:cubicBezTo>
                    <a:cubicBezTo>
                      <a:pt x="4" y="2"/>
                      <a:pt x="2" y="5"/>
                      <a:pt x="1" y="8"/>
                    </a:cubicBezTo>
                    <a:cubicBezTo>
                      <a:pt x="1" y="9"/>
                      <a:pt x="1" y="11"/>
                      <a:pt x="0" y="12"/>
                    </a:cubicBezTo>
                    <a:cubicBezTo>
                      <a:pt x="0" y="14"/>
                      <a:pt x="1" y="15"/>
                      <a:pt x="1" y="16"/>
                    </a:cubicBezTo>
                    <a:cubicBezTo>
                      <a:pt x="2" y="18"/>
                      <a:pt x="4" y="19"/>
                      <a:pt x="6" y="20"/>
                    </a:cubicBezTo>
                    <a:cubicBezTo>
                      <a:pt x="7" y="21"/>
                      <a:pt x="10" y="23"/>
                      <a:pt x="12" y="23"/>
                    </a:cubicBezTo>
                    <a:cubicBezTo>
                      <a:pt x="12" y="24"/>
                      <a:pt x="11" y="25"/>
                      <a:pt x="10" y="26"/>
                    </a:cubicBezTo>
                    <a:cubicBezTo>
                      <a:pt x="9" y="27"/>
                      <a:pt x="8" y="28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7" y="28"/>
                      <a:pt x="9" y="28"/>
                      <a:pt x="10" y="27"/>
                    </a:cubicBezTo>
                    <a:cubicBezTo>
                      <a:pt x="11" y="26"/>
                      <a:pt x="12" y="24"/>
                      <a:pt x="12" y="23"/>
                    </a:cubicBezTo>
                    <a:cubicBezTo>
                      <a:pt x="14" y="23"/>
                      <a:pt x="15" y="23"/>
                      <a:pt x="17" y="22"/>
                    </a:cubicBezTo>
                    <a:cubicBezTo>
                      <a:pt x="18" y="21"/>
                      <a:pt x="19" y="19"/>
                      <a:pt x="20" y="17"/>
                    </a:cubicBezTo>
                    <a:cubicBezTo>
                      <a:pt x="21" y="14"/>
                      <a:pt x="21" y="10"/>
                      <a:pt x="20" y="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36" name="Freeform 1701"/>
              <p:cNvSpPr/>
              <p:nvPr/>
            </p:nvSpPr>
            <p:spPr>
              <a:xfrm>
                <a:off x="7208810" y="3687782"/>
                <a:ext cx="128588" cy="150814"/>
              </a:xfrm>
              <a:custGeom>
                <a:avLst/>
                <a:gdLst>
                  <a:gd name="txL" fmla="*/ 0 w 34"/>
                  <a:gd name="txT" fmla="*/ 0 h 40"/>
                  <a:gd name="txR" fmla="*/ 34 w 34"/>
                  <a:gd name="txB" fmla="*/ 40 h 4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4" h="40">
                    <a:moveTo>
                      <a:pt x="29" y="5"/>
                    </a:moveTo>
                    <a:cubicBezTo>
                      <a:pt x="26" y="1"/>
                      <a:pt x="22" y="1"/>
                      <a:pt x="18" y="0"/>
                    </a:cubicBezTo>
                    <a:cubicBezTo>
                      <a:pt x="15" y="0"/>
                      <a:pt x="12" y="0"/>
                      <a:pt x="9" y="0"/>
                    </a:cubicBezTo>
                    <a:cubicBezTo>
                      <a:pt x="7" y="1"/>
                      <a:pt x="0" y="1"/>
                      <a:pt x="0" y="1"/>
                    </a:cubicBezTo>
                    <a:cubicBezTo>
                      <a:pt x="3" y="4"/>
                      <a:pt x="2" y="10"/>
                      <a:pt x="2" y="13"/>
                    </a:cubicBezTo>
                    <a:cubicBezTo>
                      <a:pt x="2" y="16"/>
                      <a:pt x="3" y="19"/>
                      <a:pt x="3" y="20"/>
                    </a:cubicBezTo>
                    <a:cubicBezTo>
                      <a:pt x="4" y="22"/>
                      <a:pt x="4" y="23"/>
                      <a:pt x="5" y="23"/>
                    </a:cubicBezTo>
                    <a:cubicBezTo>
                      <a:pt x="6" y="24"/>
                      <a:pt x="7" y="24"/>
                      <a:pt x="8" y="25"/>
                    </a:cubicBezTo>
                    <a:cubicBezTo>
                      <a:pt x="10" y="26"/>
                      <a:pt x="11" y="26"/>
                      <a:pt x="12" y="27"/>
                    </a:cubicBezTo>
                    <a:cubicBezTo>
                      <a:pt x="15" y="29"/>
                      <a:pt x="18" y="31"/>
                      <a:pt x="22" y="32"/>
                    </a:cubicBezTo>
                    <a:cubicBezTo>
                      <a:pt x="21" y="34"/>
                      <a:pt x="20" y="35"/>
                      <a:pt x="19" y="36"/>
                    </a:cubicBezTo>
                    <a:cubicBezTo>
                      <a:pt x="17" y="38"/>
                      <a:pt x="15" y="39"/>
                      <a:pt x="13" y="39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4" y="40"/>
                      <a:pt x="16" y="39"/>
                      <a:pt x="18" y="38"/>
                    </a:cubicBezTo>
                    <a:cubicBezTo>
                      <a:pt x="20" y="36"/>
                      <a:pt x="22" y="34"/>
                      <a:pt x="22" y="32"/>
                    </a:cubicBezTo>
                    <a:cubicBezTo>
                      <a:pt x="25" y="32"/>
                      <a:pt x="27" y="32"/>
                      <a:pt x="29" y="30"/>
                    </a:cubicBezTo>
                    <a:cubicBezTo>
                      <a:pt x="32" y="28"/>
                      <a:pt x="33" y="25"/>
                      <a:pt x="34" y="21"/>
                    </a:cubicBezTo>
                    <a:cubicBezTo>
                      <a:pt x="34" y="18"/>
                      <a:pt x="33" y="15"/>
                      <a:pt x="32" y="12"/>
                    </a:cubicBezTo>
                    <a:cubicBezTo>
                      <a:pt x="31" y="9"/>
                      <a:pt x="30" y="7"/>
                      <a:pt x="29" y="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37" name="Freeform 1702"/>
              <p:cNvSpPr/>
              <p:nvPr/>
            </p:nvSpPr>
            <p:spPr>
              <a:xfrm>
                <a:off x="6746845" y="3533794"/>
                <a:ext cx="169864" cy="115888"/>
              </a:xfrm>
              <a:custGeom>
                <a:avLst/>
                <a:gdLst>
                  <a:gd name="txL" fmla="*/ 0 w 45"/>
                  <a:gd name="txT" fmla="*/ 0 h 31"/>
                  <a:gd name="txR" fmla="*/ 45 w 45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31">
                    <a:moveTo>
                      <a:pt x="12" y="2"/>
                    </a:moveTo>
                    <a:cubicBezTo>
                      <a:pt x="8" y="4"/>
                      <a:pt x="7" y="7"/>
                      <a:pt x="5" y="11"/>
                    </a:cubicBezTo>
                    <a:cubicBezTo>
                      <a:pt x="4" y="13"/>
                      <a:pt x="3" y="16"/>
                      <a:pt x="3" y="19"/>
                    </a:cubicBezTo>
                    <a:cubicBezTo>
                      <a:pt x="2" y="21"/>
                      <a:pt x="0" y="28"/>
                      <a:pt x="0" y="28"/>
                    </a:cubicBezTo>
                    <a:cubicBezTo>
                      <a:pt x="4" y="26"/>
                      <a:pt x="9" y="29"/>
                      <a:pt x="13" y="30"/>
                    </a:cubicBezTo>
                    <a:cubicBezTo>
                      <a:pt x="16" y="31"/>
                      <a:pt x="18" y="31"/>
                      <a:pt x="21" y="31"/>
                    </a:cubicBezTo>
                    <a:cubicBezTo>
                      <a:pt x="23" y="31"/>
                      <a:pt x="26" y="30"/>
                      <a:pt x="28" y="29"/>
                    </a:cubicBezTo>
                    <a:cubicBezTo>
                      <a:pt x="30" y="27"/>
                      <a:pt x="31" y="25"/>
                      <a:pt x="33" y="22"/>
                    </a:cubicBezTo>
                    <a:cubicBezTo>
                      <a:pt x="34" y="19"/>
                      <a:pt x="35" y="15"/>
                      <a:pt x="35" y="12"/>
                    </a:cubicBezTo>
                    <a:cubicBezTo>
                      <a:pt x="37" y="12"/>
                      <a:pt x="39" y="12"/>
                      <a:pt x="40" y="13"/>
                    </a:cubicBezTo>
                    <a:cubicBezTo>
                      <a:pt x="42" y="14"/>
                      <a:pt x="43" y="16"/>
                      <a:pt x="44" y="18"/>
                    </a:cubicBezTo>
                    <a:cubicBezTo>
                      <a:pt x="45" y="18"/>
                      <a:pt x="45" y="18"/>
                      <a:pt x="45" y="18"/>
                    </a:cubicBezTo>
                    <a:cubicBezTo>
                      <a:pt x="45" y="17"/>
                      <a:pt x="43" y="15"/>
                      <a:pt x="41" y="13"/>
                    </a:cubicBezTo>
                    <a:cubicBezTo>
                      <a:pt x="39" y="12"/>
                      <a:pt x="37" y="11"/>
                      <a:pt x="35" y="11"/>
                    </a:cubicBezTo>
                    <a:cubicBezTo>
                      <a:pt x="35" y="9"/>
                      <a:pt x="34" y="6"/>
                      <a:pt x="33" y="5"/>
                    </a:cubicBezTo>
                    <a:cubicBezTo>
                      <a:pt x="31" y="3"/>
                      <a:pt x="29" y="1"/>
                      <a:pt x="26" y="1"/>
                    </a:cubicBezTo>
                    <a:cubicBezTo>
                      <a:pt x="22" y="0"/>
                      <a:pt x="16" y="1"/>
                      <a:pt x="12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38" name="Freeform 1703"/>
              <p:cNvSpPr/>
              <p:nvPr/>
            </p:nvSpPr>
            <p:spPr>
              <a:xfrm>
                <a:off x="7175472" y="3819546"/>
                <a:ext cx="82551" cy="123826"/>
              </a:xfrm>
              <a:custGeom>
                <a:avLst/>
                <a:gdLst>
                  <a:gd name="txL" fmla="*/ 0 w 22"/>
                  <a:gd name="txT" fmla="*/ 0 h 33"/>
                  <a:gd name="txR" fmla="*/ 22 w 22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33">
                    <a:moveTo>
                      <a:pt x="22" y="11"/>
                    </a:moveTo>
                    <a:cubicBezTo>
                      <a:pt x="21" y="8"/>
                      <a:pt x="19" y="7"/>
                      <a:pt x="17" y="5"/>
                    </a:cubicBezTo>
                    <a:cubicBezTo>
                      <a:pt x="15" y="3"/>
                      <a:pt x="13" y="2"/>
                      <a:pt x="11" y="2"/>
                    </a:cubicBezTo>
                    <a:cubicBezTo>
                      <a:pt x="10" y="2"/>
                      <a:pt x="9" y="1"/>
                      <a:pt x="7" y="0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6" y="2"/>
                      <a:pt x="3" y="5"/>
                      <a:pt x="2" y="8"/>
                    </a:cubicBezTo>
                    <a:cubicBezTo>
                      <a:pt x="1" y="9"/>
                      <a:pt x="0" y="11"/>
                      <a:pt x="0" y="13"/>
                    </a:cubicBezTo>
                    <a:cubicBezTo>
                      <a:pt x="0" y="16"/>
                      <a:pt x="0" y="18"/>
                      <a:pt x="1" y="20"/>
                    </a:cubicBezTo>
                    <a:cubicBezTo>
                      <a:pt x="2" y="23"/>
                      <a:pt x="4" y="24"/>
                      <a:pt x="6" y="25"/>
                    </a:cubicBezTo>
                    <a:cubicBezTo>
                      <a:pt x="9" y="26"/>
                      <a:pt x="11" y="26"/>
                      <a:pt x="14" y="26"/>
                    </a:cubicBezTo>
                    <a:cubicBezTo>
                      <a:pt x="14" y="27"/>
                      <a:pt x="14" y="28"/>
                      <a:pt x="14" y="29"/>
                    </a:cubicBezTo>
                    <a:cubicBezTo>
                      <a:pt x="14" y="30"/>
                      <a:pt x="13" y="31"/>
                      <a:pt x="12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4" y="31"/>
                      <a:pt x="15" y="28"/>
                      <a:pt x="14" y="25"/>
                    </a:cubicBezTo>
                    <a:cubicBezTo>
                      <a:pt x="18" y="25"/>
                      <a:pt x="20" y="23"/>
                      <a:pt x="22" y="20"/>
                    </a:cubicBezTo>
                    <a:cubicBezTo>
                      <a:pt x="22" y="18"/>
                      <a:pt x="22" y="14"/>
                      <a:pt x="22" y="1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39" name="Freeform 1704"/>
              <p:cNvSpPr/>
              <p:nvPr/>
            </p:nvSpPr>
            <p:spPr>
              <a:xfrm>
                <a:off x="7145310" y="4171973"/>
                <a:ext cx="101601" cy="128588"/>
              </a:xfrm>
              <a:custGeom>
                <a:avLst/>
                <a:gdLst>
                  <a:gd name="txL" fmla="*/ 0 w 27"/>
                  <a:gd name="txT" fmla="*/ 0 h 34"/>
                  <a:gd name="txR" fmla="*/ 27 w 27"/>
                  <a:gd name="txB" fmla="*/ 34 h 34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27" h="34">
                    <a:moveTo>
                      <a:pt x="0" y="17"/>
                    </a:moveTo>
                    <a:cubicBezTo>
                      <a:pt x="0" y="21"/>
                      <a:pt x="2" y="23"/>
                      <a:pt x="4" y="26"/>
                    </a:cubicBezTo>
                    <a:cubicBezTo>
                      <a:pt x="6" y="28"/>
                      <a:pt x="8" y="29"/>
                      <a:pt x="10" y="30"/>
                    </a:cubicBezTo>
                    <a:cubicBezTo>
                      <a:pt x="11" y="31"/>
                      <a:pt x="12" y="32"/>
                      <a:pt x="14" y="33"/>
                    </a:cubicBezTo>
                    <a:cubicBezTo>
                      <a:pt x="15" y="34"/>
                      <a:pt x="17" y="34"/>
                      <a:pt x="17" y="34"/>
                    </a:cubicBezTo>
                    <a:cubicBezTo>
                      <a:pt x="16" y="33"/>
                      <a:pt x="17" y="31"/>
                      <a:pt x="18" y="30"/>
                    </a:cubicBezTo>
                    <a:cubicBezTo>
                      <a:pt x="19" y="29"/>
                      <a:pt x="21" y="27"/>
                      <a:pt x="22" y="26"/>
                    </a:cubicBezTo>
                    <a:cubicBezTo>
                      <a:pt x="24" y="23"/>
                      <a:pt x="27" y="17"/>
                      <a:pt x="26" y="12"/>
                    </a:cubicBezTo>
                    <a:cubicBezTo>
                      <a:pt x="25" y="10"/>
                      <a:pt x="23" y="7"/>
                      <a:pt x="21" y="6"/>
                    </a:cubicBezTo>
                    <a:cubicBezTo>
                      <a:pt x="19" y="4"/>
                      <a:pt x="16" y="3"/>
                      <a:pt x="13" y="3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3" y="1"/>
                      <a:pt x="13" y="1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1"/>
                      <a:pt x="18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3"/>
                      <a:pt x="16" y="3"/>
                      <a:pt x="15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7" y="4"/>
                      <a:pt x="17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8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5" y="0"/>
                      <a:pt x="15" y="0"/>
                    </a:cubicBezTo>
                    <a:cubicBezTo>
                      <a:pt x="14" y="0"/>
                      <a:pt x="14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1"/>
                      <a:pt x="13" y="1"/>
                    </a:cubicBezTo>
                    <a:cubicBezTo>
                      <a:pt x="12" y="2"/>
                      <a:pt x="12" y="2"/>
                      <a:pt x="12" y="3"/>
                    </a:cubicBezTo>
                    <a:cubicBezTo>
                      <a:pt x="8" y="3"/>
                      <a:pt x="5" y="4"/>
                      <a:pt x="2" y="7"/>
                    </a:cubicBezTo>
                    <a:cubicBezTo>
                      <a:pt x="1" y="10"/>
                      <a:pt x="0" y="14"/>
                      <a:pt x="0" y="1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40" name="Freeform 1705"/>
              <p:cNvSpPr/>
              <p:nvPr/>
            </p:nvSpPr>
            <p:spPr>
              <a:xfrm>
                <a:off x="6608731" y="3740170"/>
                <a:ext cx="153988" cy="184151"/>
              </a:xfrm>
              <a:custGeom>
                <a:avLst/>
                <a:gdLst>
                  <a:gd name="txL" fmla="*/ 0 w 41"/>
                  <a:gd name="txT" fmla="*/ 0 h 49"/>
                  <a:gd name="txR" fmla="*/ 41 w 41"/>
                  <a:gd name="txB" fmla="*/ 49 h 4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1" h="49">
                    <a:moveTo>
                      <a:pt x="2" y="13"/>
                    </a:moveTo>
                    <a:cubicBezTo>
                      <a:pt x="0" y="18"/>
                      <a:pt x="0" y="22"/>
                      <a:pt x="1" y="27"/>
                    </a:cubicBezTo>
                    <a:cubicBezTo>
                      <a:pt x="1" y="31"/>
                      <a:pt x="2" y="34"/>
                      <a:pt x="4" y="38"/>
                    </a:cubicBezTo>
                    <a:cubicBezTo>
                      <a:pt x="5" y="39"/>
                      <a:pt x="5" y="42"/>
                      <a:pt x="6" y="45"/>
                    </a:cubicBezTo>
                    <a:cubicBezTo>
                      <a:pt x="7" y="47"/>
                      <a:pt x="8" y="49"/>
                      <a:pt x="8" y="49"/>
                    </a:cubicBezTo>
                    <a:cubicBezTo>
                      <a:pt x="9" y="47"/>
                      <a:pt x="12" y="46"/>
                      <a:pt x="14" y="45"/>
                    </a:cubicBezTo>
                    <a:cubicBezTo>
                      <a:pt x="17" y="44"/>
                      <a:pt x="20" y="43"/>
                      <a:pt x="23" y="42"/>
                    </a:cubicBezTo>
                    <a:cubicBezTo>
                      <a:pt x="30" y="39"/>
                      <a:pt x="37" y="34"/>
                      <a:pt x="40" y="26"/>
                    </a:cubicBezTo>
                    <a:cubicBezTo>
                      <a:pt x="41" y="21"/>
                      <a:pt x="40" y="17"/>
                      <a:pt x="38" y="13"/>
                    </a:cubicBezTo>
                    <a:cubicBezTo>
                      <a:pt x="36" y="9"/>
                      <a:pt x="32" y="6"/>
                      <a:pt x="28" y="4"/>
                    </a:cubicBezTo>
                    <a:cubicBezTo>
                      <a:pt x="29" y="2"/>
                      <a:pt x="30" y="1"/>
                      <a:pt x="31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3" y="1"/>
                      <a:pt x="33" y="1"/>
                      <a:pt x="34" y="1"/>
                    </a:cubicBezTo>
                    <a:cubicBezTo>
                      <a:pt x="35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2"/>
                      <a:pt x="36" y="2"/>
                    </a:cubicBezTo>
                    <a:cubicBezTo>
                      <a:pt x="36" y="2"/>
                      <a:pt x="36" y="3"/>
                      <a:pt x="36" y="4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7" y="5"/>
                      <a:pt x="36" y="5"/>
                      <a:pt x="36" y="5"/>
                    </a:cubicBezTo>
                    <a:cubicBezTo>
                      <a:pt x="35" y="5"/>
                      <a:pt x="34" y="5"/>
                      <a:pt x="33" y="5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4" y="6"/>
                      <a:pt x="35" y="6"/>
                    </a:cubicBezTo>
                    <a:cubicBezTo>
                      <a:pt x="36" y="6"/>
                      <a:pt x="36" y="6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7" y="4"/>
                      <a:pt x="36" y="3"/>
                      <a:pt x="36" y="3"/>
                    </a:cubicBezTo>
                    <a:cubicBezTo>
                      <a:pt x="36" y="2"/>
                      <a:pt x="36" y="1"/>
                      <a:pt x="36" y="1"/>
                    </a:cubicBezTo>
                    <a:cubicBezTo>
                      <a:pt x="36" y="2"/>
                      <a:pt x="34" y="1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1"/>
                    </a:cubicBezTo>
                    <a:cubicBezTo>
                      <a:pt x="29" y="2"/>
                      <a:pt x="28" y="2"/>
                      <a:pt x="28" y="3"/>
                    </a:cubicBezTo>
                    <a:cubicBezTo>
                      <a:pt x="22" y="0"/>
                      <a:pt x="16" y="0"/>
                      <a:pt x="11" y="3"/>
                    </a:cubicBezTo>
                    <a:cubicBezTo>
                      <a:pt x="8" y="5"/>
                      <a:pt x="4" y="9"/>
                      <a:pt x="2" y="1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41" name="Freeform 1706"/>
              <p:cNvSpPr/>
              <p:nvPr/>
            </p:nvSpPr>
            <p:spPr>
              <a:xfrm>
                <a:off x="7048472" y="3579832"/>
                <a:ext cx="179389" cy="266702"/>
              </a:xfrm>
              <a:custGeom>
                <a:avLst/>
                <a:gdLst>
                  <a:gd name="txL" fmla="*/ 0 w 48"/>
                  <a:gd name="txT" fmla="*/ 0 h 71"/>
                  <a:gd name="txR" fmla="*/ 48 w 48"/>
                  <a:gd name="txB" fmla="*/ 71 h 7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71">
                    <a:moveTo>
                      <a:pt x="1" y="31"/>
                    </a:moveTo>
                    <a:cubicBezTo>
                      <a:pt x="0" y="37"/>
                      <a:pt x="2" y="42"/>
                      <a:pt x="4" y="47"/>
                    </a:cubicBezTo>
                    <a:cubicBezTo>
                      <a:pt x="6" y="51"/>
                      <a:pt x="9" y="54"/>
                      <a:pt x="11" y="58"/>
                    </a:cubicBezTo>
                    <a:cubicBezTo>
                      <a:pt x="14" y="61"/>
                      <a:pt x="18" y="71"/>
                      <a:pt x="18" y="71"/>
                    </a:cubicBezTo>
                    <a:cubicBezTo>
                      <a:pt x="21" y="64"/>
                      <a:pt x="29" y="61"/>
                      <a:pt x="35" y="57"/>
                    </a:cubicBezTo>
                    <a:cubicBezTo>
                      <a:pt x="38" y="54"/>
                      <a:pt x="42" y="51"/>
                      <a:pt x="44" y="47"/>
                    </a:cubicBezTo>
                    <a:cubicBezTo>
                      <a:pt x="47" y="43"/>
                      <a:pt x="48" y="39"/>
                      <a:pt x="48" y="34"/>
                    </a:cubicBezTo>
                    <a:cubicBezTo>
                      <a:pt x="48" y="30"/>
                      <a:pt x="46" y="25"/>
                      <a:pt x="43" y="21"/>
                    </a:cubicBezTo>
                    <a:cubicBezTo>
                      <a:pt x="40" y="17"/>
                      <a:pt x="35" y="13"/>
                      <a:pt x="30" y="11"/>
                    </a:cubicBezTo>
                    <a:cubicBezTo>
                      <a:pt x="31" y="9"/>
                      <a:pt x="33" y="7"/>
                      <a:pt x="34" y="6"/>
                    </a:cubicBezTo>
                    <a:cubicBezTo>
                      <a:pt x="37" y="3"/>
                      <a:pt x="40" y="2"/>
                      <a:pt x="43" y="1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1" y="1"/>
                      <a:pt x="38" y="2"/>
                      <a:pt x="35" y="4"/>
                    </a:cubicBezTo>
                    <a:cubicBezTo>
                      <a:pt x="33" y="6"/>
                      <a:pt x="30" y="9"/>
                      <a:pt x="29" y="11"/>
                    </a:cubicBezTo>
                    <a:cubicBezTo>
                      <a:pt x="23" y="8"/>
                      <a:pt x="15" y="9"/>
                      <a:pt x="9" y="15"/>
                    </a:cubicBezTo>
                    <a:cubicBezTo>
                      <a:pt x="5" y="19"/>
                      <a:pt x="2" y="26"/>
                      <a:pt x="1" y="3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42" name="Freeform 1707"/>
              <p:cNvSpPr/>
              <p:nvPr/>
            </p:nvSpPr>
            <p:spPr>
              <a:xfrm>
                <a:off x="6518243" y="3454418"/>
                <a:ext cx="274639" cy="285752"/>
              </a:xfrm>
              <a:custGeom>
                <a:avLst/>
                <a:gdLst>
                  <a:gd name="txL" fmla="*/ 0 w 73"/>
                  <a:gd name="txT" fmla="*/ 0 h 76"/>
                  <a:gd name="txR" fmla="*/ 73 w 73"/>
                  <a:gd name="txB" fmla="*/ 76 h 7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76">
                    <a:moveTo>
                      <a:pt x="47" y="4"/>
                    </a:moveTo>
                    <a:cubicBezTo>
                      <a:pt x="39" y="0"/>
                      <a:pt x="33" y="1"/>
                      <a:pt x="26" y="2"/>
                    </a:cubicBezTo>
                    <a:cubicBezTo>
                      <a:pt x="20" y="3"/>
                      <a:pt x="16" y="6"/>
                      <a:pt x="12" y="9"/>
                    </a:cubicBezTo>
                    <a:cubicBezTo>
                      <a:pt x="10" y="10"/>
                      <a:pt x="7" y="12"/>
                      <a:pt x="4" y="15"/>
                    </a:cubicBezTo>
                    <a:cubicBezTo>
                      <a:pt x="2" y="17"/>
                      <a:pt x="1" y="19"/>
                      <a:pt x="0" y="19"/>
                    </a:cubicBezTo>
                    <a:cubicBezTo>
                      <a:pt x="1" y="20"/>
                      <a:pt x="2" y="20"/>
                      <a:pt x="2" y="20"/>
                    </a:cubicBezTo>
                    <a:cubicBezTo>
                      <a:pt x="3" y="21"/>
                      <a:pt x="3" y="21"/>
                      <a:pt x="4" y="22"/>
                    </a:cubicBezTo>
                    <a:cubicBezTo>
                      <a:pt x="5" y="23"/>
                      <a:pt x="6" y="25"/>
                      <a:pt x="7" y="27"/>
                    </a:cubicBezTo>
                    <a:cubicBezTo>
                      <a:pt x="9" y="30"/>
                      <a:pt x="11" y="35"/>
                      <a:pt x="13" y="38"/>
                    </a:cubicBezTo>
                    <a:cubicBezTo>
                      <a:pt x="15" y="43"/>
                      <a:pt x="18" y="47"/>
                      <a:pt x="22" y="51"/>
                    </a:cubicBezTo>
                    <a:cubicBezTo>
                      <a:pt x="25" y="55"/>
                      <a:pt x="29" y="59"/>
                      <a:pt x="34" y="60"/>
                    </a:cubicBezTo>
                    <a:cubicBezTo>
                      <a:pt x="39" y="62"/>
                      <a:pt x="44" y="61"/>
                      <a:pt x="50" y="60"/>
                    </a:cubicBezTo>
                    <a:cubicBezTo>
                      <a:pt x="56" y="59"/>
                      <a:pt x="62" y="56"/>
                      <a:pt x="67" y="52"/>
                    </a:cubicBezTo>
                    <a:cubicBezTo>
                      <a:pt x="69" y="55"/>
                      <a:pt x="70" y="58"/>
                      <a:pt x="71" y="62"/>
                    </a:cubicBezTo>
                    <a:cubicBezTo>
                      <a:pt x="72" y="67"/>
                      <a:pt x="72" y="71"/>
                      <a:pt x="69" y="74"/>
                    </a:cubicBezTo>
                    <a:cubicBezTo>
                      <a:pt x="70" y="75"/>
                      <a:pt x="70" y="75"/>
                      <a:pt x="71" y="76"/>
                    </a:cubicBezTo>
                    <a:cubicBezTo>
                      <a:pt x="72" y="75"/>
                      <a:pt x="72" y="73"/>
                      <a:pt x="73" y="71"/>
                    </a:cubicBezTo>
                    <a:cubicBezTo>
                      <a:pt x="73" y="69"/>
                      <a:pt x="73" y="67"/>
                      <a:pt x="73" y="64"/>
                    </a:cubicBezTo>
                    <a:cubicBezTo>
                      <a:pt x="72" y="59"/>
                      <a:pt x="70" y="54"/>
                      <a:pt x="67" y="51"/>
                    </a:cubicBezTo>
                    <a:cubicBezTo>
                      <a:pt x="70" y="48"/>
                      <a:pt x="72" y="44"/>
                      <a:pt x="72" y="39"/>
                    </a:cubicBezTo>
                    <a:cubicBezTo>
                      <a:pt x="72" y="34"/>
                      <a:pt x="71" y="29"/>
                      <a:pt x="68" y="24"/>
                    </a:cubicBezTo>
                    <a:cubicBezTo>
                      <a:pt x="66" y="20"/>
                      <a:pt x="62" y="16"/>
                      <a:pt x="59" y="12"/>
                    </a:cubicBezTo>
                    <a:cubicBezTo>
                      <a:pt x="55" y="9"/>
                      <a:pt x="51" y="6"/>
                      <a:pt x="47" y="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43" name="Freeform 1708"/>
              <p:cNvSpPr/>
              <p:nvPr/>
            </p:nvSpPr>
            <p:spPr>
              <a:xfrm>
                <a:off x="7123085" y="4048147"/>
                <a:ext cx="109538" cy="136526"/>
              </a:xfrm>
              <a:custGeom>
                <a:avLst/>
                <a:gdLst>
                  <a:gd name="txL" fmla="*/ 0 w 29"/>
                  <a:gd name="txT" fmla="*/ 0 h 36"/>
                  <a:gd name="txR" fmla="*/ 29 w 29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36">
                    <a:moveTo>
                      <a:pt x="2" y="10"/>
                    </a:moveTo>
                    <a:cubicBezTo>
                      <a:pt x="0" y="13"/>
                      <a:pt x="0" y="16"/>
                      <a:pt x="0" y="19"/>
                    </a:cubicBezTo>
                    <a:cubicBezTo>
                      <a:pt x="0" y="22"/>
                      <a:pt x="1" y="25"/>
                      <a:pt x="1" y="28"/>
                    </a:cubicBezTo>
                    <a:cubicBezTo>
                      <a:pt x="2" y="30"/>
                      <a:pt x="2" y="36"/>
                      <a:pt x="2" y="36"/>
                    </a:cubicBezTo>
                    <a:cubicBezTo>
                      <a:pt x="5" y="33"/>
                      <a:pt x="10" y="33"/>
                      <a:pt x="14" y="32"/>
                    </a:cubicBezTo>
                    <a:cubicBezTo>
                      <a:pt x="20" y="31"/>
                      <a:pt x="26" y="27"/>
                      <a:pt x="28" y="21"/>
                    </a:cubicBezTo>
                    <a:cubicBezTo>
                      <a:pt x="29" y="18"/>
                      <a:pt x="29" y="15"/>
                      <a:pt x="27" y="12"/>
                    </a:cubicBezTo>
                    <a:cubicBezTo>
                      <a:pt x="26" y="9"/>
                      <a:pt x="24" y="7"/>
                      <a:pt x="21" y="5"/>
                    </a:cubicBezTo>
                    <a:cubicBezTo>
                      <a:pt x="22" y="4"/>
                      <a:pt x="22" y="3"/>
                      <a:pt x="23" y="3"/>
                    </a:cubicBezTo>
                    <a:cubicBezTo>
                      <a:pt x="24" y="2"/>
                      <a:pt x="25" y="2"/>
                      <a:pt x="25" y="1"/>
                    </a:cubicBezTo>
                    <a:cubicBezTo>
                      <a:pt x="26" y="1"/>
                      <a:pt x="27" y="1"/>
                      <a:pt x="28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6" y="0"/>
                      <a:pt x="25" y="1"/>
                      <a:pt x="24" y="2"/>
                    </a:cubicBezTo>
                    <a:cubicBezTo>
                      <a:pt x="23" y="3"/>
                      <a:pt x="21" y="4"/>
                      <a:pt x="20" y="5"/>
                    </a:cubicBezTo>
                    <a:cubicBezTo>
                      <a:pt x="17" y="3"/>
                      <a:pt x="13" y="2"/>
                      <a:pt x="9" y="3"/>
                    </a:cubicBezTo>
                    <a:cubicBezTo>
                      <a:pt x="6" y="5"/>
                      <a:pt x="3" y="8"/>
                      <a:pt x="2" y="1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44" name="Freeform 1709"/>
              <p:cNvSpPr/>
              <p:nvPr/>
            </p:nvSpPr>
            <p:spPr>
              <a:xfrm>
                <a:off x="5316499" y="4289449"/>
                <a:ext cx="247652" cy="374653"/>
              </a:xfrm>
              <a:custGeom>
                <a:avLst/>
                <a:gdLst>
                  <a:gd name="txL" fmla="*/ 0 w 66"/>
                  <a:gd name="txT" fmla="*/ 0 h 100"/>
                  <a:gd name="txR" fmla="*/ 66 w 66"/>
                  <a:gd name="txB" fmla="*/ 100 h 10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6" h="100">
                    <a:moveTo>
                      <a:pt x="1" y="45"/>
                    </a:moveTo>
                    <a:cubicBezTo>
                      <a:pt x="0" y="51"/>
                      <a:pt x="2" y="58"/>
                      <a:pt x="4" y="65"/>
                    </a:cubicBezTo>
                    <a:cubicBezTo>
                      <a:pt x="6" y="71"/>
                      <a:pt x="9" y="76"/>
                      <a:pt x="12" y="82"/>
                    </a:cubicBezTo>
                    <a:cubicBezTo>
                      <a:pt x="15" y="86"/>
                      <a:pt x="19" y="100"/>
                      <a:pt x="19" y="100"/>
                    </a:cubicBezTo>
                    <a:cubicBezTo>
                      <a:pt x="24" y="92"/>
                      <a:pt x="36" y="89"/>
                      <a:pt x="44" y="84"/>
                    </a:cubicBezTo>
                    <a:cubicBezTo>
                      <a:pt x="50" y="80"/>
                      <a:pt x="55" y="74"/>
                      <a:pt x="60" y="67"/>
                    </a:cubicBezTo>
                    <a:cubicBezTo>
                      <a:pt x="64" y="61"/>
                      <a:pt x="66" y="52"/>
                      <a:pt x="66" y="45"/>
                    </a:cubicBezTo>
                    <a:cubicBezTo>
                      <a:pt x="66" y="36"/>
                      <a:pt x="61" y="29"/>
                      <a:pt x="55" y="25"/>
                    </a:cubicBezTo>
                    <a:cubicBezTo>
                      <a:pt x="49" y="21"/>
                      <a:pt x="41" y="19"/>
                      <a:pt x="33" y="19"/>
                    </a:cubicBezTo>
                    <a:cubicBezTo>
                      <a:pt x="34" y="17"/>
                      <a:pt x="34" y="14"/>
                      <a:pt x="35" y="11"/>
                    </a:cubicBezTo>
                    <a:cubicBezTo>
                      <a:pt x="36" y="8"/>
                      <a:pt x="38" y="4"/>
                      <a:pt x="41" y="1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8" y="2"/>
                      <a:pt x="36" y="6"/>
                      <a:pt x="35" y="9"/>
                    </a:cubicBezTo>
                    <a:cubicBezTo>
                      <a:pt x="34" y="13"/>
                      <a:pt x="32" y="16"/>
                      <a:pt x="32" y="19"/>
                    </a:cubicBezTo>
                    <a:cubicBezTo>
                      <a:pt x="27" y="19"/>
                      <a:pt x="23" y="20"/>
                      <a:pt x="19" y="21"/>
                    </a:cubicBezTo>
                    <a:cubicBezTo>
                      <a:pt x="15" y="23"/>
                      <a:pt x="11" y="24"/>
                      <a:pt x="9" y="27"/>
                    </a:cubicBezTo>
                    <a:cubicBezTo>
                      <a:pt x="5" y="31"/>
                      <a:pt x="2" y="38"/>
                      <a:pt x="1" y="4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45" name="Freeform 1710"/>
              <p:cNvSpPr/>
              <p:nvPr/>
            </p:nvSpPr>
            <p:spPr>
              <a:xfrm>
                <a:off x="5208548" y="4443438"/>
                <a:ext cx="119063" cy="157164"/>
              </a:xfrm>
              <a:custGeom>
                <a:avLst/>
                <a:gdLst>
                  <a:gd name="txL" fmla="*/ 0 w 32"/>
                  <a:gd name="txT" fmla="*/ 0 h 42"/>
                  <a:gd name="txR" fmla="*/ 32 w 32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42">
                    <a:moveTo>
                      <a:pt x="1" y="15"/>
                    </a:moveTo>
                    <a:cubicBezTo>
                      <a:pt x="0" y="18"/>
                      <a:pt x="1" y="21"/>
                      <a:pt x="1" y="25"/>
                    </a:cubicBezTo>
                    <a:cubicBezTo>
                      <a:pt x="1" y="27"/>
                      <a:pt x="2" y="30"/>
                      <a:pt x="2" y="33"/>
                    </a:cubicBezTo>
                    <a:cubicBezTo>
                      <a:pt x="3" y="34"/>
                      <a:pt x="3" y="36"/>
                      <a:pt x="3" y="38"/>
                    </a:cubicBezTo>
                    <a:cubicBezTo>
                      <a:pt x="3" y="41"/>
                      <a:pt x="2" y="42"/>
                      <a:pt x="2" y="42"/>
                    </a:cubicBezTo>
                    <a:cubicBezTo>
                      <a:pt x="4" y="41"/>
                      <a:pt x="7" y="40"/>
                      <a:pt x="9" y="40"/>
                    </a:cubicBezTo>
                    <a:cubicBezTo>
                      <a:pt x="12" y="39"/>
                      <a:pt x="15" y="39"/>
                      <a:pt x="17" y="38"/>
                    </a:cubicBezTo>
                    <a:cubicBezTo>
                      <a:pt x="23" y="35"/>
                      <a:pt x="29" y="29"/>
                      <a:pt x="30" y="23"/>
                    </a:cubicBezTo>
                    <a:cubicBezTo>
                      <a:pt x="32" y="16"/>
                      <a:pt x="26" y="10"/>
                      <a:pt x="20" y="7"/>
                    </a:cubicBezTo>
                    <a:cubicBezTo>
                      <a:pt x="20" y="6"/>
                      <a:pt x="21" y="5"/>
                      <a:pt x="22" y="4"/>
                    </a:cubicBezTo>
                    <a:cubicBezTo>
                      <a:pt x="24" y="2"/>
                      <a:pt x="25" y="1"/>
                      <a:pt x="27" y="1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5" y="1"/>
                      <a:pt x="21" y="4"/>
                      <a:pt x="19" y="7"/>
                    </a:cubicBezTo>
                    <a:cubicBezTo>
                      <a:pt x="15" y="5"/>
                      <a:pt x="10" y="5"/>
                      <a:pt x="7" y="8"/>
                    </a:cubicBezTo>
                    <a:cubicBezTo>
                      <a:pt x="5" y="10"/>
                      <a:pt x="2" y="13"/>
                      <a:pt x="1" y="1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46" name="Freeform 1711"/>
              <p:cNvSpPr/>
              <p:nvPr/>
            </p:nvSpPr>
            <p:spPr>
              <a:xfrm>
                <a:off x="5759414" y="3692545"/>
                <a:ext cx="98426" cy="138113"/>
              </a:xfrm>
              <a:custGeom>
                <a:avLst/>
                <a:gdLst>
                  <a:gd name="txL" fmla="*/ 0 w 26"/>
                  <a:gd name="txT" fmla="*/ 0 h 37"/>
                  <a:gd name="txR" fmla="*/ 26 w 26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37">
                    <a:moveTo>
                      <a:pt x="1" y="22"/>
                    </a:moveTo>
                    <a:cubicBezTo>
                      <a:pt x="1" y="26"/>
                      <a:pt x="3" y="28"/>
                      <a:pt x="5" y="30"/>
                    </a:cubicBezTo>
                    <a:cubicBezTo>
                      <a:pt x="7" y="32"/>
                      <a:pt x="9" y="33"/>
                      <a:pt x="12" y="34"/>
                    </a:cubicBezTo>
                    <a:cubicBezTo>
                      <a:pt x="13" y="34"/>
                      <a:pt x="14" y="35"/>
                      <a:pt x="16" y="36"/>
                    </a:cubicBezTo>
                    <a:cubicBezTo>
                      <a:pt x="17" y="36"/>
                      <a:pt x="19" y="37"/>
                      <a:pt x="19" y="37"/>
                    </a:cubicBezTo>
                    <a:cubicBezTo>
                      <a:pt x="18" y="35"/>
                      <a:pt x="19" y="34"/>
                      <a:pt x="19" y="32"/>
                    </a:cubicBezTo>
                    <a:cubicBezTo>
                      <a:pt x="20" y="31"/>
                      <a:pt x="21" y="29"/>
                      <a:pt x="22" y="28"/>
                    </a:cubicBezTo>
                    <a:cubicBezTo>
                      <a:pt x="24" y="25"/>
                      <a:pt x="26" y="21"/>
                      <a:pt x="25" y="17"/>
                    </a:cubicBezTo>
                    <a:cubicBezTo>
                      <a:pt x="23" y="12"/>
                      <a:pt x="18" y="8"/>
                      <a:pt x="12" y="7"/>
                    </a:cubicBezTo>
                    <a:cubicBezTo>
                      <a:pt x="13" y="6"/>
                      <a:pt x="13" y="5"/>
                      <a:pt x="14" y="4"/>
                    </a:cubicBezTo>
                    <a:cubicBezTo>
                      <a:pt x="15" y="3"/>
                      <a:pt x="16" y="2"/>
                      <a:pt x="18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1"/>
                      <a:pt x="12" y="5"/>
                      <a:pt x="12" y="7"/>
                    </a:cubicBezTo>
                    <a:cubicBezTo>
                      <a:pt x="8" y="7"/>
                      <a:pt x="4" y="8"/>
                      <a:pt x="2" y="12"/>
                    </a:cubicBezTo>
                    <a:cubicBezTo>
                      <a:pt x="1" y="15"/>
                      <a:pt x="0" y="19"/>
                      <a:pt x="1" y="2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47" name="Freeform 1712"/>
              <p:cNvSpPr/>
              <p:nvPr/>
            </p:nvSpPr>
            <p:spPr>
              <a:xfrm>
                <a:off x="5406987" y="3932259"/>
                <a:ext cx="115888" cy="142876"/>
              </a:xfrm>
              <a:custGeom>
                <a:avLst/>
                <a:gdLst>
                  <a:gd name="txL" fmla="*/ 0 w 31"/>
                  <a:gd name="txT" fmla="*/ 0 h 38"/>
                  <a:gd name="txR" fmla="*/ 31 w 31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38">
                    <a:moveTo>
                      <a:pt x="4" y="30"/>
                    </a:moveTo>
                    <a:cubicBezTo>
                      <a:pt x="7" y="33"/>
                      <a:pt x="10" y="35"/>
                      <a:pt x="13" y="36"/>
                    </a:cubicBezTo>
                    <a:cubicBezTo>
                      <a:pt x="16" y="37"/>
                      <a:pt x="19" y="37"/>
                      <a:pt x="22" y="37"/>
                    </a:cubicBezTo>
                    <a:cubicBezTo>
                      <a:pt x="24" y="37"/>
                      <a:pt x="30" y="38"/>
                      <a:pt x="30" y="38"/>
                    </a:cubicBezTo>
                    <a:cubicBezTo>
                      <a:pt x="28" y="34"/>
                      <a:pt x="30" y="30"/>
                      <a:pt x="30" y="26"/>
                    </a:cubicBezTo>
                    <a:cubicBezTo>
                      <a:pt x="31" y="20"/>
                      <a:pt x="29" y="14"/>
                      <a:pt x="25" y="10"/>
                    </a:cubicBezTo>
                    <a:cubicBezTo>
                      <a:pt x="21" y="5"/>
                      <a:pt x="13" y="6"/>
                      <a:pt x="7" y="9"/>
                    </a:cubicBezTo>
                    <a:cubicBezTo>
                      <a:pt x="6" y="8"/>
                      <a:pt x="6" y="7"/>
                      <a:pt x="6" y="5"/>
                    </a:cubicBezTo>
                    <a:cubicBezTo>
                      <a:pt x="6" y="3"/>
                      <a:pt x="6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2"/>
                      <a:pt x="5" y="7"/>
                      <a:pt x="7" y="10"/>
                    </a:cubicBezTo>
                    <a:cubicBezTo>
                      <a:pt x="3" y="12"/>
                      <a:pt x="0" y="16"/>
                      <a:pt x="0" y="20"/>
                    </a:cubicBezTo>
                    <a:cubicBezTo>
                      <a:pt x="1" y="23"/>
                      <a:pt x="2" y="28"/>
                      <a:pt x="4" y="3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48" name="Freeform 1713"/>
              <p:cNvSpPr/>
              <p:nvPr/>
            </p:nvSpPr>
            <p:spPr>
              <a:xfrm>
                <a:off x="6259479" y="4421212"/>
                <a:ext cx="150813" cy="231777"/>
              </a:xfrm>
              <a:custGeom>
                <a:avLst/>
                <a:gdLst>
                  <a:gd name="txL" fmla="*/ 0 w 40"/>
                  <a:gd name="txT" fmla="*/ 0 h 62"/>
                  <a:gd name="txR" fmla="*/ 40 w 40"/>
                  <a:gd name="txB" fmla="*/ 62 h 6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62">
                    <a:moveTo>
                      <a:pt x="1" y="34"/>
                    </a:moveTo>
                    <a:cubicBezTo>
                      <a:pt x="2" y="37"/>
                      <a:pt x="5" y="40"/>
                      <a:pt x="7" y="43"/>
                    </a:cubicBezTo>
                    <a:cubicBezTo>
                      <a:pt x="9" y="46"/>
                      <a:pt x="12" y="48"/>
                      <a:pt x="15" y="51"/>
                    </a:cubicBezTo>
                    <a:cubicBezTo>
                      <a:pt x="16" y="52"/>
                      <a:pt x="17" y="55"/>
                      <a:pt x="18" y="57"/>
                    </a:cubicBezTo>
                    <a:cubicBezTo>
                      <a:pt x="19" y="60"/>
                      <a:pt x="20" y="62"/>
                      <a:pt x="20" y="62"/>
                    </a:cubicBezTo>
                    <a:cubicBezTo>
                      <a:pt x="22" y="59"/>
                      <a:pt x="24" y="56"/>
                      <a:pt x="27" y="53"/>
                    </a:cubicBezTo>
                    <a:cubicBezTo>
                      <a:pt x="29" y="51"/>
                      <a:pt x="31" y="48"/>
                      <a:pt x="33" y="46"/>
                    </a:cubicBezTo>
                    <a:cubicBezTo>
                      <a:pt x="38" y="38"/>
                      <a:pt x="40" y="27"/>
                      <a:pt x="36" y="19"/>
                    </a:cubicBezTo>
                    <a:cubicBezTo>
                      <a:pt x="34" y="15"/>
                      <a:pt x="31" y="12"/>
                      <a:pt x="26" y="11"/>
                    </a:cubicBezTo>
                    <a:cubicBezTo>
                      <a:pt x="22" y="10"/>
                      <a:pt x="17" y="11"/>
                      <a:pt x="13" y="12"/>
                    </a:cubicBezTo>
                    <a:cubicBezTo>
                      <a:pt x="13" y="10"/>
                      <a:pt x="13" y="9"/>
                      <a:pt x="13" y="7"/>
                    </a:cubicBezTo>
                    <a:cubicBezTo>
                      <a:pt x="13" y="4"/>
                      <a:pt x="14" y="2"/>
                      <a:pt x="15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1"/>
                      <a:pt x="13" y="3"/>
                      <a:pt x="13" y="5"/>
                    </a:cubicBezTo>
                    <a:cubicBezTo>
                      <a:pt x="12" y="8"/>
                      <a:pt x="12" y="10"/>
                      <a:pt x="13" y="12"/>
                    </a:cubicBezTo>
                    <a:cubicBezTo>
                      <a:pt x="7" y="14"/>
                      <a:pt x="3" y="17"/>
                      <a:pt x="1" y="22"/>
                    </a:cubicBezTo>
                    <a:cubicBezTo>
                      <a:pt x="0" y="26"/>
                      <a:pt x="0" y="30"/>
                      <a:pt x="1" y="3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49" name="Freeform 1714"/>
              <p:cNvSpPr/>
              <p:nvPr/>
            </p:nvSpPr>
            <p:spPr>
              <a:xfrm>
                <a:off x="6226142" y="4432325"/>
                <a:ext cx="52388" cy="77788"/>
              </a:xfrm>
              <a:custGeom>
                <a:avLst/>
                <a:gdLst>
                  <a:gd name="txL" fmla="*/ 0 w 14"/>
                  <a:gd name="txT" fmla="*/ 0 h 21"/>
                  <a:gd name="txR" fmla="*/ 14 w 14"/>
                  <a:gd name="txB" fmla="*/ 21 h 21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4" h="21">
                    <a:moveTo>
                      <a:pt x="0" y="10"/>
                    </a:moveTo>
                    <a:cubicBezTo>
                      <a:pt x="0" y="11"/>
                      <a:pt x="0" y="13"/>
                      <a:pt x="1" y="14"/>
                    </a:cubicBezTo>
                    <a:cubicBezTo>
                      <a:pt x="2" y="15"/>
                      <a:pt x="2" y="16"/>
                      <a:pt x="3" y="17"/>
                    </a:cubicBezTo>
                    <a:cubicBezTo>
                      <a:pt x="4" y="18"/>
                      <a:pt x="5" y="21"/>
                      <a:pt x="5" y="21"/>
                    </a:cubicBezTo>
                    <a:cubicBezTo>
                      <a:pt x="6" y="19"/>
                      <a:pt x="8" y="19"/>
                      <a:pt x="10" y="17"/>
                    </a:cubicBezTo>
                    <a:cubicBezTo>
                      <a:pt x="12" y="16"/>
                      <a:pt x="14" y="12"/>
                      <a:pt x="14" y="9"/>
                    </a:cubicBezTo>
                    <a:cubicBezTo>
                      <a:pt x="14" y="6"/>
                      <a:pt x="11" y="4"/>
                      <a:pt x="7" y="4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8" y="1"/>
                      <a:pt x="9" y="0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7" y="2"/>
                      <a:pt x="7" y="4"/>
                    </a:cubicBezTo>
                    <a:cubicBezTo>
                      <a:pt x="5" y="3"/>
                      <a:pt x="3" y="4"/>
                      <a:pt x="2" y="5"/>
                    </a:cubicBezTo>
                    <a:cubicBezTo>
                      <a:pt x="1" y="6"/>
                      <a:pt x="0" y="8"/>
                      <a:pt x="0" y="1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50" name="Freeform 1715"/>
              <p:cNvSpPr/>
              <p:nvPr/>
            </p:nvSpPr>
            <p:spPr>
              <a:xfrm>
                <a:off x="5819739" y="3687782"/>
                <a:ext cx="134938" cy="200026"/>
              </a:xfrm>
              <a:custGeom>
                <a:avLst/>
                <a:gdLst>
                  <a:gd name="txL" fmla="*/ 0 w 36"/>
                  <a:gd name="txT" fmla="*/ 0 h 53"/>
                  <a:gd name="txR" fmla="*/ 36 w 36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53">
                    <a:moveTo>
                      <a:pt x="3" y="39"/>
                    </a:moveTo>
                    <a:cubicBezTo>
                      <a:pt x="5" y="43"/>
                      <a:pt x="9" y="45"/>
                      <a:pt x="12" y="46"/>
                    </a:cubicBezTo>
                    <a:cubicBezTo>
                      <a:pt x="15" y="48"/>
                      <a:pt x="19" y="49"/>
                      <a:pt x="22" y="50"/>
                    </a:cubicBezTo>
                    <a:cubicBezTo>
                      <a:pt x="25" y="50"/>
                      <a:pt x="32" y="53"/>
                      <a:pt x="32" y="53"/>
                    </a:cubicBezTo>
                    <a:cubicBezTo>
                      <a:pt x="31" y="48"/>
                      <a:pt x="34" y="43"/>
                      <a:pt x="35" y="38"/>
                    </a:cubicBezTo>
                    <a:cubicBezTo>
                      <a:pt x="36" y="35"/>
                      <a:pt x="36" y="31"/>
                      <a:pt x="36" y="28"/>
                    </a:cubicBezTo>
                    <a:cubicBezTo>
                      <a:pt x="35" y="25"/>
                      <a:pt x="35" y="22"/>
                      <a:pt x="33" y="20"/>
                    </a:cubicBezTo>
                    <a:cubicBezTo>
                      <a:pt x="31" y="17"/>
                      <a:pt x="28" y="15"/>
                      <a:pt x="24" y="13"/>
                    </a:cubicBezTo>
                    <a:cubicBezTo>
                      <a:pt x="20" y="12"/>
                      <a:pt x="16" y="12"/>
                      <a:pt x="12" y="13"/>
                    </a:cubicBezTo>
                    <a:cubicBezTo>
                      <a:pt x="12" y="12"/>
                      <a:pt x="11" y="10"/>
                      <a:pt x="12" y="8"/>
                    </a:cubicBezTo>
                    <a:cubicBezTo>
                      <a:pt x="12" y="7"/>
                      <a:pt x="12" y="6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3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1"/>
                      <a:pt x="15" y="1"/>
                    </a:cubicBezTo>
                    <a:cubicBezTo>
                      <a:pt x="15" y="1"/>
                      <a:pt x="16" y="1"/>
                      <a:pt x="16" y="1"/>
                    </a:cubicBezTo>
                    <a:cubicBezTo>
                      <a:pt x="16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1"/>
                      <a:pt x="18" y="1"/>
                      <a:pt x="18" y="2"/>
                    </a:cubicBezTo>
                    <a:cubicBezTo>
                      <a:pt x="19" y="2"/>
                      <a:pt x="19" y="3"/>
                      <a:pt x="19" y="3"/>
                    </a:cubicBezTo>
                    <a:cubicBezTo>
                      <a:pt x="19" y="3"/>
                      <a:pt x="19" y="4"/>
                      <a:pt x="19" y="4"/>
                    </a:cubicBezTo>
                    <a:cubicBezTo>
                      <a:pt x="19" y="4"/>
                      <a:pt x="19" y="4"/>
                      <a:pt x="20" y="4"/>
                    </a:cubicBezTo>
                    <a:cubicBezTo>
                      <a:pt x="20" y="4"/>
                      <a:pt x="20" y="3"/>
                      <a:pt x="20" y="3"/>
                    </a:cubicBezTo>
                    <a:cubicBezTo>
                      <a:pt x="20" y="3"/>
                      <a:pt x="20" y="2"/>
                      <a:pt x="20" y="2"/>
                    </a:cubicBezTo>
                    <a:cubicBezTo>
                      <a:pt x="20" y="2"/>
                      <a:pt x="20" y="2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5" y="0"/>
                      <a:pt x="15" y="0"/>
                      <a:pt x="14" y="0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3" y="3"/>
                      <a:pt x="12" y="3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1" y="9"/>
                      <a:pt x="11" y="12"/>
                      <a:pt x="11" y="13"/>
                    </a:cubicBezTo>
                    <a:cubicBezTo>
                      <a:pt x="9" y="14"/>
                      <a:pt x="6" y="14"/>
                      <a:pt x="4" y="16"/>
                    </a:cubicBezTo>
                    <a:cubicBezTo>
                      <a:pt x="2" y="18"/>
                      <a:pt x="1" y="21"/>
                      <a:pt x="1" y="24"/>
                    </a:cubicBezTo>
                    <a:cubicBezTo>
                      <a:pt x="0" y="28"/>
                      <a:pt x="1" y="35"/>
                      <a:pt x="3" y="3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51" name="Freeform 1716"/>
              <p:cNvSpPr/>
              <p:nvPr/>
            </p:nvSpPr>
            <p:spPr>
              <a:xfrm>
                <a:off x="5841964" y="4341837"/>
                <a:ext cx="255589" cy="296865"/>
              </a:xfrm>
              <a:custGeom>
                <a:avLst/>
                <a:gdLst>
                  <a:gd name="txL" fmla="*/ 0 w 68"/>
                  <a:gd name="txT" fmla="*/ 0 h 79"/>
                  <a:gd name="txR" fmla="*/ 68 w 68"/>
                  <a:gd name="txB" fmla="*/ 79 h 7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79">
                    <a:moveTo>
                      <a:pt x="19" y="35"/>
                    </a:moveTo>
                    <a:cubicBezTo>
                      <a:pt x="15" y="40"/>
                      <a:pt x="13" y="46"/>
                      <a:pt x="11" y="51"/>
                    </a:cubicBezTo>
                    <a:cubicBezTo>
                      <a:pt x="9" y="56"/>
                      <a:pt x="8" y="60"/>
                      <a:pt x="7" y="65"/>
                    </a:cubicBezTo>
                    <a:cubicBezTo>
                      <a:pt x="7" y="66"/>
                      <a:pt x="6" y="70"/>
                      <a:pt x="4" y="73"/>
                    </a:cubicBezTo>
                    <a:cubicBezTo>
                      <a:pt x="2" y="76"/>
                      <a:pt x="0" y="79"/>
                      <a:pt x="0" y="79"/>
                    </a:cubicBezTo>
                    <a:cubicBezTo>
                      <a:pt x="3" y="78"/>
                      <a:pt x="6" y="77"/>
                      <a:pt x="8" y="76"/>
                    </a:cubicBezTo>
                    <a:cubicBezTo>
                      <a:pt x="11" y="76"/>
                      <a:pt x="13" y="75"/>
                      <a:pt x="16" y="75"/>
                    </a:cubicBezTo>
                    <a:cubicBezTo>
                      <a:pt x="21" y="74"/>
                      <a:pt x="26" y="73"/>
                      <a:pt x="31" y="72"/>
                    </a:cubicBezTo>
                    <a:cubicBezTo>
                      <a:pt x="37" y="70"/>
                      <a:pt x="44" y="66"/>
                      <a:pt x="50" y="62"/>
                    </a:cubicBezTo>
                    <a:cubicBezTo>
                      <a:pt x="56" y="57"/>
                      <a:pt x="62" y="51"/>
                      <a:pt x="65" y="44"/>
                    </a:cubicBezTo>
                    <a:cubicBezTo>
                      <a:pt x="68" y="37"/>
                      <a:pt x="68" y="30"/>
                      <a:pt x="66" y="25"/>
                    </a:cubicBezTo>
                    <a:cubicBezTo>
                      <a:pt x="63" y="20"/>
                      <a:pt x="58" y="18"/>
                      <a:pt x="54" y="17"/>
                    </a:cubicBezTo>
                    <a:cubicBezTo>
                      <a:pt x="55" y="15"/>
                      <a:pt x="56" y="12"/>
                      <a:pt x="57" y="10"/>
                    </a:cubicBezTo>
                    <a:cubicBezTo>
                      <a:pt x="58" y="7"/>
                      <a:pt x="59" y="4"/>
                      <a:pt x="59" y="0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58" y="2"/>
                      <a:pt x="58" y="5"/>
                      <a:pt x="57" y="8"/>
                    </a:cubicBezTo>
                    <a:cubicBezTo>
                      <a:pt x="56" y="11"/>
                      <a:pt x="54" y="14"/>
                      <a:pt x="53" y="17"/>
                    </a:cubicBezTo>
                    <a:cubicBezTo>
                      <a:pt x="50" y="17"/>
                      <a:pt x="47" y="17"/>
                      <a:pt x="44" y="17"/>
                    </a:cubicBezTo>
                    <a:cubicBezTo>
                      <a:pt x="40" y="18"/>
                      <a:pt x="37" y="19"/>
                      <a:pt x="34" y="21"/>
                    </a:cubicBezTo>
                    <a:cubicBezTo>
                      <a:pt x="29" y="25"/>
                      <a:pt x="23" y="30"/>
                      <a:pt x="19" y="3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52" name="Freeform 1717"/>
              <p:cNvSpPr/>
              <p:nvPr/>
            </p:nvSpPr>
            <p:spPr>
              <a:xfrm>
                <a:off x="5853077" y="4089423"/>
                <a:ext cx="433390" cy="447678"/>
              </a:xfrm>
              <a:custGeom>
                <a:avLst/>
                <a:gdLst>
                  <a:gd name="txL" fmla="*/ 0 w 115"/>
                  <a:gd name="txT" fmla="*/ 0 h 119"/>
                  <a:gd name="txR" fmla="*/ 115 w 115"/>
                  <a:gd name="txB" fmla="*/ 119 h 1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5" h="119">
                    <a:moveTo>
                      <a:pt x="87" y="7"/>
                    </a:moveTo>
                    <a:cubicBezTo>
                      <a:pt x="76" y="0"/>
                      <a:pt x="65" y="0"/>
                      <a:pt x="54" y="0"/>
                    </a:cubicBezTo>
                    <a:cubicBezTo>
                      <a:pt x="45" y="1"/>
                      <a:pt x="36" y="3"/>
                      <a:pt x="27" y="7"/>
                    </a:cubicBezTo>
                    <a:cubicBezTo>
                      <a:pt x="24" y="8"/>
                      <a:pt x="17" y="9"/>
                      <a:pt x="11" y="10"/>
                    </a:cubicBezTo>
                    <a:cubicBezTo>
                      <a:pt x="5" y="11"/>
                      <a:pt x="0" y="12"/>
                      <a:pt x="0" y="12"/>
                    </a:cubicBezTo>
                    <a:cubicBezTo>
                      <a:pt x="5" y="17"/>
                      <a:pt x="8" y="23"/>
                      <a:pt x="10" y="30"/>
                    </a:cubicBezTo>
                    <a:cubicBezTo>
                      <a:pt x="12" y="37"/>
                      <a:pt x="13" y="44"/>
                      <a:pt x="14" y="50"/>
                    </a:cubicBezTo>
                    <a:cubicBezTo>
                      <a:pt x="16" y="58"/>
                      <a:pt x="20" y="66"/>
                      <a:pt x="24" y="72"/>
                    </a:cubicBezTo>
                    <a:cubicBezTo>
                      <a:pt x="28" y="79"/>
                      <a:pt x="32" y="83"/>
                      <a:pt x="38" y="85"/>
                    </a:cubicBezTo>
                    <a:cubicBezTo>
                      <a:pt x="41" y="87"/>
                      <a:pt x="44" y="87"/>
                      <a:pt x="48" y="87"/>
                    </a:cubicBezTo>
                    <a:cubicBezTo>
                      <a:pt x="62" y="88"/>
                      <a:pt x="62" y="88"/>
                      <a:pt x="62" y="88"/>
                    </a:cubicBezTo>
                    <a:cubicBezTo>
                      <a:pt x="72" y="89"/>
                      <a:pt x="84" y="90"/>
                      <a:pt x="94" y="86"/>
                    </a:cubicBezTo>
                    <a:cubicBezTo>
                      <a:pt x="95" y="91"/>
                      <a:pt x="95" y="97"/>
                      <a:pt x="92" y="102"/>
                    </a:cubicBezTo>
                    <a:cubicBezTo>
                      <a:pt x="89" y="110"/>
                      <a:pt x="83" y="114"/>
                      <a:pt x="76" y="117"/>
                    </a:cubicBezTo>
                    <a:cubicBezTo>
                      <a:pt x="77" y="117"/>
                      <a:pt x="77" y="118"/>
                      <a:pt x="78" y="119"/>
                    </a:cubicBezTo>
                    <a:cubicBezTo>
                      <a:pt x="81" y="118"/>
                      <a:pt x="87" y="114"/>
                      <a:pt x="91" y="107"/>
                    </a:cubicBezTo>
                    <a:cubicBezTo>
                      <a:pt x="93" y="103"/>
                      <a:pt x="95" y="100"/>
                      <a:pt x="96" y="96"/>
                    </a:cubicBezTo>
                    <a:cubicBezTo>
                      <a:pt x="96" y="92"/>
                      <a:pt x="96" y="88"/>
                      <a:pt x="96" y="85"/>
                    </a:cubicBezTo>
                    <a:cubicBezTo>
                      <a:pt x="102" y="82"/>
                      <a:pt x="108" y="77"/>
                      <a:pt x="111" y="69"/>
                    </a:cubicBezTo>
                    <a:cubicBezTo>
                      <a:pt x="114" y="61"/>
                      <a:pt x="115" y="52"/>
                      <a:pt x="112" y="42"/>
                    </a:cubicBezTo>
                    <a:cubicBezTo>
                      <a:pt x="110" y="35"/>
                      <a:pt x="106" y="28"/>
                      <a:pt x="101" y="22"/>
                    </a:cubicBezTo>
                    <a:cubicBezTo>
                      <a:pt x="97" y="16"/>
                      <a:pt x="91" y="11"/>
                      <a:pt x="87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53" name="Freeform 1718"/>
              <p:cNvSpPr/>
              <p:nvPr/>
            </p:nvSpPr>
            <p:spPr>
              <a:xfrm>
                <a:off x="6007065" y="4965729"/>
                <a:ext cx="282577" cy="390528"/>
              </a:xfrm>
              <a:custGeom>
                <a:avLst/>
                <a:gdLst>
                  <a:gd name="txL" fmla="*/ 0 w 75"/>
                  <a:gd name="txT" fmla="*/ 0 h 104"/>
                  <a:gd name="txR" fmla="*/ 75 w 75"/>
                  <a:gd name="txB" fmla="*/ 104 h 10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5" h="104">
                    <a:moveTo>
                      <a:pt x="3" y="39"/>
                    </a:moveTo>
                    <a:cubicBezTo>
                      <a:pt x="0" y="46"/>
                      <a:pt x="2" y="54"/>
                      <a:pt x="2" y="62"/>
                    </a:cubicBezTo>
                    <a:cubicBezTo>
                      <a:pt x="3" y="69"/>
                      <a:pt x="5" y="75"/>
                      <a:pt x="7" y="82"/>
                    </a:cubicBezTo>
                    <a:cubicBezTo>
                      <a:pt x="7" y="84"/>
                      <a:pt x="8" y="90"/>
                      <a:pt x="8" y="95"/>
                    </a:cubicBezTo>
                    <a:cubicBezTo>
                      <a:pt x="9" y="100"/>
                      <a:pt x="9" y="104"/>
                      <a:pt x="9" y="104"/>
                    </a:cubicBezTo>
                    <a:cubicBezTo>
                      <a:pt x="13" y="100"/>
                      <a:pt x="18" y="98"/>
                      <a:pt x="24" y="97"/>
                    </a:cubicBezTo>
                    <a:cubicBezTo>
                      <a:pt x="30" y="95"/>
                      <a:pt x="36" y="94"/>
                      <a:pt x="41" y="92"/>
                    </a:cubicBezTo>
                    <a:cubicBezTo>
                      <a:pt x="48" y="89"/>
                      <a:pt x="55" y="84"/>
                      <a:pt x="61" y="77"/>
                    </a:cubicBezTo>
                    <a:cubicBezTo>
                      <a:pt x="68" y="71"/>
                      <a:pt x="72" y="63"/>
                      <a:pt x="73" y="55"/>
                    </a:cubicBezTo>
                    <a:cubicBezTo>
                      <a:pt x="75" y="46"/>
                      <a:pt x="72" y="37"/>
                      <a:pt x="66" y="31"/>
                    </a:cubicBezTo>
                    <a:cubicBezTo>
                      <a:pt x="61" y="25"/>
                      <a:pt x="53" y="21"/>
                      <a:pt x="45" y="19"/>
                    </a:cubicBezTo>
                    <a:cubicBezTo>
                      <a:pt x="46" y="16"/>
                      <a:pt x="47" y="14"/>
                      <a:pt x="49" y="11"/>
                    </a:cubicBezTo>
                    <a:cubicBezTo>
                      <a:pt x="51" y="7"/>
                      <a:pt x="55" y="4"/>
                      <a:pt x="58" y="2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5" y="2"/>
                      <a:pt x="52" y="5"/>
                      <a:pt x="50" y="9"/>
                    </a:cubicBezTo>
                    <a:cubicBezTo>
                      <a:pt x="47" y="12"/>
                      <a:pt x="44" y="16"/>
                      <a:pt x="43" y="19"/>
                    </a:cubicBezTo>
                    <a:cubicBezTo>
                      <a:pt x="38" y="18"/>
                      <a:pt x="33" y="17"/>
                      <a:pt x="28" y="18"/>
                    </a:cubicBezTo>
                    <a:cubicBezTo>
                      <a:pt x="23" y="18"/>
                      <a:pt x="19" y="20"/>
                      <a:pt x="16" y="22"/>
                    </a:cubicBezTo>
                    <a:cubicBezTo>
                      <a:pt x="11" y="26"/>
                      <a:pt x="6" y="33"/>
                      <a:pt x="3" y="3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54" name="Freeform 1719"/>
              <p:cNvSpPr/>
              <p:nvPr/>
            </p:nvSpPr>
            <p:spPr>
              <a:xfrm>
                <a:off x="6638894" y="4721252"/>
                <a:ext cx="307977" cy="390528"/>
              </a:xfrm>
              <a:custGeom>
                <a:avLst/>
                <a:gdLst>
                  <a:gd name="txL" fmla="*/ 0 w 82"/>
                  <a:gd name="txT" fmla="*/ 0 h 104"/>
                  <a:gd name="txR" fmla="*/ 82 w 82"/>
                  <a:gd name="txB" fmla="*/ 104 h 10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104">
                    <a:moveTo>
                      <a:pt x="11" y="88"/>
                    </a:moveTo>
                    <a:cubicBezTo>
                      <a:pt x="18" y="97"/>
                      <a:pt x="27" y="100"/>
                      <a:pt x="36" y="102"/>
                    </a:cubicBezTo>
                    <a:cubicBezTo>
                      <a:pt x="44" y="104"/>
                      <a:pt x="51" y="104"/>
                      <a:pt x="59" y="103"/>
                    </a:cubicBezTo>
                    <a:cubicBezTo>
                      <a:pt x="62" y="103"/>
                      <a:pt x="68" y="103"/>
                      <a:pt x="73" y="102"/>
                    </a:cubicBezTo>
                    <a:cubicBezTo>
                      <a:pt x="78" y="102"/>
                      <a:pt x="82" y="102"/>
                      <a:pt x="82" y="102"/>
                    </a:cubicBezTo>
                    <a:cubicBezTo>
                      <a:pt x="79" y="98"/>
                      <a:pt x="78" y="93"/>
                      <a:pt x="78" y="87"/>
                    </a:cubicBezTo>
                    <a:cubicBezTo>
                      <a:pt x="78" y="82"/>
                      <a:pt x="79" y="76"/>
                      <a:pt x="80" y="72"/>
                    </a:cubicBezTo>
                    <a:cubicBezTo>
                      <a:pt x="80" y="65"/>
                      <a:pt x="79" y="58"/>
                      <a:pt x="78" y="52"/>
                    </a:cubicBezTo>
                    <a:cubicBezTo>
                      <a:pt x="76" y="45"/>
                      <a:pt x="73" y="39"/>
                      <a:pt x="68" y="34"/>
                    </a:cubicBezTo>
                    <a:cubicBezTo>
                      <a:pt x="63" y="29"/>
                      <a:pt x="56" y="26"/>
                      <a:pt x="47" y="25"/>
                    </a:cubicBezTo>
                    <a:cubicBezTo>
                      <a:pt x="38" y="24"/>
                      <a:pt x="29" y="24"/>
                      <a:pt x="20" y="27"/>
                    </a:cubicBezTo>
                    <a:cubicBezTo>
                      <a:pt x="19" y="24"/>
                      <a:pt x="19" y="19"/>
                      <a:pt x="20" y="16"/>
                    </a:cubicBezTo>
                    <a:cubicBezTo>
                      <a:pt x="20" y="10"/>
                      <a:pt x="23" y="5"/>
                      <a:pt x="26" y="1"/>
                    </a:cubicBezTo>
                    <a:cubicBezTo>
                      <a:pt x="26" y="1"/>
                      <a:pt x="25" y="0"/>
                      <a:pt x="24" y="0"/>
                    </a:cubicBezTo>
                    <a:cubicBezTo>
                      <a:pt x="22" y="2"/>
                      <a:pt x="20" y="7"/>
                      <a:pt x="19" y="12"/>
                    </a:cubicBezTo>
                    <a:cubicBezTo>
                      <a:pt x="18" y="18"/>
                      <a:pt x="18" y="24"/>
                      <a:pt x="19" y="28"/>
                    </a:cubicBezTo>
                    <a:cubicBezTo>
                      <a:pt x="14" y="30"/>
                      <a:pt x="9" y="34"/>
                      <a:pt x="5" y="39"/>
                    </a:cubicBezTo>
                    <a:cubicBezTo>
                      <a:pt x="2" y="43"/>
                      <a:pt x="0" y="50"/>
                      <a:pt x="0" y="56"/>
                    </a:cubicBezTo>
                    <a:cubicBezTo>
                      <a:pt x="0" y="67"/>
                      <a:pt x="5" y="80"/>
                      <a:pt x="11" y="8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55" name="Freeform 1720"/>
              <p:cNvSpPr/>
              <p:nvPr/>
            </p:nvSpPr>
            <p:spPr>
              <a:xfrm>
                <a:off x="6897658" y="4699027"/>
                <a:ext cx="198439" cy="217489"/>
              </a:xfrm>
              <a:custGeom>
                <a:avLst/>
                <a:gdLst>
                  <a:gd name="txL" fmla="*/ 0 w 53"/>
                  <a:gd name="txT" fmla="*/ 0 h 58"/>
                  <a:gd name="txR" fmla="*/ 53 w 53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58">
                    <a:moveTo>
                      <a:pt x="10" y="46"/>
                    </a:moveTo>
                    <a:cubicBezTo>
                      <a:pt x="14" y="50"/>
                      <a:pt x="19" y="51"/>
                      <a:pt x="24" y="52"/>
                    </a:cubicBezTo>
                    <a:cubicBezTo>
                      <a:pt x="29" y="53"/>
                      <a:pt x="33" y="54"/>
                      <a:pt x="38" y="54"/>
                    </a:cubicBezTo>
                    <a:cubicBezTo>
                      <a:pt x="40" y="54"/>
                      <a:pt x="43" y="54"/>
                      <a:pt x="47" y="55"/>
                    </a:cubicBezTo>
                    <a:cubicBezTo>
                      <a:pt x="50" y="56"/>
                      <a:pt x="53" y="58"/>
                      <a:pt x="53" y="58"/>
                    </a:cubicBezTo>
                    <a:cubicBezTo>
                      <a:pt x="51" y="53"/>
                      <a:pt x="51" y="50"/>
                      <a:pt x="51" y="46"/>
                    </a:cubicBezTo>
                    <a:cubicBezTo>
                      <a:pt x="51" y="42"/>
                      <a:pt x="52" y="38"/>
                      <a:pt x="52" y="34"/>
                    </a:cubicBezTo>
                    <a:cubicBezTo>
                      <a:pt x="51" y="24"/>
                      <a:pt x="47" y="13"/>
                      <a:pt x="38" y="7"/>
                    </a:cubicBezTo>
                    <a:cubicBezTo>
                      <a:pt x="33" y="4"/>
                      <a:pt x="27" y="3"/>
                      <a:pt x="22" y="5"/>
                    </a:cubicBezTo>
                    <a:cubicBezTo>
                      <a:pt x="17" y="6"/>
                      <a:pt x="12" y="10"/>
                      <a:pt x="8" y="14"/>
                    </a:cubicBezTo>
                    <a:cubicBezTo>
                      <a:pt x="7" y="12"/>
                      <a:pt x="6" y="10"/>
                      <a:pt x="5" y="8"/>
                    </a:cubicBezTo>
                    <a:cubicBezTo>
                      <a:pt x="3" y="6"/>
                      <a:pt x="3" y="3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2" y="5"/>
                      <a:pt x="3" y="7"/>
                    </a:cubicBezTo>
                    <a:cubicBezTo>
                      <a:pt x="5" y="10"/>
                      <a:pt x="6" y="13"/>
                      <a:pt x="8" y="14"/>
                    </a:cubicBezTo>
                    <a:cubicBezTo>
                      <a:pt x="3" y="20"/>
                      <a:pt x="0" y="26"/>
                      <a:pt x="2" y="33"/>
                    </a:cubicBezTo>
                    <a:cubicBezTo>
                      <a:pt x="3" y="37"/>
                      <a:pt x="6" y="43"/>
                      <a:pt x="10" y="4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56" name="Freeform 1721"/>
              <p:cNvSpPr/>
              <p:nvPr/>
            </p:nvSpPr>
            <p:spPr>
              <a:xfrm>
                <a:off x="5921340" y="5953161"/>
                <a:ext cx="239714" cy="352427"/>
              </a:xfrm>
              <a:custGeom>
                <a:avLst/>
                <a:gdLst>
                  <a:gd name="txL" fmla="*/ 0 w 64"/>
                  <a:gd name="txT" fmla="*/ 0 h 94"/>
                  <a:gd name="txR" fmla="*/ 64 w 64"/>
                  <a:gd name="txB" fmla="*/ 94 h 9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94">
                    <a:moveTo>
                      <a:pt x="2" y="39"/>
                    </a:moveTo>
                    <a:cubicBezTo>
                      <a:pt x="0" y="45"/>
                      <a:pt x="2" y="51"/>
                      <a:pt x="3" y="58"/>
                    </a:cubicBezTo>
                    <a:cubicBezTo>
                      <a:pt x="4" y="64"/>
                      <a:pt x="6" y="69"/>
                      <a:pt x="9" y="75"/>
                    </a:cubicBezTo>
                    <a:cubicBezTo>
                      <a:pt x="9" y="77"/>
                      <a:pt x="10" y="82"/>
                      <a:pt x="11" y="86"/>
                    </a:cubicBezTo>
                    <a:cubicBezTo>
                      <a:pt x="11" y="90"/>
                      <a:pt x="12" y="94"/>
                      <a:pt x="12" y="94"/>
                    </a:cubicBezTo>
                    <a:cubicBezTo>
                      <a:pt x="15" y="91"/>
                      <a:pt x="20" y="89"/>
                      <a:pt x="24" y="87"/>
                    </a:cubicBezTo>
                    <a:cubicBezTo>
                      <a:pt x="29" y="85"/>
                      <a:pt x="35" y="84"/>
                      <a:pt x="39" y="81"/>
                    </a:cubicBezTo>
                    <a:cubicBezTo>
                      <a:pt x="45" y="78"/>
                      <a:pt x="51" y="73"/>
                      <a:pt x="56" y="66"/>
                    </a:cubicBezTo>
                    <a:cubicBezTo>
                      <a:pt x="61" y="60"/>
                      <a:pt x="64" y="52"/>
                      <a:pt x="64" y="45"/>
                    </a:cubicBezTo>
                    <a:cubicBezTo>
                      <a:pt x="64" y="38"/>
                      <a:pt x="61" y="31"/>
                      <a:pt x="55" y="27"/>
                    </a:cubicBezTo>
                    <a:cubicBezTo>
                      <a:pt x="50" y="22"/>
                      <a:pt x="43" y="19"/>
                      <a:pt x="36" y="17"/>
                    </a:cubicBezTo>
                    <a:cubicBezTo>
                      <a:pt x="37" y="15"/>
                      <a:pt x="38" y="12"/>
                      <a:pt x="40" y="10"/>
                    </a:cubicBezTo>
                    <a:cubicBezTo>
                      <a:pt x="42" y="6"/>
                      <a:pt x="45" y="3"/>
                      <a:pt x="48" y="1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4" y="2"/>
                      <a:pt x="36" y="11"/>
                      <a:pt x="35" y="17"/>
                    </a:cubicBezTo>
                    <a:cubicBezTo>
                      <a:pt x="26" y="16"/>
                      <a:pt x="16" y="18"/>
                      <a:pt x="11" y="23"/>
                    </a:cubicBezTo>
                    <a:cubicBezTo>
                      <a:pt x="7" y="27"/>
                      <a:pt x="3" y="34"/>
                      <a:pt x="2" y="3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57" name="Freeform 1722"/>
              <p:cNvSpPr/>
              <p:nvPr/>
            </p:nvSpPr>
            <p:spPr>
              <a:xfrm>
                <a:off x="5676863" y="5032404"/>
                <a:ext cx="373065" cy="296865"/>
              </a:xfrm>
              <a:custGeom>
                <a:avLst/>
                <a:gdLst>
                  <a:gd name="txL" fmla="*/ 0 w 99"/>
                  <a:gd name="txT" fmla="*/ 0 h 79"/>
                  <a:gd name="txR" fmla="*/ 99 w 99"/>
                  <a:gd name="txB" fmla="*/ 79 h 7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9" h="79">
                    <a:moveTo>
                      <a:pt x="35" y="76"/>
                    </a:moveTo>
                    <a:cubicBezTo>
                      <a:pt x="44" y="79"/>
                      <a:pt x="51" y="76"/>
                      <a:pt x="59" y="74"/>
                    </a:cubicBezTo>
                    <a:cubicBezTo>
                      <a:pt x="65" y="72"/>
                      <a:pt x="71" y="68"/>
                      <a:pt x="78" y="65"/>
                    </a:cubicBezTo>
                    <a:cubicBezTo>
                      <a:pt x="80" y="64"/>
                      <a:pt x="85" y="62"/>
                      <a:pt x="90" y="61"/>
                    </a:cubicBezTo>
                    <a:cubicBezTo>
                      <a:pt x="95" y="60"/>
                      <a:pt x="99" y="59"/>
                      <a:pt x="99" y="59"/>
                    </a:cubicBezTo>
                    <a:cubicBezTo>
                      <a:pt x="94" y="55"/>
                      <a:pt x="91" y="50"/>
                      <a:pt x="88" y="45"/>
                    </a:cubicBezTo>
                    <a:cubicBezTo>
                      <a:pt x="86" y="40"/>
                      <a:pt x="83" y="34"/>
                      <a:pt x="80" y="29"/>
                    </a:cubicBezTo>
                    <a:cubicBezTo>
                      <a:pt x="76" y="23"/>
                      <a:pt x="71" y="17"/>
                      <a:pt x="66" y="13"/>
                    </a:cubicBezTo>
                    <a:cubicBezTo>
                      <a:pt x="61" y="9"/>
                      <a:pt x="55" y="6"/>
                      <a:pt x="49" y="5"/>
                    </a:cubicBezTo>
                    <a:cubicBezTo>
                      <a:pt x="43" y="5"/>
                      <a:pt x="36" y="7"/>
                      <a:pt x="29" y="10"/>
                    </a:cubicBezTo>
                    <a:cubicBezTo>
                      <a:pt x="22" y="14"/>
                      <a:pt x="14" y="19"/>
                      <a:pt x="9" y="25"/>
                    </a:cubicBezTo>
                    <a:cubicBezTo>
                      <a:pt x="7" y="23"/>
                      <a:pt x="4" y="19"/>
                      <a:pt x="3" y="16"/>
                    </a:cubicBezTo>
                    <a:cubicBezTo>
                      <a:pt x="1" y="11"/>
                      <a:pt x="1" y="5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3"/>
                      <a:pt x="0" y="8"/>
                      <a:pt x="1" y="13"/>
                    </a:cubicBezTo>
                    <a:cubicBezTo>
                      <a:pt x="3" y="18"/>
                      <a:pt x="6" y="24"/>
                      <a:pt x="9" y="27"/>
                    </a:cubicBezTo>
                    <a:cubicBezTo>
                      <a:pt x="6" y="31"/>
                      <a:pt x="4" y="37"/>
                      <a:pt x="4" y="42"/>
                    </a:cubicBezTo>
                    <a:cubicBezTo>
                      <a:pt x="4" y="48"/>
                      <a:pt x="6" y="54"/>
                      <a:pt x="10" y="59"/>
                    </a:cubicBezTo>
                    <a:cubicBezTo>
                      <a:pt x="13" y="63"/>
                      <a:pt x="17" y="67"/>
                      <a:pt x="22" y="70"/>
                    </a:cubicBezTo>
                    <a:cubicBezTo>
                      <a:pt x="26" y="73"/>
                      <a:pt x="31" y="75"/>
                      <a:pt x="35" y="7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58" name="Freeform 1723"/>
              <p:cNvSpPr/>
              <p:nvPr/>
            </p:nvSpPr>
            <p:spPr>
              <a:xfrm>
                <a:off x="5670513" y="5576920"/>
                <a:ext cx="225426" cy="323852"/>
              </a:xfrm>
              <a:custGeom>
                <a:avLst/>
                <a:gdLst>
                  <a:gd name="txL" fmla="*/ 0 w 60"/>
                  <a:gd name="txT" fmla="*/ 0 h 86"/>
                  <a:gd name="txR" fmla="*/ 60 w 60"/>
                  <a:gd name="txB" fmla="*/ 86 h 8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0" h="86">
                    <a:moveTo>
                      <a:pt x="4" y="58"/>
                    </a:moveTo>
                    <a:cubicBezTo>
                      <a:pt x="7" y="65"/>
                      <a:pt x="13" y="68"/>
                      <a:pt x="18" y="72"/>
                    </a:cubicBezTo>
                    <a:cubicBezTo>
                      <a:pt x="23" y="75"/>
                      <a:pt x="28" y="77"/>
                      <a:pt x="34" y="78"/>
                    </a:cubicBezTo>
                    <a:cubicBezTo>
                      <a:pt x="38" y="80"/>
                      <a:pt x="50" y="86"/>
                      <a:pt x="50" y="86"/>
                    </a:cubicBezTo>
                    <a:cubicBezTo>
                      <a:pt x="50" y="85"/>
                      <a:pt x="49" y="84"/>
                      <a:pt x="49" y="83"/>
                    </a:cubicBezTo>
                    <a:cubicBezTo>
                      <a:pt x="49" y="82"/>
                      <a:pt x="50" y="81"/>
                      <a:pt x="50" y="80"/>
                    </a:cubicBezTo>
                    <a:cubicBezTo>
                      <a:pt x="50" y="77"/>
                      <a:pt x="51" y="75"/>
                      <a:pt x="51" y="73"/>
                    </a:cubicBezTo>
                    <a:cubicBezTo>
                      <a:pt x="53" y="69"/>
                      <a:pt x="55" y="65"/>
                      <a:pt x="56" y="61"/>
                    </a:cubicBezTo>
                    <a:cubicBezTo>
                      <a:pt x="60" y="51"/>
                      <a:pt x="60" y="38"/>
                      <a:pt x="55" y="29"/>
                    </a:cubicBezTo>
                    <a:cubicBezTo>
                      <a:pt x="52" y="25"/>
                      <a:pt x="46" y="21"/>
                      <a:pt x="40" y="19"/>
                    </a:cubicBezTo>
                    <a:cubicBezTo>
                      <a:pt x="34" y="17"/>
                      <a:pt x="27" y="16"/>
                      <a:pt x="21" y="17"/>
                    </a:cubicBezTo>
                    <a:cubicBezTo>
                      <a:pt x="21" y="15"/>
                      <a:pt x="21" y="11"/>
                      <a:pt x="22" y="8"/>
                    </a:cubicBezTo>
                    <a:cubicBezTo>
                      <a:pt x="23" y="6"/>
                      <a:pt x="25" y="4"/>
                      <a:pt x="26" y="3"/>
                    </a:cubicBezTo>
                    <a:cubicBezTo>
                      <a:pt x="28" y="1"/>
                      <a:pt x="31" y="0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2" y="0"/>
                      <a:pt x="31" y="0"/>
                      <a:pt x="30" y="0"/>
                    </a:cubicBezTo>
                    <a:cubicBezTo>
                      <a:pt x="29" y="0"/>
                      <a:pt x="28" y="0"/>
                      <a:pt x="28" y="1"/>
                    </a:cubicBezTo>
                    <a:cubicBezTo>
                      <a:pt x="26" y="1"/>
                      <a:pt x="24" y="3"/>
                      <a:pt x="23" y="5"/>
                    </a:cubicBezTo>
                    <a:cubicBezTo>
                      <a:pt x="22" y="7"/>
                      <a:pt x="21" y="10"/>
                      <a:pt x="20" y="12"/>
                    </a:cubicBezTo>
                    <a:cubicBezTo>
                      <a:pt x="20" y="14"/>
                      <a:pt x="20" y="16"/>
                      <a:pt x="20" y="18"/>
                    </a:cubicBezTo>
                    <a:cubicBezTo>
                      <a:pt x="11" y="20"/>
                      <a:pt x="4" y="26"/>
                      <a:pt x="2" y="35"/>
                    </a:cubicBezTo>
                    <a:cubicBezTo>
                      <a:pt x="0" y="42"/>
                      <a:pt x="2" y="52"/>
                      <a:pt x="4" y="5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59" name="Freeform 1724"/>
              <p:cNvSpPr/>
              <p:nvPr/>
            </p:nvSpPr>
            <p:spPr>
              <a:xfrm>
                <a:off x="6248367" y="5626133"/>
                <a:ext cx="274639" cy="401640"/>
              </a:xfrm>
              <a:custGeom>
                <a:avLst/>
                <a:gdLst>
                  <a:gd name="txL" fmla="*/ 0 w 73"/>
                  <a:gd name="txT" fmla="*/ 0 h 107"/>
                  <a:gd name="txR" fmla="*/ 73 w 73"/>
                  <a:gd name="txB" fmla="*/ 107 h 107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73" h="107">
                    <a:moveTo>
                      <a:pt x="0" y="54"/>
                    </a:moveTo>
                    <a:cubicBezTo>
                      <a:pt x="1" y="62"/>
                      <a:pt x="5" y="68"/>
                      <a:pt x="9" y="75"/>
                    </a:cubicBezTo>
                    <a:cubicBezTo>
                      <a:pt x="13" y="82"/>
                      <a:pt x="17" y="87"/>
                      <a:pt x="22" y="91"/>
                    </a:cubicBezTo>
                    <a:cubicBezTo>
                      <a:pt x="24" y="93"/>
                      <a:pt x="28" y="97"/>
                      <a:pt x="31" y="101"/>
                    </a:cubicBezTo>
                    <a:cubicBezTo>
                      <a:pt x="34" y="105"/>
                      <a:pt x="37" y="107"/>
                      <a:pt x="37" y="107"/>
                    </a:cubicBezTo>
                    <a:cubicBezTo>
                      <a:pt x="37" y="103"/>
                      <a:pt x="41" y="99"/>
                      <a:pt x="45" y="95"/>
                    </a:cubicBezTo>
                    <a:cubicBezTo>
                      <a:pt x="49" y="92"/>
                      <a:pt x="53" y="89"/>
                      <a:pt x="57" y="85"/>
                    </a:cubicBezTo>
                    <a:cubicBezTo>
                      <a:pt x="62" y="80"/>
                      <a:pt x="66" y="73"/>
                      <a:pt x="69" y="65"/>
                    </a:cubicBezTo>
                    <a:cubicBezTo>
                      <a:pt x="72" y="56"/>
                      <a:pt x="73" y="47"/>
                      <a:pt x="71" y="38"/>
                    </a:cubicBezTo>
                    <a:cubicBezTo>
                      <a:pt x="69" y="33"/>
                      <a:pt x="67" y="29"/>
                      <a:pt x="64" y="26"/>
                    </a:cubicBezTo>
                    <a:cubicBezTo>
                      <a:pt x="61" y="22"/>
                      <a:pt x="57" y="20"/>
                      <a:pt x="53" y="19"/>
                    </a:cubicBezTo>
                    <a:cubicBezTo>
                      <a:pt x="45" y="16"/>
                      <a:pt x="37" y="17"/>
                      <a:pt x="29" y="20"/>
                    </a:cubicBezTo>
                    <a:cubicBezTo>
                      <a:pt x="28" y="17"/>
                      <a:pt x="28" y="15"/>
                      <a:pt x="28" y="12"/>
                    </a:cubicBezTo>
                    <a:cubicBezTo>
                      <a:pt x="28" y="8"/>
                      <a:pt x="28" y="4"/>
                      <a:pt x="28" y="0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3"/>
                      <a:pt x="27" y="7"/>
                      <a:pt x="27" y="10"/>
                    </a:cubicBezTo>
                    <a:cubicBezTo>
                      <a:pt x="27" y="14"/>
                      <a:pt x="27" y="17"/>
                      <a:pt x="28" y="20"/>
                    </a:cubicBezTo>
                    <a:cubicBezTo>
                      <a:pt x="23" y="22"/>
                      <a:pt x="18" y="24"/>
                      <a:pt x="14" y="26"/>
                    </a:cubicBezTo>
                    <a:cubicBezTo>
                      <a:pt x="10" y="28"/>
                      <a:pt x="7" y="30"/>
                      <a:pt x="5" y="33"/>
                    </a:cubicBezTo>
                    <a:cubicBezTo>
                      <a:pt x="3" y="36"/>
                      <a:pt x="2" y="39"/>
                      <a:pt x="2" y="43"/>
                    </a:cubicBezTo>
                    <a:cubicBezTo>
                      <a:pt x="1" y="46"/>
                      <a:pt x="0" y="50"/>
                      <a:pt x="0" y="5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60" name="Freeform 1725"/>
              <p:cNvSpPr/>
              <p:nvPr/>
            </p:nvSpPr>
            <p:spPr>
              <a:xfrm>
                <a:off x="7037359" y="4506938"/>
                <a:ext cx="176214" cy="247652"/>
              </a:xfrm>
              <a:custGeom>
                <a:avLst/>
                <a:gdLst>
                  <a:gd name="txL" fmla="*/ 0 w 47"/>
                  <a:gd name="txT" fmla="*/ 0 h 66"/>
                  <a:gd name="txR" fmla="*/ 47 w 47"/>
                  <a:gd name="txB" fmla="*/ 66 h 6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66">
                    <a:moveTo>
                      <a:pt x="3" y="39"/>
                    </a:moveTo>
                    <a:cubicBezTo>
                      <a:pt x="5" y="43"/>
                      <a:pt x="9" y="45"/>
                      <a:pt x="13" y="48"/>
                    </a:cubicBezTo>
                    <a:cubicBezTo>
                      <a:pt x="17" y="51"/>
                      <a:pt x="20" y="53"/>
                      <a:pt x="24" y="55"/>
                    </a:cubicBezTo>
                    <a:cubicBezTo>
                      <a:pt x="26" y="56"/>
                      <a:pt x="29" y="59"/>
                      <a:pt x="31" y="61"/>
                    </a:cubicBezTo>
                    <a:cubicBezTo>
                      <a:pt x="33" y="63"/>
                      <a:pt x="34" y="66"/>
                      <a:pt x="34" y="66"/>
                    </a:cubicBezTo>
                    <a:cubicBezTo>
                      <a:pt x="35" y="62"/>
                      <a:pt x="37" y="58"/>
                      <a:pt x="39" y="55"/>
                    </a:cubicBezTo>
                    <a:cubicBezTo>
                      <a:pt x="41" y="51"/>
                      <a:pt x="43" y="48"/>
                      <a:pt x="45" y="44"/>
                    </a:cubicBezTo>
                    <a:cubicBezTo>
                      <a:pt x="46" y="39"/>
                      <a:pt x="47" y="33"/>
                      <a:pt x="47" y="27"/>
                    </a:cubicBezTo>
                    <a:cubicBezTo>
                      <a:pt x="46" y="21"/>
                      <a:pt x="44" y="15"/>
                      <a:pt x="40" y="10"/>
                    </a:cubicBezTo>
                    <a:cubicBezTo>
                      <a:pt x="36" y="5"/>
                      <a:pt x="30" y="3"/>
                      <a:pt x="24" y="4"/>
                    </a:cubicBezTo>
                    <a:cubicBezTo>
                      <a:pt x="19" y="5"/>
                      <a:pt x="14" y="8"/>
                      <a:pt x="11" y="12"/>
                    </a:cubicBezTo>
                    <a:cubicBezTo>
                      <a:pt x="9" y="10"/>
                      <a:pt x="8" y="9"/>
                      <a:pt x="8" y="8"/>
                    </a:cubicBezTo>
                    <a:cubicBezTo>
                      <a:pt x="7" y="5"/>
                      <a:pt x="6" y="3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5" y="5"/>
                      <a:pt x="6" y="7"/>
                    </a:cubicBezTo>
                    <a:cubicBezTo>
                      <a:pt x="8" y="9"/>
                      <a:pt x="9" y="11"/>
                      <a:pt x="10" y="12"/>
                    </a:cubicBezTo>
                    <a:cubicBezTo>
                      <a:pt x="7" y="15"/>
                      <a:pt x="5" y="17"/>
                      <a:pt x="4" y="20"/>
                    </a:cubicBezTo>
                    <a:cubicBezTo>
                      <a:pt x="2" y="22"/>
                      <a:pt x="1" y="24"/>
                      <a:pt x="0" y="27"/>
                    </a:cubicBezTo>
                    <a:cubicBezTo>
                      <a:pt x="0" y="30"/>
                      <a:pt x="1" y="35"/>
                      <a:pt x="3" y="39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61" name="Freeform 1726"/>
              <p:cNvSpPr/>
              <p:nvPr/>
            </p:nvSpPr>
            <p:spPr>
              <a:xfrm>
                <a:off x="6680169" y="4679977"/>
                <a:ext cx="225426" cy="311152"/>
              </a:xfrm>
              <a:custGeom>
                <a:avLst/>
                <a:gdLst>
                  <a:gd name="txL" fmla="*/ 0 w 60"/>
                  <a:gd name="txT" fmla="*/ 0 h 83"/>
                  <a:gd name="txR" fmla="*/ 60 w 60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0" h="83">
                    <a:moveTo>
                      <a:pt x="2" y="31"/>
                    </a:moveTo>
                    <a:cubicBezTo>
                      <a:pt x="0" y="37"/>
                      <a:pt x="1" y="43"/>
                      <a:pt x="2" y="49"/>
                    </a:cubicBezTo>
                    <a:cubicBezTo>
                      <a:pt x="3" y="55"/>
                      <a:pt x="5" y="60"/>
                      <a:pt x="7" y="65"/>
                    </a:cubicBezTo>
                    <a:cubicBezTo>
                      <a:pt x="8" y="67"/>
                      <a:pt x="9" y="71"/>
                      <a:pt x="9" y="75"/>
                    </a:cubicBezTo>
                    <a:cubicBezTo>
                      <a:pt x="10" y="79"/>
                      <a:pt x="9" y="83"/>
                      <a:pt x="9" y="83"/>
                    </a:cubicBezTo>
                    <a:cubicBezTo>
                      <a:pt x="11" y="81"/>
                      <a:pt x="13" y="80"/>
                      <a:pt x="15" y="78"/>
                    </a:cubicBezTo>
                    <a:cubicBezTo>
                      <a:pt x="18" y="77"/>
                      <a:pt x="20" y="76"/>
                      <a:pt x="22" y="76"/>
                    </a:cubicBezTo>
                    <a:cubicBezTo>
                      <a:pt x="26" y="74"/>
                      <a:pt x="31" y="73"/>
                      <a:pt x="35" y="71"/>
                    </a:cubicBezTo>
                    <a:cubicBezTo>
                      <a:pt x="40" y="68"/>
                      <a:pt x="46" y="64"/>
                      <a:pt x="50" y="59"/>
                    </a:cubicBezTo>
                    <a:cubicBezTo>
                      <a:pt x="55" y="53"/>
                      <a:pt x="58" y="47"/>
                      <a:pt x="59" y="40"/>
                    </a:cubicBezTo>
                    <a:cubicBezTo>
                      <a:pt x="60" y="33"/>
                      <a:pt x="57" y="26"/>
                      <a:pt x="52" y="21"/>
                    </a:cubicBezTo>
                    <a:cubicBezTo>
                      <a:pt x="48" y="16"/>
                      <a:pt x="41" y="14"/>
                      <a:pt x="34" y="13"/>
                    </a:cubicBezTo>
                    <a:cubicBezTo>
                      <a:pt x="35" y="12"/>
                      <a:pt x="35" y="11"/>
                      <a:pt x="35" y="10"/>
                    </a:cubicBezTo>
                    <a:cubicBezTo>
                      <a:pt x="36" y="9"/>
                      <a:pt x="36" y="8"/>
                      <a:pt x="36" y="7"/>
                    </a:cubicBezTo>
                    <a:cubicBezTo>
                      <a:pt x="37" y="6"/>
                      <a:pt x="37" y="4"/>
                      <a:pt x="37" y="3"/>
                    </a:cubicBezTo>
                    <a:cubicBezTo>
                      <a:pt x="37" y="2"/>
                      <a:pt x="37" y="1"/>
                      <a:pt x="37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6" y="1"/>
                      <a:pt x="36" y="2"/>
                    </a:cubicBezTo>
                    <a:cubicBezTo>
                      <a:pt x="36" y="3"/>
                      <a:pt x="36" y="4"/>
                      <a:pt x="36" y="5"/>
                    </a:cubicBezTo>
                    <a:cubicBezTo>
                      <a:pt x="36" y="7"/>
                      <a:pt x="35" y="8"/>
                      <a:pt x="35" y="9"/>
                    </a:cubicBezTo>
                    <a:cubicBezTo>
                      <a:pt x="34" y="10"/>
                      <a:pt x="34" y="11"/>
                      <a:pt x="34" y="11"/>
                    </a:cubicBezTo>
                    <a:cubicBezTo>
                      <a:pt x="34" y="12"/>
                      <a:pt x="34" y="12"/>
                      <a:pt x="33" y="13"/>
                    </a:cubicBezTo>
                    <a:cubicBezTo>
                      <a:pt x="29" y="12"/>
                      <a:pt x="25" y="12"/>
                      <a:pt x="21" y="12"/>
                    </a:cubicBezTo>
                    <a:cubicBezTo>
                      <a:pt x="18" y="13"/>
                      <a:pt x="14" y="14"/>
                      <a:pt x="12" y="16"/>
                    </a:cubicBezTo>
                    <a:cubicBezTo>
                      <a:pt x="10" y="17"/>
                      <a:pt x="8" y="20"/>
                      <a:pt x="6" y="22"/>
                    </a:cubicBezTo>
                    <a:cubicBezTo>
                      <a:pt x="4" y="25"/>
                      <a:pt x="3" y="28"/>
                      <a:pt x="2" y="3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62" name="Freeform 1727"/>
              <p:cNvSpPr/>
              <p:nvPr/>
            </p:nvSpPr>
            <p:spPr>
              <a:xfrm>
                <a:off x="6575394" y="4954616"/>
                <a:ext cx="220664" cy="330202"/>
              </a:xfrm>
              <a:custGeom>
                <a:avLst/>
                <a:gdLst>
                  <a:gd name="txL" fmla="*/ 0 w 59"/>
                  <a:gd name="txT" fmla="*/ 0 h 88"/>
                  <a:gd name="txR" fmla="*/ 59 w 59"/>
                  <a:gd name="txB" fmla="*/ 88 h 88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59" h="88">
                    <a:moveTo>
                      <a:pt x="0" y="40"/>
                    </a:moveTo>
                    <a:cubicBezTo>
                      <a:pt x="0" y="47"/>
                      <a:pt x="3" y="52"/>
                      <a:pt x="6" y="58"/>
                    </a:cubicBezTo>
                    <a:cubicBezTo>
                      <a:pt x="9" y="63"/>
                      <a:pt x="12" y="67"/>
                      <a:pt x="16" y="71"/>
                    </a:cubicBezTo>
                    <a:cubicBezTo>
                      <a:pt x="17" y="73"/>
                      <a:pt x="19" y="77"/>
                      <a:pt x="21" y="81"/>
                    </a:cubicBezTo>
                    <a:cubicBezTo>
                      <a:pt x="23" y="84"/>
                      <a:pt x="23" y="88"/>
                      <a:pt x="23" y="88"/>
                    </a:cubicBezTo>
                    <a:cubicBezTo>
                      <a:pt x="25" y="85"/>
                      <a:pt x="26" y="83"/>
                      <a:pt x="28" y="82"/>
                    </a:cubicBezTo>
                    <a:cubicBezTo>
                      <a:pt x="29" y="80"/>
                      <a:pt x="31" y="78"/>
                      <a:pt x="33" y="77"/>
                    </a:cubicBezTo>
                    <a:cubicBezTo>
                      <a:pt x="37" y="74"/>
                      <a:pt x="41" y="72"/>
                      <a:pt x="44" y="68"/>
                    </a:cubicBezTo>
                    <a:cubicBezTo>
                      <a:pt x="49" y="64"/>
                      <a:pt x="53" y="59"/>
                      <a:pt x="55" y="52"/>
                    </a:cubicBezTo>
                    <a:cubicBezTo>
                      <a:pt x="58" y="46"/>
                      <a:pt x="59" y="39"/>
                      <a:pt x="58" y="32"/>
                    </a:cubicBezTo>
                    <a:cubicBezTo>
                      <a:pt x="57" y="25"/>
                      <a:pt x="52" y="19"/>
                      <a:pt x="46" y="16"/>
                    </a:cubicBezTo>
                    <a:cubicBezTo>
                      <a:pt x="40" y="13"/>
                      <a:pt x="33" y="13"/>
                      <a:pt x="26" y="14"/>
                    </a:cubicBezTo>
                    <a:cubicBezTo>
                      <a:pt x="26" y="13"/>
                      <a:pt x="26" y="12"/>
                      <a:pt x="26" y="11"/>
                    </a:cubicBezTo>
                    <a:cubicBezTo>
                      <a:pt x="26" y="10"/>
                      <a:pt x="26" y="9"/>
                      <a:pt x="26" y="8"/>
                    </a:cubicBezTo>
                    <a:cubicBezTo>
                      <a:pt x="26" y="6"/>
                      <a:pt x="26" y="5"/>
                      <a:pt x="26" y="3"/>
                    </a:cubicBezTo>
                    <a:cubicBezTo>
                      <a:pt x="26" y="2"/>
                      <a:pt x="25" y="1"/>
                      <a:pt x="25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4" y="2"/>
                      <a:pt x="25" y="3"/>
                    </a:cubicBezTo>
                    <a:cubicBezTo>
                      <a:pt x="25" y="3"/>
                      <a:pt x="26" y="5"/>
                      <a:pt x="26" y="6"/>
                    </a:cubicBezTo>
                    <a:cubicBezTo>
                      <a:pt x="26" y="7"/>
                      <a:pt x="26" y="9"/>
                      <a:pt x="25" y="10"/>
                    </a:cubicBezTo>
                    <a:cubicBezTo>
                      <a:pt x="25" y="11"/>
                      <a:pt x="25" y="11"/>
                      <a:pt x="25" y="12"/>
                    </a:cubicBezTo>
                    <a:cubicBezTo>
                      <a:pt x="25" y="13"/>
                      <a:pt x="25" y="13"/>
                      <a:pt x="25" y="14"/>
                    </a:cubicBezTo>
                    <a:cubicBezTo>
                      <a:pt x="21" y="15"/>
                      <a:pt x="17" y="15"/>
                      <a:pt x="14" y="17"/>
                    </a:cubicBezTo>
                    <a:cubicBezTo>
                      <a:pt x="10" y="18"/>
                      <a:pt x="7" y="20"/>
                      <a:pt x="5" y="23"/>
                    </a:cubicBezTo>
                    <a:cubicBezTo>
                      <a:pt x="4" y="25"/>
                      <a:pt x="3" y="28"/>
                      <a:pt x="2" y="31"/>
                    </a:cubicBezTo>
                    <a:cubicBezTo>
                      <a:pt x="1" y="34"/>
                      <a:pt x="1" y="37"/>
                      <a:pt x="0" y="4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63" name="Freeform 1728"/>
              <p:cNvSpPr/>
              <p:nvPr/>
            </p:nvSpPr>
            <p:spPr>
              <a:xfrm>
                <a:off x="6427755" y="4619651"/>
                <a:ext cx="263527" cy="288927"/>
              </a:xfrm>
              <a:custGeom>
                <a:avLst/>
                <a:gdLst>
                  <a:gd name="txL" fmla="*/ 0 w 70"/>
                  <a:gd name="txT" fmla="*/ 0 h 77"/>
                  <a:gd name="txR" fmla="*/ 70 w 70"/>
                  <a:gd name="txB" fmla="*/ 77 h 7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77">
                    <a:moveTo>
                      <a:pt x="57" y="20"/>
                    </a:moveTo>
                    <a:cubicBezTo>
                      <a:pt x="52" y="15"/>
                      <a:pt x="46" y="13"/>
                      <a:pt x="39" y="11"/>
                    </a:cubicBezTo>
                    <a:cubicBezTo>
                      <a:pt x="33" y="9"/>
                      <a:pt x="27" y="8"/>
                      <a:pt x="21" y="7"/>
                    </a:cubicBezTo>
                    <a:cubicBezTo>
                      <a:pt x="18" y="7"/>
                      <a:pt x="13" y="6"/>
                      <a:pt x="9" y="4"/>
                    </a:cubicBezTo>
                    <a:cubicBezTo>
                      <a:pt x="5" y="3"/>
                      <a:pt x="2" y="0"/>
                      <a:pt x="2" y="0"/>
                    </a:cubicBezTo>
                    <a:cubicBezTo>
                      <a:pt x="2" y="3"/>
                      <a:pt x="3" y="6"/>
                      <a:pt x="3" y="9"/>
                    </a:cubicBezTo>
                    <a:cubicBezTo>
                      <a:pt x="3" y="11"/>
                      <a:pt x="3" y="14"/>
                      <a:pt x="2" y="17"/>
                    </a:cubicBezTo>
                    <a:cubicBezTo>
                      <a:pt x="2" y="22"/>
                      <a:pt x="1" y="27"/>
                      <a:pt x="1" y="32"/>
                    </a:cubicBezTo>
                    <a:cubicBezTo>
                      <a:pt x="0" y="39"/>
                      <a:pt x="2" y="46"/>
                      <a:pt x="4" y="53"/>
                    </a:cubicBezTo>
                    <a:cubicBezTo>
                      <a:pt x="7" y="60"/>
                      <a:pt x="12" y="67"/>
                      <a:pt x="18" y="71"/>
                    </a:cubicBezTo>
                    <a:cubicBezTo>
                      <a:pt x="25" y="76"/>
                      <a:pt x="33" y="77"/>
                      <a:pt x="40" y="75"/>
                    </a:cubicBezTo>
                    <a:cubicBezTo>
                      <a:pt x="47" y="73"/>
                      <a:pt x="53" y="67"/>
                      <a:pt x="58" y="61"/>
                    </a:cubicBezTo>
                    <a:cubicBezTo>
                      <a:pt x="58" y="62"/>
                      <a:pt x="59" y="63"/>
                      <a:pt x="60" y="63"/>
                    </a:cubicBezTo>
                    <a:cubicBezTo>
                      <a:pt x="61" y="64"/>
                      <a:pt x="62" y="65"/>
                      <a:pt x="62" y="66"/>
                    </a:cubicBezTo>
                    <a:cubicBezTo>
                      <a:pt x="64" y="67"/>
                      <a:pt x="65" y="68"/>
                      <a:pt x="66" y="69"/>
                    </a:cubicBezTo>
                    <a:cubicBezTo>
                      <a:pt x="67" y="70"/>
                      <a:pt x="68" y="70"/>
                      <a:pt x="69" y="70"/>
                    </a:cubicBezTo>
                    <a:cubicBezTo>
                      <a:pt x="70" y="69"/>
                      <a:pt x="70" y="69"/>
                      <a:pt x="70" y="69"/>
                    </a:cubicBezTo>
                    <a:cubicBezTo>
                      <a:pt x="70" y="69"/>
                      <a:pt x="69" y="69"/>
                      <a:pt x="68" y="68"/>
                    </a:cubicBezTo>
                    <a:cubicBezTo>
                      <a:pt x="67" y="68"/>
                      <a:pt x="65" y="68"/>
                      <a:pt x="64" y="67"/>
                    </a:cubicBezTo>
                    <a:cubicBezTo>
                      <a:pt x="63" y="66"/>
                      <a:pt x="62" y="64"/>
                      <a:pt x="61" y="63"/>
                    </a:cubicBezTo>
                    <a:cubicBezTo>
                      <a:pt x="61" y="63"/>
                      <a:pt x="60" y="62"/>
                      <a:pt x="60" y="62"/>
                    </a:cubicBezTo>
                    <a:cubicBezTo>
                      <a:pt x="59" y="61"/>
                      <a:pt x="59" y="61"/>
                      <a:pt x="58" y="60"/>
                    </a:cubicBezTo>
                    <a:cubicBezTo>
                      <a:pt x="61" y="56"/>
                      <a:pt x="63" y="52"/>
                      <a:pt x="65" y="49"/>
                    </a:cubicBezTo>
                    <a:cubicBezTo>
                      <a:pt x="67" y="45"/>
                      <a:pt x="67" y="41"/>
                      <a:pt x="67" y="37"/>
                    </a:cubicBezTo>
                    <a:cubicBezTo>
                      <a:pt x="66" y="34"/>
                      <a:pt x="65" y="31"/>
                      <a:pt x="63" y="28"/>
                    </a:cubicBezTo>
                    <a:cubicBezTo>
                      <a:pt x="61" y="25"/>
                      <a:pt x="59" y="22"/>
                      <a:pt x="57" y="2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64" name="Freeform 1729"/>
              <p:cNvSpPr/>
              <p:nvPr/>
            </p:nvSpPr>
            <p:spPr>
              <a:xfrm>
                <a:off x="6218204" y="4754590"/>
                <a:ext cx="266702" cy="334965"/>
              </a:xfrm>
              <a:custGeom>
                <a:avLst/>
                <a:gdLst>
                  <a:gd name="txL" fmla="*/ 0 w 71"/>
                  <a:gd name="txT" fmla="*/ 0 h 89"/>
                  <a:gd name="txR" fmla="*/ 71 w 71"/>
                  <a:gd name="txB" fmla="*/ 89 h 8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89">
                    <a:moveTo>
                      <a:pt x="11" y="76"/>
                    </a:moveTo>
                    <a:cubicBezTo>
                      <a:pt x="17" y="84"/>
                      <a:pt x="24" y="86"/>
                      <a:pt x="32" y="87"/>
                    </a:cubicBezTo>
                    <a:cubicBezTo>
                      <a:pt x="39" y="89"/>
                      <a:pt x="45" y="88"/>
                      <a:pt x="51" y="87"/>
                    </a:cubicBezTo>
                    <a:cubicBezTo>
                      <a:pt x="54" y="87"/>
                      <a:pt x="59" y="87"/>
                      <a:pt x="63" y="87"/>
                    </a:cubicBezTo>
                    <a:cubicBezTo>
                      <a:pt x="71" y="87"/>
                      <a:pt x="71" y="87"/>
                      <a:pt x="71" y="87"/>
                    </a:cubicBezTo>
                    <a:cubicBezTo>
                      <a:pt x="68" y="83"/>
                      <a:pt x="67" y="78"/>
                      <a:pt x="67" y="74"/>
                    </a:cubicBezTo>
                    <a:cubicBezTo>
                      <a:pt x="67" y="69"/>
                      <a:pt x="68" y="64"/>
                      <a:pt x="68" y="60"/>
                    </a:cubicBezTo>
                    <a:cubicBezTo>
                      <a:pt x="67" y="55"/>
                      <a:pt x="67" y="49"/>
                      <a:pt x="65" y="44"/>
                    </a:cubicBezTo>
                    <a:cubicBezTo>
                      <a:pt x="64" y="39"/>
                      <a:pt x="62" y="35"/>
                      <a:pt x="58" y="32"/>
                    </a:cubicBezTo>
                    <a:cubicBezTo>
                      <a:pt x="55" y="29"/>
                      <a:pt x="49" y="26"/>
                      <a:pt x="42" y="24"/>
                    </a:cubicBezTo>
                    <a:cubicBezTo>
                      <a:pt x="35" y="22"/>
                      <a:pt x="27" y="21"/>
                      <a:pt x="19" y="23"/>
                    </a:cubicBezTo>
                    <a:cubicBezTo>
                      <a:pt x="19" y="19"/>
                      <a:pt x="20" y="15"/>
                      <a:pt x="21" y="12"/>
                    </a:cubicBezTo>
                    <a:cubicBezTo>
                      <a:pt x="23" y="7"/>
                      <a:pt x="27" y="4"/>
                      <a:pt x="31" y="2"/>
                    </a:cubicBezTo>
                    <a:cubicBezTo>
                      <a:pt x="30" y="1"/>
                      <a:pt x="30" y="1"/>
                      <a:pt x="30" y="0"/>
                    </a:cubicBezTo>
                    <a:cubicBezTo>
                      <a:pt x="28" y="1"/>
                      <a:pt x="24" y="4"/>
                      <a:pt x="22" y="9"/>
                    </a:cubicBezTo>
                    <a:cubicBezTo>
                      <a:pt x="19" y="13"/>
                      <a:pt x="18" y="19"/>
                      <a:pt x="18" y="23"/>
                    </a:cubicBezTo>
                    <a:cubicBezTo>
                      <a:pt x="13" y="24"/>
                      <a:pt x="9" y="27"/>
                      <a:pt x="5" y="31"/>
                    </a:cubicBezTo>
                    <a:cubicBezTo>
                      <a:pt x="2" y="35"/>
                      <a:pt x="0" y="41"/>
                      <a:pt x="0" y="48"/>
                    </a:cubicBezTo>
                    <a:cubicBezTo>
                      <a:pt x="0" y="53"/>
                      <a:pt x="1" y="58"/>
                      <a:pt x="3" y="63"/>
                    </a:cubicBezTo>
                    <a:cubicBezTo>
                      <a:pt x="5" y="68"/>
                      <a:pt x="8" y="73"/>
                      <a:pt x="11" y="76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65" name="Freeform 1730"/>
              <p:cNvSpPr/>
              <p:nvPr/>
            </p:nvSpPr>
            <p:spPr>
              <a:xfrm>
                <a:off x="4629107" y="4191023"/>
                <a:ext cx="436565" cy="334965"/>
              </a:xfrm>
              <a:custGeom>
                <a:avLst/>
                <a:gdLst>
                  <a:gd name="txL" fmla="*/ 0 w 116"/>
                  <a:gd name="txT" fmla="*/ 0 h 89"/>
                  <a:gd name="txR" fmla="*/ 116 w 116"/>
                  <a:gd name="txB" fmla="*/ 89 h 8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6" h="89">
                    <a:moveTo>
                      <a:pt x="35" y="7"/>
                    </a:moveTo>
                    <a:cubicBezTo>
                      <a:pt x="26" y="13"/>
                      <a:pt x="22" y="21"/>
                      <a:pt x="17" y="30"/>
                    </a:cubicBezTo>
                    <a:cubicBezTo>
                      <a:pt x="12" y="38"/>
                      <a:pt x="10" y="46"/>
                      <a:pt x="8" y="54"/>
                    </a:cubicBezTo>
                    <a:cubicBezTo>
                      <a:pt x="8" y="58"/>
                      <a:pt x="5" y="64"/>
                      <a:pt x="3" y="69"/>
                    </a:cubicBezTo>
                    <a:cubicBezTo>
                      <a:pt x="2" y="75"/>
                      <a:pt x="0" y="79"/>
                      <a:pt x="0" y="79"/>
                    </a:cubicBezTo>
                    <a:cubicBezTo>
                      <a:pt x="6" y="77"/>
                      <a:pt x="12" y="78"/>
                      <a:pt x="18" y="80"/>
                    </a:cubicBezTo>
                    <a:cubicBezTo>
                      <a:pt x="24" y="82"/>
                      <a:pt x="30" y="85"/>
                      <a:pt x="37" y="87"/>
                    </a:cubicBezTo>
                    <a:cubicBezTo>
                      <a:pt x="45" y="89"/>
                      <a:pt x="55" y="89"/>
                      <a:pt x="65" y="88"/>
                    </a:cubicBezTo>
                    <a:cubicBezTo>
                      <a:pt x="75" y="86"/>
                      <a:pt x="85" y="82"/>
                      <a:pt x="93" y="75"/>
                    </a:cubicBezTo>
                    <a:cubicBezTo>
                      <a:pt x="101" y="67"/>
                      <a:pt x="105" y="57"/>
                      <a:pt x="104" y="47"/>
                    </a:cubicBezTo>
                    <a:cubicBezTo>
                      <a:pt x="103" y="37"/>
                      <a:pt x="98" y="27"/>
                      <a:pt x="92" y="19"/>
                    </a:cubicBezTo>
                    <a:cubicBezTo>
                      <a:pt x="95" y="17"/>
                      <a:pt x="98" y="15"/>
                      <a:pt x="101" y="14"/>
                    </a:cubicBezTo>
                    <a:cubicBezTo>
                      <a:pt x="106" y="13"/>
                      <a:pt x="111" y="12"/>
                      <a:pt x="116" y="11"/>
                    </a:cubicBezTo>
                    <a:cubicBezTo>
                      <a:pt x="115" y="9"/>
                      <a:pt x="115" y="9"/>
                      <a:pt x="115" y="9"/>
                    </a:cubicBezTo>
                    <a:cubicBezTo>
                      <a:pt x="113" y="9"/>
                      <a:pt x="108" y="11"/>
                      <a:pt x="103" y="12"/>
                    </a:cubicBezTo>
                    <a:cubicBezTo>
                      <a:pt x="99" y="14"/>
                      <a:pt x="94" y="16"/>
                      <a:pt x="91" y="18"/>
                    </a:cubicBezTo>
                    <a:cubicBezTo>
                      <a:pt x="87" y="13"/>
                      <a:pt x="82" y="8"/>
                      <a:pt x="77" y="5"/>
                    </a:cubicBezTo>
                    <a:cubicBezTo>
                      <a:pt x="72" y="2"/>
                      <a:pt x="68" y="0"/>
                      <a:pt x="62" y="0"/>
                    </a:cubicBezTo>
                    <a:cubicBezTo>
                      <a:pt x="58" y="0"/>
                      <a:pt x="54" y="0"/>
                      <a:pt x="49" y="2"/>
                    </a:cubicBezTo>
                    <a:cubicBezTo>
                      <a:pt x="44" y="3"/>
                      <a:pt x="39" y="5"/>
                      <a:pt x="35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66" name="Freeform 1731"/>
              <p:cNvSpPr/>
              <p:nvPr/>
            </p:nvSpPr>
            <p:spPr>
              <a:xfrm>
                <a:off x="4468768" y="5167343"/>
                <a:ext cx="149226" cy="131763"/>
              </a:xfrm>
              <a:custGeom>
                <a:avLst/>
                <a:gdLst>
                  <a:gd name="txL" fmla="*/ 0 w 40"/>
                  <a:gd name="txT" fmla="*/ 0 h 35"/>
                  <a:gd name="txR" fmla="*/ 40 w 40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35">
                    <a:moveTo>
                      <a:pt x="28" y="4"/>
                    </a:moveTo>
                    <a:cubicBezTo>
                      <a:pt x="25" y="3"/>
                      <a:pt x="22" y="3"/>
                      <a:pt x="19" y="3"/>
                    </a:cubicBezTo>
                    <a:cubicBezTo>
                      <a:pt x="16" y="2"/>
                      <a:pt x="13" y="2"/>
                      <a:pt x="10" y="3"/>
                    </a:cubicBezTo>
                    <a:cubicBezTo>
                      <a:pt x="8" y="3"/>
                      <a:pt x="6" y="2"/>
                      <a:pt x="4" y="2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1" y="3"/>
                      <a:pt x="1" y="6"/>
                      <a:pt x="2" y="8"/>
                    </a:cubicBezTo>
                    <a:cubicBezTo>
                      <a:pt x="2" y="11"/>
                      <a:pt x="2" y="14"/>
                      <a:pt x="2" y="17"/>
                    </a:cubicBezTo>
                    <a:cubicBezTo>
                      <a:pt x="3" y="20"/>
                      <a:pt x="5" y="24"/>
                      <a:pt x="7" y="27"/>
                    </a:cubicBezTo>
                    <a:cubicBezTo>
                      <a:pt x="10" y="30"/>
                      <a:pt x="13" y="32"/>
                      <a:pt x="16" y="33"/>
                    </a:cubicBezTo>
                    <a:cubicBezTo>
                      <a:pt x="19" y="35"/>
                      <a:pt x="23" y="34"/>
                      <a:pt x="26" y="32"/>
                    </a:cubicBezTo>
                    <a:cubicBezTo>
                      <a:pt x="29" y="31"/>
                      <a:pt x="32" y="28"/>
                      <a:pt x="34" y="25"/>
                    </a:cubicBezTo>
                    <a:cubicBezTo>
                      <a:pt x="35" y="26"/>
                      <a:pt x="36" y="27"/>
                      <a:pt x="37" y="28"/>
                    </a:cubicBezTo>
                    <a:cubicBezTo>
                      <a:pt x="38" y="30"/>
                      <a:pt x="39" y="32"/>
                      <a:pt x="39" y="34"/>
                    </a:cubicBezTo>
                    <a:cubicBezTo>
                      <a:pt x="40" y="34"/>
                      <a:pt x="40" y="34"/>
                      <a:pt x="40" y="34"/>
                    </a:cubicBezTo>
                    <a:cubicBezTo>
                      <a:pt x="39" y="32"/>
                      <a:pt x="37" y="26"/>
                      <a:pt x="34" y="24"/>
                    </a:cubicBezTo>
                    <a:cubicBezTo>
                      <a:pt x="36" y="20"/>
                      <a:pt x="37" y="15"/>
                      <a:pt x="35" y="11"/>
                    </a:cubicBezTo>
                    <a:cubicBezTo>
                      <a:pt x="33" y="9"/>
                      <a:pt x="30" y="6"/>
                      <a:pt x="28" y="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67" name="Freeform 1732"/>
              <p:cNvSpPr/>
              <p:nvPr/>
            </p:nvSpPr>
            <p:spPr>
              <a:xfrm>
                <a:off x="4208417" y="4492650"/>
                <a:ext cx="338140" cy="220664"/>
              </a:xfrm>
              <a:custGeom>
                <a:avLst/>
                <a:gdLst>
                  <a:gd name="txL" fmla="*/ 0 w 90"/>
                  <a:gd name="txT" fmla="*/ 0 h 59"/>
                  <a:gd name="txR" fmla="*/ 90 w 90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0" h="59">
                    <a:moveTo>
                      <a:pt x="48" y="1"/>
                    </a:moveTo>
                    <a:cubicBezTo>
                      <a:pt x="42" y="0"/>
                      <a:pt x="37" y="2"/>
                      <a:pt x="31" y="5"/>
                    </a:cubicBezTo>
                    <a:cubicBezTo>
                      <a:pt x="25" y="7"/>
                      <a:pt x="21" y="9"/>
                      <a:pt x="16" y="12"/>
                    </a:cubicBezTo>
                    <a:cubicBezTo>
                      <a:pt x="14" y="14"/>
                      <a:pt x="10" y="15"/>
                      <a:pt x="7" y="17"/>
                    </a:cubicBezTo>
                    <a:cubicBezTo>
                      <a:pt x="3" y="18"/>
                      <a:pt x="0" y="19"/>
                      <a:pt x="0" y="19"/>
                    </a:cubicBezTo>
                    <a:cubicBezTo>
                      <a:pt x="7" y="24"/>
                      <a:pt x="10" y="34"/>
                      <a:pt x="16" y="41"/>
                    </a:cubicBezTo>
                    <a:cubicBezTo>
                      <a:pt x="20" y="46"/>
                      <a:pt x="25" y="50"/>
                      <a:pt x="31" y="54"/>
                    </a:cubicBezTo>
                    <a:cubicBezTo>
                      <a:pt x="37" y="57"/>
                      <a:pt x="44" y="59"/>
                      <a:pt x="50" y="58"/>
                    </a:cubicBezTo>
                    <a:cubicBezTo>
                      <a:pt x="57" y="58"/>
                      <a:pt x="63" y="54"/>
                      <a:pt x="67" y="49"/>
                    </a:cubicBezTo>
                    <a:cubicBezTo>
                      <a:pt x="71" y="43"/>
                      <a:pt x="72" y="36"/>
                      <a:pt x="73" y="30"/>
                    </a:cubicBezTo>
                    <a:cubicBezTo>
                      <a:pt x="75" y="30"/>
                      <a:pt x="78" y="31"/>
                      <a:pt x="80" y="32"/>
                    </a:cubicBezTo>
                    <a:cubicBezTo>
                      <a:pt x="83" y="33"/>
                      <a:pt x="86" y="36"/>
                      <a:pt x="89" y="38"/>
                    </a:cubicBezTo>
                    <a:cubicBezTo>
                      <a:pt x="90" y="37"/>
                      <a:pt x="90" y="37"/>
                      <a:pt x="90" y="37"/>
                    </a:cubicBezTo>
                    <a:cubicBezTo>
                      <a:pt x="89" y="35"/>
                      <a:pt x="86" y="34"/>
                      <a:pt x="82" y="32"/>
                    </a:cubicBezTo>
                    <a:cubicBezTo>
                      <a:pt x="79" y="30"/>
                      <a:pt x="76" y="29"/>
                      <a:pt x="73" y="29"/>
                    </a:cubicBezTo>
                    <a:cubicBezTo>
                      <a:pt x="73" y="20"/>
                      <a:pt x="71" y="12"/>
                      <a:pt x="65" y="7"/>
                    </a:cubicBezTo>
                    <a:cubicBezTo>
                      <a:pt x="61" y="4"/>
                      <a:pt x="54" y="1"/>
                      <a:pt x="48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68" name="Freeform 1733"/>
              <p:cNvSpPr/>
              <p:nvPr/>
            </p:nvSpPr>
            <p:spPr>
              <a:xfrm>
                <a:off x="4175079" y="5180043"/>
                <a:ext cx="157163" cy="179389"/>
              </a:xfrm>
              <a:custGeom>
                <a:avLst/>
                <a:gdLst>
                  <a:gd name="txL" fmla="*/ 0 w 42"/>
                  <a:gd name="txT" fmla="*/ 0 h 48"/>
                  <a:gd name="txR" fmla="*/ 42 w 42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48">
                    <a:moveTo>
                      <a:pt x="36" y="12"/>
                    </a:moveTo>
                    <a:cubicBezTo>
                      <a:pt x="33" y="9"/>
                      <a:pt x="29" y="7"/>
                      <a:pt x="25" y="5"/>
                    </a:cubicBezTo>
                    <a:cubicBezTo>
                      <a:pt x="21" y="4"/>
                      <a:pt x="17" y="3"/>
                      <a:pt x="14" y="3"/>
                    </a:cubicBezTo>
                    <a:cubicBezTo>
                      <a:pt x="11" y="3"/>
                      <a:pt x="2" y="0"/>
                      <a:pt x="2" y="0"/>
                    </a:cubicBezTo>
                    <a:cubicBezTo>
                      <a:pt x="4" y="5"/>
                      <a:pt x="1" y="12"/>
                      <a:pt x="1" y="18"/>
                    </a:cubicBezTo>
                    <a:cubicBezTo>
                      <a:pt x="0" y="21"/>
                      <a:pt x="1" y="26"/>
                      <a:pt x="2" y="31"/>
                    </a:cubicBezTo>
                    <a:cubicBezTo>
                      <a:pt x="4" y="35"/>
                      <a:pt x="7" y="40"/>
                      <a:pt x="10" y="43"/>
                    </a:cubicBezTo>
                    <a:cubicBezTo>
                      <a:pt x="15" y="46"/>
                      <a:pt x="20" y="46"/>
                      <a:pt x="24" y="45"/>
                    </a:cubicBezTo>
                    <a:cubicBezTo>
                      <a:pt x="28" y="44"/>
                      <a:pt x="32" y="41"/>
                      <a:pt x="35" y="37"/>
                    </a:cubicBezTo>
                    <a:cubicBezTo>
                      <a:pt x="36" y="38"/>
                      <a:pt x="37" y="40"/>
                      <a:pt x="38" y="41"/>
                    </a:cubicBezTo>
                    <a:cubicBezTo>
                      <a:pt x="39" y="43"/>
                      <a:pt x="40" y="46"/>
                      <a:pt x="41" y="48"/>
                    </a:cubicBezTo>
                    <a:cubicBezTo>
                      <a:pt x="42" y="48"/>
                      <a:pt x="42" y="48"/>
                      <a:pt x="42" y="48"/>
                    </a:cubicBezTo>
                    <a:cubicBezTo>
                      <a:pt x="42" y="46"/>
                      <a:pt x="40" y="44"/>
                      <a:pt x="39" y="42"/>
                    </a:cubicBezTo>
                    <a:cubicBezTo>
                      <a:pt x="38" y="40"/>
                      <a:pt x="37" y="38"/>
                      <a:pt x="35" y="37"/>
                    </a:cubicBezTo>
                    <a:cubicBezTo>
                      <a:pt x="37" y="34"/>
                      <a:pt x="39" y="32"/>
                      <a:pt x="40" y="29"/>
                    </a:cubicBezTo>
                    <a:cubicBezTo>
                      <a:pt x="41" y="27"/>
                      <a:pt x="41" y="25"/>
                      <a:pt x="41" y="23"/>
                    </a:cubicBezTo>
                    <a:cubicBezTo>
                      <a:pt x="41" y="19"/>
                      <a:pt x="38" y="15"/>
                      <a:pt x="36" y="1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69" name="Freeform 1734"/>
              <p:cNvSpPr/>
              <p:nvPr/>
            </p:nvSpPr>
            <p:spPr>
              <a:xfrm>
                <a:off x="4521156" y="4830790"/>
                <a:ext cx="209551" cy="325440"/>
              </a:xfrm>
              <a:custGeom>
                <a:avLst/>
                <a:gdLst>
                  <a:gd name="txL" fmla="*/ 0 w 56"/>
                  <a:gd name="txT" fmla="*/ 0 h 87"/>
                  <a:gd name="txR" fmla="*/ 56 w 56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87">
                    <a:moveTo>
                      <a:pt x="55" y="40"/>
                    </a:moveTo>
                    <a:cubicBezTo>
                      <a:pt x="54" y="35"/>
                      <a:pt x="51" y="30"/>
                      <a:pt x="47" y="25"/>
                    </a:cubicBezTo>
                    <a:cubicBezTo>
                      <a:pt x="44" y="21"/>
                      <a:pt x="41" y="18"/>
                      <a:pt x="37" y="14"/>
                    </a:cubicBezTo>
                    <a:cubicBezTo>
                      <a:pt x="36" y="13"/>
                      <a:pt x="33" y="9"/>
                      <a:pt x="32" y="6"/>
                    </a:cubicBezTo>
                    <a:cubicBezTo>
                      <a:pt x="30" y="3"/>
                      <a:pt x="29" y="0"/>
                      <a:pt x="29" y="0"/>
                    </a:cubicBezTo>
                    <a:cubicBezTo>
                      <a:pt x="27" y="4"/>
                      <a:pt x="24" y="7"/>
                      <a:pt x="21" y="11"/>
                    </a:cubicBezTo>
                    <a:cubicBezTo>
                      <a:pt x="17" y="14"/>
                      <a:pt x="14" y="17"/>
                      <a:pt x="11" y="20"/>
                    </a:cubicBezTo>
                    <a:cubicBezTo>
                      <a:pt x="4" y="30"/>
                      <a:pt x="0" y="43"/>
                      <a:pt x="3" y="54"/>
                    </a:cubicBezTo>
                    <a:cubicBezTo>
                      <a:pt x="5" y="60"/>
                      <a:pt x="10" y="65"/>
                      <a:pt x="15" y="67"/>
                    </a:cubicBezTo>
                    <a:cubicBezTo>
                      <a:pt x="21" y="70"/>
                      <a:pt x="27" y="70"/>
                      <a:pt x="34" y="70"/>
                    </a:cubicBezTo>
                    <a:cubicBezTo>
                      <a:pt x="34" y="72"/>
                      <a:pt x="33" y="75"/>
                      <a:pt x="33" y="77"/>
                    </a:cubicBezTo>
                    <a:cubicBezTo>
                      <a:pt x="32" y="80"/>
                      <a:pt x="30" y="83"/>
                      <a:pt x="28" y="86"/>
                    </a:cubicBezTo>
                    <a:cubicBezTo>
                      <a:pt x="29" y="87"/>
                      <a:pt x="29" y="87"/>
                      <a:pt x="29" y="87"/>
                    </a:cubicBezTo>
                    <a:cubicBezTo>
                      <a:pt x="31" y="84"/>
                      <a:pt x="35" y="75"/>
                      <a:pt x="34" y="69"/>
                    </a:cubicBezTo>
                    <a:cubicBezTo>
                      <a:pt x="42" y="68"/>
                      <a:pt x="50" y="64"/>
                      <a:pt x="53" y="58"/>
                    </a:cubicBezTo>
                    <a:cubicBezTo>
                      <a:pt x="55" y="53"/>
                      <a:pt x="56" y="45"/>
                      <a:pt x="55" y="4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70" name="Freeform 1735"/>
              <p:cNvSpPr/>
              <p:nvPr/>
            </p:nvSpPr>
            <p:spPr>
              <a:xfrm>
                <a:off x="4722770" y="4545038"/>
                <a:ext cx="188914" cy="288927"/>
              </a:xfrm>
              <a:custGeom>
                <a:avLst/>
                <a:gdLst>
                  <a:gd name="txL" fmla="*/ 0 w 50"/>
                  <a:gd name="txT" fmla="*/ 0 h 77"/>
                  <a:gd name="txR" fmla="*/ 50 w 50"/>
                  <a:gd name="txB" fmla="*/ 77 h 7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77">
                    <a:moveTo>
                      <a:pt x="1" y="37"/>
                    </a:moveTo>
                    <a:cubicBezTo>
                      <a:pt x="0" y="43"/>
                      <a:pt x="3" y="47"/>
                      <a:pt x="5" y="52"/>
                    </a:cubicBezTo>
                    <a:cubicBezTo>
                      <a:pt x="7" y="57"/>
                      <a:pt x="10" y="60"/>
                      <a:pt x="13" y="64"/>
                    </a:cubicBezTo>
                    <a:cubicBezTo>
                      <a:pt x="15" y="67"/>
                      <a:pt x="21" y="77"/>
                      <a:pt x="21" y="77"/>
                    </a:cubicBezTo>
                    <a:cubicBezTo>
                      <a:pt x="23" y="70"/>
                      <a:pt x="31" y="67"/>
                      <a:pt x="37" y="62"/>
                    </a:cubicBezTo>
                    <a:cubicBezTo>
                      <a:pt x="40" y="59"/>
                      <a:pt x="44" y="55"/>
                      <a:pt x="46" y="49"/>
                    </a:cubicBezTo>
                    <a:cubicBezTo>
                      <a:pt x="49" y="44"/>
                      <a:pt x="50" y="39"/>
                      <a:pt x="49" y="33"/>
                    </a:cubicBezTo>
                    <a:cubicBezTo>
                      <a:pt x="49" y="27"/>
                      <a:pt x="45" y="23"/>
                      <a:pt x="41" y="20"/>
                    </a:cubicBezTo>
                    <a:cubicBezTo>
                      <a:pt x="36" y="17"/>
                      <a:pt x="30" y="15"/>
                      <a:pt x="25" y="15"/>
                    </a:cubicBezTo>
                    <a:cubicBezTo>
                      <a:pt x="25" y="13"/>
                      <a:pt x="26" y="11"/>
                      <a:pt x="26" y="9"/>
                    </a:cubicBezTo>
                    <a:cubicBezTo>
                      <a:pt x="28" y="6"/>
                      <a:pt x="30" y="3"/>
                      <a:pt x="32" y="1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1"/>
                      <a:pt x="28" y="4"/>
                      <a:pt x="27" y="7"/>
                    </a:cubicBezTo>
                    <a:cubicBezTo>
                      <a:pt x="25" y="10"/>
                      <a:pt x="24" y="13"/>
                      <a:pt x="24" y="15"/>
                    </a:cubicBezTo>
                    <a:cubicBezTo>
                      <a:pt x="17" y="15"/>
                      <a:pt x="10" y="17"/>
                      <a:pt x="6" y="23"/>
                    </a:cubicBezTo>
                    <a:cubicBezTo>
                      <a:pt x="3" y="26"/>
                      <a:pt x="1" y="32"/>
                      <a:pt x="1" y="3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71" name="Freeform 1736"/>
              <p:cNvSpPr/>
              <p:nvPr/>
            </p:nvSpPr>
            <p:spPr>
              <a:xfrm>
                <a:off x="4930734" y="4457725"/>
                <a:ext cx="231776" cy="373065"/>
              </a:xfrm>
              <a:custGeom>
                <a:avLst/>
                <a:gdLst>
                  <a:gd name="txL" fmla="*/ 0 w 62"/>
                  <a:gd name="txT" fmla="*/ 0 h 99"/>
                  <a:gd name="txR" fmla="*/ 62 w 62"/>
                  <a:gd name="txB" fmla="*/ 99 h 99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62" h="99">
                    <a:moveTo>
                      <a:pt x="0" y="45"/>
                    </a:moveTo>
                    <a:cubicBezTo>
                      <a:pt x="0" y="52"/>
                      <a:pt x="3" y="58"/>
                      <a:pt x="5" y="65"/>
                    </a:cubicBezTo>
                    <a:cubicBezTo>
                      <a:pt x="7" y="70"/>
                      <a:pt x="10" y="75"/>
                      <a:pt x="14" y="80"/>
                    </a:cubicBezTo>
                    <a:cubicBezTo>
                      <a:pt x="15" y="82"/>
                      <a:pt x="17" y="87"/>
                      <a:pt x="18" y="91"/>
                    </a:cubicBezTo>
                    <a:cubicBezTo>
                      <a:pt x="19" y="93"/>
                      <a:pt x="19" y="95"/>
                      <a:pt x="20" y="97"/>
                    </a:cubicBezTo>
                    <a:cubicBezTo>
                      <a:pt x="20" y="98"/>
                      <a:pt x="20" y="99"/>
                      <a:pt x="20" y="99"/>
                    </a:cubicBezTo>
                    <a:cubicBezTo>
                      <a:pt x="22" y="96"/>
                      <a:pt x="24" y="94"/>
                      <a:pt x="26" y="92"/>
                    </a:cubicBezTo>
                    <a:cubicBezTo>
                      <a:pt x="27" y="90"/>
                      <a:pt x="30" y="88"/>
                      <a:pt x="32" y="87"/>
                    </a:cubicBezTo>
                    <a:cubicBezTo>
                      <a:pt x="36" y="83"/>
                      <a:pt x="41" y="80"/>
                      <a:pt x="44" y="76"/>
                    </a:cubicBezTo>
                    <a:cubicBezTo>
                      <a:pt x="49" y="71"/>
                      <a:pt x="54" y="64"/>
                      <a:pt x="57" y="56"/>
                    </a:cubicBezTo>
                    <a:cubicBezTo>
                      <a:pt x="60" y="48"/>
                      <a:pt x="62" y="39"/>
                      <a:pt x="60" y="31"/>
                    </a:cubicBezTo>
                    <a:cubicBezTo>
                      <a:pt x="59" y="26"/>
                      <a:pt x="58" y="22"/>
                      <a:pt x="55" y="18"/>
                    </a:cubicBezTo>
                    <a:cubicBezTo>
                      <a:pt x="52" y="15"/>
                      <a:pt x="49" y="13"/>
                      <a:pt x="46" y="11"/>
                    </a:cubicBezTo>
                    <a:cubicBezTo>
                      <a:pt x="39" y="9"/>
                      <a:pt x="32" y="11"/>
                      <a:pt x="25" y="14"/>
                    </a:cubicBezTo>
                    <a:cubicBezTo>
                      <a:pt x="25" y="11"/>
                      <a:pt x="24" y="9"/>
                      <a:pt x="23" y="7"/>
                    </a:cubicBezTo>
                    <a:cubicBezTo>
                      <a:pt x="21" y="4"/>
                      <a:pt x="20" y="2"/>
                      <a:pt x="18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1"/>
                      <a:pt x="19" y="3"/>
                      <a:pt x="21" y="6"/>
                    </a:cubicBezTo>
                    <a:cubicBezTo>
                      <a:pt x="23" y="8"/>
                      <a:pt x="24" y="12"/>
                      <a:pt x="24" y="14"/>
                    </a:cubicBezTo>
                    <a:cubicBezTo>
                      <a:pt x="20" y="16"/>
                      <a:pt x="16" y="17"/>
                      <a:pt x="13" y="19"/>
                    </a:cubicBezTo>
                    <a:cubicBezTo>
                      <a:pt x="10" y="21"/>
                      <a:pt x="7" y="23"/>
                      <a:pt x="5" y="26"/>
                    </a:cubicBezTo>
                    <a:cubicBezTo>
                      <a:pt x="4" y="28"/>
                      <a:pt x="3" y="31"/>
                      <a:pt x="2" y="35"/>
                    </a:cubicBezTo>
                    <a:cubicBezTo>
                      <a:pt x="1" y="38"/>
                      <a:pt x="0" y="42"/>
                      <a:pt x="0" y="4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72" name="Freeform 1737"/>
              <p:cNvSpPr/>
              <p:nvPr/>
            </p:nvSpPr>
            <p:spPr>
              <a:xfrm>
                <a:off x="4032203" y="4735540"/>
                <a:ext cx="357190" cy="319090"/>
              </a:xfrm>
              <a:custGeom>
                <a:avLst/>
                <a:gdLst>
                  <a:gd name="txL" fmla="*/ 0 w 95"/>
                  <a:gd name="txT" fmla="*/ 0 h 85"/>
                  <a:gd name="txR" fmla="*/ 95 w 95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5" h="85">
                    <a:moveTo>
                      <a:pt x="15" y="14"/>
                    </a:moveTo>
                    <a:cubicBezTo>
                      <a:pt x="7" y="21"/>
                      <a:pt x="4" y="30"/>
                      <a:pt x="2" y="39"/>
                    </a:cubicBezTo>
                    <a:cubicBezTo>
                      <a:pt x="0" y="47"/>
                      <a:pt x="1" y="54"/>
                      <a:pt x="2" y="62"/>
                    </a:cubicBezTo>
                    <a:cubicBezTo>
                      <a:pt x="2" y="65"/>
                      <a:pt x="3" y="71"/>
                      <a:pt x="3" y="76"/>
                    </a:cubicBezTo>
                    <a:cubicBezTo>
                      <a:pt x="4" y="81"/>
                      <a:pt x="5" y="85"/>
                      <a:pt x="5" y="85"/>
                    </a:cubicBezTo>
                    <a:cubicBezTo>
                      <a:pt x="8" y="82"/>
                      <a:pt x="13" y="81"/>
                      <a:pt x="18" y="81"/>
                    </a:cubicBezTo>
                    <a:cubicBezTo>
                      <a:pt x="24" y="81"/>
                      <a:pt x="29" y="82"/>
                      <a:pt x="34" y="82"/>
                    </a:cubicBezTo>
                    <a:cubicBezTo>
                      <a:pt x="41" y="82"/>
                      <a:pt x="48" y="81"/>
                      <a:pt x="55" y="78"/>
                    </a:cubicBezTo>
                    <a:cubicBezTo>
                      <a:pt x="62" y="76"/>
                      <a:pt x="70" y="71"/>
                      <a:pt x="75" y="65"/>
                    </a:cubicBezTo>
                    <a:cubicBezTo>
                      <a:pt x="81" y="58"/>
                      <a:pt x="83" y="49"/>
                      <a:pt x="82" y="40"/>
                    </a:cubicBezTo>
                    <a:cubicBezTo>
                      <a:pt x="81" y="32"/>
                      <a:pt x="77" y="23"/>
                      <a:pt x="71" y="16"/>
                    </a:cubicBezTo>
                    <a:cubicBezTo>
                      <a:pt x="74" y="14"/>
                      <a:pt x="77" y="12"/>
                      <a:pt x="80" y="12"/>
                    </a:cubicBezTo>
                    <a:cubicBezTo>
                      <a:pt x="85" y="10"/>
                      <a:pt x="90" y="10"/>
                      <a:pt x="95" y="10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92" y="8"/>
                      <a:pt x="88" y="9"/>
                      <a:pt x="83" y="10"/>
                    </a:cubicBezTo>
                    <a:cubicBezTo>
                      <a:pt x="78" y="11"/>
                      <a:pt x="73" y="13"/>
                      <a:pt x="70" y="15"/>
                    </a:cubicBezTo>
                    <a:cubicBezTo>
                      <a:pt x="66" y="10"/>
                      <a:pt x="62" y="7"/>
                      <a:pt x="57" y="4"/>
                    </a:cubicBezTo>
                    <a:cubicBezTo>
                      <a:pt x="52" y="2"/>
                      <a:pt x="47" y="0"/>
                      <a:pt x="41" y="1"/>
                    </a:cubicBezTo>
                    <a:cubicBezTo>
                      <a:pt x="37" y="2"/>
                      <a:pt x="33" y="3"/>
                      <a:pt x="28" y="6"/>
                    </a:cubicBezTo>
                    <a:cubicBezTo>
                      <a:pt x="23" y="8"/>
                      <a:pt x="19" y="11"/>
                      <a:pt x="15" y="1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73" name="Freeform 1738"/>
              <p:cNvSpPr/>
              <p:nvPr/>
            </p:nvSpPr>
            <p:spPr>
              <a:xfrm>
                <a:off x="4213179" y="4589489"/>
                <a:ext cx="382590" cy="390528"/>
              </a:xfrm>
              <a:custGeom>
                <a:avLst/>
                <a:gdLst>
                  <a:gd name="txL" fmla="*/ 0 w 102"/>
                  <a:gd name="txT" fmla="*/ 0 h 104"/>
                  <a:gd name="txR" fmla="*/ 102 w 102"/>
                  <a:gd name="txB" fmla="*/ 104 h 104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2" h="104">
                    <a:moveTo>
                      <a:pt x="5" y="32"/>
                    </a:moveTo>
                    <a:cubicBezTo>
                      <a:pt x="1" y="39"/>
                      <a:pt x="0" y="46"/>
                      <a:pt x="0" y="52"/>
                    </a:cubicBezTo>
                    <a:cubicBezTo>
                      <a:pt x="0" y="58"/>
                      <a:pt x="2" y="64"/>
                      <a:pt x="4" y="69"/>
                    </a:cubicBezTo>
                    <a:cubicBezTo>
                      <a:pt x="7" y="79"/>
                      <a:pt x="13" y="85"/>
                      <a:pt x="20" y="90"/>
                    </a:cubicBezTo>
                    <a:cubicBezTo>
                      <a:pt x="23" y="92"/>
                      <a:pt x="28" y="96"/>
                      <a:pt x="33" y="99"/>
                    </a:cubicBezTo>
                    <a:cubicBezTo>
                      <a:pt x="37" y="102"/>
                      <a:pt x="41" y="104"/>
                      <a:pt x="41" y="104"/>
                    </a:cubicBezTo>
                    <a:cubicBezTo>
                      <a:pt x="41" y="99"/>
                      <a:pt x="44" y="94"/>
                      <a:pt x="48" y="92"/>
                    </a:cubicBezTo>
                    <a:cubicBezTo>
                      <a:pt x="51" y="89"/>
                      <a:pt x="56" y="88"/>
                      <a:pt x="60" y="87"/>
                    </a:cubicBezTo>
                    <a:cubicBezTo>
                      <a:pt x="64" y="85"/>
                      <a:pt x="69" y="84"/>
                      <a:pt x="73" y="81"/>
                    </a:cubicBezTo>
                    <a:cubicBezTo>
                      <a:pt x="77" y="78"/>
                      <a:pt x="81" y="73"/>
                      <a:pt x="84" y="67"/>
                    </a:cubicBezTo>
                    <a:cubicBezTo>
                      <a:pt x="88" y="60"/>
                      <a:pt x="89" y="50"/>
                      <a:pt x="87" y="41"/>
                    </a:cubicBezTo>
                    <a:cubicBezTo>
                      <a:pt x="85" y="31"/>
                      <a:pt x="80" y="21"/>
                      <a:pt x="74" y="14"/>
                    </a:cubicBezTo>
                    <a:cubicBezTo>
                      <a:pt x="77" y="12"/>
                      <a:pt x="81" y="10"/>
                      <a:pt x="85" y="9"/>
                    </a:cubicBezTo>
                    <a:cubicBezTo>
                      <a:pt x="91" y="7"/>
                      <a:pt x="96" y="7"/>
                      <a:pt x="102" y="8"/>
                    </a:cubicBezTo>
                    <a:cubicBezTo>
                      <a:pt x="102" y="6"/>
                      <a:pt x="102" y="6"/>
                      <a:pt x="102" y="6"/>
                    </a:cubicBezTo>
                    <a:cubicBezTo>
                      <a:pt x="96" y="5"/>
                      <a:pt x="80" y="7"/>
                      <a:pt x="73" y="13"/>
                    </a:cubicBezTo>
                    <a:cubicBezTo>
                      <a:pt x="68" y="8"/>
                      <a:pt x="63" y="4"/>
                      <a:pt x="57" y="2"/>
                    </a:cubicBezTo>
                    <a:cubicBezTo>
                      <a:pt x="51" y="0"/>
                      <a:pt x="44" y="0"/>
                      <a:pt x="37" y="3"/>
                    </a:cubicBezTo>
                    <a:cubicBezTo>
                      <a:pt x="31" y="5"/>
                      <a:pt x="25" y="9"/>
                      <a:pt x="19" y="14"/>
                    </a:cubicBezTo>
                    <a:cubicBezTo>
                      <a:pt x="14" y="19"/>
                      <a:pt x="8" y="26"/>
                      <a:pt x="5" y="32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74" name="Freeform 1739"/>
              <p:cNvSpPr/>
              <p:nvPr/>
            </p:nvSpPr>
            <p:spPr>
              <a:xfrm>
                <a:off x="4287792" y="3725883"/>
                <a:ext cx="376240" cy="558804"/>
              </a:xfrm>
              <a:custGeom>
                <a:avLst/>
                <a:gdLst>
                  <a:gd name="txL" fmla="*/ 0 w 100"/>
                  <a:gd name="txT" fmla="*/ 0 h 149"/>
                  <a:gd name="txR" fmla="*/ 100 w 100"/>
                  <a:gd name="txB" fmla="*/ 149 h 14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0" h="149">
                    <a:moveTo>
                      <a:pt x="96" y="60"/>
                    </a:moveTo>
                    <a:cubicBezTo>
                      <a:pt x="92" y="52"/>
                      <a:pt x="85" y="44"/>
                      <a:pt x="77" y="36"/>
                    </a:cubicBezTo>
                    <a:cubicBezTo>
                      <a:pt x="70" y="29"/>
                      <a:pt x="62" y="24"/>
                      <a:pt x="54" y="19"/>
                    </a:cubicBezTo>
                    <a:cubicBezTo>
                      <a:pt x="51" y="17"/>
                      <a:pt x="45" y="12"/>
                      <a:pt x="40" y="8"/>
                    </a:cubicBezTo>
                    <a:cubicBezTo>
                      <a:pt x="35" y="3"/>
                      <a:pt x="30" y="0"/>
                      <a:pt x="30" y="0"/>
                    </a:cubicBezTo>
                    <a:cubicBezTo>
                      <a:pt x="30" y="7"/>
                      <a:pt x="27" y="13"/>
                      <a:pt x="22" y="19"/>
                    </a:cubicBezTo>
                    <a:cubicBezTo>
                      <a:pt x="18" y="25"/>
                      <a:pt x="12" y="31"/>
                      <a:pt x="9" y="38"/>
                    </a:cubicBezTo>
                    <a:cubicBezTo>
                      <a:pt x="6" y="43"/>
                      <a:pt x="4" y="49"/>
                      <a:pt x="2" y="55"/>
                    </a:cubicBezTo>
                    <a:cubicBezTo>
                      <a:pt x="1" y="61"/>
                      <a:pt x="0" y="68"/>
                      <a:pt x="0" y="75"/>
                    </a:cubicBezTo>
                    <a:cubicBezTo>
                      <a:pt x="0" y="82"/>
                      <a:pt x="1" y="90"/>
                      <a:pt x="3" y="97"/>
                    </a:cubicBezTo>
                    <a:cubicBezTo>
                      <a:pt x="6" y="105"/>
                      <a:pt x="9" y="111"/>
                      <a:pt x="14" y="117"/>
                    </a:cubicBezTo>
                    <a:cubicBezTo>
                      <a:pt x="15" y="118"/>
                      <a:pt x="16" y="120"/>
                      <a:pt x="18" y="121"/>
                    </a:cubicBezTo>
                    <a:cubicBezTo>
                      <a:pt x="18" y="121"/>
                      <a:pt x="19" y="122"/>
                      <a:pt x="20" y="123"/>
                    </a:cubicBezTo>
                    <a:cubicBezTo>
                      <a:pt x="22" y="124"/>
                      <a:pt x="22" y="124"/>
                      <a:pt x="22" y="124"/>
                    </a:cubicBezTo>
                    <a:cubicBezTo>
                      <a:pt x="23" y="126"/>
                      <a:pt x="25" y="127"/>
                      <a:pt x="27" y="128"/>
                    </a:cubicBezTo>
                    <a:cubicBezTo>
                      <a:pt x="28" y="129"/>
                      <a:pt x="30" y="129"/>
                      <a:pt x="31" y="130"/>
                    </a:cubicBezTo>
                    <a:cubicBezTo>
                      <a:pt x="37" y="131"/>
                      <a:pt x="43" y="131"/>
                      <a:pt x="49" y="130"/>
                    </a:cubicBezTo>
                    <a:cubicBezTo>
                      <a:pt x="60" y="127"/>
                      <a:pt x="70" y="120"/>
                      <a:pt x="78" y="112"/>
                    </a:cubicBezTo>
                    <a:cubicBezTo>
                      <a:pt x="81" y="116"/>
                      <a:pt x="84" y="120"/>
                      <a:pt x="86" y="126"/>
                    </a:cubicBezTo>
                    <a:cubicBezTo>
                      <a:pt x="88" y="134"/>
                      <a:pt x="87" y="142"/>
                      <a:pt x="83" y="148"/>
                    </a:cubicBezTo>
                    <a:cubicBezTo>
                      <a:pt x="84" y="148"/>
                      <a:pt x="85" y="149"/>
                      <a:pt x="85" y="149"/>
                    </a:cubicBezTo>
                    <a:cubicBezTo>
                      <a:pt x="87" y="147"/>
                      <a:pt x="88" y="145"/>
                      <a:pt x="88" y="141"/>
                    </a:cubicBezTo>
                    <a:cubicBezTo>
                      <a:pt x="89" y="138"/>
                      <a:pt x="89" y="134"/>
                      <a:pt x="88" y="130"/>
                    </a:cubicBezTo>
                    <a:cubicBezTo>
                      <a:pt x="87" y="126"/>
                      <a:pt x="86" y="122"/>
                      <a:pt x="84" y="119"/>
                    </a:cubicBezTo>
                    <a:cubicBezTo>
                      <a:pt x="83" y="115"/>
                      <a:pt x="81" y="113"/>
                      <a:pt x="79" y="111"/>
                    </a:cubicBezTo>
                    <a:cubicBezTo>
                      <a:pt x="82" y="108"/>
                      <a:pt x="84" y="105"/>
                      <a:pt x="86" y="102"/>
                    </a:cubicBezTo>
                    <a:cubicBezTo>
                      <a:pt x="88" y="99"/>
                      <a:pt x="90" y="96"/>
                      <a:pt x="91" y="93"/>
                    </a:cubicBezTo>
                    <a:cubicBezTo>
                      <a:pt x="92" y="92"/>
                      <a:pt x="93" y="91"/>
                      <a:pt x="94" y="90"/>
                    </a:cubicBezTo>
                    <a:cubicBezTo>
                      <a:pt x="95" y="89"/>
                      <a:pt x="95" y="89"/>
                      <a:pt x="95" y="89"/>
                    </a:cubicBezTo>
                    <a:cubicBezTo>
                      <a:pt x="96" y="88"/>
                      <a:pt x="96" y="88"/>
                      <a:pt x="96" y="87"/>
                    </a:cubicBezTo>
                    <a:cubicBezTo>
                      <a:pt x="98" y="85"/>
                      <a:pt x="98" y="83"/>
                      <a:pt x="99" y="81"/>
                    </a:cubicBezTo>
                    <a:cubicBezTo>
                      <a:pt x="100" y="78"/>
                      <a:pt x="100" y="75"/>
                      <a:pt x="99" y="72"/>
                    </a:cubicBezTo>
                    <a:cubicBezTo>
                      <a:pt x="98" y="68"/>
                      <a:pt x="97" y="64"/>
                      <a:pt x="96" y="6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75" name="Freeform 1740"/>
              <p:cNvSpPr/>
              <p:nvPr/>
            </p:nvSpPr>
            <p:spPr>
              <a:xfrm>
                <a:off x="4486231" y="4413275"/>
                <a:ext cx="455615" cy="319090"/>
              </a:xfrm>
              <a:custGeom>
                <a:avLst/>
                <a:gdLst>
                  <a:gd name="txL" fmla="*/ 0 w 121"/>
                  <a:gd name="txT" fmla="*/ 0 h 85"/>
                  <a:gd name="txR" fmla="*/ 121 w 121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1" h="85">
                    <a:moveTo>
                      <a:pt x="44" y="4"/>
                    </a:moveTo>
                    <a:cubicBezTo>
                      <a:pt x="35" y="8"/>
                      <a:pt x="29" y="15"/>
                      <a:pt x="23" y="23"/>
                    </a:cubicBezTo>
                    <a:cubicBezTo>
                      <a:pt x="18" y="30"/>
                      <a:pt x="15" y="37"/>
                      <a:pt x="12" y="45"/>
                    </a:cubicBezTo>
                    <a:cubicBezTo>
                      <a:pt x="11" y="48"/>
                      <a:pt x="7" y="53"/>
                      <a:pt x="5" y="58"/>
                    </a:cubicBezTo>
                    <a:cubicBezTo>
                      <a:pt x="2" y="63"/>
                      <a:pt x="0" y="67"/>
                      <a:pt x="0" y="67"/>
                    </a:cubicBezTo>
                    <a:cubicBezTo>
                      <a:pt x="6" y="66"/>
                      <a:pt x="11" y="68"/>
                      <a:pt x="17" y="71"/>
                    </a:cubicBezTo>
                    <a:cubicBezTo>
                      <a:pt x="23" y="74"/>
                      <a:pt x="28" y="77"/>
                      <a:pt x="34" y="80"/>
                    </a:cubicBezTo>
                    <a:cubicBezTo>
                      <a:pt x="42" y="83"/>
                      <a:pt x="51" y="85"/>
                      <a:pt x="61" y="85"/>
                    </a:cubicBezTo>
                    <a:cubicBezTo>
                      <a:pt x="71" y="85"/>
                      <a:pt x="81" y="82"/>
                      <a:pt x="89" y="76"/>
                    </a:cubicBezTo>
                    <a:cubicBezTo>
                      <a:pt x="99" y="70"/>
                      <a:pt x="103" y="61"/>
                      <a:pt x="104" y="51"/>
                    </a:cubicBezTo>
                    <a:cubicBezTo>
                      <a:pt x="104" y="41"/>
                      <a:pt x="101" y="31"/>
                      <a:pt x="96" y="23"/>
                    </a:cubicBezTo>
                    <a:cubicBezTo>
                      <a:pt x="99" y="21"/>
                      <a:pt x="102" y="20"/>
                      <a:pt x="106" y="20"/>
                    </a:cubicBezTo>
                    <a:cubicBezTo>
                      <a:pt x="111" y="19"/>
                      <a:pt x="115" y="18"/>
                      <a:pt x="121" y="18"/>
                    </a:cubicBezTo>
                    <a:cubicBezTo>
                      <a:pt x="120" y="16"/>
                      <a:pt x="120" y="16"/>
                      <a:pt x="120" y="16"/>
                    </a:cubicBezTo>
                    <a:cubicBezTo>
                      <a:pt x="117" y="16"/>
                      <a:pt x="113" y="17"/>
                      <a:pt x="108" y="18"/>
                    </a:cubicBezTo>
                    <a:cubicBezTo>
                      <a:pt x="103" y="19"/>
                      <a:pt x="99" y="20"/>
                      <a:pt x="95" y="22"/>
                    </a:cubicBezTo>
                    <a:cubicBezTo>
                      <a:pt x="92" y="16"/>
                      <a:pt x="88" y="12"/>
                      <a:pt x="84" y="8"/>
                    </a:cubicBezTo>
                    <a:cubicBezTo>
                      <a:pt x="80" y="4"/>
                      <a:pt x="76" y="1"/>
                      <a:pt x="70" y="1"/>
                    </a:cubicBezTo>
                    <a:cubicBezTo>
                      <a:pt x="67" y="0"/>
                      <a:pt x="62" y="0"/>
                      <a:pt x="58" y="1"/>
                    </a:cubicBezTo>
                    <a:cubicBezTo>
                      <a:pt x="53" y="1"/>
                      <a:pt x="48" y="3"/>
                      <a:pt x="44" y="4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76" name="Freeform 1741"/>
              <p:cNvSpPr/>
              <p:nvPr/>
            </p:nvSpPr>
            <p:spPr>
              <a:xfrm>
                <a:off x="6330917" y="3808433"/>
                <a:ext cx="168276" cy="228602"/>
              </a:xfrm>
              <a:custGeom>
                <a:avLst/>
                <a:gdLst>
                  <a:gd name="txL" fmla="*/ 0 w 45"/>
                  <a:gd name="txT" fmla="*/ 0 h 61"/>
                  <a:gd name="txR" fmla="*/ 45 w 45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61">
                    <a:moveTo>
                      <a:pt x="1" y="40"/>
                    </a:moveTo>
                    <a:cubicBezTo>
                      <a:pt x="2" y="47"/>
                      <a:pt x="6" y="52"/>
                      <a:pt x="11" y="55"/>
                    </a:cubicBezTo>
                    <a:cubicBezTo>
                      <a:pt x="15" y="58"/>
                      <a:pt x="19" y="60"/>
                      <a:pt x="23" y="60"/>
                    </a:cubicBezTo>
                    <a:cubicBezTo>
                      <a:pt x="25" y="60"/>
                      <a:pt x="28" y="61"/>
                      <a:pt x="31" y="61"/>
                    </a:cubicBezTo>
                    <a:cubicBezTo>
                      <a:pt x="34" y="61"/>
                      <a:pt x="36" y="61"/>
                      <a:pt x="36" y="61"/>
                    </a:cubicBezTo>
                    <a:cubicBezTo>
                      <a:pt x="35" y="59"/>
                      <a:pt x="35" y="57"/>
                      <a:pt x="36" y="54"/>
                    </a:cubicBezTo>
                    <a:cubicBezTo>
                      <a:pt x="37" y="52"/>
                      <a:pt x="39" y="50"/>
                      <a:pt x="40" y="48"/>
                    </a:cubicBezTo>
                    <a:cubicBezTo>
                      <a:pt x="42" y="45"/>
                      <a:pt x="43" y="43"/>
                      <a:pt x="44" y="40"/>
                    </a:cubicBezTo>
                    <a:cubicBezTo>
                      <a:pt x="45" y="37"/>
                      <a:pt x="45" y="33"/>
                      <a:pt x="44" y="30"/>
                    </a:cubicBezTo>
                    <a:cubicBezTo>
                      <a:pt x="43" y="26"/>
                      <a:pt x="40" y="22"/>
                      <a:pt x="37" y="19"/>
                    </a:cubicBezTo>
                    <a:cubicBezTo>
                      <a:pt x="33" y="15"/>
                      <a:pt x="28" y="13"/>
                      <a:pt x="23" y="12"/>
                    </a:cubicBezTo>
                    <a:cubicBezTo>
                      <a:pt x="24" y="10"/>
                      <a:pt x="25" y="8"/>
                      <a:pt x="26" y="6"/>
                    </a:cubicBezTo>
                    <a:cubicBezTo>
                      <a:pt x="28" y="4"/>
                      <a:pt x="31" y="2"/>
                      <a:pt x="33" y="1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1" y="0"/>
                      <a:pt x="29" y="2"/>
                      <a:pt x="27" y="4"/>
                    </a:cubicBezTo>
                    <a:cubicBezTo>
                      <a:pt x="25" y="7"/>
                      <a:pt x="23" y="9"/>
                      <a:pt x="22" y="12"/>
                    </a:cubicBezTo>
                    <a:cubicBezTo>
                      <a:pt x="15" y="11"/>
                      <a:pt x="8" y="13"/>
                      <a:pt x="4" y="20"/>
                    </a:cubicBezTo>
                    <a:cubicBezTo>
                      <a:pt x="3" y="22"/>
                      <a:pt x="2" y="26"/>
                      <a:pt x="1" y="29"/>
                    </a:cubicBezTo>
                    <a:cubicBezTo>
                      <a:pt x="0" y="33"/>
                      <a:pt x="0" y="37"/>
                      <a:pt x="1" y="4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77" name="Freeform 1742"/>
              <p:cNvSpPr/>
              <p:nvPr/>
            </p:nvSpPr>
            <p:spPr>
              <a:xfrm>
                <a:off x="6507131" y="4130698"/>
                <a:ext cx="244476" cy="342902"/>
              </a:xfrm>
              <a:custGeom>
                <a:avLst/>
                <a:gdLst>
                  <a:gd name="txL" fmla="*/ 0 w 65"/>
                  <a:gd name="txT" fmla="*/ 0 h 91"/>
                  <a:gd name="txR" fmla="*/ 65 w 65"/>
                  <a:gd name="txB" fmla="*/ 91 h 9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91">
                    <a:moveTo>
                      <a:pt x="65" y="35"/>
                    </a:moveTo>
                    <a:cubicBezTo>
                      <a:pt x="64" y="26"/>
                      <a:pt x="59" y="21"/>
                      <a:pt x="54" y="16"/>
                    </a:cubicBezTo>
                    <a:cubicBezTo>
                      <a:pt x="49" y="12"/>
                      <a:pt x="44" y="9"/>
                      <a:pt x="38" y="7"/>
                    </a:cubicBezTo>
                    <a:cubicBezTo>
                      <a:pt x="36" y="6"/>
                      <a:pt x="32" y="4"/>
                      <a:pt x="29" y="2"/>
                    </a:cubicBezTo>
                    <a:cubicBezTo>
                      <a:pt x="25" y="0"/>
                      <a:pt x="22" y="0"/>
                      <a:pt x="22" y="0"/>
                    </a:cubicBezTo>
                    <a:cubicBezTo>
                      <a:pt x="22" y="1"/>
                      <a:pt x="22" y="3"/>
                      <a:pt x="21" y="5"/>
                    </a:cubicBezTo>
                    <a:cubicBezTo>
                      <a:pt x="20" y="7"/>
                      <a:pt x="19" y="9"/>
                      <a:pt x="18" y="11"/>
                    </a:cubicBezTo>
                    <a:cubicBezTo>
                      <a:pt x="16" y="15"/>
                      <a:pt x="12" y="18"/>
                      <a:pt x="10" y="22"/>
                    </a:cubicBezTo>
                    <a:cubicBezTo>
                      <a:pt x="7" y="26"/>
                      <a:pt x="4" y="32"/>
                      <a:pt x="2" y="37"/>
                    </a:cubicBezTo>
                    <a:cubicBezTo>
                      <a:pt x="1" y="42"/>
                      <a:pt x="0" y="48"/>
                      <a:pt x="1" y="52"/>
                    </a:cubicBezTo>
                    <a:cubicBezTo>
                      <a:pt x="3" y="58"/>
                      <a:pt x="7" y="62"/>
                      <a:pt x="12" y="66"/>
                    </a:cubicBezTo>
                    <a:cubicBezTo>
                      <a:pt x="18" y="70"/>
                      <a:pt x="24" y="74"/>
                      <a:pt x="31" y="75"/>
                    </a:cubicBezTo>
                    <a:cubicBezTo>
                      <a:pt x="30" y="78"/>
                      <a:pt x="28" y="82"/>
                      <a:pt x="25" y="84"/>
                    </a:cubicBezTo>
                    <a:cubicBezTo>
                      <a:pt x="21" y="88"/>
                      <a:pt x="16" y="90"/>
                      <a:pt x="11" y="90"/>
                    </a:cubicBezTo>
                    <a:cubicBezTo>
                      <a:pt x="11" y="90"/>
                      <a:pt x="11" y="91"/>
                      <a:pt x="11" y="91"/>
                    </a:cubicBezTo>
                    <a:cubicBezTo>
                      <a:pt x="13" y="91"/>
                      <a:pt x="14" y="91"/>
                      <a:pt x="16" y="90"/>
                    </a:cubicBezTo>
                    <a:cubicBezTo>
                      <a:pt x="19" y="90"/>
                      <a:pt x="21" y="88"/>
                      <a:pt x="23" y="87"/>
                    </a:cubicBezTo>
                    <a:cubicBezTo>
                      <a:pt x="28" y="83"/>
                      <a:pt x="31" y="79"/>
                      <a:pt x="32" y="75"/>
                    </a:cubicBezTo>
                    <a:cubicBezTo>
                      <a:pt x="37" y="76"/>
                      <a:pt x="42" y="75"/>
                      <a:pt x="47" y="73"/>
                    </a:cubicBezTo>
                    <a:cubicBezTo>
                      <a:pt x="52" y="70"/>
                      <a:pt x="61" y="59"/>
                      <a:pt x="59" y="61"/>
                    </a:cubicBezTo>
                    <a:cubicBezTo>
                      <a:pt x="61" y="57"/>
                      <a:pt x="63" y="53"/>
                      <a:pt x="64" y="48"/>
                    </a:cubicBezTo>
                    <a:cubicBezTo>
                      <a:pt x="65" y="43"/>
                      <a:pt x="65" y="39"/>
                      <a:pt x="65" y="35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78" name="Freeform 1743"/>
              <p:cNvSpPr/>
              <p:nvPr/>
            </p:nvSpPr>
            <p:spPr>
              <a:xfrm>
                <a:off x="6322980" y="3932259"/>
                <a:ext cx="214314" cy="319090"/>
              </a:xfrm>
              <a:custGeom>
                <a:avLst/>
                <a:gdLst>
                  <a:gd name="txL" fmla="*/ 0 w 57"/>
                  <a:gd name="txT" fmla="*/ 0 h 85"/>
                  <a:gd name="txR" fmla="*/ 57 w 57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7" h="85">
                    <a:moveTo>
                      <a:pt x="56" y="41"/>
                    </a:moveTo>
                    <a:cubicBezTo>
                      <a:pt x="57" y="35"/>
                      <a:pt x="53" y="29"/>
                      <a:pt x="50" y="24"/>
                    </a:cubicBezTo>
                    <a:cubicBezTo>
                      <a:pt x="47" y="19"/>
                      <a:pt x="43" y="15"/>
                      <a:pt x="39" y="12"/>
                    </a:cubicBezTo>
                    <a:cubicBezTo>
                      <a:pt x="38" y="11"/>
                      <a:pt x="35" y="7"/>
                      <a:pt x="32" y="5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7" y="7"/>
                      <a:pt x="18" y="12"/>
                      <a:pt x="13" y="18"/>
                    </a:cubicBezTo>
                    <a:cubicBezTo>
                      <a:pt x="6" y="25"/>
                      <a:pt x="0" y="37"/>
                      <a:pt x="1" y="48"/>
                    </a:cubicBezTo>
                    <a:cubicBezTo>
                      <a:pt x="2" y="54"/>
                      <a:pt x="6" y="60"/>
                      <a:pt x="11" y="63"/>
                    </a:cubicBezTo>
                    <a:cubicBezTo>
                      <a:pt x="16" y="67"/>
                      <a:pt x="23" y="69"/>
                      <a:pt x="29" y="69"/>
                    </a:cubicBezTo>
                    <a:cubicBezTo>
                      <a:pt x="28" y="72"/>
                      <a:pt x="28" y="74"/>
                      <a:pt x="27" y="77"/>
                    </a:cubicBezTo>
                    <a:cubicBezTo>
                      <a:pt x="26" y="78"/>
                      <a:pt x="25" y="80"/>
                      <a:pt x="24" y="81"/>
                    </a:cubicBezTo>
                    <a:cubicBezTo>
                      <a:pt x="23" y="82"/>
                      <a:pt x="22" y="83"/>
                      <a:pt x="21" y="85"/>
                    </a:cubicBezTo>
                    <a:cubicBezTo>
                      <a:pt x="21" y="85"/>
                      <a:pt x="22" y="85"/>
                      <a:pt x="22" y="85"/>
                    </a:cubicBezTo>
                    <a:cubicBezTo>
                      <a:pt x="22" y="85"/>
                      <a:pt x="23" y="84"/>
                      <a:pt x="24" y="82"/>
                    </a:cubicBezTo>
                    <a:cubicBezTo>
                      <a:pt x="25" y="81"/>
                      <a:pt x="25" y="80"/>
                      <a:pt x="26" y="79"/>
                    </a:cubicBezTo>
                    <a:cubicBezTo>
                      <a:pt x="28" y="76"/>
                      <a:pt x="30" y="72"/>
                      <a:pt x="30" y="70"/>
                    </a:cubicBezTo>
                    <a:cubicBezTo>
                      <a:pt x="38" y="70"/>
                      <a:pt x="46" y="67"/>
                      <a:pt x="51" y="61"/>
                    </a:cubicBezTo>
                    <a:cubicBezTo>
                      <a:pt x="54" y="56"/>
                      <a:pt x="56" y="48"/>
                      <a:pt x="56" y="4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79" name="Freeform 1744"/>
              <p:cNvSpPr/>
              <p:nvPr/>
            </p:nvSpPr>
            <p:spPr>
              <a:xfrm>
                <a:off x="6349967" y="3995760"/>
                <a:ext cx="303214" cy="481016"/>
              </a:xfrm>
              <a:custGeom>
                <a:avLst/>
                <a:gdLst>
                  <a:gd name="txL" fmla="*/ 0 w 81"/>
                  <a:gd name="txT" fmla="*/ 0 h 128"/>
                  <a:gd name="txR" fmla="*/ 81 w 81"/>
                  <a:gd name="txB" fmla="*/ 128 h 1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1" h="128">
                    <a:moveTo>
                      <a:pt x="80" y="69"/>
                    </a:moveTo>
                    <a:cubicBezTo>
                      <a:pt x="81" y="61"/>
                      <a:pt x="77" y="54"/>
                      <a:pt x="74" y="46"/>
                    </a:cubicBezTo>
                    <a:cubicBezTo>
                      <a:pt x="71" y="39"/>
                      <a:pt x="68" y="32"/>
                      <a:pt x="64" y="25"/>
                    </a:cubicBezTo>
                    <a:cubicBezTo>
                      <a:pt x="63" y="22"/>
                      <a:pt x="62" y="17"/>
                      <a:pt x="61" y="11"/>
                    </a:cubicBezTo>
                    <a:cubicBezTo>
                      <a:pt x="61" y="5"/>
                      <a:pt x="62" y="0"/>
                      <a:pt x="62" y="0"/>
                    </a:cubicBezTo>
                    <a:cubicBezTo>
                      <a:pt x="55" y="5"/>
                      <a:pt x="49" y="9"/>
                      <a:pt x="43" y="12"/>
                    </a:cubicBezTo>
                    <a:cubicBezTo>
                      <a:pt x="36" y="16"/>
                      <a:pt x="29" y="19"/>
                      <a:pt x="24" y="23"/>
                    </a:cubicBezTo>
                    <a:cubicBezTo>
                      <a:pt x="17" y="29"/>
                      <a:pt x="10" y="37"/>
                      <a:pt x="6" y="46"/>
                    </a:cubicBezTo>
                    <a:cubicBezTo>
                      <a:pt x="4" y="50"/>
                      <a:pt x="2" y="54"/>
                      <a:pt x="1" y="59"/>
                    </a:cubicBezTo>
                    <a:cubicBezTo>
                      <a:pt x="1" y="61"/>
                      <a:pt x="0" y="64"/>
                      <a:pt x="0" y="66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71"/>
                      <a:pt x="0" y="72"/>
                      <a:pt x="0" y="74"/>
                    </a:cubicBezTo>
                    <a:cubicBezTo>
                      <a:pt x="0" y="79"/>
                      <a:pt x="2" y="83"/>
                      <a:pt x="5" y="87"/>
                    </a:cubicBezTo>
                    <a:cubicBezTo>
                      <a:pt x="8" y="90"/>
                      <a:pt x="11" y="93"/>
                      <a:pt x="15" y="95"/>
                    </a:cubicBezTo>
                    <a:cubicBezTo>
                      <a:pt x="23" y="100"/>
                      <a:pt x="32" y="103"/>
                      <a:pt x="41" y="103"/>
                    </a:cubicBezTo>
                    <a:cubicBezTo>
                      <a:pt x="40" y="107"/>
                      <a:pt x="39" y="112"/>
                      <a:pt x="36" y="115"/>
                    </a:cubicBezTo>
                    <a:cubicBezTo>
                      <a:pt x="35" y="118"/>
                      <a:pt x="32" y="120"/>
                      <a:pt x="30" y="122"/>
                    </a:cubicBezTo>
                    <a:cubicBezTo>
                      <a:pt x="27" y="124"/>
                      <a:pt x="25" y="125"/>
                      <a:pt x="22" y="125"/>
                    </a:cubicBezTo>
                    <a:cubicBezTo>
                      <a:pt x="22" y="126"/>
                      <a:pt x="22" y="127"/>
                      <a:pt x="23" y="128"/>
                    </a:cubicBezTo>
                    <a:cubicBezTo>
                      <a:pt x="25" y="127"/>
                      <a:pt x="31" y="124"/>
                      <a:pt x="35" y="119"/>
                    </a:cubicBezTo>
                    <a:cubicBezTo>
                      <a:pt x="39" y="114"/>
                      <a:pt x="42" y="108"/>
                      <a:pt x="42" y="103"/>
                    </a:cubicBezTo>
                    <a:cubicBezTo>
                      <a:pt x="48" y="103"/>
                      <a:pt x="54" y="102"/>
                      <a:pt x="59" y="99"/>
                    </a:cubicBezTo>
                    <a:cubicBezTo>
                      <a:pt x="62" y="98"/>
                      <a:pt x="64" y="97"/>
                      <a:pt x="66" y="95"/>
                    </a:cubicBezTo>
                    <a:cubicBezTo>
                      <a:pt x="67" y="95"/>
                      <a:pt x="68" y="94"/>
                      <a:pt x="69" y="93"/>
                    </a:cubicBezTo>
                    <a:cubicBezTo>
                      <a:pt x="70" y="92"/>
                      <a:pt x="70" y="92"/>
                      <a:pt x="70" y="92"/>
                    </a:cubicBezTo>
                    <a:cubicBezTo>
                      <a:pt x="71" y="92"/>
                      <a:pt x="71" y="92"/>
                      <a:pt x="71" y="92"/>
                    </a:cubicBezTo>
                    <a:cubicBezTo>
                      <a:pt x="71" y="92"/>
                      <a:pt x="71" y="92"/>
                      <a:pt x="71" y="92"/>
                    </a:cubicBezTo>
                    <a:cubicBezTo>
                      <a:pt x="71" y="91"/>
                      <a:pt x="71" y="91"/>
                      <a:pt x="71" y="91"/>
                    </a:cubicBezTo>
                    <a:cubicBezTo>
                      <a:pt x="76" y="85"/>
                      <a:pt x="79" y="76"/>
                      <a:pt x="80" y="69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80" name="Freeform 1745"/>
              <p:cNvSpPr/>
              <p:nvPr/>
            </p:nvSpPr>
            <p:spPr>
              <a:xfrm>
                <a:off x="7642200" y="3887809"/>
                <a:ext cx="165101" cy="212726"/>
              </a:xfrm>
              <a:custGeom>
                <a:avLst/>
                <a:gdLst>
                  <a:gd name="txL" fmla="*/ 0 w 44"/>
                  <a:gd name="txT" fmla="*/ 0 h 57"/>
                  <a:gd name="txR" fmla="*/ 44 w 44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57">
                    <a:moveTo>
                      <a:pt x="2" y="38"/>
                    </a:moveTo>
                    <a:cubicBezTo>
                      <a:pt x="4" y="43"/>
                      <a:pt x="7" y="46"/>
                      <a:pt x="10" y="49"/>
                    </a:cubicBezTo>
                    <a:cubicBezTo>
                      <a:pt x="13" y="52"/>
                      <a:pt x="17" y="53"/>
                      <a:pt x="21" y="54"/>
                    </a:cubicBezTo>
                    <a:cubicBezTo>
                      <a:pt x="26" y="55"/>
                      <a:pt x="34" y="55"/>
                      <a:pt x="39" y="57"/>
                    </a:cubicBezTo>
                    <a:cubicBezTo>
                      <a:pt x="41" y="57"/>
                      <a:pt x="43" y="57"/>
                      <a:pt x="44" y="57"/>
                    </a:cubicBezTo>
                    <a:cubicBezTo>
                      <a:pt x="42" y="56"/>
                      <a:pt x="41" y="53"/>
                      <a:pt x="41" y="50"/>
                    </a:cubicBezTo>
                    <a:cubicBezTo>
                      <a:pt x="41" y="47"/>
                      <a:pt x="41" y="43"/>
                      <a:pt x="42" y="41"/>
                    </a:cubicBezTo>
                    <a:cubicBezTo>
                      <a:pt x="42" y="37"/>
                      <a:pt x="43" y="34"/>
                      <a:pt x="42" y="31"/>
                    </a:cubicBezTo>
                    <a:cubicBezTo>
                      <a:pt x="42" y="27"/>
                      <a:pt x="41" y="24"/>
                      <a:pt x="39" y="21"/>
                    </a:cubicBezTo>
                    <a:cubicBezTo>
                      <a:pt x="36" y="17"/>
                      <a:pt x="33" y="14"/>
                      <a:pt x="29" y="12"/>
                    </a:cubicBezTo>
                    <a:cubicBezTo>
                      <a:pt x="24" y="10"/>
                      <a:pt x="20" y="10"/>
                      <a:pt x="15" y="11"/>
                    </a:cubicBezTo>
                    <a:cubicBezTo>
                      <a:pt x="14" y="7"/>
                      <a:pt x="15" y="4"/>
                      <a:pt x="16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2"/>
                      <a:pt x="13" y="7"/>
                      <a:pt x="14" y="11"/>
                    </a:cubicBezTo>
                    <a:cubicBezTo>
                      <a:pt x="13" y="11"/>
                      <a:pt x="12" y="12"/>
                      <a:pt x="10" y="12"/>
                    </a:cubicBezTo>
                    <a:cubicBezTo>
                      <a:pt x="6" y="14"/>
                      <a:pt x="3" y="18"/>
                      <a:pt x="1" y="22"/>
                    </a:cubicBezTo>
                    <a:cubicBezTo>
                      <a:pt x="0" y="27"/>
                      <a:pt x="0" y="33"/>
                      <a:pt x="2" y="3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81" name="Freeform 1746"/>
              <p:cNvSpPr/>
              <p:nvPr/>
            </p:nvSpPr>
            <p:spPr>
              <a:xfrm>
                <a:off x="7837464" y="3871934"/>
                <a:ext cx="254002" cy="176214"/>
              </a:xfrm>
              <a:custGeom>
                <a:avLst/>
                <a:gdLst>
                  <a:gd name="txL" fmla="*/ 0 w 68"/>
                  <a:gd name="txT" fmla="*/ 0 h 47"/>
                  <a:gd name="txR" fmla="*/ 68 w 68"/>
                  <a:gd name="txB" fmla="*/ 47 h 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47">
                    <a:moveTo>
                      <a:pt x="39" y="1"/>
                    </a:moveTo>
                    <a:cubicBezTo>
                      <a:pt x="38" y="1"/>
                      <a:pt x="38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4"/>
                      <a:pt x="36" y="5"/>
                      <a:pt x="35" y="5"/>
                    </a:cubicBezTo>
                    <a:cubicBezTo>
                      <a:pt x="35" y="6"/>
                      <a:pt x="35" y="7"/>
                      <a:pt x="35" y="7"/>
                    </a:cubicBezTo>
                    <a:cubicBezTo>
                      <a:pt x="34" y="8"/>
                      <a:pt x="34" y="8"/>
                      <a:pt x="34" y="9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29" y="16"/>
                      <a:pt x="38" y="3"/>
                      <a:pt x="37" y="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3" y="4"/>
                      <a:pt x="33" y="5"/>
                      <a:pt x="32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6"/>
                      <a:pt x="30" y="6"/>
                      <a:pt x="29" y="6"/>
                    </a:cubicBezTo>
                    <a:cubicBezTo>
                      <a:pt x="28" y="7"/>
                      <a:pt x="26" y="7"/>
                      <a:pt x="24" y="8"/>
                    </a:cubicBezTo>
                    <a:cubicBezTo>
                      <a:pt x="22" y="9"/>
                      <a:pt x="18" y="9"/>
                      <a:pt x="15" y="9"/>
                    </a:cubicBezTo>
                    <a:cubicBezTo>
                      <a:pt x="13" y="8"/>
                      <a:pt x="11" y="8"/>
                      <a:pt x="9" y="7"/>
                    </a:cubicBezTo>
                    <a:cubicBezTo>
                      <a:pt x="8" y="6"/>
                      <a:pt x="6" y="6"/>
                      <a:pt x="5" y="5"/>
                    </a:cubicBezTo>
                    <a:cubicBezTo>
                      <a:pt x="3" y="4"/>
                      <a:pt x="1" y="3"/>
                      <a:pt x="0" y="2"/>
                    </a:cubicBezTo>
                    <a:cubicBezTo>
                      <a:pt x="1" y="3"/>
                      <a:pt x="1" y="5"/>
                      <a:pt x="1" y="6"/>
                    </a:cubicBezTo>
                    <a:cubicBezTo>
                      <a:pt x="1" y="7"/>
                      <a:pt x="1" y="8"/>
                      <a:pt x="1" y="9"/>
                    </a:cubicBezTo>
                    <a:cubicBezTo>
                      <a:pt x="2" y="10"/>
                      <a:pt x="2" y="11"/>
                      <a:pt x="2" y="13"/>
                    </a:cubicBezTo>
                    <a:cubicBezTo>
                      <a:pt x="2" y="16"/>
                      <a:pt x="3" y="19"/>
                      <a:pt x="4" y="22"/>
                    </a:cubicBezTo>
                    <a:cubicBezTo>
                      <a:pt x="4" y="24"/>
                      <a:pt x="6" y="27"/>
                      <a:pt x="7" y="29"/>
                    </a:cubicBezTo>
                    <a:cubicBezTo>
                      <a:pt x="8" y="30"/>
                      <a:pt x="9" y="32"/>
                      <a:pt x="10" y="34"/>
                    </a:cubicBezTo>
                    <a:cubicBezTo>
                      <a:pt x="12" y="35"/>
                      <a:pt x="13" y="36"/>
                      <a:pt x="14" y="38"/>
                    </a:cubicBezTo>
                    <a:cubicBezTo>
                      <a:pt x="14" y="38"/>
                      <a:pt x="14" y="38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7" y="41"/>
                      <a:pt x="18" y="41"/>
                      <a:pt x="20" y="42"/>
                    </a:cubicBezTo>
                    <a:cubicBezTo>
                      <a:pt x="22" y="43"/>
                      <a:pt x="24" y="44"/>
                      <a:pt x="26" y="45"/>
                    </a:cubicBezTo>
                    <a:cubicBezTo>
                      <a:pt x="30" y="46"/>
                      <a:pt x="33" y="47"/>
                      <a:pt x="36" y="47"/>
                    </a:cubicBezTo>
                    <a:cubicBezTo>
                      <a:pt x="40" y="47"/>
                      <a:pt x="43" y="47"/>
                      <a:pt x="45" y="46"/>
                    </a:cubicBezTo>
                    <a:cubicBezTo>
                      <a:pt x="52" y="43"/>
                      <a:pt x="55" y="39"/>
                      <a:pt x="58" y="35"/>
                    </a:cubicBezTo>
                    <a:cubicBezTo>
                      <a:pt x="60" y="30"/>
                      <a:pt x="61" y="25"/>
                      <a:pt x="60" y="19"/>
                    </a:cubicBezTo>
                    <a:cubicBezTo>
                      <a:pt x="61" y="19"/>
                      <a:pt x="62" y="19"/>
                      <a:pt x="63" y="19"/>
                    </a:cubicBezTo>
                    <a:cubicBezTo>
                      <a:pt x="64" y="19"/>
                      <a:pt x="65" y="20"/>
                      <a:pt x="66" y="20"/>
                    </a:cubicBezTo>
                    <a:cubicBezTo>
                      <a:pt x="67" y="20"/>
                      <a:pt x="67" y="20"/>
                      <a:pt x="68" y="21"/>
                    </a:cubicBezTo>
                    <a:cubicBezTo>
                      <a:pt x="68" y="21"/>
                      <a:pt x="68" y="22"/>
                      <a:pt x="68" y="22"/>
                    </a:cubicBezTo>
                    <a:cubicBezTo>
                      <a:pt x="67" y="22"/>
                      <a:pt x="67" y="22"/>
                      <a:pt x="67" y="23"/>
                    </a:cubicBezTo>
                    <a:cubicBezTo>
                      <a:pt x="66" y="23"/>
                      <a:pt x="66" y="23"/>
                      <a:pt x="66" y="23"/>
                    </a:cubicBezTo>
                    <a:cubicBezTo>
                      <a:pt x="66" y="23"/>
                      <a:pt x="66" y="23"/>
                      <a:pt x="66" y="24"/>
                    </a:cubicBezTo>
                    <a:cubicBezTo>
                      <a:pt x="65" y="24"/>
                      <a:pt x="65" y="24"/>
                      <a:pt x="65" y="24"/>
                    </a:cubicBezTo>
                    <a:cubicBezTo>
                      <a:pt x="65" y="24"/>
                      <a:pt x="65" y="23"/>
                      <a:pt x="65" y="23"/>
                    </a:cubicBezTo>
                    <a:cubicBezTo>
                      <a:pt x="66" y="22"/>
                      <a:pt x="66" y="22"/>
                      <a:pt x="66" y="22"/>
                    </a:cubicBezTo>
                    <a:cubicBezTo>
                      <a:pt x="66" y="22"/>
                      <a:pt x="66" y="21"/>
                      <a:pt x="66" y="21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67" y="21"/>
                      <a:pt x="67" y="21"/>
                      <a:pt x="68" y="21"/>
                    </a:cubicBezTo>
                    <a:cubicBezTo>
                      <a:pt x="68" y="21"/>
                      <a:pt x="68" y="20"/>
                      <a:pt x="68" y="20"/>
                    </a:cubicBezTo>
                    <a:cubicBezTo>
                      <a:pt x="68" y="20"/>
                      <a:pt x="68" y="19"/>
                      <a:pt x="67" y="19"/>
                    </a:cubicBezTo>
                    <a:cubicBezTo>
                      <a:pt x="66" y="19"/>
                      <a:pt x="65" y="19"/>
                      <a:pt x="63" y="18"/>
                    </a:cubicBezTo>
                    <a:cubicBezTo>
                      <a:pt x="62" y="18"/>
                      <a:pt x="61" y="18"/>
                      <a:pt x="59" y="19"/>
                    </a:cubicBezTo>
                    <a:cubicBezTo>
                      <a:pt x="59" y="17"/>
                      <a:pt x="59" y="16"/>
                      <a:pt x="58" y="15"/>
                    </a:cubicBezTo>
                    <a:cubicBezTo>
                      <a:pt x="55" y="5"/>
                      <a:pt x="44" y="0"/>
                      <a:pt x="39" y="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82" name="Freeform 1747"/>
              <p:cNvSpPr/>
              <p:nvPr/>
            </p:nvSpPr>
            <p:spPr>
              <a:xfrm>
                <a:off x="7780314" y="4022747"/>
                <a:ext cx="315914" cy="307977"/>
              </a:xfrm>
              <a:custGeom>
                <a:avLst/>
                <a:gdLst>
                  <a:gd name="txL" fmla="*/ 0 w 84"/>
                  <a:gd name="txT" fmla="*/ 0 h 82"/>
                  <a:gd name="txR" fmla="*/ 84 w 84"/>
                  <a:gd name="txB" fmla="*/ 82 h 8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4" h="82">
                    <a:moveTo>
                      <a:pt x="9" y="17"/>
                    </a:moveTo>
                    <a:cubicBezTo>
                      <a:pt x="5" y="22"/>
                      <a:pt x="3" y="27"/>
                      <a:pt x="1" y="32"/>
                    </a:cubicBezTo>
                    <a:cubicBezTo>
                      <a:pt x="0" y="37"/>
                      <a:pt x="0" y="43"/>
                      <a:pt x="1" y="47"/>
                    </a:cubicBezTo>
                    <a:cubicBezTo>
                      <a:pt x="1" y="56"/>
                      <a:pt x="5" y="62"/>
                      <a:pt x="10" y="67"/>
                    </a:cubicBezTo>
                    <a:cubicBezTo>
                      <a:pt x="12" y="69"/>
                      <a:pt x="15" y="74"/>
                      <a:pt x="19" y="77"/>
                    </a:cubicBezTo>
                    <a:cubicBezTo>
                      <a:pt x="22" y="80"/>
                      <a:pt x="25" y="82"/>
                      <a:pt x="25" y="82"/>
                    </a:cubicBezTo>
                    <a:cubicBezTo>
                      <a:pt x="25" y="78"/>
                      <a:pt x="28" y="75"/>
                      <a:pt x="32" y="74"/>
                    </a:cubicBezTo>
                    <a:cubicBezTo>
                      <a:pt x="35" y="73"/>
                      <a:pt x="39" y="73"/>
                      <a:pt x="42" y="73"/>
                    </a:cubicBezTo>
                    <a:cubicBezTo>
                      <a:pt x="46" y="73"/>
                      <a:pt x="50" y="73"/>
                      <a:pt x="55" y="70"/>
                    </a:cubicBezTo>
                    <a:cubicBezTo>
                      <a:pt x="60" y="68"/>
                      <a:pt x="66" y="64"/>
                      <a:pt x="71" y="58"/>
                    </a:cubicBezTo>
                    <a:cubicBezTo>
                      <a:pt x="76" y="51"/>
                      <a:pt x="77" y="42"/>
                      <a:pt x="76" y="34"/>
                    </a:cubicBezTo>
                    <a:cubicBezTo>
                      <a:pt x="74" y="26"/>
                      <a:pt x="69" y="18"/>
                      <a:pt x="63" y="13"/>
                    </a:cubicBezTo>
                    <a:cubicBezTo>
                      <a:pt x="66" y="11"/>
                      <a:pt x="68" y="9"/>
                      <a:pt x="71" y="8"/>
                    </a:cubicBezTo>
                    <a:cubicBezTo>
                      <a:pt x="75" y="6"/>
                      <a:pt x="79" y="5"/>
                      <a:pt x="84" y="4"/>
                    </a:cubicBezTo>
                    <a:cubicBezTo>
                      <a:pt x="83" y="2"/>
                      <a:pt x="83" y="2"/>
                      <a:pt x="83" y="2"/>
                    </a:cubicBezTo>
                    <a:cubicBezTo>
                      <a:pt x="80" y="3"/>
                      <a:pt x="77" y="4"/>
                      <a:pt x="73" y="6"/>
                    </a:cubicBezTo>
                    <a:cubicBezTo>
                      <a:pt x="69" y="8"/>
                      <a:pt x="65" y="9"/>
                      <a:pt x="63" y="12"/>
                    </a:cubicBezTo>
                    <a:cubicBezTo>
                      <a:pt x="59" y="8"/>
                      <a:pt x="54" y="5"/>
                      <a:pt x="50" y="3"/>
                    </a:cubicBezTo>
                    <a:cubicBezTo>
                      <a:pt x="46" y="1"/>
                      <a:pt x="41" y="0"/>
                      <a:pt x="36" y="1"/>
                    </a:cubicBezTo>
                    <a:cubicBezTo>
                      <a:pt x="32" y="2"/>
                      <a:pt x="27" y="4"/>
                      <a:pt x="22" y="7"/>
                    </a:cubicBezTo>
                    <a:cubicBezTo>
                      <a:pt x="18" y="9"/>
                      <a:pt x="13" y="13"/>
                      <a:pt x="9" y="17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83" name="Freeform 1748"/>
              <p:cNvSpPr/>
              <p:nvPr/>
            </p:nvSpPr>
            <p:spPr>
              <a:xfrm>
                <a:off x="7926364" y="4097360"/>
                <a:ext cx="165101" cy="236539"/>
              </a:xfrm>
              <a:custGeom>
                <a:avLst/>
                <a:gdLst>
                  <a:gd name="txL" fmla="*/ 0 w 44"/>
                  <a:gd name="txT" fmla="*/ 0 h 63"/>
                  <a:gd name="txR" fmla="*/ 44 w 44"/>
                  <a:gd name="txB" fmla="*/ 63 h 6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63">
                    <a:moveTo>
                      <a:pt x="1" y="42"/>
                    </a:moveTo>
                    <a:cubicBezTo>
                      <a:pt x="3" y="49"/>
                      <a:pt x="7" y="52"/>
                      <a:pt x="11" y="55"/>
                    </a:cubicBezTo>
                    <a:cubicBezTo>
                      <a:pt x="15" y="58"/>
                      <a:pt x="19" y="60"/>
                      <a:pt x="23" y="61"/>
                    </a:cubicBezTo>
                    <a:cubicBezTo>
                      <a:pt x="25" y="61"/>
                      <a:pt x="28" y="62"/>
                      <a:pt x="31" y="62"/>
                    </a:cubicBezTo>
                    <a:cubicBezTo>
                      <a:pt x="34" y="63"/>
                      <a:pt x="36" y="63"/>
                      <a:pt x="36" y="63"/>
                    </a:cubicBezTo>
                    <a:cubicBezTo>
                      <a:pt x="35" y="62"/>
                      <a:pt x="35" y="61"/>
                      <a:pt x="35" y="60"/>
                    </a:cubicBezTo>
                    <a:cubicBezTo>
                      <a:pt x="36" y="58"/>
                      <a:pt x="36" y="57"/>
                      <a:pt x="37" y="56"/>
                    </a:cubicBezTo>
                    <a:cubicBezTo>
                      <a:pt x="38" y="53"/>
                      <a:pt x="39" y="51"/>
                      <a:pt x="40" y="48"/>
                    </a:cubicBezTo>
                    <a:cubicBezTo>
                      <a:pt x="42" y="45"/>
                      <a:pt x="43" y="42"/>
                      <a:pt x="44" y="38"/>
                    </a:cubicBezTo>
                    <a:cubicBezTo>
                      <a:pt x="44" y="34"/>
                      <a:pt x="44" y="31"/>
                      <a:pt x="43" y="28"/>
                    </a:cubicBezTo>
                    <a:cubicBezTo>
                      <a:pt x="41" y="24"/>
                      <a:pt x="38" y="21"/>
                      <a:pt x="34" y="18"/>
                    </a:cubicBezTo>
                    <a:cubicBezTo>
                      <a:pt x="30" y="15"/>
                      <a:pt x="25" y="13"/>
                      <a:pt x="20" y="13"/>
                    </a:cubicBezTo>
                    <a:cubicBezTo>
                      <a:pt x="21" y="10"/>
                      <a:pt x="22" y="8"/>
                      <a:pt x="23" y="6"/>
                    </a:cubicBezTo>
                    <a:cubicBezTo>
                      <a:pt x="25" y="4"/>
                      <a:pt x="29" y="2"/>
                      <a:pt x="32" y="1"/>
                    </a:cubicBezTo>
                    <a:cubicBezTo>
                      <a:pt x="32" y="1"/>
                      <a:pt x="31" y="1"/>
                      <a:pt x="31" y="0"/>
                    </a:cubicBezTo>
                    <a:cubicBezTo>
                      <a:pt x="30" y="0"/>
                      <a:pt x="27" y="2"/>
                      <a:pt x="24" y="4"/>
                    </a:cubicBezTo>
                    <a:cubicBezTo>
                      <a:pt x="22" y="7"/>
                      <a:pt x="20" y="10"/>
                      <a:pt x="19" y="12"/>
                    </a:cubicBezTo>
                    <a:cubicBezTo>
                      <a:pt x="16" y="12"/>
                      <a:pt x="13" y="13"/>
                      <a:pt x="10" y="15"/>
                    </a:cubicBezTo>
                    <a:cubicBezTo>
                      <a:pt x="7" y="16"/>
                      <a:pt x="4" y="19"/>
                      <a:pt x="3" y="23"/>
                    </a:cubicBezTo>
                    <a:cubicBezTo>
                      <a:pt x="0" y="29"/>
                      <a:pt x="0" y="37"/>
                      <a:pt x="1" y="42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84" name="Freeform 1749"/>
              <p:cNvSpPr/>
              <p:nvPr/>
            </p:nvSpPr>
            <p:spPr>
              <a:xfrm>
                <a:off x="8058128" y="4067198"/>
                <a:ext cx="98426" cy="142876"/>
              </a:xfrm>
              <a:custGeom>
                <a:avLst/>
                <a:gdLst>
                  <a:gd name="txL" fmla="*/ 0 w 26"/>
                  <a:gd name="txT" fmla="*/ 0 h 38"/>
                  <a:gd name="txR" fmla="*/ 26 w 26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38">
                    <a:moveTo>
                      <a:pt x="1" y="22"/>
                    </a:moveTo>
                    <a:cubicBezTo>
                      <a:pt x="1" y="25"/>
                      <a:pt x="3" y="27"/>
                      <a:pt x="5" y="29"/>
                    </a:cubicBezTo>
                    <a:cubicBezTo>
                      <a:pt x="7" y="30"/>
                      <a:pt x="9" y="32"/>
                      <a:pt x="11" y="33"/>
                    </a:cubicBezTo>
                    <a:cubicBezTo>
                      <a:pt x="12" y="34"/>
                      <a:pt x="16" y="38"/>
                      <a:pt x="16" y="38"/>
                    </a:cubicBezTo>
                    <a:cubicBezTo>
                      <a:pt x="16" y="35"/>
                      <a:pt x="20" y="32"/>
                      <a:pt x="22" y="29"/>
                    </a:cubicBezTo>
                    <a:cubicBezTo>
                      <a:pt x="24" y="25"/>
                      <a:pt x="26" y="19"/>
                      <a:pt x="24" y="14"/>
                    </a:cubicBezTo>
                    <a:cubicBezTo>
                      <a:pt x="22" y="9"/>
                      <a:pt x="16" y="6"/>
                      <a:pt x="10" y="7"/>
                    </a:cubicBezTo>
                    <a:cubicBezTo>
                      <a:pt x="10" y="6"/>
                      <a:pt x="10" y="5"/>
                      <a:pt x="10" y="4"/>
                    </a:cubicBezTo>
                    <a:cubicBezTo>
                      <a:pt x="11" y="3"/>
                      <a:pt x="12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9" y="5"/>
                      <a:pt x="10" y="8"/>
                    </a:cubicBezTo>
                    <a:cubicBezTo>
                      <a:pt x="6" y="8"/>
                      <a:pt x="3" y="10"/>
                      <a:pt x="2" y="13"/>
                    </a:cubicBezTo>
                    <a:cubicBezTo>
                      <a:pt x="1" y="16"/>
                      <a:pt x="0" y="19"/>
                      <a:pt x="1" y="2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85" name="Freeform 1750"/>
              <p:cNvSpPr/>
              <p:nvPr/>
            </p:nvSpPr>
            <p:spPr>
              <a:xfrm>
                <a:off x="7799364" y="4289449"/>
                <a:ext cx="176214" cy="255589"/>
              </a:xfrm>
              <a:custGeom>
                <a:avLst/>
                <a:gdLst>
                  <a:gd name="txL" fmla="*/ 0 w 47"/>
                  <a:gd name="txT" fmla="*/ 0 h 68"/>
                  <a:gd name="txR" fmla="*/ 47 w 47"/>
                  <a:gd name="txB" fmla="*/ 68 h 6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68">
                    <a:moveTo>
                      <a:pt x="1" y="33"/>
                    </a:moveTo>
                    <a:cubicBezTo>
                      <a:pt x="0" y="39"/>
                      <a:pt x="2" y="44"/>
                      <a:pt x="5" y="49"/>
                    </a:cubicBezTo>
                    <a:cubicBezTo>
                      <a:pt x="8" y="53"/>
                      <a:pt x="11" y="56"/>
                      <a:pt x="14" y="59"/>
                    </a:cubicBezTo>
                    <a:cubicBezTo>
                      <a:pt x="16" y="60"/>
                      <a:pt x="18" y="63"/>
                      <a:pt x="21" y="64"/>
                    </a:cubicBezTo>
                    <a:cubicBezTo>
                      <a:pt x="23" y="66"/>
                      <a:pt x="25" y="68"/>
                      <a:pt x="25" y="68"/>
                    </a:cubicBezTo>
                    <a:cubicBezTo>
                      <a:pt x="25" y="65"/>
                      <a:pt x="27" y="62"/>
                      <a:pt x="29" y="60"/>
                    </a:cubicBezTo>
                    <a:cubicBezTo>
                      <a:pt x="31" y="58"/>
                      <a:pt x="34" y="56"/>
                      <a:pt x="36" y="55"/>
                    </a:cubicBezTo>
                    <a:cubicBezTo>
                      <a:pt x="42" y="49"/>
                      <a:pt x="47" y="42"/>
                      <a:pt x="47" y="33"/>
                    </a:cubicBezTo>
                    <a:cubicBezTo>
                      <a:pt x="47" y="24"/>
                      <a:pt x="38" y="15"/>
                      <a:pt x="28" y="11"/>
                    </a:cubicBezTo>
                    <a:cubicBezTo>
                      <a:pt x="29" y="9"/>
                      <a:pt x="31" y="7"/>
                      <a:pt x="32" y="6"/>
                    </a:cubicBezTo>
                    <a:cubicBezTo>
                      <a:pt x="35" y="4"/>
                      <a:pt x="37" y="2"/>
                      <a:pt x="41" y="1"/>
                    </a:cubicBezTo>
                    <a:cubicBezTo>
                      <a:pt x="40" y="1"/>
                      <a:pt x="40" y="1"/>
                      <a:pt x="40" y="0"/>
                    </a:cubicBezTo>
                    <a:cubicBezTo>
                      <a:pt x="37" y="1"/>
                      <a:pt x="30" y="7"/>
                      <a:pt x="28" y="11"/>
                    </a:cubicBezTo>
                    <a:cubicBezTo>
                      <a:pt x="21" y="9"/>
                      <a:pt x="14" y="10"/>
                      <a:pt x="8" y="16"/>
                    </a:cubicBezTo>
                    <a:cubicBezTo>
                      <a:pt x="5" y="20"/>
                      <a:pt x="2" y="27"/>
                      <a:pt x="1" y="3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86" name="Freeform 1751"/>
              <p:cNvSpPr/>
              <p:nvPr/>
            </p:nvSpPr>
            <p:spPr>
              <a:xfrm>
                <a:off x="8143853" y="4064023"/>
                <a:ext cx="106363" cy="107951"/>
              </a:xfrm>
              <a:custGeom>
                <a:avLst/>
                <a:gdLst>
                  <a:gd name="txL" fmla="*/ 0 w 28"/>
                  <a:gd name="txT" fmla="*/ 0 h 29"/>
                  <a:gd name="txR" fmla="*/ 28 w 28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29">
                    <a:moveTo>
                      <a:pt x="4" y="7"/>
                    </a:moveTo>
                    <a:cubicBezTo>
                      <a:pt x="2" y="9"/>
                      <a:pt x="2" y="12"/>
                      <a:pt x="1" y="14"/>
                    </a:cubicBezTo>
                    <a:cubicBezTo>
                      <a:pt x="1" y="17"/>
                      <a:pt x="1" y="19"/>
                      <a:pt x="1" y="22"/>
                    </a:cubicBezTo>
                    <a:cubicBezTo>
                      <a:pt x="1" y="24"/>
                      <a:pt x="0" y="29"/>
                      <a:pt x="0" y="29"/>
                    </a:cubicBezTo>
                    <a:cubicBezTo>
                      <a:pt x="3" y="27"/>
                      <a:pt x="8" y="29"/>
                      <a:pt x="12" y="28"/>
                    </a:cubicBezTo>
                    <a:cubicBezTo>
                      <a:pt x="14" y="28"/>
                      <a:pt x="17" y="27"/>
                      <a:pt x="20" y="26"/>
                    </a:cubicBezTo>
                    <a:cubicBezTo>
                      <a:pt x="22" y="24"/>
                      <a:pt x="25" y="22"/>
                      <a:pt x="26" y="20"/>
                    </a:cubicBezTo>
                    <a:cubicBezTo>
                      <a:pt x="27" y="17"/>
                      <a:pt x="27" y="14"/>
                      <a:pt x="26" y="11"/>
                    </a:cubicBezTo>
                    <a:cubicBezTo>
                      <a:pt x="25" y="9"/>
                      <a:pt x="23" y="6"/>
                      <a:pt x="21" y="5"/>
                    </a:cubicBezTo>
                    <a:cubicBezTo>
                      <a:pt x="21" y="4"/>
                      <a:pt x="22" y="3"/>
                      <a:pt x="23" y="2"/>
                    </a:cubicBezTo>
                    <a:cubicBezTo>
                      <a:pt x="25" y="2"/>
                      <a:pt x="26" y="1"/>
                      <a:pt x="28" y="1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6" y="0"/>
                      <a:pt x="22" y="3"/>
                      <a:pt x="20" y="4"/>
                    </a:cubicBezTo>
                    <a:cubicBezTo>
                      <a:pt x="17" y="2"/>
                      <a:pt x="14" y="1"/>
                      <a:pt x="11" y="2"/>
                    </a:cubicBezTo>
                    <a:cubicBezTo>
                      <a:pt x="8" y="3"/>
                      <a:pt x="6" y="5"/>
                      <a:pt x="4" y="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87" name="Freeform 1752"/>
              <p:cNvSpPr/>
              <p:nvPr/>
            </p:nvSpPr>
            <p:spPr>
              <a:xfrm>
                <a:off x="8297842" y="3962422"/>
                <a:ext cx="180976" cy="179389"/>
              </a:xfrm>
              <a:custGeom>
                <a:avLst/>
                <a:gdLst>
                  <a:gd name="txL" fmla="*/ 0 w 48"/>
                  <a:gd name="txT" fmla="*/ 0 h 48"/>
                  <a:gd name="txR" fmla="*/ 48 w 48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48">
                    <a:moveTo>
                      <a:pt x="13" y="45"/>
                    </a:moveTo>
                    <a:cubicBezTo>
                      <a:pt x="18" y="48"/>
                      <a:pt x="23" y="47"/>
                      <a:pt x="27" y="46"/>
                    </a:cubicBezTo>
                    <a:cubicBezTo>
                      <a:pt x="31" y="46"/>
                      <a:pt x="34" y="44"/>
                      <a:pt x="37" y="42"/>
                    </a:cubicBezTo>
                    <a:cubicBezTo>
                      <a:pt x="40" y="41"/>
                      <a:pt x="48" y="38"/>
                      <a:pt x="48" y="38"/>
                    </a:cubicBezTo>
                    <a:cubicBezTo>
                      <a:pt x="43" y="35"/>
                      <a:pt x="42" y="29"/>
                      <a:pt x="40" y="25"/>
                    </a:cubicBezTo>
                    <a:cubicBezTo>
                      <a:pt x="39" y="22"/>
                      <a:pt x="37" y="19"/>
                      <a:pt x="36" y="17"/>
                    </a:cubicBezTo>
                    <a:cubicBezTo>
                      <a:pt x="35" y="15"/>
                      <a:pt x="34" y="14"/>
                      <a:pt x="31" y="13"/>
                    </a:cubicBezTo>
                    <a:cubicBezTo>
                      <a:pt x="29" y="12"/>
                      <a:pt x="25" y="11"/>
                      <a:pt x="21" y="11"/>
                    </a:cubicBezTo>
                    <a:cubicBezTo>
                      <a:pt x="17" y="11"/>
                      <a:pt x="12" y="11"/>
                      <a:pt x="8" y="13"/>
                    </a:cubicBezTo>
                    <a:cubicBezTo>
                      <a:pt x="8" y="11"/>
                      <a:pt x="7" y="9"/>
                      <a:pt x="8" y="7"/>
                    </a:cubicBezTo>
                    <a:cubicBezTo>
                      <a:pt x="8" y="5"/>
                      <a:pt x="9" y="2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1"/>
                      <a:pt x="8" y="3"/>
                      <a:pt x="7" y="6"/>
                    </a:cubicBezTo>
                    <a:cubicBezTo>
                      <a:pt x="7" y="8"/>
                      <a:pt x="7" y="11"/>
                      <a:pt x="8" y="13"/>
                    </a:cubicBezTo>
                    <a:cubicBezTo>
                      <a:pt x="5" y="15"/>
                      <a:pt x="3" y="17"/>
                      <a:pt x="2" y="19"/>
                    </a:cubicBezTo>
                    <a:cubicBezTo>
                      <a:pt x="0" y="22"/>
                      <a:pt x="0" y="26"/>
                      <a:pt x="1" y="30"/>
                    </a:cubicBezTo>
                    <a:cubicBezTo>
                      <a:pt x="2" y="33"/>
                      <a:pt x="4" y="36"/>
                      <a:pt x="6" y="39"/>
                    </a:cubicBezTo>
                    <a:cubicBezTo>
                      <a:pt x="8" y="41"/>
                      <a:pt x="11" y="43"/>
                      <a:pt x="13" y="45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88" name="Freeform 1753"/>
              <p:cNvSpPr/>
              <p:nvPr/>
            </p:nvSpPr>
            <p:spPr>
              <a:xfrm>
                <a:off x="8220054" y="4086248"/>
                <a:ext cx="206376" cy="319090"/>
              </a:xfrm>
              <a:custGeom>
                <a:avLst/>
                <a:gdLst>
                  <a:gd name="txL" fmla="*/ 0 w 55"/>
                  <a:gd name="txT" fmla="*/ 0 h 85"/>
                  <a:gd name="txR" fmla="*/ 55 w 55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85">
                    <a:moveTo>
                      <a:pt x="7" y="57"/>
                    </a:moveTo>
                    <a:cubicBezTo>
                      <a:pt x="9" y="59"/>
                      <a:pt x="11" y="60"/>
                      <a:pt x="13" y="60"/>
                    </a:cubicBezTo>
                    <a:cubicBezTo>
                      <a:pt x="15" y="61"/>
                      <a:pt x="17" y="62"/>
                      <a:pt x="19" y="63"/>
                    </a:cubicBezTo>
                    <a:cubicBezTo>
                      <a:pt x="23" y="65"/>
                      <a:pt x="28" y="68"/>
                      <a:pt x="32" y="71"/>
                    </a:cubicBezTo>
                    <a:cubicBezTo>
                      <a:pt x="33" y="72"/>
                      <a:pt x="36" y="75"/>
                      <a:pt x="38" y="78"/>
                    </a:cubicBezTo>
                    <a:cubicBezTo>
                      <a:pt x="39" y="82"/>
                      <a:pt x="40" y="85"/>
                      <a:pt x="40" y="85"/>
                    </a:cubicBezTo>
                    <a:cubicBezTo>
                      <a:pt x="42" y="80"/>
                      <a:pt x="46" y="76"/>
                      <a:pt x="48" y="71"/>
                    </a:cubicBezTo>
                    <a:cubicBezTo>
                      <a:pt x="51" y="66"/>
                      <a:pt x="53" y="61"/>
                      <a:pt x="54" y="55"/>
                    </a:cubicBezTo>
                    <a:cubicBezTo>
                      <a:pt x="55" y="48"/>
                      <a:pt x="55" y="41"/>
                      <a:pt x="53" y="34"/>
                    </a:cubicBezTo>
                    <a:cubicBezTo>
                      <a:pt x="51" y="28"/>
                      <a:pt x="48" y="24"/>
                      <a:pt x="44" y="21"/>
                    </a:cubicBezTo>
                    <a:cubicBezTo>
                      <a:pt x="40" y="18"/>
                      <a:pt x="35" y="17"/>
                      <a:pt x="29" y="17"/>
                    </a:cubicBezTo>
                    <a:cubicBezTo>
                      <a:pt x="24" y="17"/>
                      <a:pt x="17" y="17"/>
                      <a:pt x="12" y="20"/>
                    </a:cubicBezTo>
                    <a:cubicBezTo>
                      <a:pt x="11" y="17"/>
                      <a:pt x="11" y="14"/>
                      <a:pt x="11" y="11"/>
                    </a:cubicBezTo>
                    <a:cubicBezTo>
                      <a:pt x="12" y="7"/>
                      <a:pt x="14" y="3"/>
                      <a:pt x="17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4" y="1"/>
                      <a:pt x="12" y="5"/>
                      <a:pt x="11" y="9"/>
                    </a:cubicBezTo>
                    <a:cubicBezTo>
                      <a:pt x="10" y="13"/>
                      <a:pt x="10" y="17"/>
                      <a:pt x="11" y="20"/>
                    </a:cubicBezTo>
                    <a:cubicBezTo>
                      <a:pt x="8" y="22"/>
                      <a:pt x="5" y="25"/>
                      <a:pt x="3" y="29"/>
                    </a:cubicBezTo>
                    <a:cubicBezTo>
                      <a:pt x="1" y="33"/>
                      <a:pt x="0" y="37"/>
                      <a:pt x="1" y="41"/>
                    </a:cubicBezTo>
                    <a:cubicBezTo>
                      <a:pt x="1" y="44"/>
                      <a:pt x="2" y="48"/>
                      <a:pt x="3" y="50"/>
                    </a:cubicBezTo>
                    <a:cubicBezTo>
                      <a:pt x="5" y="53"/>
                      <a:pt x="6" y="55"/>
                      <a:pt x="7" y="57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89" name="Freeform 1754"/>
              <p:cNvSpPr/>
              <p:nvPr/>
            </p:nvSpPr>
            <p:spPr>
              <a:xfrm>
                <a:off x="8151791" y="4221186"/>
                <a:ext cx="90488" cy="131763"/>
              </a:xfrm>
              <a:custGeom>
                <a:avLst/>
                <a:gdLst>
                  <a:gd name="txL" fmla="*/ 0 w 24"/>
                  <a:gd name="txT" fmla="*/ 0 h 35"/>
                  <a:gd name="txR" fmla="*/ 24 w 24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35">
                    <a:moveTo>
                      <a:pt x="1" y="15"/>
                    </a:moveTo>
                    <a:cubicBezTo>
                      <a:pt x="0" y="18"/>
                      <a:pt x="1" y="20"/>
                      <a:pt x="2" y="23"/>
                    </a:cubicBezTo>
                    <a:cubicBezTo>
                      <a:pt x="2" y="25"/>
                      <a:pt x="3" y="27"/>
                      <a:pt x="5" y="29"/>
                    </a:cubicBezTo>
                    <a:cubicBezTo>
                      <a:pt x="6" y="30"/>
                      <a:pt x="8" y="35"/>
                      <a:pt x="8" y="35"/>
                    </a:cubicBezTo>
                    <a:cubicBezTo>
                      <a:pt x="9" y="32"/>
                      <a:pt x="13" y="31"/>
                      <a:pt x="16" y="30"/>
                    </a:cubicBezTo>
                    <a:cubicBezTo>
                      <a:pt x="20" y="27"/>
                      <a:pt x="24" y="23"/>
                      <a:pt x="24" y="18"/>
                    </a:cubicBezTo>
                    <a:cubicBezTo>
                      <a:pt x="24" y="15"/>
                      <a:pt x="23" y="12"/>
                      <a:pt x="21" y="10"/>
                    </a:cubicBezTo>
                    <a:cubicBezTo>
                      <a:pt x="20" y="8"/>
                      <a:pt x="17" y="7"/>
                      <a:pt x="14" y="7"/>
                    </a:cubicBezTo>
                    <a:cubicBezTo>
                      <a:pt x="15" y="6"/>
                      <a:pt x="15" y="5"/>
                      <a:pt x="16" y="4"/>
                    </a:cubicBezTo>
                    <a:cubicBezTo>
                      <a:pt x="17" y="3"/>
                      <a:pt x="18" y="2"/>
                      <a:pt x="19" y="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1"/>
                      <a:pt x="15" y="4"/>
                      <a:pt x="14" y="6"/>
                    </a:cubicBezTo>
                    <a:cubicBezTo>
                      <a:pt x="11" y="6"/>
                      <a:pt x="7" y="6"/>
                      <a:pt x="5" y="8"/>
                    </a:cubicBezTo>
                    <a:cubicBezTo>
                      <a:pt x="3" y="10"/>
                      <a:pt x="2" y="13"/>
                      <a:pt x="1" y="1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0" name="Freeform 1755"/>
              <p:cNvSpPr/>
              <p:nvPr/>
            </p:nvSpPr>
            <p:spPr>
              <a:xfrm>
                <a:off x="8440718" y="3868759"/>
                <a:ext cx="153988" cy="187326"/>
              </a:xfrm>
              <a:custGeom>
                <a:avLst/>
                <a:gdLst>
                  <a:gd name="txL" fmla="*/ 0 w 41"/>
                  <a:gd name="txT" fmla="*/ 0 h 50"/>
                  <a:gd name="txR" fmla="*/ 41 w 41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1" h="50">
                    <a:moveTo>
                      <a:pt x="6" y="43"/>
                    </a:moveTo>
                    <a:cubicBezTo>
                      <a:pt x="10" y="48"/>
                      <a:pt x="14" y="48"/>
                      <a:pt x="18" y="49"/>
                    </a:cubicBezTo>
                    <a:cubicBezTo>
                      <a:pt x="22" y="50"/>
                      <a:pt x="26" y="50"/>
                      <a:pt x="29" y="49"/>
                    </a:cubicBezTo>
                    <a:cubicBezTo>
                      <a:pt x="32" y="49"/>
                      <a:pt x="41" y="49"/>
                      <a:pt x="41" y="49"/>
                    </a:cubicBezTo>
                    <a:cubicBezTo>
                      <a:pt x="37" y="45"/>
                      <a:pt x="39" y="38"/>
                      <a:pt x="38" y="34"/>
                    </a:cubicBezTo>
                    <a:cubicBezTo>
                      <a:pt x="38" y="30"/>
                      <a:pt x="38" y="27"/>
                      <a:pt x="37" y="24"/>
                    </a:cubicBezTo>
                    <a:cubicBezTo>
                      <a:pt x="36" y="22"/>
                      <a:pt x="35" y="19"/>
                      <a:pt x="33" y="17"/>
                    </a:cubicBezTo>
                    <a:cubicBezTo>
                      <a:pt x="31" y="15"/>
                      <a:pt x="27" y="14"/>
                      <a:pt x="23" y="13"/>
                    </a:cubicBezTo>
                    <a:cubicBezTo>
                      <a:pt x="19" y="12"/>
                      <a:pt x="14" y="12"/>
                      <a:pt x="10" y="13"/>
                    </a:cubicBezTo>
                    <a:cubicBezTo>
                      <a:pt x="10" y="12"/>
                      <a:pt x="10" y="10"/>
                      <a:pt x="10" y="8"/>
                    </a:cubicBezTo>
                    <a:cubicBezTo>
                      <a:pt x="11" y="5"/>
                      <a:pt x="12" y="3"/>
                      <a:pt x="14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1"/>
                      <a:pt x="11" y="4"/>
                      <a:pt x="10" y="6"/>
                    </a:cubicBezTo>
                    <a:cubicBezTo>
                      <a:pt x="9" y="9"/>
                      <a:pt x="9" y="12"/>
                      <a:pt x="10" y="14"/>
                    </a:cubicBezTo>
                    <a:cubicBezTo>
                      <a:pt x="7" y="15"/>
                      <a:pt x="5" y="16"/>
                      <a:pt x="3" y="18"/>
                    </a:cubicBezTo>
                    <a:cubicBezTo>
                      <a:pt x="1" y="21"/>
                      <a:pt x="0" y="24"/>
                      <a:pt x="0" y="27"/>
                    </a:cubicBezTo>
                    <a:cubicBezTo>
                      <a:pt x="0" y="33"/>
                      <a:pt x="3" y="40"/>
                      <a:pt x="6" y="4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1" name="Freeform 1756"/>
              <p:cNvSpPr/>
              <p:nvPr/>
            </p:nvSpPr>
            <p:spPr>
              <a:xfrm>
                <a:off x="8516918" y="3775096"/>
                <a:ext cx="85726" cy="93663"/>
              </a:xfrm>
              <a:custGeom>
                <a:avLst/>
                <a:gdLst>
                  <a:gd name="txL" fmla="*/ 0 w 23"/>
                  <a:gd name="txT" fmla="*/ 0 h 25"/>
                  <a:gd name="txR" fmla="*/ 23 w 23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25">
                    <a:moveTo>
                      <a:pt x="5" y="22"/>
                    </a:moveTo>
                    <a:cubicBezTo>
                      <a:pt x="7" y="24"/>
                      <a:pt x="10" y="25"/>
                      <a:pt x="12" y="25"/>
                    </a:cubicBezTo>
                    <a:cubicBezTo>
                      <a:pt x="14" y="25"/>
                      <a:pt x="16" y="25"/>
                      <a:pt x="18" y="24"/>
                    </a:cubicBezTo>
                    <a:cubicBezTo>
                      <a:pt x="18" y="24"/>
                      <a:pt x="20" y="23"/>
                      <a:pt x="21" y="23"/>
                    </a:cubicBezTo>
                    <a:cubicBezTo>
                      <a:pt x="22" y="23"/>
                      <a:pt x="23" y="22"/>
                      <a:pt x="23" y="22"/>
                    </a:cubicBezTo>
                    <a:cubicBezTo>
                      <a:pt x="21" y="21"/>
                      <a:pt x="21" y="18"/>
                      <a:pt x="21" y="15"/>
                    </a:cubicBezTo>
                    <a:cubicBezTo>
                      <a:pt x="21" y="12"/>
                      <a:pt x="20" y="9"/>
                      <a:pt x="17" y="7"/>
                    </a:cubicBezTo>
                    <a:cubicBezTo>
                      <a:pt x="16" y="6"/>
                      <a:pt x="14" y="5"/>
                      <a:pt x="12" y="5"/>
                    </a:cubicBezTo>
                    <a:cubicBezTo>
                      <a:pt x="9" y="5"/>
                      <a:pt x="7" y="6"/>
                      <a:pt x="5" y="7"/>
                    </a:cubicBezTo>
                    <a:cubicBezTo>
                      <a:pt x="5" y="6"/>
                      <a:pt x="5" y="5"/>
                      <a:pt x="5" y="4"/>
                    </a:cubicBezTo>
                    <a:cubicBezTo>
                      <a:pt x="5" y="2"/>
                      <a:pt x="5" y="1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2"/>
                      <a:pt x="4" y="3"/>
                    </a:cubicBezTo>
                    <a:cubicBezTo>
                      <a:pt x="4" y="4"/>
                      <a:pt x="4" y="6"/>
                      <a:pt x="5" y="7"/>
                    </a:cubicBezTo>
                    <a:cubicBezTo>
                      <a:pt x="2" y="8"/>
                      <a:pt x="0" y="11"/>
                      <a:pt x="1" y="15"/>
                    </a:cubicBezTo>
                    <a:cubicBezTo>
                      <a:pt x="1" y="17"/>
                      <a:pt x="3" y="20"/>
                      <a:pt x="5" y="22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2" name="Freeform 1757"/>
              <p:cNvSpPr/>
              <p:nvPr/>
            </p:nvSpPr>
            <p:spPr>
              <a:xfrm>
                <a:off x="8550256" y="3695720"/>
                <a:ext cx="71438" cy="63500"/>
              </a:xfrm>
              <a:custGeom>
                <a:avLst/>
                <a:gdLst>
                  <a:gd name="txL" fmla="*/ 0 w 19"/>
                  <a:gd name="txT" fmla="*/ 0 h 17"/>
                  <a:gd name="txR" fmla="*/ 19 w 19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9" h="17">
                    <a:moveTo>
                      <a:pt x="6" y="15"/>
                    </a:moveTo>
                    <a:cubicBezTo>
                      <a:pt x="7" y="15"/>
                      <a:pt x="9" y="15"/>
                      <a:pt x="10" y="15"/>
                    </a:cubicBezTo>
                    <a:cubicBezTo>
                      <a:pt x="12" y="15"/>
                      <a:pt x="13" y="15"/>
                      <a:pt x="15" y="15"/>
                    </a:cubicBezTo>
                    <a:cubicBezTo>
                      <a:pt x="15" y="15"/>
                      <a:pt x="16" y="16"/>
                      <a:pt x="17" y="16"/>
                    </a:cubicBezTo>
                    <a:cubicBezTo>
                      <a:pt x="18" y="16"/>
                      <a:pt x="19" y="17"/>
                      <a:pt x="19" y="17"/>
                    </a:cubicBezTo>
                    <a:cubicBezTo>
                      <a:pt x="18" y="14"/>
                      <a:pt x="19" y="11"/>
                      <a:pt x="18" y="8"/>
                    </a:cubicBezTo>
                    <a:cubicBezTo>
                      <a:pt x="17" y="5"/>
                      <a:pt x="15" y="1"/>
                      <a:pt x="12" y="1"/>
                    </a:cubicBezTo>
                    <a:cubicBezTo>
                      <a:pt x="8" y="0"/>
                      <a:pt x="5" y="2"/>
                      <a:pt x="3" y="5"/>
                    </a:cubicBezTo>
                    <a:cubicBezTo>
                      <a:pt x="2" y="4"/>
                      <a:pt x="2" y="4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2" y="4"/>
                      <a:pt x="3" y="5"/>
                    </a:cubicBezTo>
                    <a:cubicBezTo>
                      <a:pt x="2" y="7"/>
                      <a:pt x="1" y="9"/>
                      <a:pt x="3" y="11"/>
                    </a:cubicBezTo>
                    <a:cubicBezTo>
                      <a:pt x="3" y="13"/>
                      <a:pt x="5" y="14"/>
                      <a:pt x="6" y="1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3" name="Freeform 1758"/>
              <p:cNvSpPr/>
              <p:nvPr/>
            </p:nvSpPr>
            <p:spPr>
              <a:xfrm>
                <a:off x="8396267" y="3778271"/>
                <a:ext cx="115888" cy="120651"/>
              </a:xfrm>
              <a:custGeom>
                <a:avLst/>
                <a:gdLst>
                  <a:gd name="txL" fmla="*/ 0 w 31"/>
                  <a:gd name="txT" fmla="*/ 0 h 32"/>
                  <a:gd name="txR" fmla="*/ 31 w 31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32">
                    <a:moveTo>
                      <a:pt x="3" y="7"/>
                    </a:moveTo>
                    <a:cubicBezTo>
                      <a:pt x="1" y="10"/>
                      <a:pt x="0" y="13"/>
                      <a:pt x="0" y="16"/>
                    </a:cubicBezTo>
                    <a:cubicBezTo>
                      <a:pt x="0" y="19"/>
                      <a:pt x="0" y="21"/>
                      <a:pt x="0" y="24"/>
                    </a:cubicBezTo>
                    <a:cubicBezTo>
                      <a:pt x="1" y="26"/>
                      <a:pt x="0" y="32"/>
                      <a:pt x="0" y="32"/>
                    </a:cubicBezTo>
                    <a:cubicBezTo>
                      <a:pt x="4" y="30"/>
                      <a:pt x="8" y="31"/>
                      <a:pt x="12" y="30"/>
                    </a:cubicBezTo>
                    <a:cubicBezTo>
                      <a:pt x="17" y="29"/>
                      <a:pt x="23" y="27"/>
                      <a:pt x="26" y="22"/>
                    </a:cubicBezTo>
                    <a:cubicBezTo>
                      <a:pt x="29" y="17"/>
                      <a:pt x="27" y="9"/>
                      <a:pt x="23" y="5"/>
                    </a:cubicBezTo>
                    <a:cubicBezTo>
                      <a:pt x="24" y="4"/>
                      <a:pt x="25" y="4"/>
                      <a:pt x="26" y="3"/>
                    </a:cubicBezTo>
                    <a:cubicBezTo>
                      <a:pt x="28" y="2"/>
                      <a:pt x="30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29" y="1"/>
                      <a:pt x="24" y="3"/>
                      <a:pt x="22" y="5"/>
                    </a:cubicBezTo>
                    <a:cubicBezTo>
                      <a:pt x="19" y="2"/>
                      <a:pt x="15" y="0"/>
                      <a:pt x="11" y="1"/>
                    </a:cubicBezTo>
                    <a:cubicBezTo>
                      <a:pt x="9" y="2"/>
                      <a:pt x="5" y="5"/>
                      <a:pt x="3" y="7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4" name="Freeform 1760"/>
              <p:cNvSpPr/>
              <p:nvPr/>
            </p:nvSpPr>
            <p:spPr>
              <a:xfrm>
                <a:off x="4268742" y="5213380"/>
                <a:ext cx="195264" cy="220664"/>
              </a:xfrm>
              <a:custGeom>
                <a:avLst/>
                <a:gdLst>
                  <a:gd name="txL" fmla="*/ 0 w 52"/>
                  <a:gd name="txT" fmla="*/ 0 h 59"/>
                  <a:gd name="txR" fmla="*/ 52 w 52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59">
                    <a:moveTo>
                      <a:pt x="41" y="9"/>
                    </a:moveTo>
                    <a:cubicBezTo>
                      <a:pt x="37" y="6"/>
                      <a:pt x="32" y="5"/>
                      <a:pt x="27" y="4"/>
                    </a:cubicBezTo>
                    <a:cubicBezTo>
                      <a:pt x="23" y="4"/>
                      <a:pt x="19" y="4"/>
                      <a:pt x="14" y="3"/>
                    </a:cubicBezTo>
                    <a:cubicBezTo>
                      <a:pt x="12" y="3"/>
                      <a:pt x="9" y="3"/>
                      <a:pt x="6" y="2"/>
                    </a:cubicBezTo>
                    <a:cubicBezTo>
                      <a:pt x="3" y="1"/>
                      <a:pt x="0" y="0"/>
                      <a:pt x="0" y="0"/>
                    </a:cubicBezTo>
                    <a:cubicBezTo>
                      <a:pt x="2" y="4"/>
                      <a:pt x="2" y="7"/>
                      <a:pt x="2" y="11"/>
                    </a:cubicBezTo>
                    <a:cubicBezTo>
                      <a:pt x="2" y="15"/>
                      <a:pt x="1" y="19"/>
                      <a:pt x="2" y="23"/>
                    </a:cubicBezTo>
                    <a:cubicBezTo>
                      <a:pt x="2" y="27"/>
                      <a:pt x="4" y="33"/>
                      <a:pt x="6" y="37"/>
                    </a:cubicBezTo>
                    <a:cubicBezTo>
                      <a:pt x="8" y="41"/>
                      <a:pt x="11" y="45"/>
                      <a:pt x="15" y="47"/>
                    </a:cubicBezTo>
                    <a:cubicBezTo>
                      <a:pt x="19" y="49"/>
                      <a:pt x="24" y="49"/>
                      <a:pt x="29" y="49"/>
                    </a:cubicBezTo>
                    <a:cubicBezTo>
                      <a:pt x="34" y="48"/>
                      <a:pt x="39" y="46"/>
                      <a:pt x="43" y="43"/>
                    </a:cubicBezTo>
                    <a:cubicBezTo>
                      <a:pt x="44" y="45"/>
                      <a:pt x="45" y="47"/>
                      <a:pt x="45" y="49"/>
                    </a:cubicBezTo>
                    <a:cubicBezTo>
                      <a:pt x="46" y="52"/>
                      <a:pt x="45" y="56"/>
                      <a:pt x="44" y="58"/>
                    </a:cubicBezTo>
                    <a:cubicBezTo>
                      <a:pt x="46" y="59"/>
                      <a:pt x="46" y="59"/>
                      <a:pt x="46" y="59"/>
                    </a:cubicBezTo>
                    <a:cubicBezTo>
                      <a:pt x="46" y="57"/>
                      <a:pt x="47" y="54"/>
                      <a:pt x="46" y="51"/>
                    </a:cubicBezTo>
                    <a:cubicBezTo>
                      <a:pt x="46" y="48"/>
                      <a:pt x="45" y="44"/>
                      <a:pt x="44" y="42"/>
                    </a:cubicBezTo>
                    <a:cubicBezTo>
                      <a:pt x="49" y="38"/>
                      <a:pt x="52" y="31"/>
                      <a:pt x="50" y="23"/>
                    </a:cubicBezTo>
                    <a:cubicBezTo>
                      <a:pt x="48" y="18"/>
                      <a:pt x="44" y="12"/>
                      <a:pt x="41" y="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5" name="Freeform 1761"/>
              <p:cNvSpPr/>
              <p:nvPr/>
            </p:nvSpPr>
            <p:spPr>
              <a:xfrm>
                <a:off x="6965921" y="2216160"/>
                <a:ext cx="228601" cy="231777"/>
              </a:xfrm>
              <a:custGeom>
                <a:avLst/>
                <a:gdLst>
                  <a:gd name="txL" fmla="*/ 0 w 61"/>
                  <a:gd name="txT" fmla="*/ 0 h 62"/>
                  <a:gd name="txR" fmla="*/ 61 w 61"/>
                  <a:gd name="txB" fmla="*/ 62 h 6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1" h="62">
                    <a:moveTo>
                      <a:pt x="53" y="13"/>
                    </a:moveTo>
                    <a:cubicBezTo>
                      <a:pt x="46" y="6"/>
                      <a:pt x="37" y="4"/>
                      <a:pt x="28" y="4"/>
                    </a:cubicBezTo>
                    <a:cubicBezTo>
                      <a:pt x="25" y="4"/>
                      <a:pt x="21" y="5"/>
                      <a:pt x="18" y="5"/>
                    </a:cubicBezTo>
                    <a:cubicBezTo>
                      <a:pt x="14" y="5"/>
                      <a:pt x="10" y="5"/>
                      <a:pt x="7" y="3"/>
                    </a:cubicBezTo>
                    <a:cubicBezTo>
                      <a:pt x="5" y="2"/>
                      <a:pt x="2" y="1"/>
                      <a:pt x="0" y="0"/>
                    </a:cubicBezTo>
                    <a:cubicBezTo>
                      <a:pt x="1" y="1"/>
                      <a:pt x="2" y="3"/>
                      <a:pt x="3" y="5"/>
                    </a:cubicBezTo>
                    <a:cubicBezTo>
                      <a:pt x="4" y="7"/>
                      <a:pt x="5" y="10"/>
                      <a:pt x="5" y="12"/>
                    </a:cubicBezTo>
                    <a:cubicBezTo>
                      <a:pt x="6" y="16"/>
                      <a:pt x="7" y="21"/>
                      <a:pt x="8" y="24"/>
                    </a:cubicBezTo>
                    <a:cubicBezTo>
                      <a:pt x="10" y="34"/>
                      <a:pt x="14" y="44"/>
                      <a:pt x="22" y="48"/>
                    </a:cubicBezTo>
                    <a:cubicBezTo>
                      <a:pt x="26" y="50"/>
                      <a:pt x="31" y="51"/>
                      <a:pt x="36" y="51"/>
                    </a:cubicBezTo>
                    <a:cubicBezTo>
                      <a:pt x="41" y="51"/>
                      <a:pt x="46" y="51"/>
                      <a:pt x="52" y="48"/>
                    </a:cubicBezTo>
                    <a:cubicBezTo>
                      <a:pt x="53" y="53"/>
                      <a:pt x="53" y="58"/>
                      <a:pt x="50" y="62"/>
                    </a:cubicBezTo>
                    <a:cubicBezTo>
                      <a:pt x="51" y="62"/>
                      <a:pt x="51" y="62"/>
                      <a:pt x="52" y="62"/>
                    </a:cubicBezTo>
                    <a:cubicBezTo>
                      <a:pt x="52" y="62"/>
                      <a:pt x="52" y="62"/>
                      <a:pt x="53" y="61"/>
                    </a:cubicBezTo>
                    <a:cubicBezTo>
                      <a:pt x="53" y="61"/>
                      <a:pt x="53" y="60"/>
                      <a:pt x="53" y="60"/>
                    </a:cubicBezTo>
                    <a:cubicBezTo>
                      <a:pt x="54" y="59"/>
                      <a:pt x="54" y="58"/>
                      <a:pt x="54" y="56"/>
                    </a:cubicBezTo>
                    <a:cubicBezTo>
                      <a:pt x="54" y="54"/>
                      <a:pt x="54" y="51"/>
                      <a:pt x="53" y="48"/>
                    </a:cubicBezTo>
                    <a:cubicBezTo>
                      <a:pt x="54" y="47"/>
                      <a:pt x="55" y="46"/>
                      <a:pt x="56" y="45"/>
                    </a:cubicBezTo>
                    <a:cubicBezTo>
                      <a:pt x="60" y="41"/>
                      <a:pt x="61" y="34"/>
                      <a:pt x="60" y="28"/>
                    </a:cubicBezTo>
                    <a:cubicBezTo>
                      <a:pt x="59" y="22"/>
                      <a:pt x="57" y="16"/>
                      <a:pt x="53" y="1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6" name="Freeform 1762"/>
              <p:cNvSpPr/>
              <p:nvPr/>
            </p:nvSpPr>
            <p:spPr>
              <a:xfrm>
                <a:off x="5541925" y="4187848"/>
                <a:ext cx="187326" cy="277814"/>
              </a:xfrm>
              <a:custGeom>
                <a:avLst/>
                <a:gdLst>
                  <a:gd name="txL" fmla="*/ 0 w 50"/>
                  <a:gd name="txT" fmla="*/ 0 h 74"/>
                  <a:gd name="txR" fmla="*/ 50 w 50"/>
                  <a:gd name="txB" fmla="*/ 74 h 74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50" h="74">
                    <a:moveTo>
                      <a:pt x="0" y="42"/>
                    </a:moveTo>
                    <a:cubicBezTo>
                      <a:pt x="0" y="48"/>
                      <a:pt x="4" y="53"/>
                      <a:pt x="8" y="57"/>
                    </a:cubicBezTo>
                    <a:cubicBezTo>
                      <a:pt x="11" y="61"/>
                      <a:pt x="15" y="64"/>
                      <a:pt x="19" y="67"/>
                    </a:cubicBezTo>
                    <a:cubicBezTo>
                      <a:pt x="21" y="68"/>
                      <a:pt x="24" y="70"/>
                      <a:pt x="26" y="72"/>
                    </a:cubicBezTo>
                    <a:cubicBezTo>
                      <a:pt x="29" y="73"/>
                      <a:pt x="31" y="74"/>
                      <a:pt x="31" y="74"/>
                    </a:cubicBezTo>
                    <a:cubicBezTo>
                      <a:pt x="31" y="72"/>
                      <a:pt x="32" y="69"/>
                      <a:pt x="35" y="66"/>
                    </a:cubicBezTo>
                    <a:cubicBezTo>
                      <a:pt x="37" y="63"/>
                      <a:pt x="39" y="61"/>
                      <a:pt x="41" y="58"/>
                    </a:cubicBezTo>
                    <a:cubicBezTo>
                      <a:pt x="44" y="55"/>
                      <a:pt x="47" y="51"/>
                      <a:pt x="48" y="45"/>
                    </a:cubicBezTo>
                    <a:cubicBezTo>
                      <a:pt x="49" y="40"/>
                      <a:pt x="50" y="34"/>
                      <a:pt x="48" y="28"/>
                    </a:cubicBezTo>
                    <a:cubicBezTo>
                      <a:pt x="47" y="22"/>
                      <a:pt x="42" y="18"/>
                      <a:pt x="37" y="16"/>
                    </a:cubicBezTo>
                    <a:cubicBezTo>
                      <a:pt x="31" y="14"/>
                      <a:pt x="25" y="14"/>
                      <a:pt x="20" y="15"/>
                    </a:cubicBezTo>
                    <a:cubicBezTo>
                      <a:pt x="19" y="13"/>
                      <a:pt x="19" y="11"/>
                      <a:pt x="20" y="9"/>
                    </a:cubicBezTo>
                    <a:cubicBezTo>
                      <a:pt x="20" y="6"/>
                      <a:pt x="21" y="3"/>
                      <a:pt x="22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2"/>
                      <a:pt x="20" y="5"/>
                      <a:pt x="19" y="7"/>
                    </a:cubicBezTo>
                    <a:cubicBezTo>
                      <a:pt x="19" y="10"/>
                      <a:pt x="18" y="13"/>
                      <a:pt x="19" y="15"/>
                    </a:cubicBezTo>
                    <a:cubicBezTo>
                      <a:pt x="15" y="16"/>
                      <a:pt x="12" y="18"/>
                      <a:pt x="9" y="19"/>
                    </a:cubicBezTo>
                    <a:cubicBezTo>
                      <a:pt x="6" y="21"/>
                      <a:pt x="4" y="23"/>
                      <a:pt x="3" y="25"/>
                    </a:cubicBezTo>
                    <a:cubicBezTo>
                      <a:pt x="2" y="27"/>
                      <a:pt x="1" y="30"/>
                      <a:pt x="0" y="33"/>
                    </a:cubicBezTo>
                    <a:cubicBezTo>
                      <a:pt x="0" y="36"/>
                      <a:pt x="0" y="39"/>
                      <a:pt x="0" y="4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7" name="Freeform 1763"/>
              <p:cNvSpPr/>
              <p:nvPr/>
            </p:nvSpPr>
            <p:spPr>
              <a:xfrm>
                <a:off x="4972009" y="4029097"/>
                <a:ext cx="228601" cy="150814"/>
              </a:xfrm>
              <a:custGeom>
                <a:avLst/>
                <a:gdLst>
                  <a:gd name="txL" fmla="*/ 0 w 61"/>
                  <a:gd name="txT" fmla="*/ 0 h 40"/>
                  <a:gd name="txR" fmla="*/ 61 w 61"/>
                  <a:gd name="txB" fmla="*/ 40 h 4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61" h="40">
                    <a:moveTo>
                      <a:pt x="32" y="0"/>
                    </a:moveTo>
                    <a:cubicBezTo>
                      <a:pt x="28" y="1"/>
                      <a:pt x="25" y="3"/>
                      <a:pt x="21" y="5"/>
                    </a:cubicBezTo>
                    <a:cubicBezTo>
                      <a:pt x="18" y="6"/>
                      <a:pt x="15" y="8"/>
                      <a:pt x="12" y="10"/>
                    </a:cubicBezTo>
                    <a:cubicBezTo>
                      <a:pt x="11" y="11"/>
                      <a:pt x="8" y="12"/>
                      <a:pt x="6" y="12"/>
                    </a:cubicBezTo>
                    <a:cubicBezTo>
                      <a:pt x="3" y="13"/>
                      <a:pt x="0" y="12"/>
                      <a:pt x="0" y="12"/>
                    </a:cubicBezTo>
                    <a:cubicBezTo>
                      <a:pt x="3" y="15"/>
                      <a:pt x="5" y="18"/>
                      <a:pt x="7" y="21"/>
                    </a:cubicBezTo>
                    <a:cubicBezTo>
                      <a:pt x="9" y="24"/>
                      <a:pt x="11" y="27"/>
                      <a:pt x="13" y="29"/>
                    </a:cubicBezTo>
                    <a:cubicBezTo>
                      <a:pt x="20" y="35"/>
                      <a:pt x="30" y="40"/>
                      <a:pt x="39" y="37"/>
                    </a:cubicBezTo>
                    <a:cubicBezTo>
                      <a:pt x="43" y="36"/>
                      <a:pt x="46" y="33"/>
                      <a:pt x="48" y="29"/>
                    </a:cubicBezTo>
                    <a:cubicBezTo>
                      <a:pt x="50" y="25"/>
                      <a:pt x="50" y="21"/>
                      <a:pt x="50" y="16"/>
                    </a:cubicBezTo>
                    <a:cubicBezTo>
                      <a:pt x="51" y="16"/>
                      <a:pt x="53" y="16"/>
                      <a:pt x="54" y="17"/>
                    </a:cubicBezTo>
                    <a:cubicBezTo>
                      <a:pt x="57" y="17"/>
                      <a:pt x="59" y="18"/>
                      <a:pt x="61" y="19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60" y="18"/>
                      <a:pt x="58" y="17"/>
                      <a:pt x="56" y="17"/>
                    </a:cubicBezTo>
                    <a:cubicBezTo>
                      <a:pt x="54" y="16"/>
                      <a:pt x="51" y="16"/>
                      <a:pt x="50" y="16"/>
                    </a:cubicBezTo>
                    <a:cubicBezTo>
                      <a:pt x="49" y="10"/>
                      <a:pt x="46" y="5"/>
                      <a:pt x="42" y="3"/>
                    </a:cubicBezTo>
                    <a:cubicBezTo>
                      <a:pt x="39" y="1"/>
                      <a:pt x="35" y="0"/>
                      <a:pt x="32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8" name="Freeform 1764"/>
              <p:cNvSpPr/>
              <p:nvPr/>
            </p:nvSpPr>
            <p:spPr>
              <a:xfrm>
                <a:off x="7164360" y="2032009"/>
                <a:ext cx="38100" cy="146051"/>
              </a:xfrm>
              <a:custGeom>
                <a:avLst/>
                <a:gdLst>
                  <a:gd name="txL" fmla="*/ 0 w 10"/>
                  <a:gd name="txT" fmla="*/ 0 h 39"/>
                  <a:gd name="txR" fmla="*/ 10 w 10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39">
                    <a:moveTo>
                      <a:pt x="2" y="39"/>
                    </a:moveTo>
                    <a:cubicBezTo>
                      <a:pt x="3" y="33"/>
                      <a:pt x="5" y="26"/>
                      <a:pt x="5" y="19"/>
                    </a:cubicBezTo>
                    <a:cubicBezTo>
                      <a:pt x="4" y="16"/>
                      <a:pt x="3" y="12"/>
                      <a:pt x="2" y="9"/>
                    </a:cubicBezTo>
                    <a:cubicBezTo>
                      <a:pt x="1" y="6"/>
                      <a:pt x="0" y="3"/>
                      <a:pt x="0" y="0"/>
                    </a:cubicBezTo>
                    <a:cubicBezTo>
                      <a:pt x="3" y="3"/>
                      <a:pt x="6" y="7"/>
                      <a:pt x="9" y="10"/>
                    </a:cubicBezTo>
                    <a:cubicBezTo>
                      <a:pt x="10" y="15"/>
                      <a:pt x="8" y="21"/>
                      <a:pt x="8" y="24"/>
                    </a:cubicBezTo>
                    <a:cubicBezTo>
                      <a:pt x="6" y="29"/>
                      <a:pt x="4" y="34"/>
                      <a:pt x="2" y="3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499" name="Freeform 1767"/>
              <p:cNvSpPr/>
              <p:nvPr/>
            </p:nvSpPr>
            <p:spPr>
              <a:xfrm>
                <a:off x="7067522" y="2065346"/>
                <a:ext cx="96838" cy="142876"/>
              </a:xfrm>
              <a:custGeom>
                <a:avLst/>
                <a:gdLst>
                  <a:gd name="txL" fmla="*/ 0 w 26"/>
                  <a:gd name="txT" fmla="*/ 0 h 38"/>
                  <a:gd name="txR" fmla="*/ 26 w 26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38">
                    <a:moveTo>
                      <a:pt x="13" y="24"/>
                    </a:moveTo>
                    <a:cubicBezTo>
                      <a:pt x="16" y="26"/>
                      <a:pt x="20" y="29"/>
                      <a:pt x="22" y="32"/>
                    </a:cubicBezTo>
                    <a:cubicBezTo>
                      <a:pt x="24" y="34"/>
                      <a:pt x="26" y="38"/>
                      <a:pt x="26" y="38"/>
                    </a:cubicBezTo>
                    <a:cubicBezTo>
                      <a:pt x="24" y="35"/>
                      <a:pt x="20" y="33"/>
                      <a:pt x="17" y="31"/>
                    </a:cubicBezTo>
                    <a:cubicBezTo>
                      <a:pt x="13" y="28"/>
                      <a:pt x="9" y="27"/>
                      <a:pt x="5" y="24"/>
                    </a:cubicBezTo>
                    <a:cubicBezTo>
                      <a:pt x="1" y="22"/>
                      <a:pt x="0" y="17"/>
                      <a:pt x="0" y="13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2" y="7"/>
                      <a:pt x="5" y="3"/>
                      <a:pt x="8" y="0"/>
                    </a:cubicBezTo>
                    <a:cubicBezTo>
                      <a:pt x="7" y="2"/>
                      <a:pt x="6" y="4"/>
                      <a:pt x="6" y="6"/>
                    </a:cubicBezTo>
                    <a:cubicBezTo>
                      <a:pt x="6" y="15"/>
                      <a:pt x="10" y="21"/>
                      <a:pt x="13" y="2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0" name="Freeform 1768"/>
              <p:cNvSpPr/>
              <p:nvPr/>
            </p:nvSpPr>
            <p:spPr>
              <a:xfrm>
                <a:off x="7092922" y="2019308"/>
                <a:ext cx="123826" cy="260352"/>
              </a:xfrm>
              <a:custGeom>
                <a:avLst/>
                <a:gdLst>
                  <a:gd name="txL" fmla="*/ 0 w 33"/>
                  <a:gd name="txT" fmla="*/ 0 h 69"/>
                  <a:gd name="txR" fmla="*/ 33 w 33"/>
                  <a:gd name="txB" fmla="*/ 69 h 6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69">
                    <a:moveTo>
                      <a:pt x="2" y="30"/>
                    </a:moveTo>
                    <a:cubicBezTo>
                      <a:pt x="3" y="31"/>
                      <a:pt x="4" y="32"/>
                      <a:pt x="5" y="33"/>
                    </a:cubicBezTo>
                    <a:cubicBezTo>
                      <a:pt x="7" y="35"/>
                      <a:pt x="9" y="37"/>
                      <a:pt x="11" y="39"/>
                    </a:cubicBezTo>
                    <a:cubicBezTo>
                      <a:pt x="12" y="40"/>
                      <a:pt x="14" y="41"/>
                      <a:pt x="15" y="42"/>
                    </a:cubicBezTo>
                    <a:cubicBezTo>
                      <a:pt x="15" y="42"/>
                      <a:pt x="16" y="43"/>
                      <a:pt x="16" y="43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7" y="44"/>
                      <a:pt x="18" y="44"/>
                      <a:pt x="18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9" y="45"/>
                      <a:pt x="19" y="46"/>
                      <a:pt x="20" y="46"/>
                    </a:cubicBezTo>
                    <a:cubicBezTo>
                      <a:pt x="19" y="45"/>
                      <a:pt x="19" y="44"/>
                      <a:pt x="18" y="43"/>
                    </a:cubicBezTo>
                    <a:cubicBezTo>
                      <a:pt x="18" y="42"/>
                      <a:pt x="18" y="42"/>
                      <a:pt x="17" y="41"/>
                    </a:cubicBezTo>
                    <a:cubicBezTo>
                      <a:pt x="17" y="40"/>
                      <a:pt x="17" y="40"/>
                      <a:pt x="16" y="39"/>
                    </a:cubicBezTo>
                    <a:cubicBezTo>
                      <a:pt x="16" y="38"/>
                      <a:pt x="15" y="36"/>
                      <a:pt x="15" y="35"/>
                    </a:cubicBezTo>
                    <a:cubicBezTo>
                      <a:pt x="14" y="34"/>
                      <a:pt x="14" y="33"/>
                      <a:pt x="14" y="32"/>
                    </a:cubicBezTo>
                    <a:cubicBezTo>
                      <a:pt x="13" y="30"/>
                      <a:pt x="12" y="29"/>
                      <a:pt x="11" y="28"/>
                    </a:cubicBezTo>
                    <a:cubicBezTo>
                      <a:pt x="11" y="27"/>
                      <a:pt x="10" y="26"/>
                      <a:pt x="10" y="26"/>
                    </a:cubicBezTo>
                    <a:cubicBezTo>
                      <a:pt x="10" y="25"/>
                      <a:pt x="9" y="24"/>
                      <a:pt x="9" y="23"/>
                    </a:cubicBezTo>
                    <a:cubicBezTo>
                      <a:pt x="9" y="22"/>
                      <a:pt x="8" y="20"/>
                      <a:pt x="8" y="18"/>
                    </a:cubicBezTo>
                    <a:cubicBezTo>
                      <a:pt x="7" y="17"/>
                      <a:pt x="7" y="17"/>
                      <a:pt x="7" y="16"/>
                    </a:cubicBezTo>
                    <a:cubicBezTo>
                      <a:pt x="7" y="15"/>
                      <a:pt x="8" y="14"/>
                      <a:pt x="8" y="13"/>
                    </a:cubicBezTo>
                    <a:cubicBezTo>
                      <a:pt x="7" y="15"/>
                      <a:pt x="7" y="17"/>
                      <a:pt x="8" y="18"/>
                    </a:cubicBezTo>
                    <a:cubicBezTo>
                      <a:pt x="8" y="20"/>
                      <a:pt x="9" y="21"/>
                      <a:pt x="10" y="23"/>
                    </a:cubicBezTo>
                    <a:cubicBezTo>
                      <a:pt x="10" y="24"/>
                      <a:pt x="10" y="24"/>
                      <a:pt x="11" y="25"/>
                    </a:cubicBezTo>
                    <a:cubicBezTo>
                      <a:pt x="11" y="26"/>
                      <a:pt x="12" y="27"/>
                      <a:pt x="12" y="27"/>
                    </a:cubicBezTo>
                    <a:cubicBezTo>
                      <a:pt x="12" y="28"/>
                      <a:pt x="13" y="28"/>
                      <a:pt x="13" y="29"/>
                    </a:cubicBezTo>
                    <a:cubicBezTo>
                      <a:pt x="12" y="25"/>
                      <a:pt x="11" y="21"/>
                      <a:pt x="11" y="17"/>
                    </a:cubicBezTo>
                    <a:cubicBezTo>
                      <a:pt x="11" y="14"/>
                      <a:pt x="11" y="11"/>
                      <a:pt x="12" y="8"/>
                    </a:cubicBezTo>
                    <a:cubicBezTo>
                      <a:pt x="12" y="7"/>
                      <a:pt x="12" y="5"/>
                      <a:pt x="12" y="4"/>
                    </a:cubicBezTo>
                    <a:cubicBezTo>
                      <a:pt x="13" y="2"/>
                      <a:pt x="13" y="1"/>
                      <a:pt x="14" y="0"/>
                    </a:cubicBezTo>
                    <a:cubicBezTo>
                      <a:pt x="14" y="0"/>
                      <a:pt x="14" y="1"/>
                      <a:pt x="14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5"/>
                      <a:pt x="13" y="7"/>
                      <a:pt x="13" y="8"/>
                    </a:cubicBezTo>
                    <a:cubicBezTo>
                      <a:pt x="13" y="11"/>
                      <a:pt x="13" y="14"/>
                      <a:pt x="13" y="17"/>
                    </a:cubicBezTo>
                    <a:cubicBezTo>
                      <a:pt x="13" y="23"/>
                      <a:pt x="14" y="29"/>
                      <a:pt x="16" y="34"/>
                    </a:cubicBezTo>
                    <a:cubicBezTo>
                      <a:pt x="17" y="36"/>
                      <a:pt x="17" y="37"/>
                      <a:pt x="18" y="38"/>
                    </a:cubicBezTo>
                    <a:cubicBezTo>
                      <a:pt x="18" y="39"/>
                      <a:pt x="18" y="40"/>
                      <a:pt x="19" y="40"/>
                    </a:cubicBezTo>
                    <a:cubicBezTo>
                      <a:pt x="19" y="41"/>
                      <a:pt x="19" y="42"/>
                      <a:pt x="20" y="42"/>
                    </a:cubicBezTo>
                    <a:cubicBezTo>
                      <a:pt x="20" y="42"/>
                      <a:pt x="20" y="43"/>
                      <a:pt x="20" y="43"/>
                    </a:cubicBezTo>
                    <a:cubicBezTo>
                      <a:pt x="20" y="43"/>
                      <a:pt x="20" y="42"/>
                      <a:pt x="20" y="42"/>
                    </a:cubicBezTo>
                    <a:cubicBezTo>
                      <a:pt x="20" y="41"/>
                      <a:pt x="20" y="41"/>
                      <a:pt x="20" y="40"/>
                    </a:cubicBezTo>
                    <a:cubicBezTo>
                      <a:pt x="20" y="39"/>
                      <a:pt x="20" y="38"/>
                      <a:pt x="21" y="37"/>
                    </a:cubicBezTo>
                    <a:cubicBezTo>
                      <a:pt x="21" y="34"/>
                      <a:pt x="23" y="31"/>
                      <a:pt x="23" y="28"/>
                    </a:cubicBezTo>
                    <a:cubicBezTo>
                      <a:pt x="23" y="27"/>
                      <a:pt x="23" y="26"/>
                      <a:pt x="23" y="26"/>
                    </a:cubicBezTo>
                    <a:cubicBezTo>
                      <a:pt x="23" y="25"/>
                      <a:pt x="23" y="24"/>
                      <a:pt x="23" y="23"/>
                    </a:cubicBezTo>
                    <a:cubicBezTo>
                      <a:pt x="23" y="21"/>
                      <a:pt x="23" y="20"/>
                      <a:pt x="22" y="18"/>
                    </a:cubicBezTo>
                    <a:cubicBezTo>
                      <a:pt x="22" y="17"/>
                      <a:pt x="22" y="15"/>
                      <a:pt x="21" y="13"/>
                    </a:cubicBezTo>
                    <a:cubicBezTo>
                      <a:pt x="21" y="12"/>
                      <a:pt x="20" y="10"/>
                      <a:pt x="20" y="9"/>
                    </a:cubicBezTo>
                    <a:cubicBezTo>
                      <a:pt x="21" y="10"/>
                      <a:pt x="21" y="12"/>
                      <a:pt x="22" y="13"/>
                    </a:cubicBezTo>
                    <a:cubicBezTo>
                      <a:pt x="22" y="15"/>
                      <a:pt x="23" y="17"/>
                      <a:pt x="23" y="18"/>
                    </a:cubicBezTo>
                    <a:cubicBezTo>
                      <a:pt x="23" y="20"/>
                      <a:pt x="24" y="21"/>
                      <a:pt x="24" y="23"/>
                    </a:cubicBezTo>
                    <a:cubicBezTo>
                      <a:pt x="24" y="24"/>
                      <a:pt x="24" y="25"/>
                      <a:pt x="24" y="26"/>
                    </a:cubicBezTo>
                    <a:cubicBezTo>
                      <a:pt x="24" y="26"/>
                      <a:pt x="24" y="27"/>
                      <a:pt x="24" y="28"/>
                    </a:cubicBezTo>
                    <a:cubicBezTo>
                      <a:pt x="23" y="31"/>
                      <a:pt x="22" y="34"/>
                      <a:pt x="22" y="38"/>
                    </a:cubicBezTo>
                    <a:cubicBezTo>
                      <a:pt x="21" y="39"/>
                      <a:pt x="21" y="41"/>
                      <a:pt x="21" y="42"/>
                    </a:cubicBezTo>
                    <a:cubicBezTo>
                      <a:pt x="21" y="43"/>
                      <a:pt x="21" y="44"/>
                      <a:pt x="21" y="45"/>
                    </a:cubicBezTo>
                    <a:cubicBezTo>
                      <a:pt x="21" y="45"/>
                      <a:pt x="21" y="45"/>
                      <a:pt x="21" y="46"/>
                    </a:cubicBezTo>
                    <a:cubicBezTo>
                      <a:pt x="22" y="48"/>
                      <a:pt x="22" y="49"/>
                      <a:pt x="23" y="51"/>
                    </a:cubicBezTo>
                    <a:cubicBezTo>
                      <a:pt x="23" y="52"/>
                      <a:pt x="23" y="54"/>
                      <a:pt x="24" y="55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4" y="54"/>
                      <a:pt x="25" y="53"/>
                      <a:pt x="25" y="53"/>
                    </a:cubicBezTo>
                    <a:cubicBezTo>
                      <a:pt x="26" y="52"/>
                      <a:pt x="26" y="52"/>
                      <a:pt x="27" y="51"/>
                    </a:cubicBezTo>
                    <a:cubicBezTo>
                      <a:pt x="27" y="50"/>
                      <a:pt x="28" y="49"/>
                      <a:pt x="29" y="48"/>
                    </a:cubicBezTo>
                    <a:cubicBezTo>
                      <a:pt x="29" y="47"/>
                      <a:pt x="30" y="46"/>
                      <a:pt x="30" y="45"/>
                    </a:cubicBezTo>
                    <a:cubicBezTo>
                      <a:pt x="31" y="42"/>
                      <a:pt x="32" y="40"/>
                      <a:pt x="33" y="37"/>
                    </a:cubicBezTo>
                    <a:cubicBezTo>
                      <a:pt x="33" y="36"/>
                      <a:pt x="33" y="34"/>
                      <a:pt x="33" y="33"/>
                    </a:cubicBezTo>
                    <a:cubicBezTo>
                      <a:pt x="33" y="32"/>
                      <a:pt x="33" y="30"/>
                      <a:pt x="33" y="29"/>
                    </a:cubicBezTo>
                    <a:cubicBezTo>
                      <a:pt x="33" y="30"/>
                      <a:pt x="33" y="32"/>
                      <a:pt x="33" y="33"/>
                    </a:cubicBezTo>
                    <a:cubicBezTo>
                      <a:pt x="33" y="34"/>
                      <a:pt x="33" y="36"/>
                      <a:pt x="33" y="37"/>
                    </a:cubicBezTo>
                    <a:cubicBezTo>
                      <a:pt x="33" y="40"/>
                      <a:pt x="32" y="42"/>
                      <a:pt x="31" y="45"/>
                    </a:cubicBezTo>
                    <a:cubicBezTo>
                      <a:pt x="31" y="46"/>
                      <a:pt x="30" y="47"/>
                      <a:pt x="29" y="49"/>
                    </a:cubicBezTo>
                    <a:cubicBezTo>
                      <a:pt x="29" y="50"/>
                      <a:pt x="28" y="51"/>
                      <a:pt x="27" y="52"/>
                    </a:cubicBezTo>
                    <a:cubicBezTo>
                      <a:pt x="27" y="52"/>
                      <a:pt x="27" y="53"/>
                      <a:pt x="27" y="53"/>
                    </a:cubicBezTo>
                    <a:cubicBezTo>
                      <a:pt x="26" y="53"/>
                      <a:pt x="26" y="53"/>
                      <a:pt x="26" y="54"/>
                    </a:cubicBezTo>
                    <a:cubicBezTo>
                      <a:pt x="26" y="54"/>
                      <a:pt x="25" y="55"/>
                      <a:pt x="25" y="55"/>
                    </a:cubicBezTo>
                    <a:cubicBezTo>
                      <a:pt x="24" y="56"/>
                      <a:pt x="24" y="56"/>
                      <a:pt x="24" y="57"/>
                    </a:cubicBezTo>
                    <a:cubicBezTo>
                      <a:pt x="24" y="58"/>
                      <a:pt x="24" y="59"/>
                      <a:pt x="24" y="60"/>
                    </a:cubicBezTo>
                    <a:cubicBezTo>
                      <a:pt x="24" y="61"/>
                      <a:pt x="24" y="62"/>
                      <a:pt x="24" y="63"/>
                    </a:cubicBezTo>
                    <a:cubicBezTo>
                      <a:pt x="24" y="63"/>
                      <a:pt x="24" y="63"/>
                      <a:pt x="24" y="64"/>
                    </a:cubicBezTo>
                    <a:cubicBezTo>
                      <a:pt x="24" y="64"/>
                      <a:pt x="24" y="64"/>
                      <a:pt x="24" y="64"/>
                    </a:cubicBezTo>
                    <a:cubicBezTo>
                      <a:pt x="24" y="64"/>
                      <a:pt x="24" y="64"/>
                      <a:pt x="24" y="64"/>
                    </a:cubicBezTo>
                    <a:cubicBezTo>
                      <a:pt x="23" y="66"/>
                      <a:pt x="23" y="67"/>
                      <a:pt x="23" y="69"/>
                    </a:cubicBezTo>
                    <a:cubicBezTo>
                      <a:pt x="23" y="68"/>
                      <a:pt x="23" y="67"/>
                      <a:pt x="23" y="67"/>
                    </a:cubicBezTo>
                    <a:cubicBezTo>
                      <a:pt x="23" y="66"/>
                      <a:pt x="23" y="65"/>
                      <a:pt x="23" y="64"/>
                    </a:cubicBezTo>
                    <a:cubicBezTo>
                      <a:pt x="23" y="63"/>
                      <a:pt x="23" y="62"/>
                      <a:pt x="23" y="61"/>
                    </a:cubicBezTo>
                    <a:cubicBezTo>
                      <a:pt x="23" y="61"/>
                      <a:pt x="22" y="61"/>
                      <a:pt x="22" y="61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2" y="60"/>
                      <a:pt x="22" y="59"/>
                      <a:pt x="22" y="59"/>
                    </a:cubicBezTo>
                    <a:cubicBezTo>
                      <a:pt x="22" y="59"/>
                      <a:pt x="22" y="58"/>
                      <a:pt x="21" y="58"/>
                    </a:cubicBezTo>
                    <a:cubicBezTo>
                      <a:pt x="21" y="57"/>
                      <a:pt x="21" y="57"/>
                      <a:pt x="20" y="56"/>
                    </a:cubicBezTo>
                    <a:cubicBezTo>
                      <a:pt x="19" y="54"/>
                      <a:pt x="17" y="52"/>
                      <a:pt x="15" y="50"/>
                    </a:cubicBezTo>
                    <a:cubicBezTo>
                      <a:pt x="15" y="50"/>
                      <a:pt x="15" y="49"/>
                      <a:pt x="14" y="49"/>
                    </a:cubicBezTo>
                    <a:cubicBezTo>
                      <a:pt x="14" y="48"/>
                      <a:pt x="13" y="48"/>
                      <a:pt x="12" y="48"/>
                    </a:cubicBezTo>
                    <a:cubicBezTo>
                      <a:pt x="11" y="47"/>
                      <a:pt x="10" y="46"/>
                      <a:pt x="9" y="46"/>
                    </a:cubicBezTo>
                    <a:cubicBezTo>
                      <a:pt x="6" y="45"/>
                      <a:pt x="4" y="45"/>
                      <a:pt x="1" y="44"/>
                    </a:cubicBezTo>
                    <a:cubicBezTo>
                      <a:pt x="2" y="44"/>
                      <a:pt x="4" y="45"/>
                      <a:pt x="5" y="45"/>
                    </a:cubicBezTo>
                    <a:cubicBezTo>
                      <a:pt x="6" y="45"/>
                      <a:pt x="8" y="45"/>
                      <a:pt x="9" y="45"/>
                    </a:cubicBezTo>
                    <a:cubicBezTo>
                      <a:pt x="10" y="46"/>
                      <a:pt x="12" y="46"/>
                      <a:pt x="13" y="47"/>
                    </a:cubicBezTo>
                    <a:cubicBezTo>
                      <a:pt x="13" y="47"/>
                      <a:pt x="14" y="48"/>
                      <a:pt x="14" y="48"/>
                    </a:cubicBezTo>
                    <a:cubicBezTo>
                      <a:pt x="15" y="49"/>
                      <a:pt x="15" y="49"/>
                      <a:pt x="16" y="50"/>
                    </a:cubicBezTo>
                    <a:cubicBezTo>
                      <a:pt x="17" y="51"/>
                      <a:pt x="18" y="52"/>
                      <a:pt x="19" y="53"/>
                    </a:cubicBezTo>
                    <a:cubicBezTo>
                      <a:pt x="20" y="54"/>
                      <a:pt x="20" y="55"/>
                      <a:pt x="21" y="56"/>
                    </a:cubicBezTo>
                    <a:cubicBezTo>
                      <a:pt x="22" y="56"/>
                      <a:pt x="22" y="57"/>
                      <a:pt x="22" y="58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2" y="56"/>
                      <a:pt x="22" y="53"/>
                      <a:pt x="21" y="51"/>
                    </a:cubicBezTo>
                    <a:cubicBezTo>
                      <a:pt x="21" y="51"/>
                      <a:pt x="21" y="50"/>
                      <a:pt x="21" y="50"/>
                    </a:cubicBezTo>
                    <a:cubicBezTo>
                      <a:pt x="21" y="50"/>
                      <a:pt x="20" y="49"/>
                      <a:pt x="20" y="49"/>
                    </a:cubicBezTo>
                    <a:cubicBezTo>
                      <a:pt x="19" y="47"/>
                      <a:pt x="19" y="46"/>
                      <a:pt x="17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5" y="44"/>
                      <a:pt x="15" y="43"/>
                      <a:pt x="14" y="43"/>
                    </a:cubicBezTo>
                    <a:cubicBezTo>
                      <a:pt x="13" y="42"/>
                      <a:pt x="12" y="41"/>
                      <a:pt x="11" y="40"/>
                    </a:cubicBezTo>
                    <a:cubicBezTo>
                      <a:pt x="8" y="38"/>
                      <a:pt x="6" y="36"/>
                      <a:pt x="4" y="34"/>
                    </a:cubicBezTo>
                    <a:cubicBezTo>
                      <a:pt x="3" y="33"/>
                      <a:pt x="2" y="32"/>
                      <a:pt x="1" y="30"/>
                    </a:cubicBezTo>
                    <a:cubicBezTo>
                      <a:pt x="1" y="29"/>
                      <a:pt x="0" y="27"/>
                      <a:pt x="0" y="26"/>
                    </a:cubicBezTo>
                    <a:cubicBezTo>
                      <a:pt x="1" y="27"/>
                      <a:pt x="1" y="29"/>
                      <a:pt x="2" y="3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1" name="Freeform 1769"/>
              <p:cNvSpPr/>
              <p:nvPr/>
            </p:nvSpPr>
            <p:spPr>
              <a:xfrm>
                <a:off x="7351686" y="1776419"/>
                <a:ext cx="46038" cy="146051"/>
              </a:xfrm>
              <a:custGeom>
                <a:avLst/>
                <a:gdLst>
                  <a:gd name="txL" fmla="*/ 0 w 12"/>
                  <a:gd name="txT" fmla="*/ 0 h 39"/>
                  <a:gd name="txR" fmla="*/ 12 w 12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" h="39">
                    <a:moveTo>
                      <a:pt x="12" y="39"/>
                    </a:moveTo>
                    <a:cubicBezTo>
                      <a:pt x="10" y="32"/>
                      <a:pt x="7" y="26"/>
                      <a:pt x="6" y="19"/>
                    </a:cubicBezTo>
                    <a:cubicBezTo>
                      <a:pt x="6" y="16"/>
                      <a:pt x="6" y="12"/>
                      <a:pt x="7" y="9"/>
                    </a:cubicBezTo>
                    <a:cubicBezTo>
                      <a:pt x="7" y="6"/>
                      <a:pt x="8" y="2"/>
                      <a:pt x="7" y="0"/>
                    </a:cubicBezTo>
                    <a:cubicBezTo>
                      <a:pt x="5" y="3"/>
                      <a:pt x="3" y="7"/>
                      <a:pt x="0" y="11"/>
                    </a:cubicBezTo>
                    <a:cubicBezTo>
                      <a:pt x="0" y="16"/>
                      <a:pt x="3" y="22"/>
                      <a:pt x="4" y="24"/>
                    </a:cubicBezTo>
                    <a:cubicBezTo>
                      <a:pt x="6" y="29"/>
                      <a:pt x="9" y="34"/>
                      <a:pt x="12" y="3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2" name="Freeform 1772"/>
              <p:cNvSpPr/>
              <p:nvPr/>
            </p:nvSpPr>
            <p:spPr>
              <a:xfrm>
                <a:off x="7408836" y="1795469"/>
                <a:ext cx="82551" cy="153989"/>
              </a:xfrm>
              <a:custGeom>
                <a:avLst/>
                <a:gdLst>
                  <a:gd name="txL" fmla="*/ 0 w 22"/>
                  <a:gd name="txT" fmla="*/ 0 h 41"/>
                  <a:gd name="txR" fmla="*/ 22 w 22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41">
                    <a:moveTo>
                      <a:pt x="11" y="25"/>
                    </a:moveTo>
                    <a:cubicBezTo>
                      <a:pt x="8" y="27"/>
                      <a:pt x="4" y="32"/>
                      <a:pt x="3" y="34"/>
                    </a:cubicBezTo>
                    <a:cubicBezTo>
                      <a:pt x="1" y="36"/>
                      <a:pt x="0" y="41"/>
                      <a:pt x="0" y="41"/>
                    </a:cubicBezTo>
                    <a:cubicBezTo>
                      <a:pt x="2" y="38"/>
                      <a:pt x="5" y="35"/>
                      <a:pt x="8" y="32"/>
                    </a:cubicBezTo>
                    <a:cubicBezTo>
                      <a:pt x="11" y="29"/>
                      <a:pt x="15" y="27"/>
                      <a:pt x="19" y="24"/>
                    </a:cubicBezTo>
                    <a:cubicBezTo>
                      <a:pt x="22" y="21"/>
                      <a:pt x="22" y="16"/>
                      <a:pt x="22" y="12"/>
                    </a:cubicBezTo>
                    <a:cubicBezTo>
                      <a:pt x="22" y="12"/>
                      <a:pt x="22" y="11"/>
                      <a:pt x="22" y="10"/>
                    </a:cubicBezTo>
                    <a:cubicBezTo>
                      <a:pt x="19" y="7"/>
                      <a:pt x="15" y="3"/>
                      <a:pt x="12" y="0"/>
                    </a:cubicBezTo>
                    <a:cubicBezTo>
                      <a:pt x="13" y="2"/>
                      <a:pt x="14" y="4"/>
                      <a:pt x="14" y="6"/>
                    </a:cubicBezTo>
                    <a:cubicBezTo>
                      <a:pt x="16" y="15"/>
                      <a:pt x="13" y="22"/>
                      <a:pt x="11" y="2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3" name="Freeform 1773"/>
              <p:cNvSpPr/>
              <p:nvPr/>
            </p:nvSpPr>
            <p:spPr>
              <a:xfrm>
                <a:off x="7345336" y="1757369"/>
                <a:ext cx="127001" cy="261939"/>
              </a:xfrm>
              <a:custGeom>
                <a:avLst/>
                <a:gdLst>
                  <a:gd name="txL" fmla="*/ 0 w 34"/>
                  <a:gd name="txT" fmla="*/ 0 h 70"/>
                  <a:gd name="txR" fmla="*/ 34 w 34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4" h="70">
                    <a:moveTo>
                      <a:pt x="30" y="28"/>
                    </a:moveTo>
                    <a:cubicBezTo>
                      <a:pt x="30" y="30"/>
                      <a:pt x="29" y="31"/>
                      <a:pt x="28" y="32"/>
                    </a:cubicBezTo>
                    <a:cubicBezTo>
                      <a:pt x="27" y="35"/>
                      <a:pt x="25" y="37"/>
                      <a:pt x="23" y="39"/>
                    </a:cubicBezTo>
                    <a:cubicBezTo>
                      <a:pt x="22" y="40"/>
                      <a:pt x="21" y="41"/>
                      <a:pt x="20" y="42"/>
                    </a:cubicBezTo>
                    <a:cubicBezTo>
                      <a:pt x="20" y="43"/>
                      <a:pt x="19" y="43"/>
                      <a:pt x="19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7" y="46"/>
                      <a:pt x="16" y="47"/>
                      <a:pt x="16" y="48"/>
                    </a:cubicBezTo>
                    <a:cubicBezTo>
                      <a:pt x="16" y="46"/>
                      <a:pt x="16" y="45"/>
                      <a:pt x="17" y="44"/>
                    </a:cubicBezTo>
                    <a:cubicBezTo>
                      <a:pt x="17" y="43"/>
                      <a:pt x="17" y="43"/>
                      <a:pt x="17" y="42"/>
                    </a:cubicBezTo>
                    <a:cubicBezTo>
                      <a:pt x="18" y="41"/>
                      <a:pt x="18" y="41"/>
                      <a:pt x="18" y="40"/>
                    </a:cubicBezTo>
                    <a:cubicBezTo>
                      <a:pt x="18" y="38"/>
                      <a:pt x="19" y="37"/>
                      <a:pt x="19" y="35"/>
                    </a:cubicBezTo>
                    <a:cubicBezTo>
                      <a:pt x="19" y="34"/>
                      <a:pt x="19" y="33"/>
                      <a:pt x="20" y="32"/>
                    </a:cubicBezTo>
                    <a:cubicBezTo>
                      <a:pt x="20" y="31"/>
                      <a:pt x="21" y="29"/>
                      <a:pt x="21" y="28"/>
                    </a:cubicBezTo>
                    <a:cubicBezTo>
                      <a:pt x="21" y="27"/>
                      <a:pt x="22" y="26"/>
                      <a:pt x="22" y="25"/>
                    </a:cubicBezTo>
                    <a:cubicBezTo>
                      <a:pt x="22" y="25"/>
                      <a:pt x="22" y="24"/>
                      <a:pt x="22" y="23"/>
                    </a:cubicBezTo>
                    <a:cubicBezTo>
                      <a:pt x="23" y="21"/>
                      <a:pt x="23" y="20"/>
                      <a:pt x="23" y="18"/>
                    </a:cubicBezTo>
                    <a:cubicBezTo>
                      <a:pt x="23" y="17"/>
                      <a:pt x="23" y="16"/>
                      <a:pt x="23" y="15"/>
                    </a:cubicBezTo>
                    <a:cubicBezTo>
                      <a:pt x="23" y="14"/>
                      <a:pt x="23" y="14"/>
                      <a:pt x="22" y="13"/>
                    </a:cubicBezTo>
                    <a:cubicBezTo>
                      <a:pt x="23" y="14"/>
                      <a:pt x="23" y="16"/>
                      <a:pt x="23" y="18"/>
                    </a:cubicBezTo>
                    <a:cubicBezTo>
                      <a:pt x="23" y="20"/>
                      <a:pt x="22" y="21"/>
                      <a:pt x="22" y="23"/>
                    </a:cubicBezTo>
                    <a:cubicBezTo>
                      <a:pt x="22" y="24"/>
                      <a:pt x="21" y="24"/>
                      <a:pt x="21" y="25"/>
                    </a:cubicBezTo>
                    <a:cubicBezTo>
                      <a:pt x="21" y="26"/>
                      <a:pt x="21" y="27"/>
                      <a:pt x="20" y="28"/>
                    </a:cubicBezTo>
                    <a:cubicBezTo>
                      <a:pt x="20" y="28"/>
                      <a:pt x="20" y="28"/>
                      <a:pt x="20" y="29"/>
                    </a:cubicBezTo>
                    <a:cubicBezTo>
                      <a:pt x="20" y="25"/>
                      <a:pt x="20" y="21"/>
                      <a:pt x="19" y="17"/>
                    </a:cubicBezTo>
                    <a:cubicBezTo>
                      <a:pt x="19" y="14"/>
                      <a:pt x="18" y="12"/>
                      <a:pt x="18" y="9"/>
                    </a:cubicBezTo>
                    <a:cubicBezTo>
                      <a:pt x="17" y="7"/>
                      <a:pt x="17" y="6"/>
                      <a:pt x="16" y="4"/>
                    </a:cubicBezTo>
                    <a:cubicBezTo>
                      <a:pt x="15" y="3"/>
                      <a:pt x="15" y="2"/>
                      <a:pt x="14" y="0"/>
                    </a:cubicBezTo>
                    <a:cubicBezTo>
                      <a:pt x="14" y="1"/>
                      <a:pt x="14" y="2"/>
                      <a:pt x="15" y="3"/>
                    </a:cubicBezTo>
                    <a:cubicBezTo>
                      <a:pt x="15" y="3"/>
                      <a:pt x="15" y="4"/>
                      <a:pt x="15" y="5"/>
                    </a:cubicBezTo>
                    <a:cubicBezTo>
                      <a:pt x="16" y="6"/>
                      <a:pt x="16" y="8"/>
                      <a:pt x="16" y="9"/>
                    </a:cubicBezTo>
                    <a:cubicBezTo>
                      <a:pt x="17" y="12"/>
                      <a:pt x="17" y="15"/>
                      <a:pt x="18" y="18"/>
                    </a:cubicBezTo>
                    <a:cubicBezTo>
                      <a:pt x="19" y="23"/>
                      <a:pt x="19" y="29"/>
                      <a:pt x="17" y="35"/>
                    </a:cubicBezTo>
                    <a:cubicBezTo>
                      <a:pt x="17" y="37"/>
                      <a:pt x="17" y="38"/>
                      <a:pt x="17" y="39"/>
                    </a:cubicBezTo>
                    <a:cubicBezTo>
                      <a:pt x="16" y="40"/>
                      <a:pt x="16" y="41"/>
                      <a:pt x="16" y="42"/>
                    </a:cubicBezTo>
                    <a:cubicBezTo>
                      <a:pt x="16" y="42"/>
                      <a:pt x="15" y="43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5" y="43"/>
                      <a:pt x="15" y="42"/>
                      <a:pt x="14" y="41"/>
                    </a:cubicBezTo>
                    <a:cubicBezTo>
                      <a:pt x="14" y="40"/>
                      <a:pt x="14" y="40"/>
                      <a:pt x="14" y="39"/>
                    </a:cubicBezTo>
                    <a:cubicBezTo>
                      <a:pt x="12" y="36"/>
                      <a:pt x="11" y="33"/>
                      <a:pt x="10" y="30"/>
                    </a:cubicBezTo>
                    <a:cubicBezTo>
                      <a:pt x="9" y="29"/>
                      <a:pt x="9" y="28"/>
                      <a:pt x="9" y="28"/>
                    </a:cubicBezTo>
                    <a:cubicBezTo>
                      <a:pt x="9" y="27"/>
                      <a:pt x="9" y="26"/>
                      <a:pt x="9" y="25"/>
                    </a:cubicBezTo>
                    <a:cubicBezTo>
                      <a:pt x="9" y="24"/>
                      <a:pt x="8" y="22"/>
                      <a:pt x="8" y="20"/>
                    </a:cubicBezTo>
                    <a:cubicBezTo>
                      <a:pt x="9" y="19"/>
                      <a:pt x="9" y="17"/>
                      <a:pt x="9" y="15"/>
                    </a:cubicBezTo>
                    <a:cubicBezTo>
                      <a:pt x="9" y="14"/>
                      <a:pt x="9" y="12"/>
                      <a:pt x="10" y="11"/>
                    </a:cubicBezTo>
                    <a:cubicBezTo>
                      <a:pt x="9" y="12"/>
                      <a:pt x="9" y="14"/>
                      <a:pt x="9" y="15"/>
                    </a:cubicBezTo>
                    <a:cubicBezTo>
                      <a:pt x="8" y="17"/>
                      <a:pt x="8" y="19"/>
                      <a:pt x="8" y="20"/>
                    </a:cubicBezTo>
                    <a:cubicBezTo>
                      <a:pt x="8" y="22"/>
                      <a:pt x="8" y="24"/>
                      <a:pt x="8" y="25"/>
                    </a:cubicBezTo>
                    <a:cubicBezTo>
                      <a:pt x="8" y="26"/>
                      <a:pt x="8" y="27"/>
                      <a:pt x="8" y="28"/>
                    </a:cubicBezTo>
                    <a:cubicBezTo>
                      <a:pt x="8" y="29"/>
                      <a:pt x="9" y="29"/>
                      <a:pt x="9" y="30"/>
                    </a:cubicBezTo>
                    <a:cubicBezTo>
                      <a:pt x="10" y="33"/>
                      <a:pt x="11" y="36"/>
                      <a:pt x="13" y="39"/>
                    </a:cubicBezTo>
                    <a:cubicBezTo>
                      <a:pt x="13" y="41"/>
                      <a:pt x="14" y="42"/>
                      <a:pt x="14" y="44"/>
                    </a:cubicBezTo>
                    <a:cubicBezTo>
                      <a:pt x="14" y="45"/>
                      <a:pt x="14" y="45"/>
                      <a:pt x="14" y="46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4" y="49"/>
                      <a:pt x="14" y="51"/>
                      <a:pt x="14" y="53"/>
                    </a:cubicBezTo>
                    <a:cubicBezTo>
                      <a:pt x="14" y="54"/>
                      <a:pt x="14" y="55"/>
                      <a:pt x="14" y="57"/>
                    </a:cubicBezTo>
                    <a:cubicBezTo>
                      <a:pt x="13" y="57"/>
                      <a:pt x="13" y="57"/>
                      <a:pt x="13" y="56"/>
                    </a:cubicBezTo>
                    <a:cubicBezTo>
                      <a:pt x="13" y="56"/>
                      <a:pt x="12" y="55"/>
                      <a:pt x="12" y="55"/>
                    </a:cubicBezTo>
                    <a:cubicBezTo>
                      <a:pt x="11" y="55"/>
                      <a:pt x="11" y="54"/>
                      <a:pt x="10" y="54"/>
                    </a:cubicBezTo>
                    <a:cubicBezTo>
                      <a:pt x="9" y="53"/>
                      <a:pt x="8" y="52"/>
                      <a:pt x="7" y="51"/>
                    </a:cubicBezTo>
                    <a:cubicBezTo>
                      <a:pt x="7" y="50"/>
                      <a:pt x="6" y="49"/>
                      <a:pt x="5" y="48"/>
                    </a:cubicBezTo>
                    <a:cubicBezTo>
                      <a:pt x="4" y="45"/>
                      <a:pt x="2" y="43"/>
                      <a:pt x="2" y="41"/>
                    </a:cubicBezTo>
                    <a:cubicBezTo>
                      <a:pt x="1" y="39"/>
                      <a:pt x="1" y="38"/>
                      <a:pt x="0" y="37"/>
                    </a:cubicBezTo>
                    <a:cubicBezTo>
                      <a:pt x="0" y="35"/>
                      <a:pt x="0" y="34"/>
                      <a:pt x="0" y="33"/>
                    </a:cubicBezTo>
                    <a:cubicBezTo>
                      <a:pt x="0" y="34"/>
                      <a:pt x="0" y="35"/>
                      <a:pt x="0" y="37"/>
                    </a:cubicBezTo>
                    <a:cubicBezTo>
                      <a:pt x="0" y="38"/>
                      <a:pt x="1" y="39"/>
                      <a:pt x="1" y="41"/>
                    </a:cubicBezTo>
                    <a:cubicBezTo>
                      <a:pt x="2" y="43"/>
                      <a:pt x="3" y="46"/>
                      <a:pt x="4" y="48"/>
                    </a:cubicBezTo>
                    <a:cubicBezTo>
                      <a:pt x="5" y="49"/>
                      <a:pt x="6" y="50"/>
                      <a:pt x="7" y="51"/>
                    </a:cubicBezTo>
                    <a:cubicBezTo>
                      <a:pt x="8" y="53"/>
                      <a:pt x="8" y="54"/>
                      <a:pt x="9" y="54"/>
                    </a:cubicBezTo>
                    <a:cubicBezTo>
                      <a:pt x="10" y="55"/>
                      <a:pt x="10" y="55"/>
                      <a:pt x="10" y="55"/>
                    </a:cubicBezTo>
                    <a:cubicBezTo>
                      <a:pt x="10" y="55"/>
                      <a:pt x="11" y="56"/>
                      <a:pt x="11" y="56"/>
                    </a:cubicBezTo>
                    <a:cubicBezTo>
                      <a:pt x="11" y="56"/>
                      <a:pt x="12" y="57"/>
                      <a:pt x="12" y="57"/>
                    </a:cubicBezTo>
                    <a:cubicBezTo>
                      <a:pt x="13" y="58"/>
                      <a:pt x="13" y="58"/>
                      <a:pt x="14" y="59"/>
                    </a:cubicBezTo>
                    <a:cubicBezTo>
                      <a:pt x="14" y="60"/>
                      <a:pt x="14" y="61"/>
                      <a:pt x="14" y="62"/>
                    </a:cubicBezTo>
                    <a:cubicBezTo>
                      <a:pt x="14" y="63"/>
                      <a:pt x="14" y="64"/>
                      <a:pt x="15" y="65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5" y="66"/>
                      <a:pt x="15" y="66"/>
                      <a:pt x="15" y="66"/>
                    </a:cubicBezTo>
                    <a:cubicBezTo>
                      <a:pt x="16" y="68"/>
                      <a:pt x="16" y="69"/>
                      <a:pt x="17" y="70"/>
                    </a:cubicBezTo>
                    <a:cubicBezTo>
                      <a:pt x="17" y="70"/>
                      <a:pt x="16" y="69"/>
                      <a:pt x="16" y="68"/>
                    </a:cubicBezTo>
                    <a:cubicBezTo>
                      <a:pt x="16" y="67"/>
                      <a:pt x="16" y="67"/>
                      <a:pt x="16" y="66"/>
                    </a:cubicBezTo>
                    <a:cubicBezTo>
                      <a:pt x="16" y="65"/>
                      <a:pt x="16" y="64"/>
                      <a:pt x="16" y="63"/>
                    </a:cubicBezTo>
                    <a:cubicBezTo>
                      <a:pt x="16" y="63"/>
                      <a:pt x="16" y="62"/>
                      <a:pt x="16" y="62"/>
                    </a:cubicBezTo>
                    <a:cubicBezTo>
                      <a:pt x="16" y="62"/>
                      <a:pt x="16" y="62"/>
                      <a:pt x="16" y="61"/>
                    </a:cubicBezTo>
                    <a:cubicBezTo>
                      <a:pt x="16" y="61"/>
                      <a:pt x="16" y="61"/>
                      <a:pt x="16" y="60"/>
                    </a:cubicBezTo>
                    <a:cubicBezTo>
                      <a:pt x="16" y="60"/>
                      <a:pt x="16" y="60"/>
                      <a:pt x="16" y="59"/>
                    </a:cubicBezTo>
                    <a:cubicBezTo>
                      <a:pt x="16" y="59"/>
                      <a:pt x="17" y="58"/>
                      <a:pt x="17" y="58"/>
                    </a:cubicBezTo>
                    <a:cubicBezTo>
                      <a:pt x="18" y="55"/>
                      <a:pt x="19" y="53"/>
                      <a:pt x="21" y="51"/>
                    </a:cubicBezTo>
                    <a:cubicBezTo>
                      <a:pt x="21" y="50"/>
                      <a:pt x="22" y="50"/>
                      <a:pt x="22" y="49"/>
                    </a:cubicBezTo>
                    <a:cubicBezTo>
                      <a:pt x="22" y="48"/>
                      <a:pt x="23" y="48"/>
                      <a:pt x="23" y="48"/>
                    </a:cubicBezTo>
                    <a:cubicBezTo>
                      <a:pt x="24" y="47"/>
                      <a:pt x="25" y="46"/>
                      <a:pt x="27" y="45"/>
                    </a:cubicBezTo>
                    <a:cubicBezTo>
                      <a:pt x="29" y="44"/>
                      <a:pt x="31" y="43"/>
                      <a:pt x="34" y="42"/>
                    </a:cubicBezTo>
                    <a:cubicBezTo>
                      <a:pt x="33" y="43"/>
                      <a:pt x="31" y="43"/>
                      <a:pt x="30" y="43"/>
                    </a:cubicBezTo>
                    <a:cubicBezTo>
                      <a:pt x="29" y="44"/>
                      <a:pt x="28" y="44"/>
                      <a:pt x="26" y="45"/>
                    </a:cubicBezTo>
                    <a:cubicBezTo>
                      <a:pt x="25" y="45"/>
                      <a:pt x="24" y="46"/>
                      <a:pt x="23" y="47"/>
                    </a:cubicBezTo>
                    <a:cubicBezTo>
                      <a:pt x="22" y="48"/>
                      <a:pt x="22" y="48"/>
                      <a:pt x="21" y="49"/>
                    </a:cubicBezTo>
                    <a:cubicBezTo>
                      <a:pt x="21" y="49"/>
                      <a:pt x="21" y="50"/>
                      <a:pt x="20" y="50"/>
                    </a:cubicBezTo>
                    <a:cubicBezTo>
                      <a:pt x="19" y="51"/>
                      <a:pt x="19" y="52"/>
                      <a:pt x="18" y="54"/>
                    </a:cubicBezTo>
                    <a:cubicBezTo>
                      <a:pt x="17" y="55"/>
                      <a:pt x="17" y="56"/>
                      <a:pt x="16" y="57"/>
                    </a:cubicBezTo>
                    <a:cubicBezTo>
                      <a:pt x="16" y="58"/>
                      <a:pt x="16" y="58"/>
                      <a:pt x="15" y="59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15" y="57"/>
                      <a:pt x="15" y="55"/>
                      <a:pt x="15" y="53"/>
                    </a:cubicBezTo>
                    <a:cubicBezTo>
                      <a:pt x="15" y="52"/>
                      <a:pt x="15" y="52"/>
                      <a:pt x="15" y="51"/>
                    </a:cubicBezTo>
                    <a:cubicBezTo>
                      <a:pt x="16" y="51"/>
                      <a:pt x="16" y="50"/>
                      <a:pt x="16" y="50"/>
                    </a:cubicBezTo>
                    <a:cubicBezTo>
                      <a:pt x="16" y="49"/>
                      <a:pt x="17" y="47"/>
                      <a:pt x="18" y="46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19" y="45"/>
                      <a:pt x="19" y="45"/>
                      <a:pt x="19" y="45"/>
                    </a:cubicBezTo>
                    <a:cubicBezTo>
                      <a:pt x="20" y="44"/>
                      <a:pt x="20" y="44"/>
                      <a:pt x="21" y="43"/>
                    </a:cubicBezTo>
                    <a:cubicBezTo>
                      <a:pt x="22" y="42"/>
                      <a:pt x="23" y="41"/>
                      <a:pt x="24" y="40"/>
                    </a:cubicBezTo>
                    <a:cubicBezTo>
                      <a:pt x="26" y="38"/>
                      <a:pt x="28" y="35"/>
                      <a:pt x="29" y="33"/>
                    </a:cubicBezTo>
                    <a:cubicBezTo>
                      <a:pt x="30" y="31"/>
                      <a:pt x="31" y="30"/>
                      <a:pt x="31" y="29"/>
                    </a:cubicBezTo>
                    <a:cubicBezTo>
                      <a:pt x="32" y="27"/>
                      <a:pt x="32" y="26"/>
                      <a:pt x="32" y="24"/>
                    </a:cubicBezTo>
                    <a:cubicBezTo>
                      <a:pt x="31" y="26"/>
                      <a:pt x="31" y="27"/>
                      <a:pt x="30" y="2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4" name="Freeform 1774"/>
              <p:cNvSpPr/>
              <p:nvPr/>
            </p:nvSpPr>
            <p:spPr>
              <a:xfrm>
                <a:off x="4884696" y="5054629"/>
                <a:ext cx="117476" cy="173039"/>
              </a:xfrm>
              <a:custGeom>
                <a:avLst/>
                <a:gdLst>
                  <a:gd name="txL" fmla="*/ 0 w 31"/>
                  <a:gd name="txT" fmla="*/ 0 h 46"/>
                  <a:gd name="txR" fmla="*/ 31 w 31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46">
                    <a:moveTo>
                      <a:pt x="31" y="24"/>
                    </a:moveTo>
                    <a:cubicBezTo>
                      <a:pt x="31" y="20"/>
                      <a:pt x="29" y="18"/>
                      <a:pt x="27" y="15"/>
                    </a:cubicBezTo>
                    <a:cubicBezTo>
                      <a:pt x="26" y="12"/>
                      <a:pt x="24" y="10"/>
                      <a:pt x="22" y="8"/>
                    </a:cubicBezTo>
                    <a:cubicBezTo>
                      <a:pt x="21" y="7"/>
                      <a:pt x="20" y="5"/>
                      <a:pt x="19" y="4"/>
                    </a:cubicBezTo>
                    <a:cubicBezTo>
                      <a:pt x="18" y="2"/>
                      <a:pt x="17" y="0"/>
                      <a:pt x="17" y="0"/>
                    </a:cubicBezTo>
                    <a:cubicBezTo>
                      <a:pt x="15" y="5"/>
                      <a:pt x="10" y="7"/>
                      <a:pt x="7" y="11"/>
                    </a:cubicBezTo>
                    <a:cubicBezTo>
                      <a:pt x="5" y="13"/>
                      <a:pt x="3" y="16"/>
                      <a:pt x="2" y="18"/>
                    </a:cubicBezTo>
                    <a:cubicBezTo>
                      <a:pt x="1" y="21"/>
                      <a:pt x="0" y="23"/>
                      <a:pt x="1" y="25"/>
                    </a:cubicBezTo>
                    <a:cubicBezTo>
                      <a:pt x="1" y="28"/>
                      <a:pt x="3" y="31"/>
                      <a:pt x="5" y="33"/>
                    </a:cubicBezTo>
                    <a:cubicBezTo>
                      <a:pt x="7" y="36"/>
                      <a:pt x="10" y="38"/>
                      <a:pt x="13" y="40"/>
                    </a:cubicBezTo>
                    <a:cubicBezTo>
                      <a:pt x="12" y="41"/>
                      <a:pt x="11" y="42"/>
                      <a:pt x="9" y="43"/>
                    </a:cubicBezTo>
                    <a:cubicBezTo>
                      <a:pt x="7" y="45"/>
                      <a:pt x="5" y="45"/>
                      <a:pt x="3" y="45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4" y="46"/>
                      <a:pt x="6" y="45"/>
                      <a:pt x="8" y="44"/>
                    </a:cubicBezTo>
                    <a:cubicBezTo>
                      <a:pt x="10" y="43"/>
                      <a:pt x="12" y="42"/>
                      <a:pt x="13" y="40"/>
                    </a:cubicBezTo>
                    <a:cubicBezTo>
                      <a:pt x="15" y="41"/>
                      <a:pt x="18" y="41"/>
                      <a:pt x="20" y="41"/>
                    </a:cubicBezTo>
                    <a:cubicBezTo>
                      <a:pt x="22" y="40"/>
                      <a:pt x="25" y="38"/>
                      <a:pt x="27" y="36"/>
                    </a:cubicBezTo>
                    <a:cubicBezTo>
                      <a:pt x="29" y="33"/>
                      <a:pt x="31" y="28"/>
                      <a:pt x="31" y="2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5" name="Freeform 1775"/>
              <p:cNvSpPr/>
              <p:nvPr/>
            </p:nvSpPr>
            <p:spPr>
              <a:xfrm>
                <a:off x="6281704" y="2767026"/>
                <a:ext cx="217489" cy="260352"/>
              </a:xfrm>
              <a:custGeom>
                <a:avLst/>
                <a:gdLst>
                  <a:gd name="txL" fmla="*/ 0 w 58"/>
                  <a:gd name="txT" fmla="*/ 0 h 69"/>
                  <a:gd name="txR" fmla="*/ 58 w 58"/>
                  <a:gd name="txB" fmla="*/ 69 h 6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69">
                    <a:moveTo>
                      <a:pt x="48" y="9"/>
                    </a:moveTo>
                    <a:cubicBezTo>
                      <a:pt x="43" y="4"/>
                      <a:pt x="37" y="2"/>
                      <a:pt x="31" y="1"/>
                    </a:cubicBezTo>
                    <a:cubicBezTo>
                      <a:pt x="26" y="0"/>
                      <a:pt x="21" y="0"/>
                      <a:pt x="16" y="1"/>
                    </a:cubicBezTo>
                    <a:cubicBezTo>
                      <a:pt x="14" y="1"/>
                      <a:pt x="10" y="1"/>
                      <a:pt x="6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1" y="2"/>
                      <a:pt x="2" y="4"/>
                      <a:pt x="2" y="6"/>
                    </a:cubicBezTo>
                    <a:cubicBezTo>
                      <a:pt x="2" y="7"/>
                      <a:pt x="3" y="9"/>
                      <a:pt x="3" y="11"/>
                    </a:cubicBezTo>
                    <a:cubicBezTo>
                      <a:pt x="3" y="15"/>
                      <a:pt x="2" y="19"/>
                      <a:pt x="2" y="23"/>
                    </a:cubicBezTo>
                    <a:cubicBezTo>
                      <a:pt x="2" y="27"/>
                      <a:pt x="3" y="32"/>
                      <a:pt x="5" y="37"/>
                    </a:cubicBezTo>
                    <a:cubicBezTo>
                      <a:pt x="6" y="42"/>
                      <a:pt x="9" y="45"/>
                      <a:pt x="12" y="48"/>
                    </a:cubicBezTo>
                    <a:cubicBezTo>
                      <a:pt x="16" y="51"/>
                      <a:pt x="21" y="52"/>
                      <a:pt x="27" y="53"/>
                    </a:cubicBezTo>
                    <a:cubicBezTo>
                      <a:pt x="33" y="53"/>
                      <a:pt x="40" y="53"/>
                      <a:pt x="45" y="50"/>
                    </a:cubicBezTo>
                    <a:cubicBezTo>
                      <a:pt x="46" y="53"/>
                      <a:pt x="46" y="56"/>
                      <a:pt x="45" y="59"/>
                    </a:cubicBezTo>
                    <a:cubicBezTo>
                      <a:pt x="44" y="64"/>
                      <a:pt x="42" y="67"/>
                      <a:pt x="37" y="68"/>
                    </a:cubicBezTo>
                    <a:cubicBezTo>
                      <a:pt x="38" y="69"/>
                      <a:pt x="38" y="69"/>
                      <a:pt x="38" y="69"/>
                    </a:cubicBezTo>
                    <a:cubicBezTo>
                      <a:pt x="39" y="69"/>
                      <a:pt x="41" y="68"/>
                      <a:pt x="42" y="67"/>
                    </a:cubicBezTo>
                    <a:cubicBezTo>
                      <a:pt x="43" y="66"/>
                      <a:pt x="45" y="64"/>
                      <a:pt x="45" y="62"/>
                    </a:cubicBezTo>
                    <a:cubicBezTo>
                      <a:pt x="46" y="60"/>
                      <a:pt x="47" y="58"/>
                      <a:pt x="47" y="55"/>
                    </a:cubicBezTo>
                    <a:cubicBezTo>
                      <a:pt x="47" y="53"/>
                      <a:pt x="46" y="51"/>
                      <a:pt x="46" y="50"/>
                    </a:cubicBezTo>
                    <a:cubicBezTo>
                      <a:pt x="50" y="48"/>
                      <a:pt x="53" y="45"/>
                      <a:pt x="55" y="42"/>
                    </a:cubicBezTo>
                    <a:cubicBezTo>
                      <a:pt x="57" y="38"/>
                      <a:pt x="58" y="34"/>
                      <a:pt x="57" y="29"/>
                    </a:cubicBezTo>
                    <a:cubicBezTo>
                      <a:pt x="56" y="22"/>
                      <a:pt x="52" y="14"/>
                      <a:pt x="48" y="9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6" name="Freeform 1776"/>
              <p:cNvSpPr/>
              <p:nvPr/>
            </p:nvSpPr>
            <p:spPr>
              <a:xfrm>
                <a:off x="6676994" y="3181366"/>
                <a:ext cx="100013" cy="149226"/>
              </a:xfrm>
              <a:custGeom>
                <a:avLst/>
                <a:gdLst>
                  <a:gd name="txL" fmla="*/ 0 w 27"/>
                  <a:gd name="txT" fmla="*/ 0 h 40"/>
                  <a:gd name="txR" fmla="*/ 27 w 27"/>
                  <a:gd name="txB" fmla="*/ 40 h 4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40">
                    <a:moveTo>
                      <a:pt x="27" y="19"/>
                    </a:moveTo>
                    <a:cubicBezTo>
                      <a:pt x="27" y="16"/>
                      <a:pt x="25" y="13"/>
                      <a:pt x="23" y="11"/>
                    </a:cubicBezTo>
                    <a:cubicBezTo>
                      <a:pt x="22" y="8"/>
                      <a:pt x="20" y="7"/>
                      <a:pt x="18" y="5"/>
                    </a:cubicBezTo>
                    <a:cubicBezTo>
                      <a:pt x="16" y="4"/>
                      <a:pt x="12" y="0"/>
                      <a:pt x="12" y="0"/>
                    </a:cubicBezTo>
                    <a:cubicBezTo>
                      <a:pt x="11" y="4"/>
                      <a:pt x="8" y="6"/>
                      <a:pt x="5" y="9"/>
                    </a:cubicBezTo>
                    <a:cubicBezTo>
                      <a:pt x="2" y="13"/>
                      <a:pt x="0" y="18"/>
                      <a:pt x="1" y="22"/>
                    </a:cubicBezTo>
                    <a:cubicBezTo>
                      <a:pt x="1" y="25"/>
                      <a:pt x="3" y="27"/>
                      <a:pt x="5" y="29"/>
                    </a:cubicBezTo>
                    <a:cubicBezTo>
                      <a:pt x="7" y="31"/>
                      <a:pt x="10" y="33"/>
                      <a:pt x="13" y="33"/>
                    </a:cubicBezTo>
                    <a:cubicBezTo>
                      <a:pt x="12" y="35"/>
                      <a:pt x="12" y="36"/>
                      <a:pt x="11" y="37"/>
                    </a:cubicBezTo>
                    <a:cubicBezTo>
                      <a:pt x="10" y="38"/>
                      <a:pt x="8" y="39"/>
                      <a:pt x="6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9" y="40"/>
                      <a:pt x="12" y="36"/>
                      <a:pt x="13" y="33"/>
                    </a:cubicBezTo>
                    <a:cubicBezTo>
                      <a:pt x="17" y="34"/>
                      <a:pt x="21" y="33"/>
                      <a:pt x="24" y="29"/>
                    </a:cubicBezTo>
                    <a:cubicBezTo>
                      <a:pt x="26" y="27"/>
                      <a:pt x="27" y="22"/>
                      <a:pt x="27" y="1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7" name="Freeform 1777"/>
              <p:cNvSpPr/>
              <p:nvPr/>
            </p:nvSpPr>
            <p:spPr>
              <a:xfrm>
                <a:off x="6161054" y="3838596"/>
                <a:ext cx="211139" cy="206376"/>
              </a:xfrm>
              <a:custGeom>
                <a:avLst/>
                <a:gdLst>
                  <a:gd name="txL" fmla="*/ 0 w 56"/>
                  <a:gd name="txT" fmla="*/ 0 h 55"/>
                  <a:gd name="txR" fmla="*/ 56 w 56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55">
                    <a:moveTo>
                      <a:pt x="3" y="15"/>
                    </a:moveTo>
                    <a:cubicBezTo>
                      <a:pt x="0" y="21"/>
                      <a:pt x="1" y="27"/>
                      <a:pt x="2" y="32"/>
                    </a:cubicBezTo>
                    <a:cubicBezTo>
                      <a:pt x="2" y="37"/>
                      <a:pt x="4" y="41"/>
                      <a:pt x="7" y="45"/>
                    </a:cubicBezTo>
                    <a:cubicBezTo>
                      <a:pt x="8" y="46"/>
                      <a:pt x="9" y="49"/>
                      <a:pt x="11" y="51"/>
                    </a:cubicBezTo>
                    <a:cubicBezTo>
                      <a:pt x="13" y="53"/>
                      <a:pt x="15" y="55"/>
                      <a:pt x="15" y="55"/>
                    </a:cubicBezTo>
                    <a:cubicBezTo>
                      <a:pt x="15" y="54"/>
                      <a:pt x="15" y="54"/>
                      <a:pt x="15" y="53"/>
                    </a:cubicBezTo>
                    <a:cubicBezTo>
                      <a:pt x="16" y="53"/>
                      <a:pt x="16" y="53"/>
                      <a:pt x="16" y="52"/>
                    </a:cubicBezTo>
                    <a:cubicBezTo>
                      <a:pt x="17" y="52"/>
                      <a:pt x="18" y="51"/>
                      <a:pt x="20" y="51"/>
                    </a:cubicBezTo>
                    <a:cubicBezTo>
                      <a:pt x="22" y="50"/>
                      <a:pt x="26" y="49"/>
                      <a:pt x="28" y="48"/>
                    </a:cubicBezTo>
                    <a:cubicBezTo>
                      <a:pt x="35" y="45"/>
                      <a:pt x="42" y="41"/>
                      <a:pt x="45" y="34"/>
                    </a:cubicBezTo>
                    <a:cubicBezTo>
                      <a:pt x="47" y="30"/>
                      <a:pt x="46" y="25"/>
                      <a:pt x="45" y="20"/>
                    </a:cubicBezTo>
                    <a:cubicBezTo>
                      <a:pt x="44" y="16"/>
                      <a:pt x="42" y="10"/>
                      <a:pt x="39" y="6"/>
                    </a:cubicBezTo>
                    <a:cubicBezTo>
                      <a:pt x="41" y="5"/>
                      <a:pt x="43" y="4"/>
                      <a:pt x="46" y="4"/>
                    </a:cubicBezTo>
                    <a:cubicBezTo>
                      <a:pt x="49" y="3"/>
                      <a:pt x="53" y="4"/>
                      <a:pt x="55" y="6"/>
                    </a:cubicBezTo>
                    <a:cubicBezTo>
                      <a:pt x="56" y="6"/>
                      <a:pt x="56" y="6"/>
                      <a:pt x="56" y="5"/>
                    </a:cubicBezTo>
                    <a:cubicBezTo>
                      <a:pt x="55" y="4"/>
                      <a:pt x="52" y="3"/>
                      <a:pt x="48" y="3"/>
                    </a:cubicBezTo>
                    <a:cubicBezTo>
                      <a:pt x="44" y="3"/>
                      <a:pt x="40" y="4"/>
                      <a:pt x="38" y="6"/>
                    </a:cubicBezTo>
                    <a:cubicBezTo>
                      <a:pt x="36" y="3"/>
                      <a:pt x="33" y="1"/>
                      <a:pt x="29" y="1"/>
                    </a:cubicBezTo>
                    <a:cubicBezTo>
                      <a:pt x="26" y="0"/>
                      <a:pt x="22" y="0"/>
                      <a:pt x="18" y="2"/>
                    </a:cubicBezTo>
                    <a:cubicBezTo>
                      <a:pt x="12" y="4"/>
                      <a:pt x="6" y="10"/>
                      <a:pt x="3" y="1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8" name="Freeform 1778"/>
              <p:cNvSpPr/>
              <p:nvPr/>
            </p:nvSpPr>
            <p:spPr>
              <a:xfrm>
                <a:off x="6127716" y="3382980"/>
                <a:ext cx="49213" cy="60325"/>
              </a:xfrm>
              <a:custGeom>
                <a:avLst/>
                <a:gdLst>
                  <a:gd name="txL" fmla="*/ 0 w 13"/>
                  <a:gd name="txT" fmla="*/ 0 h 16"/>
                  <a:gd name="txR" fmla="*/ 13 w 13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16">
                    <a:moveTo>
                      <a:pt x="11" y="3"/>
                    </a:moveTo>
                    <a:cubicBezTo>
                      <a:pt x="10" y="1"/>
                      <a:pt x="9" y="1"/>
                      <a:pt x="7" y="1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3" y="1"/>
                      <a:pt x="0" y="0"/>
                      <a:pt x="0" y="0"/>
                    </a:cubicBezTo>
                    <a:cubicBezTo>
                      <a:pt x="1" y="2"/>
                      <a:pt x="1" y="4"/>
                      <a:pt x="1" y="5"/>
                    </a:cubicBezTo>
                    <a:cubicBezTo>
                      <a:pt x="1" y="7"/>
                      <a:pt x="1" y="9"/>
                      <a:pt x="3" y="11"/>
                    </a:cubicBezTo>
                    <a:cubicBezTo>
                      <a:pt x="4" y="12"/>
                      <a:pt x="7" y="13"/>
                      <a:pt x="10" y="12"/>
                    </a:cubicBezTo>
                    <a:cubicBezTo>
                      <a:pt x="10" y="12"/>
                      <a:pt x="10" y="13"/>
                      <a:pt x="10" y="13"/>
                    </a:cubicBezTo>
                    <a:cubicBezTo>
                      <a:pt x="10" y="14"/>
                      <a:pt x="9" y="15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5"/>
                      <a:pt x="10" y="13"/>
                      <a:pt x="10" y="12"/>
                    </a:cubicBezTo>
                    <a:cubicBezTo>
                      <a:pt x="11" y="11"/>
                      <a:pt x="13" y="10"/>
                      <a:pt x="13" y="7"/>
                    </a:cubicBezTo>
                    <a:cubicBezTo>
                      <a:pt x="13" y="6"/>
                      <a:pt x="12" y="4"/>
                      <a:pt x="11" y="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09" name="Freeform 1779"/>
              <p:cNvSpPr/>
              <p:nvPr/>
            </p:nvSpPr>
            <p:spPr>
              <a:xfrm>
                <a:off x="5700676" y="4202136"/>
                <a:ext cx="58738" cy="90488"/>
              </a:xfrm>
              <a:custGeom>
                <a:avLst/>
                <a:gdLst>
                  <a:gd name="txL" fmla="*/ 0 w 16"/>
                  <a:gd name="txT" fmla="*/ 0 h 24"/>
                  <a:gd name="txR" fmla="*/ 16 w 16"/>
                  <a:gd name="txB" fmla="*/ 24 h 24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6" h="24">
                    <a:moveTo>
                      <a:pt x="0" y="13"/>
                    </a:moveTo>
                    <a:cubicBezTo>
                      <a:pt x="1" y="15"/>
                      <a:pt x="2" y="16"/>
                      <a:pt x="3" y="17"/>
                    </a:cubicBezTo>
                    <a:cubicBezTo>
                      <a:pt x="4" y="18"/>
                      <a:pt x="5" y="19"/>
                      <a:pt x="6" y="20"/>
                    </a:cubicBezTo>
                    <a:cubicBezTo>
                      <a:pt x="6" y="20"/>
                      <a:pt x="7" y="21"/>
                      <a:pt x="8" y="22"/>
                    </a:cubicBezTo>
                    <a:cubicBezTo>
                      <a:pt x="8" y="23"/>
                      <a:pt x="9" y="24"/>
                      <a:pt x="9" y="24"/>
                    </a:cubicBezTo>
                    <a:cubicBezTo>
                      <a:pt x="9" y="21"/>
                      <a:pt x="11" y="20"/>
                      <a:pt x="13" y="18"/>
                    </a:cubicBezTo>
                    <a:cubicBezTo>
                      <a:pt x="14" y="15"/>
                      <a:pt x="16" y="12"/>
                      <a:pt x="14" y="9"/>
                    </a:cubicBezTo>
                    <a:cubicBezTo>
                      <a:pt x="13" y="6"/>
                      <a:pt x="10" y="4"/>
                      <a:pt x="6" y="5"/>
                    </a:cubicBezTo>
                    <a:cubicBezTo>
                      <a:pt x="6" y="4"/>
                      <a:pt x="6" y="3"/>
                      <a:pt x="7" y="2"/>
                    </a:cubicBezTo>
                    <a:cubicBezTo>
                      <a:pt x="7" y="2"/>
                      <a:pt x="7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1"/>
                      <a:pt x="6" y="3"/>
                      <a:pt x="6" y="5"/>
                    </a:cubicBezTo>
                    <a:cubicBezTo>
                      <a:pt x="4" y="5"/>
                      <a:pt x="2" y="6"/>
                      <a:pt x="1" y="8"/>
                    </a:cubicBezTo>
                    <a:cubicBezTo>
                      <a:pt x="0" y="9"/>
                      <a:pt x="0" y="11"/>
                      <a:pt x="0" y="1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10" name="Freeform 1780"/>
              <p:cNvSpPr/>
              <p:nvPr/>
            </p:nvSpPr>
            <p:spPr>
              <a:xfrm>
                <a:off x="6078503" y="4408512"/>
                <a:ext cx="53975" cy="79376"/>
              </a:xfrm>
              <a:custGeom>
                <a:avLst/>
                <a:gdLst>
                  <a:gd name="txL" fmla="*/ 0 w 14"/>
                  <a:gd name="txT" fmla="*/ 0 h 21"/>
                  <a:gd name="txR" fmla="*/ 14 w 14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1">
                    <a:moveTo>
                      <a:pt x="1" y="12"/>
                    </a:moveTo>
                    <a:cubicBezTo>
                      <a:pt x="1" y="13"/>
                      <a:pt x="2" y="14"/>
                      <a:pt x="3" y="16"/>
                    </a:cubicBezTo>
                    <a:cubicBezTo>
                      <a:pt x="4" y="17"/>
                      <a:pt x="5" y="17"/>
                      <a:pt x="6" y="18"/>
                    </a:cubicBezTo>
                    <a:cubicBezTo>
                      <a:pt x="7" y="19"/>
                      <a:pt x="9" y="21"/>
                      <a:pt x="9" y="21"/>
                    </a:cubicBezTo>
                    <a:cubicBezTo>
                      <a:pt x="9" y="19"/>
                      <a:pt x="11" y="17"/>
                      <a:pt x="12" y="16"/>
                    </a:cubicBezTo>
                    <a:cubicBezTo>
                      <a:pt x="13" y="14"/>
                      <a:pt x="14" y="10"/>
                      <a:pt x="13" y="8"/>
                    </a:cubicBezTo>
                    <a:cubicBezTo>
                      <a:pt x="12" y="5"/>
                      <a:pt x="9" y="4"/>
                      <a:pt x="6" y="4"/>
                    </a:cubicBezTo>
                    <a:cubicBezTo>
                      <a:pt x="6" y="4"/>
                      <a:pt x="6" y="3"/>
                      <a:pt x="6" y="2"/>
                    </a:cubicBezTo>
                    <a:cubicBezTo>
                      <a:pt x="6" y="2"/>
                      <a:pt x="6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5" y="3"/>
                      <a:pt x="5" y="4"/>
                    </a:cubicBezTo>
                    <a:cubicBezTo>
                      <a:pt x="3" y="5"/>
                      <a:pt x="2" y="6"/>
                      <a:pt x="1" y="7"/>
                    </a:cubicBezTo>
                    <a:cubicBezTo>
                      <a:pt x="1" y="9"/>
                      <a:pt x="0" y="10"/>
                      <a:pt x="1" y="1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11" name="Freeform 1781"/>
              <p:cNvSpPr/>
              <p:nvPr/>
            </p:nvSpPr>
            <p:spPr>
              <a:xfrm>
                <a:off x="6281704" y="4462488"/>
                <a:ext cx="180976" cy="261939"/>
              </a:xfrm>
              <a:custGeom>
                <a:avLst/>
                <a:gdLst>
                  <a:gd name="txL" fmla="*/ 0 w 48"/>
                  <a:gd name="txT" fmla="*/ 0 h 70"/>
                  <a:gd name="txR" fmla="*/ 48 w 48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70">
                    <a:moveTo>
                      <a:pt x="1" y="32"/>
                    </a:moveTo>
                    <a:cubicBezTo>
                      <a:pt x="0" y="37"/>
                      <a:pt x="2" y="42"/>
                      <a:pt x="4" y="47"/>
                    </a:cubicBezTo>
                    <a:cubicBezTo>
                      <a:pt x="6" y="52"/>
                      <a:pt x="8" y="55"/>
                      <a:pt x="11" y="59"/>
                    </a:cubicBezTo>
                    <a:cubicBezTo>
                      <a:pt x="12" y="60"/>
                      <a:pt x="14" y="63"/>
                      <a:pt x="16" y="66"/>
                    </a:cubicBezTo>
                    <a:cubicBezTo>
                      <a:pt x="17" y="68"/>
                      <a:pt x="19" y="70"/>
                      <a:pt x="19" y="70"/>
                    </a:cubicBezTo>
                    <a:cubicBezTo>
                      <a:pt x="19" y="69"/>
                      <a:pt x="20" y="68"/>
                      <a:pt x="21" y="67"/>
                    </a:cubicBezTo>
                    <a:cubicBezTo>
                      <a:pt x="22" y="65"/>
                      <a:pt x="24" y="64"/>
                      <a:pt x="25" y="63"/>
                    </a:cubicBezTo>
                    <a:cubicBezTo>
                      <a:pt x="28" y="61"/>
                      <a:pt x="31" y="60"/>
                      <a:pt x="34" y="58"/>
                    </a:cubicBezTo>
                    <a:cubicBezTo>
                      <a:pt x="41" y="52"/>
                      <a:pt x="48" y="44"/>
                      <a:pt x="48" y="34"/>
                    </a:cubicBezTo>
                    <a:cubicBezTo>
                      <a:pt x="48" y="25"/>
                      <a:pt x="39" y="15"/>
                      <a:pt x="29" y="12"/>
                    </a:cubicBezTo>
                    <a:cubicBezTo>
                      <a:pt x="30" y="10"/>
                      <a:pt x="31" y="8"/>
                      <a:pt x="33" y="6"/>
                    </a:cubicBezTo>
                    <a:cubicBezTo>
                      <a:pt x="34" y="5"/>
                      <a:pt x="35" y="4"/>
                      <a:pt x="37" y="3"/>
                    </a:cubicBezTo>
                    <a:cubicBezTo>
                      <a:pt x="38" y="3"/>
                      <a:pt x="40" y="2"/>
                      <a:pt x="41" y="2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0"/>
                      <a:pt x="39" y="1"/>
                      <a:pt x="38" y="2"/>
                    </a:cubicBezTo>
                    <a:cubicBezTo>
                      <a:pt x="36" y="3"/>
                      <a:pt x="35" y="4"/>
                      <a:pt x="34" y="5"/>
                    </a:cubicBezTo>
                    <a:cubicBezTo>
                      <a:pt x="31" y="7"/>
                      <a:pt x="29" y="10"/>
                      <a:pt x="28" y="12"/>
                    </a:cubicBezTo>
                    <a:cubicBezTo>
                      <a:pt x="21" y="10"/>
                      <a:pt x="14" y="11"/>
                      <a:pt x="9" y="16"/>
                    </a:cubicBezTo>
                    <a:cubicBezTo>
                      <a:pt x="5" y="20"/>
                      <a:pt x="2" y="26"/>
                      <a:pt x="1" y="32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12" name="Freeform 1782"/>
              <p:cNvSpPr/>
              <p:nvPr/>
            </p:nvSpPr>
            <p:spPr>
              <a:xfrm>
                <a:off x="6965921" y="4116410"/>
                <a:ext cx="168276" cy="203201"/>
              </a:xfrm>
              <a:custGeom>
                <a:avLst/>
                <a:gdLst>
                  <a:gd name="txL" fmla="*/ 0 w 45"/>
                  <a:gd name="txT" fmla="*/ 0 h 54"/>
                  <a:gd name="txR" fmla="*/ 45 w 45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54">
                    <a:moveTo>
                      <a:pt x="2" y="17"/>
                    </a:moveTo>
                    <a:cubicBezTo>
                      <a:pt x="0" y="23"/>
                      <a:pt x="0" y="28"/>
                      <a:pt x="2" y="33"/>
                    </a:cubicBezTo>
                    <a:cubicBezTo>
                      <a:pt x="3" y="38"/>
                      <a:pt x="5" y="41"/>
                      <a:pt x="7" y="44"/>
                    </a:cubicBezTo>
                    <a:cubicBezTo>
                      <a:pt x="8" y="46"/>
                      <a:pt x="10" y="48"/>
                      <a:pt x="12" y="50"/>
                    </a:cubicBezTo>
                    <a:cubicBezTo>
                      <a:pt x="13" y="53"/>
                      <a:pt x="15" y="54"/>
                      <a:pt x="15" y="54"/>
                    </a:cubicBezTo>
                    <a:cubicBezTo>
                      <a:pt x="15" y="52"/>
                      <a:pt x="18" y="50"/>
                      <a:pt x="20" y="49"/>
                    </a:cubicBezTo>
                    <a:cubicBezTo>
                      <a:pt x="22" y="47"/>
                      <a:pt x="25" y="47"/>
                      <a:pt x="27" y="46"/>
                    </a:cubicBezTo>
                    <a:cubicBezTo>
                      <a:pt x="30" y="44"/>
                      <a:pt x="33" y="43"/>
                      <a:pt x="36" y="40"/>
                    </a:cubicBezTo>
                    <a:cubicBezTo>
                      <a:pt x="39" y="38"/>
                      <a:pt x="41" y="35"/>
                      <a:pt x="42" y="31"/>
                    </a:cubicBezTo>
                    <a:cubicBezTo>
                      <a:pt x="45" y="23"/>
                      <a:pt x="40" y="12"/>
                      <a:pt x="33" y="7"/>
                    </a:cubicBezTo>
                    <a:cubicBezTo>
                      <a:pt x="34" y="5"/>
                      <a:pt x="36" y="4"/>
                      <a:pt x="37" y="3"/>
                    </a:cubicBezTo>
                    <a:cubicBezTo>
                      <a:pt x="40" y="2"/>
                      <a:pt x="42" y="1"/>
                      <a:pt x="45" y="1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2" y="0"/>
                      <a:pt x="35" y="3"/>
                      <a:pt x="32" y="6"/>
                    </a:cubicBezTo>
                    <a:cubicBezTo>
                      <a:pt x="27" y="3"/>
                      <a:pt x="20" y="1"/>
                      <a:pt x="14" y="4"/>
                    </a:cubicBezTo>
                    <a:cubicBezTo>
                      <a:pt x="10" y="7"/>
                      <a:pt x="5" y="12"/>
                      <a:pt x="2" y="1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13" name="Freeform 1783"/>
              <p:cNvSpPr/>
              <p:nvPr/>
            </p:nvSpPr>
            <p:spPr>
              <a:xfrm>
                <a:off x="7002434" y="4083073"/>
                <a:ext cx="123826" cy="82551"/>
              </a:xfrm>
              <a:custGeom>
                <a:avLst/>
                <a:gdLst>
                  <a:gd name="txL" fmla="*/ 0 w 33"/>
                  <a:gd name="txT" fmla="*/ 0 h 22"/>
                  <a:gd name="txR" fmla="*/ 33 w 33"/>
                  <a:gd name="txB" fmla="*/ 22 h 22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33" h="22">
                    <a:moveTo>
                      <a:pt x="19" y="0"/>
                    </a:moveTo>
                    <a:cubicBezTo>
                      <a:pt x="17" y="0"/>
                      <a:pt x="15" y="1"/>
                      <a:pt x="13" y="2"/>
                    </a:cubicBezTo>
                    <a:cubicBezTo>
                      <a:pt x="11" y="3"/>
                      <a:pt x="9" y="3"/>
                      <a:pt x="7" y="4"/>
                    </a:cubicBezTo>
                    <a:cubicBezTo>
                      <a:pt x="7" y="4"/>
                      <a:pt x="5" y="5"/>
                      <a:pt x="3" y="4"/>
                    </a:cubicBezTo>
                    <a:cubicBezTo>
                      <a:pt x="2" y="4"/>
                      <a:pt x="0" y="4"/>
                      <a:pt x="0" y="4"/>
                    </a:cubicBezTo>
                    <a:cubicBezTo>
                      <a:pt x="2" y="6"/>
                      <a:pt x="2" y="8"/>
                      <a:pt x="3" y="10"/>
                    </a:cubicBezTo>
                    <a:cubicBezTo>
                      <a:pt x="4" y="12"/>
                      <a:pt x="5" y="14"/>
                      <a:pt x="6" y="15"/>
                    </a:cubicBezTo>
                    <a:cubicBezTo>
                      <a:pt x="8" y="18"/>
                      <a:pt x="11" y="20"/>
                      <a:pt x="14" y="21"/>
                    </a:cubicBezTo>
                    <a:cubicBezTo>
                      <a:pt x="17" y="22"/>
                      <a:pt x="20" y="22"/>
                      <a:pt x="23" y="21"/>
                    </a:cubicBezTo>
                    <a:cubicBezTo>
                      <a:pt x="27" y="20"/>
                      <a:pt x="29" y="18"/>
                      <a:pt x="29" y="15"/>
                    </a:cubicBezTo>
                    <a:cubicBezTo>
                      <a:pt x="29" y="13"/>
                      <a:pt x="28" y="10"/>
                      <a:pt x="27" y="8"/>
                    </a:cubicBezTo>
                    <a:cubicBezTo>
                      <a:pt x="28" y="8"/>
                      <a:pt x="29" y="7"/>
                      <a:pt x="30" y="7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2" y="6"/>
                      <a:pt x="31" y="6"/>
                      <a:pt x="30" y="7"/>
                    </a:cubicBezTo>
                    <a:cubicBezTo>
                      <a:pt x="29" y="7"/>
                      <a:pt x="28" y="7"/>
                      <a:pt x="27" y="8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4" y="3"/>
                      <a:pt x="24" y="2"/>
                      <a:pt x="23" y="1"/>
                    </a:cubicBezTo>
                    <a:cubicBezTo>
                      <a:pt x="22" y="0"/>
                      <a:pt x="20" y="0"/>
                      <a:pt x="19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14" name="Freeform 1784"/>
              <p:cNvSpPr/>
              <p:nvPr/>
            </p:nvSpPr>
            <p:spPr>
              <a:xfrm>
                <a:off x="6984971" y="3910034"/>
                <a:ext cx="119063" cy="115888"/>
              </a:xfrm>
              <a:custGeom>
                <a:avLst/>
                <a:gdLst>
                  <a:gd name="txL" fmla="*/ 0 w 32"/>
                  <a:gd name="txT" fmla="*/ 0 h 31"/>
                  <a:gd name="txR" fmla="*/ 32 w 32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31">
                    <a:moveTo>
                      <a:pt x="3" y="7"/>
                    </a:moveTo>
                    <a:cubicBezTo>
                      <a:pt x="0" y="10"/>
                      <a:pt x="0" y="14"/>
                      <a:pt x="0" y="17"/>
                    </a:cubicBezTo>
                    <a:cubicBezTo>
                      <a:pt x="0" y="19"/>
                      <a:pt x="1" y="22"/>
                      <a:pt x="2" y="24"/>
                    </a:cubicBezTo>
                    <a:cubicBezTo>
                      <a:pt x="2" y="25"/>
                      <a:pt x="3" y="27"/>
                      <a:pt x="3" y="28"/>
                    </a:cubicBezTo>
                    <a:cubicBezTo>
                      <a:pt x="4" y="30"/>
                      <a:pt x="5" y="31"/>
                      <a:pt x="5" y="31"/>
                    </a:cubicBezTo>
                    <a:cubicBezTo>
                      <a:pt x="5" y="30"/>
                      <a:pt x="7" y="29"/>
                      <a:pt x="9" y="29"/>
                    </a:cubicBezTo>
                    <a:cubicBezTo>
                      <a:pt x="10" y="28"/>
                      <a:pt x="12" y="28"/>
                      <a:pt x="14" y="28"/>
                    </a:cubicBezTo>
                    <a:cubicBezTo>
                      <a:pt x="18" y="27"/>
                      <a:pt x="22" y="25"/>
                      <a:pt x="24" y="22"/>
                    </a:cubicBezTo>
                    <a:cubicBezTo>
                      <a:pt x="25" y="20"/>
                      <a:pt x="26" y="17"/>
                      <a:pt x="25" y="14"/>
                    </a:cubicBezTo>
                    <a:cubicBezTo>
                      <a:pt x="25" y="11"/>
                      <a:pt x="24" y="8"/>
                      <a:pt x="23" y="6"/>
                    </a:cubicBezTo>
                    <a:cubicBezTo>
                      <a:pt x="24" y="5"/>
                      <a:pt x="25" y="5"/>
                      <a:pt x="27" y="5"/>
                    </a:cubicBezTo>
                    <a:cubicBezTo>
                      <a:pt x="28" y="5"/>
                      <a:pt x="30" y="5"/>
                      <a:pt x="32" y="6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1" y="5"/>
                      <a:pt x="29" y="4"/>
                      <a:pt x="28" y="4"/>
                    </a:cubicBezTo>
                    <a:cubicBezTo>
                      <a:pt x="26" y="4"/>
                      <a:pt x="24" y="5"/>
                      <a:pt x="23" y="5"/>
                    </a:cubicBezTo>
                    <a:cubicBezTo>
                      <a:pt x="20" y="2"/>
                      <a:pt x="17" y="0"/>
                      <a:pt x="12" y="1"/>
                    </a:cubicBezTo>
                    <a:cubicBezTo>
                      <a:pt x="9" y="2"/>
                      <a:pt x="5" y="5"/>
                      <a:pt x="3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15" name="Freeform 1785"/>
              <p:cNvSpPr/>
              <p:nvPr/>
            </p:nvSpPr>
            <p:spPr>
              <a:xfrm>
                <a:off x="6965921" y="3289317"/>
                <a:ext cx="214314" cy="161926"/>
              </a:xfrm>
              <a:custGeom>
                <a:avLst/>
                <a:gdLst>
                  <a:gd name="txL" fmla="*/ 0 w 57"/>
                  <a:gd name="txT" fmla="*/ 0 h 43"/>
                  <a:gd name="txR" fmla="*/ 57 w 57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7" h="43">
                    <a:moveTo>
                      <a:pt x="37" y="2"/>
                    </a:moveTo>
                    <a:cubicBezTo>
                      <a:pt x="34" y="0"/>
                      <a:pt x="29" y="1"/>
                      <a:pt x="25" y="1"/>
                    </a:cubicBezTo>
                    <a:cubicBezTo>
                      <a:pt x="21" y="0"/>
                      <a:pt x="17" y="1"/>
                      <a:pt x="13" y="1"/>
                    </a:cubicBezTo>
                    <a:cubicBezTo>
                      <a:pt x="12" y="1"/>
                      <a:pt x="8" y="1"/>
                      <a:pt x="6" y="1"/>
                    </a:cubicBezTo>
                    <a:cubicBezTo>
                      <a:pt x="3" y="0"/>
                      <a:pt x="0" y="0"/>
                      <a:pt x="0" y="0"/>
                    </a:cubicBezTo>
                    <a:cubicBezTo>
                      <a:pt x="2" y="3"/>
                      <a:pt x="3" y="6"/>
                      <a:pt x="3" y="9"/>
                    </a:cubicBezTo>
                    <a:cubicBezTo>
                      <a:pt x="3" y="13"/>
                      <a:pt x="4" y="17"/>
                      <a:pt x="4" y="20"/>
                    </a:cubicBezTo>
                    <a:cubicBezTo>
                      <a:pt x="6" y="24"/>
                      <a:pt x="8" y="29"/>
                      <a:pt x="12" y="33"/>
                    </a:cubicBezTo>
                    <a:cubicBezTo>
                      <a:pt x="16" y="37"/>
                      <a:pt x="20" y="40"/>
                      <a:pt x="25" y="42"/>
                    </a:cubicBezTo>
                    <a:cubicBezTo>
                      <a:pt x="30" y="43"/>
                      <a:pt x="35" y="41"/>
                      <a:pt x="39" y="38"/>
                    </a:cubicBezTo>
                    <a:cubicBezTo>
                      <a:pt x="42" y="35"/>
                      <a:pt x="45" y="31"/>
                      <a:pt x="46" y="26"/>
                    </a:cubicBezTo>
                    <a:cubicBezTo>
                      <a:pt x="48" y="27"/>
                      <a:pt x="50" y="28"/>
                      <a:pt x="51" y="29"/>
                    </a:cubicBezTo>
                    <a:cubicBezTo>
                      <a:pt x="53" y="31"/>
                      <a:pt x="55" y="33"/>
                      <a:pt x="56" y="35"/>
                    </a:cubicBezTo>
                    <a:cubicBezTo>
                      <a:pt x="57" y="35"/>
                      <a:pt x="57" y="35"/>
                      <a:pt x="57" y="35"/>
                    </a:cubicBezTo>
                    <a:cubicBezTo>
                      <a:pt x="56" y="33"/>
                      <a:pt x="54" y="32"/>
                      <a:pt x="52" y="30"/>
                    </a:cubicBezTo>
                    <a:cubicBezTo>
                      <a:pt x="50" y="28"/>
                      <a:pt x="48" y="26"/>
                      <a:pt x="46" y="26"/>
                    </a:cubicBezTo>
                    <a:cubicBezTo>
                      <a:pt x="48" y="20"/>
                      <a:pt x="48" y="14"/>
                      <a:pt x="46" y="10"/>
                    </a:cubicBezTo>
                    <a:cubicBezTo>
                      <a:pt x="44" y="7"/>
                      <a:pt x="40" y="4"/>
                      <a:pt x="37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16" name="Freeform 1786"/>
              <p:cNvSpPr/>
              <p:nvPr/>
            </p:nvSpPr>
            <p:spPr>
              <a:xfrm>
                <a:off x="7096097" y="3116279"/>
                <a:ext cx="147638" cy="169864"/>
              </a:xfrm>
              <a:custGeom>
                <a:avLst/>
                <a:gdLst>
                  <a:gd name="txL" fmla="*/ 0 w 39"/>
                  <a:gd name="txT" fmla="*/ 0 h 45"/>
                  <a:gd name="txR" fmla="*/ 39 w 39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45">
                    <a:moveTo>
                      <a:pt x="32" y="5"/>
                    </a:moveTo>
                    <a:cubicBezTo>
                      <a:pt x="29" y="1"/>
                      <a:pt x="24" y="0"/>
                      <a:pt x="20" y="0"/>
                    </a:cubicBezTo>
                    <a:cubicBezTo>
                      <a:pt x="17" y="0"/>
                      <a:pt x="13" y="0"/>
                      <a:pt x="10" y="1"/>
                    </a:cubicBezTo>
                    <a:cubicBezTo>
                      <a:pt x="9" y="2"/>
                      <a:pt x="6" y="2"/>
                      <a:pt x="4" y="3"/>
                    </a:cubicBezTo>
                    <a:cubicBezTo>
                      <a:pt x="2" y="3"/>
                      <a:pt x="0" y="4"/>
                      <a:pt x="0" y="4"/>
                    </a:cubicBezTo>
                    <a:cubicBezTo>
                      <a:pt x="2" y="5"/>
                      <a:pt x="3" y="7"/>
                      <a:pt x="3" y="10"/>
                    </a:cubicBezTo>
                    <a:cubicBezTo>
                      <a:pt x="3" y="12"/>
                      <a:pt x="3" y="14"/>
                      <a:pt x="3" y="16"/>
                    </a:cubicBezTo>
                    <a:cubicBezTo>
                      <a:pt x="3" y="19"/>
                      <a:pt x="4" y="22"/>
                      <a:pt x="5" y="24"/>
                    </a:cubicBezTo>
                    <a:cubicBezTo>
                      <a:pt x="6" y="27"/>
                      <a:pt x="7" y="29"/>
                      <a:pt x="9" y="31"/>
                    </a:cubicBezTo>
                    <a:cubicBezTo>
                      <a:pt x="12" y="33"/>
                      <a:pt x="15" y="34"/>
                      <a:pt x="19" y="34"/>
                    </a:cubicBezTo>
                    <a:cubicBezTo>
                      <a:pt x="23" y="35"/>
                      <a:pt x="27" y="34"/>
                      <a:pt x="31" y="33"/>
                    </a:cubicBezTo>
                    <a:cubicBezTo>
                      <a:pt x="31" y="35"/>
                      <a:pt x="31" y="37"/>
                      <a:pt x="31" y="38"/>
                    </a:cubicBezTo>
                    <a:cubicBezTo>
                      <a:pt x="30" y="41"/>
                      <a:pt x="29" y="43"/>
                      <a:pt x="27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9" y="45"/>
                      <a:pt x="30" y="42"/>
                      <a:pt x="31" y="40"/>
                    </a:cubicBezTo>
                    <a:cubicBezTo>
                      <a:pt x="31" y="37"/>
                      <a:pt x="32" y="35"/>
                      <a:pt x="31" y="33"/>
                    </a:cubicBezTo>
                    <a:cubicBezTo>
                      <a:pt x="34" y="32"/>
                      <a:pt x="36" y="30"/>
                      <a:pt x="37" y="28"/>
                    </a:cubicBezTo>
                    <a:cubicBezTo>
                      <a:pt x="39" y="25"/>
                      <a:pt x="39" y="22"/>
                      <a:pt x="39" y="19"/>
                    </a:cubicBezTo>
                    <a:cubicBezTo>
                      <a:pt x="38" y="14"/>
                      <a:pt x="35" y="8"/>
                      <a:pt x="32" y="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17" name="Freeform 1787"/>
              <p:cNvSpPr/>
              <p:nvPr/>
            </p:nvSpPr>
            <p:spPr>
              <a:xfrm>
                <a:off x="6894483" y="3016265"/>
                <a:ext cx="206376" cy="187326"/>
              </a:xfrm>
              <a:custGeom>
                <a:avLst/>
                <a:gdLst>
                  <a:gd name="txL" fmla="*/ 0 w 55"/>
                  <a:gd name="txT" fmla="*/ 0 h 50"/>
                  <a:gd name="txR" fmla="*/ 55 w 55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50">
                    <a:moveTo>
                      <a:pt x="38" y="3"/>
                    </a:moveTo>
                    <a:cubicBezTo>
                      <a:pt x="33" y="0"/>
                      <a:pt x="28" y="2"/>
                      <a:pt x="23" y="3"/>
                    </a:cubicBezTo>
                    <a:cubicBezTo>
                      <a:pt x="19" y="4"/>
                      <a:pt x="15" y="6"/>
                      <a:pt x="12" y="8"/>
                    </a:cubicBezTo>
                    <a:cubicBezTo>
                      <a:pt x="9" y="10"/>
                      <a:pt x="0" y="14"/>
                      <a:pt x="0" y="14"/>
                    </a:cubicBezTo>
                    <a:cubicBezTo>
                      <a:pt x="6" y="17"/>
                      <a:pt x="8" y="24"/>
                      <a:pt x="10" y="29"/>
                    </a:cubicBezTo>
                    <a:cubicBezTo>
                      <a:pt x="12" y="32"/>
                      <a:pt x="14" y="35"/>
                      <a:pt x="16" y="38"/>
                    </a:cubicBezTo>
                    <a:cubicBezTo>
                      <a:pt x="18" y="40"/>
                      <a:pt x="21" y="42"/>
                      <a:pt x="24" y="43"/>
                    </a:cubicBezTo>
                    <a:cubicBezTo>
                      <a:pt x="28" y="44"/>
                      <a:pt x="32" y="44"/>
                      <a:pt x="37" y="42"/>
                    </a:cubicBezTo>
                    <a:cubicBezTo>
                      <a:pt x="41" y="41"/>
                      <a:pt x="46" y="39"/>
                      <a:pt x="49" y="35"/>
                    </a:cubicBezTo>
                    <a:cubicBezTo>
                      <a:pt x="51" y="37"/>
                      <a:pt x="52" y="39"/>
                      <a:pt x="52" y="41"/>
                    </a:cubicBezTo>
                    <a:cubicBezTo>
                      <a:pt x="53" y="44"/>
                      <a:pt x="53" y="47"/>
                      <a:pt x="52" y="50"/>
                    </a:cubicBezTo>
                    <a:cubicBezTo>
                      <a:pt x="54" y="50"/>
                      <a:pt x="54" y="50"/>
                      <a:pt x="54" y="50"/>
                    </a:cubicBezTo>
                    <a:cubicBezTo>
                      <a:pt x="54" y="48"/>
                      <a:pt x="54" y="46"/>
                      <a:pt x="53" y="43"/>
                    </a:cubicBezTo>
                    <a:cubicBezTo>
                      <a:pt x="53" y="40"/>
                      <a:pt x="51" y="37"/>
                      <a:pt x="50" y="35"/>
                    </a:cubicBezTo>
                    <a:cubicBezTo>
                      <a:pt x="52" y="33"/>
                      <a:pt x="54" y="30"/>
                      <a:pt x="55" y="26"/>
                    </a:cubicBezTo>
                    <a:cubicBezTo>
                      <a:pt x="55" y="23"/>
                      <a:pt x="55" y="20"/>
                      <a:pt x="53" y="16"/>
                    </a:cubicBezTo>
                    <a:cubicBezTo>
                      <a:pt x="51" y="13"/>
                      <a:pt x="49" y="11"/>
                      <a:pt x="47" y="8"/>
                    </a:cubicBezTo>
                    <a:cubicBezTo>
                      <a:pt x="44" y="6"/>
                      <a:pt x="41" y="4"/>
                      <a:pt x="38" y="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18" name="Freeform 1788"/>
              <p:cNvSpPr/>
              <p:nvPr/>
            </p:nvSpPr>
            <p:spPr>
              <a:xfrm>
                <a:off x="7161185" y="2955940"/>
                <a:ext cx="82551" cy="115888"/>
              </a:xfrm>
              <a:custGeom>
                <a:avLst/>
                <a:gdLst>
                  <a:gd name="txL" fmla="*/ 0 w 22"/>
                  <a:gd name="txT" fmla="*/ 0 h 31"/>
                  <a:gd name="txR" fmla="*/ 22 w 22"/>
                  <a:gd name="txB" fmla="*/ 31 h 31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22" h="31">
                    <a:moveTo>
                      <a:pt x="0" y="20"/>
                    </a:moveTo>
                    <a:cubicBezTo>
                      <a:pt x="1" y="23"/>
                      <a:pt x="3" y="25"/>
                      <a:pt x="5" y="27"/>
                    </a:cubicBezTo>
                    <a:cubicBezTo>
                      <a:pt x="7" y="28"/>
                      <a:pt x="9" y="29"/>
                      <a:pt x="12" y="29"/>
                    </a:cubicBezTo>
                    <a:cubicBezTo>
                      <a:pt x="12" y="30"/>
                      <a:pt x="14" y="30"/>
                      <a:pt x="15" y="30"/>
                    </a:cubicBezTo>
                    <a:cubicBezTo>
                      <a:pt x="17" y="31"/>
                      <a:pt x="18" y="31"/>
                      <a:pt x="18" y="31"/>
                    </a:cubicBezTo>
                    <a:cubicBezTo>
                      <a:pt x="17" y="30"/>
                      <a:pt x="17" y="28"/>
                      <a:pt x="18" y="27"/>
                    </a:cubicBezTo>
                    <a:cubicBezTo>
                      <a:pt x="19" y="26"/>
                      <a:pt x="19" y="24"/>
                      <a:pt x="20" y="23"/>
                    </a:cubicBezTo>
                    <a:cubicBezTo>
                      <a:pt x="21" y="22"/>
                      <a:pt x="21" y="20"/>
                      <a:pt x="22" y="19"/>
                    </a:cubicBezTo>
                    <a:cubicBezTo>
                      <a:pt x="22" y="18"/>
                      <a:pt x="22" y="16"/>
                      <a:pt x="22" y="15"/>
                    </a:cubicBezTo>
                    <a:cubicBezTo>
                      <a:pt x="21" y="13"/>
                      <a:pt x="20" y="11"/>
                      <a:pt x="18" y="10"/>
                    </a:cubicBezTo>
                    <a:cubicBezTo>
                      <a:pt x="16" y="8"/>
                      <a:pt x="14" y="6"/>
                      <a:pt x="12" y="5"/>
                    </a:cubicBezTo>
                    <a:cubicBezTo>
                      <a:pt x="13" y="4"/>
                      <a:pt x="13" y="3"/>
                      <a:pt x="14" y="2"/>
                    </a:cubicBezTo>
                    <a:cubicBezTo>
                      <a:pt x="16" y="1"/>
                      <a:pt x="17" y="1"/>
                      <a:pt x="19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8" y="0"/>
                      <a:pt x="17" y="1"/>
                      <a:pt x="15" y="2"/>
                    </a:cubicBezTo>
                    <a:cubicBezTo>
                      <a:pt x="14" y="2"/>
                      <a:pt x="12" y="4"/>
                      <a:pt x="12" y="5"/>
                    </a:cubicBezTo>
                    <a:cubicBezTo>
                      <a:pt x="8" y="4"/>
                      <a:pt x="4" y="5"/>
                      <a:pt x="2" y="9"/>
                    </a:cubicBezTo>
                    <a:cubicBezTo>
                      <a:pt x="0" y="12"/>
                      <a:pt x="0" y="17"/>
                      <a:pt x="0" y="2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19" name="Freeform 1789"/>
              <p:cNvSpPr/>
              <p:nvPr/>
            </p:nvSpPr>
            <p:spPr>
              <a:xfrm>
                <a:off x="6784945" y="2703526"/>
                <a:ext cx="315914" cy="206376"/>
              </a:xfrm>
              <a:custGeom>
                <a:avLst/>
                <a:gdLst>
                  <a:gd name="txL" fmla="*/ 0 w 84"/>
                  <a:gd name="txT" fmla="*/ 0 h 55"/>
                  <a:gd name="txR" fmla="*/ 84 w 84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4" h="55">
                    <a:moveTo>
                      <a:pt x="48" y="2"/>
                    </a:moveTo>
                    <a:cubicBezTo>
                      <a:pt x="40" y="4"/>
                      <a:pt x="35" y="9"/>
                      <a:pt x="28" y="15"/>
                    </a:cubicBezTo>
                    <a:cubicBezTo>
                      <a:pt x="26" y="18"/>
                      <a:pt x="23" y="21"/>
                      <a:pt x="20" y="23"/>
                    </a:cubicBezTo>
                    <a:cubicBezTo>
                      <a:pt x="16" y="25"/>
                      <a:pt x="12" y="27"/>
                      <a:pt x="7" y="25"/>
                    </a:cubicBezTo>
                    <a:cubicBezTo>
                      <a:pt x="5" y="25"/>
                      <a:pt x="2" y="25"/>
                      <a:pt x="0" y="24"/>
                    </a:cubicBezTo>
                    <a:cubicBezTo>
                      <a:pt x="3" y="27"/>
                      <a:pt x="6" y="31"/>
                      <a:pt x="11" y="36"/>
                    </a:cubicBezTo>
                    <a:cubicBezTo>
                      <a:pt x="16" y="41"/>
                      <a:pt x="21" y="44"/>
                      <a:pt x="25" y="46"/>
                    </a:cubicBezTo>
                    <a:cubicBezTo>
                      <a:pt x="31" y="50"/>
                      <a:pt x="38" y="53"/>
                      <a:pt x="45" y="54"/>
                    </a:cubicBezTo>
                    <a:cubicBezTo>
                      <a:pt x="52" y="55"/>
                      <a:pt x="59" y="54"/>
                      <a:pt x="66" y="50"/>
                    </a:cubicBezTo>
                    <a:cubicBezTo>
                      <a:pt x="73" y="46"/>
                      <a:pt x="77" y="40"/>
                      <a:pt x="79" y="34"/>
                    </a:cubicBezTo>
                    <a:cubicBezTo>
                      <a:pt x="80" y="28"/>
                      <a:pt x="78" y="22"/>
                      <a:pt x="74" y="17"/>
                    </a:cubicBezTo>
                    <a:cubicBezTo>
                      <a:pt x="76" y="16"/>
                      <a:pt x="78" y="15"/>
                      <a:pt x="79" y="14"/>
                    </a:cubicBezTo>
                    <a:cubicBezTo>
                      <a:pt x="81" y="14"/>
                      <a:pt x="82" y="13"/>
                      <a:pt x="84" y="13"/>
                    </a:cubicBezTo>
                    <a:cubicBezTo>
                      <a:pt x="83" y="11"/>
                      <a:pt x="83" y="11"/>
                      <a:pt x="83" y="11"/>
                    </a:cubicBezTo>
                    <a:cubicBezTo>
                      <a:pt x="82" y="11"/>
                      <a:pt x="82" y="11"/>
                      <a:pt x="81" y="12"/>
                    </a:cubicBezTo>
                    <a:cubicBezTo>
                      <a:pt x="81" y="12"/>
                      <a:pt x="80" y="12"/>
                      <a:pt x="79" y="13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3" y="15"/>
                      <a:pt x="72" y="13"/>
                      <a:pt x="71" y="12"/>
                    </a:cubicBezTo>
                    <a:cubicBezTo>
                      <a:pt x="65" y="3"/>
                      <a:pt x="56" y="0"/>
                      <a:pt x="48" y="2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20" name="Freeform 1790"/>
              <p:cNvSpPr/>
              <p:nvPr/>
            </p:nvSpPr>
            <p:spPr>
              <a:xfrm>
                <a:off x="6900833" y="2662250"/>
                <a:ext cx="101601" cy="68263"/>
              </a:xfrm>
              <a:custGeom>
                <a:avLst/>
                <a:gdLst>
                  <a:gd name="txL" fmla="*/ 0 w 27"/>
                  <a:gd name="txT" fmla="*/ 0 h 18"/>
                  <a:gd name="txR" fmla="*/ 27 w 27"/>
                  <a:gd name="txB" fmla="*/ 18 h 18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27" h="18">
                    <a:moveTo>
                      <a:pt x="15" y="0"/>
                    </a:moveTo>
                    <a:cubicBezTo>
                      <a:pt x="13" y="0"/>
                      <a:pt x="11" y="0"/>
                      <a:pt x="9" y="1"/>
                    </a:cubicBezTo>
                    <a:cubicBezTo>
                      <a:pt x="8" y="2"/>
                      <a:pt x="6" y="3"/>
                      <a:pt x="5" y="4"/>
                    </a:cubicBezTo>
                    <a:cubicBezTo>
                      <a:pt x="4" y="5"/>
                      <a:pt x="0" y="6"/>
                      <a:pt x="0" y="6"/>
                    </a:cubicBezTo>
                    <a:cubicBezTo>
                      <a:pt x="2" y="8"/>
                      <a:pt x="3" y="11"/>
                      <a:pt x="5" y="13"/>
                    </a:cubicBezTo>
                    <a:cubicBezTo>
                      <a:pt x="7" y="16"/>
                      <a:pt x="11" y="18"/>
                      <a:pt x="14" y="18"/>
                    </a:cubicBezTo>
                    <a:cubicBezTo>
                      <a:pt x="16" y="18"/>
                      <a:pt x="18" y="17"/>
                      <a:pt x="19" y="16"/>
                    </a:cubicBezTo>
                    <a:cubicBezTo>
                      <a:pt x="21" y="15"/>
                      <a:pt x="22" y="13"/>
                      <a:pt x="23" y="11"/>
                    </a:cubicBezTo>
                    <a:cubicBezTo>
                      <a:pt x="24" y="12"/>
                      <a:pt x="25" y="12"/>
                      <a:pt x="25" y="13"/>
                    </a:cubicBezTo>
                    <a:cubicBezTo>
                      <a:pt x="26" y="14"/>
                      <a:pt x="27" y="15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5"/>
                      <a:pt x="25" y="12"/>
                      <a:pt x="23" y="11"/>
                    </a:cubicBezTo>
                    <a:cubicBezTo>
                      <a:pt x="24" y="8"/>
                      <a:pt x="24" y="5"/>
                      <a:pt x="22" y="3"/>
                    </a:cubicBezTo>
                    <a:cubicBezTo>
                      <a:pt x="20" y="1"/>
                      <a:pt x="17" y="0"/>
                      <a:pt x="15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21" name="Freeform 1791"/>
              <p:cNvSpPr/>
              <p:nvPr/>
            </p:nvSpPr>
            <p:spPr>
              <a:xfrm>
                <a:off x="7096097" y="2640025"/>
                <a:ext cx="147638" cy="161926"/>
              </a:xfrm>
              <a:custGeom>
                <a:avLst/>
                <a:gdLst>
                  <a:gd name="txL" fmla="*/ 0 w 39"/>
                  <a:gd name="txT" fmla="*/ 0 h 43"/>
                  <a:gd name="txR" fmla="*/ 39 w 39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43">
                    <a:moveTo>
                      <a:pt x="29" y="3"/>
                    </a:moveTo>
                    <a:cubicBezTo>
                      <a:pt x="25" y="0"/>
                      <a:pt x="21" y="0"/>
                      <a:pt x="17" y="1"/>
                    </a:cubicBezTo>
                    <a:cubicBezTo>
                      <a:pt x="13" y="1"/>
                      <a:pt x="10" y="2"/>
                      <a:pt x="7" y="4"/>
                    </a:cubicBezTo>
                    <a:cubicBezTo>
                      <a:pt x="6" y="5"/>
                      <a:pt x="4" y="6"/>
                      <a:pt x="2" y="7"/>
                    </a:cubicBezTo>
                    <a:cubicBezTo>
                      <a:pt x="1" y="8"/>
                      <a:pt x="0" y="9"/>
                      <a:pt x="0" y="9"/>
                    </a:cubicBezTo>
                    <a:cubicBezTo>
                      <a:pt x="1" y="10"/>
                      <a:pt x="2" y="11"/>
                      <a:pt x="3" y="13"/>
                    </a:cubicBezTo>
                    <a:cubicBezTo>
                      <a:pt x="4" y="15"/>
                      <a:pt x="4" y="17"/>
                      <a:pt x="4" y="19"/>
                    </a:cubicBezTo>
                    <a:cubicBezTo>
                      <a:pt x="5" y="22"/>
                      <a:pt x="6" y="24"/>
                      <a:pt x="7" y="26"/>
                    </a:cubicBezTo>
                    <a:cubicBezTo>
                      <a:pt x="8" y="28"/>
                      <a:pt x="10" y="30"/>
                      <a:pt x="12" y="31"/>
                    </a:cubicBezTo>
                    <a:cubicBezTo>
                      <a:pt x="14" y="32"/>
                      <a:pt x="17" y="32"/>
                      <a:pt x="21" y="32"/>
                    </a:cubicBezTo>
                    <a:cubicBezTo>
                      <a:pt x="25" y="32"/>
                      <a:pt x="29" y="32"/>
                      <a:pt x="32" y="30"/>
                    </a:cubicBezTo>
                    <a:cubicBezTo>
                      <a:pt x="32" y="32"/>
                      <a:pt x="33" y="34"/>
                      <a:pt x="32" y="36"/>
                    </a:cubicBezTo>
                    <a:cubicBezTo>
                      <a:pt x="32" y="38"/>
                      <a:pt x="30" y="41"/>
                      <a:pt x="28" y="42"/>
                    </a:cubicBezTo>
                    <a:cubicBezTo>
                      <a:pt x="28" y="42"/>
                      <a:pt x="29" y="42"/>
                      <a:pt x="29" y="43"/>
                    </a:cubicBezTo>
                    <a:cubicBezTo>
                      <a:pt x="30" y="42"/>
                      <a:pt x="31" y="40"/>
                      <a:pt x="32" y="37"/>
                    </a:cubicBezTo>
                    <a:cubicBezTo>
                      <a:pt x="33" y="35"/>
                      <a:pt x="33" y="32"/>
                      <a:pt x="32" y="30"/>
                    </a:cubicBezTo>
                    <a:cubicBezTo>
                      <a:pt x="35" y="29"/>
                      <a:pt x="36" y="27"/>
                      <a:pt x="38" y="24"/>
                    </a:cubicBezTo>
                    <a:cubicBezTo>
                      <a:pt x="39" y="22"/>
                      <a:pt x="39" y="19"/>
                      <a:pt x="38" y="16"/>
                    </a:cubicBezTo>
                    <a:cubicBezTo>
                      <a:pt x="37" y="11"/>
                      <a:pt x="32" y="6"/>
                      <a:pt x="29" y="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22" name="Freeform 1792"/>
              <p:cNvSpPr/>
              <p:nvPr/>
            </p:nvSpPr>
            <p:spPr>
              <a:xfrm>
                <a:off x="7235798" y="2406661"/>
                <a:ext cx="150813" cy="225427"/>
              </a:xfrm>
              <a:custGeom>
                <a:avLst/>
                <a:gdLst>
                  <a:gd name="txL" fmla="*/ 0 w 40"/>
                  <a:gd name="txT" fmla="*/ 0 h 60"/>
                  <a:gd name="txR" fmla="*/ 40 w 40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60">
                    <a:moveTo>
                      <a:pt x="36" y="20"/>
                    </a:moveTo>
                    <a:cubicBezTo>
                      <a:pt x="33" y="17"/>
                      <a:pt x="30" y="16"/>
                      <a:pt x="26" y="14"/>
                    </a:cubicBezTo>
                    <a:cubicBezTo>
                      <a:pt x="23" y="12"/>
                      <a:pt x="20" y="11"/>
                      <a:pt x="17" y="9"/>
                    </a:cubicBezTo>
                    <a:cubicBezTo>
                      <a:pt x="16" y="8"/>
                      <a:pt x="13" y="6"/>
                      <a:pt x="12" y="4"/>
                    </a:cubicBezTo>
                    <a:cubicBezTo>
                      <a:pt x="10" y="2"/>
                      <a:pt x="9" y="0"/>
                      <a:pt x="9" y="0"/>
                    </a:cubicBezTo>
                    <a:cubicBezTo>
                      <a:pt x="8" y="4"/>
                      <a:pt x="6" y="7"/>
                      <a:pt x="5" y="10"/>
                    </a:cubicBezTo>
                    <a:cubicBezTo>
                      <a:pt x="3" y="14"/>
                      <a:pt x="2" y="17"/>
                      <a:pt x="1" y="21"/>
                    </a:cubicBezTo>
                    <a:cubicBezTo>
                      <a:pt x="0" y="25"/>
                      <a:pt x="0" y="31"/>
                      <a:pt x="1" y="35"/>
                    </a:cubicBezTo>
                    <a:cubicBezTo>
                      <a:pt x="2" y="40"/>
                      <a:pt x="4" y="44"/>
                      <a:pt x="7" y="46"/>
                    </a:cubicBezTo>
                    <a:cubicBezTo>
                      <a:pt x="10" y="49"/>
                      <a:pt x="14" y="50"/>
                      <a:pt x="19" y="50"/>
                    </a:cubicBezTo>
                    <a:cubicBezTo>
                      <a:pt x="23" y="50"/>
                      <a:pt x="28" y="49"/>
                      <a:pt x="31" y="47"/>
                    </a:cubicBezTo>
                    <a:cubicBezTo>
                      <a:pt x="32" y="48"/>
                      <a:pt x="33" y="50"/>
                      <a:pt x="33" y="52"/>
                    </a:cubicBezTo>
                    <a:cubicBezTo>
                      <a:pt x="33" y="55"/>
                      <a:pt x="32" y="58"/>
                      <a:pt x="31" y="60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3" y="59"/>
                      <a:pt x="33" y="57"/>
                      <a:pt x="33" y="54"/>
                    </a:cubicBezTo>
                    <a:cubicBezTo>
                      <a:pt x="33" y="51"/>
                      <a:pt x="33" y="48"/>
                      <a:pt x="32" y="46"/>
                    </a:cubicBezTo>
                    <a:cubicBezTo>
                      <a:pt x="37" y="43"/>
                      <a:pt x="40" y="38"/>
                      <a:pt x="40" y="32"/>
                    </a:cubicBezTo>
                    <a:cubicBezTo>
                      <a:pt x="40" y="27"/>
                      <a:pt x="38" y="23"/>
                      <a:pt x="36" y="2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23" name="Freeform 1793"/>
              <p:cNvSpPr/>
              <p:nvPr/>
            </p:nvSpPr>
            <p:spPr>
              <a:xfrm>
                <a:off x="7708876" y="2767026"/>
                <a:ext cx="176214" cy="150814"/>
              </a:xfrm>
              <a:custGeom>
                <a:avLst/>
                <a:gdLst>
                  <a:gd name="txL" fmla="*/ 0 w 47"/>
                  <a:gd name="txT" fmla="*/ 0 h 40"/>
                  <a:gd name="txR" fmla="*/ 47 w 47"/>
                  <a:gd name="txB" fmla="*/ 40 h 4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40">
                    <a:moveTo>
                      <a:pt x="38" y="33"/>
                    </a:moveTo>
                    <a:cubicBezTo>
                      <a:pt x="41" y="30"/>
                      <a:pt x="42" y="26"/>
                      <a:pt x="43" y="22"/>
                    </a:cubicBezTo>
                    <a:cubicBezTo>
                      <a:pt x="44" y="18"/>
                      <a:pt x="44" y="15"/>
                      <a:pt x="44" y="11"/>
                    </a:cubicBezTo>
                    <a:cubicBezTo>
                      <a:pt x="44" y="8"/>
                      <a:pt x="47" y="0"/>
                      <a:pt x="47" y="0"/>
                    </a:cubicBezTo>
                    <a:cubicBezTo>
                      <a:pt x="41" y="2"/>
                      <a:pt x="35" y="0"/>
                      <a:pt x="29" y="0"/>
                    </a:cubicBezTo>
                    <a:cubicBezTo>
                      <a:pt x="22" y="0"/>
                      <a:pt x="12" y="4"/>
                      <a:pt x="8" y="10"/>
                    </a:cubicBezTo>
                    <a:cubicBezTo>
                      <a:pt x="3" y="17"/>
                      <a:pt x="6" y="27"/>
                      <a:pt x="12" y="33"/>
                    </a:cubicBezTo>
                    <a:cubicBezTo>
                      <a:pt x="10" y="34"/>
                      <a:pt x="9" y="35"/>
                      <a:pt x="7" y="36"/>
                    </a:cubicBezTo>
                    <a:cubicBezTo>
                      <a:pt x="5" y="37"/>
                      <a:pt x="3" y="37"/>
                      <a:pt x="0" y="37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3" y="38"/>
                      <a:pt x="9" y="36"/>
                      <a:pt x="12" y="34"/>
                    </a:cubicBezTo>
                    <a:cubicBezTo>
                      <a:pt x="16" y="38"/>
                      <a:pt x="22" y="40"/>
                      <a:pt x="27" y="39"/>
                    </a:cubicBezTo>
                    <a:cubicBezTo>
                      <a:pt x="30" y="38"/>
                      <a:pt x="35" y="35"/>
                      <a:pt x="38" y="3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24" name="Freeform 1794"/>
              <p:cNvSpPr/>
              <p:nvPr/>
            </p:nvSpPr>
            <p:spPr>
              <a:xfrm>
                <a:off x="7156422" y="3128979"/>
                <a:ext cx="214314" cy="141288"/>
              </a:xfrm>
              <a:custGeom>
                <a:avLst/>
                <a:gdLst>
                  <a:gd name="txL" fmla="*/ 0 w 57"/>
                  <a:gd name="txT" fmla="*/ 0 h 38"/>
                  <a:gd name="txR" fmla="*/ 57 w 57"/>
                  <a:gd name="txB" fmla="*/ 38 h 38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57" h="38">
                    <a:moveTo>
                      <a:pt x="30" y="0"/>
                    </a:moveTo>
                    <a:cubicBezTo>
                      <a:pt x="26" y="0"/>
                      <a:pt x="23" y="3"/>
                      <a:pt x="20" y="5"/>
                    </a:cubicBezTo>
                    <a:cubicBezTo>
                      <a:pt x="17" y="6"/>
                      <a:pt x="14" y="9"/>
                      <a:pt x="11" y="10"/>
                    </a:cubicBezTo>
                    <a:cubicBezTo>
                      <a:pt x="10" y="11"/>
                      <a:pt x="7" y="12"/>
                      <a:pt x="5" y="12"/>
                    </a:cubicBezTo>
                    <a:cubicBezTo>
                      <a:pt x="2" y="13"/>
                      <a:pt x="0" y="12"/>
                      <a:pt x="0" y="12"/>
                    </a:cubicBezTo>
                    <a:cubicBezTo>
                      <a:pt x="1" y="14"/>
                      <a:pt x="2" y="15"/>
                      <a:pt x="3" y="17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9" y="24"/>
                      <a:pt x="11" y="27"/>
                      <a:pt x="14" y="29"/>
                    </a:cubicBezTo>
                    <a:cubicBezTo>
                      <a:pt x="20" y="34"/>
                      <a:pt x="29" y="38"/>
                      <a:pt x="36" y="36"/>
                    </a:cubicBezTo>
                    <a:cubicBezTo>
                      <a:pt x="39" y="35"/>
                      <a:pt x="42" y="33"/>
                      <a:pt x="45" y="29"/>
                    </a:cubicBezTo>
                    <a:cubicBezTo>
                      <a:pt x="47" y="26"/>
                      <a:pt x="48" y="22"/>
                      <a:pt x="49" y="18"/>
                    </a:cubicBezTo>
                    <a:cubicBezTo>
                      <a:pt x="50" y="18"/>
                      <a:pt x="51" y="18"/>
                      <a:pt x="52" y="19"/>
                    </a:cubicBezTo>
                    <a:cubicBezTo>
                      <a:pt x="52" y="19"/>
                      <a:pt x="53" y="19"/>
                      <a:pt x="54" y="20"/>
                    </a:cubicBezTo>
                    <a:cubicBezTo>
                      <a:pt x="54" y="20"/>
                      <a:pt x="54" y="20"/>
                      <a:pt x="55" y="21"/>
                    </a:cubicBezTo>
                    <a:cubicBezTo>
                      <a:pt x="55" y="21"/>
                      <a:pt x="56" y="22"/>
                      <a:pt x="56" y="23"/>
                    </a:cubicBezTo>
                    <a:cubicBezTo>
                      <a:pt x="56" y="24"/>
                      <a:pt x="57" y="25"/>
                      <a:pt x="56" y="26"/>
                    </a:cubicBezTo>
                    <a:cubicBezTo>
                      <a:pt x="56" y="27"/>
                      <a:pt x="55" y="28"/>
                      <a:pt x="55" y="29"/>
                    </a:cubicBezTo>
                    <a:cubicBezTo>
                      <a:pt x="54" y="29"/>
                      <a:pt x="54" y="29"/>
                      <a:pt x="53" y="29"/>
                    </a:cubicBezTo>
                    <a:cubicBezTo>
                      <a:pt x="53" y="30"/>
                      <a:pt x="52" y="30"/>
                      <a:pt x="52" y="30"/>
                    </a:cubicBezTo>
                    <a:cubicBezTo>
                      <a:pt x="51" y="30"/>
                      <a:pt x="50" y="30"/>
                      <a:pt x="50" y="30"/>
                    </a:cubicBezTo>
                    <a:cubicBezTo>
                      <a:pt x="48" y="29"/>
                      <a:pt x="47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30"/>
                      <a:pt x="47" y="30"/>
                      <a:pt x="48" y="30"/>
                    </a:cubicBezTo>
                    <a:cubicBezTo>
                      <a:pt x="49" y="30"/>
                      <a:pt x="51" y="31"/>
                      <a:pt x="52" y="30"/>
                    </a:cubicBezTo>
                    <a:cubicBezTo>
                      <a:pt x="53" y="30"/>
                      <a:pt x="54" y="30"/>
                      <a:pt x="54" y="29"/>
                    </a:cubicBezTo>
                    <a:cubicBezTo>
                      <a:pt x="55" y="29"/>
                      <a:pt x="56" y="28"/>
                      <a:pt x="56" y="27"/>
                    </a:cubicBezTo>
                    <a:cubicBezTo>
                      <a:pt x="56" y="27"/>
                      <a:pt x="56" y="27"/>
                      <a:pt x="57" y="26"/>
                    </a:cubicBezTo>
                    <a:cubicBezTo>
                      <a:pt x="57" y="26"/>
                      <a:pt x="57" y="26"/>
                      <a:pt x="57" y="25"/>
                    </a:cubicBezTo>
                    <a:cubicBezTo>
                      <a:pt x="57" y="24"/>
                      <a:pt x="57" y="23"/>
                      <a:pt x="57" y="23"/>
                    </a:cubicBezTo>
                    <a:cubicBezTo>
                      <a:pt x="56" y="21"/>
                      <a:pt x="55" y="21"/>
                      <a:pt x="55" y="20"/>
                    </a:cubicBezTo>
                    <a:cubicBezTo>
                      <a:pt x="55" y="20"/>
                      <a:pt x="54" y="20"/>
                      <a:pt x="54" y="19"/>
                    </a:cubicBezTo>
                    <a:cubicBezTo>
                      <a:pt x="53" y="19"/>
                      <a:pt x="53" y="19"/>
                      <a:pt x="53" y="18"/>
                    </a:cubicBezTo>
                    <a:cubicBezTo>
                      <a:pt x="51" y="17"/>
                      <a:pt x="50" y="17"/>
                      <a:pt x="49" y="17"/>
                    </a:cubicBezTo>
                    <a:cubicBezTo>
                      <a:pt x="49" y="11"/>
                      <a:pt x="46" y="6"/>
                      <a:pt x="42" y="3"/>
                    </a:cubicBezTo>
                    <a:cubicBezTo>
                      <a:pt x="38" y="1"/>
                      <a:pt x="33" y="0"/>
                      <a:pt x="30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25" name="Freeform 1795"/>
              <p:cNvSpPr/>
              <p:nvPr/>
            </p:nvSpPr>
            <p:spPr>
              <a:xfrm>
                <a:off x="7021484" y="2936890"/>
                <a:ext cx="150813" cy="195264"/>
              </a:xfrm>
              <a:custGeom>
                <a:avLst/>
                <a:gdLst>
                  <a:gd name="txL" fmla="*/ 0 w 40"/>
                  <a:gd name="txT" fmla="*/ 0 h 52"/>
                  <a:gd name="txR" fmla="*/ 40 w 40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52">
                    <a:moveTo>
                      <a:pt x="37" y="14"/>
                    </a:moveTo>
                    <a:cubicBezTo>
                      <a:pt x="35" y="9"/>
                      <a:pt x="31" y="7"/>
                      <a:pt x="27" y="5"/>
                    </a:cubicBezTo>
                    <a:cubicBezTo>
                      <a:pt x="23" y="3"/>
                      <a:pt x="19" y="2"/>
                      <a:pt x="16" y="1"/>
                    </a:cubicBezTo>
                    <a:cubicBezTo>
                      <a:pt x="14" y="1"/>
                      <a:pt x="11" y="1"/>
                      <a:pt x="9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5" y="2"/>
                      <a:pt x="5" y="4"/>
                      <a:pt x="5" y="7"/>
                    </a:cubicBezTo>
                    <a:cubicBezTo>
                      <a:pt x="4" y="9"/>
                      <a:pt x="3" y="12"/>
                      <a:pt x="2" y="14"/>
                    </a:cubicBezTo>
                    <a:cubicBezTo>
                      <a:pt x="0" y="21"/>
                      <a:pt x="0" y="30"/>
                      <a:pt x="5" y="36"/>
                    </a:cubicBezTo>
                    <a:cubicBezTo>
                      <a:pt x="7" y="39"/>
                      <a:pt x="11" y="42"/>
                      <a:pt x="15" y="42"/>
                    </a:cubicBezTo>
                    <a:cubicBezTo>
                      <a:pt x="20" y="43"/>
                      <a:pt x="24" y="43"/>
                      <a:pt x="29" y="41"/>
                    </a:cubicBezTo>
                    <a:cubicBezTo>
                      <a:pt x="29" y="43"/>
                      <a:pt x="29" y="45"/>
                      <a:pt x="29" y="46"/>
                    </a:cubicBezTo>
                    <a:cubicBezTo>
                      <a:pt x="29" y="47"/>
                      <a:pt x="29" y="48"/>
                      <a:pt x="29" y="49"/>
                    </a:cubicBezTo>
                    <a:cubicBezTo>
                      <a:pt x="29" y="50"/>
                      <a:pt x="29" y="51"/>
                      <a:pt x="29" y="51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0"/>
                    </a:cubicBezTo>
                    <a:cubicBezTo>
                      <a:pt x="29" y="49"/>
                      <a:pt x="30" y="48"/>
                      <a:pt x="30" y="47"/>
                    </a:cubicBezTo>
                    <a:cubicBezTo>
                      <a:pt x="30" y="45"/>
                      <a:pt x="30" y="43"/>
                      <a:pt x="29" y="41"/>
                    </a:cubicBezTo>
                    <a:cubicBezTo>
                      <a:pt x="35" y="38"/>
                      <a:pt x="39" y="34"/>
                      <a:pt x="40" y="28"/>
                    </a:cubicBezTo>
                    <a:cubicBezTo>
                      <a:pt x="40" y="24"/>
                      <a:pt x="39" y="18"/>
                      <a:pt x="37" y="14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26" name="Freeform 1796"/>
              <p:cNvSpPr/>
              <p:nvPr/>
            </p:nvSpPr>
            <p:spPr>
              <a:xfrm>
                <a:off x="6705569" y="3046428"/>
                <a:ext cx="320677" cy="363540"/>
              </a:xfrm>
              <a:custGeom>
                <a:avLst/>
                <a:gdLst>
                  <a:gd name="txL" fmla="*/ 0 w 85"/>
                  <a:gd name="txT" fmla="*/ 0 h 97"/>
                  <a:gd name="txR" fmla="*/ 85 w 85"/>
                  <a:gd name="txB" fmla="*/ 97 h 9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5" h="97">
                    <a:moveTo>
                      <a:pt x="69" y="10"/>
                    </a:moveTo>
                    <a:cubicBezTo>
                      <a:pt x="61" y="2"/>
                      <a:pt x="52" y="1"/>
                      <a:pt x="43" y="0"/>
                    </a:cubicBezTo>
                    <a:cubicBezTo>
                      <a:pt x="36" y="0"/>
                      <a:pt x="29" y="1"/>
                      <a:pt x="22" y="3"/>
                    </a:cubicBezTo>
                    <a:cubicBezTo>
                      <a:pt x="19" y="4"/>
                      <a:pt x="14" y="5"/>
                      <a:pt x="9" y="6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11"/>
                      <a:pt x="6" y="16"/>
                      <a:pt x="7" y="21"/>
                    </a:cubicBezTo>
                    <a:cubicBezTo>
                      <a:pt x="8" y="26"/>
                      <a:pt x="8" y="31"/>
                      <a:pt x="8" y="35"/>
                    </a:cubicBezTo>
                    <a:cubicBezTo>
                      <a:pt x="9" y="41"/>
                      <a:pt x="10" y="47"/>
                      <a:pt x="12" y="52"/>
                    </a:cubicBezTo>
                    <a:cubicBezTo>
                      <a:pt x="14" y="57"/>
                      <a:pt x="16" y="60"/>
                      <a:pt x="20" y="63"/>
                    </a:cubicBezTo>
                    <a:cubicBezTo>
                      <a:pt x="22" y="64"/>
                      <a:pt x="25" y="65"/>
                      <a:pt x="28" y="66"/>
                    </a:cubicBezTo>
                    <a:cubicBezTo>
                      <a:pt x="31" y="68"/>
                      <a:pt x="35" y="69"/>
                      <a:pt x="38" y="70"/>
                    </a:cubicBezTo>
                    <a:cubicBezTo>
                      <a:pt x="46" y="72"/>
                      <a:pt x="55" y="74"/>
                      <a:pt x="63" y="72"/>
                    </a:cubicBezTo>
                    <a:cubicBezTo>
                      <a:pt x="63" y="77"/>
                      <a:pt x="62" y="81"/>
                      <a:pt x="61" y="84"/>
                    </a:cubicBezTo>
                    <a:cubicBezTo>
                      <a:pt x="58" y="90"/>
                      <a:pt x="54" y="93"/>
                      <a:pt x="49" y="95"/>
                    </a:cubicBezTo>
                    <a:cubicBezTo>
                      <a:pt x="50" y="96"/>
                      <a:pt x="50" y="97"/>
                      <a:pt x="51" y="97"/>
                    </a:cubicBezTo>
                    <a:cubicBezTo>
                      <a:pt x="53" y="96"/>
                      <a:pt x="57" y="93"/>
                      <a:pt x="60" y="88"/>
                    </a:cubicBezTo>
                    <a:cubicBezTo>
                      <a:pt x="63" y="83"/>
                      <a:pt x="65" y="77"/>
                      <a:pt x="64" y="72"/>
                    </a:cubicBezTo>
                    <a:cubicBezTo>
                      <a:pt x="70" y="71"/>
                      <a:pt x="75" y="68"/>
                      <a:pt x="79" y="63"/>
                    </a:cubicBezTo>
                    <a:cubicBezTo>
                      <a:pt x="82" y="58"/>
                      <a:pt x="85" y="51"/>
                      <a:pt x="84" y="43"/>
                    </a:cubicBezTo>
                    <a:cubicBezTo>
                      <a:pt x="84" y="37"/>
                      <a:pt x="82" y="30"/>
                      <a:pt x="79" y="25"/>
                    </a:cubicBezTo>
                    <a:cubicBezTo>
                      <a:pt x="76" y="19"/>
                      <a:pt x="72" y="14"/>
                      <a:pt x="69" y="1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27" name="Freeform 1797"/>
              <p:cNvSpPr/>
              <p:nvPr/>
            </p:nvSpPr>
            <p:spPr>
              <a:xfrm>
                <a:off x="5737189" y="2981340"/>
                <a:ext cx="469903" cy="296865"/>
              </a:xfrm>
              <a:custGeom>
                <a:avLst/>
                <a:gdLst>
                  <a:gd name="txL" fmla="*/ 0 w 125"/>
                  <a:gd name="txT" fmla="*/ 0 h 79"/>
                  <a:gd name="txR" fmla="*/ 125 w 125"/>
                  <a:gd name="txB" fmla="*/ 79 h 7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5" h="79">
                    <a:moveTo>
                      <a:pt x="61" y="1"/>
                    </a:moveTo>
                    <a:cubicBezTo>
                      <a:pt x="59" y="2"/>
                      <a:pt x="57" y="4"/>
                      <a:pt x="54" y="6"/>
                    </a:cubicBezTo>
                    <a:cubicBezTo>
                      <a:pt x="52" y="8"/>
                      <a:pt x="49" y="10"/>
                      <a:pt x="46" y="12"/>
                    </a:cubicBezTo>
                    <a:cubicBezTo>
                      <a:pt x="40" y="15"/>
                      <a:pt x="33" y="18"/>
                      <a:pt x="25" y="19"/>
                    </a:cubicBezTo>
                    <a:cubicBezTo>
                      <a:pt x="22" y="20"/>
                      <a:pt x="16" y="19"/>
                      <a:pt x="11" y="18"/>
                    </a:cubicBezTo>
                    <a:cubicBezTo>
                      <a:pt x="5" y="16"/>
                      <a:pt x="0" y="14"/>
                      <a:pt x="0" y="14"/>
                    </a:cubicBezTo>
                    <a:cubicBezTo>
                      <a:pt x="2" y="17"/>
                      <a:pt x="3" y="21"/>
                      <a:pt x="4" y="25"/>
                    </a:cubicBezTo>
                    <a:cubicBezTo>
                      <a:pt x="5" y="29"/>
                      <a:pt x="7" y="34"/>
                      <a:pt x="8" y="38"/>
                    </a:cubicBezTo>
                    <a:cubicBezTo>
                      <a:pt x="11" y="46"/>
                      <a:pt x="16" y="55"/>
                      <a:pt x="22" y="61"/>
                    </a:cubicBezTo>
                    <a:cubicBezTo>
                      <a:pt x="26" y="65"/>
                      <a:pt x="32" y="69"/>
                      <a:pt x="38" y="72"/>
                    </a:cubicBezTo>
                    <a:cubicBezTo>
                      <a:pt x="43" y="75"/>
                      <a:pt x="50" y="77"/>
                      <a:pt x="56" y="78"/>
                    </a:cubicBezTo>
                    <a:cubicBezTo>
                      <a:pt x="59" y="79"/>
                      <a:pt x="63" y="79"/>
                      <a:pt x="66" y="79"/>
                    </a:cubicBezTo>
                    <a:cubicBezTo>
                      <a:pt x="67" y="79"/>
                      <a:pt x="69" y="79"/>
                      <a:pt x="70" y="79"/>
                    </a:cubicBezTo>
                    <a:cubicBezTo>
                      <a:pt x="72" y="79"/>
                      <a:pt x="72" y="79"/>
                      <a:pt x="72" y="79"/>
                    </a:cubicBezTo>
                    <a:cubicBezTo>
                      <a:pt x="72" y="79"/>
                      <a:pt x="72" y="79"/>
                      <a:pt x="72" y="79"/>
                    </a:cubicBezTo>
                    <a:cubicBezTo>
                      <a:pt x="73" y="79"/>
                      <a:pt x="74" y="79"/>
                      <a:pt x="74" y="79"/>
                    </a:cubicBezTo>
                    <a:cubicBezTo>
                      <a:pt x="79" y="78"/>
                      <a:pt x="83" y="76"/>
                      <a:pt x="87" y="74"/>
                    </a:cubicBezTo>
                    <a:cubicBezTo>
                      <a:pt x="96" y="70"/>
                      <a:pt x="101" y="62"/>
                      <a:pt x="103" y="53"/>
                    </a:cubicBezTo>
                    <a:cubicBezTo>
                      <a:pt x="104" y="44"/>
                      <a:pt x="103" y="34"/>
                      <a:pt x="100" y="26"/>
                    </a:cubicBezTo>
                    <a:cubicBezTo>
                      <a:pt x="103" y="25"/>
                      <a:pt x="107" y="24"/>
                      <a:pt x="110" y="24"/>
                    </a:cubicBezTo>
                    <a:cubicBezTo>
                      <a:pt x="115" y="25"/>
                      <a:pt x="120" y="26"/>
                      <a:pt x="125" y="27"/>
                    </a:cubicBezTo>
                    <a:cubicBezTo>
                      <a:pt x="125" y="25"/>
                      <a:pt x="125" y="25"/>
                      <a:pt x="125" y="25"/>
                    </a:cubicBezTo>
                    <a:cubicBezTo>
                      <a:pt x="122" y="24"/>
                      <a:pt x="118" y="24"/>
                      <a:pt x="113" y="23"/>
                    </a:cubicBezTo>
                    <a:cubicBezTo>
                      <a:pt x="108" y="23"/>
                      <a:pt x="103" y="23"/>
                      <a:pt x="100" y="24"/>
                    </a:cubicBezTo>
                    <a:cubicBezTo>
                      <a:pt x="95" y="13"/>
                      <a:pt x="88" y="4"/>
                      <a:pt x="78" y="1"/>
                    </a:cubicBezTo>
                    <a:cubicBezTo>
                      <a:pt x="76" y="1"/>
                      <a:pt x="74" y="1"/>
                      <a:pt x="72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8" y="0"/>
                      <a:pt x="68" y="0"/>
                      <a:pt x="67" y="0"/>
                    </a:cubicBezTo>
                    <a:cubicBezTo>
                      <a:pt x="65" y="0"/>
                      <a:pt x="63" y="1"/>
                      <a:pt x="61" y="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28" name="Freeform 1798"/>
              <p:cNvSpPr/>
              <p:nvPr/>
            </p:nvSpPr>
            <p:spPr>
              <a:xfrm>
                <a:off x="5824502" y="2632088"/>
                <a:ext cx="295277" cy="301627"/>
              </a:xfrm>
              <a:custGeom>
                <a:avLst/>
                <a:gdLst>
                  <a:gd name="txL" fmla="*/ 0 w 79"/>
                  <a:gd name="txT" fmla="*/ 0 h 80"/>
                  <a:gd name="txR" fmla="*/ 79 w 79"/>
                  <a:gd name="txB" fmla="*/ 80 h 8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80">
                    <a:moveTo>
                      <a:pt x="60" y="20"/>
                    </a:moveTo>
                    <a:cubicBezTo>
                      <a:pt x="56" y="16"/>
                      <a:pt x="49" y="14"/>
                      <a:pt x="42" y="11"/>
                    </a:cubicBezTo>
                    <a:cubicBezTo>
                      <a:pt x="36" y="9"/>
                      <a:pt x="30" y="7"/>
                      <a:pt x="23" y="6"/>
                    </a:cubicBezTo>
                    <a:cubicBezTo>
                      <a:pt x="21" y="6"/>
                      <a:pt x="16" y="4"/>
                      <a:pt x="12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7" y="9"/>
                      <a:pt x="1" y="19"/>
                      <a:pt x="0" y="30"/>
                    </a:cubicBezTo>
                    <a:cubicBezTo>
                      <a:pt x="0" y="38"/>
                      <a:pt x="1" y="47"/>
                      <a:pt x="5" y="56"/>
                    </a:cubicBezTo>
                    <a:cubicBezTo>
                      <a:pt x="7" y="59"/>
                      <a:pt x="8" y="61"/>
                      <a:pt x="9" y="63"/>
                    </a:cubicBezTo>
                    <a:cubicBezTo>
                      <a:pt x="11" y="65"/>
                      <a:pt x="13" y="67"/>
                      <a:pt x="14" y="69"/>
                    </a:cubicBezTo>
                    <a:cubicBezTo>
                      <a:pt x="17" y="71"/>
                      <a:pt x="20" y="74"/>
                      <a:pt x="24" y="76"/>
                    </a:cubicBezTo>
                    <a:cubicBezTo>
                      <a:pt x="28" y="79"/>
                      <a:pt x="33" y="80"/>
                      <a:pt x="37" y="80"/>
                    </a:cubicBezTo>
                    <a:cubicBezTo>
                      <a:pt x="42" y="80"/>
                      <a:pt x="46" y="78"/>
                      <a:pt x="49" y="76"/>
                    </a:cubicBezTo>
                    <a:cubicBezTo>
                      <a:pt x="55" y="72"/>
                      <a:pt x="60" y="65"/>
                      <a:pt x="63" y="58"/>
                    </a:cubicBezTo>
                    <a:cubicBezTo>
                      <a:pt x="65" y="59"/>
                      <a:pt x="68" y="61"/>
                      <a:pt x="70" y="63"/>
                    </a:cubicBezTo>
                    <a:cubicBezTo>
                      <a:pt x="73" y="66"/>
                      <a:pt x="76" y="69"/>
                      <a:pt x="78" y="73"/>
                    </a:cubicBezTo>
                    <a:cubicBezTo>
                      <a:pt x="79" y="72"/>
                      <a:pt x="79" y="72"/>
                      <a:pt x="79" y="72"/>
                    </a:cubicBezTo>
                    <a:cubicBezTo>
                      <a:pt x="78" y="70"/>
                      <a:pt x="76" y="67"/>
                      <a:pt x="73" y="64"/>
                    </a:cubicBezTo>
                    <a:cubicBezTo>
                      <a:pt x="69" y="61"/>
                      <a:pt x="66" y="58"/>
                      <a:pt x="63" y="57"/>
                    </a:cubicBezTo>
                    <a:cubicBezTo>
                      <a:pt x="65" y="52"/>
                      <a:pt x="67" y="47"/>
                      <a:pt x="68" y="43"/>
                    </a:cubicBezTo>
                    <a:cubicBezTo>
                      <a:pt x="69" y="39"/>
                      <a:pt x="70" y="36"/>
                      <a:pt x="69" y="33"/>
                    </a:cubicBezTo>
                    <a:cubicBezTo>
                      <a:pt x="68" y="32"/>
                      <a:pt x="68" y="30"/>
                      <a:pt x="67" y="29"/>
                    </a:cubicBezTo>
                    <a:cubicBezTo>
                      <a:pt x="66" y="27"/>
                      <a:pt x="66" y="27"/>
                      <a:pt x="66" y="27"/>
                    </a:cubicBezTo>
                    <a:cubicBezTo>
                      <a:pt x="65" y="27"/>
                      <a:pt x="65" y="26"/>
                      <a:pt x="65" y="26"/>
                    </a:cubicBezTo>
                    <a:cubicBezTo>
                      <a:pt x="63" y="24"/>
                      <a:pt x="62" y="22"/>
                      <a:pt x="60" y="20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29" name="Freeform 1799"/>
              <p:cNvSpPr/>
              <p:nvPr/>
            </p:nvSpPr>
            <p:spPr>
              <a:xfrm>
                <a:off x="5324436" y="3132154"/>
                <a:ext cx="209551" cy="244477"/>
              </a:xfrm>
              <a:custGeom>
                <a:avLst/>
                <a:gdLst>
                  <a:gd name="txL" fmla="*/ 0 w 56"/>
                  <a:gd name="txT" fmla="*/ 0 h 65"/>
                  <a:gd name="txR" fmla="*/ 56 w 56"/>
                  <a:gd name="txB" fmla="*/ 65 h 6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65">
                    <a:moveTo>
                      <a:pt x="49" y="14"/>
                    </a:moveTo>
                    <a:cubicBezTo>
                      <a:pt x="45" y="8"/>
                      <a:pt x="39" y="5"/>
                      <a:pt x="33" y="3"/>
                    </a:cubicBezTo>
                    <a:cubicBezTo>
                      <a:pt x="28" y="1"/>
                      <a:pt x="23" y="0"/>
                      <a:pt x="17" y="1"/>
                    </a:cubicBezTo>
                    <a:cubicBezTo>
                      <a:pt x="15" y="1"/>
                      <a:pt x="11" y="0"/>
                      <a:pt x="8" y="0"/>
                    </a:cubicBezTo>
                    <a:cubicBezTo>
                      <a:pt x="4" y="0"/>
                      <a:pt x="2" y="0"/>
                      <a:pt x="2" y="0"/>
                    </a:cubicBezTo>
                    <a:cubicBezTo>
                      <a:pt x="4" y="2"/>
                      <a:pt x="4" y="6"/>
                      <a:pt x="3" y="10"/>
                    </a:cubicBezTo>
                    <a:cubicBezTo>
                      <a:pt x="3" y="13"/>
                      <a:pt x="1" y="17"/>
                      <a:pt x="1" y="21"/>
                    </a:cubicBezTo>
                    <a:cubicBezTo>
                      <a:pt x="0" y="30"/>
                      <a:pt x="1" y="42"/>
                      <a:pt x="9" y="50"/>
                    </a:cubicBezTo>
                    <a:cubicBezTo>
                      <a:pt x="13" y="55"/>
                      <a:pt x="19" y="57"/>
                      <a:pt x="25" y="57"/>
                    </a:cubicBezTo>
                    <a:cubicBezTo>
                      <a:pt x="31" y="57"/>
                      <a:pt x="38" y="55"/>
                      <a:pt x="43" y="52"/>
                    </a:cubicBezTo>
                    <a:cubicBezTo>
                      <a:pt x="44" y="54"/>
                      <a:pt x="45" y="56"/>
                      <a:pt x="45" y="58"/>
                    </a:cubicBezTo>
                    <a:cubicBezTo>
                      <a:pt x="45" y="60"/>
                      <a:pt x="45" y="61"/>
                      <a:pt x="46" y="63"/>
                    </a:cubicBezTo>
                    <a:cubicBezTo>
                      <a:pt x="46" y="63"/>
                      <a:pt x="46" y="64"/>
                      <a:pt x="46" y="64"/>
                    </a:cubicBezTo>
                    <a:cubicBezTo>
                      <a:pt x="46" y="65"/>
                      <a:pt x="47" y="65"/>
                      <a:pt x="47" y="65"/>
                    </a:cubicBezTo>
                    <a:cubicBezTo>
                      <a:pt x="47" y="64"/>
                      <a:pt x="48" y="64"/>
                      <a:pt x="48" y="63"/>
                    </a:cubicBezTo>
                    <a:cubicBezTo>
                      <a:pt x="48" y="63"/>
                      <a:pt x="48" y="64"/>
                      <a:pt x="48" y="64"/>
                    </a:cubicBezTo>
                    <a:cubicBezTo>
                      <a:pt x="48" y="64"/>
                      <a:pt x="47" y="64"/>
                      <a:pt x="47" y="63"/>
                    </a:cubicBezTo>
                    <a:cubicBezTo>
                      <a:pt x="46" y="63"/>
                      <a:pt x="46" y="61"/>
                      <a:pt x="46" y="60"/>
                    </a:cubicBezTo>
                    <a:cubicBezTo>
                      <a:pt x="46" y="57"/>
                      <a:pt x="45" y="54"/>
                      <a:pt x="44" y="51"/>
                    </a:cubicBezTo>
                    <a:cubicBezTo>
                      <a:pt x="51" y="47"/>
                      <a:pt x="56" y="41"/>
                      <a:pt x="56" y="33"/>
                    </a:cubicBezTo>
                    <a:cubicBezTo>
                      <a:pt x="55" y="27"/>
                      <a:pt x="53" y="19"/>
                      <a:pt x="49" y="1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30" name="Freeform 1800"/>
              <p:cNvSpPr/>
              <p:nvPr/>
            </p:nvSpPr>
            <p:spPr>
              <a:xfrm>
                <a:off x="5054559" y="3195654"/>
                <a:ext cx="366715" cy="247652"/>
              </a:xfrm>
              <a:custGeom>
                <a:avLst/>
                <a:gdLst>
                  <a:gd name="txL" fmla="*/ 0 w 98"/>
                  <a:gd name="txT" fmla="*/ 0 h 66"/>
                  <a:gd name="txR" fmla="*/ 98 w 98"/>
                  <a:gd name="txB" fmla="*/ 66 h 66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98" h="66">
                    <a:moveTo>
                      <a:pt x="57" y="0"/>
                    </a:moveTo>
                    <a:cubicBezTo>
                      <a:pt x="54" y="0"/>
                      <a:pt x="51" y="0"/>
                      <a:pt x="48" y="1"/>
                    </a:cubicBezTo>
                    <a:cubicBezTo>
                      <a:pt x="45" y="2"/>
                      <a:pt x="41" y="4"/>
                      <a:pt x="38" y="5"/>
                    </a:cubicBezTo>
                    <a:cubicBezTo>
                      <a:pt x="33" y="7"/>
                      <a:pt x="27" y="10"/>
                      <a:pt x="21" y="12"/>
                    </a:cubicBezTo>
                    <a:cubicBezTo>
                      <a:pt x="19" y="13"/>
                      <a:pt x="14" y="13"/>
                      <a:pt x="9" y="13"/>
                    </a:cubicBezTo>
                    <a:cubicBezTo>
                      <a:pt x="4" y="13"/>
                      <a:pt x="0" y="12"/>
                      <a:pt x="0" y="12"/>
                    </a:cubicBezTo>
                    <a:cubicBezTo>
                      <a:pt x="4" y="17"/>
                      <a:pt x="6" y="23"/>
                      <a:pt x="9" y="29"/>
                    </a:cubicBezTo>
                    <a:cubicBezTo>
                      <a:pt x="12" y="35"/>
                      <a:pt x="15" y="41"/>
                      <a:pt x="18" y="45"/>
                    </a:cubicBezTo>
                    <a:cubicBezTo>
                      <a:pt x="23" y="52"/>
                      <a:pt x="29" y="57"/>
                      <a:pt x="36" y="61"/>
                    </a:cubicBezTo>
                    <a:cubicBezTo>
                      <a:pt x="42" y="64"/>
                      <a:pt x="47" y="66"/>
                      <a:pt x="53" y="66"/>
                    </a:cubicBezTo>
                    <a:cubicBezTo>
                      <a:pt x="59" y="65"/>
                      <a:pt x="64" y="62"/>
                      <a:pt x="70" y="58"/>
                    </a:cubicBezTo>
                    <a:cubicBezTo>
                      <a:pt x="76" y="54"/>
                      <a:pt x="82" y="48"/>
                      <a:pt x="85" y="41"/>
                    </a:cubicBezTo>
                    <a:cubicBezTo>
                      <a:pt x="88" y="43"/>
                      <a:pt x="91" y="46"/>
                      <a:pt x="93" y="49"/>
                    </a:cubicBezTo>
                    <a:cubicBezTo>
                      <a:pt x="95" y="54"/>
                      <a:pt x="96" y="58"/>
                      <a:pt x="96" y="63"/>
                    </a:cubicBezTo>
                    <a:cubicBezTo>
                      <a:pt x="96" y="63"/>
                      <a:pt x="97" y="63"/>
                      <a:pt x="98" y="63"/>
                    </a:cubicBezTo>
                    <a:cubicBezTo>
                      <a:pt x="98" y="60"/>
                      <a:pt x="97" y="56"/>
                      <a:pt x="95" y="51"/>
                    </a:cubicBezTo>
                    <a:cubicBezTo>
                      <a:pt x="93" y="47"/>
                      <a:pt x="89" y="42"/>
                      <a:pt x="86" y="40"/>
                    </a:cubicBezTo>
                    <a:cubicBezTo>
                      <a:pt x="88" y="36"/>
                      <a:pt x="89" y="30"/>
                      <a:pt x="88" y="25"/>
                    </a:cubicBezTo>
                    <a:cubicBezTo>
                      <a:pt x="87" y="20"/>
                      <a:pt x="84" y="15"/>
                      <a:pt x="79" y="11"/>
                    </a:cubicBezTo>
                    <a:cubicBezTo>
                      <a:pt x="76" y="8"/>
                      <a:pt x="72" y="6"/>
                      <a:pt x="68" y="4"/>
                    </a:cubicBezTo>
                    <a:cubicBezTo>
                      <a:pt x="64" y="2"/>
                      <a:pt x="60" y="1"/>
                      <a:pt x="57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31" name="Freeform 1801"/>
              <p:cNvSpPr/>
              <p:nvPr/>
            </p:nvSpPr>
            <p:spPr>
              <a:xfrm>
                <a:off x="5087897" y="3454418"/>
                <a:ext cx="217489" cy="139701"/>
              </a:xfrm>
              <a:custGeom>
                <a:avLst/>
                <a:gdLst>
                  <a:gd name="txL" fmla="*/ 0 w 58"/>
                  <a:gd name="txT" fmla="*/ 0 h 37"/>
                  <a:gd name="txR" fmla="*/ 58 w 58"/>
                  <a:gd name="txB" fmla="*/ 37 h 37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58" h="37">
                    <a:moveTo>
                      <a:pt x="28" y="0"/>
                    </a:moveTo>
                    <a:cubicBezTo>
                      <a:pt x="25" y="1"/>
                      <a:pt x="22" y="3"/>
                      <a:pt x="19" y="5"/>
                    </a:cubicBezTo>
                    <a:cubicBezTo>
                      <a:pt x="16" y="7"/>
                      <a:pt x="14" y="9"/>
                      <a:pt x="11" y="11"/>
                    </a:cubicBezTo>
                    <a:cubicBezTo>
                      <a:pt x="10" y="12"/>
                      <a:pt x="8" y="13"/>
                      <a:pt x="5" y="14"/>
                    </a:cubicBezTo>
                    <a:cubicBezTo>
                      <a:pt x="3" y="15"/>
                      <a:pt x="0" y="15"/>
                      <a:pt x="0" y="15"/>
                    </a:cubicBezTo>
                    <a:cubicBezTo>
                      <a:pt x="3" y="17"/>
                      <a:pt x="5" y="20"/>
                      <a:pt x="8" y="22"/>
                    </a:cubicBezTo>
                    <a:cubicBezTo>
                      <a:pt x="10" y="25"/>
                      <a:pt x="12" y="27"/>
                      <a:pt x="14" y="29"/>
                    </a:cubicBezTo>
                    <a:cubicBezTo>
                      <a:pt x="21" y="34"/>
                      <a:pt x="31" y="37"/>
                      <a:pt x="38" y="34"/>
                    </a:cubicBezTo>
                    <a:cubicBezTo>
                      <a:pt x="46" y="31"/>
                      <a:pt x="49" y="22"/>
                      <a:pt x="48" y="14"/>
                    </a:cubicBezTo>
                    <a:cubicBezTo>
                      <a:pt x="49" y="14"/>
                      <a:pt x="51" y="14"/>
                      <a:pt x="53" y="15"/>
                    </a:cubicBezTo>
                    <a:cubicBezTo>
                      <a:pt x="53" y="15"/>
                      <a:pt x="54" y="15"/>
                      <a:pt x="55" y="15"/>
                    </a:cubicBezTo>
                    <a:cubicBezTo>
                      <a:pt x="55" y="16"/>
                      <a:pt x="56" y="16"/>
                      <a:pt x="56" y="16"/>
                    </a:cubicBezTo>
                    <a:cubicBezTo>
                      <a:pt x="57" y="17"/>
                      <a:pt x="58" y="17"/>
                      <a:pt x="58" y="18"/>
                    </a:cubicBezTo>
                    <a:cubicBezTo>
                      <a:pt x="58" y="18"/>
                      <a:pt x="58" y="19"/>
                      <a:pt x="58" y="19"/>
                    </a:cubicBezTo>
                    <a:cubicBezTo>
                      <a:pt x="57" y="19"/>
                      <a:pt x="57" y="20"/>
                      <a:pt x="57" y="20"/>
                    </a:cubicBezTo>
                    <a:cubicBezTo>
                      <a:pt x="57" y="20"/>
                      <a:pt x="57" y="19"/>
                      <a:pt x="57" y="19"/>
                    </a:cubicBezTo>
                    <a:cubicBezTo>
                      <a:pt x="57" y="19"/>
                      <a:pt x="57" y="19"/>
                      <a:pt x="57" y="19"/>
                    </a:cubicBezTo>
                    <a:cubicBezTo>
                      <a:pt x="57" y="18"/>
                      <a:pt x="57" y="18"/>
                      <a:pt x="58" y="18"/>
                    </a:cubicBezTo>
                    <a:cubicBezTo>
                      <a:pt x="58" y="18"/>
                      <a:pt x="58" y="17"/>
                      <a:pt x="58" y="17"/>
                    </a:cubicBezTo>
                    <a:cubicBezTo>
                      <a:pt x="58" y="16"/>
                      <a:pt x="57" y="16"/>
                      <a:pt x="56" y="16"/>
                    </a:cubicBezTo>
                    <a:cubicBezTo>
                      <a:pt x="56" y="15"/>
                      <a:pt x="55" y="15"/>
                      <a:pt x="54" y="15"/>
                    </a:cubicBezTo>
                    <a:cubicBezTo>
                      <a:pt x="52" y="14"/>
                      <a:pt x="49" y="13"/>
                      <a:pt x="48" y="13"/>
                    </a:cubicBezTo>
                    <a:cubicBezTo>
                      <a:pt x="47" y="8"/>
                      <a:pt x="44" y="3"/>
                      <a:pt x="39" y="1"/>
                    </a:cubicBezTo>
                    <a:cubicBezTo>
                      <a:pt x="36" y="0"/>
                      <a:pt x="31" y="0"/>
                      <a:pt x="28" y="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32" name="Freeform 1802"/>
              <p:cNvSpPr/>
              <p:nvPr/>
            </p:nvSpPr>
            <p:spPr>
              <a:xfrm>
                <a:off x="5324436" y="3519506"/>
                <a:ext cx="157163" cy="138113"/>
              </a:xfrm>
              <a:custGeom>
                <a:avLst/>
                <a:gdLst>
                  <a:gd name="txL" fmla="*/ 0 w 42"/>
                  <a:gd name="txT" fmla="*/ 0 h 37"/>
                  <a:gd name="txR" fmla="*/ 42 w 42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37">
                    <a:moveTo>
                      <a:pt x="10" y="6"/>
                    </a:moveTo>
                    <a:cubicBezTo>
                      <a:pt x="7" y="8"/>
                      <a:pt x="6" y="12"/>
                      <a:pt x="4" y="16"/>
                    </a:cubicBezTo>
                    <a:cubicBezTo>
                      <a:pt x="3" y="19"/>
                      <a:pt x="3" y="22"/>
                      <a:pt x="2" y="26"/>
                    </a:cubicBezTo>
                    <a:cubicBezTo>
                      <a:pt x="2" y="28"/>
                      <a:pt x="0" y="36"/>
                      <a:pt x="0" y="36"/>
                    </a:cubicBezTo>
                    <a:cubicBezTo>
                      <a:pt x="5" y="34"/>
                      <a:pt x="11" y="37"/>
                      <a:pt x="16" y="37"/>
                    </a:cubicBezTo>
                    <a:cubicBezTo>
                      <a:pt x="19" y="37"/>
                      <a:pt x="23" y="36"/>
                      <a:pt x="27" y="35"/>
                    </a:cubicBezTo>
                    <a:cubicBezTo>
                      <a:pt x="31" y="33"/>
                      <a:pt x="35" y="31"/>
                      <a:pt x="37" y="28"/>
                    </a:cubicBezTo>
                    <a:cubicBezTo>
                      <a:pt x="40" y="24"/>
                      <a:pt x="40" y="20"/>
                      <a:pt x="39" y="16"/>
                    </a:cubicBezTo>
                    <a:cubicBezTo>
                      <a:pt x="38" y="12"/>
                      <a:pt x="36" y="8"/>
                      <a:pt x="33" y="6"/>
                    </a:cubicBezTo>
                    <a:cubicBezTo>
                      <a:pt x="34" y="5"/>
                      <a:pt x="35" y="4"/>
                      <a:pt x="36" y="3"/>
                    </a:cubicBezTo>
                    <a:cubicBezTo>
                      <a:pt x="38" y="2"/>
                      <a:pt x="40" y="1"/>
                      <a:pt x="42" y="1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0" y="0"/>
                      <a:pt x="38" y="1"/>
                      <a:pt x="37" y="2"/>
                    </a:cubicBezTo>
                    <a:cubicBezTo>
                      <a:pt x="35" y="3"/>
                      <a:pt x="33" y="4"/>
                      <a:pt x="32" y="5"/>
                    </a:cubicBezTo>
                    <a:cubicBezTo>
                      <a:pt x="28" y="2"/>
                      <a:pt x="24" y="0"/>
                      <a:pt x="19" y="1"/>
                    </a:cubicBezTo>
                    <a:cubicBezTo>
                      <a:pt x="16" y="1"/>
                      <a:pt x="12" y="3"/>
                      <a:pt x="10" y="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33" name="Freeform 1803"/>
              <p:cNvSpPr/>
              <p:nvPr/>
            </p:nvSpPr>
            <p:spPr>
              <a:xfrm>
                <a:off x="5426037" y="3789383"/>
                <a:ext cx="153988" cy="239714"/>
              </a:xfrm>
              <a:custGeom>
                <a:avLst/>
                <a:gdLst>
                  <a:gd name="txL" fmla="*/ 0 w 41"/>
                  <a:gd name="txT" fmla="*/ 0 h 64"/>
                  <a:gd name="txR" fmla="*/ 41 w 41"/>
                  <a:gd name="txB" fmla="*/ 64 h 64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41" h="64">
                    <a:moveTo>
                      <a:pt x="0" y="30"/>
                    </a:moveTo>
                    <a:cubicBezTo>
                      <a:pt x="0" y="35"/>
                      <a:pt x="2" y="38"/>
                      <a:pt x="5" y="42"/>
                    </a:cubicBezTo>
                    <a:cubicBezTo>
                      <a:pt x="6" y="45"/>
                      <a:pt x="9" y="48"/>
                      <a:pt x="11" y="51"/>
                    </a:cubicBezTo>
                    <a:cubicBezTo>
                      <a:pt x="12" y="52"/>
                      <a:pt x="13" y="55"/>
                      <a:pt x="13" y="58"/>
                    </a:cubicBezTo>
                    <a:cubicBezTo>
                      <a:pt x="13" y="61"/>
                      <a:pt x="13" y="64"/>
                      <a:pt x="13" y="64"/>
                    </a:cubicBezTo>
                    <a:cubicBezTo>
                      <a:pt x="16" y="61"/>
                      <a:pt x="19" y="59"/>
                      <a:pt x="23" y="56"/>
                    </a:cubicBezTo>
                    <a:cubicBezTo>
                      <a:pt x="26" y="54"/>
                      <a:pt x="29" y="52"/>
                      <a:pt x="31" y="49"/>
                    </a:cubicBezTo>
                    <a:cubicBezTo>
                      <a:pt x="34" y="46"/>
                      <a:pt x="37" y="41"/>
                      <a:pt x="39" y="37"/>
                    </a:cubicBezTo>
                    <a:cubicBezTo>
                      <a:pt x="40" y="33"/>
                      <a:pt x="41" y="29"/>
                      <a:pt x="40" y="25"/>
                    </a:cubicBezTo>
                    <a:cubicBezTo>
                      <a:pt x="39" y="21"/>
                      <a:pt x="36" y="18"/>
                      <a:pt x="33" y="15"/>
                    </a:cubicBezTo>
                    <a:cubicBezTo>
                      <a:pt x="29" y="12"/>
                      <a:pt x="25" y="10"/>
                      <a:pt x="20" y="9"/>
                    </a:cubicBezTo>
                    <a:cubicBezTo>
                      <a:pt x="21" y="7"/>
                      <a:pt x="22" y="5"/>
                      <a:pt x="23" y="3"/>
                    </a:cubicBezTo>
                    <a:cubicBezTo>
                      <a:pt x="25" y="2"/>
                      <a:pt x="26" y="1"/>
                      <a:pt x="28" y="1"/>
                    </a:cubicBezTo>
                    <a:cubicBezTo>
                      <a:pt x="29" y="0"/>
                      <a:pt x="31" y="0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2" y="0"/>
                      <a:pt x="30" y="0"/>
                      <a:pt x="29" y="0"/>
                    </a:cubicBezTo>
                    <a:cubicBezTo>
                      <a:pt x="27" y="0"/>
                      <a:pt x="26" y="0"/>
                      <a:pt x="25" y="1"/>
                    </a:cubicBezTo>
                    <a:cubicBezTo>
                      <a:pt x="23" y="2"/>
                      <a:pt x="22" y="4"/>
                      <a:pt x="21" y="5"/>
                    </a:cubicBezTo>
                    <a:cubicBezTo>
                      <a:pt x="20" y="7"/>
                      <a:pt x="20" y="8"/>
                      <a:pt x="19" y="9"/>
                    </a:cubicBezTo>
                    <a:cubicBezTo>
                      <a:pt x="13" y="8"/>
                      <a:pt x="7" y="11"/>
                      <a:pt x="3" y="17"/>
                    </a:cubicBezTo>
                    <a:cubicBezTo>
                      <a:pt x="1" y="21"/>
                      <a:pt x="0" y="26"/>
                      <a:pt x="0" y="3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34" name="Freeform 1804"/>
              <p:cNvSpPr/>
              <p:nvPr/>
            </p:nvSpPr>
            <p:spPr>
              <a:xfrm>
                <a:off x="5718139" y="3643332"/>
                <a:ext cx="93663" cy="142876"/>
              </a:xfrm>
              <a:custGeom>
                <a:avLst/>
                <a:gdLst>
                  <a:gd name="txL" fmla="*/ 0 w 25"/>
                  <a:gd name="txT" fmla="*/ 0 h 38"/>
                  <a:gd name="txR" fmla="*/ 25 w 25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38">
                    <a:moveTo>
                      <a:pt x="1" y="22"/>
                    </a:moveTo>
                    <a:cubicBezTo>
                      <a:pt x="2" y="24"/>
                      <a:pt x="4" y="25"/>
                      <a:pt x="6" y="27"/>
                    </a:cubicBezTo>
                    <a:cubicBezTo>
                      <a:pt x="7" y="29"/>
                      <a:pt x="9" y="30"/>
                      <a:pt x="11" y="32"/>
                    </a:cubicBezTo>
                    <a:cubicBezTo>
                      <a:pt x="12" y="32"/>
                      <a:pt x="13" y="34"/>
                      <a:pt x="14" y="35"/>
                    </a:cubicBezTo>
                    <a:cubicBezTo>
                      <a:pt x="15" y="36"/>
                      <a:pt x="15" y="38"/>
                      <a:pt x="15" y="38"/>
                    </a:cubicBezTo>
                    <a:cubicBezTo>
                      <a:pt x="16" y="36"/>
                      <a:pt x="17" y="34"/>
                      <a:pt x="18" y="32"/>
                    </a:cubicBezTo>
                    <a:cubicBezTo>
                      <a:pt x="20" y="31"/>
                      <a:pt x="21" y="29"/>
                      <a:pt x="22" y="27"/>
                    </a:cubicBezTo>
                    <a:cubicBezTo>
                      <a:pt x="25" y="22"/>
                      <a:pt x="25" y="15"/>
                      <a:pt x="22" y="10"/>
                    </a:cubicBezTo>
                    <a:cubicBezTo>
                      <a:pt x="21" y="8"/>
                      <a:pt x="18" y="6"/>
                      <a:pt x="15" y="6"/>
                    </a:cubicBezTo>
                    <a:cubicBezTo>
                      <a:pt x="13" y="6"/>
                      <a:pt x="10" y="6"/>
                      <a:pt x="7" y="8"/>
                    </a:cubicBezTo>
                    <a:cubicBezTo>
                      <a:pt x="7" y="7"/>
                      <a:pt x="7" y="5"/>
                      <a:pt x="7" y="4"/>
                    </a:cubicBezTo>
                    <a:cubicBezTo>
                      <a:pt x="7" y="3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6" y="6"/>
                      <a:pt x="7" y="8"/>
                    </a:cubicBezTo>
                    <a:cubicBezTo>
                      <a:pt x="4" y="9"/>
                      <a:pt x="1" y="12"/>
                      <a:pt x="1" y="15"/>
                    </a:cubicBezTo>
                    <a:cubicBezTo>
                      <a:pt x="0" y="17"/>
                      <a:pt x="1" y="20"/>
                      <a:pt x="1" y="22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35" name="Freeform 1805"/>
              <p:cNvSpPr/>
              <p:nvPr/>
            </p:nvSpPr>
            <p:spPr>
              <a:xfrm>
                <a:off x="7329461" y="3616344"/>
                <a:ext cx="233364" cy="323852"/>
              </a:xfrm>
              <a:custGeom>
                <a:avLst/>
                <a:gdLst>
                  <a:gd name="txL" fmla="*/ 0 w 62"/>
                  <a:gd name="txT" fmla="*/ 0 h 86"/>
                  <a:gd name="txR" fmla="*/ 62 w 62"/>
                  <a:gd name="txB" fmla="*/ 86 h 8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86">
                    <a:moveTo>
                      <a:pt x="60" y="33"/>
                    </a:moveTo>
                    <a:cubicBezTo>
                      <a:pt x="59" y="25"/>
                      <a:pt x="55" y="19"/>
                      <a:pt x="51" y="14"/>
                    </a:cubicBezTo>
                    <a:cubicBezTo>
                      <a:pt x="46" y="9"/>
                      <a:pt x="41" y="6"/>
                      <a:pt x="35" y="5"/>
                    </a:cubicBezTo>
                    <a:cubicBezTo>
                      <a:pt x="31" y="4"/>
                      <a:pt x="26" y="3"/>
                      <a:pt x="21" y="3"/>
                    </a:cubicBezTo>
                    <a:cubicBezTo>
                      <a:pt x="16" y="2"/>
                      <a:pt x="12" y="2"/>
                      <a:pt x="8" y="0"/>
                    </a:cubicBezTo>
                    <a:cubicBezTo>
                      <a:pt x="6" y="0"/>
                      <a:pt x="4" y="0"/>
                      <a:pt x="1" y="0"/>
                    </a:cubicBezTo>
                    <a:cubicBezTo>
                      <a:pt x="4" y="1"/>
                      <a:pt x="5" y="5"/>
                      <a:pt x="5" y="10"/>
                    </a:cubicBezTo>
                    <a:cubicBezTo>
                      <a:pt x="5" y="14"/>
                      <a:pt x="4" y="19"/>
                      <a:pt x="3" y="21"/>
                    </a:cubicBezTo>
                    <a:cubicBezTo>
                      <a:pt x="2" y="27"/>
                      <a:pt x="1" y="31"/>
                      <a:pt x="0" y="35"/>
                    </a:cubicBezTo>
                    <a:cubicBezTo>
                      <a:pt x="0" y="39"/>
                      <a:pt x="0" y="43"/>
                      <a:pt x="2" y="47"/>
                    </a:cubicBezTo>
                    <a:cubicBezTo>
                      <a:pt x="5" y="52"/>
                      <a:pt x="9" y="57"/>
                      <a:pt x="14" y="62"/>
                    </a:cubicBezTo>
                    <a:cubicBezTo>
                      <a:pt x="19" y="66"/>
                      <a:pt x="25" y="70"/>
                      <a:pt x="32" y="71"/>
                    </a:cubicBezTo>
                    <a:cubicBezTo>
                      <a:pt x="31" y="76"/>
                      <a:pt x="28" y="81"/>
                      <a:pt x="24" y="85"/>
                    </a:cubicBezTo>
                    <a:cubicBezTo>
                      <a:pt x="25" y="85"/>
                      <a:pt x="25" y="85"/>
                      <a:pt x="26" y="86"/>
                    </a:cubicBezTo>
                    <a:cubicBezTo>
                      <a:pt x="28" y="84"/>
                      <a:pt x="32" y="78"/>
                      <a:pt x="33" y="71"/>
                    </a:cubicBezTo>
                    <a:cubicBezTo>
                      <a:pt x="35" y="71"/>
                      <a:pt x="37" y="71"/>
                      <a:pt x="39" y="71"/>
                    </a:cubicBezTo>
                    <a:cubicBezTo>
                      <a:pt x="46" y="71"/>
                      <a:pt x="52" y="66"/>
                      <a:pt x="56" y="59"/>
                    </a:cubicBezTo>
                    <a:cubicBezTo>
                      <a:pt x="61" y="51"/>
                      <a:pt x="62" y="41"/>
                      <a:pt x="60" y="3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36" name="Freeform 1806"/>
              <p:cNvSpPr/>
              <p:nvPr/>
            </p:nvSpPr>
            <p:spPr>
              <a:xfrm>
                <a:off x="6773832" y="3946547"/>
                <a:ext cx="382590" cy="260352"/>
              </a:xfrm>
              <a:custGeom>
                <a:avLst/>
                <a:gdLst>
                  <a:gd name="txL" fmla="*/ 0 w 102"/>
                  <a:gd name="txT" fmla="*/ 0 h 69"/>
                  <a:gd name="txR" fmla="*/ 102 w 102"/>
                  <a:gd name="txB" fmla="*/ 69 h 6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2" h="69">
                    <a:moveTo>
                      <a:pt x="40" y="7"/>
                    </a:moveTo>
                    <a:cubicBezTo>
                      <a:pt x="35" y="10"/>
                      <a:pt x="33" y="16"/>
                      <a:pt x="29" y="22"/>
                    </a:cubicBezTo>
                    <a:cubicBezTo>
                      <a:pt x="26" y="27"/>
                      <a:pt x="23" y="32"/>
                      <a:pt x="19" y="37"/>
                    </a:cubicBezTo>
                    <a:cubicBezTo>
                      <a:pt x="17" y="39"/>
                      <a:pt x="13" y="42"/>
                      <a:pt x="9" y="44"/>
                    </a:cubicBezTo>
                    <a:cubicBezTo>
                      <a:pt x="4" y="46"/>
                      <a:pt x="0" y="47"/>
                      <a:pt x="0" y="47"/>
                    </a:cubicBezTo>
                    <a:cubicBezTo>
                      <a:pt x="6" y="51"/>
                      <a:pt x="12" y="55"/>
                      <a:pt x="18" y="58"/>
                    </a:cubicBezTo>
                    <a:cubicBezTo>
                      <a:pt x="24" y="62"/>
                      <a:pt x="30" y="65"/>
                      <a:pt x="36" y="67"/>
                    </a:cubicBezTo>
                    <a:cubicBezTo>
                      <a:pt x="45" y="69"/>
                      <a:pt x="54" y="69"/>
                      <a:pt x="63" y="67"/>
                    </a:cubicBezTo>
                    <a:cubicBezTo>
                      <a:pt x="71" y="66"/>
                      <a:pt x="79" y="62"/>
                      <a:pt x="84" y="56"/>
                    </a:cubicBezTo>
                    <a:cubicBezTo>
                      <a:pt x="90" y="50"/>
                      <a:pt x="92" y="42"/>
                      <a:pt x="91" y="35"/>
                    </a:cubicBezTo>
                    <a:cubicBezTo>
                      <a:pt x="90" y="27"/>
                      <a:pt x="86" y="20"/>
                      <a:pt x="82" y="14"/>
                    </a:cubicBezTo>
                    <a:cubicBezTo>
                      <a:pt x="84" y="12"/>
                      <a:pt x="87" y="11"/>
                      <a:pt x="90" y="10"/>
                    </a:cubicBezTo>
                    <a:cubicBezTo>
                      <a:pt x="94" y="9"/>
                      <a:pt x="98" y="9"/>
                      <a:pt x="102" y="9"/>
                    </a:cubicBezTo>
                    <a:cubicBezTo>
                      <a:pt x="102" y="7"/>
                      <a:pt x="102" y="7"/>
                      <a:pt x="102" y="7"/>
                    </a:cubicBezTo>
                    <a:cubicBezTo>
                      <a:pt x="100" y="7"/>
                      <a:pt x="96" y="8"/>
                      <a:pt x="92" y="9"/>
                    </a:cubicBezTo>
                    <a:cubicBezTo>
                      <a:pt x="88" y="10"/>
                      <a:pt x="83" y="11"/>
                      <a:pt x="81" y="13"/>
                    </a:cubicBezTo>
                    <a:cubicBezTo>
                      <a:pt x="74" y="5"/>
                      <a:pt x="66" y="0"/>
                      <a:pt x="57" y="1"/>
                    </a:cubicBezTo>
                    <a:cubicBezTo>
                      <a:pt x="54" y="1"/>
                      <a:pt x="51" y="2"/>
                      <a:pt x="48" y="3"/>
                    </a:cubicBezTo>
                    <a:cubicBezTo>
                      <a:pt x="45" y="4"/>
                      <a:pt x="42" y="5"/>
                      <a:pt x="40" y="7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37" name="Freeform 1807"/>
              <p:cNvSpPr/>
              <p:nvPr/>
            </p:nvSpPr>
            <p:spPr>
              <a:xfrm>
                <a:off x="8186716" y="3976709"/>
                <a:ext cx="77788" cy="52388"/>
              </a:xfrm>
              <a:custGeom>
                <a:avLst/>
                <a:gdLst>
                  <a:gd name="txL" fmla="*/ 0 w 21"/>
                  <a:gd name="txT" fmla="*/ 0 h 14"/>
                  <a:gd name="txR" fmla="*/ 21 w 21"/>
                  <a:gd name="txB" fmla="*/ 14 h 14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21" h="14">
                    <a:moveTo>
                      <a:pt x="12" y="0"/>
                    </a:moveTo>
                    <a:cubicBezTo>
                      <a:pt x="11" y="0"/>
                      <a:pt x="9" y="1"/>
                      <a:pt x="8" y="1"/>
                    </a:cubicBezTo>
                    <a:cubicBezTo>
                      <a:pt x="7" y="1"/>
                      <a:pt x="5" y="2"/>
                      <a:pt x="4" y="2"/>
                    </a:cubicBezTo>
                    <a:cubicBezTo>
                      <a:pt x="3" y="2"/>
                      <a:pt x="0" y="2"/>
                      <a:pt x="0" y="2"/>
                    </a:cubicBezTo>
                    <a:cubicBezTo>
                      <a:pt x="1" y="4"/>
                      <a:pt x="1" y="7"/>
                      <a:pt x="3" y="9"/>
                    </a:cubicBezTo>
                    <a:cubicBezTo>
                      <a:pt x="4" y="11"/>
                      <a:pt x="5" y="12"/>
                      <a:pt x="7" y="13"/>
                    </a:cubicBezTo>
                    <a:cubicBezTo>
                      <a:pt x="9" y="14"/>
                      <a:pt x="11" y="14"/>
                      <a:pt x="13" y="14"/>
                    </a:cubicBezTo>
                    <a:cubicBezTo>
                      <a:pt x="15" y="13"/>
                      <a:pt x="16" y="12"/>
                      <a:pt x="17" y="11"/>
                    </a:cubicBezTo>
                    <a:cubicBezTo>
                      <a:pt x="17" y="9"/>
                      <a:pt x="17" y="7"/>
                      <a:pt x="17" y="6"/>
                    </a:cubicBezTo>
                    <a:cubicBezTo>
                      <a:pt x="18" y="6"/>
                      <a:pt x="18" y="6"/>
                      <a:pt x="19" y="6"/>
                    </a:cubicBezTo>
                    <a:cubicBezTo>
                      <a:pt x="20" y="6"/>
                      <a:pt x="20" y="6"/>
                      <a:pt x="21" y="7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0" y="6"/>
                      <a:pt x="18" y="5"/>
                      <a:pt x="17" y="6"/>
                    </a:cubicBezTo>
                    <a:cubicBezTo>
                      <a:pt x="16" y="4"/>
                      <a:pt x="15" y="2"/>
                      <a:pt x="14" y="1"/>
                    </a:cubicBezTo>
                    <a:cubicBezTo>
                      <a:pt x="13" y="0"/>
                      <a:pt x="12" y="0"/>
                      <a:pt x="12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38" name="Freeform 1808"/>
              <p:cNvSpPr/>
              <p:nvPr/>
            </p:nvSpPr>
            <p:spPr>
              <a:xfrm>
                <a:off x="7100859" y="4391050"/>
                <a:ext cx="311152" cy="327027"/>
              </a:xfrm>
              <a:custGeom>
                <a:avLst/>
                <a:gdLst>
                  <a:gd name="txL" fmla="*/ 0 w 83"/>
                  <a:gd name="txT" fmla="*/ 0 h 87"/>
                  <a:gd name="txR" fmla="*/ 83 w 83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3" h="87">
                    <a:moveTo>
                      <a:pt x="20" y="81"/>
                    </a:moveTo>
                    <a:cubicBezTo>
                      <a:pt x="28" y="87"/>
                      <a:pt x="36" y="86"/>
                      <a:pt x="44" y="86"/>
                    </a:cubicBezTo>
                    <a:cubicBezTo>
                      <a:pt x="51" y="85"/>
                      <a:pt x="57" y="83"/>
                      <a:pt x="64" y="81"/>
                    </a:cubicBezTo>
                    <a:cubicBezTo>
                      <a:pt x="66" y="80"/>
                      <a:pt x="71" y="78"/>
                      <a:pt x="75" y="77"/>
                    </a:cubicBezTo>
                    <a:cubicBezTo>
                      <a:pt x="83" y="75"/>
                      <a:pt x="83" y="75"/>
                      <a:pt x="83" y="75"/>
                    </a:cubicBezTo>
                    <a:cubicBezTo>
                      <a:pt x="79" y="72"/>
                      <a:pt x="77" y="68"/>
                      <a:pt x="76" y="63"/>
                    </a:cubicBezTo>
                    <a:cubicBezTo>
                      <a:pt x="74" y="58"/>
                      <a:pt x="74" y="53"/>
                      <a:pt x="72" y="49"/>
                    </a:cubicBezTo>
                    <a:cubicBezTo>
                      <a:pt x="71" y="43"/>
                      <a:pt x="68" y="38"/>
                      <a:pt x="65" y="33"/>
                    </a:cubicBezTo>
                    <a:cubicBezTo>
                      <a:pt x="63" y="29"/>
                      <a:pt x="59" y="25"/>
                      <a:pt x="55" y="23"/>
                    </a:cubicBezTo>
                    <a:cubicBezTo>
                      <a:pt x="50" y="21"/>
                      <a:pt x="43" y="20"/>
                      <a:pt x="35" y="20"/>
                    </a:cubicBezTo>
                    <a:cubicBezTo>
                      <a:pt x="28" y="21"/>
                      <a:pt x="20" y="22"/>
                      <a:pt x="13" y="26"/>
                    </a:cubicBezTo>
                    <a:cubicBezTo>
                      <a:pt x="12" y="22"/>
                      <a:pt x="11" y="18"/>
                      <a:pt x="11" y="15"/>
                    </a:cubicBezTo>
                    <a:cubicBezTo>
                      <a:pt x="12" y="9"/>
                      <a:pt x="14" y="5"/>
                      <a:pt x="18" y="2"/>
                    </a:cubicBezTo>
                    <a:cubicBezTo>
                      <a:pt x="17" y="1"/>
                      <a:pt x="17" y="1"/>
                      <a:pt x="16" y="0"/>
                    </a:cubicBezTo>
                    <a:cubicBezTo>
                      <a:pt x="14" y="2"/>
                      <a:pt x="12" y="6"/>
                      <a:pt x="11" y="12"/>
                    </a:cubicBezTo>
                    <a:cubicBezTo>
                      <a:pt x="10" y="17"/>
                      <a:pt x="10" y="23"/>
                      <a:pt x="12" y="27"/>
                    </a:cubicBezTo>
                    <a:cubicBezTo>
                      <a:pt x="7" y="29"/>
                      <a:pt x="4" y="33"/>
                      <a:pt x="2" y="39"/>
                    </a:cubicBezTo>
                    <a:cubicBezTo>
                      <a:pt x="0" y="44"/>
                      <a:pt x="0" y="50"/>
                      <a:pt x="2" y="56"/>
                    </a:cubicBezTo>
                    <a:cubicBezTo>
                      <a:pt x="3" y="61"/>
                      <a:pt x="6" y="66"/>
                      <a:pt x="9" y="70"/>
                    </a:cubicBezTo>
                    <a:cubicBezTo>
                      <a:pt x="13" y="75"/>
                      <a:pt x="17" y="79"/>
                      <a:pt x="20" y="81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39" name="Freeform 1809"/>
              <p:cNvSpPr/>
              <p:nvPr/>
            </p:nvSpPr>
            <p:spPr>
              <a:xfrm>
                <a:off x="8024790" y="3068653"/>
                <a:ext cx="104776" cy="66675"/>
              </a:xfrm>
              <a:custGeom>
                <a:avLst/>
                <a:gdLst>
                  <a:gd name="txL" fmla="*/ 0 w 28"/>
                  <a:gd name="txT" fmla="*/ 0 h 18"/>
                  <a:gd name="txR" fmla="*/ 28 w 28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18">
                    <a:moveTo>
                      <a:pt x="12" y="1"/>
                    </a:moveTo>
                    <a:cubicBezTo>
                      <a:pt x="10" y="2"/>
                      <a:pt x="9" y="3"/>
                      <a:pt x="8" y="4"/>
                    </a:cubicBezTo>
                    <a:cubicBezTo>
                      <a:pt x="7" y="6"/>
                      <a:pt x="6" y="7"/>
                      <a:pt x="5" y="8"/>
                    </a:cubicBezTo>
                    <a:cubicBezTo>
                      <a:pt x="4" y="9"/>
                      <a:pt x="3" y="10"/>
                      <a:pt x="2" y="10"/>
                    </a:cubicBezTo>
                    <a:cubicBezTo>
                      <a:pt x="1" y="11"/>
                      <a:pt x="0" y="11"/>
                      <a:pt x="0" y="11"/>
                    </a:cubicBezTo>
                    <a:cubicBezTo>
                      <a:pt x="2" y="12"/>
                      <a:pt x="3" y="13"/>
                      <a:pt x="4" y="14"/>
                    </a:cubicBezTo>
                    <a:cubicBezTo>
                      <a:pt x="6" y="15"/>
                      <a:pt x="7" y="15"/>
                      <a:pt x="8" y="16"/>
                    </a:cubicBezTo>
                    <a:cubicBezTo>
                      <a:pt x="11" y="18"/>
                      <a:pt x="16" y="18"/>
                      <a:pt x="19" y="17"/>
                    </a:cubicBezTo>
                    <a:cubicBezTo>
                      <a:pt x="23" y="15"/>
                      <a:pt x="23" y="10"/>
                      <a:pt x="22" y="6"/>
                    </a:cubicBezTo>
                    <a:cubicBezTo>
                      <a:pt x="23" y="6"/>
                      <a:pt x="24" y="6"/>
                      <a:pt x="25" y="6"/>
                    </a:cubicBezTo>
                    <a:cubicBezTo>
                      <a:pt x="25" y="6"/>
                      <a:pt x="26" y="6"/>
                      <a:pt x="26" y="7"/>
                    </a:cubicBezTo>
                    <a:cubicBezTo>
                      <a:pt x="27" y="7"/>
                      <a:pt x="28" y="7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7" y="7"/>
                      <a:pt x="27" y="7"/>
                    </a:cubicBezTo>
                    <a:cubicBezTo>
                      <a:pt x="27" y="6"/>
                      <a:pt x="26" y="6"/>
                      <a:pt x="25" y="6"/>
                    </a:cubicBezTo>
                    <a:cubicBezTo>
                      <a:pt x="24" y="6"/>
                      <a:pt x="23" y="6"/>
                      <a:pt x="22" y="6"/>
                    </a:cubicBezTo>
                    <a:cubicBezTo>
                      <a:pt x="21" y="3"/>
                      <a:pt x="20" y="1"/>
                      <a:pt x="17" y="1"/>
                    </a:cubicBezTo>
                    <a:cubicBezTo>
                      <a:pt x="16" y="0"/>
                      <a:pt x="13" y="1"/>
                      <a:pt x="12" y="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40" name="Freeform 1810"/>
              <p:cNvSpPr/>
              <p:nvPr/>
            </p:nvSpPr>
            <p:spPr>
              <a:xfrm>
                <a:off x="8069240" y="2909902"/>
                <a:ext cx="52388" cy="79376"/>
              </a:xfrm>
              <a:custGeom>
                <a:avLst/>
                <a:gdLst>
                  <a:gd name="txL" fmla="*/ 0 w 14"/>
                  <a:gd name="txT" fmla="*/ 0 h 21"/>
                  <a:gd name="txR" fmla="*/ 14 w 14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1">
                    <a:moveTo>
                      <a:pt x="13" y="6"/>
                    </a:moveTo>
                    <a:cubicBezTo>
                      <a:pt x="12" y="4"/>
                      <a:pt x="11" y="3"/>
                      <a:pt x="9" y="3"/>
                    </a:cubicBezTo>
                    <a:cubicBezTo>
                      <a:pt x="8" y="2"/>
                      <a:pt x="7" y="2"/>
                      <a:pt x="5" y="1"/>
                    </a:cubicBezTo>
                    <a:cubicBezTo>
                      <a:pt x="4" y="1"/>
                      <a:pt x="1" y="0"/>
                      <a:pt x="1" y="0"/>
                    </a:cubicBezTo>
                    <a:cubicBezTo>
                      <a:pt x="2" y="2"/>
                      <a:pt x="1" y="4"/>
                      <a:pt x="0" y="6"/>
                    </a:cubicBezTo>
                    <a:cubicBezTo>
                      <a:pt x="0" y="9"/>
                      <a:pt x="0" y="12"/>
                      <a:pt x="1" y="14"/>
                    </a:cubicBezTo>
                    <a:cubicBezTo>
                      <a:pt x="3" y="17"/>
                      <a:pt x="7" y="17"/>
                      <a:pt x="10" y="16"/>
                    </a:cubicBezTo>
                    <a:cubicBezTo>
                      <a:pt x="10" y="16"/>
                      <a:pt x="11" y="17"/>
                      <a:pt x="11" y="18"/>
                    </a:cubicBezTo>
                    <a:cubicBezTo>
                      <a:pt x="10" y="19"/>
                      <a:pt x="10" y="20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1" y="20"/>
                      <a:pt x="11" y="17"/>
                      <a:pt x="11" y="16"/>
                    </a:cubicBezTo>
                    <a:cubicBezTo>
                      <a:pt x="13" y="15"/>
                      <a:pt x="14" y="13"/>
                      <a:pt x="14" y="11"/>
                    </a:cubicBezTo>
                    <a:cubicBezTo>
                      <a:pt x="14" y="9"/>
                      <a:pt x="14" y="7"/>
                      <a:pt x="13" y="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41" name="Freeform 1811"/>
              <p:cNvSpPr/>
              <p:nvPr/>
            </p:nvSpPr>
            <p:spPr>
              <a:xfrm>
                <a:off x="8189891" y="2579700"/>
                <a:ext cx="134938" cy="180976"/>
              </a:xfrm>
              <a:custGeom>
                <a:avLst/>
                <a:gdLst>
                  <a:gd name="txL" fmla="*/ 0 w 36"/>
                  <a:gd name="txT" fmla="*/ 0 h 48"/>
                  <a:gd name="txR" fmla="*/ 36 w 36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48">
                    <a:moveTo>
                      <a:pt x="35" y="25"/>
                    </a:moveTo>
                    <a:cubicBezTo>
                      <a:pt x="34" y="21"/>
                      <a:pt x="32" y="19"/>
                      <a:pt x="29" y="16"/>
                    </a:cubicBezTo>
                    <a:cubicBezTo>
                      <a:pt x="27" y="13"/>
                      <a:pt x="25" y="11"/>
                      <a:pt x="22" y="9"/>
                    </a:cubicBezTo>
                    <a:cubicBezTo>
                      <a:pt x="21" y="8"/>
                      <a:pt x="19" y="6"/>
                      <a:pt x="18" y="4"/>
                    </a:cubicBezTo>
                    <a:cubicBezTo>
                      <a:pt x="16" y="2"/>
                      <a:pt x="16" y="0"/>
                      <a:pt x="16" y="0"/>
                    </a:cubicBezTo>
                    <a:cubicBezTo>
                      <a:pt x="15" y="2"/>
                      <a:pt x="14" y="3"/>
                      <a:pt x="14" y="5"/>
                    </a:cubicBezTo>
                    <a:cubicBezTo>
                      <a:pt x="13" y="6"/>
                      <a:pt x="12" y="7"/>
                      <a:pt x="11" y="8"/>
                    </a:cubicBezTo>
                    <a:cubicBezTo>
                      <a:pt x="9" y="10"/>
                      <a:pt x="7" y="12"/>
                      <a:pt x="6" y="15"/>
                    </a:cubicBezTo>
                    <a:cubicBezTo>
                      <a:pt x="2" y="21"/>
                      <a:pt x="0" y="29"/>
                      <a:pt x="2" y="36"/>
                    </a:cubicBezTo>
                    <a:cubicBezTo>
                      <a:pt x="5" y="43"/>
                      <a:pt x="14" y="46"/>
                      <a:pt x="21" y="45"/>
                    </a:cubicBezTo>
                    <a:cubicBezTo>
                      <a:pt x="21" y="46"/>
                      <a:pt x="21" y="47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19" y="48"/>
                      <a:pt x="19" y="48"/>
                      <a:pt x="19" y="48"/>
                    </a:cubicBezTo>
                    <a:cubicBezTo>
                      <a:pt x="18" y="48"/>
                      <a:pt x="18" y="48"/>
                      <a:pt x="18" y="48"/>
                    </a:cubicBezTo>
                    <a:cubicBezTo>
                      <a:pt x="18" y="48"/>
                      <a:pt x="17" y="48"/>
                      <a:pt x="17" y="48"/>
                    </a:cubicBezTo>
                    <a:cubicBezTo>
                      <a:pt x="17" y="48"/>
                      <a:pt x="16" y="48"/>
                      <a:pt x="16" y="48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5" y="48"/>
                      <a:pt x="15" y="48"/>
                      <a:pt x="14" y="48"/>
                    </a:cubicBezTo>
                    <a:cubicBezTo>
                      <a:pt x="12" y="48"/>
                      <a:pt x="12" y="48"/>
                      <a:pt x="12" y="48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3" y="44"/>
                      <a:pt x="14" y="42"/>
                      <a:pt x="16" y="41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4" y="41"/>
                      <a:pt x="13" y="43"/>
                      <a:pt x="12" y="45"/>
                    </a:cubicBezTo>
                    <a:cubicBezTo>
                      <a:pt x="12" y="46"/>
                      <a:pt x="12" y="46"/>
                      <a:pt x="12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2" y="48"/>
                      <a:pt x="12" y="48"/>
                      <a:pt x="12" y="48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5" y="48"/>
                      <a:pt x="15" y="48"/>
                      <a:pt x="16" y="48"/>
                    </a:cubicBezTo>
                    <a:cubicBezTo>
                      <a:pt x="16" y="48"/>
                      <a:pt x="16" y="48"/>
                      <a:pt x="17" y="48"/>
                    </a:cubicBezTo>
                    <a:cubicBezTo>
                      <a:pt x="17" y="48"/>
                      <a:pt x="17" y="48"/>
                      <a:pt x="18" y="48"/>
                    </a:cubicBezTo>
                    <a:cubicBezTo>
                      <a:pt x="19" y="48"/>
                      <a:pt x="19" y="48"/>
                      <a:pt x="19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2" y="47"/>
                      <a:pt x="22" y="46"/>
                      <a:pt x="22" y="45"/>
                    </a:cubicBezTo>
                    <a:cubicBezTo>
                      <a:pt x="27" y="44"/>
                      <a:pt x="32" y="42"/>
                      <a:pt x="34" y="37"/>
                    </a:cubicBezTo>
                    <a:cubicBezTo>
                      <a:pt x="35" y="34"/>
                      <a:pt x="36" y="29"/>
                      <a:pt x="35" y="2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42" name="Freeform 1812"/>
              <p:cNvSpPr/>
              <p:nvPr/>
            </p:nvSpPr>
            <p:spPr>
              <a:xfrm>
                <a:off x="8291492" y="2978165"/>
                <a:ext cx="77788" cy="109538"/>
              </a:xfrm>
              <a:custGeom>
                <a:avLst/>
                <a:gdLst>
                  <a:gd name="txL" fmla="*/ 0 w 21"/>
                  <a:gd name="txT" fmla="*/ 0 h 29"/>
                  <a:gd name="txR" fmla="*/ 21 w 21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29">
                    <a:moveTo>
                      <a:pt x="20" y="12"/>
                    </a:moveTo>
                    <a:cubicBezTo>
                      <a:pt x="20" y="9"/>
                      <a:pt x="18" y="8"/>
                      <a:pt x="17" y="6"/>
                    </a:cubicBezTo>
                    <a:cubicBezTo>
                      <a:pt x="15" y="5"/>
                      <a:pt x="14" y="4"/>
                      <a:pt x="12" y="3"/>
                    </a:cubicBezTo>
                    <a:cubicBezTo>
                      <a:pt x="11" y="2"/>
                      <a:pt x="10" y="1"/>
                      <a:pt x="9" y="1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3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1" y="10"/>
                      <a:pt x="0" y="14"/>
                      <a:pt x="1" y="19"/>
                    </a:cubicBezTo>
                    <a:cubicBezTo>
                      <a:pt x="2" y="21"/>
                      <a:pt x="4" y="23"/>
                      <a:pt x="6" y="23"/>
                    </a:cubicBezTo>
                    <a:cubicBezTo>
                      <a:pt x="9" y="24"/>
                      <a:pt x="11" y="24"/>
                      <a:pt x="13" y="23"/>
                    </a:cubicBezTo>
                    <a:cubicBezTo>
                      <a:pt x="13" y="24"/>
                      <a:pt x="13" y="25"/>
                      <a:pt x="13" y="26"/>
                    </a:cubicBezTo>
                    <a:cubicBezTo>
                      <a:pt x="13" y="27"/>
                      <a:pt x="13" y="28"/>
                      <a:pt x="13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8"/>
                      <a:pt x="14" y="27"/>
                      <a:pt x="14" y="26"/>
                    </a:cubicBezTo>
                    <a:cubicBezTo>
                      <a:pt x="14" y="25"/>
                      <a:pt x="14" y="24"/>
                      <a:pt x="14" y="23"/>
                    </a:cubicBezTo>
                    <a:cubicBezTo>
                      <a:pt x="16" y="22"/>
                      <a:pt x="19" y="21"/>
                      <a:pt x="20" y="18"/>
                    </a:cubicBezTo>
                    <a:cubicBezTo>
                      <a:pt x="20" y="17"/>
                      <a:pt x="21" y="14"/>
                      <a:pt x="20" y="1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43" name="Freeform 1813"/>
              <p:cNvSpPr/>
              <p:nvPr/>
            </p:nvSpPr>
            <p:spPr>
              <a:xfrm>
                <a:off x="8369280" y="2835289"/>
                <a:ext cx="131763" cy="165101"/>
              </a:xfrm>
              <a:custGeom>
                <a:avLst/>
                <a:gdLst>
                  <a:gd name="txL" fmla="*/ 0 w 35"/>
                  <a:gd name="txT" fmla="*/ 0 h 44"/>
                  <a:gd name="txR" fmla="*/ 35 w 35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44">
                    <a:moveTo>
                      <a:pt x="33" y="28"/>
                    </a:moveTo>
                    <a:cubicBezTo>
                      <a:pt x="35" y="24"/>
                      <a:pt x="34" y="20"/>
                      <a:pt x="33" y="16"/>
                    </a:cubicBezTo>
                    <a:cubicBezTo>
                      <a:pt x="32" y="13"/>
                      <a:pt x="30" y="10"/>
                      <a:pt x="28" y="7"/>
                    </a:cubicBezTo>
                    <a:cubicBezTo>
                      <a:pt x="27" y="7"/>
                      <a:pt x="26" y="4"/>
                      <a:pt x="25" y="3"/>
                    </a:cubicBezTo>
                    <a:cubicBezTo>
                      <a:pt x="24" y="1"/>
                      <a:pt x="22" y="0"/>
                      <a:pt x="22" y="0"/>
                    </a:cubicBezTo>
                    <a:cubicBezTo>
                      <a:pt x="22" y="2"/>
                      <a:pt x="20" y="3"/>
                      <a:pt x="18" y="4"/>
                    </a:cubicBezTo>
                    <a:cubicBezTo>
                      <a:pt x="17" y="5"/>
                      <a:pt x="14" y="6"/>
                      <a:pt x="13" y="7"/>
                    </a:cubicBezTo>
                    <a:cubicBezTo>
                      <a:pt x="8" y="9"/>
                      <a:pt x="3" y="14"/>
                      <a:pt x="1" y="20"/>
                    </a:cubicBezTo>
                    <a:cubicBezTo>
                      <a:pt x="0" y="26"/>
                      <a:pt x="4" y="34"/>
                      <a:pt x="11" y="38"/>
                    </a:cubicBezTo>
                    <a:cubicBezTo>
                      <a:pt x="10" y="39"/>
                      <a:pt x="9" y="40"/>
                      <a:pt x="7" y="41"/>
                    </a:cubicBezTo>
                    <a:cubicBezTo>
                      <a:pt x="6" y="42"/>
                      <a:pt x="4" y="43"/>
                      <a:pt x="1" y="44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4" y="44"/>
                      <a:pt x="9" y="41"/>
                      <a:pt x="11" y="38"/>
                    </a:cubicBezTo>
                    <a:cubicBezTo>
                      <a:pt x="16" y="41"/>
                      <a:pt x="21" y="41"/>
                      <a:pt x="25" y="38"/>
                    </a:cubicBezTo>
                    <a:cubicBezTo>
                      <a:pt x="28" y="36"/>
                      <a:pt x="32" y="32"/>
                      <a:pt x="33" y="2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44" name="Freeform 1814"/>
              <p:cNvSpPr/>
              <p:nvPr/>
            </p:nvSpPr>
            <p:spPr>
              <a:xfrm>
                <a:off x="7769201" y="3470293"/>
                <a:ext cx="101601" cy="138113"/>
              </a:xfrm>
              <a:custGeom>
                <a:avLst/>
                <a:gdLst>
                  <a:gd name="txL" fmla="*/ 0 w 27"/>
                  <a:gd name="txT" fmla="*/ 0 h 37"/>
                  <a:gd name="txR" fmla="*/ 27 w 27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37">
                    <a:moveTo>
                      <a:pt x="1" y="26"/>
                    </a:moveTo>
                    <a:cubicBezTo>
                      <a:pt x="2" y="31"/>
                      <a:pt x="5" y="33"/>
                      <a:pt x="8" y="35"/>
                    </a:cubicBezTo>
                    <a:cubicBezTo>
                      <a:pt x="11" y="37"/>
                      <a:pt x="13" y="37"/>
                      <a:pt x="16" y="37"/>
                    </a:cubicBezTo>
                    <a:cubicBezTo>
                      <a:pt x="17" y="37"/>
                      <a:pt x="19" y="37"/>
                      <a:pt x="21" y="36"/>
                    </a:cubicBezTo>
                    <a:cubicBezTo>
                      <a:pt x="22" y="36"/>
                      <a:pt x="24" y="36"/>
                      <a:pt x="24" y="36"/>
                    </a:cubicBezTo>
                    <a:cubicBezTo>
                      <a:pt x="23" y="35"/>
                      <a:pt x="22" y="33"/>
                      <a:pt x="23" y="32"/>
                    </a:cubicBezTo>
                    <a:cubicBezTo>
                      <a:pt x="23" y="30"/>
                      <a:pt x="24" y="29"/>
                      <a:pt x="25" y="28"/>
                    </a:cubicBezTo>
                    <a:cubicBezTo>
                      <a:pt x="25" y="27"/>
                      <a:pt x="26" y="25"/>
                      <a:pt x="27" y="24"/>
                    </a:cubicBezTo>
                    <a:cubicBezTo>
                      <a:pt x="27" y="23"/>
                      <a:pt x="27" y="21"/>
                      <a:pt x="27" y="19"/>
                    </a:cubicBezTo>
                    <a:cubicBezTo>
                      <a:pt x="25" y="14"/>
                      <a:pt x="20" y="9"/>
                      <a:pt x="14" y="8"/>
                    </a:cubicBezTo>
                    <a:cubicBezTo>
                      <a:pt x="15" y="6"/>
                      <a:pt x="15" y="5"/>
                      <a:pt x="16" y="4"/>
                    </a:cubicBezTo>
                    <a:cubicBezTo>
                      <a:pt x="17" y="3"/>
                      <a:pt x="19" y="2"/>
                      <a:pt x="21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8" y="1"/>
                      <a:pt x="15" y="5"/>
                      <a:pt x="14" y="8"/>
                    </a:cubicBezTo>
                    <a:cubicBezTo>
                      <a:pt x="10" y="7"/>
                      <a:pt x="5" y="8"/>
                      <a:pt x="3" y="12"/>
                    </a:cubicBezTo>
                    <a:cubicBezTo>
                      <a:pt x="2" y="14"/>
                      <a:pt x="1" y="16"/>
                      <a:pt x="0" y="19"/>
                    </a:cubicBezTo>
                    <a:cubicBezTo>
                      <a:pt x="0" y="21"/>
                      <a:pt x="0" y="24"/>
                      <a:pt x="1" y="2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45" name="Freeform 1815"/>
              <p:cNvSpPr/>
              <p:nvPr/>
            </p:nvSpPr>
            <p:spPr>
              <a:xfrm>
                <a:off x="7953352" y="3379805"/>
                <a:ext cx="168276" cy="180976"/>
              </a:xfrm>
              <a:custGeom>
                <a:avLst/>
                <a:gdLst>
                  <a:gd name="txL" fmla="*/ 0 w 45"/>
                  <a:gd name="txT" fmla="*/ 0 h 48"/>
                  <a:gd name="txR" fmla="*/ 45 w 45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48">
                    <a:moveTo>
                      <a:pt x="10" y="44"/>
                    </a:moveTo>
                    <a:cubicBezTo>
                      <a:pt x="14" y="47"/>
                      <a:pt x="19" y="47"/>
                      <a:pt x="23" y="48"/>
                    </a:cubicBezTo>
                    <a:cubicBezTo>
                      <a:pt x="27" y="48"/>
                      <a:pt x="30" y="47"/>
                      <a:pt x="34" y="46"/>
                    </a:cubicBezTo>
                    <a:cubicBezTo>
                      <a:pt x="35" y="46"/>
                      <a:pt x="38" y="46"/>
                      <a:pt x="41" y="46"/>
                    </a:cubicBezTo>
                    <a:cubicBezTo>
                      <a:pt x="43" y="46"/>
                      <a:pt x="45" y="46"/>
                      <a:pt x="45" y="46"/>
                    </a:cubicBezTo>
                    <a:cubicBezTo>
                      <a:pt x="42" y="41"/>
                      <a:pt x="42" y="35"/>
                      <a:pt x="41" y="29"/>
                    </a:cubicBezTo>
                    <a:cubicBezTo>
                      <a:pt x="40" y="26"/>
                      <a:pt x="39" y="22"/>
                      <a:pt x="37" y="20"/>
                    </a:cubicBezTo>
                    <a:cubicBezTo>
                      <a:pt x="36" y="17"/>
                      <a:pt x="34" y="15"/>
                      <a:pt x="32" y="14"/>
                    </a:cubicBezTo>
                    <a:cubicBezTo>
                      <a:pt x="29" y="12"/>
                      <a:pt x="26" y="12"/>
                      <a:pt x="21" y="12"/>
                    </a:cubicBezTo>
                    <a:cubicBezTo>
                      <a:pt x="17" y="12"/>
                      <a:pt x="13" y="12"/>
                      <a:pt x="9" y="13"/>
                    </a:cubicBezTo>
                    <a:cubicBezTo>
                      <a:pt x="8" y="11"/>
                      <a:pt x="8" y="9"/>
                      <a:pt x="8" y="7"/>
                    </a:cubicBezTo>
                    <a:cubicBezTo>
                      <a:pt x="9" y="4"/>
                      <a:pt x="11" y="2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9" y="3"/>
                      <a:pt x="8" y="5"/>
                    </a:cubicBezTo>
                    <a:cubicBezTo>
                      <a:pt x="8" y="8"/>
                      <a:pt x="7" y="12"/>
                      <a:pt x="8" y="14"/>
                    </a:cubicBezTo>
                    <a:cubicBezTo>
                      <a:pt x="5" y="15"/>
                      <a:pt x="3" y="17"/>
                      <a:pt x="2" y="20"/>
                    </a:cubicBezTo>
                    <a:cubicBezTo>
                      <a:pt x="1" y="23"/>
                      <a:pt x="0" y="26"/>
                      <a:pt x="1" y="30"/>
                    </a:cubicBezTo>
                    <a:cubicBezTo>
                      <a:pt x="2" y="33"/>
                      <a:pt x="3" y="36"/>
                      <a:pt x="5" y="38"/>
                    </a:cubicBezTo>
                    <a:cubicBezTo>
                      <a:pt x="7" y="41"/>
                      <a:pt x="9" y="43"/>
                      <a:pt x="10" y="4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46" name="Freeform 1816"/>
              <p:cNvSpPr/>
              <p:nvPr/>
            </p:nvSpPr>
            <p:spPr>
              <a:xfrm>
                <a:off x="8459768" y="2565412"/>
                <a:ext cx="266702" cy="236539"/>
              </a:xfrm>
              <a:custGeom>
                <a:avLst/>
                <a:gdLst>
                  <a:gd name="txL" fmla="*/ 0 w 71"/>
                  <a:gd name="txT" fmla="*/ 0 h 63"/>
                  <a:gd name="txR" fmla="*/ 71 w 71"/>
                  <a:gd name="txB" fmla="*/ 63 h 6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63">
                    <a:moveTo>
                      <a:pt x="58" y="9"/>
                    </a:moveTo>
                    <a:cubicBezTo>
                      <a:pt x="48" y="1"/>
                      <a:pt x="37" y="0"/>
                      <a:pt x="27" y="3"/>
                    </a:cubicBezTo>
                    <a:cubicBezTo>
                      <a:pt x="20" y="6"/>
                      <a:pt x="12" y="12"/>
                      <a:pt x="5" y="13"/>
                    </a:cubicBezTo>
                    <a:cubicBezTo>
                      <a:pt x="4" y="14"/>
                      <a:pt x="2" y="14"/>
                      <a:pt x="0" y="16"/>
                    </a:cubicBezTo>
                    <a:cubicBezTo>
                      <a:pt x="2" y="15"/>
                      <a:pt x="5" y="18"/>
                      <a:pt x="7" y="21"/>
                    </a:cubicBezTo>
                    <a:cubicBezTo>
                      <a:pt x="10" y="25"/>
                      <a:pt x="11" y="29"/>
                      <a:pt x="12" y="31"/>
                    </a:cubicBezTo>
                    <a:cubicBezTo>
                      <a:pt x="14" y="36"/>
                      <a:pt x="16" y="40"/>
                      <a:pt x="19" y="44"/>
                    </a:cubicBezTo>
                    <a:cubicBezTo>
                      <a:pt x="21" y="47"/>
                      <a:pt x="24" y="50"/>
                      <a:pt x="28" y="52"/>
                    </a:cubicBezTo>
                    <a:cubicBezTo>
                      <a:pt x="33" y="54"/>
                      <a:pt x="39" y="54"/>
                      <a:pt x="44" y="54"/>
                    </a:cubicBezTo>
                    <a:cubicBezTo>
                      <a:pt x="50" y="54"/>
                      <a:pt x="56" y="53"/>
                      <a:pt x="62" y="49"/>
                    </a:cubicBezTo>
                    <a:cubicBezTo>
                      <a:pt x="64" y="53"/>
                      <a:pt x="65" y="58"/>
                      <a:pt x="64" y="63"/>
                    </a:cubicBezTo>
                    <a:cubicBezTo>
                      <a:pt x="65" y="63"/>
                      <a:pt x="66" y="63"/>
                      <a:pt x="66" y="63"/>
                    </a:cubicBezTo>
                    <a:cubicBezTo>
                      <a:pt x="67" y="60"/>
                      <a:pt x="65" y="53"/>
                      <a:pt x="62" y="48"/>
                    </a:cubicBezTo>
                    <a:cubicBezTo>
                      <a:pt x="64" y="47"/>
                      <a:pt x="65" y="46"/>
                      <a:pt x="66" y="45"/>
                    </a:cubicBezTo>
                    <a:cubicBezTo>
                      <a:pt x="70" y="41"/>
                      <a:pt x="71" y="34"/>
                      <a:pt x="69" y="27"/>
                    </a:cubicBezTo>
                    <a:cubicBezTo>
                      <a:pt x="68" y="20"/>
                      <a:pt x="64" y="13"/>
                      <a:pt x="58" y="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47" name="Freeform 1817"/>
              <p:cNvSpPr/>
              <p:nvPr/>
            </p:nvSpPr>
            <p:spPr>
              <a:xfrm>
                <a:off x="8731232" y="2692413"/>
                <a:ext cx="88901" cy="131763"/>
              </a:xfrm>
              <a:custGeom>
                <a:avLst/>
                <a:gdLst>
                  <a:gd name="txL" fmla="*/ 0 w 24"/>
                  <a:gd name="txT" fmla="*/ 0 h 35"/>
                  <a:gd name="txR" fmla="*/ 24 w 24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35">
                    <a:moveTo>
                      <a:pt x="23" y="13"/>
                    </a:moveTo>
                    <a:cubicBezTo>
                      <a:pt x="22" y="10"/>
                      <a:pt x="20" y="8"/>
                      <a:pt x="18" y="6"/>
                    </a:cubicBezTo>
                    <a:cubicBezTo>
                      <a:pt x="16" y="5"/>
                      <a:pt x="14" y="4"/>
                      <a:pt x="12" y="3"/>
                    </a:cubicBezTo>
                    <a:cubicBezTo>
                      <a:pt x="10" y="2"/>
                      <a:pt x="5" y="0"/>
                      <a:pt x="5" y="0"/>
                    </a:cubicBezTo>
                    <a:cubicBezTo>
                      <a:pt x="6" y="3"/>
                      <a:pt x="3" y="7"/>
                      <a:pt x="2" y="9"/>
                    </a:cubicBezTo>
                    <a:cubicBezTo>
                      <a:pt x="1" y="11"/>
                      <a:pt x="0" y="13"/>
                      <a:pt x="0" y="14"/>
                    </a:cubicBezTo>
                    <a:cubicBezTo>
                      <a:pt x="0" y="16"/>
                      <a:pt x="0" y="18"/>
                      <a:pt x="0" y="19"/>
                    </a:cubicBezTo>
                    <a:cubicBezTo>
                      <a:pt x="1" y="21"/>
                      <a:pt x="2" y="23"/>
                      <a:pt x="4" y="25"/>
                    </a:cubicBezTo>
                    <a:cubicBezTo>
                      <a:pt x="6" y="27"/>
                      <a:pt x="9" y="28"/>
                      <a:pt x="11" y="29"/>
                    </a:cubicBezTo>
                    <a:cubicBezTo>
                      <a:pt x="11" y="30"/>
                      <a:pt x="10" y="31"/>
                      <a:pt x="10" y="32"/>
                    </a:cubicBezTo>
                    <a:cubicBezTo>
                      <a:pt x="8" y="33"/>
                      <a:pt x="7" y="34"/>
                      <a:pt x="5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35"/>
                      <a:pt x="8" y="34"/>
                      <a:pt x="9" y="33"/>
                    </a:cubicBezTo>
                    <a:cubicBezTo>
                      <a:pt x="10" y="32"/>
                      <a:pt x="11" y="30"/>
                      <a:pt x="12" y="29"/>
                    </a:cubicBezTo>
                    <a:cubicBezTo>
                      <a:pt x="15" y="30"/>
                      <a:pt x="19" y="29"/>
                      <a:pt x="22" y="24"/>
                    </a:cubicBezTo>
                    <a:cubicBezTo>
                      <a:pt x="23" y="21"/>
                      <a:pt x="24" y="16"/>
                      <a:pt x="23" y="13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48" name="Freeform 1818"/>
              <p:cNvSpPr/>
              <p:nvPr/>
            </p:nvSpPr>
            <p:spPr>
              <a:xfrm>
                <a:off x="8828070" y="2749564"/>
                <a:ext cx="57150" cy="71438"/>
              </a:xfrm>
              <a:custGeom>
                <a:avLst/>
                <a:gdLst>
                  <a:gd name="txL" fmla="*/ 0 w 15"/>
                  <a:gd name="txT" fmla="*/ 0 h 19"/>
                  <a:gd name="txR" fmla="*/ 15 w 15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19">
                    <a:moveTo>
                      <a:pt x="14" y="9"/>
                    </a:moveTo>
                    <a:cubicBezTo>
                      <a:pt x="15" y="7"/>
                      <a:pt x="13" y="6"/>
                      <a:pt x="12" y="4"/>
                    </a:cubicBezTo>
                    <a:cubicBezTo>
                      <a:pt x="11" y="3"/>
                      <a:pt x="10" y="2"/>
                      <a:pt x="9" y="2"/>
                    </a:cubicBezTo>
                    <a:cubicBezTo>
                      <a:pt x="8" y="2"/>
                      <a:pt x="8" y="1"/>
                      <a:pt x="7" y="1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6" y="2"/>
                      <a:pt x="4" y="3"/>
                      <a:pt x="3" y="4"/>
                    </a:cubicBezTo>
                    <a:cubicBezTo>
                      <a:pt x="1" y="6"/>
                      <a:pt x="0" y="8"/>
                      <a:pt x="0" y="10"/>
                    </a:cubicBezTo>
                    <a:cubicBezTo>
                      <a:pt x="1" y="11"/>
                      <a:pt x="1" y="12"/>
                      <a:pt x="2" y="13"/>
                    </a:cubicBezTo>
                    <a:cubicBezTo>
                      <a:pt x="3" y="15"/>
                      <a:pt x="4" y="16"/>
                      <a:pt x="5" y="17"/>
                    </a:cubicBezTo>
                    <a:cubicBezTo>
                      <a:pt x="5" y="17"/>
                      <a:pt x="4" y="18"/>
                      <a:pt x="4" y="18"/>
                    </a:cubicBezTo>
                    <a:cubicBezTo>
                      <a:pt x="3" y="19"/>
                      <a:pt x="2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2" y="19"/>
                      <a:pt x="3" y="19"/>
                    </a:cubicBezTo>
                    <a:cubicBezTo>
                      <a:pt x="4" y="18"/>
                      <a:pt x="5" y="18"/>
                      <a:pt x="6" y="17"/>
                    </a:cubicBezTo>
                    <a:cubicBezTo>
                      <a:pt x="7" y="18"/>
                      <a:pt x="10" y="18"/>
                      <a:pt x="12" y="16"/>
                    </a:cubicBezTo>
                    <a:cubicBezTo>
                      <a:pt x="13" y="14"/>
                      <a:pt x="14" y="11"/>
                      <a:pt x="14" y="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49" name="Freeform 1819"/>
              <p:cNvSpPr/>
              <p:nvPr/>
            </p:nvSpPr>
            <p:spPr>
              <a:xfrm>
                <a:off x="8696307" y="2951177"/>
                <a:ext cx="153988" cy="206376"/>
              </a:xfrm>
              <a:custGeom>
                <a:avLst/>
                <a:gdLst>
                  <a:gd name="txL" fmla="*/ 0 w 41"/>
                  <a:gd name="txT" fmla="*/ 0 h 55"/>
                  <a:gd name="txR" fmla="*/ 41 w 41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1" h="55">
                    <a:moveTo>
                      <a:pt x="1" y="25"/>
                    </a:moveTo>
                    <a:cubicBezTo>
                      <a:pt x="0" y="31"/>
                      <a:pt x="2" y="35"/>
                      <a:pt x="4" y="40"/>
                    </a:cubicBezTo>
                    <a:cubicBezTo>
                      <a:pt x="6" y="43"/>
                      <a:pt x="9" y="46"/>
                      <a:pt x="12" y="48"/>
                    </a:cubicBezTo>
                    <a:cubicBezTo>
                      <a:pt x="13" y="49"/>
                      <a:pt x="15" y="51"/>
                      <a:pt x="17" y="53"/>
                    </a:cubicBezTo>
                    <a:cubicBezTo>
                      <a:pt x="19" y="54"/>
                      <a:pt x="21" y="55"/>
                      <a:pt x="21" y="55"/>
                    </a:cubicBezTo>
                    <a:cubicBezTo>
                      <a:pt x="21" y="53"/>
                      <a:pt x="22" y="51"/>
                      <a:pt x="24" y="49"/>
                    </a:cubicBezTo>
                    <a:cubicBezTo>
                      <a:pt x="26" y="48"/>
                      <a:pt x="28" y="47"/>
                      <a:pt x="30" y="45"/>
                    </a:cubicBezTo>
                    <a:cubicBezTo>
                      <a:pt x="35" y="42"/>
                      <a:pt x="40" y="36"/>
                      <a:pt x="41" y="29"/>
                    </a:cubicBezTo>
                    <a:cubicBezTo>
                      <a:pt x="41" y="25"/>
                      <a:pt x="40" y="21"/>
                      <a:pt x="37" y="17"/>
                    </a:cubicBezTo>
                    <a:cubicBezTo>
                      <a:pt x="34" y="14"/>
                      <a:pt x="31" y="11"/>
                      <a:pt x="27" y="9"/>
                    </a:cubicBezTo>
                    <a:cubicBezTo>
                      <a:pt x="27" y="7"/>
                      <a:pt x="29" y="6"/>
                      <a:pt x="30" y="5"/>
                    </a:cubicBezTo>
                    <a:cubicBezTo>
                      <a:pt x="31" y="4"/>
                      <a:pt x="32" y="3"/>
                      <a:pt x="33" y="3"/>
                    </a:cubicBezTo>
                    <a:cubicBezTo>
                      <a:pt x="34" y="2"/>
                      <a:pt x="35" y="1"/>
                      <a:pt x="36" y="1"/>
                    </a:cubicBezTo>
                    <a:cubicBezTo>
                      <a:pt x="35" y="1"/>
                      <a:pt x="35" y="0"/>
                      <a:pt x="35" y="0"/>
                    </a:cubicBezTo>
                    <a:cubicBezTo>
                      <a:pt x="34" y="0"/>
                      <a:pt x="34" y="1"/>
                      <a:pt x="33" y="1"/>
                    </a:cubicBezTo>
                    <a:cubicBezTo>
                      <a:pt x="32" y="2"/>
                      <a:pt x="31" y="3"/>
                      <a:pt x="31" y="3"/>
                    </a:cubicBezTo>
                    <a:cubicBezTo>
                      <a:pt x="29" y="5"/>
                      <a:pt x="27" y="7"/>
                      <a:pt x="26" y="9"/>
                    </a:cubicBezTo>
                    <a:cubicBezTo>
                      <a:pt x="20" y="6"/>
                      <a:pt x="14" y="6"/>
                      <a:pt x="9" y="11"/>
                    </a:cubicBezTo>
                    <a:cubicBezTo>
                      <a:pt x="6" y="14"/>
                      <a:pt x="3" y="20"/>
                      <a:pt x="1" y="2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50" name="Freeform 1820"/>
              <p:cNvSpPr/>
              <p:nvPr/>
            </p:nvSpPr>
            <p:spPr>
              <a:xfrm>
                <a:off x="8869345" y="2951177"/>
                <a:ext cx="57150" cy="71438"/>
              </a:xfrm>
              <a:custGeom>
                <a:avLst/>
                <a:gdLst>
                  <a:gd name="txL" fmla="*/ 0 w 15"/>
                  <a:gd name="txT" fmla="*/ 0 h 19"/>
                  <a:gd name="txR" fmla="*/ 15 w 15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19">
                    <a:moveTo>
                      <a:pt x="1" y="7"/>
                    </a:moveTo>
                    <a:cubicBezTo>
                      <a:pt x="0" y="9"/>
                      <a:pt x="1" y="12"/>
                      <a:pt x="2" y="13"/>
                    </a:cubicBezTo>
                    <a:cubicBezTo>
                      <a:pt x="2" y="14"/>
                      <a:pt x="3" y="15"/>
                      <a:pt x="4" y="16"/>
                    </a:cubicBezTo>
                    <a:cubicBezTo>
                      <a:pt x="5" y="16"/>
                      <a:pt x="7" y="19"/>
                      <a:pt x="7" y="19"/>
                    </a:cubicBezTo>
                    <a:cubicBezTo>
                      <a:pt x="7" y="18"/>
                      <a:pt x="8" y="17"/>
                      <a:pt x="9" y="16"/>
                    </a:cubicBezTo>
                    <a:cubicBezTo>
                      <a:pt x="9" y="15"/>
                      <a:pt x="10" y="14"/>
                      <a:pt x="11" y="14"/>
                    </a:cubicBezTo>
                    <a:cubicBezTo>
                      <a:pt x="12" y="14"/>
                      <a:pt x="14" y="12"/>
                      <a:pt x="14" y="10"/>
                    </a:cubicBezTo>
                    <a:cubicBezTo>
                      <a:pt x="15" y="7"/>
                      <a:pt x="13" y="4"/>
                      <a:pt x="10" y="2"/>
                    </a:cubicBezTo>
                    <a:cubicBezTo>
                      <a:pt x="10" y="2"/>
                      <a:pt x="11" y="1"/>
                      <a:pt x="11" y="1"/>
                    </a:cubicBezTo>
                    <a:cubicBezTo>
                      <a:pt x="12" y="1"/>
                      <a:pt x="13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0" y="1"/>
                      <a:pt x="10" y="2"/>
                    </a:cubicBezTo>
                    <a:cubicBezTo>
                      <a:pt x="8" y="1"/>
                      <a:pt x="6" y="1"/>
                      <a:pt x="4" y="3"/>
                    </a:cubicBezTo>
                    <a:cubicBezTo>
                      <a:pt x="3" y="3"/>
                      <a:pt x="1" y="5"/>
                      <a:pt x="1" y="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51" name="Freeform 1821"/>
              <p:cNvSpPr/>
              <p:nvPr/>
            </p:nvSpPr>
            <p:spPr>
              <a:xfrm>
                <a:off x="8599468" y="2827352"/>
                <a:ext cx="206376" cy="203201"/>
              </a:xfrm>
              <a:custGeom>
                <a:avLst/>
                <a:gdLst>
                  <a:gd name="txL" fmla="*/ 0 w 55"/>
                  <a:gd name="txT" fmla="*/ 0 h 54"/>
                  <a:gd name="txR" fmla="*/ 55 w 55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54">
                    <a:moveTo>
                      <a:pt x="16" y="13"/>
                    </a:moveTo>
                    <a:cubicBezTo>
                      <a:pt x="12" y="19"/>
                      <a:pt x="12" y="25"/>
                      <a:pt x="12" y="32"/>
                    </a:cubicBezTo>
                    <a:cubicBezTo>
                      <a:pt x="12" y="35"/>
                      <a:pt x="12" y="38"/>
                      <a:pt x="11" y="41"/>
                    </a:cubicBezTo>
                    <a:cubicBezTo>
                      <a:pt x="10" y="45"/>
                      <a:pt x="9" y="48"/>
                      <a:pt x="5" y="49"/>
                    </a:cubicBezTo>
                    <a:cubicBezTo>
                      <a:pt x="4" y="51"/>
                      <a:pt x="2" y="52"/>
                      <a:pt x="0" y="53"/>
                    </a:cubicBezTo>
                    <a:cubicBezTo>
                      <a:pt x="2" y="53"/>
                      <a:pt x="4" y="53"/>
                      <a:pt x="6" y="53"/>
                    </a:cubicBezTo>
                    <a:cubicBezTo>
                      <a:pt x="8" y="53"/>
                      <a:pt x="11" y="54"/>
                      <a:pt x="14" y="54"/>
                    </a:cubicBezTo>
                    <a:cubicBezTo>
                      <a:pt x="19" y="54"/>
                      <a:pt x="24" y="53"/>
                      <a:pt x="27" y="52"/>
                    </a:cubicBezTo>
                    <a:cubicBezTo>
                      <a:pt x="33" y="51"/>
                      <a:pt x="39" y="48"/>
                      <a:pt x="43" y="45"/>
                    </a:cubicBezTo>
                    <a:cubicBezTo>
                      <a:pt x="48" y="42"/>
                      <a:pt x="51" y="38"/>
                      <a:pt x="53" y="34"/>
                    </a:cubicBezTo>
                    <a:cubicBezTo>
                      <a:pt x="55" y="28"/>
                      <a:pt x="54" y="23"/>
                      <a:pt x="52" y="19"/>
                    </a:cubicBezTo>
                    <a:cubicBezTo>
                      <a:pt x="51" y="15"/>
                      <a:pt x="48" y="11"/>
                      <a:pt x="43" y="8"/>
                    </a:cubicBezTo>
                    <a:cubicBezTo>
                      <a:pt x="46" y="5"/>
                      <a:pt x="49" y="2"/>
                      <a:pt x="53" y="1"/>
                    </a:cubicBezTo>
                    <a:cubicBezTo>
                      <a:pt x="53" y="1"/>
                      <a:pt x="53" y="0"/>
                      <a:pt x="52" y="0"/>
                    </a:cubicBezTo>
                    <a:cubicBezTo>
                      <a:pt x="51" y="0"/>
                      <a:pt x="49" y="1"/>
                      <a:pt x="48" y="2"/>
                    </a:cubicBezTo>
                    <a:cubicBezTo>
                      <a:pt x="46" y="4"/>
                      <a:pt x="44" y="5"/>
                      <a:pt x="43" y="7"/>
                    </a:cubicBezTo>
                    <a:cubicBezTo>
                      <a:pt x="42" y="7"/>
                      <a:pt x="41" y="6"/>
                      <a:pt x="40" y="6"/>
                    </a:cubicBezTo>
                    <a:cubicBezTo>
                      <a:pt x="35" y="4"/>
                      <a:pt x="30" y="4"/>
                      <a:pt x="26" y="6"/>
                    </a:cubicBezTo>
                    <a:cubicBezTo>
                      <a:pt x="22" y="7"/>
                      <a:pt x="18" y="10"/>
                      <a:pt x="16" y="1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52" name="Freeform 1822"/>
              <p:cNvSpPr/>
              <p:nvPr/>
            </p:nvSpPr>
            <p:spPr>
              <a:xfrm>
                <a:off x="8580418" y="2794014"/>
                <a:ext cx="101601" cy="74613"/>
              </a:xfrm>
              <a:custGeom>
                <a:avLst/>
                <a:gdLst>
                  <a:gd name="txL" fmla="*/ 0 w 27"/>
                  <a:gd name="txT" fmla="*/ 0 h 20"/>
                  <a:gd name="txR" fmla="*/ 27 w 27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20">
                    <a:moveTo>
                      <a:pt x="9" y="2"/>
                    </a:moveTo>
                    <a:cubicBezTo>
                      <a:pt x="7" y="3"/>
                      <a:pt x="6" y="5"/>
                      <a:pt x="5" y="6"/>
                    </a:cubicBezTo>
                    <a:cubicBezTo>
                      <a:pt x="4" y="8"/>
                      <a:pt x="3" y="10"/>
                      <a:pt x="3" y="12"/>
                    </a:cubicBezTo>
                    <a:cubicBezTo>
                      <a:pt x="2" y="13"/>
                      <a:pt x="0" y="17"/>
                      <a:pt x="0" y="17"/>
                    </a:cubicBezTo>
                    <a:cubicBezTo>
                      <a:pt x="3" y="16"/>
                      <a:pt x="6" y="18"/>
                      <a:pt x="9" y="19"/>
                    </a:cubicBezTo>
                    <a:cubicBezTo>
                      <a:pt x="12" y="20"/>
                      <a:pt x="17" y="20"/>
                      <a:pt x="21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3" y="7"/>
                      <a:pt x="21" y="5"/>
                    </a:cubicBezTo>
                    <a:cubicBezTo>
                      <a:pt x="22" y="4"/>
                      <a:pt x="23" y="4"/>
                      <a:pt x="24" y="4"/>
                    </a:cubicBezTo>
                    <a:cubicBezTo>
                      <a:pt x="25" y="4"/>
                      <a:pt x="26" y="4"/>
                      <a:pt x="27" y="4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6" y="3"/>
                      <a:pt x="23" y="4"/>
                      <a:pt x="21" y="4"/>
                    </a:cubicBezTo>
                    <a:cubicBezTo>
                      <a:pt x="20" y="2"/>
                      <a:pt x="17" y="0"/>
                      <a:pt x="15" y="0"/>
                    </a:cubicBezTo>
                    <a:cubicBezTo>
                      <a:pt x="13" y="0"/>
                      <a:pt x="11" y="1"/>
                      <a:pt x="9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53" name="Freeform 1823"/>
              <p:cNvSpPr/>
              <p:nvPr/>
            </p:nvSpPr>
            <p:spPr>
              <a:xfrm>
                <a:off x="7431061" y="3406793"/>
                <a:ext cx="101601" cy="153989"/>
              </a:xfrm>
              <a:custGeom>
                <a:avLst/>
                <a:gdLst>
                  <a:gd name="txL" fmla="*/ 0 w 27"/>
                  <a:gd name="txT" fmla="*/ 0 h 41"/>
                  <a:gd name="txR" fmla="*/ 27 w 27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41">
                    <a:moveTo>
                      <a:pt x="27" y="20"/>
                    </a:moveTo>
                    <a:cubicBezTo>
                      <a:pt x="27" y="17"/>
                      <a:pt x="25" y="15"/>
                      <a:pt x="24" y="12"/>
                    </a:cubicBezTo>
                    <a:cubicBezTo>
                      <a:pt x="22" y="10"/>
                      <a:pt x="21" y="8"/>
                      <a:pt x="19" y="6"/>
                    </a:cubicBezTo>
                    <a:cubicBezTo>
                      <a:pt x="17" y="5"/>
                      <a:pt x="14" y="0"/>
                      <a:pt x="14" y="0"/>
                    </a:cubicBezTo>
                    <a:cubicBezTo>
                      <a:pt x="13" y="4"/>
                      <a:pt x="9" y="6"/>
                      <a:pt x="6" y="9"/>
                    </a:cubicBezTo>
                    <a:cubicBezTo>
                      <a:pt x="3" y="13"/>
                      <a:pt x="0" y="18"/>
                      <a:pt x="1" y="23"/>
                    </a:cubicBezTo>
                    <a:cubicBezTo>
                      <a:pt x="1" y="28"/>
                      <a:pt x="7" y="32"/>
                      <a:pt x="13" y="34"/>
                    </a:cubicBezTo>
                    <a:cubicBezTo>
                      <a:pt x="12" y="35"/>
                      <a:pt x="12" y="36"/>
                      <a:pt x="11" y="37"/>
                    </a:cubicBezTo>
                    <a:cubicBezTo>
                      <a:pt x="10" y="38"/>
                      <a:pt x="9" y="39"/>
                      <a:pt x="7" y="40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9" y="40"/>
                      <a:pt x="13" y="36"/>
                      <a:pt x="13" y="34"/>
                    </a:cubicBezTo>
                    <a:cubicBezTo>
                      <a:pt x="17" y="34"/>
                      <a:pt x="21" y="33"/>
                      <a:pt x="24" y="30"/>
                    </a:cubicBezTo>
                    <a:cubicBezTo>
                      <a:pt x="26" y="27"/>
                      <a:pt x="27" y="23"/>
                      <a:pt x="27" y="2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54" name="Freeform 1824"/>
              <p:cNvSpPr/>
              <p:nvPr/>
            </p:nvSpPr>
            <p:spPr>
              <a:xfrm>
                <a:off x="6864320" y="3305192"/>
                <a:ext cx="209551" cy="138113"/>
              </a:xfrm>
              <a:custGeom>
                <a:avLst/>
                <a:gdLst>
                  <a:gd name="txL" fmla="*/ 0 w 56"/>
                  <a:gd name="txT" fmla="*/ 0 h 37"/>
                  <a:gd name="txR" fmla="*/ 56 w 56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37">
                    <a:moveTo>
                      <a:pt x="31" y="1"/>
                    </a:moveTo>
                    <a:cubicBezTo>
                      <a:pt x="27" y="0"/>
                      <a:pt x="24" y="2"/>
                      <a:pt x="20" y="3"/>
                    </a:cubicBezTo>
                    <a:cubicBezTo>
                      <a:pt x="17" y="4"/>
                      <a:pt x="14" y="5"/>
                      <a:pt x="11" y="7"/>
                    </a:cubicBezTo>
                    <a:cubicBezTo>
                      <a:pt x="10" y="8"/>
                      <a:pt x="7" y="8"/>
                      <a:pt x="5" y="9"/>
                    </a:cubicBezTo>
                    <a:cubicBezTo>
                      <a:pt x="3" y="9"/>
                      <a:pt x="0" y="10"/>
                      <a:pt x="0" y="10"/>
                    </a:cubicBezTo>
                    <a:cubicBezTo>
                      <a:pt x="3" y="12"/>
                      <a:pt x="4" y="14"/>
                      <a:pt x="6" y="17"/>
                    </a:cubicBezTo>
                    <a:cubicBezTo>
                      <a:pt x="7" y="19"/>
                      <a:pt x="8" y="22"/>
                      <a:pt x="10" y="25"/>
                    </a:cubicBezTo>
                    <a:cubicBezTo>
                      <a:pt x="15" y="31"/>
                      <a:pt x="23" y="37"/>
                      <a:pt x="31" y="36"/>
                    </a:cubicBezTo>
                    <a:cubicBezTo>
                      <a:pt x="39" y="35"/>
                      <a:pt x="45" y="27"/>
                      <a:pt x="45" y="19"/>
                    </a:cubicBezTo>
                    <a:cubicBezTo>
                      <a:pt x="47" y="19"/>
                      <a:pt x="48" y="20"/>
                      <a:pt x="50" y="20"/>
                    </a:cubicBezTo>
                    <a:cubicBezTo>
                      <a:pt x="52" y="22"/>
                      <a:pt x="54" y="23"/>
                      <a:pt x="55" y="25"/>
                    </a:cubicBezTo>
                    <a:cubicBezTo>
                      <a:pt x="56" y="24"/>
                      <a:pt x="56" y="24"/>
                      <a:pt x="56" y="24"/>
                    </a:cubicBezTo>
                    <a:cubicBezTo>
                      <a:pt x="54" y="22"/>
                      <a:pt x="49" y="19"/>
                      <a:pt x="45" y="18"/>
                    </a:cubicBezTo>
                    <a:cubicBezTo>
                      <a:pt x="46" y="13"/>
                      <a:pt x="44" y="8"/>
                      <a:pt x="41" y="5"/>
                    </a:cubicBezTo>
                    <a:cubicBezTo>
                      <a:pt x="38" y="3"/>
                      <a:pt x="34" y="1"/>
                      <a:pt x="31" y="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55" name="Freeform 1825"/>
              <p:cNvSpPr/>
              <p:nvPr/>
            </p:nvSpPr>
            <p:spPr>
              <a:xfrm>
                <a:off x="7502499" y="2087571"/>
                <a:ext cx="280989" cy="423865"/>
              </a:xfrm>
              <a:custGeom>
                <a:avLst/>
                <a:gdLst>
                  <a:gd name="txL" fmla="*/ 0 w 75"/>
                  <a:gd name="txT" fmla="*/ 0 h 113"/>
                  <a:gd name="txR" fmla="*/ 75 w 75"/>
                  <a:gd name="txB" fmla="*/ 113 h 11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5" h="113">
                    <a:moveTo>
                      <a:pt x="74" y="40"/>
                    </a:moveTo>
                    <a:cubicBezTo>
                      <a:pt x="71" y="29"/>
                      <a:pt x="63" y="23"/>
                      <a:pt x="56" y="18"/>
                    </a:cubicBezTo>
                    <a:cubicBezTo>
                      <a:pt x="50" y="14"/>
                      <a:pt x="43" y="11"/>
                      <a:pt x="36" y="9"/>
                    </a:cubicBezTo>
                    <a:cubicBezTo>
                      <a:pt x="31" y="8"/>
                      <a:pt x="15" y="0"/>
                      <a:pt x="15" y="0"/>
                    </a:cubicBezTo>
                    <a:cubicBezTo>
                      <a:pt x="18" y="11"/>
                      <a:pt x="10" y="22"/>
                      <a:pt x="6" y="30"/>
                    </a:cubicBezTo>
                    <a:cubicBezTo>
                      <a:pt x="4" y="36"/>
                      <a:pt x="2" y="42"/>
                      <a:pt x="1" y="48"/>
                    </a:cubicBezTo>
                    <a:cubicBezTo>
                      <a:pt x="0" y="53"/>
                      <a:pt x="0" y="58"/>
                      <a:pt x="2" y="64"/>
                    </a:cubicBezTo>
                    <a:cubicBezTo>
                      <a:pt x="4" y="69"/>
                      <a:pt x="9" y="76"/>
                      <a:pt x="16" y="81"/>
                    </a:cubicBezTo>
                    <a:cubicBezTo>
                      <a:pt x="23" y="86"/>
                      <a:pt x="31" y="90"/>
                      <a:pt x="39" y="92"/>
                    </a:cubicBezTo>
                    <a:cubicBezTo>
                      <a:pt x="38" y="95"/>
                      <a:pt x="37" y="99"/>
                      <a:pt x="34" y="102"/>
                    </a:cubicBezTo>
                    <a:cubicBezTo>
                      <a:pt x="31" y="106"/>
                      <a:pt x="27" y="109"/>
                      <a:pt x="22" y="111"/>
                    </a:cubicBezTo>
                    <a:cubicBezTo>
                      <a:pt x="23" y="111"/>
                      <a:pt x="23" y="112"/>
                      <a:pt x="24" y="113"/>
                    </a:cubicBezTo>
                    <a:cubicBezTo>
                      <a:pt x="26" y="112"/>
                      <a:pt x="30" y="109"/>
                      <a:pt x="33" y="105"/>
                    </a:cubicBezTo>
                    <a:cubicBezTo>
                      <a:pt x="37" y="101"/>
                      <a:pt x="40" y="96"/>
                      <a:pt x="41" y="92"/>
                    </a:cubicBezTo>
                    <a:cubicBezTo>
                      <a:pt x="46" y="93"/>
                      <a:pt x="52" y="92"/>
                      <a:pt x="58" y="89"/>
                    </a:cubicBezTo>
                    <a:cubicBezTo>
                      <a:pt x="63" y="87"/>
                      <a:pt x="68" y="82"/>
                      <a:pt x="71" y="76"/>
                    </a:cubicBezTo>
                    <a:cubicBezTo>
                      <a:pt x="73" y="71"/>
                      <a:pt x="74" y="64"/>
                      <a:pt x="75" y="58"/>
                    </a:cubicBezTo>
                    <a:cubicBezTo>
                      <a:pt x="75" y="51"/>
                      <a:pt x="75" y="45"/>
                      <a:pt x="74" y="4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56" name="Freeform 1826"/>
              <p:cNvSpPr/>
              <p:nvPr/>
            </p:nvSpPr>
            <p:spPr>
              <a:xfrm>
                <a:off x="7618388" y="2482862"/>
                <a:ext cx="266702" cy="371478"/>
              </a:xfrm>
              <a:custGeom>
                <a:avLst/>
                <a:gdLst>
                  <a:gd name="txL" fmla="*/ 0 w 71"/>
                  <a:gd name="txT" fmla="*/ 0 h 99"/>
                  <a:gd name="txR" fmla="*/ 71 w 71"/>
                  <a:gd name="txB" fmla="*/ 99 h 9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99">
                    <a:moveTo>
                      <a:pt x="65" y="67"/>
                    </a:moveTo>
                    <a:cubicBezTo>
                      <a:pt x="71" y="52"/>
                      <a:pt x="67" y="37"/>
                      <a:pt x="59" y="27"/>
                    </a:cubicBezTo>
                    <a:cubicBezTo>
                      <a:pt x="57" y="23"/>
                      <a:pt x="52" y="19"/>
                      <a:pt x="48" y="15"/>
                    </a:cubicBezTo>
                    <a:cubicBezTo>
                      <a:pt x="44" y="12"/>
                      <a:pt x="41" y="8"/>
                      <a:pt x="38" y="5"/>
                    </a:cubicBezTo>
                    <a:cubicBezTo>
                      <a:pt x="36" y="3"/>
                      <a:pt x="34" y="1"/>
                      <a:pt x="32" y="0"/>
                    </a:cubicBezTo>
                    <a:cubicBezTo>
                      <a:pt x="34" y="2"/>
                      <a:pt x="32" y="7"/>
                      <a:pt x="29" y="10"/>
                    </a:cubicBezTo>
                    <a:cubicBezTo>
                      <a:pt x="26" y="14"/>
                      <a:pt x="22" y="18"/>
                      <a:pt x="19" y="20"/>
                    </a:cubicBezTo>
                    <a:cubicBezTo>
                      <a:pt x="15" y="24"/>
                      <a:pt x="10" y="28"/>
                      <a:pt x="7" y="32"/>
                    </a:cubicBezTo>
                    <a:cubicBezTo>
                      <a:pt x="3" y="37"/>
                      <a:pt x="1" y="41"/>
                      <a:pt x="0" y="48"/>
                    </a:cubicBezTo>
                    <a:cubicBezTo>
                      <a:pt x="0" y="55"/>
                      <a:pt x="1" y="62"/>
                      <a:pt x="4" y="69"/>
                    </a:cubicBezTo>
                    <a:cubicBezTo>
                      <a:pt x="7" y="76"/>
                      <a:pt x="11" y="82"/>
                      <a:pt x="18" y="87"/>
                    </a:cubicBezTo>
                    <a:cubicBezTo>
                      <a:pt x="14" y="92"/>
                      <a:pt x="8" y="95"/>
                      <a:pt x="2" y="97"/>
                    </a:cubicBezTo>
                    <a:cubicBezTo>
                      <a:pt x="2" y="98"/>
                      <a:pt x="3" y="99"/>
                      <a:pt x="3" y="99"/>
                    </a:cubicBezTo>
                    <a:cubicBezTo>
                      <a:pt x="5" y="99"/>
                      <a:pt x="8" y="98"/>
                      <a:pt x="11" y="96"/>
                    </a:cubicBezTo>
                    <a:cubicBezTo>
                      <a:pt x="14" y="94"/>
                      <a:pt x="16" y="91"/>
                      <a:pt x="19" y="88"/>
                    </a:cubicBezTo>
                    <a:cubicBezTo>
                      <a:pt x="21" y="89"/>
                      <a:pt x="22" y="90"/>
                      <a:pt x="24" y="91"/>
                    </a:cubicBezTo>
                    <a:cubicBezTo>
                      <a:pt x="31" y="94"/>
                      <a:pt x="40" y="92"/>
                      <a:pt x="48" y="88"/>
                    </a:cubicBezTo>
                    <a:cubicBezTo>
                      <a:pt x="55" y="83"/>
                      <a:pt x="62" y="76"/>
                      <a:pt x="65" y="67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57" name="Freeform 1827"/>
              <p:cNvSpPr/>
              <p:nvPr/>
            </p:nvSpPr>
            <p:spPr>
              <a:xfrm>
                <a:off x="7761263" y="2700351"/>
                <a:ext cx="203201" cy="277814"/>
              </a:xfrm>
              <a:custGeom>
                <a:avLst/>
                <a:gdLst>
                  <a:gd name="txL" fmla="*/ 0 w 54"/>
                  <a:gd name="txT" fmla="*/ 0 h 74"/>
                  <a:gd name="txR" fmla="*/ 54 w 54"/>
                  <a:gd name="txB" fmla="*/ 74 h 7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74">
                    <a:moveTo>
                      <a:pt x="47" y="51"/>
                    </a:moveTo>
                    <a:cubicBezTo>
                      <a:pt x="50" y="43"/>
                      <a:pt x="49" y="36"/>
                      <a:pt x="48" y="28"/>
                    </a:cubicBezTo>
                    <a:cubicBezTo>
                      <a:pt x="47" y="25"/>
                      <a:pt x="46" y="21"/>
                      <a:pt x="46" y="17"/>
                    </a:cubicBezTo>
                    <a:cubicBezTo>
                      <a:pt x="46" y="15"/>
                      <a:pt x="46" y="13"/>
                      <a:pt x="47" y="11"/>
                    </a:cubicBezTo>
                    <a:cubicBezTo>
                      <a:pt x="47" y="9"/>
                      <a:pt x="48" y="8"/>
                      <a:pt x="50" y="6"/>
                    </a:cubicBezTo>
                    <a:cubicBezTo>
                      <a:pt x="51" y="4"/>
                      <a:pt x="52" y="2"/>
                      <a:pt x="54" y="0"/>
                    </a:cubicBezTo>
                    <a:cubicBezTo>
                      <a:pt x="53" y="1"/>
                      <a:pt x="50" y="2"/>
                      <a:pt x="48" y="2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2" y="3"/>
                      <a:pt x="41" y="4"/>
                      <a:pt x="39" y="4"/>
                    </a:cubicBezTo>
                    <a:cubicBezTo>
                      <a:pt x="34" y="6"/>
                      <a:pt x="28" y="8"/>
                      <a:pt x="25" y="9"/>
                    </a:cubicBezTo>
                    <a:cubicBezTo>
                      <a:pt x="13" y="15"/>
                      <a:pt x="2" y="25"/>
                      <a:pt x="1" y="37"/>
                    </a:cubicBezTo>
                    <a:cubicBezTo>
                      <a:pt x="1" y="37"/>
                      <a:pt x="1" y="38"/>
                      <a:pt x="1" y="38"/>
                    </a:cubicBezTo>
                    <a:cubicBezTo>
                      <a:pt x="0" y="39"/>
                      <a:pt x="0" y="40"/>
                      <a:pt x="0" y="40"/>
                    </a:cubicBezTo>
                    <a:cubicBezTo>
                      <a:pt x="0" y="42"/>
                      <a:pt x="0" y="43"/>
                      <a:pt x="0" y="44"/>
                    </a:cubicBezTo>
                    <a:cubicBezTo>
                      <a:pt x="0" y="45"/>
                      <a:pt x="1" y="47"/>
                      <a:pt x="1" y="48"/>
                    </a:cubicBezTo>
                    <a:cubicBezTo>
                      <a:pt x="2" y="51"/>
                      <a:pt x="4" y="53"/>
                      <a:pt x="6" y="55"/>
                    </a:cubicBezTo>
                    <a:cubicBezTo>
                      <a:pt x="8" y="57"/>
                      <a:pt x="10" y="58"/>
                      <a:pt x="12" y="60"/>
                    </a:cubicBezTo>
                    <a:cubicBezTo>
                      <a:pt x="14" y="61"/>
                      <a:pt x="17" y="63"/>
                      <a:pt x="20" y="63"/>
                    </a:cubicBezTo>
                    <a:cubicBezTo>
                      <a:pt x="19" y="66"/>
                      <a:pt x="18" y="68"/>
                      <a:pt x="16" y="70"/>
                    </a:cubicBezTo>
                    <a:cubicBezTo>
                      <a:pt x="16" y="70"/>
                      <a:pt x="15" y="71"/>
                      <a:pt x="14" y="72"/>
                    </a:cubicBezTo>
                    <a:cubicBezTo>
                      <a:pt x="13" y="72"/>
                      <a:pt x="12" y="72"/>
                      <a:pt x="12" y="73"/>
                    </a:cubicBezTo>
                    <a:cubicBezTo>
                      <a:pt x="12" y="73"/>
                      <a:pt x="11" y="73"/>
                      <a:pt x="11" y="73"/>
                    </a:cubicBezTo>
                    <a:cubicBezTo>
                      <a:pt x="11" y="73"/>
                      <a:pt x="10" y="73"/>
                      <a:pt x="10" y="73"/>
                    </a:cubicBezTo>
                    <a:cubicBezTo>
                      <a:pt x="10" y="73"/>
                      <a:pt x="11" y="74"/>
                      <a:pt x="11" y="74"/>
                    </a:cubicBezTo>
                    <a:cubicBezTo>
                      <a:pt x="11" y="74"/>
                      <a:pt x="11" y="74"/>
                      <a:pt x="11" y="74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13" y="74"/>
                      <a:pt x="13" y="74"/>
                      <a:pt x="14" y="73"/>
                    </a:cubicBezTo>
                    <a:cubicBezTo>
                      <a:pt x="15" y="73"/>
                      <a:pt x="16" y="72"/>
                      <a:pt x="17" y="71"/>
                    </a:cubicBezTo>
                    <a:cubicBezTo>
                      <a:pt x="18" y="70"/>
                      <a:pt x="18" y="69"/>
                      <a:pt x="19" y="68"/>
                    </a:cubicBezTo>
                    <a:cubicBezTo>
                      <a:pt x="20" y="66"/>
                      <a:pt x="21" y="65"/>
                      <a:pt x="21" y="63"/>
                    </a:cubicBezTo>
                    <a:cubicBezTo>
                      <a:pt x="22" y="64"/>
                      <a:pt x="24" y="64"/>
                      <a:pt x="25" y="64"/>
                    </a:cubicBezTo>
                    <a:cubicBezTo>
                      <a:pt x="28" y="64"/>
                      <a:pt x="31" y="63"/>
                      <a:pt x="33" y="62"/>
                    </a:cubicBezTo>
                    <a:cubicBezTo>
                      <a:pt x="34" y="62"/>
                      <a:pt x="35" y="61"/>
                      <a:pt x="36" y="61"/>
                    </a:cubicBezTo>
                    <a:cubicBezTo>
                      <a:pt x="37" y="60"/>
                      <a:pt x="38" y="60"/>
                      <a:pt x="39" y="60"/>
                    </a:cubicBezTo>
                    <a:cubicBezTo>
                      <a:pt x="39" y="60"/>
                      <a:pt x="39" y="60"/>
                      <a:pt x="39" y="60"/>
                    </a:cubicBezTo>
                    <a:cubicBezTo>
                      <a:pt x="39" y="60"/>
                      <a:pt x="39" y="60"/>
                      <a:pt x="40" y="60"/>
                    </a:cubicBezTo>
                    <a:cubicBezTo>
                      <a:pt x="40" y="60"/>
                      <a:pt x="40" y="60"/>
                      <a:pt x="40" y="60"/>
                    </a:cubicBezTo>
                    <a:cubicBezTo>
                      <a:pt x="40" y="59"/>
                      <a:pt x="41" y="59"/>
                      <a:pt x="41" y="59"/>
                    </a:cubicBezTo>
                    <a:cubicBezTo>
                      <a:pt x="42" y="58"/>
                      <a:pt x="43" y="57"/>
                      <a:pt x="44" y="56"/>
                    </a:cubicBezTo>
                    <a:cubicBezTo>
                      <a:pt x="45" y="54"/>
                      <a:pt x="47" y="53"/>
                      <a:pt x="47" y="51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58" name="Freeform 1828"/>
              <p:cNvSpPr/>
              <p:nvPr/>
            </p:nvSpPr>
            <p:spPr>
              <a:xfrm>
                <a:off x="7348511" y="2233622"/>
                <a:ext cx="247652" cy="342902"/>
              </a:xfrm>
              <a:custGeom>
                <a:avLst/>
                <a:gdLst>
                  <a:gd name="txL" fmla="*/ 0 w 66"/>
                  <a:gd name="txT" fmla="*/ 0 h 91"/>
                  <a:gd name="txR" fmla="*/ 66 w 66"/>
                  <a:gd name="txB" fmla="*/ 91 h 9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6" h="91">
                    <a:moveTo>
                      <a:pt x="61" y="27"/>
                    </a:moveTo>
                    <a:cubicBezTo>
                      <a:pt x="58" y="20"/>
                      <a:pt x="52" y="15"/>
                      <a:pt x="45" y="11"/>
                    </a:cubicBezTo>
                    <a:cubicBezTo>
                      <a:pt x="40" y="8"/>
                      <a:pt x="34" y="6"/>
                      <a:pt x="28" y="5"/>
                    </a:cubicBezTo>
                    <a:cubicBezTo>
                      <a:pt x="25" y="5"/>
                      <a:pt x="21" y="3"/>
                      <a:pt x="17" y="2"/>
                    </a:cubicBezTo>
                    <a:cubicBezTo>
                      <a:pt x="13" y="1"/>
                      <a:pt x="9" y="0"/>
                      <a:pt x="9" y="0"/>
                    </a:cubicBezTo>
                    <a:cubicBezTo>
                      <a:pt x="11" y="4"/>
                      <a:pt x="10" y="8"/>
                      <a:pt x="9" y="12"/>
                    </a:cubicBezTo>
                    <a:cubicBezTo>
                      <a:pt x="8" y="17"/>
                      <a:pt x="5" y="21"/>
                      <a:pt x="4" y="24"/>
                    </a:cubicBezTo>
                    <a:cubicBezTo>
                      <a:pt x="1" y="35"/>
                      <a:pt x="0" y="49"/>
                      <a:pt x="6" y="59"/>
                    </a:cubicBezTo>
                    <a:cubicBezTo>
                      <a:pt x="13" y="71"/>
                      <a:pt x="30" y="75"/>
                      <a:pt x="44" y="71"/>
                    </a:cubicBezTo>
                    <a:cubicBezTo>
                      <a:pt x="44" y="74"/>
                      <a:pt x="44" y="77"/>
                      <a:pt x="44" y="80"/>
                    </a:cubicBezTo>
                    <a:cubicBezTo>
                      <a:pt x="43" y="84"/>
                      <a:pt x="41" y="88"/>
                      <a:pt x="39" y="91"/>
                    </a:cubicBezTo>
                    <a:cubicBezTo>
                      <a:pt x="39" y="91"/>
                      <a:pt x="39" y="91"/>
                      <a:pt x="39" y="91"/>
                    </a:cubicBezTo>
                    <a:cubicBezTo>
                      <a:pt x="40" y="91"/>
                      <a:pt x="40" y="91"/>
                      <a:pt x="40" y="91"/>
                    </a:cubicBezTo>
                    <a:cubicBezTo>
                      <a:pt x="41" y="91"/>
                      <a:pt x="41" y="91"/>
                      <a:pt x="41" y="91"/>
                    </a:cubicBezTo>
                    <a:cubicBezTo>
                      <a:pt x="41" y="91"/>
                      <a:pt x="41" y="91"/>
                      <a:pt x="41" y="91"/>
                    </a:cubicBezTo>
                    <a:cubicBezTo>
                      <a:pt x="41" y="91"/>
                      <a:pt x="41" y="91"/>
                      <a:pt x="41" y="90"/>
                    </a:cubicBezTo>
                    <a:cubicBezTo>
                      <a:pt x="42" y="90"/>
                      <a:pt x="42" y="89"/>
                      <a:pt x="42" y="88"/>
                    </a:cubicBezTo>
                    <a:cubicBezTo>
                      <a:pt x="43" y="87"/>
                      <a:pt x="44" y="85"/>
                      <a:pt x="44" y="83"/>
                    </a:cubicBezTo>
                    <a:cubicBezTo>
                      <a:pt x="45" y="79"/>
                      <a:pt x="46" y="74"/>
                      <a:pt x="45" y="71"/>
                    </a:cubicBezTo>
                    <a:cubicBezTo>
                      <a:pt x="54" y="68"/>
                      <a:pt x="62" y="62"/>
                      <a:pt x="64" y="52"/>
                    </a:cubicBezTo>
                    <a:cubicBezTo>
                      <a:pt x="66" y="45"/>
                      <a:pt x="64" y="34"/>
                      <a:pt x="61" y="2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59" name="Freeform 1829"/>
              <p:cNvSpPr/>
              <p:nvPr/>
            </p:nvSpPr>
            <p:spPr>
              <a:xfrm>
                <a:off x="7043709" y="2392374"/>
                <a:ext cx="395290" cy="379415"/>
              </a:xfrm>
              <a:custGeom>
                <a:avLst/>
                <a:gdLst>
                  <a:gd name="txL" fmla="*/ 0 w 105"/>
                  <a:gd name="txT" fmla="*/ 0 h 101"/>
                  <a:gd name="txR" fmla="*/ 105 w 105"/>
                  <a:gd name="txB" fmla="*/ 101 h 10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5" h="101">
                    <a:moveTo>
                      <a:pt x="77" y="5"/>
                    </a:moveTo>
                    <a:cubicBezTo>
                      <a:pt x="67" y="0"/>
                      <a:pt x="58" y="1"/>
                      <a:pt x="48" y="2"/>
                    </a:cubicBezTo>
                    <a:cubicBezTo>
                      <a:pt x="39" y="2"/>
                      <a:pt x="32" y="5"/>
                      <a:pt x="24" y="8"/>
                    </a:cubicBezTo>
                    <a:cubicBezTo>
                      <a:pt x="21" y="10"/>
                      <a:pt x="15" y="11"/>
                      <a:pt x="10" y="13"/>
                    </a:cubicBezTo>
                    <a:cubicBezTo>
                      <a:pt x="4" y="14"/>
                      <a:pt x="0" y="16"/>
                      <a:pt x="0" y="16"/>
                    </a:cubicBezTo>
                    <a:cubicBezTo>
                      <a:pt x="2" y="17"/>
                      <a:pt x="4" y="20"/>
                      <a:pt x="6" y="22"/>
                    </a:cubicBezTo>
                    <a:cubicBezTo>
                      <a:pt x="7" y="25"/>
                      <a:pt x="8" y="28"/>
                      <a:pt x="9" y="31"/>
                    </a:cubicBezTo>
                    <a:cubicBezTo>
                      <a:pt x="11" y="37"/>
                      <a:pt x="12" y="43"/>
                      <a:pt x="14" y="48"/>
                    </a:cubicBezTo>
                    <a:cubicBezTo>
                      <a:pt x="17" y="56"/>
                      <a:pt x="21" y="63"/>
                      <a:pt x="26" y="69"/>
                    </a:cubicBezTo>
                    <a:cubicBezTo>
                      <a:pt x="30" y="75"/>
                      <a:pt x="36" y="80"/>
                      <a:pt x="43" y="83"/>
                    </a:cubicBezTo>
                    <a:cubicBezTo>
                      <a:pt x="50" y="85"/>
                      <a:pt x="59" y="84"/>
                      <a:pt x="68" y="82"/>
                    </a:cubicBezTo>
                    <a:cubicBezTo>
                      <a:pt x="77" y="80"/>
                      <a:pt x="87" y="76"/>
                      <a:pt x="94" y="69"/>
                    </a:cubicBezTo>
                    <a:cubicBezTo>
                      <a:pt x="95" y="71"/>
                      <a:pt x="96" y="73"/>
                      <a:pt x="97" y="75"/>
                    </a:cubicBezTo>
                    <a:cubicBezTo>
                      <a:pt x="98" y="78"/>
                      <a:pt x="99" y="80"/>
                      <a:pt x="99" y="82"/>
                    </a:cubicBezTo>
                    <a:cubicBezTo>
                      <a:pt x="99" y="86"/>
                      <a:pt x="99" y="89"/>
                      <a:pt x="97" y="93"/>
                    </a:cubicBezTo>
                    <a:cubicBezTo>
                      <a:pt x="96" y="96"/>
                      <a:pt x="94" y="98"/>
                      <a:pt x="91" y="100"/>
                    </a:cubicBezTo>
                    <a:cubicBezTo>
                      <a:pt x="91" y="100"/>
                      <a:pt x="91" y="100"/>
                      <a:pt x="91" y="101"/>
                    </a:cubicBezTo>
                    <a:cubicBezTo>
                      <a:pt x="91" y="101"/>
                      <a:pt x="92" y="101"/>
                      <a:pt x="92" y="101"/>
                    </a:cubicBezTo>
                    <a:cubicBezTo>
                      <a:pt x="92" y="101"/>
                      <a:pt x="93" y="101"/>
                      <a:pt x="93" y="100"/>
                    </a:cubicBezTo>
                    <a:cubicBezTo>
                      <a:pt x="94" y="100"/>
                      <a:pt x="94" y="100"/>
                      <a:pt x="95" y="99"/>
                    </a:cubicBezTo>
                    <a:cubicBezTo>
                      <a:pt x="96" y="98"/>
                      <a:pt x="97" y="97"/>
                      <a:pt x="97" y="96"/>
                    </a:cubicBezTo>
                    <a:cubicBezTo>
                      <a:pt x="99" y="93"/>
                      <a:pt x="100" y="90"/>
                      <a:pt x="100" y="87"/>
                    </a:cubicBezTo>
                    <a:cubicBezTo>
                      <a:pt x="100" y="83"/>
                      <a:pt x="100" y="79"/>
                      <a:pt x="99" y="76"/>
                    </a:cubicBezTo>
                    <a:cubicBezTo>
                      <a:pt x="98" y="73"/>
                      <a:pt x="96" y="70"/>
                      <a:pt x="95" y="68"/>
                    </a:cubicBezTo>
                    <a:cubicBezTo>
                      <a:pt x="99" y="63"/>
                      <a:pt x="103" y="58"/>
                      <a:pt x="104" y="51"/>
                    </a:cubicBezTo>
                    <a:cubicBezTo>
                      <a:pt x="105" y="44"/>
                      <a:pt x="104" y="37"/>
                      <a:pt x="101" y="31"/>
                    </a:cubicBezTo>
                    <a:cubicBezTo>
                      <a:pt x="99" y="26"/>
                      <a:pt x="95" y="21"/>
                      <a:pt x="91" y="16"/>
                    </a:cubicBezTo>
                    <a:cubicBezTo>
                      <a:pt x="86" y="12"/>
                      <a:pt x="82" y="8"/>
                      <a:pt x="77" y="5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60" name="Freeform 1830"/>
              <p:cNvSpPr/>
              <p:nvPr/>
            </p:nvSpPr>
            <p:spPr>
              <a:xfrm>
                <a:off x="7002434" y="2678126"/>
                <a:ext cx="293689" cy="195264"/>
              </a:xfrm>
              <a:custGeom>
                <a:avLst/>
                <a:gdLst>
                  <a:gd name="txL" fmla="*/ 0 w 78"/>
                  <a:gd name="txT" fmla="*/ 0 h 52"/>
                  <a:gd name="txR" fmla="*/ 78 w 78"/>
                  <a:gd name="txB" fmla="*/ 52 h 52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78" h="52">
                    <a:moveTo>
                      <a:pt x="38" y="0"/>
                    </a:moveTo>
                    <a:cubicBezTo>
                      <a:pt x="32" y="0"/>
                      <a:pt x="27" y="3"/>
                      <a:pt x="22" y="6"/>
                    </a:cubicBezTo>
                    <a:cubicBezTo>
                      <a:pt x="18" y="9"/>
                      <a:pt x="14" y="12"/>
                      <a:pt x="11" y="16"/>
                    </a:cubicBezTo>
                    <a:cubicBezTo>
                      <a:pt x="10" y="17"/>
                      <a:pt x="7" y="20"/>
                      <a:pt x="5" y="22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7" y="27"/>
                      <a:pt x="12" y="35"/>
                      <a:pt x="16" y="40"/>
                    </a:cubicBezTo>
                    <a:cubicBezTo>
                      <a:pt x="23" y="46"/>
                      <a:pt x="33" y="52"/>
                      <a:pt x="43" y="50"/>
                    </a:cubicBezTo>
                    <a:cubicBezTo>
                      <a:pt x="53" y="49"/>
                      <a:pt x="62" y="38"/>
                      <a:pt x="64" y="27"/>
                    </a:cubicBezTo>
                    <a:cubicBezTo>
                      <a:pt x="66" y="27"/>
                      <a:pt x="68" y="28"/>
                      <a:pt x="70" y="30"/>
                    </a:cubicBezTo>
                    <a:cubicBezTo>
                      <a:pt x="73" y="32"/>
                      <a:pt x="75" y="34"/>
                      <a:pt x="77" y="37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76" y="33"/>
                      <a:pt x="69" y="27"/>
                      <a:pt x="64" y="26"/>
                    </a:cubicBezTo>
                    <a:cubicBezTo>
                      <a:pt x="65" y="18"/>
                      <a:pt x="63" y="11"/>
                      <a:pt x="56" y="6"/>
                    </a:cubicBezTo>
                    <a:cubicBezTo>
                      <a:pt x="52" y="3"/>
                      <a:pt x="44" y="1"/>
                      <a:pt x="38" y="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61" name="Freeform 1831"/>
              <p:cNvSpPr/>
              <p:nvPr/>
            </p:nvSpPr>
            <p:spPr>
              <a:xfrm>
                <a:off x="6072153" y="2595575"/>
                <a:ext cx="250827" cy="379415"/>
              </a:xfrm>
              <a:custGeom>
                <a:avLst/>
                <a:gdLst>
                  <a:gd name="txL" fmla="*/ 0 w 67"/>
                  <a:gd name="txT" fmla="*/ 0 h 101"/>
                  <a:gd name="txR" fmla="*/ 67 w 67"/>
                  <a:gd name="txB" fmla="*/ 101 h 10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7" h="101">
                    <a:moveTo>
                      <a:pt x="66" y="38"/>
                    </a:moveTo>
                    <a:cubicBezTo>
                      <a:pt x="64" y="29"/>
                      <a:pt x="58" y="23"/>
                      <a:pt x="52" y="18"/>
                    </a:cubicBezTo>
                    <a:cubicBezTo>
                      <a:pt x="47" y="14"/>
                      <a:pt x="41" y="11"/>
                      <a:pt x="35" y="8"/>
                    </a:cubicBezTo>
                    <a:cubicBezTo>
                      <a:pt x="33" y="8"/>
                      <a:pt x="28" y="5"/>
                      <a:pt x="24" y="3"/>
                    </a:cubicBezTo>
                    <a:cubicBezTo>
                      <a:pt x="20" y="1"/>
                      <a:pt x="17" y="0"/>
                      <a:pt x="17" y="0"/>
                    </a:cubicBezTo>
                    <a:cubicBezTo>
                      <a:pt x="18" y="4"/>
                      <a:pt x="16" y="8"/>
                      <a:pt x="14" y="13"/>
                    </a:cubicBezTo>
                    <a:cubicBezTo>
                      <a:pt x="12" y="17"/>
                      <a:pt x="9" y="21"/>
                      <a:pt x="7" y="24"/>
                    </a:cubicBezTo>
                    <a:cubicBezTo>
                      <a:pt x="4" y="30"/>
                      <a:pt x="2" y="36"/>
                      <a:pt x="1" y="41"/>
                    </a:cubicBezTo>
                    <a:cubicBezTo>
                      <a:pt x="0" y="47"/>
                      <a:pt x="0" y="53"/>
                      <a:pt x="2" y="58"/>
                    </a:cubicBezTo>
                    <a:cubicBezTo>
                      <a:pt x="4" y="64"/>
                      <a:pt x="9" y="69"/>
                      <a:pt x="15" y="73"/>
                    </a:cubicBezTo>
                    <a:cubicBezTo>
                      <a:pt x="22" y="77"/>
                      <a:pt x="29" y="80"/>
                      <a:pt x="37" y="81"/>
                    </a:cubicBezTo>
                    <a:cubicBezTo>
                      <a:pt x="36" y="84"/>
                      <a:pt x="35" y="88"/>
                      <a:pt x="33" y="91"/>
                    </a:cubicBezTo>
                    <a:cubicBezTo>
                      <a:pt x="30" y="95"/>
                      <a:pt x="26" y="98"/>
                      <a:pt x="21" y="99"/>
                    </a:cubicBezTo>
                    <a:cubicBezTo>
                      <a:pt x="21" y="99"/>
                      <a:pt x="22" y="100"/>
                      <a:pt x="22" y="101"/>
                    </a:cubicBezTo>
                    <a:cubicBezTo>
                      <a:pt x="24" y="100"/>
                      <a:pt x="28" y="97"/>
                      <a:pt x="31" y="93"/>
                    </a:cubicBezTo>
                    <a:cubicBezTo>
                      <a:pt x="35" y="90"/>
                      <a:pt x="37" y="85"/>
                      <a:pt x="38" y="81"/>
                    </a:cubicBezTo>
                    <a:cubicBezTo>
                      <a:pt x="43" y="81"/>
                      <a:pt x="48" y="80"/>
                      <a:pt x="53" y="78"/>
                    </a:cubicBezTo>
                    <a:cubicBezTo>
                      <a:pt x="57" y="75"/>
                      <a:pt x="61" y="71"/>
                      <a:pt x="63" y="66"/>
                    </a:cubicBezTo>
                    <a:cubicBezTo>
                      <a:pt x="65" y="62"/>
                      <a:pt x="66" y="57"/>
                      <a:pt x="66" y="52"/>
                    </a:cubicBezTo>
                    <a:cubicBezTo>
                      <a:pt x="67" y="47"/>
                      <a:pt x="66" y="42"/>
                      <a:pt x="66" y="3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62" name="Freeform 1832"/>
              <p:cNvSpPr/>
              <p:nvPr/>
            </p:nvSpPr>
            <p:spPr>
              <a:xfrm>
                <a:off x="5805452" y="2989278"/>
                <a:ext cx="261939" cy="176214"/>
              </a:xfrm>
              <a:custGeom>
                <a:avLst/>
                <a:gdLst>
                  <a:gd name="txL" fmla="*/ 0 w 70"/>
                  <a:gd name="txT" fmla="*/ 0 h 47"/>
                  <a:gd name="txR" fmla="*/ 70 w 70"/>
                  <a:gd name="txB" fmla="*/ 47 h 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47">
                    <a:moveTo>
                      <a:pt x="27" y="3"/>
                    </a:moveTo>
                    <a:cubicBezTo>
                      <a:pt x="23" y="5"/>
                      <a:pt x="21" y="9"/>
                      <a:pt x="18" y="13"/>
                    </a:cubicBezTo>
                    <a:cubicBezTo>
                      <a:pt x="16" y="16"/>
                      <a:pt x="14" y="20"/>
                      <a:pt x="11" y="24"/>
                    </a:cubicBezTo>
                    <a:cubicBezTo>
                      <a:pt x="10" y="25"/>
                      <a:pt x="8" y="27"/>
                      <a:pt x="6" y="29"/>
                    </a:cubicBezTo>
                    <a:cubicBezTo>
                      <a:pt x="3" y="31"/>
                      <a:pt x="0" y="33"/>
                      <a:pt x="0" y="33"/>
                    </a:cubicBezTo>
                    <a:cubicBezTo>
                      <a:pt x="5" y="34"/>
                      <a:pt x="8" y="36"/>
                      <a:pt x="12" y="38"/>
                    </a:cubicBezTo>
                    <a:cubicBezTo>
                      <a:pt x="15" y="40"/>
                      <a:pt x="19" y="42"/>
                      <a:pt x="23" y="43"/>
                    </a:cubicBezTo>
                    <a:cubicBezTo>
                      <a:pt x="32" y="47"/>
                      <a:pt x="46" y="46"/>
                      <a:pt x="54" y="40"/>
                    </a:cubicBezTo>
                    <a:cubicBezTo>
                      <a:pt x="58" y="36"/>
                      <a:pt x="60" y="31"/>
                      <a:pt x="60" y="26"/>
                    </a:cubicBezTo>
                    <a:cubicBezTo>
                      <a:pt x="60" y="21"/>
                      <a:pt x="58" y="16"/>
                      <a:pt x="56" y="11"/>
                    </a:cubicBezTo>
                    <a:cubicBezTo>
                      <a:pt x="58" y="10"/>
                      <a:pt x="60" y="10"/>
                      <a:pt x="62" y="9"/>
                    </a:cubicBezTo>
                    <a:cubicBezTo>
                      <a:pt x="64" y="9"/>
                      <a:pt x="67" y="9"/>
                      <a:pt x="70" y="10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8" y="8"/>
                      <a:pt x="66" y="8"/>
                      <a:pt x="63" y="9"/>
                    </a:cubicBezTo>
                    <a:cubicBezTo>
                      <a:pt x="60" y="9"/>
                      <a:pt x="57" y="10"/>
                      <a:pt x="55" y="11"/>
                    </a:cubicBezTo>
                    <a:cubicBezTo>
                      <a:pt x="52" y="5"/>
                      <a:pt x="47" y="1"/>
                      <a:pt x="41" y="0"/>
                    </a:cubicBezTo>
                    <a:cubicBezTo>
                      <a:pt x="37" y="0"/>
                      <a:pt x="31" y="1"/>
                      <a:pt x="27" y="3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63" name="Freeform 1833"/>
              <p:cNvSpPr/>
              <p:nvPr/>
            </p:nvSpPr>
            <p:spPr>
              <a:xfrm>
                <a:off x="5902290" y="3090878"/>
                <a:ext cx="296864" cy="214314"/>
              </a:xfrm>
              <a:custGeom>
                <a:avLst/>
                <a:gdLst>
                  <a:gd name="txL" fmla="*/ 0 w 79"/>
                  <a:gd name="txT" fmla="*/ 0 h 57"/>
                  <a:gd name="txR" fmla="*/ 79 w 79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57">
                    <a:moveTo>
                      <a:pt x="17" y="6"/>
                    </a:moveTo>
                    <a:cubicBezTo>
                      <a:pt x="10" y="10"/>
                      <a:pt x="8" y="16"/>
                      <a:pt x="5" y="22"/>
                    </a:cubicBezTo>
                    <a:cubicBezTo>
                      <a:pt x="3" y="27"/>
                      <a:pt x="3" y="33"/>
                      <a:pt x="3" y="38"/>
                    </a:cubicBezTo>
                    <a:cubicBezTo>
                      <a:pt x="2" y="40"/>
                      <a:pt x="2" y="45"/>
                      <a:pt x="1" y="48"/>
                    </a:cubicBezTo>
                    <a:cubicBezTo>
                      <a:pt x="1" y="52"/>
                      <a:pt x="0" y="55"/>
                      <a:pt x="0" y="55"/>
                    </a:cubicBezTo>
                    <a:cubicBezTo>
                      <a:pt x="4" y="53"/>
                      <a:pt x="8" y="53"/>
                      <a:pt x="12" y="54"/>
                    </a:cubicBezTo>
                    <a:cubicBezTo>
                      <a:pt x="16" y="54"/>
                      <a:pt x="20" y="55"/>
                      <a:pt x="23" y="56"/>
                    </a:cubicBezTo>
                    <a:cubicBezTo>
                      <a:pt x="28" y="57"/>
                      <a:pt x="33" y="57"/>
                      <a:pt x="38" y="56"/>
                    </a:cubicBezTo>
                    <a:cubicBezTo>
                      <a:pt x="42" y="56"/>
                      <a:pt x="46" y="54"/>
                      <a:pt x="50" y="51"/>
                    </a:cubicBezTo>
                    <a:cubicBezTo>
                      <a:pt x="53" y="48"/>
                      <a:pt x="56" y="43"/>
                      <a:pt x="58" y="38"/>
                    </a:cubicBezTo>
                    <a:cubicBezTo>
                      <a:pt x="60" y="32"/>
                      <a:pt x="62" y="25"/>
                      <a:pt x="61" y="19"/>
                    </a:cubicBezTo>
                    <a:cubicBezTo>
                      <a:pt x="64" y="19"/>
                      <a:pt x="67" y="20"/>
                      <a:pt x="70" y="21"/>
                    </a:cubicBezTo>
                    <a:cubicBezTo>
                      <a:pt x="74" y="23"/>
                      <a:pt x="77" y="27"/>
                      <a:pt x="78" y="31"/>
                    </a:cubicBezTo>
                    <a:cubicBezTo>
                      <a:pt x="78" y="30"/>
                      <a:pt x="79" y="30"/>
                      <a:pt x="79" y="30"/>
                    </a:cubicBezTo>
                    <a:cubicBezTo>
                      <a:pt x="79" y="28"/>
                      <a:pt x="77" y="24"/>
                      <a:pt x="73" y="22"/>
                    </a:cubicBezTo>
                    <a:cubicBezTo>
                      <a:pt x="69" y="19"/>
                      <a:pt x="64" y="18"/>
                      <a:pt x="61" y="18"/>
                    </a:cubicBezTo>
                    <a:cubicBezTo>
                      <a:pt x="60" y="13"/>
                      <a:pt x="58" y="9"/>
                      <a:pt x="55" y="6"/>
                    </a:cubicBezTo>
                    <a:cubicBezTo>
                      <a:pt x="52" y="3"/>
                      <a:pt x="47" y="1"/>
                      <a:pt x="42" y="0"/>
                    </a:cubicBezTo>
                    <a:cubicBezTo>
                      <a:pt x="38" y="0"/>
                      <a:pt x="33" y="0"/>
                      <a:pt x="29" y="1"/>
                    </a:cubicBezTo>
                    <a:cubicBezTo>
                      <a:pt x="24" y="2"/>
                      <a:pt x="20" y="4"/>
                      <a:pt x="17" y="6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64" name="Freeform 1834"/>
              <p:cNvSpPr/>
              <p:nvPr/>
            </p:nvSpPr>
            <p:spPr>
              <a:xfrm>
                <a:off x="5962615" y="5730909"/>
                <a:ext cx="228601" cy="357190"/>
              </a:xfrm>
              <a:custGeom>
                <a:avLst/>
                <a:gdLst>
                  <a:gd name="txL" fmla="*/ 0 w 61"/>
                  <a:gd name="txT" fmla="*/ 0 h 95"/>
                  <a:gd name="txR" fmla="*/ 61 w 61"/>
                  <a:gd name="txB" fmla="*/ 95 h 9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1" h="95">
                    <a:moveTo>
                      <a:pt x="2" y="60"/>
                    </a:moveTo>
                    <a:cubicBezTo>
                      <a:pt x="4" y="68"/>
                      <a:pt x="10" y="72"/>
                      <a:pt x="15" y="76"/>
                    </a:cubicBezTo>
                    <a:cubicBezTo>
                      <a:pt x="20" y="80"/>
                      <a:pt x="25" y="82"/>
                      <a:pt x="31" y="85"/>
                    </a:cubicBezTo>
                    <a:cubicBezTo>
                      <a:pt x="33" y="85"/>
                      <a:pt x="37" y="88"/>
                      <a:pt x="40" y="90"/>
                    </a:cubicBezTo>
                    <a:cubicBezTo>
                      <a:pt x="44" y="92"/>
                      <a:pt x="47" y="95"/>
                      <a:pt x="47" y="95"/>
                    </a:cubicBezTo>
                    <a:cubicBezTo>
                      <a:pt x="46" y="90"/>
                      <a:pt x="48" y="85"/>
                      <a:pt x="50" y="81"/>
                    </a:cubicBezTo>
                    <a:cubicBezTo>
                      <a:pt x="52" y="76"/>
                      <a:pt x="55" y="72"/>
                      <a:pt x="56" y="68"/>
                    </a:cubicBezTo>
                    <a:cubicBezTo>
                      <a:pt x="58" y="63"/>
                      <a:pt x="60" y="57"/>
                      <a:pt x="60" y="51"/>
                    </a:cubicBezTo>
                    <a:cubicBezTo>
                      <a:pt x="61" y="46"/>
                      <a:pt x="60" y="41"/>
                      <a:pt x="58" y="36"/>
                    </a:cubicBezTo>
                    <a:cubicBezTo>
                      <a:pt x="55" y="32"/>
                      <a:pt x="51" y="28"/>
                      <a:pt x="45" y="25"/>
                    </a:cubicBezTo>
                    <a:cubicBezTo>
                      <a:pt x="39" y="21"/>
                      <a:pt x="32" y="18"/>
                      <a:pt x="25" y="18"/>
                    </a:cubicBezTo>
                    <a:cubicBezTo>
                      <a:pt x="26" y="15"/>
                      <a:pt x="27" y="11"/>
                      <a:pt x="29" y="9"/>
                    </a:cubicBezTo>
                    <a:cubicBezTo>
                      <a:pt x="32" y="4"/>
                      <a:pt x="37" y="2"/>
                      <a:pt x="41" y="2"/>
                    </a:cubicBezTo>
                    <a:cubicBezTo>
                      <a:pt x="41" y="1"/>
                      <a:pt x="41" y="1"/>
                      <a:pt x="41" y="0"/>
                    </a:cubicBezTo>
                    <a:cubicBezTo>
                      <a:pt x="38" y="0"/>
                      <a:pt x="34" y="2"/>
                      <a:pt x="30" y="6"/>
                    </a:cubicBezTo>
                    <a:cubicBezTo>
                      <a:pt x="27" y="9"/>
                      <a:pt x="24" y="14"/>
                      <a:pt x="24" y="18"/>
                    </a:cubicBezTo>
                    <a:cubicBezTo>
                      <a:pt x="19" y="18"/>
                      <a:pt x="14" y="19"/>
                      <a:pt x="10" y="22"/>
                    </a:cubicBezTo>
                    <a:cubicBezTo>
                      <a:pt x="6" y="25"/>
                      <a:pt x="3" y="29"/>
                      <a:pt x="2" y="35"/>
                    </a:cubicBezTo>
                    <a:cubicBezTo>
                      <a:pt x="0" y="39"/>
                      <a:pt x="0" y="43"/>
                      <a:pt x="0" y="48"/>
                    </a:cubicBezTo>
                    <a:cubicBezTo>
                      <a:pt x="0" y="52"/>
                      <a:pt x="1" y="57"/>
                      <a:pt x="2" y="6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65" name="Freeform 1835"/>
              <p:cNvSpPr/>
              <p:nvPr/>
            </p:nvSpPr>
            <p:spPr>
              <a:xfrm>
                <a:off x="4835483" y="3140091"/>
                <a:ext cx="469903" cy="311152"/>
              </a:xfrm>
              <a:custGeom>
                <a:avLst/>
                <a:gdLst>
                  <a:gd name="txL" fmla="*/ 0 w 125"/>
                  <a:gd name="txT" fmla="*/ 0 h 83"/>
                  <a:gd name="txR" fmla="*/ 125 w 125"/>
                  <a:gd name="txB" fmla="*/ 83 h 83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25" h="83">
                    <a:moveTo>
                      <a:pt x="55" y="0"/>
                    </a:moveTo>
                    <a:cubicBezTo>
                      <a:pt x="43" y="1"/>
                      <a:pt x="36" y="7"/>
                      <a:pt x="29" y="14"/>
                    </a:cubicBezTo>
                    <a:cubicBezTo>
                      <a:pt x="22" y="20"/>
                      <a:pt x="18" y="26"/>
                      <a:pt x="14" y="33"/>
                    </a:cubicBezTo>
                    <a:cubicBezTo>
                      <a:pt x="13" y="36"/>
                      <a:pt x="9" y="41"/>
                      <a:pt x="6" y="46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6" y="53"/>
                      <a:pt x="11" y="56"/>
                      <a:pt x="16" y="59"/>
                    </a:cubicBezTo>
                    <a:cubicBezTo>
                      <a:pt x="21" y="63"/>
                      <a:pt x="26" y="67"/>
                      <a:pt x="30" y="70"/>
                    </a:cubicBezTo>
                    <a:cubicBezTo>
                      <a:pt x="36" y="74"/>
                      <a:pt x="43" y="78"/>
                      <a:pt x="49" y="80"/>
                    </a:cubicBezTo>
                    <a:cubicBezTo>
                      <a:pt x="56" y="82"/>
                      <a:pt x="63" y="83"/>
                      <a:pt x="69" y="81"/>
                    </a:cubicBezTo>
                    <a:cubicBezTo>
                      <a:pt x="76" y="79"/>
                      <a:pt x="83" y="74"/>
                      <a:pt x="90" y="68"/>
                    </a:cubicBezTo>
                    <a:cubicBezTo>
                      <a:pt x="96" y="61"/>
                      <a:pt x="101" y="52"/>
                      <a:pt x="104" y="43"/>
                    </a:cubicBezTo>
                    <a:cubicBezTo>
                      <a:pt x="108" y="45"/>
                      <a:pt x="112" y="47"/>
                      <a:pt x="114" y="50"/>
                    </a:cubicBezTo>
                    <a:cubicBezTo>
                      <a:pt x="119" y="54"/>
                      <a:pt x="121" y="60"/>
                      <a:pt x="123" y="65"/>
                    </a:cubicBezTo>
                    <a:cubicBezTo>
                      <a:pt x="123" y="65"/>
                      <a:pt x="124" y="65"/>
                      <a:pt x="125" y="64"/>
                    </a:cubicBezTo>
                    <a:cubicBezTo>
                      <a:pt x="124" y="62"/>
                      <a:pt x="122" y="57"/>
                      <a:pt x="118" y="52"/>
                    </a:cubicBezTo>
                    <a:cubicBezTo>
                      <a:pt x="114" y="47"/>
                      <a:pt x="108" y="43"/>
                      <a:pt x="104" y="42"/>
                    </a:cubicBezTo>
                    <a:cubicBezTo>
                      <a:pt x="105" y="36"/>
                      <a:pt x="105" y="29"/>
                      <a:pt x="103" y="23"/>
                    </a:cubicBezTo>
                    <a:cubicBezTo>
                      <a:pt x="101" y="17"/>
                      <a:pt x="96" y="12"/>
                      <a:pt x="90" y="8"/>
                    </a:cubicBezTo>
                    <a:cubicBezTo>
                      <a:pt x="85" y="5"/>
                      <a:pt x="79" y="3"/>
                      <a:pt x="73" y="1"/>
                    </a:cubicBezTo>
                    <a:cubicBezTo>
                      <a:pt x="66" y="0"/>
                      <a:pt x="60" y="0"/>
                      <a:pt x="55" y="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66" name="Freeform 1836"/>
              <p:cNvSpPr/>
              <p:nvPr/>
            </p:nvSpPr>
            <p:spPr>
              <a:xfrm>
                <a:off x="4783095" y="3525856"/>
                <a:ext cx="473078" cy="304802"/>
              </a:xfrm>
              <a:custGeom>
                <a:avLst/>
                <a:gdLst>
                  <a:gd name="txL" fmla="*/ 0 w 126"/>
                  <a:gd name="txT" fmla="*/ 0 h 81"/>
                  <a:gd name="txR" fmla="*/ 126 w 126"/>
                  <a:gd name="txB" fmla="*/ 81 h 8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6" h="81">
                    <a:moveTo>
                      <a:pt x="58" y="3"/>
                    </a:moveTo>
                    <a:cubicBezTo>
                      <a:pt x="55" y="5"/>
                      <a:pt x="53" y="7"/>
                      <a:pt x="51" y="9"/>
                    </a:cubicBezTo>
                    <a:cubicBezTo>
                      <a:pt x="48" y="12"/>
                      <a:pt x="45" y="15"/>
                      <a:pt x="42" y="17"/>
                    </a:cubicBezTo>
                    <a:cubicBezTo>
                      <a:pt x="37" y="22"/>
                      <a:pt x="32" y="27"/>
                      <a:pt x="25" y="31"/>
                    </a:cubicBezTo>
                    <a:cubicBezTo>
                      <a:pt x="24" y="32"/>
                      <a:pt x="22" y="33"/>
                      <a:pt x="19" y="34"/>
                    </a:cubicBezTo>
                    <a:cubicBezTo>
                      <a:pt x="17" y="35"/>
                      <a:pt x="14" y="36"/>
                      <a:pt x="11" y="36"/>
                    </a:cubicBezTo>
                    <a:cubicBezTo>
                      <a:pt x="5" y="37"/>
                      <a:pt x="0" y="37"/>
                      <a:pt x="0" y="37"/>
                    </a:cubicBezTo>
                    <a:cubicBezTo>
                      <a:pt x="6" y="42"/>
                      <a:pt x="11" y="49"/>
                      <a:pt x="16" y="55"/>
                    </a:cubicBezTo>
                    <a:cubicBezTo>
                      <a:pt x="22" y="62"/>
                      <a:pt x="28" y="68"/>
                      <a:pt x="35" y="72"/>
                    </a:cubicBezTo>
                    <a:cubicBezTo>
                      <a:pt x="44" y="78"/>
                      <a:pt x="56" y="81"/>
                      <a:pt x="68" y="81"/>
                    </a:cubicBezTo>
                    <a:cubicBezTo>
                      <a:pt x="73" y="81"/>
                      <a:pt x="79" y="81"/>
                      <a:pt x="84" y="79"/>
                    </a:cubicBezTo>
                    <a:cubicBezTo>
                      <a:pt x="87" y="79"/>
                      <a:pt x="89" y="78"/>
                      <a:pt x="91" y="77"/>
                    </a:cubicBezTo>
                    <a:cubicBezTo>
                      <a:pt x="92" y="76"/>
                      <a:pt x="94" y="76"/>
                      <a:pt x="95" y="75"/>
                    </a:cubicBezTo>
                    <a:cubicBezTo>
                      <a:pt x="95" y="75"/>
                      <a:pt x="96" y="74"/>
                      <a:pt x="97" y="73"/>
                    </a:cubicBezTo>
                    <a:cubicBezTo>
                      <a:pt x="101" y="70"/>
                      <a:pt x="104" y="67"/>
                      <a:pt x="106" y="63"/>
                    </a:cubicBezTo>
                    <a:cubicBezTo>
                      <a:pt x="109" y="59"/>
                      <a:pt x="110" y="54"/>
                      <a:pt x="110" y="50"/>
                    </a:cubicBezTo>
                    <a:cubicBezTo>
                      <a:pt x="111" y="40"/>
                      <a:pt x="108" y="31"/>
                      <a:pt x="104" y="23"/>
                    </a:cubicBezTo>
                    <a:cubicBezTo>
                      <a:pt x="107" y="21"/>
                      <a:pt x="110" y="20"/>
                      <a:pt x="113" y="20"/>
                    </a:cubicBezTo>
                    <a:cubicBezTo>
                      <a:pt x="115" y="19"/>
                      <a:pt x="117" y="19"/>
                      <a:pt x="120" y="19"/>
                    </a:cubicBezTo>
                    <a:cubicBezTo>
                      <a:pt x="122" y="19"/>
                      <a:pt x="124" y="18"/>
                      <a:pt x="126" y="18"/>
                    </a:cubicBezTo>
                    <a:cubicBezTo>
                      <a:pt x="125" y="17"/>
                      <a:pt x="125" y="16"/>
                      <a:pt x="125" y="15"/>
                    </a:cubicBezTo>
                    <a:cubicBezTo>
                      <a:pt x="124" y="16"/>
                      <a:pt x="123" y="16"/>
                      <a:pt x="121" y="17"/>
                    </a:cubicBezTo>
                    <a:cubicBezTo>
                      <a:pt x="119" y="18"/>
                      <a:pt x="117" y="18"/>
                      <a:pt x="115" y="18"/>
                    </a:cubicBezTo>
                    <a:cubicBezTo>
                      <a:pt x="111" y="19"/>
                      <a:pt x="106" y="20"/>
                      <a:pt x="103" y="21"/>
                    </a:cubicBezTo>
                    <a:cubicBezTo>
                      <a:pt x="100" y="16"/>
                      <a:pt x="97" y="11"/>
                      <a:pt x="93" y="8"/>
                    </a:cubicBezTo>
                    <a:cubicBezTo>
                      <a:pt x="88" y="4"/>
                      <a:pt x="84" y="2"/>
                      <a:pt x="78" y="1"/>
                    </a:cubicBezTo>
                    <a:cubicBezTo>
                      <a:pt x="75" y="0"/>
                      <a:pt x="71" y="1"/>
                      <a:pt x="68" y="1"/>
                    </a:cubicBezTo>
                    <a:cubicBezTo>
                      <a:pt x="64" y="1"/>
                      <a:pt x="61" y="2"/>
                      <a:pt x="58" y="3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67" name="Freeform 1837"/>
              <p:cNvSpPr/>
              <p:nvPr/>
            </p:nvSpPr>
            <p:spPr>
              <a:xfrm>
                <a:off x="4576719" y="3852884"/>
                <a:ext cx="341315" cy="274639"/>
              </a:xfrm>
              <a:custGeom>
                <a:avLst/>
                <a:gdLst>
                  <a:gd name="txL" fmla="*/ 0 w 91"/>
                  <a:gd name="txT" fmla="*/ 0 h 73"/>
                  <a:gd name="txR" fmla="*/ 91 w 91"/>
                  <a:gd name="txB" fmla="*/ 73 h 7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1" h="73">
                    <a:moveTo>
                      <a:pt x="63" y="4"/>
                    </a:moveTo>
                    <a:cubicBezTo>
                      <a:pt x="55" y="0"/>
                      <a:pt x="48" y="1"/>
                      <a:pt x="40" y="2"/>
                    </a:cubicBezTo>
                    <a:cubicBezTo>
                      <a:pt x="33" y="3"/>
                      <a:pt x="27" y="5"/>
                      <a:pt x="20" y="8"/>
                    </a:cubicBezTo>
                    <a:cubicBezTo>
                      <a:pt x="16" y="9"/>
                      <a:pt x="0" y="12"/>
                      <a:pt x="0" y="12"/>
                    </a:cubicBezTo>
                    <a:cubicBezTo>
                      <a:pt x="8" y="19"/>
                      <a:pt x="9" y="31"/>
                      <a:pt x="12" y="40"/>
                    </a:cubicBezTo>
                    <a:cubicBezTo>
                      <a:pt x="17" y="52"/>
                      <a:pt x="27" y="65"/>
                      <a:pt x="39" y="69"/>
                    </a:cubicBezTo>
                    <a:cubicBezTo>
                      <a:pt x="46" y="72"/>
                      <a:pt x="54" y="70"/>
                      <a:pt x="61" y="67"/>
                    </a:cubicBezTo>
                    <a:cubicBezTo>
                      <a:pt x="68" y="64"/>
                      <a:pt x="74" y="59"/>
                      <a:pt x="79" y="52"/>
                    </a:cubicBezTo>
                    <a:cubicBezTo>
                      <a:pt x="81" y="54"/>
                      <a:pt x="84" y="57"/>
                      <a:pt x="85" y="60"/>
                    </a:cubicBezTo>
                    <a:cubicBezTo>
                      <a:pt x="87" y="64"/>
                      <a:pt x="88" y="68"/>
                      <a:pt x="89" y="73"/>
                    </a:cubicBezTo>
                    <a:cubicBezTo>
                      <a:pt x="91" y="73"/>
                      <a:pt x="91" y="73"/>
                      <a:pt x="91" y="73"/>
                    </a:cubicBezTo>
                    <a:cubicBezTo>
                      <a:pt x="90" y="68"/>
                      <a:pt x="85" y="56"/>
                      <a:pt x="79" y="51"/>
                    </a:cubicBezTo>
                    <a:cubicBezTo>
                      <a:pt x="85" y="42"/>
                      <a:pt x="87" y="32"/>
                      <a:pt x="82" y="22"/>
                    </a:cubicBezTo>
                    <a:cubicBezTo>
                      <a:pt x="78" y="15"/>
                      <a:pt x="70" y="8"/>
                      <a:pt x="63" y="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68" name="Freeform 1838"/>
              <p:cNvSpPr/>
              <p:nvPr/>
            </p:nvSpPr>
            <p:spPr>
              <a:xfrm>
                <a:off x="3746452" y="4386287"/>
                <a:ext cx="331790" cy="327027"/>
              </a:xfrm>
              <a:custGeom>
                <a:avLst/>
                <a:gdLst>
                  <a:gd name="txL" fmla="*/ 0 w 88"/>
                  <a:gd name="txT" fmla="*/ 0 h 87"/>
                  <a:gd name="txR" fmla="*/ 88 w 88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8" h="87">
                    <a:moveTo>
                      <a:pt x="5" y="22"/>
                    </a:moveTo>
                    <a:cubicBezTo>
                      <a:pt x="2" y="27"/>
                      <a:pt x="1" y="32"/>
                      <a:pt x="0" y="37"/>
                    </a:cubicBezTo>
                    <a:cubicBezTo>
                      <a:pt x="0" y="41"/>
                      <a:pt x="0" y="46"/>
                      <a:pt x="0" y="51"/>
                    </a:cubicBezTo>
                    <a:cubicBezTo>
                      <a:pt x="1" y="59"/>
                      <a:pt x="4" y="66"/>
                      <a:pt x="9" y="72"/>
                    </a:cubicBezTo>
                    <a:cubicBezTo>
                      <a:pt x="10" y="73"/>
                      <a:pt x="11" y="75"/>
                      <a:pt x="12" y="77"/>
                    </a:cubicBezTo>
                    <a:cubicBezTo>
                      <a:pt x="14" y="78"/>
                      <a:pt x="16" y="80"/>
                      <a:pt x="17" y="82"/>
                    </a:cubicBezTo>
                    <a:cubicBezTo>
                      <a:pt x="21" y="85"/>
                      <a:pt x="24" y="87"/>
                      <a:pt x="24" y="87"/>
                    </a:cubicBezTo>
                    <a:cubicBezTo>
                      <a:pt x="24" y="85"/>
                      <a:pt x="25" y="84"/>
                      <a:pt x="26" y="83"/>
                    </a:cubicBezTo>
                    <a:cubicBezTo>
                      <a:pt x="27" y="82"/>
                      <a:pt x="29" y="81"/>
                      <a:pt x="31" y="81"/>
                    </a:cubicBezTo>
                    <a:cubicBezTo>
                      <a:pt x="35" y="80"/>
                      <a:pt x="39" y="79"/>
                      <a:pt x="43" y="78"/>
                    </a:cubicBezTo>
                    <a:cubicBezTo>
                      <a:pt x="49" y="77"/>
                      <a:pt x="55" y="74"/>
                      <a:pt x="60" y="70"/>
                    </a:cubicBezTo>
                    <a:cubicBezTo>
                      <a:pt x="63" y="69"/>
                      <a:pt x="65" y="66"/>
                      <a:pt x="68" y="64"/>
                    </a:cubicBezTo>
                    <a:cubicBezTo>
                      <a:pt x="69" y="62"/>
                      <a:pt x="70" y="61"/>
                      <a:pt x="71" y="59"/>
                    </a:cubicBezTo>
                    <a:cubicBezTo>
                      <a:pt x="72" y="59"/>
                      <a:pt x="72" y="58"/>
                      <a:pt x="73" y="57"/>
                    </a:cubicBezTo>
                    <a:cubicBezTo>
                      <a:pt x="73" y="57"/>
                      <a:pt x="73" y="56"/>
                      <a:pt x="73" y="56"/>
                    </a:cubicBezTo>
                    <a:cubicBezTo>
                      <a:pt x="74" y="55"/>
                      <a:pt x="74" y="55"/>
                      <a:pt x="74" y="55"/>
                    </a:cubicBezTo>
                    <a:cubicBezTo>
                      <a:pt x="74" y="54"/>
                      <a:pt x="74" y="54"/>
                      <a:pt x="74" y="54"/>
                    </a:cubicBezTo>
                    <a:cubicBezTo>
                      <a:pt x="77" y="48"/>
                      <a:pt x="76" y="39"/>
                      <a:pt x="74" y="31"/>
                    </a:cubicBezTo>
                    <a:cubicBezTo>
                      <a:pt x="72" y="23"/>
                      <a:pt x="67" y="15"/>
                      <a:pt x="61" y="10"/>
                    </a:cubicBezTo>
                    <a:cubicBezTo>
                      <a:pt x="64" y="7"/>
                      <a:pt x="67" y="5"/>
                      <a:pt x="71" y="4"/>
                    </a:cubicBezTo>
                    <a:cubicBezTo>
                      <a:pt x="73" y="3"/>
                      <a:pt x="76" y="3"/>
                      <a:pt x="79" y="3"/>
                    </a:cubicBezTo>
                    <a:cubicBezTo>
                      <a:pt x="82" y="3"/>
                      <a:pt x="85" y="3"/>
                      <a:pt x="87" y="5"/>
                    </a:cubicBezTo>
                    <a:cubicBezTo>
                      <a:pt x="87" y="4"/>
                      <a:pt x="87" y="4"/>
                      <a:pt x="88" y="3"/>
                    </a:cubicBezTo>
                    <a:cubicBezTo>
                      <a:pt x="86" y="2"/>
                      <a:pt x="84" y="1"/>
                      <a:pt x="82" y="1"/>
                    </a:cubicBezTo>
                    <a:cubicBezTo>
                      <a:pt x="79" y="1"/>
                      <a:pt x="76" y="1"/>
                      <a:pt x="74" y="2"/>
                    </a:cubicBezTo>
                    <a:cubicBezTo>
                      <a:pt x="68" y="3"/>
                      <a:pt x="63" y="6"/>
                      <a:pt x="60" y="9"/>
                    </a:cubicBezTo>
                    <a:cubicBezTo>
                      <a:pt x="55" y="5"/>
                      <a:pt x="50" y="2"/>
                      <a:pt x="45" y="1"/>
                    </a:cubicBezTo>
                    <a:cubicBezTo>
                      <a:pt x="42" y="0"/>
                      <a:pt x="39" y="0"/>
                      <a:pt x="36" y="1"/>
                    </a:cubicBezTo>
                    <a:cubicBezTo>
                      <a:pt x="35" y="1"/>
                      <a:pt x="34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2"/>
                      <a:pt x="29" y="2"/>
                      <a:pt x="28" y="3"/>
                    </a:cubicBezTo>
                    <a:cubicBezTo>
                      <a:pt x="24" y="4"/>
                      <a:pt x="20" y="7"/>
                      <a:pt x="16" y="10"/>
                    </a:cubicBezTo>
                    <a:cubicBezTo>
                      <a:pt x="12" y="14"/>
                      <a:pt x="8" y="18"/>
                      <a:pt x="5" y="22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69" name="Freeform 1839"/>
              <p:cNvSpPr/>
              <p:nvPr/>
            </p:nvSpPr>
            <p:spPr>
              <a:xfrm>
                <a:off x="4314780" y="5216555"/>
                <a:ext cx="303214" cy="263527"/>
              </a:xfrm>
              <a:custGeom>
                <a:avLst/>
                <a:gdLst>
                  <a:gd name="txL" fmla="*/ 0 w 81"/>
                  <a:gd name="txT" fmla="*/ 0 h 70"/>
                  <a:gd name="txR" fmla="*/ 81 w 81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1" h="70">
                    <a:moveTo>
                      <a:pt x="59" y="6"/>
                    </a:moveTo>
                    <a:cubicBezTo>
                      <a:pt x="55" y="3"/>
                      <a:pt x="51" y="1"/>
                      <a:pt x="46" y="1"/>
                    </a:cubicBezTo>
                    <a:cubicBezTo>
                      <a:pt x="42" y="0"/>
                      <a:pt x="38" y="0"/>
                      <a:pt x="34" y="1"/>
                    </a:cubicBezTo>
                    <a:cubicBezTo>
                      <a:pt x="27" y="2"/>
                      <a:pt x="21" y="5"/>
                      <a:pt x="16" y="9"/>
                    </a:cubicBezTo>
                    <a:cubicBezTo>
                      <a:pt x="14" y="10"/>
                      <a:pt x="10" y="12"/>
                      <a:pt x="6" y="15"/>
                    </a:cubicBezTo>
                    <a:cubicBezTo>
                      <a:pt x="3" y="17"/>
                      <a:pt x="0" y="20"/>
                      <a:pt x="0" y="20"/>
                    </a:cubicBezTo>
                    <a:cubicBezTo>
                      <a:pt x="4" y="21"/>
                      <a:pt x="7" y="24"/>
                      <a:pt x="8" y="28"/>
                    </a:cubicBezTo>
                    <a:cubicBezTo>
                      <a:pt x="10" y="31"/>
                      <a:pt x="10" y="35"/>
                      <a:pt x="11" y="39"/>
                    </a:cubicBezTo>
                    <a:cubicBezTo>
                      <a:pt x="12" y="43"/>
                      <a:pt x="13" y="47"/>
                      <a:pt x="16" y="52"/>
                    </a:cubicBezTo>
                    <a:cubicBezTo>
                      <a:pt x="19" y="57"/>
                      <a:pt x="24" y="61"/>
                      <a:pt x="30" y="65"/>
                    </a:cubicBezTo>
                    <a:cubicBezTo>
                      <a:pt x="36" y="68"/>
                      <a:pt x="44" y="69"/>
                      <a:pt x="51" y="66"/>
                    </a:cubicBezTo>
                    <a:cubicBezTo>
                      <a:pt x="58" y="64"/>
                      <a:pt x="65" y="58"/>
                      <a:pt x="69" y="53"/>
                    </a:cubicBezTo>
                    <a:cubicBezTo>
                      <a:pt x="71" y="55"/>
                      <a:pt x="73" y="57"/>
                      <a:pt x="74" y="59"/>
                    </a:cubicBezTo>
                    <a:cubicBezTo>
                      <a:pt x="76" y="62"/>
                      <a:pt x="78" y="66"/>
                      <a:pt x="79" y="70"/>
                    </a:cubicBezTo>
                    <a:cubicBezTo>
                      <a:pt x="81" y="69"/>
                      <a:pt x="81" y="69"/>
                      <a:pt x="81" y="69"/>
                    </a:cubicBezTo>
                    <a:cubicBezTo>
                      <a:pt x="80" y="67"/>
                      <a:pt x="78" y="64"/>
                      <a:pt x="76" y="60"/>
                    </a:cubicBezTo>
                    <a:cubicBezTo>
                      <a:pt x="74" y="57"/>
                      <a:pt x="72" y="54"/>
                      <a:pt x="70" y="52"/>
                    </a:cubicBezTo>
                    <a:cubicBezTo>
                      <a:pt x="73" y="48"/>
                      <a:pt x="75" y="44"/>
                      <a:pt x="76" y="39"/>
                    </a:cubicBezTo>
                    <a:cubicBezTo>
                      <a:pt x="77" y="35"/>
                      <a:pt x="78" y="31"/>
                      <a:pt x="76" y="26"/>
                    </a:cubicBezTo>
                    <a:cubicBezTo>
                      <a:pt x="75" y="23"/>
                      <a:pt x="73" y="19"/>
                      <a:pt x="70" y="16"/>
                    </a:cubicBezTo>
                    <a:cubicBezTo>
                      <a:pt x="67" y="12"/>
                      <a:pt x="63" y="8"/>
                      <a:pt x="59" y="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70" name="Freeform 1840"/>
              <p:cNvSpPr/>
              <p:nvPr/>
            </p:nvSpPr>
            <p:spPr>
              <a:xfrm>
                <a:off x="4603707" y="5153055"/>
                <a:ext cx="344490" cy="233364"/>
              </a:xfrm>
              <a:custGeom>
                <a:avLst/>
                <a:gdLst>
                  <a:gd name="txL" fmla="*/ 0 w 92"/>
                  <a:gd name="txT" fmla="*/ 0 h 62"/>
                  <a:gd name="txR" fmla="*/ 92 w 92"/>
                  <a:gd name="txB" fmla="*/ 62 h 62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92" h="62">
                    <a:moveTo>
                      <a:pt x="49" y="0"/>
                    </a:moveTo>
                    <a:cubicBezTo>
                      <a:pt x="41" y="0"/>
                      <a:pt x="35" y="3"/>
                      <a:pt x="29" y="7"/>
                    </a:cubicBezTo>
                    <a:cubicBezTo>
                      <a:pt x="23" y="10"/>
                      <a:pt x="19" y="14"/>
                      <a:pt x="15" y="19"/>
                    </a:cubicBezTo>
                    <a:cubicBezTo>
                      <a:pt x="12" y="22"/>
                      <a:pt x="0" y="30"/>
                      <a:pt x="0" y="30"/>
                    </a:cubicBezTo>
                    <a:cubicBezTo>
                      <a:pt x="10" y="33"/>
                      <a:pt x="15" y="42"/>
                      <a:pt x="21" y="48"/>
                    </a:cubicBezTo>
                    <a:cubicBezTo>
                      <a:pt x="25" y="52"/>
                      <a:pt x="30" y="56"/>
                      <a:pt x="35" y="58"/>
                    </a:cubicBezTo>
                    <a:cubicBezTo>
                      <a:pt x="40" y="61"/>
                      <a:pt x="45" y="62"/>
                      <a:pt x="50" y="62"/>
                    </a:cubicBezTo>
                    <a:cubicBezTo>
                      <a:pt x="55" y="62"/>
                      <a:pt x="61" y="59"/>
                      <a:pt x="66" y="54"/>
                    </a:cubicBezTo>
                    <a:cubicBezTo>
                      <a:pt x="72" y="50"/>
                      <a:pt x="77" y="44"/>
                      <a:pt x="80" y="38"/>
                    </a:cubicBezTo>
                    <a:cubicBezTo>
                      <a:pt x="82" y="40"/>
                      <a:pt x="85" y="42"/>
                      <a:pt x="87" y="44"/>
                    </a:cubicBezTo>
                    <a:cubicBezTo>
                      <a:pt x="89" y="48"/>
                      <a:pt x="91" y="53"/>
                      <a:pt x="90" y="57"/>
                    </a:cubicBezTo>
                    <a:cubicBezTo>
                      <a:pt x="91" y="57"/>
                      <a:pt x="92" y="57"/>
                      <a:pt x="92" y="57"/>
                    </a:cubicBezTo>
                    <a:cubicBezTo>
                      <a:pt x="92" y="55"/>
                      <a:pt x="91" y="50"/>
                      <a:pt x="89" y="46"/>
                    </a:cubicBezTo>
                    <a:cubicBezTo>
                      <a:pt x="87" y="42"/>
                      <a:pt x="83" y="39"/>
                      <a:pt x="80" y="37"/>
                    </a:cubicBezTo>
                    <a:cubicBezTo>
                      <a:pt x="82" y="32"/>
                      <a:pt x="82" y="28"/>
                      <a:pt x="81" y="23"/>
                    </a:cubicBezTo>
                    <a:cubicBezTo>
                      <a:pt x="80" y="18"/>
                      <a:pt x="77" y="14"/>
                      <a:pt x="73" y="10"/>
                    </a:cubicBezTo>
                    <a:cubicBezTo>
                      <a:pt x="67" y="5"/>
                      <a:pt x="57" y="1"/>
                      <a:pt x="49" y="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71" name="Freeform 1841"/>
              <p:cNvSpPr/>
              <p:nvPr/>
            </p:nvSpPr>
            <p:spPr>
              <a:xfrm>
                <a:off x="4983122" y="4927628"/>
                <a:ext cx="333377" cy="447678"/>
              </a:xfrm>
              <a:custGeom>
                <a:avLst/>
                <a:gdLst>
                  <a:gd name="txL" fmla="*/ 0 w 89"/>
                  <a:gd name="txT" fmla="*/ 0 h 119"/>
                  <a:gd name="txR" fmla="*/ 89 w 89"/>
                  <a:gd name="txB" fmla="*/ 119 h 1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9" h="119">
                    <a:moveTo>
                      <a:pt x="80" y="23"/>
                    </a:moveTo>
                    <a:cubicBezTo>
                      <a:pt x="77" y="16"/>
                      <a:pt x="72" y="12"/>
                      <a:pt x="67" y="8"/>
                    </a:cubicBezTo>
                    <a:cubicBezTo>
                      <a:pt x="61" y="5"/>
                      <a:pt x="56" y="3"/>
                      <a:pt x="51" y="2"/>
                    </a:cubicBezTo>
                    <a:cubicBezTo>
                      <a:pt x="41" y="0"/>
                      <a:pt x="33" y="1"/>
                      <a:pt x="24" y="3"/>
                    </a:cubicBezTo>
                    <a:cubicBezTo>
                      <a:pt x="21" y="4"/>
                      <a:pt x="15" y="5"/>
                      <a:pt x="9" y="7"/>
                    </a:cubicBezTo>
                    <a:cubicBezTo>
                      <a:pt x="4" y="8"/>
                      <a:pt x="0" y="10"/>
                      <a:pt x="0" y="10"/>
                    </a:cubicBezTo>
                    <a:cubicBezTo>
                      <a:pt x="4" y="13"/>
                      <a:pt x="5" y="18"/>
                      <a:pt x="6" y="24"/>
                    </a:cubicBezTo>
                    <a:cubicBezTo>
                      <a:pt x="6" y="29"/>
                      <a:pt x="4" y="34"/>
                      <a:pt x="4" y="38"/>
                    </a:cubicBezTo>
                    <a:cubicBezTo>
                      <a:pt x="2" y="44"/>
                      <a:pt x="1" y="49"/>
                      <a:pt x="1" y="53"/>
                    </a:cubicBezTo>
                    <a:cubicBezTo>
                      <a:pt x="2" y="58"/>
                      <a:pt x="3" y="62"/>
                      <a:pt x="6" y="67"/>
                    </a:cubicBezTo>
                    <a:cubicBezTo>
                      <a:pt x="10" y="72"/>
                      <a:pt x="17" y="78"/>
                      <a:pt x="25" y="83"/>
                    </a:cubicBezTo>
                    <a:cubicBezTo>
                      <a:pt x="33" y="89"/>
                      <a:pt x="43" y="93"/>
                      <a:pt x="53" y="94"/>
                    </a:cubicBezTo>
                    <a:cubicBezTo>
                      <a:pt x="52" y="99"/>
                      <a:pt x="49" y="103"/>
                      <a:pt x="47" y="107"/>
                    </a:cubicBezTo>
                    <a:cubicBezTo>
                      <a:pt x="43" y="112"/>
                      <a:pt x="37" y="115"/>
                      <a:pt x="32" y="117"/>
                    </a:cubicBezTo>
                    <a:cubicBezTo>
                      <a:pt x="32" y="118"/>
                      <a:pt x="32" y="119"/>
                      <a:pt x="33" y="119"/>
                    </a:cubicBezTo>
                    <a:cubicBezTo>
                      <a:pt x="36" y="118"/>
                      <a:pt x="41" y="115"/>
                      <a:pt x="45" y="110"/>
                    </a:cubicBezTo>
                    <a:cubicBezTo>
                      <a:pt x="50" y="105"/>
                      <a:pt x="53" y="99"/>
                      <a:pt x="54" y="94"/>
                    </a:cubicBezTo>
                    <a:cubicBezTo>
                      <a:pt x="61" y="95"/>
                      <a:pt x="68" y="93"/>
                      <a:pt x="73" y="89"/>
                    </a:cubicBezTo>
                    <a:cubicBezTo>
                      <a:pt x="79" y="85"/>
                      <a:pt x="84" y="78"/>
                      <a:pt x="87" y="69"/>
                    </a:cubicBezTo>
                    <a:cubicBezTo>
                      <a:pt x="89" y="62"/>
                      <a:pt x="89" y="54"/>
                      <a:pt x="88" y="46"/>
                    </a:cubicBezTo>
                    <a:cubicBezTo>
                      <a:pt x="87" y="37"/>
                      <a:pt x="84" y="29"/>
                      <a:pt x="80" y="23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72" name="Freeform 1842"/>
              <p:cNvSpPr/>
              <p:nvPr/>
            </p:nvSpPr>
            <p:spPr>
              <a:xfrm>
                <a:off x="4727533" y="5126067"/>
                <a:ext cx="173039" cy="112713"/>
              </a:xfrm>
              <a:custGeom>
                <a:avLst/>
                <a:gdLst>
                  <a:gd name="txL" fmla="*/ 0 w 46"/>
                  <a:gd name="txT" fmla="*/ 0 h 30"/>
                  <a:gd name="txR" fmla="*/ 46 w 46"/>
                  <a:gd name="txB" fmla="*/ 30 h 3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46" h="30">
                    <a:moveTo>
                      <a:pt x="23" y="0"/>
                    </a:moveTo>
                    <a:cubicBezTo>
                      <a:pt x="19" y="0"/>
                      <a:pt x="17" y="2"/>
                      <a:pt x="14" y="3"/>
                    </a:cubicBezTo>
                    <a:cubicBezTo>
                      <a:pt x="12" y="5"/>
                      <a:pt x="10" y="6"/>
                      <a:pt x="7" y="8"/>
                    </a:cubicBezTo>
                    <a:cubicBezTo>
                      <a:pt x="7" y="9"/>
                      <a:pt x="5" y="10"/>
                      <a:pt x="3" y="11"/>
                    </a:cubicBezTo>
                    <a:cubicBezTo>
                      <a:pt x="1" y="12"/>
                      <a:pt x="0" y="13"/>
                      <a:pt x="0" y="13"/>
                    </a:cubicBezTo>
                    <a:cubicBezTo>
                      <a:pt x="4" y="15"/>
                      <a:pt x="6" y="19"/>
                      <a:pt x="9" y="22"/>
                    </a:cubicBezTo>
                    <a:cubicBezTo>
                      <a:pt x="14" y="27"/>
                      <a:pt x="20" y="30"/>
                      <a:pt x="26" y="29"/>
                    </a:cubicBezTo>
                    <a:cubicBezTo>
                      <a:pt x="32" y="28"/>
                      <a:pt x="36" y="22"/>
                      <a:pt x="37" y="15"/>
                    </a:cubicBezTo>
                    <a:cubicBezTo>
                      <a:pt x="39" y="15"/>
                      <a:pt x="40" y="16"/>
                      <a:pt x="41" y="17"/>
                    </a:cubicBezTo>
                    <a:cubicBezTo>
                      <a:pt x="43" y="18"/>
                      <a:pt x="44" y="19"/>
                      <a:pt x="45" y="21"/>
                    </a:cubicBezTo>
                    <a:cubicBezTo>
                      <a:pt x="46" y="21"/>
                      <a:pt x="46" y="21"/>
                      <a:pt x="46" y="21"/>
                    </a:cubicBezTo>
                    <a:cubicBezTo>
                      <a:pt x="45" y="19"/>
                      <a:pt x="40" y="15"/>
                      <a:pt x="37" y="14"/>
                    </a:cubicBezTo>
                    <a:cubicBezTo>
                      <a:pt x="38" y="10"/>
                      <a:pt x="37" y="6"/>
                      <a:pt x="33" y="3"/>
                    </a:cubicBezTo>
                    <a:cubicBezTo>
                      <a:pt x="30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73" name="Freeform 1843"/>
              <p:cNvSpPr/>
              <p:nvPr/>
            </p:nvSpPr>
            <p:spPr>
              <a:xfrm>
                <a:off x="5764176" y="5483257"/>
                <a:ext cx="409577" cy="319090"/>
              </a:xfrm>
              <a:custGeom>
                <a:avLst/>
                <a:gdLst>
                  <a:gd name="txL" fmla="*/ 0 w 109"/>
                  <a:gd name="txT" fmla="*/ 0 h 85"/>
                  <a:gd name="txR" fmla="*/ 109 w 109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9" h="85">
                    <a:moveTo>
                      <a:pt x="36" y="81"/>
                    </a:moveTo>
                    <a:cubicBezTo>
                      <a:pt x="46" y="85"/>
                      <a:pt x="55" y="84"/>
                      <a:pt x="65" y="82"/>
                    </a:cubicBezTo>
                    <a:cubicBezTo>
                      <a:pt x="73" y="80"/>
                      <a:pt x="80" y="77"/>
                      <a:pt x="87" y="73"/>
                    </a:cubicBezTo>
                    <a:cubicBezTo>
                      <a:pt x="89" y="71"/>
                      <a:pt x="95" y="69"/>
                      <a:pt x="100" y="67"/>
                    </a:cubicBezTo>
                    <a:cubicBezTo>
                      <a:pt x="105" y="64"/>
                      <a:pt x="109" y="62"/>
                      <a:pt x="109" y="62"/>
                    </a:cubicBezTo>
                    <a:cubicBezTo>
                      <a:pt x="104" y="60"/>
                      <a:pt x="101" y="55"/>
                      <a:pt x="98" y="50"/>
                    </a:cubicBezTo>
                    <a:cubicBezTo>
                      <a:pt x="96" y="44"/>
                      <a:pt x="94" y="39"/>
                      <a:pt x="92" y="34"/>
                    </a:cubicBezTo>
                    <a:cubicBezTo>
                      <a:pt x="86" y="20"/>
                      <a:pt x="75" y="7"/>
                      <a:pt x="60" y="3"/>
                    </a:cubicBezTo>
                    <a:cubicBezTo>
                      <a:pt x="52" y="0"/>
                      <a:pt x="43" y="2"/>
                      <a:pt x="35" y="6"/>
                    </a:cubicBezTo>
                    <a:cubicBezTo>
                      <a:pt x="27" y="10"/>
                      <a:pt x="19" y="17"/>
                      <a:pt x="14" y="24"/>
                    </a:cubicBezTo>
                    <a:cubicBezTo>
                      <a:pt x="11" y="22"/>
                      <a:pt x="8" y="19"/>
                      <a:pt x="6" y="16"/>
                    </a:cubicBezTo>
                    <a:cubicBezTo>
                      <a:pt x="3" y="11"/>
                      <a:pt x="2" y="5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3"/>
                      <a:pt x="1" y="8"/>
                      <a:pt x="4" y="13"/>
                    </a:cubicBezTo>
                    <a:cubicBezTo>
                      <a:pt x="6" y="18"/>
                      <a:pt x="10" y="23"/>
                      <a:pt x="13" y="26"/>
                    </a:cubicBezTo>
                    <a:cubicBezTo>
                      <a:pt x="7" y="36"/>
                      <a:pt x="5" y="49"/>
                      <a:pt x="12" y="60"/>
                    </a:cubicBezTo>
                    <a:cubicBezTo>
                      <a:pt x="17" y="68"/>
                      <a:pt x="27" y="77"/>
                      <a:pt x="36" y="8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74" name="Freeform 1844"/>
              <p:cNvSpPr/>
              <p:nvPr/>
            </p:nvSpPr>
            <p:spPr>
              <a:xfrm>
                <a:off x="6168991" y="5029229"/>
                <a:ext cx="296864" cy="401640"/>
              </a:xfrm>
              <a:custGeom>
                <a:avLst/>
                <a:gdLst>
                  <a:gd name="txL" fmla="*/ 0 w 79"/>
                  <a:gd name="txT" fmla="*/ 0 h 107"/>
                  <a:gd name="txR" fmla="*/ 79 w 79"/>
                  <a:gd name="txB" fmla="*/ 107 h 10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107">
                    <a:moveTo>
                      <a:pt x="3" y="76"/>
                    </a:moveTo>
                    <a:cubicBezTo>
                      <a:pt x="7" y="88"/>
                      <a:pt x="15" y="94"/>
                      <a:pt x="23" y="99"/>
                    </a:cubicBezTo>
                    <a:cubicBezTo>
                      <a:pt x="31" y="104"/>
                      <a:pt x="39" y="106"/>
                      <a:pt x="46" y="106"/>
                    </a:cubicBezTo>
                    <a:cubicBezTo>
                      <a:pt x="49" y="106"/>
                      <a:pt x="55" y="107"/>
                      <a:pt x="60" y="106"/>
                    </a:cubicBezTo>
                    <a:cubicBezTo>
                      <a:pt x="65" y="106"/>
                      <a:pt x="69" y="105"/>
                      <a:pt x="69" y="105"/>
                    </a:cubicBezTo>
                    <a:cubicBezTo>
                      <a:pt x="66" y="102"/>
                      <a:pt x="67" y="98"/>
                      <a:pt x="68" y="94"/>
                    </a:cubicBezTo>
                    <a:cubicBezTo>
                      <a:pt x="70" y="89"/>
                      <a:pt x="72" y="85"/>
                      <a:pt x="74" y="81"/>
                    </a:cubicBezTo>
                    <a:cubicBezTo>
                      <a:pt x="76" y="76"/>
                      <a:pt x="78" y="70"/>
                      <a:pt x="79" y="63"/>
                    </a:cubicBezTo>
                    <a:cubicBezTo>
                      <a:pt x="79" y="60"/>
                      <a:pt x="79" y="56"/>
                      <a:pt x="78" y="52"/>
                    </a:cubicBezTo>
                    <a:cubicBezTo>
                      <a:pt x="78" y="50"/>
                      <a:pt x="78" y="49"/>
                      <a:pt x="77" y="47"/>
                    </a:cubicBezTo>
                    <a:cubicBezTo>
                      <a:pt x="77" y="45"/>
                      <a:pt x="77" y="45"/>
                      <a:pt x="77" y="45"/>
                    </a:cubicBezTo>
                    <a:cubicBezTo>
                      <a:pt x="77" y="45"/>
                      <a:pt x="77" y="45"/>
                      <a:pt x="77" y="45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76" y="44"/>
                      <a:pt x="75" y="44"/>
                      <a:pt x="75" y="43"/>
                    </a:cubicBezTo>
                    <a:cubicBezTo>
                      <a:pt x="73" y="41"/>
                      <a:pt x="71" y="38"/>
                      <a:pt x="68" y="35"/>
                    </a:cubicBezTo>
                    <a:cubicBezTo>
                      <a:pt x="65" y="32"/>
                      <a:pt x="61" y="29"/>
                      <a:pt x="57" y="27"/>
                    </a:cubicBezTo>
                    <a:cubicBezTo>
                      <a:pt x="49" y="22"/>
                      <a:pt x="40" y="21"/>
                      <a:pt x="31" y="22"/>
                    </a:cubicBezTo>
                    <a:cubicBezTo>
                      <a:pt x="31" y="18"/>
                      <a:pt x="31" y="15"/>
                      <a:pt x="32" y="12"/>
                    </a:cubicBezTo>
                    <a:cubicBezTo>
                      <a:pt x="33" y="9"/>
                      <a:pt x="35" y="4"/>
                      <a:pt x="36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1"/>
                      <a:pt x="33" y="3"/>
                      <a:pt x="33" y="4"/>
                    </a:cubicBezTo>
                    <a:cubicBezTo>
                      <a:pt x="33" y="6"/>
                      <a:pt x="32" y="8"/>
                      <a:pt x="32" y="10"/>
                    </a:cubicBezTo>
                    <a:cubicBezTo>
                      <a:pt x="31" y="14"/>
                      <a:pt x="29" y="18"/>
                      <a:pt x="30" y="22"/>
                    </a:cubicBezTo>
                    <a:cubicBezTo>
                      <a:pt x="24" y="23"/>
                      <a:pt x="18" y="24"/>
                      <a:pt x="13" y="27"/>
                    </a:cubicBezTo>
                    <a:cubicBezTo>
                      <a:pt x="11" y="29"/>
                      <a:pt x="8" y="30"/>
                      <a:pt x="7" y="33"/>
                    </a:cubicBezTo>
                    <a:cubicBezTo>
                      <a:pt x="5" y="36"/>
                      <a:pt x="3" y="39"/>
                      <a:pt x="2" y="44"/>
                    </a:cubicBezTo>
                    <a:cubicBezTo>
                      <a:pt x="1" y="48"/>
                      <a:pt x="0" y="54"/>
                      <a:pt x="0" y="59"/>
                    </a:cubicBezTo>
                    <a:cubicBezTo>
                      <a:pt x="1" y="65"/>
                      <a:pt x="2" y="71"/>
                      <a:pt x="3" y="7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75" name="Freeform 1845"/>
              <p:cNvSpPr/>
              <p:nvPr/>
            </p:nvSpPr>
            <p:spPr>
              <a:xfrm>
                <a:off x="5937215" y="5318156"/>
                <a:ext cx="157163" cy="211139"/>
              </a:xfrm>
              <a:custGeom>
                <a:avLst/>
                <a:gdLst>
                  <a:gd name="txL" fmla="*/ 0 w 42"/>
                  <a:gd name="txT" fmla="*/ 0 h 56"/>
                  <a:gd name="txR" fmla="*/ 42 w 42"/>
                  <a:gd name="txB" fmla="*/ 56 h 5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56">
                    <a:moveTo>
                      <a:pt x="1" y="20"/>
                    </a:moveTo>
                    <a:cubicBezTo>
                      <a:pt x="0" y="24"/>
                      <a:pt x="1" y="28"/>
                      <a:pt x="2" y="33"/>
                    </a:cubicBezTo>
                    <a:cubicBezTo>
                      <a:pt x="3" y="36"/>
                      <a:pt x="4" y="40"/>
                      <a:pt x="5" y="43"/>
                    </a:cubicBezTo>
                    <a:cubicBezTo>
                      <a:pt x="6" y="45"/>
                      <a:pt x="7" y="48"/>
                      <a:pt x="7" y="50"/>
                    </a:cubicBezTo>
                    <a:cubicBezTo>
                      <a:pt x="7" y="53"/>
                      <a:pt x="6" y="56"/>
                      <a:pt x="6" y="56"/>
                    </a:cubicBezTo>
                    <a:cubicBezTo>
                      <a:pt x="9" y="53"/>
                      <a:pt x="12" y="52"/>
                      <a:pt x="16" y="50"/>
                    </a:cubicBezTo>
                    <a:cubicBezTo>
                      <a:pt x="19" y="49"/>
                      <a:pt x="22" y="48"/>
                      <a:pt x="25" y="47"/>
                    </a:cubicBezTo>
                    <a:cubicBezTo>
                      <a:pt x="32" y="42"/>
                      <a:pt x="39" y="35"/>
                      <a:pt x="40" y="28"/>
                    </a:cubicBezTo>
                    <a:cubicBezTo>
                      <a:pt x="41" y="23"/>
                      <a:pt x="39" y="19"/>
                      <a:pt x="37" y="16"/>
                    </a:cubicBezTo>
                    <a:cubicBezTo>
                      <a:pt x="34" y="12"/>
                      <a:pt x="31" y="9"/>
                      <a:pt x="26" y="7"/>
                    </a:cubicBezTo>
                    <a:cubicBezTo>
                      <a:pt x="28" y="5"/>
                      <a:pt x="29" y="3"/>
                      <a:pt x="31" y="2"/>
                    </a:cubicBezTo>
                    <a:cubicBezTo>
                      <a:pt x="32" y="2"/>
                      <a:pt x="33" y="1"/>
                      <a:pt x="35" y="1"/>
                    </a:cubicBezTo>
                    <a:cubicBezTo>
                      <a:pt x="36" y="1"/>
                      <a:pt x="38" y="1"/>
                      <a:pt x="39" y="2"/>
                    </a:cubicBezTo>
                    <a:cubicBezTo>
                      <a:pt x="40" y="3"/>
                      <a:pt x="41" y="4"/>
                      <a:pt x="41" y="4"/>
                    </a:cubicBezTo>
                    <a:cubicBezTo>
                      <a:pt x="41" y="6"/>
                      <a:pt x="41" y="6"/>
                      <a:pt x="41" y="7"/>
                    </a:cubicBezTo>
                    <a:cubicBezTo>
                      <a:pt x="41" y="8"/>
                      <a:pt x="40" y="9"/>
                      <a:pt x="40" y="9"/>
                    </a:cubicBezTo>
                    <a:cubicBezTo>
                      <a:pt x="40" y="9"/>
                      <a:pt x="41" y="10"/>
                      <a:pt x="41" y="10"/>
                    </a:cubicBezTo>
                    <a:cubicBezTo>
                      <a:pt x="41" y="9"/>
                      <a:pt x="42" y="8"/>
                      <a:pt x="42" y="7"/>
                    </a:cubicBezTo>
                    <a:cubicBezTo>
                      <a:pt x="42" y="6"/>
                      <a:pt x="42" y="5"/>
                      <a:pt x="41" y="3"/>
                    </a:cubicBezTo>
                    <a:cubicBezTo>
                      <a:pt x="41" y="3"/>
                      <a:pt x="41" y="2"/>
                      <a:pt x="40" y="2"/>
                    </a:cubicBezTo>
                    <a:cubicBezTo>
                      <a:pt x="40" y="1"/>
                      <a:pt x="39" y="1"/>
                      <a:pt x="38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5" y="0"/>
                      <a:pt x="35" y="0"/>
                      <a:pt x="34" y="0"/>
                    </a:cubicBezTo>
                    <a:cubicBezTo>
                      <a:pt x="32" y="1"/>
                      <a:pt x="31" y="1"/>
                      <a:pt x="31" y="2"/>
                    </a:cubicBezTo>
                    <a:cubicBezTo>
                      <a:pt x="30" y="3"/>
                      <a:pt x="29" y="3"/>
                      <a:pt x="28" y="4"/>
                    </a:cubicBezTo>
                    <a:cubicBezTo>
                      <a:pt x="27" y="5"/>
                      <a:pt x="26" y="6"/>
                      <a:pt x="26" y="7"/>
                    </a:cubicBezTo>
                    <a:cubicBezTo>
                      <a:pt x="20" y="4"/>
                      <a:pt x="14" y="4"/>
                      <a:pt x="9" y="8"/>
                    </a:cubicBezTo>
                    <a:cubicBezTo>
                      <a:pt x="5" y="11"/>
                      <a:pt x="2" y="16"/>
                      <a:pt x="1" y="2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76" name="Freeform 1846"/>
              <p:cNvSpPr/>
              <p:nvPr/>
            </p:nvSpPr>
            <p:spPr>
              <a:xfrm>
                <a:off x="5846727" y="5026054"/>
                <a:ext cx="341315" cy="250827"/>
              </a:xfrm>
              <a:custGeom>
                <a:avLst/>
                <a:gdLst>
                  <a:gd name="txL" fmla="*/ 0 w 91"/>
                  <a:gd name="txT" fmla="*/ 0 h 67"/>
                  <a:gd name="txR" fmla="*/ 91 w 91"/>
                  <a:gd name="txB" fmla="*/ 67 h 6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1" h="67">
                    <a:moveTo>
                      <a:pt x="38" y="5"/>
                    </a:moveTo>
                    <a:cubicBezTo>
                      <a:pt x="33" y="8"/>
                      <a:pt x="30" y="14"/>
                      <a:pt x="26" y="20"/>
                    </a:cubicBezTo>
                    <a:cubicBezTo>
                      <a:pt x="22" y="25"/>
                      <a:pt x="19" y="30"/>
                      <a:pt x="15" y="35"/>
                    </a:cubicBezTo>
                    <a:cubicBezTo>
                      <a:pt x="14" y="37"/>
                      <a:pt x="11" y="41"/>
                      <a:pt x="7" y="44"/>
                    </a:cubicBezTo>
                    <a:cubicBezTo>
                      <a:pt x="4" y="47"/>
                      <a:pt x="0" y="49"/>
                      <a:pt x="0" y="49"/>
                    </a:cubicBezTo>
                    <a:cubicBezTo>
                      <a:pt x="6" y="50"/>
                      <a:pt x="11" y="53"/>
                      <a:pt x="16" y="56"/>
                    </a:cubicBezTo>
                    <a:cubicBezTo>
                      <a:pt x="21" y="59"/>
                      <a:pt x="27" y="62"/>
                      <a:pt x="32" y="64"/>
                    </a:cubicBezTo>
                    <a:cubicBezTo>
                      <a:pt x="39" y="67"/>
                      <a:pt x="49" y="67"/>
                      <a:pt x="58" y="66"/>
                    </a:cubicBezTo>
                    <a:cubicBezTo>
                      <a:pt x="67" y="64"/>
                      <a:pt x="76" y="60"/>
                      <a:pt x="82" y="54"/>
                    </a:cubicBezTo>
                    <a:cubicBezTo>
                      <a:pt x="88" y="47"/>
                      <a:pt x="90" y="38"/>
                      <a:pt x="88" y="31"/>
                    </a:cubicBezTo>
                    <a:cubicBezTo>
                      <a:pt x="86" y="23"/>
                      <a:pt x="81" y="17"/>
                      <a:pt x="75" y="13"/>
                    </a:cubicBezTo>
                    <a:cubicBezTo>
                      <a:pt x="77" y="11"/>
                      <a:pt x="79" y="9"/>
                      <a:pt x="81" y="8"/>
                    </a:cubicBezTo>
                    <a:cubicBezTo>
                      <a:pt x="84" y="6"/>
                      <a:pt x="87" y="4"/>
                      <a:pt x="91" y="2"/>
                    </a:cubicBezTo>
                    <a:cubicBezTo>
                      <a:pt x="90" y="1"/>
                      <a:pt x="90" y="1"/>
                      <a:pt x="90" y="1"/>
                    </a:cubicBezTo>
                    <a:cubicBezTo>
                      <a:pt x="88" y="2"/>
                      <a:pt x="85" y="4"/>
                      <a:pt x="82" y="6"/>
                    </a:cubicBezTo>
                    <a:cubicBezTo>
                      <a:pt x="79" y="8"/>
                      <a:pt x="76" y="10"/>
                      <a:pt x="74" y="12"/>
                    </a:cubicBezTo>
                    <a:cubicBezTo>
                      <a:pt x="70" y="9"/>
                      <a:pt x="66" y="6"/>
                      <a:pt x="63" y="4"/>
                    </a:cubicBezTo>
                    <a:cubicBezTo>
                      <a:pt x="59" y="2"/>
                      <a:pt x="56" y="1"/>
                      <a:pt x="53" y="1"/>
                    </a:cubicBezTo>
                    <a:cubicBezTo>
                      <a:pt x="50" y="0"/>
                      <a:pt x="48" y="1"/>
                      <a:pt x="45" y="2"/>
                    </a:cubicBezTo>
                    <a:cubicBezTo>
                      <a:pt x="43" y="3"/>
                      <a:pt x="40" y="4"/>
                      <a:pt x="38" y="5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77" name="Freeform 1847"/>
              <p:cNvSpPr/>
              <p:nvPr/>
            </p:nvSpPr>
            <p:spPr>
              <a:xfrm>
                <a:off x="5883240" y="3860821"/>
                <a:ext cx="354015" cy="454028"/>
              </a:xfrm>
              <a:custGeom>
                <a:avLst/>
                <a:gdLst>
                  <a:gd name="txL" fmla="*/ 0 w 94"/>
                  <a:gd name="txT" fmla="*/ 0 h 121"/>
                  <a:gd name="txR" fmla="*/ 94 w 94"/>
                  <a:gd name="txB" fmla="*/ 121 h 1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4" h="121">
                    <a:moveTo>
                      <a:pt x="81" y="19"/>
                    </a:moveTo>
                    <a:cubicBezTo>
                      <a:pt x="73" y="9"/>
                      <a:pt x="63" y="6"/>
                      <a:pt x="53" y="3"/>
                    </a:cubicBezTo>
                    <a:cubicBezTo>
                      <a:pt x="44" y="0"/>
                      <a:pt x="35" y="0"/>
                      <a:pt x="26" y="1"/>
                    </a:cubicBezTo>
                    <a:cubicBezTo>
                      <a:pt x="23" y="2"/>
                      <a:pt x="16" y="1"/>
                      <a:pt x="10" y="1"/>
                    </a:cubicBezTo>
                    <a:cubicBezTo>
                      <a:pt x="5" y="2"/>
                      <a:pt x="0" y="2"/>
                      <a:pt x="0" y="2"/>
                    </a:cubicBezTo>
                    <a:cubicBezTo>
                      <a:pt x="4" y="6"/>
                      <a:pt x="4" y="12"/>
                      <a:pt x="4" y="19"/>
                    </a:cubicBezTo>
                    <a:cubicBezTo>
                      <a:pt x="4" y="25"/>
                      <a:pt x="3" y="31"/>
                      <a:pt x="2" y="37"/>
                    </a:cubicBezTo>
                    <a:cubicBezTo>
                      <a:pt x="2" y="44"/>
                      <a:pt x="2" y="53"/>
                      <a:pt x="4" y="60"/>
                    </a:cubicBezTo>
                    <a:cubicBezTo>
                      <a:pt x="6" y="67"/>
                      <a:pt x="9" y="74"/>
                      <a:pt x="15" y="79"/>
                    </a:cubicBezTo>
                    <a:cubicBezTo>
                      <a:pt x="21" y="85"/>
                      <a:pt x="29" y="88"/>
                      <a:pt x="39" y="90"/>
                    </a:cubicBezTo>
                    <a:cubicBezTo>
                      <a:pt x="49" y="92"/>
                      <a:pt x="60" y="92"/>
                      <a:pt x="69" y="89"/>
                    </a:cubicBezTo>
                    <a:cubicBezTo>
                      <a:pt x="70" y="93"/>
                      <a:pt x="70" y="98"/>
                      <a:pt x="69" y="103"/>
                    </a:cubicBezTo>
                    <a:cubicBezTo>
                      <a:pt x="67" y="109"/>
                      <a:pt x="64" y="115"/>
                      <a:pt x="59" y="119"/>
                    </a:cubicBezTo>
                    <a:cubicBezTo>
                      <a:pt x="59" y="119"/>
                      <a:pt x="60" y="120"/>
                      <a:pt x="61" y="121"/>
                    </a:cubicBezTo>
                    <a:cubicBezTo>
                      <a:pt x="63" y="119"/>
                      <a:pt x="67" y="114"/>
                      <a:pt x="69" y="107"/>
                    </a:cubicBezTo>
                    <a:cubicBezTo>
                      <a:pt x="71" y="100"/>
                      <a:pt x="72" y="93"/>
                      <a:pt x="71" y="88"/>
                    </a:cubicBezTo>
                    <a:cubicBezTo>
                      <a:pt x="77" y="86"/>
                      <a:pt x="83" y="82"/>
                      <a:pt x="87" y="76"/>
                    </a:cubicBezTo>
                    <a:cubicBezTo>
                      <a:pt x="91" y="70"/>
                      <a:pt x="94" y="63"/>
                      <a:pt x="94" y="55"/>
                    </a:cubicBezTo>
                    <a:cubicBezTo>
                      <a:pt x="93" y="49"/>
                      <a:pt x="92" y="42"/>
                      <a:pt x="90" y="36"/>
                    </a:cubicBezTo>
                    <a:cubicBezTo>
                      <a:pt x="87" y="30"/>
                      <a:pt x="84" y="24"/>
                      <a:pt x="81" y="1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78" name="Freeform 1848"/>
              <p:cNvSpPr/>
              <p:nvPr/>
            </p:nvSpPr>
            <p:spPr>
              <a:xfrm>
                <a:off x="6011828" y="3808433"/>
                <a:ext cx="300039" cy="450853"/>
              </a:xfrm>
              <a:custGeom>
                <a:avLst/>
                <a:gdLst>
                  <a:gd name="txL" fmla="*/ 0 w 80"/>
                  <a:gd name="txT" fmla="*/ 0 h 120"/>
                  <a:gd name="txR" fmla="*/ 80 w 80"/>
                  <a:gd name="txB" fmla="*/ 120 h 1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0" h="120">
                    <a:moveTo>
                      <a:pt x="77" y="44"/>
                    </a:moveTo>
                    <a:cubicBezTo>
                      <a:pt x="73" y="34"/>
                      <a:pt x="66" y="29"/>
                      <a:pt x="58" y="23"/>
                    </a:cubicBezTo>
                    <a:cubicBezTo>
                      <a:pt x="52" y="19"/>
                      <a:pt x="45" y="16"/>
                      <a:pt x="37" y="14"/>
                    </a:cubicBezTo>
                    <a:cubicBezTo>
                      <a:pt x="34" y="13"/>
                      <a:pt x="29" y="10"/>
                      <a:pt x="24" y="7"/>
                    </a:cubicBezTo>
                    <a:cubicBezTo>
                      <a:pt x="22" y="5"/>
                      <a:pt x="20" y="3"/>
                      <a:pt x="18" y="2"/>
                    </a:cubicBezTo>
                    <a:cubicBezTo>
                      <a:pt x="17" y="1"/>
                      <a:pt x="16" y="0"/>
                      <a:pt x="16" y="0"/>
                    </a:cubicBezTo>
                    <a:cubicBezTo>
                      <a:pt x="16" y="4"/>
                      <a:pt x="16" y="7"/>
                      <a:pt x="15" y="11"/>
                    </a:cubicBezTo>
                    <a:cubicBezTo>
                      <a:pt x="15" y="14"/>
                      <a:pt x="14" y="17"/>
                      <a:pt x="12" y="20"/>
                    </a:cubicBezTo>
                    <a:cubicBezTo>
                      <a:pt x="10" y="26"/>
                      <a:pt x="7" y="31"/>
                      <a:pt x="5" y="36"/>
                    </a:cubicBezTo>
                    <a:cubicBezTo>
                      <a:pt x="3" y="43"/>
                      <a:pt x="1" y="51"/>
                      <a:pt x="1" y="58"/>
                    </a:cubicBezTo>
                    <a:cubicBezTo>
                      <a:pt x="0" y="65"/>
                      <a:pt x="1" y="72"/>
                      <a:pt x="4" y="77"/>
                    </a:cubicBezTo>
                    <a:cubicBezTo>
                      <a:pt x="8" y="82"/>
                      <a:pt x="14" y="86"/>
                      <a:pt x="22" y="91"/>
                    </a:cubicBezTo>
                    <a:cubicBezTo>
                      <a:pt x="29" y="95"/>
                      <a:pt x="37" y="101"/>
                      <a:pt x="47" y="102"/>
                    </a:cubicBezTo>
                    <a:cubicBezTo>
                      <a:pt x="45" y="106"/>
                      <a:pt x="43" y="111"/>
                      <a:pt x="39" y="114"/>
                    </a:cubicBezTo>
                    <a:cubicBezTo>
                      <a:pt x="34" y="118"/>
                      <a:pt x="27" y="119"/>
                      <a:pt x="20" y="117"/>
                    </a:cubicBezTo>
                    <a:cubicBezTo>
                      <a:pt x="20" y="118"/>
                      <a:pt x="20" y="118"/>
                      <a:pt x="20" y="119"/>
                    </a:cubicBezTo>
                    <a:cubicBezTo>
                      <a:pt x="21" y="119"/>
                      <a:pt x="21" y="119"/>
                      <a:pt x="22" y="119"/>
                    </a:cubicBezTo>
                    <a:cubicBezTo>
                      <a:pt x="22" y="119"/>
                      <a:pt x="23" y="119"/>
                      <a:pt x="23" y="120"/>
                    </a:cubicBezTo>
                    <a:cubicBezTo>
                      <a:pt x="25" y="120"/>
                      <a:pt x="26" y="120"/>
                      <a:pt x="27" y="120"/>
                    </a:cubicBezTo>
                    <a:cubicBezTo>
                      <a:pt x="30" y="119"/>
                      <a:pt x="33" y="118"/>
                      <a:pt x="36" y="117"/>
                    </a:cubicBezTo>
                    <a:cubicBezTo>
                      <a:pt x="39" y="115"/>
                      <a:pt x="42" y="113"/>
                      <a:pt x="44" y="110"/>
                    </a:cubicBezTo>
                    <a:cubicBezTo>
                      <a:pt x="46" y="107"/>
                      <a:pt x="47" y="104"/>
                      <a:pt x="48" y="102"/>
                    </a:cubicBezTo>
                    <a:cubicBezTo>
                      <a:pt x="54" y="102"/>
                      <a:pt x="61" y="100"/>
                      <a:pt x="66" y="96"/>
                    </a:cubicBezTo>
                    <a:cubicBezTo>
                      <a:pt x="72" y="92"/>
                      <a:pt x="76" y="86"/>
                      <a:pt x="78" y="78"/>
                    </a:cubicBezTo>
                    <a:cubicBezTo>
                      <a:pt x="80" y="73"/>
                      <a:pt x="80" y="66"/>
                      <a:pt x="80" y="60"/>
                    </a:cubicBezTo>
                    <a:cubicBezTo>
                      <a:pt x="80" y="54"/>
                      <a:pt x="79" y="48"/>
                      <a:pt x="77" y="44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79" name="Freeform 1849"/>
              <p:cNvSpPr/>
              <p:nvPr/>
            </p:nvSpPr>
            <p:spPr>
              <a:xfrm>
                <a:off x="5665751" y="3898921"/>
                <a:ext cx="454028" cy="303215"/>
              </a:xfrm>
              <a:custGeom>
                <a:avLst/>
                <a:gdLst>
                  <a:gd name="txL" fmla="*/ 0 w 121"/>
                  <a:gd name="txT" fmla="*/ 0 h 81"/>
                  <a:gd name="txR" fmla="*/ 121 w 121"/>
                  <a:gd name="txB" fmla="*/ 81 h 8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1" h="81">
                    <a:moveTo>
                      <a:pt x="68" y="2"/>
                    </a:moveTo>
                    <a:cubicBezTo>
                      <a:pt x="59" y="0"/>
                      <a:pt x="51" y="5"/>
                      <a:pt x="43" y="8"/>
                    </a:cubicBezTo>
                    <a:cubicBezTo>
                      <a:pt x="37" y="12"/>
                      <a:pt x="31" y="16"/>
                      <a:pt x="24" y="20"/>
                    </a:cubicBezTo>
                    <a:cubicBezTo>
                      <a:pt x="22" y="22"/>
                      <a:pt x="16" y="24"/>
                      <a:pt x="11" y="25"/>
                    </a:cubicBezTo>
                    <a:cubicBezTo>
                      <a:pt x="5" y="27"/>
                      <a:pt x="0" y="26"/>
                      <a:pt x="0" y="26"/>
                    </a:cubicBezTo>
                    <a:cubicBezTo>
                      <a:pt x="3" y="29"/>
                      <a:pt x="6" y="32"/>
                      <a:pt x="8" y="35"/>
                    </a:cubicBezTo>
                    <a:cubicBezTo>
                      <a:pt x="10" y="38"/>
                      <a:pt x="12" y="40"/>
                      <a:pt x="14" y="43"/>
                    </a:cubicBezTo>
                    <a:cubicBezTo>
                      <a:pt x="18" y="49"/>
                      <a:pt x="22" y="55"/>
                      <a:pt x="26" y="60"/>
                    </a:cubicBezTo>
                    <a:cubicBezTo>
                      <a:pt x="32" y="66"/>
                      <a:pt x="39" y="71"/>
                      <a:pt x="46" y="75"/>
                    </a:cubicBezTo>
                    <a:cubicBezTo>
                      <a:pt x="53" y="79"/>
                      <a:pt x="61" y="81"/>
                      <a:pt x="68" y="81"/>
                    </a:cubicBezTo>
                    <a:cubicBezTo>
                      <a:pt x="75" y="80"/>
                      <a:pt x="82" y="76"/>
                      <a:pt x="89" y="70"/>
                    </a:cubicBezTo>
                    <a:cubicBezTo>
                      <a:pt x="95" y="64"/>
                      <a:pt x="102" y="57"/>
                      <a:pt x="105" y="48"/>
                    </a:cubicBezTo>
                    <a:cubicBezTo>
                      <a:pt x="108" y="50"/>
                      <a:pt x="112" y="53"/>
                      <a:pt x="115" y="56"/>
                    </a:cubicBezTo>
                    <a:cubicBezTo>
                      <a:pt x="119" y="62"/>
                      <a:pt x="120" y="68"/>
                      <a:pt x="119" y="74"/>
                    </a:cubicBezTo>
                    <a:cubicBezTo>
                      <a:pt x="119" y="74"/>
                      <a:pt x="120" y="74"/>
                      <a:pt x="121" y="74"/>
                    </a:cubicBezTo>
                    <a:cubicBezTo>
                      <a:pt x="121" y="72"/>
                      <a:pt x="121" y="70"/>
                      <a:pt x="121" y="67"/>
                    </a:cubicBezTo>
                    <a:cubicBezTo>
                      <a:pt x="120" y="65"/>
                      <a:pt x="119" y="62"/>
                      <a:pt x="118" y="59"/>
                    </a:cubicBezTo>
                    <a:cubicBezTo>
                      <a:pt x="114" y="53"/>
                      <a:pt x="109" y="49"/>
                      <a:pt x="105" y="47"/>
                    </a:cubicBezTo>
                    <a:cubicBezTo>
                      <a:pt x="107" y="41"/>
                      <a:pt x="107" y="35"/>
                      <a:pt x="106" y="29"/>
                    </a:cubicBezTo>
                    <a:cubicBezTo>
                      <a:pt x="104" y="23"/>
                      <a:pt x="101" y="17"/>
                      <a:pt x="95" y="13"/>
                    </a:cubicBezTo>
                    <a:cubicBezTo>
                      <a:pt x="92" y="10"/>
                      <a:pt x="87" y="7"/>
                      <a:pt x="82" y="5"/>
                    </a:cubicBezTo>
                    <a:cubicBezTo>
                      <a:pt x="77" y="3"/>
                      <a:pt x="72" y="2"/>
                      <a:pt x="68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80" name="Freeform 1850"/>
              <p:cNvSpPr/>
              <p:nvPr/>
            </p:nvSpPr>
            <p:spPr>
              <a:xfrm>
                <a:off x="5605425" y="4075135"/>
                <a:ext cx="368302" cy="236539"/>
              </a:xfrm>
              <a:custGeom>
                <a:avLst/>
                <a:gdLst>
                  <a:gd name="txL" fmla="*/ 0 w 98"/>
                  <a:gd name="txT" fmla="*/ 0 h 63"/>
                  <a:gd name="txR" fmla="*/ 98 w 98"/>
                  <a:gd name="txB" fmla="*/ 63 h 6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8" h="63">
                    <a:moveTo>
                      <a:pt x="47" y="1"/>
                    </a:moveTo>
                    <a:cubicBezTo>
                      <a:pt x="39" y="1"/>
                      <a:pt x="34" y="5"/>
                      <a:pt x="28" y="8"/>
                    </a:cubicBezTo>
                    <a:cubicBezTo>
                      <a:pt x="23" y="12"/>
                      <a:pt x="18" y="16"/>
                      <a:pt x="14" y="21"/>
                    </a:cubicBezTo>
                    <a:cubicBezTo>
                      <a:pt x="11" y="24"/>
                      <a:pt x="0" y="33"/>
                      <a:pt x="0" y="33"/>
                    </a:cubicBezTo>
                    <a:cubicBezTo>
                      <a:pt x="9" y="35"/>
                      <a:pt x="15" y="44"/>
                      <a:pt x="21" y="50"/>
                    </a:cubicBezTo>
                    <a:cubicBezTo>
                      <a:pt x="26" y="54"/>
                      <a:pt x="32" y="58"/>
                      <a:pt x="38" y="60"/>
                    </a:cubicBezTo>
                    <a:cubicBezTo>
                      <a:pt x="39" y="60"/>
                      <a:pt x="40" y="61"/>
                      <a:pt x="40" y="61"/>
                    </a:cubicBezTo>
                    <a:cubicBezTo>
                      <a:pt x="41" y="61"/>
                      <a:pt x="41" y="61"/>
                      <a:pt x="41" y="61"/>
                    </a:cubicBezTo>
                    <a:cubicBezTo>
                      <a:pt x="42" y="61"/>
                      <a:pt x="42" y="61"/>
                      <a:pt x="42" y="61"/>
                    </a:cubicBezTo>
                    <a:cubicBezTo>
                      <a:pt x="43" y="62"/>
                      <a:pt x="44" y="62"/>
                      <a:pt x="44" y="62"/>
                    </a:cubicBezTo>
                    <a:cubicBezTo>
                      <a:pt x="46" y="62"/>
                      <a:pt x="48" y="63"/>
                      <a:pt x="50" y="63"/>
                    </a:cubicBezTo>
                    <a:cubicBezTo>
                      <a:pt x="53" y="63"/>
                      <a:pt x="56" y="62"/>
                      <a:pt x="59" y="61"/>
                    </a:cubicBezTo>
                    <a:cubicBezTo>
                      <a:pt x="65" y="60"/>
                      <a:pt x="70" y="55"/>
                      <a:pt x="74" y="49"/>
                    </a:cubicBezTo>
                    <a:cubicBezTo>
                      <a:pt x="77" y="43"/>
                      <a:pt x="80" y="36"/>
                      <a:pt x="80" y="29"/>
                    </a:cubicBezTo>
                    <a:cubicBezTo>
                      <a:pt x="83" y="29"/>
                      <a:pt x="86" y="30"/>
                      <a:pt x="89" y="32"/>
                    </a:cubicBezTo>
                    <a:cubicBezTo>
                      <a:pt x="90" y="32"/>
                      <a:pt x="91" y="33"/>
                      <a:pt x="92" y="34"/>
                    </a:cubicBezTo>
                    <a:cubicBezTo>
                      <a:pt x="93" y="35"/>
                      <a:pt x="94" y="35"/>
                      <a:pt x="94" y="36"/>
                    </a:cubicBezTo>
                    <a:cubicBezTo>
                      <a:pt x="95" y="37"/>
                      <a:pt x="96" y="38"/>
                      <a:pt x="96" y="39"/>
                    </a:cubicBezTo>
                    <a:cubicBezTo>
                      <a:pt x="96" y="41"/>
                      <a:pt x="97" y="42"/>
                      <a:pt x="96" y="43"/>
                    </a:cubicBezTo>
                    <a:cubicBezTo>
                      <a:pt x="96" y="43"/>
                      <a:pt x="96" y="43"/>
                      <a:pt x="96" y="43"/>
                    </a:cubicBezTo>
                    <a:cubicBezTo>
                      <a:pt x="96" y="43"/>
                      <a:pt x="96" y="43"/>
                      <a:pt x="97" y="43"/>
                    </a:cubicBezTo>
                    <a:cubicBezTo>
                      <a:pt x="97" y="42"/>
                      <a:pt x="98" y="41"/>
                      <a:pt x="98" y="40"/>
                    </a:cubicBezTo>
                    <a:cubicBezTo>
                      <a:pt x="98" y="39"/>
                      <a:pt x="97" y="38"/>
                      <a:pt x="97" y="38"/>
                    </a:cubicBezTo>
                    <a:cubicBezTo>
                      <a:pt x="96" y="36"/>
                      <a:pt x="94" y="34"/>
                      <a:pt x="92" y="33"/>
                    </a:cubicBezTo>
                    <a:cubicBezTo>
                      <a:pt x="88" y="30"/>
                      <a:pt x="83" y="28"/>
                      <a:pt x="80" y="28"/>
                    </a:cubicBezTo>
                    <a:cubicBezTo>
                      <a:pt x="80" y="18"/>
                      <a:pt x="75" y="9"/>
                      <a:pt x="67" y="5"/>
                    </a:cubicBezTo>
                    <a:cubicBezTo>
                      <a:pt x="65" y="4"/>
                      <a:pt x="63" y="3"/>
                      <a:pt x="61" y="3"/>
                    </a:cubicBezTo>
                    <a:cubicBezTo>
                      <a:pt x="61" y="2"/>
                      <a:pt x="60" y="2"/>
                      <a:pt x="59" y="2"/>
                    </a:cubicBezTo>
                    <a:cubicBezTo>
                      <a:pt x="58" y="2"/>
                      <a:pt x="57" y="2"/>
                      <a:pt x="57" y="2"/>
                    </a:cubicBezTo>
                    <a:cubicBezTo>
                      <a:pt x="57" y="1"/>
                      <a:pt x="57" y="1"/>
                      <a:pt x="57" y="2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4" y="1"/>
                      <a:pt x="53" y="1"/>
                      <a:pt x="52" y="1"/>
                    </a:cubicBezTo>
                    <a:cubicBezTo>
                      <a:pt x="50" y="1"/>
                      <a:pt x="49" y="0"/>
                      <a:pt x="47" y="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81" name="Freeform 1851"/>
              <p:cNvSpPr/>
              <p:nvPr/>
            </p:nvSpPr>
            <p:spPr>
              <a:xfrm>
                <a:off x="5516525" y="4292624"/>
                <a:ext cx="401640" cy="252414"/>
              </a:xfrm>
              <a:custGeom>
                <a:avLst/>
                <a:gdLst>
                  <a:gd name="txL" fmla="*/ 0 w 107"/>
                  <a:gd name="txT" fmla="*/ 0 h 67"/>
                  <a:gd name="txR" fmla="*/ 107 w 107"/>
                  <a:gd name="txB" fmla="*/ 67 h 6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7" h="67">
                    <a:moveTo>
                      <a:pt x="44" y="3"/>
                    </a:moveTo>
                    <a:cubicBezTo>
                      <a:pt x="37" y="5"/>
                      <a:pt x="33" y="11"/>
                      <a:pt x="28" y="16"/>
                    </a:cubicBezTo>
                    <a:cubicBezTo>
                      <a:pt x="24" y="20"/>
                      <a:pt x="20" y="25"/>
                      <a:pt x="16" y="31"/>
                    </a:cubicBezTo>
                    <a:cubicBezTo>
                      <a:pt x="15" y="33"/>
                      <a:pt x="11" y="36"/>
                      <a:pt x="7" y="39"/>
                    </a:cubicBezTo>
                    <a:cubicBezTo>
                      <a:pt x="4" y="42"/>
                      <a:pt x="0" y="44"/>
                      <a:pt x="0" y="44"/>
                    </a:cubicBezTo>
                    <a:cubicBezTo>
                      <a:pt x="6" y="45"/>
                      <a:pt x="11" y="48"/>
                      <a:pt x="16" y="52"/>
                    </a:cubicBezTo>
                    <a:cubicBezTo>
                      <a:pt x="20" y="55"/>
                      <a:pt x="25" y="59"/>
                      <a:pt x="30" y="61"/>
                    </a:cubicBezTo>
                    <a:cubicBezTo>
                      <a:pt x="36" y="64"/>
                      <a:pt x="44" y="66"/>
                      <a:pt x="52" y="67"/>
                    </a:cubicBezTo>
                    <a:cubicBezTo>
                      <a:pt x="60" y="67"/>
                      <a:pt x="67" y="66"/>
                      <a:pt x="73" y="62"/>
                    </a:cubicBezTo>
                    <a:cubicBezTo>
                      <a:pt x="86" y="55"/>
                      <a:pt x="89" y="37"/>
                      <a:pt x="85" y="22"/>
                    </a:cubicBezTo>
                    <a:cubicBezTo>
                      <a:pt x="88" y="22"/>
                      <a:pt x="91" y="21"/>
                      <a:pt x="94" y="22"/>
                    </a:cubicBezTo>
                    <a:cubicBezTo>
                      <a:pt x="98" y="22"/>
                      <a:pt x="102" y="24"/>
                      <a:pt x="106" y="26"/>
                    </a:cubicBezTo>
                    <a:cubicBezTo>
                      <a:pt x="107" y="25"/>
                      <a:pt x="107" y="25"/>
                      <a:pt x="107" y="25"/>
                    </a:cubicBezTo>
                    <a:cubicBezTo>
                      <a:pt x="103" y="22"/>
                      <a:pt x="91" y="20"/>
                      <a:pt x="84" y="21"/>
                    </a:cubicBezTo>
                    <a:cubicBezTo>
                      <a:pt x="81" y="12"/>
                      <a:pt x="74" y="4"/>
                      <a:pt x="65" y="2"/>
                    </a:cubicBezTo>
                    <a:cubicBezTo>
                      <a:pt x="59" y="0"/>
                      <a:pt x="50" y="1"/>
                      <a:pt x="44" y="3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82" name="Freeform 1852"/>
              <p:cNvSpPr/>
              <p:nvPr/>
            </p:nvSpPr>
            <p:spPr>
              <a:xfrm>
                <a:off x="5568913" y="4314849"/>
                <a:ext cx="374652" cy="357190"/>
              </a:xfrm>
              <a:custGeom>
                <a:avLst/>
                <a:gdLst>
                  <a:gd name="txL" fmla="*/ 0 w 100"/>
                  <a:gd name="txT" fmla="*/ 0 h 95"/>
                  <a:gd name="txR" fmla="*/ 100 w 100"/>
                  <a:gd name="txB" fmla="*/ 95 h 9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0" h="95">
                    <a:moveTo>
                      <a:pt x="27" y="26"/>
                    </a:moveTo>
                    <a:cubicBezTo>
                      <a:pt x="25" y="29"/>
                      <a:pt x="25" y="32"/>
                      <a:pt x="25" y="35"/>
                    </a:cubicBezTo>
                    <a:cubicBezTo>
                      <a:pt x="25" y="38"/>
                      <a:pt x="25" y="42"/>
                      <a:pt x="24" y="46"/>
                    </a:cubicBezTo>
                    <a:cubicBezTo>
                      <a:pt x="23" y="52"/>
                      <a:pt x="20" y="59"/>
                      <a:pt x="17" y="66"/>
                    </a:cubicBezTo>
                    <a:cubicBezTo>
                      <a:pt x="16" y="69"/>
                      <a:pt x="12" y="74"/>
                      <a:pt x="8" y="78"/>
                    </a:cubicBezTo>
                    <a:cubicBezTo>
                      <a:pt x="4" y="82"/>
                      <a:pt x="0" y="85"/>
                      <a:pt x="0" y="85"/>
                    </a:cubicBezTo>
                    <a:cubicBezTo>
                      <a:pt x="7" y="86"/>
                      <a:pt x="14" y="89"/>
                      <a:pt x="22" y="91"/>
                    </a:cubicBezTo>
                    <a:cubicBezTo>
                      <a:pt x="30" y="94"/>
                      <a:pt x="39" y="95"/>
                      <a:pt x="48" y="94"/>
                    </a:cubicBezTo>
                    <a:cubicBezTo>
                      <a:pt x="58" y="93"/>
                      <a:pt x="67" y="90"/>
                      <a:pt x="75" y="86"/>
                    </a:cubicBezTo>
                    <a:cubicBezTo>
                      <a:pt x="82" y="81"/>
                      <a:pt x="88" y="76"/>
                      <a:pt x="92" y="71"/>
                    </a:cubicBezTo>
                    <a:cubicBezTo>
                      <a:pt x="92" y="71"/>
                      <a:pt x="93" y="69"/>
                      <a:pt x="93" y="68"/>
                    </a:cubicBezTo>
                    <a:cubicBezTo>
                      <a:pt x="94" y="67"/>
                      <a:pt x="95" y="65"/>
                      <a:pt x="96" y="64"/>
                    </a:cubicBezTo>
                    <a:cubicBezTo>
                      <a:pt x="100" y="55"/>
                      <a:pt x="100" y="45"/>
                      <a:pt x="97" y="37"/>
                    </a:cubicBezTo>
                    <a:cubicBezTo>
                      <a:pt x="93" y="28"/>
                      <a:pt x="86" y="21"/>
                      <a:pt x="79" y="16"/>
                    </a:cubicBezTo>
                    <a:cubicBezTo>
                      <a:pt x="81" y="14"/>
                      <a:pt x="83" y="11"/>
                      <a:pt x="86" y="10"/>
                    </a:cubicBezTo>
                    <a:cubicBezTo>
                      <a:pt x="87" y="9"/>
                      <a:pt x="89" y="7"/>
                      <a:pt x="91" y="6"/>
                    </a:cubicBezTo>
                    <a:cubicBezTo>
                      <a:pt x="92" y="5"/>
                      <a:pt x="93" y="3"/>
                      <a:pt x="94" y="2"/>
                    </a:cubicBezTo>
                    <a:cubicBezTo>
                      <a:pt x="93" y="1"/>
                      <a:pt x="93" y="1"/>
                      <a:pt x="92" y="0"/>
                    </a:cubicBezTo>
                    <a:cubicBezTo>
                      <a:pt x="92" y="1"/>
                      <a:pt x="91" y="2"/>
                      <a:pt x="90" y="4"/>
                    </a:cubicBezTo>
                    <a:cubicBezTo>
                      <a:pt x="90" y="5"/>
                      <a:pt x="88" y="6"/>
                      <a:pt x="87" y="8"/>
                    </a:cubicBezTo>
                    <a:cubicBezTo>
                      <a:pt x="85" y="9"/>
                      <a:pt x="83" y="10"/>
                      <a:pt x="82" y="11"/>
                    </a:cubicBezTo>
                    <a:cubicBezTo>
                      <a:pt x="80" y="13"/>
                      <a:pt x="79" y="14"/>
                      <a:pt x="78" y="16"/>
                    </a:cubicBezTo>
                    <a:cubicBezTo>
                      <a:pt x="73" y="12"/>
                      <a:pt x="68" y="10"/>
                      <a:pt x="62" y="8"/>
                    </a:cubicBezTo>
                    <a:cubicBezTo>
                      <a:pt x="60" y="8"/>
                      <a:pt x="57" y="7"/>
                      <a:pt x="55" y="7"/>
                    </a:cubicBezTo>
                    <a:cubicBezTo>
                      <a:pt x="52" y="7"/>
                      <a:pt x="49" y="8"/>
                      <a:pt x="47" y="9"/>
                    </a:cubicBezTo>
                    <a:cubicBezTo>
                      <a:pt x="46" y="9"/>
                      <a:pt x="45" y="10"/>
                      <a:pt x="44" y="10"/>
                    </a:cubicBezTo>
                    <a:cubicBezTo>
                      <a:pt x="43" y="11"/>
                      <a:pt x="43" y="11"/>
                      <a:pt x="42" y="12"/>
                    </a:cubicBezTo>
                    <a:cubicBezTo>
                      <a:pt x="41" y="12"/>
                      <a:pt x="41" y="13"/>
                      <a:pt x="40" y="13"/>
                    </a:cubicBezTo>
                    <a:cubicBezTo>
                      <a:pt x="34" y="18"/>
                      <a:pt x="29" y="23"/>
                      <a:pt x="27" y="26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83" name="Freeform 1853"/>
              <p:cNvSpPr/>
              <p:nvPr/>
            </p:nvSpPr>
            <p:spPr>
              <a:xfrm>
                <a:off x="3405137" y="5589621"/>
                <a:ext cx="423865" cy="273052"/>
              </a:xfrm>
              <a:custGeom>
                <a:avLst/>
                <a:gdLst>
                  <a:gd name="txL" fmla="*/ 0 w 113"/>
                  <a:gd name="txT" fmla="*/ 0 h 73"/>
                  <a:gd name="txR" fmla="*/ 113 w 113"/>
                  <a:gd name="txB" fmla="*/ 73 h 73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13" h="73">
                    <a:moveTo>
                      <a:pt x="61" y="0"/>
                    </a:moveTo>
                    <a:cubicBezTo>
                      <a:pt x="55" y="0"/>
                      <a:pt x="49" y="3"/>
                      <a:pt x="42" y="6"/>
                    </a:cubicBezTo>
                    <a:cubicBezTo>
                      <a:pt x="36" y="7"/>
                      <a:pt x="29" y="10"/>
                      <a:pt x="22" y="12"/>
                    </a:cubicBezTo>
                    <a:cubicBezTo>
                      <a:pt x="20" y="12"/>
                      <a:pt x="14" y="13"/>
                      <a:pt x="9" y="13"/>
                    </a:cubicBezTo>
                    <a:cubicBezTo>
                      <a:pt x="4" y="12"/>
                      <a:pt x="0" y="12"/>
                      <a:pt x="0" y="12"/>
                    </a:cubicBezTo>
                    <a:cubicBezTo>
                      <a:pt x="4" y="17"/>
                      <a:pt x="6" y="23"/>
                      <a:pt x="8" y="29"/>
                    </a:cubicBezTo>
                    <a:cubicBezTo>
                      <a:pt x="10" y="36"/>
                      <a:pt x="13" y="43"/>
                      <a:pt x="17" y="48"/>
                    </a:cubicBezTo>
                    <a:cubicBezTo>
                      <a:pt x="22" y="56"/>
                      <a:pt x="31" y="63"/>
                      <a:pt x="40" y="67"/>
                    </a:cubicBezTo>
                    <a:cubicBezTo>
                      <a:pt x="50" y="72"/>
                      <a:pt x="60" y="73"/>
                      <a:pt x="69" y="71"/>
                    </a:cubicBezTo>
                    <a:cubicBezTo>
                      <a:pt x="78" y="69"/>
                      <a:pt x="84" y="63"/>
                      <a:pt x="88" y="55"/>
                    </a:cubicBezTo>
                    <a:cubicBezTo>
                      <a:pt x="91" y="48"/>
                      <a:pt x="92" y="39"/>
                      <a:pt x="90" y="31"/>
                    </a:cubicBezTo>
                    <a:cubicBezTo>
                      <a:pt x="94" y="31"/>
                      <a:pt x="97" y="31"/>
                      <a:pt x="100" y="32"/>
                    </a:cubicBezTo>
                    <a:cubicBezTo>
                      <a:pt x="104" y="33"/>
                      <a:pt x="109" y="35"/>
                      <a:pt x="113" y="37"/>
                    </a:cubicBezTo>
                    <a:cubicBezTo>
                      <a:pt x="113" y="35"/>
                      <a:pt x="113" y="35"/>
                      <a:pt x="113" y="35"/>
                    </a:cubicBezTo>
                    <a:cubicBezTo>
                      <a:pt x="111" y="34"/>
                      <a:pt x="107" y="32"/>
                      <a:pt x="103" y="31"/>
                    </a:cubicBezTo>
                    <a:cubicBezTo>
                      <a:pt x="98" y="30"/>
                      <a:pt x="94" y="29"/>
                      <a:pt x="90" y="30"/>
                    </a:cubicBezTo>
                    <a:cubicBezTo>
                      <a:pt x="88" y="19"/>
                      <a:pt x="84" y="9"/>
                      <a:pt x="77" y="5"/>
                    </a:cubicBezTo>
                    <a:cubicBezTo>
                      <a:pt x="74" y="3"/>
                      <a:pt x="72" y="2"/>
                      <a:pt x="69" y="1"/>
                    </a:cubicBezTo>
                    <a:cubicBezTo>
                      <a:pt x="66" y="1"/>
                      <a:pt x="63" y="0"/>
                      <a:pt x="61" y="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84" name="Freeform 1854"/>
              <p:cNvSpPr/>
              <p:nvPr/>
            </p:nvSpPr>
            <p:spPr>
              <a:xfrm>
                <a:off x="5368886" y="4029097"/>
                <a:ext cx="428628" cy="338140"/>
              </a:xfrm>
              <a:custGeom>
                <a:avLst/>
                <a:gdLst>
                  <a:gd name="txL" fmla="*/ 0 w 114"/>
                  <a:gd name="txT" fmla="*/ 0 h 90"/>
                  <a:gd name="txR" fmla="*/ 114 w 114"/>
                  <a:gd name="txB" fmla="*/ 90 h 9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4" h="90">
                    <a:moveTo>
                      <a:pt x="72" y="8"/>
                    </a:moveTo>
                    <a:cubicBezTo>
                      <a:pt x="65" y="5"/>
                      <a:pt x="57" y="7"/>
                      <a:pt x="48" y="7"/>
                    </a:cubicBezTo>
                    <a:cubicBezTo>
                      <a:pt x="40" y="7"/>
                      <a:pt x="33" y="8"/>
                      <a:pt x="25" y="8"/>
                    </a:cubicBezTo>
                    <a:cubicBezTo>
                      <a:pt x="22" y="8"/>
                      <a:pt x="15" y="7"/>
                      <a:pt x="10" y="5"/>
                    </a:cubicBezTo>
                    <a:cubicBezTo>
                      <a:pt x="4" y="3"/>
                      <a:pt x="0" y="0"/>
                      <a:pt x="0" y="0"/>
                    </a:cubicBezTo>
                    <a:cubicBezTo>
                      <a:pt x="2" y="8"/>
                      <a:pt x="3" y="16"/>
                      <a:pt x="4" y="24"/>
                    </a:cubicBezTo>
                    <a:cubicBezTo>
                      <a:pt x="5" y="32"/>
                      <a:pt x="6" y="40"/>
                      <a:pt x="8" y="46"/>
                    </a:cubicBezTo>
                    <a:cubicBezTo>
                      <a:pt x="11" y="56"/>
                      <a:pt x="17" y="66"/>
                      <a:pt x="25" y="73"/>
                    </a:cubicBezTo>
                    <a:cubicBezTo>
                      <a:pt x="32" y="81"/>
                      <a:pt x="42" y="87"/>
                      <a:pt x="52" y="88"/>
                    </a:cubicBezTo>
                    <a:cubicBezTo>
                      <a:pt x="63" y="90"/>
                      <a:pt x="73" y="87"/>
                      <a:pt x="79" y="80"/>
                    </a:cubicBezTo>
                    <a:cubicBezTo>
                      <a:pt x="86" y="73"/>
                      <a:pt x="90" y="64"/>
                      <a:pt x="92" y="55"/>
                    </a:cubicBezTo>
                    <a:cubicBezTo>
                      <a:pt x="96" y="56"/>
                      <a:pt x="99" y="57"/>
                      <a:pt x="102" y="59"/>
                    </a:cubicBezTo>
                    <a:cubicBezTo>
                      <a:pt x="106" y="61"/>
                      <a:pt x="109" y="65"/>
                      <a:pt x="113" y="68"/>
                    </a:cubicBezTo>
                    <a:cubicBezTo>
                      <a:pt x="114" y="66"/>
                      <a:pt x="114" y="66"/>
                      <a:pt x="114" y="66"/>
                    </a:cubicBezTo>
                    <a:cubicBezTo>
                      <a:pt x="112" y="64"/>
                      <a:pt x="108" y="62"/>
                      <a:pt x="104" y="59"/>
                    </a:cubicBezTo>
                    <a:cubicBezTo>
                      <a:pt x="100" y="57"/>
                      <a:pt x="96" y="54"/>
                      <a:pt x="93" y="53"/>
                    </a:cubicBezTo>
                    <a:cubicBezTo>
                      <a:pt x="94" y="47"/>
                      <a:pt x="94" y="41"/>
                      <a:pt x="94" y="36"/>
                    </a:cubicBezTo>
                    <a:cubicBezTo>
                      <a:pt x="93" y="31"/>
                      <a:pt x="92" y="26"/>
                      <a:pt x="89" y="22"/>
                    </a:cubicBezTo>
                    <a:cubicBezTo>
                      <a:pt x="86" y="16"/>
                      <a:pt x="78" y="11"/>
                      <a:pt x="72" y="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85" name="Freeform 1855"/>
              <p:cNvSpPr/>
              <p:nvPr/>
            </p:nvSpPr>
            <p:spPr>
              <a:xfrm>
                <a:off x="5560975" y="3838596"/>
                <a:ext cx="431803" cy="446091"/>
              </a:xfrm>
              <a:custGeom>
                <a:avLst/>
                <a:gdLst>
                  <a:gd name="txL" fmla="*/ 0 w 115"/>
                  <a:gd name="txT" fmla="*/ 0 h 119"/>
                  <a:gd name="txR" fmla="*/ 115 w 115"/>
                  <a:gd name="txB" fmla="*/ 119 h 1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5" h="119">
                    <a:moveTo>
                      <a:pt x="87" y="8"/>
                    </a:moveTo>
                    <a:cubicBezTo>
                      <a:pt x="76" y="0"/>
                      <a:pt x="65" y="0"/>
                      <a:pt x="55" y="1"/>
                    </a:cubicBezTo>
                    <a:cubicBezTo>
                      <a:pt x="45" y="1"/>
                      <a:pt x="37" y="4"/>
                      <a:pt x="28" y="7"/>
                    </a:cubicBezTo>
                    <a:cubicBezTo>
                      <a:pt x="25" y="8"/>
                      <a:pt x="18" y="9"/>
                      <a:pt x="12" y="11"/>
                    </a:cubicBezTo>
                    <a:cubicBezTo>
                      <a:pt x="6" y="12"/>
                      <a:pt x="0" y="12"/>
                      <a:pt x="0" y="12"/>
                    </a:cubicBezTo>
                    <a:cubicBezTo>
                      <a:pt x="6" y="17"/>
                      <a:pt x="9" y="23"/>
                      <a:pt x="10" y="30"/>
                    </a:cubicBezTo>
                    <a:cubicBezTo>
                      <a:pt x="12" y="37"/>
                      <a:pt x="13" y="44"/>
                      <a:pt x="15" y="50"/>
                    </a:cubicBezTo>
                    <a:cubicBezTo>
                      <a:pt x="17" y="58"/>
                      <a:pt x="20" y="66"/>
                      <a:pt x="24" y="72"/>
                    </a:cubicBezTo>
                    <a:cubicBezTo>
                      <a:pt x="28" y="79"/>
                      <a:pt x="32" y="83"/>
                      <a:pt x="38" y="86"/>
                    </a:cubicBezTo>
                    <a:cubicBezTo>
                      <a:pt x="41" y="87"/>
                      <a:pt x="45" y="87"/>
                      <a:pt x="49" y="88"/>
                    </a:cubicBezTo>
                    <a:cubicBezTo>
                      <a:pt x="63" y="88"/>
                      <a:pt x="63" y="88"/>
                      <a:pt x="63" y="88"/>
                    </a:cubicBezTo>
                    <a:cubicBezTo>
                      <a:pt x="73" y="89"/>
                      <a:pt x="85" y="90"/>
                      <a:pt x="95" y="86"/>
                    </a:cubicBezTo>
                    <a:cubicBezTo>
                      <a:pt x="96" y="91"/>
                      <a:pt x="95" y="98"/>
                      <a:pt x="93" y="102"/>
                    </a:cubicBezTo>
                    <a:cubicBezTo>
                      <a:pt x="90" y="110"/>
                      <a:pt x="84" y="115"/>
                      <a:pt x="77" y="117"/>
                    </a:cubicBezTo>
                    <a:cubicBezTo>
                      <a:pt x="77" y="117"/>
                      <a:pt x="78" y="118"/>
                      <a:pt x="78" y="119"/>
                    </a:cubicBezTo>
                    <a:cubicBezTo>
                      <a:pt x="82" y="118"/>
                      <a:pt x="88" y="114"/>
                      <a:pt x="92" y="107"/>
                    </a:cubicBezTo>
                    <a:cubicBezTo>
                      <a:pt x="94" y="104"/>
                      <a:pt x="96" y="100"/>
                      <a:pt x="96" y="96"/>
                    </a:cubicBezTo>
                    <a:cubicBezTo>
                      <a:pt x="97" y="92"/>
                      <a:pt x="97" y="88"/>
                      <a:pt x="96" y="85"/>
                    </a:cubicBezTo>
                    <a:cubicBezTo>
                      <a:pt x="103" y="82"/>
                      <a:pt x="109" y="77"/>
                      <a:pt x="112" y="69"/>
                    </a:cubicBezTo>
                    <a:cubicBezTo>
                      <a:pt x="115" y="62"/>
                      <a:pt x="115" y="52"/>
                      <a:pt x="112" y="42"/>
                    </a:cubicBezTo>
                    <a:cubicBezTo>
                      <a:pt x="110" y="35"/>
                      <a:pt x="106" y="28"/>
                      <a:pt x="102" y="22"/>
                    </a:cubicBezTo>
                    <a:cubicBezTo>
                      <a:pt x="97" y="16"/>
                      <a:pt x="92" y="11"/>
                      <a:pt x="87" y="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86" name="Freeform 1856"/>
              <p:cNvSpPr/>
              <p:nvPr/>
            </p:nvSpPr>
            <p:spPr>
              <a:xfrm>
                <a:off x="5841964" y="3863996"/>
                <a:ext cx="282577" cy="376240"/>
              </a:xfrm>
              <a:custGeom>
                <a:avLst/>
                <a:gdLst>
                  <a:gd name="txL" fmla="*/ 0 w 75"/>
                  <a:gd name="txT" fmla="*/ 0 h 100"/>
                  <a:gd name="txR" fmla="*/ 75 w 75"/>
                  <a:gd name="txB" fmla="*/ 100 h 10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5" h="100">
                    <a:moveTo>
                      <a:pt x="66" y="17"/>
                    </a:moveTo>
                    <a:cubicBezTo>
                      <a:pt x="60" y="8"/>
                      <a:pt x="52" y="5"/>
                      <a:pt x="43" y="3"/>
                    </a:cubicBezTo>
                    <a:cubicBezTo>
                      <a:pt x="36" y="0"/>
                      <a:pt x="29" y="0"/>
                      <a:pt x="22" y="1"/>
                    </a:cubicBezTo>
                    <a:cubicBezTo>
                      <a:pt x="19" y="1"/>
                      <a:pt x="14" y="1"/>
                      <a:pt x="9" y="1"/>
                    </a:cubicBezTo>
                    <a:cubicBezTo>
                      <a:pt x="4" y="1"/>
                      <a:pt x="0" y="1"/>
                      <a:pt x="0" y="1"/>
                    </a:cubicBezTo>
                    <a:cubicBezTo>
                      <a:pt x="3" y="4"/>
                      <a:pt x="4" y="9"/>
                      <a:pt x="3" y="14"/>
                    </a:cubicBezTo>
                    <a:cubicBezTo>
                      <a:pt x="3" y="20"/>
                      <a:pt x="2" y="25"/>
                      <a:pt x="1" y="29"/>
                    </a:cubicBezTo>
                    <a:cubicBezTo>
                      <a:pt x="1" y="35"/>
                      <a:pt x="1" y="41"/>
                      <a:pt x="1" y="47"/>
                    </a:cubicBezTo>
                    <a:cubicBezTo>
                      <a:pt x="2" y="53"/>
                      <a:pt x="4" y="57"/>
                      <a:pt x="8" y="61"/>
                    </a:cubicBezTo>
                    <a:cubicBezTo>
                      <a:pt x="12" y="65"/>
                      <a:pt x="18" y="68"/>
                      <a:pt x="26" y="72"/>
                    </a:cubicBezTo>
                    <a:cubicBezTo>
                      <a:pt x="33" y="75"/>
                      <a:pt x="42" y="77"/>
                      <a:pt x="50" y="76"/>
                    </a:cubicBezTo>
                    <a:cubicBezTo>
                      <a:pt x="50" y="80"/>
                      <a:pt x="49" y="85"/>
                      <a:pt x="47" y="88"/>
                    </a:cubicBezTo>
                    <a:cubicBezTo>
                      <a:pt x="44" y="93"/>
                      <a:pt x="39" y="96"/>
                      <a:pt x="35" y="98"/>
                    </a:cubicBezTo>
                    <a:cubicBezTo>
                      <a:pt x="35" y="99"/>
                      <a:pt x="35" y="99"/>
                      <a:pt x="35" y="100"/>
                    </a:cubicBezTo>
                    <a:cubicBezTo>
                      <a:pt x="38" y="99"/>
                      <a:pt x="42" y="96"/>
                      <a:pt x="46" y="91"/>
                    </a:cubicBezTo>
                    <a:cubicBezTo>
                      <a:pt x="49" y="87"/>
                      <a:pt x="51" y="80"/>
                      <a:pt x="52" y="76"/>
                    </a:cubicBezTo>
                    <a:cubicBezTo>
                      <a:pt x="57" y="75"/>
                      <a:pt x="62" y="73"/>
                      <a:pt x="67" y="69"/>
                    </a:cubicBezTo>
                    <a:cubicBezTo>
                      <a:pt x="71" y="64"/>
                      <a:pt x="74" y="58"/>
                      <a:pt x="75" y="51"/>
                    </a:cubicBezTo>
                    <a:cubicBezTo>
                      <a:pt x="75" y="45"/>
                      <a:pt x="74" y="39"/>
                      <a:pt x="73" y="33"/>
                    </a:cubicBezTo>
                    <a:cubicBezTo>
                      <a:pt x="71" y="27"/>
                      <a:pt x="69" y="22"/>
                      <a:pt x="66" y="1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87" name="Freeform 1857"/>
              <p:cNvSpPr/>
              <p:nvPr/>
            </p:nvSpPr>
            <p:spPr>
              <a:xfrm>
                <a:off x="6094378" y="3605232"/>
                <a:ext cx="300039" cy="454028"/>
              </a:xfrm>
              <a:custGeom>
                <a:avLst/>
                <a:gdLst>
                  <a:gd name="txL" fmla="*/ 0 w 80"/>
                  <a:gd name="txT" fmla="*/ 0 h 121"/>
                  <a:gd name="txR" fmla="*/ 80 w 80"/>
                  <a:gd name="txB" fmla="*/ 121 h 1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0" h="121">
                    <a:moveTo>
                      <a:pt x="79" y="69"/>
                    </a:moveTo>
                    <a:cubicBezTo>
                      <a:pt x="80" y="61"/>
                      <a:pt x="77" y="54"/>
                      <a:pt x="74" y="45"/>
                    </a:cubicBezTo>
                    <a:cubicBezTo>
                      <a:pt x="72" y="39"/>
                      <a:pt x="69" y="32"/>
                      <a:pt x="66" y="25"/>
                    </a:cubicBezTo>
                    <a:cubicBezTo>
                      <a:pt x="65" y="22"/>
                      <a:pt x="64" y="16"/>
                      <a:pt x="64" y="11"/>
                    </a:cubicBezTo>
                    <a:cubicBezTo>
                      <a:pt x="63" y="5"/>
                      <a:pt x="64" y="0"/>
                      <a:pt x="63" y="0"/>
                    </a:cubicBezTo>
                    <a:cubicBezTo>
                      <a:pt x="58" y="5"/>
                      <a:pt x="52" y="8"/>
                      <a:pt x="45" y="11"/>
                    </a:cubicBezTo>
                    <a:cubicBezTo>
                      <a:pt x="39" y="14"/>
                      <a:pt x="32" y="17"/>
                      <a:pt x="27" y="21"/>
                    </a:cubicBezTo>
                    <a:cubicBezTo>
                      <a:pt x="19" y="26"/>
                      <a:pt x="13" y="33"/>
                      <a:pt x="8" y="41"/>
                    </a:cubicBezTo>
                    <a:cubicBezTo>
                      <a:pt x="3" y="49"/>
                      <a:pt x="0" y="57"/>
                      <a:pt x="1" y="65"/>
                    </a:cubicBezTo>
                    <a:cubicBezTo>
                      <a:pt x="1" y="74"/>
                      <a:pt x="5" y="81"/>
                      <a:pt x="12" y="87"/>
                    </a:cubicBezTo>
                    <a:cubicBezTo>
                      <a:pt x="18" y="93"/>
                      <a:pt x="26" y="98"/>
                      <a:pt x="35" y="101"/>
                    </a:cubicBezTo>
                    <a:cubicBezTo>
                      <a:pt x="33" y="104"/>
                      <a:pt x="31" y="108"/>
                      <a:pt x="29" y="111"/>
                    </a:cubicBezTo>
                    <a:cubicBezTo>
                      <a:pt x="25" y="115"/>
                      <a:pt x="20" y="118"/>
                      <a:pt x="15" y="119"/>
                    </a:cubicBezTo>
                    <a:cubicBezTo>
                      <a:pt x="15" y="120"/>
                      <a:pt x="16" y="121"/>
                      <a:pt x="16" y="121"/>
                    </a:cubicBezTo>
                    <a:cubicBezTo>
                      <a:pt x="19" y="120"/>
                      <a:pt x="23" y="118"/>
                      <a:pt x="27" y="114"/>
                    </a:cubicBezTo>
                    <a:cubicBezTo>
                      <a:pt x="31" y="110"/>
                      <a:pt x="35" y="105"/>
                      <a:pt x="36" y="101"/>
                    </a:cubicBezTo>
                    <a:cubicBezTo>
                      <a:pt x="42" y="102"/>
                      <a:pt x="48" y="102"/>
                      <a:pt x="53" y="101"/>
                    </a:cubicBezTo>
                    <a:cubicBezTo>
                      <a:pt x="59" y="100"/>
                      <a:pt x="64" y="97"/>
                      <a:pt x="68" y="92"/>
                    </a:cubicBezTo>
                    <a:cubicBezTo>
                      <a:pt x="71" y="89"/>
                      <a:pt x="73" y="85"/>
                      <a:pt x="75" y="80"/>
                    </a:cubicBezTo>
                    <a:cubicBezTo>
                      <a:pt x="77" y="76"/>
                      <a:pt x="78" y="72"/>
                      <a:pt x="79" y="69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88" name="Freeform 1858"/>
              <p:cNvSpPr/>
              <p:nvPr/>
            </p:nvSpPr>
            <p:spPr>
              <a:xfrm>
                <a:off x="6026115" y="5194330"/>
                <a:ext cx="266702" cy="376240"/>
              </a:xfrm>
              <a:custGeom>
                <a:avLst/>
                <a:gdLst>
                  <a:gd name="txL" fmla="*/ 0 w 71"/>
                  <a:gd name="txT" fmla="*/ 0 h 100"/>
                  <a:gd name="txR" fmla="*/ 71 w 71"/>
                  <a:gd name="txB" fmla="*/ 100 h 10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100">
                    <a:moveTo>
                      <a:pt x="2" y="63"/>
                    </a:moveTo>
                    <a:cubicBezTo>
                      <a:pt x="4" y="72"/>
                      <a:pt x="10" y="78"/>
                      <a:pt x="17" y="83"/>
                    </a:cubicBezTo>
                    <a:cubicBezTo>
                      <a:pt x="22" y="88"/>
                      <a:pt x="28" y="91"/>
                      <a:pt x="35" y="93"/>
                    </a:cubicBezTo>
                    <a:cubicBezTo>
                      <a:pt x="38" y="94"/>
                      <a:pt x="42" y="96"/>
                      <a:pt x="47" y="98"/>
                    </a:cubicBezTo>
                    <a:cubicBezTo>
                      <a:pt x="49" y="99"/>
                      <a:pt x="51" y="99"/>
                      <a:pt x="52" y="99"/>
                    </a:cubicBezTo>
                    <a:cubicBezTo>
                      <a:pt x="53" y="100"/>
                      <a:pt x="54" y="100"/>
                      <a:pt x="54" y="100"/>
                    </a:cubicBezTo>
                    <a:cubicBezTo>
                      <a:pt x="54" y="99"/>
                      <a:pt x="54" y="99"/>
                      <a:pt x="54" y="99"/>
                    </a:cubicBezTo>
                    <a:cubicBezTo>
                      <a:pt x="54" y="98"/>
                      <a:pt x="54" y="98"/>
                      <a:pt x="54" y="98"/>
                    </a:cubicBezTo>
                    <a:cubicBezTo>
                      <a:pt x="54" y="97"/>
                      <a:pt x="54" y="96"/>
                      <a:pt x="54" y="95"/>
                    </a:cubicBezTo>
                    <a:cubicBezTo>
                      <a:pt x="55" y="93"/>
                      <a:pt x="56" y="90"/>
                      <a:pt x="57" y="88"/>
                    </a:cubicBezTo>
                    <a:cubicBezTo>
                      <a:pt x="59" y="84"/>
                      <a:pt x="62" y="80"/>
                      <a:pt x="64" y="75"/>
                    </a:cubicBezTo>
                    <a:cubicBezTo>
                      <a:pt x="67" y="70"/>
                      <a:pt x="69" y="64"/>
                      <a:pt x="70" y="57"/>
                    </a:cubicBezTo>
                    <a:cubicBezTo>
                      <a:pt x="71" y="51"/>
                      <a:pt x="71" y="45"/>
                      <a:pt x="69" y="40"/>
                    </a:cubicBezTo>
                    <a:cubicBezTo>
                      <a:pt x="66" y="34"/>
                      <a:pt x="61" y="30"/>
                      <a:pt x="55" y="25"/>
                    </a:cubicBezTo>
                    <a:cubicBezTo>
                      <a:pt x="48" y="21"/>
                      <a:pt x="40" y="17"/>
                      <a:pt x="32" y="16"/>
                    </a:cubicBezTo>
                    <a:cubicBezTo>
                      <a:pt x="33" y="12"/>
                      <a:pt x="36" y="7"/>
                      <a:pt x="39" y="5"/>
                    </a:cubicBezTo>
                    <a:cubicBezTo>
                      <a:pt x="41" y="3"/>
                      <a:pt x="44" y="2"/>
                      <a:pt x="47" y="2"/>
                    </a:cubicBezTo>
                    <a:cubicBezTo>
                      <a:pt x="50" y="2"/>
                      <a:pt x="53" y="3"/>
                      <a:pt x="56" y="5"/>
                    </a:cubicBezTo>
                    <a:cubicBezTo>
                      <a:pt x="55" y="4"/>
                      <a:pt x="55" y="4"/>
                      <a:pt x="56" y="4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5" y="3"/>
                      <a:pt x="54" y="3"/>
                      <a:pt x="54" y="3"/>
                    </a:cubicBezTo>
                    <a:cubicBezTo>
                      <a:pt x="54" y="2"/>
                      <a:pt x="53" y="2"/>
                      <a:pt x="53" y="2"/>
                    </a:cubicBezTo>
                    <a:cubicBezTo>
                      <a:pt x="52" y="2"/>
                      <a:pt x="51" y="1"/>
                      <a:pt x="49" y="1"/>
                    </a:cubicBezTo>
                    <a:cubicBezTo>
                      <a:pt x="47" y="0"/>
                      <a:pt x="44" y="1"/>
                      <a:pt x="41" y="2"/>
                    </a:cubicBezTo>
                    <a:cubicBezTo>
                      <a:pt x="36" y="5"/>
                      <a:pt x="32" y="11"/>
                      <a:pt x="31" y="15"/>
                    </a:cubicBezTo>
                    <a:cubicBezTo>
                      <a:pt x="26" y="15"/>
                      <a:pt x="20" y="16"/>
                      <a:pt x="15" y="19"/>
                    </a:cubicBezTo>
                    <a:cubicBezTo>
                      <a:pt x="10" y="22"/>
                      <a:pt x="6" y="27"/>
                      <a:pt x="4" y="33"/>
                    </a:cubicBezTo>
                    <a:cubicBezTo>
                      <a:pt x="0" y="42"/>
                      <a:pt x="0" y="54"/>
                      <a:pt x="2" y="63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89" name="Freeform 1859"/>
              <p:cNvSpPr/>
              <p:nvPr/>
            </p:nvSpPr>
            <p:spPr>
              <a:xfrm>
                <a:off x="5121235" y="5818222"/>
                <a:ext cx="211139" cy="311152"/>
              </a:xfrm>
              <a:custGeom>
                <a:avLst/>
                <a:gdLst>
                  <a:gd name="txL" fmla="*/ 0 w 56"/>
                  <a:gd name="txT" fmla="*/ 0 h 83"/>
                  <a:gd name="txR" fmla="*/ 56 w 56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83">
                    <a:moveTo>
                      <a:pt x="2" y="34"/>
                    </a:moveTo>
                    <a:cubicBezTo>
                      <a:pt x="0" y="39"/>
                      <a:pt x="2" y="45"/>
                      <a:pt x="3" y="50"/>
                    </a:cubicBezTo>
                    <a:cubicBezTo>
                      <a:pt x="4" y="55"/>
                      <a:pt x="5" y="60"/>
                      <a:pt x="6" y="65"/>
                    </a:cubicBezTo>
                    <a:cubicBezTo>
                      <a:pt x="7" y="67"/>
                      <a:pt x="7" y="72"/>
                      <a:pt x="7" y="75"/>
                    </a:cubicBezTo>
                    <a:cubicBezTo>
                      <a:pt x="6" y="79"/>
                      <a:pt x="6" y="83"/>
                      <a:pt x="6" y="83"/>
                    </a:cubicBezTo>
                    <a:cubicBezTo>
                      <a:pt x="10" y="80"/>
                      <a:pt x="14" y="78"/>
                      <a:pt x="19" y="77"/>
                    </a:cubicBezTo>
                    <a:cubicBezTo>
                      <a:pt x="24" y="76"/>
                      <a:pt x="29" y="74"/>
                      <a:pt x="33" y="72"/>
                    </a:cubicBezTo>
                    <a:cubicBezTo>
                      <a:pt x="39" y="69"/>
                      <a:pt x="45" y="65"/>
                      <a:pt x="49" y="59"/>
                    </a:cubicBezTo>
                    <a:cubicBezTo>
                      <a:pt x="53" y="53"/>
                      <a:pt x="56" y="46"/>
                      <a:pt x="56" y="40"/>
                    </a:cubicBezTo>
                    <a:cubicBezTo>
                      <a:pt x="56" y="33"/>
                      <a:pt x="53" y="27"/>
                      <a:pt x="48" y="23"/>
                    </a:cubicBezTo>
                    <a:cubicBezTo>
                      <a:pt x="43" y="19"/>
                      <a:pt x="37" y="17"/>
                      <a:pt x="31" y="16"/>
                    </a:cubicBezTo>
                    <a:cubicBezTo>
                      <a:pt x="31" y="14"/>
                      <a:pt x="32" y="11"/>
                      <a:pt x="33" y="9"/>
                    </a:cubicBezTo>
                    <a:cubicBezTo>
                      <a:pt x="35" y="6"/>
                      <a:pt x="37" y="4"/>
                      <a:pt x="39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7" y="2"/>
                      <a:pt x="35" y="4"/>
                      <a:pt x="33" y="7"/>
                    </a:cubicBezTo>
                    <a:cubicBezTo>
                      <a:pt x="32" y="10"/>
                      <a:pt x="30" y="13"/>
                      <a:pt x="30" y="16"/>
                    </a:cubicBezTo>
                    <a:cubicBezTo>
                      <a:pt x="21" y="15"/>
                      <a:pt x="14" y="17"/>
                      <a:pt x="9" y="21"/>
                    </a:cubicBezTo>
                    <a:cubicBezTo>
                      <a:pt x="6" y="25"/>
                      <a:pt x="3" y="30"/>
                      <a:pt x="2" y="34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90" name="Freeform 1860"/>
              <p:cNvSpPr/>
              <p:nvPr/>
            </p:nvSpPr>
            <p:spPr>
              <a:xfrm>
                <a:off x="4787858" y="5867435"/>
                <a:ext cx="242889" cy="292102"/>
              </a:xfrm>
              <a:custGeom>
                <a:avLst/>
                <a:gdLst>
                  <a:gd name="txL" fmla="*/ 0 w 65"/>
                  <a:gd name="txT" fmla="*/ 0 h 78"/>
                  <a:gd name="txR" fmla="*/ 65 w 65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78">
                    <a:moveTo>
                      <a:pt x="4" y="22"/>
                    </a:moveTo>
                    <a:cubicBezTo>
                      <a:pt x="0" y="28"/>
                      <a:pt x="0" y="35"/>
                      <a:pt x="0" y="42"/>
                    </a:cubicBezTo>
                    <a:cubicBezTo>
                      <a:pt x="0" y="48"/>
                      <a:pt x="1" y="53"/>
                      <a:pt x="3" y="59"/>
                    </a:cubicBezTo>
                    <a:cubicBezTo>
                      <a:pt x="4" y="64"/>
                      <a:pt x="4" y="78"/>
                      <a:pt x="4" y="78"/>
                    </a:cubicBezTo>
                    <a:cubicBezTo>
                      <a:pt x="11" y="72"/>
                      <a:pt x="22" y="72"/>
                      <a:pt x="31" y="70"/>
                    </a:cubicBezTo>
                    <a:cubicBezTo>
                      <a:pt x="43" y="67"/>
                      <a:pt x="56" y="58"/>
                      <a:pt x="60" y="46"/>
                    </a:cubicBezTo>
                    <a:cubicBezTo>
                      <a:pt x="65" y="34"/>
                      <a:pt x="57" y="19"/>
                      <a:pt x="46" y="11"/>
                    </a:cubicBezTo>
                    <a:cubicBezTo>
                      <a:pt x="48" y="8"/>
                      <a:pt x="50" y="6"/>
                      <a:pt x="52" y="5"/>
                    </a:cubicBezTo>
                    <a:cubicBezTo>
                      <a:pt x="56" y="3"/>
                      <a:pt x="60" y="2"/>
                      <a:pt x="64" y="2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59" y="0"/>
                      <a:pt x="49" y="5"/>
                      <a:pt x="45" y="10"/>
                    </a:cubicBezTo>
                    <a:cubicBezTo>
                      <a:pt x="37" y="5"/>
                      <a:pt x="28" y="3"/>
                      <a:pt x="19" y="7"/>
                    </a:cubicBezTo>
                    <a:cubicBezTo>
                      <a:pt x="13" y="10"/>
                      <a:pt x="7" y="16"/>
                      <a:pt x="4" y="2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91" name="Freeform 1861"/>
              <p:cNvSpPr/>
              <p:nvPr/>
            </p:nvSpPr>
            <p:spPr>
              <a:xfrm>
                <a:off x="4321130" y="5878548"/>
                <a:ext cx="323852" cy="476253"/>
              </a:xfrm>
              <a:custGeom>
                <a:avLst/>
                <a:gdLst>
                  <a:gd name="txL" fmla="*/ 0 w 86"/>
                  <a:gd name="txT" fmla="*/ 0 h 127"/>
                  <a:gd name="txR" fmla="*/ 86 w 86"/>
                  <a:gd name="txB" fmla="*/ 127 h 1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6" h="127">
                    <a:moveTo>
                      <a:pt x="1" y="78"/>
                    </a:moveTo>
                    <a:cubicBezTo>
                      <a:pt x="3" y="91"/>
                      <a:pt x="10" y="99"/>
                      <a:pt x="18" y="106"/>
                    </a:cubicBezTo>
                    <a:cubicBezTo>
                      <a:pt x="24" y="112"/>
                      <a:pt x="32" y="115"/>
                      <a:pt x="40" y="118"/>
                    </a:cubicBezTo>
                    <a:cubicBezTo>
                      <a:pt x="43" y="119"/>
                      <a:pt x="49" y="122"/>
                      <a:pt x="54" y="124"/>
                    </a:cubicBezTo>
                    <a:cubicBezTo>
                      <a:pt x="59" y="126"/>
                      <a:pt x="64" y="127"/>
                      <a:pt x="64" y="127"/>
                    </a:cubicBezTo>
                    <a:cubicBezTo>
                      <a:pt x="62" y="122"/>
                      <a:pt x="64" y="116"/>
                      <a:pt x="66" y="111"/>
                    </a:cubicBezTo>
                    <a:cubicBezTo>
                      <a:pt x="69" y="106"/>
                      <a:pt x="73" y="102"/>
                      <a:pt x="75" y="98"/>
                    </a:cubicBezTo>
                    <a:cubicBezTo>
                      <a:pt x="79" y="92"/>
                      <a:pt x="82" y="85"/>
                      <a:pt x="84" y="78"/>
                    </a:cubicBezTo>
                    <a:cubicBezTo>
                      <a:pt x="86" y="71"/>
                      <a:pt x="86" y="64"/>
                      <a:pt x="84" y="56"/>
                    </a:cubicBezTo>
                    <a:cubicBezTo>
                      <a:pt x="79" y="40"/>
                      <a:pt x="60" y="27"/>
                      <a:pt x="40" y="25"/>
                    </a:cubicBezTo>
                    <a:cubicBezTo>
                      <a:pt x="41" y="21"/>
                      <a:pt x="42" y="17"/>
                      <a:pt x="44" y="14"/>
                    </a:cubicBezTo>
                    <a:cubicBezTo>
                      <a:pt x="48" y="9"/>
                      <a:pt x="52" y="5"/>
                      <a:pt x="56" y="2"/>
                    </a:cubicBezTo>
                    <a:cubicBezTo>
                      <a:pt x="56" y="1"/>
                      <a:pt x="55" y="0"/>
                      <a:pt x="55" y="0"/>
                    </a:cubicBezTo>
                    <a:cubicBezTo>
                      <a:pt x="50" y="3"/>
                      <a:pt x="40" y="16"/>
                      <a:pt x="39" y="25"/>
                    </a:cubicBezTo>
                    <a:cubicBezTo>
                      <a:pt x="26" y="25"/>
                      <a:pt x="13" y="29"/>
                      <a:pt x="6" y="42"/>
                    </a:cubicBezTo>
                    <a:cubicBezTo>
                      <a:pt x="4" y="47"/>
                      <a:pt x="2" y="53"/>
                      <a:pt x="1" y="60"/>
                    </a:cubicBezTo>
                    <a:cubicBezTo>
                      <a:pt x="0" y="66"/>
                      <a:pt x="0" y="73"/>
                      <a:pt x="1" y="7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92" name="Freeform 1862"/>
              <p:cNvSpPr/>
              <p:nvPr/>
            </p:nvSpPr>
            <p:spPr>
              <a:xfrm>
                <a:off x="4408443" y="6483389"/>
                <a:ext cx="195264" cy="266702"/>
              </a:xfrm>
              <a:custGeom>
                <a:avLst/>
                <a:gdLst>
                  <a:gd name="txL" fmla="*/ 0 w 52"/>
                  <a:gd name="txT" fmla="*/ 0 h 71"/>
                  <a:gd name="txR" fmla="*/ 52 w 52"/>
                  <a:gd name="txB" fmla="*/ 71 h 7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71">
                    <a:moveTo>
                      <a:pt x="2" y="27"/>
                    </a:moveTo>
                    <a:cubicBezTo>
                      <a:pt x="0" y="32"/>
                      <a:pt x="0" y="37"/>
                      <a:pt x="1" y="42"/>
                    </a:cubicBezTo>
                    <a:cubicBezTo>
                      <a:pt x="2" y="47"/>
                      <a:pt x="3" y="52"/>
                      <a:pt x="5" y="56"/>
                    </a:cubicBezTo>
                    <a:cubicBezTo>
                      <a:pt x="5" y="58"/>
                      <a:pt x="6" y="62"/>
                      <a:pt x="6" y="65"/>
                    </a:cubicBezTo>
                    <a:cubicBezTo>
                      <a:pt x="6" y="69"/>
                      <a:pt x="7" y="71"/>
                      <a:pt x="7" y="71"/>
                    </a:cubicBezTo>
                    <a:cubicBezTo>
                      <a:pt x="9" y="69"/>
                      <a:pt x="13" y="67"/>
                      <a:pt x="17" y="66"/>
                    </a:cubicBezTo>
                    <a:cubicBezTo>
                      <a:pt x="21" y="65"/>
                      <a:pt x="25" y="64"/>
                      <a:pt x="28" y="63"/>
                    </a:cubicBezTo>
                    <a:cubicBezTo>
                      <a:pt x="33" y="61"/>
                      <a:pt x="38" y="57"/>
                      <a:pt x="42" y="53"/>
                    </a:cubicBezTo>
                    <a:cubicBezTo>
                      <a:pt x="46" y="49"/>
                      <a:pt x="49" y="44"/>
                      <a:pt x="50" y="38"/>
                    </a:cubicBezTo>
                    <a:cubicBezTo>
                      <a:pt x="52" y="32"/>
                      <a:pt x="50" y="26"/>
                      <a:pt x="46" y="22"/>
                    </a:cubicBezTo>
                    <a:cubicBezTo>
                      <a:pt x="42" y="17"/>
                      <a:pt x="37" y="15"/>
                      <a:pt x="31" y="13"/>
                    </a:cubicBezTo>
                    <a:cubicBezTo>
                      <a:pt x="32" y="11"/>
                      <a:pt x="33" y="9"/>
                      <a:pt x="34" y="8"/>
                    </a:cubicBezTo>
                    <a:cubicBezTo>
                      <a:pt x="35" y="6"/>
                      <a:pt x="37" y="3"/>
                      <a:pt x="39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7" y="2"/>
                      <a:pt x="36" y="4"/>
                      <a:pt x="34" y="6"/>
                    </a:cubicBezTo>
                    <a:cubicBezTo>
                      <a:pt x="33" y="8"/>
                      <a:pt x="31" y="11"/>
                      <a:pt x="30" y="13"/>
                    </a:cubicBezTo>
                    <a:cubicBezTo>
                      <a:pt x="27" y="12"/>
                      <a:pt x="23" y="11"/>
                      <a:pt x="20" y="12"/>
                    </a:cubicBezTo>
                    <a:cubicBezTo>
                      <a:pt x="17" y="12"/>
                      <a:pt x="14" y="12"/>
                      <a:pt x="11" y="14"/>
                    </a:cubicBezTo>
                    <a:cubicBezTo>
                      <a:pt x="8" y="17"/>
                      <a:pt x="4" y="22"/>
                      <a:pt x="2" y="27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93" name="Freeform 1863"/>
              <p:cNvSpPr/>
              <p:nvPr/>
            </p:nvSpPr>
            <p:spPr>
              <a:xfrm>
                <a:off x="4276680" y="6205575"/>
                <a:ext cx="247652" cy="220664"/>
              </a:xfrm>
              <a:custGeom>
                <a:avLst/>
                <a:gdLst>
                  <a:gd name="txL" fmla="*/ 0 w 66"/>
                  <a:gd name="txT" fmla="*/ 0 h 59"/>
                  <a:gd name="txR" fmla="*/ 66 w 66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6" h="59">
                    <a:moveTo>
                      <a:pt x="24" y="26"/>
                    </a:moveTo>
                    <a:cubicBezTo>
                      <a:pt x="20" y="30"/>
                      <a:pt x="18" y="33"/>
                      <a:pt x="15" y="38"/>
                    </a:cubicBezTo>
                    <a:cubicBezTo>
                      <a:pt x="13" y="41"/>
                      <a:pt x="11" y="44"/>
                      <a:pt x="9" y="48"/>
                    </a:cubicBezTo>
                    <a:cubicBezTo>
                      <a:pt x="8" y="49"/>
                      <a:pt x="6" y="52"/>
                      <a:pt x="4" y="54"/>
                    </a:cubicBezTo>
                    <a:cubicBezTo>
                      <a:pt x="2" y="56"/>
                      <a:pt x="0" y="58"/>
                      <a:pt x="0" y="58"/>
                    </a:cubicBezTo>
                    <a:cubicBezTo>
                      <a:pt x="5" y="58"/>
                      <a:pt x="9" y="58"/>
                      <a:pt x="14" y="59"/>
                    </a:cubicBezTo>
                    <a:cubicBezTo>
                      <a:pt x="18" y="59"/>
                      <a:pt x="23" y="59"/>
                      <a:pt x="27" y="59"/>
                    </a:cubicBezTo>
                    <a:cubicBezTo>
                      <a:pt x="33" y="58"/>
                      <a:pt x="40" y="56"/>
                      <a:pt x="47" y="53"/>
                    </a:cubicBezTo>
                    <a:cubicBezTo>
                      <a:pt x="53" y="49"/>
                      <a:pt x="59" y="44"/>
                      <a:pt x="62" y="39"/>
                    </a:cubicBezTo>
                    <a:cubicBezTo>
                      <a:pt x="65" y="33"/>
                      <a:pt x="65" y="27"/>
                      <a:pt x="64" y="23"/>
                    </a:cubicBezTo>
                    <a:cubicBezTo>
                      <a:pt x="62" y="19"/>
                      <a:pt x="58" y="16"/>
                      <a:pt x="54" y="15"/>
                    </a:cubicBezTo>
                    <a:cubicBezTo>
                      <a:pt x="56" y="12"/>
                      <a:pt x="57" y="10"/>
                      <a:pt x="59" y="8"/>
                    </a:cubicBezTo>
                    <a:cubicBezTo>
                      <a:pt x="61" y="6"/>
                      <a:pt x="63" y="3"/>
                      <a:pt x="66" y="1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64" y="1"/>
                      <a:pt x="62" y="4"/>
                      <a:pt x="60" y="6"/>
                    </a:cubicBezTo>
                    <a:cubicBezTo>
                      <a:pt x="57" y="9"/>
                      <a:pt x="55" y="12"/>
                      <a:pt x="54" y="14"/>
                    </a:cubicBezTo>
                    <a:cubicBezTo>
                      <a:pt x="48" y="13"/>
                      <a:pt x="42" y="14"/>
                      <a:pt x="37" y="17"/>
                    </a:cubicBezTo>
                    <a:cubicBezTo>
                      <a:pt x="33" y="19"/>
                      <a:pt x="28" y="23"/>
                      <a:pt x="24" y="26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94" name="Freeform 1864"/>
              <p:cNvSpPr/>
              <p:nvPr/>
            </p:nvSpPr>
            <p:spPr>
              <a:xfrm>
                <a:off x="4945021" y="5859497"/>
                <a:ext cx="101601" cy="277814"/>
              </a:xfrm>
              <a:custGeom>
                <a:avLst/>
                <a:gdLst>
                  <a:gd name="txL" fmla="*/ 0 w 27"/>
                  <a:gd name="txT" fmla="*/ 0 h 74"/>
                  <a:gd name="txR" fmla="*/ 27 w 27"/>
                  <a:gd name="txB" fmla="*/ 74 h 74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27" h="74">
                    <a:moveTo>
                      <a:pt x="0" y="0"/>
                    </a:moveTo>
                    <a:cubicBezTo>
                      <a:pt x="4" y="12"/>
                      <a:pt x="12" y="23"/>
                      <a:pt x="15" y="36"/>
                    </a:cubicBezTo>
                    <a:cubicBezTo>
                      <a:pt x="16" y="43"/>
                      <a:pt x="16" y="49"/>
                      <a:pt x="16" y="56"/>
                    </a:cubicBezTo>
                    <a:cubicBezTo>
                      <a:pt x="15" y="62"/>
                      <a:pt x="14" y="68"/>
                      <a:pt x="16" y="74"/>
                    </a:cubicBezTo>
                    <a:cubicBezTo>
                      <a:pt x="20" y="66"/>
                      <a:pt x="24" y="58"/>
                      <a:pt x="27" y="50"/>
                    </a:cubicBezTo>
                    <a:cubicBezTo>
                      <a:pt x="26" y="42"/>
                      <a:pt x="21" y="31"/>
                      <a:pt x="18" y="26"/>
                    </a:cubicBezTo>
                    <a:cubicBezTo>
                      <a:pt x="13" y="17"/>
                      <a:pt x="6" y="9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595" name="Picture 1866"/>
              <p:cNvPicPr>
                <a:picLocks noChangeAspect="1"/>
              </p:cNvPicPr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703720" y="5697571"/>
                <a:ext cx="225426" cy="247652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596" name="Freeform 1867"/>
              <p:cNvSpPr/>
              <p:nvPr/>
            </p:nvSpPr>
            <p:spPr>
              <a:xfrm>
                <a:off x="4776745" y="5807110"/>
                <a:ext cx="138113" cy="303215"/>
              </a:xfrm>
              <a:custGeom>
                <a:avLst/>
                <a:gdLst>
                  <a:gd name="txL" fmla="*/ 0 w 37"/>
                  <a:gd name="txT" fmla="*/ 0 h 81"/>
                  <a:gd name="txR" fmla="*/ 37 w 37"/>
                  <a:gd name="txB" fmla="*/ 81 h 8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81">
                    <a:moveTo>
                      <a:pt x="21" y="34"/>
                    </a:moveTo>
                    <a:cubicBezTo>
                      <a:pt x="24" y="29"/>
                      <a:pt x="31" y="20"/>
                      <a:pt x="34" y="15"/>
                    </a:cubicBezTo>
                    <a:cubicBezTo>
                      <a:pt x="36" y="10"/>
                      <a:pt x="37" y="0"/>
                      <a:pt x="37" y="0"/>
                    </a:cubicBezTo>
                    <a:cubicBezTo>
                      <a:pt x="34" y="7"/>
                      <a:pt x="30" y="14"/>
                      <a:pt x="24" y="19"/>
                    </a:cubicBezTo>
                    <a:cubicBezTo>
                      <a:pt x="18" y="26"/>
                      <a:pt x="11" y="31"/>
                      <a:pt x="6" y="37"/>
                    </a:cubicBezTo>
                    <a:cubicBezTo>
                      <a:pt x="0" y="44"/>
                      <a:pt x="0" y="52"/>
                      <a:pt x="2" y="60"/>
                    </a:cubicBezTo>
                    <a:cubicBezTo>
                      <a:pt x="2" y="61"/>
                      <a:pt x="2" y="63"/>
                      <a:pt x="3" y="64"/>
                    </a:cubicBezTo>
                    <a:cubicBezTo>
                      <a:pt x="9" y="70"/>
                      <a:pt x="16" y="76"/>
                      <a:pt x="24" y="81"/>
                    </a:cubicBezTo>
                    <a:cubicBezTo>
                      <a:pt x="22" y="78"/>
                      <a:pt x="19" y="74"/>
                      <a:pt x="17" y="70"/>
                    </a:cubicBezTo>
                    <a:cubicBezTo>
                      <a:pt x="12" y="54"/>
                      <a:pt x="16" y="41"/>
                      <a:pt x="21" y="3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97" name="Freeform 1868"/>
              <p:cNvSpPr/>
              <p:nvPr/>
            </p:nvSpPr>
            <p:spPr>
              <a:xfrm>
                <a:off x="4802145" y="5672171"/>
                <a:ext cx="252414" cy="495303"/>
              </a:xfrm>
              <a:custGeom>
                <a:avLst/>
                <a:gdLst>
                  <a:gd name="txL" fmla="*/ 0 w 67"/>
                  <a:gd name="txT" fmla="*/ 0 h 132"/>
                  <a:gd name="txR" fmla="*/ 67 w 67"/>
                  <a:gd name="txB" fmla="*/ 132 h 1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7" h="132">
                    <a:moveTo>
                      <a:pt x="10" y="83"/>
                    </a:moveTo>
                    <a:cubicBezTo>
                      <a:pt x="10" y="80"/>
                      <a:pt x="11" y="78"/>
                      <a:pt x="13" y="75"/>
                    </a:cubicBezTo>
                    <a:cubicBezTo>
                      <a:pt x="15" y="70"/>
                      <a:pt x="18" y="66"/>
                      <a:pt x="21" y="61"/>
                    </a:cubicBezTo>
                    <a:cubicBezTo>
                      <a:pt x="23" y="59"/>
                      <a:pt x="25" y="56"/>
                      <a:pt x="26" y="54"/>
                    </a:cubicBezTo>
                    <a:cubicBezTo>
                      <a:pt x="27" y="53"/>
                      <a:pt x="28" y="52"/>
                      <a:pt x="29" y="51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30" y="49"/>
                      <a:pt x="30" y="48"/>
                      <a:pt x="30" y="48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2" y="46"/>
                      <a:pt x="33" y="45"/>
                      <a:pt x="33" y="43"/>
                    </a:cubicBezTo>
                    <a:cubicBezTo>
                      <a:pt x="33" y="46"/>
                      <a:pt x="33" y="48"/>
                      <a:pt x="32" y="50"/>
                    </a:cubicBezTo>
                    <a:cubicBezTo>
                      <a:pt x="32" y="51"/>
                      <a:pt x="32" y="53"/>
                      <a:pt x="32" y="54"/>
                    </a:cubicBezTo>
                    <a:cubicBezTo>
                      <a:pt x="31" y="56"/>
                      <a:pt x="31" y="57"/>
                      <a:pt x="31" y="58"/>
                    </a:cubicBezTo>
                    <a:cubicBezTo>
                      <a:pt x="30" y="61"/>
                      <a:pt x="30" y="64"/>
                      <a:pt x="30" y="67"/>
                    </a:cubicBezTo>
                    <a:cubicBezTo>
                      <a:pt x="30" y="69"/>
                      <a:pt x="30" y="72"/>
                      <a:pt x="30" y="74"/>
                    </a:cubicBezTo>
                    <a:cubicBezTo>
                      <a:pt x="29" y="76"/>
                      <a:pt x="28" y="79"/>
                      <a:pt x="27" y="82"/>
                    </a:cubicBezTo>
                    <a:cubicBezTo>
                      <a:pt x="27" y="83"/>
                      <a:pt x="27" y="85"/>
                      <a:pt x="26" y="87"/>
                    </a:cubicBezTo>
                    <a:cubicBezTo>
                      <a:pt x="26" y="88"/>
                      <a:pt x="26" y="90"/>
                      <a:pt x="26" y="91"/>
                    </a:cubicBezTo>
                    <a:cubicBezTo>
                      <a:pt x="25" y="95"/>
                      <a:pt x="25" y="98"/>
                      <a:pt x="25" y="101"/>
                    </a:cubicBezTo>
                    <a:cubicBezTo>
                      <a:pt x="25" y="103"/>
                      <a:pt x="26" y="105"/>
                      <a:pt x="26" y="106"/>
                    </a:cubicBezTo>
                    <a:cubicBezTo>
                      <a:pt x="27" y="108"/>
                      <a:pt x="28" y="109"/>
                      <a:pt x="29" y="110"/>
                    </a:cubicBezTo>
                    <a:cubicBezTo>
                      <a:pt x="27" y="108"/>
                      <a:pt x="26" y="104"/>
                      <a:pt x="26" y="101"/>
                    </a:cubicBezTo>
                    <a:cubicBezTo>
                      <a:pt x="26" y="98"/>
                      <a:pt x="27" y="95"/>
                      <a:pt x="27" y="92"/>
                    </a:cubicBezTo>
                    <a:cubicBezTo>
                      <a:pt x="27" y="90"/>
                      <a:pt x="28" y="88"/>
                      <a:pt x="28" y="87"/>
                    </a:cubicBezTo>
                    <a:cubicBezTo>
                      <a:pt x="28" y="85"/>
                      <a:pt x="29" y="84"/>
                      <a:pt x="29" y="82"/>
                    </a:cubicBezTo>
                    <a:cubicBezTo>
                      <a:pt x="29" y="81"/>
                      <a:pt x="29" y="81"/>
                      <a:pt x="30" y="80"/>
                    </a:cubicBezTo>
                    <a:cubicBezTo>
                      <a:pt x="30" y="87"/>
                      <a:pt x="31" y="94"/>
                      <a:pt x="33" y="101"/>
                    </a:cubicBezTo>
                    <a:cubicBezTo>
                      <a:pt x="34" y="107"/>
                      <a:pt x="36" y="112"/>
                      <a:pt x="38" y="118"/>
                    </a:cubicBezTo>
                    <a:cubicBezTo>
                      <a:pt x="39" y="120"/>
                      <a:pt x="41" y="123"/>
                      <a:pt x="42" y="125"/>
                    </a:cubicBezTo>
                    <a:cubicBezTo>
                      <a:pt x="43" y="128"/>
                      <a:pt x="45" y="130"/>
                      <a:pt x="47" y="132"/>
                    </a:cubicBezTo>
                    <a:cubicBezTo>
                      <a:pt x="46" y="131"/>
                      <a:pt x="46" y="130"/>
                      <a:pt x="45" y="129"/>
                    </a:cubicBezTo>
                    <a:cubicBezTo>
                      <a:pt x="44" y="127"/>
                      <a:pt x="44" y="126"/>
                      <a:pt x="43" y="125"/>
                    </a:cubicBezTo>
                    <a:cubicBezTo>
                      <a:pt x="42" y="122"/>
                      <a:pt x="42" y="119"/>
                      <a:pt x="41" y="117"/>
                    </a:cubicBezTo>
                    <a:cubicBezTo>
                      <a:pt x="39" y="111"/>
                      <a:pt x="37" y="106"/>
                      <a:pt x="36" y="101"/>
                    </a:cubicBezTo>
                    <a:cubicBezTo>
                      <a:pt x="33" y="90"/>
                      <a:pt x="32" y="78"/>
                      <a:pt x="33" y="67"/>
                    </a:cubicBezTo>
                    <a:cubicBezTo>
                      <a:pt x="33" y="64"/>
                      <a:pt x="33" y="62"/>
                      <a:pt x="34" y="59"/>
                    </a:cubicBezTo>
                    <a:cubicBezTo>
                      <a:pt x="34" y="58"/>
                      <a:pt x="34" y="56"/>
                      <a:pt x="34" y="55"/>
                    </a:cubicBezTo>
                    <a:cubicBezTo>
                      <a:pt x="35" y="53"/>
                      <a:pt x="35" y="52"/>
                      <a:pt x="35" y="51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5" y="50"/>
                      <a:pt x="36" y="50"/>
                      <a:pt x="36" y="51"/>
                    </a:cubicBezTo>
                    <a:cubicBezTo>
                      <a:pt x="36" y="52"/>
                      <a:pt x="37" y="54"/>
                      <a:pt x="37" y="55"/>
                    </a:cubicBezTo>
                    <a:cubicBezTo>
                      <a:pt x="38" y="57"/>
                      <a:pt x="39" y="58"/>
                      <a:pt x="39" y="59"/>
                    </a:cubicBezTo>
                    <a:cubicBezTo>
                      <a:pt x="43" y="65"/>
                      <a:pt x="46" y="70"/>
                      <a:pt x="49" y="76"/>
                    </a:cubicBezTo>
                    <a:cubicBezTo>
                      <a:pt x="49" y="77"/>
                      <a:pt x="50" y="78"/>
                      <a:pt x="50" y="80"/>
                    </a:cubicBezTo>
                    <a:cubicBezTo>
                      <a:pt x="51" y="81"/>
                      <a:pt x="51" y="83"/>
                      <a:pt x="52" y="84"/>
                    </a:cubicBezTo>
                    <a:cubicBezTo>
                      <a:pt x="52" y="87"/>
                      <a:pt x="53" y="90"/>
                      <a:pt x="53" y="94"/>
                    </a:cubicBezTo>
                    <a:cubicBezTo>
                      <a:pt x="53" y="97"/>
                      <a:pt x="53" y="100"/>
                      <a:pt x="53" y="103"/>
                    </a:cubicBezTo>
                    <a:cubicBezTo>
                      <a:pt x="53" y="106"/>
                      <a:pt x="53" y="109"/>
                      <a:pt x="53" y="112"/>
                    </a:cubicBezTo>
                    <a:cubicBezTo>
                      <a:pt x="53" y="109"/>
                      <a:pt x="54" y="106"/>
                      <a:pt x="54" y="103"/>
                    </a:cubicBezTo>
                    <a:cubicBezTo>
                      <a:pt x="54" y="100"/>
                      <a:pt x="54" y="97"/>
                      <a:pt x="54" y="93"/>
                    </a:cubicBezTo>
                    <a:cubicBezTo>
                      <a:pt x="54" y="90"/>
                      <a:pt x="53" y="87"/>
                      <a:pt x="53" y="84"/>
                    </a:cubicBezTo>
                    <a:cubicBezTo>
                      <a:pt x="52" y="83"/>
                      <a:pt x="52" y="81"/>
                      <a:pt x="52" y="79"/>
                    </a:cubicBezTo>
                    <a:cubicBezTo>
                      <a:pt x="51" y="78"/>
                      <a:pt x="51" y="76"/>
                      <a:pt x="50" y="75"/>
                    </a:cubicBezTo>
                    <a:cubicBezTo>
                      <a:pt x="48" y="69"/>
                      <a:pt x="44" y="64"/>
                      <a:pt x="41" y="59"/>
                    </a:cubicBezTo>
                    <a:cubicBezTo>
                      <a:pt x="40" y="56"/>
                      <a:pt x="38" y="53"/>
                      <a:pt x="37" y="50"/>
                    </a:cubicBezTo>
                    <a:cubicBezTo>
                      <a:pt x="37" y="49"/>
                      <a:pt x="37" y="47"/>
                      <a:pt x="36" y="46"/>
                    </a:cubicBezTo>
                    <a:cubicBezTo>
                      <a:pt x="36" y="45"/>
                      <a:pt x="36" y="44"/>
                      <a:pt x="36" y="44"/>
                    </a:cubicBezTo>
                    <a:cubicBezTo>
                      <a:pt x="37" y="40"/>
                      <a:pt x="37" y="37"/>
                      <a:pt x="36" y="33"/>
                    </a:cubicBezTo>
                    <a:cubicBezTo>
                      <a:pt x="36" y="31"/>
                      <a:pt x="36" y="28"/>
                      <a:pt x="36" y="25"/>
                    </a:cubicBezTo>
                    <a:cubicBezTo>
                      <a:pt x="36" y="26"/>
                      <a:pt x="36" y="26"/>
                      <a:pt x="37" y="26"/>
                    </a:cubicBezTo>
                    <a:cubicBezTo>
                      <a:pt x="38" y="27"/>
                      <a:pt x="39" y="28"/>
                      <a:pt x="40" y="28"/>
                    </a:cubicBezTo>
                    <a:cubicBezTo>
                      <a:pt x="41" y="29"/>
                      <a:pt x="42" y="30"/>
                      <a:pt x="43" y="30"/>
                    </a:cubicBezTo>
                    <a:cubicBezTo>
                      <a:pt x="45" y="32"/>
                      <a:pt x="47" y="34"/>
                      <a:pt x="49" y="35"/>
                    </a:cubicBezTo>
                    <a:cubicBezTo>
                      <a:pt x="51" y="37"/>
                      <a:pt x="52" y="39"/>
                      <a:pt x="54" y="41"/>
                    </a:cubicBezTo>
                    <a:cubicBezTo>
                      <a:pt x="57" y="45"/>
                      <a:pt x="60" y="49"/>
                      <a:pt x="62" y="54"/>
                    </a:cubicBezTo>
                    <a:cubicBezTo>
                      <a:pt x="63" y="56"/>
                      <a:pt x="64" y="59"/>
                      <a:pt x="65" y="61"/>
                    </a:cubicBezTo>
                    <a:cubicBezTo>
                      <a:pt x="66" y="63"/>
                      <a:pt x="67" y="66"/>
                      <a:pt x="67" y="68"/>
                    </a:cubicBezTo>
                    <a:cubicBezTo>
                      <a:pt x="67" y="66"/>
                      <a:pt x="66" y="63"/>
                      <a:pt x="65" y="61"/>
                    </a:cubicBezTo>
                    <a:cubicBezTo>
                      <a:pt x="65" y="58"/>
                      <a:pt x="64" y="56"/>
                      <a:pt x="63" y="54"/>
                    </a:cubicBezTo>
                    <a:cubicBezTo>
                      <a:pt x="61" y="49"/>
                      <a:pt x="58" y="44"/>
                      <a:pt x="55" y="40"/>
                    </a:cubicBezTo>
                    <a:cubicBezTo>
                      <a:pt x="53" y="38"/>
                      <a:pt x="52" y="36"/>
                      <a:pt x="50" y="34"/>
                    </a:cubicBezTo>
                    <a:cubicBezTo>
                      <a:pt x="48" y="32"/>
                      <a:pt x="46" y="31"/>
                      <a:pt x="44" y="29"/>
                    </a:cubicBezTo>
                    <a:cubicBezTo>
                      <a:pt x="44" y="29"/>
                      <a:pt x="43" y="28"/>
                      <a:pt x="43" y="28"/>
                    </a:cubicBezTo>
                    <a:cubicBezTo>
                      <a:pt x="42" y="27"/>
                      <a:pt x="41" y="27"/>
                      <a:pt x="41" y="27"/>
                    </a:cubicBezTo>
                    <a:cubicBezTo>
                      <a:pt x="40" y="26"/>
                      <a:pt x="39" y="25"/>
                      <a:pt x="38" y="25"/>
                    </a:cubicBezTo>
                    <a:cubicBezTo>
                      <a:pt x="37" y="24"/>
                      <a:pt x="36" y="23"/>
                      <a:pt x="35" y="22"/>
                    </a:cubicBezTo>
                    <a:cubicBezTo>
                      <a:pt x="35" y="20"/>
                      <a:pt x="34" y="18"/>
                      <a:pt x="34" y="16"/>
                    </a:cubicBezTo>
                    <a:cubicBezTo>
                      <a:pt x="33" y="14"/>
                      <a:pt x="33" y="13"/>
                      <a:pt x="32" y="11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1" y="9"/>
                      <a:pt x="31" y="9"/>
                      <a:pt x="31" y="8"/>
                    </a:cubicBezTo>
                    <a:cubicBezTo>
                      <a:pt x="30" y="5"/>
                      <a:pt x="29" y="3"/>
                      <a:pt x="27" y="0"/>
                    </a:cubicBezTo>
                    <a:cubicBezTo>
                      <a:pt x="28" y="2"/>
                      <a:pt x="28" y="3"/>
                      <a:pt x="28" y="4"/>
                    </a:cubicBezTo>
                    <a:cubicBezTo>
                      <a:pt x="29" y="6"/>
                      <a:pt x="29" y="7"/>
                      <a:pt x="29" y="9"/>
                    </a:cubicBezTo>
                    <a:cubicBezTo>
                      <a:pt x="30" y="11"/>
                      <a:pt x="30" y="13"/>
                      <a:pt x="31" y="15"/>
                    </a:cubicBezTo>
                    <a:cubicBezTo>
                      <a:pt x="31" y="15"/>
                      <a:pt x="31" y="15"/>
                      <a:pt x="31" y="16"/>
                    </a:cubicBezTo>
                    <a:cubicBezTo>
                      <a:pt x="31" y="16"/>
                      <a:pt x="31" y="17"/>
                      <a:pt x="31" y="17"/>
                    </a:cubicBezTo>
                    <a:cubicBezTo>
                      <a:pt x="31" y="18"/>
                      <a:pt x="30" y="19"/>
                      <a:pt x="30" y="19"/>
                    </a:cubicBezTo>
                    <a:cubicBezTo>
                      <a:pt x="30" y="20"/>
                      <a:pt x="30" y="20"/>
                      <a:pt x="30" y="21"/>
                    </a:cubicBezTo>
                    <a:cubicBezTo>
                      <a:pt x="30" y="22"/>
                      <a:pt x="30" y="23"/>
                      <a:pt x="29" y="25"/>
                    </a:cubicBezTo>
                    <a:cubicBezTo>
                      <a:pt x="28" y="30"/>
                      <a:pt x="26" y="34"/>
                      <a:pt x="23" y="39"/>
                    </a:cubicBezTo>
                    <a:cubicBezTo>
                      <a:pt x="23" y="40"/>
                      <a:pt x="22" y="41"/>
                      <a:pt x="21" y="42"/>
                    </a:cubicBezTo>
                    <a:cubicBezTo>
                      <a:pt x="21" y="43"/>
                      <a:pt x="20" y="44"/>
                      <a:pt x="19" y="45"/>
                    </a:cubicBezTo>
                    <a:cubicBezTo>
                      <a:pt x="18" y="47"/>
                      <a:pt x="16" y="48"/>
                      <a:pt x="14" y="50"/>
                    </a:cubicBezTo>
                    <a:cubicBezTo>
                      <a:pt x="9" y="53"/>
                      <a:pt x="5" y="55"/>
                      <a:pt x="0" y="57"/>
                    </a:cubicBezTo>
                    <a:cubicBezTo>
                      <a:pt x="2" y="56"/>
                      <a:pt x="5" y="55"/>
                      <a:pt x="7" y="54"/>
                    </a:cubicBezTo>
                    <a:cubicBezTo>
                      <a:pt x="9" y="53"/>
                      <a:pt x="12" y="52"/>
                      <a:pt x="14" y="51"/>
                    </a:cubicBezTo>
                    <a:cubicBezTo>
                      <a:pt x="16" y="49"/>
                      <a:pt x="18" y="48"/>
                      <a:pt x="20" y="46"/>
                    </a:cubicBezTo>
                    <a:cubicBezTo>
                      <a:pt x="21" y="45"/>
                      <a:pt x="22" y="44"/>
                      <a:pt x="22" y="43"/>
                    </a:cubicBezTo>
                    <a:cubicBezTo>
                      <a:pt x="23" y="42"/>
                      <a:pt x="24" y="40"/>
                      <a:pt x="25" y="39"/>
                    </a:cubicBezTo>
                    <a:cubicBezTo>
                      <a:pt x="26" y="37"/>
                      <a:pt x="27" y="35"/>
                      <a:pt x="28" y="32"/>
                    </a:cubicBezTo>
                    <a:cubicBezTo>
                      <a:pt x="29" y="30"/>
                      <a:pt x="30" y="28"/>
                      <a:pt x="31" y="25"/>
                    </a:cubicBezTo>
                    <a:cubicBezTo>
                      <a:pt x="31" y="24"/>
                      <a:pt x="32" y="23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3" y="25"/>
                      <a:pt x="33" y="29"/>
                      <a:pt x="33" y="33"/>
                    </a:cubicBezTo>
                    <a:cubicBezTo>
                      <a:pt x="34" y="34"/>
                      <a:pt x="34" y="35"/>
                      <a:pt x="34" y="36"/>
                    </a:cubicBezTo>
                    <a:cubicBezTo>
                      <a:pt x="33" y="37"/>
                      <a:pt x="33" y="38"/>
                      <a:pt x="33" y="39"/>
                    </a:cubicBezTo>
                    <a:cubicBezTo>
                      <a:pt x="32" y="41"/>
                      <a:pt x="31" y="44"/>
                      <a:pt x="29" y="46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29" y="47"/>
                      <a:pt x="28" y="48"/>
                      <a:pt x="28" y="48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6" y="51"/>
                      <a:pt x="25" y="52"/>
                      <a:pt x="25" y="53"/>
                    </a:cubicBezTo>
                    <a:cubicBezTo>
                      <a:pt x="23" y="55"/>
                      <a:pt x="21" y="58"/>
                      <a:pt x="20" y="60"/>
                    </a:cubicBezTo>
                    <a:cubicBezTo>
                      <a:pt x="16" y="64"/>
                      <a:pt x="13" y="69"/>
                      <a:pt x="11" y="74"/>
                    </a:cubicBezTo>
                    <a:cubicBezTo>
                      <a:pt x="10" y="77"/>
                      <a:pt x="9" y="80"/>
                      <a:pt x="8" y="82"/>
                    </a:cubicBezTo>
                    <a:cubicBezTo>
                      <a:pt x="7" y="85"/>
                      <a:pt x="7" y="88"/>
                      <a:pt x="8" y="91"/>
                    </a:cubicBezTo>
                    <a:cubicBezTo>
                      <a:pt x="8" y="88"/>
                      <a:pt x="9" y="85"/>
                      <a:pt x="10" y="8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598" name="Freeform 1869"/>
              <p:cNvSpPr/>
              <p:nvPr/>
            </p:nvSpPr>
            <p:spPr>
              <a:xfrm>
                <a:off x="5113297" y="3330593"/>
                <a:ext cx="139701" cy="87313"/>
              </a:xfrm>
              <a:custGeom>
                <a:avLst/>
                <a:gdLst>
                  <a:gd name="txL" fmla="*/ 0 w 37"/>
                  <a:gd name="txT" fmla="*/ 0 h 23"/>
                  <a:gd name="txR" fmla="*/ 37 w 37"/>
                  <a:gd name="txB" fmla="*/ 23 h 2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3">
                    <a:moveTo>
                      <a:pt x="37" y="23"/>
                    </a:moveTo>
                    <a:cubicBezTo>
                      <a:pt x="30" y="20"/>
                      <a:pt x="23" y="19"/>
                      <a:pt x="16" y="15"/>
                    </a:cubicBezTo>
                    <a:cubicBezTo>
                      <a:pt x="13" y="13"/>
                      <a:pt x="10" y="10"/>
                      <a:pt x="8" y="7"/>
                    </a:cubicBezTo>
                    <a:cubicBezTo>
                      <a:pt x="6" y="5"/>
                      <a:pt x="3" y="1"/>
                      <a:pt x="0" y="0"/>
                    </a:cubicBezTo>
                    <a:cubicBezTo>
                      <a:pt x="2" y="5"/>
                      <a:pt x="3" y="9"/>
                      <a:pt x="5" y="14"/>
                    </a:cubicBezTo>
                    <a:cubicBezTo>
                      <a:pt x="9" y="17"/>
                      <a:pt x="16" y="19"/>
                      <a:pt x="19" y="20"/>
                    </a:cubicBezTo>
                    <a:cubicBezTo>
                      <a:pt x="25" y="22"/>
                      <a:pt x="31" y="22"/>
                      <a:pt x="37" y="2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599" name="Picture 1871"/>
              <p:cNvPicPr>
                <a:picLocks noChangeAspect="1"/>
              </p:cNvPicPr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5273636" y="3298842"/>
                <a:ext cx="112713" cy="1793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00" name="Freeform 1872"/>
              <p:cNvSpPr/>
              <p:nvPr/>
            </p:nvSpPr>
            <p:spPr>
              <a:xfrm>
                <a:off x="5184735" y="3286142"/>
                <a:ext cx="101601" cy="142876"/>
              </a:xfrm>
              <a:custGeom>
                <a:avLst/>
                <a:gdLst>
                  <a:gd name="txL" fmla="*/ 0 w 27"/>
                  <a:gd name="txT" fmla="*/ 0 h 38"/>
                  <a:gd name="txR" fmla="*/ 27 w 27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38">
                    <a:moveTo>
                      <a:pt x="20" y="18"/>
                    </a:moveTo>
                    <a:cubicBezTo>
                      <a:pt x="21" y="22"/>
                      <a:pt x="22" y="28"/>
                      <a:pt x="23" y="31"/>
                    </a:cubicBezTo>
                    <a:cubicBezTo>
                      <a:pt x="24" y="34"/>
                      <a:pt x="27" y="38"/>
                      <a:pt x="27" y="38"/>
                    </a:cubicBezTo>
                    <a:cubicBezTo>
                      <a:pt x="25" y="34"/>
                      <a:pt x="25" y="30"/>
                      <a:pt x="25" y="26"/>
                    </a:cubicBezTo>
                    <a:cubicBezTo>
                      <a:pt x="25" y="21"/>
                      <a:pt x="25" y="16"/>
                      <a:pt x="25" y="12"/>
                    </a:cubicBezTo>
                    <a:cubicBezTo>
                      <a:pt x="25" y="7"/>
                      <a:pt x="21" y="4"/>
                      <a:pt x="17" y="1"/>
                    </a:cubicBezTo>
                    <a:cubicBezTo>
                      <a:pt x="17" y="1"/>
                      <a:pt x="16" y="0"/>
                      <a:pt x="15" y="0"/>
                    </a:cubicBezTo>
                    <a:cubicBezTo>
                      <a:pt x="10" y="0"/>
                      <a:pt x="5" y="0"/>
                      <a:pt x="0" y="1"/>
                    </a:cubicBezTo>
                    <a:cubicBezTo>
                      <a:pt x="2" y="1"/>
                      <a:pt x="5" y="2"/>
                      <a:pt x="7" y="3"/>
                    </a:cubicBezTo>
                    <a:cubicBezTo>
                      <a:pt x="16" y="7"/>
                      <a:pt x="19" y="14"/>
                      <a:pt x="20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01" name="Freeform 1873"/>
              <p:cNvSpPr/>
              <p:nvPr/>
            </p:nvSpPr>
            <p:spPr>
              <a:xfrm>
                <a:off x="5113297" y="3308367"/>
                <a:ext cx="233364" cy="169864"/>
              </a:xfrm>
              <a:custGeom>
                <a:avLst/>
                <a:gdLst>
                  <a:gd name="txL" fmla="*/ 0 w 62"/>
                  <a:gd name="txT" fmla="*/ 0 h 45"/>
                  <a:gd name="txR" fmla="*/ 62 w 62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45">
                    <a:moveTo>
                      <a:pt x="35" y="6"/>
                    </a:moveTo>
                    <a:cubicBezTo>
                      <a:pt x="36" y="7"/>
                      <a:pt x="37" y="9"/>
                      <a:pt x="38" y="10"/>
                    </a:cubicBezTo>
                    <a:cubicBezTo>
                      <a:pt x="39" y="13"/>
                      <a:pt x="39" y="16"/>
                      <a:pt x="40" y="19"/>
                    </a:cubicBezTo>
                    <a:cubicBezTo>
                      <a:pt x="40" y="20"/>
                      <a:pt x="40" y="22"/>
                      <a:pt x="41" y="23"/>
                    </a:cubicBezTo>
                    <a:cubicBezTo>
                      <a:pt x="41" y="24"/>
                      <a:pt x="41" y="25"/>
                      <a:pt x="41" y="26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9"/>
                      <a:pt x="42" y="30"/>
                      <a:pt x="42" y="30"/>
                    </a:cubicBezTo>
                    <a:cubicBezTo>
                      <a:pt x="41" y="29"/>
                      <a:pt x="40" y="28"/>
                      <a:pt x="40" y="27"/>
                    </a:cubicBezTo>
                    <a:cubicBezTo>
                      <a:pt x="39" y="27"/>
                      <a:pt x="39" y="26"/>
                      <a:pt x="38" y="25"/>
                    </a:cubicBezTo>
                    <a:cubicBezTo>
                      <a:pt x="38" y="25"/>
                      <a:pt x="37" y="24"/>
                      <a:pt x="37" y="23"/>
                    </a:cubicBezTo>
                    <a:cubicBezTo>
                      <a:pt x="36" y="22"/>
                      <a:pt x="35" y="21"/>
                      <a:pt x="34" y="20"/>
                    </a:cubicBezTo>
                    <a:cubicBezTo>
                      <a:pt x="33" y="19"/>
                      <a:pt x="32" y="18"/>
                      <a:pt x="31" y="17"/>
                    </a:cubicBezTo>
                    <a:cubicBezTo>
                      <a:pt x="30" y="15"/>
                      <a:pt x="30" y="14"/>
                      <a:pt x="29" y="13"/>
                    </a:cubicBezTo>
                    <a:cubicBezTo>
                      <a:pt x="28" y="12"/>
                      <a:pt x="28" y="11"/>
                      <a:pt x="27" y="11"/>
                    </a:cubicBezTo>
                    <a:cubicBezTo>
                      <a:pt x="27" y="10"/>
                      <a:pt x="26" y="9"/>
                      <a:pt x="25" y="8"/>
                    </a:cubicBezTo>
                    <a:cubicBezTo>
                      <a:pt x="24" y="7"/>
                      <a:pt x="23" y="6"/>
                      <a:pt x="21" y="4"/>
                    </a:cubicBezTo>
                    <a:cubicBezTo>
                      <a:pt x="21" y="4"/>
                      <a:pt x="20" y="3"/>
                      <a:pt x="19" y="3"/>
                    </a:cubicBezTo>
                    <a:cubicBezTo>
                      <a:pt x="18" y="2"/>
                      <a:pt x="17" y="2"/>
                      <a:pt x="16" y="2"/>
                    </a:cubicBezTo>
                    <a:cubicBezTo>
                      <a:pt x="18" y="2"/>
                      <a:pt x="20" y="3"/>
                      <a:pt x="21" y="5"/>
                    </a:cubicBezTo>
                    <a:cubicBezTo>
                      <a:pt x="22" y="6"/>
                      <a:pt x="24" y="7"/>
                      <a:pt x="25" y="9"/>
                    </a:cubicBezTo>
                    <a:cubicBezTo>
                      <a:pt x="25" y="10"/>
                      <a:pt x="26" y="10"/>
                      <a:pt x="26" y="11"/>
                    </a:cubicBezTo>
                    <a:cubicBezTo>
                      <a:pt x="27" y="12"/>
                      <a:pt x="27" y="13"/>
                      <a:pt x="28" y="13"/>
                    </a:cubicBezTo>
                    <a:cubicBezTo>
                      <a:pt x="28" y="14"/>
                      <a:pt x="28" y="14"/>
                      <a:pt x="29" y="15"/>
                    </a:cubicBezTo>
                    <a:cubicBezTo>
                      <a:pt x="25" y="12"/>
                      <a:pt x="22" y="9"/>
                      <a:pt x="18" y="7"/>
                    </a:cubicBezTo>
                    <a:cubicBezTo>
                      <a:pt x="16" y="5"/>
                      <a:pt x="13" y="4"/>
                      <a:pt x="9" y="2"/>
                    </a:cubicBezTo>
                    <a:cubicBezTo>
                      <a:pt x="8" y="2"/>
                      <a:pt x="6" y="1"/>
                      <a:pt x="5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6" y="2"/>
                      <a:pt x="7" y="3"/>
                      <a:pt x="9" y="4"/>
                    </a:cubicBezTo>
                    <a:cubicBezTo>
                      <a:pt x="12" y="5"/>
                      <a:pt x="15" y="7"/>
                      <a:pt x="17" y="8"/>
                    </a:cubicBezTo>
                    <a:cubicBezTo>
                      <a:pt x="23" y="12"/>
                      <a:pt x="28" y="16"/>
                      <a:pt x="32" y="21"/>
                    </a:cubicBezTo>
                    <a:cubicBezTo>
                      <a:pt x="33" y="22"/>
                      <a:pt x="34" y="23"/>
                      <a:pt x="35" y="24"/>
                    </a:cubicBezTo>
                    <a:cubicBezTo>
                      <a:pt x="36" y="25"/>
                      <a:pt x="36" y="26"/>
                      <a:pt x="37" y="26"/>
                    </a:cubicBezTo>
                    <a:cubicBezTo>
                      <a:pt x="37" y="27"/>
                      <a:pt x="38" y="28"/>
                      <a:pt x="38" y="28"/>
                    </a:cubicBezTo>
                    <a:cubicBezTo>
                      <a:pt x="38" y="28"/>
                      <a:pt x="38" y="28"/>
                      <a:pt x="38" y="28"/>
                    </a:cubicBezTo>
                    <a:cubicBezTo>
                      <a:pt x="38" y="28"/>
                      <a:pt x="38" y="28"/>
                      <a:pt x="38" y="28"/>
                    </a:cubicBezTo>
                    <a:cubicBezTo>
                      <a:pt x="37" y="28"/>
                      <a:pt x="36" y="28"/>
                      <a:pt x="35" y="27"/>
                    </a:cubicBezTo>
                    <a:cubicBezTo>
                      <a:pt x="35" y="27"/>
                      <a:pt x="34" y="27"/>
                      <a:pt x="33" y="26"/>
                    </a:cubicBezTo>
                    <a:cubicBezTo>
                      <a:pt x="29" y="25"/>
                      <a:pt x="26" y="25"/>
                      <a:pt x="22" y="23"/>
                    </a:cubicBezTo>
                    <a:cubicBezTo>
                      <a:pt x="21" y="23"/>
                      <a:pt x="21" y="23"/>
                      <a:pt x="20" y="22"/>
                    </a:cubicBezTo>
                    <a:cubicBezTo>
                      <a:pt x="19" y="22"/>
                      <a:pt x="18" y="21"/>
                      <a:pt x="18" y="21"/>
                    </a:cubicBezTo>
                    <a:cubicBezTo>
                      <a:pt x="16" y="20"/>
                      <a:pt x="15" y="19"/>
                      <a:pt x="13" y="18"/>
                    </a:cubicBezTo>
                    <a:cubicBezTo>
                      <a:pt x="12" y="17"/>
                      <a:pt x="10" y="15"/>
                      <a:pt x="9" y="14"/>
                    </a:cubicBezTo>
                    <a:cubicBezTo>
                      <a:pt x="8" y="13"/>
                      <a:pt x="7" y="12"/>
                      <a:pt x="5" y="10"/>
                    </a:cubicBezTo>
                    <a:cubicBezTo>
                      <a:pt x="7" y="12"/>
                      <a:pt x="8" y="13"/>
                      <a:pt x="9" y="14"/>
                    </a:cubicBezTo>
                    <a:cubicBezTo>
                      <a:pt x="10" y="16"/>
                      <a:pt x="12" y="17"/>
                      <a:pt x="13" y="18"/>
                    </a:cubicBezTo>
                    <a:cubicBezTo>
                      <a:pt x="14" y="19"/>
                      <a:pt x="16" y="20"/>
                      <a:pt x="17" y="21"/>
                    </a:cubicBezTo>
                    <a:cubicBezTo>
                      <a:pt x="18" y="22"/>
                      <a:pt x="19" y="22"/>
                      <a:pt x="19" y="23"/>
                    </a:cubicBezTo>
                    <a:cubicBezTo>
                      <a:pt x="20" y="23"/>
                      <a:pt x="21" y="24"/>
                      <a:pt x="22" y="24"/>
                    </a:cubicBezTo>
                    <a:cubicBezTo>
                      <a:pt x="25" y="25"/>
                      <a:pt x="29" y="26"/>
                      <a:pt x="33" y="27"/>
                    </a:cubicBezTo>
                    <a:cubicBezTo>
                      <a:pt x="34" y="28"/>
                      <a:pt x="36" y="28"/>
                      <a:pt x="38" y="29"/>
                    </a:cubicBezTo>
                    <a:cubicBezTo>
                      <a:pt x="38" y="30"/>
                      <a:pt x="39" y="30"/>
                      <a:pt x="40" y="31"/>
                    </a:cubicBezTo>
                    <a:cubicBezTo>
                      <a:pt x="40" y="31"/>
                      <a:pt x="40" y="31"/>
                      <a:pt x="41" y="31"/>
                    </a:cubicBezTo>
                    <a:cubicBezTo>
                      <a:pt x="42" y="33"/>
                      <a:pt x="43" y="34"/>
                      <a:pt x="45" y="36"/>
                    </a:cubicBezTo>
                    <a:cubicBezTo>
                      <a:pt x="46" y="37"/>
                      <a:pt x="47" y="38"/>
                      <a:pt x="48" y="38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47" y="39"/>
                      <a:pt x="46" y="39"/>
                      <a:pt x="45" y="39"/>
                    </a:cubicBezTo>
                    <a:cubicBezTo>
                      <a:pt x="45" y="39"/>
                      <a:pt x="44" y="39"/>
                      <a:pt x="43" y="39"/>
                    </a:cubicBezTo>
                    <a:cubicBezTo>
                      <a:pt x="42" y="39"/>
                      <a:pt x="40" y="39"/>
                      <a:pt x="39" y="39"/>
                    </a:cubicBezTo>
                    <a:cubicBezTo>
                      <a:pt x="37" y="39"/>
                      <a:pt x="36" y="39"/>
                      <a:pt x="34" y="39"/>
                    </a:cubicBezTo>
                    <a:cubicBezTo>
                      <a:pt x="31" y="39"/>
                      <a:pt x="29" y="38"/>
                      <a:pt x="26" y="37"/>
                    </a:cubicBezTo>
                    <a:cubicBezTo>
                      <a:pt x="24" y="36"/>
                      <a:pt x="23" y="36"/>
                      <a:pt x="22" y="35"/>
                    </a:cubicBezTo>
                    <a:cubicBezTo>
                      <a:pt x="20" y="35"/>
                      <a:pt x="19" y="34"/>
                      <a:pt x="18" y="33"/>
                    </a:cubicBezTo>
                    <a:cubicBezTo>
                      <a:pt x="19" y="34"/>
                      <a:pt x="20" y="35"/>
                      <a:pt x="22" y="35"/>
                    </a:cubicBezTo>
                    <a:cubicBezTo>
                      <a:pt x="23" y="36"/>
                      <a:pt x="24" y="37"/>
                      <a:pt x="26" y="37"/>
                    </a:cubicBezTo>
                    <a:cubicBezTo>
                      <a:pt x="28" y="38"/>
                      <a:pt x="31" y="39"/>
                      <a:pt x="34" y="40"/>
                    </a:cubicBezTo>
                    <a:cubicBezTo>
                      <a:pt x="36" y="40"/>
                      <a:pt x="37" y="40"/>
                      <a:pt x="39" y="40"/>
                    </a:cubicBezTo>
                    <a:cubicBezTo>
                      <a:pt x="40" y="40"/>
                      <a:pt x="42" y="40"/>
                      <a:pt x="43" y="40"/>
                    </a:cubicBezTo>
                    <a:cubicBezTo>
                      <a:pt x="44" y="40"/>
                      <a:pt x="44" y="40"/>
                      <a:pt x="45" y="40"/>
                    </a:cubicBezTo>
                    <a:cubicBezTo>
                      <a:pt x="45" y="40"/>
                      <a:pt x="45" y="40"/>
                      <a:pt x="46" y="40"/>
                    </a:cubicBezTo>
                    <a:cubicBezTo>
                      <a:pt x="46" y="40"/>
                      <a:pt x="47" y="40"/>
                      <a:pt x="48" y="40"/>
                    </a:cubicBezTo>
                    <a:cubicBezTo>
                      <a:pt x="49" y="40"/>
                      <a:pt x="49" y="40"/>
                      <a:pt x="50" y="40"/>
                    </a:cubicBezTo>
                    <a:cubicBezTo>
                      <a:pt x="51" y="40"/>
                      <a:pt x="52" y="41"/>
                      <a:pt x="53" y="41"/>
                    </a:cubicBezTo>
                    <a:cubicBezTo>
                      <a:pt x="54" y="42"/>
                      <a:pt x="55" y="43"/>
                      <a:pt x="56" y="43"/>
                    </a:cubicBezTo>
                    <a:cubicBezTo>
                      <a:pt x="56" y="43"/>
                      <a:pt x="56" y="43"/>
                      <a:pt x="57" y="43"/>
                    </a:cubicBezTo>
                    <a:cubicBezTo>
                      <a:pt x="57" y="43"/>
                      <a:pt x="57" y="43"/>
                      <a:pt x="57" y="43"/>
                    </a:cubicBezTo>
                    <a:cubicBezTo>
                      <a:pt x="57" y="43"/>
                      <a:pt x="57" y="43"/>
                      <a:pt x="57" y="44"/>
                    </a:cubicBezTo>
                    <a:cubicBezTo>
                      <a:pt x="59" y="44"/>
                      <a:pt x="61" y="45"/>
                      <a:pt x="62" y="45"/>
                    </a:cubicBezTo>
                    <a:cubicBezTo>
                      <a:pt x="62" y="45"/>
                      <a:pt x="61" y="45"/>
                      <a:pt x="60" y="44"/>
                    </a:cubicBezTo>
                    <a:cubicBezTo>
                      <a:pt x="59" y="44"/>
                      <a:pt x="59" y="43"/>
                      <a:pt x="58" y="43"/>
                    </a:cubicBezTo>
                    <a:cubicBezTo>
                      <a:pt x="57" y="42"/>
                      <a:pt x="56" y="42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0"/>
                      <a:pt x="53" y="39"/>
                      <a:pt x="53" y="39"/>
                    </a:cubicBezTo>
                    <a:cubicBezTo>
                      <a:pt x="53" y="39"/>
                      <a:pt x="53" y="38"/>
                      <a:pt x="53" y="38"/>
                    </a:cubicBezTo>
                    <a:cubicBezTo>
                      <a:pt x="52" y="38"/>
                      <a:pt x="52" y="37"/>
                      <a:pt x="51" y="36"/>
                    </a:cubicBezTo>
                    <a:cubicBezTo>
                      <a:pt x="50" y="34"/>
                      <a:pt x="49" y="31"/>
                      <a:pt x="48" y="29"/>
                    </a:cubicBezTo>
                    <a:cubicBezTo>
                      <a:pt x="48" y="28"/>
                      <a:pt x="48" y="27"/>
                      <a:pt x="48" y="27"/>
                    </a:cubicBezTo>
                    <a:cubicBezTo>
                      <a:pt x="47" y="26"/>
                      <a:pt x="47" y="25"/>
                      <a:pt x="47" y="25"/>
                    </a:cubicBezTo>
                    <a:cubicBezTo>
                      <a:pt x="47" y="23"/>
                      <a:pt x="47" y="22"/>
                      <a:pt x="48" y="20"/>
                    </a:cubicBezTo>
                    <a:cubicBezTo>
                      <a:pt x="48" y="18"/>
                      <a:pt x="49" y="15"/>
                      <a:pt x="50" y="13"/>
                    </a:cubicBezTo>
                    <a:cubicBezTo>
                      <a:pt x="50" y="14"/>
                      <a:pt x="49" y="15"/>
                      <a:pt x="49" y="16"/>
                    </a:cubicBezTo>
                    <a:cubicBezTo>
                      <a:pt x="48" y="18"/>
                      <a:pt x="47" y="19"/>
                      <a:pt x="47" y="20"/>
                    </a:cubicBezTo>
                    <a:cubicBezTo>
                      <a:pt x="47" y="22"/>
                      <a:pt x="47" y="23"/>
                      <a:pt x="47" y="25"/>
                    </a:cubicBezTo>
                    <a:cubicBezTo>
                      <a:pt x="47" y="25"/>
                      <a:pt x="47" y="26"/>
                      <a:pt x="47" y="27"/>
                    </a:cubicBezTo>
                    <a:cubicBezTo>
                      <a:pt x="47" y="27"/>
                      <a:pt x="47" y="28"/>
                      <a:pt x="47" y="29"/>
                    </a:cubicBezTo>
                    <a:cubicBezTo>
                      <a:pt x="48" y="30"/>
                      <a:pt x="48" y="32"/>
                      <a:pt x="49" y="33"/>
                    </a:cubicBezTo>
                    <a:cubicBezTo>
                      <a:pt x="49" y="34"/>
                      <a:pt x="50" y="36"/>
                      <a:pt x="50" y="37"/>
                    </a:cubicBezTo>
                    <a:cubicBezTo>
                      <a:pt x="51" y="37"/>
                      <a:pt x="51" y="38"/>
                      <a:pt x="52" y="39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50" y="37"/>
                      <a:pt x="48" y="36"/>
                      <a:pt x="46" y="34"/>
                    </a:cubicBezTo>
                    <a:cubicBezTo>
                      <a:pt x="46" y="34"/>
                      <a:pt x="45" y="34"/>
                      <a:pt x="45" y="33"/>
                    </a:cubicBezTo>
                    <a:cubicBezTo>
                      <a:pt x="45" y="33"/>
                      <a:pt x="44" y="32"/>
                      <a:pt x="44" y="32"/>
                    </a:cubicBezTo>
                    <a:cubicBezTo>
                      <a:pt x="43" y="31"/>
                      <a:pt x="43" y="29"/>
                      <a:pt x="42" y="28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5"/>
                      <a:pt x="42" y="24"/>
                      <a:pt x="42" y="23"/>
                    </a:cubicBezTo>
                    <a:cubicBezTo>
                      <a:pt x="41" y="22"/>
                      <a:pt x="41" y="20"/>
                      <a:pt x="41" y="19"/>
                    </a:cubicBezTo>
                    <a:cubicBezTo>
                      <a:pt x="40" y="16"/>
                      <a:pt x="40" y="13"/>
                      <a:pt x="39" y="10"/>
                    </a:cubicBezTo>
                    <a:cubicBezTo>
                      <a:pt x="38" y="8"/>
                      <a:pt x="37" y="7"/>
                      <a:pt x="37" y="5"/>
                    </a:cubicBezTo>
                    <a:cubicBezTo>
                      <a:pt x="35" y="4"/>
                      <a:pt x="34" y="3"/>
                      <a:pt x="33" y="2"/>
                    </a:cubicBezTo>
                    <a:cubicBezTo>
                      <a:pt x="34" y="3"/>
                      <a:pt x="35" y="5"/>
                      <a:pt x="35" y="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02" name="Freeform 1874"/>
              <p:cNvSpPr/>
              <p:nvPr/>
            </p:nvSpPr>
            <p:spPr>
              <a:xfrm>
                <a:off x="4205242" y="4078310"/>
                <a:ext cx="184151" cy="120651"/>
              </a:xfrm>
              <a:custGeom>
                <a:avLst/>
                <a:gdLst>
                  <a:gd name="txL" fmla="*/ 0 w 49"/>
                  <a:gd name="txT" fmla="*/ 0 h 32"/>
                  <a:gd name="txR" fmla="*/ 49 w 49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32">
                    <a:moveTo>
                      <a:pt x="49" y="32"/>
                    </a:moveTo>
                    <a:cubicBezTo>
                      <a:pt x="40" y="28"/>
                      <a:pt x="30" y="26"/>
                      <a:pt x="22" y="20"/>
                    </a:cubicBezTo>
                    <a:cubicBezTo>
                      <a:pt x="17" y="17"/>
                      <a:pt x="13" y="14"/>
                      <a:pt x="10" y="9"/>
                    </a:cubicBezTo>
                    <a:cubicBezTo>
                      <a:pt x="7" y="6"/>
                      <a:pt x="4" y="2"/>
                      <a:pt x="0" y="0"/>
                    </a:cubicBezTo>
                    <a:cubicBezTo>
                      <a:pt x="2" y="6"/>
                      <a:pt x="4" y="13"/>
                      <a:pt x="7" y="19"/>
                    </a:cubicBezTo>
                    <a:cubicBezTo>
                      <a:pt x="12" y="23"/>
                      <a:pt x="21" y="27"/>
                      <a:pt x="25" y="28"/>
                    </a:cubicBezTo>
                    <a:cubicBezTo>
                      <a:pt x="33" y="30"/>
                      <a:pt x="41" y="31"/>
                      <a:pt x="49" y="3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03" name="Picture 1876"/>
              <p:cNvPicPr>
                <a:picLocks noChangeAspect="1"/>
              </p:cNvPicPr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421143" y="4029097"/>
                <a:ext cx="134938" cy="2492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04" name="Freeform 1877"/>
              <p:cNvSpPr/>
              <p:nvPr/>
            </p:nvSpPr>
            <p:spPr>
              <a:xfrm>
                <a:off x="4298905" y="4011635"/>
                <a:ext cx="134938" cy="201614"/>
              </a:xfrm>
              <a:custGeom>
                <a:avLst/>
                <a:gdLst>
                  <a:gd name="txL" fmla="*/ 0 w 36"/>
                  <a:gd name="txT" fmla="*/ 0 h 54"/>
                  <a:gd name="txR" fmla="*/ 36 w 36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54">
                    <a:moveTo>
                      <a:pt x="27" y="26"/>
                    </a:moveTo>
                    <a:cubicBezTo>
                      <a:pt x="27" y="31"/>
                      <a:pt x="29" y="40"/>
                      <a:pt x="30" y="44"/>
                    </a:cubicBezTo>
                    <a:cubicBezTo>
                      <a:pt x="31" y="48"/>
                      <a:pt x="36" y="54"/>
                      <a:pt x="36" y="54"/>
                    </a:cubicBezTo>
                    <a:cubicBezTo>
                      <a:pt x="34" y="49"/>
                      <a:pt x="33" y="42"/>
                      <a:pt x="33" y="36"/>
                    </a:cubicBezTo>
                    <a:cubicBezTo>
                      <a:pt x="33" y="30"/>
                      <a:pt x="34" y="23"/>
                      <a:pt x="34" y="16"/>
                    </a:cubicBezTo>
                    <a:cubicBezTo>
                      <a:pt x="33" y="10"/>
                      <a:pt x="29" y="5"/>
                      <a:pt x="24" y="1"/>
                    </a:cubicBezTo>
                    <a:cubicBezTo>
                      <a:pt x="23" y="1"/>
                      <a:pt x="22" y="0"/>
                      <a:pt x="21" y="0"/>
                    </a:cubicBezTo>
                    <a:cubicBezTo>
                      <a:pt x="14" y="0"/>
                      <a:pt x="7" y="0"/>
                      <a:pt x="0" y="1"/>
                    </a:cubicBezTo>
                    <a:cubicBezTo>
                      <a:pt x="3" y="2"/>
                      <a:pt x="7" y="3"/>
                      <a:pt x="9" y="4"/>
                    </a:cubicBezTo>
                    <a:cubicBezTo>
                      <a:pt x="21" y="10"/>
                      <a:pt x="26" y="20"/>
                      <a:pt x="27" y="2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05" name="Freeform 1878"/>
              <p:cNvSpPr/>
              <p:nvPr/>
            </p:nvSpPr>
            <p:spPr>
              <a:xfrm>
                <a:off x="4205242" y="4044972"/>
                <a:ext cx="307977" cy="239714"/>
              </a:xfrm>
              <a:custGeom>
                <a:avLst/>
                <a:gdLst>
                  <a:gd name="txL" fmla="*/ 0 w 82"/>
                  <a:gd name="txT" fmla="*/ 0 h 64"/>
                  <a:gd name="txR" fmla="*/ 82 w 82"/>
                  <a:gd name="txB" fmla="*/ 64 h 6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64">
                    <a:moveTo>
                      <a:pt x="47" y="8"/>
                    </a:moveTo>
                    <a:cubicBezTo>
                      <a:pt x="48" y="10"/>
                      <a:pt x="49" y="12"/>
                      <a:pt x="50" y="14"/>
                    </a:cubicBezTo>
                    <a:cubicBezTo>
                      <a:pt x="51" y="18"/>
                      <a:pt x="52" y="22"/>
                      <a:pt x="53" y="26"/>
                    </a:cubicBezTo>
                    <a:cubicBezTo>
                      <a:pt x="53" y="29"/>
                      <a:pt x="53" y="31"/>
                      <a:pt x="54" y="33"/>
                    </a:cubicBezTo>
                    <a:cubicBezTo>
                      <a:pt x="54" y="34"/>
                      <a:pt x="54" y="35"/>
                      <a:pt x="54" y="36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4" y="38"/>
                      <a:pt x="54" y="38"/>
                      <a:pt x="54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41"/>
                      <a:pt x="55" y="42"/>
                      <a:pt x="55" y="43"/>
                    </a:cubicBezTo>
                    <a:cubicBezTo>
                      <a:pt x="54" y="41"/>
                      <a:pt x="53" y="40"/>
                      <a:pt x="52" y="39"/>
                    </a:cubicBezTo>
                    <a:cubicBezTo>
                      <a:pt x="52" y="38"/>
                      <a:pt x="51" y="37"/>
                      <a:pt x="51" y="36"/>
                    </a:cubicBezTo>
                    <a:cubicBezTo>
                      <a:pt x="50" y="35"/>
                      <a:pt x="49" y="34"/>
                      <a:pt x="49" y="33"/>
                    </a:cubicBezTo>
                    <a:cubicBezTo>
                      <a:pt x="47" y="31"/>
                      <a:pt x="46" y="29"/>
                      <a:pt x="45" y="28"/>
                    </a:cubicBezTo>
                    <a:cubicBezTo>
                      <a:pt x="43" y="26"/>
                      <a:pt x="42" y="25"/>
                      <a:pt x="41" y="24"/>
                    </a:cubicBezTo>
                    <a:cubicBezTo>
                      <a:pt x="40" y="22"/>
                      <a:pt x="39" y="20"/>
                      <a:pt x="38" y="18"/>
                    </a:cubicBezTo>
                    <a:cubicBezTo>
                      <a:pt x="37" y="17"/>
                      <a:pt x="37" y="16"/>
                      <a:pt x="36" y="15"/>
                    </a:cubicBezTo>
                    <a:cubicBezTo>
                      <a:pt x="35" y="14"/>
                      <a:pt x="34" y="13"/>
                      <a:pt x="34" y="12"/>
                    </a:cubicBezTo>
                    <a:cubicBezTo>
                      <a:pt x="32" y="10"/>
                      <a:pt x="31" y="8"/>
                      <a:pt x="29" y="6"/>
                    </a:cubicBezTo>
                    <a:cubicBezTo>
                      <a:pt x="28" y="5"/>
                      <a:pt x="27" y="4"/>
                      <a:pt x="25" y="4"/>
                    </a:cubicBezTo>
                    <a:cubicBezTo>
                      <a:pt x="24" y="3"/>
                      <a:pt x="23" y="3"/>
                      <a:pt x="22" y="3"/>
                    </a:cubicBezTo>
                    <a:cubicBezTo>
                      <a:pt x="24" y="3"/>
                      <a:pt x="26" y="5"/>
                      <a:pt x="28" y="6"/>
                    </a:cubicBezTo>
                    <a:cubicBezTo>
                      <a:pt x="30" y="8"/>
                      <a:pt x="31" y="10"/>
                      <a:pt x="33" y="12"/>
                    </a:cubicBezTo>
                    <a:cubicBezTo>
                      <a:pt x="34" y="13"/>
                      <a:pt x="34" y="14"/>
                      <a:pt x="35" y="15"/>
                    </a:cubicBezTo>
                    <a:cubicBezTo>
                      <a:pt x="36" y="16"/>
                      <a:pt x="36" y="18"/>
                      <a:pt x="37" y="19"/>
                    </a:cubicBezTo>
                    <a:cubicBezTo>
                      <a:pt x="37" y="19"/>
                      <a:pt x="37" y="20"/>
                      <a:pt x="38" y="20"/>
                    </a:cubicBezTo>
                    <a:cubicBezTo>
                      <a:pt x="34" y="16"/>
                      <a:pt x="29" y="13"/>
                      <a:pt x="24" y="10"/>
                    </a:cubicBezTo>
                    <a:cubicBezTo>
                      <a:pt x="21" y="8"/>
                      <a:pt x="17" y="5"/>
                      <a:pt x="13" y="3"/>
                    </a:cubicBezTo>
                    <a:cubicBezTo>
                      <a:pt x="11" y="3"/>
                      <a:pt x="8" y="2"/>
                      <a:pt x="6" y="1"/>
                    </a:cubicBezTo>
                    <a:cubicBezTo>
                      <a:pt x="4" y="1"/>
                      <a:pt x="2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4" y="2"/>
                      <a:pt x="5" y="2"/>
                      <a:pt x="6" y="3"/>
                    </a:cubicBezTo>
                    <a:cubicBezTo>
                      <a:pt x="8" y="4"/>
                      <a:pt x="10" y="5"/>
                      <a:pt x="12" y="6"/>
                    </a:cubicBezTo>
                    <a:cubicBezTo>
                      <a:pt x="16" y="7"/>
                      <a:pt x="19" y="10"/>
                      <a:pt x="23" y="12"/>
                    </a:cubicBezTo>
                    <a:cubicBezTo>
                      <a:pt x="31" y="17"/>
                      <a:pt x="37" y="22"/>
                      <a:pt x="43" y="29"/>
                    </a:cubicBezTo>
                    <a:cubicBezTo>
                      <a:pt x="44" y="31"/>
                      <a:pt x="46" y="32"/>
                      <a:pt x="47" y="34"/>
                    </a:cubicBezTo>
                    <a:cubicBezTo>
                      <a:pt x="47" y="35"/>
                      <a:pt x="48" y="36"/>
                      <a:pt x="49" y="37"/>
                    </a:cubicBezTo>
                    <a:cubicBezTo>
                      <a:pt x="49" y="38"/>
                      <a:pt x="50" y="39"/>
                      <a:pt x="50" y="40"/>
                    </a:cubicBezTo>
                    <a:cubicBezTo>
                      <a:pt x="50" y="40"/>
                      <a:pt x="50" y="40"/>
                      <a:pt x="51" y="40"/>
                    </a:cubicBezTo>
                    <a:cubicBezTo>
                      <a:pt x="50" y="40"/>
                      <a:pt x="50" y="40"/>
                      <a:pt x="50" y="40"/>
                    </a:cubicBezTo>
                    <a:cubicBezTo>
                      <a:pt x="49" y="39"/>
                      <a:pt x="48" y="39"/>
                      <a:pt x="47" y="38"/>
                    </a:cubicBezTo>
                    <a:cubicBezTo>
                      <a:pt x="46" y="38"/>
                      <a:pt x="44" y="37"/>
                      <a:pt x="43" y="37"/>
                    </a:cubicBezTo>
                    <a:cubicBezTo>
                      <a:pt x="39" y="36"/>
                      <a:pt x="34" y="35"/>
                      <a:pt x="29" y="33"/>
                    </a:cubicBezTo>
                    <a:cubicBezTo>
                      <a:pt x="28" y="33"/>
                      <a:pt x="27" y="32"/>
                      <a:pt x="26" y="32"/>
                    </a:cubicBezTo>
                    <a:cubicBezTo>
                      <a:pt x="25" y="31"/>
                      <a:pt x="24" y="30"/>
                      <a:pt x="23" y="30"/>
                    </a:cubicBezTo>
                    <a:cubicBezTo>
                      <a:pt x="21" y="28"/>
                      <a:pt x="19" y="27"/>
                      <a:pt x="17" y="25"/>
                    </a:cubicBezTo>
                    <a:cubicBezTo>
                      <a:pt x="15" y="24"/>
                      <a:pt x="14" y="22"/>
                      <a:pt x="12" y="20"/>
                    </a:cubicBezTo>
                    <a:cubicBezTo>
                      <a:pt x="10" y="18"/>
                      <a:pt x="9" y="17"/>
                      <a:pt x="7" y="15"/>
                    </a:cubicBezTo>
                    <a:cubicBezTo>
                      <a:pt x="9" y="17"/>
                      <a:pt x="10" y="19"/>
                      <a:pt x="12" y="20"/>
                    </a:cubicBezTo>
                    <a:cubicBezTo>
                      <a:pt x="13" y="22"/>
                      <a:pt x="15" y="24"/>
                      <a:pt x="17" y="26"/>
                    </a:cubicBezTo>
                    <a:cubicBezTo>
                      <a:pt x="19" y="27"/>
                      <a:pt x="21" y="29"/>
                      <a:pt x="23" y="30"/>
                    </a:cubicBezTo>
                    <a:cubicBezTo>
                      <a:pt x="23" y="31"/>
                      <a:pt x="24" y="32"/>
                      <a:pt x="26" y="32"/>
                    </a:cubicBezTo>
                    <a:cubicBezTo>
                      <a:pt x="27" y="33"/>
                      <a:pt x="28" y="34"/>
                      <a:pt x="29" y="34"/>
                    </a:cubicBezTo>
                    <a:cubicBezTo>
                      <a:pt x="33" y="36"/>
                      <a:pt x="38" y="37"/>
                      <a:pt x="43" y="38"/>
                    </a:cubicBezTo>
                    <a:cubicBezTo>
                      <a:pt x="45" y="39"/>
                      <a:pt x="47" y="40"/>
                      <a:pt x="49" y="41"/>
                    </a:cubicBezTo>
                    <a:cubicBezTo>
                      <a:pt x="50" y="42"/>
                      <a:pt x="51" y="42"/>
                      <a:pt x="52" y="43"/>
                    </a:cubicBezTo>
                    <a:cubicBezTo>
                      <a:pt x="53" y="44"/>
                      <a:pt x="53" y="44"/>
                      <a:pt x="54" y="44"/>
                    </a:cubicBezTo>
                    <a:cubicBezTo>
                      <a:pt x="55" y="46"/>
                      <a:pt x="57" y="48"/>
                      <a:pt x="59" y="50"/>
                    </a:cubicBezTo>
                    <a:cubicBezTo>
                      <a:pt x="61" y="52"/>
                      <a:pt x="62" y="53"/>
                      <a:pt x="64" y="54"/>
                    </a:cubicBezTo>
                    <a:cubicBezTo>
                      <a:pt x="63" y="54"/>
                      <a:pt x="63" y="54"/>
                      <a:pt x="63" y="54"/>
                    </a:cubicBezTo>
                    <a:cubicBezTo>
                      <a:pt x="62" y="54"/>
                      <a:pt x="61" y="55"/>
                      <a:pt x="60" y="55"/>
                    </a:cubicBezTo>
                    <a:cubicBezTo>
                      <a:pt x="59" y="55"/>
                      <a:pt x="58" y="55"/>
                      <a:pt x="57" y="55"/>
                    </a:cubicBezTo>
                    <a:cubicBezTo>
                      <a:pt x="55" y="56"/>
                      <a:pt x="53" y="56"/>
                      <a:pt x="51" y="56"/>
                    </a:cubicBezTo>
                    <a:cubicBezTo>
                      <a:pt x="49" y="56"/>
                      <a:pt x="47" y="55"/>
                      <a:pt x="45" y="55"/>
                    </a:cubicBezTo>
                    <a:cubicBezTo>
                      <a:pt x="41" y="55"/>
                      <a:pt x="37" y="54"/>
                      <a:pt x="34" y="52"/>
                    </a:cubicBezTo>
                    <a:cubicBezTo>
                      <a:pt x="32" y="52"/>
                      <a:pt x="30" y="51"/>
                      <a:pt x="28" y="50"/>
                    </a:cubicBezTo>
                    <a:cubicBezTo>
                      <a:pt x="26" y="49"/>
                      <a:pt x="25" y="48"/>
                      <a:pt x="23" y="47"/>
                    </a:cubicBezTo>
                    <a:cubicBezTo>
                      <a:pt x="25" y="48"/>
                      <a:pt x="26" y="49"/>
                      <a:pt x="28" y="50"/>
                    </a:cubicBezTo>
                    <a:cubicBezTo>
                      <a:pt x="30" y="51"/>
                      <a:pt x="32" y="52"/>
                      <a:pt x="33" y="53"/>
                    </a:cubicBezTo>
                    <a:cubicBezTo>
                      <a:pt x="37" y="54"/>
                      <a:pt x="41" y="56"/>
                      <a:pt x="45" y="56"/>
                    </a:cubicBezTo>
                    <a:cubicBezTo>
                      <a:pt x="47" y="57"/>
                      <a:pt x="49" y="57"/>
                      <a:pt x="51" y="57"/>
                    </a:cubicBezTo>
                    <a:cubicBezTo>
                      <a:pt x="53" y="57"/>
                      <a:pt x="55" y="57"/>
                      <a:pt x="57" y="57"/>
                    </a:cubicBezTo>
                    <a:cubicBezTo>
                      <a:pt x="58" y="57"/>
                      <a:pt x="58" y="57"/>
                      <a:pt x="59" y="57"/>
                    </a:cubicBezTo>
                    <a:cubicBezTo>
                      <a:pt x="59" y="56"/>
                      <a:pt x="60" y="56"/>
                      <a:pt x="60" y="56"/>
                    </a:cubicBezTo>
                    <a:cubicBezTo>
                      <a:pt x="61" y="56"/>
                      <a:pt x="62" y="56"/>
                      <a:pt x="63" y="56"/>
                    </a:cubicBezTo>
                    <a:cubicBezTo>
                      <a:pt x="64" y="56"/>
                      <a:pt x="65" y="56"/>
                      <a:pt x="66" y="56"/>
                    </a:cubicBezTo>
                    <a:cubicBezTo>
                      <a:pt x="67" y="57"/>
                      <a:pt x="68" y="58"/>
                      <a:pt x="70" y="58"/>
                    </a:cubicBezTo>
                    <a:cubicBezTo>
                      <a:pt x="71" y="59"/>
                      <a:pt x="72" y="60"/>
                      <a:pt x="74" y="60"/>
                    </a:cubicBezTo>
                    <a:cubicBezTo>
                      <a:pt x="74" y="61"/>
                      <a:pt x="74" y="61"/>
                      <a:pt x="75" y="61"/>
                    </a:cubicBezTo>
                    <a:cubicBezTo>
                      <a:pt x="75" y="61"/>
                      <a:pt x="75" y="61"/>
                      <a:pt x="75" y="61"/>
                    </a:cubicBezTo>
                    <a:cubicBezTo>
                      <a:pt x="75" y="61"/>
                      <a:pt x="75" y="61"/>
                      <a:pt x="76" y="61"/>
                    </a:cubicBezTo>
                    <a:cubicBezTo>
                      <a:pt x="78" y="62"/>
                      <a:pt x="80" y="63"/>
                      <a:pt x="82" y="64"/>
                    </a:cubicBezTo>
                    <a:cubicBezTo>
                      <a:pt x="81" y="63"/>
                      <a:pt x="80" y="63"/>
                      <a:pt x="79" y="62"/>
                    </a:cubicBezTo>
                    <a:cubicBezTo>
                      <a:pt x="78" y="61"/>
                      <a:pt x="77" y="61"/>
                      <a:pt x="76" y="60"/>
                    </a:cubicBezTo>
                    <a:cubicBezTo>
                      <a:pt x="75" y="59"/>
                      <a:pt x="74" y="58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6"/>
                      <a:pt x="71" y="56"/>
                    </a:cubicBezTo>
                    <a:cubicBezTo>
                      <a:pt x="71" y="56"/>
                      <a:pt x="70" y="55"/>
                      <a:pt x="70" y="55"/>
                    </a:cubicBezTo>
                    <a:cubicBezTo>
                      <a:pt x="70" y="54"/>
                      <a:pt x="70" y="54"/>
                      <a:pt x="69" y="54"/>
                    </a:cubicBezTo>
                    <a:cubicBezTo>
                      <a:pt x="69" y="53"/>
                      <a:pt x="68" y="52"/>
                      <a:pt x="68" y="51"/>
                    </a:cubicBezTo>
                    <a:cubicBezTo>
                      <a:pt x="66" y="48"/>
                      <a:pt x="65" y="44"/>
                      <a:pt x="64" y="40"/>
                    </a:cubicBezTo>
                    <a:cubicBezTo>
                      <a:pt x="63" y="39"/>
                      <a:pt x="63" y="38"/>
                      <a:pt x="63" y="37"/>
                    </a:cubicBezTo>
                    <a:cubicBezTo>
                      <a:pt x="63" y="36"/>
                      <a:pt x="62" y="35"/>
                      <a:pt x="62" y="34"/>
                    </a:cubicBezTo>
                    <a:cubicBezTo>
                      <a:pt x="62" y="32"/>
                      <a:pt x="63" y="30"/>
                      <a:pt x="63" y="28"/>
                    </a:cubicBezTo>
                    <a:cubicBezTo>
                      <a:pt x="64" y="25"/>
                      <a:pt x="65" y="21"/>
                      <a:pt x="67" y="17"/>
                    </a:cubicBezTo>
                    <a:cubicBezTo>
                      <a:pt x="66" y="19"/>
                      <a:pt x="65" y="21"/>
                      <a:pt x="64" y="23"/>
                    </a:cubicBezTo>
                    <a:cubicBezTo>
                      <a:pt x="64" y="24"/>
                      <a:pt x="63" y="26"/>
                      <a:pt x="62" y="28"/>
                    </a:cubicBezTo>
                    <a:cubicBezTo>
                      <a:pt x="62" y="30"/>
                      <a:pt x="62" y="32"/>
                      <a:pt x="62" y="34"/>
                    </a:cubicBezTo>
                    <a:cubicBezTo>
                      <a:pt x="62" y="35"/>
                      <a:pt x="62" y="36"/>
                      <a:pt x="62" y="37"/>
                    </a:cubicBezTo>
                    <a:cubicBezTo>
                      <a:pt x="62" y="38"/>
                      <a:pt x="62" y="39"/>
                      <a:pt x="62" y="40"/>
                    </a:cubicBezTo>
                    <a:cubicBezTo>
                      <a:pt x="63" y="42"/>
                      <a:pt x="63" y="44"/>
                      <a:pt x="64" y="46"/>
                    </a:cubicBezTo>
                    <a:cubicBezTo>
                      <a:pt x="65" y="48"/>
                      <a:pt x="66" y="50"/>
                      <a:pt x="67" y="52"/>
                    </a:cubicBezTo>
                    <a:cubicBezTo>
                      <a:pt x="67" y="53"/>
                      <a:pt x="67" y="54"/>
                      <a:pt x="68" y="54"/>
                    </a:cubicBezTo>
                    <a:cubicBezTo>
                      <a:pt x="68" y="54"/>
                      <a:pt x="68" y="54"/>
                      <a:pt x="68" y="55"/>
                    </a:cubicBezTo>
                    <a:cubicBezTo>
                      <a:pt x="65" y="53"/>
                      <a:pt x="63" y="51"/>
                      <a:pt x="61" y="48"/>
                    </a:cubicBezTo>
                    <a:cubicBezTo>
                      <a:pt x="60" y="48"/>
                      <a:pt x="60" y="47"/>
                      <a:pt x="59" y="47"/>
                    </a:cubicBezTo>
                    <a:cubicBezTo>
                      <a:pt x="59" y="46"/>
                      <a:pt x="58" y="46"/>
                      <a:pt x="58" y="45"/>
                    </a:cubicBezTo>
                    <a:cubicBezTo>
                      <a:pt x="57" y="43"/>
                      <a:pt x="56" y="41"/>
                      <a:pt x="56" y="39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8"/>
                      <a:pt x="56" y="38"/>
                      <a:pt x="56" y="37"/>
                    </a:cubicBezTo>
                    <a:cubicBezTo>
                      <a:pt x="56" y="36"/>
                      <a:pt x="56" y="36"/>
                      <a:pt x="56" y="36"/>
                    </a:cubicBezTo>
                    <a:cubicBezTo>
                      <a:pt x="55" y="35"/>
                      <a:pt x="55" y="34"/>
                      <a:pt x="55" y="33"/>
                    </a:cubicBezTo>
                    <a:cubicBezTo>
                      <a:pt x="55" y="30"/>
                      <a:pt x="54" y="28"/>
                      <a:pt x="54" y="26"/>
                    </a:cubicBezTo>
                    <a:cubicBezTo>
                      <a:pt x="54" y="22"/>
                      <a:pt x="53" y="17"/>
                      <a:pt x="51" y="13"/>
                    </a:cubicBezTo>
                    <a:cubicBezTo>
                      <a:pt x="51" y="11"/>
                      <a:pt x="50" y="9"/>
                      <a:pt x="49" y="7"/>
                    </a:cubicBezTo>
                    <a:cubicBezTo>
                      <a:pt x="47" y="5"/>
                      <a:pt x="46" y="4"/>
                      <a:pt x="44" y="2"/>
                    </a:cubicBezTo>
                    <a:cubicBezTo>
                      <a:pt x="45" y="4"/>
                      <a:pt x="46" y="6"/>
                      <a:pt x="47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06" name="Freeform 1879"/>
              <p:cNvSpPr/>
              <p:nvPr/>
            </p:nvSpPr>
            <p:spPr>
              <a:xfrm>
                <a:off x="3690889" y="5622958"/>
                <a:ext cx="184151" cy="123826"/>
              </a:xfrm>
              <a:custGeom>
                <a:avLst/>
                <a:gdLst>
                  <a:gd name="txL" fmla="*/ 0 w 49"/>
                  <a:gd name="txT" fmla="*/ 0 h 33"/>
                  <a:gd name="txR" fmla="*/ 49 w 49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33">
                    <a:moveTo>
                      <a:pt x="49" y="33"/>
                    </a:moveTo>
                    <a:cubicBezTo>
                      <a:pt x="40" y="29"/>
                      <a:pt x="30" y="26"/>
                      <a:pt x="22" y="21"/>
                    </a:cubicBezTo>
                    <a:cubicBezTo>
                      <a:pt x="17" y="18"/>
                      <a:pt x="14" y="14"/>
                      <a:pt x="10" y="10"/>
                    </a:cubicBezTo>
                    <a:cubicBezTo>
                      <a:pt x="8" y="7"/>
                      <a:pt x="4" y="2"/>
                      <a:pt x="0" y="0"/>
                    </a:cubicBezTo>
                    <a:cubicBezTo>
                      <a:pt x="2" y="7"/>
                      <a:pt x="5" y="13"/>
                      <a:pt x="7" y="19"/>
                    </a:cubicBezTo>
                    <a:cubicBezTo>
                      <a:pt x="12" y="24"/>
                      <a:pt x="21" y="27"/>
                      <a:pt x="25" y="28"/>
                    </a:cubicBezTo>
                    <a:cubicBezTo>
                      <a:pt x="33" y="31"/>
                      <a:pt x="41" y="31"/>
                      <a:pt x="49" y="3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07" name="Picture 1882"/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3906789" y="5575333"/>
                <a:ext cx="134938" cy="247652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08" name="Freeform 1883"/>
              <p:cNvSpPr/>
              <p:nvPr/>
            </p:nvSpPr>
            <p:spPr>
              <a:xfrm>
                <a:off x="3784551" y="5554696"/>
                <a:ext cx="134938" cy="203201"/>
              </a:xfrm>
              <a:custGeom>
                <a:avLst/>
                <a:gdLst>
                  <a:gd name="txL" fmla="*/ 0 w 36"/>
                  <a:gd name="txT" fmla="*/ 0 h 54"/>
                  <a:gd name="txR" fmla="*/ 36 w 36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54">
                    <a:moveTo>
                      <a:pt x="27" y="27"/>
                    </a:moveTo>
                    <a:cubicBezTo>
                      <a:pt x="28" y="31"/>
                      <a:pt x="29" y="40"/>
                      <a:pt x="30" y="45"/>
                    </a:cubicBezTo>
                    <a:cubicBezTo>
                      <a:pt x="31" y="48"/>
                      <a:pt x="36" y="54"/>
                      <a:pt x="36" y="54"/>
                    </a:cubicBezTo>
                    <a:cubicBezTo>
                      <a:pt x="34" y="49"/>
                      <a:pt x="33" y="43"/>
                      <a:pt x="33" y="37"/>
                    </a:cubicBezTo>
                    <a:cubicBezTo>
                      <a:pt x="33" y="30"/>
                      <a:pt x="34" y="23"/>
                      <a:pt x="34" y="17"/>
                    </a:cubicBezTo>
                    <a:cubicBezTo>
                      <a:pt x="33" y="10"/>
                      <a:pt x="29" y="5"/>
                      <a:pt x="24" y="2"/>
                    </a:cubicBezTo>
                    <a:cubicBezTo>
                      <a:pt x="23" y="1"/>
                      <a:pt x="22" y="1"/>
                      <a:pt x="21" y="0"/>
                    </a:cubicBezTo>
                    <a:cubicBezTo>
                      <a:pt x="14" y="0"/>
                      <a:pt x="7" y="1"/>
                      <a:pt x="0" y="2"/>
                    </a:cubicBezTo>
                    <a:cubicBezTo>
                      <a:pt x="3" y="3"/>
                      <a:pt x="7" y="3"/>
                      <a:pt x="10" y="5"/>
                    </a:cubicBezTo>
                    <a:cubicBezTo>
                      <a:pt x="21" y="11"/>
                      <a:pt x="26" y="20"/>
                      <a:pt x="27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09" name="Freeform 1884"/>
              <p:cNvSpPr/>
              <p:nvPr/>
            </p:nvSpPr>
            <p:spPr>
              <a:xfrm>
                <a:off x="3690888" y="5589621"/>
                <a:ext cx="307977" cy="239714"/>
              </a:xfrm>
              <a:custGeom>
                <a:avLst/>
                <a:gdLst>
                  <a:gd name="txL" fmla="*/ 0 w 82"/>
                  <a:gd name="txT" fmla="*/ 0 h 64"/>
                  <a:gd name="txR" fmla="*/ 82 w 82"/>
                  <a:gd name="txB" fmla="*/ 64 h 6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64">
                    <a:moveTo>
                      <a:pt x="47" y="8"/>
                    </a:moveTo>
                    <a:cubicBezTo>
                      <a:pt x="48" y="10"/>
                      <a:pt x="49" y="12"/>
                      <a:pt x="50" y="14"/>
                    </a:cubicBezTo>
                    <a:cubicBezTo>
                      <a:pt x="51" y="18"/>
                      <a:pt x="52" y="23"/>
                      <a:pt x="53" y="27"/>
                    </a:cubicBezTo>
                    <a:cubicBezTo>
                      <a:pt x="53" y="29"/>
                      <a:pt x="53" y="31"/>
                      <a:pt x="54" y="33"/>
                    </a:cubicBezTo>
                    <a:cubicBezTo>
                      <a:pt x="54" y="34"/>
                      <a:pt x="54" y="35"/>
                      <a:pt x="54" y="37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4" y="38"/>
                      <a:pt x="55" y="39"/>
                      <a:pt x="55" y="39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1"/>
                      <a:pt x="55" y="42"/>
                      <a:pt x="56" y="43"/>
                    </a:cubicBezTo>
                    <a:cubicBezTo>
                      <a:pt x="54" y="42"/>
                      <a:pt x="53" y="40"/>
                      <a:pt x="52" y="39"/>
                    </a:cubicBezTo>
                    <a:cubicBezTo>
                      <a:pt x="52" y="38"/>
                      <a:pt x="51" y="37"/>
                      <a:pt x="51" y="36"/>
                    </a:cubicBezTo>
                    <a:cubicBezTo>
                      <a:pt x="50" y="35"/>
                      <a:pt x="49" y="34"/>
                      <a:pt x="49" y="33"/>
                    </a:cubicBezTo>
                    <a:cubicBezTo>
                      <a:pt x="48" y="32"/>
                      <a:pt x="46" y="30"/>
                      <a:pt x="45" y="28"/>
                    </a:cubicBezTo>
                    <a:cubicBezTo>
                      <a:pt x="44" y="27"/>
                      <a:pt x="42" y="25"/>
                      <a:pt x="41" y="24"/>
                    </a:cubicBezTo>
                    <a:cubicBezTo>
                      <a:pt x="40" y="22"/>
                      <a:pt x="39" y="20"/>
                      <a:pt x="38" y="18"/>
                    </a:cubicBezTo>
                    <a:cubicBezTo>
                      <a:pt x="38" y="17"/>
                      <a:pt x="37" y="16"/>
                      <a:pt x="36" y="15"/>
                    </a:cubicBezTo>
                    <a:cubicBezTo>
                      <a:pt x="35" y="14"/>
                      <a:pt x="35" y="13"/>
                      <a:pt x="34" y="12"/>
                    </a:cubicBezTo>
                    <a:cubicBezTo>
                      <a:pt x="32" y="10"/>
                      <a:pt x="31" y="8"/>
                      <a:pt x="29" y="6"/>
                    </a:cubicBezTo>
                    <a:cubicBezTo>
                      <a:pt x="28" y="6"/>
                      <a:pt x="27" y="5"/>
                      <a:pt x="26" y="4"/>
                    </a:cubicBezTo>
                    <a:cubicBezTo>
                      <a:pt x="24" y="4"/>
                      <a:pt x="23" y="3"/>
                      <a:pt x="22" y="3"/>
                    </a:cubicBezTo>
                    <a:cubicBezTo>
                      <a:pt x="24" y="4"/>
                      <a:pt x="27" y="5"/>
                      <a:pt x="28" y="7"/>
                    </a:cubicBezTo>
                    <a:cubicBezTo>
                      <a:pt x="30" y="9"/>
                      <a:pt x="31" y="11"/>
                      <a:pt x="33" y="13"/>
                    </a:cubicBezTo>
                    <a:cubicBezTo>
                      <a:pt x="34" y="14"/>
                      <a:pt x="34" y="15"/>
                      <a:pt x="35" y="16"/>
                    </a:cubicBezTo>
                    <a:cubicBezTo>
                      <a:pt x="36" y="17"/>
                      <a:pt x="36" y="18"/>
                      <a:pt x="37" y="19"/>
                    </a:cubicBezTo>
                    <a:cubicBezTo>
                      <a:pt x="37" y="20"/>
                      <a:pt x="38" y="20"/>
                      <a:pt x="38" y="21"/>
                    </a:cubicBezTo>
                    <a:cubicBezTo>
                      <a:pt x="34" y="17"/>
                      <a:pt x="29" y="13"/>
                      <a:pt x="25" y="10"/>
                    </a:cubicBezTo>
                    <a:cubicBezTo>
                      <a:pt x="21" y="8"/>
                      <a:pt x="17" y="6"/>
                      <a:pt x="13" y="4"/>
                    </a:cubicBezTo>
                    <a:cubicBezTo>
                      <a:pt x="11" y="3"/>
                      <a:pt x="9" y="2"/>
                      <a:pt x="6" y="2"/>
                    </a:cubicBezTo>
                    <a:cubicBezTo>
                      <a:pt x="4" y="1"/>
                      <a:pt x="2" y="1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4" y="2"/>
                      <a:pt x="5" y="3"/>
                      <a:pt x="6" y="3"/>
                    </a:cubicBezTo>
                    <a:cubicBezTo>
                      <a:pt x="8" y="4"/>
                      <a:pt x="10" y="5"/>
                      <a:pt x="12" y="6"/>
                    </a:cubicBezTo>
                    <a:cubicBezTo>
                      <a:pt x="16" y="8"/>
                      <a:pt x="20" y="10"/>
                      <a:pt x="23" y="12"/>
                    </a:cubicBezTo>
                    <a:cubicBezTo>
                      <a:pt x="31" y="17"/>
                      <a:pt x="37" y="23"/>
                      <a:pt x="43" y="30"/>
                    </a:cubicBezTo>
                    <a:cubicBezTo>
                      <a:pt x="44" y="31"/>
                      <a:pt x="46" y="33"/>
                      <a:pt x="47" y="35"/>
                    </a:cubicBezTo>
                    <a:cubicBezTo>
                      <a:pt x="48" y="36"/>
                      <a:pt x="48" y="37"/>
                      <a:pt x="49" y="37"/>
                    </a:cubicBezTo>
                    <a:cubicBezTo>
                      <a:pt x="49" y="38"/>
                      <a:pt x="50" y="39"/>
                      <a:pt x="50" y="40"/>
                    </a:cubicBezTo>
                    <a:cubicBezTo>
                      <a:pt x="51" y="40"/>
                      <a:pt x="51" y="40"/>
                      <a:pt x="51" y="41"/>
                    </a:cubicBezTo>
                    <a:cubicBezTo>
                      <a:pt x="51" y="41"/>
                      <a:pt x="50" y="40"/>
                      <a:pt x="50" y="40"/>
                    </a:cubicBezTo>
                    <a:cubicBezTo>
                      <a:pt x="49" y="40"/>
                      <a:pt x="48" y="39"/>
                      <a:pt x="47" y="39"/>
                    </a:cubicBezTo>
                    <a:cubicBezTo>
                      <a:pt x="46" y="38"/>
                      <a:pt x="45" y="38"/>
                      <a:pt x="43" y="38"/>
                    </a:cubicBezTo>
                    <a:cubicBezTo>
                      <a:pt x="39" y="36"/>
                      <a:pt x="34" y="35"/>
                      <a:pt x="29" y="34"/>
                    </a:cubicBezTo>
                    <a:cubicBezTo>
                      <a:pt x="28" y="33"/>
                      <a:pt x="27" y="33"/>
                      <a:pt x="26" y="32"/>
                    </a:cubicBezTo>
                    <a:cubicBezTo>
                      <a:pt x="25" y="31"/>
                      <a:pt x="24" y="31"/>
                      <a:pt x="23" y="30"/>
                    </a:cubicBezTo>
                    <a:cubicBezTo>
                      <a:pt x="21" y="29"/>
                      <a:pt x="19" y="27"/>
                      <a:pt x="17" y="26"/>
                    </a:cubicBezTo>
                    <a:cubicBezTo>
                      <a:pt x="16" y="24"/>
                      <a:pt x="14" y="22"/>
                      <a:pt x="12" y="21"/>
                    </a:cubicBezTo>
                    <a:cubicBezTo>
                      <a:pt x="10" y="19"/>
                      <a:pt x="9" y="17"/>
                      <a:pt x="7" y="15"/>
                    </a:cubicBezTo>
                    <a:cubicBezTo>
                      <a:pt x="9" y="17"/>
                      <a:pt x="10" y="19"/>
                      <a:pt x="12" y="21"/>
                    </a:cubicBezTo>
                    <a:cubicBezTo>
                      <a:pt x="13" y="23"/>
                      <a:pt x="15" y="24"/>
                      <a:pt x="17" y="26"/>
                    </a:cubicBezTo>
                    <a:cubicBezTo>
                      <a:pt x="19" y="28"/>
                      <a:pt x="21" y="29"/>
                      <a:pt x="23" y="31"/>
                    </a:cubicBezTo>
                    <a:cubicBezTo>
                      <a:pt x="24" y="32"/>
                      <a:pt x="25" y="32"/>
                      <a:pt x="26" y="33"/>
                    </a:cubicBezTo>
                    <a:cubicBezTo>
                      <a:pt x="27" y="34"/>
                      <a:pt x="28" y="34"/>
                      <a:pt x="29" y="35"/>
                    </a:cubicBezTo>
                    <a:cubicBezTo>
                      <a:pt x="34" y="37"/>
                      <a:pt x="38" y="37"/>
                      <a:pt x="43" y="39"/>
                    </a:cubicBezTo>
                    <a:cubicBezTo>
                      <a:pt x="45" y="40"/>
                      <a:pt x="47" y="41"/>
                      <a:pt x="50" y="42"/>
                    </a:cubicBezTo>
                    <a:cubicBezTo>
                      <a:pt x="51" y="42"/>
                      <a:pt x="52" y="43"/>
                      <a:pt x="52" y="44"/>
                    </a:cubicBezTo>
                    <a:cubicBezTo>
                      <a:pt x="53" y="44"/>
                      <a:pt x="53" y="44"/>
                      <a:pt x="54" y="45"/>
                    </a:cubicBezTo>
                    <a:cubicBezTo>
                      <a:pt x="55" y="47"/>
                      <a:pt x="57" y="49"/>
                      <a:pt x="59" y="51"/>
                    </a:cubicBezTo>
                    <a:cubicBezTo>
                      <a:pt x="61" y="52"/>
                      <a:pt x="62" y="53"/>
                      <a:pt x="64" y="55"/>
                    </a:cubicBezTo>
                    <a:cubicBezTo>
                      <a:pt x="64" y="55"/>
                      <a:pt x="63" y="55"/>
                      <a:pt x="63" y="55"/>
                    </a:cubicBezTo>
                    <a:cubicBezTo>
                      <a:pt x="62" y="55"/>
                      <a:pt x="61" y="55"/>
                      <a:pt x="60" y="55"/>
                    </a:cubicBezTo>
                    <a:cubicBezTo>
                      <a:pt x="59" y="55"/>
                      <a:pt x="58" y="56"/>
                      <a:pt x="57" y="56"/>
                    </a:cubicBezTo>
                    <a:cubicBezTo>
                      <a:pt x="55" y="56"/>
                      <a:pt x="53" y="56"/>
                      <a:pt x="51" y="56"/>
                    </a:cubicBezTo>
                    <a:cubicBezTo>
                      <a:pt x="49" y="56"/>
                      <a:pt x="47" y="56"/>
                      <a:pt x="45" y="56"/>
                    </a:cubicBezTo>
                    <a:cubicBezTo>
                      <a:pt x="41" y="55"/>
                      <a:pt x="38" y="54"/>
                      <a:pt x="34" y="53"/>
                    </a:cubicBezTo>
                    <a:cubicBezTo>
                      <a:pt x="32" y="52"/>
                      <a:pt x="30" y="51"/>
                      <a:pt x="28" y="50"/>
                    </a:cubicBezTo>
                    <a:cubicBezTo>
                      <a:pt x="27" y="50"/>
                      <a:pt x="25" y="49"/>
                      <a:pt x="23" y="48"/>
                    </a:cubicBezTo>
                    <a:cubicBezTo>
                      <a:pt x="25" y="49"/>
                      <a:pt x="26" y="50"/>
                      <a:pt x="28" y="51"/>
                    </a:cubicBezTo>
                    <a:cubicBezTo>
                      <a:pt x="30" y="52"/>
                      <a:pt x="32" y="53"/>
                      <a:pt x="34" y="53"/>
                    </a:cubicBezTo>
                    <a:cubicBezTo>
                      <a:pt x="37" y="55"/>
                      <a:pt x="41" y="56"/>
                      <a:pt x="45" y="57"/>
                    </a:cubicBezTo>
                    <a:cubicBezTo>
                      <a:pt x="47" y="57"/>
                      <a:pt x="49" y="57"/>
                      <a:pt x="51" y="57"/>
                    </a:cubicBezTo>
                    <a:cubicBezTo>
                      <a:pt x="53" y="57"/>
                      <a:pt x="55" y="57"/>
                      <a:pt x="57" y="57"/>
                    </a:cubicBezTo>
                    <a:cubicBezTo>
                      <a:pt x="58" y="57"/>
                      <a:pt x="58" y="57"/>
                      <a:pt x="59" y="57"/>
                    </a:cubicBezTo>
                    <a:cubicBezTo>
                      <a:pt x="59" y="57"/>
                      <a:pt x="60" y="57"/>
                      <a:pt x="60" y="57"/>
                    </a:cubicBezTo>
                    <a:cubicBezTo>
                      <a:pt x="61" y="56"/>
                      <a:pt x="62" y="56"/>
                      <a:pt x="63" y="56"/>
                    </a:cubicBezTo>
                    <a:cubicBezTo>
                      <a:pt x="64" y="56"/>
                      <a:pt x="65" y="56"/>
                      <a:pt x="66" y="56"/>
                    </a:cubicBezTo>
                    <a:cubicBezTo>
                      <a:pt x="67" y="57"/>
                      <a:pt x="69" y="58"/>
                      <a:pt x="70" y="59"/>
                    </a:cubicBezTo>
                    <a:cubicBezTo>
                      <a:pt x="71" y="60"/>
                      <a:pt x="72" y="60"/>
                      <a:pt x="74" y="61"/>
                    </a:cubicBezTo>
                    <a:cubicBezTo>
                      <a:pt x="74" y="61"/>
                      <a:pt x="74" y="61"/>
                      <a:pt x="75" y="61"/>
                    </a:cubicBezTo>
                    <a:cubicBezTo>
                      <a:pt x="75" y="61"/>
                      <a:pt x="75" y="61"/>
                      <a:pt x="75" y="61"/>
                    </a:cubicBezTo>
                    <a:cubicBezTo>
                      <a:pt x="75" y="61"/>
                      <a:pt x="75" y="62"/>
                      <a:pt x="76" y="62"/>
                    </a:cubicBezTo>
                    <a:cubicBezTo>
                      <a:pt x="78" y="63"/>
                      <a:pt x="80" y="63"/>
                      <a:pt x="82" y="64"/>
                    </a:cubicBezTo>
                    <a:cubicBezTo>
                      <a:pt x="81" y="64"/>
                      <a:pt x="80" y="63"/>
                      <a:pt x="79" y="62"/>
                    </a:cubicBezTo>
                    <a:cubicBezTo>
                      <a:pt x="78" y="62"/>
                      <a:pt x="77" y="61"/>
                      <a:pt x="76" y="61"/>
                    </a:cubicBezTo>
                    <a:cubicBezTo>
                      <a:pt x="75" y="60"/>
                      <a:pt x="74" y="59"/>
                      <a:pt x="72" y="58"/>
                    </a:cubicBezTo>
                    <a:cubicBezTo>
                      <a:pt x="72" y="58"/>
                      <a:pt x="72" y="58"/>
                      <a:pt x="72" y="57"/>
                    </a:cubicBezTo>
                    <a:cubicBezTo>
                      <a:pt x="72" y="57"/>
                      <a:pt x="71" y="57"/>
                      <a:pt x="71" y="56"/>
                    </a:cubicBezTo>
                    <a:cubicBezTo>
                      <a:pt x="71" y="56"/>
                      <a:pt x="71" y="56"/>
                      <a:pt x="70" y="55"/>
                    </a:cubicBezTo>
                    <a:cubicBezTo>
                      <a:pt x="70" y="55"/>
                      <a:pt x="70" y="54"/>
                      <a:pt x="69" y="54"/>
                    </a:cubicBezTo>
                    <a:cubicBezTo>
                      <a:pt x="69" y="53"/>
                      <a:pt x="68" y="52"/>
                      <a:pt x="68" y="52"/>
                    </a:cubicBezTo>
                    <a:cubicBezTo>
                      <a:pt x="66" y="48"/>
                      <a:pt x="65" y="44"/>
                      <a:pt x="64" y="41"/>
                    </a:cubicBezTo>
                    <a:cubicBezTo>
                      <a:pt x="63" y="40"/>
                      <a:pt x="63" y="39"/>
                      <a:pt x="63" y="38"/>
                    </a:cubicBezTo>
                    <a:cubicBezTo>
                      <a:pt x="63" y="37"/>
                      <a:pt x="63" y="36"/>
                      <a:pt x="63" y="35"/>
                    </a:cubicBezTo>
                    <a:cubicBezTo>
                      <a:pt x="62" y="33"/>
                      <a:pt x="63" y="31"/>
                      <a:pt x="63" y="29"/>
                    </a:cubicBezTo>
                    <a:cubicBezTo>
                      <a:pt x="64" y="25"/>
                      <a:pt x="66" y="21"/>
                      <a:pt x="67" y="18"/>
                    </a:cubicBezTo>
                    <a:cubicBezTo>
                      <a:pt x="66" y="19"/>
                      <a:pt x="65" y="21"/>
                      <a:pt x="64" y="23"/>
                    </a:cubicBezTo>
                    <a:cubicBezTo>
                      <a:pt x="64" y="25"/>
                      <a:pt x="63" y="27"/>
                      <a:pt x="62" y="29"/>
                    </a:cubicBezTo>
                    <a:cubicBezTo>
                      <a:pt x="62" y="31"/>
                      <a:pt x="62" y="33"/>
                      <a:pt x="62" y="35"/>
                    </a:cubicBezTo>
                    <a:cubicBezTo>
                      <a:pt x="62" y="36"/>
                      <a:pt x="62" y="37"/>
                      <a:pt x="62" y="38"/>
                    </a:cubicBezTo>
                    <a:cubicBezTo>
                      <a:pt x="62" y="39"/>
                      <a:pt x="62" y="40"/>
                      <a:pt x="63" y="41"/>
                    </a:cubicBezTo>
                    <a:cubicBezTo>
                      <a:pt x="63" y="43"/>
                      <a:pt x="64" y="45"/>
                      <a:pt x="64" y="47"/>
                    </a:cubicBezTo>
                    <a:cubicBezTo>
                      <a:pt x="65" y="48"/>
                      <a:pt x="66" y="50"/>
                      <a:pt x="67" y="52"/>
                    </a:cubicBezTo>
                    <a:cubicBezTo>
                      <a:pt x="67" y="53"/>
                      <a:pt x="68" y="54"/>
                      <a:pt x="68" y="55"/>
                    </a:cubicBezTo>
                    <a:cubicBezTo>
                      <a:pt x="68" y="55"/>
                      <a:pt x="68" y="55"/>
                      <a:pt x="68" y="55"/>
                    </a:cubicBezTo>
                    <a:cubicBezTo>
                      <a:pt x="66" y="53"/>
                      <a:pt x="63" y="51"/>
                      <a:pt x="61" y="49"/>
                    </a:cubicBezTo>
                    <a:cubicBezTo>
                      <a:pt x="60" y="48"/>
                      <a:pt x="60" y="48"/>
                      <a:pt x="59" y="47"/>
                    </a:cubicBezTo>
                    <a:cubicBezTo>
                      <a:pt x="59" y="47"/>
                      <a:pt x="59" y="46"/>
                      <a:pt x="58" y="45"/>
                    </a:cubicBezTo>
                    <a:cubicBezTo>
                      <a:pt x="57" y="44"/>
                      <a:pt x="56" y="42"/>
                      <a:pt x="56" y="40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6"/>
                      <a:pt x="56" y="36"/>
                      <a:pt x="56" y="36"/>
                    </a:cubicBezTo>
                    <a:cubicBezTo>
                      <a:pt x="55" y="35"/>
                      <a:pt x="55" y="34"/>
                      <a:pt x="55" y="33"/>
                    </a:cubicBezTo>
                    <a:cubicBezTo>
                      <a:pt x="55" y="31"/>
                      <a:pt x="55" y="29"/>
                      <a:pt x="54" y="27"/>
                    </a:cubicBezTo>
                    <a:cubicBezTo>
                      <a:pt x="54" y="22"/>
                      <a:pt x="53" y="18"/>
                      <a:pt x="51" y="14"/>
                    </a:cubicBezTo>
                    <a:cubicBezTo>
                      <a:pt x="51" y="12"/>
                      <a:pt x="50" y="9"/>
                      <a:pt x="49" y="8"/>
                    </a:cubicBezTo>
                    <a:cubicBezTo>
                      <a:pt x="47" y="6"/>
                      <a:pt x="46" y="4"/>
                      <a:pt x="44" y="3"/>
                    </a:cubicBezTo>
                    <a:cubicBezTo>
                      <a:pt x="45" y="5"/>
                      <a:pt x="46" y="6"/>
                      <a:pt x="47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10" name="Freeform 1885"/>
              <p:cNvSpPr/>
              <p:nvPr/>
            </p:nvSpPr>
            <p:spPr>
              <a:xfrm>
                <a:off x="4422730" y="5160993"/>
                <a:ext cx="68263" cy="214314"/>
              </a:xfrm>
              <a:custGeom>
                <a:avLst/>
                <a:gdLst>
                  <a:gd name="txL" fmla="*/ 0 w 18"/>
                  <a:gd name="txT" fmla="*/ 0 h 57"/>
                  <a:gd name="txR" fmla="*/ 18 w 18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57">
                    <a:moveTo>
                      <a:pt x="14" y="57"/>
                    </a:moveTo>
                    <a:cubicBezTo>
                      <a:pt x="13" y="47"/>
                      <a:pt x="14" y="37"/>
                      <a:pt x="12" y="27"/>
                    </a:cubicBezTo>
                    <a:cubicBezTo>
                      <a:pt x="11" y="22"/>
                      <a:pt x="9" y="17"/>
                      <a:pt x="6" y="12"/>
                    </a:cubicBezTo>
                    <a:cubicBezTo>
                      <a:pt x="4" y="9"/>
                      <a:pt x="1" y="4"/>
                      <a:pt x="0" y="0"/>
                    </a:cubicBezTo>
                    <a:cubicBezTo>
                      <a:pt x="6" y="4"/>
                      <a:pt x="11" y="8"/>
                      <a:pt x="16" y="13"/>
                    </a:cubicBezTo>
                    <a:cubicBezTo>
                      <a:pt x="18" y="19"/>
                      <a:pt x="18" y="28"/>
                      <a:pt x="18" y="32"/>
                    </a:cubicBezTo>
                    <a:cubicBezTo>
                      <a:pt x="17" y="41"/>
                      <a:pt x="15" y="49"/>
                      <a:pt x="14" y="5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11" name="Picture 1887"/>
              <p:cNvPicPr>
                <a:picLocks noChangeAspect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283029" y="5386419"/>
                <a:ext cx="236539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12" name="Freeform 1888"/>
              <p:cNvSpPr/>
              <p:nvPr/>
            </p:nvSpPr>
            <p:spPr>
              <a:xfrm>
                <a:off x="4298904" y="5224493"/>
                <a:ext cx="173039" cy="195264"/>
              </a:xfrm>
              <a:custGeom>
                <a:avLst/>
                <a:gdLst>
                  <a:gd name="txL" fmla="*/ 0 w 46"/>
                  <a:gd name="txT" fmla="*/ 0 h 52"/>
                  <a:gd name="txR" fmla="*/ 46 w 46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52">
                    <a:moveTo>
                      <a:pt x="23" y="34"/>
                    </a:moveTo>
                    <a:cubicBezTo>
                      <a:pt x="27" y="36"/>
                      <a:pt x="35" y="40"/>
                      <a:pt x="39" y="43"/>
                    </a:cubicBezTo>
                    <a:cubicBezTo>
                      <a:pt x="42" y="46"/>
                      <a:pt x="46" y="52"/>
                      <a:pt x="46" y="52"/>
                    </a:cubicBezTo>
                    <a:cubicBezTo>
                      <a:pt x="42" y="48"/>
                      <a:pt x="36" y="46"/>
                      <a:pt x="30" y="43"/>
                    </a:cubicBezTo>
                    <a:cubicBezTo>
                      <a:pt x="24" y="41"/>
                      <a:pt x="18" y="40"/>
                      <a:pt x="11" y="37"/>
                    </a:cubicBezTo>
                    <a:cubicBezTo>
                      <a:pt x="5" y="34"/>
                      <a:pt x="2" y="28"/>
                      <a:pt x="1" y="22"/>
                    </a:cubicBezTo>
                    <a:cubicBezTo>
                      <a:pt x="1" y="21"/>
                      <a:pt x="0" y="20"/>
                      <a:pt x="0" y="19"/>
                    </a:cubicBezTo>
                    <a:cubicBezTo>
                      <a:pt x="3" y="13"/>
                      <a:pt x="6" y="6"/>
                      <a:pt x="9" y="0"/>
                    </a:cubicBezTo>
                    <a:cubicBezTo>
                      <a:pt x="9" y="3"/>
                      <a:pt x="8" y="7"/>
                      <a:pt x="8" y="10"/>
                    </a:cubicBezTo>
                    <a:cubicBezTo>
                      <a:pt x="10" y="23"/>
                      <a:pt x="18" y="31"/>
                      <a:pt x="23" y="3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13" name="Freeform 1889"/>
              <p:cNvSpPr/>
              <p:nvPr/>
            </p:nvSpPr>
            <p:spPr>
              <a:xfrm>
                <a:off x="4344942" y="5145118"/>
                <a:ext cx="190501" cy="373065"/>
              </a:xfrm>
              <a:custGeom>
                <a:avLst/>
                <a:gdLst>
                  <a:gd name="txL" fmla="*/ 0 w 51"/>
                  <a:gd name="txT" fmla="*/ 0 h 99"/>
                  <a:gd name="txR" fmla="*/ 51 w 51"/>
                  <a:gd name="txB" fmla="*/ 99 h 9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99">
                    <a:moveTo>
                      <a:pt x="4" y="47"/>
                    </a:moveTo>
                    <a:cubicBezTo>
                      <a:pt x="5" y="49"/>
                      <a:pt x="7" y="51"/>
                      <a:pt x="8" y="52"/>
                    </a:cubicBezTo>
                    <a:cubicBezTo>
                      <a:pt x="12" y="55"/>
                      <a:pt x="16" y="57"/>
                      <a:pt x="19" y="59"/>
                    </a:cubicBezTo>
                    <a:cubicBezTo>
                      <a:pt x="21" y="60"/>
                      <a:pt x="23" y="61"/>
                      <a:pt x="25" y="62"/>
                    </a:cubicBezTo>
                    <a:cubicBezTo>
                      <a:pt x="26" y="63"/>
                      <a:pt x="27" y="63"/>
                      <a:pt x="28" y="64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2" y="66"/>
                      <a:pt x="33" y="67"/>
                      <a:pt x="34" y="67"/>
                    </a:cubicBezTo>
                    <a:cubicBezTo>
                      <a:pt x="33" y="66"/>
                      <a:pt x="32" y="64"/>
                      <a:pt x="31" y="63"/>
                    </a:cubicBezTo>
                    <a:cubicBezTo>
                      <a:pt x="30" y="62"/>
                      <a:pt x="30" y="61"/>
                      <a:pt x="29" y="60"/>
                    </a:cubicBezTo>
                    <a:cubicBezTo>
                      <a:pt x="28" y="59"/>
                      <a:pt x="28" y="58"/>
                      <a:pt x="27" y="57"/>
                    </a:cubicBezTo>
                    <a:cubicBezTo>
                      <a:pt x="26" y="56"/>
                      <a:pt x="24" y="54"/>
                      <a:pt x="23" y="52"/>
                    </a:cubicBezTo>
                    <a:cubicBezTo>
                      <a:pt x="22" y="50"/>
                      <a:pt x="22" y="49"/>
                      <a:pt x="21" y="47"/>
                    </a:cubicBezTo>
                    <a:cubicBezTo>
                      <a:pt x="19" y="46"/>
                      <a:pt x="18" y="44"/>
                      <a:pt x="17" y="42"/>
                    </a:cubicBezTo>
                    <a:cubicBezTo>
                      <a:pt x="16" y="41"/>
                      <a:pt x="15" y="40"/>
                      <a:pt x="14" y="39"/>
                    </a:cubicBezTo>
                    <a:cubicBezTo>
                      <a:pt x="14" y="38"/>
                      <a:pt x="13" y="37"/>
                      <a:pt x="12" y="36"/>
                    </a:cubicBezTo>
                    <a:cubicBezTo>
                      <a:pt x="11" y="34"/>
                      <a:pt x="10" y="32"/>
                      <a:pt x="9" y="29"/>
                    </a:cubicBezTo>
                    <a:cubicBezTo>
                      <a:pt x="8" y="28"/>
                      <a:pt x="8" y="27"/>
                      <a:pt x="8" y="26"/>
                    </a:cubicBezTo>
                    <a:cubicBezTo>
                      <a:pt x="7" y="24"/>
                      <a:pt x="8" y="23"/>
                      <a:pt x="8" y="22"/>
                    </a:cubicBezTo>
                    <a:cubicBezTo>
                      <a:pt x="7" y="24"/>
                      <a:pt x="8" y="27"/>
                      <a:pt x="9" y="29"/>
                    </a:cubicBezTo>
                    <a:cubicBezTo>
                      <a:pt x="10" y="31"/>
                      <a:pt x="12" y="33"/>
                      <a:pt x="13" y="35"/>
                    </a:cubicBezTo>
                    <a:cubicBezTo>
                      <a:pt x="14" y="37"/>
                      <a:pt x="15" y="38"/>
                      <a:pt x="15" y="39"/>
                    </a:cubicBezTo>
                    <a:cubicBezTo>
                      <a:pt x="16" y="40"/>
                      <a:pt x="17" y="40"/>
                      <a:pt x="18" y="41"/>
                    </a:cubicBezTo>
                    <a:cubicBezTo>
                      <a:pt x="18" y="42"/>
                      <a:pt x="18" y="42"/>
                      <a:pt x="19" y="43"/>
                    </a:cubicBezTo>
                    <a:cubicBezTo>
                      <a:pt x="17" y="38"/>
                      <a:pt x="15" y="32"/>
                      <a:pt x="14" y="27"/>
                    </a:cubicBezTo>
                    <a:cubicBezTo>
                      <a:pt x="13" y="22"/>
                      <a:pt x="12" y="18"/>
                      <a:pt x="12" y="13"/>
                    </a:cubicBezTo>
                    <a:cubicBezTo>
                      <a:pt x="12" y="11"/>
                      <a:pt x="12" y="9"/>
                      <a:pt x="12" y="7"/>
                    </a:cubicBezTo>
                    <a:cubicBezTo>
                      <a:pt x="12" y="5"/>
                      <a:pt x="13" y="2"/>
                      <a:pt x="13" y="0"/>
                    </a:cubicBezTo>
                    <a:cubicBezTo>
                      <a:pt x="13" y="1"/>
                      <a:pt x="13" y="2"/>
                      <a:pt x="13" y="3"/>
                    </a:cubicBezTo>
                    <a:cubicBezTo>
                      <a:pt x="13" y="5"/>
                      <a:pt x="13" y="6"/>
                      <a:pt x="13" y="7"/>
                    </a:cubicBezTo>
                    <a:cubicBezTo>
                      <a:pt x="14" y="9"/>
                      <a:pt x="14" y="11"/>
                      <a:pt x="14" y="13"/>
                    </a:cubicBezTo>
                    <a:cubicBezTo>
                      <a:pt x="15" y="18"/>
                      <a:pt x="15" y="22"/>
                      <a:pt x="16" y="26"/>
                    </a:cubicBezTo>
                    <a:cubicBezTo>
                      <a:pt x="18" y="35"/>
                      <a:pt x="21" y="43"/>
                      <a:pt x="25" y="51"/>
                    </a:cubicBezTo>
                    <a:cubicBezTo>
                      <a:pt x="26" y="53"/>
                      <a:pt x="28" y="54"/>
                      <a:pt x="29" y="56"/>
                    </a:cubicBezTo>
                    <a:cubicBezTo>
                      <a:pt x="29" y="57"/>
                      <a:pt x="30" y="58"/>
                      <a:pt x="31" y="59"/>
                    </a:cubicBezTo>
                    <a:cubicBezTo>
                      <a:pt x="31" y="60"/>
                      <a:pt x="32" y="61"/>
                      <a:pt x="33" y="61"/>
                    </a:cubicBezTo>
                    <a:cubicBezTo>
                      <a:pt x="33" y="62"/>
                      <a:pt x="33" y="62"/>
                      <a:pt x="33" y="62"/>
                    </a:cubicBezTo>
                    <a:cubicBezTo>
                      <a:pt x="33" y="62"/>
                      <a:pt x="33" y="61"/>
                      <a:pt x="33" y="61"/>
                    </a:cubicBezTo>
                    <a:cubicBezTo>
                      <a:pt x="33" y="60"/>
                      <a:pt x="33" y="59"/>
                      <a:pt x="33" y="58"/>
                    </a:cubicBezTo>
                    <a:cubicBezTo>
                      <a:pt x="33" y="56"/>
                      <a:pt x="33" y="55"/>
                      <a:pt x="33" y="54"/>
                    </a:cubicBezTo>
                    <a:cubicBezTo>
                      <a:pt x="33" y="49"/>
                      <a:pt x="34" y="44"/>
                      <a:pt x="34" y="39"/>
                    </a:cubicBezTo>
                    <a:cubicBezTo>
                      <a:pt x="34" y="38"/>
                      <a:pt x="34" y="37"/>
                      <a:pt x="33" y="36"/>
                    </a:cubicBezTo>
                    <a:cubicBezTo>
                      <a:pt x="33" y="35"/>
                      <a:pt x="33" y="33"/>
                      <a:pt x="33" y="32"/>
                    </a:cubicBezTo>
                    <a:cubicBezTo>
                      <a:pt x="32" y="30"/>
                      <a:pt x="31" y="28"/>
                      <a:pt x="31" y="25"/>
                    </a:cubicBezTo>
                    <a:cubicBezTo>
                      <a:pt x="30" y="23"/>
                      <a:pt x="29" y="21"/>
                      <a:pt x="28" y="19"/>
                    </a:cubicBezTo>
                    <a:cubicBezTo>
                      <a:pt x="27" y="16"/>
                      <a:pt x="26" y="14"/>
                      <a:pt x="24" y="12"/>
                    </a:cubicBezTo>
                    <a:cubicBezTo>
                      <a:pt x="26" y="14"/>
                      <a:pt x="27" y="16"/>
                      <a:pt x="28" y="18"/>
                    </a:cubicBezTo>
                    <a:cubicBezTo>
                      <a:pt x="29" y="21"/>
                      <a:pt x="30" y="23"/>
                      <a:pt x="31" y="25"/>
                    </a:cubicBezTo>
                    <a:cubicBezTo>
                      <a:pt x="32" y="27"/>
                      <a:pt x="33" y="30"/>
                      <a:pt x="34" y="32"/>
                    </a:cubicBezTo>
                    <a:cubicBezTo>
                      <a:pt x="34" y="33"/>
                      <a:pt x="34" y="34"/>
                      <a:pt x="35" y="36"/>
                    </a:cubicBezTo>
                    <a:cubicBezTo>
                      <a:pt x="35" y="37"/>
                      <a:pt x="35" y="38"/>
                      <a:pt x="35" y="39"/>
                    </a:cubicBezTo>
                    <a:cubicBezTo>
                      <a:pt x="35" y="44"/>
                      <a:pt x="34" y="49"/>
                      <a:pt x="34" y="54"/>
                    </a:cubicBezTo>
                    <a:cubicBezTo>
                      <a:pt x="34" y="56"/>
                      <a:pt x="34" y="59"/>
                      <a:pt x="34" y="61"/>
                    </a:cubicBezTo>
                    <a:cubicBezTo>
                      <a:pt x="35" y="62"/>
                      <a:pt x="35" y="63"/>
                      <a:pt x="35" y="64"/>
                    </a:cubicBezTo>
                    <a:cubicBezTo>
                      <a:pt x="35" y="65"/>
                      <a:pt x="36" y="66"/>
                      <a:pt x="36" y="66"/>
                    </a:cubicBezTo>
                    <a:cubicBezTo>
                      <a:pt x="37" y="68"/>
                      <a:pt x="38" y="71"/>
                      <a:pt x="39" y="73"/>
                    </a:cubicBezTo>
                    <a:cubicBezTo>
                      <a:pt x="40" y="75"/>
                      <a:pt x="41" y="77"/>
                      <a:pt x="42" y="79"/>
                    </a:cubicBezTo>
                    <a:cubicBezTo>
                      <a:pt x="42" y="79"/>
                      <a:pt x="42" y="78"/>
                      <a:pt x="42" y="78"/>
                    </a:cubicBezTo>
                    <a:cubicBezTo>
                      <a:pt x="42" y="77"/>
                      <a:pt x="43" y="76"/>
                      <a:pt x="44" y="75"/>
                    </a:cubicBezTo>
                    <a:cubicBezTo>
                      <a:pt x="44" y="75"/>
                      <a:pt x="45" y="74"/>
                      <a:pt x="45" y="73"/>
                    </a:cubicBezTo>
                    <a:cubicBezTo>
                      <a:pt x="46" y="71"/>
                      <a:pt x="47" y="69"/>
                      <a:pt x="47" y="68"/>
                    </a:cubicBezTo>
                    <a:cubicBezTo>
                      <a:pt x="48" y="66"/>
                      <a:pt x="49" y="64"/>
                      <a:pt x="49" y="62"/>
                    </a:cubicBezTo>
                    <a:cubicBezTo>
                      <a:pt x="50" y="58"/>
                      <a:pt x="50" y="54"/>
                      <a:pt x="50" y="50"/>
                    </a:cubicBezTo>
                    <a:cubicBezTo>
                      <a:pt x="50" y="48"/>
                      <a:pt x="50" y="46"/>
                      <a:pt x="50" y="44"/>
                    </a:cubicBezTo>
                    <a:cubicBezTo>
                      <a:pt x="50" y="42"/>
                      <a:pt x="50" y="40"/>
                      <a:pt x="49" y="38"/>
                    </a:cubicBezTo>
                    <a:cubicBezTo>
                      <a:pt x="50" y="40"/>
                      <a:pt x="50" y="42"/>
                      <a:pt x="50" y="44"/>
                    </a:cubicBezTo>
                    <a:cubicBezTo>
                      <a:pt x="51" y="46"/>
                      <a:pt x="51" y="48"/>
                      <a:pt x="51" y="50"/>
                    </a:cubicBezTo>
                    <a:cubicBezTo>
                      <a:pt x="51" y="54"/>
                      <a:pt x="51" y="58"/>
                      <a:pt x="50" y="62"/>
                    </a:cubicBezTo>
                    <a:cubicBezTo>
                      <a:pt x="50" y="64"/>
                      <a:pt x="49" y="66"/>
                      <a:pt x="49" y="68"/>
                    </a:cubicBezTo>
                    <a:cubicBezTo>
                      <a:pt x="48" y="70"/>
                      <a:pt x="47" y="72"/>
                      <a:pt x="46" y="74"/>
                    </a:cubicBezTo>
                    <a:cubicBezTo>
                      <a:pt x="46" y="74"/>
                      <a:pt x="46" y="75"/>
                      <a:pt x="46" y="75"/>
                    </a:cubicBezTo>
                    <a:cubicBezTo>
                      <a:pt x="45" y="75"/>
                      <a:pt x="45" y="76"/>
                      <a:pt x="45" y="76"/>
                    </a:cubicBezTo>
                    <a:cubicBezTo>
                      <a:pt x="44" y="77"/>
                      <a:pt x="44" y="78"/>
                      <a:pt x="43" y="79"/>
                    </a:cubicBezTo>
                    <a:cubicBezTo>
                      <a:pt x="43" y="80"/>
                      <a:pt x="43" y="81"/>
                      <a:pt x="42" y="82"/>
                    </a:cubicBezTo>
                    <a:cubicBezTo>
                      <a:pt x="43" y="83"/>
                      <a:pt x="43" y="85"/>
                      <a:pt x="43" y="86"/>
                    </a:cubicBezTo>
                    <a:cubicBezTo>
                      <a:pt x="44" y="88"/>
                      <a:pt x="44" y="89"/>
                      <a:pt x="44" y="91"/>
                    </a:cubicBezTo>
                    <a:cubicBezTo>
                      <a:pt x="44" y="91"/>
                      <a:pt x="44" y="91"/>
                      <a:pt x="44" y="92"/>
                    </a:cubicBezTo>
                    <a:cubicBezTo>
                      <a:pt x="44" y="92"/>
                      <a:pt x="44" y="92"/>
                      <a:pt x="44" y="92"/>
                    </a:cubicBezTo>
                    <a:cubicBezTo>
                      <a:pt x="44" y="92"/>
                      <a:pt x="44" y="92"/>
                      <a:pt x="44" y="93"/>
                    </a:cubicBezTo>
                    <a:cubicBezTo>
                      <a:pt x="44" y="95"/>
                      <a:pt x="44" y="97"/>
                      <a:pt x="44" y="99"/>
                    </a:cubicBezTo>
                    <a:cubicBezTo>
                      <a:pt x="44" y="98"/>
                      <a:pt x="44" y="97"/>
                      <a:pt x="44" y="96"/>
                    </a:cubicBezTo>
                    <a:cubicBezTo>
                      <a:pt x="43" y="95"/>
                      <a:pt x="43" y="94"/>
                      <a:pt x="43" y="93"/>
                    </a:cubicBezTo>
                    <a:cubicBezTo>
                      <a:pt x="42" y="91"/>
                      <a:pt x="42" y="90"/>
                      <a:pt x="42" y="88"/>
                    </a:cubicBezTo>
                    <a:cubicBezTo>
                      <a:pt x="42" y="88"/>
                      <a:pt x="42" y="88"/>
                      <a:pt x="41" y="88"/>
                    </a:cubicBezTo>
                    <a:cubicBezTo>
                      <a:pt x="41" y="87"/>
                      <a:pt x="41" y="87"/>
                      <a:pt x="41" y="86"/>
                    </a:cubicBezTo>
                    <a:cubicBezTo>
                      <a:pt x="41" y="86"/>
                      <a:pt x="40" y="86"/>
                      <a:pt x="40" y="85"/>
                    </a:cubicBezTo>
                    <a:cubicBezTo>
                      <a:pt x="40" y="85"/>
                      <a:pt x="39" y="84"/>
                      <a:pt x="39" y="84"/>
                    </a:cubicBezTo>
                    <a:cubicBezTo>
                      <a:pt x="39" y="83"/>
                      <a:pt x="38" y="82"/>
                      <a:pt x="37" y="82"/>
                    </a:cubicBezTo>
                    <a:cubicBezTo>
                      <a:pt x="35" y="79"/>
                      <a:pt x="32" y="76"/>
                      <a:pt x="28" y="74"/>
                    </a:cubicBezTo>
                    <a:cubicBezTo>
                      <a:pt x="28" y="73"/>
                      <a:pt x="27" y="73"/>
                      <a:pt x="26" y="72"/>
                    </a:cubicBezTo>
                    <a:cubicBezTo>
                      <a:pt x="25" y="72"/>
                      <a:pt x="24" y="71"/>
                      <a:pt x="23" y="71"/>
                    </a:cubicBezTo>
                    <a:cubicBezTo>
                      <a:pt x="22" y="70"/>
                      <a:pt x="20" y="70"/>
                      <a:pt x="18" y="69"/>
                    </a:cubicBezTo>
                    <a:cubicBezTo>
                      <a:pt x="14" y="69"/>
                      <a:pt x="10" y="69"/>
                      <a:pt x="6" y="69"/>
                    </a:cubicBezTo>
                    <a:cubicBezTo>
                      <a:pt x="8" y="69"/>
                      <a:pt x="10" y="69"/>
                      <a:pt x="12" y="69"/>
                    </a:cubicBezTo>
                    <a:cubicBezTo>
                      <a:pt x="14" y="69"/>
                      <a:pt x="16" y="69"/>
                      <a:pt x="18" y="69"/>
                    </a:cubicBezTo>
                    <a:cubicBezTo>
                      <a:pt x="20" y="69"/>
                      <a:pt x="22" y="69"/>
                      <a:pt x="24" y="70"/>
                    </a:cubicBezTo>
                    <a:cubicBezTo>
                      <a:pt x="25" y="70"/>
                      <a:pt x="26" y="71"/>
                      <a:pt x="26" y="71"/>
                    </a:cubicBezTo>
                    <a:cubicBezTo>
                      <a:pt x="27" y="72"/>
                      <a:pt x="28" y="72"/>
                      <a:pt x="29" y="73"/>
                    </a:cubicBezTo>
                    <a:cubicBezTo>
                      <a:pt x="31" y="74"/>
                      <a:pt x="32" y="75"/>
                      <a:pt x="34" y="77"/>
                    </a:cubicBezTo>
                    <a:cubicBezTo>
                      <a:pt x="35" y="78"/>
                      <a:pt x="37" y="79"/>
                      <a:pt x="38" y="81"/>
                    </a:cubicBezTo>
                    <a:cubicBezTo>
                      <a:pt x="39" y="81"/>
                      <a:pt x="40" y="82"/>
                      <a:pt x="40" y="83"/>
                    </a:cubicBezTo>
                    <a:cubicBezTo>
                      <a:pt x="40" y="83"/>
                      <a:pt x="40" y="83"/>
                      <a:pt x="40" y="83"/>
                    </a:cubicBezTo>
                    <a:cubicBezTo>
                      <a:pt x="40" y="80"/>
                      <a:pt x="39" y="77"/>
                      <a:pt x="37" y="74"/>
                    </a:cubicBezTo>
                    <a:cubicBezTo>
                      <a:pt x="37" y="73"/>
                      <a:pt x="37" y="73"/>
                      <a:pt x="36" y="72"/>
                    </a:cubicBezTo>
                    <a:cubicBezTo>
                      <a:pt x="36" y="72"/>
                      <a:pt x="35" y="71"/>
                      <a:pt x="35" y="71"/>
                    </a:cubicBezTo>
                    <a:cubicBezTo>
                      <a:pt x="34" y="69"/>
                      <a:pt x="32" y="68"/>
                      <a:pt x="30" y="67"/>
                    </a:cubicBezTo>
                    <a:cubicBezTo>
                      <a:pt x="29" y="66"/>
                      <a:pt x="29" y="66"/>
                      <a:pt x="29" y="66"/>
                    </a:cubicBezTo>
                    <a:cubicBezTo>
                      <a:pt x="29" y="66"/>
                      <a:pt x="29" y="66"/>
                      <a:pt x="29" y="66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6" y="64"/>
                      <a:pt x="25" y="64"/>
                      <a:pt x="24" y="63"/>
                    </a:cubicBezTo>
                    <a:cubicBezTo>
                      <a:pt x="23" y="62"/>
                      <a:pt x="21" y="61"/>
                      <a:pt x="19" y="60"/>
                    </a:cubicBezTo>
                    <a:cubicBezTo>
                      <a:pt x="15" y="58"/>
                      <a:pt x="11" y="56"/>
                      <a:pt x="7" y="53"/>
                    </a:cubicBezTo>
                    <a:cubicBezTo>
                      <a:pt x="6" y="52"/>
                      <a:pt x="4" y="50"/>
                      <a:pt x="3" y="48"/>
                    </a:cubicBezTo>
                    <a:cubicBezTo>
                      <a:pt x="1" y="47"/>
                      <a:pt x="0" y="44"/>
                      <a:pt x="0" y="42"/>
                    </a:cubicBezTo>
                    <a:cubicBezTo>
                      <a:pt x="1" y="44"/>
                      <a:pt x="2" y="46"/>
                      <a:pt x="4" y="4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14" name="Freeform 1890"/>
              <p:cNvSpPr/>
              <p:nvPr/>
            </p:nvSpPr>
            <p:spPr>
              <a:xfrm>
                <a:off x="5373648" y="3046428"/>
                <a:ext cx="66675" cy="217489"/>
              </a:xfrm>
              <a:custGeom>
                <a:avLst/>
                <a:gdLst>
                  <a:gd name="txL" fmla="*/ 0 w 18"/>
                  <a:gd name="txT" fmla="*/ 0 h 58"/>
                  <a:gd name="txR" fmla="*/ 18 w 18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58">
                    <a:moveTo>
                      <a:pt x="13" y="58"/>
                    </a:moveTo>
                    <a:cubicBezTo>
                      <a:pt x="12" y="48"/>
                      <a:pt x="14" y="37"/>
                      <a:pt x="12" y="27"/>
                    </a:cubicBezTo>
                    <a:cubicBezTo>
                      <a:pt x="10" y="22"/>
                      <a:pt x="8" y="17"/>
                      <a:pt x="5" y="13"/>
                    </a:cubicBezTo>
                    <a:cubicBezTo>
                      <a:pt x="3" y="9"/>
                      <a:pt x="0" y="5"/>
                      <a:pt x="0" y="0"/>
                    </a:cubicBezTo>
                    <a:cubicBezTo>
                      <a:pt x="5" y="4"/>
                      <a:pt x="10" y="9"/>
                      <a:pt x="15" y="13"/>
                    </a:cubicBezTo>
                    <a:cubicBezTo>
                      <a:pt x="18" y="19"/>
                      <a:pt x="18" y="29"/>
                      <a:pt x="18" y="33"/>
                    </a:cubicBezTo>
                    <a:cubicBezTo>
                      <a:pt x="17" y="41"/>
                      <a:pt x="14" y="49"/>
                      <a:pt x="13" y="5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15" name="Picture 1892"/>
              <p:cNvPicPr>
                <a:picLocks noChangeAspect="1"/>
              </p:cNvPicPr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5230772" y="3273442"/>
                <a:ext cx="236539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16" name="Freeform 1893"/>
              <p:cNvSpPr/>
              <p:nvPr/>
            </p:nvSpPr>
            <p:spPr>
              <a:xfrm>
                <a:off x="5249823" y="3113104"/>
                <a:ext cx="168276" cy="195264"/>
              </a:xfrm>
              <a:custGeom>
                <a:avLst/>
                <a:gdLst>
                  <a:gd name="txL" fmla="*/ 0 w 45"/>
                  <a:gd name="txT" fmla="*/ 0 h 52"/>
                  <a:gd name="txR" fmla="*/ 45 w 45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52">
                    <a:moveTo>
                      <a:pt x="23" y="34"/>
                    </a:moveTo>
                    <a:cubicBezTo>
                      <a:pt x="27" y="36"/>
                      <a:pt x="35" y="40"/>
                      <a:pt x="38" y="43"/>
                    </a:cubicBezTo>
                    <a:cubicBezTo>
                      <a:pt x="41" y="45"/>
                      <a:pt x="45" y="52"/>
                      <a:pt x="45" y="52"/>
                    </a:cubicBezTo>
                    <a:cubicBezTo>
                      <a:pt x="41" y="48"/>
                      <a:pt x="36" y="45"/>
                      <a:pt x="30" y="43"/>
                    </a:cubicBezTo>
                    <a:cubicBezTo>
                      <a:pt x="24" y="40"/>
                      <a:pt x="17" y="39"/>
                      <a:pt x="11" y="36"/>
                    </a:cubicBezTo>
                    <a:cubicBezTo>
                      <a:pt x="5" y="34"/>
                      <a:pt x="2" y="28"/>
                      <a:pt x="0" y="22"/>
                    </a:cubicBezTo>
                    <a:cubicBezTo>
                      <a:pt x="0" y="21"/>
                      <a:pt x="0" y="20"/>
                      <a:pt x="0" y="19"/>
                    </a:cubicBezTo>
                    <a:cubicBezTo>
                      <a:pt x="2" y="12"/>
                      <a:pt x="5" y="6"/>
                      <a:pt x="9" y="0"/>
                    </a:cubicBezTo>
                    <a:cubicBezTo>
                      <a:pt x="8" y="3"/>
                      <a:pt x="8" y="6"/>
                      <a:pt x="8" y="9"/>
                    </a:cubicBezTo>
                    <a:cubicBezTo>
                      <a:pt x="10" y="23"/>
                      <a:pt x="17" y="31"/>
                      <a:pt x="23" y="3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17" name="Freeform 1894"/>
              <p:cNvSpPr/>
              <p:nvPr/>
            </p:nvSpPr>
            <p:spPr>
              <a:xfrm>
                <a:off x="5291098" y="3033728"/>
                <a:ext cx="195264" cy="373065"/>
              </a:xfrm>
              <a:custGeom>
                <a:avLst/>
                <a:gdLst>
                  <a:gd name="txL" fmla="*/ 0 w 52"/>
                  <a:gd name="txT" fmla="*/ 0 h 99"/>
                  <a:gd name="txR" fmla="*/ 52 w 52"/>
                  <a:gd name="txB" fmla="*/ 99 h 9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99">
                    <a:moveTo>
                      <a:pt x="4" y="47"/>
                    </a:moveTo>
                    <a:cubicBezTo>
                      <a:pt x="6" y="49"/>
                      <a:pt x="7" y="50"/>
                      <a:pt x="9" y="51"/>
                    </a:cubicBezTo>
                    <a:cubicBezTo>
                      <a:pt x="12" y="54"/>
                      <a:pt x="16" y="56"/>
                      <a:pt x="20" y="59"/>
                    </a:cubicBezTo>
                    <a:cubicBezTo>
                      <a:pt x="22" y="60"/>
                      <a:pt x="24" y="61"/>
                      <a:pt x="26" y="62"/>
                    </a:cubicBezTo>
                    <a:cubicBezTo>
                      <a:pt x="27" y="62"/>
                      <a:pt x="28" y="63"/>
                      <a:pt x="29" y="63"/>
                    </a:cubicBezTo>
                    <a:cubicBezTo>
                      <a:pt x="30" y="64"/>
                      <a:pt x="30" y="64"/>
                      <a:pt x="30" y="64"/>
                    </a:cubicBezTo>
                    <a:cubicBezTo>
                      <a:pt x="30" y="64"/>
                      <a:pt x="31" y="64"/>
                      <a:pt x="31" y="64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3" y="65"/>
                      <a:pt x="34" y="66"/>
                      <a:pt x="34" y="67"/>
                    </a:cubicBezTo>
                    <a:cubicBezTo>
                      <a:pt x="34" y="65"/>
                      <a:pt x="33" y="64"/>
                      <a:pt x="31" y="62"/>
                    </a:cubicBezTo>
                    <a:cubicBezTo>
                      <a:pt x="31" y="62"/>
                      <a:pt x="30" y="61"/>
                      <a:pt x="29" y="60"/>
                    </a:cubicBezTo>
                    <a:cubicBezTo>
                      <a:pt x="29" y="59"/>
                      <a:pt x="28" y="58"/>
                      <a:pt x="27" y="57"/>
                    </a:cubicBezTo>
                    <a:cubicBezTo>
                      <a:pt x="26" y="55"/>
                      <a:pt x="25" y="53"/>
                      <a:pt x="24" y="51"/>
                    </a:cubicBezTo>
                    <a:cubicBezTo>
                      <a:pt x="23" y="50"/>
                      <a:pt x="22" y="48"/>
                      <a:pt x="21" y="47"/>
                    </a:cubicBezTo>
                    <a:cubicBezTo>
                      <a:pt x="20" y="45"/>
                      <a:pt x="18" y="44"/>
                      <a:pt x="17" y="42"/>
                    </a:cubicBezTo>
                    <a:cubicBezTo>
                      <a:pt x="16" y="41"/>
                      <a:pt x="16" y="40"/>
                      <a:pt x="15" y="39"/>
                    </a:cubicBezTo>
                    <a:cubicBezTo>
                      <a:pt x="14" y="38"/>
                      <a:pt x="13" y="37"/>
                      <a:pt x="13" y="36"/>
                    </a:cubicBezTo>
                    <a:cubicBezTo>
                      <a:pt x="11" y="33"/>
                      <a:pt x="10" y="31"/>
                      <a:pt x="9" y="29"/>
                    </a:cubicBezTo>
                    <a:cubicBezTo>
                      <a:pt x="9" y="28"/>
                      <a:pt x="8" y="26"/>
                      <a:pt x="8" y="25"/>
                    </a:cubicBezTo>
                    <a:cubicBezTo>
                      <a:pt x="8" y="24"/>
                      <a:pt x="8" y="23"/>
                      <a:pt x="8" y="21"/>
                    </a:cubicBezTo>
                    <a:cubicBezTo>
                      <a:pt x="8" y="24"/>
                      <a:pt x="9" y="26"/>
                      <a:pt x="10" y="29"/>
                    </a:cubicBezTo>
                    <a:cubicBezTo>
                      <a:pt x="11" y="31"/>
                      <a:pt x="12" y="33"/>
                      <a:pt x="14" y="35"/>
                    </a:cubicBezTo>
                    <a:cubicBezTo>
                      <a:pt x="14" y="36"/>
                      <a:pt x="15" y="37"/>
                      <a:pt x="16" y="38"/>
                    </a:cubicBezTo>
                    <a:cubicBezTo>
                      <a:pt x="17" y="39"/>
                      <a:pt x="17" y="40"/>
                      <a:pt x="18" y="41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17" y="37"/>
                      <a:pt x="16" y="32"/>
                      <a:pt x="14" y="26"/>
                    </a:cubicBezTo>
                    <a:cubicBezTo>
                      <a:pt x="13" y="22"/>
                      <a:pt x="13" y="18"/>
                      <a:pt x="12" y="13"/>
                    </a:cubicBezTo>
                    <a:cubicBezTo>
                      <a:pt x="12" y="11"/>
                      <a:pt x="13" y="9"/>
                      <a:pt x="13" y="6"/>
                    </a:cubicBezTo>
                    <a:cubicBezTo>
                      <a:pt x="13" y="4"/>
                      <a:pt x="13" y="2"/>
                      <a:pt x="14" y="0"/>
                    </a:cubicBezTo>
                    <a:cubicBezTo>
                      <a:pt x="14" y="1"/>
                      <a:pt x="14" y="2"/>
                      <a:pt x="14" y="3"/>
                    </a:cubicBezTo>
                    <a:cubicBezTo>
                      <a:pt x="14" y="4"/>
                      <a:pt x="14" y="5"/>
                      <a:pt x="14" y="6"/>
                    </a:cubicBezTo>
                    <a:cubicBezTo>
                      <a:pt x="14" y="9"/>
                      <a:pt x="14" y="11"/>
                      <a:pt x="15" y="13"/>
                    </a:cubicBezTo>
                    <a:cubicBezTo>
                      <a:pt x="15" y="17"/>
                      <a:pt x="16" y="22"/>
                      <a:pt x="17" y="26"/>
                    </a:cubicBezTo>
                    <a:cubicBezTo>
                      <a:pt x="18" y="34"/>
                      <a:pt x="22" y="43"/>
                      <a:pt x="26" y="50"/>
                    </a:cubicBezTo>
                    <a:cubicBezTo>
                      <a:pt x="27" y="52"/>
                      <a:pt x="28" y="54"/>
                      <a:pt x="29" y="56"/>
                    </a:cubicBezTo>
                    <a:cubicBezTo>
                      <a:pt x="30" y="57"/>
                      <a:pt x="31" y="58"/>
                      <a:pt x="31" y="58"/>
                    </a:cubicBezTo>
                    <a:cubicBezTo>
                      <a:pt x="32" y="59"/>
                      <a:pt x="33" y="60"/>
                      <a:pt x="33" y="61"/>
                    </a:cubicBezTo>
                    <a:cubicBezTo>
                      <a:pt x="33" y="61"/>
                      <a:pt x="33" y="61"/>
                      <a:pt x="34" y="61"/>
                    </a:cubicBezTo>
                    <a:cubicBezTo>
                      <a:pt x="34" y="61"/>
                      <a:pt x="34" y="61"/>
                      <a:pt x="33" y="61"/>
                    </a:cubicBezTo>
                    <a:cubicBezTo>
                      <a:pt x="33" y="60"/>
                      <a:pt x="33" y="58"/>
                      <a:pt x="33" y="57"/>
                    </a:cubicBezTo>
                    <a:cubicBezTo>
                      <a:pt x="33" y="56"/>
                      <a:pt x="33" y="55"/>
                      <a:pt x="33" y="53"/>
                    </a:cubicBezTo>
                    <a:cubicBezTo>
                      <a:pt x="34" y="49"/>
                      <a:pt x="35" y="44"/>
                      <a:pt x="34" y="39"/>
                    </a:cubicBezTo>
                    <a:cubicBezTo>
                      <a:pt x="34" y="38"/>
                      <a:pt x="34" y="37"/>
                      <a:pt x="34" y="35"/>
                    </a:cubicBezTo>
                    <a:cubicBezTo>
                      <a:pt x="34" y="34"/>
                      <a:pt x="34" y="33"/>
                      <a:pt x="33" y="32"/>
                    </a:cubicBezTo>
                    <a:cubicBezTo>
                      <a:pt x="33" y="30"/>
                      <a:pt x="32" y="27"/>
                      <a:pt x="31" y="25"/>
                    </a:cubicBezTo>
                    <a:cubicBezTo>
                      <a:pt x="30" y="23"/>
                      <a:pt x="29" y="20"/>
                      <a:pt x="28" y="18"/>
                    </a:cubicBezTo>
                    <a:cubicBezTo>
                      <a:pt x="27" y="16"/>
                      <a:pt x="26" y="14"/>
                      <a:pt x="25" y="12"/>
                    </a:cubicBezTo>
                    <a:cubicBezTo>
                      <a:pt x="26" y="14"/>
                      <a:pt x="27" y="16"/>
                      <a:pt x="29" y="18"/>
                    </a:cubicBezTo>
                    <a:cubicBezTo>
                      <a:pt x="30" y="20"/>
                      <a:pt x="31" y="22"/>
                      <a:pt x="32" y="25"/>
                    </a:cubicBezTo>
                    <a:cubicBezTo>
                      <a:pt x="33" y="27"/>
                      <a:pt x="33" y="29"/>
                      <a:pt x="34" y="32"/>
                    </a:cubicBezTo>
                    <a:cubicBezTo>
                      <a:pt x="34" y="33"/>
                      <a:pt x="35" y="34"/>
                      <a:pt x="35" y="35"/>
                    </a:cubicBezTo>
                    <a:cubicBezTo>
                      <a:pt x="35" y="36"/>
                      <a:pt x="35" y="38"/>
                      <a:pt x="36" y="39"/>
                    </a:cubicBezTo>
                    <a:cubicBezTo>
                      <a:pt x="36" y="44"/>
                      <a:pt x="35" y="49"/>
                      <a:pt x="35" y="54"/>
                    </a:cubicBezTo>
                    <a:cubicBezTo>
                      <a:pt x="35" y="56"/>
                      <a:pt x="35" y="58"/>
                      <a:pt x="35" y="61"/>
                    </a:cubicBezTo>
                    <a:cubicBezTo>
                      <a:pt x="35" y="62"/>
                      <a:pt x="35" y="63"/>
                      <a:pt x="36" y="64"/>
                    </a:cubicBezTo>
                    <a:cubicBezTo>
                      <a:pt x="36" y="65"/>
                      <a:pt x="36" y="65"/>
                      <a:pt x="36" y="66"/>
                    </a:cubicBezTo>
                    <a:cubicBezTo>
                      <a:pt x="38" y="68"/>
                      <a:pt x="39" y="70"/>
                      <a:pt x="40" y="73"/>
                    </a:cubicBezTo>
                    <a:cubicBezTo>
                      <a:pt x="41" y="75"/>
                      <a:pt x="42" y="77"/>
                      <a:pt x="42" y="79"/>
                    </a:cubicBezTo>
                    <a:cubicBezTo>
                      <a:pt x="42" y="78"/>
                      <a:pt x="42" y="78"/>
                      <a:pt x="43" y="78"/>
                    </a:cubicBezTo>
                    <a:cubicBezTo>
                      <a:pt x="43" y="77"/>
                      <a:pt x="44" y="76"/>
                      <a:pt x="44" y="75"/>
                    </a:cubicBezTo>
                    <a:cubicBezTo>
                      <a:pt x="45" y="74"/>
                      <a:pt x="45" y="73"/>
                      <a:pt x="46" y="73"/>
                    </a:cubicBezTo>
                    <a:cubicBezTo>
                      <a:pt x="47" y="71"/>
                      <a:pt x="47" y="69"/>
                      <a:pt x="48" y="67"/>
                    </a:cubicBezTo>
                    <a:cubicBezTo>
                      <a:pt x="49" y="65"/>
                      <a:pt x="49" y="63"/>
                      <a:pt x="50" y="61"/>
                    </a:cubicBezTo>
                    <a:cubicBezTo>
                      <a:pt x="50" y="58"/>
                      <a:pt x="51" y="54"/>
                      <a:pt x="51" y="50"/>
                    </a:cubicBezTo>
                    <a:cubicBezTo>
                      <a:pt x="51" y="48"/>
                      <a:pt x="51" y="46"/>
                      <a:pt x="51" y="44"/>
                    </a:cubicBezTo>
                    <a:cubicBezTo>
                      <a:pt x="50" y="42"/>
                      <a:pt x="50" y="40"/>
                      <a:pt x="50" y="38"/>
                    </a:cubicBezTo>
                    <a:cubicBezTo>
                      <a:pt x="50" y="40"/>
                      <a:pt x="51" y="42"/>
                      <a:pt x="51" y="44"/>
                    </a:cubicBezTo>
                    <a:cubicBezTo>
                      <a:pt x="51" y="46"/>
                      <a:pt x="51" y="48"/>
                      <a:pt x="52" y="50"/>
                    </a:cubicBezTo>
                    <a:cubicBezTo>
                      <a:pt x="52" y="54"/>
                      <a:pt x="51" y="58"/>
                      <a:pt x="51" y="62"/>
                    </a:cubicBezTo>
                    <a:cubicBezTo>
                      <a:pt x="50" y="64"/>
                      <a:pt x="50" y="66"/>
                      <a:pt x="49" y="68"/>
                    </a:cubicBezTo>
                    <a:cubicBezTo>
                      <a:pt x="49" y="69"/>
                      <a:pt x="48" y="71"/>
                      <a:pt x="47" y="73"/>
                    </a:cubicBezTo>
                    <a:cubicBezTo>
                      <a:pt x="47" y="74"/>
                      <a:pt x="46" y="74"/>
                      <a:pt x="46" y="75"/>
                    </a:cubicBezTo>
                    <a:cubicBezTo>
                      <a:pt x="46" y="75"/>
                      <a:pt x="46" y="75"/>
                      <a:pt x="45" y="76"/>
                    </a:cubicBezTo>
                    <a:cubicBezTo>
                      <a:pt x="45" y="77"/>
                      <a:pt x="44" y="78"/>
                      <a:pt x="44" y="78"/>
                    </a:cubicBezTo>
                    <a:cubicBezTo>
                      <a:pt x="44" y="79"/>
                      <a:pt x="43" y="80"/>
                      <a:pt x="43" y="81"/>
                    </a:cubicBezTo>
                    <a:cubicBezTo>
                      <a:pt x="43" y="83"/>
                      <a:pt x="44" y="84"/>
                      <a:pt x="44" y="86"/>
                    </a:cubicBezTo>
                    <a:cubicBezTo>
                      <a:pt x="44" y="87"/>
                      <a:pt x="44" y="89"/>
                      <a:pt x="45" y="90"/>
                    </a:cubicBezTo>
                    <a:cubicBezTo>
                      <a:pt x="45" y="90"/>
                      <a:pt x="45" y="91"/>
                      <a:pt x="45" y="91"/>
                    </a:cubicBezTo>
                    <a:cubicBezTo>
                      <a:pt x="45" y="91"/>
                      <a:pt x="45" y="91"/>
                      <a:pt x="45" y="91"/>
                    </a:cubicBezTo>
                    <a:cubicBezTo>
                      <a:pt x="45" y="91"/>
                      <a:pt x="45" y="92"/>
                      <a:pt x="45" y="92"/>
                    </a:cubicBezTo>
                    <a:cubicBezTo>
                      <a:pt x="45" y="95"/>
                      <a:pt x="45" y="97"/>
                      <a:pt x="45" y="99"/>
                    </a:cubicBezTo>
                    <a:cubicBezTo>
                      <a:pt x="44" y="98"/>
                      <a:pt x="44" y="97"/>
                      <a:pt x="44" y="96"/>
                    </a:cubicBezTo>
                    <a:cubicBezTo>
                      <a:pt x="44" y="95"/>
                      <a:pt x="44" y="94"/>
                      <a:pt x="43" y="92"/>
                    </a:cubicBezTo>
                    <a:cubicBezTo>
                      <a:pt x="43" y="91"/>
                      <a:pt x="43" y="89"/>
                      <a:pt x="42" y="88"/>
                    </a:cubicBezTo>
                    <a:cubicBezTo>
                      <a:pt x="42" y="88"/>
                      <a:pt x="42" y="87"/>
                      <a:pt x="42" y="87"/>
                    </a:cubicBezTo>
                    <a:cubicBezTo>
                      <a:pt x="42" y="87"/>
                      <a:pt x="42" y="86"/>
                      <a:pt x="41" y="86"/>
                    </a:cubicBezTo>
                    <a:cubicBezTo>
                      <a:pt x="41" y="86"/>
                      <a:pt x="41" y="85"/>
                      <a:pt x="41" y="85"/>
                    </a:cubicBezTo>
                    <a:cubicBezTo>
                      <a:pt x="40" y="84"/>
                      <a:pt x="40" y="84"/>
                      <a:pt x="40" y="84"/>
                    </a:cubicBezTo>
                    <a:cubicBezTo>
                      <a:pt x="39" y="83"/>
                      <a:pt x="38" y="82"/>
                      <a:pt x="38" y="81"/>
                    </a:cubicBezTo>
                    <a:cubicBezTo>
                      <a:pt x="35" y="78"/>
                      <a:pt x="32" y="76"/>
                      <a:pt x="29" y="73"/>
                    </a:cubicBezTo>
                    <a:cubicBezTo>
                      <a:pt x="28" y="73"/>
                      <a:pt x="27" y="72"/>
                      <a:pt x="27" y="72"/>
                    </a:cubicBezTo>
                    <a:cubicBezTo>
                      <a:pt x="26" y="71"/>
                      <a:pt x="25" y="71"/>
                      <a:pt x="24" y="70"/>
                    </a:cubicBezTo>
                    <a:cubicBezTo>
                      <a:pt x="22" y="70"/>
                      <a:pt x="20" y="69"/>
                      <a:pt x="18" y="69"/>
                    </a:cubicBezTo>
                    <a:cubicBezTo>
                      <a:pt x="14" y="68"/>
                      <a:pt x="10" y="69"/>
                      <a:pt x="6" y="69"/>
                    </a:cubicBezTo>
                    <a:cubicBezTo>
                      <a:pt x="8" y="68"/>
                      <a:pt x="10" y="68"/>
                      <a:pt x="12" y="68"/>
                    </a:cubicBezTo>
                    <a:cubicBezTo>
                      <a:pt x="14" y="68"/>
                      <a:pt x="16" y="68"/>
                      <a:pt x="18" y="68"/>
                    </a:cubicBezTo>
                    <a:cubicBezTo>
                      <a:pt x="20" y="68"/>
                      <a:pt x="22" y="69"/>
                      <a:pt x="24" y="70"/>
                    </a:cubicBezTo>
                    <a:cubicBezTo>
                      <a:pt x="25" y="70"/>
                      <a:pt x="26" y="70"/>
                      <a:pt x="27" y="71"/>
                    </a:cubicBezTo>
                    <a:cubicBezTo>
                      <a:pt x="28" y="71"/>
                      <a:pt x="29" y="72"/>
                      <a:pt x="30" y="73"/>
                    </a:cubicBezTo>
                    <a:cubicBezTo>
                      <a:pt x="31" y="74"/>
                      <a:pt x="33" y="75"/>
                      <a:pt x="34" y="76"/>
                    </a:cubicBezTo>
                    <a:cubicBezTo>
                      <a:pt x="36" y="77"/>
                      <a:pt x="38" y="79"/>
                      <a:pt x="39" y="80"/>
                    </a:cubicBezTo>
                    <a:cubicBezTo>
                      <a:pt x="40" y="81"/>
                      <a:pt x="40" y="82"/>
                      <a:pt x="41" y="83"/>
                    </a:cubicBezTo>
                    <a:cubicBezTo>
                      <a:pt x="41" y="83"/>
                      <a:pt x="41" y="83"/>
                      <a:pt x="41" y="83"/>
                    </a:cubicBezTo>
                    <a:cubicBezTo>
                      <a:pt x="40" y="80"/>
                      <a:pt x="39" y="77"/>
                      <a:pt x="38" y="74"/>
                    </a:cubicBezTo>
                    <a:cubicBezTo>
                      <a:pt x="38" y="73"/>
                      <a:pt x="37" y="72"/>
                      <a:pt x="37" y="72"/>
                    </a:cubicBezTo>
                    <a:cubicBezTo>
                      <a:pt x="37" y="71"/>
                      <a:pt x="36" y="71"/>
                      <a:pt x="35" y="70"/>
                    </a:cubicBezTo>
                    <a:cubicBezTo>
                      <a:pt x="34" y="69"/>
                      <a:pt x="33" y="67"/>
                      <a:pt x="31" y="66"/>
                    </a:cubicBezTo>
                    <a:cubicBezTo>
                      <a:pt x="30" y="66"/>
                      <a:pt x="30" y="66"/>
                      <a:pt x="30" y="66"/>
                    </a:cubicBezTo>
                    <a:cubicBezTo>
                      <a:pt x="30" y="66"/>
                      <a:pt x="30" y="65"/>
                      <a:pt x="29" y="65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27" y="64"/>
                      <a:pt x="26" y="63"/>
                      <a:pt x="25" y="63"/>
                    </a:cubicBezTo>
                    <a:cubicBezTo>
                      <a:pt x="23" y="62"/>
                      <a:pt x="21" y="61"/>
                      <a:pt x="19" y="60"/>
                    </a:cubicBezTo>
                    <a:cubicBezTo>
                      <a:pt x="15" y="58"/>
                      <a:pt x="12" y="55"/>
                      <a:pt x="8" y="53"/>
                    </a:cubicBezTo>
                    <a:cubicBezTo>
                      <a:pt x="6" y="51"/>
                      <a:pt x="5" y="50"/>
                      <a:pt x="3" y="48"/>
                    </a:cubicBezTo>
                    <a:cubicBezTo>
                      <a:pt x="2" y="46"/>
                      <a:pt x="1" y="44"/>
                      <a:pt x="0" y="42"/>
                    </a:cubicBezTo>
                    <a:cubicBezTo>
                      <a:pt x="2" y="44"/>
                      <a:pt x="3" y="45"/>
                      <a:pt x="4" y="4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18" name="Freeform 1895"/>
              <p:cNvSpPr/>
              <p:nvPr/>
            </p:nvSpPr>
            <p:spPr>
              <a:xfrm>
                <a:off x="5203785" y="3467119"/>
                <a:ext cx="180976" cy="123826"/>
              </a:xfrm>
              <a:custGeom>
                <a:avLst/>
                <a:gdLst>
                  <a:gd name="txL" fmla="*/ 0 w 48"/>
                  <a:gd name="txT" fmla="*/ 0 h 33"/>
                  <a:gd name="txR" fmla="*/ 48 w 48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33">
                    <a:moveTo>
                      <a:pt x="48" y="33"/>
                    </a:moveTo>
                    <a:cubicBezTo>
                      <a:pt x="39" y="29"/>
                      <a:pt x="29" y="26"/>
                      <a:pt x="21" y="21"/>
                    </a:cubicBezTo>
                    <a:cubicBezTo>
                      <a:pt x="16" y="18"/>
                      <a:pt x="13" y="14"/>
                      <a:pt x="10" y="10"/>
                    </a:cubicBezTo>
                    <a:cubicBezTo>
                      <a:pt x="7" y="6"/>
                      <a:pt x="4" y="2"/>
                      <a:pt x="0" y="0"/>
                    </a:cubicBezTo>
                    <a:cubicBezTo>
                      <a:pt x="2" y="7"/>
                      <a:pt x="4" y="13"/>
                      <a:pt x="6" y="19"/>
                    </a:cubicBezTo>
                    <a:cubicBezTo>
                      <a:pt x="11" y="24"/>
                      <a:pt x="20" y="27"/>
                      <a:pt x="24" y="28"/>
                    </a:cubicBezTo>
                    <a:cubicBezTo>
                      <a:pt x="32" y="31"/>
                      <a:pt x="40" y="31"/>
                      <a:pt x="48" y="3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19" name="Freeform 1898"/>
              <p:cNvSpPr/>
              <p:nvPr/>
            </p:nvSpPr>
            <p:spPr>
              <a:xfrm>
                <a:off x="5294273" y="3398856"/>
                <a:ext cx="134938" cy="203201"/>
              </a:xfrm>
              <a:custGeom>
                <a:avLst/>
                <a:gdLst>
                  <a:gd name="txL" fmla="*/ 0 w 36"/>
                  <a:gd name="txT" fmla="*/ 0 h 54"/>
                  <a:gd name="txR" fmla="*/ 36 w 36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54">
                    <a:moveTo>
                      <a:pt x="27" y="26"/>
                    </a:moveTo>
                    <a:cubicBezTo>
                      <a:pt x="28" y="31"/>
                      <a:pt x="29" y="40"/>
                      <a:pt x="30" y="44"/>
                    </a:cubicBezTo>
                    <a:cubicBezTo>
                      <a:pt x="31" y="48"/>
                      <a:pt x="36" y="54"/>
                      <a:pt x="36" y="54"/>
                    </a:cubicBezTo>
                    <a:cubicBezTo>
                      <a:pt x="34" y="49"/>
                      <a:pt x="33" y="43"/>
                      <a:pt x="33" y="37"/>
                    </a:cubicBezTo>
                    <a:cubicBezTo>
                      <a:pt x="33" y="30"/>
                      <a:pt x="34" y="23"/>
                      <a:pt x="34" y="16"/>
                    </a:cubicBezTo>
                    <a:cubicBezTo>
                      <a:pt x="33" y="10"/>
                      <a:pt x="29" y="5"/>
                      <a:pt x="24" y="1"/>
                    </a:cubicBezTo>
                    <a:cubicBezTo>
                      <a:pt x="23" y="1"/>
                      <a:pt x="22" y="0"/>
                      <a:pt x="21" y="0"/>
                    </a:cubicBezTo>
                    <a:cubicBezTo>
                      <a:pt x="14" y="0"/>
                      <a:pt x="7" y="0"/>
                      <a:pt x="0" y="1"/>
                    </a:cubicBezTo>
                    <a:cubicBezTo>
                      <a:pt x="3" y="2"/>
                      <a:pt x="7" y="3"/>
                      <a:pt x="10" y="4"/>
                    </a:cubicBezTo>
                    <a:cubicBezTo>
                      <a:pt x="21" y="10"/>
                      <a:pt x="26" y="20"/>
                      <a:pt x="27" y="2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20" name="Freeform 1899"/>
              <p:cNvSpPr/>
              <p:nvPr/>
            </p:nvSpPr>
            <p:spPr>
              <a:xfrm>
                <a:off x="5200610" y="3432193"/>
                <a:ext cx="307977" cy="241302"/>
              </a:xfrm>
              <a:custGeom>
                <a:avLst/>
                <a:gdLst>
                  <a:gd name="txL" fmla="*/ 0 w 82"/>
                  <a:gd name="txT" fmla="*/ 0 h 64"/>
                  <a:gd name="txR" fmla="*/ 82 w 82"/>
                  <a:gd name="txB" fmla="*/ 64 h 6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64">
                    <a:moveTo>
                      <a:pt x="47" y="8"/>
                    </a:moveTo>
                    <a:cubicBezTo>
                      <a:pt x="49" y="10"/>
                      <a:pt x="49" y="12"/>
                      <a:pt x="50" y="14"/>
                    </a:cubicBezTo>
                    <a:cubicBezTo>
                      <a:pt x="51" y="18"/>
                      <a:pt x="52" y="22"/>
                      <a:pt x="53" y="27"/>
                    </a:cubicBezTo>
                    <a:cubicBezTo>
                      <a:pt x="53" y="29"/>
                      <a:pt x="53" y="31"/>
                      <a:pt x="54" y="33"/>
                    </a:cubicBezTo>
                    <a:cubicBezTo>
                      <a:pt x="54" y="34"/>
                      <a:pt x="54" y="35"/>
                      <a:pt x="54" y="36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4" y="38"/>
                      <a:pt x="55" y="39"/>
                      <a:pt x="55" y="39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1"/>
                      <a:pt x="55" y="42"/>
                      <a:pt x="56" y="43"/>
                    </a:cubicBezTo>
                    <a:cubicBezTo>
                      <a:pt x="54" y="42"/>
                      <a:pt x="53" y="40"/>
                      <a:pt x="52" y="39"/>
                    </a:cubicBezTo>
                    <a:cubicBezTo>
                      <a:pt x="52" y="38"/>
                      <a:pt x="51" y="37"/>
                      <a:pt x="51" y="36"/>
                    </a:cubicBezTo>
                    <a:cubicBezTo>
                      <a:pt x="50" y="35"/>
                      <a:pt x="49" y="34"/>
                      <a:pt x="49" y="33"/>
                    </a:cubicBezTo>
                    <a:cubicBezTo>
                      <a:pt x="48" y="31"/>
                      <a:pt x="46" y="30"/>
                      <a:pt x="45" y="28"/>
                    </a:cubicBezTo>
                    <a:cubicBezTo>
                      <a:pt x="44" y="26"/>
                      <a:pt x="43" y="25"/>
                      <a:pt x="41" y="24"/>
                    </a:cubicBezTo>
                    <a:cubicBezTo>
                      <a:pt x="40" y="22"/>
                      <a:pt x="39" y="20"/>
                      <a:pt x="38" y="18"/>
                    </a:cubicBezTo>
                    <a:cubicBezTo>
                      <a:pt x="38" y="17"/>
                      <a:pt x="37" y="16"/>
                      <a:pt x="36" y="15"/>
                    </a:cubicBezTo>
                    <a:cubicBezTo>
                      <a:pt x="36" y="14"/>
                      <a:pt x="35" y="13"/>
                      <a:pt x="34" y="12"/>
                    </a:cubicBezTo>
                    <a:cubicBezTo>
                      <a:pt x="32" y="10"/>
                      <a:pt x="31" y="8"/>
                      <a:pt x="29" y="6"/>
                    </a:cubicBezTo>
                    <a:cubicBezTo>
                      <a:pt x="28" y="5"/>
                      <a:pt x="27" y="4"/>
                      <a:pt x="26" y="4"/>
                    </a:cubicBezTo>
                    <a:cubicBezTo>
                      <a:pt x="25" y="3"/>
                      <a:pt x="23" y="3"/>
                      <a:pt x="22" y="3"/>
                    </a:cubicBezTo>
                    <a:cubicBezTo>
                      <a:pt x="25" y="3"/>
                      <a:pt x="27" y="5"/>
                      <a:pt x="29" y="7"/>
                    </a:cubicBezTo>
                    <a:cubicBezTo>
                      <a:pt x="30" y="8"/>
                      <a:pt x="32" y="10"/>
                      <a:pt x="33" y="13"/>
                    </a:cubicBezTo>
                    <a:cubicBezTo>
                      <a:pt x="34" y="14"/>
                      <a:pt x="35" y="15"/>
                      <a:pt x="35" y="16"/>
                    </a:cubicBezTo>
                    <a:cubicBezTo>
                      <a:pt x="36" y="17"/>
                      <a:pt x="37" y="18"/>
                      <a:pt x="37" y="19"/>
                    </a:cubicBezTo>
                    <a:cubicBezTo>
                      <a:pt x="37" y="19"/>
                      <a:pt x="38" y="20"/>
                      <a:pt x="38" y="21"/>
                    </a:cubicBezTo>
                    <a:cubicBezTo>
                      <a:pt x="34" y="17"/>
                      <a:pt x="30" y="13"/>
                      <a:pt x="25" y="10"/>
                    </a:cubicBezTo>
                    <a:cubicBezTo>
                      <a:pt x="21" y="8"/>
                      <a:pt x="17" y="6"/>
                      <a:pt x="13" y="4"/>
                    </a:cubicBezTo>
                    <a:cubicBezTo>
                      <a:pt x="11" y="3"/>
                      <a:pt x="9" y="2"/>
                      <a:pt x="7" y="2"/>
                    </a:cubicBezTo>
                    <a:cubicBezTo>
                      <a:pt x="5" y="1"/>
                      <a:pt x="2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4" y="2"/>
                      <a:pt x="5" y="2"/>
                      <a:pt x="6" y="3"/>
                    </a:cubicBezTo>
                    <a:cubicBezTo>
                      <a:pt x="8" y="4"/>
                      <a:pt x="10" y="5"/>
                      <a:pt x="12" y="6"/>
                    </a:cubicBezTo>
                    <a:cubicBezTo>
                      <a:pt x="16" y="8"/>
                      <a:pt x="20" y="10"/>
                      <a:pt x="24" y="12"/>
                    </a:cubicBezTo>
                    <a:cubicBezTo>
                      <a:pt x="31" y="17"/>
                      <a:pt x="38" y="23"/>
                      <a:pt x="43" y="29"/>
                    </a:cubicBezTo>
                    <a:cubicBezTo>
                      <a:pt x="44" y="31"/>
                      <a:pt x="46" y="33"/>
                      <a:pt x="47" y="35"/>
                    </a:cubicBezTo>
                    <a:cubicBezTo>
                      <a:pt x="48" y="35"/>
                      <a:pt x="48" y="36"/>
                      <a:pt x="49" y="37"/>
                    </a:cubicBezTo>
                    <a:cubicBezTo>
                      <a:pt x="49" y="38"/>
                      <a:pt x="50" y="39"/>
                      <a:pt x="51" y="40"/>
                    </a:cubicBezTo>
                    <a:cubicBezTo>
                      <a:pt x="51" y="40"/>
                      <a:pt x="51" y="40"/>
                      <a:pt x="51" y="40"/>
                    </a:cubicBezTo>
                    <a:cubicBezTo>
                      <a:pt x="51" y="40"/>
                      <a:pt x="50" y="40"/>
                      <a:pt x="50" y="40"/>
                    </a:cubicBezTo>
                    <a:cubicBezTo>
                      <a:pt x="49" y="40"/>
                      <a:pt x="48" y="39"/>
                      <a:pt x="47" y="39"/>
                    </a:cubicBezTo>
                    <a:cubicBezTo>
                      <a:pt x="46" y="38"/>
                      <a:pt x="45" y="38"/>
                      <a:pt x="43" y="37"/>
                    </a:cubicBezTo>
                    <a:cubicBezTo>
                      <a:pt x="39" y="36"/>
                      <a:pt x="34" y="35"/>
                      <a:pt x="30" y="33"/>
                    </a:cubicBezTo>
                    <a:cubicBezTo>
                      <a:pt x="28" y="33"/>
                      <a:pt x="27" y="32"/>
                      <a:pt x="26" y="32"/>
                    </a:cubicBezTo>
                    <a:cubicBezTo>
                      <a:pt x="25" y="31"/>
                      <a:pt x="24" y="31"/>
                      <a:pt x="23" y="30"/>
                    </a:cubicBezTo>
                    <a:cubicBezTo>
                      <a:pt x="21" y="29"/>
                      <a:pt x="20" y="27"/>
                      <a:pt x="18" y="25"/>
                    </a:cubicBezTo>
                    <a:cubicBezTo>
                      <a:pt x="16" y="24"/>
                      <a:pt x="14" y="22"/>
                      <a:pt x="12" y="20"/>
                    </a:cubicBezTo>
                    <a:cubicBezTo>
                      <a:pt x="11" y="19"/>
                      <a:pt x="9" y="17"/>
                      <a:pt x="8" y="15"/>
                    </a:cubicBezTo>
                    <a:cubicBezTo>
                      <a:pt x="9" y="17"/>
                      <a:pt x="11" y="19"/>
                      <a:pt x="12" y="21"/>
                    </a:cubicBezTo>
                    <a:cubicBezTo>
                      <a:pt x="14" y="23"/>
                      <a:pt x="15" y="24"/>
                      <a:pt x="17" y="26"/>
                    </a:cubicBezTo>
                    <a:cubicBezTo>
                      <a:pt x="19" y="28"/>
                      <a:pt x="21" y="29"/>
                      <a:pt x="23" y="31"/>
                    </a:cubicBezTo>
                    <a:cubicBezTo>
                      <a:pt x="24" y="31"/>
                      <a:pt x="25" y="32"/>
                      <a:pt x="26" y="33"/>
                    </a:cubicBezTo>
                    <a:cubicBezTo>
                      <a:pt x="27" y="33"/>
                      <a:pt x="28" y="34"/>
                      <a:pt x="29" y="34"/>
                    </a:cubicBezTo>
                    <a:cubicBezTo>
                      <a:pt x="34" y="36"/>
                      <a:pt x="39" y="37"/>
                      <a:pt x="43" y="39"/>
                    </a:cubicBezTo>
                    <a:cubicBezTo>
                      <a:pt x="45" y="40"/>
                      <a:pt x="48" y="40"/>
                      <a:pt x="50" y="42"/>
                    </a:cubicBezTo>
                    <a:cubicBezTo>
                      <a:pt x="51" y="42"/>
                      <a:pt x="52" y="43"/>
                      <a:pt x="52" y="44"/>
                    </a:cubicBezTo>
                    <a:cubicBezTo>
                      <a:pt x="53" y="44"/>
                      <a:pt x="53" y="44"/>
                      <a:pt x="54" y="45"/>
                    </a:cubicBezTo>
                    <a:cubicBezTo>
                      <a:pt x="55" y="47"/>
                      <a:pt x="57" y="49"/>
                      <a:pt x="59" y="51"/>
                    </a:cubicBezTo>
                    <a:cubicBezTo>
                      <a:pt x="61" y="52"/>
                      <a:pt x="62" y="53"/>
                      <a:pt x="64" y="55"/>
                    </a:cubicBezTo>
                    <a:cubicBezTo>
                      <a:pt x="64" y="55"/>
                      <a:pt x="63" y="55"/>
                      <a:pt x="63" y="55"/>
                    </a:cubicBezTo>
                    <a:cubicBezTo>
                      <a:pt x="62" y="55"/>
                      <a:pt x="61" y="55"/>
                      <a:pt x="60" y="55"/>
                    </a:cubicBezTo>
                    <a:cubicBezTo>
                      <a:pt x="59" y="55"/>
                      <a:pt x="58" y="56"/>
                      <a:pt x="57" y="56"/>
                    </a:cubicBezTo>
                    <a:cubicBezTo>
                      <a:pt x="55" y="56"/>
                      <a:pt x="53" y="56"/>
                      <a:pt x="51" y="56"/>
                    </a:cubicBezTo>
                    <a:cubicBezTo>
                      <a:pt x="49" y="56"/>
                      <a:pt x="47" y="56"/>
                      <a:pt x="45" y="56"/>
                    </a:cubicBezTo>
                    <a:cubicBezTo>
                      <a:pt x="41" y="55"/>
                      <a:pt x="38" y="54"/>
                      <a:pt x="34" y="53"/>
                    </a:cubicBezTo>
                    <a:cubicBezTo>
                      <a:pt x="32" y="52"/>
                      <a:pt x="30" y="51"/>
                      <a:pt x="28" y="50"/>
                    </a:cubicBezTo>
                    <a:cubicBezTo>
                      <a:pt x="27" y="50"/>
                      <a:pt x="25" y="49"/>
                      <a:pt x="23" y="48"/>
                    </a:cubicBezTo>
                    <a:cubicBezTo>
                      <a:pt x="25" y="49"/>
                      <a:pt x="27" y="50"/>
                      <a:pt x="28" y="51"/>
                    </a:cubicBezTo>
                    <a:cubicBezTo>
                      <a:pt x="30" y="52"/>
                      <a:pt x="32" y="53"/>
                      <a:pt x="34" y="53"/>
                    </a:cubicBezTo>
                    <a:cubicBezTo>
                      <a:pt x="37" y="55"/>
                      <a:pt x="41" y="56"/>
                      <a:pt x="45" y="57"/>
                    </a:cubicBezTo>
                    <a:cubicBezTo>
                      <a:pt x="47" y="57"/>
                      <a:pt x="49" y="57"/>
                      <a:pt x="51" y="57"/>
                    </a:cubicBezTo>
                    <a:cubicBezTo>
                      <a:pt x="53" y="57"/>
                      <a:pt x="55" y="57"/>
                      <a:pt x="57" y="57"/>
                    </a:cubicBezTo>
                    <a:cubicBezTo>
                      <a:pt x="58" y="57"/>
                      <a:pt x="58" y="57"/>
                      <a:pt x="59" y="57"/>
                    </a:cubicBezTo>
                    <a:cubicBezTo>
                      <a:pt x="59" y="57"/>
                      <a:pt x="60" y="57"/>
                      <a:pt x="60" y="57"/>
                    </a:cubicBezTo>
                    <a:cubicBezTo>
                      <a:pt x="61" y="56"/>
                      <a:pt x="62" y="56"/>
                      <a:pt x="63" y="56"/>
                    </a:cubicBezTo>
                    <a:cubicBezTo>
                      <a:pt x="64" y="56"/>
                      <a:pt x="65" y="56"/>
                      <a:pt x="66" y="56"/>
                    </a:cubicBezTo>
                    <a:cubicBezTo>
                      <a:pt x="67" y="57"/>
                      <a:pt x="68" y="58"/>
                      <a:pt x="70" y="59"/>
                    </a:cubicBezTo>
                    <a:cubicBezTo>
                      <a:pt x="71" y="60"/>
                      <a:pt x="72" y="60"/>
                      <a:pt x="74" y="61"/>
                    </a:cubicBezTo>
                    <a:cubicBezTo>
                      <a:pt x="74" y="61"/>
                      <a:pt x="74" y="61"/>
                      <a:pt x="75" y="61"/>
                    </a:cubicBezTo>
                    <a:cubicBezTo>
                      <a:pt x="75" y="61"/>
                      <a:pt x="75" y="61"/>
                      <a:pt x="75" y="61"/>
                    </a:cubicBezTo>
                    <a:cubicBezTo>
                      <a:pt x="75" y="61"/>
                      <a:pt x="75" y="62"/>
                      <a:pt x="76" y="62"/>
                    </a:cubicBezTo>
                    <a:cubicBezTo>
                      <a:pt x="78" y="63"/>
                      <a:pt x="80" y="63"/>
                      <a:pt x="82" y="64"/>
                    </a:cubicBezTo>
                    <a:cubicBezTo>
                      <a:pt x="81" y="64"/>
                      <a:pt x="80" y="63"/>
                      <a:pt x="79" y="62"/>
                    </a:cubicBezTo>
                    <a:cubicBezTo>
                      <a:pt x="78" y="62"/>
                      <a:pt x="77" y="61"/>
                      <a:pt x="76" y="61"/>
                    </a:cubicBezTo>
                    <a:cubicBezTo>
                      <a:pt x="75" y="60"/>
                      <a:pt x="74" y="59"/>
                      <a:pt x="72" y="58"/>
                    </a:cubicBezTo>
                    <a:cubicBezTo>
                      <a:pt x="72" y="58"/>
                      <a:pt x="72" y="58"/>
                      <a:pt x="72" y="57"/>
                    </a:cubicBezTo>
                    <a:cubicBezTo>
                      <a:pt x="72" y="57"/>
                      <a:pt x="71" y="57"/>
                      <a:pt x="71" y="56"/>
                    </a:cubicBezTo>
                    <a:cubicBezTo>
                      <a:pt x="71" y="56"/>
                      <a:pt x="70" y="56"/>
                      <a:pt x="70" y="55"/>
                    </a:cubicBezTo>
                    <a:cubicBezTo>
                      <a:pt x="70" y="55"/>
                      <a:pt x="70" y="54"/>
                      <a:pt x="69" y="54"/>
                    </a:cubicBezTo>
                    <a:cubicBezTo>
                      <a:pt x="69" y="53"/>
                      <a:pt x="68" y="52"/>
                      <a:pt x="68" y="51"/>
                    </a:cubicBezTo>
                    <a:cubicBezTo>
                      <a:pt x="66" y="48"/>
                      <a:pt x="65" y="44"/>
                      <a:pt x="64" y="40"/>
                    </a:cubicBezTo>
                    <a:cubicBezTo>
                      <a:pt x="63" y="39"/>
                      <a:pt x="63" y="38"/>
                      <a:pt x="63" y="37"/>
                    </a:cubicBezTo>
                    <a:cubicBezTo>
                      <a:pt x="63" y="36"/>
                      <a:pt x="63" y="36"/>
                      <a:pt x="63" y="35"/>
                    </a:cubicBezTo>
                    <a:cubicBezTo>
                      <a:pt x="62" y="33"/>
                      <a:pt x="63" y="31"/>
                      <a:pt x="63" y="29"/>
                    </a:cubicBezTo>
                    <a:cubicBezTo>
                      <a:pt x="64" y="25"/>
                      <a:pt x="66" y="21"/>
                      <a:pt x="67" y="17"/>
                    </a:cubicBezTo>
                    <a:cubicBezTo>
                      <a:pt x="66" y="19"/>
                      <a:pt x="65" y="21"/>
                      <a:pt x="64" y="23"/>
                    </a:cubicBezTo>
                    <a:cubicBezTo>
                      <a:pt x="64" y="25"/>
                      <a:pt x="63" y="27"/>
                      <a:pt x="62" y="28"/>
                    </a:cubicBezTo>
                    <a:cubicBezTo>
                      <a:pt x="62" y="30"/>
                      <a:pt x="62" y="33"/>
                      <a:pt x="62" y="35"/>
                    </a:cubicBezTo>
                    <a:cubicBezTo>
                      <a:pt x="62" y="36"/>
                      <a:pt x="62" y="37"/>
                      <a:pt x="62" y="38"/>
                    </a:cubicBezTo>
                    <a:cubicBezTo>
                      <a:pt x="62" y="39"/>
                      <a:pt x="62" y="40"/>
                      <a:pt x="63" y="41"/>
                    </a:cubicBezTo>
                    <a:cubicBezTo>
                      <a:pt x="63" y="43"/>
                      <a:pt x="64" y="45"/>
                      <a:pt x="64" y="46"/>
                    </a:cubicBezTo>
                    <a:cubicBezTo>
                      <a:pt x="65" y="48"/>
                      <a:pt x="66" y="50"/>
                      <a:pt x="67" y="52"/>
                    </a:cubicBezTo>
                    <a:cubicBezTo>
                      <a:pt x="67" y="53"/>
                      <a:pt x="67" y="54"/>
                      <a:pt x="68" y="55"/>
                    </a:cubicBezTo>
                    <a:cubicBezTo>
                      <a:pt x="68" y="55"/>
                      <a:pt x="68" y="55"/>
                      <a:pt x="68" y="55"/>
                    </a:cubicBezTo>
                    <a:cubicBezTo>
                      <a:pt x="66" y="53"/>
                      <a:pt x="63" y="51"/>
                      <a:pt x="61" y="49"/>
                    </a:cubicBezTo>
                    <a:cubicBezTo>
                      <a:pt x="60" y="48"/>
                      <a:pt x="60" y="48"/>
                      <a:pt x="59" y="47"/>
                    </a:cubicBezTo>
                    <a:cubicBezTo>
                      <a:pt x="59" y="47"/>
                      <a:pt x="59" y="46"/>
                      <a:pt x="58" y="45"/>
                    </a:cubicBezTo>
                    <a:cubicBezTo>
                      <a:pt x="57" y="44"/>
                      <a:pt x="56" y="42"/>
                      <a:pt x="56" y="39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6"/>
                      <a:pt x="56" y="36"/>
                      <a:pt x="56" y="36"/>
                    </a:cubicBezTo>
                    <a:cubicBezTo>
                      <a:pt x="56" y="35"/>
                      <a:pt x="55" y="34"/>
                      <a:pt x="55" y="33"/>
                    </a:cubicBezTo>
                    <a:cubicBezTo>
                      <a:pt x="55" y="31"/>
                      <a:pt x="55" y="29"/>
                      <a:pt x="54" y="26"/>
                    </a:cubicBezTo>
                    <a:cubicBezTo>
                      <a:pt x="54" y="22"/>
                      <a:pt x="53" y="18"/>
                      <a:pt x="52" y="13"/>
                    </a:cubicBezTo>
                    <a:cubicBezTo>
                      <a:pt x="51" y="11"/>
                      <a:pt x="50" y="9"/>
                      <a:pt x="49" y="7"/>
                    </a:cubicBezTo>
                    <a:cubicBezTo>
                      <a:pt x="48" y="5"/>
                      <a:pt x="46" y="4"/>
                      <a:pt x="44" y="2"/>
                    </a:cubicBezTo>
                    <a:cubicBezTo>
                      <a:pt x="46" y="4"/>
                      <a:pt x="47" y="6"/>
                      <a:pt x="47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21" name="Freeform 1901"/>
              <p:cNvSpPr/>
              <p:nvPr/>
            </p:nvSpPr>
            <p:spPr>
              <a:xfrm>
                <a:off x="4989471" y="3935434"/>
                <a:ext cx="57150" cy="101601"/>
              </a:xfrm>
              <a:custGeom>
                <a:avLst/>
                <a:gdLst>
                  <a:gd name="txL" fmla="*/ 0 w 15"/>
                  <a:gd name="txT" fmla="*/ 0 h 27"/>
                  <a:gd name="txR" fmla="*/ 15 w 15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27">
                    <a:moveTo>
                      <a:pt x="15" y="27"/>
                    </a:moveTo>
                    <a:cubicBezTo>
                      <a:pt x="13" y="22"/>
                      <a:pt x="12" y="17"/>
                      <a:pt x="10" y="12"/>
                    </a:cubicBezTo>
                    <a:cubicBezTo>
                      <a:pt x="8" y="10"/>
                      <a:pt x="7" y="8"/>
                      <a:pt x="5" y="6"/>
                    </a:cubicBezTo>
                    <a:cubicBezTo>
                      <a:pt x="3" y="4"/>
                      <a:pt x="1" y="2"/>
                      <a:pt x="0" y="0"/>
                    </a:cubicBezTo>
                    <a:cubicBezTo>
                      <a:pt x="3" y="1"/>
                      <a:pt x="7" y="3"/>
                      <a:pt x="10" y="4"/>
                    </a:cubicBezTo>
                    <a:cubicBezTo>
                      <a:pt x="12" y="7"/>
                      <a:pt x="13" y="12"/>
                      <a:pt x="14" y="14"/>
                    </a:cubicBezTo>
                    <a:cubicBezTo>
                      <a:pt x="14" y="18"/>
                      <a:pt x="14" y="23"/>
                      <a:pt x="15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22" name="Picture 1903"/>
              <p:cNvPicPr>
                <a:picLocks noChangeAspect="1"/>
              </p:cNvPicPr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945021" y="4043385"/>
                <a:ext cx="146051" cy="889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23" name="Freeform 1904"/>
              <p:cNvSpPr/>
              <p:nvPr/>
            </p:nvSpPr>
            <p:spPr>
              <a:xfrm>
                <a:off x="4948196" y="3981472"/>
                <a:ext cx="101601" cy="77788"/>
              </a:xfrm>
              <a:custGeom>
                <a:avLst/>
                <a:gdLst>
                  <a:gd name="txL" fmla="*/ 0 w 27"/>
                  <a:gd name="txT" fmla="*/ 0 h 21"/>
                  <a:gd name="txR" fmla="*/ 27 w 27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21">
                    <a:moveTo>
                      <a:pt x="13" y="15"/>
                    </a:moveTo>
                    <a:cubicBezTo>
                      <a:pt x="15" y="16"/>
                      <a:pt x="20" y="17"/>
                      <a:pt x="22" y="18"/>
                    </a:cubicBezTo>
                    <a:cubicBezTo>
                      <a:pt x="24" y="19"/>
                      <a:pt x="27" y="21"/>
                      <a:pt x="27" y="21"/>
                    </a:cubicBezTo>
                    <a:cubicBezTo>
                      <a:pt x="24" y="20"/>
                      <a:pt x="21" y="19"/>
                      <a:pt x="18" y="19"/>
                    </a:cubicBezTo>
                    <a:cubicBezTo>
                      <a:pt x="15" y="19"/>
                      <a:pt x="11" y="19"/>
                      <a:pt x="8" y="18"/>
                    </a:cubicBezTo>
                    <a:cubicBezTo>
                      <a:pt x="4" y="18"/>
                      <a:pt x="2" y="15"/>
                      <a:pt x="0" y="13"/>
                    </a:cubicBezTo>
                    <a:cubicBezTo>
                      <a:pt x="0" y="12"/>
                      <a:pt x="0" y="12"/>
                      <a:pt x="0" y="11"/>
                    </a:cubicBezTo>
                    <a:cubicBezTo>
                      <a:pt x="0" y="7"/>
                      <a:pt x="1" y="4"/>
                      <a:pt x="1" y="0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5" y="12"/>
                      <a:pt x="10" y="15"/>
                      <a:pt x="13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24" name="Freeform 1905"/>
              <p:cNvSpPr/>
              <p:nvPr/>
            </p:nvSpPr>
            <p:spPr>
              <a:xfrm>
                <a:off x="4972008" y="3935434"/>
                <a:ext cx="112713" cy="169864"/>
              </a:xfrm>
              <a:custGeom>
                <a:avLst/>
                <a:gdLst>
                  <a:gd name="txL" fmla="*/ 0 w 30"/>
                  <a:gd name="txT" fmla="*/ 0 h 45"/>
                  <a:gd name="txR" fmla="*/ 30 w 30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45">
                    <a:moveTo>
                      <a:pt x="2" y="25"/>
                    </a:moveTo>
                    <a:cubicBezTo>
                      <a:pt x="3" y="25"/>
                      <a:pt x="4" y="26"/>
                      <a:pt x="5" y="26"/>
                    </a:cubicBezTo>
                    <a:cubicBezTo>
                      <a:pt x="7" y="27"/>
                      <a:pt x="10" y="28"/>
                      <a:pt x="12" y="28"/>
                    </a:cubicBezTo>
                    <a:cubicBezTo>
                      <a:pt x="13" y="28"/>
                      <a:pt x="14" y="29"/>
                      <a:pt x="15" y="29"/>
                    </a:cubicBezTo>
                    <a:cubicBezTo>
                      <a:pt x="16" y="29"/>
                      <a:pt x="16" y="29"/>
                      <a:pt x="17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9" y="30"/>
                      <a:pt x="20" y="30"/>
                      <a:pt x="20" y="30"/>
                    </a:cubicBezTo>
                    <a:cubicBezTo>
                      <a:pt x="20" y="30"/>
                      <a:pt x="19" y="29"/>
                      <a:pt x="18" y="29"/>
                    </a:cubicBezTo>
                    <a:cubicBezTo>
                      <a:pt x="18" y="28"/>
                      <a:pt x="17" y="28"/>
                      <a:pt x="17" y="27"/>
                    </a:cubicBezTo>
                    <a:cubicBezTo>
                      <a:pt x="16" y="27"/>
                      <a:pt x="16" y="27"/>
                      <a:pt x="15" y="26"/>
                    </a:cubicBezTo>
                    <a:cubicBezTo>
                      <a:pt x="15" y="26"/>
                      <a:pt x="14" y="25"/>
                      <a:pt x="13" y="24"/>
                    </a:cubicBezTo>
                    <a:cubicBezTo>
                      <a:pt x="12" y="23"/>
                      <a:pt x="12" y="23"/>
                      <a:pt x="11" y="22"/>
                    </a:cubicBezTo>
                    <a:cubicBezTo>
                      <a:pt x="10" y="21"/>
                      <a:pt x="9" y="21"/>
                      <a:pt x="8" y="20"/>
                    </a:cubicBezTo>
                    <a:cubicBezTo>
                      <a:pt x="8" y="20"/>
                      <a:pt x="7" y="19"/>
                      <a:pt x="7" y="19"/>
                    </a:cubicBezTo>
                    <a:cubicBezTo>
                      <a:pt x="6" y="19"/>
                      <a:pt x="6" y="18"/>
                      <a:pt x="5" y="18"/>
                    </a:cubicBezTo>
                    <a:cubicBezTo>
                      <a:pt x="4" y="17"/>
                      <a:pt x="3" y="16"/>
                      <a:pt x="2" y="15"/>
                    </a:cubicBezTo>
                    <a:cubicBezTo>
                      <a:pt x="2" y="14"/>
                      <a:pt x="2" y="14"/>
                      <a:pt x="1" y="13"/>
                    </a:cubicBezTo>
                    <a:cubicBezTo>
                      <a:pt x="1" y="12"/>
                      <a:pt x="1" y="12"/>
                      <a:pt x="1" y="11"/>
                    </a:cubicBezTo>
                    <a:cubicBezTo>
                      <a:pt x="1" y="12"/>
                      <a:pt x="2" y="14"/>
                      <a:pt x="3" y="15"/>
                    </a:cubicBezTo>
                    <a:cubicBezTo>
                      <a:pt x="3" y="16"/>
                      <a:pt x="4" y="16"/>
                      <a:pt x="5" y="17"/>
                    </a:cubicBezTo>
                    <a:cubicBezTo>
                      <a:pt x="6" y="18"/>
                      <a:pt x="6" y="18"/>
                      <a:pt x="7" y="18"/>
                    </a:cubicBezTo>
                    <a:cubicBezTo>
                      <a:pt x="7" y="19"/>
                      <a:pt x="8" y="19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8" y="18"/>
                      <a:pt x="6" y="15"/>
                      <a:pt x="5" y="13"/>
                    </a:cubicBezTo>
                    <a:cubicBezTo>
                      <a:pt x="3" y="11"/>
                      <a:pt x="3" y="9"/>
                      <a:pt x="2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3" y="6"/>
                    </a:cubicBezTo>
                    <a:cubicBezTo>
                      <a:pt x="4" y="8"/>
                      <a:pt x="5" y="10"/>
                      <a:pt x="6" y="12"/>
                    </a:cubicBezTo>
                    <a:cubicBezTo>
                      <a:pt x="8" y="16"/>
                      <a:pt x="10" y="20"/>
                      <a:pt x="14" y="23"/>
                    </a:cubicBezTo>
                    <a:cubicBezTo>
                      <a:pt x="14" y="24"/>
                      <a:pt x="15" y="25"/>
                      <a:pt x="16" y="25"/>
                    </a:cubicBezTo>
                    <a:cubicBezTo>
                      <a:pt x="17" y="26"/>
                      <a:pt x="17" y="26"/>
                      <a:pt x="18" y="27"/>
                    </a:cubicBezTo>
                    <a:cubicBezTo>
                      <a:pt x="18" y="27"/>
                      <a:pt x="18" y="27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8"/>
                      <a:pt x="19" y="27"/>
                    </a:cubicBezTo>
                    <a:cubicBezTo>
                      <a:pt x="19" y="27"/>
                      <a:pt x="18" y="26"/>
                      <a:pt x="18" y="26"/>
                    </a:cubicBezTo>
                    <a:cubicBezTo>
                      <a:pt x="18" y="25"/>
                      <a:pt x="18" y="24"/>
                      <a:pt x="18" y="24"/>
                    </a:cubicBezTo>
                    <a:cubicBezTo>
                      <a:pt x="17" y="21"/>
                      <a:pt x="17" y="19"/>
                      <a:pt x="16" y="16"/>
                    </a:cubicBezTo>
                    <a:cubicBezTo>
                      <a:pt x="16" y="16"/>
                      <a:pt x="16" y="15"/>
                      <a:pt x="16" y="15"/>
                    </a:cubicBezTo>
                    <a:cubicBezTo>
                      <a:pt x="15" y="14"/>
                      <a:pt x="15" y="13"/>
                      <a:pt x="15" y="13"/>
                    </a:cubicBezTo>
                    <a:cubicBezTo>
                      <a:pt x="14" y="12"/>
                      <a:pt x="14" y="11"/>
                      <a:pt x="13" y="10"/>
                    </a:cubicBezTo>
                    <a:cubicBezTo>
                      <a:pt x="12" y="9"/>
                      <a:pt x="11" y="8"/>
                      <a:pt x="10" y="7"/>
                    </a:cubicBezTo>
                    <a:cubicBezTo>
                      <a:pt x="10" y="6"/>
                      <a:pt x="9" y="5"/>
                      <a:pt x="8" y="4"/>
                    </a:cubicBezTo>
                    <a:cubicBezTo>
                      <a:pt x="9" y="5"/>
                      <a:pt x="10" y="6"/>
                      <a:pt x="11" y="7"/>
                    </a:cubicBezTo>
                    <a:cubicBezTo>
                      <a:pt x="11" y="8"/>
                      <a:pt x="12" y="9"/>
                      <a:pt x="13" y="10"/>
                    </a:cubicBezTo>
                    <a:cubicBezTo>
                      <a:pt x="14" y="11"/>
                      <a:pt x="15" y="12"/>
                      <a:pt x="15" y="13"/>
                    </a:cubicBezTo>
                    <a:cubicBezTo>
                      <a:pt x="16" y="13"/>
                      <a:pt x="16" y="14"/>
                      <a:pt x="16" y="14"/>
                    </a:cubicBezTo>
                    <a:cubicBezTo>
                      <a:pt x="16" y="15"/>
                      <a:pt x="17" y="16"/>
                      <a:pt x="17" y="16"/>
                    </a:cubicBezTo>
                    <a:cubicBezTo>
                      <a:pt x="18" y="19"/>
                      <a:pt x="18" y="21"/>
                      <a:pt x="19" y="24"/>
                    </a:cubicBezTo>
                    <a:cubicBezTo>
                      <a:pt x="19" y="25"/>
                      <a:pt x="19" y="26"/>
                      <a:pt x="20" y="27"/>
                    </a:cubicBezTo>
                    <a:cubicBezTo>
                      <a:pt x="20" y="28"/>
                      <a:pt x="20" y="28"/>
                      <a:pt x="21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2" y="30"/>
                      <a:pt x="23" y="31"/>
                      <a:pt x="24" y="33"/>
                    </a:cubicBezTo>
                    <a:cubicBezTo>
                      <a:pt x="25" y="33"/>
                      <a:pt x="25" y="34"/>
                      <a:pt x="26" y="35"/>
                    </a:cubicBezTo>
                    <a:cubicBezTo>
                      <a:pt x="26" y="35"/>
                      <a:pt x="26" y="35"/>
                      <a:pt x="26" y="35"/>
                    </a:cubicBezTo>
                    <a:cubicBezTo>
                      <a:pt x="26" y="34"/>
                      <a:pt x="26" y="34"/>
                      <a:pt x="26" y="33"/>
                    </a:cubicBezTo>
                    <a:cubicBezTo>
                      <a:pt x="26" y="33"/>
                      <a:pt x="27" y="32"/>
                      <a:pt x="27" y="32"/>
                    </a:cubicBezTo>
                    <a:cubicBezTo>
                      <a:pt x="27" y="31"/>
                      <a:pt x="27" y="30"/>
                      <a:pt x="27" y="29"/>
                    </a:cubicBezTo>
                    <a:cubicBezTo>
                      <a:pt x="27" y="28"/>
                      <a:pt x="27" y="27"/>
                      <a:pt x="27" y="26"/>
                    </a:cubicBezTo>
                    <a:cubicBezTo>
                      <a:pt x="27" y="23"/>
                      <a:pt x="27" y="21"/>
                      <a:pt x="26" y="19"/>
                    </a:cubicBezTo>
                    <a:cubicBezTo>
                      <a:pt x="26" y="18"/>
                      <a:pt x="26" y="17"/>
                      <a:pt x="25" y="17"/>
                    </a:cubicBezTo>
                    <a:cubicBezTo>
                      <a:pt x="25" y="16"/>
                      <a:pt x="24" y="15"/>
                      <a:pt x="24" y="14"/>
                    </a:cubicBezTo>
                    <a:cubicBezTo>
                      <a:pt x="24" y="15"/>
                      <a:pt x="25" y="15"/>
                      <a:pt x="25" y="16"/>
                    </a:cubicBezTo>
                    <a:cubicBezTo>
                      <a:pt x="26" y="17"/>
                      <a:pt x="26" y="18"/>
                      <a:pt x="26" y="19"/>
                    </a:cubicBezTo>
                    <a:cubicBezTo>
                      <a:pt x="27" y="21"/>
                      <a:pt x="28" y="23"/>
                      <a:pt x="28" y="25"/>
                    </a:cubicBezTo>
                    <a:cubicBezTo>
                      <a:pt x="28" y="27"/>
                      <a:pt x="28" y="28"/>
                      <a:pt x="28" y="29"/>
                    </a:cubicBezTo>
                    <a:cubicBezTo>
                      <a:pt x="28" y="30"/>
                      <a:pt x="28" y="31"/>
                      <a:pt x="27" y="32"/>
                    </a:cubicBezTo>
                    <a:cubicBezTo>
                      <a:pt x="27" y="32"/>
                      <a:pt x="27" y="32"/>
                      <a:pt x="27" y="33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7" y="34"/>
                      <a:pt x="27" y="34"/>
                      <a:pt x="27" y="35"/>
                    </a:cubicBezTo>
                    <a:cubicBezTo>
                      <a:pt x="27" y="35"/>
                      <a:pt x="27" y="36"/>
                      <a:pt x="27" y="36"/>
                    </a:cubicBezTo>
                    <a:cubicBezTo>
                      <a:pt x="27" y="37"/>
                      <a:pt x="27" y="38"/>
                      <a:pt x="28" y="38"/>
                    </a:cubicBezTo>
                    <a:cubicBezTo>
                      <a:pt x="28" y="39"/>
                      <a:pt x="28" y="40"/>
                      <a:pt x="29" y="41"/>
                    </a:cubicBezTo>
                    <a:cubicBezTo>
                      <a:pt x="29" y="41"/>
                      <a:pt x="29" y="41"/>
                      <a:pt x="29" y="41"/>
                    </a:cubicBezTo>
                    <a:cubicBezTo>
                      <a:pt x="29" y="41"/>
                      <a:pt x="29" y="41"/>
                      <a:pt x="29" y="41"/>
                    </a:cubicBezTo>
                    <a:cubicBezTo>
                      <a:pt x="29" y="41"/>
                      <a:pt x="29" y="41"/>
                      <a:pt x="29" y="42"/>
                    </a:cubicBezTo>
                    <a:cubicBezTo>
                      <a:pt x="29" y="43"/>
                      <a:pt x="30" y="44"/>
                      <a:pt x="30" y="45"/>
                    </a:cubicBezTo>
                    <a:cubicBezTo>
                      <a:pt x="30" y="45"/>
                      <a:pt x="29" y="44"/>
                      <a:pt x="29" y="43"/>
                    </a:cubicBezTo>
                    <a:cubicBezTo>
                      <a:pt x="29" y="43"/>
                      <a:pt x="29" y="42"/>
                      <a:pt x="28" y="42"/>
                    </a:cubicBezTo>
                    <a:cubicBezTo>
                      <a:pt x="28" y="41"/>
                      <a:pt x="28" y="40"/>
                      <a:pt x="27" y="40"/>
                    </a:cubicBezTo>
                    <a:cubicBezTo>
                      <a:pt x="27" y="40"/>
                      <a:pt x="27" y="40"/>
                      <a:pt x="27" y="39"/>
                    </a:cubicBezTo>
                    <a:cubicBezTo>
                      <a:pt x="27" y="39"/>
                      <a:pt x="27" y="39"/>
                      <a:pt x="26" y="39"/>
                    </a:cubicBezTo>
                    <a:cubicBezTo>
                      <a:pt x="26" y="39"/>
                      <a:pt x="26" y="39"/>
                      <a:pt x="26" y="38"/>
                    </a:cubicBezTo>
                    <a:cubicBezTo>
                      <a:pt x="26" y="38"/>
                      <a:pt x="25" y="38"/>
                      <a:pt x="25" y="38"/>
                    </a:cubicBezTo>
                    <a:cubicBezTo>
                      <a:pt x="25" y="38"/>
                      <a:pt x="24" y="37"/>
                      <a:pt x="24" y="37"/>
                    </a:cubicBezTo>
                    <a:cubicBezTo>
                      <a:pt x="22" y="36"/>
                      <a:pt x="20" y="35"/>
                      <a:pt x="18" y="34"/>
                    </a:cubicBezTo>
                    <a:cubicBezTo>
                      <a:pt x="18" y="34"/>
                      <a:pt x="17" y="34"/>
                      <a:pt x="17" y="34"/>
                    </a:cubicBezTo>
                    <a:cubicBezTo>
                      <a:pt x="17" y="34"/>
                      <a:pt x="16" y="34"/>
                      <a:pt x="16" y="34"/>
                    </a:cubicBezTo>
                    <a:cubicBezTo>
                      <a:pt x="14" y="33"/>
                      <a:pt x="13" y="33"/>
                      <a:pt x="12" y="34"/>
                    </a:cubicBezTo>
                    <a:cubicBezTo>
                      <a:pt x="10" y="34"/>
                      <a:pt x="8" y="35"/>
                      <a:pt x="6" y="35"/>
                    </a:cubicBezTo>
                    <a:cubicBezTo>
                      <a:pt x="7" y="35"/>
                      <a:pt x="8" y="34"/>
                      <a:pt x="9" y="34"/>
                    </a:cubicBezTo>
                    <a:cubicBezTo>
                      <a:pt x="10" y="34"/>
                      <a:pt x="11" y="33"/>
                      <a:pt x="12" y="33"/>
                    </a:cubicBezTo>
                    <a:cubicBezTo>
                      <a:pt x="13" y="33"/>
                      <a:pt x="15" y="33"/>
                      <a:pt x="16" y="33"/>
                    </a:cubicBezTo>
                    <a:cubicBezTo>
                      <a:pt x="16" y="33"/>
                      <a:pt x="17" y="33"/>
                      <a:pt x="17" y="33"/>
                    </a:cubicBezTo>
                    <a:cubicBezTo>
                      <a:pt x="18" y="34"/>
                      <a:pt x="18" y="34"/>
                      <a:pt x="19" y="34"/>
                    </a:cubicBezTo>
                    <a:cubicBezTo>
                      <a:pt x="20" y="34"/>
                      <a:pt x="21" y="35"/>
                      <a:pt x="22" y="35"/>
                    </a:cubicBezTo>
                    <a:cubicBezTo>
                      <a:pt x="23" y="35"/>
                      <a:pt x="23" y="36"/>
                      <a:pt x="24" y="36"/>
                    </a:cubicBezTo>
                    <a:cubicBezTo>
                      <a:pt x="25" y="37"/>
                      <a:pt x="25" y="37"/>
                      <a:pt x="26" y="37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5" y="36"/>
                      <a:pt x="24" y="35"/>
                      <a:pt x="23" y="33"/>
                    </a:cubicBezTo>
                    <a:cubicBezTo>
                      <a:pt x="23" y="33"/>
                      <a:pt x="22" y="33"/>
                      <a:pt x="22" y="32"/>
                    </a:cubicBezTo>
                    <a:cubicBezTo>
                      <a:pt x="22" y="32"/>
                      <a:pt x="22" y="32"/>
                      <a:pt x="21" y="32"/>
                    </a:cubicBezTo>
                    <a:cubicBezTo>
                      <a:pt x="20" y="31"/>
                      <a:pt x="19" y="31"/>
                      <a:pt x="18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8" y="30"/>
                      <a:pt x="18" y="30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6" y="30"/>
                      <a:pt x="16" y="30"/>
                      <a:pt x="15" y="30"/>
                    </a:cubicBezTo>
                    <a:cubicBezTo>
                      <a:pt x="14" y="29"/>
                      <a:pt x="13" y="29"/>
                      <a:pt x="12" y="29"/>
                    </a:cubicBezTo>
                    <a:cubicBezTo>
                      <a:pt x="9" y="28"/>
                      <a:pt x="7" y="28"/>
                      <a:pt x="5" y="27"/>
                    </a:cubicBezTo>
                    <a:cubicBezTo>
                      <a:pt x="4" y="26"/>
                      <a:pt x="3" y="26"/>
                      <a:pt x="2" y="25"/>
                    </a:cubicBezTo>
                    <a:cubicBezTo>
                      <a:pt x="1" y="24"/>
                      <a:pt x="0" y="24"/>
                      <a:pt x="0" y="23"/>
                    </a:cubicBezTo>
                    <a:cubicBezTo>
                      <a:pt x="1" y="23"/>
                      <a:pt x="2" y="24"/>
                      <a:pt x="2" y="2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25" name="Freeform 1906"/>
              <p:cNvSpPr/>
              <p:nvPr/>
            </p:nvSpPr>
            <p:spPr>
              <a:xfrm>
                <a:off x="5046621" y="4848253"/>
                <a:ext cx="101601" cy="65088"/>
              </a:xfrm>
              <a:custGeom>
                <a:avLst/>
                <a:gdLst>
                  <a:gd name="txL" fmla="*/ 0 w 27"/>
                  <a:gd name="txT" fmla="*/ 0 h 17"/>
                  <a:gd name="txR" fmla="*/ 27 w 27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17">
                    <a:moveTo>
                      <a:pt x="27" y="17"/>
                    </a:moveTo>
                    <a:cubicBezTo>
                      <a:pt x="23" y="13"/>
                      <a:pt x="19" y="9"/>
                      <a:pt x="15" y="6"/>
                    </a:cubicBezTo>
                    <a:cubicBezTo>
                      <a:pt x="12" y="5"/>
                      <a:pt x="10" y="4"/>
                      <a:pt x="7" y="3"/>
                    </a:cubicBezTo>
                    <a:cubicBezTo>
                      <a:pt x="5" y="3"/>
                      <a:pt x="2" y="2"/>
                      <a:pt x="0" y="1"/>
                    </a:cubicBezTo>
                    <a:cubicBezTo>
                      <a:pt x="4" y="0"/>
                      <a:pt x="7" y="0"/>
                      <a:pt x="11" y="0"/>
                    </a:cubicBezTo>
                    <a:cubicBezTo>
                      <a:pt x="14" y="1"/>
                      <a:pt x="17" y="4"/>
                      <a:pt x="19" y="6"/>
                    </a:cubicBezTo>
                    <a:cubicBezTo>
                      <a:pt x="22" y="9"/>
                      <a:pt x="24" y="13"/>
                      <a:pt x="27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26" name="Picture 1907"/>
              <p:cNvPicPr>
                <a:picLocks noChangeAspect="1"/>
              </p:cNvPicPr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5005346" y="4829203"/>
                <a:ext cx="247652" cy="1793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627" name="Picture 1908"/>
              <p:cNvPicPr>
                <a:picLocks noChangeAspect="1"/>
              </p:cNvPicPr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076784" y="4922866"/>
                <a:ext cx="134938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28" name="Freeform 1909"/>
              <p:cNvSpPr/>
              <p:nvPr/>
            </p:nvSpPr>
            <p:spPr>
              <a:xfrm>
                <a:off x="5038684" y="4908579"/>
                <a:ext cx="123826" cy="52388"/>
              </a:xfrm>
              <a:custGeom>
                <a:avLst/>
                <a:gdLst>
                  <a:gd name="txL" fmla="*/ 0 w 33"/>
                  <a:gd name="txT" fmla="*/ 0 h 14"/>
                  <a:gd name="txR" fmla="*/ 33 w 33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14">
                    <a:moveTo>
                      <a:pt x="18" y="7"/>
                    </a:moveTo>
                    <a:cubicBezTo>
                      <a:pt x="20" y="6"/>
                      <a:pt x="25" y="5"/>
                      <a:pt x="27" y="5"/>
                    </a:cubicBezTo>
                    <a:cubicBezTo>
                      <a:pt x="29" y="4"/>
                      <a:pt x="33" y="5"/>
                      <a:pt x="33" y="5"/>
                    </a:cubicBezTo>
                    <a:cubicBezTo>
                      <a:pt x="30" y="5"/>
                      <a:pt x="27" y="6"/>
                      <a:pt x="24" y="8"/>
                    </a:cubicBezTo>
                    <a:cubicBezTo>
                      <a:pt x="21" y="9"/>
                      <a:pt x="18" y="11"/>
                      <a:pt x="15" y="13"/>
                    </a:cubicBezTo>
                    <a:cubicBezTo>
                      <a:pt x="12" y="14"/>
                      <a:pt x="8" y="13"/>
                      <a:pt x="6" y="11"/>
                    </a:cubicBezTo>
                    <a:cubicBezTo>
                      <a:pt x="5" y="11"/>
                      <a:pt x="5" y="11"/>
                      <a:pt x="4" y="10"/>
                    </a:cubicBezTo>
                    <a:cubicBezTo>
                      <a:pt x="2" y="7"/>
                      <a:pt x="1" y="4"/>
                      <a:pt x="0" y="0"/>
                    </a:cubicBezTo>
                    <a:cubicBezTo>
                      <a:pt x="1" y="1"/>
                      <a:pt x="2" y="3"/>
                      <a:pt x="4" y="4"/>
                    </a:cubicBezTo>
                    <a:cubicBezTo>
                      <a:pt x="9" y="8"/>
                      <a:pt x="15" y="8"/>
                      <a:pt x="18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29" name="Freeform 1910"/>
              <p:cNvSpPr/>
              <p:nvPr/>
            </p:nvSpPr>
            <p:spPr>
              <a:xfrm>
                <a:off x="5030746" y="4859366"/>
                <a:ext cx="180976" cy="101601"/>
              </a:xfrm>
              <a:custGeom>
                <a:avLst/>
                <a:gdLst>
                  <a:gd name="txL" fmla="*/ 0 w 48"/>
                  <a:gd name="txT" fmla="*/ 0 h 27"/>
                  <a:gd name="txR" fmla="*/ 48 w 48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27">
                    <a:moveTo>
                      <a:pt x="14" y="20"/>
                    </a:moveTo>
                    <a:cubicBezTo>
                      <a:pt x="16" y="20"/>
                      <a:pt x="17" y="20"/>
                      <a:pt x="18" y="20"/>
                    </a:cubicBezTo>
                    <a:cubicBezTo>
                      <a:pt x="20" y="20"/>
                      <a:pt x="22" y="19"/>
                      <a:pt x="24" y="18"/>
                    </a:cubicBezTo>
                    <a:cubicBezTo>
                      <a:pt x="25" y="18"/>
                      <a:pt x="26" y="18"/>
                      <a:pt x="28" y="17"/>
                    </a:cubicBezTo>
                    <a:cubicBezTo>
                      <a:pt x="28" y="17"/>
                      <a:pt x="29" y="17"/>
                      <a:pt x="29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2" y="16"/>
                      <a:pt x="33" y="16"/>
                    </a:cubicBezTo>
                    <a:cubicBezTo>
                      <a:pt x="32" y="16"/>
                      <a:pt x="31" y="16"/>
                      <a:pt x="30" y="16"/>
                    </a:cubicBezTo>
                    <a:cubicBezTo>
                      <a:pt x="29" y="15"/>
                      <a:pt x="29" y="15"/>
                      <a:pt x="28" y="15"/>
                    </a:cubicBezTo>
                    <a:cubicBezTo>
                      <a:pt x="28" y="15"/>
                      <a:pt x="27" y="15"/>
                      <a:pt x="27" y="15"/>
                    </a:cubicBezTo>
                    <a:cubicBezTo>
                      <a:pt x="25" y="15"/>
                      <a:pt x="24" y="15"/>
                      <a:pt x="23" y="14"/>
                    </a:cubicBezTo>
                    <a:cubicBezTo>
                      <a:pt x="22" y="14"/>
                      <a:pt x="21" y="14"/>
                      <a:pt x="20" y="14"/>
                    </a:cubicBezTo>
                    <a:cubicBezTo>
                      <a:pt x="19" y="14"/>
                      <a:pt x="18" y="14"/>
                      <a:pt x="17" y="14"/>
                    </a:cubicBezTo>
                    <a:cubicBezTo>
                      <a:pt x="16" y="14"/>
                      <a:pt x="16" y="13"/>
                      <a:pt x="15" y="13"/>
                    </a:cubicBezTo>
                    <a:cubicBezTo>
                      <a:pt x="14" y="13"/>
                      <a:pt x="14" y="13"/>
                      <a:pt x="13" y="13"/>
                    </a:cubicBezTo>
                    <a:cubicBezTo>
                      <a:pt x="12" y="13"/>
                      <a:pt x="11" y="12"/>
                      <a:pt x="9" y="12"/>
                    </a:cubicBezTo>
                    <a:cubicBezTo>
                      <a:pt x="9" y="12"/>
                      <a:pt x="8" y="11"/>
                      <a:pt x="8" y="11"/>
                    </a:cubicBezTo>
                    <a:cubicBezTo>
                      <a:pt x="7" y="10"/>
                      <a:pt x="7" y="10"/>
                      <a:pt x="6" y="9"/>
                    </a:cubicBezTo>
                    <a:cubicBezTo>
                      <a:pt x="7" y="10"/>
                      <a:pt x="8" y="11"/>
                      <a:pt x="9" y="12"/>
                    </a:cubicBezTo>
                    <a:cubicBezTo>
                      <a:pt x="11" y="12"/>
                      <a:pt x="12" y="12"/>
                      <a:pt x="13" y="12"/>
                    </a:cubicBezTo>
                    <a:cubicBezTo>
                      <a:pt x="14" y="12"/>
                      <a:pt x="15" y="13"/>
                      <a:pt x="15" y="13"/>
                    </a:cubicBezTo>
                    <a:cubicBezTo>
                      <a:pt x="16" y="13"/>
                      <a:pt x="16" y="13"/>
                      <a:pt x="17" y="13"/>
                    </a:cubicBezTo>
                    <a:cubicBezTo>
                      <a:pt x="17" y="13"/>
                      <a:pt x="18" y="13"/>
                      <a:pt x="18" y="13"/>
                    </a:cubicBezTo>
                    <a:cubicBezTo>
                      <a:pt x="15" y="12"/>
                      <a:pt x="13" y="11"/>
                      <a:pt x="10" y="9"/>
                    </a:cubicBezTo>
                    <a:cubicBezTo>
                      <a:pt x="8" y="8"/>
                      <a:pt x="6" y="6"/>
                      <a:pt x="5" y="5"/>
                    </a:cubicBezTo>
                    <a:cubicBezTo>
                      <a:pt x="4" y="4"/>
                      <a:pt x="3" y="3"/>
                      <a:pt x="2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7" y="5"/>
                      <a:pt x="9" y="7"/>
                      <a:pt x="11" y="8"/>
                    </a:cubicBezTo>
                    <a:cubicBezTo>
                      <a:pt x="15" y="10"/>
                      <a:pt x="19" y="12"/>
                      <a:pt x="23" y="13"/>
                    </a:cubicBezTo>
                    <a:cubicBezTo>
                      <a:pt x="24" y="14"/>
                      <a:pt x="26" y="14"/>
                      <a:pt x="27" y="14"/>
                    </a:cubicBezTo>
                    <a:cubicBezTo>
                      <a:pt x="27" y="14"/>
                      <a:pt x="28" y="14"/>
                      <a:pt x="28" y="14"/>
                    </a:cubicBezTo>
                    <a:cubicBezTo>
                      <a:pt x="29" y="14"/>
                      <a:pt x="30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4"/>
                      <a:pt x="29" y="13"/>
                      <a:pt x="29" y="13"/>
                    </a:cubicBezTo>
                    <a:cubicBezTo>
                      <a:pt x="28" y="13"/>
                      <a:pt x="28" y="12"/>
                      <a:pt x="27" y="12"/>
                    </a:cubicBezTo>
                    <a:cubicBezTo>
                      <a:pt x="25" y="10"/>
                      <a:pt x="24" y="8"/>
                      <a:pt x="22" y="6"/>
                    </a:cubicBezTo>
                    <a:cubicBezTo>
                      <a:pt x="22" y="6"/>
                      <a:pt x="21" y="5"/>
                      <a:pt x="21" y="5"/>
                    </a:cubicBezTo>
                    <a:cubicBezTo>
                      <a:pt x="20" y="5"/>
                      <a:pt x="20" y="4"/>
                      <a:pt x="19" y="4"/>
                    </a:cubicBezTo>
                    <a:cubicBezTo>
                      <a:pt x="18" y="3"/>
                      <a:pt x="17" y="3"/>
                      <a:pt x="16" y="2"/>
                    </a:cubicBezTo>
                    <a:cubicBezTo>
                      <a:pt x="15" y="2"/>
                      <a:pt x="13" y="1"/>
                      <a:pt x="12" y="1"/>
                    </a:cubicBezTo>
                    <a:cubicBezTo>
                      <a:pt x="11" y="0"/>
                      <a:pt x="10" y="0"/>
                      <a:pt x="9" y="0"/>
                    </a:cubicBezTo>
                    <a:cubicBezTo>
                      <a:pt x="10" y="0"/>
                      <a:pt x="11" y="0"/>
                      <a:pt x="12" y="1"/>
                    </a:cubicBezTo>
                    <a:cubicBezTo>
                      <a:pt x="13" y="1"/>
                      <a:pt x="15" y="1"/>
                      <a:pt x="16" y="2"/>
                    </a:cubicBezTo>
                    <a:cubicBezTo>
                      <a:pt x="17" y="2"/>
                      <a:pt x="18" y="3"/>
                      <a:pt x="19" y="3"/>
                    </a:cubicBezTo>
                    <a:cubicBezTo>
                      <a:pt x="20" y="4"/>
                      <a:pt x="20" y="4"/>
                      <a:pt x="21" y="4"/>
                    </a:cubicBezTo>
                    <a:cubicBezTo>
                      <a:pt x="22" y="5"/>
                      <a:pt x="22" y="5"/>
                      <a:pt x="23" y="6"/>
                    </a:cubicBezTo>
                    <a:cubicBezTo>
                      <a:pt x="25" y="7"/>
                      <a:pt x="26" y="9"/>
                      <a:pt x="28" y="11"/>
                    </a:cubicBezTo>
                    <a:cubicBezTo>
                      <a:pt x="29" y="12"/>
                      <a:pt x="30" y="13"/>
                      <a:pt x="31" y="14"/>
                    </a:cubicBezTo>
                    <a:cubicBezTo>
                      <a:pt x="31" y="14"/>
                      <a:pt x="32" y="14"/>
                      <a:pt x="32" y="15"/>
                    </a:cubicBezTo>
                    <a:cubicBezTo>
                      <a:pt x="32" y="15"/>
                      <a:pt x="33" y="15"/>
                      <a:pt x="33" y="15"/>
                    </a:cubicBezTo>
                    <a:cubicBezTo>
                      <a:pt x="34" y="15"/>
                      <a:pt x="36" y="16"/>
                      <a:pt x="37" y="16"/>
                    </a:cubicBezTo>
                    <a:cubicBezTo>
                      <a:pt x="38" y="16"/>
                      <a:pt x="39" y="17"/>
                      <a:pt x="40" y="17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39" y="16"/>
                      <a:pt x="39" y="16"/>
                      <a:pt x="39" y="15"/>
                    </a:cubicBezTo>
                    <a:cubicBezTo>
                      <a:pt x="39" y="15"/>
                      <a:pt x="39" y="14"/>
                      <a:pt x="39" y="14"/>
                    </a:cubicBezTo>
                    <a:cubicBezTo>
                      <a:pt x="39" y="13"/>
                      <a:pt x="38" y="12"/>
                      <a:pt x="38" y="11"/>
                    </a:cubicBezTo>
                    <a:cubicBezTo>
                      <a:pt x="37" y="10"/>
                      <a:pt x="37" y="9"/>
                      <a:pt x="36" y="8"/>
                    </a:cubicBezTo>
                    <a:cubicBezTo>
                      <a:pt x="35" y="7"/>
                      <a:pt x="34" y="5"/>
                      <a:pt x="32" y="4"/>
                    </a:cubicBezTo>
                    <a:cubicBezTo>
                      <a:pt x="31" y="3"/>
                      <a:pt x="31" y="2"/>
                      <a:pt x="30" y="2"/>
                    </a:cubicBezTo>
                    <a:cubicBezTo>
                      <a:pt x="29" y="1"/>
                      <a:pt x="28" y="0"/>
                      <a:pt x="27" y="0"/>
                    </a:cubicBezTo>
                    <a:cubicBezTo>
                      <a:pt x="28" y="0"/>
                      <a:pt x="29" y="1"/>
                      <a:pt x="30" y="1"/>
                    </a:cubicBezTo>
                    <a:cubicBezTo>
                      <a:pt x="31" y="2"/>
                      <a:pt x="32" y="3"/>
                      <a:pt x="32" y="3"/>
                    </a:cubicBezTo>
                    <a:cubicBezTo>
                      <a:pt x="34" y="5"/>
                      <a:pt x="35" y="6"/>
                      <a:pt x="37" y="8"/>
                    </a:cubicBezTo>
                    <a:cubicBezTo>
                      <a:pt x="37" y="9"/>
                      <a:pt x="38" y="10"/>
                      <a:pt x="38" y="11"/>
                    </a:cubicBezTo>
                    <a:cubicBezTo>
                      <a:pt x="39" y="12"/>
                      <a:pt x="39" y="13"/>
                      <a:pt x="40" y="14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6"/>
                      <a:pt x="40" y="16"/>
                      <a:pt x="40" y="17"/>
                    </a:cubicBezTo>
                    <a:cubicBezTo>
                      <a:pt x="41" y="17"/>
                      <a:pt x="41" y="18"/>
                      <a:pt x="41" y="18"/>
                    </a:cubicBezTo>
                    <a:cubicBezTo>
                      <a:pt x="42" y="18"/>
                      <a:pt x="43" y="19"/>
                      <a:pt x="43" y="19"/>
                    </a:cubicBezTo>
                    <a:cubicBezTo>
                      <a:pt x="44" y="20"/>
                      <a:pt x="44" y="20"/>
                      <a:pt x="45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6" y="21"/>
                      <a:pt x="46" y="21"/>
                      <a:pt x="46" y="21"/>
                    </a:cubicBezTo>
                    <a:cubicBezTo>
                      <a:pt x="47" y="22"/>
                      <a:pt x="48" y="23"/>
                      <a:pt x="48" y="24"/>
                    </a:cubicBezTo>
                    <a:cubicBezTo>
                      <a:pt x="48" y="23"/>
                      <a:pt x="47" y="23"/>
                      <a:pt x="47" y="23"/>
                    </a:cubicBezTo>
                    <a:cubicBezTo>
                      <a:pt x="47" y="23"/>
                      <a:pt x="46" y="22"/>
                      <a:pt x="46" y="22"/>
                    </a:cubicBezTo>
                    <a:cubicBezTo>
                      <a:pt x="45" y="21"/>
                      <a:pt x="44" y="21"/>
                      <a:pt x="43" y="21"/>
                    </a:cubicBezTo>
                    <a:cubicBezTo>
                      <a:pt x="43" y="21"/>
                      <a:pt x="43" y="21"/>
                      <a:pt x="43" y="21"/>
                    </a:cubicBezTo>
                    <a:cubicBezTo>
                      <a:pt x="43" y="20"/>
                      <a:pt x="43" y="20"/>
                      <a:pt x="42" y="20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40" y="20"/>
                      <a:pt x="40" y="20"/>
                      <a:pt x="39" y="20"/>
                    </a:cubicBezTo>
                    <a:cubicBezTo>
                      <a:pt x="37" y="20"/>
                      <a:pt x="35" y="20"/>
                      <a:pt x="33" y="20"/>
                    </a:cubicBezTo>
                    <a:cubicBezTo>
                      <a:pt x="33" y="21"/>
                      <a:pt x="32" y="21"/>
                      <a:pt x="32" y="21"/>
                    </a:cubicBezTo>
                    <a:cubicBezTo>
                      <a:pt x="31" y="21"/>
                      <a:pt x="31" y="21"/>
                      <a:pt x="30" y="21"/>
                    </a:cubicBezTo>
                    <a:cubicBezTo>
                      <a:pt x="29" y="22"/>
                      <a:pt x="28" y="22"/>
                      <a:pt x="28" y="23"/>
                    </a:cubicBezTo>
                    <a:cubicBezTo>
                      <a:pt x="26" y="24"/>
                      <a:pt x="25" y="26"/>
                      <a:pt x="23" y="27"/>
                    </a:cubicBezTo>
                    <a:cubicBezTo>
                      <a:pt x="24" y="26"/>
                      <a:pt x="25" y="26"/>
                      <a:pt x="25" y="25"/>
                    </a:cubicBezTo>
                    <a:cubicBezTo>
                      <a:pt x="26" y="24"/>
                      <a:pt x="27" y="23"/>
                      <a:pt x="27" y="23"/>
                    </a:cubicBezTo>
                    <a:cubicBezTo>
                      <a:pt x="28" y="22"/>
                      <a:pt x="29" y="21"/>
                      <a:pt x="30" y="21"/>
                    </a:cubicBezTo>
                    <a:cubicBezTo>
                      <a:pt x="31" y="21"/>
                      <a:pt x="31" y="20"/>
                      <a:pt x="32" y="20"/>
                    </a:cubicBezTo>
                    <a:cubicBezTo>
                      <a:pt x="32" y="20"/>
                      <a:pt x="33" y="20"/>
                      <a:pt x="33" y="20"/>
                    </a:cubicBezTo>
                    <a:cubicBezTo>
                      <a:pt x="34" y="20"/>
                      <a:pt x="35" y="19"/>
                      <a:pt x="36" y="19"/>
                    </a:cubicBezTo>
                    <a:cubicBezTo>
                      <a:pt x="37" y="19"/>
                      <a:pt x="38" y="19"/>
                      <a:pt x="39" y="19"/>
                    </a:cubicBezTo>
                    <a:cubicBezTo>
                      <a:pt x="40" y="19"/>
                      <a:pt x="40" y="19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19"/>
                      <a:pt x="38" y="18"/>
                      <a:pt x="36" y="17"/>
                    </a:cubicBezTo>
                    <a:cubicBezTo>
                      <a:pt x="36" y="17"/>
                      <a:pt x="36" y="17"/>
                      <a:pt x="35" y="17"/>
                    </a:cubicBezTo>
                    <a:cubicBezTo>
                      <a:pt x="35" y="17"/>
                      <a:pt x="35" y="17"/>
                      <a:pt x="34" y="17"/>
                    </a:cubicBezTo>
                    <a:cubicBezTo>
                      <a:pt x="33" y="17"/>
                      <a:pt x="32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0" y="17"/>
                      <a:pt x="30" y="17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8" y="18"/>
                      <a:pt x="28" y="18"/>
                    </a:cubicBezTo>
                    <a:cubicBezTo>
                      <a:pt x="27" y="19"/>
                      <a:pt x="26" y="19"/>
                      <a:pt x="25" y="19"/>
                    </a:cubicBezTo>
                    <a:cubicBezTo>
                      <a:pt x="22" y="20"/>
                      <a:pt x="20" y="21"/>
                      <a:pt x="18" y="21"/>
                    </a:cubicBezTo>
                    <a:cubicBezTo>
                      <a:pt x="17" y="21"/>
                      <a:pt x="16" y="21"/>
                      <a:pt x="14" y="21"/>
                    </a:cubicBezTo>
                    <a:cubicBezTo>
                      <a:pt x="13" y="21"/>
                      <a:pt x="12" y="20"/>
                      <a:pt x="11" y="20"/>
                    </a:cubicBezTo>
                    <a:cubicBezTo>
                      <a:pt x="12" y="20"/>
                      <a:pt x="13" y="20"/>
                      <a:pt x="14" y="2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30" name="Freeform 1911"/>
              <p:cNvSpPr/>
              <p:nvPr/>
            </p:nvSpPr>
            <p:spPr>
              <a:xfrm>
                <a:off x="7321523" y="2211397"/>
                <a:ext cx="65088" cy="214314"/>
              </a:xfrm>
              <a:custGeom>
                <a:avLst/>
                <a:gdLst>
                  <a:gd name="txL" fmla="*/ 0 w 17"/>
                  <a:gd name="txT" fmla="*/ 0 h 57"/>
                  <a:gd name="txR" fmla="*/ 17 w 17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57">
                    <a:moveTo>
                      <a:pt x="13" y="57"/>
                    </a:moveTo>
                    <a:cubicBezTo>
                      <a:pt x="12" y="47"/>
                      <a:pt x="14" y="37"/>
                      <a:pt x="11" y="27"/>
                    </a:cubicBezTo>
                    <a:cubicBezTo>
                      <a:pt x="10" y="22"/>
                      <a:pt x="8" y="17"/>
                      <a:pt x="5" y="13"/>
                    </a:cubicBezTo>
                    <a:cubicBezTo>
                      <a:pt x="3" y="9"/>
                      <a:pt x="0" y="4"/>
                      <a:pt x="0" y="0"/>
                    </a:cubicBezTo>
                    <a:cubicBezTo>
                      <a:pt x="5" y="4"/>
                      <a:pt x="10" y="8"/>
                      <a:pt x="15" y="13"/>
                    </a:cubicBezTo>
                    <a:cubicBezTo>
                      <a:pt x="17" y="19"/>
                      <a:pt x="17" y="29"/>
                      <a:pt x="17" y="33"/>
                    </a:cubicBezTo>
                    <a:cubicBezTo>
                      <a:pt x="17" y="41"/>
                      <a:pt x="14" y="49"/>
                      <a:pt x="13" y="5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31" name="Picture 1913"/>
              <p:cNvPicPr>
                <a:picLocks noChangeAspect="1"/>
              </p:cNvPicPr>
              <p:nvPr/>
            </p:nvPicPr>
            <p:blipFill>
              <a:blip r:embed="rId18"/>
              <a:stretch>
                <a:fillRect/>
              </a:stretch>
            </p:blipFill>
            <p:spPr>
              <a:xfrm>
                <a:off x="7178647" y="2438411"/>
                <a:ext cx="236539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32" name="Freeform 1914"/>
              <p:cNvSpPr/>
              <p:nvPr/>
            </p:nvSpPr>
            <p:spPr>
              <a:xfrm>
                <a:off x="7197697" y="2274898"/>
                <a:ext cx="169864" cy="200026"/>
              </a:xfrm>
              <a:custGeom>
                <a:avLst/>
                <a:gdLst>
                  <a:gd name="txL" fmla="*/ 0 w 45"/>
                  <a:gd name="txT" fmla="*/ 0 h 53"/>
                  <a:gd name="txR" fmla="*/ 45 w 45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53">
                    <a:moveTo>
                      <a:pt x="22" y="34"/>
                    </a:moveTo>
                    <a:cubicBezTo>
                      <a:pt x="26" y="37"/>
                      <a:pt x="34" y="41"/>
                      <a:pt x="38" y="44"/>
                    </a:cubicBezTo>
                    <a:cubicBezTo>
                      <a:pt x="41" y="46"/>
                      <a:pt x="45" y="53"/>
                      <a:pt x="45" y="53"/>
                    </a:cubicBezTo>
                    <a:cubicBezTo>
                      <a:pt x="41" y="49"/>
                      <a:pt x="35" y="46"/>
                      <a:pt x="30" y="44"/>
                    </a:cubicBezTo>
                    <a:cubicBezTo>
                      <a:pt x="23" y="41"/>
                      <a:pt x="17" y="40"/>
                      <a:pt x="11" y="37"/>
                    </a:cubicBezTo>
                    <a:cubicBezTo>
                      <a:pt x="5" y="34"/>
                      <a:pt x="2" y="29"/>
                      <a:pt x="0" y="23"/>
                    </a:cubicBezTo>
                    <a:cubicBezTo>
                      <a:pt x="0" y="22"/>
                      <a:pt x="0" y="21"/>
                      <a:pt x="0" y="20"/>
                    </a:cubicBezTo>
                    <a:cubicBezTo>
                      <a:pt x="2" y="13"/>
                      <a:pt x="5" y="7"/>
                      <a:pt x="8" y="0"/>
                    </a:cubicBezTo>
                    <a:cubicBezTo>
                      <a:pt x="8" y="4"/>
                      <a:pt x="7" y="7"/>
                      <a:pt x="8" y="10"/>
                    </a:cubicBezTo>
                    <a:cubicBezTo>
                      <a:pt x="9" y="23"/>
                      <a:pt x="17" y="31"/>
                      <a:pt x="22" y="3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33" name="Freeform 1915"/>
              <p:cNvSpPr/>
              <p:nvPr/>
            </p:nvSpPr>
            <p:spPr>
              <a:xfrm>
                <a:off x="7238972" y="2200285"/>
                <a:ext cx="192089" cy="371478"/>
              </a:xfrm>
              <a:custGeom>
                <a:avLst/>
                <a:gdLst>
                  <a:gd name="txL" fmla="*/ 0 w 51"/>
                  <a:gd name="txT" fmla="*/ 0 h 99"/>
                  <a:gd name="txR" fmla="*/ 51 w 51"/>
                  <a:gd name="txB" fmla="*/ 99 h 9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99">
                    <a:moveTo>
                      <a:pt x="4" y="47"/>
                    </a:moveTo>
                    <a:cubicBezTo>
                      <a:pt x="5" y="48"/>
                      <a:pt x="7" y="50"/>
                      <a:pt x="9" y="51"/>
                    </a:cubicBezTo>
                    <a:cubicBezTo>
                      <a:pt x="12" y="54"/>
                      <a:pt x="16" y="56"/>
                      <a:pt x="20" y="58"/>
                    </a:cubicBezTo>
                    <a:cubicBezTo>
                      <a:pt x="22" y="59"/>
                      <a:pt x="23" y="60"/>
                      <a:pt x="25" y="61"/>
                    </a:cubicBezTo>
                    <a:cubicBezTo>
                      <a:pt x="26" y="62"/>
                      <a:pt x="27" y="62"/>
                      <a:pt x="28" y="63"/>
                    </a:cubicBezTo>
                    <a:cubicBezTo>
                      <a:pt x="30" y="64"/>
                      <a:pt x="30" y="64"/>
                      <a:pt x="30" y="64"/>
                    </a:cubicBezTo>
                    <a:cubicBezTo>
                      <a:pt x="30" y="64"/>
                      <a:pt x="30" y="64"/>
                      <a:pt x="30" y="64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2" y="65"/>
                      <a:pt x="33" y="66"/>
                      <a:pt x="34" y="67"/>
                    </a:cubicBezTo>
                    <a:cubicBezTo>
                      <a:pt x="33" y="65"/>
                      <a:pt x="32" y="64"/>
                      <a:pt x="31" y="62"/>
                    </a:cubicBezTo>
                    <a:cubicBezTo>
                      <a:pt x="30" y="61"/>
                      <a:pt x="30" y="60"/>
                      <a:pt x="29" y="60"/>
                    </a:cubicBezTo>
                    <a:cubicBezTo>
                      <a:pt x="28" y="59"/>
                      <a:pt x="28" y="58"/>
                      <a:pt x="27" y="57"/>
                    </a:cubicBezTo>
                    <a:cubicBezTo>
                      <a:pt x="26" y="55"/>
                      <a:pt x="25" y="53"/>
                      <a:pt x="24" y="51"/>
                    </a:cubicBezTo>
                    <a:cubicBezTo>
                      <a:pt x="23" y="50"/>
                      <a:pt x="22" y="48"/>
                      <a:pt x="21" y="46"/>
                    </a:cubicBezTo>
                    <a:cubicBezTo>
                      <a:pt x="20" y="45"/>
                      <a:pt x="18" y="43"/>
                      <a:pt x="17" y="42"/>
                    </a:cubicBezTo>
                    <a:cubicBezTo>
                      <a:pt x="16" y="41"/>
                      <a:pt x="15" y="40"/>
                      <a:pt x="14" y="39"/>
                    </a:cubicBezTo>
                    <a:cubicBezTo>
                      <a:pt x="14" y="38"/>
                      <a:pt x="13" y="36"/>
                      <a:pt x="12" y="35"/>
                    </a:cubicBezTo>
                    <a:cubicBezTo>
                      <a:pt x="11" y="33"/>
                      <a:pt x="10" y="31"/>
                      <a:pt x="9" y="29"/>
                    </a:cubicBezTo>
                    <a:cubicBezTo>
                      <a:pt x="8" y="27"/>
                      <a:pt x="8" y="26"/>
                      <a:pt x="8" y="25"/>
                    </a:cubicBezTo>
                    <a:cubicBezTo>
                      <a:pt x="8" y="24"/>
                      <a:pt x="8" y="22"/>
                      <a:pt x="8" y="21"/>
                    </a:cubicBezTo>
                    <a:cubicBezTo>
                      <a:pt x="8" y="24"/>
                      <a:pt x="8" y="26"/>
                      <a:pt x="9" y="28"/>
                    </a:cubicBezTo>
                    <a:cubicBezTo>
                      <a:pt x="11" y="31"/>
                      <a:pt x="12" y="33"/>
                      <a:pt x="13" y="35"/>
                    </a:cubicBezTo>
                    <a:cubicBezTo>
                      <a:pt x="14" y="36"/>
                      <a:pt x="15" y="37"/>
                      <a:pt x="16" y="38"/>
                    </a:cubicBezTo>
                    <a:cubicBezTo>
                      <a:pt x="16" y="39"/>
                      <a:pt x="17" y="40"/>
                      <a:pt x="18" y="41"/>
                    </a:cubicBezTo>
                    <a:cubicBezTo>
                      <a:pt x="18" y="41"/>
                      <a:pt x="19" y="42"/>
                      <a:pt x="19" y="42"/>
                    </a:cubicBezTo>
                    <a:cubicBezTo>
                      <a:pt x="17" y="37"/>
                      <a:pt x="15" y="32"/>
                      <a:pt x="14" y="26"/>
                    </a:cubicBezTo>
                    <a:cubicBezTo>
                      <a:pt x="13" y="22"/>
                      <a:pt x="12" y="17"/>
                      <a:pt x="12" y="13"/>
                    </a:cubicBezTo>
                    <a:cubicBezTo>
                      <a:pt x="12" y="11"/>
                      <a:pt x="12" y="8"/>
                      <a:pt x="12" y="6"/>
                    </a:cubicBezTo>
                    <a:cubicBezTo>
                      <a:pt x="13" y="4"/>
                      <a:pt x="13" y="2"/>
                      <a:pt x="13" y="0"/>
                    </a:cubicBezTo>
                    <a:cubicBezTo>
                      <a:pt x="13" y="1"/>
                      <a:pt x="13" y="2"/>
                      <a:pt x="13" y="3"/>
                    </a:cubicBezTo>
                    <a:cubicBezTo>
                      <a:pt x="13" y="4"/>
                      <a:pt x="14" y="5"/>
                      <a:pt x="14" y="6"/>
                    </a:cubicBezTo>
                    <a:cubicBezTo>
                      <a:pt x="14" y="8"/>
                      <a:pt x="14" y="11"/>
                      <a:pt x="14" y="13"/>
                    </a:cubicBezTo>
                    <a:cubicBezTo>
                      <a:pt x="15" y="17"/>
                      <a:pt x="15" y="21"/>
                      <a:pt x="16" y="26"/>
                    </a:cubicBezTo>
                    <a:cubicBezTo>
                      <a:pt x="18" y="34"/>
                      <a:pt x="21" y="42"/>
                      <a:pt x="26" y="50"/>
                    </a:cubicBezTo>
                    <a:cubicBezTo>
                      <a:pt x="27" y="52"/>
                      <a:pt x="28" y="54"/>
                      <a:pt x="29" y="56"/>
                    </a:cubicBezTo>
                    <a:cubicBezTo>
                      <a:pt x="30" y="56"/>
                      <a:pt x="30" y="57"/>
                      <a:pt x="31" y="58"/>
                    </a:cubicBezTo>
                    <a:cubicBezTo>
                      <a:pt x="32" y="59"/>
                      <a:pt x="32" y="60"/>
                      <a:pt x="33" y="61"/>
                    </a:cubicBezTo>
                    <a:cubicBezTo>
                      <a:pt x="33" y="61"/>
                      <a:pt x="33" y="61"/>
                      <a:pt x="33" y="61"/>
                    </a:cubicBezTo>
                    <a:cubicBezTo>
                      <a:pt x="33" y="61"/>
                      <a:pt x="33" y="61"/>
                      <a:pt x="33" y="61"/>
                    </a:cubicBezTo>
                    <a:cubicBezTo>
                      <a:pt x="33" y="59"/>
                      <a:pt x="33" y="58"/>
                      <a:pt x="33" y="57"/>
                    </a:cubicBezTo>
                    <a:cubicBezTo>
                      <a:pt x="33" y="56"/>
                      <a:pt x="33" y="54"/>
                      <a:pt x="33" y="53"/>
                    </a:cubicBezTo>
                    <a:cubicBezTo>
                      <a:pt x="33" y="48"/>
                      <a:pt x="34" y="44"/>
                      <a:pt x="34" y="39"/>
                    </a:cubicBezTo>
                    <a:cubicBezTo>
                      <a:pt x="34" y="38"/>
                      <a:pt x="34" y="36"/>
                      <a:pt x="34" y="35"/>
                    </a:cubicBezTo>
                    <a:cubicBezTo>
                      <a:pt x="34" y="34"/>
                      <a:pt x="33" y="33"/>
                      <a:pt x="33" y="32"/>
                    </a:cubicBezTo>
                    <a:cubicBezTo>
                      <a:pt x="32" y="29"/>
                      <a:pt x="32" y="27"/>
                      <a:pt x="31" y="25"/>
                    </a:cubicBezTo>
                    <a:cubicBezTo>
                      <a:pt x="30" y="22"/>
                      <a:pt x="29" y="20"/>
                      <a:pt x="28" y="18"/>
                    </a:cubicBezTo>
                    <a:cubicBezTo>
                      <a:pt x="27" y="16"/>
                      <a:pt x="26" y="14"/>
                      <a:pt x="24" y="12"/>
                    </a:cubicBezTo>
                    <a:cubicBezTo>
                      <a:pt x="26" y="14"/>
                      <a:pt x="27" y="16"/>
                      <a:pt x="28" y="18"/>
                    </a:cubicBezTo>
                    <a:cubicBezTo>
                      <a:pt x="29" y="20"/>
                      <a:pt x="30" y="22"/>
                      <a:pt x="31" y="25"/>
                    </a:cubicBezTo>
                    <a:cubicBezTo>
                      <a:pt x="32" y="27"/>
                      <a:pt x="33" y="29"/>
                      <a:pt x="34" y="31"/>
                    </a:cubicBezTo>
                    <a:cubicBezTo>
                      <a:pt x="34" y="33"/>
                      <a:pt x="34" y="34"/>
                      <a:pt x="35" y="35"/>
                    </a:cubicBezTo>
                    <a:cubicBezTo>
                      <a:pt x="35" y="36"/>
                      <a:pt x="35" y="37"/>
                      <a:pt x="35" y="39"/>
                    </a:cubicBezTo>
                    <a:cubicBezTo>
                      <a:pt x="35" y="44"/>
                      <a:pt x="35" y="49"/>
                      <a:pt x="34" y="53"/>
                    </a:cubicBezTo>
                    <a:cubicBezTo>
                      <a:pt x="34" y="56"/>
                      <a:pt x="34" y="58"/>
                      <a:pt x="35" y="60"/>
                    </a:cubicBezTo>
                    <a:cubicBezTo>
                      <a:pt x="35" y="62"/>
                      <a:pt x="35" y="63"/>
                      <a:pt x="35" y="64"/>
                    </a:cubicBezTo>
                    <a:cubicBezTo>
                      <a:pt x="36" y="64"/>
                      <a:pt x="36" y="65"/>
                      <a:pt x="36" y="65"/>
                    </a:cubicBezTo>
                    <a:cubicBezTo>
                      <a:pt x="37" y="68"/>
                      <a:pt x="39" y="70"/>
                      <a:pt x="40" y="73"/>
                    </a:cubicBezTo>
                    <a:cubicBezTo>
                      <a:pt x="40" y="75"/>
                      <a:pt x="41" y="76"/>
                      <a:pt x="42" y="78"/>
                    </a:cubicBezTo>
                    <a:cubicBezTo>
                      <a:pt x="42" y="78"/>
                      <a:pt x="42" y="78"/>
                      <a:pt x="42" y="78"/>
                    </a:cubicBezTo>
                    <a:cubicBezTo>
                      <a:pt x="43" y="77"/>
                      <a:pt x="43" y="76"/>
                      <a:pt x="44" y="75"/>
                    </a:cubicBezTo>
                    <a:cubicBezTo>
                      <a:pt x="44" y="74"/>
                      <a:pt x="45" y="73"/>
                      <a:pt x="45" y="72"/>
                    </a:cubicBezTo>
                    <a:cubicBezTo>
                      <a:pt x="46" y="71"/>
                      <a:pt x="47" y="69"/>
                      <a:pt x="48" y="67"/>
                    </a:cubicBezTo>
                    <a:cubicBezTo>
                      <a:pt x="48" y="65"/>
                      <a:pt x="49" y="63"/>
                      <a:pt x="49" y="61"/>
                    </a:cubicBezTo>
                    <a:cubicBezTo>
                      <a:pt x="50" y="57"/>
                      <a:pt x="51" y="53"/>
                      <a:pt x="51" y="50"/>
                    </a:cubicBezTo>
                    <a:cubicBezTo>
                      <a:pt x="51" y="48"/>
                      <a:pt x="50" y="46"/>
                      <a:pt x="50" y="44"/>
                    </a:cubicBezTo>
                    <a:cubicBezTo>
                      <a:pt x="50" y="42"/>
                      <a:pt x="50" y="40"/>
                      <a:pt x="50" y="38"/>
                    </a:cubicBezTo>
                    <a:cubicBezTo>
                      <a:pt x="50" y="40"/>
                      <a:pt x="50" y="42"/>
                      <a:pt x="51" y="44"/>
                    </a:cubicBezTo>
                    <a:cubicBezTo>
                      <a:pt x="51" y="46"/>
                      <a:pt x="51" y="48"/>
                      <a:pt x="51" y="50"/>
                    </a:cubicBezTo>
                    <a:cubicBezTo>
                      <a:pt x="51" y="54"/>
                      <a:pt x="51" y="58"/>
                      <a:pt x="50" y="62"/>
                    </a:cubicBezTo>
                    <a:cubicBezTo>
                      <a:pt x="50" y="63"/>
                      <a:pt x="49" y="65"/>
                      <a:pt x="49" y="67"/>
                    </a:cubicBezTo>
                    <a:cubicBezTo>
                      <a:pt x="48" y="69"/>
                      <a:pt x="47" y="71"/>
                      <a:pt x="47" y="73"/>
                    </a:cubicBezTo>
                    <a:cubicBezTo>
                      <a:pt x="46" y="73"/>
                      <a:pt x="46" y="74"/>
                      <a:pt x="46" y="74"/>
                    </a:cubicBezTo>
                    <a:cubicBezTo>
                      <a:pt x="46" y="75"/>
                      <a:pt x="45" y="75"/>
                      <a:pt x="45" y="76"/>
                    </a:cubicBezTo>
                    <a:cubicBezTo>
                      <a:pt x="44" y="76"/>
                      <a:pt x="44" y="77"/>
                      <a:pt x="44" y="78"/>
                    </a:cubicBezTo>
                    <a:cubicBezTo>
                      <a:pt x="43" y="79"/>
                      <a:pt x="43" y="80"/>
                      <a:pt x="43" y="81"/>
                    </a:cubicBezTo>
                    <a:cubicBezTo>
                      <a:pt x="43" y="82"/>
                      <a:pt x="43" y="84"/>
                      <a:pt x="44" y="85"/>
                    </a:cubicBezTo>
                    <a:cubicBezTo>
                      <a:pt x="44" y="87"/>
                      <a:pt x="44" y="88"/>
                      <a:pt x="44" y="90"/>
                    </a:cubicBezTo>
                    <a:cubicBezTo>
                      <a:pt x="44" y="90"/>
                      <a:pt x="44" y="91"/>
                      <a:pt x="44" y="91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4" y="91"/>
                      <a:pt x="44" y="92"/>
                      <a:pt x="44" y="92"/>
                    </a:cubicBezTo>
                    <a:cubicBezTo>
                      <a:pt x="44" y="94"/>
                      <a:pt x="44" y="97"/>
                      <a:pt x="44" y="99"/>
                    </a:cubicBezTo>
                    <a:cubicBezTo>
                      <a:pt x="44" y="98"/>
                      <a:pt x="44" y="97"/>
                      <a:pt x="44" y="96"/>
                    </a:cubicBezTo>
                    <a:cubicBezTo>
                      <a:pt x="44" y="94"/>
                      <a:pt x="43" y="93"/>
                      <a:pt x="43" y="92"/>
                    </a:cubicBezTo>
                    <a:cubicBezTo>
                      <a:pt x="43" y="91"/>
                      <a:pt x="42" y="89"/>
                      <a:pt x="42" y="88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1" y="87"/>
                      <a:pt x="41" y="86"/>
                      <a:pt x="41" y="86"/>
                    </a:cubicBezTo>
                    <a:cubicBezTo>
                      <a:pt x="41" y="85"/>
                      <a:pt x="40" y="85"/>
                      <a:pt x="40" y="85"/>
                    </a:cubicBezTo>
                    <a:cubicBezTo>
                      <a:pt x="40" y="84"/>
                      <a:pt x="40" y="84"/>
                      <a:pt x="39" y="83"/>
                    </a:cubicBezTo>
                    <a:cubicBezTo>
                      <a:pt x="39" y="83"/>
                      <a:pt x="38" y="82"/>
                      <a:pt x="37" y="81"/>
                    </a:cubicBezTo>
                    <a:cubicBezTo>
                      <a:pt x="35" y="78"/>
                      <a:pt x="32" y="76"/>
                      <a:pt x="29" y="73"/>
                    </a:cubicBezTo>
                    <a:cubicBezTo>
                      <a:pt x="28" y="73"/>
                      <a:pt x="27" y="72"/>
                      <a:pt x="26" y="72"/>
                    </a:cubicBezTo>
                    <a:cubicBezTo>
                      <a:pt x="25" y="71"/>
                      <a:pt x="24" y="71"/>
                      <a:pt x="24" y="70"/>
                    </a:cubicBezTo>
                    <a:cubicBezTo>
                      <a:pt x="22" y="69"/>
                      <a:pt x="20" y="69"/>
                      <a:pt x="18" y="69"/>
                    </a:cubicBezTo>
                    <a:cubicBezTo>
                      <a:pt x="14" y="68"/>
                      <a:pt x="10" y="68"/>
                      <a:pt x="6" y="68"/>
                    </a:cubicBezTo>
                    <a:cubicBezTo>
                      <a:pt x="8" y="68"/>
                      <a:pt x="10" y="68"/>
                      <a:pt x="12" y="68"/>
                    </a:cubicBezTo>
                    <a:cubicBezTo>
                      <a:pt x="14" y="68"/>
                      <a:pt x="16" y="68"/>
                      <a:pt x="18" y="68"/>
                    </a:cubicBezTo>
                    <a:cubicBezTo>
                      <a:pt x="20" y="68"/>
                      <a:pt x="22" y="69"/>
                      <a:pt x="24" y="69"/>
                    </a:cubicBezTo>
                    <a:cubicBezTo>
                      <a:pt x="25" y="70"/>
                      <a:pt x="26" y="70"/>
                      <a:pt x="27" y="71"/>
                    </a:cubicBezTo>
                    <a:cubicBezTo>
                      <a:pt x="28" y="71"/>
                      <a:pt x="28" y="72"/>
                      <a:pt x="29" y="72"/>
                    </a:cubicBezTo>
                    <a:cubicBezTo>
                      <a:pt x="31" y="73"/>
                      <a:pt x="33" y="75"/>
                      <a:pt x="34" y="76"/>
                    </a:cubicBezTo>
                    <a:cubicBezTo>
                      <a:pt x="36" y="77"/>
                      <a:pt x="37" y="79"/>
                      <a:pt x="39" y="80"/>
                    </a:cubicBezTo>
                    <a:cubicBezTo>
                      <a:pt x="39" y="81"/>
                      <a:pt x="40" y="82"/>
                      <a:pt x="41" y="82"/>
                    </a:cubicBezTo>
                    <a:cubicBezTo>
                      <a:pt x="41" y="83"/>
                      <a:pt x="41" y="83"/>
                      <a:pt x="41" y="83"/>
                    </a:cubicBezTo>
                    <a:cubicBezTo>
                      <a:pt x="40" y="79"/>
                      <a:pt x="39" y="76"/>
                      <a:pt x="38" y="73"/>
                    </a:cubicBezTo>
                    <a:cubicBezTo>
                      <a:pt x="37" y="73"/>
                      <a:pt x="37" y="72"/>
                      <a:pt x="37" y="72"/>
                    </a:cubicBezTo>
                    <a:cubicBezTo>
                      <a:pt x="36" y="71"/>
                      <a:pt x="36" y="71"/>
                      <a:pt x="35" y="70"/>
                    </a:cubicBezTo>
                    <a:cubicBezTo>
                      <a:pt x="34" y="68"/>
                      <a:pt x="32" y="67"/>
                      <a:pt x="30" y="66"/>
                    </a:cubicBezTo>
                    <a:cubicBezTo>
                      <a:pt x="30" y="66"/>
                      <a:pt x="30" y="66"/>
                      <a:pt x="30" y="66"/>
                    </a:cubicBezTo>
                    <a:cubicBezTo>
                      <a:pt x="29" y="65"/>
                      <a:pt x="29" y="65"/>
                      <a:pt x="29" y="65"/>
                    </a:cubicBezTo>
                    <a:cubicBezTo>
                      <a:pt x="28" y="64"/>
                      <a:pt x="28" y="64"/>
                      <a:pt x="28" y="64"/>
                    </a:cubicBezTo>
                    <a:cubicBezTo>
                      <a:pt x="27" y="64"/>
                      <a:pt x="26" y="63"/>
                      <a:pt x="25" y="63"/>
                    </a:cubicBezTo>
                    <a:cubicBezTo>
                      <a:pt x="23" y="62"/>
                      <a:pt x="21" y="61"/>
                      <a:pt x="19" y="60"/>
                    </a:cubicBezTo>
                    <a:cubicBezTo>
                      <a:pt x="15" y="58"/>
                      <a:pt x="11" y="55"/>
                      <a:pt x="8" y="52"/>
                    </a:cubicBezTo>
                    <a:cubicBezTo>
                      <a:pt x="6" y="51"/>
                      <a:pt x="4" y="50"/>
                      <a:pt x="3" y="48"/>
                    </a:cubicBezTo>
                    <a:cubicBezTo>
                      <a:pt x="2" y="46"/>
                      <a:pt x="1" y="44"/>
                      <a:pt x="0" y="42"/>
                    </a:cubicBezTo>
                    <a:cubicBezTo>
                      <a:pt x="1" y="44"/>
                      <a:pt x="3" y="45"/>
                      <a:pt x="4" y="4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34" name="Freeform 1916"/>
              <p:cNvSpPr/>
              <p:nvPr/>
            </p:nvSpPr>
            <p:spPr>
              <a:xfrm>
                <a:off x="8339116" y="2654313"/>
                <a:ext cx="34925" cy="136526"/>
              </a:xfrm>
              <a:custGeom>
                <a:avLst/>
                <a:gdLst>
                  <a:gd name="txL" fmla="*/ 0 w 9"/>
                  <a:gd name="txT" fmla="*/ 0 h 36"/>
                  <a:gd name="txR" fmla="*/ 9 w 9"/>
                  <a:gd name="txB" fmla="*/ 36 h 36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9" h="36">
                    <a:moveTo>
                      <a:pt x="0" y="36"/>
                    </a:moveTo>
                    <a:cubicBezTo>
                      <a:pt x="1" y="30"/>
                      <a:pt x="4" y="24"/>
                      <a:pt x="4" y="18"/>
                    </a:cubicBezTo>
                    <a:cubicBezTo>
                      <a:pt x="4" y="15"/>
                      <a:pt x="3" y="11"/>
                      <a:pt x="2" y="8"/>
                    </a:cubicBezTo>
                    <a:cubicBezTo>
                      <a:pt x="2" y="6"/>
                      <a:pt x="1" y="3"/>
                      <a:pt x="1" y="0"/>
                    </a:cubicBezTo>
                    <a:cubicBezTo>
                      <a:pt x="4" y="3"/>
                      <a:pt x="6" y="7"/>
                      <a:pt x="9" y="10"/>
                    </a:cubicBezTo>
                    <a:cubicBezTo>
                      <a:pt x="9" y="14"/>
                      <a:pt x="7" y="20"/>
                      <a:pt x="7" y="22"/>
                    </a:cubicBezTo>
                    <a:cubicBezTo>
                      <a:pt x="5" y="27"/>
                      <a:pt x="2" y="32"/>
                      <a:pt x="0" y="3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35" name="Freeform 1919"/>
              <p:cNvSpPr/>
              <p:nvPr/>
            </p:nvSpPr>
            <p:spPr>
              <a:xfrm>
                <a:off x="8245453" y="2678126"/>
                <a:ext cx="87313" cy="142876"/>
              </a:xfrm>
              <a:custGeom>
                <a:avLst/>
                <a:gdLst>
                  <a:gd name="txL" fmla="*/ 0 w 23"/>
                  <a:gd name="txT" fmla="*/ 0 h 38"/>
                  <a:gd name="txR" fmla="*/ 23 w 23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38">
                    <a:moveTo>
                      <a:pt x="12" y="23"/>
                    </a:moveTo>
                    <a:cubicBezTo>
                      <a:pt x="14" y="25"/>
                      <a:pt x="18" y="29"/>
                      <a:pt x="20" y="31"/>
                    </a:cubicBezTo>
                    <a:cubicBezTo>
                      <a:pt x="21" y="33"/>
                      <a:pt x="23" y="38"/>
                      <a:pt x="23" y="38"/>
                    </a:cubicBezTo>
                    <a:cubicBezTo>
                      <a:pt x="21" y="34"/>
                      <a:pt x="18" y="32"/>
                      <a:pt x="15" y="30"/>
                    </a:cubicBezTo>
                    <a:cubicBezTo>
                      <a:pt x="11" y="27"/>
                      <a:pt x="8" y="25"/>
                      <a:pt x="4" y="23"/>
                    </a:cubicBezTo>
                    <a:cubicBezTo>
                      <a:pt x="1" y="20"/>
                      <a:pt x="0" y="16"/>
                      <a:pt x="0" y="12"/>
                    </a:cubicBezTo>
                    <a:cubicBezTo>
                      <a:pt x="0" y="12"/>
                      <a:pt x="1" y="11"/>
                      <a:pt x="1" y="11"/>
                    </a:cubicBezTo>
                    <a:cubicBezTo>
                      <a:pt x="3" y="7"/>
                      <a:pt x="6" y="4"/>
                      <a:pt x="9" y="0"/>
                    </a:cubicBezTo>
                    <a:cubicBezTo>
                      <a:pt x="8" y="2"/>
                      <a:pt x="7" y="4"/>
                      <a:pt x="7" y="6"/>
                    </a:cubicBezTo>
                    <a:cubicBezTo>
                      <a:pt x="6" y="14"/>
                      <a:pt x="9" y="20"/>
                      <a:pt x="12" y="2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36" name="Freeform 1920"/>
              <p:cNvSpPr/>
              <p:nvPr/>
            </p:nvSpPr>
            <p:spPr>
              <a:xfrm>
                <a:off x="8272441" y="2640025"/>
                <a:ext cx="112713" cy="244477"/>
              </a:xfrm>
              <a:custGeom>
                <a:avLst/>
                <a:gdLst>
                  <a:gd name="txL" fmla="*/ 0 w 30"/>
                  <a:gd name="txT" fmla="*/ 0 h 65"/>
                  <a:gd name="txR" fmla="*/ 30 w 30"/>
                  <a:gd name="txB" fmla="*/ 65 h 6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65">
                    <a:moveTo>
                      <a:pt x="2" y="27"/>
                    </a:moveTo>
                    <a:cubicBezTo>
                      <a:pt x="2" y="28"/>
                      <a:pt x="3" y="30"/>
                      <a:pt x="4" y="31"/>
                    </a:cubicBezTo>
                    <a:cubicBezTo>
                      <a:pt x="5" y="33"/>
                      <a:pt x="7" y="35"/>
                      <a:pt x="9" y="37"/>
                    </a:cubicBezTo>
                    <a:cubicBezTo>
                      <a:pt x="10" y="38"/>
                      <a:pt x="11" y="38"/>
                      <a:pt x="12" y="39"/>
                    </a:cubicBezTo>
                    <a:cubicBezTo>
                      <a:pt x="13" y="40"/>
                      <a:pt x="13" y="40"/>
                      <a:pt x="14" y="41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6" y="43"/>
                      <a:pt x="16" y="43"/>
                      <a:pt x="17" y="44"/>
                    </a:cubicBezTo>
                    <a:cubicBezTo>
                      <a:pt x="16" y="43"/>
                      <a:pt x="16" y="42"/>
                      <a:pt x="16" y="41"/>
                    </a:cubicBezTo>
                    <a:cubicBezTo>
                      <a:pt x="15" y="40"/>
                      <a:pt x="15" y="40"/>
                      <a:pt x="15" y="39"/>
                    </a:cubicBezTo>
                    <a:cubicBezTo>
                      <a:pt x="14" y="38"/>
                      <a:pt x="14" y="38"/>
                      <a:pt x="14" y="37"/>
                    </a:cubicBezTo>
                    <a:cubicBezTo>
                      <a:pt x="14" y="36"/>
                      <a:pt x="13" y="34"/>
                      <a:pt x="13" y="33"/>
                    </a:cubicBezTo>
                    <a:cubicBezTo>
                      <a:pt x="12" y="32"/>
                      <a:pt x="12" y="31"/>
                      <a:pt x="12" y="30"/>
                    </a:cubicBezTo>
                    <a:cubicBezTo>
                      <a:pt x="11" y="29"/>
                      <a:pt x="11" y="27"/>
                      <a:pt x="10" y="26"/>
                    </a:cubicBezTo>
                    <a:cubicBezTo>
                      <a:pt x="10" y="26"/>
                      <a:pt x="10" y="25"/>
                      <a:pt x="9" y="24"/>
                    </a:cubicBezTo>
                    <a:cubicBezTo>
                      <a:pt x="9" y="23"/>
                      <a:pt x="9" y="23"/>
                      <a:pt x="9" y="22"/>
                    </a:cubicBezTo>
                    <a:cubicBezTo>
                      <a:pt x="8" y="20"/>
                      <a:pt x="8" y="19"/>
                      <a:pt x="8" y="17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8" y="14"/>
                      <a:pt x="8" y="13"/>
                      <a:pt x="8" y="13"/>
                    </a:cubicBezTo>
                    <a:cubicBezTo>
                      <a:pt x="8" y="14"/>
                      <a:pt x="8" y="16"/>
                      <a:pt x="8" y="17"/>
                    </a:cubicBezTo>
                    <a:cubicBezTo>
                      <a:pt x="8" y="19"/>
                      <a:pt x="9" y="20"/>
                      <a:pt x="9" y="22"/>
                    </a:cubicBezTo>
                    <a:cubicBezTo>
                      <a:pt x="10" y="22"/>
                      <a:pt x="10" y="23"/>
                      <a:pt x="10" y="24"/>
                    </a:cubicBezTo>
                    <a:cubicBezTo>
                      <a:pt x="10" y="24"/>
                      <a:pt x="11" y="25"/>
                      <a:pt x="11" y="26"/>
                    </a:cubicBezTo>
                    <a:cubicBezTo>
                      <a:pt x="11" y="26"/>
                      <a:pt x="11" y="27"/>
                      <a:pt x="12" y="27"/>
                    </a:cubicBezTo>
                    <a:cubicBezTo>
                      <a:pt x="11" y="23"/>
                      <a:pt x="11" y="20"/>
                      <a:pt x="11" y="16"/>
                    </a:cubicBezTo>
                    <a:cubicBezTo>
                      <a:pt x="11" y="14"/>
                      <a:pt x="12" y="11"/>
                      <a:pt x="12" y="8"/>
                    </a:cubicBezTo>
                    <a:cubicBezTo>
                      <a:pt x="12" y="7"/>
                      <a:pt x="13" y="6"/>
                      <a:pt x="13" y="4"/>
                    </a:cubicBezTo>
                    <a:cubicBezTo>
                      <a:pt x="14" y="3"/>
                      <a:pt x="14" y="2"/>
                      <a:pt x="15" y="0"/>
                    </a:cubicBezTo>
                    <a:cubicBezTo>
                      <a:pt x="15" y="1"/>
                      <a:pt x="15" y="2"/>
                      <a:pt x="14" y="2"/>
                    </a:cubicBezTo>
                    <a:cubicBezTo>
                      <a:pt x="14" y="3"/>
                      <a:pt x="14" y="4"/>
                      <a:pt x="14" y="4"/>
                    </a:cubicBezTo>
                    <a:cubicBezTo>
                      <a:pt x="14" y="6"/>
                      <a:pt x="14" y="7"/>
                      <a:pt x="13" y="8"/>
                    </a:cubicBezTo>
                    <a:cubicBezTo>
                      <a:pt x="13" y="11"/>
                      <a:pt x="13" y="14"/>
                      <a:pt x="13" y="17"/>
                    </a:cubicBezTo>
                    <a:cubicBezTo>
                      <a:pt x="12" y="22"/>
                      <a:pt x="13" y="27"/>
                      <a:pt x="14" y="33"/>
                    </a:cubicBezTo>
                    <a:cubicBezTo>
                      <a:pt x="15" y="34"/>
                      <a:pt x="15" y="35"/>
                      <a:pt x="15" y="36"/>
                    </a:cubicBezTo>
                    <a:cubicBezTo>
                      <a:pt x="16" y="37"/>
                      <a:pt x="16" y="38"/>
                      <a:pt x="16" y="38"/>
                    </a:cubicBezTo>
                    <a:cubicBezTo>
                      <a:pt x="16" y="39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1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39"/>
                      <a:pt x="17" y="39"/>
                      <a:pt x="17" y="38"/>
                    </a:cubicBezTo>
                    <a:cubicBezTo>
                      <a:pt x="18" y="37"/>
                      <a:pt x="18" y="36"/>
                      <a:pt x="18" y="36"/>
                    </a:cubicBezTo>
                    <a:cubicBezTo>
                      <a:pt x="19" y="33"/>
                      <a:pt x="20" y="30"/>
                      <a:pt x="21" y="27"/>
                    </a:cubicBezTo>
                    <a:cubicBezTo>
                      <a:pt x="21" y="27"/>
                      <a:pt x="21" y="26"/>
                      <a:pt x="21" y="25"/>
                    </a:cubicBezTo>
                    <a:cubicBezTo>
                      <a:pt x="21" y="24"/>
                      <a:pt x="21" y="24"/>
                      <a:pt x="21" y="23"/>
                    </a:cubicBezTo>
                    <a:cubicBezTo>
                      <a:pt x="22" y="21"/>
                      <a:pt x="21" y="20"/>
                      <a:pt x="21" y="18"/>
                    </a:cubicBezTo>
                    <a:cubicBezTo>
                      <a:pt x="21" y="17"/>
                      <a:pt x="21" y="15"/>
                      <a:pt x="21" y="14"/>
                    </a:cubicBezTo>
                    <a:cubicBezTo>
                      <a:pt x="20" y="12"/>
                      <a:pt x="20" y="11"/>
                      <a:pt x="20" y="9"/>
                    </a:cubicBezTo>
                    <a:cubicBezTo>
                      <a:pt x="20" y="11"/>
                      <a:pt x="21" y="12"/>
                      <a:pt x="21" y="14"/>
                    </a:cubicBezTo>
                    <a:cubicBezTo>
                      <a:pt x="21" y="15"/>
                      <a:pt x="22" y="17"/>
                      <a:pt x="22" y="18"/>
                    </a:cubicBezTo>
                    <a:cubicBezTo>
                      <a:pt x="22" y="20"/>
                      <a:pt x="22" y="21"/>
                      <a:pt x="22" y="23"/>
                    </a:cubicBezTo>
                    <a:cubicBezTo>
                      <a:pt x="22" y="24"/>
                      <a:pt x="22" y="24"/>
                      <a:pt x="22" y="25"/>
                    </a:cubicBezTo>
                    <a:cubicBezTo>
                      <a:pt x="22" y="26"/>
                      <a:pt x="22" y="27"/>
                      <a:pt x="22" y="27"/>
                    </a:cubicBezTo>
                    <a:cubicBezTo>
                      <a:pt x="21" y="30"/>
                      <a:pt x="20" y="33"/>
                      <a:pt x="19" y="36"/>
                    </a:cubicBezTo>
                    <a:cubicBezTo>
                      <a:pt x="18" y="37"/>
                      <a:pt x="18" y="39"/>
                      <a:pt x="18" y="40"/>
                    </a:cubicBezTo>
                    <a:cubicBezTo>
                      <a:pt x="18" y="41"/>
                      <a:pt x="18" y="42"/>
                      <a:pt x="18" y="43"/>
                    </a:cubicBezTo>
                    <a:cubicBezTo>
                      <a:pt x="18" y="43"/>
                      <a:pt x="18" y="43"/>
                      <a:pt x="18" y="44"/>
                    </a:cubicBezTo>
                    <a:cubicBezTo>
                      <a:pt x="18" y="45"/>
                      <a:pt x="19" y="47"/>
                      <a:pt x="19" y="48"/>
                    </a:cubicBezTo>
                    <a:cubicBezTo>
                      <a:pt x="19" y="50"/>
                      <a:pt x="19" y="51"/>
                      <a:pt x="19" y="52"/>
                    </a:cubicBezTo>
                    <a:cubicBezTo>
                      <a:pt x="19" y="52"/>
                      <a:pt x="20" y="52"/>
                      <a:pt x="20" y="52"/>
                    </a:cubicBezTo>
                    <a:cubicBezTo>
                      <a:pt x="20" y="51"/>
                      <a:pt x="21" y="51"/>
                      <a:pt x="21" y="50"/>
                    </a:cubicBezTo>
                    <a:cubicBezTo>
                      <a:pt x="22" y="50"/>
                      <a:pt x="22" y="50"/>
                      <a:pt x="22" y="49"/>
                    </a:cubicBezTo>
                    <a:cubicBezTo>
                      <a:pt x="23" y="48"/>
                      <a:pt x="24" y="47"/>
                      <a:pt x="25" y="46"/>
                    </a:cubicBezTo>
                    <a:cubicBezTo>
                      <a:pt x="25" y="45"/>
                      <a:pt x="26" y="44"/>
                      <a:pt x="27" y="43"/>
                    </a:cubicBezTo>
                    <a:cubicBezTo>
                      <a:pt x="28" y="41"/>
                      <a:pt x="29" y="39"/>
                      <a:pt x="29" y="36"/>
                    </a:cubicBezTo>
                    <a:cubicBezTo>
                      <a:pt x="30" y="35"/>
                      <a:pt x="30" y="34"/>
                      <a:pt x="30" y="33"/>
                    </a:cubicBezTo>
                    <a:cubicBezTo>
                      <a:pt x="30" y="31"/>
                      <a:pt x="30" y="30"/>
                      <a:pt x="30" y="29"/>
                    </a:cubicBezTo>
                    <a:cubicBezTo>
                      <a:pt x="30" y="30"/>
                      <a:pt x="30" y="32"/>
                      <a:pt x="30" y="33"/>
                    </a:cubicBezTo>
                    <a:cubicBezTo>
                      <a:pt x="30" y="34"/>
                      <a:pt x="30" y="35"/>
                      <a:pt x="30" y="36"/>
                    </a:cubicBezTo>
                    <a:cubicBezTo>
                      <a:pt x="29" y="39"/>
                      <a:pt x="28" y="41"/>
                      <a:pt x="27" y="43"/>
                    </a:cubicBezTo>
                    <a:cubicBezTo>
                      <a:pt x="27" y="45"/>
                      <a:pt x="26" y="46"/>
                      <a:pt x="25" y="47"/>
                    </a:cubicBezTo>
                    <a:cubicBezTo>
                      <a:pt x="25" y="48"/>
                      <a:pt x="24" y="49"/>
                      <a:pt x="23" y="50"/>
                    </a:cubicBezTo>
                    <a:cubicBezTo>
                      <a:pt x="23" y="50"/>
                      <a:pt x="23" y="50"/>
                      <a:pt x="22" y="50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1" y="52"/>
                      <a:pt x="21" y="52"/>
                      <a:pt x="20" y="52"/>
                    </a:cubicBezTo>
                    <a:cubicBezTo>
                      <a:pt x="20" y="53"/>
                      <a:pt x="20" y="53"/>
                      <a:pt x="19" y="54"/>
                    </a:cubicBezTo>
                    <a:cubicBezTo>
                      <a:pt x="19" y="55"/>
                      <a:pt x="19" y="56"/>
                      <a:pt x="19" y="57"/>
                    </a:cubicBezTo>
                    <a:cubicBezTo>
                      <a:pt x="19" y="58"/>
                      <a:pt x="19" y="59"/>
                      <a:pt x="19" y="60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9" y="60"/>
                      <a:pt x="19" y="61"/>
                      <a:pt x="19" y="61"/>
                    </a:cubicBezTo>
                    <a:cubicBezTo>
                      <a:pt x="18" y="62"/>
                      <a:pt x="18" y="64"/>
                      <a:pt x="18" y="65"/>
                    </a:cubicBezTo>
                    <a:cubicBezTo>
                      <a:pt x="18" y="64"/>
                      <a:pt x="18" y="63"/>
                      <a:pt x="18" y="63"/>
                    </a:cubicBezTo>
                    <a:cubicBezTo>
                      <a:pt x="18" y="62"/>
                      <a:pt x="18" y="61"/>
                      <a:pt x="18" y="61"/>
                    </a:cubicBezTo>
                    <a:cubicBezTo>
                      <a:pt x="18" y="60"/>
                      <a:pt x="18" y="59"/>
                      <a:pt x="18" y="58"/>
                    </a:cubicBezTo>
                    <a:cubicBezTo>
                      <a:pt x="18" y="58"/>
                      <a:pt x="18" y="57"/>
                      <a:pt x="18" y="57"/>
                    </a:cubicBezTo>
                    <a:cubicBezTo>
                      <a:pt x="18" y="57"/>
                      <a:pt x="18" y="57"/>
                      <a:pt x="18" y="57"/>
                    </a:cubicBezTo>
                    <a:cubicBezTo>
                      <a:pt x="18" y="56"/>
                      <a:pt x="18" y="56"/>
                      <a:pt x="17" y="56"/>
                    </a:cubicBezTo>
                    <a:cubicBezTo>
                      <a:pt x="17" y="55"/>
                      <a:pt x="17" y="55"/>
                      <a:pt x="17" y="55"/>
                    </a:cubicBezTo>
                    <a:cubicBezTo>
                      <a:pt x="17" y="54"/>
                      <a:pt x="17" y="54"/>
                      <a:pt x="16" y="53"/>
                    </a:cubicBezTo>
                    <a:cubicBezTo>
                      <a:pt x="15" y="51"/>
                      <a:pt x="14" y="49"/>
                      <a:pt x="12" y="47"/>
                    </a:cubicBezTo>
                    <a:cubicBezTo>
                      <a:pt x="12" y="47"/>
                      <a:pt x="12" y="46"/>
                      <a:pt x="11" y="46"/>
                    </a:cubicBezTo>
                    <a:cubicBezTo>
                      <a:pt x="11" y="45"/>
                      <a:pt x="10" y="45"/>
                      <a:pt x="10" y="44"/>
                    </a:cubicBezTo>
                    <a:cubicBezTo>
                      <a:pt x="9" y="44"/>
                      <a:pt x="8" y="43"/>
                      <a:pt x="7" y="43"/>
                    </a:cubicBezTo>
                    <a:cubicBezTo>
                      <a:pt x="4" y="42"/>
                      <a:pt x="2" y="41"/>
                      <a:pt x="0" y="41"/>
                    </a:cubicBezTo>
                    <a:cubicBezTo>
                      <a:pt x="1" y="41"/>
                      <a:pt x="2" y="41"/>
                      <a:pt x="3" y="41"/>
                    </a:cubicBezTo>
                    <a:cubicBezTo>
                      <a:pt x="4" y="41"/>
                      <a:pt x="6" y="42"/>
                      <a:pt x="7" y="42"/>
                    </a:cubicBezTo>
                    <a:cubicBezTo>
                      <a:pt x="8" y="43"/>
                      <a:pt x="9" y="43"/>
                      <a:pt x="10" y="44"/>
                    </a:cubicBezTo>
                    <a:cubicBezTo>
                      <a:pt x="11" y="44"/>
                      <a:pt x="11" y="45"/>
                      <a:pt x="12" y="45"/>
                    </a:cubicBezTo>
                    <a:cubicBezTo>
                      <a:pt x="12" y="46"/>
                      <a:pt x="12" y="46"/>
                      <a:pt x="13" y="47"/>
                    </a:cubicBezTo>
                    <a:cubicBezTo>
                      <a:pt x="14" y="48"/>
                      <a:pt x="14" y="49"/>
                      <a:pt x="15" y="50"/>
                    </a:cubicBezTo>
                    <a:cubicBezTo>
                      <a:pt x="16" y="51"/>
                      <a:pt x="17" y="52"/>
                      <a:pt x="17" y="53"/>
                    </a:cubicBezTo>
                    <a:cubicBezTo>
                      <a:pt x="17" y="53"/>
                      <a:pt x="18" y="54"/>
                      <a:pt x="18" y="54"/>
                    </a:cubicBezTo>
                    <a:cubicBezTo>
                      <a:pt x="18" y="54"/>
                      <a:pt x="18" y="55"/>
                      <a:pt x="18" y="55"/>
                    </a:cubicBezTo>
                    <a:cubicBezTo>
                      <a:pt x="18" y="53"/>
                      <a:pt x="18" y="51"/>
                      <a:pt x="18" y="49"/>
                    </a:cubicBezTo>
                    <a:cubicBezTo>
                      <a:pt x="18" y="48"/>
                      <a:pt x="17" y="48"/>
                      <a:pt x="17" y="47"/>
                    </a:cubicBezTo>
                    <a:cubicBezTo>
                      <a:pt x="17" y="47"/>
                      <a:pt x="17" y="47"/>
                      <a:pt x="17" y="46"/>
                    </a:cubicBezTo>
                    <a:cubicBezTo>
                      <a:pt x="16" y="45"/>
                      <a:pt x="15" y="44"/>
                      <a:pt x="15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3" y="41"/>
                      <a:pt x="12" y="41"/>
                      <a:pt x="12" y="40"/>
                    </a:cubicBezTo>
                    <a:cubicBezTo>
                      <a:pt x="11" y="39"/>
                      <a:pt x="10" y="38"/>
                      <a:pt x="9" y="37"/>
                    </a:cubicBezTo>
                    <a:cubicBezTo>
                      <a:pt x="7" y="35"/>
                      <a:pt x="5" y="33"/>
                      <a:pt x="3" y="31"/>
                    </a:cubicBezTo>
                    <a:cubicBezTo>
                      <a:pt x="2" y="30"/>
                      <a:pt x="2" y="29"/>
                      <a:pt x="1" y="28"/>
                    </a:cubicBezTo>
                    <a:cubicBezTo>
                      <a:pt x="1" y="26"/>
                      <a:pt x="0" y="25"/>
                      <a:pt x="0" y="24"/>
                    </a:cubicBezTo>
                    <a:cubicBezTo>
                      <a:pt x="1" y="25"/>
                      <a:pt x="1" y="26"/>
                      <a:pt x="2" y="2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37" name="Freeform 1921"/>
              <p:cNvSpPr/>
              <p:nvPr/>
            </p:nvSpPr>
            <p:spPr>
              <a:xfrm>
                <a:off x="8174015" y="2986103"/>
                <a:ext cx="53975" cy="119063"/>
              </a:xfrm>
              <a:custGeom>
                <a:avLst/>
                <a:gdLst>
                  <a:gd name="txL" fmla="*/ 0 w 14"/>
                  <a:gd name="txT" fmla="*/ 0 h 32"/>
                  <a:gd name="txR" fmla="*/ 14 w 14"/>
                  <a:gd name="txB" fmla="*/ 32 h 32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4" h="32">
                    <a:moveTo>
                      <a:pt x="0" y="32"/>
                    </a:moveTo>
                    <a:cubicBezTo>
                      <a:pt x="2" y="27"/>
                      <a:pt x="6" y="23"/>
                      <a:pt x="8" y="17"/>
                    </a:cubicBezTo>
                    <a:cubicBezTo>
                      <a:pt x="9" y="14"/>
                      <a:pt x="9" y="11"/>
                      <a:pt x="9" y="8"/>
                    </a:cubicBezTo>
                    <a:cubicBezTo>
                      <a:pt x="9" y="6"/>
                      <a:pt x="9" y="2"/>
                      <a:pt x="10" y="0"/>
                    </a:cubicBezTo>
                    <a:cubicBezTo>
                      <a:pt x="11" y="4"/>
                      <a:pt x="13" y="8"/>
                      <a:pt x="14" y="11"/>
                    </a:cubicBezTo>
                    <a:cubicBezTo>
                      <a:pt x="13" y="15"/>
                      <a:pt x="11" y="20"/>
                      <a:pt x="9" y="22"/>
                    </a:cubicBezTo>
                    <a:cubicBezTo>
                      <a:pt x="6" y="26"/>
                      <a:pt x="3" y="29"/>
                      <a:pt x="0" y="3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38" name="Picture 1923"/>
              <p:cNvPicPr>
                <a:picLocks noChangeAspect="1"/>
              </p:cNvPicPr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8056540" y="3049603"/>
                <a:ext cx="111126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39" name="Freeform 1924"/>
              <p:cNvSpPr/>
              <p:nvPr/>
            </p:nvSpPr>
            <p:spPr>
              <a:xfrm>
                <a:off x="8102578" y="2989278"/>
                <a:ext cx="57150" cy="139701"/>
              </a:xfrm>
              <a:custGeom>
                <a:avLst/>
                <a:gdLst>
                  <a:gd name="txL" fmla="*/ 0 w 15"/>
                  <a:gd name="txT" fmla="*/ 0 h 37"/>
                  <a:gd name="txR" fmla="*/ 15 w 15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37">
                    <a:moveTo>
                      <a:pt x="9" y="21"/>
                    </a:moveTo>
                    <a:cubicBezTo>
                      <a:pt x="10" y="23"/>
                      <a:pt x="13" y="28"/>
                      <a:pt x="14" y="30"/>
                    </a:cubicBezTo>
                    <a:cubicBezTo>
                      <a:pt x="14" y="32"/>
                      <a:pt x="15" y="37"/>
                      <a:pt x="15" y="37"/>
                    </a:cubicBezTo>
                    <a:cubicBezTo>
                      <a:pt x="14" y="34"/>
                      <a:pt x="12" y="31"/>
                      <a:pt x="9" y="28"/>
                    </a:cubicBezTo>
                    <a:cubicBezTo>
                      <a:pt x="7" y="24"/>
                      <a:pt x="4" y="22"/>
                      <a:pt x="2" y="18"/>
                    </a:cubicBezTo>
                    <a:cubicBezTo>
                      <a:pt x="0" y="15"/>
                      <a:pt x="0" y="11"/>
                      <a:pt x="1" y="8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5" y="4"/>
                      <a:pt x="8" y="2"/>
                      <a:pt x="12" y="0"/>
                    </a:cubicBezTo>
                    <a:cubicBezTo>
                      <a:pt x="11" y="1"/>
                      <a:pt x="9" y="3"/>
                      <a:pt x="8" y="4"/>
                    </a:cubicBezTo>
                    <a:cubicBezTo>
                      <a:pt x="5" y="11"/>
                      <a:pt x="7" y="17"/>
                      <a:pt x="9" y="2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40" name="Freeform 1925"/>
              <p:cNvSpPr/>
              <p:nvPr/>
            </p:nvSpPr>
            <p:spPr>
              <a:xfrm>
                <a:off x="8110515" y="2970228"/>
                <a:ext cx="117476" cy="217489"/>
              </a:xfrm>
              <a:custGeom>
                <a:avLst/>
                <a:gdLst>
                  <a:gd name="txL" fmla="*/ 0 w 31"/>
                  <a:gd name="txT" fmla="*/ 0 h 58"/>
                  <a:gd name="txR" fmla="*/ 31 w 31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58">
                    <a:moveTo>
                      <a:pt x="5" y="20"/>
                    </a:moveTo>
                    <a:cubicBezTo>
                      <a:pt x="5" y="21"/>
                      <a:pt x="6" y="22"/>
                      <a:pt x="6" y="23"/>
                    </a:cubicBezTo>
                    <a:cubicBezTo>
                      <a:pt x="7" y="26"/>
                      <a:pt x="8" y="28"/>
                      <a:pt x="10" y="30"/>
                    </a:cubicBezTo>
                    <a:cubicBezTo>
                      <a:pt x="10" y="31"/>
                      <a:pt x="11" y="33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3" y="36"/>
                      <a:pt x="13" y="37"/>
                      <a:pt x="13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4" y="38"/>
                      <a:pt x="14" y="38"/>
                      <a:pt x="14" y="39"/>
                    </a:cubicBezTo>
                    <a:cubicBezTo>
                      <a:pt x="14" y="38"/>
                      <a:pt x="14" y="37"/>
                      <a:pt x="14" y="36"/>
                    </a:cubicBezTo>
                    <a:cubicBezTo>
                      <a:pt x="14" y="35"/>
                      <a:pt x="14" y="35"/>
                      <a:pt x="14" y="34"/>
                    </a:cubicBezTo>
                    <a:cubicBezTo>
                      <a:pt x="14" y="33"/>
                      <a:pt x="14" y="33"/>
                      <a:pt x="14" y="32"/>
                    </a:cubicBezTo>
                    <a:cubicBezTo>
                      <a:pt x="14" y="31"/>
                      <a:pt x="14" y="29"/>
                      <a:pt x="14" y="28"/>
                    </a:cubicBezTo>
                    <a:cubicBezTo>
                      <a:pt x="14" y="27"/>
                      <a:pt x="14" y="26"/>
                      <a:pt x="14" y="25"/>
                    </a:cubicBezTo>
                    <a:cubicBezTo>
                      <a:pt x="13" y="24"/>
                      <a:pt x="13" y="23"/>
                      <a:pt x="13" y="21"/>
                    </a:cubicBezTo>
                    <a:cubicBezTo>
                      <a:pt x="13" y="21"/>
                      <a:pt x="13" y="20"/>
                      <a:pt x="13" y="19"/>
                    </a:cubicBezTo>
                    <a:cubicBezTo>
                      <a:pt x="13" y="18"/>
                      <a:pt x="13" y="18"/>
                      <a:pt x="13" y="17"/>
                    </a:cubicBezTo>
                    <a:cubicBezTo>
                      <a:pt x="13" y="15"/>
                      <a:pt x="13" y="14"/>
                      <a:pt x="13" y="12"/>
                    </a:cubicBezTo>
                    <a:cubicBezTo>
                      <a:pt x="13" y="12"/>
                      <a:pt x="13" y="11"/>
                      <a:pt x="14" y="10"/>
                    </a:cubicBezTo>
                    <a:cubicBezTo>
                      <a:pt x="14" y="10"/>
                      <a:pt x="14" y="9"/>
                      <a:pt x="15" y="9"/>
                    </a:cubicBezTo>
                    <a:cubicBezTo>
                      <a:pt x="14" y="10"/>
                      <a:pt x="13" y="11"/>
                      <a:pt x="13" y="12"/>
                    </a:cubicBezTo>
                    <a:cubicBezTo>
                      <a:pt x="13" y="14"/>
                      <a:pt x="13" y="15"/>
                      <a:pt x="13" y="17"/>
                    </a:cubicBezTo>
                    <a:cubicBezTo>
                      <a:pt x="13" y="18"/>
                      <a:pt x="13" y="18"/>
                      <a:pt x="14" y="19"/>
                    </a:cubicBezTo>
                    <a:cubicBezTo>
                      <a:pt x="14" y="20"/>
                      <a:pt x="14" y="21"/>
                      <a:pt x="14" y="21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5" y="19"/>
                      <a:pt x="15" y="16"/>
                      <a:pt x="16" y="13"/>
                    </a:cubicBezTo>
                    <a:cubicBezTo>
                      <a:pt x="17" y="10"/>
                      <a:pt x="18" y="8"/>
                      <a:pt x="19" y="6"/>
                    </a:cubicBezTo>
                    <a:cubicBezTo>
                      <a:pt x="20" y="5"/>
                      <a:pt x="21" y="4"/>
                      <a:pt x="21" y="3"/>
                    </a:cubicBezTo>
                    <a:cubicBezTo>
                      <a:pt x="22" y="2"/>
                      <a:pt x="23" y="1"/>
                      <a:pt x="24" y="0"/>
                    </a:cubicBezTo>
                    <a:cubicBezTo>
                      <a:pt x="24" y="0"/>
                      <a:pt x="23" y="1"/>
                      <a:pt x="23" y="1"/>
                    </a:cubicBezTo>
                    <a:cubicBezTo>
                      <a:pt x="23" y="2"/>
                      <a:pt x="22" y="2"/>
                      <a:pt x="22" y="3"/>
                    </a:cubicBezTo>
                    <a:cubicBezTo>
                      <a:pt x="22" y="4"/>
                      <a:pt x="21" y="5"/>
                      <a:pt x="21" y="6"/>
                    </a:cubicBezTo>
                    <a:cubicBezTo>
                      <a:pt x="19" y="9"/>
                      <a:pt x="18" y="11"/>
                      <a:pt x="18" y="13"/>
                    </a:cubicBezTo>
                    <a:cubicBezTo>
                      <a:pt x="16" y="18"/>
                      <a:pt x="15" y="23"/>
                      <a:pt x="15" y="28"/>
                    </a:cubicBezTo>
                    <a:cubicBezTo>
                      <a:pt x="15" y="30"/>
                      <a:pt x="15" y="31"/>
                      <a:pt x="15" y="32"/>
                    </a:cubicBezTo>
                    <a:cubicBezTo>
                      <a:pt x="15" y="33"/>
                      <a:pt x="15" y="33"/>
                      <a:pt x="15" y="34"/>
                    </a:cubicBezTo>
                    <a:cubicBezTo>
                      <a:pt x="15" y="35"/>
                      <a:pt x="15" y="35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5"/>
                      <a:pt x="16" y="35"/>
                      <a:pt x="17" y="34"/>
                    </a:cubicBezTo>
                    <a:cubicBezTo>
                      <a:pt x="17" y="33"/>
                      <a:pt x="17" y="33"/>
                      <a:pt x="18" y="32"/>
                    </a:cubicBezTo>
                    <a:cubicBezTo>
                      <a:pt x="19" y="30"/>
                      <a:pt x="21" y="28"/>
                      <a:pt x="23" y="26"/>
                    </a:cubicBezTo>
                    <a:cubicBezTo>
                      <a:pt x="23" y="25"/>
                      <a:pt x="23" y="24"/>
                      <a:pt x="24" y="24"/>
                    </a:cubicBezTo>
                    <a:cubicBezTo>
                      <a:pt x="24" y="23"/>
                      <a:pt x="24" y="22"/>
                      <a:pt x="24" y="22"/>
                    </a:cubicBezTo>
                    <a:cubicBezTo>
                      <a:pt x="25" y="20"/>
                      <a:pt x="25" y="19"/>
                      <a:pt x="25" y="18"/>
                    </a:cubicBezTo>
                    <a:cubicBezTo>
                      <a:pt x="25" y="16"/>
                      <a:pt x="26" y="15"/>
                      <a:pt x="26" y="13"/>
                    </a:cubicBezTo>
                    <a:cubicBezTo>
                      <a:pt x="26" y="12"/>
                      <a:pt x="26" y="11"/>
                      <a:pt x="26" y="9"/>
                    </a:cubicBezTo>
                    <a:cubicBezTo>
                      <a:pt x="26" y="11"/>
                      <a:pt x="26" y="12"/>
                      <a:pt x="26" y="14"/>
                    </a:cubicBezTo>
                    <a:cubicBezTo>
                      <a:pt x="26" y="15"/>
                      <a:pt x="26" y="16"/>
                      <a:pt x="26" y="18"/>
                    </a:cubicBezTo>
                    <a:cubicBezTo>
                      <a:pt x="25" y="19"/>
                      <a:pt x="25" y="21"/>
                      <a:pt x="25" y="22"/>
                    </a:cubicBezTo>
                    <a:cubicBezTo>
                      <a:pt x="25" y="23"/>
                      <a:pt x="24" y="23"/>
                      <a:pt x="24" y="24"/>
                    </a:cubicBezTo>
                    <a:cubicBezTo>
                      <a:pt x="24" y="25"/>
                      <a:pt x="24" y="25"/>
                      <a:pt x="23" y="26"/>
                    </a:cubicBezTo>
                    <a:cubicBezTo>
                      <a:pt x="22" y="28"/>
                      <a:pt x="20" y="30"/>
                      <a:pt x="18" y="33"/>
                    </a:cubicBezTo>
                    <a:cubicBezTo>
                      <a:pt x="18" y="34"/>
                      <a:pt x="17" y="35"/>
                      <a:pt x="16" y="36"/>
                    </a:cubicBezTo>
                    <a:cubicBezTo>
                      <a:pt x="16" y="37"/>
                      <a:pt x="16" y="38"/>
                      <a:pt x="16" y="38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6" y="41"/>
                      <a:pt x="16" y="42"/>
                      <a:pt x="15" y="44"/>
                    </a:cubicBezTo>
                    <a:cubicBezTo>
                      <a:pt x="15" y="45"/>
                      <a:pt x="15" y="46"/>
                      <a:pt x="15" y="47"/>
                    </a:cubicBezTo>
                    <a:cubicBezTo>
                      <a:pt x="15" y="47"/>
                      <a:pt x="15" y="47"/>
                      <a:pt x="15" y="47"/>
                    </a:cubicBezTo>
                    <a:cubicBezTo>
                      <a:pt x="16" y="47"/>
                      <a:pt x="16" y="46"/>
                      <a:pt x="17" y="46"/>
                    </a:cubicBezTo>
                    <a:cubicBezTo>
                      <a:pt x="17" y="46"/>
                      <a:pt x="18" y="46"/>
                      <a:pt x="18" y="46"/>
                    </a:cubicBezTo>
                    <a:cubicBezTo>
                      <a:pt x="19" y="45"/>
                      <a:pt x="20" y="44"/>
                      <a:pt x="21" y="44"/>
                    </a:cubicBezTo>
                    <a:cubicBezTo>
                      <a:pt x="22" y="43"/>
                      <a:pt x="23" y="42"/>
                      <a:pt x="24" y="41"/>
                    </a:cubicBezTo>
                    <a:cubicBezTo>
                      <a:pt x="25" y="40"/>
                      <a:pt x="27" y="38"/>
                      <a:pt x="28" y="36"/>
                    </a:cubicBezTo>
                    <a:cubicBezTo>
                      <a:pt x="28" y="35"/>
                      <a:pt x="29" y="34"/>
                      <a:pt x="29" y="33"/>
                    </a:cubicBezTo>
                    <a:cubicBezTo>
                      <a:pt x="30" y="32"/>
                      <a:pt x="30" y="31"/>
                      <a:pt x="31" y="30"/>
                    </a:cubicBezTo>
                    <a:cubicBezTo>
                      <a:pt x="30" y="31"/>
                      <a:pt x="30" y="32"/>
                      <a:pt x="30" y="33"/>
                    </a:cubicBezTo>
                    <a:cubicBezTo>
                      <a:pt x="29" y="34"/>
                      <a:pt x="29" y="35"/>
                      <a:pt x="28" y="36"/>
                    </a:cubicBezTo>
                    <a:cubicBezTo>
                      <a:pt x="27" y="38"/>
                      <a:pt x="26" y="40"/>
                      <a:pt x="24" y="42"/>
                    </a:cubicBezTo>
                    <a:cubicBezTo>
                      <a:pt x="23" y="43"/>
                      <a:pt x="22" y="44"/>
                      <a:pt x="22" y="44"/>
                    </a:cubicBezTo>
                    <a:cubicBezTo>
                      <a:pt x="21" y="45"/>
                      <a:pt x="20" y="46"/>
                      <a:pt x="19" y="46"/>
                    </a:cubicBezTo>
                    <a:cubicBezTo>
                      <a:pt x="18" y="46"/>
                      <a:pt x="18" y="47"/>
                      <a:pt x="18" y="47"/>
                    </a:cubicBezTo>
                    <a:cubicBezTo>
                      <a:pt x="18" y="47"/>
                      <a:pt x="17" y="47"/>
                      <a:pt x="17" y="47"/>
                    </a:cubicBezTo>
                    <a:cubicBezTo>
                      <a:pt x="17" y="47"/>
                      <a:pt x="16" y="48"/>
                      <a:pt x="16" y="48"/>
                    </a:cubicBezTo>
                    <a:cubicBezTo>
                      <a:pt x="15" y="48"/>
                      <a:pt x="15" y="48"/>
                      <a:pt x="14" y="49"/>
                    </a:cubicBezTo>
                    <a:cubicBezTo>
                      <a:pt x="14" y="50"/>
                      <a:pt x="14" y="51"/>
                      <a:pt x="14" y="51"/>
                    </a:cubicBezTo>
                    <a:cubicBezTo>
                      <a:pt x="13" y="52"/>
                      <a:pt x="13" y="53"/>
                      <a:pt x="13" y="54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2" y="54"/>
                      <a:pt x="12" y="55"/>
                      <a:pt x="12" y="55"/>
                    </a:cubicBezTo>
                    <a:cubicBezTo>
                      <a:pt x="11" y="56"/>
                      <a:pt x="11" y="57"/>
                      <a:pt x="10" y="58"/>
                    </a:cubicBezTo>
                    <a:cubicBezTo>
                      <a:pt x="10" y="58"/>
                      <a:pt x="10" y="57"/>
                      <a:pt x="11" y="56"/>
                    </a:cubicBezTo>
                    <a:cubicBezTo>
                      <a:pt x="11" y="56"/>
                      <a:pt x="11" y="55"/>
                      <a:pt x="11" y="55"/>
                    </a:cubicBezTo>
                    <a:cubicBezTo>
                      <a:pt x="12" y="54"/>
                      <a:pt x="12" y="53"/>
                      <a:pt x="12" y="52"/>
                    </a:cubicBezTo>
                    <a:cubicBezTo>
                      <a:pt x="12" y="52"/>
                      <a:pt x="12" y="52"/>
                      <a:pt x="12" y="51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2" y="50"/>
                      <a:pt x="12" y="49"/>
                      <a:pt x="12" y="49"/>
                    </a:cubicBezTo>
                    <a:cubicBezTo>
                      <a:pt x="12" y="48"/>
                      <a:pt x="12" y="48"/>
                      <a:pt x="12" y="47"/>
                    </a:cubicBezTo>
                    <a:cubicBezTo>
                      <a:pt x="11" y="45"/>
                      <a:pt x="11" y="43"/>
                      <a:pt x="10" y="41"/>
                    </a:cubicBezTo>
                    <a:cubicBezTo>
                      <a:pt x="9" y="40"/>
                      <a:pt x="9" y="39"/>
                      <a:pt x="9" y="39"/>
                    </a:cubicBezTo>
                    <a:cubicBezTo>
                      <a:pt x="9" y="38"/>
                      <a:pt x="8" y="38"/>
                      <a:pt x="8" y="37"/>
                    </a:cubicBezTo>
                    <a:cubicBezTo>
                      <a:pt x="7" y="37"/>
                      <a:pt x="6" y="36"/>
                      <a:pt x="6" y="35"/>
                    </a:cubicBezTo>
                    <a:cubicBezTo>
                      <a:pt x="4" y="33"/>
                      <a:pt x="2" y="32"/>
                      <a:pt x="0" y="31"/>
                    </a:cubicBezTo>
                    <a:cubicBezTo>
                      <a:pt x="1" y="31"/>
                      <a:pt x="2" y="32"/>
                      <a:pt x="3" y="33"/>
                    </a:cubicBezTo>
                    <a:cubicBezTo>
                      <a:pt x="4" y="33"/>
                      <a:pt x="5" y="34"/>
                      <a:pt x="6" y="35"/>
                    </a:cubicBezTo>
                    <a:cubicBezTo>
                      <a:pt x="7" y="35"/>
                      <a:pt x="8" y="36"/>
                      <a:pt x="8" y="37"/>
                    </a:cubicBezTo>
                    <a:cubicBezTo>
                      <a:pt x="9" y="38"/>
                      <a:pt x="9" y="38"/>
                      <a:pt x="9" y="39"/>
                    </a:cubicBezTo>
                    <a:cubicBezTo>
                      <a:pt x="10" y="39"/>
                      <a:pt x="10" y="40"/>
                      <a:pt x="10" y="40"/>
                    </a:cubicBezTo>
                    <a:cubicBezTo>
                      <a:pt x="11" y="41"/>
                      <a:pt x="11" y="43"/>
                      <a:pt x="12" y="44"/>
                    </a:cubicBezTo>
                    <a:cubicBezTo>
                      <a:pt x="12" y="45"/>
                      <a:pt x="12" y="46"/>
                      <a:pt x="13" y="47"/>
                    </a:cubicBezTo>
                    <a:cubicBezTo>
                      <a:pt x="13" y="48"/>
                      <a:pt x="13" y="48"/>
                      <a:pt x="13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3" y="47"/>
                      <a:pt x="14" y="45"/>
                      <a:pt x="14" y="44"/>
                    </a:cubicBezTo>
                    <a:cubicBezTo>
                      <a:pt x="14" y="43"/>
                      <a:pt x="14" y="43"/>
                      <a:pt x="14" y="42"/>
                    </a:cubicBezTo>
                    <a:cubicBezTo>
                      <a:pt x="14" y="42"/>
                      <a:pt x="14" y="42"/>
                      <a:pt x="14" y="41"/>
                    </a:cubicBezTo>
                    <a:cubicBezTo>
                      <a:pt x="14" y="40"/>
                      <a:pt x="13" y="39"/>
                      <a:pt x="13" y="38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1" y="35"/>
                      <a:pt x="11" y="35"/>
                      <a:pt x="11" y="34"/>
                    </a:cubicBezTo>
                    <a:cubicBezTo>
                      <a:pt x="10" y="33"/>
                      <a:pt x="9" y="32"/>
                      <a:pt x="9" y="31"/>
                    </a:cubicBezTo>
                    <a:cubicBezTo>
                      <a:pt x="7" y="28"/>
                      <a:pt x="6" y="26"/>
                      <a:pt x="5" y="24"/>
                    </a:cubicBezTo>
                    <a:cubicBezTo>
                      <a:pt x="5" y="22"/>
                      <a:pt x="4" y="21"/>
                      <a:pt x="4" y="20"/>
                    </a:cubicBezTo>
                    <a:cubicBezTo>
                      <a:pt x="4" y="18"/>
                      <a:pt x="4" y="17"/>
                      <a:pt x="5" y="16"/>
                    </a:cubicBezTo>
                    <a:cubicBezTo>
                      <a:pt x="5" y="17"/>
                      <a:pt x="5" y="18"/>
                      <a:pt x="5" y="2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41" name="Freeform 1926"/>
              <p:cNvSpPr/>
              <p:nvPr/>
            </p:nvSpPr>
            <p:spPr>
              <a:xfrm>
                <a:off x="7123084" y="3706833"/>
                <a:ext cx="38100" cy="104776"/>
              </a:xfrm>
              <a:custGeom>
                <a:avLst/>
                <a:gdLst>
                  <a:gd name="txL" fmla="*/ 0 w 10"/>
                  <a:gd name="txT" fmla="*/ 0 h 28"/>
                  <a:gd name="txR" fmla="*/ 10 w 10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28">
                    <a:moveTo>
                      <a:pt x="7" y="28"/>
                    </a:moveTo>
                    <a:cubicBezTo>
                      <a:pt x="7" y="23"/>
                      <a:pt x="8" y="18"/>
                      <a:pt x="6" y="13"/>
                    </a:cubicBezTo>
                    <a:cubicBezTo>
                      <a:pt x="6" y="10"/>
                      <a:pt x="5" y="8"/>
                      <a:pt x="3" y="6"/>
                    </a:cubicBezTo>
                    <a:cubicBezTo>
                      <a:pt x="2" y="4"/>
                      <a:pt x="0" y="2"/>
                      <a:pt x="0" y="0"/>
                    </a:cubicBezTo>
                    <a:cubicBezTo>
                      <a:pt x="3" y="2"/>
                      <a:pt x="6" y="4"/>
                      <a:pt x="8" y="6"/>
                    </a:cubicBezTo>
                    <a:cubicBezTo>
                      <a:pt x="10" y="9"/>
                      <a:pt x="10" y="14"/>
                      <a:pt x="9" y="16"/>
                    </a:cubicBezTo>
                    <a:cubicBezTo>
                      <a:pt x="9" y="20"/>
                      <a:pt x="8" y="24"/>
                      <a:pt x="7" y="2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42" name="Freeform 1929"/>
              <p:cNvSpPr/>
              <p:nvPr/>
            </p:nvSpPr>
            <p:spPr>
              <a:xfrm>
                <a:off x="7059584" y="3736995"/>
                <a:ext cx="90488" cy="96838"/>
              </a:xfrm>
              <a:custGeom>
                <a:avLst/>
                <a:gdLst>
                  <a:gd name="txL" fmla="*/ 0 w 24"/>
                  <a:gd name="txT" fmla="*/ 0 h 26"/>
                  <a:gd name="txR" fmla="*/ 24 w 24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26">
                    <a:moveTo>
                      <a:pt x="12" y="17"/>
                    </a:moveTo>
                    <a:cubicBezTo>
                      <a:pt x="14" y="18"/>
                      <a:pt x="18" y="20"/>
                      <a:pt x="20" y="21"/>
                    </a:cubicBezTo>
                    <a:cubicBezTo>
                      <a:pt x="22" y="22"/>
                      <a:pt x="24" y="26"/>
                      <a:pt x="24" y="26"/>
                    </a:cubicBezTo>
                    <a:cubicBezTo>
                      <a:pt x="22" y="24"/>
                      <a:pt x="19" y="22"/>
                      <a:pt x="16" y="21"/>
                    </a:cubicBezTo>
                    <a:cubicBezTo>
                      <a:pt x="13" y="20"/>
                      <a:pt x="9" y="19"/>
                      <a:pt x="6" y="18"/>
                    </a:cubicBezTo>
                    <a:cubicBezTo>
                      <a:pt x="3" y="17"/>
                      <a:pt x="2" y="14"/>
                      <a:pt x="1" y="11"/>
                    </a:cubicBezTo>
                    <a:cubicBezTo>
                      <a:pt x="1" y="10"/>
                      <a:pt x="1" y="10"/>
                      <a:pt x="0" y="9"/>
                    </a:cubicBezTo>
                    <a:cubicBezTo>
                      <a:pt x="2" y="6"/>
                      <a:pt x="3" y="3"/>
                      <a:pt x="5" y="0"/>
                    </a:cubicBezTo>
                    <a:cubicBezTo>
                      <a:pt x="5" y="2"/>
                      <a:pt x="4" y="3"/>
                      <a:pt x="5" y="5"/>
                    </a:cubicBezTo>
                    <a:cubicBezTo>
                      <a:pt x="6" y="11"/>
                      <a:pt x="9" y="15"/>
                      <a:pt x="12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43" name="Freeform 1930"/>
              <p:cNvSpPr/>
              <p:nvPr/>
            </p:nvSpPr>
            <p:spPr>
              <a:xfrm>
                <a:off x="7081809" y="3698895"/>
                <a:ext cx="101601" cy="184151"/>
              </a:xfrm>
              <a:custGeom>
                <a:avLst/>
                <a:gdLst>
                  <a:gd name="txL" fmla="*/ 0 w 27"/>
                  <a:gd name="txT" fmla="*/ 0 h 49"/>
                  <a:gd name="txR" fmla="*/ 27 w 27"/>
                  <a:gd name="txB" fmla="*/ 49 h 4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49">
                    <a:moveTo>
                      <a:pt x="3" y="23"/>
                    </a:moveTo>
                    <a:cubicBezTo>
                      <a:pt x="3" y="24"/>
                      <a:pt x="4" y="24"/>
                      <a:pt x="5" y="25"/>
                    </a:cubicBezTo>
                    <a:cubicBezTo>
                      <a:pt x="7" y="26"/>
                      <a:pt x="9" y="28"/>
                      <a:pt x="11" y="29"/>
                    </a:cubicBezTo>
                    <a:cubicBezTo>
                      <a:pt x="12" y="29"/>
                      <a:pt x="13" y="30"/>
                      <a:pt x="14" y="30"/>
                    </a:cubicBezTo>
                    <a:cubicBezTo>
                      <a:pt x="14" y="30"/>
                      <a:pt x="15" y="31"/>
                      <a:pt x="15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2"/>
                      <a:pt x="18" y="32"/>
                      <a:pt x="18" y="33"/>
                    </a:cubicBezTo>
                    <a:cubicBezTo>
                      <a:pt x="18" y="32"/>
                      <a:pt x="17" y="31"/>
                      <a:pt x="16" y="31"/>
                    </a:cubicBezTo>
                    <a:cubicBezTo>
                      <a:pt x="16" y="30"/>
                      <a:pt x="16" y="30"/>
                      <a:pt x="15" y="29"/>
                    </a:cubicBezTo>
                    <a:cubicBezTo>
                      <a:pt x="15" y="29"/>
                      <a:pt x="15" y="28"/>
                      <a:pt x="14" y="28"/>
                    </a:cubicBezTo>
                    <a:cubicBezTo>
                      <a:pt x="14" y="27"/>
                      <a:pt x="13" y="26"/>
                      <a:pt x="13" y="25"/>
                    </a:cubicBezTo>
                    <a:cubicBezTo>
                      <a:pt x="12" y="24"/>
                      <a:pt x="12" y="24"/>
                      <a:pt x="11" y="23"/>
                    </a:cubicBezTo>
                    <a:cubicBezTo>
                      <a:pt x="10" y="22"/>
                      <a:pt x="10" y="21"/>
                      <a:pt x="9" y="20"/>
                    </a:cubicBezTo>
                    <a:cubicBezTo>
                      <a:pt x="9" y="20"/>
                      <a:pt x="8" y="19"/>
                      <a:pt x="8" y="19"/>
                    </a:cubicBezTo>
                    <a:cubicBezTo>
                      <a:pt x="7" y="18"/>
                      <a:pt x="7" y="18"/>
                      <a:pt x="7" y="17"/>
                    </a:cubicBezTo>
                    <a:cubicBezTo>
                      <a:pt x="6" y="16"/>
                      <a:pt x="5" y="15"/>
                      <a:pt x="5" y="14"/>
                    </a:cubicBezTo>
                    <a:cubicBezTo>
                      <a:pt x="5" y="13"/>
                      <a:pt x="4" y="13"/>
                      <a:pt x="4" y="12"/>
                    </a:cubicBezTo>
                    <a:cubicBezTo>
                      <a:pt x="4" y="12"/>
                      <a:pt x="4" y="11"/>
                      <a:pt x="4" y="10"/>
                    </a:cubicBezTo>
                    <a:cubicBezTo>
                      <a:pt x="4" y="12"/>
                      <a:pt x="5" y="13"/>
                      <a:pt x="5" y="14"/>
                    </a:cubicBezTo>
                    <a:cubicBezTo>
                      <a:pt x="6" y="15"/>
                      <a:pt x="6" y="16"/>
                      <a:pt x="7" y="17"/>
                    </a:cubicBezTo>
                    <a:cubicBezTo>
                      <a:pt x="8" y="18"/>
                      <a:pt x="8" y="18"/>
                      <a:pt x="8" y="19"/>
                    </a:cubicBezTo>
                    <a:cubicBezTo>
                      <a:pt x="9" y="19"/>
                      <a:pt x="9" y="20"/>
                      <a:pt x="10" y="20"/>
                    </a:cubicBezTo>
                    <a:cubicBezTo>
                      <a:pt x="10" y="20"/>
                      <a:pt x="10" y="21"/>
                      <a:pt x="10" y="21"/>
                    </a:cubicBezTo>
                    <a:cubicBezTo>
                      <a:pt x="9" y="18"/>
                      <a:pt x="8" y="16"/>
                      <a:pt x="7" y="13"/>
                    </a:cubicBezTo>
                    <a:cubicBezTo>
                      <a:pt x="7" y="11"/>
                      <a:pt x="7" y="9"/>
                      <a:pt x="6" y="6"/>
                    </a:cubicBezTo>
                    <a:cubicBezTo>
                      <a:pt x="6" y="5"/>
                      <a:pt x="6" y="4"/>
                      <a:pt x="7" y="3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4"/>
                      <a:pt x="7" y="5"/>
                      <a:pt x="8" y="6"/>
                    </a:cubicBezTo>
                    <a:cubicBezTo>
                      <a:pt x="8" y="8"/>
                      <a:pt x="8" y="11"/>
                      <a:pt x="9" y="13"/>
                    </a:cubicBezTo>
                    <a:cubicBezTo>
                      <a:pt x="10" y="17"/>
                      <a:pt x="11" y="21"/>
                      <a:pt x="14" y="25"/>
                    </a:cubicBezTo>
                    <a:cubicBezTo>
                      <a:pt x="14" y="26"/>
                      <a:pt x="15" y="26"/>
                      <a:pt x="15" y="27"/>
                    </a:cubicBezTo>
                    <a:cubicBezTo>
                      <a:pt x="16" y="28"/>
                      <a:pt x="16" y="28"/>
                      <a:pt x="16" y="29"/>
                    </a:cubicBezTo>
                    <a:cubicBezTo>
                      <a:pt x="17" y="29"/>
                      <a:pt x="17" y="29"/>
                      <a:pt x="17" y="30"/>
                    </a:cubicBezTo>
                    <a:cubicBezTo>
                      <a:pt x="17" y="30"/>
                      <a:pt x="18" y="30"/>
                      <a:pt x="18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7" y="29"/>
                      <a:pt x="17" y="29"/>
                      <a:pt x="17" y="28"/>
                    </a:cubicBezTo>
                    <a:cubicBezTo>
                      <a:pt x="17" y="27"/>
                      <a:pt x="17" y="27"/>
                      <a:pt x="17" y="26"/>
                    </a:cubicBezTo>
                    <a:cubicBezTo>
                      <a:pt x="17" y="24"/>
                      <a:pt x="18" y="21"/>
                      <a:pt x="18" y="19"/>
                    </a:cubicBezTo>
                    <a:cubicBezTo>
                      <a:pt x="18" y="19"/>
                      <a:pt x="18" y="18"/>
                      <a:pt x="18" y="17"/>
                    </a:cubicBezTo>
                    <a:cubicBezTo>
                      <a:pt x="18" y="17"/>
                      <a:pt x="17" y="16"/>
                      <a:pt x="17" y="16"/>
                    </a:cubicBezTo>
                    <a:cubicBezTo>
                      <a:pt x="17" y="15"/>
                      <a:pt x="17" y="13"/>
                      <a:pt x="16" y="12"/>
                    </a:cubicBezTo>
                    <a:cubicBezTo>
                      <a:pt x="16" y="11"/>
                      <a:pt x="15" y="10"/>
                      <a:pt x="15" y="9"/>
                    </a:cubicBezTo>
                    <a:cubicBezTo>
                      <a:pt x="14" y="8"/>
                      <a:pt x="13" y="7"/>
                      <a:pt x="13" y="6"/>
                    </a:cubicBezTo>
                    <a:cubicBezTo>
                      <a:pt x="14" y="7"/>
                      <a:pt x="14" y="8"/>
                      <a:pt x="15" y="9"/>
                    </a:cubicBezTo>
                    <a:cubicBezTo>
                      <a:pt x="15" y="10"/>
                      <a:pt x="16" y="11"/>
                      <a:pt x="16" y="12"/>
                    </a:cubicBezTo>
                    <a:cubicBezTo>
                      <a:pt x="17" y="13"/>
                      <a:pt x="17" y="14"/>
                      <a:pt x="18" y="16"/>
                    </a:cubicBezTo>
                    <a:cubicBezTo>
                      <a:pt x="18" y="16"/>
                      <a:pt x="18" y="17"/>
                      <a:pt x="18" y="17"/>
                    </a:cubicBezTo>
                    <a:cubicBezTo>
                      <a:pt x="18" y="18"/>
                      <a:pt x="18" y="19"/>
                      <a:pt x="18" y="19"/>
                    </a:cubicBezTo>
                    <a:cubicBezTo>
                      <a:pt x="19" y="22"/>
                      <a:pt x="18" y="24"/>
                      <a:pt x="18" y="26"/>
                    </a:cubicBezTo>
                    <a:cubicBezTo>
                      <a:pt x="18" y="27"/>
                      <a:pt x="18" y="29"/>
                      <a:pt x="18" y="30"/>
                    </a:cubicBezTo>
                    <a:cubicBezTo>
                      <a:pt x="18" y="30"/>
                      <a:pt x="19" y="31"/>
                      <a:pt x="19" y="31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0" y="33"/>
                      <a:pt x="20" y="35"/>
                      <a:pt x="21" y="36"/>
                    </a:cubicBezTo>
                    <a:cubicBezTo>
                      <a:pt x="21" y="37"/>
                      <a:pt x="22" y="38"/>
                      <a:pt x="22" y="39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23" y="38"/>
                      <a:pt x="23" y="37"/>
                      <a:pt x="23" y="37"/>
                    </a:cubicBezTo>
                    <a:cubicBezTo>
                      <a:pt x="23" y="36"/>
                      <a:pt x="24" y="36"/>
                      <a:pt x="24" y="36"/>
                    </a:cubicBezTo>
                    <a:cubicBezTo>
                      <a:pt x="24" y="35"/>
                      <a:pt x="25" y="34"/>
                      <a:pt x="25" y="33"/>
                    </a:cubicBezTo>
                    <a:cubicBezTo>
                      <a:pt x="25" y="32"/>
                      <a:pt x="26" y="31"/>
                      <a:pt x="26" y="30"/>
                    </a:cubicBezTo>
                    <a:cubicBezTo>
                      <a:pt x="26" y="28"/>
                      <a:pt x="26" y="26"/>
                      <a:pt x="26" y="24"/>
                    </a:cubicBezTo>
                    <a:cubicBezTo>
                      <a:pt x="26" y="24"/>
                      <a:pt x="26" y="23"/>
                      <a:pt x="26" y="22"/>
                    </a:cubicBezTo>
                    <a:cubicBezTo>
                      <a:pt x="26" y="21"/>
                      <a:pt x="26" y="20"/>
                      <a:pt x="26" y="19"/>
                    </a:cubicBezTo>
                    <a:cubicBezTo>
                      <a:pt x="26" y="20"/>
                      <a:pt x="26" y="21"/>
                      <a:pt x="26" y="22"/>
                    </a:cubicBezTo>
                    <a:cubicBezTo>
                      <a:pt x="27" y="23"/>
                      <a:pt x="27" y="24"/>
                      <a:pt x="27" y="24"/>
                    </a:cubicBezTo>
                    <a:cubicBezTo>
                      <a:pt x="27" y="26"/>
                      <a:pt x="27" y="28"/>
                      <a:pt x="26" y="30"/>
                    </a:cubicBezTo>
                    <a:cubicBezTo>
                      <a:pt x="26" y="31"/>
                      <a:pt x="26" y="32"/>
                      <a:pt x="26" y="33"/>
                    </a:cubicBezTo>
                    <a:cubicBezTo>
                      <a:pt x="25" y="34"/>
                      <a:pt x="25" y="35"/>
                      <a:pt x="24" y="36"/>
                    </a:cubicBezTo>
                    <a:cubicBezTo>
                      <a:pt x="24" y="36"/>
                      <a:pt x="24" y="36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3" y="39"/>
                      <a:pt x="23" y="39"/>
                      <a:pt x="22" y="40"/>
                    </a:cubicBezTo>
                    <a:cubicBezTo>
                      <a:pt x="23" y="41"/>
                      <a:pt x="23" y="41"/>
                      <a:pt x="23" y="42"/>
                    </a:cubicBezTo>
                    <a:cubicBezTo>
                      <a:pt x="23" y="43"/>
                      <a:pt x="23" y="43"/>
                      <a:pt x="23" y="44"/>
                    </a:cubicBezTo>
                    <a:cubicBezTo>
                      <a:pt x="23" y="44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4" y="46"/>
                      <a:pt x="24" y="47"/>
                      <a:pt x="23" y="49"/>
                    </a:cubicBezTo>
                    <a:cubicBezTo>
                      <a:pt x="23" y="48"/>
                      <a:pt x="23" y="47"/>
                      <a:pt x="23" y="47"/>
                    </a:cubicBezTo>
                    <a:cubicBezTo>
                      <a:pt x="23" y="46"/>
                      <a:pt x="23" y="46"/>
                      <a:pt x="23" y="45"/>
                    </a:cubicBezTo>
                    <a:cubicBezTo>
                      <a:pt x="23" y="45"/>
                      <a:pt x="22" y="44"/>
                      <a:pt x="22" y="43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2" y="43"/>
                      <a:pt x="22" y="42"/>
                      <a:pt x="22" y="42"/>
                    </a:cubicBezTo>
                    <a:cubicBezTo>
                      <a:pt x="22" y="42"/>
                      <a:pt x="21" y="42"/>
                      <a:pt x="21" y="42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0" y="40"/>
                      <a:pt x="20" y="40"/>
                    </a:cubicBezTo>
                    <a:cubicBezTo>
                      <a:pt x="19" y="38"/>
                      <a:pt x="17" y="37"/>
                      <a:pt x="15" y="36"/>
                    </a:cubicBezTo>
                    <a:cubicBezTo>
                      <a:pt x="15" y="36"/>
                      <a:pt x="14" y="35"/>
                      <a:pt x="14" y="35"/>
                    </a:cubicBezTo>
                    <a:cubicBezTo>
                      <a:pt x="14" y="35"/>
                      <a:pt x="13" y="35"/>
                      <a:pt x="13" y="34"/>
                    </a:cubicBezTo>
                    <a:cubicBezTo>
                      <a:pt x="12" y="34"/>
                      <a:pt x="11" y="34"/>
                      <a:pt x="10" y="34"/>
                    </a:cubicBezTo>
                    <a:cubicBezTo>
                      <a:pt x="8" y="33"/>
                      <a:pt x="6" y="33"/>
                      <a:pt x="4" y="33"/>
                    </a:cubicBezTo>
                    <a:cubicBezTo>
                      <a:pt x="5" y="33"/>
                      <a:pt x="6" y="33"/>
                      <a:pt x="7" y="33"/>
                    </a:cubicBezTo>
                    <a:cubicBezTo>
                      <a:pt x="8" y="33"/>
                      <a:pt x="9" y="33"/>
                      <a:pt x="10" y="33"/>
                    </a:cubicBezTo>
                    <a:cubicBezTo>
                      <a:pt x="11" y="33"/>
                      <a:pt x="12" y="34"/>
                      <a:pt x="13" y="34"/>
                    </a:cubicBezTo>
                    <a:cubicBezTo>
                      <a:pt x="13" y="34"/>
                      <a:pt x="14" y="34"/>
                      <a:pt x="14" y="35"/>
                    </a:cubicBezTo>
                    <a:cubicBezTo>
                      <a:pt x="15" y="35"/>
                      <a:pt x="15" y="35"/>
                      <a:pt x="16" y="36"/>
                    </a:cubicBezTo>
                    <a:cubicBezTo>
                      <a:pt x="16" y="36"/>
                      <a:pt x="17" y="37"/>
                      <a:pt x="18" y="37"/>
                    </a:cubicBezTo>
                    <a:cubicBezTo>
                      <a:pt x="19" y="38"/>
                      <a:pt x="20" y="39"/>
                      <a:pt x="20" y="39"/>
                    </a:cubicBezTo>
                    <a:cubicBezTo>
                      <a:pt x="21" y="40"/>
                      <a:pt x="21" y="40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39"/>
                      <a:pt x="20" y="38"/>
                      <a:pt x="20" y="36"/>
                    </a:cubicBezTo>
                    <a:cubicBezTo>
                      <a:pt x="20" y="36"/>
                      <a:pt x="20" y="36"/>
                      <a:pt x="19" y="35"/>
                    </a:cubicBezTo>
                    <a:cubicBezTo>
                      <a:pt x="19" y="35"/>
                      <a:pt x="19" y="35"/>
                      <a:pt x="19" y="34"/>
                    </a:cubicBezTo>
                    <a:cubicBezTo>
                      <a:pt x="18" y="34"/>
                      <a:pt x="17" y="33"/>
                      <a:pt x="16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2"/>
                      <a:pt x="16" y="32"/>
                      <a:pt x="15" y="32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4" y="31"/>
                      <a:pt x="14" y="31"/>
                      <a:pt x="13" y="31"/>
                    </a:cubicBezTo>
                    <a:cubicBezTo>
                      <a:pt x="12" y="30"/>
                      <a:pt x="11" y="30"/>
                      <a:pt x="10" y="29"/>
                    </a:cubicBezTo>
                    <a:cubicBezTo>
                      <a:pt x="8" y="28"/>
                      <a:pt x="6" y="27"/>
                      <a:pt x="4" y="26"/>
                    </a:cubicBezTo>
                    <a:cubicBezTo>
                      <a:pt x="3" y="25"/>
                      <a:pt x="3" y="24"/>
                      <a:pt x="2" y="23"/>
                    </a:cubicBezTo>
                    <a:cubicBezTo>
                      <a:pt x="1" y="22"/>
                      <a:pt x="1" y="21"/>
                      <a:pt x="0" y="20"/>
                    </a:cubicBezTo>
                    <a:cubicBezTo>
                      <a:pt x="1" y="21"/>
                      <a:pt x="2" y="22"/>
                      <a:pt x="3" y="2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44" name="Freeform 1931"/>
              <p:cNvSpPr/>
              <p:nvPr/>
            </p:nvSpPr>
            <p:spPr>
              <a:xfrm>
                <a:off x="4625931" y="5757897"/>
                <a:ext cx="112713" cy="134938"/>
              </a:xfrm>
              <a:custGeom>
                <a:avLst/>
                <a:gdLst>
                  <a:gd name="txL" fmla="*/ 0 w 30"/>
                  <a:gd name="txT" fmla="*/ 0 h 36"/>
                  <a:gd name="txR" fmla="*/ 30 w 30"/>
                  <a:gd name="txB" fmla="*/ 36 h 36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30" h="36">
                    <a:moveTo>
                      <a:pt x="30" y="0"/>
                    </a:moveTo>
                    <a:cubicBezTo>
                      <a:pt x="26" y="7"/>
                      <a:pt x="23" y="15"/>
                      <a:pt x="18" y="21"/>
                    </a:cubicBezTo>
                    <a:cubicBezTo>
                      <a:pt x="15" y="24"/>
                      <a:pt x="12" y="27"/>
                      <a:pt x="8" y="29"/>
                    </a:cubicBezTo>
                    <a:cubicBezTo>
                      <a:pt x="6" y="31"/>
                      <a:pt x="2" y="33"/>
                      <a:pt x="0" y="36"/>
                    </a:cubicBezTo>
                    <a:cubicBezTo>
                      <a:pt x="5" y="35"/>
                      <a:pt x="11" y="34"/>
                      <a:pt x="16" y="33"/>
                    </a:cubicBezTo>
                    <a:cubicBezTo>
                      <a:pt x="20" y="29"/>
                      <a:pt x="23" y="22"/>
                      <a:pt x="24" y="19"/>
                    </a:cubicBezTo>
                    <a:cubicBezTo>
                      <a:pt x="27" y="13"/>
                      <a:pt x="28" y="7"/>
                      <a:pt x="3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45" name="Freeform 1934"/>
              <p:cNvSpPr/>
              <p:nvPr/>
            </p:nvSpPr>
            <p:spPr>
              <a:xfrm>
                <a:off x="4584656" y="5719797"/>
                <a:ext cx="168276" cy="93663"/>
              </a:xfrm>
              <a:custGeom>
                <a:avLst/>
                <a:gdLst>
                  <a:gd name="txL" fmla="*/ 0 w 45"/>
                  <a:gd name="txT" fmla="*/ 0 h 25"/>
                  <a:gd name="txR" fmla="*/ 45 w 45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25">
                    <a:moveTo>
                      <a:pt x="22" y="6"/>
                    </a:moveTo>
                    <a:cubicBezTo>
                      <a:pt x="26" y="6"/>
                      <a:pt x="33" y="6"/>
                      <a:pt x="37" y="5"/>
                    </a:cubicBezTo>
                    <a:cubicBezTo>
                      <a:pt x="40" y="4"/>
                      <a:pt x="45" y="1"/>
                      <a:pt x="45" y="1"/>
                    </a:cubicBezTo>
                    <a:cubicBezTo>
                      <a:pt x="41" y="3"/>
                      <a:pt x="36" y="3"/>
                      <a:pt x="31" y="2"/>
                    </a:cubicBezTo>
                    <a:cubicBezTo>
                      <a:pt x="26" y="1"/>
                      <a:pt x="21" y="0"/>
                      <a:pt x="15" y="0"/>
                    </a:cubicBezTo>
                    <a:cubicBezTo>
                      <a:pt x="10" y="0"/>
                      <a:pt x="6" y="2"/>
                      <a:pt x="2" y="6"/>
                    </a:cubicBezTo>
                    <a:cubicBezTo>
                      <a:pt x="2" y="7"/>
                      <a:pt x="1" y="7"/>
                      <a:pt x="1" y="8"/>
                    </a:cubicBezTo>
                    <a:cubicBezTo>
                      <a:pt x="0" y="14"/>
                      <a:pt x="0" y="19"/>
                      <a:pt x="0" y="25"/>
                    </a:cubicBezTo>
                    <a:cubicBezTo>
                      <a:pt x="1" y="23"/>
                      <a:pt x="2" y="20"/>
                      <a:pt x="3" y="18"/>
                    </a:cubicBezTo>
                    <a:cubicBezTo>
                      <a:pt x="9" y="9"/>
                      <a:pt x="17" y="6"/>
                      <a:pt x="22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46" name="Freeform 1935"/>
              <p:cNvSpPr/>
              <p:nvPr/>
            </p:nvSpPr>
            <p:spPr>
              <a:xfrm>
                <a:off x="4598944" y="5667409"/>
                <a:ext cx="219076" cy="222252"/>
              </a:xfrm>
              <a:custGeom>
                <a:avLst/>
                <a:gdLst>
                  <a:gd name="txL" fmla="*/ 0 w 58"/>
                  <a:gd name="txT" fmla="*/ 0 h 59"/>
                  <a:gd name="txR" fmla="*/ 58 w 58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59">
                    <a:moveTo>
                      <a:pt x="11" y="23"/>
                    </a:moveTo>
                    <a:cubicBezTo>
                      <a:pt x="12" y="22"/>
                      <a:pt x="14" y="22"/>
                      <a:pt x="15" y="21"/>
                    </a:cubicBezTo>
                    <a:cubicBezTo>
                      <a:pt x="19" y="20"/>
                      <a:pt x="22" y="20"/>
                      <a:pt x="26" y="20"/>
                    </a:cubicBezTo>
                    <a:cubicBezTo>
                      <a:pt x="27" y="20"/>
                      <a:pt x="29" y="20"/>
                      <a:pt x="31" y="20"/>
                    </a:cubicBezTo>
                    <a:cubicBezTo>
                      <a:pt x="32" y="20"/>
                      <a:pt x="33" y="20"/>
                      <a:pt x="34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7" y="20"/>
                      <a:pt x="38" y="20"/>
                      <a:pt x="39" y="20"/>
                    </a:cubicBezTo>
                    <a:cubicBezTo>
                      <a:pt x="38" y="20"/>
                      <a:pt x="37" y="21"/>
                      <a:pt x="35" y="22"/>
                    </a:cubicBezTo>
                    <a:cubicBezTo>
                      <a:pt x="35" y="22"/>
                      <a:pt x="34" y="22"/>
                      <a:pt x="33" y="23"/>
                    </a:cubicBezTo>
                    <a:cubicBezTo>
                      <a:pt x="32" y="23"/>
                      <a:pt x="31" y="24"/>
                      <a:pt x="31" y="24"/>
                    </a:cubicBezTo>
                    <a:cubicBezTo>
                      <a:pt x="29" y="25"/>
                      <a:pt x="27" y="26"/>
                      <a:pt x="26" y="27"/>
                    </a:cubicBezTo>
                    <a:cubicBezTo>
                      <a:pt x="25" y="27"/>
                      <a:pt x="24" y="28"/>
                      <a:pt x="22" y="29"/>
                    </a:cubicBezTo>
                    <a:cubicBezTo>
                      <a:pt x="21" y="30"/>
                      <a:pt x="19" y="30"/>
                      <a:pt x="18" y="31"/>
                    </a:cubicBezTo>
                    <a:cubicBezTo>
                      <a:pt x="17" y="31"/>
                      <a:pt x="16" y="32"/>
                      <a:pt x="15" y="32"/>
                    </a:cubicBezTo>
                    <a:cubicBezTo>
                      <a:pt x="14" y="33"/>
                      <a:pt x="13" y="33"/>
                      <a:pt x="12" y="34"/>
                    </a:cubicBezTo>
                    <a:cubicBezTo>
                      <a:pt x="11" y="35"/>
                      <a:pt x="9" y="36"/>
                      <a:pt x="7" y="37"/>
                    </a:cubicBezTo>
                    <a:cubicBezTo>
                      <a:pt x="7" y="38"/>
                      <a:pt x="6" y="39"/>
                      <a:pt x="5" y="40"/>
                    </a:cubicBezTo>
                    <a:cubicBezTo>
                      <a:pt x="5" y="40"/>
                      <a:pt x="4" y="41"/>
                      <a:pt x="4" y="42"/>
                    </a:cubicBezTo>
                    <a:cubicBezTo>
                      <a:pt x="5" y="40"/>
                      <a:pt x="6" y="39"/>
                      <a:pt x="8" y="38"/>
                    </a:cubicBezTo>
                    <a:cubicBezTo>
                      <a:pt x="9" y="36"/>
                      <a:pt x="11" y="36"/>
                      <a:pt x="13" y="35"/>
                    </a:cubicBezTo>
                    <a:cubicBezTo>
                      <a:pt x="14" y="34"/>
                      <a:pt x="15" y="34"/>
                      <a:pt x="15" y="33"/>
                    </a:cubicBezTo>
                    <a:cubicBezTo>
                      <a:pt x="16" y="33"/>
                      <a:pt x="17" y="32"/>
                      <a:pt x="18" y="32"/>
                    </a:cubicBezTo>
                    <a:cubicBezTo>
                      <a:pt x="19" y="32"/>
                      <a:pt x="19" y="32"/>
                      <a:pt x="20" y="31"/>
                    </a:cubicBezTo>
                    <a:cubicBezTo>
                      <a:pt x="16" y="34"/>
                      <a:pt x="13" y="37"/>
                      <a:pt x="10" y="41"/>
                    </a:cubicBezTo>
                    <a:cubicBezTo>
                      <a:pt x="8" y="44"/>
                      <a:pt x="6" y="47"/>
                      <a:pt x="4" y="50"/>
                    </a:cubicBezTo>
                    <a:cubicBezTo>
                      <a:pt x="3" y="51"/>
                      <a:pt x="2" y="53"/>
                      <a:pt x="2" y="54"/>
                    </a:cubicBezTo>
                    <a:cubicBezTo>
                      <a:pt x="1" y="56"/>
                      <a:pt x="0" y="58"/>
                      <a:pt x="0" y="59"/>
                    </a:cubicBezTo>
                    <a:cubicBezTo>
                      <a:pt x="0" y="59"/>
                      <a:pt x="1" y="58"/>
                      <a:pt x="1" y="57"/>
                    </a:cubicBezTo>
                    <a:cubicBezTo>
                      <a:pt x="2" y="56"/>
                      <a:pt x="2" y="56"/>
                      <a:pt x="3" y="55"/>
                    </a:cubicBezTo>
                    <a:cubicBezTo>
                      <a:pt x="3" y="53"/>
                      <a:pt x="4" y="52"/>
                      <a:pt x="5" y="51"/>
                    </a:cubicBezTo>
                    <a:cubicBezTo>
                      <a:pt x="7" y="48"/>
                      <a:pt x="9" y="45"/>
                      <a:pt x="12" y="42"/>
                    </a:cubicBezTo>
                    <a:cubicBezTo>
                      <a:pt x="16" y="37"/>
                      <a:pt x="21" y="32"/>
                      <a:pt x="27" y="28"/>
                    </a:cubicBezTo>
                    <a:cubicBezTo>
                      <a:pt x="28" y="27"/>
                      <a:pt x="30" y="26"/>
                      <a:pt x="31" y="26"/>
                    </a:cubicBezTo>
                    <a:cubicBezTo>
                      <a:pt x="32" y="25"/>
                      <a:pt x="33" y="25"/>
                      <a:pt x="34" y="24"/>
                    </a:cubicBezTo>
                    <a:cubicBezTo>
                      <a:pt x="34" y="24"/>
                      <a:pt x="35" y="24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4"/>
                      <a:pt x="35" y="25"/>
                      <a:pt x="35" y="26"/>
                    </a:cubicBezTo>
                    <a:cubicBezTo>
                      <a:pt x="34" y="27"/>
                      <a:pt x="34" y="28"/>
                      <a:pt x="33" y="29"/>
                    </a:cubicBezTo>
                    <a:cubicBezTo>
                      <a:pt x="32" y="32"/>
                      <a:pt x="31" y="36"/>
                      <a:pt x="29" y="39"/>
                    </a:cubicBezTo>
                    <a:cubicBezTo>
                      <a:pt x="28" y="40"/>
                      <a:pt x="28" y="41"/>
                      <a:pt x="27" y="42"/>
                    </a:cubicBezTo>
                    <a:cubicBezTo>
                      <a:pt x="27" y="42"/>
                      <a:pt x="26" y="43"/>
                      <a:pt x="25" y="44"/>
                    </a:cubicBezTo>
                    <a:cubicBezTo>
                      <a:pt x="24" y="45"/>
                      <a:pt x="23" y="47"/>
                      <a:pt x="21" y="48"/>
                    </a:cubicBezTo>
                    <a:cubicBezTo>
                      <a:pt x="20" y="49"/>
                      <a:pt x="19" y="51"/>
                      <a:pt x="17" y="52"/>
                    </a:cubicBezTo>
                    <a:cubicBezTo>
                      <a:pt x="15" y="53"/>
                      <a:pt x="14" y="54"/>
                      <a:pt x="12" y="55"/>
                    </a:cubicBezTo>
                    <a:cubicBezTo>
                      <a:pt x="14" y="54"/>
                      <a:pt x="16" y="53"/>
                      <a:pt x="17" y="52"/>
                    </a:cubicBezTo>
                    <a:cubicBezTo>
                      <a:pt x="19" y="51"/>
                      <a:pt x="20" y="50"/>
                      <a:pt x="22" y="48"/>
                    </a:cubicBezTo>
                    <a:cubicBezTo>
                      <a:pt x="23" y="47"/>
                      <a:pt x="25" y="46"/>
                      <a:pt x="26" y="44"/>
                    </a:cubicBezTo>
                    <a:cubicBezTo>
                      <a:pt x="27" y="44"/>
                      <a:pt x="27" y="43"/>
                      <a:pt x="28" y="42"/>
                    </a:cubicBezTo>
                    <a:cubicBezTo>
                      <a:pt x="29" y="41"/>
                      <a:pt x="29" y="41"/>
                      <a:pt x="30" y="40"/>
                    </a:cubicBezTo>
                    <a:cubicBezTo>
                      <a:pt x="32" y="36"/>
                      <a:pt x="33" y="33"/>
                      <a:pt x="34" y="29"/>
                    </a:cubicBezTo>
                    <a:cubicBezTo>
                      <a:pt x="35" y="27"/>
                      <a:pt x="36" y="26"/>
                      <a:pt x="37" y="24"/>
                    </a:cubicBezTo>
                    <a:cubicBezTo>
                      <a:pt x="38" y="23"/>
                      <a:pt x="38" y="23"/>
                      <a:pt x="39" y="22"/>
                    </a:cubicBezTo>
                    <a:cubicBezTo>
                      <a:pt x="39" y="22"/>
                      <a:pt x="40" y="21"/>
                      <a:pt x="40" y="21"/>
                    </a:cubicBezTo>
                    <a:cubicBezTo>
                      <a:pt x="42" y="20"/>
                      <a:pt x="43" y="19"/>
                      <a:pt x="45" y="17"/>
                    </a:cubicBezTo>
                    <a:cubicBezTo>
                      <a:pt x="46" y="16"/>
                      <a:pt x="48" y="15"/>
                      <a:pt x="49" y="14"/>
                    </a:cubicBezTo>
                    <a:cubicBezTo>
                      <a:pt x="49" y="14"/>
                      <a:pt x="49" y="15"/>
                      <a:pt x="49" y="15"/>
                    </a:cubicBezTo>
                    <a:cubicBezTo>
                      <a:pt x="49" y="16"/>
                      <a:pt x="49" y="16"/>
                      <a:pt x="49" y="17"/>
                    </a:cubicBezTo>
                    <a:cubicBezTo>
                      <a:pt x="49" y="18"/>
                      <a:pt x="49" y="19"/>
                      <a:pt x="49" y="20"/>
                    </a:cubicBezTo>
                    <a:cubicBezTo>
                      <a:pt x="49" y="21"/>
                      <a:pt x="49" y="23"/>
                      <a:pt x="49" y="24"/>
                    </a:cubicBezTo>
                    <a:cubicBezTo>
                      <a:pt x="48" y="26"/>
                      <a:pt x="48" y="27"/>
                      <a:pt x="48" y="29"/>
                    </a:cubicBezTo>
                    <a:cubicBezTo>
                      <a:pt x="47" y="32"/>
                      <a:pt x="46" y="35"/>
                      <a:pt x="44" y="38"/>
                    </a:cubicBezTo>
                    <a:cubicBezTo>
                      <a:pt x="44" y="39"/>
                      <a:pt x="43" y="40"/>
                      <a:pt x="42" y="42"/>
                    </a:cubicBezTo>
                    <a:cubicBezTo>
                      <a:pt x="41" y="43"/>
                      <a:pt x="40" y="44"/>
                      <a:pt x="39" y="46"/>
                    </a:cubicBezTo>
                    <a:cubicBezTo>
                      <a:pt x="40" y="44"/>
                      <a:pt x="41" y="43"/>
                      <a:pt x="42" y="42"/>
                    </a:cubicBezTo>
                    <a:cubicBezTo>
                      <a:pt x="43" y="41"/>
                      <a:pt x="44" y="39"/>
                      <a:pt x="45" y="38"/>
                    </a:cubicBezTo>
                    <a:cubicBezTo>
                      <a:pt x="46" y="35"/>
                      <a:pt x="48" y="32"/>
                      <a:pt x="49" y="29"/>
                    </a:cubicBezTo>
                    <a:cubicBezTo>
                      <a:pt x="49" y="28"/>
                      <a:pt x="49" y="26"/>
                      <a:pt x="50" y="24"/>
                    </a:cubicBezTo>
                    <a:cubicBezTo>
                      <a:pt x="50" y="23"/>
                      <a:pt x="50" y="21"/>
                      <a:pt x="50" y="20"/>
                    </a:cubicBezTo>
                    <a:cubicBezTo>
                      <a:pt x="50" y="19"/>
                      <a:pt x="50" y="19"/>
                      <a:pt x="50" y="18"/>
                    </a:cubicBezTo>
                    <a:cubicBezTo>
                      <a:pt x="50" y="18"/>
                      <a:pt x="50" y="18"/>
                      <a:pt x="50" y="17"/>
                    </a:cubicBezTo>
                    <a:cubicBezTo>
                      <a:pt x="50" y="16"/>
                      <a:pt x="50" y="16"/>
                      <a:pt x="50" y="15"/>
                    </a:cubicBezTo>
                    <a:cubicBezTo>
                      <a:pt x="50" y="14"/>
                      <a:pt x="50" y="13"/>
                      <a:pt x="50" y="12"/>
                    </a:cubicBezTo>
                    <a:cubicBezTo>
                      <a:pt x="51" y="12"/>
                      <a:pt x="52" y="11"/>
                      <a:pt x="53" y="10"/>
                    </a:cubicBezTo>
                    <a:cubicBezTo>
                      <a:pt x="53" y="9"/>
                      <a:pt x="54" y="8"/>
                      <a:pt x="55" y="7"/>
                    </a:cubicBezTo>
                    <a:cubicBezTo>
                      <a:pt x="55" y="7"/>
                      <a:pt x="55" y="6"/>
                      <a:pt x="55" y="6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55" y="6"/>
                      <a:pt x="55" y="5"/>
                      <a:pt x="55" y="5"/>
                    </a:cubicBezTo>
                    <a:cubicBezTo>
                      <a:pt x="56" y="4"/>
                      <a:pt x="57" y="2"/>
                      <a:pt x="58" y="0"/>
                    </a:cubicBezTo>
                    <a:cubicBezTo>
                      <a:pt x="57" y="1"/>
                      <a:pt x="57" y="2"/>
                      <a:pt x="56" y="3"/>
                    </a:cubicBezTo>
                    <a:cubicBezTo>
                      <a:pt x="56" y="3"/>
                      <a:pt x="55" y="4"/>
                      <a:pt x="55" y="5"/>
                    </a:cubicBezTo>
                    <a:cubicBezTo>
                      <a:pt x="54" y="6"/>
                      <a:pt x="53" y="7"/>
                      <a:pt x="52" y="8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1" y="8"/>
                      <a:pt x="51" y="8"/>
                      <a:pt x="51" y="9"/>
                    </a:cubicBezTo>
                    <a:cubicBezTo>
                      <a:pt x="51" y="9"/>
                      <a:pt x="50" y="9"/>
                      <a:pt x="50" y="9"/>
                    </a:cubicBezTo>
                    <a:cubicBezTo>
                      <a:pt x="49" y="9"/>
                      <a:pt x="49" y="9"/>
                      <a:pt x="49" y="10"/>
                    </a:cubicBezTo>
                    <a:cubicBezTo>
                      <a:pt x="48" y="10"/>
                      <a:pt x="47" y="10"/>
                      <a:pt x="47" y="11"/>
                    </a:cubicBezTo>
                    <a:cubicBezTo>
                      <a:pt x="44" y="12"/>
                      <a:pt x="41" y="12"/>
                      <a:pt x="38" y="13"/>
                    </a:cubicBezTo>
                    <a:cubicBezTo>
                      <a:pt x="37" y="13"/>
                      <a:pt x="36" y="13"/>
                      <a:pt x="35" y="13"/>
                    </a:cubicBezTo>
                    <a:cubicBezTo>
                      <a:pt x="34" y="13"/>
                      <a:pt x="34" y="13"/>
                      <a:pt x="33" y="13"/>
                    </a:cubicBezTo>
                    <a:cubicBezTo>
                      <a:pt x="31" y="13"/>
                      <a:pt x="30" y="13"/>
                      <a:pt x="28" y="12"/>
                    </a:cubicBezTo>
                    <a:cubicBezTo>
                      <a:pt x="25" y="11"/>
                      <a:pt x="23" y="10"/>
                      <a:pt x="20" y="8"/>
                    </a:cubicBezTo>
                    <a:cubicBezTo>
                      <a:pt x="21" y="9"/>
                      <a:pt x="22" y="10"/>
                      <a:pt x="24" y="11"/>
                    </a:cubicBezTo>
                    <a:cubicBezTo>
                      <a:pt x="25" y="11"/>
                      <a:pt x="27" y="12"/>
                      <a:pt x="28" y="13"/>
                    </a:cubicBezTo>
                    <a:cubicBezTo>
                      <a:pt x="30" y="13"/>
                      <a:pt x="31" y="14"/>
                      <a:pt x="33" y="14"/>
                    </a:cubicBezTo>
                    <a:cubicBezTo>
                      <a:pt x="34" y="14"/>
                      <a:pt x="34" y="14"/>
                      <a:pt x="35" y="14"/>
                    </a:cubicBezTo>
                    <a:cubicBezTo>
                      <a:pt x="36" y="14"/>
                      <a:pt x="37" y="14"/>
                      <a:pt x="38" y="14"/>
                    </a:cubicBezTo>
                    <a:cubicBezTo>
                      <a:pt x="39" y="14"/>
                      <a:pt x="41" y="13"/>
                      <a:pt x="42" y="13"/>
                    </a:cubicBezTo>
                    <a:cubicBezTo>
                      <a:pt x="44" y="13"/>
                      <a:pt x="46" y="12"/>
                      <a:pt x="47" y="12"/>
                    </a:cubicBezTo>
                    <a:cubicBezTo>
                      <a:pt x="48" y="11"/>
                      <a:pt x="49" y="11"/>
                      <a:pt x="49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8" y="13"/>
                      <a:pt x="46" y="14"/>
                      <a:pt x="44" y="16"/>
                    </a:cubicBezTo>
                    <a:cubicBezTo>
                      <a:pt x="43" y="16"/>
                      <a:pt x="43" y="17"/>
                      <a:pt x="43" y="17"/>
                    </a:cubicBezTo>
                    <a:cubicBezTo>
                      <a:pt x="42" y="17"/>
                      <a:pt x="42" y="17"/>
                      <a:pt x="41" y="18"/>
                    </a:cubicBezTo>
                    <a:cubicBezTo>
                      <a:pt x="39" y="18"/>
                      <a:pt x="38" y="19"/>
                      <a:pt x="36" y="19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3" y="19"/>
                      <a:pt x="32" y="19"/>
                      <a:pt x="31" y="19"/>
                    </a:cubicBezTo>
                    <a:cubicBezTo>
                      <a:pt x="29" y="19"/>
                      <a:pt x="27" y="19"/>
                      <a:pt x="26" y="19"/>
                    </a:cubicBezTo>
                    <a:cubicBezTo>
                      <a:pt x="22" y="19"/>
                      <a:pt x="19" y="19"/>
                      <a:pt x="15" y="20"/>
                    </a:cubicBezTo>
                    <a:cubicBezTo>
                      <a:pt x="13" y="20"/>
                      <a:pt x="12" y="21"/>
                      <a:pt x="10" y="22"/>
                    </a:cubicBezTo>
                    <a:cubicBezTo>
                      <a:pt x="9" y="22"/>
                      <a:pt x="7" y="24"/>
                      <a:pt x="6" y="25"/>
                    </a:cubicBezTo>
                    <a:cubicBezTo>
                      <a:pt x="7" y="24"/>
                      <a:pt x="9" y="23"/>
                      <a:pt x="11" y="2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47" name="Freeform 1936"/>
              <p:cNvSpPr/>
              <p:nvPr/>
            </p:nvSpPr>
            <p:spPr>
              <a:xfrm>
                <a:off x="5189497" y="4765703"/>
                <a:ext cx="90488" cy="158751"/>
              </a:xfrm>
              <a:custGeom>
                <a:avLst/>
                <a:gdLst>
                  <a:gd name="txL" fmla="*/ 0 w 24"/>
                  <a:gd name="txT" fmla="*/ 0 h 42"/>
                  <a:gd name="txR" fmla="*/ 24 w 24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42">
                    <a:moveTo>
                      <a:pt x="24" y="42"/>
                    </a:moveTo>
                    <a:cubicBezTo>
                      <a:pt x="20" y="35"/>
                      <a:pt x="13" y="30"/>
                      <a:pt x="10" y="23"/>
                    </a:cubicBezTo>
                    <a:cubicBezTo>
                      <a:pt x="8" y="19"/>
                      <a:pt x="6" y="15"/>
                      <a:pt x="6" y="11"/>
                    </a:cubicBezTo>
                    <a:cubicBezTo>
                      <a:pt x="5" y="7"/>
                      <a:pt x="4" y="3"/>
                      <a:pt x="2" y="0"/>
                    </a:cubicBezTo>
                    <a:cubicBezTo>
                      <a:pt x="1" y="6"/>
                      <a:pt x="0" y="11"/>
                      <a:pt x="0" y="16"/>
                    </a:cubicBezTo>
                    <a:cubicBezTo>
                      <a:pt x="2" y="21"/>
                      <a:pt x="7" y="27"/>
                      <a:pt x="9" y="29"/>
                    </a:cubicBezTo>
                    <a:cubicBezTo>
                      <a:pt x="14" y="34"/>
                      <a:pt x="19" y="37"/>
                      <a:pt x="24" y="4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48" name="Picture 1938"/>
              <p:cNvPicPr>
                <a:picLocks noChangeAspect="1"/>
              </p:cNvPicPr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5300623" y="4826028"/>
                <a:ext cx="134938" cy="1920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49" name="Freeform 1939"/>
              <p:cNvSpPr/>
              <p:nvPr/>
            </p:nvSpPr>
            <p:spPr>
              <a:xfrm>
                <a:off x="5286335" y="4759353"/>
                <a:ext cx="76200" cy="190501"/>
              </a:xfrm>
              <a:custGeom>
                <a:avLst/>
                <a:gdLst>
                  <a:gd name="txL" fmla="*/ 0 w 20"/>
                  <a:gd name="txT" fmla="*/ 0 h 51"/>
                  <a:gd name="txR" fmla="*/ 20 w 20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51">
                    <a:moveTo>
                      <a:pt x="9" y="28"/>
                    </a:moveTo>
                    <a:cubicBezTo>
                      <a:pt x="8" y="31"/>
                      <a:pt x="6" y="38"/>
                      <a:pt x="5" y="41"/>
                    </a:cubicBezTo>
                    <a:cubicBezTo>
                      <a:pt x="4" y="44"/>
                      <a:pt x="5" y="51"/>
                      <a:pt x="5" y="51"/>
                    </a:cubicBezTo>
                    <a:cubicBezTo>
                      <a:pt x="6" y="46"/>
                      <a:pt x="8" y="41"/>
                      <a:pt x="10" y="37"/>
                    </a:cubicBezTo>
                    <a:cubicBezTo>
                      <a:pt x="12" y="32"/>
                      <a:pt x="16" y="28"/>
                      <a:pt x="18" y="23"/>
                    </a:cubicBezTo>
                    <a:cubicBezTo>
                      <a:pt x="20" y="18"/>
                      <a:pt x="19" y="13"/>
                      <a:pt x="17" y="9"/>
                    </a:cubicBezTo>
                    <a:cubicBezTo>
                      <a:pt x="16" y="8"/>
                      <a:pt x="16" y="8"/>
                      <a:pt x="15" y="7"/>
                    </a:cubicBezTo>
                    <a:cubicBezTo>
                      <a:pt x="10" y="4"/>
                      <a:pt x="5" y="2"/>
                      <a:pt x="0" y="0"/>
                    </a:cubicBezTo>
                    <a:cubicBezTo>
                      <a:pt x="2" y="2"/>
                      <a:pt x="4" y="3"/>
                      <a:pt x="6" y="6"/>
                    </a:cubicBezTo>
                    <a:cubicBezTo>
                      <a:pt x="11" y="14"/>
                      <a:pt x="11" y="23"/>
                      <a:pt x="9" y="2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50" name="Freeform 1940"/>
              <p:cNvSpPr/>
              <p:nvPr/>
            </p:nvSpPr>
            <p:spPr>
              <a:xfrm>
                <a:off x="5203785" y="4743477"/>
                <a:ext cx="158751" cy="282577"/>
              </a:xfrm>
              <a:custGeom>
                <a:avLst/>
                <a:gdLst>
                  <a:gd name="txL" fmla="*/ 0 w 42"/>
                  <a:gd name="txT" fmla="*/ 0 h 75"/>
                  <a:gd name="txR" fmla="*/ 42 w 42"/>
                  <a:gd name="txB" fmla="*/ 75 h 7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75">
                    <a:moveTo>
                      <a:pt x="32" y="23"/>
                    </a:moveTo>
                    <a:cubicBezTo>
                      <a:pt x="32" y="25"/>
                      <a:pt x="32" y="27"/>
                      <a:pt x="31" y="28"/>
                    </a:cubicBezTo>
                    <a:cubicBezTo>
                      <a:pt x="31" y="32"/>
                      <a:pt x="30" y="35"/>
                      <a:pt x="28" y="38"/>
                    </a:cubicBezTo>
                    <a:cubicBezTo>
                      <a:pt x="28" y="40"/>
                      <a:pt x="27" y="42"/>
                      <a:pt x="27" y="43"/>
                    </a:cubicBezTo>
                    <a:cubicBezTo>
                      <a:pt x="26" y="44"/>
                      <a:pt x="26" y="45"/>
                      <a:pt x="26" y="46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25" y="47"/>
                      <a:pt x="25" y="47"/>
                      <a:pt x="25" y="48"/>
                    </a:cubicBezTo>
                    <a:cubicBezTo>
                      <a:pt x="25" y="48"/>
                      <a:pt x="25" y="48"/>
                      <a:pt x="25" y="48"/>
                    </a:cubicBezTo>
                    <a:cubicBezTo>
                      <a:pt x="25" y="49"/>
                      <a:pt x="24" y="50"/>
                      <a:pt x="24" y="51"/>
                    </a:cubicBezTo>
                    <a:cubicBezTo>
                      <a:pt x="24" y="50"/>
                      <a:pt x="24" y="48"/>
                      <a:pt x="24" y="47"/>
                    </a:cubicBezTo>
                    <a:cubicBezTo>
                      <a:pt x="24" y="46"/>
                      <a:pt x="24" y="45"/>
                      <a:pt x="23" y="44"/>
                    </a:cubicBezTo>
                    <a:cubicBezTo>
                      <a:pt x="23" y="43"/>
                      <a:pt x="23" y="42"/>
                      <a:pt x="23" y="41"/>
                    </a:cubicBezTo>
                    <a:cubicBezTo>
                      <a:pt x="23" y="40"/>
                      <a:pt x="23" y="38"/>
                      <a:pt x="22" y="36"/>
                    </a:cubicBezTo>
                    <a:cubicBezTo>
                      <a:pt x="22" y="35"/>
                      <a:pt x="22" y="33"/>
                      <a:pt x="21" y="32"/>
                    </a:cubicBezTo>
                    <a:cubicBezTo>
                      <a:pt x="22" y="30"/>
                      <a:pt x="22" y="29"/>
                      <a:pt x="21" y="27"/>
                    </a:cubicBezTo>
                    <a:cubicBezTo>
                      <a:pt x="21" y="26"/>
                      <a:pt x="21" y="25"/>
                      <a:pt x="21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0" y="19"/>
                      <a:pt x="20" y="17"/>
                      <a:pt x="19" y="15"/>
                    </a:cubicBezTo>
                    <a:cubicBezTo>
                      <a:pt x="19" y="14"/>
                      <a:pt x="19" y="13"/>
                      <a:pt x="18" y="12"/>
                    </a:cubicBezTo>
                    <a:cubicBezTo>
                      <a:pt x="17" y="11"/>
                      <a:pt x="17" y="11"/>
                      <a:pt x="16" y="10"/>
                    </a:cubicBezTo>
                    <a:cubicBezTo>
                      <a:pt x="17" y="11"/>
                      <a:pt x="18" y="13"/>
                      <a:pt x="19" y="15"/>
                    </a:cubicBezTo>
                    <a:cubicBezTo>
                      <a:pt x="19" y="17"/>
                      <a:pt x="20" y="19"/>
                      <a:pt x="20" y="21"/>
                    </a:cubicBezTo>
                    <a:cubicBezTo>
                      <a:pt x="20" y="22"/>
                      <a:pt x="20" y="23"/>
                      <a:pt x="20" y="24"/>
                    </a:cubicBezTo>
                    <a:cubicBezTo>
                      <a:pt x="20" y="25"/>
                      <a:pt x="20" y="26"/>
                      <a:pt x="20" y="27"/>
                    </a:cubicBezTo>
                    <a:cubicBezTo>
                      <a:pt x="20" y="27"/>
                      <a:pt x="20" y="28"/>
                      <a:pt x="20" y="28"/>
                    </a:cubicBezTo>
                    <a:cubicBezTo>
                      <a:pt x="19" y="24"/>
                      <a:pt x="17" y="20"/>
                      <a:pt x="15" y="16"/>
                    </a:cubicBezTo>
                    <a:cubicBezTo>
                      <a:pt x="13" y="13"/>
                      <a:pt x="11" y="10"/>
                      <a:pt x="9" y="7"/>
                    </a:cubicBezTo>
                    <a:cubicBezTo>
                      <a:pt x="8" y="6"/>
                      <a:pt x="7" y="5"/>
                      <a:pt x="5" y="3"/>
                    </a:cubicBezTo>
                    <a:cubicBezTo>
                      <a:pt x="4" y="2"/>
                      <a:pt x="3" y="1"/>
                      <a:pt x="1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4" y="3"/>
                      <a:pt x="4" y="3"/>
                      <a:pt x="5" y="4"/>
                    </a:cubicBezTo>
                    <a:cubicBezTo>
                      <a:pt x="6" y="5"/>
                      <a:pt x="7" y="7"/>
                      <a:pt x="8" y="8"/>
                    </a:cubicBezTo>
                    <a:cubicBezTo>
                      <a:pt x="10" y="11"/>
                      <a:pt x="12" y="14"/>
                      <a:pt x="13" y="17"/>
                    </a:cubicBezTo>
                    <a:cubicBezTo>
                      <a:pt x="17" y="23"/>
                      <a:pt x="19" y="30"/>
                      <a:pt x="21" y="36"/>
                    </a:cubicBezTo>
                    <a:cubicBezTo>
                      <a:pt x="21" y="38"/>
                      <a:pt x="21" y="40"/>
                      <a:pt x="21" y="42"/>
                    </a:cubicBezTo>
                    <a:cubicBezTo>
                      <a:pt x="21" y="42"/>
                      <a:pt x="22" y="43"/>
                      <a:pt x="22" y="44"/>
                    </a:cubicBezTo>
                    <a:cubicBezTo>
                      <a:pt x="22" y="45"/>
                      <a:pt x="22" y="46"/>
                      <a:pt x="22" y="47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1" y="46"/>
                      <a:pt x="20" y="45"/>
                      <a:pt x="20" y="44"/>
                    </a:cubicBezTo>
                    <a:cubicBezTo>
                      <a:pt x="19" y="44"/>
                      <a:pt x="19" y="43"/>
                      <a:pt x="18" y="42"/>
                    </a:cubicBezTo>
                    <a:cubicBezTo>
                      <a:pt x="15" y="39"/>
                      <a:pt x="12" y="37"/>
                      <a:pt x="10" y="34"/>
                    </a:cubicBezTo>
                    <a:cubicBezTo>
                      <a:pt x="9" y="33"/>
                      <a:pt x="8" y="33"/>
                      <a:pt x="8" y="32"/>
                    </a:cubicBezTo>
                    <a:cubicBezTo>
                      <a:pt x="7" y="31"/>
                      <a:pt x="7" y="30"/>
                      <a:pt x="7" y="29"/>
                    </a:cubicBezTo>
                    <a:cubicBezTo>
                      <a:pt x="6" y="28"/>
                      <a:pt x="5" y="26"/>
                      <a:pt x="4" y="24"/>
                    </a:cubicBezTo>
                    <a:cubicBezTo>
                      <a:pt x="4" y="22"/>
                      <a:pt x="3" y="20"/>
                      <a:pt x="2" y="19"/>
                    </a:cubicBezTo>
                    <a:cubicBezTo>
                      <a:pt x="2" y="17"/>
                      <a:pt x="1" y="15"/>
                      <a:pt x="1" y="13"/>
                    </a:cubicBezTo>
                    <a:cubicBezTo>
                      <a:pt x="1" y="15"/>
                      <a:pt x="2" y="17"/>
                      <a:pt x="2" y="19"/>
                    </a:cubicBezTo>
                    <a:cubicBezTo>
                      <a:pt x="3" y="21"/>
                      <a:pt x="3" y="22"/>
                      <a:pt x="4" y="24"/>
                    </a:cubicBezTo>
                    <a:cubicBezTo>
                      <a:pt x="4" y="26"/>
                      <a:pt x="5" y="28"/>
                      <a:pt x="6" y="30"/>
                    </a:cubicBezTo>
                    <a:cubicBezTo>
                      <a:pt x="6" y="31"/>
                      <a:pt x="7" y="31"/>
                      <a:pt x="7" y="32"/>
                    </a:cubicBezTo>
                    <a:cubicBezTo>
                      <a:pt x="8" y="33"/>
                      <a:pt x="8" y="34"/>
                      <a:pt x="9" y="35"/>
                    </a:cubicBezTo>
                    <a:cubicBezTo>
                      <a:pt x="11" y="38"/>
                      <a:pt x="14" y="40"/>
                      <a:pt x="17" y="43"/>
                    </a:cubicBezTo>
                    <a:cubicBezTo>
                      <a:pt x="18" y="44"/>
                      <a:pt x="20" y="46"/>
                      <a:pt x="21" y="47"/>
                    </a:cubicBezTo>
                    <a:cubicBezTo>
                      <a:pt x="21" y="48"/>
                      <a:pt x="22" y="49"/>
                      <a:pt x="22" y="50"/>
                    </a:cubicBezTo>
                    <a:cubicBezTo>
                      <a:pt x="22" y="50"/>
                      <a:pt x="22" y="51"/>
                      <a:pt x="22" y="51"/>
                    </a:cubicBezTo>
                    <a:cubicBezTo>
                      <a:pt x="23" y="53"/>
                      <a:pt x="23" y="55"/>
                      <a:pt x="24" y="57"/>
                    </a:cubicBezTo>
                    <a:cubicBezTo>
                      <a:pt x="24" y="59"/>
                      <a:pt x="25" y="61"/>
                      <a:pt x="26" y="62"/>
                    </a:cubicBezTo>
                    <a:cubicBezTo>
                      <a:pt x="26" y="62"/>
                      <a:pt x="25" y="62"/>
                      <a:pt x="25" y="62"/>
                    </a:cubicBezTo>
                    <a:cubicBezTo>
                      <a:pt x="24" y="61"/>
                      <a:pt x="23" y="61"/>
                      <a:pt x="23" y="61"/>
                    </a:cubicBezTo>
                    <a:cubicBezTo>
                      <a:pt x="22" y="61"/>
                      <a:pt x="21" y="60"/>
                      <a:pt x="20" y="60"/>
                    </a:cubicBezTo>
                    <a:cubicBezTo>
                      <a:pt x="19" y="60"/>
                      <a:pt x="18" y="59"/>
                      <a:pt x="16" y="58"/>
                    </a:cubicBezTo>
                    <a:cubicBezTo>
                      <a:pt x="15" y="57"/>
                      <a:pt x="14" y="57"/>
                      <a:pt x="12" y="56"/>
                    </a:cubicBezTo>
                    <a:cubicBezTo>
                      <a:pt x="10" y="54"/>
                      <a:pt x="7" y="52"/>
                      <a:pt x="5" y="49"/>
                    </a:cubicBezTo>
                    <a:cubicBezTo>
                      <a:pt x="4" y="48"/>
                      <a:pt x="3" y="47"/>
                      <a:pt x="2" y="46"/>
                    </a:cubicBezTo>
                    <a:cubicBezTo>
                      <a:pt x="1" y="44"/>
                      <a:pt x="1" y="43"/>
                      <a:pt x="0" y="42"/>
                    </a:cubicBezTo>
                    <a:cubicBezTo>
                      <a:pt x="1" y="43"/>
                      <a:pt x="1" y="44"/>
                      <a:pt x="2" y="46"/>
                    </a:cubicBezTo>
                    <a:cubicBezTo>
                      <a:pt x="3" y="47"/>
                      <a:pt x="4" y="48"/>
                      <a:pt x="5" y="50"/>
                    </a:cubicBezTo>
                    <a:cubicBezTo>
                      <a:pt x="7" y="52"/>
                      <a:pt x="9" y="54"/>
                      <a:pt x="12" y="56"/>
                    </a:cubicBezTo>
                    <a:cubicBezTo>
                      <a:pt x="13" y="57"/>
                      <a:pt x="14" y="58"/>
                      <a:pt x="16" y="59"/>
                    </a:cubicBezTo>
                    <a:cubicBezTo>
                      <a:pt x="17" y="60"/>
                      <a:pt x="19" y="61"/>
                      <a:pt x="20" y="61"/>
                    </a:cubicBezTo>
                    <a:cubicBezTo>
                      <a:pt x="20" y="61"/>
                      <a:pt x="21" y="62"/>
                      <a:pt x="21" y="62"/>
                    </a:cubicBezTo>
                    <a:cubicBezTo>
                      <a:pt x="22" y="62"/>
                      <a:pt x="22" y="62"/>
                      <a:pt x="22" y="62"/>
                    </a:cubicBezTo>
                    <a:cubicBezTo>
                      <a:pt x="23" y="62"/>
                      <a:pt x="24" y="62"/>
                      <a:pt x="25" y="63"/>
                    </a:cubicBezTo>
                    <a:cubicBezTo>
                      <a:pt x="25" y="63"/>
                      <a:pt x="26" y="63"/>
                      <a:pt x="27" y="64"/>
                    </a:cubicBezTo>
                    <a:cubicBezTo>
                      <a:pt x="27" y="65"/>
                      <a:pt x="28" y="66"/>
                      <a:pt x="28" y="67"/>
                    </a:cubicBezTo>
                    <a:cubicBezTo>
                      <a:pt x="29" y="68"/>
                      <a:pt x="30" y="69"/>
                      <a:pt x="30" y="70"/>
                    </a:cubicBezTo>
                    <a:cubicBezTo>
                      <a:pt x="30" y="70"/>
                      <a:pt x="31" y="71"/>
                      <a:pt x="31" y="71"/>
                    </a:cubicBezTo>
                    <a:cubicBezTo>
                      <a:pt x="31" y="71"/>
                      <a:pt x="31" y="71"/>
                      <a:pt x="31" y="71"/>
                    </a:cubicBezTo>
                    <a:cubicBezTo>
                      <a:pt x="31" y="71"/>
                      <a:pt x="31" y="71"/>
                      <a:pt x="31" y="72"/>
                    </a:cubicBezTo>
                    <a:cubicBezTo>
                      <a:pt x="33" y="73"/>
                      <a:pt x="34" y="74"/>
                      <a:pt x="35" y="75"/>
                    </a:cubicBezTo>
                    <a:cubicBezTo>
                      <a:pt x="34" y="75"/>
                      <a:pt x="34" y="74"/>
                      <a:pt x="34" y="73"/>
                    </a:cubicBezTo>
                    <a:cubicBezTo>
                      <a:pt x="33" y="72"/>
                      <a:pt x="33" y="72"/>
                      <a:pt x="32" y="71"/>
                    </a:cubicBezTo>
                    <a:cubicBezTo>
                      <a:pt x="32" y="70"/>
                      <a:pt x="31" y="69"/>
                      <a:pt x="30" y="68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30" y="67"/>
                      <a:pt x="30" y="66"/>
                      <a:pt x="30" y="66"/>
                    </a:cubicBezTo>
                    <a:cubicBezTo>
                      <a:pt x="30" y="66"/>
                      <a:pt x="30" y="65"/>
                      <a:pt x="30" y="65"/>
                    </a:cubicBezTo>
                    <a:cubicBezTo>
                      <a:pt x="30" y="64"/>
                      <a:pt x="30" y="64"/>
                      <a:pt x="30" y="64"/>
                    </a:cubicBezTo>
                    <a:cubicBezTo>
                      <a:pt x="30" y="63"/>
                      <a:pt x="30" y="62"/>
                      <a:pt x="30" y="61"/>
                    </a:cubicBezTo>
                    <a:cubicBezTo>
                      <a:pt x="30" y="58"/>
                      <a:pt x="30" y="55"/>
                      <a:pt x="31" y="52"/>
                    </a:cubicBezTo>
                    <a:cubicBezTo>
                      <a:pt x="31" y="51"/>
                      <a:pt x="31" y="50"/>
                      <a:pt x="32" y="50"/>
                    </a:cubicBezTo>
                    <a:cubicBezTo>
                      <a:pt x="32" y="49"/>
                      <a:pt x="32" y="48"/>
                      <a:pt x="32" y="48"/>
                    </a:cubicBezTo>
                    <a:cubicBezTo>
                      <a:pt x="33" y="46"/>
                      <a:pt x="34" y="45"/>
                      <a:pt x="35" y="44"/>
                    </a:cubicBezTo>
                    <a:cubicBezTo>
                      <a:pt x="37" y="41"/>
                      <a:pt x="39" y="39"/>
                      <a:pt x="42" y="37"/>
                    </a:cubicBezTo>
                    <a:cubicBezTo>
                      <a:pt x="41" y="38"/>
                      <a:pt x="39" y="39"/>
                      <a:pt x="38" y="40"/>
                    </a:cubicBezTo>
                    <a:cubicBezTo>
                      <a:pt x="37" y="41"/>
                      <a:pt x="36" y="42"/>
                      <a:pt x="35" y="43"/>
                    </a:cubicBezTo>
                    <a:cubicBezTo>
                      <a:pt x="33" y="45"/>
                      <a:pt x="32" y="46"/>
                      <a:pt x="32" y="47"/>
                    </a:cubicBezTo>
                    <a:cubicBezTo>
                      <a:pt x="31" y="48"/>
                      <a:pt x="31" y="49"/>
                      <a:pt x="31" y="49"/>
                    </a:cubicBezTo>
                    <a:cubicBezTo>
                      <a:pt x="30" y="50"/>
                      <a:pt x="30" y="51"/>
                      <a:pt x="30" y="52"/>
                    </a:cubicBezTo>
                    <a:cubicBezTo>
                      <a:pt x="30" y="53"/>
                      <a:pt x="29" y="55"/>
                      <a:pt x="29" y="56"/>
                    </a:cubicBezTo>
                    <a:cubicBezTo>
                      <a:pt x="29" y="58"/>
                      <a:pt x="29" y="60"/>
                      <a:pt x="29" y="61"/>
                    </a:cubicBezTo>
                    <a:cubicBezTo>
                      <a:pt x="29" y="62"/>
                      <a:pt x="29" y="63"/>
                      <a:pt x="29" y="64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28" y="62"/>
                      <a:pt x="27" y="59"/>
                      <a:pt x="26" y="57"/>
                    </a:cubicBezTo>
                    <a:cubicBezTo>
                      <a:pt x="26" y="56"/>
                      <a:pt x="25" y="56"/>
                      <a:pt x="25" y="55"/>
                    </a:cubicBezTo>
                    <a:cubicBezTo>
                      <a:pt x="25" y="55"/>
                      <a:pt x="25" y="54"/>
                      <a:pt x="25" y="53"/>
                    </a:cubicBezTo>
                    <a:cubicBezTo>
                      <a:pt x="25" y="52"/>
                      <a:pt x="25" y="50"/>
                      <a:pt x="26" y="49"/>
                    </a:cubicBezTo>
                    <a:cubicBezTo>
                      <a:pt x="26" y="48"/>
                      <a:pt x="26" y="48"/>
                      <a:pt x="26" y="48"/>
                    </a:cubicBezTo>
                    <a:cubicBezTo>
                      <a:pt x="26" y="48"/>
                      <a:pt x="26" y="48"/>
                      <a:pt x="26" y="47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7" y="45"/>
                      <a:pt x="27" y="44"/>
                      <a:pt x="28" y="44"/>
                    </a:cubicBezTo>
                    <a:cubicBezTo>
                      <a:pt x="28" y="42"/>
                      <a:pt x="29" y="40"/>
                      <a:pt x="30" y="39"/>
                    </a:cubicBezTo>
                    <a:cubicBezTo>
                      <a:pt x="31" y="35"/>
                      <a:pt x="32" y="32"/>
                      <a:pt x="33" y="29"/>
                    </a:cubicBezTo>
                    <a:cubicBezTo>
                      <a:pt x="33" y="27"/>
                      <a:pt x="33" y="25"/>
                      <a:pt x="33" y="23"/>
                    </a:cubicBezTo>
                    <a:cubicBezTo>
                      <a:pt x="33" y="22"/>
                      <a:pt x="32" y="20"/>
                      <a:pt x="31" y="18"/>
                    </a:cubicBezTo>
                    <a:cubicBezTo>
                      <a:pt x="32" y="20"/>
                      <a:pt x="32" y="22"/>
                      <a:pt x="32" y="2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51" name="Freeform 1941"/>
              <p:cNvSpPr/>
              <p:nvPr/>
            </p:nvSpPr>
            <p:spPr>
              <a:xfrm>
                <a:off x="4483055" y="4386287"/>
                <a:ext cx="90488" cy="68263"/>
              </a:xfrm>
              <a:custGeom>
                <a:avLst/>
                <a:gdLst>
                  <a:gd name="txL" fmla="*/ 0 w 24"/>
                  <a:gd name="txT" fmla="*/ 0 h 18"/>
                  <a:gd name="txR" fmla="*/ 24 w 24"/>
                  <a:gd name="txB" fmla="*/ 18 h 18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24" h="18">
                    <a:moveTo>
                      <a:pt x="24" y="0"/>
                    </a:moveTo>
                    <a:cubicBezTo>
                      <a:pt x="20" y="3"/>
                      <a:pt x="17" y="8"/>
                      <a:pt x="13" y="11"/>
                    </a:cubicBezTo>
                    <a:cubicBezTo>
                      <a:pt x="11" y="13"/>
                      <a:pt x="9" y="14"/>
                      <a:pt x="6" y="15"/>
                    </a:cubicBezTo>
                    <a:cubicBezTo>
                      <a:pt x="4" y="15"/>
                      <a:pt x="1" y="16"/>
                      <a:pt x="0" y="18"/>
                    </a:cubicBezTo>
                    <a:cubicBezTo>
                      <a:pt x="3" y="18"/>
                      <a:pt x="7" y="18"/>
                      <a:pt x="10" y="18"/>
                    </a:cubicBezTo>
                    <a:cubicBezTo>
                      <a:pt x="13" y="16"/>
                      <a:pt x="16" y="12"/>
                      <a:pt x="17" y="11"/>
                    </a:cubicBezTo>
                    <a:cubicBezTo>
                      <a:pt x="20" y="7"/>
                      <a:pt x="22" y="3"/>
                      <a:pt x="24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52" name="Freeform 1944"/>
              <p:cNvSpPr/>
              <p:nvPr/>
            </p:nvSpPr>
            <p:spPr>
              <a:xfrm>
                <a:off x="4468768" y="4341837"/>
                <a:ext cx="119063" cy="55563"/>
              </a:xfrm>
              <a:custGeom>
                <a:avLst/>
                <a:gdLst>
                  <a:gd name="txL" fmla="*/ 0 w 32"/>
                  <a:gd name="txT" fmla="*/ 0 h 15"/>
                  <a:gd name="txR" fmla="*/ 32 w 32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15">
                    <a:moveTo>
                      <a:pt x="17" y="6"/>
                    </a:moveTo>
                    <a:cubicBezTo>
                      <a:pt x="19" y="7"/>
                      <a:pt x="23" y="8"/>
                      <a:pt x="26" y="8"/>
                    </a:cubicBezTo>
                    <a:cubicBezTo>
                      <a:pt x="28" y="8"/>
                      <a:pt x="32" y="6"/>
                      <a:pt x="32" y="6"/>
                    </a:cubicBezTo>
                    <a:cubicBezTo>
                      <a:pt x="29" y="7"/>
                      <a:pt x="26" y="6"/>
                      <a:pt x="23" y="5"/>
                    </a:cubicBezTo>
                    <a:cubicBezTo>
                      <a:pt x="19" y="4"/>
                      <a:pt x="16" y="2"/>
                      <a:pt x="13" y="1"/>
                    </a:cubicBezTo>
                    <a:cubicBezTo>
                      <a:pt x="10" y="0"/>
                      <a:pt x="7" y="2"/>
                      <a:pt x="4" y="3"/>
                    </a:cubicBezTo>
                    <a:cubicBezTo>
                      <a:pt x="4" y="4"/>
                      <a:pt x="3" y="4"/>
                      <a:pt x="3" y="4"/>
                    </a:cubicBezTo>
                    <a:cubicBezTo>
                      <a:pt x="2" y="8"/>
                      <a:pt x="1" y="11"/>
                      <a:pt x="0" y="15"/>
                    </a:cubicBezTo>
                    <a:cubicBezTo>
                      <a:pt x="1" y="14"/>
                      <a:pt x="2" y="12"/>
                      <a:pt x="3" y="11"/>
                    </a:cubicBezTo>
                    <a:cubicBezTo>
                      <a:pt x="8" y="6"/>
                      <a:pt x="13" y="6"/>
                      <a:pt x="17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53" name="Freeform 1945"/>
              <p:cNvSpPr/>
              <p:nvPr/>
            </p:nvSpPr>
            <p:spPr>
              <a:xfrm>
                <a:off x="4464005" y="4338662"/>
                <a:ext cx="169864" cy="107951"/>
              </a:xfrm>
              <a:custGeom>
                <a:avLst/>
                <a:gdLst>
                  <a:gd name="txL" fmla="*/ 0 w 45"/>
                  <a:gd name="txT" fmla="*/ 0 h 29"/>
                  <a:gd name="txR" fmla="*/ 45 w 45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29">
                    <a:moveTo>
                      <a:pt x="12" y="8"/>
                    </a:moveTo>
                    <a:cubicBezTo>
                      <a:pt x="13" y="8"/>
                      <a:pt x="14" y="8"/>
                      <a:pt x="16" y="8"/>
                    </a:cubicBezTo>
                    <a:cubicBezTo>
                      <a:pt x="18" y="8"/>
                      <a:pt x="20" y="8"/>
                      <a:pt x="22" y="8"/>
                    </a:cubicBezTo>
                    <a:cubicBezTo>
                      <a:pt x="23" y="9"/>
                      <a:pt x="24" y="9"/>
                      <a:pt x="25" y="9"/>
                    </a:cubicBezTo>
                    <a:cubicBezTo>
                      <a:pt x="26" y="9"/>
                      <a:pt x="27" y="9"/>
                      <a:pt x="27" y="9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30" y="10"/>
                      <a:pt x="31" y="10"/>
                    </a:cubicBezTo>
                    <a:cubicBezTo>
                      <a:pt x="30" y="10"/>
                      <a:pt x="29" y="10"/>
                      <a:pt x="28" y="11"/>
                    </a:cubicBezTo>
                    <a:cubicBezTo>
                      <a:pt x="27" y="11"/>
                      <a:pt x="27" y="11"/>
                      <a:pt x="26" y="11"/>
                    </a:cubicBezTo>
                    <a:cubicBezTo>
                      <a:pt x="26" y="11"/>
                      <a:pt x="25" y="11"/>
                      <a:pt x="25" y="11"/>
                    </a:cubicBezTo>
                    <a:cubicBezTo>
                      <a:pt x="24" y="12"/>
                      <a:pt x="22" y="12"/>
                      <a:pt x="21" y="12"/>
                    </a:cubicBezTo>
                    <a:cubicBezTo>
                      <a:pt x="21" y="13"/>
                      <a:pt x="20" y="13"/>
                      <a:pt x="19" y="13"/>
                    </a:cubicBezTo>
                    <a:cubicBezTo>
                      <a:pt x="18" y="14"/>
                      <a:pt x="17" y="14"/>
                      <a:pt x="16" y="14"/>
                    </a:cubicBezTo>
                    <a:cubicBezTo>
                      <a:pt x="15" y="14"/>
                      <a:pt x="14" y="14"/>
                      <a:pt x="14" y="14"/>
                    </a:cubicBezTo>
                    <a:cubicBezTo>
                      <a:pt x="13" y="15"/>
                      <a:pt x="12" y="15"/>
                      <a:pt x="12" y="15"/>
                    </a:cubicBezTo>
                    <a:cubicBezTo>
                      <a:pt x="11" y="15"/>
                      <a:pt x="9" y="16"/>
                      <a:pt x="8" y="16"/>
                    </a:cubicBezTo>
                    <a:cubicBezTo>
                      <a:pt x="8" y="17"/>
                      <a:pt x="7" y="17"/>
                      <a:pt x="7" y="18"/>
                    </a:cubicBezTo>
                    <a:cubicBezTo>
                      <a:pt x="6" y="18"/>
                      <a:pt x="6" y="19"/>
                      <a:pt x="5" y="19"/>
                    </a:cubicBezTo>
                    <a:cubicBezTo>
                      <a:pt x="6" y="18"/>
                      <a:pt x="7" y="17"/>
                      <a:pt x="8" y="17"/>
                    </a:cubicBezTo>
                    <a:cubicBezTo>
                      <a:pt x="10" y="16"/>
                      <a:pt x="11" y="16"/>
                      <a:pt x="12" y="16"/>
                    </a:cubicBezTo>
                    <a:cubicBezTo>
                      <a:pt x="13" y="15"/>
                      <a:pt x="13" y="15"/>
                      <a:pt x="14" y="15"/>
                    </a:cubicBezTo>
                    <a:cubicBezTo>
                      <a:pt x="14" y="15"/>
                      <a:pt x="15" y="15"/>
                      <a:pt x="16" y="15"/>
                    </a:cubicBezTo>
                    <a:cubicBezTo>
                      <a:pt x="16" y="15"/>
                      <a:pt x="16" y="15"/>
                      <a:pt x="17" y="15"/>
                    </a:cubicBezTo>
                    <a:cubicBezTo>
                      <a:pt x="14" y="16"/>
                      <a:pt x="12" y="17"/>
                      <a:pt x="9" y="19"/>
                    </a:cubicBezTo>
                    <a:cubicBezTo>
                      <a:pt x="8" y="21"/>
                      <a:pt x="6" y="22"/>
                      <a:pt x="4" y="24"/>
                    </a:cubicBezTo>
                    <a:cubicBezTo>
                      <a:pt x="4" y="25"/>
                      <a:pt x="3" y="26"/>
                      <a:pt x="2" y="27"/>
                    </a:cubicBezTo>
                    <a:cubicBezTo>
                      <a:pt x="2" y="27"/>
                      <a:pt x="1" y="28"/>
                      <a:pt x="0" y="29"/>
                    </a:cubicBezTo>
                    <a:cubicBezTo>
                      <a:pt x="1" y="29"/>
                      <a:pt x="1" y="29"/>
                      <a:pt x="2" y="28"/>
                    </a:cubicBezTo>
                    <a:cubicBezTo>
                      <a:pt x="2" y="28"/>
                      <a:pt x="2" y="27"/>
                      <a:pt x="3" y="27"/>
                    </a:cubicBezTo>
                    <a:cubicBezTo>
                      <a:pt x="3" y="26"/>
                      <a:pt x="4" y="25"/>
                      <a:pt x="5" y="25"/>
                    </a:cubicBezTo>
                    <a:cubicBezTo>
                      <a:pt x="7" y="23"/>
                      <a:pt x="8" y="22"/>
                      <a:pt x="10" y="20"/>
                    </a:cubicBezTo>
                    <a:cubicBezTo>
                      <a:pt x="14" y="17"/>
                      <a:pt x="18" y="15"/>
                      <a:pt x="22" y="14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26" y="12"/>
                      <a:pt x="26" y="12"/>
                      <a:pt x="27" y="12"/>
                    </a:cubicBezTo>
                    <a:cubicBezTo>
                      <a:pt x="27" y="12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7" y="13"/>
                      <a:pt x="27" y="13"/>
                    </a:cubicBezTo>
                    <a:cubicBezTo>
                      <a:pt x="27" y="14"/>
                      <a:pt x="26" y="14"/>
                      <a:pt x="26" y="15"/>
                    </a:cubicBezTo>
                    <a:cubicBezTo>
                      <a:pt x="24" y="17"/>
                      <a:pt x="23" y="19"/>
                      <a:pt x="21" y="21"/>
                    </a:cubicBezTo>
                    <a:cubicBezTo>
                      <a:pt x="21" y="21"/>
                      <a:pt x="21" y="22"/>
                      <a:pt x="20" y="22"/>
                    </a:cubicBezTo>
                    <a:cubicBezTo>
                      <a:pt x="20" y="22"/>
                      <a:pt x="19" y="23"/>
                      <a:pt x="19" y="23"/>
                    </a:cubicBezTo>
                    <a:cubicBezTo>
                      <a:pt x="18" y="24"/>
                      <a:pt x="17" y="25"/>
                      <a:pt x="16" y="25"/>
                    </a:cubicBezTo>
                    <a:cubicBezTo>
                      <a:pt x="14" y="26"/>
                      <a:pt x="13" y="26"/>
                      <a:pt x="12" y="27"/>
                    </a:cubicBezTo>
                    <a:cubicBezTo>
                      <a:pt x="11" y="27"/>
                      <a:pt x="10" y="28"/>
                      <a:pt x="9" y="28"/>
                    </a:cubicBezTo>
                    <a:cubicBezTo>
                      <a:pt x="10" y="28"/>
                      <a:pt x="11" y="28"/>
                      <a:pt x="12" y="27"/>
                    </a:cubicBezTo>
                    <a:cubicBezTo>
                      <a:pt x="13" y="27"/>
                      <a:pt x="15" y="26"/>
                      <a:pt x="16" y="26"/>
                    </a:cubicBezTo>
                    <a:cubicBezTo>
                      <a:pt x="17" y="25"/>
                      <a:pt x="18" y="24"/>
                      <a:pt x="19" y="24"/>
                    </a:cubicBezTo>
                    <a:cubicBezTo>
                      <a:pt x="19" y="23"/>
                      <a:pt x="20" y="23"/>
                      <a:pt x="20" y="23"/>
                    </a:cubicBezTo>
                    <a:cubicBezTo>
                      <a:pt x="21" y="22"/>
                      <a:pt x="21" y="22"/>
                      <a:pt x="22" y="21"/>
                    </a:cubicBezTo>
                    <a:cubicBezTo>
                      <a:pt x="24" y="19"/>
                      <a:pt x="25" y="17"/>
                      <a:pt x="26" y="15"/>
                    </a:cubicBezTo>
                    <a:cubicBezTo>
                      <a:pt x="27" y="14"/>
                      <a:pt x="28" y="13"/>
                      <a:pt x="29" y="12"/>
                    </a:cubicBezTo>
                    <a:cubicBezTo>
                      <a:pt x="29" y="12"/>
                      <a:pt x="30" y="12"/>
                      <a:pt x="30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2" y="10"/>
                      <a:pt x="34" y="10"/>
                      <a:pt x="35" y="9"/>
                    </a:cubicBezTo>
                    <a:cubicBezTo>
                      <a:pt x="36" y="9"/>
                      <a:pt x="37" y="8"/>
                      <a:pt x="38" y="8"/>
                    </a:cubicBezTo>
                    <a:cubicBezTo>
                      <a:pt x="38" y="8"/>
                      <a:pt x="37" y="8"/>
                      <a:pt x="37" y="8"/>
                    </a:cubicBezTo>
                    <a:cubicBezTo>
                      <a:pt x="37" y="9"/>
                      <a:pt x="37" y="9"/>
                      <a:pt x="37" y="10"/>
                    </a:cubicBezTo>
                    <a:cubicBezTo>
                      <a:pt x="37" y="10"/>
                      <a:pt x="37" y="11"/>
                      <a:pt x="37" y="11"/>
                    </a:cubicBezTo>
                    <a:cubicBezTo>
                      <a:pt x="37" y="12"/>
                      <a:pt x="36" y="13"/>
                      <a:pt x="36" y="14"/>
                    </a:cubicBezTo>
                    <a:cubicBezTo>
                      <a:pt x="36" y="15"/>
                      <a:pt x="35" y="16"/>
                      <a:pt x="35" y="17"/>
                    </a:cubicBezTo>
                    <a:cubicBezTo>
                      <a:pt x="34" y="19"/>
                      <a:pt x="33" y="20"/>
                      <a:pt x="31" y="22"/>
                    </a:cubicBezTo>
                    <a:cubicBezTo>
                      <a:pt x="31" y="23"/>
                      <a:pt x="30" y="24"/>
                      <a:pt x="29" y="24"/>
                    </a:cubicBezTo>
                    <a:cubicBezTo>
                      <a:pt x="29" y="25"/>
                      <a:pt x="28" y="26"/>
                      <a:pt x="27" y="26"/>
                    </a:cubicBezTo>
                    <a:cubicBezTo>
                      <a:pt x="28" y="26"/>
                      <a:pt x="29" y="25"/>
                      <a:pt x="30" y="24"/>
                    </a:cubicBezTo>
                    <a:cubicBezTo>
                      <a:pt x="30" y="24"/>
                      <a:pt x="31" y="23"/>
                      <a:pt x="32" y="22"/>
                    </a:cubicBezTo>
                    <a:cubicBezTo>
                      <a:pt x="33" y="21"/>
                      <a:pt x="34" y="19"/>
                      <a:pt x="35" y="17"/>
                    </a:cubicBezTo>
                    <a:cubicBezTo>
                      <a:pt x="36" y="16"/>
                      <a:pt x="36" y="15"/>
                      <a:pt x="37" y="14"/>
                    </a:cubicBezTo>
                    <a:cubicBezTo>
                      <a:pt x="37" y="13"/>
                      <a:pt x="37" y="12"/>
                      <a:pt x="38" y="11"/>
                    </a:cubicBezTo>
                    <a:cubicBezTo>
                      <a:pt x="38" y="11"/>
                      <a:pt x="38" y="11"/>
                      <a:pt x="38" y="11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8" y="9"/>
                      <a:pt x="38" y="9"/>
                      <a:pt x="38" y="8"/>
                    </a:cubicBezTo>
                    <a:cubicBezTo>
                      <a:pt x="38" y="8"/>
                      <a:pt x="38" y="7"/>
                      <a:pt x="39" y="7"/>
                    </a:cubicBezTo>
                    <a:cubicBezTo>
                      <a:pt x="39" y="7"/>
                      <a:pt x="40" y="6"/>
                      <a:pt x="41" y="6"/>
                    </a:cubicBezTo>
                    <a:cubicBezTo>
                      <a:pt x="41" y="5"/>
                      <a:pt x="42" y="5"/>
                      <a:pt x="42" y="4"/>
                    </a:cubicBezTo>
                    <a:cubicBezTo>
                      <a:pt x="42" y="4"/>
                      <a:pt x="43" y="4"/>
                      <a:pt x="43" y="4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4" y="2"/>
                      <a:pt x="45" y="1"/>
                      <a:pt x="45" y="1"/>
                    </a:cubicBezTo>
                    <a:cubicBezTo>
                      <a:pt x="45" y="1"/>
                      <a:pt x="44" y="1"/>
                      <a:pt x="44" y="2"/>
                    </a:cubicBezTo>
                    <a:cubicBezTo>
                      <a:pt x="43" y="2"/>
                      <a:pt x="43" y="2"/>
                      <a:pt x="43" y="3"/>
                    </a:cubicBezTo>
                    <a:cubicBezTo>
                      <a:pt x="42" y="3"/>
                      <a:pt x="41" y="4"/>
                      <a:pt x="41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0" y="4"/>
                      <a:pt x="40" y="5"/>
                      <a:pt x="40" y="5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9" y="5"/>
                      <a:pt x="38" y="5"/>
                      <a:pt x="38" y="5"/>
                    </a:cubicBezTo>
                    <a:cubicBezTo>
                      <a:pt x="38" y="5"/>
                      <a:pt x="37" y="5"/>
                      <a:pt x="37" y="5"/>
                    </a:cubicBezTo>
                    <a:cubicBezTo>
                      <a:pt x="35" y="6"/>
                      <a:pt x="33" y="6"/>
                      <a:pt x="31" y="5"/>
                    </a:cubicBezTo>
                    <a:cubicBezTo>
                      <a:pt x="30" y="5"/>
                      <a:pt x="30" y="5"/>
                      <a:pt x="29" y="5"/>
                    </a:cubicBezTo>
                    <a:cubicBezTo>
                      <a:pt x="29" y="5"/>
                      <a:pt x="28" y="5"/>
                      <a:pt x="28" y="5"/>
                    </a:cubicBezTo>
                    <a:cubicBezTo>
                      <a:pt x="27" y="5"/>
                      <a:pt x="26" y="4"/>
                      <a:pt x="25" y="4"/>
                    </a:cubicBezTo>
                    <a:cubicBezTo>
                      <a:pt x="23" y="3"/>
                      <a:pt x="22" y="1"/>
                      <a:pt x="20" y="0"/>
                    </a:cubicBezTo>
                    <a:cubicBezTo>
                      <a:pt x="21" y="1"/>
                      <a:pt x="22" y="1"/>
                      <a:pt x="22" y="2"/>
                    </a:cubicBezTo>
                    <a:cubicBezTo>
                      <a:pt x="23" y="3"/>
                      <a:pt x="24" y="3"/>
                      <a:pt x="25" y="4"/>
                    </a:cubicBezTo>
                    <a:cubicBezTo>
                      <a:pt x="26" y="5"/>
                      <a:pt x="27" y="5"/>
                      <a:pt x="28" y="5"/>
                    </a:cubicBezTo>
                    <a:cubicBezTo>
                      <a:pt x="28" y="6"/>
                      <a:pt x="29" y="6"/>
                      <a:pt x="29" y="6"/>
                    </a:cubicBezTo>
                    <a:cubicBezTo>
                      <a:pt x="30" y="6"/>
                      <a:pt x="30" y="6"/>
                      <a:pt x="31" y="6"/>
                    </a:cubicBezTo>
                    <a:cubicBezTo>
                      <a:pt x="32" y="6"/>
                      <a:pt x="33" y="6"/>
                      <a:pt x="34" y="6"/>
                    </a:cubicBezTo>
                    <a:cubicBezTo>
                      <a:pt x="35" y="6"/>
                      <a:pt x="36" y="6"/>
                      <a:pt x="37" y="6"/>
                    </a:cubicBezTo>
                    <a:cubicBezTo>
                      <a:pt x="37" y="6"/>
                      <a:pt x="38" y="6"/>
                      <a:pt x="38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7" y="7"/>
                      <a:pt x="36" y="8"/>
                      <a:pt x="34" y="8"/>
                    </a:cubicBezTo>
                    <a:cubicBezTo>
                      <a:pt x="34" y="8"/>
                      <a:pt x="34" y="9"/>
                      <a:pt x="33" y="9"/>
                    </a:cubicBezTo>
                    <a:cubicBezTo>
                      <a:pt x="33" y="9"/>
                      <a:pt x="33" y="9"/>
                      <a:pt x="32" y="9"/>
                    </a:cubicBezTo>
                    <a:cubicBezTo>
                      <a:pt x="31" y="9"/>
                      <a:pt x="30" y="9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6" y="8"/>
                      <a:pt x="26" y="8"/>
                    </a:cubicBezTo>
                    <a:cubicBezTo>
                      <a:pt x="25" y="8"/>
                      <a:pt x="23" y="8"/>
                      <a:pt x="22" y="8"/>
                    </a:cubicBezTo>
                    <a:cubicBezTo>
                      <a:pt x="20" y="7"/>
                      <a:pt x="18" y="7"/>
                      <a:pt x="16" y="7"/>
                    </a:cubicBezTo>
                    <a:cubicBezTo>
                      <a:pt x="14" y="7"/>
                      <a:pt x="13" y="7"/>
                      <a:pt x="12" y="7"/>
                    </a:cubicBezTo>
                    <a:cubicBezTo>
                      <a:pt x="11" y="7"/>
                      <a:pt x="10" y="8"/>
                      <a:pt x="9" y="9"/>
                    </a:cubicBezTo>
                    <a:cubicBezTo>
                      <a:pt x="10" y="8"/>
                      <a:pt x="11" y="8"/>
                      <a:pt x="12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54" name="Freeform 1946"/>
              <p:cNvSpPr/>
              <p:nvPr/>
            </p:nvSpPr>
            <p:spPr>
              <a:xfrm>
                <a:off x="4983121" y="4611714"/>
                <a:ext cx="30163" cy="112713"/>
              </a:xfrm>
              <a:custGeom>
                <a:avLst/>
                <a:gdLst>
                  <a:gd name="txL" fmla="*/ 0 w 8"/>
                  <a:gd name="txT" fmla="*/ 0 h 30"/>
                  <a:gd name="txR" fmla="*/ 8 w 8"/>
                  <a:gd name="txB" fmla="*/ 30 h 3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8" h="30">
                    <a:moveTo>
                      <a:pt x="4" y="0"/>
                    </a:moveTo>
                    <a:cubicBezTo>
                      <a:pt x="4" y="6"/>
                      <a:pt x="5" y="11"/>
                      <a:pt x="5" y="16"/>
                    </a:cubicBezTo>
                    <a:cubicBezTo>
                      <a:pt x="4" y="19"/>
                      <a:pt x="3" y="21"/>
                      <a:pt x="2" y="24"/>
                    </a:cubicBezTo>
                    <a:cubicBezTo>
                      <a:pt x="1" y="26"/>
                      <a:pt x="0" y="28"/>
                      <a:pt x="0" y="30"/>
                    </a:cubicBezTo>
                    <a:cubicBezTo>
                      <a:pt x="2" y="28"/>
                      <a:pt x="5" y="26"/>
                      <a:pt x="7" y="23"/>
                    </a:cubicBezTo>
                    <a:cubicBezTo>
                      <a:pt x="8" y="20"/>
                      <a:pt x="8" y="15"/>
                      <a:pt x="7" y="13"/>
                    </a:cubicBezTo>
                    <a:cubicBezTo>
                      <a:pt x="7" y="9"/>
                      <a:pt x="5" y="5"/>
                      <a:pt x="4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55" name="Freeform 1949"/>
              <p:cNvSpPr/>
              <p:nvPr/>
            </p:nvSpPr>
            <p:spPr>
              <a:xfrm>
                <a:off x="4911683" y="4589489"/>
                <a:ext cx="82551" cy="104776"/>
              </a:xfrm>
              <a:custGeom>
                <a:avLst/>
                <a:gdLst>
                  <a:gd name="txL" fmla="*/ 0 w 22"/>
                  <a:gd name="txT" fmla="*/ 0 h 28"/>
                  <a:gd name="txR" fmla="*/ 22 w 22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28">
                    <a:moveTo>
                      <a:pt x="11" y="10"/>
                    </a:moveTo>
                    <a:cubicBezTo>
                      <a:pt x="13" y="9"/>
                      <a:pt x="17" y="7"/>
                      <a:pt x="19" y="5"/>
                    </a:cubicBezTo>
                    <a:cubicBezTo>
                      <a:pt x="20" y="4"/>
                      <a:pt x="22" y="0"/>
                      <a:pt x="22" y="0"/>
                    </a:cubicBezTo>
                    <a:cubicBezTo>
                      <a:pt x="20" y="2"/>
                      <a:pt x="18" y="4"/>
                      <a:pt x="15" y="5"/>
                    </a:cubicBezTo>
                    <a:cubicBezTo>
                      <a:pt x="12" y="7"/>
                      <a:pt x="8" y="8"/>
                      <a:pt x="5" y="9"/>
                    </a:cubicBezTo>
                    <a:cubicBezTo>
                      <a:pt x="2" y="11"/>
                      <a:pt x="1" y="14"/>
                      <a:pt x="0" y="17"/>
                    </a:cubicBezTo>
                    <a:cubicBezTo>
                      <a:pt x="0" y="18"/>
                      <a:pt x="0" y="18"/>
                      <a:pt x="0" y="19"/>
                    </a:cubicBezTo>
                    <a:cubicBezTo>
                      <a:pt x="2" y="22"/>
                      <a:pt x="4" y="25"/>
                      <a:pt x="6" y="28"/>
                    </a:cubicBezTo>
                    <a:cubicBezTo>
                      <a:pt x="5" y="27"/>
                      <a:pt x="5" y="25"/>
                      <a:pt x="5" y="23"/>
                    </a:cubicBezTo>
                    <a:cubicBezTo>
                      <a:pt x="5" y="17"/>
                      <a:pt x="9" y="12"/>
                      <a:pt x="11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56" name="Freeform 1950"/>
              <p:cNvSpPr/>
              <p:nvPr/>
            </p:nvSpPr>
            <p:spPr>
              <a:xfrm>
                <a:off x="4933908" y="4537101"/>
                <a:ext cx="96838" cy="195264"/>
              </a:xfrm>
              <a:custGeom>
                <a:avLst/>
                <a:gdLst>
                  <a:gd name="txL" fmla="*/ 0 w 26"/>
                  <a:gd name="txT" fmla="*/ 0 h 52"/>
                  <a:gd name="txR" fmla="*/ 26 w 26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52">
                    <a:moveTo>
                      <a:pt x="2" y="29"/>
                    </a:moveTo>
                    <a:cubicBezTo>
                      <a:pt x="3" y="28"/>
                      <a:pt x="3" y="27"/>
                      <a:pt x="4" y="26"/>
                    </a:cubicBezTo>
                    <a:cubicBezTo>
                      <a:pt x="6" y="25"/>
                      <a:pt x="8" y="23"/>
                      <a:pt x="9" y="22"/>
                    </a:cubicBezTo>
                    <a:cubicBezTo>
                      <a:pt x="10" y="21"/>
                      <a:pt x="11" y="21"/>
                      <a:pt x="12" y="20"/>
                    </a:cubicBezTo>
                    <a:cubicBezTo>
                      <a:pt x="13" y="20"/>
                      <a:pt x="13" y="20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6" y="18"/>
                      <a:pt x="16" y="18"/>
                      <a:pt x="17" y="17"/>
                    </a:cubicBezTo>
                    <a:cubicBezTo>
                      <a:pt x="16" y="18"/>
                      <a:pt x="16" y="19"/>
                      <a:pt x="15" y="20"/>
                    </a:cubicBezTo>
                    <a:cubicBezTo>
                      <a:pt x="15" y="20"/>
                      <a:pt x="15" y="21"/>
                      <a:pt x="14" y="21"/>
                    </a:cubicBezTo>
                    <a:cubicBezTo>
                      <a:pt x="14" y="22"/>
                      <a:pt x="14" y="22"/>
                      <a:pt x="13" y="23"/>
                    </a:cubicBezTo>
                    <a:cubicBezTo>
                      <a:pt x="13" y="24"/>
                      <a:pt x="12" y="25"/>
                      <a:pt x="12" y="26"/>
                    </a:cubicBezTo>
                    <a:cubicBezTo>
                      <a:pt x="11" y="26"/>
                      <a:pt x="11" y="27"/>
                      <a:pt x="11" y="28"/>
                    </a:cubicBezTo>
                    <a:cubicBezTo>
                      <a:pt x="10" y="29"/>
                      <a:pt x="9" y="30"/>
                      <a:pt x="9" y="31"/>
                    </a:cubicBezTo>
                    <a:cubicBezTo>
                      <a:pt x="8" y="31"/>
                      <a:pt x="8" y="32"/>
                      <a:pt x="8" y="32"/>
                    </a:cubicBezTo>
                    <a:cubicBezTo>
                      <a:pt x="7" y="33"/>
                      <a:pt x="7" y="34"/>
                      <a:pt x="7" y="34"/>
                    </a:cubicBezTo>
                    <a:cubicBezTo>
                      <a:pt x="6" y="35"/>
                      <a:pt x="5" y="36"/>
                      <a:pt x="5" y="38"/>
                    </a:cubicBezTo>
                    <a:cubicBezTo>
                      <a:pt x="5" y="38"/>
                      <a:pt x="5" y="39"/>
                      <a:pt x="5" y="40"/>
                    </a:cubicBezTo>
                    <a:cubicBezTo>
                      <a:pt x="5" y="40"/>
                      <a:pt x="5" y="41"/>
                      <a:pt x="5" y="42"/>
                    </a:cubicBezTo>
                    <a:cubicBezTo>
                      <a:pt x="5" y="40"/>
                      <a:pt x="5" y="39"/>
                      <a:pt x="5" y="38"/>
                    </a:cubicBezTo>
                    <a:cubicBezTo>
                      <a:pt x="6" y="37"/>
                      <a:pt x="7" y="35"/>
                      <a:pt x="7" y="34"/>
                    </a:cubicBezTo>
                    <a:cubicBezTo>
                      <a:pt x="8" y="34"/>
                      <a:pt x="8" y="33"/>
                      <a:pt x="8" y="33"/>
                    </a:cubicBezTo>
                    <a:cubicBezTo>
                      <a:pt x="9" y="32"/>
                      <a:pt x="9" y="32"/>
                      <a:pt x="9" y="31"/>
                    </a:cubicBezTo>
                    <a:cubicBezTo>
                      <a:pt x="9" y="31"/>
                      <a:pt x="10" y="31"/>
                      <a:pt x="10" y="30"/>
                    </a:cubicBezTo>
                    <a:cubicBezTo>
                      <a:pt x="9" y="33"/>
                      <a:pt x="8" y="36"/>
                      <a:pt x="8" y="39"/>
                    </a:cubicBezTo>
                    <a:cubicBezTo>
                      <a:pt x="8" y="41"/>
                      <a:pt x="7" y="43"/>
                      <a:pt x="7" y="46"/>
                    </a:cubicBezTo>
                    <a:cubicBezTo>
                      <a:pt x="7" y="47"/>
                      <a:pt x="8" y="48"/>
                      <a:pt x="8" y="49"/>
                    </a:cubicBezTo>
                    <a:cubicBezTo>
                      <a:pt x="8" y="50"/>
                      <a:pt x="8" y="51"/>
                      <a:pt x="8" y="52"/>
                    </a:cubicBezTo>
                    <a:cubicBezTo>
                      <a:pt x="8" y="52"/>
                      <a:pt x="8" y="51"/>
                      <a:pt x="8" y="51"/>
                    </a:cubicBezTo>
                    <a:cubicBezTo>
                      <a:pt x="8" y="50"/>
                      <a:pt x="8" y="50"/>
                      <a:pt x="8" y="49"/>
                    </a:cubicBezTo>
                    <a:cubicBezTo>
                      <a:pt x="8" y="48"/>
                      <a:pt x="8" y="47"/>
                      <a:pt x="9" y="46"/>
                    </a:cubicBezTo>
                    <a:cubicBezTo>
                      <a:pt x="9" y="43"/>
                      <a:pt x="9" y="41"/>
                      <a:pt x="9" y="39"/>
                    </a:cubicBezTo>
                    <a:cubicBezTo>
                      <a:pt x="10" y="35"/>
                      <a:pt x="11" y="30"/>
                      <a:pt x="13" y="26"/>
                    </a:cubicBezTo>
                    <a:cubicBezTo>
                      <a:pt x="13" y="25"/>
                      <a:pt x="14" y="24"/>
                      <a:pt x="14" y="23"/>
                    </a:cubicBezTo>
                    <a:cubicBezTo>
                      <a:pt x="15" y="23"/>
                      <a:pt x="15" y="22"/>
                      <a:pt x="15" y="22"/>
                    </a:cubicBezTo>
                    <a:cubicBezTo>
                      <a:pt x="16" y="21"/>
                      <a:pt x="16" y="21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1"/>
                      <a:pt x="16" y="22"/>
                      <a:pt x="16" y="22"/>
                    </a:cubicBezTo>
                    <a:cubicBezTo>
                      <a:pt x="16" y="23"/>
                      <a:pt x="16" y="24"/>
                      <a:pt x="16" y="24"/>
                    </a:cubicBezTo>
                    <a:cubicBezTo>
                      <a:pt x="17" y="27"/>
                      <a:pt x="17" y="29"/>
                      <a:pt x="18" y="32"/>
                    </a:cubicBezTo>
                    <a:cubicBezTo>
                      <a:pt x="18" y="32"/>
                      <a:pt x="18" y="33"/>
                      <a:pt x="18" y="33"/>
                    </a:cubicBezTo>
                    <a:cubicBezTo>
                      <a:pt x="18" y="34"/>
                      <a:pt x="17" y="35"/>
                      <a:pt x="17" y="35"/>
                    </a:cubicBezTo>
                    <a:cubicBezTo>
                      <a:pt x="17" y="36"/>
                      <a:pt x="17" y="38"/>
                      <a:pt x="16" y="39"/>
                    </a:cubicBezTo>
                    <a:cubicBezTo>
                      <a:pt x="16" y="40"/>
                      <a:pt x="16" y="41"/>
                      <a:pt x="15" y="42"/>
                    </a:cubicBezTo>
                    <a:cubicBezTo>
                      <a:pt x="15" y="44"/>
                      <a:pt x="14" y="45"/>
                      <a:pt x="14" y="46"/>
                    </a:cubicBezTo>
                    <a:cubicBezTo>
                      <a:pt x="14" y="45"/>
                      <a:pt x="15" y="44"/>
                      <a:pt x="15" y="42"/>
                    </a:cubicBezTo>
                    <a:cubicBezTo>
                      <a:pt x="16" y="41"/>
                      <a:pt x="16" y="40"/>
                      <a:pt x="17" y="39"/>
                    </a:cubicBezTo>
                    <a:cubicBezTo>
                      <a:pt x="17" y="38"/>
                      <a:pt x="18" y="37"/>
                      <a:pt x="18" y="35"/>
                    </a:cubicBezTo>
                    <a:cubicBezTo>
                      <a:pt x="18" y="35"/>
                      <a:pt x="18" y="34"/>
                      <a:pt x="18" y="33"/>
                    </a:cubicBezTo>
                    <a:cubicBezTo>
                      <a:pt x="18" y="33"/>
                      <a:pt x="18" y="32"/>
                      <a:pt x="18" y="32"/>
                    </a:cubicBezTo>
                    <a:cubicBezTo>
                      <a:pt x="18" y="29"/>
                      <a:pt x="18" y="27"/>
                      <a:pt x="17" y="24"/>
                    </a:cubicBezTo>
                    <a:cubicBezTo>
                      <a:pt x="17" y="23"/>
                      <a:pt x="17" y="22"/>
                      <a:pt x="17" y="20"/>
                    </a:cubicBezTo>
                    <a:cubicBezTo>
                      <a:pt x="17" y="20"/>
                      <a:pt x="17" y="19"/>
                      <a:pt x="17" y="19"/>
                    </a:cubicBezTo>
                    <a:cubicBezTo>
                      <a:pt x="17" y="18"/>
                      <a:pt x="18" y="18"/>
                      <a:pt x="18" y="18"/>
                    </a:cubicBezTo>
                    <a:cubicBezTo>
                      <a:pt x="18" y="17"/>
                      <a:pt x="19" y="15"/>
                      <a:pt x="19" y="14"/>
                    </a:cubicBezTo>
                    <a:cubicBezTo>
                      <a:pt x="20" y="13"/>
                      <a:pt x="20" y="12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1" y="12"/>
                      <a:pt x="21" y="12"/>
                      <a:pt x="21" y="13"/>
                    </a:cubicBezTo>
                    <a:cubicBezTo>
                      <a:pt x="22" y="13"/>
                      <a:pt x="22" y="14"/>
                      <a:pt x="22" y="14"/>
                    </a:cubicBezTo>
                    <a:cubicBezTo>
                      <a:pt x="23" y="15"/>
                      <a:pt x="23" y="16"/>
                      <a:pt x="23" y="17"/>
                    </a:cubicBezTo>
                    <a:cubicBezTo>
                      <a:pt x="24" y="18"/>
                      <a:pt x="24" y="19"/>
                      <a:pt x="25" y="19"/>
                    </a:cubicBezTo>
                    <a:cubicBezTo>
                      <a:pt x="25" y="21"/>
                      <a:pt x="25" y="23"/>
                      <a:pt x="26" y="25"/>
                    </a:cubicBezTo>
                    <a:cubicBezTo>
                      <a:pt x="26" y="26"/>
                      <a:pt x="26" y="27"/>
                      <a:pt x="26" y="28"/>
                    </a:cubicBezTo>
                    <a:cubicBezTo>
                      <a:pt x="26" y="30"/>
                      <a:pt x="26" y="31"/>
                      <a:pt x="26" y="32"/>
                    </a:cubicBezTo>
                    <a:cubicBezTo>
                      <a:pt x="26" y="31"/>
                      <a:pt x="26" y="30"/>
                      <a:pt x="26" y="28"/>
                    </a:cubicBezTo>
                    <a:cubicBezTo>
                      <a:pt x="26" y="27"/>
                      <a:pt x="26" y="26"/>
                      <a:pt x="26" y="25"/>
                    </a:cubicBezTo>
                    <a:cubicBezTo>
                      <a:pt x="26" y="23"/>
                      <a:pt x="26" y="21"/>
                      <a:pt x="25" y="19"/>
                    </a:cubicBezTo>
                    <a:cubicBezTo>
                      <a:pt x="25" y="18"/>
                      <a:pt x="24" y="17"/>
                      <a:pt x="24" y="16"/>
                    </a:cubicBezTo>
                    <a:cubicBezTo>
                      <a:pt x="24" y="15"/>
                      <a:pt x="23" y="14"/>
                      <a:pt x="23" y="14"/>
                    </a:cubicBezTo>
                    <a:cubicBezTo>
                      <a:pt x="23" y="13"/>
                      <a:pt x="22" y="13"/>
                      <a:pt x="22" y="13"/>
                    </a:cubicBezTo>
                    <a:cubicBezTo>
                      <a:pt x="22" y="13"/>
                      <a:pt x="22" y="12"/>
                      <a:pt x="22" y="12"/>
                    </a:cubicBezTo>
                    <a:cubicBezTo>
                      <a:pt x="22" y="12"/>
                      <a:pt x="21" y="11"/>
                      <a:pt x="21" y="11"/>
                    </a:cubicBezTo>
                    <a:cubicBezTo>
                      <a:pt x="21" y="11"/>
                      <a:pt x="21" y="10"/>
                      <a:pt x="20" y="10"/>
                    </a:cubicBezTo>
                    <a:cubicBezTo>
                      <a:pt x="21" y="9"/>
                      <a:pt x="21" y="8"/>
                      <a:pt x="21" y="7"/>
                    </a:cubicBezTo>
                    <a:cubicBezTo>
                      <a:pt x="21" y="7"/>
                      <a:pt x="21" y="6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3"/>
                      <a:pt x="21" y="2"/>
                      <a:pt x="21" y="0"/>
                    </a:cubicBezTo>
                    <a:cubicBezTo>
                      <a:pt x="21" y="1"/>
                      <a:pt x="21" y="2"/>
                      <a:pt x="20" y="2"/>
                    </a:cubicBezTo>
                    <a:cubicBezTo>
                      <a:pt x="20" y="3"/>
                      <a:pt x="20" y="3"/>
                      <a:pt x="20" y="4"/>
                    </a:cubicBezTo>
                    <a:cubicBezTo>
                      <a:pt x="20" y="5"/>
                      <a:pt x="20" y="5"/>
                      <a:pt x="20" y="6"/>
                    </a:cubicBezTo>
                    <a:cubicBezTo>
                      <a:pt x="20" y="6"/>
                      <a:pt x="20" y="7"/>
                      <a:pt x="20" y="7"/>
                    </a:cubicBezTo>
                    <a:cubicBezTo>
                      <a:pt x="20" y="7"/>
                      <a:pt x="20" y="7"/>
                      <a:pt x="19" y="7"/>
                    </a:cubicBezTo>
                    <a:cubicBezTo>
                      <a:pt x="19" y="7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9"/>
                    </a:cubicBezTo>
                    <a:cubicBezTo>
                      <a:pt x="18" y="9"/>
                      <a:pt x="18" y="9"/>
                      <a:pt x="18" y="10"/>
                    </a:cubicBezTo>
                    <a:cubicBezTo>
                      <a:pt x="17" y="11"/>
                      <a:pt x="15" y="13"/>
                      <a:pt x="14" y="14"/>
                    </a:cubicBezTo>
                    <a:cubicBezTo>
                      <a:pt x="13" y="14"/>
                      <a:pt x="13" y="15"/>
                      <a:pt x="12" y="15"/>
                    </a:cubicBezTo>
                    <a:cubicBezTo>
                      <a:pt x="12" y="15"/>
                      <a:pt x="12" y="16"/>
                      <a:pt x="11" y="16"/>
                    </a:cubicBezTo>
                    <a:cubicBezTo>
                      <a:pt x="10" y="16"/>
                      <a:pt x="9" y="17"/>
                      <a:pt x="8" y="17"/>
                    </a:cubicBezTo>
                    <a:cubicBezTo>
                      <a:pt x="6" y="17"/>
                      <a:pt x="4" y="17"/>
                      <a:pt x="2" y="17"/>
                    </a:cubicBezTo>
                    <a:cubicBezTo>
                      <a:pt x="3" y="17"/>
                      <a:pt x="4" y="17"/>
                      <a:pt x="5" y="17"/>
                    </a:cubicBezTo>
                    <a:cubicBezTo>
                      <a:pt x="6" y="17"/>
                      <a:pt x="7" y="17"/>
                      <a:pt x="8" y="17"/>
                    </a:cubicBezTo>
                    <a:cubicBezTo>
                      <a:pt x="9" y="17"/>
                      <a:pt x="10" y="17"/>
                      <a:pt x="11" y="16"/>
                    </a:cubicBezTo>
                    <a:cubicBezTo>
                      <a:pt x="12" y="16"/>
                      <a:pt x="12" y="16"/>
                      <a:pt x="13" y="15"/>
                    </a:cubicBezTo>
                    <a:cubicBezTo>
                      <a:pt x="13" y="15"/>
                      <a:pt x="14" y="15"/>
                      <a:pt x="14" y="15"/>
                    </a:cubicBezTo>
                    <a:cubicBezTo>
                      <a:pt x="15" y="14"/>
                      <a:pt x="16" y="13"/>
                      <a:pt x="16" y="13"/>
                    </a:cubicBezTo>
                    <a:cubicBezTo>
                      <a:pt x="17" y="12"/>
                      <a:pt x="18" y="11"/>
                      <a:pt x="18" y="10"/>
                    </a:cubicBezTo>
                    <a:cubicBezTo>
                      <a:pt x="19" y="10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11"/>
                      <a:pt x="19" y="12"/>
                      <a:pt x="18" y="14"/>
                    </a:cubicBezTo>
                    <a:cubicBezTo>
                      <a:pt x="18" y="14"/>
                      <a:pt x="18" y="14"/>
                      <a:pt x="18" y="15"/>
                    </a:cubicBezTo>
                    <a:cubicBezTo>
                      <a:pt x="17" y="15"/>
                      <a:pt x="17" y="15"/>
                      <a:pt x="17" y="16"/>
                    </a:cubicBezTo>
                    <a:cubicBezTo>
                      <a:pt x="16" y="16"/>
                      <a:pt x="16" y="17"/>
                      <a:pt x="15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2" y="19"/>
                      <a:pt x="12" y="20"/>
                    </a:cubicBezTo>
                    <a:cubicBezTo>
                      <a:pt x="11" y="20"/>
                      <a:pt x="10" y="21"/>
                      <a:pt x="9" y="21"/>
                    </a:cubicBezTo>
                    <a:cubicBezTo>
                      <a:pt x="7" y="23"/>
                      <a:pt x="5" y="24"/>
                      <a:pt x="4" y="26"/>
                    </a:cubicBezTo>
                    <a:cubicBezTo>
                      <a:pt x="3" y="26"/>
                      <a:pt x="2" y="27"/>
                      <a:pt x="1" y="28"/>
                    </a:cubicBezTo>
                    <a:cubicBezTo>
                      <a:pt x="1" y="29"/>
                      <a:pt x="0" y="30"/>
                      <a:pt x="0" y="31"/>
                    </a:cubicBezTo>
                    <a:cubicBezTo>
                      <a:pt x="1" y="30"/>
                      <a:pt x="1" y="29"/>
                      <a:pt x="2" y="2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57" name="Freeform 1951"/>
              <p:cNvSpPr/>
              <p:nvPr/>
            </p:nvSpPr>
            <p:spPr>
              <a:xfrm>
                <a:off x="3968702" y="4210074"/>
                <a:ext cx="112713" cy="30163"/>
              </a:xfrm>
              <a:custGeom>
                <a:avLst/>
                <a:gdLst>
                  <a:gd name="txL" fmla="*/ 0 w 30"/>
                  <a:gd name="txT" fmla="*/ 0 h 8"/>
                  <a:gd name="txR" fmla="*/ 30 w 30"/>
                  <a:gd name="txB" fmla="*/ 8 h 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8">
                    <a:moveTo>
                      <a:pt x="30" y="3"/>
                    </a:moveTo>
                    <a:cubicBezTo>
                      <a:pt x="25" y="4"/>
                      <a:pt x="20" y="5"/>
                      <a:pt x="15" y="5"/>
                    </a:cubicBezTo>
                    <a:cubicBezTo>
                      <a:pt x="12" y="4"/>
                      <a:pt x="10" y="3"/>
                      <a:pt x="7" y="2"/>
                    </a:cubicBezTo>
                    <a:cubicBezTo>
                      <a:pt x="5" y="1"/>
                      <a:pt x="3" y="0"/>
                      <a:pt x="0" y="0"/>
                    </a:cubicBezTo>
                    <a:cubicBezTo>
                      <a:pt x="3" y="3"/>
                      <a:pt x="5" y="5"/>
                      <a:pt x="8" y="7"/>
                    </a:cubicBezTo>
                    <a:cubicBezTo>
                      <a:pt x="11" y="8"/>
                      <a:pt x="16" y="8"/>
                      <a:pt x="18" y="7"/>
                    </a:cubicBezTo>
                    <a:cubicBezTo>
                      <a:pt x="22" y="6"/>
                      <a:pt x="26" y="5"/>
                      <a:pt x="30" y="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58" name="Picture 1952"/>
              <p:cNvPicPr>
                <a:picLocks noChangeAspect="1"/>
              </p:cNvPicPr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935365" y="4110061"/>
                <a:ext cx="280989" cy="1920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659" name="Picture 1953"/>
              <p:cNvPicPr>
                <a:picLocks noChangeAspect="1"/>
              </p:cNvPicPr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4068715" y="4121173"/>
                <a:ext cx="101601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60" name="Freeform 1954"/>
              <p:cNvSpPr/>
              <p:nvPr/>
            </p:nvSpPr>
            <p:spPr>
              <a:xfrm>
                <a:off x="3998865" y="4138636"/>
                <a:ext cx="109538" cy="79376"/>
              </a:xfrm>
              <a:custGeom>
                <a:avLst/>
                <a:gdLst>
                  <a:gd name="txL" fmla="*/ 0 w 29"/>
                  <a:gd name="txT" fmla="*/ 0 h 21"/>
                  <a:gd name="txR" fmla="*/ 29 w 29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21">
                    <a:moveTo>
                      <a:pt x="18" y="11"/>
                    </a:moveTo>
                    <a:cubicBezTo>
                      <a:pt x="19" y="13"/>
                      <a:pt x="22" y="17"/>
                      <a:pt x="24" y="18"/>
                    </a:cubicBezTo>
                    <a:cubicBezTo>
                      <a:pt x="25" y="20"/>
                      <a:pt x="29" y="21"/>
                      <a:pt x="29" y="21"/>
                    </a:cubicBezTo>
                    <a:cubicBezTo>
                      <a:pt x="26" y="19"/>
                      <a:pt x="24" y="17"/>
                      <a:pt x="23" y="14"/>
                    </a:cubicBezTo>
                    <a:cubicBezTo>
                      <a:pt x="21" y="11"/>
                      <a:pt x="20" y="8"/>
                      <a:pt x="18" y="5"/>
                    </a:cubicBezTo>
                    <a:cubicBezTo>
                      <a:pt x="17" y="2"/>
                      <a:pt x="14" y="1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  <a:cubicBezTo>
                      <a:pt x="6" y="2"/>
                      <a:pt x="3" y="4"/>
                      <a:pt x="0" y="6"/>
                    </a:cubicBezTo>
                    <a:cubicBezTo>
                      <a:pt x="1" y="6"/>
                      <a:pt x="3" y="5"/>
                      <a:pt x="5" y="5"/>
                    </a:cubicBezTo>
                    <a:cubicBezTo>
                      <a:pt x="11" y="5"/>
                      <a:pt x="16" y="8"/>
                      <a:pt x="18" y="1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61" name="Freeform 1955"/>
              <p:cNvSpPr/>
              <p:nvPr/>
            </p:nvSpPr>
            <p:spPr>
              <a:xfrm>
                <a:off x="3960765" y="4160861"/>
                <a:ext cx="200026" cy="98426"/>
              </a:xfrm>
              <a:custGeom>
                <a:avLst/>
                <a:gdLst>
                  <a:gd name="txL" fmla="*/ 0 w 53"/>
                  <a:gd name="txT" fmla="*/ 0 h 26"/>
                  <a:gd name="txR" fmla="*/ 53 w 53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26">
                    <a:moveTo>
                      <a:pt x="23" y="2"/>
                    </a:moveTo>
                    <a:cubicBezTo>
                      <a:pt x="24" y="2"/>
                      <a:pt x="25" y="3"/>
                      <a:pt x="26" y="4"/>
                    </a:cubicBezTo>
                    <a:cubicBezTo>
                      <a:pt x="28" y="5"/>
                      <a:pt x="29" y="7"/>
                      <a:pt x="30" y="9"/>
                    </a:cubicBezTo>
                    <a:cubicBezTo>
                      <a:pt x="31" y="10"/>
                      <a:pt x="32" y="11"/>
                      <a:pt x="32" y="12"/>
                    </a:cubicBezTo>
                    <a:cubicBezTo>
                      <a:pt x="33" y="12"/>
                      <a:pt x="33" y="12"/>
                      <a:pt x="33" y="13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5" y="15"/>
                      <a:pt x="35" y="15"/>
                      <a:pt x="36" y="16"/>
                    </a:cubicBezTo>
                    <a:cubicBezTo>
                      <a:pt x="35" y="15"/>
                      <a:pt x="34" y="15"/>
                      <a:pt x="33" y="14"/>
                    </a:cubicBezTo>
                    <a:cubicBezTo>
                      <a:pt x="33" y="14"/>
                      <a:pt x="32" y="14"/>
                      <a:pt x="32" y="14"/>
                    </a:cubicBezTo>
                    <a:cubicBezTo>
                      <a:pt x="31" y="13"/>
                      <a:pt x="31" y="13"/>
                      <a:pt x="30" y="13"/>
                    </a:cubicBezTo>
                    <a:cubicBezTo>
                      <a:pt x="29" y="12"/>
                      <a:pt x="28" y="12"/>
                      <a:pt x="27" y="11"/>
                    </a:cubicBezTo>
                    <a:cubicBezTo>
                      <a:pt x="26" y="11"/>
                      <a:pt x="25" y="11"/>
                      <a:pt x="24" y="10"/>
                    </a:cubicBezTo>
                    <a:cubicBezTo>
                      <a:pt x="24" y="10"/>
                      <a:pt x="23" y="9"/>
                      <a:pt x="22" y="8"/>
                    </a:cubicBezTo>
                    <a:cubicBezTo>
                      <a:pt x="21" y="8"/>
                      <a:pt x="21" y="8"/>
                      <a:pt x="20" y="7"/>
                    </a:cubicBezTo>
                    <a:cubicBezTo>
                      <a:pt x="19" y="7"/>
                      <a:pt x="19" y="7"/>
                      <a:pt x="18" y="7"/>
                    </a:cubicBezTo>
                    <a:cubicBezTo>
                      <a:pt x="17" y="6"/>
                      <a:pt x="16" y="6"/>
                      <a:pt x="15" y="5"/>
                    </a:cubicBezTo>
                    <a:cubicBezTo>
                      <a:pt x="14" y="5"/>
                      <a:pt x="13" y="5"/>
                      <a:pt x="13" y="5"/>
                    </a:cubicBezTo>
                    <a:cubicBezTo>
                      <a:pt x="12" y="5"/>
                      <a:pt x="11" y="5"/>
                      <a:pt x="11" y="5"/>
                    </a:cubicBezTo>
                    <a:cubicBezTo>
                      <a:pt x="12" y="5"/>
                      <a:pt x="13" y="5"/>
                      <a:pt x="14" y="6"/>
                    </a:cubicBezTo>
                    <a:cubicBezTo>
                      <a:pt x="16" y="6"/>
                      <a:pt x="17" y="7"/>
                      <a:pt x="18" y="7"/>
                    </a:cubicBezTo>
                    <a:cubicBezTo>
                      <a:pt x="19" y="7"/>
                      <a:pt x="19" y="8"/>
                      <a:pt x="20" y="8"/>
                    </a:cubicBezTo>
                    <a:cubicBezTo>
                      <a:pt x="20" y="8"/>
                      <a:pt x="21" y="9"/>
                      <a:pt x="21" y="9"/>
                    </a:cubicBezTo>
                    <a:cubicBezTo>
                      <a:pt x="22" y="9"/>
                      <a:pt x="22" y="9"/>
                      <a:pt x="22" y="10"/>
                    </a:cubicBezTo>
                    <a:cubicBezTo>
                      <a:pt x="19" y="9"/>
                      <a:pt x="16" y="8"/>
                      <a:pt x="14" y="8"/>
                    </a:cubicBezTo>
                    <a:cubicBezTo>
                      <a:pt x="11" y="8"/>
                      <a:pt x="9" y="8"/>
                      <a:pt x="7" y="8"/>
                    </a:cubicBezTo>
                    <a:cubicBezTo>
                      <a:pt x="6" y="8"/>
                      <a:pt x="4" y="8"/>
                      <a:pt x="3" y="9"/>
                    </a:cubicBezTo>
                    <a:cubicBezTo>
                      <a:pt x="2" y="9"/>
                      <a:pt x="1" y="9"/>
                      <a:pt x="0" y="9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5" y="9"/>
                      <a:pt x="6" y="9"/>
                      <a:pt x="7" y="9"/>
                    </a:cubicBezTo>
                    <a:cubicBezTo>
                      <a:pt x="9" y="9"/>
                      <a:pt x="11" y="9"/>
                      <a:pt x="13" y="9"/>
                    </a:cubicBezTo>
                    <a:cubicBezTo>
                      <a:pt x="18" y="10"/>
                      <a:pt x="22" y="11"/>
                      <a:pt x="27" y="12"/>
                    </a:cubicBezTo>
                    <a:cubicBezTo>
                      <a:pt x="28" y="13"/>
                      <a:pt x="29" y="13"/>
                      <a:pt x="30" y="14"/>
                    </a:cubicBezTo>
                    <a:cubicBezTo>
                      <a:pt x="30" y="14"/>
                      <a:pt x="31" y="14"/>
                      <a:pt x="31" y="15"/>
                    </a:cubicBezTo>
                    <a:cubicBezTo>
                      <a:pt x="31" y="15"/>
                      <a:pt x="32" y="15"/>
                      <a:pt x="32" y="15"/>
                    </a:cubicBezTo>
                    <a:cubicBezTo>
                      <a:pt x="33" y="15"/>
                      <a:pt x="33" y="16"/>
                      <a:pt x="33" y="16"/>
                    </a:cubicBezTo>
                    <a:cubicBezTo>
                      <a:pt x="33" y="16"/>
                      <a:pt x="32" y="16"/>
                      <a:pt x="32" y="16"/>
                    </a:cubicBezTo>
                    <a:cubicBezTo>
                      <a:pt x="32" y="16"/>
                      <a:pt x="31" y="16"/>
                      <a:pt x="30" y="16"/>
                    </a:cubicBezTo>
                    <a:cubicBezTo>
                      <a:pt x="30" y="16"/>
                      <a:pt x="29" y="16"/>
                      <a:pt x="29" y="16"/>
                    </a:cubicBezTo>
                    <a:cubicBezTo>
                      <a:pt x="26" y="16"/>
                      <a:pt x="24" y="17"/>
                      <a:pt x="21" y="17"/>
                    </a:cubicBezTo>
                    <a:cubicBezTo>
                      <a:pt x="21" y="17"/>
                      <a:pt x="20" y="18"/>
                      <a:pt x="19" y="17"/>
                    </a:cubicBezTo>
                    <a:cubicBezTo>
                      <a:pt x="19" y="17"/>
                      <a:pt x="18" y="17"/>
                      <a:pt x="18" y="17"/>
                    </a:cubicBezTo>
                    <a:cubicBezTo>
                      <a:pt x="16" y="17"/>
                      <a:pt x="15" y="17"/>
                      <a:pt x="14" y="17"/>
                    </a:cubicBezTo>
                    <a:cubicBezTo>
                      <a:pt x="13" y="16"/>
                      <a:pt x="12" y="16"/>
                      <a:pt x="10" y="16"/>
                    </a:cubicBezTo>
                    <a:cubicBezTo>
                      <a:pt x="9" y="15"/>
                      <a:pt x="8" y="15"/>
                      <a:pt x="7" y="14"/>
                    </a:cubicBezTo>
                    <a:cubicBezTo>
                      <a:pt x="8" y="15"/>
                      <a:pt x="9" y="15"/>
                      <a:pt x="10" y="16"/>
                    </a:cubicBezTo>
                    <a:cubicBezTo>
                      <a:pt x="11" y="16"/>
                      <a:pt x="13" y="17"/>
                      <a:pt x="14" y="17"/>
                    </a:cubicBezTo>
                    <a:cubicBezTo>
                      <a:pt x="15" y="17"/>
                      <a:pt x="16" y="18"/>
                      <a:pt x="18" y="18"/>
                    </a:cubicBezTo>
                    <a:cubicBezTo>
                      <a:pt x="18" y="18"/>
                      <a:pt x="19" y="18"/>
                      <a:pt x="19" y="18"/>
                    </a:cubicBezTo>
                    <a:cubicBezTo>
                      <a:pt x="20" y="18"/>
                      <a:pt x="21" y="18"/>
                      <a:pt x="21" y="18"/>
                    </a:cubicBezTo>
                    <a:cubicBezTo>
                      <a:pt x="24" y="18"/>
                      <a:pt x="26" y="17"/>
                      <a:pt x="29" y="17"/>
                    </a:cubicBezTo>
                    <a:cubicBezTo>
                      <a:pt x="30" y="16"/>
                      <a:pt x="31" y="16"/>
                      <a:pt x="32" y="16"/>
                    </a:cubicBezTo>
                    <a:cubicBezTo>
                      <a:pt x="33" y="16"/>
                      <a:pt x="34" y="16"/>
                      <a:pt x="34" y="17"/>
                    </a:cubicBezTo>
                    <a:cubicBezTo>
                      <a:pt x="34" y="17"/>
                      <a:pt x="35" y="17"/>
                      <a:pt x="35" y="17"/>
                    </a:cubicBezTo>
                    <a:cubicBezTo>
                      <a:pt x="36" y="17"/>
                      <a:pt x="38" y="18"/>
                      <a:pt x="39" y="18"/>
                    </a:cubicBezTo>
                    <a:cubicBezTo>
                      <a:pt x="40" y="18"/>
                      <a:pt x="41" y="19"/>
                      <a:pt x="42" y="19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1" y="19"/>
                      <a:pt x="41" y="20"/>
                      <a:pt x="40" y="20"/>
                    </a:cubicBezTo>
                    <a:cubicBezTo>
                      <a:pt x="40" y="20"/>
                      <a:pt x="40" y="21"/>
                      <a:pt x="39" y="21"/>
                    </a:cubicBezTo>
                    <a:cubicBezTo>
                      <a:pt x="38" y="22"/>
                      <a:pt x="37" y="22"/>
                      <a:pt x="37" y="22"/>
                    </a:cubicBezTo>
                    <a:cubicBezTo>
                      <a:pt x="36" y="23"/>
                      <a:pt x="35" y="23"/>
                      <a:pt x="34" y="24"/>
                    </a:cubicBezTo>
                    <a:cubicBezTo>
                      <a:pt x="32" y="24"/>
                      <a:pt x="30" y="25"/>
                      <a:pt x="28" y="25"/>
                    </a:cubicBezTo>
                    <a:cubicBezTo>
                      <a:pt x="27" y="25"/>
                      <a:pt x="26" y="25"/>
                      <a:pt x="25" y="25"/>
                    </a:cubicBezTo>
                    <a:cubicBezTo>
                      <a:pt x="24" y="25"/>
                      <a:pt x="23" y="25"/>
                      <a:pt x="22" y="25"/>
                    </a:cubicBezTo>
                    <a:cubicBezTo>
                      <a:pt x="23" y="25"/>
                      <a:pt x="24" y="26"/>
                      <a:pt x="25" y="26"/>
                    </a:cubicBezTo>
                    <a:cubicBezTo>
                      <a:pt x="26" y="26"/>
                      <a:pt x="27" y="26"/>
                      <a:pt x="28" y="25"/>
                    </a:cubicBezTo>
                    <a:cubicBezTo>
                      <a:pt x="30" y="25"/>
                      <a:pt x="32" y="25"/>
                      <a:pt x="34" y="24"/>
                    </a:cubicBezTo>
                    <a:cubicBezTo>
                      <a:pt x="35" y="24"/>
                      <a:pt x="36" y="24"/>
                      <a:pt x="37" y="23"/>
                    </a:cubicBezTo>
                    <a:cubicBezTo>
                      <a:pt x="38" y="23"/>
                      <a:pt x="39" y="22"/>
                      <a:pt x="40" y="22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40" y="21"/>
                      <a:pt x="41" y="21"/>
                      <a:pt x="41" y="21"/>
                    </a:cubicBezTo>
                    <a:cubicBezTo>
                      <a:pt x="41" y="20"/>
                      <a:pt x="42" y="20"/>
                      <a:pt x="42" y="20"/>
                    </a:cubicBezTo>
                    <a:cubicBezTo>
                      <a:pt x="42" y="19"/>
                      <a:pt x="43" y="19"/>
                      <a:pt x="43" y="19"/>
                    </a:cubicBezTo>
                    <a:cubicBezTo>
                      <a:pt x="44" y="19"/>
                      <a:pt x="45" y="19"/>
                      <a:pt x="46" y="19"/>
                    </a:cubicBezTo>
                    <a:cubicBezTo>
                      <a:pt x="46" y="19"/>
                      <a:pt x="47" y="19"/>
                      <a:pt x="48" y="19"/>
                    </a:cubicBezTo>
                    <a:cubicBezTo>
                      <a:pt x="48" y="19"/>
                      <a:pt x="48" y="19"/>
                      <a:pt x="49" y="19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50" y="19"/>
                      <a:pt x="51" y="19"/>
                      <a:pt x="53" y="19"/>
                    </a:cubicBezTo>
                    <a:cubicBezTo>
                      <a:pt x="52" y="19"/>
                      <a:pt x="51" y="19"/>
                      <a:pt x="51" y="19"/>
                    </a:cubicBezTo>
                    <a:cubicBezTo>
                      <a:pt x="50" y="19"/>
                      <a:pt x="50" y="19"/>
                      <a:pt x="49" y="19"/>
                    </a:cubicBezTo>
                    <a:cubicBezTo>
                      <a:pt x="48" y="18"/>
                      <a:pt x="47" y="18"/>
                      <a:pt x="47" y="18"/>
                    </a:cubicBezTo>
                    <a:cubicBezTo>
                      <a:pt x="47" y="18"/>
                      <a:pt x="46" y="18"/>
                      <a:pt x="46" y="18"/>
                    </a:cubicBezTo>
                    <a:cubicBezTo>
                      <a:pt x="46" y="18"/>
                      <a:pt x="46" y="18"/>
                      <a:pt x="46" y="18"/>
                    </a:cubicBezTo>
                    <a:cubicBezTo>
                      <a:pt x="45" y="18"/>
                      <a:pt x="45" y="18"/>
                      <a:pt x="45" y="18"/>
                    </a:cubicBezTo>
                    <a:cubicBezTo>
                      <a:pt x="45" y="17"/>
                      <a:pt x="45" y="17"/>
                      <a:pt x="44" y="17"/>
                    </a:cubicBezTo>
                    <a:cubicBezTo>
                      <a:pt x="44" y="17"/>
                      <a:pt x="43" y="17"/>
                      <a:pt x="43" y="16"/>
                    </a:cubicBezTo>
                    <a:cubicBezTo>
                      <a:pt x="41" y="15"/>
                      <a:pt x="40" y="14"/>
                      <a:pt x="39" y="12"/>
                    </a:cubicBezTo>
                    <a:cubicBezTo>
                      <a:pt x="38" y="12"/>
                      <a:pt x="38" y="12"/>
                      <a:pt x="38" y="11"/>
                    </a:cubicBezTo>
                    <a:cubicBezTo>
                      <a:pt x="37" y="11"/>
                      <a:pt x="37" y="10"/>
                      <a:pt x="37" y="10"/>
                    </a:cubicBezTo>
                    <a:cubicBezTo>
                      <a:pt x="36" y="9"/>
                      <a:pt x="36" y="8"/>
                      <a:pt x="36" y="7"/>
                    </a:cubicBezTo>
                    <a:cubicBezTo>
                      <a:pt x="35" y="5"/>
                      <a:pt x="35" y="3"/>
                      <a:pt x="35" y="1"/>
                    </a:cubicBezTo>
                    <a:cubicBezTo>
                      <a:pt x="35" y="2"/>
                      <a:pt x="35" y="3"/>
                      <a:pt x="35" y="4"/>
                    </a:cubicBezTo>
                    <a:cubicBezTo>
                      <a:pt x="35" y="5"/>
                      <a:pt x="35" y="6"/>
                      <a:pt x="35" y="7"/>
                    </a:cubicBezTo>
                    <a:cubicBezTo>
                      <a:pt x="35" y="8"/>
                      <a:pt x="36" y="9"/>
                      <a:pt x="36" y="10"/>
                    </a:cubicBezTo>
                    <a:cubicBezTo>
                      <a:pt x="37" y="11"/>
                      <a:pt x="37" y="11"/>
                      <a:pt x="37" y="12"/>
                    </a:cubicBezTo>
                    <a:cubicBezTo>
                      <a:pt x="37" y="12"/>
                      <a:pt x="38" y="12"/>
                      <a:pt x="38" y="13"/>
                    </a:cubicBezTo>
                    <a:cubicBezTo>
                      <a:pt x="39" y="14"/>
                      <a:pt x="39" y="14"/>
                      <a:pt x="40" y="15"/>
                    </a:cubicBezTo>
                    <a:cubicBezTo>
                      <a:pt x="41" y="16"/>
                      <a:pt x="42" y="16"/>
                      <a:pt x="43" y="17"/>
                    </a:cubicBezTo>
                    <a:cubicBezTo>
                      <a:pt x="43" y="17"/>
                      <a:pt x="44" y="18"/>
                      <a:pt x="44" y="18"/>
                    </a:cubicBezTo>
                    <a:cubicBezTo>
                      <a:pt x="44" y="18"/>
                      <a:pt x="44" y="18"/>
                      <a:pt x="44" y="18"/>
                    </a:cubicBezTo>
                    <a:cubicBezTo>
                      <a:pt x="42" y="18"/>
                      <a:pt x="41" y="17"/>
                      <a:pt x="39" y="17"/>
                    </a:cubicBezTo>
                    <a:cubicBezTo>
                      <a:pt x="39" y="17"/>
                      <a:pt x="39" y="17"/>
                      <a:pt x="38" y="17"/>
                    </a:cubicBezTo>
                    <a:cubicBezTo>
                      <a:pt x="38" y="16"/>
                      <a:pt x="38" y="16"/>
                      <a:pt x="37" y="16"/>
                    </a:cubicBezTo>
                    <a:cubicBezTo>
                      <a:pt x="36" y="15"/>
                      <a:pt x="36" y="15"/>
                      <a:pt x="35" y="14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3"/>
                      <a:pt x="34" y="13"/>
                      <a:pt x="34" y="13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2"/>
                      <a:pt x="33" y="12"/>
                      <a:pt x="33" y="11"/>
                    </a:cubicBezTo>
                    <a:cubicBezTo>
                      <a:pt x="32" y="10"/>
                      <a:pt x="32" y="9"/>
                      <a:pt x="31" y="8"/>
                    </a:cubicBezTo>
                    <a:cubicBezTo>
                      <a:pt x="30" y="7"/>
                      <a:pt x="28" y="5"/>
                      <a:pt x="27" y="3"/>
                    </a:cubicBezTo>
                    <a:cubicBezTo>
                      <a:pt x="26" y="2"/>
                      <a:pt x="25" y="2"/>
                      <a:pt x="24" y="1"/>
                    </a:cubicBezTo>
                    <a:cubicBezTo>
                      <a:pt x="23" y="1"/>
                      <a:pt x="22" y="0"/>
                      <a:pt x="21" y="0"/>
                    </a:cubicBezTo>
                    <a:cubicBezTo>
                      <a:pt x="22" y="0"/>
                      <a:pt x="23" y="1"/>
                      <a:pt x="23" y="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62" name="Freeform 1956"/>
              <p:cNvSpPr/>
              <p:nvPr/>
            </p:nvSpPr>
            <p:spPr>
              <a:xfrm>
                <a:off x="5849901" y="5480083"/>
                <a:ext cx="68263" cy="90488"/>
              </a:xfrm>
              <a:custGeom>
                <a:avLst/>
                <a:gdLst>
                  <a:gd name="txL" fmla="*/ 0 w 18"/>
                  <a:gd name="txT" fmla="*/ 0 h 24"/>
                  <a:gd name="txR" fmla="*/ 18 w 18"/>
                  <a:gd name="txB" fmla="*/ 24 h 24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18" h="24">
                    <a:moveTo>
                      <a:pt x="0" y="0"/>
                    </a:moveTo>
                    <a:cubicBezTo>
                      <a:pt x="3" y="3"/>
                      <a:pt x="8" y="6"/>
                      <a:pt x="11" y="10"/>
                    </a:cubicBezTo>
                    <a:cubicBezTo>
                      <a:pt x="13" y="13"/>
                      <a:pt x="14" y="15"/>
                      <a:pt x="14" y="18"/>
                    </a:cubicBezTo>
                    <a:cubicBezTo>
                      <a:pt x="15" y="20"/>
                      <a:pt x="16" y="22"/>
                      <a:pt x="18" y="24"/>
                    </a:cubicBezTo>
                    <a:cubicBezTo>
                      <a:pt x="18" y="21"/>
                      <a:pt x="18" y="17"/>
                      <a:pt x="18" y="14"/>
                    </a:cubicBezTo>
                    <a:cubicBezTo>
                      <a:pt x="16" y="11"/>
                      <a:pt x="12" y="7"/>
                      <a:pt x="11" y="6"/>
                    </a:cubicBezTo>
                    <a:cubicBezTo>
                      <a:pt x="7" y="3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63" name="Picture 1958"/>
              <p:cNvPicPr>
                <a:picLocks noChangeAspect="1"/>
              </p:cNvPicPr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748301" y="5418170"/>
                <a:ext cx="90488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64" name="Freeform 1959"/>
              <p:cNvSpPr/>
              <p:nvPr/>
            </p:nvSpPr>
            <p:spPr>
              <a:xfrm>
                <a:off x="5805451" y="5464207"/>
                <a:ext cx="55563" cy="120651"/>
              </a:xfrm>
              <a:custGeom>
                <a:avLst/>
                <a:gdLst>
                  <a:gd name="txL" fmla="*/ 0 w 15"/>
                  <a:gd name="txT" fmla="*/ 0 h 32"/>
                  <a:gd name="txR" fmla="*/ 15 w 15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32">
                    <a:moveTo>
                      <a:pt x="6" y="15"/>
                    </a:moveTo>
                    <a:cubicBezTo>
                      <a:pt x="7" y="12"/>
                      <a:pt x="8" y="8"/>
                      <a:pt x="8" y="5"/>
                    </a:cubicBezTo>
                    <a:cubicBezTo>
                      <a:pt x="8" y="4"/>
                      <a:pt x="7" y="0"/>
                      <a:pt x="7" y="0"/>
                    </a:cubicBezTo>
                    <a:cubicBezTo>
                      <a:pt x="7" y="3"/>
                      <a:pt x="6" y="6"/>
                      <a:pt x="5" y="9"/>
                    </a:cubicBezTo>
                    <a:cubicBezTo>
                      <a:pt x="4" y="12"/>
                      <a:pt x="2" y="15"/>
                      <a:pt x="1" y="18"/>
                    </a:cubicBezTo>
                    <a:cubicBezTo>
                      <a:pt x="0" y="22"/>
                      <a:pt x="1" y="25"/>
                      <a:pt x="3" y="27"/>
                    </a:cubicBezTo>
                    <a:cubicBezTo>
                      <a:pt x="3" y="28"/>
                      <a:pt x="4" y="28"/>
                      <a:pt x="4" y="28"/>
                    </a:cubicBezTo>
                    <a:cubicBezTo>
                      <a:pt x="8" y="30"/>
                      <a:pt x="11" y="31"/>
                      <a:pt x="15" y="32"/>
                    </a:cubicBezTo>
                    <a:cubicBezTo>
                      <a:pt x="13" y="31"/>
                      <a:pt x="12" y="30"/>
                      <a:pt x="11" y="28"/>
                    </a:cubicBezTo>
                    <a:cubicBezTo>
                      <a:pt x="6" y="23"/>
                      <a:pt x="5" y="18"/>
                      <a:pt x="6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65" name="Freeform 1960"/>
              <p:cNvSpPr/>
              <p:nvPr/>
            </p:nvSpPr>
            <p:spPr>
              <a:xfrm>
                <a:off x="5800688" y="5416582"/>
                <a:ext cx="109538" cy="168276"/>
              </a:xfrm>
              <a:custGeom>
                <a:avLst/>
                <a:gdLst>
                  <a:gd name="txL" fmla="*/ 0 w 29"/>
                  <a:gd name="txT" fmla="*/ 0 h 45"/>
                  <a:gd name="txR" fmla="*/ 29 w 29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45">
                    <a:moveTo>
                      <a:pt x="8" y="33"/>
                    </a:moveTo>
                    <a:cubicBezTo>
                      <a:pt x="7" y="32"/>
                      <a:pt x="7" y="31"/>
                      <a:pt x="7" y="30"/>
                    </a:cubicBezTo>
                    <a:cubicBezTo>
                      <a:pt x="8" y="28"/>
                      <a:pt x="8" y="25"/>
                      <a:pt x="8" y="23"/>
                    </a:cubicBezTo>
                    <a:cubicBezTo>
                      <a:pt x="9" y="22"/>
                      <a:pt x="9" y="21"/>
                      <a:pt x="9" y="20"/>
                    </a:cubicBezTo>
                    <a:cubicBezTo>
                      <a:pt x="9" y="19"/>
                      <a:pt x="9" y="19"/>
                      <a:pt x="10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6"/>
                      <a:pt x="10" y="15"/>
                      <a:pt x="10" y="15"/>
                    </a:cubicBezTo>
                    <a:cubicBezTo>
                      <a:pt x="10" y="16"/>
                      <a:pt x="11" y="16"/>
                      <a:pt x="11" y="17"/>
                    </a:cubicBezTo>
                    <a:cubicBezTo>
                      <a:pt x="11" y="18"/>
                      <a:pt x="11" y="18"/>
                      <a:pt x="11" y="19"/>
                    </a:cubicBezTo>
                    <a:cubicBezTo>
                      <a:pt x="11" y="20"/>
                      <a:pt x="11" y="20"/>
                      <a:pt x="11" y="21"/>
                    </a:cubicBezTo>
                    <a:cubicBezTo>
                      <a:pt x="12" y="22"/>
                      <a:pt x="12" y="23"/>
                      <a:pt x="12" y="24"/>
                    </a:cubicBezTo>
                    <a:cubicBezTo>
                      <a:pt x="13" y="25"/>
                      <a:pt x="13" y="26"/>
                      <a:pt x="13" y="27"/>
                    </a:cubicBezTo>
                    <a:cubicBezTo>
                      <a:pt x="14" y="28"/>
                      <a:pt x="14" y="29"/>
                      <a:pt x="14" y="30"/>
                    </a:cubicBezTo>
                    <a:cubicBezTo>
                      <a:pt x="14" y="30"/>
                      <a:pt x="14" y="31"/>
                      <a:pt x="14" y="32"/>
                    </a:cubicBezTo>
                    <a:cubicBezTo>
                      <a:pt x="14" y="32"/>
                      <a:pt x="15" y="33"/>
                      <a:pt x="15" y="34"/>
                    </a:cubicBezTo>
                    <a:cubicBezTo>
                      <a:pt x="15" y="35"/>
                      <a:pt x="16" y="36"/>
                      <a:pt x="16" y="37"/>
                    </a:cubicBezTo>
                    <a:cubicBezTo>
                      <a:pt x="17" y="38"/>
                      <a:pt x="17" y="38"/>
                      <a:pt x="17" y="39"/>
                    </a:cubicBezTo>
                    <a:cubicBezTo>
                      <a:pt x="18" y="39"/>
                      <a:pt x="18" y="40"/>
                      <a:pt x="19" y="40"/>
                    </a:cubicBezTo>
                    <a:cubicBezTo>
                      <a:pt x="18" y="39"/>
                      <a:pt x="17" y="38"/>
                      <a:pt x="17" y="37"/>
                    </a:cubicBezTo>
                    <a:cubicBezTo>
                      <a:pt x="16" y="36"/>
                      <a:pt x="16" y="35"/>
                      <a:pt x="15" y="33"/>
                    </a:cubicBezTo>
                    <a:cubicBezTo>
                      <a:pt x="15" y="33"/>
                      <a:pt x="15" y="32"/>
                      <a:pt x="15" y="32"/>
                    </a:cubicBezTo>
                    <a:cubicBezTo>
                      <a:pt x="15" y="31"/>
                      <a:pt x="15" y="30"/>
                      <a:pt x="15" y="30"/>
                    </a:cubicBezTo>
                    <a:cubicBezTo>
                      <a:pt x="15" y="29"/>
                      <a:pt x="14" y="29"/>
                      <a:pt x="14" y="29"/>
                    </a:cubicBezTo>
                    <a:cubicBezTo>
                      <a:pt x="16" y="31"/>
                      <a:pt x="17" y="34"/>
                      <a:pt x="19" y="36"/>
                    </a:cubicBezTo>
                    <a:cubicBezTo>
                      <a:pt x="20" y="38"/>
                      <a:pt x="22" y="40"/>
                      <a:pt x="23" y="41"/>
                    </a:cubicBezTo>
                    <a:cubicBezTo>
                      <a:pt x="24" y="42"/>
                      <a:pt x="25" y="43"/>
                      <a:pt x="26" y="43"/>
                    </a:cubicBezTo>
                    <a:cubicBezTo>
                      <a:pt x="27" y="44"/>
                      <a:pt x="28" y="45"/>
                      <a:pt x="29" y="45"/>
                    </a:cubicBezTo>
                    <a:cubicBezTo>
                      <a:pt x="29" y="45"/>
                      <a:pt x="28" y="45"/>
                      <a:pt x="28" y="44"/>
                    </a:cubicBezTo>
                    <a:cubicBezTo>
                      <a:pt x="27" y="44"/>
                      <a:pt x="27" y="43"/>
                      <a:pt x="27" y="43"/>
                    </a:cubicBezTo>
                    <a:cubicBezTo>
                      <a:pt x="26" y="42"/>
                      <a:pt x="25" y="41"/>
                      <a:pt x="24" y="41"/>
                    </a:cubicBezTo>
                    <a:cubicBezTo>
                      <a:pt x="23" y="39"/>
                      <a:pt x="21" y="37"/>
                      <a:pt x="20" y="35"/>
                    </a:cubicBezTo>
                    <a:cubicBezTo>
                      <a:pt x="17" y="32"/>
                      <a:pt x="15" y="28"/>
                      <a:pt x="14" y="24"/>
                    </a:cubicBezTo>
                    <a:cubicBezTo>
                      <a:pt x="13" y="23"/>
                      <a:pt x="13" y="21"/>
                      <a:pt x="13" y="20"/>
                    </a:cubicBezTo>
                    <a:cubicBezTo>
                      <a:pt x="13" y="20"/>
                      <a:pt x="12" y="19"/>
                      <a:pt x="12" y="19"/>
                    </a:cubicBezTo>
                    <a:cubicBezTo>
                      <a:pt x="12" y="18"/>
                      <a:pt x="12" y="18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8"/>
                      <a:pt x="13" y="18"/>
                      <a:pt x="13" y="18"/>
                    </a:cubicBezTo>
                    <a:cubicBezTo>
                      <a:pt x="14" y="19"/>
                      <a:pt x="14" y="19"/>
                      <a:pt x="15" y="20"/>
                    </a:cubicBezTo>
                    <a:cubicBezTo>
                      <a:pt x="17" y="21"/>
                      <a:pt x="19" y="22"/>
                      <a:pt x="21" y="24"/>
                    </a:cubicBezTo>
                    <a:cubicBezTo>
                      <a:pt x="21" y="25"/>
                      <a:pt x="22" y="25"/>
                      <a:pt x="22" y="25"/>
                    </a:cubicBezTo>
                    <a:cubicBezTo>
                      <a:pt x="22" y="26"/>
                      <a:pt x="23" y="26"/>
                      <a:pt x="23" y="27"/>
                    </a:cubicBezTo>
                    <a:cubicBezTo>
                      <a:pt x="24" y="28"/>
                      <a:pt x="25" y="29"/>
                      <a:pt x="25" y="30"/>
                    </a:cubicBezTo>
                    <a:cubicBezTo>
                      <a:pt x="26" y="31"/>
                      <a:pt x="26" y="32"/>
                      <a:pt x="27" y="33"/>
                    </a:cubicBezTo>
                    <a:cubicBezTo>
                      <a:pt x="27" y="35"/>
                      <a:pt x="28" y="36"/>
                      <a:pt x="28" y="37"/>
                    </a:cubicBezTo>
                    <a:cubicBezTo>
                      <a:pt x="28" y="36"/>
                      <a:pt x="27" y="35"/>
                      <a:pt x="27" y="33"/>
                    </a:cubicBezTo>
                    <a:cubicBezTo>
                      <a:pt x="27" y="32"/>
                      <a:pt x="26" y="31"/>
                      <a:pt x="25" y="30"/>
                    </a:cubicBezTo>
                    <a:cubicBezTo>
                      <a:pt x="25" y="29"/>
                      <a:pt x="24" y="28"/>
                      <a:pt x="24" y="27"/>
                    </a:cubicBezTo>
                    <a:cubicBezTo>
                      <a:pt x="23" y="26"/>
                      <a:pt x="23" y="26"/>
                      <a:pt x="23" y="25"/>
                    </a:cubicBezTo>
                    <a:cubicBezTo>
                      <a:pt x="22" y="25"/>
                      <a:pt x="22" y="24"/>
                      <a:pt x="21" y="24"/>
                    </a:cubicBezTo>
                    <a:cubicBezTo>
                      <a:pt x="19" y="22"/>
                      <a:pt x="17" y="21"/>
                      <a:pt x="15" y="19"/>
                    </a:cubicBezTo>
                    <a:cubicBezTo>
                      <a:pt x="14" y="18"/>
                      <a:pt x="13" y="18"/>
                      <a:pt x="13" y="17"/>
                    </a:cubicBezTo>
                    <a:cubicBezTo>
                      <a:pt x="12" y="16"/>
                      <a:pt x="12" y="16"/>
                      <a:pt x="12" y="15"/>
                    </a:cubicBezTo>
                    <a:cubicBezTo>
                      <a:pt x="11" y="15"/>
                      <a:pt x="11" y="15"/>
                      <a:pt x="11" y="14"/>
                    </a:cubicBezTo>
                    <a:cubicBezTo>
                      <a:pt x="11" y="13"/>
                      <a:pt x="10" y="12"/>
                      <a:pt x="10" y="11"/>
                    </a:cubicBezTo>
                    <a:cubicBezTo>
                      <a:pt x="9" y="10"/>
                      <a:pt x="9" y="9"/>
                      <a:pt x="8" y="8"/>
                    </a:cubicBezTo>
                    <a:cubicBezTo>
                      <a:pt x="8" y="8"/>
                      <a:pt x="8" y="8"/>
                      <a:pt x="9" y="8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8"/>
                      <a:pt x="11" y="8"/>
                      <a:pt x="12" y="9"/>
                    </a:cubicBezTo>
                    <a:cubicBezTo>
                      <a:pt x="13" y="9"/>
                      <a:pt x="14" y="9"/>
                      <a:pt x="14" y="9"/>
                    </a:cubicBezTo>
                    <a:cubicBezTo>
                      <a:pt x="15" y="10"/>
                      <a:pt x="16" y="10"/>
                      <a:pt x="17" y="11"/>
                    </a:cubicBezTo>
                    <a:cubicBezTo>
                      <a:pt x="19" y="12"/>
                      <a:pt x="21" y="13"/>
                      <a:pt x="22" y="14"/>
                    </a:cubicBezTo>
                    <a:cubicBezTo>
                      <a:pt x="23" y="15"/>
                      <a:pt x="24" y="15"/>
                      <a:pt x="24" y="16"/>
                    </a:cubicBezTo>
                    <a:cubicBezTo>
                      <a:pt x="25" y="17"/>
                      <a:pt x="26" y="18"/>
                      <a:pt x="26" y="18"/>
                    </a:cubicBezTo>
                    <a:cubicBezTo>
                      <a:pt x="26" y="18"/>
                      <a:pt x="25" y="17"/>
                      <a:pt x="25" y="16"/>
                    </a:cubicBezTo>
                    <a:cubicBezTo>
                      <a:pt x="24" y="15"/>
                      <a:pt x="23" y="15"/>
                      <a:pt x="22" y="14"/>
                    </a:cubicBezTo>
                    <a:cubicBezTo>
                      <a:pt x="21" y="12"/>
                      <a:pt x="19" y="11"/>
                      <a:pt x="17" y="10"/>
                    </a:cubicBezTo>
                    <a:cubicBezTo>
                      <a:pt x="17" y="10"/>
                      <a:pt x="16" y="9"/>
                      <a:pt x="15" y="9"/>
                    </a:cubicBezTo>
                    <a:cubicBezTo>
                      <a:pt x="14" y="8"/>
                      <a:pt x="13" y="8"/>
                      <a:pt x="12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0" y="8"/>
                      <a:pt x="10" y="7"/>
                    </a:cubicBezTo>
                    <a:cubicBezTo>
                      <a:pt x="10" y="7"/>
                      <a:pt x="9" y="7"/>
                      <a:pt x="9" y="7"/>
                    </a:cubicBezTo>
                    <a:cubicBezTo>
                      <a:pt x="8" y="7"/>
                      <a:pt x="8" y="7"/>
                      <a:pt x="7" y="7"/>
                    </a:cubicBezTo>
                    <a:cubicBezTo>
                      <a:pt x="7" y="6"/>
                      <a:pt x="6" y="5"/>
                      <a:pt x="6" y="5"/>
                    </a:cubicBezTo>
                    <a:cubicBezTo>
                      <a:pt x="5" y="4"/>
                      <a:pt x="5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3"/>
                    </a:cubicBezTo>
                    <a:cubicBezTo>
                      <a:pt x="4" y="3"/>
                      <a:pt x="4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6" y="8"/>
                      <a:pt x="6" y="9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5"/>
                      <a:pt x="6" y="16"/>
                      <a:pt x="5" y="16"/>
                    </a:cubicBezTo>
                    <a:cubicBezTo>
                      <a:pt x="5" y="17"/>
                      <a:pt x="5" y="17"/>
                      <a:pt x="5" y="18"/>
                    </a:cubicBezTo>
                    <a:cubicBezTo>
                      <a:pt x="5" y="19"/>
                      <a:pt x="4" y="19"/>
                      <a:pt x="4" y="20"/>
                    </a:cubicBezTo>
                    <a:cubicBezTo>
                      <a:pt x="3" y="22"/>
                      <a:pt x="1" y="23"/>
                      <a:pt x="0" y="25"/>
                    </a:cubicBezTo>
                    <a:cubicBezTo>
                      <a:pt x="1" y="24"/>
                      <a:pt x="1" y="24"/>
                      <a:pt x="2" y="23"/>
                    </a:cubicBezTo>
                    <a:cubicBezTo>
                      <a:pt x="3" y="22"/>
                      <a:pt x="3" y="21"/>
                      <a:pt x="4" y="20"/>
                    </a:cubicBezTo>
                    <a:cubicBezTo>
                      <a:pt x="5" y="20"/>
                      <a:pt x="5" y="19"/>
                      <a:pt x="6" y="18"/>
                    </a:cubicBezTo>
                    <a:cubicBezTo>
                      <a:pt x="6" y="17"/>
                      <a:pt x="6" y="17"/>
                      <a:pt x="6" y="16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4"/>
                      <a:pt x="6" y="13"/>
                      <a:pt x="6" y="12"/>
                    </a:cubicBezTo>
                    <a:cubicBezTo>
                      <a:pt x="6" y="11"/>
                      <a:pt x="6" y="10"/>
                      <a:pt x="6" y="8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8"/>
                      <a:pt x="8" y="10"/>
                      <a:pt x="9" y="11"/>
                    </a:cubicBezTo>
                    <a:cubicBezTo>
                      <a:pt x="9" y="11"/>
                      <a:pt x="9" y="12"/>
                      <a:pt x="9" y="12"/>
                    </a:cubicBezTo>
                    <a:cubicBezTo>
                      <a:pt x="9" y="12"/>
                      <a:pt x="9" y="13"/>
                      <a:pt x="9" y="13"/>
                    </a:cubicBezTo>
                    <a:cubicBezTo>
                      <a:pt x="9" y="14"/>
                      <a:pt x="9" y="15"/>
                      <a:pt x="9" y="16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8" y="19"/>
                      <a:pt x="8" y="20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7" y="25"/>
                      <a:pt x="7" y="27"/>
                      <a:pt x="7" y="30"/>
                    </a:cubicBezTo>
                    <a:cubicBezTo>
                      <a:pt x="7" y="31"/>
                      <a:pt x="7" y="32"/>
                      <a:pt x="7" y="33"/>
                    </a:cubicBezTo>
                    <a:cubicBezTo>
                      <a:pt x="7" y="34"/>
                      <a:pt x="8" y="35"/>
                      <a:pt x="8" y="36"/>
                    </a:cubicBezTo>
                    <a:cubicBezTo>
                      <a:pt x="8" y="35"/>
                      <a:pt x="8" y="34"/>
                      <a:pt x="8" y="3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66" name="Freeform 1961"/>
              <p:cNvSpPr/>
              <p:nvPr/>
            </p:nvSpPr>
            <p:spPr>
              <a:xfrm>
                <a:off x="4202066" y="5986499"/>
                <a:ext cx="33338" cy="112713"/>
              </a:xfrm>
              <a:custGeom>
                <a:avLst/>
                <a:gdLst>
                  <a:gd name="txL" fmla="*/ 0 w 9"/>
                  <a:gd name="txT" fmla="*/ 0 h 30"/>
                  <a:gd name="txR" fmla="*/ 9 w 9"/>
                  <a:gd name="txB" fmla="*/ 30 h 3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9" h="30">
                    <a:moveTo>
                      <a:pt x="5" y="0"/>
                    </a:moveTo>
                    <a:cubicBezTo>
                      <a:pt x="5" y="5"/>
                      <a:pt x="6" y="11"/>
                      <a:pt x="5" y="16"/>
                    </a:cubicBezTo>
                    <a:cubicBezTo>
                      <a:pt x="5" y="18"/>
                      <a:pt x="4" y="21"/>
                      <a:pt x="3" y="23"/>
                    </a:cubicBezTo>
                    <a:cubicBezTo>
                      <a:pt x="2" y="25"/>
                      <a:pt x="0" y="28"/>
                      <a:pt x="0" y="30"/>
                    </a:cubicBezTo>
                    <a:cubicBezTo>
                      <a:pt x="3" y="28"/>
                      <a:pt x="5" y="25"/>
                      <a:pt x="8" y="23"/>
                    </a:cubicBezTo>
                    <a:cubicBezTo>
                      <a:pt x="9" y="19"/>
                      <a:pt x="8" y="15"/>
                      <a:pt x="8" y="13"/>
                    </a:cubicBezTo>
                    <a:cubicBezTo>
                      <a:pt x="7" y="8"/>
                      <a:pt x="6" y="4"/>
                      <a:pt x="5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67" name="Picture 1963"/>
              <p:cNvPicPr>
                <a:picLocks noChangeAspect="1"/>
              </p:cNvPicPr>
              <p:nvPr/>
            </p:nvPicPr>
            <p:blipFill>
              <a:blip r:embed="rId24"/>
              <a:stretch>
                <a:fillRect/>
              </a:stretch>
            </p:blipFill>
            <p:spPr>
              <a:xfrm>
                <a:off x="4113166" y="5907123"/>
                <a:ext cx="134938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68" name="Freeform 1964"/>
              <p:cNvSpPr/>
              <p:nvPr/>
            </p:nvSpPr>
            <p:spPr>
              <a:xfrm>
                <a:off x="4133803" y="5964273"/>
                <a:ext cx="82551" cy="104776"/>
              </a:xfrm>
              <a:custGeom>
                <a:avLst/>
                <a:gdLst>
                  <a:gd name="txL" fmla="*/ 0 w 22"/>
                  <a:gd name="txT" fmla="*/ 0 h 28"/>
                  <a:gd name="txR" fmla="*/ 22 w 22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28">
                    <a:moveTo>
                      <a:pt x="11" y="10"/>
                    </a:moveTo>
                    <a:cubicBezTo>
                      <a:pt x="13" y="9"/>
                      <a:pt x="17" y="6"/>
                      <a:pt x="19" y="5"/>
                    </a:cubicBezTo>
                    <a:cubicBezTo>
                      <a:pt x="20" y="3"/>
                      <a:pt x="22" y="0"/>
                      <a:pt x="22" y="0"/>
                    </a:cubicBezTo>
                    <a:cubicBezTo>
                      <a:pt x="20" y="2"/>
                      <a:pt x="17" y="4"/>
                      <a:pt x="14" y="5"/>
                    </a:cubicBezTo>
                    <a:cubicBezTo>
                      <a:pt x="11" y="7"/>
                      <a:pt x="8" y="8"/>
                      <a:pt x="5" y="9"/>
                    </a:cubicBezTo>
                    <a:cubicBezTo>
                      <a:pt x="2" y="11"/>
                      <a:pt x="1" y="14"/>
                      <a:pt x="0" y="17"/>
                    </a:cubicBezTo>
                    <a:cubicBezTo>
                      <a:pt x="0" y="18"/>
                      <a:pt x="0" y="18"/>
                      <a:pt x="0" y="19"/>
                    </a:cubicBezTo>
                    <a:cubicBezTo>
                      <a:pt x="1" y="22"/>
                      <a:pt x="3" y="25"/>
                      <a:pt x="5" y="28"/>
                    </a:cubicBezTo>
                    <a:cubicBezTo>
                      <a:pt x="5" y="27"/>
                      <a:pt x="4" y="25"/>
                      <a:pt x="4" y="23"/>
                    </a:cubicBezTo>
                    <a:cubicBezTo>
                      <a:pt x="5" y="16"/>
                      <a:pt x="8" y="12"/>
                      <a:pt x="11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69" name="Freeform 1965"/>
              <p:cNvSpPr/>
              <p:nvPr/>
            </p:nvSpPr>
            <p:spPr>
              <a:xfrm>
                <a:off x="4156028" y="5911886"/>
                <a:ext cx="98426" cy="195264"/>
              </a:xfrm>
              <a:custGeom>
                <a:avLst/>
                <a:gdLst>
                  <a:gd name="txL" fmla="*/ 0 w 26"/>
                  <a:gd name="txT" fmla="*/ 0 h 52"/>
                  <a:gd name="txR" fmla="*/ 26 w 26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52">
                    <a:moveTo>
                      <a:pt x="2" y="28"/>
                    </a:moveTo>
                    <a:cubicBezTo>
                      <a:pt x="2" y="28"/>
                      <a:pt x="3" y="27"/>
                      <a:pt x="4" y="26"/>
                    </a:cubicBezTo>
                    <a:cubicBezTo>
                      <a:pt x="5" y="24"/>
                      <a:pt x="7" y="23"/>
                      <a:pt x="9" y="22"/>
                    </a:cubicBezTo>
                    <a:cubicBezTo>
                      <a:pt x="10" y="21"/>
                      <a:pt x="11" y="21"/>
                      <a:pt x="12" y="20"/>
                    </a:cubicBezTo>
                    <a:cubicBezTo>
                      <a:pt x="12" y="20"/>
                      <a:pt x="13" y="19"/>
                      <a:pt x="13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4" y="18"/>
                      <a:pt x="14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6" y="17"/>
                      <a:pt x="16" y="17"/>
                    </a:cubicBezTo>
                    <a:cubicBezTo>
                      <a:pt x="16" y="18"/>
                      <a:pt x="15" y="19"/>
                      <a:pt x="15" y="19"/>
                    </a:cubicBezTo>
                    <a:cubicBezTo>
                      <a:pt x="14" y="20"/>
                      <a:pt x="14" y="20"/>
                      <a:pt x="14" y="21"/>
                    </a:cubicBezTo>
                    <a:cubicBezTo>
                      <a:pt x="14" y="21"/>
                      <a:pt x="13" y="22"/>
                      <a:pt x="13" y="22"/>
                    </a:cubicBezTo>
                    <a:cubicBezTo>
                      <a:pt x="12" y="23"/>
                      <a:pt x="12" y="24"/>
                      <a:pt x="11" y="25"/>
                    </a:cubicBezTo>
                    <a:cubicBezTo>
                      <a:pt x="11" y="26"/>
                      <a:pt x="11" y="27"/>
                      <a:pt x="10" y="28"/>
                    </a:cubicBezTo>
                    <a:cubicBezTo>
                      <a:pt x="10" y="29"/>
                      <a:pt x="9" y="30"/>
                      <a:pt x="8" y="30"/>
                    </a:cubicBezTo>
                    <a:cubicBezTo>
                      <a:pt x="8" y="31"/>
                      <a:pt x="8" y="32"/>
                      <a:pt x="7" y="32"/>
                    </a:cubicBezTo>
                    <a:cubicBezTo>
                      <a:pt x="7" y="33"/>
                      <a:pt x="7" y="33"/>
                      <a:pt x="6" y="34"/>
                    </a:cubicBezTo>
                    <a:cubicBezTo>
                      <a:pt x="6" y="35"/>
                      <a:pt x="5" y="36"/>
                      <a:pt x="5" y="37"/>
                    </a:cubicBezTo>
                    <a:cubicBezTo>
                      <a:pt x="5" y="38"/>
                      <a:pt x="4" y="39"/>
                      <a:pt x="4" y="39"/>
                    </a:cubicBezTo>
                    <a:cubicBezTo>
                      <a:pt x="4" y="40"/>
                      <a:pt x="4" y="41"/>
                      <a:pt x="5" y="41"/>
                    </a:cubicBezTo>
                    <a:cubicBezTo>
                      <a:pt x="4" y="40"/>
                      <a:pt x="5" y="39"/>
                      <a:pt x="5" y="38"/>
                    </a:cubicBezTo>
                    <a:cubicBezTo>
                      <a:pt x="6" y="36"/>
                      <a:pt x="6" y="35"/>
                      <a:pt x="7" y="34"/>
                    </a:cubicBezTo>
                    <a:cubicBezTo>
                      <a:pt x="7" y="34"/>
                      <a:pt x="7" y="33"/>
                      <a:pt x="8" y="32"/>
                    </a:cubicBezTo>
                    <a:cubicBezTo>
                      <a:pt x="8" y="32"/>
                      <a:pt x="8" y="31"/>
                      <a:pt x="9" y="31"/>
                    </a:cubicBezTo>
                    <a:cubicBezTo>
                      <a:pt x="9" y="31"/>
                      <a:pt x="9" y="30"/>
                      <a:pt x="9" y="30"/>
                    </a:cubicBezTo>
                    <a:cubicBezTo>
                      <a:pt x="9" y="33"/>
                      <a:pt x="8" y="36"/>
                      <a:pt x="8" y="39"/>
                    </a:cubicBezTo>
                    <a:cubicBezTo>
                      <a:pt x="7" y="41"/>
                      <a:pt x="7" y="43"/>
                      <a:pt x="7" y="45"/>
                    </a:cubicBezTo>
                    <a:cubicBezTo>
                      <a:pt x="7" y="47"/>
                      <a:pt x="7" y="48"/>
                      <a:pt x="8" y="49"/>
                    </a:cubicBezTo>
                    <a:cubicBezTo>
                      <a:pt x="8" y="50"/>
                      <a:pt x="8" y="51"/>
                      <a:pt x="8" y="52"/>
                    </a:cubicBezTo>
                    <a:cubicBezTo>
                      <a:pt x="8" y="52"/>
                      <a:pt x="8" y="51"/>
                      <a:pt x="8" y="50"/>
                    </a:cubicBezTo>
                    <a:cubicBezTo>
                      <a:pt x="8" y="50"/>
                      <a:pt x="8" y="49"/>
                      <a:pt x="8" y="49"/>
                    </a:cubicBezTo>
                    <a:cubicBezTo>
                      <a:pt x="8" y="48"/>
                      <a:pt x="8" y="47"/>
                      <a:pt x="8" y="45"/>
                    </a:cubicBezTo>
                    <a:cubicBezTo>
                      <a:pt x="8" y="43"/>
                      <a:pt x="8" y="41"/>
                      <a:pt x="9" y="39"/>
                    </a:cubicBezTo>
                    <a:cubicBezTo>
                      <a:pt x="9" y="34"/>
                      <a:pt x="10" y="30"/>
                      <a:pt x="12" y="26"/>
                    </a:cubicBezTo>
                    <a:cubicBezTo>
                      <a:pt x="13" y="25"/>
                      <a:pt x="13" y="24"/>
                      <a:pt x="14" y="23"/>
                    </a:cubicBezTo>
                    <a:cubicBezTo>
                      <a:pt x="14" y="22"/>
                      <a:pt x="15" y="22"/>
                      <a:pt x="15" y="21"/>
                    </a:cubicBezTo>
                    <a:cubicBezTo>
                      <a:pt x="15" y="21"/>
                      <a:pt x="15" y="21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1"/>
                      <a:pt x="16" y="21"/>
                      <a:pt x="16" y="22"/>
                    </a:cubicBezTo>
                    <a:cubicBezTo>
                      <a:pt x="16" y="23"/>
                      <a:pt x="16" y="23"/>
                      <a:pt x="16" y="24"/>
                    </a:cubicBezTo>
                    <a:cubicBezTo>
                      <a:pt x="16" y="26"/>
                      <a:pt x="17" y="29"/>
                      <a:pt x="17" y="31"/>
                    </a:cubicBezTo>
                    <a:cubicBezTo>
                      <a:pt x="17" y="32"/>
                      <a:pt x="17" y="32"/>
                      <a:pt x="17" y="33"/>
                    </a:cubicBezTo>
                    <a:cubicBezTo>
                      <a:pt x="17" y="34"/>
                      <a:pt x="17" y="34"/>
                      <a:pt x="17" y="35"/>
                    </a:cubicBezTo>
                    <a:cubicBezTo>
                      <a:pt x="17" y="36"/>
                      <a:pt x="16" y="37"/>
                      <a:pt x="16" y="39"/>
                    </a:cubicBezTo>
                    <a:cubicBezTo>
                      <a:pt x="16" y="40"/>
                      <a:pt x="15" y="41"/>
                      <a:pt x="15" y="42"/>
                    </a:cubicBezTo>
                    <a:cubicBezTo>
                      <a:pt x="15" y="43"/>
                      <a:pt x="14" y="44"/>
                      <a:pt x="13" y="46"/>
                    </a:cubicBezTo>
                    <a:cubicBezTo>
                      <a:pt x="14" y="44"/>
                      <a:pt x="15" y="43"/>
                      <a:pt x="15" y="42"/>
                    </a:cubicBezTo>
                    <a:cubicBezTo>
                      <a:pt x="16" y="41"/>
                      <a:pt x="16" y="40"/>
                      <a:pt x="16" y="39"/>
                    </a:cubicBezTo>
                    <a:cubicBezTo>
                      <a:pt x="17" y="37"/>
                      <a:pt x="17" y="36"/>
                      <a:pt x="17" y="35"/>
                    </a:cubicBezTo>
                    <a:cubicBezTo>
                      <a:pt x="18" y="34"/>
                      <a:pt x="18" y="34"/>
                      <a:pt x="18" y="33"/>
                    </a:cubicBezTo>
                    <a:cubicBezTo>
                      <a:pt x="18" y="33"/>
                      <a:pt x="18" y="32"/>
                      <a:pt x="18" y="31"/>
                    </a:cubicBezTo>
                    <a:cubicBezTo>
                      <a:pt x="18" y="29"/>
                      <a:pt x="17" y="26"/>
                      <a:pt x="17" y="24"/>
                    </a:cubicBezTo>
                    <a:cubicBezTo>
                      <a:pt x="17" y="23"/>
                      <a:pt x="17" y="21"/>
                      <a:pt x="17" y="20"/>
                    </a:cubicBezTo>
                    <a:cubicBezTo>
                      <a:pt x="17" y="20"/>
                      <a:pt x="17" y="19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8" y="16"/>
                      <a:pt x="18" y="15"/>
                      <a:pt x="19" y="14"/>
                    </a:cubicBezTo>
                    <a:cubicBezTo>
                      <a:pt x="19" y="13"/>
                      <a:pt x="19" y="12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2"/>
                      <a:pt x="20" y="12"/>
                      <a:pt x="21" y="12"/>
                    </a:cubicBezTo>
                    <a:cubicBezTo>
                      <a:pt x="21" y="13"/>
                      <a:pt x="21" y="13"/>
                      <a:pt x="22" y="14"/>
                    </a:cubicBezTo>
                    <a:cubicBezTo>
                      <a:pt x="22" y="14"/>
                      <a:pt x="23" y="15"/>
                      <a:pt x="23" y="16"/>
                    </a:cubicBezTo>
                    <a:cubicBezTo>
                      <a:pt x="23" y="17"/>
                      <a:pt x="24" y="18"/>
                      <a:pt x="24" y="19"/>
                    </a:cubicBezTo>
                    <a:cubicBezTo>
                      <a:pt x="25" y="21"/>
                      <a:pt x="25" y="23"/>
                      <a:pt x="25" y="25"/>
                    </a:cubicBezTo>
                    <a:cubicBezTo>
                      <a:pt x="25" y="26"/>
                      <a:pt x="25" y="27"/>
                      <a:pt x="25" y="28"/>
                    </a:cubicBezTo>
                    <a:cubicBezTo>
                      <a:pt x="25" y="29"/>
                      <a:pt x="25" y="30"/>
                      <a:pt x="25" y="31"/>
                    </a:cubicBezTo>
                    <a:cubicBezTo>
                      <a:pt x="25" y="30"/>
                      <a:pt x="25" y="29"/>
                      <a:pt x="25" y="28"/>
                    </a:cubicBezTo>
                    <a:cubicBezTo>
                      <a:pt x="26" y="27"/>
                      <a:pt x="26" y="26"/>
                      <a:pt x="26" y="25"/>
                    </a:cubicBezTo>
                    <a:cubicBezTo>
                      <a:pt x="25" y="23"/>
                      <a:pt x="25" y="21"/>
                      <a:pt x="25" y="19"/>
                    </a:cubicBezTo>
                    <a:cubicBezTo>
                      <a:pt x="24" y="18"/>
                      <a:pt x="24" y="17"/>
                      <a:pt x="24" y="16"/>
                    </a:cubicBezTo>
                    <a:cubicBezTo>
                      <a:pt x="23" y="15"/>
                      <a:pt x="23" y="14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2"/>
                      <a:pt x="21" y="12"/>
                      <a:pt x="21" y="12"/>
                    </a:cubicBezTo>
                    <a:cubicBezTo>
                      <a:pt x="21" y="12"/>
                      <a:pt x="21" y="11"/>
                      <a:pt x="20" y="11"/>
                    </a:cubicBezTo>
                    <a:cubicBezTo>
                      <a:pt x="20" y="10"/>
                      <a:pt x="20" y="10"/>
                      <a:pt x="20" y="9"/>
                    </a:cubicBezTo>
                    <a:cubicBezTo>
                      <a:pt x="20" y="9"/>
                      <a:pt x="20" y="8"/>
                      <a:pt x="20" y="7"/>
                    </a:cubicBezTo>
                    <a:cubicBezTo>
                      <a:pt x="20" y="6"/>
                      <a:pt x="20" y="5"/>
                      <a:pt x="20" y="5"/>
                    </a:cubicBezTo>
                    <a:cubicBezTo>
                      <a:pt x="20" y="5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2"/>
                      <a:pt x="20" y="1"/>
                      <a:pt x="20" y="0"/>
                    </a:cubicBezTo>
                    <a:cubicBezTo>
                      <a:pt x="20" y="1"/>
                      <a:pt x="20" y="1"/>
                      <a:pt x="20" y="2"/>
                    </a:cubicBezTo>
                    <a:cubicBezTo>
                      <a:pt x="20" y="2"/>
                      <a:pt x="20" y="3"/>
                      <a:pt x="20" y="4"/>
                    </a:cubicBezTo>
                    <a:cubicBezTo>
                      <a:pt x="19" y="4"/>
                      <a:pt x="19" y="5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9"/>
                      <a:pt x="17" y="9"/>
                      <a:pt x="17" y="9"/>
                    </a:cubicBezTo>
                    <a:cubicBezTo>
                      <a:pt x="16" y="11"/>
                      <a:pt x="15" y="13"/>
                      <a:pt x="13" y="14"/>
                    </a:cubicBezTo>
                    <a:cubicBezTo>
                      <a:pt x="13" y="14"/>
                      <a:pt x="12" y="15"/>
                      <a:pt x="12" y="15"/>
                    </a:cubicBezTo>
                    <a:cubicBezTo>
                      <a:pt x="11" y="15"/>
                      <a:pt x="11" y="15"/>
                      <a:pt x="11" y="16"/>
                    </a:cubicBezTo>
                    <a:cubicBezTo>
                      <a:pt x="10" y="16"/>
                      <a:pt x="9" y="16"/>
                      <a:pt x="8" y="17"/>
                    </a:cubicBezTo>
                    <a:cubicBezTo>
                      <a:pt x="6" y="17"/>
                      <a:pt x="4" y="17"/>
                      <a:pt x="2" y="17"/>
                    </a:cubicBezTo>
                    <a:cubicBezTo>
                      <a:pt x="3" y="17"/>
                      <a:pt x="4" y="17"/>
                      <a:pt x="5" y="17"/>
                    </a:cubicBezTo>
                    <a:cubicBezTo>
                      <a:pt x="6" y="17"/>
                      <a:pt x="7" y="17"/>
                      <a:pt x="8" y="17"/>
                    </a:cubicBezTo>
                    <a:cubicBezTo>
                      <a:pt x="9" y="17"/>
                      <a:pt x="10" y="16"/>
                      <a:pt x="11" y="16"/>
                    </a:cubicBezTo>
                    <a:cubicBezTo>
                      <a:pt x="11" y="16"/>
                      <a:pt x="12" y="16"/>
                      <a:pt x="12" y="15"/>
                    </a:cubicBezTo>
                    <a:cubicBezTo>
                      <a:pt x="13" y="15"/>
                      <a:pt x="13" y="15"/>
                      <a:pt x="13" y="14"/>
                    </a:cubicBezTo>
                    <a:cubicBezTo>
                      <a:pt x="14" y="14"/>
                      <a:pt x="15" y="13"/>
                      <a:pt x="16" y="12"/>
                    </a:cubicBezTo>
                    <a:cubicBezTo>
                      <a:pt x="16" y="12"/>
                      <a:pt x="17" y="11"/>
                      <a:pt x="18" y="10"/>
                    </a:cubicBezTo>
                    <a:cubicBezTo>
                      <a:pt x="18" y="10"/>
                      <a:pt x="18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10"/>
                      <a:pt x="18" y="12"/>
                      <a:pt x="18" y="13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5"/>
                      <a:pt x="17" y="15"/>
                      <a:pt x="16" y="15"/>
                    </a:cubicBezTo>
                    <a:cubicBezTo>
                      <a:pt x="16" y="16"/>
                      <a:pt x="15" y="17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9"/>
                      <a:pt x="12" y="19"/>
                      <a:pt x="11" y="19"/>
                    </a:cubicBezTo>
                    <a:cubicBezTo>
                      <a:pt x="10" y="20"/>
                      <a:pt x="10" y="21"/>
                      <a:pt x="9" y="21"/>
                    </a:cubicBezTo>
                    <a:cubicBezTo>
                      <a:pt x="7" y="22"/>
                      <a:pt x="5" y="24"/>
                      <a:pt x="3" y="25"/>
                    </a:cubicBezTo>
                    <a:cubicBezTo>
                      <a:pt x="2" y="26"/>
                      <a:pt x="2" y="27"/>
                      <a:pt x="1" y="28"/>
                    </a:cubicBezTo>
                    <a:cubicBezTo>
                      <a:pt x="0" y="29"/>
                      <a:pt x="0" y="30"/>
                      <a:pt x="0" y="31"/>
                    </a:cubicBezTo>
                    <a:cubicBezTo>
                      <a:pt x="0" y="30"/>
                      <a:pt x="1" y="29"/>
                      <a:pt x="2" y="2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70" name="Freeform 1966"/>
              <p:cNvSpPr/>
              <p:nvPr/>
            </p:nvSpPr>
            <p:spPr>
              <a:xfrm>
                <a:off x="3938540" y="5769010"/>
                <a:ext cx="112713" cy="30163"/>
              </a:xfrm>
              <a:custGeom>
                <a:avLst/>
                <a:gdLst>
                  <a:gd name="txL" fmla="*/ 0 w 30"/>
                  <a:gd name="txT" fmla="*/ 0 h 8"/>
                  <a:gd name="txR" fmla="*/ 30 w 30"/>
                  <a:gd name="txB" fmla="*/ 8 h 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8">
                    <a:moveTo>
                      <a:pt x="30" y="3"/>
                    </a:moveTo>
                    <a:cubicBezTo>
                      <a:pt x="25" y="3"/>
                      <a:pt x="20" y="5"/>
                      <a:pt x="15" y="4"/>
                    </a:cubicBezTo>
                    <a:cubicBezTo>
                      <a:pt x="12" y="4"/>
                      <a:pt x="10" y="3"/>
                      <a:pt x="7" y="2"/>
                    </a:cubicBezTo>
                    <a:cubicBezTo>
                      <a:pt x="5" y="1"/>
                      <a:pt x="3" y="0"/>
                      <a:pt x="0" y="0"/>
                    </a:cubicBezTo>
                    <a:cubicBezTo>
                      <a:pt x="3" y="3"/>
                      <a:pt x="5" y="5"/>
                      <a:pt x="8" y="7"/>
                    </a:cubicBezTo>
                    <a:cubicBezTo>
                      <a:pt x="11" y="8"/>
                      <a:pt x="16" y="7"/>
                      <a:pt x="18" y="7"/>
                    </a:cubicBezTo>
                    <a:cubicBezTo>
                      <a:pt x="23" y="6"/>
                      <a:pt x="26" y="4"/>
                      <a:pt x="30" y="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71" name="Picture 1968"/>
              <p:cNvPicPr>
                <a:picLocks noChangeAspect="1"/>
              </p:cNvPicPr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036965" y="5676934"/>
                <a:ext cx="101601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72" name="Freeform 1969"/>
              <p:cNvSpPr/>
              <p:nvPr/>
            </p:nvSpPr>
            <p:spPr>
              <a:xfrm>
                <a:off x="3965527" y="5697572"/>
                <a:ext cx="112713" cy="74613"/>
              </a:xfrm>
              <a:custGeom>
                <a:avLst/>
                <a:gdLst>
                  <a:gd name="txL" fmla="*/ 0 w 30"/>
                  <a:gd name="txT" fmla="*/ 0 h 20"/>
                  <a:gd name="txR" fmla="*/ 30 w 30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20">
                    <a:moveTo>
                      <a:pt x="19" y="10"/>
                    </a:moveTo>
                    <a:cubicBezTo>
                      <a:pt x="20" y="12"/>
                      <a:pt x="23" y="16"/>
                      <a:pt x="25" y="18"/>
                    </a:cubicBezTo>
                    <a:cubicBezTo>
                      <a:pt x="26" y="19"/>
                      <a:pt x="30" y="20"/>
                      <a:pt x="30" y="20"/>
                    </a:cubicBezTo>
                    <a:cubicBezTo>
                      <a:pt x="27" y="19"/>
                      <a:pt x="25" y="16"/>
                      <a:pt x="24" y="13"/>
                    </a:cubicBezTo>
                    <a:cubicBezTo>
                      <a:pt x="22" y="10"/>
                      <a:pt x="21" y="7"/>
                      <a:pt x="19" y="4"/>
                    </a:cubicBezTo>
                    <a:cubicBezTo>
                      <a:pt x="17" y="1"/>
                      <a:pt x="14" y="0"/>
                      <a:pt x="11" y="0"/>
                    </a:cubicBezTo>
                    <a:cubicBezTo>
                      <a:pt x="11" y="0"/>
                      <a:pt x="10" y="0"/>
                      <a:pt x="10" y="0"/>
                    </a:cubicBezTo>
                    <a:cubicBezTo>
                      <a:pt x="6" y="1"/>
                      <a:pt x="3" y="4"/>
                      <a:pt x="0" y="6"/>
                    </a:cubicBezTo>
                    <a:cubicBezTo>
                      <a:pt x="2" y="5"/>
                      <a:pt x="4" y="5"/>
                      <a:pt x="5" y="5"/>
                    </a:cubicBezTo>
                    <a:cubicBezTo>
                      <a:pt x="12" y="5"/>
                      <a:pt x="17" y="8"/>
                      <a:pt x="19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73" name="Freeform 1970"/>
              <p:cNvSpPr/>
              <p:nvPr/>
            </p:nvSpPr>
            <p:spPr>
              <a:xfrm>
                <a:off x="3930602" y="5719797"/>
                <a:ext cx="200026" cy="93663"/>
              </a:xfrm>
              <a:custGeom>
                <a:avLst/>
                <a:gdLst>
                  <a:gd name="txL" fmla="*/ 0 w 53"/>
                  <a:gd name="txT" fmla="*/ 0 h 25"/>
                  <a:gd name="txR" fmla="*/ 53 w 53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25">
                    <a:moveTo>
                      <a:pt x="23" y="1"/>
                    </a:moveTo>
                    <a:cubicBezTo>
                      <a:pt x="24" y="2"/>
                      <a:pt x="25" y="2"/>
                      <a:pt x="26" y="3"/>
                    </a:cubicBezTo>
                    <a:cubicBezTo>
                      <a:pt x="28" y="5"/>
                      <a:pt x="29" y="6"/>
                      <a:pt x="30" y="8"/>
                    </a:cubicBezTo>
                    <a:cubicBezTo>
                      <a:pt x="31" y="9"/>
                      <a:pt x="32" y="10"/>
                      <a:pt x="32" y="11"/>
                    </a:cubicBezTo>
                    <a:cubicBezTo>
                      <a:pt x="33" y="11"/>
                      <a:pt x="33" y="12"/>
                      <a:pt x="33" y="12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5" y="14"/>
                      <a:pt x="35" y="14"/>
                      <a:pt x="36" y="15"/>
                    </a:cubicBezTo>
                    <a:cubicBezTo>
                      <a:pt x="35" y="15"/>
                      <a:pt x="34" y="14"/>
                      <a:pt x="33" y="14"/>
                    </a:cubicBezTo>
                    <a:cubicBezTo>
                      <a:pt x="33" y="13"/>
                      <a:pt x="32" y="13"/>
                      <a:pt x="32" y="13"/>
                    </a:cubicBezTo>
                    <a:cubicBezTo>
                      <a:pt x="31" y="13"/>
                      <a:pt x="31" y="12"/>
                      <a:pt x="30" y="12"/>
                    </a:cubicBezTo>
                    <a:cubicBezTo>
                      <a:pt x="29" y="12"/>
                      <a:pt x="28" y="11"/>
                      <a:pt x="27" y="11"/>
                    </a:cubicBezTo>
                    <a:cubicBezTo>
                      <a:pt x="26" y="10"/>
                      <a:pt x="25" y="10"/>
                      <a:pt x="24" y="10"/>
                    </a:cubicBezTo>
                    <a:cubicBezTo>
                      <a:pt x="23" y="9"/>
                      <a:pt x="23" y="9"/>
                      <a:pt x="22" y="8"/>
                    </a:cubicBezTo>
                    <a:cubicBezTo>
                      <a:pt x="21" y="8"/>
                      <a:pt x="21" y="7"/>
                      <a:pt x="20" y="7"/>
                    </a:cubicBezTo>
                    <a:cubicBezTo>
                      <a:pt x="19" y="7"/>
                      <a:pt x="19" y="6"/>
                      <a:pt x="18" y="6"/>
                    </a:cubicBezTo>
                    <a:cubicBezTo>
                      <a:pt x="17" y="6"/>
                      <a:pt x="16" y="5"/>
                      <a:pt x="14" y="5"/>
                    </a:cubicBezTo>
                    <a:cubicBezTo>
                      <a:pt x="14" y="5"/>
                      <a:pt x="13" y="5"/>
                      <a:pt x="12" y="5"/>
                    </a:cubicBezTo>
                    <a:cubicBezTo>
                      <a:pt x="12" y="5"/>
                      <a:pt x="11" y="5"/>
                      <a:pt x="11" y="5"/>
                    </a:cubicBezTo>
                    <a:cubicBezTo>
                      <a:pt x="12" y="5"/>
                      <a:pt x="13" y="5"/>
                      <a:pt x="14" y="5"/>
                    </a:cubicBezTo>
                    <a:cubicBezTo>
                      <a:pt x="16" y="6"/>
                      <a:pt x="17" y="6"/>
                      <a:pt x="18" y="7"/>
                    </a:cubicBezTo>
                    <a:cubicBezTo>
                      <a:pt x="18" y="7"/>
                      <a:pt x="19" y="7"/>
                      <a:pt x="20" y="8"/>
                    </a:cubicBezTo>
                    <a:cubicBezTo>
                      <a:pt x="20" y="8"/>
                      <a:pt x="21" y="8"/>
                      <a:pt x="21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19" y="8"/>
                      <a:pt x="16" y="8"/>
                      <a:pt x="14" y="8"/>
                    </a:cubicBezTo>
                    <a:cubicBezTo>
                      <a:pt x="11" y="8"/>
                      <a:pt x="9" y="8"/>
                      <a:pt x="7" y="8"/>
                    </a:cubicBezTo>
                    <a:cubicBezTo>
                      <a:pt x="6" y="8"/>
                      <a:pt x="4" y="8"/>
                      <a:pt x="3" y="8"/>
                    </a:cubicBezTo>
                    <a:cubicBezTo>
                      <a:pt x="2" y="9"/>
                      <a:pt x="1" y="9"/>
                      <a:pt x="0" y="9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4" y="9"/>
                      <a:pt x="6" y="9"/>
                      <a:pt x="7" y="9"/>
                    </a:cubicBezTo>
                    <a:cubicBezTo>
                      <a:pt x="9" y="9"/>
                      <a:pt x="11" y="9"/>
                      <a:pt x="13" y="9"/>
                    </a:cubicBezTo>
                    <a:cubicBezTo>
                      <a:pt x="18" y="9"/>
                      <a:pt x="22" y="10"/>
                      <a:pt x="27" y="12"/>
                    </a:cubicBezTo>
                    <a:cubicBezTo>
                      <a:pt x="28" y="12"/>
                      <a:pt x="29" y="13"/>
                      <a:pt x="30" y="13"/>
                    </a:cubicBezTo>
                    <a:cubicBezTo>
                      <a:pt x="30" y="13"/>
                      <a:pt x="31" y="14"/>
                      <a:pt x="31" y="14"/>
                    </a:cubicBezTo>
                    <a:cubicBezTo>
                      <a:pt x="32" y="14"/>
                      <a:pt x="32" y="14"/>
                      <a:pt x="33" y="15"/>
                    </a:cubicBezTo>
                    <a:cubicBezTo>
                      <a:pt x="33" y="15"/>
                      <a:pt x="33" y="15"/>
                      <a:pt x="33" y="15"/>
                    </a:cubicBezTo>
                    <a:cubicBezTo>
                      <a:pt x="33" y="15"/>
                      <a:pt x="33" y="15"/>
                      <a:pt x="32" y="15"/>
                    </a:cubicBezTo>
                    <a:cubicBezTo>
                      <a:pt x="32" y="15"/>
                      <a:pt x="31" y="15"/>
                      <a:pt x="31" y="15"/>
                    </a:cubicBezTo>
                    <a:cubicBezTo>
                      <a:pt x="30" y="15"/>
                      <a:pt x="29" y="15"/>
                      <a:pt x="29" y="15"/>
                    </a:cubicBezTo>
                    <a:cubicBezTo>
                      <a:pt x="26" y="16"/>
                      <a:pt x="24" y="17"/>
                      <a:pt x="21" y="17"/>
                    </a:cubicBezTo>
                    <a:cubicBezTo>
                      <a:pt x="21" y="17"/>
                      <a:pt x="20" y="17"/>
                      <a:pt x="20" y="17"/>
                    </a:cubicBezTo>
                    <a:cubicBezTo>
                      <a:pt x="19" y="17"/>
                      <a:pt x="18" y="17"/>
                      <a:pt x="18" y="17"/>
                    </a:cubicBezTo>
                    <a:cubicBezTo>
                      <a:pt x="17" y="17"/>
                      <a:pt x="15" y="17"/>
                      <a:pt x="14" y="16"/>
                    </a:cubicBezTo>
                    <a:cubicBezTo>
                      <a:pt x="13" y="16"/>
                      <a:pt x="12" y="16"/>
                      <a:pt x="10" y="15"/>
                    </a:cubicBezTo>
                    <a:cubicBezTo>
                      <a:pt x="9" y="15"/>
                      <a:pt x="8" y="15"/>
                      <a:pt x="7" y="14"/>
                    </a:cubicBezTo>
                    <a:cubicBezTo>
                      <a:pt x="8" y="15"/>
                      <a:pt x="9" y="15"/>
                      <a:pt x="10" y="16"/>
                    </a:cubicBezTo>
                    <a:cubicBezTo>
                      <a:pt x="12" y="16"/>
                      <a:pt x="13" y="16"/>
                      <a:pt x="14" y="17"/>
                    </a:cubicBezTo>
                    <a:cubicBezTo>
                      <a:pt x="15" y="17"/>
                      <a:pt x="16" y="17"/>
                      <a:pt x="18" y="17"/>
                    </a:cubicBezTo>
                    <a:cubicBezTo>
                      <a:pt x="18" y="17"/>
                      <a:pt x="19" y="18"/>
                      <a:pt x="20" y="18"/>
                    </a:cubicBezTo>
                    <a:cubicBezTo>
                      <a:pt x="20" y="18"/>
                      <a:pt x="21" y="18"/>
                      <a:pt x="21" y="18"/>
                    </a:cubicBezTo>
                    <a:cubicBezTo>
                      <a:pt x="24" y="17"/>
                      <a:pt x="26" y="16"/>
                      <a:pt x="29" y="16"/>
                    </a:cubicBezTo>
                    <a:cubicBezTo>
                      <a:pt x="30" y="16"/>
                      <a:pt x="31" y="16"/>
                      <a:pt x="32" y="16"/>
                    </a:cubicBezTo>
                    <a:cubicBezTo>
                      <a:pt x="33" y="16"/>
                      <a:pt x="34" y="16"/>
                      <a:pt x="34" y="16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6" y="16"/>
                      <a:pt x="38" y="17"/>
                      <a:pt x="39" y="17"/>
                    </a:cubicBezTo>
                    <a:cubicBezTo>
                      <a:pt x="40" y="18"/>
                      <a:pt x="41" y="18"/>
                      <a:pt x="42" y="18"/>
                    </a:cubicBezTo>
                    <a:cubicBezTo>
                      <a:pt x="42" y="18"/>
                      <a:pt x="42" y="18"/>
                      <a:pt x="42" y="18"/>
                    </a:cubicBezTo>
                    <a:cubicBezTo>
                      <a:pt x="41" y="19"/>
                      <a:pt x="41" y="19"/>
                      <a:pt x="40" y="19"/>
                    </a:cubicBezTo>
                    <a:cubicBezTo>
                      <a:pt x="40" y="20"/>
                      <a:pt x="40" y="20"/>
                      <a:pt x="39" y="20"/>
                    </a:cubicBezTo>
                    <a:cubicBezTo>
                      <a:pt x="38" y="21"/>
                      <a:pt x="38" y="21"/>
                      <a:pt x="37" y="22"/>
                    </a:cubicBezTo>
                    <a:cubicBezTo>
                      <a:pt x="36" y="22"/>
                      <a:pt x="35" y="23"/>
                      <a:pt x="34" y="23"/>
                    </a:cubicBezTo>
                    <a:cubicBezTo>
                      <a:pt x="32" y="24"/>
                      <a:pt x="30" y="24"/>
                      <a:pt x="28" y="24"/>
                    </a:cubicBezTo>
                    <a:cubicBezTo>
                      <a:pt x="27" y="25"/>
                      <a:pt x="26" y="25"/>
                      <a:pt x="25" y="25"/>
                    </a:cubicBezTo>
                    <a:cubicBezTo>
                      <a:pt x="24" y="25"/>
                      <a:pt x="23" y="25"/>
                      <a:pt x="22" y="25"/>
                    </a:cubicBezTo>
                    <a:cubicBezTo>
                      <a:pt x="23" y="25"/>
                      <a:pt x="24" y="25"/>
                      <a:pt x="25" y="25"/>
                    </a:cubicBezTo>
                    <a:cubicBezTo>
                      <a:pt x="26" y="25"/>
                      <a:pt x="27" y="25"/>
                      <a:pt x="28" y="25"/>
                    </a:cubicBezTo>
                    <a:cubicBezTo>
                      <a:pt x="30" y="25"/>
                      <a:pt x="32" y="24"/>
                      <a:pt x="34" y="24"/>
                    </a:cubicBezTo>
                    <a:cubicBezTo>
                      <a:pt x="35" y="23"/>
                      <a:pt x="36" y="23"/>
                      <a:pt x="37" y="22"/>
                    </a:cubicBezTo>
                    <a:cubicBezTo>
                      <a:pt x="38" y="22"/>
                      <a:pt x="39" y="21"/>
                      <a:pt x="40" y="21"/>
                    </a:cubicBezTo>
                    <a:cubicBezTo>
                      <a:pt x="40" y="21"/>
                      <a:pt x="40" y="20"/>
                      <a:pt x="40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41" y="19"/>
                      <a:pt x="42" y="19"/>
                      <a:pt x="42" y="19"/>
                    </a:cubicBezTo>
                    <a:cubicBezTo>
                      <a:pt x="43" y="19"/>
                      <a:pt x="43" y="18"/>
                      <a:pt x="44" y="18"/>
                    </a:cubicBezTo>
                    <a:cubicBezTo>
                      <a:pt x="44" y="18"/>
                      <a:pt x="45" y="18"/>
                      <a:pt x="46" y="18"/>
                    </a:cubicBezTo>
                    <a:cubicBezTo>
                      <a:pt x="47" y="18"/>
                      <a:pt x="47" y="18"/>
                      <a:pt x="48" y="18"/>
                    </a:cubicBezTo>
                    <a:cubicBezTo>
                      <a:pt x="48" y="18"/>
                      <a:pt x="48" y="18"/>
                      <a:pt x="49" y="18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50" y="18"/>
                      <a:pt x="52" y="18"/>
                      <a:pt x="53" y="18"/>
                    </a:cubicBezTo>
                    <a:cubicBezTo>
                      <a:pt x="52" y="18"/>
                      <a:pt x="52" y="18"/>
                      <a:pt x="51" y="18"/>
                    </a:cubicBezTo>
                    <a:cubicBezTo>
                      <a:pt x="50" y="18"/>
                      <a:pt x="50" y="18"/>
                      <a:pt x="49" y="18"/>
                    </a:cubicBezTo>
                    <a:cubicBezTo>
                      <a:pt x="48" y="18"/>
                      <a:pt x="48" y="17"/>
                      <a:pt x="47" y="17"/>
                    </a:cubicBezTo>
                    <a:cubicBezTo>
                      <a:pt x="47" y="17"/>
                      <a:pt x="47" y="17"/>
                      <a:pt x="46" y="17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6" y="17"/>
                      <a:pt x="45" y="17"/>
                      <a:pt x="45" y="17"/>
                    </a:cubicBezTo>
                    <a:cubicBezTo>
                      <a:pt x="45" y="17"/>
                      <a:pt x="45" y="16"/>
                      <a:pt x="44" y="16"/>
                    </a:cubicBezTo>
                    <a:cubicBezTo>
                      <a:pt x="44" y="16"/>
                      <a:pt x="44" y="16"/>
                      <a:pt x="43" y="16"/>
                    </a:cubicBezTo>
                    <a:cubicBezTo>
                      <a:pt x="41" y="14"/>
                      <a:pt x="40" y="13"/>
                      <a:pt x="39" y="12"/>
                    </a:cubicBezTo>
                    <a:cubicBezTo>
                      <a:pt x="38" y="11"/>
                      <a:pt x="38" y="11"/>
                      <a:pt x="38" y="11"/>
                    </a:cubicBezTo>
                    <a:cubicBezTo>
                      <a:pt x="37" y="10"/>
                      <a:pt x="37" y="10"/>
                      <a:pt x="37" y="9"/>
                    </a:cubicBezTo>
                    <a:cubicBezTo>
                      <a:pt x="36" y="8"/>
                      <a:pt x="36" y="8"/>
                      <a:pt x="35" y="7"/>
                    </a:cubicBezTo>
                    <a:cubicBezTo>
                      <a:pt x="35" y="5"/>
                      <a:pt x="35" y="3"/>
                      <a:pt x="34" y="1"/>
                    </a:cubicBezTo>
                    <a:cubicBezTo>
                      <a:pt x="34" y="2"/>
                      <a:pt x="35" y="3"/>
                      <a:pt x="35" y="4"/>
                    </a:cubicBezTo>
                    <a:cubicBezTo>
                      <a:pt x="35" y="5"/>
                      <a:pt x="35" y="6"/>
                      <a:pt x="35" y="7"/>
                    </a:cubicBezTo>
                    <a:cubicBezTo>
                      <a:pt x="35" y="8"/>
                      <a:pt x="36" y="9"/>
                      <a:pt x="36" y="10"/>
                    </a:cubicBezTo>
                    <a:cubicBezTo>
                      <a:pt x="36" y="10"/>
                      <a:pt x="37" y="10"/>
                      <a:pt x="37" y="11"/>
                    </a:cubicBezTo>
                    <a:cubicBezTo>
                      <a:pt x="37" y="11"/>
                      <a:pt x="38" y="12"/>
                      <a:pt x="38" y="12"/>
                    </a:cubicBezTo>
                    <a:cubicBezTo>
                      <a:pt x="39" y="13"/>
                      <a:pt x="40" y="14"/>
                      <a:pt x="40" y="14"/>
                    </a:cubicBezTo>
                    <a:cubicBezTo>
                      <a:pt x="41" y="15"/>
                      <a:pt x="42" y="16"/>
                      <a:pt x="43" y="16"/>
                    </a:cubicBezTo>
                    <a:cubicBezTo>
                      <a:pt x="43" y="16"/>
                      <a:pt x="4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3" y="17"/>
                      <a:pt x="41" y="17"/>
                      <a:pt x="39" y="16"/>
                    </a:cubicBezTo>
                    <a:cubicBezTo>
                      <a:pt x="39" y="16"/>
                      <a:pt x="39" y="16"/>
                      <a:pt x="38" y="16"/>
                    </a:cubicBezTo>
                    <a:cubicBezTo>
                      <a:pt x="38" y="16"/>
                      <a:pt x="38" y="15"/>
                      <a:pt x="37" y="15"/>
                    </a:cubicBezTo>
                    <a:cubicBezTo>
                      <a:pt x="36" y="15"/>
                      <a:pt x="36" y="14"/>
                      <a:pt x="35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3"/>
                      <a:pt x="35" y="13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1"/>
                      <a:pt x="33" y="11"/>
                      <a:pt x="33" y="10"/>
                    </a:cubicBezTo>
                    <a:cubicBezTo>
                      <a:pt x="32" y="9"/>
                      <a:pt x="32" y="9"/>
                      <a:pt x="31" y="8"/>
                    </a:cubicBezTo>
                    <a:cubicBezTo>
                      <a:pt x="30" y="6"/>
                      <a:pt x="28" y="4"/>
                      <a:pt x="26" y="3"/>
                    </a:cubicBezTo>
                    <a:cubicBezTo>
                      <a:pt x="26" y="2"/>
                      <a:pt x="25" y="1"/>
                      <a:pt x="24" y="0"/>
                    </a:cubicBezTo>
                    <a:cubicBezTo>
                      <a:pt x="23" y="0"/>
                      <a:pt x="22" y="0"/>
                      <a:pt x="20" y="0"/>
                    </a:cubicBezTo>
                    <a:cubicBezTo>
                      <a:pt x="21" y="0"/>
                      <a:pt x="22" y="1"/>
                      <a:pt x="23" y="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74" name="Freeform 1971"/>
              <p:cNvSpPr/>
              <p:nvPr/>
            </p:nvSpPr>
            <p:spPr>
              <a:xfrm>
                <a:off x="4167141" y="5400707"/>
                <a:ext cx="139701" cy="112713"/>
              </a:xfrm>
              <a:custGeom>
                <a:avLst/>
                <a:gdLst>
                  <a:gd name="txL" fmla="*/ 0 w 37"/>
                  <a:gd name="txT" fmla="*/ 0 h 30"/>
                  <a:gd name="txR" fmla="*/ 37 w 37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30">
                    <a:moveTo>
                      <a:pt x="37" y="30"/>
                    </a:moveTo>
                    <a:cubicBezTo>
                      <a:pt x="30" y="26"/>
                      <a:pt x="22" y="24"/>
                      <a:pt x="15" y="18"/>
                    </a:cubicBezTo>
                    <a:cubicBezTo>
                      <a:pt x="12" y="16"/>
                      <a:pt x="9" y="12"/>
                      <a:pt x="7" y="9"/>
                    </a:cubicBezTo>
                    <a:cubicBezTo>
                      <a:pt x="5" y="6"/>
                      <a:pt x="3" y="2"/>
                      <a:pt x="0" y="0"/>
                    </a:cubicBezTo>
                    <a:cubicBezTo>
                      <a:pt x="1" y="6"/>
                      <a:pt x="2" y="11"/>
                      <a:pt x="4" y="16"/>
                    </a:cubicBezTo>
                    <a:cubicBezTo>
                      <a:pt x="7" y="20"/>
                      <a:pt x="14" y="23"/>
                      <a:pt x="17" y="25"/>
                    </a:cubicBezTo>
                    <a:cubicBezTo>
                      <a:pt x="24" y="27"/>
                      <a:pt x="30" y="28"/>
                      <a:pt x="37" y="3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75" name="Picture 1973"/>
              <p:cNvPicPr>
                <a:picLocks noChangeAspect="1"/>
              </p:cNvPicPr>
              <p:nvPr/>
            </p:nvPicPr>
            <p:blipFill>
              <a:blip r:embed="rId26"/>
              <a:stretch>
                <a:fillRect/>
              </a:stretch>
            </p:blipFill>
            <p:spPr>
              <a:xfrm>
                <a:off x="4330654" y="5373719"/>
                <a:ext cx="112713" cy="21431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76" name="Freeform 1974"/>
              <p:cNvSpPr/>
              <p:nvPr/>
            </p:nvSpPr>
            <p:spPr>
              <a:xfrm>
                <a:off x="4246516" y="5356257"/>
                <a:ext cx="98426" cy="173039"/>
              </a:xfrm>
              <a:custGeom>
                <a:avLst/>
                <a:gdLst>
                  <a:gd name="txL" fmla="*/ 0 w 26"/>
                  <a:gd name="txT" fmla="*/ 0 h 46"/>
                  <a:gd name="txR" fmla="*/ 26 w 26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46">
                    <a:moveTo>
                      <a:pt x="20" y="23"/>
                    </a:moveTo>
                    <a:cubicBezTo>
                      <a:pt x="20" y="27"/>
                      <a:pt x="20" y="34"/>
                      <a:pt x="21" y="38"/>
                    </a:cubicBezTo>
                    <a:cubicBezTo>
                      <a:pt x="22" y="41"/>
                      <a:pt x="25" y="46"/>
                      <a:pt x="25" y="46"/>
                    </a:cubicBezTo>
                    <a:cubicBezTo>
                      <a:pt x="24" y="42"/>
                      <a:pt x="24" y="37"/>
                      <a:pt x="24" y="32"/>
                    </a:cubicBezTo>
                    <a:cubicBezTo>
                      <a:pt x="25" y="26"/>
                      <a:pt x="26" y="21"/>
                      <a:pt x="26" y="15"/>
                    </a:cubicBezTo>
                    <a:cubicBezTo>
                      <a:pt x="26" y="10"/>
                      <a:pt x="23" y="6"/>
                      <a:pt x="19" y="2"/>
                    </a:cubicBezTo>
                    <a:cubicBezTo>
                      <a:pt x="19" y="2"/>
                      <a:pt x="18" y="1"/>
                      <a:pt x="17" y="1"/>
                    </a:cubicBezTo>
                    <a:cubicBezTo>
                      <a:pt x="12" y="0"/>
                      <a:pt x="6" y="0"/>
                      <a:pt x="0" y="1"/>
                    </a:cubicBezTo>
                    <a:cubicBezTo>
                      <a:pt x="2" y="2"/>
                      <a:pt x="5" y="2"/>
                      <a:pt x="7" y="4"/>
                    </a:cubicBezTo>
                    <a:cubicBezTo>
                      <a:pt x="16" y="10"/>
                      <a:pt x="20" y="18"/>
                      <a:pt x="20" y="2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77" name="Freeform 1975"/>
              <p:cNvSpPr/>
              <p:nvPr/>
            </p:nvSpPr>
            <p:spPr>
              <a:xfrm>
                <a:off x="4167141" y="5375307"/>
                <a:ext cx="233364" cy="217489"/>
              </a:xfrm>
              <a:custGeom>
                <a:avLst/>
                <a:gdLst>
                  <a:gd name="txL" fmla="*/ 0 w 62"/>
                  <a:gd name="txT" fmla="*/ 0 h 58"/>
                  <a:gd name="txR" fmla="*/ 62 w 62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58">
                    <a:moveTo>
                      <a:pt x="38" y="10"/>
                    </a:moveTo>
                    <a:cubicBezTo>
                      <a:pt x="39" y="11"/>
                      <a:pt x="39" y="13"/>
                      <a:pt x="40" y="15"/>
                    </a:cubicBezTo>
                    <a:cubicBezTo>
                      <a:pt x="40" y="18"/>
                      <a:pt x="41" y="22"/>
                      <a:pt x="41" y="25"/>
                    </a:cubicBezTo>
                    <a:cubicBezTo>
                      <a:pt x="41" y="27"/>
                      <a:pt x="41" y="29"/>
                      <a:pt x="41" y="31"/>
                    </a:cubicBezTo>
                    <a:cubicBezTo>
                      <a:pt x="41" y="32"/>
                      <a:pt x="41" y="32"/>
                      <a:pt x="41" y="33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1" y="37"/>
                      <a:pt x="42" y="38"/>
                      <a:pt x="42" y="39"/>
                    </a:cubicBezTo>
                    <a:cubicBezTo>
                      <a:pt x="41" y="38"/>
                      <a:pt x="40" y="36"/>
                      <a:pt x="40" y="35"/>
                    </a:cubicBezTo>
                    <a:cubicBezTo>
                      <a:pt x="39" y="34"/>
                      <a:pt x="39" y="34"/>
                      <a:pt x="38" y="33"/>
                    </a:cubicBezTo>
                    <a:cubicBezTo>
                      <a:pt x="38" y="32"/>
                      <a:pt x="38" y="31"/>
                      <a:pt x="37" y="30"/>
                    </a:cubicBezTo>
                    <a:cubicBezTo>
                      <a:pt x="36" y="29"/>
                      <a:pt x="35" y="27"/>
                      <a:pt x="34" y="26"/>
                    </a:cubicBezTo>
                    <a:cubicBezTo>
                      <a:pt x="33" y="25"/>
                      <a:pt x="33" y="23"/>
                      <a:pt x="32" y="22"/>
                    </a:cubicBezTo>
                    <a:cubicBezTo>
                      <a:pt x="31" y="21"/>
                      <a:pt x="30" y="19"/>
                      <a:pt x="30" y="17"/>
                    </a:cubicBezTo>
                    <a:cubicBezTo>
                      <a:pt x="29" y="16"/>
                      <a:pt x="29" y="16"/>
                      <a:pt x="28" y="15"/>
                    </a:cubicBezTo>
                    <a:cubicBezTo>
                      <a:pt x="28" y="14"/>
                      <a:pt x="27" y="13"/>
                      <a:pt x="27" y="12"/>
                    </a:cubicBezTo>
                    <a:cubicBezTo>
                      <a:pt x="25" y="10"/>
                      <a:pt x="24" y="8"/>
                      <a:pt x="23" y="7"/>
                    </a:cubicBezTo>
                    <a:cubicBezTo>
                      <a:pt x="22" y="6"/>
                      <a:pt x="21" y="5"/>
                      <a:pt x="21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20" y="4"/>
                      <a:pt x="21" y="6"/>
                      <a:pt x="23" y="7"/>
                    </a:cubicBezTo>
                    <a:cubicBezTo>
                      <a:pt x="24" y="9"/>
                      <a:pt x="25" y="11"/>
                      <a:pt x="26" y="12"/>
                    </a:cubicBezTo>
                    <a:cubicBezTo>
                      <a:pt x="26" y="13"/>
                      <a:pt x="27" y="14"/>
                      <a:pt x="27" y="15"/>
                    </a:cubicBezTo>
                    <a:cubicBezTo>
                      <a:pt x="28" y="16"/>
                      <a:pt x="28" y="17"/>
                      <a:pt x="29" y="18"/>
                    </a:cubicBezTo>
                    <a:cubicBezTo>
                      <a:pt x="29" y="18"/>
                      <a:pt x="29" y="19"/>
                      <a:pt x="29" y="19"/>
                    </a:cubicBezTo>
                    <a:cubicBezTo>
                      <a:pt x="26" y="16"/>
                      <a:pt x="23" y="13"/>
                      <a:pt x="19" y="10"/>
                    </a:cubicBezTo>
                    <a:cubicBezTo>
                      <a:pt x="16" y="8"/>
                      <a:pt x="13" y="6"/>
                      <a:pt x="10" y="4"/>
                    </a:cubicBezTo>
                    <a:cubicBezTo>
                      <a:pt x="8" y="3"/>
                      <a:pt x="7" y="2"/>
                      <a:pt x="5" y="2"/>
                    </a:cubicBezTo>
                    <a:cubicBezTo>
                      <a:pt x="3" y="1"/>
                      <a:pt x="2" y="0"/>
                      <a:pt x="0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3" y="2"/>
                      <a:pt x="4" y="2"/>
                      <a:pt x="5" y="2"/>
                    </a:cubicBezTo>
                    <a:cubicBezTo>
                      <a:pt x="6" y="3"/>
                      <a:pt x="8" y="4"/>
                      <a:pt x="9" y="5"/>
                    </a:cubicBezTo>
                    <a:cubicBezTo>
                      <a:pt x="12" y="7"/>
                      <a:pt x="15" y="9"/>
                      <a:pt x="18" y="11"/>
                    </a:cubicBezTo>
                    <a:cubicBezTo>
                      <a:pt x="24" y="16"/>
                      <a:pt x="29" y="21"/>
                      <a:pt x="33" y="27"/>
                    </a:cubicBezTo>
                    <a:cubicBezTo>
                      <a:pt x="34" y="28"/>
                      <a:pt x="35" y="30"/>
                      <a:pt x="36" y="31"/>
                    </a:cubicBezTo>
                    <a:cubicBezTo>
                      <a:pt x="36" y="32"/>
                      <a:pt x="36" y="33"/>
                      <a:pt x="37" y="34"/>
                    </a:cubicBezTo>
                    <a:cubicBezTo>
                      <a:pt x="37" y="34"/>
                      <a:pt x="38" y="35"/>
                      <a:pt x="38" y="36"/>
                    </a:cubicBezTo>
                    <a:cubicBezTo>
                      <a:pt x="38" y="36"/>
                      <a:pt x="38" y="36"/>
                      <a:pt x="38" y="36"/>
                    </a:cubicBezTo>
                    <a:cubicBezTo>
                      <a:pt x="38" y="36"/>
                      <a:pt x="38" y="36"/>
                      <a:pt x="38" y="36"/>
                    </a:cubicBezTo>
                    <a:cubicBezTo>
                      <a:pt x="37" y="36"/>
                      <a:pt x="36" y="35"/>
                      <a:pt x="35" y="35"/>
                    </a:cubicBezTo>
                    <a:cubicBezTo>
                      <a:pt x="34" y="34"/>
                      <a:pt x="33" y="34"/>
                      <a:pt x="32" y="33"/>
                    </a:cubicBezTo>
                    <a:cubicBezTo>
                      <a:pt x="29" y="32"/>
                      <a:pt x="25" y="31"/>
                      <a:pt x="21" y="29"/>
                    </a:cubicBezTo>
                    <a:cubicBezTo>
                      <a:pt x="21" y="29"/>
                      <a:pt x="20" y="28"/>
                      <a:pt x="19" y="28"/>
                    </a:cubicBezTo>
                    <a:cubicBezTo>
                      <a:pt x="18" y="27"/>
                      <a:pt x="17" y="26"/>
                      <a:pt x="17" y="26"/>
                    </a:cubicBezTo>
                    <a:cubicBezTo>
                      <a:pt x="15" y="24"/>
                      <a:pt x="14" y="23"/>
                      <a:pt x="12" y="22"/>
                    </a:cubicBezTo>
                    <a:cubicBezTo>
                      <a:pt x="11" y="20"/>
                      <a:pt x="10" y="19"/>
                      <a:pt x="8" y="17"/>
                    </a:cubicBezTo>
                    <a:cubicBezTo>
                      <a:pt x="7" y="16"/>
                      <a:pt x="6" y="14"/>
                      <a:pt x="5" y="12"/>
                    </a:cubicBezTo>
                    <a:cubicBezTo>
                      <a:pt x="6" y="14"/>
                      <a:pt x="7" y="16"/>
                      <a:pt x="8" y="17"/>
                    </a:cubicBezTo>
                    <a:cubicBezTo>
                      <a:pt x="9" y="19"/>
                      <a:pt x="11" y="21"/>
                      <a:pt x="12" y="22"/>
                    </a:cubicBezTo>
                    <a:cubicBezTo>
                      <a:pt x="13" y="24"/>
                      <a:pt x="15" y="25"/>
                      <a:pt x="16" y="26"/>
                    </a:cubicBezTo>
                    <a:cubicBezTo>
                      <a:pt x="17" y="27"/>
                      <a:pt x="18" y="28"/>
                      <a:pt x="18" y="28"/>
                    </a:cubicBezTo>
                    <a:cubicBezTo>
                      <a:pt x="19" y="29"/>
                      <a:pt x="20" y="29"/>
                      <a:pt x="21" y="30"/>
                    </a:cubicBezTo>
                    <a:cubicBezTo>
                      <a:pt x="25" y="32"/>
                      <a:pt x="28" y="33"/>
                      <a:pt x="32" y="34"/>
                    </a:cubicBezTo>
                    <a:cubicBezTo>
                      <a:pt x="34" y="35"/>
                      <a:pt x="36" y="36"/>
                      <a:pt x="37" y="37"/>
                    </a:cubicBezTo>
                    <a:cubicBezTo>
                      <a:pt x="38" y="38"/>
                      <a:pt x="39" y="38"/>
                      <a:pt x="39" y="39"/>
                    </a:cubicBezTo>
                    <a:cubicBezTo>
                      <a:pt x="40" y="39"/>
                      <a:pt x="40" y="40"/>
                      <a:pt x="40" y="40"/>
                    </a:cubicBezTo>
                    <a:cubicBezTo>
                      <a:pt x="42" y="42"/>
                      <a:pt x="43" y="44"/>
                      <a:pt x="44" y="45"/>
                    </a:cubicBezTo>
                    <a:cubicBezTo>
                      <a:pt x="45" y="46"/>
                      <a:pt x="47" y="48"/>
                      <a:pt x="48" y="49"/>
                    </a:cubicBezTo>
                    <a:cubicBezTo>
                      <a:pt x="48" y="49"/>
                      <a:pt x="47" y="49"/>
                      <a:pt x="47" y="49"/>
                    </a:cubicBezTo>
                    <a:cubicBezTo>
                      <a:pt x="46" y="49"/>
                      <a:pt x="45" y="49"/>
                      <a:pt x="45" y="49"/>
                    </a:cubicBezTo>
                    <a:cubicBezTo>
                      <a:pt x="44" y="49"/>
                      <a:pt x="43" y="49"/>
                      <a:pt x="42" y="49"/>
                    </a:cubicBezTo>
                    <a:cubicBezTo>
                      <a:pt x="41" y="49"/>
                      <a:pt x="39" y="49"/>
                      <a:pt x="37" y="49"/>
                    </a:cubicBezTo>
                    <a:cubicBezTo>
                      <a:pt x="36" y="49"/>
                      <a:pt x="34" y="49"/>
                      <a:pt x="33" y="48"/>
                    </a:cubicBezTo>
                    <a:cubicBezTo>
                      <a:pt x="29" y="47"/>
                      <a:pt x="26" y="46"/>
                      <a:pt x="23" y="45"/>
                    </a:cubicBezTo>
                    <a:cubicBezTo>
                      <a:pt x="22" y="44"/>
                      <a:pt x="21" y="43"/>
                      <a:pt x="19" y="43"/>
                    </a:cubicBezTo>
                    <a:cubicBezTo>
                      <a:pt x="18" y="42"/>
                      <a:pt x="16" y="41"/>
                      <a:pt x="15" y="40"/>
                    </a:cubicBezTo>
                    <a:cubicBezTo>
                      <a:pt x="16" y="41"/>
                      <a:pt x="18" y="42"/>
                      <a:pt x="19" y="43"/>
                    </a:cubicBezTo>
                    <a:cubicBezTo>
                      <a:pt x="20" y="44"/>
                      <a:pt x="22" y="45"/>
                      <a:pt x="23" y="45"/>
                    </a:cubicBezTo>
                    <a:cubicBezTo>
                      <a:pt x="26" y="47"/>
                      <a:pt x="29" y="48"/>
                      <a:pt x="32" y="49"/>
                    </a:cubicBezTo>
                    <a:cubicBezTo>
                      <a:pt x="34" y="49"/>
                      <a:pt x="36" y="50"/>
                      <a:pt x="37" y="50"/>
                    </a:cubicBezTo>
                    <a:cubicBezTo>
                      <a:pt x="39" y="50"/>
                      <a:pt x="41" y="50"/>
                      <a:pt x="42" y="50"/>
                    </a:cubicBezTo>
                    <a:cubicBezTo>
                      <a:pt x="43" y="50"/>
                      <a:pt x="43" y="50"/>
                      <a:pt x="43" y="50"/>
                    </a:cubicBezTo>
                    <a:cubicBezTo>
                      <a:pt x="44" y="50"/>
                      <a:pt x="44" y="50"/>
                      <a:pt x="45" y="50"/>
                    </a:cubicBezTo>
                    <a:cubicBezTo>
                      <a:pt x="45" y="50"/>
                      <a:pt x="46" y="50"/>
                      <a:pt x="47" y="50"/>
                    </a:cubicBezTo>
                    <a:cubicBezTo>
                      <a:pt x="48" y="50"/>
                      <a:pt x="49" y="50"/>
                      <a:pt x="49" y="50"/>
                    </a:cubicBezTo>
                    <a:cubicBezTo>
                      <a:pt x="50" y="51"/>
                      <a:pt x="51" y="52"/>
                      <a:pt x="52" y="53"/>
                    </a:cubicBezTo>
                    <a:cubicBezTo>
                      <a:pt x="53" y="53"/>
                      <a:pt x="54" y="54"/>
                      <a:pt x="55" y="55"/>
                    </a:cubicBezTo>
                    <a:cubicBezTo>
                      <a:pt x="56" y="55"/>
                      <a:pt x="56" y="55"/>
                      <a:pt x="56" y="55"/>
                    </a:cubicBezTo>
                    <a:cubicBezTo>
                      <a:pt x="56" y="55"/>
                      <a:pt x="56" y="55"/>
                      <a:pt x="56" y="55"/>
                    </a:cubicBezTo>
                    <a:cubicBezTo>
                      <a:pt x="56" y="55"/>
                      <a:pt x="57" y="55"/>
                      <a:pt x="57" y="56"/>
                    </a:cubicBezTo>
                    <a:cubicBezTo>
                      <a:pt x="59" y="56"/>
                      <a:pt x="60" y="57"/>
                      <a:pt x="62" y="58"/>
                    </a:cubicBezTo>
                    <a:cubicBezTo>
                      <a:pt x="61" y="57"/>
                      <a:pt x="60" y="57"/>
                      <a:pt x="60" y="56"/>
                    </a:cubicBezTo>
                    <a:cubicBezTo>
                      <a:pt x="59" y="56"/>
                      <a:pt x="58" y="55"/>
                      <a:pt x="58" y="55"/>
                    </a:cubicBezTo>
                    <a:cubicBezTo>
                      <a:pt x="57" y="54"/>
                      <a:pt x="56" y="53"/>
                      <a:pt x="55" y="52"/>
                    </a:cubicBezTo>
                    <a:cubicBezTo>
                      <a:pt x="54" y="52"/>
                      <a:pt x="54" y="52"/>
                      <a:pt x="54" y="52"/>
                    </a:cubicBezTo>
                    <a:cubicBezTo>
                      <a:pt x="54" y="51"/>
                      <a:pt x="54" y="51"/>
                      <a:pt x="53" y="51"/>
                    </a:cubicBezTo>
                    <a:cubicBezTo>
                      <a:pt x="53" y="50"/>
                      <a:pt x="53" y="50"/>
                      <a:pt x="53" y="50"/>
                    </a:cubicBezTo>
                    <a:cubicBezTo>
                      <a:pt x="53" y="49"/>
                      <a:pt x="52" y="49"/>
                      <a:pt x="52" y="49"/>
                    </a:cubicBezTo>
                    <a:cubicBezTo>
                      <a:pt x="52" y="48"/>
                      <a:pt x="52" y="47"/>
                      <a:pt x="51" y="47"/>
                    </a:cubicBezTo>
                    <a:cubicBezTo>
                      <a:pt x="50" y="44"/>
                      <a:pt x="49" y="40"/>
                      <a:pt x="49" y="37"/>
                    </a:cubicBezTo>
                    <a:cubicBezTo>
                      <a:pt x="49" y="36"/>
                      <a:pt x="48" y="36"/>
                      <a:pt x="48" y="35"/>
                    </a:cubicBezTo>
                    <a:cubicBezTo>
                      <a:pt x="48" y="34"/>
                      <a:pt x="48" y="33"/>
                      <a:pt x="48" y="33"/>
                    </a:cubicBezTo>
                    <a:cubicBezTo>
                      <a:pt x="48" y="31"/>
                      <a:pt x="49" y="29"/>
                      <a:pt x="49" y="28"/>
                    </a:cubicBezTo>
                    <a:cubicBezTo>
                      <a:pt x="50" y="25"/>
                      <a:pt x="52" y="22"/>
                      <a:pt x="53" y="19"/>
                    </a:cubicBezTo>
                    <a:cubicBezTo>
                      <a:pt x="52" y="20"/>
                      <a:pt x="51" y="22"/>
                      <a:pt x="51" y="23"/>
                    </a:cubicBezTo>
                    <a:cubicBezTo>
                      <a:pt x="50" y="25"/>
                      <a:pt x="49" y="26"/>
                      <a:pt x="49" y="28"/>
                    </a:cubicBezTo>
                    <a:cubicBezTo>
                      <a:pt x="48" y="29"/>
                      <a:pt x="48" y="31"/>
                      <a:pt x="48" y="32"/>
                    </a:cubicBezTo>
                    <a:cubicBezTo>
                      <a:pt x="47" y="33"/>
                      <a:pt x="47" y="34"/>
                      <a:pt x="48" y="35"/>
                    </a:cubicBezTo>
                    <a:cubicBezTo>
                      <a:pt x="48" y="36"/>
                      <a:pt x="48" y="37"/>
                      <a:pt x="48" y="37"/>
                    </a:cubicBezTo>
                    <a:cubicBezTo>
                      <a:pt x="48" y="39"/>
                      <a:pt x="48" y="41"/>
                      <a:pt x="49" y="42"/>
                    </a:cubicBezTo>
                    <a:cubicBezTo>
                      <a:pt x="49" y="44"/>
                      <a:pt x="50" y="45"/>
                      <a:pt x="50" y="47"/>
                    </a:cubicBezTo>
                    <a:cubicBezTo>
                      <a:pt x="51" y="48"/>
                      <a:pt x="51" y="49"/>
                      <a:pt x="51" y="49"/>
                    </a:cubicBezTo>
                    <a:cubicBezTo>
                      <a:pt x="51" y="49"/>
                      <a:pt x="51" y="49"/>
                      <a:pt x="51" y="49"/>
                    </a:cubicBezTo>
                    <a:cubicBezTo>
                      <a:pt x="49" y="48"/>
                      <a:pt x="47" y="46"/>
                      <a:pt x="46" y="44"/>
                    </a:cubicBezTo>
                    <a:cubicBezTo>
                      <a:pt x="45" y="43"/>
                      <a:pt x="45" y="43"/>
                      <a:pt x="45" y="43"/>
                    </a:cubicBezTo>
                    <a:cubicBezTo>
                      <a:pt x="44" y="42"/>
                      <a:pt x="44" y="41"/>
                      <a:pt x="44" y="41"/>
                    </a:cubicBezTo>
                    <a:cubicBezTo>
                      <a:pt x="43" y="39"/>
                      <a:pt x="43" y="38"/>
                      <a:pt x="43" y="36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2" y="32"/>
                      <a:pt x="42" y="32"/>
                      <a:pt x="42" y="31"/>
                    </a:cubicBezTo>
                    <a:cubicBezTo>
                      <a:pt x="42" y="29"/>
                      <a:pt x="42" y="27"/>
                      <a:pt x="42" y="25"/>
                    </a:cubicBezTo>
                    <a:cubicBezTo>
                      <a:pt x="42" y="22"/>
                      <a:pt x="42" y="18"/>
                      <a:pt x="41" y="15"/>
                    </a:cubicBezTo>
                    <a:cubicBezTo>
                      <a:pt x="40" y="13"/>
                      <a:pt x="40" y="11"/>
                      <a:pt x="39" y="9"/>
                    </a:cubicBezTo>
                    <a:cubicBezTo>
                      <a:pt x="38" y="8"/>
                      <a:pt x="37" y="6"/>
                      <a:pt x="36" y="5"/>
                    </a:cubicBezTo>
                    <a:cubicBezTo>
                      <a:pt x="37" y="7"/>
                      <a:pt x="37" y="8"/>
                      <a:pt x="38" y="1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78" name="Freeform 1976"/>
              <p:cNvSpPr/>
              <p:nvPr/>
            </p:nvSpPr>
            <p:spPr>
              <a:xfrm>
                <a:off x="5305385" y="6032536"/>
                <a:ext cx="60325" cy="176214"/>
              </a:xfrm>
              <a:custGeom>
                <a:avLst/>
                <a:gdLst>
                  <a:gd name="txL" fmla="*/ 0 w 16"/>
                  <a:gd name="txT" fmla="*/ 0 h 47"/>
                  <a:gd name="txR" fmla="*/ 16 w 16"/>
                  <a:gd name="txB" fmla="*/ 47 h 47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6" h="47">
                    <a:moveTo>
                      <a:pt x="14" y="0"/>
                    </a:moveTo>
                    <a:cubicBezTo>
                      <a:pt x="13" y="8"/>
                      <a:pt x="14" y="17"/>
                      <a:pt x="11" y="25"/>
                    </a:cubicBezTo>
                    <a:cubicBezTo>
                      <a:pt x="10" y="29"/>
                      <a:pt x="8" y="33"/>
                      <a:pt x="5" y="37"/>
                    </a:cubicBezTo>
                    <a:cubicBezTo>
                      <a:pt x="3" y="39"/>
                      <a:pt x="0" y="43"/>
                      <a:pt x="0" y="47"/>
                    </a:cubicBezTo>
                    <a:cubicBezTo>
                      <a:pt x="4" y="44"/>
                      <a:pt x="9" y="40"/>
                      <a:pt x="13" y="37"/>
                    </a:cubicBezTo>
                    <a:cubicBezTo>
                      <a:pt x="16" y="32"/>
                      <a:pt x="16" y="24"/>
                      <a:pt x="16" y="21"/>
                    </a:cubicBezTo>
                    <a:cubicBezTo>
                      <a:pt x="16" y="14"/>
                      <a:pt x="15" y="7"/>
                      <a:pt x="14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79" name="Freeform 1979"/>
              <p:cNvSpPr/>
              <p:nvPr/>
            </p:nvSpPr>
            <p:spPr>
              <a:xfrm>
                <a:off x="5211722" y="5994436"/>
                <a:ext cx="146051" cy="153989"/>
              </a:xfrm>
              <a:custGeom>
                <a:avLst/>
                <a:gdLst>
                  <a:gd name="txL" fmla="*/ 0 w 39"/>
                  <a:gd name="txT" fmla="*/ 0 h 41"/>
                  <a:gd name="txR" fmla="*/ 39 w 39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41">
                    <a:moveTo>
                      <a:pt x="19" y="13"/>
                    </a:moveTo>
                    <a:cubicBezTo>
                      <a:pt x="23" y="12"/>
                      <a:pt x="30" y="9"/>
                      <a:pt x="33" y="7"/>
                    </a:cubicBezTo>
                    <a:cubicBezTo>
                      <a:pt x="35" y="5"/>
                      <a:pt x="39" y="0"/>
                      <a:pt x="39" y="0"/>
                    </a:cubicBezTo>
                    <a:cubicBezTo>
                      <a:pt x="36" y="3"/>
                      <a:pt x="31" y="5"/>
                      <a:pt x="26" y="6"/>
                    </a:cubicBezTo>
                    <a:cubicBezTo>
                      <a:pt x="21" y="8"/>
                      <a:pt x="15" y="9"/>
                      <a:pt x="10" y="10"/>
                    </a:cubicBezTo>
                    <a:cubicBezTo>
                      <a:pt x="5" y="12"/>
                      <a:pt x="2" y="17"/>
                      <a:pt x="0" y="22"/>
                    </a:cubicBezTo>
                    <a:cubicBezTo>
                      <a:pt x="0" y="23"/>
                      <a:pt x="0" y="23"/>
                      <a:pt x="0" y="24"/>
                    </a:cubicBezTo>
                    <a:cubicBezTo>
                      <a:pt x="1" y="30"/>
                      <a:pt x="3" y="35"/>
                      <a:pt x="6" y="41"/>
                    </a:cubicBezTo>
                    <a:cubicBezTo>
                      <a:pt x="6" y="38"/>
                      <a:pt x="5" y="35"/>
                      <a:pt x="6" y="33"/>
                    </a:cubicBezTo>
                    <a:cubicBezTo>
                      <a:pt x="8" y="22"/>
                      <a:pt x="15" y="16"/>
                      <a:pt x="19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80" name="Freeform 1980"/>
              <p:cNvSpPr/>
              <p:nvPr/>
            </p:nvSpPr>
            <p:spPr>
              <a:xfrm>
                <a:off x="5245060" y="5915061"/>
                <a:ext cx="165101" cy="301627"/>
              </a:xfrm>
              <a:custGeom>
                <a:avLst/>
                <a:gdLst>
                  <a:gd name="txL" fmla="*/ 0 w 44"/>
                  <a:gd name="txT" fmla="*/ 0 h 80"/>
                  <a:gd name="txR" fmla="*/ 44 w 44"/>
                  <a:gd name="txB" fmla="*/ 80 h 8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80">
                    <a:moveTo>
                      <a:pt x="4" y="40"/>
                    </a:moveTo>
                    <a:cubicBezTo>
                      <a:pt x="5" y="39"/>
                      <a:pt x="7" y="38"/>
                      <a:pt x="8" y="37"/>
                    </a:cubicBezTo>
                    <a:cubicBezTo>
                      <a:pt x="11" y="35"/>
                      <a:pt x="14" y="33"/>
                      <a:pt x="17" y="32"/>
                    </a:cubicBezTo>
                    <a:cubicBezTo>
                      <a:pt x="19" y="31"/>
                      <a:pt x="21" y="30"/>
                      <a:pt x="22" y="29"/>
                    </a:cubicBezTo>
                    <a:cubicBezTo>
                      <a:pt x="23" y="29"/>
                      <a:pt x="24" y="29"/>
                      <a:pt x="25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8"/>
                      <a:pt x="27" y="28"/>
                      <a:pt x="27" y="27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8" y="27"/>
                      <a:pt x="29" y="26"/>
                      <a:pt x="30" y="26"/>
                    </a:cubicBezTo>
                    <a:cubicBezTo>
                      <a:pt x="29" y="27"/>
                      <a:pt x="28" y="28"/>
                      <a:pt x="27" y="29"/>
                    </a:cubicBezTo>
                    <a:cubicBezTo>
                      <a:pt x="27" y="30"/>
                      <a:pt x="26" y="30"/>
                      <a:pt x="25" y="31"/>
                    </a:cubicBezTo>
                    <a:cubicBezTo>
                      <a:pt x="25" y="32"/>
                      <a:pt x="24" y="33"/>
                      <a:pt x="24" y="33"/>
                    </a:cubicBezTo>
                    <a:cubicBezTo>
                      <a:pt x="22" y="35"/>
                      <a:pt x="21" y="36"/>
                      <a:pt x="20" y="38"/>
                    </a:cubicBezTo>
                    <a:cubicBezTo>
                      <a:pt x="19" y="39"/>
                      <a:pt x="19" y="40"/>
                      <a:pt x="18" y="42"/>
                    </a:cubicBezTo>
                    <a:cubicBezTo>
                      <a:pt x="17" y="43"/>
                      <a:pt x="15" y="44"/>
                      <a:pt x="14" y="45"/>
                    </a:cubicBezTo>
                    <a:cubicBezTo>
                      <a:pt x="13" y="46"/>
                      <a:pt x="13" y="47"/>
                      <a:pt x="12" y="48"/>
                    </a:cubicBezTo>
                    <a:cubicBezTo>
                      <a:pt x="11" y="49"/>
                      <a:pt x="11" y="49"/>
                      <a:pt x="10" y="50"/>
                    </a:cubicBezTo>
                    <a:cubicBezTo>
                      <a:pt x="9" y="52"/>
                      <a:pt x="8" y="54"/>
                      <a:pt x="7" y="56"/>
                    </a:cubicBezTo>
                    <a:cubicBezTo>
                      <a:pt x="6" y="57"/>
                      <a:pt x="6" y="58"/>
                      <a:pt x="6" y="59"/>
                    </a:cubicBezTo>
                    <a:cubicBezTo>
                      <a:pt x="6" y="60"/>
                      <a:pt x="5" y="61"/>
                      <a:pt x="6" y="62"/>
                    </a:cubicBezTo>
                    <a:cubicBezTo>
                      <a:pt x="6" y="60"/>
                      <a:pt x="6" y="58"/>
                      <a:pt x="7" y="56"/>
                    </a:cubicBezTo>
                    <a:cubicBezTo>
                      <a:pt x="8" y="54"/>
                      <a:pt x="10" y="52"/>
                      <a:pt x="11" y="51"/>
                    </a:cubicBezTo>
                    <a:cubicBezTo>
                      <a:pt x="12" y="50"/>
                      <a:pt x="12" y="49"/>
                      <a:pt x="13" y="48"/>
                    </a:cubicBezTo>
                    <a:cubicBezTo>
                      <a:pt x="14" y="48"/>
                      <a:pt x="14" y="47"/>
                      <a:pt x="15" y="46"/>
                    </a:cubicBezTo>
                    <a:cubicBezTo>
                      <a:pt x="15" y="46"/>
                      <a:pt x="16" y="45"/>
                      <a:pt x="16" y="45"/>
                    </a:cubicBezTo>
                    <a:cubicBezTo>
                      <a:pt x="14" y="49"/>
                      <a:pt x="12" y="54"/>
                      <a:pt x="11" y="58"/>
                    </a:cubicBezTo>
                    <a:cubicBezTo>
                      <a:pt x="10" y="62"/>
                      <a:pt x="9" y="65"/>
                      <a:pt x="9" y="69"/>
                    </a:cubicBezTo>
                    <a:cubicBezTo>
                      <a:pt x="8" y="71"/>
                      <a:pt x="8" y="73"/>
                      <a:pt x="8" y="75"/>
                    </a:cubicBezTo>
                    <a:cubicBezTo>
                      <a:pt x="8" y="76"/>
                      <a:pt x="8" y="78"/>
                      <a:pt x="9" y="80"/>
                    </a:cubicBezTo>
                    <a:cubicBezTo>
                      <a:pt x="9" y="79"/>
                      <a:pt x="9" y="78"/>
                      <a:pt x="9" y="77"/>
                    </a:cubicBezTo>
                    <a:cubicBezTo>
                      <a:pt x="9" y="76"/>
                      <a:pt x="9" y="76"/>
                      <a:pt x="9" y="75"/>
                    </a:cubicBezTo>
                    <a:cubicBezTo>
                      <a:pt x="10" y="73"/>
                      <a:pt x="10" y="71"/>
                      <a:pt x="10" y="69"/>
                    </a:cubicBezTo>
                    <a:cubicBezTo>
                      <a:pt x="11" y="66"/>
                      <a:pt x="12" y="62"/>
                      <a:pt x="13" y="59"/>
                    </a:cubicBezTo>
                    <a:cubicBezTo>
                      <a:pt x="15" y="52"/>
                      <a:pt x="18" y="45"/>
                      <a:pt x="22" y="39"/>
                    </a:cubicBezTo>
                    <a:cubicBezTo>
                      <a:pt x="23" y="37"/>
                      <a:pt x="24" y="36"/>
                      <a:pt x="25" y="35"/>
                    </a:cubicBezTo>
                    <a:cubicBezTo>
                      <a:pt x="26" y="34"/>
                      <a:pt x="26" y="33"/>
                      <a:pt x="27" y="32"/>
                    </a:cubicBezTo>
                    <a:cubicBezTo>
                      <a:pt x="27" y="32"/>
                      <a:pt x="28" y="31"/>
                      <a:pt x="29" y="30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9" y="30"/>
                      <a:pt x="29" y="30"/>
                      <a:pt x="29" y="31"/>
                    </a:cubicBezTo>
                    <a:cubicBezTo>
                      <a:pt x="29" y="32"/>
                      <a:pt x="28" y="33"/>
                      <a:pt x="28" y="34"/>
                    </a:cubicBezTo>
                    <a:cubicBezTo>
                      <a:pt x="28" y="35"/>
                      <a:pt x="28" y="36"/>
                      <a:pt x="28" y="37"/>
                    </a:cubicBezTo>
                    <a:cubicBezTo>
                      <a:pt x="28" y="41"/>
                      <a:pt x="29" y="45"/>
                      <a:pt x="28" y="49"/>
                    </a:cubicBezTo>
                    <a:cubicBezTo>
                      <a:pt x="28" y="50"/>
                      <a:pt x="28" y="51"/>
                      <a:pt x="28" y="52"/>
                    </a:cubicBezTo>
                    <a:cubicBezTo>
                      <a:pt x="28" y="53"/>
                      <a:pt x="27" y="54"/>
                      <a:pt x="27" y="55"/>
                    </a:cubicBezTo>
                    <a:cubicBezTo>
                      <a:pt x="26" y="56"/>
                      <a:pt x="26" y="58"/>
                      <a:pt x="25" y="60"/>
                    </a:cubicBezTo>
                    <a:cubicBezTo>
                      <a:pt x="24" y="62"/>
                      <a:pt x="23" y="64"/>
                      <a:pt x="22" y="66"/>
                    </a:cubicBezTo>
                    <a:cubicBezTo>
                      <a:pt x="21" y="67"/>
                      <a:pt x="20" y="69"/>
                      <a:pt x="19" y="71"/>
                    </a:cubicBezTo>
                    <a:cubicBezTo>
                      <a:pt x="20" y="69"/>
                      <a:pt x="21" y="67"/>
                      <a:pt x="22" y="66"/>
                    </a:cubicBezTo>
                    <a:cubicBezTo>
                      <a:pt x="23" y="64"/>
                      <a:pt x="24" y="62"/>
                      <a:pt x="25" y="60"/>
                    </a:cubicBezTo>
                    <a:cubicBezTo>
                      <a:pt x="26" y="59"/>
                      <a:pt x="27" y="57"/>
                      <a:pt x="28" y="55"/>
                    </a:cubicBezTo>
                    <a:cubicBezTo>
                      <a:pt x="28" y="54"/>
                      <a:pt x="28" y="53"/>
                      <a:pt x="29" y="52"/>
                    </a:cubicBezTo>
                    <a:cubicBezTo>
                      <a:pt x="29" y="51"/>
                      <a:pt x="29" y="50"/>
                      <a:pt x="29" y="49"/>
                    </a:cubicBezTo>
                    <a:cubicBezTo>
                      <a:pt x="30" y="45"/>
                      <a:pt x="29" y="41"/>
                      <a:pt x="29" y="37"/>
                    </a:cubicBezTo>
                    <a:cubicBezTo>
                      <a:pt x="29" y="35"/>
                      <a:pt x="30" y="33"/>
                      <a:pt x="30" y="31"/>
                    </a:cubicBezTo>
                    <a:cubicBezTo>
                      <a:pt x="30" y="30"/>
                      <a:pt x="31" y="29"/>
                      <a:pt x="31" y="28"/>
                    </a:cubicBezTo>
                    <a:cubicBezTo>
                      <a:pt x="31" y="28"/>
                      <a:pt x="31" y="27"/>
                      <a:pt x="32" y="27"/>
                    </a:cubicBezTo>
                    <a:cubicBezTo>
                      <a:pt x="33" y="25"/>
                      <a:pt x="34" y="23"/>
                      <a:pt x="35" y="21"/>
                    </a:cubicBezTo>
                    <a:cubicBezTo>
                      <a:pt x="36" y="19"/>
                      <a:pt x="36" y="18"/>
                      <a:pt x="37" y="16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8" y="18"/>
                      <a:pt x="38" y="19"/>
                      <a:pt x="38" y="19"/>
                    </a:cubicBezTo>
                    <a:cubicBezTo>
                      <a:pt x="39" y="20"/>
                      <a:pt x="39" y="21"/>
                      <a:pt x="40" y="22"/>
                    </a:cubicBezTo>
                    <a:cubicBezTo>
                      <a:pt x="40" y="23"/>
                      <a:pt x="41" y="25"/>
                      <a:pt x="41" y="26"/>
                    </a:cubicBezTo>
                    <a:cubicBezTo>
                      <a:pt x="42" y="28"/>
                      <a:pt x="42" y="29"/>
                      <a:pt x="42" y="31"/>
                    </a:cubicBezTo>
                    <a:cubicBezTo>
                      <a:pt x="43" y="34"/>
                      <a:pt x="43" y="38"/>
                      <a:pt x="43" y="41"/>
                    </a:cubicBezTo>
                    <a:cubicBezTo>
                      <a:pt x="42" y="42"/>
                      <a:pt x="42" y="44"/>
                      <a:pt x="42" y="46"/>
                    </a:cubicBezTo>
                    <a:cubicBezTo>
                      <a:pt x="42" y="47"/>
                      <a:pt x="41" y="49"/>
                      <a:pt x="41" y="51"/>
                    </a:cubicBezTo>
                    <a:cubicBezTo>
                      <a:pt x="42" y="49"/>
                      <a:pt x="42" y="47"/>
                      <a:pt x="42" y="46"/>
                    </a:cubicBezTo>
                    <a:cubicBezTo>
                      <a:pt x="43" y="44"/>
                      <a:pt x="43" y="43"/>
                      <a:pt x="43" y="41"/>
                    </a:cubicBezTo>
                    <a:cubicBezTo>
                      <a:pt x="44" y="38"/>
                      <a:pt x="44" y="34"/>
                      <a:pt x="43" y="31"/>
                    </a:cubicBezTo>
                    <a:cubicBezTo>
                      <a:pt x="43" y="29"/>
                      <a:pt x="43" y="28"/>
                      <a:pt x="42" y="26"/>
                    </a:cubicBezTo>
                    <a:cubicBezTo>
                      <a:pt x="42" y="24"/>
                      <a:pt x="41" y="23"/>
                      <a:pt x="41" y="21"/>
                    </a:cubicBezTo>
                    <a:cubicBezTo>
                      <a:pt x="40" y="21"/>
                      <a:pt x="40" y="20"/>
                      <a:pt x="40" y="20"/>
                    </a:cubicBezTo>
                    <a:cubicBezTo>
                      <a:pt x="40" y="20"/>
                      <a:pt x="40" y="19"/>
                      <a:pt x="40" y="19"/>
                    </a:cubicBezTo>
                    <a:cubicBezTo>
                      <a:pt x="39" y="18"/>
                      <a:pt x="39" y="17"/>
                      <a:pt x="39" y="17"/>
                    </a:cubicBezTo>
                    <a:cubicBezTo>
                      <a:pt x="38" y="16"/>
                      <a:pt x="38" y="15"/>
                      <a:pt x="38" y="14"/>
                    </a:cubicBezTo>
                    <a:cubicBezTo>
                      <a:pt x="38" y="13"/>
                      <a:pt x="39" y="12"/>
                      <a:pt x="39" y="11"/>
                    </a:cubicBezTo>
                    <a:cubicBezTo>
                      <a:pt x="39" y="9"/>
                      <a:pt x="40" y="8"/>
                      <a:pt x="40" y="7"/>
                    </a:cubicBezTo>
                    <a:cubicBezTo>
                      <a:pt x="40" y="7"/>
                      <a:pt x="40" y="6"/>
                      <a:pt x="40" y="6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40" y="6"/>
                      <a:pt x="40" y="5"/>
                      <a:pt x="40" y="5"/>
                    </a:cubicBezTo>
                    <a:cubicBezTo>
                      <a:pt x="40" y="3"/>
                      <a:pt x="40" y="1"/>
                      <a:pt x="40" y="0"/>
                    </a:cubicBezTo>
                    <a:cubicBezTo>
                      <a:pt x="40" y="0"/>
                      <a:pt x="40" y="1"/>
                      <a:pt x="40" y="2"/>
                    </a:cubicBezTo>
                    <a:cubicBezTo>
                      <a:pt x="39" y="3"/>
                      <a:pt x="39" y="4"/>
                      <a:pt x="39" y="5"/>
                    </a:cubicBezTo>
                    <a:cubicBezTo>
                      <a:pt x="39" y="6"/>
                      <a:pt x="38" y="7"/>
                      <a:pt x="38" y="9"/>
                    </a:cubicBezTo>
                    <a:cubicBezTo>
                      <a:pt x="38" y="9"/>
                      <a:pt x="37" y="9"/>
                      <a:pt x="37" y="9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7" y="10"/>
                      <a:pt x="36" y="11"/>
                      <a:pt x="36" y="11"/>
                    </a:cubicBezTo>
                    <a:cubicBezTo>
                      <a:pt x="36" y="11"/>
                      <a:pt x="36" y="12"/>
                      <a:pt x="35" y="12"/>
                    </a:cubicBezTo>
                    <a:cubicBezTo>
                      <a:pt x="35" y="13"/>
                      <a:pt x="34" y="13"/>
                      <a:pt x="34" y="14"/>
                    </a:cubicBezTo>
                    <a:cubicBezTo>
                      <a:pt x="31" y="16"/>
                      <a:pt x="29" y="18"/>
                      <a:pt x="26" y="20"/>
                    </a:cubicBezTo>
                    <a:cubicBezTo>
                      <a:pt x="25" y="20"/>
                      <a:pt x="24" y="21"/>
                      <a:pt x="24" y="21"/>
                    </a:cubicBezTo>
                    <a:cubicBezTo>
                      <a:pt x="23" y="21"/>
                      <a:pt x="22" y="22"/>
                      <a:pt x="21" y="22"/>
                    </a:cubicBezTo>
                    <a:cubicBezTo>
                      <a:pt x="20" y="23"/>
                      <a:pt x="18" y="23"/>
                      <a:pt x="17" y="23"/>
                    </a:cubicBezTo>
                    <a:cubicBezTo>
                      <a:pt x="13" y="23"/>
                      <a:pt x="10" y="23"/>
                      <a:pt x="7" y="23"/>
                    </a:cubicBezTo>
                    <a:cubicBezTo>
                      <a:pt x="8" y="23"/>
                      <a:pt x="10" y="23"/>
                      <a:pt x="12" y="23"/>
                    </a:cubicBezTo>
                    <a:cubicBezTo>
                      <a:pt x="13" y="23"/>
                      <a:pt x="15" y="24"/>
                      <a:pt x="17" y="24"/>
                    </a:cubicBezTo>
                    <a:cubicBezTo>
                      <a:pt x="18" y="23"/>
                      <a:pt x="20" y="23"/>
                      <a:pt x="22" y="23"/>
                    </a:cubicBezTo>
                    <a:cubicBezTo>
                      <a:pt x="23" y="22"/>
                      <a:pt x="23" y="22"/>
                      <a:pt x="24" y="22"/>
                    </a:cubicBezTo>
                    <a:cubicBezTo>
                      <a:pt x="25" y="21"/>
                      <a:pt x="26" y="21"/>
                      <a:pt x="26" y="21"/>
                    </a:cubicBezTo>
                    <a:cubicBezTo>
                      <a:pt x="28" y="20"/>
                      <a:pt x="29" y="19"/>
                      <a:pt x="31" y="18"/>
                    </a:cubicBezTo>
                    <a:cubicBezTo>
                      <a:pt x="32" y="17"/>
                      <a:pt x="33" y="16"/>
                      <a:pt x="34" y="15"/>
                    </a:cubicBezTo>
                    <a:cubicBezTo>
                      <a:pt x="35" y="14"/>
                      <a:pt x="36" y="14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5"/>
                      <a:pt x="34" y="18"/>
                      <a:pt x="33" y="20"/>
                    </a:cubicBezTo>
                    <a:cubicBezTo>
                      <a:pt x="33" y="21"/>
                      <a:pt x="33" y="21"/>
                      <a:pt x="32" y="22"/>
                    </a:cubicBezTo>
                    <a:cubicBezTo>
                      <a:pt x="32" y="22"/>
                      <a:pt x="31" y="23"/>
                      <a:pt x="31" y="23"/>
                    </a:cubicBezTo>
                    <a:cubicBezTo>
                      <a:pt x="30" y="24"/>
                      <a:pt x="28" y="25"/>
                      <a:pt x="27" y="26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6" y="26"/>
                      <a:pt x="26" y="26"/>
                      <a:pt x="26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8"/>
                      <a:pt x="23" y="28"/>
                      <a:pt x="22" y="28"/>
                    </a:cubicBezTo>
                    <a:cubicBezTo>
                      <a:pt x="20" y="29"/>
                      <a:pt x="19" y="30"/>
                      <a:pt x="17" y="31"/>
                    </a:cubicBezTo>
                    <a:cubicBezTo>
                      <a:pt x="14" y="32"/>
                      <a:pt x="10" y="34"/>
                      <a:pt x="7" y="36"/>
                    </a:cubicBezTo>
                    <a:cubicBezTo>
                      <a:pt x="6" y="37"/>
                      <a:pt x="4" y="38"/>
                      <a:pt x="3" y="39"/>
                    </a:cubicBezTo>
                    <a:cubicBezTo>
                      <a:pt x="2" y="41"/>
                      <a:pt x="1" y="43"/>
                      <a:pt x="0" y="44"/>
                    </a:cubicBezTo>
                    <a:cubicBezTo>
                      <a:pt x="1" y="43"/>
                      <a:pt x="3" y="41"/>
                      <a:pt x="4" y="4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81" name="Freeform 1981"/>
              <p:cNvSpPr/>
              <p:nvPr/>
            </p:nvSpPr>
            <p:spPr>
              <a:xfrm>
                <a:off x="3811539" y="6024599"/>
                <a:ext cx="176214" cy="74613"/>
              </a:xfrm>
              <a:custGeom>
                <a:avLst/>
                <a:gdLst>
                  <a:gd name="txL" fmla="*/ 0 w 47"/>
                  <a:gd name="txT" fmla="*/ 0 h 20"/>
                  <a:gd name="txR" fmla="*/ 47 w 47"/>
                  <a:gd name="txB" fmla="*/ 20 h 2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47" h="20">
                    <a:moveTo>
                      <a:pt x="47" y="0"/>
                    </a:moveTo>
                    <a:cubicBezTo>
                      <a:pt x="39" y="4"/>
                      <a:pt x="32" y="9"/>
                      <a:pt x="24" y="11"/>
                    </a:cubicBezTo>
                    <a:cubicBezTo>
                      <a:pt x="20" y="12"/>
                      <a:pt x="15" y="13"/>
                      <a:pt x="11" y="12"/>
                    </a:cubicBezTo>
                    <a:cubicBezTo>
                      <a:pt x="7" y="12"/>
                      <a:pt x="3" y="12"/>
                      <a:pt x="0" y="13"/>
                    </a:cubicBezTo>
                    <a:cubicBezTo>
                      <a:pt x="5" y="16"/>
                      <a:pt x="10" y="18"/>
                      <a:pt x="15" y="20"/>
                    </a:cubicBezTo>
                    <a:cubicBezTo>
                      <a:pt x="21" y="19"/>
                      <a:pt x="28" y="15"/>
                      <a:pt x="31" y="13"/>
                    </a:cubicBezTo>
                    <a:cubicBezTo>
                      <a:pt x="36" y="10"/>
                      <a:pt x="41" y="5"/>
                      <a:pt x="47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82" name="Picture 1982"/>
              <p:cNvPicPr>
                <a:picLocks noChangeAspect="1"/>
              </p:cNvPicPr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752801" y="5872198"/>
                <a:ext cx="428628" cy="269877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683" name="Picture 1983"/>
              <p:cNvPicPr>
                <a:picLocks noChangeAspect="1"/>
              </p:cNvPicPr>
              <p:nvPr/>
            </p:nvPicPr>
            <p:blipFill>
              <a:blip r:embed="rId28"/>
              <a:stretch>
                <a:fillRect/>
              </a:stretch>
            </p:blipFill>
            <p:spPr>
              <a:xfrm>
                <a:off x="3919489" y="5862673"/>
                <a:ext cx="180976" cy="1571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84" name="Freeform 1984"/>
              <p:cNvSpPr/>
              <p:nvPr/>
            </p:nvSpPr>
            <p:spPr>
              <a:xfrm>
                <a:off x="3822651" y="5922998"/>
                <a:ext cx="198439" cy="82551"/>
              </a:xfrm>
              <a:custGeom>
                <a:avLst/>
                <a:gdLst>
                  <a:gd name="txL" fmla="*/ 0 w 53"/>
                  <a:gd name="txT" fmla="*/ 0 h 22"/>
                  <a:gd name="txR" fmla="*/ 53 w 53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22">
                    <a:moveTo>
                      <a:pt x="30" y="13"/>
                    </a:moveTo>
                    <a:cubicBezTo>
                      <a:pt x="33" y="15"/>
                      <a:pt x="40" y="19"/>
                      <a:pt x="43" y="20"/>
                    </a:cubicBezTo>
                    <a:cubicBezTo>
                      <a:pt x="46" y="22"/>
                      <a:pt x="53" y="22"/>
                      <a:pt x="53" y="22"/>
                    </a:cubicBezTo>
                    <a:cubicBezTo>
                      <a:pt x="48" y="21"/>
                      <a:pt x="44" y="18"/>
                      <a:pt x="40" y="14"/>
                    </a:cubicBezTo>
                    <a:cubicBezTo>
                      <a:pt x="36" y="11"/>
                      <a:pt x="32" y="6"/>
                      <a:pt x="27" y="3"/>
                    </a:cubicBezTo>
                    <a:cubicBezTo>
                      <a:pt x="23" y="0"/>
                      <a:pt x="18" y="0"/>
                      <a:pt x="13" y="1"/>
                    </a:cubicBezTo>
                    <a:cubicBezTo>
                      <a:pt x="12" y="1"/>
                      <a:pt x="11" y="1"/>
                      <a:pt x="10" y="2"/>
                    </a:cubicBezTo>
                    <a:cubicBezTo>
                      <a:pt x="6" y="6"/>
                      <a:pt x="3" y="11"/>
                      <a:pt x="0" y="16"/>
                    </a:cubicBezTo>
                    <a:cubicBezTo>
                      <a:pt x="2" y="14"/>
                      <a:pt x="4" y="12"/>
                      <a:pt x="7" y="11"/>
                    </a:cubicBezTo>
                    <a:cubicBezTo>
                      <a:pt x="17" y="8"/>
                      <a:pt x="26" y="10"/>
                      <a:pt x="30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85" name="Freeform 1985"/>
              <p:cNvSpPr/>
              <p:nvPr/>
            </p:nvSpPr>
            <p:spPr>
              <a:xfrm>
                <a:off x="3787726" y="5934111"/>
                <a:ext cx="320677" cy="165101"/>
              </a:xfrm>
              <a:custGeom>
                <a:avLst/>
                <a:gdLst>
                  <a:gd name="txL" fmla="*/ 0 w 85"/>
                  <a:gd name="txT" fmla="*/ 0 h 44"/>
                  <a:gd name="txR" fmla="*/ 85 w 85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5" h="44">
                    <a:moveTo>
                      <a:pt x="31" y="7"/>
                    </a:moveTo>
                    <a:cubicBezTo>
                      <a:pt x="32" y="8"/>
                      <a:pt x="34" y="8"/>
                      <a:pt x="36" y="9"/>
                    </a:cubicBezTo>
                    <a:cubicBezTo>
                      <a:pt x="39" y="10"/>
                      <a:pt x="42" y="12"/>
                      <a:pt x="45" y="14"/>
                    </a:cubicBezTo>
                    <a:cubicBezTo>
                      <a:pt x="47" y="15"/>
                      <a:pt x="48" y="16"/>
                      <a:pt x="50" y="17"/>
                    </a:cubicBezTo>
                    <a:cubicBezTo>
                      <a:pt x="51" y="18"/>
                      <a:pt x="51" y="18"/>
                      <a:pt x="52" y="19"/>
                    </a:cubicBezTo>
                    <a:cubicBezTo>
                      <a:pt x="53" y="19"/>
                      <a:pt x="53" y="19"/>
                      <a:pt x="53" y="19"/>
                    </a:cubicBezTo>
                    <a:cubicBezTo>
                      <a:pt x="53" y="19"/>
                      <a:pt x="54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5" y="21"/>
                      <a:pt x="56" y="21"/>
                      <a:pt x="57" y="21"/>
                    </a:cubicBezTo>
                    <a:cubicBezTo>
                      <a:pt x="56" y="21"/>
                      <a:pt x="54" y="21"/>
                      <a:pt x="53" y="21"/>
                    </a:cubicBezTo>
                    <a:cubicBezTo>
                      <a:pt x="52" y="21"/>
                      <a:pt x="51" y="21"/>
                      <a:pt x="50" y="20"/>
                    </a:cubicBezTo>
                    <a:cubicBezTo>
                      <a:pt x="49" y="20"/>
                      <a:pt x="48" y="20"/>
                      <a:pt x="47" y="20"/>
                    </a:cubicBezTo>
                    <a:cubicBezTo>
                      <a:pt x="45" y="20"/>
                      <a:pt x="43" y="20"/>
                      <a:pt x="42" y="20"/>
                    </a:cubicBezTo>
                    <a:cubicBezTo>
                      <a:pt x="40" y="20"/>
                      <a:pt x="39" y="20"/>
                      <a:pt x="37" y="20"/>
                    </a:cubicBezTo>
                    <a:cubicBezTo>
                      <a:pt x="35" y="19"/>
                      <a:pt x="34" y="19"/>
                      <a:pt x="32" y="19"/>
                    </a:cubicBezTo>
                    <a:cubicBezTo>
                      <a:pt x="31" y="18"/>
                      <a:pt x="30" y="18"/>
                      <a:pt x="29" y="18"/>
                    </a:cubicBezTo>
                    <a:cubicBezTo>
                      <a:pt x="28" y="18"/>
                      <a:pt x="27" y="18"/>
                      <a:pt x="26" y="18"/>
                    </a:cubicBezTo>
                    <a:cubicBezTo>
                      <a:pt x="24" y="18"/>
                      <a:pt x="21" y="18"/>
                      <a:pt x="19" y="18"/>
                    </a:cubicBezTo>
                    <a:cubicBezTo>
                      <a:pt x="18" y="18"/>
                      <a:pt x="17" y="18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5" y="19"/>
                      <a:pt x="17" y="19"/>
                      <a:pt x="19" y="18"/>
                    </a:cubicBezTo>
                    <a:cubicBezTo>
                      <a:pt x="21" y="18"/>
                      <a:pt x="23" y="19"/>
                      <a:pt x="26" y="19"/>
                    </a:cubicBezTo>
                    <a:cubicBezTo>
                      <a:pt x="27" y="19"/>
                      <a:pt x="28" y="19"/>
                      <a:pt x="29" y="19"/>
                    </a:cubicBezTo>
                    <a:cubicBezTo>
                      <a:pt x="30" y="19"/>
                      <a:pt x="31" y="19"/>
                      <a:pt x="32" y="20"/>
                    </a:cubicBezTo>
                    <a:cubicBezTo>
                      <a:pt x="32" y="20"/>
                      <a:pt x="33" y="20"/>
                      <a:pt x="33" y="20"/>
                    </a:cubicBezTo>
                    <a:cubicBezTo>
                      <a:pt x="29" y="20"/>
                      <a:pt x="24" y="21"/>
                      <a:pt x="20" y="23"/>
                    </a:cubicBezTo>
                    <a:cubicBezTo>
                      <a:pt x="16" y="24"/>
                      <a:pt x="12" y="25"/>
                      <a:pt x="9" y="27"/>
                    </a:cubicBezTo>
                    <a:cubicBezTo>
                      <a:pt x="7" y="27"/>
                      <a:pt x="6" y="28"/>
                      <a:pt x="4" y="29"/>
                    </a:cubicBezTo>
                    <a:cubicBezTo>
                      <a:pt x="3" y="30"/>
                      <a:pt x="1" y="31"/>
                      <a:pt x="0" y="33"/>
                    </a:cubicBezTo>
                    <a:cubicBezTo>
                      <a:pt x="1" y="32"/>
                      <a:pt x="1" y="32"/>
                      <a:pt x="2" y="31"/>
                    </a:cubicBezTo>
                    <a:cubicBezTo>
                      <a:pt x="3" y="31"/>
                      <a:pt x="4" y="31"/>
                      <a:pt x="5" y="30"/>
                    </a:cubicBezTo>
                    <a:cubicBezTo>
                      <a:pt x="6" y="30"/>
                      <a:pt x="8" y="29"/>
                      <a:pt x="10" y="28"/>
                    </a:cubicBezTo>
                    <a:cubicBezTo>
                      <a:pt x="13" y="27"/>
                      <a:pt x="17" y="26"/>
                      <a:pt x="20" y="25"/>
                    </a:cubicBezTo>
                    <a:cubicBezTo>
                      <a:pt x="27" y="23"/>
                      <a:pt x="34" y="21"/>
                      <a:pt x="42" y="22"/>
                    </a:cubicBezTo>
                    <a:cubicBezTo>
                      <a:pt x="43" y="22"/>
                      <a:pt x="45" y="22"/>
                      <a:pt x="47" y="22"/>
                    </a:cubicBezTo>
                    <a:cubicBezTo>
                      <a:pt x="48" y="22"/>
                      <a:pt x="49" y="22"/>
                      <a:pt x="50" y="22"/>
                    </a:cubicBezTo>
                    <a:cubicBezTo>
                      <a:pt x="51" y="23"/>
                      <a:pt x="51" y="23"/>
                      <a:pt x="52" y="23"/>
                    </a:cubicBezTo>
                    <a:cubicBezTo>
                      <a:pt x="52" y="23"/>
                      <a:pt x="53" y="23"/>
                      <a:pt x="53" y="23"/>
                    </a:cubicBezTo>
                    <a:cubicBezTo>
                      <a:pt x="53" y="23"/>
                      <a:pt x="52" y="23"/>
                      <a:pt x="52" y="23"/>
                    </a:cubicBezTo>
                    <a:cubicBezTo>
                      <a:pt x="51" y="23"/>
                      <a:pt x="50" y="24"/>
                      <a:pt x="49" y="24"/>
                    </a:cubicBezTo>
                    <a:cubicBezTo>
                      <a:pt x="49" y="25"/>
                      <a:pt x="48" y="25"/>
                      <a:pt x="47" y="26"/>
                    </a:cubicBezTo>
                    <a:cubicBezTo>
                      <a:pt x="43" y="28"/>
                      <a:pt x="40" y="31"/>
                      <a:pt x="37" y="32"/>
                    </a:cubicBezTo>
                    <a:cubicBezTo>
                      <a:pt x="36" y="33"/>
                      <a:pt x="35" y="33"/>
                      <a:pt x="34" y="34"/>
                    </a:cubicBezTo>
                    <a:cubicBezTo>
                      <a:pt x="33" y="34"/>
                      <a:pt x="32" y="34"/>
                      <a:pt x="31" y="34"/>
                    </a:cubicBezTo>
                    <a:cubicBezTo>
                      <a:pt x="29" y="35"/>
                      <a:pt x="27" y="35"/>
                      <a:pt x="25" y="35"/>
                    </a:cubicBezTo>
                    <a:cubicBezTo>
                      <a:pt x="23" y="36"/>
                      <a:pt x="21" y="36"/>
                      <a:pt x="19" y="36"/>
                    </a:cubicBezTo>
                    <a:cubicBezTo>
                      <a:pt x="17" y="36"/>
                      <a:pt x="15" y="36"/>
                      <a:pt x="13" y="36"/>
                    </a:cubicBezTo>
                    <a:cubicBezTo>
                      <a:pt x="15" y="36"/>
                      <a:pt x="17" y="36"/>
                      <a:pt x="19" y="36"/>
                    </a:cubicBezTo>
                    <a:cubicBezTo>
                      <a:pt x="21" y="36"/>
                      <a:pt x="23" y="36"/>
                      <a:pt x="25" y="36"/>
                    </a:cubicBezTo>
                    <a:cubicBezTo>
                      <a:pt x="27" y="36"/>
                      <a:pt x="29" y="35"/>
                      <a:pt x="31" y="35"/>
                    </a:cubicBezTo>
                    <a:cubicBezTo>
                      <a:pt x="32" y="35"/>
                      <a:pt x="33" y="35"/>
                      <a:pt x="34" y="34"/>
                    </a:cubicBezTo>
                    <a:cubicBezTo>
                      <a:pt x="35" y="34"/>
                      <a:pt x="36" y="34"/>
                      <a:pt x="37" y="33"/>
                    </a:cubicBezTo>
                    <a:cubicBezTo>
                      <a:pt x="41" y="31"/>
                      <a:pt x="44" y="29"/>
                      <a:pt x="47" y="27"/>
                    </a:cubicBezTo>
                    <a:cubicBezTo>
                      <a:pt x="49" y="26"/>
                      <a:pt x="51" y="25"/>
                      <a:pt x="53" y="24"/>
                    </a:cubicBezTo>
                    <a:cubicBezTo>
                      <a:pt x="54" y="24"/>
                      <a:pt x="55" y="24"/>
                      <a:pt x="56" y="23"/>
                    </a:cubicBezTo>
                    <a:cubicBezTo>
                      <a:pt x="56" y="23"/>
                      <a:pt x="57" y="23"/>
                      <a:pt x="57" y="23"/>
                    </a:cubicBezTo>
                    <a:cubicBezTo>
                      <a:pt x="59" y="23"/>
                      <a:pt x="61" y="23"/>
                      <a:pt x="64" y="23"/>
                    </a:cubicBezTo>
                    <a:cubicBezTo>
                      <a:pt x="65" y="23"/>
                      <a:pt x="67" y="23"/>
                      <a:pt x="69" y="22"/>
                    </a:cubicBezTo>
                    <a:cubicBezTo>
                      <a:pt x="69" y="23"/>
                      <a:pt x="68" y="23"/>
                      <a:pt x="68" y="23"/>
                    </a:cubicBezTo>
                    <a:cubicBezTo>
                      <a:pt x="68" y="24"/>
                      <a:pt x="67" y="24"/>
                      <a:pt x="67" y="25"/>
                    </a:cubicBezTo>
                    <a:cubicBezTo>
                      <a:pt x="66" y="26"/>
                      <a:pt x="66" y="27"/>
                      <a:pt x="66" y="27"/>
                    </a:cubicBezTo>
                    <a:cubicBezTo>
                      <a:pt x="65" y="29"/>
                      <a:pt x="64" y="30"/>
                      <a:pt x="63" y="31"/>
                    </a:cubicBezTo>
                    <a:cubicBezTo>
                      <a:pt x="62" y="32"/>
                      <a:pt x="60" y="33"/>
                      <a:pt x="59" y="35"/>
                    </a:cubicBezTo>
                    <a:cubicBezTo>
                      <a:pt x="57" y="37"/>
                      <a:pt x="54" y="39"/>
                      <a:pt x="51" y="40"/>
                    </a:cubicBezTo>
                    <a:cubicBezTo>
                      <a:pt x="50" y="41"/>
                      <a:pt x="48" y="42"/>
                      <a:pt x="47" y="42"/>
                    </a:cubicBezTo>
                    <a:cubicBezTo>
                      <a:pt x="45" y="43"/>
                      <a:pt x="44" y="44"/>
                      <a:pt x="42" y="44"/>
                    </a:cubicBezTo>
                    <a:cubicBezTo>
                      <a:pt x="44" y="44"/>
                      <a:pt x="45" y="43"/>
                      <a:pt x="47" y="43"/>
                    </a:cubicBezTo>
                    <a:cubicBezTo>
                      <a:pt x="48" y="42"/>
                      <a:pt x="50" y="41"/>
                      <a:pt x="51" y="41"/>
                    </a:cubicBezTo>
                    <a:cubicBezTo>
                      <a:pt x="54" y="39"/>
                      <a:pt x="57" y="37"/>
                      <a:pt x="60" y="35"/>
                    </a:cubicBezTo>
                    <a:cubicBezTo>
                      <a:pt x="61" y="34"/>
                      <a:pt x="62" y="33"/>
                      <a:pt x="63" y="32"/>
                    </a:cubicBezTo>
                    <a:cubicBezTo>
                      <a:pt x="65" y="31"/>
                      <a:pt x="66" y="29"/>
                      <a:pt x="67" y="28"/>
                    </a:cubicBezTo>
                    <a:cubicBezTo>
                      <a:pt x="67" y="28"/>
                      <a:pt x="67" y="27"/>
                      <a:pt x="67" y="27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8" y="25"/>
                      <a:pt x="69" y="24"/>
                      <a:pt x="69" y="24"/>
                    </a:cubicBezTo>
                    <a:cubicBezTo>
                      <a:pt x="70" y="23"/>
                      <a:pt x="70" y="22"/>
                      <a:pt x="71" y="22"/>
                    </a:cubicBezTo>
                    <a:cubicBezTo>
                      <a:pt x="72" y="22"/>
                      <a:pt x="73" y="21"/>
                      <a:pt x="75" y="21"/>
                    </a:cubicBezTo>
                    <a:cubicBezTo>
                      <a:pt x="76" y="21"/>
                      <a:pt x="77" y="20"/>
                      <a:pt x="78" y="20"/>
                    </a:cubicBezTo>
                    <a:cubicBezTo>
                      <a:pt x="78" y="19"/>
                      <a:pt x="79" y="19"/>
                      <a:pt x="79" y="19"/>
                    </a:cubicBezTo>
                    <a:cubicBezTo>
                      <a:pt x="79" y="19"/>
                      <a:pt x="79" y="19"/>
                      <a:pt x="79" y="19"/>
                    </a:cubicBezTo>
                    <a:cubicBezTo>
                      <a:pt x="79" y="19"/>
                      <a:pt x="79" y="19"/>
                      <a:pt x="80" y="19"/>
                    </a:cubicBezTo>
                    <a:cubicBezTo>
                      <a:pt x="81" y="18"/>
                      <a:pt x="83" y="17"/>
                      <a:pt x="85" y="16"/>
                    </a:cubicBezTo>
                    <a:cubicBezTo>
                      <a:pt x="84" y="16"/>
                      <a:pt x="83" y="17"/>
                      <a:pt x="82" y="17"/>
                    </a:cubicBezTo>
                    <a:cubicBezTo>
                      <a:pt x="81" y="17"/>
                      <a:pt x="80" y="18"/>
                      <a:pt x="79" y="18"/>
                    </a:cubicBezTo>
                    <a:cubicBezTo>
                      <a:pt x="78" y="18"/>
                      <a:pt x="77" y="18"/>
                      <a:pt x="75" y="19"/>
                    </a:cubicBezTo>
                    <a:cubicBezTo>
                      <a:pt x="75" y="19"/>
                      <a:pt x="75" y="19"/>
                      <a:pt x="75" y="19"/>
                    </a:cubicBezTo>
                    <a:cubicBezTo>
                      <a:pt x="75" y="19"/>
                      <a:pt x="74" y="19"/>
                      <a:pt x="74" y="19"/>
                    </a:cubicBezTo>
                    <a:cubicBezTo>
                      <a:pt x="73" y="19"/>
                      <a:pt x="73" y="19"/>
                      <a:pt x="73" y="19"/>
                    </a:cubicBezTo>
                    <a:cubicBezTo>
                      <a:pt x="72" y="19"/>
                      <a:pt x="72" y="19"/>
                      <a:pt x="71" y="19"/>
                    </a:cubicBezTo>
                    <a:cubicBezTo>
                      <a:pt x="71" y="18"/>
                      <a:pt x="70" y="18"/>
                      <a:pt x="69" y="18"/>
                    </a:cubicBezTo>
                    <a:cubicBezTo>
                      <a:pt x="66" y="17"/>
                      <a:pt x="63" y="16"/>
                      <a:pt x="60" y="15"/>
                    </a:cubicBezTo>
                    <a:cubicBezTo>
                      <a:pt x="59" y="14"/>
                      <a:pt x="58" y="14"/>
                      <a:pt x="58" y="14"/>
                    </a:cubicBezTo>
                    <a:cubicBezTo>
                      <a:pt x="57" y="13"/>
                      <a:pt x="56" y="13"/>
                      <a:pt x="56" y="12"/>
                    </a:cubicBezTo>
                    <a:cubicBezTo>
                      <a:pt x="54" y="11"/>
                      <a:pt x="53" y="10"/>
                      <a:pt x="52" y="9"/>
                    </a:cubicBezTo>
                    <a:cubicBezTo>
                      <a:pt x="50" y="6"/>
                      <a:pt x="49" y="3"/>
                      <a:pt x="47" y="0"/>
                    </a:cubicBezTo>
                    <a:cubicBezTo>
                      <a:pt x="48" y="2"/>
                      <a:pt x="49" y="3"/>
                      <a:pt x="49" y="5"/>
                    </a:cubicBezTo>
                    <a:cubicBezTo>
                      <a:pt x="50" y="6"/>
                      <a:pt x="51" y="8"/>
                      <a:pt x="52" y="9"/>
                    </a:cubicBezTo>
                    <a:cubicBezTo>
                      <a:pt x="53" y="10"/>
                      <a:pt x="54" y="12"/>
                      <a:pt x="55" y="13"/>
                    </a:cubicBezTo>
                    <a:cubicBezTo>
                      <a:pt x="56" y="13"/>
                      <a:pt x="56" y="14"/>
                      <a:pt x="57" y="14"/>
                    </a:cubicBezTo>
                    <a:cubicBezTo>
                      <a:pt x="58" y="15"/>
                      <a:pt x="59" y="15"/>
                      <a:pt x="59" y="16"/>
                    </a:cubicBezTo>
                    <a:cubicBezTo>
                      <a:pt x="61" y="16"/>
                      <a:pt x="62" y="17"/>
                      <a:pt x="64" y="18"/>
                    </a:cubicBezTo>
                    <a:cubicBezTo>
                      <a:pt x="65" y="18"/>
                      <a:pt x="67" y="19"/>
                      <a:pt x="69" y="19"/>
                    </a:cubicBezTo>
                    <a:cubicBezTo>
                      <a:pt x="70" y="19"/>
                      <a:pt x="70" y="20"/>
                      <a:pt x="71" y="20"/>
                    </a:cubicBezTo>
                    <a:cubicBezTo>
                      <a:pt x="71" y="20"/>
                      <a:pt x="71" y="20"/>
                      <a:pt x="71" y="20"/>
                    </a:cubicBezTo>
                    <a:cubicBezTo>
                      <a:pt x="69" y="20"/>
                      <a:pt x="66" y="21"/>
                      <a:pt x="63" y="21"/>
                    </a:cubicBezTo>
                    <a:cubicBezTo>
                      <a:pt x="63" y="21"/>
                      <a:pt x="62" y="21"/>
                      <a:pt x="62" y="21"/>
                    </a:cubicBezTo>
                    <a:cubicBezTo>
                      <a:pt x="61" y="21"/>
                      <a:pt x="61" y="21"/>
                      <a:pt x="60" y="21"/>
                    </a:cubicBezTo>
                    <a:cubicBezTo>
                      <a:pt x="58" y="20"/>
                      <a:pt x="57" y="20"/>
                      <a:pt x="55" y="19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4" y="18"/>
                      <a:pt x="54" y="18"/>
                      <a:pt x="54" y="18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2" y="17"/>
                      <a:pt x="51" y="16"/>
                      <a:pt x="50" y="16"/>
                    </a:cubicBezTo>
                    <a:cubicBezTo>
                      <a:pt x="49" y="15"/>
                      <a:pt x="47" y="14"/>
                      <a:pt x="46" y="13"/>
                    </a:cubicBezTo>
                    <a:cubicBezTo>
                      <a:pt x="43" y="11"/>
                      <a:pt x="40" y="9"/>
                      <a:pt x="36" y="8"/>
                    </a:cubicBezTo>
                    <a:cubicBezTo>
                      <a:pt x="35" y="7"/>
                      <a:pt x="33" y="6"/>
                      <a:pt x="31" y="6"/>
                    </a:cubicBezTo>
                    <a:cubicBezTo>
                      <a:pt x="29" y="6"/>
                      <a:pt x="27" y="6"/>
                      <a:pt x="25" y="6"/>
                    </a:cubicBezTo>
                    <a:cubicBezTo>
                      <a:pt x="27" y="6"/>
                      <a:pt x="29" y="7"/>
                      <a:pt x="31" y="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86" name="Freeform 1986"/>
              <p:cNvSpPr/>
              <p:nvPr/>
            </p:nvSpPr>
            <p:spPr>
              <a:xfrm>
                <a:off x="6900833" y="4754590"/>
                <a:ext cx="71438" cy="87313"/>
              </a:xfrm>
              <a:custGeom>
                <a:avLst/>
                <a:gdLst>
                  <a:gd name="txL" fmla="*/ 0 w 19"/>
                  <a:gd name="txT" fmla="*/ 0 h 23"/>
                  <a:gd name="txR" fmla="*/ 19 w 19"/>
                  <a:gd name="txB" fmla="*/ 23 h 23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19" h="23">
                    <a:moveTo>
                      <a:pt x="0" y="0"/>
                    </a:moveTo>
                    <a:cubicBezTo>
                      <a:pt x="4" y="4"/>
                      <a:pt x="8" y="6"/>
                      <a:pt x="12" y="10"/>
                    </a:cubicBezTo>
                    <a:cubicBezTo>
                      <a:pt x="14" y="12"/>
                      <a:pt x="15" y="15"/>
                      <a:pt x="16" y="17"/>
                    </a:cubicBezTo>
                    <a:cubicBezTo>
                      <a:pt x="17" y="19"/>
                      <a:pt x="18" y="22"/>
                      <a:pt x="19" y="23"/>
                    </a:cubicBezTo>
                    <a:cubicBezTo>
                      <a:pt x="19" y="20"/>
                      <a:pt x="19" y="16"/>
                      <a:pt x="19" y="13"/>
                    </a:cubicBezTo>
                    <a:cubicBezTo>
                      <a:pt x="17" y="10"/>
                      <a:pt x="13" y="7"/>
                      <a:pt x="11" y="6"/>
                    </a:cubicBezTo>
                    <a:cubicBezTo>
                      <a:pt x="8" y="4"/>
                      <a:pt x="4" y="2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87" name="Picture 1988"/>
              <p:cNvPicPr>
                <a:picLocks noChangeAspect="1"/>
              </p:cNvPicPr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802407" y="4699027"/>
                <a:ext cx="88901" cy="1365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88" name="Freeform 1989"/>
              <p:cNvSpPr/>
              <p:nvPr/>
            </p:nvSpPr>
            <p:spPr>
              <a:xfrm>
                <a:off x="6864320" y="4743477"/>
                <a:ext cx="55563" cy="115888"/>
              </a:xfrm>
              <a:custGeom>
                <a:avLst/>
                <a:gdLst>
                  <a:gd name="txL" fmla="*/ 0 w 15"/>
                  <a:gd name="txT" fmla="*/ 0 h 31"/>
                  <a:gd name="txR" fmla="*/ 15 w 15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31">
                    <a:moveTo>
                      <a:pt x="5" y="15"/>
                    </a:moveTo>
                    <a:cubicBezTo>
                      <a:pt x="5" y="12"/>
                      <a:pt x="6" y="8"/>
                      <a:pt x="6" y="5"/>
                    </a:cubicBezTo>
                    <a:cubicBezTo>
                      <a:pt x="6" y="3"/>
                      <a:pt x="5" y="0"/>
                      <a:pt x="5" y="0"/>
                    </a:cubicBezTo>
                    <a:cubicBezTo>
                      <a:pt x="5" y="3"/>
                      <a:pt x="4" y="6"/>
                      <a:pt x="4" y="9"/>
                    </a:cubicBezTo>
                    <a:cubicBezTo>
                      <a:pt x="3" y="12"/>
                      <a:pt x="1" y="15"/>
                      <a:pt x="0" y="19"/>
                    </a:cubicBezTo>
                    <a:cubicBezTo>
                      <a:pt x="0" y="22"/>
                      <a:pt x="1" y="25"/>
                      <a:pt x="3" y="27"/>
                    </a:cubicBezTo>
                    <a:cubicBezTo>
                      <a:pt x="3" y="28"/>
                      <a:pt x="4" y="28"/>
                      <a:pt x="4" y="28"/>
                    </a:cubicBezTo>
                    <a:cubicBezTo>
                      <a:pt x="7" y="30"/>
                      <a:pt x="11" y="30"/>
                      <a:pt x="15" y="31"/>
                    </a:cubicBezTo>
                    <a:cubicBezTo>
                      <a:pt x="13" y="30"/>
                      <a:pt x="12" y="29"/>
                      <a:pt x="10" y="28"/>
                    </a:cubicBezTo>
                    <a:cubicBezTo>
                      <a:pt x="6" y="23"/>
                      <a:pt x="5" y="18"/>
                      <a:pt x="5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89" name="Freeform 1990"/>
              <p:cNvSpPr/>
              <p:nvPr/>
            </p:nvSpPr>
            <p:spPr>
              <a:xfrm>
                <a:off x="6853207" y="4694265"/>
                <a:ext cx="115888" cy="165101"/>
              </a:xfrm>
              <a:custGeom>
                <a:avLst/>
                <a:gdLst>
                  <a:gd name="txL" fmla="*/ 0 w 31"/>
                  <a:gd name="txT" fmla="*/ 0 h 44"/>
                  <a:gd name="txR" fmla="*/ 31 w 31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44">
                    <a:moveTo>
                      <a:pt x="9" y="33"/>
                    </a:moveTo>
                    <a:cubicBezTo>
                      <a:pt x="9" y="32"/>
                      <a:pt x="9" y="31"/>
                      <a:pt x="9" y="30"/>
                    </a:cubicBezTo>
                    <a:cubicBezTo>
                      <a:pt x="8" y="27"/>
                      <a:pt x="9" y="25"/>
                      <a:pt x="9" y="23"/>
                    </a:cubicBezTo>
                    <a:cubicBezTo>
                      <a:pt x="9" y="22"/>
                      <a:pt x="9" y="21"/>
                      <a:pt x="10" y="20"/>
                    </a:cubicBezTo>
                    <a:cubicBezTo>
                      <a:pt x="10" y="19"/>
                      <a:pt x="10" y="19"/>
                      <a:pt x="10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5"/>
                      <a:pt x="10" y="14"/>
                    </a:cubicBezTo>
                    <a:cubicBezTo>
                      <a:pt x="10" y="15"/>
                      <a:pt x="11" y="16"/>
                      <a:pt x="11" y="17"/>
                    </a:cubicBezTo>
                    <a:cubicBezTo>
                      <a:pt x="11" y="18"/>
                      <a:pt x="11" y="18"/>
                      <a:pt x="11" y="19"/>
                    </a:cubicBezTo>
                    <a:cubicBezTo>
                      <a:pt x="12" y="19"/>
                      <a:pt x="12" y="20"/>
                      <a:pt x="12" y="20"/>
                    </a:cubicBezTo>
                    <a:cubicBezTo>
                      <a:pt x="12" y="21"/>
                      <a:pt x="13" y="23"/>
                      <a:pt x="13" y="24"/>
                    </a:cubicBezTo>
                    <a:cubicBezTo>
                      <a:pt x="14" y="24"/>
                      <a:pt x="14" y="25"/>
                      <a:pt x="14" y="26"/>
                    </a:cubicBezTo>
                    <a:cubicBezTo>
                      <a:pt x="14" y="27"/>
                      <a:pt x="15" y="28"/>
                      <a:pt x="15" y="29"/>
                    </a:cubicBezTo>
                    <a:cubicBezTo>
                      <a:pt x="15" y="30"/>
                      <a:pt x="15" y="31"/>
                      <a:pt x="15" y="31"/>
                    </a:cubicBezTo>
                    <a:cubicBezTo>
                      <a:pt x="16" y="32"/>
                      <a:pt x="16" y="32"/>
                      <a:pt x="16" y="33"/>
                    </a:cubicBezTo>
                    <a:cubicBezTo>
                      <a:pt x="17" y="34"/>
                      <a:pt x="17" y="35"/>
                      <a:pt x="18" y="37"/>
                    </a:cubicBezTo>
                    <a:cubicBezTo>
                      <a:pt x="18" y="37"/>
                      <a:pt x="19" y="38"/>
                      <a:pt x="19" y="38"/>
                    </a:cubicBezTo>
                    <a:cubicBezTo>
                      <a:pt x="20" y="39"/>
                      <a:pt x="20" y="39"/>
                      <a:pt x="21" y="39"/>
                    </a:cubicBezTo>
                    <a:cubicBezTo>
                      <a:pt x="20" y="39"/>
                      <a:pt x="19" y="38"/>
                      <a:pt x="18" y="36"/>
                    </a:cubicBezTo>
                    <a:cubicBezTo>
                      <a:pt x="18" y="35"/>
                      <a:pt x="17" y="34"/>
                      <a:pt x="17" y="33"/>
                    </a:cubicBezTo>
                    <a:cubicBezTo>
                      <a:pt x="17" y="32"/>
                      <a:pt x="16" y="32"/>
                      <a:pt x="16" y="31"/>
                    </a:cubicBezTo>
                    <a:cubicBezTo>
                      <a:pt x="16" y="30"/>
                      <a:pt x="16" y="30"/>
                      <a:pt x="16" y="29"/>
                    </a:cubicBezTo>
                    <a:cubicBezTo>
                      <a:pt x="16" y="29"/>
                      <a:pt x="16" y="28"/>
                      <a:pt x="15" y="28"/>
                    </a:cubicBezTo>
                    <a:cubicBezTo>
                      <a:pt x="17" y="31"/>
                      <a:pt x="19" y="33"/>
                      <a:pt x="20" y="35"/>
                    </a:cubicBezTo>
                    <a:cubicBezTo>
                      <a:pt x="22" y="37"/>
                      <a:pt x="24" y="39"/>
                      <a:pt x="25" y="40"/>
                    </a:cubicBezTo>
                    <a:cubicBezTo>
                      <a:pt x="26" y="41"/>
                      <a:pt x="27" y="42"/>
                      <a:pt x="28" y="42"/>
                    </a:cubicBezTo>
                    <a:cubicBezTo>
                      <a:pt x="29" y="43"/>
                      <a:pt x="30" y="43"/>
                      <a:pt x="31" y="44"/>
                    </a:cubicBezTo>
                    <a:cubicBezTo>
                      <a:pt x="31" y="43"/>
                      <a:pt x="30" y="43"/>
                      <a:pt x="30" y="43"/>
                    </a:cubicBezTo>
                    <a:cubicBezTo>
                      <a:pt x="29" y="42"/>
                      <a:pt x="29" y="42"/>
                      <a:pt x="28" y="42"/>
                    </a:cubicBezTo>
                    <a:cubicBezTo>
                      <a:pt x="28" y="41"/>
                      <a:pt x="27" y="40"/>
                      <a:pt x="26" y="39"/>
                    </a:cubicBezTo>
                    <a:cubicBezTo>
                      <a:pt x="24" y="38"/>
                      <a:pt x="23" y="36"/>
                      <a:pt x="21" y="34"/>
                    </a:cubicBezTo>
                    <a:cubicBezTo>
                      <a:pt x="18" y="31"/>
                      <a:pt x="16" y="27"/>
                      <a:pt x="14" y="23"/>
                    </a:cubicBezTo>
                    <a:cubicBezTo>
                      <a:pt x="14" y="22"/>
                      <a:pt x="13" y="21"/>
                      <a:pt x="13" y="20"/>
                    </a:cubicBezTo>
                    <a:cubicBezTo>
                      <a:pt x="13" y="19"/>
                      <a:pt x="13" y="19"/>
                      <a:pt x="13" y="18"/>
                    </a:cubicBezTo>
                    <a:cubicBezTo>
                      <a:pt x="12" y="18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3" y="18"/>
                      <a:pt x="14" y="18"/>
                    </a:cubicBezTo>
                    <a:cubicBezTo>
                      <a:pt x="14" y="18"/>
                      <a:pt x="15" y="19"/>
                      <a:pt x="15" y="19"/>
                    </a:cubicBezTo>
                    <a:cubicBezTo>
                      <a:pt x="17" y="21"/>
                      <a:pt x="20" y="22"/>
                      <a:pt x="22" y="23"/>
                    </a:cubicBezTo>
                    <a:cubicBezTo>
                      <a:pt x="22" y="24"/>
                      <a:pt x="22" y="24"/>
                      <a:pt x="23" y="24"/>
                    </a:cubicBezTo>
                    <a:cubicBezTo>
                      <a:pt x="23" y="25"/>
                      <a:pt x="24" y="25"/>
                      <a:pt x="24" y="26"/>
                    </a:cubicBezTo>
                    <a:cubicBezTo>
                      <a:pt x="25" y="27"/>
                      <a:pt x="26" y="28"/>
                      <a:pt x="26" y="29"/>
                    </a:cubicBezTo>
                    <a:cubicBezTo>
                      <a:pt x="27" y="30"/>
                      <a:pt x="28" y="31"/>
                      <a:pt x="28" y="32"/>
                    </a:cubicBezTo>
                    <a:cubicBezTo>
                      <a:pt x="29" y="33"/>
                      <a:pt x="29" y="34"/>
                      <a:pt x="30" y="36"/>
                    </a:cubicBezTo>
                    <a:cubicBezTo>
                      <a:pt x="29" y="34"/>
                      <a:pt x="29" y="33"/>
                      <a:pt x="28" y="32"/>
                    </a:cubicBezTo>
                    <a:cubicBezTo>
                      <a:pt x="28" y="31"/>
                      <a:pt x="27" y="30"/>
                      <a:pt x="27" y="29"/>
                    </a:cubicBezTo>
                    <a:cubicBezTo>
                      <a:pt x="26" y="28"/>
                      <a:pt x="25" y="27"/>
                      <a:pt x="24" y="26"/>
                    </a:cubicBezTo>
                    <a:cubicBezTo>
                      <a:pt x="24" y="25"/>
                      <a:pt x="24" y="25"/>
                      <a:pt x="23" y="24"/>
                    </a:cubicBezTo>
                    <a:cubicBezTo>
                      <a:pt x="23" y="24"/>
                      <a:pt x="22" y="23"/>
                      <a:pt x="22" y="23"/>
                    </a:cubicBezTo>
                    <a:cubicBezTo>
                      <a:pt x="20" y="21"/>
                      <a:pt x="18" y="20"/>
                      <a:pt x="16" y="19"/>
                    </a:cubicBezTo>
                    <a:cubicBezTo>
                      <a:pt x="15" y="18"/>
                      <a:pt x="14" y="17"/>
                      <a:pt x="13" y="16"/>
                    </a:cubicBezTo>
                    <a:cubicBezTo>
                      <a:pt x="12" y="16"/>
                      <a:pt x="12" y="15"/>
                      <a:pt x="12" y="15"/>
                    </a:cubicBezTo>
                    <a:cubicBezTo>
                      <a:pt x="12" y="15"/>
                      <a:pt x="11" y="14"/>
                      <a:pt x="11" y="14"/>
                    </a:cubicBezTo>
                    <a:cubicBezTo>
                      <a:pt x="11" y="13"/>
                      <a:pt x="10" y="12"/>
                      <a:pt x="9" y="10"/>
                    </a:cubicBezTo>
                    <a:cubicBezTo>
                      <a:pt x="9" y="9"/>
                      <a:pt x="8" y="9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9" y="8"/>
                      <a:pt x="10" y="8"/>
                    </a:cubicBezTo>
                    <a:cubicBezTo>
                      <a:pt x="10" y="8"/>
                      <a:pt x="11" y="8"/>
                      <a:pt x="11" y="8"/>
                    </a:cubicBezTo>
                    <a:cubicBezTo>
                      <a:pt x="12" y="8"/>
                      <a:pt x="13" y="9"/>
                      <a:pt x="14" y="9"/>
                    </a:cubicBezTo>
                    <a:cubicBezTo>
                      <a:pt x="15" y="9"/>
                      <a:pt x="16" y="10"/>
                      <a:pt x="17" y="10"/>
                    </a:cubicBezTo>
                    <a:cubicBezTo>
                      <a:pt x="19" y="11"/>
                      <a:pt x="21" y="12"/>
                      <a:pt x="22" y="13"/>
                    </a:cubicBezTo>
                    <a:cubicBezTo>
                      <a:pt x="23" y="14"/>
                      <a:pt x="24" y="14"/>
                      <a:pt x="25" y="15"/>
                    </a:cubicBezTo>
                    <a:cubicBezTo>
                      <a:pt x="25" y="16"/>
                      <a:pt x="26" y="16"/>
                      <a:pt x="27" y="17"/>
                    </a:cubicBezTo>
                    <a:cubicBezTo>
                      <a:pt x="26" y="16"/>
                      <a:pt x="25" y="16"/>
                      <a:pt x="25" y="15"/>
                    </a:cubicBezTo>
                    <a:cubicBezTo>
                      <a:pt x="24" y="14"/>
                      <a:pt x="23" y="13"/>
                      <a:pt x="22" y="13"/>
                    </a:cubicBezTo>
                    <a:cubicBezTo>
                      <a:pt x="21" y="12"/>
                      <a:pt x="19" y="10"/>
                      <a:pt x="17" y="9"/>
                    </a:cubicBezTo>
                    <a:cubicBezTo>
                      <a:pt x="16" y="9"/>
                      <a:pt x="15" y="9"/>
                      <a:pt x="14" y="8"/>
                    </a:cubicBezTo>
                    <a:cubicBezTo>
                      <a:pt x="13" y="8"/>
                      <a:pt x="12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7"/>
                      <a:pt x="8" y="7"/>
                    </a:cubicBezTo>
                    <a:cubicBezTo>
                      <a:pt x="8" y="7"/>
                      <a:pt x="7" y="7"/>
                      <a:pt x="7" y="7"/>
                    </a:cubicBezTo>
                    <a:cubicBezTo>
                      <a:pt x="6" y="6"/>
                      <a:pt x="6" y="5"/>
                      <a:pt x="5" y="5"/>
                    </a:cubicBezTo>
                    <a:cubicBezTo>
                      <a:pt x="5" y="4"/>
                      <a:pt x="4" y="4"/>
                      <a:pt x="4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3" y="3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6" y="15"/>
                      <a:pt x="6" y="16"/>
                      <a:pt x="6" y="16"/>
                    </a:cubicBezTo>
                    <a:cubicBezTo>
                      <a:pt x="6" y="17"/>
                      <a:pt x="6" y="17"/>
                      <a:pt x="5" y="18"/>
                    </a:cubicBezTo>
                    <a:cubicBezTo>
                      <a:pt x="5" y="19"/>
                      <a:pt x="5" y="20"/>
                      <a:pt x="4" y="20"/>
                    </a:cubicBezTo>
                    <a:cubicBezTo>
                      <a:pt x="3" y="22"/>
                      <a:pt x="2" y="24"/>
                      <a:pt x="1" y="25"/>
                    </a:cubicBezTo>
                    <a:cubicBezTo>
                      <a:pt x="1" y="25"/>
                      <a:pt x="2" y="24"/>
                      <a:pt x="3" y="23"/>
                    </a:cubicBezTo>
                    <a:cubicBezTo>
                      <a:pt x="3" y="22"/>
                      <a:pt x="4" y="21"/>
                      <a:pt x="5" y="21"/>
                    </a:cubicBezTo>
                    <a:cubicBezTo>
                      <a:pt x="5" y="20"/>
                      <a:pt x="6" y="19"/>
                      <a:pt x="6" y="18"/>
                    </a:cubicBezTo>
                    <a:cubicBezTo>
                      <a:pt x="6" y="17"/>
                      <a:pt x="6" y="17"/>
                      <a:pt x="6" y="16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4"/>
                      <a:pt x="6" y="13"/>
                      <a:pt x="6" y="12"/>
                    </a:cubicBezTo>
                    <a:cubicBezTo>
                      <a:pt x="6" y="11"/>
                      <a:pt x="6" y="10"/>
                      <a:pt x="6" y="8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8"/>
                      <a:pt x="8" y="10"/>
                      <a:pt x="8" y="11"/>
                    </a:cubicBezTo>
                    <a:cubicBezTo>
                      <a:pt x="9" y="11"/>
                      <a:pt x="9" y="12"/>
                      <a:pt x="9" y="12"/>
                    </a:cubicBezTo>
                    <a:cubicBezTo>
                      <a:pt x="9" y="12"/>
                      <a:pt x="9" y="13"/>
                      <a:pt x="9" y="13"/>
                    </a:cubicBezTo>
                    <a:cubicBezTo>
                      <a:pt x="9" y="14"/>
                      <a:pt x="9" y="15"/>
                      <a:pt x="9" y="16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9"/>
                      <a:pt x="9" y="20"/>
                    </a:cubicBezTo>
                    <a:cubicBezTo>
                      <a:pt x="9" y="21"/>
                      <a:pt x="8" y="22"/>
                      <a:pt x="8" y="23"/>
                    </a:cubicBezTo>
                    <a:cubicBezTo>
                      <a:pt x="8" y="25"/>
                      <a:pt x="8" y="27"/>
                      <a:pt x="8" y="30"/>
                    </a:cubicBezTo>
                    <a:cubicBezTo>
                      <a:pt x="8" y="31"/>
                      <a:pt x="8" y="32"/>
                      <a:pt x="8" y="33"/>
                    </a:cubicBezTo>
                    <a:cubicBezTo>
                      <a:pt x="9" y="34"/>
                      <a:pt x="9" y="35"/>
                      <a:pt x="10" y="36"/>
                    </a:cubicBezTo>
                    <a:cubicBezTo>
                      <a:pt x="9" y="35"/>
                      <a:pt x="9" y="34"/>
                      <a:pt x="9" y="3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90" name="Freeform 1991"/>
              <p:cNvSpPr/>
              <p:nvPr/>
            </p:nvSpPr>
            <p:spPr>
              <a:xfrm>
                <a:off x="5167272" y="6219863"/>
                <a:ext cx="190501" cy="300040"/>
              </a:xfrm>
              <a:custGeom>
                <a:avLst/>
                <a:gdLst>
                  <a:gd name="txL" fmla="*/ 0 w 51"/>
                  <a:gd name="txT" fmla="*/ 0 h 80"/>
                  <a:gd name="txR" fmla="*/ 51 w 51"/>
                  <a:gd name="txB" fmla="*/ 80 h 8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80">
                    <a:moveTo>
                      <a:pt x="3" y="42"/>
                    </a:moveTo>
                    <a:cubicBezTo>
                      <a:pt x="4" y="43"/>
                      <a:pt x="5" y="44"/>
                      <a:pt x="6" y="46"/>
                    </a:cubicBezTo>
                    <a:cubicBezTo>
                      <a:pt x="7" y="48"/>
                      <a:pt x="8" y="50"/>
                      <a:pt x="9" y="52"/>
                    </a:cubicBezTo>
                    <a:cubicBezTo>
                      <a:pt x="10" y="56"/>
                      <a:pt x="10" y="61"/>
                      <a:pt x="9" y="66"/>
                    </a:cubicBezTo>
                    <a:cubicBezTo>
                      <a:pt x="9" y="67"/>
                      <a:pt x="8" y="71"/>
                      <a:pt x="5" y="74"/>
                    </a:cubicBezTo>
                    <a:cubicBezTo>
                      <a:pt x="4" y="76"/>
                      <a:pt x="3" y="77"/>
                      <a:pt x="2" y="78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6" y="79"/>
                      <a:pt x="12" y="80"/>
                      <a:pt x="19" y="79"/>
                    </a:cubicBezTo>
                    <a:cubicBezTo>
                      <a:pt x="25" y="79"/>
                      <a:pt x="32" y="77"/>
                      <a:pt x="37" y="73"/>
                    </a:cubicBezTo>
                    <a:cubicBezTo>
                      <a:pt x="41" y="70"/>
                      <a:pt x="44" y="67"/>
                      <a:pt x="47" y="62"/>
                    </a:cubicBezTo>
                    <a:cubicBezTo>
                      <a:pt x="49" y="57"/>
                      <a:pt x="51" y="52"/>
                      <a:pt x="51" y="46"/>
                    </a:cubicBezTo>
                    <a:cubicBezTo>
                      <a:pt x="51" y="41"/>
                      <a:pt x="51" y="34"/>
                      <a:pt x="50" y="31"/>
                    </a:cubicBezTo>
                    <a:cubicBezTo>
                      <a:pt x="48" y="27"/>
                      <a:pt x="47" y="23"/>
                      <a:pt x="45" y="21"/>
                    </a:cubicBezTo>
                    <a:cubicBezTo>
                      <a:pt x="40" y="15"/>
                      <a:pt x="34" y="12"/>
                      <a:pt x="29" y="12"/>
                    </a:cubicBezTo>
                    <a:cubicBezTo>
                      <a:pt x="23" y="12"/>
                      <a:pt x="17" y="15"/>
                      <a:pt x="13" y="18"/>
                    </a:cubicBezTo>
                    <a:cubicBezTo>
                      <a:pt x="11" y="16"/>
                      <a:pt x="10" y="13"/>
                      <a:pt x="10" y="11"/>
                    </a:cubicBezTo>
                    <a:cubicBezTo>
                      <a:pt x="9" y="7"/>
                      <a:pt x="8" y="4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2"/>
                      <a:pt x="8" y="6"/>
                      <a:pt x="8" y="9"/>
                    </a:cubicBezTo>
                    <a:cubicBezTo>
                      <a:pt x="9" y="13"/>
                      <a:pt x="10" y="16"/>
                      <a:pt x="12" y="19"/>
                    </a:cubicBezTo>
                    <a:cubicBezTo>
                      <a:pt x="6" y="23"/>
                      <a:pt x="2" y="30"/>
                      <a:pt x="1" y="36"/>
                    </a:cubicBezTo>
                    <a:cubicBezTo>
                      <a:pt x="1" y="37"/>
                      <a:pt x="1" y="38"/>
                      <a:pt x="1" y="39"/>
                    </a:cubicBezTo>
                    <a:cubicBezTo>
                      <a:pt x="1" y="40"/>
                      <a:pt x="1" y="40"/>
                      <a:pt x="1" y="41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41"/>
                      <a:pt x="1" y="41"/>
                      <a:pt x="2" y="41"/>
                    </a:cubicBezTo>
                    <a:cubicBezTo>
                      <a:pt x="2" y="42"/>
                      <a:pt x="2" y="42"/>
                      <a:pt x="3" y="4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91" name="Freeform 1992"/>
              <p:cNvSpPr/>
              <p:nvPr/>
            </p:nvSpPr>
            <p:spPr>
              <a:xfrm>
                <a:off x="4527506" y="6494502"/>
                <a:ext cx="255589" cy="300040"/>
              </a:xfrm>
              <a:custGeom>
                <a:avLst/>
                <a:gdLst>
                  <a:gd name="txL" fmla="*/ 0 w 68"/>
                  <a:gd name="txT" fmla="*/ 0 h 80"/>
                  <a:gd name="txR" fmla="*/ 68 w 68"/>
                  <a:gd name="txB" fmla="*/ 80 h 8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80">
                    <a:moveTo>
                      <a:pt x="3" y="30"/>
                    </a:moveTo>
                    <a:cubicBezTo>
                      <a:pt x="0" y="39"/>
                      <a:pt x="1" y="46"/>
                      <a:pt x="3" y="53"/>
                    </a:cubicBezTo>
                    <a:cubicBezTo>
                      <a:pt x="5" y="59"/>
                      <a:pt x="8" y="64"/>
                      <a:pt x="11" y="68"/>
                    </a:cubicBezTo>
                    <a:cubicBezTo>
                      <a:pt x="13" y="70"/>
                      <a:pt x="15" y="73"/>
                      <a:pt x="18" y="76"/>
                    </a:cubicBezTo>
                    <a:cubicBezTo>
                      <a:pt x="20" y="79"/>
                      <a:pt x="22" y="80"/>
                      <a:pt x="22" y="80"/>
                    </a:cubicBezTo>
                    <a:cubicBezTo>
                      <a:pt x="22" y="79"/>
                      <a:pt x="23" y="77"/>
                      <a:pt x="24" y="76"/>
                    </a:cubicBezTo>
                    <a:cubicBezTo>
                      <a:pt x="25" y="75"/>
                      <a:pt x="27" y="73"/>
                      <a:pt x="28" y="72"/>
                    </a:cubicBezTo>
                    <a:cubicBezTo>
                      <a:pt x="31" y="70"/>
                      <a:pt x="35" y="68"/>
                      <a:pt x="38" y="66"/>
                    </a:cubicBezTo>
                    <a:cubicBezTo>
                      <a:pt x="47" y="61"/>
                      <a:pt x="56" y="52"/>
                      <a:pt x="59" y="42"/>
                    </a:cubicBezTo>
                    <a:cubicBezTo>
                      <a:pt x="61" y="36"/>
                      <a:pt x="60" y="30"/>
                      <a:pt x="58" y="24"/>
                    </a:cubicBezTo>
                    <a:cubicBezTo>
                      <a:pt x="56" y="18"/>
                      <a:pt x="52" y="13"/>
                      <a:pt x="47" y="9"/>
                    </a:cubicBezTo>
                    <a:cubicBezTo>
                      <a:pt x="49" y="7"/>
                      <a:pt x="52" y="5"/>
                      <a:pt x="55" y="3"/>
                    </a:cubicBezTo>
                    <a:cubicBezTo>
                      <a:pt x="59" y="2"/>
                      <a:pt x="64" y="1"/>
                      <a:pt x="68" y="2"/>
                    </a:cubicBezTo>
                    <a:cubicBezTo>
                      <a:pt x="68" y="1"/>
                      <a:pt x="68" y="1"/>
                      <a:pt x="68" y="0"/>
                    </a:cubicBezTo>
                    <a:cubicBezTo>
                      <a:pt x="66" y="0"/>
                      <a:pt x="62" y="0"/>
                      <a:pt x="57" y="2"/>
                    </a:cubicBezTo>
                    <a:cubicBezTo>
                      <a:pt x="53" y="3"/>
                      <a:pt x="48" y="6"/>
                      <a:pt x="46" y="8"/>
                    </a:cubicBezTo>
                    <a:cubicBezTo>
                      <a:pt x="39" y="4"/>
                      <a:pt x="29" y="3"/>
                      <a:pt x="20" y="9"/>
                    </a:cubicBezTo>
                    <a:cubicBezTo>
                      <a:pt x="13" y="14"/>
                      <a:pt x="6" y="23"/>
                      <a:pt x="3" y="3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92" name="Freeform 1993"/>
              <p:cNvSpPr/>
              <p:nvPr/>
            </p:nvSpPr>
            <p:spPr>
              <a:xfrm>
                <a:off x="4532268" y="6865980"/>
                <a:ext cx="198439" cy="330202"/>
              </a:xfrm>
              <a:custGeom>
                <a:avLst/>
                <a:gdLst>
                  <a:gd name="txL" fmla="*/ 0 w 53"/>
                  <a:gd name="txT" fmla="*/ 0 h 88"/>
                  <a:gd name="txR" fmla="*/ 53 w 53"/>
                  <a:gd name="txB" fmla="*/ 88 h 8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88">
                    <a:moveTo>
                      <a:pt x="1" y="54"/>
                    </a:moveTo>
                    <a:cubicBezTo>
                      <a:pt x="2" y="62"/>
                      <a:pt x="6" y="68"/>
                      <a:pt x="10" y="73"/>
                    </a:cubicBezTo>
                    <a:cubicBezTo>
                      <a:pt x="14" y="77"/>
                      <a:pt x="19" y="80"/>
                      <a:pt x="24" y="82"/>
                    </a:cubicBezTo>
                    <a:cubicBezTo>
                      <a:pt x="25" y="83"/>
                      <a:pt x="29" y="85"/>
                      <a:pt x="32" y="86"/>
                    </a:cubicBezTo>
                    <a:cubicBezTo>
                      <a:pt x="35" y="88"/>
                      <a:pt x="38" y="88"/>
                      <a:pt x="38" y="88"/>
                    </a:cubicBezTo>
                    <a:cubicBezTo>
                      <a:pt x="37" y="85"/>
                      <a:pt x="38" y="82"/>
                      <a:pt x="39" y="78"/>
                    </a:cubicBezTo>
                    <a:cubicBezTo>
                      <a:pt x="41" y="75"/>
                      <a:pt x="44" y="72"/>
                      <a:pt x="45" y="69"/>
                    </a:cubicBezTo>
                    <a:cubicBezTo>
                      <a:pt x="48" y="65"/>
                      <a:pt x="50" y="60"/>
                      <a:pt x="51" y="55"/>
                    </a:cubicBezTo>
                    <a:cubicBezTo>
                      <a:pt x="52" y="49"/>
                      <a:pt x="53" y="44"/>
                      <a:pt x="52" y="38"/>
                    </a:cubicBezTo>
                    <a:cubicBezTo>
                      <a:pt x="50" y="27"/>
                      <a:pt x="38" y="18"/>
                      <a:pt x="26" y="18"/>
                    </a:cubicBezTo>
                    <a:cubicBezTo>
                      <a:pt x="26" y="16"/>
                      <a:pt x="27" y="13"/>
                      <a:pt x="28" y="10"/>
                    </a:cubicBezTo>
                    <a:cubicBezTo>
                      <a:pt x="30" y="7"/>
                      <a:pt x="32" y="4"/>
                      <a:pt x="35" y="1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1" y="3"/>
                      <a:pt x="26" y="12"/>
                      <a:pt x="25" y="18"/>
                    </a:cubicBezTo>
                    <a:cubicBezTo>
                      <a:pt x="17" y="19"/>
                      <a:pt x="9" y="22"/>
                      <a:pt x="5" y="31"/>
                    </a:cubicBezTo>
                    <a:cubicBezTo>
                      <a:pt x="2" y="37"/>
                      <a:pt x="0" y="47"/>
                      <a:pt x="1" y="5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93" name="Freeform 1994"/>
              <p:cNvSpPr/>
              <p:nvPr/>
            </p:nvSpPr>
            <p:spPr>
              <a:xfrm>
                <a:off x="6653181" y="5026054"/>
                <a:ext cx="123826" cy="187326"/>
              </a:xfrm>
              <a:custGeom>
                <a:avLst/>
                <a:gdLst>
                  <a:gd name="txL" fmla="*/ 0 w 33"/>
                  <a:gd name="txT" fmla="*/ 0 h 50"/>
                  <a:gd name="txR" fmla="*/ 33 w 33"/>
                  <a:gd name="txB" fmla="*/ 50 h 50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33" h="50">
                    <a:moveTo>
                      <a:pt x="0" y="0"/>
                    </a:moveTo>
                    <a:cubicBezTo>
                      <a:pt x="4" y="9"/>
                      <a:pt x="7" y="19"/>
                      <a:pt x="12" y="28"/>
                    </a:cubicBezTo>
                    <a:cubicBezTo>
                      <a:pt x="15" y="33"/>
                      <a:pt x="19" y="36"/>
                      <a:pt x="23" y="40"/>
                    </a:cubicBezTo>
                    <a:cubicBezTo>
                      <a:pt x="27" y="42"/>
                      <a:pt x="31" y="45"/>
                      <a:pt x="33" y="50"/>
                    </a:cubicBezTo>
                    <a:cubicBezTo>
                      <a:pt x="26" y="47"/>
                      <a:pt x="20" y="45"/>
                      <a:pt x="14" y="43"/>
                    </a:cubicBezTo>
                    <a:cubicBezTo>
                      <a:pt x="9" y="38"/>
                      <a:pt x="6" y="29"/>
                      <a:pt x="5" y="25"/>
                    </a:cubicBezTo>
                    <a:cubicBezTo>
                      <a:pt x="2" y="17"/>
                      <a:pt x="2" y="8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94" name="Picture 1996"/>
              <p:cNvPicPr>
                <a:picLocks noChangeAspect="1"/>
              </p:cNvPicPr>
              <p:nvPr/>
            </p:nvPicPr>
            <p:blipFill>
              <a:blip r:embed="rId30"/>
              <a:stretch>
                <a:fillRect/>
              </a:stretch>
            </p:blipFill>
            <p:spPr>
              <a:xfrm>
                <a:off x="6575393" y="4859366"/>
                <a:ext cx="247652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695" name="Freeform 1997"/>
              <p:cNvSpPr/>
              <p:nvPr/>
            </p:nvSpPr>
            <p:spPr>
              <a:xfrm>
                <a:off x="6638894" y="4980017"/>
                <a:ext cx="206376" cy="139701"/>
              </a:xfrm>
              <a:custGeom>
                <a:avLst/>
                <a:gdLst>
                  <a:gd name="txL" fmla="*/ 0 w 55"/>
                  <a:gd name="txT" fmla="*/ 0 h 37"/>
                  <a:gd name="txR" fmla="*/ 55 w 55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37">
                    <a:moveTo>
                      <a:pt x="28" y="9"/>
                    </a:moveTo>
                    <a:cubicBezTo>
                      <a:pt x="24" y="9"/>
                      <a:pt x="15" y="8"/>
                      <a:pt x="10" y="6"/>
                    </a:cubicBezTo>
                    <a:cubicBezTo>
                      <a:pt x="7" y="5"/>
                      <a:pt x="0" y="0"/>
                      <a:pt x="0" y="0"/>
                    </a:cubicBezTo>
                    <a:cubicBezTo>
                      <a:pt x="6" y="3"/>
                      <a:pt x="12" y="3"/>
                      <a:pt x="18" y="3"/>
                    </a:cubicBezTo>
                    <a:cubicBezTo>
                      <a:pt x="25" y="3"/>
                      <a:pt x="32" y="2"/>
                      <a:pt x="38" y="3"/>
                    </a:cubicBezTo>
                    <a:cubicBezTo>
                      <a:pt x="45" y="3"/>
                      <a:pt x="50" y="8"/>
                      <a:pt x="53" y="13"/>
                    </a:cubicBezTo>
                    <a:cubicBezTo>
                      <a:pt x="54" y="13"/>
                      <a:pt x="55" y="14"/>
                      <a:pt x="55" y="15"/>
                    </a:cubicBezTo>
                    <a:cubicBezTo>
                      <a:pt x="55" y="22"/>
                      <a:pt x="54" y="29"/>
                      <a:pt x="54" y="37"/>
                    </a:cubicBezTo>
                    <a:cubicBezTo>
                      <a:pt x="53" y="33"/>
                      <a:pt x="52" y="30"/>
                      <a:pt x="51" y="27"/>
                    </a:cubicBezTo>
                    <a:cubicBezTo>
                      <a:pt x="44" y="15"/>
                      <a:pt x="35" y="10"/>
                      <a:pt x="28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96" name="Freeform 1998"/>
              <p:cNvSpPr/>
              <p:nvPr/>
            </p:nvSpPr>
            <p:spPr>
              <a:xfrm>
                <a:off x="6570631" y="4900641"/>
                <a:ext cx="241301" cy="312740"/>
              </a:xfrm>
              <a:custGeom>
                <a:avLst/>
                <a:gdLst>
                  <a:gd name="txL" fmla="*/ 0 w 64"/>
                  <a:gd name="txT" fmla="*/ 0 h 83"/>
                  <a:gd name="txR" fmla="*/ 64 w 64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83">
                    <a:moveTo>
                      <a:pt x="56" y="35"/>
                    </a:moveTo>
                    <a:cubicBezTo>
                      <a:pt x="54" y="34"/>
                      <a:pt x="52" y="33"/>
                      <a:pt x="50" y="32"/>
                    </a:cubicBezTo>
                    <a:cubicBezTo>
                      <a:pt x="46" y="31"/>
                      <a:pt x="41" y="30"/>
                      <a:pt x="37" y="30"/>
                    </a:cubicBezTo>
                    <a:cubicBezTo>
                      <a:pt x="35" y="29"/>
                      <a:pt x="33" y="29"/>
                      <a:pt x="31" y="29"/>
                    </a:cubicBezTo>
                    <a:cubicBezTo>
                      <a:pt x="29" y="29"/>
                      <a:pt x="28" y="29"/>
                      <a:pt x="27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3" y="28"/>
                      <a:pt x="22" y="27"/>
                      <a:pt x="21" y="27"/>
                    </a:cubicBezTo>
                    <a:cubicBezTo>
                      <a:pt x="22" y="28"/>
                      <a:pt x="23" y="29"/>
                      <a:pt x="25" y="30"/>
                    </a:cubicBezTo>
                    <a:cubicBezTo>
                      <a:pt x="26" y="31"/>
                      <a:pt x="27" y="31"/>
                      <a:pt x="28" y="32"/>
                    </a:cubicBezTo>
                    <a:cubicBezTo>
                      <a:pt x="29" y="32"/>
                      <a:pt x="30" y="33"/>
                      <a:pt x="31" y="34"/>
                    </a:cubicBezTo>
                    <a:cubicBezTo>
                      <a:pt x="32" y="35"/>
                      <a:pt x="34" y="36"/>
                      <a:pt x="36" y="38"/>
                    </a:cubicBezTo>
                    <a:cubicBezTo>
                      <a:pt x="37" y="39"/>
                      <a:pt x="39" y="40"/>
                      <a:pt x="40" y="41"/>
                    </a:cubicBezTo>
                    <a:cubicBezTo>
                      <a:pt x="42" y="42"/>
                      <a:pt x="44" y="43"/>
                      <a:pt x="46" y="44"/>
                    </a:cubicBezTo>
                    <a:cubicBezTo>
                      <a:pt x="47" y="45"/>
                      <a:pt x="48" y="46"/>
                      <a:pt x="49" y="46"/>
                    </a:cubicBezTo>
                    <a:cubicBezTo>
                      <a:pt x="50" y="47"/>
                      <a:pt x="51" y="48"/>
                      <a:pt x="52" y="49"/>
                    </a:cubicBezTo>
                    <a:cubicBezTo>
                      <a:pt x="54" y="50"/>
                      <a:pt x="56" y="52"/>
                      <a:pt x="58" y="54"/>
                    </a:cubicBezTo>
                    <a:cubicBezTo>
                      <a:pt x="59" y="55"/>
                      <a:pt x="59" y="56"/>
                      <a:pt x="60" y="57"/>
                    </a:cubicBezTo>
                    <a:cubicBezTo>
                      <a:pt x="61" y="58"/>
                      <a:pt x="61" y="59"/>
                      <a:pt x="61" y="61"/>
                    </a:cubicBezTo>
                    <a:cubicBezTo>
                      <a:pt x="61" y="58"/>
                      <a:pt x="59" y="56"/>
                      <a:pt x="57" y="54"/>
                    </a:cubicBezTo>
                    <a:cubicBezTo>
                      <a:pt x="55" y="53"/>
                      <a:pt x="53" y="51"/>
                      <a:pt x="51" y="50"/>
                    </a:cubicBezTo>
                    <a:cubicBezTo>
                      <a:pt x="50" y="49"/>
                      <a:pt x="49" y="48"/>
                      <a:pt x="48" y="48"/>
                    </a:cubicBezTo>
                    <a:cubicBezTo>
                      <a:pt x="47" y="47"/>
                      <a:pt x="46" y="46"/>
                      <a:pt x="45" y="46"/>
                    </a:cubicBezTo>
                    <a:cubicBezTo>
                      <a:pt x="44" y="45"/>
                      <a:pt x="44" y="45"/>
                      <a:pt x="43" y="45"/>
                    </a:cubicBezTo>
                    <a:cubicBezTo>
                      <a:pt x="47" y="49"/>
                      <a:pt x="51" y="53"/>
                      <a:pt x="54" y="58"/>
                    </a:cubicBezTo>
                    <a:cubicBezTo>
                      <a:pt x="56" y="62"/>
                      <a:pt x="58" y="66"/>
                      <a:pt x="60" y="70"/>
                    </a:cubicBezTo>
                    <a:cubicBezTo>
                      <a:pt x="61" y="72"/>
                      <a:pt x="62" y="74"/>
                      <a:pt x="62" y="76"/>
                    </a:cubicBezTo>
                    <a:cubicBezTo>
                      <a:pt x="63" y="78"/>
                      <a:pt x="64" y="81"/>
                      <a:pt x="64" y="83"/>
                    </a:cubicBezTo>
                    <a:cubicBezTo>
                      <a:pt x="64" y="82"/>
                      <a:pt x="63" y="81"/>
                      <a:pt x="63" y="80"/>
                    </a:cubicBezTo>
                    <a:cubicBezTo>
                      <a:pt x="62" y="79"/>
                      <a:pt x="62" y="78"/>
                      <a:pt x="61" y="77"/>
                    </a:cubicBezTo>
                    <a:cubicBezTo>
                      <a:pt x="60" y="75"/>
                      <a:pt x="59" y="73"/>
                      <a:pt x="58" y="71"/>
                    </a:cubicBezTo>
                    <a:cubicBezTo>
                      <a:pt x="56" y="67"/>
                      <a:pt x="54" y="63"/>
                      <a:pt x="52" y="59"/>
                    </a:cubicBezTo>
                    <a:cubicBezTo>
                      <a:pt x="47" y="52"/>
                      <a:pt x="41" y="45"/>
                      <a:pt x="34" y="40"/>
                    </a:cubicBezTo>
                    <a:cubicBezTo>
                      <a:pt x="33" y="38"/>
                      <a:pt x="31" y="37"/>
                      <a:pt x="29" y="36"/>
                    </a:cubicBezTo>
                    <a:cubicBezTo>
                      <a:pt x="28" y="35"/>
                      <a:pt x="27" y="34"/>
                      <a:pt x="26" y="34"/>
                    </a:cubicBezTo>
                    <a:cubicBezTo>
                      <a:pt x="26" y="33"/>
                      <a:pt x="25" y="33"/>
                      <a:pt x="24" y="32"/>
                    </a:cubicBezTo>
                    <a:cubicBezTo>
                      <a:pt x="24" y="32"/>
                      <a:pt x="23" y="32"/>
                      <a:pt x="23" y="32"/>
                    </a:cubicBezTo>
                    <a:cubicBezTo>
                      <a:pt x="23" y="32"/>
                      <a:pt x="23" y="32"/>
                      <a:pt x="24" y="32"/>
                    </a:cubicBezTo>
                    <a:cubicBezTo>
                      <a:pt x="24" y="33"/>
                      <a:pt x="25" y="34"/>
                      <a:pt x="25" y="36"/>
                    </a:cubicBezTo>
                    <a:cubicBezTo>
                      <a:pt x="26" y="37"/>
                      <a:pt x="26" y="38"/>
                      <a:pt x="26" y="39"/>
                    </a:cubicBezTo>
                    <a:cubicBezTo>
                      <a:pt x="28" y="44"/>
                      <a:pt x="29" y="49"/>
                      <a:pt x="30" y="53"/>
                    </a:cubicBezTo>
                    <a:cubicBezTo>
                      <a:pt x="31" y="54"/>
                      <a:pt x="31" y="55"/>
                      <a:pt x="32" y="56"/>
                    </a:cubicBezTo>
                    <a:cubicBezTo>
                      <a:pt x="33" y="58"/>
                      <a:pt x="33" y="59"/>
                      <a:pt x="34" y="60"/>
                    </a:cubicBezTo>
                    <a:cubicBezTo>
                      <a:pt x="35" y="62"/>
                      <a:pt x="37" y="63"/>
                      <a:pt x="38" y="65"/>
                    </a:cubicBezTo>
                    <a:cubicBezTo>
                      <a:pt x="40" y="67"/>
                      <a:pt x="42" y="69"/>
                      <a:pt x="44" y="71"/>
                    </a:cubicBezTo>
                    <a:cubicBezTo>
                      <a:pt x="45" y="72"/>
                      <a:pt x="47" y="74"/>
                      <a:pt x="49" y="75"/>
                    </a:cubicBezTo>
                    <a:cubicBezTo>
                      <a:pt x="47" y="74"/>
                      <a:pt x="45" y="73"/>
                      <a:pt x="43" y="71"/>
                    </a:cubicBezTo>
                    <a:cubicBezTo>
                      <a:pt x="41" y="69"/>
                      <a:pt x="40" y="68"/>
                      <a:pt x="38" y="66"/>
                    </a:cubicBezTo>
                    <a:cubicBezTo>
                      <a:pt x="36" y="64"/>
                      <a:pt x="35" y="62"/>
                      <a:pt x="33" y="60"/>
                    </a:cubicBezTo>
                    <a:cubicBezTo>
                      <a:pt x="33" y="59"/>
                      <a:pt x="32" y="58"/>
                      <a:pt x="31" y="57"/>
                    </a:cubicBezTo>
                    <a:cubicBezTo>
                      <a:pt x="30" y="56"/>
                      <a:pt x="30" y="55"/>
                      <a:pt x="29" y="54"/>
                    </a:cubicBezTo>
                    <a:cubicBezTo>
                      <a:pt x="27" y="49"/>
                      <a:pt x="26" y="44"/>
                      <a:pt x="25" y="40"/>
                    </a:cubicBezTo>
                    <a:cubicBezTo>
                      <a:pt x="24" y="37"/>
                      <a:pt x="23" y="35"/>
                      <a:pt x="22" y="33"/>
                    </a:cubicBezTo>
                    <a:cubicBezTo>
                      <a:pt x="22" y="32"/>
                      <a:pt x="21" y="31"/>
                      <a:pt x="20" y="30"/>
                    </a:cubicBezTo>
                    <a:cubicBezTo>
                      <a:pt x="20" y="30"/>
                      <a:pt x="19" y="29"/>
                      <a:pt x="19" y="29"/>
                    </a:cubicBezTo>
                    <a:cubicBezTo>
                      <a:pt x="17" y="27"/>
                      <a:pt x="15" y="25"/>
                      <a:pt x="13" y="23"/>
                    </a:cubicBezTo>
                    <a:cubicBezTo>
                      <a:pt x="12" y="22"/>
                      <a:pt x="10" y="20"/>
                      <a:pt x="9" y="19"/>
                    </a:cubicBezTo>
                    <a:cubicBezTo>
                      <a:pt x="9" y="19"/>
                      <a:pt x="9" y="19"/>
                      <a:pt x="9" y="20"/>
                    </a:cubicBezTo>
                    <a:cubicBezTo>
                      <a:pt x="9" y="21"/>
                      <a:pt x="9" y="22"/>
                      <a:pt x="9" y="23"/>
                    </a:cubicBezTo>
                    <a:cubicBezTo>
                      <a:pt x="8" y="24"/>
                      <a:pt x="8" y="25"/>
                      <a:pt x="8" y="26"/>
                    </a:cubicBezTo>
                    <a:cubicBezTo>
                      <a:pt x="8" y="27"/>
                      <a:pt x="8" y="29"/>
                      <a:pt x="8" y="31"/>
                    </a:cubicBezTo>
                    <a:cubicBezTo>
                      <a:pt x="8" y="33"/>
                      <a:pt x="8" y="35"/>
                      <a:pt x="8" y="37"/>
                    </a:cubicBezTo>
                    <a:cubicBezTo>
                      <a:pt x="9" y="41"/>
                      <a:pt x="10" y="45"/>
                      <a:pt x="11" y="49"/>
                    </a:cubicBezTo>
                    <a:cubicBezTo>
                      <a:pt x="12" y="51"/>
                      <a:pt x="13" y="53"/>
                      <a:pt x="13" y="54"/>
                    </a:cubicBezTo>
                    <a:cubicBezTo>
                      <a:pt x="14" y="56"/>
                      <a:pt x="15" y="58"/>
                      <a:pt x="16" y="60"/>
                    </a:cubicBezTo>
                    <a:cubicBezTo>
                      <a:pt x="15" y="58"/>
                      <a:pt x="14" y="56"/>
                      <a:pt x="13" y="55"/>
                    </a:cubicBezTo>
                    <a:cubicBezTo>
                      <a:pt x="12" y="53"/>
                      <a:pt x="11" y="51"/>
                      <a:pt x="10" y="49"/>
                    </a:cubicBezTo>
                    <a:cubicBezTo>
                      <a:pt x="9" y="45"/>
                      <a:pt x="8" y="42"/>
                      <a:pt x="7" y="38"/>
                    </a:cubicBezTo>
                    <a:cubicBezTo>
                      <a:pt x="7" y="36"/>
                      <a:pt x="6" y="34"/>
                      <a:pt x="6" y="31"/>
                    </a:cubicBezTo>
                    <a:cubicBezTo>
                      <a:pt x="6" y="29"/>
                      <a:pt x="6" y="27"/>
                      <a:pt x="7" y="25"/>
                    </a:cubicBezTo>
                    <a:cubicBezTo>
                      <a:pt x="7" y="25"/>
                      <a:pt x="7" y="24"/>
                      <a:pt x="7" y="24"/>
                    </a:cubicBezTo>
                    <a:cubicBezTo>
                      <a:pt x="7" y="23"/>
                      <a:pt x="7" y="23"/>
                      <a:pt x="7" y="22"/>
                    </a:cubicBezTo>
                    <a:cubicBezTo>
                      <a:pt x="7" y="21"/>
                      <a:pt x="7" y="20"/>
                      <a:pt x="7" y="19"/>
                    </a:cubicBezTo>
                    <a:cubicBezTo>
                      <a:pt x="8" y="18"/>
                      <a:pt x="8" y="17"/>
                      <a:pt x="7" y="16"/>
                    </a:cubicBezTo>
                    <a:cubicBezTo>
                      <a:pt x="7" y="15"/>
                      <a:pt x="6" y="14"/>
                      <a:pt x="5" y="13"/>
                    </a:cubicBezTo>
                    <a:cubicBezTo>
                      <a:pt x="4" y="11"/>
                      <a:pt x="3" y="10"/>
                      <a:pt x="3" y="9"/>
                    </a:cubicBezTo>
                    <a:cubicBezTo>
                      <a:pt x="3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4"/>
                      <a:pt x="0" y="2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2" y="4"/>
                      <a:pt x="2" y="5"/>
                      <a:pt x="3" y="6"/>
                    </a:cubicBezTo>
                    <a:cubicBezTo>
                      <a:pt x="4" y="7"/>
                      <a:pt x="5" y="9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3"/>
                      <a:pt x="9" y="13"/>
                      <a:pt x="10" y="13"/>
                    </a:cubicBezTo>
                    <a:cubicBezTo>
                      <a:pt x="10" y="14"/>
                      <a:pt x="11" y="14"/>
                      <a:pt x="12" y="15"/>
                    </a:cubicBezTo>
                    <a:cubicBezTo>
                      <a:pt x="16" y="16"/>
                      <a:pt x="19" y="18"/>
                      <a:pt x="23" y="19"/>
                    </a:cubicBezTo>
                    <a:cubicBezTo>
                      <a:pt x="24" y="19"/>
                      <a:pt x="25" y="19"/>
                      <a:pt x="26" y="19"/>
                    </a:cubicBezTo>
                    <a:cubicBezTo>
                      <a:pt x="27" y="20"/>
                      <a:pt x="28" y="20"/>
                      <a:pt x="29" y="20"/>
                    </a:cubicBezTo>
                    <a:cubicBezTo>
                      <a:pt x="31" y="20"/>
                      <a:pt x="33" y="20"/>
                      <a:pt x="35" y="19"/>
                    </a:cubicBezTo>
                    <a:cubicBezTo>
                      <a:pt x="39" y="18"/>
                      <a:pt x="43" y="17"/>
                      <a:pt x="46" y="15"/>
                    </a:cubicBezTo>
                    <a:cubicBezTo>
                      <a:pt x="45" y="16"/>
                      <a:pt x="43" y="17"/>
                      <a:pt x="41" y="18"/>
                    </a:cubicBezTo>
                    <a:cubicBezTo>
                      <a:pt x="39" y="19"/>
                      <a:pt x="37" y="19"/>
                      <a:pt x="35" y="20"/>
                    </a:cubicBezTo>
                    <a:cubicBezTo>
                      <a:pt x="33" y="20"/>
                      <a:pt x="31" y="21"/>
                      <a:pt x="29" y="21"/>
                    </a:cubicBezTo>
                    <a:cubicBezTo>
                      <a:pt x="28" y="21"/>
                      <a:pt x="27" y="21"/>
                      <a:pt x="26" y="20"/>
                    </a:cubicBezTo>
                    <a:cubicBezTo>
                      <a:pt x="25" y="20"/>
                      <a:pt x="24" y="20"/>
                      <a:pt x="23" y="20"/>
                    </a:cubicBezTo>
                    <a:cubicBezTo>
                      <a:pt x="21" y="19"/>
                      <a:pt x="19" y="19"/>
                      <a:pt x="17" y="18"/>
                    </a:cubicBezTo>
                    <a:cubicBezTo>
                      <a:pt x="15" y="18"/>
                      <a:pt x="13" y="17"/>
                      <a:pt x="12" y="16"/>
                    </a:cubicBezTo>
                    <a:cubicBezTo>
                      <a:pt x="11" y="15"/>
                      <a:pt x="10" y="15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1" y="17"/>
                      <a:pt x="13" y="19"/>
                      <a:pt x="15" y="22"/>
                    </a:cubicBezTo>
                    <a:cubicBezTo>
                      <a:pt x="15" y="22"/>
                      <a:pt x="16" y="23"/>
                      <a:pt x="16" y="23"/>
                    </a:cubicBezTo>
                    <a:cubicBezTo>
                      <a:pt x="17" y="24"/>
                      <a:pt x="18" y="24"/>
                      <a:pt x="18" y="24"/>
                    </a:cubicBezTo>
                    <a:cubicBezTo>
                      <a:pt x="20" y="25"/>
                      <a:pt x="22" y="26"/>
                      <a:pt x="24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6" y="27"/>
                      <a:pt x="26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9" y="27"/>
                      <a:pt x="30" y="27"/>
                      <a:pt x="31" y="27"/>
                    </a:cubicBezTo>
                    <a:cubicBezTo>
                      <a:pt x="33" y="28"/>
                      <a:pt x="35" y="28"/>
                      <a:pt x="37" y="28"/>
                    </a:cubicBezTo>
                    <a:cubicBezTo>
                      <a:pt x="42" y="29"/>
                      <a:pt x="46" y="30"/>
                      <a:pt x="50" y="31"/>
                    </a:cubicBezTo>
                    <a:cubicBezTo>
                      <a:pt x="53" y="32"/>
                      <a:pt x="55" y="33"/>
                      <a:pt x="57" y="34"/>
                    </a:cubicBezTo>
                    <a:cubicBezTo>
                      <a:pt x="58" y="35"/>
                      <a:pt x="60" y="37"/>
                      <a:pt x="61" y="38"/>
                    </a:cubicBezTo>
                    <a:cubicBezTo>
                      <a:pt x="60" y="37"/>
                      <a:pt x="58" y="36"/>
                      <a:pt x="56" y="3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697" name="Freeform 1999"/>
              <p:cNvSpPr/>
              <p:nvPr/>
            </p:nvSpPr>
            <p:spPr>
              <a:xfrm>
                <a:off x="6256304" y="5656296"/>
                <a:ext cx="123826" cy="184151"/>
              </a:xfrm>
              <a:custGeom>
                <a:avLst/>
                <a:gdLst>
                  <a:gd name="txL" fmla="*/ 0 w 33"/>
                  <a:gd name="txT" fmla="*/ 0 h 49"/>
                  <a:gd name="txR" fmla="*/ 33 w 33"/>
                  <a:gd name="txB" fmla="*/ 49 h 49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33" h="49">
                    <a:moveTo>
                      <a:pt x="0" y="0"/>
                    </a:moveTo>
                    <a:cubicBezTo>
                      <a:pt x="5" y="9"/>
                      <a:pt x="7" y="19"/>
                      <a:pt x="12" y="28"/>
                    </a:cubicBezTo>
                    <a:cubicBezTo>
                      <a:pt x="15" y="32"/>
                      <a:pt x="19" y="36"/>
                      <a:pt x="24" y="39"/>
                    </a:cubicBezTo>
                    <a:cubicBezTo>
                      <a:pt x="27" y="42"/>
                      <a:pt x="31" y="45"/>
                      <a:pt x="33" y="49"/>
                    </a:cubicBezTo>
                    <a:cubicBezTo>
                      <a:pt x="27" y="47"/>
                      <a:pt x="20" y="45"/>
                      <a:pt x="14" y="43"/>
                    </a:cubicBezTo>
                    <a:cubicBezTo>
                      <a:pt x="9" y="38"/>
                      <a:pt x="6" y="29"/>
                      <a:pt x="5" y="25"/>
                    </a:cubicBezTo>
                    <a:cubicBezTo>
                      <a:pt x="2" y="17"/>
                      <a:pt x="2" y="8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698" name="Picture 2000"/>
              <p:cNvPicPr>
                <a:picLocks noChangeAspect="1"/>
              </p:cNvPicPr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6116603" y="5422932"/>
                <a:ext cx="349252" cy="45085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699" name="Picture 2001"/>
              <p:cNvPicPr>
                <a:picLocks noChangeAspect="1"/>
              </p:cNvPicPr>
              <p:nvPr/>
            </p:nvPicPr>
            <p:blipFill>
              <a:blip r:embed="rId32"/>
              <a:stretch>
                <a:fillRect/>
              </a:stretch>
            </p:blipFill>
            <p:spPr>
              <a:xfrm>
                <a:off x="6178516" y="5489608"/>
                <a:ext cx="247652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00" name="Freeform 2002"/>
              <p:cNvSpPr/>
              <p:nvPr/>
            </p:nvSpPr>
            <p:spPr>
              <a:xfrm>
                <a:off x="6245191" y="5611846"/>
                <a:ext cx="201614" cy="134938"/>
              </a:xfrm>
              <a:custGeom>
                <a:avLst/>
                <a:gdLst>
                  <a:gd name="txL" fmla="*/ 0 w 54"/>
                  <a:gd name="txT" fmla="*/ 0 h 36"/>
                  <a:gd name="txR" fmla="*/ 54 w 54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36">
                    <a:moveTo>
                      <a:pt x="28" y="9"/>
                    </a:moveTo>
                    <a:cubicBezTo>
                      <a:pt x="23" y="9"/>
                      <a:pt x="14" y="8"/>
                      <a:pt x="10" y="6"/>
                    </a:cubicBezTo>
                    <a:cubicBezTo>
                      <a:pt x="6" y="5"/>
                      <a:pt x="0" y="0"/>
                      <a:pt x="0" y="0"/>
                    </a:cubicBezTo>
                    <a:cubicBezTo>
                      <a:pt x="5" y="2"/>
                      <a:pt x="11" y="3"/>
                      <a:pt x="17" y="3"/>
                    </a:cubicBezTo>
                    <a:cubicBezTo>
                      <a:pt x="24" y="3"/>
                      <a:pt x="31" y="2"/>
                      <a:pt x="38" y="3"/>
                    </a:cubicBezTo>
                    <a:cubicBezTo>
                      <a:pt x="44" y="3"/>
                      <a:pt x="49" y="7"/>
                      <a:pt x="53" y="12"/>
                    </a:cubicBezTo>
                    <a:cubicBezTo>
                      <a:pt x="53" y="13"/>
                      <a:pt x="54" y="14"/>
                      <a:pt x="54" y="15"/>
                    </a:cubicBezTo>
                    <a:cubicBezTo>
                      <a:pt x="54" y="22"/>
                      <a:pt x="54" y="29"/>
                      <a:pt x="53" y="36"/>
                    </a:cubicBezTo>
                    <a:cubicBezTo>
                      <a:pt x="52" y="33"/>
                      <a:pt x="51" y="30"/>
                      <a:pt x="50" y="27"/>
                    </a:cubicBezTo>
                    <a:cubicBezTo>
                      <a:pt x="44" y="15"/>
                      <a:pt x="34" y="10"/>
                      <a:pt x="28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01" name="Freeform 2003"/>
              <p:cNvSpPr/>
              <p:nvPr/>
            </p:nvSpPr>
            <p:spPr>
              <a:xfrm>
                <a:off x="6173753" y="5532470"/>
                <a:ext cx="239714" cy="311152"/>
              </a:xfrm>
              <a:custGeom>
                <a:avLst/>
                <a:gdLst>
                  <a:gd name="txL" fmla="*/ 0 w 64"/>
                  <a:gd name="txT" fmla="*/ 0 h 83"/>
                  <a:gd name="txR" fmla="*/ 64 w 64"/>
                  <a:gd name="txB" fmla="*/ 83 h 8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83">
                    <a:moveTo>
                      <a:pt x="56" y="35"/>
                    </a:moveTo>
                    <a:cubicBezTo>
                      <a:pt x="54" y="34"/>
                      <a:pt x="52" y="33"/>
                      <a:pt x="50" y="32"/>
                    </a:cubicBezTo>
                    <a:cubicBezTo>
                      <a:pt x="46" y="31"/>
                      <a:pt x="42" y="30"/>
                      <a:pt x="37" y="30"/>
                    </a:cubicBezTo>
                    <a:cubicBezTo>
                      <a:pt x="35" y="29"/>
                      <a:pt x="33" y="29"/>
                      <a:pt x="31" y="29"/>
                    </a:cubicBezTo>
                    <a:cubicBezTo>
                      <a:pt x="30" y="29"/>
                      <a:pt x="29" y="28"/>
                      <a:pt x="28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8"/>
                      <a:pt x="25" y="28"/>
                      <a:pt x="25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3" y="28"/>
                      <a:pt x="22" y="27"/>
                      <a:pt x="21" y="27"/>
                    </a:cubicBezTo>
                    <a:cubicBezTo>
                      <a:pt x="22" y="28"/>
                      <a:pt x="24" y="29"/>
                      <a:pt x="25" y="30"/>
                    </a:cubicBezTo>
                    <a:cubicBezTo>
                      <a:pt x="26" y="31"/>
                      <a:pt x="27" y="31"/>
                      <a:pt x="28" y="32"/>
                    </a:cubicBezTo>
                    <a:cubicBezTo>
                      <a:pt x="29" y="32"/>
                      <a:pt x="30" y="33"/>
                      <a:pt x="31" y="34"/>
                    </a:cubicBezTo>
                    <a:cubicBezTo>
                      <a:pt x="33" y="35"/>
                      <a:pt x="34" y="36"/>
                      <a:pt x="36" y="38"/>
                    </a:cubicBezTo>
                    <a:cubicBezTo>
                      <a:pt x="38" y="39"/>
                      <a:pt x="39" y="40"/>
                      <a:pt x="40" y="41"/>
                    </a:cubicBezTo>
                    <a:cubicBezTo>
                      <a:pt x="42" y="42"/>
                      <a:pt x="44" y="43"/>
                      <a:pt x="46" y="44"/>
                    </a:cubicBezTo>
                    <a:cubicBezTo>
                      <a:pt x="47" y="45"/>
                      <a:pt x="48" y="46"/>
                      <a:pt x="49" y="46"/>
                    </a:cubicBezTo>
                    <a:cubicBezTo>
                      <a:pt x="50" y="47"/>
                      <a:pt x="51" y="48"/>
                      <a:pt x="52" y="49"/>
                    </a:cubicBezTo>
                    <a:cubicBezTo>
                      <a:pt x="54" y="50"/>
                      <a:pt x="56" y="52"/>
                      <a:pt x="58" y="54"/>
                    </a:cubicBezTo>
                    <a:cubicBezTo>
                      <a:pt x="59" y="55"/>
                      <a:pt x="60" y="56"/>
                      <a:pt x="60" y="57"/>
                    </a:cubicBezTo>
                    <a:cubicBezTo>
                      <a:pt x="61" y="58"/>
                      <a:pt x="61" y="59"/>
                      <a:pt x="61" y="61"/>
                    </a:cubicBezTo>
                    <a:cubicBezTo>
                      <a:pt x="61" y="58"/>
                      <a:pt x="59" y="56"/>
                      <a:pt x="58" y="54"/>
                    </a:cubicBezTo>
                    <a:cubicBezTo>
                      <a:pt x="56" y="52"/>
                      <a:pt x="54" y="51"/>
                      <a:pt x="52" y="50"/>
                    </a:cubicBezTo>
                    <a:cubicBezTo>
                      <a:pt x="51" y="49"/>
                      <a:pt x="50" y="48"/>
                      <a:pt x="48" y="47"/>
                    </a:cubicBezTo>
                    <a:cubicBezTo>
                      <a:pt x="47" y="47"/>
                      <a:pt x="46" y="46"/>
                      <a:pt x="45" y="45"/>
                    </a:cubicBezTo>
                    <a:cubicBezTo>
                      <a:pt x="45" y="45"/>
                      <a:pt x="44" y="45"/>
                      <a:pt x="44" y="45"/>
                    </a:cubicBezTo>
                    <a:cubicBezTo>
                      <a:pt x="47" y="49"/>
                      <a:pt x="51" y="53"/>
                      <a:pt x="54" y="58"/>
                    </a:cubicBezTo>
                    <a:cubicBezTo>
                      <a:pt x="56" y="62"/>
                      <a:pt x="59" y="66"/>
                      <a:pt x="61" y="70"/>
                    </a:cubicBezTo>
                    <a:cubicBezTo>
                      <a:pt x="61" y="72"/>
                      <a:pt x="62" y="74"/>
                      <a:pt x="63" y="76"/>
                    </a:cubicBezTo>
                    <a:cubicBezTo>
                      <a:pt x="63" y="78"/>
                      <a:pt x="64" y="81"/>
                      <a:pt x="64" y="83"/>
                    </a:cubicBezTo>
                    <a:cubicBezTo>
                      <a:pt x="64" y="82"/>
                      <a:pt x="63" y="81"/>
                      <a:pt x="63" y="80"/>
                    </a:cubicBezTo>
                    <a:cubicBezTo>
                      <a:pt x="62" y="79"/>
                      <a:pt x="62" y="78"/>
                      <a:pt x="62" y="77"/>
                    </a:cubicBezTo>
                    <a:cubicBezTo>
                      <a:pt x="61" y="75"/>
                      <a:pt x="60" y="73"/>
                      <a:pt x="58" y="71"/>
                    </a:cubicBezTo>
                    <a:cubicBezTo>
                      <a:pt x="57" y="67"/>
                      <a:pt x="54" y="63"/>
                      <a:pt x="52" y="59"/>
                    </a:cubicBezTo>
                    <a:cubicBezTo>
                      <a:pt x="47" y="52"/>
                      <a:pt x="41" y="45"/>
                      <a:pt x="35" y="40"/>
                    </a:cubicBezTo>
                    <a:cubicBezTo>
                      <a:pt x="33" y="38"/>
                      <a:pt x="31" y="37"/>
                      <a:pt x="29" y="36"/>
                    </a:cubicBezTo>
                    <a:cubicBezTo>
                      <a:pt x="29" y="35"/>
                      <a:pt x="28" y="34"/>
                      <a:pt x="27" y="34"/>
                    </a:cubicBezTo>
                    <a:cubicBezTo>
                      <a:pt x="26" y="33"/>
                      <a:pt x="25" y="33"/>
                      <a:pt x="24" y="32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3"/>
                      <a:pt x="25" y="34"/>
                      <a:pt x="25" y="36"/>
                    </a:cubicBezTo>
                    <a:cubicBezTo>
                      <a:pt x="26" y="37"/>
                      <a:pt x="26" y="38"/>
                      <a:pt x="27" y="39"/>
                    </a:cubicBezTo>
                    <a:cubicBezTo>
                      <a:pt x="28" y="44"/>
                      <a:pt x="29" y="49"/>
                      <a:pt x="31" y="53"/>
                    </a:cubicBezTo>
                    <a:cubicBezTo>
                      <a:pt x="31" y="54"/>
                      <a:pt x="32" y="55"/>
                      <a:pt x="32" y="56"/>
                    </a:cubicBezTo>
                    <a:cubicBezTo>
                      <a:pt x="33" y="57"/>
                      <a:pt x="34" y="58"/>
                      <a:pt x="34" y="59"/>
                    </a:cubicBezTo>
                    <a:cubicBezTo>
                      <a:pt x="36" y="61"/>
                      <a:pt x="37" y="63"/>
                      <a:pt x="39" y="65"/>
                    </a:cubicBezTo>
                    <a:cubicBezTo>
                      <a:pt x="40" y="67"/>
                      <a:pt x="42" y="69"/>
                      <a:pt x="44" y="71"/>
                    </a:cubicBezTo>
                    <a:cubicBezTo>
                      <a:pt x="46" y="72"/>
                      <a:pt x="47" y="74"/>
                      <a:pt x="49" y="75"/>
                    </a:cubicBezTo>
                    <a:cubicBezTo>
                      <a:pt x="47" y="74"/>
                      <a:pt x="45" y="72"/>
                      <a:pt x="44" y="71"/>
                    </a:cubicBezTo>
                    <a:cubicBezTo>
                      <a:pt x="42" y="69"/>
                      <a:pt x="40" y="67"/>
                      <a:pt x="38" y="66"/>
                    </a:cubicBezTo>
                    <a:cubicBezTo>
                      <a:pt x="37" y="64"/>
                      <a:pt x="35" y="62"/>
                      <a:pt x="34" y="60"/>
                    </a:cubicBezTo>
                    <a:cubicBezTo>
                      <a:pt x="33" y="59"/>
                      <a:pt x="32" y="58"/>
                      <a:pt x="31" y="57"/>
                    </a:cubicBezTo>
                    <a:cubicBezTo>
                      <a:pt x="31" y="56"/>
                      <a:pt x="30" y="55"/>
                      <a:pt x="30" y="54"/>
                    </a:cubicBezTo>
                    <a:cubicBezTo>
                      <a:pt x="28" y="49"/>
                      <a:pt x="27" y="44"/>
                      <a:pt x="25" y="40"/>
                    </a:cubicBezTo>
                    <a:cubicBezTo>
                      <a:pt x="25" y="37"/>
                      <a:pt x="24" y="35"/>
                      <a:pt x="22" y="33"/>
                    </a:cubicBezTo>
                    <a:cubicBezTo>
                      <a:pt x="22" y="32"/>
                      <a:pt x="21" y="31"/>
                      <a:pt x="20" y="30"/>
                    </a:cubicBezTo>
                    <a:cubicBezTo>
                      <a:pt x="20" y="30"/>
                      <a:pt x="20" y="29"/>
                      <a:pt x="19" y="29"/>
                    </a:cubicBezTo>
                    <a:cubicBezTo>
                      <a:pt x="17" y="27"/>
                      <a:pt x="15" y="25"/>
                      <a:pt x="13" y="23"/>
                    </a:cubicBezTo>
                    <a:cubicBezTo>
                      <a:pt x="12" y="22"/>
                      <a:pt x="11" y="20"/>
                      <a:pt x="9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2"/>
                      <a:pt x="9" y="23"/>
                    </a:cubicBezTo>
                    <a:cubicBezTo>
                      <a:pt x="9" y="24"/>
                      <a:pt x="8" y="24"/>
                      <a:pt x="8" y="25"/>
                    </a:cubicBezTo>
                    <a:cubicBezTo>
                      <a:pt x="8" y="27"/>
                      <a:pt x="8" y="29"/>
                      <a:pt x="8" y="31"/>
                    </a:cubicBezTo>
                    <a:cubicBezTo>
                      <a:pt x="8" y="33"/>
                      <a:pt x="8" y="35"/>
                      <a:pt x="8" y="37"/>
                    </a:cubicBezTo>
                    <a:cubicBezTo>
                      <a:pt x="9" y="41"/>
                      <a:pt x="10" y="45"/>
                      <a:pt x="11" y="49"/>
                    </a:cubicBezTo>
                    <a:cubicBezTo>
                      <a:pt x="12" y="51"/>
                      <a:pt x="13" y="53"/>
                      <a:pt x="14" y="54"/>
                    </a:cubicBezTo>
                    <a:cubicBezTo>
                      <a:pt x="15" y="56"/>
                      <a:pt x="16" y="58"/>
                      <a:pt x="17" y="60"/>
                    </a:cubicBezTo>
                    <a:cubicBezTo>
                      <a:pt x="15" y="58"/>
                      <a:pt x="14" y="56"/>
                      <a:pt x="13" y="55"/>
                    </a:cubicBezTo>
                    <a:cubicBezTo>
                      <a:pt x="12" y="53"/>
                      <a:pt x="12" y="51"/>
                      <a:pt x="11" y="49"/>
                    </a:cubicBezTo>
                    <a:cubicBezTo>
                      <a:pt x="9" y="45"/>
                      <a:pt x="8" y="41"/>
                      <a:pt x="7" y="37"/>
                    </a:cubicBezTo>
                    <a:cubicBezTo>
                      <a:pt x="7" y="35"/>
                      <a:pt x="7" y="33"/>
                      <a:pt x="7" y="31"/>
                    </a:cubicBezTo>
                    <a:cubicBezTo>
                      <a:pt x="7" y="29"/>
                      <a:pt x="7" y="27"/>
                      <a:pt x="7" y="25"/>
                    </a:cubicBezTo>
                    <a:cubicBezTo>
                      <a:pt x="7" y="25"/>
                      <a:pt x="7" y="24"/>
                      <a:pt x="7" y="24"/>
                    </a:cubicBezTo>
                    <a:cubicBezTo>
                      <a:pt x="7" y="23"/>
                      <a:pt x="7" y="23"/>
                      <a:pt x="7" y="22"/>
                    </a:cubicBezTo>
                    <a:cubicBezTo>
                      <a:pt x="8" y="21"/>
                      <a:pt x="8" y="20"/>
                      <a:pt x="8" y="19"/>
                    </a:cubicBezTo>
                    <a:cubicBezTo>
                      <a:pt x="8" y="18"/>
                      <a:pt x="8" y="17"/>
                      <a:pt x="8" y="16"/>
                    </a:cubicBezTo>
                    <a:cubicBezTo>
                      <a:pt x="7" y="15"/>
                      <a:pt x="6" y="14"/>
                      <a:pt x="5" y="13"/>
                    </a:cubicBezTo>
                    <a:cubicBezTo>
                      <a:pt x="4" y="11"/>
                      <a:pt x="4" y="10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1" y="4"/>
                      <a:pt x="0" y="2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4" y="7"/>
                      <a:pt x="5" y="9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7" y="11"/>
                      <a:pt x="7" y="11"/>
                      <a:pt x="8" y="11"/>
                    </a:cubicBezTo>
                    <a:cubicBezTo>
                      <a:pt x="8" y="12"/>
                      <a:pt x="8" y="12"/>
                      <a:pt x="9" y="12"/>
                    </a:cubicBezTo>
                    <a:cubicBezTo>
                      <a:pt x="9" y="12"/>
                      <a:pt x="10" y="13"/>
                      <a:pt x="10" y="13"/>
                    </a:cubicBezTo>
                    <a:cubicBezTo>
                      <a:pt x="11" y="13"/>
                      <a:pt x="12" y="14"/>
                      <a:pt x="12" y="14"/>
                    </a:cubicBezTo>
                    <a:cubicBezTo>
                      <a:pt x="16" y="16"/>
                      <a:pt x="20" y="18"/>
                      <a:pt x="24" y="19"/>
                    </a:cubicBezTo>
                    <a:cubicBezTo>
                      <a:pt x="25" y="19"/>
                      <a:pt x="26" y="19"/>
                      <a:pt x="26" y="19"/>
                    </a:cubicBezTo>
                    <a:cubicBezTo>
                      <a:pt x="27" y="20"/>
                      <a:pt x="28" y="20"/>
                      <a:pt x="29" y="20"/>
                    </a:cubicBezTo>
                    <a:cubicBezTo>
                      <a:pt x="31" y="20"/>
                      <a:pt x="33" y="20"/>
                      <a:pt x="35" y="19"/>
                    </a:cubicBezTo>
                    <a:cubicBezTo>
                      <a:pt x="39" y="18"/>
                      <a:pt x="43" y="17"/>
                      <a:pt x="47" y="15"/>
                    </a:cubicBezTo>
                    <a:cubicBezTo>
                      <a:pt x="45" y="16"/>
                      <a:pt x="43" y="17"/>
                      <a:pt x="41" y="18"/>
                    </a:cubicBezTo>
                    <a:cubicBezTo>
                      <a:pt x="39" y="19"/>
                      <a:pt x="37" y="19"/>
                      <a:pt x="35" y="20"/>
                    </a:cubicBezTo>
                    <a:cubicBezTo>
                      <a:pt x="33" y="20"/>
                      <a:pt x="31" y="21"/>
                      <a:pt x="29" y="21"/>
                    </a:cubicBezTo>
                    <a:cubicBezTo>
                      <a:pt x="28" y="21"/>
                      <a:pt x="27" y="21"/>
                      <a:pt x="26" y="20"/>
                    </a:cubicBezTo>
                    <a:cubicBezTo>
                      <a:pt x="25" y="20"/>
                      <a:pt x="24" y="20"/>
                      <a:pt x="23" y="20"/>
                    </a:cubicBezTo>
                    <a:cubicBezTo>
                      <a:pt x="21" y="19"/>
                      <a:pt x="19" y="19"/>
                      <a:pt x="17" y="18"/>
                    </a:cubicBezTo>
                    <a:cubicBezTo>
                      <a:pt x="16" y="17"/>
                      <a:pt x="14" y="17"/>
                      <a:pt x="12" y="16"/>
                    </a:cubicBezTo>
                    <a:cubicBezTo>
                      <a:pt x="11" y="15"/>
                      <a:pt x="10" y="15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1" y="17"/>
                      <a:pt x="13" y="19"/>
                      <a:pt x="15" y="22"/>
                    </a:cubicBezTo>
                    <a:cubicBezTo>
                      <a:pt x="16" y="22"/>
                      <a:pt x="16" y="23"/>
                      <a:pt x="17" y="23"/>
                    </a:cubicBezTo>
                    <a:cubicBezTo>
                      <a:pt x="17" y="23"/>
                      <a:pt x="18" y="24"/>
                      <a:pt x="19" y="24"/>
                    </a:cubicBezTo>
                    <a:cubicBezTo>
                      <a:pt x="20" y="25"/>
                      <a:pt x="22" y="26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9" y="27"/>
                      <a:pt x="30" y="27"/>
                      <a:pt x="31" y="27"/>
                    </a:cubicBezTo>
                    <a:cubicBezTo>
                      <a:pt x="33" y="27"/>
                      <a:pt x="35" y="28"/>
                      <a:pt x="38" y="28"/>
                    </a:cubicBezTo>
                    <a:cubicBezTo>
                      <a:pt x="42" y="29"/>
                      <a:pt x="46" y="29"/>
                      <a:pt x="51" y="31"/>
                    </a:cubicBezTo>
                    <a:cubicBezTo>
                      <a:pt x="53" y="32"/>
                      <a:pt x="55" y="33"/>
                      <a:pt x="57" y="34"/>
                    </a:cubicBezTo>
                    <a:cubicBezTo>
                      <a:pt x="59" y="35"/>
                      <a:pt x="60" y="37"/>
                      <a:pt x="62" y="38"/>
                    </a:cubicBezTo>
                    <a:cubicBezTo>
                      <a:pt x="60" y="37"/>
                      <a:pt x="58" y="36"/>
                      <a:pt x="56" y="3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02" name="Freeform 2004"/>
              <p:cNvSpPr/>
              <p:nvPr/>
            </p:nvSpPr>
            <p:spPr>
              <a:xfrm>
                <a:off x="7645375" y="2643200"/>
                <a:ext cx="112713" cy="65088"/>
              </a:xfrm>
              <a:custGeom>
                <a:avLst/>
                <a:gdLst>
                  <a:gd name="txL" fmla="*/ 0 w 30"/>
                  <a:gd name="txT" fmla="*/ 0 h 17"/>
                  <a:gd name="txR" fmla="*/ 30 w 30"/>
                  <a:gd name="txB" fmla="*/ 17 h 17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30" h="17">
                    <a:moveTo>
                      <a:pt x="0" y="17"/>
                    </a:moveTo>
                    <a:cubicBezTo>
                      <a:pt x="6" y="15"/>
                      <a:pt x="12" y="14"/>
                      <a:pt x="17" y="11"/>
                    </a:cubicBezTo>
                    <a:cubicBezTo>
                      <a:pt x="19" y="10"/>
                      <a:pt x="22" y="8"/>
                      <a:pt x="24" y="5"/>
                    </a:cubicBezTo>
                    <a:cubicBezTo>
                      <a:pt x="25" y="3"/>
                      <a:pt x="27" y="1"/>
                      <a:pt x="30" y="0"/>
                    </a:cubicBezTo>
                    <a:cubicBezTo>
                      <a:pt x="28" y="4"/>
                      <a:pt x="27" y="7"/>
                      <a:pt x="25" y="11"/>
                    </a:cubicBezTo>
                    <a:cubicBezTo>
                      <a:pt x="22" y="13"/>
                      <a:pt x="17" y="15"/>
                      <a:pt x="15" y="16"/>
                    </a:cubicBezTo>
                    <a:cubicBezTo>
                      <a:pt x="10" y="17"/>
                      <a:pt x="5" y="17"/>
                      <a:pt x="0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03" name="Picture 2006"/>
              <p:cNvPicPr>
                <a:picLocks noChangeAspect="1"/>
              </p:cNvPicPr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539012" y="2600338"/>
                <a:ext cx="90488" cy="1587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04" name="Freeform 2007"/>
              <p:cNvSpPr/>
              <p:nvPr/>
            </p:nvSpPr>
            <p:spPr>
              <a:xfrm>
                <a:off x="7618387" y="2598750"/>
                <a:ext cx="87313" cy="115888"/>
              </a:xfrm>
              <a:custGeom>
                <a:avLst/>
                <a:gdLst>
                  <a:gd name="txL" fmla="*/ 0 w 23"/>
                  <a:gd name="txT" fmla="*/ 0 h 31"/>
                  <a:gd name="txR" fmla="*/ 23 w 23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31">
                    <a:moveTo>
                      <a:pt x="6" y="15"/>
                    </a:moveTo>
                    <a:cubicBezTo>
                      <a:pt x="6" y="18"/>
                      <a:pt x="5" y="23"/>
                      <a:pt x="4" y="26"/>
                    </a:cubicBezTo>
                    <a:cubicBezTo>
                      <a:pt x="3" y="28"/>
                      <a:pt x="0" y="31"/>
                      <a:pt x="0" y="31"/>
                    </a:cubicBezTo>
                    <a:cubicBezTo>
                      <a:pt x="2" y="28"/>
                      <a:pt x="2" y="25"/>
                      <a:pt x="2" y="21"/>
                    </a:cubicBezTo>
                    <a:cubicBezTo>
                      <a:pt x="3" y="17"/>
                      <a:pt x="2" y="13"/>
                      <a:pt x="3" y="9"/>
                    </a:cubicBezTo>
                    <a:cubicBezTo>
                      <a:pt x="3" y="5"/>
                      <a:pt x="6" y="3"/>
                      <a:pt x="9" y="1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5" y="0"/>
                      <a:pt x="19" y="1"/>
                      <a:pt x="23" y="1"/>
                    </a:cubicBezTo>
                    <a:cubicBezTo>
                      <a:pt x="21" y="2"/>
                      <a:pt x="19" y="2"/>
                      <a:pt x="17" y="3"/>
                    </a:cubicBezTo>
                    <a:cubicBezTo>
                      <a:pt x="10" y="6"/>
                      <a:pt x="7" y="12"/>
                      <a:pt x="6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05" name="Freeform 2008"/>
              <p:cNvSpPr/>
              <p:nvPr/>
            </p:nvSpPr>
            <p:spPr>
              <a:xfrm>
                <a:off x="7570762" y="2624150"/>
                <a:ext cx="187326" cy="131763"/>
              </a:xfrm>
              <a:custGeom>
                <a:avLst/>
                <a:gdLst>
                  <a:gd name="txL" fmla="*/ 0 w 50"/>
                  <a:gd name="txT" fmla="*/ 0 h 35"/>
                  <a:gd name="txR" fmla="*/ 50 w 50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35">
                    <a:moveTo>
                      <a:pt x="22" y="3"/>
                    </a:moveTo>
                    <a:cubicBezTo>
                      <a:pt x="22" y="4"/>
                      <a:pt x="21" y="5"/>
                      <a:pt x="21" y="6"/>
                    </a:cubicBezTo>
                    <a:cubicBezTo>
                      <a:pt x="20" y="9"/>
                      <a:pt x="19" y="11"/>
                      <a:pt x="19" y="14"/>
                    </a:cubicBezTo>
                    <a:cubicBezTo>
                      <a:pt x="18" y="15"/>
                      <a:pt x="18" y="16"/>
                      <a:pt x="18" y="17"/>
                    </a:cubicBezTo>
                    <a:cubicBezTo>
                      <a:pt x="18" y="18"/>
                      <a:pt x="18" y="19"/>
                      <a:pt x="18" y="19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21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7" y="22"/>
                      <a:pt x="17" y="23"/>
                      <a:pt x="16" y="23"/>
                    </a:cubicBezTo>
                    <a:cubicBezTo>
                      <a:pt x="17" y="22"/>
                      <a:pt x="18" y="22"/>
                      <a:pt x="18" y="21"/>
                    </a:cubicBezTo>
                    <a:cubicBezTo>
                      <a:pt x="19" y="20"/>
                      <a:pt x="19" y="20"/>
                      <a:pt x="20" y="19"/>
                    </a:cubicBezTo>
                    <a:cubicBezTo>
                      <a:pt x="20" y="19"/>
                      <a:pt x="20" y="18"/>
                      <a:pt x="21" y="18"/>
                    </a:cubicBezTo>
                    <a:cubicBezTo>
                      <a:pt x="22" y="17"/>
                      <a:pt x="22" y="16"/>
                      <a:pt x="23" y="15"/>
                    </a:cubicBezTo>
                    <a:cubicBezTo>
                      <a:pt x="24" y="14"/>
                      <a:pt x="25" y="13"/>
                      <a:pt x="25" y="12"/>
                    </a:cubicBezTo>
                    <a:cubicBezTo>
                      <a:pt x="26" y="11"/>
                      <a:pt x="27" y="10"/>
                      <a:pt x="27" y="9"/>
                    </a:cubicBezTo>
                    <a:cubicBezTo>
                      <a:pt x="28" y="8"/>
                      <a:pt x="28" y="8"/>
                      <a:pt x="29" y="7"/>
                    </a:cubicBezTo>
                    <a:cubicBezTo>
                      <a:pt x="29" y="7"/>
                      <a:pt x="30" y="6"/>
                      <a:pt x="30" y="6"/>
                    </a:cubicBezTo>
                    <a:cubicBezTo>
                      <a:pt x="31" y="4"/>
                      <a:pt x="32" y="3"/>
                      <a:pt x="33" y="2"/>
                    </a:cubicBezTo>
                    <a:cubicBezTo>
                      <a:pt x="34" y="2"/>
                      <a:pt x="34" y="1"/>
                      <a:pt x="35" y="1"/>
                    </a:cubicBezTo>
                    <a:cubicBezTo>
                      <a:pt x="36" y="1"/>
                      <a:pt x="37" y="1"/>
                      <a:pt x="37" y="1"/>
                    </a:cubicBezTo>
                    <a:cubicBezTo>
                      <a:pt x="36" y="1"/>
                      <a:pt x="35" y="2"/>
                      <a:pt x="33" y="3"/>
                    </a:cubicBezTo>
                    <a:cubicBezTo>
                      <a:pt x="32" y="4"/>
                      <a:pt x="32" y="5"/>
                      <a:pt x="31" y="6"/>
                    </a:cubicBezTo>
                    <a:cubicBezTo>
                      <a:pt x="30" y="7"/>
                      <a:pt x="30" y="7"/>
                      <a:pt x="29" y="8"/>
                    </a:cubicBezTo>
                    <a:cubicBezTo>
                      <a:pt x="29" y="8"/>
                      <a:pt x="28" y="9"/>
                      <a:pt x="28" y="10"/>
                    </a:cubicBezTo>
                    <a:cubicBezTo>
                      <a:pt x="28" y="10"/>
                      <a:pt x="28" y="10"/>
                      <a:pt x="27" y="11"/>
                    </a:cubicBezTo>
                    <a:cubicBezTo>
                      <a:pt x="30" y="8"/>
                      <a:pt x="33" y="6"/>
                      <a:pt x="36" y="5"/>
                    </a:cubicBezTo>
                    <a:cubicBezTo>
                      <a:pt x="38" y="3"/>
                      <a:pt x="40" y="2"/>
                      <a:pt x="43" y="1"/>
                    </a:cubicBezTo>
                    <a:cubicBezTo>
                      <a:pt x="44" y="1"/>
                      <a:pt x="45" y="1"/>
                      <a:pt x="46" y="0"/>
                    </a:cubicBezTo>
                    <a:cubicBezTo>
                      <a:pt x="48" y="0"/>
                      <a:pt x="49" y="0"/>
                      <a:pt x="50" y="0"/>
                    </a:cubicBezTo>
                    <a:cubicBezTo>
                      <a:pt x="50" y="0"/>
                      <a:pt x="49" y="0"/>
                      <a:pt x="48" y="0"/>
                    </a:cubicBezTo>
                    <a:cubicBezTo>
                      <a:pt x="48" y="0"/>
                      <a:pt x="47" y="1"/>
                      <a:pt x="47" y="1"/>
                    </a:cubicBezTo>
                    <a:cubicBezTo>
                      <a:pt x="45" y="1"/>
                      <a:pt x="44" y="2"/>
                      <a:pt x="43" y="3"/>
                    </a:cubicBezTo>
                    <a:cubicBezTo>
                      <a:pt x="41" y="4"/>
                      <a:pt x="38" y="5"/>
                      <a:pt x="36" y="6"/>
                    </a:cubicBezTo>
                    <a:cubicBezTo>
                      <a:pt x="32" y="8"/>
                      <a:pt x="28" y="12"/>
                      <a:pt x="24" y="15"/>
                    </a:cubicBezTo>
                    <a:cubicBezTo>
                      <a:pt x="23" y="16"/>
                      <a:pt x="23" y="17"/>
                      <a:pt x="22" y="18"/>
                    </a:cubicBezTo>
                    <a:cubicBezTo>
                      <a:pt x="21" y="19"/>
                      <a:pt x="21" y="19"/>
                      <a:pt x="21" y="20"/>
                    </a:cubicBezTo>
                    <a:cubicBezTo>
                      <a:pt x="20" y="20"/>
                      <a:pt x="20" y="21"/>
                      <a:pt x="20" y="22"/>
                    </a:cubicBezTo>
                    <a:cubicBezTo>
                      <a:pt x="20" y="22"/>
                      <a:pt x="19" y="22"/>
                      <a:pt x="19" y="22"/>
                    </a:cubicBezTo>
                    <a:cubicBezTo>
                      <a:pt x="19" y="22"/>
                      <a:pt x="20" y="22"/>
                      <a:pt x="20" y="22"/>
                    </a:cubicBezTo>
                    <a:cubicBezTo>
                      <a:pt x="20" y="21"/>
                      <a:pt x="21" y="21"/>
                      <a:pt x="22" y="21"/>
                    </a:cubicBezTo>
                    <a:cubicBezTo>
                      <a:pt x="22" y="21"/>
                      <a:pt x="23" y="20"/>
                      <a:pt x="24" y="20"/>
                    </a:cubicBezTo>
                    <a:cubicBezTo>
                      <a:pt x="27" y="19"/>
                      <a:pt x="29" y="19"/>
                      <a:pt x="32" y="18"/>
                    </a:cubicBezTo>
                    <a:cubicBezTo>
                      <a:pt x="33" y="18"/>
                      <a:pt x="33" y="18"/>
                      <a:pt x="34" y="17"/>
                    </a:cubicBezTo>
                    <a:cubicBezTo>
                      <a:pt x="35" y="17"/>
                      <a:pt x="35" y="17"/>
                      <a:pt x="36" y="16"/>
                    </a:cubicBezTo>
                    <a:cubicBezTo>
                      <a:pt x="37" y="16"/>
                      <a:pt x="38" y="15"/>
                      <a:pt x="39" y="14"/>
                    </a:cubicBezTo>
                    <a:cubicBezTo>
                      <a:pt x="40" y="13"/>
                      <a:pt x="42" y="12"/>
                      <a:pt x="43" y="11"/>
                    </a:cubicBezTo>
                    <a:cubicBezTo>
                      <a:pt x="44" y="10"/>
                      <a:pt x="45" y="9"/>
                      <a:pt x="46" y="8"/>
                    </a:cubicBezTo>
                    <a:cubicBezTo>
                      <a:pt x="45" y="9"/>
                      <a:pt x="44" y="10"/>
                      <a:pt x="43" y="11"/>
                    </a:cubicBezTo>
                    <a:cubicBezTo>
                      <a:pt x="42" y="12"/>
                      <a:pt x="41" y="13"/>
                      <a:pt x="40" y="14"/>
                    </a:cubicBezTo>
                    <a:cubicBezTo>
                      <a:pt x="38" y="15"/>
                      <a:pt x="37" y="16"/>
                      <a:pt x="36" y="17"/>
                    </a:cubicBezTo>
                    <a:cubicBezTo>
                      <a:pt x="36" y="17"/>
                      <a:pt x="35" y="18"/>
                      <a:pt x="34" y="18"/>
                    </a:cubicBezTo>
                    <a:cubicBezTo>
                      <a:pt x="34" y="18"/>
                      <a:pt x="33" y="19"/>
                      <a:pt x="32" y="19"/>
                    </a:cubicBezTo>
                    <a:cubicBezTo>
                      <a:pt x="30" y="20"/>
                      <a:pt x="27" y="20"/>
                      <a:pt x="24" y="21"/>
                    </a:cubicBezTo>
                    <a:cubicBezTo>
                      <a:pt x="23" y="21"/>
                      <a:pt x="21" y="22"/>
                      <a:pt x="20" y="22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18" y="24"/>
                      <a:pt x="18" y="24"/>
                      <a:pt x="17" y="24"/>
                    </a:cubicBezTo>
                    <a:cubicBezTo>
                      <a:pt x="16" y="25"/>
                      <a:pt x="15" y="26"/>
                      <a:pt x="14" y="27"/>
                    </a:cubicBezTo>
                    <a:cubicBezTo>
                      <a:pt x="13" y="28"/>
                      <a:pt x="12" y="29"/>
                      <a:pt x="11" y="30"/>
                    </a:cubicBezTo>
                    <a:cubicBezTo>
                      <a:pt x="11" y="30"/>
                      <a:pt x="12" y="30"/>
                      <a:pt x="12" y="30"/>
                    </a:cubicBezTo>
                    <a:cubicBezTo>
                      <a:pt x="12" y="30"/>
                      <a:pt x="13" y="30"/>
                      <a:pt x="14" y="30"/>
                    </a:cubicBezTo>
                    <a:cubicBezTo>
                      <a:pt x="14" y="30"/>
                      <a:pt x="15" y="30"/>
                      <a:pt x="15" y="30"/>
                    </a:cubicBezTo>
                    <a:cubicBezTo>
                      <a:pt x="16" y="31"/>
                      <a:pt x="18" y="31"/>
                      <a:pt x="19" y="31"/>
                    </a:cubicBezTo>
                    <a:cubicBezTo>
                      <a:pt x="20" y="31"/>
                      <a:pt x="21" y="31"/>
                      <a:pt x="22" y="31"/>
                    </a:cubicBezTo>
                    <a:cubicBezTo>
                      <a:pt x="25" y="31"/>
                      <a:pt x="27" y="30"/>
                      <a:pt x="29" y="29"/>
                    </a:cubicBezTo>
                    <a:cubicBezTo>
                      <a:pt x="30" y="29"/>
                      <a:pt x="31" y="29"/>
                      <a:pt x="32" y="28"/>
                    </a:cubicBezTo>
                    <a:cubicBezTo>
                      <a:pt x="33" y="28"/>
                      <a:pt x="34" y="27"/>
                      <a:pt x="35" y="27"/>
                    </a:cubicBezTo>
                    <a:cubicBezTo>
                      <a:pt x="34" y="27"/>
                      <a:pt x="33" y="28"/>
                      <a:pt x="32" y="28"/>
                    </a:cubicBezTo>
                    <a:cubicBezTo>
                      <a:pt x="31" y="29"/>
                      <a:pt x="30" y="29"/>
                      <a:pt x="29" y="30"/>
                    </a:cubicBezTo>
                    <a:cubicBezTo>
                      <a:pt x="27" y="31"/>
                      <a:pt x="25" y="31"/>
                      <a:pt x="22" y="31"/>
                    </a:cubicBezTo>
                    <a:cubicBezTo>
                      <a:pt x="21" y="32"/>
                      <a:pt x="20" y="32"/>
                      <a:pt x="19" y="32"/>
                    </a:cubicBezTo>
                    <a:cubicBezTo>
                      <a:pt x="18" y="32"/>
                      <a:pt x="16" y="32"/>
                      <a:pt x="15" y="31"/>
                    </a:cubicBezTo>
                    <a:cubicBezTo>
                      <a:pt x="15" y="31"/>
                      <a:pt x="15" y="31"/>
                      <a:pt x="14" y="31"/>
                    </a:cubicBezTo>
                    <a:cubicBezTo>
                      <a:pt x="14" y="31"/>
                      <a:pt x="14" y="31"/>
                      <a:pt x="13" y="31"/>
                    </a:cubicBezTo>
                    <a:cubicBezTo>
                      <a:pt x="13" y="31"/>
                      <a:pt x="12" y="31"/>
                      <a:pt x="12" y="31"/>
                    </a:cubicBezTo>
                    <a:cubicBezTo>
                      <a:pt x="11" y="31"/>
                      <a:pt x="11" y="31"/>
                      <a:pt x="10" y="31"/>
                    </a:cubicBezTo>
                    <a:cubicBezTo>
                      <a:pt x="9" y="31"/>
                      <a:pt x="8" y="32"/>
                      <a:pt x="8" y="32"/>
                    </a:cubicBezTo>
                    <a:cubicBezTo>
                      <a:pt x="7" y="32"/>
                      <a:pt x="6" y="33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5" y="33"/>
                      <a:pt x="4" y="33"/>
                      <a:pt x="4" y="34"/>
                    </a:cubicBezTo>
                    <a:cubicBezTo>
                      <a:pt x="3" y="34"/>
                      <a:pt x="2" y="34"/>
                      <a:pt x="0" y="35"/>
                    </a:cubicBezTo>
                    <a:cubicBezTo>
                      <a:pt x="1" y="34"/>
                      <a:pt x="2" y="34"/>
                      <a:pt x="2" y="34"/>
                    </a:cubicBezTo>
                    <a:cubicBezTo>
                      <a:pt x="3" y="33"/>
                      <a:pt x="3" y="33"/>
                      <a:pt x="4" y="33"/>
                    </a:cubicBezTo>
                    <a:cubicBezTo>
                      <a:pt x="5" y="32"/>
                      <a:pt x="5" y="32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0"/>
                      <a:pt x="7" y="30"/>
                      <a:pt x="8" y="30"/>
                    </a:cubicBezTo>
                    <a:cubicBezTo>
                      <a:pt x="8" y="30"/>
                      <a:pt x="8" y="29"/>
                      <a:pt x="8" y="29"/>
                    </a:cubicBezTo>
                    <a:cubicBezTo>
                      <a:pt x="8" y="29"/>
                      <a:pt x="9" y="28"/>
                      <a:pt x="9" y="28"/>
                    </a:cubicBezTo>
                    <a:cubicBezTo>
                      <a:pt x="10" y="26"/>
                      <a:pt x="11" y="24"/>
                      <a:pt x="12" y="21"/>
                    </a:cubicBezTo>
                    <a:cubicBezTo>
                      <a:pt x="12" y="21"/>
                      <a:pt x="12" y="20"/>
                      <a:pt x="12" y="20"/>
                    </a:cubicBezTo>
                    <a:cubicBezTo>
                      <a:pt x="12" y="19"/>
                      <a:pt x="13" y="19"/>
                      <a:pt x="13" y="18"/>
                    </a:cubicBezTo>
                    <a:cubicBezTo>
                      <a:pt x="13" y="17"/>
                      <a:pt x="13" y="16"/>
                      <a:pt x="12" y="15"/>
                    </a:cubicBezTo>
                    <a:cubicBezTo>
                      <a:pt x="12" y="12"/>
                      <a:pt x="11" y="10"/>
                      <a:pt x="11" y="8"/>
                    </a:cubicBezTo>
                    <a:cubicBezTo>
                      <a:pt x="11" y="9"/>
                      <a:pt x="11" y="10"/>
                      <a:pt x="12" y="11"/>
                    </a:cubicBezTo>
                    <a:cubicBezTo>
                      <a:pt x="12" y="12"/>
                      <a:pt x="13" y="13"/>
                      <a:pt x="13" y="14"/>
                    </a:cubicBezTo>
                    <a:cubicBezTo>
                      <a:pt x="13" y="16"/>
                      <a:pt x="13" y="17"/>
                      <a:pt x="13" y="18"/>
                    </a:cubicBezTo>
                    <a:cubicBezTo>
                      <a:pt x="13" y="19"/>
                      <a:pt x="13" y="19"/>
                      <a:pt x="13" y="20"/>
                    </a:cubicBezTo>
                    <a:cubicBezTo>
                      <a:pt x="13" y="20"/>
                      <a:pt x="13" y="21"/>
                      <a:pt x="12" y="22"/>
                    </a:cubicBezTo>
                    <a:cubicBezTo>
                      <a:pt x="12" y="23"/>
                      <a:pt x="12" y="24"/>
                      <a:pt x="11" y="25"/>
                    </a:cubicBezTo>
                    <a:cubicBezTo>
                      <a:pt x="11" y="26"/>
                      <a:pt x="10" y="27"/>
                      <a:pt x="10" y="28"/>
                    </a:cubicBezTo>
                    <a:cubicBezTo>
                      <a:pt x="9" y="29"/>
                      <a:pt x="9" y="29"/>
                      <a:pt x="9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0" y="29"/>
                      <a:pt x="12" y="28"/>
                      <a:pt x="13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5"/>
                      <a:pt x="15" y="25"/>
                      <a:pt x="15" y="24"/>
                    </a:cubicBezTo>
                    <a:cubicBezTo>
                      <a:pt x="15" y="23"/>
                      <a:pt x="16" y="22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8"/>
                      <a:pt x="17" y="17"/>
                    </a:cubicBezTo>
                    <a:cubicBezTo>
                      <a:pt x="17" y="16"/>
                      <a:pt x="17" y="15"/>
                      <a:pt x="18" y="13"/>
                    </a:cubicBezTo>
                    <a:cubicBezTo>
                      <a:pt x="18" y="11"/>
                      <a:pt x="19" y="8"/>
                      <a:pt x="20" y="6"/>
                    </a:cubicBezTo>
                    <a:cubicBezTo>
                      <a:pt x="20" y="5"/>
                      <a:pt x="21" y="4"/>
                      <a:pt x="21" y="2"/>
                    </a:cubicBezTo>
                    <a:cubicBezTo>
                      <a:pt x="22" y="1"/>
                      <a:pt x="23" y="0"/>
                      <a:pt x="24" y="0"/>
                    </a:cubicBezTo>
                    <a:cubicBezTo>
                      <a:pt x="24" y="1"/>
                      <a:pt x="23" y="2"/>
                      <a:pt x="22" y="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06" name="Freeform 2009"/>
              <p:cNvSpPr/>
              <p:nvPr/>
            </p:nvSpPr>
            <p:spPr>
              <a:xfrm>
                <a:off x="5895939" y="5348319"/>
                <a:ext cx="119063" cy="266702"/>
              </a:xfrm>
              <a:custGeom>
                <a:avLst/>
                <a:gdLst>
                  <a:gd name="txL" fmla="*/ 0 w 32"/>
                  <a:gd name="txT" fmla="*/ 0 h 71"/>
                  <a:gd name="txR" fmla="*/ 32 w 32"/>
                  <a:gd name="txB" fmla="*/ 71 h 71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32" h="71">
                    <a:moveTo>
                      <a:pt x="32" y="0"/>
                    </a:moveTo>
                    <a:cubicBezTo>
                      <a:pt x="26" y="12"/>
                      <a:pt x="18" y="22"/>
                      <a:pt x="14" y="34"/>
                    </a:cubicBezTo>
                    <a:cubicBezTo>
                      <a:pt x="12" y="41"/>
                      <a:pt x="12" y="47"/>
                      <a:pt x="12" y="54"/>
                    </a:cubicBezTo>
                    <a:cubicBezTo>
                      <a:pt x="13" y="59"/>
                      <a:pt x="13" y="66"/>
                      <a:pt x="11" y="71"/>
                    </a:cubicBezTo>
                    <a:cubicBezTo>
                      <a:pt x="7" y="63"/>
                      <a:pt x="3" y="56"/>
                      <a:pt x="0" y="48"/>
                    </a:cubicBezTo>
                    <a:cubicBezTo>
                      <a:pt x="1" y="40"/>
                      <a:pt x="8" y="30"/>
                      <a:pt x="11" y="25"/>
                    </a:cubicBezTo>
                    <a:cubicBezTo>
                      <a:pt x="17" y="16"/>
                      <a:pt x="25" y="9"/>
                      <a:pt x="32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07" name="Picture 2011"/>
              <p:cNvPicPr>
                <a:picLocks noChangeAspect="1"/>
              </p:cNvPicPr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6032465" y="5192743"/>
                <a:ext cx="236539" cy="2365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08" name="Freeform 2012"/>
              <p:cNvSpPr/>
              <p:nvPr/>
            </p:nvSpPr>
            <p:spPr>
              <a:xfrm>
                <a:off x="6049927" y="5299106"/>
                <a:ext cx="138113" cy="290515"/>
              </a:xfrm>
              <a:custGeom>
                <a:avLst/>
                <a:gdLst>
                  <a:gd name="txL" fmla="*/ 0 w 37"/>
                  <a:gd name="txT" fmla="*/ 0 h 77"/>
                  <a:gd name="txR" fmla="*/ 37 w 37"/>
                  <a:gd name="txB" fmla="*/ 77 h 7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77">
                    <a:moveTo>
                      <a:pt x="16" y="32"/>
                    </a:moveTo>
                    <a:cubicBezTo>
                      <a:pt x="12" y="28"/>
                      <a:pt x="5" y="19"/>
                      <a:pt x="3" y="14"/>
                    </a:cubicBezTo>
                    <a:cubicBezTo>
                      <a:pt x="1" y="10"/>
                      <a:pt x="0" y="0"/>
                      <a:pt x="0" y="0"/>
                    </a:cubicBezTo>
                    <a:cubicBezTo>
                      <a:pt x="2" y="7"/>
                      <a:pt x="7" y="13"/>
                      <a:pt x="13" y="18"/>
                    </a:cubicBezTo>
                    <a:cubicBezTo>
                      <a:pt x="19" y="24"/>
                      <a:pt x="26" y="29"/>
                      <a:pt x="32" y="35"/>
                    </a:cubicBezTo>
                    <a:cubicBezTo>
                      <a:pt x="37" y="41"/>
                      <a:pt x="37" y="49"/>
                      <a:pt x="35" y="57"/>
                    </a:cubicBezTo>
                    <a:cubicBezTo>
                      <a:pt x="35" y="58"/>
                      <a:pt x="34" y="59"/>
                      <a:pt x="34" y="60"/>
                    </a:cubicBezTo>
                    <a:cubicBezTo>
                      <a:pt x="27" y="67"/>
                      <a:pt x="19" y="72"/>
                      <a:pt x="11" y="77"/>
                    </a:cubicBezTo>
                    <a:cubicBezTo>
                      <a:pt x="13" y="74"/>
                      <a:pt x="16" y="70"/>
                      <a:pt x="18" y="67"/>
                    </a:cubicBezTo>
                    <a:cubicBezTo>
                      <a:pt x="24" y="51"/>
                      <a:pt x="20" y="38"/>
                      <a:pt x="16" y="3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09" name="Freeform 2013"/>
              <p:cNvSpPr/>
              <p:nvPr/>
            </p:nvSpPr>
            <p:spPr>
              <a:xfrm>
                <a:off x="5891177" y="5172105"/>
                <a:ext cx="274639" cy="473078"/>
              </a:xfrm>
              <a:custGeom>
                <a:avLst/>
                <a:gdLst>
                  <a:gd name="txL" fmla="*/ 0 w 73"/>
                  <a:gd name="txT" fmla="*/ 0 h 126"/>
                  <a:gd name="txR" fmla="*/ 73 w 73"/>
                  <a:gd name="txB" fmla="*/ 126 h 1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126">
                    <a:moveTo>
                      <a:pt x="61" y="78"/>
                    </a:moveTo>
                    <a:cubicBezTo>
                      <a:pt x="61" y="76"/>
                      <a:pt x="60" y="73"/>
                      <a:pt x="59" y="71"/>
                    </a:cubicBezTo>
                    <a:cubicBezTo>
                      <a:pt x="56" y="66"/>
                      <a:pt x="53" y="62"/>
                      <a:pt x="50" y="58"/>
                    </a:cubicBezTo>
                    <a:cubicBezTo>
                      <a:pt x="48" y="55"/>
                      <a:pt x="47" y="53"/>
                      <a:pt x="45" y="51"/>
                    </a:cubicBezTo>
                    <a:cubicBezTo>
                      <a:pt x="44" y="50"/>
                      <a:pt x="43" y="49"/>
                      <a:pt x="43" y="48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1" y="46"/>
                      <a:pt x="41" y="46"/>
                      <a:pt x="41" y="45"/>
                    </a:cubicBezTo>
                    <a:cubicBezTo>
                      <a:pt x="40" y="45"/>
                      <a:pt x="40" y="45"/>
                      <a:pt x="40" y="45"/>
                    </a:cubicBezTo>
                    <a:cubicBezTo>
                      <a:pt x="39" y="43"/>
                      <a:pt x="38" y="42"/>
                      <a:pt x="38" y="41"/>
                    </a:cubicBezTo>
                    <a:cubicBezTo>
                      <a:pt x="38" y="43"/>
                      <a:pt x="38" y="45"/>
                      <a:pt x="39" y="47"/>
                    </a:cubicBezTo>
                    <a:cubicBezTo>
                      <a:pt x="39" y="49"/>
                      <a:pt x="39" y="50"/>
                      <a:pt x="39" y="51"/>
                    </a:cubicBezTo>
                    <a:cubicBezTo>
                      <a:pt x="40" y="53"/>
                      <a:pt x="40" y="54"/>
                      <a:pt x="40" y="55"/>
                    </a:cubicBezTo>
                    <a:cubicBezTo>
                      <a:pt x="40" y="58"/>
                      <a:pt x="41" y="61"/>
                      <a:pt x="41" y="63"/>
                    </a:cubicBezTo>
                    <a:cubicBezTo>
                      <a:pt x="41" y="66"/>
                      <a:pt x="41" y="68"/>
                      <a:pt x="41" y="70"/>
                    </a:cubicBezTo>
                    <a:cubicBezTo>
                      <a:pt x="41" y="72"/>
                      <a:pt x="42" y="75"/>
                      <a:pt x="43" y="77"/>
                    </a:cubicBezTo>
                    <a:cubicBezTo>
                      <a:pt x="43" y="79"/>
                      <a:pt x="43" y="80"/>
                      <a:pt x="43" y="82"/>
                    </a:cubicBezTo>
                    <a:cubicBezTo>
                      <a:pt x="44" y="84"/>
                      <a:pt x="44" y="85"/>
                      <a:pt x="44" y="87"/>
                    </a:cubicBezTo>
                    <a:cubicBezTo>
                      <a:pt x="44" y="90"/>
                      <a:pt x="44" y="93"/>
                      <a:pt x="44" y="96"/>
                    </a:cubicBezTo>
                    <a:cubicBezTo>
                      <a:pt x="44" y="98"/>
                      <a:pt x="43" y="99"/>
                      <a:pt x="43" y="101"/>
                    </a:cubicBezTo>
                    <a:cubicBezTo>
                      <a:pt x="42" y="102"/>
                      <a:pt x="41" y="103"/>
                      <a:pt x="40" y="105"/>
                    </a:cubicBezTo>
                    <a:cubicBezTo>
                      <a:pt x="42" y="102"/>
                      <a:pt x="43" y="99"/>
                      <a:pt x="43" y="96"/>
                    </a:cubicBezTo>
                    <a:cubicBezTo>
                      <a:pt x="43" y="93"/>
                      <a:pt x="43" y="90"/>
                      <a:pt x="42" y="87"/>
                    </a:cubicBezTo>
                    <a:cubicBezTo>
                      <a:pt x="42" y="85"/>
                      <a:pt x="42" y="84"/>
                      <a:pt x="42" y="82"/>
                    </a:cubicBezTo>
                    <a:cubicBezTo>
                      <a:pt x="41" y="81"/>
                      <a:pt x="41" y="79"/>
                      <a:pt x="41" y="78"/>
                    </a:cubicBezTo>
                    <a:cubicBezTo>
                      <a:pt x="41" y="77"/>
                      <a:pt x="40" y="76"/>
                      <a:pt x="40" y="76"/>
                    </a:cubicBezTo>
                    <a:cubicBezTo>
                      <a:pt x="40" y="82"/>
                      <a:pt x="38" y="89"/>
                      <a:pt x="36" y="96"/>
                    </a:cubicBezTo>
                    <a:cubicBezTo>
                      <a:pt x="34" y="101"/>
                      <a:pt x="32" y="107"/>
                      <a:pt x="30" y="112"/>
                    </a:cubicBezTo>
                    <a:cubicBezTo>
                      <a:pt x="28" y="114"/>
                      <a:pt x="27" y="117"/>
                      <a:pt x="25" y="119"/>
                    </a:cubicBezTo>
                    <a:cubicBezTo>
                      <a:pt x="23" y="121"/>
                      <a:pt x="22" y="124"/>
                      <a:pt x="20" y="126"/>
                    </a:cubicBezTo>
                    <a:cubicBezTo>
                      <a:pt x="20" y="125"/>
                      <a:pt x="21" y="123"/>
                      <a:pt x="22" y="122"/>
                    </a:cubicBezTo>
                    <a:cubicBezTo>
                      <a:pt x="22" y="121"/>
                      <a:pt x="23" y="120"/>
                      <a:pt x="23" y="118"/>
                    </a:cubicBezTo>
                    <a:cubicBezTo>
                      <a:pt x="25" y="116"/>
                      <a:pt x="26" y="113"/>
                      <a:pt x="27" y="111"/>
                    </a:cubicBezTo>
                    <a:cubicBezTo>
                      <a:pt x="29" y="106"/>
                      <a:pt x="31" y="101"/>
                      <a:pt x="33" y="95"/>
                    </a:cubicBezTo>
                    <a:cubicBezTo>
                      <a:pt x="36" y="85"/>
                      <a:pt x="38" y="74"/>
                      <a:pt x="37" y="64"/>
                    </a:cubicBezTo>
                    <a:cubicBezTo>
                      <a:pt x="37" y="61"/>
                      <a:pt x="37" y="58"/>
                      <a:pt x="37" y="56"/>
                    </a:cubicBezTo>
                    <a:cubicBezTo>
                      <a:pt x="37" y="54"/>
                      <a:pt x="36" y="53"/>
                      <a:pt x="36" y="52"/>
                    </a:cubicBezTo>
                    <a:cubicBezTo>
                      <a:pt x="36" y="50"/>
                      <a:pt x="36" y="49"/>
                      <a:pt x="35" y="48"/>
                    </a:cubicBezTo>
                    <a:cubicBezTo>
                      <a:pt x="35" y="48"/>
                      <a:pt x="35" y="47"/>
                      <a:pt x="35" y="47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5" y="49"/>
                      <a:pt x="34" y="51"/>
                      <a:pt x="33" y="52"/>
                    </a:cubicBezTo>
                    <a:cubicBezTo>
                      <a:pt x="32" y="54"/>
                      <a:pt x="31" y="55"/>
                      <a:pt x="31" y="56"/>
                    </a:cubicBezTo>
                    <a:cubicBezTo>
                      <a:pt x="27" y="62"/>
                      <a:pt x="23" y="66"/>
                      <a:pt x="20" y="72"/>
                    </a:cubicBezTo>
                    <a:cubicBezTo>
                      <a:pt x="19" y="73"/>
                      <a:pt x="18" y="74"/>
                      <a:pt x="18" y="76"/>
                    </a:cubicBezTo>
                    <a:cubicBezTo>
                      <a:pt x="17" y="77"/>
                      <a:pt x="17" y="79"/>
                      <a:pt x="17" y="80"/>
                    </a:cubicBezTo>
                    <a:cubicBezTo>
                      <a:pt x="16" y="83"/>
                      <a:pt x="15" y="86"/>
                      <a:pt x="15" y="89"/>
                    </a:cubicBezTo>
                    <a:cubicBezTo>
                      <a:pt x="14" y="92"/>
                      <a:pt x="14" y="95"/>
                      <a:pt x="14" y="98"/>
                    </a:cubicBezTo>
                    <a:cubicBezTo>
                      <a:pt x="14" y="101"/>
                      <a:pt x="14" y="104"/>
                      <a:pt x="14" y="107"/>
                    </a:cubicBezTo>
                    <a:cubicBezTo>
                      <a:pt x="13" y="104"/>
                      <a:pt x="13" y="101"/>
                      <a:pt x="13" y="98"/>
                    </a:cubicBezTo>
                    <a:cubicBezTo>
                      <a:pt x="13" y="95"/>
                      <a:pt x="13" y="92"/>
                      <a:pt x="14" y="89"/>
                    </a:cubicBezTo>
                    <a:cubicBezTo>
                      <a:pt x="14" y="86"/>
                      <a:pt x="15" y="83"/>
                      <a:pt x="15" y="80"/>
                    </a:cubicBezTo>
                    <a:cubicBezTo>
                      <a:pt x="16" y="78"/>
                      <a:pt x="16" y="77"/>
                      <a:pt x="16" y="75"/>
                    </a:cubicBezTo>
                    <a:cubicBezTo>
                      <a:pt x="17" y="74"/>
                      <a:pt x="18" y="72"/>
                      <a:pt x="18" y="71"/>
                    </a:cubicBezTo>
                    <a:cubicBezTo>
                      <a:pt x="21" y="65"/>
                      <a:pt x="25" y="61"/>
                      <a:pt x="29" y="55"/>
                    </a:cubicBezTo>
                    <a:cubicBezTo>
                      <a:pt x="31" y="53"/>
                      <a:pt x="32" y="50"/>
                      <a:pt x="33" y="47"/>
                    </a:cubicBezTo>
                    <a:cubicBezTo>
                      <a:pt x="34" y="46"/>
                      <a:pt x="34" y="45"/>
                      <a:pt x="34" y="43"/>
                    </a:cubicBezTo>
                    <a:cubicBezTo>
                      <a:pt x="34" y="42"/>
                      <a:pt x="35" y="42"/>
                      <a:pt x="35" y="41"/>
                    </a:cubicBezTo>
                    <a:cubicBezTo>
                      <a:pt x="35" y="38"/>
                      <a:pt x="35" y="35"/>
                      <a:pt x="35" y="31"/>
                    </a:cubicBezTo>
                    <a:cubicBezTo>
                      <a:pt x="35" y="29"/>
                      <a:pt x="36" y="26"/>
                      <a:pt x="36" y="24"/>
                    </a:cubicBezTo>
                    <a:cubicBezTo>
                      <a:pt x="36" y="24"/>
                      <a:pt x="35" y="24"/>
                      <a:pt x="35" y="25"/>
                    </a:cubicBezTo>
                    <a:cubicBezTo>
                      <a:pt x="34" y="25"/>
                      <a:pt x="33" y="26"/>
                      <a:pt x="31" y="27"/>
                    </a:cubicBezTo>
                    <a:cubicBezTo>
                      <a:pt x="30" y="27"/>
                      <a:pt x="29" y="28"/>
                      <a:pt x="28" y="29"/>
                    </a:cubicBezTo>
                    <a:cubicBezTo>
                      <a:pt x="26" y="30"/>
                      <a:pt x="24" y="32"/>
                      <a:pt x="22" y="33"/>
                    </a:cubicBezTo>
                    <a:cubicBezTo>
                      <a:pt x="20" y="35"/>
                      <a:pt x="18" y="37"/>
                      <a:pt x="16" y="39"/>
                    </a:cubicBezTo>
                    <a:cubicBezTo>
                      <a:pt x="12" y="43"/>
                      <a:pt x="9" y="47"/>
                      <a:pt x="7" y="51"/>
                    </a:cubicBezTo>
                    <a:cubicBezTo>
                      <a:pt x="5" y="53"/>
                      <a:pt x="4" y="56"/>
                      <a:pt x="3" y="58"/>
                    </a:cubicBezTo>
                    <a:cubicBezTo>
                      <a:pt x="2" y="60"/>
                      <a:pt x="1" y="62"/>
                      <a:pt x="0" y="65"/>
                    </a:cubicBezTo>
                    <a:cubicBezTo>
                      <a:pt x="1" y="62"/>
                      <a:pt x="2" y="60"/>
                      <a:pt x="3" y="58"/>
                    </a:cubicBezTo>
                    <a:cubicBezTo>
                      <a:pt x="4" y="55"/>
                      <a:pt x="5" y="53"/>
                      <a:pt x="6" y="51"/>
                    </a:cubicBezTo>
                    <a:cubicBezTo>
                      <a:pt x="8" y="46"/>
                      <a:pt x="11" y="42"/>
                      <a:pt x="15" y="38"/>
                    </a:cubicBezTo>
                    <a:cubicBezTo>
                      <a:pt x="16" y="36"/>
                      <a:pt x="18" y="34"/>
                      <a:pt x="20" y="32"/>
                    </a:cubicBezTo>
                    <a:cubicBezTo>
                      <a:pt x="22" y="30"/>
                      <a:pt x="24" y="29"/>
                      <a:pt x="27" y="27"/>
                    </a:cubicBezTo>
                    <a:cubicBezTo>
                      <a:pt x="27" y="27"/>
                      <a:pt x="28" y="27"/>
                      <a:pt x="29" y="26"/>
                    </a:cubicBezTo>
                    <a:cubicBezTo>
                      <a:pt x="29" y="26"/>
                      <a:pt x="30" y="25"/>
                      <a:pt x="30" y="25"/>
                    </a:cubicBezTo>
                    <a:cubicBezTo>
                      <a:pt x="32" y="24"/>
                      <a:pt x="33" y="24"/>
                      <a:pt x="34" y="23"/>
                    </a:cubicBezTo>
                    <a:cubicBezTo>
                      <a:pt x="35" y="22"/>
                      <a:pt x="36" y="21"/>
                      <a:pt x="37" y="20"/>
                    </a:cubicBezTo>
                    <a:cubicBezTo>
                      <a:pt x="37" y="19"/>
                      <a:pt x="38" y="17"/>
                      <a:pt x="38" y="15"/>
                    </a:cubicBezTo>
                    <a:cubicBezTo>
                      <a:pt x="39" y="13"/>
                      <a:pt x="40" y="12"/>
                      <a:pt x="41" y="10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1" y="8"/>
                      <a:pt x="42" y="8"/>
                      <a:pt x="42" y="7"/>
                    </a:cubicBezTo>
                    <a:cubicBezTo>
                      <a:pt x="43" y="5"/>
                      <a:pt x="45" y="2"/>
                      <a:pt x="46" y="0"/>
                    </a:cubicBezTo>
                    <a:cubicBezTo>
                      <a:pt x="46" y="1"/>
                      <a:pt x="45" y="3"/>
                      <a:pt x="45" y="4"/>
                    </a:cubicBezTo>
                    <a:cubicBezTo>
                      <a:pt x="44" y="5"/>
                      <a:pt x="44" y="6"/>
                      <a:pt x="44" y="8"/>
                    </a:cubicBezTo>
                    <a:cubicBezTo>
                      <a:pt x="43" y="10"/>
                      <a:pt x="42" y="12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2" y="15"/>
                      <a:pt x="42" y="16"/>
                      <a:pt x="42" y="16"/>
                    </a:cubicBezTo>
                    <a:cubicBezTo>
                      <a:pt x="42" y="17"/>
                      <a:pt x="42" y="17"/>
                      <a:pt x="42" y="18"/>
                    </a:cubicBezTo>
                    <a:cubicBezTo>
                      <a:pt x="42" y="18"/>
                      <a:pt x="42" y="19"/>
                      <a:pt x="42" y="20"/>
                    </a:cubicBezTo>
                    <a:cubicBezTo>
                      <a:pt x="43" y="21"/>
                      <a:pt x="43" y="22"/>
                      <a:pt x="43" y="23"/>
                    </a:cubicBezTo>
                    <a:cubicBezTo>
                      <a:pt x="44" y="28"/>
                      <a:pt x="46" y="32"/>
                      <a:pt x="49" y="36"/>
                    </a:cubicBezTo>
                    <a:cubicBezTo>
                      <a:pt x="49" y="37"/>
                      <a:pt x="50" y="38"/>
                      <a:pt x="51" y="39"/>
                    </a:cubicBezTo>
                    <a:cubicBezTo>
                      <a:pt x="51" y="40"/>
                      <a:pt x="52" y="41"/>
                      <a:pt x="53" y="42"/>
                    </a:cubicBezTo>
                    <a:cubicBezTo>
                      <a:pt x="55" y="44"/>
                      <a:pt x="57" y="46"/>
                      <a:pt x="59" y="47"/>
                    </a:cubicBezTo>
                    <a:cubicBezTo>
                      <a:pt x="63" y="50"/>
                      <a:pt x="68" y="51"/>
                      <a:pt x="73" y="54"/>
                    </a:cubicBezTo>
                    <a:cubicBezTo>
                      <a:pt x="71" y="53"/>
                      <a:pt x="68" y="52"/>
                      <a:pt x="66" y="51"/>
                    </a:cubicBezTo>
                    <a:cubicBezTo>
                      <a:pt x="63" y="50"/>
                      <a:pt x="61" y="49"/>
                      <a:pt x="58" y="48"/>
                    </a:cubicBezTo>
                    <a:cubicBezTo>
                      <a:pt x="56" y="46"/>
                      <a:pt x="54" y="45"/>
                      <a:pt x="52" y="43"/>
                    </a:cubicBezTo>
                    <a:cubicBezTo>
                      <a:pt x="51" y="42"/>
                      <a:pt x="50" y="41"/>
                      <a:pt x="50" y="40"/>
                    </a:cubicBezTo>
                    <a:cubicBezTo>
                      <a:pt x="49" y="39"/>
                      <a:pt x="48" y="38"/>
                      <a:pt x="47" y="37"/>
                    </a:cubicBezTo>
                    <a:cubicBezTo>
                      <a:pt x="46" y="35"/>
                      <a:pt x="45" y="33"/>
                      <a:pt x="44" y="30"/>
                    </a:cubicBezTo>
                    <a:cubicBezTo>
                      <a:pt x="43" y="28"/>
                      <a:pt x="42" y="26"/>
                      <a:pt x="41" y="24"/>
                    </a:cubicBezTo>
                    <a:cubicBezTo>
                      <a:pt x="41" y="22"/>
                      <a:pt x="41" y="21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24"/>
                      <a:pt x="39" y="28"/>
                      <a:pt x="38" y="31"/>
                    </a:cubicBezTo>
                    <a:cubicBezTo>
                      <a:pt x="38" y="32"/>
                      <a:pt x="38" y="33"/>
                      <a:pt x="38" y="34"/>
                    </a:cubicBezTo>
                    <a:cubicBezTo>
                      <a:pt x="38" y="35"/>
                      <a:pt x="38" y="36"/>
                      <a:pt x="39" y="37"/>
                    </a:cubicBezTo>
                    <a:cubicBezTo>
                      <a:pt x="39" y="39"/>
                      <a:pt x="40" y="41"/>
                      <a:pt x="42" y="44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43" y="45"/>
                      <a:pt x="43" y="45"/>
                      <a:pt x="43" y="45"/>
                    </a:cubicBezTo>
                    <a:cubicBezTo>
                      <a:pt x="44" y="47"/>
                      <a:pt x="44" y="47"/>
                      <a:pt x="44" y="47"/>
                    </a:cubicBezTo>
                    <a:cubicBezTo>
                      <a:pt x="45" y="48"/>
                      <a:pt x="46" y="49"/>
                      <a:pt x="47" y="50"/>
                    </a:cubicBezTo>
                    <a:cubicBezTo>
                      <a:pt x="48" y="52"/>
                      <a:pt x="50" y="54"/>
                      <a:pt x="52" y="56"/>
                    </a:cubicBezTo>
                    <a:cubicBezTo>
                      <a:pt x="55" y="61"/>
                      <a:pt x="58" y="65"/>
                      <a:pt x="61" y="70"/>
                    </a:cubicBezTo>
                    <a:cubicBezTo>
                      <a:pt x="62" y="73"/>
                      <a:pt x="63" y="75"/>
                      <a:pt x="64" y="78"/>
                    </a:cubicBezTo>
                    <a:cubicBezTo>
                      <a:pt x="64" y="81"/>
                      <a:pt x="64" y="83"/>
                      <a:pt x="63" y="86"/>
                    </a:cubicBezTo>
                    <a:cubicBezTo>
                      <a:pt x="63" y="83"/>
                      <a:pt x="62" y="81"/>
                      <a:pt x="61" y="7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10" name="Freeform 2014"/>
              <p:cNvSpPr/>
              <p:nvPr/>
            </p:nvSpPr>
            <p:spPr>
              <a:xfrm>
                <a:off x="5387936" y="4113236"/>
                <a:ext cx="247652" cy="104776"/>
              </a:xfrm>
              <a:custGeom>
                <a:avLst/>
                <a:gdLst>
                  <a:gd name="txL" fmla="*/ 0 w 66"/>
                  <a:gd name="txT" fmla="*/ 0 h 28"/>
                  <a:gd name="txR" fmla="*/ 66 w 66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6" h="28">
                    <a:moveTo>
                      <a:pt x="66" y="28"/>
                    </a:moveTo>
                    <a:cubicBezTo>
                      <a:pt x="56" y="23"/>
                      <a:pt x="46" y="16"/>
                      <a:pt x="34" y="12"/>
                    </a:cubicBezTo>
                    <a:cubicBezTo>
                      <a:pt x="28" y="11"/>
                      <a:pt x="22" y="10"/>
                      <a:pt x="16" y="10"/>
                    </a:cubicBezTo>
                    <a:cubicBezTo>
                      <a:pt x="11" y="10"/>
                      <a:pt x="5" y="11"/>
                      <a:pt x="0" y="8"/>
                    </a:cubicBezTo>
                    <a:cubicBezTo>
                      <a:pt x="7" y="5"/>
                      <a:pt x="15" y="3"/>
                      <a:pt x="22" y="0"/>
                    </a:cubicBezTo>
                    <a:cubicBezTo>
                      <a:pt x="30" y="1"/>
                      <a:pt x="40" y="7"/>
                      <a:pt x="44" y="10"/>
                    </a:cubicBezTo>
                    <a:cubicBezTo>
                      <a:pt x="52" y="15"/>
                      <a:pt x="58" y="22"/>
                      <a:pt x="66" y="2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11" name="Picture 2016"/>
              <p:cNvPicPr>
                <a:picLocks noChangeAspect="1"/>
              </p:cNvPicPr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543512" y="4237061"/>
                <a:ext cx="236539" cy="20161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12" name="Freeform 2017"/>
              <p:cNvSpPr/>
              <p:nvPr/>
            </p:nvSpPr>
            <p:spPr>
              <a:xfrm>
                <a:off x="5403811" y="4248174"/>
                <a:ext cx="277814" cy="115888"/>
              </a:xfrm>
              <a:custGeom>
                <a:avLst/>
                <a:gdLst>
                  <a:gd name="txL" fmla="*/ 0 w 74"/>
                  <a:gd name="txT" fmla="*/ 0 h 31"/>
                  <a:gd name="txR" fmla="*/ 74 w 74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4" h="31">
                    <a:moveTo>
                      <a:pt x="42" y="13"/>
                    </a:moveTo>
                    <a:cubicBezTo>
                      <a:pt x="47" y="10"/>
                      <a:pt x="56" y="4"/>
                      <a:pt x="61" y="2"/>
                    </a:cubicBezTo>
                    <a:cubicBezTo>
                      <a:pt x="65" y="1"/>
                      <a:pt x="74" y="0"/>
                      <a:pt x="74" y="0"/>
                    </a:cubicBezTo>
                    <a:cubicBezTo>
                      <a:pt x="68" y="2"/>
                      <a:pt x="62" y="6"/>
                      <a:pt x="56" y="11"/>
                    </a:cubicBezTo>
                    <a:cubicBezTo>
                      <a:pt x="50" y="16"/>
                      <a:pt x="45" y="22"/>
                      <a:pt x="38" y="26"/>
                    </a:cubicBezTo>
                    <a:cubicBezTo>
                      <a:pt x="32" y="31"/>
                      <a:pt x="24" y="31"/>
                      <a:pt x="18" y="29"/>
                    </a:cubicBezTo>
                    <a:cubicBezTo>
                      <a:pt x="16" y="28"/>
                      <a:pt x="15" y="28"/>
                      <a:pt x="14" y="27"/>
                    </a:cubicBezTo>
                    <a:cubicBezTo>
                      <a:pt x="9" y="21"/>
                      <a:pt x="4" y="14"/>
                      <a:pt x="0" y="7"/>
                    </a:cubicBezTo>
                    <a:cubicBezTo>
                      <a:pt x="3" y="9"/>
                      <a:pt x="6" y="12"/>
                      <a:pt x="9" y="14"/>
                    </a:cubicBezTo>
                    <a:cubicBezTo>
                      <a:pt x="24" y="19"/>
                      <a:pt x="36" y="17"/>
                      <a:pt x="42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13" name="Freeform 2018"/>
              <p:cNvSpPr/>
              <p:nvPr/>
            </p:nvSpPr>
            <p:spPr>
              <a:xfrm>
                <a:off x="5357773" y="4113236"/>
                <a:ext cx="447678" cy="231777"/>
              </a:xfrm>
              <a:custGeom>
                <a:avLst/>
                <a:gdLst>
                  <a:gd name="txL" fmla="*/ 0 w 119"/>
                  <a:gd name="txT" fmla="*/ 0 h 62"/>
                  <a:gd name="txR" fmla="*/ 119 w 119"/>
                  <a:gd name="txB" fmla="*/ 62 h 6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9" h="62">
                    <a:moveTo>
                      <a:pt x="42" y="52"/>
                    </a:moveTo>
                    <a:cubicBezTo>
                      <a:pt x="45" y="51"/>
                      <a:pt x="47" y="51"/>
                      <a:pt x="50" y="50"/>
                    </a:cubicBezTo>
                    <a:cubicBezTo>
                      <a:pt x="54" y="48"/>
                      <a:pt x="59" y="45"/>
                      <a:pt x="63" y="43"/>
                    </a:cubicBezTo>
                    <a:cubicBezTo>
                      <a:pt x="65" y="41"/>
                      <a:pt x="68" y="40"/>
                      <a:pt x="70" y="39"/>
                    </a:cubicBezTo>
                    <a:cubicBezTo>
                      <a:pt x="71" y="38"/>
                      <a:pt x="72" y="37"/>
                      <a:pt x="73" y="37"/>
                    </a:cubicBezTo>
                    <a:cubicBezTo>
                      <a:pt x="75" y="36"/>
                      <a:pt x="75" y="36"/>
                      <a:pt x="75" y="36"/>
                    </a:cubicBezTo>
                    <a:cubicBezTo>
                      <a:pt x="75" y="35"/>
                      <a:pt x="75" y="35"/>
                      <a:pt x="76" y="35"/>
                    </a:cubicBezTo>
                    <a:cubicBezTo>
                      <a:pt x="76" y="35"/>
                      <a:pt x="76" y="35"/>
                      <a:pt x="76" y="35"/>
                    </a:cubicBezTo>
                    <a:cubicBezTo>
                      <a:pt x="78" y="34"/>
                      <a:pt x="79" y="33"/>
                      <a:pt x="80" y="33"/>
                    </a:cubicBezTo>
                    <a:cubicBezTo>
                      <a:pt x="78" y="33"/>
                      <a:pt x="76" y="33"/>
                      <a:pt x="74" y="33"/>
                    </a:cubicBezTo>
                    <a:cubicBezTo>
                      <a:pt x="73" y="33"/>
                      <a:pt x="71" y="34"/>
                      <a:pt x="70" y="34"/>
                    </a:cubicBezTo>
                    <a:cubicBezTo>
                      <a:pt x="69" y="34"/>
                      <a:pt x="67" y="34"/>
                      <a:pt x="66" y="34"/>
                    </a:cubicBezTo>
                    <a:cubicBezTo>
                      <a:pt x="63" y="34"/>
                      <a:pt x="61" y="34"/>
                      <a:pt x="58" y="34"/>
                    </a:cubicBezTo>
                    <a:cubicBezTo>
                      <a:pt x="56" y="34"/>
                      <a:pt x="54" y="34"/>
                      <a:pt x="52" y="34"/>
                    </a:cubicBezTo>
                    <a:cubicBezTo>
                      <a:pt x="50" y="35"/>
                      <a:pt x="47" y="35"/>
                      <a:pt x="45" y="36"/>
                    </a:cubicBezTo>
                    <a:cubicBezTo>
                      <a:pt x="43" y="36"/>
                      <a:pt x="42" y="36"/>
                      <a:pt x="40" y="36"/>
                    </a:cubicBezTo>
                    <a:cubicBezTo>
                      <a:pt x="39" y="37"/>
                      <a:pt x="37" y="37"/>
                      <a:pt x="36" y="37"/>
                    </a:cubicBezTo>
                    <a:cubicBezTo>
                      <a:pt x="33" y="37"/>
                      <a:pt x="30" y="37"/>
                      <a:pt x="27" y="36"/>
                    </a:cubicBezTo>
                    <a:cubicBezTo>
                      <a:pt x="25" y="36"/>
                      <a:pt x="24" y="36"/>
                      <a:pt x="22" y="35"/>
                    </a:cubicBezTo>
                    <a:cubicBezTo>
                      <a:pt x="21" y="35"/>
                      <a:pt x="20" y="34"/>
                      <a:pt x="19" y="33"/>
                    </a:cubicBezTo>
                    <a:cubicBezTo>
                      <a:pt x="21" y="35"/>
                      <a:pt x="24" y="35"/>
                      <a:pt x="27" y="36"/>
                    </a:cubicBezTo>
                    <a:cubicBezTo>
                      <a:pt x="30" y="36"/>
                      <a:pt x="33" y="36"/>
                      <a:pt x="36" y="35"/>
                    </a:cubicBezTo>
                    <a:cubicBezTo>
                      <a:pt x="37" y="35"/>
                      <a:pt x="39" y="35"/>
                      <a:pt x="40" y="35"/>
                    </a:cubicBezTo>
                    <a:cubicBezTo>
                      <a:pt x="41" y="35"/>
                      <a:pt x="43" y="34"/>
                      <a:pt x="44" y="34"/>
                    </a:cubicBezTo>
                    <a:cubicBezTo>
                      <a:pt x="45" y="34"/>
                      <a:pt x="46" y="34"/>
                      <a:pt x="47" y="34"/>
                    </a:cubicBezTo>
                    <a:cubicBezTo>
                      <a:pt x="40" y="33"/>
                      <a:pt x="33" y="32"/>
                      <a:pt x="27" y="30"/>
                    </a:cubicBezTo>
                    <a:cubicBezTo>
                      <a:pt x="22" y="28"/>
                      <a:pt x="17" y="26"/>
                      <a:pt x="12" y="24"/>
                    </a:cubicBezTo>
                    <a:cubicBezTo>
                      <a:pt x="10" y="22"/>
                      <a:pt x="8" y="21"/>
                      <a:pt x="6" y="20"/>
                    </a:cubicBezTo>
                    <a:cubicBezTo>
                      <a:pt x="4" y="18"/>
                      <a:pt x="1" y="17"/>
                      <a:pt x="0" y="15"/>
                    </a:cubicBezTo>
                    <a:cubicBezTo>
                      <a:pt x="1" y="15"/>
                      <a:pt x="2" y="16"/>
                      <a:pt x="3" y="17"/>
                    </a:cubicBezTo>
                    <a:cubicBezTo>
                      <a:pt x="4" y="17"/>
                      <a:pt x="5" y="18"/>
                      <a:pt x="6" y="18"/>
                    </a:cubicBezTo>
                    <a:cubicBezTo>
                      <a:pt x="9" y="19"/>
                      <a:pt x="11" y="20"/>
                      <a:pt x="14" y="21"/>
                    </a:cubicBezTo>
                    <a:cubicBezTo>
                      <a:pt x="18" y="24"/>
                      <a:pt x="23" y="25"/>
                      <a:pt x="28" y="27"/>
                    </a:cubicBezTo>
                    <a:cubicBezTo>
                      <a:pt x="38" y="30"/>
                      <a:pt x="48" y="32"/>
                      <a:pt x="58" y="32"/>
                    </a:cubicBezTo>
                    <a:cubicBezTo>
                      <a:pt x="61" y="32"/>
                      <a:pt x="63" y="32"/>
                      <a:pt x="66" y="31"/>
                    </a:cubicBezTo>
                    <a:cubicBezTo>
                      <a:pt x="67" y="31"/>
                      <a:pt x="68" y="31"/>
                      <a:pt x="70" y="31"/>
                    </a:cubicBezTo>
                    <a:cubicBezTo>
                      <a:pt x="71" y="31"/>
                      <a:pt x="72" y="31"/>
                      <a:pt x="74" y="30"/>
                    </a:cubicBezTo>
                    <a:cubicBezTo>
                      <a:pt x="74" y="30"/>
                      <a:pt x="74" y="30"/>
                      <a:pt x="74" y="30"/>
                    </a:cubicBezTo>
                    <a:cubicBezTo>
                      <a:pt x="74" y="30"/>
                      <a:pt x="74" y="30"/>
                      <a:pt x="73" y="30"/>
                    </a:cubicBezTo>
                    <a:cubicBezTo>
                      <a:pt x="72" y="30"/>
                      <a:pt x="71" y="29"/>
                      <a:pt x="70" y="28"/>
                    </a:cubicBezTo>
                    <a:cubicBezTo>
                      <a:pt x="68" y="28"/>
                      <a:pt x="67" y="27"/>
                      <a:pt x="66" y="26"/>
                    </a:cubicBezTo>
                    <a:cubicBezTo>
                      <a:pt x="61" y="23"/>
                      <a:pt x="57" y="19"/>
                      <a:pt x="52" y="17"/>
                    </a:cubicBezTo>
                    <a:cubicBezTo>
                      <a:pt x="50" y="16"/>
                      <a:pt x="49" y="15"/>
                      <a:pt x="48" y="15"/>
                    </a:cubicBezTo>
                    <a:cubicBezTo>
                      <a:pt x="47" y="14"/>
                      <a:pt x="45" y="14"/>
                      <a:pt x="44" y="14"/>
                    </a:cubicBezTo>
                    <a:cubicBezTo>
                      <a:pt x="41" y="13"/>
                      <a:pt x="38" y="12"/>
                      <a:pt x="35" y="12"/>
                    </a:cubicBezTo>
                    <a:cubicBezTo>
                      <a:pt x="33" y="11"/>
                      <a:pt x="30" y="11"/>
                      <a:pt x="27" y="11"/>
                    </a:cubicBezTo>
                    <a:cubicBezTo>
                      <a:pt x="24" y="10"/>
                      <a:pt x="21" y="10"/>
                      <a:pt x="18" y="10"/>
                    </a:cubicBezTo>
                    <a:cubicBezTo>
                      <a:pt x="21" y="10"/>
                      <a:pt x="24" y="10"/>
                      <a:pt x="27" y="10"/>
                    </a:cubicBezTo>
                    <a:cubicBezTo>
                      <a:pt x="30" y="10"/>
                      <a:pt x="33" y="11"/>
                      <a:pt x="36" y="11"/>
                    </a:cubicBezTo>
                    <a:cubicBezTo>
                      <a:pt x="38" y="11"/>
                      <a:pt x="41" y="12"/>
                      <a:pt x="44" y="12"/>
                    </a:cubicBezTo>
                    <a:cubicBezTo>
                      <a:pt x="45" y="13"/>
                      <a:pt x="47" y="13"/>
                      <a:pt x="48" y="14"/>
                    </a:cubicBezTo>
                    <a:cubicBezTo>
                      <a:pt x="50" y="14"/>
                      <a:pt x="51" y="15"/>
                      <a:pt x="52" y="15"/>
                    </a:cubicBezTo>
                    <a:cubicBezTo>
                      <a:pt x="57" y="18"/>
                      <a:pt x="62" y="22"/>
                      <a:pt x="67" y="25"/>
                    </a:cubicBezTo>
                    <a:cubicBezTo>
                      <a:pt x="69" y="26"/>
                      <a:pt x="72" y="28"/>
                      <a:pt x="74" y="29"/>
                    </a:cubicBezTo>
                    <a:cubicBezTo>
                      <a:pt x="75" y="29"/>
                      <a:pt x="77" y="29"/>
                      <a:pt x="78" y="30"/>
                    </a:cubicBezTo>
                    <a:cubicBezTo>
                      <a:pt x="79" y="30"/>
                      <a:pt x="79" y="30"/>
                      <a:pt x="80" y="30"/>
                    </a:cubicBezTo>
                    <a:cubicBezTo>
                      <a:pt x="83" y="30"/>
                      <a:pt x="86" y="30"/>
                      <a:pt x="89" y="31"/>
                    </a:cubicBezTo>
                    <a:cubicBezTo>
                      <a:pt x="92" y="31"/>
                      <a:pt x="94" y="31"/>
                      <a:pt x="97" y="32"/>
                    </a:cubicBezTo>
                    <a:cubicBezTo>
                      <a:pt x="96" y="31"/>
                      <a:pt x="96" y="31"/>
                      <a:pt x="96" y="31"/>
                    </a:cubicBezTo>
                    <a:cubicBezTo>
                      <a:pt x="95" y="30"/>
                      <a:pt x="95" y="29"/>
                      <a:pt x="94" y="28"/>
                    </a:cubicBezTo>
                    <a:cubicBezTo>
                      <a:pt x="94" y="27"/>
                      <a:pt x="93" y="26"/>
                      <a:pt x="92" y="25"/>
                    </a:cubicBezTo>
                    <a:cubicBezTo>
                      <a:pt x="91" y="23"/>
                      <a:pt x="90" y="21"/>
                      <a:pt x="88" y="19"/>
                    </a:cubicBezTo>
                    <a:cubicBezTo>
                      <a:pt x="87" y="17"/>
                      <a:pt x="85" y="16"/>
                      <a:pt x="83" y="14"/>
                    </a:cubicBezTo>
                    <a:cubicBezTo>
                      <a:pt x="80" y="11"/>
                      <a:pt x="76" y="8"/>
                      <a:pt x="72" y="6"/>
                    </a:cubicBezTo>
                    <a:cubicBezTo>
                      <a:pt x="70" y="5"/>
                      <a:pt x="68" y="4"/>
                      <a:pt x="66" y="3"/>
                    </a:cubicBezTo>
                    <a:cubicBezTo>
                      <a:pt x="64" y="2"/>
                      <a:pt x="62" y="1"/>
                      <a:pt x="60" y="0"/>
                    </a:cubicBezTo>
                    <a:cubicBezTo>
                      <a:pt x="62" y="1"/>
                      <a:pt x="64" y="2"/>
                      <a:pt x="66" y="2"/>
                    </a:cubicBezTo>
                    <a:cubicBezTo>
                      <a:pt x="68" y="3"/>
                      <a:pt x="71" y="4"/>
                      <a:pt x="73" y="5"/>
                    </a:cubicBezTo>
                    <a:cubicBezTo>
                      <a:pt x="77" y="7"/>
                      <a:pt x="81" y="10"/>
                      <a:pt x="84" y="13"/>
                    </a:cubicBezTo>
                    <a:cubicBezTo>
                      <a:pt x="86" y="15"/>
                      <a:pt x="88" y="16"/>
                      <a:pt x="89" y="18"/>
                    </a:cubicBezTo>
                    <a:cubicBezTo>
                      <a:pt x="91" y="20"/>
                      <a:pt x="93" y="22"/>
                      <a:pt x="94" y="24"/>
                    </a:cubicBezTo>
                    <a:cubicBezTo>
                      <a:pt x="94" y="24"/>
                      <a:pt x="95" y="25"/>
                      <a:pt x="95" y="25"/>
                    </a:cubicBezTo>
                    <a:cubicBezTo>
                      <a:pt x="95" y="26"/>
                      <a:pt x="95" y="26"/>
                      <a:pt x="96" y="27"/>
                    </a:cubicBezTo>
                    <a:cubicBezTo>
                      <a:pt x="96" y="28"/>
                      <a:pt x="97" y="29"/>
                      <a:pt x="97" y="30"/>
                    </a:cubicBezTo>
                    <a:cubicBezTo>
                      <a:pt x="98" y="31"/>
                      <a:pt x="99" y="32"/>
                      <a:pt x="100" y="32"/>
                    </a:cubicBezTo>
                    <a:cubicBezTo>
                      <a:pt x="101" y="33"/>
                      <a:pt x="103" y="33"/>
                      <a:pt x="105" y="34"/>
                    </a:cubicBezTo>
                    <a:cubicBezTo>
                      <a:pt x="107" y="35"/>
                      <a:pt x="108" y="35"/>
                      <a:pt x="110" y="36"/>
                    </a:cubicBezTo>
                    <a:cubicBezTo>
                      <a:pt x="110" y="36"/>
                      <a:pt x="111" y="36"/>
                      <a:pt x="111" y="36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2" y="37"/>
                      <a:pt x="112" y="37"/>
                    </a:cubicBezTo>
                    <a:cubicBezTo>
                      <a:pt x="114" y="38"/>
                      <a:pt x="117" y="40"/>
                      <a:pt x="119" y="41"/>
                    </a:cubicBezTo>
                    <a:cubicBezTo>
                      <a:pt x="118" y="41"/>
                      <a:pt x="116" y="40"/>
                      <a:pt x="115" y="40"/>
                    </a:cubicBezTo>
                    <a:cubicBezTo>
                      <a:pt x="114" y="39"/>
                      <a:pt x="113" y="39"/>
                      <a:pt x="112" y="39"/>
                    </a:cubicBezTo>
                    <a:cubicBezTo>
                      <a:pt x="110" y="38"/>
                      <a:pt x="108" y="37"/>
                      <a:pt x="106" y="37"/>
                    </a:cubicBezTo>
                    <a:cubicBezTo>
                      <a:pt x="106" y="37"/>
                      <a:pt x="106" y="37"/>
                      <a:pt x="105" y="37"/>
                    </a:cubicBezTo>
                    <a:cubicBezTo>
                      <a:pt x="105" y="37"/>
                      <a:pt x="104" y="37"/>
                      <a:pt x="104" y="37"/>
                    </a:cubicBezTo>
                    <a:cubicBezTo>
                      <a:pt x="103" y="37"/>
                      <a:pt x="103" y="37"/>
                      <a:pt x="102" y="37"/>
                    </a:cubicBezTo>
                    <a:cubicBezTo>
                      <a:pt x="101" y="37"/>
                      <a:pt x="101" y="37"/>
                      <a:pt x="100" y="37"/>
                    </a:cubicBezTo>
                    <a:cubicBezTo>
                      <a:pt x="99" y="37"/>
                      <a:pt x="98" y="37"/>
                      <a:pt x="97" y="38"/>
                    </a:cubicBezTo>
                    <a:cubicBezTo>
                      <a:pt x="92" y="39"/>
                      <a:pt x="88" y="40"/>
                      <a:pt x="84" y="42"/>
                    </a:cubicBezTo>
                    <a:cubicBezTo>
                      <a:pt x="83" y="43"/>
                      <a:pt x="82" y="43"/>
                      <a:pt x="81" y="44"/>
                    </a:cubicBezTo>
                    <a:cubicBezTo>
                      <a:pt x="80" y="44"/>
                      <a:pt x="79" y="45"/>
                      <a:pt x="78" y="46"/>
                    </a:cubicBezTo>
                    <a:cubicBezTo>
                      <a:pt x="76" y="47"/>
                      <a:pt x="74" y="49"/>
                      <a:pt x="73" y="50"/>
                    </a:cubicBezTo>
                    <a:cubicBezTo>
                      <a:pt x="70" y="54"/>
                      <a:pt x="68" y="58"/>
                      <a:pt x="66" y="62"/>
                    </a:cubicBezTo>
                    <a:cubicBezTo>
                      <a:pt x="67" y="60"/>
                      <a:pt x="68" y="58"/>
                      <a:pt x="69" y="56"/>
                    </a:cubicBezTo>
                    <a:cubicBezTo>
                      <a:pt x="70" y="54"/>
                      <a:pt x="71" y="52"/>
                      <a:pt x="72" y="50"/>
                    </a:cubicBezTo>
                    <a:cubicBezTo>
                      <a:pt x="74" y="48"/>
                      <a:pt x="75" y="46"/>
                      <a:pt x="77" y="45"/>
                    </a:cubicBezTo>
                    <a:cubicBezTo>
                      <a:pt x="78" y="44"/>
                      <a:pt x="79" y="43"/>
                      <a:pt x="80" y="43"/>
                    </a:cubicBezTo>
                    <a:cubicBezTo>
                      <a:pt x="81" y="42"/>
                      <a:pt x="82" y="42"/>
                      <a:pt x="83" y="41"/>
                    </a:cubicBezTo>
                    <a:cubicBezTo>
                      <a:pt x="85" y="40"/>
                      <a:pt x="87" y="39"/>
                      <a:pt x="90" y="38"/>
                    </a:cubicBezTo>
                    <a:cubicBezTo>
                      <a:pt x="92" y="37"/>
                      <a:pt x="94" y="37"/>
                      <a:pt x="96" y="36"/>
                    </a:cubicBezTo>
                    <a:cubicBezTo>
                      <a:pt x="98" y="36"/>
                      <a:pt x="99" y="36"/>
                      <a:pt x="100" y="35"/>
                    </a:cubicBezTo>
                    <a:cubicBezTo>
                      <a:pt x="100" y="35"/>
                      <a:pt x="100" y="35"/>
                      <a:pt x="100" y="35"/>
                    </a:cubicBezTo>
                    <a:cubicBezTo>
                      <a:pt x="97" y="34"/>
                      <a:pt x="93" y="34"/>
                      <a:pt x="89" y="33"/>
                    </a:cubicBezTo>
                    <a:cubicBezTo>
                      <a:pt x="88" y="33"/>
                      <a:pt x="88" y="33"/>
                      <a:pt x="87" y="33"/>
                    </a:cubicBezTo>
                    <a:cubicBezTo>
                      <a:pt x="86" y="33"/>
                      <a:pt x="85" y="33"/>
                      <a:pt x="84" y="34"/>
                    </a:cubicBezTo>
                    <a:cubicBezTo>
                      <a:pt x="82" y="34"/>
                      <a:pt x="79" y="35"/>
                      <a:pt x="77" y="36"/>
                    </a:cubicBezTo>
                    <a:cubicBezTo>
                      <a:pt x="76" y="37"/>
                      <a:pt x="76" y="37"/>
                      <a:pt x="76" y="37"/>
                    </a:cubicBezTo>
                    <a:cubicBezTo>
                      <a:pt x="76" y="37"/>
                      <a:pt x="76" y="37"/>
                      <a:pt x="76" y="37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73" y="39"/>
                      <a:pt x="72" y="39"/>
                      <a:pt x="71" y="40"/>
                    </a:cubicBezTo>
                    <a:cubicBezTo>
                      <a:pt x="69" y="41"/>
                      <a:pt x="66" y="43"/>
                      <a:pt x="64" y="44"/>
                    </a:cubicBezTo>
                    <a:cubicBezTo>
                      <a:pt x="60" y="47"/>
                      <a:pt x="55" y="49"/>
                      <a:pt x="50" y="51"/>
                    </a:cubicBezTo>
                    <a:cubicBezTo>
                      <a:pt x="48" y="52"/>
                      <a:pt x="45" y="53"/>
                      <a:pt x="43" y="54"/>
                    </a:cubicBezTo>
                    <a:cubicBezTo>
                      <a:pt x="40" y="54"/>
                      <a:pt x="37" y="54"/>
                      <a:pt x="35" y="53"/>
                    </a:cubicBezTo>
                    <a:cubicBezTo>
                      <a:pt x="37" y="53"/>
                      <a:pt x="40" y="52"/>
                      <a:pt x="42" y="5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14" name="Freeform 2019"/>
              <p:cNvSpPr/>
              <p:nvPr/>
            </p:nvSpPr>
            <p:spPr>
              <a:xfrm>
                <a:off x="6083265" y="3981472"/>
                <a:ext cx="96838" cy="179389"/>
              </a:xfrm>
              <a:custGeom>
                <a:avLst/>
                <a:gdLst>
                  <a:gd name="txL" fmla="*/ 0 w 26"/>
                  <a:gd name="txT" fmla="*/ 0 h 48"/>
                  <a:gd name="txR" fmla="*/ 26 w 26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48">
                    <a:moveTo>
                      <a:pt x="26" y="48"/>
                    </a:moveTo>
                    <a:cubicBezTo>
                      <a:pt x="23" y="39"/>
                      <a:pt x="22" y="30"/>
                      <a:pt x="18" y="21"/>
                    </a:cubicBezTo>
                    <a:cubicBezTo>
                      <a:pt x="15" y="17"/>
                      <a:pt x="12" y="13"/>
                      <a:pt x="8" y="10"/>
                    </a:cubicBezTo>
                    <a:cubicBezTo>
                      <a:pt x="5" y="7"/>
                      <a:pt x="2" y="4"/>
                      <a:pt x="0" y="0"/>
                    </a:cubicBezTo>
                    <a:cubicBezTo>
                      <a:pt x="6" y="2"/>
                      <a:pt x="12" y="5"/>
                      <a:pt x="18" y="8"/>
                    </a:cubicBezTo>
                    <a:cubicBezTo>
                      <a:pt x="21" y="13"/>
                      <a:pt x="23" y="21"/>
                      <a:pt x="24" y="25"/>
                    </a:cubicBezTo>
                    <a:cubicBezTo>
                      <a:pt x="26" y="33"/>
                      <a:pt x="26" y="40"/>
                      <a:pt x="26" y="4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15" name="Freeform 2022"/>
              <p:cNvSpPr/>
              <p:nvPr/>
            </p:nvSpPr>
            <p:spPr>
              <a:xfrm>
                <a:off x="6007065" y="4064023"/>
                <a:ext cx="184151" cy="138113"/>
              </a:xfrm>
              <a:custGeom>
                <a:avLst/>
                <a:gdLst>
                  <a:gd name="txL" fmla="*/ 0 w 49"/>
                  <a:gd name="txT" fmla="*/ 0 h 37"/>
                  <a:gd name="txR" fmla="*/ 49 w 49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37">
                    <a:moveTo>
                      <a:pt x="24" y="27"/>
                    </a:moveTo>
                    <a:cubicBezTo>
                      <a:pt x="28" y="28"/>
                      <a:pt x="36" y="29"/>
                      <a:pt x="40" y="31"/>
                    </a:cubicBezTo>
                    <a:cubicBezTo>
                      <a:pt x="43" y="32"/>
                      <a:pt x="49" y="37"/>
                      <a:pt x="49" y="37"/>
                    </a:cubicBezTo>
                    <a:cubicBezTo>
                      <a:pt x="44" y="35"/>
                      <a:pt x="38" y="34"/>
                      <a:pt x="33" y="33"/>
                    </a:cubicBezTo>
                    <a:cubicBezTo>
                      <a:pt x="26" y="33"/>
                      <a:pt x="20" y="33"/>
                      <a:pt x="14" y="32"/>
                    </a:cubicBezTo>
                    <a:cubicBezTo>
                      <a:pt x="8" y="31"/>
                      <a:pt x="4" y="27"/>
                      <a:pt x="1" y="22"/>
                    </a:cubicBezTo>
                    <a:cubicBezTo>
                      <a:pt x="0" y="21"/>
                      <a:pt x="0" y="20"/>
                      <a:pt x="0" y="19"/>
                    </a:cubicBezTo>
                    <a:cubicBezTo>
                      <a:pt x="0" y="13"/>
                      <a:pt x="1" y="6"/>
                      <a:pt x="3" y="0"/>
                    </a:cubicBezTo>
                    <a:cubicBezTo>
                      <a:pt x="3" y="2"/>
                      <a:pt x="3" y="6"/>
                      <a:pt x="5" y="9"/>
                    </a:cubicBezTo>
                    <a:cubicBezTo>
                      <a:pt x="10" y="20"/>
                      <a:pt x="18" y="25"/>
                      <a:pt x="24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16" name="Freeform 2023"/>
              <p:cNvSpPr/>
              <p:nvPr/>
            </p:nvSpPr>
            <p:spPr>
              <a:xfrm>
                <a:off x="6049927" y="3976710"/>
                <a:ext cx="201614" cy="304802"/>
              </a:xfrm>
              <a:custGeom>
                <a:avLst/>
                <a:gdLst>
                  <a:gd name="txL" fmla="*/ 0 w 54"/>
                  <a:gd name="txT" fmla="*/ 0 h 81"/>
                  <a:gd name="txR" fmla="*/ 54 w 54"/>
                  <a:gd name="txB" fmla="*/ 81 h 8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81">
                    <a:moveTo>
                      <a:pt x="4" y="45"/>
                    </a:moveTo>
                    <a:cubicBezTo>
                      <a:pt x="6" y="46"/>
                      <a:pt x="8" y="47"/>
                      <a:pt x="10" y="47"/>
                    </a:cubicBezTo>
                    <a:cubicBezTo>
                      <a:pt x="13" y="49"/>
                      <a:pt x="17" y="50"/>
                      <a:pt x="21" y="51"/>
                    </a:cubicBezTo>
                    <a:cubicBezTo>
                      <a:pt x="23" y="52"/>
                      <a:pt x="25" y="52"/>
                      <a:pt x="27" y="52"/>
                    </a:cubicBezTo>
                    <a:cubicBezTo>
                      <a:pt x="28" y="53"/>
                      <a:pt x="29" y="53"/>
                      <a:pt x="30" y="53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4" y="54"/>
                      <a:pt x="35" y="55"/>
                      <a:pt x="36" y="55"/>
                    </a:cubicBezTo>
                    <a:cubicBezTo>
                      <a:pt x="35" y="54"/>
                      <a:pt x="34" y="53"/>
                      <a:pt x="33" y="52"/>
                    </a:cubicBezTo>
                    <a:cubicBezTo>
                      <a:pt x="32" y="51"/>
                      <a:pt x="31" y="51"/>
                      <a:pt x="30" y="50"/>
                    </a:cubicBezTo>
                    <a:cubicBezTo>
                      <a:pt x="29" y="49"/>
                      <a:pt x="29" y="49"/>
                      <a:pt x="28" y="48"/>
                    </a:cubicBezTo>
                    <a:cubicBezTo>
                      <a:pt x="26" y="47"/>
                      <a:pt x="25" y="45"/>
                      <a:pt x="23" y="44"/>
                    </a:cubicBezTo>
                    <a:cubicBezTo>
                      <a:pt x="22" y="43"/>
                      <a:pt x="21" y="41"/>
                      <a:pt x="20" y="40"/>
                    </a:cubicBezTo>
                    <a:cubicBezTo>
                      <a:pt x="18" y="39"/>
                      <a:pt x="16" y="38"/>
                      <a:pt x="15" y="37"/>
                    </a:cubicBezTo>
                    <a:cubicBezTo>
                      <a:pt x="14" y="36"/>
                      <a:pt x="13" y="35"/>
                      <a:pt x="12" y="35"/>
                    </a:cubicBezTo>
                    <a:cubicBezTo>
                      <a:pt x="11" y="34"/>
                      <a:pt x="10" y="33"/>
                      <a:pt x="9" y="32"/>
                    </a:cubicBezTo>
                    <a:cubicBezTo>
                      <a:pt x="7" y="31"/>
                      <a:pt x="6" y="29"/>
                      <a:pt x="4" y="27"/>
                    </a:cubicBezTo>
                    <a:cubicBezTo>
                      <a:pt x="3" y="26"/>
                      <a:pt x="3" y="25"/>
                      <a:pt x="2" y="24"/>
                    </a:cubicBezTo>
                    <a:cubicBezTo>
                      <a:pt x="2" y="23"/>
                      <a:pt x="2" y="22"/>
                      <a:pt x="2" y="20"/>
                    </a:cubicBezTo>
                    <a:cubicBezTo>
                      <a:pt x="2" y="23"/>
                      <a:pt x="3" y="25"/>
                      <a:pt x="5" y="27"/>
                    </a:cubicBezTo>
                    <a:cubicBezTo>
                      <a:pt x="6" y="28"/>
                      <a:pt x="8" y="30"/>
                      <a:pt x="10" y="31"/>
                    </a:cubicBezTo>
                    <a:cubicBezTo>
                      <a:pt x="11" y="32"/>
                      <a:pt x="12" y="33"/>
                      <a:pt x="13" y="34"/>
                    </a:cubicBezTo>
                    <a:cubicBezTo>
                      <a:pt x="13" y="34"/>
                      <a:pt x="14" y="35"/>
                      <a:pt x="15" y="36"/>
                    </a:cubicBezTo>
                    <a:cubicBezTo>
                      <a:pt x="16" y="36"/>
                      <a:pt x="16" y="36"/>
                      <a:pt x="17" y="37"/>
                    </a:cubicBezTo>
                    <a:cubicBezTo>
                      <a:pt x="14" y="33"/>
                      <a:pt x="11" y="28"/>
                      <a:pt x="8" y="23"/>
                    </a:cubicBezTo>
                    <a:cubicBezTo>
                      <a:pt x="6" y="20"/>
                      <a:pt x="5" y="16"/>
                      <a:pt x="3" y="12"/>
                    </a:cubicBezTo>
                    <a:cubicBezTo>
                      <a:pt x="3" y="10"/>
                      <a:pt x="2" y="8"/>
                      <a:pt x="2" y="6"/>
                    </a:cubicBezTo>
                    <a:cubicBezTo>
                      <a:pt x="1" y="4"/>
                      <a:pt x="1" y="2"/>
                      <a:pt x="1" y="0"/>
                    </a:cubicBezTo>
                    <a:cubicBezTo>
                      <a:pt x="1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3" y="6"/>
                    </a:cubicBezTo>
                    <a:cubicBezTo>
                      <a:pt x="4" y="8"/>
                      <a:pt x="4" y="9"/>
                      <a:pt x="5" y="11"/>
                    </a:cubicBezTo>
                    <a:cubicBezTo>
                      <a:pt x="7" y="15"/>
                      <a:pt x="8" y="19"/>
                      <a:pt x="10" y="22"/>
                    </a:cubicBezTo>
                    <a:cubicBezTo>
                      <a:pt x="14" y="30"/>
                      <a:pt x="19" y="36"/>
                      <a:pt x="25" y="42"/>
                    </a:cubicBezTo>
                    <a:cubicBezTo>
                      <a:pt x="26" y="44"/>
                      <a:pt x="28" y="45"/>
                      <a:pt x="29" y="46"/>
                    </a:cubicBezTo>
                    <a:cubicBezTo>
                      <a:pt x="30" y="47"/>
                      <a:pt x="31" y="48"/>
                      <a:pt x="31" y="48"/>
                    </a:cubicBezTo>
                    <a:cubicBezTo>
                      <a:pt x="32" y="49"/>
                      <a:pt x="33" y="49"/>
                      <a:pt x="34" y="50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4" y="49"/>
                      <a:pt x="33" y="48"/>
                      <a:pt x="33" y="47"/>
                    </a:cubicBezTo>
                    <a:cubicBezTo>
                      <a:pt x="33" y="45"/>
                      <a:pt x="32" y="44"/>
                      <a:pt x="32" y="43"/>
                    </a:cubicBezTo>
                    <a:cubicBezTo>
                      <a:pt x="31" y="39"/>
                      <a:pt x="31" y="34"/>
                      <a:pt x="29" y="30"/>
                    </a:cubicBezTo>
                    <a:cubicBezTo>
                      <a:pt x="29" y="29"/>
                      <a:pt x="29" y="28"/>
                      <a:pt x="28" y="27"/>
                    </a:cubicBezTo>
                    <a:cubicBezTo>
                      <a:pt x="28" y="26"/>
                      <a:pt x="27" y="25"/>
                      <a:pt x="27" y="24"/>
                    </a:cubicBezTo>
                    <a:cubicBezTo>
                      <a:pt x="26" y="22"/>
                      <a:pt x="24" y="20"/>
                      <a:pt x="23" y="18"/>
                    </a:cubicBezTo>
                    <a:cubicBezTo>
                      <a:pt x="22" y="16"/>
                      <a:pt x="20" y="14"/>
                      <a:pt x="19" y="13"/>
                    </a:cubicBezTo>
                    <a:cubicBezTo>
                      <a:pt x="17" y="11"/>
                      <a:pt x="16" y="9"/>
                      <a:pt x="14" y="8"/>
                    </a:cubicBezTo>
                    <a:cubicBezTo>
                      <a:pt x="16" y="9"/>
                      <a:pt x="17" y="11"/>
                      <a:pt x="19" y="12"/>
                    </a:cubicBezTo>
                    <a:cubicBezTo>
                      <a:pt x="21" y="14"/>
                      <a:pt x="22" y="16"/>
                      <a:pt x="23" y="18"/>
                    </a:cubicBezTo>
                    <a:cubicBezTo>
                      <a:pt x="25" y="19"/>
                      <a:pt x="26" y="21"/>
                      <a:pt x="27" y="23"/>
                    </a:cubicBezTo>
                    <a:cubicBezTo>
                      <a:pt x="28" y="24"/>
                      <a:pt x="29" y="25"/>
                      <a:pt x="29" y="26"/>
                    </a:cubicBezTo>
                    <a:cubicBezTo>
                      <a:pt x="30" y="27"/>
                      <a:pt x="30" y="28"/>
                      <a:pt x="30" y="30"/>
                    </a:cubicBezTo>
                    <a:cubicBezTo>
                      <a:pt x="32" y="34"/>
                      <a:pt x="32" y="39"/>
                      <a:pt x="33" y="43"/>
                    </a:cubicBezTo>
                    <a:cubicBezTo>
                      <a:pt x="34" y="45"/>
                      <a:pt x="34" y="47"/>
                      <a:pt x="35" y="49"/>
                    </a:cubicBezTo>
                    <a:cubicBezTo>
                      <a:pt x="36" y="50"/>
                      <a:pt x="36" y="51"/>
                      <a:pt x="37" y="52"/>
                    </a:cubicBezTo>
                    <a:cubicBezTo>
                      <a:pt x="37" y="53"/>
                      <a:pt x="38" y="53"/>
                      <a:pt x="38" y="53"/>
                    </a:cubicBezTo>
                    <a:cubicBezTo>
                      <a:pt x="40" y="55"/>
                      <a:pt x="41" y="57"/>
                      <a:pt x="43" y="59"/>
                    </a:cubicBezTo>
                    <a:cubicBezTo>
                      <a:pt x="44" y="60"/>
                      <a:pt x="45" y="62"/>
                      <a:pt x="46" y="64"/>
                    </a:cubicBezTo>
                    <a:cubicBezTo>
                      <a:pt x="46" y="63"/>
                      <a:pt x="46" y="63"/>
                      <a:pt x="46" y="63"/>
                    </a:cubicBezTo>
                    <a:cubicBezTo>
                      <a:pt x="47" y="62"/>
                      <a:pt x="47" y="61"/>
                      <a:pt x="47" y="60"/>
                    </a:cubicBezTo>
                    <a:cubicBezTo>
                      <a:pt x="47" y="59"/>
                      <a:pt x="48" y="58"/>
                      <a:pt x="48" y="57"/>
                    </a:cubicBezTo>
                    <a:cubicBezTo>
                      <a:pt x="48" y="56"/>
                      <a:pt x="48" y="54"/>
                      <a:pt x="49" y="52"/>
                    </a:cubicBezTo>
                    <a:cubicBezTo>
                      <a:pt x="49" y="50"/>
                      <a:pt x="49" y="48"/>
                      <a:pt x="49" y="46"/>
                    </a:cubicBezTo>
                    <a:cubicBezTo>
                      <a:pt x="49" y="43"/>
                      <a:pt x="48" y="39"/>
                      <a:pt x="47" y="35"/>
                    </a:cubicBezTo>
                    <a:cubicBezTo>
                      <a:pt x="46" y="34"/>
                      <a:pt x="46" y="32"/>
                      <a:pt x="45" y="30"/>
                    </a:cubicBezTo>
                    <a:cubicBezTo>
                      <a:pt x="45" y="28"/>
                      <a:pt x="44" y="27"/>
                      <a:pt x="43" y="25"/>
                    </a:cubicBezTo>
                    <a:cubicBezTo>
                      <a:pt x="44" y="27"/>
                      <a:pt x="45" y="28"/>
                      <a:pt x="46" y="30"/>
                    </a:cubicBezTo>
                    <a:cubicBezTo>
                      <a:pt x="46" y="32"/>
                      <a:pt x="47" y="33"/>
                      <a:pt x="48" y="35"/>
                    </a:cubicBezTo>
                    <a:cubicBezTo>
                      <a:pt x="49" y="39"/>
                      <a:pt x="50" y="43"/>
                      <a:pt x="50" y="46"/>
                    </a:cubicBezTo>
                    <a:cubicBezTo>
                      <a:pt x="50" y="48"/>
                      <a:pt x="50" y="50"/>
                      <a:pt x="50" y="52"/>
                    </a:cubicBezTo>
                    <a:cubicBezTo>
                      <a:pt x="50" y="54"/>
                      <a:pt x="50" y="56"/>
                      <a:pt x="49" y="58"/>
                    </a:cubicBezTo>
                    <a:cubicBezTo>
                      <a:pt x="49" y="58"/>
                      <a:pt x="49" y="59"/>
                      <a:pt x="49" y="59"/>
                    </a:cubicBezTo>
                    <a:cubicBezTo>
                      <a:pt x="49" y="59"/>
                      <a:pt x="49" y="60"/>
                      <a:pt x="48" y="60"/>
                    </a:cubicBezTo>
                    <a:cubicBezTo>
                      <a:pt x="48" y="61"/>
                      <a:pt x="48" y="62"/>
                      <a:pt x="48" y="63"/>
                    </a:cubicBezTo>
                    <a:cubicBezTo>
                      <a:pt x="48" y="64"/>
                      <a:pt x="48" y="65"/>
                      <a:pt x="48" y="66"/>
                    </a:cubicBezTo>
                    <a:cubicBezTo>
                      <a:pt x="48" y="67"/>
                      <a:pt x="49" y="68"/>
                      <a:pt x="50" y="70"/>
                    </a:cubicBezTo>
                    <a:cubicBezTo>
                      <a:pt x="50" y="71"/>
                      <a:pt x="51" y="72"/>
                      <a:pt x="51" y="73"/>
                    </a:cubicBezTo>
                    <a:cubicBezTo>
                      <a:pt x="51" y="74"/>
                      <a:pt x="52" y="74"/>
                      <a:pt x="52" y="74"/>
                    </a:cubicBezTo>
                    <a:cubicBezTo>
                      <a:pt x="52" y="74"/>
                      <a:pt x="52" y="74"/>
                      <a:pt x="52" y="74"/>
                    </a:cubicBezTo>
                    <a:cubicBezTo>
                      <a:pt x="52" y="75"/>
                      <a:pt x="52" y="75"/>
                      <a:pt x="52" y="75"/>
                    </a:cubicBezTo>
                    <a:cubicBezTo>
                      <a:pt x="53" y="77"/>
                      <a:pt x="53" y="79"/>
                      <a:pt x="54" y="81"/>
                    </a:cubicBezTo>
                    <a:cubicBezTo>
                      <a:pt x="53" y="80"/>
                      <a:pt x="53" y="80"/>
                      <a:pt x="52" y="79"/>
                    </a:cubicBezTo>
                    <a:cubicBezTo>
                      <a:pt x="52" y="78"/>
                      <a:pt x="51" y="77"/>
                      <a:pt x="51" y="76"/>
                    </a:cubicBezTo>
                    <a:cubicBezTo>
                      <a:pt x="50" y="75"/>
                      <a:pt x="49" y="73"/>
                      <a:pt x="49" y="72"/>
                    </a:cubicBezTo>
                    <a:cubicBezTo>
                      <a:pt x="49" y="72"/>
                      <a:pt x="48" y="72"/>
                      <a:pt x="48" y="71"/>
                    </a:cubicBezTo>
                    <a:cubicBezTo>
                      <a:pt x="48" y="71"/>
                      <a:pt x="48" y="71"/>
                      <a:pt x="47" y="70"/>
                    </a:cubicBezTo>
                    <a:cubicBezTo>
                      <a:pt x="47" y="70"/>
                      <a:pt x="47" y="70"/>
                      <a:pt x="46" y="70"/>
                    </a:cubicBezTo>
                    <a:cubicBezTo>
                      <a:pt x="46" y="69"/>
                      <a:pt x="46" y="69"/>
                      <a:pt x="45" y="69"/>
                    </a:cubicBezTo>
                    <a:cubicBezTo>
                      <a:pt x="45" y="68"/>
                      <a:pt x="44" y="68"/>
                      <a:pt x="43" y="67"/>
                    </a:cubicBezTo>
                    <a:cubicBezTo>
                      <a:pt x="40" y="65"/>
                      <a:pt x="37" y="64"/>
                      <a:pt x="33" y="62"/>
                    </a:cubicBezTo>
                    <a:cubicBezTo>
                      <a:pt x="32" y="62"/>
                      <a:pt x="31" y="62"/>
                      <a:pt x="31" y="61"/>
                    </a:cubicBezTo>
                    <a:cubicBezTo>
                      <a:pt x="30" y="61"/>
                      <a:pt x="29" y="61"/>
                      <a:pt x="28" y="61"/>
                    </a:cubicBezTo>
                    <a:cubicBezTo>
                      <a:pt x="26" y="61"/>
                      <a:pt x="24" y="61"/>
                      <a:pt x="22" y="61"/>
                    </a:cubicBezTo>
                    <a:cubicBezTo>
                      <a:pt x="19" y="61"/>
                      <a:pt x="15" y="63"/>
                      <a:pt x="12" y="64"/>
                    </a:cubicBezTo>
                    <a:cubicBezTo>
                      <a:pt x="13" y="63"/>
                      <a:pt x="15" y="62"/>
                      <a:pt x="17" y="62"/>
                    </a:cubicBezTo>
                    <a:cubicBezTo>
                      <a:pt x="19" y="61"/>
                      <a:pt x="20" y="61"/>
                      <a:pt x="22" y="60"/>
                    </a:cubicBezTo>
                    <a:cubicBezTo>
                      <a:pt x="24" y="60"/>
                      <a:pt x="26" y="60"/>
                      <a:pt x="28" y="60"/>
                    </a:cubicBezTo>
                    <a:cubicBezTo>
                      <a:pt x="29" y="60"/>
                      <a:pt x="30" y="60"/>
                      <a:pt x="31" y="61"/>
                    </a:cubicBezTo>
                    <a:cubicBezTo>
                      <a:pt x="32" y="61"/>
                      <a:pt x="33" y="61"/>
                      <a:pt x="34" y="61"/>
                    </a:cubicBezTo>
                    <a:cubicBezTo>
                      <a:pt x="35" y="62"/>
                      <a:pt x="37" y="63"/>
                      <a:pt x="39" y="63"/>
                    </a:cubicBezTo>
                    <a:cubicBezTo>
                      <a:pt x="40" y="64"/>
                      <a:pt x="42" y="65"/>
                      <a:pt x="44" y="66"/>
                    </a:cubicBezTo>
                    <a:cubicBezTo>
                      <a:pt x="45" y="67"/>
                      <a:pt x="45" y="67"/>
                      <a:pt x="46" y="68"/>
                    </a:cubicBezTo>
                    <a:cubicBezTo>
                      <a:pt x="46" y="68"/>
                      <a:pt x="46" y="68"/>
                      <a:pt x="46" y="68"/>
                    </a:cubicBezTo>
                    <a:cubicBezTo>
                      <a:pt x="45" y="65"/>
                      <a:pt x="43" y="63"/>
                      <a:pt x="41" y="60"/>
                    </a:cubicBezTo>
                    <a:cubicBezTo>
                      <a:pt x="41" y="60"/>
                      <a:pt x="40" y="59"/>
                      <a:pt x="40" y="59"/>
                    </a:cubicBezTo>
                    <a:cubicBezTo>
                      <a:pt x="39" y="58"/>
                      <a:pt x="39" y="58"/>
                      <a:pt x="38" y="58"/>
                    </a:cubicBezTo>
                    <a:cubicBezTo>
                      <a:pt x="37" y="57"/>
                      <a:pt x="35" y="56"/>
                      <a:pt x="33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5"/>
                      <a:pt x="32" y="55"/>
                      <a:pt x="31" y="55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29" y="54"/>
                      <a:pt x="28" y="54"/>
                      <a:pt x="27" y="54"/>
                    </a:cubicBezTo>
                    <a:cubicBezTo>
                      <a:pt x="25" y="53"/>
                      <a:pt x="23" y="53"/>
                      <a:pt x="21" y="53"/>
                    </a:cubicBezTo>
                    <a:cubicBezTo>
                      <a:pt x="17" y="52"/>
                      <a:pt x="13" y="50"/>
                      <a:pt x="9" y="49"/>
                    </a:cubicBezTo>
                    <a:cubicBezTo>
                      <a:pt x="7" y="48"/>
                      <a:pt x="5" y="47"/>
                      <a:pt x="4" y="46"/>
                    </a:cubicBezTo>
                    <a:cubicBezTo>
                      <a:pt x="2" y="44"/>
                      <a:pt x="1" y="43"/>
                      <a:pt x="0" y="41"/>
                    </a:cubicBezTo>
                    <a:cubicBezTo>
                      <a:pt x="1" y="42"/>
                      <a:pt x="3" y="44"/>
                      <a:pt x="4" y="4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17" name="Freeform 2024"/>
              <p:cNvSpPr/>
              <p:nvPr/>
            </p:nvSpPr>
            <p:spPr>
              <a:xfrm>
                <a:off x="6221379" y="3206767"/>
                <a:ext cx="68263" cy="153989"/>
              </a:xfrm>
              <a:custGeom>
                <a:avLst/>
                <a:gdLst>
                  <a:gd name="txL" fmla="*/ 0 w 18"/>
                  <a:gd name="txT" fmla="*/ 0 h 41"/>
                  <a:gd name="txR" fmla="*/ 18 w 18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41">
                    <a:moveTo>
                      <a:pt x="17" y="41"/>
                    </a:moveTo>
                    <a:cubicBezTo>
                      <a:pt x="15" y="34"/>
                      <a:pt x="15" y="26"/>
                      <a:pt x="12" y="19"/>
                    </a:cubicBezTo>
                    <a:cubicBezTo>
                      <a:pt x="10" y="15"/>
                      <a:pt x="8" y="12"/>
                      <a:pt x="5" y="9"/>
                    </a:cubicBezTo>
                    <a:cubicBezTo>
                      <a:pt x="3" y="7"/>
                      <a:pt x="0" y="4"/>
                      <a:pt x="0" y="0"/>
                    </a:cubicBezTo>
                    <a:cubicBezTo>
                      <a:pt x="4" y="3"/>
                      <a:pt x="9" y="5"/>
                      <a:pt x="13" y="8"/>
                    </a:cubicBezTo>
                    <a:cubicBezTo>
                      <a:pt x="15" y="12"/>
                      <a:pt x="17" y="19"/>
                      <a:pt x="17" y="23"/>
                    </a:cubicBezTo>
                    <a:cubicBezTo>
                      <a:pt x="18" y="29"/>
                      <a:pt x="17" y="35"/>
                      <a:pt x="17" y="4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18" name="Freeform 2027"/>
              <p:cNvSpPr/>
              <p:nvPr/>
            </p:nvSpPr>
            <p:spPr>
              <a:xfrm>
                <a:off x="6146766" y="3270267"/>
                <a:ext cx="142876" cy="128588"/>
              </a:xfrm>
              <a:custGeom>
                <a:avLst/>
                <a:gdLst>
                  <a:gd name="txL" fmla="*/ 0 w 38"/>
                  <a:gd name="txT" fmla="*/ 0 h 34"/>
                  <a:gd name="txR" fmla="*/ 38 w 38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34">
                    <a:moveTo>
                      <a:pt x="19" y="23"/>
                    </a:moveTo>
                    <a:cubicBezTo>
                      <a:pt x="22" y="24"/>
                      <a:pt x="29" y="26"/>
                      <a:pt x="32" y="28"/>
                    </a:cubicBezTo>
                    <a:cubicBezTo>
                      <a:pt x="34" y="29"/>
                      <a:pt x="38" y="34"/>
                      <a:pt x="38" y="34"/>
                    </a:cubicBezTo>
                    <a:cubicBezTo>
                      <a:pt x="35" y="31"/>
                      <a:pt x="30" y="30"/>
                      <a:pt x="25" y="29"/>
                    </a:cubicBezTo>
                    <a:cubicBezTo>
                      <a:pt x="20" y="28"/>
                      <a:pt x="15" y="28"/>
                      <a:pt x="10" y="27"/>
                    </a:cubicBezTo>
                    <a:cubicBezTo>
                      <a:pt x="6" y="26"/>
                      <a:pt x="3" y="22"/>
                      <a:pt x="1" y="17"/>
                    </a:cubicBezTo>
                    <a:cubicBezTo>
                      <a:pt x="0" y="17"/>
                      <a:pt x="0" y="16"/>
                      <a:pt x="0" y="15"/>
                    </a:cubicBezTo>
                    <a:cubicBezTo>
                      <a:pt x="1" y="10"/>
                      <a:pt x="2" y="5"/>
                      <a:pt x="4" y="0"/>
                    </a:cubicBezTo>
                    <a:cubicBezTo>
                      <a:pt x="4" y="2"/>
                      <a:pt x="4" y="5"/>
                      <a:pt x="5" y="7"/>
                    </a:cubicBezTo>
                    <a:cubicBezTo>
                      <a:pt x="8" y="17"/>
                      <a:pt x="14" y="22"/>
                      <a:pt x="19" y="2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19" name="Freeform 2028"/>
              <p:cNvSpPr/>
              <p:nvPr/>
            </p:nvSpPr>
            <p:spPr>
              <a:xfrm>
                <a:off x="6180103" y="3203592"/>
                <a:ext cx="150813" cy="263527"/>
              </a:xfrm>
              <a:custGeom>
                <a:avLst/>
                <a:gdLst>
                  <a:gd name="txL" fmla="*/ 0 w 40"/>
                  <a:gd name="txT" fmla="*/ 0 h 70"/>
                  <a:gd name="txR" fmla="*/ 40 w 40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70">
                    <a:moveTo>
                      <a:pt x="3" y="36"/>
                    </a:moveTo>
                    <a:cubicBezTo>
                      <a:pt x="5" y="37"/>
                      <a:pt x="6" y="38"/>
                      <a:pt x="7" y="39"/>
                    </a:cubicBezTo>
                    <a:cubicBezTo>
                      <a:pt x="10" y="41"/>
                      <a:pt x="13" y="42"/>
                      <a:pt x="16" y="43"/>
                    </a:cubicBezTo>
                    <a:cubicBezTo>
                      <a:pt x="18" y="43"/>
                      <a:pt x="20" y="44"/>
                      <a:pt x="21" y="45"/>
                    </a:cubicBezTo>
                    <a:cubicBezTo>
                      <a:pt x="22" y="45"/>
                      <a:pt x="23" y="45"/>
                      <a:pt x="24" y="45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7" y="46"/>
                      <a:pt x="28" y="47"/>
                      <a:pt x="28" y="47"/>
                    </a:cubicBezTo>
                    <a:cubicBezTo>
                      <a:pt x="27" y="46"/>
                      <a:pt x="27" y="45"/>
                      <a:pt x="26" y="44"/>
                    </a:cubicBezTo>
                    <a:cubicBezTo>
                      <a:pt x="25" y="44"/>
                      <a:pt x="24" y="43"/>
                      <a:pt x="24" y="43"/>
                    </a:cubicBezTo>
                    <a:cubicBezTo>
                      <a:pt x="23" y="42"/>
                      <a:pt x="22" y="41"/>
                      <a:pt x="22" y="41"/>
                    </a:cubicBezTo>
                    <a:cubicBezTo>
                      <a:pt x="21" y="40"/>
                      <a:pt x="19" y="38"/>
                      <a:pt x="18" y="37"/>
                    </a:cubicBezTo>
                    <a:cubicBezTo>
                      <a:pt x="18" y="36"/>
                      <a:pt x="17" y="35"/>
                      <a:pt x="16" y="34"/>
                    </a:cubicBezTo>
                    <a:cubicBezTo>
                      <a:pt x="15" y="33"/>
                      <a:pt x="13" y="32"/>
                      <a:pt x="12" y="31"/>
                    </a:cubicBezTo>
                    <a:cubicBezTo>
                      <a:pt x="11" y="30"/>
                      <a:pt x="11" y="30"/>
                      <a:pt x="10" y="29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7" y="25"/>
                      <a:pt x="5" y="24"/>
                      <a:pt x="4" y="22"/>
                    </a:cubicBezTo>
                    <a:cubicBezTo>
                      <a:pt x="4" y="21"/>
                      <a:pt x="3" y="21"/>
                      <a:pt x="3" y="20"/>
                    </a:cubicBezTo>
                    <a:cubicBezTo>
                      <a:pt x="3" y="19"/>
                      <a:pt x="3" y="18"/>
                      <a:pt x="3" y="17"/>
                    </a:cubicBezTo>
                    <a:cubicBezTo>
                      <a:pt x="3" y="19"/>
                      <a:pt x="4" y="20"/>
                      <a:pt x="5" y="22"/>
                    </a:cubicBezTo>
                    <a:cubicBezTo>
                      <a:pt x="6" y="24"/>
                      <a:pt x="7" y="25"/>
                      <a:pt x="9" y="26"/>
                    </a:cubicBezTo>
                    <a:cubicBezTo>
                      <a:pt x="9" y="27"/>
                      <a:pt x="10" y="28"/>
                      <a:pt x="11" y="28"/>
                    </a:cubicBezTo>
                    <a:cubicBezTo>
                      <a:pt x="11" y="29"/>
                      <a:pt x="12" y="30"/>
                      <a:pt x="13" y="30"/>
                    </a:cubicBezTo>
                    <a:cubicBezTo>
                      <a:pt x="13" y="30"/>
                      <a:pt x="14" y="31"/>
                      <a:pt x="14" y="31"/>
                    </a:cubicBezTo>
                    <a:cubicBezTo>
                      <a:pt x="12" y="27"/>
                      <a:pt x="10" y="24"/>
                      <a:pt x="8" y="20"/>
                    </a:cubicBezTo>
                    <a:cubicBezTo>
                      <a:pt x="7" y="17"/>
                      <a:pt x="6" y="13"/>
                      <a:pt x="5" y="10"/>
                    </a:cubicBezTo>
                    <a:cubicBezTo>
                      <a:pt x="4" y="8"/>
                      <a:pt x="4" y="7"/>
                      <a:pt x="4" y="5"/>
                    </a:cubicBezTo>
                    <a:cubicBezTo>
                      <a:pt x="4" y="3"/>
                      <a:pt x="4" y="2"/>
                      <a:pt x="4" y="0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5" y="3"/>
                      <a:pt x="5" y="4"/>
                      <a:pt x="5" y="5"/>
                    </a:cubicBezTo>
                    <a:cubicBezTo>
                      <a:pt x="5" y="6"/>
                      <a:pt x="6" y="8"/>
                      <a:pt x="6" y="10"/>
                    </a:cubicBezTo>
                    <a:cubicBezTo>
                      <a:pt x="7" y="13"/>
                      <a:pt x="8" y="16"/>
                      <a:pt x="10" y="19"/>
                    </a:cubicBezTo>
                    <a:cubicBezTo>
                      <a:pt x="12" y="25"/>
                      <a:pt x="16" y="31"/>
                      <a:pt x="20" y="36"/>
                    </a:cubicBezTo>
                    <a:cubicBezTo>
                      <a:pt x="21" y="37"/>
                      <a:pt x="22" y="38"/>
                      <a:pt x="23" y="40"/>
                    </a:cubicBezTo>
                    <a:cubicBezTo>
                      <a:pt x="24" y="40"/>
                      <a:pt x="24" y="41"/>
                      <a:pt x="25" y="41"/>
                    </a:cubicBezTo>
                    <a:cubicBezTo>
                      <a:pt x="25" y="42"/>
                      <a:pt x="26" y="42"/>
                      <a:pt x="27" y="43"/>
                    </a:cubicBezTo>
                    <a:cubicBezTo>
                      <a:pt x="27" y="43"/>
                      <a:pt x="27" y="43"/>
                      <a:pt x="27" y="43"/>
                    </a:cubicBezTo>
                    <a:cubicBezTo>
                      <a:pt x="27" y="43"/>
                      <a:pt x="27" y="43"/>
                      <a:pt x="27" y="43"/>
                    </a:cubicBezTo>
                    <a:cubicBezTo>
                      <a:pt x="27" y="42"/>
                      <a:pt x="26" y="41"/>
                      <a:pt x="26" y="40"/>
                    </a:cubicBezTo>
                    <a:cubicBezTo>
                      <a:pt x="26" y="39"/>
                      <a:pt x="26" y="38"/>
                      <a:pt x="26" y="37"/>
                    </a:cubicBezTo>
                    <a:cubicBezTo>
                      <a:pt x="25" y="34"/>
                      <a:pt x="25" y="30"/>
                      <a:pt x="25" y="26"/>
                    </a:cubicBezTo>
                    <a:cubicBezTo>
                      <a:pt x="24" y="26"/>
                      <a:pt x="24" y="25"/>
                      <a:pt x="24" y="24"/>
                    </a:cubicBezTo>
                    <a:cubicBezTo>
                      <a:pt x="24" y="23"/>
                      <a:pt x="23" y="22"/>
                      <a:pt x="23" y="21"/>
                    </a:cubicBezTo>
                    <a:cubicBezTo>
                      <a:pt x="22" y="20"/>
                      <a:pt x="21" y="18"/>
                      <a:pt x="20" y="16"/>
                    </a:cubicBezTo>
                    <a:cubicBezTo>
                      <a:pt x="19" y="15"/>
                      <a:pt x="18" y="13"/>
                      <a:pt x="17" y="12"/>
                    </a:cubicBezTo>
                    <a:cubicBezTo>
                      <a:pt x="16" y="10"/>
                      <a:pt x="15" y="9"/>
                      <a:pt x="14" y="7"/>
                    </a:cubicBezTo>
                    <a:cubicBezTo>
                      <a:pt x="15" y="9"/>
                      <a:pt x="16" y="10"/>
                      <a:pt x="18" y="12"/>
                    </a:cubicBezTo>
                    <a:cubicBezTo>
                      <a:pt x="19" y="13"/>
                      <a:pt x="20" y="15"/>
                      <a:pt x="21" y="16"/>
                    </a:cubicBezTo>
                    <a:cubicBezTo>
                      <a:pt x="22" y="18"/>
                      <a:pt x="23" y="19"/>
                      <a:pt x="23" y="21"/>
                    </a:cubicBezTo>
                    <a:cubicBezTo>
                      <a:pt x="24" y="22"/>
                      <a:pt x="24" y="23"/>
                      <a:pt x="25" y="24"/>
                    </a:cubicBezTo>
                    <a:cubicBezTo>
                      <a:pt x="25" y="24"/>
                      <a:pt x="25" y="25"/>
                      <a:pt x="25" y="26"/>
                    </a:cubicBezTo>
                    <a:cubicBezTo>
                      <a:pt x="26" y="30"/>
                      <a:pt x="26" y="34"/>
                      <a:pt x="27" y="37"/>
                    </a:cubicBezTo>
                    <a:cubicBezTo>
                      <a:pt x="27" y="39"/>
                      <a:pt x="27" y="41"/>
                      <a:pt x="28" y="43"/>
                    </a:cubicBezTo>
                    <a:cubicBezTo>
                      <a:pt x="28" y="43"/>
                      <a:pt x="29" y="44"/>
                      <a:pt x="29" y="45"/>
                    </a:cubicBezTo>
                    <a:cubicBezTo>
                      <a:pt x="29" y="45"/>
                      <a:pt x="29" y="46"/>
                      <a:pt x="30" y="46"/>
                    </a:cubicBezTo>
                    <a:cubicBezTo>
                      <a:pt x="31" y="48"/>
                      <a:pt x="32" y="49"/>
                      <a:pt x="33" y="51"/>
                    </a:cubicBezTo>
                    <a:cubicBezTo>
                      <a:pt x="34" y="52"/>
                      <a:pt x="35" y="54"/>
                      <a:pt x="36" y="55"/>
                    </a:cubicBezTo>
                    <a:cubicBezTo>
                      <a:pt x="36" y="55"/>
                      <a:pt x="36" y="55"/>
                      <a:pt x="36" y="54"/>
                    </a:cubicBezTo>
                    <a:cubicBezTo>
                      <a:pt x="36" y="54"/>
                      <a:pt x="36" y="53"/>
                      <a:pt x="37" y="52"/>
                    </a:cubicBezTo>
                    <a:cubicBezTo>
                      <a:pt x="37" y="51"/>
                      <a:pt x="37" y="51"/>
                      <a:pt x="37" y="50"/>
                    </a:cubicBezTo>
                    <a:cubicBezTo>
                      <a:pt x="38" y="49"/>
                      <a:pt x="38" y="47"/>
                      <a:pt x="38" y="46"/>
                    </a:cubicBezTo>
                    <a:cubicBezTo>
                      <a:pt x="39" y="44"/>
                      <a:pt x="39" y="43"/>
                      <a:pt x="39" y="41"/>
                    </a:cubicBezTo>
                    <a:cubicBezTo>
                      <a:pt x="39" y="38"/>
                      <a:pt x="39" y="35"/>
                      <a:pt x="38" y="32"/>
                    </a:cubicBezTo>
                    <a:cubicBezTo>
                      <a:pt x="38" y="31"/>
                      <a:pt x="38" y="29"/>
                      <a:pt x="37" y="28"/>
                    </a:cubicBezTo>
                    <a:cubicBezTo>
                      <a:pt x="37" y="26"/>
                      <a:pt x="36" y="25"/>
                      <a:pt x="36" y="24"/>
                    </a:cubicBezTo>
                    <a:cubicBezTo>
                      <a:pt x="37" y="25"/>
                      <a:pt x="37" y="26"/>
                      <a:pt x="38" y="28"/>
                    </a:cubicBezTo>
                    <a:cubicBezTo>
                      <a:pt x="38" y="29"/>
                      <a:pt x="38" y="31"/>
                      <a:pt x="39" y="32"/>
                    </a:cubicBezTo>
                    <a:cubicBezTo>
                      <a:pt x="40" y="35"/>
                      <a:pt x="40" y="38"/>
                      <a:pt x="40" y="41"/>
                    </a:cubicBezTo>
                    <a:cubicBezTo>
                      <a:pt x="40" y="43"/>
                      <a:pt x="40" y="44"/>
                      <a:pt x="39" y="46"/>
                    </a:cubicBezTo>
                    <a:cubicBezTo>
                      <a:pt x="39" y="47"/>
                      <a:pt x="39" y="49"/>
                      <a:pt x="38" y="50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8" y="52"/>
                      <a:pt x="38" y="52"/>
                      <a:pt x="38" y="53"/>
                    </a:cubicBezTo>
                    <a:cubicBezTo>
                      <a:pt x="37" y="53"/>
                      <a:pt x="37" y="54"/>
                      <a:pt x="37" y="55"/>
                    </a:cubicBezTo>
                    <a:cubicBezTo>
                      <a:pt x="37" y="55"/>
                      <a:pt x="37" y="56"/>
                      <a:pt x="37" y="57"/>
                    </a:cubicBezTo>
                    <a:cubicBezTo>
                      <a:pt x="37" y="58"/>
                      <a:pt x="38" y="59"/>
                      <a:pt x="38" y="60"/>
                    </a:cubicBezTo>
                    <a:cubicBezTo>
                      <a:pt x="38" y="61"/>
                      <a:pt x="39" y="62"/>
                      <a:pt x="39" y="63"/>
                    </a:cubicBezTo>
                    <a:cubicBezTo>
                      <a:pt x="39" y="64"/>
                      <a:pt x="39" y="64"/>
                      <a:pt x="39" y="64"/>
                    </a:cubicBezTo>
                    <a:cubicBezTo>
                      <a:pt x="39" y="64"/>
                      <a:pt x="39" y="64"/>
                      <a:pt x="39" y="64"/>
                    </a:cubicBezTo>
                    <a:cubicBezTo>
                      <a:pt x="39" y="64"/>
                      <a:pt x="39" y="65"/>
                      <a:pt x="39" y="65"/>
                    </a:cubicBezTo>
                    <a:cubicBezTo>
                      <a:pt x="40" y="67"/>
                      <a:pt x="40" y="68"/>
                      <a:pt x="40" y="70"/>
                    </a:cubicBezTo>
                    <a:cubicBezTo>
                      <a:pt x="40" y="69"/>
                      <a:pt x="40" y="68"/>
                      <a:pt x="39" y="68"/>
                    </a:cubicBezTo>
                    <a:cubicBezTo>
                      <a:pt x="39" y="67"/>
                      <a:pt x="39" y="66"/>
                      <a:pt x="38" y="65"/>
                    </a:cubicBezTo>
                    <a:cubicBezTo>
                      <a:pt x="38" y="64"/>
                      <a:pt x="37" y="63"/>
                      <a:pt x="37" y="62"/>
                    </a:cubicBezTo>
                    <a:cubicBezTo>
                      <a:pt x="37" y="62"/>
                      <a:pt x="37" y="62"/>
                      <a:pt x="37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0"/>
                      <a:pt x="36" y="60"/>
                      <a:pt x="35" y="60"/>
                    </a:cubicBezTo>
                    <a:cubicBezTo>
                      <a:pt x="35" y="60"/>
                      <a:pt x="35" y="59"/>
                      <a:pt x="34" y="59"/>
                    </a:cubicBezTo>
                    <a:cubicBezTo>
                      <a:pt x="34" y="59"/>
                      <a:pt x="33" y="58"/>
                      <a:pt x="33" y="58"/>
                    </a:cubicBezTo>
                    <a:cubicBezTo>
                      <a:pt x="30" y="56"/>
                      <a:pt x="28" y="54"/>
                      <a:pt x="25" y="53"/>
                    </a:cubicBezTo>
                    <a:cubicBezTo>
                      <a:pt x="24" y="53"/>
                      <a:pt x="24" y="52"/>
                      <a:pt x="23" y="52"/>
                    </a:cubicBezTo>
                    <a:cubicBezTo>
                      <a:pt x="22" y="52"/>
                      <a:pt x="22" y="52"/>
                      <a:pt x="21" y="51"/>
                    </a:cubicBezTo>
                    <a:cubicBezTo>
                      <a:pt x="20" y="51"/>
                      <a:pt x="18" y="51"/>
                      <a:pt x="17" y="51"/>
                    </a:cubicBezTo>
                    <a:cubicBezTo>
                      <a:pt x="14" y="51"/>
                      <a:pt x="11" y="52"/>
                      <a:pt x="8" y="52"/>
                    </a:cubicBezTo>
                    <a:cubicBezTo>
                      <a:pt x="9" y="52"/>
                      <a:pt x="11" y="52"/>
                      <a:pt x="12" y="51"/>
                    </a:cubicBezTo>
                    <a:cubicBezTo>
                      <a:pt x="13" y="51"/>
                      <a:pt x="15" y="51"/>
                      <a:pt x="17" y="50"/>
                    </a:cubicBezTo>
                    <a:cubicBezTo>
                      <a:pt x="18" y="50"/>
                      <a:pt x="20" y="50"/>
                      <a:pt x="21" y="51"/>
                    </a:cubicBezTo>
                    <a:cubicBezTo>
                      <a:pt x="22" y="51"/>
                      <a:pt x="23" y="51"/>
                      <a:pt x="23" y="51"/>
                    </a:cubicBezTo>
                    <a:cubicBezTo>
                      <a:pt x="24" y="52"/>
                      <a:pt x="25" y="52"/>
                      <a:pt x="25" y="52"/>
                    </a:cubicBezTo>
                    <a:cubicBezTo>
                      <a:pt x="27" y="53"/>
                      <a:pt x="28" y="53"/>
                      <a:pt x="30" y="54"/>
                    </a:cubicBezTo>
                    <a:cubicBezTo>
                      <a:pt x="31" y="55"/>
                      <a:pt x="32" y="56"/>
                      <a:pt x="33" y="57"/>
                    </a:cubicBezTo>
                    <a:cubicBezTo>
                      <a:pt x="34" y="57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4" y="56"/>
                      <a:pt x="33" y="54"/>
                      <a:pt x="32" y="52"/>
                    </a:cubicBezTo>
                    <a:cubicBezTo>
                      <a:pt x="32" y="51"/>
                      <a:pt x="31" y="51"/>
                      <a:pt x="31" y="51"/>
                    </a:cubicBezTo>
                    <a:cubicBezTo>
                      <a:pt x="30" y="50"/>
                      <a:pt x="30" y="50"/>
                      <a:pt x="30" y="50"/>
                    </a:cubicBezTo>
                    <a:cubicBezTo>
                      <a:pt x="28" y="49"/>
                      <a:pt x="27" y="48"/>
                      <a:pt x="25" y="47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25" y="47"/>
                      <a:pt x="24" y="47"/>
                      <a:pt x="24" y="47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2" y="46"/>
                      <a:pt x="22" y="46"/>
                      <a:pt x="21" y="46"/>
                    </a:cubicBezTo>
                    <a:cubicBezTo>
                      <a:pt x="19" y="45"/>
                      <a:pt x="18" y="45"/>
                      <a:pt x="16" y="44"/>
                    </a:cubicBezTo>
                    <a:cubicBezTo>
                      <a:pt x="13" y="43"/>
                      <a:pt x="10" y="42"/>
                      <a:pt x="7" y="40"/>
                    </a:cubicBezTo>
                    <a:cubicBezTo>
                      <a:pt x="5" y="39"/>
                      <a:pt x="4" y="38"/>
                      <a:pt x="3" y="37"/>
                    </a:cubicBezTo>
                    <a:cubicBezTo>
                      <a:pt x="1" y="36"/>
                      <a:pt x="0" y="35"/>
                      <a:pt x="0" y="33"/>
                    </a:cubicBezTo>
                    <a:cubicBezTo>
                      <a:pt x="1" y="34"/>
                      <a:pt x="2" y="35"/>
                      <a:pt x="3" y="3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20" name="Freeform 2029"/>
              <p:cNvSpPr/>
              <p:nvPr/>
            </p:nvSpPr>
            <p:spPr>
              <a:xfrm>
                <a:off x="6256304" y="2835289"/>
                <a:ext cx="71438" cy="98426"/>
              </a:xfrm>
              <a:custGeom>
                <a:avLst/>
                <a:gdLst>
                  <a:gd name="txL" fmla="*/ 0 w 19"/>
                  <a:gd name="txT" fmla="*/ 0 h 26"/>
                  <a:gd name="txR" fmla="*/ 19 w 19"/>
                  <a:gd name="txB" fmla="*/ 26 h 26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9" h="26">
                    <a:moveTo>
                      <a:pt x="0" y="26"/>
                    </a:moveTo>
                    <a:cubicBezTo>
                      <a:pt x="4" y="22"/>
                      <a:pt x="9" y="19"/>
                      <a:pt x="12" y="14"/>
                    </a:cubicBezTo>
                    <a:cubicBezTo>
                      <a:pt x="13" y="12"/>
                      <a:pt x="14" y="9"/>
                      <a:pt x="15" y="7"/>
                    </a:cubicBezTo>
                    <a:cubicBezTo>
                      <a:pt x="16" y="4"/>
                      <a:pt x="17" y="2"/>
                      <a:pt x="18" y="0"/>
                    </a:cubicBezTo>
                    <a:cubicBezTo>
                      <a:pt x="19" y="3"/>
                      <a:pt x="19" y="7"/>
                      <a:pt x="19" y="11"/>
                    </a:cubicBezTo>
                    <a:cubicBezTo>
                      <a:pt x="17" y="14"/>
                      <a:pt x="13" y="17"/>
                      <a:pt x="12" y="19"/>
                    </a:cubicBezTo>
                    <a:cubicBezTo>
                      <a:pt x="8" y="22"/>
                      <a:pt x="4" y="24"/>
                      <a:pt x="0" y="2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21" name="Freeform 2032"/>
              <p:cNvSpPr/>
              <p:nvPr/>
            </p:nvSpPr>
            <p:spPr>
              <a:xfrm>
                <a:off x="6207091" y="2824177"/>
                <a:ext cx="55563" cy="127001"/>
              </a:xfrm>
              <a:custGeom>
                <a:avLst/>
                <a:gdLst>
                  <a:gd name="txL" fmla="*/ 0 w 15"/>
                  <a:gd name="txT" fmla="*/ 0 h 34"/>
                  <a:gd name="txR" fmla="*/ 15 w 15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34">
                    <a:moveTo>
                      <a:pt x="7" y="18"/>
                    </a:moveTo>
                    <a:cubicBezTo>
                      <a:pt x="8" y="20"/>
                      <a:pt x="9" y="25"/>
                      <a:pt x="9" y="27"/>
                    </a:cubicBezTo>
                    <a:cubicBezTo>
                      <a:pt x="9" y="29"/>
                      <a:pt x="8" y="34"/>
                      <a:pt x="8" y="34"/>
                    </a:cubicBezTo>
                    <a:cubicBezTo>
                      <a:pt x="8" y="30"/>
                      <a:pt x="7" y="27"/>
                      <a:pt x="6" y="24"/>
                    </a:cubicBezTo>
                    <a:cubicBezTo>
                      <a:pt x="5" y="21"/>
                      <a:pt x="3" y="18"/>
                      <a:pt x="1" y="14"/>
                    </a:cubicBezTo>
                    <a:cubicBezTo>
                      <a:pt x="0" y="11"/>
                      <a:pt x="2" y="7"/>
                      <a:pt x="3" y="5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8" y="2"/>
                      <a:pt x="12" y="1"/>
                      <a:pt x="15" y="0"/>
                    </a:cubicBezTo>
                    <a:cubicBezTo>
                      <a:pt x="14" y="1"/>
                      <a:pt x="12" y="2"/>
                      <a:pt x="11" y="3"/>
                    </a:cubicBezTo>
                    <a:cubicBezTo>
                      <a:pt x="7" y="9"/>
                      <a:pt x="6" y="14"/>
                      <a:pt x="7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22" name="Freeform 2033"/>
              <p:cNvSpPr/>
              <p:nvPr/>
            </p:nvSpPr>
            <p:spPr>
              <a:xfrm>
                <a:off x="6202328" y="2816239"/>
                <a:ext cx="117476" cy="184151"/>
              </a:xfrm>
              <a:custGeom>
                <a:avLst/>
                <a:gdLst>
                  <a:gd name="txL" fmla="*/ 0 w 31"/>
                  <a:gd name="txT" fmla="*/ 0 h 49"/>
                  <a:gd name="txR" fmla="*/ 31 w 31"/>
                  <a:gd name="txB" fmla="*/ 49 h 4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49">
                    <a:moveTo>
                      <a:pt x="8" y="14"/>
                    </a:moveTo>
                    <a:cubicBezTo>
                      <a:pt x="8" y="15"/>
                      <a:pt x="8" y="16"/>
                      <a:pt x="8" y="18"/>
                    </a:cubicBezTo>
                    <a:cubicBezTo>
                      <a:pt x="8" y="20"/>
                      <a:pt x="9" y="22"/>
                      <a:pt x="9" y="25"/>
                    </a:cubicBezTo>
                    <a:cubicBezTo>
                      <a:pt x="10" y="26"/>
                      <a:pt x="10" y="27"/>
                      <a:pt x="10" y="28"/>
                    </a:cubicBezTo>
                    <a:cubicBezTo>
                      <a:pt x="11" y="29"/>
                      <a:pt x="11" y="29"/>
                      <a:pt x="11" y="30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2"/>
                      <a:pt x="11" y="33"/>
                      <a:pt x="11" y="33"/>
                    </a:cubicBezTo>
                    <a:cubicBezTo>
                      <a:pt x="12" y="32"/>
                      <a:pt x="12" y="31"/>
                      <a:pt x="12" y="31"/>
                    </a:cubicBezTo>
                    <a:cubicBezTo>
                      <a:pt x="12" y="30"/>
                      <a:pt x="12" y="29"/>
                      <a:pt x="12" y="29"/>
                    </a:cubicBezTo>
                    <a:cubicBezTo>
                      <a:pt x="13" y="28"/>
                      <a:pt x="13" y="28"/>
                      <a:pt x="13" y="27"/>
                    </a:cubicBezTo>
                    <a:cubicBezTo>
                      <a:pt x="13" y="26"/>
                      <a:pt x="13" y="25"/>
                      <a:pt x="14" y="23"/>
                    </a:cubicBezTo>
                    <a:cubicBezTo>
                      <a:pt x="14" y="22"/>
                      <a:pt x="14" y="22"/>
                      <a:pt x="15" y="21"/>
                    </a:cubicBezTo>
                    <a:cubicBezTo>
                      <a:pt x="15" y="20"/>
                      <a:pt x="15" y="18"/>
                      <a:pt x="15" y="17"/>
                    </a:cubicBezTo>
                    <a:cubicBezTo>
                      <a:pt x="15" y="17"/>
                      <a:pt x="15" y="16"/>
                      <a:pt x="15" y="15"/>
                    </a:cubicBezTo>
                    <a:cubicBezTo>
                      <a:pt x="16" y="14"/>
                      <a:pt x="16" y="14"/>
                      <a:pt x="16" y="13"/>
                    </a:cubicBezTo>
                    <a:cubicBezTo>
                      <a:pt x="16" y="12"/>
                      <a:pt x="17" y="10"/>
                      <a:pt x="17" y="9"/>
                    </a:cubicBezTo>
                    <a:cubicBezTo>
                      <a:pt x="18" y="9"/>
                      <a:pt x="18" y="8"/>
                      <a:pt x="18" y="7"/>
                    </a:cubicBezTo>
                    <a:cubicBezTo>
                      <a:pt x="19" y="7"/>
                      <a:pt x="19" y="6"/>
                      <a:pt x="20" y="6"/>
                    </a:cubicBezTo>
                    <a:cubicBezTo>
                      <a:pt x="19" y="7"/>
                      <a:pt x="18" y="8"/>
                      <a:pt x="18" y="9"/>
                    </a:cubicBezTo>
                    <a:cubicBezTo>
                      <a:pt x="17" y="11"/>
                      <a:pt x="17" y="12"/>
                      <a:pt x="17" y="13"/>
                    </a:cubicBezTo>
                    <a:cubicBezTo>
                      <a:pt x="16" y="14"/>
                      <a:pt x="16" y="15"/>
                      <a:pt x="16" y="15"/>
                    </a:cubicBezTo>
                    <a:cubicBezTo>
                      <a:pt x="16" y="16"/>
                      <a:pt x="16" y="17"/>
                      <a:pt x="16" y="17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7" y="16"/>
                      <a:pt x="18" y="13"/>
                      <a:pt x="20" y="10"/>
                    </a:cubicBezTo>
                    <a:cubicBezTo>
                      <a:pt x="22" y="8"/>
                      <a:pt x="23" y="6"/>
                      <a:pt x="25" y="5"/>
                    </a:cubicBezTo>
                    <a:cubicBezTo>
                      <a:pt x="26" y="4"/>
                      <a:pt x="27" y="3"/>
                      <a:pt x="28" y="2"/>
                    </a:cubicBezTo>
                    <a:cubicBezTo>
                      <a:pt x="28" y="1"/>
                      <a:pt x="29" y="1"/>
                      <a:pt x="31" y="0"/>
                    </a:cubicBezTo>
                    <a:cubicBezTo>
                      <a:pt x="30" y="1"/>
                      <a:pt x="30" y="1"/>
                      <a:pt x="29" y="1"/>
                    </a:cubicBezTo>
                    <a:cubicBezTo>
                      <a:pt x="29" y="2"/>
                      <a:pt x="28" y="2"/>
                      <a:pt x="28" y="3"/>
                    </a:cubicBezTo>
                    <a:cubicBezTo>
                      <a:pt x="27" y="4"/>
                      <a:pt x="26" y="5"/>
                      <a:pt x="26" y="5"/>
                    </a:cubicBezTo>
                    <a:cubicBezTo>
                      <a:pt x="24" y="7"/>
                      <a:pt x="23" y="9"/>
                      <a:pt x="21" y="11"/>
                    </a:cubicBezTo>
                    <a:cubicBezTo>
                      <a:pt x="19" y="15"/>
                      <a:pt x="16" y="19"/>
                      <a:pt x="15" y="24"/>
                    </a:cubicBezTo>
                    <a:cubicBezTo>
                      <a:pt x="15" y="25"/>
                      <a:pt x="14" y="26"/>
                      <a:pt x="14" y="27"/>
                    </a:cubicBezTo>
                    <a:cubicBezTo>
                      <a:pt x="14" y="28"/>
                      <a:pt x="14" y="28"/>
                      <a:pt x="14" y="29"/>
                    </a:cubicBezTo>
                    <a:cubicBezTo>
                      <a:pt x="14" y="30"/>
                      <a:pt x="14" y="30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3" y="31"/>
                      <a:pt x="14" y="31"/>
                    </a:cubicBezTo>
                    <a:cubicBezTo>
                      <a:pt x="14" y="30"/>
                      <a:pt x="14" y="30"/>
                      <a:pt x="15" y="29"/>
                    </a:cubicBezTo>
                    <a:cubicBezTo>
                      <a:pt x="15" y="29"/>
                      <a:pt x="16" y="28"/>
                      <a:pt x="16" y="28"/>
                    </a:cubicBezTo>
                    <a:cubicBezTo>
                      <a:pt x="18" y="26"/>
                      <a:pt x="21" y="25"/>
                      <a:pt x="23" y="23"/>
                    </a:cubicBezTo>
                    <a:cubicBezTo>
                      <a:pt x="23" y="23"/>
                      <a:pt x="24" y="22"/>
                      <a:pt x="24" y="22"/>
                    </a:cubicBezTo>
                    <a:cubicBezTo>
                      <a:pt x="24" y="21"/>
                      <a:pt x="25" y="20"/>
                      <a:pt x="25" y="20"/>
                    </a:cubicBezTo>
                    <a:cubicBezTo>
                      <a:pt x="26" y="19"/>
                      <a:pt x="26" y="18"/>
                      <a:pt x="27" y="16"/>
                    </a:cubicBezTo>
                    <a:cubicBezTo>
                      <a:pt x="28" y="15"/>
                      <a:pt x="28" y="14"/>
                      <a:pt x="29" y="13"/>
                    </a:cubicBezTo>
                    <a:cubicBezTo>
                      <a:pt x="29" y="12"/>
                      <a:pt x="29" y="10"/>
                      <a:pt x="30" y="9"/>
                    </a:cubicBezTo>
                    <a:cubicBezTo>
                      <a:pt x="30" y="10"/>
                      <a:pt x="29" y="12"/>
                      <a:pt x="29" y="13"/>
                    </a:cubicBezTo>
                    <a:cubicBezTo>
                      <a:pt x="28" y="14"/>
                      <a:pt x="28" y="15"/>
                      <a:pt x="27" y="17"/>
                    </a:cubicBezTo>
                    <a:cubicBezTo>
                      <a:pt x="27" y="18"/>
                      <a:pt x="26" y="19"/>
                      <a:pt x="25" y="20"/>
                    </a:cubicBezTo>
                    <a:cubicBezTo>
                      <a:pt x="25" y="21"/>
                      <a:pt x="25" y="21"/>
                      <a:pt x="24" y="22"/>
                    </a:cubicBezTo>
                    <a:cubicBezTo>
                      <a:pt x="24" y="22"/>
                      <a:pt x="24" y="23"/>
                      <a:pt x="23" y="23"/>
                    </a:cubicBezTo>
                    <a:cubicBezTo>
                      <a:pt x="21" y="25"/>
                      <a:pt x="19" y="27"/>
                      <a:pt x="17" y="29"/>
                    </a:cubicBezTo>
                    <a:cubicBezTo>
                      <a:pt x="16" y="29"/>
                      <a:pt x="15" y="30"/>
                      <a:pt x="14" y="31"/>
                    </a:cubicBezTo>
                    <a:cubicBezTo>
                      <a:pt x="14" y="32"/>
                      <a:pt x="13" y="32"/>
                      <a:pt x="13" y="33"/>
                    </a:cubicBezTo>
                    <a:cubicBezTo>
                      <a:pt x="13" y="33"/>
                      <a:pt x="13" y="33"/>
                      <a:pt x="13" y="34"/>
                    </a:cubicBezTo>
                    <a:cubicBezTo>
                      <a:pt x="12" y="35"/>
                      <a:pt x="12" y="36"/>
                      <a:pt x="11" y="38"/>
                    </a:cubicBezTo>
                    <a:cubicBezTo>
                      <a:pt x="11" y="39"/>
                      <a:pt x="10" y="40"/>
                      <a:pt x="10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1" y="40"/>
                      <a:pt x="11" y="40"/>
                      <a:pt x="12" y="40"/>
                    </a:cubicBezTo>
                    <a:cubicBezTo>
                      <a:pt x="12" y="40"/>
                      <a:pt x="13" y="40"/>
                      <a:pt x="13" y="40"/>
                    </a:cubicBezTo>
                    <a:cubicBezTo>
                      <a:pt x="14" y="40"/>
                      <a:pt x="15" y="39"/>
                      <a:pt x="16" y="39"/>
                    </a:cubicBezTo>
                    <a:cubicBezTo>
                      <a:pt x="17" y="38"/>
                      <a:pt x="18" y="38"/>
                      <a:pt x="19" y="37"/>
                    </a:cubicBezTo>
                    <a:cubicBezTo>
                      <a:pt x="21" y="36"/>
                      <a:pt x="23" y="35"/>
                      <a:pt x="24" y="34"/>
                    </a:cubicBezTo>
                    <a:cubicBezTo>
                      <a:pt x="25" y="33"/>
                      <a:pt x="26" y="32"/>
                      <a:pt x="27" y="31"/>
                    </a:cubicBezTo>
                    <a:cubicBezTo>
                      <a:pt x="27" y="30"/>
                      <a:pt x="28" y="30"/>
                      <a:pt x="29" y="29"/>
                    </a:cubicBezTo>
                    <a:cubicBezTo>
                      <a:pt x="28" y="30"/>
                      <a:pt x="28" y="31"/>
                      <a:pt x="27" y="31"/>
                    </a:cubicBezTo>
                    <a:cubicBezTo>
                      <a:pt x="26" y="32"/>
                      <a:pt x="25" y="33"/>
                      <a:pt x="25" y="34"/>
                    </a:cubicBezTo>
                    <a:cubicBezTo>
                      <a:pt x="23" y="35"/>
                      <a:pt x="21" y="37"/>
                      <a:pt x="20" y="38"/>
                    </a:cubicBezTo>
                    <a:cubicBezTo>
                      <a:pt x="19" y="39"/>
                      <a:pt x="18" y="39"/>
                      <a:pt x="17" y="40"/>
                    </a:cubicBezTo>
                    <a:cubicBezTo>
                      <a:pt x="16" y="40"/>
                      <a:pt x="15" y="40"/>
                      <a:pt x="14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3" y="41"/>
                      <a:pt x="12" y="41"/>
                      <a:pt x="12" y="41"/>
                    </a:cubicBezTo>
                    <a:cubicBezTo>
                      <a:pt x="11" y="41"/>
                      <a:pt x="11" y="41"/>
                      <a:pt x="10" y="41"/>
                    </a:cubicBezTo>
                    <a:cubicBezTo>
                      <a:pt x="10" y="42"/>
                      <a:pt x="9" y="42"/>
                      <a:pt x="9" y="42"/>
                    </a:cubicBezTo>
                    <a:cubicBezTo>
                      <a:pt x="9" y="43"/>
                      <a:pt x="8" y="43"/>
                      <a:pt x="8" y="44"/>
                    </a:cubicBezTo>
                    <a:cubicBezTo>
                      <a:pt x="7" y="45"/>
                      <a:pt x="7" y="45"/>
                      <a:pt x="6" y="46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4" y="48"/>
                      <a:pt x="3" y="49"/>
                      <a:pt x="2" y="49"/>
                    </a:cubicBezTo>
                    <a:cubicBezTo>
                      <a:pt x="3" y="49"/>
                      <a:pt x="3" y="48"/>
                      <a:pt x="4" y="48"/>
                    </a:cubicBezTo>
                    <a:cubicBezTo>
                      <a:pt x="4" y="47"/>
                      <a:pt x="4" y="47"/>
                      <a:pt x="5" y="46"/>
                    </a:cubicBezTo>
                    <a:cubicBezTo>
                      <a:pt x="5" y="46"/>
                      <a:pt x="6" y="45"/>
                      <a:pt x="6" y="44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6" y="44"/>
                      <a:pt x="6" y="43"/>
                      <a:pt x="6" y="43"/>
                    </a:cubicBezTo>
                    <a:cubicBezTo>
                      <a:pt x="7" y="43"/>
                      <a:pt x="7" y="43"/>
                      <a:pt x="7" y="42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7" y="41"/>
                      <a:pt x="7" y="41"/>
                      <a:pt x="7" y="40"/>
                    </a:cubicBezTo>
                    <a:cubicBezTo>
                      <a:pt x="7" y="38"/>
                      <a:pt x="7" y="36"/>
                      <a:pt x="7" y="34"/>
                    </a:cubicBezTo>
                    <a:cubicBezTo>
                      <a:pt x="7" y="33"/>
                      <a:pt x="7" y="33"/>
                      <a:pt x="7" y="32"/>
                    </a:cubicBezTo>
                    <a:cubicBezTo>
                      <a:pt x="6" y="32"/>
                      <a:pt x="6" y="31"/>
                      <a:pt x="6" y="31"/>
                    </a:cubicBezTo>
                    <a:cubicBezTo>
                      <a:pt x="6" y="30"/>
                      <a:pt x="5" y="29"/>
                      <a:pt x="5" y="28"/>
                    </a:cubicBezTo>
                    <a:cubicBezTo>
                      <a:pt x="3" y="26"/>
                      <a:pt x="2" y="24"/>
                      <a:pt x="0" y="23"/>
                    </a:cubicBezTo>
                    <a:cubicBezTo>
                      <a:pt x="1" y="24"/>
                      <a:pt x="2" y="24"/>
                      <a:pt x="3" y="25"/>
                    </a:cubicBezTo>
                    <a:cubicBezTo>
                      <a:pt x="4" y="26"/>
                      <a:pt x="4" y="27"/>
                      <a:pt x="5" y="27"/>
                    </a:cubicBezTo>
                    <a:cubicBezTo>
                      <a:pt x="6" y="28"/>
                      <a:pt x="6" y="29"/>
                      <a:pt x="7" y="30"/>
                    </a:cubicBezTo>
                    <a:cubicBezTo>
                      <a:pt x="7" y="31"/>
                      <a:pt x="7" y="31"/>
                      <a:pt x="7" y="32"/>
                    </a:cubicBezTo>
                    <a:cubicBezTo>
                      <a:pt x="7" y="32"/>
                      <a:pt x="7" y="33"/>
                      <a:pt x="7" y="34"/>
                    </a:cubicBezTo>
                    <a:cubicBezTo>
                      <a:pt x="8" y="35"/>
                      <a:pt x="8" y="36"/>
                      <a:pt x="8" y="37"/>
                    </a:cubicBezTo>
                    <a:cubicBezTo>
                      <a:pt x="8" y="38"/>
                      <a:pt x="8" y="39"/>
                      <a:pt x="8" y="40"/>
                    </a:cubicBezTo>
                    <a:cubicBezTo>
                      <a:pt x="8" y="41"/>
                      <a:pt x="8" y="41"/>
                      <a:pt x="8" y="42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9" y="40"/>
                      <a:pt x="9" y="39"/>
                      <a:pt x="10" y="37"/>
                    </a:cubicBezTo>
                    <a:cubicBezTo>
                      <a:pt x="10" y="37"/>
                      <a:pt x="10" y="37"/>
                      <a:pt x="10" y="36"/>
                    </a:cubicBezTo>
                    <a:cubicBezTo>
                      <a:pt x="11" y="36"/>
                      <a:pt x="11" y="35"/>
                      <a:pt x="11" y="35"/>
                    </a:cubicBezTo>
                    <a:cubicBezTo>
                      <a:pt x="11" y="34"/>
                      <a:pt x="11" y="33"/>
                      <a:pt x="10" y="32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9"/>
                      <a:pt x="10" y="29"/>
                      <a:pt x="10" y="28"/>
                    </a:cubicBezTo>
                    <a:cubicBezTo>
                      <a:pt x="9" y="27"/>
                      <a:pt x="9" y="26"/>
                      <a:pt x="9" y="25"/>
                    </a:cubicBezTo>
                    <a:cubicBezTo>
                      <a:pt x="8" y="22"/>
                      <a:pt x="8" y="20"/>
                      <a:pt x="7" y="18"/>
                    </a:cubicBezTo>
                    <a:cubicBezTo>
                      <a:pt x="7" y="16"/>
                      <a:pt x="7" y="15"/>
                      <a:pt x="7" y="14"/>
                    </a:cubicBezTo>
                    <a:cubicBezTo>
                      <a:pt x="8" y="13"/>
                      <a:pt x="8" y="12"/>
                      <a:pt x="9" y="11"/>
                    </a:cubicBezTo>
                    <a:cubicBezTo>
                      <a:pt x="9" y="12"/>
                      <a:pt x="8" y="13"/>
                      <a:pt x="8" y="1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23" name="Freeform 2034"/>
              <p:cNvSpPr/>
              <p:nvPr/>
            </p:nvSpPr>
            <p:spPr>
              <a:xfrm>
                <a:off x="5805451" y="2763851"/>
                <a:ext cx="168276" cy="150814"/>
              </a:xfrm>
              <a:custGeom>
                <a:avLst/>
                <a:gdLst>
                  <a:gd name="txL" fmla="*/ 0 w 45"/>
                  <a:gd name="txT" fmla="*/ 0 h 40"/>
                  <a:gd name="txR" fmla="*/ 45 w 45"/>
                  <a:gd name="txB" fmla="*/ 40 h 4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40">
                    <a:moveTo>
                      <a:pt x="45" y="40"/>
                    </a:moveTo>
                    <a:cubicBezTo>
                      <a:pt x="36" y="34"/>
                      <a:pt x="26" y="31"/>
                      <a:pt x="19" y="24"/>
                    </a:cubicBezTo>
                    <a:cubicBezTo>
                      <a:pt x="15" y="20"/>
                      <a:pt x="12" y="16"/>
                      <a:pt x="9" y="11"/>
                    </a:cubicBezTo>
                    <a:cubicBezTo>
                      <a:pt x="7" y="7"/>
                      <a:pt x="4" y="3"/>
                      <a:pt x="0" y="0"/>
                    </a:cubicBezTo>
                    <a:cubicBezTo>
                      <a:pt x="2" y="7"/>
                      <a:pt x="3" y="14"/>
                      <a:pt x="4" y="20"/>
                    </a:cubicBezTo>
                    <a:cubicBezTo>
                      <a:pt x="9" y="25"/>
                      <a:pt x="17" y="30"/>
                      <a:pt x="21" y="32"/>
                    </a:cubicBezTo>
                    <a:cubicBezTo>
                      <a:pt x="28" y="35"/>
                      <a:pt x="37" y="37"/>
                      <a:pt x="45" y="4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24" name="Freeform 2037"/>
              <p:cNvSpPr/>
              <p:nvPr/>
            </p:nvSpPr>
            <p:spPr>
              <a:xfrm>
                <a:off x="5910227" y="2714638"/>
                <a:ext cx="115888" cy="219077"/>
              </a:xfrm>
              <a:custGeom>
                <a:avLst/>
                <a:gdLst>
                  <a:gd name="txL" fmla="*/ 0 w 31"/>
                  <a:gd name="txT" fmla="*/ 0 h 58"/>
                  <a:gd name="txR" fmla="*/ 31 w 31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58">
                    <a:moveTo>
                      <a:pt x="23" y="29"/>
                    </a:moveTo>
                    <a:cubicBezTo>
                      <a:pt x="23" y="34"/>
                      <a:pt x="22" y="43"/>
                      <a:pt x="23" y="48"/>
                    </a:cubicBezTo>
                    <a:cubicBezTo>
                      <a:pt x="24" y="51"/>
                      <a:pt x="28" y="58"/>
                      <a:pt x="28" y="58"/>
                    </a:cubicBezTo>
                    <a:cubicBezTo>
                      <a:pt x="26" y="53"/>
                      <a:pt x="26" y="46"/>
                      <a:pt x="27" y="40"/>
                    </a:cubicBezTo>
                    <a:cubicBezTo>
                      <a:pt x="28" y="33"/>
                      <a:pt x="30" y="27"/>
                      <a:pt x="31" y="20"/>
                    </a:cubicBezTo>
                    <a:cubicBezTo>
                      <a:pt x="31" y="14"/>
                      <a:pt x="28" y="8"/>
                      <a:pt x="23" y="4"/>
                    </a:cubicBezTo>
                    <a:cubicBezTo>
                      <a:pt x="22" y="3"/>
                      <a:pt x="22" y="3"/>
                      <a:pt x="21" y="2"/>
                    </a:cubicBezTo>
                    <a:cubicBezTo>
                      <a:pt x="14" y="1"/>
                      <a:pt x="7" y="1"/>
                      <a:pt x="0" y="0"/>
                    </a:cubicBezTo>
                    <a:cubicBezTo>
                      <a:pt x="3" y="2"/>
                      <a:pt x="6" y="3"/>
                      <a:pt x="9" y="5"/>
                    </a:cubicBezTo>
                    <a:cubicBezTo>
                      <a:pt x="19" y="13"/>
                      <a:pt x="23" y="23"/>
                      <a:pt x="23" y="2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25" name="Freeform 2038"/>
              <p:cNvSpPr/>
              <p:nvPr/>
            </p:nvSpPr>
            <p:spPr>
              <a:xfrm>
                <a:off x="5808626" y="2730513"/>
                <a:ext cx="274639" cy="285752"/>
              </a:xfrm>
              <a:custGeom>
                <a:avLst/>
                <a:gdLst>
                  <a:gd name="txL" fmla="*/ 0 w 73"/>
                  <a:gd name="txT" fmla="*/ 0 h 76"/>
                  <a:gd name="txR" fmla="*/ 73 w 73"/>
                  <a:gd name="txB" fmla="*/ 76 h 7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76">
                    <a:moveTo>
                      <a:pt x="46" y="15"/>
                    </a:moveTo>
                    <a:cubicBezTo>
                      <a:pt x="47" y="17"/>
                      <a:pt x="48" y="19"/>
                      <a:pt x="48" y="21"/>
                    </a:cubicBezTo>
                    <a:cubicBezTo>
                      <a:pt x="49" y="26"/>
                      <a:pt x="49" y="30"/>
                      <a:pt x="49" y="34"/>
                    </a:cubicBezTo>
                    <a:cubicBezTo>
                      <a:pt x="49" y="37"/>
                      <a:pt x="49" y="39"/>
                      <a:pt x="49" y="41"/>
                    </a:cubicBezTo>
                    <a:cubicBezTo>
                      <a:pt x="49" y="42"/>
                      <a:pt x="49" y="43"/>
                      <a:pt x="49" y="44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9" y="46"/>
                      <a:pt x="49" y="47"/>
                      <a:pt x="49" y="47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9" y="49"/>
                      <a:pt x="49" y="50"/>
                      <a:pt x="49" y="51"/>
                    </a:cubicBezTo>
                    <a:cubicBezTo>
                      <a:pt x="49" y="50"/>
                      <a:pt x="48" y="48"/>
                      <a:pt x="47" y="46"/>
                    </a:cubicBezTo>
                    <a:cubicBezTo>
                      <a:pt x="46" y="46"/>
                      <a:pt x="46" y="44"/>
                      <a:pt x="46" y="43"/>
                    </a:cubicBezTo>
                    <a:cubicBezTo>
                      <a:pt x="45" y="42"/>
                      <a:pt x="45" y="41"/>
                      <a:pt x="44" y="40"/>
                    </a:cubicBezTo>
                    <a:cubicBezTo>
                      <a:pt x="43" y="38"/>
                      <a:pt x="42" y="36"/>
                      <a:pt x="41" y="34"/>
                    </a:cubicBezTo>
                    <a:cubicBezTo>
                      <a:pt x="40" y="33"/>
                      <a:pt x="39" y="31"/>
                      <a:pt x="38" y="30"/>
                    </a:cubicBezTo>
                    <a:cubicBezTo>
                      <a:pt x="37" y="28"/>
                      <a:pt x="37" y="26"/>
                      <a:pt x="36" y="24"/>
                    </a:cubicBezTo>
                    <a:cubicBezTo>
                      <a:pt x="35" y="23"/>
                      <a:pt x="35" y="22"/>
                      <a:pt x="34" y="20"/>
                    </a:cubicBezTo>
                    <a:cubicBezTo>
                      <a:pt x="34" y="19"/>
                      <a:pt x="33" y="18"/>
                      <a:pt x="32" y="17"/>
                    </a:cubicBezTo>
                    <a:cubicBezTo>
                      <a:pt x="31" y="15"/>
                      <a:pt x="30" y="13"/>
                      <a:pt x="28" y="11"/>
                    </a:cubicBezTo>
                    <a:cubicBezTo>
                      <a:pt x="27" y="10"/>
                      <a:pt x="26" y="9"/>
                      <a:pt x="25" y="8"/>
                    </a:cubicBezTo>
                    <a:cubicBezTo>
                      <a:pt x="24" y="7"/>
                      <a:pt x="23" y="7"/>
                      <a:pt x="22" y="6"/>
                    </a:cubicBezTo>
                    <a:cubicBezTo>
                      <a:pt x="24" y="7"/>
                      <a:pt x="26" y="9"/>
                      <a:pt x="28" y="11"/>
                    </a:cubicBezTo>
                    <a:cubicBezTo>
                      <a:pt x="29" y="13"/>
                      <a:pt x="30" y="15"/>
                      <a:pt x="31" y="18"/>
                    </a:cubicBezTo>
                    <a:cubicBezTo>
                      <a:pt x="32" y="19"/>
                      <a:pt x="33" y="20"/>
                      <a:pt x="33" y="21"/>
                    </a:cubicBezTo>
                    <a:cubicBezTo>
                      <a:pt x="34" y="22"/>
                      <a:pt x="34" y="23"/>
                      <a:pt x="35" y="24"/>
                    </a:cubicBezTo>
                    <a:cubicBezTo>
                      <a:pt x="35" y="25"/>
                      <a:pt x="35" y="26"/>
                      <a:pt x="35" y="26"/>
                    </a:cubicBezTo>
                    <a:cubicBezTo>
                      <a:pt x="32" y="22"/>
                      <a:pt x="28" y="18"/>
                      <a:pt x="23" y="14"/>
                    </a:cubicBezTo>
                    <a:cubicBezTo>
                      <a:pt x="20" y="11"/>
                      <a:pt x="16" y="8"/>
                      <a:pt x="13" y="6"/>
                    </a:cubicBezTo>
                    <a:cubicBezTo>
                      <a:pt x="11" y="5"/>
                      <a:pt x="9" y="4"/>
                      <a:pt x="7" y="3"/>
                    </a:cubicBezTo>
                    <a:cubicBezTo>
                      <a:pt x="5" y="2"/>
                      <a:pt x="3" y="1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4" y="3"/>
                      <a:pt x="5" y="3"/>
                      <a:pt x="6" y="4"/>
                    </a:cubicBezTo>
                    <a:cubicBezTo>
                      <a:pt x="8" y="5"/>
                      <a:pt x="10" y="6"/>
                      <a:pt x="11" y="8"/>
                    </a:cubicBezTo>
                    <a:cubicBezTo>
                      <a:pt x="15" y="10"/>
                      <a:pt x="19" y="13"/>
                      <a:pt x="22" y="16"/>
                    </a:cubicBezTo>
                    <a:cubicBezTo>
                      <a:pt x="29" y="21"/>
                      <a:pt x="34" y="28"/>
                      <a:pt x="39" y="36"/>
                    </a:cubicBezTo>
                    <a:cubicBezTo>
                      <a:pt x="40" y="38"/>
                      <a:pt x="41" y="39"/>
                      <a:pt x="42" y="41"/>
                    </a:cubicBezTo>
                    <a:cubicBezTo>
                      <a:pt x="43" y="42"/>
                      <a:pt x="43" y="43"/>
                      <a:pt x="44" y="44"/>
                    </a:cubicBezTo>
                    <a:cubicBezTo>
                      <a:pt x="44" y="45"/>
                      <a:pt x="44" y="46"/>
                      <a:pt x="45" y="47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44" y="47"/>
                      <a:pt x="43" y="46"/>
                      <a:pt x="42" y="45"/>
                    </a:cubicBezTo>
                    <a:cubicBezTo>
                      <a:pt x="40" y="45"/>
                      <a:pt x="39" y="44"/>
                      <a:pt x="38" y="44"/>
                    </a:cubicBezTo>
                    <a:cubicBezTo>
                      <a:pt x="34" y="42"/>
                      <a:pt x="29" y="40"/>
                      <a:pt x="25" y="38"/>
                    </a:cubicBezTo>
                    <a:cubicBezTo>
                      <a:pt x="24" y="37"/>
                      <a:pt x="23" y="36"/>
                      <a:pt x="22" y="36"/>
                    </a:cubicBezTo>
                    <a:cubicBezTo>
                      <a:pt x="21" y="35"/>
                      <a:pt x="20" y="34"/>
                      <a:pt x="19" y="33"/>
                    </a:cubicBezTo>
                    <a:cubicBezTo>
                      <a:pt x="17" y="32"/>
                      <a:pt x="16" y="30"/>
                      <a:pt x="14" y="28"/>
                    </a:cubicBezTo>
                    <a:cubicBezTo>
                      <a:pt x="13" y="26"/>
                      <a:pt x="11" y="24"/>
                      <a:pt x="10" y="22"/>
                    </a:cubicBezTo>
                    <a:cubicBezTo>
                      <a:pt x="8" y="20"/>
                      <a:pt x="7" y="18"/>
                      <a:pt x="6" y="16"/>
                    </a:cubicBezTo>
                    <a:cubicBezTo>
                      <a:pt x="7" y="18"/>
                      <a:pt x="8" y="20"/>
                      <a:pt x="9" y="22"/>
                    </a:cubicBezTo>
                    <a:cubicBezTo>
                      <a:pt x="11" y="24"/>
                      <a:pt x="12" y="26"/>
                      <a:pt x="14" y="28"/>
                    </a:cubicBezTo>
                    <a:cubicBezTo>
                      <a:pt x="15" y="30"/>
                      <a:pt x="17" y="32"/>
                      <a:pt x="19" y="34"/>
                    </a:cubicBezTo>
                    <a:cubicBezTo>
                      <a:pt x="19" y="35"/>
                      <a:pt x="20" y="36"/>
                      <a:pt x="21" y="36"/>
                    </a:cubicBezTo>
                    <a:cubicBezTo>
                      <a:pt x="22" y="37"/>
                      <a:pt x="23" y="38"/>
                      <a:pt x="24" y="39"/>
                    </a:cubicBezTo>
                    <a:cubicBezTo>
                      <a:pt x="29" y="41"/>
                      <a:pt x="33" y="43"/>
                      <a:pt x="38" y="45"/>
                    </a:cubicBezTo>
                    <a:cubicBezTo>
                      <a:pt x="40" y="46"/>
                      <a:pt x="42" y="47"/>
                      <a:pt x="44" y="49"/>
                    </a:cubicBezTo>
                    <a:cubicBezTo>
                      <a:pt x="45" y="49"/>
                      <a:pt x="46" y="50"/>
                      <a:pt x="46" y="51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9" y="55"/>
                      <a:pt x="50" y="57"/>
                      <a:pt x="52" y="59"/>
                    </a:cubicBezTo>
                    <a:cubicBezTo>
                      <a:pt x="53" y="61"/>
                      <a:pt x="55" y="62"/>
                      <a:pt x="56" y="64"/>
                    </a:cubicBezTo>
                    <a:cubicBezTo>
                      <a:pt x="56" y="64"/>
                      <a:pt x="55" y="64"/>
                      <a:pt x="55" y="64"/>
                    </a:cubicBezTo>
                    <a:cubicBezTo>
                      <a:pt x="54" y="64"/>
                      <a:pt x="53" y="64"/>
                      <a:pt x="52" y="64"/>
                    </a:cubicBezTo>
                    <a:cubicBezTo>
                      <a:pt x="51" y="64"/>
                      <a:pt x="50" y="64"/>
                      <a:pt x="49" y="64"/>
                    </a:cubicBezTo>
                    <a:cubicBezTo>
                      <a:pt x="47" y="64"/>
                      <a:pt x="45" y="64"/>
                      <a:pt x="43" y="63"/>
                    </a:cubicBezTo>
                    <a:cubicBezTo>
                      <a:pt x="41" y="63"/>
                      <a:pt x="39" y="63"/>
                      <a:pt x="37" y="62"/>
                    </a:cubicBezTo>
                    <a:cubicBezTo>
                      <a:pt x="34" y="61"/>
                      <a:pt x="30" y="59"/>
                      <a:pt x="26" y="57"/>
                    </a:cubicBezTo>
                    <a:cubicBezTo>
                      <a:pt x="25" y="56"/>
                      <a:pt x="23" y="55"/>
                      <a:pt x="21" y="54"/>
                    </a:cubicBezTo>
                    <a:cubicBezTo>
                      <a:pt x="20" y="53"/>
                      <a:pt x="18" y="52"/>
                      <a:pt x="16" y="51"/>
                    </a:cubicBezTo>
                    <a:cubicBezTo>
                      <a:pt x="18" y="52"/>
                      <a:pt x="19" y="53"/>
                      <a:pt x="21" y="55"/>
                    </a:cubicBezTo>
                    <a:cubicBezTo>
                      <a:pt x="23" y="56"/>
                      <a:pt x="24" y="57"/>
                      <a:pt x="26" y="58"/>
                    </a:cubicBezTo>
                    <a:cubicBezTo>
                      <a:pt x="29" y="60"/>
                      <a:pt x="33" y="62"/>
                      <a:pt x="37" y="63"/>
                    </a:cubicBezTo>
                    <a:cubicBezTo>
                      <a:pt x="39" y="64"/>
                      <a:pt x="41" y="64"/>
                      <a:pt x="43" y="65"/>
                    </a:cubicBezTo>
                    <a:cubicBezTo>
                      <a:pt x="45" y="65"/>
                      <a:pt x="47" y="65"/>
                      <a:pt x="49" y="65"/>
                    </a:cubicBezTo>
                    <a:cubicBezTo>
                      <a:pt x="50" y="65"/>
                      <a:pt x="50" y="65"/>
                      <a:pt x="51" y="65"/>
                    </a:cubicBezTo>
                    <a:cubicBezTo>
                      <a:pt x="51" y="65"/>
                      <a:pt x="52" y="65"/>
                      <a:pt x="52" y="65"/>
                    </a:cubicBezTo>
                    <a:cubicBezTo>
                      <a:pt x="53" y="65"/>
                      <a:pt x="54" y="65"/>
                      <a:pt x="55" y="65"/>
                    </a:cubicBezTo>
                    <a:cubicBezTo>
                      <a:pt x="56" y="65"/>
                      <a:pt x="57" y="65"/>
                      <a:pt x="58" y="66"/>
                    </a:cubicBezTo>
                    <a:cubicBezTo>
                      <a:pt x="59" y="67"/>
                      <a:pt x="60" y="68"/>
                      <a:pt x="61" y="69"/>
                    </a:cubicBezTo>
                    <a:cubicBezTo>
                      <a:pt x="63" y="70"/>
                      <a:pt x="64" y="71"/>
                      <a:pt x="65" y="71"/>
                    </a:cubicBezTo>
                    <a:cubicBezTo>
                      <a:pt x="65" y="72"/>
                      <a:pt x="66" y="72"/>
                      <a:pt x="66" y="72"/>
                    </a:cubicBezTo>
                    <a:cubicBezTo>
                      <a:pt x="66" y="72"/>
                      <a:pt x="66" y="72"/>
                      <a:pt x="66" y="72"/>
                    </a:cubicBezTo>
                    <a:cubicBezTo>
                      <a:pt x="66" y="72"/>
                      <a:pt x="67" y="72"/>
                      <a:pt x="67" y="73"/>
                    </a:cubicBezTo>
                    <a:cubicBezTo>
                      <a:pt x="69" y="74"/>
                      <a:pt x="71" y="75"/>
                      <a:pt x="73" y="76"/>
                    </a:cubicBezTo>
                    <a:cubicBezTo>
                      <a:pt x="72" y="75"/>
                      <a:pt x="71" y="75"/>
                      <a:pt x="70" y="74"/>
                    </a:cubicBezTo>
                    <a:cubicBezTo>
                      <a:pt x="69" y="73"/>
                      <a:pt x="68" y="72"/>
                      <a:pt x="68" y="72"/>
                    </a:cubicBezTo>
                    <a:cubicBezTo>
                      <a:pt x="66" y="71"/>
                      <a:pt x="65" y="69"/>
                      <a:pt x="64" y="68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3" y="67"/>
                      <a:pt x="63" y="67"/>
                      <a:pt x="63" y="67"/>
                    </a:cubicBezTo>
                    <a:cubicBezTo>
                      <a:pt x="63" y="66"/>
                      <a:pt x="62" y="66"/>
                      <a:pt x="62" y="65"/>
                    </a:cubicBezTo>
                    <a:cubicBezTo>
                      <a:pt x="62" y="65"/>
                      <a:pt x="62" y="64"/>
                      <a:pt x="62" y="64"/>
                    </a:cubicBezTo>
                    <a:cubicBezTo>
                      <a:pt x="61" y="63"/>
                      <a:pt x="61" y="62"/>
                      <a:pt x="61" y="61"/>
                    </a:cubicBezTo>
                    <a:cubicBezTo>
                      <a:pt x="59" y="58"/>
                      <a:pt x="58" y="54"/>
                      <a:pt x="58" y="50"/>
                    </a:cubicBezTo>
                    <a:cubicBezTo>
                      <a:pt x="58" y="49"/>
                      <a:pt x="58" y="48"/>
                      <a:pt x="58" y="47"/>
                    </a:cubicBezTo>
                    <a:cubicBezTo>
                      <a:pt x="58" y="46"/>
                      <a:pt x="58" y="45"/>
                      <a:pt x="58" y="44"/>
                    </a:cubicBezTo>
                    <a:cubicBezTo>
                      <a:pt x="58" y="42"/>
                      <a:pt x="58" y="40"/>
                      <a:pt x="59" y="38"/>
                    </a:cubicBezTo>
                    <a:cubicBezTo>
                      <a:pt x="60" y="34"/>
                      <a:pt x="63" y="31"/>
                      <a:pt x="65" y="27"/>
                    </a:cubicBezTo>
                    <a:cubicBezTo>
                      <a:pt x="64" y="29"/>
                      <a:pt x="62" y="31"/>
                      <a:pt x="61" y="32"/>
                    </a:cubicBezTo>
                    <a:cubicBezTo>
                      <a:pt x="60" y="34"/>
                      <a:pt x="59" y="36"/>
                      <a:pt x="58" y="38"/>
                    </a:cubicBezTo>
                    <a:cubicBezTo>
                      <a:pt x="58" y="40"/>
                      <a:pt x="57" y="42"/>
                      <a:pt x="57" y="44"/>
                    </a:cubicBezTo>
                    <a:cubicBezTo>
                      <a:pt x="57" y="45"/>
                      <a:pt x="57" y="46"/>
                      <a:pt x="57" y="47"/>
                    </a:cubicBezTo>
                    <a:cubicBezTo>
                      <a:pt x="57" y="48"/>
                      <a:pt x="57" y="49"/>
                      <a:pt x="57" y="50"/>
                    </a:cubicBezTo>
                    <a:cubicBezTo>
                      <a:pt x="57" y="52"/>
                      <a:pt x="57" y="54"/>
                      <a:pt x="58" y="56"/>
                    </a:cubicBezTo>
                    <a:cubicBezTo>
                      <a:pt x="58" y="58"/>
                      <a:pt x="59" y="60"/>
                      <a:pt x="59" y="62"/>
                    </a:cubicBezTo>
                    <a:cubicBezTo>
                      <a:pt x="59" y="63"/>
                      <a:pt x="60" y="64"/>
                      <a:pt x="60" y="65"/>
                    </a:cubicBezTo>
                    <a:cubicBezTo>
                      <a:pt x="60" y="65"/>
                      <a:pt x="60" y="65"/>
                      <a:pt x="60" y="65"/>
                    </a:cubicBezTo>
                    <a:cubicBezTo>
                      <a:pt x="58" y="63"/>
                      <a:pt x="56" y="60"/>
                      <a:pt x="54" y="58"/>
                    </a:cubicBezTo>
                    <a:cubicBezTo>
                      <a:pt x="53" y="57"/>
                      <a:pt x="53" y="56"/>
                      <a:pt x="53" y="56"/>
                    </a:cubicBezTo>
                    <a:cubicBezTo>
                      <a:pt x="52" y="55"/>
                      <a:pt x="52" y="55"/>
                      <a:pt x="52" y="54"/>
                    </a:cubicBezTo>
                    <a:cubicBezTo>
                      <a:pt x="51" y="52"/>
                      <a:pt x="51" y="50"/>
                      <a:pt x="51" y="48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1" y="47"/>
                      <a:pt x="51" y="46"/>
                      <a:pt x="51" y="46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1" y="43"/>
                      <a:pt x="51" y="42"/>
                      <a:pt x="51" y="41"/>
                    </a:cubicBezTo>
                    <a:cubicBezTo>
                      <a:pt x="51" y="39"/>
                      <a:pt x="51" y="37"/>
                      <a:pt x="51" y="34"/>
                    </a:cubicBezTo>
                    <a:cubicBezTo>
                      <a:pt x="51" y="30"/>
                      <a:pt x="51" y="26"/>
                      <a:pt x="50" y="21"/>
                    </a:cubicBezTo>
                    <a:cubicBezTo>
                      <a:pt x="49" y="19"/>
                      <a:pt x="49" y="17"/>
                      <a:pt x="48" y="15"/>
                    </a:cubicBezTo>
                    <a:cubicBezTo>
                      <a:pt x="47" y="13"/>
                      <a:pt x="46" y="11"/>
                      <a:pt x="44" y="9"/>
                    </a:cubicBezTo>
                    <a:cubicBezTo>
                      <a:pt x="45" y="11"/>
                      <a:pt x="46" y="13"/>
                      <a:pt x="46" y="1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26" name="Freeform 2039"/>
              <p:cNvSpPr/>
              <p:nvPr/>
            </p:nvSpPr>
            <p:spPr>
              <a:xfrm>
                <a:off x="5610187" y="3248042"/>
                <a:ext cx="47625" cy="139701"/>
              </a:xfrm>
              <a:custGeom>
                <a:avLst/>
                <a:gdLst>
                  <a:gd name="txL" fmla="*/ 0 w 13"/>
                  <a:gd name="txT" fmla="*/ 0 h 37"/>
                  <a:gd name="txR" fmla="*/ 13 w 13"/>
                  <a:gd name="txB" fmla="*/ 37 h 37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3" h="37">
                    <a:moveTo>
                      <a:pt x="0" y="37"/>
                    </a:moveTo>
                    <a:cubicBezTo>
                      <a:pt x="3" y="32"/>
                      <a:pt x="6" y="26"/>
                      <a:pt x="8" y="20"/>
                    </a:cubicBezTo>
                    <a:cubicBezTo>
                      <a:pt x="9" y="16"/>
                      <a:pt x="9" y="13"/>
                      <a:pt x="9" y="9"/>
                    </a:cubicBezTo>
                    <a:cubicBezTo>
                      <a:pt x="9" y="6"/>
                      <a:pt x="9" y="2"/>
                      <a:pt x="10" y="0"/>
                    </a:cubicBezTo>
                    <a:cubicBezTo>
                      <a:pt x="11" y="4"/>
                      <a:pt x="12" y="9"/>
                      <a:pt x="13" y="13"/>
                    </a:cubicBezTo>
                    <a:cubicBezTo>
                      <a:pt x="13" y="18"/>
                      <a:pt x="10" y="23"/>
                      <a:pt x="9" y="25"/>
                    </a:cubicBezTo>
                    <a:cubicBezTo>
                      <a:pt x="6" y="30"/>
                      <a:pt x="3" y="33"/>
                      <a:pt x="0" y="3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27" name="Picture 2041"/>
              <p:cNvPicPr>
                <a:picLocks noChangeAspect="1"/>
              </p:cNvPicPr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5505412" y="3321068"/>
                <a:ext cx="100013" cy="1571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28" name="Freeform 2042"/>
              <p:cNvSpPr/>
              <p:nvPr/>
            </p:nvSpPr>
            <p:spPr>
              <a:xfrm>
                <a:off x="5549862" y="3248042"/>
                <a:ext cx="44450" cy="165101"/>
              </a:xfrm>
              <a:custGeom>
                <a:avLst/>
                <a:gdLst>
                  <a:gd name="txL" fmla="*/ 0 w 12"/>
                  <a:gd name="txT" fmla="*/ 0 h 44"/>
                  <a:gd name="txR" fmla="*/ 12 w 12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" h="44">
                    <a:moveTo>
                      <a:pt x="7" y="25"/>
                    </a:moveTo>
                    <a:cubicBezTo>
                      <a:pt x="9" y="28"/>
                      <a:pt x="11" y="33"/>
                      <a:pt x="12" y="36"/>
                    </a:cubicBezTo>
                    <a:cubicBezTo>
                      <a:pt x="12" y="39"/>
                      <a:pt x="12" y="44"/>
                      <a:pt x="12" y="44"/>
                    </a:cubicBezTo>
                    <a:cubicBezTo>
                      <a:pt x="12" y="40"/>
                      <a:pt x="10" y="37"/>
                      <a:pt x="8" y="33"/>
                    </a:cubicBezTo>
                    <a:cubicBezTo>
                      <a:pt x="6" y="29"/>
                      <a:pt x="3" y="26"/>
                      <a:pt x="1" y="22"/>
                    </a:cubicBezTo>
                    <a:cubicBezTo>
                      <a:pt x="0" y="18"/>
                      <a:pt x="0" y="14"/>
                      <a:pt x="1" y="10"/>
                    </a:cubicBezTo>
                    <a:cubicBezTo>
                      <a:pt x="1" y="9"/>
                      <a:pt x="1" y="8"/>
                      <a:pt x="1" y="8"/>
                    </a:cubicBezTo>
                    <a:cubicBezTo>
                      <a:pt x="4" y="5"/>
                      <a:pt x="7" y="2"/>
                      <a:pt x="11" y="0"/>
                    </a:cubicBezTo>
                    <a:cubicBezTo>
                      <a:pt x="10" y="2"/>
                      <a:pt x="8" y="4"/>
                      <a:pt x="8" y="5"/>
                    </a:cubicBezTo>
                    <a:cubicBezTo>
                      <a:pt x="5" y="14"/>
                      <a:pt x="6" y="21"/>
                      <a:pt x="7" y="2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29" name="Freeform 2043"/>
              <p:cNvSpPr/>
              <p:nvPr/>
            </p:nvSpPr>
            <p:spPr>
              <a:xfrm>
                <a:off x="5553037" y="3225817"/>
                <a:ext cx="104776" cy="258764"/>
              </a:xfrm>
              <a:custGeom>
                <a:avLst/>
                <a:gdLst>
                  <a:gd name="txL" fmla="*/ 0 w 28"/>
                  <a:gd name="txT" fmla="*/ 0 h 69"/>
                  <a:gd name="txR" fmla="*/ 28 w 28"/>
                  <a:gd name="txB" fmla="*/ 69 h 6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69">
                    <a:moveTo>
                      <a:pt x="5" y="24"/>
                    </a:moveTo>
                    <a:cubicBezTo>
                      <a:pt x="5" y="25"/>
                      <a:pt x="6" y="27"/>
                      <a:pt x="6" y="28"/>
                    </a:cubicBezTo>
                    <a:cubicBezTo>
                      <a:pt x="7" y="31"/>
                      <a:pt x="8" y="34"/>
                      <a:pt x="9" y="36"/>
                    </a:cubicBezTo>
                    <a:cubicBezTo>
                      <a:pt x="10" y="38"/>
                      <a:pt x="10" y="39"/>
                      <a:pt x="11" y="40"/>
                    </a:cubicBezTo>
                    <a:cubicBezTo>
                      <a:pt x="11" y="41"/>
                      <a:pt x="11" y="42"/>
                      <a:pt x="12" y="42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3" y="45"/>
                      <a:pt x="13" y="46"/>
                      <a:pt x="13" y="47"/>
                    </a:cubicBezTo>
                    <a:cubicBezTo>
                      <a:pt x="13" y="46"/>
                      <a:pt x="13" y="44"/>
                      <a:pt x="13" y="43"/>
                    </a:cubicBezTo>
                    <a:cubicBezTo>
                      <a:pt x="13" y="42"/>
                      <a:pt x="13" y="42"/>
                      <a:pt x="13" y="41"/>
                    </a:cubicBezTo>
                    <a:cubicBezTo>
                      <a:pt x="13" y="40"/>
                      <a:pt x="13" y="39"/>
                      <a:pt x="13" y="38"/>
                    </a:cubicBezTo>
                    <a:cubicBezTo>
                      <a:pt x="13" y="37"/>
                      <a:pt x="13" y="35"/>
                      <a:pt x="13" y="34"/>
                    </a:cubicBezTo>
                    <a:cubicBezTo>
                      <a:pt x="13" y="33"/>
                      <a:pt x="13" y="31"/>
                      <a:pt x="13" y="30"/>
                    </a:cubicBezTo>
                    <a:cubicBezTo>
                      <a:pt x="13" y="29"/>
                      <a:pt x="12" y="27"/>
                      <a:pt x="12" y="26"/>
                    </a:cubicBezTo>
                    <a:cubicBezTo>
                      <a:pt x="12" y="25"/>
                      <a:pt x="12" y="24"/>
                      <a:pt x="12" y="23"/>
                    </a:cubicBezTo>
                    <a:cubicBezTo>
                      <a:pt x="12" y="22"/>
                      <a:pt x="12" y="21"/>
                      <a:pt x="12" y="21"/>
                    </a:cubicBezTo>
                    <a:cubicBezTo>
                      <a:pt x="12" y="19"/>
                      <a:pt x="12" y="17"/>
                      <a:pt x="12" y="15"/>
                    </a:cubicBezTo>
                    <a:cubicBezTo>
                      <a:pt x="12" y="14"/>
                      <a:pt x="13" y="14"/>
                      <a:pt x="13" y="13"/>
                    </a:cubicBezTo>
                    <a:cubicBezTo>
                      <a:pt x="13" y="12"/>
                      <a:pt x="14" y="11"/>
                      <a:pt x="14" y="11"/>
                    </a:cubicBezTo>
                    <a:cubicBezTo>
                      <a:pt x="13" y="12"/>
                      <a:pt x="13" y="14"/>
                      <a:pt x="13" y="15"/>
                    </a:cubicBezTo>
                    <a:cubicBezTo>
                      <a:pt x="13" y="17"/>
                      <a:pt x="13" y="19"/>
                      <a:pt x="13" y="21"/>
                    </a:cubicBezTo>
                    <a:cubicBezTo>
                      <a:pt x="13" y="21"/>
                      <a:pt x="13" y="22"/>
                      <a:pt x="13" y="23"/>
                    </a:cubicBezTo>
                    <a:cubicBezTo>
                      <a:pt x="13" y="24"/>
                      <a:pt x="13" y="25"/>
                      <a:pt x="13" y="26"/>
                    </a:cubicBezTo>
                    <a:cubicBezTo>
                      <a:pt x="13" y="26"/>
                      <a:pt x="13" y="27"/>
                      <a:pt x="13" y="27"/>
                    </a:cubicBezTo>
                    <a:cubicBezTo>
                      <a:pt x="14" y="23"/>
                      <a:pt x="14" y="19"/>
                      <a:pt x="15" y="16"/>
                    </a:cubicBezTo>
                    <a:cubicBezTo>
                      <a:pt x="16" y="13"/>
                      <a:pt x="17" y="10"/>
                      <a:pt x="18" y="8"/>
                    </a:cubicBezTo>
                    <a:cubicBezTo>
                      <a:pt x="19" y="6"/>
                      <a:pt x="19" y="5"/>
                      <a:pt x="20" y="4"/>
                    </a:cubicBezTo>
                    <a:cubicBezTo>
                      <a:pt x="21" y="3"/>
                      <a:pt x="22" y="1"/>
                      <a:pt x="22" y="0"/>
                    </a:cubicBezTo>
                    <a:cubicBezTo>
                      <a:pt x="22" y="1"/>
                      <a:pt x="22" y="2"/>
                      <a:pt x="21" y="2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0" y="6"/>
                      <a:pt x="20" y="7"/>
                      <a:pt x="19" y="8"/>
                    </a:cubicBezTo>
                    <a:cubicBezTo>
                      <a:pt x="18" y="11"/>
                      <a:pt x="17" y="14"/>
                      <a:pt x="16" y="16"/>
                    </a:cubicBezTo>
                    <a:cubicBezTo>
                      <a:pt x="15" y="22"/>
                      <a:pt x="14" y="28"/>
                      <a:pt x="14" y="34"/>
                    </a:cubicBezTo>
                    <a:cubicBezTo>
                      <a:pt x="14" y="35"/>
                      <a:pt x="14" y="37"/>
                      <a:pt x="14" y="38"/>
                    </a:cubicBezTo>
                    <a:cubicBezTo>
                      <a:pt x="14" y="39"/>
                      <a:pt x="14" y="40"/>
                      <a:pt x="14" y="41"/>
                    </a:cubicBezTo>
                    <a:cubicBezTo>
                      <a:pt x="14" y="41"/>
                      <a:pt x="14" y="42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5" y="42"/>
                      <a:pt x="15" y="41"/>
                      <a:pt x="15" y="41"/>
                    </a:cubicBezTo>
                    <a:cubicBezTo>
                      <a:pt x="15" y="40"/>
                      <a:pt x="16" y="39"/>
                      <a:pt x="16" y="39"/>
                    </a:cubicBezTo>
                    <a:cubicBezTo>
                      <a:pt x="18" y="36"/>
                      <a:pt x="19" y="34"/>
                      <a:pt x="21" y="31"/>
                    </a:cubicBezTo>
                    <a:cubicBezTo>
                      <a:pt x="21" y="30"/>
                      <a:pt x="21" y="29"/>
                      <a:pt x="22" y="29"/>
                    </a:cubicBezTo>
                    <a:cubicBezTo>
                      <a:pt x="22" y="28"/>
                      <a:pt x="22" y="27"/>
                      <a:pt x="22" y="26"/>
                    </a:cubicBezTo>
                    <a:cubicBezTo>
                      <a:pt x="23" y="25"/>
                      <a:pt x="23" y="23"/>
                      <a:pt x="23" y="22"/>
                    </a:cubicBezTo>
                    <a:cubicBezTo>
                      <a:pt x="23" y="20"/>
                      <a:pt x="24" y="18"/>
                      <a:pt x="24" y="17"/>
                    </a:cubicBezTo>
                    <a:cubicBezTo>
                      <a:pt x="24" y="15"/>
                      <a:pt x="24" y="13"/>
                      <a:pt x="24" y="12"/>
                    </a:cubicBezTo>
                    <a:cubicBezTo>
                      <a:pt x="24" y="13"/>
                      <a:pt x="24" y="15"/>
                      <a:pt x="24" y="17"/>
                    </a:cubicBezTo>
                    <a:cubicBezTo>
                      <a:pt x="24" y="18"/>
                      <a:pt x="24" y="20"/>
                      <a:pt x="23" y="22"/>
                    </a:cubicBezTo>
                    <a:cubicBezTo>
                      <a:pt x="23" y="23"/>
                      <a:pt x="23" y="25"/>
                      <a:pt x="23" y="27"/>
                    </a:cubicBezTo>
                    <a:cubicBezTo>
                      <a:pt x="22" y="27"/>
                      <a:pt x="22" y="28"/>
                      <a:pt x="22" y="29"/>
                    </a:cubicBezTo>
                    <a:cubicBezTo>
                      <a:pt x="22" y="30"/>
                      <a:pt x="22" y="31"/>
                      <a:pt x="21" y="31"/>
                    </a:cubicBezTo>
                    <a:cubicBezTo>
                      <a:pt x="20" y="34"/>
                      <a:pt x="18" y="37"/>
                      <a:pt x="17" y="39"/>
                    </a:cubicBezTo>
                    <a:cubicBezTo>
                      <a:pt x="16" y="41"/>
                      <a:pt x="15" y="42"/>
                      <a:pt x="15" y="43"/>
                    </a:cubicBezTo>
                    <a:cubicBezTo>
                      <a:pt x="15" y="44"/>
                      <a:pt x="15" y="45"/>
                      <a:pt x="14" y="46"/>
                    </a:cubicBezTo>
                    <a:cubicBezTo>
                      <a:pt x="14" y="46"/>
                      <a:pt x="14" y="46"/>
                      <a:pt x="14" y="47"/>
                    </a:cubicBezTo>
                    <a:cubicBezTo>
                      <a:pt x="14" y="49"/>
                      <a:pt x="14" y="51"/>
                      <a:pt x="14" y="52"/>
                    </a:cubicBezTo>
                    <a:cubicBezTo>
                      <a:pt x="14" y="54"/>
                      <a:pt x="13" y="55"/>
                      <a:pt x="13" y="56"/>
                    </a:cubicBezTo>
                    <a:cubicBezTo>
                      <a:pt x="13" y="56"/>
                      <a:pt x="14" y="56"/>
                      <a:pt x="14" y="56"/>
                    </a:cubicBezTo>
                    <a:cubicBezTo>
                      <a:pt x="14" y="56"/>
                      <a:pt x="15" y="55"/>
                      <a:pt x="15" y="55"/>
                    </a:cubicBezTo>
                    <a:cubicBezTo>
                      <a:pt x="16" y="55"/>
                      <a:pt x="16" y="55"/>
                      <a:pt x="16" y="54"/>
                    </a:cubicBezTo>
                    <a:cubicBezTo>
                      <a:pt x="17" y="54"/>
                      <a:pt x="18" y="53"/>
                      <a:pt x="19" y="52"/>
                    </a:cubicBezTo>
                    <a:cubicBezTo>
                      <a:pt x="20" y="51"/>
                      <a:pt x="20" y="51"/>
                      <a:pt x="21" y="50"/>
                    </a:cubicBezTo>
                    <a:cubicBezTo>
                      <a:pt x="23" y="48"/>
                      <a:pt x="24" y="46"/>
                      <a:pt x="25" y="43"/>
                    </a:cubicBezTo>
                    <a:cubicBezTo>
                      <a:pt x="26" y="42"/>
                      <a:pt x="26" y="41"/>
                      <a:pt x="27" y="40"/>
                    </a:cubicBezTo>
                    <a:cubicBezTo>
                      <a:pt x="27" y="39"/>
                      <a:pt x="27" y="37"/>
                      <a:pt x="28" y="36"/>
                    </a:cubicBezTo>
                    <a:cubicBezTo>
                      <a:pt x="28" y="38"/>
                      <a:pt x="27" y="39"/>
                      <a:pt x="27" y="40"/>
                    </a:cubicBezTo>
                    <a:cubicBezTo>
                      <a:pt x="26" y="41"/>
                      <a:pt x="26" y="42"/>
                      <a:pt x="25" y="44"/>
                    </a:cubicBezTo>
                    <a:cubicBezTo>
                      <a:pt x="24" y="46"/>
                      <a:pt x="23" y="48"/>
                      <a:pt x="22" y="50"/>
                    </a:cubicBezTo>
                    <a:cubicBezTo>
                      <a:pt x="21" y="51"/>
                      <a:pt x="20" y="52"/>
                      <a:pt x="19" y="53"/>
                    </a:cubicBezTo>
                    <a:cubicBezTo>
                      <a:pt x="19" y="54"/>
                      <a:pt x="18" y="55"/>
                      <a:pt x="17" y="55"/>
                    </a:cubicBezTo>
                    <a:cubicBezTo>
                      <a:pt x="17" y="55"/>
                      <a:pt x="16" y="56"/>
                      <a:pt x="16" y="56"/>
                    </a:cubicBezTo>
                    <a:cubicBezTo>
                      <a:pt x="16" y="56"/>
                      <a:pt x="16" y="56"/>
                      <a:pt x="15" y="56"/>
                    </a:cubicBezTo>
                    <a:cubicBezTo>
                      <a:pt x="15" y="56"/>
                      <a:pt x="15" y="57"/>
                      <a:pt x="14" y="57"/>
                    </a:cubicBezTo>
                    <a:cubicBezTo>
                      <a:pt x="14" y="57"/>
                      <a:pt x="13" y="58"/>
                      <a:pt x="13" y="58"/>
                    </a:cubicBezTo>
                    <a:cubicBezTo>
                      <a:pt x="13" y="59"/>
                      <a:pt x="12" y="60"/>
                      <a:pt x="12" y="61"/>
                    </a:cubicBezTo>
                    <a:cubicBezTo>
                      <a:pt x="12" y="62"/>
                      <a:pt x="11" y="63"/>
                      <a:pt x="11" y="64"/>
                    </a:cubicBezTo>
                    <a:cubicBezTo>
                      <a:pt x="11" y="64"/>
                      <a:pt x="11" y="64"/>
                      <a:pt x="11" y="65"/>
                    </a:cubicBezTo>
                    <a:cubicBezTo>
                      <a:pt x="11" y="65"/>
                      <a:pt x="11" y="65"/>
                      <a:pt x="11" y="65"/>
                    </a:cubicBezTo>
                    <a:cubicBezTo>
                      <a:pt x="11" y="65"/>
                      <a:pt x="11" y="65"/>
                      <a:pt x="11" y="65"/>
                    </a:cubicBezTo>
                    <a:cubicBezTo>
                      <a:pt x="10" y="67"/>
                      <a:pt x="9" y="68"/>
                      <a:pt x="9" y="69"/>
                    </a:cubicBezTo>
                    <a:cubicBezTo>
                      <a:pt x="9" y="68"/>
                      <a:pt x="9" y="68"/>
                      <a:pt x="9" y="67"/>
                    </a:cubicBezTo>
                    <a:cubicBezTo>
                      <a:pt x="10" y="66"/>
                      <a:pt x="10" y="66"/>
                      <a:pt x="10" y="65"/>
                    </a:cubicBezTo>
                    <a:cubicBezTo>
                      <a:pt x="10" y="64"/>
                      <a:pt x="11" y="63"/>
                      <a:pt x="11" y="62"/>
                    </a:cubicBezTo>
                    <a:cubicBezTo>
                      <a:pt x="11" y="62"/>
                      <a:pt x="11" y="61"/>
                      <a:pt x="11" y="61"/>
                    </a:cubicBezTo>
                    <a:cubicBezTo>
                      <a:pt x="11" y="61"/>
                      <a:pt x="11" y="61"/>
                      <a:pt x="11" y="60"/>
                    </a:cubicBezTo>
                    <a:cubicBezTo>
                      <a:pt x="11" y="60"/>
                      <a:pt x="11" y="60"/>
                      <a:pt x="11" y="59"/>
                    </a:cubicBezTo>
                    <a:cubicBezTo>
                      <a:pt x="11" y="59"/>
                      <a:pt x="11" y="59"/>
                      <a:pt x="11" y="58"/>
                    </a:cubicBezTo>
                    <a:cubicBezTo>
                      <a:pt x="11" y="58"/>
                      <a:pt x="11" y="57"/>
                      <a:pt x="11" y="56"/>
                    </a:cubicBezTo>
                    <a:cubicBezTo>
                      <a:pt x="10" y="54"/>
                      <a:pt x="10" y="51"/>
                      <a:pt x="9" y="48"/>
                    </a:cubicBezTo>
                    <a:cubicBezTo>
                      <a:pt x="9" y="48"/>
                      <a:pt x="8" y="47"/>
                      <a:pt x="8" y="47"/>
                    </a:cubicBezTo>
                    <a:cubicBezTo>
                      <a:pt x="8" y="46"/>
                      <a:pt x="8" y="45"/>
                      <a:pt x="7" y="45"/>
                    </a:cubicBezTo>
                    <a:cubicBezTo>
                      <a:pt x="7" y="44"/>
                      <a:pt x="6" y="43"/>
                      <a:pt x="5" y="42"/>
                    </a:cubicBezTo>
                    <a:cubicBezTo>
                      <a:pt x="4" y="40"/>
                      <a:pt x="2" y="38"/>
                      <a:pt x="0" y="37"/>
                    </a:cubicBezTo>
                    <a:cubicBezTo>
                      <a:pt x="1" y="38"/>
                      <a:pt x="2" y="38"/>
                      <a:pt x="3" y="39"/>
                    </a:cubicBezTo>
                    <a:cubicBezTo>
                      <a:pt x="4" y="40"/>
                      <a:pt x="5" y="40"/>
                      <a:pt x="6" y="41"/>
                    </a:cubicBezTo>
                    <a:cubicBezTo>
                      <a:pt x="6" y="42"/>
                      <a:pt x="7" y="43"/>
                      <a:pt x="8" y="44"/>
                    </a:cubicBezTo>
                    <a:cubicBezTo>
                      <a:pt x="8" y="45"/>
                      <a:pt x="8" y="46"/>
                      <a:pt x="9" y="46"/>
                    </a:cubicBezTo>
                    <a:cubicBezTo>
                      <a:pt x="9" y="47"/>
                      <a:pt x="9" y="47"/>
                      <a:pt x="9" y="48"/>
                    </a:cubicBezTo>
                    <a:cubicBezTo>
                      <a:pt x="10" y="49"/>
                      <a:pt x="10" y="51"/>
                      <a:pt x="11" y="52"/>
                    </a:cubicBezTo>
                    <a:cubicBezTo>
                      <a:pt x="11" y="53"/>
                      <a:pt x="11" y="55"/>
                      <a:pt x="11" y="56"/>
                    </a:cubicBezTo>
                    <a:cubicBezTo>
                      <a:pt x="11" y="57"/>
                      <a:pt x="11" y="58"/>
                      <a:pt x="12" y="58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2" y="56"/>
                      <a:pt x="12" y="54"/>
                      <a:pt x="13" y="52"/>
                    </a:cubicBezTo>
                    <a:cubicBezTo>
                      <a:pt x="13" y="52"/>
                      <a:pt x="13" y="51"/>
                      <a:pt x="13" y="51"/>
                    </a:cubicBezTo>
                    <a:cubicBezTo>
                      <a:pt x="13" y="50"/>
                      <a:pt x="13" y="50"/>
                      <a:pt x="13" y="49"/>
                    </a:cubicBezTo>
                    <a:cubicBezTo>
                      <a:pt x="12" y="48"/>
                      <a:pt x="12" y="46"/>
                      <a:pt x="12" y="45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2"/>
                      <a:pt x="10" y="42"/>
                      <a:pt x="10" y="41"/>
                    </a:cubicBezTo>
                    <a:cubicBezTo>
                      <a:pt x="9" y="40"/>
                      <a:pt x="9" y="38"/>
                      <a:pt x="8" y="37"/>
                    </a:cubicBezTo>
                    <a:cubicBezTo>
                      <a:pt x="7" y="34"/>
                      <a:pt x="6" y="31"/>
                      <a:pt x="5" y="28"/>
                    </a:cubicBezTo>
                    <a:cubicBezTo>
                      <a:pt x="5" y="27"/>
                      <a:pt x="5" y="25"/>
                      <a:pt x="5" y="24"/>
                    </a:cubicBezTo>
                    <a:cubicBezTo>
                      <a:pt x="4" y="22"/>
                      <a:pt x="5" y="21"/>
                      <a:pt x="5" y="19"/>
                    </a:cubicBezTo>
                    <a:cubicBezTo>
                      <a:pt x="5" y="21"/>
                      <a:pt x="5" y="22"/>
                      <a:pt x="5" y="2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30" name="Freeform 2044"/>
              <p:cNvSpPr/>
              <p:nvPr/>
            </p:nvSpPr>
            <p:spPr>
              <a:xfrm>
                <a:off x="4606881" y="3811608"/>
                <a:ext cx="139701" cy="180976"/>
              </a:xfrm>
              <a:custGeom>
                <a:avLst/>
                <a:gdLst>
                  <a:gd name="txL" fmla="*/ 0 w 37"/>
                  <a:gd name="txT" fmla="*/ 0 h 48"/>
                  <a:gd name="txR" fmla="*/ 37 w 37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48">
                    <a:moveTo>
                      <a:pt x="37" y="48"/>
                    </a:moveTo>
                    <a:cubicBezTo>
                      <a:pt x="32" y="40"/>
                      <a:pt x="29" y="30"/>
                      <a:pt x="22" y="22"/>
                    </a:cubicBezTo>
                    <a:cubicBezTo>
                      <a:pt x="19" y="18"/>
                      <a:pt x="15" y="14"/>
                      <a:pt x="10" y="11"/>
                    </a:cubicBezTo>
                    <a:cubicBezTo>
                      <a:pt x="7" y="8"/>
                      <a:pt x="2" y="4"/>
                      <a:pt x="0" y="0"/>
                    </a:cubicBezTo>
                    <a:cubicBezTo>
                      <a:pt x="6" y="3"/>
                      <a:pt x="13" y="6"/>
                      <a:pt x="19" y="9"/>
                    </a:cubicBezTo>
                    <a:cubicBezTo>
                      <a:pt x="24" y="14"/>
                      <a:pt x="28" y="22"/>
                      <a:pt x="30" y="26"/>
                    </a:cubicBezTo>
                    <a:cubicBezTo>
                      <a:pt x="33" y="33"/>
                      <a:pt x="35" y="41"/>
                      <a:pt x="37" y="4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31" name="Picture 2046"/>
              <p:cNvPicPr>
                <a:picLocks noChangeAspect="1"/>
              </p:cNvPicPr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584656" y="4010047"/>
                <a:ext cx="247652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32" name="Freeform 2047"/>
              <p:cNvSpPr/>
              <p:nvPr/>
            </p:nvSpPr>
            <p:spPr>
              <a:xfrm>
                <a:off x="4551318" y="3887809"/>
                <a:ext cx="212726" cy="146051"/>
              </a:xfrm>
              <a:custGeom>
                <a:avLst/>
                <a:gdLst>
                  <a:gd name="txL" fmla="*/ 0 w 57"/>
                  <a:gd name="txT" fmla="*/ 0 h 39"/>
                  <a:gd name="txR" fmla="*/ 57 w 57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7" h="39">
                    <a:moveTo>
                      <a:pt x="28" y="27"/>
                    </a:moveTo>
                    <a:cubicBezTo>
                      <a:pt x="33" y="29"/>
                      <a:pt x="42" y="31"/>
                      <a:pt x="47" y="33"/>
                    </a:cubicBezTo>
                    <a:cubicBezTo>
                      <a:pt x="50" y="34"/>
                      <a:pt x="57" y="39"/>
                      <a:pt x="57" y="39"/>
                    </a:cubicBezTo>
                    <a:cubicBezTo>
                      <a:pt x="52" y="37"/>
                      <a:pt x="45" y="35"/>
                      <a:pt x="39" y="34"/>
                    </a:cubicBezTo>
                    <a:cubicBezTo>
                      <a:pt x="32" y="33"/>
                      <a:pt x="26" y="33"/>
                      <a:pt x="19" y="32"/>
                    </a:cubicBezTo>
                    <a:cubicBezTo>
                      <a:pt x="13" y="31"/>
                      <a:pt x="7" y="26"/>
                      <a:pt x="3" y="21"/>
                    </a:cubicBezTo>
                    <a:cubicBezTo>
                      <a:pt x="3" y="20"/>
                      <a:pt x="2" y="20"/>
                      <a:pt x="1" y="19"/>
                    </a:cubicBezTo>
                    <a:cubicBezTo>
                      <a:pt x="0" y="12"/>
                      <a:pt x="1" y="6"/>
                      <a:pt x="1" y="0"/>
                    </a:cubicBezTo>
                    <a:cubicBezTo>
                      <a:pt x="2" y="3"/>
                      <a:pt x="3" y="6"/>
                      <a:pt x="4" y="9"/>
                    </a:cubicBezTo>
                    <a:cubicBezTo>
                      <a:pt x="12" y="20"/>
                      <a:pt x="22" y="26"/>
                      <a:pt x="28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33" name="Freeform 2048"/>
              <p:cNvSpPr/>
              <p:nvPr/>
            </p:nvSpPr>
            <p:spPr>
              <a:xfrm>
                <a:off x="4573543" y="3808433"/>
                <a:ext cx="269877" cy="304802"/>
              </a:xfrm>
              <a:custGeom>
                <a:avLst/>
                <a:gdLst>
                  <a:gd name="txL" fmla="*/ 0 w 72"/>
                  <a:gd name="txT" fmla="*/ 0 h 81"/>
                  <a:gd name="txR" fmla="*/ 72 w 72"/>
                  <a:gd name="txB" fmla="*/ 81 h 8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2" h="81">
                    <a:moveTo>
                      <a:pt x="13" y="43"/>
                    </a:moveTo>
                    <a:cubicBezTo>
                      <a:pt x="15" y="44"/>
                      <a:pt x="17" y="45"/>
                      <a:pt x="19" y="46"/>
                    </a:cubicBezTo>
                    <a:cubicBezTo>
                      <a:pt x="23" y="48"/>
                      <a:pt x="27" y="49"/>
                      <a:pt x="32" y="50"/>
                    </a:cubicBezTo>
                    <a:cubicBezTo>
                      <a:pt x="34" y="51"/>
                      <a:pt x="36" y="51"/>
                      <a:pt x="38" y="52"/>
                    </a:cubicBezTo>
                    <a:cubicBezTo>
                      <a:pt x="39" y="52"/>
                      <a:pt x="40" y="53"/>
                      <a:pt x="42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3" y="53"/>
                      <a:pt x="44" y="53"/>
                      <a:pt x="44" y="54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6" y="54"/>
                      <a:pt x="47" y="55"/>
                      <a:pt x="48" y="55"/>
                    </a:cubicBezTo>
                    <a:cubicBezTo>
                      <a:pt x="47" y="54"/>
                      <a:pt x="45" y="53"/>
                      <a:pt x="44" y="52"/>
                    </a:cubicBezTo>
                    <a:cubicBezTo>
                      <a:pt x="43" y="51"/>
                      <a:pt x="42" y="50"/>
                      <a:pt x="41" y="50"/>
                    </a:cubicBezTo>
                    <a:cubicBezTo>
                      <a:pt x="40" y="49"/>
                      <a:pt x="39" y="48"/>
                      <a:pt x="38" y="48"/>
                    </a:cubicBezTo>
                    <a:cubicBezTo>
                      <a:pt x="36" y="46"/>
                      <a:pt x="34" y="45"/>
                      <a:pt x="32" y="43"/>
                    </a:cubicBezTo>
                    <a:cubicBezTo>
                      <a:pt x="31" y="42"/>
                      <a:pt x="29" y="41"/>
                      <a:pt x="28" y="40"/>
                    </a:cubicBezTo>
                    <a:cubicBezTo>
                      <a:pt x="26" y="39"/>
                      <a:pt x="24" y="38"/>
                      <a:pt x="22" y="36"/>
                    </a:cubicBezTo>
                    <a:cubicBezTo>
                      <a:pt x="21" y="36"/>
                      <a:pt x="19" y="35"/>
                      <a:pt x="18" y="34"/>
                    </a:cubicBezTo>
                    <a:cubicBezTo>
                      <a:pt x="17" y="33"/>
                      <a:pt x="16" y="32"/>
                      <a:pt x="15" y="32"/>
                    </a:cubicBezTo>
                    <a:cubicBezTo>
                      <a:pt x="13" y="30"/>
                      <a:pt x="11" y="28"/>
                      <a:pt x="9" y="26"/>
                    </a:cubicBezTo>
                    <a:cubicBezTo>
                      <a:pt x="8" y="25"/>
                      <a:pt x="7" y="24"/>
                      <a:pt x="6" y="23"/>
                    </a:cubicBezTo>
                    <a:cubicBezTo>
                      <a:pt x="5" y="22"/>
                      <a:pt x="5" y="21"/>
                      <a:pt x="5" y="20"/>
                    </a:cubicBezTo>
                    <a:cubicBezTo>
                      <a:pt x="5" y="22"/>
                      <a:pt x="7" y="24"/>
                      <a:pt x="9" y="26"/>
                    </a:cubicBezTo>
                    <a:cubicBezTo>
                      <a:pt x="11" y="28"/>
                      <a:pt x="13" y="29"/>
                      <a:pt x="16" y="31"/>
                    </a:cubicBezTo>
                    <a:cubicBezTo>
                      <a:pt x="17" y="32"/>
                      <a:pt x="18" y="32"/>
                      <a:pt x="19" y="33"/>
                    </a:cubicBezTo>
                    <a:cubicBezTo>
                      <a:pt x="20" y="34"/>
                      <a:pt x="21" y="35"/>
                      <a:pt x="22" y="35"/>
                    </a:cubicBezTo>
                    <a:cubicBezTo>
                      <a:pt x="23" y="36"/>
                      <a:pt x="23" y="36"/>
                      <a:pt x="24" y="36"/>
                    </a:cubicBezTo>
                    <a:cubicBezTo>
                      <a:pt x="20" y="32"/>
                      <a:pt x="16" y="28"/>
                      <a:pt x="12" y="23"/>
                    </a:cubicBezTo>
                    <a:cubicBezTo>
                      <a:pt x="9" y="19"/>
                      <a:pt x="7" y="16"/>
                      <a:pt x="5" y="12"/>
                    </a:cubicBezTo>
                    <a:cubicBezTo>
                      <a:pt x="4" y="10"/>
                      <a:pt x="3" y="8"/>
                      <a:pt x="2" y="6"/>
                    </a:cubicBezTo>
                    <a:cubicBezTo>
                      <a:pt x="1" y="4"/>
                      <a:pt x="0" y="2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2" y="4"/>
                      <a:pt x="2" y="5"/>
                      <a:pt x="3" y="6"/>
                    </a:cubicBezTo>
                    <a:cubicBezTo>
                      <a:pt x="4" y="8"/>
                      <a:pt x="5" y="9"/>
                      <a:pt x="7" y="11"/>
                    </a:cubicBezTo>
                    <a:cubicBezTo>
                      <a:pt x="9" y="15"/>
                      <a:pt x="11" y="19"/>
                      <a:pt x="14" y="22"/>
                    </a:cubicBezTo>
                    <a:cubicBezTo>
                      <a:pt x="20" y="29"/>
                      <a:pt x="26" y="36"/>
                      <a:pt x="33" y="42"/>
                    </a:cubicBezTo>
                    <a:cubicBezTo>
                      <a:pt x="35" y="43"/>
                      <a:pt x="37" y="45"/>
                      <a:pt x="39" y="46"/>
                    </a:cubicBezTo>
                    <a:cubicBezTo>
                      <a:pt x="40" y="47"/>
                      <a:pt x="41" y="48"/>
                      <a:pt x="42" y="48"/>
                    </a:cubicBezTo>
                    <a:cubicBezTo>
                      <a:pt x="43" y="49"/>
                      <a:pt x="44" y="49"/>
                      <a:pt x="45" y="50"/>
                    </a:cubicBezTo>
                    <a:cubicBezTo>
                      <a:pt x="45" y="50"/>
                      <a:pt x="45" y="50"/>
                      <a:pt x="45" y="50"/>
                    </a:cubicBezTo>
                    <a:cubicBezTo>
                      <a:pt x="45" y="50"/>
                      <a:pt x="45" y="50"/>
                      <a:pt x="45" y="50"/>
                    </a:cubicBezTo>
                    <a:cubicBezTo>
                      <a:pt x="44" y="49"/>
                      <a:pt x="44" y="48"/>
                      <a:pt x="43" y="47"/>
                    </a:cubicBezTo>
                    <a:cubicBezTo>
                      <a:pt x="42" y="46"/>
                      <a:pt x="42" y="45"/>
                      <a:pt x="41" y="43"/>
                    </a:cubicBezTo>
                    <a:cubicBezTo>
                      <a:pt x="39" y="39"/>
                      <a:pt x="38" y="35"/>
                      <a:pt x="36" y="31"/>
                    </a:cubicBezTo>
                    <a:cubicBezTo>
                      <a:pt x="35" y="30"/>
                      <a:pt x="35" y="28"/>
                      <a:pt x="34" y="28"/>
                    </a:cubicBezTo>
                    <a:cubicBezTo>
                      <a:pt x="33" y="27"/>
                      <a:pt x="32" y="26"/>
                      <a:pt x="32" y="25"/>
                    </a:cubicBezTo>
                    <a:cubicBezTo>
                      <a:pt x="30" y="23"/>
                      <a:pt x="28" y="21"/>
                      <a:pt x="27" y="19"/>
                    </a:cubicBezTo>
                    <a:cubicBezTo>
                      <a:pt x="25" y="17"/>
                      <a:pt x="23" y="15"/>
                      <a:pt x="21" y="14"/>
                    </a:cubicBezTo>
                    <a:cubicBezTo>
                      <a:pt x="19" y="12"/>
                      <a:pt x="17" y="10"/>
                      <a:pt x="15" y="9"/>
                    </a:cubicBezTo>
                    <a:cubicBezTo>
                      <a:pt x="17" y="10"/>
                      <a:pt x="19" y="12"/>
                      <a:pt x="21" y="13"/>
                    </a:cubicBezTo>
                    <a:cubicBezTo>
                      <a:pt x="23" y="15"/>
                      <a:pt x="25" y="17"/>
                      <a:pt x="27" y="19"/>
                    </a:cubicBezTo>
                    <a:cubicBezTo>
                      <a:pt x="29" y="20"/>
                      <a:pt x="31" y="22"/>
                      <a:pt x="32" y="24"/>
                    </a:cubicBezTo>
                    <a:cubicBezTo>
                      <a:pt x="33" y="25"/>
                      <a:pt x="34" y="26"/>
                      <a:pt x="35" y="27"/>
                    </a:cubicBezTo>
                    <a:cubicBezTo>
                      <a:pt x="36" y="28"/>
                      <a:pt x="36" y="29"/>
                      <a:pt x="37" y="30"/>
                    </a:cubicBezTo>
                    <a:cubicBezTo>
                      <a:pt x="39" y="35"/>
                      <a:pt x="41" y="39"/>
                      <a:pt x="43" y="43"/>
                    </a:cubicBezTo>
                    <a:cubicBezTo>
                      <a:pt x="44" y="45"/>
                      <a:pt x="45" y="48"/>
                      <a:pt x="46" y="50"/>
                    </a:cubicBezTo>
                    <a:cubicBezTo>
                      <a:pt x="47" y="50"/>
                      <a:pt x="48" y="51"/>
                      <a:pt x="48" y="52"/>
                    </a:cubicBezTo>
                    <a:cubicBezTo>
                      <a:pt x="49" y="53"/>
                      <a:pt x="49" y="53"/>
                      <a:pt x="50" y="54"/>
                    </a:cubicBezTo>
                    <a:cubicBezTo>
                      <a:pt x="52" y="55"/>
                      <a:pt x="54" y="57"/>
                      <a:pt x="56" y="59"/>
                    </a:cubicBezTo>
                    <a:cubicBezTo>
                      <a:pt x="58" y="61"/>
                      <a:pt x="59" y="62"/>
                      <a:pt x="61" y="64"/>
                    </a:cubicBezTo>
                    <a:cubicBezTo>
                      <a:pt x="61" y="64"/>
                      <a:pt x="61" y="63"/>
                      <a:pt x="61" y="63"/>
                    </a:cubicBezTo>
                    <a:cubicBezTo>
                      <a:pt x="61" y="62"/>
                      <a:pt x="61" y="61"/>
                      <a:pt x="61" y="61"/>
                    </a:cubicBezTo>
                    <a:cubicBezTo>
                      <a:pt x="61" y="60"/>
                      <a:pt x="61" y="59"/>
                      <a:pt x="61" y="58"/>
                    </a:cubicBezTo>
                    <a:cubicBezTo>
                      <a:pt x="61" y="56"/>
                      <a:pt x="61" y="55"/>
                      <a:pt x="61" y="53"/>
                    </a:cubicBezTo>
                    <a:cubicBezTo>
                      <a:pt x="60" y="51"/>
                      <a:pt x="60" y="49"/>
                      <a:pt x="60" y="48"/>
                    </a:cubicBezTo>
                    <a:cubicBezTo>
                      <a:pt x="59" y="44"/>
                      <a:pt x="57" y="41"/>
                      <a:pt x="55" y="37"/>
                    </a:cubicBezTo>
                    <a:cubicBezTo>
                      <a:pt x="55" y="35"/>
                      <a:pt x="54" y="34"/>
                      <a:pt x="53" y="32"/>
                    </a:cubicBezTo>
                    <a:cubicBezTo>
                      <a:pt x="52" y="30"/>
                      <a:pt x="50" y="28"/>
                      <a:pt x="49" y="27"/>
                    </a:cubicBezTo>
                    <a:cubicBezTo>
                      <a:pt x="51" y="28"/>
                      <a:pt x="52" y="30"/>
                      <a:pt x="53" y="32"/>
                    </a:cubicBezTo>
                    <a:cubicBezTo>
                      <a:pt x="54" y="33"/>
                      <a:pt x="55" y="35"/>
                      <a:pt x="56" y="37"/>
                    </a:cubicBezTo>
                    <a:cubicBezTo>
                      <a:pt x="58" y="40"/>
                      <a:pt x="60" y="44"/>
                      <a:pt x="61" y="48"/>
                    </a:cubicBezTo>
                    <a:cubicBezTo>
                      <a:pt x="61" y="49"/>
                      <a:pt x="62" y="51"/>
                      <a:pt x="62" y="53"/>
                    </a:cubicBezTo>
                    <a:cubicBezTo>
                      <a:pt x="62" y="55"/>
                      <a:pt x="62" y="57"/>
                      <a:pt x="62" y="58"/>
                    </a:cubicBezTo>
                    <a:cubicBezTo>
                      <a:pt x="62" y="59"/>
                      <a:pt x="62" y="59"/>
                      <a:pt x="62" y="60"/>
                    </a:cubicBezTo>
                    <a:cubicBezTo>
                      <a:pt x="62" y="60"/>
                      <a:pt x="62" y="61"/>
                      <a:pt x="62" y="61"/>
                    </a:cubicBezTo>
                    <a:cubicBezTo>
                      <a:pt x="62" y="62"/>
                      <a:pt x="62" y="63"/>
                      <a:pt x="62" y="63"/>
                    </a:cubicBezTo>
                    <a:cubicBezTo>
                      <a:pt x="62" y="64"/>
                      <a:pt x="62" y="65"/>
                      <a:pt x="62" y="66"/>
                    </a:cubicBezTo>
                    <a:cubicBezTo>
                      <a:pt x="63" y="67"/>
                      <a:pt x="64" y="69"/>
                      <a:pt x="65" y="70"/>
                    </a:cubicBezTo>
                    <a:cubicBezTo>
                      <a:pt x="66" y="71"/>
                      <a:pt x="67" y="72"/>
                      <a:pt x="68" y="74"/>
                    </a:cubicBezTo>
                    <a:cubicBezTo>
                      <a:pt x="68" y="74"/>
                      <a:pt x="68" y="74"/>
                      <a:pt x="68" y="74"/>
                    </a:cubicBezTo>
                    <a:cubicBezTo>
                      <a:pt x="68" y="74"/>
                      <a:pt x="68" y="74"/>
                      <a:pt x="68" y="74"/>
                    </a:cubicBezTo>
                    <a:cubicBezTo>
                      <a:pt x="69" y="75"/>
                      <a:pt x="69" y="75"/>
                      <a:pt x="69" y="76"/>
                    </a:cubicBezTo>
                    <a:cubicBezTo>
                      <a:pt x="70" y="77"/>
                      <a:pt x="71" y="79"/>
                      <a:pt x="72" y="81"/>
                    </a:cubicBezTo>
                    <a:cubicBezTo>
                      <a:pt x="71" y="81"/>
                      <a:pt x="71" y="80"/>
                      <a:pt x="70" y="79"/>
                    </a:cubicBezTo>
                    <a:cubicBezTo>
                      <a:pt x="69" y="78"/>
                      <a:pt x="69" y="77"/>
                      <a:pt x="68" y="76"/>
                    </a:cubicBezTo>
                    <a:cubicBezTo>
                      <a:pt x="67" y="75"/>
                      <a:pt x="66" y="73"/>
                      <a:pt x="65" y="72"/>
                    </a:cubicBezTo>
                    <a:cubicBezTo>
                      <a:pt x="65" y="72"/>
                      <a:pt x="64" y="72"/>
                      <a:pt x="64" y="72"/>
                    </a:cubicBezTo>
                    <a:cubicBezTo>
                      <a:pt x="64" y="71"/>
                      <a:pt x="64" y="71"/>
                      <a:pt x="63" y="71"/>
                    </a:cubicBezTo>
                    <a:cubicBezTo>
                      <a:pt x="63" y="70"/>
                      <a:pt x="62" y="70"/>
                      <a:pt x="62" y="70"/>
                    </a:cubicBezTo>
                    <a:cubicBezTo>
                      <a:pt x="61" y="69"/>
                      <a:pt x="61" y="69"/>
                      <a:pt x="61" y="69"/>
                    </a:cubicBezTo>
                    <a:cubicBezTo>
                      <a:pt x="60" y="68"/>
                      <a:pt x="59" y="68"/>
                      <a:pt x="58" y="67"/>
                    </a:cubicBezTo>
                    <a:cubicBezTo>
                      <a:pt x="54" y="65"/>
                      <a:pt x="50" y="63"/>
                      <a:pt x="46" y="62"/>
                    </a:cubicBezTo>
                    <a:cubicBezTo>
                      <a:pt x="45" y="61"/>
                      <a:pt x="44" y="61"/>
                      <a:pt x="44" y="61"/>
                    </a:cubicBezTo>
                    <a:cubicBezTo>
                      <a:pt x="43" y="61"/>
                      <a:pt x="42" y="60"/>
                      <a:pt x="41" y="60"/>
                    </a:cubicBezTo>
                    <a:cubicBezTo>
                      <a:pt x="39" y="60"/>
                      <a:pt x="37" y="60"/>
                      <a:pt x="35" y="60"/>
                    </a:cubicBezTo>
                    <a:cubicBezTo>
                      <a:pt x="31" y="60"/>
                      <a:pt x="28" y="61"/>
                      <a:pt x="24" y="62"/>
                    </a:cubicBezTo>
                    <a:cubicBezTo>
                      <a:pt x="26" y="61"/>
                      <a:pt x="27" y="61"/>
                      <a:pt x="29" y="60"/>
                    </a:cubicBezTo>
                    <a:cubicBezTo>
                      <a:pt x="31" y="60"/>
                      <a:pt x="33" y="59"/>
                      <a:pt x="35" y="59"/>
                    </a:cubicBezTo>
                    <a:cubicBezTo>
                      <a:pt x="36" y="59"/>
                      <a:pt x="38" y="59"/>
                      <a:pt x="41" y="59"/>
                    </a:cubicBezTo>
                    <a:cubicBezTo>
                      <a:pt x="42" y="59"/>
                      <a:pt x="43" y="60"/>
                      <a:pt x="44" y="60"/>
                    </a:cubicBezTo>
                    <a:cubicBezTo>
                      <a:pt x="45" y="60"/>
                      <a:pt x="46" y="61"/>
                      <a:pt x="47" y="61"/>
                    </a:cubicBezTo>
                    <a:cubicBezTo>
                      <a:pt x="49" y="62"/>
                      <a:pt x="51" y="62"/>
                      <a:pt x="53" y="63"/>
                    </a:cubicBezTo>
                    <a:cubicBezTo>
                      <a:pt x="55" y="64"/>
                      <a:pt x="57" y="65"/>
                      <a:pt x="58" y="66"/>
                    </a:cubicBezTo>
                    <a:cubicBezTo>
                      <a:pt x="59" y="67"/>
                      <a:pt x="60" y="67"/>
                      <a:pt x="61" y="68"/>
                    </a:cubicBezTo>
                    <a:cubicBezTo>
                      <a:pt x="61" y="68"/>
                      <a:pt x="61" y="68"/>
                      <a:pt x="61" y="68"/>
                    </a:cubicBezTo>
                    <a:cubicBezTo>
                      <a:pt x="59" y="65"/>
                      <a:pt x="57" y="63"/>
                      <a:pt x="55" y="60"/>
                    </a:cubicBezTo>
                    <a:cubicBezTo>
                      <a:pt x="54" y="60"/>
                      <a:pt x="53" y="59"/>
                      <a:pt x="53" y="59"/>
                    </a:cubicBezTo>
                    <a:cubicBezTo>
                      <a:pt x="52" y="59"/>
                      <a:pt x="52" y="58"/>
                      <a:pt x="51" y="58"/>
                    </a:cubicBezTo>
                    <a:cubicBezTo>
                      <a:pt x="49" y="57"/>
                      <a:pt x="47" y="56"/>
                      <a:pt x="45" y="55"/>
                    </a:cubicBezTo>
                    <a:cubicBezTo>
                      <a:pt x="44" y="55"/>
                      <a:pt x="44" y="55"/>
                      <a:pt x="44" y="55"/>
                    </a:cubicBezTo>
                    <a:cubicBezTo>
                      <a:pt x="44" y="55"/>
                      <a:pt x="43" y="55"/>
                      <a:pt x="43" y="55"/>
                    </a:cubicBezTo>
                    <a:cubicBezTo>
                      <a:pt x="41" y="54"/>
                      <a:pt x="41" y="54"/>
                      <a:pt x="41" y="54"/>
                    </a:cubicBezTo>
                    <a:cubicBezTo>
                      <a:pt x="40" y="54"/>
                      <a:pt x="39" y="54"/>
                      <a:pt x="38" y="53"/>
                    </a:cubicBezTo>
                    <a:cubicBezTo>
                      <a:pt x="36" y="53"/>
                      <a:pt x="34" y="52"/>
                      <a:pt x="32" y="52"/>
                    </a:cubicBezTo>
                    <a:cubicBezTo>
                      <a:pt x="27" y="51"/>
                      <a:pt x="23" y="49"/>
                      <a:pt x="18" y="47"/>
                    </a:cubicBezTo>
                    <a:cubicBezTo>
                      <a:pt x="16" y="46"/>
                      <a:pt x="14" y="45"/>
                      <a:pt x="12" y="44"/>
                    </a:cubicBezTo>
                    <a:cubicBezTo>
                      <a:pt x="10" y="43"/>
                      <a:pt x="8" y="41"/>
                      <a:pt x="7" y="39"/>
                    </a:cubicBezTo>
                    <a:cubicBezTo>
                      <a:pt x="9" y="41"/>
                      <a:pt x="11" y="42"/>
                      <a:pt x="13" y="4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34" name="Freeform 2052"/>
              <p:cNvSpPr/>
              <p:nvPr/>
            </p:nvSpPr>
            <p:spPr>
              <a:xfrm>
                <a:off x="3438474" y="5848385"/>
                <a:ext cx="263527" cy="344490"/>
              </a:xfrm>
              <a:custGeom>
                <a:avLst/>
                <a:gdLst>
                  <a:gd name="txL" fmla="*/ 0 w 70"/>
                  <a:gd name="txT" fmla="*/ 0 h 92"/>
                  <a:gd name="txR" fmla="*/ 70 w 70"/>
                  <a:gd name="txB" fmla="*/ 92 h 9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92">
                    <a:moveTo>
                      <a:pt x="4" y="37"/>
                    </a:moveTo>
                    <a:cubicBezTo>
                      <a:pt x="0" y="46"/>
                      <a:pt x="1" y="55"/>
                      <a:pt x="3" y="64"/>
                    </a:cubicBezTo>
                    <a:cubicBezTo>
                      <a:pt x="5" y="71"/>
                      <a:pt x="9" y="76"/>
                      <a:pt x="14" y="81"/>
                    </a:cubicBezTo>
                    <a:cubicBezTo>
                      <a:pt x="16" y="82"/>
                      <a:pt x="19" y="86"/>
                      <a:pt x="22" y="88"/>
                    </a:cubicBezTo>
                    <a:cubicBezTo>
                      <a:pt x="26" y="91"/>
                      <a:pt x="29" y="92"/>
                      <a:pt x="29" y="92"/>
                    </a:cubicBezTo>
                    <a:cubicBezTo>
                      <a:pt x="28" y="89"/>
                      <a:pt x="30" y="85"/>
                      <a:pt x="33" y="83"/>
                    </a:cubicBezTo>
                    <a:cubicBezTo>
                      <a:pt x="37" y="81"/>
                      <a:pt x="40" y="79"/>
                      <a:pt x="44" y="77"/>
                    </a:cubicBezTo>
                    <a:cubicBezTo>
                      <a:pt x="48" y="75"/>
                      <a:pt x="53" y="71"/>
                      <a:pt x="57" y="67"/>
                    </a:cubicBezTo>
                    <a:cubicBezTo>
                      <a:pt x="61" y="63"/>
                      <a:pt x="65" y="58"/>
                      <a:pt x="68" y="51"/>
                    </a:cubicBezTo>
                    <a:cubicBezTo>
                      <a:pt x="70" y="45"/>
                      <a:pt x="70" y="37"/>
                      <a:pt x="67" y="30"/>
                    </a:cubicBezTo>
                    <a:cubicBezTo>
                      <a:pt x="64" y="24"/>
                      <a:pt x="59" y="18"/>
                      <a:pt x="53" y="14"/>
                    </a:cubicBezTo>
                    <a:cubicBezTo>
                      <a:pt x="55" y="11"/>
                      <a:pt x="58" y="9"/>
                      <a:pt x="60" y="7"/>
                    </a:cubicBezTo>
                    <a:cubicBezTo>
                      <a:pt x="61" y="7"/>
                      <a:pt x="62" y="6"/>
                      <a:pt x="63" y="6"/>
                    </a:cubicBezTo>
                    <a:cubicBezTo>
                      <a:pt x="66" y="4"/>
                      <a:pt x="66" y="4"/>
                      <a:pt x="66" y="4"/>
                    </a:cubicBezTo>
                    <a:cubicBezTo>
                      <a:pt x="67" y="4"/>
                      <a:pt x="67" y="3"/>
                      <a:pt x="68" y="3"/>
                    </a:cubicBezTo>
                    <a:cubicBezTo>
                      <a:pt x="69" y="2"/>
                      <a:pt x="69" y="2"/>
                      <a:pt x="69" y="1"/>
                    </a:cubicBezTo>
                    <a:cubicBezTo>
                      <a:pt x="69" y="1"/>
                      <a:pt x="68" y="0"/>
                      <a:pt x="67" y="0"/>
                    </a:cubicBezTo>
                    <a:cubicBezTo>
                      <a:pt x="67" y="0"/>
                      <a:pt x="68" y="0"/>
                      <a:pt x="67" y="1"/>
                    </a:cubicBezTo>
                    <a:cubicBezTo>
                      <a:pt x="67" y="1"/>
                      <a:pt x="67" y="2"/>
                      <a:pt x="66" y="2"/>
                    </a:cubicBezTo>
                    <a:cubicBezTo>
                      <a:pt x="65" y="3"/>
                      <a:pt x="64" y="4"/>
                      <a:pt x="62" y="5"/>
                    </a:cubicBezTo>
                    <a:cubicBezTo>
                      <a:pt x="59" y="8"/>
                      <a:pt x="55" y="11"/>
                      <a:pt x="52" y="13"/>
                    </a:cubicBezTo>
                    <a:cubicBezTo>
                      <a:pt x="44" y="9"/>
                      <a:pt x="34" y="7"/>
                      <a:pt x="24" y="13"/>
                    </a:cubicBezTo>
                    <a:cubicBezTo>
                      <a:pt x="21" y="16"/>
                      <a:pt x="17" y="19"/>
                      <a:pt x="13" y="23"/>
                    </a:cubicBezTo>
                    <a:cubicBezTo>
                      <a:pt x="10" y="27"/>
                      <a:pt x="6" y="32"/>
                      <a:pt x="4" y="37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35" name="Freeform 2053"/>
              <p:cNvSpPr/>
              <p:nvPr/>
            </p:nvSpPr>
            <p:spPr>
              <a:xfrm>
                <a:off x="4918033" y="5945223"/>
                <a:ext cx="376240" cy="360365"/>
              </a:xfrm>
              <a:custGeom>
                <a:avLst/>
                <a:gdLst>
                  <a:gd name="txL" fmla="*/ 0 w 100"/>
                  <a:gd name="txT" fmla="*/ 0 h 96"/>
                  <a:gd name="txR" fmla="*/ 100 w 100"/>
                  <a:gd name="txB" fmla="*/ 96 h 9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0" h="96">
                    <a:moveTo>
                      <a:pt x="39" y="38"/>
                    </a:moveTo>
                    <a:cubicBezTo>
                      <a:pt x="39" y="39"/>
                      <a:pt x="39" y="41"/>
                      <a:pt x="38" y="44"/>
                    </a:cubicBezTo>
                    <a:cubicBezTo>
                      <a:pt x="38" y="47"/>
                      <a:pt x="37" y="50"/>
                      <a:pt x="35" y="52"/>
                    </a:cubicBezTo>
                    <a:cubicBezTo>
                      <a:pt x="31" y="57"/>
                      <a:pt x="27" y="62"/>
                      <a:pt x="22" y="66"/>
                    </a:cubicBezTo>
                    <a:cubicBezTo>
                      <a:pt x="20" y="68"/>
                      <a:pt x="15" y="70"/>
                      <a:pt x="10" y="71"/>
                    </a:cubicBezTo>
                    <a:cubicBezTo>
                      <a:pt x="7" y="72"/>
                      <a:pt x="5" y="72"/>
                      <a:pt x="3" y="72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5" y="76"/>
                      <a:pt x="10" y="82"/>
                      <a:pt x="17" y="87"/>
                    </a:cubicBezTo>
                    <a:cubicBezTo>
                      <a:pt x="23" y="91"/>
                      <a:pt x="30" y="95"/>
                      <a:pt x="39" y="95"/>
                    </a:cubicBezTo>
                    <a:cubicBezTo>
                      <a:pt x="45" y="96"/>
                      <a:pt x="52" y="95"/>
                      <a:pt x="58" y="92"/>
                    </a:cubicBezTo>
                    <a:cubicBezTo>
                      <a:pt x="65" y="90"/>
                      <a:pt x="72" y="86"/>
                      <a:pt x="78" y="80"/>
                    </a:cubicBezTo>
                    <a:cubicBezTo>
                      <a:pt x="84" y="75"/>
                      <a:pt x="90" y="68"/>
                      <a:pt x="92" y="64"/>
                    </a:cubicBezTo>
                    <a:cubicBezTo>
                      <a:pt x="95" y="59"/>
                      <a:pt x="97" y="55"/>
                      <a:pt x="98" y="50"/>
                    </a:cubicBezTo>
                    <a:cubicBezTo>
                      <a:pt x="100" y="41"/>
                      <a:pt x="97" y="34"/>
                      <a:pt x="92" y="29"/>
                    </a:cubicBezTo>
                    <a:cubicBezTo>
                      <a:pt x="87" y="25"/>
                      <a:pt x="80" y="22"/>
                      <a:pt x="72" y="22"/>
                    </a:cubicBezTo>
                    <a:cubicBezTo>
                      <a:pt x="73" y="19"/>
                      <a:pt x="75" y="15"/>
                      <a:pt x="76" y="13"/>
                    </a:cubicBezTo>
                    <a:cubicBezTo>
                      <a:pt x="79" y="8"/>
                      <a:pt x="82" y="5"/>
                      <a:pt x="86" y="1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3" y="2"/>
                      <a:pt x="80" y="6"/>
                      <a:pt x="77" y="10"/>
                    </a:cubicBezTo>
                    <a:cubicBezTo>
                      <a:pt x="75" y="14"/>
                      <a:pt x="72" y="18"/>
                      <a:pt x="71" y="22"/>
                    </a:cubicBezTo>
                    <a:cubicBezTo>
                      <a:pt x="61" y="22"/>
                      <a:pt x="51" y="25"/>
                      <a:pt x="44" y="31"/>
                    </a:cubicBezTo>
                    <a:cubicBezTo>
                      <a:pt x="43" y="32"/>
                      <a:pt x="42" y="33"/>
                      <a:pt x="41" y="34"/>
                    </a:cubicBezTo>
                    <a:cubicBezTo>
                      <a:pt x="40" y="34"/>
                      <a:pt x="40" y="35"/>
                      <a:pt x="39" y="35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6"/>
                      <a:pt x="39" y="37"/>
                      <a:pt x="39" y="3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36" name="Freeform 2054"/>
              <p:cNvSpPr/>
              <p:nvPr/>
            </p:nvSpPr>
            <p:spPr>
              <a:xfrm>
                <a:off x="4779920" y="6365914"/>
                <a:ext cx="157163" cy="158751"/>
              </a:xfrm>
              <a:custGeom>
                <a:avLst/>
                <a:gdLst>
                  <a:gd name="txL" fmla="*/ 0 w 42"/>
                  <a:gd name="txT" fmla="*/ 0 h 42"/>
                  <a:gd name="txR" fmla="*/ 42 w 42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42">
                    <a:moveTo>
                      <a:pt x="3" y="12"/>
                    </a:moveTo>
                    <a:cubicBezTo>
                      <a:pt x="0" y="15"/>
                      <a:pt x="0" y="19"/>
                      <a:pt x="0" y="23"/>
                    </a:cubicBezTo>
                    <a:cubicBezTo>
                      <a:pt x="0" y="27"/>
                      <a:pt x="0" y="30"/>
                      <a:pt x="1" y="33"/>
                    </a:cubicBezTo>
                    <a:cubicBezTo>
                      <a:pt x="1" y="34"/>
                      <a:pt x="2" y="36"/>
                      <a:pt x="2" y="39"/>
                    </a:cubicBezTo>
                    <a:cubicBezTo>
                      <a:pt x="2" y="41"/>
                      <a:pt x="3" y="42"/>
                      <a:pt x="3" y="42"/>
                    </a:cubicBezTo>
                    <a:cubicBezTo>
                      <a:pt x="4" y="41"/>
                      <a:pt x="7" y="40"/>
                      <a:pt x="9" y="39"/>
                    </a:cubicBezTo>
                    <a:cubicBezTo>
                      <a:pt x="12" y="38"/>
                      <a:pt x="14" y="38"/>
                      <a:pt x="16" y="37"/>
                    </a:cubicBezTo>
                    <a:cubicBezTo>
                      <a:pt x="23" y="35"/>
                      <a:pt x="30" y="31"/>
                      <a:pt x="33" y="25"/>
                    </a:cubicBezTo>
                    <a:cubicBezTo>
                      <a:pt x="35" y="22"/>
                      <a:pt x="35" y="18"/>
                      <a:pt x="34" y="15"/>
                    </a:cubicBezTo>
                    <a:cubicBezTo>
                      <a:pt x="33" y="11"/>
                      <a:pt x="32" y="8"/>
                      <a:pt x="29" y="5"/>
                    </a:cubicBezTo>
                    <a:cubicBezTo>
                      <a:pt x="31" y="4"/>
                      <a:pt x="32" y="3"/>
                      <a:pt x="35" y="3"/>
                    </a:cubicBezTo>
                    <a:cubicBezTo>
                      <a:pt x="35" y="3"/>
                      <a:pt x="35" y="2"/>
                      <a:pt x="36" y="2"/>
                    </a:cubicBezTo>
                    <a:cubicBezTo>
                      <a:pt x="36" y="2"/>
                      <a:pt x="37" y="2"/>
                      <a:pt x="37" y="2"/>
                    </a:cubicBezTo>
                    <a:cubicBezTo>
                      <a:pt x="38" y="2"/>
                      <a:pt x="38" y="3"/>
                      <a:pt x="39" y="3"/>
                    </a:cubicBezTo>
                    <a:cubicBezTo>
                      <a:pt x="40" y="3"/>
                      <a:pt x="41" y="4"/>
                      <a:pt x="41" y="5"/>
                    </a:cubicBezTo>
                    <a:cubicBezTo>
                      <a:pt x="41" y="6"/>
                      <a:pt x="41" y="7"/>
                      <a:pt x="41" y="7"/>
                    </a:cubicBezTo>
                    <a:cubicBezTo>
                      <a:pt x="41" y="8"/>
                      <a:pt x="41" y="8"/>
                      <a:pt x="41" y="9"/>
                    </a:cubicBezTo>
                    <a:cubicBezTo>
                      <a:pt x="40" y="10"/>
                      <a:pt x="39" y="11"/>
                      <a:pt x="37" y="11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8" y="12"/>
                      <a:pt x="39" y="11"/>
                      <a:pt x="40" y="11"/>
                    </a:cubicBezTo>
                    <a:cubicBezTo>
                      <a:pt x="40" y="10"/>
                      <a:pt x="41" y="10"/>
                      <a:pt x="41" y="9"/>
                    </a:cubicBezTo>
                    <a:cubicBezTo>
                      <a:pt x="42" y="8"/>
                      <a:pt x="42" y="8"/>
                      <a:pt x="42" y="6"/>
                    </a:cubicBezTo>
                    <a:cubicBezTo>
                      <a:pt x="42" y="5"/>
                      <a:pt x="41" y="4"/>
                      <a:pt x="40" y="3"/>
                    </a:cubicBezTo>
                    <a:cubicBezTo>
                      <a:pt x="39" y="2"/>
                      <a:pt x="38" y="2"/>
                      <a:pt x="38" y="2"/>
                    </a:cubicBezTo>
                    <a:cubicBezTo>
                      <a:pt x="37" y="2"/>
                      <a:pt x="36" y="2"/>
                      <a:pt x="35" y="2"/>
                    </a:cubicBezTo>
                    <a:cubicBezTo>
                      <a:pt x="35" y="2"/>
                      <a:pt x="34" y="2"/>
                      <a:pt x="34" y="2"/>
                    </a:cubicBezTo>
                    <a:cubicBezTo>
                      <a:pt x="33" y="3"/>
                      <a:pt x="32" y="3"/>
                      <a:pt x="32" y="3"/>
                    </a:cubicBezTo>
                    <a:cubicBezTo>
                      <a:pt x="30" y="4"/>
                      <a:pt x="29" y="4"/>
                      <a:pt x="29" y="5"/>
                    </a:cubicBezTo>
                    <a:cubicBezTo>
                      <a:pt x="25" y="2"/>
                      <a:pt x="20" y="0"/>
                      <a:pt x="14" y="3"/>
                    </a:cubicBezTo>
                    <a:cubicBezTo>
                      <a:pt x="10" y="4"/>
                      <a:pt x="6" y="8"/>
                      <a:pt x="3" y="1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37" name="Freeform 2055"/>
              <p:cNvSpPr/>
              <p:nvPr/>
            </p:nvSpPr>
            <p:spPr>
              <a:xfrm>
                <a:off x="4862470" y="6607215"/>
                <a:ext cx="168276" cy="292102"/>
              </a:xfrm>
              <a:custGeom>
                <a:avLst/>
                <a:gdLst>
                  <a:gd name="txL" fmla="*/ 0 w 45"/>
                  <a:gd name="txT" fmla="*/ 0 h 78"/>
                  <a:gd name="txR" fmla="*/ 45 w 45"/>
                  <a:gd name="txB" fmla="*/ 78 h 78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45" h="78">
                    <a:moveTo>
                      <a:pt x="0" y="41"/>
                    </a:moveTo>
                    <a:cubicBezTo>
                      <a:pt x="0" y="48"/>
                      <a:pt x="3" y="52"/>
                      <a:pt x="6" y="57"/>
                    </a:cubicBezTo>
                    <a:cubicBezTo>
                      <a:pt x="9" y="61"/>
                      <a:pt x="12" y="64"/>
                      <a:pt x="15" y="67"/>
                    </a:cubicBezTo>
                    <a:cubicBezTo>
                      <a:pt x="16" y="68"/>
                      <a:pt x="19" y="71"/>
                      <a:pt x="21" y="73"/>
                    </a:cubicBezTo>
                    <a:cubicBezTo>
                      <a:pt x="22" y="76"/>
                      <a:pt x="24" y="78"/>
                      <a:pt x="24" y="78"/>
                    </a:cubicBezTo>
                    <a:cubicBezTo>
                      <a:pt x="25" y="70"/>
                      <a:pt x="32" y="65"/>
                      <a:pt x="36" y="59"/>
                    </a:cubicBezTo>
                    <a:cubicBezTo>
                      <a:pt x="39" y="55"/>
                      <a:pt x="41" y="50"/>
                      <a:pt x="43" y="46"/>
                    </a:cubicBezTo>
                    <a:cubicBezTo>
                      <a:pt x="45" y="41"/>
                      <a:pt x="45" y="37"/>
                      <a:pt x="45" y="33"/>
                    </a:cubicBezTo>
                    <a:cubicBezTo>
                      <a:pt x="44" y="28"/>
                      <a:pt x="42" y="24"/>
                      <a:pt x="38" y="20"/>
                    </a:cubicBezTo>
                    <a:cubicBezTo>
                      <a:pt x="35" y="17"/>
                      <a:pt x="30" y="14"/>
                      <a:pt x="25" y="13"/>
                    </a:cubicBezTo>
                    <a:cubicBezTo>
                      <a:pt x="26" y="10"/>
                      <a:pt x="28" y="8"/>
                      <a:pt x="29" y="6"/>
                    </a:cubicBezTo>
                    <a:cubicBezTo>
                      <a:pt x="32" y="3"/>
                      <a:pt x="35" y="2"/>
                      <a:pt x="38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6" y="0"/>
                      <a:pt x="33" y="2"/>
                      <a:pt x="31" y="4"/>
                    </a:cubicBezTo>
                    <a:cubicBezTo>
                      <a:pt x="28" y="7"/>
                      <a:pt x="25" y="10"/>
                      <a:pt x="24" y="12"/>
                    </a:cubicBezTo>
                    <a:cubicBezTo>
                      <a:pt x="21" y="12"/>
                      <a:pt x="18" y="12"/>
                      <a:pt x="14" y="14"/>
                    </a:cubicBezTo>
                    <a:cubicBezTo>
                      <a:pt x="11" y="15"/>
                      <a:pt x="8" y="18"/>
                      <a:pt x="5" y="21"/>
                    </a:cubicBezTo>
                    <a:cubicBezTo>
                      <a:pt x="2" y="27"/>
                      <a:pt x="0" y="36"/>
                      <a:pt x="0" y="4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38" name="Freeform 2056"/>
              <p:cNvSpPr/>
              <p:nvPr/>
            </p:nvSpPr>
            <p:spPr>
              <a:xfrm>
                <a:off x="4119516" y="4822853"/>
                <a:ext cx="239714" cy="157164"/>
              </a:xfrm>
              <a:custGeom>
                <a:avLst/>
                <a:gdLst>
                  <a:gd name="txL" fmla="*/ 0 w 64"/>
                  <a:gd name="txT" fmla="*/ 0 h 42"/>
                  <a:gd name="txR" fmla="*/ 64 w 64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42">
                    <a:moveTo>
                      <a:pt x="23" y="41"/>
                    </a:moveTo>
                    <a:cubicBezTo>
                      <a:pt x="25" y="40"/>
                      <a:pt x="26" y="39"/>
                      <a:pt x="27" y="39"/>
                    </a:cubicBezTo>
                    <a:cubicBezTo>
                      <a:pt x="30" y="36"/>
                      <a:pt x="33" y="33"/>
                      <a:pt x="37" y="29"/>
                    </a:cubicBezTo>
                    <a:cubicBezTo>
                      <a:pt x="41" y="24"/>
                      <a:pt x="44" y="18"/>
                      <a:pt x="48" y="13"/>
                    </a:cubicBezTo>
                    <a:cubicBezTo>
                      <a:pt x="51" y="9"/>
                      <a:pt x="54" y="7"/>
                      <a:pt x="58" y="5"/>
                    </a:cubicBezTo>
                    <a:cubicBezTo>
                      <a:pt x="60" y="4"/>
                      <a:pt x="63" y="2"/>
                      <a:pt x="64" y="0"/>
                    </a:cubicBezTo>
                    <a:cubicBezTo>
                      <a:pt x="60" y="2"/>
                      <a:pt x="55" y="4"/>
                      <a:pt x="53" y="5"/>
                    </a:cubicBezTo>
                    <a:cubicBezTo>
                      <a:pt x="41" y="9"/>
                      <a:pt x="34" y="19"/>
                      <a:pt x="25" y="26"/>
                    </a:cubicBezTo>
                    <a:cubicBezTo>
                      <a:pt x="21" y="30"/>
                      <a:pt x="16" y="32"/>
                      <a:pt x="12" y="35"/>
                    </a:cubicBezTo>
                    <a:cubicBezTo>
                      <a:pt x="8" y="37"/>
                      <a:pt x="4" y="40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8" y="40"/>
                      <a:pt x="16" y="40"/>
                      <a:pt x="23" y="4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39" name="Picture 2057"/>
              <p:cNvPicPr>
                <a:picLocks noChangeAspect="1"/>
              </p:cNvPicPr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4192541" y="4810153"/>
                <a:ext cx="179389" cy="1809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740" name="Picture 2058"/>
              <p:cNvPicPr>
                <a:picLocks noChangeAspect="1"/>
              </p:cNvPicPr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105228" y="4757765"/>
                <a:ext cx="282577" cy="2365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41" name="Freeform 2059"/>
              <p:cNvSpPr/>
              <p:nvPr/>
            </p:nvSpPr>
            <p:spPr>
              <a:xfrm>
                <a:off x="4149678" y="4864128"/>
                <a:ext cx="111126" cy="66675"/>
              </a:xfrm>
              <a:custGeom>
                <a:avLst/>
                <a:gdLst>
                  <a:gd name="txL" fmla="*/ 0 w 30"/>
                  <a:gd name="txT" fmla="*/ 0 h 18"/>
                  <a:gd name="txR" fmla="*/ 30 w 30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18">
                    <a:moveTo>
                      <a:pt x="17" y="13"/>
                    </a:moveTo>
                    <a:cubicBezTo>
                      <a:pt x="22" y="10"/>
                      <a:pt x="26" y="6"/>
                      <a:pt x="30" y="3"/>
                    </a:cubicBezTo>
                    <a:cubicBezTo>
                      <a:pt x="27" y="4"/>
                      <a:pt x="25" y="6"/>
                      <a:pt x="22" y="6"/>
                    </a:cubicBezTo>
                    <a:cubicBezTo>
                      <a:pt x="19" y="7"/>
                      <a:pt x="16" y="5"/>
                      <a:pt x="13" y="3"/>
                    </a:cubicBezTo>
                    <a:cubicBezTo>
                      <a:pt x="11" y="2"/>
                      <a:pt x="10" y="0"/>
                      <a:pt x="8" y="0"/>
                    </a:cubicBezTo>
                    <a:cubicBezTo>
                      <a:pt x="4" y="5"/>
                      <a:pt x="3" y="11"/>
                      <a:pt x="0" y="17"/>
                    </a:cubicBezTo>
                    <a:cubicBezTo>
                      <a:pt x="6" y="18"/>
                      <a:pt x="13" y="14"/>
                      <a:pt x="17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42" name="Freeform 2060"/>
              <p:cNvSpPr/>
              <p:nvPr/>
            </p:nvSpPr>
            <p:spPr>
              <a:xfrm>
                <a:off x="4295729" y="4751415"/>
                <a:ext cx="179389" cy="214314"/>
              </a:xfrm>
              <a:custGeom>
                <a:avLst/>
                <a:gdLst>
                  <a:gd name="txL" fmla="*/ 0 w 48"/>
                  <a:gd name="txT" fmla="*/ 0 h 57"/>
                  <a:gd name="txR" fmla="*/ 48 w 48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57">
                    <a:moveTo>
                      <a:pt x="17" y="19"/>
                    </a:moveTo>
                    <a:cubicBezTo>
                      <a:pt x="16" y="21"/>
                      <a:pt x="15" y="26"/>
                      <a:pt x="14" y="28"/>
                    </a:cubicBezTo>
                    <a:cubicBezTo>
                      <a:pt x="12" y="31"/>
                      <a:pt x="13" y="34"/>
                      <a:pt x="12" y="38"/>
                    </a:cubicBezTo>
                    <a:cubicBezTo>
                      <a:pt x="10" y="46"/>
                      <a:pt x="7" y="52"/>
                      <a:pt x="0" y="56"/>
                    </a:cubicBezTo>
                    <a:cubicBezTo>
                      <a:pt x="0" y="56"/>
                      <a:pt x="0" y="57"/>
                      <a:pt x="0" y="57"/>
                    </a:cubicBezTo>
                    <a:cubicBezTo>
                      <a:pt x="8" y="53"/>
                      <a:pt x="14" y="48"/>
                      <a:pt x="19" y="41"/>
                    </a:cubicBezTo>
                    <a:cubicBezTo>
                      <a:pt x="22" y="36"/>
                      <a:pt x="25" y="25"/>
                      <a:pt x="21" y="18"/>
                    </a:cubicBezTo>
                    <a:cubicBezTo>
                      <a:pt x="24" y="13"/>
                      <a:pt x="29" y="13"/>
                      <a:pt x="33" y="11"/>
                    </a:cubicBezTo>
                    <a:cubicBezTo>
                      <a:pt x="36" y="10"/>
                      <a:pt x="39" y="10"/>
                      <a:pt x="42" y="8"/>
                    </a:cubicBezTo>
                    <a:cubicBezTo>
                      <a:pt x="44" y="6"/>
                      <a:pt x="46" y="4"/>
                      <a:pt x="48" y="2"/>
                    </a:cubicBezTo>
                    <a:cubicBezTo>
                      <a:pt x="47" y="2"/>
                      <a:pt x="46" y="1"/>
                      <a:pt x="46" y="0"/>
                    </a:cubicBezTo>
                    <a:cubicBezTo>
                      <a:pt x="45" y="3"/>
                      <a:pt x="44" y="5"/>
                      <a:pt x="41" y="7"/>
                    </a:cubicBezTo>
                    <a:cubicBezTo>
                      <a:pt x="39" y="8"/>
                      <a:pt x="35" y="9"/>
                      <a:pt x="32" y="11"/>
                    </a:cubicBezTo>
                    <a:cubicBezTo>
                      <a:pt x="28" y="12"/>
                      <a:pt x="22" y="14"/>
                      <a:pt x="20" y="17"/>
                    </a:cubicBezTo>
                    <a:cubicBezTo>
                      <a:pt x="19" y="18"/>
                      <a:pt x="18" y="18"/>
                      <a:pt x="17" y="1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43" name="Freeform 2061"/>
              <p:cNvSpPr>
                <a:spLocks noEditPoints="1"/>
              </p:cNvSpPr>
              <p:nvPr/>
            </p:nvSpPr>
            <p:spPr>
              <a:xfrm>
                <a:off x="4130628" y="4806978"/>
                <a:ext cx="239714" cy="165101"/>
              </a:xfrm>
              <a:custGeom>
                <a:avLst/>
                <a:gdLst>
                  <a:gd name="txL" fmla="*/ 0 w 64"/>
                  <a:gd name="txT" fmla="*/ 0 h 44"/>
                  <a:gd name="txR" fmla="*/ 64 w 64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44">
                    <a:moveTo>
                      <a:pt x="34" y="11"/>
                    </a:moveTo>
                    <a:cubicBezTo>
                      <a:pt x="34" y="11"/>
                      <a:pt x="35" y="11"/>
                      <a:pt x="35" y="11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9" y="10"/>
                      <a:pt x="41" y="10"/>
                      <a:pt x="43" y="10"/>
                    </a:cubicBezTo>
                    <a:cubicBezTo>
                      <a:pt x="42" y="10"/>
                      <a:pt x="41" y="11"/>
                      <a:pt x="40" y="11"/>
                    </a:cubicBezTo>
                    <a:cubicBezTo>
                      <a:pt x="39" y="12"/>
                      <a:pt x="38" y="13"/>
                      <a:pt x="37" y="14"/>
                    </a:cubicBezTo>
                    <a:cubicBezTo>
                      <a:pt x="35" y="15"/>
                      <a:pt x="34" y="17"/>
                      <a:pt x="3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2" y="19"/>
                      <a:pt x="31" y="19"/>
                      <a:pt x="30" y="20"/>
                    </a:cubicBezTo>
                    <a:cubicBezTo>
                      <a:pt x="29" y="20"/>
                      <a:pt x="29" y="21"/>
                      <a:pt x="28" y="21"/>
                    </a:cubicBezTo>
                    <a:cubicBezTo>
                      <a:pt x="27" y="21"/>
                      <a:pt x="26" y="21"/>
                      <a:pt x="25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0" y="19"/>
                      <a:pt x="20" y="19"/>
                      <a:pt x="19" y="19"/>
                    </a:cubicBezTo>
                    <a:cubicBezTo>
                      <a:pt x="18" y="18"/>
                      <a:pt x="18" y="18"/>
                      <a:pt x="17" y="17"/>
                    </a:cubicBezTo>
                    <a:cubicBezTo>
                      <a:pt x="16" y="17"/>
                      <a:pt x="15" y="16"/>
                      <a:pt x="14" y="15"/>
                    </a:cubicBezTo>
                    <a:cubicBezTo>
                      <a:pt x="16" y="17"/>
                      <a:pt x="17" y="18"/>
                      <a:pt x="19" y="19"/>
                    </a:cubicBezTo>
                    <a:cubicBezTo>
                      <a:pt x="19" y="20"/>
                      <a:pt x="20" y="20"/>
                      <a:pt x="20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3" y="21"/>
                      <a:pt x="24" y="21"/>
                      <a:pt x="25" y="22"/>
                    </a:cubicBezTo>
                    <a:cubicBezTo>
                      <a:pt x="26" y="22"/>
                      <a:pt x="27" y="22"/>
                      <a:pt x="28" y="22"/>
                    </a:cubicBezTo>
                    <a:cubicBezTo>
                      <a:pt x="28" y="22"/>
                      <a:pt x="28" y="22"/>
                      <a:pt x="29" y="22"/>
                    </a:cubicBezTo>
                    <a:cubicBezTo>
                      <a:pt x="28" y="22"/>
                      <a:pt x="28" y="23"/>
                      <a:pt x="28" y="23"/>
                    </a:cubicBezTo>
                    <a:cubicBezTo>
                      <a:pt x="27" y="23"/>
                      <a:pt x="27" y="24"/>
                      <a:pt x="26" y="24"/>
                    </a:cubicBezTo>
                    <a:cubicBezTo>
                      <a:pt x="26" y="25"/>
                      <a:pt x="25" y="25"/>
                      <a:pt x="24" y="26"/>
                    </a:cubicBezTo>
                    <a:cubicBezTo>
                      <a:pt x="22" y="27"/>
                      <a:pt x="21" y="28"/>
                      <a:pt x="19" y="29"/>
                    </a:cubicBezTo>
                    <a:cubicBezTo>
                      <a:pt x="18" y="29"/>
                      <a:pt x="17" y="30"/>
                      <a:pt x="16" y="30"/>
                    </a:cubicBezTo>
                    <a:cubicBezTo>
                      <a:pt x="15" y="30"/>
                      <a:pt x="14" y="31"/>
                      <a:pt x="13" y="31"/>
                    </a:cubicBezTo>
                    <a:cubicBezTo>
                      <a:pt x="12" y="31"/>
                      <a:pt x="11" y="32"/>
                      <a:pt x="10" y="32"/>
                    </a:cubicBezTo>
                    <a:cubicBezTo>
                      <a:pt x="9" y="32"/>
                      <a:pt x="8" y="32"/>
                      <a:pt x="7" y="32"/>
                    </a:cubicBezTo>
                    <a:cubicBezTo>
                      <a:pt x="9" y="32"/>
                      <a:pt x="11" y="32"/>
                      <a:pt x="13" y="32"/>
                    </a:cubicBezTo>
                    <a:cubicBezTo>
                      <a:pt x="15" y="31"/>
                      <a:pt x="17" y="31"/>
                      <a:pt x="19" y="30"/>
                    </a:cubicBezTo>
                    <a:cubicBezTo>
                      <a:pt x="21" y="29"/>
                      <a:pt x="22" y="29"/>
                      <a:pt x="23" y="28"/>
                    </a:cubicBezTo>
                    <a:cubicBezTo>
                      <a:pt x="22" y="29"/>
                      <a:pt x="21" y="30"/>
                      <a:pt x="20" y="31"/>
                    </a:cubicBezTo>
                    <a:cubicBezTo>
                      <a:pt x="19" y="32"/>
                      <a:pt x="17" y="33"/>
                      <a:pt x="16" y="34"/>
                    </a:cubicBezTo>
                    <a:cubicBezTo>
                      <a:pt x="14" y="36"/>
                      <a:pt x="11" y="38"/>
                      <a:pt x="8" y="40"/>
                    </a:cubicBezTo>
                    <a:cubicBezTo>
                      <a:pt x="6" y="41"/>
                      <a:pt x="3" y="43"/>
                      <a:pt x="0" y="44"/>
                    </a:cubicBezTo>
                    <a:cubicBezTo>
                      <a:pt x="6" y="42"/>
                      <a:pt x="11" y="39"/>
                      <a:pt x="17" y="35"/>
                    </a:cubicBezTo>
                    <a:cubicBezTo>
                      <a:pt x="18" y="34"/>
                      <a:pt x="19" y="33"/>
                      <a:pt x="20" y="32"/>
                    </a:cubicBezTo>
                    <a:cubicBezTo>
                      <a:pt x="22" y="31"/>
                      <a:pt x="23" y="30"/>
                      <a:pt x="24" y="29"/>
                    </a:cubicBezTo>
                    <a:cubicBezTo>
                      <a:pt x="26" y="27"/>
                      <a:pt x="29" y="24"/>
                      <a:pt x="31" y="22"/>
                    </a:cubicBezTo>
                    <a:cubicBezTo>
                      <a:pt x="33" y="20"/>
                      <a:pt x="35" y="18"/>
                      <a:pt x="38" y="16"/>
                    </a:cubicBezTo>
                    <a:cubicBezTo>
                      <a:pt x="39" y="15"/>
                      <a:pt x="40" y="14"/>
                      <a:pt x="42" y="13"/>
                    </a:cubicBezTo>
                    <a:cubicBezTo>
                      <a:pt x="43" y="12"/>
                      <a:pt x="44" y="12"/>
                      <a:pt x="46" y="11"/>
                    </a:cubicBezTo>
                    <a:cubicBezTo>
                      <a:pt x="47" y="10"/>
                      <a:pt x="48" y="10"/>
                      <a:pt x="50" y="10"/>
                    </a:cubicBezTo>
                    <a:cubicBezTo>
                      <a:pt x="51" y="9"/>
                      <a:pt x="52" y="9"/>
                      <a:pt x="53" y="9"/>
                    </a:cubicBezTo>
                    <a:cubicBezTo>
                      <a:pt x="52" y="10"/>
                      <a:pt x="51" y="11"/>
                      <a:pt x="49" y="12"/>
                    </a:cubicBezTo>
                    <a:cubicBezTo>
                      <a:pt x="48" y="13"/>
                      <a:pt x="47" y="14"/>
                      <a:pt x="47" y="14"/>
                    </a:cubicBezTo>
                    <a:cubicBezTo>
                      <a:pt x="46" y="15"/>
                      <a:pt x="45" y="16"/>
                      <a:pt x="44" y="17"/>
                    </a:cubicBezTo>
                    <a:cubicBezTo>
                      <a:pt x="43" y="19"/>
                      <a:pt x="42" y="21"/>
                      <a:pt x="40" y="23"/>
                    </a:cubicBezTo>
                    <a:cubicBezTo>
                      <a:pt x="39" y="25"/>
                      <a:pt x="38" y="27"/>
                      <a:pt x="37" y="29"/>
                    </a:cubicBezTo>
                    <a:cubicBezTo>
                      <a:pt x="36" y="31"/>
                      <a:pt x="34" y="32"/>
                      <a:pt x="33" y="34"/>
                    </a:cubicBezTo>
                    <a:cubicBezTo>
                      <a:pt x="31" y="36"/>
                      <a:pt x="30" y="37"/>
                      <a:pt x="28" y="39"/>
                    </a:cubicBezTo>
                    <a:cubicBezTo>
                      <a:pt x="26" y="40"/>
                      <a:pt x="25" y="42"/>
                      <a:pt x="23" y="43"/>
                    </a:cubicBezTo>
                    <a:cubicBezTo>
                      <a:pt x="27" y="41"/>
                      <a:pt x="30" y="38"/>
                      <a:pt x="33" y="35"/>
                    </a:cubicBezTo>
                    <a:cubicBezTo>
                      <a:pt x="35" y="33"/>
                      <a:pt x="36" y="31"/>
                      <a:pt x="38" y="29"/>
                    </a:cubicBezTo>
                    <a:cubicBezTo>
                      <a:pt x="39" y="27"/>
                      <a:pt x="40" y="25"/>
                      <a:pt x="41" y="23"/>
                    </a:cubicBezTo>
                    <a:cubicBezTo>
                      <a:pt x="43" y="21"/>
                      <a:pt x="44" y="19"/>
                      <a:pt x="45" y="18"/>
                    </a:cubicBezTo>
                    <a:cubicBezTo>
                      <a:pt x="46" y="17"/>
                      <a:pt x="47" y="16"/>
                      <a:pt x="48" y="15"/>
                    </a:cubicBezTo>
                    <a:cubicBezTo>
                      <a:pt x="48" y="15"/>
                      <a:pt x="49" y="14"/>
                      <a:pt x="50" y="13"/>
                    </a:cubicBezTo>
                    <a:cubicBezTo>
                      <a:pt x="52" y="12"/>
                      <a:pt x="54" y="10"/>
                      <a:pt x="55" y="9"/>
                    </a:cubicBezTo>
                    <a:cubicBezTo>
                      <a:pt x="56" y="8"/>
                      <a:pt x="57" y="8"/>
                      <a:pt x="58" y="7"/>
                    </a:cubicBezTo>
                    <a:cubicBezTo>
                      <a:pt x="58" y="7"/>
                      <a:pt x="59" y="7"/>
                      <a:pt x="59" y="7"/>
                    </a:cubicBezTo>
                    <a:cubicBezTo>
                      <a:pt x="59" y="7"/>
                      <a:pt x="59" y="7"/>
                      <a:pt x="59" y="6"/>
                    </a:cubicBezTo>
                    <a:cubicBezTo>
                      <a:pt x="58" y="9"/>
                      <a:pt x="58" y="11"/>
                      <a:pt x="57" y="13"/>
                    </a:cubicBezTo>
                    <a:cubicBezTo>
                      <a:pt x="57" y="14"/>
                      <a:pt x="56" y="16"/>
                      <a:pt x="56" y="18"/>
                    </a:cubicBezTo>
                    <a:cubicBezTo>
                      <a:pt x="56" y="19"/>
                      <a:pt x="55" y="21"/>
                      <a:pt x="55" y="22"/>
                    </a:cubicBezTo>
                    <a:cubicBezTo>
                      <a:pt x="55" y="26"/>
                      <a:pt x="54" y="29"/>
                      <a:pt x="52" y="31"/>
                    </a:cubicBezTo>
                    <a:cubicBezTo>
                      <a:pt x="52" y="33"/>
                      <a:pt x="51" y="34"/>
                      <a:pt x="50" y="36"/>
                    </a:cubicBezTo>
                    <a:cubicBezTo>
                      <a:pt x="49" y="37"/>
                      <a:pt x="48" y="38"/>
                      <a:pt x="47" y="39"/>
                    </a:cubicBezTo>
                    <a:cubicBezTo>
                      <a:pt x="49" y="37"/>
                      <a:pt x="51" y="35"/>
                      <a:pt x="53" y="32"/>
                    </a:cubicBezTo>
                    <a:cubicBezTo>
                      <a:pt x="54" y="30"/>
                      <a:pt x="55" y="29"/>
                      <a:pt x="55" y="27"/>
                    </a:cubicBezTo>
                    <a:cubicBezTo>
                      <a:pt x="55" y="27"/>
                      <a:pt x="56" y="26"/>
                      <a:pt x="56" y="25"/>
                    </a:cubicBezTo>
                    <a:cubicBezTo>
                      <a:pt x="56" y="25"/>
                      <a:pt x="56" y="24"/>
                      <a:pt x="56" y="24"/>
                    </a:cubicBezTo>
                    <a:cubicBezTo>
                      <a:pt x="56" y="23"/>
                      <a:pt x="56" y="23"/>
                      <a:pt x="56" y="23"/>
                    </a:cubicBezTo>
                    <a:cubicBezTo>
                      <a:pt x="57" y="19"/>
                      <a:pt x="58" y="16"/>
                      <a:pt x="59" y="13"/>
                    </a:cubicBezTo>
                    <a:cubicBezTo>
                      <a:pt x="59" y="12"/>
                      <a:pt x="60" y="10"/>
                      <a:pt x="60" y="9"/>
                    </a:cubicBezTo>
                    <a:cubicBezTo>
                      <a:pt x="61" y="8"/>
                      <a:pt x="61" y="6"/>
                      <a:pt x="61" y="5"/>
                    </a:cubicBezTo>
                    <a:cubicBezTo>
                      <a:pt x="62" y="5"/>
                      <a:pt x="63" y="5"/>
                      <a:pt x="63" y="4"/>
                    </a:cubicBezTo>
                    <a:cubicBezTo>
                      <a:pt x="64" y="4"/>
                      <a:pt x="64" y="3"/>
                      <a:pt x="64" y="2"/>
                    </a:cubicBezTo>
                    <a:cubicBezTo>
                      <a:pt x="63" y="2"/>
                      <a:pt x="63" y="2"/>
                      <a:pt x="62" y="2"/>
                    </a:cubicBezTo>
                    <a:cubicBezTo>
                      <a:pt x="61" y="3"/>
                      <a:pt x="60" y="4"/>
                      <a:pt x="58" y="4"/>
                    </a:cubicBezTo>
                    <a:cubicBezTo>
                      <a:pt x="57" y="5"/>
                      <a:pt x="56" y="5"/>
                      <a:pt x="56" y="5"/>
                    </a:cubicBezTo>
                    <a:cubicBezTo>
                      <a:pt x="55" y="5"/>
                      <a:pt x="55" y="5"/>
                      <a:pt x="55" y="5"/>
                    </a:cubicBezTo>
                    <a:cubicBezTo>
                      <a:pt x="54" y="5"/>
                      <a:pt x="53" y="4"/>
                      <a:pt x="53" y="4"/>
                    </a:cubicBezTo>
                    <a:cubicBezTo>
                      <a:pt x="53" y="4"/>
                      <a:pt x="52" y="4"/>
                      <a:pt x="52" y="4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0" y="2"/>
                      <a:pt x="49" y="2"/>
                      <a:pt x="48" y="2"/>
                    </a:cubicBezTo>
                    <a:cubicBezTo>
                      <a:pt x="47" y="1"/>
                      <a:pt x="45" y="1"/>
                      <a:pt x="44" y="1"/>
                    </a:cubicBezTo>
                    <a:cubicBezTo>
                      <a:pt x="43" y="1"/>
                      <a:pt x="42" y="1"/>
                      <a:pt x="41" y="1"/>
                    </a:cubicBezTo>
                    <a:cubicBezTo>
                      <a:pt x="41" y="0"/>
                      <a:pt x="40" y="0"/>
                      <a:pt x="39" y="0"/>
                    </a:cubicBezTo>
                    <a:cubicBezTo>
                      <a:pt x="40" y="0"/>
                      <a:pt x="41" y="1"/>
                      <a:pt x="41" y="1"/>
                    </a:cubicBezTo>
                    <a:cubicBezTo>
                      <a:pt x="42" y="1"/>
                      <a:pt x="43" y="1"/>
                      <a:pt x="44" y="2"/>
                    </a:cubicBezTo>
                    <a:cubicBezTo>
                      <a:pt x="45" y="2"/>
                      <a:pt x="47" y="3"/>
                      <a:pt x="48" y="3"/>
                    </a:cubicBezTo>
                    <a:cubicBezTo>
                      <a:pt x="49" y="3"/>
                      <a:pt x="49" y="4"/>
                      <a:pt x="50" y="4"/>
                    </a:cubicBezTo>
                    <a:cubicBezTo>
                      <a:pt x="50" y="4"/>
                      <a:pt x="50" y="4"/>
                      <a:pt x="51" y="4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1" y="5"/>
                      <a:pt x="52" y="5"/>
                      <a:pt x="52" y="5"/>
                    </a:cubicBezTo>
                    <a:cubicBezTo>
                      <a:pt x="52" y="6"/>
                      <a:pt x="53" y="6"/>
                      <a:pt x="53" y="6"/>
                    </a:cubicBezTo>
                    <a:cubicBezTo>
                      <a:pt x="53" y="6"/>
                      <a:pt x="52" y="7"/>
                      <a:pt x="51" y="7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2" y="8"/>
                      <a:pt x="40" y="9"/>
                      <a:pt x="37" y="9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0"/>
                      <a:pt x="34" y="10"/>
                      <a:pt x="33" y="10"/>
                    </a:cubicBezTo>
                    <a:cubicBezTo>
                      <a:pt x="32" y="10"/>
                      <a:pt x="31" y="10"/>
                      <a:pt x="30" y="10"/>
                    </a:cubicBezTo>
                    <a:cubicBezTo>
                      <a:pt x="28" y="10"/>
                      <a:pt x="27" y="10"/>
                      <a:pt x="26" y="9"/>
                    </a:cubicBezTo>
                    <a:cubicBezTo>
                      <a:pt x="25" y="9"/>
                      <a:pt x="23" y="9"/>
                      <a:pt x="22" y="8"/>
                    </a:cubicBezTo>
                    <a:cubicBezTo>
                      <a:pt x="25" y="10"/>
                      <a:pt x="27" y="10"/>
                      <a:pt x="30" y="10"/>
                    </a:cubicBezTo>
                    <a:cubicBezTo>
                      <a:pt x="31" y="11"/>
                      <a:pt x="32" y="11"/>
                      <a:pt x="34" y="11"/>
                    </a:cubicBezTo>
                    <a:close/>
                    <a:moveTo>
                      <a:pt x="29" y="22"/>
                    </a:move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44" name="Freeform 2062"/>
              <p:cNvSpPr/>
              <p:nvPr/>
            </p:nvSpPr>
            <p:spPr>
              <a:xfrm>
                <a:off x="4337005" y="4641877"/>
                <a:ext cx="338140" cy="128588"/>
              </a:xfrm>
              <a:custGeom>
                <a:avLst/>
                <a:gdLst>
                  <a:gd name="txL" fmla="*/ 0 w 90"/>
                  <a:gd name="txT" fmla="*/ 0 h 34"/>
                  <a:gd name="txR" fmla="*/ 90 w 90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0" h="34">
                    <a:moveTo>
                      <a:pt x="28" y="34"/>
                    </a:moveTo>
                    <a:cubicBezTo>
                      <a:pt x="29" y="34"/>
                      <a:pt x="31" y="33"/>
                      <a:pt x="32" y="33"/>
                    </a:cubicBezTo>
                    <a:cubicBezTo>
                      <a:pt x="38" y="31"/>
                      <a:pt x="42" y="28"/>
                      <a:pt x="47" y="25"/>
                    </a:cubicBezTo>
                    <a:cubicBezTo>
                      <a:pt x="55" y="21"/>
                      <a:pt x="60" y="14"/>
                      <a:pt x="67" y="9"/>
                    </a:cubicBezTo>
                    <a:cubicBezTo>
                      <a:pt x="71" y="6"/>
                      <a:pt x="76" y="4"/>
                      <a:pt x="81" y="3"/>
                    </a:cubicBezTo>
                    <a:cubicBezTo>
                      <a:pt x="84" y="3"/>
                      <a:pt x="87" y="1"/>
                      <a:pt x="90" y="0"/>
                    </a:cubicBezTo>
                    <a:cubicBezTo>
                      <a:pt x="84" y="1"/>
                      <a:pt x="77" y="1"/>
                      <a:pt x="74" y="2"/>
                    </a:cubicBezTo>
                    <a:cubicBezTo>
                      <a:pt x="59" y="3"/>
                      <a:pt x="47" y="11"/>
                      <a:pt x="34" y="17"/>
                    </a:cubicBezTo>
                    <a:cubicBezTo>
                      <a:pt x="28" y="20"/>
                      <a:pt x="22" y="22"/>
                      <a:pt x="16" y="24"/>
                    </a:cubicBezTo>
                    <a:cubicBezTo>
                      <a:pt x="11" y="25"/>
                      <a:pt x="5" y="26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0" y="28"/>
                      <a:pt x="19" y="31"/>
                      <a:pt x="28" y="3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45" name="Freeform 2065"/>
              <p:cNvSpPr/>
              <p:nvPr/>
            </p:nvSpPr>
            <p:spPr>
              <a:xfrm>
                <a:off x="4389392" y="4627589"/>
                <a:ext cx="150813" cy="77788"/>
              </a:xfrm>
              <a:custGeom>
                <a:avLst/>
                <a:gdLst>
                  <a:gd name="txL" fmla="*/ 0 w 40"/>
                  <a:gd name="txT" fmla="*/ 0 h 21"/>
                  <a:gd name="txR" fmla="*/ 40 w 40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21">
                    <a:moveTo>
                      <a:pt x="21" y="18"/>
                    </a:moveTo>
                    <a:cubicBezTo>
                      <a:pt x="28" y="18"/>
                      <a:pt x="34" y="14"/>
                      <a:pt x="40" y="11"/>
                    </a:cubicBezTo>
                    <a:cubicBezTo>
                      <a:pt x="37" y="12"/>
                      <a:pt x="33" y="13"/>
                      <a:pt x="30" y="13"/>
                    </a:cubicBezTo>
                    <a:cubicBezTo>
                      <a:pt x="25" y="13"/>
                      <a:pt x="22" y="9"/>
                      <a:pt x="20" y="6"/>
                    </a:cubicBezTo>
                    <a:cubicBezTo>
                      <a:pt x="18" y="4"/>
                      <a:pt x="17" y="2"/>
                      <a:pt x="15" y="0"/>
                    </a:cubicBezTo>
                    <a:cubicBezTo>
                      <a:pt x="9" y="6"/>
                      <a:pt x="5" y="12"/>
                      <a:pt x="0" y="18"/>
                    </a:cubicBezTo>
                    <a:cubicBezTo>
                      <a:pt x="6" y="21"/>
                      <a:pt x="16" y="19"/>
                      <a:pt x="21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46" name="Freeform 2066"/>
              <p:cNvSpPr/>
              <p:nvPr/>
            </p:nvSpPr>
            <p:spPr>
              <a:xfrm>
                <a:off x="4551318" y="4592664"/>
                <a:ext cx="280989" cy="192089"/>
              </a:xfrm>
              <a:custGeom>
                <a:avLst/>
                <a:gdLst>
                  <a:gd name="txL" fmla="*/ 0 w 75"/>
                  <a:gd name="txT" fmla="*/ 0 h 51"/>
                  <a:gd name="txR" fmla="*/ 75 w 75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5" h="51">
                    <a:moveTo>
                      <a:pt x="33" y="13"/>
                    </a:moveTo>
                    <a:cubicBezTo>
                      <a:pt x="31" y="15"/>
                      <a:pt x="28" y="20"/>
                      <a:pt x="26" y="22"/>
                    </a:cubicBezTo>
                    <a:cubicBezTo>
                      <a:pt x="23" y="25"/>
                      <a:pt x="22" y="29"/>
                      <a:pt x="20" y="33"/>
                    </a:cubicBezTo>
                    <a:cubicBezTo>
                      <a:pt x="15" y="42"/>
                      <a:pt x="9" y="48"/>
                      <a:pt x="0" y="51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10" y="50"/>
                      <a:pt x="20" y="46"/>
                      <a:pt x="27" y="39"/>
                    </a:cubicBezTo>
                    <a:cubicBezTo>
                      <a:pt x="32" y="35"/>
                      <a:pt x="40" y="23"/>
                      <a:pt x="38" y="13"/>
                    </a:cubicBezTo>
                    <a:cubicBezTo>
                      <a:pt x="43" y="8"/>
                      <a:pt x="48" y="9"/>
                      <a:pt x="54" y="9"/>
                    </a:cubicBezTo>
                    <a:cubicBezTo>
                      <a:pt x="58" y="9"/>
                      <a:pt x="62" y="9"/>
                      <a:pt x="66" y="8"/>
                    </a:cubicBezTo>
                    <a:cubicBezTo>
                      <a:pt x="69" y="7"/>
                      <a:pt x="72" y="5"/>
                      <a:pt x="75" y="3"/>
                    </a:cubicBezTo>
                    <a:cubicBezTo>
                      <a:pt x="74" y="3"/>
                      <a:pt x="73" y="2"/>
                      <a:pt x="73" y="0"/>
                    </a:cubicBezTo>
                    <a:cubicBezTo>
                      <a:pt x="71" y="3"/>
                      <a:pt x="69" y="5"/>
                      <a:pt x="66" y="6"/>
                    </a:cubicBezTo>
                    <a:cubicBezTo>
                      <a:pt x="62" y="7"/>
                      <a:pt x="57" y="8"/>
                      <a:pt x="53" y="8"/>
                    </a:cubicBezTo>
                    <a:cubicBezTo>
                      <a:pt x="48" y="8"/>
                      <a:pt x="41" y="8"/>
                      <a:pt x="37" y="11"/>
                    </a:cubicBezTo>
                    <a:cubicBezTo>
                      <a:pt x="36" y="12"/>
                      <a:pt x="34" y="12"/>
                      <a:pt x="33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47" name="Freeform 2068"/>
              <p:cNvSpPr/>
              <p:nvPr/>
            </p:nvSpPr>
            <p:spPr>
              <a:xfrm>
                <a:off x="4490993" y="4837141"/>
                <a:ext cx="217489" cy="158751"/>
              </a:xfrm>
              <a:custGeom>
                <a:avLst/>
                <a:gdLst>
                  <a:gd name="txL" fmla="*/ 0 w 58"/>
                  <a:gd name="txT" fmla="*/ 0 h 42"/>
                  <a:gd name="txR" fmla="*/ 58 w 58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42">
                    <a:moveTo>
                      <a:pt x="21" y="40"/>
                    </a:moveTo>
                    <a:cubicBezTo>
                      <a:pt x="22" y="39"/>
                      <a:pt x="23" y="39"/>
                      <a:pt x="24" y="38"/>
                    </a:cubicBezTo>
                    <a:cubicBezTo>
                      <a:pt x="28" y="35"/>
                      <a:pt x="30" y="32"/>
                      <a:pt x="33" y="29"/>
                    </a:cubicBezTo>
                    <a:cubicBezTo>
                      <a:pt x="37" y="24"/>
                      <a:pt x="40" y="18"/>
                      <a:pt x="43" y="13"/>
                    </a:cubicBezTo>
                    <a:cubicBezTo>
                      <a:pt x="46" y="9"/>
                      <a:pt x="49" y="7"/>
                      <a:pt x="52" y="5"/>
                    </a:cubicBezTo>
                    <a:cubicBezTo>
                      <a:pt x="54" y="4"/>
                      <a:pt x="56" y="2"/>
                      <a:pt x="58" y="0"/>
                    </a:cubicBezTo>
                    <a:cubicBezTo>
                      <a:pt x="54" y="2"/>
                      <a:pt x="49" y="4"/>
                      <a:pt x="47" y="5"/>
                    </a:cubicBezTo>
                    <a:cubicBezTo>
                      <a:pt x="37" y="10"/>
                      <a:pt x="30" y="19"/>
                      <a:pt x="22" y="26"/>
                    </a:cubicBezTo>
                    <a:cubicBezTo>
                      <a:pt x="18" y="30"/>
                      <a:pt x="14" y="32"/>
                      <a:pt x="10" y="35"/>
                    </a:cubicBezTo>
                    <a:cubicBezTo>
                      <a:pt x="7" y="37"/>
                      <a:pt x="3" y="40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7" y="40"/>
                      <a:pt x="14" y="40"/>
                      <a:pt x="21" y="4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48" name="Picture 2069"/>
              <p:cNvPicPr>
                <a:picLocks noChangeAspect="1"/>
              </p:cNvPicPr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4556081" y="4821265"/>
                <a:ext cx="168276" cy="1809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749" name="Picture 2070"/>
              <p:cNvPicPr>
                <a:picLocks noChangeAspect="1"/>
              </p:cNvPicPr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475118" y="4784753"/>
                <a:ext cx="258764" cy="225427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50" name="Freeform 2071"/>
              <p:cNvSpPr/>
              <p:nvPr/>
            </p:nvSpPr>
            <p:spPr>
              <a:xfrm>
                <a:off x="4516393" y="4883178"/>
                <a:ext cx="98426" cy="63500"/>
              </a:xfrm>
              <a:custGeom>
                <a:avLst/>
                <a:gdLst>
                  <a:gd name="txL" fmla="*/ 0 w 26"/>
                  <a:gd name="txT" fmla="*/ 0 h 17"/>
                  <a:gd name="txR" fmla="*/ 26 w 26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17">
                    <a:moveTo>
                      <a:pt x="15" y="12"/>
                    </a:moveTo>
                    <a:cubicBezTo>
                      <a:pt x="20" y="9"/>
                      <a:pt x="23" y="6"/>
                      <a:pt x="26" y="2"/>
                    </a:cubicBezTo>
                    <a:cubicBezTo>
                      <a:pt x="24" y="3"/>
                      <a:pt x="22" y="5"/>
                      <a:pt x="20" y="6"/>
                    </a:cubicBezTo>
                    <a:cubicBezTo>
                      <a:pt x="16" y="7"/>
                      <a:pt x="14" y="5"/>
                      <a:pt x="11" y="3"/>
                    </a:cubicBezTo>
                    <a:cubicBezTo>
                      <a:pt x="9" y="2"/>
                      <a:pt x="8" y="1"/>
                      <a:pt x="6" y="0"/>
                    </a:cubicBezTo>
                    <a:cubicBezTo>
                      <a:pt x="3" y="6"/>
                      <a:pt x="1" y="11"/>
                      <a:pt x="0" y="17"/>
                    </a:cubicBezTo>
                    <a:cubicBezTo>
                      <a:pt x="5" y="17"/>
                      <a:pt x="11" y="14"/>
                      <a:pt x="15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51" name="Freeform 2072"/>
              <p:cNvSpPr/>
              <p:nvPr/>
            </p:nvSpPr>
            <p:spPr>
              <a:xfrm>
                <a:off x="4652919" y="4765703"/>
                <a:ext cx="160338" cy="206376"/>
              </a:xfrm>
              <a:custGeom>
                <a:avLst/>
                <a:gdLst>
                  <a:gd name="txL" fmla="*/ 0 w 43"/>
                  <a:gd name="txT" fmla="*/ 0 h 55"/>
                  <a:gd name="txR" fmla="*/ 43 w 43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3" h="55">
                    <a:moveTo>
                      <a:pt x="15" y="19"/>
                    </a:moveTo>
                    <a:cubicBezTo>
                      <a:pt x="14" y="21"/>
                      <a:pt x="13" y="25"/>
                      <a:pt x="12" y="27"/>
                    </a:cubicBezTo>
                    <a:cubicBezTo>
                      <a:pt x="10" y="31"/>
                      <a:pt x="11" y="34"/>
                      <a:pt x="10" y="37"/>
                    </a:cubicBezTo>
                    <a:cubicBezTo>
                      <a:pt x="9" y="44"/>
                      <a:pt x="6" y="50"/>
                      <a:pt x="0" y="55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7" y="52"/>
                      <a:pt x="13" y="46"/>
                      <a:pt x="17" y="39"/>
                    </a:cubicBezTo>
                    <a:cubicBezTo>
                      <a:pt x="19" y="35"/>
                      <a:pt x="22" y="25"/>
                      <a:pt x="18" y="18"/>
                    </a:cubicBezTo>
                    <a:cubicBezTo>
                      <a:pt x="21" y="13"/>
                      <a:pt x="25" y="13"/>
                      <a:pt x="29" y="11"/>
                    </a:cubicBezTo>
                    <a:cubicBezTo>
                      <a:pt x="32" y="10"/>
                      <a:pt x="35" y="9"/>
                      <a:pt x="37" y="7"/>
                    </a:cubicBezTo>
                    <a:cubicBezTo>
                      <a:pt x="39" y="6"/>
                      <a:pt x="41" y="4"/>
                      <a:pt x="43" y="2"/>
                    </a:cubicBezTo>
                    <a:cubicBezTo>
                      <a:pt x="42" y="2"/>
                      <a:pt x="41" y="1"/>
                      <a:pt x="41" y="0"/>
                    </a:cubicBezTo>
                    <a:cubicBezTo>
                      <a:pt x="40" y="3"/>
                      <a:pt x="39" y="5"/>
                      <a:pt x="37" y="7"/>
                    </a:cubicBezTo>
                    <a:cubicBezTo>
                      <a:pt x="34" y="8"/>
                      <a:pt x="31" y="10"/>
                      <a:pt x="28" y="11"/>
                    </a:cubicBezTo>
                    <a:cubicBezTo>
                      <a:pt x="24" y="12"/>
                      <a:pt x="19" y="14"/>
                      <a:pt x="17" y="17"/>
                    </a:cubicBezTo>
                    <a:cubicBezTo>
                      <a:pt x="16" y="18"/>
                      <a:pt x="16" y="18"/>
                      <a:pt x="15" y="1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52" name="Freeform 2073"/>
              <p:cNvSpPr>
                <a:spLocks noEditPoints="1"/>
              </p:cNvSpPr>
              <p:nvPr/>
            </p:nvSpPr>
            <p:spPr>
              <a:xfrm>
                <a:off x="4498931" y="4830791"/>
                <a:ext cx="217489" cy="157164"/>
              </a:xfrm>
              <a:custGeom>
                <a:avLst/>
                <a:gdLst>
                  <a:gd name="txL" fmla="*/ 0 w 58"/>
                  <a:gd name="txT" fmla="*/ 0 h 42"/>
                  <a:gd name="txR" fmla="*/ 58 w 58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42">
                    <a:moveTo>
                      <a:pt x="30" y="10"/>
                    </a:moveTo>
                    <a:cubicBezTo>
                      <a:pt x="31" y="9"/>
                      <a:pt x="31" y="9"/>
                      <a:pt x="32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5" y="9"/>
                      <a:pt x="37" y="8"/>
                      <a:pt x="39" y="8"/>
                    </a:cubicBezTo>
                    <a:cubicBezTo>
                      <a:pt x="38" y="9"/>
                      <a:pt x="37" y="9"/>
                      <a:pt x="37" y="10"/>
                    </a:cubicBezTo>
                    <a:cubicBezTo>
                      <a:pt x="35" y="11"/>
                      <a:pt x="34" y="12"/>
                      <a:pt x="33" y="13"/>
                    </a:cubicBezTo>
                    <a:cubicBezTo>
                      <a:pt x="32" y="14"/>
                      <a:pt x="31" y="15"/>
                      <a:pt x="30" y="16"/>
                    </a:cubicBezTo>
                    <a:cubicBezTo>
                      <a:pt x="30" y="16"/>
                      <a:pt x="29" y="16"/>
                      <a:pt x="29" y="16"/>
                    </a:cubicBezTo>
                    <a:cubicBezTo>
                      <a:pt x="29" y="17"/>
                      <a:pt x="28" y="18"/>
                      <a:pt x="27" y="18"/>
                    </a:cubicBezTo>
                    <a:cubicBezTo>
                      <a:pt x="27" y="19"/>
                      <a:pt x="26" y="19"/>
                      <a:pt x="25" y="19"/>
                    </a:cubicBezTo>
                    <a:cubicBezTo>
                      <a:pt x="24" y="19"/>
                      <a:pt x="23" y="19"/>
                      <a:pt x="22" y="19"/>
                    </a:cubicBezTo>
                    <a:cubicBezTo>
                      <a:pt x="22" y="19"/>
                      <a:pt x="21" y="19"/>
                      <a:pt x="20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8" y="18"/>
                    </a:cubicBezTo>
                    <a:cubicBezTo>
                      <a:pt x="18" y="18"/>
                      <a:pt x="18" y="18"/>
                      <a:pt x="17" y="18"/>
                    </a:cubicBezTo>
                    <a:cubicBezTo>
                      <a:pt x="16" y="17"/>
                      <a:pt x="15" y="17"/>
                      <a:pt x="15" y="16"/>
                    </a:cubicBezTo>
                    <a:cubicBezTo>
                      <a:pt x="14" y="16"/>
                      <a:pt x="13" y="15"/>
                      <a:pt x="12" y="15"/>
                    </a:cubicBezTo>
                    <a:cubicBezTo>
                      <a:pt x="14" y="16"/>
                      <a:pt x="15" y="17"/>
                      <a:pt x="17" y="18"/>
                    </a:cubicBezTo>
                    <a:cubicBezTo>
                      <a:pt x="17" y="18"/>
                      <a:pt x="18" y="19"/>
                      <a:pt x="18" y="19"/>
                    </a:cubicBezTo>
                    <a:cubicBezTo>
                      <a:pt x="18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20"/>
                      <a:pt x="21" y="20"/>
                      <a:pt x="22" y="20"/>
                    </a:cubicBezTo>
                    <a:cubicBezTo>
                      <a:pt x="23" y="20"/>
                      <a:pt x="24" y="21"/>
                      <a:pt x="25" y="20"/>
                    </a:cubicBezTo>
                    <a:cubicBezTo>
                      <a:pt x="25" y="20"/>
                      <a:pt x="26" y="20"/>
                      <a:pt x="26" y="20"/>
                    </a:cubicBezTo>
                    <a:cubicBezTo>
                      <a:pt x="26" y="21"/>
                      <a:pt x="25" y="21"/>
                      <a:pt x="25" y="21"/>
                    </a:cubicBezTo>
                    <a:cubicBezTo>
                      <a:pt x="25" y="22"/>
                      <a:pt x="24" y="22"/>
                      <a:pt x="24" y="22"/>
                    </a:cubicBezTo>
                    <a:cubicBezTo>
                      <a:pt x="23" y="23"/>
                      <a:pt x="23" y="23"/>
                      <a:pt x="22" y="24"/>
                    </a:cubicBezTo>
                    <a:cubicBezTo>
                      <a:pt x="20" y="25"/>
                      <a:pt x="19" y="26"/>
                      <a:pt x="17" y="27"/>
                    </a:cubicBezTo>
                    <a:cubicBezTo>
                      <a:pt x="16" y="28"/>
                      <a:pt x="15" y="28"/>
                      <a:pt x="15" y="28"/>
                    </a:cubicBezTo>
                    <a:cubicBezTo>
                      <a:pt x="14" y="29"/>
                      <a:pt x="13" y="29"/>
                      <a:pt x="12" y="29"/>
                    </a:cubicBezTo>
                    <a:cubicBezTo>
                      <a:pt x="11" y="30"/>
                      <a:pt x="10" y="30"/>
                      <a:pt x="9" y="30"/>
                    </a:cubicBezTo>
                    <a:cubicBezTo>
                      <a:pt x="8" y="30"/>
                      <a:pt x="7" y="31"/>
                      <a:pt x="6" y="31"/>
                    </a:cubicBezTo>
                    <a:cubicBezTo>
                      <a:pt x="8" y="31"/>
                      <a:pt x="10" y="30"/>
                      <a:pt x="12" y="30"/>
                    </a:cubicBezTo>
                    <a:cubicBezTo>
                      <a:pt x="14" y="30"/>
                      <a:pt x="16" y="29"/>
                      <a:pt x="18" y="28"/>
                    </a:cubicBezTo>
                    <a:cubicBezTo>
                      <a:pt x="19" y="28"/>
                      <a:pt x="20" y="27"/>
                      <a:pt x="21" y="26"/>
                    </a:cubicBezTo>
                    <a:cubicBezTo>
                      <a:pt x="20" y="27"/>
                      <a:pt x="19" y="28"/>
                      <a:pt x="18" y="29"/>
                    </a:cubicBezTo>
                    <a:cubicBezTo>
                      <a:pt x="17" y="30"/>
                      <a:pt x="16" y="31"/>
                      <a:pt x="15" y="32"/>
                    </a:cubicBezTo>
                    <a:cubicBezTo>
                      <a:pt x="12" y="34"/>
                      <a:pt x="10" y="36"/>
                      <a:pt x="8" y="38"/>
                    </a:cubicBezTo>
                    <a:cubicBezTo>
                      <a:pt x="5" y="39"/>
                      <a:pt x="3" y="41"/>
                      <a:pt x="0" y="42"/>
                    </a:cubicBezTo>
                    <a:cubicBezTo>
                      <a:pt x="5" y="40"/>
                      <a:pt x="11" y="37"/>
                      <a:pt x="15" y="33"/>
                    </a:cubicBezTo>
                    <a:cubicBezTo>
                      <a:pt x="16" y="32"/>
                      <a:pt x="18" y="31"/>
                      <a:pt x="19" y="30"/>
                    </a:cubicBezTo>
                    <a:cubicBezTo>
                      <a:pt x="20" y="29"/>
                      <a:pt x="21" y="28"/>
                      <a:pt x="22" y="27"/>
                    </a:cubicBezTo>
                    <a:cubicBezTo>
                      <a:pt x="24" y="25"/>
                      <a:pt x="26" y="23"/>
                      <a:pt x="28" y="20"/>
                    </a:cubicBezTo>
                    <a:cubicBezTo>
                      <a:pt x="30" y="18"/>
                      <a:pt x="32" y="16"/>
                      <a:pt x="34" y="14"/>
                    </a:cubicBezTo>
                    <a:cubicBezTo>
                      <a:pt x="35" y="13"/>
                      <a:pt x="36" y="12"/>
                      <a:pt x="38" y="12"/>
                    </a:cubicBezTo>
                    <a:cubicBezTo>
                      <a:pt x="39" y="11"/>
                      <a:pt x="40" y="10"/>
                      <a:pt x="41" y="9"/>
                    </a:cubicBezTo>
                    <a:cubicBezTo>
                      <a:pt x="43" y="9"/>
                      <a:pt x="44" y="8"/>
                      <a:pt x="45" y="8"/>
                    </a:cubicBezTo>
                    <a:cubicBezTo>
                      <a:pt x="46" y="7"/>
                      <a:pt x="47" y="7"/>
                      <a:pt x="48" y="7"/>
                    </a:cubicBezTo>
                    <a:cubicBezTo>
                      <a:pt x="47" y="8"/>
                      <a:pt x="46" y="9"/>
                      <a:pt x="45" y="10"/>
                    </a:cubicBezTo>
                    <a:cubicBezTo>
                      <a:pt x="44" y="11"/>
                      <a:pt x="43" y="12"/>
                      <a:pt x="42" y="12"/>
                    </a:cubicBezTo>
                    <a:cubicBezTo>
                      <a:pt x="42" y="13"/>
                      <a:pt x="41" y="14"/>
                      <a:pt x="40" y="15"/>
                    </a:cubicBezTo>
                    <a:cubicBezTo>
                      <a:pt x="39" y="17"/>
                      <a:pt x="38" y="19"/>
                      <a:pt x="37" y="21"/>
                    </a:cubicBezTo>
                    <a:cubicBezTo>
                      <a:pt x="36" y="22"/>
                      <a:pt x="35" y="24"/>
                      <a:pt x="34" y="26"/>
                    </a:cubicBezTo>
                    <a:cubicBezTo>
                      <a:pt x="33" y="28"/>
                      <a:pt x="32" y="30"/>
                      <a:pt x="30" y="31"/>
                    </a:cubicBezTo>
                    <a:cubicBezTo>
                      <a:pt x="29" y="33"/>
                      <a:pt x="28" y="35"/>
                      <a:pt x="26" y="36"/>
                    </a:cubicBezTo>
                    <a:cubicBezTo>
                      <a:pt x="25" y="38"/>
                      <a:pt x="23" y="39"/>
                      <a:pt x="21" y="40"/>
                    </a:cubicBezTo>
                    <a:cubicBezTo>
                      <a:pt x="25" y="38"/>
                      <a:pt x="28" y="35"/>
                      <a:pt x="31" y="32"/>
                    </a:cubicBezTo>
                    <a:cubicBezTo>
                      <a:pt x="32" y="30"/>
                      <a:pt x="34" y="28"/>
                      <a:pt x="35" y="27"/>
                    </a:cubicBezTo>
                    <a:cubicBezTo>
                      <a:pt x="36" y="25"/>
                      <a:pt x="37" y="23"/>
                      <a:pt x="38" y="21"/>
                    </a:cubicBezTo>
                    <a:cubicBezTo>
                      <a:pt x="39" y="19"/>
                      <a:pt x="40" y="17"/>
                      <a:pt x="41" y="16"/>
                    </a:cubicBezTo>
                    <a:cubicBezTo>
                      <a:pt x="42" y="15"/>
                      <a:pt x="43" y="14"/>
                      <a:pt x="43" y="13"/>
                    </a:cubicBezTo>
                    <a:cubicBezTo>
                      <a:pt x="44" y="13"/>
                      <a:pt x="45" y="12"/>
                      <a:pt x="46" y="11"/>
                    </a:cubicBezTo>
                    <a:cubicBezTo>
                      <a:pt x="47" y="10"/>
                      <a:pt x="49" y="8"/>
                      <a:pt x="50" y="7"/>
                    </a:cubicBezTo>
                    <a:cubicBezTo>
                      <a:pt x="51" y="6"/>
                      <a:pt x="52" y="6"/>
                      <a:pt x="53" y="5"/>
                    </a:cubicBezTo>
                    <a:cubicBezTo>
                      <a:pt x="53" y="5"/>
                      <a:pt x="53" y="5"/>
                      <a:pt x="54" y="5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3" y="7"/>
                      <a:pt x="53" y="9"/>
                      <a:pt x="52" y="11"/>
                    </a:cubicBezTo>
                    <a:cubicBezTo>
                      <a:pt x="52" y="12"/>
                      <a:pt x="52" y="14"/>
                      <a:pt x="51" y="15"/>
                    </a:cubicBezTo>
                    <a:cubicBezTo>
                      <a:pt x="51" y="17"/>
                      <a:pt x="51" y="18"/>
                      <a:pt x="51" y="20"/>
                    </a:cubicBezTo>
                    <a:cubicBezTo>
                      <a:pt x="51" y="23"/>
                      <a:pt x="50" y="25"/>
                      <a:pt x="49" y="28"/>
                    </a:cubicBezTo>
                    <a:cubicBezTo>
                      <a:pt x="48" y="30"/>
                      <a:pt x="47" y="31"/>
                      <a:pt x="46" y="32"/>
                    </a:cubicBezTo>
                    <a:cubicBezTo>
                      <a:pt x="45" y="33"/>
                      <a:pt x="45" y="35"/>
                      <a:pt x="44" y="36"/>
                    </a:cubicBezTo>
                    <a:cubicBezTo>
                      <a:pt x="46" y="34"/>
                      <a:pt x="48" y="31"/>
                      <a:pt x="49" y="28"/>
                    </a:cubicBezTo>
                    <a:cubicBezTo>
                      <a:pt x="50" y="27"/>
                      <a:pt x="50" y="26"/>
                      <a:pt x="51" y="24"/>
                    </a:cubicBezTo>
                    <a:cubicBezTo>
                      <a:pt x="51" y="24"/>
                      <a:pt x="51" y="23"/>
                      <a:pt x="52" y="22"/>
                    </a:cubicBezTo>
                    <a:cubicBezTo>
                      <a:pt x="52" y="22"/>
                      <a:pt x="52" y="21"/>
                      <a:pt x="52" y="21"/>
                    </a:cubicBezTo>
                    <a:cubicBezTo>
                      <a:pt x="52" y="20"/>
                      <a:pt x="52" y="20"/>
                      <a:pt x="52" y="20"/>
                    </a:cubicBezTo>
                    <a:cubicBezTo>
                      <a:pt x="52" y="17"/>
                      <a:pt x="53" y="14"/>
                      <a:pt x="54" y="11"/>
                    </a:cubicBezTo>
                    <a:cubicBezTo>
                      <a:pt x="54" y="9"/>
                      <a:pt x="54" y="8"/>
                      <a:pt x="55" y="7"/>
                    </a:cubicBezTo>
                    <a:cubicBezTo>
                      <a:pt x="55" y="6"/>
                      <a:pt x="55" y="4"/>
                      <a:pt x="56" y="3"/>
                    </a:cubicBezTo>
                    <a:cubicBezTo>
                      <a:pt x="56" y="3"/>
                      <a:pt x="57" y="3"/>
                      <a:pt x="58" y="2"/>
                    </a:cubicBezTo>
                    <a:cubicBezTo>
                      <a:pt x="58" y="2"/>
                      <a:pt x="58" y="1"/>
                      <a:pt x="58" y="1"/>
                    </a:cubicBezTo>
                    <a:cubicBezTo>
                      <a:pt x="58" y="0"/>
                      <a:pt x="57" y="0"/>
                      <a:pt x="56" y="0"/>
                    </a:cubicBezTo>
                    <a:cubicBezTo>
                      <a:pt x="55" y="1"/>
                      <a:pt x="54" y="2"/>
                      <a:pt x="53" y="3"/>
                    </a:cubicBezTo>
                    <a:cubicBezTo>
                      <a:pt x="52" y="3"/>
                      <a:pt x="51" y="3"/>
                      <a:pt x="50" y="4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9" y="3"/>
                      <a:pt x="48" y="3"/>
                      <a:pt x="48" y="3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5" y="1"/>
                      <a:pt x="44" y="1"/>
                      <a:pt x="44" y="1"/>
                    </a:cubicBezTo>
                    <a:cubicBezTo>
                      <a:pt x="42" y="0"/>
                      <a:pt x="41" y="0"/>
                      <a:pt x="39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5" y="0"/>
                      <a:pt x="36" y="0"/>
                      <a:pt x="37" y="0"/>
                    </a:cubicBezTo>
                    <a:cubicBezTo>
                      <a:pt x="38" y="0"/>
                      <a:pt x="38" y="0"/>
                      <a:pt x="39" y="1"/>
                    </a:cubicBezTo>
                    <a:cubicBezTo>
                      <a:pt x="40" y="1"/>
                      <a:pt x="42" y="1"/>
                      <a:pt x="43" y="2"/>
                    </a:cubicBezTo>
                    <a:cubicBezTo>
                      <a:pt x="44" y="2"/>
                      <a:pt x="45" y="2"/>
                      <a:pt x="45" y="3"/>
                    </a:cubicBezTo>
                    <a:cubicBezTo>
                      <a:pt x="45" y="3"/>
                      <a:pt x="46" y="3"/>
                      <a:pt x="46" y="3"/>
                    </a:cubicBezTo>
                    <a:cubicBezTo>
                      <a:pt x="46" y="3"/>
                      <a:pt x="46" y="3"/>
                      <a:pt x="46" y="3"/>
                    </a:cubicBezTo>
                    <a:cubicBezTo>
                      <a:pt x="46" y="3"/>
                      <a:pt x="47" y="4"/>
                      <a:pt x="47" y="4"/>
                    </a:cubicBezTo>
                    <a:cubicBezTo>
                      <a:pt x="48" y="4"/>
                      <a:pt x="48" y="4"/>
                      <a:pt x="48" y="5"/>
                    </a:cubicBezTo>
                    <a:cubicBezTo>
                      <a:pt x="48" y="5"/>
                      <a:pt x="47" y="5"/>
                      <a:pt x="47" y="5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38" y="7"/>
                      <a:pt x="36" y="8"/>
                      <a:pt x="33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9"/>
                      <a:pt x="30" y="9"/>
                    </a:cubicBezTo>
                    <a:cubicBezTo>
                      <a:pt x="29" y="9"/>
                      <a:pt x="28" y="9"/>
                      <a:pt x="26" y="9"/>
                    </a:cubicBezTo>
                    <a:cubicBezTo>
                      <a:pt x="25" y="9"/>
                      <a:pt x="24" y="9"/>
                      <a:pt x="23" y="9"/>
                    </a:cubicBezTo>
                    <a:cubicBezTo>
                      <a:pt x="22" y="8"/>
                      <a:pt x="21" y="8"/>
                      <a:pt x="19" y="8"/>
                    </a:cubicBezTo>
                    <a:cubicBezTo>
                      <a:pt x="22" y="9"/>
                      <a:pt x="24" y="9"/>
                      <a:pt x="26" y="10"/>
                    </a:cubicBezTo>
                    <a:cubicBezTo>
                      <a:pt x="28" y="10"/>
                      <a:pt x="29" y="10"/>
                      <a:pt x="30" y="10"/>
                    </a:cubicBezTo>
                    <a:close/>
                    <a:moveTo>
                      <a:pt x="26" y="20"/>
                    </a:moveTo>
                    <a:cubicBezTo>
                      <a:pt x="26" y="20"/>
                      <a:pt x="26" y="20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53" name="Freeform 2074"/>
              <p:cNvSpPr/>
              <p:nvPr/>
            </p:nvSpPr>
            <p:spPr>
              <a:xfrm>
                <a:off x="3946477" y="4345012"/>
                <a:ext cx="217489" cy="158751"/>
              </a:xfrm>
              <a:custGeom>
                <a:avLst/>
                <a:gdLst>
                  <a:gd name="txL" fmla="*/ 0 w 58"/>
                  <a:gd name="txT" fmla="*/ 0 h 42"/>
                  <a:gd name="txR" fmla="*/ 58 w 58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42">
                    <a:moveTo>
                      <a:pt x="22" y="40"/>
                    </a:moveTo>
                    <a:cubicBezTo>
                      <a:pt x="23" y="39"/>
                      <a:pt x="24" y="39"/>
                      <a:pt x="25" y="38"/>
                    </a:cubicBezTo>
                    <a:cubicBezTo>
                      <a:pt x="28" y="35"/>
                      <a:pt x="31" y="32"/>
                      <a:pt x="33" y="29"/>
                    </a:cubicBezTo>
                    <a:cubicBezTo>
                      <a:pt x="38" y="24"/>
                      <a:pt x="40" y="18"/>
                      <a:pt x="44" y="13"/>
                    </a:cubicBezTo>
                    <a:cubicBezTo>
                      <a:pt x="46" y="9"/>
                      <a:pt x="49" y="7"/>
                      <a:pt x="53" y="5"/>
                    </a:cubicBezTo>
                    <a:cubicBezTo>
                      <a:pt x="54" y="4"/>
                      <a:pt x="57" y="2"/>
                      <a:pt x="58" y="0"/>
                    </a:cubicBezTo>
                    <a:cubicBezTo>
                      <a:pt x="54" y="2"/>
                      <a:pt x="49" y="4"/>
                      <a:pt x="47" y="5"/>
                    </a:cubicBezTo>
                    <a:cubicBezTo>
                      <a:pt x="37" y="10"/>
                      <a:pt x="30" y="19"/>
                      <a:pt x="22" y="26"/>
                    </a:cubicBezTo>
                    <a:cubicBezTo>
                      <a:pt x="18" y="30"/>
                      <a:pt x="14" y="32"/>
                      <a:pt x="10" y="35"/>
                    </a:cubicBezTo>
                    <a:cubicBezTo>
                      <a:pt x="7" y="37"/>
                      <a:pt x="3" y="40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7" y="40"/>
                      <a:pt x="14" y="40"/>
                      <a:pt x="22" y="4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54" name="Picture 2075"/>
              <p:cNvPicPr>
                <a:picLocks noChangeAspect="1"/>
              </p:cNvPicPr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4011565" y="4329137"/>
                <a:ext cx="169864" cy="1809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755" name="Picture 2076"/>
              <p:cNvPicPr>
                <a:picLocks noChangeAspect="1"/>
              </p:cNvPicPr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932190" y="4292624"/>
                <a:ext cx="258764" cy="225427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56" name="Freeform 2077"/>
              <p:cNvSpPr/>
              <p:nvPr/>
            </p:nvSpPr>
            <p:spPr>
              <a:xfrm>
                <a:off x="3971877" y="4391050"/>
                <a:ext cx="101601" cy="63500"/>
              </a:xfrm>
              <a:custGeom>
                <a:avLst/>
                <a:gdLst>
                  <a:gd name="txL" fmla="*/ 0 w 27"/>
                  <a:gd name="txT" fmla="*/ 0 h 17"/>
                  <a:gd name="txR" fmla="*/ 27 w 27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17">
                    <a:moveTo>
                      <a:pt x="15" y="12"/>
                    </a:moveTo>
                    <a:cubicBezTo>
                      <a:pt x="20" y="9"/>
                      <a:pt x="23" y="6"/>
                      <a:pt x="27" y="2"/>
                    </a:cubicBezTo>
                    <a:cubicBezTo>
                      <a:pt x="25" y="3"/>
                      <a:pt x="22" y="5"/>
                      <a:pt x="20" y="6"/>
                    </a:cubicBezTo>
                    <a:cubicBezTo>
                      <a:pt x="17" y="7"/>
                      <a:pt x="14" y="5"/>
                      <a:pt x="11" y="3"/>
                    </a:cubicBezTo>
                    <a:cubicBezTo>
                      <a:pt x="10" y="2"/>
                      <a:pt x="8" y="1"/>
                      <a:pt x="6" y="0"/>
                    </a:cubicBezTo>
                    <a:cubicBezTo>
                      <a:pt x="3" y="6"/>
                      <a:pt x="2" y="11"/>
                      <a:pt x="0" y="17"/>
                    </a:cubicBezTo>
                    <a:cubicBezTo>
                      <a:pt x="5" y="17"/>
                      <a:pt x="11" y="14"/>
                      <a:pt x="15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57" name="Freeform 2078"/>
              <p:cNvSpPr/>
              <p:nvPr/>
            </p:nvSpPr>
            <p:spPr>
              <a:xfrm>
                <a:off x="4108403" y="4273574"/>
                <a:ext cx="160338" cy="206376"/>
              </a:xfrm>
              <a:custGeom>
                <a:avLst/>
                <a:gdLst>
                  <a:gd name="txL" fmla="*/ 0 w 43"/>
                  <a:gd name="txT" fmla="*/ 0 h 55"/>
                  <a:gd name="txR" fmla="*/ 43 w 43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3" h="55">
                    <a:moveTo>
                      <a:pt x="15" y="19"/>
                    </a:moveTo>
                    <a:cubicBezTo>
                      <a:pt x="14" y="21"/>
                      <a:pt x="13" y="25"/>
                      <a:pt x="12" y="27"/>
                    </a:cubicBezTo>
                    <a:cubicBezTo>
                      <a:pt x="11" y="31"/>
                      <a:pt x="11" y="34"/>
                      <a:pt x="11" y="37"/>
                    </a:cubicBezTo>
                    <a:cubicBezTo>
                      <a:pt x="9" y="44"/>
                      <a:pt x="7" y="50"/>
                      <a:pt x="1" y="55"/>
                    </a:cubicBezTo>
                    <a:cubicBezTo>
                      <a:pt x="1" y="55"/>
                      <a:pt x="1" y="55"/>
                      <a:pt x="0" y="55"/>
                    </a:cubicBezTo>
                    <a:cubicBezTo>
                      <a:pt x="7" y="52"/>
                      <a:pt x="13" y="46"/>
                      <a:pt x="17" y="39"/>
                    </a:cubicBezTo>
                    <a:cubicBezTo>
                      <a:pt x="20" y="35"/>
                      <a:pt x="23" y="25"/>
                      <a:pt x="18" y="18"/>
                    </a:cubicBezTo>
                    <a:cubicBezTo>
                      <a:pt x="21" y="13"/>
                      <a:pt x="25" y="13"/>
                      <a:pt x="29" y="11"/>
                    </a:cubicBezTo>
                    <a:cubicBezTo>
                      <a:pt x="32" y="10"/>
                      <a:pt x="35" y="9"/>
                      <a:pt x="38" y="7"/>
                    </a:cubicBezTo>
                    <a:cubicBezTo>
                      <a:pt x="40" y="6"/>
                      <a:pt x="42" y="4"/>
                      <a:pt x="43" y="2"/>
                    </a:cubicBezTo>
                    <a:cubicBezTo>
                      <a:pt x="42" y="2"/>
                      <a:pt x="41" y="1"/>
                      <a:pt x="41" y="0"/>
                    </a:cubicBezTo>
                    <a:cubicBezTo>
                      <a:pt x="40" y="3"/>
                      <a:pt x="39" y="5"/>
                      <a:pt x="37" y="7"/>
                    </a:cubicBezTo>
                    <a:cubicBezTo>
                      <a:pt x="35" y="8"/>
                      <a:pt x="31" y="10"/>
                      <a:pt x="29" y="11"/>
                    </a:cubicBezTo>
                    <a:cubicBezTo>
                      <a:pt x="25" y="12"/>
                      <a:pt x="20" y="14"/>
                      <a:pt x="18" y="17"/>
                    </a:cubicBezTo>
                    <a:cubicBezTo>
                      <a:pt x="17" y="18"/>
                      <a:pt x="16" y="18"/>
                      <a:pt x="15" y="1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58" name="Freeform 2079"/>
              <p:cNvSpPr>
                <a:spLocks noEditPoints="1"/>
              </p:cNvSpPr>
              <p:nvPr/>
            </p:nvSpPr>
            <p:spPr>
              <a:xfrm>
                <a:off x="3957590" y="4338662"/>
                <a:ext cx="217489" cy="157164"/>
              </a:xfrm>
              <a:custGeom>
                <a:avLst/>
                <a:gdLst>
                  <a:gd name="txL" fmla="*/ 0 w 58"/>
                  <a:gd name="txT" fmla="*/ 0 h 42"/>
                  <a:gd name="txR" fmla="*/ 58 w 58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42">
                    <a:moveTo>
                      <a:pt x="29" y="10"/>
                    </a:moveTo>
                    <a:cubicBezTo>
                      <a:pt x="30" y="9"/>
                      <a:pt x="31" y="9"/>
                      <a:pt x="31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5" y="9"/>
                      <a:pt x="37" y="8"/>
                      <a:pt x="39" y="8"/>
                    </a:cubicBezTo>
                    <a:cubicBezTo>
                      <a:pt x="38" y="9"/>
                      <a:pt x="37" y="9"/>
                      <a:pt x="36" y="10"/>
                    </a:cubicBezTo>
                    <a:cubicBezTo>
                      <a:pt x="35" y="11"/>
                      <a:pt x="33" y="12"/>
                      <a:pt x="32" y="13"/>
                    </a:cubicBezTo>
                    <a:cubicBezTo>
                      <a:pt x="31" y="14"/>
                      <a:pt x="30" y="15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8" y="17"/>
                      <a:pt x="27" y="18"/>
                      <a:pt x="27" y="18"/>
                    </a:cubicBezTo>
                    <a:cubicBezTo>
                      <a:pt x="26" y="19"/>
                      <a:pt x="25" y="19"/>
                      <a:pt x="24" y="19"/>
                    </a:cubicBezTo>
                    <a:cubicBezTo>
                      <a:pt x="24" y="19"/>
                      <a:pt x="23" y="19"/>
                      <a:pt x="22" y="19"/>
                    </a:cubicBezTo>
                    <a:cubicBezTo>
                      <a:pt x="21" y="19"/>
                      <a:pt x="20" y="19"/>
                      <a:pt x="19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6" y="17"/>
                      <a:pt x="15" y="17"/>
                      <a:pt x="14" y="16"/>
                    </a:cubicBezTo>
                    <a:cubicBezTo>
                      <a:pt x="13" y="16"/>
                      <a:pt x="12" y="15"/>
                      <a:pt x="12" y="15"/>
                    </a:cubicBezTo>
                    <a:cubicBezTo>
                      <a:pt x="13" y="16"/>
                      <a:pt x="15" y="17"/>
                      <a:pt x="16" y="18"/>
                    </a:cubicBezTo>
                    <a:cubicBezTo>
                      <a:pt x="17" y="18"/>
                      <a:pt x="17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20"/>
                      <a:pt x="21" y="20"/>
                      <a:pt x="22" y="20"/>
                    </a:cubicBezTo>
                    <a:cubicBezTo>
                      <a:pt x="23" y="20"/>
                      <a:pt x="24" y="21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1"/>
                      <a:pt x="25" y="21"/>
                      <a:pt x="24" y="21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3" y="23"/>
                      <a:pt x="22" y="23"/>
                      <a:pt x="21" y="24"/>
                    </a:cubicBezTo>
                    <a:cubicBezTo>
                      <a:pt x="20" y="25"/>
                      <a:pt x="18" y="26"/>
                      <a:pt x="16" y="27"/>
                    </a:cubicBezTo>
                    <a:cubicBezTo>
                      <a:pt x="16" y="28"/>
                      <a:pt x="15" y="28"/>
                      <a:pt x="14" y="28"/>
                    </a:cubicBezTo>
                    <a:cubicBezTo>
                      <a:pt x="13" y="29"/>
                      <a:pt x="12" y="29"/>
                      <a:pt x="11" y="29"/>
                    </a:cubicBezTo>
                    <a:cubicBezTo>
                      <a:pt x="10" y="30"/>
                      <a:pt x="9" y="30"/>
                      <a:pt x="8" y="30"/>
                    </a:cubicBezTo>
                    <a:cubicBezTo>
                      <a:pt x="8" y="30"/>
                      <a:pt x="7" y="31"/>
                      <a:pt x="6" y="31"/>
                    </a:cubicBezTo>
                    <a:cubicBezTo>
                      <a:pt x="8" y="31"/>
                      <a:pt x="10" y="30"/>
                      <a:pt x="11" y="30"/>
                    </a:cubicBezTo>
                    <a:cubicBezTo>
                      <a:pt x="13" y="30"/>
                      <a:pt x="15" y="29"/>
                      <a:pt x="17" y="28"/>
                    </a:cubicBezTo>
                    <a:cubicBezTo>
                      <a:pt x="18" y="28"/>
                      <a:pt x="19" y="27"/>
                      <a:pt x="20" y="26"/>
                    </a:cubicBezTo>
                    <a:cubicBezTo>
                      <a:pt x="19" y="27"/>
                      <a:pt x="18" y="28"/>
                      <a:pt x="17" y="29"/>
                    </a:cubicBezTo>
                    <a:cubicBezTo>
                      <a:pt x="16" y="30"/>
                      <a:pt x="15" y="31"/>
                      <a:pt x="14" y="32"/>
                    </a:cubicBezTo>
                    <a:cubicBezTo>
                      <a:pt x="12" y="34"/>
                      <a:pt x="9" y="36"/>
                      <a:pt x="7" y="38"/>
                    </a:cubicBezTo>
                    <a:cubicBezTo>
                      <a:pt x="5" y="39"/>
                      <a:pt x="2" y="41"/>
                      <a:pt x="0" y="42"/>
                    </a:cubicBezTo>
                    <a:cubicBezTo>
                      <a:pt x="5" y="40"/>
                      <a:pt x="10" y="37"/>
                      <a:pt x="15" y="33"/>
                    </a:cubicBezTo>
                    <a:cubicBezTo>
                      <a:pt x="16" y="32"/>
                      <a:pt x="17" y="31"/>
                      <a:pt x="18" y="30"/>
                    </a:cubicBezTo>
                    <a:cubicBezTo>
                      <a:pt x="19" y="29"/>
                      <a:pt x="20" y="28"/>
                      <a:pt x="21" y="27"/>
                    </a:cubicBezTo>
                    <a:cubicBezTo>
                      <a:pt x="23" y="25"/>
                      <a:pt x="25" y="23"/>
                      <a:pt x="27" y="20"/>
                    </a:cubicBezTo>
                    <a:cubicBezTo>
                      <a:pt x="29" y="18"/>
                      <a:pt x="31" y="16"/>
                      <a:pt x="34" y="14"/>
                    </a:cubicBezTo>
                    <a:cubicBezTo>
                      <a:pt x="35" y="13"/>
                      <a:pt x="36" y="12"/>
                      <a:pt x="37" y="12"/>
                    </a:cubicBezTo>
                    <a:cubicBezTo>
                      <a:pt x="38" y="11"/>
                      <a:pt x="39" y="10"/>
                      <a:pt x="41" y="9"/>
                    </a:cubicBezTo>
                    <a:cubicBezTo>
                      <a:pt x="42" y="9"/>
                      <a:pt x="43" y="8"/>
                      <a:pt x="45" y="8"/>
                    </a:cubicBezTo>
                    <a:cubicBezTo>
                      <a:pt x="46" y="7"/>
                      <a:pt x="47" y="7"/>
                      <a:pt x="48" y="7"/>
                    </a:cubicBezTo>
                    <a:cubicBezTo>
                      <a:pt x="47" y="8"/>
                      <a:pt x="45" y="9"/>
                      <a:pt x="44" y="10"/>
                    </a:cubicBezTo>
                    <a:cubicBezTo>
                      <a:pt x="43" y="11"/>
                      <a:pt x="42" y="12"/>
                      <a:pt x="42" y="12"/>
                    </a:cubicBezTo>
                    <a:cubicBezTo>
                      <a:pt x="41" y="13"/>
                      <a:pt x="40" y="14"/>
                      <a:pt x="40" y="15"/>
                    </a:cubicBezTo>
                    <a:cubicBezTo>
                      <a:pt x="38" y="17"/>
                      <a:pt x="37" y="19"/>
                      <a:pt x="36" y="21"/>
                    </a:cubicBezTo>
                    <a:cubicBezTo>
                      <a:pt x="35" y="22"/>
                      <a:pt x="34" y="24"/>
                      <a:pt x="33" y="26"/>
                    </a:cubicBezTo>
                    <a:cubicBezTo>
                      <a:pt x="32" y="28"/>
                      <a:pt x="31" y="30"/>
                      <a:pt x="30" y="31"/>
                    </a:cubicBezTo>
                    <a:cubicBezTo>
                      <a:pt x="29" y="33"/>
                      <a:pt x="27" y="35"/>
                      <a:pt x="26" y="36"/>
                    </a:cubicBezTo>
                    <a:cubicBezTo>
                      <a:pt x="24" y="38"/>
                      <a:pt x="22" y="39"/>
                      <a:pt x="21" y="40"/>
                    </a:cubicBezTo>
                    <a:cubicBezTo>
                      <a:pt x="24" y="38"/>
                      <a:pt x="28" y="35"/>
                      <a:pt x="30" y="32"/>
                    </a:cubicBezTo>
                    <a:cubicBezTo>
                      <a:pt x="32" y="30"/>
                      <a:pt x="33" y="28"/>
                      <a:pt x="34" y="27"/>
                    </a:cubicBezTo>
                    <a:cubicBezTo>
                      <a:pt x="35" y="25"/>
                      <a:pt x="36" y="23"/>
                      <a:pt x="37" y="21"/>
                    </a:cubicBezTo>
                    <a:cubicBezTo>
                      <a:pt x="38" y="19"/>
                      <a:pt x="39" y="17"/>
                      <a:pt x="41" y="16"/>
                    </a:cubicBezTo>
                    <a:cubicBezTo>
                      <a:pt x="41" y="15"/>
                      <a:pt x="42" y="14"/>
                      <a:pt x="43" y="13"/>
                    </a:cubicBezTo>
                    <a:cubicBezTo>
                      <a:pt x="43" y="13"/>
                      <a:pt x="44" y="12"/>
                      <a:pt x="45" y="11"/>
                    </a:cubicBezTo>
                    <a:cubicBezTo>
                      <a:pt x="47" y="10"/>
                      <a:pt x="48" y="8"/>
                      <a:pt x="50" y="7"/>
                    </a:cubicBezTo>
                    <a:cubicBezTo>
                      <a:pt x="51" y="6"/>
                      <a:pt x="51" y="6"/>
                      <a:pt x="52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7"/>
                      <a:pt x="52" y="9"/>
                      <a:pt x="52" y="11"/>
                    </a:cubicBezTo>
                    <a:cubicBezTo>
                      <a:pt x="51" y="12"/>
                      <a:pt x="51" y="14"/>
                      <a:pt x="51" y="15"/>
                    </a:cubicBezTo>
                    <a:cubicBezTo>
                      <a:pt x="50" y="17"/>
                      <a:pt x="50" y="18"/>
                      <a:pt x="50" y="20"/>
                    </a:cubicBezTo>
                    <a:cubicBezTo>
                      <a:pt x="50" y="23"/>
                      <a:pt x="49" y="25"/>
                      <a:pt x="48" y="28"/>
                    </a:cubicBezTo>
                    <a:cubicBezTo>
                      <a:pt x="47" y="30"/>
                      <a:pt x="46" y="31"/>
                      <a:pt x="46" y="32"/>
                    </a:cubicBezTo>
                    <a:cubicBezTo>
                      <a:pt x="45" y="33"/>
                      <a:pt x="44" y="35"/>
                      <a:pt x="43" y="36"/>
                    </a:cubicBezTo>
                    <a:cubicBezTo>
                      <a:pt x="45" y="34"/>
                      <a:pt x="47" y="31"/>
                      <a:pt x="48" y="28"/>
                    </a:cubicBezTo>
                    <a:cubicBezTo>
                      <a:pt x="49" y="27"/>
                      <a:pt x="50" y="26"/>
                      <a:pt x="50" y="24"/>
                    </a:cubicBezTo>
                    <a:cubicBezTo>
                      <a:pt x="51" y="24"/>
                      <a:pt x="51" y="23"/>
                      <a:pt x="51" y="22"/>
                    </a:cubicBezTo>
                    <a:cubicBezTo>
                      <a:pt x="51" y="22"/>
                      <a:pt x="51" y="21"/>
                      <a:pt x="51" y="21"/>
                    </a:cubicBezTo>
                    <a:cubicBezTo>
                      <a:pt x="51" y="20"/>
                      <a:pt x="51" y="20"/>
                      <a:pt x="51" y="20"/>
                    </a:cubicBezTo>
                    <a:cubicBezTo>
                      <a:pt x="52" y="17"/>
                      <a:pt x="52" y="14"/>
                      <a:pt x="53" y="11"/>
                    </a:cubicBezTo>
                    <a:cubicBezTo>
                      <a:pt x="53" y="9"/>
                      <a:pt x="54" y="8"/>
                      <a:pt x="54" y="7"/>
                    </a:cubicBezTo>
                    <a:cubicBezTo>
                      <a:pt x="54" y="6"/>
                      <a:pt x="55" y="4"/>
                      <a:pt x="55" y="3"/>
                    </a:cubicBezTo>
                    <a:cubicBezTo>
                      <a:pt x="56" y="3"/>
                      <a:pt x="56" y="3"/>
                      <a:pt x="57" y="2"/>
                    </a:cubicBezTo>
                    <a:cubicBezTo>
                      <a:pt x="58" y="2"/>
                      <a:pt x="58" y="1"/>
                      <a:pt x="57" y="1"/>
                    </a:cubicBezTo>
                    <a:cubicBezTo>
                      <a:pt x="57" y="0"/>
                      <a:pt x="56" y="0"/>
                      <a:pt x="56" y="0"/>
                    </a:cubicBezTo>
                    <a:cubicBezTo>
                      <a:pt x="55" y="1"/>
                      <a:pt x="53" y="2"/>
                      <a:pt x="52" y="3"/>
                    </a:cubicBezTo>
                    <a:cubicBezTo>
                      <a:pt x="51" y="3"/>
                      <a:pt x="51" y="3"/>
                      <a:pt x="50" y="4"/>
                    </a:cubicBezTo>
                    <a:cubicBezTo>
                      <a:pt x="49" y="4"/>
                      <a:pt x="49" y="4"/>
                      <a:pt x="49" y="4"/>
                    </a:cubicBezTo>
                    <a:cubicBezTo>
                      <a:pt x="48" y="3"/>
                      <a:pt x="48" y="3"/>
                      <a:pt x="47" y="3"/>
                    </a:cubicBezTo>
                    <a:cubicBezTo>
                      <a:pt x="47" y="2"/>
                      <a:pt x="47" y="2"/>
                      <a:pt x="46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6" y="2"/>
                      <a:pt x="45" y="2"/>
                      <a:pt x="45" y="2"/>
                    </a:cubicBezTo>
                    <a:cubicBezTo>
                      <a:pt x="44" y="1"/>
                      <a:pt x="44" y="1"/>
                      <a:pt x="43" y="1"/>
                    </a:cubicBezTo>
                    <a:cubicBezTo>
                      <a:pt x="42" y="0"/>
                      <a:pt x="40" y="0"/>
                      <a:pt x="39" y="0"/>
                    </a:cubicBezTo>
                    <a:cubicBezTo>
                      <a:pt x="38" y="0"/>
                      <a:pt x="37" y="0"/>
                      <a:pt x="36" y="0"/>
                    </a:cubicBezTo>
                    <a:cubicBezTo>
                      <a:pt x="36" y="0"/>
                      <a:pt x="35" y="0"/>
                      <a:pt x="34" y="0"/>
                    </a:cubicBezTo>
                    <a:cubicBezTo>
                      <a:pt x="35" y="0"/>
                      <a:pt x="36" y="0"/>
                      <a:pt x="36" y="0"/>
                    </a:cubicBezTo>
                    <a:cubicBezTo>
                      <a:pt x="37" y="0"/>
                      <a:pt x="38" y="0"/>
                      <a:pt x="38" y="1"/>
                    </a:cubicBezTo>
                    <a:cubicBezTo>
                      <a:pt x="40" y="1"/>
                      <a:pt x="41" y="1"/>
                      <a:pt x="43" y="2"/>
                    </a:cubicBezTo>
                    <a:cubicBezTo>
                      <a:pt x="43" y="2"/>
                      <a:pt x="44" y="2"/>
                      <a:pt x="45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6" y="3"/>
                      <a:pt x="46" y="4"/>
                      <a:pt x="46" y="4"/>
                    </a:cubicBezTo>
                    <a:cubicBezTo>
                      <a:pt x="47" y="4"/>
                      <a:pt x="47" y="4"/>
                      <a:pt x="48" y="5"/>
                    </a:cubicBezTo>
                    <a:cubicBezTo>
                      <a:pt x="47" y="5"/>
                      <a:pt x="47" y="5"/>
                      <a:pt x="46" y="5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37" y="7"/>
                      <a:pt x="35" y="8"/>
                      <a:pt x="33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9"/>
                      <a:pt x="29" y="9"/>
                    </a:cubicBezTo>
                    <a:cubicBezTo>
                      <a:pt x="28" y="9"/>
                      <a:pt x="27" y="9"/>
                      <a:pt x="26" y="9"/>
                    </a:cubicBezTo>
                    <a:cubicBezTo>
                      <a:pt x="25" y="9"/>
                      <a:pt x="23" y="9"/>
                      <a:pt x="22" y="9"/>
                    </a:cubicBezTo>
                    <a:cubicBezTo>
                      <a:pt x="21" y="8"/>
                      <a:pt x="20" y="8"/>
                      <a:pt x="19" y="8"/>
                    </a:cubicBezTo>
                    <a:cubicBezTo>
                      <a:pt x="21" y="9"/>
                      <a:pt x="23" y="9"/>
                      <a:pt x="26" y="10"/>
                    </a:cubicBezTo>
                    <a:cubicBezTo>
                      <a:pt x="27" y="10"/>
                      <a:pt x="28" y="10"/>
                      <a:pt x="29" y="10"/>
                    </a:cubicBezTo>
                    <a:close/>
                    <a:moveTo>
                      <a:pt x="26" y="20"/>
                    </a:moveTo>
                    <a:cubicBezTo>
                      <a:pt x="26" y="20"/>
                      <a:pt x="26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6" y="20"/>
                      <a:pt x="26" y="2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59" name="Freeform 2080"/>
              <p:cNvSpPr/>
              <p:nvPr/>
            </p:nvSpPr>
            <p:spPr>
              <a:xfrm>
                <a:off x="6007065" y="3121041"/>
                <a:ext cx="139701" cy="101601"/>
              </a:xfrm>
              <a:custGeom>
                <a:avLst/>
                <a:gdLst>
                  <a:gd name="txL" fmla="*/ 0 w 37"/>
                  <a:gd name="txT" fmla="*/ 0 h 27"/>
                  <a:gd name="txR" fmla="*/ 37 w 37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7">
                    <a:moveTo>
                      <a:pt x="14" y="26"/>
                    </a:moveTo>
                    <a:cubicBezTo>
                      <a:pt x="15" y="25"/>
                      <a:pt x="15" y="25"/>
                      <a:pt x="16" y="24"/>
                    </a:cubicBezTo>
                    <a:cubicBezTo>
                      <a:pt x="18" y="22"/>
                      <a:pt x="20" y="21"/>
                      <a:pt x="22" y="18"/>
                    </a:cubicBezTo>
                    <a:cubicBezTo>
                      <a:pt x="24" y="15"/>
                      <a:pt x="26" y="11"/>
                      <a:pt x="28" y="8"/>
                    </a:cubicBezTo>
                    <a:cubicBezTo>
                      <a:pt x="30" y="6"/>
                      <a:pt x="32" y="4"/>
                      <a:pt x="34" y="3"/>
                    </a:cubicBezTo>
                    <a:cubicBezTo>
                      <a:pt x="35" y="2"/>
                      <a:pt x="37" y="1"/>
                      <a:pt x="37" y="0"/>
                    </a:cubicBezTo>
                    <a:cubicBezTo>
                      <a:pt x="35" y="2"/>
                      <a:pt x="32" y="3"/>
                      <a:pt x="31" y="3"/>
                    </a:cubicBezTo>
                    <a:cubicBezTo>
                      <a:pt x="24" y="6"/>
                      <a:pt x="20" y="12"/>
                      <a:pt x="14" y="17"/>
                    </a:cubicBezTo>
                    <a:cubicBezTo>
                      <a:pt x="12" y="19"/>
                      <a:pt x="9" y="21"/>
                      <a:pt x="7" y="23"/>
                    </a:cubicBezTo>
                    <a:cubicBezTo>
                      <a:pt x="5" y="24"/>
                      <a:pt x="2" y="26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5" y="26"/>
                      <a:pt x="9" y="26"/>
                      <a:pt x="14" y="2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60" name="Picture 2082"/>
              <p:cNvPicPr>
                <a:picLocks noChangeAspect="1"/>
              </p:cNvPicPr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6045165" y="3108341"/>
                <a:ext cx="112713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761" name="Picture 2083"/>
              <p:cNvPicPr>
                <a:picLocks noChangeAspect="1"/>
              </p:cNvPicPr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5992777" y="3079765"/>
                <a:ext cx="180976" cy="1571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62" name="Freeform 2084"/>
              <p:cNvSpPr/>
              <p:nvPr/>
            </p:nvSpPr>
            <p:spPr>
              <a:xfrm>
                <a:off x="6026115" y="3151203"/>
                <a:ext cx="65088" cy="41275"/>
              </a:xfrm>
              <a:custGeom>
                <a:avLst/>
                <a:gdLst>
                  <a:gd name="txL" fmla="*/ 0 w 17"/>
                  <a:gd name="txT" fmla="*/ 0 h 11"/>
                  <a:gd name="txR" fmla="*/ 17 w 17"/>
                  <a:gd name="txB" fmla="*/ 11 h 1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11">
                    <a:moveTo>
                      <a:pt x="9" y="7"/>
                    </a:moveTo>
                    <a:cubicBezTo>
                      <a:pt x="12" y="6"/>
                      <a:pt x="14" y="3"/>
                      <a:pt x="17" y="1"/>
                    </a:cubicBezTo>
                    <a:cubicBezTo>
                      <a:pt x="16" y="2"/>
                      <a:pt x="14" y="3"/>
                      <a:pt x="12" y="3"/>
                    </a:cubicBezTo>
                    <a:cubicBezTo>
                      <a:pt x="10" y="4"/>
                      <a:pt x="9" y="3"/>
                      <a:pt x="7" y="2"/>
                    </a:cubicBezTo>
                    <a:cubicBezTo>
                      <a:pt x="6" y="1"/>
                      <a:pt x="5" y="0"/>
                      <a:pt x="3" y="0"/>
                    </a:cubicBezTo>
                    <a:cubicBezTo>
                      <a:pt x="2" y="3"/>
                      <a:pt x="1" y="7"/>
                      <a:pt x="0" y="11"/>
                    </a:cubicBezTo>
                    <a:cubicBezTo>
                      <a:pt x="3" y="11"/>
                      <a:pt x="7" y="9"/>
                      <a:pt x="9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63" name="Freeform 2085"/>
              <p:cNvSpPr/>
              <p:nvPr/>
            </p:nvSpPr>
            <p:spPr>
              <a:xfrm>
                <a:off x="6113428" y="3075003"/>
                <a:ext cx="104776" cy="131763"/>
              </a:xfrm>
              <a:custGeom>
                <a:avLst/>
                <a:gdLst>
                  <a:gd name="txL" fmla="*/ 0 w 28"/>
                  <a:gd name="txT" fmla="*/ 0 h 35"/>
                  <a:gd name="txR" fmla="*/ 28 w 28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35">
                    <a:moveTo>
                      <a:pt x="9" y="12"/>
                    </a:moveTo>
                    <a:cubicBezTo>
                      <a:pt x="9" y="13"/>
                      <a:pt x="8" y="16"/>
                      <a:pt x="8" y="17"/>
                    </a:cubicBezTo>
                    <a:cubicBezTo>
                      <a:pt x="7" y="19"/>
                      <a:pt x="7" y="21"/>
                      <a:pt x="7" y="24"/>
                    </a:cubicBezTo>
                    <a:cubicBezTo>
                      <a:pt x="6" y="28"/>
                      <a:pt x="4" y="32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5" y="33"/>
                      <a:pt x="8" y="29"/>
                      <a:pt x="11" y="25"/>
                    </a:cubicBezTo>
                    <a:cubicBezTo>
                      <a:pt x="13" y="22"/>
                      <a:pt x="14" y="16"/>
                      <a:pt x="12" y="11"/>
                    </a:cubicBezTo>
                    <a:cubicBezTo>
                      <a:pt x="13" y="8"/>
                      <a:pt x="16" y="8"/>
                      <a:pt x="19" y="7"/>
                    </a:cubicBezTo>
                    <a:cubicBezTo>
                      <a:pt x="21" y="6"/>
                      <a:pt x="23" y="6"/>
                      <a:pt x="24" y="4"/>
                    </a:cubicBezTo>
                    <a:cubicBezTo>
                      <a:pt x="26" y="3"/>
                      <a:pt x="27" y="2"/>
                      <a:pt x="28" y="1"/>
                    </a:cubicBezTo>
                    <a:cubicBezTo>
                      <a:pt x="27" y="1"/>
                      <a:pt x="27" y="1"/>
                      <a:pt x="26" y="0"/>
                    </a:cubicBezTo>
                    <a:cubicBezTo>
                      <a:pt x="26" y="1"/>
                      <a:pt x="25" y="3"/>
                      <a:pt x="24" y="4"/>
                    </a:cubicBezTo>
                    <a:cubicBezTo>
                      <a:pt x="22" y="5"/>
                      <a:pt x="20" y="6"/>
                      <a:pt x="18" y="7"/>
                    </a:cubicBezTo>
                    <a:cubicBezTo>
                      <a:pt x="16" y="8"/>
                      <a:pt x="12" y="9"/>
                      <a:pt x="11" y="11"/>
                    </a:cubicBezTo>
                    <a:cubicBezTo>
                      <a:pt x="11" y="11"/>
                      <a:pt x="10" y="12"/>
                      <a:pt x="9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64" name="Freeform 2086"/>
              <p:cNvSpPr>
                <a:spLocks noEditPoints="1"/>
              </p:cNvSpPr>
              <p:nvPr/>
            </p:nvSpPr>
            <p:spPr>
              <a:xfrm>
                <a:off x="6015003" y="3113103"/>
                <a:ext cx="139701" cy="104776"/>
              </a:xfrm>
              <a:custGeom>
                <a:avLst/>
                <a:gdLst>
                  <a:gd name="txL" fmla="*/ 0 w 37"/>
                  <a:gd name="txT" fmla="*/ 0 h 28"/>
                  <a:gd name="txR" fmla="*/ 37 w 37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8">
                    <a:moveTo>
                      <a:pt x="19" y="7"/>
                    </a:moveTo>
                    <a:cubicBezTo>
                      <a:pt x="19" y="7"/>
                      <a:pt x="20" y="7"/>
                      <a:pt x="20" y="7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2" y="6"/>
                      <a:pt x="24" y="6"/>
                      <a:pt x="25" y="6"/>
                    </a:cubicBezTo>
                    <a:cubicBezTo>
                      <a:pt x="24" y="6"/>
                      <a:pt x="24" y="7"/>
                      <a:pt x="23" y="7"/>
                    </a:cubicBezTo>
                    <a:cubicBezTo>
                      <a:pt x="22" y="8"/>
                      <a:pt x="22" y="8"/>
                      <a:pt x="21" y="9"/>
                    </a:cubicBezTo>
                    <a:cubicBezTo>
                      <a:pt x="20" y="10"/>
                      <a:pt x="19" y="10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2"/>
                      <a:pt x="18" y="12"/>
                      <a:pt x="17" y="12"/>
                    </a:cubicBezTo>
                    <a:cubicBezTo>
                      <a:pt x="17" y="13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3" y="13"/>
                      <a:pt x="13" y="13"/>
                      <a:pt x="12" y="13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2"/>
                      <a:pt x="10" y="11"/>
                      <a:pt x="9" y="11"/>
                    </a:cubicBezTo>
                    <a:cubicBezTo>
                      <a:pt x="9" y="11"/>
                      <a:pt x="8" y="11"/>
                      <a:pt x="8" y="10"/>
                    </a:cubicBezTo>
                    <a:cubicBezTo>
                      <a:pt x="8" y="11"/>
                      <a:pt x="9" y="12"/>
                      <a:pt x="10" y="12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3" y="13"/>
                      <a:pt x="13" y="14"/>
                      <a:pt x="14" y="14"/>
                    </a:cubicBezTo>
                    <a:cubicBezTo>
                      <a:pt x="15" y="14"/>
                      <a:pt x="15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5"/>
                      <a:pt x="15" y="15"/>
                      <a:pt x="15" y="15"/>
                    </a:cubicBezTo>
                    <a:cubicBezTo>
                      <a:pt x="15" y="15"/>
                      <a:pt x="14" y="16"/>
                      <a:pt x="14" y="16"/>
                    </a:cubicBezTo>
                    <a:cubicBezTo>
                      <a:pt x="13" y="17"/>
                      <a:pt x="12" y="18"/>
                      <a:pt x="11" y="18"/>
                    </a:cubicBezTo>
                    <a:cubicBezTo>
                      <a:pt x="10" y="18"/>
                      <a:pt x="10" y="19"/>
                      <a:pt x="9" y="19"/>
                    </a:cubicBezTo>
                    <a:cubicBezTo>
                      <a:pt x="8" y="19"/>
                      <a:pt x="8" y="19"/>
                      <a:pt x="7" y="20"/>
                    </a:cubicBezTo>
                    <a:cubicBezTo>
                      <a:pt x="7" y="20"/>
                      <a:pt x="6" y="20"/>
                      <a:pt x="5" y="20"/>
                    </a:cubicBezTo>
                    <a:cubicBezTo>
                      <a:pt x="5" y="20"/>
                      <a:pt x="4" y="20"/>
                      <a:pt x="4" y="21"/>
                    </a:cubicBezTo>
                    <a:cubicBezTo>
                      <a:pt x="5" y="21"/>
                      <a:pt x="6" y="20"/>
                      <a:pt x="7" y="20"/>
                    </a:cubicBezTo>
                    <a:cubicBezTo>
                      <a:pt x="9" y="20"/>
                      <a:pt x="10" y="19"/>
                      <a:pt x="11" y="19"/>
                    </a:cubicBezTo>
                    <a:cubicBezTo>
                      <a:pt x="12" y="18"/>
                      <a:pt x="12" y="18"/>
                      <a:pt x="13" y="18"/>
                    </a:cubicBezTo>
                    <a:cubicBezTo>
                      <a:pt x="12" y="18"/>
                      <a:pt x="12" y="19"/>
                      <a:pt x="11" y="20"/>
                    </a:cubicBezTo>
                    <a:cubicBezTo>
                      <a:pt x="10" y="20"/>
                      <a:pt x="10" y="21"/>
                      <a:pt x="9" y="21"/>
                    </a:cubicBezTo>
                    <a:cubicBezTo>
                      <a:pt x="8" y="23"/>
                      <a:pt x="6" y="24"/>
                      <a:pt x="4" y="25"/>
                    </a:cubicBezTo>
                    <a:cubicBezTo>
                      <a:pt x="3" y="26"/>
                      <a:pt x="1" y="27"/>
                      <a:pt x="0" y="28"/>
                    </a:cubicBezTo>
                    <a:cubicBezTo>
                      <a:pt x="3" y="26"/>
                      <a:pt x="6" y="24"/>
                      <a:pt x="9" y="22"/>
                    </a:cubicBezTo>
                    <a:cubicBezTo>
                      <a:pt x="10" y="21"/>
                      <a:pt x="11" y="21"/>
                      <a:pt x="12" y="20"/>
                    </a:cubicBezTo>
                    <a:cubicBezTo>
                      <a:pt x="12" y="19"/>
                      <a:pt x="13" y="19"/>
                      <a:pt x="14" y="18"/>
                    </a:cubicBezTo>
                    <a:cubicBezTo>
                      <a:pt x="15" y="17"/>
                      <a:pt x="16" y="15"/>
                      <a:pt x="18" y="14"/>
                    </a:cubicBezTo>
                    <a:cubicBezTo>
                      <a:pt x="19" y="12"/>
                      <a:pt x="20" y="11"/>
                      <a:pt x="22" y="10"/>
                    </a:cubicBezTo>
                    <a:cubicBezTo>
                      <a:pt x="22" y="9"/>
                      <a:pt x="23" y="9"/>
                      <a:pt x="24" y="8"/>
                    </a:cubicBezTo>
                    <a:cubicBezTo>
                      <a:pt x="25" y="8"/>
                      <a:pt x="25" y="7"/>
                      <a:pt x="26" y="7"/>
                    </a:cubicBezTo>
                    <a:cubicBezTo>
                      <a:pt x="27" y="6"/>
                      <a:pt x="28" y="6"/>
                      <a:pt x="29" y="6"/>
                    </a:cubicBezTo>
                    <a:cubicBezTo>
                      <a:pt x="29" y="5"/>
                      <a:pt x="30" y="5"/>
                      <a:pt x="31" y="5"/>
                    </a:cubicBezTo>
                    <a:cubicBezTo>
                      <a:pt x="30" y="6"/>
                      <a:pt x="29" y="6"/>
                      <a:pt x="28" y="7"/>
                    </a:cubicBezTo>
                    <a:cubicBezTo>
                      <a:pt x="28" y="8"/>
                      <a:pt x="27" y="8"/>
                      <a:pt x="27" y="9"/>
                    </a:cubicBezTo>
                    <a:cubicBezTo>
                      <a:pt x="26" y="9"/>
                      <a:pt x="26" y="10"/>
                      <a:pt x="26" y="10"/>
                    </a:cubicBezTo>
                    <a:cubicBezTo>
                      <a:pt x="25" y="11"/>
                      <a:pt x="24" y="13"/>
                      <a:pt x="23" y="14"/>
                    </a:cubicBezTo>
                    <a:cubicBezTo>
                      <a:pt x="23" y="15"/>
                      <a:pt x="22" y="16"/>
                      <a:pt x="21" y="18"/>
                    </a:cubicBezTo>
                    <a:cubicBezTo>
                      <a:pt x="21" y="19"/>
                      <a:pt x="20" y="20"/>
                      <a:pt x="19" y="21"/>
                    </a:cubicBezTo>
                    <a:cubicBezTo>
                      <a:pt x="18" y="22"/>
                      <a:pt x="17" y="23"/>
                      <a:pt x="16" y="24"/>
                    </a:cubicBezTo>
                    <a:cubicBezTo>
                      <a:pt x="15" y="25"/>
                      <a:pt x="14" y="26"/>
                      <a:pt x="13" y="27"/>
                    </a:cubicBezTo>
                    <a:cubicBezTo>
                      <a:pt x="16" y="25"/>
                      <a:pt x="18" y="23"/>
                      <a:pt x="20" y="21"/>
                    </a:cubicBezTo>
                    <a:cubicBezTo>
                      <a:pt x="20" y="20"/>
                      <a:pt x="21" y="19"/>
                      <a:pt x="22" y="18"/>
                    </a:cubicBezTo>
                    <a:cubicBezTo>
                      <a:pt x="23" y="17"/>
                      <a:pt x="23" y="15"/>
                      <a:pt x="24" y="14"/>
                    </a:cubicBezTo>
                    <a:cubicBezTo>
                      <a:pt x="25" y="13"/>
                      <a:pt x="25" y="12"/>
                      <a:pt x="26" y="11"/>
                    </a:cubicBezTo>
                    <a:cubicBezTo>
                      <a:pt x="27" y="10"/>
                      <a:pt x="27" y="10"/>
                      <a:pt x="28" y="9"/>
                    </a:cubicBezTo>
                    <a:cubicBezTo>
                      <a:pt x="28" y="9"/>
                      <a:pt x="29" y="8"/>
                      <a:pt x="29" y="8"/>
                    </a:cubicBezTo>
                    <a:cubicBezTo>
                      <a:pt x="30" y="7"/>
                      <a:pt x="31" y="6"/>
                      <a:pt x="32" y="5"/>
                    </a:cubicBezTo>
                    <a:cubicBezTo>
                      <a:pt x="33" y="5"/>
                      <a:pt x="33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5"/>
                      <a:pt x="34" y="6"/>
                      <a:pt x="33" y="7"/>
                    </a:cubicBezTo>
                    <a:cubicBezTo>
                      <a:pt x="33" y="8"/>
                      <a:pt x="33" y="9"/>
                      <a:pt x="33" y="10"/>
                    </a:cubicBezTo>
                    <a:cubicBezTo>
                      <a:pt x="33" y="11"/>
                      <a:pt x="32" y="12"/>
                      <a:pt x="32" y="13"/>
                    </a:cubicBezTo>
                    <a:cubicBezTo>
                      <a:pt x="32" y="15"/>
                      <a:pt x="32" y="17"/>
                      <a:pt x="31" y="19"/>
                    </a:cubicBezTo>
                    <a:cubicBezTo>
                      <a:pt x="30" y="20"/>
                      <a:pt x="30" y="21"/>
                      <a:pt x="29" y="21"/>
                    </a:cubicBezTo>
                    <a:cubicBezTo>
                      <a:pt x="29" y="22"/>
                      <a:pt x="28" y="23"/>
                      <a:pt x="28" y="24"/>
                    </a:cubicBezTo>
                    <a:cubicBezTo>
                      <a:pt x="29" y="22"/>
                      <a:pt x="30" y="21"/>
                      <a:pt x="31" y="19"/>
                    </a:cubicBezTo>
                    <a:cubicBezTo>
                      <a:pt x="32" y="18"/>
                      <a:pt x="32" y="17"/>
                      <a:pt x="32" y="16"/>
                    </a:cubicBezTo>
                    <a:cubicBezTo>
                      <a:pt x="33" y="16"/>
                      <a:pt x="33" y="15"/>
                      <a:pt x="33" y="15"/>
                    </a:cubicBezTo>
                    <a:cubicBezTo>
                      <a:pt x="33" y="15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3"/>
                    </a:cubicBezTo>
                    <a:cubicBezTo>
                      <a:pt x="33" y="11"/>
                      <a:pt x="34" y="10"/>
                      <a:pt x="34" y="8"/>
                    </a:cubicBezTo>
                    <a:cubicBezTo>
                      <a:pt x="34" y="7"/>
                      <a:pt x="35" y="6"/>
                      <a:pt x="35" y="5"/>
                    </a:cubicBezTo>
                    <a:cubicBezTo>
                      <a:pt x="35" y="4"/>
                      <a:pt x="35" y="4"/>
                      <a:pt x="36" y="3"/>
                    </a:cubicBezTo>
                    <a:cubicBezTo>
                      <a:pt x="36" y="3"/>
                      <a:pt x="36" y="2"/>
                      <a:pt x="37" y="2"/>
                    </a:cubicBezTo>
                    <a:cubicBezTo>
                      <a:pt x="37" y="2"/>
                      <a:pt x="37" y="1"/>
                      <a:pt x="37" y="1"/>
                    </a:cubicBezTo>
                    <a:cubicBezTo>
                      <a:pt x="37" y="1"/>
                      <a:pt x="36" y="1"/>
                      <a:pt x="36" y="1"/>
                    </a:cubicBezTo>
                    <a:cubicBezTo>
                      <a:pt x="35" y="1"/>
                      <a:pt x="34" y="2"/>
                      <a:pt x="34" y="2"/>
                    </a:cubicBezTo>
                    <a:cubicBezTo>
                      <a:pt x="33" y="3"/>
                      <a:pt x="33" y="3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1" y="3"/>
                      <a:pt x="31" y="3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1"/>
                      <a:pt x="28" y="1"/>
                      <a:pt x="28" y="1"/>
                    </a:cubicBezTo>
                    <a:cubicBezTo>
                      <a:pt x="27" y="1"/>
                      <a:pt x="26" y="1"/>
                      <a:pt x="25" y="1"/>
                    </a:cubicBezTo>
                    <a:cubicBezTo>
                      <a:pt x="24" y="1"/>
                      <a:pt x="24" y="0"/>
                      <a:pt x="23" y="0"/>
                    </a:cubicBezTo>
                    <a:cubicBezTo>
                      <a:pt x="23" y="0"/>
                      <a:pt x="23" y="0"/>
                      <a:pt x="22" y="0"/>
                    </a:cubicBezTo>
                    <a:cubicBezTo>
                      <a:pt x="22" y="0"/>
                      <a:pt x="23" y="1"/>
                      <a:pt x="23" y="1"/>
                    </a:cubicBezTo>
                    <a:cubicBezTo>
                      <a:pt x="24" y="1"/>
                      <a:pt x="24" y="1"/>
                      <a:pt x="25" y="1"/>
                    </a:cubicBezTo>
                    <a:cubicBezTo>
                      <a:pt x="26" y="1"/>
                      <a:pt x="27" y="2"/>
                      <a:pt x="28" y="2"/>
                    </a:cubicBezTo>
                    <a:cubicBezTo>
                      <a:pt x="28" y="2"/>
                      <a:pt x="28" y="2"/>
                      <a:pt x="29" y="2"/>
                    </a:cubicBezTo>
                    <a:cubicBezTo>
                      <a:pt x="29" y="2"/>
                      <a:pt x="29" y="2"/>
                      <a:pt x="29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1" y="3"/>
                      <a:pt x="31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4" y="5"/>
                      <a:pt x="23" y="6"/>
                      <a:pt x="21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19" y="6"/>
                      <a:pt x="19" y="6"/>
                    </a:cubicBezTo>
                    <a:cubicBezTo>
                      <a:pt x="18" y="6"/>
                      <a:pt x="17" y="6"/>
                      <a:pt x="17" y="6"/>
                    </a:cubicBezTo>
                    <a:cubicBezTo>
                      <a:pt x="16" y="6"/>
                      <a:pt x="15" y="6"/>
                      <a:pt x="14" y="6"/>
                    </a:cubicBezTo>
                    <a:cubicBezTo>
                      <a:pt x="14" y="6"/>
                      <a:pt x="13" y="6"/>
                      <a:pt x="12" y="6"/>
                    </a:cubicBezTo>
                    <a:cubicBezTo>
                      <a:pt x="13" y="6"/>
                      <a:pt x="15" y="7"/>
                      <a:pt x="17" y="7"/>
                    </a:cubicBezTo>
                    <a:cubicBezTo>
                      <a:pt x="17" y="7"/>
                      <a:pt x="18" y="7"/>
                      <a:pt x="19" y="7"/>
                    </a:cubicBezTo>
                    <a:close/>
                    <a:moveTo>
                      <a:pt x="16" y="14"/>
                    </a:move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65" name="Freeform 2087"/>
              <p:cNvSpPr/>
              <p:nvPr/>
            </p:nvSpPr>
            <p:spPr>
              <a:xfrm>
                <a:off x="4427493" y="4514875"/>
                <a:ext cx="134938" cy="71438"/>
              </a:xfrm>
              <a:custGeom>
                <a:avLst/>
                <a:gdLst>
                  <a:gd name="txL" fmla="*/ 0 w 36"/>
                  <a:gd name="txT" fmla="*/ 0 h 19"/>
                  <a:gd name="txR" fmla="*/ 36 w 36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19">
                    <a:moveTo>
                      <a:pt x="6" y="10"/>
                    </a:moveTo>
                    <a:cubicBezTo>
                      <a:pt x="7" y="11"/>
                      <a:pt x="7" y="11"/>
                      <a:pt x="8" y="11"/>
                    </a:cubicBezTo>
                    <a:cubicBezTo>
                      <a:pt x="10" y="12"/>
                      <a:pt x="13" y="13"/>
                      <a:pt x="15" y="13"/>
                    </a:cubicBezTo>
                    <a:cubicBezTo>
                      <a:pt x="19" y="14"/>
                      <a:pt x="22" y="14"/>
                      <a:pt x="26" y="15"/>
                    </a:cubicBezTo>
                    <a:cubicBezTo>
                      <a:pt x="28" y="15"/>
                      <a:pt x="30" y="16"/>
                      <a:pt x="32" y="17"/>
                    </a:cubicBezTo>
                    <a:cubicBezTo>
                      <a:pt x="33" y="18"/>
                      <a:pt x="35" y="19"/>
                      <a:pt x="36" y="19"/>
                    </a:cubicBezTo>
                    <a:cubicBezTo>
                      <a:pt x="34" y="17"/>
                      <a:pt x="32" y="15"/>
                      <a:pt x="31" y="15"/>
                    </a:cubicBezTo>
                    <a:cubicBezTo>
                      <a:pt x="26" y="10"/>
                      <a:pt x="19" y="9"/>
                      <a:pt x="13" y="7"/>
                    </a:cubicBezTo>
                    <a:cubicBezTo>
                      <a:pt x="11" y="6"/>
                      <a:pt x="8" y="4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4" y="6"/>
                      <a:pt x="6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66" name="Picture 2088"/>
              <p:cNvPicPr>
                <a:picLocks noChangeAspect="1"/>
              </p:cNvPicPr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4435431" y="4533926"/>
                <a:ext cx="146051" cy="793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767" name="Picture 2089"/>
              <p:cNvPicPr>
                <a:picLocks noChangeAspect="1"/>
              </p:cNvPicPr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410030" y="4491063"/>
                <a:ext cx="180976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68" name="Freeform 2090"/>
              <p:cNvSpPr/>
              <p:nvPr/>
            </p:nvSpPr>
            <p:spPr>
              <a:xfrm>
                <a:off x="4457656" y="4510113"/>
                <a:ext cx="52388" cy="41275"/>
              </a:xfrm>
              <a:custGeom>
                <a:avLst/>
                <a:gdLst>
                  <a:gd name="txL" fmla="*/ 0 w 14"/>
                  <a:gd name="txT" fmla="*/ 0 h 11"/>
                  <a:gd name="txR" fmla="*/ 14 w 14"/>
                  <a:gd name="txB" fmla="*/ 11 h 1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11">
                    <a:moveTo>
                      <a:pt x="7" y="7"/>
                    </a:moveTo>
                    <a:cubicBezTo>
                      <a:pt x="9" y="9"/>
                      <a:pt x="12" y="10"/>
                      <a:pt x="14" y="11"/>
                    </a:cubicBezTo>
                    <a:cubicBezTo>
                      <a:pt x="13" y="10"/>
                      <a:pt x="12" y="9"/>
                      <a:pt x="11" y="8"/>
                    </a:cubicBezTo>
                    <a:cubicBezTo>
                      <a:pt x="10" y="7"/>
                      <a:pt x="10" y="5"/>
                      <a:pt x="10" y="3"/>
                    </a:cubicBezTo>
                    <a:cubicBezTo>
                      <a:pt x="10" y="2"/>
                      <a:pt x="10" y="1"/>
                      <a:pt x="10" y="0"/>
                    </a:cubicBezTo>
                    <a:cubicBezTo>
                      <a:pt x="7" y="0"/>
                      <a:pt x="3" y="0"/>
                      <a:pt x="0" y="1"/>
                    </a:cubicBezTo>
                    <a:cubicBezTo>
                      <a:pt x="1" y="4"/>
                      <a:pt x="5" y="6"/>
                      <a:pt x="7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69" name="Freeform 2091"/>
              <p:cNvSpPr/>
              <p:nvPr/>
            </p:nvSpPr>
            <p:spPr>
              <a:xfrm>
                <a:off x="4479881" y="4586313"/>
                <a:ext cx="142876" cy="36513"/>
              </a:xfrm>
              <a:custGeom>
                <a:avLst/>
                <a:gdLst>
                  <a:gd name="txL" fmla="*/ 0 w 38"/>
                  <a:gd name="txT" fmla="*/ 0 h 10"/>
                  <a:gd name="txR" fmla="*/ 38 w 38"/>
                  <a:gd name="txB" fmla="*/ 10 h 10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38" h="10">
                    <a:moveTo>
                      <a:pt x="22" y="0"/>
                    </a:moveTo>
                    <a:cubicBezTo>
                      <a:pt x="20" y="0"/>
                      <a:pt x="18" y="1"/>
                      <a:pt x="17" y="1"/>
                    </a:cubicBezTo>
                    <a:cubicBezTo>
                      <a:pt x="15" y="1"/>
                      <a:pt x="13" y="2"/>
                      <a:pt x="11" y="2"/>
                    </a:cubicBezTo>
                    <a:cubicBezTo>
                      <a:pt x="7" y="3"/>
                      <a:pt x="4" y="3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" y="4"/>
                      <a:pt x="8" y="6"/>
                      <a:pt x="12" y="6"/>
                    </a:cubicBezTo>
                    <a:cubicBezTo>
                      <a:pt x="15" y="6"/>
                      <a:pt x="21" y="5"/>
                      <a:pt x="23" y="1"/>
                    </a:cubicBezTo>
                    <a:cubicBezTo>
                      <a:pt x="26" y="2"/>
                      <a:pt x="28" y="4"/>
                      <a:pt x="29" y="5"/>
                    </a:cubicBezTo>
                    <a:cubicBezTo>
                      <a:pt x="31" y="6"/>
                      <a:pt x="32" y="8"/>
                      <a:pt x="34" y="9"/>
                    </a:cubicBezTo>
                    <a:cubicBezTo>
                      <a:pt x="35" y="9"/>
                      <a:pt x="36" y="10"/>
                      <a:pt x="38" y="10"/>
                    </a:cubicBezTo>
                    <a:cubicBezTo>
                      <a:pt x="38" y="10"/>
                      <a:pt x="38" y="9"/>
                      <a:pt x="38" y="9"/>
                    </a:cubicBezTo>
                    <a:cubicBezTo>
                      <a:pt x="37" y="9"/>
                      <a:pt x="35" y="9"/>
                      <a:pt x="34" y="8"/>
                    </a:cubicBezTo>
                    <a:cubicBezTo>
                      <a:pt x="32" y="7"/>
                      <a:pt x="31" y="6"/>
                      <a:pt x="30" y="5"/>
                    </a:cubicBezTo>
                    <a:cubicBezTo>
                      <a:pt x="28" y="3"/>
                      <a:pt x="26" y="1"/>
                      <a:pt x="24" y="1"/>
                    </a:cubicBezTo>
                    <a:cubicBezTo>
                      <a:pt x="23" y="0"/>
                      <a:pt x="22" y="0"/>
                      <a:pt x="22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70" name="Freeform 2092"/>
              <p:cNvSpPr>
                <a:spLocks noEditPoints="1"/>
              </p:cNvSpPr>
              <p:nvPr/>
            </p:nvSpPr>
            <p:spPr>
              <a:xfrm>
                <a:off x="4430668" y="4514875"/>
                <a:ext cx="134938" cy="82551"/>
              </a:xfrm>
              <a:custGeom>
                <a:avLst/>
                <a:gdLst>
                  <a:gd name="txL" fmla="*/ 0 w 36"/>
                  <a:gd name="txT" fmla="*/ 0 h 22"/>
                  <a:gd name="txR" fmla="*/ 36 w 36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22">
                    <a:moveTo>
                      <a:pt x="25" y="8"/>
                    </a:moveTo>
                    <a:cubicBezTo>
                      <a:pt x="25" y="8"/>
                      <a:pt x="25" y="8"/>
                      <a:pt x="25" y="8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10"/>
                      <a:pt x="27" y="11"/>
                      <a:pt x="28" y="12"/>
                    </a:cubicBezTo>
                    <a:cubicBezTo>
                      <a:pt x="27" y="12"/>
                      <a:pt x="27" y="11"/>
                      <a:pt x="26" y="11"/>
                    </a:cubicBezTo>
                    <a:cubicBezTo>
                      <a:pt x="25" y="11"/>
                      <a:pt x="24" y="10"/>
                      <a:pt x="24" y="10"/>
                    </a:cubicBezTo>
                    <a:cubicBezTo>
                      <a:pt x="23" y="10"/>
                      <a:pt x="22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0" y="9"/>
                      <a:pt x="20" y="9"/>
                      <a:pt x="19" y="8"/>
                    </a:cubicBezTo>
                    <a:cubicBezTo>
                      <a:pt x="19" y="8"/>
                      <a:pt x="19" y="8"/>
                      <a:pt x="18" y="7"/>
                    </a:cubicBezTo>
                    <a:cubicBezTo>
                      <a:pt x="18" y="7"/>
                      <a:pt x="18" y="7"/>
                      <a:pt x="18" y="6"/>
                    </a:cubicBezTo>
                    <a:cubicBezTo>
                      <a:pt x="18" y="6"/>
                      <a:pt x="17" y="5"/>
                      <a:pt x="17" y="5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1"/>
                    </a:cubicBezTo>
                    <a:cubicBezTo>
                      <a:pt x="17" y="1"/>
                      <a:pt x="17" y="0"/>
                      <a:pt x="17" y="0"/>
                    </a:cubicBezTo>
                    <a:cubicBezTo>
                      <a:pt x="17" y="1"/>
                      <a:pt x="17" y="2"/>
                      <a:pt x="17" y="3"/>
                    </a:cubicBezTo>
                    <a:cubicBezTo>
                      <a:pt x="17" y="3"/>
                      <a:pt x="17" y="3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6"/>
                      <a:pt x="17" y="6"/>
                    </a:cubicBezTo>
                    <a:cubicBezTo>
                      <a:pt x="17" y="7"/>
                      <a:pt x="17" y="7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6" y="7"/>
                      <a:pt x="15" y="7"/>
                    </a:cubicBezTo>
                    <a:cubicBezTo>
                      <a:pt x="14" y="7"/>
                      <a:pt x="13" y="6"/>
                      <a:pt x="12" y="5"/>
                    </a:cubicBezTo>
                    <a:cubicBezTo>
                      <a:pt x="12" y="5"/>
                      <a:pt x="11" y="5"/>
                      <a:pt x="11" y="4"/>
                    </a:cubicBezTo>
                    <a:cubicBezTo>
                      <a:pt x="11" y="4"/>
                      <a:pt x="10" y="4"/>
                      <a:pt x="10" y="3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8" y="2"/>
                      <a:pt x="8" y="1"/>
                      <a:pt x="8" y="1"/>
                    </a:cubicBezTo>
                    <a:cubicBezTo>
                      <a:pt x="8" y="2"/>
                      <a:pt x="9" y="3"/>
                      <a:pt x="9" y="3"/>
                    </a:cubicBezTo>
                    <a:cubicBezTo>
                      <a:pt x="10" y="4"/>
                      <a:pt x="11" y="5"/>
                      <a:pt x="12" y="6"/>
                    </a:cubicBezTo>
                    <a:cubicBezTo>
                      <a:pt x="12" y="6"/>
                      <a:pt x="13" y="7"/>
                      <a:pt x="14" y="7"/>
                    </a:cubicBezTo>
                    <a:cubicBezTo>
                      <a:pt x="13" y="7"/>
                      <a:pt x="12" y="7"/>
                      <a:pt x="11" y="6"/>
                    </a:cubicBezTo>
                    <a:cubicBezTo>
                      <a:pt x="11" y="6"/>
                      <a:pt x="10" y="6"/>
                      <a:pt x="9" y="5"/>
                    </a:cubicBezTo>
                    <a:cubicBezTo>
                      <a:pt x="7" y="5"/>
                      <a:pt x="6" y="4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  <a:cubicBezTo>
                      <a:pt x="3" y="3"/>
                      <a:pt x="6" y="4"/>
                      <a:pt x="9" y="6"/>
                    </a:cubicBezTo>
                    <a:cubicBezTo>
                      <a:pt x="10" y="6"/>
                      <a:pt x="10" y="7"/>
                      <a:pt x="11" y="7"/>
                    </a:cubicBezTo>
                    <a:cubicBezTo>
                      <a:pt x="12" y="7"/>
                      <a:pt x="13" y="8"/>
                      <a:pt x="14" y="8"/>
                    </a:cubicBezTo>
                    <a:cubicBezTo>
                      <a:pt x="15" y="8"/>
                      <a:pt x="17" y="9"/>
                      <a:pt x="18" y="9"/>
                    </a:cubicBezTo>
                    <a:cubicBezTo>
                      <a:pt x="20" y="10"/>
                      <a:pt x="22" y="10"/>
                      <a:pt x="23" y="11"/>
                    </a:cubicBezTo>
                    <a:cubicBezTo>
                      <a:pt x="24" y="11"/>
                      <a:pt x="25" y="12"/>
                      <a:pt x="25" y="12"/>
                    </a:cubicBezTo>
                    <a:cubicBezTo>
                      <a:pt x="26" y="12"/>
                      <a:pt x="27" y="13"/>
                      <a:pt x="27" y="13"/>
                    </a:cubicBezTo>
                    <a:cubicBezTo>
                      <a:pt x="28" y="14"/>
                      <a:pt x="29" y="14"/>
                      <a:pt x="29" y="15"/>
                    </a:cubicBezTo>
                    <a:cubicBezTo>
                      <a:pt x="30" y="15"/>
                      <a:pt x="30" y="16"/>
                      <a:pt x="31" y="16"/>
                    </a:cubicBezTo>
                    <a:cubicBezTo>
                      <a:pt x="30" y="16"/>
                      <a:pt x="29" y="16"/>
                      <a:pt x="28" y="15"/>
                    </a:cubicBezTo>
                    <a:cubicBezTo>
                      <a:pt x="27" y="15"/>
                      <a:pt x="27" y="15"/>
                      <a:pt x="26" y="15"/>
                    </a:cubicBezTo>
                    <a:cubicBezTo>
                      <a:pt x="26" y="14"/>
                      <a:pt x="25" y="14"/>
                      <a:pt x="24" y="14"/>
                    </a:cubicBezTo>
                    <a:cubicBezTo>
                      <a:pt x="23" y="14"/>
                      <a:pt x="22" y="14"/>
                      <a:pt x="21" y="14"/>
                    </a:cubicBezTo>
                    <a:cubicBezTo>
                      <a:pt x="19" y="14"/>
                      <a:pt x="18" y="14"/>
                      <a:pt x="17" y="14"/>
                    </a:cubicBezTo>
                    <a:cubicBezTo>
                      <a:pt x="16" y="14"/>
                      <a:pt x="15" y="14"/>
                      <a:pt x="13" y="13"/>
                    </a:cubicBezTo>
                    <a:cubicBezTo>
                      <a:pt x="12" y="13"/>
                      <a:pt x="11" y="13"/>
                      <a:pt x="10" y="12"/>
                    </a:cubicBezTo>
                    <a:cubicBezTo>
                      <a:pt x="9" y="12"/>
                      <a:pt x="8" y="11"/>
                      <a:pt x="7" y="11"/>
                    </a:cubicBezTo>
                    <a:cubicBezTo>
                      <a:pt x="9" y="12"/>
                      <a:pt x="11" y="13"/>
                      <a:pt x="13" y="14"/>
                    </a:cubicBezTo>
                    <a:cubicBezTo>
                      <a:pt x="14" y="14"/>
                      <a:pt x="16" y="14"/>
                      <a:pt x="17" y="14"/>
                    </a:cubicBezTo>
                    <a:cubicBezTo>
                      <a:pt x="18" y="14"/>
                      <a:pt x="19" y="14"/>
                      <a:pt x="21" y="14"/>
                    </a:cubicBezTo>
                    <a:cubicBezTo>
                      <a:pt x="22" y="15"/>
                      <a:pt x="23" y="15"/>
                      <a:pt x="24" y="15"/>
                    </a:cubicBezTo>
                    <a:cubicBezTo>
                      <a:pt x="25" y="15"/>
                      <a:pt x="25" y="15"/>
                      <a:pt x="26" y="15"/>
                    </a:cubicBezTo>
                    <a:cubicBezTo>
                      <a:pt x="26" y="16"/>
                      <a:pt x="27" y="16"/>
                      <a:pt x="28" y="16"/>
                    </a:cubicBezTo>
                    <a:cubicBezTo>
                      <a:pt x="29" y="16"/>
                      <a:pt x="30" y="17"/>
                      <a:pt x="31" y="17"/>
                    </a:cubicBezTo>
                    <a:cubicBezTo>
                      <a:pt x="31" y="18"/>
                      <a:pt x="32" y="18"/>
                      <a:pt x="33" y="18"/>
                    </a:cubicBezTo>
                    <a:cubicBezTo>
                      <a:pt x="33" y="18"/>
                      <a:pt x="33" y="18"/>
                      <a:pt x="33" y="19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2" y="19"/>
                      <a:pt x="31" y="19"/>
                      <a:pt x="30" y="19"/>
                    </a:cubicBezTo>
                    <a:cubicBezTo>
                      <a:pt x="29" y="19"/>
                      <a:pt x="28" y="20"/>
                      <a:pt x="27" y="20"/>
                    </a:cubicBezTo>
                    <a:cubicBezTo>
                      <a:pt x="26" y="20"/>
                      <a:pt x="25" y="20"/>
                      <a:pt x="25" y="21"/>
                    </a:cubicBezTo>
                    <a:cubicBezTo>
                      <a:pt x="23" y="21"/>
                      <a:pt x="21" y="22"/>
                      <a:pt x="20" y="22"/>
                    </a:cubicBezTo>
                    <a:cubicBezTo>
                      <a:pt x="19" y="22"/>
                      <a:pt x="18" y="22"/>
                      <a:pt x="17" y="22"/>
                    </a:cubicBezTo>
                    <a:cubicBezTo>
                      <a:pt x="16" y="21"/>
                      <a:pt x="15" y="21"/>
                      <a:pt x="15" y="21"/>
                    </a:cubicBezTo>
                    <a:cubicBezTo>
                      <a:pt x="16" y="22"/>
                      <a:pt x="18" y="22"/>
                      <a:pt x="20" y="22"/>
                    </a:cubicBezTo>
                    <a:cubicBezTo>
                      <a:pt x="20" y="22"/>
                      <a:pt x="21" y="22"/>
                      <a:pt x="22" y="22"/>
                    </a:cubicBezTo>
                    <a:cubicBezTo>
                      <a:pt x="23" y="22"/>
                      <a:pt x="23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1"/>
                      <a:pt x="25" y="21"/>
                      <a:pt x="25" y="21"/>
                    </a:cubicBezTo>
                    <a:cubicBezTo>
                      <a:pt x="26" y="21"/>
                      <a:pt x="28" y="20"/>
                      <a:pt x="30" y="20"/>
                    </a:cubicBezTo>
                    <a:cubicBezTo>
                      <a:pt x="31" y="20"/>
                      <a:pt x="31" y="20"/>
                      <a:pt x="32" y="20"/>
                    </a:cubicBezTo>
                    <a:cubicBezTo>
                      <a:pt x="33" y="19"/>
                      <a:pt x="34" y="19"/>
                      <a:pt x="34" y="19"/>
                    </a:cubicBezTo>
                    <a:cubicBezTo>
                      <a:pt x="35" y="19"/>
                      <a:pt x="35" y="20"/>
                      <a:pt x="35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19"/>
                      <a:pt x="36" y="19"/>
                      <a:pt x="36" y="19"/>
                    </a:cubicBezTo>
                    <a:cubicBezTo>
                      <a:pt x="35" y="18"/>
                      <a:pt x="34" y="18"/>
                      <a:pt x="34" y="17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3" y="16"/>
                      <a:pt x="33" y="15"/>
                      <a:pt x="33" y="15"/>
                    </a:cubicBezTo>
                    <a:cubicBezTo>
                      <a:pt x="33" y="15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13"/>
                      <a:pt x="33" y="13"/>
                      <a:pt x="32" y="12"/>
                    </a:cubicBezTo>
                    <a:cubicBezTo>
                      <a:pt x="32" y="11"/>
                      <a:pt x="32" y="11"/>
                      <a:pt x="32" y="10"/>
                    </a:cubicBezTo>
                    <a:cubicBezTo>
                      <a:pt x="32" y="9"/>
                      <a:pt x="32" y="9"/>
                      <a:pt x="31" y="9"/>
                    </a:cubicBezTo>
                    <a:cubicBezTo>
                      <a:pt x="31" y="8"/>
                      <a:pt x="31" y="8"/>
                      <a:pt x="31" y="7"/>
                    </a:cubicBezTo>
                    <a:cubicBezTo>
                      <a:pt x="31" y="8"/>
                      <a:pt x="31" y="8"/>
                      <a:pt x="31" y="9"/>
                    </a:cubicBezTo>
                    <a:cubicBezTo>
                      <a:pt x="31" y="9"/>
                      <a:pt x="31" y="10"/>
                      <a:pt x="31" y="10"/>
                    </a:cubicBezTo>
                    <a:cubicBezTo>
                      <a:pt x="32" y="11"/>
                      <a:pt x="32" y="12"/>
                      <a:pt x="32" y="12"/>
                    </a:cubicBezTo>
                    <a:cubicBezTo>
                      <a:pt x="32" y="13"/>
                      <a:pt x="32" y="13"/>
                      <a:pt x="32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2" y="14"/>
                      <a:pt x="32" y="15"/>
                      <a:pt x="32" y="15"/>
                    </a:cubicBezTo>
                    <a:cubicBezTo>
                      <a:pt x="32" y="15"/>
                      <a:pt x="32" y="15"/>
                      <a:pt x="32" y="16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8" y="11"/>
                      <a:pt x="27" y="10"/>
                      <a:pt x="26" y="9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5" y="8"/>
                      <a:pt x="25" y="8"/>
                      <a:pt x="25" y="7"/>
                    </a:cubicBezTo>
                    <a:cubicBezTo>
                      <a:pt x="25" y="7"/>
                      <a:pt x="24" y="6"/>
                      <a:pt x="24" y="6"/>
                    </a:cubicBezTo>
                    <a:cubicBezTo>
                      <a:pt x="24" y="5"/>
                      <a:pt x="23" y="4"/>
                      <a:pt x="23" y="4"/>
                    </a:cubicBezTo>
                    <a:cubicBezTo>
                      <a:pt x="23" y="3"/>
                      <a:pt x="23" y="2"/>
                      <a:pt x="23" y="2"/>
                    </a:cubicBezTo>
                    <a:cubicBezTo>
                      <a:pt x="23" y="3"/>
                      <a:pt x="23" y="4"/>
                      <a:pt x="24" y="6"/>
                    </a:cubicBezTo>
                    <a:cubicBezTo>
                      <a:pt x="24" y="6"/>
                      <a:pt x="24" y="7"/>
                      <a:pt x="25" y="8"/>
                    </a:cubicBezTo>
                    <a:close/>
                    <a:moveTo>
                      <a:pt x="18" y="8"/>
                    </a:move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71" name="Freeform 2093"/>
              <p:cNvSpPr/>
              <p:nvPr/>
            </p:nvSpPr>
            <p:spPr>
              <a:xfrm>
                <a:off x="3528963" y="5994436"/>
                <a:ext cx="142876" cy="63500"/>
              </a:xfrm>
              <a:custGeom>
                <a:avLst/>
                <a:gdLst>
                  <a:gd name="txL" fmla="*/ 0 w 38"/>
                  <a:gd name="txT" fmla="*/ 0 h 17"/>
                  <a:gd name="txR" fmla="*/ 38 w 38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17">
                    <a:moveTo>
                      <a:pt x="12" y="17"/>
                    </a:moveTo>
                    <a:cubicBezTo>
                      <a:pt x="13" y="17"/>
                      <a:pt x="14" y="17"/>
                      <a:pt x="14" y="16"/>
                    </a:cubicBezTo>
                    <a:cubicBezTo>
                      <a:pt x="16" y="15"/>
                      <a:pt x="18" y="14"/>
                      <a:pt x="20" y="12"/>
                    </a:cubicBezTo>
                    <a:cubicBezTo>
                      <a:pt x="23" y="10"/>
                      <a:pt x="26" y="7"/>
                      <a:pt x="28" y="5"/>
                    </a:cubicBezTo>
                    <a:cubicBezTo>
                      <a:pt x="30" y="3"/>
                      <a:pt x="32" y="2"/>
                      <a:pt x="34" y="2"/>
                    </a:cubicBezTo>
                    <a:cubicBezTo>
                      <a:pt x="35" y="1"/>
                      <a:pt x="37" y="1"/>
                      <a:pt x="38" y="0"/>
                    </a:cubicBezTo>
                    <a:cubicBezTo>
                      <a:pt x="35" y="1"/>
                      <a:pt x="33" y="1"/>
                      <a:pt x="31" y="1"/>
                    </a:cubicBezTo>
                    <a:cubicBezTo>
                      <a:pt x="25" y="2"/>
                      <a:pt x="20" y="6"/>
                      <a:pt x="14" y="10"/>
                    </a:cubicBezTo>
                    <a:cubicBezTo>
                      <a:pt x="12" y="11"/>
                      <a:pt x="9" y="12"/>
                      <a:pt x="7" y="13"/>
                    </a:cubicBezTo>
                    <a:cubicBezTo>
                      <a:pt x="5" y="14"/>
                      <a:pt x="2" y="1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" y="15"/>
                      <a:pt x="8" y="16"/>
                      <a:pt x="12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72" name="Picture 2094"/>
              <p:cNvPicPr>
                <a:picLocks noChangeAspect="1"/>
              </p:cNvPicPr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3560713" y="5976973"/>
                <a:ext cx="123826" cy="1016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773" name="Picture 2095"/>
              <p:cNvPicPr>
                <a:picLocks noChangeAspect="1"/>
              </p:cNvPicPr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514675" y="5943636"/>
                <a:ext cx="179389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74" name="Freeform 2096"/>
              <p:cNvSpPr/>
              <p:nvPr/>
            </p:nvSpPr>
            <p:spPr>
              <a:xfrm>
                <a:off x="3551188" y="5997611"/>
                <a:ext cx="60325" cy="34925"/>
              </a:xfrm>
              <a:custGeom>
                <a:avLst/>
                <a:gdLst>
                  <a:gd name="txL" fmla="*/ 0 w 16"/>
                  <a:gd name="txT" fmla="*/ 0 h 9"/>
                  <a:gd name="txR" fmla="*/ 16 w 16"/>
                  <a:gd name="txB" fmla="*/ 9 h 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6" h="9">
                    <a:moveTo>
                      <a:pt x="9" y="7"/>
                    </a:moveTo>
                    <a:cubicBezTo>
                      <a:pt x="12" y="7"/>
                      <a:pt x="14" y="5"/>
                      <a:pt x="16" y="3"/>
                    </a:cubicBezTo>
                    <a:cubicBezTo>
                      <a:pt x="15" y="4"/>
                      <a:pt x="14" y="4"/>
                      <a:pt x="12" y="5"/>
                    </a:cubicBezTo>
                    <a:cubicBezTo>
                      <a:pt x="10" y="5"/>
                      <a:pt x="9" y="3"/>
                      <a:pt x="8" y="2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3" y="2"/>
                      <a:pt x="1" y="5"/>
                      <a:pt x="0" y="8"/>
                    </a:cubicBezTo>
                    <a:cubicBezTo>
                      <a:pt x="2" y="9"/>
                      <a:pt x="6" y="8"/>
                      <a:pt x="9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75" name="Freeform 2097"/>
              <p:cNvSpPr/>
              <p:nvPr/>
            </p:nvSpPr>
            <p:spPr>
              <a:xfrm>
                <a:off x="3622626" y="5969036"/>
                <a:ext cx="117476" cy="93663"/>
              </a:xfrm>
              <a:custGeom>
                <a:avLst/>
                <a:gdLst>
                  <a:gd name="txL" fmla="*/ 0 w 31"/>
                  <a:gd name="txT" fmla="*/ 0 h 25"/>
                  <a:gd name="txR" fmla="*/ 31 w 31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25">
                    <a:moveTo>
                      <a:pt x="13" y="7"/>
                    </a:moveTo>
                    <a:cubicBezTo>
                      <a:pt x="12" y="8"/>
                      <a:pt x="11" y="10"/>
                      <a:pt x="10" y="11"/>
                    </a:cubicBezTo>
                    <a:cubicBezTo>
                      <a:pt x="9" y="13"/>
                      <a:pt x="9" y="14"/>
                      <a:pt x="8" y="16"/>
                    </a:cubicBezTo>
                    <a:cubicBezTo>
                      <a:pt x="6" y="20"/>
                      <a:pt x="4" y="23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4" y="24"/>
                      <a:pt x="8" y="22"/>
                      <a:pt x="11" y="18"/>
                    </a:cubicBezTo>
                    <a:cubicBezTo>
                      <a:pt x="13" y="17"/>
                      <a:pt x="16" y="11"/>
                      <a:pt x="15" y="7"/>
                    </a:cubicBezTo>
                    <a:cubicBezTo>
                      <a:pt x="17" y="5"/>
                      <a:pt x="19" y="5"/>
                      <a:pt x="22" y="5"/>
                    </a:cubicBezTo>
                    <a:cubicBezTo>
                      <a:pt x="24" y="4"/>
                      <a:pt x="25" y="4"/>
                      <a:pt x="27" y="4"/>
                    </a:cubicBezTo>
                    <a:cubicBezTo>
                      <a:pt x="29" y="3"/>
                      <a:pt x="30" y="2"/>
                      <a:pt x="31" y="1"/>
                    </a:cubicBezTo>
                    <a:cubicBezTo>
                      <a:pt x="30" y="1"/>
                      <a:pt x="30" y="1"/>
                      <a:pt x="30" y="0"/>
                    </a:cubicBezTo>
                    <a:cubicBezTo>
                      <a:pt x="29" y="1"/>
                      <a:pt x="28" y="3"/>
                      <a:pt x="27" y="3"/>
                    </a:cubicBezTo>
                    <a:cubicBezTo>
                      <a:pt x="25" y="4"/>
                      <a:pt x="23" y="4"/>
                      <a:pt x="22" y="4"/>
                    </a:cubicBezTo>
                    <a:cubicBezTo>
                      <a:pt x="19" y="4"/>
                      <a:pt x="16" y="5"/>
                      <a:pt x="15" y="6"/>
                    </a:cubicBezTo>
                    <a:cubicBezTo>
                      <a:pt x="14" y="6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76" name="Freeform 2098"/>
              <p:cNvSpPr>
                <a:spLocks noEditPoints="1"/>
              </p:cNvSpPr>
              <p:nvPr/>
            </p:nvSpPr>
            <p:spPr>
              <a:xfrm>
                <a:off x="3536900" y="5980148"/>
                <a:ext cx="142876" cy="77788"/>
              </a:xfrm>
              <a:custGeom>
                <a:avLst/>
                <a:gdLst>
                  <a:gd name="txL" fmla="*/ 0 w 38"/>
                  <a:gd name="txT" fmla="*/ 0 h 21"/>
                  <a:gd name="txR" fmla="*/ 38 w 38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21">
                    <a:moveTo>
                      <a:pt x="21" y="5"/>
                    </a:moveTo>
                    <a:cubicBezTo>
                      <a:pt x="21" y="5"/>
                      <a:pt x="21" y="5"/>
                      <a:pt x="22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4" y="5"/>
                      <a:pt x="25" y="5"/>
                      <a:pt x="26" y="5"/>
                    </a:cubicBezTo>
                    <a:cubicBezTo>
                      <a:pt x="25" y="5"/>
                      <a:pt x="25" y="5"/>
                      <a:pt x="24" y="6"/>
                    </a:cubicBezTo>
                    <a:cubicBezTo>
                      <a:pt x="23" y="6"/>
                      <a:pt x="23" y="6"/>
                      <a:pt x="22" y="7"/>
                    </a:cubicBezTo>
                    <a:cubicBezTo>
                      <a:pt x="21" y="7"/>
                      <a:pt x="20" y="8"/>
                      <a:pt x="20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9"/>
                      <a:pt x="18" y="9"/>
                      <a:pt x="18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6" y="9"/>
                      <a:pt x="16" y="9"/>
                      <a:pt x="15" y="9"/>
                    </a:cubicBezTo>
                    <a:cubicBezTo>
                      <a:pt x="15" y="9"/>
                      <a:pt x="14" y="8"/>
                      <a:pt x="14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7"/>
                      <a:pt x="12" y="7"/>
                    </a:cubicBezTo>
                    <a:cubicBezTo>
                      <a:pt x="12" y="7"/>
                      <a:pt x="12" y="7"/>
                      <a:pt x="11" y="6"/>
                    </a:cubicBezTo>
                    <a:cubicBezTo>
                      <a:pt x="11" y="6"/>
                      <a:pt x="10" y="5"/>
                      <a:pt x="10" y="5"/>
                    </a:cubicBezTo>
                    <a:cubicBezTo>
                      <a:pt x="11" y="6"/>
                      <a:pt x="11" y="7"/>
                      <a:pt x="12" y="8"/>
                    </a:cubicBezTo>
                    <a:cubicBezTo>
                      <a:pt x="12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9"/>
                      <a:pt x="14" y="9"/>
                      <a:pt x="15" y="9"/>
                    </a:cubicBezTo>
                    <a:cubicBezTo>
                      <a:pt x="15" y="10"/>
                      <a:pt x="16" y="10"/>
                      <a:pt x="16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6" y="10"/>
                      <a:pt x="16" y="10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5" y="11"/>
                      <a:pt x="15" y="11"/>
                      <a:pt x="14" y="11"/>
                    </a:cubicBezTo>
                    <a:cubicBezTo>
                      <a:pt x="13" y="12"/>
                      <a:pt x="12" y="12"/>
                      <a:pt x="11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6" y="13"/>
                    </a:cubicBezTo>
                    <a:cubicBezTo>
                      <a:pt x="6" y="13"/>
                      <a:pt x="5" y="13"/>
                      <a:pt x="5" y="13"/>
                    </a:cubicBezTo>
                    <a:cubicBezTo>
                      <a:pt x="6" y="13"/>
                      <a:pt x="7" y="13"/>
                      <a:pt x="8" y="13"/>
                    </a:cubicBezTo>
                    <a:cubicBezTo>
                      <a:pt x="9" y="13"/>
                      <a:pt x="10" y="13"/>
                      <a:pt x="11" y="13"/>
                    </a:cubicBezTo>
                    <a:cubicBezTo>
                      <a:pt x="12" y="13"/>
                      <a:pt x="13" y="13"/>
                      <a:pt x="13" y="13"/>
                    </a:cubicBezTo>
                    <a:cubicBezTo>
                      <a:pt x="13" y="13"/>
                      <a:pt x="12" y="13"/>
                      <a:pt x="11" y="14"/>
                    </a:cubicBezTo>
                    <a:cubicBezTo>
                      <a:pt x="11" y="14"/>
                      <a:pt x="10" y="15"/>
                      <a:pt x="9" y="15"/>
                    </a:cubicBezTo>
                    <a:cubicBezTo>
                      <a:pt x="8" y="16"/>
                      <a:pt x="6" y="16"/>
                      <a:pt x="4" y="17"/>
                    </a:cubicBezTo>
                    <a:cubicBezTo>
                      <a:pt x="3" y="18"/>
                      <a:pt x="1" y="18"/>
                      <a:pt x="0" y="19"/>
                    </a:cubicBezTo>
                    <a:cubicBezTo>
                      <a:pt x="3" y="18"/>
                      <a:pt x="6" y="17"/>
                      <a:pt x="9" y="16"/>
                    </a:cubicBezTo>
                    <a:cubicBezTo>
                      <a:pt x="10" y="15"/>
                      <a:pt x="11" y="15"/>
                      <a:pt x="12" y="14"/>
                    </a:cubicBezTo>
                    <a:cubicBezTo>
                      <a:pt x="12" y="14"/>
                      <a:pt x="13" y="14"/>
                      <a:pt x="14" y="13"/>
                    </a:cubicBezTo>
                    <a:cubicBezTo>
                      <a:pt x="15" y="12"/>
                      <a:pt x="17" y="11"/>
                      <a:pt x="18" y="10"/>
                    </a:cubicBezTo>
                    <a:cubicBezTo>
                      <a:pt x="19" y="9"/>
                      <a:pt x="21" y="9"/>
                      <a:pt x="22" y="8"/>
                    </a:cubicBezTo>
                    <a:cubicBezTo>
                      <a:pt x="23" y="7"/>
                      <a:pt x="24" y="7"/>
                      <a:pt x="25" y="7"/>
                    </a:cubicBezTo>
                    <a:cubicBezTo>
                      <a:pt x="25" y="6"/>
                      <a:pt x="26" y="6"/>
                      <a:pt x="27" y="6"/>
                    </a:cubicBezTo>
                    <a:cubicBezTo>
                      <a:pt x="28" y="6"/>
                      <a:pt x="29" y="6"/>
                      <a:pt x="29" y="6"/>
                    </a:cubicBezTo>
                    <a:cubicBezTo>
                      <a:pt x="30" y="6"/>
                      <a:pt x="31" y="6"/>
                      <a:pt x="31" y="6"/>
                    </a:cubicBezTo>
                    <a:cubicBezTo>
                      <a:pt x="30" y="6"/>
                      <a:pt x="30" y="6"/>
                      <a:pt x="29" y="7"/>
                    </a:cubicBezTo>
                    <a:cubicBezTo>
                      <a:pt x="28" y="7"/>
                      <a:pt x="28" y="8"/>
                      <a:pt x="27" y="8"/>
                    </a:cubicBezTo>
                    <a:cubicBezTo>
                      <a:pt x="27" y="8"/>
                      <a:pt x="26" y="9"/>
                      <a:pt x="26" y="9"/>
                    </a:cubicBezTo>
                    <a:cubicBezTo>
                      <a:pt x="25" y="10"/>
                      <a:pt x="24" y="11"/>
                      <a:pt x="23" y="12"/>
                    </a:cubicBezTo>
                    <a:cubicBezTo>
                      <a:pt x="22" y="13"/>
                      <a:pt x="21" y="13"/>
                      <a:pt x="21" y="14"/>
                    </a:cubicBezTo>
                    <a:cubicBezTo>
                      <a:pt x="20" y="15"/>
                      <a:pt x="19" y="16"/>
                      <a:pt x="18" y="17"/>
                    </a:cubicBezTo>
                    <a:cubicBezTo>
                      <a:pt x="17" y="18"/>
                      <a:pt x="16" y="18"/>
                      <a:pt x="15" y="19"/>
                    </a:cubicBezTo>
                    <a:cubicBezTo>
                      <a:pt x="14" y="19"/>
                      <a:pt x="13" y="20"/>
                      <a:pt x="12" y="20"/>
                    </a:cubicBezTo>
                    <a:cubicBezTo>
                      <a:pt x="14" y="20"/>
                      <a:pt x="16" y="19"/>
                      <a:pt x="18" y="17"/>
                    </a:cubicBezTo>
                    <a:cubicBezTo>
                      <a:pt x="19" y="16"/>
                      <a:pt x="20" y="16"/>
                      <a:pt x="21" y="15"/>
                    </a:cubicBezTo>
                    <a:cubicBezTo>
                      <a:pt x="22" y="14"/>
                      <a:pt x="23" y="13"/>
                      <a:pt x="23" y="12"/>
                    </a:cubicBezTo>
                    <a:cubicBezTo>
                      <a:pt x="24" y="11"/>
                      <a:pt x="25" y="10"/>
                      <a:pt x="26" y="9"/>
                    </a:cubicBezTo>
                    <a:cubicBezTo>
                      <a:pt x="26" y="9"/>
                      <a:pt x="27" y="9"/>
                      <a:pt x="27" y="9"/>
                    </a:cubicBezTo>
                    <a:cubicBezTo>
                      <a:pt x="28" y="8"/>
                      <a:pt x="29" y="8"/>
                      <a:pt x="29" y="8"/>
                    </a:cubicBezTo>
                    <a:cubicBezTo>
                      <a:pt x="30" y="7"/>
                      <a:pt x="31" y="6"/>
                      <a:pt x="32" y="6"/>
                    </a:cubicBezTo>
                    <a:cubicBezTo>
                      <a:pt x="33" y="6"/>
                      <a:pt x="33" y="5"/>
                      <a:pt x="34" y="5"/>
                    </a:cubicBezTo>
                    <a:cubicBezTo>
                      <a:pt x="34" y="5"/>
                      <a:pt x="34" y="5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4" y="6"/>
                      <a:pt x="33" y="7"/>
                      <a:pt x="33" y="8"/>
                    </a:cubicBezTo>
                    <a:cubicBezTo>
                      <a:pt x="32" y="9"/>
                      <a:pt x="32" y="10"/>
                      <a:pt x="32" y="11"/>
                    </a:cubicBezTo>
                    <a:cubicBezTo>
                      <a:pt x="31" y="11"/>
                      <a:pt x="31" y="12"/>
                      <a:pt x="31" y="13"/>
                    </a:cubicBezTo>
                    <a:cubicBezTo>
                      <a:pt x="30" y="15"/>
                      <a:pt x="29" y="16"/>
                      <a:pt x="28" y="17"/>
                    </a:cubicBezTo>
                    <a:cubicBezTo>
                      <a:pt x="28" y="18"/>
                      <a:pt x="27" y="19"/>
                      <a:pt x="27" y="19"/>
                    </a:cubicBezTo>
                    <a:cubicBezTo>
                      <a:pt x="26" y="20"/>
                      <a:pt x="25" y="20"/>
                      <a:pt x="25" y="21"/>
                    </a:cubicBezTo>
                    <a:cubicBezTo>
                      <a:pt x="26" y="20"/>
                      <a:pt x="27" y="19"/>
                      <a:pt x="29" y="18"/>
                    </a:cubicBezTo>
                    <a:cubicBezTo>
                      <a:pt x="29" y="17"/>
                      <a:pt x="30" y="16"/>
                      <a:pt x="30" y="16"/>
                    </a:cubicBezTo>
                    <a:cubicBezTo>
                      <a:pt x="30" y="15"/>
                      <a:pt x="31" y="15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1" y="14"/>
                      <a:pt x="31" y="13"/>
                      <a:pt x="31" y="13"/>
                    </a:cubicBezTo>
                    <a:cubicBezTo>
                      <a:pt x="32" y="12"/>
                      <a:pt x="33" y="10"/>
                      <a:pt x="34" y="9"/>
                    </a:cubicBezTo>
                    <a:cubicBezTo>
                      <a:pt x="34" y="8"/>
                      <a:pt x="34" y="7"/>
                      <a:pt x="35" y="6"/>
                    </a:cubicBezTo>
                    <a:cubicBezTo>
                      <a:pt x="35" y="6"/>
                      <a:pt x="35" y="5"/>
                      <a:pt x="36" y="5"/>
                    </a:cubicBezTo>
                    <a:cubicBezTo>
                      <a:pt x="36" y="5"/>
                      <a:pt x="37" y="4"/>
                      <a:pt x="37" y="4"/>
                    </a:cubicBezTo>
                    <a:cubicBezTo>
                      <a:pt x="37" y="4"/>
                      <a:pt x="38" y="4"/>
                      <a:pt x="37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6" y="3"/>
                      <a:pt x="35" y="4"/>
                      <a:pt x="34" y="4"/>
                    </a:cubicBezTo>
                    <a:cubicBezTo>
                      <a:pt x="34" y="4"/>
                      <a:pt x="33" y="4"/>
                      <a:pt x="33" y="4"/>
                    </a:cubicBezTo>
                    <a:cubicBezTo>
                      <a:pt x="33" y="4"/>
                      <a:pt x="33" y="4"/>
                      <a:pt x="32" y="4"/>
                    </a:cubicBezTo>
                    <a:cubicBezTo>
                      <a:pt x="32" y="4"/>
                      <a:pt x="32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0" y="2"/>
                      <a:pt x="30" y="2"/>
                      <a:pt x="29" y="2"/>
                    </a:cubicBezTo>
                    <a:cubicBezTo>
                      <a:pt x="29" y="1"/>
                      <a:pt x="28" y="1"/>
                      <a:pt x="27" y="0"/>
                    </a:cubicBezTo>
                    <a:cubicBezTo>
                      <a:pt x="27" y="0"/>
                      <a:pt x="26" y="0"/>
                      <a:pt x="26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5" y="0"/>
                      <a:pt x="25" y="0"/>
                      <a:pt x="26" y="0"/>
                    </a:cubicBezTo>
                    <a:cubicBezTo>
                      <a:pt x="26" y="0"/>
                      <a:pt x="27" y="1"/>
                      <a:pt x="27" y="1"/>
                    </a:cubicBezTo>
                    <a:cubicBezTo>
                      <a:pt x="28" y="1"/>
                      <a:pt x="28" y="2"/>
                      <a:pt x="29" y="2"/>
                    </a:cubicBezTo>
                    <a:cubicBezTo>
                      <a:pt x="29" y="2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1" y="3"/>
                      <a:pt x="31" y="4"/>
                      <a:pt x="31" y="4"/>
                    </a:cubicBezTo>
                    <a:cubicBezTo>
                      <a:pt x="31" y="4"/>
                      <a:pt x="31" y="4"/>
                      <a:pt x="32" y="4"/>
                    </a:cubicBezTo>
                    <a:cubicBezTo>
                      <a:pt x="31" y="4"/>
                      <a:pt x="31" y="4"/>
                      <a:pt x="30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5" y="4"/>
                      <a:pt x="24" y="4"/>
                      <a:pt x="23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19" y="4"/>
                      <a:pt x="19" y="4"/>
                    </a:cubicBezTo>
                    <a:cubicBezTo>
                      <a:pt x="18" y="4"/>
                      <a:pt x="17" y="3"/>
                      <a:pt x="17" y="3"/>
                    </a:cubicBezTo>
                    <a:cubicBezTo>
                      <a:pt x="16" y="3"/>
                      <a:pt x="16" y="3"/>
                      <a:pt x="15" y="2"/>
                    </a:cubicBezTo>
                    <a:cubicBezTo>
                      <a:pt x="16" y="3"/>
                      <a:pt x="17" y="4"/>
                      <a:pt x="19" y="4"/>
                    </a:cubicBezTo>
                    <a:cubicBezTo>
                      <a:pt x="19" y="4"/>
                      <a:pt x="20" y="4"/>
                      <a:pt x="21" y="5"/>
                    </a:cubicBezTo>
                    <a:close/>
                    <a:moveTo>
                      <a:pt x="17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77" name="Freeform 2099"/>
              <p:cNvSpPr/>
              <p:nvPr/>
            </p:nvSpPr>
            <p:spPr>
              <a:xfrm>
                <a:off x="5954677" y="3560781"/>
                <a:ext cx="38100" cy="153989"/>
              </a:xfrm>
              <a:custGeom>
                <a:avLst/>
                <a:gdLst>
                  <a:gd name="txL" fmla="*/ 0 w 10"/>
                  <a:gd name="txT" fmla="*/ 0 h 41"/>
                  <a:gd name="txR" fmla="*/ 10 w 10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41">
                    <a:moveTo>
                      <a:pt x="10" y="30"/>
                    </a:moveTo>
                    <a:cubicBezTo>
                      <a:pt x="10" y="29"/>
                      <a:pt x="10" y="28"/>
                      <a:pt x="10" y="27"/>
                    </a:cubicBezTo>
                    <a:cubicBezTo>
                      <a:pt x="9" y="25"/>
                      <a:pt x="9" y="23"/>
                      <a:pt x="8" y="20"/>
                    </a:cubicBezTo>
                    <a:cubicBezTo>
                      <a:pt x="7" y="17"/>
                      <a:pt x="4" y="14"/>
                      <a:pt x="3" y="11"/>
                    </a:cubicBezTo>
                    <a:cubicBezTo>
                      <a:pt x="2" y="8"/>
                      <a:pt x="2" y="6"/>
                      <a:pt x="2" y="4"/>
                    </a:cubicBezTo>
                    <a:cubicBezTo>
                      <a:pt x="2" y="3"/>
                      <a:pt x="1" y="1"/>
                      <a:pt x="1" y="0"/>
                    </a:cubicBezTo>
                    <a:cubicBezTo>
                      <a:pt x="1" y="2"/>
                      <a:pt x="1" y="5"/>
                      <a:pt x="0" y="7"/>
                    </a:cubicBezTo>
                    <a:cubicBezTo>
                      <a:pt x="0" y="13"/>
                      <a:pt x="2" y="19"/>
                      <a:pt x="3" y="25"/>
                    </a:cubicBezTo>
                    <a:cubicBezTo>
                      <a:pt x="4" y="28"/>
                      <a:pt x="4" y="31"/>
                      <a:pt x="4" y="34"/>
                    </a:cubicBezTo>
                    <a:cubicBezTo>
                      <a:pt x="4" y="36"/>
                      <a:pt x="4" y="38"/>
                      <a:pt x="5" y="41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6" y="37"/>
                      <a:pt x="8" y="33"/>
                      <a:pt x="10" y="3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78" name="Freeform 2102"/>
              <p:cNvSpPr/>
              <p:nvPr/>
            </p:nvSpPr>
            <p:spPr>
              <a:xfrm>
                <a:off x="5932452" y="3621107"/>
                <a:ext cx="30163" cy="63500"/>
              </a:xfrm>
              <a:custGeom>
                <a:avLst/>
                <a:gdLst>
                  <a:gd name="txL" fmla="*/ 0 w 8"/>
                  <a:gd name="txT" fmla="*/ 0 h 17"/>
                  <a:gd name="txR" fmla="*/ 8 w 8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" h="17">
                    <a:moveTo>
                      <a:pt x="8" y="8"/>
                    </a:moveTo>
                    <a:cubicBezTo>
                      <a:pt x="8" y="5"/>
                      <a:pt x="7" y="3"/>
                      <a:pt x="7" y="0"/>
                    </a:cubicBezTo>
                    <a:cubicBezTo>
                      <a:pt x="7" y="1"/>
                      <a:pt x="7" y="3"/>
                      <a:pt x="7" y="4"/>
                    </a:cubicBezTo>
                    <a:cubicBezTo>
                      <a:pt x="6" y="6"/>
                      <a:pt x="4" y="7"/>
                      <a:pt x="3" y="8"/>
                    </a:cubicBezTo>
                    <a:cubicBezTo>
                      <a:pt x="2" y="8"/>
                      <a:pt x="1" y="9"/>
                      <a:pt x="0" y="10"/>
                    </a:cubicBezTo>
                    <a:cubicBezTo>
                      <a:pt x="2" y="12"/>
                      <a:pt x="4" y="15"/>
                      <a:pt x="6" y="17"/>
                    </a:cubicBezTo>
                    <a:cubicBezTo>
                      <a:pt x="8" y="15"/>
                      <a:pt x="8" y="11"/>
                      <a:pt x="8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79" name="Freeform 2103"/>
              <p:cNvSpPr/>
              <p:nvPr/>
            </p:nvSpPr>
            <p:spPr>
              <a:xfrm>
                <a:off x="5954677" y="3489343"/>
                <a:ext cx="57150" cy="138113"/>
              </a:xfrm>
              <a:custGeom>
                <a:avLst/>
                <a:gdLst>
                  <a:gd name="txL" fmla="*/ 0 w 15"/>
                  <a:gd name="txT" fmla="*/ 0 h 37"/>
                  <a:gd name="txR" fmla="*/ 15 w 15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37">
                    <a:moveTo>
                      <a:pt x="1" y="19"/>
                    </a:moveTo>
                    <a:cubicBezTo>
                      <a:pt x="2" y="20"/>
                      <a:pt x="4" y="22"/>
                      <a:pt x="4" y="23"/>
                    </a:cubicBezTo>
                    <a:cubicBezTo>
                      <a:pt x="5" y="24"/>
                      <a:pt x="7" y="25"/>
                      <a:pt x="9" y="26"/>
                    </a:cubicBezTo>
                    <a:cubicBezTo>
                      <a:pt x="12" y="29"/>
                      <a:pt x="14" y="32"/>
                      <a:pt x="14" y="37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5" y="32"/>
                      <a:pt x="14" y="28"/>
                      <a:pt x="12" y="24"/>
                    </a:cubicBezTo>
                    <a:cubicBezTo>
                      <a:pt x="10" y="21"/>
                      <a:pt x="6" y="17"/>
                      <a:pt x="1" y="17"/>
                    </a:cubicBezTo>
                    <a:cubicBezTo>
                      <a:pt x="0" y="14"/>
                      <a:pt x="1" y="12"/>
                      <a:pt x="1" y="10"/>
                    </a:cubicBezTo>
                    <a:cubicBezTo>
                      <a:pt x="2" y="8"/>
                      <a:pt x="2" y="6"/>
                      <a:pt x="2" y="4"/>
                    </a:cubicBezTo>
                    <a:cubicBezTo>
                      <a:pt x="2" y="3"/>
                      <a:pt x="1" y="1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1" y="6"/>
                      <a:pt x="1" y="8"/>
                      <a:pt x="1" y="10"/>
                    </a:cubicBezTo>
                    <a:cubicBezTo>
                      <a:pt x="0" y="12"/>
                      <a:pt x="0" y="15"/>
                      <a:pt x="1" y="17"/>
                    </a:cubicBezTo>
                    <a:cubicBezTo>
                      <a:pt x="1" y="18"/>
                      <a:pt x="1" y="18"/>
                      <a:pt x="1" y="1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80" name="Freeform 2104"/>
              <p:cNvSpPr>
                <a:spLocks noEditPoints="1"/>
              </p:cNvSpPr>
              <p:nvPr/>
            </p:nvSpPr>
            <p:spPr>
              <a:xfrm>
                <a:off x="5929277" y="3552844"/>
                <a:ext cx="77788" cy="153989"/>
              </a:xfrm>
              <a:custGeom>
                <a:avLst/>
                <a:gdLst>
                  <a:gd name="txL" fmla="*/ 0 w 21"/>
                  <a:gd name="txT" fmla="*/ 0 h 41"/>
                  <a:gd name="txR" fmla="*/ 21 w 21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41">
                    <a:moveTo>
                      <a:pt x="4" y="17"/>
                    </a:moveTo>
                    <a:cubicBezTo>
                      <a:pt x="4" y="16"/>
                      <a:pt x="4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6" y="13"/>
                      <a:pt x="6" y="12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5"/>
                      <a:pt x="6" y="15"/>
                      <a:pt x="7" y="16"/>
                    </a:cubicBezTo>
                    <a:cubicBezTo>
                      <a:pt x="7" y="17"/>
                      <a:pt x="7" y="18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20"/>
                      <a:pt x="8" y="20"/>
                      <a:pt x="8" y="21"/>
                    </a:cubicBezTo>
                    <a:cubicBezTo>
                      <a:pt x="8" y="21"/>
                      <a:pt x="8" y="22"/>
                      <a:pt x="7" y="22"/>
                    </a:cubicBezTo>
                    <a:cubicBezTo>
                      <a:pt x="7" y="22"/>
                      <a:pt x="7" y="23"/>
                      <a:pt x="7" y="23"/>
                    </a:cubicBezTo>
                    <a:cubicBezTo>
                      <a:pt x="6" y="24"/>
                      <a:pt x="6" y="24"/>
                      <a:pt x="5" y="24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4" y="25"/>
                    </a:cubicBezTo>
                    <a:cubicBezTo>
                      <a:pt x="4" y="26"/>
                      <a:pt x="3" y="26"/>
                      <a:pt x="3" y="26"/>
                    </a:cubicBezTo>
                    <a:cubicBezTo>
                      <a:pt x="2" y="26"/>
                      <a:pt x="2" y="27"/>
                      <a:pt x="2" y="27"/>
                    </a:cubicBezTo>
                    <a:cubicBezTo>
                      <a:pt x="3" y="27"/>
                      <a:pt x="4" y="26"/>
                      <a:pt x="4" y="26"/>
                    </a:cubicBezTo>
                    <a:cubicBezTo>
                      <a:pt x="5" y="26"/>
                      <a:pt x="5" y="25"/>
                      <a:pt x="5" y="25"/>
                    </a:cubicBezTo>
                    <a:cubicBezTo>
                      <a:pt x="5" y="25"/>
                      <a:pt x="5" y="25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4"/>
                      <a:pt x="7" y="24"/>
                      <a:pt x="7" y="24"/>
                    </a:cubicBezTo>
                    <a:cubicBezTo>
                      <a:pt x="7" y="23"/>
                      <a:pt x="8" y="23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3"/>
                    </a:cubicBezTo>
                    <a:cubicBezTo>
                      <a:pt x="8" y="23"/>
                      <a:pt x="9" y="23"/>
                      <a:pt x="9" y="23"/>
                    </a:cubicBezTo>
                    <a:cubicBezTo>
                      <a:pt x="9" y="24"/>
                      <a:pt x="9" y="24"/>
                      <a:pt x="9" y="25"/>
                    </a:cubicBezTo>
                    <a:cubicBezTo>
                      <a:pt x="9" y="26"/>
                      <a:pt x="9" y="27"/>
                      <a:pt x="9" y="28"/>
                    </a:cubicBezTo>
                    <a:cubicBezTo>
                      <a:pt x="9" y="29"/>
                      <a:pt x="9" y="29"/>
                      <a:pt x="9" y="30"/>
                    </a:cubicBezTo>
                    <a:cubicBezTo>
                      <a:pt x="9" y="30"/>
                      <a:pt x="9" y="31"/>
                      <a:pt x="9" y="31"/>
                    </a:cubicBezTo>
                    <a:cubicBezTo>
                      <a:pt x="8" y="32"/>
                      <a:pt x="8" y="33"/>
                      <a:pt x="8" y="33"/>
                    </a:cubicBezTo>
                    <a:cubicBezTo>
                      <a:pt x="8" y="34"/>
                      <a:pt x="8" y="34"/>
                      <a:pt x="8" y="35"/>
                    </a:cubicBezTo>
                    <a:cubicBezTo>
                      <a:pt x="8" y="34"/>
                      <a:pt x="9" y="33"/>
                      <a:pt x="9" y="32"/>
                    </a:cubicBezTo>
                    <a:cubicBezTo>
                      <a:pt x="9" y="30"/>
                      <a:pt x="9" y="29"/>
                      <a:pt x="10" y="28"/>
                    </a:cubicBezTo>
                    <a:cubicBezTo>
                      <a:pt x="10" y="28"/>
                      <a:pt x="10" y="27"/>
                      <a:pt x="10" y="26"/>
                    </a:cubicBezTo>
                    <a:cubicBezTo>
                      <a:pt x="10" y="27"/>
                      <a:pt x="10" y="28"/>
                      <a:pt x="10" y="28"/>
                    </a:cubicBezTo>
                    <a:cubicBezTo>
                      <a:pt x="10" y="29"/>
                      <a:pt x="11" y="30"/>
                      <a:pt x="11" y="31"/>
                    </a:cubicBezTo>
                    <a:cubicBezTo>
                      <a:pt x="11" y="33"/>
                      <a:pt x="11" y="34"/>
                      <a:pt x="11" y="36"/>
                    </a:cubicBezTo>
                    <a:cubicBezTo>
                      <a:pt x="11" y="38"/>
                      <a:pt x="11" y="39"/>
                      <a:pt x="11" y="41"/>
                    </a:cubicBezTo>
                    <a:cubicBezTo>
                      <a:pt x="12" y="38"/>
                      <a:pt x="12" y="34"/>
                      <a:pt x="11" y="31"/>
                    </a:cubicBezTo>
                    <a:cubicBezTo>
                      <a:pt x="11" y="30"/>
                      <a:pt x="11" y="29"/>
                      <a:pt x="11" y="28"/>
                    </a:cubicBezTo>
                    <a:cubicBezTo>
                      <a:pt x="11" y="27"/>
                      <a:pt x="11" y="27"/>
                      <a:pt x="10" y="26"/>
                    </a:cubicBezTo>
                    <a:cubicBezTo>
                      <a:pt x="10" y="24"/>
                      <a:pt x="9" y="23"/>
                      <a:pt x="9" y="21"/>
                    </a:cubicBezTo>
                    <a:cubicBezTo>
                      <a:pt x="8" y="19"/>
                      <a:pt x="8" y="18"/>
                      <a:pt x="8" y="16"/>
                    </a:cubicBezTo>
                    <a:cubicBezTo>
                      <a:pt x="8" y="15"/>
                      <a:pt x="7" y="14"/>
                      <a:pt x="7" y="14"/>
                    </a:cubicBezTo>
                    <a:cubicBezTo>
                      <a:pt x="7" y="13"/>
                      <a:pt x="7" y="12"/>
                      <a:pt x="7" y="11"/>
                    </a:cubicBezTo>
                    <a:cubicBezTo>
                      <a:pt x="7" y="10"/>
                      <a:pt x="8" y="9"/>
                      <a:pt x="8" y="9"/>
                    </a:cubicBezTo>
                    <a:cubicBezTo>
                      <a:pt x="8" y="8"/>
                      <a:pt x="8" y="7"/>
                      <a:pt x="8" y="7"/>
                    </a:cubicBezTo>
                    <a:cubicBezTo>
                      <a:pt x="8" y="8"/>
                      <a:pt x="9" y="9"/>
                      <a:pt x="9" y="10"/>
                    </a:cubicBezTo>
                    <a:cubicBezTo>
                      <a:pt x="9" y="10"/>
                      <a:pt x="9" y="11"/>
                      <a:pt x="9" y="12"/>
                    </a:cubicBezTo>
                    <a:cubicBezTo>
                      <a:pt x="9" y="12"/>
                      <a:pt x="10" y="13"/>
                      <a:pt x="10" y="13"/>
                    </a:cubicBezTo>
                    <a:cubicBezTo>
                      <a:pt x="10" y="14"/>
                      <a:pt x="11" y="16"/>
                      <a:pt x="12" y="17"/>
                    </a:cubicBezTo>
                    <a:cubicBezTo>
                      <a:pt x="12" y="18"/>
                      <a:pt x="13" y="19"/>
                      <a:pt x="13" y="20"/>
                    </a:cubicBezTo>
                    <a:cubicBezTo>
                      <a:pt x="14" y="21"/>
                      <a:pt x="15" y="22"/>
                      <a:pt x="15" y="23"/>
                    </a:cubicBezTo>
                    <a:cubicBezTo>
                      <a:pt x="15" y="24"/>
                      <a:pt x="16" y="25"/>
                      <a:pt x="16" y="26"/>
                    </a:cubicBezTo>
                    <a:cubicBezTo>
                      <a:pt x="16" y="28"/>
                      <a:pt x="17" y="29"/>
                      <a:pt x="17" y="30"/>
                    </a:cubicBezTo>
                    <a:cubicBezTo>
                      <a:pt x="17" y="28"/>
                      <a:pt x="16" y="25"/>
                      <a:pt x="15" y="23"/>
                    </a:cubicBezTo>
                    <a:cubicBezTo>
                      <a:pt x="15" y="22"/>
                      <a:pt x="14" y="21"/>
                      <a:pt x="14" y="19"/>
                    </a:cubicBezTo>
                    <a:cubicBezTo>
                      <a:pt x="13" y="18"/>
                      <a:pt x="13" y="17"/>
                      <a:pt x="12" y="16"/>
                    </a:cubicBezTo>
                    <a:cubicBezTo>
                      <a:pt x="12" y="15"/>
                      <a:pt x="11" y="14"/>
                      <a:pt x="10" y="13"/>
                    </a:cubicBezTo>
                    <a:cubicBezTo>
                      <a:pt x="10" y="12"/>
                      <a:pt x="10" y="12"/>
                      <a:pt x="10" y="11"/>
                    </a:cubicBezTo>
                    <a:cubicBezTo>
                      <a:pt x="10" y="11"/>
                      <a:pt x="10" y="10"/>
                      <a:pt x="10" y="10"/>
                    </a:cubicBezTo>
                    <a:cubicBezTo>
                      <a:pt x="9" y="8"/>
                      <a:pt x="9" y="7"/>
                      <a:pt x="9" y="6"/>
                    </a:cubicBezTo>
                    <a:cubicBezTo>
                      <a:pt x="9" y="5"/>
                      <a:pt x="9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5"/>
                      <a:pt x="11" y="6"/>
                    </a:cubicBezTo>
                    <a:cubicBezTo>
                      <a:pt x="12" y="7"/>
                      <a:pt x="12" y="7"/>
                      <a:pt x="13" y="8"/>
                    </a:cubicBezTo>
                    <a:cubicBezTo>
                      <a:pt x="14" y="8"/>
                      <a:pt x="14" y="9"/>
                      <a:pt x="15" y="9"/>
                    </a:cubicBezTo>
                    <a:cubicBezTo>
                      <a:pt x="17" y="10"/>
                      <a:pt x="18" y="12"/>
                      <a:pt x="19" y="13"/>
                    </a:cubicBezTo>
                    <a:cubicBezTo>
                      <a:pt x="19" y="14"/>
                      <a:pt x="20" y="15"/>
                      <a:pt x="20" y="15"/>
                    </a:cubicBezTo>
                    <a:cubicBezTo>
                      <a:pt x="20" y="16"/>
                      <a:pt x="21" y="17"/>
                      <a:pt x="21" y="18"/>
                    </a:cubicBezTo>
                    <a:cubicBezTo>
                      <a:pt x="21" y="16"/>
                      <a:pt x="20" y="14"/>
                      <a:pt x="19" y="13"/>
                    </a:cubicBezTo>
                    <a:cubicBezTo>
                      <a:pt x="19" y="12"/>
                      <a:pt x="18" y="11"/>
                      <a:pt x="18" y="11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10"/>
                      <a:pt x="16" y="10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4" y="8"/>
                      <a:pt x="13" y="7"/>
                      <a:pt x="12" y="6"/>
                    </a:cubicBezTo>
                    <a:cubicBezTo>
                      <a:pt x="11" y="5"/>
                      <a:pt x="11" y="4"/>
                      <a:pt x="10" y="4"/>
                    </a:cubicBezTo>
                    <a:cubicBezTo>
                      <a:pt x="10" y="3"/>
                      <a:pt x="9" y="3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8" y="0"/>
                      <a:pt x="7" y="1"/>
                      <a:pt x="7" y="1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6" y="6"/>
                      <a:pt x="6" y="6"/>
                    </a:cubicBezTo>
                    <a:cubicBezTo>
                      <a:pt x="6" y="6"/>
                      <a:pt x="6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8"/>
                      <a:pt x="3" y="9"/>
                      <a:pt x="2" y="9"/>
                    </a:cubicBezTo>
                    <a:cubicBezTo>
                      <a:pt x="2" y="10"/>
                      <a:pt x="2" y="10"/>
                      <a:pt x="1" y="10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4" y="8"/>
                      <a:pt x="4" y="8"/>
                    </a:cubicBezTo>
                    <a:cubicBezTo>
                      <a:pt x="5" y="8"/>
                      <a:pt x="5" y="7"/>
                      <a:pt x="5" y="7"/>
                    </a:cubicBezTo>
                    <a:cubicBezTo>
                      <a:pt x="5" y="7"/>
                      <a:pt x="5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2"/>
                      <a:pt x="5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7"/>
                      <a:pt x="3" y="18"/>
                      <a:pt x="3" y="18"/>
                    </a:cubicBezTo>
                    <a:cubicBezTo>
                      <a:pt x="2" y="19"/>
                      <a:pt x="2" y="19"/>
                      <a:pt x="2" y="20"/>
                    </a:cubicBezTo>
                    <a:cubicBezTo>
                      <a:pt x="1" y="20"/>
                      <a:pt x="1" y="21"/>
                      <a:pt x="0" y="21"/>
                    </a:cubicBezTo>
                    <a:cubicBezTo>
                      <a:pt x="1" y="21"/>
                      <a:pt x="2" y="20"/>
                      <a:pt x="3" y="18"/>
                    </a:cubicBezTo>
                    <a:cubicBezTo>
                      <a:pt x="3" y="18"/>
                      <a:pt x="4" y="17"/>
                      <a:pt x="4" y="17"/>
                    </a:cubicBezTo>
                    <a:close/>
                    <a:moveTo>
                      <a:pt x="8" y="22"/>
                    </a:move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81" name="Freeform 2105"/>
              <p:cNvSpPr/>
              <p:nvPr/>
            </p:nvSpPr>
            <p:spPr>
              <a:xfrm>
                <a:off x="5019634" y="5573745"/>
                <a:ext cx="123826" cy="90488"/>
              </a:xfrm>
              <a:custGeom>
                <a:avLst/>
                <a:gdLst>
                  <a:gd name="txL" fmla="*/ 0 w 33"/>
                  <a:gd name="txT" fmla="*/ 0 h 24"/>
                  <a:gd name="txR" fmla="*/ 33 w 33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24">
                    <a:moveTo>
                      <a:pt x="28" y="13"/>
                    </a:moveTo>
                    <a:cubicBezTo>
                      <a:pt x="28" y="13"/>
                      <a:pt x="27" y="12"/>
                      <a:pt x="27" y="12"/>
                    </a:cubicBezTo>
                    <a:cubicBezTo>
                      <a:pt x="25" y="10"/>
                      <a:pt x="23" y="10"/>
                      <a:pt x="20" y="9"/>
                    </a:cubicBezTo>
                    <a:cubicBezTo>
                      <a:pt x="17" y="7"/>
                      <a:pt x="13" y="7"/>
                      <a:pt x="10" y="6"/>
                    </a:cubicBezTo>
                    <a:cubicBezTo>
                      <a:pt x="7" y="5"/>
                      <a:pt x="6" y="4"/>
                      <a:pt x="4" y="2"/>
                    </a:cubicBezTo>
                    <a:cubicBezTo>
                      <a:pt x="3" y="2"/>
                      <a:pt x="2" y="1"/>
                      <a:pt x="0" y="0"/>
                    </a:cubicBezTo>
                    <a:cubicBezTo>
                      <a:pt x="2" y="2"/>
                      <a:pt x="4" y="4"/>
                      <a:pt x="5" y="5"/>
                    </a:cubicBezTo>
                    <a:cubicBezTo>
                      <a:pt x="9" y="10"/>
                      <a:pt x="15" y="12"/>
                      <a:pt x="21" y="15"/>
                    </a:cubicBezTo>
                    <a:cubicBezTo>
                      <a:pt x="23" y="17"/>
                      <a:pt x="26" y="18"/>
                      <a:pt x="28" y="20"/>
                    </a:cubicBezTo>
                    <a:cubicBezTo>
                      <a:pt x="30" y="21"/>
                      <a:pt x="32" y="23"/>
                      <a:pt x="33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1" y="21"/>
                      <a:pt x="30" y="17"/>
                      <a:pt x="28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82" name="Picture 2106"/>
              <p:cNvPicPr>
                <a:picLocks noChangeAspect="1"/>
              </p:cNvPicPr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5006934" y="5559458"/>
                <a:ext cx="134938" cy="793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783" name="Picture 2107"/>
              <p:cNvPicPr>
                <a:picLocks noChangeAspect="1"/>
              </p:cNvPicPr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991059" y="5556283"/>
                <a:ext cx="169864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84" name="Freeform 2108"/>
              <p:cNvSpPr/>
              <p:nvPr/>
            </p:nvSpPr>
            <p:spPr>
              <a:xfrm>
                <a:off x="5065672" y="5615021"/>
                <a:ext cx="47625" cy="44450"/>
              </a:xfrm>
              <a:custGeom>
                <a:avLst/>
                <a:gdLst>
                  <a:gd name="txL" fmla="*/ 0 w 13"/>
                  <a:gd name="txT" fmla="*/ 0 h 12"/>
                  <a:gd name="txR" fmla="*/ 13 w 13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12">
                    <a:moveTo>
                      <a:pt x="8" y="4"/>
                    </a:moveTo>
                    <a:cubicBezTo>
                      <a:pt x="6" y="2"/>
                      <a:pt x="3" y="1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5" y="5"/>
                      <a:pt x="4" y="6"/>
                      <a:pt x="4" y="8"/>
                    </a:cubicBezTo>
                    <a:cubicBezTo>
                      <a:pt x="3" y="9"/>
                      <a:pt x="3" y="10"/>
                      <a:pt x="3" y="12"/>
                    </a:cubicBezTo>
                    <a:cubicBezTo>
                      <a:pt x="6" y="12"/>
                      <a:pt x="10" y="12"/>
                      <a:pt x="13" y="12"/>
                    </a:cubicBezTo>
                    <a:cubicBezTo>
                      <a:pt x="12" y="9"/>
                      <a:pt x="9" y="6"/>
                      <a:pt x="8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85" name="Freeform 2109"/>
              <p:cNvSpPr/>
              <p:nvPr/>
            </p:nvSpPr>
            <p:spPr>
              <a:xfrm>
                <a:off x="4967246" y="5529295"/>
                <a:ext cx="139701" cy="52388"/>
              </a:xfrm>
              <a:custGeom>
                <a:avLst/>
                <a:gdLst>
                  <a:gd name="txL" fmla="*/ 0 w 37"/>
                  <a:gd name="txT" fmla="*/ 0 h 14"/>
                  <a:gd name="txR" fmla="*/ 37 w 37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14">
                    <a:moveTo>
                      <a:pt x="14" y="12"/>
                    </a:moveTo>
                    <a:cubicBezTo>
                      <a:pt x="16" y="12"/>
                      <a:pt x="18" y="12"/>
                      <a:pt x="19" y="12"/>
                    </a:cubicBezTo>
                    <a:cubicBezTo>
                      <a:pt x="22" y="12"/>
                      <a:pt x="23" y="12"/>
                      <a:pt x="25" y="11"/>
                    </a:cubicBezTo>
                    <a:cubicBezTo>
                      <a:pt x="29" y="11"/>
                      <a:pt x="33" y="11"/>
                      <a:pt x="36" y="14"/>
                    </a:cubicBezTo>
                    <a:cubicBezTo>
                      <a:pt x="36" y="14"/>
                      <a:pt x="37" y="14"/>
                      <a:pt x="37" y="14"/>
                    </a:cubicBezTo>
                    <a:cubicBezTo>
                      <a:pt x="34" y="11"/>
                      <a:pt x="29" y="8"/>
                      <a:pt x="25" y="7"/>
                    </a:cubicBezTo>
                    <a:cubicBezTo>
                      <a:pt x="22" y="7"/>
                      <a:pt x="16" y="7"/>
                      <a:pt x="13" y="10"/>
                    </a:cubicBezTo>
                    <a:cubicBezTo>
                      <a:pt x="10" y="10"/>
                      <a:pt x="9" y="8"/>
                      <a:pt x="8" y="6"/>
                    </a:cubicBezTo>
                    <a:cubicBezTo>
                      <a:pt x="7" y="4"/>
                      <a:pt x="6" y="3"/>
                      <a:pt x="4" y="2"/>
                    </a:cubicBezTo>
                    <a:cubicBezTo>
                      <a:pt x="3" y="1"/>
                      <a:pt x="2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2"/>
                    </a:cubicBezTo>
                    <a:cubicBezTo>
                      <a:pt x="5" y="3"/>
                      <a:pt x="6" y="5"/>
                      <a:pt x="8" y="6"/>
                    </a:cubicBezTo>
                    <a:cubicBezTo>
                      <a:pt x="9" y="8"/>
                      <a:pt x="11" y="11"/>
                      <a:pt x="13" y="11"/>
                    </a:cubicBezTo>
                    <a:cubicBezTo>
                      <a:pt x="13" y="11"/>
                      <a:pt x="14" y="12"/>
                      <a:pt x="14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86" name="Freeform 2110"/>
              <p:cNvSpPr>
                <a:spLocks noEditPoints="1"/>
              </p:cNvSpPr>
              <p:nvPr/>
            </p:nvSpPr>
            <p:spPr>
              <a:xfrm>
                <a:off x="5016459" y="5570570"/>
                <a:ext cx="123826" cy="88901"/>
              </a:xfrm>
              <a:custGeom>
                <a:avLst/>
                <a:gdLst>
                  <a:gd name="txL" fmla="*/ 0 w 33"/>
                  <a:gd name="txT" fmla="*/ 0 h 24"/>
                  <a:gd name="txR" fmla="*/ 33 w 33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24">
                    <a:moveTo>
                      <a:pt x="10" y="14"/>
                    </a:moveTo>
                    <a:cubicBezTo>
                      <a:pt x="10" y="14"/>
                      <a:pt x="10" y="13"/>
                      <a:pt x="10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1"/>
                      <a:pt x="8" y="10"/>
                      <a:pt x="8" y="9"/>
                    </a:cubicBezTo>
                    <a:cubicBezTo>
                      <a:pt x="8" y="9"/>
                      <a:pt x="9" y="10"/>
                      <a:pt x="9" y="10"/>
                    </a:cubicBezTo>
                    <a:cubicBezTo>
                      <a:pt x="10" y="11"/>
                      <a:pt x="11" y="11"/>
                      <a:pt x="11" y="12"/>
                    </a:cubicBezTo>
                    <a:cubicBezTo>
                      <a:pt x="12" y="12"/>
                      <a:pt x="13" y="12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5" y="14"/>
                      <a:pt x="15" y="14"/>
                    </a:cubicBezTo>
                    <a:cubicBezTo>
                      <a:pt x="16" y="14"/>
                      <a:pt x="16" y="14"/>
                      <a:pt x="16" y="15"/>
                    </a:cubicBezTo>
                    <a:cubicBezTo>
                      <a:pt x="16" y="15"/>
                      <a:pt x="16" y="16"/>
                      <a:pt x="17" y="16"/>
                    </a:cubicBezTo>
                    <a:cubicBezTo>
                      <a:pt x="17" y="17"/>
                      <a:pt x="17" y="17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20"/>
                      <a:pt x="16" y="21"/>
                      <a:pt x="16" y="21"/>
                    </a:cubicBezTo>
                    <a:cubicBezTo>
                      <a:pt x="16" y="22"/>
                      <a:pt x="16" y="22"/>
                      <a:pt x="16" y="23"/>
                    </a:cubicBezTo>
                    <a:cubicBezTo>
                      <a:pt x="16" y="22"/>
                      <a:pt x="17" y="21"/>
                      <a:pt x="17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7"/>
                      <a:pt x="17" y="17"/>
                      <a:pt x="17" y="16"/>
                    </a:cubicBezTo>
                    <a:cubicBezTo>
                      <a:pt x="17" y="16"/>
                      <a:pt x="17" y="15"/>
                      <a:pt x="17" y="15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5"/>
                    </a:cubicBezTo>
                    <a:cubicBezTo>
                      <a:pt x="17" y="15"/>
                      <a:pt x="18" y="15"/>
                      <a:pt x="18" y="15"/>
                    </a:cubicBezTo>
                    <a:cubicBezTo>
                      <a:pt x="18" y="15"/>
                      <a:pt x="19" y="15"/>
                      <a:pt x="19" y="16"/>
                    </a:cubicBezTo>
                    <a:cubicBezTo>
                      <a:pt x="20" y="16"/>
                      <a:pt x="21" y="17"/>
                      <a:pt x="22" y="18"/>
                    </a:cubicBezTo>
                    <a:cubicBezTo>
                      <a:pt x="22" y="18"/>
                      <a:pt x="23" y="19"/>
                      <a:pt x="23" y="19"/>
                    </a:cubicBezTo>
                    <a:cubicBezTo>
                      <a:pt x="23" y="19"/>
                      <a:pt x="24" y="20"/>
                      <a:pt x="24" y="20"/>
                    </a:cubicBezTo>
                    <a:cubicBezTo>
                      <a:pt x="24" y="21"/>
                      <a:pt x="25" y="21"/>
                      <a:pt x="25" y="22"/>
                    </a:cubicBezTo>
                    <a:cubicBezTo>
                      <a:pt x="25" y="22"/>
                      <a:pt x="25" y="23"/>
                      <a:pt x="26" y="23"/>
                    </a:cubicBezTo>
                    <a:cubicBezTo>
                      <a:pt x="25" y="22"/>
                      <a:pt x="25" y="21"/>
                      <a:pt x="24" y="20"/>
                    </a:cubicBezTo>
                    <a:cubicBezTo>
                      <a:pt x="24" y="19"/>
                      <a:pt x="23" y="18"/>
                      <a:pt x="22" y="17"/>
                    </a:cubicBezTo>
                    <a:cubicBezTo>
                      <a:pt x="22" y="17"/>
                      <a:pt x="21" y="16"/>
                      <a:pt x="21" y="16"/>
                    </a:cubicBezTo>
                    <a:cubicBezTo>
                      <a:pt x="21" y="16"/>
                      <a:pt x="22" y="17"/>
                      <a:pt x="23" y="17"/>
                    </a:cubicBezTo>
                    <a:cubicBezTo>
                      <a:pt x="24" y="17"/>
                      <a:pt x="24" y="18"/>
                      <a:pt x="25" y="18"/>
                    </a:cubicBezTo>
                    <a:cubicBezTo>
                      <a:pt x="26" y="19"/>
                      <a:pt x="28" y="20"/>
                      <a:pt x="29" y="21"/>
                    </a:cubicBezTo>
                    <a:cubicBezTo>
                      <a:pt x="31" y="22"/>
                      <a:pt x="32" y="23"/>
                      <a:pt x="33" y="24"/>
                    </a:cubicBezTo>
                    <a:cubicBezTo>
                      <a:pt x="31" y="22"/>
                      <a:pt x="28" y="20"/>
                      <a:pt x="25" y="18"/>
                    </a:cubicBezTo>
                    <a:cubicBezTo>
                      <a:pt x="25" y="17"/>
                      <a:pt x="24" y="17"/>
                      <a:pt x="23" y="16"/>
                    </a:cubicBezTo>
                    <a:cubicBezTo>
                      <a:pt x="22" y="16"/>
                      <a:pt x="22" y="16"/>
                      <a:pt x="21" y="15"/>
                    </a:cubicBezTo>
                    <a:cubicBezTo>
                      <a:pt x="19" y="14"/>
                      <a:pt x="18" y="14"/>
                      <a:pt x="16" y="13"/>
                    </a:cubicBezTo>
                    <a:cubicBezTo>
                      <a:pt x="15" y="12"/>
                      <a:pt x="13" y="12"/>
                      <a:pt x="12" y="11"/>
                    </a:cubicBezTo>
                    <a:cubicBezTo>
                      <a:pt x="11" y="10"/>
                      <a:pt x="10" y="10"/>
                      <a:pt x="10" y="9"/>
                    </a:cubicBezTo>
                    <a:cubicBezTo>
                      <a:pt x="9" y="9"/>
                      <a:pt x="8" y="8"/>
                      <a:pt x="8" y="8"/>
                    </a:cubicBezTo>
                    <a:cubicBezTo>
                      <a:pt x="7" y="7"/>
                      <a:pt x="7" y="6"/>
                      <a:pt x="6" y="6"/>
                    </a:cubicBezTo>
                    <a:cubicBezTo>
                      <a:pt x="6" y="5"/>
                      <a:pt x="6" y="5"/>
                      <a:pt x="5" y="4"/>
                    </a:cubicBezTo>
                    <a:cubicBezTo>
                      <a:pt x="6" y="5"/>
                      <a:pt x="7" y="5"/>
                      <a:pt x="8" y="6"/>
                    </a:cubicBezTo>
                    <a:cubicBezTo>
                      <a:pt x="8" y="6"/>
                      <a:pt x="9" y="6"/>
                      <a:pt x="9" y="7"/>
                    </a:cubicBezTo>
                    <a:cubicBezTo>
                      <a:pt x="10" y="7"/>
                      <a:pt x="11" y="7"/>
                      <a:pt x="11" y="7"/>
                    </a:cubicBezTo>
                    <a:cubicBezTo>
                      <a:pt x="12" y="8"/>
                      <a:pt x="14" y="8"/>
                      <a:pt x="15" y="8"/>
                    </a:cubicBezTo>
                    <a:cubicBezTo>
                      <a:pt x="16" y="8"/>
                      <a:pt x="17" y="9"/>
                      <a:pt x="18" y="9"/>
                    </a:cubicBezTo>
                    <a:cubicBezTo>
                      <a:pt x="20" y="9"/>
                      <a:pt x="21" y="9"/>
                      <a:pt x="22" y="10"/>
                    </a:cubicBezTo>
                    <a:cubicBezTo>
                      <a:pt x="23" y="10"/>
                      <a:pt x="24" y="11"/>
                      <a:pt x="25" y="11"/>
                    </a:cubicBezTo>
                    <a:cubicBezTo>
                      <a:pt x="26" y="12"/>
                      <a:pt x="27" y="13"/>
                      <a:pt x="28" y="13"/>
                    </a:cubicBezTo>
                    <a:cubicBezTo>
                      <a:pt x="26" y="12"/>
                      <a:pt x="24" y="10"/>
                      <a:pt x="22" y="9"/>
                    </a:cubicBezTo>
                    <a:cubicBezTo>
                      <a:pt x="21" y="9"/>
                      <a:pt x="20" y="9"/>
                      <a:pt x="19" y="8"/>
                    </a:cubicBezTo>
                    <a:cubicBezTo>
                      <a:pt x="17" y="8"/>
                      <a:pt x="16" y="8"/>
                      <a:pt x="15" y="8"/>
                    </a:cubicBezTo>
                    <a:cubicBezTo>
                      <a:pt x="14" y="7"/>
                      <a:pt x="13" y="7"/>
                      <a:pt x="11" y="7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9" y="6"/>
                      <a:pt x="9" y="5"/>
                      <a:pt x="8" y="5"/>
                    </a:cubicBezTo>
                    <a:cubicBezTo>
                      <a:pt x="7" y="4"/>
                      <a:pt x="6" y="4"/>
                      <a:pt x="5" y="3"/>
                    </a:cubicBezTo>
                    <a:cubicBezTo>
                      <a:pt x="5" y="3"/>
                      <a:pt x="4" y="3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6" y="2"/>
                      <a:pt x="7" y="2"/>
                    </a:cubicBezTo>
                    <a:cubicBezTo>
                      <a:pt x="8" y="2"/>
                      <a:pt x="8" y="1"/>
                      <a:pt x="9" y="1"/>
                    </a:cubicBezTo>
                    <a:cubicBezTo>
                      <a:pt x="10" y="1"/>
                      <a:pt x="11" y="1"/>
                      <a:pt x="12" y="1"/>
                    </a:cubicBezTo>
                    <a:cubicBezTo>
                      <a:pt x="14" y="0"/>
                      <a:pt x="15" y="0"/>
                      <a:pt x="17" y="1"/>
                    </a:cubicBezTo>
                    <a:cubicBezTo>
                      <a:pt x="18" y="1"/>
                      <a:pt x="19" y="1"/>
                      <a:pt x="19" y="1"/>
                    </a:cubicBezTo>
                    <a:cubicBezTo>
                      <a:pt x="20" y="1"/>
                      <a:pt x="21" y="2"/>
                      <a:pt x="22" y="2"/>
                    </a:cubicBezTo>
                    <a:cubicBezTo>
                      <a:pt x="20" y="1"/>
                      <a:pt x="19" y="1"/>
                      <a:pt x="17" y="0"/>
                    </a:cubicBezTo>
                    <a:cubicBezTo>
                      <a:pt x="16" y="0"/>
                      <a:pt x="15" y="0"/>
                      <a:pt x="14" y="0"/>
                    </a:cubicBezTo>
                    <a:cubicBezTo>
                      <a:pt x="14" y="0"/>
                      <a:pt x="14" y="0"/>
                      <a:pt x="13" y="0"/>
                    </a:cubicBezTo>
                    <a:cubicBezTo>
                      <a:pt x="13" y="0"/>
                      <a:pt x="13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0" y="1"/>
                      <a:pt x="8" y="1"/>
                      <a:pt x="7" y="1"/>
                    </a:cubicBezTo>
                    <a:cubicBezTo>
                      <a:pt x="6" y="1"/>
                      <a:pt x="5" y="1"/>
                      <a:pt x="4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3" y="7"/>
                      <a:pt x="3" y="8"/>
                      <a:pt x="3" y="8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3" y="11"/>
                      <a:pt x="3" y="11"/>
                      <a:pt x="3" y="12"/>
                    </a:cubicBezTo>
                    <a:cubicBezTo>
                      <a:pt x="4" y="12"/>
                      <a:pt x="4" y="13"/>
                      <a:pt x="4" y="13"/>
                    </a:cubicBezTo>
                    <a:cubicBezTo>
                      <a:pt x="4" y="13"/>
                      <a:pt x="4" y="12"/>
                      <a:pt x="4" y="12"/>
                    </a:cubicBezTo>
                    <a:cubicBezTo>
                      <a:pt x="4" y="11"/>
                      <a:pt x="4" y="11"/>
                      <a:pt x="4" y="10"/>
                    </a:cubicBezTo>
                    <a:cubicBezTo>
                      <a:pt x="4" y="10"/>
                      <a:pt x="3" y="9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6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8" y="11"/>
                      <a:pt x="9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4"/>
                      <a:pt x="10" y="14"/>
                    </a:cubicBezTo>
                    <a:cubicBezTo>
                      <a:pt x="10" y="15"/>
                      <a:pt x="10" y="15"/>
                      <a:pt x="10" y="16"/>
                    </a:cubicBezTo>
                    <a:cubicBezTo>
                      <a:pt x="10" y="17"/>
                      <a:pt x="11" y="17"/>
                      <a:pt x="11" y="18"/>
                    </a:cubicBezTo>
                    <a:cubicBezTo>
                      <a:pt x="11" y="19"/>
                      <a:pt x="11" y="19"/>
                      <a:pt x="11" y="20"/>
                    </a:cubicBezTo>
                    <a:cubicBezTo>
                      <a:pt x="11" y="19"/>
                      <a:pt x="11" y="17"/>
                      <a:pt x="11" y="16"/>
                    </a:cubicBezTo>
                    <a:cubicBezTo>
                      <a:pt x="10" y="15"/>
                      <a:pt x="10" y="14"/>
                      <a:pt x="10" y="14"/>
                    </a:cubicBezTo>
                    <a:close/>
                    <a:moveTo>
                      <a:pt x="16" y="14"/>
                    </a:moveTo>
                    <a:cubicBezTo>
                      <a:pt x="16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6" y="14"/>
                      <a:pt x="16" y="1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87" name="Freeform 2111"/>
              <p:cNvSpPr/>
              <p:nvPr/>
            </p:nvSpPr>
            <p:spPr>
              <a:xfrm>
                <a:off x="6930996" y="4679977"/>
                <a:ext cx="123826" cy="90488"/>
              </a:xfrm>
              <a:custGeom>
                <a:avLst/>
                <a:gdLst>
                  <a:gd name="txL" fmla="*/ 0 w 33"/>
                  <a:gd name="txT" fmla="*/ 0 h 24"/>
                  <a:gd name="txR" fmla="*/ 33 w 33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24">
                    <a:moveTo>
                      <a:pt x="28" y="13"/>
                    </a:moveTo>
                    <a:cubicBezTo>
                      <a:pt x="27" y="13"/>
                      <a:pt x="27" y="12"/>
                      <a:pt x="26" y="12"/>
                    </a:cubicBezTo>
                    <a:cubicBezTo>
                      <a:pt x="24" y="10"/>
                      <a:pt x="22" y="9"/>
                      <a:pt x="20" y="9"/>
                    </a:cubicBezTo>
                    <a:cubicBezTo>
                      <a:pt x="16" y="7"/>
                      <a:pt x="13" y="7"/>
                      <a:pt x="9" y="6"/>
                    </a:cubicBezTo>
                    <a:cubicBezTo>
                      <a:pt x="7" y="5"/>
                      <a:pt x="5" y="4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2" y="2"/>
                      <a:pt x="4" y="4"/>
                      <a:pt x="4" y="5"/>
                    </a:cubicBezTo>
                    <a:cubicBezTo>
                      <a:pt x="9" y="10"/>
                      <a:pt x="15" y="12"/>
                      <a:pt x="20" y="15"/>
                    </a:cubicBezTo>
                    <a:cubicBezTo>
                      <a:pt x="23" y="17"/>
                      <a:pt x="25" y="18"/>
                      <a:pt x="27" y="20"/>
                    </a:cubicBezTo>
                    <a:cubicBezTo>
                      <a:pt x="29" y="21"/>
                      <a:pt x="31" y="23"/>
                      <a:pt x="33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0" y="21"/>
                      <a:pt x="29" y="17"/>
                      <a:pt x="28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88" name="Picture 2112"/>
              <p:cNvPicPr>
                <a:picLocks noChangeAspect="1"/>
              </p:cNvPicPr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6915121" y="4664102"/>
                <a:ext cx="136526" cy="793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789" name="Picture 2113"/>
              <p:cNvPicPr>
                <a:picLocks noChangeAspect="1"/>
              </p:cNvPicPr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900833" y="4662514"/>
                <a:ext cx="168276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90" name="Freeform 2114"/>
              <p:cNvSpPr/>
              <p:nvPr/>
            </p:nvSpPr>
            <p:spPr>
              <a:xfrm>
                <a:off x="6977033" y="4721252"/>
                <a:ext cx="44450" cy="44450"/>
              </a:xfrm>
              <a:custGeom>
                <a:avLst/>
                <a:gdLst>
                  <a:gd name="txL" fmla="*/ 0 w 12"/>
                  <a:gd name="txT" fmla="*/ 0 h 12"/>
                  <a:gd name="txR" fmla="*/ 12 w 12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" h="12">
                    <a:moveTo>
                      <a:pt x="7" y="4"/>
                    </a:moveTo>
                    <a:cubicBezTo>
                      <a:pt x="5" y="2"/>
                      <a:pt x="2" y="1"/>
                      <a:pt x="0" y="0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4" y="4"/>
                      <a:pt x="3" y="6"/>
                      <a:pt x="3" y="8"/>
                    </a:cubicBezTo>
                    <a:cubicBezTo>
                      <a:pt x="3" y="9"/>
                      <a:pt x="2" y="10"/>
                      <a:pt x="2" y="11"/>
                    </a:cubicBezTo>
                    <a:cubicBezTo>
                      <a:pt x="6" y="12"/>
                      <a:pt x="9" y="12"/>
                      <a:pt x="12" y="12"/>
                    </a:cubicBezTo>
                    <a:cubicBezTo>
                      <a:pt x="12" y="9"/>
                      <a:pt x="9" y="6"/>
                      <a:pt x="7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91" name="Freeform 2115"/>
              <p:cNvSpPr/>
              <p:nvPr/>
            </p:nvSpPr>
            <p:spPr>
              <a:xfrm>
                <a:off x="6875433" y="4633939"/>
                <a:ext cx="138113" cy="53975"/>
              </a:xfrm>
              <a:custGeom>
                <a:avLst/>
                <a:gdLst>
                  <a:gd name="txL" fmla="*/ 0 w 37"/>
                  <a:gd name="txT" fmla="*/ 0 h 14"/>
                  <a:gd name="txR" fmla="*/ 37 w 37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14">
                    <a:moveTo>
                      <a:pt x="15" y="12"/>
                    </a:moveTo>
                    <a:cubicBezTo>
                      <a:pt x="16" y="12"/>
                      <a:pt x="18" y="12"/>
                      <a:pt x="20" y="12"/>
                    </a:cubicBezTo>
                    <a:cubicBezTo>
                      <a:pt x="22" y="12"/>
                      <a:pt x="23" y="12"/>
                      <a:pt x="25" y="11"/>
                    </a:cubicBezTo>
                    <a:cubicBezTo>
                      <a:pt x="30" y="11"/>
                      <a:pt x="33" y="11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4" y="11"/>
                      <a:pt x="30" y="8"/>
                      <a:pt x="25" y="7"/>
                    </a:cubicBezTo>
                    <a:cubicBezTo>
                      <a:pt x="23" y="7"/>
                      <a:pt x="16" y="7"/>
                      <a:pt x="14" y="10"/>
                    </a:cubicBezTo>
                    <a:cubicBezTo>
                      <a:pt x="11" y="10"/>
                      <a:pt x="10" y="8"/>
                      <a:pt x="8" y="6"/>
                    </a:cubicBezTo>
                    <a:cubicBezTo>
                      <a:pt x="7" y="4"/>
                      <a:pt x="6" y="3"/>
                      <a:pt x="4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3" y="1"/>
                      <a:pt x="4" y="2"/>
                    </a:cubicBezTo>
                    <a:cubicBezTo>
                      <a:pt x="5" y="3"/>
                      <a:pt x="7" y="5"/>
                      <a:pt x="8" y="6"/>
                    </a:cubicBezTo>
                    <a:cubicBezTo>
                      <a:pt x="9" y="8"/>
                      <a:pt x="11" y="10"/>
                      <a:pt x="13" y="11"/>
                    </a:cubicBezTo>
                    <a:cubicBezTo>
                      <a:pt x="14" y="11"/>
                      <a:pt x="14" y="12"/>
                      <a:pt x="15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92" name="Freeform 2116"/>
              <p:cNvSpPr>
                <a:spLocks noEditPoints="1"/>
              </p:cNvSpPr>
              <p:nvPr/>
            </p:nvSpPr>
            <p:spPr>
              <a:xfrm>
                <a:off x="6924646" y="4675214"/>
                <a:ext cx="123826" cy="90488"/>
              </a:xfrm>
              <a:custGeom>
                <a:avLst/>
                <a:gdLst>
                  <a:gd name="txL" fmla="*/ 0 w 33"/>
                  <a:gd name="txT" fmla="*/ 0 h 24"/>
                  <a:gd name="txR" fmla="*/ 33 w 33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24">
                    <a:moveTo>
                      <a:pt x="10" y="14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1"/>
                      <a:pt x="8" y="10"/>
                      <a:pt x="8" y="9"/>
                    </a:cubicBezTo>
                    <a:cubicBezTo>
                      <a:pt x="8" y="9"/>
                      <a:pt x="9" y="10"/>
                      <a:pt x="9" y="10"/>
                    </a:cubicBezTo>
                    <a:cubicBezTo>
                      <a:pt x="10" y="11"/>
                      <a:pt x="11" y="11"/>
                      <a:pt x="12" y="12"/>
                    </a:cubicBezTo>
                    <a:cubicBezTo>
                      <a:pt x="12" y="12"/>
                      <a:pt x="13" y="12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3"/>
                      <a:pt x="15" y="14"/>
                    </a:cubicBezTo>
                    <a:cubicBezTo>
                      <a:pt x="16" y="14"/>
                      <a:pt x="16" y="14"/>
                      <a:pt x="16" y="15"/>
                    </a:cubicBezTo>
                    <a:cubicBezTo>
                      <a:pt x="17" y="15"/>
                      <a:pt x="17" y="16"/>
                      <a:pt x="17" y="16"/>
                    </a:cubicBezTo>
                    <a:cubicBezTo>
                      <a:pt x="17" y="17"/>
                      <a:pt x="17" y="17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20"/>
                      <a:pt x="17" y="20"/>
                      <a:pt x="17" y="21"/>
                    </a:cubicBezTo>
                    <a:cubicBezTo>
                      <a:pt x="17" y="21"/>
                      <a:pt x="16" y="22"/>
                      <a:pt x="16" y="22"/>
                    </a:cubicBezTo>
                    <a:cubicBezTo>
                      <a:pt x="17" y="22"/>
                      <a:pt x="17" y="20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7"/>
                      <a:pt x="17" y="17"/>
                      <a:pt x="17" y="16"/>
                    </a:cubicBezTo>
                    <a:cubicBezTo>
                      <a:pt x="17" y="16"/>
                      <a:pt x="17" y="15"/>
                      <a:pt x="17" y="15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8" y="14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5"/>
                      <a:pt x="19" y="15"/>
                      <a:pt x="20" y="16"/>
                    </a:cubicBezTo>
                    <a:cubicBezTo>
                      <a:pt x="20" y="16"/>
                      <a:pt x="21" y="17"/>
                      <a:pt x="22" y="18"/>
                    </a:cubicBezTo>
                    <a:cubicBezTo>
                      <a:pt x="23" y="18"/>
                      <a:pt x="23" y="19"/>
                      <a:pt x="23" y="19"/>
                    </a:cubicBezTo>
                    <a:cubicBezTo>
                      <a:pt x="24" y="19"/>
                      <a:pt x="24" y="20"/>
                      <a:pt x="24" y="20"/>
                    </a:cubicBezTo>
                    <a:cubicBezTo>
                      <a:pt x="25" y="21"/>
                      <a:pt x="25" y="21"/>
                      <a:pt x="25" y="22"/>
                    </a:cubicBezTo>
                    <a:cubicBezTo>
                      <a:pt x="25" y="22"/>
                      <a:pt x="26" y="22"/>
                      <a:pt x="26" y="23"/>
                    </a:cubicBezTo>
                    <a:cubicBezTo>
                      <a:pt x="26" y="22"/>
                      <a:pt x="25" y="21"/>
                      <a:pt x="25" y="20"/>
                    </a:cubicBezTo>
                    <a:cubicBezTo>
                      <a:pt x="24" y="19"/>
                      <a:pt x="23" y="18"/>
                      <a:pt x="23" y="17"/>
                    </a:cubicBezTo>
                    <a:cubicBezTo>
                      <a:pt x="22" y="17"/>
                      <a:pt x="22" y="16"/>
                      <a:pt x="21" y="16"/>
                    </a:cubicBezTo>
                    <a:cubicBezTo>
                      <a:pt x="22" y="16"/>
                      <a:pt x="22" y="17"/>
                      <a:pt x="23" y="17"/>
                    </a:cubicBezTo>
                    <a:cubicBezTo>
                      <a:pt x="24" y="17"/>
                      <a:pt x="25" y="18"/>
                      <a:pt x="25" y="18"/>
                    </a:cubicBezTo>
                    <a:cubicBezTo>
                      <a:pt x="27" y="19"/>
                      <a:pt x="28" y="20"/>
                      <a:pt x="29" y="21"/>
                    </a:cubicBezTo>
                    <a:cubicBezTo>
                      <a:pt x="31" y="22"/>
                      <a:pt x="32" y="23"/>
                      <a:pt x="33" y="24"/>
                    </a:cubicBezTo>
                    <a:cubicBezTo>
                      <a:pt x="31" y="22"/>
                      <a:pt x="28" y="20"/>
                      <a:pt x="26" y="18"/>
                    </a:cubicBezTo>
                    <a:cubicBezTo>
                      <a:pt x="25" y="17"/>
                      <a:pt x="24" y="17"/>
                      <a:pt x="23" y="16"/>
                    </a:cubicBezTo>
                    <a:cubicBezTo>
                      <a:pt x="23" y="16"/>
                      <a:pt x="22" y="15"/>
                      <a:pt x="21" y="15"/>
                    </a:cubicBezTo>
                    <a:cubicBezTo>
                      <a:pt x="20" y="14"/>
                      <a:pt x="18" y="14"/>
                      <a:pt x="17" y="13"/>
                    </a:cubicBezTo>
                    <a:cubicBezTo>
                      <a:pt x="15" y="12"/>
                      <a:pt x="14" y="11"/>
                      <a:pt x="12" y="11"/>
                    </a:cubicBezTo>
                    <a:cubicBezTo>
                      <a:pt x="11" y="10"/>
                      <a:pt x="11" y="10"/>
                      <a:pt x="10" y="9"/>
                    </a:cubicBezTo>
                    <a:cubicBezTo>
                      <a:pt x="9" y="9"/>
                      <a:pt x="9" y="8"/>
                      <a:pt x="8" y="8"/>
                    </a:cubicBezTo>
                    <a:cubicBezTo>
                      <a:pt x="8" y="7"/>
                      <a:pt x="7" y="6"/>
                      <a:pt x="7" y="6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6" y="5"/>
                      <a:pt x="7" y="5"/>
                      <a:pt x="8" y="6"/>
                    </a:cubicBezTo>
                    <a:cubicBezTo>
                      <a:pt x="9" y="6"/>
                      <a:pt x="9" y="6"/>
                      <a:pt x="10" y="7"/>
                    </a:cubicBezTo>
                    <a:cubicBezTo>
                      <a:pt x="10" y="7"/>
                      <a:pt x="11" y="7"/>
                      <a:pt x="11" y="7"/>
                    </a:cubicBezTo>
                    <a:cubicBezTo>
                      <a:pt x="13" y="8"/>
                      <a:pt x="14" y="8"/>
                      <a:pt x="15" y="8"/>
                    </a:cubicBezTo>
                    <a:cubicBezTo>
                      <a:pt x="16" y="8"/>
                      <a:pt x="17" y="8"/>
                      <a:pt x="19" y="9"/>
                    </a:cubicBezTo>
                    <a:cubicBezTo>
                      <a:pt x="20" y="9"/>
                      <a:pt x="21" y="9"/>
                      <a:pt x="22" y="10"/>
                    </a:cubicBezTo>
                    <a:cubicBezTo>
                      <a:pt x="23" y="10"/>
                      <a:pt x="24" y="11"/>
                      <a:pt x="25" y="11"/>
                    </a:cubicBezTo>
                    <a:cubicBezTo>
                      <a:pt x="27" y="12"/>
                      <a:pt x="28" y="12"/>
                      <a:pt x="29" y="13"/>
                    </a:cubicBezTo>
                    <a:cubicBezTo>
                      <a:pt x="27" y="12"/>
                      <a:pt x="25" y="10"/>
                      <a:pt x="22" y="9"/>
                    </a:cubicBezTo>
                    <a:cubicBezTo>
                      <a:pt x="21" y="9"/>
                      <a:pt x="20" y="9"/>
                      <a:pt x="19" y="8"/>
                    </a:cubicBezTo>
                    <a:cubicBezTo>
                      <a:pt x="18" y="8"/>
                      <a:pt x="16" y="8"/>
                      <a:pt x="15" y="7"/>
                    </a:cubicBezTo>
                    <a:cubicBezTo>
                      <a:pt x="14" y="7"/>
                      <a:pt x="13" y="7"/>
                      <a:pt x="12" y="7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10" y="6"/>
                      <a:pt x="9" y="5"/>
                      <a:pt x="8" y="5"/>
                    </a:cubicBezTo>
                    <a:cubicBezTo>
                      <a:pt x="7" y="4"/>
                      <a:pt x="6" y="4"/>
                      <a:pt x="5" y="3"/>
                    </a:cubicBezTo>
                    <a:cubicBezTo>
                      <a:pt x="5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2"/>
                      <a:pt x="6" y="2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0" y="1"/>
                      <a:pt x="11" y="1"/>
                      <a:pt x="12" y="1"/>
                    </a:cubicBezTo>
                    <a:cubicBezTo>
                      <a:pt x="14" y="0"/>
                      <a:pt x="16" y="0"/>
                      <a:pt x="17" y="0"/>
                    </a:cubicBezTo>
                    <a:cubicBezTo>
                      <a:pt x="18" y="1"/>
                      <a:pt x="19" y="1"/>
                      <a:pt x="20" y="1"/>
                    </a:cubicBezTo>
                    <a:cubicBezTo>
                      <a:pt x="21" y="1"/>
                      <a:pt x="21" y="1"/>
                      <a:pt x="22" y="2"/>
                    </a:cubicBezTo>
                    <a:cubicBezTo>
                      <a:pt x="21" y="1"/>
                      <a:pt x="19" y="0"/>
                      <a:pt x="17" y="0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4" y="0"/>
                      <a:pt x="14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0" y="0"/>
                      <a:pt x="9" y="1"/>
                      <a:pt x="7" y="1"/>
                    </a:cubicBezTo>
                    <a:cubicBezTo>
                      <a:pt x="6" y="1"/>
                      <a:pt x="5" y="1"/>
                      <a:pt x="4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3" y="3"/>
                      <a:pt x="3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7"/>
                    </a:cubicBezTo>
                    <a:cubicBezTo>
                      <a:pt x="3" y="7"/>
                      <a:pt x="3" y="7"/>
                      <a:pt x="3" y="8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4" y="11"/>
                      <a:pt x="4" y="11"/>
                      <a:pt x="4" y="12"/>
                    </a:cubicBezTo>
                    <a:cubicBezTo>
                      <a:pt x="4" y="12"/>
                      <a:pt x="4" y="12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1"/>
                      <a:pt x="4" y="11"/>
                      <a:pt x="4" y="10"/>
                    </a:cubicBezTo>
                    <a:cubicBezTo>
                      <a:pt x="4" y="10"/>
                      <a:pt x="4" y="9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10"/>
                      <a:pt x="8" y="11"/>
                      <a:pt x="9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3"/>
                      <a:pt x="10" y="14"/>
                      <a:pt x="10" y="14"/>
                    </a:cubicBezTo>
                    <a:cubicBezTo>
                      <a:pt x="10" y="15"/>
                      <a:pt x="10" y="15"/>
                      <a:pt x="11" y="16"/>
                    </a:cubicBezTo>
                    <a:cubicBezTo>
                      <a:pt x="11" y="16"/>
                      <a:pt x="11" y="17"/>
                      <a:pt x="11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1" y="18"/>
                      <a:pt x="11" y="17"/>
                      <a:pt x="11" y="16"/>
                    </a:cubicBezTo>
                    <a:cubicBezTo>
                      <a:pt x="11" y="15"/>
                      <a:pt x="11" y="14"/>
                      <a:pt x="10" y="14"/>
                    </a:cubicBezTo>
                    <a:close/>
                    <a:moveTo>
                      <a:pt x="17" y="14"/>
                    </a:move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93" name="Freeform 2117"/>
              <p:cNvSpPr/>
              <p:nvPr/>
            </p:nvSpPr>
            <p:spPr>
              <a:xfrm>
                <a:off x="5335548" y="6035711"/>
                <a:ext cx="82550" cy="228602"/>
              </a:xfrm>
              <a:custGeom>
                <a:avLst/>
                <a:gdLst>
                  <a:gd name="txL" fmla="*/ 0 w 22"/>
                  <a:gd name="txT" fmla="*/ 0 h 61"/>
                  <a:gd name="txR" fmla="*/ 22 w 22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61">
                    <a:moveTo>
                      <a:pt x="22" y="43"/>
                    </a:moveTo>
                    <a:cubicBezTo>
                      <a:pt x="22" y="41"/>
                      <a:pt x="22" y="40"/>
                      <a:pt x="21" y="39"/>
                    </a:cubicBezTo>
                    <a:cubicBezTo>
                      <a:pt x="20" y="36"/>
                      <a:pt x="18" y="33"/>
                      <a:pt x="16" y="29"/>
                    </a:cubicBezTo>
                    <a:cubicBezTo>
                      <a:pt x="13" y="24"/>
                      <a:pt x="9" y="20"/>
                      <a:pt x="6" y="16"/>
                    </a:cubicBezTo>
                    <a:cubicBezTo>
                      <a:pt x="4" y="13"/>
                      <a:pt x="3" y="10"/>
                      <a:pt x="2" y="6"/>
                    </a:cubicBezTo>
                    <a:cubicBezTo>
                      <a:pt x="2" y="4"/>
                      <a:pt x="1" y="2"/>
                      <a:pt x="0" y="0"/>
                    </a:cubicBezTo>
                    <a:cubicBezTo>
                      <a:pt x="1" y="4"/>
                      <a:pt x="1" y="8"/>
                      <a:pt x="1" y="10"/>
                    </a:cubicBezTo>
                    <a:cubicBezTo>
                      <a:pt x="1" y="21"/>
                      <a:pt x="7" y="29"/>
                      <a:pt x="11" y="38"/>
                    </a:cubicBezTo>
                    <a:cubicBezTo>
                      <a:pt x="12" y="42"/>
                      <a:pt x="13" y="46"/>
                      <a:pt x="15" y="51"/>
                    </a:cubicBezTo>
                    <a:cubicBezTo>
                      <a:pt x="16" y="54"/>
                      <a:pt x="16" y="58"/>
                      <a:pt x="17" y="61"/>
                    </a:cubicBezTo>
                    <a:cubicBezTo>
                      <a:pt x="17" y="61"/>
                      <a:pt x="17" y="61"/>
                      <a:pt x="17" y="61"/>
                    </a:cubicBezTo>
                    <a:cubicBezTo>
                      <a:pt x="18" y="55"/>
                      <a:pt x="20" y="49"/>
                      <a:pt x="22" y="4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794" name="Picture 2118"/>
              <p:cNvPicPr>
                <a:picLocks noChangeAspect="1"/>
              </p:cNvPicPr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5319673" y="6019836"/>
                <a:ext cx="123826" cy="1905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795" name="Picture 2119"/>
              <p:cNvPicPr>
                <a:picLocks noChangeAspect="1"/>
              </p:cNvPicPr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260936" y="6010311"/>
                <a:ext cx="157163" cy="269877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796" name="Freeform 2120"/>
              <p:cNvSpPr/>
              <p:nvPr/>
            </p:nvSpPr>
            <p:spPr>
              <a:xfrm>
                <a:off x="5321261" y="6129374"/>
                <a:ext cx="52388" cy="98426"/>
              </a:xfrm>
              <a:custGeom>
                <a:avLst/>
                <a:gdLst>
                  <a:gd name="txL" fmla="*/ 0 w 14"/>
                  <a:gd name="txT" fmla="*/ 0 h 26"/>
                  <a:gd name="txR" fmla="*/ 14 w 14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6">
                    <a:moveTo>
                      <a:pt x="13" y="12"/>
                    </a:moveTo>
                    <a:cubicBezTo>
                      <a:pt x="12" y="7"/>
                      <a:pt x="10" y="4"/>
                      <a:pt x="8" y="0"/>
                    </a:cubicBezTo>
                    <a:cubicBezTo>
                      <a:pt x="9" y="2"/>
                      <a:pt x="9" y="4"/>
                      <a:pt x="9" y="6"/>
                    </a:cubicBezTo>
                    <a:cubicBezTo>
                      <a:pt x="9" y="9"/>
                      <a:pt x="7" y="11"/>
                      <a:pt x="5" y="13"/>
                    </a:cubicBezTo>
                    <a:cubicBezTo>
                      <a:pt x="3" y="14"/>
                      <a:pt x="1" y="15"/>
                      <a:pt x="0" y="16"/>
                    </a:cubicBezTo>
                    <a:cubicBezTo>
                      <a:pt x="4" y="20"/>
                      <a:pt x="8" y="23"/>
                      <a:pt x="12" y="26"/>
                    </a:cubicBezTo>
                    <a:cubicBezTo>
                      <a:pt x="14" y="22"/>
                      <a:pt x="13" y="16"/>
                      <a:pt x="13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97" name="Freeform 2121"/>
              <p:cNvSpPr/>
              <p:nvPr/>
            </p:nvSpPr>
            <p:spPr>
              <a:xfrm>
                <a:off x="5305386" y="5926173"/>
                <a:ext cx="123826" cy="196851"/>
              </a:xfrm>
              <a:custGeom>
                <a:avLst/>
                <a:gdLst>
                  <a:gd name="txL" fmla="*/ 0 w 33"/>
                  <a:gd name="txT" fmla="*/ 0 h 52"/>
                  <a:gd name="txR" fmla="*/ 33 w 33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52">
                    <a:moveTo>
                      <a:pt x="8" y="29"/>
                    </a:moveTo>
                    <a:cubicBezTo>
                      <a:pt x="10" y="30"/>
                      <a:pt x="13" y="32"/>
                      <a:pt x="14" y="34"/>
                    </a:cubicBezTo>
                    <a:cubicBezTo>
                      <a:pt x="16" y="36"/>
                      <a:pt x="19" y="36"/>
                      <a:pt x="22" y="38"/>
                    </a:cubicBezTo>
                    <a:cubicBezTo>
                      <a:pt x="27" y="42"/>
                      <a:pt x="31" y="45"/>
                      <a:pt x="33" y="52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3" y="45"/>
                      <a:pt x="30" y="39"/>
                      <a:pt x="25" y="33"/>
                    </a:cubicBezTo>
                    <a:cubicBezTo>
                      <a:pt x="23" y="30"/>
                      <a:pt x="15" y="24"/>
                      <a:pt x="8" y="26"/>
                    </a:cubicBezTo>
                    <a:cubicBezTo>
                      <a:pt x="5" y="22"/>
                      <a:pt x="6" y="19"/>
                      <a:pt x="6" y="15"/>
                    </a:cubicBezTo>
                    <a:cubicBezTo>
                      <a:pt x="6" y="12"/>
                      <a:pt x="6" y="9"/>
                      <a:pt x="5" y="6"/>
                    </a:cubicBezTo>
                    <a:cubicBezTo>
                      <a:pt x="4" y="4"/>
                      <a:pt x="3" y="2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2" y="3"/>
                      <a:pt x="4" y="5"/>
                      <a:pt x="4" y="7"/>
                    </a:cubicBezTo>
                    <a:cubicBezTo>
                      <a:pt x="5" y="9"/>
                      <a:pt x="5" y="12"/>
                      <a:pt x="5" y="15"/>
                    </a:cubicBezTo>
                    <a:cubicBezTo>
                      <a:pt x="5" y="19"/>
                      <a:pt x="5" y="24"/>
                      <a:pt x="7" y="26"/>
                    </a:cubicBezTo>
                    <a:cubicBezTo>
                      <a:pt x="7" y="27"/>
                      <a:pt x="8" y="28"/>
                      <a:pt x="8" y="2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98" name="Freeform 2122"/>
              <p:cNvSpPr>
                <a:spLocks noEditPoints="1"/>
              </p:cNvSpPr>
              <p:nvPr/>
            </p:nvSpPr>
            <p:spPr>
              <a:xfrm>
                <a:off x="5302211" y="6024599"/>
                <a:ext cx="123826" cy="233364"/>
              </a:xfrm>
              <a:custGeom>
                <a:avLst/>
                <a:gdLst>
                  <a:gd name="txL" fmla="*/ 0 w 33"/>
                  <a:gd name="txT" fmla="*/ 0 h 62"/>
                  <a:gd name="txR" fmla="*/ 33 w 33"/>
                  <a:gd name="txB" fmla="*/ 62 h 6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62">
                    <a:moveTo>
                      <a:pt x="7" y="27"/>
                    </a:moveTo>
                    <a:cubicBezTo>
                      <a:pt x="7" y="26"/>
                      <a:pt x="8" y="26"/>
                      <a:pt x="8" y="25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2"/>
                      <a:pt x="9" y="20"/>
                      <a:pt x="9" y="19"/>
                    </a:cubicBezTo>
                    <a:cubicBezTo>
                      <a:pt x="9" y="19"/>
                      <a:pt x="9" y="20"/>
                      <a:pt x="10" y="21"/>
                    </a:cubicBezTo>
                    <a:cubicBezTo>
                      <a:pt x="10" y="23"/>
                      <a:pt x="10" y="24"/>
                      <a:pt x="11" y="25"/>
                    </a:cubicBezTo>
                    <a:cubicBezTo>
                      <a:pt x="12" y="27"/>
                      <a:pt x="12" y="28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30"/>
                      <a:pt x="13" y="31"/>
                      <a:pt x="14" y="32"/>
                    </a:cubicBezTo>
                    <a:cubicBezTo>
                      <a:pt x="14" y="32"/>
                      <a:pt x="14" y="33"/>
                      <a:pt x="14" y="34"/>
                    </a:cubicBezTo>
                    <a:cubicBezTo>
                      <a:pt x="14" y="35"/>
                      <a:pt x="13" y="35"/>
                      <a:pt x="13" y="36"/>
                    </a:cubicBezTo>
                    <a:cubicBezTo>
                      <a:pt x="13" y="37"/>
                      <a:pt x="12" y="37"/>
                      <a:pt x="12" y="38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1" y="39"/>
                      <a:pt x="10" y="40"/>
                      <a:pt x="10" y="40"/>
                    </a:cubicBezTo>
                    <a:cubicBezTo>
                      <a:pt x="10" y="40"/>
                      <a:pt x="9" y="41"/>
                      <a:pt x="8" y="42"/>
                    </a:cubicBezTo>
                    <a:cubicBezTo>
                      <a:pt x="8" y="42"/>
                      <a:pt x="7" y="43"/>
                      <a:pt x="6" y="43"/>
                    </a:cubicBezTo>
                    <a:cubicBezTo>
                      <a:pt x="8" y="42"/>
                      <a:pt x="9" y="41"/>
                      <a:pt x="10" y="40"/>
                    </a:cubicBezTo>
                    <a:cubicBezTo>
                      <a:pt x="11" y="40"/>
                      <a:pt x="11" y="40"/>
                      <a:pt x="11" y="39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3" y="38"/>
                      <a:pt x="13" y="37"/>
                      <a:pt x="14" y="36"/>
                    </a:cubicBezTo>
                    <a:cubicBezTo>
                      <a:pt x="14" y="36"/>
                      <a:pt x="15" y="35"/>
                      <a:pt x="15" y="34"/>
                    </a:cubicBezTo>
                    <a:cubicBezTo>
                      <a:pt x="15" y="34"/>
                      <a:pt x="15" y="34"/>
                      <a:pt x="15" y="33"/>
                    </a:cubicBezTo>
                    <a:cubicBezTo>
                      <a:pt x="15" y="34"/>
                      <a:pt x="15" y="34"/>
                      <a:pt x="16" y="34"/>
                    </a:cubicBezTo>
                    <a:cubicBezTo>
                      <a:pt x="16" y="35"/>
                      <a:pt x="16" y="35"/>
                      <a:pt x="16" y="36"/>
                    </a:cubicBezTo>
                    <a:cubicBezTo>
                      <a:pt x="16" y="36"/>
                      <a:pt x="17" y="37"/>
                      <a:pt x="17" y="38"/>
                    </a:cubicBezTo>
                    <a:cubicBezTo>
                      <a:pt x="17" y="40"/>
                      <a:pt x="18" y="41"/>
                      <a:pt x="18" y="43"/>
                    </a:cubicBezTo>
                    <a:cubicBezTo>
                      <a:pt x="18" y="44"/>
                      <a:pt x="18" y="45"/>
                      <a:pt x="18" y="45"/>
                    </a:cubicBezTo>
                    <a:cubicBezTo>
                      <a:pt x="18" y="46"/>
                      <a:pt x="18" y="47"/>
                      <a:pt x="18" y="48"/>
                    </a:cubicBezTo>
                    <a:cubicBezTo>
                      <a:pt x="18" y="49"/>
                      <a:pt x="18" y="50"/>
                      <a:pt x="18" y="50"/>
                    </a:cubicBezTo>
                    <a:cubicBezTo>
                      <a:pt x="18" y="51"/>
                      <a:pt x="18" y="52"/>
                      <a:pt x="18" y="53"/>
                    </a:cubicBezTo>
                    <a:cubicBezTo>
                      <a:pt x="18" y="51"/>
                      <a:pt x="19" y="50"/>
                      <a:pt x="19" y="48"/>
                    </a:cubicBezTo>
                    <a:cubicBezTo>
                      <a:pt x="19" y="46"/>
                      <a:pt x="19" y="44"/>
                      <a:pt x="19" y="43"/>
                    </a:cubicBezTo>
                    <a:cubicBezTo>
                      <a:pt x="19" y="42"/>
                      <a:pt x="19" y="41"/>
                      <a:pt x="19" y="40"/>
                    </a:cubicBezTo>
                    <a:cubicBezTo>
                      <a:pt x="19" y="41"/>
                      <a:pt x="20" y="42"/>
                      <a:pt x="20" y="43"/>
                    </a:cubicBezTo>
                    <a:cubicBezTo>
                      <a:pt x="21" y="44"/>
                      <a:pt x="21" y="45"/>
                      <a:pt x="22" y="46"/>
                    </a:cubicBezTo>
                    <a:cubicBezTo>
                      <a:pt x="22" y="49"/>
                      <a:pt x="23" y="51"/>
                      <a:pt x="24" y="54"/>
                    </a:cubicBezTo>
                    <a:cubicBezTo>
                      <a:pt x="25" y="56"/>
                      <a:pt x="25" y="59"/>
                      <a:pt x="26" y="62"/>
                    </a:cubicBezTo>
                    <a:cubicBezTo>
                      <a:pt x="25" y="56"/>
                      <a:pt x="24" y="51"/>
                      <a:pt x="22" y="46"/>
                    </a:cubicBezTo>
                    <a:cubicBezTo>
                      <a:pt x="22" y="45"/>
                      <a:pt x="21" y="44"/>
                      <a:pt x="21" y="42"/>
                    </a:cubicBezTo>
                    <a:cubicBezTo>
                      <a:pt x="21" y="41"/>
                      <a:pt x="20" y="40"/>
                      <a:pt x="19" y="39"/>
                    </a:cubicBezTo>
                    <a:cubicBezTo>
                      <a:pt x="18" y="36"/>
                      <a:pt x="17" y="34"/>
                      <a:pt x="16" y="32"/>
                    </a:cubicBezTo>
                    <a:cubicBezTo>
                      <a:pt x="15" y="29"/>
                      <a:pt x="13" y="27"/>
                      <a:pt x="12" y="25"/>
                    </a:cubicBezTo>
                    <a:cubicBezTo>
                      <a:pt x="12" y="23"/>
                      <a:pt x="12" y="22"/>
                      <a:pt x="11" y="21"/>
                    </a:cubicBezTo>
                    <a:cubicBezTo>
                      <a:pt x="11" y="20"/>
                      <a:pt x="11" y="18"/>
                      <a:pt x="11" y="17"/>
                    </a:cubicBezTo>
                    <a:cubicBezTo>
                      <a:pt x="10" y="16"/>
                      <a:pt x="10" y="15"/>
                      <a:pt x="10" y="13"/>
                    </a:cubicBezTo>
                    <a:cubicBezTo>
                      <a:pt x="10" y="12"/>
                      <a:pt x="11" y="11"/>
                      <a:pt x="11" y="10"/>
                    </a:cubicBezTo>
                    <a:cubicBezTo>
                      <a:pt x="11" y="12"/>
                      <a:pt x="12" y="13"/>
                      <a:pt x="12" y="15"/>
                    </a:cubicBezTo>
                    <a:cubicBezTo>
                      <a:pt x="13" y="16"/>
                      <a:pt x="13" y="16"/>
                      <a:pt x="13" y="17"/>
                    </a:cubicBezTo>
                    <a:cubicBezTo>
                      <a:pt x="14" y="18"/>
                      <a:pt x="14" y="19"/>
                      <a:pt x="15" y="20"/>
                    </a:cubicBezTo>
                    <a:cubicBezTo>
                      <a:pt x="16" y="21"/>
                      <a:pt x="17" y="23"/>
                      <a:pt x="19" y="24"/>
                    </a:cubicBezTo>
                    <a:cubicBezTo>
                      <a:pt x="20" y="26"/>
                      <a:pt x="21" y="27"/>
                      <a:pt x="22" y="28"/>
                    </a:cubicBezTo>
                    <a:cubicBezTo>
                      <a:pt x="24" y="30"/>
                      <a:pt x="25" y="31"/>
                      <a:pt x="26" y="33"/>
                    </a:cubicBezTo>
                    <a:cubicBezTo>
                      <a:pt x="27" y="35"/>
                      <a:pt x="28" y="36"/>
                      <a:pt x="28" y="38"/>
                    </a:cubicBezTo>
                    <a:cubicBezTo>
                      <a:pt x="29" y="40"/>
                      <a:pt x="30" y="42"/>
                      <a:pt x="30" y="43"/>
                    </a:cubicBezTo>
                    <a:cubicBezTo>
                      <a:pt x="30" y="40"/>
                      <a:pt x="28" y="36"/>
                      <a:pt x="26" y="33"/>
                    </a:cubicBezTo>
                    <a:cubicBezTo>
                      <a:pt x="25" y="31"/>
                      <a:pt x="24" y="29"/>
                      <a:pt x="23" y="28"/>
                    </a:cubicBezTo>
                    <a:cubicBezTo>
                      <a:pt x="22" y="26"/>
                      <a:pt x="21" y="25"/>
                      <a:pt x="19" y="24"/>
                    </a:cubicBezTo>
                    <a:cubicBezTo>
                      <a:pt x="18" y="22"/>
                      <a:pt x="17" y="21"/>
                      <a:pt x="16" y="19"/>
                    </a:cubicBezTo>
                    <a:cubicBezTo>
                      <a:pt x="15" y="18"/>
                      <a:pt x="15" y="18"/>
                      <a:pt x="15" y="17"/>
                    </a:cubicBezTo>
                    <a:cubicBezTo>
                      <a:pt x="14" y="16"/>
                      <a:pt x="14" y="15"/>
                      <a:pt x="13" y="14"/>
                    </a:cubicBezTo>
                    <a:cubicBezTo>
                      <a:pt x="13" y="12"/>
                      <a:pt x="12" y="11"/>
                      <a:pt x="11" y="9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2" y="6"/>
                      <a:pt x="13" y="7"/>
                      <a:pt x="15" y="8"/>
                    </a:cubicBezTo>
                    <a:cubicBezTo>
                      <a:pt x="16" y="9"/>
                      <a:pt x="17" y="10"/>
                      <a:pt x="18" y="11"/>
                    </a:cubicBezTo>
                    <a:cubicBezTo>
                      <a:pt x="20" y="11"/>
                      <a:pt x="21" y="12"/>
                      <a:pt x="22" y="12"/>
                    </a:cubicBezTo>
                    <a:cubicBezTo>
                      <a:pt x="25" y="13"/>
                      <a:pt x="27" y="15"/>
                      <a:pt x="29" y="17"/>
                    </a:cubicBezTo>
                    <a:cubicBezTo>
                      <a:pt x="29" y="18"/>
                      <a:pt x="30" y="19"/>
                      <a:pt x="31" y="20"/>
                    </a:cubicBezTo>
                    <a:cubicBezTo>
                      <a:pt x="32" y="21"/>
                      <a:pt x="33" y="22"/>
                      <a:pt x="33" y="23"/>
                    </a:cubicBezTo>
                    <a:cubicBezTo>
                      <a:pt x="32" y="21"/>
                      <a:pt x="31" y="19"/>
                      <a:pt x="29" y="17"/>
                    </a:cubicBezTo>
                    <a:cubicBezTo>
                      <a:pt x="28" y="15"/>
                      <a:pt x="27" y="15"/>
                      <a:pt x="26" y="14"/>
                    </a:cubicBezTo>
                    <a:cubicBezTo>
                      <a:pt x="25" y="13"/>
                      <a:pt x="25" y="13"/>
                      <a:pt x="24" y="12"/>
                    </a:cubicBezTo>
                    <a:cubicBezTo>
                      <a:pt x="24" y="12"/>
                      <a:pt x="24" y="12"/>
                      <a:pt x="23" y="12"/>
                    </a:cubicBezTo>
                    <a:cubicBezTo>
                      <a:pt x="23" y="12"/>
                      <a:pt x="23" y="12"/>
                      <a:pt x="22" y="12"/>
                    </a:cubicBezTo>
                    <a:cubicBezTo>
                      <a:pt x="20" y="10"/>
                      <a:pt x="18" y="9"/>
                      <a:pt x="16" y="7"/>
                    </a:cubicBezTo>
                    <a:cubicBezTo>
                      <a:pt x="14" y="7"/>
                      <a:pt x="13" y="6"/>
                      <a:pt x="12" y="5"/>
                    </a:cubicBezTo>
                    <a:cubicBezTo>
                      <a:pt x="12" y="4"/>
                      <a:pt x="11" y="4"/>
                      <a:pt x="10" y="3"/>
                    </a:cubicBezTo>
                    <a:cubicBezTo>
                      <a:pt x="10" y="3"/>
                      <a:pt x="10" y="2"/>
                      <a:pt x="10" y="1"/>
                    </a:cubicBezTo>
                    <a:cubicBezTo>
                      <a:pt x="9" y="1"/>
                      <a:pt x="9" y="0"/>
                      <a:pt x="8" y="1"/>
                    </a:cubicBezTo>
                    <a:cubicBezTo>
                      <a:pt x="8" y="1"/>
                      <a:pt x="7" y="1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9" y="8"/>
                      <a:pt x="8" y="8"/>
                      <a:pt x="8" y="8"/>
                    </a:cubicBezTo>
                    <a:cubicBezTo>
                      <a:pt x="8" y="9"/>
                      <a:pt x="7" y="9"/>
                      <a:pt x="7" y="10"/>
                    </a:cubicBezTo>
                    <a:cubicBezTo>
                      <a:pt x="7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5" y="11"/>
                    </a:cubicBezTo>
                    <a:cubicBezTo>
                      <a:pt x="5" y="12"/>
                      <a:pt x="4" y="12"/>
                      <a:pt x="4" y="13"/>
                    </a:cubicBezTo>
                    <a:cubicBezTo>
                      <a:pt x="3" y="14"/>
                      <a:pt x="3" y="15"/>
                      <a:pt x="2" y="16"/>
                    </a:cubicBezTo>
                    <a:cubicBezTo>
                      <a:pt x="2" y="17"/>
                      <a:pt x="1" y="17"/>
                      <a:pt x="1" y="18"/>
                    </a:cubicBezTo>
                    <a:cubicBezTo>
                      <a:pt x="1" y="18"/>
                      <a:pt x="1" y="19"/>
                      <a:pt x="0" y="20"/>
                    </a:cubicBezTo>
                    <a:cubicBezTo>
                      <a:pt x="1" y="19"/>
                      <a:pt x="1" y="19"/>
                      <a:pt x="1" y="18"/>
                    </a:cubicBezTo>
                    <a:cubicBezTo>
                      <a:pt x="2" y="17"/>
                      <a:pt x="2" y="17"/>
                      <a:pt x="3" y="16"/>
                    </a:cubicBezTo>
                    <a:cubicBezTo>
                      <a:pt x="3" y="15"/>
                      <a:pt x="4" y="14"/>
                      <a:pt x="5" y="13"/>
                    </a:cubicBezTo>
                    <a:cubicBezTo>
                      <a:pt x="5" y="13"/>
                      <a:pt x="6" y="12"/>
                      <a:pt x="6" y="12"/>
                    </a:cubicBezTo>
                    <a:cubicBezTo>
                      <a:pt x="6" y="12"/>
                      <a:pt x="6" y="12"/>
                      <a:pt x="7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8" y="11"/>
                    </a:cubicBezTo>
                    <a:cubicBezTo>
                      <a:pt x="8" y="10"/>
                      <a:pt x="8" y="10"/>
                      <a:pt x="9" y="10"/>
                    </a:cubicBezTo>
                    <a:cubicBezTo>
                      <a:pt x="9" y="10"/>
                      <a:pt x="9" y="11"/>
                      <a:pt x="9" y="11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9"/>
                      <a:pt x="7" y="21"/>
                      <a:pt x="7" y="23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7" y="26"/>
                      <a:pt x="7" y="27"/>
                    </a:cubicBezTo>
                    <a:cubicBezTo>
                      <a:pt x="6" y="28"/>
                      <a:pt x="6" y="29"/>
                      <a:pt x="6" y="30"/>
                    </a:cubicBezTo>
                    <a:cubicBezTo>
                      <a:pt x="5" y="31"/>
                      <a:pt x="5" y="31"/>
                      <a:pt x="4" y="32"/>
                    </a:cubicBezTo>
                    <a:cubicBezTo>
                      <a:pt x="4" y="33"/>
                      <a:pt x="3" y="34"/>
                      <a:pt x="3" y="35"/>
                    </a:cubicBezTo>
                    <a:cubicBezTo>
                      <a:pt x="4" y="34"/>
                      <a:pt x="5" y="32"/>
                      <a:pt x="6" y="30"/>
                    </a:cubicBezTo>
                    <a:cubicBezTo>
                      <a:pt x="7" y="29"/>
                      <a:pt x="7" y="28"/>
                      <a:pt x="7" y="27"/>
                    </a:cubicBezTo>
                    <a:close/>
                    <a:moveTo>
                      <a:pt x="15" y="33"/>
                    </a:move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799" name="Freeform 2123"/>
              <p:cNvSpPr/>
              <p:nvPr/>
            </p:nvSpPr>
            <p:spPr>
              <a:xfrm>
                <a:off x="5797514" y="4465663"/>
                <a:ext cx="233364" cy="101601"/>
              </a:xfrm>
              <a:custGeom>
                <a:avLst/>
                <a:gdLst>
                  <a:gd name="txL" fmla="*/ 0 w 62"/>
                  <a:gd name="txT" fmla="*/ 0 h 27"/>
                  <a:gd name="txR" fmla="*/ 62 w 62"/>
                  <a:gd name="txB" fmla="*/ 27 h 27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62" h="27">
                    <a:moveTo>
                      <a:pt x="62" y="0"/>
                    </a:moveTo>
                    <a:cubicBezTo>
                      <a:pt x="52" y="5"/>
                      <a:pt x="44" y="12"/>
                      <a:pt x="33" y="15"/>
                    </a:cubicBezTo>
                    <a:cubicBezTo>
                      <a:pt x="27" y="17"/>
                      <a:pt x="21" y="17"/>
                      <a:pt x="15" y="17"/>
                    </a:cubicBezTo>
                    <a:cubicBezTo>
                      <a:pt x="10" y="17"/>
                      <a:pt x="4" y="16"/>
                      <a:pt x="0" y="18"/>
                    </a:cubicBezTo>
                    <a:cubicBezTo>
                      <a:pt x="7" y="21"/>
                      <a:pt x="14" y="24"/>
                      <a:pt x="22" y="27"/>
                    </a:cubicBezTo>
                    <a:cubicBezTo>
                      <a:pt x="29" y="26"/>
                      <a:pt x="38" y="21"/>
                      <a:pt x="42" y="18"/>
                    </a:cubicBezTo>
                    <a:cubicBezTo>
                      <a:pt x="50" y="13"/>
                      <a:pt x="55" y="6"/>
                      <a:pt x="62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00" name="Freeform 2126"/>
              <p:cNvSpPr/>
              <p:nvPr/>
            </p:nvSpPr>
            <p:spPr>
              <a:xfrm>
                <a:off x="5800689" y="4322787"/>
                <a:ext cx="274639" cy="115888"/>
              </a:xfrm>
              <a:custGeom>
                <a:avLst/>
                <a:gdLst>
                  <a:gd name="txL" fmla="*/ 0 w 73"/>
                  <a:gd name="txT" fmla="*/ 0 h 31"/>
                  <a:gd name="txR" fmla="*/ 73 w 73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31">
                    <a:moveTo>
                      <a:pt x="41" y="18"/>
                    </a:moveTo>
                    <a:cubicBezTo>
                      <a:pt x="45" y="21"/>
                      <a:pt x="55" y="27"/>
                      <a:pt x="60" y="29"/>
                    </a:cubicBezTo>
                    <a:cubicBezTo>
                      <a:pt x="64" y="30"/>
                      <a:pt x="73" y="31"/>
                      <a:pt x="73" y="31"/>
                    </a:cubicBezTo>
                    <a:cubicBezTo>
                      <a:pt x="66" y="29"/>
                      <a:pt x="60" y="25"/>
                      <a:pt x="54" y="20"/>
                    </a:cubicBezTo>
                    <a:cubicBezTo>
                      <a:pt x="48" y="15"/>
                      <a:pt x="43" y="9"/>
                      <a:pt x="36" y="4"/>
                    </a:cubicBezTo>
                    <a:cubicBezTo>
                      <a:pt x="30" y="0"/>
                      <a:pt x="22" y="0"/>
                      <a:pt x="16" y="1"/>
                    </a:cubicBezTo>
                    <a:cubicBezTo>
                      <a:pt x="15" y="2"/>
                      <a:pt x="14" y="2"/>
                      <a:pt x="13" y="3"/>
                    </a:cubicBezTo>
                    <a:cubicBezTo>
                      <a:pt x="8" y="9"/>
                      <a:pt x="4" y="15"/>
                      <a:pt x="0" y="22"/>
                    </a:cubicBezTo>
                    <a:cubicBezTo>
                      <a:pt x="3" y="20"/>
                      <a:pt x="6" y="17"/>
                      <a:pt x="9" y="16"/>
                    </a:cubicBezTo>
                    <a:cubicBezTo>
                      <a:pt x="22" y="11"/>
                      <a:pt x="35" y="14"/>
                      <a:pt x="41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01" name="Freeform 2127"/>
              <p:cNvSpPr/>
              <p:nvPr/>
            </p:nvSpPr>
            <p:spPr>
              <a:xfrm>
                <a:off x="5764176" y="4341837"/>
                <a:ext cx="427040" cy="228602"/>
              </a:xfrm>
              <a:custGeom>
                <a:avLst/>
                <a:gdLst>
                  <a:gd name="txL" fmla="*/ 0 w 114"/>
                  <a:gd name="txT" fmla="*/ 0 h 61"/>
                  <a:gd name="txR" fmla="*/ 114 w 114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4" h="61">
                    <a:moveTo>
                      <a:pt x="39" y="10"/>
                    </a:moveTo>
                    <a:cubicBezTo>
                      <a:pt x="42" y="10"/>
                      <a:pt x="44" y="11"/>
                      <a:pt x="46" y="12"/>
                    </a:cubicBezTo>
                    <a:cubicBezTo>
                      <a:pt x="51" y="14"/>
                      <a:pt x="55" y="16"/>
                      <a:pt x="60" y="19"/>
                    </a:cubicBezTo>
                    <a:cubicBezTo>
                      <a:pt x="62" y="20"/>
                      <a:pt x="64" y="22"/>
                      <a:pt x="66" y="23"/>
                    </a:cubicBezTo>
                    <a:cubicBezTo>
                      <a:pt x="67" y="24"/>
                      <a:pt x="69" y="25"/>
                      <a:pt x="70" y="25"/>
                    </a:cubicBezTo>
                    <a:cubicBezTo>
                      <a:pt x="71" y="26"/>
                      <a:pt x="71" y="26"/>
                      <a:pt x="71" y="26"/>
                    </a:cubicBezTo>
                    <a:cubicBezTo>
                      <a:pt x="72" y="27"/>
                      <a:pt x="72" y="27"/>
                      <a:pt x="72" y="27"/>
                    </a:cubicBezTo>
                    <a:cubicBezTo>
                      <a:pt x="73" y="27"/>
                      <a:pt x="73" y="27"/>
                      <a:pt x="73" y="27"/>
                    </a:cubicBezTo>
                    <a:cubicBezTo>
                      <a:pt x="74" y="28"/>
                      <a:pt x="76" y="29"/>
                      <a:pt x="77" y="29"/>
                    </a:cubicBezTo>
                    <a:cubicBezTo>
                      <a:pt x="75" y="29"/>
                      <a:pt x="73" y="29"/>
                      <a:pt x="71" y="29"/>
                    </a:cubicBezTo>
                    <a:cubicBezTo>
                      <a:pt x="70" y="28"/>
                      <a:pt x="68" y="28"/>
                      <a:pt x="67" y="28"/>
                    </a:cubicBezTo>
                    <a:cubicBezTo>
                      <a:pt x="66" y="28"/>
                      <a:pt x="64" y="28"/>
                      <a:pt x="63" y="28"/>
                    </a:cubicBezTo>
                    <a:cubicBezTo>
                      <a:pt x="61" y="27"/>
                      <a:pt x="58" y="27"/>
                      <a:pt x="56" y="27"/>
                    </a:cubicBezTo>
                    <a:cubicBezTo>
                      <a:pt x="54" y="27"/>
                      <a:pt x="52" y="27"/>
                      <a:pt x="50" y="27"/>
                    </a:cubicBezTo>
                    <a:cubicBezTo>
                      <a:pt x="47" y="26"/>
                      <a:pt x="45" y="26"/>
                      <a:pt x="42" y="25"/>
                    </a:cubicBezTo>
                    <a:cubicBezTo>
                      <a:pt x="41" y="25"/>
                      <a:pt x="39" y="25"/>
                      <a:pt x="38" y="25"/>
                    </a:cubicBezTo>
                    <a:cubicBezTo>
                      <a:pt x="37" y="24"/>
                      <a:pt x="35" y="24"/>
                      <a:pt x="34" y="24"/>
                    </a:cubicBezTo>
                    <a:cubicBezTo>
                      <a:pt x="31" y="24"/>
                      <a:pt x="28" y="24"/>
                      <a:pt x="25" y="24"/>
                    </a:cubicBezTo>
                    <a:cubicBezTo>
                      <a:pt x="24" y="24"/>
                      <a:pt x="22" y="25"/>
                      <a:pt x="21" y="25"/>
                    </a:cubicBezTo>
                    <a:cubicBezTo>
                      <a:pt x="20" y="26"/>
                      <a:pt x="18" y="27"/>
                      <a:pt x="17" y="28"/>
                    </a:cubicBezTo>
                    <a:cubicBezTo>
                      <a:pt x="20" y="26"/>
                      <a:pt x="22" y="25"/>
                      <a:pt x="25" y="25"/>
                    </a:cubicBezTo>
                    <a:cubicBezTo>
                      <a:pt x="28" y="25"/>
                      <a:pt x="31" y="25"/>
                      <a:pt x="34" y="26"/>
                    </a:cubicBezTo>
                    <a:cubicBezTo>
                      <a:pt x="35" y="26"/>
                      <a:pt x="37" y="26"/>
                      <a:pt x="38" y="26"/>
                    </a:cubicBezTo>
                    <a:cubicBezTo>
                      <a:pt x="39" y="26"/>
                      <a:pt x="41" y="27"/>
                      <a:pt x="42" y="27"/>
                    </a:cubicBezTo>
                    <a:cubicBezTo>
                      <a:pt x="43" y="27"/>
                      <a:pt x="44" y="27"/>
                      <a:pt x="44" y="27"/>
                    </a:cubicBezTo>
                    <a:cubicBezTo>
                      <a:pt x="38" y="28"/>
                      <a:pt x="32" y="29"/>
                      <a:pt x="26" y="31"/>
                    </a:cubicBezTo>
                    <a:cubicBezTo>
                      <a:pt x="21" y="32"/>
                      <a:pt x="17" y="34"/>
                      <a:pt x="12" y="36"/>
                    </a:cubicBezTo>
                    <a:cubicBezTo>
                      <a:pt x="10" y="38"/>
                      <a:pt x="8" y="39"/>
                      <a:pt x="6" y="40"/>
                    </a:cubicBezTo>
                    <a:cubicBezTo>
                      <a:pt x="4" y="42"/>
                      <a:pt x="2" y="43"/>
                      <a:pt x="0" y="45"/>
                    </a:cubicBezTo>
                    <a:cubicBezTo>
                      <a:pt x="1" y="44"/>
                      <a:pt x="2" y="44"/>
                      <a:pt x="3" y="43"/>
                    </a:cubicBezTo>
                    <a:cubicBezTo>
                      <a:pt x="5" y="42"/>
                      <a:pt x="6" y="42"/>
                      <a:pt x="7" y="41"/>
                    </a:cubicBezTo>
                    <a:cubicBezTo>
                      <a:pt x="9" y="40"/>
                      <a:pt x="11" y="40"/>
                      <a:pt x="13" y="39"/>
                    </a:cubicBezTo>
                    <a:cubicBezTo>
                      <a:pt x="18" y="37"/>
                      <a:pt x="22" y="35"/>
                      <a:pt x="27" y="34"/>
                    </a:cubicBezTo>
                    <a:cubicBezTo>
                      <a:pt x="36" y="31"/>
                      <a:pt x="46" y="29"/>
                      <a:pt x="56" y="30"/>
                    </a:cubicBezTo>
                    <a:cubicBezTo>
                      <a:pt x="58" y="30"/>
                      <a:pt x="61" y="30"/>
                      <a:pt x="63" y="30"/>
                    </a:cubicBezTo>
                    <a:cubicBezTo>
                      <a:pt x="64" y="30"/>
                      <a:pt x="66" y="30"/>
                      <a:pt x="67" y="31"/>
                    </a:cubicBezTo>
                    <a:cubicBezTo>
                      <a:pt x="68" y="31"/>
                      <a:pt x="69" y="31"/>
                      <a:pt x="71" y="31"/>
                    </a:cubicBezTo>
                    <a:cubicBezTo>
                      <a:pt x="71" y="31"/>
                      <a:pt x="71" y="31"/>
                      <a:pt x="71" y="31"/>
                    </a:cubicBezTo>
                    <a:cubicBezTo>
                      <a:pt x="71" y="31"/>
                      <a:pt x="71" y="31"/>
                      <a:pt x="71" y="32"/>
                    </a:cubicBezTo>
                    <a:cubicBezTo>
                      <a:pt x="69" y="32"/>
                      <a:pt x="68" y="33"/>
                      <a:pt x="67" y="33"/>
                    </a:cubicBezTo>
                    <a:cubicBezTo>
                      <a:pt x="66" y="34"/>
                      <a:pt x="65" y="35"/>
                      <a:pt x="63" y="35"/>
                    </a:cubicBezTo>
                    <a:cubicBezTo>
                      <a:pt x="59" y="38"/>
                      <a:pt x="55" y="42"/>
                      <a:pt x="50" y="44"/>
                    </a:cubicBezTo>
                    <a:cubicBezTo>
                      <a:pt x="49" y="45"/>
                      <a:pt x="48" y="46"/>
                      <a:pt x="47" y="46"/>
                    </a:cubicBezTo>
                    <a:cubicBezTo>
                      <a:pt x="46" y="46"/>
                      <a:pt x="44" y="47"/>
                      <a:pt x="43" y="47"/>
                    </a:cubicBezTo>
                    <a:cubicBezTo>
                      <a:pt x="40" y="48"/>
                      <a:pt x="38" y="48"/>
                      <a:pt x="35" y="49"/>
                    </a:cubicBezTo>
                    <a:cubicBezTo>
                      <a:pt x="32" y="49"/>
                      <a:pt x="30" y="49"/>
                      <a:pt x="27" y="50"/>
                    </a:cubicBezTo>
                    <a:cubicBezTo>
                      <a:pt x="24" y="50"/>
                      <a:pt x="22" y="50"/>
                      <a:pt x="19" y="50"/>
                    </a:cubicBezTo>
                    <a:cubicBezTo>
                      <a:pt x="22" y="50"/>
                      <a:pt x="24" y="50"/>
                      <a:pt x="27" y="50"/>
                    </a:cubicBezTo>
                    <a:cubicBezTo>
                      <a:pt x="30" y="50"/>
                      <a:pt x="33" y="50"/>
                      <a:pt x="35" y="50"/>
                    </a:cubicBezTo>
                    <a:cubicBezTo>
                      <a:pt x="38" y="49"/>
                      <a:pt x="41" y="49"/>
                      <a:pt x="43" y="48"/>
                    </a:cubicBezTo>
                    <a:cubicBezTo>
                      <a:pt x="45" y="48"/>
                      <a:pt x="46" y="48"/>
                      <a:pt x="47" y="47"/>
                    </a:cubicBezTo>
                    <a:cubicBezTo>
                      <a:pt x="49" y="47"/>
                      <a:pt x="50" y="46"/>
                      <a:pt x="51" y="46"/>
                    </a:cubicBezTo>
                    <a:cubicBezTo>
                      <a:pt x="56" y="43"/>
                      <a:pt x="60" y="40"/>
                      <a:pt x="64" y="37"/>
                    </a:cubicBezTo>
                    <a:cubicBezTo>
                      <a:pt x="67" y="35"/>
                      <a:pt x="69" y="34"/>
                      <a:pt x="71" y="33"/>
                    </a:cubicBezTo>
                    <a:cubicBezTo>
                      <a:pt x="73" y="33"/>
                      <a:pt x="74" y="32"/>
                      <a:pt x="75" y="32"/>
                    </a:cubicBezTo>
                    <a:cubicBezTo>
                      <a:pt x="76" y="32"/>
                      <a:pt x="76" y="32"/>
                      <a:pt x="77" y="32"/>
                    </a:cubicBezTo>
                    <a:cubicBezTo>
                      <a:pt x="80" y="32"/>
                      <a:pt x="83" y="32"/>
                      <a:pt x="86" y="32"/>
                    </a:cubicBezTo>
                    <a:cubicBezTo>
                      <a:pt x="88" y="31"/>
                      <a:pt x="91" y="31"/>
                      <a:pt x="93" y="31"/>
                    </a:cubicBezTo>
                    <a:cubicBezTo>
                      <a:pt x="93" y="31"/>
                      <a:pt x="92" y="31"/>
                      <a:pt x="92" y="32"/>
                    </a:cubicBezTo>
                    <a:cubicBezTo>
                      <a:pt x="92" y="33"/>
                      <a:pt x="91" y="34"/>
                      <a:pt x="91" y="35"/>
                    </a:cubicBezTo>
                    <a:cubicBezTo>
                      <a:pt x="90" y="36"/>
                      <a:pt x="90" y="37"/>
                      <a:pt x="89" y="37"/>
                    </a:cubicBezTo>
                    <a:cubicBezTo>
                      <a:pt x="88" y="39"/>
                      <a:pt x="87" y="41"/>
                      <a:pt x="86" y="43"/>
                    </a:cubicBezTo>
                    <a:cubicBezTo>
                      <a:pt x="84" y="44"/>
                      <a:pt x="83" y="46"/>
                      <a:pt x="81" y="48"/>
                    </a:cubicBezTo>
                    <a:cubicBezTo>
                      <a:pt x="78" y="51"/>
                      <a:pt x="75" y="53"/>
                      <a:pt x="71" y="55"/>
                    </a:cubicBezTo>
                    <a:cubicBezTo>
                      <a:pt x="69" y="56"/>
                      <a:pt x="67" y="57"/>
                      <a:pt x="65" y="58"/>
                    </a:cubicBezTo>
                    <a:cubicBezTo>
                      <a:pt x="63" y="59"/>
                      <a:pt x="61" y="60"/>
                      <a:pt x="59" y="61"/>
                    </a:cubicBezTo>
                    <a:cubicBezTo>
                      <a:pt x="61" y="60"/>
                      <a:pt x="63" y="59"/>
                      <a:pt x="65" y="59"/>
                    </a:cubicBezTo>
                    <a:cubicBezTo>
                      <a:pt x="67" y="58"/>
                      <a:pt x="69" y="57"/>
                      <a:pt x="71" y="56"/>
                    </a:cubicBezTo>
                    <a:cubicBezTo>
                      <a:pt x="75" y="54"/>
                      <a:pt x="79" y="52"/>
                      <a:pt x="82" y="49"/>
                    </a:cubicBezTo>
                    <a:cubicBezTo>
                      <a:pt x="84" y="47"/>
                      <a:pt x="85" y="46"/>
                      <a:pt x="87" y="44"/>
                    </a:cubicBezTo>
                    <a:cubicBezTo>
                      <a:pt x="88" y="42"/>
                      <a:pt x="90" y="40"/>
                      <a:pt x="91" y="38"/>
                    </a:cubicBezTo>
                    <a:cubicBezTo>
                      <a:pt x="91" y="38"/>
                      <a:pt x="91" y="37"/>
                      <a:pt x="92" y="37"/>
                    </a:cubicBezTo>
                    <a:cubicBezTo>
                      <a:pt x="92" y="36"/>
                      <a:pt x="92" y="36"/>
                      <a:pt x="92" y="35"/>
                    </a:cubicBezTo>
                    <a:cubicBezTo>
                      <a:pt x="93" y="34"/>
                      <a:pt x="93" y="33"/>
                      <a:pt x="94" y="33"/>
                    </a:cubicBezTo>
                    <a:cubicBezTo>
                      <a:pt x="94" y="32"/>
                      <a:pt x="95" y="31"/>
                      <a:pt x="96" y="30"/>
                    </a:cubicBezTo>
                    <a:cubicBezTo>
                      <a:pt x="97" y="30"/>
                      <a:pt x="99" y="29"/>
                      <a:pt x="101" y="29"/>
                    </a:cubicBezTo>
                    <a:cubicBezTo>
                      <a:pt x="102" y="28"/>
                      <a:pt x="104" y="27"/>
                      <a:pt x="105" y="27"/>
                    </a:cubicBezTo>
                    <a:cubicBezTo>
                      <a:pt x="106" y="27"/>
                      <a:pt x="106" y="27"/>
                      <a:pt x="106" y="26"/>
                    </a:cubicBezTo>
                    <a:cubicBezTo>
                      <a:pt x="106" y="26"/>
                      <a:pt x="106" y="26"/>
                      <a:pt x="106" y="26"/>
                    </a:cubicBezTo>
                    <a:cubicBezTo>
                      <a:pt x="107" y="26"/>
                      <a:pt x="107" y="26"/>
                      <a:pt x="107" y="26"/>
                    </a:cubicBezTo>
                    <a:cubicBezTo>
                      <a:pt x="110" y="25"/>
                      <a:pt x="112" y="23"/>
                      <a:pt x="114" y="22"/>
                    </a:cubicBezTo>
                    <a:cubicBezTo>
                      <a:pt x="113" y="22"/>
                      <a:pt x="111" y="23"/>
                      <a:pt x="110" y="23"/>
                    </a:cubicBezTo>
                    <a:cubicBezTo>
                      <a:pt x="109" y="24"/>
                      <a:pt x="108" y="24"/>
                      <a:pt x="107" y="24"/>
                    </a:cubicBezTo>
                    <a:cubicBezTo>
                      <a:pt x="105" y="25"/>
                      <a:pt x="103" y="25"/>
                      <a:pt x="102" y="26"/>
                    </a:cubicBezTo>
                    <a:cubicBezTo>
                      <a:pt x="101" y="26"/>
                      <a:pt x="101" y="26"/>
                      <a:pt x="101" y="26"/>
                    </a:cubicBezTo>
                    <a:cubicBezTo>
                      <a:pt x="100" y="26"/>
                      <a:pt x="100" y="26"/>
                      <a:pt x="99" y="26"/>
                    </a:cubicBezTo>
                    <a:cubicBezTo>
                      <a:pt x="99" y="26"/>
                      <a:pt x="98" y="26"/>
                      <a:pt x="98" y="26"/>
                    </a:cubicBezTo>
                    <a:cubicBezTo>
                      <a:pt x="97" y="26"/>
                      <a:pt x="96" y="26"/>
                      <a:pt x="96" y="25"/>
                    </a:cubicBezTo>
                    <a:cubicBezTo>
                      <a:pt x="95" y="25"/>
                      <a:pt x="94" y="25"/>
                      <a:pt x="93" y="25"/>
                    </a:cubicBezTo>
                    <a:cubicBezTo>
                      <a:pt x="88" y="24"/>
                      <a:pt x="84" y="22"/>
                      <a:pt x="80" y="20"/>
                    </a:cubicBezTo>
                    <a:cubicBezTo>
                      <a:pt x="79" y="20"/>
                      <a:pt x="78" y="19"/>
                      <a:pt x="77" y="18"/>
                    </a:cubicBezTo>
                    <a:cubicBezTo>
                      <a:pt x="76" y="18"/>
                      <a:pt x="75" y="17"/>
                      <a:pt x="74" y="17"/>
                    </a:cubicBezTo>
                    <a:cubicBezTo>
                      <a:pt x="72" y="15"/>
                      <a:pt x="70" y="14"/>
                      <a:pt x="69" y="12"/>
                    </a:cubicBezTo>
                    <a:cubicBezTo>
                      <a:pt x="66" y="8"/>
                      <a:pt x="63" y="4"/>
                      <a:pt x="61" y="0"/>
                    </a:cubicBezTo>
                    <a:cubicBezTo>
                      <a:pt x="62" y="2"/>
                      <a:pt x="63" y="4"/>
                      <a:pt x="64" y="6"/>
                    </a:cubicBezTo>
                    <a:cubicBezTo>
                      <a:pt x="65" y="8"/>
                      <a:pt x="67" y="10"/>
                      <a:pt x="68" y="12"/>
                    </a:cubicBezTo>
                    <a:cubicBezTo>
                      <a:pt x="69" y="14"/>
                      <a:pt x="71" y="16"/>
                      <a:pt x="73" y="17"/>
                    </a:cubicBezTo>
                    <a:cubicBezTo>
                      <a:pt x="74" y="18"/>
                      <a:pt x="75" y="19"/>
                      <a:pt x="76" y="19"/>
                    </a:cubicBezTo>
                    <a:cubicBezTo>
                      <a:pt x="77" y="20"/>
                      <a:pt x="78" y="21"/>
                      <a:pt x="79" y="21"/>
                    </a:cubicBezTo>
                    <a:cubicBezTo>
                      <a:pt x="81" y="22"/>
                      <a:pt x="83" y="23"/>
                      <a:pt x="86" y="24"/>
                    </a:cubicBezTo>
                    <a:cubicBezTo>
                      <a:pt x="88" y="25"/>
                      <a:pt x="90" y="26"/>
                      <a:pt x="92" y="26"/>
                    </a:cubicBezTo>
                    <a:cubicBezTo>
                      <a:pt x="94" y="27"/>
                      <a:pt x="95" y="27"/>
                      <a:pt x="96" y="27"/>
                    </a:cubicBezTo>
                    <a:cubicBezTo>
                      <a:pt x="96" y="27"/>
                      <a:pt x="96" y="27"/>
                      <a:pt x="96" y="27"/>
                    </a:cubicBezTo>
                    <a:cubicBezTo>
                      <a:pt x="93" y="28"/>
                      <a:pt x="89" y="29"/>
                      <a:pt x="85" y="29"/>
                    </a:cubicBezTo>
                    <a:cubicBezTo>
                      <a:pt x="85" y="29"/>
                      <a:pt x="84" y="29"/>
                      <a:pt x="83" y="29"/>
                    </a:cubicBezTo>
                    <a:cubicBezTo>
                      <a:pt x="82" y="29"/>
                      <a:pt x="81" y="29"/>
                      <a:pt x="81" y="28"/>
                    </a:cubicBezTo>
                    <a:cubicBezTo>
                      <a:pt x="78" y="28"/>
                      <a:pt x="76" y="27"/>
                      <a:pt x="74" y="26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3" y="25"/>
                      <a:pt x="72" y="25"/>
                      <a:pt x="72" y="25"/>
                    </a:cubicBezTo>
                    <a:cubicBezTo>
                      <a:pt x="71" y="24"/>
                      <a:pt x="71" y="24"/>
                      <a:pt x="71" y="24"/>
                    </a:cubicBezTo>
                    <a:cubicBezTo>
                      <a:pt x="69" y="23"/>
                      <a:pt x="68" y="22"/>
                      <a:pt x="67" y="22"/>
                    </a:cubicBezTo>
                    <a:cubicBezTo>
                      <a:pt x="65" y="20"/>
                      <a:pt x="63" y="19"/>
                      <a:pt x="61" y="18"/>
                    </a:cubicBezTo>
                    <a:cubicBezTo>
                      <a:pt x="56" y="15"/>
                      <a:pt x="52" y="12"/>
                      <a:pt x="47" y="10"/>
                    </a:cubicBezTo>
                    <a:cubicBezTo>
                      <a:pt x="44" y="9"/>
                      <a:pt x="42" y="8"/>
                      <a:pt x="39" y="8"/>
                    </a:cubicBezTo>
                    <a:cubicBezTo>
                      <a:pt x="37" y="8"/>
                      <a:pt x="34" y="8"/>
                      <a:pt x="32" y="8"/>
                    </a:cubicBezTo>
                    <a:cubicBezTo>
                      <a:pt x="34" y="8"/>
                      <a:pt x="37" y="9"/>
                      <a:pt x="39" y="1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02" name="Freeform 2128"/>
              <p:cNvSpPr/>
              <p:nvPr/>
            </p:nvSpPr>
            <p:spPr>
              <a:xfrm>
                <a:off x="6589681" y="5246718"/>
                <a:ext cx="82550" cy="230189"/>
              </a:xfrm>
              <a:custGeom>
                <a:avLst/>
                <a:gdLst>
                  <a:gd name="txL" fmla="*/ 0 w 22"/>
                  <a:gd name="txT" fmla="*/ 0 h 61"/>
                  <a:gd name="txR" fmla="*/ 22 w 22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61">
                    <a:moveTo>
                      <a:pt x="22" y="43"/>
                    </a:moveTo>
                    <a:cubicBezTo>
                      <a:pt x="22" y="42"/>
                      <a:pt x="22" y="41"/>
                      <a:pt x="21" y="39"/>
                    </a:cubicBezTo>
                    <a:cubicBezTo>
                      <a:pt x="20" y="36"/>
                      <a:pt x="18" y="33"/>
                      <a:pt x="17" y="29"/>
                    </a:cubicBezTo>
                    <a:cubicBezTo>
                      <a:pt x="14" y="24"/>
                      <a:pt x="9" y="20"/>
                      <a:pt x="6" y="16"/>
                    </a:cubicBezTo>
                    <a:cubicBezTo>
                      <a:pt x="4" y="13"/>
                      <a:pt x="3" y="10"/>
                      <a:pt x="2" y="6"/>
                    </a:cubicBezTo>
                    <a:cubicBezTo>
                      <a:pt x="2" y="4"/>
                      <a:pt x="1" y="2"/>
                      <a:pt x="0" y="0"/>
                    </a:cubicBezTo>
                    <a:cubicBezTo>
                      <a:pt x="1" y="4"/>
                      <a:pt x="1" y="8"/>
                      <a:pt x="1" y="11"/>
                    </a:cubicBezTo>
                    <a:cubicBezTo>
                      <a:pt x="2" y="21"/>
                      <a:pt x="7" y="29"/>
                      <a:pt x="11" y="38"/>
                    </a:cubicBezTo>
                    <a:cubicBezTo>
                      <a:pt x="13" y="42"/>
                      <a:pt x="14" y="46"/>
                      <a:pt x="15" y="51"/>
                    </a:cubicBezTo>
                    <a:cubicBezTo>
                      <a:pt x="16" y="54"/>
                      <a:pt x="17" y="58"/>
                      <a:pt x="18" y="61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8" y="55"/>
                      <a:pt x="20" y="49"/>
                      <a:pt x="22" y="4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03" name="Picture 2129"/>
              <p:cNvPicPr>
                <a:picLocks noChangeAspect="1"/>
              </p:cNvPicPr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6575393" y="5230843"/>
                <a:ext cx="123826" cy="1920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804" name="Picture 2130"/>
              <p:cNvPicPr>
                <a:picLocks noChangeAspect="1"/>
              </p:cNvPicPr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516656" y="5221318"/>
                <a:ext cx="157163" cy="269877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05" name="Freeform 2131"/>
              <p:cNvSpPr/>
              <p:nvPr/>
            </p:nvSpPr>
            <p:spPr>
              <a:xfrm>
                <a:off x="6578568" y="5340381"/>
                <a:ext cx="52388" cy="101601"/>
              </a:xfrm>
              <a:custGeom>
                <a:avLst/>
                <a:gdLst>
                  <a:gd name="txL" fmla="*/ 0 w 14"/>
                  <a:gd name="txT" fmla="*/ 0 h 27"/>
                  <a:gd name="txR" fmla="*/ 14 w 14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7">
                    <a:moveTo>
                      <a:pt x="12" y="12"/>
                    </a:moveTo>
                    <a:cubicBezTo>
                      <a:pt x="12" y="8"/>
                      <a:pt x="9" y="4"/>
                      <a:pt x="8" y="0"/>
                    </a:cubicBezTo>
                    <a:cubicBezTo>
                      <a:pt x="8" y="2"/>
                      <a:pt x="9" y="4"/>
                      <a:pt x="9" y="6"/>
                    </a:cubicBezTo>
                    <a:cubicBezTo>
                      <a:pt x="8" y="9"/>
                      <a:pt x="6" y="11"/>
                      <a:pt x="4" y="13"/>
                    </a:cubicBezTo>
                    <a:cubicBezTo>
                      <a:pt x="3" y="14"/>
                      <a:pt x="1" y="15"/>
                      <a:pt x="0" y="16"/>
                    </a:cubicBezTo>
                    <a:cubicBezTo>
                      <a:pt x="3" y="20"/>
                      <a:pt x="8" y="23"/>
                      <a:pt x="12" y="27"/>
                    </a:cubicBezTo>
                    <a:cubicBezTo>
                      <a:pt x="14" y="22"/>
                      <a:pt x="13" y="16"/>
                      <a:pt x="12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06" name="Freeform 2132"/>
              <p:cNvSpPr/>
              <p:nvPr/>
            </p:nvSpPr>
            <p:spPr>
              <a:xfrm>
                <a:off x="6564281" y="5138767"/>
                <a:ext cx="123826" cy="195264"/>
              </a:xfrm>
              <a:custGeom>
                <a:avLst/>
                <a:gdLst>
                  <a:gd name="txL" fmla="*/ 0 w 33"/>
                  <a:gd name="txT" fmla="*/ 0 h 52"/>
                  <a:gd name="txR" fmla="*/ 33 w 33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52">
                    <a:moveTo>
                      <a:pt x="7" y="29"/>
                    </a:moveTo>
                    <a:cubicBezTo>
                      <a:pt x="9" y="30"/>
                      <a:pt x="12" y="32"/>
                      <a:pt x="13" y="34"/>
                    </a:cubicBezTo>
                    <a:cubicBezTo>
                      <a:pt x="16" y="36"/>
                      <a:pt x="18" y="37"/>
                      <a:pt x="21" y="38"/>
                    </a:cubicBezTo>
                    <a:cubicBezTo>
                      <a:pt x="26" y="42"/>
                      <a:pt x="31" y="45"/>
                      <a:pt x="33" y="52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2" y="45"/>
                      <a:pt x="29" y="39"/>
                      <a:pt x="25" y="33"/>
                    </a:cubicBezTo>
                    <a:cubicBezTo>
                      <a:pt x="22" y="30"/>
                      <a:pt x="14" y="24"/>
                      <a:pt x="7" y="26"/>
                    </a:cubicBezTo>
                    <a:cubicBezTo>
                      <a:pt x="4" y="22"/>
                      <a:pt x="5" y="19"/>
                      <a:pt x="5" y="15"/>
                    </a:cubicBezTo>
                    <a:cubicBezTo>
                      <a:pt x="5" y="12"/>
                      <a:pt x="5" y="9"/>
                      <a:pt x="4" y="6"/>
                    </a:cubicBezTo>
                    <a:cubicBezTo>
                      <a:pt x="4" y="4"/>
                      <a:pt x="3" y="2"/>
                      <a:pt x="2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1" y="3"/>
                      <a:pt x="3" y="5"/>
                      <a:pt x="3" y="7"/>
                    </a:cubicBezTo>
                    <a:cubicBezTo>
                      <a:pt x="4" y="9"/>
                      <a:pt x="4" y="12"/>
                      <a:pt x="4" y="15"/>
                    </a:cubicBezTo>
                    <a:cubicBezTo>
                      <a:pt x="4" y="19"/>
                      <a:pt x="4" y="24"/>
                      <a:pt x="6" y="26"/>
                    </a:cubicBezTo>
                    <a:cubicBezTo>
                      <a:pt x="7" y="27"/>
                      <a:pt x="7" y="28"/>
                      <a:pt x="7" y="2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07" name="Freeform 2133"/>
              <p:cNvSpPr>
                <a:spLocks noEditPoints="1"/>
              </p:cNvSpPr>
              <p:nvPr/>
            </p:nvSpPr>
            <p:spPr>
              <a:xfrm>
                <a:off x="6559518" y="5238781"/>
                <a:ext cx="123826" cy="230189"/>
              </a:xfrm>
              <a:custGeom>
                <a:avLst/>
                <a:gdLst>
                  <a:gd name="txL" fmla="*/ 0 w 33"/>
                  <a:gd name="txT" fmla="*/ 0 h 61"/>
                  <a:gd name="txR" fmla="*/ 33 w 33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61">
                    <a:moveTo>
                      <a:pt x="7" y="26"/>
                    </a:moveTo>
                    <a:cubicBezTo>
                      <a:pt x="7" y="25"/>
                      <a:pt x="7" y="25"/>
                      <a:pt x="7" y="24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8" y="21"/>
                      <a:pt x="8" y="19"/>
                      <a:pt x="8" y="18"/>
                    </a:cubicBezTo>
                    <a:cubicBezTo>
                      <a:pt x="8" y="19"/>
                      <a:pt x="9" y="20"/>
                      <a:pt x="9" y="20"/>
                    </a:cubicBezTo>
                    <a:cubicBezTo>
                      <a:pt x="9" y="22"/>
                      <a:pt x="10" y="23"/>
                      <a:pt x="10" y="24"/>
                    </a:cubicBezTo>
                    <a:cubicBezTo>
                      <a:pt x="11" y="26"/>
                      <a:pt x="11" y="27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9"/>
                      <a:pt x="13" y="30"/>
                      <a:pt x="13" y="31"/>
                    </a:cubicBezTo>
                    <a:cubicBezTo>
                      <a:pt x="13" y="31"/>
                      <a:pt x="13" y="32"/>
                      <a:pt x="13" y="33"/>
                    </a:cubicBezTo>
                    <a:cubicBezTo>
                      <a:pt x="13" y="34"/>
                      <a:pt x="13" y="34"/>
                      <a:pt x="12" y="35"/>
                    </a:cubicBezTo>
                    <a:cubicBezTo>
                      <a:pt x="12" y="36"/>
                      <a:pt x="11" y="36"/>
                      <a:pt x="11" y="37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0" y="38"/>
                      <a:pt x="10" y="39"/>
                      <a:pt x="9" y="39"/>
                    </a:cubicBezTo>
                    <a:cubicBezTo>
                      <a:pt x="9" y="40"/>
                      <a:pt x="8" y="40"/>
                      <a:pt x="8" y="41"/>
                    </a:cubicBezTo>
                    <a:cubicBezTo>
                      <a:pt x="7" y="41"/>
                      <a:pt x="6" y="42"/>
                      <a:pt x="6" y="42"/>
                    </a:cubicBezTo>
                    <a:cubicBezTo>
                      <a:pt x="7" y="41"/>
                      <a:pt x="9" y="41"/>
                      <a:pt x="10" y="39"/>
                    </a:cubicBezTo>
                    <a:cubicBezTo>
                      <a:pt x="10" y="39"/>
                      <a:pt x="10" y="39"/>
                      <a:pt x="11" y="39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2" y="37"/>
                      <a:pt x="13" y="36"/>
                      <a:pt x="13" y="36"/>
                    </a:cubicBezTo>
                    <a:cubicBezTo>
                      <a:pt x="14" y="35"/>
                      <a:pt x="14" y="34"/>
                      <a:pt x="14" y="33"/>
                    </a:cubicBezTo>
                    <a:cubicBezTo>
                      <a:pt x="14" y="33"/>
                      <a:pt x="14" y="33"/>
                      <a:pt x="14" y="32"/>
                    </a:cubicBezTo>
                    <a:cubicBezTo>
                      <a:pt x="15" y="33"/>
                      <a:pt x="15" y="33"/>
                      <a:pt x="15" y="34"/>
                    </a:cubicBezTo>
                    <a:cubicBezTo>
                      <a:pt x="15" y="34"/>
                      <a:pt x="15" y="34"/>
                      <a:pt x="15" y="35"/>
                    </a:cubicBezTo>
                    <a:cubicBezTo>
                      <a:pt x="16" y="35"/>
                      <a:pt x="16" y="36"/>
                      <a:pt x="16" y="37"/>
                    </a:cubicBezTo>
                    <a:cubicBezTo>
                      <a:pt x="17" y="39"/>
                      <a:pt x="17" y="40"/>
                      <a:pt x="17" y="42"/>
                    </a:cubicBezTo>
                    <a:cubicBezTo>
                      <a:pt x="17" y="43"/>
                      <a:pt x="18" y="44"/>
                      <a:pt x="18" y="44"/>
                    </a:cubicBezTo>
                    <a:cubicBezTo>
                      <a:pt x="18" y="45"/>
                      <a:pt x="18" y="46"/>
                      <a:pt x="18" y="47"/>
                    </a:cubicBezTo>
                    <a:cubicBezTo>
                      <a:pt x="18" y="48"/>
                      <a:pt x="18" y="49"/>
                      <a:pt x="18" y="50"/>
                    </a:cubicBezTo>
                    <a:cubicBezTo>
                      <a:pt x="17" y="50"/>
                      <a:pt x="17" y="51"/>
                      <a:pt x="17" y="52"/>
                    </a:cubicBezTo>
                    <a:cubicBezTo>
                      <a:pt x="18" y="50"/>
                      <a:pt x="18" y="49"/>
                      <a:pt x="18" y="47"/>
                    </a:cubicBezTo>
                    <a:cubicBezTo>
                      <a:pt x="18" y="45"/>
                      <a:pt x="18" y="44"/>
                      <a:pt x="18" y="42"/>
                    </a:cubicBezTo>
                    <a:cubicBezTo>
                      <a:pt x="18" y="41"/>
                      <a:pt x="18" y="40"/>
                      <a:pt x="18" y="39"/>
                    </a:cubicBezTo>
                    <a:cubicBezTo>
                      <a:pt x="18" y="40"/>
                      <a:pt x="19" y="41"/>
                      <a:pt x="19" y="42"/>
                    </a:cubicBezTo>
                    <a:cubicBezTo>
                      <a:pt x="20" y="43"/>
                      <a:pt x="20" y="44"/>
                      <a:pt x="21" y="45"/>
                    </a:cubicBezTo>
                    <a:cubicBezTo>
                      <a:pt x="22" y="48"/>
                      <a:pt x="23" y="50"/>
                      <a:pt x="23" y="53"/>
                    </a:cubicBezTo>
                    <a:cubicBezTo>
                      <a:pt x="24" y="56"/>
                      <a:pt x="24" y="58"/>
                      <a:pt x="25" y="61"/>
                    </a:cubicBezTo>
                    <a:cubicBezTo>
                      <a:pt x="24" y="55"/>
                      <a:pt x="23" y="50"/>
                      <a:pt x="22" y="45"/>
                    </a:cubicBezTo>
                    <a:cubicBezTo>
                      <a:pt x="21" y="44"/>
                      <a:pt x="21" y="43"/>
                      <a:pt x="20" y="41"/>
                    </a:cubicBezTo>
                    <a:cubicBezTo>
                      <a:pt x="20" y="40"/>
                      <a:pt x="19" y="39"/>
                      <a:pt x="19" y="38"/>
                    </a:cubicBezTo>
                    <a:cubicBezTo>
                      <a:pt x="18" y="35"/>
                      <a:pt x="16" y="33"/>
                      <a:pt x="15" y="31"/>
                    </a:cubicBezTo>
                    <a:cubicBezTo>
                      <a:pt x="14" y="28"/>
                      <a:pt x="13" y="26"/>
                      <a:pt x="12" y="24"/>
                    </a:cubicBezTo>
                    <a:cubicBezTo>
                      <a:pt x="11" y="22"/>
                      <a:pt x="11" y="21"/>
                      <a:pt x="11" y="20"/>
                    </a:cubicBezTo>
                    <a:cubicBezTo>
                      <a:pt x="10" y="19"/>
                      <a:pt x="10" y="18"/>
                      <a:pt x="10" y="16"/>
                    </a:cubicBezTo>
                    <a:cubicBezTo>
                      <a:pt x="10" y="15"/>
                      <a:pt x="10" y="14"/>
                      <a:pt x="10" y="12"/>
                    </a:cubicBezTo>
                    <a:cubicBezTo>
                      <a:pt x="10" y="12"/>
                      <a:pt x="10" y="11"/>
                      <a:pt x="10" y="10"/>
                    </a:cubicBezTo>
                    <a:cubicBezTo>
                      <a:pt x="10" y="11"/>
                      <a:pt x="11" y="12"/>
                      <a:pt x="12" y="14"/>
                    </a:cubicBezTo>
                    <a:cubicBezTo>
                      <a:pt x="12" y="15"/>
                      <a:pt x="12" y="15"/>
                      <a:pt x="13" y="16"/>
                    </a:cubicBezTo>
                    <a:cubicBezTo>
                      <a:pt x="13" y="17"/>
                      <a:pt x="14" y="18"/>
                      <a:pt x="14" y="19"/>
                    </a:cubicBezTo>
                    <a:cubicBezTo>
                      <a:pt x="15" y="21"/>
                      <a:pt x="17" y="22"/>
                      <a:pt x="18" y="23"/>
                    </a:cubicBezTo>
                    <a:cubicBezTo>
                      <a:pt x="19" y="25"/>
                      <a:pt x="21" y="26"/>
                      <a:pt x="22" y="28"/>
                    </a:cubicBezTo>
                    <a:cubicBezTo>
                      <a:pt x="23" y="29"/>
                      <a:pt x="24" y="30"/>
                      <a:pt x="25" y="32"/>
                    </a:cubicBezTo>
                    <a:cubicBezTo>
                      <a:pt x="26" y="34"/>
                      <a:pt x="27" y="35"/>
                      <a:pt x="28" y="37"/>
                    </a:cubicBezTo>
                    <a:cubicBezTo>
                      <a:pt x="28" y="39"/>
                      <a:pt x="29" y="41"/>
                      <a:pt x="30" y="42"/>
                    </a:cubicBezTo>
                    <a:cubicBezTo>
                      <a:pt x="29" y="39"/>
                      <a:pt x="27" y="35"/>
                      <a:pt x="26" y="32"/>
                    </a:cubicBezTo>
                    <a:cubicBezTo>
                      <a:pt x="25" y="30"/>
                      <a:pt x="24" y="29"/>
                      <a:pt x="22" y="27"/>
                    </a:cubicBezTo>
                    <a:cubicBezTo>
                      <a:pt x="21" y="26"/>
                      <a:pt x="20" y="24"/>
                      <a:pt x="19" y="23"/>
                    </a:cubicBezTo>
                    <a:cubicBezTo>
                      <a:pt x="17" y="21"/>
                      <a:pt x="16" y="20"/>
                      <a:pt x="15" y="18"/>
                    </a:cubicBezTo>
                    <a:cubicBezTo>
                      <a:pt x="15" y="18"/>
                      <a:pt x="14" y="17"/>
                      <a:pt x="14" y="16"/>
                    </a:cubicBezTo>
                    <a:cubicBezTo>
                      <a:pt x="14" y="15"/>
                      <a:pt x="13" y="14"/>
                      <a:pt x="13" y="13"/>
                    </a:cubicBezTo>
                    <a:cubicBezTo>
                      <a:pt x="12" y="12"/>
                      <a:pt x="11" y="10"/>
                      <a:pt x="11" y="8"/>
                    </a:cubicBezTo>
                    <a:cubicBezTo>
                      <a:pt x="10" y="7"/>
                      <a:pt x="10" y="6"/>
                      <a:pt x="10" y="5"/>
                    </a:cubicBezTo>
                    <a:cubicBezTo>
                      <a:pt x="10" y="5"/>
                      <a:pt x="10" y="5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5"/>
                      <a:pt x="13" y="7"/>
                      <a:pt x="14" y="8"/>
                    </a:cubicBezTo>
                    <a:cubicBezTo>
                      <a:pt x="15" y="8"/>
                      <a:pt x="17" y="9"/>
                      <a:pt x="18" y="10"/>
                    </a:cubicBezTo>
                    <a:cubicBezTo>
                      <a:pt x="19" y="10"/>
                      <a:pt x="20" y="11"/>
                      <a:pt x="21" y="11"/>
                    </a:cubicBezTo>
                    <a:cubicBezTo>
                      <a:pt x="24" y="12"/>
                      <a:pt x="26" y="14"/>
                      <a:pt x="28" y="16"/>
                    </a:cubicBezTo>
                    <a:cubicBezTo>
                      <a:pt x="29" y="17"/>
                      <a:pt x="30" y="18"/>
                      <a:pt x="30" y="19"/>
                    </a:cubicBezTo>
                    <a:cubicBezTo>
                      <a:pt x="31" y="20"/>
                      <a:pt x="32" y="21"/>
                      <a:pt x="33" y="22"/>
                    </a:cubicBezTo>
                    <a:cubicBezTo>
                      <a:pt x="31" y="20"/>
                      <a:pt x="30" y="18"/>
                      <a:pt x="28" y="16"/>
                    </a:cubicBezTo>
                    <a:cubicBezTo>
                      <a:pt x="27" y="15"/>
                      <a:pt x="26" y="14"/>
                      <a:pt x="25" y="13"/>
                    </a:cubicBezTo>
                    <a:cubicBezTo>
                      <a:pt x="25" y="12"/>
                      <a:pt x="24" y="12"/>
                      <a:pt x="24" y="12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19" y="9"/>
                      <a:pt x="17" y="8"/>
                      <a:pt x="15" y="7"/>
                    </a:cubicBezTo>
                    <a:cubicBezTo>
                      <a:pt x="14" y="6"/>
                      <a:pt x="13" y="5"/>
                      <a:pt x="12" y="4"/>
                    </a:cubicBezTo>
                    <a:cubicBezTo>
                      <a:pt x="11" y="4"/>
                      <a:pt x="10" y="3"/>
                      <a:pt x="9" y="2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7" y="1"/>
                    </a:cubicBezTo>
                    <a:cubicBezTo>
                      <a:pt x="7" y="2"/>
                      <a:pt x="8" y="3"/>
                      <a:pt x="8" y="5"/>
                    </a:cubicBezTo>
                    <a:cubicBezTo>
                      <a:pt x="8" y="5"/>
                      <a:pt x="8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8"/>
                      <a:pt x="7" y="8"/>
                      <a:pt x="6" y="9"/>
                    </a:cubicBezTo>
                    <a:cubicBezTo>
                      <a:pt x="6" y="9"/>
                      <a:pt x="6" y="9"/>
                      <a:pt x="5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1"/>
                      <a:pt x="4" y="11"/>
                      <a:pt x="3" y="12"/>
                    </a:cubicBezTo>
                    <a:cubicBezTo>
                      <a:pt x="3" y="13"/>
                      <a:pt x="2" y="14"/>
                      <a:pt x="1" y="15"/>
                    </a:cubicBezTo>
                    <a:cubicBezTo>
                      <a:pt x="1" y="16"/>
                      <a:pt x="1" y="16"/>
                      <a:pt x="1" y="17"/>
                    </a:cubicBezTo>
                    <a:cubicBezTo>
                      <a:pt x="0" y="18"/>
                      <a:pt x="0" y="18"/>
                      <a:pt x="0" y="19"/>
                    </a:cubicBezTo>
                    <a:cubicBezTo>
                      <a:pt x="0" y="18"/>
                      <a:pt x="0" y="18"/>
                      <a:pt x="1" y="17"/>
                    </a:cubicBezTo>
                    <a:cubicBezTo>
                      <a:pt x="1" y="17"/>
                      <a:pt x="2" y="16"/>
                      <a:pt x="2" y="15"/>
                    </a:cubicBezTo>
                    <a:cubicBezTo>
                      <a:pt x="3" y="14"/>
                      <a:pt x="3" y="13"/>
                      <a:pt x="4" y="12"/>
                    </a:cubicBezTo>
                    <a:cubicBezTo>
                      <a:pt x="5" y="12"/>
                      <a:pt x="5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9"/>
                      <a:pt x="8" y="9"/>
                    </a:cubicBezTo>
                    <a:cubicBezTo>
                      <a:pt x="8" y="9"/>
                      <a:pt x="8" y="10"/>
                      <a:pt x="8" y="11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8"/>
                      <a:pt x="7" y="20"/>
                      <a:pt x="6" y="22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5"/>
                      <a:pt x="6" y="25"/>
                      <a:pt x="6" y="26"/>
                    </a:cubicBezTo>
                    <a:cubicBezTo>
                      <a:pt x="6" y="27"/>
                      <a:pt x="5" y="28"/>
                      <a:pt x="5" y="29"/>
                    </a:cubicBezTo>
                    <a:cubicBezTo>
                      <a:pt x="5" y="30"/>
                      <a:pt x="4" y="31"/>
                      <a:pt x="4" y="31"/>
                    </a:cubicBezTo>
                    <a:cubicBezTo>
                      <a:pt x="3" y="32"/>
                      <a:pt x="3" y="33"/>
                      <a:pt x="2" y="34"/>
                    </a:cubicBezTo>
                    <a:cubicBezTo>
                      <a:pt x="3" y="33"/>
                      <a:pt x="5" y="31"/>
                      <a:pt x="5" y="29"/>
                    </a:cubicBezTo>
                    <a:cubicBezTo>
                      <a:pt x="6" y="28"/>
                      <a:pt x="6" y="27"/>
                      <a:pt x="7" y="26"/>
                    </a:cubicBezTo>
                    <a:close/>
                    <a:moveTo>
                      <a:pt x="14" y="32"/>
                    </a:move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2"/>
                      <a:pt x="14" y="32"/>
                      <a:pt x="14" y="3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08" name="Freeform 2134"/>
              <p:cNvSpPr/>
              <p:nvPr/>
            </p:nvSpPr>
            <p:spPr>
              <a:xfrm>
                <a:off x="5500649" y="5738847"/>
                <a:ext cx="57150" cy="158751"/>
              </a:xfrm>
              <a:custGeom>
                <a:avLst/>
                <a:gdLst>
                  <a:gd name="txL" fmla="*/ 0 w 15"/>
                  <a:gd name="txT" fmla="*/ 0 h 42"/>
                  <a:gd name="txR" fmla="*/ 15 w 15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42">
                    <a:moveTo>
                      <a:pt x="15" y="29"/>
                    </a:moveTo>
                    <a:cubicBezTo>
                      <a:pt x="15" y="28"/>
                      <a:pt x="15" y="27"/>
                      <a:pt x="14" y="27"/>
                    </a:cubicBezTo>
                    <a:cubicBezTo>
                      <a:pt x="13" y="24"/>
                      <a:pt x="12" y="22"/>
                      <a:pt x="11" y="20"/>
                    </a:cubicBezTo>
                    <a:cubicBezTo>
                      <a:pt x="9" y="16"/>
                      <a:pt x="6" y="14"/>
                      <a:pt x="4" y="10"/>
                    </a:cubicBezTo>
                    <a:cubicBezTo>
                      <a:pt x="2" y="8"/>
                      <a:pt x="2" y="6"/>
                      <a:pt x="1" y="4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2"/>
                      <a:pt x="0" y="5"/>
                      <a:pt x="0" y="7"/>
                    </a:cubicBezTo>
                    <a:cubicBezTo>
                      <a:pt x="1" y="14"/>
                      <a:pt x="5" y="19"/>
                      <a:pt x="7" y="26"/>
                    </a:cubicBezTo>
                    <a:cubicBezTo>
                      <a:pt x="8" y="29"/>
                      <a:pt x="9" y="32"/>
                      <a:pt x="10" y="34"/>
                    </a:cubicBezTo>
                    <a:cubicBezTo>
                      <a:pt x="11" y="37"/>
                      <a:pt x="11" y="39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2" y="37"/>
                      <a:pt x="14" y="33"/>
                      <a:pt x="15" y="2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09" name="Picture 2135"/>
              <p:cNvPicPr>
                <a:picLocks noChangeAspect="1"/>
              </p:cNvPicPr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5484774" y="5727734"/>
                <a:ext cx="101601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10" name="Freeform 2137"/>
              <p:cNvSpPr/>
              <p:nvPr/>
            </p:nvSpPr>
            <p:spPr>
              <a:xfrm>
                <a:off x="5489537" y="5802347"/>
                <a:ext cx="38100" cy="68263"/>
              </a:xfrm>
              <a:custGeom>
                <a:avLst/>
                <a:gdLst>
                  <a:gd name="txL" fmla="*/ 0 w 10"/>
                  <a:gd name="txT" fmla="*/ 0 h 18"/>
                  <a:gd name="txR" fmla="*/ 10 w 10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18">
                    <a:moveTo>
                      <a:pt x="9" y="8"/>
                    </a:moveTo>
                    <a:cubicBezTo>
                      <a:pt x="9" y="5"/>
                      <a:pt x="7" y="2"/>
                      <a:pt x="6" y="0"/>
                    </a:cubicBezTo>
                    <a:cubicBezTo>
                      <a:pt x="6" y="1"/>
                      <a:pt x="7" y="3"/>
                      <a:pt x="6" y="4"/>
                    </a:cubicBezTo>
                    <a:cubicBezTo>
                      <a:pt x="6" y="6"/>
                      <a:pt x="5" y="8"/>
                      <a:pt x="3" y="9"/>
                    </a:cubicBezTo>
                    <a:cubicBezTo>
                      <a:pt x="2" y="9"/>
                      <a:pt x="1" y="10"/>
                      <a:pt x="0" y="11"/>
                    </a:cubicBezTo>
                    <a:cubicBezTo>
                      <a:pt x="3" y="14"/>
                      <a:pt x="6" y="16"/>
                      <a:pt x="9" y="18"/>
                    </a:cubicBezTo>
                    <a:cubicBezTo>
                      <a:pt x="10" y="15"/>
                      <a:pt x="9" y="11"/>
                      <a:pt x="9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11" name="Freeform 2138"/>
              <p:cNvSpPr/>
              <p:nvPr/>
            </p:nvSpPr>
            <p:spPr>
              <a:xfrm>
                <a:off x="5481599" y="5664234"/>
                <a:ext cx="82550" cy="134938"/>
              </a:xfrm>
              <a:custGeom>
                <a:avLst/>
                <a:gdLst>
                  <a:gd name="txL" fmla="*/ 0 w 22"/>
                  <a:gd name="txT" fmla="*/ 0 h 36"/>
                  <a:gd name="txR" fmla="*/ 22 w 22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36">
                    <a:moveTo>
                      <a:pt x="5" y="20"/>
                    </a:moveTo>
                    <a:cubicBezTo>
                      <a:pt x="6" y="21"/>
                      <a:pt x="8" y="22"/>
                      <a:pt x="9" y="23"/>
                    </a:cubicBezTo>
                    <a:cubicBezTo>
                      <a:pt x="11" y="25"/>
                      <a:pt x="12" y="25"/>
                      <a:pt x="14" y="26"/>
                    </a:cubicBezTo>
                    <a:cubicBezTo>
                      <a:pt x="18" y="28"/>
                      <a:pt x="21" y="31"/>
                      <a:pt x="22" y="35"/>
                    </a:cubicBezTo>
                    <a:cubicBezTo>
                      <a:pt x="22" y="35"/>
                      <a:pt x="22" y="35"/>
                      <a:pt x="22" y="36"/>
                    </a:cubicBezTo>
                    <a:cubicBezTo>
                      <a:pt x="22" y="31"/>
                      <a:pt x="20" y="26"/>
                      <a:pt x="17" y="23"/>
                    </a:cubicBezTo>
                    <a:cubicBezTo>
                      <a:pt x="15" y="20"/>
                      <a:pt x="10" y="16"/>
                      <a:pt x="5" y="17"/>
                    </a:cubicBezTo>
                    <a:cubicBezTo>
                      <a:pt x="3" y="15"/>
                      <a:pt x="3" y="13"/>
                      <a:pt x="3" y="10"/>
                    </a:cubicBezTo>
                    <a:cubicBezTo>
                      <a:pt x="3" y="8"/>
                      <a:pt x="3" y="6"/>
                      <a:pt x="3" y="4"/>
                    </a:cubicBezTo>
                    <a:cubicBezTo>
                      <a:pt x="2" y="3"/>
                      <a:pt x="2" y="1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3" y="6"/>
                      <a:pt x="3" y="8"/>
                      <a:pt x="3" y="10"/>
                    </a:cubicBezTo>
                    <a:cubicBezTo>
                      <a:pt x="3" y="13"/>
                      <a:pt x="3" y="16"/>
                      <a:pt x="4" y="18"/>
                    </a:cubicBezTo>
                    <a:cubicBezTo>
                      <a:pt x="4" y="18"/>
                      <a:pt x="5" y="19"/>
                      <a:pt x="5" y="2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12" name="Freeform 2139"/>
              <p:cNvSpPr>
                <a:spLocks noEditPoints="1"/>
              </p:cNvSpPr>
              <p:nvPr/>
            </p:nvSpPr>
            <p:spPr>
              <a:xfrm>
                <a:off x="5478424" y="5730909"/>
                <a:ext cx="85726" cy="158751"/>
              </a:xfrm>
              <a:custGeom>
                <a:avLst/>
                <a:gdLst>
                  <a:gd name="txL" fmla="*/ 0 w 23"/>
                  <a:gd name="txT" fmla="*/ 0 h 42"/>
                  <a:gd name="txR" fmla="*/ 23 w 23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42">
                    <a:moveTo>
                      <a:pt x="5" y="18"/>
                    </a:moveTo>
                    <a:cubicBezTo>
                      <a:pt x="5" y="18"/>
                      <a:pt x="5" y="17"/>
                      <a:pt x="5" y="17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6" y="14"/>
                      <a:pt x="6" y="12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7" y="15"/>
                      <a:pt x="7" y="16"/>
                      <a:pt x="7" y="17"/>
                    </a:cubicBezTo>
                    <a:cubicBezTo>
                      <a:pt x="8" y="18"/>
                      <a:pt x="8" y="19"/>
                      <a:pt x="8" y="20"/>
                    </a:cubicBezTo>
                    <a:cubicBezTo>
                      <a:pt x="8" y="20"/>
                      <a:pt x="9" y="20"/>
                      <a:pt x="9" y="20"/>
                    </a:cubicBezTo>
                    <a:cubicBezTo>
                      <a:pt x="9" y="20"/>
                      <a:pt x="9" y="21"/>
                      <a:pt x="9" y="21"/>
                    </a:cubicBezTo>
                    <a:cubicBezTo>
                      <a:pt x="9" y="22"/>
                      <a:pt x="9" y="22"/>
                      <a:pt x="9" y="23"/>
                    </a:cubicBezTo>
                    <a:cubicBezTo>
                      <a:pt x="9" y="23"/>
                      <a:pt x="9" y="24"/>
                      <a:pt x="9" y="24"/>
                    </a:cubicBezTo>
                    <a:cubicBezTo>
                      <a:pt x="8" y="25"/>
                      <a:pt x="8" y="25"/>
                      <a:pt x="8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7"/>
                      <a:pt x="6" y="28"/>
                      <a:pt x="5" y="28"/>
                    </a:cubicBezTo>
                    <a:cubicBezTo>
                      <a:pt x="5" y="29"/>
                      <a:pt x="4" y="29"/>
                      <a:pt x="4" y="29"/>
                    </a:cubicBezTo>
                    <a:cubicBezTo>
                      <a:pt x="5" y="29"/>
                      <a:pt x="6" y="28"/>
                      <a:pt x="7" y="27"/>
                    </a:cubicBezTo>
                    <a:cubicBezTo>
                      <a:pt x="7" y="27"/>
                      <a:pt x="7" y="27"/>
                      <a:pt x="8" y="27"/>
                    </a:cubicBezTo>
                    <a:cubicBezTo>
                      <a:pt x="8" y="27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9" y="25"/>
                      <a:pt x="9" y="25"/>
                    </a:cubicBezTo>
                    <a:cubicBezTo>
                      <a:pt x="9" y="24"/>
                      <a:pt x="10" y="24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4"/>
                      <a:pt x="11" y="24"/>
                      <a:pt x="11" y="24"/>
                    </a:cubicBezTo>
                    <a:cubicBezTo>
                      <a:pt x="11" y="25"/>
                      <a:pt x="11" y="25"/>
                      <a:pt x="11" y="26"/>
                    </a:cubicBezTo>
                    <a:cubicBezTo>
                      <a:pt x="12" y="27"/>
                      <a:pt x="12" y="28"/>
                      <a:pt x="12" y="29"/>
                    </a:cubicBezTo>
                    <a:cubicBezTo>
                      <a:pt x="12" y="30"/>
                      <a:pt x="12" y="30"/>
                      <a:pt x="12" y="31"/>
                    </a:cubicBezTo>
                    <a:cubicBezTo>
                      <a:pt x="12" y="31"/>
                      <a:pt x="12" y="32"/>
                      <a:pt x="12" y="33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2" y="35"/>
                      <a:pt x="12" y="36"/>
                    </a:cubicBezTo>
                    <a:cubicBezTo>
                      <a:pt x="12" y="35"/>
                      <a:pt x="13" y="34"/>
                      <a:pt x="13" y="33"/>
                    </a:cubicBezTo>
                    <a:cubicBezTo>
                      <a:pt x="13" y="31"/>
                      <a:pt x="13" y="30"/>
                      <a:pt x="13" y="29"/>
                    </a:cubicBezTo>
                    <a:cubicBezTo>
                      <a:pt x="13" y="28"/>
                      <a:pt x="13" y="28"/>
                      <a:pt x="12" y="27"/>
                    </a:cubicBezTo>
                    <a:cubicBezTo>
                      <a:pt x="13" y="28"/>
                      <a:pt x="13" y="28"/>
                      <a:pt x="13" y="29"/>
                    </a:cubicBezTo>
                    <a:cubicBezTo>
                      <a:pt x="14" y="30"/>
                      <a:pt x="14" y="31"/>
                      <a:pt x="14" y="31"/>
                    </a:cubicBezTo>
                    <a:cubicBezTo>
                      <a:pt x="15" y="33"/>
                      <a:pt x="16" y="35"/>
                      <a:pt x="16" y="37"/>
                    </a:cubicBezTo>
                    <a:cubicBezTo>
                      <a:pt x="17" y="38"/>
                      <a:pt x="17" y="40"/>
                      <a:pt x="17" y="42"/>
                    </a:cubicBezTo>
                    <a:cubicBezTo>
                      <a:pt x="17" y="38"/>
                      <a:pt x="16" y="35"/>
                      <a:pt x="15" y="31"/>
                    </a:cubicBezTo>
                    <a:cubicBezTo>
                      <a:pt x="15" y="30"/>
                      <a:pt x="14" y="30"/>
                      <a:pt x="14" y="29"/>
                    </a:cubicBezTo>
                    <a:cubicBezTo>
                      <a:pt x="14" y="28"/>
                      <a:pt x="13" y="27"/>
                      <a:pt x="13" y="26"/>
                    </a:cubicBezTo>
                    <a:cubicBezTo>
                      <a:pt x="12" y="25"/>
                      <a:pt x="11" y="23"/>
                      <a:pt x="11" y="21"/>
                    </a:cubicBezTo>
                    <a:cubicBezTo>
                      <a:pt x="10" y="20"/>
                      <a:pt x="9" y="18"/>
                      <a:pt x="8" y="16"/>
                    </a:cubicBezTo>
                    <a:cubicBezTo>
                      <a:pt x="8" y="16"/>
                      <a:pt x="8" y="15"/>
                      <a:pt x="7" y="14"/>
                    </a:cubicBezTo>
                    <a:cubicBezTo>
                      <a:pt x="7" y="13"/>
                      <a:pt x="7" y="12"/>
                      <a:pt x="7" y="11"/>
                    </a:cubicBezTo>
                    <a:cubicBezTo>
                      <a:pt x="7" y="11"/>
                      <a:pt x="7" y="10"/>
                      <a:pt x="7" y="9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7" y="8"/>
                      <a:pt x="8" y="9"/>
                      <a:pt x="8" y="10"/>
                    </a:cubicBezTo>
                    <a:cubicBezTo>
                      <a:pt x="8" y="10"/>
                      <a:pt x="9" y="11"/>
                      <a:pt x="9" y="11"/>
                    </a:cubicBezTo>
                    <a:cubicBezTo>
                      <a:pt x="9" y="12"/>
                      <a:pt x="10" y="13"/>
                      <a:pt x="10" y="13"/>
                    </a:cubicBezTo>
                    <a:cubicBezTo>
                      <a:pt x="11" y="14"/>
                      <a:pt x="12" y="15"/>
                      <a:pt x="12" y="16"/>
                    </a:cubicBezTo>
                    <a:cubicBezTo>
                      <a:pt x="13" y="17"/>
                      <a:pt x="14" y="18"/>
                      <a:pt x="15" y="19"/>
                    </a:cubicBezTo>
                    <a:cubicBezTo>
                      <a:pt x="16" y="20"/>
                      <a:pt x="17" y="21"/>
                      <a:pt x="17" y="22"/>
                    </a:cubicBezTo>
                    <a:cubicBezTo>
                      <a:pt x="18" y="23"/>
                      <a:pt x="19" y="25"/>
                      <a:pt x="19" y="26"/>
                    </a:cubicBezTo>
                    <a:cubicBezTo>
                      <a:pt x="20" y="27"/>
                      <a:pt x="20" y="28"/>
                      <a:pt x="20" y="29"/>
                    </a:cubicBezTo>
                    <a:cubicBezTo>
                      <a:pt x="20" y="27"/>
                      <a:pt x="19" y="24"/>
                      <a:pt x="18" y="22"/>
                    </a:cubicBezTo>
                    <a:cubicBezTo>
                      <a:pt x="17" y="21"/>
                      <a:pt x="16" y="20"/>
                      <a:pt x="15" y="19"/>
                    </a:cubicBezTo>
                    <a:cubicBezTo>
                      <a:pt x="15" y="18"/>
                      <a:pt x="14" y="17"/>
                      <a:pt x="13" y="16"/>
                    </a:cubicBezTo>
                    <a:cubicBezTo>
                      <a:pt x="12" y="15"/>
                      <a:pt x="11" y="14"/>
                      <a:pt x="11" y="13"/>
                    </a:cubicBezTo>
                    <a:cubicBezTo>
                      <a:pt x="10" y="12"/>
                      <a:pt x="10" y="12"/>
                      <a:pt x="10" y="11"/>
                    </a:cubicBezTo>
                    <a:cubicBezTo>
                      <a:pt x="9" y="11"/>
                      <a:pt x="9" y="10"/>
                      <a:pt x="9" y="9"/>
                    </a:cubicBezTo>
                    <a:cubicBezTo>
                      <a:pt x="8" y="8"/>
                      <a:pt x="8" y="7"/>
                      <a:pt x="8" y="6"/>
                    </a:cubicBezTo>
                    <a:cubicBezTo>
                      <a:pt x="7" y="5"/>
                      <a:pt x="7" y="5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4"/>
                      <a:pt x="9" y="5"/>
                      <a:pt x="10" y="5"/>
                    </a:cubicBezTo>
                    <a:cubicBezTo>
                      <a:pt x="11" y="6"/>
                      <a:pt x="11" y="6"/>
                      <a:pt x="12" y="7"/>
                    </a:cubicBezTo>
                    <a:cubicBezTo>
                      <a:pt x="13" y="7"/>
                      <a:pt x="14" y="8"/>
                      <a:pt x="15" y="8"/>
                    </a:cubicBezTo>
                    <a:cubicBezTo>
                      <a:pt x="17" y="9"/>
                      <a:pt x="18" y="10"/>
                      <a:pt x="19" y="11"/>
                    </a:cubicBezTo>
                    <a:cubicBezTo>
                      <a:pt x="20" y="12"/>
                      <a:pt x="20" y="13"/>
                      <a:pt x="21" y="13"/>
                    </a:cubicBezTo>
                    <a:cubicBezTo>
                      <a:pt x="22" y="14"/>
                      <a:pt x="22" y="15"/>
                      <a:pt x="23" y="16"/>
                    </a:cubicBezTo>
                    <a:cubicBezTo>
                      <a:pt x="22" y="14"/>
                      <a:pt x="21" y="12"/>
                      <a:pt x="20" y="11"/>
                    </a:cubicBezTo>
                    <a:cubicBezTo>
                      <a:pt x="19" y="10"/>
                      <a:pt x="18" y="10"/>
                      <a:pt x="18" y="9"/>
                    </a:cubicBezTo>
                    <a:cubicBezTo>
                      <a:pt x="17" y="9"/>
                      <a:pt x="17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5" y="8"/>
                      <a:pt x="15" y="8"/>
                    </a:cubicBezTo>
                    <a:cubicBezTo>
                      <a:pt x="13" y="7"/>
                      <a:pt x="12" y="6"/>
                      <a:pt x="10" y="5"/>
                    </a:cubicBezTo>
                    <a:cubicBezTo>
                      <a:pt x="10" y="4"/>
                      <a:pt x="9" y="4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5" y="0"/>
                      <a:pt x="5" y="1"/>
                      <a:pt x="5" y="1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5" y="6"/>
                      <a:pt x="5" y="6"/>
                      <a:pt x="4" y="6"/>
                    </a:cubicBezTo>
                    <a:cubicBezTo>
                      <a:pt x="4" y="6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9"/>
                      <a:pt x="2" y="10"/>
                      <a:pt x="1" y="11"/>
                    </a:cubicBezTo>
                    <a:cubicBezTo>
                      <a:pt x="1" y="11"/>
                      <a:pt x="1" y="11"/>
                      <a:pt x="0" y="12"/>
                    </a:cubicBezTo>
                    <a:cubicBezTo>
                      <a:pt x="0" y="12"/>
                      <a:pt x="0" y="13"/>
                      <a:pt x="0" y="13"/>
                    </a:cubicBezTo>
                    <a:cubicBezTo>
                      <a:pt x="0" y="13"/>
                      <a:pt x="0" y="12"/>
                      <a:pt x="1" y="12"/>
                    </a:cubicBezTo>
                    <a:cubicBezTo>
                      <a:pt x="1" y="12"/>
                      <a:pt x="1" y="11"/>
                      <a:pt x="1" y="11"/>
                    </a:cubicBezTo>
                    <a:cubicBezTo>
                      <a:pt x="2" y="10"/>
                      <a:pt x="2" y="9"/>
                      <a:pt x="3" y="9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6" y="6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3"/>
                      <a:pt x="5" y="14"/>
                      <a:pt x="5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8"/>
                    </a:cubicBezTo>
                    <a:cubicBezTo>
                      <a:pt x="4" y="19"/>
                      <a:pt x="4" y="19"/>
                      <a:pt x="4" y="20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3" y="23"/>
                      <a:pt x="3" y="21"/>
                      <a:pt x="4" y="20"/>
                    </a:cubicBezTo>
                    <a:cubicBezTo>
                      <a:pt x="4" y="19"/>
                      <a:pt x="4" y="19"/>
                      <a:pt x="5" y="18"/>
                    </a:cubicBezTo>
                    <a:close/>
                    <a:moveTo>
                      <a:pt x="10" y="22"/>
                    </a:move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2"/>
                      <a:pt x="10" y="22"/>
                      <a:pt x="10" y="2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13" name="Freeform 2140"/>
              <p:cNvSpPr/>
              <p:nvPr/>
            </p:nvSpPr>
            <p:spPr>
              <a:xfrm>
                <a:off x="6803995" y="3267092"/>
                <a:ext cx="263527" cy="57150"/>
              </a:xfrm>
              <a:custGeom>
                <a:avLst/>
                <a:gdLst>
                  <a:gd name="txL" fmla="*/ 0 w 70"/>
                  <a:gd name="txT" fmla="*/ 0 h 15"/>
                  <a:gd name="txR" fmla="*/ 70 w 70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15">
                    <a:moveTo>
                      <a:pt x="18" y="15"/>
                    </a:moveTo>
                    <a:cubicBezTo>
                      <a:pt x="19" y="15"/>
                      <a:pt x="20" y="15"/>
                      <a:pt x="22" y="15"/>
                    </a:cubicBezTo>
                    <a:cubicBezTo>
                      <a:pt x="26" y="15"/>
                      <a:pt x="30" y="14"/>
                      <a:pt x="34" y="13"/>
                    </a:cubicBezTo>
                    <a:cubicBezTo>
                      <a:pt x="40" y="12"/>
                      <a:pt x="45" y="8"/>
                      <a:pt x="51" y="6"/>
                    </a:cubicBezTo>
                    <a:cubicBezTo>
                      <a:pt x="55" y="5"/>
                      <a:pt x="59" y="5"/>
                      <a:pt x="63" y="5"/>
                    </a:cubicBezTo>
                    <a:cubicBezTo>
                      <a:pt x="65" y="6"/>
                      <a:pt x="68" y="6"/>
                      <a:pt x="70" y="5"/>
                    </a:cubicBezTo>
                    <a:cubicBezTo>
                      <a:pt x="66" y="5"/>
                      <a:pt x="61" y="3"/>
                      <a:pt x="59" y="3"/>
                    </a:cubicBezTo>
                    <a:cubicBezTo>
                      <a:pt x="48" y="0"/>
                      <a:pt x="37" y="3"/>
                      <a:pt x="26" y="4"/>
                    </a:cubicBezTo>
                    <a:cubicBezTo>
                      <a:pt x="21" y="5"/>
                      <a:pt x="17" y="5"/>
                      <a:pt x="12" y="4"/>
                    </a:cubicBezTo>
                    <a:cubicBezTo>
                      <a:pt x="8" y="4"/>
                      <a:pt x="4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6" y="6"/>
                      <a:pt x="12" y="11"/>
                      <a:pt x="18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14" name="Picture 2141"/>
              <p:cNvPicPr>
                <a:picLocks noChangeAspect="1"/>
              </p:cNvPicPr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6856383" y="3273442"/>
                <a:ext cx="225426" cy="1016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15" name="Freeform 2143"/>
              <p:cNvSpPr/>
              <p:nvPr/>
            </p:nvSpPr>
            <p:spPr>
              <a:xfrm>
                <a:off x="6853208" y="3222641"/>
                <a:ext cx="112713" cy="60325"/>
              </a:xfrm>
              <a:custGeom>
                <a:avLst/>
                <a:gdLst>
                  <a:gd name="txL" fmla="*/ 0 w 30"/>
                  <a:gd name="txT" fmla="*/ 0 h 16"/>
                  <a:gd name="txR" fmla="*/ 30 w 30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16">
                    <a:moveTo>
                      <a:pt x="15" y="15"/>
                    </a:moveTo>
                    <a:cubicBezTo>
                      <a:pt x="20" y="16"/>
                      <a:pt x="25" y="14"/>
                      <a:pt x="30" y="14"/>
                    </a:cubicBezTo>
                    <a:cubicBezTo>
                      <a:pt x="27" y="14"/>
                      <a:pt x="24" y="13"/>
                      <a:pt x="22" y="13"/>
                    </a:cubicBezTo>
                    <a:cubicBezTo>
                      <a:pt x="19" y="12"/>
                      <a:pt x="18" y="8"/>
                      <a:pt x="17" y="6"/>
                    </a:cubicBezTo>
                    <a:cubicBezTo>
                      <a:pt x="16" y="4"/>
                      <a:pt x="16" y="2"/>
                      <a:pt x="14" y="0"/>
                    </a:cubicBezTo>
                    <a:cubicBezTo>
                      <a:pt x="9" y="3"/>
                      <a:pt x="5" y="6"/>
                      <a:pt x="0" y="9"/>
                    </a:cubicBezTo>
                    <a:cubicBezTo>
                      <a:pt x="4" y="13"/>
                      <a:pt x="11" y="14"/>
                      <a:pt x="15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16" name="Freeform 2144"/>
              <p:cNvSpPr/>
              <p:nvPr/>
            </p:nvSpPr>
            <p:spPr>
              <a:xfrm>
                <a:off x="6943696" y="3282967"/>
                <a:ext cx="242889" cy="82551"/>
              </a:xfrm>
              <a:custGeom>
                <a:avLst/>
                <a:gdLst>
                  <a:gd name="txL" fmla="*/ 0 w 65"/>
                  <a:gd name="txT" fmla="*/ 0 h 22"/>
                  <a:gd name="txR" fmla="*/ 65 w 65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22">
                    <a:moveTo>
                      <a:pt x="33" y="1"/>
                    </a:moveTo>
                    <a:cubicBezTo>
                      <a:pt x="31" y="2"/>
                      <a:pt x="28" y="5"/>
                      <a:pt x="26" y="6"/>
                    </a:cubicBezTo>
                    <a:cubicBezTo>
                      <a:pt x="23" y="8"/>
                      <a:pt x="22" y="10"/>
                      <a:pt x="19" y="13"/>
                    </a:cubicBezTo>
                    <a:cubicBezTo>
                      <a:pt x="13" y="17"/>
                      <a:pt x="8" y="20"/>
                      <a:pt x="1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8" y="22"/>
                      <a:pt x="16" y="21"/>
                      <a:pt x="23" y="18"/>
                    </a:cubicBezTo>
                    <a:cubicBezTo>
                      <a:pt x="27" y="17"/>
                      <a:pt x="36" y="10"/>
                      <a:pt x="36" y="2"/>
                    </a:cubicBezTo>
                    <a:cubicBezTo>
                      <a:pt x="41" y="0"/>
                      <a:pt x="45" y="2"/>
                      <a:pt x="49" y="3"/>
                    </a:cubicBezTo>
                    <a:cubicBezTo>
                      <a:pt x="52" y="4"/>
                      <a:pt x="55" y="5"/>
                      <a:pt x="58" y="5"/>
                    </a:cubicBezTo>
                    <a:cubicBezTo>
                      <a:pt x="60" y="5"/>
                      <a:pt x="63" y="5"/>
                      <a:pt x="65" y="4"/>
                    </a:cubicBezTo>
                    <a:cubicBezTo>
                      <a:pt x="65" y="4"/>
                      <a:pt x="64" y="3"/>
                      <a:pt x="64" y="2"/>
                    </a:cubicBezTo>
                    <a:cubicBezTo>
                      <a:pt x="62" y="3"/>
                      <a:pt x="60" y="4"/>
                      <a:pt x="58" y="4"/>
                    </a:cubicBezTo>
                    <a:cubicBezTo>
                      <a:pt x="55" y="4"/>
                      <a:pt x="52" y="3"/>
                      <a:pt x="49" y="2"/>
                    </a:cubicBezTo>
                    <a:cubicBezTo>
                      <a:pt x="45" y="1"/>
                      <a:pt x="40" y="0"/>
                      <a:pt x="36" y="1"/>
                    </a:cubicBezTo>
                    <a:cubicBezTo>
                      <a:pt x="35" y="1"/>
                      <a:pt x="34" y="1"/>
                      <a:pt x="33" y="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17" name="Freeform 2145"/>
              <p:cNvSpPr>
                <a:spLocks noEditPoints="1"/>
              </p:cNvSpPr>
              <p:nvPr/>
            </p:nvSpPr>
            <p:spPr>
              <a:xfrm>
                <a:off x="6815107" y="3222641"/>
                <a:ext cx="263527" cy="134938"/>
              </a:xfrm>
              <a:custGeom>
                <a:avLst/>
                <a:gdLst>
                  <a:gd name="txL" fmla="*/ 0 w 70"/>
                  <a:gd name="txT" fmla="*/ 0 h 36"/>
                  <a:gd name="txR" fmla="*/ 70 w 70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36">
                    <a:moveTo>
                      <a:pt x="42" y="8"/>
                    </a:moveTo>
                    <a:cubicBezTo>
                      <a:pt x="43" y="8"/>
                      <a:pt x="43" y="8"/>
                      <a:pt x="44" y="9"/>
                    </a:cubicBezTo>
                    <a:cubicBezTo>
                      <a:pt x="46" y="10"/>
                      <a:pt x="46" y="10"/>
                      <a:pt x="46" y="10"/>
                    </a:cubicBezTo>
                    <a:cubicBezTo>
                      <a:pt x="47" y="10"/>
                      <a:pt x="49" y="11"/>
                      <a:pt x="51" y="12"/>
                    </a:cubicBezTo>
                    <a:cubicBezTo>
                      <a:pt x="49" y="12"/>
                      <a:pt x="48" y="12"/>
                      <a:pt x="47" y="12"/>
                    </a:cubicBezTo>
                    <a:cubicBezTo>
                      <a:pt x="46" y="12"/>
                      <a:pt x="44" y="12"/>
                      <a:pt x="43" y="12"/>
                    </a:cubicBezTo>
                    <a:cubicBezTo>
                      <a:pt x="41" y="12"/>
                      <a:pt x="40" y="13"/>
                      <a:pt x="38" y="13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7" y="13"/>
                      <a:pt x="36" y="13"/>
                      <a:pt x="35" y="13"/>
                    </a:cubicBezTo>
                    <a:cubicBezTo>
                      <a:pt x="34" y="13"/>
                      <a:pt x="34" y="13"/>
                      <a:pt x="33" y="12"/>
                    </a:cubicBezTo>
                    <a:cubicBezTo>
                      <a:pt x="32" y="12"/>
                      <a:pt x="31" y="11"/>
                      <a:pt x="31" y="11"/>
                    </a:cubicBezTo>
                    <a:cubicBezTo>
                      <a:pt x="30" y="10"/>
                      <a:pt x="30" y="9"/>
                      <a:pt x="29" y="9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8" y="8"/>
                      <a:pt x="28" y="8"/>
                    </a:cubicBezTo>
                    <a:cubicBezTo>
                      <a:pt x="28" y="7"/>
                      <a:pt x="28" y="7"/>
                      <a:pt x="28" y="6"/>
                    </a:cubicBezTo>
                    <a:cubicBezTo>
                      <a:pt x="27" y="6"/>
                      <a:pt x="27" y="5"/>
                      <a:pt x="26" y="4"/>
                    </a:cubicBezTo>
                    <a:cubicBezTo>
                      <a:pt x="26" y="3"/>
                      <a:pt x="26" y="2"/>
                      <a:pt x="25" y="1"/>
                    </a:cubicBezTo>
                    <a:cubicBezTo>
                      <a:pt x="26" y="3"/>
                      <a:pt x="26" y="5"/>
                      <a:pt x="27" y="7"/>
                    </a:cubicBezTo>
                    <a:cubicBezTo>
                      <a:pt x="27" y="7"/>
                      <a:pt x="27" y="8"/>
                      <a:pt x="28" y="8"/>
                    </a:cubicBezTo>
                    <a:cubicBezTo>
                      <a:pt x="28" y="8"/>
                      <a:pt x="28" y="8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9" y="10"/>
                      <a:pt x="29" y="11"/>
                      <a:pt x="30" y="11"/>
                    </a:cubicBezTo>
                    <a:cubicBezTo>
                      <a:pt x="31" y="12"/>
                      <a:pt x="31" y="13"/>
                      <a:pt x="32" y="13"/>
                    </a:cubicBezTo>
                    <a:cubicBezTo>
                      <a:pt x="32" y="14"/>
                      <a:pt x="33" y="14"/>
                      <a:pt x="33" y="14"/>
                    </a:cubicBezTo>
                    <a:cubicBezTo>
                      <a:pt x="33" y="14"/>
                      <a:pt x="32" y="14"/>
                      <a:pt x="32" y="14"/>
                    </a:cubicBezTo>
                    <a:cubicBezTo>
                      <a:pt x="31" y="14"/>
                      <a:pt x="31" y="14"/>
                      <a:pt x="30" y="14"/>
                    </a:cubicBezTo>
                    <a:cubicBezTo>
                      <a:pt x="29" y="14"/>
                      <a:pt x="28" y="14"/>
                      <a:pt x="27" y="14"/>
                    </a:cubicBezTo>
                    <a:cubicBezTo>
                      <a:pt x="26" y="14"/>
                      <a:pt x="24" y="14"/>
                      <a:pt x="22" y="14"/>
                    </a:cubicBezTo>
                    <a:cubicBezTo>
                      <a:pt x="21" y="14"/>
                      <a:pt x="20" y="14"/>
                      <a:pt x="19" y="13"/>
                    </a:cubicBezTo>
                    <a:cubicBezTo>
                      <a:pt x="18" y="13"/>
                      <a:pt x="17" y="13"/>
                      <a:pt x="16" y="13"/>
                    </a:cubicBezTo>
                    <a:cubicBezTo>
                      <a:pt x="16" y="12"/>
                      <a:pt x="15" y="12"/>
                      <a:pt x="14" y="12"/>
                    </a:cubicBezTo>
                    <a:cubicBezTo>
                      <a:pt x="13" y="11"/>
                      <a:pt x="12" y="11"/>
                      <a:pt x="11" y="10"/>
                    </a:cubicBezTo>
                    <a:cubicBezTo>
                      <a:pt x="13" y="12"/>
                      <a:pt x="14" y="12"/>
                      <a:pt x="16" y="13"/>
                    </a:cubicBezTo>
                    <a:cubicBezTo>
                      <a:pt x="18" y="14"/>
                      <a:pt x="20" y="15"/>
                      <a:pt x="22" y="15"/>
                    </a:cubicBezTo>
                    <a:cubicBezTo>
                      <a:pt x="23" y="15"/>
                      <a:pt x="24" y="15"/>
                      <a:pt x="25" y="16"/>
                    </a:cubicBezTo>
                    <a:cubicBezTo>
                      <a:pt x="24" y="16"/>
                      <a:pt x="23" y="16"/>
                      <a:pt x="21" y="16"/>
                    </a:cubicBezTo>
                    <a:cubicBezTo>
                      <a:pt x="20" y="16"/>
                      <a:pt x="18" y="16"/>
                      <a:pt x="17" y="16"/>
                    </a:cubicBezTo>
                    <a:cubicBezTo>
                      <a:pt x="14" y="17"/>
                      <a:pt x="11" y="17"/>
                      <a:pt x="8" y="16"/>
                    </a:cubicBezTo>
                    <a:cubicBezTo>
                      <a:pt x="5" y="16"/>
                      <a:pt x="2" y="16"/>
                      <a:pt x="0" y="16"/>
                    </a:cubicBezTo>
                    <a:cubicBezTo>
                      <a:pt x="5" y="17"/>
                      <a:pt x="11" y="17"/>
                      <a:pt x="17" y="17"/>
                    </a:cubicBezTo>
                    <a:cubicBezTo>
                      <a:pt x="19" y="17"/>
                      <a:pt x="20" y="17"/>
                      <a:pt x="21" y="17"/>
                    </a:cubicBezTo>
                    <a:cubicBezTo>
                      <a:pt x="23" y="17"/>
                      <a:pt x="24" y="17"/>
                      <a:pt x="26" y="17"/>
                    </a:cubicBezTo>
                    <a:cubicBezTo>
                      <a:pt x="29" y="16"/>
                      <a:pt x="32" y="16"/>
                      <a:pt x="34" y="15"/>
                    </a:cubicBezTo>
                    <a:cubicBezTo>
                      <a:pt x="37" y="15"/>
                      <a:pt x="40" y="14"/>
                      <a:pt x="43" y="14"/>
                    </a:cubicBezTo>
                    <a:cubicBezTo>
                      <a:pt x="44" y="14"/>
                      <a:pt x="46" y="14"/>
                      <a:pt x="47" y="14"/>
                    </a:cubicBezTo>
                    <a:cubicBezTo>
                      <a:pt x="49" y="14"/>
                      <a:pt x="50" y="14"/>
                      <a:pt x="51" y="14"/>
                    </a:cubicBezTo>
                    <a:cubicBezTo>
                      <a:pt x="53" y="15"/>
                      <a:pt x="54" y="15"/>
                      <a:pt x="56" y="15"/>
                    </a:cubicBezTo>
                    <a:cubicBezTo>
                      <a:pt x="57" y="16"/>
                      <a:pt x="58" y="16"/>
                      <a:pt x="59" y="17"/>
                    </a:cubicBezTo>
                    <a:cubicBezTo>
                      <a:pt x="57" y="17"/>
                      <a:pt x="55" y="17"/>
                      <a:pt x="54" y="17"/>
                    </a:cubicBezTo>
                    <a:cubicBezTo>
                      <a:pt x="53" y="17"/>
                      <a:pt x="51" y="17"/>
                      <a:pt x="50" y="17"/>
                    </a:cubicBezTo>
                    <a:cubicBezTo>
                      <a:pt x="49" y="18"/>
                      <a:pt x="48" y="18"/>
                      <a:pt x="47" y="18"/>
                    </a:cubicBezTo>
                    <a:cubicBezTo>
                      <a:pt x="45" y="19"/>
                      <a:pt x="43" y="20"/>
                      <a:pt x="41" y="21"/>
                    </a:cubicBezTo>
                    <a:cubicBezTo>
                      <a:pt x="39" y="21"/>
                      <a:pt x="38" y="22"/>
                      <a:pt x="36" y="23"/>
                    </a:cubicBezTo>
                    <a:cubicBezTo>
                      <a:pt x="34" y="24"/>
                      <a:pt x="32" y="25"/>
                      <a:pt x="30" y="25"/>
                    </a:cubicBezTo>
                    <a:cubicBezTo>
                      <a:pt x="28" y="26"/>
                      <a:pt x="26" y="26"/>
                      <a:pt x="24" y="26"/>
                    </a:cubicBezTo>
                    <a:cubicBezTo>
                      <a:pt x="22" y="27"/>
                      <a:pt x="20" y="27"/>
                      <a:pt x="17" y="27"/>
                    </a:cubicBezTo>
                    <a:cubicBezTo>
                      <a:pt x="22" y="27"/>
                      <a:pt x="26" y="27"/>
                      <a:pt x="30" y="26"/>
                    </a:cubicBezTo>
                    <a:cubicBezTo>
                      <a:pt x="32" y="25"/>
                      <a:pt x="34" y="25"/>
                      <a:pt x="36" y="24"/>
                    </a:cubicBezTo>
                    <a:cubicBezTo>
                      <a:pt x="38" y="23"/>
                      <a:pt x="40" y="22"/>
                      <a:pt x="42" y="21"/>
                    </a:cubicBezTo>
                    <a:cubicBezTo>
                      <a:pt x="44" y="21"/>
                      <a:pt x="46" y="20"/>
                      <a:pt x="48" y="19"/>
                    </a:cubicBezTo>
                    <a:cubicBezTo>
                      <a:pt x="49" y="19"/>
                      <a:pt x="50" y="19"/>
                      <a:pt x="51" y="19"/>
                    </a:cubicBezTo>
                    <a:cubicBezTo>
                      <a:pt x="52" y="19"/>
                      <a:pt x="53" y="18"/>
                      <a:pt x="54" y="18"/>
                    </a:cubicBezTo>
                    <a:cubicBezTo>
                      <a:pt x="56" y="18"/>
                      <a:pt x="58" y="18"/>
                      <a:pt x="60" y="18"/>
                    </a:cubicBezTo>
                    <a:cubicBezTo>
                      <a:pt x="61" y="18"/>
                      <a:pt x="62" y="18"/>
                      <a:pt x="63" y="18"/>
                    </a:cubicBezTo>
                    <a:cubicBezTo>
                      <a:pt x="63" y="18"/>
                      <a:pt x="64" y="18"/>
                      <a:pt x="64" y="18"/>
                    </a:cubicBezTo>
                    <a:cubicBezTo>
                      <a:pt x="64" y="18"/>
                      <a:pt x="64" y="18"/>
                      <a:pt x="64" y="18"/>
                    </a:cubicBezTo>
                    <a:cubicBezTo>
                      <a:pt x="62" y="19"/>
                      <a:pt x="61" y="20"/>
                      <a:pt x="59" y="22"/>
                    </a:cubicBezTo>
                    <a:cubicBezTo>
                      <a:pt x="58" y="23"/>
                      <a:pt x="57" y="24"/>
                      <a:pt x="56" y="25"/>
                    </a:cubicBezTo>
                    <a:cubicBezTo>
                      <a:pt x="55" y="26"/>
                      <a:pt x="54" y="27"/>
                      <a:pt x="53" y="28"/>
                    </a:cubicBezTo>
                    <a:cubicBezTo>
                      <a:pt x="51" y="30"/>
                      <a:pt x="49" y="32"/>
                      <a:pt x="46" y="33"/>
                    </a:cubicBezTo>
                    <a:cubicBezTo>
                      <a:pt x="45" y="34"/>
                      <a:pt x="43" y="35"/>
                      <a:pt x="42" y="35"/>
                    </a:cubicBezTo>
                    <a:cubicBezTo>
                      <a:pt x="40" y="36"/>
                      <a:pt x="39" y="36"/>
                      <a:pt x="38" y="36"/>
                    </a:cubicBezTo>
                    <a:cubicBezTo>
                      <a:pt x="41" y="36"/>
                      <a:pt x="43" y="35"/>
                      <a:pt x="46" y="34"/>
                    </a:cubicBezTo>
                    <a:cubicBezTo>
                      <a:pt x="48" y="33"/>
                      <a:pt x="49" y="33"/>
                      <a:pt x="50" y="32"/>
                    </a:cubicBezTo>
                    <a:cubicBezTo>
                      <a:pt x="51" y="31"/>
                      <a:pt x="51" y="31"/>
                      <a:pt x="52" y="30"/>
                    </a:cubicBezTo>
                    <a:cubicBezTo>
                      <a:pt x="52" y="30"/>
                      <a:pt x="53" y="30"/>
                      <a:pt x="53" y="30"/>
                    </a:cubicBezTo>
                    <a:cubicBezTo>
                      <a:pt x="53" y="29"/>
                      <a:pt x="53" y="29"/>
                      <a:pt x="54" y="29"/>
                    </a:cubicBezTo>
                    <a:cubicBezTo>
                      <a:pt x="56" y="27"/>
                      <a:pt x="58" y="25"/>
                      <a:pt x="60" y="23"/>
                    </a:cubicBezTo>
                    <a:cubicBezTo>
                      <a:pt x="61" y="22"/>
                      <a:pt x="62" y="21"/>
                      <a:pt x="64" y="20"/>
                    </a:cubicBezTo>
                    <a:cubicBezTo>
                      <a:pt x="65" y="19"/>
                      <a:pt x="65" y="19"/>
                      <a:pt x="66" y="18"/>
                    </a:cubicBezTo>
                    <a:cubicBezTo>
                      <a:pt x="67" y="18"/>
                      <a:pt x="68" y="18"/>
                      <a:pt x="69" y="18"/>
                    </a:cubicBezTo>
                    <a:cubicBezTo>
                      <a:pt x="69" y="18"/>
                      <a:pt x="70" y="18"/>
                      <a:pt x="70" y="17"/>
                    </a:cubicBezTo>
                    <a:cubicBezTo>
                      <a:pt x="70" y="17"/>
                      <a:pt x="69" y="16"/>
                      <a:pt x="69" y="16"/>
                    </a:cubicBezTo>
                    <a:cubicBezTo>
                      <a:pt x="67" y="16"/>
                      <a:pt x="66" y="16"/>
                      <a:pt x="64" y="16"/>
                    </a:cubicBezTo>
                    <a:cubicBezTo>
                      <a:pt x="64" y="16"/>
                      <a:pt x="63" y="15"/>
                      <a:pt x="62" y="15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1" y="14"/>
                      <a:pt x="61" y="13"/>
                      <a:pt x="61" y="13"/>
                    </a:cubicBezTo>
                    <a:cubicBezTo>
                      <a:pt x="60" y="12"/>
                      <a:pt x="60" y="12"/>
                      <a:pt x="60" y="12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59" y="10"/>
                      <a:pt x="59" y="10"/>
                      <a:pt x="58" y="9"/>
                    </a:cubicBezTo>
                    <a:cubicBezTo>
                      <a:pt x="57" y="8"/>
                      <a:pt x="56" y="7"/>
                      <a:pt x="55" y="6"/>
                    </a:cubicBezTo>
                    <a:cubicBezTo>
                      <a:pt x="55" y="5"/>
                      <a:pt x="54" y="5"/>
                      <a:pt x="54" y="4"/>
                    </a:cubicBezTo>
                    <a:cubicBezTo>
                      <a:pt x="53" y="4"/>
                      <a:pt x="53" y="3"/>
                      <a:pt x="52" y="3"/>
                    </a:cubicBezTo>
                    <a:cubicBezTo>
                      <a:pt x="53" y="3"/>
                      <a:pt x="53" y="4"/>
                      <a:pt x="53" y="4"/>
                    </a:cubicBezTo>
                    <a:cubicBezTo>
                      <a:pt x="54" y="5"/>
                      <a:pt x="54" y="6"/>
                      <a:pt x="55" y="6"/>
                    </a:cubicBezTo>
                    <a:cubicBezTo>
                      <a:pt x="56" y="7"/>
                      <a:pt x="57" y="8"/>
                      <a:pt x="57" y="10"/>
                    </a:cubicBezTo>
                    <a:cubicBezTo>
                      <a:pt x="58" y="10"/>
                      <a:pt x="58" y="11"/>
                      <a:pt x="58" y="11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59" y="13"/>
                      <a:pt x="59" y="13"/>
                      <a:pt x="59" y="13"/>
                    </a:cubicBezTo>
                    <a:cubicBezTo>
                      <a:pt x="59" y="14"/>
                      <a:pt x="60" y="14"/>
                      <a:pt x="60" y="15"/>
                    </a:cubicBezTo>
                    <a:cubicBezTo>
                      <a:pt x="59" y="14"/>
                      <a:pt x="59" y="14"/>
                      <a:pt x="58" y="14"/>
                    </a:cubicBezTo>
                    <a:cubicBezTo>
                      <a:pt x="52" y="12"/>
                      <a:pt x="52" y="12"/>
                      <a:pt x="52" y="12"/>
                    </a:cubicBezTo>
                    <a:cubicBezTo>
                      <a:pt x="50" y="11"/>
                      <a:pt x="48" y="10"/>
                      <a:pt x="46" y="9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4" y="8"/>
                      <a:pt x="43" y="7"/>
                      <a:pt x="43" y="7"/>
                    </a:cubicBezTo>
                    <a:cubicBezTo>
                      <a:pt x="42" y="6"/>
                      <a:pt x="41" y="6"/>
                      <a:pt x="40" y="5"/>
                    </a:cubicBezTo>
                    <a:cubicBezTo>
                      <a:pt x="39" y="4"/>
                      <a:pt x="38" y="4"/>
                      <a:pt x="37" y="3"/>
                    </a:cubicBezTo>
                    <a:cubicBezTo>
                      <a:pt x="37" y="2"/>
                      <a:pt x="36" y="1"/>
                      <a:pt x="35" y="0"/>
                    </a:cubicBezTo>
                    <a:cubicBezTo>
                      <a:pt x="36" y="2"/>
                      <a:pt x="38" y="4"/>
                      <a:pt x="40" y="6"/>
                    </a:cubicBezTo>
                    <a:cubicBezTo>
                      <a:pt x="40" y="6"/>
                      <a:pt x="41" y="7"/>
                      <a:pt x="42" y="8"/>
                    </a:cubicBezTo>
                    <a:close/>
                    <a:moveTo>
                      <a:pt x="33" y="14"/>
                    </a:move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18" name="Freeform 2146"/>
              <p:cNvSpPr/>
              <p:nvPr/>
            </p:nvSpPr>
            <p:spPr>
              <a:xfrm>
                <a:off x="7002434" y="3003565"/>
                <a:ext cx="98426" cy="173039"/>
              </a:xfrm>
              <a:custGeom>
                <a:avLst/>
                <a:gdLst>
                  <a:gd name="txL" fmla="*/ 0 w 26"/>
                  <a:gd name="txT" fmla="*/ 0 h 46"/>
                  <a:gd name="txR" fmla="*/ 26 w 26"/>
                  <a:gd name="txB" fmla="*/ 46 h 46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26" h="46">
                    <a:moveTo>
                      <a:pt x="0" y="16"/>
                    </a:moveTo>
                    <a:cubicBezTo>
                      <a:pt x="0" y="17"/>
                      <a:pt x="1" y="18"/>
                      <a:pt x="1" y="19"/>
                    </a:cubicBezTo>
                    <a:cubicBezTo>
                      <a:pt x="3" y="21"/>
                      <a:pt x="5" y="24"/>
                      <a:pt x="7" y="26"/>
                    </a:cubicBezTo>
                    <a:cubicBezTo>
                      <a:pt x="10" y="29"/>
                      <a:pt x="15" y="32"/>
                      <a:pt x="18" y="35"/>
                    </a:cubicBezTo>
                    <a:cubicBezTo>
                      <a:pt x="20" y="37"/>
                      <a:pt x="22" y="39"/>
                      <a:pt x="23" y="42"/>
                    </a:cubicBezTo>
                    <a:cubicBezTo>
                      <a:pt x="24" y="43"/>
                      <a:pt x="25" y="45"/>
                      <a:pt x="26" y="46"/>
                    </a:cubicBezTo>
                    <a:cubicBezTo>
                      <a:pt x="25" y="43"/>
                      <a:pt x="24" y="40"/>
                      <a:pt x="23" y="38"/>
                    </a:cubicBezTo>
                    <a:cubicBezTo>
                      <a:pt x="21" y="30"/>
                      <a:pt x="15" y="24"/>
                      <a:pt x="10" y="18"/>
                    </a:cubicBezTo>
                    <a:cubicBezTo>
                      <a:pt x="8" y="15"/>
                      <a:pt x="6" y="12"/>
                      <a:pt x="4" y="8"/>
                    </a:cubicBezTo>
                    <a:cubicBezTo>
                      <a:pt x="3" y="6"/>
                      <a:pt x="2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6"/>
                      <a:pt x="0" y="11"/>
                      <a:pt x="0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19" name="Freeform 2149"/>
              <p:cNvSpPr/>
              <p:nvPr/>
            </p:nvSpPr>
            <p:spPr>
              <a:xfrm>
                <a:off x="7032596" y="3030552"/>
                <a:ext cx="49213" cy="74613"/>
              </a:xfrm>
              <a:custGeom>
                <a:avLst/>
                <a:gdLst>
                  <a:gd name="txL" fmla="*/ 0 w 13"/>
                  <a:gd name="txT" fmla="*/ 0 h 20"/>
                  <a:gd name="txR" fmla="*/ 13 w 13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20">
                    <a:moveTo>
                      <a:pt x="4" y="11"/>
                    </a:moveTo>
                    <a:cubicBezTo>
                      <a:pt x="5" y="15"/>
                      <a:pt x="7" y="17"/>
                      <a:pt x="10" y="20"/>
                    </a:cubicBezTo>
                    <a:cubicBezTo>
                      <a:pt x="9" y="19"/>
                      <a:pt x="8" y="17"/>
                      <a:pt x="8" y="15"/>
                    </a:cubicBezTo>
                    <a:cubicBezTo>
                      <a:pt x="7" y="13"/>
                      <a:pt x="9" y="11"/>
                      <a:pt x="10" y="9"/>
                    </a:cubicBezTo>
                    <a:cubicBezTo>
                      <a:pt x="11" y="8"/>
                      <a:pt x="12" y="7"/>
                      <a:pt x="13" y="5"/>
                    </a:cubicBezTo>
                    <a:cubicBezTo>
                      <a:pt x="9" y="3"/>
                      <a:pt x="5" y="1"/>
                      <a:pt x="1" y="0"/>
                    </a:cubicBezTo>
                    <a:cubicBezTo>
                      <a:pt x="0" y="3"/>
                      <a:pt x="3" y="8"/>
                      <a:pt x="4" y="1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20" name="Freeform 2150"/>
              <p:cNvSpPr/>
              <p:nvPr/>
            </p:nvSpPr>
            <p:spPr>
              <a:xfrm>
                <a:off x="7007196" y="3128978"/>
                <a:ext cx="138113" cy="130176"/>
              </a:xfrm>
              <a:custGeom>
                <a:avLst/>
                <a:gdLst>
                  <a:gd name="txL" fmla="*/ 0 w 37"/>
                  <a:gd name="txT" fmla="*/ 0 h 35"/>
                  <a:gd name="txR" fmla="*/ 37 w 37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35">
                    <a:moveTo>
                      <a:pt x="25" y="13"/>
                    </a:moveTo>
                    <a:cubicBezTo>
                      <a:pt x="23" y="12"/>
                      <a:pt x="21" y="11"/>
                      <a:pt x="19" y="11"/>
                    </a:cubicBezTo>
                    <a:cubicBezTo>
                      <a:pt x="17" y="9"/>
                      <a:pt x="15" y="9"/>
                      <a:pt x="12" y="9"/>
                    </a:cubicBezTo>
                    <a:cubicBezTo>
                      <a:pt x="7" y="7"/>
                      <a:pt x="3" y="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5"/>
                      <a:pt x="6" y="10"/>
                      <a:pt x="10" y="13"/>
                    </a:cubicBezTo>
                    <a:cubicBezTo>
                      <a:pt x="13" y="15"/>
                      <a:pt x="20" y="18"/>
                      <a:pt x="26" y="16"/>
                    </a:cubicBezTo>
                    <a:cubicBezTo>
                      <a:pt x="29" y="18"/>
                      <a:pt x="29" y="21"/>
                      <a:pt x="30" y="24"/>
                    </a:cubicBezTo>
                    <a:cubicBezTo>
                      <a:pt x="30" y="27"/>
                      <a:pt x="31" y="29"/>
                      <a:pt x="32" y="31"/>
                    </a:cubicBezTo>
                    <a:cubicBezTo>
                      <a:pt x="33" y="33"/>
                      <a:pt x="34" y="34"/>
                      <a:pt x="35" y="35"/>
                    </a:cubicBezTo>
                    <a:cubicBezTo>
                      <a:pt x="35" y="35"/>
                      <a:pt x="36" y="34"/>
                      <a:pt x="37" y="34"/>
                    </a:cubicBezTo>
                    <a:cubicBezTo>
                      <a:pt x="35" y="33"/>
                      <a:pt x="33" y="32"/>
                      <a:pt x="32" y="30"/>
                    </a:cubicBezTo>
                    <a:cubicBezTo>
                      <a:pt x="31" y="29"/>
                      <a:pt x="31" y="26"/>
                      <a:pt x="30" y="24"/>
                    </a:cubicBezTo>
                    <a:cubicBezTo>
                      <a:pt x="29" y="21"/>
                      <a:pt x="29" y="17"/>
                      <a:pt x="26" y="15"/>
                    </a:cubicBezTo>
                    <a:cubicBezTo>
                      <a:pt x="26" y="15"/>
                      <a:pt x="25" y="14"/>
                      <a:pt x="25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21" name="Freeform 2151"/>
              <p:cNvSpPr>
                <a:spLocks noEditPoints="1"/>
              </p:cNvSpPr>
              <p:nvPr/>
            </p:nvSpPr>
            <p:spPr>
              <a:xfrm>
                <a:off x="7007196" y="3011502"/>
                <a:ext cx="107951" cy="173039"/>
              </a:xfrm>
              <a:custGeom>
                <a:avLst/>
                <a:gdLst>
                  <a:gd name="txL" fmla="*/ 0 w 29"/>
                  <a:gd name="txT" fmla="*/ 0 h 46"/>
                  <a:gd name="txR" fmla="*/ 29 w 29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46">
                    <a:moveTo>
                      <a:pt x="22" y="25"/>
                    </a:moveTo>
                    <a:cubicBezTo>
                      <a:pt x="22" y="25"/>
                      <a:pt x="22" y="26"/>
                      <a:pt x="22" y="26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9"/>
                      <a:pt x="22" y="30"/>
                      <a:pt x="22" y="32"/>
                    </a:cubicBezTo>
                    <a:cubicBezTo>
                      <a:pt x="22" y="31"/>
                      <a:pt x="21" y="30"/>
                      <a:pt x="21" y="30"/>
                    </a:cubicBezTo>
                    <a:cubicBezTo>
                      <a:pt x="20" y="29"/>
                      <a:pt x="20" y="28"/>
                      <a:pt x="19" y="27"/>
                    </a:cubicBezTo>
                    <a:cubicBezTo>
                      <a:pt x="18" y="26"/>
                      <a:pt x="18" y="25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6" y="23"/>
                      <a:pt x="16" y="23"/>
                      <a:pt x="16" y="22"/>
                    </a:cubicBezTo>
                    <a:cubicBezTo>
                      <a:pt x="15" y="22"/>
                      <a:pt x="15" y="21"/>
                      <a:pt x="15" y="20"/>
                    </a:cubicBezTo>
                    <a:cubicBezTo>
                      <a:pt x="15" y="20"/>
                      <a:pt x="15" y="19"/>
                      <a:pt x="15" y="19"/>
                    </a:cubicBezTo>
                    <a:cubicBezTo>
                      <a:pt x="15" y="18"/>
                      <a:pt x="16" y="17"/>
                      <a:pt x="16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4"/>
                      <a:pt x="18" y="14"/>
                      <a:pt x="18" y="13"/>
                    </a:cubicBezTo>
                    <a:cubicBezTo>
                      <a:pt x="18" y="13"/>
                      <a:pt x="19" y="12"/>
                      <a:pt x="19" y="11"/>
                    </a:cubicBezTo>
                    <a:cubicBezTo>
                      <a:pt x="18" y="12"/>
                      <a:pt x="17" y="13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7"/>
                      <a:pt x="15" y="18"/>
                      <a:pt x="15" y="18"/>
                    </a:cubicBezTo>
                    <a:cubicBezTo>
                      <a:pt x="14" y="19"/>
                      <a:pt x="14" y="20"/>
                      <a:pt x="14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0"/>
                    </a:cubicBezTo>
                    <a:cubicBezTo>
                      <a:pt x="13" y="20"/>
                      <a:pt x="13" y="20"/>
                      <a:pt x="13" y="19"/>
                    </a:cubicBezTo>
                    <a:cubicBezTo>
                      <a:pt x="12" y="19"/>
                      <a:pt x="12" y="18"/>
                      <a:pt x="12" y="18"/>
                    </a:cubicBezTo>
                    <a:cubicBezTo>
                      <a:pt x="11" y="17"/>
                      <a:pt x="10" y="15"/>
                      <a:pt x="10" y="14"/>
                    </a:cubicBezTo>
                    <a:cubicBezTo>
                      <a:pt x="10" y="13"/>
                      <a:pt x="9" y="13"/>
                      <a:pt x="9" y="12"/>
                    </a:cubicBezTo>
                    <a:cubicBezTo>
                      <a:pt x="9" y="11"/>
                      <a:pt x="9" y="11"/>
                      <a:pt x="9" y="10"/>
                    </a:cubicBezTo>
                    <a:cubicBezTo>
                      <a:pt x="8" y="9"/>
                      <a:pt x="8" y="9"/>
                      <a:pt x="8" y="8"/>
                    </a:cubicBezTo>
                    <a:cubicBezTo>
                      <a:pt x="8" y="7"/>
                      <a:pt x="8" y="6"/>
                      <a:pt x="8" y="6"/>
                    </a:cubicBezTo>
                    <a:cubicBezTo>
                      <a:pt x="8" y="7"/>
                      <a:pt x="8" y="9"/>
                      <a:pt x="8" y="10"/>
                    </a:cubicBezTo>
                    <a:cubicBezTo>
                      <a:pt x="8" y="11"/>
                      <a:pt x="9" y="13"/>
                      <a:pt x="9" y="14"/>
                    </a:cubicBezTo>
                    <a:cubicBezTo>
                      <a:pt x="9" y="15"/>
                      <a:pt x="10" y="16"/>
                      <a:pt x="10" y="17"/>
                    </a:cubicBezTo>
                    <a:cubicBezTo>
                      <a:pt x="9" y="16"/>
                      <a:pt x="9" y="15"/>
                      <a:pt x="8" y="14"/>
                    </a:cubicBezTo>
                    <a:cubicBezTo>
                      <a:pt x="8" y="14"/>
                      <a:pt x="7" y="13"/>
                      <a:pt x="6" y="12"/>
                    </a:cubicBezTo>
                    <a:cubicBezTo>
                      <a:pt x="5" y="10"/>
                      <a:pt x="4" y="8"/>
                      <a:pt x="3" y="6"/>
                    </a:cubicBezTo>
                    <a:cubicBezTo>
                      <a:pt x="2" y="4"/>
                      <a:pt x="1" y="2"/>
                      <a:pt x="0" y="0"/>
                    </a:cubicBezTo>
                    <a:cubicBezTo>
                      <a:pt x="2" y="4"/>
                      <a:pt x="3" y="8"/>
                      <a:pt x="6" y="12"/>
                    </a:cubicBezTo>
                    <a:cubicBezTo>
                      <a:pt x="6" y="13"/>
                      <a:pt x="7" y="14"/>
                      <a:pt x="8" y="15"/>
                    </a:cubicBezTo>
                    <a:cubicBezTo>
                      <a:pt x="8" y="16"/>
                      <a:pt x="9" y="17"/>
                      <a:pt x="10" y="18"/>
                    </a:cubicBezTo>
                    <a:cubicBezTo>
                      <a:pt x="11" y="19"/>
                      <a:pt x="12" y="21"/>
                      <a:pt x="14" y="23"/>
                    </a:cubicBezTo>
                    <a:cubicBezTo>
                      <a:pt x="15" y="24"/>
                      <a:pt x="17" y="26"/>
                      <a:pt x="18" y="28"/>
                    </a:cubicBezTo>
                    <a:cubicBezTo>
                      <a:pt x="19" y="28"/>
                      <a:pt x="19" y="29"/>
                      <a:pt x="20" y="30"/>
                    </a:cubicBezTo>
                    <a:cubicBezTo>
                      <a:pt x="20" y="31"/>
                      <a:pt x="21" y="32"/>
                      <a:pt x="21" y="33"/>
                    </a:cubicBezTo>
                    <a:cubicBezTo>
                      <a:pt x="21" y="34"/>
                      <a:pt x="22" y="35"/>
                      <a:pt x="22" y="36"/>
                    </a:cubicBezTo>
                    <a:cubicBezTo>
                      <a:pt x="22" y="37"/>
                      <a:pt x="22" y="38"/>
                      <a:pt x="22" y="39"/>
                    </a:cubicBezTo>
                    <a:cubicBezTo>
                      <a:pt x="21" y="38"/>
                      <a:pt x="21" y="37"/>
                      <a:pt x="20" y="36"/>
                    </a:cubicBezTo>
                    <a:cubicBezTo>
                      <a:pt x="20" y="35"/>
                      <a:pt x="19" y="34"/>
                      <a:pt x="19" y="34"/>
                    </a:cubicBezTo>
                    <a:cubicBezTo>
                      <a:pt x="18" y="33"/>
                      <a:pt x="17" y="32"/>
                      <a:pt x="17" y="32"/>
                    </a:cubicBezTo>
                    <a:cubicBezTo>
                      <a:pt x="16" y="31"/>
                      <a:pt x="14" y="30"/>
                      <a:pt x="13" y="29"/>
                    </a:cubicBezTo>
                    <a:cubicBezTo>
                      <a:pt x="12" y="28"/>
                      <a:pt x="10" y="27"/>
                      <a:pt x="9" y="26"/>
                    </a:cubicBezTo>
                    <a:cubicBezTo>
                      <a:pt x="8" y="26"/>
                      <a:pt x="7" y="25"/>
                      <a:pt x="6" y="23"/>
                    </a:cubicBezTo>
                    <a:cubicBezTo>
                      <a:pt x="4" y="22"/>
                      <a:pt x="3" y="21"/>
                      <a:pt x="2" y="20"/>
                    </a:cubicBezTo>
                    <a:cubicBezTo>
                      <a:pt x="2" y="19"/>
                      <a:pt x="1" y="17"/>
                      <a:pt x="0" y="16"/>
                    </a:cubicBezTo>
                    <a:cubicBezTo>
                      <a:pt x="1" y="19"/>
                      <a:pt x="3" y="21"/>
                      <a:pt x="5" y="24"/>
                    </a:cubicBezTo>
                    <a:cubicBezTo>
                      <a:pt x="6" y="25"/>
                      <a:pt x="8" y="26"/>
                      <a:pt x="9" y="27"/>
                    </a:cubicBezTo>
                    <a:cubicBezTo>
                      <a:pt x="10" y="28"/>
                      <a:pt x="11" y="29"/>
                      <a:pt x="13" y="30"/>
                    </a:cubicBezTo>
                    <a:cubicBezTo>
                      <a:pt x="14" y="31"/>
                      <a:pt x="15" y="32"/>
                      <a:pt x="16" y="33"/>
                    </a:cubicBezTo>
                    <a:cubicBezTo>
                      <a:pt x="17" y="33"/>
                      <a:pt x="17" y="34"/>
                      <a:pt x="18" y="34"/>
                    </a:cubicBezTo>
                    <a:cubicBezTo>
                      <a:pt x="18" y="35"/>
                      <a:pt x="19" y="36"/>
                      <a:pt x="19" y="36"/>
                    </a:cubicBezTo>
                    <a:cubicBezTo>
                      <a:pt x="20" y="37"/>
                      <a:pt x="21" y="39"/>
                      <a:pt x="22" y="40"/>
                    </a:cubicBezTo>
                    <a:cubicBezTo>
                      <a:pt x="22" y="41"/>
                      <a:pt x="23" y="41"/>
                      <a:pt x="23" y="42"/>
                    </a:cubicBezTo>
                    <a:cubicBezTo>
                      <a:pt x="23" y="42"/>
                      <a:pt x="23" y="42"/>
                      <a:pt x="23" y="43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2" y="42"/>
                      <a:pt x="21" y="42"/>
                      <a:pt x="19" y="41"/>
                    </a:cubicBezTo>
                    <a:cubicBezTo>
                      <a:pt x="18" y="41"/>
                      <a:pt x="17" y="40"/>
                      <a:pt x="16" y="40"/>
                    </a:cubicBezTo>
                    <a:cubicBezTo>
                      <a:pt x="15" y="40"/>
                      <a:pt x="14" y="39"/>
                      <a:pt x="13" y="39"/>
                    </a:cubicBezTo>
                    <a:cubicBezTo>
                      <a:pt x="10" y="39"/>
                      <a:pt x="8" y="38"/>
                      <a:pt x="7" y="37"/>
                    </a:cubicBezTo>
                    <a:cubicBezTo>
                      <a:pt x="6" y="36"/>
                      <a:pt x="5" y="36"/>
                      <a:pt x="4" y="35"/>
                    </a:cubicBezTo>
                    <a:cubicBezTo>
                      <a:pt x="3" y="34"/>
                      <a:pt x="2" y="33"/>
                      <a:pt x="1" y="33"/>
                    </a:cubicBezTo>
                    <a:cubicBezTo>
                      <a:pt x="3" y="34"/>
                      <a:pt x="4" y="36"/>
                      <a:pt x="6" y="37"/>
                    </a:cubicBezTo>
                    <a:cubicBezTo>
                      <a:pt x="7" y="38"/>
                      <a:pt x="8" y="39"/>
                      <a:pt x="9" y="39"/>
                    </a:cubicBezTo>
                    <a:cubicBezTo>
                      <a:pt x="10" y="39"/>
                      <a:pt x="10" y="39"/>
                      <a:pt x="11" y="40"/>
                    </a:cubicBezTo>
                    <a:cubicBezTo>
                      <a:pt x="11" y="40"/>
                      <a:pt x="11" y="40"/>
                      <a:pt x="1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5" y="40"/>
                      <a:pt x="17" y="41"/>
                      <a:pt x="19" y="42"/>
                    </a:cubicBezTo>
                    <a:cubicBezTo>
                      <a:pt x="20" y="42"/>
                      <a:pt x="21" y="43"/>
                      <a:pt x="22" y="43"/>
                    </a:cubicBezTo>
                    <a:cubicBezTo>
                      <a:pt x="23" y="44"/>
                      <a:pt x="23" y="44"/>
                      <a:pt x="24" y="44"/>
                    </a:cubicBezTo>
                    <a:cubicBezTo>
                      <a:pt x="24" y="45"/>
                      <a:pt x="25" y="45"/>
                      <a:pt x="25" y="46"/>
                    </a:cubicBezTo>
                    <a:cubicBezTo>
                      <a:pt x="25" y="46"/>
                      <a:pt x="26" y="46"/>
                      <a:pt x="26" y="46"/>
                    </a:cubicBezTo>
                    <a:cubicBezTo>
                      <a:pt x="26" y="46"/>
                      <a:pt x="26" y="45"/>
                      <a:pt x="26" y="45"/>
                    </a:cubicBezTo>
                    <a:cubicBezTo>
                      <a:pt x="26" y="44"/>
                      <a:pt x="25" y="43"/>
                      <a:pt x="25" y="42"/>
                    </a:cubicBezTo>
                    <a:cubicBezTo>
                      <a:pt x="25" y="41"/>
                      <a:pt x="24" y="41"/>
                      <a:pt x="24" y="40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25" y="39"/>
                      <a:pt x="25" y="39"/>
                      <a:pt x="25" y="38"/>
                    </a:cubicBezTo>
                    <a:cubicBezTo>
                      <a:pt x="25" y="38"/>
                      <a:pt x="26" y="38"/>
                      <a:pt x="26" y="38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7" y="37"/>
                      <a:pt x="27" y="36"/>
                      <a:pt x="27" y="36"/>
                    </a:cubicBezTo>
                    <a:cubicBezTo>
                      <a:pt x="27" y="35"/>
                      <a:pt x="28" y="33"/>
                      <a:pt x="28" y="32"/>
                    </a:cubicBezTo>
                    <a:cubicBezTo>
                      <a:pt x="28" y="32"/>
                      <a:pt x="28" y="31"/>
                      <a:pt x="28" y="31"/>
                    </a:cubicBezTo>
                    <a:cubicBezTo>
                      <a:pt x="28" y="30"/>
                      <a:pt x="29" y="30"/>
                      <a:pt x="29" y="29"/>
                    </a:cubicBezTo>
                    <a:cubicBezTo>
                      <a:pt x="28" y="30"/>
                      <a:pt x="28" y="30"/>
                      <a:pt x="28" y="31"/>
                    </a:cubicBezTo>
                    <a:cubicBezTo>
                      <a:pt x="28" y="31"/>
                      <a:pt x="28" y="32"/>
                      <a:pt x="27" y="32"/>
                    </a:cubicBezTo>
                    <a:cubicBezTo>
                      <a:pt x="27" y="33"/>
                      <a:pt x="27" y="34"/>
                      <a:pt x="26" y="35"/>
                    </a:cubicBezTo>
                    <a:cubicBezTo>
                      <a:pt x="26" y="36"/>
                      <a:pt x="26" y="36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8"/>
                      <a:pt x="24" y="38"/>
                    </a:cubicBezTo>
                    <a:cubicBezTo>
                      <a:pt x="24" y="38"/>
                      <a:pt x="24" y="38"/>
                      <a:pt x="24" y="39"/>
                    </a:cubicBezTo>
                    <a:cubicBezTo>
                      <a:pt x="24" y="38"/>
                      <a:pt x="24" y="38"/>
                      <a:pt x="24" y="37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1"/>
                      <a:pt x="23" y="29"/>
                      <a:pt x="23" y="27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2" y="26"/>
                      <a:pt x="22" y="25"/>
                      <a:pt x="22" y="25"/>
                    </a:cubicBezTo>
                    <a:cubicBezTo>
                      <a:pt x="22" y="24"/>
                      <a:pt x="22" y="23"/>
                      <a:pt x="22" y="22"/>
                    </a:cubicBezTo>
                    <a:cubicBezTo>
                      <a:pt x="23" y="21"/>
                      <a:pt x="23" y="21"/>
                      <a:pt x="23" y="20"/>
                    </a:cubicBezTo>
                    <a:cubicBezTo>
                      <a:pt x="23" y="19"/>
                      <a:pt x="23" y="18"/>
                      <a:pt x="24" y="17"/>
                    </a:cubicBezTo>
                    <a:cubicBezTo>
                      <a:pt x="23" y="19"/>
                      <a:pt x="22" y="20"/>
                      <a:pt x="22" y="22"/>
                    </a:cubicBezTo>
                    <a:cubicBezTo>
                      <a:pt x="22" y="23"/>
                      <a:pt x="22" y="24"/>
                      <a:pt x="22" y="25"/>
                    </a:cubicBezTo>
                    <a:close/>
                    <a:moveTo>
                      <a:pt x="14" y="21"/>
                    </a:move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22" name="Freeform 2152"/>
              <p:cNvSpPr/>
              <p:nvPr/>
            </p:nvSpPr>
            <p:spPr>
              <a:xfrm>
                <a:off x="7953352" y="2662250"/>
                <a:ext cx="90488" cy="371478"/>
              </a:xfrm>
              <a:custGeom>
                <a:avLst/>
                <a:gdLst>
                  <a:gd name="txL" fmla="*/ 0 w 24"/>
                  <a:gd name="txT" fmla="*/ 0 h 99"/>
                  <a:gd name="txR" fmla="*/ 24 w 24"/>
                  <a:gd name="txB" fmla="*/ 99 h 99"/>
                </a:gdLst>
                <a:ahLst/>
                <a:cxnLst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24" h="99">
                    <a:moveTo>
                      <a:pt x="0" y="27"/>
                    </a:moveTo>
                    <a:cubicBezTo>
                      <a:pt x="0" y="29"/>
                      <a:pt x="0" y="30"/>
                      <a:pt x="0" y="32"/>
                    </a:cubicBezTo>
                    <a:cubicBezTo>
                      <a:pt x="1" y="38"/>
                      <a:pt x="2" y="43"/>
                      <a:pt x="4" y="49"/>
                    </a:cubicBezTo>
                    <a:cubicBezTo>
                      <a:pt x="7" y="58"/>
                      <a:pt x="12" y="65"/>
                      <a:pt x="15" y="73"/>
                    </a:cubicBezTo>
                    <a:cubicBezTo>
                      <a:pt x="18" y="79"/>
                      <a:pt x="18" y="84"/>
                      <a:pt x="18" y="90"/>
                    </a:cubicBezTo>
                    <a:cubicBezTo>
                      <a:pt x="18" y="93"/>
                      <a:pt x="18" y="96"/>
                      <a:pt x="19" y="99"/>
                    </a:cubicBezTo>
                    <a:cubicBezTo>
                      <a:pt x="19" y="93"/>
                      <a:pt x="21" y="86"/>
                      <a:pt x="21" y="83"/>
                    </a:cubicBezTo>
                    <a:cubicBezTo>
                      <a:pt x="24" y="67"/>
                      <a:pt x="18" y="53"/>
                      <a:pt x="15" y="38"/>
                    </a:cubicBezTo>
                    <a:cubicBezTo>
                      <a:pt x="14" y="31"/>
                      <a:pt x="14" y="24"/>
                      <a:pt x="14" y="17"/>
                    </a:cubicBezTo>
                    <a:cubicBezTo>
                      <a:pt x="13" y="12"/>
                      <a:pt x="14" y="6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0" y="10"/>
                      <a:pt x="5" y="18"/>
                      <a:pt x="0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23" name="Picture 2153"/>
              <p:cNvPicPr>
                <a:picLocks noChangeAspect="1"/>
              </p:cNvPicPr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7893026" y="2746388"/>
                <a:ext cx="146051" cy="304802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24" name="Freeform 2155"/>
              <p:cNvSpPr/>
              <p:nvPr/>
            </p:nvSpPr>
            <p:spPr>
              <a:xfrm>
                <a:off x="8016852" y="2730513"/>
                <a:ext cx="79375" cy="157164"/>
              </a:xfrm>
              <a:custGeom>
                <a:avLst/>
                <a:gdLst>
                  <a:gd name="txL" fmla="*/ 0 w 21"/>
                  <a:gd name="txT" fmla="*/ 0 h 42"/>
                  <a:gd name="txR" fmla="*/ 21 w 21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42">
                    <a:moveTo>
                      <a:pt x="1" y="22"/>
                    </a:moveTo>
                    <a:cubicBezTo>
                      <a:pt x="0" y="29"/>
                      <a:pt x="2" y="35"/>
                      <a:pt x="4" y="42"/>
                    </a:cubicBezTo>
                    <a:cubicBezTo>
                      <a:pt x="4" y="39"/>
                      <a:pt x="4" y="35"/>
                      <a:pt x="5" y="32"/>
                    </a:cubicBezTo>
                    <a:cubicBezTo>
                      <a:pt x="6" y="27"/>
                      <a:pt x="10" y="25"/>
                      <a:pt x="14" y="23"/>
                    </a:cubicBezTo>
                    <a:cubicBezTo>
                      <a:pt x="16" y="22"/>
                      <a:pt x="19" y="21"/>
                      <a:pt x="21" y="19"/>
                    </a:cubicBezTo>
                    <a:cubicBezTo>
                      <a:pt x="17" y="12"/>
                      <a:pt x="12" y="6"/>
                      <a:pt x="7" y="0"/>
                    </a:cubicBezTo>
                    <a:cubicBezTo>
                      <a:pt x="2" y="5"/>
                      <a:pt x="2" y="16"/>
                      <a:pt x="1" y="2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25" name="Freeform 2156"/>
              <p:cNvSpPr/>
              <p:nvPr/>
            </p:nvSpPr>
            <p:spPr>
              <a:xfrm>
                <a:off x="7904139" y="2873389"/>
                <a:ext cx="131763" cy="333377"/>
              </a:xfrm>
              <a:custGeom>
                <a:avLst/>
                <a:gdLst>
                  <a:gd name="txL" fmla="*/ 0 w 35"/>
                  <a:gd name="txT" fmla="*/ 0 h 89"/>
                  <a:gd name="txR" fmla="*/ 35 w 35"/>
                  <a:gd name="txB" fmla="*/ 89 h 8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89">
                    <a:moveTo>
                      <a:pt x="32" y="43"/>
                    </a:moveTo>
                    <a:cubicBezTo>
                      <a:pt x="30" y="41"/>
                      <a:pt x="26" y="37"/>
                      <a:pt x="25" y="34"/>
                    </a:cubicBezTo>
                    <a:cubicBezTo>
                      <a:pt x="22" y="30"/>
                      <a:pt x="18" y="28"/>
                      <a:pt x="14" y="25"/>
                    </a:cubicBezTo>
                    <a:cubicBezTo>
                      <a:pt x="7" y="18"/>
                      <a:pt x="2" y="1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0"/>
                      <a:pt x="2" y="21"/>
                      <a:pt x="7" y="31"/>
                    </a:cubicBezTo>
                    <a:cubicBezTo>
                      <a:pt x="10" y="37"/>
                      <a:pt x="20" y="48"/>
                      <a:pt x="31" y="48"/>
                    </a:cubicBezTo>
                    <a:cubicBezTo>
                      <a:pt x="34" y="55"/>
                      <a:pt x="32" y="60"/>
                      <a:pt x="31" y="66"/>
                    </a:cubicBezTo>
                    <a:cubicBezTo>
                      <a:pt x="30" y="71"/>
                      <a:pt x="29" y="74"/>
                      <a:pt x="29" y="79"/>
                    </a:cubicBezTo>
                    <a:cubicBezTo>
                      <a:pt x="29" y="83"/>
                      <a:pt x="30" y="86"/>
                      <a:pt x="31" y="89"/>
                    </a:cubicBezTo>
                    <a:cubicBezTo>
                      <a:pt x="32" y="88"/>
                      <a:pt x="33" y="88"/>
                      <a:pt x="35" y="88"/>
                    </a:cubicBezTo>
                    <a:cubicBezTo>
                      <a:pt x="33" y="85"/>
                      <a:pt x="31" y="82"/>
                      <a:pt x="30" y="79"/>
                    </a:cubicBezTo>
                    <a:cubicBezTo>
                      <a:pt x="30" y="75"/>
                      <a:pt x="31" y="70"/>
                      <a:pt x="32" y="66"/>
                    </a:cubicBezTo>
                    <a:cubicBezTo>
                      <a:pt x="33" y="60"/>
                      <a:pt x="35" y="53"/>
                      <a:pt x="33" y="48"/>
                    </a:cubicBezTo>
                    <a:cubicBezTo>
                      <a:pt x="32" y="47"/>
                      <a:pt x="32" y="45"/>
                      <a:pt x="32" y="4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26" name="Freeform 2157"/>
              <p:cNvSpPr>
                <a:spLocks noEditPoints="1"/>
              </p:cNvSpPr>
              <p:nvPr/>
            </p:nvSpPr>
            <p:spPr>
              <a:xfrm>
                <a:off x="7912077" y="2678125"/>
                <a:ext cx="190501" cy="371478"/>
              </a:xfrm>
              <a:custGeom>
                <a:avLst/>
                <a:gdLst>
                  <a:gd name="txL" fmla="*/ 0 w 51"/>
                  <a:gd name="txT" fmla="*/ 0 h 99"/>
                  <a:gd name="txR" fmla="*/ 51 w 51"/>
                  <a:gd name="txB" fmla="*/ 99 h 9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99">
                    <a:moveTo>
                      <a:pt x="41" y="60"/>
                    </a:moveTo>
                    <a:cubicBezTo>
                      <a:pt x="40" y="60"/>
                      <a:pt x="40" y="61"/>
                      <a:pt x="39" y="62"/>
                    </a:cubicBezTo>
                    <a:cubicBezTo>
                      <a:pt x="38" y="64"/>
                      <a:pt x="38" y="64"/>
                      <a:pt x="38" y="64"/>
                    </a:cubicBezTo>
                    <a:cubicBezTo>
                      <a:pt x="37" y="67"/>
                      <a:pt x="36" y="69"/>
                      <a:pt x="35" y="72"/>
                    </a:cubicBezTo>
                    <a:cubicBezTo>
                      <a:pt x="35" y="70"/>
                      <a:pt x="35" y="69"/>
                      <a:pt x="35" y="67"/>
                    </a:cubicBezTo>
                    <a:cubicBezTo>
                      <a:pt x="35" y="65"/>
                      <a:pt x="35" y="63"/>
                      <a:pt x="34" y="61"/>
                    </a:cubicBezTo>
                    <a:cubicBezTo>
                      <a:pt x="34" y="59"/>
                      <a:pt x="34" y="56"/>
                      <a:pt x="33" y="54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3" y="53"/>
                      <a:pt x="33" y="51"/>
                      <a:pt x="33" y="50"/>
                    </a:cubicBezTo>
                    <a:cubicBezTo>
                      <a:pt x="32" y="49"/>
                      <a:pt x="33" y="48"/>
                      <a:pt x="33" y="47"/>
                    </a:cubicBezTo>
                    <a:cubicBezTo>
                      <a:pt x="34" y="46"/>
                      <a:pt x="34" y="45"/>
                      <a:pt x="35" y="44"/>
                    </a:cubicBezTo>
                    <a:cubicBezTo>
                      <a:pt x="36" y="43"/>
                      <a:pt x="37" y="42"/>
                      <a:pt x="38" y="41"/>
                    </a:cubicBezTo>
                    <a:cubicBezTo>
                      <a:pt x="39" y="40"/>
                      <a:pt x="39" y="40"/>
                      <a:pt x="39" y="40"/>
                    </a:cubicBezTo>
                    <a:cubicBezTo>
                      <a:pt x="39" y="40"/>
                      <a:pt x="39" y="40"/>
                      <a:pt x="39" y="40"/>
                    </a:cubicBezTo>
                    <a:cubicBezTo>
                      <a:pt x="40" y="39"/>
                      <a:pt x="40" y="39"/>
                      <a:pt x="41" y="39"/>
                    </a:cubicBezTo>
                    <a:cubicBezTo>
                      <a:pt x="42" y="38"/>
                      <a:pt x="43" y="37"/>
                      <a:pt x="44" y="37"/>
                    </a:cubicBezTo>
                    <a:cubicBezTo>
                      <a:pt x="45" y="36"/>
                      <a:pt x="46" y="35"/>
                      <a:pt x="48" y="35"/>
                    </a:cubicBezTo>
                    <a:cubicBezTo>
                      <a:pt x="45" y="36"/>
                      <a:pt x="43" y="37"/>
                      <a:pt x="40" y="38"/>
                    </a:cubicBezTo>
                    <a:cubicBezTo>
                      <a:pt x="40" y="38"/>
                      <a:pt x="39" y="38"/>
                      <a:pt x="39" y="39"/>
                    </a:cubicBezTo>
                    <a:cubicBezTo>
                      <a:pt x="38" y="39"/>
                      <a:pt x="38" y="39"/>
                      <a:pt x="38" y="39"/>
                    </a:cubicBezTo>
                    <a:cubicBezTo>
                      <a:pt x="37" y="40"/>
                      <a:pt x="37" y="40"/>
                      <a:pt x="37" y="40"/>
                    </a:cubicBezTo>
                    <a:cubicBezTo>
                      <a:pt x="36" y="41"/>
                      <a:pt x="35" y="42"/>
                      <a:pt x="34" y="43"/>
                    </a:cubicBezTo>
                    <a:cubicBezTo>
                      <a:pt x="33" y="44"/>
                      <a:pt x="32" y="45"/>
                      <a:pt x="31" y="46"/>
                    </a:cubicBezTo>
                    <a:cubicBezTo>
                      <a:pt x="31" y="46"/>
                      <a:pt x="31" y="47"/>
                      <a:pt x="31" y="47"/>
                    </a:cubicBezTo>
                    <a:cubicBezTo>
                      <a:pt x="31" y="46"/>
                      <a:pt x="31" y="46"/>
                      <a:pt x="31" y="45"/>
                    </a:cubicBezTo>
                    <a:cubicBezTo>
                      <a:pt x="30" y="44"/>
                      <a:pt x="30" y="44"/>
                      <a:pt x="30" y="43"/>
                    </a:cubicBezTo>
                    <a:cubicBezTo>
                      <a:pt x="30" y="42"/>
                      <a:pt x="30" y="41"/>
                      <a:pt x="30" y="39"/>
                    </a:cubicBezTo>
                    <a:cubicBezTo>
                      <a:pt x="29" y="37"/>
                      <a:pt x="29" y="34"/>
                      <a:pt x="30" y="31"/>
                    </a:cubicBezTo>
                    <a:cubicBezTo>
                      <a:pt x="30" y="30"/>
                      <a:pt x="30" y="29"/>
                      <a:pt x="30" y="27"/>
                    </a:cubicBezTo>
                    <a:cubicBezTo>
                      <a:pt x="30" y="26"/>
                      <a:pt x="31" y="25"/>
                      <a:pt x="31" y="23"/>
                    </a:cubicBezTo>
                    <a:cubicBezTo>
                      <a:pt x="31" y="22"/>
                      <a:pt x="32" y="21"/>
                      <a:pt x="32" y="20"/>
                    </a:cubicBezTo>
                    <a:cubicBezTo>
                      <a:pt x="32" y="18"/>
                      <a:pt x="33" y="17"/>
                      <a:pt x="33" y="16"/>
                    </a:cubicBezTo>
                    <a:cubicBezTo>
                      <a:pt x="32" y="18"/>
                      <a:pt x="31" y="21"/>
                      <a:pt x="30" y="23"/>
                    </a:cubicBezTo>
                    <a:cubicBezTo>
                      <a:pt x="29" y="26"/>
                      <a:pt x="28" y="28"/>
                      <a:pt x="28" y="31"/>
                    </a:cubicBezTo>
                    <a:cubicBezTo>
                      <a:pt x="28" y="33"/>
                      <a:pt x="28" y="35"/>
                      <a:pt x="28" y="36"/>
                    </a:cubicBezTo>
                    <a:cubicBezTo>
                      <a:pt x="27" y="34"/>
                      <a:pt x="27" y="33"/>
                      <a:pt x="26" y="31"/>
                    </a:cubicBezTo>
                    <a:cubicBezTo>
                      <a:pt x="26" y="29"/>
                      <a:pt x="26" y="27"/>
                      <a:pt x="25" y="25"/>
                    </a:cubicBezTo>
                    <a:cubicBezTo>
                      <a:pt x="25" y="21"/>
                      <a:pt x="25" y="17"/>
                      <a:pt x="24" y="12"/>
                    </a:cubicBezTo>
                    <a:cubicBezTo>
                      <a:pt x="24" y="8"/>
                      <a:pt x="24" y="4"/>
                      <a:pt x="24" y="0"/>
                    </a:cubicBezTo>
                    <a:cubicBezTo>
                      <a:pt x="24" y="8"/>
                      <a:pt x="23" y="17"/>
                      <a:pt x="24" y="25"/>
                    </a:cubicBezTo>
                    <a:cubicBezTo>
                      <a:pt x="24" y="27"/>
                      <a:pt x="25" y="29"/>
                      <a:pt x="25" y="31"/>
                    </a:cubicBezTo>
                    <a:cubicBezTo>
                      <a:pt x="25" y="33"/>
                      <a:pt x="26" y="35"/>
                      <a:pt x="26" y="37"/>
                    </a:cubicBezTo>
                    <a:cubicBezTo>
                      <a:pt x="27" y="41"/>
                      <a:pt x="28" y="45"/>
                      <a:pt x="29" y="49"/>
                    </a:cubicBezTo>
                    <a:cubicBezTo>
                      <a:pt x="30" y="53"/>
                      <a:pt x="31" y="57"/>
                      <a:pt x="32" y="61"/>
                    </a:cubicBezTo>
                    <a:cubicBezTo>
                      <a:pt x="32" y="63"/>
                      <a:pt x="33" y="65"/>
                      <a:pt x="33" y="67"/>
                    </a:cubicBezTo>
                    <a:cubicBezTo>
                      <a:pt x="33" y="69"/>
                      <a:pt x="33" y="71"/>
                      <a:pt x="32" y="73"/>
                    </a:cubicBezTo>
                    <a:cubicBezTo>
                      <a:pt x="32" y="75"/>
                      <a:pt x="32" y="77"/>
                      <a:pt x="31" y="79"/>
                    </a:cubicBezTo>
                    <a:cubicBezTo>
                      <a:pt x="31" y="80"/>
                      <a:pt x="30" y="82"/>
                      <a:pt x="30" y="83"/>
                    </a:cubicBezTo>
                    <a:cubicBezTo>
                      <a:pt x="30" y="81"/>
                      <a:pt x="29" y="79"/>
                      <a:pt x="29" y="76"/>
                    </a:cubicBezTo>
                    <a:cubicBezTo>
                      <a:pt x="29" y="75"/>
                      <a:pt x="28" y="74"/>
                      <a:pt x="28" y="72"/>
                    </a:cubicBezTo>
                    <a:cubicBezTo>
                      <a:pt x="28" y="71"/>
                      <a:pt x="27" y="69"/>
                      <a:pt x="27" y="68"/>
                    </a:cubicBezTo>
                    <a:cubicBezTo>
                      <a:pt x="25" y="65"/>
                      <a:pt x="24" y="62"/>
                      <a:pt x="22" y="60"/>
                    </a:cubicBezTo>
                    <a:cubicBezTo>
                      <a:pt x="21" y="57"/>
                      <a:pt x="19" y="55"/>
                      <a:pt x="18" y="52"/>
                    </a:cubicBezTo>
                    <a:cubicBezTo>
                      <a:pt x="17" y="49"/>
                      <a:pt x="15" y="47"/>
                      <a:pt x="14" y="44"/>
                    </a:cubicBezTo>
                    <a:cubicBezTo>
                      <a:pt x="13" y="41"/>
                      <a:pt x="13" y="38"/>
                      <a:pt x="12" y="35"/>
                    </a:cubicBezTo>
                    <a:cubicBezTo>
                      <a:pt x="12" y="32"/>
                      <a:pt x="11" y="29"/>
                      <a:pt x="11" y="26"/>
                    </a:cubicBezTo>
                    <a:cubicBezTo>
                      <a:pt x="11" y="32"/>
                      <a:pt x="12" y="38"/>
                      <a:pt x="14" y="44"/>
                    </a:cubicBezTo>
                    <a:cubicBezTo>
                      <a:pt x="14" y="47"/>
                      <a:pt x="16" y="50"/>
                      <a:pt x="17" y="52"/>
                    </a:cubicBezTo>
                    <a:cubicBezTo>
                      <a:pt x="18" y="55"/>
                      <a:pt x="20" y="58"/>
                      <a:pt x="21" y="60"/>
                    </a:cubicBezTo>
                    <a:cubicBezTo>
                      <a:pt x="23" y="63"/>
                      <a:pt x="24" y="66"/>
                      <a:pt x="25" y="68"/>
                    </a:cubicBezTo>
                    <a:cubicBezTo>
                      <a:pt x="25" y="70"/>
                      <a:pt x="26" y="71"/>
                      <a:pt x="26" y="72"/>
                    </a:cubicBezTo>
                    <a:cubicBezTo>
                      <a:pt x="26" y="74"/>
                      <a:pt x="27" y="75"/>
                      <a:pt x="27" y="77"/>
                    </a:cubicBezTo>
                    <a:cubicBezTo>
                      <a:pt x="27" y="80"/>
                      <a:pt x="28" y="83"/>
                      <a:pt x="28" y="86"/>
                    </a:cubicBezTo>
                    <a:cubicBezTo>
                      <a:pt x="28" y="87"/>
                      <a:pt x="29" y="88"/>
                      <a:pt x="29" y="90"/>
                    </a:cubicBezTo>
                    <a:cubicBezTo>
                      <a:pt x="29" y="90"/>
                      <a:pt x="29" y="91"/>
                      <a:pt x="29" y="91"/>
                    </a:cubicBezTo>
                    <a:cubicBezTo>
                      <a:pt x="29" y="91"/>
                      <a:pt x="29" y="92"/>
                      <a:pt x="29" y="92"/>
                    </a:cubicBezTo>
                    <a:cubicBezTo>
                      <a:pt x="27" y="89"/>
                      <a:pt x="25" y="87"/>
                      <a:pt x="23" y="85"/>
                    </a:cubicBezTo>
                    <a:cubicBezTo>
                      <a:pt x="21" y="84"/>
                      <a:pt x="20" y="82"/>
                      <a:pt x="18" y="81"/>
                    </a:cubicBezTo>
                    <a:cubicBezTo>
                      <a:pt x="17" y="79"/>
                      <a:pt x="15" y="78"/>
                      <a:pt x="13" y="77"/>
                    </a:cubicBezTo>
                    <a:cubicBezTo>
                      <a:pt x="10" y="74"/>
                      <a:pt x="7" y="71"/>
                      <a:pt x="5" y="68"/>
                    </a:cubicBezTo>
                    <a:cubicBezTo>
                      <a:pt x="4" y="66"/>
                      <a:pt x="3" y="64"/>
                      <a:pt x="2" y="62"/>
                    </a:cubicBezTo>
                    <a:cubicBezTo>
                      <a:pt x="1" y="60"/>
                      <a:pt x="0" y="58"/>
                      <a:pt x="0" y="56"/>
                    </a:cubicBezTo>
                    <a:cubicBezTo>
                      <a:pt x="1" y="60"/>
                      <a:pt x="2" y="64"/>
                      <a:pt x="4" y="68"/>
                    </a:cubicBezTo>
                    <a:cubicBezTo>
                      <a:pt x="5" y="70"/>
                      <a:pt x="6" y="72"/>
                      <a:pt x="8" y="73"/>
                    </a:cubicBezTo>
                    <a:cubicBezTo>
                      <a:pt x="8" y="74"/>
                      <a:pt x="9" y="75"/>
                      <a:pt x="10" y="76"/>
                    </a:cubicBezTo>
                    <a:cubicBezTo>
                      <a:pt x="10" y="76"/>
                      <a:pt x="11" y="76"/>
                      <a:pt x="11" y="77"/>
                    </a:cubicBezTo>
                    <a:cubicBezTo>
                      <a:pt x="11" y="77"/>
                      <a:pt x="12" y="78"/>
                      <a:pt x="12" y="78"/>
                    </a:cubicBezTo>
                    <a:cubicBezTo>
                      <a:pt x="16" y="80"/>
                      <a:pt x="19" y="83"/>
                      <a:pt x="21" y="86"/>
                    </a:cubicBezTo>
                    <a:cubicBezTo>
                      <a:pt x="23" y="88"/>
                      <a:pt x="24" y="89"/>
                      <a:pt x="26" y="91"/>
                    </a:cubicBezTo>
                    <a:cubicBezTo>
                      <a:pt x="27" y="92"/>
                      <a:pt x="28" y="94"/>
                      <a:pt x="29" y="95"/>
                    </a:cubicBezTo>
                    <a:cubicBezTo>
                      <a:pt x="29" y="96"/>
                      <a:pt x="29" y="97"/>
                      <a:pt x="29" y="98"/>
                    </a:cubicBezTo>
                    <a:cubicBezTo>
                      <a:pt x="29" y="99"/>
                      <a:pt x="29" y="99"/>
                      <a:pt x="30" y="99"/>
                    </a:cubicBezTo>
                    <a:cubicBezTo>
                      <a:pt x="31" y="99"/>
                      <a:pt x="32" y="99"/>
                      <a:pt x="32" y="98"/>
                    </a:cubicBezTo>
                    <a:cubicBezTo>
                      <a:pt x="32" y="96"/>
                      <a:pt x="32" y="94"/>
                      <a:pt x="32" y="92"/>
                    </a:cubicBezTo>
                    <a:cubicBezTo>
                      <a:pt x="32" y="90"/>
                      <a:pt x="32" y="89"/>
                      <a:pt x="32" y="88"/>
                    </a:cubicBezTo>
                    <a:cubicBezTo>
                      <a:pt x="32" y="88"/>
                      <a:pt x="33" y="88"/>
                      <a:pt x="33" y="87"/>
                    </a:cubicBezTo>
                    <a:cubicBezTo>
                      <a:pt x="34" y="87"/>
                      <a:pt x="35" y="86"/>
                      <a:pt x="36" y="86"/>
                    </a:cubicBezTo>
                    <a:cubicBezTo>
                      <a:pt x="36" y="86"/>
                      <a:pt x="36" y="85"/>
                      <a:pt x="37" y="85"/>
                    </a:cubicBezTo>
                    <a:cubicBezTo>
                      <a:pt x="38" y="85"/>
                      <a:pt x="38" y="85"/>
                      <a:pt x="38" y="85"/>
                    </a:cubicBezTo>
                    <a:cubicBezTo>
                      <a:pt x="38" y="85"/>
                      <a:pt x="38" y="84"/>
                      <a:pt x="38" y="84"/>
                    </a:cubicBezTo>
                    <a:cubicBezTo>
                      <a:pt x="39" y="84"/>
                      <a:pt x="40" y="83"/>
                      <a:pt x="41" y="82"/>
                    </a:cubicBezTo>
                    <a:cubicBezTo>
                      <a:pt x="42" y="81"/>
                      <a:pt x="44" y="79"/>
                      <a:pt x="45" y="78"/>
                    </a:cubicBezTo>
                    <a:cubicBezTo>
                      <a:pt x="46" y="77"/>
                      <a:pt x="46" y="76"/>
                      <a:pt x="47" y="75"/>
                    </a:cubicBezTo>
                    <a:cubicBezTo>
                      <a:pt x="48" y="74"/>
                      <a:pt x="48" y="74"/>
                      <a:pt x="49" y="73"/>
                    </a:cubicBezTo>
                    <a:cubicBezTo>
                      <a:pt x="48" y="73"/>
                      <a:pt x="47" y="74"/>
                      <a:pt x="47" y="75"/>
                    </a:cubicBezTo>
                    <a:cubicBezTo>
                      <a:pt x="46" y="76"/>
                      <a:pt x="45" y="76"/>
                      <a:pt x="44" y="77"/>
                    </a:cubicBezTo>
                    <a:cubicBezTo>
                      <a:pt x="43" y="78"/>
                      <a:pt x="41" y="80"/>
                      <a:pt x="40" y="81"/>
                    </a:cubicBezTo>
                    <a:cubicBezTo>
                      <a:pt x="39" y="82"/>
                      <a:pt x="38" y="82"/>
                      <a:pt x="37" y="83"/>
                    </a:cubicBezTo>
                    <a:cubicBezTo>
                      <a:pt x="37" y="83"/>
                      <a:pt x="37" y="83"/>
                      <a:pt x="37" y="83"/>
                    </a:cubicBezTo>
                    <a:cubicBezTo>
                      <a:pt x="36" y="83"/>
                      <a:pt x="36" y="83"/>
                      <a:pt x="36" y="83"/>
                    </a:cubicBezTo>
                    <a:cubicBezTo>
                      <a:pt x="36" y="84"/>
                      <a:pt x="35" y="84"/>
                      <a:pt x="35" y="84"/>
                    </a:cubicBezTo>
                    <a:cubicBezTo>
                      <a:pt x="34" y="84"/>
                      <a:pt x="33" y="85"/>
                      <a:pt x="33" y="85"/>
                    </a:cubicBezTo>
                    <a:cubicBezTo>
                      <a:pt x="33" y="84"/>
                      <a:pt x="33" y="83"/>
                      <a:pt x="33" y="83"/>
                    </a:cubicBezTo>
                    <a:cubicBezTo>
                      <a:pt x="36" y="74"/>
                      <a:pt x="36" y="74"/>
                      <a:pt x="36" y="74"/>
                    </a:cubicBezTo>
                    <a:cubicBezTo>
                      <a:pt x="38" y="71"/>
                      <a:pt x="39" y="68"/>
                      <a:pt x="40" y="65"/>
                    </a:cubicBezTo>
                    <a:cubicBezTo>
                      <a:pt x="41" y="63"/>
                      <a:pt x="41" y="63"/>
                      <a:pt x="41" y="63"/>
                    </a:cubicBezTo>
                    <a:cubicBezTo>
                      <a:pt x="41" y="62"/>
                      <a:pt x="41" y="61"/>
                      <a:pt x="42" y="60"/>
                    </a:cubicBezTo>
                    <a:cubicBezTo>
                      <a:pt x="42" y="59"/>
                      <a:pt x="43" y="57"/>
                      <a:pt x="44" y="56"/>
                    </a:cubicBezTo>
                    <a:cubicBezTo>
                      <a:pt x="45" y="55"/>
                      <a:pt x="46" y="53"/>
                      <a:pt x="47" y="52"/>
                    </a:cubicBezTo>
                    <a:cubicBezTo>
                      <a:pt x="48" y="51"/>
                      <a:pt x="49" y="50"/>
                      <a:pt x="51" y="48"/>
                    </a:cubicBezTo>
                    <a:cubicBezTo>
                      <a:pt x="48" y="50"/>
                      <a:pt x="45" y="53"/>
                      <a:pt x="43" y="55"/>
                    </a:cubicBezTo>
                    <a:cubicBezTo>
                      <a:pt x="42" y="57"/>
                      <a:pt x="41" y="58"/>
                      <a:pt x="41" y="60"/>
                    </a:cubicBezTo>
                    <a:close/>
                    <a:moveTo>
                      <a:pt x="31" y="47"/>
                    </a:moveTo>
                    <a:cubicBezTo>
                      <a:pt x="31" y="47"/>
                      <a:pt x="31" y="47"/>
                      <a:pt x="31" y="47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1" y="47"/>
                      <a:pt x="31" y="47"/>
                      <a:pt x="31" y="4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27" name="Freeform 2158"/>
              <p:cNvSpPr/>
              <p:nvPr/>
            </p:nvSpPr>
            <p:spPr>
              <a:xfrm>
                <a:off x="7419949" y="3382980"/>
                <a:ext cx="304802" cy="219077"/>
              </a:xfrm>
              <a:custGeom>
                <a:avLst/>
                <a:gdLst>
                  <a:gd name="txL" fmla="*/ 0 w 81"/>
                  <a:gd name="txT" fmla="*/ 0 h 58"/>
                  <a:gd name="txR" fmla="*/ 81 w 81"/>
                  <a:gd name="txB" fmla="*/ 58 h 5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1" h="58">
                    <a:moveTo>
                      <a:pt x="12" y="27"/>
                    </a:moveTo>
                    <a:cubicBezTo>
                      <a:pt x="14" y="28"/>
                      <a:pt x="15" y="29"/>
                      <a:pt x="17" y="30"/>
                    </a:cubicBezTo>
                    <a:cubicBezTo>
                      <a:pt x="22" y="33"/>
                      <a:pt x="27" y="35"/>
                      <a:pt x="33" y="38"/>
                    </a:cubicBezTo>
                    <a:cubicBezTo>
                      <a:pt x="41" y="41"/>
                      <a:pt x="50" y="42"/>
                      <a:pt x="58" y="44"/>
                    </a:cubicBezTo>
                    <a:cubicBezTo>
                      <a:pt x="64" y="46"/>
                      <a:pt x="68" y="49"/>
                      <a:pt x="73" y="52"/>
                    </a:cubicBezTo>
                    <a:cubicBezTo>
                      <a:pt x="75" y="54"/>
                      <a:pt x="78" y="57"/>
                      <a:pt x="81" y="58"/>
                    </a:cubicBezTo>
                    <a:cubicBezTo>
                      <a:pt x="76" y="54"/>
                      <a:pt x="72" y="48"/>
                      <a:pt x="70" y="46"/>
                    </a:cubicBezTo>
                    <a:cubicBezTo>
                      <a:pt x="59" y="34"/>
                      <a:pt x="44" y="29"/>
                      <a:pt x="31" y="22"/>
                    </a:cubicBezTo>
                    <a:cubicBezTo>
                      <a:pt x="25" y="18"/>
                      <a:pt x="19" y="14"/>
                      <a:pt x="14" y="10"/>
                    </a:cubicBezTo>
                    <a:cubicBezTo>
                      <a:pt x="9" y="7"/>
                      <a:pt x="5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" y="8"/>
                      <a:pt x="9" y="17"/>
                      <a:pt x="12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28" name="Freeform 2161"/>
              <p:cNvSpPr/>
              <p:nvPr/>
            </p:nvSpPr>
            <p:spPr>
              <a:xfrm>
                <a:off x="7499324" y="3390918"/>
                <a:ext cx="115888" cy="112713"/>
              </a:xfrm>
              <a:custGeom>
                <a:avLst/>
                <a:gdLst>
                  <a:gd name="txL" fmla="*/ 0 w 31"/>
                  <a:gd name="txT" fmla="*/ 0 h 30"/>
                  <a:gd name="txR" fmla="*/ 31 w 31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30">
                    <a:moveTo>
                      <a:pt x="13" y="19"/>
                    </a:moveTo>
                    <a:cubicBezTo>
                      <a:pt x="18" y="24"/>
                      <a:pt x="25" y="27"/>
                      <a:pt x="31" y="30"/>
                    </a:cubicBezTo>
                    <a:cubicBezTo>
                      <a:pt x="28" y="28"/>
                      <a:pt x="25" y="25"/>
                      <a:pt x="23" y="22"/>
                    </a:cubicBezTo>
                    <a:cubicBezTo>
                      <a:pt x="20" y="19"/>
                      <a:pt x="21" y="14"/>
                      <a:pt x="22" y="10"/>
                    </a:cubicBezTo>
                    <a:cubicBezTo>
                      <a:pt x="23" y="7"/>
                      <a:pt x="24" y="4"/>
                      <a:pt x="24" y="2"/>
                    </a:cubicBezTo>
                    <a:cubicBezTo>
                      <a:pt x="16" y="0"/>
                      <a:pt x="8" y="1"/>
                      <a:pt x="0" y="1"/>
                    </a:cubicBezTo>
                    <a:cubicBezTo>
                      <a:pt x="1" y="8"/>
                      <a:pt x="9" y="14"/>
                      <a:pt x="13" y="1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29" name="Freeform 2162"/>
              <p:cNvSpPr/>
              <p:nvPr/>
            </p:nvSpPr>
            <p:spPr>
              <a:xfrm>
                <a:off x="7521549" y="3586181"/>
                <a:ext cx="338140" cy="128588"/>
              </a:xfrm>
              <a:custGeom>
                <a:avLst/>
                <a:gdLst>
                  <a:gd name="txL" fmla="*/ 0 w 90"/>
                  <a:gd name="txT" fmla="*/ 0 h 34"/>
                  <a:gd name="txR" fmla="*/ 90 w 90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0" h="34">
                    <a:moveTo>
                      <a:pt x="54" y="4"/>
                    </a:moveTo>
                    <a:cubicBezTo>
                      <a:pt x="51" y="4"/>
                      <a:pt x="45" y="4"/>
                      <a:pt x="42" y="4"/>
                    </a:cubicBezTo>
                    <a:cubicBezTo>
                      <a:pt x="37" y="3"/>
                      <a:pt x="33" y="5"/>
                      <a:pt x="28" y="6"/>
                    </a:cubicBezTo>
                    <a:cubicBezTo>
                      <a:pt x="18" y="7"/>
                      <a:pt x="9" y="6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8"/>
                      <a:pt x="18" y="13"/>
                      <a:pt x="28" y="16"/>
                    </a:cubicBezTo>
                    <a:cubicBezTo>
                      <a:pt x="35" y="17"/>
                      <a:pt x="50" y="16"/>
                      <a:pt x="57" y="8"/>
                    </a:cubicBezTo>
                    <a:cubicBezTo>
                      <a:pt x="65" y="9"/>
                      <a:pt x="67" y="15"/>
                      <a:pt x="71" y="19"/>
                    </a:cubicBezTo>
                    <a:cubicBezTo>
                      <a:pt x="74" y="23"/>
                      <a:pt x="76" y="26"/>
                      <a:pt x="80" y="29"/>
                    </a:cubicBezTo>
                    <a:cubicBezTo>
                      <a:pt x="83" y="31"/>
                      <a:pt x="86" y="32"/>
                      <a:pt x="89" y="34"/>
                    </a:cubicBezTo>
                    <a:cubicBezTo>
                      <a:pt x="89" y="32"/>
                      <a:pt x="89" y="31"/>
                      <a:pt x="90" y="30"/>
                    </a:cubicBezTo>
                    <a:cubicBezTo>
                      <a:pt x="87" y="30"/>
                      <a:pt x="83" y="29"/>
                      <a:pt x="80" y="27"/>
                    </a:cubicBezTo>
                    <a:cubicBezTo>
                      <a:pt x="77" y="25"/>
                      <a:pt x="74" y="21"/>
                      <a:pt x="71" y="18"/>
                    </a:cubicBezTo>
                    <a:cubicBezTo>
                      <a:pt x="67" y="13"/>
                      <a:pt x="63" y="7"/>
                      <a:pt x="58" y="6"/>
                    </a:cubicBezTo>
                    <a:cubicBezTo>
                      <a:pt x="57" y="5"/>
                      <a:pt x="55" y="5"/>
                      <a:pt x="54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30" name="Freeform 2163"/>
              <p:cNvSpPr>
                <a:spLocks noEditPoints="1"/>
              </p:cNvSpPr>
              <p:nvPr/>
            </p:nvSpPr>
            <p:spPr>
              <a:xfrm>
                <a:off x="7431061" y="3390918"/>
                <a:ext cx="307977" cy="222252"/>
              </a:xfrm>
              <a:custGeom>
                <a:avLst/>
                <a:gdLst>
                  <a:gd name="txL" fmla="*/ 0 w 82"/>
                  <a:gd name="txT" fmla="*/ 0 h 59"/>
                  <a:gd name="txR" fmla="*/ 82 w 82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59">
                    <a:moveTo>
                      <a:pt x="57" y="25"/>
                    </a:moveTo>
                    <a:cubicBezTo>
                      <a:pt x="57" y="26"/>
                      <a:pt x="58" y="27"/>
                      <a:pt x="58" y="27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60" y="32"/>
                      <a:pt x="62" y="34"/>
                      <a:pt x="63" y="37"/>
                    </a:cubicBezTo>
                    <a:cubicBezTo>
                      <a:pt x="62" y="36"/>
                      <a:pt x="61" y="35"/>
                      <a:pt x="59" y="34"/>
                    </a:cubicBezTo>
                    <a:cubicBezTo>
                      <a:pt x="58" y="33"/>
                      <a:pt x="56" y="31"/>
                      <a:pt x="54" y="30"/>
                    </a:cubicBezTo>
                    <a:cubicBezTo>
                      <a:pt x="52" y="29"/>
                      <a:pt x="50" y="28"/>
                      <a:pt x="48" y="28"/>
                    </a:cubicBezTo>
                    <a:cubicBezTo>
                      <a:pt x="48" y="27"/>
                      <a:pt x="48" y="27"/>
                      <a:pt x="48" y="27"/>
                    </a:cubicBezTo>
                    <a:cubicBezTo>
                      <a:pt x="46" y="27"/>
                      <a:pt x="45" y="26"/>
                      <a:pt x="44" y="25"/>
                    </a:cubicBezTo>
                    <a:cubicBezTo>
                      <a:pt x="43" y="24"/>
                      <a:pt x="43" y="24"/>
                      <a:pt x="42" y="23"/>
                    </a:cubicBezTo>
                    <a:cubicBezTo>
                      <a:pt x="41" y="22"/>
                      <a:pt x="41" y="20"/>
                      <a:pt x="41" y="19"/>
                    </a:cubicBezTo>
                    <a:cubicBezTo>
                      <a:pt x="41" y="18"/>
                      <a:pt x="41" y="17"/>
                      <a:pt x="41" y="15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1" y="14"/>
                      <a:pt x="41" y="13"/>
                    </a:cubicBezTo>
                    <a:cubicBezTo>
                      <a:pt x="41" y="13"/>
                      <a:pt x="41" y="12"/>
                      <a:pt x="41" y="12"/>
                    </a:cubicBezTo>
                    <a:cubicBezTo>
                      <a:pt x="41" y="10"/>
                      <a:pt x="41" y="9"/>
                      <a:pt x="41" y="8"/>
                    </a:cubicBezTo>
                    <a:cubicBezTo>
                      <a:pt x="41" y="6"/>
                      <a:pt x="42" y="5"/>
                      <a:pt x="42" y="4"/>
                    </a:cubicBezTo>
                    <a:cubicBezTo>
                      <a:pt x="41" y="6"/>
                      <a:pt x="40" y="9"/>
                      <a:pt x="40" y="11"/>
                    </a:cubicBezTo>
                    <a:cubicBezTo>
                      <a:pt x="40" y="12"/>
                      <a:pt x="40" y="13"/>
                      <a:pt x="39" y="13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39" y="17"/>
                      <a:pt x="39" y="18"/>
                      <a:pt x="39" y="19"/>
                    </a:cubicBezTo>
                    <a:cubicBezTo>
                      <a:pt x="40" y="21"/>
                      <a:pt x="40" y="22"/>
                      <a:pt x="40" y="23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0" y="24"/>
                      <a:pt x="40" y="24"/>
                      <a:pt x="39" y="24"/>
                    </a:cubicBezTo>
                    <a:cubicBezTo>
                      <a:pt x="39" y="23"/>
                      <a:pt x="38" y="23"/>
                      <a:pt x="38" y="23"/>
                    </a:cubicBezTo>
                    <a:cubicBezTo>
                      <a:pt x="36" y="22"/>
                      <a:pt x="35" y="21"/>
                      <a:pt x="34" y="21"/>
                    </a:cubicBezTo>
                    <a:cubicBezTo>
                      <a:pt x="32" y="19"/>
                      <a:pt x="30" y="18"/>
                      <a:pt x="28" y="16"/>
                    </a:cubicBezTo>
                    <a:cubicBezTo>
                      <a:pt x="27" y="15"/>
                      <a:pt x="26" y="14"/>
                      <a:pt x="25" y="13"/>
                    </a:cubicBezTo>
                    <a:cubicBezTo>
                      <a:pt x="24" y="12"/>
                      <a:pt x="24" y="11"/>
                      <a:pt x="23" y="10"/>
                    </a:cubicBezTo>
                    <a:cubicBezTo>
                      <a:pt x="22" y="9"/>
                      <a:pt x="21" y="8"/>
                      <a:pt x="20" y="6"/>
                    </a:cubicBezTo>
                    <a:cubicBezTo>
                      <a:pt x="20" y="5"/>
                      <a:pt x="19" y="4"/>
                      <a:pt x="18" y="3"/>
                    </a:cubicBezTo>
                    <a:cubicBezTo>
                      <a:pt x="19" y="6"/>
                      <a:pt x="21" y="8"/>
                      <a:pt x="22" y="10"/>
                    </a:cubicBezTo>
                    <a:cubicBezTo>
                      <a:pt x="23" y="13"/>
                      <a:pt x="25" y="15"/>
                      <a:pt x="27" y="17"/>
                    </a:cubicBezTo>
                    <a:cubicBezTo>
                      <a:pt x="28" y="18"/>
                      <a:pt x="29" y="19"/>
                      <a:pt x="31" y="20"/>
                    </a:cubicBezTo>
                    <a:cubicBezTo>
                      <a:pt x="29" y="19"/>
                      <a:pt x="27" y="19"/>
                      <a:pt x="26" y="18"/>
                    </a:cubicBezTo>
                    <a:cubicBezTo>
                      <a:pt x="24" y="17"/>
                      <a:pt x="22" y="16"/>
                      <a:pt x="20" y="15"/>
                    </a:cubicBezTo>
                    <a:cubicBezTo>
                      <a:pt x="17" y="13"/>
                      <a:pt x="13" y="10"/>
                      <a:pt x="10" y="8"/>
                    </a:cubicBezTo>
                    <a:cubicBezTo>
                      <a:pt x="7" y="5"/>
                      <a:pt x="4" y="3"/>
                      <a:pt x="0" y="0"/>
                    </a:cubicBezTo>
                    <a:cubicBezTo>
                      <a:pt x="6" y="6"/>
                      <a:pt x="13" y="11"/>
                      <a:pt x="20" y="16"/>
                    </a:cubicBezTo>
                    <a:cubicBezTo>
                      <a:pt x="21" y="17"/>
                      <a:pt x="23" y="18"/>
                      <a:pt x="25" y="19"/>
                    </a:cubicBezTo>
                    <a:cubicBezTo>
                      <a:pt x="27" y="20"/>
                      <a:pt x="28" y="21"/>
                      <a:pt x="30" y="22"/>
                    </a:cubicBezTo>
                    <a:cubicBezTo>
                      <a:pt x="34" y="24"/>
                      <a:pt x="38" y="26"/>
                      <a:pt x="42" y="27"/>
                    </a:cubicBezTo>
                    <a:cubicBezTo>
                      <a:pt x="45" y="29"/>
                      <a:pt x="49" y="31"/>
                      <a:pt x="53" y="33"/>
                    </a:cubicBezTo>
                    <a:cubicBezTo>
                      <a:pt x="54" y="34"/>
                      <a:pt x="56" y="35"/>
                      <a:pt x="58" y="36"/>
                    </a:cubicBezTo>
                    <a:cubicBezTo>
                      <a:pt x="59" y="37"/>
                      <a:pt x="61" y="39"/>
                      <a:pt x="62" y="40"/>
                    </a:cubicBezTo>
                    <a:cubicBezTo>
                      <a:pt x="64" y="41"/>
                      <a:pt x="65" y="43"/>
                      <a:pt x="66" y="45"/>
                    </a:cubicBezTo>
                    <a:cubicBezTo>
                      <a:pt x="67" y="46"/>
                      <a:pt x="68" y="47"/>
                      <a:pt x="69" y="48"/>
                    </a:cubicBezTo>
                    <a:cubicBezTo>
                      <a:pt x="67" y="47"/>
                      <a:pt x="65" y="46"/>
                      <a:pt x="63" y="45"/>
                    </a:cubicBezTo>
                    <a:cubicBezTo>
                      <a:pt x="61" y="44"/>
                      <a:pt x="60" y="43"/>
                      <a:pt x="59" y="43"/>
                    </a:cubicBezTo>
                    <a:cubicBezTo>
                      <a:pt x="57" y="42"/>
                      <a:pt x="56" y="41"/>
                      <a:pt x="54" y="41"/>
                    </a:cubicBezTo>
                    <a:cubicBezTo>
                      <a:pt x="51" y="40"/>
                      <a:pt x="48" y="40"/>
                      <a:pt x="45" y="39"/>
                    </a:cubicBezTo>
                    <a:cubicBezTo>
                      <a:pt x="42" y="39"/>
                      <a:pt x="40" y="38"/>
                      <a:pt x="37" y="38"/>
                    </a:cubicBezTo>
                    <a:cubicBezTo>
                      <a:pt x="34" y="37"/>
                      <a:pt x="31" y="36"/>
                      <a:pt x="28" y="35"/>
                    </a:cubicBezTo>
                    <a:cubicBezTo>
                      <a:pt x="25" y="34"/>
                      <a:pt x="23" y="33"/>
                      <a:pt x="20" y="32"/>
                    </a:cubicBezTo>
                    <a:cubicBezTo>
                      <a:pt x="17" y="30"/>
                      <a:pt x="15" y="29"/>
                      <a:pt x="13" y="27"/>
                    </a:cubicBezTo>
                    <a:cubicBezTo>
                      <a:pt x="17" y="31"/>
                      <a:pt x="22" y="34"/>
                      <a:pt x="28" y="36"/>
                    </a:cubicBezTo>
                    <a:cubicBezTo>
                      <a:pt x="31" y="37"/>
                      <a:pt x="33" y="38"/>
                      <a:pt x="36" y="39"/>
                    </a:cubicBezTo>
                    <a:cubicBezTo>
                      <a:pt x="39" y="40"/>
                      <a:pt x="42" y="40"/>
                      <a:pt x="45" y="41"/>
                    </a:cubicBezTo>
                    <a:cubicBezTo>
                      <a:pt x="48" y="41"/>
                      <a:pt x="51" y="42"/>
                      <a:pt x="54" y="43"/>
                    </a:cubicBezTo>
                    <a:cubicBezTo>
                      <a:pt x="55" y="43"/>
                      <a:pt x="56" y="44"/>
                      <a:pt x="58" y="44"/>
                    </a:cubicBezTo>
                    <a:cubicBezTo>
                      <a:pt x="59" y="45"/>
                      <a:pt x="60" y="46"/>
                      <a:pt x="62" y="46"/>
                    </a:cubicBezTo>
                    <a:cubicBezTo>
                      <a:pt x="64" y="48"/>
                      <a:pt x="67" y="49"/>
                      <a:pt x="69" y="51"/>
                    </a:cubicBezTo>
                    <a:cubicBezTo>
                      <a:pt x="70" y="52"/>
                      <a:pt x="72" y="52"/>
                      <a:pt x="73" y="53"/>
                    </a:cubicBezTo>
                    <a:cubicBezTo>
                      <a:pt x="73" y="54"/>
                      <a:pt x="74" y="54"/>
                      <a:pt x="74" y="54"/>
                    </a:cubicBezTo>
                    <a:cubicBezTo>
                      <a:pt x="74" y="54"/>
                      <a:pt x="74" y="54"/>
                      <a:pt x="74" y="54"/>
                    </a:cubicBezTo>
                    <a:cubicBezTo>
                      <a:pt x="71" y="54"/>
                      <a:pt x="68" y="55"/>
                      <a:pt x="65" y="55"/>
                    </a:cubicBezTo>
                    <a:cubicBezTo>
                      <a:pt x="63" y="55"/>
                      <a:pt x="61" y="55"/>
                      <a:pt x="59" y="56"/>
                    </a:cubicBezTo>
                    <a:cubicBezTo>
                      <a:pt x="57" y="56"/>
                      <a:pt x="55" y="56"/>
                      <a:pt x="53" y="57"/>
                    </a:cubicBezTo>
                    <a:cubicBezTo>
                      <a:pt x="49" y="58"/>
                      <a:pt x="45" y="58"/>
                      <a:pt x="40" y="58"/>
                    </a:cubicBezTo>
                    <a:cubicBezTo>
                      <a:pt x="38" y="57"/>
                      <a:pt x="36" y="57"/>
                      <a:pt x="34" y="56"/>
                    </a:cubicBezTo>
                    <a:cubicBezTo>
                      <a:pt x="32" y="56"/>
                      <a:pt x="30" y="55"/>
                      <a:pt x="28" y="54"/>
                    </a:cubicBezTo>
                    <a:cubicBezTo>
                      <a:pt x="32" y="56"/>
                      <a:pt x="36" y="58"/>
                      <a:pt x="40" y="59"/>
                    </a:cubicBezTo>
                    <a:cubicBezTo>
                      <a:pt x="42" y="59"/>
                      <a:pt x="45" y="59"/>
                      <a:pt x="47" y="59"/>
                    </a:cubicBezTo>
                    <a:cubicBezTo>
                      <a:pt x="48" y="59"/>
                      <a:pt x="49" y="59"/>
                      <a:pt x="50" y="59"/>
                    </a:cubicBezTo>
                    <a:cubicBezTo>
                      <a:pt x="50" y="59"/>
                      <a:pt x="51" y="59"/>
                      <a:pt x="52" y="59"/>
                    </a:cubicBezTo>
                    <a:cubicBezTo>
                      <a:pt x="52" y="59"/>
                      <a:pt x="53" y="59"/>
                      <a:pt x="53" y="58"/>
                    </a:cubicBezTo>
                    <a:cubicBezTo>
                      <a:pt x="57" y="57"/>
                      <a:pt x="61" y="57"/>
                      <a:pt x="66" y="57"/>
                    </a:cubicBezTo>
                    <a:cubicBezTo>
                      <a:pt x="68" y="57"/>
                      <a:pt x="70" y="57"/>
                      <a:pt x="72" y="57"/>
                    </a:cubicBezTo>
                    <a:cubicBezTo>
                      <a:pt x="73" y="57"/>
                      <a:pt x="75" y="57"/>
                      <a:pt x="76" y="57"/>
                    </a:cubicBezTo>
                    <a:cubicBezTo>
                      <a:pt x="77" y="57"/>
                      <a:pt x="78" y="58"/>
                      <a:pt x="79" y="58"/>
                    </a:cubicBezTo>
                    <a:cubicBezTo>
                      <a:pt x="80" y="59"/>
                      <a:pt x="81" y="59"/>
                      <a:pt x="81" y="58"/>
                    </a:cubicBezTo>
                    <a:cubicBezTo>
                      <a:pt x="82" y="57"/>
                      <a:pt x="81" y="56"/>
                      <a:pt x="81" y="56"/>
                    </a:cubicBezTo>
                    <a:cubicBezTo>
                      <a:pt x="79" y="55"/>
                      <a:pt x="78" y="53"/>
                      <a:pt x="76" y="52"/>
                    </a:cubicBezTo>
                    <a:cubicBezTo>
                      <a:pt x="75" y="51"/>
                      <a:pt x="74" y="50"/>
                      <a:pt x="74" y="49"/>
                    </a:cubicBezTo>
                    <a:cubicBezTo>
                      <a:pt x="74" y="49"/>
                      <a:pt x="74" y="49"/>
                      <a:pt x="74" y="48"/>
                    </a:cubicBezTo>
                    <a:cubicBezTo>
                      <a:pt x="74" y="47"/>
                      <a:pt x="74" y="46"/>
                      <a:pt x="74" y="45"/>
                    </a:cubicBezTo>
                    <a:cubicBezTo>
                      <a:pt x="74" y="45"/>
                      <a:pt x="74" y="44"/>
                      <a:pt x="74" y="44"/>
                    </a:cubicBezTo>
                    <a:cubicBezTo>
                      <a:pt x="74" y="43"/>
                      <a:pt x="74" y="43"/>
                      <a:pt x="74" y="43"/>
                    </a:cubicBezTo>
                    <a:cubicBezTo>
                      <a:pt x="74" y="43"/>
                      <a:pt x="75" y="43"/>
                      <a:pt x="75" y="42"/>
                    </a:cubicBezTo>
                    <a:cubicBezTo>
                      <a:pt x="75" y="41"/>
                      <a:pt x="75" y="40"/>
                      <a:pt x="75" y="39"/>
                    </a:cubicBezTo>
                    <a:cubicBezTo>
                      <a:pt x="74" y="37"/>
                      <a:pt x="74" y="35"/>
                      <a:pt x="74" y="33"/>
                    </a:cubicBezTo>
                    <a:cubicBezTo>
                      <a:pt x="74" y="32"/>
                      <a:pt x="73" y="31"/>
                      <a:pt x="73" y="30"/>
                    </a:cubicBezTo>
                    <a:cubicBezTo>
                      <a:pt x="73" y="29"/>
                      <a:pt x="73" y="28"/>
                      <a:pt x="72" y="27"/>
                    </a:cubicBezTo>
                    <a:cubicBezTo>
                      <a:pt x="72" y="28"/>
                      <a:pt x="72" y="29"/>
                      <a:pt x="73" y="30"/>
                    </a:cubicBezTo>
                    <a:cubicBezTo>
                      <a:pt x="73" y="31"/>
                      <a:pt x="73" y="32"/>
                      <a:pt x="73" y="33"/>
                    </a:cubicBezTo>
                    <a:cubicBezTo>
                      <a:pt x="73" y="35"/>
                      <a:pt x="73" y="37"/>
                      <a:pt x="73" y="39"/>
                    </a:cubicBezTo>
                    <a:cubicBezTo>
                      <a:pt x="73" y="40"/>
                      <a:pt x="73" y="41"/>
                      <a:pt x="73" y="42"/>
                    </a:cubicBezTo>
                    <a:cubicBezTo>
                      <a:pt x="73" y="42"/>
                      <a:pt x="73" y="43"/>
                      <a:pt x="73" y="43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2" y="44"/>
                      <a:pt x="72" y="45"/>
                      <a:pt x="72" y="45"/>
                    </a:cubicBezTo>
                    <a:cubicBezTo>
                      <a:pt x="72" y="46"/>
                      <a:pt x="72" y="46"/>
                      <a:pt x="72" y="47"/>
                    </a:cubicBezTo>
                    <a:cubicBezTo>
                      <a:pt x="71" y="46"/>
                      <a:pt x="71" y="46"/>
                      <a:pt x="70" y="45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64" y="35"/>
                      <a:pt x="62" y="32"/>
                      <a:pt x="60" y="29"/>
                    </a:cubicBezTo>
                    <a:cubicBezTo>
                      <a:pt x="59" y="27"/>
                      <a:pt x="59" y="27"/>
                      <a:pt x="59" y="27"/>
                    </a:cubicBezTo>
                    <a:cubicBezTo>
                      <a:pt x="59" y="26"/>
                      <a:pt x="58" y="25"/>
                      <a:pt x="58" y="25"/>
                    </a:cubicBezTo>
                    <a:cubicBezTo>
                      <a:pt x="57" y="23"/>
                      <a:pt x="57" y="22"/>
                      <a:pt x="56" y="20"/>
                    </a:cubicBezTo>
                    <a:cubicBezTo>
                      <a:pt x="56" y="18"/>
                      <a:pt x="55" y="17"/>
                      <a:pt x="55" y="15"/>
                    </a:cubicBezTo>
                    <a:cubicBezTo>
                      <a:pt x="55" y="14"/>
                      <a:pt x="55" y="12"/>
                      <a:pt x="54" y="10"/>
                    </a:cubicBezTo>
                    <a:cubicBezTo>
                      <a:pt x="54" y="14"/>
                      <a:pt x="55" y="17"/>
                      <a:pt x="55" y="20"/>
                    </a:cubicBezTo>
                    <a:cubicBezTo>
                      <a:pt x="56" y="22"/>
                      <a:pt x="56" y="23"/>
                      <a:pt x="57" y="25"/>
                    </a:cubicBezTo>
                    <a:close/>
                    <a:moveTo>
                      <a:pt x="41" y="25"/>
                    </a:move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1" y="25"/>
                      <a:pt x="41" y="25"/>
                      <a:pt x="41" y="2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31" name="Freeform 2164"/>
              <p:cNvSpPr/>
              <p:nvPr/>
            </p:nvSpPr>
            <p:spPr>
              <a:xfrm>
                <a:off x="6784945" y="3819546"/>
                <a:ext cx="266702" cy="192089"/>
              </a:xfrm>
              <a:custGeom>
                <a:avLst/>
                <a:gdLst>
                  <a:gd name="txL" fmla="*/ 0 w 71"/>
                  <a:gd name="txT" fmla="*/ 0 h 51"/>
                  <a:gd name="txR" fmla="*/ 71 w 71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51">
                    <a:moveTo>
                      <a:pt x="11" y="24"/>
                    </a:moveTo>
                    <a:cubicBezTo>
                      <a:pt x="12" y="25"/>
                      <a:pt x="13" y="26"/>
                      <a:pt x="15" y="27"/>
                    </a:cubicBezTo>
                    <a:cubicBezTo>
                      <a:pt x="19" y="30"/>
                      <a:pt x="24" y="32"/>
                      <a:pt x="29" y="34"/>
                    </a:cubicBezTo>
                    <a:cubicBezTo>
                      <a:pt x="36" y="37"/>
                      <a:pt x="44" y="37"/>
                      <a:pt x="51" y="39"/>
                    </a:cubicBezTo>
                    <a:cubicBezTo>
                      <a:pt x="56" y="41"/>
                      <a:pt x="60" y="43"/>
                      <a:pt x="64" y="47"/>
                    </a:cubicBezTo>
                    <a:cubicBezTo>
                      <a:pt x="66" y="48"/>
                      <a:pt x="69" y="50"/>
                      <a:pt x="71" y="51"/>
                    </a:cubicBezTo>
                    <a:cubicBezTo>
                      <a:pt x="67" y="48"/>
                      <a:pt x="63" y="43"/>
                      <a:pt x="61" y="41"/>
                    </a:cubicBezTo>
                    <a:cubicBezTo>
                      <a:pt x="52" y="30"/>
                      <a:pt x="39" y="26"/>
                      <a:pt x="27" y="20"/>
                    </a:cubicBezTo>
                    <a:cubicBezTo>
                      <a:pt x="22" y="17"/>
                      <a:pt x="17" y="13"/>
                      <a:pt x="12" y="9"/>
                    </a:cubicBezTo>
                    <a:cubicBezTo>
                      <a:pt x="8" y="6"/>
                      <a:pt x="4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7"/>
                      <a:pt x="8" y="16"/>
                      <a:pt x="11" y="2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32" name="Freeform 2167"/>
              <p:cNvSpPr/>
              <p:nvPr/>
            </p:nvSpPr>
            <p:spPr>
              <a:xfrm>
                <a:off x="6853208" y="3827483"/>
                <a:ext cx="104776" cy="96838"/>
              </a:xfrm>
              <a:custGeom>
                <a:avLst/>
                <a:gdLst>
                  <a:gd name="txL" fmla="*/ 0 w 28"/>
                  <a:gd name="txT" fmla="*/ 0 h 26"/>
                  <a:gd name="txR" fmla="*/ 28 w 28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26">
                    <a:moveTo>
                      <a:pt x="12" y="17"/>
                    </a:moveTo>
                    <a:cubicBezTo>
                      <a:pt x="16" y="21"/>
                      <a:pt x="22" y="24"/>
                      <a:pt x="28" y="26"/>
                    </a:cubicBezTo>
                    <a:cubicBezTo>
                      <a:pt x="25" y="25"/>
                      <a:pt x="22" y="22"/>
                      <a:pt x="21" y="20"/>
                    </a:cubicBezTo>
                    <a:cubicBezTo>
                      <a:pt x="18" y="17"/>
                      <a:pt x="19" y="12"/>
                      <a:pt x="20" y="9"/>
                    </a:cubicBezTo>
                    <a:cubicBezTo>
                      <a:pt x="21" y="7"/>
                      <a:pt x="22" y="4"/>
                      <a:pt x="22" y="2"/>
                    </a:cubicBezTo>
                    <a:cubicBezTo>
                      <a:pt x="15" y="0"/>
                      <a:pt x="7" y="1"/>
                      <a:pt x="0" y="1"/>
                    </a:cubicBezTo>
                    <a:cubicBezTo>
                      <a:pt x="1" y="7"/>
                      <a:pt x="8" y="13"/>
                      <a:pt x="12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33" name="Freeform 2168"/>
              <p:cNvSpPr/>
              <p:nvPr/>
            </p:nvSpPr>
            <p:spPr>
              <a:xfrm>
                <a:off x="6875433" y="4000522"/>
                <a:ext cx="296864" cy="112713"/>
              </a:xfrm>
              <a:custGeom>
                <a:avLst/>
                <a:gdLst>
                  <a:gd name="txL" fmla="*/ 0 w 79"/>
                  <a:gd name="txT" fmla="*/ 0 h 30"/>
                  <a:gd name="txR" fmla="*/ 79 w 79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30">
                    <a:moveTo>
                      <a:pt x="47" y="3"/>
                    </a:moveTo>
                    <a:cubicBezTo>
                      <a:pt x="44" y="3"/>
                      <a:pt x="39" y="4"/>
                      <a:pt x="37" y="3"/>
                    </a:cubicBezTo>
                    <a:cubicBezTo>
                      <a:pt x="32" y="3"/>
                      <a:pt x="29" y="5"/>
                      <a:pt x="25" y="5"/>
                    </a:cubicBezTo>
                    <a:cubicBezTo>
                      <a:pt x="16" y="6"/>
                      <a:pt x="8" y="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" y="7"/>
                      <a:pt x="15" y="12"/>
                      <a:pt x="25" y="14"/>
                    </a:cubicBezTo>
                    <a:cubicBezTo>
                      <a:pt x="30" y="15"/>
                      <a:pt x="44" y="14"/>
                      <a:pt x="50" y="7"/>
                    </a:cubicBezTo>
                    <a:cubicBezTo>
                      <a:pt x="57" y="8"/>
                      <a:pt x="59" y="13"/>
                      <a:pt x="62" y="17"/>
                    </a:cubicBezTo>
                    <a:cubicBezTo>
                      <a:pt x="65" y="20"/>
                      <a:pt x="67" y="23"/>
                      <a:pt x="70" y="25"/>
                    </a:cubicBezTo>
                    <a:cubicBezTo>
                      <a:pt x="73" y="27"/>
                      <a:pt x="75" y="28"/>
                      <a:pt x="78" y="30"/>
                    </a:cubicBezTo>
                    <a:cubicBezTo>
                      <a:pt x="78" y="28"/>
                      <a:pt x="78" y="27"/>
                      <a:pt x="79" y="26"/>
                    </a:cubicBezTo>
                    <a:cubicBezTo>
                      <a:pt x="76" y="26"/>
                      <a:pt x="73" y="26"/>
                      <a:pt x="71" y="24"/>
                    </a:cubicBezTo>
                    <a:cubicBezTo>
                      <a:pt x="68" y="22"/>
                      <a:pt x="65" y="19"/>
                      <a:pt x="63" y="16"/>
                    </a:cubicBezTo>
                    <a:cubicBezTo>
                      <a:pt x="59" y="12"/>
                      <a:pt x="55" y="7"/>
                      <a:pt x="51" y="5"/>
                    </a:cubicBezTo>
                    <a:cubicBezTo>
                      <a:pt x="50" y="5"/>
                      <a:pt x="49" y="4"/>
                      <a:pt x="47" y="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34" name="Freeform 2169"/>
              <p:cNvSpPr>
                <a:spLocks noEditPoints="1"/>
              </p:cNvSpPr>
              <p:nvPr/>
            </p:nvSpPr>
            <p:spPr>
              <a:xfrm>
                <a:off x="6796057" y="3827483"/>
                <a:ext cx="271464" cy="195264"/>
              </a:xfrm>
              <a:custGeom>
                <a:avLst/>
                <a:gdLst>
                  <a:gd name="txL" fmla="*/ 0 w 72"/>
                  <a:gd name="txT" fmla="*/ 0 h 52"/>
                  <a:gd name="txR" fmla="*/ 72 w 72"/>
                  <a:gd name="txB" fmla="*/ 52 h 5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2" h="52">
                    <a:moveTo>
                      <a:pt x="50" y="22"/>
                    </a:moveTo>
                    <a:cubicBezTo>
                      <a:pt x="50" y="23"/>
                      <a:pt x="50" y="24"/>
                      <a:pt x="51" y="24"/>
                    </a:cubicBezTo>
                    <a:cubicBezTo>
                      <a:pt x="52" y="26"/>
                      <a:pt x="52" y="26"/>
                      <a:pt x="52" y="26"/>
                    </a:cubicBezTo>
                    <a:cubicBezTo>
                      <a:pt x="53" y="28"/>
                      <a:pt x="54" y="30"/>
                      <a:pt x="55" y="32"/>
                    </a:cubicBezTo>
                    <a:cubicBezTo>
                      <a:pt x="54" y="32"/>
                      <a:pt x="53" y="31"/>
                      <a:pt x="52" y="30"/>
                    </a:cubicBezTo>
                    <a:cubicBezTo>
                      <a:pt x="50" y="29"/>
                      <a:pt x="49" y="28"/>
                      <a:pt x="47" y="27"/>
                    </a:cubicBezTo>
                    <a:cubicBezTo>
                      <a:pt x="45" y="26"/>
                      <a:pt x="44" y="25"/>
                      <a:pt x="42" y="24"/>
                    </a:cubicBezTo>
                    <a:cubicBezTo>
                      <a:pt x="42" y="24"/>
                      <a:pt x="42" y="24"/>
                      <a:pt x="41" y="24"/>
                    </a:cubicBezTo>
                    <a:cubicBezTo>
                      <a:pt x="41" y="24"/>
                      <a:pt x="40" y="23"/>
                      <a:pt x="39" y="22"/>
                    </a:cubicBezTo>
                    <a:cubicBezTo>
                      <a:pt x="38" y="22"/>
                      <a:pt x="37" y="21"/>
                      <a:pt x="37" y="20"/>
                    </a:cubicBezTo>
                    <a:cubicBezTo>
                      <a:pt x="36" y="19"/>
                      <a:pt x="36" y="18"/>
                      <a:pt x="36" y="17"/>
                    </a:cubicBezTo>
                    <a:cubicBezTo>
                      <a:pt x="36" y="16"/>
                      <a:pt x="35" y="15"/>
                      <a:pt x="35" y="14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3"/>
                      <a:pt x="35" y="12"/>
                      <a:pt x="35" y="12"/>
                    </a:cubicBezTo>
                    <a:cubicBezTo>
                      <a:pt x="35" y="11"/>
                      <a:pt x="35" y="11"/>
                      <a:pt x="35" y="10"/>
                    </a:cubicBezTo>
                    <a:cubicBezTo>
                      <a:pt x="36" y="9"/>
                      <a:pt x="36" y="8"/>
                      <a:pt x="36" y="7"/>
                    </a:cubicBezTo>
                    <a:cubicBezTo>
                      <a:pt x="36" y="6"/>
                      <a:pt x="36" y="5"/>
                      <a:pt x="37" y="4"/>
                    </a:cubicBezTo>
                    <a:cubicBezTo>
                      <a:pt x="36" y="6"/>
                      <a:pt x="35" y="8"/>
                      <a:pt x="35" y="10"/>
                    </a:cubicBezTo>
                    <a:cubicBezTo>
                      <a:pt x="35" y="11"/>
                      <a:pt x="34" y="11"/>
                      <a:pt x="34" y="12"/>
                    </a:cubicBezTo>
                    <a:cubicBezTo>
                      <a:pt x="34" y="12"/>
                      <a:pt x="34" y="13"/>
                      <a:pt x="34" y="13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4" y="15"/>
                      <a:pt x="34" y="16"/>
                      <a:pt x="34" y="17"/>
                    </a:cubicBezTo>
                    <a:cubicBezTo>
                      <a:pt x="34" y="18"/>
                      <a:pt x="35" y="20"/>
                      <a:pt x="35" y="21"/>
                    </a:cubicBezTo>
                    <a:cubicBezTo>
                      <a:pt x="35" y="21"/>
                      <a:pt x="36" y="21"/>
                      <a:pt x="36" y="22"/>
                    </a:cubicBezTo>
                    <a:cubicBezTo>
                      <a:pt x="35" y="21"/>
                      <a:pt x="35" y="21"/>
                      <a:pt x="34" y="21"/>
                    </a:cubicBezTo>
                    <a:cubicBezTo>
                      <a:pt x="34" y="21"/>
                      <a:pt x="33" y="20"/>
                      <a:pt x="33" y="20"/>
                    </a:cubicBezTo>
                    <a:cubicBezTo>
                      <a:pt x="32" y="20"/>
                      <a:pt x="31" y="19"/>
                      <a:pt x="30" y="18"/>
                    </a:cubicBezTo>
                    <a:cubicBezTo>
                      <a:pt x="28" y="17"/>
                      <a:pt x="26" y="16"/>
                      <a:pt x="24" y="14"/>
                    </a:cubicBezTo>
                    <a:cubicBezTo>
                      <a:pt x="23" y="13"/>
                      <a:pt x="23" y="12"/>
                      <a:pt x="22" y="12"/>
                    </a:cubicBezTo>
                    <a:cubicBezTo>
                      <a:pt x="21" y="11"/>
                      <a:pt x="20" y="10"/>
                      <a:pt x="20" y="9"/>
                    </a:cubicBezTo>
                    <a:cubicBezTo>
                      <a:pt x="19" y="8"/>
                      <a:pt x="18" y="7"/>
                      <a:pt x="18" y="6"/>
                    </a:cubicBezTo>
                    <a:cubicBezTo>
                      <a:pt x="17" y="5"/>
                      <a:pt x="16" y="4"/>
                      <a:pt x="16" y="3"/>
                    </a:cubicBezTo>
                    <a:cubicBezTo>
                      <a:pt x="17" y="5"/>
                      <a:pt x="18" y="7"/>
                      <a:pt x="19" y="9"/>
                    </a:cubicBezTo>
                    <a:cubicBezTo>
                      <a:pt x="20" y="11"/>
                      <a:pt x="22" y="13"/>
                      <a:pt x="23" y="15"/>
                    </a:cubicBezTo>
                    <a:cubicBezTo>
                      <a:pt x="24" y="16"/>
                      <a:pt x="25" y="17"/>
                      <a:pt x="27" y="18"/>
                    </a:cubicBezTo>
                    <a:cubicBezTo>
                      <a:pt x="25" y="17"/>
                      <a:pt x="24" y="17"/>
                      <a:pt x="22" y="16"/>
                    </a:cubicBezTo>
                    <a:cubicBezTo>
                      <a:pt x="21" y="15"/>
                      <a:pt x="19" y="14"/>
                      <a:pt x="17" y="13"/>
                    </a:cubicBezTo>
                    <a:cubicBezTo>
                      <a:pt x="14" y="11"/>
                      <a:pt x="11" y="9"/>
                      <a:pt x="8" y="7"/>
                    </a:cubicBezTo>
                    <a:cubicBezTo>
                      <a:pt x="6" y="5"/>
                      <a:pt x="3" y="3"/>
                      <a:pt x="0" y="0"/>
                    </a:cubicBezTo>
                    <a:cubicBezTo>
                      <a:pt x="5" y="5"/>
                      <a:pt x="11" y="10"/>
                      <a:pt x="17" y="14"/>
                    </a:cubicBezTo>
                    <a:cubicBezTo>
                      <a:pt x="18" y="15"/>
                      <a:pt x="20" y="16"/>
                      <a:pt x="21" y="17"/>
                    </a:cubicBezTo>
                    <a:cubicBezTo>
                      <a:pt x="23" y="18"/>
                      <a:pt x="25" y="19"/>
                      <a:pt x="26" y="20"/>
                    </a:cubicBezTo>
                    <a:cubicBezTo>
                      <a:pt x="30" y="21"/>
                      <a:pt x="33" y="23"/>
                      <a:pt x="36" y="24"/>
                    </a:cubicBezTo>
                    <a:cubicBezTo>
                      <a:pt x="40" y="26"/>
                      <a:pt x="43" y="27"/>
                      <a:pt x="46" y="29"/>
                    </a:cubicBezTo>
                    <a:cubicBezTo>
                      <a:pt x="48" y="30"/>
                      <a:pt x="49" y="31"/>
                      <a:pt x="50" y="32"/>
                    </a:cubicBezTo>
                    <a:cubicBezTo>
                      <a:pt x="52" y="33"/>
                      <a:pt x="53" y="34"/>
                      <a:pt x="54" y="35"/>
                    </a:cubicBezTo>
                    <a:cubicBezTo>
                      <a:pt x="56" y="37"/>
                      <a:pt x="57" y="38"/>
                      <a:pt x="58" y="39"/>
                    </a:cubicBezTo>
                    <a:cubicBezTo>
                      <a:pt x="59" y="40"/>
                      <a:pt x="59" y="42"/>
                      <a:pt x="60" y="43"/>
                    </a:cubicBezTo>
                    <a:cubicBezTo>
                      <a:pt x="58" y="42"/>
                      <a:pt x="57" y="41"/>
                      <a:pt x="55" y="40"/>
                    </a:cubicBezTo>
                    <a:cubicBezTo>
                      <a:pt x="54" y="39"/>
                      <a:pt x="52" y="38"/>
                      <a:pt x="51" y="38"/>
                    </a:cubicBezTo>
                    <a:cubicBezTo>
                      <a:pt x="50" y="37"/>
                      <a:pt x="49" y="37"/>
                      <a:pt x="47" y="36"/>
                    </a:cubicBezTo>
                    <a:cubicBezTo>
                      <a:pt x="45" y="35"/>
                      <a:pt x="42" y="35"/>
                      <a:pt x="40" y="35"/>
                    </a:cubicBezTo>
                    <a:cubicBezTo>
                      <a:pt x="37" y="34"/>
                      <a:pt x="34" y="34"/>
                      <a:pt x="32" y="33"/>
                    </a:cubicBezTo>
                    <a:cubicBezTo>
                      <a:pt x="29" y="33"/>
                      <a:pt x="27" y="32"/>
                      <a:pt x="24" y="31"/>
                    </a:cubicBezTo>
                    <a:cubicBezTo>
                      <a:pt x="22" y="30"/>
                      <a:pt x="20" y="29"/>
                      <a:pt x="17" y="28"/>
                    </a:cubicBezTo>
                    <a:cubicBezTo>
                      <a:pt x="15" y="27"/>
                      <a:pt x="13" y="26"/>
                      <a:pt x="11" y="24"/>
                    </a:cubicBezTo>
                    <a:cubicBezTo>
                      <a:pt x="15" y="27"/>
                      <a:pt x="19" y="30"/>
                      <a:pt x="24" y="32"/>
                    </a:cubicBezTo>
                    <a:cubicBezTo>
                      <a:pt x="27" y="33"/>
                      <a:pt x="29" y="34"/>
                      <a:pt x="32" y="34"/>
                    </a:cubicBezTo>
                    <a:cubicBezTo>
                      <a:pt x="34" y="35"/>
                      <a:pt x="37" y="35"/>
                      <a:pt x="39" y="36"/>
                    </a:cubicBezTo>
                    <a:cubicBezTo>
                      <a:pt x="42" y="36"/>
                      <a:pt x="45" y="37"/>
                      <a:pt x="47" y="38"/>
                    </a:cubicBezTo>
                    <a:cubicBezTo>
                      <a:pt x="48" y="38"/>
                      <a:pt x="49" y="39"/>
                      <a:pt x="50" y="39"/>
                    </a:cubicBezTo>
                    <a:cubicBezTo>
                      <a:pt x="52" y="40"/>
                      <a:pt x="53" y="40"/>
                      <a:pt x="54" y="41"/>
                    </a:cubicBezTo>
                    <a:cubicBezTo>
                      <a:pt x="56" y="42"/>
                      <a:pt x="58" y="44"/>
                      <a:pt x="61" y="45"/>
                    </a:cubicBezTo>
                    <a:cubicBezTo>
                      <a:pt x="62" y="46"/>
                      <a:pt x="63" y="46"/>
                      <a:pt x="64" y="47"/>
                    </a:cubicBezTo>
                    <a:cubicBezTo>
                      <a:pt x="64" y="47"/>
                      <a:pt x="65" y="48"/>
                      <a:pt x="65" y="48"/>
                    </a:cubicBezTo>
                    <a:cubicBezTo>
                      <a:pt x="65" y="48"/>
                      <a:pt x="65" y="48"/>
                      <a:pt x="65" y="48"/>
                    </a:cubicBezTo>
                    <a:cubicBezTo>
                      <a:pt x="62" y="48"/>
                      <a:pt x="60" y="48"/>
                      <a:pt x="57" y="49"/>
                    </a:cubicBezTo>
                    <a:cubicBezTo>
                      <a:pt x="55" y="49"/>
                      <a:pt x="53" y="49"/>
                      <a:pt x="52" y="49"/>
                    </a:cubicBezTo>
                    <a:cubicBezTo>
                      <a:pt x="50" y="50"/>
                      <a:pt x="48" y="50"/>
                      <a:pt x="46" y="50"/>
                    </a:cubicBezTo>
                    <a:cubicBezTo>
                      <a:pt x="43" y="52"/>
                      <a:pt x="39" y="52"/>
                      <a:pt x="35" y="51"/>
                    </a:cubicBezTo>
                    <a:cubicBezTo>
                      <a:pt x="33" y="51"/>
                      <a:pt x="32" y="50"/>
                      <a:pt x="30" y="50"/>
                    </a:cubicBezTo>
                    <a:cubicBezTo>
                      <a:pt x="28" y="50"/>
                      <a:pt x="26" y="49"/>
                      <a:pt x="25" y="48"/>
                    </a:cubicBezTo>
                    <a:cubicBezTo>
                      <a:pt x="28" y="50"/>
                      <a:pt x="31" y="51"/>
                      <a:pt x="35" y="52"/>
                    </a:cubicBezTo>
                    <a:cubicBezTo>
                      <a:pt x="37" y="52"/>
                      <a:pt x="39" y="52"/>
                      <a:pt x="41" y="52"/>
                    </a:cubicBezTo>
                    <a:cubicBezTo>
                      <a:pt x="42" y="52"/>
                      <a:pt x="43" y="52"/>
                      <a:pt x="44" y="52"/>
                    </a:cubicBezTo>
                    <a:cubicBezTo>
                      <a:pt x="44" y="52"/>
                      <a:pt x="45" y="52"/>
                      <a:pt x="45" y="52"/>
                    </a:cubicBezTo>
                    <a:cubicBezTo>
                      <a:pt x="46" y="52"/>
                      <a:pt x="46" y="52"/>
                      <a:pt x="46" y="52"/>
                    </a:cubicBezTo>
                    <a:cubicBezTo>
                      <a:pt x="50" y="51"/>
                      <a:pt x="54" y="50"/>
                      <a:pt x="57" y="50"/>
                    </a:cubicBezTo>
                    <a:cubicBezTo>
                      <a:pt x="59" y="50"/>
                      <a:pt x="61" y="50"/>
                      <a:pt x="63" y="50"/>
                    </a:cubicBezTo>
                    <a:cubicBezTo>
                      <a:pt x="64" y="50"/>
                      <a:pt x="66" y="50"/>
                      <a:pt x="67" y="50"/>
                    </a:cubicBezTo>
                    <a:cubicBezTo>
                      <a:pt x="68" y="51"/>
                      <a:pt x="68" y="51"/>
                      <a:pt x="69" y="52"/>
                    </a:cubicBezTo>
                    <a:cubicBezTo>
                      <a:pt x="70" y="52"/>
                      <a:pt x="71" y="52"/>
                      <a:pt x="71" y="51"/>
                    </a:cubicBezTo>
                    <a:cubicBezTo>
                      <a:pt x="72" y="51"/>
                      <a:pt x="71" y="50"/>
                      <a:pt x="71" y="49"/>
                    </a:cubicBezTo>
                    <a:cubicBezTo>
                      <a:pt x="69" y="48"/>
                      <a:pt x="68" y="47"/>
                      <a:pt x="67" y="46"/>
                    </a:cubicBezTo>
                    <a:cubicBezTo>
                      <a:pt x="66" y="45"/>
                      <a:pt x="65" y="45"/>
                      <a:pt x="64" y="44"/>
                    </a:cubicBezTo>
                    <a:cubicBezTo>
                      <a:pt x="64" y="43"/>
                      <a:pt x="64" y="43"/>
                      <a:pt x="64" y="43"/>
                    </a:cubicBezTo>
                    <a:cubicBezTo>
                      <a:pt x="65" y="42"/>
                      <a:pt x="65" y="41"/>
                      <a:pt x="65" y="40"/>
                    </a:cubicBezTo>
                    <a:cubicBezTo>
                      <a:pt x="65" y="40"/>
                      <a:pt x="65" y="39"/>
                      <a:pt x="65" y="39"/>
                    </a:cubicBezTo>
                    <a:cubicBezTo>
                      <a:pt x="65" y="38"/>
                      <a:pt x="65" y="38"/>
                      <a:pt x="65" y="38"/>
                    </a:cubicBezTo>
                    <a:cubicBezTo>
                      <a:pt x="65" y="38"/>
                      <a:pt x="65" y="38"/>
                      <a:pt x="65" y="38"/>
                    </a:cubicBezTo>
                    <a:cubicBezTo>
                      <a:pt x="65" y="37"/>
                      <a:pt x="65" y="36"/>
                      <a:pt x="65" y="35"/>
                    </a:cubicBezTo>
                    <a:cubicBezTo>
                      <a:pt x="65" y="33"/>
                      <a:pt x="65" y="31"/>
                      <a:pt x="65" y="29"/>
                    </a:cubicBezTo>
                    <a:cubicBezTo>
                      <a:pt x="64" y="28"/>
                      <a:pt x="64" y="27"/>
                      <a:pt x="64" y="27"/>
                    </a:cubicBezTo>
                    <a:cubicBezTo>
                      <a:pt x="64" y="26"/>
                      <a:pt x="64" y="25"/>
                      <a:pt x="63" y="24"/>
                    </a:cubicBezTo>
                    <a:cubicBezTo>
                      <a:pt x="63" y="25"/>
                      <a:pt x="63" y="26"/>
                      <a:pt x="64" y="27"/>
                    </a:cubicBezTo>
                    <a:cubicBezTo>
                      <a:pt x="64" y="28"/>
                      <a:pt x="64" y="28"/>
                      <a:pt x="64" y="29"/>
                    </a:cubicBezTo>
                    <a:cubicBezTo>
                      <a:pt x="64" y="31"/>
                      <a:pt x="64" y="33"/>
                      <a:pt x="64" y="35"/>
                    </a:cubicBezTo>
                    <a:cubicBezTo>
                      <a:pt x="64" y="36"/>
                      <a:pt x="64" y="37"/>
                      <a:pt x="64" y="37"/>
                    </a:cubicBezTo>
                    <a:cubicBezTo>
                      <a:pt x="64" y="38"/>
                      <a:pt x="64" y="38"/>
                      <a:pt x="64" y="38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9"/>
                      <a:pt x="63" y="40"/>
                      <a:pt x="63" y="40"/>
                    </a:cubicBezTo>
                    <a:cubicBezTo>
                      <a:pt x="63" y="41"/>
                      <a:pt x="63" y="41"/>
                      <a:pt x="63" y="42"/>
                    </a:cubicBezTo>
                    <a:cubicBezTo>
                      <a:pt x="62" y="41"/>
                      <a:pt x="62" y="41"/>
                      <a:pt x="61" y="40"/>
                    </a:cubicBezTo>
                    <a:cubicBezTo>
                      <a:pt x="57" y="33"/>
                      <a:pt x="57" y="33"/>
                      <a:pt x="57" y="33"/>
                    </a:cubicBezTo>
                    <a:cubicBezTo>
                      <a:pt x="56" y="31"/>
                      <a:pt x="54" y="28"/>
                      <a:pt x="53" y="26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51" y="23"/>
                      <a:pt x="51" y="22"/>
                      <a:pt x="51" y="22"/>
                    </a:cubicBezTo>
                    <a:cubicBezTo>
                      <a:pt x="50" y="21"/>
                      <a:pt x="50" y="19"/>
                      <a:pt x="49" y="18"/>
                    </a:cubicBezTo>
                    <a:cubicBezTo>
                      <a:pt x="49" y="16"/>
                      <a:pt x="48" y="15"/>
                      <a:pt x="48" y="14"/>
                    </a:cubicBezTo>
                    <a:cubicBezTo>
                      <a:pt x="48" y="12"/>
                      <a:pt x="48" y="11"/>
                      <a:pt x="48" y="9"/>
                    </a:cubicBezTo>
                    <a:cubicBezTo>
                      <a:pt x="47" y="12"/>
                      <a:pt x="48" y="15"/>
                      <a:pt x="48" y="18"/>
                    </a:cubicBezTo>
                    <a:cubicBezTo>
                      <a:pt x="49" y="19"/>
                      <a:pt x="49" y="21"/>
                      <a:pt x="50" y="22"/>
                    </a:cubicBezTo>
                    <a:close/>
                    <a:moveTo>
                      <a:pt x="36" y="22"/>
                    </a:move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35" name="Freeform 2170"/>
              <p:cNvSpPr/>
              <p:nvPr/>
            </p:nvSpPr>
            <p:spPr>
              <a:xfrm>
                <a:off x="7573937" y="4248174"/>
                <a:ext cx="292102" cy="157164"/>
              </a:xfrm>
              <a:custGeom>
                <a:avLst/>
                <a:gdLst>
                  <a:gd name="txL" fmla="*/ 0 w 78"/>
                  <a:gd name="txT" fmla="*/ 0 h 42"/>
                  <a:gd name="txR" fmla="*/ 78 w 78"/>
                  <a:gd name="txB" fmla="*/ 42 h 4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8" h="42">
                    <a:moveTo>
                      <a:pt x="27" y="42"/>
                    </a:moveTo>
                    <a:cubicBezTo>
                      <a:pt x="28" y="41"/>
                      <a:pt x="29" y="41"/>
                      <a:pt x="31" y="40"/>
                    </a:cubicBezTo>
                    <a:cubicBezTo>
                      <a:pt x="35" y="37"/>
                      <a:pt x="39" y="34"/>
                      <a:pt x="43" y="30"/>
                    </a:cubicBezTo>
                    <a:cubicBezTo>
                      <a:pt x="49" y="25"/>
                      <a:pt x="53" y="18"/>
                      <a:pt x="59" y="13"/>
                    </a:cubicBezTo>
                    <a:cubicBezTo>
                      <a:pt x="62" y="9"/>
                      <a:pt x="66" y="7"/>
                      <a:pt x="71" y="5"/>
                    </a:cubicBezTo>
                    <a:cubicBezTo>
                      <a:pt x="73" y="4"/>
                      <a:pt x="76" y="2"/>
                      <a:pt x="78" y="0"/>
                    </a:cubicBezTo>
                    <a:cubicBezTo>
                      <a:pt x="73" y="2"/>
                      <a:pt x="67" y="4"/>
                      <a:pt x="64" y="4"/>
                    </a:cubicBezTo>
                    <a:cubicBezTo>
                      <a:pt x="51" y="8"/>
                      <a:pt x="41" y="18"/>
                      <a:pt x="30" y="25"/>
                    </a:cubicBezTo>
                    <a:cubicBezTo>
                      <a:pt x="25" y="29"/>
                      <a:pt x="19" y="31"/>
                      <a:pt x="14" y="34"/>
                    </a:cubicBezTo>
                    <a:cubicBezTo>
                      <a:pt x="9" y="36"/>
                      <a:pt x="4" y="38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9" y="39"/>
                      <a:pt x="18" y="41"/>
                      <a:pt x="27" y="4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36" name="Picture 2171"/>
              <p:cNvPicPr>
                <a:picLocks noChangeAspect="1"/>
              </p:cNvPicPr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658075" y="4233886"/>
                <a:ext cx="225426" cy="1920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837" name="Picture 2172"/>
              <p:cNvPicPr>
                <a:picLocks noChangeAspect="1"/>
              </p:cNvPicPr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7559649" y="4178323"/>
                <a:ext cx="338140" cy="2365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38" name="Freeform 2173"/>
              <p:cNvSpPr/>
              <p:nvPr/>
            </p:nvSpPr>
            <p:spPr>
              <a:xfrm>
                <a:off x="7615212" y="4273574"/>
                <a:ext cx="131763" cy="76201"/>
              </a:xfrm>
              <a:custGeom>
                <a:avLst/>
                <a:gdLst>
                  <a:gd name="txL" fmla="*/ 0 w 35"/>
                  <a:gd name="txT" fmla="*/ 0 h 20"/>
                  <a:gd name="txR" fmla="*/ 35 w 35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20">
                    <a:moveTo>
                      <a:pt x="19" y="15"/>
                    </a:moveTo>
                    <a:cubicBezTo>
                      <a:pt x="26" y="14"/>
                      <a:pt x="30" y="9"/>
                      <a:pt x="35" y="6"/>
                    </a:cubicBezTo>
                    <a:cubicBezTo>
                      <a:pt x="32" y="7"/>
                      <a:pt x="29" y="9"/>
                      <a:pt x="26" y="9"/>
                    </a:cubicBezTo>
                    <a:cubicBezTo>
                      <a:pt x="22" y="10"/>
                      <a:pt x="19" y="7"/>
                      <a:pt x="16" y="4"/>
                    </a:cubicBezTo>
                    <a:cubicBezTo>
                      <a:pt x="14" y="3"/>
                      <a:pt x="12" y="1"/>
                      <a:pt x="10" y="0"/>
                    </a:cubicBezTo>
                    <a:cubicBezTo>
                      <a:pt x="6" y="6"/>
                      <a:pt x="3" y="12"/>
                      <a:pt x="0" y="19"/>
                    </a:cubicBezTo>
                    <a:cubicBezTo>
                      <a:pt x="6" y="20"/>
                      <a:pt x="14" y="17"/>
                      <a:pt x="19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39" name="Freeform 2174"/>
              <p:cNvSpPr/>
              <p:nvPr/>
            </p:nvSpPr>
            <p:spPr>
              <a:xfrm>
                <a:off x="7777138" y="4179911"/>
                <a:ext cx="231776" cy="222252"/>
              </a:xfrm>
              <a:custGeom>
                <a:avLst/>
                <a:gdLst>
                  <a:gd name="txL" fmla="*/ 0 w 62"/>
                  <a:gd name="txT" fmla="*/ 0 h 59"/>
                  <a:gd name="txR" fmla="*/ 62 w 62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59">
                    <a:moveTo>
                      <a:pt x="24" y="18"/>
                    </a:moveTo>
                    <a:cubicBezTo>
                      <a:pt x="23" y="21"/>
                      <a:pt x="21" y="26"/>
                      <a:pt x="19" y="28"/>
                    </a:cubicBezTo>
                    <a:cubicBezTo>
                      <a:pt x="17" y="31"/>
                      <a:pt x="17" y="35"/>
                      <a:pt x="16" y="39"/>
                    </a:cubicBezTo>
                    <a:cubicBezTo>
                      <a:pt x="12" y="48"/>
                      <a:pt x="8" y="54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9" y="56"/>
                      <a:pt x="17" y="51"/>
                      <a:pt x="23" y="43"/>
                    </a:cubicBezTo>
                    <a:cubicBezTo>
                      <a:pt x="27" y="39"/>
                      <a:pt x="32" y="26"/>
                      <a:pt x="29" y="17"/>
                    </a:cubicBezTo>
                    <a:cubicBezTo>
                      <a:pt x="33" y="12"/>
                      <a:pt x="38" y="13"/>
                      <a:pt x="43" y="11"/>
                    </a:cubicBezTo>
                    <a:cubicBezTo>
                      <a:pt x="47" y="10"/>
                      <a:pt x="51" y="10"/>
                      <a:pt x="54" y="8"/>
                    </a:cubicBezTo>
                    <a:cubicBezTo>
                      <a:pt x="57" y="7"/>
                      <a:pt x="59" y="5"/>
                      <a:pt x="62" y="3"/>
                    </a:cubicBezTo>
                    <a:cubicBezTo>
                      <a:pt x="61" y="2"/>
                      <a:pt x="60" y="2"/>
                      <a:pt x="59" y="0"/>
                    </a:cubicBezTo>
                    <a:cubicBezTo>
                      <a:pt x="58" y="3"/>
                      <a:pt x="56" y="6"/>
                      <a:pt x="53" y="7"/>
                    </a:cubicBezTo>
                    <a:cubicBezTo>
                      <a:pt x="50" y="9"/>
                      <a:pt x="46" y="10"/>
                      <a:pt x="42" y="10"/>
                    </a:cubicBezTo>
                    <a:cubicBezTo>
                      <a:pt x="37" y="12"/>
                      <a:pt x="31" y="13"/>
                      <a:pt x="28" y="16"/>
                    </a:cubicBezTo>
                    <a:cubicBezTo>
                      <a:pt x="27" y="17"/>
                      <a:pt x="25" y="18"/>
                      <a:pt x="24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40" name="Freeform 2175"/>
              <p:cNvSpPr>
                <a:spLocks noEditPoints="1"/>
              </p:cNvSpPr>
              <p:nvPr/>
            </p:nvSpPr>
            <p:spPr>
              <a:xfrm>
                <a:off x="7585050" y="4221186"/>
                <a:ext cx="296864" cy="176214"/>
              </a:xfrm>
              <a:custGeom>
                <a:avLst/>
                <a:gdLst>
                  <a:gd name="txL" fmla="*/ 0 w 79"/>
                  <a:gd name="txT" fmla="*/ 0 h 47"/>
                  <a:gd name="txR" fmla="*/ 79 w 79"/>
                  <a:gd name="txB" fmla="*/ 47 h 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9" h="47">
                    <a:moveTo>
                      <a:pt x="43" y="12"/>
                    </a:moveTo>
                    <a:cubicBezTo>
                      <a:pt x="43" y="12"/>
                      <a:pt x="44" y="12"/>
                      <a:pt x="45" y="12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9" y="12"/>
                      <a:pt x="52" y="12"/>
                      <a:pt x="54" y="12"/>
                    </a:cubicBezTo>
                    <a:cubicBezTo>
                      <a:pt x="53" y="12"/>
                      <a:pt x="52" y="13"/>
                      <a:pt x="50" y="13"/>
                    </a:cubicBezTo>
                    <a:cubicBezTo>
                      <a:pt x="49" y="14"/>
                      <a:pt x="47" y="15"/>
                      <a:pt x="46" y="16"/>
                    </a:cubicBezTo>
                    <a:cubicBezTo>
                      <a:pt x="44" y="17"/>
                      <a:pt x="43" y="18"/>
                      <a:pt x="41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40" y="20"/>
                      <a:pt x="39" y="21"/>
                      <a:pt x="38" y="22"/>
                    </a:cubicBezTo>
                    <a:cubicBezTo>
                      <a:pt x="37" y="22"/>
                      <a:pt x="36" y="22"/>
                      <a:pt x="35" y="22"/>
                    </a:cubicBezTo>
                    <a:cubicBezTo>
                      <a:pt x="34" y="22"/>
                      <a:pt x="33" y="22"/>
                      <a:pt x="32" y="22"/>
                    </a:cubicBezTo>
                    <a:cubicBezTo>
                      <a:pt x="31" y="21"/>
                      <a:pt x="30" y="21"/>
                      <a:pt x="29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6" y="20"/>
                      <a:pt x="26" y="19"/>
                      <a:pt x="26" y="19"/>
                    </a:cubicBezTo>
                    <a:cubicBezTo>
                      <a:pt x="25" y="18"/>
                      <a:pt x="24" y="18"/>
                      <a:pt x="23" y="17"/>
                    </a:cubicBezTo>
                    <a:cubicBezTo>
                      <a:pt x="22" y="16"/>
                      <a:pt x="21" y="16"/>
                      <a:pt x="20" y="15"/>
                    </a:cubicBezTo>
                    <a:cubicBezTo>
                      <a:pt x="22" y="17"/>
                      <a:pt x="23" y="18"/>
                      <a:pt x="25" y="20"/>
                    </a:cubicBezTo>
                    <a:cubicBezTo>
                      <a:pt x="26" y="20"/>
                      <a:pt x="26" y="20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9" y="22"/>
                      <a:pt x="30" y="23"/>
                      <a:pt x="31" y="23"/>
                    </a:cubicBezTo>
                    <a:cubicBezTo>
                      <a:pt x="32" y="23"/>
                      <a:pt x="33" y="24"/>
                      <a:pt x="35" y="24"/>
                    </a:cubicBezTo>
                    <a:cubicBezTo>
                      <a:pt x="35" y="24"/>
                      <a:pt x="35" y="24"/>
                      <a:pt x="36" y="24"/>
                    </a:cubicBezTo>
                    <a:cubicBezTo>
                      <a:pt x="35" y="24"/>
                      <a:pt x="35" y="25"/>
                      <a:pt x="34" y="25"/>
                    </a:cubicBezTo>
                    <a:cubicBezTo>
                      <a:pt x="34" y="25"/>
                      <a:pt x="33" y="26"/>
                      <a:pt x="33" y="26"/>
                    </a:cubicBezTo>
                    <a:cubicBezTo>
                      <a:pt x="32" y="26"/>
                      <a:pt x="31" y="27"/>
                      <a:pt x="30" y="28"/>
                    </a:cubicBezTo>
                    <a:cubicBezTo>
                      <a:pt x="28" y="29"/>
                      <a:pt x="26" y="30"/>
                      <a:pt x="24" y="31"/>
                    </a:cubicBezTo>
                    <a:cubicBezTo>
                      <a:pt x="23" y="31"/>
                      <a:pt x="22" y="31"/>
                      <a:pt x="20" y="32"/>
                    </a:cubicBezTo>
                    <a:cubicBezTo>
                      <a:pt x="19" y="32"/>
                      <a:pt x="18" y="32"/>
                      <a:pt x="17" y="32"/>
                    </a:cubicBezTo>
                    <a:cubicBezTo>
                      <a:pt x="16" y="33"/>
                      <a:pt x="15" y="33"/>
                      <a:pt x="13" y="33"/>
                    </a:cubicBezTo>
                    <a:cubicBezTo>
                      <a:pt x="12" y="33"/>
                      <a:pt x="11" y="33"/>
                      <a:pt x="10" y="33"/>
                    </a:cubicBezTo>
                    <a:cubicBezTo>
                      <a:pt x="12" y="33"/>
                      <a:pt x="15" y="33"/>
                      <a:pt x="17" y="33"/>
                    </a:cubicBezTo>
                    <a:cubicBezTo>
                      <a:pt x="19" y="33"/>
                      <a:pt x="22" y="32"/>
                      <a:pt x="24" y="32"/>
                    </a:cubicBezTo>
                    <a:cubicBezTo>
                      <a:pt x="26" y="31"/>
                      <a:pt x="27" y="31"/>
                      <a:pt x="28" y="30"/>
                    </a:cubicBezTo>
                    <a:cubicBezTo>
                      <a:pt x="27" y="31"/>
                      <a:pt x="26" y="32"/>
                      <a:pt x="24" y="33"/>
                    </a:cubicBezTo>
                    <a:cubicBezTo>
                      <a:pt x="23" y="34"/>
                      <a:pt x="21" y="35"/>
                      <a:pt x="20" y="36"/>
                    </a:cubicBezTo>
                    <a:cubicBezTo>
                      <a:pt x="17" y="38"/>
                      <a:pt x="14" y="40"/>
                      <a:pt x="10" y="41"/>
                    </a:cubicBezTo>
                    <a:cubicBezTo>
                      <a:pt x="7" y="43"/>
                      <a:pt x="4" y="45"/>
                      <a:pt x="0" y="46"/>
                    </a:cubicBezTo>
                    <a:cubicBezTo>
                      <a:pt x="7" y="44"/>
                      <a:pt x="14" y="41"/>
                      <a:pt x="20" y="37"/>
                    </a:cubicBezTo>
                    <a:cubicBezTo>
                      <a:pt x="22" y="36"/>
                      <a:pt x="24" y="35"/>
                      <a:pt x="25" y="34"/>
                    </a:cubicBezTo>
                    <a:cubicBezTo>
                      <a:pt x="27" y="33"/>
                      <a:pt x="28" y="32"/>
                      <a:pt x="30" y="31"/>
                    </a:cubicBezTo>
                    <a:cubicBezTo>
                      <a:pt x="33" y="29"/>
                      <a:pt x="35" y="27"/>
                      <a:pt x="38" y="24"/>
                    </a:cubicBezTo>
                    <a:cubicBezTo>
                      <a:pt x="41" y="22"/>
                      <a:pt x="44" y="20"/>
                      <a:pt x="47" y="18"/>
                    </a:cubicBezTo>
                    <a:cubicBezTo>
                      <a:pt x="48" y="17"/>
                      <a:pt x="50" y="16"/>
                      <a:pt x="52" y="15"/>
                    </a:cubicBezTo>
                    <a:cubicBezTo>
                      <a:pt x="53" y="15"/>
                      <a:pt x="55" y="14"/>
                      <a:pt x="56" y="13"/>
                    </a:cubicBezTo>
                    <a:cubicBezTo>
                      <a:pt x="58" y="13"/>
                      <a:pt x="60" y="12"/>
                      <a:pt x="62" y="12"/>
                    </a:cubicBezTo>
                    <a:cubicBezTo>
                      <a:pt x="63" y="12"/>
                      <a:pt x="64" y="12"/>
                      <a:pt x="66" y="12"/>
                    </a:cubicBezTo>
                    <a:cubicBezTo>
                      <a:pt x="64" y="13"/>
                      <a:pt x="62" y="14"/>
                      <a:pt x="60" y="15"/>
                    </a:cubicBezTo>
                    <a:cubicBezTo>
                      <a:pt x="59" y="16"/>
                      <a:pt x="58" y="17"/>
                      <a:pt x="57" y="17"/>
                    </a:cubicBezTo>
                    <a:cubicBezTo>
                      <a:pt x="56" y="18"/>
                      <a:pt x="55" y="19"/>
                      <a:pt x="54" y="20"/>
                    </a:cubicBezTo>
                    <a:cubicBezTo>
                      <a:pt x="52" y="22"/>
                      <a:pt x="51" y="24"/>
                      <a:pt x="49" y="26"/>
                    </a:cubicBezTo>
                    <a:cubicBezTo>
                      <a:pt x="48" y="28"/>
                      <a:pt x="46" y="30"/>
                      <a:pt x="44" y="33"/>
                    </a:cubicBezTo>
                    <a:cubicBezTo>
                      <a:pt x="43" y="35"/>
                      <a:pt x="41" y="37"/>
                      <a:pt x="39" y="38"/>
                    </a:cubicBezTo>
                    <a:cubicBezTo>
                      <a:pt x="37" y="40"/>
                      <a:pt x="35" y="42"/>
                      <a:pt x="33" y="43"/>
                    </a:cubicBezTo>
                    <a:cubicBezTo>
                      <a:pt x="31" y="45"/>
                      <a:pt x="29" y="46"/>
                      <a:pt x="26" y="47"/>
                    </a:cubicBezTo>
                    <a:cubicBezTo>
                      <a:pt x="31" y="45"/>
                      <a:pt x="36" y="42"/>
                      <a:pt x="40" y="39"/>
                    </a:cubicBezTo>
                    <a:cubicBezTo>
                      <a:pt x="42" y="37"/>
                      <a:pt x="44" y="35"/>
                      <a:pt x="45" y="33"/>
                    </a:cubicBezTo>
                    <a:cubicBezTo>
                      <a:pt x="47" y="31"/>
                      <a:pt x="49" y="29"/>
                      <a:pt x="50" y="27"/>
                    </a:cubicBezTo>
                    <a:cubicBezTo>
                      <a:pt x="52" y="25"/>
                      <a:pt x="53" y="23"/>
                      <a:pt x="55" y="21"/>
                    </a:cubicBezTo>
                    <a:cubicBezTo>
                      <a:pt x="56" y="20"/>
                      <a:pt x="57" y="19"/>
                      <a:pt x="58" y="19"/>
                    </a:cubicBezTo>
                    <a:cubicBezTo>
                      <a:pt x="59" y="18"/>
                      <a:pt x="60" y="17"/>
                      <a:pt x="61" y="16"/>
                    </a:cubicBezTo>
                    <a:cubicBezTo>
                      <a:pt x="63" y="15"/>
                      <a:pt x="66" y="14"/>
                      <a:pt x="68" y="12"/>
                    </a:cubicBezTo>
                    <a:cubicBezTo>
                      <a:pt x="69" y="12"/>
                      <a:pt x="70" y="11"/>
                      <a:pt x="71" y="10"/>
                    </a:cubicBezTo>
                    <a:cubicBezTo>
                      <a:pt x="72" y="10"/>
                      <a:pt x="72" y="10"/>
                      <a:pt x="73" y="10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1" y="12"/>
                      <a:pt x="70" y="15"/>
                      <a:pt x="69" y="17"/>
                    </a:cubicBezTo>
                    <a:cubicBezTo>
                      <a:pt x="69" y="19"/>
                      <a:pt x="68" y="20"/>
                      <a:pt x="68" y="22"/>
                    </a:cubicBezTo>
                    <a:cubicBezTo>
                      <a:pt x="67" y="24"/>
                      <a:pt x="66" y="26"/>
                      <a:pt x="66" y="28"/>
                    </a:cubicBezTo>
                    <a:cubicBezTo>
                      <a:pt x="65" y="31"/>
                      <a:pt x="64" y="35"/>
                      <a:pt x="62" y="38"/>
                    </a:cubicBezTo>
                    <a:cubicBezTo>
                      <a:pt x="61" y="39"/>
                      <a:pt x="60" y="41"/>
                      <a:pt x="58" y="42"/>
                    </a:cubicBezTo>
                    <a:cubicBezTo>
                      <a:pt x="57" y="43"/>
                      <a:pt x="56" y="45"/>
                      <a:pt x="54" y="46"/>
                    </a:cubicBezTo>
                    <a:cubicBezTo>
                      <a:pt x="57" y="44"/>
                      <a:pt x="60" y="41"/>
                      <a:pt x="62" y="38"/>
                    </a:cubicBezTo>
                    <a:cubicBezTo>
                      <a:pt x="64" y="37"/>
                      <a:pt x="65" y="35"/>
                      <a:pt x="65" y="33"/>
                    </a:cubicBezTo>
                    <a:cubicBezTo>
                      <a:pt x="66" y="32"/>
                      <a:pt x="66" y="32"/>
                      <a:pt x="67" y="31"/>
                    </a:cubicBezTo>
                    <a:cubicBezTo>
                      <a:pt x="67" y="30"/>
                      <a:pt x="67" y="30"/>
                      <a:pt x="67" y="29"/>
                    </a:cubicBezTo>
                    <a:cubicBezTo>
                      <a:pt x="67" y="29"/>
                      <a:pt x="67" y="28"/>
                      <a:pt x="67" y="28"/>
                    </a:cubicBezTo>
                    <a:cubicBezTo>
                      <a:pt x="68" y="24"/>
                      <a:pt x="70" y="21"/>
                      <a:pt x="71" y="18"/>
                    </a:cubicBezTo>
                    <a:cubicBezTo>
                      <a:pt x="72" y="16"/>
                      <a:pt x="73" y="14"/>
                      <a:pt x="73" y="13"/>
                    </a:cubicBezTo>
                    <a:cubicBezTo>
                      <a:pt x="74" y="11"/>
                      <a:pt x="75" y="10"/>
                      <a:pt x="75" y="9"/>
                    </a:cubicBezTo>
                    <a:cubicBezTo>
                      <a:pt x="76" y="9"/>
                      <a:pt x="77" y="8"/>
                      <a:pt x="78" y="8"/>
                    </a:cubicBezTo>
                    <a:cubicBezTo>
                      <a:pt x="78" y="7"/>
                      <a:pt x="79" y="7"/>
                      <a:pt x="78" y="6"/>
                    </a:cubicBezTo>
                    <a:cubicBezTo>
                      <a:pt x="78" y="5"/>
                      <a:pt x="77" y="5"/>
                      <a:pt x="76" y="5"/>
                    </a:cubicBezTo>
                    <a:cubicBezTo>
                      <a:pt x="75" y="6"/>
                      <a:pt x="73" y="7"/>
                      <a:pt x="72" y="7"/>
                    </a:cubicBezTo>
                    <a:cubicBezTo>
                      <a:pt x="71" y="8"/>
                      <a:pt x="69" y="8"/>
                      <a:pt x="68" y="8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67" y="7"/>
                      <a:pt x="66" y="7"/>
                      <a:pt x="66" y="6"/>
                    </a:cubicBezTo>
                    <a:cubicBezTo>
                      <a:pt x="65" y="6"/>
                      <a:pt x="65" y="6"/>
                      <a:pt x="64" y="6"/>
                    </a:cubicBezTo>
                    <a:cubicBezTo>
                      <a:pt x="64" y="5"/>
                      <a:pt x="64" y="5"/>
                      <a:pt x="64" y="5"/>
                    </a:cubicBezTo>
                    <a:cubicBezTo>
                      <a:pt x="64" y="5"/>
                      <a:pt x="64" y="5"/>
                      <a:pt x="63" y="5"/>
                    </a:cubicBezTo>
                    <a:cubicBezTo>
                      <a:pt x="63" y="4"/>
                      <a:pt x="62" y="4"/>
                      <a:pt x="61" y="3"/>
                    </a:cubicBezTo>
                    <a:cubicBezTo>
                      <a:pt x="59" y="3"/>
                      <a:pt x="57" y="2"/>
                      <a:pt x="56" y="2"/>
                    </a:cubicBezTo>
                    <a:cubicBezTo>
                      <a:pt x="55" y="1"/>
                      <a:pt x="54" y="1"/>
                      <a:pt x="53" y="1"/>
                    </a:cubicBezTo>
                    <a:cubicBezTo>
                      <a:pt x="52" y="1"/>
                      <a:pt x="51" y="0"/>
                      <a:pt x="50" y="0"/>
                    </a:cubicBezTo>
                    <a:cubicBezTo>
                      <a:pt x="51" y="1"/>
                      <a:pt x="52" y="1"/>
                      <a:pt x="53" y="1"/>
                    </a:cubicBezTo>
                    <a:cubicBezTo>
                      <a:pt x="54" y="2"/>
                      <a:pt x="54" y="2"/>
                      <a:pt x="55" y="2"/>
                    </a:cubicBezTo>
                    <a:cubicBezTo>
                      <a:pt x="57" y="3"/>
                      <a:pt x="59" y="4"/>
                      <a:pt x="60" y="5"/>
                    </a:cubicBezTo>
                    <a:cubicBezTo>
                      <a:pt x="61" y="5"/>
                      <a:pt x="62" y="6"/>
                      <a:pt x="62" y="6"/>
                    </a:cubicBezTo>
                    <a:cubicBezTo>
                      <a:pt x="63" y="6"/>
                      <a:pt x="63" y="6"/>
                      <a:pt x="63" y="6"/>
                    </a:cubicBezTo>
                    <a:cubicBezTo>
                      <a:pt x="63" y="7"/>
                      <a:pt x="63" y="7"/>
                      <a:pt x="63" y="7"/>
                    </a:cubicBezTo>
                    <a:cubicBezTo>
                      <a:pt x="64" y="7"/>
                      <a:pt x="64" y="7"/>
                      <a:pt x="64" y="8"/>
                    </a:cubicBezTo>
                    <a:cubicBezTo>
                      <a:pt x="65" y="8"/>
                      <a:pt x="65" y="9"/>
                      <a:pt x="66" y="9"/>
                    </a:cubicBezTo>
                    <a:cubicBezTo>
                      <a:pt x="65" y="9"/>
                      <a:pt x="64" y="9"/>
                      <a:pt x="64" y="9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53" y="10"/>
                      <a:pt x="50" y="10"/>
                      <a:pt x="47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4" y="10"/>
                      <a:pt x="43" y="11"/>
                      <a:pt x="43" y="10"/>
                    </a:cubicBezTo>
                    <a:cubicBezTo>
                      <a:pt x="41" y="10"/>
                      <a:pt x="40" y="10"/>
                      <a:pt x="38" y="10"/>
                    </a:cubicBezTo>
                    <a:cubicBezTo>
                      <a:pt x="37" y="10"/>
                      <a:pt x="36" y="10"/>
                      <a:pt x="34" y="9"/>
                    </a:cubicBezTo>
                    <a:cubicBezTo>
                      <a:pt x="33" y="9"/>
                      <a:pt x="31" y="8"/>
                      <a:pt x="30" y="8"/>
                    </a:cubicBezTo>
                    <a:cubicBezTo>
                      <a:pt x="33" y="9"/>
                      <a:pt x="35" y="10"/>
                      <a:pt x="38" y="11"/>
                    </a:cubicBezTo>
                    <a:cubicBezTo>
                      <a:pt x="40" y="11"/>
                      <a:pt x="41" y="11"/>
                      <a:pt x="43" y="12"/>
                    </a:cubicBezTo>
                    <a:close/>
                    <a:moveTo>
                      <a:pt x="36" y="24"/>
                    </a:move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41" name="Freeform 2176"/>
              <p:cNvSpPr/>
              <p:nvPr/>
            </p:nvSpPr>
            <p:spPr>
              <a:xfrm>
                <a:off x="6488080" y="4894291"/>
                <a:ext cx="93663" cy="315915"/>
              </a:xfrm>
              <a:custGeom>
                <a:avLst/>
                <a:gdLst>
                  <a:gd name="txL" fmla="*/ 0 w 25"/>
                  <a:gd name="txT" fmla="*/ 0 h 84"/>
                  <a:gd name="txR" fmla="*/ 25 w 25"/>
                  <a:gd name="txB" fmla="*/ 84 h 8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84">
                    <a:moveTo>
                      <a:pt x="19" y="66"/>
                    </a:moveTo>
                    <a:cubicBezTo>
                      <a:pt x="20" y="65"/>
                      <a:pt x="20" y="63"/>
                      <a:pt x="20" y="62"/>
                    </a:cubicBezTo>
                    <a:cubicBezTo>
                      <a:pt x="21" y="56"/>
                      <a:pt x="22" y="51"/>
                      <a:pt x="22" y="46"/>
                    </a:cubicBezTo>
                    <a:cubicBezTo>
                      <a:pt x="22" y="38"/>
                      <a:pt x="20" y="31"/>
                      <a:pt x="20" y="23"/>
                    </a:cubicBezTo>
                    <a:cubicBezTo>
                      <a:pt x="20" y="18"/>
                      <a:pt x="21" y="13"/>
                      <a:pt x="23" y="9"/>
                    </a:cubicBezTo>
                    <a:cubicBezTo>
                      <a:pt x="24" y="6"/>
                      <a:pt x="25" y="3"/>
                      <a:pt x="25" y="0"/>
                    </a:cubicBezTo>
                    <a:cubicBezTo>
                      <a:pt x="23" y="5"/>
                      <a:pt x="19" y="10"/>
                      <a:pt x="18" y="13"/>
                    </a:cubicBezTo>
                    <a:cubicBezTo>
                      <a:pt x="11" y="25"/>
                      <a:pt x="12" y="39"/>
                      <a:pt x="9" y="52"/>
                    </a:cubicBezTo>
                    <a:cubicBezTo>
                      <a:pt x="8" y="58"/>
                      <a:pt x="6" y="64"/>
                      <a:pt x="4" y="70"/>
                    </a:cubicBezTo>
                    <a:cubicBezTo>
                      <a:pt x="3" y="75"/>
                      <a:pt x="1" y="79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5" y="77"/>
                      <a:pt x="12" y="72"/>
                      <a:pt x="19" y="6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42" name="Picture 2177"/>
              <p:cNvPicPr>
                <a:picLocks noChangeAspect="1"/>
              </p:cNvPicPr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6545231" y="4875241"/>
                <a:ext cx="111126" cy="2809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43" name="Freeform 2179"/>
              <p:cNvSpPr/>
              <p:nvPr/>
            </p:nvSpPr>
            <p:spPr>
              <a:xfrm>
                <a:off x="6451568" y="5013354"/>
                <a:ext cx="77788" cy="128588"/>
              </a:xfrm>
              <a:custGeom>
                <a:avLst/>
                <a:gdLst>
                  <a:gd name="txL" fmla="*/ 0 w 21"/>
                  <a:gd name="txT" fmla="*/ 0 h 34"/>
                  <a:gd name="txR" fmla="*/ 21 w 21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34">
                    <a:moveTo>
                      <a:pt x="18" y="18"/>
                    </a:moveTo>
                    <a:cubicBezTo>
                      <a:pt x="20" y="12"/>
                      <a:pt x="21" y="6"/>
                      <a:pt x="21" y="0"/>
                    </a:cubicBezTo>
                    <a:cubicBezTo>
                      <a:pt x="20" y="3"/>
                      <a:pt x="19" y="6"/>
                      <a:pt x="18" y="8"/>
                    </a:cubicBezTo>
                    <a:cubicBezTo>
                      <a:pt x="15" y="12"/>
                      <a:pt x="11" y="12"/>
                      <a:pt x="7" y="13"/>
                    </a:cubicBezTo>
                    <a:cubicBezTo>
                      <a:pt x="5" y="13"/>
                      <a:pt x="2" y="13"/>
                      <a:pt x="0" y="14"/>
                    </a:cubicBezTo>
                    <a:cubicBezTo>
                      <a:pt x="1" y="21"/>
                      <a:pt x="4" y="27"/>
                      <a:pt x="6" y="34"/>
                    </a:cubicBezTo>
                    <a:cubicBezTo>
                      <a:pt x="12" y="31"/>
                      <a:pt x="15" y="23"/>
                      <a:pt x="18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44" name="Freeform 2180"/>
              <p:cNvSpPr/>
              <p:nvPr/>
            </p:nvSpPr>
            <p:spPr>
              <a:xfrm>
                <a:off x="6581744" y="4751415"/>
                <a:ext cx="68263" cy="315915"/>
              </a:xfrm>
              <a:custGeom>
                <a:avLst/>
                <a:gdLst>
                  <a:gd name="txL" fmla="*/ 0 w 18"/>
                  <a:gd name="txT" fmla="*/ 0 h 84"/>
                  <a:gd name="txR" fmla="*/ 18 w 18"/>
                  <a:gd name="txB" fmla="*/ 84 h 84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8" h="84">
                    <a:moveTo>
                      <a:pt x="0" y="38"/>
                    </a:moveTo>
                    <a:cubicBezTo>
                      <a:pt x="1" y="41"/>
                      <a:pt x="3" y="45"/>
                      <a:pt x="3" y="48"/>
                    </a:cubicBezTo>
                    <a:cubicBezTo>
                      <a:pt x="4" y="52"/>
                      <a:pt x="7" y="55"/>
                      <a:pt x="9" y="59"/>
                    </a:cubicBezTo>
                    <a:cubicBezTo>
                      <a:pt x="13" y="67"/>
                      <a:pt x="15" y="74"/>
                      <a:pt x="12" y="84"/>
                    </a:cubicBezTo>
                    <a:cubicBezTo>
                      <a:pt x="12" y="84"/>
                      <a:pt x="12" y="84"/>
                      <a:pt x="12" y="84"/>
                    </a:cubicBezTo>
                    <a:cubicBezTo>
                      <a:pt x="17" y="75"/>
                      <a:pt x="18" y="65"/>
                      <a:pt x="17" y="56"/>
                    </a:cubicBezTo>
                    <a:cubicBezTo>
                      <a:pt x="16" y="50"/>
                      <a:pt x="11" y="38"/>
                      <a:pt x="2" y="34"/>
                    </a:cubicBezTo>
                    <a:cubicBezTo>
                      <a:pt x="1" y="28"/>
                      <a:pt x="5" y="24"/>
                      <a:pt x="8" y="20"/>
                    </a:cubicBezTo>
                    <a:cubicBezTo>
                      <a:pt x="10" y="16"/>
                      <a:pt x="12" y="13"/>
                      <a:pt x="13" y="10"/>
                    </a:cubicBezTo>
                    <a:cubicBezTo>
                      <a:pt x="14" y="6"/>
                      <a:pt x="14" y="3"/>
                      <a:pt x="14" y="0"/>
                    </a:cubicBezTo>
                    <a:cubicBezTo>
                      <a:pt x="13" y="1"/>
                      <a:pt x="12" y="1"/>
                      <a:pt x="11" y="0"/>
                    </a:cubicBezTo>
                    <a:cubicBezTo>
                      <a:pt x="12" y="3"/>
                      <a:pt x="13" y="6"/>
                      <a:pt x="12" y="9"/>
                    </a:cubicBezTo>
                    <a:cubicBezTo>
                      <a:pt x="11" y="13"/>
                      <a:pt x="8" y="16"/>
                      <a:pt x="7" y="20"/>
                    </a:cubicBezTo>
                    <a:cubicBezTo>
                      <a:pt x="4" y="24"/>
                      <a:pt x="0" y="29"/>
                      <a:pt x="1" y="34"/>
                    </a:cubicBezTo>
                    <a:cubicBezTo>
                      <a:pt x="0" y="35"/>
                      <a:pt x="0" y="37"/>
                      <a:pt x="0" y="3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45" name="Freeform 2181"/>
              <p:cNvSpPr>
                <a:spLocks noEditPoints="1"/>
              </p:cNvSpPr>
              <p:nvPr/>
            </p:nvSpPr>
            <p:spPr>
              <a:xfrm>
                <a:off x="6457918" y="4883178"/>
                <a:ext cx="177801" cy="314327"/>
              </a:xfrm>
              <a:custGeom>
                <a:avLst/>
                <a:gdLst>
                  <a:gd name="txL" fmla="*/ 0 w 47"/>
                  <a:gd name="txT" fmla="*/ 0 h 84"/>
                  <a:gd name="txR" fmla="*/ 47 w 47"/>
                  <a:gd name="txB" fmla="*/ 84 h 8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84">
                    <a:moveTo>
                      <a:pt x="13" y="29"/>
                    </a:moveTo>
                    <a:cubicBezTo>
                      <a:pt x="14" y="29"/>
                      <a:pt x="14" y="28"/>
                      <a:pt x="15" y="28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8" y="25"/>
                      <a:pt x="20" y="23"/>
                      <a:pt x="21" y="21"/>
                    </a:cubicBezTo>
                    <a:cubicBezTo>
                      <a:pt x="21" y="22"/>
                      <a:pt x="20" y="24"/>
                      <a:pt x="20" y="25"/>
                    </a:cubicBezTo>
                    <a:cubicBezTo>
                      <a:pt x="19" y="27"/>
                      <a:pt x="19" y="29"/>
                      <a:pt x="19" y="30"/>
                    </a:cubicBezTo>
                    <a:cubicBezTo>
                      <a:pt x="18" y="32"/>
                      <a:pt x="18" y="34"/>
                      <a:pt x="18" y="36"/>
                    </a:cubicBezTo>
                    <a:cubicBezTo>
                      <a:pt x="18" y="36"/>
                      <a:pt x="18" y="36"/>
                      <a:pt x="18" y="37"/>
                    </a:cubicBezTo>
                    <a:cubicBezTo>
                      <a:pt x="18" y="38"/>
                      <a:pt x="17" y="39"/>
                      <a:pt x="17" y="40"/>
                    </a:cubicBezTo>
                    <a:cubicBezTo>
                      <a:pt x="17" y="41"/>
                      <a:pt x="16" y="42"/>
                      <a:pt x="16" y="43"/>
                    </a:cubicBezTo>
                    <a:cubicBezTo>
                      <a:pt x="15" y="43"/>
                      <a:pt x="14" y="44"/>
                      <a:pt x="13" y="44"/>
                    </a:cubicBezTo>
                    <a:cubicBezTo>
                      <a:pt x="12" y="45"/>
                      <a:pt x="11" y="45"/>
                      <a:pt x="10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8" y="46"/>
                    </a:cubicBezTo>
                    <a:cubicBezTo>
                      <a:pt x="8" y="47"/>
                      <a:pt x="7" y="47"/>
                      <a:pt x="7" y="47"/>
                    </a:cubicBezTo>
                    <a:cubicBezTo>
                      <a:pt x="6" y="47"/>
                      <a:pt x="5" y="47"/>
                      <a:pt x="3" y="48"/>
                    </a:cubicBezTo>
                    <a:cubicBezTo>
                      <a:pt x="2" y="48"/>
                      <a:pt x="1" y="48"/>
                      <a:pt x="0" y="48"/>
                    </a:cubicBezTo>
                    <a:cubicBezTo>
                      <a:pt x="2" y="48"/>
                      <a:pt x="5" y="48"/>
                      <a:pt x="7" y="48"/>
                    </a:cubicBezTo>
                    <a:cubicBezTo>
                      <a:pt x="7" y="48"/>
                      <a:pt x="8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1" y="46"/>
                      <a:pt x="12" y="46"/>
                      <a:pt x="14" y="46"/>
                    </a:cubicBezTo>
                    <a:cubicBezTo>
                      <a:pt x="15" y="45"/>
                      <a:pt x="16" y="45"/>
                      <a:pt x="17" y="44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7" y="43"/>
                      <a:pt x="17" y="44"/>
                      <a:pt x="17" y="45"/>
                    </a:cubicBezTo>
                    <a:cubicBezTo>
                      <a:pt x="17" y="45"/>
                      <a:pt x="17" y="46"/>
                      <a:pt x="17" y="46"/>
                    </a:cubicBezTo>
                    <a:cubicBezTo>
                      <a:pt x="17" y="47"/>
                      <a:pt x="16" y="49"/>
                      <a:pt x="16" y="50"/>
                    </a:cubicBezTo>
                    <a:cubicBezTo>
                      <a:pt x="16" y="52"/>
                      <a:pt x="15" y="54"/>
                      <a:pt x="14" y="56"/>
                    </a:cubicBezTo>
                    <a:cubicBezTo>
                      <a:pt x="13" y="57"/>
                      <a:pt x="13" y="58"/>
                      <a:pt x="12" y="59"/>
                    </a:cubicBezTo>
                    <a:cubicBezTo>
                      <a:pt x="12" y="60"/>
                      <a:pt x="11" y="61"/>
                      <a:pt x="10" y="62"/>
                    </a:cubicBezTo>
                    <a:cubicBezTo>
                      <a:pt x="10" y="63"/>
                      <a:pt x="9" y="64"/>
                      <a:pt x="8" y="65"/>
                    </a:cubicBezTo>
                    <a:cubicBezTo>
                      <a:pt x="8" y="66"/>
                      <a:pt x="7" y="67"/>
                      <a:pt x="6" y="68"/>
                    </a:cubicBezTo>
                    <a:cubicBezTo>
                      <a:pt x="8" y="66"/>
                      <a:pt x="10" y="65"/>
                      <a:pt x="11" y="63"/>
                    </a:cubicBezTo>
                    <a:cubicBezTo>
                      <a:pt x="13" y="61"/>
                      <a:pt x="14" y="59"/>
                      <a:pt x="15" y="57"/>
                    </a:cubicBezTo>
                    <a:cubicBezTo>
                      <a:pt x="16" y="56"/>
                      <a:pt x="16" y="54"/>
                      <a:pt x="17" y="53"/>
                    </a:cubicBezTo>
                    <a:cubicBezTo>
                      <a:pt x="17" y="54"/>
                      <a:pt x="16" y="56"/>
                      <a:pt x="16" y="58"/>
                    </a:cubicBezTo>
                    <a:cubicBezTo>
                      <a:pt x="16" y="59"/>
                      <a:pt x="16" y="61"/>
                      <a:pt x="15" y="63"/>
                    </a:cubicBezTo>
                    <a:cubicBezTo>
                      <a:pt x="15" y="67"/>
                      <a:pt x="14" y="70"/>
                      <a:pt x="12" y="73"/>
                    </a:cubicBezTo>
                    <a:cubicBezTo>
                      <a:pt x="11" y="77"/>
                      <a:pt x="10" y="80"/>
                      <a:pt x="9" y="84"/>
                    </a:cubicBezTo>
                    <a:cubicBezTo>
                      <a:pt x="12" y="77"/>
                      <a:pt x="14" y="70"/>
                      <a:pt x="16" y="63"/>
                    </a:cubicBezTo>
                    <a:cubicBezTo>
                      <a:pt x="17" y="61"/>
                      <a:pt x="17" y="60"/>
                      <a:pt x="18" y="58"/>
                    </a:cubicBezTo>
                    <a:cubicBezTo>
                      <a:pt x="18" y="56"/>
                      <a:pt x="18" y="54"/>
                      <a:pt x="18" y="52"/>
                    </a:cubicBezTo>
                    <a:cubicBezTo>
                      <a:pt x="19" y="49"/>
                      <a:pt x="19" y="45"/>
                      <a:pt x="20" y="42"/>
                    </a:cubicBezTo>
                    <a:cubicBezTo>
                      <a:pt x="20" y="38"/>
                      <a:pt x="20" y="34"/>
                      <a:pt x="21" y="31"/>
                    </a:cubicBezTo>
                    <a:cubicBezTo>
                      <a:pt x="21" y="29"/>
                      <a:pt x="22" y="27"/>
                      <a:pt x="22" y="26"/>
                    </a:cubicBezTo>
                    <a:cubicBezTo>
                      <a:pt x="23" y="24"/>
                      <a:pt x="23" y="22"/>
                      <a:pt x="24" y="21"/>
                    </a:cubicBezTo>
                    <a:cubicBezTo>
                      <a:pt x="25" y="19"/>
                      <a:pt x="26" y="18"/>
                      <a:pt x="27" y="16"/>
                    </a:cubicBezTo>
                    <a:cubicBezTo>
                      <a:pt x="28" y="15"/>
                      <a:pt x="28" y="14"/>
                      <a:pt x="29" y="13"/>
                    </a:cubicBezTo>
                    <a:cubicBezTo>
                      <a:pt x="29" y="15"/>
                      <a:pt x="28" y="17"/>
                      <a:pt x="28" y="19"/>
                    </a:cubicBezTo>
                    <a:cubicBezTo>
                      <a:pt x="28" y="20"/>
                      <a:pt x="28" y="22"/>
                      <a:pt x="27" y="23"/>
                    </a:cubicBezTo>
                    <a:cubicBezTo>
                      <a:pt x="27" y="24"/>
                      <a:pt x="27" y="26"/>
                      <a:pt x="27" y="27"/>
                    </a:cubicBezTo>
                    <a:cubicBezTo>
                      <a:pt x="27" y="30"/>
                      <a:pt x="28" y="32"/>
                      <a:pt x="28" y="35"/>
                    </a:cubicBezTo>
                    <a:cubicBezTo>
                      <a:pt x="29" y="38"/>
                      <a:pt x="29" y="40"/>
                      <a:pt x="30" y="43"/>
                    </a:cubicBezTo>
                    <a:cubicBezTo>
                      <a:pt x="30" y="45"/>
                      <a:pt x="30" y="48"/>
                      <a:pt x="30" y="50"/>
                    </a:cubicBezTo>
                    <a:cubicBezTo>
                      <a:pt x="30" y="53"/>
                      <a:pt x="30" y="56"/>
                      <a:pt x="29" y="58"/>
                    </a:cubicBezTo>
                    <a:cubicBezTo>
                      <a:pt x="29" y="61"/>
                      <a:pt x="29" y="63"/>
                      <a:pt x="28" y="66"/>
                    </a:cubicBezTo>
                    <a:cubicBezTo>
                      <a:pt x="30" y="61"/>
                      <a:pt x="31" y="56"/>
                      <a:pt x="31" y="50"/>
                    </a:cubicBezTo>
                    <a:cubicBezTo>
                      <a:pt x="31" y="48"/>
                      <a:pt x="31" y="45"/>
                      <a:pt x="31" y="43"/>
                    </a:cubicBezTo>
                    <a:cubicBezTo>
                      <a:pt x="30" y="40"/>
                      <a:pt x="30" y="37"/>
                      <a:pt x="30" y="35"/>
                    </a:cubicBezTo>
                    <a:cubicBezTo>
                      <a:pt x="29" y="32"/>
                      <a:pt x="29" y="30"/>
                      <a:pt x="29" y="27"/>
                    </a:cubicBezTo>
                    <a:cubicBezTo>
                      <a:pt x="29" y="26"/>
                      <a:pt x="29" y="25"/>
                      <a:pt x="29" y="23"/>
                    </a:cubicBezTo>
                    <a:cubicBezTo>
                      <a:pt x="29" y="22"/>
                      <a:pt x="29" y="21"/>
                      <a:pt x="30" y="19"/>
                    </a:cubicBezTo>
                    <a:cubicBezTo>
                      <a:pt x="30" y="17"/>
                      <a:pt x="31" y="14"/>
                      <a:pt x="31" y="12"/>
                    </a:cubicBezTo>
                    <a:cubicBezTo>
                      <a:pt x="32" y="10"/>
                      <a:pt x="32" y="9"/>
                      <a:pt x="32" y="8"/>
                    </a:cubicBezTo>
                    <a:cubicBezTo>
                      <a:pt x="32" y="8"/>
                      <a:pt x="33" y="7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4" y="9"/>
                      <a:pt x="35" y="11"/>
                      <a:pt x="36" y="14"/>
                    </a:cubicBezTo>
                    <a:cubicBezTo>
                      <a:pt x="36" y="16"/>
                      <a:pt x="37" y="17"/>
                      <a:pt x="38" y="19"/>
                    </a:cubicBezTo>
                    <a:cubicBezTo>
                      <a:pt x="39" y="21"/>
                      <a:pt x="40" y="22"/>
                      <a:pt x="41" y="24"/>
                    </a:cubicBezTo>
                    <a:cubicBezTo>
                      <a:pt x="43" y="27"/>
                      <a:pt x="44" y="30"/>
                      <a:pt x="45" y="34"/>
                    </a:cubicBezTo>
                    <a:cubicBezTo>
                      <a:pt x="46" y="36"/>
                      <a:pt x="46" y="37"/>
                      <a:pt x="46" y="39"/>
                    </a:cubicBezTo>
                    <a:cubicBezTo>
                      <a:pt x="46" y="41"/>
                      <a:pt x="46" y="43"/>
                      <a:pt x="46" y="45"/>
                    </a:cubicBezTo>
                    <a:cubicBezTo>
                      <a:pt x="47" y="41"/>
                      <a:pt x="47" y="37"/>
                      <a:pt x="46" y="34"/>
                    </a:cubicBezTo>
                    <a:cubicBezTo>
                      <a:pt x="46" y="32"/>
                      <a:pt x="45" y="30"/>
                      <a:pt x="45" y="28"/>
                    </a:cubicBezTo>
                    <a:cubicBezTo>
                      <a:pt x="44" y="27"/>
                      <a:pt x="44" y="26"/>
                      <a:pt x="44" y="25"/>
                    </a:cubicBezTo>
                    <a:cubicBezTo>
                      <a:pt x="43" y="25"/>
                      <a:pt x="43" y="25"/>
                      <a:pt x="43" y="24"/>
                    </a:cubicBezTo>
                    <a:cubicBezTo>
                      <a:pt x="43" y="24"/>
                      <a:pt x="42" y="23"/>
                      <a:pt x="42" y="23"/>
                    </a:cubicBezTo>
                    <a:cubicBezTo>
                      <a:pt x="40" y="20"/>
                      <a:pt x="39" y="17"/>
                      <a:pt x="37" y="13"/>
                    </a:cubicBezTo>
                    <a:cubicBezTo>
                      <a:pt x="36" y="11"/>
                      <a:pt x="36" y="10"/>
                      <a:pt x="35" y="8"/>
                    </a:cubicBezTo>
                    <a:cubicBezTo>
                      <a:pt x="35" y="7"/>
                      <a:pt x="34" y="5"/>
                      <a:pt x="34" y="4"/>
                    </a:cubicBezTo>
                    <a:cubicBezTo>
                      <a:pt x="34" y="3"/>
                      <a:pt x="34" y="2"/>
                      <a:pt x="35" y="1"/>
                    </a:cubicBezTo>
                    <a:cubicBezTo>
                      <a:pt x="35" y="1"/>
                      <a:pt x="35" y="0"/>
                      <a:pt x="34" y="0"/>
                    </a:cubicBezTo>
                    <a:cubicBezTo>
                      <a:pt x="33" y="0"/>
                      <a:pt x="32" y="0"/>
                      <a:pt x="32" y="1"/>
                    </a:cubicBezTo>
                    <a:cubicBezTo>
                      <a:pt x="32" y="2"/>
                      <a:pt x="31" y="4"/>
                      <a:pt x="30" y="6"/>
                    </a:cubicBezTo>
                    <a:cubicBezTo>
                      <a:pt x="30" y="7"/>
                      <a:pt x="29" y="8"/>
                      <a:pt x="29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7" y="9"/>
                      <a:pt x="26" y="9"/>
                      <a:pt x="25" y="9"/>
                    </a:cubicBezTo>
                    <a:cubicBezTo>
                      <a:pt x="25" y="9"/>
                      <a:pt x="24" y="9"/>
                      <a:pt x="24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2" y="10"/>
                      <a:pt x="21" y="10"/>
                      <a:pt x="20" y="11"/>
                    </a:cubicBezTo>
                    <a:cubicBezTo>
                      <a:pt x="18" y="11"/>
                      <a:pt x="17" y="12"/>
                      <a:pt x="15" y="13"/>
                    </a:cubicBezTo>
                    <a:cubicBezTo>
                      <a:pt x="14" y="14"/>
                      <a:pt x="13" y="14"/>
                      <a:pt x="13" y="15"/>
                    </a:cubicBezTo>
                    <a:cubicBezTo>
                      <a:pt x="12" y="15"/>
                      <a:pt x="11" y="16"/>
                      <a:pt x="10" y="16"/>
                    </a:cubicBezTo>
                    <a:cubicBezTo>
                      <a:pt x="11" y="16"/>
                      <a:pt x="12" y="15"/>
                      <a:pt x="13" y="15"/>
                    </a:cubicBezTo>
                    <a:cubicBezTo>
                      <a:pt x="14" y="15"/>
                      <a:pt x="15" y="14"/>
                      <a:pt x="15" y="14"/>
                    </a:cubicBezTo>
                    <a:cubicBezTo>
                      <a:pt x="17" y="13"/>
                      <a:pt x="19" y="13"/>
                      <a:pt x="20" y="12"/>
                    </a:cubicBezTo>
                    <a:cubicBezTo>
                      <a:pt x="21" y="12"/>
                      <a:pt x="22" y="11"/>
                      <a:pt x="23" y="11"/>
                    </a:cubicBezTo>
                    <a:cubicBezTo>
                      <a:pt x="23" y="11"/>
                      <a:pt x="23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6" y="11"/>
                      <a:pt x="27" y="11"/>
                      <a:pt x="27" y="11"/>
                    </a:cubicBezTo>
                    <a:cubicBezTo>
                      <a:pt x="27" y="11"/>
                      <a:pt x="27" y="12"/>
                      <a:pt x="26" y="13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19" y="21"/>
                      <a:pt x="17" y="23"/>
                      <a:pt x="15" y="25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3" y="28"/>
                      <a:pt x="13" y="28"/>
                      <a:pt x="12" y="29"/>
                    </a:cubicBezTo>
                    <a:cubicBezTo>
                      <a:pt x="11" y="30"/>
                      <a:pt x="10" y="31"/>
                      <a:pt x="9" y="32"/>
                    </a:cubicBezTo>
                    <a:cubicBezTo>
                      <a:pt x="8" y="32"/>
                      <a:pt x="7" y="33"/>
                      <a:pt x="6" y="34"/>
                    </a:cubicBezTo>
                    <a:cubicBezTo>
                      <a:pt x="4" y="35"/>
                      <a:pt x="3" y="35"/>
                      <a:pt x="2" y="36"/>
                    </a:cubicBezTo>
                    <a:cubicBezTo>
                      <a:pt x="4" y="35"/>
                      <a:pt x="7" y="34"/>
                      <a:pt x="10" y="32"/>
                    </a:cubicBezTo>
                    <a:cubicBezTo>
                      <a:pt x="11" y="31"/>
                      <a:pt x="12" y="30"/>
                      <a:pt x="13" y="29"/>
                    </a:cubicBezTo>
                    <a:close/>
                    <a:moveTo>
                      <a:pt x="17" y="43"/>
                    </a:moveTo>
                    <a:cubicBezTo>
                      <a:pt x="17" y="43"/>
                      <a:pt x="17" y="43"/>
                      <a:pt x="17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7" y="43"/>
                      <a:pt x="17" y="43"/>
                      <a:pt x="17" y="4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46" name="Freeform 2182"/>
              <p:cNvSpPr/>
              <p:nvPr/>
            </p:nvSpPr>
            <p:spPr>
              <a:xfrm>
                <a:off x="5973727" y="4525988"/>
                <a:ext cx="255589" cy="209551"/>
              </a:xfrm>
              <a:custGeom>
                <a:avLst/>
                <a:gdLst>
                  <a:gd name="txL" fmla="*/ 0 w 68"/>
                  <a:gd name="txT" fmla="*/ 0 h 56"/>
                  <a:gd name="txR" fmla="*/ 68 w 68"/>
                  <a:gd name="txB" fmla="*/ 56 h 5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56">
                    <a:moveTo>
                      <a:pt x="26" y="52"/>
                    </a:moveTo>
                    <a:cubicBezTo>
                      <a:pt x="28" y="51"/>
                      <a:pt x="29" y="50"/>
                      <a:pt x="30" y="49"/>
                    </a:cubicBezTo>
                    <a:cubicBezTo>
                      <a:pt x="34" y="45"/>
                      <a:pt x="37" y="41"/>
                      <a:pt x="40" y="37"/>
                    </a:cubicBezTo>
                    <a:cubicBezTo>
                      <a:pt x="45" y="30"/>
                      <a:pt x="47" y="23"/>
                      <a:pt x="51" y="16"/>
                    </a:cubicBezTo>
                    <a:cubicBezTo>
                      <a:pt x="54" y="12"/>
                      <a:pt x="57" y="9"/>
                      <a:pt x="61" y="6"/>
                    </a:cubicBezTo>
                    <a:cubicBezTo>
                      <a:pt x="64" y="5"/>
                      <a:pt x="66" y="2"/>
                      <a:pt x="68" y="0"/>
                    </a:cubicBezTo>
                    <a:cubicBezTo>
                      <a:pt x="63" y="3"/>
                      <a:pt x="58" y="6"/>
                      <a:pt x="55" y="7"/>
                    </a:cubicBezTo>
                    <a:cubicBezTo>
                      <a:pt x="43" y="13"/>
                      <a:pt x="35" y="25"/>
                      <a:pt x="26" y="35"/>
                    </a:cubicBezTo>
                    <a:cubicBezTo>
                      <a:pt x="21" y="39"/>
                      <a:pt x="17" y="43"/>
                      <a:pt x="12" y="47"/>
                    </a:cubicBezTo>
                    <a:cubicBezTo>
                      <a:pt x="8" y="50"/>
                      <a:pt x="4" y="53"/>
                      <a:pt x="0" y="56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8" y="53"/>
                      <a:pt x="17" y="52"/>
                      <a:pt x="26" y="5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47" name="Freeform 2185"/>
              <p:cNvSpPr/>
              <p:nvPr/>
            </p:nvSpPr>
            <p:spPr>
              <a:xfrm>
                <a:off x="6000715" y="4597426"/>
                <a:ext cx="119063" cy="77788"/>
              </a:xfrm>
              <a:custGeom>
                <a:avLst/>
                <a:gdLst>
                  <a:gd name="txL" fmla="*/ 0 w 32"/>
                  <a:gd name="txT" fmla="*/ 0 h 21"/>
                  <a:gd name="txR" fmla="*/ 32 w 32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21">
                    <a:moveTo>
                      <a:pt x="19" y="13"/>
                    </a:moveTo>
                    <a:cubicBezTo>
                      <a:pt x="24" y="10"/>
                      <a:pt x="28" y="5"/>
                      <a:pt x="32" y="0"/>
                    </a:cubicBezTo>
                    <a:cubicBezTo>
                      <a:pt x="30" y="2"/>
                      <a:pt x="27" y="4"/>
                      <a:pt x="24" y="5"/>
                    </a:cubicBezTo>
                    <a:cubicBezTo>
                      <a:pt x="20" y="7"/>
                      <a:pt x="17" y="5"/>
                      <a:pt x="13" y="3"/>
                    </a:cubicBezTo>
                    <a:cubicBezTo>
                      <a:pt x="11" y="2"/>
                      <a:pt x="9" y="0"/>
                      <a:pt x="7" y="0"/>
                    </a:cubicBezTo>
                    <a:cubicBezTo>
                      <a:pt x="4" y="6"/>
                      <a:pt x="2" y="13"/>
                      <a:pt x="0" y="20"/>
                    </a:cubicBezTo>
                    <a:cubicBezTo>
                      <a:pt x="7" y="21"/>
                      <a:pt x="14" y="16"/>
                      <a:pt x="19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48" name="Freeform 2186"/>
              <p:cNvSpPr/>
              <p:nvPr/>
            </p:nvSpPr>
            <p:spPr>
              <a:xfrm>
                <a:off x="6173754" y="4432325"/>
                <a:ext cx="179389" cy="261939"/>
              </a:xfrm>
              <a:custGeom>
                <a:avLst/>
                <a:gdLst>
                  <a:gd name="txL" fmla="*/ 0 w 48"/>
                  <a:gd name="txT" fmla="*/ 0 h 70"/>
                  <a:gd name="txR" fmla="*/ 48 w 48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70">
                    <a:moveTo>
                      <a:pt x="15" y="25"/>
                    </a:moveTo>
                    <a:cubicBezTo>
                      <a:pt x="14" y="28"/>
                      <a:pt x="13" y="33"/>
                      <a:pt x="12" y="35"/>
                    </a:cubicBezTo>
                    <a:cubicBezTo>
                      <a:pt x="11" y="39"/>
                      <a:pt x="12" y="43"/>
                      <a:pt x="11" y="47"/>
                    </a:cubicBezTo>
                    <a:cubicBezTo>
                      <a:pt x="10" y="56"/>
                      <a:pt x="7" y="64"/>
                      <a:pt x="0" y="70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8" y="65"/>
                      <a:pt x="15" y="58"/>
                      <a:pt x="19" y="50"/>
                    </a:cubicBezTo>
                    <a:cubicBezTo>
                      <a:pt x="22" y="44"/>
                      <a:pt x="25" y="31"/>
                      <a:pt x="19" y="23"/>
                    </a:cubicBezTo>
                    <a:cubicBezTo>
                      <a:pt x="22" y="17"/>
                      <a:pt x="27" y="17"/>
                      <a:pt x="32" y="14"/>
                    </a:cubicBezTo>
                    <a:cubicBezTo>
                      <a:pt x="35" y="13"/>
                      <a:pt x="39" y="11"/>
                      <a:pt x="42" y="9"/>
                    </a:cubicBezTo>
                    <a:cubicBezTo>
                      <a:pt x="44" y="7"/>
                      <a:pt x="46" y="4"/>
                      <a:pt x="48" y="2"/>
                    </a:cubicBezTo>
                    <a:cubicBezTo>
                      <a:pt x="47" y="2"/>
                      <a:pt x="46" y="1"/>
                      <a:pt x="45" y="0"/>
                    </a:cubicBezTo>
                    <a:cubicBezTo>
                      <a:pt x="44" y="3"/>
                      <a:pt x="43" y="6"/>
                      <a:pt x="41" y="8"/>
                    </a:cubicBezTo>
                    <a:cubicBezTo>
                      <a:pt x="38" y="10"/>
                      <a:pt x="34" y="12"/>
                      <a:pt x="31" y="14"/>
                    </a:cubicBezTo>
                    <a:cubicBezTo>
                      <a:pt x="26" y="16"/>
                      <a:pt x="20" y="18"/>
                      <a:pt x="18" y="22"/>
                    </a:cubicBezTo>
                    <a:cubicBezTo>
                      <a:pt x="17" y="23"/>
                      <a:pt x="16" y="24"/>
                      <a:pt x="15" y="2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49" name="Freeform 2187"/>
              <p:cNvSpPr>
                <a:spLocks noEditPoints="1"/>
              </p:cNvSpPr>
              <p:nvPr/>
            </p:nvSpPr>
            <p:spPr>
              <a:xfrm>
                <a:off x="5984840" y="4514875"/>
                <a:ext cx="255589" cy="214314"/>
              </a:xfrm>
              <a:custGeom>
                <a:avLst/>
                <a:gdLst>
                  <a:gd name="txL" fmla="*/ 0 w 68"/>
                  <a:gd name="txT" fmla="*/ 0 h 57"/>
                  <a:gd name="txR" fmla="*/ 68 w 68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57">
                    <a:moveTo>
                      <a:pt x="34" y="14"/>
                    </a:moveTo>
                    <a:cubicBezTo>
                      <a:pt x="35" y="14"/>
                      <a:pt x="35" y="14"/>
                      <a:pt x="36" y="14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41" y="13"/>
                      <a:pt x="43" y="12"/>
                      <a:pt x="45" y="12"/>
                    </a:cubicBezTo>
                    <a:cubicBezTo>
                      <a:pt x="44" y="12"/>
                      <a:pt x="43" y="13"/>
                      <a:pt x="42" y="14"/>
                    </a:cubicBezTo>
                    <a:cubicBezTo>
                      <a:pt x="40" y="15"/>
                      <a:pt x="39" y="17"/>
                      <a:pt x="38" y="18"/>
                    </a:cubicBezTo>
                    <a:cubicBezTo>
                      <a:pt x="37" y="19"/>
                      <a:pt x="35" y="21"/>
                      <a:pt x="34" y="22"/>
                    </a:cubicBezTo>
                    <a:cubicBezTo>
                      <a:pt x="34" y="22"/>
                      <a:pt x="34" y="23"/>
                      <a:pt x="34" y="23"/>
                    </a:cubicBezTo>
                    <a:cubicBezTo>
                      <a:pt x="33" y="23"/>
                      <a:pt x="32" y="24"/>
                      <a:pt x="31" y="25"/>
                    </a:cubicBezTo>
                    <a:cubicBezTo>
                      <a:pt x="30" y="26"/>
                      <a:pt x="30" y="26"/>
                      <a:pt x="29" y="26"/>
                    </a:cubicBezTo>
                    <a:cubicBezTo>
                      <a:pt x="28" y="27"/>
                      <a:pt x="26" y="27"/>
                      <a:pt x="25" y="26"/>
                    </a:cubicBezTo>
                    <a:cubicBezTo>
                      <a:pt x="24" y="26"/>
                      <a:pt x="23" y="26"/>
                      <a:pt x="22" y="26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1" y="26"/>
                      <a:pt x="21" y="26"/>
                      <a:pt x="20" y="26"/>
                    </a:cubicBezTo>
                    <a:cubicBezTo>
                      <a:pt x="20" y="25"/>
                      <a:pt x="19" y="25"/>
                      <a:pt x="19" y="25"/>
                    </a:cubicBezTo>
                    <a:cubicBezTo>
                      <a:pt x="18" y="25"/>
                      <a:pt x="17" y="24"/>
                      <a:pt x="16" y="24"/>
                    </a:cubicBezTo>
                    <a:cubicBezTo>
                      <a:pt x="15" y="23"/>
                      <a:pt x="14" y="23"/>
                      <a:pt x="13" y="22"/>
                    </a:cubicBezTo>
                    <a:cubicBezTo>
                      <a:pt x="14" y="23"/>
                      <a:pt x="16" y="25"/>
                      <a:pt x="18" y="26"/>
                    </a:cubicBezTo>
                    <a:cubicBezTo>
                      <a:pt x="19" y="26"/>
                      <a:pt x="20" y="26"/>
                      <a:pt x="20" y="26"/>
                    </a:cubicBezTo>
                    <a:cubicBezTo>
                      <a:pt x="20" y="27"/>
                      <a:pt x="21" y="27"/>
                      <a:pt x="21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3" y="27"/>
                      <a:pt x="24" y="28"/>
                      <a:pt x="25" y="28"/>
                    </a:cubicBezTo>
                    <a:cubicBezTo>
                      <a:pt x="26" y="28"/>
                      <a:pt x="28" y="28"/>
                      <a:pt x="29" y="28"/>
                    </a:cubicBezTo>
                    <a:cubicBezTo>
                      <a:pt x="29" y="28"/>
                      <a:pt x="29" y="28"/>
                      <a:pt x="30" y="28"/>
                    </a:cubicBezTo>
                    <a:cubicBezTo>
                      <a:pt x="29" y="28"/>
                      <a:pt x="29" y="28"/>
                      <a:pt x="29" y="29"/>
                    </a:cubicBezTo>
                    <a:cubicBezTo>
                      <a:pt x="28" y="29"/>
                      <a:pt x="28" y="30"/>
                      <a:pt x="28" y="30"/>
                    </a:cubicBezTo>
                    <a:cubicBezTo>
                      <a:pt x="27" y="31"/>
                      <a:pt x="26" y="32"/>
                      <a:pt x="25" y="33"/>
                    </a:cubicBezTo>
                    <a:cubicBezTo>
                      <a:pt x="23" y="34"/>
                      <a:pt x="21" y="35"/>
                      <a:pt x="19" y="37"/>
                    </a:cubicBezTo>
                    <a:cubicBezTo>
                      <a:pt x="18" y="37"/>
                      <a:pt x="17" y="38"/>
                      <a:pt x="16" y="38"/>
                    </a:cubicBezTo>
                    <a:cubicBezTo>
                      <a:pt x="15" y="39"/>
                      <a:pt x="14" y="39"/>
                      <a:pt x="13" y="40"/>
                    </a:cubicBezTo>
                    <a:cubicBezTo>
                      <a:pt x="12" y="40"/>
                      <a:pt x="11" y="41"/>
                      <a:pt x="10" y="41"/>
                    </a:cubicBezTo>
                    <a:cubicBezTo>
                      <a:pt x="9" y="42"/>
                      <a:pt x="8" y="42"/>
                      <a:pt x="7" y="42"/>
                    </a:cubicBezTo>
                    <a:cubicBezTo>
                      <a:pt x="9" y="42"/>
                      <a:pt x="11" y="41"/>
                      <a:pt x="13" y="41"/>
                    </a:cubicBezTo>
                    <a:cubicBezTo>
                      <a:pt x="16" y="40"/>
                      <a:pt x="18" y="39"/>
                      <a:pt x="20" y="38"/>
                    </a:cubicBezTo>
                    <a:cubicBezTo>
                      <a:pt x="21" y="37"/>
                      <a:pt x="23" y="36"/>
                      <a:pt x="24" y="36"/>
                    </a:cubicBezTo>
                    <a:cubicBezTo>
                      <a:pt x="23" y="37"/>
                      <a:pt x="22" y="38"/>
                      <a:pt x="21" y="39"/>
                    </a:cubicBezTo>
                    <a:cubicBezTo>
                      <a:pt x="19" y="41"/>
                      <a:pt x="18" y="42"/>
                      <a:pt x="17" y="43"/>
                    </a:cubicBezTo>
                    <a:cubicBezTo>
                      <a:pt x="14" y="46"/>
                      <a:pt x="12" y="48"/>
                      <a:pt x="9" y="50"/>
                    </a:cubicBezTo>
                    <a:cubicBezTo>
                      <a:pt x="6" y="53"/>
                      <a:pt x="3" y="55"/>
                      <a:pt x="0" y="57"/>
                    </a:cubicBezTo>
                    <a:cubicBezTo>
                      <a:pt x="6" y="53"/>
                      <a:pt x="12" y="49"/>
                      <a:pt x="18" y="44"/>
                    </a:cubicBezTo>
                    <a:cubicBezTo>
                      <a:pt x="19" y="43"/>
                      <a:pt x="20" y="42"/>
                      <a:pt x="22" y="40"/>
                    </a:cubicBezTo>
                    <a:cubicBezTo>
                      <a:pt x="23" y="39"/>
                      <a:pt x="24" y="38"/>
                      <a:pt x="25" y="36"/>
                    </a:cubicBezTo>
                    <a:cubicBezTo>
                      <a:pt x="28" y="33"/>
                      <a:pt x="30" y="31"/>
                      <a:pt x="32" y="28"/>
                    </a:cubicBezTo>
                    <a:cubicBezTo>
                      <a:pt x="35" y="25"/>
                      <a:pt x="37" y="22"/>
                      <a:pt x="39" y="20"/>
                    </a:cubicBezTo>
                    <a:cubicBezTo>
                      <a:pt x="41" y="18"/>
                      <a:pt x="42" y="17"/>
                      <a:pt x="43" y="16"/>
                    </a:cubicBezTo>
                    <a:cubicBezTo>
                      <a:pt x="45" y="15"/>
                      <a:pt x="46" y="14"/>
                      <a:pt x="48" y="13"/>
                    </a:cubicBezTo>
                    <a:cubicBezTo>
                      <a:pt x="49" y="12"/>
                      <a:pt x="51" y="11"/>
                      <a:pt x="53" y="11"/>
                    </a:cubicBezTo>
                    <a:cubicBezTo>
                      <a:pt x="54" y="10"/>
                      <a:pt x="55" y="10"/>
                      <a:pt x="56" y="9"/>
                    </a:cubicBezTo>
                    <a:cubicBezTo>
                      <a:pt x="55" y="11"/>
                      <a:pt x="53" y="12"/>
                      <a:pt x="52" y="14"/>
                    </a:cubicBezTo>
                    <a:cubicBezTo>
                      <a:pt x="51" y="15"/>
                      <a:pt x="50" y="16"/>
                      <a:pt x="49" y="17"/>
                    </a:cubicBezTo>
                    <a:cubicBezTo>
                      <a:pt x="48" y="18"/>
                      <a:pt x="48" y="19"/>
                      <a:pt x="47" y="20"/>
                    </a:cubicBezTo>
                    <a:cubicBezTo>
                      <a:pt x="45" y="22"/>
                      <a:pt x="44" y="25"/>
                      <a:pt x="43" y="27"/>
                    </a:cubicBezTo>
                    <a:cubicBezTo>
                      <a:pt x="42" y="30"/>
                      <a:pt x="41" y="32"/>
                      <a:pt x="40" y="34"/>
                    </a:cubicBezTo>
                    <a:cubicBezTo>
                      <a:pt x="39" y="37"/>
                      <a:pt x="38" y="39"/>
                      <a:pt x="36" y="41"/>
                    </a:cubicBezTo>
                    <a:cubicBezTo>
                      <a:pt x="35" y="43"/>
                      <a:pt x="33" y="45"/>
                      <a:pt x="31" y="47"/>
                    </a:cubicBezTo>
                    <a:cubicBezTo>
                      <a:pt x="30" y="49"/>
                      <a:pt x="28" y="51"/>
                      <a:pt x="26" y="52"/>
                    </a:cubicBezTo>
                    <a:cubicBezTo>
                      <a:pt x="30" y="49"/>
                      <a:pt x="34" y="46"/>
                      <a:pt x="37" y="41"/>
                    </a:cubicBezTo>
                    <a:cubicBezTo>
                      <a:pt x="38" y="39"/>
                      <a:pt x="40" y="37"/>
                      <a:pt x="41" y="35"/>
                    </a:cubicBezTo>
                    <a:cubicBezTo>
                      <a:pt x="42" y="32"/>
                      <a:pt x="43" y="30"/>
                      <a:pt x="45" y="28"/>
                    </a:cubicBezTo>
                    <a:cubicBezTo>
                      <a:pt x="46" y="25"/>
                      <a:pt x="47" y="23"/>
                      <a:pt x="48" y="21"/>
                    </a:cubicBezTo>
                    <a:cubicBezTo>
                      <a:pt x="49" y="20"/>
                      <a:pt x="50" y="19"/>
                      <a:pt x="51" y="18"/>
                    </a:cubicBezTo>
                    <a:cubicBezTo>
                      <a:pt x="51" y="17"/>
                      <a:pt x="52" y="16"/>
                      <a:pt x="53" y="15"/>
                    </a:cubicBezTo>
                    <a:cubicBezTo>
                      <a:pt x="55" y="13"/>
                      <a:pt x="57" y="11"/>
                      <a:pt x="59" y="9"/>
                    </a:cubicBezTo>
                    <a:cubicBezTo>
                      <a:pt x="60" y="9"/>
                      <a:pt x="61" y="8"/>
                      <a:pt x="62" y="7"/>
                    </a:cubicBezTo>
                    <a:cubicBezTo>
                      <a:pt x="62" y="7"/>
                      <a:pt x="62" y="6"/>
                      <a:pt x="63" y="6"/>
                    </a:cubicBezTo>
                    <a:cubicBezTo>
                      <a:pt x="63" y="6"/>
                      <a:pt x="63" y="6"/>
                      <a:pt x="63" y="6"/>
                    </a:cubicBezTo>
                    <a:cubicBezTo>
                      <a:pt x="62" y="9"/>
                      <a:pt x="62" y="11"/>
                      <a:pt x="61" y="14"/>
                    </a:cubicBezTo>
                    <a:cubicBezTo>
                      <a:pt x="61" y="15"/>
                      <a:pt x="61" y="17"/>
                      <a:pt x="60" y="19"/>
                    </a:cubicBezTo>
                    <a:cubicBezTo>
                      <a:pt x="60" y="21"/>
                      <a:pt x="60" y="23"/>
                      <a:pt x="60" y="25"/>
                    </a:cubicBezTo>
                    <a:cubicBezTo>
                      <a:pt x="60" y="29"/>
                      <a:pt x="59" y="32"/>
                      <a:pt x="58" y="36"/>
                    </a:cubicBezTo>
                    <a:cubicBezTo>
                      <a:pt x="57" y="37"/>
                      <a:pt x="57" y="39"/>
                      <a:pt x="56" y="41"/>
                    </a:cubicBezTo>
                    <a:cubicBezTo>
                      <a:pt x="55" y="42"/>
                      <a:pt x="54" y="44"/>
                      <a:pt x="53" y="45"/>
                    </a:cubicBezTo>
                    <a:cubicBezTo>
                      <a:pt x="55" y="42"/>
                      <a:pt x="57" y="39"/>
                      <a:pt x="59" y="36"/>
                    </a:cubicBezTo>
                    <a:cubicBezTo>
                      <a:pt x="60" y="34"/>
                      <a:pt x="60" y="32"/>
                      <a:pt x="61" y="31"/>
                    </a:cubicBezTo>
                    <a:cubicBezTo>
                      <a:pt x="61" y="30"/>
                      <a:pt x="61" y="29"/>
                      <a:pt x="61" y="28"/>
                    </a:cubicBezTo>
                    <a:cubicBezTo>
                      <a:pt x="61" y="27"/>
                      <a:pt x="61" y="27"/>
                      <a:pt x="61" y="26"/>
                    </a:cubicBezTo>
                    <a:cubicBezTo>
                      <a:pt x="62" y="26"/>
                      <a:pt x="62" y="25"/>
                      <a:pt x="62" y="25"/>
                    </a:cubicBezTo>
                    <a:cubicBezTo>
                      <a:pt x="62" y="21"/>
                      <a:pt x="62" y="18"/>
                      <a:pt x="63" y="14"/>
                    </a:cubicBezTo>
                    <a:cubicBezTo>
                      <a:pt x="63" y="12"/>
                      <a:pt x="64" y="10"/>
                      <a:pt x="64" y="9"/>
                    </a:cubicBezTo>
                    <a:cubicBezTo>
                      <a:pt x="64" y="7"/>
                      <a:pt x="65" y="6"/>
                      <a:pt x="65" y="5"/>
                    </a:cubicBezTo>
                    <a:cubicBezTo>
                      <a:pt x="66" y="4"/>
                      <a:pt x="67" y="4"/>
                      <a:pt x="67" y="3"/>
                    </a:cubicBezTo>
                    <a:cubicBezTo>
                      <a:pt x="68" y="2"/>
                      <a:pt x="68" y="2"/>
                      <a:pt x="68" y="1"/>
                    </a:cubicBezTo>
                    <a:cubicBezTo>
                      <a:pt x="67" y="0"/>
                      <a:pt x="66" y="0"/>
                      <a:pt x="66" y="1"/>
                    </a:cubicBezTo>
                    <a:cubicBezTo>
                      <a:pt x="64" y="2"/>
                      <a:pt x="63" y="3"/>
                      <a:pt x="61" y="4"/>
                    </a:cubicBezTo>
                    <a:cubicBezTo>
                      <a:pt x="60" y="4"/>
                      <a:pt x="59" y="5"/>
                      <a:pt x="58" y="5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57" y="5"/>
                      <a:pt x="56" y="5"/>
                      <a:pt x="55" y="4"/>
                    </a:cubicBezTo>
                    <a:cubicBezTo>
                      <a:pt x="55" y="4"/>
                      <a:pt x="54" y="4"/>
                      <a:pt x="54" y="4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2" y="3"/>
                      <a:pt x="51" y="2"/>
                      <a:pt x="50" y="2"/>
                    </a:cubicBezTo>
                    <a:cubicBezTo>
                      <a:pt x="48" y="2"/>
                      <a:pt x="46" y="2"/>
                      <a:pt x="44" y="2"/>
                    </a:cubicBezTo>
                    <a:cubicBezTo>
                      <a:pt x="44" y="2"/>
                      <a:pt x="43" y="2"/>
                      <a:pt x="42" y="2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40" y="2"/>
                      <a:pt x="41" y="2"/>
                      <a:pt x="42" y="2"/>
                    </a:cubicBezTo>
                    <a:cubicBezTo>
                      <a:pt x="43" y="2"/>
                      <a:pt x="43" y="2"/>
                      <a:pt x="44" y="2"/>
                    </a:cubicBezTo>
                    <a:cubicBezTo>
                      <a:pt x="46" y="3"/>
                      <a:pt x="48" y="3"/>
                      <a:pt x="50" y="4"/>
                    </a:cubicBezTo>
                    <a:cubicBezTo>
                      <a:pt x="50" y="4"/>
                      <a:pt x="51" y="4"/>
                      <a:pt x="52" y="5"/>
                    </a:cubicBezTo>
                    <a:cubicBezTo>
                      <a:pt x="52" y="5"/>
                      <a:pt x="52" y="5"/>
                      <a:pt x="53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4" y="5"/>
                      <a:pt x="54" y="6"/>
                      <a:pt x="54" y="6"/>
                    </a:cubicBezTo>
                    <a:cubicBezTo>
                      <a:pt x="55" y="6"/>
                      <a:pt x="56" y="6"/>
                      <a:pt x="56" y="7"/>
                    </a:cubicBezTo>
                    <a:cubicBezTo>
                      <a:pt x="55" y="7"/>
                      <a:pt x="55" y="7"/>
                      <a:pt x="54" y="7"/>
                    </a:cubicBezTo>
                    <a:cubicBezTo>
                      <a:pt x="46" y="10"/>
                      <a:pt x="46" y="10"/>
                      <a:pt x="46" y="10"/>
                    </a:cubicBezTo>
                    <a:cubicBezTo>
                      <a:pt x="44" y="10"/>
                      <a:pt x="41" y="11"/>
                      <a:pt x="38" y="12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4" y="13"/>
                      <a:pt x="34" y="13"/>
                    </a:cubicBezTo>
                    <a:cubicBezTo>
                      <a:pt x="32" y="13"/>
                      <a:pt x="31" y="14"/>
                      <a:pt x="29" y="14"/>
                    </a:cubicBezTo>
                    <a:cubicBezTo>
                      <a:pt x="28" y="14"/>
                      <a:pt x="27" y="14"/>
                      <a:pt x="25" y="14"/>
                    </a:cubicBezTo>
                    <a:cubicBezTo>
                      <a:pt x="24" y="13"/>
                      <a:pt x="22" y="13"/>
                      <a:pt x="21" y="13"/>
                    </a:cubicBezTo>
                    <a:cubicBezTo>
                      <a:pt x="24" y="14"/>
                      <a:pt x="27" y="14"/>
                      <a:pt x="29" y="14"/>
                    </a:cubicBezTo>
                    <a:cubicBezTo>
                      <a:pt x="31" y="14"/>
                      <a:pt x="32" y="14"/>
                      <a:pt x="34" y="14"/>
                    </a:cubicBezTo>
                    <a:close/>
                    <a:moveTo>
                      <a:pt x="30" y="27"/>
                    </a:move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8"/>
                      <a:pt x="30" y="28"/>
                      <a:pt x="30" y="2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50" name="Freeform 2188"/>
              <p:cNvSpPr/>
              <p:nvPr/>
            </p:nvSpPr>
            <p:spPr>
              <a:xfrm>
                <a:off x="6019765" y="4905403"/>
                <a:ext cx="319089" cy="138113"/>
              </a:xfrm>
              <a:custGeom>
                <a:avLst/>
                <a:gdLst>
                  <a:gd name="txL" fmla="*/ 0 w 85"/>
                  <a:gd name="txT" fmla="*/ 0 h 37"/>
                  <a:gd name="txR" fmla="*/ 85 w 85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5" h="37">
                    <a:moveTo>
                      <a:pt x="27" y="37"/>
                    </a:moveTo>
                    <a:cubicBezTo>
                      <a:pt x="29" y="36"/>
                      <a:pt x="30" y="36"/>
                      <a:pt x="32" y="35"/>
                    </a:cubicBezTo>
                    <a:cubicBezTo>
                      <a:pt x="37" y="33"/>
                      <a:pt x="41" y="30"/>
                      <a:pt x="45" y="27"/>
                    </a:cubicBezTo>
                    <a:cubicBezTo>
                      <a:pt x="52" y="22"/>
                      <a:pt x="57" y="16"/>
                      <a:pt x="64" y="10"/>
                    </a:cubicBezTo>
                    <a:cubicBezTo>
                      <a:pt x="68" y="7"/>
                      <a:pt x="72" y="5"/>
                      <a:pt x="77" y="4"/>
                    </a:cubicBezTo>
                    <a:cubicBezTo>
                      <a:pt x="80" y="3"/>
                      <a:pt x="83" y="1"/>
                      <a:pt x="85" y="0"/>
                    </a:cubicBezTo>
                    <a:cubicBezTo>
                      <a:pt x="80" y="1"/>
                      <a:pt x="74" y="2"/>
                      <a:pt x="71" y="2"/>
                    </a:cubicBezTo>
                    <a:cubicBezTo>
                      <a:pt x="56" y="5"/>
                      <a:pt x="45" y="14"/>
                      <a:pt x="32" y="20"/>
                    </a:cubicBezTo>
                    <a:cubicBezTo>
                      <a:pt x="27" y="23"/>
                      <a:pt x="21" y="25"/>
                      <a:pt x="15" y="27"/>
                    </a:cubicBezTo>
                    <a:cubicBezTo>
                      <a:pt x="10" y="29"/>
                      <a:pt x="5" y="31"/>
                      <a:pt x="0" y="32"/>
                    </a:cubicBezTo>
                    <a:cubicBezTo>
                      <a:pt x="0" y="32"/>
                      <a:pt x="0" y="33"/>
                      <a:pt x="0" y="33"/>
                    </a:cubicBezTo>
                    <a:cubicBezTo>
                      <a:pt x="9" y="32"/>
                      <a:pt x="18" y="35"/>
                      <a:pt x="27" y="3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51" name="Freeform 2191"/>
              <p:cNvSpPr/>
              <p:nvPr/>
            </p:nvSpPr>
            <p:spPr>
              <a:xfrm>
                <a:off x="6067390" y="4905403"/>
                <a:ext cx="142876" cy="79376"/>
              </a:xfrm>
              <a:custGeom>
                <a:avLst/>
                <a:gdLst>
                  <a:gd name="txL" fmla="*/ 0 w 38"/>
                  <a:gd name="txT" fmla="*/ 0 h 21"/>
                  <a:gd name="txR" fmla="*/ 38 w 38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21">
                    <a:moveTo>
                      <a:pt x="21" y="17"/>
                    </a:moveTo>
                    <a:cubicBezTo>
                      <a:pt x="27" y="16"/>
                      <a:pt x="32" y="12"/>
                      <a:pt x="38" y="9"/>
                    </a:cubicBezTo>
                    <a:cubicBezTo>
                      <a:pt x="35" y="10"/>
                      <a:pt x="31" y="11"/>
                      <a:pt x="28" y="11"/>
                    </a:cubicBezTo>
                    <a:cubicBezTo>
                      <a:pt x="24" y="12"/>
                      <a:pt x="21" y="8"/>
                      <a:pt x="18" y="6"/>
                    </a:cubicBezTo>
                    <a:cubicBezTo>
                      <a:pt x="17" y="4"/>
                      <a:pt x="15" y="1"/>
                      <a:pt x="13" y="0"/>
                    </a:cubicBezTo>
                    <a:cubicBezTo>
                      <a:pt x="8" y="6"/>
                      <a:pt x="4" y="12"/>
                      <a:pt x="0" y="19"/>
                    </a:cubicBezTo>
                    <a:cubicBezTo>
                      <a:pt x="6" y="21"/>
                      <a:pt x="15" y="18"/>
                      <a:pt x="21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52" name="Freeform 2192"/>
              <p:cNvSpPr/>
              <p:nvPr/>
            </p:nvSpPr>
            <p:spPr>
              <a:xfrm>
                <a:off x="6226141" y="4848253"/>
                <a:ext cx="266702" cy="203201"/>
              </a:xfrm>
              <a:custGeom>
                <a:avLst/>
                <a:gdLst>
                  <a:gd name="txL" fmla="*/ 0 w 71"/>
                  <a:gd name="txT" fmla="*/ 0 h 54"/>
                  <a:gd name="txR" fmla="*/ 71 w 71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54">
                    <a:moveTo>
                      <a:pt x="30" y="15"/>
                    </a:moveTo>
                    <a:cubicBezTo>
                      <a:pt x="29" y="17"/>
                      <a:pt x="26" y="22"/>
                      <a:pt x="24" y="24"/>
                    </a:cubicBezTo>
                    <a:cubicBezTo>
                      <a:pt x="21" y="27"/>
                      <a:pt x="21" y="31"/>
                      <a:pt x="19" y="35"/>
                    </a:cubicBezTo>
                    <a:cubicBezTo>
                      <a:pt x="14" y="44"/>
                      <a:pt x="10" y="50"/>
                      <a:pt x="0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10" y="52"/>
                      <a:pt x="19" y="47"/>
                      <a:pt x="26" y="40"/>
                    </a:cubicBezTo>
                    <a:cubicBezTo>
                      <a:pt x="31" y="36"/>
                      <a:pt x="38" y="24"/>
                      <a:pt x="35" y="14"/>
                    </a:cubicBezTo>
                    <a:cubicBezTo>
                      <a:pt x="40" y="9"/>
                      <a:pt x="45" y="10"/>
                      <a:pt x="51" y="10"/>
                    </a:cubicBezTo>
                    <a:cubicBezTo>
                      <a:pt x="55" y="9"/>
                      <a:pt x="59" y="9"/>
                      <a:pt x="62" y="8"/>
                    </a:cubicBezTo>
                    <a:cubicBezTo>
                      <a:pt x="66" y="6"/>
                      <a:pt x="68" y="5"/>
                      <a:pt x="71" y="3"/>
                    </a:cubicBezTo>
                    <a:cubicBezTo>
                      <a:pt x="70" y="2"/>
                      <a:pt x="69" y="1"/>
                      <a:pt x="69" y="0"/>
                    </a:cubicBezTo>
                    <a:cubicBezTo>
                      <a:pt x="67" y="3"/>
                      <a:pt x="65" y="5"/>
                      <a:pt x="62" y="6"/>
                    </a:cubicBezTo>
                    <a:cubicBezTo>
                      <a:pt x="58" y="8"/>
                      <a:pt x="54" y="8"/>
                      <a:pt x="50" y="9"/>
                    </a:cubicBezTo>
                    <a:cubicBezTo>
                      <a:pt x="45" y="9"/>
                      <a:pt x="38" y="10"/>
                      <a:pt x="34" y="13"/>
                    </a:cubicBezTo>
                    <a:cubicBezTo>
                      <a:pt x="33" y="14"/>
                      <a:pt x="32" y="14"/>
                      <a:pt x="30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53" name="Freeform 2194"/>
              <p:cNvSpPr/>
              <p:nvPr/>
            </p:nvSpPr>
            <p:spPr>
              <a:xfrm>
                <a:off x="3589288" y="5795997"/>
                <a:ext cx="266702" cy="66675"/>
              </a:xfrm>
              <a:custGeom>
                <a:avLst/>
                <a:gdLst>
                  <a:gd name="txL" fmla="*/ 0 w 71"/>
                  <a:gd name="txT" fmla="*/ 0 h 18"/>
                  <a:gd name="txR" fmla="*/ 71 w 71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18">
                    <a:moveTo>
                      <a:pt x="19" y="18"/>
                    </a:moveTo>
                    <a:cubicBezTo>
                      <a:pt x="21" y="18"/>
                      <a:pt x="22" y="18"/>
                      <a:pt x="23" y="17"/>
                    </a:cubicBezTo>
                    <a:cubicBezTo>
                      <a:pt x="27" y="17"/>
                      <a:pt x="31" y="15"/>
                      <a:pt x="35" y="14"/>
                    </a:cubicBezTo>
                    <a:cubicBezTo>
                      <a:pt x="41" y="12"/>
                      <a:pt x="46" y="8"/>
                      <a:pt x="52" y="6"/>
                    </a:cubicBezTo>
                    <a:cubicBezTo>
                      <a:pt x="56" y="4"/>
                      <a:pt x="60" y="3"/>
                      <a:pt x="64" y="3"/>
                    </a:cubicBezTo>
                    <a:cubicBezTo>
                      <a:pt x="66" y="3"/>
                      <a:pt x="69" y="3"/>
                      <a:pt x="71" y="2"/>
                    </a:cubicBezTo>
                    <a:cubicBezTo>
                      <a:pt x="66" y="2"/>
                      <a:pt x="61" y="1"/>
                      <a:pt x="59" y="1"/>
                    </a:cubicBezTo>
                    <a:cubicBezTo>
                      <a:pt x="48" y="0"/>
                      <a:pt x="37" y="4"/>
                      <a:pt x="27" y="6"/>
                    </a:cubicBezTo>
                    <a:cubicBezTo>
                      <a:pt x="22" y="7"/>
                      <a:pt x="17" y="8"/>
                      <a:pt x="12" y="8"/>
                    </a:cubicBezTo>
                    <a:cubicBezTo>
                      <a:pt x="8" y="8"/>
                      <a:pt x="4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7" y="11"/>
                      <a:pt x="13" y="14"/>
                      <a:pt x="19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54" name="Picture 2195"/>
              <p:cNvPicPr>
                <a:picLocks noChangeAspect="1"/>
              </p:cNvPicPr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3646438" y="5781709"/>
                <a:ext cx="225426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855" name="Picture 2196"/>
              <p:cNvPicPr>
                <a:picLocks noChangeAspect="1"/>
              </p:cNvPicPr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573413" y="5708684"/>
                <a:ext cx="304802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56" name="Freeform 2197"/>
              <p:cNvSpPr/>
              <p:nvPr/>
            </p:nvSpPr>
            <p:spPr>
              <a:xfrm>
                <a:off x="3633738" y="5757897"/>
                <a:ext cx="117476" cy="55563"/>
              </a:xfrm>
              <a:custGeom>
                <a:avLst/>
                <a:gdLst>
                  <a:gd name="txL" fmla="*/ 0 w 31"/>
                  <a:gd name="txT" fmla="*/ 0 h 15"/>
                  <a:gd name="txR" fmla="*/ 31 w 31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15">
                    <a:moveTo>
                      <a:pt x="16" y="14"/>
                    </a:moveTo>
                    <a:cubicBezTo>
                      <a:pt x="21" y="15"/>
                      <a:pt x="26" y="13"/>
                      <a:pt x="31" y="12"/>
                    </a:cubicBezTo>
                    <a:cubicBezTo>
                      <a:pt x="28" y="12"/>
                      <a:pt x="25" y="12"/>
                      <a:pt x="23" y="12"/>
                    </a:cubicBezTo>
                    <a:cubicBezTo>
                      <a:pt x="20" y="11"/>
                      <a:pt x="18" y="8"/>
                      <a:pt x="17" y="5"/>
                    </a:cubicBezTo>
                    <a:cubicBezTo>
                      <a:pt x="16" y="3"/>
                      <a:pt x="15" y="1"/>
                      <a:pt x="14" y="0"/>
                    </a:cubicBezTo>
                    <a:cubicBezTo>
                      <a:pt x="9" y="3"/>
                      <a:pt x="5" y="7"/>
                      <a:pt x="0" y="11"/>
                    </a:cubicBezTo>
                    <a:cubicBezTo>
                      <a:pt x="4" y="14"/>
                      <a:pt x="12" y="14"/>
                      <a:pt x="16" y="1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57" name="Freeform 2198"/>
              <p:cNvSpPr/>
              <p:nvPr/>
            </p:nvSpPr>
            <p:spPr>
              <a:xfrm>
                <a:off x="3740101" y="5791235"/>
                <a:ext cx="239714" cy="101601"/>
              </a:xfrm>
              <a:custGeom>
                <a:avLst/>
                <a:gdLst>
                  <a:gd name="txL" fmla="*/ 0 w 64"/>
                  <a:gd name="txT" fmla="*/ 0 h 27"/>
                  <a:gd name="txR" fmla="*/ 64 w 64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27">
                    <a:moveTo>
                      <a:pt x="31" y="3"/>
                    </a:moveTo>
                    <a:cubicBezTo>
                      <a:pt x="29" y="5"/>
                      <a:pt x="26" y="8"/>
                      <a:pt x="24" y="9"/>
                    </a:cubicBezTo>
                    <a:cubicBezTo>
                      <a:pt x="21" y="11"/>
                      <a:pt x="20" y="14"/>
                      <a:pt x="18" y="16"/>
                    </a:cubicBezTo>
                    <a:cubicBezTo>
                      <a:pt x="13" y="22"/>
                      <a:pt x="8" y="25"/>
                      <a:pt x="0" y="26"/>
                    </a:cubicBezTo>
                    <a:cubicBezTo>
                      <a:pt x="0" y="26"/>
                      <a:pt x="0" y="26"/>
                      <a:pt x="0" y="27"/>
                    </a:cubicBezTo>
                    <a:cubicBezTo>
                      <a:pt x="8" y="27"/>
                      <a:pt x="16" y="25"/>
                      <a:pt x="23" y="22"/>
                    </a:cubicBezTo>
                    <a:cubicBezTo>
                      <a:pt x="27" y="19"/>
                      <a:pt x="35" y="12"/>
                      <a:pt x="34" y="4"/>
                    </a:cubicBezTo>
                    <a:cubicBezTo>
                      <a:pt x="39" y="1"/>
                      <a:pt x="43" y="3"/>
                      <a:pt x="47" y="4"/>
                    </a:cubicBezTo>
                    <a:cubicBezTo>
                      <a:pt x="50" y="4"/>
                      <a:pt x="53" y="5"/>
                      <a:pt x="56" y="5"/>
                    </a:cubicBezTo>
                    <a:cubicBezTo>
                      <a:pt x="59" y="4"/>
                      <a:pt x="61" y="4"/>
                      <a:pt x="64" y="3"/>
                    </a:cubicBezTo>
                    <a:cubicBezTo>
                      <a:pt x="63" y="2"/>
                      <a:pt x="62" y="1"/>
                      <a:pt x="63" y="0"/>
                    </a:cubicBezTo>
                    <a:cubicBezTo>
                      <a:pt x="61" y="2"/>
                      <a:pt x="59" y="3"/>
                      <a:pt x="56" y="4"/>
                    </a:cubicBezTo>
                    <a:cubicBezTo>
                      <a:pt x="53" y="4"/>
                      <a:pt x="50" y="3"/>
                      <a:pt x="47" y="3"/>
                    </a:cubicBezTo>
                    <a:cubicBezTo>
                      <a:pt x="42" y="2"/>
                      <a:pt x="37" y="1"/>
                      <a:pt x="34" y="3"/>
                    </a:cubicBezTo>
                    <a:cubicBezTo>
                      <a:pt x="33" y="3"/>
                      <a:pt x="32" y="3"/>
                      <a:pt x="31" y="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58" name="Freeform 2199"/>
              <p:cNvSpPr>
                <a:spLocks noEditPoints="1"/>
              </p:cNvSpPr>
              <p:nvPr/>
            </p:nvSpPr>
            <p:spPr>
              <a:xfrm>
                <a:off x="3600401" y="5754722"/>
                <a:ext cx="266702" cy="134938"/>
              </a:xfrm>
              <a:custGeom>
                <a:avLst/>
                <a:gdLst>
                  <a:gd name="txL" fmla="*/ 0 w 71"/>
                  <a:gd name="txT" fmla="*/ 0 h 36"/>
                  <a:gd name="txR" fmla="*/ 71 w 71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1" h="36">
                    <a:moveTo>
                      <a:pt x="42" y="6"/>
                    </a:moveTo>
                    <a:cubicBezTo>
                      <a:pt x="42" y="7"/>
                      <a:pt x="43" y="7"/>
                      <a:pt x="44" y="7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7" y="9"/>
                      <a:pt x="49" y="9"/>
                      <a:pt x="51" y="10"/>
                    </a:cubicBezTo>
                    <a:cubicBezTo>
                      <a:pt x="50" y="10"/>
                      <a:pt x="48" y="10"/>
                      <a:pt x="47" y="10"/>
                    </a:cubicBezTo>
                    <a:cubicBezTo>
                      <a:pt x="46" y="10"/>
                      <a:pt x="44" y="11"/>
                      <a:pt x="43" y="11"/>
                    </a:cubicBezTo>
                    <a:cubicBezTo>
                      <a:pt x="41" y="11"/>
                      <a:pt x="40" y="12"/>
                      <a:pt x="38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7" y="12"/>
                      <a:pt x="36" y="12"/>
                      <a:pt x="35" y="12"/>
                    </a:cubicBezTo>
                    <a:cubicBezTo>
                      <a:pt x="34" y="13"/>
                      <a:pt x="34" y="12"/>
                      <a:pt x="33" y="12"/>
                    </a:cubicBezTo>
                    <a:cubicBezTo>
                      <a:pt x="32" y="12"/>
                      <a:pt x="31" y="11"/>
                      <a:pt x="31" y="11"/>
                    </a:cubicBezTo>
                    <a:cubicBezTo>
                      <a:pt x="30" y="10"/>
                      <a:pt x="29" y="10"/>
                      <a:pt x="29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7" y="8"/>
                      <a:pt x="27" y="7"/>
                      <a:pt x="27" y="7"/>
                    </a:cubicBezTo>
                    <a:cubicBezTo>
                      <a:pt x="26" y="6"/>
                      <a:pt x="26" y="5"/>
                      <a:pt x="25" y="5"/>
                    </a:cubicBezTo>
                    <a:cubicBezTo>
                      <a:pt x="25" y="4"/>
                      <a:pt x="24" y="3"/>
                      <a:pt x="24" y="2"/>
                    </a:cubicBezTo>
                    <a:cubicBezTo>
                      <a:pt x="25" y="4"/>
                      <a:pt x="25" y="6"/>
                      <a:pt x="26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9"/>
                      <a:pt x="27" y="9"/>
                      <a:pt x="28" y="9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9" y="10"/>
                      <a:pt x="29" y="11"/>
                      <a:pt x="30" y="12"/>
                    </a:cubicBezTo>
                    <a:cubicBezTo>
                      <a:pt x="31" y="12"/>
                      <a:pt x="31" y="13"/>
                      <a:pt x="32" y="13"/>
                    </a:cubicBezTo>
                    <a:cubicBezTo>
                      <a:pt x="33" y="13"/>
                      <a:pt x="33" y="14"/>
                      <a:pt x="33" y="14"/>
                    </a:cubicBezTo>
                    <a:cubicBezTo>
                      <a:pt x="33" y="14"/>
                      <a:pt x="32" y="14"/>
                      <a:pt x="32" y="14"/>
                    </a:cubicBezTo>
                    <a:cubicBezTo>
                      <a:pt x="31" y="14"/>
                      <a:pt x="31" y="14"/>
                      <a:pt x="30" y="14"/>
                    </a:cubicBezTo>
                    <a:cubicBezTo>
                      <a:pt x="29" y="15"/>
                      <a:pt x="29" y="15"/>
                      <a:pt x="28" y="15"/>
                    </a:cubicBezTo>
                    <a:cubicBezTo>
                      <a:pt x="26" y="15"/>
                      <a:pt x="24" y="15"/>
                      <a:pt x="22" y="15"/>
                    </a:cubicBezTo>
                    <a:cubicBezTo>
                      <a:pt x="21" y="15"/>
                      <a:pt x="20" y="15"/>
                      <a:pt x="19" y="15"/>
                    </a:cubicBezTo>
                    <a:cubicBezTo>
                      <a:pt x="18" y="15"/>
                      <a:pt x="17" y="15"/>
                      <a:pt x="16" y="14"/>
                    </a:cubicBezTo>
                    <a:cubicBezTo>
                      <a:pt x="15" y="14"/>
                      <a:pt x="14" y="14"/>
                      <a:pt x="14" y="14"/>
                    </a:cubicBezTo>
                    <a:cubicBezTo>
                      <a:pt x="13" y="13"/>
                      <a:pt x="12" y="13"/>
                      <a:pt x="11" y="13"/>
                    </a:cubicBezTo>
                    <a:cubicBezTo>
                      <a:pt x="12" y="14"/>
                      <a:pt x="14" y="14"/>
                      <a:pt x="16" y="15"/>
                    </a:cubicBezTo>
                    <a:cubicBezTo>
                      <a:pt x="18" y="16"/>
                      <a:pt x="20" y="16"/>
                      <a:pt x="22" y="16"/>
                    </a:cubicBezTo>
                    <a:cubicBezTo>
                      <a:pt x="23" y="16"/>
                      <a:pt x="24" y="16"/>
                      <a:pt x="25" y="16"/>
                    </a:cubicBezTo>
                    <a:cubicBezTo>
                      <a:pt x="24" y="17"/>
                      <a:pt x="23" y="17"/>
                      <a:pt x="22" y="17"/>
                    </a:cubicBezTo>
                    <a:cubicBezTo>
                      <a:pt x="20" y="18"/>
                      <a:pt x="19" y="18"/>
                      <a:pt x="17" y="18"/>
                    </a:cubicBezTo>
                    <a:cubicBezTo>
                      <a:pt x="14" y="19"/>
                      <a:pt x="11" y="19"/>
                      <a:pt x="9" y="19"/>
                    </a:cubicBezTo>
                    <a:cubicBezTo>
                      <a:pt x="6" y="19"/>
                      <a:pt x="3" y="20"/>
                      <a:pt x="0" y="19"/>
                    </a:cubicBezTo>
                    <a:cubicBezTo>
                      <a:pt x="6" y="20"/>
                      <a:pt x="12" y="20"/>
                      <a:pt x="17" y="19"/>
                    </a:cubicBezTo>
                    <a:cubicBezTo>
                      <a:pt x="19" y="19"/>
                      <a:pt x="20" y="19"/>
                      <a:pt x="22" y="18"/>
                    </a:cubicBezTo>
                    <a:cubicBezTo>
                      <a:pt x="23" y="18"/>
                      <a:pt x="25" y="18"/>
                      <a:pt x="26" y="17"/>
                    </a:cubicBezTo>
                    <a:cubicBezTo>
                      <a:pt x="29" y="17"/>
                      <a:pt x="32" y="16"/>
                      <a:pt x="35" y="15"/>
                    </a:cubicBezTo>
                    <a:cubicBezTo>
                      <a:pt x="38" y="14"/>
                      <a:pt x="40" y="13"/>
                      <a:pt x="43" y="13"/>
                    </a:cubicBezTo>
                    <a:cubicBezTo>
                      <a:pt x="45" y="12"/>
                      <a:pt x="46" y="12"/>
                      <a:pt x="48" y="12"/>
                    </a:cubicBezTo>
                    <a:cubicBezTo>
                      <a:pt x="49" y="12"/>
                      <a:pt x="50" y="12"/>
                      <a:pt x="52" y="12"/>
                    </a:cubicBezTo>
                    <a:cubicBezTo>
                      <a:pt x="53" y="12"/>
                      <a:pt x="55" y="12"/>
                      <a:pt x="56" y="13"/>
                    </a:cubicBezTo>
                    <a:cubicBezTo>
                      <a:pt x="57" y="13"/>
                      <a:pt x="58" y="13"/>
                      <a:pt x="59" y="13"/>
                    </a:cubicBezTo>
                    <a:cubicBezTo>
                      <a:pt x="58" y="14"/>
                      <a:pt x="56" y="14"/>
                      <a:pt x="54" y="14"/>
                    </a:cubicBezTo>
                    <a:cubicBezTo>
                      <a:pt x="53" y="15"/>
                      <a:pt x="52" y="15"/>
                      <a:pt x="51" y="15"/>
                    </a:cubicBezTo>
                    <a:cubicBezTo>
                      <a:pt x="50" y="16"/>
                      <a:pt x="49" y="16"/>
                      <a:pt x="48" y="16"/>
                    </a:cubicBezTo>
                    <a:cubicBezTo>
                      <a:pt x="46" y="17"/>
                      <a:pt x="44" y="18"/>
                      <a:pt x="42" y="19"/>
                    </a:cubicBezTo>
                    <a:cubicBezTo>
                      <a:pt x="41" y="21"/>
                      <a:pt x="39" y="22"/>
                      <a:pt x="37" y="23"/>
                    </a:cubicBezTo>
                    <a:cubicBezTo>
                      <a:pt x="35" y="24"/>
                      <a:pt x="33" y="25"/>
                      <a:pt x="31" y="26"/>
                    </a:cubicBezTo>
                    <a:cubicBezTo>
                      <a:pt x="29" y="26"/>
                      <a:pt x="27" y="27"/>
                      <a:pt x="25" y="27"/>
                    </a:cubicBezTo>
                    <a:cubicBezTo>
                      <a:pt x="23" y="28"/>
                      <a:pt x="21" y="28"/>
                      <a:pt x="19" y="28"/>
                    </a:cubicBezTo>
                    <a:cubicBezTo>
                      <a:pt x="23" y="28"/>
                      <a:pt x="27" y="28"/>
                      <a:pt x="31" y="26"/>
                    </a:cubicBezTo>
                    <a:cubicBezTo>
                      <a:pt x="33" y="25"/>
                      <a:pt x="35" y="25"/>
                      <a:pt x="37" y="24"/>
                    </a:cubicBezTo>
                    <a:cubicBezTo>
                      <a:pt x="39" y="23"/>
                      <a:pt x="41" y="21"/>
                      <a:pt x="43" y="20"/>
                    </a:cubicBezTo>
                    <a:cubicBezTo>
                      <a:pt x="45" y="19"/>
                      <a:pt x="47" y="18"/>
                      <a:pt x="48" y="17"/>
                    </a:cubicBezTo>
                    <a:cubicBezTo>
                      <a:pt x="49" y="17"/>
                      <a:pt x="50" y="17"/>
                      <a:pt x="51" y="17"/>
                    </a:cubicBezTo>
                    <a:cubicBezTo>
                      <a:pt x="52" y="16"/>
                      <a:pt x="53" y="16"/>
                      <a:pt x="55" y="16"/>
                    </a:cubicBezTo>
                    <a:cubicBezTo>
                      <a:pt x="57" y="15"/>
                      <a:pt x="59" y="15"/>
                      <a:pt x="61" y="15"/>
                    </a:cubicBezTo>
                    <a:cubicBezTo>
                      <a:pt x="62" y="15"/>
                      <a:pt x="63" y="14"/>
                      <a:pt x="64" y="14"/>
                    </a:cubicBezTo>
                    <a:cubicBezTo>
                      <a:pt x="64" y="14"/>
                      <a:pt x="65" y="14"/>
                      <a:pt x="65" y="14"/>
                    </a:cubicBezTo>
                    <a:cubicBezTo>
                      <a:pt x="65" y="14"/>
                      <a:pt x="65" y="14"/>
                      <a:pt x="65" y="14"/>
                    </a:cubicBezTo>
                    <a:cubicBezTo>
                      <a:pt x="63" y="16"/>
                      <a:pt x="62" y="17"/>
                      <a:pt x="60" y="19"/>
                    </a:cubicBezTo>
                    <a:cubicBezTo>
                      <a:pt x="59" y="20"/>
                      <a:pt x="58" y="21"/>
                      <a:pt x="57" y="22"/>
                    </a:cubicBezTo>
                    <a:cubicBezTo>
                      <a:pt x="56" y="23"/>
                      <a:pt x="56" y="24"/>
                      <a:pt x="55" y="26"/>
                    </a:cubicBezTo>
                    <a:cubicBezTo>
                      <a:pt x="53" y="28"/>
                      <a:pt x="51" y="30"/>
                      <a:pt x="48" y="32"/>
                    </a:cubicBezTo>
                    <a:cubicBezTo>
                      <a:pt x="47" y="33"/>
                      <a:pt x="46" y="33"/>
                      <a:pt x="44" y="34"/>
                    </a:cubicBezTo>
                    <a:cubicBezTo>
                      <a:pt x="43" y="35"/>
                      <a:pt x="42" y="35"/>
                      <a:pt x="40" y="36"/>
                    </a:cubicBezTo>
                    <a:cubicBezTo>
                      <a:pt x="43" y="35"/>
                      <a:pt x="46" y="34"/>
                      <a:pt x="49" y="32"/>
                    </a:cubicBezTo>
                    <a:cubicBezTo>
                      <a:pt x="50" y="32"/>
                      <a:pt x="51" y="31"/>
                      <a:pt x="52" y="30"/>
                    </a:cubicBezTo>
                    <a:cubicBezTo>
                      <a:pt x="53" y="29"/>
                      <a:pt x="54" y="29"/>
                      <a:pt x="54" y="28"/>
                    </a:cubicBezTo>
                    <a:cubicBezTo>
                      <a:pt x="54" y="28"/>
                      <a:pt x="55" y="28"/>
                      <a:pt x="55" y="27"/>
                    </a:cubicBezTo>
                    <a:cubicBezTo>
                      <a:pt x="55" y="27"/>
                      <a:pt x="55" y="27"/>
                      <a:pt x="56" y="26"/>
                    </a:cubicBezTo>
                    <a:cubicBezTo>
                      <a:pt x="57" y="24"/>
                      <a:pt x="59" y="22"/>
                      <a:pt x="61" y="20"/>
                    </a:cubicBezTo>
                    <a:cubicBezTo>
                      <a:pt x="63" y="19"/>
                      <a:pt x="64" y="18"/>
                      <a:pt x="65" y="17"/>
                    </a:cubicBezTo>
                    <a:cubicBezTo>
                      <a:pt x="66" y="16"/>
                      <a:pt x="66" y="15"/>
                      <a:pt x="67" y="14"/>
                    </a:cubicBezTo>
                    <a:cubicBezTo>
                      <a:pt x="68" y="14"/>
                      <a:pt x="69" y="14"/>
                      <a:pt x="69" y="14"/>
                    </a:cubicBezTo>
                    <a:cubicBezTo>
                      <a:pt x="70" y="14"/>
                      <a:pt x="71" y="14"/>
                      <a:pt x="71" y="13"/>
                    </a:cubicBezTo>
                    <a:cubicBezTo>
                      <a:pt x="70" y="12"/>
                      <a:pt x="70" y="12"/>
                      <a:pt x="69" y="12"/>
                    </a:cubicBezTo>
                    <a:cubicBezTo>
                      <a:pt x="68" y="12"/>
                      <a:pt x="66" y="12"/>
                      <a:pt x="65" y="12"/>
                    </a:cubicBezTo>
                    <a:cubicBezTo>
                      <a:pt x="64" y="12"/>
                      <a:pt x="63" y="12"/>
                      <a:pt x="62" y="12"/>
                    </a:cubicBezTo>
                    <a:cubicBezTo>
                      <a:pt x="62" y="12"/>
                      <a:pt x="62" y="11"/>
                      <a:pt x="62" y="11"/>
                    </a:cubicBezTo>
                    <a:cubicBezTo>
                      <a:pt x="62" y="11"/>
                      <a:pt x="61" y="10"/>
                      <a:pt x="61" y="10"/>
                    </a:cubicBezTo>
                    <a:cubicBezTo>
                      <a:pt x="61" y="9"/>
                      <a:pt x="60" y="9"/>
                      <a:pt x="60" y="9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59" y="7"/>
                      <a:pt x="59" y="6"/>
                      <a:pt x="58" y="6"/>
                    </a:cubicBezTo>
                    <a:cubicBezTo>
                      <a:pt x="57" y="5"/>
                      <a:pt x="56" y="4"/>
                      <a:pt x="55" y="3"/>
                    </a:cubicBezTo>
                    <a:cubicBezTo>
                      <a:pt x="54" y="2"/>
                      <a:pt x="54" y="2"/>
                      <a:pt x="53" y="2"/>
                    </a:cubicBezTo>
                    <a:cubicBezTo>
                      <a:pt x="52" y="1"/>
                      <a:pt x="52" y="1"/>
                      <a:pt x="51" y="0"/>
                    </a:cubicBezTo>
                    <a:cubicBezTo>
                      <a:pt x="52" y="1"/>
                      <a:pt x="52" y="1"/>
                      <a:pt x="53" y="2"/>
                    </a:cubicBezTo>
                    <a:cubicBezTo>
                      <a:pt x="53" y="2"/>
                      <a:pt x="54" y="3"/>
                      <a:pt x="54" y="3"/>
                    </a:cubicBezTo>
                    <a:cubicBezTo>
                      <a:pt x="55" y="4"/>
                      <a:pt x="56" y="6"/>
                      <a:pt x="57" y="7"/>
                    </a:cubicBezTo>
                    <a:cubicBezTo>
                      <a:pt x="58" y="7"/>
                      <a:pt x="58" y="8"/>
                      <a:pt x="58" y="8"/>
                    </a:cubicBezTo>
                    <a:cubicBezTo>
                      <a:pt x="59" y="8"/>
                      <a:pt x="59" y="9"/>
                      <a:pt x="59" y="9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59" y="10"/>
                      <a:pt x="59" y="10"/>
                      <a:pt x="60" y="10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60" y="11"/>
                      <a:pt x="59" y="11"/>
                      <a:pt x="58" y="11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0" y="8"/>
                      <a:pt x="48" y="8"/>
                      <a:pt x="46" y="7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3" y="6"/>
                      <a:pt x="43" y="6"/>
                      <a:pt x="42" y="6"/>
                    </a:cubicBezTo>
                    <a:cubicBezTo>
                      <a:pt x="41" y="5"/>
                      <a:pt x="40" y="5"/>
                      <a:pt x="39" y="4"/>
                    </a:cubicBezTo>
                    <a:cubicBezTo>
                      <a:pt x="38" y="3"/>
                      <a:pt x="37" y="3"/>
                      <a:pt x="36" y="2"/>
                    </a:cubicBezTo>
                    <a:cubicBezTo>
                      <a:pt x="35" y="1"/>
                      <a:pt x="34" y="1"/>
                      <a:pt x="34" y="0"/>
                    </a:cubicBezTo>
                    <a:cubicBezTo>
                      <a:pt x="35" y="2"/>
                      <a:pt x="37" y="3"/>
                      <a:pt x="39" y="5"/>
                    </a:cubicBezTo>
                    <a:cubicBezTo>
                      <a:pt x="40" y="5"/>
                      <a:pt x="41" y="6"/>
                      <a:pt x="42" y="6"/>
                    </a:cubicBezTo>
                    <a:close/>
                    <a:moveTo>
                      <a:pt x="33" y="14"/>
                    </a:move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59" name="Freeform 2200"/>
              <p:cNvSpPr/>
              <p:nvPr/>
            </p:nvSpPr>
            <p:spPr>
              <a:xfrm>
                <a:off x="7931127" y="3805258"/>
                <a:ext cx="30163" cy="168276"/>
              </a:xfrm>
              <a:custGeom>
                <a:avLst/>
                <a:gdLst>
                  <a:gd name="txL" fmla="*/ 0 w 8"/>
                  <a:gd name="txT" fmla="*/ 0 h 45"/>
                  <a:gd name="txR" fmla="*/ 8 w 8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" h="45">
                    <a:moveTo>
                      <a:pt x="8" y="34"/>
                    </a:moveTo>
                    <a:cubicBezTo>
                      <a:pt x="8" y="33"/>
                      <a:pt x="8" y="33"/>
                      <a:pt x="8" y="32"/>
                    </a:cubicBezTo>
                    <a:cubicBezTo>
                      <a:pt x="8" y="29"/>
                      <a:pt x="8" y="27"/>
                      <a:pt x="8" y="24"/>
                    </a:cubicBezTo>
                    <a:cubicBezTo>
                      <a:pt x="7" y="20"/>
                      <a:pt x="6" y="16"/>
                      <a:pt x="5" y="12"/>
                    </a:cubicBezTo>
                    <a:cubicBezTo>
                      <a:pt x="5" y="10"/>
                      <a:pt x="5" y="7"/>
                      <a:pt x="5" y="5"/>
                    </a:cubicBezTo>
                    <a:cubicBezTo>
                      <a:pt x="6" y="4"/>
                      <a:pt x="6" y="2"/>
                      <a:pt x="6" y="0"/>
                    </a:cubicBezTo>
                    <a:cubicBezTo>
                      <a:pt x="5" y="3"/>
                      <a:pt x="4" y="6"/>
                      <a:pt x="3" y="7"/>
                    </a:cubicBezTo>
                    <a:cubicBezTo>
                      <a:pt x="1" y="14"/>
                      <a:pt x="2" y="21"/>
                      <a:pt x="2" y="28"/>
                    </a:cubicBezTo>
                    <a:cubicBezTo>
                      <a:pt x="2" y="31"/>
                      <a:pt x="1" y="34"/>
                      <a:pt x="1" y="37"/>
                    </a:cubicBezTo>
                    <a:cubicBezTo>
                      <a:pt x="1" y="40"/>
                      <a:pt x="0" y="42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2" y="41"/>
                      <a:pt x="5" y="37"/>
                      <a:pt x="8" y="3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60" name="Picture 2201"/>
              <p:cNvPicPr>
                <a:picLocks noChangeAspect="1"/>
              </p:cNvPicPr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7932714" y="3789383"/>
                <a:ext cx="66675" cy="1587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861" name="Picture 2202"/>
              <p:cNvPicPr>
                <a:picLocks noChangeAspect="1"/>
              </p:cNvPicPr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875564" y="3784620"/>
                <a:ext cx="90488" cy="2032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62" name="Freeform 2203"/>
              <p:cNvSpPr/>
              <p:nvPr/>
            </p:nvSpPr>
            <p:spPr>
              <a:xfrm>
                <a:off x="7900964" y="3868758"/>
                <a:ext cx="36513" cy="71438"/>
              </a:xfrm>
              <a:custGeom>
                <a:avLst/>
                <a:gdLst>
                  <a:gd name="txL" fmla="*/ 0 w 10"/>
                  <a:gd name="txT" fmla="*/ 0 h 19"/>
                  <a:gd name="txR" fmla="*/ 10 w 10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19">
                    <a:moveTo>
                      <a:pt x="9" y="10"/>
                    </a:moveTo>
                    <a:cubicBezTo>
                      <a:pt x="10" y="7"/>
                      <a:pt x="9" y="4"/>
                      <a:pt x="9" y="0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7" y="7"/>
                      <a:pt x="5" y="8"/>
                      <a:pt x="3" y="8"/>
                    </a:cubicBezTo>
                    <a:cubicBezTo>
                      <a:pt x="2" y="8"/>
                      <a:pt x="1" y="8"/>
                      <a:pt x="0" y="9"/>
                    </a:cubicBezTo>
                    <a:cubicBezTo>
                      <a:pt x="1" y="13"/>
                      <a:pt x="3" y="16"/>
                      <a:pt x="5" y="19"/>
                    </a:cubicBezTo>
                    <a:cubicBezTo>
                      <a:pt x="7" y="17"/>
                      <a:pt x="8" y="12"/>
                      <a:pt x="9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63" name="Freeform 2204"/>
              <p:cNvSpPr/>
              <p:nvPr/>
            </p:nvSpPr>
            <p:spPr>
              <a:xfrm>
                <a:off x="7948589" y="3729057"/>
                <a:ext cx="46038" cy="161926"/>
              </a:xfrm>
              <a:custGeom>
                <a:avLst/>
                <a:gdLst>
                  <a:gd name="txL" fmla="*/ 0 w 12"/>
                  <a:gd name="txT" fmla="*/ 0 h 43"/>
                  <a:gd name="txR" fmla="*/ 12 w 12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" h="43">
                    <a:moveTo>
                      <a:pt x="1" y="20"/>
                    </a:moveTo>
                    <a:cubicBezTo>
                      <a:pt x="1" y="22"/>
                      <a:pt x="3" y="24"/>
                      <a:pt x="3" y="25"/>
                    </a:cubicBezTo>
                    <a:cubicBezTo>
                      <a:pt x="4" y="27"/>
                      <a:pt x="6" y="28"/>
                      <a:pt x="7" y="30"/>
                    </a:cubicBezTo>
                    <a:cubicBezTo>
                      <a:pt x="9" y="34"/>
                      <a:pt x="11" y="38"/>
                      <a:pt x="11" y="42"/>
                    </a:cubicBezTo>
                    <a:cubicBezTo>
                      <a:pt x="11" y="42"/>
                      <a:pt x="11" y="42"/>
                      <a:pt x="11" y="43"/>
                    </a:cubicBezTo>
                    <a:cubicBezTo>
                      <a:pt x="12" y="38"/>
                      <a:pt x="12" y="33"/>
                      <a:pt x="11" y="28"/>
                    </a:cubicBezTo>
                    <a:cubicBezTo>
                      <a:pt x="10" y="25"/>
                      <a:pt x="6" y="19"/>
                      <a:pt x="2" y="18"/>
                    </a:cubicBezTo>
                    <a:cubicBezTo>
                      <a:pt x="1" y="15"/>
                      <a:pt x="2" y="13"/>
                      <a:pt x="3" y="11"/>
                    </a:cubicBezTo>
                    <a:cubicBezTo>
                      <a:pt x="4" y="9"/>
                      <a:pt x="5" y="7"/>
                      <a:pt x="5" y="5"/>
                    </a:cubicBezTo>
                    <a:cubicBezTo>
                      <a:pt x="5" y="3"/>
                      <a:pt x="5" y="2"/>
                      <a:pt x="5" y="0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4" y="2"/>
                      <a:pt x="5" y="4"/>
                      <a:pt x="5" y="5"/>
                    </a:cubicBezTo>
                    <a:cubicBezTo>
                      <a:pt x="4" y="7"/>
                      <a:pt x="3" y="9"/>
                      <a:pt x="3" y="11"/>
                    </a:cubicBezTo>
                    <a:cubicBezTo>
                      <a:pt x="2" y="13"/>
                      <a:pt x="0" y="16"/>
                      <a:pt x="1" y="18"/>
                    </a:cubicBezTo>
                    <a:cubicBezTo>
                      <a:pt x="1" y="19"/>
                      <a:pt x="1" y="20"/>
                      <a:pt x="1" y="2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64" name="Freeform 2205"/>
              <p:cNvSpPr>
                <a:spLocks noEditPoints="1"/>
              </p:cNvSpPr>
              <p:nvPr/>
            </p:nvSpPr>
            <p:spPr>
              <a:xfrm>
                <a:off x="7904139" y="3800495"/>
                <a:ext cx="87313" cy="165101"/>
              </a:xfrm>
              <a:custGeom>
                <a:avLst/>
                <a:gdLst>
                  <a:gd name="txL" fmla="*/ 0 w 23"/>
                  <a:gd name="txT" fmla="*/ 0 h 44"/>
                  <a:gd name="txR" fmla="*/ 23 w 23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44">
                    <a:moveTo>
                      <a:pt x="5" y="16"/>
                    </a:moveTo>
                    <a:cubicBezTo>
                      <a:pt x="5" y="16"/>
                      <a:pt x="5" y="16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3"/>
                      <a:pt x="8" y="12"/>
                      <a:pt x="8" y="11"/>
                    </a:cubicBezTo>
                    <a:cubicBezTo>
                      <a:pt x="8" y="12"/>
                      <a:pt x="8" y="13"/>
                      <a:pt x="8" y="13"/>
                    </a:cubicBezTo>
                    <a:cubicBezTo>
                      <a:pt x="8" y="14"/>
                      <a:pt x="8" y="15"/>
                      <a:pt x="8" y="16"/>
                    </a:cubicBezTo>
                    <a:cubicBezTo>
                      <a:pt x="8" y="17"/>
                      <a:pt x="8" y="18"/>
                      <a:pt x="8" y="19"/>
                    </a:cubicBezTo>
                    <a:cubicBezTo>
                      <a:pt x="8" y="19"/>
                      <a:pt x="8" y="19"/>
                      <a:pt x="8" y="20"/>
                    </a:cubicBezTo>
                    <a:cubicBezTo>
                      <a:pt x="8" y="20"/>
                      <a:pt x="8" y="21"/>
                      <a:pt x="8" y="21"/>
                    </a:cubicBezTo>
                    <a:cubicBezTo>
                      <a:pt x="8" y="22"/>
                      <a:pt x="7" y="22"/>
                      <a:pt x="7" y="23"/>
                    </a:cubicBezTo>
                    <a:cubicBezTo>
                      <a:pt x="7" y="23"/>
                      <a:pt x="6" y="23"/>
                      <a:pt x="6" y="24"/>
                    </a:cubicBezTo>
                    <a:cubicBezTo>
                      <a:pt x="5" y="24"/>
                      <a:pt x="5" y="24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3" y="25"/>
                      <a:pt x="3" y="25"/>
                      <a:pt x="3" y="26"/>
                    </a:cubicBezTo>
                    <a:cubicBezTo>
                      <a:pt x="2" y="26"/>
                      <a:pt x="2" y="26"/>
                      <a:pt x="1" y="26"/>
                    </a:cubicBezTo>
                    <a:cubicBezTo>
                      <a:pt x="1" y="26"/>
                      <a:pt x="0" y="26"/>
                      <a:pt x="0" y="27"/>
                    </a:cubicBezTo>
                    <a:cubicBezTo>
                      <a:pt x="1" y="26"/>
                      <a:pt x="2" y="26"/>
                      <a:pt x="3" y="26"/>
                    </a:cubicBezTo>
                    <a:cubicBezTo>
                      <a:pt x="3" y="26"/>
                      <a:pt x="4" y="26"/>
                      <a:pt x="4" y="26"/>
                    </a:cubicBezTo>
                    <a:cubicBezTo>
                      <a:pt x="4" y="26"/>
                      <a:pt x="4" y="25"/>
                      <a:pt x="4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6" y="25"/>
                      <a:pt x="6" y="24"/>
                    </a:cubicBezTo>
                    <a:cubicBezTo>
                      <a:pt x="7" y="24"/>
                      <a:pt x="7" y="24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5"/>
                      <a:pt x="8" y="26"/>
                      <a:pt x="8" y="26"/>
                    </a:cubicBezTo>
                    <a:cubicBezTo>
                      <a:pt x="8" y="27"/>
                      <a:pt x="8" y="29"/>
                      <a:pt x="7" y="30"/>
                    </a:cubicBezTo>
                    <a:cubicBezTo>
                      <a:pt x="7" y="30"/>
                      <a:pt x="7" y="31"/>
                      <a:pt x="7" y="31"/>
                    </a:cubicBezTo>
                    <a:cubicBezTo>
                      <a:pt x="6" y="32"/>
                      <a:pt x="6" y="32"/>
                      <a:pt x="6" y="33"/>
                    </a:cubicBezTo>
                    <a:cubicBezTo>
                      <a:pt x="6" y="34"/>
                      <a:pt x="5" y="34"/>
                      <a:pt x="5" y="35"/>
                    </a:cubicBezTo>
                    <a:cubicBezTo>
                      <a:pt x="5" y="35"/>
                      <a:pt x="5" y="36"/>
                      <a:pt x="4" y="36"/>
                    </a:cubicBezTo>
                    <a:cubicBezTo>
                      <a:pt x="5" y="35"/>
                      <a:pt x="6" y="34"/>
                      <a:pt x="6" y="33"/>
                    </a:cubicBezTo>
                    <a:cubicBezTo>
                      <a:pt x="7" y="32"/>
                      <a:pt x="7" y="31"/>
                      <a:pt x="8" y="30"/>
                    </a:cubicBezTo>
                    <a:cubicBezTo>
                      <a:pt x="8" y="29"/>
                      <a:pt x="8" y="28"/>
                      <a:pt x="8" y="28"/>
                    </a:cubicBezTo>
                    <a:cubicBezTo>
                      <a:pt x="9" y="29"/>
                      <a:pt x="9" y="29"/>
                      <a:pt x="9" y="30"/>
                    </a:cubicBezTo>
                    <a:cubicBezTo>
                      <a:pt x="9" y="31"/>
                      <a:pt x="9" y="32"/>
                      <a:pt x="8" y="33"/>
                    </a:cubicBezTo>
                    <a:cubicBezTo>
                      <a:pt x="8" y="35"/>
                      <a:pt x="8" y="37"/>
                      <a:pt x="8" y="38"/>
                    </a:cubicBezTo>
                    <a:cubicBezTo>
                      <a:pt x="8" y="40"/>
                      <a:pt x="7" y="42"/>
                      <a:pt x="7" y="44"/>
                    </a:cubicBezTo>
                    <a:cubicBezTo>
                      <a:pt x="8" y="40"/>
                      <a:pt x="9" y="37"/>
                      <a:pt x="9" y="33"/>
                    </a:cubicBezTo>
                    <a:cubicBezTo>
                      <a:pt x="9" y="32"/>
                      <a:pt x="9" y="31"/>
                      <a:pt x="9" y="30"/>
                    </a:cubicBezTo>
                    <a:cubicBezTo>
                      <a:pt x="9" y="29"/>
                      <a:pt x="9" y="28"/>
                      <a:pt x="9" y="27"/>
                    </a:cubicBezTo>
                    <a:cubicBezTo>
                      <a:pt x="9" y="26"/>
                      <a:pt x="9" y="24"/>
                      <a:pt x="9" y="22"/>
                    </a:cubicBezTo>
                    <a:cubicBezTo>
                      <a:pt x="9" y="20"/>
                      <a:pt x="9" y="18"/>
                      <a:pt x="9" y="16"/>
                    </a:cubicBezTo>
                    <a:cubicBezTo>
                      <a:pt x="9" y="15"/>
                      <a:pt x="9" y="15"/>
                      <a:pt x="9" y="14"/>
                    </a:cubicBezTo>
                    <a:cubicBezTo>
                      <a:pt x="9" y="13"/>
                      <a:pt x="9" y="12"/>
                      <a:pt x="10" y="11"/>
                    </a:cubicBezTo>
                    <a:cubicBezTo>
                      <a:pt x="10" y="10"/>
                      <a:pt x="10" y="9"/>
                      <a:pt x="11" y="9"/>
                    </a:cubicBezTo>
                    <a:cubicBezTo>
                      <a:pt x="11" y="8"/>
                      <a:pt x="11" y="7"/>
                      <a:pt x="12" y="7"/>
                    </a:cubicBezTo>
                    <a:cubicBezTo>
                      <a:pt x="12" y="8"/>
                      <a:pt x="12" y="9"/>
                      <a:pt x="12" y="10"/>
                    </a:cubicBezTo>
                    <a:cubicBezTo>
                      <a:pt x="12" y="11"/>
                      <a:pt x="12" y="11"/>
                      <a:pt x="12" y="12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5"/>
                      <a:pt x="12" y="17"/>
                      <a:pt x="13" y="18"/>
                    </a:cubicBezTo>
                    <a:cubicBezTo>
                      <a:pt x="13" y="19"/>
                      <a:pt x="14" y="20"/>
                      <a:pt x="14" y="22"/>
                    </a:cubicBezTo>
                    <a:cubicBezTo>
                      <a:pt x="15" y="23"/>
                      <a:pt x="15" y="24"/>
                      <a:pt x="15" y="26"/>
                    </a:cubicBezTo>
                    <a:cubicBezTo>
                      <a:pt x="15" y="27"/>
                      <a:pt x="15" y="28"/>
                      <a:pt x="15" y="30"/>
                    </a:cubicBezTo>
                    <a:cubicBezTo>
                      <a:pt x="15" y="31"/>
                      <a:pt x="15" y="32"/>
                      <a:pt x="15" y="33"/>
                    </a:cubicBezTo>
                    <a:cubicBezTo>
                      <a:pt x="16" y="31"/>
                      <a:pt x="16" y="28"/>
                      <a:pt x="15" y="25"/>
                    </a:cubicBezTo>
                    <a:cubicBezTo>
                      <a:pt x="15" y="24"/>
                      <a:pt x="15" y="23"/>
                      <a:pt x="15" y="22"/>
                    </a:cubicBezTo>
                    <a:cubicBezTo>
                      <a:pt x="14" y="20"/>
                      <a:pt x="14" y="19"/>
                      <a:pt x="14" y="18"/>
                    </a:cubicBezTo>
                    <a:cubicBezTo>
                      <a:pt x="13" y="16"/>
                      <a:pt x="13" y="15"/>
                      <a:pt x="13" y="14"/>
                    </a:cubicBezTo>
                    <a:cubicBezTo>
                      <a:pt x="12" y="13"/>
                      <a:pt x="12" y="13"/>
                      <a:pt x="12" y="12"/>
                    </a:cubicBezTo>
                    <a:cubicBezTo>
                      <a:pt x="12" y="11"/>
                      <a:pt x="12" y="11"/>
                      <a:pt x="12" y="10"/>
                    </a:cubicBezTo>
                    <a:cubicBezTo>
                      <a:pt x="12" y="9"/>
                      <a:pt x="12" y="7"/>
                      <a:pt x="13" y="6"/>
                    </a:cubicBezTo>
                    <a:cubicBezTo>
                      <a:pt x="13" y="5"/>
                      <a:pt x="13" y="5"/>
                      <a:pt x="13" y="4"/>
                    </a:cubicBezTo>
                    <a:cubicBezTo>
                      <a:pt x="13" y="4"/>
                      <a:pt x="13" y="4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4" y="4"/>
                      <a:pt x="14" y="6"/>
                      <a:pt x="15" y="7"/>
                    </a:cubicBezTo>
                    <a:cubicBezTo>
                      <a:pt x="15" y="7"/>
                      <a:pt x="16" y="8"/>
                      <a:pt x="17" y="9"/>
                    </a:cubicBezTo>
                    <a:cubicBezTo>
                      <a:pt x="17" y="10"/>
                      <a:pt x="18" y="11"/>
                      <a:pt x="18" y="11"/>
                    </a:cubicBezTo>
                    <a:cubicBezTo>
                      <a:pt x="20" y="13"/>
                      <a:pt x="21" y="14"/>
                      <a:pt x="21" y="16"/>
                    </a:cubicBezTo>
                    <a:cubicBezTo>
                      <a:pt x="22" y="17"/>
                      <a:pt x="22" y="18"/>
                      <a:pt x="22" y="19"/>
                    </a:cubicBezTo>
                    <a:cubicBezTo>
                      <a:pt x="22" y="20"/>
                      <a:pt x="22" y="21"/>
                      <a:pt x="23" y="21"/>
                    </a:cubicBezTo>
                    <a:cubicBezTo>
                      <a:pt x="23" y="20"/>
                      <a:pt x="22" y="18"/>
                      <a:pt x="22" y="16"/>
                    </a:cubicBezTo>
                    <a:cubicBezTo>
                      <a:pt x="21" y="15"/>
                      <a:pt x="21" y="14"/>
                      <a:pt x="21" y="13"/>
                    </a:cubicBezTo>
                    <a:cubicBezTo>
                      <a:pt x="20" y="13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9"/>
                      <a:pt x="17" y="8"/>
                      <a:pt x="16" y="6"/>
                    </a:cubicBezTo>
                    <a:cubicBezTo>
                      <a:pt x="15" y="5"/>
                      <a:pt x="15" y="5"/>
                      <a:pt x="14" y="4"/>
                    </a:cubicBezTo>
                    <a:cubicBezTo>
                      <a:pt x="14" y="3"/>
                      <a:pt x="14" y="3"/>
                      <a:pt x="13" y="2"/>
                    </a:cubicBezTo>
                    <a:cubicBezTo>
                      <a:pt x="13" y="1"/>
                      <a:pt x="13" y="1"/>
                      <a:pt x="14" y="1"/>
                    </a:cubicBezTo>
                    <a:cubicBezTo>
                      <a:pt x="14" y="0"/>
                      <a:pt x="13" y="0"/>
                      <a:pt x="13" y="0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2" y="1"/>
                      <a:pt x="12" y="2"/>
                      <a:pt x="12" y="3"/>
                    </a:cubicBezTo>
                    <a:cubicBezTo>
                      <a:pt x="11" y="4"/>
                      <a:pt x="11" y="4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7" y="6"/>
                      <a:pt x="7" y="6"/>
                    </a:cubicBezTo>
                    <a:cubicBezTo>
                      <a:pt x="6" y="7"/>
                      <a:pt x="5" y="7"/>
                      <a:pt x="5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3" y="10"/>
                      <a:pt x="3" y="9"/>
                      <a:pt x="4" y="9"/>
                    </a:cubicBezTo>
                    <a:cubicBezTo>
                      <a:pt x="4" y="9"/>
                      <a:pt x="4" y="9"/>
                      <a:pt x="5" y="8"/>
                    </a:cubicBezTo>
                    <a:cubicBezTo>
                      <a:pt x="6" y="8"/>
                      <a:pt x="6" y="7"/>
                      <a:pt x="7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10" y="6"/>
                      <a:pt x="10" y="6"/>
                      <a:pt x="10" y="7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12"/>
                      <a:pt x="6" y="13"/>
                      <a:pt x="6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6"/>
                      <a:pt x="4" y="16"/>
                    </a:cubicBezTo>
                    <a:cubicBezTo>
                      <a:pt x="4" y="17"/>
                      <a:pt x="4" y="17"/>
                      <a:pt x="3" y="18"/>
                    </a:cubicBezTo>
                    <a:cubicBezTo>
                      <a:pt x="3" y="18"/>
                      <a:pt x="2" y="19"/>
                      <a:pt x="1" y="19"/>
                    </a:cubicBezTo>
                    <a:cubicBezTo>
                      <a:pt x="1" y="20"/>
                      <a:pt x="0" y="20"/>
                      <a:pt x="0" y="20"/>
                    </a:cubicBezTo>
                    <a:cubicBezTo>
                      <a:pt x="1" y="20"/>
                      <a:pt x="2" y="19"/>
                      <a:pt x="3" y="18"/>
                    </a:cubicBezTo>
                    <a:cubicBezTo>
                      <a:pt x="4" y="17"/>
                      <a:pt x="4" y="17"/>
                      <a:pt x="5" y="16"/>
                    </a:cubicBezTo>
                    <a:close/>
                    <a:moveTo>
                      <a:pt x="8" y="23"/>
                    </a:move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65" name="Freeform 2206"/>
              <p:cNvSpPr/>
              <p:nvPr/>
            </p:nvSpPr>
            <p:spPr>
              <a:xfrm>
                <a:off x="7205635" y="2981340"/>
                <a:ext cx="49213" cy="225427"/>
              </a:xfrm>
              <a:custGeom>
                <a:avLst/>
                <a:gdLst>
                  <a:gd name="txL" fmla="*/ 0 w 13"/>
                  <a:gd name="txT" fmla="*/ 0 h 60"/>
                  <a:gd name="txR" fmla="*/ 13 w 13"/>
                  <a:gd name="txB" fmla="*/ 60 h 60"/>
                </a:gdLst>
                <a:ahLst/>
                <a:cxnLst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3" h="60">
                    <a:moveTo>
                      <a:pt x="0" y="16"/>
                    </a:moveTo>
                    <a:cubicBezTo>
                      <a:pt x="0" y="17"/>
                      <a:pt x="0" y="18"/>
                      <a:pt x="0" y="19"/>
                    </a:cubicBezTo>
                    <a:cubicBezTo>
                      <a:pt x="0" y="23"/>
                      <a:pt x="1" y="26"/>
                      <a:pt x="2" y="30"/>
                    </a:cubicBezTo>
                    <a:cubicBezTo>
                      <a:pt x="3" y="35"/>
                      <a:pt x="6" y="39"/>
                      <a:pt x="8" y="44"/>
                    </a:cubicBezTo>
                    <a:cubicBezTo>
                      <a:pt x="9" y="48"/>
                      <a:pt x="9" y="51"/>
                      <a:pt x="9" y="54"/>
                    </a:cubicBezTo>
                    <a:cubicBezTo>
                      <a:pt x="9" y="56"/>
                      <a:pt x="9" y="58"/>
                      <a:pt x="9" y="60"/>
                    </a:cubicBezTo>
                    <a:cubicBezTo>
                      <a:pt x="9" y="56"/>
                      <a:pt x="10" y="52"/>
                      <a:pt x="11" y="50"/>
                    </a:cubicBezTo>
                    <a:cubicBezTo>
                      <a:pt x="13" y="41"/>
                      <a:pt x="10" y="32"/>
                      <a:pt x="9" y="23"/>
                    </a:cubicBezTo>
                    <a:cubicBezTo>
                      <a:pt x="8" y="19"/>
                      <a:pt x="9" y="15"/>
                      <a:pt x="8" y="10"/>
                    </a:cubicBezTo>
                    <a:cubicBezTo>
                      <a:pt x="8" y="7"/>
                      <a:pt x="9" y="4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6"/>
                      <a:pt x="3" y="11"/>
                      <a:pt x="0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66" name="Picture 2207"/>
              <p:cNvPicPr>
                <a:picLocks noChangeAspect="1"/>
              </p:cNvPicPr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7159597" y="3030552"/>
                <a:ext cx="90488" cy="1920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67" name="Freeform 2209"/>
              <p:cNvSpPr/>
              <p:nvPr/>
            </p:nvSpPr>
            <p:spPr>
              <a:xfrm>
                <a:off x="7243735" y="3022615"/>
                <a:ext cx="49213" cy="98426"/>
              </a:xfrm>
              <a:custGeom>
                <a:avLst/>
                <a:gdLst>
                  <a:gd name="txL" fmla="*/ 0 w 13"/>
                  <a:gd name="txT" fmla="*/ 0 h 26"/>
                  <a:gd name="txR" fmla="*/ 13 w 13"/>
                  <a:gd name="txB" fmla="*/ 26 h 26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3" h="26">
                    <a:moveTo>
                      <a:pt x="0" y="13"/>
                    </a:moveTo>
                    <a:cubicBezTo>
                      <a:pt x="0" y="18"/>
                      <a:pt x="1" y="22"/>
                      <a:pt x="1" y="26"/>
                    </a:cubicBezTo>
                    <a:cubicBezTo>
                      <a:pt x="2" y="24"/>
                      <a:pt x="2" y="21"/>
                      <a:pt x="2" y="19"/>
                    </a:cubicBezTo>
                    <a:cubicBezTo>
                      <a:pt x="3" y="17"/>
                      <a:pt x="6" y="16"/>
                      <a:pt x="8" y="15"/>
                    </a:cubicBezTo>
                    <a:cubicBezTo>
                      <a:pt x="10" y="14"/>
                      <a:pt x="11" y="14"/>
                      <a:pt x="13" y="12"/>
                    </a:cubicBezTo>
                    <a:cubicBezTo>
                      <a:pt x="10" y="8"/>
                      <a:pt x="7" y="4"/>
                      <a:pt x="4" y="0"/>
                    </a:cubicBezTo>
                    <a:cubicBezTo>
                      <a:pt x="2" y="4"/>
                      <a:pt x="1" y="10"/>
                      <a:pt x="0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68" name="Freeform 2210"/>
              <p:cNvSpPr/>
              <p:nvPr/>
            </p:nvSpPr>
            <p:spPr>
              <a:xfrm>
                <a:off x="7172297" y="3105165"/>
                <a:ext cx="74613" cy="207964"/>
              </a:xfrm>
              <a:custGeom>
                <a:avLst/>
                <a:gdLst>
                  <a:gd name="txL" fmla="*/ 0 w 20"/>
                  <a:gd name="txT" fmla="*/ 0 h 55"/>
                  <a:gd name="txR" fmla="*/ 20 w 20"/>
                  <a:gd name="txB" fmla="*/ 55 h 5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55">
                    <a:moveTo>
                      <a:pt x="18" y="27"/>
                    </a:moveTo>
                    <a:cubicBezTo>
                      <a:pt x="17" y="25"/>
                      <a:pt x="15" y="23"/>
                      <a:pt x="14" y="21"/>
                    </a:cubicBezTo>
                    <a:cubicBezTo>
                      <a:pt x="12" y="19"/>
                      <a:pt x="10" y="18"/>
                      <a:pt x="8" y="15"/>
                    </a:cubicBezTo>
                    <a:cubicBezTo>
                      <a:pt x="4" y="11"/>
                      <a:pt x="1" y="6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6"/>
                      <a:pt x="1" y="13"/>
                      <a:pt x="3" y="19"/>
                    </a:cubicBezTo>
                    <a:cubicBezTo>
                      <a:pt x="5" y="22"/>
                      <a:pt x="11" y="30"/>
                      <a:pt x="17" y="30"/>
                    </a:cubicBezTo>
                    <a:cubicBezTo>
                      <a:pt x="19" y="34"/>
                      <a:pt x="17" y="37"/>
                      <a:pt x="17" y="41"/>
                    </a:cubicBezTo>
                    <a:cubicBezTo>
                      <a:pt x="16" y="43"/>
                      <a:pt x="15" y="46"/>
                      <a:pt x="15" y="48"/>
                    </a:cubicBezTo>
                    <a:cubicBezTo>
                      <a:pt x="15" y="50"/>
                      <a:pt x="15" y="52"/>
                      <a:pt x="16" y="55"/>
                    </a:cubicBezTo>
                    <a:cubicBezTo>
                      <a:pt x="17" y="54"/>
                      <a:pt x="17" y="54"/>
                      <a:pt x="18" y="54"/>
                    </a:cubicBezTo>
                    <a:cubicBezTo>
                      <a:pt x="17" y="52"/>
                      <a:pt x="16" y="50"/>
                      <a:pt x="16" y="48"/>
                    </a:cubicBezTo>
                    <a:cubicBezTo>
                      <a:pt x="16" y="46"/>
                      <a:pt x="17" y="43"/>
                      <a:pt x="17" y="40"/>
                    </a:cubicBezTo>
                    <a:cubicBezTo>
                      <a:pt x="18" y="37"/>
                      <a:pt x="20" y="33"/>
                      <a:pt x="18" y="30"/>
                    </a:cubicBezTo>
                    <a:cubicBezTo>
                      <a:pt x="18" y="29"/>
                      <a:pt x="18" y="28"/>
                      <a:pt x="18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69" name="Freeform 2211"/>
              <p:cNvSpPr>
                <a:spLocks noEditPoints="1"/>
              </p:cNvSpPr>
              <p:nvPr/>
            </p:nvSpPr>
            <p:spPr>
              <a:xfrm>
                <a:off x="7175472" y="2992452"/>
                <a:ext cx="117476" cy="222252"/>
              </a:xfrm>
              <a:custGeom>
                <a:avLst/>
                <a:gdLst>
                  <a:gd name="txL" fmla="*/ 0 w 31"/>
                  <a:gd name="txT" fmla="*/ 0 h 59"/>
                  <a:gd name="txR" fmla="*/ 31 w 31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59">
                    <a:moveTo>
                      <a:pt x="25" y="36"/>
                    </a:moveTo>
                    <a:cubicBezTo>
                      <a:pt x="24" y="36"/>
                      <a:pt x="24" y="37"/>
                      <a:pt x="24" y="37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2" y="40"/>
                      <a:pt x="22" y="42"/>
                      <a:pt x="21" y="43"/>
                    </a:cubicBezTo>
                    <a:cubicBezTo>
                      <a:pt x="21" y="42"/>
                      <a:pt x="21" y="41"/>
                      <a:pt x="21" y="40"/>
                    </a:cubicBezTo>
                    <a:cubicBezTo>
                      <a:pt x="21" y="39"/>
                      <a:pt x="21" y="38"/>
                      <a:pt x="21" y="36"/>
                    </a:cubicBezTo>
                    <a:cubicBezTo>
                      <a:pt x="21" y="35"/>
                      <a:pt x="20" y="34"/>
                      <a:pt x="20" y="33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1"/>
                      <a:pt x="20" y="31"/>
                      <a:pt x="20" y="30"/>
                    </a:cubicBezTo>
                    <a:cubicBezTo>
                      <a:pt x="20" y="29"/>
                      <a:pt x="20" y="29"/>
                      <a:pt x="20" y="28"/>
                    </a:cubicBezTo>
                    <a:cubicBezTo>
                      <a:pt x="21" y="27"/>
                      <a:pt x="21" y="27"/>
                      <a:pt x="22" y="26"/>
                    </a:cubicBezTo>
                    <a:cubicBezTo>
                      <a:pt x="22" y="26"/>
                      <a:pt x="23" y="25"/>
                      <a:pt x="24" y="25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5" y="24"/>
                      <a:pt x="25" y="24"/>
                      <a:pt x="25" y="23"/>
                    </a:cubicBezTo>
                    <a:cubicBezTo>
                      <a:pt x="26" y="23"/>
                      <a:pt x="27" y="23"/>
                      <a:pt x="27" y="22"/>
                    </a:cubicBezTo>
                    <a:cubicBezTo>
                      <a:pt x="28" y="22"/>
                      <a:pt x="29" y="22"/>
                      <a:pt x="30" y="21"/>
                    </a:cubicBezTo>
                    <a:cubicBezTo>
                      <a:pt x="28" y="22"/>
                      <a:pt x="27" y="22"/>
                      <a:pt x="25" y="23"/>
                    </a:cubicBezTo>
                    <a:cubicBezTo>
                      <a:pt x="25" y="23"/>
                      <a:pt x="24" y="23"/>
                      <a:pt x="24" y="23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2" y="25"/>
                      <a:pt x="22" y="25"/>
                      <a:pt x="21" y="26"/>
                    </a:cubicBezTo>
                    <a:cubicBezTo>
                      <a:pt x="21" y="26"/>
                      <a:pt x="20" y="27"/>
                      <a:pt x="20" y="27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7"/>
                      <a:pt x="19" y="27"/>
                    </a:cubicBezTo>
                    <a:cubicBezTo>
                      <a:pt x="19" y="27"/>
                      <a:pt x="19" y="26"/>
                      <a:pt x="19" y="26"/>
                    </a:cubicBezTo>
                    <a:cubicBezTo>
                      <a:pt x="19" y="25"/>
                      <a:pt x="19" y="24"/>
                      <a:pt x="19" y="23"/>
                    </a:cubicBezTo>
                    <a:cubicBezTo>
                      <a:pt x="19" y="22"/>
                      <a:pt x="19" y="20"/>
                      <a:pt x="19" y="19"/>
                    </a:cubicBezTo>
                    <a:cubicBezTo>
                      <a:pt x="19" y="18"/>
                      <a:pt x="19" y="17"/>
                      <a:pt x="19" y="16"/>
                    </a:cubicBezTo>
                    <a:cubicBezTo>
                      <a:pt x="19" y="16"/>
                      <a:pt x="20" y="15"/>
                      <a:pt x="20" y="14"/>
                    </a:cubicBezTo>
                    <a:cubicBezTo>
                      <a:pt x="20" y="13"/>
                      <a:pt x="20" y="12"/>
                      <a:pt x="21" y="12"/>
                    </a:cubicBezTo>
                    <a:cubicBezTo>
                      <a:pt x="21" y="11"/>
                      <a:pt x="21" y="10"/>
                      <a:pt x="22" y="9"/>
                    </a:cubicBezTo>
                    <a:cubicBezTo>
                      <a:pt x="21" y="11"/>
                      <a:pt x="20" y="12"/>
                      <a:pt x="19" y="14"/>
                    </a:cubicBezTo>
                    <a:cubicBezTo>
                      <a:pt x="19" y="15"/>
                      <a:pt x="18" y="17"/>
                      <a:pt x="18" y="19"/>
                    </a:cubicBezTo>
                    <a:cubicBezTo>
                      <a:pt x="18" y="20"/>
                      <a:pt x="18" y="21"/>
                      <a:pt x="18" y="22"/>
                    </a:cubicBezTo>
                    <a:cubicBezTo>
                      <a:pt x="17" y="20"/>
                      <a:pt x="17" y="19"/>
                      <a:pt x="17" y="18"/>
                    </a:cubicBezTo>
                    <a:cubicBezTo>
                      <a:pt x="17" y="17"/>
                      <a:pt x="17" y="16"/>
                      <a:pt x="17" y="15"/>
                    </a:cubicBezTo>
                    <a:cubicBezTo>
                      <a:pt x="16" y="12"/>
                      <a:pt x="16" y="10"/>
                      <a:pt x="16" y="7"/>
                    </a:cubicBezTo>
                    <a:cubicBezTo>
                      <a:pt x="16" y="5"/>
                      <a:pt x="17" y="2"/>
                      <a:pt x="17" y="0"/>
                    </a:cubicBezTo>
                    <a:cubicBezTo>
                      <a:pt x="16" y="5"/>
                      <a:pt x="16" y="10"/>
                      <a:pt x="16" y="15"/>
                    </a:cubicBezTo>
                    <a:cubicBezTo>
                      <a:pt x="16" y="16"/>
                      <a:pt x="16" y="17"/>
                      <a:pt x="16" y="18"/>
                    </a:cubicBezTo>
                    <a:cubicBezTo>
                      <a:pt x="16" y="20"/>
                      <a:pt x="16" y="21"/>
                      <a:pt x="17" y="22"/>
                    </a:cubicBezTo>
                    <a:cubicBezTo>
                      <a:pt x="17" y="25"/>
                      <a:pt x="18" y="27"/>
                      <a:pt x="18" y="29"/>
                    </a:cubicBezTo>
                    <a:cubicBezTo>
                      <a:pt x="19" y="32"/>
                      <a:pt x="19" y="34"/>
                      <a:pt x="19" y="37"/>
                    </a:cubicBezTo>
                    <a:cubicBezTo>
                      <a:pt x="19" y="38"/>
                      <a:pt x="20" y="39"/>
                      <a:pt x="20" y="40"/>
                    </a:cubicBezTo>
                    <a:cubicBezTo>
                      <a:pt x="20" y="41"/>
                      <a:pt x="19" y="43"/>
                      <a:pt x="19" y="44"/>
                    </a:cubicBezTo>
                    <a:cubicBezTo>
                      <a:pt x="19" y="45"/>
                      <a:pt x="19" y="46"/>
                      <a:pt x="18" y="47"/>
                    </a:cubicBezTo>
                    <a:cubicBezTo>
                      <a:pt x="18" y="48"/>
                      <a:pt x="18" y="49"/>
                      <a:pt x="17" y="50"/>
                    </a:cubicBezTo>
                    <a:cubicBezTo>
                      <a:pt x="17" y="48"/>
                      <a:pt x="17" y="47"/>
                      <a:pt x="17" y="46"/>
                    </a:cubicBezTo>
                    <a:cubicBezTo>
                      <a:pt x="17" y="45"/>
                      <a:pt x="17" y="44"/>
                      <a:pt x="17" y="43"/>
                    </a:cubicBezTo>
                    <a:cubicBezTo>
                      <a:pt x="16" y="42"/>
                      <a:pt x="16" y="41"/>
                      <a:pt x="16" y="40"/>
                    </a:cubicBezTo>
                    <a:cubicBezTo>
                      <a:pt x="15" y="39"/>
                      <a:pt x="15" y="37"/>
                      <a:pt x="14" y="35"/>
                    </a:cubicBezTo>
                    <a:cubicBezTo>
                      <a:pt x="13" y="34"/>
                      <a:pt x="12" y="32"/>
                      <a:pt x="11" y="31"/>
                    </a:cubicBezTo>
                    <a:cubicBezTo>
                      <a:pt x="11" y="29"/>
                      <a:pt x="10" y="27"/>
                      <a:pt x="9" y="26"/>
                    </a:cubicBezTo>
                    <a:cubicBezTo>
                      <a:pt x="9" y="24"/>
                      <a:pt x="9" y="22"/>
                      <a:pt x="8" y="20"/>
                    </a:cubicBezTo>
                    <a:cubicBezTo>
                      <a:pt x="8" y="19"/>
                      <a:pt x="8" y="17"/>
                      <a:pt x="8" y="15"/>
                    </a:cubicBezTo>
                    <a:cubicBezTo>
                      <a:pt x="8" y="19"/>
                      <a:pt x="8" y="22"/>
                      <a:pt x="9" y="26"/>
                    </a:cubicBezTo>
                    <a:cubicBezTo>
                      <a:pt x="9" y="28"/>
                      <a:pt x="10" y="29"/>
                      <a:pt x="11" y="31"/>
                    </a:cubicBezTo>
                    <a:cubicBezTo>
                      <a:pt x="11" y="33"/>
                      <a:pt x="12" y="34"/>
                      <a:pt x="13" y="36"/>
                    </a:cubicBezTo>
                    <a:cubicBezTo>
                      <a:pt x="14" y="37"/>
                      <a:pt x="14" y="39"/>
                      <a:pt x="15" y="41"/>
                    </a:cubicBezTo>
                    <a:cubicBezTo>
                      <a:pt x="15" y="41"/>
                      <a:pt x="15" y="42"/>
                      <a:pt x="15" y="43"/>
                    </a:cubicBezTo>
                    <a:cubicBezTo>
                      <a:pt x="16" y="44"/>
                      <a:pt x="16" y="45"/>
                      <a:pt x="16" y="46"/>
                    </a:cubicBezTo>
                    <a:cubicBezTo>
                      <a:pt x="16" y="48"/>
                      <a:pt x="16" y="49"/>
                      <a:pt x="16" y="51"/>
                    </a:cubicBezTo>
                    <a:cubicBezTo>
                      <a:pt x="16" y="52"/>
                      <a:pt x="16" y="53"/>
                      <a:pt x="17" y="54"/>
                    </a:cubicBezTo>
                    <a:cubicBezTo>
                      <a:pt x="16" y="54"/>
                      <a:pt x="16" y="54"/>
                      <a:pt x="16" y="55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5" y="53"/>
                      <a:pt x="14" y="52"/>
                      <a:pt x="13" y="51"/>
                    </a:cubicBezTo>
                    <a:cubicBezTo>
                      <a:pt x="12" y="50"/>
                      <a:pt x="11" y="49"/>
                      <a:pt x="10" y="48"/>
                    </a:cubicBezTo>
                    <a:cubicBezTo>
                      <a:pt x="10" y="47"/>
                      <a:pt x="9" y="46"/>
                      <a:pt x="8" y="45"/>
                    </a:cubicBezTo>
                    <a:cubicBezTo>
                      <a:pt x="6" y="44"/>
                      <a:pt x="4" y="42"/>
                      <a:pt x="3" y="40"/>
                    </a:cubicBezTo>
                    <a:cubicBezTo>
                      <a:pt x="2" y="38"/>
                      <a:pt x="2" y="37"/>
                      <a:pt x="1" y="36"/>
                    </a:cubicBezTo>
                    <a:cubicBezTo>
                      <a:pt x="1" y="35"/>
                      <a:pt x="0" y="34"/>
                      <a:pt x="0" y="32"/>
                    </a:cubicBezTo>
                    <a:cubicBezTo>
                      <a:pt x="1" y="35"/>
                      <a:pt x="1" y="37"/>
                      <a:pt x="2" y="40"/>
                    </a:cubicBezTo>
                    <a:cubicBezTo>
                      <a:pt x="3" y="41"/>
                      <a:pt x="4" y="42"/>
                      <a:pt x="4" y="43"/>
                    </a:cubicBezTo>
                    <a:cubicBezTo>
                      <a:pt x="5" y="44"/>
                      <a:pt x="5" y="44"/>
                      <a:pt x="6" y="45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48"/>
                      <a:pt x="11" y="49"/>
                      <a:pt x="12" y="51"/>
                    </a:cubicBezTo>
                    <a:cubicBezTo>
                      <a:pt x="13" y="52"/>
                      <a:pt x="14" y="53"/>
                      <a:pt x="15" y="54"/>
                    </a:cubicBezTo>
                    <a:cubicBezTo>
                      <a:pt x="15" y="55"/>
                      <a:pt x="16" y="56"/>
                      <a:pt x="16" y="57"/>
                    </a:cubicBezTo>
                    <a:cubicBezTo>
                      <a:pt x="16" y="57"/>
                      <a:pt x="16" y="58"/>
                      <a:pt x="16" y="58"/>
                    </a:cubicBezTo>
                    <a:cubicBezTo>
                      <a:pt x="16" y="59"/>
                      <a:pt x="17" y="59"/>
                      <a:pt x="17" y="59"/>
                    </a:cubicBezTo>
                    <a:cubicBezTo>
                      <a:pt x="18" y="59"/>
                      <a:pt x="18" y="59"/>
                      <a:pt x="18" y="58"/>
                    </a:cubicBezTo>
                    <a:cubicBezTo>
                      <a:pt x="18" y="57"/>
                      <a:pt x="18" y="56"/>
                      <a:pt x="18" y="55"/>
                    </a:cubicBezTo>
                    <a:cubicBezTo>
                      <a:pt x="18" y="54"/>
                      <a:pt x="18" y="53"/>
                      <a:pt x="19" y="53"/>
                    </a:cubicBezTo>
                    <a:cubicBezTo>
                      <a:pt x="19" y="53"/>
                      <a:pt x="19" y="52"/>
                      <a:pt x="19" y="52"/>
                    </a:cubicBezTo>
                    <a:cubicBezTo>
                      <a:pt x="20" y="52"/>
                      <a:pt x="20" y="52"/>
                      <a:pt x="21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3" y="50"/>
                      <a:pt x="23" y="50"/>
                      <a:pt x="24" y="50"/>
                    </a:cubicBezTo>
                    <a:cubicBezTo>
                      <a:pt x="25" y="49"/>
                      <a:pt x="26" y="48"/>
                      <a:pt x="27" y="47"/>
                    </a:cubicBezTo>
                    <a:cubicBezTo>
                      <a:pt x="27" y="46"/>
                      <a:pt x="27" y="46"/>
                      <a:pt x="28" y="46"/>
                    </a:cubicBezTo>
                    <a:cubicBezTo>
                      <a:pt x="28" y="45"/>
                      <a:pt x="29" y="45"/>
                      <a:pt x="29" y="44"/>
                    </a:cubicBezTo>
                    <a:cubicBezTo>
                      <a:pt x="29" y="45"/>
                      <a:pt x="28" y="45"/>
                      <a:pt x="28" y="45"/>
                    </a:cubicBezTo>
                    <a:cubicBezTo>
                      <a:pt x="27" y="46"/>
                      <a:pt x="27" y="46"/>
                      <a:pt x="26" y="47"/>
                    </a:cubicBezTo>
                    <a:cubicBezTo>
                      <a:pt x="25" y="47"/>
                      <a:pt x="24" y="48"/>
                      <a:pt x="23" y="49"/>
                    </a:cubicBezTo>
                    <a:cubicBezTo>
                      <a:pt x="23" y="49"/>
                      <a:pt x="22" y="49"/>
                      <a:pt x="22" y="50"/>
                    </a:cubicBezTo>
                    <a:cubicBezTo>
                      <a:pt x="22" y="50"/>
                      <a:pt x="22" y="50"/>
                      <a:pt x="21" y="50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21" y="50"/>
                      <a:pt x="20" y="50"/>
                      <a:pt x="20" y="50"/>
                    </a:cubicBezTo>
                    <a:cubicBezTo>
                      <a:pt x="20" y="51"/>
                      <a:pt x="19" y="51"/>
                      <a:pt x="19" y="51"/>
                    </a:cubicBezTo>
                    <a:cubicBezTo>
                      <a:pt x="19" y="50"/>
                      <a:pt x="19" y="50"/>
                      <a:pt x="20" y="49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2" y="43"/>
                      <a:pt x="23" y="41"/>
                      <a:pt x="24" y="39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7"/>
                      <a:pt x="25" y="37"/>
                      <a:pt x="25" y="36"/>
                    </a:cubicBezTo>
                    <a:cubicBezTo>
                      <a:pt x="26" y="36"/>
                      <a:pt x="26" y="35"/>
                      <a:pt x="27" y="34"/>
                    </a:cubicBezTo>
                    <a:cubicBezTo>
                      <a:pt x="27" y="33"/>
                      <a:pt x="28" y="32"/>
                      <a:pt x="29" y="32"/>
                    </a:cubicBezTo>
                    <a:cubicBezTo>
                      <a:pt x="29" y="31"/>
                      <a:pt x="30" y="30"/>
                      <a:pt x="31" y="30"/>
                    </a:cubicBezTo>
                    <a:cubicBezTo>
                      <a:pt x="29" y="31"/>
                      <a:pt x="28" y="32"/>
                      <a:pt x="26" y="34"/>
                    </a:cubicBezTo>
                    <a:cubicBezTo>
                      <a:pt x="26" y="34"/>
                      <a:pt x="25" y="35"/>
                      <a:pt x="25" y="36"/>
                    </a:cubicBezTo>
                    <a:close/>
                    <a:moveTo>
                      <a:pt x="19" y="28"/>
                    </a:move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70" name="Freeform 2212"/>
              <p:cNvSpPr/>
              <p:nvPr/>
            </p:nvSpPr>
            <p:spPr>
              <a:xfrm>
                <a:off x="6965921" y="2617800"/>
                <a:ext cx="206376" cy="93663"/>
              </a:xfrm>
              <a:custGeom>
                <a:avLst/>
                <a:gdLst>
                  <a:gd name="txL" fmla="*/ 0 w 55"/>
                  <a:gd name="txT" fmla="*/ 0 h 25"/>
                  <a:gd name="txR" fmla="*/ 55 w 55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25">
                    <a:moveTo>
                      <a:pt x="11" y="15"/>
                    </a:moveTo>
                    <a:cubicBezTo>
                      <a:pt x="11" y="15"/>
                      <a:pt x="12" y="15"/>
                      <a:pt x="13" y="16"/>
                    </a:cubicBezTo>
                    <a:cubicBezTo>
                      <a:pt x="17" y="17"/>
                      <a:pt x="20" y="18"/>
                      <a:pt x="24" y="18"/>
                    </a:cubicBezTo>
                    <a:cubicBezTo>
                      <a:pt x="29" y="20"/>
                      <a:pt x="34" y="19"/>
                      <a:pt x="40" y="19"/>
                    </a:cubicBezTo>
                    <a:cubicBezTo>
                      <a:pt x="43" y="20"/>
                      <a:pt x="46" y="21"/>
                      <a:pt x="49" y="23"/>
                    </a:cubicBezTo>
                    <a:cubicBezTo>
                      <a:pt x="51" y="23"/>
                      <a:pt x="53" y="24"/>
                      <a:pt x="55" y="25"/>
                    </a:cubicBezTo>
                    <a:cubicBezTo>
                      <a:pt x="51" y="23"/>
                      <a:pt x="48" y="20"/>
                      <a:pt x="46" y="19"/>
                    </a:cubicBezTo>
                    <a:cubicBezTo>
                      <a:pt x="39" y="13"/>
                      <a:pt x="30" y="12"/>
                      <a:pt x="21" y="9"/>
                    </a:cubicBezTo>
                    <a:cubicBezTo>
                      <a:pt x="17" y="8"/>
                      <a:pt x="13" y="6"/>
                      <a:pt x="9" y="4"/>
                    </a:cubicBezTo>
                    <a:cubicBezTo>
                      <a:pt x="6" y="3"/>
                      <a:pt x="3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4"/>
                      <a:pt x="7" y="9"/>
                      <a:pt x="11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71" name="Picture 2213"/>
              <p:cNvPicPr>
                <a:picLocks noChangeAspect="1"/>
              </p:cNvPicPr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6989733" y="2659075"/>
                <a:ext cx="192089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872" name="Picture 2214"/>
              <p:cNvPicPr>
                <a:picLocks noChangeAspect="1"/>
              </p:cNvPicPr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6951633" y="2593987"/>
                <a:ext cx="258764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73" name="Freeform 2215"/>
              <p:cNvSpPr/>
              <p:nvPr/>
            </p:nvSpPr>
            <p:spPr>
              <a:xfrm>
                <a:off x="7010371" y="2606687"/>
                <a:ext cx="82550" cy="60325"/>
              </a:xfrm>
              <a:custGeom>
                <a:avLst/>
                <a:gdLst>
                  <a:gd name="txL" fmla="*/ 0 w 22"/>
                  <a:gd name="txT" fmla="*/ 0 h 16"/>
                  <a:gd name="txR" fmla="*/ 22 w 22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16">
                    <a:moveTo>
                      <a:pt x="11" y="11"/>
                    </a:moveTo>
                    <a:cubicBezTo>
                      <a:pt x="14" y="14"/>
                      <a:pt x="18" y="15"/>
                      <a:pt x="22" y="16"/>
                    </a:cubicBezTo>
                    <a:cubicBezTo>
                      <a:pt x="21" y="15"/>
                      <a:pt x="18" y="14"/>
                      <a:pt x="17" y="12"/>
                    </a:cubicBezTo>
                    <a:cubicBezTo>
                      <a:pt x="15" y="10"/>
                      <a:pt x="15" y="8"/>
                      <a:pt x="15" y="5"/>
                    </a:cubicBezTo>
                    <a:cubicBezTo>
                      <a:pt x="15" y="3"/>
                      <a:pt x="15" y="2"/>
                      <a:pt x="15" y="0"/>
                    </a:cubicBezTo>
                    <a:cubicBezTo>
                      <a:pt x="10" y="0"/>
                      <a:pt x="5" y="1"/>
                      <a:pt x="0" y="2"/>
                    </a:cubicBezTo>
                    <a:cubicBezTo>
                      <a:pt x="2" y="6"/>
                      <a:pt x="7" y="9"/>
                      <a:pt x="11" y="1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74" name="Freeform 2216"/>
              <p:cNvSpPr/>
              <p:nvPr/>
            </p:nvSpPr>
            <p:spPr>
              <a:xfrm>
                <a:off x="7048471" y="2711463"/>
                <a:ext cx="214314" cy="49213"/>
              </a:xfrm>
              <a:custGeom>
                <a:avLst/>
                <a:gdLst>
                  <a:gd name="txL" fmla="*/ 0 w 57"/>
                  <a:gd name="txT" fmla="*/ 0 h 13"/>
                  <a:gd name="txR" fmla="*/ 57 w 57"/>
                  <a:gd name="txB" fmla="*/ 13 h 13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57" h="13">
                    <a:moveTo>
                      <a:pt x="33" y="0"/>
                    </a:moveTo>
                    <a:cubicBezTo>
                      <a:pt x="31" y="0"/>
                      <a:pt x="27" y="1"/>
                      <a:pt x="25" y="1"/>
                    </a:cubicBezTo>
                    <a:cubicBezTo>
                      <a:pt x="22" y="1"/>
                      <a:pt x="21" y="3"/>
                      <a:pt x="18" y="4"/>
                    </a:cubicBezTo>
                    <a:cubicBezTo>
                      <a:pt x="12" y="6"/>
                      <a:pt x="7" y="6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6" y="7"/>
                      <a:pt x="12" y="10"/>
                      <a:pt x="19" y="10"/>
                    </a:cubicBezTo>
                    <a:cubicBezTo>
                      <a:pt x="23" y="10"/>
                      <a:pt x="32" y="7"/>
                      <a:pt x="35" y="2"/>
                    </a:cubicBezTo>
                    <a:cubicBezTo>
                      <a:pt x="39" y="2"/>
                      <a:pt x="41" y="5"/>
                      <a:pt x="44" y="7"/>
                    </a:cubicBezTo>
                    <a:cubicBezTo>
                      <a:pt x="46" y="8"/>
                      <a:pt x="48" y="10"/>
                      <a:pt x="50" y="11"/>
                    </a:cubicBezTo>
                    <a:cubicBezTo>
                      <a:pt x="52" y="12"/>
                      <a:pt x="54" y="13"/>
                      <a:pt x="57" y="13"/>
                    </a:cubicBezTo>
                    <a:cubicBezTo>
                      <a:pt x="56" y="12"/>
                      <a:pt x="56" y="12"/>
                      <a:pt x="57" y="11"/>
                    </a:cubicBezTo>
                    <a:cubicBezTo>
                      <a:pt x="55" y="11"/>
                      <a:pt x="53" y="11"/>
                      <a:pt x="51" y="10"/>
                    </a:cubicBezTo>
                    <a:cubicBezTo>
                      <a:pt x="49" y="9"/>
                      <a:pt x="46" y="8"/>
                      <a:pt x="44" y="6"/>
                    </a:cubicBezTo>
                    <a:cubicBezTo>
                      <a:pt x="41" y="4"/>
                      <a:pt x="38" y="1"/>
                      <a:pt x="35" y="1"/>
                    </a:cubicBezTo>
                    <a:cubicBezTo>
                      <a:pt x="34" y="0"/>
                      <a:pt x="33" y="0"/>
                      <a:pt x="33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75" name="Freeform 2217"/>
              <p:cNvSpPr>
                <a:spLocks noEditPoints="1"/>
              </p:cNvSpPr>
              <p:nvPr/>
            </p:nvSpPr>
            <p:spPr>
              <a:xfrm>
                <a:off x="6972271" y="2609862"/>
                <a:ext cx="207964" cy="123826"/>
              </a:xfrm>
              <a:custGeom>
                <a:avLst/>
                <a:gdLst>
                  <a:gd name="txL" fmla="*/ 0 w 55"/>
                  <a:gd name="txT" fmla="*/ 0 h 33"/>
                  <a:gd name="txR" fmla="*/ 55 w 55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33">
                    <a:moveTo>
                      <a:pt x="37" y="11"/>
                    </a:moveTo>
                    <a:cubicBezTo>
                      <a:pt x="37" y="11"/>
                      <a:pt x="37" y="12"/>
                      <a:pt x="37" y="12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5"/>
                      <a:pt x="40" y="16"/>
                      <a:pt x="41" y="17"/>
                    </a:cubicBezTo>
                    <a:cubicBezTo>
                      <a:pt x="41" y="17"/>
                      <a:pt x="40" y="16"/>
                      <a:pt x="39" y="16"/>
                    </a:cubicBezTo>
                    <a:cubicBezTo>
                      <a:pt x="38" y="15"/>
                      <a:pt x="37" y="15"/>
                      <a:pt x="35" y="15"/>
                    </a:cubicBezTo>
                    <a:cubicBezTo>
                      <a:pt x="34" y="14"/>
                      <a:pt x="33" y="14"/>
                      <a:pt x="32" y="14"/>
                    </a:cubicBezTo>
                    <a:cubicBezTo>
                      <a:pt x="31" y="14"/>
                      <a:pt x="31" y="13"/>
                      <a:pt x="31" y="13"/>
                    </a:cubicBezTo>
                    <a:cubicBezTo>
                      <a:pt x="31" y="13"/>
                      <a:pt x="30" y="13"/>
                      <a:pt x="29" y="13"/>
                    </a:cubicBezTo>
                    <a:cubicBezTo>
                      <a:pt x="28" y="12"/>
                      <a:pt x="28" y="12"/>
                      <a:pt x="27" y="11"/>
                    </a:cubicBezTo>
                    <a:cubicBezTo>
                      <a:pt x="27" y="11"/>
                      <a:pt x="27" y="10"/>
                      <a:pt x="26" y="9"/>
                    </a:cubicBezTo>
                    <a:cubicBezTo>
                      <a:pt x="26" y="9"/>
                      <a:pt x="26" y="8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5" y="6"/>
                      <a:pt x="25" y="5"/>
                      <a:pt x="25" y="5"/>
                    </a:cubicBezTo>
                    <a:cubicBezTo>
                      <a:pt x="25" y="4"/>
                      <a:pt x="25" y="3"/>
                      <a:pt x="25" y="3"/>
                    </a:cubicBezTo>
                    <a:cubicBezTo>
                      <a:pt x="25" y="2"/>
                      <a:pt x="25" y="1"/>
                      <a:pt x="25" y="0"/>
                    </a:cubicBezTo>
                    <a:cubicBezTo>
                      <a:pt x="25" y="2"/>
                      <a:pt x="25" y="3"/>
                      <a:pt x="25" y="5"/>
                    </a:cubicBezTo>
                    <a:cubicBezTo>
                      <a:pt x="25" y="5"/>
                      <a:pt x="25" y="6"/>
                      <a:pt x="25" y="6"/>
                    </a:cubicBezTo>
                    <a:cubicBezTo>
                      <a:pt x="25" y="6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8"/>
                      <a:pt x="25" y="9"/>
                      <a:pt x="26" y="10"/>
                    </a:cubicBezTo>
                    <a:cubicBezTo>
                      <a:pt x="26" y="11"/>
                      <a:pt x="26" y="11"/>
                      <a:pt x="27" y="12"/>
                    </a:cubicBezTo>
                    <a:cubicBezTo>
                      <a:pt x="27" y="12"/>
                      <a:pt x="27" y="12"/>
                      <a:pt x="27" y="13"/>
                    </a:cubicBezTo>
                    <a:cubicBezTo>
                      <a:pt x="27" y="12"/>
                      <a:pt x="26" y="12"/>
                      <a:pt x="26" y="12"/>
                    </a:cubicBezTo>
                    <a:cubicBezTo>
                      <a:pt x="26" y="12"/>
                      <a:pt x="25" y="12"/>
                      <a:pt x="25" y="12"/>
                    </a:cubicBezTo>
                    <a:cubicBezTo>
                      <a:pt x="24" y="12"/>
                      <a:pt x="23" y="11"/>
                      <a:pt x="23" y="11"/>
                    </a:cubicBezTo>
                    <a:cubicBezTo>
                      <a:pt x="21" y="10"/>
                      <a:pt x="20" y="10"/>
                      <a:pt x="18" y="9"/>
                    </a:cubicBezTo>
                    <a:cubicBezTo>
                      <a:pt x="18" y="8"/>
                      <a:pt x="17" y="8"/>
                      <a:pt x="16" y="8"/>
                    </a:cubicBezTo>
                    <a:cubicBezTo>
                      <a:pt x="16" y="7"/>
                      <a:pt x="15" y="7"/>
                      <a:pt x="15" y="6"/>
                    </a:cubicBezTo>
                    <a:cubicBezTo>
                      <a:pt x="14" y="6"/>
                      <a:pt x="13" y="5"/>
                      <a:pt x="13" y="4"/>
                    </a:cubicBezTo>
                    <a:cubicBezTo>
                      <a:pt x="12" y="4"/>
                      <a:pt x="12" y="3"/>
                      <a:pt x="11" y="3"/>
                    </a:cubicBezTo>
                    <a:cubicBezTo>
                      <a:pt x="12" y="4"/>
                      <a:pt x="13" y="5"/>
                      <a:pt x="14" y="6"/>
                    </a:cubicBezTo>
                    <a:cubicBezTo>
                      <a:pt x="15" y="8"/>
                      <a:pt x="17" y="9"/>
                      <a:pt x="18" y="10"/>
                    </a:cubicBezTo>
                    <a:cubicBezTo>
                      <a:pt x="19" y="10"/>
                      <a:pt x="20" y="11"/>
                      <a:pt x="20" y="11"/>
                    </a:cubicBezTo>
                    <a:cubicBezTo>
                      <a:pt x="19" y="11"/>
                      <a:pt x="18" y="11"/>
                      <a:pt x="17" y="10"/>
                    </a:cubicBezTo>
                    <a:cubicBezTo>
                      <a:pt x="16" y="10"/>
                      <a:pt x="15" y="10"/>
                      <a:pt x="14" y="9"/>
                    </a:cubicBezTo>
                    <a:cubicBezTo>
                      <a:pt x="11" y="8"/>
                      <a:pt x="9" y="7"/>
                      <a:pt x="7" y="6"/>
                    </a:cubicBezTo>
                    <a:cubicBezTo>
                      <a:pt x="5" y="5"/>
                      <a:pt x="2" y="4"/>
                      <a:pt x="0" y="3"/>
                    </a:cubicBezTo>
                    <a:cubicBezTo>
                      <a:pt x="4" y="6"/>
                      <a:pt x="9" y="8"/>
                      <a:pt x="13" y="10"/>
                    </a:cubicBezTo>
                    <a:cubicBezTo>
                      <a:pt x="15" y="10"/>
                      <a:pt x="16" y="11"/>
                      <a:pt x="17" y="11"/>
                    </a:cubicBezTo>
                    <a:cubicBezTo>
                      <a:pt x="18" y="12"/>
                      <a:pt x="19" y="12"/>
                      <a:pt x="21" y="12"/>
                    </a:cubicBezTo>
                    <a:cubicBezTo>
                      <a:pt x="23" y="13"/>
                      <a:pt x="25" y="14"/>
                      <a:pt x="28" y="14"/>
                    </a:cubicBezTo>
                    <a:cubicBezTo>
                      <a:pt x="30" y="15"/>
                      <a:pt x="33" y="15"/>
                      <a:pt x="35" y="16"/>
                    </a:cubicBezTo>
                    <a:cubicBezTo>
                      <a:pt x="36" y="16"/>
                      <a:pt x="37" y="17"/>
                      <a:pt x="38" y="17"/>
                    </a:cubicBezTo>
                    <a:cubicBezTo>
                      <a:pt x="39" y="18"/>
                      <a:pt x="40" y="19"/>
                      <a:pt x="41" y="19"/>
                    </a:cubicBezTo>
                    <a:cubicBezTo>
                      <a:pt x="42" y="20"/>
                      <a:pt x="43" y="21"/>
                      <a:pt x="44" y="21"/>
                    </a:cubicBezTo>
                    <a:cubicBezTo>
                      <a:pt x="45" y="22"/>
                      <a:pt x="45" y="23"/>
                      <a:pt x="46" y="23"/>
                    </a:cubicBezTo>
                    <a:cubicBezTo>
                      <a:pt x="45" y="23"/>
                      <a:pt x="43" y="22"/>
                      <a:pt x="42" y="22"/>
                    </a:cubicBezTo>
                    <a:cubicBezTo>
                      <a:pt x="41" y="22"/>
                      <a:pt x="40" y="21"/>
                      <a:pt x="39" y="21"/>
                    </a:cubicBezTo>
                    <a:cubicBezTo>
                      <a:pt x="39" y="21"/>
                      <a:pt x="38" y="21"/>
                      <a:pt x="37" y="21"/>
                    </a:cubicBezTo>
                    <a:cubicBezTo>
                      <a:pt x="35" y="20"/>
                      <a:pt x="33" y="21"/>
                      <a:pt x="31" y="21"/>
                    </a:cubicBezTo>
                    <a:cubicBezTo>
                      <a:pt x="30" y="21"/>
                      <a:pt x="28" y="21"/>
                      <a:pt x="26" y="21"/>
                    </a:cubicBezTo>
                    <a:cubicBezTo>
                      <a:pt x="24" y="21"/>
                      <a:pt x="23" y="21"/>
                      <a:pt x="21" y="20"/>
                    </a:cubicBezTo>
                    <a:cubicBezTo>
                      <a:pt x="19" y="20"/>
                      <a:pt x="17" y="20"/>
                      <a:pt x="16" y="19"/>
                    </a:cubicBezTo>
                    <a:cubicBezTo>
                      <a:pt x="14" y="19"/>
                      <a:pt x="12" y="18"/>
                      <a:pt x="11" y="17"/>
                    </a:cubicBezTo>
                    <a:cubicBezTo>
                      <a:pt x="14" y="19"/>
                      <a:pt x="17" y="20"/>
                      <a:pt x="21" y="21"/>
                    </a:cubicBezTo>
                    <a:cubicBezTo>
                      <a:pt x="22" y="21"/>
                      <a:pt x="24" y="21"/>
                      <a:pt x="26" y="22"/>
                    </a:cubicBezTo>
                    <a:cubicBezTo>
                      <a:pt x="28" y="22"/>
                      <a:pt x="30" y="22"/>
                      <a:pt x="31" y="22"/>
                    </a:cubicBezTo>
                    <a:cubicBezTo>
                      <a:pt x="33" y="22"/>
                      <a:pt x="35" y="21"/>
                      <a:pt x="37" y="22"/>
                    </a:cubicBezTo>
                    <a:cubicBezTo>
                      <a:pt x="38" y="22"/>
                      <a:pt x="38" y="22"/>
                      <a:pt x="39" y="22"/>
                    </a:cubicBezTo>
                    <a:cubicBezTo>
                      <a:pt x="40" y="23"/>
                      <a:pt x="41" y="23"/>
                      <a:pt x="42" y="23"/>
                    </a:cubicBezTo>
                    <a:cubicBezTo>
                      <a:pt x="43" y="24"/>
                      <a:pt x="45" y="24"/>
                      <a:pt x="47" y="25"/>
                    </a:cubicBezTo>
                    <a:cubicBezTo>
                      <a:pt x="48" y="25"/>
                      <a:pt x="48" y="25"/>
                      <a:pt x="49" y="26"/>
                    </a:cubicBezTo>
                    <a:cubicBezTo>
                      <a:pt x="49" y="26"/>
                      <a:pt x="50" y="26"/>
                      <a:pt x="50" y="26"/>
                    </a:cubicBezTo>
                    <a:cubicBezTo>
                      <a:pt x="50" y="26"/>
                      <a:pt x="50" y="26"/>
                      <a:pt x="50" y="26"/>
                    </a:cubicBezTo>
                    <a:cubicBezTo>
                      <a:pt x="48" y="27"/>
                      <a:pt x="47" y="27"/>
                      <a:pt x="45" y="28"/>
                    </a:cubicBezTo>
                    <a:cubicBezTo>
                      <a:pt x="44" y="28"/>
                      <a:pt x="43" y="28"/>
                      <a:pt x="41" y="29"/>
                    </a:cubicBezTo>
                    <a:cubicBezTo>
                      <a:pt x="40" y="29"/>
                      <a:pt x="39" y="30"/>
                      <a:pt x="38" y="30"/>
                    </a:cubicBezTo>
                    <a:cubicBezTo>
                      <a:pt x="36" y="32"/>
                      <a:pt x="33" y="32"/>
                      <a:pt x="31" y="32"/>
                    </a:cubicBezTo>
                    <a:cubicBezTo>
                      <a:pt x="29" y="32"/>
                      <a:pt x="28" y="32"/>
                      <a:pt x="27" y="32"/>
                    </a:cubicBezTo>
                    <a:cubicBezTo>
                      <a:pt x="26" y="32"/>
                      <a:pt x="24" y="32"/>
                      <a:pt x="23" y="32"/>
                    </a:cubicBezTo>
                    <a:cubicBezTo>
                      <a:pt x="26" y="32"/>
                      <a:pt x="28" y="33"/>
                      <a:pt x="31" y="33"/>
                    </a:cubicBezTo>
                    <a:cubicBezTo>
                      <a:pt x="32" y="33"/>
                      <a:pt x="33" y="33"/>
                      <a:pt x="34" y="32"/>
                    </a:cubicBezTo>
                    <a:cubicBezTo>
                      <a:pt x="35" y="32"/>
                      <a:pt x="36" y="32"/>
                      <a:pt x="36" y="32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40" y="30"/>
                      <a:pt x="43" y="29"/>
                      <a:pt x="45" y="29"/>
                    </a:cubicBezTo>
                    <a:cubicBezTo>
                      <a:pt x="46" y="28"/>
                      <a:pt x="48" y="28"/>
                      <a:pt x="49" y="28"/>
                    </a:cubicBezTo>
                    <a:cubicBezTo>
                      <a:pt x="50" y="28"/>
                      <a:pt x="51" y="27"/>
                      <a:pt x="52" y="27"/>
                    </a:cubicBezTo>
                    <a:cubicBezTo>
                      <a:pt x="52" y="28"/>
                      <a:pt x="53" y="28"/>
                      <a:pt x="53" y="28"/>
                    </a:cubicBezTo>
                    <a:cubicBezTo>
                      <a:pt x="54" y="28"/>
                      <a:pt x="54" y="28"/>
                      <a:pt x="55" y="28"/>
                    </a:cubicBezTo>
                    <a:cubicBezTo>
                      <a:pt x="55" y="27"/>
                      <a:pt x="55" y="27"/>
                      <a:pt x="54" y="26"/>
                    </a:cubicBezTo>
                    <a:cubicBezTo>
                      <a:pt x="53" y="26"/>
                      <a:pt x="52" y="25"/>
                      <a:pt x="51" y="25"/>
                    </a:cubicBezTo>
                    <a:cubicBezTo>
                      <a:pt x="50" y="24"/>
                      <a:pt x="50" y="24"/>
                      <a:pt x="49" y="23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49" y="22"/>
                      <a:pt x="49" y="22"/>
                      <a:pt x="49" y="21"/>
                    </a:cubicBezTo>
                    <a:cubicBezTo>
                      <a:pt x="49" y="21"/>
                      <a:pt x="49" y="20"/>
                      <a:pt x="49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20"/>
                      <a:pt x="49" y="19"/>
                      <a:pt x="49" y="19"/>
                    </a:cubicBezTo>
                    <a:cubicBezTo>
                      <a:pt x="49" y="19"/>
                      <a:pt x="49" y="18"/>
                      <a:pt x="49" y="17"/>
                    </a:cubicBezTo>
                    <a:cubicBezTo>
                      <a:pt x="48" y="16"/>
                      <a:pt x="48" y="15"/>
                      <a:pt x="47" y="14"/>
                    </a:cubicBezTo>
                    <a:cubicBezTo>
                      <a:pt x="47" y="13"/>
                      <a:pt x="47" y="13"/>
                      <a:pt x="47" y="12"/>
                    </a:cubicBezTo>
                    <a:cubicBezTo>
                      <a:pt x="46" y="11"/>
                      <a:pt x="46" y="11"/>
                      <a:pt x="46" y="10"/>
                    </a:cubicBezTo>
                    <a:cubicBezTo>
                      <a:pt x="46" y="11"/>
                      <a:pt x="46" y="12"/>
                      <a:pt x="46" y="12"/>
                    </a:cubicBezTo>
                    <a:cubicBezTo>
                      <a:pt x="46" y="13"/>
                      <a:pt x="47" y="13"/>
                      <a:pt x="47" y="14"/>
                    </a:cubicBezTo>
                    <a:cubicBezTo>
                      <a:pt x="47" y="15"/>
                      <a:pt x="47" y="16"/>
                      <a:pt x="48" y="18"/>
                    </a:cubicBezTo>
                    <a:cubicBezTo>
                      <a:pt x="48" y="18"/>
                      <a:pt x="48" y="19"/>
                      <a:pt x="48" y="19"/>
                    </a:cubicBezTo>
                    <a:cubicBezTo>
                      <a:pt x="48" y="19"/>
                      <a:pt x="48" y="20"/>
                      <a:pt x="48" y="20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8" y="20"/>
                      <a:pt x="48" y="21"/>
                      <a:pt x="48" y="21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7" y="22"/>
                      <a:pt x="47" y="22"/>
                      <a:pt x="47" y="21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2" y="16"/>
                      <a:pt x="40" y="14"/>
                      <a:pt x="39" y="13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8" y="11"/>
                      <a:pt x="37" y="11"/>
                      <a:pt x="37" y="11"/>
                    </a:cubicBezTo>
                    <a:cubicBezTo>
                      <a:pt x="37" y="10"/>
                      <a:pt x="36" y="9"/>
                      <a:pt x="35" y="8"/>
                    </a:cubicBezTo>
                    <a:cubicBezTo>
                      <a:pt x="35" y="7"/>
                      <a:pt x="35" y="6"/>
                      <a:pt x="34" y="5"/>
                    </a:cubicBezTo>
                    <a:cubicBezTo>
                      <a:pt x="34" y="5"/>
                      <a:pt x="34" y="4"/>
                      <a:pt x="33" y="3"/>
                    </a:cubicBezTo>
                    <a:cubicBezTo>
                      <a:pt x="34" y="5"/>
                      <a:pt x="34" y="7"/>
                      <a:pt x="35" y="8"/>
                    </a:cubicBezTo>
                    <a:cubicBezTo>
                      <a:pt x="35" y="9"/>
                      <a:pt x="36" y="10"/>
                      <a:pt x="37" y="11"/>
                    </a:cubicBezTo>
                    <a:close/>
                    <a:moveTo>
                      <a:pt x="27" y="13"/>
                    </a:move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76" name="Freeform 2218"/>
              <p:cNvSpPr/>
              <p:nvPr/>
            </p:nvSpPr>
            <p:spPr>
              <a:xfrm>
                <a:off x="7431061" y="2274897"/>
                <a:ext cx="57150" cy="293690"/>
              </a:xfrm>
              <a:custGeom>
                <a:avLst/>
                <a:gdLst>
                  <a:gd name="txL" fmla="*/ 0 w 15"/>
                  <a:gd name="txT" fmla="*/ 0 h 78"/>
                  <a:gd name="txR" fmla="*/ 15 w 15"/>
                  <a:gd name="txB" fmla="*/ 78 h 78"/>
                </a:gdLst>
                <a:ahLst/>
                <a:cxnLst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15" h="78">
                    <a:moveTo>
                      <a:pt x="0" y="20"/>
                    </a:moveTo>
                    <a:cubicBezTo>
                      <a:pt x="0" y="21"/>
                      <a:pt x="0" y="22"/>
                      <a:pt x="0" y="24"/>
                    </a:cubicBezTo>
                    <a:cubicBezTo>
                      <a:pt x="0" y="29"/>
                      <a:pt x="1" y="33"/>
                      <a:pt x="1" y="37"/>
                    </a:cubicBezTo>
                    <a:cubicBezTo>
                      <a:pt x="3" y="44"/>
                      <a:pt x="6" y="51"/>
                      <a:pt x="8" y="57"/>
                    </a:cubicBezTo>
                    <a:cubicBezTo>
                      <a:pt x="9" y="62"/>
                      <a:pt x="9" y="66"/>
                      <a:pt x="8" y="70"/>
                    </a:cubicBezTo>
                    <a:cubicBezTo>
                      <a:pt x="8" y="72"/>
                      <a:pt x="8" y="75"/>
                      <a:pt x="9" y="78"/>
                    </a:cubicBezTo>
                    <a:cubicBezTo>
                      <a:pt x="9" y="73"/>
                      <a:pt x="11" y="68"/>
                      <a:pt x="12" y="65"/>
                    </a:cubicBezTo>
                    <a:cubicBezTo>
                      <a:pt x="15" y="53"/>
                      <a:pt x="12" y="42"/>
                      <a:pt x="11" y="29"/>
                    </a:cubicBezTo>
                    <a:cubicBezTo>
                      <a:pt x="11" y="24"/>
                      <a:pt x="11" y="19"/>
                      <a:pt x="12" y="13"/>
                    </a:cubicBezTo>
                    <a:cubicBezTo>
                      <a:pt x="12" y="9"/>
                      <a:pt x="13" y="4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0" y="7"/>
                      <a:pt x="5" y="13"/>
                      <a:pt x="0" y="2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77" name="Picture 2219"/>
              <p:cNvPicPr>
                <a:picLocks noChangeAspect="1"/>
              </p:cNvPicPr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7372323" y="2335223"/>
                <a:ext cx="111126" cy="247652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878" name="Picture 2220"/>
              <p:cNvPicPr>
                <a:picLocks noChangeAspect="1"/>
              </p:cNvPicPr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7446936" y="2259022"/>
                <a:ext cx="134938" cy="338140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79" name="Freeform 2221"/>
              <p:cNvSpPr/>
              <p:nvPr/>
            </p:nvSpPr>
            <p:spPr>
              <a:xfrm>
                <a:off x="7475511" y="2332048"/>
                <a:ext cx="65088" cy="123826"/>
              </a:xfrm>
              <a:custGeom>
                <a:avLst/>
                <a:gdLst>
                  <a:gd name="txL" fmla="*/ 0 w 17"/>
                  <a:gd name="txT" fmla="*/ 0 h 33"/>
                  <a:gd name="txR" fmla="*/ 17 w 17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33">
                    <a:moveTo>
                      <a:pt x="1" y="16"/>
                    </a:moveTo>
                    <a:cubicBezTo>
                      <a:pt x="0" y="22"/>
                      <a:pt x="1" y="27"/>
                      <a:pt x="1" y="33"/>
                    </a:cubicBezTo>
                    <a:cubicBezTo>
                      <a:pt x="2" y="30"/>
                      <a:pt x="2" y="27"/>
                      <a:pt x="3" y="24"/>
                    </a:cubicBezTo>
                    <a:cubicBezTo>
                      <a:pt x="4" y="21"/>
                      <a:pt x="8" y="20"/>
                      <a:pt x="11" y="19"/>
                    </a:cubicBezTo>
                    <a:cubicBezTo>
                      <a:pt x="13" y="18"/>
                      <a:pt x="15" y="18"/>
                      <a:pt x="17" y="16"/>
                    </a:cubicBezTo>
                    <a:cubicBezTo>
                      <a:pt x="15" y="10"/>
                      <a:pt x="11" y="5"/>
                      <a:pt x="7" y="0"/>
                    </a:cubicBezTo>
                    <a:cubicBezTo>
                      <a:pt x="3" y="4"/>
                      <a:pt x="2" y="12"/>
                      <a:pt x="1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80" name="Freeform 2222"/>
              <p:cNvSpPr/>
              <p:nvPr/>
            </p:nvSpPr>
            <p:spPr>
              <a:xfrm>
                <a:off x="7378673" y="2428886"/>
                <a:ext cx="90488" cy="271464"/>
              </a:xfrm>
              <a:custGeom>
                <a:avLst/>
                <a:gdLst>
                  <a:gd name="txL" fmla="*/ 0 w 24"/>
                  <a:gd name="txT" fmla="*/ 0 h 72"/>
                  <a:gd name="txR" fmla="*/ 24 w 24"/>
                  <a:gd name="txB" fmla="*/ 72 h 7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72">
                    <a:moveTo>
                      <a:pt x="23" y="37"/>
                    </a:moveTo>
                    <a:cubicBezTo>
                      <a:pt x="21" y="35"/>
                      <a:pt x="19" y="31"/>
                      <a:pt x="17" y="29"/>
                    </a:cubicBezTo>
                    <a:cubicBezTo>
                      <a:pt x="16" y="25"/>
                      <a:pt x="13" y="24"/>
                      <a:pt x="10" y="21"/>
                    </a:cubicBezTo>
                    <a:cubicBezTo>
                      <a:pt x="5" y="14"/>
                      <a:pt x="2" y="9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8"/>
                      <a:pt x="1" y="17"/>
                      <a:pt x="4" y="25"/>
                    </a:cubicBezTo>
                    <a:cubicBezTo>
                      <a:pt x="6" y="30"/>
                      <a:pt x="13" y="39"/>
                      <a:pt x="21" y="41"/>
                    </a:cubicBezTo>
                    <a:cubicBezTo>
                      <a:pt x="23" y="46"/>
                      <a:pt x="21" y="50"/>
                      <a:pt x="19" y="54"/>
                    </a:cubicBezTo>
                    <a:cubicBezTo>
                      <a:pt x="18" y="58"/>
                      <a:pt x="17" y="61"/>
                      <a:pt x="17" y="64"/>
                    </a:cubicBezTo>
                    <a:cubicBezTo>
                      <a:pt x="17" y="67"/>
                      <a:pt x="17" y="70"/>
                      <a:pt x="18" y="72"/>
                    </a:cubicBezTo>
                    <a:cubicBezTo>
                      <a:pt x="18" y="72"/>
                      <a:pt x="19" y="71"/>
                      <a:pt x="21" y="72"/>
                    </a:cubicBezTo>
                    <a:cubicBezTo>
                      <a:pt x="19" y="69"/>
                      <a:pt x="18" y="67"/>
                      <a:pt x="18" y="64"/>
                    </a:cubicBezTo>
                    <a:cubicBezTo>
                      <a:pt x="18" y="61"/>
                      <a:pt x="20" y="57"/>
                      <a:pt x="21" y="54"/>
                    </a:cubicBezTo>
                    <a:cubicBezTo>
                      <a:pt x="22" y="50"/>
                      <a:pt x="24" y="44"/>
                      <a:pt x="23" y="40"/>
                    </a:cubicBezTo>
                    <a:cubicBezTo>
                      <a:pt x="23" y="39"/>
                      <a:pt x="23" y="38"/>
                      <a:pt x="23" y="3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81" name="Freeform 2223"/>
              <p:cNvSpPr>
                <a:spLocks noEditPoints="1"/>
              </p:cNvSpPr>
              <p:nvPr/>
            </p:nvSpPr>
            <p:spPr>
              <a:xfrm>
                <a:off x="7389786" y="2287597"/>
                <a:ext cx="150813" cy="292102"/>
              </a:xfrm>
              <a:custGeom>
                <a:avLst/>
                <a:gdLst>
                  <a:gd name="txL" fmla="*/ 0 w 40"/>
                  <a:gd name="txT" fmla="*/ 0 h 78"/>
                  <a:gd name="txR" fmla="*/ 40 w 40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78">
                    <a:moveTo>
                      <a:pt x="31" y="48"/>
                    </a:moveTo>
                    <a:cubicBezTo>
                      <a:pt x="31" y="49"/>
                      <a:pt x="30" y="49"/>
                      <a:pt x="30" y="50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28" y="53"/>
                      <a:pt x="27" y="55"/>
                      <a:pt x="26" y="57"/>
                    </a:cubicBezTo>
                    <a:cubicBezTo>
                      <a:pt x="26" y="56"/>
                      <a:pt x="26" y="54"/>
                      <a:pt x="26" y="53"/>
                    </a:cubicBezTo>
                    <a:cubicBezTo>
                      <a:pt x="26" y="52"/>
                      <a:pt x="26" y="50"/>
                      <a:pt x="26" y="48"/>
                    </a:cubicBezTo>
                    <a:cubicBezTo>
                      <a:pt x="26" y="47"/>
                      <a:pt x="26" y="45"/>
                      <a:pt x="25" y="43"/>
                    </a:cubicBezTo>
                    <a:cubicBezTo>
                      <a:pt x="25" y="43"/>
                      <a:pt x="25" y="43"/>
                      <a:pt x="25" y="43"/>
                    </a:cubicBezTo>
                    <a:cubicBezTo>
                      <a:pt x="25" y="42"/>
                      <a:pt x="25" y="41"/>
                      <a:pt x="26" y="40"/>
                    </a:cubicBezTo>
                    <a:cubicBezTo>
                      <a:pt x="26" y="39"/>
                      <a:pt x="26" y="38"/>
                      <a:pt x="26" y="37"/>
                    </a:cubicBezTo>
                    <a:cubicBezTo>
                      <a:pt x="27" y="36"/>
                      <a:pt x="27" y="36"/>
                      <a:pt x="28" y="35"/>
                    </a:cubicBezTo>
                    <a:cubicBezTo>
                      <a:pt x="29" y="34"/>
                      <a:pt x="30" y="34"/>
                      <a:pt x="30" y="33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1" y="33"/>
                      <a:pt x="31" y="32"/>
                      <a:pt x="32" y="32"/>
                    </a:cubicBezTo>
                    <a:cubicBezTo>
                      <a:pt x="32" y="32"/>
                      <a:pt x="33" y="32"/>
                      <a:pt x="33" y="32"/>
                    </a:cubicBezTo>
                    <a:cubicBezTo>
                      <a:pt x="34" y="31"/>
                      <a:pt x="35" y="31"/>
                      <a:pt x="36" y="30"/>
                    </a:cubicBezTo>
                    <a:cubicBezTo>
                      <a:pt x="37" y="30"/>
                      <a:pt x="38" y="30"/>
                      <a:pt x="39" y="29"/>
                    </a:cubicBezTo>
                    <a:cubicBezTo>
                      <a:pt x="37" y="30"/>
                      <a:pt x="35" y="30"/>
                      <a:pt x="33" y="31"/>
                    </a:cubicBezTo>
                    <a:cubicBezTo>
                      <a:pt x="32" y="31"/>
                      <a:pt x="32" y="31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29" y="33"/>
                      <a:pt x="28" y="33"/>
                      <a:pt x="27" y="34"/>
                    </a:cubicBezTo>
                    <a:cubicBezTo>
                      <a:pt x="26" y="35"/>
                      <a:pt x="26" y="35"/>
                      <a:pt x="25" y="36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6"/>
                      <a:pt x="24" y="36"/>
                    </a:cubicBezTo>
                    <a:cubicBezTo>
                      <a:pt x="24" y="35"/>
                      <a:pt x="24" y="35"/>
                      <a:pt x="24" y="34"/>
                    </a:cubicBezTo>
                    <a:cubicBezTo>
                      <a:pt x="24" y="33"/>
                      <a:pt x="24" y="32"/>
                      <a:pt x="24" y="31"/>
                    </a:cubicBezTo>
                    <a:cubicBezTo>
                      <a:pt x="24" y="29"/>
                      <a:pt x="25" y="27"/>
                      <a:pt x="25" y="25"/>
                    </a:cubicBezTo>
                    <a:cubicBezTo>
                      <a:pt x="25" y="24"/>
                      <a:pt x="25" y="23"/>
                      <a:pt x="26" y="22"/>
                    </a:cubicBezTo>
                    <a:cubicBezTo>
                      <a:pt x="26" y="21"/>
                      <a:pt x="26" y="20"/>
                      <a:pt x="27" y="19"/>
                    </a:cubicBezTo>
                    <a:cubicBezTo>
                      <a:pt x="27" y="18"/>
                      <a:pt x="27" y="17"/>
                      <a:pt x="28" y="16"/>
                    </a:cubicBezTo>
                    <a:cubicBezTo>
                      <a:pt x="28" y="15"/>
                      <a:pt x="29" y="14"/>
                      <a:pt x="29" y="13"/>
                    </a:cubicBezTo>
                    <a:cubicBezTo>
                      <a:pt x="28" y="15"/>
                      <a:pt x="27" y="17"/>
                      <a:pt x="26" y="19"/>
                    </a:cubicBezTo>
                    <a:cubicBezTo>
                      <a:pt x="25" y="21"/>
                      <a:pt x="24" y="23"/>
                      <a:pt x="24" y="25"/>
                    </a:cubicBezTo>
                    <a:cubicBezTo>
                      <a:pt x="23" y="26"/>
                      <a:pt x="23" y="27"/>
                      <a:pt x="23" y="29"/>
                    </a:cubicBezTo>
                    <a:cubicBezTo>
                      <a:pt x="23" y="27"/>
                      <a:pt x="23" y="26"/>
                      <a:pt x="23" y="24"/>
                    </a:cubicBezTo>
                    <a:cubicBezTo>
                      <a:pt x="22" y="23"/>
                      <a:pt x="22" y="21"/>
                      <a:pt x="22" y="19"/>
                    </a:cubicBezTo>
                    <a:cubicBezTo>
                      <a:pt x="22" y="16"/>
                      <a:pt x="22" y="13"/>
                      <a:pt x="23" y="10"/>
                    </a:cubicBezTo>
                    <a:cubicBezTo>
                      <a:pt x="23" y="7"/>
                      <a:pt x="23" y="3"/>
                      <a:pt x="24" y="0"/>
                    </a:cubicBezTo>
                    <a:cubicBezTo>
                      <a:pt x="22" y="7"/>
                      <a:pt x="21" y="13"/>
                      <a:pt x="21" y="19"/>
                    </a:cubicBezTo>
                    <a:cubicBezTo>
                      <a:pt x="21" y="21"/>
                      <a:pt x="21" y="23"/>
                      <a:pt x="21" y="24"/>
                    </a:cubicBezTo>
                    <a:cubicBezTo>
                      <a:pt x="21" y="26"/>
                      <a:pt x="22" y="28"/>
                      <a:pt x="22" y="29"/>
                    </a:cubicBezTo>
                    <a:cubicBezTo>
                      <a:pt x="22" y="32"/>
                      <a:pt x="23" y="36"/>
                      <a:pt x="23" y="39"/>
                    </a:cubicBezTo>
                    <a:cubicBezTo>
                      <a:pt x="23" y="42"/>
                      <a:pt x="24" y="45"/>
                      <a:pt x="24" y="48"/>
                    </a:cubicBezTo>
                    <a:cubicBezTo>
                      <a:pt x="24" y="50"/>
                      <a:pt x="24" y="52"/>
                      <a:pt x="24" y="53"/>
                    </a:cubicBezTo>
                    <a:cubicBezTo>
                      <a:pt x="24" y="55"/>
                      <a:pt x="24" y="56"/>
                      <a:pt x="23" y="58"/>
                    </a:cubicBezTo>
                    <a:cubicBezTo>
                      <a:pt x="23" y="59"/>
                      <a:pt x="23" y="61"/>
                      <a:pt x="22" y="62"/>
                    </a:cubicBezTo>
                    <a:cubicBezTo>
                      <a:pt x="22" y="63"/>
                      <a:pt x="21" y="64"/>
                      <a:pt x="21" y="65"/>
                    </a:cubicBezTo>
                    <a:cubicBezTo>
                      <a:pt x="21" y="64"/>
                      <a:pt x="20" y="62"/>
                      <a:pt x="20" y="60"/>
                    </a:cubicBezTo>
                    <a:cubicBezTo>
                      <a:pt x="20" y="59"/>
                      <a:pt x="20" y="58"/>
                      <a:pt x="20" y="56"/>
                    </a:cubicBezTo>
                    <a:cubicBezTo>
                      <a:pt x="20" y="55"/>
                      <a:pt x="20" y="54"/>
                      <a:pt x="19" y="53"/>
                    </a:cubicBezTo>
                    <a:cubicBezTo>
                      <a:pt x="19" y="51"/>
                      <a:pt x="18" y="48"/>
                      <a:pt x="17" y="46"/>
                    </a:cubicBezTo>
                    <a:cubicBezTo>
                      <a:pt x="16" y="44"/>
                      <a:pt x="15" y="42"/>
                      <a:pt x="14" y="40"/>
                    </a:cubicBezTo>
                    <a:cubicBezTo>
                      <a:pt x="13" y="38"/>
                      <a:pt x="13" y="36"/>
                      <a:pt x="12" y="33"/>
                    </a:cubicBezTo>
                    <a:cubicBezTo>
                      <a:pt x="12" y="31"/>
                      <a:pt x="11" y="29"/>
                      <a:pt x="11" y="26"/>
                    </a:cubicBezTo>
                    <a:cubicBezTo>
                      <a:pt x="11" y="24"/>
                      <a:pt x="11" y="22"/>
                      <a:pt x="11" y="20"/>
                    </a:cubicBezTo>
                    <a:cubicBezTo>
                      <a:pt x="10" y="24"/>
                      <a:pt x="11" y="29"/>
                      <a:pt x="11" y="33"/>
                    </a:cubicBezTo>
                    <a:cubicBezTo>
                      <a:pt x="12" y="36"/>
                      <a:pt x="12" y="38"/>
                      <a:pt x="13" y="40"/>
                    </a:cubicBezTo>
                    <a:cubicBezTo>
                      <a:pt x="14" y="42"/>
                      <a:pt x="15" y="45"/>
                      <a:pt x="16" y="47"/>
                    </a:cubicBezTo>
                    <a:cubicBezTo>
                      <a:pt x="17" y="49"/>
                      <a:pt x="18" y="51"/>
                      <a:pt x="18" y="53"/>
                    </a:cubicBezTo>
                    <a:cubicBezTo>
                      <a:pt x="18" y="54"/>
                      <a:pt x="18" y="55"/>
                      <a:pt x="19" y="57"/>
                    </a:cubicBezTo>
                    <a:cubicBezTo>
                      <a:pt x="19" y="58"/>
                      <a:pt x="19" y="59"/>
                      <a:pt x="19" y="60"/>
                    </a:cubicBezTo>
                    <a:cubicBezTo>
                      <a:pt x="19" y="62"/>
                      <a:pt x="19" y="65"/>
                      <a:pt x="19" y="67"/>
                    </a:cubicBezTo>
                    <a:cubicBezTo>
                      <a:pt x="19" y="68"/>
                      <a:pt x="19" y="69"/>
                      <a:pt x="19" y="70"/>
                    </a:cubicBezTo>
                    <a:cubicBezTo>
                      <a:pt x="19" y="71"/>
                      <a:pt x="19" y="71"/>
                      <a:pt x="19" y="72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18" y="70"/>
                      <a:pt x="16" y="68"/>
                      <a:pt x="15" y="66"/>
                    </a:cubicBezTo>
                    <a:cubicBezTo>
                      <a:pt x="14" y="65"/>
                      <a:pt x="13" y="63"/>
                      <a:pt x="12" y="62"/>
                    </a:cubicBezTo>
                    <a:cubicBezTo>
                      <a:pt x="11" y="61"/>
                      <a:pt x="9" y="60"/>
                      <a:pt x="8" y="59"/>
                    </a:cubicBezTo>
                    <a:cubicBezTo>
                      <a:pt x="6" y="57"/>
                      <a:pt x="4" y="54"/>
                      <a:pt x="2" y="51"/>
                    </a:cubicBezTo>
                    <a:cubicBezTo>
                      <a:pt x="2" y="49"/>
                      <a:pt x="1" y="48"/>
                      <a:pt x="1" y="46"/>
                    </a:cubicBezTo>
                    <a:cubicBezTo>
                      <a:pt x="0" y="45"/>
                      <a:pt x="0" y="43"/>
                      <a:pt x="0" y="41"/>
                    </a:cubicBezTo>
                    <a:cubicBezTo>
                      <a:pt x="0" y="45"/>
                      <a:pt x="1" y="48"/>
                      <a:pt x="2" y="51"/>
                    </a:cubicBezTo>
                    <a:cubicBezTo>
                      <a:pt x="2" y="53"/>
                      <a:pt x="3" y="54"/>
                      <a:pt x="4" y="56"/>
                    </a:cubicBezTo>
                    <a:cubicBezTo>
                      <a:pt x="5" y="56"/>
                      <a:pt x="5" y="57"/>
                      <a:pt x="6" y="58"/>
                    </a:cubicBezTo>
                    <a:cubicBezTo>
                      <a:pt x="6" y="58"/>
                      <a:pt x="6" y="58"/>
                      <a:pt x="6" y="59"/>
                    </a:cubicBezTo>
                    <a:cubicBezTo>
                      <a:pt x="7" y="59"/>
                      <a:pt x="7" y="59"/>
                      <a:pt x="7" y="60"/>
                    </a:cubicBezTo>
                    <a:cubicBezTo>
                      <a:pt x="10" y="62"/>
                      <a:pt x="12" y="64"/>
                      <a:pt x="14" y="67"/>
                    </a:cubicBezTo>
                    <a:cubicBezTo>
                      <a:pt x="15" y="68"/>
                      <a:pt x="16" y="70"/>
                      <a:pt x="16" y="71"/>
                    </a:cubicBezTo>
                    <a:cubicBezTo>
                      <a:pt x="17" y="72"/>
                      <a:pt x="18" y="73"/>
                      <a:pt x="18" y="74"/>
                    </a:cubicBezTo>
                    <a:cubicBezTo>
                      <a:pt x="18" y="75"/>
                      <a:pt x="18" y="76"/>
                      <a:pt x="18" y="77"/>
                    </a:cubicBezTo>
                    <a:cubicBezTo>
                      <a:pt x="18" y="77"/>
                      <a:pt x="19" y="78"/>
                      <a:pt x="19" y="78"/>
                    </a:cubicBezTo>
                    <a:cubicBezTo>
                      <a:pt x="20" y="78"/>
                      <a:pt x="21" y="77"/>
                      <a:pt x="21" y="77"/>
                    </a:cubicBezTo>
                    <a:cubicBezTo>
                      <a:pt x="21" y="75"/>
                      <a:pt x="21" y="74"/>
                      <a:pt x="21" y="72"/>
                    </a:cubicBezTo>
                    <a:cubicBezTo>
                      <a:pt x="21" y="71"/>
                      <a:pt x="22" y="70"/>
                      <a:pt x="22" y="69"/>
                    </a:cubicBezTo>
                    <a:cubicBezTo>
                      <a:pt x="22" y="69"/>
                      <a:pt x="22" y="69"/>
                      <a:pt x="23" y="69"/>
                    </a:cubicBezTo>
                    <a:cubicBezTo>
                      <a:pt x="23" y="68"/>
                      <a:pt x="24" y="68"/>
                      <a:pt x="25" y="68"/>
                    </a:cubicBezTo>
                    <a:cubicBezTo>
                      <a:pt x="25" y="68"/>
                      <a:pt x="25" y="68"/>
                      <a:pt x="26" y="67"/>
                    </a:cubicBez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27" y="67"/>
                      <a:pt x="27" y="67"/>
                    </a:cubicBezTo>
                    <a:cubicBezTo>
                      <a:pt x="28" y="66"/>
                      <a:pt x="28" y="66"/>
                      <a:pt x="29" y="66"/>
                    </a:cubicBezTo>
                    <a:cubicBezTo>
                      <a:pt x="30" y="65"/>
                      <a:pt x="32" y="63"/>
                      <a:pt x="33" y="62"/>
                    </a:cubicBezTo>
                    <a:cubicBezTo>
                      <a:pt x="33" y="62"/>
                      <a:pt x="34" y="61"/>
                      <a:pt x="34" y="61"/>
                    </a:cubicBezTo>
                    <a:cubicBezTo>
                      <a:pt x="35" y="60"/>
                      <a:pt x="36" y="60"/>
                      <a:pt x="36" y="59"/>
                    </a:cubicBezTo>
                    <a:cubicBezTo>
                      <a:pt x="35" y="59"/>
                      <a:pt x="35" y="60"/>
                      <a:pt x="34" y="60"/>
                    </a:cubicBezTo>
                    <a:cubicBezTo>
                      <a:pt x="34" y="61"/>
                      <a:pt x="33" y="61"/>
                      <a:pt x="32" y="62"/>
                    </a:cubicBezTo>
                    <a:cubicBezTo>
                      <a:pt x="31" y="63"/>
                      <a:pt x="30" y="64"/>
                      <a:pt x="28" y="65"/>
                    </a:cubicBezTo>
                    <a:cubicBezTo>
                      <a:pt x="28" y="65"/>
                      <a:pt x="27" y="65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5" y="66"/>
                      <a:pt x="25" y="66"/>
                      <a:pt x="25" y="66"/>
                    </a:cubicBezTo>
                    <a:cubicBezTo>
                      <a:pt x="25" y="66"/>
                      <a:pt x="24" y="66"/>
                      <a:pt x="24" y="66"/>
                    </a:cubicBezTo>
                    <a:cubicBezTo>
                      <a:pt x="24" y="67"/>
                      <a:pt x="23" y="67"/>
                      <a:pt x="23" y="67"/>
                    </a:cubicBezTo>
                    <a:cubicBezTo>
                      <a:pt x="23" y="66"/>
                      <a:pt x="23" y="66"/>
                      <a:pt x="23" y="65"/>
                    </a:cubicBezTo>
                    <a:cubicBezTo>
                      <a:pt x="26" y="59"/>
                      <a:pt x="26" y="59"/>
                      <a:pt x="26" y="59"/>
                    </a:cubicBezTo>
                    <a:cubicBezTo>
                      <a:pt x="28" y="57"/>
                      <a:pt x="29" y="54"/>
                      <a:pt x="30" y="52"/>
                    </a:cubicBezTo>
                    <a:cubicBezTo>
                      <a:pt x="31" y="50"/>
                      <a:pt x="31" y="50"/>
                      <a:pt x="31" y="50"/>
                    </a:cubicBezTo>
                    <a:cubicBezTo>
                      <a:pt x="31" y="50"/>
                      <a:pt x="31" y="49"/>
                      <a:pt x="32" y="49"/>
                    </a:cubicBezTo>
                    <a:cubicBezTo>
                      <a:pt x="32" y="47"/>
                      <a:pt x="33" y="46"/>
                      <a:pt x="34" y="45"/>
                    </a:cubicBezTo>
                    <a:cubicBezTo>
                      <a:pt x="35" y="44"/>
                      <a:pt x="36" y="43"/>
                      <a:pt x="37" y="43"/>
                    </a:cubicBezTo>
                    <a:cubicBezTo>
                      <a:pt x="38" y="42"/>
                      <a:pt x="39" y="41"/>
                      <a:pt x="40" y="40"/>
                    </a:cubicBezTo>
                    <a:cubicBezTo>
                      <a:pt x="37" y="41"/>
                      <a:pt x="35" y="43"/>
                      <a:pt x="33" y="45"/>
                    </a:cubicBezTo>
                    <a:cubicBezTo>
                      <a:pt x="33" y="46"/>
                      <a:pt x="32" y="47"/>
                      <a:pt x="31" y="48"/>
                    </a:cubicBezTo>
                    <a:close/>
                    <a:moveTo>
                      <a:pt x="25" y="37"/>
                    </a:move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lose/>
                  </a:path>
                </a:pathLst>
              </a:cu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p>
                <a:endParaRPr lang="zh-CN" altLang="en-US"/>
              </a:p>
            </p:txBody>
          </p:sp>
          <p:sp>
            <p:nvSpPr>
              <p:cNvPr id="10882" name="Freeform 2224"/>
              <p:cNvSpPr/>
              <p:nvPr/>
            </p:nvSpPr>
            <p:spPr>
              <a:xfrm>
                <a:off x="7719988" y="2778138"/>
                <a:ext cx="38100" cy="147639"/>
              </a:xfrm>
              <a:custGeom>
                <a:avLst/>
                <a:gdLst>
                  <a:gd name="txL" fmla="*/ 0 w 10"/>
                  <a:gd name="txT" fmla="*/ 0 h 39"/>
                  <a:gd name="txR" fmla="*/ 10 w 10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39">
                    <a:moveTo>
                      <a:pt x="1" y="10"/>
                    </a:moveTo>
                    <a:cubicBezTo>
                      <a:pt x="0" y="11"/>
                      <a:pt x="0" y="12"/>
                      <a:pt x="0" y="12"/>
                    </a:cubicBezTo>
                    <a:cubicBezTo>
                      <a:pt x="0" y="15"/>
                      <a:pt x="1" y="17"/>
                      <a:pt x="1" y="19"/>
                    </a:cubicBezTo>
                    <a:cubicBezTo>
                      <a:pt x="2" y="23"/>
                      <a:pt x="4" y="26"/>
                      <a:pt x="5" y="29"/>
                    </a:cubicBezTo>
                    <a:cubicBezTo>
                      <a:pt x="5" y="31"/>
                      <a:pt x="5" y="33"/>
                      <a:pt x="4" y="35"/>
                    </a:cubicBezTo>
                    <a:cubicBezTo>
                      <a:pt x="4" y="36"/>
                      <a:pt x="4" y="38"/>
                      <a:pt x="4" y="39"/>
                    </a:cubicBezTo>
                    <a:cubicBezTo>
                      <a:pt x="5" y="37"/>
                      <a:pt x="6" y="34"/>
                      <a:pt x="7" y="33"/>
                    </a:cubicBezTo>
                    <a:cubicBezTo>
                      <a:pt x="9" y="27"/>
                      <a:pt x="8" y="21"/>
                      <a:pt x="8" y="15"/>
                    </a:cubicBezTo>
                    <a:cubicBezTo>
                      <a:pt x="8" y="12"/>
                      <a:pt x="8" y="9"/>
                      <a:pt x="9" y="7"/>
                    </a:cubicBezTo>
                    <a:cubicBezTo>
                      <a:pt x="9" y="5"/>
                      <a:pt x="10" y="2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4"/>
                      <a:pt x="4" y="7"/>
                      <a:pt x="1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83" name="Freeform 2227"/>
              <p:cNvSpPr/>
              <p:nvPr/>
            </p:nvSpPr>
            <p:spPr>
              <a:xfrm>
                <a:off x="7750151" y="2805126"/>
                <a:ext cx="41275" cy="63500"/>
              </a:xfrm>
              <a:custGeom>
                <a:avLst/>
                <a:gdLst>
                  <a:gd name="txL" fmla="*/ 0 w 11"/>
                  <a:gd name="txT" fmla="*/ 0 h 17"/>
                  <a:gd name="txR" fmla="*/ 11 w 11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" h="17">
                    <a:moveTo>
                      <a:pt x="1" y="9"/>
                    </a:moveTo>
                    <a:cubicBezTo>
                      <a:pt x="0" y="11"/>
                      <a:pt x="0" y="14"/>
                      <a:pt x="1" y="17"/>
                    </a:cubicBezTo>
                    <a:cubicBezTo>
                      <a:pt x="1" y="15"/>
                      <a:pt x="1" y="14"/>
                      <a:pt x="2" y="13"/>
                    </a:cubicBezTo>
                    <a:cubicBezTo>
                      <a:pt x="3" y="11"/>
                      <a:pt x="5" y="10"/>
                      <a:pt x="7" y="10"/>
                    </a:cubicBezTo>
                    <a:cubicBezTo>
                      <a:pt x="9" y="9"/>
                      <a:pt x="10" y="9"/>
                      <a:pt x="11" y="8"/>
                    </a:cubicBezTo>
                    <a:cubicBezTo>
                      <a:pt x="10" y="5"/>
                      <a:pt x="8" y="3"/>
                      <a:pt x="6" y="0"/>
                    </a:cubicBezTo>
                    <a:cubicBezTo>
                      <a:pt x="3" y="2"/>
                      <a:pt x="2" y="6"/>
                      <a:pt x="1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84" name="Freeform 2228"/>
              <p:cNvSpPr/>
              <p:nvPr/>
            </p:nvSpPr>
            <p:spPr>
              <a:xfrm>
                <a:off x="7686650" y="2857514"/>
                <a:ext cx="52388" cy="134938"/>
              </a:xfrm>
              <a:custGeom>
                <a:avLst/>
                <a:gdLst>
                  <a:gd name="txL" fmla="*/ 0 w 14"/>
                  <a:gd name="txT" fmla="*/ 0 h 36"/>
                  <a:gd name="txR" fmla="*/ 14 w 14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36">
                    <a:moveTo>
                      <a:pt x="13" y="18"/>
                    </a:moveTo>
                    <a:cubicBezTo>
                      <a:pt x="12" y="17"/>
                      <a:pt x="11" y="15"/>
                      <a:pt x="10" y="14"/>
                    </a:cubicBezTo>
                    <a:cubicBezTo>
                      <a:pt x="9" y="13"/>
                      <a:pt x="7" y="12"/>
                      <a:pt x="6" y="11"/>
                    </a:cubicBezTo>
                    <a:cubicBezTo>
                      <a:pt x="3" y="8"/>
                      <a:pt x="1" y="5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9"/>
                      <a:pt x="1" y="13"/>
                    </a:cubicBezTo>
                    <a:cubicBezTo>
                      <a:pt x="2" y="15"/>
                      <a:pt x="7" y="20"/>
                      <a:pt x="12" y="20"/>
                    </a:cubicBezTo>
                    <a:cubicBezTo>
                      <a:pt x="13" y="23"/>
                      <a:pt x="12" y="25"/>
                      <a:pt x="11" y="27"/>
                    </a:cubicBezTo>
                    <a:cubicBezTo>
                      <a:pt x="10" y="29"/>
                      <a:pt x="9" y="30"/>
                      <a:pt x="9" y="32"/>
                    </a:cubicBezTo>
                    <a:cubicBezTo>
                      <a:pt x="8" y="33"/>
                      <a:pt x="9" y="35"/>
                      <a:pt x="9" y="36"/>
                    </a:cubicBezTo>
                    <a:cubicBezTo>
                      <a:pt x="9" y="36"/>
                      <a:pt x="10" y="35"/>
                      <a:pt x="11" y="36"/>
                    </a:cubicBezTo>
                    <a:cubicBezTo>
                      <a:pt x="10" y="34"/>
                      <a:pt x="9" y="33"/>
                      <a:pt x="9" y="32"/>
                    </a:cubicBezTo>
                    <a:cubicBezTo>
                      <a:pt x="10" y="30"/>
                      <a:pt x="11" y="28"/>
                      <a:pt x="11" y="27"/>
                    </a:cubicBezTo>
                    <a:cubicBezTo>
                      <a:pt x="12" y="25"/>
                      <a:pt x="14" y="22"/>
                      <a:pt x="13" y="20"/>
                    </a:cubicBezTo>
                    <a:cubicBezTo>
                      <a:pt x="13" y="19"/>
                      <a:pt x="13" y="19"/>
                      <a:pt x="13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85" name="Freeform 2229"/>
              <p:cNvSpPr>
                <a:spLocks noEditPoints="1"/>
              </p:cNvSpPr>
              <p:nvPr/>
            </p:nvSpPr>
            <p:spPr>
              <a:xfrm>
                <a:off x="7689825" y="2786076"/>
                <a:ext cx="101601" cy="147639"/>
              </a:xfrm>
              <a:custGeom>
                <a:avLst/>
                <a:gdLst>
                  <a:gd name="txL" fmla="*/ 0 w 27"/>
                  <a:gd name="txT" fmla="*/ 0 h 39"/>
                  <a:gd name="txR" fmla="*/ 27 w 27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39">
                    <a:moveTo>
                      <a:pt x="21" y="23"/>
                    </a:moveTo>
                    <a:cubicBezTo>
                      <a:pt x="20" y="24"/>
                      <a:pt x="20" y="24"/>
                      <a:pt x="20" y="24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8" y="26"/>
                      <a:pt x="18" y="27"/>
                      <a:pt x="17" y="28"/>
                    </a:cubicBezTo>
                    <a:cubicBezTo>
                      <a:pt x="17" y="27"/>
                      <a:pt x="17" y="27"/>
                      <a:pt x="17" y="26"/>
                    </a:cubicBezTo>
                    <a:cubicBezTo>
                      <a:pt x="17" y="25"/>
                      <a:pt x="18" y="24"/>
                      <a:pt x="17" y="24"/>
                    </a:cubicBezTo>
                    <a:cubicBezTo>
                      <a:pt x="17" y="23"/>
                      <a:pt x="17" y="22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7" y="20"/>
                      <a:pt x="17" y="20"/>
                      <a:pt x="17" y="19"/>
                    </a:cubicBezTo>
                    <a:cubicBezTo>
                      <a:pt x="18" y="19"/>
                      <a:pt x="18" y="18"/>
                      <a:pt x="18" y="18"/>
                    </a:cubicBezTo>
                    <a:cubicBezTo>
                      <a:pt x="18" y="18"/>
                      <a:pt x="19" y="17"/>
                      <a:pt x="19" y="17"/>
                    </a:cubicBezTo>
                    <a:cubicBezTo>
                      <a:pt x="20" y="17"/>
                      <a:pt x="20" y="16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3" y="15"/>
                    </a:cubicBezTo>
                    <a:cubicBezTo>
                      <a:pt x="23" y="15"/>
                      <a:pt x="24" y="14"/>
                      <a:pt x="24" y="14"/>
                    </a:cubicBezTo>
                    <a:cubicBezTo>
                      <a:pt x="25" y="14"/>
                      <a:pt x="26" y="14"/>
                      <a:pt x="26" y="14"/>
                    </a:cubicBezTo>
                    <a:cubicBezTo>
                      <a:pt x="25" y="14"/>
                      <a:pt x="24" y="14"/>
                      <a:pt x="22" y="15"/>
                    </a:cubicBezTo>
                    <a:cubicBezTo>
                      <a:pt x="22" y="15"/>
                      <a:pt x="22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6"/>
                      <a:pt x="19" y="16"/>
                      <a:pt x="19" y="16"/>
                    </a:cubicBezTo>
                    <a:cubicBezTo>
                      <a:pt x="18" y="17"/>
                      <a:pt x="18" y="17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7" y="16"/>
                      <a:pt x="17" y="16"/>
                      <a:pt x="17" y="15"/>
                    </a:cubicBezTo>
                    <a:cubicBezTo>
                      <a:pt x="17" y="14"/>
                      <a:pt x="17" y="13"/>
                      <a:pt x="18" y="12"/>
                    </a:cubicBezTo>
                    <a:cubicBezTo>
                      <a:pt x="18" y="11"/>
                      <a:pt x="18" y="11"/>
                      <a:pt x="18" y="10"/>
                    </a:cubicBezTo>
                    <a:cubicBezTo>
                      <a:pt x="18" y="10"/>
                      <a:pt x="19" y="9"/>
                      <a:pt x="19" y="9"/>
                    </a:cubicBezTo>
                    <a:cubicBezTo>
                      <a:pt x="19" y="8"/>
                      <a:pt x="19" y="8"/>
                      <a:pt x="20" y="7"/>
                    </a:cubicBezTo>
                    <a:cubicBezTo>
                      <a:pt x="20" y="7"/>
                      <a:pt x="20" y="6"/>
                      <a:pt x="21" y="6"/>
                    </a:cubicBezTo>
                    <a:cubicBezTo>
                      <a:pt x="20" y="7"/>
                      <a:pt x="19" y="8"/>
                      <a:pt x="18" y="9"/>
                    </a:cubicBezTo>
                    <a:cubicBezTo>
                      <a:pt x="18" y="10"/>
                      <a:pt x="17" y="11"/>
                      <a:pt x="17" y="12"/>
                    </a:cubicBezTo>
                    <a:cubicBezTo>
                      <a:pt x="17" y="13"/>
                      <a:pt x="16" y="13"/>
                      <a:pt x="16" y="14"/>
                    </a:cubicBezTo>
                    <a:cubicBezTo>
                      <a:pt x="16" y="13"/>
                      <a:pt x="16" y="12"/>
                      <a:pt x="16" y="12"/>
                    </a:cubicBezTo>
                    <a:cubicBezTo>
                      <a:pt x="16" y="11"/>
                      <a:pt x="16" y="10"/>
                      <a:pt x="16" y="9"/>
                    </a:cubicBezTo>
                    <a:cubicBezTo>
                      <a:pt x="16" y="8"/>
                      <a:pt x="16" y="6"/>
                      <a:pt x="17" y="4"/>
                    </a:cubicBezTo>
                    <a:cubicBezTo>
                      <a:pt x="17" y="3"/>
                      <a:pt x="17" y="1"/>
                      <a:pt x="18" y="0"/>
                    </a:cubicBezTo>
                    <a:cubicBezTo>
                      <a:pt x="16" y="3"/>
                      <a:pt x="16" y="6"/>
                      <a:pt x="15" y="9"/>
                    </a:cubicBezTo>
                    <a:cubicBezTo>
                      <a:pt x="15" y="10"/>
                      <a:pt x="15" y="11"/>
                      <a:pt x="15" y="12"/>
                    </a:cubicBezTo>
                    <a:cubicBezTo>
                      <a:pt x="15" y="13"/>
                      <a:pt x="15" y="13"/>
                      <a:pt x="15" y="14"/>
                    </a:cubicBezTo>
                    <a:cubicBezTo>
                      <a:pt x="15" y="16"/>
                      <a:pt x="16" y="17"/>
                      <a:pt x="16" y="19"/>
                    </a:cubicBezTo>
                    <a:cubicBezTo>
                      <a:pt x="16" y="21"/>
                      <a:pt x="16" y="22"/>
                      <a:pt x="16" y="24"/>
                    </a:cubicBezTo>
                    <a:cubicBezTo>
                      <a:pt x="16" y="24"/>
                      <a:pt x="16" y="25"/>
                      <a:pt x="16" y="26"/>
                    </a:cubicBezTo>
                    <a:cubicBezTo>
                      <a:pt x="16" y="27"/>
                      <a:pt x="16" y="28"/>
                      <a:pt x="15" y="28"/>
                    </a:cubicBezTo>
                    <a:cubicBezTo>
                      <a:pt x="15" y="29"/>
                      <a:pt x="15" y="30"/>
                      <a:pt x="14" y="31"/>
                    </a:cubicBezTo>
                    <a:cubicBezTo>
                      <a:pt x="14" y="31"/>
                      <a:pt x="14" y="32"/>
                      <a:pt x="13" y="32"/>
                    </a:cubicBezTo>
                    <a:cubicBezTo>
                      <a:pt x="13" y="31"/>
                      <a:pt x="13" y="31"/>
                      <a:pt x="13" y="30"/>
                    </a:cubicBezTo>
                    <a:cubicBezTo>
                      <a:pt x="13" y="29"/>
                      <a:pt x="13" y="28"/>
                      <a:pt x="13" y="28"/>
                    </a:cubicBezTo>
                    <a:cubicBezTo>
                      <a:pt x="13" y="27"/>
                      <a:pt x="13" y="27"/>
                      <a:pt x="13" y="26"/>
                    </a:cubicBezTo>
                    <a:cubicBezTo>
                      <a:pt x="13" y="25"/>
                      <a:pt x="12" y="24"/>
                      <a:pt x="11" y="23"/>
                    </a:cubicBezTo>
                    <a:cubicBezTo>
                      <a:pt x="11" y="22"/>
                      <a:pt x="10" y="21"/>
                      <a:pt x="10" y="20"/>
                    </a:cubicBezTo>
                    <a:cubicBezTo>
                      <a:pt x="9" y="19"/>
                      <a:pt x="9" y="18"/>
                      <a:pt x="9" y="17"/>
                    </a:cubicBezTo>
                    <a:cubicBezTo>
                      <a:pt x="9" y="15"/>
                      <a:pt x="8" y="14"/>
                      <a:pt x="8" y="13"/>
                    </a:cubicBezTo>
                    <a:cubicBezTo>
                      <a:pt x="8" y="12"/>
                      <a:pt x="8" y="11"/>
                      <a:pt x="9" y="10"/>
                    </a:cubicBezTo>
                    <a:cubicBezTo>
                      <a:pt x="8" y="12"/>
                      <a:pt x="8" y="14"/>
                      <a:pt x="8" y="17"/>
                    </a:cubicBezTo>
                    <a:cubicBezTo>
                      <a:pt x="9" y="18"/>
                      <a:pt x="9" y="19"/>
                      <a:pt x="9" y="20"/>
                    </a:cubicBezTo>
                    <a:cubicBezTo>
                      <a:pt x="10" y="21"/>
                      <a:pt x="10" y="22"/>
                      <a:pt x="11" y="23"/>
                    </a:cubicBezTo>
                    <a:cubicBezTo>
                      <a:pt x="11" y="24"/>
                      <a:pt x="12" y="25"/>
                      <a:pt x="12" y="26"/>
                    </a:cubicBezTo>
                    <a:cubicBezTo>
                      <a:pt x="12" y="27"/>
                      <a:pt x="12" y="27"/>
                      <a:pt x="12" y="28"/>
                    </a:cubicBezTo>
                    <a:cubicBezTo>
                      <a:pt x="12" y="29"/>
                      <a:pt x="12" y="29"/>
                      <a:pt x="12" y="30"/>
                    </a:cubicBezTo>
                    <a:cubicBezTo>
                      <a:pt x="12" y="31"/>
                      <a:pt x="12" y="32"/>
                      <a:pt x="12" y="33"/>
                    </a:cubicBezTo>
                    <a:cubicBezTo>
                      <a:pt x="12" y="34"/>
                      <a:pt x="12" y="34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2" y="36"/>
                      <a:pt x="12" y="36"/>
                    </a:cubicBezTo>
                    <a:cubicBezTo>
                      <a:pt x="11" y="35"/>
                      <a:pt x="10" y="34"/>
                      <a:pt x="9" y="33"/>
                    </a:cubicBezTo>
                    <a:cubicBezTo>
                      <a:pt x="9" y="32"/>
                      <a:pt x="8" y="32"/>
                      <a:pt x="8" y="31"/>
                    </a:cubicBezTo>
                    <a:cubicBezTo>
                      <a:pt x="7" y="30"/>
                      <a:pt x="6" y="30"/>
                      <a:pt x="5" y="29"/>
                    </a:cubicBezTo>
                    <a:cubicBezTo>
                      <a:pt x="4" y="28"/>
                      <a:pt x="3" y="27"/>
                      <a:pt x="2" y="26"/>
                    </a:cubicBezTo>
                    <a:cubicBezTo>
                      <a:pt x="1" y="25"/>
                      <a:pt x="1" y="24"/>
                      <a:pt x="1" y="23"/>
                    </a:cubicBezTo>
                    <a:cubicBezTo>
                      <a:pt x="1" y="23"/>
                      <a:pt x="0" y="22"/>
                      <a:pt x="0" y="21"/>
                    </a:cubicBezTo>
                    <a:cubicBezTo>
                      <a:pt x="0" y="23"/>
                      <a:pt x="1" y="24"/>
                      <a:pt x="1" y="26"/>
                    </a:cubicBezTo>
                    <a:cubicBezTo>
                      <a:pt x="2" y="27"/>
                      <a:pt x="2" y="27"/>
                      <a:pt x="3" y="28"/>
                    </a:cubicBezTo>
                    <a:cubicBezTo>
                      <a:pt x="3" y="28"/>
                      <a:pt x="3" y="29"/>
                      <a:pt x="4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30"/>
                      <a:pt x="5" y="30"/>
                      <a:pt x="5" y="30"/>
                    </a:cubicBezTo>
                    <a:cubicBezTo>
                      <a:pt x="6" y="31"/>
                      <a:pt x="7" y="32"/>
                      <a:pt x="9" y="33"/>
                    </a:cubicBezTo>
                    <a:cubicBezTo>
                      <a:pt x="9" y="34"/>
                      <a:pt x="10" y="35"/>
                      <a:pt x="10" y="35"/>
                    </a:cubicBezTo>
                    <a:cubicBezTo>
                      <a:pt x="11" y="36"/>
                      <a:pt x="11" y="36"/>
                      <a:pt x="12" y="37"/>
                    </a:cubicBezTo>
                    <a:cubicBezTo>
                      <a:pt x="11" y="37"/>
                      <a:pt x="11" y="38"/>
                      <a:pt x="11" y="38"/>
                    </a:cubicBezTo>
                    <a:cubicBezTo>
                      <a:pt x="11" y="38"/>
                      <a:pt x="12" y="39"/>
                      <a:pt x="12" y="39"/>
                    </a:cubicBezTo>
                    <a:cubicBezTo>
                      <a:pt x="12" y="39"/>
                      <a:pt x="13" y="38"/>
                      <a:pt x="13" y="38"/>
                    </a:cubicBezTo>
                    <a:cubicBezTo>
                      <a:pt x="13" y="37"/>
                      <a:pt x="13" y="36"/>
                      <a:pt x="13" y="36"/>
                    </a:cubicBezTo>
                    <a:cubicBezTo>
                      <a:pt x="14" y="35"/>
                      <a:pt x="14" y="35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5" y="34"/>
                      <a:pt x="15" y="34"/>
                      <a:pt x="16" y="33"/>
                    </a:cubicBezTo>
                    <a:cubicBezTo>
                      <a:pt x="16" y="33"/>
                      <a:pt x="16" y="33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8" y="33"/>
                      <a:pt x="18" y="32"/>
                      <a:pt x="19" y="32"/>
                    </a:cubicBezTo>
                    <a:cubicBezTo>
                      <a:pt x="20" y="32"/>
                      <a:pt x="21" y="31"/>
                      <a:pt x="21" y="30"/>
                    </a:cubicBezTo>
                    <a:cubicBezTo>
                      <a:pt x="22" y="30"/>
                      <a:pt x="22" y="30"/>
                      <a:pt x="23" y="29"/>
                    </a:cubicBezTo>
                    <a:cubicBezTo>
                      <a:pt x="23" y="29"/>
                      <a:pt x="23" y="29"/>
                      <a:pt x="24" y="29"/>
                    </a:cubicBezTo>
                    <a:cubicBezTo>
                      <a:pt x="23" y="29"/>
                      <a:pt x="23" y="29"/>
                      <a:pt x="22" y="29"/>
                    </a:cubicBezTo>
                    <a:cubicBezTo>
                      <a:pt x="22" y="30"/>
                      <a:pt x="22" y="30"/>
                      <a:pt x="21" y="30"/>
                    </a:cubicBezTo>
                    <a:cubicBezTo>
                      <a:pt x="20" y="31"/>
                      <a:pt x="19" y="31"/>
                      <a:pt x="18" y="32"/>
                    </a:cubicBezTo>
                    <a:cubicBezTo>
                      <a:pt x="18" y="32"/>
                      <a:pt x="17" y="32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2"/>
                      <a:pt x="15" y="32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8" y="28"/>
                      <a:pt x="19" y="26"/>
                      <a:pt x="20" y="25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3"/>
                    </a:cubicBezTo>
                    <a:cubicBezTo>
                      <a:pt x="22" y="23"/>
                      <a:pt x="22" y="22"/>
                      <a:pt x="23" y="22"/>
                    </a:cubicBezTo>
                    <a:cubicBezTo>
                      <a:pt x="23" y="21"/>
                      <a:pt x="24" y="21"/>
                      <a:pt x="25" y="20"/>
                    </a:cubicBezTo>
                    <a:cubicBezTo>
                      <a:pt x="25" y="20"/>
                      <a:pt x="26" y="19"/>
                      <a:pt x="27" y="19"/>
                    </a:cubicBezTo>
                    <a:cubicBezTo>
                      <a:pt x="25" y="20"/>
                      <a:pt x="24" y="21"/>
                      <a:pt x="22" y="22"/>
                    </a:cubicBezTo>
                    <a:cubicBezTo>
                      <a:pt x="22" y="22"/>
                      <a:pt x="21" y="23"/>
                      <a:pt x="21" y="23"/>
                    </a:cubicBezTo>
                    <a:close/>
                    <a:moveTo>
                      <a:pt x="17" y="18"/>
                    </a:move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86" name="Freeform 2230"/>
              <p:cNvSpPr/>
              <p:nvPr/>
            </p:nvSpPr>
            <p:spPr>
              <a:xfrm>
                <a:off x="6635719" y="3071828"/>
                <a:ext cx="36513" cy="146051"/>
              </a:xfrm>
              <a:custGeom>
                <a:avLst/>
                <a:gdLst>
                  <a:gd name="txL" fmla="*/ 0 w 10"/>
                  <a:gd name="txT" fmla="*/ 0 h 39"/>
                  <a:gd name="txR" fmla="*/ 10 w 10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39">
                    <a:moveTo>
                      <a:pt x="1" y="10"/>
                    </a:moveTo>
                    <a:cubicBezTo>
                      <a:pt x="1" y="11"/>
                      <a:pt x="1" y="11"/>
                      <a:pt x="1" y="12"/>
                    </a:cubicBezTo>
                    <a:cubicBezTo>
                      <a:pt x="0" y="14"/>
                      <a:pt x="1" y="16"/>
                      <a:pt x="1" y="19"/>
                    </a:cubicBezTo>
                    <a:cubicBezTo>
                      <a:pt x="2" y="22"/>
                      <a:pt x="4" y="25"/>
                      <a:pt x="5" y="28"/>
                    </a:cubicBezTo>
                    <a:cubicBezTo>
                      <a:pt x="5" y="31"/>
                      <a:pt x="5" y="33"/>
                      <a:pt x="5" y="35"/>
                    </a:cubicBezTo>
                    <a:cubicBezTo>
                      <a:pt x="4" y="36"/>
                      <a:pt x="4" y="38"/>
                      <a:pt x="5" y="39"/>
                    </a:cubicBezTo>
                    <a:cubicBezTo>
                      <a:pt x="5" y="36"/>
                      <a:pt x="6" y="34"/>
                      <a:pt x="7" y="32"/>
                    </a:cubicBezTo>
                    <a:cubicBezTo>
                      <a:pt x="10" y="26"/>
                      <a:pt x="8" y="20"/>
                      <a:pt x="8" y="14"/>
                    </a:cubicBezTo>
                    <a:cubicBezTo>
                      <a:pt x="8" y="12"/>
                      <a:pt x="8" y="9"/>
                      <a:pt x="9" y="6"/>
                    </a:cubicBezTo>
                    <a:cubicBezTo>
                      <a:pt x="9" y="4"/>
                      <a:pt x="10" y="2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3"/>
                      <a:pt x="4" y="7"/>
                      <a:pt x="1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87" name="Picture 2231"/>
              <p:cNvPicPr>
                <a:picLocks noChangeAspect="1"/>
              </p:cNvPicPr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6589681" y="3097228"/>
                <a:ext cx="79375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888" name="Picture 2232"/>
              <p:cNvPicPr>
                <a:picLocks noChangeAspect="1"/>
              </p:cNvPicPr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6635719" y="3059128"/>
                <a:ext cx="101601" cy="1809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89" name="Freeform 2233"/>
              <p:cNvSpPr/>
              <p:nvPr/>
            </p:nvSpPr>
            <p:spPr>
              <a:xfrm>
                <a:off x="6664294" y="3098815"/>
                <a:ext cx="46038" cy="58738"/>
              </a:xfrm>
              <a:custGeom>
                <a:avLst/>
                <a:gdLst>
                  <a:gd name="txL" fmla="*/ 0 w 12"/>
                  <a:gd name="txT" fmla="*/ 0 h 16"/>
                  <a:gd name="txR" fmla="*/ 12 w 12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" h="16">
                    <a:moveTo>
                      <a:pt x="1" y="8"/>
                    </a:moveTo>
                    <a:cubicBezTo>
                      <a:pt x="0" y="11"/>
                      <a:pt x="1" y="14"/>
                      <a:pt x="1" y="16"/>
                    </a:cubicBezTo>
                    <a:cubicBezTo>
                      <a:pt x="1" y="15"/>
                      <a:pt x="1" y="14"/>
                      <a:pt x="2" y="12"/>
                    </a:cubicBezTo>
                    <a:cubicBezTo>
                      <a:pt x="3" y="11"/>
                      <a:pt x="5" y="10"/>
                      <a:pt x="8" y="9"/>
                    </a:cubicBezTo>
                    <a:cubicBezTo>
                      <a:pt x="9" y="9"/>
                      <a:pt x="10" y="8"/>
                      <a:pt x="12" y="8"/>
                    </a:cubicBezTo>
                    <a:cubicBezTo>
                      <a:pt x="10" y="5"/>
                      <a:pt x="8" y="2"/>
                      <a:pt x="6" y="0"/>
                    </a:cubicBezTo>
                    <a:cubicBezTo>
                      <a:pt x="3" y="2"/>
                      <a:pt x="2" y="6"/>
                      <a:pt x="1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90" name="Freeform 2234"/>
              <p:cNvSpPr/>
              <p:nvPr/>
            </p:nvSpPr>
            <p:spPr>
              <a:xfrm>
                <a:off x="6600794" y="3151203"/>
                <a:ext cx="52388" cy="134938"/>
              </a:xfrm>
              <a:custGeom>
                <a:avLst/>
                <a:gdLst>
                  <a:gd name="txL" fmla="*/ 0 w 14"/>
                  <a:gd name="txT" fmla="*/ 0 h 36"/>
                  <a:gd name="txR" fmla="*/ 14 w 14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36">
                    <a:moveTo>
                      <a:pt x="14" y="18"/>
                    </a:moveTo>
                    <a:cubicBezTo>
                      <a:pt x="13" y="17"/>
                      <a:pt x="11" y="15"/>
                      <a:pt x="10" y="14"/>
                    </a:cubicBezTo>
                    <a:cubicBezTo>
                      <a:pt x="9" y="12"/>
                      <a:pt x="8" y="12"/>
                      <a:pt x="6" y="10"/>
                    </a:cubicBezTo>
                    <a:cubicBezTo>
                      <a:pt x="3" y="7"/>
                      <a:pt x="1" y="4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9"/>
                      <a:pt x="2" y="12"/>
                    </a:cubicBezTo>
                    <a:cubicBezTo>
                      <a:pt x="3" y="15"/>
                      <a:pt x="7" y="19"/>
                      <a:pt x="13" y="20"/>
                    </a:cubicBezTo>
                    <a:cubicBezTo>
                      <a:pt x="14" y="22"/>
                      <a:pt x="12" y="24"/>
                      <a:pt x="11" y="27"/>
                    </a:cubicBezTo>
                    <a:cubicBezTo>
                      <a:pt x="10" y="28"/>
                      <a:pt x="9" y="30"/>
                      <a:pt x="9" y="32"/>
                    </a:cubicBezTo>
                    <a:cubicBezTo>
                      <a:pt x="9" y="33"/>
                      <a:pt x="9" y="34"/>
                      <a:pt x="9" y="36"/>
                    </a:cubicBezTo>
                    <a:cubicBezTo>
                      <a:pt x="10" y="35"/>
                      <a:pt x="10" y="35"/>
                      <a:pt x="11" y="35"/>
                    </a:cubicBezTo>
                    <a:cubicBezTo>
                      <a:pt x="10" y="34"/>
                      <a:pt x="9" y="33"/>
                      <a:pt x="10" y="32"/>
                    </a:cubicBezTo>
                    <a:cubicBezTo>
                      <a:pt x="10" y="30"/>
                      <a:pt x="11" y="28"/>
                      <a:pt x="12" y="26"/>
                    </a:cubicBezTo>
                    <a:cubicBezTo>
                      <a:pt x="13" y="24"/>
                      <a:pt x="14" y="21"/>
                      <a:pt x="13" y="20"/>
                    </a:cubicBezTo>
                    <a:cubicBezTo>
                      <a:pt x="13" y="19"/>
                      <a:pt x="13" y="18"/>
                      <a:pt x="14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91" name="Freeform 2235"/>
              <p:cNvSpPr>
                <a:spLocks noEditPoints="1"/>
              </p:cNvSpPr>
              <p:nvPr/>
            </p:nvSpPr>
            <p:spPr>
              <a:xfrm>
                <a:off x="6605556" y="3075003"/>
                <a:ext cx="100013" cy="147639"/>
              </a:xfrm>
              <a:custGeom>
                <a:avLst/>
                <a:gdLst>
                  <a:gd name="txL" fmla="*/ 0 w 27"/>
                  <a:gd name="txT" fmla="*/ 0 h 39"/>
                  <a:gd name="txR" fmla="*/ 27 w 27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39">
                    <a:moveTo>
                      <a:pt x="21" y="24"/>
                    </a:moveTo>
                    <a:cubicBezTo>
                      <a:pt x="21" y="24"/>
                      <a:pt x="20" y="24"/>
                      <a:pt x="20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7"/>
                      <a:pt x="18" y="28"/>
                      <a:pt x="17" y="28"/>
                    </a:cubicBezTo>
                    <a:cubicBezTo>
                      <a:pt x="17" y="28"/>
                      <a:pt x="18" y="27"/>
                      <a:pt x="18" y="27"/>
                    </a:cubicBezTo>
                    <a:cubicBezTo>
                      <a:pt x="18" y="26"/>
                      <a:pt x="18" y="25"/>
                      <a:pt x="18" y="24"/>
                    </a:cubicBezTo>
                    <a:cubicBezTo>
                      <a:pt x="18" y="23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1"/>
                    </a:cubicBezTo>
                    <a:cubicBezTo>
                      <a:pt x="18" y="21"/>
                      <a:pt x="18" y="20"/>
                      <a:pt x="18" y="20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7"/>
                    </a:cubicBezTo>
                    <a:cubicBezTo>
                      <a:pt x="20" y="17"/>
                      <a:pt x="21" y="17"/>
                      <a:pt x="21" y="17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3" y="16"/>
                      <a:pt x="23" y="16"/>
                    </a:cubicBezTo>
                    <a:cubicBezTo>
                      <a:pt x="23" y="15"/>
                      <a:pt x="24" y="15"/>
                      <a:pt x="25" y="15"/>
                    </a:cubicBezTo>
                    <a:cubicBezTo>
                      <a:pt x="25" y="15"/>
                      <a:pt x="26" y="14"/>
                      <a:pt x="27" y="14"/>
                    </a:cubicBezTo>
                    <a:cubicBezTo>
                      <a:pt x="25" y="15"/>
                      <a:pt x="24" y="15"/>
                      <a:pt x="23" y="15"/>
                    </a:cubicBezTo>
                    <a:cubicBezTo>
                      <a:pt x="22" y="15"/>
                      <a:pt x="22" y="16"/>
                      <a:pt x="22" y="16"/>
                    </a:cubicBezTo>
                    <a:cubicBezTo>
                      <a:pt x="22" y="16"/>
                      <a:pt x="21" y="16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0" y="16"/>
                      <a:pt x="20" y="17"/>
                      <a:pt x="19" y="17"/>
                    </a:cubicBezTo>
                    <a:cubicBezTo>
                      <a:pt x="18" y="17"/>
                      <a:pt x="18" y="18"/>
                      <a:pt x="17" y="18"/>
                    </a:cubicBezTo>
                    <a:cubicBezTo>
                      <a:pt x="17" y="18"/>
                      <a:pt x="17" y="19"/>
                      <a:pt x="17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7"/>
                      <a:pt x="17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17" y="15"/>
                      <a:pt x="17" y="14"/>
                      <a:pt x="18" y="13"/>
                    </a:cubicBezTo>
                    <a:cubicBezTo>
                      <a:pt x="18" y="12"/>
                      <a:pt x="18" y="12"/>
                      <a:pt x="18" y="11"/>
                    </a:cubicBezTo>
                    <a:cubicBezTo>
                      <a:pt x="19" y="11"/>
                      <a:pt x="19" y="10"/>
                      <a:pt x="19" y="10"/>
                    </a:cubicBezTo>
                    <a:cubicBezTo>
                      <a:pt x="19" y="9"/>
                      <a:pt x="20" y="9"/>
                      <a:pt x="20" y="8"/>
                    </a:cubicBezTo>
                    <a:cubicBezTo>
                      <a:pt x="20" y="8"/>
                      <a:pt x="21" y="7"/>
                      <a:pt x="21" y="7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18" y="10"/>
                      <a:pt x="17" y="11"/>
                      <a:pt x="17" y="13"/>
                    </a:cubicBezTo>
                    <a:cubicBezTo>
                      <a:pt x="17" y="13"/>
                      <a:pt x="17" y="14"/>
                      <a:pt x="16" y="14"/>
                    </a:cubicBezTo>
                    <a:cubicBezTo>
                      <a:pt x="16" y="14"/>
                      <a:pt x="16" y="13"/>
                      <a:pt x="16" y="12"/>
                    </a:cubicBezTo>
                    <a:cubicBezTo>
                      <a:pt x="16" y="12"/>
                      <a:pt x="16" y="11"/>
                      <a:pt x="16" y="10"/>
                    </a:cubicBezTo>
                    <a:cubicBezTo>
                      <a:pt x="16" y="8"/>
                      <a:pt x="16" y="7"/>
                      <a:pt x="17" y="5"/>
                    </a:cubicBezTo>
                    <a:cubicBezTo>
                      <a:pt x="17" y="3"/>
                      <a:pt x="17" y="2"/>
                      <a:pt x="18" y="0"/>
                    </a:cubicBezTo>
                    <a:cubicBezTo>
                      <a:pt x="17" y="3"/>
                      <a:pt x="16" y="7"/>
                      <a:pt x="16" y="10"/>
                    </a:cubicBezTo>
                    <a:cubicBezTo>
                      <a:pt x="15" y="11"/>
                      <a:pt x="15" y="12"/>
                      <a:pt x="15" y="12"/>
                    </a:cubicBezTo>
                    <a:cubicBezTo>
                      <a:pt x="15" y="13"/>
                      <a:pt x="15" y="14"/>
                      <a:pt x="16" y="15"/>
                    </a:cubicBezTo>
                    <a:cubicBezTo>
                      <a:pt x="16" y="16"/>
                      <a:pt x="16" y="18"/>
                      <a:pt x="16" y="20"/>
                    </a:cubicBezTo>
                    <a:cubicBezTo>
                      <a:pt x="16" y="21"/>
                      <a:pt x="16" y="23"/>
                      <a:pt x="16" y="24"/>
                    </a:cubicBezTo>
                    <a:cubicBezTo>
                      <a:pt x="16" y="25"/>
                      <a:pt x="16" y="26"/>
                      <a:pt x="16" y="27"/>
                    </a:cubicBezTo>
                    <a:cubicBezTo>
                      <a:pt x="16" y="27"/>
                      <a:pt x="16" y="28"/>
                      <a:pt x="16" y="29"/>
                    </a:cubicBezTo>
                    <a:cubicBezTo>
                      <a:pt x="15" y="30"/>
                      <a:pt x="15" y="31"/>
                      <a:pt x="15" y="31"/>
                    </a:cubicBezTo>
                    <a:cubicBezTo>
                      <a:pt x="14" y="32"/>
                      <a:pt x="14" y="32"/>
                      <a:pt x="14" y="33"/>
                    </a:cubicBezTo>
                    <a:cubicBezTo>
                      <a:pt x="14" y="32"/>
                      <a:pt x="14" y="31"/>
                      <a:pt x="14" y="30"/>
                    </a:cubicBezTo>
                    <a:cubicBezTo>
                      <a:pt x="14" y="30"/>
                      <a:pt x="13" y="29"/>
                      <a:pt x="13" y="29"/>
                    </a:cubicBezTo>
                    <a:cubicBezTo>
                      <a:pt x="13" y="28"/>
                      <a:pt x="13" y="27"/>
                      <a:pt x="13" y="27"/>
                    </a:cubicBezTo>
                    <a:cubicBezTo>
                      <a:pt x="13" y="26"/>
                      <a:pt x="12" y="25"/>
                      <a:pt x="12" y="24"/>
                    </a:cubicBezTo>
                    <a:cubicBezTo>
                      <a:pt x="11" y="23"/>
                      <a:pt x="11" y="21"/>
                      <a:pt x="10" y="20"/>
                    </a:cubicBezTo>
                    <a:cubicBezTo>
                      <a:pt x="10" y="19"/>
                      <a:pt x="9" y="18"/>
                      <a:pt x="9" y="17"/>
                    </a:cubicBezTo>
                    <a:cubicBezTo>
                      <a:pt x="9" y="16"/>
                      <a:pt x="9" y="15"/>
                      <a:pt x="9" y="14"/>
                    </a:cubicBezTo>
                    <a:cubicBezTo>
                      <a:pt x="9" y="13"/>
                      <a:pt x="9" y="12"/>
                      <a:pt x="9" y="10"/>
                    </a:cubicBezTo>
                    <a:cubicBezTo>
                      <a:pt x="8" y="13"/>
                      <a:pt x="8" y="15"/>
                      <a:pt x="9" y="17"/>
                    </a:cubicBezTo>
                    <a:cubicBezTo>
                      <a:pt x="9" y="18"/>
                      <a:pt x="9" y="20"/>
                      <a:pt x="10" y="21"/>
                    </a:cubicBezTo>
                    <a:cubicBezTo>
                      <a:pt x="10" y="22"/>
                      <a:pt x="10" y="23"/>
                      <a:pt x="11" y="24"/>
                    </a:cubicBezTo>
                    <a:cubicBezTo>
                      <a:pt x="11" y="25"/>
                      <a:pt x="12" y="26"/>
                      <a:pt x="12" y="27"/>
                    </a:cubicBezTo>
                    <a:cubicBezTo>
                      <a:pt x="12" y="28"/>
                      <a:pt x="12" y="28"/>
                      <a:pt x="12" y="29"/>
                    </a:cubicBezTo>
                    <a:cubicBezTo>
                      <a:pt x="13" y="29"/>
                      <a:pt x="13" y="30"/>
                      <a:pt x="13" y="30"/>
                    </a:cubicBezTo>
                    <a:cubicBezTo>
                      <a:pt x="13" y="31"/>
                      <a:pt x="12" y="33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1" y="35"/>
                      <a:pt x="11" y="34"/>
                      <a:pt x="10" y="34"/>
                    </a:cubicBezTo>
                    <a:cubicBezTo>
                      <a:pt x="9" y="33"/>
                      <a:pt x="8" y="32"/>
                      <a:pt x="8" y="32"/>
                    </a:cubicBezTo>
                    <a:cubicBezTo>
                      <a:pt x="7" y="31"/>
                      <a:pt x="6" y="31"/>
                      <a:pt x="6" y="30"/>
                    </a:cubicBezTo>
                    <a:cubicBezTo>
                      <a:pt x="4" y="29"/>
                      <a:pt x="3" y="28"/>
                      <a:pt x="2" y="26"/>
                    </a:cubicBezTo>
                    <a:cubicBezTo>
                      <a:pt x="2" y="26"/>
                      <a:pt x="1" y="25"/>
                      <a:pt x="1" y="24"/>
                    </a:cubicBezTo>
                    <a:cubicBezTo>
                      <a:pt x="1" y="23"/>
                      <a:pt x="1" y="23"/>
                      <a:pt x="0" y="22"/>
                    </a:cubicBezTo>
                    <a:cubicBezTo>
                      <a:pt x="1" y="23"/>
                      <a:pt x="1" y="25"/>
                      <a:pt x="2" y="26"/>
                    </a:cubicBezTo>
                    <a:cubicBezTo>
                      <a:pt x="2" y="27"/>
                      <a:pt x="2" y="28"/>
                      <a:pt x="3" y="29"/>
                    </a:cubicBezTo>
                    <a:cubicBezTo>
                      <a:pt x="3" y="29"/>
                      <a:pt x="4" y="29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6" y="32"/>
                      <a:pt x="8" y="33"/>
                      <a:pt x="9" y="34"/>
                    </a:cubicBezTo>
                    <a:cubicBezTo>
                      <a:pt x="9" y="35"/>
                      <a:pt x="10" y="35"/>
                      <a:pt x="11" y="36"/>
                    </a:cubicBezTo>
                    <a:cubicBezTo>
                      <a:pt x="11" y="36"/>
                      <a:pt x="11" y="37"/>
                      <a:pt x="12" y="37"/>
                    </a:cubicBezTo>
                    <a:cubicBezTo>
                      <a:pt x="12" y="38"/>
                      <a:pt x="12" y="38"/>
                      <a:pt x="12" y="39"/>
                    </a:cubicBezTo>
                    <a:cubicBezTo>
                      <a:pt x="11" y="39"/>
                      <a:pt x="12" y="39"/>
                      <a:pt x="12" y="39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3" y="38"/>
                      <a:pt x="13" y="37"/>
                      <a:pt x="14" y="36"/>
                    </a:cubicBezTo>
                    <a:cubicBezTo>
                      <a:pt x="14" y="36"/>
                      <a:pt x="14" y="35"/>
                      <a:pt x="14" y="35"/>
                    </a:cubicBezTo>
                    <a:cubicBezTo>
                      <a:pt x="14" y="35"/>
                      <a:pt x="15" y="35"/>
                      <a:pt x="15" y="35"/>
                    </a:cubicBezTo>
                    <a:cubicBezTo>
                      <a:pt x="15" y="34"/>
                      <a:pt x="16" y="34"/>
                      <a:pt x="16" y="34"/>
                    </a:cubicBezTo>
                    <a:cubicBezTo>
                      <a:pt x="16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8" y="33"/>
                    </a:cubicBezTo>
                    <a:cubicBezTo>
                      <a:pt x="18" y="33"/>
                      <a:pt x="19" y="33"/>
                      <a:pt x="19" y="33"/>
                    </a:cubicBezTo>
                    <a:cubicBezTo>
                      <a:pt x="20" y="32"/>
                      <a:pt x="21" y="32"/>
                      <a:pt x="22" y="31"/>
                    </a:cubicBezTo>
                    <a:cubicBezTo>
                      <a:pt x="22" y="31"/>
                      <a:pt x="22" y="30"/>
                      <a:pt x="23" y="30"/>
                    </a:cubicBezTo>
                    <a:cubicBezTo>
                      <a:pt x="23" y="30"/>
                      <a:pt x="24" y="29"/>
                      <a:pt x="24" y="29"/>
                    </a:cubicBezTo>
                    <a:cubicBezTo>
                      <a:pt x="24" y="29"/>
                      <a:pt x="23" y="30"/>
                      <a:pt x="23" y="30"/>
                    </a:cubicBezTo>
                    <a:cubicBezTo>
                      <a:pt x="22" y="30"/>
                      <a:pt x="22" y="30"/>
                      <a:pt x="21" y="31"/>
                    </a:cubicBezTo>
                    <a:cubicBezTo>
                      <a:pt x="20" y="31"/>
                      <a:pt x="20" y="32"/>
                      <a:pt x="19" y="32"/>
                    </a:cubicBezTo>
                    <a:cubicBezTo>
                      <a:pt x="18" y="32"/>
                      <a:pt x="18" y="33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5" y="33"/>
                      <a:pt x="15" y="34"/>
                      <a:pt x="15" y="34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28"/>
                      <a:pt x="19" y="27"/>
                      <a:pt x="20" y="26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1" y="25"/>
                      <a:pt x="21" y="24"/>
                      <a:pt x="21" y="24"/>
                    </a:cubicBezTo>
                    <a:cubicBezTo>
                      <a:pt x="22" y="24"/>
                      <a:pt x="22" y="23"/>
                      <a:pt x="23" y="22"/>
                    </a:cubicBezTo>
                    <a:cubicBezTo>
                      <a:pt x="24" y="22"/>
                      <a:pt x="24" y="21"/>
                      <a:pt x="25" y="21"/>
                    </a:cubicBezTo>
                    <a:cubicBezTo>
                      <a:pt x="25" y="20"/>
                      <a:pt x="26" y="20"/>
                      <a:pt x="27" y="20"/>
                    </a:cubicBezTo>
                    <a:cubicBezTo>
                      <a:pt x="25" y="20"/>
                      <a:pt x="24" y="21"/>
                      <a:pt x="23" y="22"/>
                    </a:cubicBezTo>
                    <a:cubicBezTo>
                      <a:pt x="22" y="23"/>
                      <a:pt x="21" y="23"/>
                      <a:pt x="21" y="24"/>
                    </a:cubicBezTo>
                    <a:close/>
                    <a:moveTo>
                      <a:pt x="17" y="19"/>
                    </a:move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92" name="Freeform 2236"/>
              <p:cNvSpPr/>
              <p:nvPr/>
            </p:nvSpPr>
            <p:spPr>
              <a:xfrm>
                <a:off x="6935758" y="2813063"/>
                <a:ext cx="138113" cy="71438"/>
              </a:xfrm>
              <a:custGeom>
                <a:avLst/>
                <a:gdLst>
                  <a:gd name="txL" fmla="*/ 0 w 37"/>
                  <a:gd name="txT" fmla="*/ 0 h 19"/>
                  <a:gd name="txR" fmla="*/ 37 w 37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19">
                    <a:moveTo>
                      <a:pt x="13" y="19"/>
                    </a:moveTo>
                    <a:cubicBezTo>
                      <a:pt x="13" y="19"/>
                      <a:pt x="14" y="18"/>
                      <a:pt x="15" y="18"/>
                    </a:cubicBezTo>
                    <a:cubicBezTo>
                      <a:pt x="17" y="17"/>
                      <a:pt x="19" y="15"/>
                      <a:pt x="21" y="14"/>
                    </a:cubicBezTo>
                    <a:cubicBezTo>
                      <a:pt x="23" y="11"/>
                      <a:pt x="25" y="8"/>
                      <a:pt x="28" y="6"/>
                    </a:cubicBezTo>
                    <a:cubicBezTo>
                      <a:pt x="30" y="4"/>
                      <a:pt x="32" y="3"/>
                      <a:pt x="34" y="2"/>
                    </a:cubicBezTo>
                    <a:cubicBezTo>
                      <a:pt x="35" y="2"/>
                      <a:pt x="37" y="1"/>
                      <a:pt x="37" y="0"/>
                    </a:cubicBezTo>
                    <a:cubicBezTo>
                      <a:pt x="35" y="1"/>
                      <a:pt x="32" y="2"/>
                      <a:pt x="31" y="2"/>
                    </a:cubicBezTo>
                    <a:cubicBezTo>
                      <a:pt x="25" y="3"/>
                      <a:pt x="20" y="8"/>
                      <a:pt x="14" y="11"/>
                    </a:cubicBezTo>
                    <a:cubicBezTo>
                      <a:pt x="12" y="13"/>
                      <a:pt x="9" y="14"/>
                      <a:pt x="7" y="15"/>
                    </a:cubicBezTo>
                    <a:cubicBezTo>
                      <a:pt x="5" y="16"/>
                      <a:pt x="2" y="17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4" y="17"/>
                      <a:pt x="9" y="18"/>
                      <a:pt x="13" y="1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93" name="Picture 2237"/>
              <p:cNvPicPr>
                <a:picLocks noChangeAspect="1"/>
              </p:cNvPicPr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6967508" y="2800363"/>
                <a:ext cx="123826" cy="1016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894" name="Picture 2238"/>
              <p:cNvPicPr>
                <a:picLocks noChangeAspect="1"/>
              </p:cNvPicPr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6921471" y="2770201"/>
                <a:ext cx="179389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895" name="Freeform 2239"/>
              <p:cNvSpPr/>
              <p:nvPr/>
            </p:nvSpPr>
            <p:spPr>
              <a:xfrm>
                <a:off x="6954808" y="2821001"/>
                <a:ext cx="63500" cy="36513"/>
              </a:xfrm>
              <a:custGeom>
                <a:avLst/>
                <a:gdLst>
                  <a:gd name="txL" fmla="*/ 0 w 17"/>
                  <a:gd name="txT" fmla="*/ 0 h 10"/>
                  <a:gd name="txR" fmla="*/ 17 w 17"/>
                  <a:gd name="txB" fmla="*/ 10 h 1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10">
                    <a:moveTo>
                      <a:pt x="10" y="8"/>
                    </a:moveTo>
                    <a:cubicBezTo>
                      <a:pt x="13" y="7"/>
                      <a:pt x="15" y="5"/>
                      <a:pt x="17" y="4"/>
                    </a:cubicBezTo>
                    <a:cubicBezTo>
                      <a:pt x="16" y="4"/>
                      <a:pt x="14" y="5"/>
                      <a:pt x="13" y="5"/>
                    </a:cubicBezTo>
                    <a:cubicBezTo>
                      <a:pt x="11" y="5"/>
                      <a:pt x="10" y="4"/>
                      <a:pt x="8" y="3"/>
                    </a:cubicBezTo>
                    <a:cubicBezTo>
                      <a:pt x="8" y="2"/>
                      <a:pt x="7" y="1"/>
                      <a:pt x="6" y="0"/>
                    </a:cubicBezTo>
                    <a:cubicBezTo>
                      <a:pt x="4" y="3"/>
                      <a:pt x="2" y="6"/>
                      <a:pt x="0" y="9"/>
                    </a:cubicBezTo>
                    <a:cubicBezTo>
                      <a:pt x="3" y="10"/>
                      <a:pt x="7" y="8"/>
                      <a:pt x="10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96" name="Freeform 2240"/>
              <p:cNvSpPr/>
              <p:nvPr/>
            </p:nvSpPr>
            <p:spPr>
              <a:xfrm>
                <a:off x="7029421" y="2782901"/>
                <a:ext cx="112713" cy="101601"/>
              </a:xfrm>
              <a:custGeom>
                <a:avLst/>
                <a:gdLst>
                  <a:gd name="txL" fmla="*/ 0 w 30"/>
                  <a:gd name="txT" fmla="*/ 0 h 27"/>
                  <a:gd name="txR" fmla="*/ 30 w 30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27">
                    <a:moveTo>
                      <a:pt x="12" y="8"/>
                    </a:moveTo>
                    <a:cubicBezTo>
                      <a:pt x="12" y="9"/>
                      <a:pt x="11" y="11"/>
                      <a:pt x="10" y="13"/>
                    </a:cubicBezTo>
                    <a:cubicBezTo>
                      <a:pt x="9" y="14"/>
                      <a:pt x="9" y="16"/>
                      <a:pt x="8" y="18"/>
                    </a:cubicBezTo>
                    <a:cubicBezTo>
                      <a:pt x="6" y="22"/>
                      <a:pt x="5" y="25"/>
                      <a:pt x="1" y="27"/>
                    </a:cubicBezTo>
                    <a:cubicBezTo>
                      <a:pt x="1" y="27"/>
                      <a:pt x="1" y="27"/>
                      <a:pt x="0" y="27"/>
                    </a:cubicBezTo>
                    <a:cubicBezTo>
                      <a:pt x="5" y="26"/>
                      <a:pt x="9" y="23"/>
                      <a:pt x="12" y="20"/>
                    </a:cubicBezTo>
                    <a:cubicBezTo>
                      <a:pt x="13" y="18"/>
                      <a:pt x="16" y="12"/>
                      <a:pt x="15" y="8"/>
                    </a:cubicBezTo>
                    <a:cubicBezTo>
                      <a:pt x="17" y="5"/>
                      <a:pt x="19" y="6"/>
                      <a:pt x="22" y="5"/>
                    </a:cubicBezTo>
                    <a:cubicBezTo>
                      <a:pt x="23" y="5"/>
                      <a:pt x="25" y="5"/>
                      <a:pt x="27" y="4"/>
                    </a:cubicBezTo>
                    <a:cubicBezTo>
                      <a:pt x="28" y="3"/>
                      <a:pt x="29" y="2"/>
                      <a:pt x="30" y="1"/>
                    </a:cubicBezTo>
                    <a:cubicBezTo>
                      <a:pt x="30" y="1"/>
                      <a:pt x="29" y="1"/>
                      <a:pt x="29" y="0"/>
                    </a:cubicBezTo>
                    <a:cubicBezTo>
                      <a:pt x="28" y="1"/>
                      <a:pt x="28" y="3"/>
                      <a:pt x="26" y="3"/>
                    </a:cubicBezTo>
                    <a:cubicBezTo>
                      <a:pt x="25" y="4"/>
                      <a:pt x="23" y="4"/>
                      <a:pt x="21" y="5"/>
                    </a:cubicBezTo>
                    <a:cubicBezTo>
                      <a:pt x="19" y="5"/>
                      <a:pt x="16" y="6"/>
                      <a:pt x="14" y="7"/>
                    </a:cubicBezTo>
                    <a:cubicBezTo>
                      <a:pt x="14" y="8"/>
                      <a:pt x="13" y="8"/>
                      <a:pt x="12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97" name="Freeform 2241"/>
              <p:cNvSpPr>
                <a:spLocks noEditPoints="1"/>
              </p:cNvSpPr>
              <p:nvPr/>
            </p:nvSpPr>
            <p:spPr>
              <a:xfrm>
                <a:off x="6943696" y="2797188"/>
                <a:ext cx="138113" cy="82551"/>
              </a:xfrm>
              <a:custGeom>
                <a:avLst/>
                <a:gdLst>
                  <a:gd name="txL" fmla="*/ 0 w 37"/>
                  <a:gd name="txT" fmla="*/ 0 h 22"/>
                  <a:gd name="txR" fmla="*/ 37 w 37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2">
                    <a:moveTo>
                      <a:pt x="20" y="6"/>
                    </a:moveTo>
                    <a:cubicBezTo>
                      <a:pt x="21" y="6"/>
                      <a:pt x="21" y="6"/>
                      <a:pt x="21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3" y="6"/>
                      <a:pt x="24" y="6"/>
                      <a:pt x="26" y="6"/>
                    </a:cubicBezTo>
                    <a:cubicBezTo>
                      <a:pt x="25" y="6"/>
                      <a:pt x="24" y="6"/>
                      <a:pt x="24" y="7"/>
                    </a:cubicBezTo>
                    <a:cubicBezTo>
                      <a:pt x="23" y="7"/>
                      <a:pt x="22" y="7"/>
                      <a:pt x="22" y="8"/>
                    </a:cubicBezTo>
                    <a:cubicBezTo>
                      <a:pt x="21" y="8"/>
                      <a:pt x="20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10"/>
                      <a:pt x="18" y="10"/>
                      <a:pt x="18" y="10"/>
                    </a:cubicBezTo>
                    <a:cubicBezTo>
                      <a:pt x="17" y="10"/>
                      <a:pt x="17" y="11"/>
                      <a:pt x="16" y="11"/>
                    </a:cubicBezTo>
                    <a:cubicBezTo>
                      <a:pt x="16" y="11"/>
                      <a:pt x="15" y="10"/>
                      <a:pt x="15" y="10"/>
                    </a:cubicBezTo>
                    <a:cubicBezTo>
                      <a:pt x="14" y="10"/>
                      <a:pt x="14" y="10"/>
                      <a:pt x="13" y="10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1" y="8"/>
                      <a:pt x="11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8"/>
                      <a:pt x="11" y="8"/>
                      <a:pt x="12" y="9"/>
                    </a:cubicBezTo>
                    <a:cubicBezTo>
                      <a:pt x="12" y="9"/>
                      <a:pt x="12" y="9"/>
                      <a:pt x="12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10"/>
                      <a:pt x="14" y="11"/>
                      <a:pt x="15" y="11"/>
                    </a:cubicBezTo>
                    <a:cubicBezTo>
                      <a:pt x="15" y="11"/>
                      <a:pt x="16" y="11"/>
                      <a:pt x="16" y="11"/>
                    </a:cubicBezTo>
                    <a:cubicBezTo>
                      <a:pt x="16" y="11"/>
                      <a:pt x="17" y="11"/>
                      <a:pt x="17" y="11"/>
                    </a:cubicBezTo>
                    <a:cubicBezTo>
                      <a:pt x="17" y="11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5" y="12"/>
                    </a:cubicBezTo>
                    <a:cubicBezTo>
                      <a:pt x="15" y="12"/>
                      <a:pt x="15" y="13"/>
                      <a:pt x="14" y="13"/>
                    </a:cubicBezTo>
                    <a:cubicBezTo>
                      <a:pt x="13" y="13"/>
                      <a:pt x="12" y="14"/>
                      <a:pt x="11" y="14"/>
                    </a:cubicBezTo>
                    <a:cubicBezTo>
                      <a:pt x="10" y="14"/>
                      <a:pt x="10" y="15"/>
                      <a:pt x="9" y="15"/>
                    </a:cubicBezTo>
                    <a:cubicBezTo>
                      <a:pt x="9" y="15"/>
                      <a:pt x="8" y="15"/>
                      <a:pt x="8" y="15"/>
                    </a:cubicBezTo>
                    <a:cubicBezTo>
                      <a:pt x="7" y="15"/>
                      <a:pt x="7" y="15"/>
                      <a:pt x="6" y="15"/>
                    </a:cubicBezTo>
                    <a:cubicBezTo>
                      <a:pt x="6" y="15"/>
                      <a:pt x="5" y="15"/>
                      <a:pt x="4" y="15"/>
                    </a:cubicBezTo>
                    <a:cubicBezTo>
                      <a:pt x="6" y="15"/>
                      <a:pt x="7" y="15"/>
                      <a:pt x="8" y="15"/>
                    </a:cubicBezTo>
                    <a:cubicBezTo>
                      <a:pt x="9" y="15"/>
                      <a:pt x="10" y="15"/>
                      <a:pt x="11" y="15"/>
                    </a:cubicBezTo>
                    <a:cubicBezTo>
                      <a:pt x="12" y="15"/>
                      <a:pt x="12" y="14"/>
                      <a:pt x="13" y="14"/>
                    </a:cubicBezTo>
                    <a:cubicBezTo>
                      <a:pt x="13" y="15"/>
                      <a:pt x="12" y="15"/>
                      <a:pt x="11" y="16"/>
                    </a:cubicBezTo>
                    <a:cubicBezTo>
                      <a:pt x="11" y="16"/>
                      <a:pt x="10" y="16"/>
                      <a:pt x="9" y="17"/>
                    </a:cubicBezTo>
                    <a:cubicBezTo>
                      <a:pt x="8" y="18"/>
                      <a:pt x="6" y="18"/>
                      <a:pt x="5" y="19"/>
                    </a:cubicBezTo>
                    <a:cubicBezTo>
                      <a:pt x="3" y="20"/>
                      <a:pt x="1" y="20"/>
                      <a:pt x="0" y="21"/>
                    </a:cubicBezTo>
                    <a:cubicBezTo>
                      <a:pt x="3" y="20"/>
                      <a:pt x="6" y="19"/>
                      <a:pt x="9" y="17"/>
                    </a:cubicBezTo>
                    <a:cubicBezTo>
                      <a:pt x="10" y="17"/>
                      <a:pt x="11" y="17"/>
                      <a:pt x="12" y="16"/>
                    </a:cubicBezTo>
                    <a:cubicBezTo>
                      <a:pt x="12" y="16"/>
                      <a:pt x="13" y="15"/>
                      <a:pt x="14" y="15"/>
                    </a:cubicBezTo>
                    <a:cubicBezTo>
                      <a:pt x="15" y="14"/>
                      <a:pt x="17" y="13"/>
                      <a:pt x="18" y="12"/>
                    </a:cubicBezTo>
                    <a:cubicBezTo>
                      <a:pt x="19" y="11"/>
                      <a:pt x="21" y="10"/>
                      <a:pt x="22" y="9"/>
                    </a:cubicBezTo>
                    <a:cubicBezTo>
                      <a:pt x="23" y="8"/>
                      <a:pt x="24" y="8"/>
                      <a:pt x="24" y="8"/>
                    </a:cubicBezTo>
                    <a:cubicBezTo>
                      <a:pt x="25" y="7"/>
                      <a:pt x="26" y="7"/>
                      <a:pt x="27" y="7"/>
                    </a:cubicBezTo>
                    <a:cubicBezTo>
                      <a:pt x="27" y="6"/>
                      <a:pt x="28" y="6"/>
                      <a:pt x="29" y="6"/>
                    </a:cubicBezTo>
                    <a:cubicBezTo>
                      <a:pt x="30" y="6"/>
                      <a:pt x="30" y="6"/>
                      <a:pt x="31" y="6"/>
                    </a:cubicBezTo>
                    <a:cubicBezTo>
                      <a:pt x="30" y="7"/>
                      <a:pt x="29" y="7"/>
                      <a:pt x="28" y="8"/>
                    </a:cubicBezTo>
                    <a:cubicBezTo>
                      <a:pt x="28" y="8"/>
                      <a:pt x="27" y="8"/>
                      <a:pt x="27" y="9"/>
                    </a:cubicBezTo>
                    <a:cubicBezTo>
                      <a:pt x="26" y="9"/>
                      <a:pt x="26" y="9"/>
                      <a:pt x="25" y="10"/>
                    </a:cubicBezTo>
                    <a:cubicBezTo>
                      <a:pt x="24" y="11"/>
                      <a:pt x="24" y="12"/>
                      <a:pt x="23" y="13"/>
                    </a:cubicBezTo>
                    <a:cubicBezTo>
                      <a:pt x="22" y="14"/>
                      <a:pt x="21" y="15"/>
                      <a:pt x="21" y="15"/>
                    </a:cubicBezTo>
                    <a:cubicBezTo>
                      <a:pt x="20" y="16"/>
                      <a:pt x="19" y="17"/>
                      <a:pt x="18" y="18"/>
                    </a:cubicBezTo>
                    <a:cubicBezTo>
                      <a:pt x="17" y="19"/>
                      <a:pt x="16" y="20"/>
                      <a:pt x="15" y="20"/>
                    </a:cubicBezTo>
                    <a:cubicBezTo>
                      <a:pt x="14" y="21"/>
                      <a:pt x="13" y="22"/>
                      <a:pt x="12" y="22"/>
                    </a:cubicBezTo>
                    <a:cubicBezTo>
                      <a:pt x="14" y="21"/>
                      <a:pt x="16" y="20"/>
                      <a:pt x="18" y="18"/>
                    </a:cubicBezTo>
                    <a:cubicBezTo>
                      <a:pt x="19" y="18"/>
                      <a:pt x="20" y="17"/>
                      <a:pt x="21" y="16"/>
                    </a:cubicBezTo>
                    <a:cubicBezTo>
                      <a:pt x="22" y="15"/>
                      <a:pt x="23" y="14"/>
                      <a:pt x="23" y="13"/>
                    </a:cubicBezTo>
                    <a:cubicBezTo>
                      <a:pt x="24" y="12"/>
                      <a:pt x="25" y="11"/>
                      <a:pt x="26" y="10"/>
                    </a:cubicBezTo>
                    <a:cubicBezTo>
                      <a:pt x="26" y="10"/>
                      <a:pt x="27" y="10"/>
                      <a:pt x="27" y="9"/>
                    </a:cubicBezTo>
                    <a:cubicBezTo>
                      <a:pt x="28" y="9"/>
                      <a:pt x="28" y="9"/>
                      <a:pt x="29" y="8"/>
                    </a:cubicBezTo>
                    <a:cubicBezTo>
                      <a:pt x="30" y="8"/>
                      <a:pt x="31" y="7"/>
                      <a:pt x="32" y="6"/>
                    </a:cubicBezTo>
                    <a:cubicBezTo>
                      <a:pt x="33" y="6"/>
                      <a:pt x="33" y="6"/>
                      <a:pt x="34" y="6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6"/>
                      <a:pt x="33" y="7"/>
                      <a:pt x="33" y="9"/>
                    </a:cubicBezTo>
                    <a:cubicBezTo>
                      <a:pt x="32" y="9"/>
                      <a:pt x="32" y="10"/>
                      <a:pt x="32" y="11"/>
                    </a:cubicBezTo>
                    <a:cubicBezTo>
                      <a:pt x="31" y="12"/>
                      <a:pt x="31" y="13"/>
                      <a:pt x="31" y="14"/>
                    </a:cubicBezTo>
                    <a:cubicBezTo>
                      <a:pt x="31" y="15"/>
                      <a:pt x="30" y="17"/>
                      <a:pt x="29" y="18"/>
                    </a:cubicBezTo>
                    <a:cubicBezTo>
                      <a:pt x="28" y="19"/>
                      <a:pt x="28" y="20"/>
                      <a:pt x="27" y="20"/>
                    </a:cubicBezTo>
                    <a:cubicBezTo>
                      <a:pt x="26" y="21"/>
                      <a:pt x="26" y="21"/>
                      <a:pt x="25" y="22"/>
                    </a:cubicBezTo>
                    <a:cubicBezTo>
                      <a:pt x="27" y="21"/>
                      <a:pt x="28" y="20"/>
                      <a:pt x="29" y="18"/>
                    </a:cubicBezTo>
                    <a:cubicBezTo>
                      <a:pt x="30" y="18"/>
                      <a:pt x="30" y="17"/>
                      <a:pt x="31" y="16"/>
                    </a:cubicBezTo>
                    <a:cubicBezTo>
                      <a:pt x="31" y="16"/>
                      <a:pt x="31" y="15"/>
                      <a:pt x="31" y="15"/>
                    </a:cubicBezTo>
                    <a:cubicBezTo>
                      <a:pt x="31" y="15"/>
                      <a:pt x="31" y="15"/>
                      <a:pt x="31" y="14"/>
                    </a:cubicBezTo>
                    <a:cubicBezTo>
                      <a:pt x="31" y="14"/>
                      <a:pt x="31" y="14"/>
                      <a:pt x="32" y="14"/>
                    </a:cubicBezTo>
                    <a:cubicBezTo>
                      <a:pt x="32" y="12"/>
                      <a:pt x="33" y="10"/>
                      <a:pt x="33" y="9"/>
                    </a:cubicBezTo>
                    <a:cubicBezTo>
                      <a:pt x="34" y="8"/>
                      <a:pt x="34" y="7"/>
                      <a:pt x="35" y="7"/>
                    </a:cubicBezTo>
                    <a:cubicBezTo>
                      <a:pt x="35" y="6"/>
                      <a:pt x="35" y="5"/>
                      <a:pt x="36" y="5"/>
                    </a:cubicBezTo>
                    <a:cubicBezTo>
                      <a:pt x="36" y="5"/>
                      <a:pt x="36" y="5"/>
                      <a:pt x="37" y="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7" y="3"/>
                      <a:pt x="36" y="3"/>
                      <a:pt x="36" y="3"/>
                    </a:cubicBezTo>
                    <a:cubicBezTo>
                      <a:pt x="35" y="4"/>
                      <a:pt x="35" y="4"/>
                      <a:pt x="34" y="4"/>
                    </a:cubicBezTo>
                    <a:cubicBezTo>
                      <a:pt x="33" y="4"/>
                      <a:pt x="33" y="4"/>
                      <a:pt x="32" y="5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4"/>
                      <a:pt x="31" y="4"/>
                      <a:pt x="31" y="4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2"/>
                      <a:pt x="29" y="2"/>
                      <a:pt x="29" y="2"/>
                    </a:cubicBezTo>
                    <a:cubicBezTo>
                      <a:pt x="28" y="2"/>
                      <a:pt x="27" y="1"/>
                      <a:pt x="26" y="1"/>
                    </a:cubicBezTo>
                    <a:cubicBezTo>
                      <a:pt x="26" y="1"/>
                      <a:pt x="26" y="1"/>
                      <a:pt x="25" y="1"/>
                    </a:cubicBezTo>
                    <a:cubicBezTo>
                      <a:pt x="25" y="1"/>
                      <a:pt x="24" y="1"/>
                      <a:pt x="24" y="0"/>
                    </a:cubicBezTo>
                    <a:cubicBezTo>
                      <a:pt x="24" y="1"/>
                      <a:pt x="25" y="1"/>
                      <a:pt x="25" y="1"/>
                    </a:cubicBezTo>
                    <a:cubicBezTo>
                      <a:pt x="26" y="1"/>
                      <a:pt x="26" y="1"/>
                      <a:pt x="26" y="2"/>
                    </a:cubicBezTo>
                    <a:cubicBezTo>
                      <a:pt x="27" y="2"/>
                      <a:pt x="28" y="2"/>
                      <a:pt x="29" y="3"/>
                    </a:cubicBezTo>
                    <a:cubicBezTo>
                      <a:pt x="29" y="3"/>
                      <a:pt x="29" y="3"/>
                      <a:pt x="30" y="3"/>
                    </a:cubicBezTo>
                    <a:cubicBezTo>
                      <a:pt x="30" y="3"/>
                      <a:pt x="30" y="3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4"/>
                      <a:pt x="31" y="5"/>
                      <a:pt x="31" y="5"/>
                    </a:cubicBezTo>
                    <a:cubicBezTo>
                      <a:pt x="31" y="5"/>
                      <a:pt x="30" y="5"/>
                      <a:pt x="30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5" y="5"/>
                      <a:pt x="24" y="5"/>
                      <a:pt x="22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0" y="5"/>
                    </a:cubicBezTo>
                    <a:cubicBezTo>
                      <a:pt x="20" y="5"/>
                      <a:pt x="19" y="5"/>
                      <a:pt x="18" y="5"/>
                    </a:cubicBezTo>
                    <a:cubicBezTo>
                      <a:pt x="18" y="5"/>
                      <a:pt x="17" y="5"/>
                      <a:pt x="16" y="4"/>
                    </a:cubicBezTo>
                    <a:cubicBezTo>
                      <a:pt x="16" y="4"/>
                      <a:pt x="15" y="4"/>
                      <a:pt x="14" y="4"/>
                    </a:cubicBezTo>
                    <a:cubicBezTo>
                      <a:pt x="15" y="4"/>
                      <a:pt x="17" y="5"/>
                      <a:pt x="18" y="5"/>
                    </a:cubicBezTo>
                    <a:cubicBezTo>
                      <a:pt x="19" y="5"/>
                      <a:pt x="19" y="6"/>
                      <a:pt x="20" y="6"/>
                    </a:cubicBezTo>
                    <a:close/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898" name="Freeform 2242"/>
              <p:cNvSpPr/>
              <p:nvPr/>
            </p:nvSpPr>
            <p:spPr>
              <a:xfrm>
                <a:off x="5403811" y="5408644"/>
                <a:ext cx="134938" cy="44450"/>
              </a:xfrm>
              <a:custGeom>
                <a:avLst/>
                <a:gdLst>
                  <a:gd name="txL" fmla="*/ 0 w 36"/>
                  <a:gd name="txT" fmla="*/ 0 h 12"/>
                  <a:gd name="txR" fmla="*/ 36 w 36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12">
                    <a:moveTo>
                      <a:pt x="11" y="12"/>
                    </a:moveTo>
                    <a:cubicBezTo>
                      <a:pt x="11" y="12"/>
                      <a:pt x="12" y="12"/>
                      <a:pt x="12" y="12"/>
                    </a:cubicBezTo>
                    <a:cubicBezTo>
                      <a:pt x="15" y="11"/>
                      <a:pt x="16" y="10"/>
                      <a:pt x="18" y="9"/>
                    </a:cubicBezTo>
                    <a:cubicBezTo>
                      <a:pt x="21" y="7"/>
                      <a:pt x="24" y="5"/>
                      <a:pt x="26" y="3"/>
                    </a:cubicBezTo>
                    <a:cubicBezTo>
                      <a:pt x="28" y="2"/>
                      <a:pt x="30" y="1"/>
                      <a:pt x="32" y="1"/>
                    </a:cubicBezTo>
                    <a:cubicBezTo>
                      <a:pt x="33" y="1"/>
                      <a:pt x="35" y="0"/>
                      <a:pt x="36" y="0"/>
                    </a:cubicBezTo>
                    <a:cubicBezTo>
                      <a:pt x="33" y="0"/>
                      <a:pt x="31" y="0"/>
                      <a:pt x="30" y="0"/>
                    </a:cubicBezTo>
                    <a:cubicBezTo>
                      <a:pt x="24" y="0"/>
                      <a:pt x="19" y="4"/>
                      <a:pt x="13" y="6"/>
                    </a:cubicBezTo>
                    <a:cubicBezTo>
                      <a:pt x="11" y="7"/>
                      <a:pt x="8" y="7"/>
                      <a:pt x="6" y="8"/>
                    </a:cubicBezTo>
                    <a:cubicBezTo>
                      <a:pt x="4" y="8"/>
                      <a:pt x="2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4" y="9"/>
                      <a:pt x="7" y="11"/>
                      <a:pt x="11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899" name="Picture 2244"/>
              <p:cNvPicPr>
                <a:picLocks noChangeAspect="1"/>
              </p:cNvPicPr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5387936" y="5356256"/>
                <a:ext cx="168276" cy="1016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00" name="Freeform 2245"/>
              <p:cNvSpPr/>
              <p:nvPr/>
            </p:nvSpPr>
            <p:spPr>
              <a:xfrm>
                <a:off x="5426037" y="5397532"/>
                <a:ext cx="55563" cy="30163"/>
              </a:xfrm>
              <a:custGeom>
                <a:avLst/>
                <a:gdLst>
                  <a:gd name="txL" fmla="*/ 0 w 15"/>
                  <a:gd name="txT" fmla="*/ 0 h 8"/>
                  <a:gd name="txR" fmla="*/ 15 w 15"/>
                  <a:gd name="txB" fmla="*/ 8 h 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8">
                    <a:moveTo>
                      <a:pt x="8" y="7"/>
                    </a:moveTo>
                    <a:cubicBezTo>
                      <a:pt x="11" y="7"/>
                      <a:pt x="13" y="6"/>
                      <a:pt x="15" y="5"/>
                    </a:cubicBezTo>
                    <a:cubicBezTo>
                      <a:pt x="14" y="5"/>
                      <a:pt x="13" y="6"/>
                      <a:pt x="11" y="5"/>
                    </a:cubicBezTo>
                    <a:cubicBezTo>
                      <a:pt x="10" y="5"/>
                      <a:pt x="9" y="4"/>
                      <a:pt x="8" y="3"/>
                    </a:cubicBezTo>
                    <a:cubicBezTo>
                      <a:pt x="7" y="2"/>
                      <a:pt x="6" y="1"/>
                      <a:pt x="6" y="0"/>
                    </a:cubicBezTo>
                    <a:cubicBezTo>
                      <a:pt x="3" y="2"/>
                      <a:pt x="2" y="5"/>
                      <a:pt x="0" y="7"/>
                    </a:cubicBezTo>
                    <a:cubicBezTo>
                      <a:pt x="2" y="8"/>
                      <a:pt x="6" y="8"/>
                      <a:pt x="8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01" name="Freeform 2246"/>
              <p:cNvSpPr/>
              <p:nvPr/>
            </p:nvSpPr>
            <p:spPr>
              <a:xfrm>
                <a:off x="5486362" y="5392769"/>
                <a:ext cx="115888" cy="68263"/>
              </a:xfrm>
              <a:custGeom>
                <a:avLst/>
                <a:gdLst>
                  <a:gd name="txL" fmla="*/ 0 w 31"/>
                  <a:gd name="txT" fmla="*/ 0 h 18"/>
                  <a:gd name="txR" fmla="*/ 31 w 31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18">
                    <a:moveTo>
                      <a:pt x="14" y="4"/>
                    </a:moveTo>
                    <a:cubicBezTo>
                      <a:pt x="13" y="5"/>
                      <a:pt x="12" y="6"/>
                      <a:pt x="11" y="7"/>
                    </a:cubicBezTo>
                    <a:cubicBezTo>
                      <a:pt x="9" y="8"/>
                      <a:pt x="9" y="10"/>
                      <a:pt x="8" y="12"/>
                    </a:cubicBezTo>
                    <a:cubicBezTo>
                      <a:pt x="6" y="15"/>
                      <a:pt x="4" y="17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4" y="18"/>
                      <a:pt x="8" y="16"/>
                      <a:pt x="11" y="14"/>
                    </a:cubicBezTo>
                    <a:cubicBezTo>
                      <a:pt x="13" y="12"/>
                      <a:pt x="16" y="8"/>
                      <a:pt x="16" y="4"/>
                    </a:cubicBezTo>
                    <a:cubicBezTo>
                      <a:pt x="18" y="2"/>
                      <a:pt x="20" y="3"/>
                      <a:pt x="22" y="3"/>
                    </a:cubicBezTo>
                    <a:cubicBezTo>
                      <a:pt x="24" y="3"/>
                      <a:pt x="25" y="3"/>
                      <a:pt x="27" y="2"/>
                    </a:cubicBezTo>
                    <a:cubicBezTo>
                      <a:pt x="28" y="2"/>
                      <a:pt x="29" y="1"/>
                      <a:pt x="31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9" y="0"/>
                      <a:pt x="28" y="1"/>
                      <a:pt x="27" y="2"/>
                    </a:cubicBezTo>
                    <a:cubicBezTo>
                      <a:pt x="25" y="2"/>
                      <a:pt x="23" y="2"/>
                      <a:pt x="22" y="2"/>
                    </a:cubicBezTo>
                    <a:cubicBezTo>
                      <a:pt x="20" y="2"/>
                      <a:pt x="17" y="2"/>
                      <a:pt x="15" y="3"/>
                    </a:cubicBezTo>
                    <a:cubicBezTo>
                      <a:pt x="15" y="3"/>
                      <a:pt x="14" y="4"/>
                      <a:pt x="14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02" name="Freeform 2247"/>
              <p:cNvSpPr>
                <a:spLocks noEditPoints="1"/>
              </p:cNvSpPr>
              <p:nvPr/>
            </p:nvSpPr>
            <p:spPr>
              <a:xfrm>
                <a:off x="5406986" y="5389594"/>
                <a:ext cx="134938" cy="71438"/>
              </a:xfrm>
              <a:custGeom>
                <a:avLst/>
                <a:gdLst>
                  <a:gd name="txL" fmla="*/ 0 w 36"/>
                  <a:gd name="txT" fmla="*/ 0 h 19"/>
                  <a:gd name="txR" fmla="*/ 36 w 36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19">
                    <a:moveTo>
                      <a:pt x="21" y="3"/>
                    </a:moveTo>
                    <a:cubicBezTo>
                      <a:pt x="21" y="4"/>
                      <a:pt x="21" y="4"/>
                      <a:pt x="22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4" y="4"/>
                      <a:pt x="25" y="4"/>
                      <a:pt x="26" y="5"/>
                    </a:cubicBezTo>
                    <a:cubicBezTo>
                      <a:pt x="25" y="5"/>
                      <a:pt x="24" y="5"/>
                      <a:pt x="24" y="5"/>
                    </a:cubicBezTo>
                    <a:cubicBezTo>
                      <a:pt x="23" y="5"/>
                      <a:pt x="22" y="5"/>
                      <a:pt x="22" y="6"/>
                    </a:cubicBezTo>
                    <a:cubicBezTo>
                      <a:pt x="21" y="6"/>
                      <a:pt x="20" y="6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8" y="7"/>
                      <a:pt x="18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7"/>
                      <a:pt x="16" y="7"/>
                      <a:pt x="15" y="7"/>
                    </a:cubicBezTo>
                    <a:cubicBezTo>
                      <a:pt x="15" y="6"/>
                      <a:pt x="15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2" y="4"/>
                      <a:pt x="12" y="4"/>
                    </a:cubicBezTo>
                    <a:cubicBezTo>
                      <a:pt x="12" y="4"/>
                      <a:pt x="12" y="3"/>
                      <a:pt x="11" y="3"/>
                    </a:cubicBezTo>
                    <a:cubicBezTo>
                      <a:pt x="12" y="4"/>
                      <a:pt x="12" y="4"/>
                      <a:pt x="13" y="5"/>
                    </a:cubicBezTo>
                    <a:cubicBezTo>
                      <a:pt x="13" y="5"/>
                      <a:pt x="13" y="6"/>
                      <a:pt x="13" y="6"/>
                    </a:cubicBezTo>
                    <a:cubicBezTo>
                      <a:pt x="13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7"/>
                      <a:pt x="15" y="7"/>
                      <a:pt x="15" y="7"/>
                    </a:cubicBezTo>
                    <a:cubicBezTo>
                      <a:pt x="16" y="7"/>
                      <a:pt x="16" y="8"/>
                      <a:pt x="16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9"/>
                      <a:pt x="15" y="9"/>
                      <a:pt x="14" y="9"/>
                    </a:cubicBezTo>
                    <a:cubicBezTo>
                      <a:pt x="13" y="9"/>
                      <a:pt x="12" y="9"/>
                      <a:pt x="11" y="10"/>
                    </a:cubicBezTo>
                    <a:cubicBezTo>
                      <a:pt x="11" y="10"/>
                      <a:pt x="10" y="10"/>
                      <a:pt x="10" y="10"/>
                    </a:cubicBezTo>
                    <a:cubicBezTo>
                      <a:pt x="9" y="10"/>
                      <a:pt x="9" y="10"/>
                      <a:pt x="8" y="10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6" y="10"/>
                      <a:pt x="6" y="9"/>
                      <a:pt x="5" y="9"/>
                    </a:cubicBezTo>
                    <a:cubicBezTo>
                      <a:pt x="6" y="10"/>
                      <a:pt x="7" y="10"/>
                      <a:pt x="8" y="10"/>
                    </a:cubicBezTo>
                    <a:cubicBezTo>
                      <a:pt x="9" y="10"/>
                      <a:pt x="10" y="10"/>
                      <a:pt x="11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3" y="10"/>
                      <a:pt x="12" y="11"/>
                      <a:pt x="11" y="11"/>
                    </a:cubicBezTo>
                    <a:cubicBezTo>
                      <a:pt x="11" y="11"/>
                      <a:pt x="10" y="11"/>
                      <a:pt x="9" y="12"/>
                    </a:cubicBezTo>
                    <a:cubicBezTo>
                      <a:pt x="8" y="12"/>
                      <a:pt x="6" y="13"/>
                      <a:pt x="5" y="13"/>
                    </a:cubicBezTo>
                    <a:cubicBezTo>
                      <a:pt x="3" y="13"/>
                      <a:pt x="2" y="14"/>
                      <a:pt x="0" y="14"/>
                    </a:cubicBezTo>
                    <a:cubicBezTo>
                      <a:pt x="3" y="13"/>
                      <a:pt x="6" y="13"/>
                      <a:pt x="9" y="12"/>
                    </a:cubicBezTo>
                    <a:cubicBezTo>
                      <a:pt x="10" y="12"/>
                      <a:pt x="11" y="12"/>
                      <a:pt x="12" y="11"/>
                    </a:cubicBezTo>
                    <a:cubicBezTo>
                      <a:pt x="12" y="11"/>
                      <a:pt x="13" y="11"/>
                      <a:pt x="14" y="10"/>
                    </a:cubicBezTo>
                    <a:cubicBezTo>
                      <a:pt x="15" y="10"/>
                      <a:pt x="17" y="9"/>
                      <a:pt x="18" y="8"/>
                    </a:cubicBezTo>
                    <a:cubicBezTo>
                      <a:pt x="19" y="8"/>
                      <a:pt x="21" y="7"/>
                      <a:pt x="22" y="7"/>
                    </a:cubicBezTo>
                    <a:cubicBezTo>
                      <a:pt x="23" y="6"/>
                      <a:pt x="23" y="6"/>
                      <a:pt x="24" y="6"/>
                    </a:cubicBezTo>
                    <a:cubicBezTo>
                      <a:pt x="25" y="6"/>
                      <a:pt x="26" y="6"/>
                      <a:pt x="26" y="6"/>
                    </a:cubicBezTo>
                    <a:cubicBezTo>
                      <a:pt x="27" y="5"/>
                      <a:pt x="28" y="5"/>
                      <a:pt x="29" y="5"/>
                    </a:cubicBezTo>
                    <a:cubicBezTo>
                      <a:pt x="29" y="6"/>
                      <a:pt x="30" y="6"/>
                      <a:pt x="30" y="6"/>
                    </a:cubicBezTo>
                    <a:cubicBezTo>
                      <a:pt x="29" y="6"/>
                      <a:pt x="29" y="6"/>
                      <a:pt x="28" y="7"/>
                    </a:cubicBezTo>
                    <a:cubicBezTo>
                      <a:pt x="27" y="7"/>
                      <a:pt x="27" y="7"/>
                      <a:pt x="26" y="7"/>
                    </a:cubicBezTo>
                    <a:cubicBezTo>
                      <a:pt x="26" y="7"/>
                      <a:pt x="25" y="8"/>
                      <a:pt x="25" y="8"/>
                    </a:cubicBezTo>
                    <a:cubicBezTo>
                      <a:pt x="24" y="9"/>
                      <a:pt x="23" y="9"/>
                      <a:pt x="22" y="10"/>
                    </a:cubicBezTo>
                    <a:cubicBezTo>
                      <a:pt x="21" y="11"/>
                      <a:pt x="21" y="12"/>
                      <a:pt x="20" y="12"/>
                    </a:cubicBezTo>
                    <a:cubicBezTo>
                      <a:pt x="19" y="13"/>
                      <a:pt x="18" y="14"/>
                      <a:pt x="17" y="14"/>
                    </a:cubicBezTo>
                    <a:cubicBezTo>
                      <a:pt x="16" y="15"/>
                      <a:pt x="15" y="15"/>
                      <a:pt x="14" y="16"/>
                    </a:cubicBezTo>
                    <a:cubicBezTo>
                      <a:pt x="13" y="16"/>
                      <a:pt x="12" y="16"/>
                      <a:pt x="11" y="17"/>
                    </a:cubicBezTo>
                    <a:cubicBezTo>
                      <a:pt x="13" y="16"/>
                      <a:pt x="15" y="16"/>
                      <a:pt x="17" y="14"/>
                    </a:cubicBezTo>
                    <a:cubicBezTo>
                      <a:pt x="18" y="14"/>
                      <a:pt x="19" y="13"/>
                      <a:pt x="20" y="13"/>
                    </a:cubicBezTo>
                    <a:cubicBezTo>
                      <a:pt x="21" y="12"/>
                      <a:pt x="22" y="11"/>
                      <a:pt x="23" y="11"/>
                    </a:cubicBezTo>
                    <a:cubicBezTo>
                      <a:pt x="23" y="10"/>
                      <a:pt x="24" y="9"/>
                      <a:pt x="25" y="9"/>
                    </a:cubicBezTo>
                    <a:cubicBezTo>
                      <a:pt x="26" y="8"/>
                      <a:pt x="26" y="8"/>
                      <a:pt x="27" y="8"/>
                    </a:cubicBezTo>
                    <a:cubicBezTo>
                      <a:pt x="27" y="8"/>
                      <a:pt x="28" y="7"/>
                      <a:pt x="28" y="7"/>
                    </a:cubicBezTo>
                    <a:cubicBezTo>
                      <a:pt x="29" y="7"/>
                      <a:pt x="30" y="6"/>
                      <a:pt x="31" y="6"/>
                    </a:cubicBezTo>
                    <a:cubicBezTo>
                      <a:pt x="32" y="6"/>
                      <a:pt x="32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2" y="7"/>
                      <a:pt x="31" y="8"/>
                    </a:cubicBezTo>
                    <a:cubicBezTo>
                      <a:pt x="31" y="9"/>
                      <a:pt x="31" y="9"/>
                      <a:pt x="30" y="10"/>
                    </a:cubicBezTo>
                    <a:cubicBezTo>
                      <a:pt x="30" y="11"/>
                      <a:pt x="29" y="12"/>
                      <a:pt x="29" y="12"/>
                    </a:cubicBezTo>
                    <a:cubicBezTo>
                      <a:pt x="28" y="14"/>
                      <a:pt x="27" y="15"/>
                      <a:pt x="26" y="16"/>
                    </a:cubicBezTo>
                    <a:cubicBezTo>
                      <a:pt x="26" y="17"/>
                      <a:pt x="25" y="17"/>
                      <a:pt x="25" y="17"/>
                    </a:cubicBezTo>
                    <a:cubicBezTo>
                      <a:pt x="24" y="18"/>
                      <a:pt x="23" y="18"/>
                      <a:pt x="23" y="19"/>
                    </a:cubicBezTo>
                    <a:cubicBezTo>
                      <a:pt x="24" y="18"/>
                      <a:pt x="25" y="17"/>
                      <a:pt x="27" y="16"/>
                    </a:cubicBezTo>
                    <a:cubicBezTo>
                      <a:pt x="27" y="16"/>
                      <a:pt x="28" y="15"/>
                      <a:pt x="28" y="15"/>
                    </a:cubicBezTo>
                    <a:cubicBezTo>
                      <a:pt x="28" y="14"/>
                      <a:pt x="29" y="14"/>
                      <a:pt x="29" y="14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30" y="13"/>
                    </a:cubicBezTo>
                    <a:cubicBezTo>
                      <a:pt x="30" y="11"/>
                      <a:pt x="31" y="10"/>
                      <a:pt x="32" y="9"/>
                    </a:cubicBezTo>
                    <a:cubicBezTo>
                      <a:pt x="32" y="8"/>
                      <a:pt x="33" y="7"/>
                      <a:pt x="33" y="7"/>
                    </a:cubicBezTo>
                    <a:cubicBezTo>
                      <a:pt x="34" y="6"/>
                      <a:pt x="34" y="6"/>
                      <a:pt x="35" y="5"/>
                    </a:cubicBezTo>
                    <a:cubicBezTo>
                      <a:pt x="35" y="5"/>
                      <a:pt x="35" y="5"/>
                      <a:pt x="36" y="5"/>
                    </a:cubicBezTo>
                    <a:cubicBezTo>
                      <a:pt x="36" y="5"/>
                      <a:pt x="36" y="5"/>
                      <a:pt x="36" y="4"/>
                    </a:cubicBezTo>
                    <a:cubicBezTo>
                      <a:pt x="36" y="4"/>
                      <a:pt x="36" y="4"/>
                      <a:pt x="35" y="4"/>
                    </a:cubicBezTo>
                    <a:cubicBezTo>
                      <a:pt x="35" y="4"/>
                      <a:pt x="34" y="4"/>
                      <a:pt x="33" y="4"/>
                    </a:cubicBezTo>
                    <a:cubicBezTo>
                      <a:pt x="33" y="4"/>
                      <a:pt x="32" y="5"/>
                      <a:pt x="32" y="5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1" y="4"/>
                      <a:pt x="31" y="4"/>
                      <a:pt x="31" y="3"/>
                    </a:cubicBezTo>
                    <a:cubicBezTo>
                      <a:pt x="31" y="3"/>
                      <a:pt x="31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2"/>
                      <a:pt x="29" y="2"/>
                      <a:pt x="29" y="2"/>
                    </a:cubicBezTo>
                    <a:cubicBezTo>
                      <a:pt x="28" y="1"/>
                      <a:pt x="28" y="1"/>
                      <a:pt x="27" y="1"/>
                    </a:cubicBezTo>
                    <a:cubicBezTo>
                      <a:pt x="27" y="0"/>
                      <a:pt x="26" y="0"/>
                      <a:pt x="26" y="0"/>
                    </a:cubicBezTo>
                    <a:cubicBezTo>
                      <a:pt x="26" y="0"/>
                      <a:pt x="25" y="0"/>
                      <a:pt x="25" y="0"/>
                    </a:cubicBezTo>
                    <a:cubicBezTo>
                      <a:pt x="25" y="0"/>
                      <a:pt x="26" y="0"/>
                      <a:pt x="26" y="0"/>
                    </a:cubicBezTo>
                    <a:cubicBezTo>
                      <a:pt x="26" y="0"/>
                      <a:pt x="27" y="1"/>
                      <a:pt x="27" y="1"/>
                    </a:cubicBezTo>
                    <a:cubicBezTo>
                      <a:pt x="28" y="1"/>
                      <a:pt x="28" y="2"/>
                      <a:pt x="29" y="2"/>
                    </a:cubicBezTo>
                    <a:cubicBezTo>
                      <a:pt x="29" y="3"/>
                      <a:pt x="29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1" y="4"/>
                      <a:pt x="31" y="5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5" y="4"/>
                      <a:pt x="24" y="4"/>
                      <a:pt x="23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1" y="3"/>
                      <a:pt x="21" y="3"/>
                    </a:cubicBezTo>
                    <a:cubicBezTo>
                      <a:pt x="20" y="3"/>
                      <a:pt x="20" y="3"/>
                      <a:pt x="19" y="3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1"/>
                      <a:pt x="17" y="1"/>
                      <a:pt x="16" y="1"/>
                    </a:cubicBezTo>
                    <a:cubicBezTo>
                      <a:pt x="17" y="2"/>
                      <a:pt x="18" y="2"/>
                      <a:pt x="19" y="3"/>
                    </a:cubicBezTo>
                    <a:cubicBezTo>
                      <a:pt x="20" y="3"/>
                      <a:pt x="20" y="3"/>
                      <a:pt x="21" y="3"/>
                    </a:cubicBezTo>
                    <a:close/>
                    <a:moveTo>
                      <a:pt x="17" y="8"/>
                    </a:move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03" name="Freeform 2248"/>
              <p:cNvSpPr/>
              <p:nvPr/>
            </p:nvSpPr>
            <p:spPr>
              <a:xfrm>
                <a:off x="6191216" y="5141942"/>
                <a:ext cx="65088" cy="123826"/>
              </a:xfrm>
              <a:custGeom>
                <a:avLst/>
                <a:gdLst>
                  <a:gd name="txL" fmla="*/ 0 w 17"/>
                  <a:gd name="txT" fmla="*/ 0 h 33"/>
                  <a:gd name="txR" fmla="*/ 17 w 17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33">
                    <a:moveTo>
                      <a:pt x="17" y="21"/>
                    </a:moveTo>
                    <a:cubicBezTo>
                      <a:pt x="17" y="21"/>
                      <a:pt x="17" y="20"/>
                      <a:pt x="16" y="20"/>
                    </a:cubicBezTo>
                    <a:cubicBezTo>
                      <a:pt x="15" y="18"/>
                      <a:pt x="14" y="16"/>
                      <a:pt x="12" y="14"/>
                    </a:cubicBezTo>
                    <a:cubicBezTo>
                      <a:pt x="10" y="12"/>
                      <a:pt x="7" y="10"/>
                      <a:pt x="5" y="8"/>
                    </a:cubicBezTo>
                    <a:cubicBezTo>
                      <a:pt x="3" y="6"/>
                      <a:pt x="2" y="5"/>
                      <a:pt x="2" y="3"/>
                    </a:cubicBezTo>
                    <a:cubicBezTo>
                      <a:pt x="1" y="2"/>
                      <a:pt x="0" y="0"/>
                      <a:pt x="0" y="0"/>
                    </a:cubicBezTo>
                    <a:cubicBezTo>
                      <a:pt x="1" y="2"/>
                      <a:pt x="1" y="4"/>
                      <a:pt x="1" y="5"/>
                    </a:cubicBezTo>
                    <a:cubicBezTo>
                      <a:pt x="3" y="11"/>
                      <a:pt x="7" y="15"/>
                      <a:pt x="10" y="20"/>
                    </a:cubicBezTo>
                    <a:cubicBezTo>
                      <a:pt x="12" y="22"/>
                      <a:pt x="13" y="24"/>
                      <a:pt x="14" y="27"/>
                    </a:cubicBezTo>
                    <a:cubicBezTo>
                      <a:pt x="15" y="29"/>
                      <a:pt x="16" y="31"/>
                      <a:pt x="17" y="32"/>
                    </a:cubicBezTo>
                    <a:cubicBezTo>
                      <a:pt x="17" y="32"/>
                      <a:pt x="17" y="32"/>
                      <a:pt x="17" y="33"/>
                    </a:cubicBezTo>
                    <a:cubicBezTo>
                      <a:pt x="16" y="29"/>
                      <a:pt x="17" y="25"/>
                      <a:pt x="17" y="2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04" name="Picture 2249"/>
              <p:cNvPicPr>
                <a:picLocks noChangeAspect="1"/>
              </p:cNvPicPr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6175341" y="5124480"/>
                <a:ext cx="101601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05" name="Picture 2250"/>
              <p:cNvPicPr>
                <a:picLocks noChangeAspect="1"/>
              </p:cNvPicPr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6149941" y="5121305"/>
                <a:ext cx="123826" cy="1571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06" name="Freeform 2251"/>
              <p:cNvSpPr/>
              <p:nvPr/>
            </p:nvSpPr>
            <p:spPr>
              <a:xfrm>
                <a:off x="6199154" y="5191155"/>
                <a:ext cx="33338" cy="55563"/>
              </a:xfrm>
              <a:custGeom>
                <a:avLst/>
                <a:gdLst>
                  <a:gd name="txL" fmla="*/ 0 w 9"/>
                  <a:gd name="txT" fmla="*/ 0 h 15"/>
                  <a:gd name="txR" fmla="*/ 9 w 9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" h="15">
                    <a:moveTo>
                      <a:pt x="7" y="7"/>
                    </a:moveTo>
                    <a:cubicBezTo>
                      <a:pt x="6" y="4"/>
                      <a:pt x="5" y="2"/>
                      <a:pt x="3" y="0"/>
                    </a:cubicBezTo>
                    <a:cubicBezTo>
                      <a:pt x="3" y="1"/>
                      <a:pt x="4" y="3"/>
                      <a:pt x="4" y="4"/>
                    </a:cubicBezTo>
                    <a:cubicBezTo>
                      <a:pt x="5" y="6"/>
                      <a:pt x="3" y="7"/>
                      <a:pt x="2" y="8"/>
                    </a:cubicBezTo>
                    <a:cubicBezTo>
                      <a:pt x="2" y="9"/>
                      <a:pt x="1" y="10"/>
                      <a:pt x="0" y="11"/>
                    </a:cubicBezTo>
                    <a:cubicBezTo>
                      <a:pt x="3" y="12"/>
                      <a:pt x="6" y="14"/>
                      <a:pt x="8" y="15"/>
                    </a:cubicBezTo>
                    <a:cubicBezTo>
                      <a:pt x="9" y="12"/>
                      <a:pt x="8" y="9"/>
                      <a:pt x="7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07" name="Freeform 2252"/>
              <p:cNvSpPr/>
              <p:nvPr/>
            </p:nvSpPr>
            <p:spPr>
              <a:xfrm>
                <a:off x="6161053" y="5081617"/>
                <a:ext cx="95251" cy="98426"/>
              </a:xfrm>
              <a:custGeom>
                <a:avLst/>
                <a:gdLst>
                  <a:gd name="txL" fmla="*/ 0 w 25"/>
                  <a:gd name="txT" fmla="*/ 0 h 26"/>
                  <a:gd name="txR" fmla="*/ 25 w 25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26">
                    <a:moveTo>
                      <a:pt x="8" y="16"/>
                    </a:moveTo>
                    <a:cubicBezTo>
                      <a:pt x="9" y="16"/>
                      <a:pt x="11" y="17"/>
                      <a:pt x="12" y="18"/>
                    </a:cubicBezTo>
                    <a:cubicBezTo>
                      <a:pt x="13" y="19"/>
                      <a:pt x="15" y="19"/>
                      <a:pt x="17" y="19"/>
                    </a:cubicBezTo>
                    <a:cubicBezTo>
                      <a:pt x="20" y="21"/>
                      <a:pt x="23" y="22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4" y="22"/>
                      <a:pt x="21" y="18"/>
                      <a:pt x="18" y="16"/>
                    </a:cubicBezTo>
                    <a:cubicBezTo>
                      <a:pt x="16" y="14"/>
                      <a:pt x="11" y="12"/>
                      <a:pt x="7" y="14"/>
                    </a:cubicBezTo>
                    <a:cubicBezTo>
                      <a:pt x="5" y="12"/>
                      <a:pt x="5" y="10"/>
                      <a:pt x="5" y="8"/>
                    </a:cubicBezTo>
                    <a:cubicBezTo>
                      <a:pt x="4" y="6"/>
                      <a:pt x="4" y="4"/>
                      <a:pt x="3" y="3"/>
                    </a:cubicBezTo>
                    <a:cubicBezTo>
                      <a:pt x="3" y="2"/>
                      <a:pt x="2" y="1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4" y="5"/>
                      <a:pt x="4" y="6"/>
                      <a:pt x="4" y="8"/>
                    </a:cubicBezTo>
                    <a:cubicBezTo>
                      <a:pt x="5" y="10"/>
                      <a:pt x="5" y="13"/>
                      <a:pt x="7" y="14"/>
                    </a:cubicBezTo>
                    <a:cubicBezTo>
                      <a:pt x="7" y="15"/>
                      <a:pt x="7" y="15"/>
                      <a:pt x="8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08" name="Freeform 2253"/>
              <p:cNvSpPr>
                <a:spLocks noEditPoints="1"/>
              </p:cNvSpPr>
              <p:nvPr/>
            </p:nvSpPr>
            <p:spPr>
              <a:xfrm>
                <a:off x="6180104" y="5134005"/>
                <a:ext cx="76200" cy="123826"/>
              </a:xfrm>
              <a:custGeom>
                <a:avLst/>
                <a:gdLst>
                  <a:gd name="txL" fmla="*/ 0 w 20"/>
                  <a:gd name="txT" fmla="*/ 0 h 33"/>
                  <a:gd name="txR" fmla="*/ 20 w 20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33">
                    <a:moveTo>
                      <a:pt x="4" y="15"/>
                    </a:moveTo>
                    <a:cubicBezTo>
                      <a:pt x="5" y="15"/>
                      <a:pt x="5" y="15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2"/>
                      <a:pt x="5" y="11"/>
                      <a:pt x="4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13"/>
                      <a:pt x="6" y="13"/>
                      <a:pt x="6" y="14"/>
                    </a:cubicBezTo>
                    <a:cubicBezTo>
                      <a:pt x="7" y="15"/>
                      <a:pt x="7" y="15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7"/>
                      <a:pt x="8" y="17"/>
                      <a:pt x="9" y="17"/>
                    </a:cubicBezTo>
                    <a:cubicBezTo>
                      <a:pt x="9" y="18"/>
                      <a:pt x="9" y="18"/>
                      <a:pt x="9" y="19"/>
                    </a:cubicBezTo>
                    <a:cubicBezTo>
                      <a:pt x="9" y="19"/>
                      <a:pt x="9" y="19"/>
                      <a:pt x="9" y="20"/>
                    </a:cubicBezTo>
                    <a:cubicBezTo>
                      <a:pt x="9" y="20"/>
                      <a:pt x="8" y="21"/>
                      <a:pt x="8" y="21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7" y="23"/>
                      <a:pt x="7" y="23"/>
                      <a:pt x="7" y="24"/>
                    </a:cubicBezTo>
                    <a:cubicBezTo>
                      <a:pt x="6" y="24"/>
                      <a:pt x="6" y="24"/>
                      <a:pt x="6" y="25"/>
                    </a:cubicBezTo>
                    <a:cubicBezTo>
                      <a:pt x="7" y="24"/>
                      <a:pt x="7" y="23"/>
                      <a:pt x="8" y="23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0"/>
                    </a:cubicBezTo>
                    <a:cubicBezTo>
                      <a:pt x="10" y="20"/>
                      <a:pt x="10" y="19"/>
                      <a:pt x="10" y="19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1" y="19"/>
                    </a:cubicBezTo>
                    <a:cubicBezTo>
                      <a:pt x="11" y="20"/>
                      <a:pt x="11" y="20"/>
                      <a:pt x="11" y="21"/>
                    </a:cubicBezTo>
                    <a:cubicBezTo>
                      <a:pt x="12" y="21"/>
                      <a:pt x="12" y="22"/>
                      <a:pt x="12" y="23"/>
                    </a:cubicBezTo>
                    <a:cubicBezTo>
                      <a:pt x="13" y="24"/>
                      <a:pt x="13" y="24"/>
                      <a:pt x="13" y="25"/>
                    </a:cubicBezTo>
                    <a:cubicBezTo>
                      <a:pt x="13" y="25"/>
                      <a:pt x="13" y="26"/>
                      <a:pt x="13" y="26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4" y="28"/>
                      <a:pt x="14" y="29"/>
                      <a:pt x="14" y="29"/>
                    </a:cubicBezTo>
                    <a:cubicBezTo>
                      <a:pt x="14" y="28"/>
                      <a:pt x="14" y="27"/>
                      <a:pt x="14" y="26"/>
                    </a:cubicBezTo>
                    <a:cubicBezTo>
                      <a:pt x="13" y="25"/>
                      <a:pt x="13" y="24"/>
                      <a:pt x="13" y="23"/>
                    </a:cubicBezTo>
                    <a:cubicBezTo>
                      <a:pt x="13" y="22"/>
                      <a:pt x="13" y="22"/>
                      <a:pt x="12" y="21"/>
                    </a:cubicBezTo>
                    <a:cubicBezTo>
                      <a:pt x="13" y="22"/>
                      <a:pt x="13" y="22"/>
                      <a:pt x="14" y="23"/>
                    </a:cubicBezTo>
                    <a:cubicBezTo>
                      <a:pt x="14" y="24"/>
                      <a:pt x="15" y="24"/>
                      <a:pt x="15" y="25"/>
                    </a:cubicBezTo>
                    <a:cubicBezTo>
                      <a:pt x="16" y="26"/>
                      <a:pt x="16" y="28"/>
                      <a:pt x="17" y="29"/>
                    </a:cubicBezTo>
                    <a:cubicBezTo>
                      <a:pt x="18" y="30"/>
                      <a:pt x="18" y="32"/>
                      <a:pt x="19" y="33"/>
                    </a:cubicBezTo>
                    <a:cubicBezTo>
                      <a:pt x="18" y="30"/>
                      <a:pt x="17" y="27"/>
                      <a:pt x="15" y="25"/>
                    </a:cubicBezTo>
                    <a:cubicBezTo>
                      <a:pt x="15" y="24"/>
                      <a:pt x="15" y="23"/>
                      <a:pt x="14" y="23"/>
                    </a:cubicBezTo>
                    <a:cubicBezTo>
                      <a:pt x="14" y="22"/>
                      <a:pt x="13" y="21"/>
                      <a:pt x="13" y="21"/>
                    </a:cubicBezTo>
                    <a:cubicBezTo>
                      <a:pt x="12" y="20"/>
                      <a:pt x="11" y="18"/>
                      <a:pt x="10" y="17"/>
                    </a:cubicBezTo>
                    <a:cubicBezTo>
                      <a:pt x="9" y="16"/>
                      <a:pt x="8" y="15"/>
                      <a:pt x="7" y="13"/>
                    </a:cubicBezTo>
                    <a:cubicBezTo>
                      <a:pt x="7" y="13"/>
                      <a:pt x="6" y="12"/>
                      <a:pt x="6" y="11"/>
                    </a:cubicBezTo>
                    <a:cubicBezTo>
                      <a:pt x="6" y="11"/>
                      <a:pt x="6" y="10"/>
                      <a:pt x="5" y="9"/>
                    </a:cubicBezTo>
                    <a:cubicBezTo>
                      <a:pt x="5" y="9"/>
                      <a:pt x="5" y="8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5" y="6"/>
                      <a:pt x="5" y="7"/>
                      <a:pt x="6" y="8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7" y="10"/>
                      <a:pt x="8" y="10"/>
                      <a:pt x="8" y="10"/>
                    </a:cubicBezTo>
                    <a:cubicBezTo>
                      <a:pt x="9" y="11"/>
                      <a:pt x="10" y="12"/>
                      <a:pt x="11" y="13"/>
                    </a:cubicBezTo>
                    <a:cubicBezTo>
                      <a:pt x="12" y="13"/>
                      <a:pt x="12" y="14"/>
                      <a:pt x="13" y="15"/>
                    </a:cubicBezTo>
                    <a:cubicBezTo>
                      <a:pt x="14" y="15"/>
                      <a:pt x="15" y="16"/>
                      <a:pt x="16" y="17"/>
                    </a:cubicBezTo>
                    <a:cubicBezTo>
                      <a:pt x="17" y="18"/>
                      <a:pt x="17" y="18"/>
                      <a:pt x="18" y="19"/>
                    </a:cubicBezTo>
                    <a:cubicBezTo>
                      <a:pt x="18" y="20"/>
                      <a:pt x="19" y="21"/>
                      <a:pt x="20" y="22"/>
                    </a:cubicBezTo>
                    <a:cubicBezTo>
                      <a:pt x="19" y="20"/>
                      <a:pt x="17" y="18"/>
                      <a:pt x="16" y="17"/>
                    </a:cubicBezTo>
                    <a:cubicBezTo>
                      <a:pt x="15" y="16"/>
                      <a:pt x="14" y="15"/>
                      <a:pt x="14" y="14"/>
                    </a:cubicBezTo>
                    <a:cubicBezTo>
                      <a:pt x="13" y="13"/>
                      <a:pt x="12" y="13"/>
                      <a:pt x="11" y="12"/>
                    </a:cubicBezTo>
                    <a:cubicBezTo>
                      <a:pt x="10" y="11"/>
                      <a:pt x="9" y="11"/>
                      <a:pt x="9" y="10"/>
                    </a:cubicBezTo>
                    <a:cubicBezTo>
                      <a:pt x="8" y="10"/>
                      <a:pt x="8" y="9"/>
                      <a:pt x="8" y="9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6" y="6"/>
                      <a:pt x="5" y="6"/>
                      <a:pt x="5" y="5"/>
                    </a:cubicBezTo>
                    <a:cubicBezTo>
                      <a:pt x="5" y="4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7" y="4"/>
                      <a:pt x="8" y="5"/>
                      <a:pt x="9" y="5"/>
                    </a:cubicBezTo>
                    <a:cubicBezTo>
                      <a:pt x="10" y="5"/>
                      <a:pt x="11" y="5"/>
                      <a:pt x="11" y="5"/>
                    </a:cubicBezTo>
                    <a:cubicBezTo>
                      <a:pt x="13" y="6"/>
                      <a:pt x="14" y="6"/>
                      <a:pt x="15" y="7"/>
                    </a:cubicBezTo>
                    <a:cubicBezTo>
                      <a:pt x="16" y="8"/>
                      <a:pt x="17" y="8"/>
                      <a:pt x="17" y="9"/>
                    </a:cubicBezTo>
                    <a:cubicBezTo>
                      <a:pt x="18" y="9"/>
                      <a:pt x="18" y="10"/>
                      <a:pt x="19" y="10"/>
                    </a:cubicBezTo>
                    <a:cubicBezTo>
                      <a:pt x="18" y="9"/>
                      <a:pt x="17" y="8"/>
                      <a:pt x="16" y="7"/>
                    </a:cubicBezTo>
                    <a:cubicBezTo>
                      <a:pt x="15" y="6"/>
                      <a:pt x="14" y="6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1" y="5"/>
                    </a:cubicBezTo>
                    <a:cubicBezTo>
                      <a:pt x="10" y="4"/>
                      <a:pt x="8" y="4"/>
                      <a:pt x="7" y="3"/>
                    </a:cubicBezTo>
                    <a:cubicBezTo>
                      <a:pt x="6" y="3"/>
                      <a:pt x="6" y="3"/>
                      <a:pt x="5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5"/>
                      <a:pt x="3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1" y="9"/>
                      <a:pt x="0" y="10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0" y="11"/>
                      <a:pt x="0" y="12"/>
                      <a:pt x="0" y="12"/>
                    </a:cubicBezTo>
                    <a:cubicBezTo>
                      <a:pt x="0" y="12"/>
                      <a:pt x="0" y="11"/>
                      <a:pt x="0" y="11"/>
                    </a:cubicBezTo>
                    <a:cubicBezTo>
                      <a:pt x="0" y="11"/>
                      <a:pt x="0" y="10"/>
                      <a:pt x="1" y="10"/>
                    </a:cubicBezTo>
                    <a:cubicBezTo>
                      <a:pt x="1" y="9"/>
                      <a:pt x="1" y="9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5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1"/>
                      <a:pt x="4" y="12"/>
                      <a:pt x="4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6"/>
                      <a:pt x="4" y="16"/>
                      <a:pt x="4" y="17"/>
                    </a:cubicBezTo>
                    <a:cubicBezTo>
                      <a:pt x="4" y="18"/>
                      <a:pt x="4" y="18"/>
                      <a:pt x="3" y="19"/>
                    </a:cubicBezTo>
                    <a:cubicBezTo>
                      <a:pt x="3" y="19"/>
                      <a:pt x="3" y="20"/>
                      <a:pt x="3" y="21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4" y="17"/>
                      <a:pt x="4" y="16"/>
                      <a:pt x="4" y="15"/>
                    </a:cubicBezTo>
                    <a:close/>
                    <a:moveTo>
                      <a:pt x="10" y="18"/>
                    </a:move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09" name="Freeform 2254"/>
              <p:cNvSpPr/>
              <p:nvPr/>
            </p:nvSpPr>
            <p:spPr>
              <a:xfrm>
                <a:off x="5861014" y="4949854"/>
                <a:ext cx="123826" cy="79376"/>
              </a:xfrm>
              <a:custGeom>
                <a:avLst/>
                <a:gdLst>
                  <a:gd name="txL" fmla="*/ 0 w 33"/>
                  <a:gd name="txT" fmla="*/ 0 h 21"/>
                  <a:gd name="txR" fmla="*/ 33 w 33"/>
                  <a:gd name="txB" fmla="*/ 21 h 2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21">
                    <a:moveTo>
                      <a:pt x="12" y="21"/>
                    </a:moveTo>
                    <a:cubicBezTo>
                      <a:pt x="12" y="20"/>
                      <a:pt x="13" y="20"/>
                      <a:pt x="13" y="20"/>
                    </a:cubicBezTo>
                    <a:cubicBezTo>
                      <a:pt x="15" y="18"/>
                      <a:pt x="17" y="17"/>
                      <a:pt x="18" y="15"/>
                    </a:cubicBezTo>
                    <a:cubicBezTo>
                      <a:pt x="21" y="12"/>
                      <a:pt x="22" y="9"/>
                      <a:pt x="25" y="7"/>
                    </a:cubicBezTo>
                    <a:cubicBezTo>
                      <a:pt x="26" y="5"/>
                      <a:pt x="28" y="4"/>
                      <a:pt x="30" y="3"/>
                    </a:cubicBezTo>
                    <a:cubicBezTo>
                      <a:pt x="31" y="2"/>
                      <a:pt x="32" y="1"/>
                      <a:pt x="33" y="0"/>
                    </a:cubicBezTo>
                    <a:cubicBezTo>
                      <a:pt x="31" y="1"/>
                      <a:pt x="28" y="2"/>
                      <a:pt x="27" y="3"/>
                    </a:cubicBezTo>
                    <a:cubicBezTo>
                      <a:pt x="21" y="5"/>
                      <a:pt x="17" y="10"/>
                      <a:pt x="12" y="13"/>
                    </a:cubicBezTo>
                    <a:cubicBezTo>
                      <a:pt x="10" y="15"/>
                      <a:pt x="8" y="16"/>
                      <a:pt x="6" y="18"/>
                    </a:cubicBezTo>
                    <a:cubicBezTo>
                      <a:pt x="4" y="19"/>
                      <a:pt x="2" y="20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4" y="20"/>
                      <a:pt x="8" y="21"/>
                      <a:pt x="12" y="2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10" name="Picture 2255"/>
              <p:cNvPicPr>
                <a:picLocks noChangeAspect="1"/>
              </p:cNvPicPr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5889589" y="4930803"/>
                <a:ext cx="112713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11" name="Freeform 2257"/>
              <p:cNvSpPr/>
              <p:nvPr/>
            </p:nvSpPr>
            <p:spPr>
              <a:xfrm>
                <a:off x="5876889" y="4968904"/>
                <a:ext cx="55563" cy="38100"/>
              </a:xfrm>
              <a:custGeom>
                <a:avLst/>
                <a:gdLst>
                  <a:gd name="txL" fmla="*/ 0 w 15"/>
                  <a:gd name="txT" fmla="*/ 0 h 10"/>
                  <a:gd name="txR" fmla="*/ 15 w 15"/>
                  <a:gd name="txB" fmla="*/ 10 h 1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10">
                    <a:moveTo>
                      <a:pt x="9" y="7"/>
                    </a:moveTo>
                    <a:cubicBezTo>
                      <a:pt x="11" y="6"/>
                      <a:pt x="13" y="4"/>
                      <a:pt x="15" y="2"/>
                    </a:cubicBezTo>
                    <a:cubicBezTo>
                      <a:pt x="14" y="3"/>
                      <a:pt x="13" y="4"/>
                      <a:pt x="11" y="4"/>
                    </a:cubicBezTo>
                    <a:cubicBezTo>
                      <a:pt x="10" y="4"/>
                      <a:pt x="8" y="3"/>
                      <a:pt x="7" y="2"/>
                    </a:cubicBezTo>
                    <a:cubicBezTo>
                      <a:pt x="6" y="2"/>
                      <a:pt x="5" y="1"/>
                      <a:pt x="4" y="0"/>
                    </a:cubicBezTo>
                    <a:cubicBezTo>
                      <a:pt x="2" y="3"/>
                      <a:pt x="1" y="6"/>
                      <a:pt x="0" y="9"/>
                    </a:cubicBezTo>
                    <a:cubicBezTo>
                      <a:pt x="3" y="10"/>
                      <a:pt x="6" y="8"/>
                      <a:pt x="9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12" name="Freeform 2258"/>
              <p:cNvSpPr/>
              <p:nvPr/>
            </p:nvSpPr>
            <p:spPr>
              <a:xfrm>
                <a:off x="5951502" y="4916516"/>
                <a:ext cx="93663" cy="104776"/>
              </a:xfrm>
              <a:custGeom>
                <a:avLst/>
                <a:gdLst>
                  <a:gd name="txL" fmla="*/ 0 w 25"/>
                  <a:gd name="txT" fmla="*/ 0 h 28"/>
                  <a:gd name="txR" fmla="*/ 25 w 25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28">
                    <a:moveTo>
                      <a:pt x="9" y="9"/>
                    </a:moveTo>
                    <a:cubicBezTo>
                      <a:pt x="8" y="11"/>
                      <a:pt x="8" y="13"/>
                      <a:pt x="7" y="14"/>
                    </a:cubicBezTo>
                    <a:cubicBezTo>
                      <a:pt x="6" y="15"/>
                      <a:pt x="6" y="17"/>
                      <a:pt x="6" y="19"/>
                    </a:cubicBezTo>
                    <a:cubicBezTo>
                      <a:pt x="5" y="23"/>
                      <a:pt x="3" y="26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4" y="27"/>
                      <a:pt x="7" y="24"/>
                      <a:pt x="9" y="20"/>
                    </a:cubicBezTo>
                    <a:cubicBezTo>
                      <a:pt x="11" y="18"/>
                      <a:pt x="13" y="13"/>
                      <a:pt x="11" y="9"/>
                    </a:cubicBezTo>
                    <a:cubicBezTo>
                      <a:pt x="12" y="6"/>
                      <a:pt x="15" y="6"/>
                      <a:pt x="17" y="5"/>
                    </a:cubicBezTo>
                    <a:cubicBezTo>
                      <a:pt x="19" y="5"/>
                      <a:pt x="20" y="5"/>
                      <a:pt x="22" y="4"/>
                    </a:cubicBezTo>
                    <a:cubicBezTo>
                      <a:pt x="23" y="3"/>
                      <a:pt x="24" y="2"/>
                      <a:pt x="25" y="1"/>
                    </a:cubicBezTo>
                    <a:cubicBezTo>
                      <a:pt x="24" y="1"/>
                      <a:pt x="24" y="0"/>
                      <a:pt x="24" y="0"/>
                    </a:cubicBezTo>
                    <a:cubicBezTo>
                      <a:pt x="23" y="1"/>
                      <a:pt x="22" y="2"/>
                      <a:pt x="21" y="3"/>
                    </a:cubicBezTo>
                    <a:cubicBezTo>
                      <a:pt x="20" y="4"/>
                      <a:pt x="18" y="5"/>
                      <a:pt x="16" y="5"/>
                    </a:cubicBezTo>
                    <a:cubicBezTo>
                      <a:pt x="14" y="6"/>
                      <a:pt x="11" y="7"/>
                      <a:pt x="10" y="8"/>
                    </a:cubicBezTo>
                    <a:cubicBezTo>
                      <a:pt x="10" y="9"/>
                      <a:pt x="9" y="9"/>
                      <a:pt x="9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13" name="Freeform 2259"/>
              <p:cNvSpPr>
                <a:spLocks noEditPoints="1"/>
              </p:cNvSpPr>
              <p:nvPr/>
            </p:nvSpPr>
            <p:spPr>
              <a:xfrm>
                <a:off x="5865777" y="4943504"/>
                <a:ext cx="123826" cy="82551"/>
              </a:xfrm>
              <a:custGeom>
                <a:avLst/>
                <a:gdLst>
                  <a:gd name="txL" fmla="*/ 0 w 33"/>
                  <a:gd name="txT" fmla="*/ 0 h 22"/>
                  <a:gd name="txR" fmla="*/ 33 w 33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22">
                    <a:moveTo>
                      <a:pt x="18" y="5"/>
                    </a:moveTo>
                    <a:cubicBezTo>
                      <a:pt x="18" y="5"/>
                      <a:pt x="18" y="5"/>
                      <a:pt x="19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1" y="5"/>
                      <a:pt x="22" y="5"/>
                      <a:pt x="23" y="5"/>
                    </a:cubicBezTo>
                    <a:cubicBezTo>
                      <a:pt x="22" y="5"/>
                      <a:pt x="22" y="6"/>
                      <a:pt x="21" y="6"/>
                    </a:cubicBezTo>
                    <a:cubicBezTo>
                      <a:pt x="20" y="6"/>
                      <a:pt x="20" y="7"/>
                      <a:pt x="19" y="7"/>
                    </a:cubicBezTo>
                    <a:cubicBezTo>
                      <a:pt x="18" y="8"/>
                      <a:pt x="18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10"/>
                      <a:pt x="16" y="10"/>
                      <a:pt x="16" y="10"/>
                    </a:cubicBezTo>
                    <a:cubicBezTo>
                      <a:pt x="15" y="10"/>
                      <a:pt x="15" y="10"/>
                      <a:pt x="15" y="11"/>
                    </a:cubicBezTo>
                    <a:cubicBezTo>
                      <a:pt x="14" y="11"/>
                      <a:pt x="14" y="11"/>
                      <a:pt x="13" y="10"/>
                    </a:cubicBezTo>
                    <a:cubicBezTo>
                      <a:pt x="13" y="10"/>
                      <a:pt x="12" y="10"/>
                      <a:pt x="12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0" y="9"/>
                    </a:cubicBezTo>
                    <a:cubicBezTo>
                      <a:pt x="10" y="9"/>
                      <a:pt x="9" y="9"/>
                      <a:pt x="9" y="9"/>
                    </a:cubicBezTo>
                    <a:cubicBezTo>
                      <a:pt x="9" y="8"/>
                      <a:pt x="8" y="8"/>
                      <a:pt x="8" y="8"/>
                    </a:cubicBezTo>
                    <a:cubicBezTo>
                      <a:pt x="8" y="9"/>
                      <a:pt x="9" y="9"/>
                      <a:pt x="10" y="10"/>
                    </a:cubicBezTo>
                    <a:cubicBezTo>
                      <a:pt x="10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11"/>
                      <a:pt x="12" y="11"/>
                      <a:pt x="13" y="11"/>
                    </a:cubicBezTo>
                    <a:cubicBezTo>
                      <a:pt x="13" y="11"/>
                      <a:pt x="14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4"/>
                      <a:pt x="11" y="14"/>
                      <a:pt x="10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5"/>
                      <a:pt x="8" y="16"/>
                      <a:pt x="7" y="16"/>
                    </a:cubicBezTo>
                    <a:cubicBezTo>
                      <a:pt x="7" y="16"/>
                      <a:pt x="6" y="16"/>
                      <a:pt x="5" y="16"/>
                    </a:cubicBezTo>
                    <a:cubicBezTo>
                      <a:pt x="5" y="16"/>
                      <a:pt x="4" y="16"/>
                      <a:pt x="4" y="16"/>
                    </a:cubicBezTo>
                    <a:cubicBezTo>
                      <a:pt x="5" y="16"/>
                      <a:pt x="6" y="16"/>
                      <a:pt x="7" y="16"/>
                    </a:cubicBezTo>
                    <a:cubicBezTo>
                      <a:pt x="8" y="16"/>
                      <a:pt x="9" y="16"/>
                      <a:pt x="10" y="15"/>
                    </a:cubicBezTo>
                    <a:cubicBezTo>
                      <a:pt x="11" y="15"/>
                      <a:pt x="11" y="15"/>
                      <a:pt x="12" y="14"/>
                    </a:cubicBezTo>
                    <a:cubicBezTo>
                      <a:pt x="11" y="15"/>
                      <a:pt x="11" y="15"/>
                      <a:pt x="10" y="16"/>
                    </a:cubicBezTo>
                    <a:cubicBezTo>
                      <a:pt x="10" y="16"/>
                      <a:pt x="9" y="17"/>
                      <a:pt x="8" y="17"/>
                    </a:cubicBezTo>
                    <a:cubicBezTo>
                      <a:pt x="7" y="18"/>
                      <a:pt x="6" y="19"/>
                      <a:pt x="4" y="20"/>
                    </a:cubicBezTo>
                    <a:cubicBezTo>
                      <a:pt x="3" y="21"/>
                      <a:pt x="2" y="22"/>
                      <a:pt x="0" y="22"/>
                    </a:cubicBezTo>
                    <a:cubicBezTo>
                      <a:pt x="3" y="21"/>
                      <a:pt x="6" y="20"/>
                      <a:pt x="9" y="18"/>
                    </a:cubicBezTo>
                    <a:cubicBezTo>
                      <a:pt x="9" y="17"/>
                      <a:pt x="10" y="17"/>
                      <a:pt x="11" y="16"/>
                    </a:cubicBezTo>
                    <a:cubicBezTo>
                      <a:pt x="11" y="16"/>
                      <a:pt x="12" y="15"/>
                      <a:pt x="13" y="15"/>
                    </a:cubicBezTo>
                    <a:cubicBezTo>
                      <a:pt x="14" y="14"/>
                      <a:pt x="15" y="12"/>
                      <a:pt x="16" y="11"/>
                    </a:cubicBezTo>
                    <a:cubicBezTo>
                      <a:pt x="17" y="10"/>
                      <a:pt x="18" y="9"/>
                      <a:pt x="20" y="8"/>
                    </a:cubicBezTo>
                    <a:cubicBezTo>
                      <a:pt x="20" y="8"/>
                      <a:pt x="21" y="7"/>
                      <a:pt x="22" y="7"/>
                    </a:cubicBezTo>
                    <a:cubicBezTo>
                      <a:pt x="22" y="6"/>
                      <a:pt x="23" y="6"/>
                      <a:pt x="24" y="6"/>
                    </a:cubicBezTo>
                    <a:cubicBezTo>
                      <a:pt x="24" y="5"/>
                      <a:pt x="25" y="5"/>
                      <a:pt x="26" y="5"/>
                    </a:cubicBezTo>
                    <a:cubicBezTo>
                      <a:pt x="27" y="5"/>
                      <a:pt x="27" y="5"/>
                      <a:pt x="28" y="5"/>
                    </a:cubicBezTo>
                    <a:cubicBezTo>
                      <a:pt x="27" y="5"/>
                      <a:pt x="26" y="6"/>
                      <a:pt x="26" y="6"/>
                    </a:cubicBezTo>
                    <a:cubicBezTo>
                      <a:pt x="25" y="7"/>
                      <a:pt x="25" y="7"/>
                      <a:pt x="24" y="7"/>
                    </a:cubicBezTo>
                    <a:cubicBezTo>
                      <a:pt x="24" y="8"/>
                      <a:pt x="23" y="8"/>
                      <a:pt x="23" y="9"/>
                    </a:cubicBezTo>
                    <a:cubicBezTo>
                      <a:pt x="22" y="10"/>
                      <a:pt x="22" y="11"/>
                      <a:pt x="21" y="12"/>
                    </a:cubicBezTo>
                    <a:cubicBezTo>
                      <a:pt x="20" y="13"/>
                      <a:pt x="20" y="14"/>
                      <a:pt x="19" y="15"/>
                    </a:cubicBezTo>
                    <a:cubicBezTo>
                      <a:pt x="19" y="16"/>
                      <a:pt x="18" y="17"/>
                      <a:pt x="17" y="17"/>
                    </a:cubicBezTo>
                    <a:cubicBezTo>
                      <a:pt x="16" y="18"/>
                      <a:pt x="15" y="19"/>
                      <a:pt x="15" y="20"/>
                    </a:cubicBezTo>
                    <a:cubicBezTo>
                      <a:pt x="14" y="21"/>
                      <a:pt x="13" y="21"/>
                      <a:pt x="12" y="22"/>
                    </a:cubicBezTo>
                    <a:cubicBezTo>
                      <a:pt x="14" y="21"/>
                      <a:pt x="16" y="19"/>
                      <a:pt x="17" y="18"/>
                    </a:cubicBezTo>
                    <a:cubicBezTo>
                      <a:pt x="18" y="17"/>
                      <a:pt x="19" y="16"/>
                      <a:pt x="20" y="15"/>
                    </a:cubicBezTo>
                    <a:cubicBezTo>
                      <a:pt x="20" y="14"/>
                      <a:pt x="21" y="13"/>
                      <a:pt x="21" y="12"/>
                    </a:cubicBezTo>
                    <a:cubicBezTo>
                      <a:pt x="22" y="11"/>
                      <a:pt x="23" y="10"/>
                      <a:pt x="23" y="9"/>
                    </a:cubicBezTo>
                    <a:cubicBezTo>
                      <a:pt x="24" y="9"/>
                      <a:pt x="24" y="8"/>
                      <a:pt x="25" y="8"/>
                    </a:cubicBezTo>
                    <a:cubicBezTo>
                      <a:pt x="25" y="8"/>
                      <a:pt x="26" y="7"/>
                      <a:pt x="26" y="7"/>
                    </a:cubicBezTo>
                    <a:cubicBezTo>
                      <a:pt x="27" y="6"/>
                      <a:pt x="28" y="5"/>
                      <a:pt x="29" y="5"/>
                    </a:cubicBezTo>
                    <a:cubicBezTo>
                      <a:pt x="29" y="4"/>
                      <a:pt x="30" y="4"/>
                      <a:pt x="30" y="4"/>
                    </a:cubicBezTo>
                    <a:cubicBezTo>
                      <a:pt x="30" y="4"/>
                      <a:pt x="31" y="4"/>
                      <a:pt x="31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0" y="5"/>
                      <a:pt x="30" y="6"/>
                      <a:pt x="30" y="7"/>
                    </a:cubicBezTo>
                    <a:cubicBezTo>
                      <a:pt x="29" y="8"/>
                      <a:pt x="29" y="8"/>
                      <a:pt x="29" y="9"/>
                    </a:cubicBezTo>
                    <a:cubicBezTo>
                      <a:pt x="29" y="10"/>
                      <a:pt x="29" y="11"/>
                      <a:pt x="29" y="12"/>
                    </a:cubicBezTo>
                    <a:cubicBezTo>
                      <a:pt x="28" y="13"/>
                      <a:pt x="28" y="15"/>
                      <a:pt x="27" y="16"/>
                    </a:cubicBezTo>
                    <a:cubicBezTo>
                      <a:pt x="27" y="17"/>
                      <a:pt x="26" y="18"/>
                      <a:pt x="26" y="18"/>
                    </a:cubicBezTo>
                    <a:cubicBezTo>
                      <a:pt x="25" y="19"/>
                      <a:pt x="25" y="20"/>
                      <a:pt x="24" y="20"/>
                    </a:cubicBezTo>
                    <a:cubicBezTo>
                      <a:pt x="25" y="19"/>
                      <a:pt x="26" y="18"/>
                      <a:pt x="27" y="16"/>
                    </a:cubicBezTo>
                    <a:cubicBezTo>
                      <a:pt x="28" y="16"/>
                      <a:pt x="28" y="15"/>
                      <a:pt x="29" y="14"/>
                    </a:cubicBezTo>
                    <a:cubicBezTo>
                      <a:pt x="29" y="14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0"/>
                      <a:pt x="30" y="9"/>
                      <a:pt x="30" y="7"/>
                    </a:cubicBezTo>
                    <a:cubicBezTo>
                      <a:pt x="31" y="6"/>
                      <a:pt x="31" y="5"/>
                      <a:pt x="31" y="5"/>
                    </a:cubicBezTo>
                    <a:cubicBezTo>
                      <a:pt x="31" y="4"/>
                      <a:pt x="32" y="4"/>
                      <a:pt x="32" y="3"/>
                    </a:cubicBezTo>
                    <a:cubicBezTo>
                      <a:pt x="32" y="3"/>
                      <a:pt x="33" y="3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1"/>
                      <a:pt x="33" y="1"/>
                      <a:pt x="32" y="1"/>
                    </a:cubicBezTo>
                    <a:cubicBezTo>
                      <a:pt x="32" y="2"/>
                      <a:pt x="31" y="2"/>
                      <a:pt x="30" y="2"/>
                    </a:cubicBezTo>
                    <a:cubicBezTo>
                      <a:pt x="30" y="3"/>
                      <a:pt x="29" y="3"/>
                      <a:pt x="29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8" y="3"/>
                      <a:pt x="28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6" y="2"/>
                    </a:cubicBezTo>
                    <a:cubicBezTo>
                      <a:pt x="26" y="1"/>
                      <a:pt x="26" y="1"/>
                      <a:pt x="25" y="1"/>
                    </a:cubicBezTo>
                    <a:cubicBezTo>
                      <a:pt x="24" y="1"/>
                      <a:pt x="24" y="1"/>
                      <a:pt x="23" y="1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21" y="0"/>
                      <a:pt x="21" y="0"/>
                      <a:pt x="22" y="1"/>
                    </a:cubicBezTo>
                    <a:cubicBezTo>
                      <a:pt x="22" y="1"/>
                      <a:pt x="22" y="1"/>
                      <a:pt x="23" y="1"/>
                    </a:cubicBezTo>
                    <a:cubicBezTo>
                      <a:pt x="24" y="1"/>
                      <a:pt x="24" y="1"/>
                      <a:pt x="25" y="2"/>
                    </a:cubicBezTo>
                    <a:cubicBezTo>
                      <a:pt x="25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8" y="3"/>
                      <a:pt x="28" y="3"/>
                    </a:cubicBezTo>
                    <a:cubicBezTo>
                      <a:pt x="27" y="3"/>
                      <a:pt x="27" y="4"/>
                      <a:pt x="27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2" y="4"/>
                      <a:pt x="21" y="5"/>
                      <a:pt x="19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5"/>
                      <a:pt x="16" y="5"/>
                      <a:pt x="16" y="5"/>
                    </a:cubicBezTo>
                    <a:cubicBezTo>
                      <a:pt x="15" y="5"/>
                      <a:pt x="14" y="5"/>
                      <a:pt x="14" y="5"/>
                    </a:cubicBezTo>
                    <a:cubicBezTo>
                      <a:pt x="13" y="5"/>
                      <a:pt x="12" y="4"/>
                      <a:pt x="12" y="4"/>
                    </a:cubicBezTo>
                    <a:cubicBezTo>
                      <a:pt x="13" y="5"/>
                      <a:pt x="14" y="5"/>
                      <a:pt x="16" y="5"/>
                    </a:cubicBezTo>
                    <a:cubicBezTo>
                      <a:pt x="16" y="5"/>
                      <a:pt x="17" y="5"/>
                      <a:pt x="18" y="5"/>
                    </a:cubicBezTo>
                    <a:close/>
                    <a:moveTo>
                      <a:pt x="15" y="11"/>
                    </a:move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14" name="Freeform 2260"/>
              <p:cNvSpPr/>
              <p:nvPr/>
            </p:nvSpPr>
            <p:spPr>
              <a:xfrm>
                <a:off x="5252998" y="5584858"/>
                <a:ext cx="187326" cy="120651"/>
              </a:xfrm>
              <a:custGeom>
                <a:avLst/>
                <a:gdLst>
                  <a:gd name="txL" fmla="*/ 0 w 50"/>
                  <a:gd name="txT" fmla="*/ 0 h 32"/>
                  <a:gd name="txR" fmla="*/ 50 w 50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32">
                    <a:moveTo>
                      <a:pt x="18" y="31"/>
                    </a:moveTo>
                    <a:cubicBezTo>
                      <a:pt x="19" y="31"/>
                      <a:pt x="20" y="30"/>
                      <a:pt x="21" y="30"/>
                    </a:cubicBezTo>
                    <a:cubicBezTo>
                      <a:pt x="24" y="27"/>
                      <a:pt x="26" y="25"/>
                      <a:pt x="28" y="22"/>
                    </a:cubicBezTo>
                    <a:cubicBezTo>
                      <a:pt x="32" y="18"/>
                      <a:pt x="35" y="14"/>
                      <a:pt x="38" y="9"/>
                    </a:cubicBezTo>
                    <a:cubicBezTo>
                      <a:pt x="40" y="7"/>
                      <a:pt x="43" y="5"/>
                      <a:pt x="46" y="3"/>
                    </a:cubicBezTo>
                    <a:cubicBezTo>
                      <a:pt x="47" y="3"/>
                      <a:pt x="49" y="1"/>
                      <a:pt x="50" y="0"/>
                    </a:cubicBezTo>
                    <a:cubicBezTo>
                      <a:pt x="47" y="2"/>
                      <a:pt x="43" y="3"/>
                      <a:pt x="41" y="4"/>
                    </a:cubicBezTo>
                    <a:cubicBezTo>
                      <a:pt x="32" y="7"/>
                      <a:pt x="26" y="14"/>
                      <a:pt x="19" y="20"/>
                    </a:cubicBezTo>
                    <a:cubicBezTo>
                      <a:pt x="16" y="23"/>
                      <a:pt x="12" y="25"/>
                      <a:pt x="9" y="27"/>
                    </a:cubicBezTo>
                    <a:cubicBezTo>
                      <a:pt x="6" y="29"/>
                      <a:pt x="3" y="30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6" y="31"/>
                      <a:pt x="12" y="31"/>
                      <a:pt x="18" y="3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15" name="Freeform 2263"/>
              <p:cNvSpPr/>
              <p:nvPr/>
            </p:nvSpPr>
            <p:spPr>
              <a:xfrm>
                <a:off x="5275223" y="5615021"/>
                <a:ext cx="87313" cy="52388"/>
              </a:xfrm>
              <a:custGeom>
                <a:avLst/>
                <a:gdLst>
                  <a:gd name="txL" fmla="*/ 0 w 23"/>
                  <a:gd name="txT" fmla="*/ 0 h 14"/>
                  <a:gd name="txR" fmla="*/ 23 w 23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14">
                    <a:moveTo>
                      <a:pt x="13" y="10"/>
                    </a:moveTo>
                    <a:cubicBezTo>
                      <a:pt x="17" y="8"/>
                      <a:pt x="20" y="5"/>
                      <a:pt x="23" y="2"/>
                    </a:cubicBezTo>
                    <a:cubicBezTo>
                      <a:pt x="22" y="3"/>
                      <a:pt x="20" y="5"/>
                      <a:pt x="18" y="5"/>
                    </a:cubicBezTo>
                    <a:cubicBezTo>
                      <a:pt x="15" y="6"/>
                      <a:pt x="12" y="4"/>
                      <a:pt x="10" y="3"/>
                    </a:cubicBezTo>
                    <a:cubicBezTo>
                      <a:pt x="9" y="2"/>
                      <a:pt x="8" y="0"/>
                      <a:pt x="6" y="0"/>
                    </a:cubicBezTo>
                    <a:cubicBezTo>
                      <a:pt x="4" y="4"/>
                      <a:pt x="2" y="9"/>
                      <a:pt x="0" y="13"/>
                    </a:cubicBezTo>
                    <a:cubicBezTo>
                      <a:pt x="4" y="14"/>
                      <a:pt x="10" y="11"/>
                      <a:pt x="13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16" name="Freeform 2264"/>
              <p:cNvSpPr/>
              <p:nvPr/>
            </p:nvSpPr>
            <p:spPr>
              <a:xfrm>
                <a:off x="5387936" y="5532470"/>
                <a:ext cx="146051" cy="161926"/>
              </a:xfrm>
              <a:custGeom>
                <a:avLst/>
                <a:gdLst>
                  <a:gd name="txL" fmla="*/ 0 w 39"/>
                  <a:gd name="txT" fmla="*/ 0 h 43"/>
                  <a:gd name="txR" fmla="*/ 39 w 39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43">
                    <a:moveTo>
                      <a:pt x="14" y="14"/>
                    </a:moveTo>
                    <a:cubicBezTo>
                      <a:pt x="14" y="16"/>
                      <a:pt x="13" y="19"/>
                      <a:pt x="12" y="21"/>
                    </a:cubicBezTo>
                    <a:cubicBezTo>
                      <a:pt x="10" y="23"/>
                      <a:pt x="11" y="26"/>
                      <a:pt x="10" y="29"/>
                    </a:cubicBezTo>
                    <a:cubicBezTo>
                      <a:pt x="8" y="35"/>
                      <a:pt x="6" y="39"/>
                      <a:pt x="1" y="43"/>
                    </a:cubicBezTo>
                    <a:cubicBezTo>
                      <a:pt x="1" y="43"/>
                      <a:pt x="0" y="43"/>
                      <a:pt x="0" y="43"/>
                    </a:cubicBezTo>
                    <a:cubicBezTo>
                      <a:pt x="6" y="41"/>
                      <a:pt x="12" y="36"/>
                      <a:pt x="15" y="31"/>
                    </a:cubicBezTo>
                    <a:cubicBezTo>
                      <a:pt x="18" y="28"/>
                      <a:pt x="21" y="19"/>
                      <a:pt x="17" y="13"/>
                    </a:cubicBezTo>
                    <a:cubicBezTo>
                      <a:pt x="20" y="9"/>
                      <a:pt x="23" y="9"/>
                      <a:pt x="27" y="8"/>
                    </a:cubicBezTo>
                    <a:cubicBezTo>
                      <a:pt x="29" y="7"/>
                      <a:pt x="32" y="7"/>
                      <a:pt x="34" y="5"/>
                    </a:cubicBezTo>
                    <a:cubicBezTo>
                      <a:pt x="36" y="4"/>
                      <a:pt x="37" y="3"/>
                      <a:pt x="39" y="1"/>
                    </a:cubicBezTo>
                    <a:cubicBezTo>
                      <a:pt x="38" y="1"/>
                      <a:pt x="37" y="0"/>
                      <a:pt x="37" y="0"/>
                    </a:cubicBezTo>
                    <a:cubicBezTo>
                      <a:pt x="36" y="1"/>
                      <a:pt x="35" y="3"/>
                      <a:pt x="34" y="4"/>
                    </a:cubicBezTo>
                    <a:cubicBezTo>
                      <a:pt x="31" y="6"/>
                      <a:pt x="29" y="7"/>
                      <a:pt x="26" y="7"/>
                    </a:cubicBezTo>
                    <a:cubicBezTo>
                      <a:pt x="23" y="9"/>
                      <a:pt x="19" y="10"/>
                      <a:pt x="17" y="12"/>
                    </a:cubicBezTo>
                    <a:cubicBezTo>
                      <a:pt x="16" y="13"/>
                      <a:pt x="15" y="13"/>
                      <a:pt x="14" y="1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17" name="Freeform 2265"/>
              <p:cNvSpPr>
                <a:spLocks noEditPoints="1"/>
              </p:cNvSpPr>
              <p:nvPr/>
            </p:nvSpPr>
            <p:spPr>
              <a:xfrm>
                <a:off x="5260936" y="5573745"/>
                <a:ext cx="190501" cy="128588"/>
              </a:xfrm>
              <a:custGeom>
                <a:avLst/>
                <a:gdLst>
                  <a:gd name="txL" fmla="*/ 0 w 51"/>
                  <a:gd name="txT" fmla="*/ 0 h 34"/>
                  <a:gd name="txR" fmla="*/ 51 w 51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34">
                    <a:moveTo>
                      <a:pt x="27" y="8"/>
                    </a:moveTo>
                    <a:cubicBezTo>
                      <a:pt x="27" y="8"/>
                      <a:pt x="28" y="8"/>
                      <a:pt x="28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1" y="7"/>
                      <a:pt x="33" y="7"/>
                      <a:pt x="34" y="7"/>
                    </a:cubicBezTo>
                    <a:cubicBezTo>
                      <a:pt x="34" y="7"/>
                      <a:pt x="33" y="8"/>
                      <a:pt x="32" y="8"/>
                    </a:cubicBezTo>
                    <a:cubicBezTo>
                      <a:pt x="31" y="9"/>
                      <a:pt x="30" y="10"/>
                      <a:pt x="29" y="11"/>
                    </a:cubicBezTo>
                    <a:cubicBezTo>
                      <a:pt x="28" y="12"/>
                      <a:pt x="27" y="12"/>
                      <a:pt x="26" y="13"/>
                    </a:cubicBezTo>
                    <a:cubicBezTo>
                      <a:pt x="26" y="13"/>
                      <a:pt x="26" y="13"/>
                      <a:pt x="26" y="14"/>
                    </a:cubicBezTo>
                    <a:cubicBezTo>
                      <a:pt x="25" y="14"/>
                      <a:pt x="24" y="14"/>
                      <a:pt x="24" y="15"/>
                    </a:cubicBezTo>
                    <a:cubicBezTo>
                      <a:pt x="23" y="15"/>
                      <a:pt x="23" y="15"/>
                      <a:pt x="22" y="16"/>
                    </a:cubicBezTo>
                    <a:cubicBezTo>
                      <a:pt x="21" y="16"/>
                      <a:pt x="20" y="16"/>
                      <a:pt x="20" y="15"/>
                    </a:cubicBezTo>
                    <a:cubicBezTo>
                      <a:pt x="19" y="15"/>
                      <a:pt x="18" y="15"/>
                      <a:pt x="18" y="15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6" y="14"/>
                    </a:cubicBezTo>
                    <a:cubicBezTo>
                      <a:pt x="16" y="14"/>
                      <a:pt x="16" y="14"/>
                      <a:pt x="15" y="14"/>
                    </a:cubicBezTo>
                    <a:cubicBezTo>
                      <a:pt x="15" y="13"/>
                      <a:pt x="14" y="13"/>
                      <a:pt x="13" y="13"/>
                    </a:cubicBezTo>
                    <a:cubicBezTo>
                      <a:pt x="13" y="12"/>
                      <a:pt x="12" y="12"/>
                      <a:pt x="11" y="11"/>
                    </a:cubicBezTo>
                    <a:cubicBezTo>
                      <a:pt x="13" y="12"/>
                      <a:pt x="14" y="13"/>
                      <a:pt x="15" y="14"/>
                    </a:cubicBezTo>
                    <a:cubicBezTo>
                      <a:pt x="15" y="15"/>
                      <a:pt x="16" y="15"/>
                      <a:pt x="16" y="15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6"/>
                      <a:pt x="19" y="16"/>
                      <a:pt x="19" y="16"/>
                    </a:cubicBezTo>
                    <a:cubicBezTo>
                      <a:pt x="20" y="16"/>
                      <a:pt x="21" y="17"/>
                      <a:pt x="22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8"/>
                      <a:pt x="21" y="18"/>
                      <a:pt x="21" y="18"/>
                    </a:cubicBezTo>
                    <a:cubicBezTo>
                      <a:pt x="20" y="19"/>
                      <a:pt x="20" y="19"/>
                      <a:pt x="19" y="19"/>
                    </a:cubicBezTo>
                    <a:cubicBezTo>
                      <a:pt x="18" y="20"/>
                      <a:pt x="16" y="21"/>
                      <a:pt x="15" y="22"/>
                    </a:cubicBezTo>
                    <a:cubicBezTo>
                      <a:pt x="14" y="22"/>
                      <a:pt x="13" y="22"/>
                      <a:pt x="13" y="23"/>
                    </a:cubicBezTo>
                    <a:cubicBezTo>
                      <a:pt x="12" y="23"/>
                      <a:pt x="11" y="23"/>
                      <a:pt x="10" y="23"/>
                    </a:cubicBezTo>
                    <a:cubicBezTo>
                      <a:pt x="10" y="24"/>
                      <a:pt x="9" y="24"/>
                      <a:pt x="8" y="24"/>
                    </a:cubicBezTo>
                    <a:cubicBezTo>
                      <a:pt x="7" y="24"/>
                      <a:pt x="6" y="24"/>
                      <a:pt x="6" y="24"/>
                    </a:cubicBezTo>
                    <a:cubicBezTo>
                      <a:pt x="7" y="24"/>
                      <a:pt x="9" y="24"/>
                      <a:pt x="11" y="24"/>
                    </a:cubicBezTo>
                    <a:cubicBezTo>
                      <a:pt x="12" y="24"/>
                      <a:pt x="14" y="23"/>
                      <a:pt x="15" y="23"/>
                    </a:cubicBezTo>
                    <a:cubicBezTo>
                      <a:pt x="16" y="22"/>
                      <a:pt x="17" y="22"/>
                      <a:pt x="18" y="21"/>
                    </a:cubicBezTo>
                    <a:cubicBezTo>
                      <a:pt x="17" y="22"/>
                      <a:pt x="16" y="23"/>
                      <a:pt x="15" y="24"/>
                    </a:cubicBezTo>
                    <a:cubicBezTo>
                      <a:pt x="15" y="24"/>
                      <a:pt x="14" y="25"/>
                      <a:pt x="13" y="26"/>
                    </a:cubicBezTo>
                    <a:cubicBezTo>
                      <a:pt x="11" y="27"/>
                      <a:pt x="9" y="29"/>
                      <a:pt x="6" y="30"/>
                    </a:cubicBezTo>
                    <a:cubicBezTo>
                      <a:pt x="4" y="31"/>
                      <a:pt x="2" y="33"/>
                      <a:pt x="0" y="34"/>
                    </a:cubicBezTo>
                    <a:cubicBezTo>
                      <a:pt x="4" y="32"/>
                      <a:pt x="9" y="29"/>
                      <a:pt x="13" y="27"/>
                    </a:cubicBezTo>
                    <a:cubicBezTo>
                      <a:pt x="14" y="26"/>
                      <a:pt x="15" y="25"/>
                      <a:pt x="16" y="24"/>
                    </a:cubicBezTo>
                    <a:cubicBezTo>
                      <a:pt x="17" y="24"/>
                      <a:pt x="18" y="23"/>
                      <a:pt x="19" y="22"/>
                    </a:cubicBezTo>
                    <a:cubicBezTo>
                      <a:pt x="21" y="20"/>
                      <a:pt x="23" y="19"/>
                      <a:pt x="24" y="17"/>
                    </a:cubicBezTo>
                    <a:cubicBezTo>
                      <a:pt x="26" y="15"/>
                      <a:pt x="28" y="13"/>
                      <a:pt x="30" y="12"/>
                    </a:cubicBezTo>
                    <a:cubicBezTo>
                      <a:pt x="31" y="11"/>
                      <a:pt x="32" y="10"/>
                      <a:pt x="33" y="10"/>
                    </a:cubicBezTo>
                    <a:cubicBezTo>
                      <a:pt x="34" y="9"/>
                      <a:pt x="35" y="9"/>
                      <a:pt x="36" y="8"/>
                    </a:cubicBezTo>
                    <a:cubicBezTo>
                      <a:pt x="37" y="8"/>
                      <a:pt x="38" y="7"/>
                      <a:pt x="39" y="7"/>
                    </a:cubicBezTo>
                    <a:cubicBezTo>
                      <a:pt x="40" y="7"/>
                      <a:pt x="41" y="7"/>
                      <a:pt x="42" y="6"/>
                    </a:cubicBezTo>
                    <a:cubicBezTo>
                      <a:pt x="41" y="7"/>
                      <a:pt x="40" y="8"/>
                      <a:pt x="39" y="9"/>
                    </a:cubicBezTo>
                    <a:cubicBezTo>
                      <a:pt x="38" y="10"/>
                      <a:pt x="37" y="10"/>
                      <a:pt x="37" y="11"/>
                    </a:cubicBezTo>
                    <a:cubicBezTo>
                      <a:pt x="36" y="11"/>
                      <a:pt x="35" y="12"/>
                      <a:pt x="35" y="13"/>
                    </a:cubicBezTo>
                    <a:cubicBezTo>
                      <a:pt x="34" y="14"/>
                      <a:pt x="33" y="16"/>
                      <a:pt x="32" y="17"/>
                    </a:cubicBezTo>
                    <a:cubicBezTo>
                      <a:pt x="31" y="19"/>
                      <a:pt x="30" y="20"/>
                      <a:pt x="29" y="22"/>
                    </a:cubicBezTo>
                    <a:cubicBezTo>
                      <a:pt x="28" y="23"/>
                      <a:pt x="27" y="25"/>
                      <a:pt x="26" y="26"/>
                    </a:cubicBezTo>
                    <a:cubicBezTo>
                      <a:pt x="25" y="27"/>
                      <a:pt x="23" y="29"/>
                      <a:pt x="22" y="30"/>
                    </a:cubicBezTo>
                    <a:cubicBezTo>
                      <a:pt x="21" y="31"/>
                      <a:pt x="19" y="32"/>
                      <a:pt x="18" y="33"/>
                    </a:cubicBezTo>
                    <a:cubicBezTo>
                      <a:pt x="21" y="31"/>
                      <a:pt x="24" y="29"/>
                      <a:pt x="26" y="26"/>
                    </a:cubicBezTo>
                    <a:cubicBezTo>
                      <a:pt x="27" y="25"/>
                      <a:pt x="29" y="24"/>
                      <a:pt x="30" y="22"/>
                    </a:cubicBezTo>
                    <a:cubicBezTo>
                      <a:pt x="31" y="21"/>
                      <a:pt x="32" y="19"/>
                      <a:pt x="33" y="18"/>
                    </a:cubicBezTo>
                    <a:cubicBezTo>
                      <a:pt x="34" y="16"/>
                      <a:pt x="35" y="15"/>
                      <a:pt x="36" y="13"/>
                    </a:cubicBezTo>
                    <a:cubicBezTo>
                      <a:pt x="36" y="13"/>
                      <a:pt x="37" y="12"/>
                      <a:pt x="38" y="12"/>
                    </a:cubicBezTo>
                    <a:cubicBezTo>
                      <a:pt x="38" y="11"/>
                      <a:pt x="39" y="10"/>
                      <a:pt x="40" y="10"/>
                    </a:cubicBezTo>
                    <a:cubicBezTo>
                      <a:pt x="41" y="9"/>
                      <a:pt x="42" y="8"/>
                      <a:pt x="44" y="7"/>
                    </a:cubicBezTo>
                    <a:cubicBezTo>
                      <a:pt x="44" y="6"/>
                      <a:pt x="45" y="6"/>
                      <a:pt x="46" y="5"/>
                    </a:cubicBezTo>
                    <a:cubicBezTo>
                      <a:pt x="46" y="5"/>
                      <a:pt x="46" y="5"/>
                      <a:pt x="47" y="5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6" y="6"/>
                      <a:pt x="46" y="8"/>
                      <a:pt x="45" y="10"/>
                    </a:cubicBezTo>
                    <a:cubicBezTo>
                      <a:pt x="45" y="11"/>
                      <a:pt x="44" y="12"/>
                      <a:pt x="44" y="13"/>
                    </a:cubicBezTo>
                    <a:cubicBezTo>
                      <a:pt x="44" y="15"/>
                      <a:pt x="44" y="16"/>
                      <a:pt x="43" y="17"/>
                    </a:cubicBezTo>
                    <a:cubicBezTo>
                      <a:pt x="43" y="20"/>
                      <a:pt x="42" y="22"/>
                      <a:pt x="41" y="24"/>
                    </a:cubicBezTo>
                    <a:cubicBezTo>
                      <a:pt x="41" y="25"/>
                      <a:pt x="40" y="26"/>
                      <a:pt x="39" y="27"/>
                    </a:cubicBezTo>
                    <a:cubicBezTo>
                      <a:pt x="38" y="28"/>
                      <a:pt x="37" y="29"/>
                      <a:pt x="37" y="30"/>
                    </a:cubicBezTo>
                    <a:cubicBezTo>
                      <a:pt x="39" y="29"/>
                      <a:pt x="40" y="27"/>
                      <a:pt x="42" y="25"/>
                    </a:cubicBezTo>
                    <a:cubicBezTo>
                      <a:pt x="42" y="23"/>
                      <a:pt x="43" y="22"/>
                      <a:pt x="43" y="21"/>
                    </a:cubicBezTo>
                    <a:cubicBezTo>
                      <a:pt x="44" y="21"/>
                      <a:pt x="44" y="20"/>
                      <a:pt x="44" y="19"/>
                    </a:cubicBezTo>
                    <a:cubicBezTo>
                      <a:pt x="44" y="19"/>
                      <a:pt x="44" y="19"/>
                      <a:pt x="44" y="18"/>
                    </a:cubicBezTo>
                    <a:cubicBezTo>
                      <a:pt x="44" y="18"/>
                      <a:pt x="44" y="18"/>
                      <a:pt x="44" y="17"/>
                    </a:cubicBezTo>
                    <a:cubicBezTo>
                      <a:pt x="45" y="15"/>
                      <a:pt x="45" y="12"/>
                      <a:pt x="46" y="10"/>
                    </a:cubicBezTo>
                    <a:cubicBezTo>
                      <a:pt x="47" y="9"/>
                      <a:pt x="47" y="8"/>
                      <a:pt x="47" y="7"/>
                    </a:cubicBezTo>
                    <a:cubicBezTo>
                      <a:pt x="48" y="6"/>
                      <a:pt x="48" y="5"/>
                      <a:pt x="49" y="4"/>
                    </a:cubicBezTo>
                    <a:cubicBezTo>
                      <a:pt x="49" y="4"/>
                      <a:pt x="50" y="3"/>
                      <a:pt x="50" y="3"/>
                    </a:cubicBezTo>
                    <a:cubicBezTo>
                      <a:pt x="51" y="3"/>
                      <a:pt x="51" y="2"/>
                      <a:pt x="50" y="2"/>
                    </a:cubicBezTo>
                    <a:cubicBezTo>
                      <a:pt x="50" y="1"/>
                      <a:pt x="50" y="1"/>
                      <a:pt x="49" y="1"/>
                    </a:cubicBezTo>
                    <a:cubicBezTo>
                      <a:pt x="48" y="2"/>
                      <a:pt x="47" y="3"/>
                      <a:pt x="46" y="3"/>
                    </a:cubicBezTo>
                    <a:cubicBezTo>
                      <a:pt x="45" y="3"/>
                      <a:pt x="45" y="4"/>
                      <a:pt x="44" y="4"/>
                    </a:cubicBezTo>
                    <a:cubicBezTo>
                      <a:pt x="44" y="4"/>
                      <a:pt x="44" y="4"/>
                      <a:pt x="43" y="4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2" y="3"/>
                      <a:pt x="41" y="3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0" y="2"/>
                      <a:pt x="40" y="2"/>
                    </a:cubicBezTo>
                    <a:cubicBezTo>
                      <a:pt x="40" y="2"/>
                      <a:pt x="39" y="1"/>
                      <a:pt x="38" y="1"/>
                    </a:cubicBezTo>
                    <a:cubicBezTo>
                      <a:pt x="37" y="1"/>
                      <a:pt x="36" y="0"/>
                      <a:pt x="35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2" y="0"/>
                      <a:pt x="32" y="0"/>
                      <a:pt x="31" y="0"/>
                    </a:cubicBezTo>
                    <a:cubicBezTo>
                      <a:pt x="32" y="0"/>
                      <a:pt x="32" y="0"/>
                      <a:pt x="33" y="0"/>
                    </a:cubicBezTo>
                    <a:cubicBezTo>
                      <a:pt x="33" y="0"/>
                      <a:pt x="34" y="1"/>
                      <a:pt x="35" y="1"/>
                    </a:cubicBezTo>
                    <a:cubicBezTo>
                      <a:pt x="36" y="1"/>
                      <a:pt x="37" y="2"/>
                      <a:pt x="38" y="2"/>
                    </a:cubicBezTo>
                    <a:cubicBezTo>
                      <a:pt x="39" y="2"/>
                      <a:pt x="39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1" y="3"/>
                      <a:pt x="41" y="4"/>
                      <a:pt x="41" y="4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2" y="5"/>
                      <a:pt x="41" y="5"/>
                      <a:pt x="41" y="5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3" y="6"/>
                      <a:pt x="31" y="6"/>
                      <a:pt x="29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7" y="7"/>
                      <a:pt x="27" y="7"/>
                    </a:cubicBezTo>
                    <a:cubicBezTo>
                      <a:pt x="26" y="7"/>
                      <a:pt x="25" y="7"/>
                      <a:pt x="24" y="7"/>
                    </a:cubicBezTo>
                    <a:cubicBezTo>
                      <a:pt x="23" y="7"/>
                      <a:pt x="22" y="7"/>
                      <a:pt x="21" y="7"/>
                    </a:cubicBezTo>
                    <a:cubicBezTo>
                      <a:pt x="20" y="6"/>
                      <a:pt x="19" y="6"/>
                      <a:pt x="18" y="6"/>
                    </a:cubicBezTo>
                    <a:cubicBezTo>
                      <a:pt x="20" y="7"/>
                      <a:pt x="22" y="7"/>
                      <a:pt x="24" y="8"/>
                    </a:cubicBezTo>
                    <a:cubicBezTo>
                      <a:pt x="25" y="8"/>
                      <a:pt x="26" y="8"/>
                      <a:pt x="27" y="8"/>
                    </a:cubicBezTo>
                    <a:close/>
                    <a:moveTo>
                      <a:pt x="23" y="16"/>
                    </a:moveTo>
                    <a:cubicBezTo>
                      <a:pt x="23" y="16"/>
                      <a:pt x="23" y="17"/>
                      <a:pt x="23" y="17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18" name="Freeform 2266"/>
              <p:cNvSpPr/>
              <p:nvPr/>
            </p:nvSpPr>
            <p:spPr>
              <a:xfrm>
                <a:off x="4452893" y="3995759"/>
                <a:ext cx="104776" cy="203201"/>
              </a:xfrm>
              <a:custGeom>
                <a:avLst/>
                <a:gdLst>
                  <a:gd name="txL" fmla="*/ 0 w 28"/>
                  <a:gd name="txT" fmla="*/ 0 h 54"/>
                  <a:gd name="txR" fmla="*/ 28 w 28"/>
                  <a:gd name="txB" fmla="*/ 54 h 54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28" h="54">
                    <a:moveTo>
                      <a:pt x="0" y="18"/>
                    </a:moveTo>
                    <a:cubicBezTo>
                      <a:pt x="1" y="19"/>
                      <a:pt x="1" y="20"/>
                      <a:pt x="2" y="21"/>
                    </a:cubicBezTo>
                    <a:cubicBezTo>
                      <a:pt x="4" y="24"/>
                      <a:pt x="6" y="27"/>
                      <a:pt x="8" y="30"/>
                    </a:cubicBezTo>
                    <a:cubicBezTo>
                      <a:pt x="11" y="34"/>
                      <a:pt x="16" y="37"/>
                      <a:pt x="20" y="41"/>
                    </a:cubicBezTo>
                    <a:cubicBezTo>
                      <a:pt x="22" y="43"/>
                      <a:pt x="24" y="46"/>
                      <a:pt x="25" y="49"/>
                    </a:cubicBezTo>
                    <a:cubicBezTo>
                      <a:pt x="25" y="51"/>
                      <a:pt x="27" y="53"/>
                      <a:pt x="28" y="54"/>
                    </a:cubicBezTo>
                    <a:cubicBezTo>
                      <a:pt x="26" y="51"/>
                      <a:pt x="26" y="47"/>
                      <a:pt x="25" y="45"/>
                    </a:cubicBezTo>
                    <a:cubicBezTo>
                      <a:pt x="23" y="35"/>
                      <a:pt x="16" y="29"/>
                      <a:pt x="11" y="21"/>
                    </a:cubicBezTo>
                    <a:cubicBezTo>
                      <a:pt x="9" y="17"/>
                      <a:pt x="8" y="13"/>
                      <a:pt x="6" y="10"/>
                    </a:cubicBezTo>
                    <a:cubicBezTo>
                      <a:pt x="4" y="7"/>
                      <a:pt x="3" y="3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6"/>
                      <a:pt x="1" y="12"/>
                      <a:pt x="0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19" name="Picture 2267"/>
              <p:cNvPicPr>
                <a:picLocks noChangeAspect="1"/>
              </p:cNvPicPr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4433843" y="4044972"/>
                <a:ext cx="136526" cy="1698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20" name="Picture 2268"/>
              <p:cNvPicPr>
                <a:picLocks noChangeAspect="1"/>
              </p:cNvPicPr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4444956" y="3987822"/>
                <a:ext cx="168276" cy="2365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21" name="Freeform 2269"/>
              <p:cNvSpPr/>
              <p:nvPr/>
            </p:nvSpPr>
            <p:spPr>
              <a:xfrm>
                <a:off x="4490993" y="4025922"/>
                <a:ext cx="52388" cy="90488"/>
              </a:xfrm>
              <a:custGeom>
                <a:avLst/>
                <a:gdLst>
                  <a:gd name="txL" fmla="*/ 0 w 14"/>
                  <a:gd name="txT" fmla="*/ 0 h 24"/>
                  <a:gd name="txR" fmla="*/ 14 w 14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24">
                    <a:moveTo>
                      <a:pt x="4" y="13"/>
                    </a:moveTo>
                    <a:cubicBezTo>
                      <a:pt x="5" y="18"/>
                      <a:pt x="7" y="21"/>
                      <a:pt x="10" y="24"/>
                    </a:cubicBezTo>
                    <a:cubicBezTo>
                      <a:pt x="9" y="22"/>
                      <a:pt x="8" y="20"/>
                      <a:pt x="8" y="18"/>
                    </a:cubicBezTo>
                    <a:cubicBezTo>
                      <a:pt x="7" y="15"/>
                      <a:pt x="9" y="13"/>
                      <a:pt x="11" y="11"/>
                    </a:cubicBezTo>
                    <a:cubicBezTo>
                      <a:pt x="12" y="10"/>
                      <a:pt x="14" y="9"/>
                      <a:pt x="14" y="7"/>
                    </a:cubicBezTo>
                    <a:cubicBezTo>
                      <a:pt x="10" y="4"/>
                      <a:pt x="6" y="2"/>
                      <a:pt x="2" y="0"/>
                    </a:cubicBezTo>
                    <a:cubicBezTo>
                      <a:pt x="0" y="4"/>
                      <a:pt x="2" y="10"/>
                      <a:pt x="4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22" name="Freeform 2270"/>
              <p:cNvSpPr/>
              <p:nvPr/>
            </p:nvSpPr>
            <p:spPr>
              <a:xfrm>
                <a:off x="4452893" y="4135460"/>
                <a:ext cx="146051" cy="160339"/>
              </a:xfrm>
              <a:custGeom>
                <a:avLst/>
                <a:gdLst>
                  <a:gd name="txL" fmla="*/ 0 w 39"/>
                  <a:gd name="txT" fmla="*/ 0 h 43"/>
                  <a:gd name="txR" fmla="*/ 39 w 39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43">
                    <a:moveTo>
                      <a:pt x="28" y="17"/>
                    </a:moveTo>
                    <a:cubicBezTo>
                      <a:pt x="26" y="16"/>
                      <a:pt x="23" y="15"/>
                      <a:pt x="21" y="14"/>
                    </a:cubicBezTo>
                    <a:cubicBezTo>
                      <a:pt x="19" y="12"/>
                      <a:pt x="16" y="12"/>
                      <a:pt x="14" y="11"/>
                    </a:cubicBezTo>
                    <a:cubicBezTo>
                      <a:pt x="8" y="9"/>
                      <a:pt x="4" y="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6"/>
                      <a:pt x="6" y="12"/>
                      <a:pt x="11" y="16"/>
                    </a:cubicBezTo>
                    <a:cubicBezTo>
                      <a:pt x="14" y="19"/>
                      <a:pt x="22" y="23"/>
                      <a:pt x="28" y="20"/>
                    </a:cubicBezTo>
                    <a:cubicBezTo>
                      <a:pt x="32" y="23"/>
                      <a:pt x="31" y="27"/>
                      <a:pt x="32" y="30"/>
                    </a:cubicBezTo>
                    <a:cubicBezTo>
                      <a:pt x="33" y="33"/>
                      <a:pt x="33" y="35"/>
                      <a:pt x="34" y="38"/>
                    </a:cubicBezTo>
                    <a:cubicBezTo>
                      <a:pt x="35" y="40"/>
                      <a:pt x="36" y="41"/>
                      <a:pt x="38" y="43"/>
                    </a:cubicBezTo>
                    <a:cubicBezTo>
                      <a:pt x="38" y="42"/>
                      <a:pt x="39" y="42"/>
                      <a:pt x="39" y="41"/>
                    </a:cubicBezTo>
                    <a:cubicBezTo>
                      <a:pt x="38" y="40"/>
                      <a:pt x="36" y="39"/>
                      <a:pt x="35" y="37"/>
                    </a:cubicBezTo>
                    <a:cubicBezTo>
                      <a:pt x="34" y="35"/>
                      <a:pt x="33" y="32"/>
                      <a:pt x="33" y="30"/>
                    </a:cubicBezTo>
                    <a:cubicBezTo>
                      <a:pt x="32" y="26"/>
                      <a:pt x="32" y="22"/>
                      <a:pt x="29" y="20"/>
                    </a:cubicBezTo>
                    <a:cubicBezTo>
                      <a:pt x="29" y="19"/>
                      <a:pt x="28" y="18"/>
                      <a:pt x="28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23" name="Freeform 2271"/>
              <p:cNvSpPr>
                <a:spLocks noEditPoints="1"/>
              </p:cNvSpPr>
              <p:nvPr/>
            </p:nvSpPr>
            <p:spPr>
              <a:xfrm>
                <a:off x="4457656" y="4006872"/>
                <a:ext cx="119063" cy="203201"/>
              </a:xfrm>
              <a:custGeom>
                <a:avLst/>
                <a:gdLst>
                  <a:gd name="txL" fmla="*/ 0 w 32"/>
                  <a:gd name="txT" fmla="*/ 0 h 54"/>
                  <a:gd name="txR" fmla="*/ 32 w 32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54">
                    <a:moveTo>
                      <a:pt x="24" y="29"/>
                    </a:moveTo>
                    <a:cubicBezTo>
                      <a:pt x="24" y="29"/>
                      <a:pt x="24" y="30"/>
                      <a:pt x="24" y="31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4"/>
                      <a:pt x="24" y="35"/>
                      <a:pt x="24" y="37"/>
                    </a:cubicBezTo>
                    <a:cubicBezTo>
                      <a:pt x="24" y="36"/>
                      <a:pt x="24" y="35"/>
                      <a:pt x="23" y="34"/>
                    </a:cubicBezTo>
                    <a:cubicBezTo>
                      <a:pt x="23" y="33"/>
                      <a:pt x="22" y="32"/>
                      <a:pt x="21" y="31"/>
                    </a:cubicBezTo>
                    <a:cubicBezTo>
                      <a:pt x="21" y="30"/>
                      <a:pt x="20" y="29"/>
                      <a:pt x="19" y="28"/>
                    </a:cubicBezTo>
                    <a:cubicBezTo>
                      <a:pt x="19" y="28"/>
                      <a:pt x="19" y="28"/>
                      <a:pt x="19" y="27"/>
                    </a:cubicBezTo>
                    <a:cubicBezTo>
                      <a:pt x="18" y="27"/>
                      <a:pt x="18" y="26"/>
                      <a:pt x="18" y="25"/>
                    </a:cubicBezTo>
                    <a:cubicBezTo>
                      <a:pt x="17" y="25"/>
                      <a:pt x="17" y="24"/>
                      <a:pt x="17" y="23"/>
                    </a:cubicBezTo>
                    <a:cubicBezTo>
                      <a:pt x="17" y="23"/>
                      <a:pt x="17" y="22"/>
                      <a:pt x="18" y="21"/>
                    </a:cubicBezTo>
                    <a:cubicBezTo>
                      <a:pt x="18" y="21"/>
                      <a:pt x="18" y="20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7"/>
                    </a:cubicBezTo>
                    <a:cubicBezTo>
                      <a:pt x="20" y="17"/>
                      <a:pt x="21" y="16"/>
                      <a:pt x="21" y="15"/>
                    </a:cubicBezTo>
                    <a:cubicBezTo>
                      <a:pt x="22" y="15"/>
                      <a:pt x="22" y="14"/>
                      <a:pt x="23" y="14"/>
                    </a:cubicBezTo>
                    <a:cubicBezTo>
                      <a:pt x="21" y="15"/>
                      <a:pt x="20" y="16"/>
                      <a:pt x="19" y="17"/>
                    </a:cubicBezTo>
                    <a:cubicBezTo>
                      <a:pt x="19" y="17"/>
                      <a:pt x="19" y="17"/>
                      <a:pt x="19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20"/>
                      <a:pt x="17" y="20"/>
                      <a:pt x="17" y="21"/>
                    </a:cubicBezTo>
                    <a:cubicBezTo>
                      <a:pt x="16" y="22"/>
                      <a:pt x="16" y="23"/>
                      <a:pt x="16" y="23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3"/>
                      <a:pt x="16" y="23"/>
                    </a:cubicBezTo>
                    <a:cubicBezTo>
                      <a:pt x="15" y="23"/>
                      <a:pt x="15" y="23"/>
                      <a:pt x="15" y="22"/>
                    </a:cubicBezTo>
                    <a:cubicBezTo>
                      <a:pt x="14" y="22"/>
                      <a:pt x="14" y="21"/>
                      <a:pt x="14" y="20"/>
                    </a:cubicBezTo>
                    <a:cubicBezTo>
                      <a:pt x="13" y="19"/>
                      <a:pt x="12" y="17"/>
                      <a:pt x="12" y="16"/>
                    </a:cubicBezTo>
                    <a:cubicBezTo>
                      <a:pt x="12" y="15"/>
                      <a:pt x="11" y="14"/>
                      <a:pt x="11" y="13"/>
                    </a:cubicBezTo>
                    <a:cubicBezTo>
                      <a:pt x="11" y="13"/>
                      <a:pt x="11" y="12"/>
                      <a:pt x="11" y="11"/>
                    </a:cubicBezTo>
                    <a:cubicBezTo>
                      <a:pt x="11" y="10"/>
                      <a:pt x="10" y="10"/>
                      <a:pt x="10" y="9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0" y="8"/>
                      <a:pt x="10" y="10"/>
                      <a:pt x="10" y="11"/>
                    </a:cubicBezTo>
                    <a:cubicBezTo>
                      <a:pt x="10" y="13"/>
                      <a:pt x="11" y="14"/>
                      <a:pt x="11" y="16"/>
                    </a:cubicBezTo>
                    <a:cubicBezTo>
                      <a:pt x="11" y="17"/>
                      <a:pt x="12" y="18"/>
                      <a:pt x="12" y="19"/>
                    </a:cubicBezTo>
                    <a:cubicBezTo>
                      <a:pt x="11" y="18"/>
                      <a:pt x="11" y="17"/>
                      <a:pt x="10" y="16"/>
                    </a:cubicBezTo>
                    <a:cubicBezTo>
                      <a:pt x="9" y="15"/>
                      <a:pt x="9" y="14"/>
                      <a:pt x="8" y="13"/>
                    </a:cubicBezTo>
                    <a:cubicBezTo>
                      <a:pt x="7" y="11"/>
                      <a:pt x="6" y="9"/>
                      <a:pt x="5" y="6"/>
                    </a:cubicBezTo>
                    <a:cubicBezTo>
                      <a:pt x="4" y="4"/>
                      <a:pt x="3" y="2"/>
                      <a:pt x="2" y="0"/>
                    </a:cubicBezTo>
                    <a:cubicBezTo>
                      <a:pt x="3" y="4"/>
                      <a:pt x="5" y="9"/>
                      <a:pt x="7" y="13"/>
                    </a:cubicBezTo>
                    <a:cubicBezTo>
                      <a:pt x="8" y="15"/>
                      <a:pt x="8" y="16"/>
                      <a:pt x="9" y="17"/>
                    </a:cubicBezTo>
                    <a:cubicBezTo>
                      <a:pt x="10" y="18"/>
                      <a:pt x="11" y="19"/>
                      <a:pt x="11" y="20"/>
                    </a:cubicBezTo>
                    <a:cubicBezTo>
                      <a:pt x="13" y="22"/>
                      <a:pt x="14" y="24"/>
                      <a:pt x="16" y="26"/>
                    </a:cubicBezTo>
                    <a:cubicBezTo>
                      <a:pt x="17" y="28"/>
                      <a:pt x="19" y="30"/>
                      <a:pt x="20" y="32"/>
                    </a:cubicBezTo>
                    <a:cubicBezTo>
                      <a:pt x="21" y="33"/>
                      <a:pt x="21" y="34"/>
                      <a:pt x="22" y="35"/>
                    </a:cubicBezTo>
                    <a:cubicBezTo>
                      <a:pt x="22" y="36"/>
                      <a:pt x="23" y="37"/>
                      <a:pt x="23" y="38"/>
                    </a:cubicBezTo>
                    <a:cubicBezTo>
                      <a:pt x="23" y="40"/>
                      <a:pt x="24" y="41"/>
                      <a:pt x="24" y="42"/>
                    </a:cubicBezTo>
                    <a:cubicBezTo>
                      <a:pt x="24" y="43"/>
                      <a:pt x="24" y="44"/>
                      <a:pt x="24" y="45"/>
                    </a:cubicBezTo>
                    <a:cubicBezTo>
                      <a:pt x="23" y="43"/>
                      <a:pt x="23" y="42"/>
                      <a:pt x="22" y="41"/>
                    </a:cubicBezTo>
                    <a:cubicBezTo>
                      <a:pt x="21" y="40"/>
                      <a:pt x="21" y="39"/>
                      <a:pt x="20" y="39"/>
                    </a:cubicBezTo>
                    <a:cubicBezTo>
                      <a:pt x="20" y="38"/>
                      <a:pt x="19" y="37"/>
                      <a:pt x="18" y="37"/>
                    </a:cubicBezTo>
                    <a:cubicBezTo>
                      <a:pt x="17" y="35"/>
                      <a:pt x="16" y="34"/>
                      <a:pt x="14" y="33"/>
                    </a:cubicBezTo>
                    <a:cubicBezTo>
                      <a:pt x="13" y="32"/>
                      <a:pt x="11" y="31"/>
                      <a:pt x="10" y="30"/>
                    </a:cubicBezTo>
                    <a:cubicBezTo>
                      <a:pt x="9" y="29"/>
                      <a:pt x="7" y="27"/>
                      <a:pt x="6" y="26"/>
                    </a:cubicBezTo>
                    <a:cubicBezTo>
                      <a:pt x="5" y="25"/>
                      <a:pt x="4" y="23"/>
                      <a:pt x="3" y="22"/>
                    </a:cubicBezTo>
                    <a:cubicBezTo>
                      <a:pt x="2" y="20"/>
                      <a:pt x="1" y="19"/>
                      <a:pt x="0" y="17"/>
                    </a:cubicBezTo>
                    <a:cubicBezTo>
                      <a:pt x="2" y="21"/>
                      <a:pt x="4" y="24"/>
                      <a:pt x="6" y="27"/>
                    </a:cubicBezTo>
                    <a:cubicBezTo>
                      <a:pt x="7" y="28"/>
                      <a:pt x="8" y="29"/>
                      <a:pt x="10" y="30"/>
                    </a:cubicBezTo>
                    <a:cubicBezTo>
                      <a:pt x="11" y="32"/>
                      <a:pt x="12" y="33"/>
                      <a:pt x="14" y="34"/>
                    </a:cubicBezTo>
                    <a:cubicBezTo>
                      <a:pt x="15" y="35"/>
                      <a:pt x="17" y="36"/>
                      <a:pt x="18" y="37"/>
                    </a:cubicBezTo>
                    <a:cubicBezTo>
                      <a:pt x="18" y="38"/>
                      <a:pt x="19" y="39"/>
                      <a:pt x="19" y="39"/>
                    </a:cubicBezTo>
                    <a:cubicBezTo>
                      <a:pt x="20" y="40"/>
                      <a:pt x="20" y="41"/>
                      <a:pt x="21" y="42"/>
                    </a:cubicBezTo>
                    <a:cubicBezTo>
                      <a:pt x="22" y="43"/>
                      <a:pt x="23" y="45"/>
                      <a:pt x="24" y="46"/>
                    </a:cubicBezTo>
                    <a:cubicBezTo>
                      <a:pt x="24" y="47"/>
                      <a:pt x="24" y="48"/>
                      <a:pt x="25" y="48"/>
                    </a:cubicBezTo>
                    <a:cubicBezTo>
                      <a:pt x="25" y="49"/>
                      <a:pt x="25" y="49"/>
                      <a:pt x="25" y="49"/>
                    </a:cubicBezTo>
                    <a:cubicBezTo>
                      <a:pt x="25" y="49"/>
                      <a:pt x="25" y="49"/>
                      <a:pt x="25" y="49"/>
                    </a:cubicBezTo>
                    <a:cubicBezTo>
                      <a:pt x="24" y="49"/>
                      <a:pt x="22" y="48"/>
                      <a:pt x="20" y="47"/>
                    </a:cubicBezTo>
                    <a:cubicBezTo>
                      <a:pt x="19" y="47"/>
                      <a:pt x="18" y="46"/>
                      <a:pt x="17" y="46"/>
                    </a:cubicBezTo>
                    <a:cubicBezTo>
                      <a:pt x="16" y="45"/>
                      <a:pt x="14" y="45"/>
                      <a:pt x="13" y="45"/>
                    </a:cubicBezTo>
                    <a:cubicBezTo>
                      <a:pt x="11" y="44"/>
                      <a:pt x="8" y="43"/>
                      <a:pt x="6" y="42"/>
                    </a:cubicBezTo>
                    <a:cubicBezTo>
                      <a:pt x="5" y="41"/>
                      <a:pt x="4" y="40"/>
                      <a:pt x="3" y="39"/>
                    </a:cubicBezTo>
                    <a:cubicBezTo>
                      <a:pt x="3" y="38"/>
                      <a:pt x="2" y="37"/>
                      <a:pt x="1" y="36"/>
                    </a:cubicBezTo>
                    <a:cubicBezTo>
                      <a:pt x="2" y="38"/>
                      <a:pt x="4" y="40"/>
                      <a:pt x="6" y="42"/>
                    </a:cubicBezTo>
                    <a:cubicBezTo>
                      <a:pt x="7" y="43"/>
                      <a:pt x="8" y="44"/>
                      <a:pt x="9" y="44"/>
                    </a:cubicBezTo>
                    <a:cubicBezTo>
                      <a:pt x="10" y="44"/>
                      <a:pt x="10" y="45"/>
                      <a:pt x="11" y="45"/>
                    </a:cubicBezTo>
                    <a:cubicBezTo>
                      <a:pt x="11" y="45"/>
                      <a:pt x="12" y="45"/>
                      <a:pt x="12" y="45"/>
                    </a:cubicBezTo>
                    <a:cubicBezTo>
                      <a:pt x="12" y="45"/>
                      <a:pt x="13" y="45"/>
                      <a:pt x="13" y="46"/>
                    </a:cubicBezTo>
                    <a:cubicBezTo>
                      <a:pt x="15" y="46"/>
                      <a:pt x="18" y="47"/>
                      <a:pt x="20" y="48"/>
                    </a:cubicBezTo>
                    <a:cubicBezTo>
                      <a:pt x="21" y="49"/>
                      <a:pt x="22" y="49"/>
                      <a:pt x="23" y="50"/>
                    </a:cubicBezTo>
                    <a:cubicBezTo>
                      <a:pt x="24" y="50"/>
                      <a:pt x="25" y="51"/>
                      <a:pt x="26" y="51"/>
                    </a:cubicBezTo>
                    <a:cubicBezTo>
                      <a:pt x="26" y="52"/>
                      <a:pt x="26" y="52"/>
                      <a:pt x="26" y="53"/>
                    </a:cubicBezTo>
                    <a:cubicBezTo>
                      <a:pt x="27" y="53"/>
                      <a:pt x="27" y="54"/>
                      <a:pt x="28" y="53"/>
                    </a:cubicBezTo>
                    <a:cubicBezTo>
                      <a:pt x="28" y="53"/>
                      <a:pt x="28" y="53"/>
                      <a:pt x="28" y="52"/>
                    </a:cubicBezTo>
                    <a:cubicBezTo>
                      <a:pt x="28" y="51"/>
                      <a:pt x="27" y="50"/>
                      <a:pt x="27" y="49"/>
                    </a:cubicBezTo>
                    <a:cubicBezTo>
                      <a:pt x="27" y="48"/>
                      <a:pt x="26" y="47"/>
                      <a:pt x="26" y="47"/>
                    </a:cubicBezTo>
                    <a:cubicBezTo>
                      <a:pt x="26" y="46"/>
                      <a:pt x="26" y="46"/>
                      <a:pt x="27" y="46"/>
                    </a:cubicBezTo>
                    <a:cubicBezTo>
                      <a:pt x="27" y="46"/>
                      <a:pt x="27" y="45"/>
                      <a:pt x="28" y="45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29" y="43"/>
                      <a:pt x="29" y="42"/>
                      <a:pt x="30" y="42"/>
                    </a:cubicBezTo>
                    <a:cubicBezTo>
                      <a:pt x="30" y="40"/>
                      <a:pt x="31" y="39"/>
                      <a:pt x="31" y="38"/>
                    </a:cubicBezTo>
                    <a:cubicBezTo>
                      <a:pt x="31" y="37"/>
                      <a:pt x="31" y="37"/>
                      <a:pt x="32" y="36"/>
                    </a:cubicBezTo>
                    <a:cubicBezTo>
                      <a:pt x="32" y="36"/>
                      <a:pt x="32" y="35"/>
                      <a:pt x="32" y="34"/>
                    </a:cubicBezTo>
                    <a:cubicBezTo>
                      <a:pt x="32" y="35"/>
                      <a:pt x="32" y="36"/>
                      <a:pt x="31" y="36"/>
                    </a:cubicBezTo>
                    <a:cubicBezTo>
                      <a:pt x="31" y="37"/>
                      <a:pt x="31" y="37"/>
                      <a:pt x="30" y="38"/>
                    </a:cubicBezTo>
                    <a:cubicBezTo>
                      <a:pt x="30" y="39"/>
                      <a:pt x="29" y="40"/>
                      <a:pt x="29" y="41"/>
                    </a:cubicBezTo>
                    <a:cubicBezTo>
                      <a:pt x="29" y="42"/>
                      <a:pt x="28" y="42"/>
                      <a:pt x="28" y="43"/>
                    </a:cubicBezTo>
                    <a:cubicBezTo>
                      <a:pt x="28" y="43"/>
                      <a:pt x="28" y="43"/>
                      <a:pt x="28" y="43"/>
                    </a:cubicBezTo>
                    <a:cubicBezTo>
                      <a:pt x="27" y="43"/>
                      <a:pt x="27" y="43"/>
                      <a:pt x="27" y="43"/>
                    </a:cubicBezTo>
                    <a:cubicBezTo>
                      <a:pt x="27" y="43"/>
                      <a:pt x="27" y="44"/>
                      <a:pt x="27" y="44"/>
                    </a:cubicBezTo>
                    <a:cubicBezTo>
                      <a:pt x="26" y="44"/>
                      <a:pt x="26" y="45"/>
                      <a:pt x="26" y="45"/>
                    </a:cubicBezTo>
                    <a:cubicBezTo>
                      <a:pt x="26" y="44"/>
                      <a:pt x="26" y="44"/>
                      <a:pt x="26" y="43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6"/>
                      <a:pt x="25" y="34"/>
                      <a:pt x="25" y="32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5" y="30"/>
                      <a:pt x="25" y="30"/>
                      <a:pt x="25" y="29"/>
                    </a:cubicBezTo>
                    <a:cubicBezTo>
                      <a:pt x="25" y="28"/>
                      <a:pt x="25" y="27"/>
                      <a:pt x="25" y="26"/>
                    </a:cubicBezTo>
                    <a:cubicBezTo>
                      <a:pt x="26" y="25"/>
                      <a:pt x="26" y="24"/>
                      <a:pt x="26" y="23"/>
                    </a:cubicBezTo>
                    <a:cubicBezTo>
                      <a:pt x="27" y="22"/>
                      <a:pt x="27" y="21"/>
                      <a:pt x="27" y="20"/>
                    </a:cubicBezTo>
                    <a:cubicBezTo>
                      <a:pt x="26" y="22"/>
                      <a:pt x="25" y="24"/>
                      <a:pt x="25" y="26"/>
                    </a:cubicBezTo>
                    <a:cubicBezTo>
                      <a:pt x="25" y="27"/>
                      <a:pt x="25" y="28"/>
                      <a:pt x="24" y="29"/>
                    </a:cubicBezTo>
                    <a:close/>
                    <a:moveTo>
                      <a:pt x="16" y="24"/>
                    </a:move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24" name="Freeform 2272"/>
              <p:cNvSpPr/>
              <p:nvPr/>
            </p:nvSpPr>
            <p:spPr>
              <a:xfrm>
                <a:off x="4502106" y="3894159"/>
                <a:ext cx="217489" cy="203201"/>
              </a:xfrm>
              <a:custGeom>
                <a:avLst/>
                <a:gdLst>
                  <a:gd name="txL" fmla="*/ 0 w 58"/>
                  <a:gd name="txT" fmla="*/ 0 h 54"/>
                  <a:gd name="txR" fmla="*/ 58 w 58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54">
                    <a:moveTo>
                      <a:pt x="7" y="22"/>
                    </a:moveTo>
                    <a:cubicBezTo>
                      <a:pt x="7" y="23"/>
                      <a:pt x="8" y="24"/>
                      <a:pt x="10" y="25"/>
                    </a:cubicBezTo>
                    <a:cubicBezTo>
                      <a:pt x="13" y="28"/>
                      <a:pt x="17" y="31"/>
                      <a:pt x="21" y="33"/>
                    </a:cubicBezTo>
                    <a:cubicBezTo>
                      <a:pt x="28" y="36"/>
                      <a:pt x="35" y="38"/>
                      <a:pt x="41" y="41"/>
                    </a:cubicBezTo>
                    <a:cubicBezTo>
                      <a:pt x="45" y="43"/>
                      <a:pt x="48" y="45"/>
                      <a:pt x="51" y="49"/>
                    </a:cubicBezTo>
                    <a:cubicBezTo>
                      <a:pt x="53" y="50"/>
                      <a:pt x="55" y="53"/>
                      <a:pt x="58" y="54"/>
                    </a:cubicBezTo>
                    <a:cubicBezTo>
                      <a:pt x="54" y="50"/>
                      <a:pt x="51" y="45"/>
                      <a:pt x="50" y="43"/>
                    </a:cubicBezTo>
                    <a:cubicBezTo>
                      <a:pt x="43" y="33"/>
                      <a:pt x="31" y="27"/>
                      <a:pt x="21" y="20"/>
                    </a:cubicBezTo>
                    <a:cubicBezTo>
                      <a:pt x="17" y="17"/>
                      <a:pt x="13" y="13"/>
                      <a:pt x="9" y="9"/>
                    </a:cubicBezTo>
                    <a:cubicBezTo>
                      <a:pt x="6" y="6"/>
                      <a:pt x="3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7"/>
                      <a:pt x="5" y="15"/>
                      <a:pt x="7" y="2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25" name="Picture 2273"/>
              <p:cNvPicPr>
                <a:picLocks noChangeAspect="1"/>
              </p:cNvPicPr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4511631" y="3965597"/>
                <a:ext cx="225426" cy="1476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26" name="Picture 2274"/>
              <p:cNvPicPr>
                <a:picLocks noChangeAspect="1"/>
              </p:cNvPicPr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4486231" y="3871933"/>
                <a:ext cx="280989" cy="2492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27" name="Freeform 2275"/>
              <p:cNvSpPr/>
              <p:nvPr/>
            </p:nvSpPr>
            <p:spPr>
              <a:xfrm>
                <a:off x="4557669" y="3910034"/>
                <a:ext cx="82550" cy="96838"/>
              </a:xfrm>
              <a:custGeom>
                <a:avLst/>
                <a:gdLst>
                  <a:gd name="txL" fmla="*/ 0 w 22"/>
                  <a:gd name="txT" fmla="*/ 0 h 26"/>
                  <a:gd name="txR" fmla="*/ 22 w 22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26">
                    <a:moveTo>
                      <a:pt x="9" y="16"/>
                    </a:moveTo>
                    <a:cubicBezTo>
                      <a:pt x="13" y="20"/>
                      <a:pt x="18" y="23"/>
                      <a:pt x="22" y="26"/>
                    </a:cubicBezTo>
                    <a:cubicBezTo>
                      <a:pt x="20" y="24"/>
                      <a:pt x="18" y="22"/>
                      <a:pt x="17" y="20"/>
                    </a:cubicBezTo>
                    <a:cubicBezTo>
                      <a:pt x="15" y="16"/>
                      <a:pt x="16" y="13"/>
                      <a:pt x="18" y="10"/>
                    </a:cubicBezTo>
                    <a:cubicBezTo>
                      <a:pt x="18" y="8"/>
                      <a:pt x="20" y="5"/>
                      <a:pt x="20" y="3"/>
                    </a:cubicBezTo>
                    <a:cubicBezTo>
                      <a:pt x="13" y="1"/>
                      <a:pt x="7" y="1"/>
                      <a:pt x="0" y="0"/>
                    </a:cubicBezTo>
                    <a:cubicBezTo>
                      <a:pt x="1" y="6"/>
                      <a:pt x="6" y="12"/>
                      <a:pt x="9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28" name="Freeform 2276"/>
              <p:cNvSpPr/>
              <p:nvPr/>
            </p:nvSpPr>
            <p:spPr>
              <a:xfrm>
                <a:off x="4557669" y="4064022"/>
                <a:ext cx="255589" cy="134938"/>
              </a:xfrm>
              <a:custGeom>
                <a:avLst/>
                <a:gdLst>
                  <a:gd name="txL" fmla="*/ 0 w 68"/>
                  <a:gd name="txT" fmla="*/ 0 h 36"/>
                  <a:gd name="txR" fmla="*/ 68 w 68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8" h="36">
                    <a:moveTo>
                      <a:pt x="43" y="9"/>
                    </a:moveTo>
                    <a:cubicBezTo>
                      <a:pt x="40" y="8"/>
                      <a:pt x="35" y="8"/>
                      <a:pt x="33" y="8"/>
                    </a:cubicBezTo>
                    <a:cubicBezTo>
                      <a:pt x="29" y="7"/>
                      <a:pt x="26" y="8"/>
                      <a:pt x="22" y="8"/>
                    </a:cubicBezTo>
                    <a:cubicBezTo>
                      <a:pt x="14" y="8"/>
                      <a:pt x="7" y="6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6" y="7"/>
                      <a:pt x="13" y="13"/>
                      <a:pt x="21" y="15"/>
                    </a:cubicBezTo>
                    <a:cubicBezTo>
                      <a:pt x="26" y="17"/>
                      <a:pt x="38" y="18"/>
                      <a:pt x="45" y="12"/>
                    </a:cubicBezTo>
                    <a:cubicBezTo>
                      <a:pt x="50" y="14"/>
                      <a:pt x="51" y="19"/>
                      <a:pt x="54" y="23"/>
                    </a:cubicBezTo>
                    <a:cubicBezTo>
                      <a:pt x="56" y="26"/>
                      <a:pt x="57" y="29"/>
                      <a:pt x="60" y="31"/>
                    </a:cubicBezTo>
                    <a:cubicBezTo>
                      <a:pt x="62" y="33"/>
                      <a:pt x="65" y="34"/>
                      <a:pt x="67" y="36"/>
                    </a:cubicBezTo>
                    <a:cubicBezTo>
                      <a:pt x="67" y="35"/>
                      <a:pt x="67" y="34"/>
                      <a:pt x="68" y="33"/>
                    </a:cubicBezTo>
                    <a:cubicBezTo>
                      <a:pt x="66" y="32"/>
                      <a:pt x="63" y="32"/>
                      <a:pt x="61" y="30"/>
                    </a:cubicBezTo>
                    <a:cubicBezTo>
                      <a:pt x="59" y="28"/>
                      <a:pt x="56" y="24"/>
                      <a:pt x="55" y="22"/>
                    </a:cubicBezTo>
                    <a:cubicBezTo>
                      <a:pt x="52" y="18"/>
                      <a:pt x="49" y="13"/>
                      <a:pt x="45" y="11"/>
                    </a:cubicBezTo>
                    <a:cubicBezTo>
                      <a:pt x="44" y="10"/>
                      <a:pt x="43" y="9"/>
                      <a:pt x="43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29" name="Freeform 2277"/>
              <p:cNvSpPr>
                <a:spLocks noEditPoints="1"/>
              </p:cNvSpPr>
              <p:nvPr/>
            </p:nvSpPr>
            <p:spPr>
              <a:xfrm>
                <a:off x="4510044" y="3902096"/>
                <a:ext cx="217489" cy="203201"/>
              </a:xfrm>
              <a:custGeom>
                <a:avLst/>
                <a:gdLst>
                  <a:gd name="txL" fmla="*/ 0 w 58"/>
                  <a:gd name="txT" fmla="*/ 0 h 54"/>
                  <a:gd name="txR" fmla="*/ 58 w 58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54">
                    <a:moveTo>
                      <a:pt x="42" y="25"/>
                    </a:moveTo>
                    <a:cubicBezTo>
                      <a:pt x="42" y="26"/>
                      <a:pt x="42" y="27"/>
                      <a:pt x="43" y="27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4" y="31"/>
                      <a:pt x="45" y="33"/>
                      <a:pt x="46" y="35"/>
                    </a:cubicBezTo>
                    <a:cubicBezTo>
                      <a:pt x="45" y="34"/>
                      <a:pt x="44" y="33"/>
                      <a:pt x="43" y="32"/>
                    </a:cubicBezTo>
                    <a:cubicBezTo>
                      <a:pt x="42" y="31"/>
                      <a:pt x="40" y="30"/>
                      <a:pt x="39" y="29"/>
                    </a:cubicBezTo>
                    <a:cubicBezTo>
                      <a:pt x="38" y="28"/>
                      <a:pt x="36" y="27"/>
                      <a:pt x="35" y="26"/>
                    </a:cubicBezTo>
                    <a:cubicBezTo>
                      <a:pt x="35" y="26"/>
                      <a:pt x="34" y="26"/>
                      <a:pt x="34" y="26"/>
                    </a:cubicBezTo>
                    <a:cubicBezTo>
                      <a:pt x="34" y="26"/>
                      <a:pt x="33" y="25"/>
                      <a:pt x="32" y="24"/>
                    </a:cubicBezTo>
                    <a:cubicBezTo>
                      <a:pt x="31" y="24"/>
                      <a:pt x="31" y="23"/>
                      <a:pt x="31" y="22"/>
                    </a:cubicBezTo>
                    <a:cubicBezTo>
                      <a:pt x="30" y="21"/>
                      <a:pt x="30" y="20"/>
                      <a:pt x="30" y="19"/>
                    </a:cubicBezTo>
                    <a:cubicBezTo>
                      <a:pt x="30" y="18"/>
                      <a:pt x="30" y="17"/>
                      <a:pt x="30" y="1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0" y="14"/>
                      <a:pt x="30" y="14"/>
                      <a:pt x="31" y="13"/>
                    </a:cubicBezTo>
                    <a:cubicBezTo>
                      <a:pt x="31" y="12"/>
                      <a:pt x="31" y="11"/>
                      <a:pt x="31" y="10"/>
                    </a:cubicBezTo>
                    <a:cubicBezTo>
                      <a:pt x="32" y="9"/>
                      <a:pt x="32" y="8"/>
                      <a:pt x="33" y="7"/>
                    </a:cubicBezTo>
                    <a:cubicBezTo>
                      <a:pt x="31" y="9"/>
                      <a:pt x="31" y="11"/>
                      <a:pt x="30" y="13"/>
                    </a:cubicBezTo>
                    <a:cubicBezTo>
                      <a:pt x="30" y="13"/>
                      <a:pt x="30" y="14"/>
                      <a:pt x="29" y="14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7"/>
                      <a:pt x="29" y="18"/>
                      <a:pt x="29" y="19"/>
                    </a:cubicBezTo>
                    <a:cubicBezTo>
                      <a:pt x="29" y="20"/>
                      <a:pt x="29" y="21"/>
                      <a:pt x="29" y="22"/>
                    </a:cubicBezTo>
                    <a:cubicBezTo>
                      <a:pt x="29" y="23"/>
                      <a:pt x="29" y="23"/>
                      <a:pt x="30" y="23"/>
                    </a:cubicBezTo>
                    <a:cubicBezTo>
                      <a:pt x="29" y="23"/>
                      <a:pt x="29" y="23"/>
                      <a:pt x="28" y="22"/>
                    </a:cubicBezTo>
                    <a:cubicBezTo>
                      <a:pt x="28" y="22"/>
                      <a:pt x="27" y="22"/>
                      <a:pt x="27" y="21"/>
                    </a:cubicBezTo>
                    <a:cubicBezTo>
                      <a:pt x="26" y="21"/>
                      <a:pt x="25" y="20"/>
                      <a:pt x="25" y="20"/>
                    </a:cubicBezTo>
                    <a:cubicBezTo>
                      <a:pt x="23" y="18"/>
                      <a:pt x="21" y="17"/>
                      <a:pt x="20" y="15"/>
                    </a:cubicBezTo>
                    <a:cubicBezTo>
                      <a:pt x="20" y="14"/>
                      <a:pt x="19" y="13"/>
                      <a:pt x="18" y="12"/>
                    </a:cubicBezTo>
                    <a:cubicBezTo>
                      <a:pt x="18" y="12"/>
                      <a:pt x="17" y="11"/>
                      <a:pt x="17" y="10"/>
                    </a:cubicBezTo>
                    <a:cubicBezTo>
                      <a:pt x="16" y="9"/>
                      <a:pt x="16" y="8"/>
                      <a:pt x="15" y="7"/>
                    </a:cubicBezTo>
                    <a:cubicBezTo>
                      <a:pt x="15" y="6"/>
                      <a:pt x="14" y="5"/>
                      <a:pt x="14" y="4"/>
                    </a:cubicBezTo>
                    <a:cubicBezTo>
                      <a:pt x="14" y="6"/>
                      <a:pt x="15" y="8"/>
                      <a:pt x="16" y="10"/>
                    </a:cubicBezTo>
                    <a:cubicBezTo>
                      <a:pt x="17" y="12"/>
                      <a:pt x="18" y="14"/>
                      <a:pt x="19" y="16"/>
                    </a:cubicBezTo>
                    <a:cubicBezTo>
                      <a:pt x="20" y="17"/>
                      <a:pt x="21" y="18"/>
                      <a:pt x="22" y="19"/>
                    </a:cubicBezTo>
                    <a:cubicBezTo>
                      <a:pt x="20" y="18"/>
                      <a:pt x="19" y="17"/>
                      <a:pt x="18" y="16"/>
                    </a:cubicBezTo>
                    <a:cubicBezTo>
                      <a:pt x="17" y="15"/>
                      <a:pt x="15" y="14"/>
                      <a:pt x="14" y="13"/>
                    </a:cubicBezTo>
                    <a:cubicBezTo>
                      <a:pt x="12" y="11"/>
                      <a:pt x="9" y="9"/>
                      <a:pt x="7" y="7"/>
                    </a:cubicBezTo>
                    <a:cubicBezTo>
                      <a:pt x="4" y="5"/>
                      <a:pt x="2" y="2"/>
                      <a:pt x="0" y="0"/>
                    </a:cubicBezTo>
                    <a:cubicBezTo>
                      <a:pt x="4" y="5"/>
                      <a:pt x="9" y="10"/>
                      <a:pt x="13" y="14"/>
                    </a:cubicBezTo>
                    <a:cubicBezTo>
                      <a:pt x="15" y="15"/>
                      <a:pt x="16" y="16"/>
                      <a:pt x="17" y="17"/>
                    </a:cubicBezTo>
                    <a:cubicBezTo>
                      <a:pt x="19" y="18"/>
                      <a:pt x="20" y="19"/>
                      <a:pt x="21" y="20"/>
                    </a:cubicBezTo>
                    <a:cubicBezTo>
                      <a:pt x="24" y="22"/>
                      <a:pt x="27" y="24"/>
                      <a:pt x="30" y="26"/>
                    </a:cubicBezTo>
                    <a:cubicBezTo>
                      <a:pt x="33" y="27"/>
                      <a:pt x="35" y="29"/>
                      <a:pt x="38" y="31"/>
                    </a:cubicBezTo>
                    <a:cubicBezTo>
                      <a:pt x="39" y="32"/>
                      <a:pt x="40" y="33"/>
                      <a:pt x="42" y="34"/>
                    </a:cubicBezTo>
                    <a:cubicBezTo>
                      <a:pt x="43" y="35"/>
                      <a:pt x="44" y="36"/>
                      <a:pt x="45" y="38"/>
                    </a:cubicBezTo>
                    <a:cubicBezTo>
                      <a:pt x="46" y="39"/>
                      <a:pt x="46" y="40"/>
                      <a:pt x="47" y="42"/>
                    </a:cubicBezTo>
                    <a:cubicBezTo>
                      <a:pt x="48" y="43"/>
                      <a:pt x="48" y="44"/>
                      <a:pt x="49" y="45"/>
                    </a:cubicBezTo>
                    <a:cubicBezTo>
                      <a:pt x="47" y="44"/>
                      <a:pt x="46" y="43"/>
                      <a:pt x="44" y="41"/>
                    </a:cubicBezTo>
                    <a:cubicBezTo>
                      <a:pt x="43" y="41"/>
                      <a:pt x="42" y="40"/>
                      <a:pt x="41" y="39"/>
                    </a:cubicBezTo>
                    <a:cubicBezTo>
                      <a:pt x="40" y="39"/>
                      <a:pt x="39" y="38"/>
                      <a:pt x="38" y="38"/>
                    </a:cubicBezTo>
                    <a:cubicBezTo>
                      <a:pt x="36" y="37"/>
                      <a:pt x="34" y="36"/>
                      <a:pt x="32" y="35"/>
                    </a:cubicBezTo>
                    <a:cubicBezTo>
                      <a:pt x="29" y="35"/>
                      <a:pt x="27" y="34"/>
                      <a:pt x="25" y="33"/>
                    </a:cubicBezTo>
                    <a:cubicBezTo>
                      <a:pt x="23" y="32"/>
                      <a:pt x="20" y="32"/>
                      <a:pt x="18" y="30"/>
                    </a:cubicBezTo>
                    <a:cubicBezTo>
                      <a:pt x="16" y="29"/>
                      <a:pt x="14" y="28"/>
                      <a:pt x="12" y="27"/>
                    </a:cubicBezTo>
                    <a:cubicBezTo>
                      <a:pt x="10" y="25"/>
                      <a:pt x="8" y="24"/>
                      <a:pt x="7" y="22"/>
                    </a:cubicBezTo>
                    <a:cubicBezTo>
                      <a:pt x="10" y="26"/>
                      <a:pt x="14" y="29"/>
                      <a:pt x="18" y="31"/>
                    </a:cubicBezTo>
                    <a:cubicBezTo>
                      <a:pt x="20" y="32"/>
                      <a:pt x="22" y="33"/>
                      <a:pt x="24" y="34"/>
                    </a:cubicBezTo>
                    <a:cubicBezTo>
                      <a:pt x="27" y="35"/>
                      <a:pt x="29" y="36"/>
                      <a:pt x="31" y="36"/>
                    </a:cubicBezTo>
                    <a:cubicBezTo>
                      <a:pt x="33" y="37"/>
                      <a:pt x="36" y="38"/>
                      <a:pt x="38" y="39"/>
                    </a:cubicBezTo>
                    <a:cubicBezTo>
                      <a:pt x="39" y="39"/>
                      <a:pt x="40" y="40"/>
                      <a:pt x="41" y="41"/>
                    </a:cubicBezTo>
                    <a:cubicBezTo>
                      <a:pt x="42" y="41"/>
                      <a:pt x="43" y="42"/>
                      <a:pt x="44" y="43"/>
                    </a:cubicBezTo>
                    <a:cubicBezTo>
                      <a:pt x="45" y="44"/>
                      <a:pt x="47" y="46"/>
                      <a:pt x="49" y="47"/>
                    </a:cubicBezTo>
                    <a:cubicBezTo>
                      <a:pt x="50" y="48"/>
                      <a:pt x="51" y="48"/>
                      <a:pt x="52" y="49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2" y="50"/>
                      <a:pt x="53" y="50"/>
                      <a:pt x="53" y="50"/>
                    </a:cubicBezTo>
                    <a:cubicBezTo>
                      <a:pt x="50" y="50"/>
                      <a:pt x="48" y="50"/>
                      <a:pt x="46" y="50"/>
                    </a:cubicBezTo>
                    <a:cubicBezTo>
                      <a:pt x="44" y="50"/>
                      <a:pt x="42" y="50"/>
                      <a:pt x="41" y="50"/>
                    </a:cubicBezTo>
                    <a:cubicBezTo>
                      <a:pt x="39" y="50"/>
                      <a:pt x="37" y="50"/>
                      <a:pt x="35" y="50"/>
                    </a:cubicBezTo>
                    <a:cubicBezTo>
                      <a:pt x="32" y="51"/>
                      <a:pt x="29" y="50"/>
                      <a:pt x="26" y="49"/>
                    </a:cubicBezTo>
                    <a:cubicBezTo>
                      <a:pt x="24" y="49"/>
                      <a:pt x="22" y="48"/>
                      <a:pt x="21" y="48"/>
                    </a:cubicBezTo>
                    <a:cubicBezTo>
                      <a:pt x="19" y="47"/>
                      <a:pt x="18" y="46"/>
                      <a:pt x="16" y="46"/>
                    </a:cubicBezTo>
                    <a:cubicBezTo>
                      <a:pt x="19" y="48"/>
                      <a:pt x="22" y="49"/>
                      <a:pt x="25" y="50"/>
                    </a:cubicBezTo>
                    <a:cubicBezTo>
                      <a:pt x="27" y="51"/>
                      <a:pt x="29" y="51"/>
                      <a:pt x="30" y="51"/>
                    </a:cubicBezTo>
                    <a:cubicBezTo>
                      <a:pt x="31" y="51"/>
                      <a:pt x="32" y="51"/>
                      <a:pt x="33" y="51"/>
                    </a:cubicBezTo>
                    <a:cubicBezTo>
                      <a:pt x="33" y="51"/>
                      <a:pt x="34" y="51"/>
                      <a:pt x="34" y="51"/>
                    </a:cubicBezTo>
                    <a:cubicBezTo>
                      <a:pt x="35" y="51"/>
                      <a:pt x="35" y="51"/>
                      <a:pt x="36" y="51"/>
                    </a:cubicBezTo>
                    <a:cubicBezTo>
                      <a:pt x="39" y="51"/>
                      <a:pt x="42" y="51"/>
                      <a:pt x="46" y="51"/>
                    </a:cubicBezTo>
                    <a:cubicBezTo>
                      <a:pt x="47" y="51"/>
                      <a:pt x="49" y="51"/>
                      <a:pt x="51" y="52"/>
                    </a:cubicBezTo>
                    <a:cubicBezTo>
                      <a:pt x="52" y="52"/>
                      <a:pt x="53" y="52"/>
                      <a:pt x="54" y="52"/>
                    </a:cubicBezTo>
                    <a:cubicBezTo>
                      <a:pt x="55" y="53"/>
                      <a:pt x="55" y="53"/>
                      <a:pt x="56" y="54"/>
                    </a:cubicBezTo>
                    <a:cubicBezTo>
                      <a:pt x="56" y="54"/>
                      <a:pt x="57" y="54"/>
                      <a:pt x="58" y="54"/>
                    </a:cubicBezTo>
                    <a:cubicBezTo>
                      <a:pt x="58" y="53"/>
                      <a:pt x="58" y="53"/>
                      <a:pt x="58" y="52"/>
                    </a:cubicBezTo>
                    <a:cubicBezTo>
                      <a:pt x="56" y="51"/>
                      <a:pt x="55" y="50"/>
                      <a:pt x="54" y="49"/>
                    </a:cubicBezTo>
                    <a:cubicBezTo>
                      <a:pt x="54" y="48"/>
                      <a:pt x="53" y="47"/>
                      <a:pt x="53" y="46"/>
                    </a:cubicBezTo>
                    <a:cubicBezTo>
                      <a:pt x="53" y="46"/>
                      <a:pt x="53" y="46"/>
                      <a:pt x="53" y="46"/>
                    </a:cubicBezTo>
                    <a:cubicBezTo>
                      <a:pt x="53" y="45"/>
                      <a:pt x="53" y="44"/>
                      <a:pt x="53" y="43"/>
                    </a:cubicBezTo>
                    <a:cubicBezTo>
                      <a:pt x="53" y="43"/>
                      <a:pt x="54" y="42"/>
                      <a:pt x="54" y="42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0"/>
                      <a:pt x="54" y="39"/>
                      <a:pt x="54" y="38"/>
                    </a:cubicBezTo>
                    <a:cubicBezTo>
                      <a:pt x="55" y="37"/>
                      <a:pt x="55" y="35"/>
                      <a:pt x="54" y="33"/>
                    </a:cubicBezTo>
                    <a:cubicBezTo>
                      <a:pt x="54" y="32"/>
                      <a:pt x="54" y="32"/>
                      <a:pt x="54" y="31"/>
                    </a:cubicBezTo>
                    <a:cubicBezTo>
                      <a:pt x="54" y="30"/>
                      <a:pt x="54" y="29"/>
                      <a:pt x="54" y="28"/>
                    </a:cubicBezTo>
                    <a:cubicBezTo>
                      <a:pt x="54" y="29"/>
                      <a:pt x="54" y="30"/>
                      <a:pt x="54" y="31"/>
                    </a:cubicBezTo>
                    <a:cubicBezTo>
                      <a:pt x="54" y="32"/>
                      <a:pt x="54" y="33"/>
                      <a:pt x="54" y="33"/>
                    </a:cubicBezTo>
                    <a:cubicBezTo>
                      <a:pt x="54" y="35"/>
                      <a:pt x="53" y="37"/>
                      <a:pt x="53" y="38"/>
                    </a:cubicBezTo>
                    <a:cubicBezTo>
                      <a:pt x="53" y="39"/>
                      <a:pt x="53" y="40"/>
                      <a:pt x="53" y="40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52" y="42"/>
                      <a:pt x="52" y="42"/>
                      <a:pt x="52" y="42"/>
                    </a:cubicBezTo>
                    <a:cubicBezTo>
                      <a:pt x="52" y="42"/>
                      <a:pt x="52" y="42"/>
                      <a:pt x="52" y="43"/>
                    </a:cubicBezTo>
                    <a:cubicBezTo>
                      <a:pt x="52" y="43"/>
                      <a:pt x="52" y="44"/>
                      <a:pt x="51" y="44"/>
                    </a:cubicBezTo>
                    <a:cubicBezTo>
                      <a:pt x="51" y="44"/>
                      <a:pt x="51" y="43"/>
                      <a:pt x="50" y="42"/>
                    </a:cubicBezTo>
                    <a:cubicBezTo>
                      <a:pt x="48" y="36"/>
                      <a:pt x="48" y="36"/>
                      <a:pt x="48" y="36"/>
                    </a:cubicBezTo>
                    <a:cubicBezTo>
                      <a:pt x="46" y="34"/>
                      <a:pt x="45" y="31"/>
                      <a:pt x="44" y="29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3" y="26"/>
                      <a:pt x="43" y="26"/>
                      <a:pt x="43" y="25"/>
                    </a:cubicBezTo>
                    <a:cubicBezTo>
                      <a:pt x="43" y="24"/>
                      <a:pt x="42" y="23"/>
                      <a:pt x="42" y="21"/>
                    </a:cubicBezTo>
                    <a:cubicBezTo>
                      <a:pt x="42" y="20"/>
                      <a:pt x="42" y="19"/>
                      <a:pt x="41" y="17"/>
                    </a:cubicBezTo>
                    <a:cubicBezTo>
                      <a:pt x="41" y="16"/>
                      <a:pt x="41" y="15"/>
                      <a:pt x="42" y="13"/>
                    </a:cubicBezTo>
                    <a:cubicBezTo>
                      <a:pt x="41" y="16"/>
                      <a:pt x="41" y="19"/>
                      <a:pt x="41" y="21"/>
                    </a:cubicBezTo>
                    <a:cubicBezTo>
                      <a:pt x="41" y="23"/>
                      <a:pt x="42" y="24"/>
                      <a:pt x="42" y="25"/>
                    </a:cubicBezTo>
                    <a:close/>
                    <a:moveTo>
                      <a:pt x="30" y="23"/>
                    </a:moveTo>
                    <a:cubicBezTo>
                      <a:pt x="30" y="23"/>
                      <a:pt x="30" y="23"/>
                      <a:pt x="29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30" name="Freeform 2278"/>
              <p:cNvSpPr/>
              <p:nvPr/>
            </p:nvSpPr>
            <p:spPr>
              <a:xfrm>
                <a:off x="4521156" y="4338662"/>
                <a:ext cx="231776" cy="187326"/>
              </a:xfrm>
              <a:custGeom>
                <a:avLst/>
                <a:gdLst>
                  <a:gd name="txL" fmla="*/ 0 w 62"/>
                  <a:gd name="txT" fmla="*/ 0 h 50"/>
                  <a:gd name="txR" fmla="*/ 62 w 62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50">
                    <a:moveTo>
                      <a:pt x="24" y="46"/>
                    </a:moveTo>
                    <a:cubicBezTo>
                      <a:pt x="25" y="45"/>
                      <a:pt x="26" y="44"/>
                      <a:pt x="27" y="43"/>
                    </a:cubicBezTo>
                    <a:cubicBezTo>
                      <a:pt x="31" y="40"/>
                      <a:pt x="33" y="36"/>
                      <a:pt x="36" y="33"/>
                    </a:cubicBezTo>
                    <a:cubicBezTo>
                      <a:pt x="41" y="27"/>
                      <a:pt x="43" y="20"/>
                      <a:pt x="47" y="14"/>
                    </a:cubicBezTo>
                    <a:cubicBezTo>
                      <a:pt x="49" y="10"/>
                      <a:pt x="52" y="8"/>
                      <a:pt x="56" y="5"/>
                    </a:cubicBezTo>
                    <a:cubicBezTo>
                      <a:pt x="58" y="4"/>
                      <a:pt x="60" y="2"/>
                      <a:pt x="62" y="0"/>
                    </a:cubicBezTo>
                    <a:cubicBezTo>
                      <a:pt x="58" y="3"/>
                      <a:pt x="53" y="5"/>
                      <a:pt x="50" y="6"/>
                    </a:cubicBezTo>
                    <a:cubicBezTo>
                      <a:pt x="39" y="12"/>
                      <a:pt x="32" y="22"/>
                      <a:pt x="24" y="31"/>
                    </a:cubicBezTo>
                    <a:cubicBezTo>
                      <a:pt x="20" y="35"/>
                      <a:pt x="15" y="38"/>
                      <a:pt x="11" y="41"/>
                    </a:cubicBezTo>
                    <a:cubicBezTo>
                      <a:pt x="8" y="44"/>
                      <a:pt x="4" y="47"/>
                      <a:pt x="0" y="49"/>
                    </a:cubicBezTo>
                    <a:cubicBezTo>
                      <a:pt x="0" y="49"/>
                      <a:pt x="0" y="50"/>
                      <a:pt x="0" y="50"/>
                    </a:cubicBezTo>
                    <a:cubicBezTo>
                      <a:pt x="8" y="47"/>
                      <a:pt x="16" y="46"/>
                      <a:pt x="24" y="4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31" name="Picture 2279"/>
              <p:cNvPicPr>
                <a:picLocks noChangeAspect="1"/>
              </p:cNvPicPr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4595769" y="4322787"/>
                <a:ext cx="168276" cy="20161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32" name="Freeform 2281"/>
              <p:cNvSpPr/>
              <p:nvPr/>
            </p:nvSpPr>
            <p:spPr>
              <a:xfrm>
                <a:off x="4546556" y="4397400"/>
                <a:ext cx="109538" cy="71438"/>
              </a:xfrm>
              <a:custGeom>
                <a:avLst/>
                <a:gdLst>
                  <a:gd name="txL" fmla="*/ 0 w 29"/>
                  <a:gd name="txT" fmla="*/ 0 h 19"/>
                  <a:gd name="txR" fmla="*/ 29 w 29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19">
                    <a:moveTo>
                      <a:pt x="17" y="12"/>
                    </a:moveTo>
                    <a:cubicBezTo>
                      <a:pt x="22" y="9"/>
                      <a:pt x="25" y="5"/>
                      <a:pt x="29" y="1"/>
                    </a:cubicBezTo>
                    <a:cubicBezTo>
                      <a:pt x="27" y="2"/>
                      <a:pt x="24" y="4"/>
                      <a:pt x="22" y="5"/>
                    </a:cubicBezTo>
                    <a:cubicBezTo>
                      <a:pt x="18" y="6"/>
                      <a:pt x="15" y="4"/>
                      <a:pt x="12" y="3"/>
                    </a:cubicBezTo>
                    <a:cubicBezTo>
                      <a:pt x="10" y="2"/>
                      <a:pt x="8" y="0"/>
                      <a:pt x="6" y="0"/>
                    </a:cubicBezTo>
                    <a:cubicBezTo>
                      <a:pt x="3" y="6"/>
                      <a:pt x="2" y="12"/>
                      <a:pt x="0" y="19"/>
                    </a:cubicBezTo>
                    <a:cubicBezTo>
                      <a:pt x="6" y="19"/>
                      <a:pt x="12" y="14"/>
                      <a:pt x="17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33" name="Freeform 2283"/>
              <p:cNvSpPr/>
              <p:nvPr/>
            </p:nvSpPr>
            <p:spPr>
              <a:xfrm>
                <a:off x="4700545" y="4254524"/>
                <a:ext cx="165101" cy="233364"/>
              </a:xfrm>
              <a:custGeom>
                <a:avLst/>
                <a:gdLst>
                  <a:gd name="txL" fmla="*/ 0 w 44"/>
                  <a:gd name="txT" fmla="*/ 0 h 62"/>
                  <a:gd name="txR" fmla="*/ 44 w 44"/>
                  <a:gd name="txB" fmla="*/ 62 h 6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62">
                    <a:moveTo>
                      <a:pt x="14" y="22"/>
                    </a:moveTo>
                    <a:cubicBezTo>
                      <a:pt x="13" y="24"/>
                      <a:pt x="12" y="29"/>
                      <a:pt x="11" y="31"/>
                    </a:cubicBezTo>
                    <a:cubicBezTo>
                      <a:pt x="10" y="35"/>
                      <a:pt x="11" y="38"/>
                      <a:pt x="10" y="42"/>
                    </a:cubicBezTo>
                    <a:cubicBezTo>
                      <a:pt x="9" y="50"/>
                      <a:pt x="6" y="57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7" y="58"/>
                      <a:pt x="14" y="52"/>
                      <a:pt x="18" y="44"/>
                    </a:cubicBezTo>
                    <a:cubicBezTo>
                      <a:pt x="20" y="39"/>
                      <a:pt x="23" y="28"/>
                      <a:pt x="18" y="20"/>
                    </a:cubicBezTo>
                    <a:cubicBezTo>
                      <a:pt x="20" y="15"/>
                      <a:pt x="25" y="14"/>
                      <a:pt x="29" y="12"/>
                    </a:cubicBezTo>
                    <a:cubicBezTo>
                      <a:pt x="33" y="11"/>
                      <a:pt x="36" y="10"/>
                      <a:pt x="38" y="8"/>
                    </a:cubicBezTo>
                    <a:cubicBezTo>
                      <a:pt x="41" y="6"/>
                      <a:pt x="42" y="4"/>
                      <a:pt x="44" y="1"/>
                    </a:cubicBezTo>
                    <a:cubicBezTo>
                      <a:pt x="43" y="1"/>
                      <a:pt x="42" y="1"/>
                      <a:pt x="42" y="0"/>
                    </a:cubicBezTo>
                    <a:cubicBezTo>
                      <a:pt x="41" y="2"/>
                      <a:pt x="40" y="5"/>
                      <a:pt x="38" y="7"/>
                    </a:cubicBezTo>
                    <a:cubicBezTo>
                      <a:pt x="35" y="9"/>
                      <a:pt x="31" y="10"/>
                      <a:pt x="28" y="12"/>
                    </a:cubicBezTo>
                    <a:cubicBezTo>
                      <a:pt x="24" y="14"/>
                      <a:pt x="19" y="16"/>
                      <a:pt x="17" y="19"/>
                    </a:cubicBezTo>
                    <a:cubicBezTo>
                      <a:pt x="16" y="20"/>
                      <a:pt x="15" y="21"/>
                      <a:pt x="14" y="2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34" name="Freeform 2284"/>
              <p:cNvSpPr>
                <a:spLocks noEditPoints="1"/>
              </p:cNvSpPr>
              <p:nvPr/>
            </p:nvSpPr>
            <p:spPr>
              <a:xfrm>
                <a:off x="4532269" y="4325962"/>
                <a:ext cx="231776" cy="188914"/>
              </a:xfrm>
              <a:custGeom>
                <a:avLst/>
                <a:gdLst>
                  <a:gd name="txL" fmla="*/ 0 w 62"/>
                  <a:gd name="txT" fmla="*/ 0 h 50"/>
                  <a:gd name="txR" fmla="*/ 62 w 62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2" h="50">
                    <a:moveTo>
                      <a:pt x="31" y="12"/>
                    </a:moveTo>
                    <a:cubicBezTo>
                      <a:pt x="32" y="12"/>
                      <a:pt x="32" y="12"/>
                      <a:pt x="33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7" y="11"/>
                      <a:pt x="39" y="11"/>
                      <a:pt x="41" y="10"/>
                    </a:cubicBezTo>
                    <a:cubicBezTo>
                      <a:pt x="40" y="11"/>
                      <a:pt x="39" y="12"/>
                      <a:pt x="38" y="12"/>
                    </a:cubicBezTo>
                    <a:cubicBezTo>
                      <a:pt x="37" y="14"/>
                      <a:pt x="36" y="15"/>
                      <a:pt x="34" y="16"/>
                    </a:cubicBezTo>
                    <a:cubicBezTo>
                      <a:pt x="33" y="17"/>
                      <a:pt x="32" y="19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0" y="21"/>
                      <a:pt x="29" y="22"/>
                      <a:pt x="28" y="22"/>
                    </a:cubicBezTo>
                    <a:cubicBezTo>
                      <a:pt x="28" y="23"/>
                      <a:pt x="27" y="23"/>
                      <a:pt x="26" y="23"/>
                    </a:cubicBezTo>
                    <a:cubicBezTo>
                      <a:pt x="25" y="24"/>
                      <a:pt x="24" y="24"/>
                      <a:pt x="23" y="23"/>
                    </a:cubicBezTo>
                    <a:cubicBezTo>
                      <a:pt x="22" y="23"/>
                      <a:pt x="21" y="23"/>
                      <a:pt x="20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8" y="22"/>
                      <a:pt x="18" y="22"/>
                      <a:pt x="17" y="22"/>
                    </a:cubicBezTo>
                    <a:cubicBezTo>
                      <a:pt x="16" y="22"/>
                      <a:pt x="15" y="21"/>
                      <a:pt x="14" y="21"/>
                    </a:cubicBezTo>
                    <a:cubicBezTo>
                      <a:pt x="13" y="20"/>
                      <a:pt x="13" y="20"/>
                      <a:pt x="12" y="19"/>
                    </a:cubicBezTo>
                    <a:cubicBezTo>
                      <a:pt x="13" y="21"/>
                      <a:pt x="15" y="22"/>
                      <a:pt x="17" y="23"/>
                    </a:cubicBezTo>
                    <a:cubicBezTo>
                      <a:pt x="17" y="23"/>
                      <a:pt x="18" y="23"/>
                      <a:pt x="18" y="23"/>
                    </a:cubicBezTo>
                    <a:cubicBezTo>
                      <a:pt x="19" y="23"/>
                      <a:pt x="19" y="24"/>
                      <a:pt x="19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1" y="24"/>
                      <a:pt x="22" y="24"/>
                      <a:pt x="23" y="25"/>
                    </a:cubicBezTo>
                    <a:cubicBezTo>
                      <a:pt x="24" y="25"/>
                      <a:pt x="25" y="25"/>
                      <a:pt x="26" y="25"/>
                    </a:cubicBezTo>
                    <a:cubicBezTo>
                      <a:pt x="26" y="25"/>
                      <a:pt x="27" y="25"/>
                      <a:pt x="27" y="25"/>
                    </a:cubicBezTo>
                    <a:cubicBezTo>
                      <a:pt x="27" y="25"/>
                      <a:pt x="26" y="25"/>
                      <a:pt x="26" y="26"/>
                    </a:cubicBezTo>
                    <a:cubicBezTo>
                      <a:pt x="26" y="26"/>
                      <a:pt x="25" y="26"/>
                      <a:pt x="25" y="27"/>
                    </a:cubicBezTo>
                    <a:cubicBezTo>
                      <a:pt x="24" y="28"/>
                      <a:pt x="23" y="28"/>
                      <a:pt x="23" y="29"/>
                    </a:cubicBezTo>
                    <a:cubicBezTo>
                      <a:pt x="21" y="30"/>
                      <a:pt x="19" y="32"/>
                      <a:pt x="18" y="33"/>
                    </a:cubicBezTo>
                    <a:cubicBezTo>
                      <a:pt x="17" y="33"/>
                      <a:pt x="16" y="34"/>
                      <a:pt x="15" y="34"/>
                    </a:cubicBezTo>
                    <a:cubicBezTo>
                      <a:pt x="14" y="35"/>
                      <a:pt x="13" y="35"/>
                      <a:pt x="12" y="35"/>
                    </a:cubicBezTo>
                    <a:cubicBezTo>
                      <a:pt x="11" y="36"/>
                      <a:pt x="10" y="36"/>
                      <a:pt x="9" y="37"/>
                    </a:cubicBezTo>
                    <a:cubicBezTo>
                      <a:pt x="8" y="37"/>
                      <a:pt x="7" y="37"/>
                      <a:pt x="6" y="37"/>
                    </a:cubicBezTo>
                    <a:cubicBezTo>
                      <a:pt x="8" y="37"/>
                      <a:pt x="10" y="37"/>
                      <a:pt x="12" y="36"/>
                    </a:cubicBezTo>
                    <a:cubicBezTo>
                      <a:pt x="14" y="36"/>
                      <a:pt x="16" y="35"/>
                      <a:pt x="18" y="34"/>
                    </a:cubicBezTo>
                    <a:cubicBezTo>
                      <a:pt x="19" y="33"/>
                      <a:pt x="21" y="32"/>
                      <a:pt x="22" y="32"/>
                    </a:cubicBezTo>
                    <a:cubicBezTo>
                      <a:pt x="21" y="33"/>
                      <a:pt x="20" y="34"/>
                      <a:pt x="19" y="35"/>
                    </a:cubicBezTo>
                    <a:cubicBezTo>
                      <a:pt x="18" y="36"/>
                      <a:pt x="16" y="37"/>
                      <a:pt x="15" y="38"/>
                    </a:cubicBezTo>
                    <a:cubicBezTo>
                      <a:pt x="13" y="41"/>
                      <a:pt x="10" y="43"/>
                      <a:pt x="8" y="45"/>
                    </a:cubicBezTo>
                    <a:cubicBezTo>
                      <a:pt x="5" y="47"/>
                      <a:pt x="2" y="49"/>
                      <a:pt x="0" y="50"/>
                    </a:cubicBezTo>
                    <a:cubicBezTo>
                      <a:pt x="5" y="47"/>
                      <a:pt x="11" y="43"/>
                      <a:pt x="16" y="39"/>
                    </a:cubicBezTo>
                    <a:cubicBezTo>
                      <a:pt x="17" y="38"/>
                      <a:pt x="18" y="37"/>
                      <a:pt x="20" y="36"/>
                    </a:cubicBezTo>
                    <a:cubicBezTo>
                      <a:pt x="21" y="35"/>
                      <a:pt x="22" y="33"/>
                      <a:pt x="23" y="32"/>
                    </a:cubicBezTo>
                    <a:cubicBezTo>
                      <a:pt x="25" y="30"/>
                      <a:pt x="27" y="27"/>
                      <a:pt x="29" y="25"/>
                    </a:cubicBezTo>
                    <a:cubicBezTo>
                      <a:pt x="32" y="22"/>
                      <a:pt x="34" y="20"/>
                      <a:pt x="36" y="17"/>
                    </a:cubicBezTo>
                    <a:cubicBezTo>
                      <a:pt x="37" y="16"/>
                      <a:pt x="38" y="15"/>
                      <a:pt x="39" y="14"/>
                    </a:cubicBezTo>
                    <a:cubicBezTo>
                      <a:pt x="41" y="13"/>
                      <a:pt x="42" y="12"/>
                      <a:pt x="43" y="12"/>
                    </a:cubicBezTo>
                    <a:cubicBezTo>
                      <a:pt x="45" y="11"/>
                      <a:pt x="46" y="10"/>
                      <a:pt x="48" y="10"/>
                    </a:cubicBezTo>
                    <a:cubicBezTo>
                      <a:pt x="49" y="9"/>
                      <a:pt x="50" y="9"/>
                      <a:pt x="51" y="8"/>
                    </a:cubicBezTo>
                    <a:cubicBezTo>
                      <a:pt x="50" y="10"/>
                      <a:pt x="49" y="11"/>
                      <a:pt x="47" y="12"/>
                    </a:cubicBezTo>
                    <a:cubicBezTo>
                      <a:pt x="46" y="13"/>
                      <a:pt x="46" y="14"/>
                      <a:pt x="45" y="15"/>
                    </a:cubicBezTo>
                    <a:cubicBezTo>
                      <a:pt x="44" y="16"/>
                      <a:pt x="43" y="17"/>
                      <a:pt x="43" y="18"/>
                    </a:cubicBezTo>
                    <a:cubicBezTo>
                      <a:pt x="41" y="20"/>
                      <a:pt x="40" y="22"/>
                      <a:pt x="39" y="24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5" y="33"/>
                      <a:pt x="34" y="35"/>
                      <a:pt x="33" y="37"/>
                    </a:cubicBezTo>
                    <a:cubicBezTo>
                      <a:pt x="31" y="39"/>
                      <a:pt x="30" y="40"/>
                      <a:pt x="28" y="42"/>
                    </a:cubicBezTo>
                    <a:cubicBezTo>
                      <a:pt x="27" y="44"/>
                      <a:pt x="25" y="46"/>
                      <a:pt x="23" y="47"/>
                    </a:cubicBezTo>
                    <a:cubicBezTo>
                      <a:pt x="27" y="44"/>
                      <a:pt x="30" y="41"/>
                      <a:pt x="33" y="37"/>
                    </a:cubicBezTo>
                    <a:cubicBezTo>
                      <a:pt x="35" y="35"/>
                      <a:pt x="36" y="33"/>
                      <a:pt x="37" y="31"/>
                    </a:cubicBezTo>
                    <a:cubicBezTo>
                      <a:pt x="38" y="29"/>
                      <a:pt x="39" y="27"/>
                      <a:pt x="40" y="25"/>
                    </a:cubicBezTo>
                    <a:cubicBezTo>
                      <a:pt x="41" y="23"/>
                      <a:pt x="42" y="21"/>
                      <a:pt x="44" y="19"/>
                    </a:cubicBezTo>
                    <a:cubicBezTo>
                      <a:pt x="44" y="18"/>
                      <a:pt x="45" y="17"/>
                      <a:pt x="46" y="16"/>
                    </a:cubicBezTo>
                    <a:cubicBezTo>
                      <a:pt x="47" y="15"/>
                      <a:pt x="47" y="14"/>
                      <a:pt x="48" y="13"/>
                    </a:cubicBezTo>
                    <a:cubicBezTo>
                      <a:pt x="50" y="12"/>
                      <a:pt x="52" y="10"/>
                      <a:pt x="53" y="9"/>
                    </a:cubicBezTo>
                    <a:cubicBezTo>
                      <a:pt x="54" y="8"/>
                      <a:pt x="55" y="7"/>
                      <a:pt x="56" y="6"/>
                    </a:cubicBezTo>
                    <a:cubicBezTo>
                      <a:pt x="56" y="6"/>
                      <a:pt x="57" y="6"/>
                      <a:pt x="57" y="6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6" y="8"/>
                      <a:pt x="56" y="10"/>
                      <a:pt x="56" y="12"/>
                    </a:cubicBezTo>
                    <a:cubicBezTo>
                      <a:pt x="55" y="14"/>
                      <a:pt x="55" y="16"/>
                      <a:pt x="55" y="17"/>
                    </a:cubicBezTo>
                    <a:cubicBezTo>
                      <a:pt x="55" y="19"/>
                      <a:pt x="55" y="21"/>
                      <a:pt x="55" y="22"/>
                    </a:cubicBezTo>
                    <a:cubicBezTo>
                      <a:pt x="55" y="26"/>
                      <a:pt x="54" y="29"/>
                      <a:pt x="52" y="32"/>
                    </a:cubicBezTo>
                    <a:cubicBezTo>
                      <a:pt x="52" y="34"/>
                      <a:pt x="51" y="35"/>
                      <a:pt x="50" y="37"/>
                    </a:cubicBezTo>
                    <a:cubicBezTo>
                      <a:pt x="49" y="38"/>
                      <a:pt x="48" y="39"/>
                      <a:pt x="47" y="41"/>
                    </a:cubicBezTo>
                    <a:cubicBezTo>
                      <a:pt x="50" y="38"/>
                      <a:pt x="52" y="35"/>
                      <a:pt x="53" y="32"/>
                    </a:cubicBezTo>
                    <a:cubicBezTo>
                      <a:pt x="54" y="31"/>
                      <a:pt x="54" y="29"/>
                      <a:pt x="55" y="28"/>
                    </a:cubicBezTo>
                    <a:cubicBezTo>
                      <a:pt x="55" y="27"/>
                      <a:pt x="55" y="26"/>
                      <a:pt x="55" y="25"/>
                    </a:cubicBezTo>
                    <a:cubicBezTo>
                      <a:pt x="56" y="25"/>
                      <a:pt x="56" y="24"/>
                      <a:pt x="56" y="24"/>
                    </a:cubicBezTo>
                    <a:cubicBezTo>
                      <a:pt x="56" y="23"/>
                      <a:pt x="56" y="23"/>
                      <a:pt x="56" y="23"/>
                    </a:cubicBezTo>
                    <a:cubicBezTo>
                      <a:pt x="56" y="19"/>
                      <a:pt x="56" y="16"/>
                      <a:pt x="57" y="13"/>
                    </a:cubicBezTo>
                    <a:cubicBezTo>
                      <a:pt x="57" y="11"/>
                      <a:pt x="58" y="9"/>
                      <a:pt x="58" y="8"/>
                    </a:cubicBezTo>
                    <a:cubicBezTo>
                      <a:pt x="59" y="7"/>
                      <a:pt x="59" y="5"/>
                      <a:pt x="59" y="4"/>
                    </a:cubicBezTo>
                    <a:cubicBezTo>
                      <a:pt x="60" y="4"/>
                      <a:pt x="61" y="3"/>
                      <a:pt x="61" y="3"/>
                    </a:cubicBezTo>
                    <a:cubicBezTo>
                      <a:pt x="62" y="2"/>
                      <a:pt x="62" y="2"/>
                      <a:pt x="61" y="1"/>
                    </a:cubicBezTo>
                    <a:cubicBezTo>
                      <a:pt x="61" y="0"/>
                      <a:pt x="60" y="0"/>
                      <a:pt x="60" y="1"/>
                    </a:cubicBezTo>
                    <a:cubicBezTo>
                      <a:pt x="58" y="2"/>
                      <a:pt x="57" y="3"/>
                      <a:pt x="56" y="4"/>
                    </a:cubicBezTo>
                    <a:cubicBezTo>
                      <a:pt x="55" y="4"/>
                      <a:pt x="54" y="5"/>
                      <a:pt x="53" y="5"/>
                    </a:cubicBezTo>
                    <a:cubicBezTo>
                      <a:pt x="53" y="5"/>
                      <a:pt x="53" y="5"/>
                      <a:pt x="52" y="5"/>
                    </a:cubicBezTo>
                    <a:cubicBezTo>
                      <a:pt x="52" y="4"/>
                      <a:pt x="51" y="4"/>
                      <a:pt x="50" y="4"/>
                    </a:cubicBezTo>
                    <a:cubicBezTo>
                      <a:pt x="50" y="4"/>
                      <a:pt x="49" y="3"/>
                      <a:pt x="49" y="3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7" y="2"/>
                      <a:pt x="46" y="2"/>
                      <a:pt x="46" y="2"/>
                    </a:cubicBezTo>
                    <a:cubicBezTo>
                      <a:pt x="44" y="2"/>
                      <a:pt x="42" y="1"/>
                      <a:pt x="41" y="1"/>
                    </a:cubicBezTo>
                    <a:cubicBezTo>
                      <a:pt x="40" y="1"/>
                      <a:pt x="39" y="1"/>
                      <a:pt x="38" y="1"/>
                    </a:cubicBezTo>
                    <a:cubicBezTo>
                      <a:pt x="37" y="1"/>
                      <a:pt x="36" y="1"/>
                      <a:pt x="36" y="1"/>
                    </a:cubicBezTo>
                    <a:cubicBezTo>
                      <a:pt x="36" y="1"/>
                      <a:pt x="37" y="1"/>
                      <a:pt x="38" y="2"/>
                    </a:cubicBezTo>
                    <a:cubicBezTo>
                      <a:pt x="39" y="2"/>
                      <a:pt x="40" y="2"/>
                      <a:pt x="40" y="2"/>
                    </a:cubicBezTo>
                    <a:cubicBezTo>
                      <a:pt x="42" y="2"/>
                      <a:pt x="44" y="3"/>
                      <a:pt x="45" y="3"/>
                    </a:cubicBezTo>
                    <a:cubicBezTo>
                      <a:pt x="46" y="3"/>
                      <a:pt x="47" y="4"/>
                      <a:pt x="47" y="4"/>
                    </a:cubicBezTo>
                    <a:cubicBezTo>
                      <a:pt x="48" y="4"/>
                      <a:pt x="48" y="4"/>
                      <a:pt x="48" y="4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9" y="5"/>
                      <a:pt x="49" y="5"/>
                      <a:pt x="50" y="5"/>
                    </a:cubicBezTo>
                    <a:cubicBezTo>
                      <a:pt x="50" y="5"/>
                      <a:pt x="50" y="6"/>
                      <a:pt x="51" y="6"/>
                    </a:cubicBezTo>
                    <a:cubicBezTo>
                      <a:pt x="50" y="6"/>
                      <a:pt x="50" y="6"/>
                      <a:pt x="49" y="7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0" y="9"/>
                      <a:pt x="37" y="10"/>
                      <a:pt x="35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2" y="11"/>
                      <a:pt x="31" y="11"/>
                      <a:pt x="31" y="12"/>
                    </a:cubicBezTo>
                    <a:cubicBezTo>
                      <a:pt x="30" y="12"/>
                      <a:pt x="28" y="12"/>
                      <a:pt x="27" y="12"/>
                    </a:cubicBezTo>
                    <a:cubicBezTo>
                      <a:pt x="26" y="12"/>
                      <a:pt x="24" y="12"/>
                      <a:pt x="23" y="12"/>
                    </a:cubicBezTo>
                    <a:cubicBezTo>
                      <a:pt x="22" y="12"/>
                      <a:pt x="20" y="12"/>
                      <a:pt x="19" y="11"/>
                    </a:cubicBezTo>
                    <a:cubicBezTo>
                      <a:pt x="22" y="12"/>
                      <a:pt x="24" y="13"/>
                      <a:pt x="27" y="13"/>
                    </a:cubicBezTo>
                    <a:cubicBezTo>
                      <a:pt x="28" y="13"/>
                      <a:pt x="30" y="13"/>
                      <a:pt x="31" y="12"/>
                    </a:cubicBezTo>
                    <a:close/>
                    <a:moveTo>
                      <a:pt x="27" y="24"/>
                    </a:move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4"/>
                      <a:pt x="27" y="24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35" name="Freeform 2285"/>
              <p:cNvSpPr/>
              <p:nvPr/>
            </p:nvSpPr>
            <p:spPr>
              <a:xfrm>
                <a:off x="4317955" y="5813460"/>
                <a:ext cx="192089" cy="120651"/>
              </a:xfrm>
              <a:custGeom>
                <a:avLst/>
                <a:gdLst>
                  <a:gd name="txL" fmla="*/ 0 w 51"/>
                  <a:gd name="txT" fmla="*/ 0 h 32"/>
                  <a:gd name="txR" fmla="*/ 51 w 51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32">
                    <a:moveTo>
                      <a:pt x="18" y="31"/>
                    </a:moveTo>
                    <a:cubicBezTo>
                      <a:pt x="19" y="31"/>
                      <a:pt x="20" y="30"/>
                      <a:pt x="21" y="29"/>
                    </a:cubicBezTo>
                    <a:cubicBezTo>
                      <a:pt x="24" y="27"/>
                      <a:pt x="26" y="25"/>
                      <a:pt x="29" y="22"/>
                    </a:cubicBezTo>
                    <a:cubicBezTo>
                      <a:pt x="32" y="18"/>
                      <a:pt x="35" y="13"/>
                      <a:pt x="38" y="9"/>
                    </a:cubicBezTo>
                    <a:cubicBezTo>
                      <a:pt x="40" y="6"/>
                      <a:pt x="43" y="5"/>
                      <a:pt x="46" y="3"/>
                    </a:cubicBezTo>
                    <a:cubicBezTo>
                      <a:pt x="48" y="2"/>
                      <a:pt x="49" y="1"/>
                      <a:pt x="51" y="0"/>
                    </a:cubicBezTo>
                    <a:cubicBezTo>
                      <a:pt x="47" y="1"/>
                      <a:pt x="43" y="3"/>
                      <a:pt x="42" y="3"/>
                    </a:cubicBezTo>
                    <a:cubicBezTo>
                      <a:pt x="32" y="7"/>
                      <a:pt x="27" y="14"/>
                      <a:pt x="19" y="20"/>
                    </a:cubicBezTo>
                    <a:cubicBezTo>
                      <a:pt x="16" y="22"/>
                      <a:pt x="12" y="24"/>
                      <a:pt x="9" y="27"/>
                    </a:cubicBezTo>
                    <a:cubicBezTo>
                      <a:pt x="6" y="28"/>
                      <a:pt x="3" y="30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6" y="30"/>
                      <a:pt x="12" y="31"/>
                      <a:pt x="18" y="3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36" name="Picture 2286"/>
              <p:cNvPicPr>
                <a:picLocks noChangeAspect="1"/>
              </p:cNvPicPr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4371930" y="5799172"/>
                <a:ext cx="146051" cy="14763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37" name="Picture 2287"/>
              <p:cNvPicPr>
                <a:picLocks noChangeAspect="1"/>
              </p:cNvPicPr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4303667" y="5767422"/>
                <a:ext cx="225426" cy="1809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38" name="Freeform 2288"/>
              <p:cNvSpPr/>
              <p:nvPr/>
            </p:nvSpPr>
            <p:spPr>
              <a:xfrm>
                <a:off x="4340180" y="5843622"/>
                <a:ext cx="90488" cy="53975"/>
              </a:xfrm>
              <a:custGeom>
                <a:avLst/>
                <a:gdLst>
                  <a:gd name="txL" fmla="*/ 0 w 24"/>
                  <a:gd name="txT" fmla="*/ 0 h 14"/>
                  <a:gd name="txR" fmla="*/ 24 w 24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14">
                    <a:moveTo>
                      <a:pt x="14" y="10"/>
                    </a:moveTo>
                    <a:cubicBezTo>
                      <a:pt x="18" y="8"/>
                      <a:pt x="20" y="5"/>
                      <a:pt x="24" y="2"/>
                    </a:cubicBezTo>
                    <a:cubicBezTo>
                      <a:pt x="22" y="3"/>
                      <a:pt x="20" y="4"/>
                      <a:pt x="18" y="5"/>
                    </a:cubicBezTo>
                    <a:cubicBezTo>
                      <a:pt x="15" y="5"/>
                      <a:pt x="13" y="4"/>
                      <a:pt x="11" y="2"/>
                    </a:cubicBezTo>
                    <a:cubicBezTo>
                      <a:pt x="9" y="1"/>
                      <a:pt x="8" y="0"/>
                      <a:pt x="6" y="0"/>
                    </a:cubicBezTo>
                    <a:cubicBezTo>
                      <a:pt x="4" y="4"/>
                      <a:pt x="2" y="9"/>
                      <a:pt x="0" y="13"/>
                    </a:cubicBezTo>
                    <a:cubicBezTo>
                      <a:pt x="5" y="14"/>
                      <a:pt x="10" y="11"/>
                      <a:pt x="14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39" name="Freeform 2289"/>
              <p:cNvSpPr/>
              <p:nvPr/>
            </p:nvSpPr>
            <p:spPr>
              <a:xfrm>
                <a:off x="4457656" y="5757897"/>
                <a:ext cx="141288" cy="165101"/>
              </a:xfrm>
              <a:custGeom>
                <a:avLst/>
                <a:gdLst>
                  <a:gd name="txL" fmla="*/ 0 w 38"/>
                  <a:gd name="txT" fmla="*/ 0 h 44"/>
                  <a:gd name="txR" fmla="*/ 38 w 38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44">
                    <a:moveTo>
                      <a:pt x="14" y="15"/>
                    </a:moveTo>
                    <a:cubicBezTo>
                      <a:pt x="13" y="16"/>
                      <a:pt x="12" y="20"/>
                      <a:pt x="11" y="21"/>
                    </a:cubicBezTo>
                    <a:cubicBezTo>
                      <a:pt x="10" y="24"/>
                      <a:pt x="10" y="27"/>
                      <a:pt x="9" y="29"/>
                    </a:cubicBezTo>
                    <a:cubicBezTo>
                      <a:pt x="7" y="35"/>
                      <a:pt x="5" y="40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6" y="41"/>
                      <a:pt x="11" y="37"/>
                      <a:pt x="15" y="32"/>
                    </a:cubicBezTo>
                    <a:cubicBezTo>
                      <a:pt x="17" y="28"/>
                      <a:pt x="20" y="20"/>
                      <a:pt x="17" y="14"/>
                    </a:cubicBezTo>
                    <a:cubicBezTo>
                      <a:pt x="19" y="10"/>
                      <a:pt x="23" y="10"/>
                      <a:pt x="26" y="9"/>
                    </a:cubicBezTo>
                    <a:cubicBezTo>
                      <a:pt x="29" y="8"/>
                      <a:pt x="31" y="7"/>
                      <a:pt x="33" y="6"/>
                    </a:cubicBezTo>
                    <a:cubicBezTo>
                      <a:pt x="35" y="5"/>
                      <a:pt x="37" y="3"/>
                      <a:pt x="38" y="2"/>
                    </a:cubicBezTo>
                    <a:cubicBezTo>
                      <a:pt x="37" y="2"/>
                      <a:pt x="37" y="1"/>
                      <a:pt x="36" y="0"/>
                    </a:cubicBezTo>
                    <a:cubicBezTo>
                      <a:pt x="35" y="2"/>
                      <a:pt x="35" y="4"/>
                      <a:pt x="33" y="5"/>
                    </a:cubicBezTo>
                    <a:cubicBezTo>
                      <a:pt x="31" y="6"/>
                      <a:pt x="28" y="7"/>
                      <a:pt x="25" y="8"/>
                    </a:cubicBezTo>
                    <a:cubicBezTo>
                      <a:pt x="22" y="9"/>
                      <a:pt x="18" y="10"/>
                      <a:pt x="16" y="13"/>
                    </a:cubicBezTo>
                    <a:cubicBezTo>
                      <a:pt x="15" y="14"/>
                      <a:pt x="14" y="14"/>
                      <a:pt x="14" y="1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40" name="Freeform 2290"/>
              <p:cNvSpPr>
                <a:spLocks noEditPoints="1"/>
              </p:cNvSpPr>
              <p:nvPr/>
            </p:nvSpPr>
            <p:spPr>
              <a:xfrm>
                <a:off x="4325893" y="5799172"/>
                <a:ext cx="190501" cy="127001"/>
              </a:xfrm>
              <a:custGeom>
                <a:avLst/>
                <a:gdLst>
                  <a:gd name="txL" fmla="*/ 0 w 51"/>
                  <a:gd name="txT" fmla="*/ 0 h 34"/>
                  <a:gd name="txR" fmla="*/ 51 w 51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34">
                    <a:moveTo>
                      <a:pt x="27" y="9"/>
                    </a:moveTo>
                    <a:cubicBezTo>
                      <a:pt x="27" y="8"/>
                      <a:pt x="28" y="8"/>
                      <a:pt x="28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1" y="8"/>
                      <a:pt x="33" y="8"/>
                      <a:pt x="35" y="8"/>
                    </a:cubicBezTo>
                    <a:cubicBezTo>
                      <a:pt x="34" y="8"/>
                      <a:pt x="33" y="9"/>
                      <a:pt x="32" y="9"/>
                    </a:cubicBezTo>
                    <a:cubicBezTo>
                      <a:pt x="31" y="10"/>
                      <a:pt x="30" y="11"/>
                      <a:pt x="29" y="11"/>
                    </a:cubicBezTo>
                    <a:cubicBezTo>
                      <a:pt x="28" y="12"/>
                      <a:pt x="27" y="13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5" y="15"/>
                      <a:pt x="25" y="15"/>
                      <a:pt x="24" y="16"/>
                    </a:cubicBezTo>
                    <a:cubicBezTo>
                      <a:pt x="24" y="16"/>
                      <a:pt x="23" y="16"/>
                      <a:pt x="22" y="16"/>
                    </a:cubicBezTo>
                    <a:cubicBezTo>
                      <a:pt x="21" y="16"/>
                      <a:pt x="21" y="16"/>
                      <a:pt x="20" y="16"/>
                    </a:cubicBezTo>
                    <a:cubicBezTo>
                      <a:pt x="19" y="16"/>
                      <a:pt x="19" y="16"/>
                      <a:pt x="18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5" y="14"/>
                      <a:pt x="14" y="14"/>
                      <a:pt x="14" y="13"/>
                    </a:cubicBezTo>
                    <a:cubicBezTo>
                      <a:pt x="13" y="13"/>
                      <a:pt x="12" y="13"/>
                      <a:pt x="12" y="12"/>
                    </a:cubicBezTo>
                    <a:cubicBezTo>
                      <a:pt x="13" y="13"/>
                      <a:pt x="14" y="14"/>
                      <a:pt x="15" y="15"/>
                    </a:cubicBezTo>
                    <a:cubicBezTo>
                      <a:pt x="16" y="15"/>
                      <a:pt x="16" y="15"/>
                      <a:pt x="16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9" y="17"/>
                      <a:pt x="20" y="17"/>
                    </a:cubicBezTo>
                    <a:cubicBezTo>
                      <a:pt x="21" y="17"/>
                      <a:pt x="21" y="17"/>
                      <a:pt x="22" y="17"/>
                    </a:cubicBezTo>
                    <a:cubicBezTo>
                      <a:pt x="22" y="17"/>
                      <a:pt x="23" y="17"/>
                      <a:pt x="23" y="17"/>
                    </a:cubicBezTo>
                    <a:cubicBezTo>
                      <a:pt x="23" y="18"/>
                      <a:pt x="22" y="18"/>
                      <a:pt x="22" y="18"/>
                    </a:cubicBezTo>
                    <a:cubicBezTo>
                      <a:pt x="22" y="18"/>
                      <a:pt x="21" y="19"/>
                      <a:pt x="21" y="19"/>
                    </a:cubicBezTo>
                    <a:cubicBezTo>
                      <a:pt x="21" y="19"/>
                      <a:pt x="20" y="20"/>
                      <a:pt x="19" y="20"/>
                    </a:cubicBezTo>
                    <a:cubicBezTo>
                      <a:pt x="18" y="21"/>
                      <a:pt x="17" y="22"/>
                      <a:pt x="15" y="23"/>
                    </a:cubicBezTo>
                    <a:cubicBezTo>
                      <a:pt x="14" y="23"/>
                      <a:pt x="14" y="23"/>
                      <a:pt x="13" y="23"/>
                    </a:cubicBezTo>
                    <a:cubicBezTo>
                      <a:pt x="12" y="24"/>
                      <a:pt x="11" y="24"/>
                      <a:pt x="11" y="24"/>
                    </a:cubicBezTo>
                    <a:cubicBezTo>
                      <a:pt x="10" y="24"/>
                      <a:pt x="9" y="25"/>
                      <a:pt x="8" y="25"/>
                    </a:cubicBezTo>
                    <a:cubicBezTo>
                      <a:pt x="8" y="25"/>
                      <a:pt x="7" y="25"/>
                      <a:pt x="6" y="25"/>
                    </a:cubicBezTo>
                    <a:cubicBezTo>
                      <a:pt x="8" y="25"/>
                      <a:pt x="9" y="25"/>
                      <a:pt x="11" y="25"/>
                    </a:cubicBezTo>
                    <a:cubicBezTo>
                      <a:pt x="12" y="24"/>
                      <a:pt x="14" y="24"/>
                      <a:pt x="16" y="23"/>
                    </a:cubicBezTo>
                    <a:cubicBezTo>
                      <a:pt x="16" y="23"/>
                      <a:pt x="17" y="23"/>
                      <a:pt x="18" y="22"/>
                    </a:cubicBezTo>
                    <a:cubicBezTo>
                      <a:pt x="17" y="23"/>
                      <a:pt x="17" y="24"/>
                      <a:pt x="16" y="24"/>
                    </a:cubicBezTo>
                    <a:cubicBezTo>
                      <a:pt x="15" y="25"/>
                      <a:pt x="14" y="26"/>
                      <a:pt x="13" y="27"/>
                    </a:cubicBezTo>
                    <a:cubicBezTo>
                      <a:pt x="11" y="28"/>
                      <a:pt x="9" y="30"/>
                      <a:pt x="7" y="31"/>
                    </a:cubicBezTo>
                    <a:cubicBezTo>
                      <a:pt x="5" y="32"/>
                      <a:pt x="2" y="33"/>
                      <a:pt x="0" y="34"/>
                    </a:cubicBezTo>
                    <a:cubicBezTo>
                      <a:pt x="5" y="32"/>
                      <a:pt x="9" y="30"/>
                      <a:pt x="13" y="27"/>
                    </a:cubicBezTo>
                    <a:cubicBezTo>
                      <a:pt x="14" y="27"/>
                      <a:pt x="15" y="26"/>
                      <a:pt x="16" y="25"/>
                    </a:cubicBezTo>
                    <a:cubicBezTo>
                      <a:pt x="17" y="24"/>
                      <a:pt x="18" y="24"/>
                      <a:pt x="19" y="23"/>
                    </a:cubicBezTo>
                    <a:cubicBezTo>
                      <a:pt x="21" y="21"/>
                      <a:pt x="23" y="19"/>
                      <a:pt x="25" y="18"/>
                    </a:cubicBezTo>
                    <a:cubicBezTo>
                      <a:pt x="26" y="16"/>
                      <a:pt x="28" y="14"/>
                      <a:pt x="30" y="13"/>
                    </a:cubicBezTo>
                    <a:cubicBezTo>
                      <a:pt x="31" y="12"/>
                      <a:pt x="32" y="11"/>
                      <a:pt x="33" y="11"/>
                    </a:cubicBezTo>
                    <a:cubicBezTo>
                      <a:pt x="34" y="10"/>
                      <a:pt x="35" y="9"/>
                      <a:pt x="36" y="9"/>
                    </a:cubicBezTo>
                    <a:cubicBezTo>
                      <a:pt x="37" y="8"/>
                      <a:pt x="39" y="8"/>
                      <a:pt x="40" y="8"/>
                    </a:cubicBezTo>
                    <a:cubicBezTo>
                      <a:pt x="41" y="8"/>
                      <a:pt x="42" y="7"/>
                      <a:pt x="42" y="7"/>
                    </a:cubicBezTo>
                    <a:cubicBezTo>
                      <a:pt x="41" y="8"/>
                      <a:pt x="40" y="9"/>
                      <a:pt x="39" y="10"/>
                    </a:cubicBezTo>
                    <a:cubicBezTo>
                      <a:pt x="38" y="10"/>
                      <a:pt x="38" y="11"/>
                      <a:pt x="37" y="12"/>
                    </a:cubicBezTo>
                    <a:cubicBezTo>
                      <a:pt x="36" y="12"/>
                      <a:pt x="36" y="13"/>
                      <a:pt x="35" y="14"/>
                    </a:cubicBezTo>
                    <a:cubicBezTo>
                      <a:pt x="34" y="15"/>
                      <a:pt x="33" y="17"/>
                      <a:pt x="32" y="18"/>
                    </a:cubicBezTo>
                    <a:cubicBezTo>
                      <a:pt x="31" y="20"/>
                      <a:pt x="30" y="21"/>
                      <a:pt x="29" y="23"/>
                    </a:cubicBezTo>
                    <a:cubicBezTo>
                      <a:pt x="28" y="24"/>
                      <a:pt x="27" y="26"/>
                      <a:pt x="26" y="27"/>
                    </a:cubicBezTo>
                    <a:cubicBezTo>
                      <a:pt x="25" y="28"/>
                      <a:pt x="24" y="29"/>
                      <a:pt x="22" y="31"/>
                    </a:cubicBezTo>
                    <a:cubicBezTo>
                      <a:pt x="21" y="32"/>
                      <a:pt x="20" y="33"/>
                      <a:pt x="18" y="34"/>
                    </a:cubicBezTo>
                    <a:cubicBezTo>
                      <a:pt x="21" y="32"/>
                      <a:pt x="24" y="30"/>
                      <a:pt x="27" y="27"/>
                    </a:cubicBezTo>
                    <a:cubicBezTo>
                      <a:pt x="28" y="26"/>
                      <a:pt x="29" y="25"/>
                      <a:pt x="30" y="23"/>
                    </a:cubicBezTo>
                    <a:cubicBezTo>
                      <a:pt x="31" y="22"/>
                      <a:pt x="32" y="20"/>
                      <a:pt x="33" y="19"/>
                    </a:cubicBezTo>
                    <a:cubicBezTo>
                      <a:pt x="34" y="17"/>
                      <a:pt x="35" y="16"/>
                      <a:pt x="36" y="14"/>
                    </a:cubicBezTo>
                    <a:cubicBezTo>
                      <a:pt x="36" y="14"/>
                      <a:pt x="37" y="13"/>
                      <a:pt x="38" y="12"/>
                    </a:cubicBezTo>
                    <a:cubicBezTo>
                      <a:pt x="38" y="12"/>
                      <a:pt x="39" y="11"/>
                      <a:pt x="40" y="11"/>
                    </a:cubicBezTo>
                    <a:cubicBezTo>
                      <a:pt x="41" y="10"/>
                      <a:pt x="43" y="9"/>
                      <a:pt x="44" y="7"/>
                    </a:cubicBezTo>
                    <a:cubicBezTo>
                      <a:pt x="45" y="7"/>
                      <a:pt x="45" y="6"/>
                      <a:pt x="46" y="6"/>
                    </a:cubicBezTo>
                    <a:cubicBezTo>
                      <a:pt x="46" y="6"/>
                      <a:pt x="47" y="6"/>
                      <a:pt x="47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6" y="7"/>
                      <a:pt x="46" y="9"/>
                      <a:pt x="45" y="10"/>
                    </a:cubicBezTo>
                    <a:cubicBezTo>
                      <a:pt x="45" y="12"/>
                      <a:pt x="45" y="13"/>
                      <a:pt x="44" y="14"/>
                    </a:cubicBezTo>
                    <a:cubicBezTo>
                      <a:pt x="44" y="15"/>
                      <a:pt x="44" y="17"/>
                      <a:pt x="44" y="18"/>
                    </a:cubicBezTo>
                    <a:cubicBezTo>
                      <a:pt x="44" y="21"/>
                      <a:pt x="43" y="23"/>
                      <a:pt x="41" y="25"/>
                    </a:cubicBezTo>
                    <a:cubicBezTo>
                      <a:pt x="41" y="26"/>
                      <a:pt x="40" y="27"/>
                      <a:pt x="39" y="28"/>
                    </a:cubicBezTo>
                    <a:cubicBezTo>
                      <a:pt x="39" y="29"/>
                      <a:pt x="38" y="30"/>
                      <a:pt x="37" y="31"/>
                    </a:cubicBezTo>
                    <a:cubicBezTo>
                      <a:pt x="39" y="29"/>
                      <a:pt x="40" y="27"/>
                      <a:pt x="42" y="25"/>
                    </a:cubicBezTo>
                    <a:cubicBezTo>
                      <a:pt x="43" y="24"/>
                      <a:pt x="43" y="23"/>
                      <a:pt x="44" y="22"/>
                    </a:cubicBezTo>
                    <a:cubicBezTo>
                      <a:pt x="44" y="21"/>
                      <a:pt x="44" y="21"/>
                      <a:pt x="44" y="20"/>
                    </a:cubicBezTo>
                    <a:cubicBezTo>
                      <a:pt x="44" y="20"/>
                      <a:pt x="44" y="19"/>
                      <a:pt x="44" y="19"/>
                    </a:cubicBezTo>
                    <a:cubicBezTo>
                      <a:pt x="45" y="19"/>
                      <a:pt x="45" y="18"/>
                      <a:pt x="45" y="18"/>
                    </a:cubicBezTo>
                    <a:cubicBezTo>
                      <a:pt x="45" y="16"/>
                      <a:pt x="46" y="13"/>
                      <a:pt x="46" y="11"/>
                    </a:cubicBezTo>
                    <a:cubicBezTo>
                      <a:pt x="47" y="10"/>
                      <a:pt x="47" y="8"/>
                      <a:pt x="48" y="7"/>
                    </a:cubicBezTo>
                    <a:cubicBezTo>
                      <a:pt x="48" y="6"/>
                      <a:pt x="48" y="6"/>
                      <a:pt x="49" y="5"/>
                    </a:cubicBezTo>
                    <a:cubicBezTo>
                      <a:pt x="49" y="4"/>
                      <a:pt x="50" y="4"/>
                      <a:pt x="50" y="4"/>
                    </a:cubicBezTo>
                    <a:cubicBezTo>
                      <a:pt x="51" y="3"/>
                      <a:pt x="51" y="3"/>
                      <a:pt x="51" y="2"/>
                    </a:cubicBezTo>
                    <a:cubicBezTo>
                      <a:pt x="50" y="2"/>
                      <a:pt x="50" y="2"/>
                      <a:pt x="49" y="2"/>
                    </a:cubicBezTo>
                    <a:cubicBezTo>
                      <a:pt x="48" y="3"/>
                      <a:pt x="47" y="3"/>
                      <a:pt x="46" y="4"/>
                    </a:cubicBezTo>
                    <a:cubicBezTo>
                      <a:pt x="46" y="4"/>
                      <a:pt x="45" y="4"/>
                      <a:pt x="44" y="5"/>
                    </a:cubicBezTo>
                    <a:cubicBezTo>
                      <a:pt x="44" y="5"/>
                      <a:pt x="44" y="5"/>
                      <a:pt x="44" y="4"/>
                    </a:cubicBezTo>
                    <a:cubicBezTo>
                      <a:pt x="43" y="4"/>
                      <a:pt x="43" y="4"/>
                      <a:pt x="42" y="4"/>
                    </a:cubicBezTo>
                    <a:cubicBezTo>
                      <a:pt x="42" y="3"/>
                      <a:pt x="42" y="3"/>
                      <a:pt x="41" y="3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41" y="3"/>
                      <a:pt x="41" y="3"/>
                      <a:pt x="40" y="3"/>
                    </a:cubicBezTo>
                    <a:cubicBezTo>
                      <a:pt x="40" y="2"/>
                      <a:pt x="39" y="2"/>
                      <a:pt x="39" y="2"/>
                    </a:cubicBezTo>
                    <a:cubicBezTo>
                      <a:pt x="37" y="1"/>
                      <a:pt x="36" y="1"/>
                      <a:pt x="35" y="1"/>
                    </a:cubicBezTo>
                    <a:cubicBezTo>
                      <a:pt x="34" y="1"/>
                      <a:pt x="34" y="1"/>
                      <a:pt x="33" y="1"/>
                    </a:cubicBezTo>
                    <a:cubicBezTo>
                      <a:pt x="33" y="1"/>
                      <a:pt x="32" y="0"/>
                      <a:pt x="31" y="0"/>
                    </a:cubicBezTo>
                    <a:cubicBezTo>
                      <a:pt x="32" y="1"/>
                      <a:pt x="33" y="1"/>
                      <a:pt x="33" y="1"/>
                    </a:cubicBezTo>
                    <a:cubicBezTo>
                      <a:pt x="34" y="1"/>
                      <a:pt x="34" y="1"/>
                      <a:pt x="35" y="1"/>
                    </a:cubicBezTo>
                    <a:cubicBezTo>
                      <a:pt x="36" y="2"/>
                      <a:pt x="37" y="2"/>
                      <a:pt x="38" y="3"/>
                    </a:cubicBezTo>
                    <a:cubicBezTo>
                      <a:pt x="39" y="3"/>
                      <a:pt x="39" y="3"/>
                      <a:pt x="40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41" y="4"/>
                      <a:pt x="41" y="4"/>
                      <a:pt x="41" y="5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1" y="5"/>
                      <a:pt x="41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4" y="7"/>
                      <a:pt x="32" y="7"/>
                      <a:pt x="30" y="7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7" y="8"/>
                      <a:pt x="27" y="8"/>
                    </a:cubicBezTo>
                    <a:cubicBezTo>
                      <a:pt x="26" y="8"/>
                      <a:pt x="25" y="8"/>
                      <a:pt x="24" y="8"/>
                    </a:cubicBezTo>
                    <a:cubicBezTo>
                      <a:pt x="23" y="8"/>
                      <a:pt x="22" y="8"/>
                      <a:pt x="21" y="7"/>
                    </a:cubicBezTo>
                    <a:cubicBezTo>
                      <a:pt x="20" y="7"/>
                      <a:pt x="19" y="7"/>
                      <a:pt x="18" y="7"/>
                    </a:cubicBezTo>
                    <a:cubicBezTo>
                      <a:pt x="20" y="8"/>
                      <a:pt x="22" y="8"/>
                      <a:pt x="24" y="8"/>
                    </a:cubicBezTo>
                    <a:cubicBezTo>
                      <a:pt x="25" y="8"/>
                      <a:pt x="26" y="9"/>
                      <a:pt x="27" y="9"/>
                    </a:cubicBezTo>
                    <a:close/>
                    <a:moveTo>
                      <a:pt x="23" y="17"/>
                    </a:move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41" name="Freeform 2291"/>
              <p:cNvSpPr/>
              <p:nvPr/>
            </p:nvSpPr>
            <p:spPr>
              <a:xfrm>
                <a:off x="4232229" y="5224493"/>
                <a:ext cx="138113" cy="104776"/>
              </a:xfrm>
              <a:custGeom>
                <a:avLst/>
                <a:gdLst>
                  <a:gd name="txL" fmla="*/ 0 w 37"/>
                  <a:gd name="txT" fmla="*/ 0 h 28"/>
                  <a:gd name="txR" fmla="*/ 37 w 37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8">
                    <a:moveTo>
                      <a:pt x="6" y="13"/>
                    </a:moveTo>
                    <a:cubicBezTo>
                      <a:pt x="6" y="13"/>
                      <a:pt x="7" y="14"/>
                      <a:pt x="7" y="14"/>
                    </a:cubicBezTo>
                    <a:cubicBezTo>
                      <a:pt x="10" y="16"/>
                      <a:pt x="12" y="17"/>
                      <a:pt x="15" y="18"/>
                    </a:cubicBezTo>
                    <a:cubicBezTo>
                      <a:pt x="19" y="20"/>
                      <a:pt x="23" y="20"/>
                      <a:pt x="27" y="22"/>
                    </a:cubicBezTo>
                    <a:cubicBezTo>
                      <a:pt x="29" y="23"/>
                      <a:pt x="31" y="24"/>
                      <a:pt x="33" y="26"/>
                    </a:cubicBezTo>
                    <a:cubicBezTo>
                      <a:pt x="34" y="27"/>
                      <a:pt x="36" y="28"/>
                      <a:pt x="37" y="28"/>
                    </a:cubicBezTo>
                    <a:cubicBezTo>
                      <a:pt x="35" y="27"/>
                      <a:pt x="33" y="24"/>
                      <a:pt x="32" y="23"/>
                    </a:cubicBezTo>
                    <a:cubicBezTo>
                      <a:pt x="27" y="17"/>
                      <a:pt x="20" y="14"/>
                      <a:pt x="14" y="11"/>
                    </a:cubicBezTo>
                    <a:cubicBezTo>
                      <a:pt x="11" y="9"/>
                      <a:pt x="9" y="7"/>
                      <a:pt x="6" y="5"/>
                    </a:cubicBezTo>
                    <a:cubicBezTo>
                      <a:pt x="4" y="3"/>
                      <a:pt x="2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4"/>
                      <a:pt x="4" y="8"/>
                      <a:pt x="6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42" name="Picture 2292"/>
              <p:cNvPicPr>
                <a:picLocks noChangeAspect="1"/>
              </p:cNvPicPr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4236992" y="5259418"/>
                <a:ext cx="146051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43" name="Picture 2293"/>
              <p:cNvPicPr>
                <a:picLocks noChangeAspect="1"/>
              </p:cNvPicPr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4217942" y="5205443"/>
                <a:ext cx="190501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44" name="Freeform 2294"/>
              <p:cNvSpPr/>
              <p:nvPr/>
            </p:nvSpPr>
            <p:spPr>
              <a:xfrm>
                <a:off x="4268742" y="5232431"/>
                <a:ext cx="52388" cy="52388"/>
              </a:xfrm>
              <a:custGeom>
                <a:avLst/>
                <a:gdLst>
                  <a:gd name="txL" fmla="*/ 0 w 14"/>
                  <a:gd name="txT" fmla="*/ 0 h 14"/>
                  <a:gd name="txR" fmla="*/ 14 w 14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14">
                    <a:moveTo>
                      <a:pt x="6" y="8"/>
                    </a:moveTo>
                    <a:cubicBezTo>
                      <a:pt x="8" y="11"/>
                      <a:pt x="11" y="12"/>
                      <a:pt x="14" y="14"/>
                    </a:cubicBezTo>
                    <a:cubicBezTo>
                      <a:pt x="13" y="13"/>
                      <a:pt x="11" y="11"/>
                      <a:pt x="10" y="10"/>
                    </a:cubicBezTo>
                    <a:cubicBezTo>
                      <a:pt x="9" y="8"/>
                      <a:pt x="10" y="6"/>
                      <a:pt x="10" y="4"/>
                    </a:cubicBezTo>
                    <a:cubicBezTo>
                      <a:pt x="11" y="3"/>
                      <a:pt x="11" y="2"/>
                      <a:pt x="11" y="0"/>
                    </a:cubicBezTo>
                    <a:cubicBezTo>
                      <a:pt x="8" y="0"/>
                      <a:pt x="4" y="0"/>
                      <a:pt x="0" y="0"/>
                    </a:cubicBezTo>
                    <a:cubicBezTo>
                      <a:pt x="0" y="3"/>
                      <a:pt x="4" y="6"/>
                      <a:pt x="6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45" name="Freeform 2295"/>
              <p:cNvSpPr/>
              <p:nvPr/>
            </p:nvSpPr>
            <p:spPr>
              <a:xfrm>
                <a:off x="4276680" y="5322919"/>
                <a:ext cx="157163" cy="63500"/>
              </a:xfrm>
              <a:custGeom>
                <a:avLst/>
                <a:gdLst>
                  <a:gd name="txL" fmla="*/ 0 w 42"/>
                  <a:gd name="txT" fmla="*/ 0 h 17"/>
                  <a:gd name="txR" fmla="*/ 42 w 42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17">
                    <a:moveTo>
                      <a:pt x="25" y="2"/>
                    </a:moveTo>
                    <a:cubicBezTo>
                      <a:pt x="24" y="2"/>
                      <a:pt x="21" y="3"/>
                      <a:pt x="19" y="2"/>
                    </a:cubicBezTo>
                    <a:cubicBezTo>
                      <a:pt x="17" y="2"/>
                      <a:pt x="15" y="3"/>
                      <a:pt x="13" y="3"/>
                    </a:cubicBezTo>
                    <a:cubicBezTo>
                      <a:pt x="8" y="3"/>
                      <a:pt x="4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4"/>
                      <a:pt x="8" y="6"/>
                      <a:pt x="13" y="8"/>
                    </a:cubicBezTo>
                    <a:cubicBezTo>
                      <a:pt x="16" y="8"/>
                      <a:pt x="23" y="8"/>
                      <a:pt x="27" y="5"/>
                    </a:cubicBezTo>
                    <a:cubicBezTo>
                      <a:pt x="30" y="5"/>
                      <a:pt x="31" y="8"/>
                      <a:pt x="33" y="10"/>
                    </a:cubicBezTo>
                    <a:cubicBezTo>
                      <a:pt x="34" y="12"/>
                      <a:pt x="35" y="14"/>
                      <a:pt x="37" y="15"/>
                    </a:cubicBezTo>
                    <a:cubicBezTo>
                      <a:pt x="38" y="16"/>
                      <a:pt x="39" y="17"/>
                      <a:pt x="41" y="17"/>
                    </a:cubicBezTo>
                    <a:cubicBezTo>
                      <a:pt x="41" y="17"/>
                      <a:pt x="41" y="16"/>
                      <a:pt x="42" y="16"/>
                    </a:cubicBezTo>
                    <a:cubicBezTo>
                      <a:pt x="40" y="15"/>
                      <a:pt x="38" y="15"/>
                      <a:pt x="37" y="14"/>
                    </a:cubicBezTo>
                    <a:cubicBezTo>
                      <a:pt x="36" y="13"/>
                      <a:pt x="34" y="11"/>
                      <a:pt x="33" y="10"/>
                    </a:cubicBezTo>
                    <a:cubicBezTo>
                      <a:pt x="31" y="7"/>
                      <a:pt x="29" y="4"/>
                      <a:pt x="27" y="4"/>
                    </a:cubicBezTo>
                    <a:cubicBezTo>
                      <a:pt x="26" y="3"/>
                      <a:pt x="26" y="3"/>
                      <a:pt x="25" y="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46" name="Freeform 2296"/>
              <p:cNvSpPr>
                <a:spLocks noEditPoints="1"/>
              </p:cNvSpPr>
              <p:nvPr/>
            </p:nvSpPr>
            <p:spPr>
              <a:xfrm>
                <a:off x="4238580" y="5227668"/>
                <a:ext cx="139701" cy="109538"/>
              </a:xfrm>
              <a:custGeom>
                <a:avLst/>
                <a:gdLst>
                  <a:gd name="txL" fmla="*/ 0 w 37"/>
                  <a:gd name="txT" fmla="*/ 0 h 29"/>
                  <a:gd name="txR" fmla="*/ 37 w 37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9">
                    <a:moveTo>
                      <a:pt x="26" y="13"/>
                    </a:moveTo>
                    <a:cubicBezTo>
                      <a:pt x="26" y="13"/>
                      <a:pt x="26" y="13"/>
                      <a:pt x="26" y="14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16"/>
                      <a:pt x="28" y="17"/>
                      <a:pt x="28" y="18"/>
                    </a:cubicBezTo>
                    <a:cubicBezTo>
                      <a:pt x="28" y="18"/>
                      <a:pt x="27" y="17"/>
                      <a:pt x="27" y="17"/>
                    </a:cubicBezTo>
                    <a:cubicBezTo>
                      <a:pt x="26" y="16"/>
                      <a:pt x="25" y="16"/>
                      <a:pt x="24" y="15"/>
                    </a:cubicBezTo>
                    <a:cubicBezTo>
                      <a:pt x="23" y="15"/>
                      <a:pt x="22" y="14"/>
                      <a:pt x="22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3"/>
                      <a:pt x="20" y="13"/>
                      <a:pt x="20" y="13"/>
                    </a:cubicBezTo>
                    <a:cubicBezTo>
                      <a:pt x="19" y="12"/>
                      <a:pt x="19" y="12"/>
                      <a:pt x="19" y="11"/>
                    </a:cubicBezTo>
                    <a:cubicBezTo>
                      <a:pt x="19" y="11"/>
                      <a:pt x="19" y="10"/>
                      <a:pt x="18" y="10"/>
                    </a:cubicBezTo>
                    <a:cubicBezTo>
                      <a:pt x="18" y="9"/>
                      <a:pt x="18" y="8"/>
                      <a:pt x="18" y="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6"/>
                      <a:pt x="18" y="6"/>
                    </a:cubicBezTo>
                    <a:cubicBezTo>
                      <a:pt x="19" y="5"/>
                      <a:pt x="19" y="5"/>
                      <a:pt x="19" y="4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4"/>
                      <a:pt x="18" y="5"/>
                      <a:pt x="18" y="6"/>
                    </a:cubicBezTo>
                    <a:cubicBezTo>
                      <a:pt x="18" y="6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9"/>
                      <a:pt x="18" y="10"/>
                    </a:cubicBezTo>
                    <a:cubicBezTo>
                      <a:pt x="18" y="10"/>
                      <a:pt x="18" y="11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2"/>
                      <a:pt x="17" y="11"/>
                      <a:pt x="17" y="11"/>
                    </a:cubicBezTo>
                    <a:cubicBezTo>
                      <a:pt x="16" y="11"/>
                      <a:pt x="16" y="11"/>
                      <a:pt x="15" y="10"/>
                    </a:cubicBezTo>
                    <a:cubicBezTo>
                      <a:pt x="14" y="9"/>
                      <a:pt x="13" y="9"/>
                      <a:pt x="12" y="8"/>
                    </a:cubicBezTo>
                    <a:cubicBezTo>
                      <a:pt x="12" y="7"/>
                      <a:pt x="12" y="7"/>
                      <a:pt x="11" y="6"/>
                    </a:cubicBezTo>
                    <a:cubicBezTo>
                      <a:pt x="11" y="6"/>
                      <a:pt x="10" y="5"/>
                      <a:pt x="10" y="5"/>
                    </a:cubicBezTo>
                    <a:cubicBezTo>
                      <a:pt x="10" y="4"/>
                      <a:pt x="9" y="4"/>
                      <a:pt x="9" y="3"/>
                    </a:cubicBezTo>
                    <a:cubicBezTo>
                      <a:pt x="9" y="3"/>
                      <a:pt x="8" y="2"/>
                      <a:pt x="8" y="2"/>
                    </a:cubicBezTo>
                    <a:cubicBezTo>
                      <a:pt x="9" y="3"/>
                      <a:pt x="9" y="4"/>
                      <a:pt x="10" y="5"/>
                    </a:cubicBezTo>
                    <a:cubicBezTo>
                      <a:pt x="10" y="6"/>
                      <a:pt x="11" y="7"/>
                      <a:pt x="12" y="8"/>
                    </a:cubicBezTo>
                    <a:cubicBezTo>
                      <a:pt x="12" y="9"/>
                      <a:pt x="13" y="9"/>
                      <a:pt x="14" y="10"/>
                    </a:cubicBezTo>
                    <a:cubicBezTo>
                      <a:pt x="13" y="10"/>
                      <a:pt x="12" y="9"/>
                      <a:pt x="11" y="9"/>
                    </a:cubicBezTo>
                    <a:cubicBezTo>
                      <a:pt x="10" y="8"/>
                      <a:pt x="10" y="8"/>
                      <a:pt x="9" y="7"/>
                    </a:cubicBezTo>
                    <a:cubicBezTo>
                      <a:pt x="7" y="6"/>
                      <a:pt x="6" y="5"/>
                      <a:pt x="4" y="4"/>
                    </a:cubicBezTo>
                    <a:cubicBezTo>
                      <a:pt x="3" y="2"/>
                      <a:pt x="1" y="1"/>
                      <a:pt x="0" y="0"/>
                    </a:cubicBezTo>
                    <a:cubicBezTo>
                      <a:pt x="2" y="3"/>
                      <a:pt x="5" y="5"/>
                      <a:pt x="8" y="8"/>
                    </a:cubicBezTo>
                    <a:cubicBezTo>
                      <a:pt x="9" y="8"/>
                      <a:pt x="10" y="9"/>
                      <a:pt x="11" y="9"/>
                    </a:cubicBezTo>
                    <a:cubicBezTo>
                      <a:pt x="12" y="10"/>
                      <a:pt x="13" y="10"/>
                      <a:pt x="13" y="11"/>
                    </a:cubicBezTo>
                    <a:cubicBezTo>
                      <a:pt x="15" y="12"/>
                      <a:pt x="17" y="13"/>
                      <a:pt x="19" y="13"/>
                    </a:cubicBezTo>
                    <a:cubicBezTo>
                      <a:pt x="20" y="14"/>
                      <a:pt x="22" y="15"/>
                      <a:pt x="24" y="16"/>
                    </a:cubicBezTo>
                    <a:cubicBezTo>
                      <a:pt x="24" y="17"/>
                      <a:pt x="25" y="17"/>
                      <a:pt x="26" y="18"/>
                    </a:cubicBezTo>
                    <a:cubicBezTo>
                      <a:pt x="27" y="18"/>
                      <a:pt x="27" y="19"/>
                      <a:pt x="28" y="20"/>
                    </a:cubicBezTo>
                    <a:cubicBezTo>
                      <a:pt x="29" y="21"/>
                      <a:pt x="29" y="21"/>
                      <a:pt x="30" y="22"/>
                    </a:cubicBezTo>
                    <a:cubicBezTo>
                      <a:pt x="30" y="23"/>
                      <a:pt x="31" y="23"/>
                      <a:pt x="31" y="24"/>
                    </a:cubicBezTo>
                    <a:cubicBezTo>
                      <a:pt x="30" y="23"/>
                      <a:pt x="29" y="23"/>
                      <a:pt x="28" y="22"/>
                    </a:cubicBezTo>
                    <a:cubicBezTo>
                      <a:pt x="27" y="22"/>
                      <a:pt x="27" y="21"/>
                      <a:pt x="26" y="21"/>
                    </a:cubicBezTo>
                    <a:cubicBezTo>
                      <a:pt x="26" y="21"/>
                      <a:pt x="25" y="20"/>
                      <a:pt x="24" y="20"/>
                    </a:cubicBezTo>
                    <a:cubicBezTo>
                      <a:pt x="23" y="20"/>
                      <a:pt x="22" y="19"/>
                      <a:pt x="20" y="19"/>
                    </a:cubicBezTo>
                    <a:cubicBezTo>
                      <a:pt x="19" y="19"/>
                      <a:pt x="17" y="19"/>
                      <a:pt x="16" y="18"/>
                    </a:cubicBezTo>
                    <a:cubicBezTo>
                      <a:pt x="15" y="18"/>
                      <a:pt x="13" y="17"/>
                      <a:pt x="12" y="17"/>
                    </a:cubicBezTo>
                    <a:cubicBezTo>
                      <a:pt x="11" y="16"/>
                      <a:pt x="10" y="16"/>
                      <a:pt x="8" y="15"/>
                    </a:cubicBezTo>
                    <a:cubicBezTo>
                      <a:pt x="7" y="14"/>
                      <a:pt x="6" y="14"/>
                      <a:pt x="5" y="13"/>
                    </a:cubicBezTo>
                    <a:cubicBezTo>
                      <a:pt x="7" y="15"/>
                      <a:pt x="9" y="16"/>
                      <a:pt x="12" y="17"/>
                    </a:cubicBezTo>
                    <a:cubicBezTo>
                      <a:pt x="13" y="18"/>
                      <a:pt x="15" y="18"/>
                      <a:pt x="16" y="19"/>
                    </a:cubicBezTo>
                    <a:cubicBezTo>
                      <a:pt x="17" y="19"/>
                      <a:pt x="19" y="19"/>
                      <a:pt x="20" y="20"/>
                    </a:cubicBezTo>
                    <a:cubicBezTo>
                      <a:pt x="21" y="20"/>
                      <a:pt x="23" y="20"/>
                      <a:pt x="24" y="21"/>
                    </a:cubicBezTo>
                    <a:cubicBezTo>
                      <a:pt x="25" y="21"/>
                      <a:pt x="25" y="21"/>
                      <a:pt x="26" y="22"/>
                    </a:cubicBezTo>
                    <a:cubicBezTo>
                      <a:pt x="26" y="22"/>
                      <a:pt x="27" y="22"/>
                      <a:pt x="28" y="23"/>
                    </a:cubicBezTo>
                    <a:cubicBezTo>
                      <a:pt x="29" y="24"/>
                      <a:pt x="30" y="24"/>
                      <a:pt x="31" y="25"/>
                    </a:cubicBezTo>
                    <a:cubicBezTo>
                      <a:pt x="32" y="26"/>
                      <a:pt x="32" y="26"/>
                      <a:pt x="33" y="26"/>
                    </a:cubicBezTo>
                    <a:cubicBezTo>
                      <a:pt x="33" y="26"/>
                      <a:pt x="33" y="27"/>
                      <a:pt x="33" y="27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2" y="27"/>
                      <a:pt x="31" y="27"/>
                      <a:pt x="29" y="27"/>
                    </a:cubicBezTo>
                    <a:cubicBezTo>
                      <a:pt x="28" y="27"/>
                      <a:pt x="27" y="27"/>
                      <a:pt x="26" y="27"/>
                    </a:cubicBezTo>
                    <a:cubicBezTo>
                      <a:pt x="25" y="27"/>
                      <a:pt x="24" y="27"/>
                      <a:pt x="23" y="28"/>
                    </a:cubicBezTo>
                    <a:cubicBezTo>
                      <a:pt x="21" y="28"/>
                      <a:pt x="19" y="28"/>
                      <a:pt x="17" y="28"/>
                    </a:cubicBezTo>
                    <a:cubicBezTo>
                      <a:pt x="16" y="28"/>
                      <a:pt x="16" y="27"/>
                      <a:pt x="15" y="27"/>
                    </a:cubicBezTo>
                    <a:cubicBezTo>
                      <a:pt x="14" y="27"/>
                      <a:pt x="13" y="26"/>
                      <a:pt x="12" y="26"/>
                    </a:cubicBezTo>
                    <a:cubicBezTo>
                      <a:pt x="14" y="27"/>
                      <a:pt x="15" y="28"/>
                      <a:pt x="17" y="28"/>
                    </a:cubicBezTo>
                    <a:cubicBezTo>
                      <a:pt x="18" y="28"/>
                      <a:pt x="19" y="29"/>
                      <a:pt x="20" y="29"/>
                    </a:cubicBezTo>
                    <a:cubicBezTo>
                      <a:pt x="21" y="29"/>
                      <a:pt x="21" y="29"/>
                      <a:pt x="22" y="29"/>
                    </a:cubicBezTo>
                    <a:cubicBezTo>
                      <a:pt x="22" y="29"/>
                      <a:pt x="22" y="29"/>
                      <a:pt x="23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5" y="28"/>
                      <a:pt x="27" y="28"/>
                      <a:pt x="29" y="28"/>
                    </a:cubicBezTo>
                    <a:cubicBezTo>
                      <a:pt x="30" y="28"/>
                      <a:pt x="31" y="28"/>
                      <a:pt x="32" y="28"/>
                    </a:cubicBezTo>
                    <a:cubicBezTo>
                      <a:pt x="33" y="28"/>
                      <a:pt x="34" y="28"/>
                      <a:pt x="34" y="28"/>
                    </a:cubicBezTo>
                    <a:cubicBezTo>
                      <a:pt x="35" y="28"/>
                      <a:pt x="35" y="29"/>
                      <a:pt x="36" y="29"/>
                    </a:cubicBezTo>
                    <a:cubicBezTo>
                      <a:pt x="36" y="29"/>
                      <a:pt x="36" y="29"/>
                      <a:pt x="37" y="29"/>
                    </a:cubicBezTo>
                    <a:cubicBezTo>
                      <a:pt x="37" y="28"/>
                      <a:pt x="37" y="28"/>
                      <a:pt x="36" y="28"/>
                    </a:cubicBezTo>
                    <a:cubicBezTo>
                      <a:pt x="36" y="27"/>
                      <a:pt x="35" y="26"/>
                      <a:pt x="34" y="26"/>
                    </a:cubicBezTo>
                    <a:cubicBezTo>
                      <a:pt x="34" y="25"/>
                      <a:pt x="34" y="25"/>
                      <a:pt x="33" y="25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3" y="24"/>
                      <a:pt x="33" y="23"/>
                      <a:pt x="33" y="23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0"/>
                      <a:pt x="34" y="20"/>
                    </a:cubicBezTo>
                    <a:cubicBezTo>
                      <a:pt x="34" y="19"/>
                      <a:pt x="34" y="18"/>
                      <a:pt x="34" y="17"/>
                    </a:cubicBezTo>
                    <a:cubicBezTo>
                      <a:pt x="34" y="16"/>
                      <a:pt x="33" y="16"/>
                      <a:pt x="33" y="15"/>
                    </a:cubicBezTo>
                    <a:cubicBezTo>
                      <a:pt x="33" y="15"/>
                      <a:pt x="33" y="14"/>
                      <a:pt x="33" y="14"/>
                    </a:cubicBezTo>
                    <a:cubicBezTo>
                      <a:pt x="33" y="14"/>
                      <a:pt x="33" y="15"/>
                      <a:pt x="33" y="15"/>
                    </a:cubicBezTo>
                    <a:cubicBezTo>
                      <a:pt x="33" y="16"/>
                      <a:pt x="33" y="16"/>
                      <a:pt x="33" y="17"/>
                    </a:cubicBezTo>
                    <a:cubicBezTo>
                      <a:pt x="33" y="18"/>
                      <a:pt x="33" y="19"/>
                      <a:pt x="33" y="20"/>
                    </a:cubicBezTo>
                    <a:cubicBezTo>
                      <a:pt x="33" y="20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2" y="23"/>
                      <a:pt x="32" y="23"/>
                      <a:pt x="32" y="22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29" y="17"/>
                      <a:pt x="28" y="16"/>
                      <a:pt x="27" y="15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7" y="13"/>
                      <a:pt x="27" y="13"/>
                      <a:pt x="26" y="12"/>
                    </a:cubicBezTo>
                    <a:cubicBezTo>
                      <a:pt x="26" y="12"/>
                      <a:pt x="26" y="11"/>
                      <a:pt x="26" y="10"/>
                    </a:cubicBezTo>
                    <a:cubicBezTo>
                      <a:pt x="25" y="10"/>
                      <a:pt x="25" y="9"/>
                      <a:pt x="25" y="8"/>
                    </a:cubicBezTo>
                    <a:cubicBezTo>
                      <a:pt x="25" y="7"/>
                      <a:pt x="25" y="6"/>
                      <a:pt x="25" y="6"/>
                    </a:cubicBezTo>
                    <a:cubicBezTo>
                      <a:pt x="25" y="7"/>
                      <a:pt x="25" y="9"/>
                      <a:pt x="25" y="10"/>
                    </a:cubicBezTo>
                    <a:cubicBezTo>
                      <a:pt x="25" y="11"/>
                      <a:pt x="26" y="12"/>
                      <a:pt x="26" y="13"/>
                    </a:cubicBezTo>
                    <a:close/>
                    <a:moveTo>
                      <a:pt x="18" y="12"/>
                    </a:move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47" name="Freeform 2297"/>
              <p:cNvSpPr/>
              <p:nvPr/>
            </p:nvSpPr>
            <p:spPr>
              <a:xfrm>
                <a:off x="4002041" y="5172105"/>
                <a:ext cx="139701" cy="107951"/>
              </a:xfrm>
              <a:custGeom>
                <a:avLst/>
                <a:gdLst>
                  <a:gd name="txL" fmla="*/ 0 w 37"/>
                  <a:gd name="txT" fmla="*/ 0 h 29"/>
                  <a:gd name="txR" fmla="*/ 37 w 37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9">
                    <a:moveTo>
                      <a:pt x="5" y="14"/>
                    </a:moveTo>
                    <a:cubicBezTo>
                      <a:pt x="6" y="14"/>
                      <a:pt x="7" y="15"/>
                      <a:pt x="7" y="15"/>
                    </a:cubicBezTo>
                    <a:cubicBezTo>
                      <a:pt x="10" y="17"/>
                      <a:pt x="12" y="18"/>
                      <a:pt x="15" y="19"/>
                    </a:cubicBezTo>
                    <a:cubicBezTo>
                      <a:pt x="18" y="21"/>
                      <a:pt x="23" y="21"/>
                      <a:pt x="27" y="23"/>
                    </a:cubicBezTo>
                    <a:cubicBezTo>
                      <a:pt x="29" y="24"/>
                      <a:pt x="31" y="25"/>
                      <a:pt x="33" y="27"/>
                    </a:cubicBezTo>
                    <a:cubicBezTo>
                      <a:pt x="34" y="28"/>
                      <a:pt x="36" y="29"/>
                      <a:pt x="37" y="29"/>
                    </a:cubicBezTo>
                    <a:cubicBezTo>
                      <a:pt x="35" y="27"/>
                      <a:pt x="33" y="25"/>
                      <a:pt x="32" y="24"/>
                    </a:cubicBezTo>
                    <a:cubicBezTo>
                      <a:pt x="27" y="18"/>
                      <a:pt x="20" y="15"/>
                      <a:pt x="14" y="12"/>
                    </a:cubicBezTo>
                    <a:cubicBezTo>
                      <a:pt x="11" y="10"/>
                      <a:pt x="9" y="8"/>
                      <a:pt x="6" y="6"/>
                    </a:cubicBezTo>
                    <a:cubicBezTo>
                      <a:pt x="4" y="4"/>
                      <a:pt x="2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3" y="5"/>
                      <a:pt x="4" y="9"/>
                      <a:pt x="5" y="1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48" name="Picture 2298"/>
              <p:cNvPicPr>
                <a:picLocks noChangeAspect="1"/>
              </p:cNvPicPr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4006803" y="5210205"/>
                <a:ext cx="147638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49" name="Picture 2299"/>
              <p:cNvPicPr>
                <a:picLocks noChangeAspect="1"/>
              </p:cNvPicPr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987753" y="5156230"/>
                <a:ext cx="192089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50" name="Freeform 2300"/>
              <p:cNvSpPr/>
              <p:nvPr/>
            </p:nvSpPr>
            <p:spPr>
              <a:xfrm>
                <a:off x="4040141" y="5180043"/>
                <a:ext cx="52388" cy="55563"/>
              </a:xfrm>
              <a:custGeom>
                <a:avLst/>
                <a:gdLst>
                  <a:gd name="txL" fmla="*/ 0 w 14"/>
                  <a:gd name="txT" fmla="*/ 0 h 15"/>
                  <a:gd name="txR" fmla="*/ 14 w 14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15">
                    <a:moveTo>
                      <a:pt x="6" y="9"/>
                    </a:moveTo>
                    <a:cubicBezTo>
                      <a:pt x="8" y="12"/>
                      <a:pt x="11" y="13"/>
                      <a:pt x="14" y="15"/>
                    </a:cubicBezTo>
                    <a:cubicBezTo>
                      <a:pt x="13" y="14"/>
                      <a:pt x="11" y="12"/>
                      <a:pt x="10" y="11"/>
                    </a:cubicBezTo>
                    <a:cubicBezTo>
                      <a:pt x="9" y="9"/>
                      <a:pt x="10" y="7"/>
                      <a:pt x="10" y="5"/>
                    </a:cubicBezTo>
                    <a:cubicBezTo>
                      <a:pt x="11" y="4"/>
                      <a:pt x="11" y="3"/>
                      <a:pt x="11" y="1"/>
                    </a:cubicBezTo>
                    <a:cubicBezTo>
                      <a:pt x="7" y="1"/>
                      <a:pt x="3" y="1"/>
                      <a:pt x="0" y="0"/>
                    </a:cubicBezTo>
                    <a:cubicBezTo>
                      <a:pt x="0" y="4"/>
                      <a:pt x="4" y="7"/>
                      <a:pt x="6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51" name="Freeform 2301"/>
              <p:cNvSpPr/>
              <p:nvPr/>
            </p:nvSpPr>
            <p:spPr>
              <a:xfrm>
                <a:off x="4048078" y="5273706"/>
                <a:ext cx="153988" cy="63500"/>
              </a:xfrm>
              <a:custGeom>
                <a:avLst/>
                <a:gdLst>
                  <a:gd name="txL" fmla="*/ 0 w 41"/>
                  <a:gd name="txT" fmla="*/ 0 h 17"/>
                  <a:gd name="txR" fmla="*/ 41 w 41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1" h="17">
                    <a:moveTo>
                      <a:pt x="25" y="2"/>
                    </a:moveTo>
                    <a:cubicBezTo>
                      <a:pt x="23" y="2"/>
                      <a:pt x="21" y="2"/>
                      <a:pt x="19" y="2"/>
                    </a:cubicBezTo>
                    <a:cubicBezTo>
                      <a:pt x="17" y="2"/>
                      <a:pt x="15" y="3"/>
                      <a:pt x="13" y="3"/>
                    </a:cubicBezTo>
                    <a:cubicBezTo>
                      <a:pt x="8" y="3"/>
                      <a:pt x="4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4"/>
                      <a:pt x="8" y="6"/>
                      <a:pt x="13" y="8"/>
                    </a:cubicBezTo>
                    <a:cubicBezTo>
                      <a:pt x="16" y="8"/>
                      <a:pt x="23" y="8"/>
                      <a:pt x="26" y="4"/>
                    </a:cubicBezTo>
                    <a:cubicBezTo>
                      <a:pt x="30" y="5"/>
                      <a:pt x="31" y="8"/>
                      <a:pt x="33" y="10"/>
                    </a:cubicBezTo>
                    <a:cubicBezTo>
                      <a:pt x="34" y="12"/>
                      <a:pt x="35" y="13"/>
                      <a:pt x="36" y="15"/>
                    </a:cubicBezTo>
                    <a:cubicBezTo>
                      <a:pt x="38" y="16"/>
                      <a:pt x="39" y="16"/>
                      <a:pt x="41" y="17"/>
                    </a:cubicBezTo>
                    <a:cubicBezTo>
                      <a:pt x="41" y="17"/>
                      <a:pt x="41" y="16"/>
                      <a:pt x="41" y="16"/>
                    </a:cubicBezTo>
                    <a:cubicBezTo>
                      <a:pt x="40" y="15"/>
                      <a:pt x="38" y="15"/>
                      <a:pt x="37" y="14"/>
                    </a:cubicBezTo>
                    <a:cubicBezTo>
                      <a:pt x="35" y="13"/>
                      <a:pt x="34" y="11"/>
                      <a:pt x="33" y="9"/>
                    </a:cubicBezTo>
                    <a:cubicBezTo>
                      <a:pt x="31" y="7"/>
                      <a:pt x="29" y="4"/>
                      <a:pt x="27" y="4"/>
                    </a:cubicBezTo>
                    <a:cubicBezTo>
                      <a:pt x="26" y="3"/>
                      <a:pt x="26" y="3"/>
                      <a:pt x="25" y="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52" name="Freeform 2302"/>
              <p:cNvSpPr>
                <a:spLocks noEditPoints="1"/>
              </p:cNvSpPr>
              <p:nvPr/>
            </p:nvSpPr>
            <p:spPr>
              <a:xfrm>
                <a:off x="4009978" y="5180043"/>
                <a:ext cx="139701" cy="107951"/>
              </a:xfrm>
              <a:custGeom>
                <a:avLst/>
                <a:gdLst>
                  <a:gd name="txL" fmla="*/ 0 w 37"/>
                  <a:gd name="txT" fmla="*/ 0 h 29"/>
                  <a:gd name="txR" fmla="*/ 37 w 37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29">
                    <a:moveTo>
                      <a:pt x="26" y="13"/>
                    </a:moveTo>
                    <a:cubicBezTo>
                      <a:pt x="26" y="13"/>
                      <a:pt x="26" y="13"/>
                      <a:pt x="26" y="14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16"/>
                      <a:pt x="28" y="17"/>
                      <a:pt x="28" y="18"/>
                    </a:cubicBezTo>
                    <a:cubicBezTo>
                      <a:pt x="28" y="18"/>
                      <a:pt x="27" y="17"/>
                      <a:pt x="27" y="17"/>
                    </a:cubicBezTo>
                    <a:cubicBezTo>
                      <a:pt x="26" y="16"/>
                      <a:pt x="25" y="16"/>
                      <a:pt x="24" y="15"/>
                    </a:cubicBezTo>
                    <a:cubicBezTo>
                      <a:pt x="23" y="15"/>
                      <a:pt x="22" y="14"/>
                      <a:pt x="21" y="14"/>
                    </a:cubicBezTo>
                    <a:cubicBezTo>
                      <a:pt x="21" y="14"/>
                      <a:pt x="21" y="14"/>
                      <a:pt x="21" y="13"/>
                    </a:cubicBezTo>
                    <a:cubicBezTo>
                      <a:pt x="21" y="13"/>
                      <a:pt x="20" y="13"/>
                      <a:pt x="20" y="12"/>
                    </a:cubicBezTo>
                    <a:cubicBezTo>
                      <a:pt x="19" y="12"/>
                      <a:pt x="19" y="12"/>
                      <a:pt x="19" y="11"/>
                    </a:cubicBezTo>
                    <a:cubicBezTo>
                      <a:pt x="18" y="11"/>
                      <a:pt x="18" y="10"/>
                      <a:pt x="18" y="10"/>
                    </a:cubicBezTo>
                    <a:cubicBezTo>
                      <a:pt x="18" y="9"/>
                      <a:pt x="18" y="8"/>
                      <a:pt x="18" y="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6"/>
                      <a:pt x="18" y="6"/>
                    </a:cubicBezTo>
                    <a:cubicBezTo>
                      <a:pt x="18" y="5"/>
                      <a:pt x="18" y="5"/>
                      <a:pt x="19" y="4"/>
                    </a:cubicBezTo>
                    <a:cubicBezTo>
                      <a:pt x="19" y="4"/>
                      <a:pt x="19" y="3"/>
                      <a:pt x="19" y="2"/>
                    </a:cubicBezTo>
                    <a:cubicBezTo>
                      <a:pt x="19" y="4"/>
                      <a:pt x="18" y="5"/>
                      <a:pt x="18" y="6"/>
                    </a:cubicBezTo>
                    <a:cubicBezTo>
                      <a:pt x="18" y="6"/>
                      <a:pt x="18" y="6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9"/>
                      <a:pt x="18" y="10"/>
                    </a:cubicBezTo>
                    <a:cubicBezTo>
                      <a:pt x="18" y="10"/>
                      <a:pt x="18" y="11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7" y="12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11"/>
                      <a:pt x="16" y="10"/>
                      <a:pt x="15" y="10"/>
                    </a:cubicBezTo>
                    <a:cubicBezTo>
                      <a:pt x="14" y="9"/>
                      <a:pt x="13" y="9"/>
                      <a:pt x="12" y="8"/>
                    </a:cubicBezTo>
                    <a:cubicBezTo>
                      <a:pt x="12" y="7"/>
                      <a:pt x="11" y="7"/>
                      <a:pt x="11" y="6"/>
                    </a:cubicBezTo>
                    <a:cubicBezTo>
                      <a:pt x="11" y="6"/>
                      <a:pt x="10" y="5"/>
                      <a:pt x="10" y="5"/>
                    </a:cubicBezTo>
                    <a:cubicBezTo>
                      <a:pt x="10" y="4"/>
                      <a:pt x="9" y="4"/>
                      <a:pt x="9" y="3"/>
                    </a:cubicBezTo>
                    <a:cubicBezTo>
                      <a:pt x="9" y="3"/>
                      <a:pt x="8" y="2"/>
                      <a:pt x="8" y="1"/>
                    </a:cubicBezTo>
                    <a:cubicBezTo>
                      <a:pt x="8" y="3"/>
                      <a:pt x="9" y="4"/>
                      <a:pt x="10" y="5"/>
                    </a:cubicBezTo>
                    <a:cubicBezTo>
                      <a:pt x="10" y="6"/>
                      <a:pt x="11" y="7"/>
                      <a:pt x="12" y="8"/>
                    </a:cubicBezTo>
                    <a:cubicBezTo>
                      <a:pt x="12" y="9"/>
                      <a:pt x="13" y="9"/>
                      <a:pt x="13" y="10"/>
                    </a:cubicBezTo>
                    <a:cubicBezTo>
                      <a:pt x="13" y="9"/>
                      <a:pt x="12" y="9"/>
                      <a:pt x="11" y="9"/>
                    </a:cubicBezTo>
                    <a:cubicBezTo>
                      <a:pt x="10" y="8"/>
                      <a:pt x="9" y="8"/>
                      <a:pt x="9" y="7"/>
                    </a:cubicBezTo>
                    <a:cubicBezTo>
                      <a:pt x="7" y="6"/>
                      <a:pt x="5" y="5"/>
                      <a:pt x="4" y="4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2" y="3"/>
                      <a:pt x="5" y="5"/>
                      <a:pt x="8" y="8"/>
                    </a:cubicBezTo>
                    <a:cubicBezTo>
                      <a:pt x="9" y="8"/>
                      <a:pt x="10" y="9"/>
                      <a:pt x="11" y="9"/>
                    </a:cubicBezTo>
                    <a:cubicBezTo>
                      <a:pt x="12" y="10"/>
                      <a:pt x="12" y="10"/>
                      <a:pt x="13" y="11"/>
                    </a:cubicBezTo>
                    <a:cubicBezTo>
                      <a:pt x="15" y="12"/>
                      <a:pt x="17" y="12"/>
                      <a:pt x="18" y="13"/>
                    </a:cubicBezTo>
                    <a:cubicBezTo>
                      <a:pt x="20" y="14"/>
                      <a:pt x="22" y="15"/>
                      <a:pt x="23" y="16"/>
                    </a:cubicBezTo>
                    <a:cubicBezTo>
                      <a:pt x="24" y="17"/>
                      <a:pt x="25" y="17"/>
                      <a:pt x="26" y="18"/>
                    </a:cubicBezTo>
                    <a:cubicBezTo>
                      <a:pt x="27" y="18"/>
                      <a:pt x="27" y="19"/>
                      <a:pt x="28" y="20"/>
                    </a:cubicBezTo>
                    <a:cubicBezTo>
                      <a:pt x="28" y="20"/>
                      <a:pt x="29" y="21"/>
                      <a:pt x="30" y="22"/>
                    </a:cubicBezTo>
                    <a:cubicBezTo>
                      <a:pt x="30" y="23"/>
                      <a:pt x="30" y="23"/>
                      <a:pt x="31" y="24"/>
                    </a:cubicBezTo>
                    <a:cubicBezTo>
                      <a:pt x="30" y="23"/>
                      <a:pt x="29" y="23"/>
                      <a:pt x="28" y="22"/>
                    </a:cubicBezTo>
                    <a:cubicBezTo>
                      <a:pt x="27" y="22"/>
                      <a:pt x="27" y="21"/>
                      <a:pt x="26" y="21"/>
                    </a:cubicBezTo>
                    <a:cubicBezTo>
                      <a:pt x="25" y="21"/>
                      <a:pt x="25" y="20"/>
                      <a:pt x="24" y="20"/>
                    </a:cubicBezTo>
                    <a:cubicBezTo>
                      <a:pt x="23" y="20"/>
                      <a:pt x="21" y="19"/>
                      <a:pt x="20" y="19"/>
                    </a:cubicBezTo>
                    <a:cubicBezTo>
                      <a:pt x="19" y="19"/>
                      <a:pt x="17" y="18"/>
                      <a:pt x="16" y="18"/>
                    </a:cubicBezTo>
                    <a:cubicBezTo>
                      <a:pt x="15" y="18"/>
                      <a:pt x="13" y="17"/>
                      <a:pt x="12" y="17"/>
                    </a:cubicBezTo>
                    <a:cubicBezTo>
                      <a:pt x="11" y="16"/>
                      <a:pt x="9" y="16"/>
                      <a:pt x="8" y="15"/>
                    </a:cubicBezTo>
                    <a:cubicBezTo>
                      <a:pt x="7" y="14"/>
                      <a:pt x="6" y="14"/>
                      <a:pt x="5" y="13"/>
                    </a:cubicBezTo>
                    <a:cubicBezTo>
                      <a:pt x="7" y="15"/>
                      <a:pt x="9" y="16"/>
                      <a:pt x="12" y="17"/>
                    </a:cubicBezTo>
                    <a:cubicBezTo>
                      <a:pt x="13" y="18"/>
                      <a:pt x="14" y="18"/>
                      <a:pt x="16" y="19"/>
                    </a:cubicBezTo>
                    <a:cubicBezTo>
                      <a:pt x="17" y="19"/>
                      <a:pt x="18" y="19"/>
                      <a:pt x="20" y="20"/>
                    </a:cubicBezTo>
                    <a:cubicBezTo>
                      <a:pt x="21" y="20"/>
                      <a:pt x="23" y="20"/>
                      <a:pt x="24" y="21"/>
                    </a:cubicBezTo>
                    <a:cubicBezTo>
                      <a:pt x="24" y="21"/>
                      <a:pt x="25" y="21"/>
                      <a:pt x="26" y="22"/>
                    </a:cubicBezTo>
                    <a:cubicBezTo>
                      <a:pt x="26" y="22"/>
                      <a:pt x="27" y="22"/>
                      <a:pt x="27" y="23"/>
                    </a:cubicBezTo>
                    <a:cubicBezTo>
                      <a:pt x="29" y="23"/>
                      <a:pt x="30" y="24"/>
                      <a:pt x="31" y="25"/>
                    </a:cubicBezTo>
                    <a:cubicBezTo>
                      <a:pt x="31" y="25"/>
                      <a:pt x="32" y="26"/>
                      <a:pt x="33" y="26"/>
                    </a:cubicBezTo>
                    <a:cubicBezTo>
                      <a:pt x="33" y="26"/>
                      <a:pt x="33" y="27"/>
                      <a:pt x="33" y="27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2" y="27"/>
                      <a:pt x="30" y="27"/>
                      <a:pt x="29" y="27"/>
                    </a:cubicBezTo>
                    <a:cubicBezTo>
                      <a:pt x="28" y="27"/>
                      <a:pt x="27" y="27"/>
                      <a:pt x="26" y="27"/>
                    </a:cubicBezTo>
                    <a:cubicBezTo>
                      <a:pt x="25" y="27"/>
                      <a:pt x="24" y="27"/>
                      <a:pt x="23" y="28"/>
                    </a:cubicBezTo>
                    <a:cubicBezTo>
                      <a:pt x="21" y="28"/>
                      <a:pt x="19" y="28"/>
                      <a:pt x="17" y="28"/>
                    </a:cubicBezTo>
                    <a:cubicBezTo>
                      <a:pt x="16" y="27"/>
                      <a:pt x="15" y="27"/>
                      <a:pt x="14" y="27"/>
                    </a:cubicBezTo>
                    <a:cubicBezTo>
                      <a:pt x="13" y="27"/>
                      <a:pt x="12" y="26"/>
                      <a:pt x="12" y="26"/>
                    </a:cubicBezTo>
                    <a:cubicBezTo>
                      <a:pt x="13" y="27"/>
                      <a:pt x="15" y="28"/>
                      <a:pt x="17" y="28"/>
                    </a:cubicBezTo>
                    <a:cubicBezTo>
                      <a:pt x="18" y="28"/>
                      <a:pt x="19" y="28"/>
                      <a:pt x="20" y="29"/>
                    </a:cubicBezTo>
                    <a:cubicBezTo>
                      <a:pt x="21" y="29"/>
                      <a:pt x="21" y="29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5" y="28"/>
                      <a:pt x="27" y="28"/>
                      <a:pt x="29" y="28"/>
                    </a:cubicBezTo>
                    <a:cubicBezTo>
                      <a:pt x="30" y="28"/>
                      <a:pt x="31" y="28"/>
                      <a:pt x="32" y="28"/>
                    </a:cubicBezTo>
                    <a:cubicBezTo>
                      <a:pt x="33" y="28"/>
                      <a:pt x="33" y="28"/>
                      <a:pt x="34" y="28"/>
                    </a:cubicBezTo>
                    <a:cubicBezTo>
                      <a:pt x="35" y="28"/>
                      <a:pt x="35" y="28"/>
                      <a:pt x="35" y="29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7" y="28"/>
                      <a:pt x="37" y="28"/>
                      <a:pt x="36" y="28"/>
                    </a:cubicBezTo>
                    <a:cubicBezTo>
                      <a:pt x="36" y="27"/>
                      <a:pt x="35" y="26"/>
                      <a:pt x="34" y="26"/>
                    </a:cubicBezTo>
                    <a:cubicBezTo>
                      <a:pt x="34" y="25"/>
                      <a:pt x="33" y="25"/>
                      <a:pt x="33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3" y="24"/>
                      <a:pt x="33" y="23"/>
                      <a:pt x="33" y="23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0"/>
                      <a:pt x="34" y="20"/>
                    </a:cubicBezTo>
                    <a:cubicBezTo>
                      <a:pt x="34" y="19"/>
                      <a:pt x="34" y="18"/>
                      <a:pt x="33" y="17"/>
                    </a:cubicBezTo>
                    <a:cubicBezTo>
                      <a:pt x="33" y="16"/>
                      <a:pt x="33" y="16"/>
                      <a:pt x="33" y="15"/>
                    </a:cubicBezTo>
                    <a:cubicBezTo>
                      <a:pt x="33" y="15"/>
                      <a:pt x="33" y="14"/>
                      <a:pt x="33" y="14"/>
                    </a:cubicBezTo>
                    <a:cubicBezTo>
                      <a:pt x="33" y="14"/>
                      <a:pt x="33" y="15"/>
                      <a:pt x="33" y="15"/>
                    </a:cubicBezTo>
                    <a:cubicBezTo>
                      <a:pt x="33" y="16"/>
                      <a:pt x="33" y="16"/>
                      <a:pt x="33" y="17"/>
                    </a:cubicBezTo>
                    <a:cubicBezTo>
                      <a:pt x="33" y="18"/>
                      <a:pt x="33" y="19"/>
                      <a:pt x="33" y="20"/>
                    </a:cubicBezTo>
                    <a:cubicBezTo>
                      <a:pt x="33" y="20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2" y="23"/>
                      <a:pt x="32" y="23"/>
                      <a:pt x="31" y="22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7"/>
                      <a:pt x="28" y="16"/>
                      <a:pt x="27" y="14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6" y="13"/>
                      <a:pt x="26" y="12"/>
                    </a:cubicBezTo>
                    <a:cubicBezTo>
                      <a:pt x="26" y="12"/>
                      <a:pt x="26" y="11"/>
                      <a:pt x="25" y="10"/>
                    </a:cubicBezTo>
                    <a:cubicBezTo>
                      <a:pt x="25" y="9"/>
                      <a:pt x="25" y="9"/>
                      <a:pt x="25" y="8"/>
                    </a:cubicBezTo>
                    <a:cubicBezTo>
                      <a:pt x="25" y="7"/>
                      <a:pt x="25" y="6"/>
                      <a:pt x="25" y="6"/>
                    </a:cubicBezTo>
                    <a:cubicBezTo>
                      <a:pt x="25" y="7"/>
                      <a:pt x="25" y="9"/>
                      <a:pt x="25" y="10"/>
                    </a:cubicBezTo>
                    <a:cubicBezTo>
                      <a:pt x="25" y="11"/>
                      <a:pt x="25" y="12"/>
                      <a:pt x="26" y="13"/>
                    </a:cubicBezTo>
                    <a:close/>
                    <a:moveTo>
                      <a:pt x="18" y="12"/>
                    </a:move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53" name="Freeform 2303"/>
              <p:cNvSpPr/>
              <p:nvPr/>
            </p:nvSpPr>
            <p:spPr>
              <a:xfrm>
                <a:off x="4073479" y="5630896"/>
                <a:ext cx="169864" cy="58738"/>
              </a:xfrm>
              <a:custGeom>
                <a:avLst/>
                <a:gdLst>
                  <a:gd name="txL" fmla="*/ 0 w 45"/>
                  <a:gd name="txT" fmla="*/ 0 h 16"/>
                  <a:gd name="txR" fmla="*/ 45 w 45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16">
                    <a:moveTo>
                      <a:pt x="10" y="11"/>
                    </a:moveTo>
                    <a:cubicBezTo>
                      <a:pt x="10" y="12"/>
                      <a:pt x="11" y="12"/>
                      <a:pt x="12" y="12"/>
                    </a:cubicBezTo>
                    <a:cubicBezTo>
                      <a:pt x="15" y="13"/>
                      <a:pt x="17" y="13"/>
                      <a:pt x="20" y="13"/>
                    </a:cubicBezTo>
                    <a:cubicBezTo>
                      <a:pt x="24" y="14"/>
                      <a:pt x="29" y="13"/>
                      <a:pt x="33" y="13"/>
                    </a:cubicBezTo>
                    <a:cubicBezTo>
                      <a:pt x="35" y="13"/>
                      <a:pt x="38" y="13"/>
                      <a:pt x="40" y="15"/>
                    </a:cubicBezTo>
                    <a:cubicBezTo>
                      <a:pt x="42" y="15"/>
                      <a:pt x="43" y="16"/>
                      <a:pt x="45" y="16"/>
                    </a:cubicBezTo>
                    <a:cubicBezTo>
                      <a:pt x="42" y="15"/>
                      <a:pt x="39" y="13"/>
                      <a:pt x="38" y="12"/>
                    </a:cubicBezTo>
                    <a:cubicBezTo>
                      <a:pt x="32" y="8"/>
                      <a:pt x="24" y="8"/>
                      <a:pt x="17" y="6"/>
                    </a:cubicBezTo>
                    <a:cubicBezTo>
                      <a:pt x="14" y="6"/>
                      <a:pt x="11" y="4"/>
                      <a:pt x="8" y="3"/>
                    </a:cubicBezTo>
                    <a:cubicBezTo>
                      <a:pt x="6" y="3"/>
                      <a:pt x="3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3"/>
                      <a:pt x="7" y="7"/>
                      <a:pt x="10" y="1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54" name="Picture 2305"/>
              <p:cNvPicPr>
                <a:picLocks noChangeAspect="1"/>
              </p:cNvPicPr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4060778" y="5594383"/>
                <a:ext cx="214314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55" name="Freeform 2306"/>
              <p:cNvSpPr/>
              <p:nvPr/>
            </p:nvSpPr>
            <p:spPr>
              <a:xfrm>
                <a:off x="4111579" y="5615021"/>
                <a:ext cx="66675" cy="44450"/>
              </a:xfrm>
              <a:custGeom>
                <a:avLst/>
                <a:gdLst>
                  <a:gd name="txL" fmla="*/ 0 w 18"/>
                  <a:gd name="txT" fmla="*/ 0 h 12"/>
                  <a:gd name="txR" fmla="*/ 18 w 18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12">
                    <a:moveTo>
                      <a:pt x="9" y="10"/>
                    </a:moveTo>
                    <a:cubicBezTo>
                      <a:pt x="12" y="11"/>
                      <a:pt x="15" y="11"/>
                      <a:pt x="18" y="12"/>
                    </a:cubicBezTo>
                    <a:cubicBezTo>
                      <a:pt x="17" y="11"/>
                      <a:pt x="15" y="11"/>
                      <a:pt x="14" y="10"/>
                    </a:cubicBezTo>
                    <a:cubicBezTo>
                      <a:pt x="12" y="8"/>
                      <a:pt x="12" y="6"/>
                      <a:pt x="12" y="4"/>
                    </a:cubicBezTo>
                    <a:cubicBezTo>
                      <a:pt x="12" y="3"/>
                      <a:pt x="12" y="1"/>
                      <a:pt x="11" y="0"/>
                    </a:cubicBezTo>
                    <a:cubicBezTo>
                      <a:pt x="7" y="1"/>
                      <a:pt x="4" y="2"/>
                      <a:pt x="0" y="3"/>
                    </a:cubicBezTo>
                    <a:cubicBezTo>
                      <a:pt x="2" y="6"/>
                      <a:pt x="6" y="8"/>
                      <a:pt x="9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56" name="Freeform 2307"/>
              <p:cNvSpPr/>
              <p:nvPr/>
            </p:nvSpPr>
            <p:spPr>
              <a:xfrm>
                <a:off x="4149679" y="5689634"/>
                <a:ext cx="168276" cy="34925"/>
              </a:xfrm>
              <a:custGeom>
                <a:avLst/>
                <a:gdLst>
                  <a:gd name="txL" fmla="*/ 0 w 45"/>
                  <a:gd name="txT" fmla="*/ 0 h 9"/>
                  <a:gd name="txR" fmla="*/ 45 w 45"/>
                  <a:gd name="txB" fmla="*/ 9 h 9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45" h="9">
                    <a:moveTo>
                      <a:pt x="25" y="0"/>
                    </a:moveTo>
                    <a:cubicBezTo>
                      <a:pt x="23" y="0"/>
                      <a:pt x="21" y="1"/>
                      <a:pt x="19" y="1"/>
                    </a:cubicBezTo>
                    <a:cubicBezTo>
                      <a:pt x="17" y="2"/>
                      <a:pt x="16" y="3"/>
                      <a:pt x="13" y="4"/>
                    </a:cubicBezTo>
                    <a:cubicBezTo>
                      <a:pt x="9" y="6"/>
                      <a:pt x="5" y="7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4" y="8"/>
                      <a:pt x="10" y="9"/>
                      <a:pt x="15" y="9"/>
                    </a:cubicBezTo>
                    <a:cubicBezTo>
                      <a:pt x="18" y="8"/>
                      <a:pt x="25" y="6"/>
                      <a:pt x="27" y="1"/>
                    </a:cubicBezTo>
                    <a:cubicBezTo>
                      <a:pt x="30" y="1"/>
                      <a:pt x="32" y="3"/>
                      <a:pt x="34" y="5"/>
                    </a:cubicBezTo>
                    <a:cubicBezTo>
                      <a:pt x="36" y="6"/>
                      <a:pt x="38" y="7"/>
                      <a:pt x="40" y="8"/>
                    </a:cubicBezTo>
                    <a:cubicBezTo>
                      <a:pt x="41" y="8"/>
                      <a:pt x="43" y="8"/>
                      <a:pt x="44" y="9"/>
                    </a:cubicBezTo>
                    <a:cubicBezTo>
                      <a:pt x="44" y="8"/>
                      <a:pt x="44" y="7"/>
                      <a:pt x="45" y="7"/>
                    </a:cubicBezTo>
                    <a:cubicBezTo>
                      <a:pt x="43" y="7"/>
                      <a:pt x="41" y="8"/>
                      <a:pt x="40" y="7"/>
                    </a:cubicBezTo>
                    <a:cubicBezTo>
                      <a:pt x="38" y="6"/>
                      <a:pt x="36" y="5"/>
                      <a:pt x="34" y="4"/>
                    </a:cubicBezTo>
                    <a:cubicBezTo>
                      <a:pt x="32" y="2"/>
                      <a:pt x="29" y="0"/>
                      <a:pt x="27" y="0"/>
                    </a:cubicBezTo>
                    <a:cubicBezTo>
                      <a:pt x="26" y="0"/>
                      <a:pt x="25" y="0"/>
                      <a:pt x="25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57" name="Freeform 2308"/>
              <p:cNvSpPr>
                <a:spLocks noEditPoints="1"/>
              </p:cNvSpPr>
              <p:nvPr/>
            </p:nvSpPr>
            <p:spPr>
              <a:xfrm>
                <a:off x="4081416" y="5618196"/>
                <a:ext cx="168276" cy="95251"/>
              </a:xfrm>
              <a:custGeom>
                <a:avLst/>
                <a:gdLst>
                  <a:gd name="txL" fmla="*/ 0 w 45"/>
                  <a:gd name="txT" fmla="*/ 0 h 25"/>
                  <a:gd name="txR" fmla="*/ 45 w 45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25">
                    <a:moveTo>
                      <a:pt x="29" y="8"/>
                    </a:moveTo>
                    <a:cubicBezTo>
                      <a:pt x="29" y="8"/>
                      <a:pt x="30" y="8"/>
                      <a:pt x="30" y="9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2" y="10"/>
                      <a:pt x="32" y="11"/>
                      <a:pt x="33" y="12"/>
                    </a:cubicBezTo>
                    <a:cubicBezTo>
                      <a:pt x="33" y="12"/>
                      <a:pt x="32" y="12"/>
                      <a:pt x="31" y="11"/>
                    </a:cubicBezTo>
                    <a:cubicBezTo>
                      <a:pt x="30" y="11"/>
                      <a:pt x="29" y="11"/>
                      <a:pt x="28" y="11"/>
                    </a:cubicBezTo>
                    <a:cubicBezTo>
                      <a:pt x="27" y="10"/>
                      <a:pt x="26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4" y="10"/>
                      <a:pt x="23" y="10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2" y="8"/>
                      <a:pt x="21" y="8"/>
                      <a:pt x="21" y="7"/>
                    </a:cubicBezTo>
                    <a:cubicBezTo>
                      <a:pt x="21" y="7"/>
                      <a:pt x="21" y="6"/>
                      <a:pt x="20" y="6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4"/>
                      <a:pt x="20" y="4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2"/>
                      <a:pt x="20" y="1"/>
                      <a:pt x="20" y="0"/>
                    </a:cubicBezTo>
                    <a:cubicBezTo>
                      <a:pt x="19" y="2"/>
                      <a:pt x="19" y="3"/>
                      <a:pt x="20" y="4"/>
                    </a:cubicBezTo>
                    <a:cubicBezTo>
                      <a:pt x="20" y="4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7"/>
                      <a:pt x="20" y="8"/>
                    </a:cubicBezTo>
                    <a:cubicBezTo>
                      <a:pt x="21" y="8"/>
                      <a:pt x="21" y="9"/>
                      <a:pt x="21" y="9"/>
                    </a:cubicBezTo>
                    <a:cubicBezTo>
                      <a:pt x="22" y="9"/>
                      <a:pt x="22" y="10"/>
                      <a:pt x="22" y="10"/>
                    </a:cubicBezTo>
                    <a:cubicBezTo>
                      <a:pt x="22" y="10"/>
                      <a:pt x="21" y="10"/>
                      <a:pt x="21" y="10"/>
                    </a:cubicBezTo>
                    <a:cubicBezTo>
                      <a:pt x="21" y="9"/>
                      <a:pt x="20" y="9"/>
                      <a:pt x="20" y="9"/>
                    </a:cubicBezTo>
                    <a:cubicBezTo>
                      <a:pt x="19" y="9"/>
                      <a:pt x="19" y="9"/>
                      <a:pt x="18" y="9"/>
                    </a:cubicBezTo>
                    <a:cubicBezTo>
                      <a:pt x="17" y="8"/>
                      <a:pt x="16" y="8"/>
                      <a:pt x="15" y="7"/>
                    </a:cubicBezTo>
                    <a:cubicBezTo>
                      <a:pt x="14" y="7"/>
                      <a:pt x="14" y="7"/>
                      <a:pt x="13" y="7"/>
                    </a:cubicBezTo>
                    <a:cubicBezTo>
                      <a:pt x="13" y="6"/>
                      <a:pt x="12" y="6"/>
                      <a:pt x="12" y="6"/>
                    </a:cubicBezTo>
                    <a:cubicBezTo>
                      <a:pt x="11" y="5"/>
                      <a:pt x="11" y="5"/>
                      <a:pt x="10" y="4"/>
                    </a:cubicBezTo>
                    <a:cubicBezTo>
                      <a:pt x="10" y="4"/>
                      <a:pt x="9" y="4"/>
                      <a:pt x="9" y="3"/>
                    </a:cubicBezTo>
                    <a:cubicBezTo>
                      <a:pt x="10" y="4"/>
                      <a:pt x="10" y="5"/>
                      <a:pt x="11" y="6"/>
                    </a:cubicBezTo>
                    <a:cubicBezTo>
                      <a:pt x="12" y="7"/>
                      <a:pt x="13" y="7"/>
                      <a:pt x="14" y="8"/>
                    </a:cubicBezTo>
                    <a:cubicBezTo>
                      <a:pt x="15" y="8"/>
                      <a:pt x="16" y="9"/>
                      <a:pt x="17" y="9"/>
                    </a:cubicBezTo>
                    <a:cubicBezTo>
                      <a:pt x="16" y="9"/>
                      <a:pt x="15" y="9"/>
                      <a:pt x="14" y="9"/>
                    </a:cubicBezTo>
                    <a:cubicBezTo>
                      <a:pt x="13" y="9"/>
                      <a:pt x="12" y="8"/>
                      <a:pt x="11" y="8"/>
                    </a:cubicBezTo>
                    <a:cubicBezTo>
                      <a:pt x="9" y="8"/>
                      <a:pt x="7" y="7"/>
                      <a:pt x="6" y="6"/>
                    </a:cubicBezTo>
                    <a:cubicBezTo>
                      <a:pt x="4" y="6"/>
                      <a:pt x="2" y="5"/>
                      <a:pt x="0" y="4"/>
                    </a:cubicBezTo>
                    <a:cubicBezTo>
                      <a:pt x="4" y="6"/>
                      <a:pt x="7" y="7"/>
                      <a:pt x="11" y="9"/>
                    </a:cubicBezTo>
                    <a:cubicBezTo>
                      <a:pt x="12" y="9"/>
                      <a:pt x="13" y="9"/>
                      <a:pt x="14" y="9"/>
                    </a:cubicBezTo>
                    <a:cubicBezTo>
                      <a:pt x="15" y="10"/>
                      <a:pt x="16" y="10"/>
                      <a:pt x="17" y="10"/>
                    </a:cubicBezTo>
                    <a:cubicBezTo>
                      <a:pt x="19" y="10"/>
                      <a:pt x="21" y="11"/>
                      <a:pt x="22" y="11"/>
                    </a:cubicBezTo>
                    <a:cubicBezTo>
                      <a:pt x="24" y="11"/>
                      <a:pt x="26" y="11"/>
                      <a:pt x="28" y="12"/>
                    </a:cubicBezTo>
                    <a:cubicBezTo>
                      <a:pt x="29" y="12"/>
                      <a:pt x="30" y="12"/>
                      <a:pt x="31" y="13"/>
                    </a:cubicBezTo>
                    <a:cubicBezTo>
                      <a:pt x="32" y="13"/>
                      <a:pt x="33" y="13"/>
                      <a:pt x="33" y="14"/>
                    </a:cubicBezTo>
                    <a:cubicBezTo>
                      <a:pt x="34" y="14"/>
                      <a:pt x="35" y="15"/>
                      <a:pt x="36" y="15"/>
                    </a:cubicBezTo>
                    <a:cubicBezTo>
                      <a:pt x="36" y="16"/>
                      <a:pt x="37" y="16"/>
                      <a:pt x="37" y="17"/>
                    </a:cubicBezTo>
                    <a:cubicBezTo>
                      <a:pt x="36" y="16"/>
                      <a:pt x="35" y="16"/>
                      <a:pt x="34" y="16"/>
                    </a:cubicBezTo>
                    <a:cubicBezTo>
                      <a:pt x="34" y="16"/>
                      <a:pt x="33" y="16"/>
                      <a:pt x="32" y="16"/>
                    </a:cubicBezTo>
                    <a:cubicBezTo>
                      <a:pt x="31" y="15"/>
                      <a:pt x="31" y="15"/>
                      <a:pt x="30" y="15"/>
                    </a:cubicBezTo>
                    <a:cubicBezTo>
                      <a:pt x="29" y="15"/>
                      <a:pt x="27" y="16"/>
                      <a:pt x="26" y="16"/>
                    </a:cubicBezTo>
                    <a:cubicBezTo>
                      <a:pt x="24" y="16"/>
                      <a:pt x="23" y="16"/>
                      <a:pt x="22" y="16"/>
                    </a:cubicBezTo>
                    <a:cubicBezTo>
                      <a:pt x="20" y="16"/>
                      <a:pt x="19" y="16"/>
                      <a:pt x="17" y="16"/>
                    </a:cubicBezTo>
                    <a:cubicBezTo>
                      <a:pt x="16" y="16"/>
                      <a:pt x="15" y="16"/>
                      <a:pt x="13" y="16"/>
                    </a:cubicBezTo>
                    <a:cubicBezTo>
                      <a:pt x="12" y="16"/>
                      <a:pt x="11" y="15"/>
                      <a:pt x="9" y="15"/>
                    </a:cubicBezTo>
                    <a:cubicBezTo>
                      <a:pt x="12" y="16"/>
                      <a:pt x="15" y="16"/>
                      <a:pt x="17" y="17"/>
                    </a:cubicBezTo>
                    <a:cubicBezTo>
                      <a:pt x="19" y="17"/>
                      <a:pt x="20" y="17"/>
                      <a:pt x="22" y="17"/>
                    </a:cubicBezTo>
                    <a:cubicBezTo>
                      <a:pt x="23" y="17"/>
                      <a:pt x="24" y="17"/>
                      <a:pt x="26" y="16"/>
                    </a:cubicBezTo>
                    <a:cubicBezTo>
                      <a:pt x="27" y="16"/>
                      <a:pt x="29" y="16"/>
                      <a:pt x="30" y="16"/>
                    </a:cubicBezTo>
                    <a:cubicBezTo>
                      <a:pt x="31" y="16"/>
                      <a:pt x="31" y="16"/>
                      <a:pt x="32" y="16"/>
                    </a:cubicBezTo>
                    <a:cubicBezTo>
                      <a:pt x="33" y="17"/>
                      <a:pt x="33" y="17"/>
                      <a:pt x="34" y="17"/>
                    </a:cubicBezTo>
                    <a:cubicBezTo>
                      <a:pt x="35" y="17"/>
                      <a:pt x="37" y="17"/>
                      <a:pt x="38" y="18"/>
                    </a:cubicBezTo>
                    <a:cubicBezTo>
                      <a:pt x="39" y="18"/>
                      <a:pt x="39" y="18"/>
                      <a:pt x="40" y="18"/>
                    </a:cubicBezTo>
                    <a:cubicBezTo>
                      <a:pt x="40" y="19"/>
                      <a:pt x="40" y="19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39" y="19"/>
                      <a:pt x="38" y="20"/>
                      <a:pt x="37" y="20"/>
                    </a:cubicBezTo>
                    <a:cubicBezTo>
                      <a:pt x="36" y="21"/>
                      <a:pt x="35" y="21"/>
                      <a:pt x="34" y="21"/>
                    </a:cubicBezTo>
                    <a:cubicBezTo>
                      <a:pt x="33" y="22"/>
                      <a:pt x="32" y="22"/>
                      <a:pt x="31" y="23"/>
                    </a:cubicBezTo>
                    <a:cubicBezTo>
                      <a:pt x="30" y="24"/>
                      <a:pt x="28" y="24"/>
                      <a:pt x="26" y="25"/>
                    </a:cubicBezTo>
                    <a:cubicBezTo>
                      <a:pt x="25" y="25"/>
                      <a:pt x="24" y="25"/>
                      <a:pt x="23" y="25"/>
                    </a:cubicBezTo>
                    <a:cubicBezTo>
                      <a:pt x="22" y="25"/>
                      <a:pt x="21" y="25"/>
                      <a:pt x="20" y="25"/>
                    </a:cubicBezTo>
                    <a:cubicBezTo>
                      <a:pt x="22" y="25"/>
                      <a:pt x="24" y="25"/>
                      <a:pt x="26" y="25"/>
                    </a:cubicBezTo>
                    <a:cubicBezTo>
                      <a:pt x="27" y="25"/>
                      <a:pt x="28" y="25"/>
                      <a:pt x="29" y="25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2" y="24"/>
                      <a:pt x="32" y="23"/>
                    </a:cubicBezTo>
                    <a:cubicBezTo>
                      <a:pt x="34" y="22"/>
                      <a:pt x="35" y="22"/>
                      <a:pt x="37" y="21"/>
                    </a:cubicBezTo>
                    <a:cubicBezTo>
                      <a:pt x="38" y="21"/>
                      <a:pt x="39" y="20"/>
                      <a:pt x="40" y="20"/>
                    </a:cubicBezTo>
                    <a:cubicBezTo>
                      <a:pt x="41" y="20"/>
                      <a:pt x="41" y="20"/>
                      <a:pt x="42" y="19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5" y="19"/>
                      <a:pt x="44" y="19"/>
                      <a:pt x="44" y="19"/>
                    </a:cubicBezTo>
                    <a:cubicBezTo>
                      <a:pt x="43" y="18"/>
                      <a:pt x="42" y="18"/>
                      <a:pt x="41" y="17"/>
                    </a:cubicBezTo>
                    <a:cubicBezTo>
                      <a:pt x="41" y="17"/>
                      <a:pt x="40" y="17"/>
                      <a:pt x="40" y="17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5"/>
                      <a:pt x="40" y="15"/>
                    </a:cubicBezTo>
                    <a:cubicBezTo>
                      <a:pt x="39" y="15"/>
                      <a:pt x="39" y="14"/>
                      <a:pt x="39" y="14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4"/>
                      <a:pt x="39" y="13"/>
                      <a:pt x="39" y="13"/>
                    </a:cubicBezTo>
                    <a:cubicBezTo>
                      <a:pt x="39" y="13"/>
                      <a:pt x="39" y="12"/>
                      <a:pt x="39" y="12"/>
                    </a:cubicBezTo>
                    <a:cubicBezTo>
                      <a:pt x="39" y="11"/>
                      <a:pt x="38" y="10"/>
                      <a:pt x="38" y="9"/>
                    </a:cubicBezTo>
                    <a:cubicBezTo>
                      <a:pt x="37" y="9"/>
                      <a:pt x="37" y="8"/>
                      <a:pt x="37" y="8"/>
                    </a:cubicBezTo>
                    <a:cubicBezTo>
                      <a:pt x="37" y="7"/>
                      <a:pt x="37" y="7"/>
                      <a:pt x="36" y="7"/>
                    </a:cubicBezTo>
                    <a:cubicBezTo>
                      <a:pt x="36" y="7"/>
                      <a:pt x="37" y="8"/>
                      <a:pt x="37" y="8"/>
                    </a:cubicBezTo>
                    <a:cubicBezTo>
                      <a:pt x="37" y="8"/>
                      <a:pt x="37" y="9"/>
                      <a:pt x="37" y="9"/>
                    </a:cubicBezTo>
                    <a:cubicBezTo>
                      <a:pt x="38" y="10"/>
                      <a:pt x="38" y="11"/>
                      <a:pt x="38" y="12"/>
                    </a:cubicBezTo>
                    <a:cubicBezTo>
                      <a:pt x="38" y="13"/>
                      <a:pt x="38" y="13"/>
                      <a:pt x="39" y="13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4"/>
                      <a:pt x="39" y="15"/>
                      <a:pt x="39" y="15"/>
                    </a:cubicBezTo>
                    <a:cubicBezTo>
                      <a:pt x="39" y="15"/>
                      <a:pt x="39" y="15"/>
                      <a:pt x="39" y="16"/>
                    </a:cubicBezTo>
                    <a:cubicBezTo>
                      <a:pt x="38" y="16"/>
                      <a:pt x="38" y="15"/>
                      <a:pt x="38" y="15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3" y="11"/>
                      <a:pt x="32" y="10"/>
                      <a:pt x="31" y="9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8"/>
                      <a:pt x="30" y="8"/>
                      <a:pt x="30" y="7"/>
                    </a:cubicBezTo>
                    <a:cubicBezTo>
                      <a:pt x="29" y="7"/>
                      <a:pt x="29" y="6"/>
                      <a:pt x="28" y="6"/>
                    </a:cubicBezTo>
                    <a:cubicBezTo>
                      <a:pt x="28" y="5"/>
                      <a:pt x="27" y="4"/>
                      <a:pt x="27" y="4"/>
                    </a:cubicBezTo>
                    <a:cubicBezTo>
                      <a:pt x="27" y="3"/>
                      <a:pt x="26" y="2"/>
                      <a:pt x="26" y="1"/>
                    </a:cubicBezTo>
                    <a:cubicBezTo>
                      <a:pt x="26" y="3"/>
                      <a:pt x="27" y="4"/>
                      <a:pt x="28" y="6"/>
                    </a:cubicBezTo>
                    <a:cubicBezTo>
                      <a:pt x="28" y="7"/>
                      <a:pt x="29" y="7"/>
                      <a:pt x="29" y="8"/>
                    </a:cubicBezTo>
                    <a:close/>
                    <a:moveTo>
                      <a:pt x="22" y="10"/>
                    </a:move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58" name="Freeform 2309"/>
              <p:cNvSpPr/>
              <p:nvPr/>
            </p:nvSpPr>
            <p:spPr>
              <a:xfrm>
                <a:off x="4975184" y="3725883"/>
                <a:ext cx="173039" cy="44450"/>
              </a:xfrm>
              <a:custGeom>
                <a:avLst/>
                <a:gdLst>
                  <a:gd name="txL" fmla="*/ 0 w 46"/>
                  <a:gd name="txT" fmla="*/ 0 h 12"/>
                  <a:gd name="txR" fmla="*/ 46 w 46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12">
                    <a:moveTo>
                      <a:pt x="11" y="10"/>
                    </a:moveTo>
                    <a:cubicBezTo>
                      <a:pt x="11" y="10"/>
                      <a:pt x="12" y="10"/>
                      <a:pt x="13" y="11"/>
                    </a:cubicBezTo>
                    <a:cubicBezTo>
                      <a:pt x="16" y="11"/>
                      <a:pt x="18" y="11"/>
                      <a:pt x="21" y="11"/>
                    </a:cubicBezTo>
                    <a:cubicBezTo>
                      <a:pt x="25" y="11"/>
                      <a:pt x="29" y="10"/>
                      <a:pt x="34" y="10"/>
                    </a:cubicBezTo>
                    <a:cubicBezTo>
                      <a:pt x="36" y="9"/>
                      <a:pt x="39" y="10"/>
                      <a:pt x="41" y="11"/>
                    </a:cubicBezTo>
                    <a:cubicBezTo>
                      <a:pt x="43" y="11"/>
                      <a:pt x="44" y="12"/>
                      <a:pt x="46" y="11"/>
                    </a:cubicBezTo>
                    <a:cubicBezTo>
                      <a:pt x="43" y="11"/>
                      <a:pt x="40" y="9"/>
                      <a:pt x="39" y="8"/>
                    </a:cubicBezTo>
                    <a:cubicBezTo>
                      <a:pt x="32" y="5"/>
                      <a:pt x="25" y="5"/>
                      <a:pt x="18" y="4"/>
                    </a:cubicBezTo>
                    <a:cubicBezTo>
                      <a:pt x="14" y="4"/>
                      <a:pt x="11" y="3"/>
                      <a:pt x="8" y="2"/>
                    </a:cubicBezTo>
                    <a:cubicBezTo>
                      <a:pt x="6" y="2"/>
                      <a:pt x="3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3"/>
                      <a:pt x="7" y="6"/>
                      <a:pt x="11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59" name="Picture 2310"/>
              <p:cNvPicPr>
                <a:picLocks noChangeAspect="1"/>
              </p:cNvPicPr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998997" y="3749695"/>
                <a:ext cx="158751" cy="66675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60" name="Picture 2311"/>
              <p:cNvPicPr>
                <a:picLocks noChangeAspect="1"/>
              </p:cNvPicPr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4960896" y="3684607"/>
                <a:ext cx="214314" cy="1000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61" name="Freeform 2312"/>
              <p:cNvSpPr/>
              <p:nvPr/>
            </p:nvSpPr>
            <p:spPr>
              <a:xfrm>
                <a:off x="5013284" y="3703657"/>
                <a:ext cx="71438" cy="41275"/>
              </a:xfrm>
              <a:custGeom>
                <a:avLst/>
                <a:gdLst>
                  <a:gd name="txL" fmla="*/ 0 w 19"/>
                  <a:gd name="txT" fmla="*/ 0 h 11"/>
                  <a:gd name="txR" fmla="*/ 19 w 19"/>
                  <a:gd name="txB" fmla="*/ 11 h 1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9" h="11">
                    <a:moveTo>
                      <a:pt x="9" y="10"/>
                    </a:moveTo>
                    <a:cubicBezTo>
                      <a:pt x="12" y="11"/>
                      <a:pt x="15" y="11"/>
                      <a:pt x="19" y="11"/>
                    </a:cubicBezTo>
                    <a:cubicBezTo>
                      <a:pt x="17" y="11"/>
                      <a:pt x="15" y="10"/>
                      <a:pt x="14" y="9"/>
                    </a:cubicBezTo>
                    <a:cubicBezTo>
                      <a:pt x="12" y="8"/>
                      <a:pt x="12" y="6"/>
                      <a:pt x="11" y="4"/>
                    </a:cubicBezTo>
                    <a:cubicBezTo>
                      <a:pt x="11" y="3"/>
                      <a:pt x="11" y="1"/>
                      <a:pt x="11" y="0"/>
                    </a:cubicBezTo>
                    <a:cubicBezTo>
                      <a:pt x="7" y="1"/>
                      <a:pt x="3" y="3"/>
                      <a:pt x="0" y="4"/>
                    </a:cubicBezTo>
                    <a:cubicBezTo>
                      <a:pt x="2" y="7"/>
                      <a:pt x="6" y="8"/>
                      <a:pt x="9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62" name="Freeform 2313"/>
              <p:cNvSpPr/>
              <p:nvPr/>
            </p:nvSpPr>
            <p:spPr>
              <a:xfrm>
                <a:off x="5057734" y="3767158"/>
                <a:ext cx="165101" cy="41275"/>
              </a:xfrm>
              <a:custGeom>
                <a:avLst/>
                <a:gdLst>
                  <a:gd name="txL" fmla="*/ 0 w 44"/>
                  <a:gd name="txT" fmla="*/ 0 h 11"/>
                  <a:gd name="txR" fmla="*/ 44 w 44"/>
                  <a:gd name="txB" fmla="*/ 11 h 11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44" h="11">
                    <a:moveTo>
                      <a:pt x="24" y="0"/>
                    </a:moveTo>
                    <a:cubicBezTo>
                      <a:pt x="22" y="1"/>
                      <a:pt x="20" y="2"/>
                      <a:pt x="19" y="3"/>
                    </a:cubicBezTo>
                    <a:cubicBezTo>
                      <a:pt x="16" y="3"/>
                      <a:pt x="15" y="5"/>
                      <a:pt x="13" y="6"/>
                    </a:cubicBezTo>
                    <a:cubicBezTo>
                      <a:pt x="9" y="8"/>
                      <a:pt x="5" y="9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10"/>
                      <a:pt x="10" y="11"/>
                      <a:pt x="15" y="10"/>
                    </a:cubicBezTo>
                    <a:cubicBezTo>
                      <a:pt x="18" y="10"/>
                      <a:pt x="24" y="7"/>
                      <a:pt x="26" y="2"/>
                    </a:cubicBezTo>
                    <a:cubicBezTo>
                      <a:pt x="29" y="1"/>
                      <a:pt x="31" y="3"/>
                      <a:pt x="34" y="4"/>
                    </a:cubicBezTo>
                    <a:cubicBezTo>
                      <a:pt x="36" y="5"/>
                      <a:pt x="37" y="7"/>
                      <a:pt x="39" y="7"/>
                    </a:cubicBezTo>
                    <a:cubicBezTo>
                      <a:pt x="41" y="7"/>
                      <a:pt x="43" y="7"/>
                      <a:pt x="44" y="7"/>
                    </a:cubicBezTo>
                    <a:cubicBezTo>
                      <a:pt x="44" y="7"/>
                      <a:pt x="44" y="6"/>
                      <a:pt x="44" y="6"/>
                    </a:cubicBezTo>
                    <a:cubicBezTo>
                      <a:pt x="43" y="6"/>
                      <a:pt x="41" y="7"/>
                      <a:pt x="39" y="6"/>
                    </a:cubicBezTo>
                    <a:cubicBezTo>
                      <a:pt x="38" y="6"/>
                      <a:pt x="36" y="5"/>
                      <a:pt x="34" y="4"/>
                    </a:cubicBezTo>
                    <a:cubicBezTo>
                      <a:pt x="31" y="2"/>
                      <a:pt x="28" y="1"/>
                      <a:pt x="26" y="1"/>
                    </a:cubicBezTo>
                    <a:cubicBezTo>
                      <a:pt x="25" y="1"/>
                      <a:pt x="25" y="1"/>
                      <a:pt x="24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63" name="Freeform 2314"/>
              <p:cNvSpPr>
                <a:spLocks noEditPoints="1"/>
              </p:cNvSpPr>
              <p:nvPr/>
            </p:nvSpPr>
            <p:spPr>
              <a:xfrm>
                <a:off x="4983121" y="3706832"/>
                <a:ext cx="171451" cy="93663"/>
              </a:xfrm>
              <a:custGeom>
                <a:avLst/>
                <a:gdLst>
                  <a:gd name="txL" fmla="*/ 0 w 46"/>
                  <a:gd name="txT" fmla="*/ 0 h 25"/>
                  <a:gd name="txR" fmla="*/ 46 w 46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25">
                    <a:moveTo>
                      <a:pt x="29" y="7"/>
                    </a:moveTo>
                    <a:cubicBezTo>
                      <a:pt x="30" y="7"/>
                      <a:pt x="30" y="7"/>
                      <a:pt x="30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9"/>
                      <a:pt x="33" y="10"/>
                      <a:pt x="34" y="11"/>
                    </a:cubicBezTo>
                    <a:cubicBezTo>
                      <a:pt x="33" y="11"/>
                      <a:pt x="33" y="10"/>
                      <a:pt x="32" y="10"/>
                    </a:cubicBezTo>
                    <a:cubicBezTo>
                      <a:pt x="31" y="10"/>
                      <a:pt x="30" y="10"/>
                      <a:pt x="29" y="10"/>
                    </a:cubicBezTo>
                    <a:cubicBezTo>
                      <a:pt x="28" y="9"/>
                      <a:pt x="27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5" y="9"/>
                      <a:pt x="24" y="9"/>
                      <a:pt x="24" y="9"/>
                    </a:cubicBezTo>
                    <a:cubicBezTo>
                      <a:pt x="23" y="9"/>
                      <a:pt x="23" y="9"/>
                      <a:pt x="22" y="8"/>
                    </a:cubicBezTo>
                    <a:cubicBezTo>
                      <a:pt x="22" y="8"/>
                      <a:pt x="22" y="7"/>
                      <a:pt x="21" y="7"/>
                    </a:cubicBezTo>
                    <a:cubicBezTo>
                      <a:pt x="21" y="6"/>
                      <a:pt x="21" y="6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3"/>
                      <a:pt x="20" y="2"/>
                      <a:pt x="19" y="2"/>
                    </a:cubicBezTo>
                    <a:cubicBezTo>
                      <a:pt x="19" y="1"/>
                      <a:pt x="19" y="1"/>
                      <a:pt x="19" y="0"/>
                    </a:cubicBezTo>
                    <a:cubicBezTo>
                      <a:pt x="19" y="1"/>
                      <a:pt x="19" y="3"/>
                      <a:pt x="19" y="4"/>
                    </a:cubicBezTo>
                    <a:cubicBezTo>
                      <a:pt x="19" y="4"/>
                      <a:pt x="20" y="4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7"/>
                      <a:pt x="21" y="7"/>
                    </a:cubicBezTo>
                    <a:cubicBezTo>
                      <a:pt x="21" y="8"/>
                      <a:pt x="21" y="8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1" y="9"/>
                    </a:cubicBezTo>
                    <a:cubicBezTo>
                      <a:pt x="21" y="9"/>
                      <a:pt x="21" y="9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17" y="8"/>
                      <a:pt x="16" y="8"/>
                      <a:pt x="15" y="8"/>
                    </a:cubicBezTo>
                    <a:cubicBezTo>
                      <a:pt x="14" y="7"/>
                      <a:pt x="14" y="7"/>
                      <a:pt x="13" y="7"/>
                    </a:cubicBezTo>
                    <a:cubicBezTo>
                      <a:pt x="13" y="7"/>
                      <a:pt x="12" y="6"/>
                      <a:pt x="12" y="6"/>
                    </a:cubicBezTo>
                    <a:cubicBezTo>
                      <a:pt x="11" y="6"/>
                      <a:pt x="11" y="5"/>
                      <a:pt x="10" y="5"/>
                    </a:cubicBezTo>
                    <a:cubicBezTo>
                      <a:pt x="10" y="5"/>
                      <a:pt x="9" y="4"/>
                      <a:pt x="9" y="4"/>
                    </a:cubicBezTo>
                    <a:cubicBezTo>
                      <a:pt x="9" y="5"/>
                      <a:pt x="10" y="6"/>
                      <a:pt x="11" y="6"/>
                    </a:cubicBezTo>
                    <a:cubicBezTo>
                      <a:pt x="12" y="7"/>
                      <a:pt x="14" y="8"/>
                      <a:pt x="15" y="8"/>
                    </a:cubicBezTo>
                    <a:cubicBezTo>
                      <a:pt x="15" y="9"/>
                      <a:pt x="16" y="9"/>
                      <a:pt x="17" y="9"/>
                    </a:cubicBezTo>
                    <a:cubicBezTo>
                      <a:pt x="16" y="9"/>
                      <a:pt x="15" y="9"/>
                      <a:pt x="14" y="9"/>
                    </a:cubicBezTo>
                    <a:cubicBezTo>
                      <a:pt x="13" y="9"/>
                      <a:pt x="12" y="9"/>
                      <a:pt x="11" y="9"/>
                    </a:cubicBezTo>
                    <a:cubicBezTo>
                      <a:pt x="10" y="8"/>
                      <a:pt x="8" y="8"/>
                      <a:pt x="6" y="7"/>
                    </a:cubicBezTo>
                    <a:cubicBezTo>
                      <a:pt x="4" y="7"/>
                      <a:pt x="2" y="6"/>
                      <a:pt x="0" y="6"/>
                    </a:cubicBezTo>
                    <a:cubicBezTo>
                      <a:pt x="4" y="7"/>
                      <a:pt x="8" y="8"/>
                      <a:pt x="11" y="9"/>
                    </a:cubicBezTo>
                    <a:cubicBezTo>
                      <a:pt x="12" y="9"/>
                      <a:pt x="13" y="10"/>
                      <a:pt x="14" y="10"/>
                    </a:cubicBezTo>
                    <a:cubicBezTo>
                      <a:pt x="15" y="10"/>
                      <a:pt x="16" y="10"/>
                      <a:pt x="17" y="10"/>
                    </a:cubicBezTo>
                    <a:cubicBezTo>
                      <a:pt x="19" y="10"/>
                      <a:pt x="21" y="10"/>
                      <a:pt x="23" y="10"/>
                    </a:cubicBezTo>
                    <a:cubicBezTo>
                      <a:pt x="25" y="10"/>
                      <a:pt x="27" y="11"/>
                      <a:pt x="29" y="11"/>
                    </a:cubicBezTo>
                    <a:cubicBezTo>
                      <a:pt x="30" y="11"/>
                      <a:pt x="31" y="11"/>
                      <a:pt x="32" y="11"/>
                    </a:cubicBezTo>
                    <a:cubicBezTo>
                      <a:pt x="32" y="12"/>
                      <a:pt x="33" y="12"/>
                      <a:pt x="34" y="12"/>
                    </a:cubicBezTo>
                    <a:cubicBezTo>
                      <a:pt x="35" y="13"/>
                      <a:pt x="36" y="13"/>
                      <a:pt x="37" y="14"/>
                    </a:cubicBezTo>
                    <a:cubicBezTo>
                      <a:pt x="37" y="14"/>
                      <a:pt x="38" y="14"/>
                      <a:pt x="38" y="15"/>
                    </a:cubicBezTo>
                    <a:cubicBezTo>
                      <a:pt x="37" y="15"/>
                      <a:pt x="36" y="14"/>
                      <a:pt x="35" y="14"/>
                    </a:cubicBezTo>
                    <a:cubicBezTo>
                      <a:pt x="34" y="14"/>
                      <a:pt x="34" y="14"/>
                      <a:pt x="33" y="14"/>
                    </a:cubicBezTo>
                    <a:cubicBezTo>
                      <a:pt x="32" y="14"/>
                      <a:pt x="32" y="14"/>
                      <a:pt x="31" y="14"/>
                    </a:cubicBezTo>
                    <a:cubicBezTo>
                      <a:pt x="29" y="14"/>
                      <a:pt x="28" y="15"/>
                      <a:pt x="27" y="15"/>
                    </a:cubicBezTo>
                    <a:cubicBezTo>
                      <a:pt x="25" y="15"/>
                      <a:pt x="24" y="15"/>
                      <a:pt x="23" y="16"/>
                    </a:cubicBezTo>
                    <a:cubicBezTo>
                      <a:pt x="21" y="16"/>
                      <a:pt x="20" y="16"/>
                      <a:pt x="18" y="16"/>
                    </a:cubicBezTo>
                    <a:cubicBezTo>
                      <a:pt x="17" y="16"/>
                      <a:pt x="16" y="16"/>
                      <a:pt x="14" y="16"/>
                    </a:cubicBezTo>
                    <a:cubicBezTo>
                      <a:pt x="13" y="16"/>
                      <a:pt x="12" y="16"/>
                      <a:pt x="10" y="15"/>
                    </a:cubicBezTo>
                    <a:cubicBezTo>
                      <a:pt x="13" y="16"/>
                      <a:pt x="16" y="17"/>
                      <a:pt x="18" y="17"/>
                    </a:cubicBezTo>
                    <a:cubicBezTo>
                      <a:pt x="20" y="17"/>
                      <a:pt x="21" y="17"/>
                      <a:pt x="23" y="16"/>
                    </a:cubicBezTo>
                    <a:cubicBezTo>
                      <a:pt x="24" y="16"/>
                      <a:pt x="25" y="16"/>
                      <a:pt x="27" y="16"/>
                    </a:cubicBezTo>
                    <a:cubicBezTo>
                      <a:pt x="28" y="15"/>
                      <a:pt x="30" y="15"/>
                      <a:pt x="31" y="15"/>
                    </a:cubicBezTo>
                    <a:cubicBezTo>
                      <a:pt x="32" y="15"/>
                      <a:pt x="32" y="15"/>
                      <a:pt x="33" y="15"/>
                    </a:cubicBezTo>
                    <a:cubicBezTo>
                      <a:pt x="34" y="15"/>
                      <a:pt x="34" y="15"/>
                      <a:pt x="35" y="15"/>
                    </a:cubicBezTo>
                    <a:cubicBezTo>
                      <a:pt x="36" y="15"/>
                      <a:pt x="38" y="16"/>
                      <a:pt x="39" y="16"/>
                    </a:cubicBezTo>
                    <a:cubicBezTo>
                      <a:pt x="40" y="16"/>
                      <a:pt x="40" y="16"/>
                      <a:pt x="41" y="16"/>
                    </a:cubicBezTo>
                    <a:cubicBezTo>
                      <a:pt x="41" y="16"/>
                      <a:pt x="42" y="17"/>
                      <a:pt x="42" y="17"/>
                    </a:cubicBezTo>
                    <a:cubicBezTo>
                      <a:pt x="42" y="17"/>
                      <a:pt x="42" y="17"/>
                      <a:pt x="42" y="17"/>
                    </a:cubicBezTo>
                    <a:cubicBezTo>
                      <a:pt x="41" y="17"/>
                      <a:pt x="39" y="18"/>
                      <a:pt x="38" y="18"/>
                    </a:cubicBezTo>
                    <a:cubicBezTo>
                      <a:pt x="37" y="19"/>
                      <a:pt x="36" y="19"/>
                      <a:pt x="35" y="20"/>
                    </a:cubicBezTo>
                    <a:cubicBezTo>
                      <a:pt x="35" y="20"/>
                      <a:pt x="34" y="21"/>
                      <a:pt x="33" y="21"/>
                    </a:cubicBezTo>
                    <a:cubicBezTo>
                      <a:pt x="31" y="23"/>
                      <a:pt x="30" y="23"/>
                      <a:pt x="28" y="24"/>
                    </a:cubicBezTo>
                    <a:cubicBezTo>
                      <a:pt x="27" y="24"/>
                      <a:pt x="26" y="24"/>
                      <a:pt x="25" y="24"/>
                    </a:cubicBezTo>
                    <a:cubicBezTo>
                      <a:pt x="24" y="25"/>
                      <a:pt x="23" y="25"/>
                      <a:pt x="22" y="25"/>
                    </a:cubicBezTo>
                    <a:cubicBezTo>
                      <a:pt x="24" y="25"/>
                      <a:pt x="26" y="25"/>
                      <a:pt x="28" y="24"/>
                    </a:cubicBezTo>
                    <a:cubicBezTo>
                      <a:pt x="29" y="24"/>
                      <a:pt x="30" y="24"/>
                      <a:pt x="31" y="23"/>
                    </a:cubicBezTo>
                    <a:cubicBezTo>
                      <a:pt x="31" y="23"/>
                      <a:pt x="32" y="23"/>
                      <a:pt x="32" y="23"/>
                    </a:cubicBezTo>
                    <a:cubicBezTo>
                      <a:pt x="32" y="23"/>
                      <a:pt x="33" y="23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5" y="21"/>
                      <a:pt x="37" y="20"/>
                      <a:pt x="39" y="19"/>
                    </a:cubicBezTo>
                    <a:cubicBezTo>
                      <a:pt x="39" y="19"/>
                      <a:pt x="40" y="18"/>
                      <a:pt x="41" y="18"/>
                    </a:cubicBezTo>
                    <a:cubicBezTo>
                      <a:pt x="42" y="18"/>
                      <a:pt x="43" y="17"/>
                      <a:pt x="43" y="17"/>
                    </a:cubicBezTo>
                    <a:cubicBezTo>
                      <a:pt x="44" y="17"/>
                      <a:pt x="44" y="17"/>
                      <a:pt x="45" y="18"/>
                    </a:cubicBezTo>
                    <a:cubicBezTo>
                      <a:pt x="45" y="18"/>
                      <a:pt x="45" y="17"/>
                      <a:pt x="46" y="17"/>
                    </a:cubicBezTo>
                    <a:cubicBezTo>
                      <a:pt x="46" y="17"/>
                      <a:pt x="45" y="16"/>
                      <a:pt x="45" y="16"/>
                    </a:cubicBezTo>
                    <a:cubicBezTo>
                      <a:pt x="44" y="16"/>
                      <a:pt x="43" y="16"/>
                      <a:pt x="42" y="15"/>
                    </a:cubicBezTo>
                    <a:cubicBezTo>
                      <a:pt x="42" y="15"/>
                      <a:pt x="41" y="15"/>
                      <a:pt x="41" y="15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0" y="13"/>
                      <a:pt x="40" y="13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0" y="11"/>
                      <a:pt x="40" y="11"/>
                    </a:cubicBezTo>
                    <a:cubicBezTo>
                      <a:pt x="40" y="11"/>
                      <a:pt x="40" y="10"/>
                      <a:pt x="39" y="10"/>
                    </a:cubicBezTo>
                    <a:cubicBezTo>
                      <a:pt x="39" y="9"/>
                      <a:pt x="39" y="8"/>
                      <a:pt x="38" y="7"/>
                    </a:cubicBezTo>
                    <a:cubicBezTo>
                      <a:pt x="38" y="7"/>
                      <a:pt x="37" y="6"/>
                      <a:pt x="37" y="6"/>
                    </a:cubicBezTo>
                    <a:cubicBezTo>
                      <a:pt x="37" y="6"/>
                      <a:pt x="37" y="5"/>
                      <a:pt x="36" y="5"/>
                    </a:cubicBezTo>
                    <a:cubicBezTo>
                      <a:pt x="37" y="5"/>
                      <a:pt x="37" y="6"/>
                      <a:pt x="37" y="6"/>
                    </a:cubicBezTo>
                    <a:cubicBezTo>
                      <a:pt x="37" y="7"/>
                      <a:pt x="37" y="7"/>
                      <a:pt x="38" y="8"/>
                    </a:cubicBezTo>
                    <a:cubicBezTo>
                      <a:pt x="38" y="8"/>
                      <a:pt x="38" y="9"/>
                      <a:pt x="39" y="10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39" y="12"/>
                      <a:pt x="39" y="13"/>
                      <a:pt x="39" y="13"/>
                    </a:cubicBezTo>
                    <a:cubicBezTo>
                      <a:pt x="39" y="13"/>
                      <a:pt x="39" y="14"/>
                      <a:pt x="40" y="14"/>
                    </a:cubicBezTo>
                    <a:cubicBezTo>
                      <a:pt x="39" y="14"/>
                      <a:pt x="39" y="13"/>
                      <a:pt x="39" y="13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4" y="10"/>
                      <a:pt x="33" y="9"/>
                      <a:pt x="31" y="8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0" y="7"/>
                      <a:pt x="30" y="7"/>
                      <a:pt x="30" y="6"/>
                    </a:cubicBezTo>
                    <a:cubicBezTo>
                      <a:pt x="29" y="6"/>
                      <a:pt x="29" y="5"/>
                      <a:pt x="28" y="5"/>
                    </a:cubicBezTo>
                    <a:cubicBezTo>
                      <a:pt x="28" y="4"/>
                      <a:pt x="27" y="3"/>
                      <a:pt x="27" y="3"/>
                    </a:cubicBezTo>
                    <a:cubicBezTo>
                      <a:pt x="26" y="2"/>
                      <a:pt x="26" y="1"/>
                      <a:pt x="26" y="1"/>
                    </a:cubicBezTo>
                    <a:cubicBezTo>
                      <a:pt x="26" y="2"/>
                      <a:pt x="27" y="4"/>
                      <a:pt x="28" y="5"/>
                    </a:cubicBezTo>
                    <a:cubicBezTo>
                      <a:pt x="28" y="6"/>
                      <a:pt x="29" y="6"/>
                      <a:pt x="29" y="7"/>
                    </a:cubicBezTo>
                    <a:close/>
                    <a:moveTo>
                      <a:pt x="22" y="9"/>
                    </a:move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64" name="Freeform 2315"/>
              <p:cNvSpPr/>
              <p:nvPr/>
            </p:nvSpPr>
            <p:spPr>
              <a:xfrm>
                <a:off x="6943696" y="4130698"/>
                <a:ext cx="134938" cy="49213"/>
              </a:xfrm>
              <a:custGeom>
                <a:avLst/>
                <a:gdLst>
                  <a:gd name="txL" fmla="*/ 0 w 36"/>
                  <a:gd name="txT" fmla="*/ 0 h 13"/>
                  <a:gd name="txR" fmla="*/ 36 w 36"/>
                  <a:gd name="txB" fmla="*/ 13 h 1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13">
                    <a:moveTo>
                      <a:pt x="11" y="13"/>
                    </a:moveTo>
                    <a:cubicBezTo>
                      <a:pt x="11" y="13"/>
                      <a:pt x="12" y="13"/>
                      <a:pt x="12" y="12"/>
                    </a:cubicBezTo>
                    <a:cubicBezTo>
                      <a:pt x="15" y="12"/>
                      <a:pt x="16" y="11"/>
                      <a:pt x="18" y="10"/>
                    </a:cubicBezTo>
                    <a:cubicBezTo>
                      <a:pt x="21" y="8"/>
                      <a:pt x="24" y="6"/>
                      <a:pt x="26" y="4"/>
                    </a:cubicBezTo>
                    <a:cubicBezTo>
                      <a:pt x="28" y="3"/>
                      <a:pt x="30" y="2"/>
                      <a:pt x="32" y="2"/>
                    </a:cubicBezTo>
                    <a:cubicBezTo>
                      <a:pt x="33" y="2"/>
                      <a:pt x="35" y="1"/>
                      <a:pt x="36" y="0"/>
                    </a:cubicBezTo>
                    <a:cubicBezTo>
                      <a:pt x="33" y="1"/>
                      <a:pt x="31" y="1"/>
                      <a:pt x="30" y="1"/>
                    </a:cubicBezTo>
                    <a:cubicBezTo>
                      <a:pt x="24" y="1"/>
                      <a:pt x="19" y="4"/>
                      <a:pt x="13" y="6"/>
                    </a:cubicBezTo>
                    <a:cubicBezTo>
                      <a:pt x="11" y="7"/>
                      <a:pt x="8" y="8"/>
                      <a:pt x="6" y="9"/>
                    </a:cubicBezTo>
                    <a:cubicBezTo>
                      <a:pt x="4" y="9"/>
                      <a:pt x="2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4" y="10"/>
                      <a:pt x="7" y="12"/>
                      <a:pt x="11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65" name="Picture 2316"/>
              <p:cNvPicPr>
                <a:picLocks noChangeAspect="1"/>
              </p:cNvPicPr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6967508" y="4113235"/>
                <a:ext cx="123826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66" name="Picture 2317"/>
              <p:cNvPicPr>
                <a:picLocks noChangeAspect="1"/>
              </p:cNvPicPr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6927821" y="4083073"/>
                <a:ext cx="168276" cy="1000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67" name="Freeform 2318"/>
              <p:cNvSpPr/>
              <p:nvPr/>
            </p:nvSpPr>
            <p:spPr>
              <a:xfrm>
                <a:off x="6965921" y="4124348"/>
                <a:ext cx="55563" cy="30163"/>
              </a:xfrm>
              <a:custGeom>
                <a:avLst/>
                <a:gdLst>
                  <a:gd name="txL" fmla="*/ 0 w 15"/>
                  <a:gd name="txT" fmla="*/ 0 h 8"/>
                  <a:gd name="txR" fmla="*/ 15 w 15"/>
                  <a:gd name="txB" fmla="*/ 8 h 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5" h="8">
                    <a:moveTo>
                      <a:pt x="8" y="7"/>
                    </a:moveTo>
                    <a:cubicBezTo>
                      <a:pt x="11" y="7"/>
                      <a:pt x="13" y="6"/>
                      <a:pt x="15" y="5"/>
                    </a:cubicBezTo>
                    <a:cubicBezTo>
                      <a:pt x="14" y="5"/>
                      <a:pt x="13" y="5"/>
                      <a:pt x="11" y="5"/>
                    </a:cubicBezTo>
                    <a:cubicBezTo>
                      <a:pt x="10" y="5"/>
                      <a:pt x="8" y="4"/>
                      <a:pt x="8" y="2"/>
                    </a:cubicBezTo>
                    <a:cubicBezTo>
                      <a:pt x="7" y="2"/>
                      <a:pt x="6" y="1"/>
                      <a:pt x="6" y="0"/>
                    </a:cubicBezTo>
                    <a:cubicBezTo>
                      <a:pt x="3" y="2"/>
                      <a:pt x="1" y="5"/>
                      <a:pt x="0" y="7"/>
                    </a:cubicBezTo>
                    <a:cubicBezTo>
                      <a:pt x="2" y="8"/>
                      <a:pt x="6" y="8"/>
                      <a:pt x="8" y="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68" name="Freeform 2319"/>
              <p:cNvSpPr/>
              <p:nvPr/>
            </p:nvSpPr>
            <p:spPr>
              <a:xfrm>
                <a:off x="7026246" y="4116410"/>
                <a:ext cx="112713" cy="71438"/>
              </a:xfrm>
              <a:custGeom>
                <a:avLst/>
                <a:gdLst>
                  <a:gd name="txL" fmla="*/ 0 w 30"/>
                  <a:gd name="txT" fmla="*/ 0 h 19"/>
                  <a:gd name="txR" fmla="*/ 30 w 30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19">
                    <a:moveTo>
                      <a:pt x="14" y="4"/>
                    </a:moveTo>
                    <a:cubicBezTo>
                      <a:pt x="13" y="6"/>
                      <a:pt x="12" y="7"/>
                      <a:pt x="11" y="8"/>
                    </a:cubicBezTo>
                    <a:cubicBezTo>
                      <a:pt x="9" y="9"/>
                      <a:pt x="9" y="11"/>
                      <a:pt x="8" y="12"/>
                    </a:cubicBezTo>
                    <a:cubicBezTo>
                      <a:pt x="6" y="16"/>
                      <a:pt x="4" y="18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4" y="19"/>
                      <a:pt x="8" y="17"/>
                      <a:pt x="11" y="15"/>
                    </a:cubicBezTo>
                    <a:cubicBezTo>
                      <a:pt x="13" y="13"/>
                      <a:pt x="16" y="9"/>
                      <a:pt x="16" y="5"/>
                    </a:cubicBezTo>
                    <a:cubicBezTo>
                      <a:pt x="18" y="3"/>
                      <a:pt x="20" y="3"/>
                      <a:pt x="22" y="3"/>
                    </a:cubicBezTo>
                    <a:cubicBezTo>
                      <a:pt x="24" y="3"/>
                      <a:pt x="25" y="4"/>
                      <a:pt x="27" y="3"/>
                    </a:cubicBezTo>
                    <a:cubicBezTo>
                      <a:pt x="28" y="3"/>
                      <a:pt x="29" y="2"/>
                      <a:pt x="30" y="2"/>
                    </a:cubicBezTo>
                    <a:cubicBezTo>
                      <a:pt x="30" y="1"/>
                      <a:pt x="30" y="1"/>
                      <a:pt x="30" y="0"/>
                    </a:cubicBezTo>
                    <a:cubicBezTo>
                      <a:pt x="29" y="1"/>
                      <a:pt x="28" y="2"/>
                      <a:pt x="27" y="3"/>
                    </a:cubicBezTo>
                    <a:cubicBezTo>
                      <a:pt x="25" y="3"/>
                      <a:pt x="23" y="3"/>
                      <a:pt x="22" y="3"/>
                    </a:cubicBezTo>
                    <a:cubicBezTo>
                      <a:pt x="20" y="3"/>
                      <a:pt x="17" y="3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69" name="Freeform 2320"/>
              <p:cNvSpPr>
                <a:spLocks noEditPoints="1"/>
              </p:cNvSpPr>
              <p:nvPr/>
            </p:nvSpPr>
            <p:spPr>
              <a:xfrm>
                <a:off x="6946871" y="4113235"/>
                <a:ext cx="134938" cy="74613"/>
              </a:xfrm>
              <a:custGeom>
                <a:avLst/>
                <a:gdLst>
                  <a:gd name="txL" fmla="*/ 0 w 36"/>
                  <a:gd name="txT" fmla="*/ 0 h 20"/>
                  <a:gd name="txR" fmla="*/ 36 w 36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20">
                    <a:moveTo>
                      <a:pt x="21" y="4"/>
                    </a:moveTo>
                    <a:cubicBezTo>
                      <a:pt x="21" y="4"/>
                      <a:pt x="21" y="5"/>
                      <a:pt x="22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4" y="5"/>
                      <a:pt x="25" y="5"/>
                      <a:pt x="26" y="5"/>
                    </a:cubicBezTo>
                    <a:cubicBezTo>
                      <a:pt x="25" y="5"/>
                      <a:pt x="24" y="6"/>
                      <a:pt x="24" y="6"/>
                    </a:cubicBezTo>
                    <a:cubicBezTo>
                      <a:pt x="23" y="6"/>
                      <a:pt x="22" y="6"/>
                      <a:pt x="22" y="6"/>
                    </a:cubicBezTo>
                    <a:cubicBezTo>
                      <a:pt x="21" y="7"/>
                      <a:pt x="20" y="7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8" y="8"/>
                      <a:pt x="18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6" y="8"/>
                      <a:pt x="15" y="8"/>
                    </a:cubicBezTo>
                    <a:cubicBezTo>
                      <a:pt x="15" y="7"/>
                      <a:pt x="15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2" y="5"/>
                      <a:pt x="12" y="5"/>
                    </a:cubicBezTo>
                    <a:cubicBezTo>
                      <a:pt x="12" y="4"/>
                      <a:pt x="12" y="4"/>
                      <a:pt x="11" y="4"/>
                    </a:cubicBezTo>
                    <a:cubicBezTo>
                      <a:pt x="12" y="4"/>
                      <a:pt x="12" y="5"/>
                      <a:pt x="13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3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5" y="8"/>
                      <a:pt x="15" y="8"/>
                    </a:cubicBezTo>
                    <a:cubicBezTo>
                      <a:pt x="15" y="8"/>
                      <a:pt x="16" y="9"/>
                      <a:pt x="16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0"/>
                      <a:pt x="15" y="10"/>
                      <a:pt x="14" y="10"/>
                    </a:cubicBezTo>
                    <a:cubicBezTo>
                      <a:pt x="13" y="10"/>
                      <a:pt x="12" y="10"/>
                      <a:pt x="11" y="10"/>
                    </a:cubicBezTo>
                    <a:cubicBezTo>
                      <a:pt x="11" y="10"/>
                      <a:pt x="10" y="11"/>
                      <a:pt x="10" y="11"/>
                    </a:cubicBezTo>
                    <a:cubicBezTo>
                      <a:pt x="9" y="11"/>
                      <a:pt x="9" y="11"/>
                      <a:pt x="8" y="11"/>
                    </a:cubicBezTo>
                    <a:cubicBezTo>
                      <a:pt x="8" y="11"/>
                      <a:pt x="7" y="10"/>
                      <a:pt x="7" y="10"/>
                    </a:cubicBezTo>
                    <a:cubicBezTo>
                      <a:pt x="6" y="10"/>
                      <a:pt x="6" y="10"/>
                      <a:pt x="5" y="10"/>
                    </a:cubicBezTo>
                    <a:cubicBezTo>
                      <a:pt x="6" y="11"/>
                      <a:pt x="7" y="11"/>
                      <a:pt x="8" y="11"/>
                    </a:cubicBezTo>
                    <a:cubicBezTo>
                      <a:pt x="9" y="11"/>
                      <a:pt x="10" y="11"/>
                      <a:pt x="11" y="11"/>
                    </a:cubicBezTo>
                    <a:cubicBezTo>
                      <a:pt x="12" y="11"/>
                      <a:pt x="13" y="11"/>
                      <a:pt x="13" y="11"/>
                    </a:cubicBezTo>
                    <a:cubicBezTo>
                      <a:pt x="13" y="11"/>
                      <a:pt x="12" y="11"/>
                      <a:pt x="11" y="12"/>
                    </a:cubicBezTo>
                    <a:cubicBezTo>
                      <a:pt x="11" y="12"/>
                      <a:pt x="10" y="12"/>
                      <a:pt x="9" y="12"/>
                    </a:cubicBezTo>
                    <a:cubicBezTo>
                      <a:pt x="8" y="13"/>
                      <a:pt x="6" y="13"/>
                      <a:pt x="5" y="14"/>
                    </a:cubicBezTo>
                    <a:cubicBezTo>
                      <a:pt x="3" y="14"/>
                      <a:pt x="2" y="14"/>
                      <a:pt x="0" y="15"/>
                    </a:cubicBezTo>
                    <a:cubicBezTo>
                      <a:pt x="3" y="14"/>
                      <a:pt x="6" y="14"/>
                      <a:pt x="9" y="13"/>
                    </a:cubicBezTo>
                    <a:cubicBezTo>
                      <a:pt x="10" y="13"/>
                      <a:pt x="11" y="12"/>
                      <a:pt x="12" y="12"/>
                    </a:cubicBezTo>
                    <a:cubicBezTo>
                      <a:pt x="12" y="12"/>
                      <a:pt x="13" y="12"/>
                      <a:pt x="14" y="11"/>
                    </a:cubicBezTo>
                    <a:cubicBezTo>
                      <a:pt x="15" y="11"/>
                      <a:pt x="16" y="10"/>
                      <a:pt x="18" y="9"/>
                    </a:cubicBezTo>
                    <a:cubicBezTo>
                      <a:pt x="19" y="9"/>
                      <a:pt x="21" y="8"/>
                      <a:pt x="22" y="7"/>
                    </a:cubicBezTo>
                    <a:cubicBezTo>
                      <a:pt x="23" y="7"/>
                      <a:pt x="23" y="7"/>
                      <a:pt x="24" y="7"/>
                    </a:cubicBezTo>
                    <a:cubicBezTo>
                      <a:pt x="25" y="7"/>
                      <a:pt x="26" y="6"/>
                      <a:pt x="26" y="6"/>
                    </a:cubicBezTo>
                    <a:cubicBezTo>
                      <a:pt x="27" y="6"/>
                      <a:pt x="28" y="6"/>
                      <a:pt x="29" y="6"/>
                    </a:cubicBezTo>
                    <a:cubicBezTo>
                      <a:pt x="29" y="6"/>
                      <a:pt x="30" y="6"/>
                      <a:pt x="30" y="6"/>
                    </a:cubicBezTo>
                    <a:cubicBezTo>
                      <a:pt x="29" y="7"/>
                      <a:pt x="29" y="7"/>
                      <a:pt x="28" y="7"/>
                    </a:cubicBezTo>
                    <a:cubicBezTo>
                      <a:pt x="27" y="8"/>
                      <a:pt x="27" y="8"/>
                      <a:pt x="26" y="8"/>
                    </a:cubicBezTo>
                    <a:cubicBezTo>
                      <a:pt x="26" y="8"/>
                      <a:pt x="25" y="9"/>
                      <a:pt x="25" y="9"/>
                    </a:cubicBezTo>
                    <a:cubicBezTo>
                      <a:pt x="24" y="9"/>
                      <a:pt x="23" y="10"/>
                      <a:pt x="22" y="11"/>
                    </a:cubicBezTo>
                    <a:cubicBezTo>
                      <a:pt x="21" y="12"/>
                      <a:pt x="20" y="12"/>
                      <a:pt x="20" y="13"/>
                    </a:cubicBezTo>
                    <a:cubicBezTo>
                      <a:pt x="19" y="14"/>
                      <a:pt x="18" y="14"/>
                      <a:pt x="17" y="15"/>
                    </a:cubicBezTo>
                    <a:cubicBezTo>
                      <a:pt x="16" y="16"/>
                      <a:pt x="15" y="16"/>
                      <a:pt x="14" y="17"/>
                    </a:cubicBezTo>
                    <a:cubicBezTo>
                      <a:pt x="13" y="17"/>
                      <a:pt x="12" y="17"/>
                      <a:pt x="11" y="18"/>
                    </a:cubicBezTo>
                    <a:cubicBezTo>
                      <a:pt x="13" y="17"/>
                      <a:pt x="15" y="16"/>
                      <a:pt x="17" y="15"/>
                    </a:cubicBezTo>
                    <a:cubicBezTo>
                      <a:pt x="18" y="15"/>
                      <a:pt x="19" y="14"/>
                      <a:pt x="20" y="13"/>
                    </a:cubicBezTo>
                    <a:cubicBezTo>
                      <a:pt x="21" y="13"/>
                      <a:pt x="22" y="12"/>
                      <a:pt x="22" y="11"/>
                    </a:cubicBezTo>
                    <a:cubicBezTo>
                      <a:pt x="23" y="11"/>
                      <a:pt x="24" y="10"/>
                      <a:pt x="25" y="9"/>
                    </a:cubicBezTo>
                    <a:cubicBezTo>
                      <a:pt x="26" y="9"/>
                      <a:pt x="26" y="9"/>
                      <a:pt x="27" y="9"/>
                    </a:cubicBezTo>
                    <a:cubicBezTo>
                      <a:pt x="27" y="8"/>
                      <a:pt x="28" y="8"/>
                      <a:pt x="28" y="8"/>
                    </a:cubicBezTo>
                    <a:cubicBezTo>
                      <a:pt x="29" y="8"/>
                      <a:pt x="30" y="7"/>
                      <a:pt x="31" y="7"/>
                    </a:cubicBezTo>
                    <a:cubicBezTo>
                      <a:pt x="32" y="7"/>
                      <a:pt x="32" y="7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7"/>
                      <a:pt x="32" y="8"/>
                      <a:pt x="31" y="9"/>
                    </a:cubicBezTo>
                    <a:cubicBezTo>
                      <a:pt x="31" y="10"/>
                      <a:pt x="30" y="10"/>
                      <a:pt x="30" y="11"/>
                    </a:cubicBezTo>
                    <a:cubicBezTo>
                      <a:pt x="30" y="12"/>
                      <a:pt x="29" y="12"/>
                      <a:pt x="29" y="13"/>
                    </a:cubicBezTo>
                    <a:cubicBezTo>
                      <a:pt x="28" y="15"/>
                      <a:pt x="27" y="16"/>
                      <a:pt x="26" y="17"/>
                    </a:cubicBezTo>
                    <a:cubicBezTo>
                      <a:pt x="26" y="17"/>
                      <a:pt x="25" y="18"/>
                      <a:pt x="24" y="18"/>
                    </a:cubicBezTo>
                    <a:cubicBezTo>
                      <a:pt x="24" y="19"/>
                      <a:pt x="23" y="19"/>
                      <a:pt x="22" y="20"/>
                    </a:cubicBezTo>
                    <a:cubicBezTo>
                      <a:pt x="24" y="19"/>
                      <a:pt x="25" y="18"/>
                      <a:pt x="26" y="17"/>
                    </a:cubicBezTo>
                    <a:cubicBezTo>
                      <a:pt x="27" y="17"/>
                      <a:pt x="28" y="16"/>
                      <a:pt x="28" y="15"/>
                    </a:cubicBezTo>
                    <a:cubicBezTo>
                      <a:pt x="28" y="15"/>
                      <a:pt x="29" y="15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4"/>
                      <a:pt x="29" y="14"/>
                      <a:pt x="29" y="13"/>
                    </a:cubicBezTo>
                    <a:cubicBezTo>
                      <a:pt x="30" y="12"/>
                      <a:pt x="31" y="11"/>
                      <a:pt x="32" y="9"/>
                    </a:cubicBezTo>
                    <a:cubicBezTo>
                      <a:pt x="32" y="9"/>
                      <a:pt x="33" y="8"/>
                      <a:pt x="33" y="8"/>
                    </a:cubicBezTo>
                    <a:cubicBezTo>
                      <a:pt x="34" y="7"/>
                      <a:pt x="34" y="7"/>
                      <a:pt x="34" y="6"/>
                    </a:cubicBezTo>
                    <a:cubicBezTo>
                      <a:pt x="35" y="6"/>
                      <a:pt x="35" y="6"/>
                      <a:pt x="36" y="6"/>
                    </a:cubicBezTo>
                    <a:cubicBezTo>
                      <a:pt x="36" y="6"/>
                      <a:pt x="36" y="6"/>
                      <a:pt x="36" y="5"/>
                    </a:cubicBezTo>
                    <a:cubicBezTo>
                      <a:pt x="36" y="5"/>
                      <a:pt x="36" y="5"/>
                      <a:pt x="35" y="5"/>
                    </a:cubicBezTo>
                    <a:cubicBezTo>
                      <a:pt x="35" y="5"/>
                      <a:pt x="34" y="5"/>
                      <a:pt x="33" y="5"/>
                    </a:cubicBezTo>
                    <a:cubicBezTo>
                      <a:pt x="33" y="5"/>
                      <a:pt x="32" y="5"/>
                      <a:pt x="32" y="5"/>
                    </a:cubicBezTo>
                    <a:cubicBezTo>
                      <a:pt x="32" y="5"/>
                      <a:pt x="32" y="5"/>
                      <a:pt x="31" y="5"/>
                    </a:cubicBezTo>
                    <a:cubicBezTo>
                      <a:pt x="31" y="5"/>
                      <a:pt x="31" y="5"/>
                      <a:pt x="31" y="4"/>
                    </a:cubicBezTo>
                    <a:cubicBezTo>
                      <a:pt x="31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3"/>
                      <a:pt x="30" y="3"/>
                    </a:cubicBezTo>
                    <a:cubicBezTo>
                      <a:pt x="30" y="3"/>
                      <a:pt x="29" y="3"/>
                      <a:pt x="29" y="3"/>
                    </a:cubicBezTo>
                    <a:cubicBezTo>
                      <a:pt x="28" y="2"/>
                      <a:pt x="28" y="2"/>
                      <a:pt x="27" y="1"/>
                    </a:cubicBezTo>
                    <a:cubicBezTo>
                      <a:pt x="27" y="1"/>
                      <a:pt x="26" y="1"/>
                      <a:pt x="26" y="1"/>
                    </a:cubicBezTo>
                    <a:cubicBezTo>
                      <a:pt x="26" y="1"/>
                      <a:pt x="25" y="1"/>
                      <a:pt x="25" y="0"/>
                    </a:cubicBezTo>
                    <a:cubicBezTo>
                      <a:pt x="25" y="1"/>
                      <a:pt x="26" y="1"/>
                      <a:pt x="26" y="1"/>
                    </a:cubicBezTo>
                    <a:cubicBezTo>
                      <a:pt x="26" y="1"/>
                      <a:pt x="27" y="1"/>
                      <a:pt x="27" y="2"/>
                    </a:cubicBezTo>
                    <a:cubicBezTo>
                      <a:pt x="27" y="2"/>
                      <a:pt x="28" y="3"/>
                      <a:pt x="29" y="3"/>
                    </a:cubicBezTo>
                    <a:cubicBezTo>
                      <a:pt x="29" y="3"/>
                      <a:pt x="29" y="4"/>
                      <a:pt x="29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5"/>
                      <a:pt x="30" y="5"/>
                    </a:cubicBezTo>
                    <a:cubicBezTo>
                      <a:pt x="30" y="5"/>
                      <a:pt x="30" y="5"/>
                      <a:pt x="31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5" y="5"/>
                      <a:pt x="24" y="4"/>
                      <a:pt x="23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1" y="4"/>
                      <a:pt x="21" y="4"/>
                    </a:cubicBezTo>
                    <a:cubicBezTo>
                      <a:pt x="20" y="4"/>
                      <a:pt x="20" y="4"/>
                      <a:pt x="19" y="3"/>
                    </a:cubicBezTo>
                    <a:cubicBezTo>
                      <a:pt x="19" y="3"/>
                      <a:pt x="18" y="3"/>
                      <a:pt x="18" y="3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7" y="2"/>
                      <a:pt x="18" y="3"/>
                      <a:pt x="19" y="4"/>
                    </a:cubicBezTo>
                    <a:cubicBezTo>
                      <a:pt x="20" y="4"/>
                      <a:pt x="20" y="4"/>
                      <a:pt x="21" y="4"/>
                    </a:cubicBezTo>
                    <a:close/>
                    <a:moveTo>
                      <a:pt x="17" y="9"/>
                    </a:move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70" name="Freeform 2321"/>
              <p:cNvSpPr/>
              <p:nvPr/>
            </p:nvSpPr>
            <p:spPr>
              <a:xfrm>
                <a:off x="7994627" y="4248174"/>
                <a:ext cx="38100" cy="138113"/>
              </a:xfrm>
              <a:custGeom>
                <a:avLst/>
                <a:gdLst>
                  <a:gd name="txL" fmla="*/ 0 w 10"/>
                  <a:gd name="txT" fmla="*/ 0 h 37"/>
                  <a:gd name="txR" fmla="*/ 10 w 10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" h="37">
                    <a:moveTo>
                      <a:pt x="10" y="27"/>
                    </a:moveTo>
                    <a:cubicBezTo>
                      <a:pt x="10" y="26"/>
                      <a:pt x="10" y="26"/>
                      <a:pt x="9" y="25"/>
                    </a:cubicBezTo>
                    <a:cubicBezTo>
                      <a:pt x="9" y="23"/>
                      <a:pt x="8" y="21"/>
                      <a:pt x="8" y="19"/>
                    </a:cubicBezTo>
                    <a:cubicBezTo>
                      <a:pt x="6" y="16"/>
                      <a:pt x="4" y="13"/>
                      <a:pt x="3" y="10"/>
                    </a:cubicBezTo>
                    <a:cubicBezTo>
                      <a:pt x="2" y="8"/>
                      <a:pt x="2" y="6"/>
                      <a:pt x="2" y="4"/>
                    </a:cubicBezTo>
                    <a:cubicBezTo>
                      <a:pt x="2" y="3"/>
                      <a:pt x="2" y="1"/>
                      <a:pt x="1" y="0"/>
                    </a:cubicBezTo>
                    <a:cubicBezTo>
                      <a:pt x="1" y="3"/>
                      <a:pt x="1" y="5"/>
                      <a:pt x="1" y="6"/>
                    </a:cubicBezTo>
                    <a:cubicBezTo>
                      <a:pt x="0" y="12"/>
                      <a:pt x="2" y="18"/>
                      <a:pt x="4" y="23"/>
                    </a:cubicBezTo>
                    <a:cubicBezTo>
                      <a:pt x="4" y="26"/>
                      <a:pt x="4" y="28"/>
                      <a:pt x="5" y="31"/>
                    </a:cubicBezTo>
                    <a:cubicBezTo>
                      <a:pt x="5" y="33"/>
                      <a:pt x="5" y="35"/>
                      <a:pt x="5" y="37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6" y="34"/>
                      <a:pt x="8" y="30"/>
                      <a:pt x="10" y="2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71" name="Picture 2322"/>
              <p:cNvPicPr>
                <a:picLocks noChangeAspect="1"/>
              </p:cNvPicPr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7983515" y="4229124"/>
                <a:ext cx="79375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72" name="Picture 2323"/>
              <p:cNvPicPr>
                <a:picLocks noChangeAspect="1"/>
              </p:cNvPicPr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7942239" y="4222774"/>
                <a:ext cx="90488" cy="1793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73" name="Freeform 2324"/>
              <p:cNvSpPr/>
              <p:nvPr/>
            </p:nvSpPr>
            <p:spPr>
              <a:xfrm>
                <a:off x="7975577" y="4303737"/>
                <a:ext cx="30163" cy="60325"/>
              </a:xfrm>
              <a:custGeom>
                <a:avLst/>
                <a:gdLst>
                  <a:gd name="txL" fmla="*/ 0 w 8"/>
                  <a:gd name="txT" fmla="*/ 0 h 16"/>
                  <a:gd name="txR" fmla="*/ 8 w 8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" h="16">
                    <a:moveTo>
                      <a:pt x="8" y="8"/>
                    </a:moveTo>
                    <a:cubicBezTo>
                      <a:pt x="8" y="5"/>
                      <a:pt x="7" y="2"/>
                      <a:pt x="6" y="0"/>
                    </a:cubicBezTo>
                    <a:cubicBezTo>
                      <a:pt x="6" y="1"/>
                      <a:pt x="6" y="3"/>
                      <a:pt x="6" y="4"/>
                    </a:cubicBezTo>
                    <a:cubicBezTo>
                      <a:pt x="6" y="6"/>
                      <a:pt x="4" y="6"/>
                      <a:pt x="3" y="7"/>
                    </a:cubicBezTo>
                    <a:cubicBezTo>
                      <a:pt x="2" y="8"/>
                      <a:pt x="1" y="8"/>
                      <a:pt x="0" y="9"/>
                    </a:cubicBezTo>
                    <a:cubicBezTo>
                      <a:pt x="2" y="11"/>
                      <a:pt x="4" y="14"/>
                      <a:pt x="6" y="16"/>
                    </a:cubicBezTo>
                    <a:cubicBezTo>
                      <a:pt x="7" y="14"/>
                      <a:pt x="7" y="10"/>
                      <a:pt x="8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74" name="Freeform 2325"/>
              <p:cNvSpPr/>
              <p:nvPr/>
            </p:nvSpPr>
            <p:spPr>
              <a:xfrm>
                <a:off x="7994627" y="4184673"/>
                <a:ext cx="52388" cy="123826"/>
              </a:xfrm>
              <a:custGeom>
                <a:avLst/>
                <a:gdLst>
                  <a:gd name="txL" fmla="*/ 0 w 14"/>
                  <a:gd name="txT" fmla="*/ 0 h 33"/>
                  <a:gd name="txR" fmla="*/ 14 w 14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4" h="33">
                    <a:moveTo>
                      <a:pt x="1" y="17"/>
                    </a:moveTo>
                    <a:cubicBezTo>
                      <a:pt x="2" y="18"/>
                      <a:pt x="4" y="20"/>
                      <a:pt x="4" y="21"/>
                    </a:cubicBezTo>
                    <a:cubicBezTo>
                      <a:pt x="5" y="22"/>
                      <a:pt x="7" y="23"/>
                      <a:pt x="8" y="24"/>
                    </a:cubicBezTo>
                    <a:cubicBezTo>
                      <a:pt x="11" y="27"/>
                      <a:pt x="13" y="29"/>
                      <a:pt x="13" y="33"/>
                    </a:cubicBezTo>
                    <a:cubicBezTo>
                      <a:pt x="13" y="33"/>
                      <a:pt x="13" y="33"/>
                      <a:pt x="14" y="33"/>
                    </a:cubicBezTo>
                    <a:cubicBezTo>
                      <a:pt x="14" y="29"/>
                      <a:pt x="13" y="25"/>
                      <a:pt x="11" y="22"/>
                    </a:cubicBezTo>
                    <a:cubicBezTo>
                      <a:pt x="10" y="19"/>
                      <a:pt x="6" y="15"/>
                      <a:pt x="2" y="16"/>
                    </a:cubicBezTo>
                    <a:cubicBezTo>
                      <a:pt x="0" y="13"/>
                      <a:pt x="1" y="11"/>
                      <a:pt x="1" y="9"/>
                    </a:cubicBezTo>
                    <a:cubicBezTo>
                      <a:pt x="2" y="7"/>
                      <a:pt x="2" y="6"/>
                      <a:pt x="2" y="4"/>
                    </a:cubicBezTo>
                    <a:cubicBezTo>
                      <a:pt x="2" y="3"/>
                      <a:pt x="1" y="2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1" y="6"/>
                      <a:pt x="1" y="8"/>
                      <a:pt x="1" y="9"/>
                    </a:cubicBezTo>
                    <a:cubicBezTo>
                      <a:pt x="1" y="11"/>
                      <a:pt x="0" y="14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75" name="Freeform 2326"/>
              <p:cNvSpPr>
                <a:spLocks noEditPoints="1"/>
              </p:cNvSpPr>
              <p:nvPr/>
            </p:nvSpPr>
            <p:spPr>
              <a:xfrm>
                <a:off x="7972402" y="4243411"/>
                <a:ext cx="71438" cy="139701"/>
              </a:xfrm>
              <a:custGeom>
                <a:avLst/>
                <a:gdLst>
                  <a:gd name="txL" fmla="*/ 0 w 19"/>
                  <a:gd name="txT" fmla="*/ 0 h 37"/>
                  <a:gd name="txR" fmla="*/ 19 w 19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9" h="37">
                    <a:moveTo>
                      <a:pt x="4" y="15"/>
                    </a:moveTo>
                    <a:cubicBezTo>
                      <a:pt x="4" y="15"/>
                      <a:pt x="4" y="14"/>
                      <a:pt x="4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2"/>
                      <a:pt x="5" y="11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6" y="15"/>
                      <a:pt x="7" y="16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8"/>
                      <a:pt x="7" y="18"/>
                    </a:cubicBezTo>
                    <a:cubicBezTo>
                      <a:pt x="7" y="19"/>
                      <a:pt x="7" y="19"/>
                      <a:pt x="7" y="20"/>
                    </a:cubicBezTo>
                    <a:cubicBezTo>
                      <a:pt x="7" y="20"/>
                      <a:pt x="6" y="20"/>
                      <a:pt x="6" y="21"/>
                    </a:cubicBezTo>
                    <a:cubicBezTo>
                      <a:pt x="6" y="21"/>
                      <a:pt x="6" y="21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4" y="23"/>
                      <a:pt x="4" y="23"/>
                    </a:cubicBezTo>
                    <a:cubicBezTo>
                      <a:pt x="4" y="23"/>
                      <a:pt x="3" y="23"/>
                      <a:pt x="3" y="23"/>
                    </a:cubicBezTo>
                    <a:cubicBezTo>
                      <a:pt x="3" y="24"/>
                      <a:pt x="2" y="24"/>
                      <a:pt x="2" y="24"/>
                    </a:cubicBezTo>
                    <a:cubicBezTo>
                      <a:pt x="3" y="24"/>
                      <a:pt x="3" y="23"/>
                      <a:pt x="4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2"/>
                      <a:pt x="5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2"/>
                      <a:pt x="6" y="21"/>
                      <a:pt x="7" y="21"/>
                    </a:cubicBezTo>
                    <a:cubicBezTo>
                      <a:pt x="7" y="21"/>
                      <a:pt x="7" y="20"/>
                      <a:pt x="7" y="20"/>
                    </a:cubicBezTo>
                    <a:cubicBezTo>
                      <a:pt x="8" y="20"/>
                      <a:pt x="8" y="20"/>
                      <a:pt x="8" y="19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1"/>
                      <a:pt x="8" y="21"/>
                    </a:cubicBezTo>
                    <a:cubicBezTo>
                      <a:pt x="8" y="21"/>
                      <a:pt x="8" y="22"/>
                      <a:pt x="8" y="22"/>
                    </a:cubicBezTo>
                    <a:cubicBezTo>
                      <a:pt x="8" y="23"/>
                      <a:pt x="8" y="24"/>
                      <a:pt x="8" y="25"/>
                    </a:cubicBezTo>
                    <a:cubicBezTo>
                      <a:pt x="8" y="26"/>
                      <a:pt x="8" y="26"/>
                      <a:pt x="8" y="27"/>
                    </a:cubicBezTo>
                    <a:cubicBezTo>
                      <a:pt x="8" y="27"/>
                      <a:pt x="8" y="28"/>
                      <a:pt x="8" y="28"/>
                    </a:cubicBezTo>
                    <a:cubicBezTo>
                      <a:pt x="8" y="29"/>
                      <a:pt x="8" y="29"/>
                      <a:pt x="8" y="30"/>
                    </a:cubicBezTo>
                    <a:cubicBezTo>
                      <a:pt x="8" y="30"/>
                      <a:pt x="7" y="31"/>
                      <a:pt x="7" y="31"/>
                    </a:cubicBezTo>
                    <a:cubicBezTo>
                      <a:pt x="8" y="30"/>
                      <a:pt x="8" y="29"/>
                      <a:pt x="8" y="28"/>
                    </a:cubicBezTo>
                    <a:cubicBezTo>
                      <a:pt x="9" y="27"/>
                      <a:pt x="9" y="26"/>
                      <a:pt x="9" y="25"/>
                    </a:cubicBezTo>
                    <a:cubicBezTo>
                      <a:pt x="9" y="25"/>
                      <a:pt x="9" y="24"/>
                      <a:pt x="9" y="23"/>
                    </a:cubicBezTo>
                    <a:cubicBezTo>
                      <a:pt x="9" y="24"/>
                      <a:pt x="9" y="25"/>
                      <a:pt x="10" y="25"/>
                    </a:cubicBezTo>
                    <a:cubicBezTo>
                      <a:pt x="10" y="26"/>
                      <a:pt x="10" y="27"/>
                      <a:pt x="10" y="28"/>
                    </a:cubicBezTo>
                    <a:cubicBezTo>
                      <a:pt x="10" y="29"/>
                      <a:pt x="11" y="31"/>
                      <a:pt x="11" y="32"/>
                    </a:cubicBezTo>
                    <a:cubicBezTo>
                      <a:pt x="11" y="34"/>
                      <a:pt x="11" y="35"/>
                      <a:pt x="11" y="37"/>
                    </a:cubicBezTo>
                    <a:cubicBezTo>
                      <a:pt x="11" y="34"/>
                      <a:pt x="11" y="31"/>
                      <a:pt x="11" y="28"/>
                    </a:cubicBezTo>
                    <a:cubicBezTo>
                      <a:pt x="10" y="27"/>
                      <a:pt x="10" y="26"/>
                      <a:pt x="10" y="25"/>
                    </a:cubicBezTo>
                    <a:cubicBezTo>
                      <a:pt x="10" y="24"/>
                      <a:pt x="10" y="24"/>
                      <a:pt x="10" y="23"/>
                    </a:cubicBezTo>
                    <a:cubicBezTo>
                      <a:pt x="9" y="21"/>
                      <a:pt x="9" y="20"/>
                      <a:pt x="8" y="19"/>
                    </a:cubicBezTo>
                    <a:cubicBezTo>
                      <a:pt x="8" y="17"/>
                      <a:pt x="7" y="16"/>
                      <a:pt x="7" y="14"/>
                    </a:cubicBezTo>
                    <a:cubicBezTo>
                      <a:pt x="7" y="13"/>
                      <a:pt x="7" y="13"/>
                      <a:pt x="7" y="12"/>
                    </a:cubicBezTo>
                    <a:cubicBezTo>
                      <a:pt x="7" y="11"/>
                      <a:pt x="7" y="10"/>
                      <a:pt x="7" y="10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7" y="7"/>
                      <a:pt x="7" y="6"/>
                      <a:pt x="7" y="6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9" y="11"/>
                      <a:pt x="9" y="11"/>
                      <a:pt x="9" y="12"/>
                    </a:cubicBezTo>
                    <a:cubicBezTo>
                      <a:pt x="9" y="13"/>
                      <a:pt x="10" y="14"/>
                      <a:pt x="11" y="15"/>
                    </a:cubicBezTo>
                    <a:cubicBezTo>
                      <a:pt x="11" y="16"/>
                      <a:pt x="12" y="16"/>
                      <a:pt x="12" y="17"/>
                    </a:cubicBezTo>
                    <a:cubicBezTo>
                      <a:pt x="13" y="18"/>
                      <a:pt x="13" y="19"/>
                      <a:pt x="14" y="20"/>
                    </a:cubicBezTo>
                    <a:cubicBezTo>
                      <a:pt x="14" y="21"/>
                      <a:pt x="15" y="22"/>
                      <a:pt x="15" y="23"/>
                    </a:cubicBezTo>
                    <a:cubicBezTo>
                      <a:pt x="15" y="25"/>
                      <a:pt x="15" y="26"/>
                      <a:pt x="15" y="27"/>
                    </a:cubicBezTo>
                    <a:cubicBezTo>
                      <a:pt x="15" y="25"/>
                      <a:pt x="15" y="22"/>
                      <a:pt x="14" y="20"/>
                    </a:cubicBezTo>
                    <a:cubicBezTo>
                      <a:pt x="14" y="19"/>
                      <a:pt x="13" y="18"/>
                      <a:pt x="13" y="17"/>
                    </a:cubicBezTo>
                    <a:cubicBezTo>
                      <a:pt x="12" y="16"/>
                      <a:pt x="12" y="15"/>
                      <a:pt x="11" y="14"/>
                    </a:cubicBezTo>
                    <a:cubicBezTo>
                      <a:pt x="11" y="13"/>
                      <a:pt x="10" y="12"/>
                      <a:pt x="10" y="11"/>
                    </a:cubicBezTo>
                    <a:cubicBezTo>
                      <a:pt x="9" y="11"/>
                      <a:pt x="9" y="10"/>
                      <a:pt x="9" y="10"/>
                    </a:cubicBezTo>
                    <a:cubicBezTo>
                      <a:pt x="9" y="9"/>
                      <a:pt x="9" y="9"/>
                      <a:pt x="9" y="8"/>
                    </a:cubicBezTo>
                    <a:cubicBezTo>
                      <a:pt x="8" y="7"/>
                      <a:pt x="8" y="6"/>
                      <a:pt x="8" y="5"/>
                    </a:cubicBezTo>
                    <a:cubicBezTo>
                      <a:pt x="8" y="5"/>
                      <a:pt x="8" y="4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4"/>
                      <a:pt x="9" y="4"/>
                      <a:pt x="10" y="5"/>
                    </a:cubicBezTo>
                    <a:cubicBezTo>
                      <a:pt x="11" y="6"/>
                      <a:pt x="11" y="6"/>
                      <a:pt x="12" y="7"/>
                    </a:cubicBezTo>
                    <a:cubicBezTo>
                      <a:pt x="12" y="7"/>
                      <a:pt x="13" y="8"/>
                      <a:pt x="14" y="8"/>
                    </a:cubicBezTo>
                    <a:cubicBezTo>
                      <a:pt x="15" y="9"/>
                      <a:pt x="16" y="10"/>
                      <a:pt x="17" y="11"/>
                    </a:cubicBezTo>
                    <a:cubicBezTo>
                      <a:pt x="17" y="12"/>
                      <a:pt x="18" y="13"/>
                      <a:pt x="18" y="13"/>
                    </a:cubicBezTo>
                    <a:cubicBezTo>
                      <a:pt x="19" y="14"/>
                      <a:pt x="19" y="15"/>
                      <a:pt x="19" y="16"/>
                    </a:cubicBezTo>
                    <a:cubicBezTo>
                      <a:pt x="19" y="14"/>
                      <a:pt x="18" y="13"/>
                      <a:pt x="17" y="11"/>
                    </a:cubicBezTo>
                    <a:cubicBezTo>
                      <a:pt x="17" y="10"/>
                      <a:pt x="16" y="10"/>
                      <a:pt x="16" y="9"/>
                    </a:cubicBezTo>
                    <a:cubicBezTo>
                      <a:pt x="16" y="9"/>
                      <a:pt x="15" y="9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7"/>
                      <a:pt x="12" y="6"/>
                      <a:pt x="11" y="5"/>
                    </a:cubicBezTo>
                    <a:cubicBezTo>
                      <a:pt x="10" y="4"/>
                      <a:pt x="9" y="4"/>
                      <a:pt x="9" y="3"/>
                    </a:cubicBezTo>
                    <a:cubicBezTo>
                      <a:pt x="9" y="3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1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3" y="6"/>
                    </a:cubicBezTo>
                    <a:cubicBezTo>
                      <a:pt x="3" y="7"/>
                      <a:pt x="2" y="8"/>
                      <a:pt x="2" y="8"/>
                    </a:cubicBezTo>
                    <a:cubicBezTo>
                      <a:pt x="2" y="9"/>
                      <a:pt x="1" y="9"/>
                      <a:pt x="1" y="9"/>
                    </a:cubicBezTo>
                    <a:cubicBezTo>
                      <a:pt x="1" y="9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7"/>
                      <a:pt x="4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11"/>
                      <a:pt x="4" y="12"/>
                      <a:pt x="4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3" y="15"/>
                    </a:cubicBezTo>
                    <a:cubicBezTo>
                      <a:pt x="3" y="15"/>
                      <a:pt x="3" y="16"/>
                      <a:pt x="3" y="16"/>
                    </a:cubicBezTo>
                    <a:cubicBezTo>
                      <a:pt x="2" y="17"/>
                      <a:pt x="2" y="17"/>
                      <a:pt x="2" y="18"/>
                    </a:cubicBezTo>
                    <a:cubicBezTo>
                      <a:pt x="1" y="18"/>
                      <a:pt x="1" y="19"/>
                      <a:pt x="0" y="19"/>
                    </a:cubicBezTo>
                    <a:cubicBezTo>
                      <a:pt x="1" y="18"/>
                      <a:pt x="2" y="18"/>
                      <a:pt x="3" y="16"/>
                    </a:cubicBezTo>
                    <a:cubicBezTo>
                      <a:pt x="3" y="16"/>
                      <a:pt x="4" y="15"/>
                      <a:pt x="4" y="15"/>
                    </a:cubicBezTo>
                    <a:close/>
                    <a:moveTo>
                      <a:pt x="8" y="19"/>
                    </a:move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76" name="Freeform 2327"/>
              <p:cNvSpPr/>
              <p:nvPr/>
            </p:nvSpPr>
            <p:spPr>
              <a:xfrm>
                <a:off x="6270592" y="4033860"/>
                <a:ext cx="30163" cy="138113"/>
              </a:xfrm>
              <a:custGeom>
                <a:avLst/>
                <a:gdLst>
                  <a:gd name="txL" fmla="*/ 0 w 8"/>
                  <a:gd name="txT" fmla="*/ 0 h 37"/>
                  <a:gd name="txR" fmla="*/ 8 w 8"/>
                  <a:gd name="txB" fmla="*/ 37 h 37"/>
                </a:gdLst>
                <a:ahLst/>
                <a:cxnLst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8" h="37">
                    <a:moveTo>
                      <a:pt x="0" y="10"/>
                    </a:moveTo>
                    <a:cubicBezTo>
                      <a:pt x="0" y="11"/>
                      <a:pt x="0" y="11"/>
                      <a:pt x="0" y="12"/>
                    </a:cubicBezTo>
                    <a:cubicBezTo>
                      <a:pt x="0" y="14"/>
                      <a:pt x="1" y="16"/>
                      <a:pt x="1" y="19"/>
                    </a:cubicBezTo>
                    <a:cubicBezTo>
                      <a:pt x="2" y="22"/>
                      <a:pt x="4" y="25"/>
                      <a:pt x="5" y="28"/>
                    </a:cubicBezTo>
                    <a:cubicBezTo>
                      <a:pt x="6" y="30"/>
                      <a:pt x="6" y="32"/>
                      <a:pt x="6" y="34"/>
                    </a:cubicBezTo>
                    <a:cubicBezTo>
                      <a:pt x="6" y="35"/>
                      <a:pt x="6" y="36"/>
                      <a:pt x="7" y="37"/>
                    </a:cubicBezTo>
                    <a:cubicBezTo>
                      <a:pt x="7" y="35"/>
                      <a:pt x="7" y="32"/>
                      <a:pt x="7" y="31"/>
                    </a:cubicBezTo>
                    <a:cubicBezTo>
                      <a:pt x="8" y="25"/>
                      <a:pt x="6" y="20"/>
                      <a:pt x="6" y="14"/>
                    </a:cubicBezTo>
                    <a:cubicBezTo>
                      <a:pt x="5" y="12"/>
                      <a:pt x="5" y="9"/>
                      <a:pt x="5" y="7"/>
                    </a:cubicBezTo>
                    <a:cubicBezTo>
                      <a:pt x="5" y="5"/>
                      <a:pt x="5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4"/>
                      <a:pt x="2" y="7"/>
                      <a:pt x="0" y="1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77" name="Picture 2328"/>
              <p:cNvPicPr>
                <a:picLocks noChangeAspect="1"/>
              </p:cNvPicPr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237254" y="4052910"/>
                <a:ext cx="68263" cy="1365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78" name="Picture 2329"/>
              <p:cNvPicPr>
                <a:picLocks noChangeAspect="1"/>
              </p:cNvPicPr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6273767" y="4014810"/>
                <a:ext cx="79375" cy="18097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79" name="Freeform 2330"/>
              <p:cNvSpPr/>
              <p:nvPr/>
            </p:nvSpPr>
            <p:spPr>
              <a:xfrm>
                <a:off x="6292817" y="4059260"/>
                <a:ext cx="30163" cy="60325"/>
              </a:xfrm>
              <a:custGeom>
                <a:avLst/>
                <a:gdLst>
                  <a:gd name="txL" fmla="*/ 0 w 8"/>
                  <a:gd name="txT" fmla="*/ 0 h 16"/>
                  <a:gd name="txR" fmla="*/ 8 w 8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" h="16">
                    <a:moveTo>
                      <a:pt x="1" y="8"/>
                    </a:moveTo>
                    <a:cubicBezTo>
                      <a:pt x="0" y="11"/>
                      <a:pt x="1" y="13"/>
                      <a:pt x="1" y="16"/>
                    </a:cubicBezTo>
                    <a:cubicBezTo>
                      <a:pt x="1" y="15"/>
                      <a:pt x="1" y="13"/>
                      <a:pt x="2" y="12"/>
                    </a:cubicBezTo>
                    <a:cubicBezTo>
                      <a:pt x="2" y="10"/>
                      <a:pt x="4" y="10"/>
                      <a:pt x="5" y="9"/>
                    </a:cubicBezTo>
                    <a:cubicBezTo>
                      <a:pt x="6" y="8"/>
                      <a:pt x="7" y="8"/>
                      <a:pt x="8" y="7"/>
                    </a:cubicBezTo>
                    <a:cubicBezTo>
                      <a:pt x="7" y="5"/>
                      <a:pt x="5" y="2"/>
                      <a:pt x="3" y="0"/>
                    </a:cubicBezTo>
                    <a:cubicBezTo>
                      <a:pt x="1" y="2"/>
                      <a:pt x="1" y="6"/>
                      <a:pt x="1" y="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80" name="Freeform 2331"/>
              <p:cNvSpPr/>
              <p:nvPr/>
            </p:nvSpPr>
            <p:spPr>
              <a:xfrm>
                <a:off x="6251542" y="4113235"/>
                <a:ext cx="46038" cy="123826"/>
              </a:xfrm>
              <a:custGeom>
                <a:avLst/>
                <a:gdLst>
                  <a:gd name="txL" fmla="*/ 0 w 12"/>
                  <a:gd name="txT" fmla="*/ 0 h 33"/>
                  <a:gd name="txR" fmla="*/ 12 w 12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" h="33">
                    <a:moveTo>
                      <a:pt x="12" y="16"/>
                    </a:moveTo>
                    <a:cubicBezTo>
                      <a:pt x="11" y="15"/>
                      <a:pt x="9" y="14"/>
                      <a:pt x="9" y="13"/>
                    </a:cubicBezTo>
                    <a:cubicBezTo>
                      <a:pt x="8" y="11"/>
                      <a:pt x="6" y="11"/>
                      <a:pt x="5" y="9"/>
                    </a:cubicBezTo>
                    <a:cubicBezTo>
                      <a:pt x="2" y="7"/>
                      <a:pt x="1" y="4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8"/>
                      <a:pt x="2" y="12"/>
                    </a:cubicBezTo>
                    <a:cubicBezTo>
                      <a:pt x="3" y="14"/>
                      <a:pt x="7" y="18"/>
                      <a:pt x="11" y="18"/>
                    </a:cubicBezTo>
                    <a:cubicBezTo>
                      <a:pt x="12" y="21"/>
                      <a:pt x="11" y="23"/>
                      <a:pt x="11" y="25"/>
                    </a:cubicBezTo>
                    <a:cubicBezTo>
                      <a:pt x="10" y="26"/>
                      <a:pt x="10" y="28"/>
                      <a:pt x="10" y="30"/>
                    </a:cubicBezTo>
                    <a:cubicBezTo>
                      <a:pt x="10" y="31"/>
                      <a:pt x="10" y="32"/>
                      <a:pt x="11" y="33"/>
                    </a:cubicBezTo>
                    <a:cubicBezTo>
                      <a:pt x="11" y="33"/>
                      <a:pt x="12" y="33"/>
                      <a:pt x="12" y="33"/>
                    </a:cubicBezTo>
                    <a:cubicBezTo>
                      <a:pt x="11" y="32"/>
                      <a:pt x="11" y="31"/>
                      <a:pt x="11" y="30"/>
                    </a:cubicBezTo>
                    <a:cubicBezTo>
                      <a:pt x="11" y="28"/>
                      <a:pt x="11" y="26"/>
                      <a:pt x="11" y="25"/>
                    </a:cubicBezTo>
                    <a:cubicBezTo>
                      <a:pt x="12" y="22"/>
                      <a:pt x="12" y="20"/>
                      <a:pt x="12" y="18"/>
                    </a:cubicBezTo>
                    <a:cubicBezTo>
                      <a:pt x="12" y="18"/>
                      <a:pt x="12" y="17"/>
                      <a:pt x="12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81" name="Freeform 2332"/>
              <p:cNvSpPr>
                <a:spLocks noEditPoints="1"/>
              </p:cNvSpPr>
              <p:nvPr/>
            </p:nvSpPr>
            <p:spPr>
              <a:xfrm>
                <a:off x="6256304" y="4041797"/>
                <a:ext cx="66675" cy="138113"/>
              </a:xfrm>
              <a:custGeom>
                <a:avLst/>
                <a:gdLst>
                  <a:gd name="txL" fmla="*/ 0 w 18"/>
                  <a:gd name="txT" fmla="*/ 0 h 37"/>
                  <a:gd name="txR" fmla="*/ 18 w 18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37">
                    <a:moveTo>
                      <a:pt x="15" y="22"/>
                    </a:moveTo>
                    <a:cubicBezTo>
                      <a:pt x="15" y="22"/>
                      <a:pt x="14" y="23"/>
                      <a:pt x="14" y="23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3" y="25"/>
                      <a:pt x="13" y="26"/>
                      <a:pt x="13" y="27"/>
                    </a:cubicBezTo>
                    <a:cubicBezTo>
                      <a:pt x="13" y="26"/>
                      <a:pt x="13" y="25"/>
                      <a:pt x="13" y="25"/>
                    </a:cubicBezTo>
                    <a:cubicBezTo>
                      <a:pt x="13" y="24"/>
                      <a:pt x="13" y="23"/>
                      <a:pt x="12" y="23"/>
                    </a:cubicBezTo>
                    <a:cubicBezTo>
                      <a:pt x="12" y="22"/>
                      <a:pt x="12" y="21"/>
                      <a:pt x="12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19"/>
                      <a:pt x="12" y="19"/>
                      <a:pt x="12" y="18"/>
                    </a:cubicBezTo>
                    <a:cubicBezTo>
                      <a:pt x="12" y="18"/>
                      <a:pt x="12" y="18"/>
                      <a:pt x="12" y="17"/>
                    </a:cubicBezTo>
                    <a:cubicBezTo>
                      <a:pt x="12" y="17"/>
                      <a:pt x="12" y="16"/>
                      <a:pt x="13" y="16"/>
                    </a:cubicBezTo>
                    <a:cubicBezTo>
                      <a:pt x="13" y="16"/>
                      <a:pt x="13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5"/>
                      <a:pt x="15" y="14"/>
                      <a:pt x="15" y="14"/>
                    </a:cubicBezTo>
                    <a:cubicBezTo>
                      <a:pt x="15" y="14"/>
                      <a:pt x="16" y="14"/>
                      <a:pt x="16" y="14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6" y="14"/>
                      <a:pt x="15" y="14"/>
                    </a:cubicBezTo>
                    <a:cubicBezTo>
                      <a:pt x="15" y="14"/>
                      <a:pt x="14" y="14"/>
                      <a:pt x="14" y="14"/>
                    </a:cubicBezTo>
                    <a:cubicBezTo>
                      <a:pt x="14" y="14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3" y="15"/>
                      <a:pt x="13" y="15"/>
                      <a:pt x="12" y="16"/>
                    </a:cubicBezTo>
                    <a:cubicBezTo>
                      <a:pt x="12" y="16"/>
                      <a:pt x="12" y="16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1" y="15"/>
                      <a:pt x="11" y="14"/>
                    </a:cubicBezTo>
                    <a:cubicBezTo>
                      <a:pt x="11" y="13"/>
                      <a:pt x="11" y="13"/>
                      <a:pt x="11" y="12"/>
                    </a:cubicBezTo>
                    <a:cubicBezTo>
                      <a:pt x="11" y="11"/>
                      <a:pt x="11" y="11"/>
                      <a:pt x="11" y="10"/>
                    </a:cubicBezTo>
                    <a:cubicBezTo>
                      <a:pt x="11" y="10"/>
                      <a:pt x="11" y="9"/>
                      <a:pt x="11" y="9"/>
                    </a:cubicBezTo>
                    <a:cubicBezTo>
                      <a:pt x="11" y="8"/>
                      <a:pt x="12" y="8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7"/>
                      <a:pt x="11" y="8"/>
                      <a:pt x="11" y="9"/>
                    </a:cubicBezTo>
                    <a:cubicBezTo>
                      <a:pt x="11" y="9"/>
                      <a:pt x="10" y="10"/>
                      <a:pt x="10" y="11"/>
                    </a:cubicBezTo>
                    <a:cubicBezTo>
                      <a:pt x="10" y="12"/>
                      <a:pt x="10" y="13"/>
                      <a:pt x="10" y="13"/>
                    </a:cubicBezTo>
                    <a:cubicBezTo>
                      <a:pt x="10" y="13"/>
                      <a:pt x="10" y="12"/>
                      <a:pt x="10" y="11"/>
                    </a:cubicBezTo>
                    <a:cubicBezTo>
                      <a:pt x="10" y="11"/>
                      <a:pt x="9" y="10"/>
                      <a:pt x="9" y="9"/>
                    </a:cubicBezTo>
                    <a:cubicBezTo>
                      <a:pt x="9" y="8"/>
                      <a:pt x="9" y="6"/>
                      <a:pt x="9" y="4"/>
                    </a:cubicBezTo>
                    <a:cubicBezTo>
                      <a:pt x="9" y="3"/>
                      <a:pt x="9" y="1"/>
                      <a:pt x="9" y="0"/>
                    </a:cubicBezTo>
                    <a:cubicBezTo>
                      <a:pt x="9" y="3"/>
                      <a:pt x="9" y="6"/>
                      <a:pt x="9" y="9"/>
                    </a:cubicBezTo>
                    <a:cubicBezTo>
                      <a:pt x="9" y="10"/>
                      <a:pt x="9" y="11"/>
                      <a:pt x="9" y="11"/>
                    </a:cubicBezTo>
                    <a:cubicBezTo>
                      <a:pt x="9" y="12"/>
                      <a:pt x="9" y="13"/>
                      <a:pt x="9" y="14"/>
                    </a:cubicBezTo>
                    <a:cubicBezTo>
                      <a:pt x="10" y="15"/>
                      <a:pt x="10" y="17"/>
                      <a:pt x="11" y="18"/>
                    </a:cubicBezTo>
                    <a:cubicBezTo>
                      <a:pt x="11" y="20"/>
                      <a:pt x="11" y="21"/>
                      <a:pt x="11" y="23"/>
                    </a:cubicBezTo>
                    <a:cubicBezTo>
                      <a:pt x="12" y="23"/>
                      <a:pt x="12" y="24"/>
                      <a:pt x="12" y="25"/>
                    </a:cubicBezTo>
                    <a:cubicBezTo>
                      <a:pt x="12" y="26"/>
                      <a:pt x="12" y="26"/>
                      <a:pt x="12" y="27"/>
                    </a:cubicBezTo>
                    <a:cubicBezTo>
                      <a:pt x="11" y="28"/>
                      <a:pt x="11" y="29"/>
                      <a:pt x="11" y="29"/>
                    </a:cubicBezTo>
                    <a:cubicBezTo>
                      <a:pt x="11" y="30"/>
                      <a:pt x="11" y="30"/>
                      <a:pt x="11" y="31"/>
                    </a:cubicBezTo>
                    <a:cubicBezTo>
                      <a:pt x="10" y="30"/>
                      <a:pt x="10" y="29"/>
                      <a:pt x="10" y="28"/>
                    </a:cubicBezTo>
                    <a:cubicBezTo>
                      <a:pt x="10" y="28"/>
                      <a:pt x="10" y="27"/>
                      <a:pt x="10" y="27"/>
                    </a:cubicBezTo>
                    <a:cubicBezTo>
                      <a:pt x="10" y="26"/>
                      <a:pt x="10" y="26"/>
                      <a:pt x="9" y="25"/>
                    </a:cubicBezTo>
                    <a:cubicBezTo>
                      <a:pt x="9" y="24"/>
                      <a:pt x="8" y="23"/>
                      <a:pt x="8" y="22"/>
                    </a:cubicBezTo>
                    <a:cubicBezTo>
                      <a:pt x="7" y="21"/>
                      <a:pt x="7" y="20"/>
                      <a:pt x="6" y="19"/>
                    </a:cubicBezTo>
                    <a:cubicBezTo>
                      <a:pt x="6" y="18"/>
                      <a:pt x="5" y="17"/>
                      <a:pt x="5" y="16"/>
                    </a:cubicBezTo>
                    <a:cubicBezTo>
                      <a:pt x="5" y="15"/>
                      <a:pt x="4" y="14"/>
                      <a:pt x="4" y="13"/>
                    </a:cubicBezTo>
                    <a:cubicBezTo>
                      <a:pt x="4" y="12"/>
                      <a:pt x="4" y="11"/>
                      <a:pt x="4" y="10"/>
                    </a:cubicBezTo>
                    <a:cubicBezTo>
                      <a:pt x="4" y="12"/>
                      <a:pt x="4" y="14"/>
                      <a:pt x="5" y="16"/>
                    </a:cubicBezTo>
                    <a:cubicBezTo>
                      <a:pt x="5" y="17"/>
                      <a:pt x="5" y="18"/>
                      <a:pt x="6" y="19"/>
                    </a:cubicBezTo>
                    <a:cubicBezTo>
                      <a:pt x="6" y="20"/>
                      <a:pt x="7" y="21"/>
                      <a:pt x="7" y="22"/>
                    </a:cubicBezTo>
                    <a:cubicBezTo>
                      <a:pt x="8" y="23"/>
                      <a:pt x="8" y="24"/>
                      <a:pt x="9" y="25"/>
                    </a:cubicBezTo>
                    <a:cubicBezTo>
                      <a:pt x="9" y="26"/>
                      <a:pt x="9" y="26"/>
                      <a:pt x="9" y="27"/>
                    </a:cubicBezTo>
                    <a:cubicBezTo>
                      <a:pt x="9" y="27"/>
                      <a:pt x="9" y="28"/>
                      <a:pt x="9" y="28"/>
                    </a:cubicBezTo>
                    <a:cubicBezTo>
                      <a:pt x="10" y="30"/>
                      <a:pt x="10" y="31"/>
                      <a:pt x="10" y="32"/>
                    </a:cubicBezTo>
                    <a:cubicBezTo>
                      <a:pt x="10" y="32"/>
                      <a:pt x="10" y="33"/>
                      <a:pt x="10" y="33"/>
                    </a:cubicBezTo>
                    <a:cubicBezTo>
                      <a:pt x="10" y="33"/>
                      <a:pt x="10" y="34"/>
                      <a:pt x="10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9" y="33"/>
                      <a:pt x="9" y="32"/>
                      <a:pt x="8" y="31"/>
                    </a:cubicBezTo>
                    <a:cubicBezTo>
                      <a:pt x="7" y="31"/>
                      <a:pt x="7" y="30"/>
                      <a:pt x="6" y="30"/>
                    </a:cubicBezTo>
                    <a:cubicBezTo>
                      <a:pt x="6" y="29"/>
                      <a:pt x="5" y="29"/>
                      <a:pt x="4" y="28"/>
                    </a:cubicBezTo>
                    <a:cubicBezTo>
                      <a:pt x="3" y="27"/>
                      <a:pt x="2" y="26"/>
                      <a:pt x="1" y="25"/>
                    </a:cubicBezTo>
                    <a:cubicBezTo>
                      <a:pt x="1" y="24"/>
                      <a:pt x="1" y="23"/>
                      <a:pt x="0" y="23"/>
                    </a:cubicBezTo>
                    <a:cubicBezTo>
                      <a:pt x="0" y="22"/>
                      <a:pt x="0" y="21"/>
                      <a:pt x="0" y="20"/>
                    </a:cubicBezTo>
                    <a:cubicBezTo>
                      <a:pt x="0" y="22"/>
                      <a:pt x="0" y="24"/>
                      <a:pt x="1" y="25"/>
                    </a:cubicBezTo>
                    <a:cubicBezTo>
                      <a:pt x="1" y="26"/>
                      <a:pt x="2" y="26"/>
                      <a:pt x="2" y="27"/>
                    </a:cubicBezTo>
                    <a:cubicBezTo>
                      <a:pt x="3" y="27"/>
                      <a:pt x="3" y="28"/>
                      <a:pt x="3" y="28"/>
                    </a:cubicBezTo>
                    <a:cubicBezTo>
                      <a:pt x="3" y="28"/>
                      <a:pt x="3" y="28"/>
                      <a:pt x="4" y="28"/>
                    </a:cubicBezTo>
                    <a:cubicBezTo>
                      <a:pt x="4" y="28"/>
                      <a:pt x="4" y="29"/>
                      <a:pt x="4" y="29"/>
                    </a:cubicBezTo>
                    <a:cubicBezTo>
                      <a:pt x="5" y="30"/>
                      <a:pt x="6" y="31"/>
                      <a:pt x="7" y="32"/>
                    </a:cubicBezTo>
                    <a:cubicBezTo>
                      <a:pt x="8" y="33"/>
                      <a:pt x="8" y="33"/>
                      <a:pt x="9" y="34"/>
                    </a:cubicBezTo>
                    <a:cubicBezTo>
                      <a:pt x="9" y="34"/>
                      <a:pt x="10" y="35"/>
                      <a:pt x="10" y="35"/>
                    </a:cubicBezTo>
                    <a:cubicBezTo>
                      <a:pt x="10" y="35"/>
                      <a:pt x="10" y="36"/>
                      <a:pt x="10" y="36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1" y="37"/>
                      <a:pt x="11" y="37"/>
                      <a:pt x="11" y="36"/>
                    </a:cubicBezTo>
                    <a:cubicBezTo>
                      <a:pt x="11" y="35"/>
                      <a:pt x="11" y="35"/>
                      <a:pt x="11" y="34"/>
                    </a:cubicBezTo>
                    <a:cubicBezTo>
                      <a:pt x="11" y="34"/>
                      <a:pt x="11" y="33"/>
                      <a:pt x="11" y="33"/>
                    </a:cubicBezTo>
                    <a:cubicBezTo>
                      <a:pt x="11" y="33"/>
                      <a:pt x="12" y="32"/>
                      <a:pt x="12" y="32"/>
                    </a:cubicBezTo>
                    <a:cubicBezTo>
                      <a:pt x="12" y="32"/>
                      <a:pt x="12" y="32"/>
                      <a:pt x="13" y="32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cubicBezTo>
                      <a:pt x="14" y="31"/>
                      <a:pt x="14" y="31"/>
                      <a:pt x="15" y="31"/>
                    </a:cubicBezTo>
                    <a:cubicBezTo>
                      <a:pt x="15" y="30"/>
                      <a:pt x="16" y="29"/>
                      <a:pt x="16" y="29"/>
                    </a:cubicBezTo>
                    <a:cubicBezTo>
                      <a:pt x="16" y="29"/>
                      <a:pt x="17" y="28"/>
                      <a:pt x="17" y="28"/>
                    </a:cubicBezTo>
                    <a:cubicBezTo>
                      <a:pt x="17" y="28"/>
                      <a:pt x="17" y="27"/>
                      <a:pt x="18" y="27"/>
                    </a:cubicBezTo>
                    <a:cubicBezTo>
                      <a:pt x="17" y="27"/>
                      <a:pt x="17" y="28"/>
                      <a:pt x="17" y="28"/>
                    </a:cubicBezTo>
                    <a:cubicBezTo>
                      <a:pt x="17" y="28"/>
                      <a:pt x="16" y="28"/>
                      <a:pt x="16" y="29"/>
                    </a:cubicBezTo>
                    <a:cubicBezTo>
                      <a:pt x="15" y="29"/>
                      <a:pt x="15" y="30"/>
                      <a:pt x="14" y="30"/>
                    </a:cubicBezTo>
                    <a:cubicBezTo>
                      <a:pt x="14" y="30"/>
                      <a:pt x="14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2" y="31"/>
                      <a:pt x="12" y="31"/>
                    </a:cubicBezTo>
                    <a:cubicBezTo>
                      <a:pt x="12" y="31"/>
                      <a:pt x="12" y="31"/>
                      <a:pt x="12" y="32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6"/>
                      <a:pt x="14" y="25"/>
                      <a:pt x="14" y="24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2"/>
                    </a:cubicBezTo>
                    <a:cubicBezTo>
                      <a:pt x="15" y="22"/>
                      <a:pt x="16" y="21"/>
                      <a:pt x="16" y="21"/>
                    </a:cubicBezTo>
                    <a:cubicBezTo>
                      <a:pt x="16" y="20"/>
                      <a:pt x="17" y="20"/>
                      <a:pt x="17" y="19"/>
                    </a:cubicBezTo>
                    <a:cubicBezTo>
                      <a:pt x="18" y="19"/>
                      <a:pt x="18" y="18"/>
                      <a:pt x="18" y="18"/>
                    </a:cubicBezTo>
                    <a:cubicBezTo>
                      <a:pt x="17" y="19"/>
                      <a:pt x="17" y="20"/>
                      <a:pt x="16" y="21"/>
                    </a:cubicBezTo>
                    <a:cubicBezTo>
                      <a:pt x="15" y="21"/>
                      <a:pt x="15" y="22"/>
                      <a:pt x="15" y="22"/>
                    </a:cubicBezTo>
                    <a:close/>
                    <a:moveTo>
                      <a:pt x="11" y="17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82" name="Freeform 2333"/>
              <p:cNvSpPr/>
              <p:nvPr/>
            </p:nvSpPr>
            <p:spPr>
              <a:xfrm>
                <a:off x="4029028" y="3805258"/>
                <a:ext cx="450853" cy="254002"/>
              </a:xfrm>
              <a:custGeom>
                <a:avLst/>
                <a:gdLst>
                  <a:gd name="txL" fmla="*/ 0 w 120"/>
                  <a:gd name="txT" fmla="*/ 0 h 68"/>
                  <a:gd name="txR" fmla="*/ 120 w 120"/>
                  <a:gd name="txB" fmla="*/ 68 h 6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20" h="68">
                    <a:moveTo>
                      <a:pt x="48" y="10"/>
                    </a:moveTo>
                    <a:cubicBezTo>
                      <a:pt x="37" y="6"/>
                      <a:pt x="37" y="6"/>
                      <a:pt x="37" y="6"/>
                    </a:cubicBezTo>
                    <a:cubicBezTo>
                      <a:pt x="31" y="3"/>
                      <a:pt x="25" y="2"/>
                      <a:pt x="19" y="1"/>
                    </a:cubicBezTo>
                    <a:cubicBezTo>
                      <a:pt x="17" y="1"/>
                      <a:pt x="12" y="0"/>
                      <a:pt x="8" y="0"/>
                    </a:cubicBezTo>
                    <a:cubicBezTo>
                      <a:pt x="3" y="0"/>
                      <a:pt x="0" y="0"/>
                      <a:pt x="0" y="0"/>
                    </a:cubicBezTo>
                    <a:cubicBezTo>
                      <a:pt x="4" y="3"/>
                      <a:pt x="6" y="8"/>
                      <a:pt x="7" y="14"/>
                    </a:cubicBezTo>
                    <a:cubicBezTo>
                      <a:pt x="8" y="19"/>
                      <a:pt x="9" y="25"/>
                      <a:pt x="11" y="31"/>
                    </a:cubicBezTo>
                    <a:cubicBezTo>
                      <a:pt x="12" y="36"/>
                      <a:pt x="15" y="40"/>
                      <a:pt x="18" y="46"/>
                    </a:cubicBezTo>
                    <a:cubicBezTo>
                      <a:pt x="22" y="51"/>
                      <a:pt x="27" y="56"/>
                      <a:pt x="34" y="60"/>
                    </a:cubicBezTo>
                    <a:cubicBezTo>
                      <a:pt x="37" y="63"/>
                      <a:pt x="56" y="68"/>
                      <a:pt x="58" y="68"/>
                    </a:cubicBezTo>
                    <a:cubicBezTo>
                      <a:pt x="62" y="68"/>
                      <a:pt x="73" y="65"/>
                      <a:pt x="75" y="65"/>
                    </a:cubicBezTo>
                    <a:cubicBezTo>
                      <a:pt x="79" y="63"/>
                      <a:pt x="82" y="60"/>
                      <a:pt x="85" y="58"/>
                    </a:cubicBezTo>
                    <a:cubicBezTo>
                      <a:pt x="88" y="55"/>
                      <a:pt x="89" y="52"/>
                      <a:pt x="91" y="49"/>
                    </a:cubicBezTo>
                    <a:cubicBezTo>
                      <a:pt x="93" y="43"/>
                      <a:pt x="93" y="37"/>
                      <a:pt x="91" y="31"/>
                    </a:cubicBezTo>
                    <a:cubicBezTo>
                      <a:pt x="95" y="30"/>
                      <a:pt x="99" y="30"/>
                      <a:pt x="104" y="31"/>
                    </a:cubicBezTo>
                    <a:cubicBezTo>
                      <a:pt x="110" y="32"/>
                      <a:pt x="117" y="34"/>
                      <a:pt x="119" y="40"/>
                    </a:cubicBezTo>
                    <a:cubicBezTo>
                      <a:pt x="120" y="39"/>
                      <a:pt x="120" y="39"/>
                      <a:pt x="120" y="39"/>
                    </a:cubicBezTo>
                    <a:cubicBezTo>
                      <a:pt x="120" y="39"/>
                      <a:pt x="120" y="39"/>
                      <a:pt x="120" y="39"/>
                    </a:cubicBezTo>
                    <a:cubicBezTo>
                      <a:pt x="120" y="38"/>
                      <a:pt x="119" y="36"/>
                      <a:pt x="116" y="34"/>
                    </a:cubicBezTo>
                    <a:cubicBezTo>
                      <a:pt x="115" y="33"/>
                      <a:pt x="114" y="33"/>
                      <a:pt x="112" y="32"/>
                    </a:cubicBezTo>
                    <a:cubicBezTo>
                      <a:pt x="111" y="31"/>
                      <a:pt x="109" y="31"/>
                      <a:pt x="108" y="31"/>
                    </a:cubicBezTo>
                    <a:cubicBezTo>
                      <a:pt x="101" y="29"/>
                      <a:pt x="95" y="29"/>
                      <a:pt x="90" y="30"/>
                    </a:cubicBezTo>
                    <a:cubicBezTo>
                      <a:pt x="88" y="26"/>
                      <a:pt x="85" y="23"/>
                      <a:pt x="81" y="21"/>
                    </a:cubicBezTo>
                    <a:cubicBezTo>
                      <a:pt x="76" y="18"/>
                      <a:pt x="71" y="17"/>
                      <a:pt x="65" y="16"/>
                    </a:cubicBezTo>
                    <a:cubicBezTo>
                      <a:pt x="64" y="16"/>
                      <a:pt x="62" y="16"/>
                      <a:pt x="61" y="15"/>
                    </a:cubicBezTo>
                    <a:cubicBezTo>
                      <a:pt x="61" y="15"/>
                      <a:pt x="61" y="15"/>
                      <a:pt x="61" y="15"/>
                    </a:cubicBezTo>
                    <a:cubicBezTo>
                      <a:pt x="63" y="16"/>
                      <a:pt x="63" y="16"/>
                      <a:pt x="63" y="16"/>
                    </a:cubicBezTo>
                    <a:cubicBezTo>
                      <a:pt x="63" y="16"/>
                      <a:pt x="63" y="16"/>
                      <a:pt x="63" y="16"/>
                    </a:cubicBezTo>
                    <a:cubicBezTo>
                      <a:pt x="63" y="16"/>
                      <a:pt x="63" y="16"/>
                      <a:pt x="63" y="16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2" y="15"/>
                      <a:pt x="51" y="11"/>
                      <a:pt x="48" y="10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83" name="Freeform 2334"/>
              <p:cNvSpPr/>
              <p:nvPr/>
            </p:nvSpPr>
            <p:spPr>
              <a:xfrm>
                <a:off x="4444956" y="5930935"/>
                <a:ext cx="331789" cy="327027"/>
              </a:xfrm>
              <a:custGeom>
                <a:avLst/>
                <a:gdLst>
                  <a:gd name="txL" fmla="*/ 0 w 88"/>
                  <a:gd name="txT" fmla="*/ 0 h 87"/>
                  <a:gd name="txR" fmla="*/ 88 w 88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8" h="87">
                    <a:moveTo>
                      <a:pt x="18" y="19"/>
                    </a:moveTo>
                    <a:cubicBezTo>
                      <a:pt x="8" y="28"/>
                      <a:pt x="4" y="37"/>
                      <a:pt x="2" y="46"/>
                    </a:cubicBezTo>
                    <a:cubicBezTo>
                      <a:pt x="0" y="53"/>
                      <a:pt x="0" y="60"/>
                      <a:pt x="2" y="67"/>
                    </a:cubicBezTo>
                    <a:cubicBezTo>
                      <a:pt x="2" y="69"/>
                      <a:pt x="3" y="74"/>
                      <a:pt x="3" y="79"/>
                    </a:cubicBezTo>
                    <a:cubicBezTo>
                      <a:pt x="4" y="83"/>
                      <a:pt x="5" y="87"/>
                      <a:pt x="5" y="87"/>
                    </a:cubicBezTo>
                    <a:cubicBezTo>
                      <a:pt x="8" y="82"/>
                      <a:pt x="13" y="79"/>
                      <a:pt x="18" y="77"/>
                    </a:cubicBezTo>
                    <a:cubicBezTo>
                      <a:pt x="23" y="75"/>
                      <a:pt x="28" y="74"/>
                      <a:pt x="33" y="72"/>
                    </a:cubicBezTo>
                    <a:cubicBezTo>
                      <a:pt x="40" y="70"/>
                      <a:pt x="47" y="68"/>
                      <a:pt x="55" y="65"/>
                    </a:cubicBezTo>
                    <a:cubicBezTo>
                      <a:pt x="62" y="61"/>
                      <a:pt x="69" y="58"/>
                      <a:pt x="75" y="53"/>
                    </a:cubicBezTo>
                    <a:cubicBezTo>
                      <a:pt x="82" y="47"/>
                      <a:pt x="86" y="40"/>
                      <a:pt x="87" y="33"/>
                    </a:cubicBezTo>
                    <a:cubicBezTo>
                      <a:pt x="88" y="26"/>
                      <a:pt x="87" y="19"/>
                      <a:pt x="83" y="13"/>
                    </a:cubicBezTo>
                    <a:cubicBezTo>
                      <a:pt x="78" y="6"/>
                      <a:pt x="66" y="0"/>
                      <a:pt x="52" y="3"/>
                    </a:cubicBezTo>
                    <a:cubicBezTo>
                      <a:pt x="46" y="4"/>
                      <a:pt x="40" y="6"/>
                      <a:pt x="34" y="9"/>
                    </a:cubicBezTo>
                    <a:cubicBezTo>
                      <a:pt x="28" y="12"/>
                      <a:pt x="22" y="16"/>
                      <a:pt x="18" y="19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84" name="Freeform 2335"/>
              <p:cNvSpPr/>
              <p:nvPr/>
            </p:nvSpPr>
            <p:spPr>
              <a:xfrm>
                <a:off x="4760870" y="6873917"/>
                <a:ext cx="211139" cy="371478"/>
              </a:xfrm>
              <a:custGeom>
                <a:avLst/>
                <a:gdLst>
                  <a:gd name="txL" fmla="*/ 0 w 56"/>
                  <a:gd name="txT" fmla="*/ 0 h 99"/>
                  <a:gd name="txR" fmla="*/ 56 w 56"/>
                  <a:gd name="txB" fmla="*/ 99 h 9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99">
                    <a:moveTo>
                      <a:pt x="2" y="62"/>
                    </a:moveTo>
                    <a:cubicBezTo>
                      <a:pt x="5" y="70"/>
                      <a:pt x="10" y="75"/>
                      <a:pt x="15" y="79"/>
                    </a:cubicBezTo>
                    <a:cubicBezTo>
                      <a:pt x="19" y="83"/>
                      <a:pt x="24" y="86"/>
                      <a:pt x="29" y="88"/>
                    </a:cubicBezTo>
                    <a:cubicBezTo>
                      <a:pt x="31" y="89"/>
                      <a:pt x="34" y="92"/>
                      <a:pt x="37" y="94"/>
                    </a:cubicBezTo>
                    <a:cubicBezTo>
                      <a:pt x="40" y="96"/>
                      <a:pt x="43" y="99"/>
                      <a:pt x="43" y="99"/>
                    </a:cubicBezTo>
                    <a:cubicBezTo>
                      <a:pt x="43" y="94"/>
                      <a:pt x="44" y="89"/>
                      <a:pt x="46" y="85"/>
                    </a:cubicBezTo>
                    <a:cubicBezTo>
                      <a:pt x="48" y="80"/>
                      <a:pt x="50" y="76"/>
                      <a:pt x="52" y="72"/>
                    </a:cubicBezTo>
                    <a:cubicBezTo>
                      <a:pt x="54" y="66"/>
                      <a:pt x="55" y="60"/>
                      <a:pt x="56" y="54"/>
                    </a:cubicBezTo>
                    <a:cubicBezTo>
                      <a:pt x="56" y="48"/>
                      <a:pt x="56" y="43"/>
                      <a:pt x="54" y="38"/>
                    </a:cubicBezTo>
                    <a:cubicBezTo>
                      <a:pt x="52" y="33"/>
                      <a:pt x="47" y="29"/>
                      <a:pt x="42" y="25"/>
                    </a:cubicBezTo>
                    <a:cubicBezTo>
                      <a:pt x="37" y="22"/>
                      <a:pt x="31" y="19"/>
                      <a:pt x="24" y="19"/>
                    </a:cubicBezTo>
                    <a:cubicBezTo>
                      <a:pt x="25" y="16"/>
                      <a:pt x="26" y="13"/>
                      <a:pt x="28" y="10"/>
                    </a:cubicBezTo>
                    <a:cubicBezTo>
                      <a:pt x="31" y="6"/>
                      <a:pt x="35" y="3"/>
                      <a:pt x="39" y="2"/>
                    </a:cubicBezTo>
                    <a:cubicBezTo>
                      <a:pt x="39" y="1"/>
                      <a:pt x="39" y="1"/>
                      <a:pt x="39" y="0"/>
                    </a:cubicBezTo>
                    <a:cubicBezTo>
                      <a:pt x="36" y="1"/>
                      <a:pt x="32" y="3"/>
                      <a:pt x="29" y="7"/>
                    </a:cubicBezTo>
                    <a:cubicBezTo>
                      <a:pt x="26" y="11"/>
                      <a:pt x="24" y="16"/>
                      <a:pt x="23" y="19"/>
                    </a:cubicBezTo>
                    <a:cubicBezTo>
                      <a:pt x="19" y="19"/>
                      <a:pt x="15" y="21"/>
                      <a:pt x="11" y="24"/>
                    </a:cubicBezTo>
                    <a:cubicBezTo>
                      <a:pt x="7" y="26"/>
                      <a:pt x="4" y="31"/>
                      <a:pt x="3" y="36"/>
                    </a:cubicBezTo>
                    <a:cubicBezTo>
                      <a:pt x="0" y="44"/>
                      <a:pt x="1" y="55"/>
                      <a:pt x="2" y="6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85" name="Freeform 2336"/>
              <p:cNvSpPr/>
              <p:nvPr/>
            </p:nvSpPr>
            <p:spPr>
              <a:xfrm>
                <a:off x="4727532" y="7159669"/>
                <a:ext cx="131763" cy="292102"/>
              </a:xfrm>
              <a:custGeom>
                <a:avLst/>
                <a:gdLst>
                  <a:gd name="txL" fmla="*/ 0 w 35"/>
                  <a:gd name="txT" fmla="*/ 0 h 78"/>
                  <a:gd name="txR" fmla="*/ 35 w 35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78">
                    <a:moveTo>
                      <a:pt x="1" y="45"/>
                    </a:moveTo>
                    <a:cubicBezTo>
                      <a:pt x="1" y="51"/>
                      <a:pt x="4" y="55"/>
                      <a:pt x="7" y="58"/>
                    </a:cubicBezTo>
                    <a:cubicBezTo>
                      <a:pt x="9" y="62"/>
                      <a:pt x="11" y="64"/>
                      <a:pt x="14" y="67"/>
                    </a:cubicBezTo>
                    <a:cubicBezTo>
                      <a:pt x="15" y="68"/>
                      <a:pt x="17" y="70"/>
                      <a:pt x="18" y="73"/>
                    </a:cubicBezTo>
                    <a:cubicBezTo>
                      <a:pt x="20" y="75"/>
                      <a:pt x="21" y="78"/>
                      <a:pt x="21" y="78"/>
                    </a:cubicBezTo>
                    <a:cubicBezTo>
                      <a:pt x="22" y="73"/>
                      <a:pt x="23" y="70"/>
                      <a:pt x="25" y="66"/>
                    </a:cubicBezTo>
                    <a:cubicBezTo>
                      <a:pt x="27" y="63"/>
                      <a:pt x="29" y="60"/>
                      <a:pt x="30" y="57"/>
                    </a:cubicBezTo>
                    <a:cubicBezTo>
                      <a:pt x="32" y="52"/>
                      <a:pt x="34" y="47"/>
                      <a:pt x="35" y="42"/>
                    </a:cubicBezTo>
                    <a:cubicBezTo>
                      <a:pt x="35" y="38"/>
                      <a:pt x="35" y="33"/>
                      <a:pt x="35" y="29"/>
                    </a:cubicBezTo>
                    <a:cubicBezTo>
                      <a:pt x="34" y="25"/>
                      <a:pt x="32" y="22"/>
                      <a:pt x="29" y="19"/>
                    </a:cubicBezTo>
                    <a:cubicBezTo>
                      <a:pt x="26" y="16"/>
                      <a:pt x="22" y="14"/>
                      <a:pt x="18" y="14"/>
                    </a:cubicBezTo>
                    <a:cubicBezTo>
                      <a:pt x="19" y="11"/>
                      <a:pt x="20" y="9"/>
                      <a:pt x="22" y="7"/>
                    </a:cubicBezTo>
                    <a:cubicBezTo>
                      <a:pt x="24" y="4"/>
                      <a:pt x="27" y="2"/>
                      <a:pt x="30" y="1"/>
                    </a:cubicBezTo>
                    <a:cubicBezTo>
                      <a:pt x="30" y="1"/>
                      <a:pt x="30" y="0"/>
                      <a:pt x="30" y="0"/>
                    </a:cubicBezTo>
                    <a:cubicBezTo>
                      <a:pt x="29" y="0"/>
                      <a:pt x="25" y="2"/>
                      <a:pt x="23" y="5"/>
                    </a:cubicBezTo>
                    <a:cubicBezTo>
                      <a:pt x="20" y="7"/>
                      <a:pt x="18" y="11"/>
                      <a:pt x="17" y="14"/>
                    </a:cubicBezTo>
                    <a:cubicBezTo>
                      <a:pt x="15" y="13"/>
                      <a:pt x="12" y="14"/>
                      <a:pt x="9" y="16"/>
                    </a:cubicBezTo>
                    <a:cubicBezTo>
                      <a:pt x="7" y="18"/>
                      <a:pt x="4" y="22"/>
                      <a:pt x="3" y="26"/>
                    </a:cubicBezTo>
                    <a:cubicBezTo>
                      <a:pt x="1" y="31"/>
                      <a:pt x="0" y="40"/>
                      <a:pt x="1" y="45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86" name="Freeform 2337"/>
              <p:cNvSpPr/>
              <p:nvPr/>
            </p:nvSpPr>
            <p:spPr>
              <a:xfrm>
                <a:off x="7694588" y="2227272"/>
                <a:ext cx="157163" cy="242889"/>
              </a:xfrm>
              <a:custGeom>
                <a:avLst/>
                <a:gdLst>
                  <a:gd name="txL" fmla="*/ 0 w 42"/>
                  <a:gd name="txT" fmla="*/ 0 h 65"/>
                  <a:gd name="txR" fmla="*/ 42 w 42"/>
                  <a:gd name="txB" fmla="*/ 65 h 6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65">
                    <a:moveTo>
                      <a:pt x="40" y="42"/>
                    </a:moveTo>
                    <a:cubicBezTo>
                      <a:pt x="42" y="35"/>
                      <a:pt x="40" y="27"/>
                      <a:pt x="37" y="21"/>
                    </a:cubicBezTo>
                    <a:cubicBezTo>
                      <a:pt x="34" y="16"/>
                      <a:pt x="29" y="10"/>
                      <a:pt x="28" y="5"/>
                    </a:cubicBezTo>
                    <a:cubicBezTo>
                      <a:pt x="28" y="3"/>
                      <a:pt x="27" y="2"/>
                      <a:pt x="26" y="0"/>
                    </a:cubicBezTo>
                    <a:cubicBezTo>
                      <a:pt x="26" y="4"/>
                      <a:pt x="18" y="10"/>
                      <a:pt x="14" y="13"/>
                    </a:cubicBezTo>
                    <a:cubicBezTo>
                      <a:pt x="7" y="19"/>
                      <a:pt x="0" y="25"/>
                      <a:pt x="0" y="36"/>
                    </a:cubicBezTo>
                    <a:cubicBezTo>
                      <a:pt x="0" y="41"/>
                      <a:pt x="2" y="46"/>
                      <a:pt x="5" y="49"/>
                    </a:cubicBezTo>
                    <a:cubicBezTo>
                      <a:pt x="8" y="53"/>
                      <a:pt x="12" y="55"/>
                      <a:pt x="17" y="56"/>
                    </a:cubicBezTo>
                    <a:cubicBezTo>
                      <a:pt x="17" y="59"/>
                      <a:pt x="15" y="62"/>
                      <a:pt x="14" y="64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6" y="63"/>
                      <a:pt x="17" y="60"/>
                      <a:pt x="18" y="56"/>
                    </a:cubicBezTo>
                    <a:cubicBezTo>
                      <a:pt x="19" y="56"/>
                      <a:pt x="20" y="56"/>
                      <a:pt x="21" y="56"/>
                    </a:cubicBezTo>
                    <a:cubicBezTo>
                      <a:pt x="30" y="56"/>
                      <a:pt x="38" y="50"/>
                      <a:pt x="40" y="42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87" name="Freeform 2338"/>
              <p:cNvSpPr/>
              <p:nvPr/>
            </p:nvSpPr>
            <p:spPr>
              <a:xfrm>
                <a:off x="8204178" y="2114559"/>
                <a:ext cx="173039" cy="258764"/>
              </a:xfrm>
              <a:custGeom>
                <a:avLst/>
                <a:gdLst>
                  <a:gd name="txL" fmla="*/ 0 w 46"/>
                  <a:gd name="txT" fmla="*/ 0 h 69"/>
                  <a:gd name="txR" fmla="*/ 46 w 46"/>
                  <a:gd name="txB" fmla="*/ 69 h 6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69">
                    <a:moveTo>
                      <a:pt x="44" y="40"/>
                    </a:moveTo>
                    <a:cubicBezTo>
                      <a:pt x="46" y="30"/>
                      <a:pt x="42" y="21"/>
                      <a:pt x="37" y="15"/>
                    </a:cubicBezTo>
                    <a:cubicBezTo>
                      <a:pt x="32" y="11"/>
                      <a:pt x="25" y="7"/>
                      <a:pt x="22" y="3"/>
                    </a:cubicBezTo>
                    <a:cubicBezTo>
                      <a:pt x="20" y="2"/>
                      <a:pt x="19" y="1"/>
                      <a:pt x="17" y="0"/>
                    </a:cubicBezTo>
                    <a:cubicBezTo>
                      <a:pt x="18" y="1"/>
                      <a:pt x="18" y="4"/>
                      <a:pt x="16" y="7"/>
                    </a:cubicBezTo>
                    <a:cubicBezTo>
                      <a:pt x="14" y="10"/>
                      <a:pt x="12" y="13"/>
                      <a:pt x="10" y="14"/>
                    </a:cubicBezTo>
                    <a:cubicBezTo>
                      <a:pt x="5" y="21"/>
                      <a:pt x="0" y="27"/>
                      <a:pt x="1" y="37"/>
                    </a:cubicBezTo>
                    <a:cubicBezTo>
                      <a:pt x="1" y="42"/>
                      <a:pt x="3" y="46"/>
                      <a:pt x="6" y="50"/>
                    </a:cubicBezTo>
                    <a:cubicBezTo>
                      <a:pt x="10" y="54"/>
                      <a:pt x="14" y="57"/>
                      <a:pt x="19" y="58"/>
                    </a:cubicBezTo>
                    <a:cubicBezTo>
                      <a:pt x="18" y="60"/>
                      <a:pt x="17" y="62"/>
                      <a:pt x="16" y="64"/>
                    </a:cubicBezTo>
                    <a:cubicBezTo>
                      <a:pt x="15" y="64"/>
                      <a:pt x="14" y="65"/>
                      <a:pt x="14" y="66"/>
                    </a:cubicBezTo>
                    <a:cubicBezTo>
                      <a:pt x="13" y="67"/>
                      <a:pt x="12" y="67"/>
                      <a:pt x="11" y="67"/>
                    </a:cubicBezTo>
                    <a:cubicBezTo>
                      <a:pt x="11" y="68"/>
                      <a:pt x="11" y="68"/>
                      <a:pt x="11" y="69"/>
                    </a:cubicBezTo>
                    <a:cubicBezTo>
                      <a:pt x="13" y="69"/>
                      <a:pt x="15" y="67"/>
                      <a:pt x="16" y="65"/>
                    </a:cubicBezTo>
                    <a:cubicBezTo>
                      <a:pt x="18" y="63"/>
                      <a:pt x="19" y="61"/>
                      <a:pt x="20" y="59"/>
                    </a:cubicBezTo>
                    <a:cubicBezTo>
                      <a:pt x="21" y="59"/>
                      <a:pt x="22" y="59"/>
                      <a:pt x="24" y="59"/>
                    </a:cubicBezTo>
                    <a:cubicBezTo>
                      <a:pt x="28" y="60"/>
                      <a:pt x="33" y="57"/>
                      <a:pt x="37" y="54"/>
                    </a:cubicBezTo>
                    <a:cubicBezTo>
                      <a:pt x="41" y="50"/>
                      <a:pt x="44" y="45"/>
                      <a:pt x="44" y="4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88" name="Freeform 2339"/>
              <p:cNvSpPr/>
              <p:nvPr/>
            </p:nvSpPr>
            <p:spPr>
              <a:xfrm>
                <a:off x="8050190" y="2200284"/>
                <a:ext cx="131763" cy="187326"/>
              </a:xfrm>
              <a:custGeom>
                <a:avLst/>
                <a:gdLst>
                  <a:gd name="txL" fmla="*/ 0 w 35"/>
                  <a:gd name="txT" fmla="*/ 0 h 50"/>
                  <a:gd name="txR" fmla="*/ 35 w 35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50">
                    <a:moveTo>
                      <a:pt x="34" y="26"/>
                    </a:moveTo>
                    <a:cubicBezTo>
                      <a:pt x="34" y="19"/>
                      <a:pt x="30" y="13"/>
                      <a:pt x="25" y="9"/>
                    </a:cubicBezTo>
                    <a:cubicBezTo>
                      <a:pt x="21" y="7"/>
                      <a:pt x="15" y="5"/>
                      <a:pt x="12" y="2"/>
                    </a:cubicBezTo>
                    <a:cubicBezTo>
                      <a:pt x="11" y="1"/>
                      <a:pt x="9" y="1"/>
                      <a:pt x="8" y="0"/>
                    </a:cubicBezTo>
                    <a:cubicBezTo>
                      <a:pt x="9" y="1"/>
                      <a:pt x="9" y="4"/>
                      <a:pt x="8" y="6"/>
                    </a:cubicBezTo>
                    <a:cubicBezTo>
                      <a:pt x="7" y="8"/>
                      <a:pt x="6" y="11"/>
                      <a:pt x="5" y="12"/>
                    </a:cubicBezTo>
                    <a:cubicBezTo>
                      <a:pt x="3" y="15"/>
                      <a:pt x="2" y="18"/>
                      <a:pt x="1" y="21"/>
                    </a:cubicBezTo>
                    <a:cubicBezTo>
                      <a:pt x="0" y="25"/>
                      <a:pt x="0" y="29"/>
                      <a:pt x="1" y="33"/>
                    </a:cubicBezTo>
                    <a:cubicBezTo>
                      <a:pt x="3" y="37"/>
                      <a:pt x="6" y="41"/>
                      <a:pt x="10" y="42"/>
                    </a:cubicBezTo>
                    <a:cubicBezTo>
                      <a:pt x="13" y="44"/>
                      <a:pt x="17" y="44"/>
                      <a:pt x="21" y="43"/>
                    </a:cubicBezTo>
                    <a:cubicBezTo>
                      <a:pt x="22" y="45"/>
                      <a:pt x="22" y="48"/>
                      <a:pt x="22" y="50"/>
                    </a:cubicBezTo>
                    <a:cubicBezTo>
                      <a:pt x="23" y="50"/>
                      <a:pt x="23" y="50"/>
                      <a:pt x="23" y="50"/>
                    </a:cubicBezTo>
                    <a:cubicBezTo>
                      <a:pt x="23" y="48"/>
                      <a:pt x="23" y="46"/>
                      <a:pt x="22" y="43"/>
                    </a:cubicBezTo>
                    <a:cubicBezTo>
                      <a:pt x="23" y="42"/>
                      <a:pt x="24" y="42"/>
                      <a:pt x="24" y="42"/>
                    </a:cubicBezTo>
                    <a:cubicBezTo>
                      <a:pt x="28" y="40"/>
                      <a:pt x="30" y="38"/>
                      <a:pt x="32" y="36"/>
                    </a:cubicBezTo>
                    <a:cubicBezTo>
                      <a:pt x="34" y="33"/>
                      <a:pt x="35" y="30"/>
                      <a:pt x="34" y="26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89" name="Freeform 2340"/>
              <p:cNvSpPr/>
              <p:nvPr/>
            </p:nvSpPr>
            <p:spPr>
              <a:xfrm>
                <a:off x="8343879" y="2324110"/>
                <a:ext cx="66675" cy="74613"/>
              </a:xfrm>
              <a:custGeom>
                <a:avLst/>
                <a:gdLst>
                  <a:gd name="txL" fmla="*/ 0 w 18"/>
                  <a:gd name="txT" fmla="*/ 0 h 20"/>
                  <a:gd name="txR" fmla="*/ 18 w 18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20">
                    <a:moveTo>
                      <a:pt x="17" y="15"/>
                    </a:moveTo>
                    <a:cubicBezTo>
                      <a:pt x="18" y="13"/>
                      <a:pt x="18" y="11"/>
                      <a:pt x="18" y="9"/>
                    </a:cubicBezTo>
                    <a:cubicBezTo>
                      <a:pt x="18" y="7"/>
                      <a:pt x="17" y="6"/>
                      <a:pt x="16" y="4"/>
                    </a:cubicBezTo>
                    <a:cubicBezTo>
                      <a:pt x="16" y="3"/>
                      <a:pt x="15" y="0"/>
                      <a:pt x="15" y="0"/>
                    </a:cubicBezTo>
                    <a:cubicBezTo>
                      <a:pt x="14" y="2"/>
                      <a:pt x="11" y="2"/>
                      <a:pt x="9" y="3"/>
                    </a:cubicBezTo>
                    <a:cubicBezTo>
                      <a:pt x="6" y="4"/>
                      <a:pt x="3" y="6"/>
                      <a:pt x="2" y="8"/>
                    </a:cubicBezTo>
                    <a:cubicBezTo>
                      <a:pt x="1" y="11"/>
                      <a:pt x="3" y="15"/>
                      <a:pt x="5" y="18"/>
                    </a:cubicBezTo>
                    <a:cubicBezTo>
                      <a:pt x="5" y="18"/>
                      <a:pt x="4" y="19"/>
                      <a:pt x="3" y="19"/>
                    </a:cubicBezTo>
                    <a:cubicBezTo>
                      <a:pt x="2" y="19"/>
                      <a:pt x="1" y="20"/>
                      <a:pt x="0" y="19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" y="20"/>
                      <a:pt x="4" y="19"/>
                      <a:pt x="6" y="18"/>
                    </a:cubicBezTo>
                    <a:cubicBezTo>
                      <a:pt x="7" y="20"/>
                      <a:pt x="10" y="20"/>
                      <a:pt x="12" y="19"/>
                    </a:cubicBezTo>
                    <a:cubicBezTo>
                      <a:pt x="14" y="18"/>
                      <a:pt x="16" y="16"/>
                      <a:pt x="17" y="1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90" name="Freeform 2341"/>
              <p:cNvSpPr/>
              <p:nvPr/>
            </p:nvSpPr>
            <p:spPr>
              <a:xfrm>
                <a:off x="8054952" y="2263785"/>
                <a:ext cx="41275" cy="117476"/>
              </a:xfrm>
              <a:custGeom>
                <a:avLst/>
                <a:gdLst>
                  <a:gd name="txL" fmla="*/ 0 w 11"/>
                  <a:gd name="txT" fmla="*/ 0 h 31"/>
                  <a:gd name="txR" fmla="*/ 11 w 11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" h="31">
                    <a:moveTo>
                      <a:pt x="9" y="31"/>
                    </a:moveTo>
                    <a:cubicBezTo>
                      <a:pt x="9" y="25"/>
                      <a:pt x="9" y="20"/>
                      <a:pt x="8" y="14"/>
                    </a:cubicBezTo>
                    <a:cubicBezTo>
                      <a:pt x="7" y="11"/>
                      <a:pt x="5" y="9"/>
                      <a:pt x="4" y="6"/>
                    </a:cubicBezTo>
                    <a:cubicBezTo>
                      <a:pt x="2" y="5"/>
                      <a:pt x="1" y="2"/>
                      <a:pt x="0" y="0"/>
                    </a:cubicBezTo>
                    <a:cubicBezTo>
                      <a:pt x="3" y="2"/>
                      <a:pt x="6" y="4"/>
                      <a:pt x="9" y="6"/>
                    </a:cubicBezTo>
                    <a:cubicBezTo>
                      <a:pt x="11" y="10"/>
                      <a:pt x="11" y="15"/>
                      <a:pt x="11" y="17"/>
                    </a:cubicBezTo>
                    <a:cubicBezTo>
                      <a:pt x="11" y="22"/>
                      <a:pt x="10" y="26"/>
                      <a:pt x="9" y="3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91" name="Picture 2342"/>
              <p:cNvPicPr>
                <a:picLocks noChangeAspect="1"/>
              </p:cNvPicPr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972402" y="2233622"/>
                <a:ext cx="201614" cy="292102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92" name="Picture 2343"/>
              <p:cNvPicPr>
                <a:picLocks noChangeAspect="1"/>
              </p:cNvPicPr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7978752" y="2386023"/>
                <a:ext cx="146051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93" name="Freeform 2344"/>
              <p:cNvSpPr/>
              <p:nvPr/>
            </p:nvSpPr>
            <p:spPr>
              <a:xfrm>
                <a:off x="7991452" y="2301885"/>
                <a:ext cx="100013" cy="104776"/>
              </a:xfrm>
              <a:custGeom>
                <a:avLst/>
                <a:gdLst>
                  <a:gd name="txL" fmla="*/ 0 w 27"/>
                  <a:gd name="txT" fmla="*/ 0 h 28"/>
                  <a:gd name="txR" fmla="*/ 27 w 27"/>
                  <a:gd name="txB" fmla="*/ 28 h 2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28">
                    <a:moveTo>
                      <a:pt x="13" y="18"/>
                    </a:moveTo>
                    <a:cubicBezTo>
                      <a:pt x="16" y="19"/>
                      <a:pt x="20" y="22"/>
                      <a:pt x="22" y="23"/>
                    </a:cubicBezTo>
                    <a:cubicBezTo>
                      <a:pt x="24" y="24"/>
                      <a:pt x="27" y="28"/>
                      <a:pt x="27" y="28"/>
                    </a:cubicBezTo>
                    <a:cubicBezTo>
                      <a:pt x="24" y="26"/>
                      <a:pt x="21" y="24"/>
                      <a:pt x="18" y="23"/>
                    </a:cubicBezTo>
                    <a:cubicBezTo>
                      <a:pt x="14" y="22"/>
                      <a:pt x="10" y="22"/>
                      <a:pt x="7" y="20"/>
                    </a:cubicBezTo>
                    <a:cubicBezTo>
                      <a:pt x="4" y="19"/>
                      <a:pt x="2" y="16"/>
                      <a:pt x="1" y="13"/>
                    </a:cubicBezTo>
                    <a:cubicBezTo>
                      <a:pt x="0" y="12"/>
                      <a:pt x="0" y="12"/>
                      <a:pt x="0" y="11"/>
                    </a:cubicBezTo>
                    <a:cubicBezTo>
                      <a:pt x="1" y="7"/>
                      <a:pt x="3" y="4"/>
                      <a:pt x="4" y="0"/>
                    </a:cubicBezTo>
                    <a:cubicBezTo>
                      <a:pt x="4" y="2"/>
                      <a:pt x="4" y="4"/>
                      <a:pt x="4" y="6"/>
                    </a:cubicBezTo>
                    <a:cubicBezTo>
                      <a:pt x="6" y="13"/>
                      <a:pt x="10" y="17"/>
                      <a:pt x="13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94" name="Freeform 2345"/>
              <p:cNvSpPr/>
              <p:nvPr/>
            </p:nvSpPr>
            <p:spPr>
              <a:xfrm>
                <a:off x="8016852" y="2257435"/>
                <a:ext cx="104776" cy="201614"/>
              </a:xfrm>
              <a:custGeom>
                <a:avLst/>
                <a:gdLst>
                  <a:gd name="txL" fmla="*/ 0 w 28"/>
                  <a:gd name="txT" fmla="*/ 0 h 54"/>
                  <a:gd name="txR" fmla="*/ 28 w 28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8" h="54">
                    <a:moveTo>
                      <a:pt x="2" y="26"/>
                    </a:moveTo>
                    <a:cubicBezTo>
                      <a:pt x="3" y="27"/>
                      <a:pt x="4" y="28"/>
                      <a:pt x="5" y="29"/>
                    </a:cubicBezTo>
                    <a:cubicBezTo>
                      <a:pt x="7" y="30"/>
                      <a:pt x="9" y="31"/>
                      <a:pt x="11" y="32"/>
                    </a:cubicBezTo>
                    <a:cubicBezTo>
                      <a:pt x="12" y="33"/>
                      <a:pt x="13" y="33"/>
                      <a:pt x="14" y="34"/>
                    </a:cubicBezTo>
                    <a:cubicBezTo>
                      <a:pt x="15" y="34"/>
                      <a:pt x="15" y="34"/>
                      <a:pt x="16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6"/>
                      <a:pt x="19" y="36"/>
                      <a:pt x="19" y="36"/>
                    </a:cubicBezTo>
                    <a:cubicBezTo>
                      <a:pt x="19" y="36"/>
                      <a:pt x="18" y="35"/>
                      <a:pt x="18" y="34"/>
                    </a:cubicBezTo>
                    <a:cubicBezTo>
                      <a:pt x="17" y="34"/>
                      <a:pt x="17" y="33"/>
                      <a:pt x="16" y="33"/>
                    </a:cubicBezTo>
                    <a:cubicBezTo>
                      <a:pt x="16" y="32"/>
                      <a:pt x="16" y="32"/>
                      <a:pt x="15" y="31"/>
                    </a:cubicBezTo>
                    <a:cubicBezTo>
                      <a:pt x="14" y="30"/>
                      <a:pt x="14" y="29"/>
                      <a:pt x="13" y="28"/>
                    </a:cubicBezTo>
                    <a:cubicBezTo>
                      <a:pt x="12" y="27"/>
                      <a:pt x="12" y="27"/>
                      <a:pt x="11" y="26"/>
                    </a:cubicBezTo>
                    <a:cubicBezTo>
                      <a:pt x="11" y="25"/>
                      <a:pt x="10" y="24"/>
                      <a:pt x="9" y="23"/>
                    </a:cubicBezTo>
                    <a:cubicBezTo>
                      <a:pt x="8" y="23"/>
                      <a:pt x="8" y="22"/>
                      <a:pt x="8" y="22"/>
                    </a:cubicBezTo>
                    <a:cubicBezTo>
                      <a:pt x="7" y="21"/>
                      <a:pt x="7" y="20"/>
                      <a:pt x="6" y="20"/>
                    </a:cubicBezTo>
                    <a:cubicBezTo>
                      <a:pt x="6" y="19"/>
                      <a:pt x="5" y="18"/>
                      <a:pt x="4" y="16"/>
                    </a:cubicBezTo>
                    <a:cubicBezTo>
                      <a:pt x="4" y="16"/>
                      <a:pt x="4" y="15"/>
                      <a:pt x="3" y="14"/>
                    </a:cubicBezTo>
                    <a:cubicBezTo>
                      <a:pt x="3" y="14"/>
                      <a:pt x="3" y="13"/>
                      <a:pt x="3" y="12"/>
                    </a:cubicBezTo>
                    <a:cubicBezTo>
                      <a:pt x="3" y="14"/>
                      <a:pt x="4" y="15"/>
                      <a:pt x="4" y="16"/>
                    </a:cubicBezTo>
                    <a:cubicBezTo>
                      <a:pt x="5" y="17"/>
                      <a:pt x="6" y="18"/>
                      <a:pt x="7" y="19"/>
                    </a:cubicBezTo>
                    <a:cubicBezTo>
                      <a:pt x="7" y="20"/>
                      <a:pt x="8" y="21"/>
                      <a:pt x="8" y="21"/>
                    </a:cubicBezTo>
                    <a:cubicBezTo>
                      <a:pt x="9" y="22"/>
                      <a:pt x="9" y="22"/>
                      <a:pt x="9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9" y="21"/>
                      <a:pt x="8" y="18"/>
                      <a:pt x="7" y="15"/>
                    </a:cubicBezTo>
                    <a:cubicBezTo>
                      <a:pt x="6" y="12"/>
                      <a:pt x="6" y="10"/>
                      <a:pt x="5" y="7"/>
                    </a:cubicBezTo>
                    <a:cubicBezTo>
                      <a:pt x="5" y="6"/>
                      <a:pt x="5" y="5"/>
                      <a:pt x="5" y="4"/>
                    </a:cubicBezTo>
                    <a:cubicBezTo>
                      <a:pt x="5" y="2"/>
                      <a:pt x="5" y="1"/>
                      <a:pt x="6" y="0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5"/>
                      <a:pt x="6" y="6"/>
                      <a:pt x="7" y="7"/>
                    </a:cubicBezTo>
                    <a:cubicBezTo>
                      <a:pt x="7" y="10"/>
                      <a:pt x="7" y="12"/>
                      <a:pt x="8" y="14"/>
                    </a:cubicBezTo>
                    <a:cubicBezTo>
                      <a:pt x="9" y="19"/>
                      <a:pt x="11" y="23"/>
                      <a:pt x="14" y="27"/>
                    </a:cubicBezTo>
                    <a:cubicBezTo>
                      <a:pt x="15" y="28"/>
                      <a:pt x="15" y="29"/>
                      <a:pt x="16" y="30"/>
                    </a:cubicBezTo>
                    <a:cubicBezTo>
                      <a:pt x="17" y="31"/>
                      <a:pt x="17" y="31"/>
                      <a:pt x="17" y="32"/>
                    </a:cubicBezTo>
                    <a:cubicBezTo>
                      <a:pt x="18" y="32"/>
                      <a:pt x="18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8" y="32"/>
                      <a:pt x="18" y="32"/>
                      <a:pt x="18" y="31"/>
                    </a:cubicBezTo>
                    <a:cubicBezTo>
                      <a:pt x="18" y="30"/>
                      <a:pt x="18" y="30"/>
                      <a:pt x="18" y="29"/>
                    </a:cubicBezTo>
                    <a:cubicBezTo>
                      <a:pt x="18" y="26"/>
                      <a:pt x="19" y="24"/>
                      <a:pt x="18" y="21"/>
                    </a:cubicBezTo>
                    <a:cubicBezTo>
                      <a:pt x="18" y="20"/>
                      <a:pt x="18" y="20"/>
                      <a:pt x="18" y="19"/>
                    </a:cubicBezTo>
                    <a:cubicBezTo>
                      <a:pt x="18" y="18"/>
                      <a:pt x="18" y="18"/>
                      <a:pt x="17" y="17"/>
                    </a:cubicBezTo>
                    <a:cubicBezTo>
                      <a:pt x="17" y="16"/>
                      <a:pt x="17" y="15"/>
                      <a:pt x="16" y="13"/>
                    </a:cubicBezTo>
                    <a:cubicBezTo>
                      <a:pt x="16" y="12"/>
                      <a:pt x="15" y="11"/>
                      <a:pt x="14" y="10"/>
                    </a:cubicBezTo>
                    <a:cubicBezTo>
                      <a:pt x="14" y="9"/>
                      <a:pt x="13" y="7"/>
                      <a:pt x="12" y="6"/>
                    </a:cubicBezTo>
                    <a:cubicBezTo>
                      <a:pt x="13" y="7"/>
                      <a:pt x="14" y="8"/>
                      <a:pt x="14" y="10"/>
                    </a:cubicBezTo>
                    <a:cubicBezTo>
                      <a:pt x="15" y="11"/>
                      <a:pt x="16" y="12"/>
                      <a:pt x="16" y="13"/>
                    </a:cubicBezTo>
                    <a:cubicBezTo>
                      <a:pt x="17" y="14"/>
                      <a:pt x="18" y="16"/>
                      <a:pt x="18" y="17"/>
                    </a:cubicBezTo>
                    <a:cubicBezTo>
                      <a:pt x="18" y="18"/>
                      <a:pt x="18" y="18"/>
                      <a:pt x="19" y="19"/>
                    </a:cubicBezTo>
                    <a:cubicBezTo>
                      <a:pt x="19" y="20"/>
                      <a:pt x="19" y="20"/>
                      <a:pt x="19" y="21"/>
                    </a:cubicBezTo>
                    <a:cubicBezTo>
                      <a:pt x="19" y="24"/>
                      <a:pt x="19" y="26"/>
                      <a:pt x="19" y="29"/>
                    </a:cubicBezTo>
                    <a:cubicBezTo>
                      <a:pt x="19" y="30"/>
                      <a:pt x="19" y="32"/>
                      <a:pt x="19" y="33"/>
                    </a:cubicBezTo>
                    <a:cubicBezTo>
                      <a:pt x="20" y="34"/>
                      <a:pt x="20" y="34"/>
                      <a:pt x="20" y="35"/>
                    </a:cubicBezTo>
                    <a:cubicBezTo>
                      <a:pt x="20" y="35"/>
                      <a:pt x="20" y="35"/>
                      <a:pt x="20" y="36"/>
                    </a:cubicBezTo>
                    <a:cubicBezTo>
                      <a:pt x="21" y="37"/>
                      <a:pt x="22" y="38"/>
                      <a:pt x="23" y="39"/>
                    </a:cubicBezTo>
                    <a:cubicBezTo>
                      <a:pt x="23" y="41"/>
                      <a:pt x="24" y="42"/>
                      <a:pt x="24" y="43"/>
                    </a:cubicBezTo>
                    <a:cubicBezTo>
                      <a:pt x="24" y="42"/>
                      <a:pt x="24" y="42"/>
                      <a:pt x="24" y="42"/>
                    </a:cubicBezTo>
                    <a:cubicBezTo>
                      <a:pt x="24" y="42"/>
                      <a:pt x="25" y="41"/>
                      <a:pt x="25" y="41"/>
                    </a:cubicBezTo>
                    <a:cubicBezTo>
                      <a:pt x="25" y="40"/>
                      <a:pt x="25" y="40"/>
                      <a:pt x="26" y="39"/>
                    </a:cubicBezTo>
                    <a:cubicBezTo>
                      <a:pt x="26" y="38"/>
                      <a:pt x="26" y="37"/>
                      <a:pt x="27" y="36"/>
                    </a:cubicBezTo>
                    <a:cubicBezTo>
                      <a:pt x="27" y="35"/>
                      <a:pt x="27" y="34"/>
                      <a:pt x="27" y="33"/>
                    </a:cubicBezTo>
                    <a:cubicBezTo>
                      <a:pt x="28" y="31"/>
                      <a:pt x="28" y="29"/>
                      <a:pt x="28" y="26"/>
                    </a:cubicBezTo>
                    <a:cubicBezTo>
                      <a:pt x="28" y="25"/>
                      <a:pt x="28" y="24"/>
                      <a:pt x="27" y="23"/>
                    </a:cubicBezTo>
                    <a:cubicBezTo>
                      <a:pt x="27" y="22"/>
                      <a:pt x="27" y="21"/>
                      <a:pt x="27" y="20"/>
                    </a:cubicBezTo>
                    <a:cubicBezTo>
                      <a:pt x="27" y="21"/>
                      <a:pt x="27" y="22"/>
                      <a:pt x="28" y="23"/>
                    </a:cubicBezTo>
                    <a:cubicBezTo>
                      <a:pt x="28" y="24"/>
                      <a:pt x="28" y="25"/>
                      <a:pt x="28" y="26"/>
                    </a:cubicBezTo>
                    <a:cubicBezTo>
                      <a:pt x="28" y="29"/>
                      <a:pt x="28" y="31"/>
                      <a:pt x="28" y="33"/>
                    </a:cubicBezTo>
                    <a:cubicBezTo>
                      <a:pt x="28" y="34"/>
                      <a:pt x="28" y="35"/>
                      <a:pt x="27" y="36"/>
                    </a:cubicBezTo>
                    <a:cubicBezTo>
                      <a:pt x="27" y="37"/>
                      <a:pt x="27" y="38"/>
                      <a:pt x="26" y="39"/>
                    </a:cubicBezTo>
                    <a:cubicBezTo>
                      <a:pt x="26" y="40"/>
                      <a:pt x="26" y="40"/>
                      <a:pt x="26" y="40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5" y="41"/>
                      <a:pt x="25" y="42"/>
                      <a:pt x="25" y="42"/>
                    </a:cubicBezTo>
                    <a:cubicBezTo>
                      <a:pt x="25" y="43"/>
                      <a:pt x="25" y="43"/>
                      <a:pt x="24" y="44"/>
                    </a:cubicBezTo>
                    <a:cubicBezTo>
                      <a:pt x="25" y="45"/>
                      <a:pt x="25" y="46"/>
                      <a:pt x="25" y="46"/>
                    </a:cubicBezTo>
                    <a:cubicBezTo>
                      <a:pt x="25" y="47"/>
                      <a:pt x="26" y="48"/>
                      <a:pt x="26" y="49"/>
                    </a:cubicBezTo>
                    <a:cubicBezTo>
                      <a:pt x="26" y="49"/>
                      <a:pt x="26" y="49"/>
                      <a:pt x="26" y="49"/>
                    </a:cubicBezTo>
                    <a:cubicBezTo>
                      <a:pt x="26" y="49"/>
                      <a:pt x="26" y="49"/>
                      <a:pt x="26" y="49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6" y="51"/>
                      <a:pt x="26" y="53"/>
                      <a:pt x="26" y="54"/>
                    </a:cubicBezTo>
                    <a:cubicBezTo>
                      <a:pt x="26" y="53"/>
                      <a:pt x="26" y="53"/>
                      <a:pt x="26" y="52"/>
                    </a:cubicBezTo>
                    <a:cubicBezTo>
                      <a:pt x="25" y="51"/>
                      <a:pt x="25" y="51"/>
                      <a:pt x="25" y="50"/>
                    </a:cubicBezTo>
                    <a:cubicBezTo>
                      <a:pt x="25" y="49"/>
                      <a:pt x="25" y="49"/>
                      <a:pt x="24" y="48"/>
                    </a:cubicBezTo>
                    <a:cubicBezTo>
                      <a:pt x="24" y="48"/>
                      <a:pt x="24" y="47"/>
                      <a:pt x="24" y="47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4" y="47"/>
                      <a:pt x="23" y="46"/>
                      <a:pt x="23" y="46"/>
                    </a:cubicBezTo>
                    <a:cubicBezTo>
                      <a:pt x="23" y="46"/>
                      <a:pt x="23" y="46"/>
                      <a:pt x="23" y="45"/>
                    </a:cubicBezTo>
                    <a:cubicBezTo>
                      <a:pt x="22" y="45"/>
                      <a:pt x="22" y="45"/>
                      <a:pt x="22" y="44"/>
                    </a:cubicBezTo>
                    <a:cubicBezTo>
                      <a:pt x="20" y="43"/>
                      <a:pt x="18" y="41"/>
                      <a:pt x="17" y="40"/>
                    </a:cubicBezTo>
                    <a:cubicBezTo>
                      <a:pt x="16" y="40"/>
                      <a:pt x="16" y="40"/>
                      <a:pt x="15" y="39"/>
                    </a:cubicBezTo>
                    <a:cubicBezTo>
                      <a:pt x="15" y="39"/>
                      <a:pt x="14" y="39"/>
                      <a:pt x="14" y="39"/>
                    </a:cubicBezTo>
                    <a:cubicBezTo>
                      <a:pt x="13" y="38"/>
                      <a:pt x="12" y="38"/>
                      <a:pt x="10" y="38"/>
                    </a:cubicBezTo>
                    <a:cubicBezTo>
                      <a:pt x="8" y="38"/>
                      <a:pt x="6" y="38"/>
                      <a:pt x="4" y="38"/>
                    </a:cubicBezTo>
                    <a:cubicBezTo>
                      <a:pt x="5" y="38"/>
                      <a:pt x="6" y="38"/>
                      <a:pt x="7" y="38"/>
                    </a:cubicBezTo>
                    <a:cubicBezTo>
                      <a:pt x="8" y="38"/>
                      <a:pt x="9" y="38"/>
                      <a:pt x="10" y="38"/>
                    </a:cubicBezTo>
                    <a:cubicBezTo>
                      <a:pt x="12" y="38"/>
                      <a:pt x="13" y="38"/>
                      <a:pt x="14" y="38"/>
                    </a:cubicBezTo>
                    <a:cubicBezTo>
                      <a:pt x="14" y="38"/>
                      <a:pt x="15" y="39"/>
                      <a:pt x="15" y="39"/>
                    </a:cubicBezTo>
                    <a:cubicBezTo>
                      <a:pt x="16" y="39"/>
                      <a:pt x="16" y="39"/>
                      <a:pt x="17" y="40"/>
                    </a:cubicBezTo>
                    <a:cubicBezTo>
                      <a:pt x="18" y="40"/>
                      <a:pt x="19" y="41"/>
                      <a:pt x="20" y="42"/>
                    </a:cubicBezTo>
                    <a:cubicBezTo>
                      <a:pt x="21" y="42"/>
                      <a:pt x="21" y="43"/>
                      <a:pt x="22" y="44"/>
                    </a:cubicBezTo>
                    <a:cubicBezTo>
                      <a:pt x="23" y="44"/>
                      <a:pt x="23" y="44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3"/>
                      <a:pt x="22" y="42"/>
                      <a:pt x="21" y="40"/>
                    </a:cubicBezTo>
                    <a:cubicBezTo>
                      <a:pt x="21" y="40"/>
                      <a:pt x="21" y="39"/>
                      <a:pt x="21" y="39"/>
                    </a:cubicBezTo>
                    <a:cubicBezTo>
                      <a:pt x="21" y="39"/>
                      <a:pt x="20" y="38"/>
                      <a:pt x="20" y="38"/>
                    </a:cubicBezTo>
                    <a:cubicBezTo>
                      <a:pt x="19" y="37"/>
                      <a:pt x="18" y="37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6" y="36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5" y="35"/>
                      <a:pt x="15" y="35"/>
                      <a:pt x="14" y="35"/>
                    </a:cubicBezTo>
                    <a:cubicBezTo>
                      <a:pt x="13" y="34"/>
                      <a:pt x="12" y="34"/>
                      <a:pt x="11" y="33"/>
                    </a:cubicBezTo>
                    <a:cubicBezTo>
                      <a:pt x="8" y="32"/>
                      <a:pt x="6" y="31"/>
                      <a:pt x="4" y="29"/>
                    </a:cubicBezTo>
                    <a:cubicBezTo>
                      <a:pt x="3" y="29"/>
                      <a:pt x="2" y="28"/>
                      <a:pt x="1" y="27"/>
                    </a:cubicBezTo>
                    <a:cubicBezTo>
                      <a:pt x="1" y="26"/>
                      <a:pt x="0" y="25"/>
                      <a:pt x="0" y="24"/>
                    </a:cubicBezTo>
                    <a:cubicBezTo>
                      <a:pt x="0" y="25"/>
                      <a:pt x="1" y="26"/>
                      <a:pt x="2" y="2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95" name="Freeform 2346"/>
              <p:cNvSpPr/>
              <p:nvPr/>
            </p:nvSpPr>
            <p:spPr>
              <a:xfrm>
                <a:off x="7931127" y="2459049"/>
                <a:ext cx="85726" cy="23813"/>
              </a:xfrm>
              <a:custGeom>
                <a:avLst/>
                <a:gdLst>
                  <a:gd name="txL" fmla="*/ 0 w 23"/>
                  <a:gd name="txT" fmla="*/ 0 h 6"/>
                  <a:gd name="txR" fmla="*/ 23 w 23"/>
                  <a:gd name="txB" fmla="*/ 6 h 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6">
                    <a:moveTo>
                      <a:pt x="23" y="6"/>
                    </a:moveTo>
                    <a:cubicBezTo>
                      <a:pt x="19" y="5"/>
                      <a:pt x="16" y="3"/>
                      <a:pt x="12" y="3"/>
                    </a:cubicBezTo>
                    <a:cubicBezTo>
                      <a:pt x="10" y="3"/>
                      <a:pt x="8" y="3"/>
                      <a:pt x="6" y="4"/>
                    </a:cubicBezTo>
                    <a:cubicBezTo>
                      <a:pt x="4" y="4"/>
                      <a:pt x="2" y="5"/>
                      <a:pt x="0" y="4"/>
                    </a:cubicBezTo>
                    <a:cubicBezTo>
                      <a:pt x="3" y="3"/>
                      <a:pt x="5" y="1"/>
                      <a:pt x="7" y="0"/>
                    </a:cubicBezTo>
                    <a:cubicBezTo>
                      <a:pt x="10" y="0"/>
                      <a:pt x="13" y="1"/>
                      <a:pt x="15" y="2"/>
                    </a:cubicBezTo>
                    <a:cubicBezTo>
                      <a:pt x="18" y="3"/>
                      <a:pt x="20" y="5"/>
                      <a:pt x="23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0996" name="Picture 2347"/>
              <p:cNvPicPr>
                <a:picLocks noChangeAspect="1"/>
              </p:cNvPicPr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7899377" y="2419361"/>
                <a:ext cx="225426" cy="14605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0997" name="Picture 2348"/>
              <p:cNvPicPr>
                <a:picLocks noChangeAspect="1"/>
              </p:cNvPicPr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7991452" y="2463811"/>
                <a:ext cx="88901" cy="1016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0998" name="Freeform 2349"/>
              <p:cNvSpPr/>
              <p:nvPr/>
            </p:nvSpPr>
            <p:spPr>
              <a:xfrm>
                <a:off x="7945414" y="2489211"/>
                <a:ext cx="90488" cy="49213"/>
              </a:xfrm>
              <a:custGeom>
                <a:avLst/>
                <a:gdLst>
                  <a:gd name="txL" fmla="*/ 0 w 24"/>
                  <a:gd name="txT" fmla="*/ 0 h 13"/>
                  <a:gd name="txR" fmla="*/ 24 w 24"/>
                  <a:gd name="txB" fmla="*/ 13 h 1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13">
                    <a:moveTo>
                      <a:pt x="14" y="6"/>
                    </a:moveTo>
                    <a:cubicBezTo>
                      <a:pt x="15" y="5"/>
                      <a:pt x="18" y="2"/>
                      <a:pt x="20" y="1"/>
                    </a:cubicBezTo>
                    <a:cubicBezTo>
                      <a:pt x="21" y="1"/>
                      <a:pt x="24" y="0"/>
                      <a:pt x="24" y="0"/>
                    </a:cubicBezTo>
                    <a:cubicBezTo>
                      <a:pt x="22" y="1"/>
                      <a:pt x="20" y="3"/>
                      <a:pt x="18" y="4"/>
                    </a:cubicBezTo>
                    <a:cubicBezTo>
                      <a:pt x="17" y="6"/>
                      <a:pt x="16" y="9"/>
                      <a:pt x="14" y="11"/>
                    </a:cubicBezTo>
                    <a:cubicBezTo>
                      <a:pt x="12" y="13"/>
                      <a:pt x="10" y="13"/>
                      <a:pt x="7" y="13"/>
                    </a:cubicBezTo>
                    <a:cubicBezTo>
                      <a:pt x="7" y="13"/>
                      <a:pt x="6" y="13"/>
                      <a:pt x="6" y="13"/>
                    </a:cubicBezTo>
                    <a:cubicBezTo>
                      <a:pt x="4" y="11"/>
                      <a:pt x="2" y="9"/>
                      <a:pt x="0" y="7"/>
                    </a:cubicBezTo>
                    <a:cubicBezTo>
                      <a:pt x="1" y="8"/>
                      <a:pt x="2" y="8"/>
                      <a:pt x="4" y="9"/>
                    </a:cubicBezTo>
                    <a:cubicBezTo>
                      <a:pt x="9" y="9"/>
                      <a:pt x="12" y="8"/>
                      <a:pt x="14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0999" name="Freeform 2350"/>
              <p:cNvSpPr/>
              <p:nvPr/>
            </p:nvSpPr>
            <p:spPr>
              <a:xfrm>
                <a:off x="7923189" y="2452699"/>
                <a:ext cx="150813" cy="74613"/>
              </a:xfrm>
              <a:custGeom>
                <a:avLst/>
                <a:gdLst>
                  <a:gd name="txL" fmla="*/ 0 w 40"/>
                  <a:gd name="txT" fmla="*/ 0 h 20"/>
                  <a:gd name="txR" fmla="*/ 40 w 40"/>
                  <a:gd name="txB" fmla="*/ 20 h 2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20">
                    <a:moveTo>
                      <a:pt x="17" y="18"/>
                    </a:moveTo>
                    <a:cubicBezTo>
                      <a:pt x="17" y="17"/>
                      <a:pt x="18" y="17"/>
                      <a:pt x="19" y="17"/>
                    </a:cubicBezTo>
                    <a:cubicBezTo>
                      <a:pt x="20" y="16"/>
                      <a:pt x="21" y="15"/>
                      <a:pt x="23" y="13"/>
                    </a:cubicBezTo>
                    <a:cubicBezTo>
                      <a:pt x="23" y="13"/>
                      <a:pt x="24" y="12"/>
                      <a:pt x="24" y="12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7" y="10"/>
                      <a:pt x="27" y="9"/>
                      <a:pt x="27" y="9"/>
                    </a:cubicBezTo>
                    <a:cubicBezTo>
                      <a:pt x="27" y="9"/>
                      <a:pt x="26" y="9"/>
                      <a:pt x="25" y="10"/>
                    </a:cubicBezTo>
                    <a:cubicBezTo>
                      <a:pt x="25" y="10"/>
                      <a:pt x="25" y="10"/>
                      <a:pt x="24" y="10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2" y="11"/>
                      <a:pt x="21" y="11"/>
                      <a:pt x="20" y="11"/>
                    </a:cubicBezTo>
                    <a:cubicBezTo>
                      <a:pt x="20" y="11"/>
                      <a:pt x="19" y="11"/>
                      <a:pt x="18" y="11"/>
                    </a:cubicBezTo>
                    <a:cubicBezTo>
                      <a:pt x="18" y="12"/>
                      <a:pt x="17" y="12"/>
                      <a:pt x="16" y="12"/>
                    </a:cubicBezTo>
                    <a:cubicBezTo>
                      <a:pt x="16" y="13"/>
                      <a:pt x="15" y="13"/>
                      <a:pt x="15" y="13"/>
                    </a:cubicBezTo>
                    <a:cubicBezTo>
                      <a:pt x="14" y="13"/>
                      <a:pt x="14" y="13"/>
                      <a:pt x="13" y="13"/>
                    </a:cubicBezTo>
                    <a:cubicBezTo>
                      <a:pt x="12" y="14"/>
                      <a:pt x="11" y="14"/>
                      <a:pt x="10" y="14"/>
                    </a:cubicBezTo>
                    <a:cubicBezTo>
                      <a:pt x="10" y="14"/>
                      <a:pt x="9" y="14"/>
                      <a:pt x="9" y="14"/>
                    </a:cubicBezTo>
                    <a:cubicBezTo>
                      <a:pt x="8" y="14"/>
                      <a:pt x="8" y="14"/>
                      <a:pt x="8" y="13"/>
                    </a:cubicBezTo>
                    <a:cubicBezTo>
                      <a:pt x="8" y="14"/>
                      <a:pt x="9" y="14"/>
                      <a:pt x="10" y="14"/>
                    </a:cubicBezTo>
                    <a:cubicBezTo>
                      <a:pt x="11" y="13"/>
                      <a:pt x="12" y="13"/>
                      <a:pt x="13" y="13"/>
                    </a:cubicBezTo>
                    <a:cubicBezTo>
                      <a:pt x="14" y="13"/>
                      <a:pt x="14" y="13"/>
                      <a:pt x="15" y="12"/>
                    </a:cubicBezTo>
                    <a:cubicBezTo>
                      <a:pt x="15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7" y="12"/>
                    </a:cubicBezTo>
                    <a:cubicBezTo>
                      <a:pt x="14" y="12"/>
                      <a:pt x="12" y="12"/>
                      <a:pt x="10" y="12"/>
                    </a:cubicBezTo>
                    <a:cubicBezTo>
                      <a:pt x="8" y="11"/>
                      <a:pt x="7" y="11"/>
                      <a:pt x="5" y="11"/>
                    </a:cubicBezTo>
                    <a:cubicBezTo>
                      <a:pt x="4" y="11"/>
                      <a:pt x="3" y="10"/>
                      <a:pt x="3" y="10"/>
                    </a:cubicBezTo>
                    <a:cubicBezTo>
                      <a:pt x="2" y="10"/>
                      <a:pt x="1" y="9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2" y="9"/>
                      <a:pt x="3" y="9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7" y="10"/>
                      <a:pt x="9" y="11"/>
                      <a:pt x="10" y="11"/>
                    </a:cubicBezTo>
                    <a:cubicBezTo>
                      <a:pt x="14" y="11"/>
                      <a:pt x="17" y="11"/>
                      <a:pt x="20" y="10"/>
                    </a:cubicBezTo>
                    <a:cubicBezTo>
                      <a:pt x="21" y="10"/>
                      <a:pt x="22" y="10"/>
                      <a:pt x="23" y="10"/>
                    </a:cubicBezTo>
                    <a:cubicBezTo>
                      <a:pt x="23" y="9"/>
                      <a:pt x="24" y="9"/>
                      <a:pt x="24" y="9"/>
                    </a:cubicBezTo>
                    <a:cubicBezTo>
                      <a:pt x="24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4" y="9"/>
                      <a:pt x="24" y="8"/>
                    </a:cubicBezTo>
                    <a:cubicBezTo>
                      <a:pt x="23" y="8"/>
                      <a:pt x="23" y="8"/>
                      <a:pt x="22" y="8"/>
                    </a:cubicBezTo>
                    <a:cubicBezTo>
                      <a:pt x="21" y="7"/>
                      <a:pt x="19" y="6"/>
                      <a:pt x="17" y="6"/>
                    </a:cubicBezTo>
                    <a:cubicBezTo>
                      <a:pt x="17" y="6"/>
                      <a:pt x="16" y="6"/>
                      <a:pt x="16" y="5"/>
                    </a:cubicBezTo>
                    <a:cubicBezTo>
                      <a:pt x="15" y="5"/>
                      <a:pt x="15" y="5"/>
                      <a:pt x="14" y="5"/>
                    </a:cubicBezTo>
                    <a:cubicBezTo>
                      <a:pt x="13" y="5"/>
                      <a:pt x="13" y="5"/>
                      <a:pt x="12" y="5"/>
                    </a:cubicBezTo>
                    <a:cubicBezTo>
                      <a:pt x="11" y="5"/>
                      <a:pt x="10" y="5"/>
                      <a:pt x="9" y="6"/>
                    </a:cubicBezTo>
                    <a:cubicBezTo>
                      <a:pt x="8" y="6"/>
                      <a:pt x="7" y="6"/>
                      <a:pt x="6" y="6"/>
                    </a:cubicBezTo>
                    <a:cubicBezTo>
                      <a:pt x="7" y="6"/>
                      <a:pt x="8" y="6"/>
                      <a:pt x="9" y="5"/>
                    </a:cubicBezTo>
                    <a:cubicBezTo>
                      <a:pt x="10" y="5"/>
                      <a:pt x="11" y="5"/>
                      <a:pt x="12" y="5"/>
                    </a:cubicBezTo>
                    <a:cubicBezTo>
                      <a:pt x="13" y="5"/>
                      <a:pt x="13" y="5"/>
                      <a:pt x="14" y="5"/>
                    </a:cubicBezTo>
                    <a:cubicBezTo>
                      <a:pt x="15" y="5"/>
                      <a:pt x="15" y="5"/>
                      <a:pt x="16" y="5"/>
                    </a:cubicBezTo>
                    <a:cubicBezTo>
                      <a:pt x="16" y="5"/>
                      <a:pt x="17" y="5"/>
                      <a:pt x="17" y="5"/>
                    </a:cubicBezTo>
                    <a:cubicBezTo>
                      <a:pt x="19" y="6"/>
                      <a:pt x="21" y="7"/>
                      <a:pt x="23" y="7"/>
                    </a:cubicBezTo>
                    <a:cubicBezTo>
                      <a:pt x="23" y="8"/>
                      <a:pt x="24" y="8"/>
                      <a:pt x="25" y="8"/>
                    </a:cubicBezTo>
                    <a:cubicBezTo>
                      <a:pt x="26" y="8"/>
                      <a:pt x="26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8" y="8"/>
                      <a:pt x="29" y="8"/>
                      <a:pt x="30" y="8"/>
                    </a:cubicBezTo>
                    <a:cubicBezTo>
                      <a:pt x="31" y="8"/>
                      <a:pt x="32" y="8"/>
                      <a:pt x="33" y="8"/>
                    </a:cubicBezTo>
                    <a:cubicBezTo>
                      <a:pt x="33" y="8"/>
                      <a:pt x="33" y="7"/>
                      <a:pt x="32" y="7"/>
                    </a:cubicBezTo>
                    <a:cubicBezTo>
                      <a:pt x="32" y="7"/>
                      <a:pt x="32" y="7"/>
                      <a:pt x="32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0" y="5"/>
                      <a:pt x="30" y="5"/>
                      <a:pt x="29" y="4"/>
                    </a:cubicBezTo>
                    <a:cubicBezTo>
                      <a:pt x="29" y="4"/>
                      <a:pt x="28" y="3"/>
                      <a:pt x="27" y="3"/>
                    </a:cubicBezTo>
                    <a:cubicBezTo>
                      <a:pt x="26" y="2"/>
                      <a:pt x="25" y="1"/>
                      <a:pt x="23" y="1"/>
                    </a:cubicBezTo>
                    <a:cubicBezTo>
                      <a:pt x="22" y="1"/>
                      <a:pt x="22" y="1"/>
                      <a:pt x="21" y="0"/>
                    </a:cubicBezTo>
                    <a:cubicBezTo>
                      <a:pt x="20" y="0"/>
                      <a:pt x="19" y="0"/>
                      <a:pt x="19" y="0"/>
                    </a:cubicBezTo>
                    <a:cubicBezTo>
                      <a:pt x="19" y="0"/>
                      <a:pt x="20" y="0"/>
                      <a:pt x="21" y="0"/>
                    </a:cubicBezTo>
                    <a:cubicBezTo>
                      <a:pt x="22" y="0"/>
                      <a:pt x="22" y="1"/>
                      <a:pt x="23" y="1"/>
                    </a:cubicBezTo>
                    <a:cubicBezTo>
                      <a:pt x="25" y="1"/>
                      <a:pt x="26" y="2"/>
                      <a:pt x="27" y="2"/>
                    </a:cubicBezTo>
                    <a:cubicBezTo>
                      <a:pt x="28" y="3"/>
                      <a:pt x="29" y="3"/>
                      <a:pt x="29" y="4"/>
                    </a:cubicBezTo>
                    <a:cubicBezTo>
                      <a:pt x="30" y="4"/>
                      <a:pt x="31" y="5"/>
                      <a:pt x="31" y="5"/>
                    </a:cubicBezTo>
                    <a:cubicBezTo>
                      <a:pt x="31" y="5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3" y="7"/>
                      <a:pt x="33" y="7"/>
                    </a:cubicBezTo>
                    <a:cubicBezTo>
                      <a:pt x="33" y="7"/>
                      <a:pt x="33" y="7"/>
                      <a:pt x="34" y="8"/>
                    </a:cubicBezTo>
                    <a:cubicBezTo>
                      <a:pt x="34" y="8"/>
                      <a:pt x="35" y="8"/>
                      <a:pt x="35" y="8"/>
                    </a:cubicBezTo>
                    <a:cubicBezTo>
                      <a:pt x="36" y="8"/>
                      <a:pt x="37" y="8"/>
                      <a:pt x="37" y="8"/>
                    </a:cubicBezTo>
                    <a:cubicBezTo>
                      <a:pt x="37" y="8"/>
                      <a:pt x="37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9"/>
                      <a:pt x="40" y="9"/>
                      <a:pt x="40" y="9"/>
                    </a:cubicBezTo>
                    <a:cubicBezTo>
                      <a:pt x="40" y="9"/>
                      <a:pt x="40" y="9"/>
                      <a:pt x="39" y="9"/>
                    </a:cubicBezTo>
                    <a:cubicBezTo>
                      <a:pt x="39" y="9"/>
                      <a:pt x="38" y="9"/>
                      <a:pt x="38" y="9"/>
                    </a:cubicBezTo>
                    <a:cubicBezTo>
                      <a:pt x="37" y="9"/>
                      <a:pt x="37" y="9"/>
                      <a:pt x="36" y="9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6" y="9"/>
                      <a:pt x="35" y="9"/>
                      <a:pt x="35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9"/>
                      <a:pt x="34" y="9"/>
                      <a:pt x="34" y="9"/>
                    </a:cubicBezTo>
                    <a:cubicBezTo>
                      <a:pt x="34" y="9"/>
                      <a:pt x="33" y="9"/>
                      <a:pt x="33" y="10"/>
                    </a:cubicBezTo>
                    <a:cubicBezTo>
                      <a:pt x="32" y="10"/>
                      <a:pt x="30" y="11"/>
                      <a:pt x="29" y="12"/>
                    </a:cubicBezTo>
                    <a:cubicBezTo>
                      <a:pt x="29" y="12"/>
                      <a:pt x="29" y="12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7" y="14"/>
                      <a:pt x="27" y="15"/>
                      <a:pt x="26" y="15"/>
                    </a:cubicBezTo>
                    <a:cubicBezTo>
                      <a:pt x="26" y="17"/>
                      <a:pt x="25" y="18"/>
                      <a:pt x="25" y="20"/>
                    </a:cubicBezTo>
                    <a:cubicBezTo>
                      <a:pt x="25" y="19"/>
                      <a:pt x="25" y="18"/>
                      <a:pt x="25" y="17"/>
                    </a:cubicBezTo>
                    <a:cubicBezTo>
                      <a:pt x="25" y="17"/>
                      <a:pt x="26" y="16"/>
                      <a:pt x="26" y="15"/>
                    </a:cubicBezTo>
                    <a:cubicBezTo>
                      <a:pt x="26" y="14"/>
                      <a:pt x="27" y="14"/>
                      <a:pt x="27" y="13"/>
                    </a:cubicBezTo>
                    <a:cubicBezTo>
                      <a:pt x="27" y="13"/>
                      <a:pt x="28" y="13"/>
                      <a:pt x="28" y="12"/>
                    </a:cubicBezTo>
                    <a:cubicBezTo>
                      <a:pt x="28" y="12"/>
                      <a:pt x="29" y="12"/>
                      <a:pt x="29" y="12"/>
                    </a:cubicBezTo>
                    <a:cubicBezTo>
                      <a:pt x="30" y="11"/>
                      <a:pt x="30" y="11"/>
                      <a:pt x="31" y="10"/>
                    </a:cubicBezTo>
                    <a:cubicBezTo>
                      <a:pt x="32" y="10"/>
                      <a:pt x="32" y="9"/>
                      <a:pt x="33" y="9"/>
                    </a:cubicBezTo>
                    <a:cubicBezTo>
                      <a:pt x="33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2" y="9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8" y="9"/>
                      <a:pt x="27" y="10"/>
                      <a:pt x="27" y="10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4" y="13"/>
                      <a:pt x="24" y="13"/>
                      <a:pt x="23" y="14"/>
                    </a:cubicBezTo>
                    <a:cubicBezTo>
                      <a:pt x="22" y="15"/>
                      <a:pt x="21" y="16"/>
                      <a:pt x="19" y="17"/>
                    </a:cubicBezTo>
                    <a:cubicBezTo>
                      <a:pt x="18" y="18"/>
                      <a:pt x="18" y="18"/>
                      <a:pt x="17" y="18"/>
                    </a:cubicBezTo>
                    <a:cubicBezTo>
                      <a:pt x="16" y="19"/>
                      <a:pt x="15" y="19"/>
                      <a:pt x="14" y="19"/>
                    </a:cubicBezTo>
                    <a:cubicBezTo>
                      <a:pt x="15" y="18"/>
                      <a:pt x="16" y="18"/>
                      <a:pt x="17" y="1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00" name="Freeform 2351"/>
              <p:cNvSpPr/>
              <p:nvPr/>
            </p:nvSpPr>
            <p:spPr>
              <a:xfrm>
                <a:off x="8280379" y="2433649"/>
                <a:ext cx="142876" cy="55563"/>
              </a:xfrm>
              <a:custGeom>
                <a:avLst/>
                <a:gdLst>
                  <a:gd name="txL" fmla="*/ 0 w 38"/>
                  <a:gd name="txT" fmla="*/ 0 h 15"/>
                  <a:gd name="txR" fmla="*/ 38 w 38"/>
                  <a:gd name="txB" fmla="*/ 15 h 15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38" h="15">
                    <a:moveTo>
                      <a:pt x="0" y="14"/>
                    </a:moveTo>
                    <a:cubicBezTo>
                      <a:pt x="6" y="13"/>
                      <a:pt x="14" y="13"/>
                      <a:pt x="20" y="10"/>
                    </a:cubicBezTo>
                    <a:cubicBezTo>
                      <a:pt x="24" y="9"/>
                      <a:pt x="27" y="7"/>
                      <a:pt x="29" y="5"/>
                    </a:cubicBezTo>
                    <a:cubicBezTo>
                      <a:pt x="32" y="3"/>
                      <a:pt x="35" y="1"/>
                      <a:pt x="38" y="0"/>
                    </a:cubicBezTo>
                    <a:cubicBezTo>
                      <a:pt x="35" y="4"/>
                      <a:pt x="33" y="8"/>
                      <a:pt x="30" y="12"/>
                    </a:cubicBezTo>
                    <a:cubicBezTo>
                      <a:pt x="26" y="14"/>
                      <a:pt x="20" y="15"/>
                      <a:pt x="17" y="15"/>
                    </a:cubicBezTo>
                    <a:cubicBezTo>
                      <a:pt x="11" y="15"/>
                      <a:pt x="5" y="14"/>
                      <a:pt x="0" y="1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1001" name="Picture 2352"/>
              <p:cNvPicPr>
                <a:picLocks noChangeAspect="1"/>
              </p:cNvPicPr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8102578" y="2339985"/>
                <a:ext cx="349252" cy="247652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1002" name="Picture 2353"/>
              <p:cNvPicPr>
                <a:picLocks noChangeAspect="1"/>
              </p:cNvPicPr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8161316" y="2349510"/>
                <a:ext cx="101601" cy="1793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1003" name="Freeform 2354"/>
              <p:cNvSpPr/>
              <p:nvPr/>
            </p:nvSpPr>
            <p:spPr>
              <a:xfrm>
                <a:off x="8245454" y="2362211"/>
                <a:ext cx="123826" cy="127001"/>
              </a:xfrm>
              <a:custGeom>
                <a:avLst/>
                <a:gdLst>
                  <a:gd name="txL" fmla="*/ 0 w 33"/>
                  <a:gd name="txT" fmla="*/ 0 h 34"/>
                  <a:gd name="txR" fmla="*/ 33 w 33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34">
                    <a:moveTo>
                      <a:pt x="11" y="16"/>
                    </a:moveTo>
                    <a:cubicBezTo>
                      <a:pt x="10" y="19"/>
                      <a:pt x="7" y="25"/>
                      <a:pt x="6" y="28"/>
                    </a:cubicBezTo>
                    <a:cubicBezTo>
                      <a:pt x="4" y="30"/>
                      <a:pt x="0" y="34"/>
                      <a:pt x="0" y="34"/>
                    </a:cubicBezTo>
                    <a:cubicBezTo>
                      <a:pt x="3" y="30"/>
                      <a:pt x="4" y="26"/>
                      <a:pt x="5" y="22"/>
                    </a:cubicBezTo>
                    <a:cubicBezTo>
                      <a:pt x="6" y="18"/>
                      <a:pt x="6" y="13"/>
                      <a:pt x="8" y="9"/>
                    </a:cubicBezTo>
                    <a:cubicBezTo>
                      <a:pt x="9" y="4"/>
                      <a:pt x="13" y="2"/>
                      <a:pt x="17" y="0"/>
                    </a:cubicBezTo>
                    <a:cubicBezTo>
                      <a:pt x="17" y="0"/>
                      <a:pt x="18" y="0"/>
                      <a:pt x="19" y="0"/>
                    </a:cubicBezTo>
                    <a:cubicBezTo>
                      <a:pt x="23" y="1"/>
                      <a:pt x="28" y="2"/>
                      <a:pt x="33" y="4"/>
                    </a:cubicBezTo>
                    <a:cubicBezTo>
                      <a:pt x="30" y="4"/>
                      <a:pt x="28" y="4"/>
                      <a:pt x="26" y="4"/>
                    </a:cubicBezTo>
                    <a:cubicBezTo>
                      <a:pt x="17" y="7"/>
                      <a:pt x="12" y="12"/>
                      <a:pt x="11" y="1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04" name="Freeform 2355"/>
              <p:cNvSpPr/>
              <p:nvPr/>
            </p:nvSpPr>
            <p:spPr>
              <a:xfrm>
                <a:off x="8181953" y="2392373"/>
                <a:ext cx="244476" cy="134938"/>
              </a:xfrm>
              <a:custGeom>
                <a:avLst/>
                <a:gdLst>
                  <a:gd name="txL" fmla="*/ 0 w 65"/>
                  <a:gd name="txT" fmla="*/ 0 h 36"/>
                  <a:gd name="txR" fmla="*/ 65 w 65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36">
                    <a:moveTo>
                      <a:pt x="32" y="3"/>
                    </a:moveTo>
                    <a:cubicBezTo>
                      <a:pt x="31" y="4"/>
                      <a:pt x="30" y="5"/>
                      <a:pt x="30" y="6"/>
                    </a:cubicBezTo>
                    <a:cubicBezTo>
                      <a:pt x="28" y="9"/>
                      <a:pt x="27" y="12"/>
                      <a:pt x="26" y="14"/>
                    </a:cubicBezTo>
                    <a:cubicBezTo>
                      <a:pt x="25" y="16"/>
                      <a:pt x="25" y="17"/>
                      <a:pt x="24" y="19"/>
                    </a:cubicBezTo>
                    <a:cubicBezTo>
                      <a:pt x="24" y="19"/>
                      <a:pt x="24" y="20"/>
                      <a:pt x="23" y="21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4"/>
                      <a:pt x="22" y="24"/>
                      <a:pt x="21" y="25"/>
                    </a:cubicBezTo>
                    <a:cubicBezTo>
                      <a:pt x="22" y="24"/>
                      <a:pt x="23" y="23"/>
                      <a:pt x="24" y="23"/>
                    </a:cubicBezTo>
                    <a:cubicBezTo>
                      <a:pt x="25" y="22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7" y="19"/>
                    </a:cubicBezTo>
                    <a:cubicBezTo>
                      <a:pt x="29" y="18"/>
                      <a:pt x="30" y="17"/>
                      <a:pt x="31" y="16"/>
                    </a:cubicBezTo>
                    <a:cubicBezTo>
                      <a:pt x="32" y="16"/>
                      <a:pt x="33" y="15"/>
                      <a:pt x="34" y="14"/>
                    </a:cubicBezTo>
                    <a:cubicBezTo>
                      <a:pt x="35" y="13"/>
                      <a:pt x="36" y="12"/>
                      <a:pt x="37" y="11"/>
                    </a:cubicBezTo>
                    <a:cubicBezTo>
                      <a:pt x="37" y="10"/>
                      <a:pt x="38" y="10"/>
                      <a:pt x="39" y="9"/>
                    </a:cubicBezTo>
                    <a:cubicBezTo>
                      <a:pt x="39" y="9"/>
                      <a:pt x="40" y="8"/>
                      <a:pt x="41" y="8"/>
                    </a:cubicBezTo>
                    <a:cubicBezTo>
                      <a:pt x="42" y="6"/>
                      <a:pt x="43" y="5"/>
                      <a:pt x="45" y="4"/>
                    </a:cubicBezTo>
                    <a:cubicBezTo>
                      <a:pt x="46" y="4"/>
                      <a:pt x="47" y="4"/>
                      <a:pt x="47" y="3"/>
                    </a:cubicBezTo>
                    <a:cubicBezTo>
                      <a:pt x="48" y="3"/>
                      <a:pt x="49" y="3"/>
                      <a:pt x="50" y="3"/>
                    </a:cubicBezTo>
                    <a:cubicBezTo>
                      <a:pt x="48" y="3"/>
                      <a:pt x="47" y="4"/>
                      <a:pt x="45" y="5"/>
                    </a:cubicBezTo>
                    <a:cubicBezTo>
                      <a:pt x="44" y="6"/>
                      <a:pt x="43" y="7"/>
                      <a:pt x="41" y="8"/>
                    </a:cubicBezTo>
                    <a:cubicBezTo>
                      <a:pt x="41" y="9"/>
                      <a:pt x="40" y="9"/>
                      <a:pt x="39" y="10"/>
                    </a:cubicBezTo>
                    <a:cubicBezTo>
                      <a:pt x="39" y="10"/>
                      <a:pt x="38" y="11"/>
                      <a:pt x="37" y="12"/>
                    </a:cubicBezTo>
                    <a:cubicBezTo>
                      <a:pt x="37" y="12"/>
                      <a:pt x="37" y="12"/>
                      <a:pt x="37" y="13"/>
                    </a:cubicBezTo>
                    <a:cubicBezTo>
                      <a:pt x="40" y="11"/>
                      <a:pt x="44" y="9"/>
                      <a:pt x="47" y="8"/>
                    </a:cubicBezTo>
                    <a:cubicBezTo>
                      <a:pt x="50" y="7"/>
                      <a:pt x="53" y="6"/>
                      <a:pt x="56" y="5"/>
                    </a:cubicBezTo>
                    <a:cubicBezTo>
                      <a:pt x="58" y="5"/>
                      <a:pt x="59" y="5"/>
                      <a:pt x="61" y="5"/>
                    </a:cubicBezTo>
                    <a:cubicBezTo>
                      <a:pt x="62" y="5"/>
                      <a:pt x="64" y="5"/>
                      <a:pt x="65" y="5"/>
                    </a:cubicBezTo>
                    <a:cubicBezTo>
                      <a:pt x="64" y="5"/>
                      <a:pt x="64" y="5"/>
                      <a:pt x="63" y="5"/>
                    </a:cubicBezTo>
                    <a:cubicBezTo>
                      <a:pt x="62" y="5"/>
                      <a:pt x="61" y="6"/>
                      <a:pt x="61" y="6"/>
                    </a:cubicBezTo>
                    <a:cubicBezTo>
                      <a:pt x="59" y="6"/>
                      <a:pt x="58" y="6"/>
                      <a:pt x="56" y="7"/>
                    </a:cubicBezTo>
                    <a:cubicBezTo>
                      <a:pt x="53" y="8"/>
                      <a:pt x="51" y="8"/>
                      <a:pt x="48" y="9"/>
                    </a:cubicBezTo>
                    <a:cubicBezTo>
                      <a:pt x="42" y="11"/>
                      <a:pt x="37" y="14"/>
                      <a:pt x="32" y="18"/>
                    </a:cubicBezTo>
                    <a:cubicBezTo>
                      <a:pt x="31" y="19"/>
                      <a:pt x="30" y="20"/>
                      <a:pt x="28" y="21"/>
                    </a:cubicBezTo>
                    <a:cubicBezTo>
                      <a:pt x="28" y="21"/>
                      <a:pt x="27" y="22"/>
                      <a:pt x="27" y="22"/>
                    </a:cubicBezTo>
                    <a:cubicBezTo>
                      <a:pt x="26" y="23"/>
                      <a:pt x="26" y="23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6" y="24"/>
                      <a:pt x="27" y="23"/>
                      <a:pt x="28" y="23"/>
                    </a:cubicBezTo>
                    <a:cubicBezTo>
                      <a:pt x="29" y="23"/>
                      <a:pt x="29" y="23"/>
                      <a:pt x="30" y="23"/>
                    </a:cubicBezTo>
                    <a:cubicBezTo>
                      <a:pt x="34" y="23"/>
                      <a:pt x="37" y="23"/>
                      <a:pt x="40" y="23"/>
                    </a:cubicBezTo>
                    <a:cubicBezTo>
                      <a:pt x="41" y="22"/>
                      <a:pt x="42" y="22"/>
                      <a:pt x="43" y="22"/>
                    </a:cubicBezTo>
                    <a:cubicBezTo>
                      <a:pt x="43" y="22"/>
                      <a:pt x="44" y="21"/>
                      <a:pt x="45" y="21"/>
                    </a:cubicBezTo>
                    <a:cubicBezTo>
                      <a:pt x="47" y="21"/>
                      <a:pt x="48" y="20"/>
                      <a:pt x="50" y="19"/>
                    </a:cubicBezTo>
                    <a:cubicBezTo>
                      <a:pt x="51" y="18"/>
                      <a:pt x="52" y="17"/>
                      <a:pt x="54" y="17"/>
                    </a:cubicBezTo>
                    <a:cubicBezTo>
                      <a:pt x="55" y="16"/>
                      <a:pt x="57" y="15"/>
                      <a:pt x="58" y="14"/>
                    </a:cubicBezTo>
                    <a:cubicBezTo>
                      <a:pt x="57" y="15"/>
                      <a:pt x="55" y="16"/>
                      <a:pt x="54" y="17"/>
                    </a:cubicBezTo>
                    <a:cubicBezTo>
                      <a:pt x="53" y="18"/>
                      <a:pt x="51" y="19"/>
                      <a:pt x="50" y="19"/>
                    </a:cubicBezTo>
                    <a:cubicBezTo>
                      <a:pt x="48" y="20"/>
                      <a:pt x="47" y="21"/>
                      <a:pt x="45" y="22"/>
                    </a:cubicBezTo>
                    <a:cubicBezTo>
                      <a:pt x="45" y="22"/>
                      <a:pt x="44" y="22"/>
                      <a:pt x="43" y="23"/>
                    </a:cubicBezTo>
                    <a:cubicBezTo>
                      <a:pt x="42" y="23"/>
                      <a:pt x="41" y="23"/>
                      <a:pt x="40" y="23"/>
                    </a:cubicBezTo>
                    <a:cubicBezTo>
                      <a:pt x="37" y="24"/>
                      <a:pt x="34" y="24"/>
                      <a:pt x="30" y="24"/>
                    </a:cubicBezTo>
                    <a:cubicBezTo>
                      <a:pt x="29" y="24"/>
                      <a:pt x="27" y="24"/>
                      <a:pt x="26" y="25"/>
                    </a:cubicBezTo>
                    <a:cubicBezTo>
                      <a:pt x="25" y="25"/>
                      <a:pt x="24" y="25"/>
                      <a:pt x="23" y="26"/>
                    </a:cubicBezTo>
                    <a:cubicBezTo>
                      <a:pt x="23" y="26"/>
                      <a:pt x="23" y="26"/>
                      <a:pt x="22" y="26"/>
                    </a:cubicBezTo>
                    <a:cubicBezTo>
                      <a:pt x="21" y="27"/>
                      <a:pt x="19" y="28"/>
                      <a:pt x="18" y="29"/>
                    </a:cubicBezTo>
                    <a:cubicBezTo>
                      <a:pt x="17" y="30"/>
                      <a:pt x="15" y="31"/>
                      <a:pt x="14" y="31"/>
                    </a:cubicBezTo>
                    <a:cubicBezTo>
                      <a:pt x="14" y="31"/>
                      <a:pt x="14" y="31"/>
                      <a:pt x="15" y="32"/>
                    </a:cubicBezTo>
                    <a:cubicBezTo>
                      <a:pt x="15" y="32"/>
                      <a:pt x="16" y="32"/>
                      <a:pt x="17" y="32"/>
                    </a:cubicBezTo>
                    <a:cubicBezTo>
                      <a:pt x="17" y="33"/>
                      <a:pt x="18" y="33"/>
                      <a:pt x="18" y="33"/>
                    </a:cubicBezTo>
                    <a:cubicBezTo>
                      <a:pt x="20" y="34"/>
                      <a:pt x="21" y="34"/>
                      <a:pt x="22" y="34"/>
                    </a:cubicBezTo>
                    <a:cubicBezTo>
                      <a:pt x="24" y="35"/>
                      <a:pt x="25" y="35"/>
                      <a:pt x="26" y="35"/>
                    </a:cubicBezTo>
                    <a:cubicBezTo>
                      <a:pt x="29" y="35"/>
                      <a:pt x="32" y="35"/>
                      <a:pt x="34" y="35"/>
                    </a:cubicBezTo>
                    <a:cubicBezTo>
                      <a:pt x="36" y="35"/>
                      <a:pt x="37" y="34"/>
                      <a:pt x="38" y="34"/>
                    </a:cubicBezTo>
                    <a:cubicBezTo>
                      <a:pt x="40" y="34"/>
                      <a:pt x="41" y="33"/>
                      <a:pt x="42" y="33"/>
                    </a:cubicBezTo>
                    <a:cubicBezTo>
                      <a:pt x="41" y="33"/>
                      <a:pt x="40" y="34"/>
                      <a:pt x="39" y="34"/>
                    </a:cubicBezTo>
                    <a:cubicBezTo>
                      <a:pt x="37" y="35"/>
                      <a:pt x="36" y="35"/>
                      <a:pt x="35" y="35"/>
                    </a:cubicBezTo>
                    <a:cubicBezTo>
                      <a:pt x="32" y="36"/>
                      <a:pt x="29" y="36"/>
                      <a:pt x="26" y="36"/>
                    </a:cubicBezTo>
                    <a:cubicBezTo>
                      <a:pt x="25" y="36"/>
                      <a:pt x="23" y="35"/>
                      <a:pt x="22" y="35"/>
                    </a:cubicBezTo>
                    <a:cubicBezTo>
                      <a:pt x="21" y="35"/>
                      <a:pt x="19" y="35"/>
                      <a:pt x="18" y="34"/>
                    </a:cubicBezTo>
                    <a:cubicBezTo>
                      <a:pt x="18" y="34"/>
                      <a:pt x="17" y="34"/>
                      <a:pt x="17" y="34"/>
                    </a:cubicBezTo>
                    <a:cubicBezTo>
                      <a:pt x="17" y="34"/>
                      <a:pt x="16" y="33"/>
                      <a:pt x="16" y="33"/>
                    </a:cubicBezTo>
                    <a:cubicBezTo>
                      <a:pt x="16" y="33"/>
                      <a:pt x="15" y="33"/>
                      <a:pt x="14" y="33"/>
                    </a:cubicBezTo>
                    <a:cubicBezTo>
                      <a:pt x="14" y="32"/>
                      <a:pt x="13" y="32"/>
                      <a:pt x="12" y="32"/>
                    </a:cubicBezTo>
                    <a:cubicBezTo>
                      <a:pt x="11" y="32"/>
                      <a:pt x="10" y="33"/>
                      <a:pt x="9" y="33"/>
                    </a:cubicBezTo>
                    <a:cubicBezTo>
                      <a:pt x="8" y="33"/>
                      <a:pt x="7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3" y="34"/>
                      <a:pt x="2" y="35"/>
                      <a:pt x="0" y="35"/>
                    </a:cubicBezTo>
                    <a:cubicBezTo>
                      <a:pt x="1" y="35"/>
                      <a:pt x="2" y="34"/>
                      <a:pt x="2" y="34"/>
                    </a:cubicBezTo>
                    <a:cubicBezTo>
                      <a:pt x="3" y="34"/>
                      <a:pt x="4" y="34"/>
                      <a:pt x="5" y="33"/>
                    </a:cubicBezTo>
                    <a:cubicBezTo>
                      <a:pt x="6" y="33"/>
                      <a:pt x="7" y="33"/>
                      <a:pt x="8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8" y="32"/>
                      <a:pt x="9" y="32"/>
                      <a:pt x="9" y="31"/>
                    </a:cubicBezTo>
                    <a:cubicBezTo>
                      <a:pt x="9" y="31"/>
                      <a:pt x="9" y="31"/>
                      <a:pt x="10" y="31"/>
                    </a:cubicBezTo>
                    <a:cubicBezTo>
                      <a:pt x="10" y="31"/>
                      <a:pt x="10" y="30"/>
                      <a:pt x="10" y="30"/>
                    </a:cubicBezTo>
                    <a:cubicBezTo>
                      <a:pt x="11" y="30"/>
                      <a:pt x="11" y="29"/>
                      <a:pt x="12" y="29"/>
                    </a:cubicBezTo>
                    <a:cubicBezTo>
                      <a:pt x="14" y="27"/>
                      <a:pt x="15" y="24"/>
                      <a:pt x="16" y="22"/>
                    </a:cubicBezTo>
                    <a:cubicBezTo>
                      <a:pt x="17" y="21"/>
                      <a:pt x="17" y="21"/>
                      <a:pt x="17" y="20"/>
                    </a:cubicBezTo>
                    <a:cubicBezTo>
                      <a:pt x="18" y="19"/>
                      <a:pt x="18" y="19"/>
                      <a:pt x="18" y="18"/>
                    </a:cubicBezTo>
                    <a:cubicBezTo>
                      <a:pt x="18" y="17"/>
                      <a:pt x="18" y="16"/>
                      <a:pt x="19" y="14"/>
                    </a:cubicBezTo>
                    <a:cubicBezTo>
                      <a:pt x="19" y="11"/>
                      <a:pt x="18" y="9"/>
                      <a:pt x="18" y="6"/>
                    </a:cubicBezTo>
                    <a:cubicBezTo>
                      <a:pt x="18" y="7"/>
                      <a:pt x="18" y="9"/>
                      <a:pt x="18" y="10"/>
                    </a:cubicBezTo>
                    <a:cubicBezTo>
                      <a:pt x="19" y="11"/>
                      <a:pt x="19" y="13"/>
                      <a:pt x="19" y="14"/>
                    </a:cubicBezTo>
                    <a:cubicBezTo>
                      <a:pt x="19" y="16"/>
                      <a:pt x="19" y="17"/>
                      <a:pt x="19" y="18"/>
                    </a:cubicBezTo>
                    <a:cubicBezTo>
                      <a:pt x="18" y="19"/>
                      <a:pt x="18" y="20"/>
                      <a:pt x="18" y="20"/>
                    </a:cubicBezTo>
                    <a:cubicBezTo>
                      <a:pt x="18" y="21"/>
                      <a:pt x="17" y="22"/>
                      <a:pt x="17" y="22"/>
                    </a:cubicBezTo>
                    <a:cubicBezTo>
                      <a:pt x="16" y="23"/>
                      <a:pt x="16" y="25"/>
                      <a:pt x="15" y="26"/>
                    </a:cubicBezTo>
                    <a:cubicBezTo>
                      <a:pt x="14" y="27"/>
                      <a:pt x="13" y="28"/>
                      <a:pt x="13" y="29"/>
                    </a:cubicBezTo>
                    <a:cubicBezTo>
                      <a:pt x="12" y="30"/>
                      <a:pt x="12" y="30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3" y="30"/>
                      <a:pt x="15" y="29"/>
                      <a:pt x="17" y="28"/>
                    </a:cubicBezTo>
                    <a:cubicBezTo>
                      <a:pt x="17" y="28"/>
                      <a:pt x="18" y="27"/>
                      <a:pt x="18" y="27"/>
                    </a:cubicBezTo>
                    <a:cubicBezTo>
                      <a:pt x="19" y="27"/>
                      <a:pt x="19" y="26"/>
                      <a:pt x="19" y="26"/>
                    </a:cubicBezTo>
                    <a:cubicBezTo>
                      <a:pt x="20" y="25"/>
                      <a:pt x="21" y="24"/>
                      <a:pt x="21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1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3" y="20"/>
                      <a:pt x="23" y="19"/>
                      <a:pt x="23" y="18"/>
                    </a:cubicBezTo>
                    <a:cubicBezTo>
                      <a:pt x="24" y="17"/>
                      <a:pt x="24" y="15"/>
                      <a:pt x="25" y="14"/>
                    </a:cubicBezTo>
                    <a:cubicBezTo>
                      <a:pt x="26" y="11"/>
                      <a:pt x="27" y="8"/>
                      <a:pt x="29" y="6"/>
                    </a:cubicBezTo>
                    <a:cubicBezTo>
                      <a:pt x="29" y="5"/>
                      <a:pt x="30" y="3"/>
                      <a:pt x="31" y="2"/>
                    </a:cubicBezTo>
                    <a:cubicBezTo>
                      <a:pt x="33" y="1"/>
                      <a:pt x="34" y="0"/>
                      <a:pt x="35" y="0"/>
                    </a:cubicBezTo>
                    <a:cubicBezTo>
                      <a:pt x="34" y="1"/>
                      <a:pt x="33" y="2"/>
                      <a:pt x="32" y="3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05" name="Freeform 2356"/>
              <p:cNvSpPr/>
              <p:nvPr/>
            </p:nvSpPr>
            <p:spPr>
              <a:xfrm>
                <a:off x="8107340" y="2433649"/>
                <a:ext cx="30163" cy="41275"/>
              </a:xfrm>
              <a:custGeom>
                <a:avLst/>
                <a:gdLst>
                  <a:gd name="txL" fmla="*/ 0 w 8"/>
                  <a:gd name="txT" fmla="*/ 0 h 11"/>
                  <a:gd name="txR" fmla="*/ 8 w 8"/>
                  <a:gd name="txB" fmla="*/ 11 h 1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" h="11">
                    <a:moveTo>
                      <a:pt x="7" y="2"/>
                    </a:moveTo>
                    <a:cubicBezTo>
                      <a:pt x="6" y="2"/>
                      <a:pt x="5" y="1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5"/>
                      <a:pt x="0" y="7"/>
                      <a:pt x="1" y="8"/>
                    </a:cubicBezTo>
                    <a:cubicBezTo>
                      <a:pt x="3" y="9"/>
                      <a:pt x="5" y="9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7" y="9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7" y="7"/>
                      <a:pt x="8" y="6"/>
                      <a:pt x="8" y="5"/>
                    </a:cubicBezTo>
                    <a:cubicBezTo>
                      <a:pt x="8" y="4"/>
                      <a:pt x="7" y="3"/>
                      <a:pt x="7" y="2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06" name="Freeform 2357"/>
              <p:cNvSpPr/>
              <p:nvPr/>
            </p:nvSpPr>
            <p:spPr>
              <a:xfrm>
                <a:off x="11063283" y="3000390"/>
                <a:ext cx="187326" cy="255589"/>
              </a:xfrm>
              <a:custGeom>
                <a:avLst/>
                <a:gdLst>
                  <a:gd name="txL" fmla="*/ 0 w 50"/>
                  <a:gd name="txT" fmla="*/ 0 h 68"/>
                  <a:gd name="txR" fmla="*/ 50 w 50"/>
                  <a:gd name="txB" fmla="*/ 68 h 6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68">
                    <a:moveTo>
                      <a:pt x="4" y="43"/>
                    </a:moveTo>
                    <a:cubicBezTo>
                      <a:pt x="9" y="50"/>
                      <a:pt x="16" y="53"/>
                      <a:pt x="25" y="56"/>
                    </a:cubicBezTo>
                    <a:cubicBezTo>
                      <a:pt x="30" y="57"/>
                      <a:pt x="40" y="59"/>
                      <a:pt x="44" y="64"/>
                    </a:cubicBezTo>
                    <a:cubicBezTo>
                      <a:pt x="46" y="65"/>
                      <a:pt x="48" y="67"/>
                      <a:pt x="49" y="68"/>
                    </a:cubicBezTo>
                    <a:cubicBezTo>
                      <a:pt x="48" y="66"/>
                      <a:pt x="48" y="61"/>
                      <a:pt x="49" y="56"/>
                    </a:cubicBezTo>
                    <a:cubicBezTo>
                      <a:pt x="49" y="51"/>
                      <a:pt x="50" y="47"/>
                      <a:pt x="50" y="43"/>
                    </a:cubicBezTo>
                    <a:cubicBezTo>
                      <a:pt x="50" y="31"/>
                      <a:pt x="49" y="20"/>
                      <a:pt x="40" y="12"/>
                    </a:cubicBezTo>
                    <a:cubicBezTo>
                      <a:pt x="35" y="8"/>
                      <a:pt x="30" y="6"/>
                      <a:pt x="24" y="6"/>
                    </a:cubicBezTo>
                    <a:cubicBezTo>
                      <a:pt x="19" y="6"/>
                      <a:pt x="14" y="8"/>
                      <a:pt x="9" y="12"/>
                    </a:cubicBezTo>
                    <a:cubicBezTo>
                      <a:pt x="7" y="8"/>
                      <a:pt x="6" y="4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4" y="3"/>
                      <a:pt x="6" y="8"/>
                      <a:pt x="8" y="12"/>
                    </a:cubicBezTo>
                    <a:cubicBezTo>
                      <a:pt x="7" y="13"/>
                      <a:pt x="6" y="14"/>
                      <a:pt x="5" y="15"/>
                    </a:cubicBezTo>
                    <a:cubicBezTo>
                      <a:pt x="2" y="19"/>
                      <a:pt x="0" y="24"/>
                      <a:pt x="0" y="29"/>
                    </a:cubicBezTo>
                    <a:cubicBezTo>
                      <a:pt x="0" y="34"/>
                      <a:pt x="1" y="39"/>
                      <a:pt x="4" y="43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07" name="Freeform 2358"/>
              <p:cNvSpPr/>
              <p:nvPr/>
            </p:nvSpPr>
            <p:spPr>
              <a:xfrm>
                <a:off x="11074396" y="3206766"/>
                <a:ext cx="160338" cy="252414"/>
              </a:xfrm>
              <a:custGeom>
                <a:avLst/>
                <a:gdLst>
                  <a:gd name="txL" fmla="*/ 0 w 43"/>
                  <a:gd name="txT" fmla="*/ 0 h 67"/>
                  <a:gd name="txR" fmla="*/ 43 w 43"/>
                  <a:gd name="txB" fmla="*/ 67 h 6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3" h="67">
                    <a:moveTo>
                      <a:pt x="2" y="38"/>
                    </a:moveTo>
                    <a:cubicBezTo>
                      <a:pt x="4" y="46"/>
                      <a:pt x="10" y="51"/>
                      <a:pt x="17" y="54"/>
                    </a:cubicBezTo>
                    <a:cubicBezTo>
                      <a:pt x="22" y="57"/>
                      <a:pt x="30" y="59"/>
                      <a:pt x="34" y="63"/>
                    </a:cubicBezTo>
                    <a:cubicBezTo>
                      <a:pt x="35" y="64"/>
                      <a:pt x="37" y="65"/>
                      <a:pt x="38" y="67"/>
                    </a:cubicBezTo>
                    <a:cubicBezTo>
                      <a:pt x="36" y="62"/>
                      <a:pt x="39" y="52"/>
                      <a:pt x="41" y="47"/>
                    </a:cubicBezTo>
                    <a:cubicBezTo>
                      <a:pt x="42" y="43"/>
                      <a:pt x="43" y="38"/>
                      <a:pt x="43" y="34"/>
                    </a:cubicBezTo>
                    <a:cubicBezTo>
                      <a:pt x="43" y="30"/>
                      <a:pt x="42" y="26"/>
                      <a:pt x="40" y="23"/>
                    </a:cubicBezTo>
                    <a:cubicBezTo>
                      <a:pt x="37" y="19"/>
                      <a:pt x="34" y="16"/>
                      <a:pt x="30" y="14"/>
                    </a:cubicBezTo>
                    <a:cubicBezTo>
                      <a:pt x="26" y="12"/>
                      <a:pt x="21" y="11"/>
                      <a:pt x="16" y="11"/>
                    </a:cubicBezTo>
                    <a:cubicBezTo>
                      <a:pt x="16" y="7"/>
                      <a:pt x="17" y="4"/>
                      <a:pt x="20" y="0"/>
                    </a:cubicBezTo>
                    <a:cubicBezTo>
                      <a:pt x="19" y="0"/>
                      <a:pt x="19" y="0"/>
                      <a:pt x="18" y="0"/>
                    </a:cubicBezTo>
                    <a:cubicBezTo>
                      <a:pt x="17" y="2"/>
                      <a:pt x="15" y="7"/>
                      <a:pt x="16" y="11"/>
                    </a:cubicBezTo>
                    <a:cubicBezTo>
                      <a:pt x="14" y="11"/>
                      <a:pt x="13" y="12"/>
                      <a:pt x="12" y="12"/>
                    </a:cubicBezTo>
                    <a:cubicBezTo>
                      <a:pt x="8" y="14"/>
                      <a:pt x="4" y="18"/>
                      <a:pt x="2" y="23"/>
                    </a:cubicBezTo>
                    <a:cubicBezTo>
                      <a:pt x="1" y="27"/>
                      <a:pt x="0" y="33"/>
                      <a:pt x="2" y="3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08" name="Freeform 2359"/>
              <p:cNvSpPr/>
              <p:nvPr/>
            </p:nvSpPr>
            <p:spPr>
              <a:xfrm>
                <a:off x="10772769" y="2974990"/>
                <a:ext cx="282577" cy="442916"/>
              </a:xfrm>
              <a:custGeom>
                <a:avLst/>
                <a:gdLst>
                  <a:gd name="txL" fmla="*/ 0 w 75"/>
                  <a:gd name="txT" fmla="*/ 0 h 118"/>
                  <a:gd name="txR" fmla="*/ 75 w 75"/>
                  <a:gd name="txB" fmla="*/ 118 h 1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5" h="118">
                    <a:moveTo>
                      <a:pt x="1" y="67"/>
                    </a:moveTo>
                    <a:cubicBezTo>
                      <a:pt x="5" y="82"/>
                      <a:pt x="16" y="92"/>
                      <a:pt x="28" y="98"/>
                    </a:cubicBezTo>
                    <a:cubicBezTo>
                      <a:pt x="37" y="103"/>
                      <a:pt x="51" y="106"/>
                      <a:pt x="58" y="113"/>
                    </a:cubicBezTo>
                    <a:cubicBezTo>
                      <a:pt x="66" y="118"/>
                      <a:pt x="66" y="118"/>
                      <a:pt x="66" y="118"/>
                    </a:cubicBezTo>
                    <a:cubicBezTo>
                      <a:pt x="64" y="115"/>
                      <a:pt x="64" y="109"/>
                      <a:pt x="66" y="103"/>
                    </a:cubicBezTo>
                    <a:cubicBezTo>
                      <a:pt x="67" y="96"/>
                      <a:pt x="69" y="90"/>
                      <a:pt x="71" y="86"/>
                    </a:cubicBezTo>
                    <a:cubicBezTo>
                      <a:pt x="73" y="78"/>
                      <a:pt x="75" y="71"/>
                      <a:pt x="75" y="63"/>
                    </a:cubicBezTo>
                    <a:cubicBezTo>
                      <a:pt x="75" y="61"/>
                      <a:pt x="75" y="59"/>
                      <a:pt x="75" y="57"/>
                    </a:cubicBezTo>
                    <a:cubicBezTo>
                      <a:pt x="75" y="57"/>
                      <a:pt x="75" y="56"/>
                      <a:pt x="75" y="55"/>
                    </a:cubicBezTo>
                    <a:cubicBezTo>
                      <a:pt x="75" y="53"/>
                      <a:pt x="75" y="53"/>
                      <a:pt x="75" y="53"/>
                    </a:cubicBezTo>
                    <a:cubicBezTo>
                      <a:pt x="75" y="53"/>
                      <a:pt x="75" y="53"/>
                      <a:pt x="75" y="52"/>
                    </a:cubicBezTo>
                    <a:cubicBezTo>
                      <a:pt x="74" y="48"/>
                      <a:pt x="73" y="46"/>
                      <a:pt x="72" y="43"/>
                    </a:cubicBezTo>
                    <a:cubicBezTo>
                      <a:pt x="71" y="41"/>
                      <a:pt x="70" y="39"/>
                      <a:pt x="69" y="37"/>
                    </a:cubicBezTo>
                    <a:cubicBezTo>
                      <a:pt x="66" y="33"/>
                      <a:pt x="63" y="30"/>
                      <a:pt x="59" y="28"/>
                    </a:cubicBezTo>
                    <a:cubicBezTo>
                      <a:pt x="56" y="26"/>
                      <a:pt x="52" y="24"/>
                      <a:pt x="48" y="23"/>
                    </a:cubicBezTo>
                    <a:cubicBezTo>
                      <a:pt x="40" y="21"/>
                      <a:pt x="32" y="20"/>
                      <a:pt x="23" y="23"/>
                    </a:cubicBezTo>
                    <a:cubicBezTo>
                      <a:pt x="22" y="19"/>
                      <a:pt x="22" y="15"/>
                      <a:pt x="23" y="12"/>
                    </a:cubicBezTo>
                    <a:cubicBezTo>
                      <a:pt x="23" y="8"/>
                      <a:pt x="25" y="4"/>
                      <a:pt x="27" y="2"/>
                    </a:cubicBezTo>
                    <a:cubicBezTo>
                      <a:pt x="27" y="1"/>
                      <a:pt x="26" y="1"/>
                      <a:pt x="25" y="0"/>
                    </a:cubicBezTo>
                    <a:cubicBezTo>
                      <a:pt x="23" y="2"/>
                      <a:pt x="22" y="6"/>
                      <a:pt x="21" y="10"/>
                    </a:cubicBezTo>
                    <a:cubicBezTo>
                      <a:pt x="21" y="12"/>
                      <a:pt x="21" y="14"/>
                      <a:pt x="21" y="16"/>
                    </a:cubicBezTo>
                    <a:cubicBezTo>
                      <a:pt x="21" y="19"/>
                      <a:pt x="21" y="21"/>
                      <a:pt x="21" y="23"/>
                    </a:cubicBezTo>
                    <a:cubicBezTo>
                      <a:pt x="19" y="24"/>
                      <a:pt x="17" y="25"/>
                      <a:pt x="16" y="26"/>
                    </a:cubicBezTo>
                    <a:cubicBezTo>
                      <a:pt x="8" y="30"/>
                      <a:pt x="4" y="38"/>
                      <a:pt x="2" y="46"/>
                    </a:cubicBezTo>
                    <a:cubicBezTo>
                      <a:pt x="0" y="50"/>
                      <a:pt x="0" y="54"/>
                      <a:pt x="0" y="57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63"/>
                      <a:pt x="1" y="65"/>
                      <a:pt x="1" y="67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09" name="Freeform 2360"/>
              <p:cNvSpPr/>
              <p:nvPr/>
            </p:nvSpPr>
            <p:spPr>
              <a:xfrm>
                <a:off x="8731232" y="2554299"/>
                <a:ext cx="63500" cy="88901"/>
              </a:xfrm>
              <a:custGeom>
                <a:avLst/>
                <a:gdLst>
                  <a:gd name="txL" fmla="*/ 0 w 17"/>
                  <a:gd name="txT" fmla="*/ 0 h 24"/>
                  <a:gd name="txR" fmla="*/ 17 w 17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24">
                    <a:moveTo>
                      <a:pt x="1" y="18"/>
                    </a:moveTo>
                    <a:cubicBezTo>
                      <a:pt x="3" y="20"/>
                      <a:pt x="4" y="20"/>
                      <a:pt x="6" y="21"/>
                    </a:cubicBezTo>
                    <a:cubicBezTo>
                      <a:pt x="7" y="22"/>
                      <a:pt x="9" y="22"/>
                      <a:pt x="11" y="22"/>
                    </a:cubicBezTo>
                    <a:cubicBezTo>
                      <a:pt x="12" y="22"/>
                      <a:pt x="15" y="24"/>
                      <a:pt x="15" y="24"/>
                    </a:cubicBezTo>
                    <a:cubicBezTo>
                      <a:pt x="14" y="21"/>
                      <a:pt x="16" y="19"/>
                      <a:pt x="16" y="17"/>
                    </a:cubicBezTo>
                    <a:cubicBezTo>
                      <a:pt x="17" y="14"/>
                      <a:pt x="16" y="10"/>
                      <a:pt x="14" y="8"/>
                    </a:cubicBezTo>
                    <a:cubicBezTo>
                      <a:pt x="12" y="5"/>
                      <a:pt x="8" y="5"/>
                      <a:pt x="4" y="6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4" y="2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3" y="4"/>
                      <a:pt x="4" y="6"/>
                    </a:cubicBezTo>
                    <a:cubicBezTo>
                      <a:pt x="2" y="7"/>
                      <a:pt x="0" y="9"/>
                      <a:pt x="0" y="12"/>
                    </a:cubicBezTo>
                    <a:cubicBezTo>
                      <a:pt x="0" y="13"/>
                      <a:pt x="0" y="16"/>
                      <a:pt x="1" y="18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10" name="Freeform 2361"/>
              <p:cNvSpPr/>
              <p:nvPr/>
            </p:nvSpPr>
            <p:spPr>
              <a:xfrm>
                <a:off x="11468098" y="2921014"/>
                <a:ext cx="30163" cy="109538"/>
              </a:xfrm>
              <a:custGeom>
                <a:avLst/>
                <a:gdLst>
                  <a:gd name="txL" fmla="*/ 0 w 8"/>
                  <a:gd name="txT" fmla="*/ 0 h 29"/>
                  <a:gd name="txR" fmla="*/ 8 w 8"/>
                  <a:gd name="txB" fmla="*/ 29 h 29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8" h="29">
                    <a:moveTo>
                      <a:pt x="8" y="0"/>
                    </a:moveTo>
                    <a:cubicBezTo>
                      <a:pt x="7" y="4"/>
                      <a:pt x="4" y="9"/>
                      <a:pt x="4" y="14"/>
                    </a:cubicBezTo>
                    <a:cubicBezTo>
                      <a:pt x="4" y="17"/>
                      <a:pt x="4" y="19"/>
                      <a:pt x="4" y="22"/>
                    </a:cubicBezTo>
                    <a:cubicBezTo>
                      <a:pt x="5" y="24"/>
                      <a:pt x="6" y="26"/>
                      <a:pt x="5" y="29"/>
                    </a:cubicBezTo>
                    <a:cubicBezTo>
                      <a:pt x="3" y="26"/>
                      <a:pt x="1" y="23"/>
                      <a:pt x="0" y="20"/>
                    </a:cubicBezTo>
                    <a:cubicBezTo>
                      <a:pt x="0" y="17"/>
                      <a:pt x="1" y="12"/>
                      <a:pt x="2" y="10"/>
                    </a:cubicBezTo>
                    <a:cubicBezTo>
                      <a:pt x="4" y="7"/>
                      <a:pt x="6" y="3"/>
                      <a:pt x="8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1011" name="Picture 2362"/>
              <p:cNvPicPr>
                <a:picLocks noChangeAspect="1"/>
              </p:cNvPicPr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11420473" y="2795601"/>
                <a:ext cx="180976" cy="269877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1012" name="Picture 2363"/>
              <p:cNvPicPr>
                <a:picLocks noChangeAspect="1"/>
              </p:cNvPicPr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11485561" y="2851164"/>
                <a:ext cx="112713" cy="101601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1013" name="Freeform 2364"/>
              <p:cNvSpPr/>
              <p:nvPr/>
            </p:nvSpPr>
            <p:spPr>
              <a:xfrm>
                <a:off x="11506198" y="2898789"/>
                <a:ext cx="63500" cy="112713"/>
              </a:xfrm>
              <a:custGeom>
                <a:avLst/>
                <a:gdLst>
                  <a:gd name="txL" fmla="*/ 0 w 17"/>
                  <a:gd name="txT" fmla="*/ 0 h 30"/>
                  <a:gd name="txR" fmla="*/ 17 w 17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7" h="30">
                    <a:moveTo>
                      <a:pt x="8" y="12"/>
                    </a:moveTo>
                    <a:cubicBezTo>
                      <a:pt x="6" y="11"/>
                      <a:pt x="3" y="7"/>
                      <a:pt x="2" y="5"/>
                    </a:cubicBezTo>
                    <a:cubicBezTo>
                      <a:pt x="1" y="4"/>
                      <a:pt x="0" y="0"/>
                      <a:pt x="0" y="0"/>
                    </a:cubicBezTo>
                    <a:cubicBezTo>
                      <a:pt x="1" y="2"/>
                      <a:pt x="4" y="5"/>
                      <a:pt x="6" y="7"/>
                    </a:cubicBezTo>
                    <a:cubicBezTo>
                      <a:pt x="8" y="9"/>
                      <a:pt x="11" y="10"/>
                      <a:pt x="14" y="13"/>
                    </a:cubicBezTo>
                    <a:cubicBezTo>
                      <a:pt x="16" y="15"/>
                      <a:pt x="17" y="18"/>
                      <a:pt x="16" y="21"/>
                    </a:cubicBezTo>
                    <a:cubicBezTo>
                      <a:pt x="16" y="22"/>
                      <a:pt x="16" y="22"/>
                      <a:pt x="16" y="23"/>
                    </a:cubicBezTo>
                    <a:cubicBezTo>
                      <a:pt x="14" y="25"/>
                      <a:pt x="12" y="28"/>
                      <a:pt x="9" y="30"/>
                    </a:cubicBezTo>
                    <a:cubicBezTo>
                      <a:pt x="10" y="29"/>
                      <a:pt x="11" y="27"/>
                      <a:pt x="11" y="26"/>
                    </a:cubicBezTo>
                    <a:cubicBezTo>
                      <a:pt x="12" y="19"/>
                      <a:pt x="10" y="14"/>
                      <a:pt x="8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14" name="Freeform 2365"/>
              <p:cNvSpPr/>
              <p:nvPr/>
            </p:nvSpPr>
            <p:spPr>
              <a:xfrm>
                <a:off x="11456985" y="2846401"/>
                <a:ext cx="96838" cy="192089"/>
              </a:xfrm>
              <a:custGeom>
                <a:avLst/>
                <a:gdLst>
                  <a:gd name="txL" fmla="*/ 0 w 26"/>
                  <a:gd name="txT" fmla="*/ 0 h 51"/>
                  <a:gd name="txR" fmla="*/ 26 w 26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51">
                    <a:moveTo>
                      <a:pt x="23" y="31"/>
                    </a:moveTo>
                    <a:cubicBezTo>
                      <a:pt x="23" y="30"/>
                      <a:pt x="22" y="29"/>
                      <a:pt x="22" y="28"/>
                    </a:cubicBezTo>
                    <a:cubicBezTo>
                      <a:pt x="20" y="26"/>
                      <a:pt x="19" y="25"/>
                      <a:pt x="18" y="23"/>
                    </a:cubicBezTo>
                    <a:cubicBezTo>
                      <a:pt x="17" y="22"/>
                      <a:pt x="16" y="21"/>
                      <a:pt x="15" y="21"/>
                    </a:cubicBezTo>
                    <a:cubicBezTo>
                      <a:pt x="15" y="20"/>
                      <a:pt x="15" y="20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7"/>
                      <a:pt x="12" y="17"/>
                    </a:cubicBezTo>
                    <a:cubicBezTo>
                      <a:pt x="12" y="18"/>
                      <a:pt x="13" y="18"/>
                      <a:pt x="13" y="19"/>
                    </a:cubicBezTo>
                    <a:cubicBezTo>
                      <a:pt x="13" y="20"/>
                      <a:pt x="13" y="20"/>
                      <a:pt x="13" y="21"/>
                    </a:cubicBezTo>
                    <a:cubicBezTo>
                      <a:pt x="14" y="21"/>
                      <a:pt x="14" y="22"/>
                      <a:pt x="14" y="22"/>
                    </a:cubicBezTo>
                    <a:cubicBezTo>
                      <a:pt x="14" y="24"/>
                      <a:pt x="14" y="25"/>
                      <a:pt x="15" y="26"/>
                    </a:cubicBezTo>
                    <a:cubicBezTo>
                      <a:pt x="15" y="27"/>
                      <a:pt x="15" y="27"/>
                      <a:pt x="15" y="28"/>
                    </a:cubicBezTo>
                    <a:cubicBezTo>
                      <a:pt x="16" y="29"/>
                      <a:pt x="16" y="30"/>
                      <a:pt x="16" y="31"/>
                    </a:cubicBezTo>
                    <a:cubicBezTo>
                      <a:pt x="17" y="32"/>
                      <a:pt x="17" y="32"/>
                      <a:pt x="17" y="33"/>
                    </a:cubicBezTo>
                    <a:cubicBezTo>
                      <a:pt x="17" y="34"/>
                      <a:pt x="17" y="34"/>
                      <a:pt x="17" y="35"/>
                    </a:cubicBezTo>
                    <a:cubicBezTo>
                      <a:pt x="18" y="36"/>
                      <a:pt x="18" y="37"/>
                      <a:pt x="18" y="39"/>
                    </a:cubicBezTo>
                    <a:cubicBezTo>
                      <a:pt x="18" y="39"/>
                      <a:pt x="18" y="40"/>
                      <a:pt x="18" y="40"/>
                    </a:cubicBezTo>
                    <a:cubicBezTo>
                      <a:pt x="18" y="41"/>
                      <a:pt x="17" y="42"/>
                      <a:pt x="17" y="42"/>
                    </a:cubicBezTo>
                    <a:cubicBezTo>
                      <a:pt x="18" y="41"/>
                      <a:pt x="18" y="40"/>
                      <a:pt x="18" y="39"/>
                    </a:cubicBezTo>
                    <a:cubicBezTo>
                      <a:pt x="17" y="37"/>
                      <a:pt x="17" y="36"/>
                      <a:pt x="17" y="35"/>
                    </a:cubicBezTo>
                    <a:cubicBezTo>
                      <a:pt x="17" y="34"/>
                      <a:pt x="16" y="34"/>
                      <a:pt x="16" y="33"/>
                    </a:cubicBezTo>
                    <a:cubicBezTo>
                      <a:pt x="16" y="33"/>
                      <a:pt x="16" y="32"/>
                      <a:pt x="16" y="31"/>
                    </a:cubicBezTo>
                    <a:cubicBezTo>
                      <a:pt x="16" y="31"/>
                      <a:pt x="15" y="31"/>
                      <a:pt x="15" y="31"/>
                    </a:cubicBezTo>
                    <a:cubicBezTo>
                      <a:pt x="16" y="33"/>
                      <a:pt x="15" y="36"/>
                      <a:pt x="15" y="39"/>
                    </a:cubicBezTo>
                    <a:cubicBezTo>
                      <a:pt x="15" y="41"/>
                      <a:pt x="14" y="43"/>
                      <a:pt x="14" y="45"/>
                    </a:cubicBezTo>
                    <a:cubicBezTo>
                      <a:pt x="14" y="46"/>
                      <a:pt x="13" y="48"/>
                      <a:pt x="13" y="49"/>
                    </a:cubicBezTo>
                    <a:cubicBezTo>
                      <a:pt x="12" y="50"/>
                      <a:pt x="12" y="51"/>
                      <a:pt x="11" y="51"/>
                    </a:cubicBezTo>
                    <a:cubicBezTo>
                      <a:pt x="11" y="51"/>
                      <a:pt x="12" y="50"/>
                      <a:pt x="12" y="50"/>
                    </a:cubicBezTo>
                    <a:cubicBezTo>
                      <a:pt x="12" y="49"/>
                      <a:pt x="12" y="49"/>
                      <a:pt x="12" y="48"/>
                    </a:cubicBezTo>
                    <a:cubicBezTo>
                      <a:pt x="12" y="47"/>
                      <a:pt x="13" y="46"/>
                      <a:pt x="13" y="45"/>
                    </a:cubicBezTo>
                    <a:cubicBezTo>
                      <a:pt x="13" y="43"/>
                      <a:pt x="14" y="41"/>
                      <a:pt x="14" y="39"/>
                    </a:cubicBezTo>
                    <a:cubicBezTo>
                      <a:pt x="14" y="35"/>
                      <a:pt x="14" y="30"/>
                      <a:pt x="14" y="26"/>
                    </a:cubicBezTo>
                    <a:cubicBezTo>
                      <a:pt x="13" y="25"/>
                      <a:pt x="13" y="24"/>
                      <a:pt x="13" y="23"/>
                    </a:cubicBezTo>
                    <a:cubicBezTo>
                      <a:pt x="13" y="22"/>
                      <a:pt x="12" y="22"/>
                      <a:pt x="12" y="21"/>
                    </a:cubicBezTo>
                    <a:cubicBezTo>
                      <a:pt x="12" y="21"/>
                      <a:pt x="12" y="20"/>
                      <a:pt x="12" y="20"/>
                    </a:cubicBezTo>
                    <a:cubicBezTo>
                      <a:pt x="12" y="20"/>
                      <a:pt x="12" y="20"/>
                      <a:pt x="12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1" y="21"/>
                      <a:pt x="11" y="22"/>
                    </a:cubicBezTo>
                    <a:cubicBezTo>
                      <a:pt x="11" y="22"/>
                      <a:pt x="11" y="23"/>
                      <a:pt x="11" y="23"/>
                    </a:cubicBezTo>
                    <a:cubicBezTo>
                      <a:pt x="10" y="25"/>
                      <a:pt x="9" y="28"/>
                      <a:pt x="8" y="30"/>
                    </a:cubicBezTo>
                    <a:cubicBezTo>
                      <a:pt x="8" y="30"/>
                      <a:pt x="7" y="31"/>
                      <a:pt x="7" y="32"/>
                    </a:cubicBezTo>
                    <a:cubicBezTo>
                      <a:pt x="7" y="32"/>
                      <a:pt x="7" y="33"/>
                      <a:pt x="7" y="33"/>
                    </a:cubicBezTo>
                    <a:cubicBezTo>
                      <a:pt x="7" y="34"/>
                      <a:pt x="7" y="36"/>
                      <a:pt x="7" y="37"/>
                    </a:cubicBezTo>
                    <a:cubicBezTo>
                      <a:pt x="7" y="38"/>
                      <a:pt x="7" y="39"/>
                      <a:pt x="7" y="40"/>
                    </a:cubicBezTo>
                    <a:cubicBezTo>
                      <a:pt x="8" y="42"/>
                      <a:pt x="8" y="43"/>
                      <a:pt x="8" y="44"/>
                    </a:cubicBezTo>
                    <a:cubicBezTo>
                      <a:pt x="8" y="43"/>
                      <a:pt x="7" y="42"/>
                      <a:pt x="7" y="40"/>
                    </a:cubicBezTo>
                    <a:cubicBezTo>
                      <a:pt x="7" y="39"/>
                      <a:pt x="7" y="38"/>
                      <a:pt x="7" y="37"/>
                    </a:cubicBezTo>
                    <a:cubicBezTo>
                      <a:pt x="7" y="36"/>
                      <a:pt x="7" y="34"/>
                      <a:pt x="7" y="33"/>
                    </a:cubicBezTo>
                    <a:cubicBezTo>
                      <a:pt x="7" y="33"/>
                      <a:pt x="7" y="32"/>
                      <a:pt x="7" y="31"/>
                    </a:cubicBezTo>
                    <a:cubicBezTo>
                      <a:pt x="7" y="31"/>
                      <a:pt x="7" y="30"/>
                      <a:pt x="7" y="30"/>
                    </a:cubicBezTo>
                    <a:cubicBezTo>
                      <a:pt x="8" y="27"/>
                      <a:pt x="9" y="25"/>
                      <a:pt x="10" y="23"/>
                    </a:cubicBezTo>
                    <a:cubicBezTo>
                      <a:pt x="10" y="22"/>
                      <a:pt x="11" y="21"/>
                      <a:pt x="11" y="20"/>
                    </a:cubicBezTo>
                    <a:cubicBezTo>
                      <a:pt x="11" y="19"/>
                      <a:pt x="11" y="18"/>
                      <a:pt x="11" y="18"/>
                    </a:cubicBezTo>
                    <a:cubicBezTo>
                      <a:pt x="11" y="18"/>
                      <a:pt x="11" y="17"/>
                      <a:pt x="11" y="17"/>
                    </a:cubicBezTo>
                    <a:cubicBezTo>
                      <a:pt x="11" y="16"/>
                      <a:pt x="11" y="14"/>
                      <a:pt x="11" y="13"/>
                    </a:cubicBezTo>
                    <a:cubicBezTo>
                      <a:pt x="10" y="12"/>
                      <a:pt x="10" y="11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1"/>
                      <a:pt x="9" y="11"/>
                      <a:pt x="9" y="11"/>
                    </a:cubicBezTo>
                    <a:cubicBezTo>
                      <a:pt x="9" y="12"/>
                      <a:pt x="8" y="12"/>
                      <a:pt x="8" y="12"/>
                    </a:cubicBezTo>
                    <a:cubicBezTo>
                      <a:pt x="7" y="13"/>
                      <a:pt x="7" y="14"/>
                      <a:pt x="6" y="14"/>
                    </a:cubicBezTo>
                    <a:cubicBezTo>
                      <a:pt x="5" y="15"/>
                      <a:pt x="5" y="16"/>
                      <a:pt x="4" y="17"/>
                    </a:cubicBezTo>
                    <a:cubicBezTo>
                      <a:pt x="3" y="18"/>
                      <a:pt x="2" y="20"/>
                      <a:pt x="2" y="22"/>
                    </a:cubicBezTo>
                    <a:cubicBezTo>
                      <a:pt x="2" y="23"/>
                      <a:pt x="1" y="24"/>
                      <a:pt x="1" y="25"/>
                    </a:cubicBezTo>
                    <a:cubicBezTo>
                      <a:pt x="1" y="26"/>
                      <a:pt x="1" y="27"/>
                      <a:pt x="0" y="28"/>
                    </a:cubicBezTo>
                    <a:cubicBezTo>
                      <a:pt x="1" y="27"/>
                      <a:pt x="1" y="26"/>
                      <a:pt x="1" y="25"/>
                    </a:cubicBezTo>
                    <a:cubicBezTo>
                      <a:pt x="1" y="24"/>
                      <a:pt x="1" y="23"/>
                      <a:pt x="2" y="22"/>
                    </a:cubicBezTo>
                    <a:cubicBezTo>
                      <a:pt x="2" y="20"/>
                      <a:pt x="3" y="18"/>
                      <a:pt x="4" y="17"/>
                    </a:cubicBezTo>
                    <a:cubicBezTo>
                      <a:pt x="4" y="16"/>
                      <a:pt x="5" y="15"/>
                      <a:pt x="5" y="14"/>
                    </a:cubicBezTo>
                    <a:cubicBezTo>
                      <a:pt x="6" y="13"/>
                      <a:pt x="7" y="12"/>
                      <a:pt x="7" y="12"/>
                    </a:cubicBezTo>
                    <a:cubicBezTo>
                      <a:pt x="8" y="12"/>
                      <a:pt x="8" y="11"/>
                      <a:pt x="8" y="11"/>
                    </a:cubicBezTo>
                    <a:cubicBezTo>
                      <a:pt x="8" y="11"/>
                      <a:pt x="8" y="11"/>
                      <a:pt x="9" y="11"/>
                    </a:cubicBezTo>
                    <a:cubicBezTo>
                      <a:pt x="9" y="11"/>
                      <a:pt x="9" y="10"/>
                      <a:pt x="10" y="10"/>
                    </a:cubicBezTo>
                    <a:cubicBezTo>
                      <a:pt x="10" y="10"/>
                      <a:pt x="10" y="9"/>
                      <a:pt x="11" y="9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6"/>
                      <a:pt x="11" y="5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3"/>
                      <a:pt x="11" y="3"/>
                    </a:cubicBezTo>
                    <a:cubicBezTo>
                      <a:pt x="12" y="2"/>
                      <a:pt x="12" y="1"/>
                      <a:pt x="13" y="0"/>
                    </a:cubicBezTo>
                    <a:cubicBezTo>
                      <a:pt x="12" y="1"/>
                      <a:pt x="12" y="1"/>
                      <a:pt x="12" y="2"/>
                    </a:cubicBezTo>
                    <a:cubicBezTo>
                      <a:pt x="12" y="2"/>
                      <a:pt x="12" y="3"/>
                      <a:pt x="12" y="3"/>
                    </a:cubicBezTo>
                    <a:cubicBezTo>
                      <a:pt x="12" y="4"/>
                      <a:pt x="12" y="5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11"/>
                      <a:pt x="15" y="13"/>
                      <a:pt x="16" y="15"/>
                    </a:cubicBezTo>
                    <a:cubicBezTo>
                      <a:pt x="16" y="15"/>
                      <a:pt x="16" y="15"/>
                      <a:pt x="17" y="16"/>
                    </a:cubicBezTo>
                    <a:cubicBezTo>
                      <a:pt x="17" y="16"/>
                      <a:pt x="17" y="16"/>
                      <a:pt x="18" y="17"/>
                    </a:cubicBezTo>
                    <a:cubicBezTo>
                      <a:pt x="18" y="17"/>
                      <a:pt x="19" y="18"/>
                      <a:pt x="20" y="18"/>
                    </a:cubicBezTo>
                    <a:cubicBezTo>
                      <a:pt x="22" y="19"/>
                      <a:pt x="24" y="20"/>
                      <a:pt x="26" y="20"/>
                    </a:cubicBezTo>
                    <a:cubicBezTo>
                      <a:pt x="25" y="20"/>
                      <a:pt x="24" y="20"/>
                      <a:pt x="23" y="20"/>
                    </a:cubicBezTo>
                    <a:cubicBezTo>
                      <a:pt x="22" y="19"/>
                      <a:pt x="21" y="19"/>
                      <a:pt x="20" y="19"/>
                    </a:cubicBezTo>
                    <a:cubicBezTo>
                      <a:pt x="19" y="18"/>
                      <a:pt x="18" y="18"/>
                      <a:pt x="17" y="17"/>
                    </a:cubicBezTo>
                    <a:cubicBezTo>
                      <a:pt x="17" y="17"/>
                      <a:pt x="17" y="16"/>
                      <a:pt x="16" y="16"/>
                    </a:cubicBezTo>
                    <a:cubicBezTo>
                      <a:pt x="16" y="16"/>
                      <a:pt x="16" y="15"/>
                      <a:pt x="15" y="15"/>
                    </a:cubicBezTo>
                    <a:cubicBezTo>
                      <a:pt x="15" y="14"/>
                      <a:pt x="14" y="13"/>
                      <a:pt x="14" y="12"/>
                    </a:cubicBezTo>
                    <a:cubicBezTo>
                      <a:pt x="13" y="12"/>
                      <a:pt x="13" y="11"/>
                      <a:pt x="12" y="10"/>
                    </a:cubicBezTo>
                    <a:cubicBezTo>
                      <a:pt x="12" y="9"/>
                      <a:pt x="12" y="9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0"/>
                      <a:pt x="12" y="11"/>
                      <a:pt x="12" y="13"/>
                    </a:cubicBezTo>
                    <a:cubicBezTo>
                      <a:pt x="12" y="13"/>
                      <a:pt x="12" y="14"/>
                      <a:pt x="12" y="14"/>
                    </a:cubicBezTo>
                    <a:cubicBezTo>
                      <a:pt x="12" y="14"/>
                      <a:pt x="12" y="15"/>
                      <a:pt x="12" y="15"/>
                    </a:cubicBezTo>
                    <a:cubicBezTo>
                      <a:pt x="13" y="16"/>
                      <a:pt x="13" y="17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9"/>
                      <a:pt x="16" y="20"/>
                      <a:pt x="16" y="20"/>
                    </a:cubicBezTo>
                    <a:cubicBezTo>
                      <a:pt x="17" y="21"/>
                      <a:pt x="17" y="22"/>
                      <a:pt x="18" y="22"/>
                    </a:cubicBezTo>
                    <a:cubicBezTo>
                      <a:pt x="20" y="24"/>
                      <a:pt x="21" y="26"/>
                      <a:pt x="22" y="28"/>
                    </a:cubicBezTo>
                    <a:cubicBezTo>
                      <a:pt x="23" y="29"/>
                      <a:pt x="23" y="30"/>
                      <a:pt x="24" y="31"/>
                    </a:cubicBezTo>
                    <a:cubicBezTo>
                      <a:pt x="24" y="32"/>
                      <a:pt x="24" y="33"/>
                      <a:pt x="24" y="34"/>
                    </a:cubicBezTo>
                    <a:cubicBezTo>
                      <a:pt x="24" y="33"/>
                      <a:pt x="23" y="32"/>
                      <a:pt x="23" y="3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15" name="Freeform 2366"/>
              <p:cNvSpPr/>
              <p:nvPr/>
            </p:nvSpPr>
            <p:spPr>
              <a:xfrm>
                <a:off x="10266353" y="1193802"/>
                <a:ext cx="222251" cy="79376"/>
              </a:xfrm>
              <a:custGeom>
                <a:avLst/>
                <a:gdLst>
                  <a:gd name="txL" fmla="*/ 0 w 59"/>
                  <a:gd name="txT" fmla="*/ 0 h 21"/>
                  <a:gd name="txR" fmla="*/ 59 w 59"/>
                  <a:gd name="txB" fmla="*/ 21 h 21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59" h="21">
                    <a:moveTo>
                      <a:pt x="59" y="0"/>
                    </a:moveTo>
                    <a:cubicBezTo>
                      <a:pt x="49" y="3"/>
                      <a:pt x="41" y="9"/>
                      <a:pt x="30" y="12"/>
                    </a:cubicBezTo>
                    <a:cubicBezTo>
                      <a:pt x="25" y="13"/>
                      <a:pt x="20" y="13"/>
                      <a:pt x="14" y="13"/>
                    </a:cubicBezTo>
                    <a:cubicBezTo>
                      <a:pt x="10" y="13"/>
                      <a:pt x="5" y="13"/>
                      <a:pt x="0" y="15"/>
                    </a:cubicBezTo>
                    <a:cubicBezTo>
                      <a:pt x="6" y="17"/>
                      <a:pt x="13" y="19"/>
                      <a:pt x="19" y="21"/>
                    </a:cubicBezTo>
                    <a:cubicBezTo>
                      <a:pt x="26" y="20"/>
                      <a:pt x="34" y="16"/>
                      <a:pt x="38" y="14"/>
                    </a:cubicBezTo>
                    <a:cubicBezTo>
                      <a:pt x="46" y="10"/>
                      <a:pt x="52" y="4"/>
                      <a:pt x="59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16" name="Freeform 2369"/>
              <p:cNvSpPr/>
              <p:nvPr/>
            </p:nvSpPr>
            <p:spPr>
              <a:xfrm>
                <a:off x="10288578" y="1084264"/>
                <a:ext cx="241301" cy="87313"/>
              </a:xfrm>
              <a:custGeom>
                <a:avLst/>
                <a:gdLst>
                  <a:gd name="txL" fmla="*/ 0 w 64"/>
                  <a:gd name="txT" fmla="*/ 0 h 23"/>
                  <a:gd name="txR" fmla="*/ 64 w 64"/>
                  <a:gd name="txB" fmla="*/ 23 h 2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4" h="23">
                    <a:moveTo>
                      <a:pt x="38" y="13"/>
                    </a:moveTo>
                    <a:cubicBezTo>
                      <a:pt x="41" y="15"/>
                      <a:pt x="49" y="20"/>
                      <a:pt x="53" y="21"/>
                    </a:cubicBezTo>
                    <a:cubicBezTo>
                      <a:pt x="56" y="22"/>
                      <a:pt x="64" y="23"/>
                      <a:pt x="64" y="23"/>
                    </a:cubicBezTo>
                    <a:cubicBezTo>
                      <a:pt x="59" y="21"/>
                      <a:pt x="54" y="18"/>
                      <a:pt x="49" y="15"/>
                    </a:cubicBezTo>
                    <a:cubicBezTo>
                      <a:pt x="44" y="11"/>
                      <a:pt x="40" y="7"/>
                      <a:pt x="35" y="3"/>
                    </a:cubicBezTo>
                    <a:cubicBezTo>
                      <a:pt x="30" y="0"/>
                      <a:pt x="24" y="0"/>
                      <a:pt x="18" y="1"/>
                    </a:cubicBezTo>
                    <a:cubicBezTo>
                      <a:pt x="17" y="2"/>
                      <a:pt x="16" y="2"/>
                      <a:pt x="15" y="2"/>
                    </a:cubicBezTo>
                    <a:cubicBezTo>
                      <a:pt x="9" y="7"/>
                      <a:pt x="5" y="12"/>
                      <a:pt x="0" y="17"/>
                    </a:cubicBezTo>
                    <a:cubicBezTo>
                      <a:pt x="3" y="16"/>
                      <a:pt x="6" y="14"/>
                      <a:pt x="9" y="13"/>
                    </a:cubicBezTo>
                    <a:cubicBezTo>
                      <a:pt x="22" y="8"/>
                      <a:pt x="33" y="10"/>
                      <a:pt x="38" y="1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17" name="Freeform 2370"/>
              <p:cNvSpPr/>
              <p:nvPr/>
            </p:nvSpPr>
            <p:spPr>
              <a:xfrm>
                <a:off x="10244128" y="1095377"/>
                <a:ext cx="393702" cy="177801"/>
              </a:xfrm>
              <a:custGeom>
                <a:avLst/>
                <a:gdLst>
                  <a:gd name="txL" fmla="*/ 0 w 105"/>
                  <a:gd name="txT" fmla="*/ 0 h 47"/>
                  <a:gd name="txR" fmla="*/ 105 w 105"/>
                  <a:gd name="txB" fmla="*/ 47 h 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5" h="47">
                    <a:moveTo>
                      <a:pt x="40" y="8"/>
                    </a:moveTo>
                    <a:cubicBezTo>
                      <a:pt x="42" y="8"/>
                      <a:pt x="44" y="9"/>
                      <a:pt x="46" y="10"/>
                    </a:cubicBezTo>
                    <a:cubicBezTo>
                      <a:pt x="50" y="11"/>
                      <a:pt x="53" y="13"/>
                      <a:pt x="57" y="15"/>
                    </a:cubicBezTo>
                    <a:cubicBezTo>
                      <a:pt x="59" y="16"/>
                      <a:pt x="60" y="17"/>
                      <a:pt x="62" y="18"/>
                    </a:cubicBezTo>
                    <a:cubicBezTo>
                      <a:pt x="63" y="18"/>
                      <a:pt x="64" y="19"/>
                      <a:pt x="65" y="19"/>
                    </a:cubicBezTo>
                    <a:cubicBezTo>
                      <a:pt x="66" y="20"/>
                      <a:pt x="66" y="20"/>
                      <a:pt x="66" y="20"/>
                    </a:cubicBezTo>
                    <a:cubicBezTo>
                      <a:pt x="66" y="20"/>
                      <a:pt x="67" y="20"/>
                      <a:pt x="67" y="21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68" y="21"/>
                      <a:pt x="69" y="22"/>
                      <a:pt x="71" y="22"/>
                    </a:cubicBezTo>
                    <a:cubicBezTo>
                      <a:pt x="69" y="22"/>
                      <a:pt x="67" y="22"/>
                      <a:pt x="65" y="22"/>
                    </a:cubicBezTo>
                    <a:cubicBezTo>
                      <a:pt x="64" y="22"/>
                      <a:pt x="63" y="22"/>
                      <a:pt x="62" y="22"/>
                    </a:cubicBezTo>
                    <a:cubicBezTo>
                      <a:pt x="61" y="21"/>
                      <a:pt x="60" y="21"/>
                      <a:pt x="59" y="21"/>
                    </a:cubicBezTo>
                    <a:cubicBezTo>
                      <a:pt x="56" y="21"/>
                      <a:pt x="54" y="21"/>
                      <a:pt x="52" y="21"/>
                    </a:cubicBezTo>
                    <a:cubicBezTo>
                      <a:pt x="50" y="21"/>
                      <a:pt x="48" y="21"/>
                      <a:pt x="46" y="21"/>
                    </a:cubicBezTo>
                    <a:cubicBezTo>
                      <a:pt x="44" y="21"/>
                      <a:pt x="42" y="20"/>
                      <a:pt x="40" y="20"/>
                    </a:cubicBezTo>
                    <a:cubicBezTo>
                      <a:pt x="39" y="20"/>
                      <a:pt x="38" y="20"/>
                      <a:pt x="36" y="20"/>
                    </a:cubicBezTo>
                    <a:cubicBezTo>
                      <a:pt x="35" y="19"/>
                      <a:pt x="34" y="19"/>
                      <a:pt x="33" y="19"/>
                    </a:cubicBezTo>
                    <a:cubicBezTo>
                      <a:pt x="30" y="19"/>
                      <a:pt x="27" y="19"/>
                      <a:pt x="25" y="20"/>
                    </a:cubicBezTo>
                    <a:cubicBezTo>
                      <a:pt x="23" y="20"/>
                      <a:pt x="22" y="20"/>
                      <a:pt x="21" y="20"/>
                    </a:cubicBezTo>
                    <a:cubicBezTo>
                      <a:pt x="20" y="21"/>
                      <a:pt x="18" y="22"/>
                      <a:pt x="17" y="22"/>
                    </a:cubicBezTo>
                    <a:cubicBezTo>
                      <a:pt x="20" y="21"/>
                      <a:pt x="22" y="20"/>
                      <a:pt x="25" y="20"/>
                    </a:cubicBezTo>
                    <a:cubicBezTo>
                      <a:pt x="27" y="20"/>
                      <a:pt x="30" y="20"/>
                      <a:pt x="32" y="20"/>
                    </a:cubicBezTo>
                    <a:cubicBezTo>
                      <a:pt x="34" y="20"/>
                      <a:pt x="35" y="21"/>
                      <a:pt x="36" y="21"/>
                    </a:cubicBezTo>
                    <a:cubicBezTo>
                      <a:pt x="37" y="21"/>
                      <a:pt x="39" y="21"/>
                      <a:pt x="40" y="21"/>
                    </a:cubicBezTo>
                    <a:cubicBezTo>
                      <a:pt x="40" y="21"/>
                      <a:pt x="41" y="21"/>
                      <a:pt x="42" y="21"/>
                    </a:cubicBezTo>
                    <a:cubicBezTo>
                      <a:pt x="36" y="22"/>
                      <a:pt x="30" y="23"/>
                      <a:pt x="25" y="25"/>
                    </a:cubicBezTo>
                    <a:cubicBezTo>
                      <a:pt x="20" y="26"/>
                      <a:pt x="16" y="27"/>
                      <a:pt x="12" y="29"/>
                    </a:cubicBezTo>
                    <a:cubicBezTo>
                      <a:pt x="9" y="30"/>
                      <a:pt x="7" y="31"/>
                      <a:pt x="5" y="32"/>
                    </a:cubicBezTo>
                    <a:cubicBezTo>
                      <a:pt x="3" y="33"/>
                      <a:pt x="1" y="34"/>
                      <a:pt x="0" y="36"/>
                    </a:cubicBezTo>
                    <a:cubicBezTo>
                      <a:pt x="1" y="35"/>
                      <a:pt x="2" y="35"/>
                      <a:pt x="3" y="34"/>
                    </a:cubicBezTo>
                    <a:cubicBezTo>
                      <a:pt x="4" y="34"/>
                      <a:pt x="5" y="34"/>
                      <a:pt x="6" y="33"/>
                    </a:cubicBezTo>
                    <a:cubicBezTo>
                      <a:pt x="8" y="32"/>
                      <a:pt x="10" y="32"/>
                      <a:pt x="12" y="31"/>
                    </a:cubicBezTo>
                    <a:cubicBezTo>
                      <a:pt x="16" y="29"/>
                      <a:pt x="21" y="28"/>
                      <a:pt x="25" y="27"/>
                    </a:cubicBezTo>
                    <a:cubicBezTo>
                      <a:pt x="34" y="24"/>
                      <a:pt x="43" y="23"/>
                      <a:pt x="52" y="23"/>
                    </a:cubicBezTo>
                    <a:cubicBezTo>
                      <a:pt x="54" y="23"/>
                      <a:pt x="56" y="23"/>
                      <a:pt x="58" y="23"/>
                    </a:cubicBezTo>
                    <a:cubicBezTo>
                      <a:pt x="59" y="23"/>
                      <a:pt x="60" y="23"/>
                      <a:pt x="61" y="24"/>
                    </a:cubicBezTo>
                    <a:cubicBezTo>
                      <a:pt x="62" y="24"/>
                      <a:pt x="64" y="24"/>
                      <a:pt x="65" y="24"/>
                    </a:cubicBezTo>
                    <a:cubicBezTo>
                      <a:pt x="65" y="24"/>
                      <a:pt x="65" y="24"/>
                      <a:pt x="65" y="24"/>
                    </a:cubicBezTo>
                    <a:cubicBezTo>
                      <a:pt x="65" y="24"/>
                      <a:pt x="65" y="24"/>
                      <a:pt x="65" y="24"/>
                    </a:cubicBezTo>
                    <a:cubicBezTo>
                      <a:pt x="63" y="25"/>
                      <a:pt x="62" y="25"/>
                      <a:pt x="61" y="26"/>
                    </a:cubicBezTo>
                    <a:cubicBezTo>
                      <a:pt x="60" y="26"/>
                      <a:pt x="59" y="27"/>
                      <a:pt x="58" y="27"/>
                    </a:cubicBezTo>
                    <a:cubicBezTo>
                      <a:pt x="53" y="30"/>
                      <a:pt x="49" y="32"/>
                      <a:pt x="45" y="34"/>
                    </a:cubicBezTo>
                    <a:cubicBezTo>
                      <a:pt x="44" y="35"/>
                      <a:pt x="42" y="35"/>
                      <a:pt x="41" y="36"/>
                    </a:cubicBezTo>
                    <a:cubicBezTo>
                      <a:pt x="40" y="36"/>
                      <a:pt x="39" y="36"/>
                      <a:pt x="38" y="37"/>
                    </a:cubicBezTo>
                    <a:cubicBezTo>
                      <a:pt x="35" y="37"/>
                      <a:pt x="33" y="38"/>
                      <a:pt x="30" y="38"/>
                    </a:cubicBezTo>
                    <a:cubicBezTo>
                      <a:pt x="28" y="38"/>
                      <a:pt x="25" y="39"/>
                      <a:pt x="23" y="39"/>
                    </a:cubicBezTo>
                    <a:cubicBezTo>
                      <a:pt x="20" y="39"/>
                      <a:pt x="18" y="39"/>
                      <a:pt x="16" y="39"/>
                    </a:cubicBezTo>
                    <a:cubicBezTo>
                      <a:pt x="18" y="39"/>
                      <a:pt x="20" y="39"/>
                      <a:pt x="23" y="39"/>
                    </a:cubicBezTo>
                    <a:cubicBezTo>
                      <a:pt x="25" y="39"/>
                      <a:pt x="28" y="39"/>
                      <a:pt x="30" y="39"/>
                    </a:cubicBezTo>
                    <a:cubicBezTo>
                      <a:pt x="33" y="38"/>
                      <a:pt x="35" y="38"/>
                      <a:pt x="38" y="37"/>
                    </a:cubicBezTo>
                    <a:cubicBezTo>
                      <a:pt x="39" y="37"/>
                      <a:pt x="40" y="37"/>
                      <a:pt x="41" y="37"/>
                    </a:cubicBezTo>
                    <a:cubicBezTo>
                      <a:pt x="43" y="36"/>
                      <a:pt x="44" y="36"/>
                      <a:pt x="45" y="35"/>
                    </a:cubicBezTo>
                    <a:cubicBezTo>
                      <a:pt x="50" y="33"/>
                      <a:pt x="54" y="31"/>
                      <a:pt x="58" y="28"/>
                    </a:cubicBezTo>
                    <a:cubicBezTo>
                      <a:pt x="60" y="27"/>
                      <a:pt x="63" y="26"/>
                      <a:pt x="65" y="25"/>
                    </a:cubicBezTo>
                    <a:cubicBezTo>
                      <a:pt x="66" y="25"/>
                      <a:pt x="67" y="25"/>
                      <a:pt x="69" y="25"/>
                    </a:cubicBezTo>
                    <a:cubicBezTo>
                      <a:pt x="69" y="24"/>
                      <a:pt x="70" y="24"/>
                      <a:pt x="70" y="24"/>
                    </a:cubicBezTo>
                    <a:cubicBezTo>
                      <a:pt x="73" y="24"/>
                      <a:pt x="76" y="24"/>
                      <a:pt x="78" y="24"/>
                    </a:cubicBezTo>
                    <a:cubicBezTo>
                      <a:pt x="80" y="24"/>
                      <a:pt x="83" y="23"/>
                      <a:pt x="85" y="23"/>
                    </a:cubicBezTo>
                    <a:cubicBezTo>
                      <a:pt x="84" y="23"/>
                      <a:pt x="84" y="23"/>
                      <a:pt x="84" y="24"/>
                    </a:cubicBezTo>
                    <a:cubicBezTo>
                      <a:pt x="83" y="24"/>
                      <a:pt x="83" y="25"/>
                      <a:pt x="82" y="26"/>
                    </a:cubicBezTo>
                    <a:cubicBezTo>
                      <a:pt x="82" y="27"/>
                      <a:pt x="81" y="28"/>
                      <a:pt x="80" y="28"/>
                    </a:cubicBezTo>
                    <a:cubicBezTo>
                      <a:pt x="79" y="30"/>
                      <a:pt x="78" y="31"/>
                      <a:pt x="76" y="32"/>
                    </a:cubicBezTo>
                    <a:cubicBezTo>
                      <a:pt x="75" y="34"/>
                      <a:pt x="73" y="35"/>
                      <a:pt x="72" y="36"/>
                    </a:cubicBezTo>
                    <a:cubicBezTo>
                      <a:pt x="69" y="39"/>
                      <a:pt x="65" y="41"/>
                      <a:pt x="62" y="42"/>
                    </a:cubicBezTo>
                    <a:cubicBezTo>
                      <a:pt x="60" y="43"/>
                      <a:pt x="58" y="44"/>
                      <a:pt x="56" y="45"/>
                    </a:cubicBezTo>
                    <a:cubicBezTo>
                      <a:pt x="54" y="45"/>
                      <a:pt x="52" y="46"/>
                      <a:pt x="50" y="47"/>
                    </a:cubicBezTo>
                    <a:cubicBezTo>
                      <a:pt x="52" y="46"/>
                      <a:pt x="54" y="46"/>
                      <a:pt x="56" y="45"/>
                    </a:cubicBezTo>
                    <a:cubicBezTo>
                      <a:pt x="58" y="44"/>
                      <a:pt x="60" y="44"/>
                      <a:pt x="62" y="43"/>
                    </a:cubicBezTo>
                    <a:cubicBezTo>
                      <a:pt x="66" y="41"/>
                      <a:pt x="69" y="39"/>
                      <a:pt x="73" y="37"/>
                    </a:cubicBezTo>
                    <a:cubicBezTo>
                      <a:pt x="74" y="36"/>
                      <a:pt x="76" y="35"/>
                      <a:pt x="77" y="33"/>
                    </a:cubicBezTo>
                    <a:cubicBezTo>
                      <a:pt x="79" y="32"/>
                      <a:pt x="80" y="30"/>
                      <a:pt x="82" y="29"/>
                    </a:cubicBezTo>
                    <a:cubicBezTo>
                      <a:pt x="82" y="29"/>
                      <a:pt x="82" y="28"/>
                      <a:pt x="83" y="28"/>
                    </a:cubicBezTo>
                    <a:cubicBezTo>
                      <a:pt x="83" y="27"/>
                      <a:pt x="83" y="27"/>
                      <a:pt x="83" y="27"/>
                    </a:cubicBezTo>
                    <a:cubicBezTo>
                      <a:pt x="84" y="26"/>
                      <a:pt x="85" y="25"/>
                      <a:pt x="85" y="24"/>
                    </a:cubicBezTo>
                    <a:cubicBezTo>
                      <a:pt x="86" y="24"/>
                      <a:pt x="87" y="23"/>
                      <a:pt x="87" y="22"/>
                    </a:cubicBezTo>
                    <a:cubicBezTo>
                      <a:pt x="89" y="22"/>
                      <a:pt x="90" y="22"/>
                      <a:pt x="92" y="21"/>
                    </a:cubicBezTo>
                    <a:cubicBezTo>
                      <a:pt x="93" y="21"/>
                      <a:pt x="95" y="20"/>
                      <a:pt x="96" y="20"/>
                    </a:cubicBezTo>
                    <a:cubicBezTo>
                      <a:pt x="97" y="20"/>
                      <a:pt x="97" y="20"/>
                      <a:pt x="97" y="19"/>
                    </a:cubicBezTo>
                    <a:cubicBezTo>
                      <a:pt x="97" y="19"/>
                      <a:pt x="97" y="19"/>
                      <a:pt x="97" y="19"/>
                    </a:cubicBezTo>
                    <a:cubicBezTo>
                      <a:pt x="98" y="19"/>
                      <a:pt x="98" y="19"/>
                      <a:pt x="98" y="19"/>
                    </a:cubicBezTo>
                    <a:cubicBezTo>
                      <a:pt x="101" y="18"/>
                      <a:pt x="103" y="17"/>
                      <a:pt x="105" y="16"/>
                    </a:cubicBezTo>
                    <a:cubicBezTo>
                      <a:pt x="103" y="16"/>
                      <a:pt x="102" y="17"/>
                      <a:pt x="101" y="17"/>
                    </a:cubicBezTo>
                    <a:cubicBezTo>
                      <a:pt x="100" y="17"/>
                      <a:pt x="99" y="18"/>
                      <a:pt x="98" y="18"/>
                    </a:cubicBezTo>
                    <a:cubicBezTo>
                      <a:pt x="96" y="18"/>
                      <a:pt x="95" y="19"/>
                      <a:pt x="93" y="19"/>
                    </a:cubicBezTo>
                    <a:cubicBezTo>
                      <a:pt x="93" y="19"/>
                      <a:pt x="93" y="19"/>
                      <a:pt x="92" y="19"/>
                    </a:cubicBezTo>
                    <a:cubicBezTo>
                      <a:pt x="92" y="19"/>
                      <a:pt x="92" y="19"/>
                      <a:pt x="91" y="19"/>
                    </a:cubicBezTo>
                    <a:cubicBezTo>
                      <a:pt x="91" y="19"/>
                      <a:pt x="90" y="19"/>
                      <a:pt x="90" y="19"/>
                    </a:cubicBezTo>
                    <a:cubicBezTo>
                      <a:pt x="89" y="19"/>
                      <a:pt x="89" y="19"/>
                      <a:pt x="88" y="19"/>
                    </a:cubicBezTo>
                    <a:cubicBezTo>
                      <a:pt x="87" y="19"/>
                      <a:pt x="86" y="19"/>
                      <a:pt x="85" y="18"/>
                    </a:cubicBezTo>
                    <a:cubicBezTo>
                      <a:pt x="81" y="18"/>
                      <a:pt x="78" y="17"/>
                      <a:pt x="74" y="15"/>
                    </a:cubicBezTo>
                    <a:cubicBezTo>
                      <a:pt x="73" y="15"/>
                      <a:pt x="73" y="14"/>
                      <a:pt x="72" y="14"/>
                    </a:cubicBezTo>
                    <a:cubicBezTo>
                      <a:pt x="71" y="14"/>
                      <a:pt x="70" y="13"/>
                      <a:pt x="69" y="13"/>
                    </a:cubicBezTo>
                    <a:cubicBezTo>
                      <a:pt x="68" y="12"/>
                      <a:pt x="67" y="10"/>
                      <a:pt x="66" y="9"/>
                    </a:cubicBezTo>
                    <a:cubicBezTo>
                      <a:pt x="63" y="6"/>
                      <a:pt x="62" y="3"/>
                      <a:pt x="60" y="0"/>
                    </a:cubicBezTo>
                    <a:cubicBezTo>
                      <a:pt x="61" y="2"/>
                      <a:pt x="62" y="3"/>
                      <a:pt x="62" y="5"/>
                    </a:cubicBezTo>
                    <a:cubicBezTo>
                      <a:pt x="63" y="6"/>
                      <a:pt x="64" y="8"/>
                      <a:pt x="65" y="9"/>
                    </a:cubicBezTo>
                    <a:cubicBezTo>
                      <a:pt x="66" y="11"/>
                      <a:pt x="67" y="12"/>
                      <a:pt x="69" y="13"/>
                    </a:cubicBezTo>
                    <a:cubicBezTo>
                      <a:pt x="70" y="14"/>
                      <a:pt x="70" y="14"/>
                      <a:pt x="71" y="15"/>
                    </a:cubicBezTo>
                    <a:cubicBezTo>
                      <a:pt x="72" y="15"/>
                      <a:pt x="73" y="16"/>
                      <a:pt x="74" y="16"/>
                    </a:cubicBezTo>
                    <a:cubicBezTo>
                      <a:pt x="76" y="17"/>
                      <a:pt x="77" y="18"/>
                      <a:pt x="79" y="18"/>
                    </a:cubicBezTo>
                    <a:cubicBezTo>
                      <a:pt x="81" y="19"/>
                      <a:pt x="83" y="19"/>
                      <a:pt x="85" y="20"/>
                    </a:cubicBezTo>
                    <a:cubicBezTo>
                      <a:pt x="86" y="20"/>
                      <a:pt x="87" y="20"/>
                      <a:pt x="88" y="20"/>
                    </a:cubicBezTo>
                    <a:cubicBezTo>
                      <a:pt x="88" y="20"/>
                      <a:pt x="88" y="20"/>
                      <a:pt x="88" y="20"/>
                    </a:cubicBezTo>
                    <a:cubicBezTo>
                      <a:pt x="85" y="21"/>
                      <a:pt x="82" y="21"/>
                      <a:pt x="78" y="22"/>
                    </a:cubicBezTo>
                    <a:cubicBezTo>
                      <a:pt x="78" y="22"/>
                      <a:pt x="77" y="22"/>
                      <a:pt x="76" y="22"/>
                    </a:cubicBezTo>
                    <a:cubicBezTo>
                      <a:pt x="75" y="22"/>
                      <a:pt x="75" y="22"/>
                      <a:pt x="74" y="22"/>
                    </a:cubicBezTo>
                    <a:cubicBezTo>
                      <a:pt x="72" y="21"/>
                      <a:pt x="70" y="21"/>
                      <a:pt x="68" y="20"/>
                    </a:cubicBezTo>
                    <a:cubicBezTo>
                      <a:pt x="68" y="19"/>
                      <a:pt x="68" y="19"/>
                      <a:pt x="68" y="19"/>
                    </a:cubicBezTo>
                    <a:cubicBezTo>
                      <a:pt x="67" y="19"/>
                      <a:pt x="67" y="19"/>
                      <a:pt x="67" y="19"/>
                    </a:cubicBezTo>
                    <a:cubicBezTo>
                      <a:pt x="66" y="18"/>
                      <a:pt x="66" y="18"/>
                      <a:pt x="66" y="18"/>
                    </a:cubicBezTo>
                    <a:cubicBezTo>
                      <a:pt x="65" y="18"/>
                      <a:pt x="64" y="17"/>
                      <a:pt x="63" y="17"/>
                    </a:cubicBezTo>
                    <a:cubicBezTo>
                      <a:pt x="61" y="16"/>
                      <a:pt x="59" y="15"/>
                      <a:pt x="58" y="14"/>
                    </a:cubicBezTo>
                    <a:cubicBezTo>
                      <a:pt x="54" y="12"/>
                      <a:pt x="50" y="10"/>
                      <a:pt x="46" y="8"/>
                    </a:cubicBezTo>
                    <a:cubicBezTo>
                      <a:pt x="44" y="8"/>
                      <a:pt x="42" y="7"/>
                      <a:pt x="40" y="7"/>
                    </a:cubicBezTo>
                    <a:cubicBezTo>
                      <a:pt x="38" y="7"/>
                      <a:pt x="35" y="7"/>
                      <a:pt x="33" y="7"/>
                    </a:cubicBezTo>
                    <a:cubicBezTo>
                      <a:pt x="35" y="7"/>
                      <a:pt x="38" y="8"/>
                      <a:pt x="40" y="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18" name="Freeform 2371"/>
              <p:cNvSpPr/>
              <p:nvPr/>
            </p:nvSpPr>
            <p:spPr>
              <a:xfrm>
                <a:off x="11050583" y="3275029"/>
                <a:ext cx="109538" cy="330202"/>
              </a:xfrm>
              <a:custGeom>
                <a:avLst/>
                <a:gdLst>
                  <a:gd name="txL" fmla="*/ 0 w 29"/>
                  <a:gd name="txT" fmla="*/ 0 h 88"/>
                  <a:gd name="txR" fmla="*/ 29 w 29"/>
                  <a:gd name="txB" fmla="*/ 88 h 8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88">
                    <a:moveTo>
                      <a:pt x="29" y="62"/>
                    </a:moveTo>
                    <a:cubicBezTo>
                      <a:pt x="28" y="60"/>
                      <a:pt x="28" y="59"/>
                      <a:pt x="28" y="57"/>
                    </a:cubicBezTo>
                    <a:cubicBezTo>
                      <a:pt x="26" y="52"/>
                      <a:pt x="24" y="48"/>
                      <a:pt x="21" y="43"/>
                    </a:cubicBezTo>
                    <a:cubicBezTo>
                      <a:pt x="18" y="35"/>
                      <a:pt x="12" y="30"/>
                      <a:pt x="8" y="23"/>
                    </a:cubicBezTo>
                    <a:cubicBezTo>
                      <a:pt x="5" y="18"/>
                      <a:pt x="4" y="14"/>
                      <a:pt x="3" y="9"/>
                    </a:cubicBezTo>
                    <a:cubicBezTo>
                      <a:pt x="2" y="6"/>
                      <a:pt x="1" y="3"/>
                      <a:pt x="0" y="0"/>
                    </a:cubicBezTo>
                    <a:cubicBezTo>
                      <a:pt x="1" y="6"/>
                      <a:pt x="1" y="12"/>
                      <a:pt x="1" y="15"/>
                    </a:cubicBezTo>
                    <a:cubicBezTo>
                      <a:pt x="1" y="29"/>
                      <a:pt x="8" y="41"/>
                      <a:pt x="13" y="55"/>
                    </a:cubicBezTo>
                    <a:cubicBezTo>
                      <a:pt x="15" y="61"/>
                      <a:pt x="16" y="67"/>
                      <a:pt x="18" y="73"/>
                    </a:cubicBezTo>
                    <a:cubicBezTo>
                      <a:pt x="19" y="78"/>
                      <a:pt x="20" y="83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2" y="79"/>
                      <a:pt x="25" y="70"/>
                      <a:pt x="29" y="6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1019" name="Picture 2372"/>
              <p:cNvPicPr>
                <a:picLocks noChangeAspect="1"/>
              </p:cNvPicPr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11036295" y="3263917"/>
                <a:ext cx="157163" cy="258764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1020" name="Freeform 2374"/>
              <p:cNvSpPr/>
              <p:nvPr/>
            </p:nvSpPr>
            <p:spPr>
              <a:xfrm>
                <a:off x="11025183" y="3406793"/>
                <a:ext cx="71438" cy="146051"/>
              </a:xfrm>
              <a:custGeom>
                <a:avLst/>
                <a:gdLst>
                  <a:gd name="txL" fmla="*/ 0 w 19"/>
                  <a:gd name="txT" fmla="*/ 0 h 39"/>
                  <a:gd name="txR" fmla="*/ 19 w 19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9" h="39">
                    <a:moveTo>
                      <a:pt x="17" y="18"/>
                    </a:moveTo>
                    <a:cubicBezTo>
                      <a:pt x="17" y="12"/>
                      <a:pt x="14" y="6"/>
                      <a:pt x="12" y="0"/>
                    </a:cubicBezTo>
                    <a:cubicBezTo>
                      <a:pt x="12" y="3"/>
                      <a:pt x="13" y="7"/>
                      <a:pt x="13" y="10"/>
                    </a:cubicBezTo>
                    <a:cubicBezTo>
                      <a:pt x="12" y="14"/>
                      <a:pt x="9" y="17"/>
                      <a:pt x="6" y="19"/>
                    </a:cubicBezTo>
                    <a:cubicBezTo>
                      <a:pt x="4" y="20"/>
                      <a:pt x="1" y="21"/>
                      <a:pt x="0" y="23"/>
                    </a:cubicBezTo>
                    <a:cubicBezTo>
                      <a:pt x="4" y="29"/>
                      <a:pt x="10" y="34"/>
                      <a:pt x="16" y="39"/>
                    </a:cubicBezTo>
                    <a:cubicBezTo>
                      <a:pt x="19" y="33"/>
                      <a:pt x="18" y="24"/>
                      <a:pt x="17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21" name="Freeform 2375"/>
              <p:cNvSpPr/>
              <p:nvPr/>
            </p:nvSpPr>
            <p:spPr>
              <a:xfrm>
                <a:off x="11017245" y="3121041"/>
                <a:ext cx="165101" cy="285752"/>
              </a:xfrm>
              <a:custGeom>
                <a:avLst/>
                <a:gdLst>
                  <a:gd name="txL" fmla="*/ 0 w 44"/>
                  <a:gd name="txT" fmla="*/ 0 h 76"/>
                  <a:gd name="txR" fmla="*/ 44 w 44"/>
                  <a:gd name="txB" fmla="*/ 76 h 7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76">
                    <a:moveTo>
                      <a:pt x="9" y="41"/>
                    </a:moveTo>
                    <a:cubicBezTo>
                      <a:pt x="11" y="43"/>
                      <a:pt x="15" y="46"/>
                      <a:pt x="17" y="48"/>
                    </a:cubicBezTo>
                    <a:cubicBezTo>
                      <a:pt x="20" y="52"/>
                      <a:pt x="24" y="52"/>
                      <a:pt x="28" y="55"/>
                    </a:cubicBezTo>
                    <a:cubicBezTo>
                      <a:pt x="35" y="60"/>
                      <a:pt x="41" y="66"/>
                      <a:pt x="44" y="75"/>
                    </a:cubicBezTo>
                    <a:cubicBezTo>
                      <a:pt x="44" y="75"/>
                      <a:pt x="44" y="76"/>
                      <a:pt x="44" y="76"/>
                    </a:cubicBezTo>
                    <a:cubicBezTo>
                      <a:pt x="43" y="66"/>
                      <a:pt x="39" y="56"/>
                      <a:pt x="34" y="48"/>
                    </a:cubicBezTo>
                    <a:cubicBezTo>
                      <a:pt x="30" y="44"/>
                      <a:pt x="19" y="35"/>
                      <a:pt x="9" y="37"/>
                    </a:cubicBezTo>
                    <a:cubicBezTo>
                      <a:pt x="5" y="31"/>
                      <a:pt x="7" y="26"/>
                      <a:pt x="7" y="21"/>
                    </a:cubicBezTo>
                    <a:cubicBezTo>
                      <a:pt x="7" y="17"/>
                      <a:pt x="8" y="13"/>
                      <a:pt x="7" y="9"/>
                    </a:cubicBezTo>
                    <a:cubicBezTo>
                      <a:pt x="6" y="6"/>
                      <a:pt x="4" y="3"/>
                      <a:pt x="3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2" y="4"/>
                      <a:pt x="5" y="6"/>
                      <a:pt x="5" y="9"/>
                    </a:cubicBezTo>
                    <a:cubicBezTo>
                      <a:pt x="6" y="13"/>
                      <a:pt x="6" y="17"/>
                      <a:pt x="6" y="21"/>
                    </a:cubicBezTo>
                    <a:cubicBezTo>
                      <a:pt x="6" y="27"/>
                      <a:pt x="5" y="33"/>
                      <a:pt x="8" y="37"/>
                    </a:cubicBezTo>
                    <a:cubicBezTo>
                      <a:pt x="8" y="38"/>
                      <a:pt x="9" y="40"/>
                      <a:pt x="9" y="4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22" name="Freeform 2376"/>
              <p:cNvSpPr>
                <a:spLocks noEditPoints="1"/>
              </p:cNvSpPr>
              <p:nvPr/>
            </p:nvSpPr>
            <p:spPr>
              <a:xfrm>
                <a:off x="11002958" y="3263917"/>
                <a:ext cx="173039" cy="327027"/>
              </a:xfrm>
              <a:custGeom>
                <a:avLst/>
                <a:gdLst>
                  <a:gd name="txL" fmla="*/ 0 w 46"/>
                  <a:gd name="txT" fmla="*/ 0 h 87"/>
                  <a:gd name="txR" fmla="*/ 46 w 46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87">
                    <a:moveTo>
                      <a:pt x="9" y="37"/>
                    </a:moveTo>
                    <a:cubicBezTo>
                      <a:pt x="10" y="36"/>
                      <a:pt x="10" y="35"/>
                      <a:pt x="10" y="34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1" y="30"/>
                      <a:pt x="12" y="28"/>
                      <a:pt x="12" y="25"/>
                    </a:cubicBezTo>
                    <a:cubicBezTo>
                      <a:pt x="12" y="27"/>
                      <a:pt x="13" y="28"/>
                      <a:pt x="13" y="29"/>
                    </a:cubicBezTo>
                    <a:cubicBezTo>
                      <a:pt x="13" y="31"/>
                      <a:pt x="14" y="33"/>
                      <a:pt x="15" y="35"/>
                    </a:cubicBezTo>
                    <a:cubicBezTo>
                      <a:pt x="15" y="37"/>
                      <a:pt x="16" y="38"/>
                      <a:pt x="17" y="40"/>
                    </a:cubicBezTo>
                    <a:cubicBezTo>
                      <a:pt x="17" y="40"/>
                      <a:pt x="17" y="41"/>
                      <a:pt x="17" y="41"/>
                    </a:cubicBezTo>
                    <a:cubicBezTo>
                      <a:pt x="17" y="42"/>
                      <a:pt x="18" y="43"/>
                      <a:pt x="18" y="44"/>
                    </a:cubicBezTo>
                    <a:cubicBezTo>
                      <a:pt x="18" y="45"/>
                      <a:pt x="18" y="46"/>
                      <a:pt x="18" y="47"/>
                    </a:cubicBezTo>
                    <a:cubicBezTo>
                      <a:pt x="18" y="48"/>
                      <a:pt x="17" y="49"/>
                      <a:pt x="17" y="50"/>
                    </a:cubicBezTo>
                    <a:cubicBezTo>
                      <a:pt x="16" y="51"/>
                      <a:pt x="16" y="52"/>
                      <a:pt x="15" y="53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13" y="55"/>
                      <a:pt x="13" y="55"/>
                      <a:pt x="13" y="56"/>
                    </a:cubicBezTo>
                    <a:cubicBezTo>
                      <a:pt x="12" y="56"/>
                      <a:pt x="11" y="57"/>
                      <a:pt x="10" y="58"/>
                    </a:cubicBezTo>
                    <a:cubicBezTo>
                      <a:pt x="9" y="58"/>
                      <a:pt x="8" y="59"/>
                      <a:pt x="7" y="60"/>
                    </a:cubicBezTo>
                    <a:cubicBezTo>
                      <a:pt x="9" y="59"/>
                      <a:pt x="11" y="58"/>
                      <a:pt x="13" y="56"/>
                    </a:cubicBezTo>
                    <a:cubicBezTo>
                      <a:pt x="14" y="56"/>
                      <a:pt x="14" y="55"/>
                      <a:pt x="14" y="55"/>
                    </a:cubicBezTo>
                    <a:cubicBezTo>
                      <a:pt x="15" y="55"/>
                      <a:pt x="15" y="54"/>
                      <a:pt x="15" y="54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6" y="53"/>
                      <a:pt x="17" y="52"/>
                      <a:pt x="18" y="51"/>
                    </a:cubicBezTo>
                    <a:cubicBezTo>
                      <a:pt x="19" y="50"/>
                      <a:pt x="19" y="49"/>
                      <a:pt x="20" y="48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0" y="47"/>
                      <a:pt x="20" y="48"/>
                      <a:pt x="21" y="48"/>
                    </a:cubicBezTo>
                    <a:cubicBezTo>
                      <a:pt x="21" y="49"/>
                      <a:pt x="21" y="49"/>
                      <a:pt x="21" y="50"/>
                    </a:cubicBezTo>
                    <a:cubicBezTo>
                      <a:pt x="22" y="51"/>
                      <a:pt x="22" y="52"/>
                      <a:pt x="22" y="53"/>
                    </a:cubicBezTo>
                    <a:cubicBezTo>
                      <a:pt x="23" y="55"/>
                      <a:pt x="23" y="58"/>
                      <a:pt x="24" y="60"/>
                    </a:cubicBezTo>
                    <a:cubicBezTo>
                      <a:pt x="24" y="61"/>
                      <a:pt x="24" y="63"/>
                      <a:pt x="24" y="64"/>
                    </a:cubicBezTo>
                    <a:cubicBezTo>
                      <a:pt x="24" y="65"/>
                      <a:pt x="24" y="66"/>
                      <a:pt x="24" y="67"/>
                    </a:cubicBezTo>
                    <a:cubicBezTo>
                      <a:pt x="24" y="69"/>
                      <a:pt x="23" y="70"/>
                      <a:pt x="23" y="71"/>
                    </a:cubicBezTo>
                    <a:cubicBezTo>
                      <a:pt x="23" y="72"/>
                      <a:pt x="23" y="73"/>
                      <a:pt x="23" y="75"/>
                    </a:cubicBezTo>
                    <a:cubicBezTo>
                      <a:pt x="24" y="72"/>
                      <a:pt x="24" y="70"/>
                      <a:pt x="24" y="68"/>
                    </a:cubicBezTo>
                    <a:cubicBezTo>
                      <a:pt x="25" y="65"/>
                      <a:pt x="25" y="63"/>
                      <a:pt x="25" y="60"/>
                    </a:cubicBezTo>
                    <a:cubicBezTo>
                      <a:pt x="25" y="59"/>
                      <a:pt x="25" y="57"/>
                      <a:pt x="24" y="56"/>
                    </a:cubicBezTo>
                    <a:cubicBezTo>
                      <a:pt x="25" y="57"/>
                      <a:pt x="26" y="59"/>
                      <a:pt x="26" y="60"/>
                    </a:cubicBezTo>
                    <a:cubicBezTo>
                      <a:pt x="27" y="62"/>
                      <a:pt x="28" y="64"/>
                      <a:pt x="28" y="66"/>
                    </a:cubicBezTo>
                    <a:cubicBezTo>
                      <a:pt x="29" y="69"/>
                      <a:pt x="30" y="73"/>
                      <a:pt x="31" y="76"/>
                    </a:cubicBezTo>
                    <a:cubicBezTo>
                      <a:pt x="32" y="80"/>
                      <a:pt x="32" y="84"/>
                      <a:pt x="33" y="87"/>
                    </a:cubicBezTo>
                    <a:cubicBezTo>
                      <a:pt x="32" y="80"/>
                      <a:pt x="31" y="72"/>
                      <a:pt x="29" y="65"/>
                    </a:cubicBezTo>
                    <a:cubicBezTo>
                      <a:pt x="29" y="63"/>
                      <a:pt x="28" y="62"/>
                      <a:pt x="28" y="60"/>
                    </a:cubicBezTo>
                    <a:cubicBezTo>
                      <a:pt x="27" y="58"/>
                      <a:pt x="26" y="56"/>
                      <a:pt x="26" y="54"/>
                    </a:cubicBezTo>
                    <a:cubicBezTo>
                      <a:pt x="24" y="51"/>
                      <a:pt x="23" y="48"/>
                      <a:pt x="21" y="44"/>
                    </a:cubicBezTo>
                    <a:cubicBezTo>
                      <a:pt x="20" y="41"/>
                      <a:pt x="18" y="37"/>
                      <a:pt x="17" y="34"/>
                    </a:cubicBezTo>
                    <a:cubicBezTo>
                      <a:pt x="16" y="32"/>
                      <a:pt x="16" y="30"/>
                      <a:pt x="15" y="29"/>
                    </a:cubicBezTo>
                    <a:cubicBezTo>
                      <a:pt x="15" y="27"/>
                      <a:pt x="15" y="25"/>
                      <a:pt x="15" y="23"/>
                    </a:cubicBezTo>
                    <a:cubicBezTo>
                      <a:pt x="14" y="22"/>
                      <a:pt x="15" y="20"/>
                      <a:pt x="15" y="18"/>
                    </a:cubicBezTo>
                    <a:cubicBezTo>
                      <a:pt x="15" y="17"/>
                      <a:pt x="15" y="15"/>
                      <a:pt x="15" y="14"/>
                    </a:cubicBezTo>
                    <a:cubicBezTo>
                      <a:pt x="16" y="16"/>
                      <a:pt x="16" y="18"/>
                      <a:pt x="17" y="20"/>
                    </a:cubicBezTo>
                    <a:cubicBezTo>
                      <a:pt x="18" y="21"/>
                      <a:pt x="18" y="22"/>
                      <a:pt x="19" y="24"/>
                    </a:cubicBezTo>
                    <a:cubicBezTo>
                      <a:pt x="19" y="25"/>
                      <a:pt x="20" y="26"/>
                      <a:pt x="21" y="27"/>
                    </a:cubicBezTo>
                    <a:cubicBezTo>
                      <a:pt x="22" y="30"/>
                      <a:pt x="24" y="32"/>
                      <a:pt x="25" y="34"/>
                    </a:cubicBezTo>
                    <a:cubicBezTo>
                      <a:pt x="27" y="36"/>
                      <a:pt x="29" y="38"/>
                      <a:pt x="31" y="40"/>
                    </a:cubicBezTo>
                    <a:cubicBezTo>
                      <a:pt x="32" y="42"/>
                      <a:pt x="34" y="44"/>
                      <a:pt x="35" y="47"/>
                    </a:cubicBezTo>
                    <a:cubicBezTo>
                      <a:pt x="36" y="49"/>
                      <a:pt x="37" y="52"/>
                      <a:pt x="38" y="54"/>
                    </a:cubicBezTo>
                    <a:cubicBezTo>
                      <a:pt x="39" y="57"/>
                      <a:pt x="40" y="59"/>
                      <a:pt x="41" y="62"/>
                    </a:cubicBezTo>
                    <a:cubicBezTo>
                      <a:pt x="40" y="56"/>
                      <a:pt x="38" y="51"/>
                      <a:pt x="36" y="46"/>
                    </a:cubicBezTo>
                    <a:cubicBezTo>
                      <a:pt x="34" y="44"/>
                      <a:pt x="33" y="42"/>
                      <a:pt x="31" y="39"/>
                    </a:cubicBezTo>
                    <a:cubicBezTo>
                      <a:pt x="30" y="37"/>
                      <a:pt x="28" y="35"/>
                      <a:pt x="27" y="33"/>
                    </a:cubicBezTo>
                    <a:cubicBezTo>
                      <a:pt x="25" y="31"/>
                      <a:pt x="23" y="29"/>
                      <a:pt x="22" y="27"/>
                    </a:cubicBezTo>
                    <a:cubicBezTo>
                      <a:pt x="21" y="25"/>
                      <a:pt x="21" y="24"/>
                      <a:pt x="20" y="23"/>
                    </a:cubicBezTo>
                    <a:cubicBezTo>
                      <a:pt x="20" y="22"/>
                      <a:pt x="19" y="21"/>
                      <a:pt x="19" y="19"/>
                    </a:cubicBezTo>
                    <a:cubicBezTo>
                      <a:pt x="18" y="17"/>
                      <a:pt x="17" y="14"/>
                      <a:pt x="16" y="12"/>
                    </a:cubicBezTo>
                    <a:cubicBezTo>
                      <a:pt x="16" y="10"/>
                      <a:pt x="16" y="9"/>
                      <a:pt x="15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7" y="8"/>
                      <a:pt x="19" y="10"/>
                      <a:pt x="21" y="11"/>
                    </a:cubicBezTo>
                    <a:cubicBezTo>
                      <a:pt x="23" y="12"/>
                      <a:pt x="24" y="14"/>
                      <a:pt x="26" y="15"/>
                    </a:cubicBezTo>
                    <a:cubicBezTo>
                      <a:pt x="28" y="16"/>
                      <a:pt x="29" y="17"/>
                      <a:pt x="31" y="17"/>
                    </a:cubicBezTo>
                    <a:cubicBezTo>
                      <a:pt x="34" y="19"/>
                      <a:pt x="37" y="21"/>
                      <a:pt x="40" y="24"/>
                    </a:cubicBezTo>
                    <a:cubicBezTo>
                      <a:pt x="41" y="26"/>
                      <a:pt x="42" y="27"/>
                      <a:pt x="43" y="29"/>
                    </a:cubicBezTo>
                    <a:cubicBezTo>
                      <a:pt x="44" y="30"/>
                      <a:pt x="45" y="32"/>
                      <a:pt x="46" y="34"/>
                    </a:cubicBezTo>
                    <a:cubicBezTo>
                      <a:pt x="45" y="30"/>
                      <a:pt x="43" y="27"/>
                      <a:pt x="40" y="24"/>
                    </a:cubicBezTo>
                    <a:cubicBezTo>
                      <a:pt x="39" y="22"/>
                      <a:pt x="38" y="21"/>
                      <a:pt x="37" y="19"/>
                    </a:cubicBezTo>
                    <a:cubicBezTo>
                      <a:pt x="36" y="19"/>
                      <a:pt x="35" y="18"/>
                      <a:pt x="34" y="18"/>
                    </a:cubicBezTo>
                    <a:cubicBezTo>
                      <a:pt x="34" y="17"/>
                      <a:pt x="33" y="17"/>
                      <a:pt x="33" y="17"/>
                    </a:cubicBezTo>
                    <a:cubicBezTo>
                      <a:pt x="33" y="17"/>
                      <a:pt x="32" y="16"/>
                      <a:pt x="32" y="16"/>
                    </a:cubicBezTo>
                    <a:cubicBezTo>
                      <a:pt x="28" y="14"/>
                      <a:pt x="25" y="12"/>
                      <a:pt x="22" y="10"/>
                    </a:cubicBezTo>
                    <a:cubicBezTo>
                      <a:pt x="21" y="9"/>
                      <a:pt x="19" y="8"/>
                      <a:pt x="18" y="6"/>
                    </a:cubicBezTo>
                    <a:cubicBezTo>
                      <a:pt x="17" y="5"/>
                      <a:pt x="16" y="5"/>
                      <a:pt x="15" y="4"/>
                    </a:cubicBezTo>
                    <a:cubicBezTo>
                      <a:pt x="15" y="3"/>
                      <a:pt x="14" y="2"/>
                      <a:pt x="14" y="1"/>
                    </a:cubicBezTo>
                    <a:cubicBezTo>
                      <a:pt x="14" y="0"/>
                      <a:pt x="13" y="0"/>
                      <a:pt x="13" y="0"/>
                    </a:cubicBezTo>
                    <a:cubicBezTo>
                      <a:pt x="12" y="0"/>
                      <a:pt x="11" y="1"/>
                      <a:pt x="11" y="1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8"/>
                      <a:pt x="12" y="9"/>
                      <a:pt x="12" y="10"/>
                    </a:cubicBezTo>
                    <a:cubicBezTo>
                      <a:pt x="12" y="10"/>
                      <a:pt x="12" y="11"/>
                      <a:pt x="12" y="11"/>
                    </a:cubicBezTo>
                    <a:cubicBezTo>
                      <a:pt x="11" y="11"/>
                      <a:pt x="11" y="12"/>
                      <a:pt x="10" y="13"/>
                    </a:cubicBezTo>
                    <a:cubicBezTo>
                      <a:pt x="10" y="13"/>
                      <a:pt x="9" y="13"/>
                      <a:pt x="9" y="13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5" y="18"/>
                      <a:pt x="4" y="20"/>
                      <a:pt x="3" y="21"/>
                    </a:cubicBezTo>
                    <a:cubicBezTo>
                      <a:pt x="2" y="22"/>
                      <a:pt x="2" y="23"/>
                      <a:pt x="1" y="24"/>
                    </a:cubicBezTo>
                    <a:cubicBezTo>
                      <a:pt x="1" y="25"/>
                      <a:pt x="1" y="25"/>
                      <a:pt x="0" y="26"/>
                    </a:cubicBezTo>
                    <a:cubicBezTo>
                      <a:pt x="1" y="25"/>
                      <a:pt x="1" y="25"/>
                      <a:pt x="2" y="24"/>
                    </a:cubicBezTo>
                    <a:cubicBezTo>
                      <a:pt x="2" y="23"/>
                      <a:pt x="3" y="22"/>
                      <a:pt x="3" y="22"/>
                    </a:cubicBezTo>
                    <a:cubicBezTo>
                      <a:pt x="5" y="20"/>
                      <a:pt x="6" y="19"/>
                      <a:pt x="7" y="17"/>
                    </a:cubicBezTo>
                    <a:cubicBezTo>
                      <a:pt x="8" y="17"/>
                      <a:pt x="8" y="16"/>
                      <a:pt x="9" y="16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1" y="14"/>
                      <a:pt x="11" y="14"/>
                    </a:cubicBezTo>
                    <a:cubicBezTo>
                      <a:pt x="11" y="14"/>
                      <a:pt x="12" y="13"/>
                      <a:pt x="12" y="13"/>
                    </a:cubicBezTo>
                    <a:cubicBezTo>
                      <a:pt x="12" y="14"/>
                      <a:pt x="12" y="14"/>
                      <a:pt x="12" y="15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0" y="26"/>
                      <a:pt x="10" y="29"/>
                      <a:pt x="9" y="32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5"/>
                      <a:pt x="9" y="36"/>
                      <a:pt x="8" y="36"/>
                    </a:cubicBezTo>
                    <a:cubicBezTo>
                      <a:pt x="8" y="38"/>
                      <a:pt x="7" y="39"/>
                      <a:pt x="7" y="41"/>
                    </a:cubicBezTo>
                    <a:cubicBezTo>
                      <a:pt x="6" y="42"/>
                      <a:pt x="6" y="43"/>
                      <a:pt x="5" y="44"/>
                    </a:cubicBezTo>
                    <a:cubicBezTo>
                      <a:pt x="4" y="46"/>
                      <a:pt x="3" y="47"/>
                      <a:pt x="2" y="48"/>
                    </a:cubicBezTo>
                    <a:cubicBezTo>
                      <a:pt x="5" y="46"/>
                      <a:pt x="6" y="44"/>
                      <a:pt x="8" y="41"/>
                    </a:cubicBezTo>
                    <a:cubicBezTo>
                      <a:pt x="8" y="39"/>
                      <a:pt x="9" y="38"/>
                      <a:pt x="9" y="37"/>
                    </a:cubicBezTo>
                    <a:close/>
                    <a:moveTo>
                      <a:pt x="20" y="46"/>
                    </a:moveTo>
                    <a:cubicBezTo>
                      <a:pt x="20" y="46"/>
                      <a:pt x="20" y="46"/>
                      <a:pt x="20" y="46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0" y="46"/>
                      <a:pt x="20" y="46"/>
                      <a:pt x="20" y="4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23" name="Freeform 2377"/>
              <p:cNvSpPr/>
              <p:nvPr/>
            </p:nvSpPr>
            <p:spPr>
              <a:xfrm>
                <a:off x="8418492" y="1974858"/>
                <a:ext cx="200026" cy="150814"/>
              </a:xfrm>
              <a:custGeom>
                <a:avLst/>
                <a:gdLst>
                  <a:gd name="txL" fmla="*/ 0 w 53"/>
                  <a:gd name="txT" fmla="*/ 0 h 40"/>
                  <a:gd name="txR" fmla="*/ 53 w 53"/>
                  <a:gd name="txB" fmla="*/ 40 h 4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40">
                    <a:moveTo>
                      <a:pt x="22" y="4"/>
                    </a:moveTo>
                    <a:cubicBezTo>
                      <a:pt x="17" y="7"/>
                      <a:pt x="14" y="13"/>
                      <a:pt x="11" y="19"/>
                    </a:cubicBezTo>
                    <a:cubicBezTo>
                      <a:pt x="10" y="23"/>
                      <a:pt x="8" y="30"/>
                      <a:pt x="4" y="33"/>
                    </a:cubicBezTo>
                    <a:cubicBezTo>
                      <a:pt x="3" y="34"/>
                      <a:pt x="1" y="35"/>
                      <a:pt x="0" y="36"/>
                    </a:cubicBezTo>
                    <a:cubicBezTo>
                      <a:pt x="2" y="36"/>
                      <a:pt x="6" y="36"/>
                      <a:pt x="9" y="37"/>
                    </a:cubicBezTo>
                    <a:cubicBezTo>
                      <a:pt x="13" y="38"/>
                      <a:pt x="17" y="38"/>
                      <a:pt x="19" y="39"/>
                    </a:cubicBezTo>
                    <a:cubicBezTo>
                      <a:pt x="28" y="40"/>
                      <a:pt x="37" y="39"/>
                      <a:pt x="43" y="33"/>
                    </a:cubicBezTo>
                    <a:cubicBezTo>
                      <a:pt x="47" y="29"/>
                      <a:pt x="48" y="25"/>
                      <a:pt x="49" y="21"/>
                    </a:cubicBezTo>
                    <a:cubicBezTo>
                      <a:pt x="49" y="17"/>
                      <a:pt x="48" y="13"/>
                      <a:pt x="45" y="9"/>
                    </a:cubicBezTo>
                    <a:cubicBezTo>
                      <a:pt x="47" y="8"/>
                      <a:pt x="50" y="7"/>
                      <a:pt x="53" y="7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1" y="6"/>
                      <a:pt x="48" y="7"/>
                      <a:pt x="45" y="9"/>
                    </a:cubicBezTo>
                    <a:cubicBezTo>
                      <a:pt x="44" y="8"/>
                      <a:pt x="43" y="7"/>
                      <a:pt x="43" y="6"/>
                    </a:cubicBezTo>
                    <a:cubicBezTo>
                      <a:pt x="37" y="1"/>
                      <a:pt x="28" y="0"/>
                      <a:pt x="22" y="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24" name="Freeform 2378"/>
              <p:cNvSpPr/>
              <p:nvPr/>
            </p:nvSpPr>
            <p:spPr>
              <a:xfrm>
                <a:off x="8801082" y="1727206"/>
                <a:ext cx="376240" cy="247652"/>
              </a:xfrm>
              <a:custGeom>
                <a:avLst/>
                <a:gdLst>
                  <a:gd name="txL" fmla="*/ 0 w 100"/>
                  <a:gd name="txT" fmla="*/ 0 h 66"/>
                  <a:gd name="txR" fmla="*/ 100 w 100"/>
                  <a:gd name="txB" fmla="*/ 66 h 6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0" h="66">
                    <a:moveTo>
                      <a:pt x="47" y="3"/>
                    </a:moveTo>
                    <a:cubicBezTo>
                      <a:pt x="38" y="7"/>
                      <a:pt x="31" y="16"/>
                      <a:pt x="26" y="25"/>
                    </a:cubicBezTo>
                    <a:cubicBezTo>
                      <a:pt x="24" y="29"/>
                      <a:pt x="22" y="33"/>
                      <a:pt x="20" y="37"/>
                    </a:cubicBezTo>
                    <a:cubicBezTo>
                      <a:pt x="17" y="41"/>
                      <a:pt x="13" y="45"/>
                      <a:pt x="8" y="45"/>
                    </a:cubicBezTo>
                    <a:cubicBezTo>
                      <a:pt x="6" y="46"/>
                      <a:pt x="5" y="46"/>
                      <a:pt x="4" y="46"/>
                    </a:cubicBezTo>
                    <a:cubicBezTo>
                      <a:pt x="3" y="47"/>
                      <a:pt x="2" y="47"/>
                      <a:pt x="2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7"/>
                      <a:pt x="0" y="47"/>
                      <a:pt x="0" y="47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7"/>
                      <a:pt x="1" y="47"/>
                      <a:pt x="1" y="48"/>
                    </a:cubicBezTo>
                    <a:cubicBezTo>
                      <a:pt x="3" y="49"/>
                      <a:pt x="3" y="49"/>
                      <a:pt x="3" y="49"/>
                    </a:cubicBezTo>
                    <a:cubicBezTo>
                      <a:pt x="4" y="49"/>
                      <a:pt x="5" y="50"/>
                      <a:pt x="7" y="51"/>
                    </a:cubicBezTo>
                    <a:cubicBezTo>
                      <a:pt x="10" y="52"/>
                      <a:pt x="13" y="54"/>
                      <a:pt x="17" y="55"/>
                    </a:cubicBezTo>
                    <a:cubicBezTo>
                      <a:pt x="24" y="58"/>
                      <a:pt x="30" y="60"/>
                      <a:pt x="34" y="61"/>
                    </a:cubicBezTo>
                    <a:cubicBezTo>
                      <a:pt x="50" y="65"/>
                      <a:pt x="65" y="66"/>
                      <a:pt x="77" y="57"/>
                    </a:cubicBezTo>
                    <a:cubicBezTo>
                      <a:pt x="84" y="52"/>
                      <a:pt x="88" y="45"/>
                      <a:pt x="89" y="38"/>
                    </a:cubicBezTo>
                    <a:cubicBezTo>
                      <a:pt x="90" y="31"/>
                      <a:pt x="88" y="24"/>
                      <a:pt x="85" y="17"/>
                    </a:cubicBezTo>
                    <a:cubicBezTo>
                      <a:pt x="89" y="15"/>
                      <a:pt x="94" y="14"/>
                      <a:pt x="100" y="14"/>
                    </a:cubicBezTo>
                    <a:cubicBezTo>
                      <a:pt x="99" y="14"/>
                      <a:pt x="99" y="13"/>
                      <a:pt x="99" y="12"/>
                    </a:cubicBezTo>
                    <a:cubicBezTo>
                      <a:pt x="96" y="12"/>
                      <a:pt x="90" y="14"/>
                      <a:pt x="84" y="16"/>
                    </a:cubicBezTo>
                    <a:cubicBezTo>
                      <a:pt x="83" y="15"/>
                      <a:pt x="82" y="13"/>
                      <a:pt x="81" y="12"/>
                    </a:cubicBezTo>
                    <a:cubicBezTo>
                      <a:pt x="77" y="6"/>
                      <a:pt x="71" y="3"/>
                      <a:pt x="65" y="2"/>
                    </a:cubicBezTo>
                    <a:cubicBezTo>
                      <a:pt x="59" y="0"/>
                      <a:pt x="53" y="1"/>
                      <a:pt x="47" y="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25" name="Freeform 2379"/>
              <p:cNvSpPr/>
              <p:nvPr/>
            </p:nvSpPr>
            <p:spPr>
              <a:xfrm>
                <a:off x="8756632" y="1900245"/>
                <a:ext cx="274639" cy="176214"/>
              </a:xfrm>
              <a:custGeom>
                <a:avLst/>
                <a:gdLst>
                  <a:gd name="txL" fmla="*/ 0 w 73"/>
                  <a:gd name="txT" fmla="*/ 0 h 47"/>
                  <a:gd name="txR" fmla="*/ 73 w 73"/>
                  <a:gd name="txB" fmla="*/ 47 h 47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73" h="47">
                    <a:moveTo>
                      <a:pt x="39" y="0"/>
                    </a:moveTo>
                    <a:cubicBezTo>
                      <a:pt x="31" y="2"/>
                      <a:pt x="26" y="7"/>
                      <a:pt x="21" y="12"/>
                    </a:cubicBezTo>
                    <a:cubicBezTo>
                      <a:pt x="17" y="17"/>
                      <a:pt x="12" y="24"/>
                      <a:pt x="6" y="25"/>
                    </a:cubicBezTo>
                    <a:cubicBezTo>
                      <a:pt x="4" y="26"/>
                      <a:pt x="2" y="26"/>
                      <a:pt x="0" y="27"/>
                    </a:cubicBezTo>
                    <a:cubicBezTo>
                      <a:pt x="3" y="27"/>
                      <a:pt x="7" y="30"/>
                      <a:pt x="10" y="32"/>
                    </a:cubicBezTo>
                    <a:cubicBezTo>
                      <a:pt x="14" y="35"/>
                      <a:pt x="18" y="37"/>
                      <a:pt x="21" y="39"/>
                    </a:cubicBezTo>
                    <a:cubicBezTo>
                      <a:pt x="31" y="44"/>
                      <a:pt x="42" y="47"/>
                      <a:pt x="51" y="42"/>
                    </a:cubicBezTo>
                    <a:cubicBezTo>
                      <a:pt x="57" y="39"/>
                      <a:pt x="60" y="36"/>
                      <a:pt x="62" y="31"/>
                    </a:cubicBezTo>
                    <a:cubicBezTo>
                      <a:pt x="64" y="26"/>
                      <a:pt x="64" y="21"/>
                      <a:pt x="63" y="16"/>
                    </a:cubicBezTo>
                    <a:cubicBezTo>
                      <a:pt x="66" y="15"/>
                      <a:pt x="70" y="15"/>
                      <a:pt x="73" y="16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1" y="14"/>
                      <a:pt x="67" y="14"/>
                      <a:pt x="62" y="15"/>
                    </a:cubicBezTo>
                    <a:cubicBezTo>
                      <a:pt x="62" y="14"/>
                      <a:pt x="62" y="13"/>
                      <a:pt x="61" y="12"/>
                    </a:cubicBezTo>
                    <a:cubicBezTo>
                      <a:pt x="59" y="7"/>
                      <a:pt x="56" y="4"/>
                      <a:pt x="52" y="2"/>
                    </a:cubicBezTo>
                    <a:cubicBezTo>
                      <a:pt x="47" y="0"/>
                      <a:pt x="43" y="0"/>
                      <a:pt x="39" y="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26" name="Freeform 2380"/>
              <p:cNvSpPr/>
              <p:nvPr/>
            </p:nvSpPr>
            <p:spPr>
              <a:xfrm>
                <a:off x="8701069" y="2120909"/>
                <a:ext cx="201614" cy="320677"/>
              </a:xfrm>
              <a:custGeom>
                <a:avLst/>
                <a:gdLst>
                  <a:gd name="txL" fmla="*/ 0 w 54"/>
                  <a:gd name="txT" fmla="*/ 0 h 85"/>
                  <a:gd name="txR" fmla="*/ 54 w 54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85">
                    <a:moveTo>
                      <a:pt x="3" y="28"/>
                    </a:moveTo>
                    <a:cubicBezTo>
                      <a:pt x="0" y="39"/>
                      <a:pt x="2" y="49"/>
                      <a:pt x="7" y="57"/>
                    </a:cubicBezTo>
                    <a:cubicBezTo>
                      <a:pt x="10" y="63"/>
                      <a:pt x="18" y="71"/>
                      <a:pt x="19" y="78"/>
                    </a:cubicBezTo>
                    <a:cubicBezTo>
                      <a:pt x="21" y="85"/>
                      <a:pt x="21" y="85"/>
                      <a:pt x="21" y="85"/>
                    </a:cubicBezTo>
                    <a:cubicBezTo>
                      <a:pt x="21" y="79"/>
                      <a:pt x="33" y="71"/>
                      <a:pt x="37" y="67"/>
                    </a:cubicBezTo>
                    <a:cubicBezTo>
                      <a:pt x="41" y="63"/>
                      <a:pt x="46" y="59"/>
                      <a:pt x="49" y="55"/>
                    </a:cubicBezTo>
                    <a:cubicBezTo>
                      <a:pt x="52" y="51"/>
                      <a:pt x="54" y="47"/>
                      <a:pt x="54" y="41"/>
                    </a:cubicBezTo>
                    <a:cubicBezTo>
                      <a:pt x="54" y="35"/>
                      <a:pt x="53" y="29"/>
                      <a:pt x="50" y="24"/>
                    </a:cubicBezTo>
                    <a:cubicBezTo>
                      <a:pt x="47" y="19"/>
                      <a:pt x="43" y="14"/>
                      <a:pt x="37" y="11"/>
                    </a:cubicBezTo>
                    <a:cubicBezTo>
                      <a:pt x="39" y="7"/>
                      <a:pt x="42" y="4"/>
                      <a:pt x="46" y="2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2" y="2"/>
                      <a:pt x="39" y="6"/>
                      <a:pt x="36" y="11"/>
                    </a:cubicBezTo>
                    <a:cubicBezTo>
                      <a:pt x="35" y="10"/>
                      <a:pt x="33" y="10"/>
                      <a:pt x="32" y="10"/>
                    </a:cubicBezTo>
                    <a:cubicBezTo>
                      <a:pt x="26" y="8"/>
                      <a:pt x="20" y="9"/>
                      <a:pt x="14" y="13"/>
                    </a:cubicBezTo>
                    <a:cubicBezTo>
                      <a:pt x="9" y="17"/>
                      <a:pt x="5" y="22"/>
                      <a:pt x="3" y="2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27" name="Freeform 2381"/>
              <p:cNvSpPr/>
              <p:nvPr/>
            </p:nvSpPr>
            <p:spPr>
              <a:xfrm>
                <a:off x="8888395" y="2170122"/>
                <a:ext cx="96838" cy="153989"/>
              </a:xfrm>
              <a:custGeom>
                <a:avLst/>
                <a:gdLst>
                  <a:gd name="txL" fmla="*/ 0 w 26"/>
                  <a:gd name="txT" fmla="*/ 0 h 41"/>
                  <a:gd name="txR" fmla="*/ 26 w 26"/>
                  <a:gd name="txB" fmla="*/ 41 h 41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26" h="41">
                    <a:moveTo>
                      <a:pt x="0" y="19"/>
                    </a:moveTo>
                    <a:cubicBezTo>
                      <a:pt x="0" y="24"/>
                      <a:pt x="3" y="28"/>
                      <a:pt x="6" y="31"/>
                    </a:cubicBezTo>
                    <a:cubicBezTo>
                      <a:pt x="9" y="33"/>
                      <a:pt x="13" y="35"/>
                      <a:pt x="14" y="38"/>
                    </a:cubicBezTo>
                    <a:cubicBezTo>
                      <a:pt x="15" y="39"/>
                      <a:pt x="16" y="40"/>
                      <a:pt x="16" y="41"/>
                    </a:cubicBezTo>
                    <a:cubicBezTo>
                      <a:pt x="16" y="38"/>
                      <a:pt x="19" y="33"/>
                      <a:pt x="21" y="30"/>
                    </a:cubicBezTo>
                    <a:cubicBezTo>
                      <a:pt x="23" y="25"/>
                      <a:pt x="26" y="21"/>
                      <a:pt x="24" y="17"/>
                    </a:cubicBezTo>
                    <a:cubicBezTo>
                      <a:pt x="23" y="14"/>
                      <a:pt x="22" y="12"/>
                      <a:pt x="20" y="10"/>
                    </a:cubicBezTo>
                    <a:cubicBezTo>
                      <a:pt x="18" y="8"/>
                      <a:pt x="16" y="6"/>
                      <a:pt x="13" y="6"/>
                    </a:cubicBezTo>
                    <a:cubicBezTo>
                      <a:pt x="14" y="3"/>
                      <a:pt x="15" y="1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5" y="1"/>
                      <a:pt x="14" y="2"/>
                    </a:cubicBezTo>
                    <a:cubicBezTo>
                      <a:pt x="14" y="3"/>
                      <a:pt x="13" y="4"/>
                      <a:pt x="12" y="6"/>
                    </a:cubicBezTo>
                    <a:cubicBezTo>
                      <a:pt x="12" y="5"/>
                      <a:pt x="11" y="5"/>
                      <a:pt x="10" y="5"/>
                    </a:cubicBezTo>
                    <a:cubicBezTo>
                      <a:pt x="7" y="5"/>
                      <a:pt x="5" y="7"/>
                      <a:pt x="3" y="10"/>
                    </a:cubicBezTo>
                    <a:cubicBezTo>
                      <a:pt x="1" y="12"/>
                      <a:pt x="0" y="16"/>
                      <a:pt x="0" y="1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28" name="Freeform 2382"/>
              <p:cNvSpPr/>
              <p:nvPr/>
            </p:nvSpPr>
            <p:spPr>
              <a:xfrm>
                <a:off x="9053496" y="2151072"/>
                <a:ext cx="82550" cy="109538"/>
              </a:xfrm>
              <a:custGeom>
                <a:avLst/>
                <a:gdLst>
                  <a:gd name="txL" fmla="*/ 0 w 22"/>
                  <a:gd name="txT" fmla="*/ 0 h 29"/>
                  <a:gd name="txR" fmla="*/ 22 w 22"/>
                  <a:gd name="txB" fmla="*/ 29 h 2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2" h="29">
                    <a:moveTo>
                      <a:pt x="1" y="14"/>
                    </a:moveTo>
                    <a:cubicBezTo>
                      <a:pt x="1" y="18"/>
                      <a:pt x="3" y="22"/>
                      <a:pt x="6" y="24"/>
                    </a:cubicBezTo>
                    <a:cubicBezTo>
                      <a:pt x="9" y="25"/>
                      <a:pt x="12" y="27"/>
                      <a:pt x="14" y="28"/>
                    </a:cubicBezTo>
                    <a:cubicBezTo>
                      <a:pt x="15" y="29"/>
                      <a:pt x="15" y="29"/>
                      <a:pt x="16" y="29"/>
                    </a:cubicBezTo>
                    <a:cubicBezTo>
                      <a:pt x="16" y="29"/>
                      <a:pt x="16" y="27"/>
                      <a:pt x="16" y="26"/>
                    </a:cubicBezTo>
                    <a:cubicBezTo>
                      <a:pt x="17" y="25"/>
                      <a:pt x="18" y="23"/>
                      <a:pt x="18" y="22"/>
                    </a:cubicBezTo>
                    <a:cubicBezTo>
                      <a:pt x="20" y="18"/>
                      <a:pt x="22" y="14"/>
                      <a:pt x="20" y="9"/>
                    </a:cubicBezTo>
                    <a:cubicBezTo>
                      <a:pt x="18" y="6"/>
                      <a:pt x="16" y="4"/>
                      <a:pt x="14" y="4"/>
                    </a:cubicBezTo>
                    <a:cubicBezTo>
                      <a:pt x="12" y="3"/>
                      <a:pt x="10" y="3"/>
                      <a:pt x="7" y="4"/>
                    </a:cubicBezTo>
                    <a:cubicBezTo>
                      <a:pt x="7" y="3"/>
                      <a:pt x="7" y="2"/>
                      <a:pt x="7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6" y="5"/>
                      <a:pt x="6" y="5"/>
                    </a:cubicBezTo>
                    <a:cubicBezTo>
                      <a:pt x="4" y="6"/>
                      <a:pt x="2" y="7"/>
                      <a:pt x="1" y="9"/>
                    </a:cubicBezTo>
                    <a:cubicBezTo>
                      <a:pt x="1" y="10"/>
                      <a:pt x="0" y="12"/>
                      <a:pt x="1" y="1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29" name="Freeform 2383"/>
              <p:cNvSpPr/>
              <p:nvPr/>
            </p:nvSpPr>
            <p:spPr>
              <a:xfrm>
                <a:off x="9375760" y="1806582"/>
                <a:ext cx="169864" cy="171451"/>
              </a:xfrm>
              <a:custGeom>
                <a:avLst/>
                <a:gdLst>
                  <a:gd name="txL" fmla="*/ 0 w 45"/>
                  <a:gd name="txT" fmla="*/ 0 h 46"/>
                  <a:gd name="txR" fmla="*/ 45 w 45"/>
                  <a:gd name="txB" fmla="*/ 46 h 46"/>
                </a:gdLst>
                <a:ahLst/>
                <a:cxnLst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46">
                    <a:moveTo>
                      <a:pt x="7" y="7"/>
                    </a:moveTo>
                    <a:cubicBezTo>
                      <a:pt x="2" y="12"/>
                      <a:pt x="0" y="19"/>
                      <a:pt x="0" y="26"/>
                    </a:cubicBezTo>
                    <a:cubicBezTo>
                      <a:pt x="1" y="31"/>
                      <a:pt x="3" y="37"/>
                      <a:pt x="2" y="42"/>
                    </a:cubicBezTo>
                    <a:cubicBezTo>
                      <a:pt x="2" y="43"/>
                      <a:pt x="3" y="45"/>
                      <a:pt x="3" y="46"/>
                    </a:cubicBezTo>
                    <a:cubicBezTo>
                      <a:pt x="3" y="44"/>
                      <a:pt x="5" y="43"/>
                      <a:pt x="8" y="42"/>
                    </a:cubicBezTo>
                    <a:cubicBezTo>
                      <a:pt x="11" y="42"/>
                      <a:pt x="14" y="41"/>
                      <a:pt x="16" y="41"/>
                    </a:cubicBezTo>
                    <a:cubicBezTo>
                      <a:pt x="23" y="39"/>
                      <a:pt x="31" y="37"/>
                      <a:pt x="35" y="30"/>
                    </a:cubicBezTo>
                    <a:cubicBezTo>
                      <a:pt x="37" y="25"/>
                      <a:pt x="38" y="21"/>
                      <a:pt x="37" y="17"/>
                    </a:cubicBezTo>
                    <a:cubicBezTo>
                      <a:pt x="36" y="13"/>
                      <a:pt x="34" y="10"/>
                      <a:pt x="31" y="6"/>
                    </a:cubicBezTo>
                    <a:cubicBezTo>
                      <a:pt x="32" y="5"/>
                      <a:pt x="33" y="5"/>
                      <a:pt x="35" y="4"/>
                    </a:cubicBezTo>
                    <a:cubicBezTo>
                      <a:pt x="35" y="4"/>
                      <a:pt x="35" y="3"/>
                      <a:pt x="36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3"/>
                      <a:pt x="37" y="3"/>
                      <a:pt x="38" y="3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38" y="3"/>
                      <a:pt x="38" y="3"/>
                      <a:pt x="39" y="2"/>
                    </a:cubicBezTo>
                    <a:cubicBezTo>
                      <a:pt x="39" y="2"/>
                      <a:pt x="39" y="2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3"/>
                      <a:pt x="40" y="3"/>
                      <a:pt x="41" y="3"/>
                    </a:cubicBezTo>
                    <a:cubicBezTo>
                      <a:pt x="42" y="3"/>
                      <a:pt x="43" y="4"/>
                      <a:pt x="43" y="5"/>
                    </a:cubicBezTo>
                    <a:cubicBezTo>
                      <a:pt x="44" y="5"/>
                      <a:pt x="44" y="6"/>
                      <a:pt x="44" y="7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4" y="9"/>
                      <a:pt x="44" y="9"/>
                      <a:pt x="44" y="10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3" y="10"/>
                      <a:pt x="43" y="11"/>
                      <a:pt x="43" y="11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2" y="12"/>
                      <a:pt x="41" y="12"/>
                      <a:pt x="41" y="12"/>
                    </a:cubicBezTo>
                    <a:cubicBezTo>
                      <a:pt x="41" y="12"/>
                      <a:pt x="41" y="13"/>
                      <a:pt x="40" y="13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2" y="13"/>
                      <a:pt x="43" y="13"/>
                    </a:cubicBezTo>
                    <a:cubicBezTo>
                      <a:pt x="43" y="13"/>
                      <a:pt x="43" y="12"/>
                      <a:pt x="43" y="12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1"/>
                      <a:pt x="45" y="10"/>
                      <a:pt x="45" y="10"/>
                    </a:cubicBezTo>
                    <a:cubicBezTo>
                      <a:pt x="45" y="10"/>
                      <a:pt x="45" y="10"/>
                      <a:pt x="45" y="9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5" y="8"/>
                      <a:pt x="45" y="8"/>
                      <a:pt x="45" y="7"/>
                    </a:cubicBezTo>
                    <a:cubicBezTo>
                      <a:pt x="45" y="6"/>
                      <a:pt x="45" y="5"/>
                      <a:pt x="44" y="4"/>
                    </a:cubicBezTo>
                    <a:cubicBezTo>
                      <a:pt x="44" y="3"/>
                      <a:pt x="43" y="2"/>
                      <a:pt x="42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0" y="1"/>
                      <a:pt x="39" y="1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6" y="2"/>
                      <a:pt x="35" y="2"/>
                      <a:pt x="35" y="3"/>
                    </a:cubicBezTo>
                    <a:cubicBezTo>
                      <a:pt x="33" y="4"/>
                      <a:pt x="32" y="5"/>
                      <a:pt x="31" y="6"/>
                    </a:cubicBezTo>
                    <a:cubicBezTo>
                      <a:pt x="30" y="5"/>
                      <a:pt x="29" y="5"/>
                      <a:pt x="28" y="4"/>
                    </a:cubicBezTo>
                    <a:cubicBezTo>
                      <a:pt x="22" y="0"/>
                      <a:pt x="12" y="1"/>
                      <a:pt x="7" y="7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30" name="Freeform 2384"/>
              <p:cNvSpPr/>
              <p:nvPr/>
            </p:nvSpPr>
            <p:spPr>
              <a:xfrm>
                <a:off x="9421798" y="1873257"/>
                <a:ext cx="161926" cy="225427"/>
              </a:xfrm>
              <a:custGeom>
                <a:avLst/>
                <a:gdLst>
                  <a:gd name="txL" fmla="*/ 0 w 43"/>
                  <a:gd name="txT" fmla="*/ 0 h 60"/>
                  <a:gd name="txR" fmla="*/ 43 w 43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3" h="60">
                    <a:moveTo>
                      <a:pt x="4" y="15"/>
                    </a:moveTo>
                    <a:cubicBezTo>
                      <a:pt x="0" y="23"/>
                      <a:pt x="0" y="31"/>
                      <a:pt x="2" y="39"/>
                    </a:cubicBezTo>
                    <a:cubicBezTo>
                      <a:pt x="4" y="44"/>
                      <a:pt x="9" y="51"/>
                      <a:pt x="9" y="56"/>
                    </a:cubicBezTo>
                    <a:cubicBezTo>
                      <a:pt x="10" y="57"/>
                      <a:pt x="11" y="59"/>
                      <a:pt x="12" y="60"/>
                    </a:cubicBezTo>
                    <a:cubicBezTo>
                      <a:pt x="12" y="58"/>
                      <a:pt x="14" y="56"/>
                      <a:pt x="16" y="55"/>
                    </a:cubicBezTo>
                    <a:cubicBezTo>
                      <a:pt x="19" y="53"/>
                      <a:pt x="22" y="51"/>
                      <a:pt x="24" y="50"/>
                    </a:cubicBezTo>
                    <a:cubicBezTo>
                      <a:pt x="32" y="46"/>
                      <a:pt x="39" y="42"/>
                      <a:pt x="41" y="33"/>
                    </a:cubicBezTo>
                    <a:cubicBezTo>
                      <a:pt x="43" y="28"/>
                      <a:pt x="43" y="23"/>
                      <a:pt x="41" y="19"/>
                    </a:cubicBezTo>
                    <a:cubicBezTo>
                      <a:pt x="39" y="15"/>
                      <a:pt x="36" y="11"/>
                      <a:pt x="32" y="8"/>
                    </a:cubicBezTo>
                    <a:cubicBezTo>
                      <a:pt x="34" y="5"/>
                      <a:pt x="37" y="3"/>
                      <a:pt x="40" y="1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7" y="1"/>
                      <a:pt x="34" y="4"/>
                      <a:pt x="31" y="8"/>
                    </a:cubicBezTo>
                    <a:cubicBezTo>
                      <a:pt x="30" y="7"/>
                      <a:pt x="29" y="6"/>
                      <a:pt x="28" y="6"/>
                    </a:cubicBezTo>
                    <a:cubicBezTo>
                      <a:pt x="20" y="2"/>
                      <a:pt x="9" y="7"/>
                      <a:pt x="4" y="15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31" name="Freeform 2385"/>
              <p:cNvSpPr/>
              <p:nvPr/>
            </p:nvSpPr>
            <p:spPr>
              <a:xfrm>
                <a:off x="9872651" y="1644656"/>
                <a:ext cx="130176" cy="198439"/>
              </a:xfrm>
              <a:custGeom>
                <a:avLst/>
                <a:gdLst>
                  <a:gd name="txL" fmla="*/ 0 w 35"/>
                  <a:gd name="txT" fmla="*/ 0 h 53"/>
                  <a:gd name="txR" fmla="*/ 35 w 35"/>
                  <a:gd name="txB" fmla="*/ 53 h 5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53">
                    <a:moveTo>
                      <a:pt x="32" y="37"/>
                    </a:moveTo>
                    <a:cubicBezTo>
                      <a:pt x="35" y="31"/>
                      <a:pt x="33" y="25"/>
                      <a:pt x="31" y="19"/>
                    </a:cubicBezTo>
                    <a:cubicBezTo>
                      <a:pt x="29" y="15"/>
                      <a:pt x="26" y="9"/>
                      <a:pt x="26" y="4"/>
                    </a:cubicBezTo>
                    <a:cubicBezTo>
                      <a:pt x="26" y="3"/>
                      <a:pt x="26" y="1"/>
                      <a:pt x="26" y="0"/>
                    </a:cubicBezTo>
                    <a:cubicBezTo>
                      <a:pt x="25" y="2"/>
                      <a:pt x="23" y="4"/>
                      <a:pt x="20" y="6"/>
                    </a:cubicBezTo>
                    <a:cubicBezTo>
                      <a:pt x="17" y="7"/>
                      <a:pt x="14" y="9"/>
                      <a:pt x="13" y="10"/>
                    </a:cubicBezTo>
                    <a:cubicBezTo>
                      <a:pt x="9" y="13"/>
                      <a:pt x="6" y="15"/>
                      <a:pt x="4" y="18"/>
                    </a:cubicBezTo>
                    <a:cubicBezTo>
                      <a:pt x="2" y="20"/>
                      <a:pt x="0" y="23"/>
                      <a:pt x="0" y="26"/>
                    </a:cubicBezTo>
                    <a:cubicBezTo>
                      <a:pt x="0" y="30"/>
                      <a:pt x="0" y="34"/>
                      <a:pt x="2" y="37"/>
                    </a:cubicBezTo>
                    <a:cubicBezTo>
                      <a:pt x="3" y="41"/>
                      <a:pt x="6" y="44"/>
                      <a:pt x="9" y="46"/>
                    </a:cubicBezTo>
                    <a:cubicBezTo>
                      <a:pt x="7" y="49"/>
                      <a:pt x="5" y="51"/>
                      <a:pt x="2" y="52"/>
                    </a:cubicBezTo>
                    <a:cubicBezTo>
                      <a:pt x="2" y="53"/>
                      <a:pt x="2" y="53"/>
                      <a:pt x="2" y="53"/>
                    </a:cubicBezTo>
                    <a:cubicBezTo>
                      <a:pt x="4" y="52"/>
                      <a:pt x="8" y="50"/>
                      <a:pt x="10" y="47"/>
                    </a:cubicBezTo>
                    <a:cubicBezTo>
                      <a:pt x="11" y="47"/>
                      <a:pt x="12" y="48"/>
                      <a:pt x="13" y="48"/>
                    </a:cubicBezTo>
                    <a:cubicBezTo>
                      <a:pt x="16" y="49"/>
                      <a:pt x="20" y="49"/>
                      <a:pt x="24" y="46"/>
                    </a:cubicBezTo>
                    <a:cubicBezTo>
                      <a:pt x="28" y="44"/>
                      <a:pt x="31" y="41"/>
                      <a:pt x="32" y="37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32" name="Freeform 2386"/>
              <p:cNvSpPr/>
              <p:nvPr/>
            </p:nvSpPr>
            <p:spPr>
              <a:xfrm>
                <a:off x="10128240" y="2208222"/>
                <a:ext cx="138113" cy="153989"/>
              </a:xfrm>
              <a:custGeom>
                <a:avLst/>
                <a:gdLst>
                  <a:gd name="txL" fmla="*/ 0 w 37"/>
                  <a:gd name="txT" fmla="*/ 0 h 41"/>
                  <a:gd name="txR" fmla="*/ 37 w 37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7" h="41">
                    <a:moveTo>
                      <a:pt x="5" y="31"/>
                    </a:moveTo>
                    <a:cubicBezTo>
                      <a:pt x="9" y="36"/>
                      <a:pt x="15" y="37"/>
                      <a:pt x="20" y="37"/>
                    </a:cubicBezTo>
                    <a:cubicBezTo>
                      <a:pt x="23" y="37"/>
                      <a:pt x="29" y="36"/>
                      <a:pt x="33" y="39"/>
                    </a:cubicBezTo>
                    <a:cubicBezTo>
                      <a:pt x="34" y="39"/>
                      <a:pt x="35" y="40"/>
                      <a:pt x="37" y="41"/>
                    </a:cubicBezTo>
                    <a:cubicBezTo>
                      <a:pt x="35" y="39"/>
                      <a:pt x="35" y="36"/>
                      <a:pt x="34" y="33"/>
                    </a:cubicBezTo>
                    <a:cubicBezTo>
                      <a:pt x="34" y="30"/>
                      <a:pt x="33" y="27"/>
                      <a:pt x="33" y="25"/>
                    </a:cubicBezTo>
                    <a:cubicBezTo>
                      <a:pt x="31" y="18"/>
                      <a:pt x="29" y="12"/>
                      <a:pt x="25" y="10"/>
                    </a:cubicBezTo>
                    <a:cubicBezTo>
                      <a:pt x="24" y="10"/>
                      <a:pt x="23" y="9"/>
                      <a:pt x="21" y="9"/>
                    </a:cubicBezTo>
                    <a:cubicBezTo>
                      <a:pt x="20" y="9"/>
                      <a:pt x="18" y="9"/>
                      <a:pt x="17" y="8"/>
                    </a:cubicBezTo>
                    <a:cubicBezTo>
                      <a:pt x="14" y="8"/>
                      <a:pt x="11" y="7"/>
                      <a:pt x="7" y="8"/>
                    </a:cubicBezTo>
                    <a:cubicBezTo>
                      <a:pt x="7" y="5"/>
                      <a:pt x="8" y="2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6" y="5"/>
                      <a:pt x="6" y="8"/>
                    </a:cubicBezTo>
                    <a:cubicBezTo>
                      <a:pt x="6" y="9"/>
                      <a:pt x="5" y="9"/>
                      <a:pt x="4" y="9"/>
                    </a:cubicBezTo>
                    <a:cubicBezTo>
                      <a:pt x="3" y="10"/>
                      <a:pt x="1" y="12"/>
                      <a:pt x="1" y="14"/>
                    </a:cubicBezTo>
                    <a:cubicBezTo>
                      <a:pt x="0" y="16"/>
                      <a:pt x="0" y="18"/>
                      <a:pt x="0" y="20"/>
                    </a:cubicBezTo>
                    <a:cubicBezTo>
                      <a:pt x="1" y="25"/>
                      <a:pt x="3" y="29"/>
                      <a:pt x="5" y="3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33" name="Freeform 2387"/>
              <p:cNvSpPr/>
              <p:nvPr/>
            </p:nvSpPr>
            <p:spPr>
              <a:xfrm>
                <a:off x="9748825" y="1993908"/>
                <a:ext cx="390527" cy="300040"/>
              </a:xfrm>
              <a:custGeom>
                <a:avLst/>
                <a:gdLst>
                  <a:gd name="txL" fmla="*/ 0 w 104"/>
                  <a:gd name="txT" fmla="*/ 0 h 80"/>
                  <a:gd name="txR" fmla="*/ 104 w 104"/>
                  <a:gd name="txB" fmla="*/ 80 h 8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4" h="80">
                    <a:moveTo>
                      <a:pt x="23" y="68"/>
                    </a:moveTo>
                    <a:cubicBezTo>
                      <a:pt x="33" y="75"/>
                      <a:pt x="46" y="79"/>
                      <a:pt x="60" y="79"/>
                    </a:cubicBezTo>
                    <a:cubicBezTo>
                      <a:pt x="70" y="79"/>
                      <a:pt x="85" y="76"/>
                      <a:pt x="94" y="80"/>
                    </a:cubicBezTo>
                    <a:cubicBezTo>
                      <a:pt x="97" y="80"/>
                      <a:pt x="101" y="80"/>
                      <a:pt x="104" y="80"/>
                    </a:cubicBezTo>
                    <a:cubicBezTo>
                      <a:pt x="97" y="77"/>
                      <a:pt x="95" y="57"/>
                      <a:pt x="93" y="49"/>
                    </a:cubicBezTo>
                    <a:cubicBezTo>
                      <a:pt x="92" y="40"/>
                      <a:pt x="89" y="31"/>
                      <a:pt x="84" y="23"/>
                    </a:cubicBezTo>
                    <a:cubicBezTo>
                      <a:pt x="82" y="19"/>
                      <a:pt x="78" y="15"/>
                      <a:pt x="75" y="11"/>
                    </a:cubicBezTo>
                    <a:cubicBezTo>
                      <a:pt x="71" y="8"/>
                      <a:pt x="66" y="5"/>
                      <a:pt x="62" y="3"/>
                    </a:cubicBezTo>
                    <a:cubicBezTo>
                      <a:pt x="56" y="1"/>
                      <a:pt x="52" y="0"/>
                      <a:pt x="47" y="1"/>
                    </a:cubicBezTo>
                    <a:cubicBezTo>
                      <a:pt x="43" y="1"/>
                      <a:pt x="39" y="2"/>
                      <a:pt x="35" y="3"/>
                    </a:cubicBezTo>
                    <a:cubicBezTo>
                      <a:pt x="27" y="7"/>
                      <a:pt x="20" y="13"/>
                      <a:pt x="15" y="21"/>
                    </a:cubicBezTo>
                    <a:cubicBezTo>
                      <a:pt x="10" y="17"/>
                      <a:pt x="6" y="12"/>
                      <a:pt x="3" y="6"/>
                    </a:cubicBezTo>
                    <a:cubicBezTo>
                      <a:pt x="2" y="6"/>
                      <a:pt x="1" y="7"/>
                      <a:pt x="0" y="7"/>
                    </a:cubicBezTo>
                    <a:cubicBezTo>
                      <a:pt x="2" y="11"/>
                      <a:pt x="8" y="18"/>
                      <a:pt x="15" y="22"/>
                    </a:cubicBezTo>
                    <a:cubicBezTo>
                      <a:pt x="14" y="24"/>
                      <a:pt x="13" y="26"/>
                      <a:pt x="12" y="28"/>
                    </a:cubicBezTo>
                    <a:cubicBezTo>
                      <a:pt x="9" y="36"/>
                      <a:pt x="10" y="45"/>
                      <a:pt x="12" y="52"/>
                    </a:cubicBezTo>
                    <a:cubicBezTo>
                      <a:pt x="13" y="55"/>
                      <a:pt x="15" y="58"/>
                      <a:pt x="16" y="61"/>
                    </a:cubicBezTo>
                    <a:cubicBezTo>
                      <a:pt x="18" y="64"/>
                      <a:pt x="20" y="66"/>
                      <a:pt x="23" y="6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34" name="Freeform 2388"/>
              <p:cNvSpPr/>
              <p:nvPr/>
            </p:nvSpPr>
            <p:spPr>
              <a:xfrm>
                <a:off x="10044102" y="2527312"/>
                <a:ext cx="136526" cy="168276"/>
              </a:xfrm>
              <a:custGeom>
                <a:avLst/>
                <a:gdLst>
                  <a:gd name="txL" fmla="*/ 0 w 36"/>
                  <a:gd name="txT" fmla="*/ 0 h 45"/>
                  <a:gd name="txR" fmla="*/ 36 w 36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45">
                    <a:moveTo>
                      <a:pt x="4" y="28"/>
                    </a:moveTo>
                    <a:cubicBezTo>
                      <a:pt x="7" y="32"/>
                      <a:pt x="12" y="35"/>
                      <a:pt x="17" y="37"/>
                    </a:cubicBezTo>
                    <a:cubicBezTo>
                      <a:pt x="21" y="39"/>
                      <a:pt x="28" y="39"/>
                      <a:pt x="31" y="43"/>
                    </a:cubicBezTo>
                    <a:cubicBezTo>
                      <a:pt x="34" y="45"/>
                      <a:pt x="34" y="45"/>
                      <a:pt x="34" y="45"/>
                    </a:cubicBezTo>
                    <a:cubicBezTo>
                      <a:pt x="32" y="42"/>
                      <a:pt x="35" y="34"/>
                      <a:pt x="35" y="29"/>
                    </a:cubicBezTo>
                    <a:cubicBezTo>
                      <a:pt x="36" y="22"/>
                      <a:pt x="35" y="13"/>
                      <a:pt x="29" y="7"/>
                    </a:cubicBezTo>
                    <a:cubicBezTo>
                      <a:pt x="22" y="1"/>
                      <a:pt x="14" y="2"/>
                      <a:pt x="8" y="7"/>
                    </a:cubicBezTo>
                    <a:cubicBezTo>
                      <a:pt x="6" y="5"/>
                      <a:pt x="5" y="3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5" y="5"/>
                      <a:pt x="7" y="7"/>
                    </a:cubicBezTo>
                    <a:cubicBezTo>
                      <a:pt x="6" y="8"/>
                      <a:pt x="6" y="9"/>
                      <a:pt x="5" y="9"/>
                    </a:cubicBezTo>
                    <a:cubicBezTo>
                      <a:pt x="0" y="15"/>
                      <a:pt x="0" y="22"/>
                      <a:pt x="4" y="2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35" name="Freeform 2389"/>
              <p:cNvSpPr/>
              <p:nvPr/>
            </p:nvSpPr>
            <p:spPr>
              <a:xfrm>
                <a:off x="10063152" y="2647963"/>
                <a:ext cx="87313" cy="130176"/>
              </a:xfrm>
              <a:custGeom>
                <a:avLst/>
                <a:gdLst>
                  <a:gd name="txL" fmla="*/ 0 w 23"/>
                  <a:gd name="txT" fmla="*/ 0 h 35"/>
                  <a:gd name="txR" fmla="*/ 23 w 23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3" h="35">
                    <a:moveTo>
                      <a:pt x="1" y="19"/>
                    </a:moveTo>
                    <a:cubicBezTo>
                      <a:pt x="2" y="23"/>
                      <a:pt x="5" y="25"/>
                      <a:pt x="8" y="27"/>
                    </a:cubicBezTo>
                    <a:cubicBezTo>
                      <a:pt x="11" y="29"/>
                      <a:pt x="15" y="30"/>
                      <a:pt x="16" y="33"/>
                    </a:cubicBezTo>
                    <a:cubicBezTo>
                      <a:pt x="17" y="33"/>
                      <a:pt x="17" y="34"/>
                      <a:pt x="18" y="35"/>
                    </a:cubicBezTo>
                    <a:cubicBezTo>
                      <a:pt x="17" y="32"/>
                      <a:pt x="20" y="27"/>
                      <a:pt x="21" y="25"/>
                    </a:cubicBezTo>
                    <a:cubicBezTo>
                      <a:pt x="22" y="20"/>
                      <a:pt x="23" y="16"/>
                      <a:pt x="21" y="11"/>
                    </a:cubicBezTo>
                    <a:cubicBezTo>
                      <a:pt x="18" y="6"/>
                      <a:pt x="13" y="5"/>
                      <a:pt x="8" y="6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8" y="3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1"/>
                    </a:cubicBezTo>
                    <a:cubicBezTo>
                      <a:pt x="9" y="1"/>
                      <a:pt x="9" y="1"/>
                      <a:pt x="10" y="0"/>
                    </a:cubicBezTo>
                    <a:cubicBezTo>
                      <a:pt x="11" y="0"/>
                      <a:pt x="11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4" y="3"/>
                      <a:pt x="14" y="4"/>
                      <a:pt x="14" y="4"/>
                    </a:cubicBezTo>
                    <a:cubicBezTo>
                      <a:pt x="14" y="4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0"/>
                      <a:pt x="12" y="0"/>
                      <a:pt x="11" y="0"/>
                    </a:cubicBezTo>
                    <a:cubicBezTo>
                      <a:pt x="10" y="0"/>
                      <a:pt x="9" y="0"/>
                      <a:pt x="8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7" y="7"/>
                      <a:pt x="6" y="7"/>
                      <a:pt x="6" y="7"/>
                    </a:cubicBezTo>
                    <a:cubicBezTo>
                      <a:pt x="2" y="9"/>
                      <a:pt x="0" y="15"/>
                      <a:pt x="1" y="1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36" name="Freeform 2390"/>
              <p:cNvSpPr/>
              <p:nvPr/>
            </p:nvSpPr>
            <p:spPr>
              <a:xfrm>
                <a:off x="9867888" y="2505087"/>
                <a:ext cx="158751" cy="244477"/>
              </a:xfrm>
              <a:custGeom>
                <a:avLst/>
                <a:gdLst>
                  <a:gd name="txL" fmla="*/ 0 w 42"/>
                  <a:gd name="txT" fmla="*/ 0 h 65"/>
                  <a:gd name="txR" fmla="*/ 42 w 42"/>
                  <a:gd name="txB" fmla="*/ 65 h 6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65">
                    <a:moveTo>
                      <a:pt x="1" y="34"/>
                    </a:moveTo>
                    <a:cubicBezTo>
                      <a:pt x="2" y="42"/>
                      <a:pt x="7" y="47"/>
                      <a:pt x="13" y="51"/>
                    </a:cubicBezTo>
                    <a:cubicBezTo>
                      <a:pt x="17" y="54"/>
                      <a:pt x="25" y="57"/>
                      <a:pt x="28" y="61"/>
                    </a:cubicBezTo>
                    <a:cubicBezTo>
                      <a:pt x="29" y="62"/>
                      <a:pt x="30" y="63"/>
                      <a:pt x="32" y="65"/>
                    </a:cubicBezTo>
                    <a:cubicBezTo>
                      <a:pt x="30" y="61"/>
                      <a:pt x="34" y="51"/>
                      <a:pt x="36" y="47"/>
                    </a:cubicBezTo>
                    <a:cubicBezTo>
                      <a:pt x="39" y="39"/>
                      <a:pt x="42" y="31"/>
                      <a:pt x="38" y="24"/>
                    </a:cubicBezTo>
                    <a:cubicBezTo>
                      <a:pt x="36" y="20"/>
                      <a:pt x="33" y="17"/>
                      <a:pt x="30" y="15"/>
                    </a:cubicBezTo>
                    <a:cubicBezTo>
                      <a:pt x="26" y="12"/>
                      <a:pt x="22" y="11"/>
                      <a:pt x="17" y="11"/>
                    </a:cubicBezTo>
                    <a:cubicBezTo>
                      <a:pt x="17" y="7"/>
                      <a:pt x="18" y="4"/>
                      <a:pt x="21" y="1"/>
                    </a:cubicBezTo>
                    <a:cubicBezTo>
                      <a:pt x="21" y="0"/>
                      <a:pt x="20" y="0"/>
                      <a:pt x="20" y="0"/>
                    </a:cubicBezTo>
                    <a:cubicBezTo>
                      <a:pt x="19" y="1"/>
                      <a:pt x="18" y="2"/>
                      <a:pt x="17" y="4"/>
                    </a:cubicBezTo>
                    <a:cubicBezTo>
                      <a:pt x="17" y="6"/>
                      <a:pt x="16" y="9"/>
                      <a:pt x="16" y="11"/>
                    </a:cubicBezTo>
                    <a:cubicBezTo>
                      <a:pt x="15" y="11"/>
                      <a:pt x="14" y="11"/>
                      <a:pt x="13" y="11"/>
                    </a:cubicBezTo>
                    <a:cubicBezTo>
                      <a:pt x="9" y="12"/>
                      <a:pt x="5" y="16"/>
                      <a:pt x="3" y="20"/>
                    </a:cubicBezTo>
                    <a:cubicBezTo>
                      <a:pt x="1" y="24"/>
                      <a:pt x="0" y="29"/>
                      <a:pt x="1" y="34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37" name="Freeform 2391"/>
              <p:cNvSpPr/>
              <p:nvPr/>
            </p:nvSpPr>
            <p:spPr>
              <a:xfrm>
                <a:off x="9683737" y="2613037"/>
                <a:ext cx="236539" cy="376240"/>
              </a:xfrm>
              <a:custGeom>
                <a:avLst/>
                <a:gdLst>
                  <a:gd name="txL" fmla="*/ 0 w 63"/>
                  <a:gd name="txT" fmla="*/ 0 h 100"/>
                  <a:gd name="txR" fmla="*/ 63 w 63"/>
                  <a:gd name="txB" fmla="*/ 100 h 10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3" h="100">
                    <a:moveTo>
                      <a:pt x="2" y="38"/>
                    </a:moveTo>
                    <a:cubicBezTo>
                      <a:pt x="0" y="51"/>
                      <a:pt x="4" y="62"/>
                      <a:pt x="11" y="71"/>
                    </a:cubicBezTo>
                    <a:cubicBezTo>
                      <a:pt x="16" y="77"/>
                      <a:pt x="25" y="85"/>
                      <a:pt x="27" y="93"/>
                    </a:cubicBezTo>
                    <a:cubicBezTo>
                      <a:pt x="28" y="95"/>
                      <a:pt x="30" y="98"/>
                      <a:pt x="31" y="100"/>
                    </a:cubicBezTo>
                    <a:cubicBezTo>
                      <a:pt x="30" y="93"/>
                      <a:pt x="42" y="82"/>
                      <a:pt x="47" y="77"/>
                    </a:cubicBezTo>
                    <a:cubicBezTo>
                      <a:pt x="51" y="72"/>
                      <a:pt x="55" y="67"/>
                      <a:pt x="58" y="62"/>
                    </a:cubicBezTo>
                    <a:cubicBezTo>
                      <a:pt x="61" y="57"/>
                      <a:pt x="63" y="52"/>
                      <a:pt x="62" y="45"/>
                    </a:cubicBezTo>
                    <a:cubicBezTo>
                      <a:pt x="62" y="39"/>
                      <a:pt x="59" y="32"/>
                      <a:pt x="56" y="27"/>
                    </a:cubicBezTo>
                    <a:cubicBezTo>
                      <a:pt x="52" y="21"/>
                      <a:pt x="46" y="16"/>
                      <a:pt x="39" y="14"/>
                    </a:cubicBezTo>
                    <a:cubicBezTo>
                      <a:pt x="41" y="9"/>
                      <a:pt x="45" y="5"/>
                      <a:pt x="50" y="2"/>
                    </a:cubicBezTo>
                    <a:cubicBezTo>
                      <a:pt x="49" y="1"/>
                      <a:pt x="49" y="1"/>
                      <a:pt x="48" y="0"/>
                    </a:cubicBezTo>
                    <a:cubicBezTo>
                      <a:pt x="45" y="2"/>
                      <a:pt x="41" y="7"/>
                      <a:pt x="38" y="13"/>
                    </a:cubicBezTo>
                    <a:cubicBezTo>
                      <a:pt x="36" y="13"/>
                      <a:pt x="35" y="12"/>
                      <a:pt x="33" y="12"/>
                    </a:cubicBezTo>
                    <a:cubicBezTo>
                      <a:pt x="26" y="11"/>
                      <a:pt x="19" y="14"/>
                      <a:pt x="13" y="19"/>
                    </a:cubicBezTo>
                    <a:cubicBezTo>
                      <a:pt x="8" y="24"/>
                      <a:pt x="4" y="31"/>
                      <a:pt x="2" y="3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38" name="Freeform 2392"/>
              <p:cNvSpPr/>
              <p:nvPr/>
            </p:nvSpPr>
            <p:spPr>
              <a:xfrm>
                <a:off x="10296516" y="2827351"/>
                <a:ext cx="109538" cy="134938"/>
              </a:xfrm>
              <a:custGeom>
                <a:avLst/>
                <a:gdLst>
                  <a:gd name="txL" fmla="*/ 0 w 29"/>
                  <a:gd name="txT" fmla="*/ 0 h 36"/>
                  <a:gd name="txR" fmla="*/ 29 w 29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36">
                    <a:moveTo>
                      <a:pt x="3" y="20"/>
                    </a:moveTo>
                    <a:cubicBezTo>
                      <a:pt x="4" y="25"/>
                      <a:pt x="8" y="28"/>
                      <a:pt x="13" y="30"/>
                    </a:cubicBezTo>
                    <a:cubicBezTo>
                      <a:pt x="16" y="32"/>
                      <a:pt x="21" y="33"/>
                      <a:pt x="24" y="35"/>
                    </a:cubicBezTo>
                    <a:cubicBezTo>
                      <a:pt x="25" y="36"/>
                      <a:pt x="26" y="36"/>
                      <a:pt x="27" y="36"/>
                    </a:cubicBezTo>
                    <a:cubicBezTo>
                      <a:pt x="25" y="34"/>
                      <a:pt x="27" y="28"/>
                      <a:pt x="28" y="25"/>
                    </a:cubicBezTo>
                    <a:cubicBezTo>
                      <a:pt x="29" y="22"/>
                      <a:pt x="29" y="19"/>
                      <a:pt x="29" y="16"/>
                    </a:cubicBezTo>
                    <a:cubicBezTo>
                      <a:pt x="29" y="13"/>
                      <a:pt x="28" y="10"/>
                      <a:pt x="25" y="7"/>
                    </a:cubicBezTo>
                    <a:cubicBezTo>
                      <a:pt x="23" y="3"/>
                      <a:pt x="19" y="2"/>
                      <a:pt x="16" y="2"/>
                    </a:cubicBezTo>
                    <a:cubicBezTo>
                      <a:pt x="13" y="1"/>
                      <a:pt x="10" y="3"/>
                      <a:pt x="8" y="5"/>
                    </a:cubicBezTo>
                    <a:cubicBezTo>
                      <a:pt x="7" y="3"/>
                      <a:pt x="6" y="2"/>
                      <a:pt x="5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6" y="3"/>
                      <a:pt x="7" y="5"/>
                    </a:cubicBezTo>
                    <a:cubicBezTo>
                      <a:pt x="7" y="6"/>
                      <a:pt x="6" y="6"/>
                      <a:pt x="6" y="7"/>
                    </a:cubicBezTo>
                    <a:cubicBezTo>
                      <a:pt x="2" y="11"/>
                      <a:pt x="0" y="16"/>
                      <a:pt x="3" y="2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39" name="Freeform 2393"/>
              <p:cNvSpPr/>
              <p:nvPr/>
            </p:nvSpPr>
            <p:spPr>
              <a:xfrm>
                <a:off x="10371129" y="2906727"/>
                <a:ext cx="134938" cy="127001"/>
              </a:xfrm>
              <a:custGeom>
                <a:avLst/>
                <a:gdLst>
                  <a:gd name="txL" fmla="*/ 0 w 36"/>
                  <a:gd name="txT" fmla="*/ 0 h 34"/>
                  <a:gd name="txR" fmla="*/ 36 w 36"/>
                  <a:gd name="txB" fmla="*/ 34 h 3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6" h="34">
                    <a:moveTo>
                      <a:pt x="5" y="27"/>
                    </a:moveTo>
                    <a:cubicBezTo>
                      <a:pt x="9" y="31"/>
                      <a:pt x="14" y="33"/>
                      <a:pt x="20" y="33"/>
                    </a:cubicBezTo>
                    <a:cubicBezTo>
                      <a:pt x="23" y="33"/>
                      <a:pt x="29" y="32"/>
                      <a:pt x="32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3" y="33"/>
                      <a:pt x="33" y="25"/>
                      <a:pt x="32" y="22"/>
                    </a:cubicBezTo>
                    <a:cubicBezTo>
                      <a:pt x="31" y="16"/>
                      <a:pt x="30" y="10"/>
                      <a:pt x="25" y="7"/>
                    </a:cubicBezTo>
                    <a:cubicBezTo>
                      <a:pt x="22" y="5"/>
                      <a:pt x="19" y="4"/>
                      <a:pt x="16" y="4"/>
                    </a:cubicBezTo>
                    <a:cubicBezTo>
                      <a:pt x="13" y="4"/>
                      <a:pt x="9" y="5"/>
                      <a:pt x="7" y="7"/>
                    </a:cubicBezTo>
                    <a:cubicBezTo>
                      <a:pt x="5" y="5"/>
                      <a:pt x="5" y="3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5" y="5"/>
                      <a:pt x="6" y="8"/>
                    </a:cubicBezTo>
                    <a:cubicBezTo>
                      <a:pt x="6" y="8"/>
                      <a:pt x="5" y="9"/>
                      <a:pt x="4" y="9"/>
                    </a:cubicBezTo>
                    <a:cubicBezTo>
                      <a:pt x="0" y="14"/>
                      <a:pt x="1" y="22"/>
                      <a:pt x="5" y="27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40" name="Freeform 2394"/>
              <p:cNvSpPr/>
              <p:nvPr/>
            </p:nvSpPr>
            <p:spPr>
              <a:xfrm>
                <a:off x="10367954" y="2813064"/>
                <a:ext cx="341315" cy="220664"/>
              </a:xfrm>
              <a:custGeom>
                <a:avLst/>
                <a:gdLst>
                  <a:gd name="txL" fmla="*/ 0 w 91"/>
                  <a:gd name="txT" fmla="*/ 0 h 59"/>
                  <a:gd name="txR" fmla="*/ 91 w 91"/>
                  <a:gd name="txB" fmla="*/ 59 h 5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1" h="59">
                    <a:moveTo>
                      <a:pt x="30" y="56"/>
                    </a:moveTo>
                    <a:cubicBezTo>
                      <a:pt x="40" y="59"/>
                      <a:pt x="49" y="57"/>
                      <a:pt x="59" y="53"/>
                    </a:cubicBezTo>
                    <a:cubicBezTo>
                      <a:pt x="65" y="51"/>
                      <a:pt x="75" y="45"/>
                      <a:pt x="83" y="47"/>
                    </a:cubicBezTo>
                    <a:cubicBezTo>
                      <a:pt x="86" y="47"/>
                      <a:pt x="89" y="47"/>
                      <a:pt x="91" y="47"/>
                    </a:cubicBezTo>
                    <a:cubicBezTo>
                      <a:pt x="88" y="46"/>
                      <a:pt x="85" y="41"/>
                      <a:pt x="82" y="36"/>
                    </a:cubicBezTo>
                    <a:cubicBezTo>
                      <a:pt x="79" y="31"/>
                      <a:pt x="76" y="26"/>
                      <a:pt x="74" y="23"/>
                    </a:cubicBezTo>
                    <a:cubicBezTo>
                      <a:pt x="70" y="17"/>
                      <a:pt x="65" y="12"/>
                      <a:pt x="60" y="8"/>
                    </a:cubicBezTo>
                    <a:cubicBezTo>
                      <a:pt x="55" y="4"/>
                      <a:pt x="50" y="1"/>
                      <a:pt x="43" y="1"/>
                    </a:cubicBezTo>
                    <a:cubicBezTo>
                      <a:pt x="36" y="0"/>
                      <a:pt x="30" y="2"/>
                      <a:pt x="25" y="5"/>
                    </a:cubicBezTo>
                    <a:cubicBezTo>
                      <a:pt x="19" y="9"/>
                      <a:pt x="15" y="14"/>
                      <a:pt x="12" y="20"/>
                    </a:cubicBezTo>
                    <a:cubicBezTo>
                      <a:pt x="8" y="18"/>
                      <a:pt x="4" y="14"/>
                      <a:pt x="1" y="10"/>
                    </a:cubicBezTo>
                    <a:cubicBezTo>
                      <a:pt x="1" y="10"/>
                      <a:pt x="0" y="11"/>
                      <a:pt x="0" y="11"/>
                    </a:cubicBezTo>
                    <a:cubicBezTo>
                      <a:pt x="1" y="14"/>
                      <a:pt x="6" y="19"/>
                      <a:pt x="12" y="21"/>
                    </a:cubicBezTo>
                    <a:cubicBezTo>
                      <a:pt x="11" y="23"/>
                      <a:pt x="11" y="24"/>
                      <a:pt x="10" y="26"/>
                    </a:cubicBezTo>
                    <a:cubicBezTo>
                      <a:pt x="9" y="32"/>
                      <a:pt x="11" y="39"/>
                      <a:pt x="15" y="44"/>
                    </a:cubicBezTo>
                    <a:cubicBezTo>
                      <a:pt x="19" y="50"/>
                      <a:pt x="24" y="54"/>
                      <a:pt x="30" y="56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41" name="Freeform 2395"/>
              <p:cNvSpPr/>
              <p:nvPr/>
            </p:nvSpPr>
            <p:spPr>
              <a:xfrm>
                <a:off x="10315566" y="2725751"/>
                <a:ext cx="146051" cy="90488"/>
              </a:xfrm>
              <a:custGeom>
                <a:avLst/>
                <a:gdLst>
                  <a:gd name="txL" fmla="*/ 0 w 39"/>
                  <a:gd name="txT" fmla="*/ 0 h 24"/>
                  <a:gd name="txR" fmla="*/ 39 w 39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9" h="24">
                    <a:moveTo>
                      <a:pt x="17" y="24"/>
                    </a:moveTo>
                    <a:cubicBezTo>
                      <a:pt x="21" y="24"/>
                      <a:pt x="25" y="22"/>
                      <a:pt x="28" y="19"/>
                    </a:cubicBezTo>
                    <a:cubicBezTo>
                      <a:pt x="30" y="17"/>
                      <a:pt x="33" y="14"/>
                      <a:pt x="36" y="13"/>
                    </a:cubicBezTo>
                    <a:cubicBezTo>
                      <a:pt x="37" y="13"/>
                      <a:pt x="38" y="12"/>
                      <a:pt x="39" y="12"/>
                    </a:cubicBezTo>
                    <a:cubicBezTo>
                      <a:pt x="38" y="12"/>
                      <a:pt x="36" y="11"/>
                      <a:pt x="34" y="9"/>
                    </a:cubicBezTo>
                    <a:cubicBezTo>
                      <a:pt x="32" y="8"/>
                      <a:pt x="30" y="6"/>
                      <a:pt x="29" y="5"/>
                    </a:cubicBezTo>
                    <a:cubicBezTo>
                      <a:pt x="25" y="2"/>
                      <a:pt x="19" y="0"/>
                      <a:pt x="14" y="1"/>
                    </a:cubicBezTo>
                    <a:cubicBezTo>
                      <a:pt x="12" y="2"/>
                      <a:pt x="10" y="4"/>
                      <a:pt x="8" y="6"/>
                    </a:cubicBezTo>
                    <a:cubicBezTo>
                      <a:pt x="7" y="8"/>
                      <a:pt x="6" y="10"/>
                      <a:pt x="6" y="13"/>
                    </a:cubicBezTo>
                    <a:cubicBezTo>
                      <a:pt x="4" y="13"/>
                      <a:pt x="2" y="12"/>
                      <a:pt x="0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3"/>
                      <a:pt x="3" y="13"/>
                      <a:pt x="6" y="14"/>
                    </a:cubicBezTo>
                    <a:cubicBezTo>
                      <a:pt x="6" y="14"/>
                      <a:pt x="6" y="15"/>
                      <a:pt x="6" y="16"/>
                    </a:cubicBezTo>
                    <a:cubicBezTo>
                      <a:pt x="7" y="21"/>
                      <a:pt x="12" y="24"/>
                      <a:pt x="17" y="24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42" name="Freeform 2396"/>
              <p:cNvSpPr/>
              <p:nvPr/>
            </p:nvSpPr>
            <p:spPr>
              <a:xfrm>
                <a:off x="10307628" y="2673363"/>
                <a:ext cx="101601" cy="63500"/>
              </a:xfrm>
              <a:custGeom>
                <a:avLst/>
                <a:gdLst>
                  <a:gd name="txL" fmla="*/ 0 w 27"/>
                  <a:gd name="txT" fmla="*/ 0 h 17"/>
                  <a:gd name="txR" fmla="*/ 27 w 27"/>
                  <a:gd name="txB" fmla="*/ 17 h 1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7" h="17">
                    <a:moveTo>
                      <a:pt x="11" y="17"/>
                    </a:moveTo>
                    <a:cubicBezTo>
                      <a:pt x="13" y="16"/>
                      <a:pt x="16" y="15"/>
                      <a:pt x="18" y="13"/>
                    </a:cubicBezTo>
                    <a:cubicBezTo>
                      <a:pt x="20" y="12"/>
                      <a:pt x="22" y="9"/>
                      <a:pt x="25" y="9"/>
                    </a:cubicBezTo>
                    <a:cubicBezTo>
                      <a:pt x="25" y="9"/>
                      <a:pt x="26" y="9"/>
                      <a:pt x="27" y="8"/>
                    </a:cubicBezTo>
                    <a:cubicBezTo>
                      <a:pt x="25" y="8"/>
                      <a:pt x="22" y="5"/>
                      <a:pt x="20" y="3"/>
                    </a:cubicBezTo>
                    <a:cubicBezTo>
                      <a:pt x="18" y="2"/>
                      <a:pt x="16" y="1"/>
                      <a:pt x="14" y="0"/>
                    </a:cubicBezTo>
                    <a:cubicBezTo>
                      <a:pt x="12" y="0"/>
                      <a:pt x="9" y="0"/>
                      <a:pt x="7" y="0"/>
                    </a:cubicBezTo>
                    <a:cubicBezTo>
                      <a:pt x="4" y="2"/>
                      <a:pt x="3" y="3"/>
                      <a:pt x="2" y="5"/>
                    </a:cubicBezTo>
                    <a:cubicBezTo>
                      <a:pt x="2" y="7"/>
                      <a:pt x="2" y="9"/>
                      <a:pt x="3" y="11"/>
                    </a:cubicBezTo>
                    <a:cubicBezTo>
                      <a:pt x="2" y="11"/>
                      <a:pt x="1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2" y="12"/>
                      <a:pt x="3" y="11"/>
                    </a:cubicBezTo>
                    <a:cubicBezTo>
                      <a:pt x="4" y="12"/>
                      <a:pt x="4" y="12"/>
                      <a:pt x="4" y="13"/>
                    </a:cubicBezTo>
                    <a:cubicBezTo>
                      <a:pt x="6" y="16"/>
                      <a:pt x="8" y="17"/>
                      <a:pt x="11" y="17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43" name="Freeform 2397"/>
              <p:cNvSpPr/>
              <p:nvPr/>
            </p:nvSpPr>
            <p:spPr>
              <a:xfrm>
                <a:off x="10109190" y="1862145"/>
                <a:ext cx="273052" cy="365128"/>
              </a:xfrm>
              <a:custGeom>
                <a:avLst/>
                <a:gdLst>
                  <a:gd name="txL" fmla="*/ 0 w 73"/>
                  <a:gd name="txT" fmla="*/ 0 h 97"/>
                  <a:gd name="txR" fmla="*/ 73 w 73"/>
                  <a:gd name="txB" fmla="*/ 97 h 9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97">
                    <a:moveTo>
                      <a:pt x="63" y="78"/>
                    </a:moveTo>
                    <a:cubicBezTo>
                      <a:pt x="71" y="67"/>
                      <a:pt x="73" y="54"/>
                      <a:pt x="72" y="41"/>
                    </a:cubicBezTo>
                    <a:cubicBezTo>
                      <a:pt x="71" y="32"/>
                      <a:pt x="66" y="18"/>
                      <a:pt x="69" y="9"/>
                    </a:cubicBezTo>
                    <a:cubicBezTo>
                      <a:pt x="69" y="6"/>
                      <a:pt x="69" y="3"/>
                      <a:pt x="69" y="0"/>
                    </a:cubicBezTo>
                    <a:cubicBezTo>
                      <a:pt x="66" y="7"/>
                      <a:pt x="48" y="11"/>
                      <a:pt x="40" y="13"/>
                    </a:cubicBezTo>
                    <a:cubicBezTo>
                      <a:pt x="25" y="18"/>
                      <a:pt x="10" y="24"/>
                      <a:pt x="4" y="40"/>
                    </a:cubicBezTo>
                    <a:cubicBezTo>
                      <a:pt x="0" y="48"/>
                      <a:pt x="0" y="57"/>
                      <a:pt x="2" y="64"/>
                    </a:cubicBezTo>
                    <a:cubicBezTo>
                      <a:pt x="4" y="72"/>
                      <a:pt x="9" y="79"/>
                      <a:pt x="16" y="84"/>
                    </a:cubicBezTo>
                    <a:cubicBezTo>
                      <a:pt x="12" y="89"/>
                      <a:pt x="7" y="92"/>
                      <a:pt x="1" y="94"/>
                    </a:cubicBezTo>
                    <a:cubicBezTo>
                      <a:pt x="2" y="95"/>
                      <a:pt x="2" y="96"/>
                      <a:pt x="2" y="97"/>
                    </a:cubicBezTo>
                    <a:cubicBezTo>
                      <a:pt x="6" y="95"/>
                      <a:pt x="12" y="91"/>
                      <a:pt x="17" y="85"/>
                    </a:cubicBezTo>
                    <a:cubicBezTo>
                      <a:pt x="18" y="86"/>
                      <a:pt x="20" y="87"/>
                      <a:pt x="22" y="88"/>
                    </a:cubicBezTo>
                    <a:cubicBezTo>
                      <a:pt x="36" y="96"/>
                      <a:pt x="54" y="90"/>
                      <a:pt x="63" y="78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44" name="Freeform 2398"/>
              <p:cNvSpPr/>
              <p:nvPr/>
            </p:nvSpPr>
            <p:spPr>
              <a:xfrm>
                <a:off x="10115540" y="1622430"/>
                <a:ext cx="282577" cy="401640"/>
              </a:xfrm>
              <a:custGeom>
                <a:avLst/>
                <a:gdLst>
                  <a:gd name="txL" fmla="*/ 0 w 75"/>
                  <a:gd name="txT" fmla="*/ 0 h 107"/>
                  <a:gd name="txR" fmla="*/ 75 w 75"/>
                  <a:gd name="txB" fmla="*/ 107 h 10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5" h="107">
                    <a:moveTo>
                      <a:pt x="69" y="78"/>
                    </a:moveTo>
                    <a:cubicBezTo>
                      <a:pt x="75" y="66"/>
                      <a:pt x="75" y="53"/>
                      <a:pt x="72" y="40"/>
                    </a:cubicBezTo>
                    <a:cubicBezTo>
                      <a:pt x="69" y="31"/>
                      <a:pt x="62" y="19"/>
                      <a:pt x="64" y="9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61" y="8"/>
                      <a:pt x="43" y="14"/>
                      <a:pt x="36" y="18"/>
                    </a:cubicBezTo>
                    <a:cubicBezTo>
                      <a:pt x="21" y="25"/>
                      <a:pt x="8" y="34"/>
                      <a:pt x="4" y="51"/>
                    </a:cubicBezTo>
                    <a:cubicBezTo>
                      <a:pt x="0" y="70"/>
                      <a:pt x="9" y="85"/>
                      <a:pt x="25" y="92"/>
                    </a:cubicBezTo>
                    <a:cubicBezTo>
                      <a:pt x="22" y="98"/>
                      <a:pt x="18" y="102"/>
                      <a:pt x="13" y="105"/>
                    </a:cubicBezTo>
                    <a:cubicBezTo>
                      <a:pt x="15" y="107"/>
                      <a:pt x="15" y="107"/>
                      <a:pt x="15" y="107"/>
                    </a:cubicBezTo>
                    <a:cubicBezTo>
                      <a:pt x="18" y="105"/>
                      <a:pt x="22" y="99"/>
                      <a:pt x="26" y="93"/>
                    </a:cubicBezTo>
                    <a:cubicBezTo>
                      <a:pt x="27" y="94"/>
                      <a:pt x="29" y="95"/>
                      <a:pt x="31" y="95"/>
                    </a:cubicBezTo>
                    <a:cubicBezTo>
                      <a:pt x="46" y="100"/>
                      <a:pt x="62" y="91"/>
                      <a:pt x="69" y="7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45" name="Freeform 2399"/>
              <p:cNvSpPr/>
              <p:nvPr/>
            </p:nvSpPr>
            <p:spPr>
              <a:xfrm>
                <a:off x="9848838" y="1765306"/>
                <a:ext cx="263527" cy="288927"/>
              </a:xfrm>
              <a:custGeom>
                <a:avLst/>
                <a:gdLst>
                  <a:gd name="txL" fmla="*/ 0 w 70"/>
                  <a:gd name="txT" fmla="*/ 0 h 77"/>
                  <a:gd name="txR" fmla="*/ 70 w 70"/>
                  <a:gd name="txB" fmla="*/ 77 h 7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0" h="77">
                    <a:moveTo>
                      <a:pt x="70" y="55"/>
                    </a:moveTo>
                    <a:cubicBezTo>
                      <a:pt x="70" y="47"/>
                      <a:pt x="65" y="38"/>
                      <a:pt x="58" y="29"/>
                    </a:cubicBezTo>
                    <a:cubicBezTo>
                      <a:pt x="53" y="23"/>
                      <a:pt x="43" y="14"/>
                      <a:pt x="41" y="6"/>
                    </a:cubicBezTo>
                    <a:cubicBezTo>
                      <a:pt x="40" y="4"/>
                      <a:pt x="39" y="2"/>
                      <a:pt x="37" y="0"/>
                    </a:cubicBezTo>
                    <a:cubicBezTo>
                      <a:pt x="38" y="2"/>
                      <a:pt x="34" y="5"/>
                      <a:pt x="30" y="7"/>
                    </a:cubicBezTo>
                    <a:cubicBezTo>
                      <a:pt x="27" y="9"/>
                      <a:pt x="22" y="11"/>
                      <a:pt x="19" y="13"/>
                    </a:cubicBezTo>
                    <a:cubicBezTo>
                      <a:pt x="9" y="19"/>
                      <a:pt x="0" y="26"/>
                      <a:pt x="3" y="38"/>
                    </a:cubicBezTo>
                    <a:cubicBezTo>
                      <a:pt x="6" y="52"/>
                      <a:pt x="20" y="62"/>
                      <a:pt x="37" y="66"/>
                    </a:cubicBezTo>
                    <a:cubicBezTo>
                      <a:pt x="36" y="70"/>
                      <a:pt x="35" y="73"/>
                      <a:pt x="32" y="76"/>
                    </a:cubicBezTo>
                    <a:cubicBezTo>
                      <a:pt x="35" y="77"/>
                      <a:pt x="35" y="77"/>
                      <a:pt x="35" y="77"/>
                    </a:cubicBezTo>
                    <a:cubicBezTo>
                      <a:pt x="36" y="75"/>
                      <a:pt x="38" y="71"/>
                      <a:pt x="38" y="66"/>
                    </a:cubicBezTo>
                    <a:cubicBezTo>
                      <a:pt x="40" y="67"/>
                      <a:pt x="42" y="67"/>
                      <a:pt x="44" y="68"/>
                    </a:cubicBezTo>
                    <a:cubicBezTo>
                      <a:pt x="51" y="69"/>
                      <a:pt x="57" y="68"/>
                      <a:pt x="62" y="65"/>
                    </a:cubicBezTo>
                    <a:cubicBezTo>
                      <a:pt x="66" y="63"/>
                      <a:pt x="69" y="59"/>
                      <a:pt x="70" y="55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46" name="Freeform 2400"/>
              <p:cNvSpPr/>
              <p:nvPr/>
            </p:nvSpPr>
            <p:spPr>
              <a:xfrm>
                <a:off x="9086834" y="2403486"/>
                <a:ext cx="93663" cy="82551"/>
              </a:xfrm>
              <a:custGeom>
                <a:avLst/>
                <a:gdLst>
                  <a:gd name="txL" fmla="*/ 0 w 25"/>
                  <a:gd name="txT" fmla="*/ 0 h 22"/>
                  <a:gd name="txR" fmla="*/ 25 w 25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22">
                    <a:moveTo>
                      <a:pt x="7" y="20"/>
                    </a:moveTo>
                    <a:cubicBezTo>
                      <a:pt x="9" y="21"/>
                      <a:pt x="11" y="21"/>
                      <a:pt x="13" y="21"/>
                    </a:cubicBezTo>
                    <a:cubicBezTo>
                      <a:pt x="15" y="21"/>
                      <a:pt x="17" y="21"/>
                      <a:pt x="18" y="21"/>
                    </a:cubicBezTo>
                    <a:cubicBezTo>
                      <a:pt x="19" y="21"/>
                      <a:pt x="21" y="21"/>
                      <a:pt x="22" y="21"/>
                    </a:cubicBezTo>
                    <a:cubicBezTo>
                      <a:pt x="23" y="21"/>
                      <a:pt x="25" y="22"/>
                      <a:pt x="25" y="22"/>
                    </a:cubicBezTo>
                    <a:cubicBezTo>
                      <a:pt x="23" y="19"/>
                      <a:pt x="24" y="15"/>
                      <a:pt x="23" y="12"/>
                    </a:cubicBezTo>
                    <a:cubicBezTo>
                      <a:pt x="22" y="7"/>
                      <a:pt x="18" y="3"/>
                      <a:pt x="15" y="1"/>
                    </a:cubicBezTo>
                    <a:cubicBezTo>
                      <a:pt x="10" y="0"/>
                      <a:pt x="6" y="3"/>
                      <a:pt x="3" y="6"/>
                    </a:cubicBezTo>
                    <a:cubicBezTo>
                      <a:pt x="2" y="6"/>
                      <a:pt x="2" y="5"/>
                      <a:pt x="1" y="4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1" y="5"/>
                      <a:pt x="3" y="7"/>
                    </a:cubicBezTo>
                    <a:cubicBezTo>
                      <a:pt x="1" y="9"/>
                      <a:pt x="1" y="12"/>
                      <a:pt x="2" y="15"/>
                    </a:cubicBezTo>
                    <a:cubicBezTo>
                      <a:pt x="3" y="17"/>
                      <a:pt x="5" y="19"/>
                      <a:pt x="7" y="20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47" name="Freeform 2401"/>
              <p:cNvSpPr/>
              <p:nvPr/>
            </p:nvSpPr>
            <p:spPr>
              <a:xfrm>
                <a:off x="10398117" y="2024071"/>
                <a:ext cx="79375" cy="66675"/>
              </a:xfrm>
              <a:custGeom>
                <a:avLst/>
                <a:gdLst>
                  <a:gd name="txL" fmla="*/ 0 w 21"/>
                  <a:gd name="txT" fmla="*/ 0 h 18"/>
                  <a:gd name="txR" fmla="*/ 21 w 21"/>
                  <a:gd name="txB" fmla="*/ 18 h 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18">
                    <a:moveTo>
                      <a:pt x="15" y="16"/>
                    </a:moveTo>
                    <a:cubicBezTo>
                      <a:pt x="17" y="14"/>
                      <a:pt x="18" y="11"/>
                      <a:pt x="18" y="9"/>
                    </a:cubicBezTo>
                    <a:cubicBezTo>
                      <a:pt x="19" y="7"/>
                      <a:pt x="19" y="3"/>
                      <a:pt x="20" y="2"/>
                    </a:cubicBezTo>
                    <a:cubicBezTo>
                      <a:pt x="21" y="1"/>
                      <a:pt x="21" y="0"/>
                      <a:pt x="21" y="0"/>
                    </a:cubicBezTo>
                    <a:cubicBezTo>
                      <a:pt x="20" y="1"/>
                      <a:pt x="16" y="0"/>
                      <a:pt x="13" y="0"/>
                    </a:cubicBezTo>
                    <a:cubicBezTo>
                      <a:pt x="9" y="0"/>
                      <a:pt x="6" y="1"/>
                      <a:pt x="3" y="4"/>
                    </a:cubicBezTo>
                    <a:cubicBezTo>
                      <a:pt x="1" y="8"/>
                      <a:pt x="1" y="12"/>
                      <a:pt x="4" y="15"/>
                    </a:cubicBezTo>
                    <a:cubicBezTo>
                      <a:pt x="3" y="16"/>
                      <a:pt x="2" y="16"/>
                      <a:pt x="0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3" y="16"/>
                      <a:pt x="4" y="15"/>
                    </a:cubicBezTo>
                    <a:cubicBezTo>
                      <a:pt x="5" y="15"/>
                      <a:pt x="5" y="16"/>
                      <a:pt x="5" y="16"/>
                    </a:cubicBezTo>
                    <a:cubicBezTo>
                      <a:pt x="8" y="18"/>
                      <a:pt x="12" y="18"/>
                      <a:pt x="15" y="16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48" name="Freeform 2402"/>
              <p:cNvSpPr/>
              <p:nvPr/>
            </p:nvSpPr>
            <p:spPr>
              <a:xfrm>
                <a:off x="10161578" y="2087571"/>
                <a:ext cx="107951" cy="101601"/>
              </a:xfrm>
              <a:custGeom>
                <a:avLst/>
                <a:gdLst>
                  <a:gd name="txL" fmla="*/ 0 w 29"/>
                  <a:gd name="txT" fmla="*/ 0 h 27"/>
                  <a:gd name="txR" fmla="*/ 29 w 29"/>
                  <a:gd name="txB" fmla="*/ 27 h 2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27">
                    <a:moveTo>
                      <a:pt x="6" y="21"/>
                    </a:moveTo>
                    <a:cubicBezTo>
                      <a:pt x="8" y="23"/>
                      <a:pt x="12" y="25"/>
                      <a:pt x="16" y="25"/>
                    </a:cubicBezTo>
                    <a:cubicBezTo>
                      <a:pt x="19" y="25"/>
                      <a:pt x="24" y="25"/>
                      <a:pt x="27" y="26"/>
                    </a:cubicBezTo>
                    <a:cubicBezTo>
                      <a:pt x="27" y="26"/>
                      <a:pt x="28" y="27"/>
                      <a:pt x="29" y="27"/>
                    </a:cubicBezTo>
                    <a:cubicBezTo>
                      <a:pt x="27" y="26"/>
                      <a:pt x="28" y="19"/>
                      <a:pt x="27" y="17"/>
                    </a:cubicBezTo>
                    <a:cubicBezTo>
                      <a:pt x="27" y="14"/>
                      <a:pt x="26" y="11"/>
                      <a:pt x="25" y="8"/>
                    </a:cubicBezTo>
                    <a:cubicBezTo>
                      <a:pt x="23" y="6"/>
                      <a:pt x="21" y="3"/>
                      <a:pt x="18" y="2"/>
                    </a:cubicBezTo>
                    <a:cubicBezTo>
                      <a:pt x="14" y="0"/>
                      <a:pt x="10" y="0"/>
                      <a:pt x="8" y="2"/>
                    </a:cubicBezTo>
                    <a:cubicBezTo>
                      <a:pt x="6" y="3"/>
                      <a:pt x="5" y="6"/>
                      <a:pt x="4" y="9"/>
                    </a:cubicBezTo>
                    <a:cubicBezTo>
                      <a:pt x="3" y="8"/>
                      <a:pt x="1" y="8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2" y="9"/>
                      <a:pt x="4" y="9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3"/>
                      <a:pt x="3" y="15"/>
                      <a:pt x="3" y="17"/>
                    </a:cubicBezTo>
                    <a:cubicBezTo>
                      <a:pt x="3" y="18"/>
                      <a:pt x="4" y="20"/>
                      <a:pt x="6" y="2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49" name="Freeform 2403"/>
              <p:cNvSpPr/>
              <p:nvPr/>
            </p:nvSpPr>
            <p:spPr>
              <a:xfrm>
                <a:off x="10488605" y="2370148"/>
                <a:ext cx="130176" cy="168276"/>
              </a:xfrm>
              <a:custGeom>
                <a:avLst/>
                <a:gdLst>
                  <a:gd name="txL" fmla="*/ 0 w 35"/>
                  <a:gd name="txT" fmla="*/ 0 h 45"/>
                  <a:gd name="txR" fmla="*/ 35 w 35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45">
                    <a:moveTo>
                      <a:pt x="3" y="27"/>
                    </a:moveTo>
                    <a:cubicBezTo>
                      <a:pt x="5" y="32"/>
                      <a:pt x="10" y="36"/>
                      <a:pt x="15" y="38"/>
                    </a:cubicBezTo>
                    <a:cubicBezTo>
                      <a:pt x="19" y="40"/>
                      <a:pt x="25" y="41"/>
                      <a:pt x="28" y="44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29" y="43"/>
                      <a:pt x="32" y="35"/>
                      <a:pt x="33" y="32"/>
                    </a:cubicBezTo>
                    <a:cubicBezTo>
                      <a:pt x="34" y="25"/>
                      <a:pt x="35" y="18"/>
                      <a:pt x="30" y="12"/>
                    </a:cubicBezTo>
                    <a:cubicBezTo>
                      <a:pt x="25" y="5"/>
                      <a:pt x="17" y="4"/>
                      <a:pt x="10" y="7"/>
                    </a:cubicBezTo>
                    <a:cubicBezTo>
                      <a:pt x="9" y="5"/>
                      <a:pt x="9" y="3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2"/>
                      <a:pt x="9" y="5"/>
                      <a:pt x="10" y="8"/>
                    </a:cubicBezTo>
                    <a:cubicBezTo>
                      <a:pt x="9" y="8"/>
                      <a:pt x="8" y="8"/>
                      <a:pt x="8" y="9"/>
                    </a:cubicBezTo>
                    <a:cubicBezTo>
                      <a:pt x="2" y="13"/>
                      <a:pt x="0" y="21"/>
                      <a:pt x="3" y="27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50" name="Freeform 2404"/>
              <p:cNvSpPr/>
              <p:nvPr/>
            </p:nvSpPr>
            <p:spPr>
              <a:xfrm>
                <a:off x="10607668" y="2571762"/>
                <a:ext cx="165101" cy="255589"/>
              </a:xfrm>
              <a:custGeom>
                <a:avLst/>
                <a:gdLst>
                  <a:gd name="txL" fmla="*/ 0 w 44"/>
                  <a:gd name="txT" fmla="*/ 0 h 68"/>
                  <a:gd name="txR" fmla="*/ 44 w 44"/>
                  <a:gd name="txB" fmla="*/ 68 h 68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44" h="68">
                    <a:moveTo>
                      <a:pt x="0" y="30"/>
                    </a:moveTo>
                    <a:cubicBezTo>
                      <a:pt x="0" y="38"/>
                      <a:pt x="4" y="46"/>
                      <a:pt x="10" y="51"/>
                    </a:cubicBezTo>
                    <a:cubicBezTo>
                      <a:pt x="14" y="55"/>
                      <a:pt x="21" y="59"/>
                      <a:pt x="24" y="64"/>
                    </a:cubicBezTo>
                    <a:cubicBezTo>
                      <a:pt x="25" y="65"/>
                      <a:pt x="26" y="67"/>
                      <a:pt x="28" y="68"/>
                    </a:cubicBezTo>
                    <a:cubicBezTo>
                      <a:pt x="27" y="66"/>
                      <a:pt x="28" y="63"/>
                      <a:pt x="30" y="60"/>
                    </a:cubicBezTo>
                    <a:cubicBezTo>
                      <a:pt x="31" y="57"/>
                      <a:pt x="34" y="54"/>
                      <a:pt x="35" y="52"/>
                    </a:cubicBezTo>
                    <a:cubicBezTo>
                      <a:pt x="40" y="44"/>
                      <a:pt x="44" y="36"/>
                      <a:pt x="42" y="27"/>
                    </a:cubicBezTo>
                    <a:cubicBezTo>
                      <a:pt x="39" y="16"/>
                      <a:pt x="31" y="10"/>
                      <a:pt x="20" y="10"/>
                    </a:cubicBezTo>
                    <a:cubicBezTo>
                      <a:pt x="21" y="6"/>
                      <a:pt x="22" y="3"/>
                      <a:pt x="23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1"/>
                      <a:pt x="20" y="6"/>
                      <a:pt x="20" y="10"/>
                    </a:cubicBezTo>
                    <a:cubicBezTo>
                      <a:pt x="18" y="10"/>
                      <a:pt x="17" y="10"/>
                      <a:pt x="16" y="10"/>
                    </a:cubicBezTo>
                    <a:cubicBezTo>
                      <a:pt x="7" y="12"/>
                      <a:pt x="1" y="21"/>
                      <a:pt x="0" y="30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51" name="Freeform 2405"/>
              <p:cNvSpPr/>
              <p:nvPr/>
            </p:nvSpPr>
            <p:spPr>
              <a:xfrm>
                <a:off x="10698156" y="2741626"/>
                <a:ext cx="195264" cy="292102"/>
              </a:xfrm>
              <a:custGeom>
                <a:avLst/>
                <a:gdLst>
                  <a:gd name="txL" fmla="*/ 0 w 52"/>
                  <a:gd name="txT" fmla="*/ 0 h 78"/>
                  <a:gd name="txR" fmla="*/ 52 w 52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78">
                    <a:moveTo>
                      <a:pt x="1" y="36"/>
                    </a:moveTo>
                    <a:cubicBezTo>
                      <a:pt x="1" y="45"/>
                      <a:pt x="6" y="54"/>
                      <a:pt x="13" y="60"/>
                    </a:cubicBezTo>
                    <a:cubicBezTo>
                      <a:pt x="17" y="64"/>
                      <a:pt x="26" y="68"/>
                      <a:pt x="29" y="74"/>
                    </a:cubicBezTo>
                    <a:cubicBezTo>
                      <a:pt x="30" y="75"/>
                      <a:pt x="32" y="77"/>
                      <a:pt x="33" y="78"/>
                    </a:cubicBezTo>
                    <a:cubicBezTo>
                      <a:pt x="32" y="76"/>
                      <a:pt x="34" y="72"/>
                      <a:pt x="36" y="69"/>
                    </a:cubicBezTo>
                    <a:cubicBezTo>
                      <a:pt x="37" y="65"/>
                      <a:pt x="40" y="61"/>
                      <a:pt x="41" y="59"/>
                    </a:cubicBezTo>
                    <a:cubicBezTo>
                      <a:pt x="47" y="50"/>
                      <a:pt x="52" y="41"/>
                      <a:pt x="48" y="30"/>
                    </a:cubicBezTo>
                    <a:cubicBezTo>
                      <a:pt x="45" y="17"/>
                      <a:pt x="34" y="11"/>
                      <a:pt x="22" y="12"/>
                    </a:cubicBezTo>
                    <a:cubicBezTo>
                      <a:pt x="22" y="7"/>
                      <a:pt x="23" y="4"/>
                      <a:pt x="25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2"/>
                      <a:pt x="21" y="7"/>
                      <a:pt x="21" y="12"/>
                    </a:cubicBezTo>
                    <a:cubicBezTo>
                      <a:pt x="20" y="12"/>
                      <a:pt x="19" y="12"/>
                      <a:pt x="17" y="12"/>
                    </a:cubicBezTo>
                    <a:cubicBezTo>
                      <a:pt x="7" y="14"/>
                      <a:pt x="0" y="25"/>
                      <a:pt x="1" y="36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52" name="Freeform 2406"/>
              <p:cNvSpPr/>
              <p:nvPr/>
            </p:nvSpPr>
            <p:spPr>
              <a:xfrm>
                <a:off x="10814044" y="2890852"/>
                <a:ext cx="131763" cy="207964"/>
              </a:xfrm>
              <a:custGeom>
                <a:avLst/>
                <a:gdLst>
                  <a:gd name="txL" fmla="*/ 0 w 35"/>
                  <a:gd name="txT" fmla="*/ 0 h 55"/>
                  <a:gd name="txR" fmla="*/ 35 w 35"/>
                  <a:gd name="txB" fmla="*/ 55 h 55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35" h="55">
                    <a:moveTo>
                      <a:pt x="0" y="27"/>
                    </a:moveTo>
                    <a:cubicBezTo>
                      <a:pt x="1" y="34"/>
                      <a:pt x="5" y="40"/>
                      <a:pt x="10" y="43"/>
                    </a:cubicBezTo>
                    <a:cubicBezTo>
                      <a:pt x="14" y="46"/>
                      <a:pt x="20" y="48"/>
                      <a:pt x="22" y="52"/>
                    </a:cubicBezTo>
                    <a:cubicBezTo>
                      <a:pt x="26" y="55"/>
                      <a:pt x="26" y="55"/>
                      <a:pt x="26" y="55"/>
                    </a:cubicBezTo>
                    <a:cubicBezTo>
                      <a:pt x="24" y="52"/>
                      <a:pt x="28" y="44"/>
                      <a:pt x="30" y="41"/>
                    </a:cubicBezTo>
                    <a:cubicBezTo>
                      <a:pt x="33" y="34"/>
                      <a:pt x="35" y="28"/>
                      <a:pt x="33" y="21"/>
                    </a:cubicBezTo>
                    <a:cubicBezTo>
                      <a:pt x="31" y="18"/>
                      <a:pt x="29" y="15"/>
                      <a:pt x="26" y="13"/>
                    </a:cubicBezTo>
                    <a:cubicBezTo>
                      <a:pt x="23" y="11"/>
                      <a:pt x="19" y="9"/>
                      <a:pt x="15" y="9"/>
                    </a:cubicBezTo>
                    <a:cubicBezTo>
                      <a:pt x="16" y="6"/>
                      <a:pt x="17" y="3"/>
                      <a:pt x="19" y="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6" y="2"/>
                      <a:pt x="15" y="5"/>
                      <a:pt x="15" y="9"/>
                    </a:cubicBezTo>
                    <a:cubicBezTo>
                      <a:pt x="14" y="9"/>
                      <a:pt x="13" y="9"/>
                      <a:pt x="12" y="9"/>
                    </a:cubicBezTo>
                    <a:cubicBezTo>
                      <a:pt x="8" y="10"/>
                      <a:pt x="5" y="12"/>
                      <a:pt x="3" y="16"/>
                    </a:cubicBezTo>
                    <a:cubicBezTo>
                      <a:pt x="1" y="19"/>
                      <a:pt x="0" y="23"/>
                      <a:pt x="0" y="2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53" name="Freeform 2407"/>
              <p:cNvSpPr/>
              <p:nvPr/>
            </p:nvSpPr>
            <p:spPr>
              <a:xfrm>
                <a:off x="10909295" y="2884502"/>
                <a:ext cx="112713" cy="138113"/>
              </a:xfrm>
              <a:custGeom>
                <a:avLst/>
                <a:gdLst>
                  <a:gd name="txL" fmla="*/ 0 w 30"/>
                  <a:gd name="txT" fmla="*/ 0 h 37"/>
                  <a:gd name="txR" fmla="*/ 30 w 30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37">
                    <a:moveTo>
                      <a:pt x="5" y="23"/>
                    </a:moveTo>
                    <a:cubicBezTo>
                      <a:pt x="7" y="25"/>
                      <a:pt x="11" y="26"/>
                      <a:pt x="15" y="28"/>
                    </a:cubicBezTo>
                    <a:cubicBezTo>
                      <a:pt x="17" y="28"/>
                      <a:pt x="19" y="29"/>
                      <a:pt x="21" y="30"/>
                    </a:cubicBezTo>
                    <a:cubicBezTo>
                      <a:pt x="23" y="31"/>
                      <a:pt x="25" y="32"/>
                      <a:pt x="25" y="34"/>
                    </a:cubicBezTo>
                    <a:cubicBezTo>
                      <a:pt x="26" y="35"/>
                      <a:pt x="27" y="36"/>
                      <a:pt x="28" y="37"/>
                    </a:cubicBezTo>
                    <a:cubicBezTo>
                      <a:pt x="27" y="35"/>
                      <a:pt x="28" y="33"/>
                      <a:pt x="29" y="30"/>
                    </a:cubicBezTo>
                    <a:cubicBezTo>
                      <a:pt x="30" y="27"/>
                      <a:pt x="30" y="24"/>
                      <a:pt x="30" y="22"/>
                    </a:cubicBezTo>
                    <a:cubicBezTo>
                      <a:pt x="30" y="18"/>
                      <a:pt x="30" y="13"/>
                      <a:pt x="28" y="10"/>
                    </a:cubicBezTo>
                    <a:cubicBezTo>
                      <a:pt x="27" y="7"/>
                      <a:pt x="24" y="4"/>
                      <a:pt x="21" y="2"/>
                    </a:cubicBezTo>
                    <a:cubicBezTo>
                      <a:pt x="18" y="0"/>
                      <a:pt x="15" y="0"/>
                      <a:pt x="12" y="1"/>
                    </a:cubicBezTo>
                    <a:cubicBezTo>
                      <a:pt x="9" y="1"/>
                      <a:pt x="7" y="3"/>
                      <a:pt x="4" y="6"/>
                    </a:cubicBezTo>
                    <a:cubicBezTo>
                      <a:pt x="3" y="4"/>
                      <a:pt x="2" y="2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2" y="4"/>
                      <a:pt x="4" y="6"/>
                    </a:cubicBezTo>
                    <a:cubicBezTo>
                      <a:pt x="4" y="7"/>
                      <a:pt x="3" y="7"/>
                      <a:pt x="3" y="8"/>
                    </a:cubicBezTo>
                    <a:cubicBezTo>
                      <a:pt x="1" y="11"/>
                      <a:pt x="1" y="14"/>
                      <a:pt x="1" y="16"/>
                    </a:cubicBezTo>
                    <a:cubicBezTo>
                      <a:pt x="2" y="19"/>
                      <a:pt x="3" y="21"/>
                      <a:pt x="5" y="2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54" name="Freeform 2408"/>
              <p:cNvSpPr/>
              <p:nvPr/>
            </p:nvSpPr>
            <p:spPr>
              <a:xfrm>
                <a:off x="10912470" y="2752738"/>
                <a:ext cx="179389" cy="123826"/>
              </a:xfrm>
              <a:custGeom>
                <a:avLst/>
                <a:gdLst>
                  <a:gd name="txL" fmla="*/ 0 w 48"/>
                  <a:gd name="txT" fmla="*/ 0 h 33"/>
                  <a:gd name="txR" fmla="*/ 48 w 48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33">
                    <a:moveTo>
                      <a:pt x="13" y="30"/>
                    </a:moveTo>
                    <a:cubicBezTo>
                      <a:pt x="19" y="33"/>
                      <a:pt x="25" y="32"/>
                      <a:pt x="31" y="30"/>
                    </a:cubicBezTo>
                    <a:cubicBezTo>
                      <a:pt x="34" y="28"/>
                      <a:pt x="39" y="24"/>
                      <a:pt x="44" y="24"/>
                    </a:cubicBezTo>
                    <a:cubicBezTo>
                      <a:pt x="45" y="24"/>
                      <a:pt x="47" y="24"/>
                      <a:pt x="48" y="23"/>
                    </a:cubicBezTo>
                    <a:cubicBezTo>
                      <a:pt x="44" y="23"/>
                      <a:pt x="40" y="16"/>
                      <a:pt x="38" y="12"/>
                    </a:cubicBezTo>
                    <a:cubicBezTo>
                      <a:pt x="34" y="7"/>
                      <a:pt x="30" y="1"/>
                      <a:pt x="24" y="0"/>
                    </a:cubicBezTo>
                    <a:cubicBezTo>
                      <a:pt x="20" y="0"/>
                      <a:pt x="17" y="0"/>
                      <a:pt x="14" y="2"/>
                    </a:cubicBezTo>
                    <a:cubicBezTo>
                      <a:pt x="11" y="3"/>
                      <a:pt x="7" y="5"/>
                      <a:pt x="5" y="8"/>
                    </a:cubicBezTo>
                    <a:cubicBezTo>
                      <a:pt x="3" y="6"/>
                      <a:pt x="1" y="3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1" y="4"/>
                    </a:cubicBezTo>
                    <a:cubicBezTo>
                      <a:pt x="2" y="6"/>
                      <a:pt x="3" y="7"/>
                      <a:pt x="5" y="9"/>
                    </a:cubicBezTo>
                    <a:cubicBezTo>
                      <a:pt x="4" y="9"/>
                      <a:pt x="4" y="10"/>
                      <a:pt x="3" y="11"/>
                    </a:cubicBezTo>
                    <a:cubicBezTo>
                      <a:pt x="2" y="15"/>
                      <a:pt x="3" y="19"/>
                      <a:pt x="5" y="22"/>
                    </a:cubicBezTo>
                    <a:cubicBezTo>
                      <a:pt x="6" y="26"/>
                      <a:pt x="9" y="29"/>
                      <a:pt x="13" y="3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55" name="Freeform 2409"/>
              <p:cNvSpPr/>
              <p:nvPr/>
            </p:nvSpPr>
            <p:spPr>
              <a:xfrm>
                <a:off x="10841032" y="2632087"/>
                <a:ext cx="195264" cy="120651"/>
              </a:xfrm>
              <a:custGeom>
                <a:avLst/>
                <a:gdLst>
                  <a:gd name="txL" fmla="*/ 0 w 52"/>
                  <a:gd name="txT" fmla="*/ 0 h 32"/>
                  <a:gd name="txR" fmla="*/ 52 w 52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2" h="32">
                    <a:moveTo>
                      <a:pt x="21" y="32"/>
                    </a:moveTo>
                    <a:cubicBezTo>
                      <a:pt x="26" y="32"/>
                      <a:pt x="31" y="30"/>
                      <a:pt x="36" y="27"/>
                    </a:cubicBezTo>
                    <a:cubicBezTo>
                      <a:pt x="39" y="25"/>
                      <a:pt x="43" y="21"/>
                      <a:pt x="48" y="21"/>
                    </a:cubicBezTo>
                    <a:cubicBezTo>
                      <a:pt x="49" y="21"/>
                      <a:pt x="50" y="20"/>
                      <a:pt x="52" y="20"/>
                    </a:cubicBezTo>
                    <a:cubicBezTo>
                      <a:pt x="50" y="20"/>
                      <a:pt x="48" y="18"/>
                      <a:pt x="46" y="16"/>
                    </a:cubicBezTo>
                    <a:cubicBezTo>
                      <a:pt x="44" y="13"/>
                      <a:pt x="42" y="11"/>
                      <a:pt x="40" y="10"/>
                    </a:cubicBezTo>
                    <a:cubicBezTo>
                      <a:pt x="34" y="4"/>
                      <a:pt x="28" y="0"/>
                      <a:pt x="20" y="2"/>
                    </a:cubicBezTo>
                    <a:cubicBezTo>
                      <a:pt x="12" y="3"/>
                      <a:pt x="8" y="10"/>
                      <a:pt x="8" y="17"/>
                    </a:cubicBezTo>
                    <a:cubicBezTo>
                      <a:pt x="5" y="17"/>
                      <a:pt x="3" y="17"/>
                      <a:pt x="1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17"/>
                      <a:pt x="5" y="18"/>
                      <a:pt x="8" y="18"/>
                    </a:cubicBezTo>
                    <a:cubicBezTo>
                      <a:pt x="8" y="19"/>
                      <a:pt x="8" y="20"/>
                      <a:pt x="8" y="21"/>
                    </a:cubicBezTo>
                    <a:cubicBezTo>
                      <a:pt x="9" y="27"/>
                      <a:pt x="15" y="32"/>
                      <a:pt x="21" y="32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56" name="Freeform 2410"/>
              <p:cNvSpPr/>
              <p:nvPr/>
            </p:nvSpPr>
            <p:spPr>
              <a:xfrm>
                <a:off x="10709268" y="2238385"/>
                <a:ext cx="390527" cy="239714"/>
              </a:xfrm>
              <a:custGeom>
                <a:avLst/>
                <a:gdLst>
                  <a:gd name="txL" fmla="*/ 0 w 104"/>
                  <a:gd name="txT" fmla="*/ 0 h 64"/>
                  <a:gd name="txR" fmla="*/ 104 w 104"/>
                  <a:gd name="txB" fmla="*/ 64 h 6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4" h="64">
                    <a:moveTo>
                      <a:pt x="46" y="64"/>
                    </a:moveTo>
                    <a:cubicBezTo>
                      <a:pt x="60" y="64"/>
                      <a:pt x="70" y="58"/>
                      <a:pt x="78" y="49"/>
                    </a:cubicBezTo>
                    <a:cubicBezTo>
                      <a:pt x="83" y="43"/>
                      <a:pt x="89" y="32"/>
                      <a:pt x="97" y="29"/>
                    </a:cubicBezTo>
                    <a:cubicBezTo>
                      <a:pt x="99" y="27"/>
                      <a:pt x="101" y="25"/>
                      <a:pt x="104" y="24"/>
                    </a:cubicBezTo>
                    <a:cubicBezTo>
                      <a:pt x="96" y="25"/>
                      <a:pt x="83" y="15"/>
                      <a:pt x="76" y="12"/>
                    </a:cubicBezTo>
                    <a:cubicBezTo>
                      <a:pt x="71" y="8"/>
                      <a:pt x="65" y="5"/>
                      <a:pt x="59" y="3"/>
                    </a:cubicBezTo>
                    <a:cubicBezTo>
                      <a:pt x="54" y="1"/>
                      <a:pt x="49" y="0"/>
                      <a:pt x="43" y="2"/>
                    </a:cubicBezTo>
                    <a:cubicBezTo>
                      <a:pt x="37" y="4"/>
                      <a:pt x="32" y="7"/>
                      <a:pt x="27" y="12"/>
                    </a:cubicBezTo>
                    <a:cubicBezTo>
                      <a:pt x="22" y="16"/>
                      <a:pt x="17" y="21"/>
                      <a:pt x="14" y="29"/>
                    </a:cubicBezTo>
                    <a:cubicBezTo>
                      <a:pt x="9" y="26"/>
                      <a:pt x="4" y="21"/>
                      <a:pt x="2" y="15"/>
                    </a:cubicBezTo>
                    <a:cubicBezTo>
                      <a:pt x="1" y="16"/>
                      <a:pt x="0" y="16"/>
                      <a:pt x="0" y="16"/>
                    </a:cubicBezTo>
                    <a:cubicBezTo>
                      <a:pt x="1" y="18"/>
                      <a:pt x="2" y="21"/>
                      <a:pt x="5" y="23"/>
                    </a:cubicBezTo>
                    <a:cubicBezTo>
                      <a:pt x="7" y="26"/>
                      <a:pt x="10" y="28"/>
                      <a:pt x="14" y="30"/>
                    </a:cubicBezTo>
                    <a:cubicBezTo>
                      <a:pt x="13" y="32"/>
                      <a:pt x="13" y="33"/>
                      <a:pt x="13" y="35"/>
                    </a:cubicBezTo>
                    <a:cubicBezTo>
                      <a:pt x="12" y="43"/>
                      <a:pt x="17" y="50"/>
                      <a:pt x="23" y="56"/>
                    </a:cubicBezTo>
                    <a:cubicBezTo>
                      <a:pt x="30" y="61"/>
                      <a:pt x="38" y="64"/>
                      <a:pt x="46" y="64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57" name="Freeform 2411"/>
              <p:cNvSpPr/>
              <p:nvPr/>
            </p:nvSpPr>
            <p:spPr>
              <a:xfrm>
                <a:off x="10909295" y="2197109"/>
                <a:ext cx="171451" cy="123826"/>
              </a:xfrm>
              <a:custGeom>
                <a:avLst/>
                <a:gdLst>
                  <a:gd name="txL" fmla="*/ 0 w 46"/>
                  <a:gd name="txT" fmla="*/ 0 h 33"/>
                  <a:gd name="txR" fmla="*/ 46 w 46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33">
                    <a:moveTo>
                      <a:pt x="30" y="31"/>
                    </a:moveTo>
                    <a:cubicBezTo>
                      <a:pt x="36" y="28"/>
                      <a:pt x="39" y="23"/>
                      <a:pt x="40" y="18"/>
                    </a:cubicBezTo>
                    <a:cubicBezTo>
                      <a:pt x="42" y="14"/>
                      <a:pt x="42" y="8"/>
                      <a:pt x="44" y="4"/>
                    </a:cubicBezTo>
                    <a:cubicBezTo>
                      <a:pt x="45" y="3"/>
                      <a:pt x="45" y="2"/>
                      <a:pt x="46" y="1"/>
                    </a:cubicBezTo>
                    <a:cubicBezTo>
                      <a:pt x="43" y="3"/>
                      <a:pt x="36" y="2"/>
                      <a:pt x="32" y="1"/>
                    </a:cubicBezTo>
                    <a:cubicBezTo>
                      <a:pt x="26" y="1"/>
                      <a:pt x="20" y="0"/>
                      <a:pt x="16" y="4"/>
                    </a:cubicBezTo>
                    <a:cubicBezTo>
                      <a:pt x="13" y="6"/>
                      <a:pt x="12" y="9"/>
                      <a:pt x="11" y="11"/>
                    </a:cubicBezTo>
                    <a:cubicBezTo>
                      <a:pt x="10" y="14"/>
                      <a:pt x="8" y="18"/>
                      <a:pt x="8" y="22"/>
                    </a:cubicBezTo>
                    <a:cubicBezTo>
                      <a:pt x="5" y="21"/>
                      <a:pt x="2" y="20"/>
                      <a:pt x="1" y="17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9"/>
                      <a:pt x="2" y="20"/>
                      <a:pt x="3" y="21"/>
                    </a:cubicBezTo>
                    <a:cubicBezTo>
                      <a:pt x="5" y="22"/>
                      <a:pt x="7" y="22"/>
                      <a:pt x="8" y="22"/>
                    </a:cubicBezTo>
                    <a:cubicBezTo>
                      <a:pt x="9" y="23"/>
                      <a:pt x="9" y="24"/>
                      <a:pt x="9" y="25"/>
                    </a:cubicBezTo>
                    <a:cubicBezTo>
                      <a:pt x="10" y="28"/>
                      <a:pt x="14" y="31"/>
                      <a:pt x="18" y="32"/>
                    </a:cubicBezTo>
                    <a:cubicBezTo>
                      <a:pt x="22" y="33"/>
                      <a:pt x="26" y="32"/>
                      <a:pt x="30" y="31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58" name="Freeform 2412"/>
              <p:cNvSpPr/>
              <p:nvPr/>
            </p:nvSpPr>
            <p:spPr>
              <a:xfrm>
                <a:off x="10937870" y="2032008"/>
                <a:ext cx="120651" cy="142876"/>
              </a:xfrm>
              <a:custGeom>
                <a:avLst/>
                <a:gdLst>
                  <a:gd name="txL" fmla="*/ 0 w 32"/>
                  <a:gd name="txT" fmla="*/ 0 h 38"/>
                  <a:gd name="txR" fmla="*/ 32 w 32"/>
                  <a:gd name="txB" fmla="*/ 38 h 3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38">
                    <a:moveTo>
                      <a:pt x="26" y="32"/>
                    </a:moveTo>
                    <a:cubicBezTo>
                      <a:pt x="30" y="28"/>
                      <a:pt x="32" y="23"/>
                      <a:pt x="32" y="17"/>
                    </a:cubicBezTo>
                    <a:cubicBezTo>
                      <a:pt x="32" y="13"/>
                      <a:pt x="31" y="7"/>
                      <a:pt x="32" y="4"/>
                    </a:cubicBezTo>
                    <a:cubicBezTo>
                      <a:pt x="32" y="2"/>
                      <a:pt x="32" y="1"/>
                      <a:pt x="31" y="0"/>
                    </a:cubicBezTo>
                    <a:cubicBezTo>
                      <a:pt x="31" y="1"/>
                      <a:pt x="29" y="2"/>
                      <a:pt x="27" y="3"/>
                    </a:cubicBezTo>
                    <a:cubicBezTo>
                      <a:pt x="24" y="3"/>
                      <a:pt x="22" y="4"/>
                      <a:pt x="20" y="4"/>
                    </a:cubicBezTo>
                    <a:cubicBezTo>
                      <a:pt x="14" y="5"/>
                      <a:pt x="7" y="7"/>
                      <a:pt x="3" y="14"/>
                    </a:cubicBezTo>
                    <a:cubicBezTo>
                      <a:pt x="1" y="17"/>
                      <a:pt x="0" y="21"/>
                      <a:pt x="1" y="25"/>
                    </a:cubicBezTo>
                    <a:cubicBezTo>
                      <a:pt x="2" y="28"/>
                      <a:pt x="4" y="31"/>
                      <a:pt x="7" y="33"/>
                    </a:cubicBezTo>
                    <a:cubicBezTo>
                      <a:pt x="6" y="35"/>
                      <a:pt x="5" y="36"/>
                      <a:pt x="3" y="38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5" y="37"/>
                      <a:pt x="6" y="35"/>
                      <a:pt x="8" y="33"/>
                    </a:cubicBezTo>
                    <a:cubicBezTo>
                      <a:pt x="9" y="34"/>
                      <a:pt x="9" y="34"/>
                      <a:pt x="10" y="35"/>
                    </a:cubicBezTo>
                    <a:cubicBezTo>
                      <a:pt x="16" y="38"/>
                      <a:pt x="22" y="37"/>
                      <a:pt x="26" y="32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59" name="Freeform 2413"/>
              <p:cNvSpPr/>
              <p:nvPr/>
            </p:nvSpPr>
            <p:spPr>
              <a:xfrm>
                <a:off x="10536230" y="1554167"/>
                <a:ext cx="271464" cy="323852"/>
              </a:xfrm>
              <a:custGeom>
                <a:avLst/>
                <a:gdLst>
                  <a:gd name="txL" fmla="*/ 0 w 72"/>
                  <a:gd name="txT" fmla="*/ 0 h 86"/>
                  <a:gd name="txR" fmla="*/ 72 w 72"/>
                  <a:gd name="txB" fmla="*/ 86 h 8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2" h="86">
                    <a:moveTo>
                      <a:pt x="57" y="71"/>
                    </a:moveTo>
                    <a:cubicBezTo>
                      <a:pt x="58" y="70"/>
                      <a:pt x="59" y="69"/>
                      <a:pt x="60" y="67"/>
                    </a:cubicBezTo>
                    <a:cubicBezTo>
                      <a:pt x="61" y="67"/>
                      <a:pt x="61" y="66"/>
                      <a:pt x="62" y="65"/>
                    </a:cubicBezTo>
                    <a:cubicBezTo>
                      <a:pt x="62" y="64"/>
                      <a:pt x="63" y="63"/>
                      <a:pt x="63" y="63"/>
                    </a:cubicBezTo>
                    <a:cubicBezTo>
                      <a:pt x="65" y="60"/>
                      <a:pt x="66" y="57"/>
                      <a:pt x="66" y="54"/>
                    </a:cubicBezTo>
                    <a:cubicBezTo>
                      <a:pt x="67" y="48"/>
                      <a:pt x="67" y="43"/>
                      <a:pt x="66" y="37"/>
                    </a:cubicBezTo>
                    <a:cubicBezTo>
                      <a:pt x="65" y="33"/>
                      <a:pt x="64" y="28"/>
                      <a:pt x="64" y="23"/>
                    </a:cubicBezTo>
                    <a:cubicBezTo>
                      <a:pt x="63" y="18"/>
                      <a:pt x="64" y="13"/>
                      <a:pt x="67" y="9"/>
                    </a:cubicBezTo>
                    <a:cubicBezTo>
                      <a:pt x="68" y="6"/>
                      <a:pt x="70" y="3"/>
                      <a:pt x="72" y="0"/>
                    </a:cubicBezTo>
                    <a:cubicBezTo>
                      <a:pt x="70" y="2"/>
                      <a:pt x="67" y="3"/>
                      <a:pt x="64" y="4"/>
                    </a:cubicBezTo>
                    <a:cubicBezTo>
                      <a:pt x="61" y="5"/>
                      <a:pt x="57" y="6"/>
                      <a:pt x="54" y="7"/>
                    </a:cubicBezTo>
                    <a:cubicBezTo>
                      <a:pt x="48" y="9"/>
                      <a:pt x="41" y="11"/>
                      <a:pt x="38" y="13"/>
                    </a:cubicBezTo>
                    <a:cubicBezTo>
                      <a:pt x="30" y="15"/>
                      <a:pt x="24" y="18"/>
                      <a:pt x="20" y="20"/>
                    </a:cubicBezTo>
                    <a:cubicBezTo>
                      <a:pt x="18" y="21"/>
                      <a:pt x="15" y="23"/>
                      <a:pt x="12" y="26"/>
                    </a:cubicBezTo>
                    <a:cubicBezTo>
                      <a:pt x="10" y="28"/>
                      <a:pt x="7" y="31"/>
                      <a:pt x="5" y="35"/>
                    </a:cubicBezTo>
                    <a:cubicBezTo>
                      <a:pt x="1" y="44"/>
                      <a:pt x="0" y="53"/>
                      <a:pt x="2" y="60"/>
                    </a:cubicBezTo>
                    <a:cubicBezTo>
                      <a:pt x="5" y="67"/>
                      <a:pt x="11" y="71"/>
                      <a:pt x="18" y="75"/>
                    </a:cubicBezTo>
                    <a:cubicBezTo>
                      <a:pt x="17" y="77"/>
                      <a:pt x="16" y="79"/>
                      <a:pt x="15" y="80"/>
                    </a:cubicBezTo>
                    <a:cubicBezTo>
                      <a:pt x="14" y="82"/>
                      <a:pt x="13" y="83"/>
                      <a:pt x="13" y="85"/>
                    </a:cubicBezTo>
                    <a:cubicBezTo>
                      <a:pt x="15" y="86"/>
                      <a:pt x="15" y="86"/>
                      <a:pt x="15" y="86"/>
                    </a:cubicBezTo>
                    <a:cubicBezTo>
                      <a:pt x="15" y="85"/>
                      <a:pt x="16" y="83"/>
                      <a:pt x="16" y="82"/>
                    </a:cubicBezTo>
                    <a:cubicBezTo>
                      <a:pt x="17" y="79"/>
                      <a:pt x="17" y="79"/>
                      <a:pt x="17" y="79"/>
                    </a:cubicBezTo>
                    <a:cubicBezTo>
                      <a:pt x="19" y="75"/>
                      <a:pt x="19" y="75"/>
                      <a:pt x="19" y="75"/>
                    </a:cubicBezTo>
                    <a:cubicBezTo>
                      <a:pt x="21" y="76"/>
                      <a:pt x="22" y="77"/>
                      <a:pt x="24" y="78"/>
                    </a:cubicBezTo>
                    <a:cubicBezTo>
                      <a:pt x="30" y="81"/>
                      <a:pt x="36" y="82"/>
                      <a:pt x="41" y="81"/>
                    </a:cubicBezTo>
                    <a:cubicBezTo>
                      <a:pt x="47" y="80"/>
                      <a:pt x="52" y="77"/>
                      <a:pt x="57" y="71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60" name="Freeform 2414"/>
              <p:cNvSpPr/>
              <p:nvPr/>
            </p:nvSpPr>
            <p:spPr>
              <a:xfrm>
                <a:off x="10687043" y="1730381"/>
                <a:ext cx="180976" cy="161926"/>
              </a:xfrm>
              <a:custGeom>
                <a:avLst/>
                <a:gdLst>
                  <a:gd name="txL" fmla="*/ 0 w 48"/>
                  <a:gd name="txT" fmla="*/ 0 h 43"/>
                  <a:gd name="txR" fmla="*/ 48 w 48"/>
                  <a:gd name="txB" fmla="*/ 43 h 4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8" h="43">
                    <a:moveTo>
                      <a:pt x="33" y="38"/>
                    </a:moveTo>
                    <a:cubicBezTo>
                      <a:pt x="38" y="33"/>
                      <a:pt x="41" y="27"/>
                      <a:pt x="42" y="21"/>
                    </a:cubicBezTo>
                    <a:cubicBezTo>
                      <a:pt x="43" y="16"/>
                      <a:pt x="43" y="9"/>
                      <a:pt x="46" y="5"/>
                    </a:cubicBezTo>
                    <a:cubicBezTo>
                      <a:pt x="47" y="3"/>
                      <a:pt x="47" y="2"/>
                      <a:pt x="48" y="0"/>
                    </a:cubicBezTo>
                    <a:cubicBezTo>
                      <a:pt x="47" y="2"/>
                      <a:pt x="43" y="2"/>
                      <a:pt x="40" y="2"/>
                    </a:cubicBezTo>
                    <a:cubicBezTo>
                      <a:pt x="36" y="2"/>
                      <a:pt x="33" y="2"/>
                      <a:pt x="30" y="2"/>
                    </a:cubicBezTo>
                    <a:cubicBezTo>
                      <a:pt x="22" y="2"/>
                      <a:pt x="13" y="4"/>
                      <a:pt x="8" y="10"/>
                    </a:cubicBezTo>
                    <a:cubicBezTo>
                      <a:pt x="5" y="14"/>
                      <a:pt x="4" y="19"/>
                      <a:pt x="4" y="23"/>
                    </a:cubicBezTo>
                    <a:cubicBezTo>
                      <a:pt x="4" y="27"/>
                      <a:pt x="5" y="31"/>
                      <a:pt x="8" y="35"/>
                    </a:cubicBezTo>
                    <a:cubicBezTo>
                      <a:pt x="6" y="36"/>
                      <a:pt x="3" y="37"/>
                      <a:pt x="0" y="38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2" y="39"/>
                      <a:pt x="6" y="37"/>
                      <a:pt x="9" y="35"/>
                    </a:cubicBezTo>
                    <a:cubicBezTo>
                      <a:pt x="9" y="36"/>
                      <a:pt x="10" y="37"/>
                      <a:pt x="11" y="37"/>
                    </a:cubicBezTo>
                    <a:cubicBezTo>
                      <a:pt x="17" y="43"/>
                      <a:pt x="27" y="42"/>
                      <a:pt x="33" y="38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61" name="Freeform 2415"/>
              <p:cNvSpPr/>
              <p:nvPr/>
            </p:nvSpPr>
            <p:spPr>
              <a:xfrm>
                <a:off x="10612430" y="1847857"/>
                <a:ext cx="142876" cy="88901"/>
              </a:xfrm>
              <a:custGeom>
                <a:avLst/>
                <a:gdLst>
                  <a:gd name="txL" fmla="*/ 0 w 38"/>
                  <a:gd name="txT" fmla="*/ 0 h 24"/>
                  <a:gd name="txR" fmla="*/ 38 w 38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24">
                    <a:moveTo>
                      <a:pt x="16" y="23"/>
                    </a:moveTo>
                    <a:cubicBezTo>
                      <a:pt x="21" y="24"/>
                      <a:pt x="25" y="22"/>
                      <a:pt x="28" y="19"/>
                    </a:cubicBezTo>
                    <a:cubicBezTo>
                      <a:pt x="30" y="17"/>
                      <a:pt x="32" y="13"/>
                      <a:pt x="35" y="12"/>
                    </a:cubicBezTo>
                    <a:cubicBezTo>
                      <a:pt x="36" y="12"/>
                      <a:pt x="37" y="11"/>
                      <a:pt x="38" y="10"/>
                    </a:cubicBezTo>
                    <a:cubicBezTo>
                      <a:pt x="35" y="11"/>
                      <a:pt x="31" y="7"/>
                      <a:pt x="29" y="5"/>
                    </a:cubicBezTo>
                    <a:cubicBezTo>
                      <a:pt x="25" y="2"/>
                      <a:pt x="20" y="0"/>
                      <a:pt x="16" y="1"/>
                    </a:cubicBezTo>
                    <a:cubicBezTo>
                      <a:pt x="13" y="1"/>
                      <a:pt x="11" y="3"/>
                      <a:pt x="9" y="4"/>
                    </a:cubicBezTo>
                    <a:cubicBezTo>
                      <a:pt x="8" y="6"/>
                      <a:pt x="6" y="8"/>
                      <a:pt x="6" y="11"/>
                    </a:cubicBezTo>
                    <a:cubicBezTo>
                      <a:pt x="4" y="11"/>
                      <a:pt x="2" y="9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3" y="11"/>
                      <a:pt x="6" y="12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7" y="19"/>
                      <a:pt x="9" y="20"/>
                    </a:cubicBezTo>
                    <a:cubicBezTo>
                      <a:pt x="11" y="22"/>
                      <a:pt x="14" y="23"/>
                      <a:pt x="16" y="23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62" name="Freeform 2416"/>
              <p:cNvSpPr/>
              <p:nvPr/>
            </p:nvSpPr>
            <p:spPr>
              <a:xfrm>
                <a:off x="10525117" y="1752606"/>
                <a:ext cx="90488" cy="131763"/>
              </a:xfrm>
              <a:custGeom>
                <a:avLst/>
                <a:gdLst>
                  <a:gd name="txL" fmla="*/ 0 w 24"/>
                  <a:gd name="txT" fmla="*/ 0 h 35"/>
                  <a:gd name="txR" fmla="*/ 24 w 24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35">
                    <a:moveTo>
                      <a:pt x="23" y="24"/>
                    </a:moveTo>
                    <a:cubicBezTo>
                      <a:pt x="24" y="21"/>
                      <a:pt x="24" y="16"/>
                      <a:pt x="22" y="12"/>
                    </a:cubicBezTo>
                    <a:cubicBezTo>
                      <a:pt x="21" y="9"/>
                      <a:pt x="19" y="6"/>
                      <a:pt x="19" y="3"/>
                    </a:cubicBezTo>
                    <a:cubicBezTo>
                      <a:pt x="18" y="2"/>
                      <a:pt x="18" y="1"/>
                      <a:pt x="17" y="0"/>
                    </a:cubicBezTo>
                    <a:cubicBezTo>
                      <a:pt x="18" y="2"/>
                      <a:pt x="12" y="5"/>
                      <a:pt x="10" y="6"/>
                    </a:cubicBezTo>
                    <a:cubicBezTo>
                      <a:pt x="8" y="7"/>
                      <a:pt x="6" y="9"/>
                      <a:pt x="4" y="11"/>
                    </a:cubicBezTo>
                    <a:cubicBezTo>
                      <a:pt x="2" y="13"/>
                      <a:pt x="1" y="16"/>
                      <a:pt x="1" y="19"/>
                    </a:cubicBezTo>
                    <a:cubicBezTo>
                      <a:pt x="0" y="23"/>
                      <a:pt x="1" y="26"/>
                      <a:pt x="3" y="28"/>
                    </a:cubicBezTo>
                    <a:cubicBezTo>
                      <a:pt x="5" y="30"/>
                      <a:pt x="8" y="30"/>
                      <a:pt x="11" y="30"/>
                    </a:cubicBezTo>
                    <a:cubicBezTo>
                      <a:pt x="11" y="32"/>
                      <a:pt x="10" y="33"/>
                      <a:pt x="10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4"/>
                      <a:pt x="11" y="32"/>
                      <a:pt x="11" y="30"/>
                    </a:cubicBezTo>
                    <a:cubicBezTo>
                      <a:pt x="12" y="30"/>
                      <a:pt x="12" y="30"/>
                      <a:pt x="13" y="30"/>
                    </a:cubicBezTo>
                    <a:cubicBezTo>
                      <a:pt x="18" y="30"/>
                      <a:pt x="21" y="28"/>
                      <a:pt x="23" y="24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63" name="Freeform 2417"/>
              <p:cNvSpPr/>
              <p:nvPr/>
            </p:nvSpPr>
            <p:spPr>
              <a:xfrm>
                <a:off x="10450504" y="1779594"/>
                <a:ext cx="74613" cy="112713"/>
              </a:xfrm>
              <a:custGeom>
                <a:avLst/>
                <a:gdLst>
                  <a:gd name="txL" fmla="*/ 0 w 20"/>
                  <a:gd name="txT" fmla="*/ 0 h 30"/>
                  <a:gd name="txR" fmla="*/ 20 w 20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30">
                    <a:moveTo>
                      <a:pt x="19" y="19"/>
                    </a:moveTo>
                    <a:cubicBezTo>
                      <a:pt x="19" y="16"/>
                      <a:pt x="19" y="13"/>
                      <a:pt x="18" y="10"/>
                    </a:cubicBezTo>
                    <a:cubicBezTo>
                      <a:pt x="17" y="9"/>
                      <a:pt x="17" y="8"/>
                      <a:pt x="17" y="6"/>
                    </a:cubicBezTo>
                    <a:cubicBezTo>
                      <a:pt x="17" y="5"/>
                      <a:pt x="17" y="3"/>
                      <a:pt x="18" y="2"/>
                    </a:cubicBezTo>
                    <a:cubicBezTo>
                      <a:pt x="18" y="1"/>
                      <a:pt x="19" y="1"/>
                      <a:pt x="20" y="0"/>
                    </a:cubicBezTo>
                    <a:cubicBezTo>
                      <a:pt x="18" y="1"/>
                      <a:pt x="16" y="1"/>
                      <a:pt x="14" y="2"/>
                    </a:cubicBezTo>
                    <a:cubicBezTo>
                      <a:pt x="12" y="2"/>
                      <a:pt x="10" y="3"/>
                      <a:pt x="8" y="4"/>
                    </a:cubicBezTo>
                    <a:cubicBezTo>
                      <a:pt x="4" y="7"/>
                      <a:pt x="0" y="11"/>
                      <a:pt x="1" y="16"/>
                    </a:cubicBezTo>
                    <a:cubicBezTo>
                      <a:pt x="1" y="22"/>
                      <a:pt x="4" y="25"/>
                      <a:pt x="9" y="25"/>
                    </a:cubicBezTo>
                    <a:cubicBezTo>
                      <a:pt x="9" y="27"/>
                      <a:pt x="8" y="28"/>
                      <a:pt x="7" y="29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29"/>
                      <a:pt x="9" y="27"/>
                      <a:pt x="9" y="25"/>
                    </a:cubicBezTo>
                    <a:cubicBezTo>
                      <a:pt x="10" y="25"/>
                      <a:pt x="10" y="25"/>
                      <a:pt x="11" y="25"/>
                    </a:cubicBezTo>
                    <a:cubicBezTo>
                      <a:pt x="15" y="25"/>
                      <a:pt x="18" y="22"/>
                      <a:pt x="19" y="1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64" name="Freeform 2418"/>
              <p:cNvSpPr/>
              <p:nvPr/>
            </p:nvSpPr>
            <p:spPr>
              <a:xfrm>
                <a:off x="10667993" y="1936758"/>
                <a:ext cx="311152" cy="225427"/>
              </a:xfrm>
              <a:custGeom>
                <a:avLst/>
                <a:gdLst>
                  <a:gd name="txL" fmla="*/ 0 w 83"/>
                  <a:gd name="txT" fmla="*/ 0 h 60"/>
                  <a:gd name="txR" fmla="*/ 83 w 83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3" h="60">
                    <a:moveTo>
                      <a:pt x="21" y="54"/>
                    </a:moveTo>
                    <a:cubicBezTo>
                      <a:pt x="30" y="59"/>
                      <a:pt x="40" y="60"/>
                      <a:pt x="50" y="58"/>
                    </a:cubicBezTo>
                    <a:cubicBezTo>
                      <a:pt x="57" y="57"/>
                      <a:pt x="68" y="54"/>
                      <a:pt x="75" y="57"/>
                    </a:cubicBezTo>
                    <a:cubicBezTo>
                      <a:pt x="78" y="58"/>
                      <a:pt x="80" y="58"/>
                      <a:pt x="83" y="59"/>
                    </a:cubicBezTo>
                    <a:cubicBezTo>
                      <a:pt x="80" y="57"/>
                      <a:pt x="78" y="52"/>
                      <a:pt x="76" y="47"/>
                    </a:cubicBezTo>
                    <a:cubicBezTo>
                      <a:pt x="74" y="41"/>
                      <a:pt x="73" y="36"/>
                      <a:pt x="71" y="32"/>
                    </a:cubicBezTo>
                    <a:cubicBezTo>
                      <a:pt x="69" y="26"/>
                      <a:pt x="66" y="19"/>
                      <a:pt x="61" y="14"/>
                    </a:cubicBezTo>
                    <a:cubicBezTo>
                      <a:pt x="57" y="9"/>
                      <a:pt x="51" y="4"/>
                      <a:pt x="44" y="2"/>
                    </a:cubicBezTo>
                    <a:cubicBezTo>
                      <a:pt x="35" y="0"/>
                      <a:pt x="28" y="1"/>
                      <a:pt x="22" y="5"/>
                    </a:cubicBezTo>
                    <a:cubicBezTo>
                      <a:pt x="17" y="8"/>
                      <a:pt x="13" y="14"/>
                      <a:pt x="11" y="21"/>
                    </a:cubicBezTo>
                    <a:cubicBezTo>
                      <a:pt x="7" y="19"/>
                      <a:pt x="4" y="17"/>
                      <a:pt x="1" y="16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19"/>
                      <a:pt x="6" y="20"/>
                      <a:pt x="11" y="22"/>
                    </a:cubicBezTo>
                    <a:cubicBezTo>
                      <a:pt x="11" y="23"/>
                      <a:pt x="10" y="25"/>
                      <a:pt x="10" y="26"/>
                    </a:cubicBezTo>
                    <a:cubicBezTo>
                      <a:pt x="9" y="32"/>
                      <a:pt x="9" y="38"/>
                      <a:pt x="11" y="43"/>
                    </a:cubicBezTo>
                    <a:cubicBezTo>
                      <a:pt x="13" y="48"/>
                      <a:pt x="17" y="52"/>
                      <a:pt x="21" y="54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65" name="Freeform 2419"/>
              <p:cNvSpPr/>
              <p:nvPr/>
            </p:nvSpPr>
            <p:spPr>
              <a:xfrm>
                <a:off x="10950570" y="1914532"/>
                <a:ext cx="141288" cy="98426"/>
              </a:xfrm>
              <a:custGeom>
                <a:avLst/>
                <a:gdLst>
                  <a:gd name="txL" fmla="*/ 0 w 38"/>
                  <a:gd name="txT" fmla="*/ 0 h 26"/>
                  <a:gd name="txR" fmla="*/ 38 w 38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26">
                    <a:moveTo>
                      <a:pt x="14" y="25"/>
                    </a:moveTo>
                    <a:cubicBezTo>
                      <a:pt x="19" y="26"/>
                      <a:pt x="24" y="25"/>
                      <a:pt x="28" y="22"/>
                    </a:cubicBezTo>
                    <a:cubicBezTo>
                      <a:pt x="31" y="20"/>
                      <a:pt x="34" y="16"/>
                      <a:pt x="36" y="15"/>
                    </a:cubicBezTo>
                    <a:cubicBezTo>
                      <a:pt x="37" y="14"/>
                      <a:pt x="38" y="13"/>
                      <a:pt x="38" y="13"/>
                    </a:cubicBezTo>
                    <a:cubicBezTo>
                      <a:pt x="37" y="13"/>
                      <a:pt x="36" y="12"/>
                      <a:pt x="35" y="11"/>
                    </a:cubicBezTo>
                    <a:cubicBezTo>
                      <a:pt x="33" y="10"/>
                      <a:pt x="32" y="8"/>
                      <a:pt x="31" y="7"/>
                    </a:cubicBezTo>
                    <a:cubicBezTo>
                      <a:pt x="27" y="4"/>
                      <a:pt x="24" y="0"/>
                      <a:pt x="18" y="0"/>
                    </a:cubicBezTo>
                    <a:cubicBezTo>
                      <a:pt x="11" y="0"/>
                      <a:pt x="6" y="4"/>
                      <a:pt x="5" y="11"/>
                    </a:cubicBezTo>
                    <a:cubicBezTo>
                      <a:pt x="3" y="10"/>
                      <a:pt x="2" y="9"/>
                      <a:pt x="0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3" y="10"/>
                      <a:pt x="5" y="11"/>
                    </a:cubicBezTo>
                    <a:cubicBezTo>
                      <a:pt x="5" y="12"/>
                      <a:pt x="5" y="12"/>
                      <a:pt x="5" y="13"/>
                    </a:cubicBezTo>
                    <a:cubicBezTo>
                      <a:pt x="5" y="19"/>
                      <a:pt x="9" y="23"/>
                      <a:pt x="14" y="25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66" name="Freeform 2420"/>
              <p:cNvSpPr/>
              <p:nvPr/>
            </p:nvSpPr>
            <p:spPr>
              <a:xfrm>
                <a:off x="10409229" y="2139959"/>
                <a:ext cx="131763" cy="82551"/>
              </a:xfrm>
              <a:custGeom>
                <a:avLst/>
                <a:gdLst>
                  <a:gd name="txL" fmla="*/ 0 w 35"/>
                  <a:gd name="txT" fmla="*/ 0 h 22"/>
                  <a:gd name="txR" fmla="*/ 35 w 35"/>
                  <a:gd name="txB" fmla="*/ 22 h 2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22">
                    <a:moveTo>
                      <a:pt x="17" y="21"/>
                    </a:moveTo>
                    <a:cubicBezTo>
                      <a:pt x="21" y="21"/>
                      <a:pt x="24" y="18"/>
                      <a:pt x="26" y="15"/>
                    </a:cubicBezTo>
                    <a:cubicBezTo>
                      <a:pt x="28" y="13"/>
                      <a:pt x="30" y="10"/>
                      <a:pt x="33" y="9"/>
                    </a:cubicBezTo>
                    <a:cubicBezTo>
                      <a:pt x="33" y="8"/>
                      <a:pt x="34" y="7"/>
                      <a:pt x="35" y="7"/>
                    </a:cubicBezTo>
                    <a:cubicBezTo>
                      <a:pt x="32" y="7"/>
                      <a:pt x="28" y="4"/>
                      <a:pt x="25" y="3"/>
                    </a:cubicBezTo>
                    <a:cubicBezTo>
                      <a:pt x="21" y="1"/>
                      <a:pt x="17" y="0"/>
                      <a:pt x="13" y="1"/>
                    </a:cubicBezTo>
                    <a:cubicBezTo>
                      <a:pt x="11" y="2"/>
                      <a:pt x="9" y="4"/>
                      <a:pt x="8" y="6"/>
                    </a:cubicBezTo>
                    <a:cubicBezTo>
                      <a:pt x="6" y="8"/>
                      <a:pt x="6" y="10"/>
                      <a:pt x="6" y="12"/>
                    </a:cubicBezTo>
                    <a:cubicBezTo>
                      <a:pt x="4" y="12"/>
                      <a:pt x="2" y="11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3" y="13"/>
                      <a:pt x="6" y="13"/>
                    </a:cubicBezTo>
                    <a:cubicBezTo>
                      <a:pt x="6" y="13"/>
                      <a:pt x="6" y="14"/>
                      <a:pt x="6" y="15"/>
                    </a:cubicBezTo>
                    <a:cubicBezTo>
                      <a:pt x="6" y="17"/>
                      <a:pt x="8" y="19"/>
                      <a:pt x="10" y="20"/>
                    </a:cubicBezTo>
                    <a:cubicBezTo>
                      <a:pt x="12" y="21"/>
                      <a:pt x="15" y="22"/>
                      <a:pt x="17" y="2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67" name="Freeform 2421"/>
              <p:cNvSpPr/>
              <p:nvPr/>
            </p:nvSpPr>
            <p:spPr>
              <a:xfrm>
                <a:off x="10450504" y="2128846"/>
                <a:ext cx="131763" cy="123826"/>
              </a:xfrm>
              <a:custGeom>
                <a:avLst/>
                <a:gdLst>
                  <a:gd name="txL" fmla="*/ 0 w 35"/>
                  <a:gd name="txT" fmla="*/ 0 h 33"/>
                  <a:gd name="txR" fmla="*/ 35 w 35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33">
                    <a:moveTo>
                      <a:pt x="26" y="31"/>
                    </a:moveTo>
                    <a:cubicBezTo>
                      <a:pt x="30" y="27"/>
                      <a:pt x="32" y="22"/>
                      <a:pt x="32" y="17"/>
                    </a:cubicBezTo>
                    <a:cubicBezTo>
                      <a:pt x="32" y="13"/>
                      <a:pt x="32" y="7"/>
                      <a:pt x="34" y="4"/>
                    </a:cubicBezTo>
                    <a:cubicBezTo>
                      <a:pt x="34" y="2"/>
                      <a:pt x="35" y="1"/>
                      <a:pt x="35" y="0"/>
                    </a:cubicBezTo>
                    <a:cubicBezTo>
                      <a:pt x="33" y="2"/>
                      <a:pt x="26" y="0"/>
                      <a:pt x="22" y="0"/>
                    </a:cubicBezTo>
                    <a:cubicBezTo>
                      <a:pt x="19" y="0"/>
                      <a:pt x="16" y="0"/>
                      <a:pt x="14" y="1"/>
                    </a:cubicBezTo>
                    <a:cubicBezTo>
                      <a:pt x="12" y="1"/>
                      <a:pt x="10" y="2"/>
                      <a:pt x="8" y="4"/>
                    </a:cubicBezTo>
                    <a:cubicBezTo>
                      <a:pt x="7" y="7"/>
                      <a:pt x="6" y="10"/>
                      <a:pt x="6" y="13"/>
                    </a:cubicBezTo>
                    <a:cubicBezTo>
                      <a:pt x="6" y="17"/>
                      <a:pt x="6" y="21"/>
                      <a:pt x="7" y="25"/>
                    </a:cubicBezTo>
                    <a:cubicBezTo>
                      <a:pt x="5" y="25"/>
                      <a:pt x="3" y="25"/>
                      <a:pt x="1" y="25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2" y="26"/>
                      <a:pt x="5" y="26"/>
                      <a:pt x="8" y="25"/>
                    </a:cubicBezTo>
                    <a:cubicBezTo>
                      <a:pt x="8" y="26"/>
                      <a:pt x="8" y="27"/>
                      <a:pt x="9" y="27"/>
                    </a:cubicBezTo>
                    <a:cubicBezTo>
                      <a:pt x="11" y="30"/>
                      <a:pt x="14" y="32"/>
                      <a:pt x="17" y="33"/>
                    </a:cubicBezTo>
                    <a:cubicBezTo>
                      <a:pt x="21" y="33"/>
                      <a:pt x="24" y="32"/>
                      <a:pt x="26" y="3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68" name="Freeform 2422"/>
              <p:cNvSpPr/>
              <p:nvPr/>
            </p:nvSpPr>
            <p:spPr>
              <a:xfrm>
                <a:off x="9485299" y="1971683"/>
                <a:ext cx="176214" cy="280989"/>
              </a:xfrm>
              <a:custGeom>
                <a:avLst/>
                <a:gdLst>
                  <a:gd name="txL" fmla="*/ 0 w 47"/>
                  <a:gd name="txT" fmla="*/ 0 h 75"/>
                  <a:gd name="txR" fmla="*/ 47 w 47"/>
                  <a:gd name="txB" fmla="*/ 75 h 7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75">
                    <a:moveTo>
                      <a:pt x="2" y="28"/>
                    </a:moveTo>
                    <a:cubicBezTo>
                      <a:pt x="0" y="37"/>
                      <a:pt x="3" y="45"/>
                      <a:pt x="8" y="52"/>
                    </a:cubicBezTo>
                    <a:cubicBezTo>
                      <a:pt x="11" y="57"/>
                      <a:pt x="18" y="63"/>
                      <a:pt x="19" y="69"/>
                    </a:cubicBezTo>
                    <a:cubicBezTo>
                      <a:pt x="19" y="71"/>
                      <a:pt x="20" y="73"/>
                      <a:pt x="21" y="75"/>
                    </a:cubicBezTo>
                    <a:cubicBezTo>
                      <a:pt x="21" y="70"/>
                      <a:pt x="30" y="62"/>
                      <a:pt x="34" y="58"/>
                    </a:cubicBezTo>
                    <a:cubicBezTo>
                      <a:pt x="37" y="54"/>
                      <a:pt x="41" y="50"/>
                      <a:pt x="43" y="46"/>
                    </a:cubicBezTo>
                    <a:cubicBezTo>
                      <a:pt x="45" y="43"/>
                      <a:pt x="47" y="39"/>
                      <a:pt x="46" y="34"/>
                    </a:cubicBezTo>
                    <a:cubicBezTo>
                      <a:pt x="46" y="29"/>
                      <a:pt x="44" y="24"/>
                      <a:pt x="41" y="20"/>
                    </a:cubicBezTo>
                    <a:cubicBezTo>
                      <a:pt x="38" y="16"/>
                      <a:pt x="34" y="12"/>
                      <a:pt x="29" y="10"/>
                    </a:cubicBezTo>
                    <a:cubicBezTo>
                      <a:pt x="31" y="7"/>
                      <a:pt x="34" y="4"/>
                      <a:pt x="37" y="2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4" y="2"/>
                      <a:pt x="30" y="6"/>
                      <a:pt x="28" y="10"/>
                    </a:cubicBezTo>
                    <a:cubicBezTo>
                      <a:pt x="27" y="10"/>
                      <a:pt x="26" y="9"/>
                      <a:pt x="24" y="9"/>
                    </a:cubicBezTo>
                    <a:cubicBezTo>
                      <a:pt x="19" y="8"/>
                      <a:pt x="14" y="10"/>
                      <a:pt x="10" y="14"/>
                    </a:cubicBezTo>
                    <a:cubicBezTo>
                      <a:pt x="6" y="18"/>
                      <a:pt x="3" y="23"/>
                      <a:pt x="2" y="28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69" name="Freeform 2423"/>
              <p:cNvSpPr/>
              <p:nvPr/>
            </p:nvSpPr>
            <p:spPr>
              <a:xfrm>
                <a:off x="10983908" y="3109928"/>
                <a:ext cx="120651" cy="153989"/>
              </a:xfrm>
              <a:custGeom>
                <a:avLst/>
                <a:gdLst>
                  <a:gd name="txL" fmla="*/ 0 w 32"/>
                  <a:gd name="txT" fmla="*/ 0 h 41"/>
                  <a:gd name="txR" fmla="*/ 32 w 32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41">
                    <a:moveTo>
                      <a:pt x="3" y="26"/>
                    </a:moveTo>
                    <a:cubicBezTo>
                      <a:pt x="6" y="30"/>
                      <a:pt x="11" y="33"/>
                      <a:pt x="16" y="34"/>
                    </a:cubicBezTo>
                    <a:cubicBezTo>
                      <a:pt x="19" y="35"/>
                      <a:pt x="25" y="36"/>
                      <a:pt x="28" y="39"/>
                    </a:cubicBezTo>
                    <a:cubicBezTo>
                      <a:pt x="29" y="40"/>
                      <a:pt x="30" y="40"/>
                      <a:pt x="31" y="41"/>
                    </a:cubicBezTo>
                    <a:cubicBezTo>
                      <a:pt x="29" y="38"/>
                      <a:pt x="31" y="30"/>
                      <a:pt x="31" y="27"/>
                    </a:cubicBezTo>
                    <a:cubicBezTo>
                      <a:pt x="32" y="20"/>
                      <a:pt x="31" y="13"/>
                      <a:pt x="26" y="8"/>
                    </a:cubicBezTo>
                    <a:cubicBezTo>
                      <a:pt x="21" y="3"/>
                      <a:pt x="13" y="3"/>
                      <a:pt x="7" y="7"/>
                    </a:cubicBezTo>
                    <a:cubicBezTo>
                      <a:pt x="6" y="4"/>
                      <a:pt x="5" y="2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5" y="4"/>
                      <a:pt x="7" y="7"/>
                    </a:cubicBezTo>
                    <a:cubicBezTo>
                      <a:pt x="6" y="7"/>
                      <a:pt x="6" y="8"/>
                      <a:pt x="5" y="8"/>
                    </a:cubicBezTo>
                    <a:cubicBezTo>
                      <a:pt x="0" y="13"/>
                      <a:pt x="0" y="21"/>
                      <a:pt x="3" y="26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70" name="Freeform 2424"/>
              <p:cNvSpPr/>
              <p:nvPr/>
            </p:nvSpPr>
            <p:spPr>
              <a:xfrm>
                <a:off x="10607668" y="2312998"/>
                <a:ext cx="90488" cy="123826"/>
              </a:xfrm>
              <a:custGeom>
                <a:avLst/>
                <a:gdLst>
                  <a:gd name="txL" fmla="*/ 0 w 24"/>
                  <a:gd name="txT" fmla="*/ 0 h 33"/>
                  <a:gd name="txR" fmla="*/ 24 w 24"/>
                  <a:gd name="txB" fmla="*/ 33 h 3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4" h="33">
                    <a:moveTo>
                      <a:pt x="7" y="29"/>
                    </a:moveTo>
                    <a:cubicBezTo>
                      <a:pt x="11" y="33"/>
                      <a:pt x="15" y="32"/>
                      <a:pt x="17" y="29"/>
                    </a:cubicBezTo>
                    <a:cubicBezTo>
                      <a:pt x="19" y="27"/>
                      <a:pt x="21" y="21"/>
                      <a:pt x="23" y="20"/>
                    </a:cubicBezTo>
                    <a:cubicBezTo>
                      <a:pt x="23" y="19"/>
                      <a:pt x="23" y="18"/>
                      <a:pt x="24" y="17"/>
                    </a:cubicBezTo>
                    <a:cubicBezTo>
                      <a:pt x="22" y="18"/>
                      <a:pt x="20" y="11"/>
                      <a:pt x="20" y="8"/>
                    </a:cubicBezTo>
                    <a:cubicBezTo>
                      <a:pt x="18" y="3"/>
                      <a:pt x="18" y="0"/>
                      <a:pt x="15" y="0"/>
                    </a:cubicBezTo>
                    <a:cubicBezTo>
                      <a:pt x="12" y="0"/>
                      <a:pt x="7" y="1"/>
                      <a:pt x="3" y="7"/>
                    </a:cubicBezTo>
                    <a:cubicBezTo>
                      <a:pt x="2" y="5"/>
                      <a:pt x="1" y="3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5"/>
                      <a:pt x="3" y="7"/>
                    </a:cubicBezTo>
                    <a:cubicBezTo>
                      <a:pt x="3" y="8"/>
                      <a:pt x="2" y="9"/>
                      <a:pt x="2" y="9"/>
                    </a:cubicBezTo>
                    <a:cubicBezTo>
                      <a:pt x="1" y="12"/>
                      <a:pt x="1" y="16"/>
                      <a:pt x="2" y="20"/>
                    </a:cubicBezTo>
                    <a:cubicBezTo>
                      <a:pt x="3" y="23"/>
                      <a:pt x="5" y="27"/>
                      <a:pt x="7" y="2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71" name="Freeform 2426"/>
              <p:cNvSpPr/>
              <p:nvPr/>
            </p:nvSpPr>
            <p:spPr>
              <a:xfrm>
                <a:off x="11066458" y="3079766"/>
                <a:ext cx="187326" cy="93663"/>
              </a:xfrm>
              <a:custGeom>
                <a:avLst/>
                <a:gdLst>
                  <a:gd name="txL" fmla="*/ 0 w 50"/>
                  <a:gd name="txT" fmla="*/ 0 h 25"/>
                  <a:gd name="txR" fmla="*/ 50 w 50"/>
                  <a:gd name="txB" fmla="*/ 25 h 2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25">
                    <a:moveTo>
                      <a:pt x="41" y="11"/>
                    </a:moveTo>
                    <a:cubicBezTo>
                      <a:pt x="40" y="10"/>
                      <a:pt x="39" y="10"/>
                      <a:pt x="38" y="9"/>
                    </a:cubicBezTo>
                    <a:cubicBezTo>
                      <a:pt x="35" y="8"/>
                      <a:pt x="32" y="7"/>
                      <a:pt x="29" y="7"/>
                    </a:cubicBezTo>
                    <a:cubicBezTo>
                      <a:pt x="24" y="5"/>
                      <a:pt x="19" y="6"/>
                      <a:pt x="14" y="5"/>
                    </a:cubicBezTo>
                    <a:cubicBezTo>
                      <a:pt x="10" y="5"/>
                      <a:pt x="8" y="4"/>
                      <a:pt x="5" y="2"/>
                    </a:cubicBezTo>
                    <a:cubicBezTo>
                      <a:pt x="4" y="1"/>
                      <a:pt x="2" y="0"/>
                      <a:pt x="0" y="0"/>
                    </a:cubicBezTo>
                    <a:cubicBezTo>
                      <a:pt x="3" y="2"/>
                      <a:pt x="6" y="4"/>
                      <a:pt x="7" y="5"/>
                    </a:cubicBezTo>
                    <a:cubicBezTo>
                      <a:pt x="14" y="11"/>
                      <a:pt x="23" y="12"/>
                      <a:pt x="31" y="15"/>
                    </a:cubicBezTo>
                    <a:cubicBezTo>
                      <a:pt x="35" y="17"/>
                      <a:pt x="38" y="19"/>
                      <a:pt x="42" y="20"/>
                    </a:cubicBezTo>
                    <a:cubicBezTo>
                      <a:pt x="45" y="22"/>
                      <a:pt x="48" y="24"/>
                      <a:pt x="50" y="25"/>
                    </a:cubicBezTo>
                    <a:cubicBezTo>
                      <a:pt x="50" y="25"/>
                      <a:pt x="50" y="25"/>
                      <a:pt x="50" y="25"/>
                    </a:cubicBezTo>
                    <a:cubicBezTo>
                      <a:pt x="46" y="21"/>
                      <a:pt x="44" y="16"/>
                      <a:pt x="41" y="1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1072" name="Picture 2427"/>
              <p:cNvPicPr>
                <a:picLocks noChangeAspect="1"/>
              </p:cNvPicPr>
              <p:nvPr/>
            </p:nvPicPr>
            <p:blipFill>
              <a:blip r:embed="rId110"/>
              <a:stretch>
                <a:fillRect/>
              </a:stretch>
            </p:blipFill>
            <p:spPr>
              <a:xfrm>
                <a:off x="11050583" y="3044840"/>
                <a:ext cx="180976" cy="9048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1073" name="Picture 2428"/>
              <p:cNvPicPr>
                <a:picLocks noChangeAspect="1"/>
              </p:cNvPicPr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11031533" y="3059128"/>
                <a:ext cx="236539" cy="1365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1074" name="Freeform 2429"/>
              <p:cNvSpPr/>
              <p:nvPr/>
            </p:nvSpPr>
            <p:spPr>
              <a:xfrm>
                <a:off x="11137896" y="3124216"/>
                <a:ext cx="74613" cy="57150"/>
              </a:xfrm>
              <a:custGeom>
                <a:avLst/>
                <a:gdLst>
                  <a:gd name="txL" fmla="*/ 0 w 20"/>
                  <a:gd name="txT" fmla="*/ 0 h 15"/>
                  <a:gd name="txR" fmla="*/ 20 w 20"/>
                  <a:gd name="txB" fmla="*/ 15 h 15"/>
                </a:gdLst>
                <a:ahLst/>
                <a:cxnLst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0" h="15">
                    <a:moveTo>
                      <a:pt x="10" y="4"/>
                    </a:moveTo>
                    <a:cubicBezTo>
                      <a:pt x="7" y="2"/>
                      <a:pt x="3" y="1"/>
                      <a:pt x="0" y="0"/>
                    </a:cubicBezTo>
                    <a:cubicBezTo>
                      <a:pt x="1" y="1"/>
                      <a:pt x="3" y="2"/>
                      <a:pt x="5" y="3"/>
                    </a:cubicBezTo>
                    <a:cubicBezTo>
                      <a:pt x="6" y="5"/>
                      <a:pt x="6" y="8"/>
                      <a:pt x="6" y="10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11" y="15"/>
                      <a:pt x="15" y="14"/>
                      <a:pt x="20" y="13"/>
                    </a:cubicBezTo>
                    <a:cubicBezTo>
                      <a:pt x="18" y="9"/>
                      <a:pt x="13" y="6"/>
                      <a:pt x="10" y="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75" name="Freeform 2430"/>
              <p:cNvSpPr/>
              <p:nvPr/>
            </p:nvSpPr>
            <p:spPr>
              <a:xfrm>
                <a:off x="10979145" y="3027378"/>
                <a:ext cx="200026" cy="52388"/>
              </a:xfrm>
              <a:custGeom>
                <a:avLst/>
                <a:gdLst>
                  <a:gd name="txL" fmla="*/ 0 w 53"/>
                  <a:gd name="txT" fmla="*/ 0 h 14"/>
                  <a:gd name="txR" fmla="*/ 53 w 53"/>
                  <a:gd name="txB" fmla="*/ 14 h 1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3" h="14">
                    <a:moveTo>
                      <a:pt x="23" y="14"/>
                    </a:moveTo>
                    <a:cubicBezTo>
                      <a:pt x="25" y="13"/>
                      <a:pt x="28" y="13"/>
                      <a:pt x="30" y="13"/>
                    </a:cubicBezTo>
                    <a:cubicBezTo>
                      <a:pt x="32" y="12"/>
                      <a:pt x="34" y="11"/>
                      <a:pt x="37" y="10"/>
                    </a:cubicBezTo>
                    <a:cubicBezTo>
                      <a:pt x="43" y="9"/>
                      <a:pt x="48" y="8"/>
                      <a:pt x="53" y="11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48" y="7"/>
                      <a:pt x="42" y="5"/>
                      <a:pt x="36" y="5"/>
                    </a:cubicBezTo>
                    <a:cubicBezTo>
                      <a:pt x="32" y="4"/>
                      <a:pt x="24" y="6"/>
                      <a:pt x="21" y="12"/>
                    </a:cubicBezTo>
                    <a:cubicBezTo>
                      <a:pt x="17" y="12"/>
                      <a:pt x="15" y="9"/>
                      <a:pt x="12" y="6"/>
                    </a:cubicBezTo>
                    <a:cubicBezTo>
                      <a:pt x="10" y="5"/>
                      <a:pt x="9" y="3"/>
                      <a:pt x="6" y="2"/>
                    </a:cubicBezTo>
                    <a:cubicBezTo>
                      <a:pt x="5" y="1"/>
                      <a:pt x="3" y="1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2" y="2"/>
                      <a:pt x="4" y="2"/>
                      <a:pt x="6" y="3"/>
                    </a:cubicBezTo>
                    <a:cubicBezTo>
                      <a:pt x="8" y="4"/>
                      <a:pt x="10" y="6"/>
                      <a:pt x="12" y="7"/>
                    </a:cubicBezTo>
                    <a:cubicBezTo>
                      <a:pt x="15" y="10"/>
                      <a:pt x="18" y="12"/>
                      <a:pt x="21" y="13"/>
                    </a:cubicBezTo>
                    <a:cubicBezTo>
                      <a:pt x="21" y="13"/>
                      <a:pt x="22" y="13"/>
                      <a:pt x="23" y="1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76" name="Freeform 2431"/>
              <p:cNvSpPr>
                <a:spLocks noEditPoints="1"/>
              </p:cNvSpPr>
              <p:nvPr/>
            </p:nvSpPr>
            <p:spPr>
              <a:xfrm>
                <a:off x="11058521" y="3060715"/>
                <a:ext cx="187326" cy="112713"/>
              </a:xfrm>
              <a:custGeom>
                <a:avLst/>
                <a:gdLst>
                  <a:gd name="txL" fmla="*/ 0 w 50"/>
                  <a:gd name="txT" fmla="*/ 0 h 30"/>
                  <a:gd name="txR" fmla="*/ 50 w 50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30">
                    <a:moveTo>
                      <a:pt x="17" y="20"/>
                    </a:moveTo>
                    <a:cubicBezTo>
                      <a:pt x="16" y="20"/>
                      <a:pt x="16" y="19"/>
                      <a:pt x="16" y="19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4" y="16"/>
                      <a:pt x="13" y="15"/>
                      <a:pt x="12" y="14"/>
                    </a:cubicBezTo>
                    <a:cubicBezTo>
                      <a:pt x="13" y="14"/>
                      <a:pt x="14" y="15"/>
                      <a:pt x="14" y="15"/>
                    </a:cubicBezTo>
                    <a:cubicBezTo>
                      <a:pt x="15" y="16"/>
                      <a:pt x="17" y="16"/>
                      <a:pt x="18" y="17"/>
                    </a:cubicBezTo>
                    <a:cubicBezTo>
                      <a:pt x="19" y="17"/>
                      <a:pt x="20" y="17"/>
                      <a:pt x="21" y="18"/>
                    </a:cubicBezTo>
                    <a:cubicBezTo>
                      <a:pt x="21" y="18"/>
                      <a:pt x="21" y="18"/>
                      <a:pt x="22" y="18"/>
                    </a:cubicBezTo>
                    <a:cubicBezTo>
                      <a:pt x="22" y="18"/>
                      <a:pt x="23" y="18"/>
                      <a:pt x="24" y="19"/>
                    </a:cubicBezTo>
                    <a:cubicBezTo>
                      <a:pt x="24" y="19"/>
                      <a:pt x="25" y="19"/>
                      <a:pt x="25" y="20"/>
                    </a:cubicBezTo>
                    <a:cubicBezTo>
                      <a:pt x="25" y="20"/>
                      <a:pt x="26" y="21"/>
                      <a:pt x="26" y="22"/>
                    </a:cubicBezTo>
                    <a:cubicBezTo>
                      <a:pt x="26" y="22"/>
                      <a:pt x="26" y="23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6"/>
                      <a:pt x="27" y="26"/>
                    </a:cubicBezTo>
                    <a:cubicBezTo>
                      <a:pt x="27" y="27"/>
                      <a:pt x="27" y="28"/>
                      <a:pt x="27" y="28"/>
                    </a:cubicBezTo>
                    <a:cubicBezTo>
                      <a:pt x="27" y="29"/>
                      <a:pt x="27" y="30"/>
                      <a:pt x="27" y="30"/>
                    </a:cubicBezTo>
                    <a:cubicBezTo>
                      <a:pt x="27" y="29"/>
                      <a:pt x="27" y="28"/>
                      <a:pt x="27" y="26"/>
                    </a:cubicBezTo>
                    <a:cubicBezTo>
                      <a:pt x="27" y="26"/>
                      <a:pt x="27" y="25"/>
                      <a:pt x="27" y="25"/>
                    </a:cubicBezTo>
                    <a:cubicBezTo>
                      <a:pt x="27" y="25"/>
                      <a:pt x="27" y="25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2"/>
                      <a:pt x="27" y="22"/>
                    </a:cubicBezTo>
                    <a:cubicBezTo>
                      <a:pt x="27" y="21"/>
                      <a:pt x="26" y="20"/>
                      <a:pt x="26" y="19"/>
                    </a:cubicBezTo>
                    <a:cubicBezTo>
                      <a:pt x="26" y="19"/>
                      <a:pt x="26" y="19"/>
                      <a:pt x="25" y="19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7" y="19"/>
                      <a:pt x="27" y="19"/>
                      <a:pt x="28" y="20"/>
                    </a:cubicBezTo>
                    <a:cubicBezTo>
                      <a:pt x="28" y="20"/>
                      <a:pt x="29" y="20"/>
                      <a:pt x="30" y="20"/>
                    </a:cubicBezTo>
                    <a:cubicBezTo>
                      <a:pt x="31" y="21"/>
                      <a:pt x="32" y="22"/>
                      <a:pt x="34" y="23"/>
                    </a:cubicBezTo>
                    <a:cubicBezTo>
                      <a:pt x="34" y="23"/>
                      <a:pt x="35" y="23"/>
                      <a:pt x="35" y="24"/>
                    </a:cubicBezTo>
                    <a:cubicBezTo>
                      <a:pt x="36" y="24"/>
                      <a:pt x="36" y="25"/>
                      <a:pt x="37" y="25"/>
                    </a:cubicBezTo>
                    <a:cubicBezTo>
                      <a:pt x="38" y="26"/>
                      <a:pt x="38" y="27"/>
                      <a:pt x="39" y="27"/>
                    </a:cubicBezTo>
                    <a:cubicBezTo>
                      <a:pt x="39" y="28"/>
                      <a:pt x="40" y="28"/>
                      <a:pt x="40" y="29"/>
                    </a:cubicBezTo>
                    <a:cubicBezTo>
                      <a:pt x="39" y="27"/>
                      <a:pt x="38" y="26"/>
                      <a:pt x="37" y="25"/>
                    </a:cubicBezTo>
                    <a:cubicBezTo>
                      <a:pt x="36" y="24"/>
                      <a:pt x="35" y="23"/>
                      <a:pt x="34" y="22"/>
                    </a:cubicBezTo>
                    <a:cubicBezTo>
                      <a:pt x="33" y="21"/>
                      <a:pt x="32" y="21"/>
                      <a:pt x="32" y="20"/>
                    </a:cubicBezTo>
                    <a:cubicBezTo>
                      <a:pt x="33" y="21"/>
                      <a:pt x="34" y="21"/>
                      <a:pt x="35" y="21"/>
                    </a:cubicBezTo>
                    <a:cubicBezTo>
                      <a:pt x="36" y="22"/>
                      <a:pt x="37" y="22"/>
                      <a:pt x="38" y="22"/>
                    </a:cubicBezTo>
                    <a:cubicBezTo>
                      <a:pt x="40" y="23"/>
                      <a:pt x="42" y="24"/>
                      <a:pt x="44" y="25"/>
                    </a:cubicBezTo>
                    <a:cubicBezTo>
                      <a:pt x="46" y="26"/>
                      <a:pt x="48" y="28"/>
                      <a:pt x="50" y="29"/>
                    </a:cubicBezTo>
                    <a:cubicBezTo>
                      <a:pt x="47" y="26"/>
                      <a:pt x="42" y="24"/>
                      <a:pt x="38" y="22"/>
                    </a:cubicBezTo>
                    <a:cubicBezTo>
                      <a:pt x="37" y="21"/>
                      <a:pt x="36" y="21"/>
                      <a:pt x="35" y="20"/>
                    </a:cubicBezTo>
                    <a:cubicBezTo>
                      <a:pt x="34" y="20"/>
                      <a:pt x="33" y="20"/>
                      <a:pt x="32" y="19"/>
                    </a:cubicBezTo>
                    <a:cubicBezTo>
                      <a:pt x="29" y="19"/>
                      <a:pt x="27" y="18"/>
                      <a:pt x="25" y="17"/>
                    </a:cubicBezTo>
                    <a:cubicBezTo>
                      <a:pt x="23" y="17"/>
                      <a:pt x="20" y="16"/>
                      <a:pt x="18" y="15"/>
                    </a:cubicBezTo>
                    <a:cubicBezTo>
                      <a:pt x="17" y="15"/>
                      <a:pt x="16" y="14"/>
                      <a:pt x="15" y="14"/>
                    </a:cubicBezTo>
                    <a:cubicBezTo>
                      <a:pt x="14" y="13"/>
                      <a:pt x="13" y="13"/>
                      <a:pt x="12" y="12"/>
                    </a:cubicBezTo>
                    <a:cubicBezTo>
                      <a:pt x="11" y="11"/>
                      <a:pt x="10" y="11"/>
                      <a:pt x="10" y="10"/>
                    </a:cubicBezTo>
                    <a:cubicBezTo>
                      <a:pt x="9" y="9"/>
                      <a:pt x="8" y="9"/>
                      <a:pt x="8" y="8"/>
                    </a:cubicBezTo>
                    <a:cubicBezTo>
                      <a:pt x="9" y="9"/>
                      <a:pt x="10" y="9"/>
                      <a:pt x="12" y="9"/>
                    </a:cubicBezTo>
                    <a:cubicBezTo>
                      <a:pt x="12" y="10"/>
                      <a:pt x="13" y="10"/>
                      <a:pt x="14" y="10"/>
                    </a:cubicBezTo>
                    <a:cubicBezTo>
                      <a:pt x="15" y="10"/>
                      <a:pt x="16" y="11"/>
                      <a:pt x="17" y="11"/>
                    </a:cubicBezTo>
                    <a:cubicBezTo>
                      <a:pt x="18" y="11"/>
                      <a:pt x="20" y="11"/>
                      <a:pt x="22" y="11"/>
                    </a:cubicBezTo>
                    <a:cubicBezTo>
                      <a:pt x="23" y="11"/>
                      <a:pt x="25" y="11"/>
                      <a:pt x="27" y="11"/>
                    </a:cubicBezTo>
                    <a:cubicBezTo>
                      <a:pt x="28" y="11"/>
                      <a:pt x="30" y="11"/>
                      <a:pt x="32" y="12"/>
                    </a:cubicBezTo>
                    <a:cubicBezTo>
                      <a:pt x="33" y="12"/>
                      <a:pt x="35" y="12"/>
                      <a:pt x="36" y="13"/>
                    </a:cubicBezTo>
                    <a:cubicBezTo>
                      <a:pt x="38" y="13"/>
                      <a:pt x="40" y="14"/>
                      <a:pt x="41" y="15"/>
                    </a:cubicBezTo>
                    <a:cubicBezTo>
                      <a:pt x="38" y="13"/>
                      <a:pt x="35" y="12"/>
                      <a:pt x="32" y="11"/>
                    </a:cubicBezTo>
                    <a:cubicBezTo>
                      <a:pt x="30" y="11"/>
                      <a:pt x="28" y="11"/>
                      <a:pt x="27" y="10"/>
                    </a:cubicBezTo>
                    <a:cubicBezTo>
                      <a:pt x="25" y="10"/>
                      <a:pt x="23" y="10"/>
                      <a:pt x="22" y="10"/>
                    </a:cubicBezTo>
                    <a:cubicBezTo>
                      <a:pt x="20" y="10"/>
                      <a:pt x="18" y="10"/>
                      <a:pt x="17" y="10"/>
                    </a:cubicBezTo>
                    <a:cubicBezTo>
                      <a:pt x="16" y="10"/>
                      <a:pt x="15" y="9"/>
                      <a:pt x="14" y="9"/>
                    </a:cubicBezTo>
                    <a:cubicBezTo>
                      <a:pt x="14" y="9"/>
                      <a:pt x="13" y="9"/>
                      <a:pt x="12" y="8"/>
                    </a:cubicBezTo>
                    <a:cubicBezTo>
                      <a:pt x="10" y="8"/>
                      <a:pt x="9" y="7"/>
                      <a:pt x="7" y="7"/>
                    </a:cubicBezTo>
                    <a:cubicBezTo>
                      <a:pt x="7" y="6"/>
                      <a:pt x="6" y="6"/>
                      <a:pt x="5" y="6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5"/>
                      <a:pt x="7" y="4"/>
                      <a:pt x="9" y="4"/>
                    </a:cubicBezTo>
                    <a:cubicBezTo>
                      <a:pt x="10" y="4"/>
                      <a:pt x="11" y="3"/>
                      <a:pt x="13" y="3"/>
                    </a:cubicBezTo>
                    <a:cubicBezTo>
                      <a:pt x="14" y="3"/>
                      <a:pt x="15" y="2"/>
                      <a:pt x="16" y="2"/>
                    </a:cubicBezTo>
                    <a:cubicBezTo>
                      <a:pt x="18" y="1"/>
                      <a:pt x="20" y="0"/>
                      <a:pt x="23" y="0"/>
                    </a:cubicBezTo>
                    <a:cubicBezTo>
                      <a:pt x="24" y="0"/>
                      <a:pt x="25" y="0"/>
                      <a:pt x="26" y="0"/>
                    </a:cubicBezTo>
                    <a:cubicBezTo>
                      <a:pt x="27" y="0"/>
                      <a:pt x="29" y="1"/>
                      <a:pt x="30" y="1"/>
                    </a:cubicBezTo>
                    <a:cubicBezTo>
                      <a:pt x="27" y="0"/>
                      <a:pt x="25" y="0"/>
                      <a:pt x="23" y="0"/>
                    </a:cubicBezTo>
                    <a:cubicBezTo>
                      <a:pt x="21" y="0"/>
                      <a:pt x="20" y="0"/>
                      <a:pt x="19" y="0"/>
                    </a:cubicBezTo>
                    <a:cubicBezTo>
                      <a:pt x="18" y="0"/>
                      <a:pt x="18" y="0"/>
                      <a:pt x="17" y="0"/>
                    </a:cubicBezTo>
                    <a:cubicBezTo>
                      <a:pt x="17" y="0"/>
                      <a:pt x="17" y="0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3" y="2"/>
                      <a:pt x="11" y="2"/>
                      <a:pt x="9" y="3"/>
                    </a:cubicBezTo>
                    <a:cubicBezTo>
                      <a:pt x="8" y="3"/>
                      <a:pt x="6" y="3"/>
                      <a:pt x="5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5"/>
                      <a:pt x="2" y="6"/>
                      <a:pt x="3" y="7"/>
                    </a:cubicBezTo>
                    <a:cubicBezTo>
                      <a:pt x="4" y="7"/>
                      <a:pt x="4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9"/>
                      <a:pt x="5" y="9"/>
                      <a:pt x="5" y="10"/>
                    </a:cubicBezTo>
                    <a:cubicBezTo>
                      <a:pt x="5" y="10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3"/>
                      <a:pt x="5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8"/>
                      <a:pt x="7" y="18"/>
                      <a:pt x="7" y="19"/>
                    </a:cubicBezTo>
                    <a:cubicBezTo>
                      <a:pt x="7" y="19"/>
                      <a:pt x="8" y="20"/>
                      <a:pt x="8" y="20"/>
                    </a:cubicBezTo>
                    <a:cubicBezTo>
                      <a:pt x="8" y="20"/>
                      <a:pt x="8" y="19"/>
                      <a:pt x="7" y="19"/>
                    </a:cubicBezTo>
                    <a:cubicBezTo>
                      <a:pt x="7" y="18"/>
                      <a:pt x="7" y="17"/>
                      <a:pt x="7" y="17"/>
                    </a:cubicBezTo>
                    <a:cubicBezTo>
                      <a:pt x="7" y="16"/>
                      <a:pt x="6" y="15"/>
                      <a:pt x="6" y="13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6" y="10"/>
                      <a:pt x="6" y="9"/>
                      <a:pt x="6" y="9"/>
                    </a:cubicBezTo>
                    <a:cubicBezTo>
                      <a:pt x="7" y="9"/>
                      <a:pt x="7" y="10"/>
                      <a:pt x="7" y="10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5"/>
                      <a:pt x="13" y="17"/>
                      <a:pt x="14" y="18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20"/>
                      <a:pt x="16" y="20"/>
                      <a:pt x="16" y="20"/>
                    </a:cubicBezTo>
                    <a:cubicBezTo>
                      <a:pt x="16" y="21"/>
                      <a:pt x="17" y="22"/>
                      <a:pt x="17" y="23"/>
                    </a:cubicBezTo>
                    <a:cubicBezTo>
                      <a:pt x="18" y="24"/>
                      <a:pt x="18" y="24"/>
                      <a:pt x="19" y="25"/>
                    </a:cubicBezTo>
                    <a:cubicBezTo>
                      <a:pt x="19" y="26"/>
                      <a:pt x="19" y="27"/>
                      <a:pt x="19" y="28"/>
                    </a:cubicBezTo>
                    <a:cubicBezTo>
                      <a:pt x="19" y="26"/>
                      <a:pt x="19" y="24"/>
                      <a:pt x="18" y="23"/>
                    </a:cubicBezTo>
                    <a:cubicBezTo>
                      <a:pt x="17" y="22"/>
                      <a:pt x="17" y="21"/>
                      <a:pt x="17" y="20"/>
                    </a:cubicBezTo>
                    <a:close/>
                    <a:moveTo>
                      <a:pt x="25" y="19"/>
                    </a:move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77" name="Freeform 2432"/>
              <p:cNvSpPr/>
              <p:nvPr/>
            </p:nvSpPr>
            <p:spPr>
              <a:xfrm>
                <a:off x="9974251" y="2816239"/>
                <a:ext cx="134938" cy="104776"/>
              </a:xfrm>
              <a:custGeom>
                <a:avLst/>
                <a:gdLst>
                  <a:gd name="txL" fmla="*/ 0 w 36"/>
                  <a:gd name="txT" fmla="*/ 0 h 28"/>
                  <a:gd name="txR" fmla="*/ 36 w 36"/>
                  <a:gd name="txB" fmla="*/ 28 h 28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36" h="28">
                    <a:moveTo>
                      <a:pt x="0" y="0"/>
                    </a:moveTo>
                    <a:cubicBezTo>
                      <a:pt x="6" y="6"/>
                      <a:pt x="10" y="13"/>
                      <a:pt x="16" y="17"/>
                    </a:cubicBezTo>
                    <a:cubicBezTo>
                      <a:pt x="19" y="20"/>
                      <a:pt x="23" y="22"/>
                      <a:pt x="27" y="23"/>
                    </a:cubicBezTo>
                    <a:cubicBezTo>
                      <a:pt x="30" y="24"/>
                      <a:pt x="34" y="25"/>
                      <a:pt x="36" y="28"/>
                    </a:cubicBezTo>
                    <a:cubicBezTo>
                      <a:pt x="31" y="28"/>
                      <a:pt x="26" y="28"/>
                      <a:pt x="21" y="28"/>
                    </a:cubicBezTo>
                    <a:cubicBezTo>
                      <a:pt x="16" y="25"/>
                      <a:pt x="12" y="20"/>
                      <a:pt x="10" y="17"/>
                    </a:cubicBezTo>
                    <a:cubicBezTo>
                      <a:pt x="6" y="12"/>
                      <a:pt x="4" y="6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1078" name="Picture 2434"/>
              <p:cNvPicPr>
                <a:picLocks noChangeAspect="1"/>
              </p:cNvPicPr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9890113" y="2671775"/>
                <a:ext cx="190501" cy="123826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1079" name="Freeform 2435"/>
              <p:cNvSpPr/>
              <p:nvPr/>
            </p:nvSpPr>
            <p:spPr>
              <a:xfrm>
                <a:off x="9955201" y="2752738"/>
                <a:ext cx="176214" cy="85726"/>
              </a:xfrm>
              <a:custGeom>
                <a:avLst/>
                <a:gdLst>
                  <a:gd name="txL" fmla="*/ 0 w 47"/>
                  <a:gd name="txT" fmla="*/ 0 h 23"/>
                  <a:gd name="txR" fmla="*/ 47 w 47"/>
                  <a:gd name="txB" fmla="*/ 23 h 2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23">
                    <a:moveTo>
                      <a:pt x="22" y="9"/>
                    </a:moveTo>
                    <a:cubicBezTo>
                      <a:pt x="19" y="10"/>
                      <a:pt x="12" y="11"/>
                      <a:pt x="8" y="11"/>
                    </a:cubicBezTo>
                    <a:cubicBezTo>
                      <a:pt x="6" y="11"/>
                      <a:pt x="0" y="9"/>
                      <a:pt x="0" y="9"/>
                    </a:cubicBezTo>
                    <a:cubicBezTo>
                      <a:pt x="4" y="10"/>
                      <a:pt x="9" y="9"/>
                      <a:pt x="13" y="7"/>
                    </a:cubicBezTo>
                    <a:cubicBezTo>
                      <a:pt x="18" y="6"/>
                      <a:pt x="23" y="3"/>
                      <a:pt x="28" y="2"/>
                    </a:cubicBezTo>
                    <a:cubicBezTo>
                      <a:pt x="33" y="0"/>
                      <a:pt x="37" y="2"/>
                      <a:pt x="41" y="5"/>
                    </a:cubicBezTo>
                    <a:cubicBezTo>
                      <a:pt x="42" y="6"/>
                      <a:pt x="42" y="6"/>
                      <a:pt x="43" y="7"/>
                    </a:cubicBezTo>
                    <a:cubicBezTo>
                      <a:pt x="45" y="12"/>
                      <a:pt x="46" y="17"/>
                      <a:pt x="47" y="23"/>
                    </a:cubicBezTo>
                    <a:cubicBezTo>
                      <a:pt x="46" y="21"/>
                      <a:pt x="45" y="18"/>
                      <a:pt x="43" y="16"/>
                    </a:cubicBezTo>
                    <a:cubicBezTo>
                      <a:pt x="35" y="9"/>
                      <a:pt x="27" y="8"/>
                      <a:pt x="22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80" name="Freeform 2436"/>
              <p:cNvSpPr/>
              <p:nvPr/>
            </p:nvSpPr>
            <p:spPr>
              <a:xfrm>
                <a:off x="9883763" y="2744801"/>
                <a:ext cx="250827" cy="169864"/>
              </a:xfrm>
              <a:custGeom>
                <a:avLst/>
                <a:gdLst>
                  <a:gd name="txL" fmla="*/ 0 w 67"/>
                  <a:gd name="txT" fmla="*/ 0 h 45"/>
                  <a:gd name="txR" fmla="*/ 67 w 67"/>
                  <a:gd name="txB" fmla="*/ 45 h 4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7" h="45">
                    <a:moveTo>
                      <a:pt x="49" y="12"/>
                    </a:moveTo>
                    <a:cubicBezTo>
                      <a:pt x="48" y="12"/>
                      <a:pt x="46" y="12"/>
                      <a:pt x="44" y="12"/>
                    </a:cubicBezTo>
                    <a:cubicBezTo>
                      <a:pt x="41" y="12"/>
                      <a:pt x="38" y="12"/>
                      <a:pt x="34" y="13"/>
                    </a:cubicBezTo>
                    <a:cubicBezTo>
                      <a:pt x="33" y="13"/>
                      <a:pt x="31" y="13"/>
                      <a:pt x="29" y="14"/>
                    </a:cubicBezTo>
                    <a:cubicBezTo>
                      <a:pt x="29" y="14"/>
                      <a:pt x="28" y="14"/>
                      <a:pt x="27" y="14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5" y="15"/>
                      <a:pt x="25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3" y="15"/>
                      <a:pt x="22" y="15"/>
                    </a:cubicBezTo>
                    <a:cubicBezTo>
                      <a:pt x="23" y="15"/>
                      <a:pt x="24" y="16"/>
                      <a:pt x="26" y="16"/>
                    </a:cubicBezTo>
                    <a:cubicBezTo>
                      <a:pt x="26" y="16"/>
                      <a:pt x="27" y="17"/>
                      <a:pt x="28" y="17"/>
                    </a:cubicBezTo>
                    <a:cubicBezTo>
                      <a:pt x="29" y="17"/>
                      <a:pt x="30" y="17"/>
                      <a:pt x="31" y="17"/>
                    </a:cubicBezTo>
                    <a:cubicBezTo>
                      <a:pt x="32" y="18"/>
                      <a:pt x="34" y="18"/>
                      <a:pt x="36" y="19"/>
                    </a:cubicBezTo>
                    <a:cubicBezTo>
                      <a:pt x="37" y="20"/>
                      <a:pt x="38" y="20"/>
                      <a:pt x="39" y="21"/>
                    </a:cubicBezTo>
                    <a:cubicBezTo>
                      <a:pt x="41" y="21"/>
                      <a:pt x="43" y="21"/>
                      <a:pt x="44" y="21"/>
                    </a:cubicBezTo>
                    <a:cubicBezTo>
                      <a:pt x="45" y="22"/>
                      <a:pt x="46" y="22"/>
                      <a:pt x="47" y="22"/>
                    </a:cubicBezTo>
                    <a:cubicBezTo>
                      <a:pt x="48" y="22"/>
                      <a:pt x="49" y="23"/>
                      <a:pt x="50" y="23"/>
                    </a:cubicBezTo>
                    <a:cubicBezTo>
                      <a:pt x="52" y="24"/>
                      <a:pt x="54" y="24"/>
                      <a:pt x="55" y="25"/>
                    </a:cubicBezTo>
                    <a:cubicBezTo>
                      <a:pt x="56" y="26"/>
                      <a:pt x="57" y="26"/>
                      <a:pt x="58" y="27"/>
                    </a:cubicBezTo>
                    <a:cubicBezTo>
                      <a:pt x="58" y="28"/>
                      <a:pt x="59" y="29"/>
                      <a:pt x="59" y="29"/>
                    </a:cubicBezTo>
                    <a:cubicBezTo>
                      <a:pt x="58" y="28"/>
                      <a:pt x="57" y="27"/>
                      <a:pt x="55" y="26"/>
                    </a:cubicBezTo>
                    <a:cubicBezTo>
                      <a:pt x="53" y="25"/>
                      <a:pt x="51" y="24"/>
                      <a:pt x="50" y="24"/>
                    </a:cubicBezTo>
                    <a:cubicBezTo>
                      <a:pt x="49" y="24"/>
                      <a:pt x="48" y="23"/>
                      <a:pt x="47" y="23"/>
                    </a:cubicBezTo>
                    <a:cubicBezTo>
                      <a:pt x="46" y="23"/>
                      <a:pt x="45" y="23"/>
                      <a:pt x="44" y="22"/>
                    </a:cubicBezTo>
                    <a:cubicBezTo>
                      <a:pt x="44" y="22"/>
                      <a:pt x="43" y="22"/>
                      <a:pt x="43" y="22"/>
                    </a:cubicBezTo>
                    <a:cubicBezTo>
                      <a:pt x="46" y="24"/>
                      <a:pt x="50" y="27"/>
                      <a:pt x="53" y="29"/>
                    </a:cubicBezTo>
                    <a:cubicBezTo>
                      <a:pt x="56" y="31"/>
                      <a:pt x="59" y="34"/>
                      <a:pt x="61" y="36"/>
                    </a:cubicBezTo>
                    <a:cubicBezTo>
                      <a:pt x="62" y="38"/>
                      <a:pt x="63" y="39"/>
                      <a:pt x="64" y="40"/>
                    </a:cubicBezTo>
                    <a:cubicBezTo>
                      <a:pt x="65" y="42"/>
                      <a:pt x="66" y="43"/>
                      <a:pt x="67" y="45"/>
                    </a:cubicBezTo>
                    <a:cubicBezTo>
                      <a:pt x="66" y="44"/>
                      <a:pt x="66" y="44"/>
                      <a:pt x="65" y="43"/>
                    </a:cubicBezTo>
                    <a:cubicBezTo>
                      <a:pt x="65" y="42"/>
                      <a:pt x="64" y="42"/>
                      <a:pt x="64" y="41"/>
                    </a:cubicBezTo>
                    <a:cubicBezTo>
                      <a:pt x="62" y="40"/>
                      <a:pt x="61" y="39"/>
                      <a:pt x="60" y="38"/>
                    </a:cubicBezTo>
                    <a:cubicBezTo>
                      <a:pt x="58" y="35"/>
                      <a:pt x="55" y="33"/>
                      <a:pt x="52" y="31"/>
                    </a:cubicBezTo>
                    <a:cubicBezTo>
                      <a:pt x="47" y="27"/>
                      <a:pt x="41" y="23"/>
                      <a:pt x="35" y="21"/>
                    </a:cubicBezTo>
                    <a:cubicBezTo>
                      <a:pt x="33" y="20"/>
                      <a:pt x="32" y="20"/>
                      <a:pt x="30" y="19"/>
                    </a:cubicBezTo>
                    <a:cubicBezTo>
                      <a:pt x="29" y="19"/>
                      <a:pt x="29" y="19"/>
                      <a:pt x="28" y="18"/>
                    </a:cubicBezTo>
                    <a:cubicBezTo>
                      <a:pt x="27" y="18"/>
                      <a:pt x="26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6" y="19"/>
                      <a:pt x="27" y="19"/>
                      <a:pt x="27" y="20"/>
                    </a:cubicBezTo>
                    <a:cubicBezTo>
                      <a:pt x="28" y="21"/>
                      <a:pt x="28" y="22"/>
                      <a:pt x="29" y="22"/>
                    </a:cubicBezTo>
                    <a:cubicBezTo>
                      <a:pt x="31" y="25"/>
                      <a:pt x="33" y="29"/>
                      <a:pt x="35" y="32"/>
                    </a:cubicBezTo>
                    <a:cubicBezTo>
                      <a:pt x="36" y="32"/>
                      <a:pt x="37" y="33"/>
                      <a:pt x="37" y="34"/>
                    </a:cubicBezTo>
                    <a:cubicBezTo>
                      <a:pt x="38" y="34"/>
                      <a:pt x="39" y="35"/>
                      <a:pt x="40" y="35"/>
                    </a:cubicBezTo>
                    <a:cubicBezTo>
                      <a:pt x="41" y="36"/>
                      <a:pt x="43" y="37"/>
                      <a:pt x="44" y="38"/>
                    </a:cubicBezTo>
                    <a:cubicBezTo>
                      <a:pt x="46" y="39"/>
                      <a:pt x="48" y="40"/>
                      <a:pt x="49" y="41"/>
                    </a:cubicBezTo>
                    <a:cubicBezTo>
                      <a:pt x="51" y="42"/>
                      <a:pt x="53" y="43"/>
                      <a:pt x="54" y="43"/>
                    </a:cubicBezTo>
                    <a:cubicBezTo>
                      <a:pt x="53" y="43"/>
                      <a:pt x="51" y="42"/>
                      <a:pt x="49" y="41"/>
                    </a:cubicBezTo>
                    <a:cubicBezTo>
                      <a:pt x="47" y="41"/>
                      <a:pt x="46" y="40"/>
                      <a:pt x="44" y="39"/>
                    </a:cubicBezTo>
                    <a:cubicBezTo>
                      <a:pt x="42" y="38"/>
                      <a:pt x="41" y="37"/>
                      <a:pt x="39" y="36"/>
                    </a:cubicBezTo>
                    <a:cubicBezTo>
                      <a:pt x="38" y="35"/>
                      <a:pt x="38" y="35"/>
                      <a:pt x="37" y="34"/>
                    </a:cubicBezTo>
                    <a:cubicBezTo>
                      <a:pt x="36" y="34"/>
                      <a:pt x="35" y="33"/>
                      <a:pt x="35" y="32"/>
                    </a:cubicBezTo>
                    <a:cubicBezTo>
                      <a:pt x="32" y="29"/>
                      <a:pt x="30" y="26"/>
                      <a:pt x="28" y="23"/>
                    </a:cubicBezTo>
                    <a:cubicBezTo>
                      <a:pt x="27" y="22"/>
                      <a:pt x="26" y="20"/>
                      <a:pt x="24" y="19"/>
                    </a:cubicBezTo>
                    <a:cubicBezTo>
                      <a:pt x="24" y="18"/>
                      <a:pt x="23" y="18"/>
                      <a:pt x="22" y="17"/>
                    </a:cubicBezTo>
                    <a:cubicBezTo>
                      <a:pt x="22" y="17"/>
                      <a:pt x="22" y="17"/>
                      <a:pt x="21" y="17"/>
                    </a:cubicBezTo>
                    <a:cubicBezTo>
                      <a:pt x="19" y="16"/>
                      <a:pt x="17" y="15"/>
                      <a:pt x="16" y="14"/>
                    </a:cubicBezTo>
                    <a:cubicBezTo>
                      <a:pt x="14" y="13"/>
                      <a:pt x="13" y="13"/>
                      <a:pt x="11" y="12"/>
                    </a:cubicBezTo>
                    <a:cubicBezTo>
                      <a:pt x="11" y="12"/>
                      <a:pt x="12" y="12"/>
                      <a:pt x="12" y="12"/>
                    </a:cubicBezTo>
                    <a:cubicBezTo>
                      <a:pt x="12" y="13"/>
                      <a:pt x="12" y="14"/>
                      <a:pt x="12" y="15"/>
                    </a:cubicBezTo>
                    <a:cubicBezTo>
                      <a:pt x="12" y="16"/>
                      <a:pt x="12" y="16"/>
                      <a:pt x="12" y="17"/>
                    </a:cubicBezTo>
                    <a:cubicBezTo>
                      <a:pt x="13" y="19"/>
                      <a:pt x="13" y="20"/>
                      <a:pt x="14" y="21"/>
                    </a:cubicBezTo>
                    <a:cubicBezTo>
                      <a:pt x="14" y="23"/>
                      <a:pt x="15" y="24"/>
                      <a:pt x="15" y="26"/>
                    </a:cubicBezTo>
                    <a:cubicBezTo>
                      <a:pt x="17" y="28"/>
                      <a:pt x="18" y="31"/>
                      <a:pt x="20" y="33"/>
                    </a:cubicBezTo>
                    <a:cubicBezTo>
                      <a:pt x="21" y="34"/>
                      <a:pt x="22" y="36"/>
                      <a:pt x="23" y="37"/>
                    </a:cubicBezTo>
                    <a:cubicBezTo>
                      <a:pt x="25" y="38"/>
                      <a:pt x="26" y="39"/>
                      <a:pt x="27" y="40"/>
                    </a:cubicBezTo>
                    <a:cubicBezTo>
                      <a:pt x="26" y="39"/>
                      <a:pt x="24" y="38"/>
                      <a:pt x="23" y="37"/>
                    </a:cubicBezTo>
                    <a:cubicBezTo>
                      <a:pt x="22" y="36"/>
                      <a:pt x="21" y="35"/>
                      <a:pt x="20" y="34"/>
                    </a:cubicBezTo>
                    <a:cubicBezTo>
                      <a:pt x="18" y="31"/>
                      <a:pt x="16" y="29"/>
                      <a:pt x="15" y="26"/>
                    </a:cubicBezTo>
                    <a:cubicBezTo>
                      <a:pt x="14" y="25"/>
                      <a:pt x="13" y="23"/>
                      <a:pt x="13" y="22"/>
                    </a:cubicBezTo>
                    <a:cubicBezTo>
                      <a:pt x="12" y="20"/>
                      <a:pt x="12" y="19"/>
                      <a:pt x="11" y="17"/>
                    </a:cubicBezTo>
                    <a:cubicBezTo>
                      <a:pt x="11" y="17"/>
                      <a:pt x="11" y="16"/>
                      <a:pt x="11" y="16"/>
                    </a:cubicBezTo>
                    <a:cubicBezTo>
                      <a:pt x="11" y="16"/>
                      <a:pt x="11" y="15"/>
                      <a:pt x="11" y="15"/>
                    </a:cubicBezTo>
                    <a:cubicBezTo>
                      <a:pt x="11" y="14"/>
                      <a:pt x="11" y="13"/>
                      <a:pt x="10" y="13"/>
                    </a:cubicBezTo>
                    <a:cubicBezTo>
                      <a:pt x="10" y="12"/>
                      <a:pt x="10" y="11"/>
                      <a:pt x="10" y="11"/>
                    </a:cubicBezTo>
                    <a:cubicBezTo>
                      <a:pt x="9" y="10"/>
                      <a:pt x="8" y="9"/>
                      <a:pt x="7" y="8"/>
                    </a:cubicBezTo>
                    <a:cubicBezTo>
                      <a:pt x="6" y="8"/>
                      <a:pt x="5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3" y="3"/>
                      <a:pt x="3" y="4"/>
                      <a:pt x="4" y="4"/>
                    </a:cubicBezTo>
                    <a:cubicBezTo>
                      <a:pt x="5" y="5"/>
                      <a:pt x="6" y="6"/>
                      <a:pt x="7" y="6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10" y="7"/>
                      <a:pt x="10" y="8"/>
                    </a:cubicBezTo>
                    <a:cubicBezTo>
                      <a:pt x="11" y="8"/>
                      <a:pt x="12" y="8"/>
                      <a:pt x="13" y="8"/>
                    </a:cubicBezTo>
                    <a:cubicBezTo>
                      <a:pt x="16" y="8"/>
                      <a:pt x="19" y="9"/>
                      <a:pt x="22" y="8"/>
                    </a:cubicBezTo>
                    <a:cubicBezTo>
                      <a:pt x="22" y="8"/>
                      <a:pt x="23" y="8"/>
                      <a:pt x="24" y="8"/>
                    </a:cubicBezTo>
                    <a:cubicBezTo>
                      <a:pt x="25" y="8"/>
                      <a:pt x="25" y="8"/>
                      <a:pt x="26" y="8"/>
                    </a:cubicBezTo>
                    <a:cubicBezTo>
                      <a:pt x="28" y="7"/>
                      <a:pt x="29" y="7"/>
                      <a:pt x="30" y="6"/>
                    </a:cubicBezTo>
                    <a:cubicBezTo>
                      <a:pt x="33" y="4"/>
                      <a:pt x="35" y="2"/>
                      <a:pt x="38" y="0"/>
                    </a:cubicBezTo>
                    <a:cubicBezTo>
                      <a:pt x="36" y="1"/>
                      <a:pt x="35" y="2"/>
                      <a:pt x="34" y="3"/>
                    </a:cubicBezTo>
                    <a:cubicBezTo>
                      <a:pt x="33" y="4"/>
                      <a:pt x="32" y="5"/>
                      <a:pt x="31" y="6"/>
                    </a:cubicBezTo>
                    <a:cubicBezTo>
                      <a:pt x="29" y="7"/>
                      <a:pt x="28" y="8"/>
                      <a:pt x="26" y="8"/>
                    </a:cubicBezTo>
                    <a:cubicBezTo>
                      <a:pt x="26" y="9"/>
                      <a:pt x="25" y="9"/>
                      <a:pt x="24" y="9"/>
                    </a:cubicBezTo>
                    <a:cubicBezTo>
                      <a:pt x="23" y="9"/>
                      <a:pt x="23" y="9"/>
                      <a:pt x="22" y="9"/>
                    </a:cubicBezTo>
                    <a:cubicBezTo>
                      <a:pt x="20" y="9"/>
                      <a:pt x="19" y="9"/>
                      <a:pt x="17" y="9"/>
                    </a:cubicBezTo>
                    <a:cubicBezTo>
                      <a:pt x="16" y="9"/>
                      <a:pt x="14" y="9"/>
                      <a:pt x="12" y="9"/>
                    </a:cubicBezTo>
                    <a:cubicBezTo>
                      <a:pt x="12" y="9"/>
                      <a:pt x="11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2" y="10"/>
                      <a:pt x="14" y="11"/>
                      <a:pt x="16" y="13"/>
                    </a:cubicBezTo>
                    <a:cubicBezTo>
                      <a:pt x="17" y="13"/>
                      <a:pt x="17" y="13"/>
                      <a:pt x="18" y="13"/>
                    </a:cubicBezTo>
                    <a:cubicBezTo>
                      <a:pt x="18" y="13"/>
                      <a:pt x="19" y="13"/>
                      <a:pt x="19" y="13"/>
                    </a:cubicBezTo>
                    <a:cubicBezTo>
                      <a:pt x="21" y="14"/>
                      <a:pt x="23" y="14"/>
                      <a:pt x="24" y="14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6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8" y="13"/>
                      <a:pt x="28" y="13"/>
                      <a:pt x="29" y="13"/>
                    </a:cubicBezTo>
                    <a:cubicBezTo>
                      <a:pt x="31" y="12"/>
                      <a:pt x="33" y="12"/>
                      <a:pt x="34" y="12"/>
                    </a:cubicBezTo>
                    <a:cubicBezTo>
                      <a:pt x="37" y="11"/>
                      <a:pt x="41" y="11"/>
                      <a:pt x="44" y="10"/>
                    </a:cubicBezTo>
                    <a:cubicBezTo>
                      <a:pt x="46" y="11"/>
                      <a:pt x="48" y="11"/>
                      <a:pt x="49" y="11"/>
                    </a:cubicBezTo>
                    <a:cubicBezTo>
                      <a:pt x="51" y="11"/>
                      <a:pt x="53" y="12"/>
                      <a:pt x="54" y="13"/>
                    </a:cubicBezTo>
                    <a:cubicBezTo>
                      <a:pt x="52" y="13"/>
                      <a:pt x="51" y="12"/>
                      <a:pt x="49" y="12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81" name="Freeform 2437"/>
              <p:cNvSpPr/>
              <p:nvPr/>
            </p:nvSpPr>
            <p:spPr>
              <a:xfrm>
                <a:off x="11133133" y="1997083"/>
                <a:ext cx="95251" cy="57150"/>
              </a:xfrm>
              <a:custGeom>
                <a:avLst/>
                <a:gdLst>
                  <a:gd name="txL" fmla="*/ 0 w 25"/>
                  <a:gd name="txT" fmla="*/ 0 h 15"/>
                  <a:gd name="txR" fmla="*/ 25 w 25"/>
                  <a:gd name="txB" fmla="*/ 15 h 15"/>
                </a:gdLst>
                <a:ahLst/>
                <a:cxnLst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</a:cxnLst>
                <a:rect l="txL" t="txT" r="txR" b="txB"/>
                <a:pathLst>
                  <a:path w="25" h="15">
                    <a:moveTo>
                      <a:pt x="0" y="0"/>
                    </a:moveTo>
                    <a:cubicBezTo>
                      <a:pt x="4" y="3"/>
                      <a:pt x="7" y="7"/>
                      <a:pt x="12" y="9"/>
                    </a:cubicBezTo>
                    <a:cubicBezTo>
                      <a:pt x="14" y="10"/>
                      <a:pt x="16" y="11"/>
                      <a:pt x="19" y="12"/>
                    </a:cubicBezTo>
                    <a:cubicBezTo>
                      <a:pt x="21" y="12"/>
                      <a:pt x="24" y="12"/>
                      <a:pt x="25" y="14"/>
                    </a:cubicBezTo>
                    <a:cubicBezTo>
                      <a:pt x="22" y="14"/>
                      <a:pt x="19" y="15"/>
                      <a:pt x="16" y="15"/>
                    </a:cubicBezTo>
                    <a:cubicBezTo>
                      <a:pt x="12" y="14"/>
                      <a:pt x="9" y="11"/>
                      <a:pt x="8" y="10"/>
                    </a:cubicBezTo>
                    <a:cubicBezTo>
                      <a:pt x="5" y="7"/>
                      <a:pt x="3" y="3"/>
                      <a:pt x="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82" name="Freeform 2440"/>
              <p:cNvSpPr/>
              <p:nvPr/>
            </p:nvSpPr>
            <p:spPr>
              <a:xfrm>
                <a:off x="11115671" y="1949458"/>
                <a:ext cx="119063" cy="44450"/>
              </a:xfrm>
              <a:custGeom>
                <a:avLst/>
                <a:gdLst>
                  <a:gd name="txL" fmla="*/ 0 w 32"/>
                  <a:gd name="txT" fmla="*/ 0 h 12"/>
                  <a:gd name="txR" fmla="*/ 32 w 32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12">
                    <a:moveTo>
                      <a:pt x="15" y="6"/>
                    </a:moveTo>
                    <a:cubicBezTo>
                      <a:pt x="13" y="7"/>
                      <a:pt x="8" y="8"/>
                      <a:pt x="6" y="9"/>
                    </a:cubicBezTo>
                    <a:cubicBezTo>
                      <a:pt x="4" y="9"/>
                      <a:pt x="0" y="9"/>
                      <a:pt x="0" y="9"/>
                    </a:cubicBezTo>
                    <a:cubicBezTo>
                      <a:pt x="3" y="8"/>
                      <a:pt x="6" y="7"/>
                      <a:pt x="9" y="6"/>
                    </a:cubicBezTo>
                    <a:cubicBezTo>
                      <a:pt x="12" y="4"/>
                      <a:pt x="14" y="2"/>
                      <a:pt x="17" y="1"/>
                    </a:cubicBezTo>
                    <a:cubicBezTo>
                      <a:pt x="20" y="0"/>
                      <a:pt x="23" y="0"/>
                      <a:pt x="26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9" y="5"/>
                      <a:pt x="30" y="9"/>
                      <a:pt x="32" y="12"/>
                    </a:cubicBezTo>
                    <a:cubicBezTo>
                      <a:pt x="31" y="11"/>
                      <a:pt x="30" y="9"/>
                      <a:pt x="28" y="9"/>
                    </a:cubicBezTo>
                    <a:cubicBezTo>
                      <a:pt x="23" y="5"/>
                      <a:pt x="17" y="5"/>
                      <a:pt x="15" y="6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83" name="Freeform 2441"/>
              <p:cNvSpPr/>
              <p:nvPr/>
            </p:nvSpPr>
            <p:spPr>
              <a:xfrm>
                <a:off x="11069633" y="1949458"/>
                <a:ext cx="173039" cy="96838"/>
              </a:xfrm>
              <a:custGeom>
                <a:avLst/>
                <a:gdLst>
                  <a:gd name="txL" fmla="*/ 0 w 46"/>
                  <a:gd name="txT" fmla="*/ 0 h 26"/>
                  <a:gd name="txR" fmla="*/ 46 w 46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6" h="26">
                    <a:moveTo>
                      <a:pt x="32" y="6"/>
                    </a:moveTo>
                    <a:cubicBezTo>
                      <a:pt x="31" y="6"/>
                      <a:pt x="30" y="6"/>
                      <a:pt x="29" y="6"/>
                    </a:cubicBezTo>
                    <a:cubicBezTo>
                      <a:pt x="27" y="7"/>
                      <a:pt x="24" y="7"/>
                      <a:pt x="22" y="8"/>
                    </a:cubicBezTo>
                    <a:cubicBezTo>
                      <a:pt x="21" y="8"/>
                      <a:pt x="20" y="9"/>
                      <a:pt x="19" y="9"/>
                    </a:cubicBezTo>
                    <a:cubicBezTo>
                      <a:pt x="19" y="9"/>
                      <a:pt x="18" y="9"/>
                      <a:pt x="18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5" y="10"/>
                      <a:pt x="15" y="11"/>
                    </a:cubicBezTo>
                    <a:cubicBezTo>
                      <a:pt x="16" y="11"/>
                      <a:pt x="16" y="11"/>
                      <a:pt x="17" y="11"/>
                    </a:cubicBezTo>
                    <a:cubicBezTo>
                      <a:pt x="18" y="11"/>
                      <a:pt x="18" y="11"/>
                      <a:pt x="19" y="11"/>
                    </a:cubicBezTo>
                    <a:cubicBezTo>
                      <a:pt x="20" y="11"/>
                      <a:pt x="20" y="11"/>
                      <a:pt x="21" y="11"/>
                    </a:cubicBezTo>
                    <a:cubicBezTo>
                      <a:pt x="22" y="11"/>
                      <a:pt x="23" y="11"/>
                      <a:pt x="24" y="12"/>
                    </a:cubicBezTo>
                    <a:cubicBezTo>
                      <a:pt x="25" y="12"/>
                      <a:pt x="26" y="12"/>
                      <a:pt x="26" y="12"/>
                    </a:cubicBezTo>
                    <a:cubicBezTo>
                      <a:pt x="27" y="12"/>
                      <a:pt x="28" y="12"/>
                      <a:pt x="30" y="12"/>
                    </a:cubicBezTo>
                    <a:cubicBezTo>
                      <a:pt x="30" y="12"/>
                      <a:pt x="31" y="12"/>
                      <a:pt x="31" y="12"/>
                    </a:cubicBezTo>
                    <a:cubicBezTo>
                      <a:pt x="32" y="12"/>
                      <a:pt x="33" y="13"/>
                      <a:pt x="33" y="13"/>
                    </a:cubicBezTo>
                    <a:cubicBezTo>
                      <a:pt x="35" y="13"/>
                      <a:pt x="36" y="13"/>
                      <a:pt x="37" y="14"/>
                    </a:cubicBezTo>
                    <a:cubicBezTo>
                      <a:pt x="38" y="14"/>
                      <a:pt x="38" y="14"/>
                      <a:pt x="39" y="14"/>
                    </a:cubicBezTo>
                    <a:cubicBezTo>
                      <a:pt x="39" y="15"/>
                      <a:pt x="40" y="15"/>
                      <a:pt x="40" y="16"/>
                    </a:cubicBezTo>
                    <a:cubicBezTo>
                      <a:pt x="39" y="15"/>
                      <a:pt x="38" y="14"/>
                      <a:pt x="37" y="14"/>
                    </a:cubicBezTo>
                    <a:cubicBezTo>
                      <a:pt x="36" y="14"/>
                      <a:pt x="34" y="13"/>
                      <a:pt x="33" y="13"/>
                    </a:cubicBezTo>
                    <a:cubicBezTo>
                      <a:pt x="33" y="13"/>
                      <a:pt x="32" y="13"/>
                      <a:pt x="31" y="13"/>
                    </a:cubicBezTo>
                    <a:cubicBezTo>
                      <a:pt x="31" y="13"/>
                      <a:pt x="30" y="13"/>
                      <a:pt x="30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31" y="14"/>
                      <a:pt x="34" y="15"/>
                      <a:pt x="36" y="16"/>
                    </a:cubicBezTo>
                    <a:cubicBezTo>
                      <a:pt x="38" y="17"/>
                      <a:pt x="40" y="19"/>
                      <a:pt x="42" y="20"/>
                    </a:cubicBezTo>
                    <a:cubicBezTo>
                      <a:pt x="43" y="21"/>
                      <a:pt x="43" y="21"/>
                      <a:pt x="44" y="22"/>
                    </a:cubicBezTo>
                    <a:cubicBezTo>
                      <a:pt x="45" y="23"/>
                      <a:pt x="46" y="24"/>
                      <a:pt x="46" y="25"/>
                    </a:cubicBezTo>
                    <a:cubicBezTo>
                      <a:pt x="46" y="24"/>
                      <a:pt x="45" y="24"/>
                      <a:pt x="45" y="24"/>
                    </a:cubicBezTo>
                    <a:cubicBezTo>
                      <a:pt x="45" y="23"/>
                      <a:pt x="44" y="23"/>
                      <a:pt x="44" y="23"/>
                    </a:cubicBezTo>
                    <a:cubicBezTo>
                      <a:pt x="43" y="22"/>
                      <a:pt x="42" y="21"/>
                      <a:pt x="41" y="21"/>
                    </a:cubicBezTo>
                    <a:cubicBezTo>
                      <a:pt x="39" y="20"/>
                      <a:pt x="38" y="18"/>
                      <a:pt x="36" y="17"/>
                    </a:cubicBezTo>
                    <a:cubicBezTo>
                      <a:pt x="32" y="15"/>
                      <a:pt x="28" y="14"/>
                      <a:pt x="24" y="13"/>
                    </a:cubicBezTo>
                    <a:cubicBezTo>
                      <a:pt x="23" y="13"/>
                      <a:pt x="22" y="12"/>
                      <a:pt x="20" y="12"/>
                    </a:cubicBezTo>
                    <a:cubicBezTo>
                      <a:pt x="20" y="12"/>
                      <a:pt x="19" y="12"/>
                      <a:pt x="19" y="12"/>
                    </a:cubicBezTo>
                    <a:cubicBezTo>
                      <a:pt x="18" y="12"/>
                      <a:pt x="18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2"/>
                      <a:pt x="18" y="13"/>
                      <a:pt x="19" y="13"/>
                    </a:cubicBezTo>
                    <a:cubicBezTo>
                      <a:pt x="19" y="14"/>
                      <a:pt x="20" y="14"/>
                      <a:pt x="20" y="15"/>
                    </a:cubicBezTo>
                    <a:cubicBezTo>
                      <a:pt x="22" y="16"/>
                      <a:pt x="23" y="18"/>
                      <a:pt x="25" y="20"/>
                    </a:cubicBezTo>
                    <a:cubicBezTo>
                      <a:pt x="26" y="20"/>
                      <a:pt x="26" y="20"/>
                      <a:pt x="27" y="21"/>
                    </a:cubicBezTo>
                    <a:cubicBezTo>
                      <a:pt x="27" y="21"/>
                      <a:pt x="28" y="21"/>
                      <a:pt x="28" y="22"/>
                    </a:cubicBezTo>
                    <a:cubicBezTo>
                      <a:pt x="29" y="22"/>
                      <a:pt x="30" y="23"/>
                      <a:pt x="31" y="23"/>
                    </a:cubicBezTo>
                    <a:cubicBezTo>
                      <a:pt x="32" y="23"/>
                      <a:pt x="34" y="24"/>
                      <a:pt x="35" y="24"/>
                    </a:cubicBezTo>
                    <a:cubicBezTo>
                      <a:pt x="36" y="24"/>
                      <a:pt x="37" y="25"/>
                      <a:pt x="38" y="25"/>
                    </a:cubicBezTo>
                    <a:cubicBezTo>
                      <a:pt x="37" y="25"/>
                      <a:pt x="36" y="25"/>
                      <a:pt x="35" y="24"/>
                    </a:cubicBezTo>
                    <a:cubicBezTo>
                      <a:pt x="34" y="24"/>
                      <a:pt x="32" y="24"/>
                      <a:pt x="31" y="23"/>
                    </a:cubicBezTo>
                    <a:cubicBezTo>
                      <a:pt x="30" y="23"/>
                      <a:pt x="29" y="22"/>
                      <a:pt x="28" y="22"/>
                    </a:cubicBezTo>
                    <a:cubicBezTo>
                      <a:pt x="27" y="22"/>
                      <a:pt x="27" y="21"/>
                      <a:pt x="26" y="21"/>
                    </a:cubicBezTo>
                    <a:cubicBezTo>
                      <a:pt x="26" y="21"/>
                      <a:pt x="25" y="20"/>
                      <a:pt x="25" y="20"/>
                    </a:cubicBezTo>
                    <a:cubicBezTo>
                      <a:pt x="23" y="19"/>
                      <a:pt x="21" y="17"/>
                      <a:pt x="20" y="15"/>
                    </a:cubicBezTo>
                    <a:cubicBezTo>
                      <a:pt x="19" y="14"/>
                      <a:pt x="18" y="13"/>
                      <a:pt x="17" y="13"/>
                    </a:cubicBezTo>
                    <a:cubicBezTo>
                      <a:pt x="16" y="12"/>
                      <a:pt x="16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3" y="11"/>
                      <a:pt x="12" y="11"/>
                      <a:pt x="11" y="11"/>
                    </a:cubicBezTo>
                    <a:cubicBezTo>
                      <a:pt x="10" y="10"/>
                      <a:pt x="9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1"/>
                      <a:pt x="8" y="11"/>
                      <a:pt x="9" y="11"/>
                    </a:cubicBezTo>
                    <a:cubicBezTo>
                      <a:pt x="9" y="12"/>
                      <a:pt x="9" y="12"/>
                      <a:pt x="9" y="13"/>
                    </a:cubicBezTo>
                    <a:cubicBezTo>
                      <a:pt x="9" y="14"/>
                      <a:pt x="10" y="15"/>
                      <a:pt x="10" y="15"/>
                    </a:cubicBezTo>
                    <a:cubicBezTo>
                      <a:pt x="11" y="16"/>
                      <a:pt x="11" y="17"/>
                      <a:pt x="12" y="18"/>
                    </a:cubicBezTo>
                    <a:cubicBezTo>
                      <a:pt x="13" y="20"/>
                      <a:pt x="14" y="21"/>
                      <a:pt x="16" y="22"/>
                    </a:cubicBezTo>
                    <a:cubicBezTo>
                      <a:pt x="17" y="23"/>
                      <a:pt x="17" y="24"/>
                      <a:pt x="18" y="24"/>
                    </a:cubicBezTo>
                    <a:cubicBezTo>
                      <a:pt x="19" y="25"/>
                      <a:pt x="20" y="25"/>
                      <a:pt x="21" y="26"/>
                    </a:cubicBezTo>
                    <a:cubicBezTo>
                      <a:pt x="20" y="25"/>
                      <a:pt x="19" y="25"/>
                      <a:pt x="18" y="24"/>
                    </a:cubicBezTo>
                    <a:cubicBezTo>
                      <a:pt x="17" y="24"/>
                      <a:pt x="16" y="23"/>
                      <a:pt x="16" y="23"/>
                    </a:cubicBezTo>
                    <a:cubicBezTo>
                      <a:pt x="14" y="21"/>
                      <a:pt x="13" y="20"/>
                      <a:pt x="11" y="18"/>
                    </a:cubicBezTo>
                    <a:cubicBezTo>
                      <a:pt x="11" y="17"/>
                      <a:pt x="10" y="17"/>
                      <a:pt x="10" y="16"/>
                    </a:cubicBezTo>
                    <a:cubicBezTo>
                      <a:pt x="9" y="15"/>
                      <a:pt x="9" y="14"/>
                      <a:pt x="8" y="13"/>
                    </a:cubicBezTo>
                    <a:cubicBezTo>
                      <a:pt x="8" y="13"/>
                      <a:pt x="8" y="13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1"/>
                      <a:pt x="8" y="11"/>
                      <a:pt x="7" y="10"/>
                    </a:cubicBezTo>
                    <a:cubicBezTo>
                      <a:pt x="7" y="10"/>
                      <a:pt x="7" y="9"/>
                      <a:pt x="7" y="9"/>
                    </a:cubicBezTo>
                    <a:cubicBezTo>
                      <a:pt x="6" y="9"/>
                      <a:pt x="5" y="8"/>
                      <a:pt x="5" y="8"/>
                    </a:cubicBezTo>
                    <a:cubicBezTo>
                      <a:pt x="4" y="8"/>
                      <a:pt x="3" y="7"/>
                      <a:pt x="3" y="7"/>
                    </a:cubicBezTo>
                    <a:cubicBezTo>
                      <a:pt x="3" y="7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0" y="4"/>
                      <a:pt x="0" y="4"/>
                      <a:pt x="1" y="5"/>
                    </a:cubicBezTo>
                    <a:cubicBezTo>
                      <a:pt x="1" y="5"/>
                      <a:pt x="2" y="5"/>
                      <a:pt x="2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10" y="7"/>
                      <a:pt x="12" y="7"/>
                      <a:pt x="14" y="6"/>
                    </a:cubicBezTo>
                    <a:cubicBezTo>
                      <a:pt x="14" y="6"/>
                      <a:pt x="15" y="6"/>
                      <a:pt x="15" y="6"/>
                    </a:cubicBezTo>
                    <a:cubicBezTo>
                      <a:pt x="16" y="6"/>
                      <a:pt x="16" y="6"/>
                      <a:pt x="17" y="6"/>
                    </a:cubicBezTo>
                    <a:cubicBezTo>
                      <a:pt x="18" y="5"/>
                      <a:pt x="18" y="5"/>
                      <a:pt x="19" y="4"/>
                    </a:cubicBezTo>
                    <a:cubicBezTo>
                      <a:pt x="21" y="3"/>
                      <a:pt x="22" y="1"/>
                      <a:pt x="23" y="0"/>
                    </a:cubicBezTo>
                    <a:cubicBezTo>
                      <a:pt x="23" y="0"/>
                      <a:pt x="22" y="1"/>
                      <a:pt x="21" y="2"/>
                    </a:cubicBezTo>
                    <a:cubicBezTo>
                      <a:pt x="21" y="3"/>
                      <a:pt x="20" y="3"/>
                      <a:pt x="19" y="4"/>
                    </a:cubicBezTo>
                    <a:cubicBezTo>
                      <a:pt x="19" y="5"/>
                      <a:pt x="18" y="5"/>
                      <a:pt x="17" y="6"/>
                    </a:cubicBezTo>
                    <a:cubicBezTo>
                      <a:pt x="17" y="6"/>
                      <a:pt x="16" y="6"/>
                      <a:pt x="16" y="6"/>
                    </a:cubicBezTo>
                    <a:cubicBezTo>
                      <a:pt x="15" y="7"/>
                      <a:pt x="15" y="7"/>
                      <a:pt x="14" y="7"/>
                    </a:cubicBezTo>
                    <a:cubicBezTo>
                      <a:pt x="13" y="7"/>
                      <a:pt x="12" y="7"/>
                      <a:pt x="11" y="8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8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9"/>
                      <a:pt x="10" y="9"/>
                      <a:pt x="11" y="10"/>
                    </a:cubicBezTo>
                    <a:cubicBezTo>
                      <a:pt x="11" y="10"/>
                      <a:pt x="12" y="10"/>
                      <a:pt x="12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4" y="10"/>
                      <a:pt x="15" y="10"/>
                      <a:pt x="16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9" y="9"/>
                      <a:pt x="19" y="8"/>
                    </a:cubicBezTo>
                    <a:cubicBezTo>
                      <a:pt x="20" y="8"/>
                      <a:pt x="21" y="8"/>
                      <a:pt x="22" y="7"/>
                    </a:cubicBezTo>
                    <a:cubicBezTo>
                      <a:pt x="24" y="6"/>
                      <a:pt x="26" y="6"/>
                      <a:pt x="28" y="5"/>
                    </a:cubicBezTo>
                    <a:cubicBezTo>
                      <a:pt x="30" y="5"/>
                      <a:pt x="31" y="5"/>
                      <a:pt x="32" y="5"/>
                    </a:cubicBezTo>
                    <a:cubicBezTo>
                      <a:pt x="33" y="5"/>
                      <a:pt x="34" y="6"/>
                      <a:pt x="35" y="6"/>
                    </a:cubicBezTo>
                    <a:cubicBezTo>
                      <a:pt x="34" y="6"/>
                      <a:pt x="33" y="6"/>
                      <a:pt x="32" y="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84" name="Freeform 2442"/>
              <p:cNvSpPr/>
              <p:nvPr/>
            </p:nvSpPr>
            <p:spPr>
              <a:xfrm>
                <a:off x="10772769" y="2700350"/>
                <a:ext cx="49213" cy="168276"/>
              </a:xfrm>
              <a:custGeom>
                <a:avLst/>
                <a:gdLst>
                  <a:gd name="txL" fmla="*/ 0 w 13"/>
                  <a:gd name="txT" fmla="*/ 0 h 45"/>
                  <a:gd name="txR" fmla="*/ 13 w 13"/>
                  <a:gd name="txB" fmla="*/ 45 h 45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3" h="45">
                    <a:moveTo>
                      <a:pt x="13" y="0"/>
                    </a:moveTo>
                    <a:cubicBezTo>
                      <a:pt x="11" y="7"/>
                      <a:pt x="7" y="14"/>
                      <a:pt x="6" y="22"/>
                    </a:cubicBezTo>
                    <a:cubicBezTo>
                      <a:pt x="6" y="26"/>
                      <a:pt x="6" y="30"/>
                      <a:pt x="7" y="34"/>
                    </a:cubicBezTo>
                    <a:cubicBezTo>
                      <a:pt x="7" y="38"/>
                      <a:pt x="8" y="42"/>
                      <a:pt x="7" y="45"/>
                    </a:cubicBezTo>
                    <a:cubicBezTo>
                      <a:pt x="5" y="40"/>
                      <a:pt x="2" y="36"/>
                      <a:pt x="0" y="31"/>
                    </a:cubicBezTo>
                    <a:cubicBezTo>
                      <a:pt x="0" y="26"/>
                      <a:pt x="2" y="19"/>
                      <a:pt x="3" y="16"/>
                    </a:cubicBezTo>
                    <a:cubicBezTo>
                      <a:pt x="6" y="10"/>
                      <a:pt x="10" y="5"/>
                      <a:pt x="13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85" name="Freeform 2445"/>
              <p:cNvSpPr/>
              <p:nvPr/>
            </p:nvSpPr>
            <p:spPr>
              <a:xfrm>
                <a:off x="10837857" y="2667013"/>
                <a:ext cx="93663" cy="179389"/>
              </a:xfrm>
              <a:custGeom>
                <a:avLst/>
                <a:gdLst>
                  <a:gd name="txL" fmla="*/ 0 w 25"/>
                  <a:gd name="txT" fmla="*/ 0 h 48"/>
                  <a:gd name="txR" fmla="*/ 25 w 25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48">
                    <a:moveTo>
                      <a:pt x="11" y="20"/>
                    </a:moveTo>
                    <a:cubicBezTo>
                      <a:pt x="9" y="17"/>
                      <a:pt x="5" y="12"/>
                      <a:pt x="3" y="9"/>
                    </a:cubicBezTo>
                    <a:cubicBezTo>
                      <a:pt x="1" y="6"/>
                      <a:pt x="0" y="0"/>
                      <a:pt x="0" y="0"/>
                    </a:cubicBezTo>
                    <a:cubicBezTo>
                      <a:pt x="2" y="4"/>
                      <a:pt x="5" y="8"/>
                      <a:pt x="9" y="11"/>
                    </a:cubicBezTo>
                    <a:cubicBezTo>
                      <a:pt x="13" y="14"/>
                      <a:pt x="17" y="17"/>
                      <a:pt x="21" y="21"/>
                    </a:cubicBezTo>
                    <a:cubicBezTo>
                      <a:pt x="24" y="24"/>
                      <a:pt x="25" y="29"/>
                      <a:pt x="24" y="34"/>
                    </a:cubicBezTo>
                    <a:cubicBezTo>
                      <a:pt x="24" y="35"/>
                      <a:pt x="24" y="36"/>
                      <a:pt x="24" y="36"/>
                    </a:cubicBezTo>
                    <a:cubicBezTo>
                      <a:pt x="20" y="41"/>
                      <a:pt x="16" y="44"/>
                      <a:pt x="12" y="48"/>
                    </a:cubicBezTo>
                    <a:cubicBezTo>
                      <a:pt x="13" y="46"/>
                      <a:pt x="15" y="43"/>
                      <a:pt x="16" y="41"/>
                    </a:cubicBezTo>
                    <a:cubicBezTo>
                      <a:pt x="18" y="31"/>
                      <a:pt x="15" y="23"/>
                      <a:pt x="11" y="2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86" name="Freeform 2446"/>
              <p:cNvSpPr/>
              <p:nvPr/>
            </p:nvSpPr>
            <p:spPr>
              <a:xfrm>
                <a:off x="10758481" y="2582875"/>
                <a:ext cx="150813" cy="304802"/>
              </a:xfrm>
              <a:custGeom>
                <a:avLst/>
                <a:gdLst>
                  <a:gd name="txL" fmla="*/ 0 w 40"/>
                  <a:gd name="txT" fmla="*/ 0 h 81"/>
                  <a:gd name="txR" fmla="*/ 40 w 40"/>
                  <a:gd name="txB" fmla="*/ 81 h 8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81">
                    <a:moveTo>
                      <a:pt x="36" y="49"/>
                    </a:moveTo>
                    <a:cubicBezTo>
                      <a:pt x="35" y="47"/>
                      <a:pt x="34" y="46"/>
                      <a:pt x="34" y="45"/>
                    </a:cubicBezTo>
                    <a:cubicBezTo>
                      <a:pt x="32" y="42"/>
                      <a:pt x="30" y="39"/>
                      <a:pt x="28" y="36"/>
                    </a:cubicBezTo>
                    <a:cubicBezTo>
                      <a:pt x="26" y="35"/>
                      <a:pt x="25" y="34"/>
                      <a:pt x="24" y="33"/>
                    </a:cubicBezTo>
                    <a:cubicBezTo>
                      <a:pt x="24" y="32"/>
                      <a:pt x="23" y="31"/>
                      <a:pt x="23" y="31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2" y="30"/>
                      <a:pt x="21" y="29"/>
                      <a:pt x="21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0" y="28"/>
                      <a:pt x="20" y="27"/>
                      <a:pt x="19" y="26"/>
                    </a:cubicBezTo>
                    <a:cubicBezTo>
                      <a:pt x="20" y="28"/>
                      <a:pt x="20" y="29"/>
                      <a:pt x="20" y="30"/>
                    </a:cubicBezTo>
                    <a:cubicBezTo>
                      <a:pt x="21" y="31"/>
                      <a:pt x="21" y="32"/>
                      <a:pt x="21" y="33"/>
                    </a:cubicBezTo>
                    <a:cubicBezTo>
                      <a:pt x="21" y="34"/>
                      <a:pt x="22" y="35"/>
                      <a:pt x="22" y="35"/>
                    </a:cubicBezTo>
                    <a:cubicBezTo>
                      <a:pt x="22" y="37"/>
                      <a:pt x="23" y="39"/>
                      <a:pt x="23" y="41"/>
                    </a:cubicBezTo>
                    <a:cubicBezTo>
                      <a:pt x="23" y="42"/>
                      <a:pt x="23" y="43"/>
                      <a:pt x="23" y="45"/>
                    </a:cubicBezTo>
                    <a:cubicBezTo>
                      <a:pt x="24" y="46"/>
                      <a:pt x="25" y="48"/>
                      <a:pt x="25" y="49"/>
                    </a:cubicBezTo>
                    <a:cubicBezTo>
                      <a:pt x="25" y="50"/>
                      <a:pt x="26" y="51"/>
                      <a:pt x="26" y="52"/>
                    </a:cubicBezTo>
                    <a:cubicBezTo>
                      <a:pt x="26" y="53"/>
                      <a:pt x="26" y="54"/>
                      <a:pt x="27" y="55"/>
                    </a:cubicBezTo>
                    <a:cubicBezTo>
                      <a:pt x="27" y="57"/>
                      <a:pt x="27" y="59"/>
                      <a:pt x="27" y="61"/>
                    </a:cubicBezTo>
                    <a:cubicBezTo>
                      <a:pt x="27" y="62"/>
                      <a:pt x="27" y="63"/>
                      <a:pt x="27" y="64"/>
                    </a:cubicBezTo>
                    <a:cubicBezTo>
                      <a:pt x="27" y="65"/>
                      <a:pt x="26" y="66"/>
                      <a:pt x="26" y="67"/>
                    </a:cubicBezTo>
                    <a:cubicBezTo>
                      <a:pt x="27" y="65"/>
                      <a:pt x="27" y="63"/>
                      <a:pt x="27" y="61"/>
                    </a:cubicBezTo>
                    <a:cubicBezTo>
                      <a:pt x="27" y="59"/>
                      <a:pt x="26" y="57"/>
                      <a:pt x="26" y="55"/>
                    </a:cubicBezTo>
                    <a:cubicBezTo>
                      <a:pt x="25" y="54"/>
                      <a:pt x="25" y="53"/>
                      <a:pt x="25" y="52"/>
                    </a:cubicBezTo>
                    <a:cubicBezTo>
                      <a:pt x="25" y="51"/>
                      <a:pt x="24" y="51"/>
                      <a:pt x="24" y="50"/>
                    </a:cubicBezTo>
                    <a:cubicBezTo>
                      <a:pt x="24" y="49"/>
                      <a:pt x="24" y="49"/>
                      <a:pt x="24" y="48"/>
                    </a:cubicBezTo>
                    <a:cubicBezTo>
                      <a:pt x="24" y="53"/>
                      <a:pt x="24" y="57"/>
                      <a:pt x="23" y="61"/>
                    </a:cubicBezTo>
                    <a:cubicBezTo>
                      <a:pt x="22" y="65"/>
                      <a:pt x="22" y="68"/>
                      <a:pt x="21" y="71"/>
                    </a:cubicBezTo>
                    <a:cubicBezTo>
                      <a:pt x="20" y="73"/>
                      <a:pt x="19" y="75"/>
                      <a:pt x="19" y="76"/>
                    </a:cubicBezTo>
                    <a:cubicBezTo>
                      <a:pt x="18" y="78"/>
                      <a:pt x="17" y="79"/>
                      <a:pt x="16" y="81"/>
                    </a:cubicBezTo>
                    <a:cubicBezTo>
                      <a:pt x="17" y="80"/>
                      <a:pt x="17" y="79"/>
                      <a:pt x="17" y="78"/>
                    </a:cubicBezTo>
                    <a:cubicBezTo>
                      <a:pt x="17" y="77"/>
                      <a:pt x="18" y="77"/>
                      <a:pt x="18" y="76"/>
                    </a:cubicBezTo>
                    <a:cubicBezTo>
                      <a:pt x="18" y="74"/>
                      <a:pt x="19" y="73"/>
                      <a:pt x="19" y="71"/>
                    </a:cubicBezTo>
                    <a:cubicBezTo>
                      <a:pt x="20" y="68"/>
                      <a:pt x="21" y="64"/>
                      <a:pt x="21" y="61"/>
                    </a:cubicBezTo>
                    <a:cubicBezTo>
                      <a:pt x="22" y="54"/>
                      <a:pt x="22" y="47"/>
                      <a:pt x="21" y="41"/>
                    </a:cubicBezTo>
                    <a:cubicBezTo>
                      <a:pt x="21" y="39"/>
                      <a:pt x="20" y="38"/>
                      <a:pt x="20" y="36"/>
                    </a:cubicBezTo>
                    <a:cubicBezTo>
                      <a:pt x="20" y="35"/>
                      <a:pt x="20" y="34"/>
                      <a:pt x="19" y="33"/>
                    </a:cubicBezTo>
                    <a:cubicBezTo>
                      <a:pt x="19" y="33"/>
                      <a:pt x="19" y="32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2"/>
                      <a:pt x="18" y="33"/>
                      <a:pt x="18" y="34"/>
                    </a:cubicBezTo>
                    <a:cubicBezTo>
                      <a:pt x="17" y="35"/>
                      <a:pt x="17" y="36"/>
                      <a:pt x="17" y="36"/>
                    </a:cubicBezTo>
                    <a:cubicBezTo>
                      <a:pt x="15" y="40"/>
                      <a:pt x="13" y="43"/>
                      <a:pt x="12" y="47"/>
                    </a:cubicBezTo>
                    <a:cubicBezTo>
                      <a:pt x="12" y="48"/>
                      <a:pt x="11" y="48"/>
                      <a:pt x="11" y="49"/>
                    </a:cubicBezTo>
                    <a:cubicBezTo>
                      <a:pt x="11" y="50"/>
                      <a:pt x="11" y="51"/>
                      <a:pt x="11" y="52"/>
                    </a:cubicBezTo>
                    <a:cubicBezTo>
                      <a:pt x="11" y="54"/>
                      <a:pt x="11" y="56"/>
                      <a:pt x="10" y="58"/>
                    </a:cubicBezTo>
                    <a:cubicBezTo>
                      <a:pt x="10" y="60"/>
                      <a:pt x="11" y="61"/>
                      <a:pt x="11" y="63"/>
                    </a:cubicBezTo>
                    <a:cubicBezTo>
                      <a:pt x="11" y="65"/>
                      <a:pt x="11" y="67"/>
                      <a:pt x="11" y="69"/>
                    </a:cubicBezTo>
                    <a:cubicBezTo>
                      <a:pt x="11" y="67"/>
                      <a:pt x="11" y="65"/>
                      <a:pt x="10" y="63"/>
                    </a:cubicBezTo>
                    <a:cubicBezTo>
                      <a:pt x="10" y="61"/>
                      <a:pt x="10" y="60"/>
                      <a:pt x="10" y="58"/>
                    </a:cubicBezTo>
                    <a:cubicBezTo>
                      <a:pt x="10" y="56"/>
                      <a:pt x="10" y="54"/>
                      <a:pt x="10" y="52"/>
                    </a:cubicBezTo>
                    <a:cubicBezTo>
                      <a:pt x="10" y="51"/>
                      <a:pt x="10" y="50"/>
                      <a:pt x="10" y="49"/>
                    </a:cubicBezTo>
                    <a:cubicBezTo>
                      <a:pt x="11" y="48"/>
                      <a:pt x="11" y="47"/>
                      <a:pt x="11" y="46"/>
                    </a:cubicBezTo>
                    <a:cubicBezTo>
                      <a:pt x="12" y="43"/>
                      <a:pt x="14" y="39"/>
                      <a:pt x="16" y="36"/>
                    </a:cubicBezTo>
                    <a:cubicBezTo>
                      <a:pt x="16" y="34"/>
                      <a:pt x="17" y="33"/>
                      <a:pt x="17" y="31"/>
                    </a:cubicBezTo>
                    <a:cubicBezTo>
                      <a:pt x="17" y="30"/>
                      <a:pt x="18" y="29"/>
                      <a:pt x="18" y="28"/>
                    </a:cubicBezTo>
                    <a:cubicBezTo>
                      <a:pt x="18" y="28"/>
                      <a:pt x="18" y="27"/>
                      <a:pt x="18" y="27"/>
                    </a:cubicBezTo>
                    <a:cubicBezTo>
                      <a:pt x="17" y="25"/>
                      <a:pt x="17" y="23"/>
                      <a:pt x="17" y="21"/>
                    </a:cubicBezTo>
                    <a:cubicBezTo>
                      <a:pt x="17" y="19"/>
                      <a:pt x="17" y="17"/>
                      <a:pt x="17" y="16"/>
                    </a:cubicBezTo>
                    <a:cubicBezTo>
                      <a:pt x="17" y="16"/>
                      <a:pt x="17" y="16"/>
                      <a:pt x="16" y="16"/>
                    </a:cubicBezTo>
                    <a:cubicBezTo>
                      <a:pt x="16" y="17"/>
                      <a:pt x="15" y="17"/>
                      <a:pt x="15" y="18"/>
                    </a:cubicBezTo>
                    <a:cubicBezTo>
                      <a:pt x="14" y="18"/>
                      <a:pt x="13" y="19"/>
                      <a:pt x="13" y="19"/>
                    </a:cubicBezTo>
                    <a:cubicBezTo>
                      <a:pt x="12" y="20"/>
                      <a:pt x="11" y="21"/>
                      <a:pt x="10" y="23"/>
                    </a:cubicBezTo>
                    <a:cubicBezTo>
                      <a:pt x="9" y="24"/>
                      <a:pt x="8" y="25"/>
                      <a:pt x="7" y="26"/>
                    </a:cubicBezTo>
                    <a:cubicBezTo>
                      <a:pt x="5" y="29"/>
                      <a:pt x="4" y="31"/>
                      <a:pt x="3" y="34"/>
                    </a:cubicBezTo>
                    <a:cubicBezTo>
                      <a:pt x="2" y="36"/>
                      <a:pt x="2" y="37"/>
                      <a:pt x="2" y="39"/>
                    </a:cubicBezTo>
                    <a:cubicBezTo>
                      <a:pt x="1" y="40"/>
                      <a:pt x="1" y="42"/>
                      <a:pt x="0" y="43"/>
                    </a:cubicBezTo>
                    <a:cubicBezTo>
                      <a:pt x="1" y="42"/>
                      <a:pt x="1" y="40"/>
                      <a:pt x="1" y="39"/>
                    </a:cubicBezTo>
                    <a:cubicBezTo>
                      <a:pt x="2" y="37"/>
                      <a:pt x="2" y="36"/>
                      <a:pt x="2" y="34"/>
                    </a:cubicBezTo>
                    <a:cubicBezTo>
                      <a:pt x="3" y="31"/>
                      <a:pt x="5" y="28"/>
                      <a:pt x="6" y="26"/>
                    </a:cubicBezTo>
                    <a:cubicBezTo>
                      <a:pt x="7" y="24"/>
                      <a:pt x="8" y="23"/>
                      <a:pt x="9" y="22"/>
                    </a:cubicBezTo>
                    <a:cubicBezTo>
                      <a:pt x="10" y="21"/>
                      <a:pt x="11" y="19"/>
                      <a:pt x="12" y="18"/>
                    </a:cubicBez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7"/>
                      <a:pt x="14" y="17"/>
                      <a:pt x="14" y="17"/>
                    </a:cubicBezTo>
                    <a:cubicBezTo>
                      <a:pt x="15" y="16"/>
                      <a:pt x="15" y="16"/>
                      <a:pt x="16" y="16"/>
                    </a:cubicBezTo>
                    <a:cubicBezTo>
                      <a:pt x="16" y="15"/>
                      <a:pt x="17" y="14"/>
                      <a:pt x="17" y="14"/>
                    </a:cubicBezTo>
                    <a:cubicBezTo>
                      <a:pt x="17" y="13"/>
                      <a:pt x="17" y="11"/>
                      <a:pt x="18" y="10"/>
                    </a:cubicBezTo>
                    <a:cubicBezTo>
                      <a:pt x="18" y="9"/>
                      <a:pt x="18" y="8"/>
                      <a:pt x="18" y="7"/>
                    </a:cubicBezTo>
                    <a:cubicBezTo>
                      <a:pt x="18" y="7"/>
                      <a:pt x="18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5"/>
                    </a:cubicBezTo>
                    <a:cubicBezTo>
                      <a:pt x="19" y="4"/>
                      <a:pt x="20" y="2"/>
                      <a:pt x="21" y="0"/>
                    </a:cubicBezTo>
                    <a:cubicBezTo>
                      <a:pt x="21" y="1"/>
                      <a:pt x="20" y="2"/>
                      <a:pt x="20" y="3"/>
                    </a:cubicBezTo>
                    <a:cubicBezTo>
                      <a:pt x="20" y="4"/>
                      <a:pt x="20" y="5"/>
                      <a:pt x="20" y="5"/>
                    </a:cubicBezTo>
                    <a:cubicBezTo>
                      <a:pt x="20" y="7"/>
                      <a:pt x="20" y="8"/>
                      <a:pt x="19" y="9"/>
                    </a:cubicBezTo>
                    <a:cubicBezTo>
                      <a:pt x="19" y="9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20" y="11"/>
                    </a:cubicBezTo>
                    <a:cubicBezTo>
                      <a:pt x="20" y="11"/>
                      <a:pt x="20" y="11"/>
                      <a:pt x="20" y="12"/>
                    </a:cubicBezTo>
                    <a:cubicBezTo>
                      <a:pt x="20" y="12"/>
                      <a:pt x="20" y="13"/>
                      <a:pt x="20" y="13"/>
                    </a:cubicBezTo>
                    <a:cubicBezTo>
                      <a:pt x="20" y="14"/>
                      <a:pt x="21" y="14"/>
                      <a:pt x="21" y="15"/>
                    </a:cubicBezTo>
                    <a:cubicBezTo>
                      <a:pt x="22" y="18"/>
                      <a:pt x="23" y="21"/>
                      <a:pt x="25" y="23"/>
                    </a:cubicBezTo>
                    <a:cubicBezTo>
                      <a:pt x="25" y="24"/>
                      <a:pt x="26" y="24"/>
                      <a:pt x="26" y="25"/>
                    </a:cubicBezTo>
                    <a:cubicBezTo>
                      <a:pt x="27" y="26"/>
                      <a:pt x="27" y="26"/>
                      <a:pt x="28" y="27"/>
                    </a:cubicBezTo>
                    <a:cubicBezTo>
                      <a:pt x="29" y="28"/>
                      <a:pt x="30" y="29"/>
                      <a:pt x="32" y="29"/>
                    </a:cubicBezTo>
                    <a:cubicBezTo>
                      <a:pt x="34" y="31"/>
                      <a:pt x="37" y="32"/>
                      <a:pt x="40" y="33"/>
                    </a:cubicBezTo>
                    <a:cubicBezTo>
                      <a:pt x="39" y="32"/>
                      <a:pt x="37" y="32"/>
                      <a:pt x="36" y="32"/>
                    </a:cubicBezTo>
                    <a:cubicBezTo>
                      <a:pt x="34" y="31"/>
                      <a:pt x="33" y="31"/>
                      <a:pt x="31" y="30"/>
                    </a:cubicBezTo>
                    <a:cubicBezTo>
                      <a:pt x="30" y="29"/>
                      <a:pt x="29" y="28"/>
                      <a:pt x="27" y="27"/>
                    </a:cubicBezTo>
                    <a:cubicBezTo>
                      <a:pt x="27" y="27"/>
                      <a:pt x="26" y="26"/>
                      <a:pt x="26" y="26"/>
                    </a:cubicBezTo>
                    <a:cubicBezTo>
                      <a:pt x="25" y="25"/>
                      <a:pt x="25" y="24"/>
                      <a:pt x="24" y="24"/>
                    </a:cubicBezTo>
                    <a:cubicBezTo>
                      <a:pt x="23" y="22"/>
                      <a:pt x="23" y="21"/>
                      <a:pt x="22" y="20"/>
                    </a:cubicBezTo>
                    <a:cubicBezTo>
                      <a:pt x="21" y="18"/>
                      <a:pt x="20" y="17"/>
                      <a:pt x="20" y="15"/>
                    </a:cubicBezTo>
                    <a:cubicBezTo>
                      <a:pt x="20" y="15"/>
                      <a:pt x="19" y="14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6"/>
                      <a:pt x="19" y="18"/>
                      <a:pt x="19" y="21"/>
                    </a:cubicBezTo>
                    <a:cubicBezTo>
                      <a:pt x="19" y="21"/>
                      <a:pt x="19" y="22"/>
                      <a:pt x="19" y="22"/>
                    </a:cubicBezTo>
                    <a:cubicBezTo>
                      <a:pt x="19" y="23"/>
                      <a:pt x="19" y="23"/>
                      <a:pt x="20" y="24"/>
                    </a:cubicBezTo>
                    <a:cubicBezTo>
                      <a:pt x="20" y="25"/>
                      <a:pt x="21" y="27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9"/>
                      <a:pt x="23" y="29"/>
                      <a:pt x="23" y="29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4" y="31"/>
                      <a:pt x="25" y="31"/>
                      <a:pt x="25" y="32"/>
                    </a:cubicBezTo>
                    <a:cubicBezTo>
                      <a:pt x="26" y="33"/>
                      <a:pt x="27" y="34"/>
                      <a:pt x="28" y="36"/>
                    </a:cubicBezTo>
                    <a:cubicBezTo>
                      <a:pt x="31" y="38"/>
                      <a:pt x="33" y="41"/>
                      <a:pt x="35" y="44"/>
                    </a:cubicBezTo>
                    <a:cubicBezTo>
                      <a:pt x="35" y="45"/>
                      <a:pt x="36" y="47"/>
                      <a:pt x="37" y="49"/>
                    </a:cubicBezTo>
                    <a:cubicBezTo>
                      <a:pt x="37" y="50"/>
                      <a:pt x="37" y="52"/>
                      <a:pt x="37" y="54"/>
                    </a:cubicBezTo>
                    <a:cubicBezTo>
                      <a:pt x="37" y="52"/>
                      <a:pt x="36" y="51"/>
                      <a:pt x="36" y="4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87" name="Freeform 2447"/>
              <p:cNvSpPr/>
              <p:nvPr/>
            </p:nvSpPr>
            <p:spPr>
              <a:xfrm>
                <a:off x="10304453" y="1622430"/>
                <a:ext cx="165101" cy="153989"/>
              </a:xfrm>
              <a:custGeom>
                <a:avLst/>
                <a:gdLst>
                  <a:gd name="txL" fmla="*/ 0 w 44"/>
                  <a:gd name="txT" fmla="*/ 0 h 41"/>
                  <a:gd name="txR" fmla="*/ 44 w 44"/>
                  <a:gd name="txB" fmla="*/ 41 h 41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44" h="41">
                    <a:moveTo>
                      <a:pt x="0" y="41"/>
                    </a:moveTo>
                    <a:cubicBezTo>
                      <a:pt x="8" y="35"/>
                      <a:pt x="18" y="32"/>
                      <a:pt x="26" y="24"/>
                    </a:cubicBezTo>
                    <a:cubicBezTo>
                      <a:pt x="30" y="21"/>
                      <a:pt x="33" y="16"/>
                      <a:pt x="36" y="11"/>
                    </a:cubicBezTo>
                    <a:cubicBezTo>
                      <a:pt x="38" y="8"/>
                      <a:pt x="40" y="3"/>
                      <a:pt x="44" y="0"/>
                    </a:cubicBezTo>
                    <a:cubicBezTo>
                      <a:pt x="43" y="7"/>
                      <a:pt x="42" y="14"/>
                      <a:pt x="40" y="21"/>
                    </a:cubicBezTo>
                    <a:cubicBezTo>
                      <a:pt x="36" y="26"/>
                      <a:pt x="28" y="31"/>
                      <a:pt x="24" y="33"/>
                    </a:cubicBezTo>
                    <a:cubicBezTo>
                      <a:pt x="16" y="36"/>
                      <a:pt x="8" y="38"/>
                      <a:pt x="0" y="4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88" name="Freeform 2450"/>
              <p:cNvSpPr/>
              <p:nvPr/>
            </p:nvSpPr>
            <p:spPr>
              <a:xfrm>
                <a:off x="10244128" y="1573218"/>
                <a:ext cx="120651" cy="225427"/>
              </a:xfrm>
              <a:custGeom>
                <a:avLst/>
                <a:gdLst>
                  <a:gd name="txL" fmla="*/ 0 w 32"/>
                  <a:gd name="txT" fmla="*/ 0 h 60"/>
                  <a:gd name="txR" fmla="*/ 32 w 32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2" h="60">
                    <a:moveTo>
                      <a:pt x="9" y="30"/>
                    </a:moveTo>
                    <a:cubicBezTo>
                      <a:pt x="9" y="35"/>
                      <a:pt x="9" y="44"/>
                      <a:pt x="9" y="49"/>
                    </a:cubicBezTo>
                    <a:cubicBezTo>
                      <a:pt x="8" y="53"/>
                      <a:pt x="4" y="60"/>
                      <a:pt x="4" y="60"/>
                    </a:cubicBezTo>
                    <a:cubicBezTo>
                      <a:pt x="6" y="54"/>
                      <a:pt x="5" y="47"/>
                      <a:pt x="5" y="41"/>
                    </a:cubicBezTo>
                    <a:cubicBezTo>
                      <a:pt x="4" y="34"/>
                      <a:pt x="1" y="28"/>
                      <a:pt x="1" y="21"/>
                    </a:cubicBezTo>
                    <a:cubicBezTo>
                      <a:pt x="0" y="14"/>
                      <a:pt x="4" y="8"/>
                      <a:pt x="8" y="4"/>
                    </a:cubicBezTo>
                    <a:cubicBezTo>
                      <a:pt x="9" y="3"/>
                      <a:pt x="10" y="3"/>
                      <a:pt x="11" y="2"/>
                    </a:cubicBezTo>
                    <a:cubicBezTo>
                      <a:pt x="18" y="1"/>
                      <a:pt x="25" y="0"/>
                      <a:pt x="32" y="0"/>
                    </a:cubicBezTo>
                    <a:cubicBezTo>
                      <a:pt x="29" y="2"/>
                      <a:pt x="26" y="3"/>
                      <a:pt x="23" y="5"/>
                    </a:cubicBezTo>
                    <a:cubicBezTo>
                      <a:pt x="12" y="13"/>
                      <a:pt x="9" y="23"/>
                      <a:pt x="9" y="3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89" name="Freeform 2451"/>
              <p:cNvSpPr/>
              <p:nvPr/>
            </p:nvSpPr>
            <p:spPr>
              <a:xfrm>
                <a:off x="10191740" y="1587505"/>
                <a:ext cx="273052" cy="293690"/>
              </a:xfrm>
              <a:custGeom>
                <a:avLst/>
                <a:gdLst>
                  <a:gd name="txL" fmla="*/ 0 w 73"/>
                  <a:gd name="txT" fmla="*/ 0 h 78"/>
                  <a:gd name="txR" fmla="*/ 73 w 73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3" h="78">
                    <a:moveTo>
                      <a:pt x="26" y="16"/>
                    </a:moveTo>
                    <a:cubicBezTo>
                      <a:pt x="25" y="18"/>
                      <a:pt x="25" y="20"/>
                      <a:pt x="25" y="22"/>
                    </a:cubicBezTo>
                    <a:cubicBezTo>
                      <a:pt x="24" y="26"/>
                      <a:pt x="24" y="31"/>
                      <a:pt x="24" y="35"/>
                    </a:cubicBezTo>
                    <a:cubicBezTo>
                      <a:pt x="24" y="38"/>
                      <a:pt x="24" y="40"/>
                      <a:pt x="24" y="42"/>
                    </a:cubicBezTo>
                    <a:cubicBezTo>
                      <a:pt x="24" y="43"/>
                      <a:pt x="24" y="44"/>
                      <a:pt x="24" y="46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4" y="50"/>
                      <a:pt x="24" y="51"/>
                      <a:pt x="24" y="53"/>
                    </a:cubicBezTo>
                    <a:cubicBezTo>
                      <a:pt x="25" y="51"/>
                      <a:pt x="25" y="49"/>
                      <a:pt x="26" y="48"/>
                    </a:cubicBezTo>
                    <a:cubicBezTo>
                      <a:pt x="27" y="47"/>
                      <a:pt x="27" y="46"/>
                      <a:pt x="27" y="45"/>
                    </a:cubicBezTo>
                    <a:cubicBezTo>
                      <a:pt x="28" y="44"/>
                      <a:pt x="28" y="42"/>
                      <a:pt x="29" y="41"/>
                    </a:cubicBezTo>
                    <a:cubicBezTo>
                      <a:pt x="30" y="39"/>
                      <a:pt x="31" y="37"/>
                      <a:pt x="32" y="35"/>
                    </a:cubicBezTo>
                    <a:cubicBezTo>
                      <a:pt x="33" y="34"/>
                      <a:pt x="34" y="32"/>
                      <a:pt x="35" y="31"/>
                    </a:cubicBezTo>
                    <a:cubicBezTo>
                      <a:pt x="36" y="29"/>
                      <a:pt x="36" y="26"/>
                      <a:pt x="37" y="24"/>
                    </a:cubicBezTo>
                    <a:cubicBezTo>
                      <a:pt x="38" y="23"/>
                      <a:pt x="38" y="22"/>
                      <a:pt x="39" y="21"/>
                    </a:cubicBezTo>
                    <a:cubicBezTo>
                      <a:pt x="39" y="20"/>
                      <a:pt x="40" y="18"/>
                      <a:pt x="41" y="17"/>
                    </a:cubicBezTo>
                    <a:cubicBezTo>
                      <a:pt x="42" y="15"/>
                      <a:pt x="43" y="13"/>
                      <a:pt x="45" y="11"/>
                    </a:cubicBezTo>
                    <a:cubicBezTo>
                      <a:pt x="46" y="10"/>
                      <a:pt x="47" y="9"/>
                      <a:pt x="48" y="8"/>
                    </a:cubicBezTo>
                    <a:cubicBezTo>
                      <a:pt x="49" y="7"/>
                      <a:pt x="50" y="7"/>
                      <a:pt x="51" y="6"/>
                    </a:cubicBezTo>
                    <a:cubicBezTo>
                      <a:pt x="49" y="7"/>
                      <a:pt x="47" y="9"/>
                      <a:pt x="45" y="11"/>
                    </a:cubicBezTo>
                    <a:cubicBezTo>
                      <a:pt x="44" y="13"/>
                      <a:pt x="43" y="16"/>
                      <a:pt x="42" y="18"/>
                    </a:cubicBezTo>
                    <a:cubicBezTo>
                      <a:pt x="41" y="19"/>
                      <a:pt x="41" y="20"/>
                      <a:pt x="40" y="21"/>
                    </a:cubicBezTo>
                    <a:cubicBezTo>
                      <a:pt x="39" y="23"/>
                      <a:pt x="39" y="24"/>
                      <a:pt x="39" y="25"/>
                    </a:cubicBezTo>
                    <a:cubicBezTo>
                      <a:pt x="38" y="26"/>
                      <a:pt x="38" y="26"/>
                      <a:pt x="38" y="27"/>
                    </a:cubicBezTo>
                    <a:cubicBezTo>
                      <a:pt x="41" y="22"/>
                      <a:pt x="45" y="18"/>
                      <a:pt x="50" y="14"/>
                    </a:cubicBezTo>
                    <a:cubicBezTo>
                      <a:pt x="53" y="11"/>
                      <a:pt x="57" y="8"/>
                      <a:pt x="61" y="6"/>
                    </a:cubicBezTo>
                    <a:cubicBezTo>
                      <a:pt x="63" y="5"/>
                      <a:pt x="65" y="3"/>
                      <a:pt x="67" y="3"/>
                    </a:cubicBezTo>
                    <a:cubicBezTo>
                      <a:pt x="69" y="2"/>
                      <a:pt x="71" y="1"/>
                      <a:pt x="73" y="0"/>
                    </a:cubicBezTo>
                    <a:cubicBezTo>
                      <a:pt x="72" y="1"/>
                      <a:pt x="71" y="1"/>
                      <a:pt x="70" y="2"/>
                    </a:cubicBezTo>
                    <a:cubicBezTo>
                      <a:pt x="69" y="2"/>
                      <a:pt x="68" y="3"/>
                      <a:pt x="67" y="4"/>
                    </a:cubicBezTo>
                    <a:cubicBezTo>
                      <a:pt x="66" y="5"/>
                      <a:pt x="64" y="6"/>
                      <a:pt x="62" y="8"/>
                    </a:cubicBezTo>
                    <a:cubicBezTo>
                      <a:pt x="58" y="10"/>
                      <a:pt x="55" y="13"/>
                      <a:pt x="51" y="16"/>
                    </a:cubicBezTo>
                    <a:cubicBezTo>
                      <a:pt x="45" y="22"/>
                      <a:pt x="39" y="29"/>
                      <a:pt x="34" y="37"/>
                    </a:cubicBezTo>
                    <a:cubicBezTo>
                      <a:pt x="33" y="38"/>
                      <a:pt x="32" y="40"/>
                      <a:pt x="31" y="42"/>
                    </a:cubicBezTo>
                    <a:cubicBezTo>
                      <a:pt x="31" y="43"/>
                      <a:pt x="30" y="45"/>
                      <a:pt x="30" y="46"/>
                    </a:cubicBezTo>
                    <a:cubicBezTo>
                      <a:pt x="29" y="47"/>
                      <a:pt x="29" y="48"/>
                      <a:pt x="28" y="49"/>
                    </a:cubicBezTo>
                    <a:cubicBezTo>
                      <a:pt x="28" y="49"/>
                      <a:pt x="28" y="49"/>
                      <a:pt x="28" y="49"/>
                    </a:cubicBezTo>
                    <a:cubicBezTo>
                      <a:pt x="28" y="49"/>
                      <a:pt x="28" y="49"/>
                      <a:pt x="29" y="49"/>
                    </a:cubicBezTo>
                    <a:cubicBezTo>
                      <a:pt x="30" y="48"/>
                      <a:pt x="31" y="47"/>
                      <a:pt x="32" y="47"/>
                    </a:cubicBezTo>
                    <a:cubicBezTo>
                      <a:pt x="33" y="46"/>
                      <a:pt x="34" y="45"/>
                      <a:pt x="35" y="45"/>
                    </a:cubicBezTo>
                    <a:cubicBezTo>
                      <a:pt x="40" y="43"/>
                      <a:pt x="44" y="41"/>
                      <a:pt x="49" y="39"/>
                    </a:cubicBezTo>
                    <a:cubicBezTo>
                      <a:pt x="50" y="38"/>
                      <a:pt x="51" y="37"/>
                      <a:pt x="52" y="36"/>
                    </a:cubicBezTo>
                    <a:cubicBezTo>
                      <a:pt x="53" y="36"/>
                      <a:pt x="53" y="35"/>
                      <a:pt x="54" y="34"/>
                    </a:cubicBezTo>
                    <a:cubicBezTo>
                      <a:pt x="56" y="32"/>
                      <a:pt x="58" y="30"/>
                      <a:pt x="59" y="28"/>
                    </a:cubicBezTo>
                    <a:cubicBezTo>
                      <a:pt x="61" y="27"/>
                      <a:pt x="63" y="25"/>
                      <a:pt x="64" y="23"/>
                    </a:cubicBezTo>
                    <a:cubicBezTo>
                      <a:pt x="65" y="21"/>
                      <a:pt x="67" y="18"/>
                      <a:pt x="68" y="16"/>
                    </a:cubicBezTo>
                    <a:cubicBezTo>
                      <a:pt x="67" y="18"/>
                      <a:pt x="66" y="21"/>
                      <a:pt x="64" y="23"/>
                    </a:cubicBezTo>
                    <a:cubicBezTo>
                      <a:pt x="63" y="25"/>
                      <a:pt x="62" y="27"/>
                      <a:pt x="60" y="29"/>
                    </a:cubicBezTo>
                    <a:cubicBezTo>
                      <a:pt x="58" y="31"/>
                      <a:pt x="57" y="33"/>
                      <a:pt x="55" y="35"/>
                    </a:cubicBezTo>
                    <a:cubicBezTo>
                      <a:pt x="54" y="36"/>
                      <a:pt x="53" y="36"/>
                      <a:pt x="52" y="37"/>
                    </a:cubicBezTo>
                    <a:cubicBezTo>
                      <a:pt x="51" y="38"/>
                      <a:pt x="50" y="39"/>
                      <a:pt x="49" y="40"/>
                    </a:cubicBezTo>
                    <a:cubicBezTo>
                      <a:pt x="45" y="42"/>
                      <a:pt x="40" y="44"/>
                      <a:pt x="36" y="46"/>
                    </a:cubicBezTo>
                    <a:cubicBezTo>
                      <a:pt x="34" y="47"/>
                      <a:pt x="31" y="49"/>
                      <a:pt x="29" y="50"/>
                    </a:cubicBezTo>
                    <a:cubicBezTo>
                      <a:pt x="29" y="51"/>
                      <a:pt x="28" y="52"/>
                      <a:pt x="27" y="52"/>
                    </a:cubicBezTo>
                    <a:cubicBezTo>
                      <a:pt x="26" y="53"/>
                      <a:pt x="26" y="53"/>
                      <a:pt x="26" y="54"/>
                    </a:cubicBezTo>
                    <a:cubicBezTo>
                      <a:pt x="24" y="56"/>
                      <a:pt x="23" y="58"/>
                      <a:pt x="21" y="61"/>
                    </a:cubicBezTo>
                    <a:cubicBezTo>
                      <a:pt x="20" y="62"/>
                      <a:pt x="18" y="64"/>
                      <a:pt x="17" y="66"/>
                    </a:cubicBezTo>
                    <a:cubicBezTo>
                      <a:pt x="17" y="66"/>
                      <a:pt x="18" y="65"/>
                      <a:pt x="18" y="65"/>
                    </a:cubicBezTo>
                    <a:cubicBezTo>
                      <a:pt x="19" y="65"/>
                      <a:pt x="20" y="65"/>
                      <a:pt x="21" y="65"/>
                    </a:cubicBezTo>
                    <a:cubicBezTo>
                      <a:pt x="22" y="66"/>
                      <a:pt x="23" y="66"/>
                      <a:pt x="24" y="66"/>
                    </a:cubicBezTo>
                    <a:cubicBezTo>
                      <a:pt x="26" y="66"/>
                      <a:pt x="28" y="65"/>
                      <a:pt x="30" y="65"/>
                    </a:cubicBezTo>
                    <a:cubicBezTo>
                      <a:pt x="32" y="65"/>
                      <a:pt x="34" y="64"/>
                      <a:pt x="36" y="64"/>
                    </a:cubicBezTo>
                    <a:cubicBezTo>
                      <a:pt x="40" y="62"/>
                      <a:pt x="44" y="61"/>
                      <a:pt x="47" y="59"/>
                    </a:cubicBezTo>
                    <a:cubicBezTo>
                      <a:pt x="49" y="58"/>
                      <a:pt x="51" y="57"/>
                      <a:pt x="52" y="56"/>
                    </a:cubicBezTo>
                    <a:cubicBezTo>
                      <a:pt x="54" y="54"/>
                      <a:pt x="56" y="53"/>
                      <a:pt x="57" y="52"/>
                    </a:cubicBezTo>
                    <a:cubicBezTo>
                      <a:pt x="56" y="53"/>
                      <a:pt x="54" y="55"/>
                      <a:pt x="53" y="56"/>
                    </a:cubicBezTo>
                    <a:cubicBezTo>
                      <a:pt x="51" y="57"/>
                      <a:pt x="49" y="58"/>
                      <a:pt x="48" y="59"/>
                    </a:cubicBezTo>
                    <a:cubicBezTo>
                      <a:pt x="44" y="62"/>
                      <a:pt x="40" y="63"/>
                      <a:pt x="36" y="65"/>
                    </a:cubicBezTo>
                    <a:cubicBezTo>
                      <a:pt x="35" y="65"/>
                      <a:pt x="33" y="66"/>
                      <a:pt x="30" y="66"/>
                    </a:cubicBezTo>
                    <a:cubicBezTo>
                      <a:pt x="28" y="67"/>
                      <a:pt x="26" y="67"/>
                      <a:pt x="24" y="67"/>
                    </a:cubicBezTo>
                    <a:cubicBezTo>
                      <a:pt x="24" y="67"/>
                      <a:pt x="23" y="67"/>
                      <a:pt x="23" y="67"/>
                    </a:cubicBezTo>
                    <a:cubicBezTo>
                      <a:pt x="22" y="67"/>
                      <a:pt x="22" y="67"/>
                      <a:pt x="21" y="67"/>
                    </a:cubicBezTo>
                    <a:cubicBezTo>
                      <a:pt x="20" y="67"/>
                      <a:pt x="19" y="67"/>
                      <a:pt x="18" y="67"/>
                    </a:cubicBezTo>
                    <a:cubicBezTo>
                      <a:pt x="17" y="67"/>
                      <a:pt x="16" y="67"/>
                      <a:pt x="15" y="68"/>
                    </a:cubicBezTo>
                    <a:cubicBezTo>
                      <a:pt x="14" y="69"/>
                      <a:pt x="13" y="70"/>
                      <a:pt x="12" y="71"/>
                    </a:cubicBezTo>
                    <a:cubicBezTo>
                      <a:pt x="11" y="72"/>
                      <a:pt x="9" y="73"/>
                      <a:pt x="8" y="73"/>
                    </a:cubicBezTo>
                    <a:cubicBezTo>
                      <a:pt x="8" y="74"/>
                      <a:pt x="7" y="74"/>
                      <a:pt x="7" y="74"/>
                    </a:cubicBezTo>
                    <a:cubicBezTo>
                      <a:pt x="7" y="74"/>
                      <a:pt x="7" y="74"/>
                      <a:pt x="7" y="74"/>
                    </a:cubicBezTo>
                    <a:cubicBezTo>
                      <a:pt x="7" y="74"/>
                      <a:pt x="6" y="74"/>
                      <a:pt x="6" y="75"/>
                    </a:cubicBezTo>
                    <a:cubicBezTo>
                      <a:pt x="4" y="76"/>
                      <a:pt x="2" y="77"/>
                      <a:pt x="0" y="78"/>
                    </a:cubicBezTo>
                    <a:cubicBezTo>
                      <a:pt x="1" y="77"/>
                      <a:pt x="2" y="77"/>
                      <a:pt x="3" y="76"/>
                    </a:cubicBezTo>
                    <a:cubicBezTo>
                      <a:pt x="4" y="75"/>
                      <a:pt x="4" y="74"/>
                      <a:pt x="5" y="74"/>
                    </a:cubicBezTo>
                    <a:cubicBezTo>
                      <a:pt x="7" y="73"/>
                      <a:pt x="8" y="71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10" y="69"/>
                      <a:pt x="10" y="69"/>
                      <a:pt x="10" y="68"/>
                    </a:cubicBezTo>
                    <a:cubicBezTo>
                      <a:pt x="10" y="68"/>
                      <a:pt x="11" y="68"/>
                      <a:pt x="11" y="67"/>
                    </a:cubicBezTo>
                    <a:cubicBezTo>
                      <a:pt x="11" y="67"/>
                      <a:pt x="11" y="66"/>
                      <a:pt x="11" y="66"/>
                    </a:cubicBezTo>
                    <a:cubicBezTo>
                      <a:pt x="12" y="65"/>
                      <a:pt x="12" y="64"/>
                      <a:pt x="13" y="63"/>
                    </a:cubicBezTo>
                    <a:cubicBezTo>
                      <a:pt x="14" y="59"/>
                      <a:pt x="15" y="55"/>
                      <a:pt x="15" y="51"/>
                    </a:cubicBezTo>
                    <a:cubicBezTo>
                      <a:pt x="15" y="50"/>
                      <a:pt x="15" y="49"/>
                      <a:pt x="15" y="48"/>
                    </a:cubicBezTo>
                    <a:cubicBezTo>
                      <a:pt x="15" y="47"/>
                      <a:pt x="15" y="46"/>
                      <a:pt x="15" y="45"/>
                    </a:cubicBezTo>
                    <a:cubicBezTo>
                      <a:pt x="15" y="43"/>
                      <a:pt x="14" y="41"/>
                      <a:pt x="14" y="39"/>
                    </a:cubicBezTo>
                    <a:cubicBezTo>
                      <a:pt x="12" y="35"/>
                      <a:pt x="10" y="32"/>
                      <a:pt x="8" y="28"/>
                    </a:cubicBezTo>
                    <a:cubicBezTo>
                      <a:pt x="9" y="30"/>
                      <a:pt x="10" y="32"/>
                      <a:pt x="11" y="33"/>
                    </a:cubicBezTo>
                    <a:cubicBezTo>
                      <a:pt x="12" y="35"/>
                      <a:pt x="13" y="37"/>
                      <a:pt x="14" y="39"/>
                    </a:cubicBezTo>
                    <a:cubicBezTo>
                      <a:pt x="15" y="41"/>
                      <a:pt x="16" y="43"/>
                      <a:pt x="16" y="45"/>
                    </a:cubicBezTo>
                    <a:cubicBezTo>
                      <a:pt x="16" y="46"/>
                      <a:pt x="16" y="47"/>
                      <a:pt x="16" y="48"/>
                    </a:cubicBezTo>
                    <a:cubicBezTo>
                      <a:pt x="16" y="49"/>
                      <a:pt x="16" y="50"/>
                      <a:pt x="16" y="51"/>
                    </a:cubicBezTo>
                    <a:cubicBezTo>
                      <a:pt x="16" y="53"/>
                      <a:pt x="16" y="55"/>
                      <a:pt x="15" y="57"/>
                    </a:cubicBezTo>
                    <a:cubicBezTo>
                      <a:pt x="15" y="59"/>
                      <a:pt x="15" y="61"/>
                      <a:pt x="14" y="63"/>
                    </a:cubicBezTo>
                    <a:cubicBezTo>
                      <a:pt x="14" y="64"/>
                      <a:pt x="13" y="65"/>
                      <a:pt x="13" y="66"/>
                    </a:cubicBezTo>
                    <a:cubicBezTo>
                      <a:pt x="13" y="66"/>
                      <a:pt x="13" y="67"/>
                      <a:pt x="13" y="67"/>
                    </a:cubicBezTo>
                    <a:cubicBezTo>
                      <a:pt x="15" y="64"/>
                      <a:pt x="17" y="62"/>
                      <a:pt x="19" y="59"/>
                    </a:cubicBezTo>
                    <a:cubicBezTo>
                      <a:pt x="20" y="59"/>
                      <a:pt x="20" y="58"/>
                      <a:pt x="21" y="57"/>
                    </a:cubicBezTo>
                    <a:cubicBezTo>
                      <a:pt x="21" y="57"/>
                      <a:pt x="21" y="56"/>
                      <a:pt x="21" y="55"/>
                    </a:cubicBezTo>
                    <a:cubicBezTo>
                      <a:pt x="22" y="53"/>
                      <a:pt x="22" y="51"/>
                      <a:pt x="22" y="49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2" y="48"/>
                      <a:pt x="22" y="48"/>
                      <a:pt x="22" y="47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2" y="44"/>
                      <a:pt x="22" y="43"/>
                      <a:pt x="22" y="42"/>
                    </a:cubicBezTo>
                    <a:cubicBezTo>
                      <a:pt x="22" y="40"/>
                      <a:pt x="22" y="38"/>
                      <a:pt x="22" y="35"/>
                    </a:cubicBezTo>
                    <a:cubicBezTo>
                      <a:pt x="22" y="31"/>
                      <a:pt x="22" y="26"/>
                      <a:pt x="23" y="22"/>
                    </a:cubicBezTo>
                    <a:cubicBezTo>
                      <a:pt x="23" y="19"/>
                      <a:pt x="24" y="17"/>
                      <a:pt x="25" y="15"/>
                    </a:cubicBezTo>
                    <a:cubicBezTo>
                      <a:pt x="26" y="13"/>
                      <a:pt x="27" y="11"/>
                      <a:pt x="29" y="9"/>
                    </a:cubicBezTo>
                    <a:cubicBezTo>
                      <a:pt x="28" y="11"/>
                      <a:pt x="27" y="13"/>
                      <a:pt x="26" y="16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90" name="Freeform 2452"/>
              <p:cNvSpPr/>
              <p:nvPr/>
            </p:nvSpPr>
            <p:spPr>
              <a:xfrm>
                <a:off x="10296516" y="2365386"/>
                <a:ext cx="214314" cy="79376"/>
              </a:xfrm>
              <a:custGeom>
                <a:avLst/>
                <a:gdLst>
                  <a:gd name="txL" fmla="*/ 0 w 57"/>
                  <a:gd name="txT" fmla="*/ 0 h 21"/>
                  <a:gd name="txR" fmla="*/ 57 w 57"/>
                  <a:gd name="txB" fmla="*/ 21 h 21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57" h="21">
                    <a:moveTo>
                      <a:pt x="0" y="18"/>
                    </a:moveTo>
                    <a:cubicBezTo>
                      <a:pt x="10" y="17"/>
                      <a:pt x="21" y="18"/>
                      <a:pt x="31" y="14"/>
                    </a:cubicBezTo>
                    <a:cubicBezTo>
                      <a:pt x="36" y="13"/>
                      <a:pt x="41" y="10"/>
                      <a:pt x="45" y="7"/>
                    </a:cubicBezTo>
                    <a:cubicBezTo>
                      <a:pt x="49" y="4"/>
                      <a:pt x="53" y="1"/>
                      <a:pt x="57" y="0"/>
                    </a:cubicBezTo>
                    <a:cubicBezTo>
                      <a:pt x="54" y="6"/>
                      <a:pt x="50" y="12"/>
                      <a:pt x="46" y="17"/>
                    </a:cubicBezTo>
                    <a:cubicBezTo>
                      <a:pt x="39" y="20"/>
                      <a:pt x="30" y="21"/>
                      <a:pt x="25" y="21"/>
                    </a:cubicBezTo>
                    <a:cubicBezTo>
                      <a:pt x="17" y="21"/>
                      <a:pt x="9" y="19"/>
                      <a:pt x="0" y="18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91" name="Freeform 2455"/>
              <p:cNvSpPr/>
              <p:nvPr/>
            </p:nvSpPr>
            <p:spPr>
              <a:xfrm>
                <a:off x="10247303" y="2249497"/>
                <a:ext cx="187326" cy="187326"/>
              </a:xfrm>
              <a:custGeom>
                <a:avLst/>
                <a:gdLst>
                  <a:gd name="txL" fmla="*/ 0 w 50"/>
                  <a:gd name="txT" fmla="*/ 0 h 50"/>
                  <a:gd name="txR" fmla="*/ 50 w 50"/>
                  <a:gd name="txB" fmla="*/ 50 h 5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0" h="50">
                    <a:moveTo>
                      <a:pt x="17" y="25"/>
                    </a:moveTo>
                    <a:cubicBezTo>
                      <a:pt x="15" y="29"/>
                      <a:pt x="12" y="38"/>
                      <a:pt x="9" y="42"/>
                    </a:cubicBezTo>
                    <a:cubicBezTo>
                      <a:pt x="7" y="45"/>
                      <a:pt x="0" y="50"/>
                      <a:pt x="0" y="50"/>
                    </a:cubicBezTo>
                    <a:cubicBezTo>
                      <a:pt x="4" y="45"/>
                      <a:pt x="6" y="39"/>
                      <a:pt x="8" y="33"/>
                    </a:cubicBezTo>
                    <a:cubicBezTo>
                      <a:pt x="10" y="26"/>
                      <a:pt x="11" y="20"/>
                      <a:pt x="13" y="13"/>
                    </a:cubicBezTo>
                    <a:cubicBezTo>
                      <a:pt x="15" y="7"/>
                      <a:pt x="21" y="3"/>
                      <a:pt x="27" y="1"/>
                    </a:cubicBezTo>
                    <a:cubicBezTo>
                      <a:pt x="28" y="1"/>
                      <a:pt x="29" y="0"/>
                      <a:pt x="30" y="0"/>
                    </a:cubicBezTo>
                    <a:cubicBezTo>
                      <a:pt x="37" y="2"/>
                      <a:pt x="44" y="5"/>
                      <a:pt x="50" y="8"/>
                    </a:cubicBezTo>
                    <a:cubicBezTo>
                      <a:pt x="47" y="8"/>
                      <a:pt x="44" y="7"/>
                      <a:pt x="40" y="8"/>
                    </a:cubicBezTo>
                    <a:cubicBezTo>
                      <a:pt x="27" y="11"/>
                      <a:pt x="20" y="19"/>
                      <a:pt x="17" y="2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92" name="Freeform 2456"/>
              <p:cNvSpPr/>
              <p:nvPr/>
            </p:nvSpPr>
            <p:spPr>
              <a:xfrm>
                <a:off x="10153640" y="2293948"/>
                <a:ext cx="368302" cy="203201"/>
              </a:xfrm>
              <a:custGeom>
                <a:avLst/>
                <a:gdLst>
                  <a:gd name="txL" fmla="*/ 0 w 98"/>
                  <a:gd name="txT" fmla="*/ 0 h 54"/>
                  <a:gd name="txR" fmla="*/ 98 w 98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8" h="54">
                    <a:moveTo>
                      <a:pt x="49" y="5"/>
                    </a:moveTo>
                    <a:cubicBezTo>
                      <a:pt x="48" y="6"/>
                      <a:pt x="46" y="8"/>
                      <a:pt x="45" y="10"/>
                    </a:cubicBezTo>
                    <a:cubicBezTo>
                      <a:pt x="42" y="14"/>
                      <a:pt x="41" y="18"/>
                      <a:pt x="39" y="22"/>
                    </a:cubicBezTo>
                    <a:cubicBezTo>
                      <a:pt x="38" y="24"/>
                      <a:pt x="37" y="26"/>
                      <a:pt x="36" y="28"/>
                    </a:cubicBezTo>
                    <a:cubicBezTo>
                      <a:pt x="36" y="29"/>
                      <a:pt x="35" y="30"/>
                      <a:pt x="35" y="31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3" y="35"/>
                      <a:pt x="32" y="36"/>
                      <a:pt x="31" y="37"/>
                    </a:cubicBezTo>
                    <a:cubicBezTo>
                      <a:pt x="33" y="36"/>
                      <a:pt x="34" y="35"/>
                      <a:pt x="36" y="34"/>
                    </a:cubicBezTo>
                    <a:cubicBezTo>
                      <a:pt x="37" y="33"/>
                      <a:pt x="37" y="32"/>
                      <a:pt x="38" y="32"/>
                    </a:cubicBezTo>
                    <a:cubicBezTo>
                      <a:pt x="39" y="31"/>
                      <a:pt x="40" y="30"/>
                      <a:pt x="41" y="29"/>
                    </a:cubicBezTo>
                    <a:cubicBezTo>
                      <a:pt x="43" y="28"/>
                      <a:pt x="44" y="26"/>
                      <a:pt x="46" y="25"/>
                    </a:cubicBezTo>
                    <a:cubicBezTo>
                      <a:pt x="48" y="24"/>
                      <a:pt x="49" y="23"/>
                      <a:pt x="51" y="22"/>
                    </a:cubicBezTo>
                    <a:cubicBezTo>
                      <a:pt x="52" y="20"/>
                      <a:pt x="54" y="19"/>
                      <a:pt x="55" y="17"/>
                    </a:cubicBezTo>
                    <a:cubicBezTo>
                      <a:pt x="56" y="16"/>
                      <a:pt x="57" y="16"/>
                      <a:pt x="58" y="15"/>
                    </a:cubicBezTo>
                    <a:cubicBezTo>
                      <a:pt x="59" y="14"/>
                      <a:pt x="60" y="13"/>
                      <a:pt x="62" y="12"/>
                    </a:cubicBezTo>
                    <a:cubicBezTo>
                      <a:pt x="64" y="11"/>
                      <a:pt x="66" y="9"/>
                      <a:pt x="68" y="8"/>
                    </a:cubicBezTo>
                    <a:cubicBezTo>
                      <a:pt x="69" y="7"/>
                      <a:pt x="71" y="7"/>
                      <a:pt x="72" y="7"/>
                    </a:cubicBezTo>
                    <a:cubicBezTo>
                      <a:pt x="73" y="6"/>
                      <a:pt x="74" y="6"/>
                      <a:pt x="76" y="7"/>
                    </a:cubicBezTo>
                    <a:cubicBezTo>
                      <a:pt x="73" y="6"/>
                      <a:pt x="71" y="7"/>
                      <a:pt x="68" y="9"/>
                    </a:cubicBezTo>
                    <a:cubicBezTo>
                      <a:pt x="66" y="10"/>
                      <a:pt x="64" y="12"/>
                      <a:pt x="62" y="13"/>
                    </a:cubicBezTo>
                    <a:cubicBezTo>
                      <a:pt x="61" y="14"/>
                      <a:pt x="60" y="15"/>
                      <a:pt x="59" y="16"/>
                    </a:cubicBezTo>
                    <a:cubicBezTo>
                      <a:pt x="58" y="17"/>
                      <a:pt x="57" y="17"/>
                      <a:pt x="56" y="18"/>
                    </a:cubicBezTo>
                    <a:cubicBezTo>
                      <a:pt x="56" y="19"/>
                      <a:pt x="56" y="19"/>
                      <a:pt x="55" y="20"/>
                    </a:cubicBezTo>
                    <a:cubicBezTo>
                      <a:pt x="60" y="17"/>
                      <a:pt x="66" y="15"/>
                      <a:pt x="71" y="13"/>
                    </a:cubicBezTo>
                    <a:cubicBezTo>
                      <a:pt x="76" y="12"/>
                      <a:pt x="80" y="11"/>
                      <a:pt x="85" y="10"/>
                    </a:cubicBezTo>
                    <a:cubicBezTo>
                      <a:pt x="87" y="10"/>
                      <a:pt x="89" y="10"/>
                      <a:pt x="91" y="10"/>
                    </a:cubicBezTo>
                    <a:cubicBezTo>
                      <a:pt x="94" y="10"/>
                      <a:pt x="96" y="10"/>
                      <a:pt x="98" y="10"/>
                    </a:cubicBezTo>
                    <a:cubicBezTo>
                      <a:pt x="97" y="10"/>
                      <a:pt x="96" y="10"/>
                      <a:pt x="95" y="11"/>
                    </a:cubicBezTo>
                    <a:cubicBezTo>
                      <a:pt x="94" y="11"/>
                      <a:pt x="93" y="11"/>
                      <a:pt x="92" y="11"/>
                    </a:cubicBezTo>
                    <a:cubicBezTo>
                      <a:pt x="89" y="11"/>
                      <a:pt x="87" y="12"/>
                      <a:pt x="85" y="12"/>
                    </a:cubicBezTo>
                    <a:cubicBezTo>
                      <a:pt x="81" y="13"/>
                      <a:pt x="76" y="14"/>
                      <a:pt x="72" y="15"/>
                    </a:cubicBezTo>
                    <a:cubicBezTo>
                      <a:pt x="63" y="18"/>
                      <a:pt x="55" y="22"/>
                      <a:pt x="48" y="27"/>
                    </a:cubicBezTo>
                    <a:cubicBezTo>
                      <a:pt x="46" y="28"/>
                      <a:pt x="44" y="30"/>
                      <a:pt x="42" y="31"/>
                    </a:cubicBezTo>
                    <a:cubicBezTo>
                      <a:pt x="42" y="32"/>
                      <a:pt x="41" y="33"/>
                      <a:pt x="40" y="33"/>
                    </a:cubicBezTo>
                    <a:cubicBezTo>
                      <a:pt x="39" y="34"/>
                      <a:pt x="38" y="35"/>
                      <a:pt x="37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7" y="36"/>
                      <a:pt x="37" y="36"/>
                      <a:pt x="38" y="36"/>
                    </a:cubicBezTo>
                    <a:cubicBezTo>
                      <a:pt x="39" y="35"/>
                      <a:pt x="40" y="35"/>
                      <a:pt x="41" y="35"/>
                    </a:cubicBezTo>
                    <a:cubicBezTo>
                      <a:pt x="43" y="35"/>
                      <a:pt x="44" y="35"/>
                      <a:pt x="45" y="35"/>
                    </a:cubicBezTo>
                    <a:cubicBezTo>
                      <a:pt x="50" y="35"/>
                      <a:pt x="55" y="35"/>
                      <a:pt x="60" y="35"/>
                    </a:cubicBezTo>
                    <a:cubicBezTo>
                      <a:pt x="61" y="35"/>
                      <a:pt x="62" y="35"/>
                      <a:pt x="64" y="34"/>
                    </a:cubicBezTo>
                    <a:cubicBezTo>
                      <a:pt x="65" y="34"/>
                      <a:pt x="66" y="34"/>
                      <a:pt x="67" y="33"/>
                    </a:cubicBezTo>
                    <a:cubicBezTo>
                      <a:pt x="70" y="32"/>
                      <a:pt x="72" y="31"/>
                      <a:pt x="74" y="30"/>
                    </a:cubicBezTo>
                    <a:cubicBezTo>
                      <a:pt x="76" y="29"/>
                      <a:pt x="79" y="28"/>
                      <a:pt x="81" y="27"/>
                    </a:cubicBezTo>
                    <a:cubicBezTo>
                      <a:pt x="83" y="26"/>
                      <a:pt x="85" y="24"/>
                      <a:pt x="87" y="23"/>
                    </a:cubicBezTo>
                    <a:cubicBezTo>
                      <a:pt x="85" y="24"/>
                      <a:pt x="83" y="26"/>
                      <a:pt x="81" y="27"/>
                    </a:cubicBezTo>
                    <a:cubicBezTo>
                      <a:pt x="79" y="29"/>
                      <a:pt x="77" y="30"/>
                      <a:pt x="74" y="31"/>
                    </a:cubicBezTo>
                    <a:cubicBezTo>
                      <a:pt x="72" y="32"/>
                      <a:pt x="70" y="33"/>
                      <a:pt x="67" y="34"/>
                    </a:cubicBezTo>
                    <a:cubicBezTo>
                      <a:pt x="66" y="34"/>
                      <a:pt x="65" y="35"/>
                      <a:pt x="64" y="35"/>
                    </a:cubicBezTo>
                    <a:cubicBezTo>
                      <a:pt x="63" y="36"/>
                      <a:pt x="61" y="36"/>
                      <a:pt x="60" y="36"/>
                    </a:cubicBezTo>
                    <a:cubicBezTo>
                      <a:pt x="55" y="37"/>
                      <a:pt x="50" y="36"/>
                      <a:pt x="45" y="36"/>
                    </a:cubicBezTo>
                    <a:cubicBezTo>
                      <a:pt x="43" y="36"/>
                      <a:pt x="40" y="37"/>
                      <a:pt x="38" y="37"/>
                    </a:cubicBezTo>
                    <a:cubicBezTo>
                      <a:pt x="37" y="38"/>
                      <a:pt x="36" y="38"/>
                      <a:pt x="34" y="38"/>
                    </a:cubicBezTo>
                    <a:cubicBezTo>
                      <a:pt x="34" y="39"/>
                      <a:pt x="33" y="39"/>
                      <a:pt x="33" y="39"/>
                    </a:cubicBezTo>
                    <a:cubicBezTo>
                      <a:pt x="31" y="41"/>
                      <a:pt x="28" y="42"/>
                      <a:pt x="26" y="43"/>
                    </a:cubicBezTo>
                    <a:cubicBezTo>
                      <a:pt x="24" y="44"/>
                      <a:pt x="22" y="45"/>
                      <a:pt x="20" y="46"/>
                    </a:cubicBezTo>
                    <a:cubicBezTo>
                      <a:pt x="20" y="46"/>
                      <a:pt x="21" y="46"/>
                      <a:pt x="21" y="47"/>
                    </a:cubicBezTo>
                    <a:cubicBezTo>
                      <a:pt x="22" y="47"/>
                      <a:pt x="23" y="47"/>
                      <a:pt x="24" y="48"/>
                    </a:cubicBezTo>
                    <a:cubicBezTo>
                      <a:pt x="25" y="48"/>
                      <a:pt x="26" y="49"/>
                      <a:pt x="27" y="49"/>
                    </a:cubicBezTo>
                    <a:cubicBezTo>
                      <a:pt x="29" y="50"/>
                      <a:pt x="30" y="51"/>
                      <a:pt x="32" y="51"/>
                    </a:cubicBezTo>
                    <a:cubicBezTo>
                      <a:pt x="34" y="52"/>
                      <a:pt x="36" y="52"/>
                      <a:pt x="38" y="52"/>
                    </a:cubicBezTo>
                    <a:cubicBezTo>
                      <a:pt x="42" y="53"/>
                      <a:pt x="46" y="53"/>
                      <a:pt x="50" y="53"/>
                    </a:cubicBezTo>
                    <a:cubicBezTo>
                      <a:pt x="52" y="53"/>
                      <a:pt x="55" y="52"/>
                      <a:pt x="57" y="52"/>
                    </a:cubicBezTo>
                    <a:cubicBezTo>
                      <a:pt x="59" y="52"/>
                      <a:pt x="61" y="51"/>
                      <a:pt x="63" y="51"/>
                    </a:cubicBezTo>
                    <a:cubicBezTo>
                      <a:pt x="61" y="51"/>
                      <a:pt x="59" y="52"/>
                      <a:pt x="57" y="52"/>
                    </a:cubicBezTo>
                    <a:cubicBezTo>
                      <a:pt x="55" y="53"/>
                      <a:pt x="53" y="53"/>
                      <a:pt x="51" y="53"/>
                    </a:cubicBezTo>
                    <a:cubicBezTo>
                      <a:pt x="46" y="54"/>
                      <a:pt x="42" y="54"/>
                      <a:pt x="38" y="54"/>
                    </a:cubicBezTo>
                    <a:cubicBezTo>
                      <a:pt x="36" y="53"/>
                      <a:pt x="34" y="53"/>
                      <a:pt x="32" y="53"/>
                    </a:cubicBezTo>
                    <a:cubicBezTo>
                      <a:pt x="30" y="52"/>
                      <a:pt x="28" y="51"/>
                      <a:pt x="26" y="51"/>
                    </a:cubicBezTo>
                    <a:cubicBezTo>
                      <a:pt x="26" y="50"/>
                      <a:pt x="25" y="50"/>
                      <a:pt x="25" y="50"/>
                    </a:cubicBezTo>
                    <a:cubicBezTo>
                      <a:pt x="24" y="50"/>
                      <a:pt x="24" y="50"/>
                      <a:pt x="23" y="49"/>
                    </a:cubicBezTo>
                    <a:cubicBezTo>
                      <a:pt x="22" y="49"/>
                      <a:pt x="21" y="48"/>
                      <a:pt x="21" y="48"/>
                    </a:cubicBezTo>
                    <a:cubicBezTo>
                      <a:pt x="20" y="48"/>
                      <a:pt x="19" y="47"/>
                      <a:pt x="18" y="47"/>
                    </a:cubicBezTo>
                    <a:cubicBezTo>
                      <a:pt x="16" y="48"/>
                      <a:pt x="15" y="48"/>
                      <a:pt x="13" y="49"/>
                    </a:cubicBezTo>
                    <a:cubicBezTo>
                      <a:pt x="12" y="49"/>
                      <a:pt x="10" y="49"/>
                      <a:pt x="9" y="50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7" y="50"/>
                      <a:pt x="7" y="50"/>
                      <a:pt x="6" y="50"/>
                    </a:cubicBezTo>
                    <a:cubicBezTo>
                      <a:pt x="4" y="50"/>
                      <a:pt x="2" y="50"/>
                      <a:pt x="0" y="50"/>
                    </a:cubicBezTo>
                    <a:cubicBezTo>
                      <a:pt x="1" y="50"/>
                      <a:pt x="2" y="50"/>
                      <a:pt x="3" y="50"/>
                    </a:cubicBezTo>
                    <a:cubicBezTo>
                      <a:pt x="4" y="49"/>
                      <a:pt x="5" y="49"/>
                      <a:pt x="6" y="49"/>
                    </a:cubicBezTo>
                    <a:cubicBezTo>
                      <a:pt x="8" y="48"/>
                      <a:pt x="9" y="48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2" y="47"/>
                      <a:pt x="12" y="46"/>
                      <a:pt x="13" y="46"/>
                    </a:cubicBezTo>
                    <a:cubicBezTo>
                      <a:pt x="13" y="46"/>
                      <a:pt x="13" y="45"/>
                      <a:pt x="14" y="45"/>
                    </a:cubicBezTo>
                    <a:cubicBezTo>
                      <a:pt x="14" y="45"/>
                      <a:pt x="15" y="44"/>
                      <a:pt x="15" y="44"/>
                    </a:cubicBezTo>
                    <a:cubicBezTo>
                      <a:pt x="16" y="43"/>
                      <a:pt x="16" y="43"/>
                      <a:pt x="17" y="42"/>
                    </a:cubicBezTo>
                    <a:cubicBezTo>
                      <a:pt x="20" y="39"/>
                      <a:pt x="22" y="36"/>
                      <a:pt x="24" y="32"/>
                    </a:cubicBezTo>
                    <a:cubicBezTo>
                      <a:pt x="25" y="31"/>
                      <a:pt x="25" y="30"/>
                      <a:pt x="26" y="30"/>
                    </a:cubicBezTo>
                    <a:cubicBezTo>
                      <a:pt x="26" y="29"/>
                      <a:pt x="27" y="28"/>
                      <a:pt x="27" y="27"/>
                    </a:cubicBezTo>
                    <a:cubicBezTo>
                      <a:pt x="27" y="25"/>
                      <a:pt x="28" y="23"/>
                      <a:pt x="28" y="21"/>
                    </a:cubicBezTo>
                    <a:cubicBezTo>
                      <a:pt x="28" y="17"/>
                      <a:pt x="28" y="13"/>
                      <a:pt x="27" y="9"/>
                    </a:cubicBezTo>
                    <a:cubicBezTo>
                      <a:pt x="28" y="11"/>
                      <a:pt x="28" y="13"/>
                      <a:pt x="28" y="15"/>
                    </a:cubicBezTo>
                    <a:cubicBezTo>
                      <a:pt x="28" y="17"/>
                      <a:pt x="29" y="19"/>
                      <a:pt x="29" y="21"/>
                    </a:cubicBezTo>
                    <a:cubicBezTo>
                      <a:pt x="29" y="23"/>
                      <a:pt x="28" y="25"/>
                      <a:pt x="28" y="27"/>
                    </a:cubicBezTo>
                    <a:cubicBezTo>
                      <a:pt x="27" y="28"/>
                      <a:pt x="27" y="29"/>
                      <a:pt x="27" y="30"/>
                    </a:cubicBezTo>
                    <a:cubicBezTo>
                      <a:pt x="26" y="31"/>
                      <a:pt x="26" y="32"/>
                      <a:pt x="25" y="33"/>
                    </a:cubicBezTo>
                    <a:cubicBezTo>
                      <a:pt x="24" y="35"/>
                      <a:pt x="23" y="36"/>
                      <a:pt x="22" y="38"/>
                    </a:cubicBezTo>
                    <a:cubicBezTo>
                      <a:pt x="21" y="40"/>
                      <a:pt x="20" y="41"/>
                      <a:pt x="18" y="43"/>
                    </a:cubicBezTo>
                    <a:cubicBezTo>
                      <a:pt x="17" y="44"/>
                      <a:pt x="17" y="45"/>
                      <a:pt x="16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9" y="44"/>
                      <a:pt x="22" y="43"/>
                      <a:pt x="25" y="41"/>
                    </a:cubicBezTo>
                    <a:cubicBezTo>
                      <a:pt x="25" y="41"/>
                      <a:pt x="26" y="41"/>
                      <a:pt x="27" y="40"/>
                    </a:cubicBezTo>
                    <a:cubicBezTo>
                      <a:pt x="27" y="40"/>
                      <a:pt x="28" y="39"/>
                      <a:pt x="28" y="39"/>
                    </a:cubicBezTo>
                    <a:cubicBezTo>
                      <a:pt x="30" y="37"/>
                      <a:pt x="31" y="35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2"/>
                      <a:pt x="32" y="32"/>
                      <a:pt x="33" y="32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4" y="29"/>
                      <a:pt x="34" y="28"/>
                      <a:pt x="35" y="27"/>
                    </a:cubicBezTo>
                    <a:cubicBezTo>
                      <a:pt x="36" y="25"/>
                      <a:pt x="36" y="23"/>
                      <a:pt x="37" y="21"/>
                    </a:cubicBezTo>
                    <a:cubicBezTo>
                      <a:pt x="39" y="17"/>
                      <a:pt x="41" y="13"/>
                      <a:pt x="44" y="9"/>
                    </a:cubicBezTo>
                    <a:cubicBezTo>
                      <a:pt x="45" y="7"/>
                      <a:pt x="46" y="5"/>
                      <a:pt x="48" y="4"/>
                    </a:cubicBezTo>
                    <a:cubicBezTo>
                      <a:pt x="50" y="2"/>
                      <a:pt x="52" y="1"/>
                      <a:pt x="54" y="0"/>
                    </a:cubicBezTo>
                    <a:cubicBezTo>
                      <a:pt x="52" y="2"/>
                      <a:pt x="51" y="3"/>
                      <a:pt x="49" y="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93" name="Freeform 2457"/>
              <p:cNvSpPr/>
              <p:nvPr/>
            </p:nvSpPr>
            <p:spPr>
              <a:xfrm>
                <a:off x="10142527" y="2470161"/>
                <a:ext cx="288927" cy="177801"/>
              </a:xfrm>
              <a:custGeom>
                <a:avLst/>
                <a:gdLst>
                  <a:gd name="txL" fmla="*/ 0 w 77"/>
                  <a:gd name="txT" fmla="*/ 0 h 47"/>
                  <a:gd name="txR" fmla="*/ 77 w 77"/>
                  <a:gd name="txB" fmla="*/ 47 h 4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7" h="47">
                    <a:moveTo>
                      <a:pt x="64" y="23"/>
                    </a:moveTo>
                    <a:cubicBezTo>
                      <a:pt x="63" y="22"/>
                      <a:pt x="62" y="21"/>
                      <a:pt x="60" y="20"/>
                    </a:cubicBezTo>
                    <a:cubicBezTo>
                      <a:pt x="55" y="18"/>
                      <a:pt x="51" y="16"/>
                      <a:pt x="45" y="15"/>
                    </a:cubicBezTo>
                    <a:cubicBezTo>
                      <a:pt x="38" y="12"/>
                      <a:pt x="30" y="12"/>
                      <a:pt x="22" y="11"/>
                    </a:cubicBezTo>
                    <a:cubicBezTo>
                      <a:pt x="17" y="9"/>
                      <a:pt x="13" y="7"/>
                      <a:pt x="8" y="4"/>
                    </a:cubicBezTo>
                    <a:cubicBezTo>
                      <a:pt x="6" y="3"/>
                      <a:pt x="3" y="1"/>
                      <a:pt x="0" y="0"/>
                    </a:cubicBezTo>
                    <a:cubicBezTo>
                      <a:pt x="5" y="3"/>
                      <a:pt x="9" y="8"/>
                      <a:pt x="12" y="10"/>
                    </a:cubicBezTo>
                    <a:cubicBezTo>
                      <a:pt x="22" y="20"/>
                      <a:pt x="36" y="23"/>
                      <a:pt x="48" y="29"/>
                    </a:cubicBezTo>
                    <a:cubicBezTo>
                      <a:pt x="54" y="32"/>
                      <a:pt x="59" y="35"/>
                      <a:pt x="64" y="38"/>
                    </a:cubicBezTo>
                    <a:cubicBezTo>
                      <a:pt x="69" y="41"/>
                      <a:pt x="73" y="44"/>
                      <a:pt x="77" y="47"/>
                    </a:cubicBezTo>
                    <a:cubicBezTo>
                      <a:pt x="77" y="47"/>
                      <a:pt x="77" y="47"/>
                      <a:pt x="77" y="47"/>
                    </a:cubicBezTo>
                    <a:cubicBezTo>
                      <a:pt x="72" y="40"/>
                      <a:pt x="68" y="31"/>
                      <a:pt x="64" y="23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1094" name="Picture 2458"/>
              <p:cNvPicPr>
                <a:picLocks noChangeAspect="1"/>
              </p:cNvPicPr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10129827" y="2436824"/>
                <a:ext cx="269877" cy="134938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1095" name="Freeform 2460"/>
              <p:cNvSpPr/>
              <p:nvPr/>
            </p:nvSpPr>
            <p:spPr>
              <a:xfrm>
                <a:off x="10252066" y="2549537"/>
                <a:ext cx="112713" cy="98426"/>
              </a:xfrm>
              <a:custGeom>
                <a:avLst/>
                <a:gdLst>
                  <a:gd name="txL" fmla="*/ 0 w 30"/>
                  <a:gd name="txT" fmla="*/ 0 h 26"/>
                  <a:gd name="txR" fmla="*/ 30 w 30"/>
                  <a:gd name="txB" fmla="*/ 26 h 26"/>
                </a:gdLst>
                <a:ahLst/>
                <a:cxnLst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26">
                    <a:moveTo>
                      <a:pt x="16" y="9"/>
                    </a:moveTo>
                    <a:cubicBezTo>
                      <a:pt x="11" y="5"/>
                      <a:pt x="5" y="3"/>
                      <a:pt x="0" y="0"/>
                    </a:cubicBezTo>
                    <a:cubicBezTo>
                      <a:pt x="2" y="2"/>
                      <a:pt x="5" y="4"/>
                      <a:pt x="7" y="6"/>
                    </a:cubicBezTo>
                    <a:cubicBezTo>
                      <a:pt x="10" y="10"/>
                      <a:pt x="9" y="14"/>
                      <a:pt x="9" y="18"/>
                    </a:cubicBezTo>
                    <a:cubicBezTo>
                      <a:pt x="8" y="20"/>
                      <a:pt x="7" y="23"/>
                      <a:pt x="8" y="25"/>
                    </a:cubicBezTo>
                    <a:cubicBezTo>
                      <a:pt x="15" y="26"/>
                      <a:pt x="22" y="25"/>
                      <a:pt x="30" y="24"/>
                    </a:cubicBezTo>
                    <a:cubicBezTo>
                      <a:pt x="28" y="18"/>
                      <a:pt x="21" y="13"/>
                      <a:pt x="16" y="9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96" name="Freeform 2461"/>
              <p:cNvSpPr/>
              <p:nvPr/>
            </p:nvSpPr>
            <p:spPr>
              <a:xfrm>
                <a:off x="10015527" y="2381261"/>
                <a:ext cx="311152" cy="88901"/>
              </a:xfrm>
              <a:custGeom>
                <a:avLst/>
                <a:gdLst>
                  <a:gd name="txL" fmla="*/ 0 w 83"/>
                  <a:gd name="txT" fmla="*/ 0 h 24"/>
                  <a:gd name="txR" fmla="*/ 83 w 83"/>
                  <a:gd name="txB" fmla="*/ 24 h 2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3" h="24">
                    <a:moveTo>
                      <a:pt x="34" y="24"/>
                    </a:moveTo>
                    <a:cubicBezTo>
                      <a:pt x="38" y="24"/>
                      <a:pt x="42" y="23"/>
                      <a:pt x="45" y="23"/>
                    </a:cubicBezTo>
                    <a:cubicBezTo>
                      <a:pt x="50" y="23"/>
                      <a:pt x="53" y="21"/>
                      <a:pt x="57" y="20"/>
                    </a:cubicBezTo>
                    <a:cubicBezTo>
                      <a:pt x="66" y="19"/>
                      <a:pt x="74" y="19"/>
                      <a:pt x="83" y="23"/>
                    </a:cubicBezTo>
                    <a:cubicBezTo>
                      <a:pt x="83" y="23"/>
                      <a:pt x="83" y="23"/>
                      <a:pt x="83" y="23"/>
                    </a:cubicBezTo>
                    <a:cubicBezTo>
                      <a:pt x="76" y="17"/>
                      <a:pt x="66" y="13"/>
                      <a:pt x="57" y="11"/>
                    </a:cubicBezTo>
                    <a:cubicBezTo>
                      <a:pt x="51" y="11"/>
                      <a:pt x="37" y="12"/>
                      <a:pt x="31" y="21"/>
                    </a:cubicBezTo>
                    <a:cubicBezTo>
                      <a:pt x="25" y="20"/>
                      <a:pt x="22" y="15"/>
                      <a:pt x="18" y="11"/>
                    </a:cubicBezTo>
                    <a:cubicBezTo>
                      <a:pt x="16" y="8"/>
                      <a:pt x="13" y="5"/>
                      <a:pt x="10" y="3"/>
                    </a:cubicBezTo>
                    <a:cubicBezTo>
                      <a:pt x="7" y="2"/>
                      <a:pt x="4" y="1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3" y="3"/>
                      <a:pt x="7" y="3"/>
                      <a:pt x="9" y="5"/>
                    </a:cubicBezTo>
                    <a:cubicBezTo>
                      <a:pt x="12" y="7"/>
                      <a:pt x="15" y="10"/>
                      <a:pt x="18" y="12"/>
                    </a:cubicBezTo>
                    <a:cubicBezTo>
                      <a:pt x="22" y="16"/>
                      <a:pt x="26" y="21"/>
                      <a:pt x="31" y="22"/>
                    </a:cubicBezTo>
                    <a:cubicBezTo>
                      <a:pt x="32" y="23"/>
                      <a:pt x="33" y="23"/>
                      <a:pt x="34" y="2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97" name="Freeform 2462"/>
              <p:cNvSpPr>
                <a:spLocks noEditPoints="1"/>
              </p:cNvSpPr>
              <p:nvPr/>
            </p:nvSpPr>
            <p:spPr>
              <a:xfrm>
                <a:off x="10131415" y="2447936"/>
                <a:ext cx="288927" cy="192089"/>
              </a:xfrm>
              <a:custGeom>
                <a:avLst/>
                <a:gdLst>
                  <a:gd name="txL" fmla="*/ 0 w 77"/>
                  <a:gd name="txT" fmla="*/ 0 h 51"/>
                  <a:gd name="txR" fmla="*/ 77 w 77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7" h="51">
                    <a:moveTo>
                      <a:pt x="25" y="32"/>
                    </a:moveTo>
                    <a:cubicBezTo>
                      <a:pt x="24" y="32"/>
                      <a:pt x="24" y="31"/>
                      <a:pt x="24" y="30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6"/>
                      <a:pt x="20" y="24"/>
                      <a:pt x="18" y="22"/>
                    </a:cubicBezTo>
                    <a:cubicBezTo>
                      <a:pt x="20" y="23"/>
                      <a:pt x="21" y="24"/>
                      <a:pt x="22" y="24"/>
                    </a:cubicBezTo>
                    <a:cubicBezTo>
                      <a:pt x="24" y="25"/>
                      <a:pt x="25" y="26"/>
                      <a:pt x="27" y="27"/>
                    </a:cubicBezTo>
                    <a:cubicBezTo>
                      <a:pt x="29" y="28"/>
                      <a:pt x="31" y="29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4" y="30"/>
                      <a:pt x="35" y="31"/>
                      <a:pt x="36" y="31"/>
                    </a:cubicBezTo>
                    <a:cubicBezTo>
                      <a:pt x="37" y="32"/>
                      <a:pt x="38" y="32"/>
                      <a:pt x="38" y="33"/>
                    </a:cubicBezTo>
                    <a:cubicBezTo>
                      <a:pt x="39" y="34"/>
                      <a:pt x="39" y="35"/>
                      <a:pt x="39" y="36"/>
                    </a:cubicBezTo>
                    <a:cubicBezTo>
                      <a:pt x="40" y="37"/>
                      <a:pt x="40" y="39"/>
                      <a:pt x="40" y="40"/>
                    </a:cubicBezTo>
                    <a:cubicBezTo>
                      <a:pt x="40" y="41"/>
                      <a:pt x="40" y="41"/>
                      <a:pt x="40" y="41"/>
                    </a:cubicBezTo>
                    <a:cubicBezTo>
                      <a:pt x="40" y="41"/>
                      <a:pt x="40" y="41"/>
                      <a:pt x="40" y="41"/>
                    </a:cubicBezTo>
                    <a:cubicBezTo>
                      <a:pt x="40" y="42"/>
                      <a:pt x="40" y="43"/>
                      <a:pt x="40" y="43"/>
                    </a:cubicBezTo>
                    <a:cubicBezTo>
                      <a:pt x="40" y="44"/>
                      <a:pt x="40" y="46"/>
                      <a:pt x="40" y="47"/>
                    </a:cubicBezTo>
                    <a:cubicBezTo>
                      <a:pt x="40" y="48"/>
                      <a:pt x="40" y="49"/>
                      <a:pt x="39" y="50"/>
                    </a:cubicBezTo>
                    <a:cubicBezTo>
                      <a:pt x="40" y="48"/>
                      <a:pt x="41" y="46"/>
                      <a:pt x="41" y="43"/>
                    </a:cubicBezTo>
                    <a:cubicBezTo>
                      <a:pt x="41" y="43"/>
                      <a:pt x="41" y="42"/>
                      <a:pt x="41" y="41"/>
                    </a:cubicBezTo>
                    <a:cubicBezTo>
                      <a:pt x="41" y="41"/>
                      <a:pt x="41" y="41"/>
                      <a:pt x="41" y="41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41" y="38"/>
                      <a:pt x="41" y="37"/>
                      <a:pt x="41" y="36"/>
                    </a:cubicBezTo>
                    <a:cubicBezTo>
                      <a:pt x="41" y="35"/>
                      <a:pt x="40" y="34"/>
                      <a:pt x="40" y="32"/>
                    </a:cubicBezTo>
                    <a:cubicBezTo>
                      <a:pt x="39" y="32"/>
                      <a:pt x="39" y="32"/>
                      <a:pt x="39" y="32"/>
                    </a:cubicBezTo>
                    <a:cubicBezTo>
                      <a:pt x="39" y="32"/>
                      <a:pt x="40" y="32"/>
                      <a:pt x="41" y="32"/>
                    </a:cubicBezTo>
                    <a:cubicBezTo>
                      <a:pt x="41" y="32"/>
                      <a:pt x="42" y="33"/>
                      <a:pt x="42" y="33"/>
                    </a:cubicBezTo>
                    <a:cubicBezTo>
                      <a:pt x="43" y="33"/>
                      <a:pt x="44" y="34"/>
                      <a:pt x="45" y="35"/>
                    </a:cubicBezTo>
                    <a:cubicBezTo>
                      <a:pt x="47" y="36"/>
                      <a:pt x="49" y="37"/>
                      <a:pt x="51" y="39"/>
                    </a:cubicBezTo>
                    <a:cubicBezTo>
                      <a:pt x="52" y="39"/>
                      <a:pt x="53" y="40"/>
                      <a:pt x="54" y="41"/>
                    </a:cubicBezTo>
                    <a:cubicBezTo>
                      <a:pt x="55" y="42"/>
                      <a:pt x="56" y="43"/>
                      <a:pt x="56" y="44"/>
                    </a:cubicBezTo>
                    <a:cubicBezTo>
                      <a:pt x="57" y="44"/>
                      <a:pt x="58" y="45"/>
                      <a:pt x="59" y="46"/>
                    </a:cubicBezTo>
                    <a:cubicBezTo>
                      <a:pt x="60" y="47"/>
                      <a:pt x="60" y="48"/>
                      <a:pt x="61" y="49"/>
                    </a:cubicBezTo>
                    <a:cubicBezTo>
                      <a:pt x="60" y="47"/>
                      <a:pt x="59" y="45"/>
                      <a:pt x="57" y="43"/>
                    </a:cubicBezTo>
                    <a:cubicBezTo>
                      <a:pt x="56" y="41"/>
                      <a:pt x="54" y="39"/>
                      <a:pt x="52" y="38"/>
                    </a:cubicBezTo>
                    <a:cubicBezTo>
                      <a:pt x="51" y="37"/>
                      <a:pt x="50" y="36"/>
                      <a:pt x="49" y="35"/>
                    </a:cubicBezTo>
                    <a:cubicBezTo>
                      <a:pt x="50" y="35"/>
                      <a:pt x="52" y="36"/>
                      <a:pt x="53" y="37"/>
                    </a:cubicBezTo>
                    <a:cubicBezTo>
                      <a:pt x="55" y="37"/>
                      <a:pt x="57" y="38"/>
                      <a:pt x="58" y="39"/>
                    </a:cubicBezTo>
                    <a:cubicBezTo>
                      <a:pt x="62" y="41"/>
                      <a:pt x="65" y="42"/>
                      <a:pt x="68" y="44"/>
                    </a:cubicBezTo>
                    <a:cubicBezTo>
                      <a:pt x="71" y="46"/>
                      <a:pt x="74" y="49"/>
                      <a:pt x="77" y="51"/>
                    </a:cubicBezTo>
                    <a:cubicBezTo>
                      <a:pt x="71" y="46"/>
                      <a:pt x="65" y="42"/>
                      <a:pt x="59" y="38"/>
                    </a:cubicBezTo>
                    <a:cubicBezTo>
                      <a:pt x="57" y="37"/>
                      <a:pt x="56" y="36"/>
                      <a:pt x="54" y="35"/>
                    </a:cubicBezTo>
                    <a:cubicBezTo>
                      <a:pt x="52" y="34"/>
                      <a:pt x="50" y="34"/>
                      <a:pt x="49" y="33"/>
                    </a:cubicBezTo>
                    <a:cubicBezTo>
                      <a:pt x="45" y="32"/>
                      <a:pt x="42" y="30"/>
                      <a:pt x="38" y="29"/>
                    </a:cubicBezTo>
                    <a:cubicBezTo>
                      <a:pt x="35" y="28"/>
                      <a:pt x="31" y="27"/>
                      <a:pt x="28" y="25"/>
                    </a:cubicBezTo>
                    <a:cubicBezTo>
                      <a:pt x="26" y="24"/>
                      <a:pt x="25" y="23"/>
                      <a:pt x="23" y="22"/>
                    </a:cubicBezTo>
                    <a:cubicBezTo>
                      <a:pt x="22" y="21"/>
                      <a:pt x="20" y="20"/>
                      <a:pt x="19" y="19"/>
                    </a:cubicBezTo>
                    <a:cubicBezTo>
                      <a:pt x="17" y="18"/>
                      <a:pt x="16" y="17"/>
                      <a:pt x="15" y="15"/>
                    </a:cubicBezTo>
                    <a:cubicBezTo>
                      <a:pt x="14" y="14"/>
                      <a:pt x="13" y="13"/>
                      <a:pt x="12" y="12"/>
                    </a:cubicBezTo>
                    <a:cubicBezTo>
                      <a:pt x="14" y="13"/>
                      <a:pt x="16" y="14"/>
                      <a:pt x="18" y="15"/>
                    </a:cubicBezTo>
                    <a:cubicBezTo>
                      <a:pt x="19" y="15"/>
                      <a:pt x="21" y="16"/>
                      <a:pt x="22" y="16"/>
                    </a:cubicBezTo>
                    <a:cubicBezTo>
                      <a:pt x="23" y="17"/>
                      <a:pt x="24" y="17"/>
                      <a:pt x="26" y="18"/>
                    </a:cubicBezTo>
                    <a:cubicBezTo>
                      <a:pt x="29" y="18"/>
                      <a:pt x="31" y="19"/>
                      <a:pt x="34" y="19"/>
                    </a:cubicBezTo>
                    <a:cubicBezTo>
                      <a:pt x="37" y="19"/>
                      <a:pt x="39" y="19"/>
                      <a:pt x="42" y="19"/>
                    </a:cubicBezTo>
                    <a:cubicBezTo>
                      <a:pt x="45" y="20"/>
                      <a:pt x="47" y="20"/>
                      <a:pt x="50" y="21"/>
                    </a:cubicBezTo>
                    <a:cubicBezTo>
                      <a:pt x="52" y="22"/>
                      <a:pt x="55" y="22"/>
                      <a:pt x="57" y="24"/>
                    </a:cubicBezTo>
                    <a:cubicBezTo>
                      <a:pt x="60" y="25"/>
                      <a:pt x="62" y="26"/>
                      <a:pt x="64" y="27"/>
                    </a:cubicBezTo>
                    <a:cubicBezTo>
                      <a:pt x="60" y="24"/>
                      <a:pt x="55" y="22"/>
                      <a:pt x="50" y="20"/>
                    </a:cubicBezTo>
                    <a:cubicBezTo>
                      <a:pt x="47" y="19"/>
                      <a:pt x="45" y="19"/>
                      <a:pt x="42" y="18"/>
                    </a:cubicBezTo>
                    <a:cubicBezTo>
                      <a:pt x="39" y="18"/>
                      <a:pt x="37" y="18"/>
                      <a:pt x="34" y="17"/>
                    </a:cubicBezTo>
                    <a:cubicBezTo>
                      <a:pt x="31" y="17"/>
                      <a:pt x="29" y="17"/>
                      <a:pt x="26" y="16"/>
                    </a:cubicBezTo>
                    <a:cubicBezTo>
                      <a:pt x="25" y="16"/>
                      <a:pt x="24" y="15"/>
                      <a:pt x="23" y="15"/>
                    </a:cubicBezTo>
                    <a:cubicBezTo>
                      <a:pt x="21" y="14"/>
                      <a:pt x="20" y="14"/>
                      <a:pt x="19" y="13"/>
                    </a:cubicBezTo>
                    <a:cubicBezTo>
                      <a:pt x="16" y="12"/>
                      <a:pt x="14" y="11"/>
                      <a:pt x="12" y="10"/>
                    </a:cubicBezTo>
                    <a:cubicBezTo>
                      <a:pt x="11" y="9"/>
                      <a:pt x="9" y="9"/>
                      <a:pt x="8" y="8"/>
                    </a:cubicBezTo>
                    <a:cubicBezTo>
                      <a:pt x="8" y="8"/>
                      <a:pt x="8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0" y="7"/>
                      <a:pt x="12" y="6"/>
                      <a:pt x="15" y="6"/>
                    </a:cubicBezTo>
                    <a:cubicBezTo>
                      <a:pt x="17" y="6"/>
                      <a:pt x="19" y="5"/>
                      <a:pt x="21" y="5"/>
                    </a:cubicBezTo>
                    <a:cubicBezTo>
                      <a:pt x="22" y="4"/>
                      <a:pt x="24" y="4"/>
                      <a:pt x="26" y="3"/>
                    </a:cubicBezTo>
                    <a:cubicBezTo>
                      <a:pt x="29" y="2"/>
                      <a:pt x="33" y="1"/>
                      <a:pt x="37" y="2"/>
                    </a:cubicBezTo>
                    <a:cubicBezTo>
                      <a:pt x="39" y="2"/>
                      <a:pt x="41" y="2"/>
                      <a:pt x="43" y="2"/>
                    </a:cubicBezTo>
                    <a:cubicBezTo>
                      <a:pt x="44" y="3"/>
                      <a:pt x="46" y="3"/>
                      <a:pt x="48" y="4"/>
                    </a:cubicBezTo>
                    <a:cubicBezTo>
                      <a:pt x="45" y="2"/>
                      <a:pt x="41" y="1"/>
                      <a:pt x="37" y="1"/>
                    </a:cubicBezTo>
                    <a:cubicBezTo>
                      <a:pt x="35" y="1"/>
                      <a:pt x="33" y="0"/>
                      <a:pt x="31" y="1"/>
                    </a:cubicBezTo>
                    <a:cubicBezTo>
                      <a:pt x="30" y="1"/>
                      <a:pt x="29" y="1"/>
                      <a:pt x="28" y="1"/>
                    </a:cubicBezTo>
                    <a:cubicBezTo>
                      <a:pt x="28" y="1"/>
                      <a:pt x="27" y="1"/>
                      <a:pt x="27" y="1"/>
                    </a:cubicBezTo>
                    <a:cubicBezTo>
                      <a:pt x="27" y="2"/>
                      <a:pt x="26" y="2"/>
                      <a:pt x="26" y="2"/>
                    </a:cubicBezTo>
                    <a:cubicBezTo>
                      <a:pt x="22" y="3"/>
                      <a:pt x="18" y="4"/>
                      <a:pt x="15" y="4"/>
                    </a:cubicBezTo>
                    <a:cubicBezTo>
                      <a:pt x="13" y="4"/>
                      <a:pt x="11" y="5"/>
                      <a:pt x="9" y="5"/>
                    </a:cubicBezTo>
                    <a:cubicBezTo>
                      <a:pt x="8" y="5"/>
                      <a:pt x="6" y="5"/>
                      <a:pt x="5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0" y="5"/>
                      <a:pt x="0" y="6"/>
                      <a:pt x="1" y="6"/>
                    </a:cubicBezTo>
                    <a:cubicBezTo>
                      <a:pt x="3" y="7"/>
                      <a:pt x="4" y="8"/>
                      <a:pt x="5" y="9"/>
                    </a:cubicBezTo>
                    <a:cubicBezTo>
                      <a:pt x="6" y="10"/>
                      <a:pt x="7" y="11"/>
                      <a:pt x="8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3"/>
                      <a:pt x="8" y="14"/>
                      <a:pt x="8" y="15"/>
                    </a:cubicBezTo>
                    <a:cubicBezTo>
                      <a:pt x="8" y="15"/>
                      <a:pt x="8" y="16"/>
                      <a:pt x="8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8"/>
                      <a:pt x="8" y="18"/>
                    </a:cubicBezTo>
                    <a:cubicBezTo>
                      <a:pt x="8" y="19"/>
                      <a:pt x="8" y="20"/>
                      <a:pt x="8" y="21"/>
                    </a:cubicBezTo>
                    <a:cubicBezTo>
                      <a:pt x="8" y="23"/>
                      <a:pt x="9" y="24"/>
                      <a:pt x="9" y="26"/>
                    </a:cubicBezTo>
                    <a:cubicBezTo>
                      <a:pt x="9" y="27"/>
                      <a:pt x="10" y="28"/>
                      <a:pt x="10" y="29"/>
                    </a:cubicBezTo>
                    <a:cubicBezTo>
                      <a:pt x="10" y="30"/>
                      <a:pt x="10" y="31"/>
                      <a:pt x="11" y="32"/>
                    </a:cubicBezTo>
                    <a:cubicBezTo>
                      <a:pt x="11" y="31"/>
                      <a:pt x="10" y="30"/>
                      <a:pt x="10" y="29"/>
                    </a:cubicBezTo>
                    <a:cubicBezTo>
                      <a:pt x="10" y="28"/>
                      <a:pt x="10" y="27"/>
                      <a:pt x="10" y="26"/>
                    </a:cubicBezTo>
                    <a:cubicBezTo>
                      <a:pt x="10" y="24"/>
                      <a:pt x="9" y="22"/>
                      <a:pt x="9" y="21"/>
                    </a:cubicBezTo>
                    <a:cubicBezTo>
                      <a:pt x="9" y="20"/>
                      <a:pt x="9" y="19"/>
                      <a:pt x="9" y="18"/>
                    </a:cubicBezTo>
                    <a:cubicBezTo>
                      <a:pt x="9" y="18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6"/>
                      <a:pt x="10" y="16"/>
                      <a:pt x="10" y="15"/>
                    </a:cubicBezTo>
                    <a:cubicBezTo>
                      <a:pt x="10" y="15"/>
                      <a:pt x="10" y="14"/>
                      <a:pt x="10" y="13"/>
                    </a:cubicBezTo>
                    <a:cubicBezTo>
                      <a:pt x="10" y="14"/>
                      <a:pt x="11" y="14"/>
                      <a:pt x="11" y="15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4"/>
                      <a:pt x="20" y="27"/>
                      <a:pt x="21" y="29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2"/>
                      <a:pt x="24" y="33"/>
                    </a:cubicBezTo>
                    <a:cubicBezTo>
                      <a:pt x="24" y="34"/>
                      <a:pt x="25" y="35"/>
                      <a:pt x="26" y="37"/>
                    </a:cubicBezTo>
                    <a:cubicBezTo>
                      <a:pt x="26" y="38"/>
                      <a:pt x="27" y="39"/>
                      <a:pt x="27" y="41"/>
                    </a:cubicBezTo>
                    <a:cubicBezTo>
                      <a:pt x="28" y="42"/>
                      <a:pt x="28" y="44"/>
                      <a:pt x="28" y="45"/>
                    </a:cubicBezTo>
                    <a:cubicBezTo>
                      <a:pt x="28" y="42"/>
                      <a:pt x="27" y="39"/>
                      <a:pt x="26" y="36"/>
                    </a:cubicBezTo>
                    <a:cubicBezTo>
                      <a:pt x="26" y="35"/>
                      <a:pt x="25" y="34"/>
                      <a:pt x="25" y="32"/>
                    </a:cubicBezTo>
                    <a:close/>
                    <a:moveTo>
                      <a:pt x="39" y="31"/>
                    </a:moveTo>
                    <a:cubicBezTo>
                      <a:pt x="39" y="31"/>
                      <a:pt x="39" y="31"/>
                      <a:pt x="39" y="31"/>
                    </a:cubicBezTo>
                    <a:cubicBezTo>
                      <a:pt x="39" y="32"/>
                      <a:pt x="39" y="32"/>
                      <a:pt x="39" y="32"/>
                    </a:cubicBezTo>
                    <a:cubicBezTo>
                      <a:pt x="39" y="32"/>
                      <a:pt x="39" y="31"/>
                      <a:pt x="39" y="3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098" name="Freeform 2463"/>
              <p:cNvSpPr/>
              <p:nvPr/>
            </p:nvSpPr>
            <p:spPr>
              <a:xfrm>
                <a:off x="8685194" y="1516067"/>
                <a:ext cx="225426" cy="120651"/>
              </a:xfrm>
              <a:custGeom>
                <a:avLst/>
                <a:gdLst>
                  <a:gd name="txL" fmla="*/ 0 w 60"/>
                  <a:gd name="txT" fmla="*/ 0 h 32"/>
                  <a:gd name="txR" fmla="*/ 60 w 60"/>
                  <a:gd name="txB" fmla="*/ 32 h 32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60" h="32">
                    <a:moveTo>
                      <a:pt x="60" y="0"/>
                    </a:moveTo>
                    <a:cubicBezTo>
                      <a:pt x="49" y="4"/>
                      <a:pt x="37" y="5"/>
                      <a:pt x="27" y="11"/>
                    </a:cubicBezTo>
                    <a:cubicBezTo>
                      <a:pt x="21" y="14"/>
                      <a:pt x="17" y="18"/>
                      <a:pt x="13" y="22"/>
                    </a:cubicBezTo>
                    <a:cubicBezTo>
                      <a:pt x="9" y="26"/>
                      <a:pt x="5" y="30"/>
                      <a:pt x="0" y="32"/>
                    </a:cubicBezTo>
                    <a:cubicBezTo>
                      <a:pt x="3" y="25"/>
                      <a:pt x="6" y="18"/>
                      <a:pt x="10" y="11"/>
                    </a:cubicBezTo>
                    <a:cubicBezTo>
                      <a:pt x="16" y="6"/>
                      <a:pt x="27" y="4"/>
                      <a:pt x="31" y="3"/>
                    </a:cubicBezTo>
                    <a:cubicBezTo>
                      <a:pt x="41" y="1"/>
                      <a:pt x="50" y="1"/>
                      <a:pt x="60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1099" name="Picture 2465"/>
              <p:cNvPicPr>
                <a:picLocks noChangeAspect="1"/>
              </p:cNvPicPr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8945545" y="1443042"/>
                <a:ext cx="157163" cy="280989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1100" name="Freeform 2466"/>
              <p:cNvSpPr/>
              <p:nvPr/>
            </p:nvSpPr>
            <p:spPr>
              <a:xfrm>
                <a:off x="8786794" y="1509717"/>
                <a:ext cx="176214" cy="225427"/>
              </a:xfrm>
              <a:custGeom>
                <a:avLst/>
                <a:gdLst>
                  <a:gd name="txL" fmla="*/ 0 w 47"/>
                  <a:gd name="txT" fmla="*/ 0 h 60"/>
                  <a:gd name="txR" fmla="*/ 47 w 47"/>
                  <a:gd name="txB" fmla="*/ 60 h 6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7" h="60">
                    <a:moveTo>
                      <a:pt x="33" y="31"/>
                    </a:moveTo>
                    <a:cubicBezTo>
                      <a:pt x="35" y="25"/>
                      <a:pt x="37" y="15"/>
                      <a:pt x="39" y="10"/>
                    </a:cubicBezTo>
                    <a:cubicBezTo>
                      <a:pt x="41" y="6"/>
                      <a:pt x="47" y="0"/>
                      <a:pt x="47" y="0"/>
                    </a:cubicBezTo>
                    <a:cubicBezTo>
                      <a:pt x="44" y="5"/>
                      <a:pt x="42" y="12"/>
                      <a:pt x="42" y="20"/>
                    </a:cubicBezTo>
                    <a:cubicBezTo>
                      <a:pt x="41" y="27"/>
                      <a:pt x="41" y="35"/>
                      <a:pt x="40" y="43"/>
                    </a:cubicBezTo>
                    <a:cubicBezTo>
                      <a:pt x="39" y="50"/>
                      <a:pt x="33" y="55"/>
                      <a:pt x="27" y="59"/>
                    </a:cubicBezTo>
                    <a:cubicBezTo>
                      <a:pt x="26" y="59"/>
                      <a:pt x="25" y="60"/>
                      <a:pt x="24" y="60"/>
                    </a:cubicBezTo>
                    <a:cubicBezTo>
                      <a:pt x="16" y="60"/>
                      <a:pt x="8" y="58"/>
                      <a:pt x="0" y="56"/>
                    </a:cubicBezTo>
                    <a:cubicBezTo>
                      <a:pt x="3" y="55"/>
                      <a:pt x="7" y="55"/>
                      <a:pt x="11" y="54"/>
                    </a:cubicBezTo>
                    <a:cubicBezTo>
                      <a:pt x="25" y="48"/>
                      <a:pt x="32" y="38"/>
                      <a:pt x="33" y="31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01" name="Freeform 2467"/>
              <p:cNvSpPr/>
              <p:nvPr/>
            </p:nvSpPr>
            <p:spPr>
              <a:xfrm>
                <a:off x="8682019" y="1438279"/>
                <a:ext cx="379415" cy="247652"/>
              </a:xfrm>
              <a:custGeom>
                <a:avLst/>
                <a:gdLst>
                  <a:gd name="txL" fmla="*/ 0 w 101"/>
                  <a:gd name="txT" fmla="*/ 0 h 66"/>
                  <a:gd name="txR" fmla="*/ 101 w 101"/>
                  <a:gd name="txB" fmla="*/ 66 h 6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01" h="66">
                    <a:moveTo>
                      <a:pt x="55" y="60"/>
                    </a:moveTo>
                    <a:cubicBezTo>
                      <a:pt x="56" y="58"/>
                      <a:pt x="58" y="56"/>
                      <a:pt x="59" y="53"/>
                    </a:cubicBezTo>
                    <a:cubicBezTo>
                      <a:pt x="61" y="49"/>
                      <a:pt x="62" y="44"/>
                      <a:pt x="63" y="39"/>
                    </a:cubicBezTo>
                    <a:cubicBezTo>
                      <a:pt x="64" y="37"/>
                      <a:pt x="64" y="34"/>
                      <a:pt x="65" y="32"/>
                    </a:cubicBezTo>
                    <a:cubicBezTo>
                      <a:pt x="65" y="30"/>
                      <a:pt x="66" y="29"/>
                      <a:pt x="66" y="28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7" y="26"/>
                      <a:pt x="67" y="25"/>
                      <a:pt x="67" y="25"/>
                    </a:cubicBezTo>
                    <a:cubicBezTo>
                      <a:pt x="67" y="24"/>
                      <a:pt x="67" y="24"/>
                      <a:pt x="67" y="24"/>
                    </a:cubicBezTo>
                    <a:cubicBezTo>
                      <a:pt x="67" y="23"/>
                      <a:pt x="68" y="22"/>
                      <a:pt x="68" y="20"/>
                    </a:cubicBezTo>
                    <a:cubicBezTo>
                      <a:pt x="67" y="22"/>
                      <a:pt x="66" y="23"/>
                      <a:pt x="64" y="25"/>
                    </a:cubicBezTo>
                    <a:cubicBezTo>
                      <a:pt x="63" y="26"/>
                      <a:pt x="63" y="27"/>
                      <a:pt x="62" y="28"/>
                    </a:cubicBezTo>
                    <a:cubicBezTo>
                      <a:pt x="61" y="29"/>
                      <a:pt x="60" y="30"/>
                      <a:pt x="59" y="31"/>
                    </a:cubicBezTo>
                    <a:cubicBezTo>
                      <a:pt x="58" y="33"/>
                      <a:pt x="56" y="35"/>
                      <a:pt x="54" y="37"/>
                    </a:cubicBezTo>
                    <a:cubicBezTo>
                      <a:pt x="53" y="38"/>
                      <a:pt x="51" y="40"/>
                      <a:pt x="50" y="41"/>
                    </a:cubicBezTo>
                    <a:cubicBezTo>
                      <a:pt x="48" y="43"/>
                      <a:pt x="47" y="45"/>
                      <a:pt x="46" y="47"/>
                    </a:cubicBezTo>
                    <a:cubicBezTo>
                      <a:pt x="45" y="48"/>
                      <a:pt x="44" y="49"/>
                      <a:pt x="43" y="50"/>
                    </a:cubicBezTo>
                    <a:cubicBezTo>
                      <a:pt x="42" y="52"/>
                      <a:pt x="41" y="53"/>
                      <a:pt x="40" y="54"/>
                    </a:cubicBezTo>
                    <a:cubicBezTo>
                      <a:pt x="38" y="56"/>
                      <a:pt x="36" y="58"/>
                      <a:pt x="33" y="60"/>
                    </a:cubicBezTo>
                    <a:cubicBezTo>
                      <a:pt x="32" y="61"/>
                      <a:pt x="31" y="61"/>
                      <a:pt x="30" y="62"/>
                    </a:cubicBezTo>
                    <a:cubicBezTo>
                      <a:pt x="28" y="62"/>
                      <a:pt x="27" y="63"/>
                      <a:pt x="25" y="63"/>
                    </a:cubicBezTo>
                    <a:cubicBezTo>
                      <a:pt x="28" y="62"/>
                      <a:pt x="31" y="61"/>
                      <a:pt x="33" y="59"/>
                    </a:cubicBezTo>
                    <a:cubicBezTo>
                      <a:pt x="35" y="57"/>
                      <a:pt x="37" y="55"/>
                      <a:pt x="39" y="53"/>
                    </a:cubicBezTo>
                    <a:cubicBezTo>
                      <a:pt x="40" y="52"/>
                      <a:pt x="41" y="51"/>
                      <a:pt x="42" y="50"/>
                    </a:cubicBezTo>
                    <a:cubicBezTo>
                      <a:pt x="43" y="48"/>
                      <a:pt x="43" y="47"/>
                      <a:pt x="44" y="46"/>
                    </a:cubicBezTo>
                    <a:cubicBezTo>
                      <a:pt x="45" y="45"/>
                      <a:pt x="45" y="45"/>
                      <a:pt x="46" y="44"/>
                    </a:cubicBezTo>
                    <a:cubicBezTo>
                      <a:pt x="40" y="48"/>
                      <a:pt x="35" y="52"/>
                      <a:pt x="29" y="55"/>
                    </a:cubicBezTo>
                    <a:cubicBezTo>
                      <a:pt x="24" y="57"/>
                      <a:pt x="20" y="59"/>
                      <a:pt x="15" y="61"/>
                    </a:cubicBezTo>
                    <a:cubicBezTo>
                      <a:pt x="12" y="61"/>
                      <a:pt x="10" y="62"/>
                      <a:pt x="7" y="62"/>
                    </a:cubicBezTo>
                    <a:cubicBezTo>
                      <a:pt x="5" y="63"/>
                      <a:pt x="2" y="63"/>
                      <a:pt x="0" y="63"/>
                    </a:cubicBezTo>
                    <a:cubicBezTo>
                      <a:pt x="1" y="63"/>
                      <a:pt x="2" y="63"/>
                      <a:pt x="3" y="62"/>
                    </a:cubicBezTo>
                    <a:cubicBezTo>
                      <a:pt x="5" y="62"/>
                      <a:pt x="6" y="61"/>
                      <a:pt x="7" y="61"/>
                    </a:cubicBezTo>
                    <a:cubicBezTo>
                      <a:pt x="9" y="60"/>
                      <a:pt x="12" y="59"/>
                      <a:pt x="14" y="58"/>
                    </a:cubicBezTo>
                    <a:cubicBezTo>
                      <a:pt x="19" y="56"/>
                      <a:pt x="23" y="55"/>
                      <a:pt x="28" y="52"/>
                    </a:cubicBezTo>
                    <a:cubicBezTo>
                      <a:pt x="37" y="48"/>
                      <a:pt x="45" y="42"/>
                      <a:pt x="52" y="35"/>
                    </a:cubicBezTo>
                    <a:cubicBezTo>
                      <a:pt x="54" y="33"/>
                      <a:pt x="56" y="31"/>
                      <a:pt x="57" y="29"/>
                    </a:cubicBezTo>
                    <a:cubicBezTo>
                      <a:pt x="58" y="28"/>
                      <a:pt x="59" y="27"/>
                      <a:pt x="60" y="26"/>
                    </a:cubicBezTo>
                    <a:cubicBezTo>
                      <a:pt x="61" y="25"/>
                      <a:pt x="61" y="24"/>
                      <a:pt x="62" y="23"/>
                    </a:cubicBezTo>
                    <a:cubicBezTo>
                      <a:pt x="62" y="23"/>
                      <a:pt x="62" y="23"/>
                      <a:pt x="62" y="23"/>
                    </a:cubicBezTo>
                    <a:cubicBezTo>
                      <a:pt x="62" y="23"/>
                      <a:pt x="62" y="23"/>
                      <a:pt x="62" y="23"/>
                    </a:cubicBezTo>
                    <a:cubicBezTo>
                      <a:pt x="61" y="24"/>
                      <a:pt x="59" y="24"/>
                      <a:pt x="58" y="25"/>
                    </a:cubicBezTo>
                    <a:cubicBezTo>
                      <a:pt x="57" y="25"/>
                      <a:pt x="55" y="25"/>
                      <a:pt x="54" y="26"/>
                    </a:cubicBezTo>
                    <a:cubicBezTo>
                      <a:pt x="48" y="27"/>
                      <a:pt x="43" y="27"/>
                      <a:pt x="37" y="29"/>
                    </a:cubicBezTo>
                    <a:cubicBezTo>
                      <a:pt x="36" y="29"/>
                      <a:pt x="35" y="29"/>
                      <a:pt x="33" y="30"/>
                    </a:cubicBezTo>
                    <a:cubicBezTo>
                      <a:pt x="32" y="30"/>
                      <a:pt x="31" y="31"/>
                      <a:pt x="30" y="32"/>
                    </a:cubicBezTo>
                    <a:cubicBezTo>
                      <a:pt x="27" y="33"/>
                      <a:pt x="25" y="35"/>
                      <a:pt x="23" y="36"/>
                    </a:cubicBezTo>
                    <a:cubicBezTo>
                      <a:pt x="20" y="38"/>
                      <a:pt x="18" y="40"/>
                      <a:pt x="16" y="41"/>
                    </a:cubicBezTo>
                    <a:cubicBezTo>
                      <a:pt x="14" y="43"/>
                      <a:pt x="12" y="45"/>
                      <a:pt x="10" y="47"/>
                    </a:cubicBezTo>
                    <a:cubicBezTo>
                      <a:pt x="12" y="45"/>
                      <a:pt x="14" y="43"/>
                      <a:pt x="16" y="41"/>
                    </a:cubicBezTo>
                    <a:cubicBezTo>
                      <a:pt x="18" y="39"/>
                      <a:pt x="20" y="37"/>
                      <a:pt x="22" y="36"/>
                    </a:cubicBezTo>
                    <a:cubicBezTo>
                      <a:pt x="24" y="34"/>
                      <a:pt x="27" y="32"/>
                      <a:pt x="29" y="31"/>
                    </a:cubicBezTo>
                    <a:cubicBezTo>
                      <a:pt x="30" y="30"/>
                      <a:pt x="32" y="29"/>
                      <a:pt x="33" y="29"/>
                    </a:cubicBezTo>
                    <a:cubicBezTo>
                      <a:pt x="34" y="28"/>
                      <a:pt x="36" y="28"/>
                      <a:pt x="37" y="27"/>
                    </a:cubicBezTo>
                    <a:cubicBezTo>
                      <a:pt x="42" y="26"/>
                      <a:pt x="48" y="25"/>
                      <a:pt x="53" y="24"/>
                    </a:cubicBezTo>
                    <a:cubicBezTo>
                      <a:pt x="56" y="23"/>
                      <a:pt x="59" y="23"/>
                      <a:pt x="61" y="22"/>
                    </a:cubicBezTo>
                    <a:cubicBezTo>
                      <a:pt x="63" y="21"/>
                      <a:pt x="64" y="20"/>
                      <a:pt x="65" y="20"/>
                    </a:cubicBezTo>
                    <a:cubicBezTo>
                      <a:pt x="65" y="19"/>
                      <a:pt x="66" y="19"/>
                      <a:pt x="66" y="19"/>
                    </a:cubicBezTo>
                    <a:cubicBezTo>
                      <a:pt x="69" y="16"/>
                      <a:pt x="71" y="14"/>
                      <a:pt x="73" y="12"/>
                    </a:cubicBezTo>
                    <a:cubicBezTo>
                      <a:pt x="75" y="11"/>
                      <a:pt x="77" y="10"/>
                      <a:pt x="79" y="8"/>
                    </a:cubicBezTo>
                    <a:cubicBezTo>
                      <a:pt x="79" y="8"/>
                      <a:pt x="78" y="8"/>
                      <a:pt x="78" y="8"/>
                    </a:cubicBezTo>
                    <a:cubicBezTo>
                      <a:pt x="77" y="8"/>
                      <a:pt x="76" y="8"/>
                      <a:pt x="75" y="7"/>
                    </a:cubicBezTo>
                    <a:cubicBezTo>
                      <a:pt x="74" y="7"/>
                      <a:pt x="72" y="6"/>
                      <a:pt x="71" y="6"/>
                    </a:cubicBezTo>
                    <a:cubicBezTo>
                      <a:pt x="69" y="6"/>
                      <a:pt x="67" y="5"/>
                      <a:pt x="65" y="5"/>
                    </a:cubicBezTo>
                    <a:cubicBezTo>
                      <a:pt x="62" y="5"/>
                      <a:pt x="60" y="5"/>
                      <a:pt x="58" y="5"/>
                    </a:cubicBezTo>
                    <a:cubicBezTo>
                      <a:pt x="53" y="5"/>
                      <a:pt x="49" y="6"/>
                      <a:pt x="44" y="7"/>
                    </a:cubicBezTo>
                    <a:cubicBezTo>
                      <a:pt x="42" y="7"/>
                      <a:pt x="40" y="8"/>
                      <a:pt x="38" y="9"/>
                    </a:cubicBezTo>
                    <a:cubicBezTo>
                      <a:pt x="36" y="10"/>
                      <a:pt x="34" y="11"/>
                      <a:pt x="31" y="11"/>
                    </a:cubicBezTo>
                    <a:cubicBezTo>
                      <a:pt x="34" y="10"/>
                      <a:pt x="36" y="9"/>
                      <a:pt x="38" y="9"/>
                    </a:cubicBezTo>
                    <a:cubicBezTo>
                      <a:pt x="40" y="8"/>
                      <a:pt x="42" y="7"/>
                      <a:pt x="44" y="6"/>
                    </a:cubicBezTo>
                    <a:cubicBezTo>
                      <a:pt x="49" y="5"/>
                      <a:pt x="53" y="4"/>
                      <a:pt x="58" y="4"/>
                    </a:cubicBezTo>
                    <a:cubicBezTo>
                      <a:pt x="60" y="3"/>
                      <a:pt x="63" y="3"/>
                      <a:pt x="65" y="4"/>
                    </a:cubicBezTo>
                    <a:cubicBezTo>
                      <a:pt x="67" y="4"/>
                      <a:pt x="69" y="4"/>
                      <a:pt x="72" y="5"/>
                    </a:cubicBezTo>
                    <a:cubicBezTo>
                      <a:pt x="72" y="5"/>
                      <a:pt x="73" y="5"/>
                      <a:pt x="74" y="5"/>
                    </a:cubicBezTo>
                    <a:cubicBezTo>
                      <a:pt x="74" y="5"/>
                      <a:pt x="75" y="5"/>
                      <a:pt x="75" y="6"/>
                    </a:cubicBezTo>
                    <a:cubicBezTo>
                      <a:pt x="76" y="6"/>
                      <a:pt x="77" y="6"/>
                      <a:pt x="78" y="6"/>
                    </a:cubicBezTo>
                    <a:cubicBezTo>
                      <a:pt x="80" y="7"/>
                      <a:pt x="81" y="7"/>
                      <a:pt x="82" y="7"/>
                    </a:cubicBezTo>
                    <a:cubicBezTo>
                      <a:pt x="83" y="6"/>
                      <a:pt x="85" y="5"/>
                      <a:pt x="86" y="4"/>
                    </a:cubicBezTo>
                    <a:cubicBezTo>
                      <a:pt x="88" y="3"/>
                      <a:pt x="90" y="3"/>
                      <a:pt x="91" y="2"/>
                    </a:cubicBezTo>
                    <a:cubicBezTo>
                      <a:pt x="92" y="2"/>
                      <a:pt x="92" y="2"/>
                      <a:pt x="92" y="2"/>
                    </a:cubicBezTo>
                    <a:cubicBezTo>
                      <a:pt x="92" y="2"/>
                      <a:pt x="92" y="2"/>
                      <a:pt x="92" y="2"/>
                    </a:cubicBezTo>
                    <a:cubicBezTo>
                      <a:pt x="93" y="2"/>
                      <a:pt x="93" y="2"/>
                      <a:pt x="94" y="1"/>
                    </a:cubicBezTo>
                    <a:cubicBezTo>
                      <a:pt x="96" y="1"/>
                      <a:pt x="99" y="0"/>
                      <a:pt x="101" y="0"/>
                    </a:cubicBezTo>
                    <a:cubicBezTo>
                      <a:pt x="100" y="0"/>
                      <a:pt x="99" y="1"/>
                      <a:pt x="98" y="1"/>
                    </a:cubicBezTo>
                    <a:cubicBezTo>
                      <a:pt x="97" y="2"/>
                      <a:pt x="95" y="2"/>
                      <a:pt x="94" y="3"/>
                    </a:cubicBezTo>
                    <a:cubicBezTo>
                      <a:pt x="93" y="4"/>
                      <a:pt x="91" y="5"/>
                      <a:pt x="89" y="6"/>
                    </a:cubicBezTo>
                    <a:cubicBezTo>
                      <a:pt x="89" y="6"/>
                      <a:pt x="89" y="6"/>
                      <a:pt x="89" y="6"/>
                    </a:cubicBezTo>
                    <a:cubicBezTo>
                      <a:pt x="88" y="6"/>
                      <a:pt x="88" y="7"/>
                      <a:pt x="88" y="7"/>
                    </a:cubicBezTo>
                    <a:cubicBezTo>
                      <a:pt x="87" y="7"/>
                      <a:pt x="87" y="8"/>
                      <a:pt x="87" y="8"/>
                    </a:cubicBezTo>
                    <a:cubicBezTo>
                      <a:pt x="86" y="9"/>
                      <a:pt x="86" y="9"/>
                      <a:pt x="85" y="10"/>
                    </a:cubicBezTo>
                    <a:cubicBezTo>
                      <a:pt x="85" y="11"/>
                      <a:pt x="84" y="11"/>
                      <a:pt x="83" y="12"/>
                    </a:cubicBezTo>
                    <a:cubicBezTo>
                      <a:pt x="81" y="16"/>
                      <a:pt x="79" y="20"/>
                      <a:pt x="77" y="25"/>
                    </a:cubicBezTo>
                    <a:cubicBezTo>
                      <a:pt x="77" y="26"/>
                      <a:pt x="77" y="27"/>
                      <a:pt x="76" y="28"/>
                    </a:cubicBezTo>
                    <a:cubicBezTo>
                      <a:pt x="76" y="29"/>
                      <a:pt x="76" y="30"/>
                      <a:pt x="75" y="31"/>
                    </a:cubicBezTo>
                    <a:cubicBezTo>
                      <a:pt x="75" y="33"/>
                      <a:pt x="75" y="36"/>
                      <a:pt x="75" y="38"/>
                    </a:cubicBezTo>
                    <a:cubicBezTo>
                      <a:pt x="76" y="42"/>
                      <a:pt x="77" y="47"/>
                      <a:pt x="78" y="51"/>
                    </a:cubicBezTo>
                    <a:cubicBezTo>
                      <a:pt x="78" y="49"/>
                      <a:pt x="77" y="47"/>
                      <a:pt x="76" y="45"/>
                    </a:cubicBezTo>
                    <a:cubicBezTo>
                      <a:pt x="76" y="43"/>
                      <a:pt x="75" y="40"/>
                      <a:pt x="75" y="38"/>
                    </a:cubicBezTo>
                    <a:cubicBezTo>
                      <a:pt x="74" y="36"/>
                      <a:pt x="74" y="33"/>
                      <a:pt x="74" y="31"/>
                    </a:cubicBezTo>
                    <a:cubicBezTo>
                      <a:pt x="75" y="30"/>
                      <a:pt x="75" y="29"/>
                      <a:pt x="75" y="27"/>
                    </a:cubicBezTo>
                    <a:cubicBezTo>
                      <a:pt x="75" y="26"/>
                      <a:pt x="76" y="25"/>
                      <a:pt x="76" y="24"/>
                    </a:cubicBezTo>
                    <a:cubicBezTo>
                      <a:pt x="77" y="22"/>
                      <a:pt x="78" y="20"/>
                      <a:pt x="79" y="18"/>
                    </a:cubicBezTo>
                    <a:cubicBezTo>
                      <a:pt x="80" y="16"/>
                      <a:pt x="81" y="13"/>
                      <a:pt x="82" y="11"/>
                    </a:cubicBezTo>
                    <a:cubicBezTo>
                      <a:pt x="83" y="10"/>
                      <a:pt x="83" y="10"/>
                      <a:pt x="84" y="9"/>
                    </a:cubicBezTo>
                    <a:cubicBezTo>
                      <a:pt x="84" y="9"/>
                      <a:pt x="84" y="8"/>
                      <a:pt x="84" y="8"/>
                    </a:cubicBezTo>
                    <a:cubicBezTo>
                      <a:pt x="81" y="10"/>
                      <a:pt x="78" y="12"/>
                      <a:pt x="75" y="15"/>
                    </a:cubicBezTo>
                    <a:cubicBezTo>
                      <a:pt x="74" y="15"/>
                      <a:pt x="74" y="16"/>
                      <a:pt x="73" y="16"/>
                    </a:cubicBezTo>
                    <a:cubicBezTo>
                      <a:pt x="73" y="17"/>
                      <a:pt x="72" y="17"/>
                      <a:pt x="72" y="18"/>
                    </a:cubicBezTo>
                    <a:cubicBezTo>
                      <a:pt x="70" y="20"/>
                      <a:pt x="69" y="22"/>
                      <a:pt x="69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8" y="26"/>
                      <a:pt x="68" y="26"/>
                      <a:pt x="68" y="27"/>
                    </a:cubicBezTo>
                    <a:cubicBezTo>
                      <a:pt x="68" y="28"/>
                      <a:pt x="68" y="28"/>
                      <a:pt x="68" y="28"/>
                    </a:cubicBezTo>
                    <a:cubicBezTo>
                      <a:pt x="67" y="30"/>
                      <a:pt x="67" y="31"/>
                      <a:pt x="67" y="32"/>
                    </a:cubicBezTo>
                    <a:cubicBezTo>
                      <a:pt x="66" y="35"/>
                      <a:pt x="66" y="37"/>
                      <a:pt x="65" y="39"/>
                    </a:cubicBezTo>
                    <a:cubicBezTo>
                      <a:pt x="64" y="44"/>
                      <a:pt x="62" y="49"/>
                      <a:pt x="60" y="54"/>
                    </a:cubicBezTo>
                    <a:cubicBezTo>
                      <a:pt x="59" y="56"/>
                      <a:pt x="58" y="59"/>
                      <a:pt x="56" y="61"/>
                    </a:cubicBezTo>
                    <a:cubicBezTo>
                      <a:pt x="55" y="63"/>
                      <a:pt x="53" y="64"/>
                      <a:pt x="50" y="66"/>
                    </a:cubicBezTo>
                    <a:cubicBezTo>
                      <a:pt x="52" y="64"/>
                      <a:pt x="54" y="62"/>
                      <a:pt x="55" y="60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02" name="Freeform 2468"/>
              <p:cNvSpPr/>
              <p:nvPr/>
            </p:nvSpPr>
            <p:spPr>
              <a:xfrm>
                <a:off x="9286860" y="1730381"/>
                <a:ext cx="44450" cy="158751"/>
              </a:xfrm>
              <a:custGeom>
                <a:avLst/>
                <a:gdLst>
                  <a:gd name="txL" fmla="*/ 0 w 12"/>
                  <a:gd name="txT" fmla="*/ 0 h 42"/>
                  <a:gd name="txR" fmla="*/ 12 w 12"/>
                  <a:gd name="txB" fmla="*/ 42 h 42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2" h="42">
                    <a:moveTo>
                      <a:pt x="6" y="0"/>
                    </a:moveTo>
                    <a:cubicBezTo>
                      <a:pt x="6" y="7"/>
                      <a:pt x="4" y="15"/>
                      <a:pt x="5" y="22"/>
                    </a:cubicBezTo>
                    <a:cubicBezTo>
                      <a:pt x="6" y="25"/>
                      <a:pt x="7" y="29"/>
                      <a:pt x="9" y="32"/>
                    </a:cubicBezTo>
                    <a:cubicBezTo>
                      <a:pt x="10" y="35"/>
                      <a:pt x="12" y="38"/>
                      <a:pt x="12" y="42"/>
                    </a:cubicBezTo>
                    <a:cubicBezTo>
                      <a:pt x="8" y="38"/>
                      <a:pt x="5" y="35"/>
                      <a:pt x="2" y="31"/>
                    </a:cubicBezTo>
                    <a:cubicBezTo>
                      <a:pt x="0" y="27"/>
                      <a:pt x="1" y="20"/>
                      <a:pt x="2" y="17"/>
                    </a:cubicBezTo>
                    <a:cubicBezTo>
                      <a:pt x="2" y="11"/>
                      <a:pt x="5" y="6"/>
                      <a:pt x="6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03" name="Freeform 2471"/>
              <p:cNvSpPr/>
              <p:nvPr/>
            </p:nvSpPr>
            <p:spPr>
              <a:xfrm>
                <a:off x="9312260" y="1700218"/>
                <a:ext cx="112713" cy="147639"/>
              </a:xfrm>
              <a:custGeom>
                <a:avLst/>
                <a:gdLst>
                  <a:gd name="txL" fmla="*/ 0 w 30"/>
                  <a:gd name="txT" fmla="*/ 0 h 39"/>
                  <a:gd name="txR" fmla="*/ 30 w 30"/>
                  <a:gd name="txB" fmla="*/ 39 h 3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0" h="39">
                    <a:moveTo>
                      <a:pt x="15" y="14"/>
                    </a:moveTo>
                    <a:cubicBezTo>
                      <a:pt x="12" y="12"/>
                      <a:pt x="7" y="9"/>
                      <a:pt x="5" y="7"/>
                    </a:cubicBezTo>
                    <a:cubicBezTo>
                      <a:pt x="3" y="5"/>
                      <a:pt x="0" y="0"/>
                      <a:pt x="0" y="0"/>
                    </a:cubicBezTo>
                    <a:cubicBezTo>
                      <a:pt x="3" y="3"/>
                      <a:pt x="7" y="5"/>
                      <a:pt x="11" y="7"/>
                    </a:cubicBezTo>
                    <a:cubicBezTo>
                      <a:pt x="15" y="9"/>
                      <a:pt x="19" y="11"/>
                      <a:pt x="23" y="13"/>
                    </a:cubicBezTo>
                    <a:cubicBezTo>
                      <a:pt x="27" y="15"/>
                      <a:pt x="29" y="20"/>
                      <a:pt x="30" y="24"/>
                    </a:cubicBezTo>
                    <a:cubicBezTo>
                      <a:pt x="30" y="25"/>
                      <a:pt x="30" y="25"/>
                      <a:pt x="30" y="26"/>
                    </a:cubicBezTo>
                    <a:cubicBezTo>
                      <a:pt x="28" y="31"/>
                      <a:pt x="25" y="35"/>
                      <a:pt x="23" y="39"/>
                    </a:cubicBezTo>
                    <a:cubicBezTo>
                      <a:pt x="23" y="37"/>
                      <a:pt x="24" y="34"/>
                      <a:pt x="24" y="32"/>
                    </a:cubicBezTo>
                    <a:cubicBezTo>
                      <a:pt x="23" y="23"/>
                      <a:pt x="19" y="17"/>
                      <a:pt x="15" y="14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04" name="Freeform 2472"/>
              <p:cNvSpPr/>
              <p:nvPr/>
            </p:nvSpPr>
            <p:spPr>
              <a:xfrm>
                <a:off x="9263047" y="1628780"/>
                <a:ext cx="131763" cy="271464"/>
              </a:xfrm>
              <a:custGeom>
                <a:avLst/>
                <a:gdLst>
                  <a:gd name="txL" fmla="*/ 0 w 35"/>
                  <a:gd name="txT" fmla="*/ 0 h 72"/>
                  <a:gd name="txR" fmla="*/ 35 w 35"/>
                  <a:gd name="txB" fmla="*/ 72 h 7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5" h="72">
                    <a:moveTo>
                      <a:pt x="33" y="39"/>
                    </a:moveTo>
                    <a:cubicBezTo>
                      <a:pt x="32" y="38"/>
                      <a:pt x="31" y="37"/>
                      <a:pt x="30" y="36"/>
                    </a:cubicBezTo>
                    <a:cubicBezTo>
                      <a:pt x="28" y="33"/>
                      <a:pt x="25" y="32"/>
                      <a:pt x="23" y="30"/>
                    </a:cubicBezTo>
                    <a:cubicBezTo>
                      <a:pt x="21" y="29"/>
                      <a:pt x="20" y="28"/>
                      <a:pt x="19" y="27"/>
                    </a:cubicBezTo>
                    <a:cubicBezTo>
                      <a:pt x="18" y="27"/>
                      <a:pt x="18" y="26"/>
                      <a:pt x="17" y="26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4" y="24"/>
                      <a:pt x="14" y="24"/>
                      <a:pt x="13" y="23"/>
                    </a:cubicBezTo>
                    <a:cubicBezTo>
                      <a:pt x="14" y="24"/>
                      <a:pt x="14" y="25"/>
                      <a:pt x="15" y="26"/>
                    </a:cubicBezTo>
                    <a:cubicBezTo>
                      <a:pt x="15" y="27"/>
                      <a:pt x="16" y="28"/>
                      <a:pt x="16" y="28"/>
                    </a:cubicBezTo>
                    <a:cubicBezTo>
                      <a:pt x="16" y="29"/>
                      <a:pt x="17" y="30"/>
                      <a:pt x="17" y="30"/>
                    </a:cubicBezTo>
                    <a:cubicBezTo>
                      <a:pt x="18" y="32"/>
                      <a:pt x="19" y="33"/>
                      <a:pt x="19" y="35"/>
                    </a:cubicBezTo>
                    <a:cubicBezTo>
                      <a:pt x="20" y="36"/>
                      <a:pt x="20" y="37"/>
                      <a:pt x="21" y="38"/>
                    </a:cubicBezTo>
                    <a:cubicBezTo>
                      <a:pt x="22" y="39"/>
                      <a:pt x="23" y="40"/>
                      <a:pt x="24" y="42"/>
                    </a:cubicBezTo>
                    <a:cubicBezTo>
                      <a:pt x="24" y="42"/>
                      <a:pt x="24" y="43"/>
                      <a:pt x="25" y="44"/>
                    </a:cubicBezTo>
                    <a:cubicBezTo>
                      <a:pt x="25" y="45"/>
                      <a:pt x="26" y="46"/>
                      <a:pt x="26" y="46"/>
                    </a:cubicBezTo>
                    <a:cubicBezTo>
                      <a:pt x="27" y="48"/>
                      <a:pt x="28" y="50"/>
                      <a:pt x="28" y="51"/>
                    </a:cubicBezTo>
                    <a:cubicBezTo>
                      <a:pt x="28" y="52"/>
                      <a:pt x="29" y="53"/>
                      <a:pt x="29" y="54"/>
                    </a:cubicBezTo>
                    <a:cubicBezTo>
                      <a:pt x="29" y="55"/>
                      <a:pt x="29" y="56"/>
                      <a:pt x="28" y="57"/>
                    </a:cubicBezTo>
                    <a:cubicBezTo>
                      <a:pt x="29" y="55"/>
                      <a:pt x="28" y="53"/>
                      <a:pt x="28" y="52"/>
                    </a:cubicBezTo>
                    <a:cubicBezTo>
                      <a:pt x="27" y="50"/>
                      <a:pt x="26" y="48"/>
                      <a:pt x="25" y="47"/>
                    </a:cubicBezTo>
                    <a:cubicBezTo>
                      <a:pt x="25" y="46"/>
                      <a:pt x="25" y="45"/>
                      <a:pt x="24" y="44"/>
                    </a:cubicBezTo>
                    <a:cubicBezTo>
                      <a:pt x="24" y="44"/>
                      <a:pt x="23" y="43"/>
                      <a:pt x="23" y="42"/>
                    </a:cubicBezTo>
                    <a:cubicBezTo>
                      <a:pt x="22" y="42"/>
                      <a:pt x="22" y="42"/>
                      <a:pt x="22" y="41"/>
                    </a:cubicBezTo>
                    <a:cubicBezTo>
                      <a:pt x="23" y="45"/>
                      <a:pt x="24" y="49"/>
                      <a:pt x="24" y="53"/>
                    </a:cubicBezTo>
                    <a:cubicBezTo>
                      <a:pt x="25" y="56"/>
                      <a:pt x="25" y="59"/>
                      <a:pt x="25" y="62"/>
                    </a:cubicBezTo>
                    <a:cubicBezTo>
                      <a:pt x="25" y="64"/>
                      <a:pt x="25" y="65"/>
                      <a:pt x="24" y="67"/>
                    </a:cubicBezTo>
                    <a:cubicBezTo>
                      <a:pt x="24" y="68"/>
                      <a:pt x="24" y="70"/>
                      <a:pt x="23" y="72"/>
                    </a:cubicBezTo>
                    <a:cubicBezTo>
                      <a:pt x="23" y="71"/>
                      <a:pt x="23" y="70"/>
                      <a:pt x="23" y="69"/>
                    </a:cubicBezTo>
                    <a:cubicBezTo>
                      <a:pt x="23" y="68"/>
                      <a:pt x="23" y="68"/>
                      <a:pt x="23" y="67"/>
                    </a:cubicBezTo>
                    <a:cubicBezTo>
                      <a:pt x="23" y="65"/>
                      <a:pt x="23" y="64"/>
                      <a:pt x="23" y="62"/>
                    </a:cubicBezTo>
                    <a:cubicBezTo>
                      <a:pt x="23" y="59"/>
                      <a:pt x="23" y="56"/>
                      <a:pt x="23" y="53"/>
                    </a:cubicBezTo>
                    <a:cubicBezTo>
                      <a:pt x="22" y="47"/>
                      <a:pt x="20" y="41"/>
                      <a:pt x="18" y="35"/>
                    </a:cubicBezTo>
                    <a:cubicBezTo>
                      <a:pt x="17" y="34"/>
                      <a:pt x="17" y="32"/>
                      <a:pt x="16" y="31"/>
                    </a:cubicBezTo>
                    <a:cubicBezTo>
                      <a:pt x="16" y="30"/>
                      <a:pt x="15" y="30"/>
                      <a:pt x="15" y="29"/>
                    </a:cubicBezTo>
                    <a:cubicBezTo>
                      <a:pt x="14" y="29"/>
                      <a:pt x="14" y="28"/>
                      <a:pt x="13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3" y="28"/>
                      <a:pt x="13" y="29"/>
                      <a:pt x="13" y="30"/>
                    </a:cubicBezTo>
                    <a:cubicBezTo>
                      <a:pt x="13" y="31"/>
                      <a:pt x="13" y="32"/>
                      <a:pt x="13" y="32"/>
                    </a:cubicBezTo>
                    <a:cubicBezTo>
                      <a:pt x="13" y="36"/>
                      <a:pt x="12" y="39"/>
                      <a:pt x="11" y="43"/>
                    </a:cubicBezTo>
                    <a:cubicBezTo>
                      <a:pt x="11" y="43"/>
                      <a:pt x="11" y="44"/>
                      <a:pt x="11" y="45"/>
                    </a:cubicBezTo>
                    <a:cubicBezTo>
                      <a:pt x="11" y="46"/>
                      <a:pt x="11" y="47"/>
                      <a:pt x="12" y="48"/>
                    </a:cubicBezTo>
                    <a:cubicBezTo>
                      <a:pt x="12" y="49"/>
                      <a:pt x="12" y="51"/>
                      <a:pt x="13" y="53"/>
                    </a:cubicBezTo>
                    <a:cubicBezTo>
                      <a:pt x="13" y="54"/>
                      <a:pt x="14" y="56"/>
                      <a:pt x="14" y="58"/>
                    </a:cubicBezTo>
                    <a:cubicBezTo>
                      <a:pt x="15" y="59"/>
                      <a:pt x="15" y="61"/>
                      <a:pt x="16" y="62"/>
                    </a:cubicBezTo>
                    <a:cubicBezTo>
                      <a:pt x="15" y="61"/>
                      <a:pt x="15" y="59"/>
                      <a:pt x="14" y="58"/>
                    </a:cubicBezTo>
                    <a:cubicBezTo>
                      <a:pt x="13" y="56"/>
                      <a:pt x="13" y="54"/>
                      <a:pt x="12" y="53"/>
                    </a:cubicBezTo>
                    <a:cubicBezTo>
                      <a:pt x="12" y="51"/>
                      <a:pt x="11" y="49"/>
                      <a:pt x="11" y="48"/>
                    </a:cubicBezTo>
                    <a:cubicBezTo>
                      <a:pt x="11" y="47"/>
                      <a:pt x="11" y="46"/>
                      <a:pt x="11" y="45"/>
                    </a:cubicBezTo>
                    <a:cubicBezTo>
                      <a:pt x="10" y="44"/>
                      <a:pt x="10" y="43"/>
                      <a:pt x="10" y="43"/>
                    </a:cubicBezTo>
                    <a:cubicBezTo>
                      <a:pt x="11" y="39"/>
                      <a:pt x="12" y="36"/>
                      <a:pt x="12" y="32"/>
                    </a:cubicBezTo>
                    <a:cubicBezTo>
                      <a:pt x="12" y="31"/>
                      <a:pt x="12" y="29"/>
                      <a:pt x="12" y="27"/>
                    </a:cubicBezTo>
                    <a:cubicBezTo>
                      <a:pt x="12" y="26"/>
                      <a:pt x="12" y="26"/>
                      <a:pt x="12" y="25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1" y="22"/>
                      <a:pt x="10" y="20"/>
                      <a:pt x="10" y="18"/>
                    </a:cubicBezTo>
                    <a:cubicBezTo>
                      <a:pt x="9" y="17"/>
                      <a:pt x="9" y="16"/>
                      <a:pt x="8" y="14"/>
                    </a:cubicBezTo>
                    <a:cubicBezTo>
                      <a:pt x="8" y="14"/>
                      <a:pt x="8" y="15"/>
                      <a:pt x="8" y="15"/>
                    </a:cubicBezTo>
                    <a:cubicBezTo>
                      <a:pt x="8" y="15"/>
                      <a:pt x="7" y="16"/>
                      <a:pt x="7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5" y="19"/>
                      <a:pt x="4" y="21"/>
                      <a:pt x="4" y="22"/>
                    </a:cubicBezTo>
                    <a:cubicBezTo>
                      <a:pt x="3" y="23"/>
                      <a:pt x="3" y="24"/>
                      <a:pt x="2" y="26"/>
                    </a:cubicBezTo>
                    <a:cubicBezTo>
                      <a:pt x="1" y="28"/>
                      <a:pt x="1" y="31"/>
                      <a:pt x="1" y="34"/>
                    </a:cubicBezTo>
                    <a:cubicBezTo>
                      <a:pt x="0" y="35"/>
                      <a:pt x="0" y="37"/>
                      <a:pt x="0" y="38"/>
                    </a:cubicBezTo>
                    <a:cubicBezTo>
                      <a:pt x="0" y="39"/>
                      <a:pt x="0" y="41"/>
                      <a:pt x="0" y="42"/>
                    </a:cubicBezTo>
                    <a:cubicBezTo>
                      <a:pt x="0" y="41"/>
                      <a:pt x="0" y="39"/>
                      <a:pt x="0" y="38"/>
                    </a:cubicBezTo>
                    <a:cubicBezTo>
                      <a:pt x="0" y="37"/>
                      <a:pt x="0" y="35"/>
                      <a:pt x="0" y="34"/>
                    </a:cubicBezTo>
                    <a:cubicBezTo>
                      <a:pt x="0" y="31"/>
                      <a:pt x="1" y="28"/>
                      <a:pt x="1" y="25"/>
                    </a:cubicBezTo>
                    <a:cubicBezTo>
                      <a:pt x="2" y="24"/>
                      <a:pt x="2" y="23"/>
                      <a:pt x="3" y="21"/>
                    </a:cubicBezTo>
                    <a:cubicBezTo>
                      <a:pt x="3" y="20"/>
                      <a:pt x="4" y="19"/>
                      <a:pt x="5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5"/>
                      <a:pt x="7" y="15"/>
                      <a:pt x="7" y="14"/>
                    </a:cubicBezTo>
                    <a:cubicBezTo>
                      <a:pt x="8" y="14"/>
                      <a:pt x="8" y="13"/>
                      <a:pt x="8" y="12"/>
                    </a:cubicBezTo>
                    <a:cubicBezTo>
                      <a:pt x="8" y="11"/>
                      <a:pt x="8" y="10"/>
                      <a:pt x="8" y="9"/>
                    </a:cubicBezTo>
                    <a:cubicBezTo>
                      <a:pt x="8" y="8"/>
                      <a:pt x="8" y="7"/>
                      <a:pt x="8" y="6"/>
                    </a:cubicBezTo>
                    <a:cubicBezTo>
                      <a:pt x="8" y="6"/>
                      <a:pt x="8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4"/>
                    </a:cubicBezTo>
                    <a:cubicBezTo>
                      <a:pt x="8" y="3"/>
                      <a:pt x="8" y="1"/>
                      <a:pt x="8" y="0"/>
                    </a:cubicBezTo>
                    <a:cubicBezTo>
                      <a:pt x="8" y="1"/>
                      <a:pt x="8" y="1"/>
                      <a:pt x="8" y="2"/>
                    </a:cubicBezTo>
                    <a:cubicBezTo>
                      <a:pt x="8" y="3"/>
                      <a:pt x="8" y="4"/>
                      <a:pt x="9" y="4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9"/>
                      <a:pt x="9" y="9"/>
                      <a:pt x="10" y="9"/>
                    </a:cubicBezTo>
                    <a:cubicBezTo>
                      <a:pt x="10" y="9"/>
                      <a:pt x="10" y="10"/>
                      <a:pt x="10" y="10"/>
                    </a:cubicBezTo>
                    <a:cubicBezTo>
                      <a:pt x="10" y="10"/>
                      <a:pt x="10" y="11"/>
                      <a:pt x="11" y="11"/>
                    </a:cubicBezTo>
                    <a:cubicBezTo>
                      <a:pt x="11" y="12"/>
                      <a:pt x="11" y="12"/>
                      <a:pt x="12" y="13"/>
                    </a:cubicBezTo>
                    <a:cubicBezTo>
                      <a:pt x="13" y="15"/>
                      <a:pt x="15" y="17"/>
                      <a:pt x="17" y="19"/>
                    </a:cubicBezTo>
                    <a:cubicBezTo>
                      <a:pt x="18" y="19"/>
                      <a:pt x="18" y="20"/>
                      <a:pt x="19" y="20"/>
                    </a:cubicBezTo>
                    <a:cubicBezTo>
                      <a:pt x="19" y="20"/>
                      <a:pt x="20" y="21"/>
                      <a:pt x="21" y="21"/>
                    </a:cubicBezTo>
                    <a:cubicBezTo>
                      <a:pt x="22" y="22"/>
                      <a:pt x="23" y="22"/>
                      <a:pt x="24" y="23"/>
                    </a:cubicBezTo>
                    <a:cubicBezTo>
                      <a:pt x="27" y="23"/>
                      <a:pt x="30" y="23"/>
                      <a:pt x="33" y="24"/>
                    </a:cubicBezTo>
                    <a:cubicBezTo>
                      <a:pt x="31" y="24"/>
                      <a:pt x="30" y="24"/>
                      <a:pt x="29" y="24"/>
                    </a:cubicBezTo>
                    <a:cubicBezTo>
                      <a:pt x="27" y="24"/>
                      <a:pt x="26" y="23"/>
                      <a:pt x="24" y="23"/>
                    </a:cubicBezTo>
                    <a:cubicBezTo>
                      <a:pt x="23" y="23"/>
                      <a:pt x="22" y="22"/>
                      <a:pt x="20" y="22"/>
                    </a:cubicBezTo>
                    <a:cubicBezTo>
                      <a:pt x="20" y="21"/>
                      <a:pt x="19" y="21"/>
                      <a:pt x="19" y="21"/>
                    </a:cubicBezTo>
                    <a:cubicBezTo>
                      <a:pt x="18" y="20"/>
                      <a:pt x="17" y="20"/>
                      <a:pt x="17" y="19"/>
                    </a:cubicBezTo>
                    <a:cubicBezTo>
                      <a:pt x="16" y="18"/>
                      <a:pt x="15" y="17"/>
                      <a:pt x="14" y="16"/>
                    </a:cubicBezTo>
                    <a:cubicBezTo>
                      <a:pt x="13" y="15"/>
                      <a:pt x="12" y="14"/>
                      <a:pt x="11" y="13"/>
                    </a:cubicBezTo>
                    <a:cubicBezTo>
                      <a:pt x="10" y="13"/>
                      <a:pt x="10" y="12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4"/>
                      <a:pt x="10" y="16"/>
                      <a:pt x="11" y="18"/>
                    </a:cubicBezTo>
                    <a:cubicBezTo>
                      <a:pt x="11" y="18"/>
                      <a:pt x="11" y="19"/>
                      <a:pt x="12" y="19"/>
                    </a:cubicBezTo>
                    <a:cubicBezTo>
                      <a:pt x="12" y="20"/>
                      <a:pt x="12" y="20"/>
                      <a:pt x="13" y="21"/>
                    </a:cubicBezTo>
                    <a:cubicBezTo>
                      <a:pt x="13" y="22"/>
                      <a:pt x="14" y="23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7" y="24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8" y="26"/>
                      <a:pt x="19" y="26"/>
                      <a:pt x="19" y="26"/>
                    </a:cubicBezTo>
                    <a:cubicBezTo>
                      <a:pt x="21" y="27"/>
                      <a:pt x="22" y="28"/>
                      <a:pt x="23" y="29"/>
                    </a:cubicBezTo>
                    <a:cubicBezTo>
                      <a:pt x="26" y="31"/>
                      <a:pt x="28" y="33"/>
                      <a:pt x="31" y="35"/>
                    </a:cubicBezTo>
                    <a:cubicBezTo>
                      <a:pt x="32" y="36"/>
                      <a:pt x="33" y="37"/>
                      <a:pt x="34" y="38"/>
                    </a:cubicBezTo>
                    <a:cubicBezTo>
                      <a:pt x="34" y="40"/>
                      <a:pt x="35" y="41"/>
                      <a:pt x="35" y="43"/>
                    </a:cubicBezTo>
                    <a:cubicBezTo>
                      <a:pt x="34" y="41"/>
                      <a:pt x="34" y="40"/>
                      <a:pt x="33" y="39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05" name="Freeform 2473"/>
              <p:cNvSpPr/>
              <p:nvPr/>
            </p:nvSpPr>
            <p:spPr>
              <a:xfrm>
                <a:off x="8921733" y="2287598"/>
                <a:ext cx="63500" cy="160339"/>
              </a:xfrm>
              <a:custGeom>
                <a:avLst/>
                <a:gdLst>
                  <a:gd name="txL" fmla="*/ 0 w 17"/>
                  <a:gd name="txT" fmla="*/ 0 h 43"/>
                  <a:gd name="txR" fmla="*/ 17 w 17"/>
                  <a:gd name="txB" fmla="*/ 43 h 43"/>
                </a:gdLst>
                <a:ahLst/>
                <a:cxnLst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0"/>
                  </a:cxn>
                </a:cxnLst>
                <a:rect l="txL" t="txT" r="txR" b="txB"/>
                <a:pathLst>
                  <a:path w="17" h="43">
                    <a:moveTo>
                      <a:pt x="1" y="0"/>
                    </a:moveTo>
                    <a:cubicBezTo>
                      <a:pt x="3" y="8"/>
                      <a:pt x="3" y="16"/>
                      <a:pt x="6" y="23"/>
                    </a:cubicBezTo>
                    <a:cubicBezTo>
                      <a:pt x="7" y="27"/>
                      <a:pt x="9" y="31"/>
                      <a:pt x="12" y="34"/>
                    </a:cubicBezTo>
                    <a:cubicBezTo>
                      <a:pt x="14" y="37"/>
                      <a:pt x="16" y="40"/>
                      <a:pt x="17" y="43"/>
                    </a:cubicBezTo>
                    <a:cubicBezTo>
                      <a:pt x="13" y="40"/>
                      <a:pt x="8" y="38"/>
                      <a:pt x="4" y="35"/>
                    </a:cubicBezTo>
                    <a:cubicBezTo>
                      <a:pt x="2" y="30"/>
                      <a:pt x="1" y="23"/>
                      <a:pt x="0" y="20"/>
                    </a:cubicBezTo>
                    <a:cubicBezTo>
                      <a:pt x="0" y="13"/>
                      <a:pt x="1" y="7"/>
                      <a:pt x="1" y="0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1106" name="Picture 2475"/>
              <p:cNvPicPr>
                <a:picLocks noChangeAspect="1"/>
              </p:cNvPicPr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8880457" y="2160597"/>
                <a:ext cx="192089" cy="11271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1107" name="Freeform 2476"/>
              <p:cNvSpPr/>
              <p:nvPr/>
            </p:nvSpPr>
            <p:spPr>
              <a:xfrm>
                <a:off x="8926495" y="2252672"/>
                <a:ext cx="141288" cy="139701"/>
              </a:xfrm>
              <a:custGeom>
                <a:avLst/>
                <a:gdLst>
                  <a:gd name="txL" fmla="*/ 0 w 38"/>
                  <a:gd name="txT" fmla="*/ 0 h 37"/>
                  <a:gd name="txR" fmla="*/ 38 w 38"/>
                  <a:gd name="txB" fmla="*/ 37 h 3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37">
                    <a:moveTo>
                      <a:pt x="19" y="12"/>
                    </a:moveTo>
                    <a:cubicBezTo>
                      <a:pt x="16" y="10"/>
                      <a:pt x="9" y="8"/>
                      <a:pt x="6" y="6"/>
                    </a:cubicBezTo>
                    <a:cubicBezTo>
                      <a:pt x="4" y="5"/>
                      <a:pt x="0" y="0"/>
                      <a:pt x="0" y="0"/>
                    </a:cubicBezTo>
                    <a:cubicBezTo>
                      <a:pt x="3" y="3"/>
                      <a:pt x="8" y="4"/>
                      <a:pt x="12" y="5"/>
                    </a:cubicBezTo>
                    <a:cubicBezTo>
                      <a:pt x="18" y="7"/>
                      <a:pt x="23" y="7"/>
                      <a:pt x="28" y="9"/>
                    </a:cubicBezTo>
                    <a:cubicBezTo>
                      <a:pt x="32" y="10"/>
                      <a:pt x="35" y="14"/>
                      <a:pt x="37" y="19"/>
                    </a:cubicBezTo>
                    <a:cubicBezTo>
                      <a:pt x="37" y="19"/>
                      <a:pt x="38" y="20"/>
                      <a:pt x="38" y="21"/>
                    </a:cubicBezTo>
                    <a:cubicBezTo>
                      <a:pt x="37" y="26"/>
                      <a:pt x="35" y="31"/>
                      <a:pt x="33" y="37"/>
                    </a:cubicBezTo>
                    <a:cubicBezTo>
                      <a:pt x="33" y="34"/>
                      <a:pt x="33" y="31"/>
                      <a:pt x="32" y="29"/>
                    </a:cubicBezTo>
                    <a:cubicBezTo>
                      <a:pt x="30" y="19"/>
                      <a:pt x="23" y="14"/>
                      <a:pt x="19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08" name="Freeform 2477"/>
              <p:cNvSpPr/>
              <p:nvPr/>
            </p:nvSpPr>
            <p:spPr>
              <a:xfrm>
                <a:off x="9628174" y="2155834"/>
                <a:ext cx="142876" cy="236539"/>
              </a:xfrm>
              <a:custGeom>
                <a:avLst/>
                <a:gdLst>
                  <a:gd name="txL" fmla="*/ 0 w 38"/>
                  <a:gd name="txT" fmla="*/ 0 h 63"/>
                  <a:gd name="txR" fmla="*/ 38 w 38"/>
                  <a:gd name="txB" fmla="*/ 63 h 63"/>
                </a:gdLst>
                <a:ahLst/>
                <a:cxnLst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</a:cxnLst>
                <a:rect l="txL" t="txT" r="txR" b="txB"/>
                <a:pathLst>
                  <a:path w="38" h="63">
                    <a:moveTo>
                      <a:pt x="0" y="30"/>
                    </a:moveTo>
                    <a:cubicBezTo>
                      <a:pt x="0" y="38"/>
                      <a:pt x="5" y="44"/>
                      <a:pt x="10" y="49"/>
                    </a:cubicBezTo>
                    <a:cubicBezTo>
                      <a:pt x="14" y="52"/>
                      <a:pt x="21" y="55"/>
                      <a:pt x="23" y="59"/>
                    </a:cubicBezTo>
                    <a:cubicBezTo>
                      <a:pt x="25" y="61"/>
                      <a:pt x="26" y="62"/>
                      <a:pt x="27" y="63"/>
                    </a:cubicBezTo>
                    <a:cubicBezTo>
                      <a:pt x="25" y="59"/>
                      <a:pt x="31" y="50"/>
                      <a:pt x="33" y="47"/>
                    </a:cubicBezTo>
                    <a:cubicBezTo>
                      <a:pt x="35" y="43"/>
                      <a:pt x="36" y="39"/>
                      <a:pt x="37" y="36"/>
                    </a:cubicBezTo>
                    <a:cubicBezTo>
                      <a:pt x="38" y="32"/>
                      <a:pt x="38" y="29"/>
                      <a:pt x="37" y="26"/>
                    </a:cubicBezTo>
                    <a:cubicBezTo>
                      <a:pt x="36" y="22"/>
                      <a:pt x="33" y="18"/>
                      <a:pt x="30" y="16"/>
                    </a:cubicBezTo>
                    <a:cubicBezTo>
                      <a:pt x="27" y="13"/>
                      <a:pt x="23" y="10"/>
                      <a:pt x="19" y="10"/>
                    </a:cubicBezTo>
                    <a:cubicBezTo>
                      <a:pt x="19" y="6"/>
                      <a:pt x="21" y="3"/>
                      <a:pt x="24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1" y="2"/>
                      <a:pt x="19" y="6"/>
                      <a:pt x="18" y="10"/>
                    </a:cubicBezTo>
                    <a:cubicBezTo>
                      <a:pt x="17" y="10"/>
                      <a:pt x="16" y="10"/>
                      <a:pt x="15" y="10"/>
                    </a:cubicBezTo>
                    <a:cubicBezTo>
                      <a:pt x="10" y="10"/>
                      <a:pt x="6" y="13"/>
                      <a:pt x="4" y="17"/>
                    </a:cubicBezTo>
                    <a:cubicBezTo>
                      <a:pt x="1" y="21"/>
                      <a:pt x="0" y="26"/>
                      <a:pt x="0" y="30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09" name="Freeform 2478"/>
              <p:cNvSpPr/>
              <p:nvPr/>
            </p:nvSpPr>
            <p:spPr>
              <a:xfrm>
                <a:off x="8877282" y="2162184"/>
                <a:ext cx="149226" cy="282577"/>
              </a:xfrm>
              <a:custGeom>
                <a:avLst/>
                <a:gdLst>
                  <a:gd name="txL" fmla="*/ 0 w 40"/>
                  <a:gd name="txT" fmla="*/ 0 h 75"/>
                  <a:gd name="txR" fmla="*/ 40 w 40"/>
                  <a:gd name="txB" fmla="*/ 75 h 7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75">
                    <a:moveTo>
                      <a:pt x="37" y="38"/>
                    </a:moveTo>
                    <a:cubicBezTo>
                      <a:pt x="36" y="37"/>
                      <a:pt x="34" y="36"/>
                      <a:pt x="33" y="35"/>
                    </a:cubicBezTo>
                    <a:cubicBezTo>
                      <a:pt x="30" y="33"/>
                      <a:pt x="27" y="32"/>
                      <a:pt x="24" y="30"/>
                    </a:cubicBezTo>
                    <a:cubicBezTo>
                      <a:pt x="23" y="30"/>
                      <a:pt x="21" y="29"/>
                      <a:pt x="20" y="28"/>
                    </a:cubicBezTo>
                    <a:cubicBezTo>
                      <a:pt x="19" y="28"/>
                      <a:pt x="18" y="28"/>
                      <a:pt x="17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6"/>
                      <a:pt x="16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4" y="26"/>
                      <a:pt x="13" y="25"/>
                      <a:pt x="13" y="25"/>
                    </a:cubicBezTo>
                    <a:cubicBezTo>
                      <a:pt x="13" y="26"/>
                      <a:pt x="14" y="27"/>
                      <a:pt x="15" y="28"/>
                    </a:cubicBezTo>
                    <a:cubicBezTo>
                      <a:pt x="16" y="29"/>
                      <a:pt x="16" y="29"/>
                      <a:pt x="17" y="30"/>
                    </a:cubicBezTo>
                    <a:cubicBezTo>
                      <a:pt x="17" y="31"/>
                      <a:pt x="18" y="31"/>
                      <a:pt x="19" y="32"/>
                    </a:cubicBezTo>
                    <a:cubicBezTo>
                      <a:pt x="20" y="33"/>
                      <a:pt x="21" y="35"/>
                      <a:pt x="22" y="36"/>
                    </a:cubicBezTo>
                    <a:cubicBezTo>
                      <a:pt x="22" y="37"/>
                      <a:pt x="23" y="38"/>
                      <a:pt x="24" y="40"/>
                    </a:cubicBezTo>
                    <a:cubicBezTo>
                      <a:pt x="25" y="41"/>
                      <a:pt x="26" y="42"/>
                      <a:pt x="27" y="43"/>
                    </a:cubicBezTo>
                    <a:cubicBezTo>
                      <a:pt x="28" y="44"/>
                      <a:pt x="29" y="44"/>
                      <a:pt x="29" y="45"/>
                    </a:cubicBezTo>
                    <a:cubicBezTo>
                      <a:pt x="30" y="46"/>
                      <a:pt x="30" y="47"/>
                      <a:pt x="31" y="48"/>
                    </a:cubicBezTo>
                    <a:cubicBezTo>
                      <a:pt x="32" y="49"/>
                      <a:pt x="33" y="51"/>
                      <a:pt x="34" y="53"/>
                    </a:cubicBezTo>
                    <a:cubicBezTo>
                      <a:pt x="35" y="54"/>
                      <a:pt x="35" y="54"/>
                      <a:pt x="35" y="55"/>
                    </a:cubicBezTo>
                    <a:cubicBezTo>
                      <a:pt x="35" y="56"/>
                      <a:pt x="35" y="57"/>
                      <a:pt x="35" y="58"/>
                    </a:cubicBezTo>
                    <a:cubicBezTo>
                      <a:pt x="35" y="56"/>
                      <a:pt x="35" y="55"/>
                      <a:pt x="34" y="53"/>
                    </a:cubicBezTo>
                    <a:cubicBezTo>
                      <a:pt x="33" y="51"/>
                      <a:pt x="32" y="50"/>
                      <a:pt x="30" y="48"/>
                    </a:cubicBezTo>
                    <a:cubicBezTo>
                      <a:pt x="30" y="47"/>
                      <a:pt x="29" y="47"/>
                      <a:pt x="29" y="46"/>
                    </a:cubicBezTo>
                    <a:cubicBezTo>
                      <a:pt x="28" y="45"/>
                      <a:pt x="27" y="44"/>
                      <a:pt x="27" y="44"/>
                    </a:cubicBezTo>
                    <a:cubicBezTo>
                      <a:pt x="26" y="43"/>
                      <a:pt x="26" y="43"/>
                      <a:pt x="26" y="43"/>
                    </a:cubicBezTo>
                    <a:cubicBezTo>
                      <a:pt x="27" y="47"/>
                      <a:pt x="29" y="51"/>
                      <a:pt x="30" y="55"/>
                    </a:cubicBezTo>
                    <a:cubicBezTo>
                      <a:pt x="31" y="58"/>
                      <a:pt x="32" y="62"/>
                      <a:pt x="33" y="65"/>
                    </a:cubicBezTo>
                    <a:cubicBezTo>
                      <a:pt x="33" y="67"/>
                      <a:pt x="33" y="68"/>
                      <a:pt x="33" y="70"/>
                    </a:cubicBezTo>
                    <a:cubicBezTo>
                      <a:pt x="33" y="72"/>
                      <a:pt x="33" y="74"/>
                      <a:pt x="32" y="75"/>
                    </a:cubicBezTo>
                    <a:cubicBezTo>
                      <a:pt x="32" y="75"/>
                      <a:pt x="32" y="74"/>
                      <a:pt x="32" y="73"/>
                    </a:cubicBezTo>
                    <a:cubicBezTo>
                      <a:pt x="32" y="72"/>
                      <a:pt x="32" y="71"/>
                      <a:pt x="32" y="70"/>
                    </a:cubicBezTo>
                    <a:cubicBezTo>
                      <a:pt x="31" y="69"/>
                      <a:pt x="31" y="67"/>
                      <a:pt x="31" y="65"/>
                    </a:cubicBezTo>
                    <a:cubicBezTo>
                      <a:pt x="30" y="62"/>
                      <a:pt x="30" y="59"/>
                      <a:pt x="29" y="55"/>
                    </a:cubicBezTo>
                    <a:cubicBezTo>
                      <a:pt x="27" y="49"/>
                      <a:pt x="24" y="43"/>
                      <a:pt x="20" y="37"/>
                    </a:cubicBezTo>
                    <a:cubicBezTo>
                      <a:pt x="19" y="36"/>
                      <a:pt x="18" y="34"/>
                      <a:pt x="17" y="33"/>
                    </a:cubicBezTo>
                    <a:cubicBezTo>
                      <a:pt x="17" y="32"/>
                      <a:pt x="16" y="32"/>
                      <a:pt x="16" y="31"/>
                    </a:cubicBezTo>
                    <a:cubicBezTo>
                      <a:pt x="15" y="30"/>
                      <a:pt x="14" y="30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30"/>
                      <a:pt x="14" y="31"/>
                      <a:pt x="14" y="32"/>
                    </a:cubicBezTo>
                    <a:cubicBezTo>
                      <a:pt x="14" y="33"/>
                      <a:pt x="14" y="34"/>
                      <a:pt x="14" y="35"/>
                    </a:cubicBezTo>
                    <a:cubicBezTo>
                      <a:pt x="14" y="39"/>
                      <a:pt x="14" y="43"/>
                      <a:pt x="14" y="46"/>
                    </a:cubicBezTo>
                    <a:cubicBezTo>
                      <a:pt x="14" y="47"/>
                      <a:pt x="14" y="48"/>
                      <a:pt x="15" y="49"/>
                    </a:cubicBezTo>
                    <a:cubicBezTo>
                      <a:pt x="15" y="50"/>
                      <a:pt x="15" y="51"/>
                      <a:pt x="16" y="52"/>
                    </a:cubicBezTo>
                    <a:cubicBezTo>
                      <a:pt x="16" y="53"/>
                      <a:pt x="17" y="55"/>
                      <a:pt x="18" y="57"/>
                    </a:cubicBezTo>
                    <a:cubicBezTo>
                      <a:pt x="18" y="59"/>
                      <a:pt x="19" y="60"/>
                      <a:pt x="20" y="62"/>
                    </a:cubicBezTo>
                    <a:cubicBezTo>
                      <a:pt x="21" y="63"/>
                      <a:pt x="22" y="65"/>
                      <a:pt x="23" y="67"/>
                    </a:cubicBezTo>
                    <a:cubicBezTo>
                      <a:pt x="22" y="65"/>
                      <a:pt x="21" y="64"/>
                      <a:pt x="20" y="62"/>
                    </a:cubicBezTo>
                    <a:cubicBezTo>
                      <a:pt x="19" y="60"/>
                      <a:pt x="18" y="59"/>
                      <a:pt x="17" y="57"/>
                    </a:cubicBezTo>
                    <a:cubicBezTo>
                      <a:pt x="16" y="55"/>
                      <a:pt x="16" y="54"/>
                      <a:pt x="15" y="52"/>
                    </a:cubicBezTo>
                    <a:cubicBezTo>
                      <a:pt x="15" y="51"/>
                      <a:pt x="14" y="50"/>
                      <a:pt x="14" y="49"/>
                    </a:cubicBezTo>
                    <a:cubicBezTo>
                      <a:pt x="14" y="48"/>
                      <a:pt x="14" y="47"/>
                      <a:pt x="13" y="46"/>
                    </a:cubicBezTo>
                    <a:cubicBezTo>
                      <a:pt x="13" y="42"/>
                      <a:pt x="13" y="39"/>
                      <a:pt x="13" y="35"/>
                    </a:cubicBezTo>
                    <a:cubicBezTo>
                      <a:pt x="13" y="33"/>
                      <a:pt x="13" y="31"/>
                      <a:pt x="13" y="29"/>
                    </a:cubicBezTo>
                    <a:cubicBezTo>
                      <a:pt x="12" y="29"/>
                      <a:pt x="12" y="28"/>
                      <a:pt x="12" y="27"/>
                    </a:cubicBezTo>
                    <a:cubicBezTo>
                      <a:pt x="12" y="26"/>
                      <a:pt x="11" y="26"/>
                      <a:pt x="11" y="26"/>
                    </a:cubicBezTo>
                    <a:cubicBezTo>
                      <a:pt x="10" y="24"/>
                      <a:pt x="9" y="22"/>
                      <a:pt x="8" y="20"/>
                    </a:cubicBezTo>
                    <a:cubicBezTo>
                      <a:pt x="7" y="19"/>
                      <a:pt x="7" y="17"/>
                      <a:pt x="6" y="16"/>
                    </a:cubicBezTo>
                    <a:cubicBezTo>
                      <a:pt x="6" y="16"/>
                      <a:pt x="6" y="16"/>
                      <a:pt x="6" y="17"/>
                    </a:cubicBezTo>
                    <a:cubicBezTo>
                      <a:pt x="6" y="17"/>
                      <a:pt x="5" y="18"/>
                      <a:pt x="5" y="19"/>
                    </a:cubicBezTo>
                    <a:cubicBezTo>
                      <a:pt x="4" y="20"/>
                      <a:pt x="4" y="20"/>
                      <a:pt x="4" y="21"/>
                    </a:cubicBezTo>
                    <a:cubicBezTo>
                      <a:pt x="3" y="22"/>
                      <a:pt x="3" y="24"/>
                      <a:pt x="2" y="25"/>
                    </a:cubicBezTo>
                    <a:cubicBezTo>
                      <a:pt x="2" y="27"/>
                      <a:pt x="2" y="28"/>
                      <a:pt x="1" y="30"/>
                    </a:cubicBezTo>
                    <a:cubicBezTo>
                      <a:pt x="1" y="33"/>
                      <a:pt x="1" y="36"/>
                      <a:pt x="1" y="39"/>
                    </a:cubicBezTo>
                    <a:cubicBezTo>
                      <a:pt x="1" y="40"/>
                      <a:pt x="1" y="42"/>
                      <a:pt x="2" y="43"/>
                    </a:cubicBezTo>
                    <a:cubicBezTo>
                      <a:pt x="2" y="45"/>
                      <a:pt x="2" y="46"/>
                      <a:pt x="2" y="48"/>
                    </a:cubicBezTo>
                    <a:cubicBezTo>
                      <a:pt x="2" y="46"/>
                      <a:pt x="2" y="45"/>
                      <a:pt x="1" y="43"/>
                    </a:cubicBezTo>
                    <a:cubicBezTo>
                      <a:pt x="1" y="42"/>
                      <a:pt x="1" y="40"/>
                      <a:pt x="1" y="39"/>
                    </a:cubicBezTo>
                    <a:cubicBezTo>
                      <a:pt x="0" y="36"/>
                      <a:pt x="0" y="33"/>
                      <a:pt x="0" y="29"/>
                    </a:cubicBezTo>
                    <a:cubicBezTo>
                      <a:pt x="1" y="28"/>
                      <a:pt x="1" y="26"/>
                      <a:pt x="1" y="25"/>
                    </a:cubicBezTo>
                    <a:cubicBezTo>
                      <a:pt x="2" y="23"/>
                      <a:pt x="2" y="22"/>
                      <a:pt x="3" y="20"/>
                    </a:cubicBezTo>
                    <a:cubicBezTo>
                      <a:pt x="3" y="20"/>
                      <a:pt x="3" y="20"/>
                      <a:pt x="3" y="19"/>
                    </a:cubicBezTo>
                    <a:cubicBezTo>
                      <a:pt x="3" y="19"/>
                      <a:pt x="4" y="19"/>
                      <a:pt x="4" y="18"/>
                    </a:cubicBezTo>
                    <a:cubicBezTo>
                      <a:pt x="4" y="18"/>
                      <a:pt x="4" y="17"/>
                      <a:pt x="5" y="16"/>
                    </a:cubicBezTo>
                    <a:cubicBezTo>
                      <a:pt x="5" y="16"/>
                      <a:pt x="5" y="15"/>
                      <a:pt x="5" y="14"/>
                    </a:cubicBezTo>
                    <a:cubicBezTo>
                      <a:pt x="5" y="13"/>
                      <a:pt x="5" y="12"/>
                      <a:pt x="4" y="11"/>
                    </a:cubicBezTo>
                    <a:cubicBezTo>
                      <a:pt x="4" y="10"/>
                      <a:pt x="4" y="8"/>
                      <a:pt x="4" y="7"/>
                    </a:cubicBezTo>
                    <a:cubicBezTo>
                      <a:pt x="4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4"/>
                      <a:pt x="3" y="2"/>
                      <a:pt x="3" y="0"/>
                    </a:cubicBezTo>
                    <a:cubicBezTo>
                      <a:pt x="3" y="1"/>
                      <a:pt x="3" y="2"/>
                      <a:pt x="4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5" y="7"/>
                      <a:pt x="5" y="8"/>
                      <a:pt x="5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7" y="11"/>
                      <a:pt x="7" y="11"/>
                    </a:cubicBezTo>
                    <a:cubicBezTo>
                      <a:pt x="7" y="12"/>
                      <a:pt x="7" y="12"/>
                      <a:pt x="8" y="12"/>
                    </a:cubicBezTo>
                    <a:cubicBezTo>
                      <a:pt x="8" y="13"/>
                      <a:pt x="9" y="13"/>
                      <a:pt x="9" y="14"/>
                    </a:cubicBezTo>
                    <a:cubicBezTo>
                      <a:pt x="11" y="16"/>
                      <a:pt x="14" y="18"/>
                      <a:pt x="16" y="19"/>
                    </a:cubicBezTo>
                    <a:cubicBezTo>
                      <a:pt x="17" y="20"/>
                      <a:pt x="18" y="20"/>
                      <a:pt x="18" y="20"/>
                    </a:cubicBezTo>
                    <a:cubicBezTo>
                      <a:pt x="19" y="21"/>
                      <a:pt x="20" y="21"/>
                      <a:pt x="20" y="21"/>
                    </a:cubicBezTo>
                    <a:cubicBezTo>
                      <a:pt x="22" y="22"/>
                      <a:pt x="23" y="22"/>
                      <a:pt x="25" y="22"/>
                    </a:cubicBezTo>
                    <a:cubicBezTo>
                      <a:pt x="28" y="22"/>
                      <a:pt x="31" y="22"/>
                      <a:pt x="34" y="22"/>
                    </a:cubicBezTo>
                    <a:cubicBezTo>
                      <a:pt x="33" y="22"/>
                      <a:pt x="31" y="22"/>
                      <a:pt x="30" y="22"/>
                    </a:cubicBezTo>
                    <a:cubicBezTo>
                      <a:pt x="28" y="23"/>
                      <a:pt x="26" y="23"/>
                      <a:pt x="25" y="23"/>
                    </a:cubicBezTo>
                    <a:cubicBezTo>
                      <a:pt x="23" y="23"/>
                      <a:pt x="22" y="22"/>
                      <a:pt x="20" y="22"/>
                    </a:cubicBezTo>
                    <a:cubicBezTo>
                      <a:pt x="20" y="22"/>
                      <a:pt x="19" y="21"/>
                      <a:pt x="18" y="21"/>
                    </a:cubicBezTo>
                    <a:cubicBezTo>
                      <a:pt x="17" y="21"/>
                      <a:pt x="17" y="20"/>
                      <a:pt x="16" y="20"/>
                    </a:cubicBezTo>
                    <a:cubicBezTo>
                      <a:pt x="15" y="19"/>
                      <a:pt x="13" y="18"/>
                      <a:pt x="12" y="17"/>
                    </a:cubicBezTo>
                    <a:cubicBezTo>
                      <a:pt x="11" y="17"/>
                      <a:pt x="10" y="16"/>
                      <a:pt x="8" y="15"/>
                    </a:cubicBezTo>
                    <a:cubicBezTo>
                      <a:pt x="8" y="14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5"/>
                      <a:pt x="9" y="17"/>
                      <a:pt x="10" y="20"/>
                    </a:cubicBezTo>
                    <a:cubicBezTo>
                      <a:pt x="10" y="20"/>
                      <a:pt x="10" y="21"/>
                      <a:pt x="10" y="21"/>
                    </a:cubicBezTo>
                    <a:cubicBezTo>
                      <a:pt x="11" y="21"/>
                      <a:pt x="11" y="22"/>
                      <a:pt x="12" y="22"/>
                    </a:cubicBezTo>
                    <a:cubicBezTo>
                      <a:pt x="13" y="23"/>
                      <a:pt x="14" y="24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7" y="26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9" y="26"/>
                      <a:pt x="19" y="27"/>
                      <a:pt x="20" y="27"/>
                    </a:cubicBezTo>
                    <a:cubicBezTo>
                      <a:pt x="22" y="28"/>
                      <a:pt x="23" y="29"/>
                      <a:pt x="25" y="29"/>
                    </a:cubicBezTo>
                    <a:cubicBezTo>
                      <a:pt x="28" y="31"/>
                      <a:pt x="31" y="32"/>
                      <a:pt x="34" y="34"/>
                    </a:cubicBezTo>
                    <a:cubicBezTo>
                      <a:pt x="35" y="35"/>
                      <a:pt x="36" y="36"/>
                      <a:pt x="38" y="38"/>
                    </a:cubicBezTo>
                    <a:cubicBezTo>
                      <a:pt x="39" y="39"/>
                      <a:pt x="40" y="41"/>
                      <a:pt x="40" y="42"/>
                    </a:cubicBezTo>
                    <a:cubicBezTo>
                      <a:pt x="39" y="41"/>
                      <a:pt x="38" y="39"/>
                      <a:pt x="37" y="38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10" name="Freeform 2479"/>
              <p:cNvSpPr/>
              <p:nvPr/>
            </p:nvSpPr>
            <p:spPr>
              <a:xfrm>
                <a:off x="9647225" y="2474924"/>
                <a:ext cx="107951" cy="165101"/>
              </a:xfrm>
              <a:custGeom>
                <a:avLst/>
                <a:gdLst>
                  <a:gd name="txL" fmla="*/ 0 w 29"/>
                  <a:gd name="txT" fmla="*/ 0 h 44"/>
                  <a:gd name="txR" fmla="*/ 29 w 29"/>
                  <a:gd name="txB" fmla="*/ 44 h 4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44">
                    <a:moveTo>
                      <a:pt x="1" y="16"/>
                    </a:moveTo>
                    <a:cubicBezTo>
                      <a:pt x="0" y="21"/>
                      <a:pt x="2" y="26"/>
                      <a:pt x="4" y="30"/>
                    </a:cubicBezTo>
                    <a:cubicBezTo>
                      <a:pt x="6" y="33"/>
                      <a:pt x="10" y="37"/>
                      <a:pt x="10" y="41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1"/>
                      <a:pt x="18" y="37"/>
                      <a:pt x="20" y="35"/>
                    </a:cubicBezTo>
                    <a:cubicBezTo>
                      <a:pt x="25" y="30"/>
                      <a:pt x="29" y="26"/>
                      <a:pt x="28" y="19"/>
                    </a:cubicBezTo>
                    <a:cubicBezTo>
                      <a:pt x="28" y="12"/>
                      <a:pt x="23" y="7"/>
                      <a:pt x="16" y="6"/>
                    </a:cubicBezTo>
                    <a:cubicBezTo>
                      <a:pt x="17" y="4"/>
                      <a:pt x="18" y="2"/>
                      <a:pt x="1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6" y="3"/>
                      <a:pt x="16" y="6"/>
                    </a:cubicBezTo>
                    <a:cubicBezTo>
                      <a:pt x="15" y="6"/>
                      <a:pt x="14" y="6"/>
                      <a:pt x="13" y="6"/>
                    </a:cubicBezTo>
                    <a:cubicBezTo>
                      <a:pt x="8" y="6"/>
                      <a:pt x="2" y="11"/>
                      <a:pt x="1" y="16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11" name="Freeform 2480"/>
              <p:cNvSpPr/>
              <p:nvPr/>
            </p:nvSpPr>
            <p:spPr>
              <a:xfrm>
                <a:off x="9369410" y="2189172"/>
                <a:ext cx="284164" cy="442916"/>
              </a:xfrm>
              <a:custGeom>
                <a:avLst/>
                <a:gdLst>
                  <a:gd name="txL" fmla="*/ 0 w 76"/>
                  <a:gd name="txT" fmla="*/ 0 h 118"/>
                  <a:gd name="txR" fmla="*/ 76 w 76"/>
                  <a:gd name="txB" fmla="*/ 118 h 11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6" h="118">
                    <a:moveTo>
                      <a:pt x="4" y="39"/>
                    </a:moveTo>
                    <a:cubicBezTo>
                      <a:pt x="0" y="50"/>
                      <a:pt x="1" y="63"/>
                      <a:pt x="5" y="76"/>
                    </a:cubicBezTo>
                    <a:cubicBezTo>
                      <a:pt x="7" y="86"/>
                      <a:pt x="14" y="99"/>
                      <a:pt x="13" y="109"/>
                    </a:cubicBezTo>
                    <a:cubicBezTo>
                      <a:pt x="14" y="112"/>
                      <a:pt x="14" y="115"/>
                      <a:pt x="15" y="118"/>
                    </a:cubicBezTo>
                    <a:cubicBezTo>
                      <a:pt x="16" y="110"/>
                      <a:pt x="34" y="104"/>
                      <a:pt x="43" y="100"/>
                    </a:cubicBezTo>
                    <a:cubicBezTo>
                      <a:pt x="50" y="95"/>
                      <a:pt x="58" y="90"/>
                      <a:pt x="64" y="83"/>
                    </a:cubicBezTo>
                    <a:cubicBezTo>
                      <a:pt x="67" y="79"/>
                      <a:pt x="70" y="75"/>
                      <a:pt x="72" y="70"/>
                    </a:cubicBezTo>
                    <a:cubicBezTo>
                      <a:pt x="74" y="65"/>
                      <a:pt x="75" y="60"/>
                      <a:pt x="75" y="56"/>
                    </a:cubicBezTo>
                    <a:cubicBezTo>
                      <a:pt x="76" y="50"/>
                      <a:pt x="74" y="46"/>
                      <a:pt x="73" y="43"/>
                    </a:cubicBezTo>
                    <a:cubicBezTo>
                      <a:pt x="71" y="39"/>
                      <a:pt x="69" y="36"/>
                      <a:pt x="67" y="33"/>
                    </a:cubicBezTo>
                    <a:cubicBezTo>
                      <a:pt x="62" y="26"/>
                      <a:pt x="55" y="20"/>
                      <a:pt x="46" y="17"/>
                    </a:cubicBezTo>
                    <a:cubicBezTo>
                      <a:pt x="49" y="11"/>
                      <a:pt x="55" y="5"/>
                      <a:pt x="61" y="2"/>
                    </a:cubicBezTo>
                    <a:cubicBezTo>
                      <a:pt x="61" y="2"/>
                      <a:pt x="61" y="1"/>
                      <a:pt x="60" y="0"/>
                    </a:cubicBezTo>
                    <a:cubicBezTo>
                      <a:pt x="58" y="1"/>
                      <a:pt x="55" y="3"/>
                      <a:pt x="52" y="6"/>
                    </a:cubicBezTo>
                    <a:cubicBezTo>
                      <a:pt x="49" y="9"/>
                      <a:pt x="47" y="13"/>
                      <a:pt x="45" y="17"/>
                    </a:cubicBezTo>
                    <a:cubicBezTo>
                      <a:pt x="43" y="16"/>
                      <a:pt x="41" y="16"/>
                      <a:pt x="38" y="15"/>
                    </a:cubicBezTo>
                    <a:cubicBezTo>
                      <a:pt x="30" y="14"/>
                      <a:pt x="21" y="19"/>
                      <a:pt x="15" y="24"/>
                    </a:cubicBezTo>
                    <a:cubicBezTo>
                      <a:pt x="12" y="27"/>
                      <a:pt x="10" y="29"/>
                      <a:pt x="8" y="32"/>
                    </a:cubicBezTo>
                    <a:cubicBezTo>
                      <a:pt x="6" y="34"/>
                      <a:pt x="5" y="36"/>
                      <a:pt x="4" y="3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12" name="Freeform 2481"/>
              <p:cNvSpPr/>
              <p:nvPr/>
            </p:nvSpPr>
            <p:spPr>
              <a:xfrm>
                <a:off x="9290035" y="2049471"/>
                <a:ext cx="123826" cy="150814"/>
              </a:xfrm>
              <a:custGeom>
                <a:avLst/>
                <a:gdLst>
                  <a:gd name="txL" fmla="*/ 0 w 33"/>
                  <a:gd name="txT" fmla="*/ 0 h 40"/>
                  <a:gd name="txR" fmla="*/ 33 w 33"/>
                  <a:gd name="txB" fmla="*/ 40 h 4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3" h="40">
                    <a:moveTo>
                      <a:pt x="5" y="7"/>
                    </a:moveTo>
                    <a:cubicBezTo>
                      <a:pt x="1" y="12"/>
                      <a:pt x="0" y="17"/>
                      <a:pt x="1" y="23"/>
                    </a:cubicBezTo>
                    <a:cubicBezTo>
                      <a:pt x="1" y="27"/>
                      <a:pt x="3" y="32"/>
                      <a:pt x="2" y="36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3" y="37"/>
                      <a:pt x="11" y="36"/>
                      <a:pt x="14" y="35"/>
                    </a:cubicBezTo>
                    <a:cubicBezTo>
                      <a:pt x="20" y="33"/>
                      <a:pt x="27" y="31"/>
                      <a:pt x="29" y="24"/>
                    </a:cubicBezTo>
                    <a:cubicBezTo>
                      <a:pt x="33" y="17"/>
                      <a:pt x="31" y="10"/>
                      <a:pt x="25" y="5"/>
                    </a:cubicBezTo>
                    <a:cubicBezTo>
                      <a:pt x="27" y="3"/>
                      <a:pt x="29" y="2"/>
                      <a:pt x="32" y="1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1"/>
                      <a:pt x="27" y="3"/>
                      <a:pt x="25" y="5"/>
                    </a:cubicBezTo>
                    <a:cubicBezTo>
                      <a:pt x="24" y="4"/>
                      <a:pt x="24" y="4"/>
                      <a:pt x="23" y="3"/>
                    </a:cubicBezTo>
                    <a:cubicBezTo>
                      <a:pt x="17" y="0"/>
                      <a:pt x="9" y="2"/>
                      <a:pt x="5" y="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13" name="Freeform 2482"/>
              <p:cNvSpPr/>
              <p:nvPr/>
            </p:nvSpPr>
            <p:spPr>
              <a:xfrm>
                <a:off x="9383698" y="2162184"/>
                <a:ext cx="79375" cy="112713"/>
              </a:xfrm>
              <a:custGeom>
                <a:avLst/>
                <a:gdLst>
                  <a:gd name="txL" fmla="*/ 0 w 21"/>
                  <a:gd name="txT" fmla="*/ 0 h 30"/>
                  <a:gd name="txR" fmla="*/ 21 w 21"/>
                  <a:gd name="txB" fmla="*/ 30 h 3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1" h="30">
                    <a:moveTo>
                      <a:pt x="2" y="8"/>
                    </a:moveTo>
                    <a:cubicBezTo>
                      <a:pt x="0" y="12"/>
                      <a:pt x="1" y="16"/>
                      <a:pt x="2" y="19"/>
                    </a:cubicBezTo>
                    <a:cubicBezTo>
                      <a:pt x="3" y="22"/>
                      <a:pt x="5" y="25"/>
                      <a:pt x="5" y="28"/>
                    </a:cubicBezTo>
                    <a:cubicBezTo>
                      <a:pt x="5" y="29"/>
                      <a:pt x="6" y="29"/>
                      <a:pt x="6" y="30"/>
                    </a:cubicBezTo>
                    <a:cubicBezTo>
                      <a:pt x="6" y="28"/>
                      <a:pt x="11" y="26"/>
                      <a:pt x="13" y="24"/>
                    </a:cubicBezTo>
                    <a:cubicBezTo>
                      <a:pt x="17" y="22"/>
                      <a:pt x="20" y="20"/>
                      <a:pt x="21" y="16"/>
                    </a:cubicBezTo>
                    <a:cubicBezTo>
                      <a:pt x="21" y="14"/>
                      <a:pt x="21" y="12"/>
                      <a:pt x="20" y="9"/>
                    </a:cubicBezTo>
                    <a:cubicBezTo>
                      <a:pt x="20" y="7"/>
                      <a:pt x="18" y="5"/>
                      <a:pt x="16" y="3"/>
                    </a:cubicBezTo>
                    <a:cubicBezTo>
                      <a:pt x="18" y="2"/>
                      <a:pt x="20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0" y="0"/>
                      <a:pt x="18" y="1"/>
                      <a:pt x="16" y="3"/>
                    </a:cubicBezTo>
                    <a:cubicBezTo>
                      <a:pt x="16" y="3"/>
                      <a:pt x="15" y="2"/>
                      <a:pt x="15" y="2"/>
                    </a:cubicBezTo>
                    <a:cubicBezTo>
                      <a:pt x="13" y="1"/>
                      <a:pt x="10" y="1"/>
                      <a:pt x="8" y="2"/>
                    </a:cubicBezTo>
                    <a:cubicBezTo>
                      <a:pt x="5" y="3"/>
                      <a:pt x="3" y="5"/>
                      <a:pt x="2" y="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14" name="Freeform 2484"/>
              <p:cNvSpPr/>
              <p:nvPr/>
            </p:nvSpPr>
            <p:spPr>
              <a:xfrm>
                <a:off x="9559863" y="1441450"/>
                <a:ext cx="219075" cy="319088"/>
              </a:xfrm>
              <a:custGeom>
                <a:avLst/>
                <a:gdLst>
                  <a:gd name="txL" fmla="*/ 0 w 58"/>
                  <a:gd name="txT" fmla="*/ 0 h 85"/>
                  <a:gd name="txR" fmla="*/ 58 w 58"/>
                  <a:gd name="txB" fmla="*/ 85 h 8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8" h="85">
                    <a:moveTo>
                      <a:pt x="53" y="60"/>
                    </a:moveTo>
                    <a:cubicBezTo>
                      <a:pt x="58" y="50"/>
                      <a:pt x="57" y="39"/>
                      <a:pt x="53" y="30"/>
                    </a:cubicBezTo>
                    <a:cubicBezTo>
                      <a:pt x="51" y="23"/>
                      <a:pt x="44" y="14"/>
                      <a:pt x="44" y="7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6"/>
                      <a:pt x="29" y="13"/>
                      <a:pt x="24" y="16"/>
                    </a:cubicBezTo>
                    <a:cubicBezTo>
                      <a:pt x="14" y="22"/>
                      <a:pt x="4" y="29"/>
                      <a:pt x="2" y="42"/>
                    </a:cubicBezTo>
                    <a:cubicBezTo>
                      <a:pt x="0" y="56"/>
                      <a:pt x="7" y="68"/>
                      <a:pt x="19" y="74"/>
                    </a:cubicBezTo>
                    <a:cubicBezTo>
                      <a:pt x="17" y="78"/>
                      <a:pt x="14" y="81"/>
                      <a:pt x="11" y="84"/>
                    </a:cubicBezTo>
                    <a:cubicBezTo>
                      <a:pt x="12" y="85"/>
                      <a:pt x="12" y="85"/>
                      <a:pt x="12" y="85"/>
                    </a:cubicBezTo>
                    <a:cubicBezTo>
                      <a:pt x="14" y="83"/>
                      <a:pt x="18" y="79"/>
                      <a:pt x="20" y="74"/>
                    </a:cubicBezTo>
                    <a:cubicBezTo>
                      <a:pt x="21" y="75"/>
                      <a:pt x="23" y="75"/>
                      <a:pt x="25" y="76"/>
                    </a:cubicBezTo>
                    <a:cubicBezTo>
                      <a:pt x="36" y="79"/>
                      <a:pt x="49" y="71"/>
                      <a:pt x="53" y="6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15" name="Freeform 2485"/>
              <p:cNvSpPr/>
              <p:nvPr/>
            </p:nvSpPr>
            <p:spPr>
              <a:xfrm>
                <a:off x="9713851" y="1554162"/>
                <a:ext cx="150813" cy="203200"/>
              </a:xfrm>
              <a:custGeom>
                <a:avLst/>
                <a:gdLst>
                  <a:gd name="txL" fmla="*/ 0 w 40"/>
                  <a:gd name="txT" fmla="*/ 0 h 54"/>
                  <a:gd name="txR" fmla="*/ 40 w 40"/>
                  <a:gd name="txB" fmla="*/ 54 h 5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0" h="54">
                    <a:moveTo>
                      <a:pt x="36" y="41"/>
                    </a:moveTo>
                    <a:cubicBezTo>
                      <a:pt x="39" y="36"/>
                      <a:pt x="40" y="29"/>
                      <a:pt x="40" y="22"/>
                    </a:cubicBezTo>
                    <a:cubicBezTo>
                      <a:pt x="40" y="18"/>
                      <a:pt x="38" y="10"/>
                      <a:pt x="40" y="5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8" y="4"/>
                      <a:pt x="28" y="5"/>
                      <a:pt x="24" y="6"/>
                    </a:cubicBezTo>
                    <a:cubicBezTo>
                      <a:pt x="19" y="8"/>
                      <a:pt x="15" y="9"/>
                      <a:pt x="11" y="12"/>
                    </a:cubicBezTo>
                    <a:cubicBezTo>
                      <a:pt x="7" y="15"/>
                      <a:pt x="4" y="18"/>
                      <a:pt x="2" y="24"/>
                    </a:cubicBezTo>
                    <a:cubicBezTo>
                      <a:pt x="0" y="29"/>
                      <a:pt x="0" y="35"/>
                      <a:pt x="3" y="39"/>
                    </a:cubicBezTo>
                    <a:cubicBezTo>
                      <a:pt x="5" y="42"/>
                      <a:pt x="9" y="45"/>
                      <a:pt x="14" y="46"/>
                    </a:cubicBezTo>
                    <a:cubicBezTo>
                      <a:pt x="13" y="49"/>
                      <a:pt x="12" y="51"/>
                      <a:pt x="10" y="53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2" y="52"/>
                      <a:pt x="13" y="50"/>
                      <a:pt x="14" y="46"/>
                    </a:cubicBezTo>
                    <a:cubicBezTo>
                      <a:pt x="15" y="47"/>
                      <a:pt x="16" y="47"/>
                      <a:pt x="17" y="47"/>
                    </a:cubicBezTo>
                    <a:cubicBezTo>
                      <a:pt x="25" y="49"/>
                      <a:pt x="32" y="47"/>
                      <a:pt x="36" y="41"/>
                    </a:cubicBezTo>
                    <a:close/>
                  </a:path>
                </a:pathLst>
              </a:custGeom>
              <a:solidFill>
                <a:srgbClr val="B5FF4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16" name="Freeform 2486"/>
              <p:cNvSpPr/>
              <p:nvPr/>
            </p:nvSpPr>
            <p:spPr>
              <a:xfrm>
                <a:off x="10021826" y="1501775"/>
                <a:ext cx="158750" cy="180975"/>
              </a:xfrm>
              <a:custGeom>
                <a:avLst/>
                <a:gdLst>
                  <a:gd name="txL" fmla="*/ 0 w 42"/>
                  <a:gd name="txT" fmla="*/ 0 h 48"/>
                  <a:gd name="txR" fmla="*/ 42 w 42"/>
                  <a:gd name="txB" fmla="*/ 48 h 4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2" h="48">
                    <a:moveTo>
                      <a:pt x="34" y="39"/>
                    </a:moveTo>
                    <a:cubicBezTo>
                      <a:pt x="39" y="34"/>
                      <a:pt x="40" y="28"/>
                      <a:pt x="41" y="21"/>
                    </a:cubicBezTo>
                    <a:cubicBezTo>
                      <a:pt x="41" y="16"/>
                      <a:pt x="39" y="9"/>
                      <a:pt x="41" y="4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0" y="3"/>
                      <a:pt x="30" y="4"/>
                      <a:pt x="26" y="5"/>
                    </a:cubicBezTo>
                    <a:cubicBezTo>
                      <a:pt x="17" y="6"/>
                      <a:pt x="9" y="10"/>
                      <a:pt x="5" y="18"/>
                    </a:cubicBezTo>
                    <a:cubicBezTo>
                      <a:pt x="0" y="27"/>
                      <a:pt x="3" y="36"/>
                      <a:pt x="11" y="41"/>
                    </a:cubicBezTo>
                    <a:cubicBezTo>
                      <a:pt x="9" y="44"/>
                      <a:pt x="7" y="45"/>
                      <a:pt x="4" y="47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7" y="47"/>
                      <a:pt x="9" y="45"/>
                      <a:pt x="11" y="42"/>
                    </a:cubicBezTo>
                    <a:cubicBezTo>
                      <a:pt x="12" y="42"/>
                      <a:pt x="13" y="43"/>
                      <a:pt x="14" y="43"/>
                    </a:cubicBezTo>
                    <a:cubicBezTo>
                      <a:pt x="21" y="47"/>
                      <a:pt x="30" y="45"/>
                      <a:pt x="34" y="3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17" name="Freeform 2487"/>
              <p:cNvSpPr/>
              <p:nvPr/>
            </p:nvSpPr>
            <p:spPr>
              <a:xfrm>
                <a:off x="11014013" y="2884487"/>
                <a:ext cx="209550" cy="134938"/>
              </a:xfrm>
              <a:custGeom>
                <a:avLst/>
                <a:gdLst>
                  <a:gd name="txL" fmla="*/ 0 w 56"/>
                  <a:gd name="txT" fmla="*/ 0 h 36"/>
                  <a:gd name="txR" fmla="*/ 56 w 56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6" h="36">
                    <a:moveTo>
                      <a:pt x="19" y="34"/>
                    </a:moveTo>
                    <a:cubicBezTo>
                      <a:pt x="26" y="36"/>
                      <a:pt x="31" y="34"/>
                      <a:pt x="36" y="31"/>
                    </a:cubicBezTo>
                    <a:cubicBezTo>
                      <a:pt x="38" y="30"/>
                      <a:pt x="40" y="29"/>
                      <a:pt x="43" y="28"/>
                    </a:cubicBezTo>
                    <a:cubicBezTo>
                      <a:pt x="46" y="27"/>
                      <a:pt x="49" y="27"/>
                      <a:pt x="51" y="29"/>
                    </a:cubicBezTo>
                    <a:cubicBezTo>
                      <a:pt x="53" y="30"/>
                      <a:pt x="54" y="30"/>
                      <a:pt x="56" y="32"/>
                    </a:cubicBezTo>
                    <a:cubicBezTo>
                      <a:pt x="54" y="29"/>
                      <a:pt x="53" y="25"/>
                      <a:pt x="51" y="21"/>
                    </a:cubicBezTo>
                    <a:cubicBezTo>
                      <a:pt x="49" y="17"/>
                      <a:pt x="46" y="14"/>
                      <a:pt x="45" y="12"/>
                    </a:cubicBezTo>
                    <a:cubicBezTo>
                      <a:pt x="41" y="8"/>
                      <a:pt x="38" y="5"/>
                      <a:pt x="35" y="3"/>
                    </a:cubicBezTo>
                    <a:cubicBezTo>
                      <a:pt x="31" y="1"/>
                      <a:pt x="29" y="0"/>
                      <a:pt x="26" y="0"/>
                    </a:cubicBezTo>
                    <a:cubicBezTo>
                      <a:pt x="24" y="0"/>
                      <a:pt x="22" y="1"/>
                      <a:pt x="21" y="1"/>
                    </a:cubicBezTo>
                    <a:cubicBezTo>
                      <a:pt x="19" y="2"/>
                      <a:pt x="17" y="2"/>
                      <a:pt x="16" y="3"/>
                    </a:cubicBezTo>
                    <a:cubicBezTo>
                      <a:pt x="12" y="5"/>
                      <a:pt x="9" y="7"/>
                      <a:pt x="6" y="11"/>
                    </a:cubicBezTo>
                    <a:cubicBezTo>
                      <a:pt x="3" y="8"/>
                      <a:pt x="2" y="5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4"/>
                      <a:pt x="2" y="6"/>
                    </a:cubicBezTo>
                    <a:cubicBezTo>
                      <a:pt x="3" y="8"/>
                      <a:pt x="4" y="10"/>
                      <a:pt x="6" y="11"/>
                    </a:cubicBezTo>
                    <a:cubicBezTo>
                      <a:pt x="5" y="12"/>
                      <a:pt x="5" y="13"/>
                      <a:pt x="4" y="14"/>
                    </a:cubicBezTo>
                    <a:cubicBezTo>
                      <a:pt x="3" y="18"/>
                      <a:pt x="5" y="23"/>
                      <a:pt x="8" y="27"/>
                    </a:cubicBezTo>
                    <a:cubicBezTo>
                      <a:pt x="11" y="31"/>
                      <a:pt x="15" y="33"/>
                      <a:pt x="19" y="3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18" name="Freeform 2488"/>
              <p:cNvSpPr/>
              <p:nvPr/>
            </p:nvSpPr>
            <p:spPr>
              <a:xfrm>
                <a:off x="10945751" y="3154362"/>
                <a:ext cx="109538" cy="153988"/>
              </a:xfrm>
              <a:custGeom>
                <a:avLst/>
                <a:gdLst>
                  <a:gd name="txL" fmla="*/ 0 w 29"/>
                  <a:gd name="txT" fmla="*/ 0 h 41"/>
                  <a:gd name="txR" fmla="*/ 29 w 29"/>
                  <a:gd name="txB" fmla="*/ 41 h 4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9" h="41">
                    <a:moveTo>
                      <a:pt x="3" y="23"/>
                    </a:moveTo>
                    <a:cubicBezTo>
                      <a:pt x="5" y="27"/>
                      <a:pt x="8" y="29"/>
                      <a:pt x="12" y="32"/>
                    </a:cubicBezTo>
                    <a:cubicBezTo>
                      <a:pt x="15" y="33"/>
                      <a:pt x="20" y="35"/>
                      <a:pt x="22" y="38"/>
                    </a:cubicBezTo>
                    <a:cubicBezTo>
                      <a:pt x="23" y="39"/>
                      <a:pt x="24" y="40"/>
                      <a:pt x="25" y="41"/>
                    </a:cubicBezTo>
                    <a:cubicBezTo>
                      <a:pt x="24" y="39"/>
                      <a:pt x="25" y="37"/>
                      <a:pt x="25" y="34"/>
                    </a:cubicBezTo>
                    <a:cubicBezTo>
                      <a:pt x="26" y="32"/>
                      <a:pt x="27" y="29"/>
                      <a:pt x="27" y="28"/>
                    </a:cubicBezTo>
                    <a:cubicBezTo>
                      <a:pt x="29" y="21"/>
                      <a:pt x="29" y="14"/>
                      <a:pt x="25" y="10"/>
                    </a:cubicBezTo>
                    <a:cubicBezTo>
                      <a:pt x="23" y="7"/>
                      <a:pt x="20" y="5"/>
                      <a:pt x="17" y="5"/>
                    </a:cubicBezTo>
                    <a:cubicBezTo>
                      <a:pt x="14" y="4"/>
                      <a:pt x="11" y="5"/>
                      <a:pt x="8" y="6"/>
                    </a:cubicBezTo>
                    <a:cubicBezTo>
                      <a:pt x="8" y="4"/>
                      <a:pt x="7" y="2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7" y="4"/>
                      <a:pt x="8" y="6"/>
                    </a:cubicBezTo>
                    <a:cubicBezTo>
                      <a:pt x="7" y="7"/>
                      <a:pt x="7" y="7"/>
                      <a:pt x="6" y="8"/>
                    </a:cubicBezTo>
                    <a:cubicBezTo>
                      <a:pt x="1" y="11"/>
                      <a:pt x="0" y="18"/>
                      <a:pt x="3" y="23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19" name="Freeform 2489"/>
              <p:cNvSpPr/>
              <p:nvPr/>
            </p:nvSpPr>
            <p:spPr>
              <a:xfrm>
                <a:off x="11193401" y="2695575"/>
                <a:ext cx="93663" cy="120650"/>
              </a:xfrm>
              <a:custGeom>
                <a:avLst/>
                <a:gdLst>
                  <a:gd name="txL" fmla="*/ 0 w 25"/>
                  <a:gd name="txT" fmla="*/ 0 h 32"/>
                  <a:gd name="txR" fmla="*/ 25 w 25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32">
                    <a:moveTo>
                      <a:pt x="2" y="20"/>
                    </a:moveTo>
                    <a:cubicBezTo>
                      <a:pt x="5" y="24"/>
                      <a:pt x="8" y="26"/>
                      <a:pt x="12" y="27"/>
                    </a:cubicBezTo>
                    <a:cubicBezTo>
                      <a:pt x="15" y="28"/>
                      <a:pt x="19" y="29"/>
                      <a:pt x="22" y="31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3" y="30"/>
                      <a:pt x="24" y="24"/>
                      <a:pt x="24" y="21"/>
                    </a:cubicBezTo>
                    <a:cubicBezTo>
                      <a:pt x="25" y="16"/>
                      <a:pt x="25" y="11"/>
                      <a:pt x="21" y="8"/>
                    </a:cubicBezTo>
                    <a:cubicBezTo>
                      <a:pt x="17" y="3"/>
                      <a:pt x="12" y="3"/>
                      <a:pt x="7" y="5"/>
                    </a:cubicBezTo>
                    <a:cubicBezTo>
                      <a:pt x="6" y="3"/>
                      <a:pt x="6" y="2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3"/>
                      <a:pt x="6" y="5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1" y="9"/>
                      <a:pt x="0" y="16"/>
                      <a:pt x="2" y="20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20" name="Freeform 2490"/>
              <p:cNvSpPr/>
              <p:nvPr/>
            </p:nvSpPr>
            <p:spPr>
              <a:xfrm>
                <a:off x="11341038" y="2744787"/>
                <a:ext cx="115888" cy="131763"/>
              </a:xfrm>
              <a:custGeom>
                <a:avLst/>
                <a:gdLst>
                  <a:gd name="txL" fmla="*/ 0 w 31"/>
                  <a:gd name="txT" fmla="*/ 0 h 35"/>
                  <a:gd name="txR" fmla="*/ 31 w 31"/>
                  <a:gd name="txB" fmla="*/ 35 h 3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1" h="35">
                    <a:moveTo>
                      <a:pt x="3" y="24"/>
                    </a:moveTo>
                    <a:cubicBezTo>
                      <a:pt x="6" y="29"/>
                      <a:pt x="11" y="32"/>
                      <a:pt x="16" y="33"/>
                    </a:cubicBezTo>
                    <a:cubicBezTo>
                      <a:pt x="19" y="33"/>
                      <a:pt x="25" y="33"/>
                      <a:pt x="28" y="34"/>
                    </a:cubicBezTo>
                    <a:cubicBezTo>
                      <a:pt x="29" y="34"/>
                      <a:pt x="30" y="35"/>
                      <a:pt x="31" y="35"/>
                    </a:cubicBezTo>
                    <a:cubicBezTo>
                      <a:pt x="30" y="34"/>
                      <a:pt x="29" y="32"/>
                      <a:pt x="29" y="30"/>
                    </a:cubicBezTo>
                    <a:cubicBezTo>
                      <a:pt x="29" y="28"/>
                      <a:pt x="29" y="26"/>
                      <a:pt x="29" y="24"/>
                    </a:cubicBezTo>
                    <a:cubicBezTo>
                      <a:pt x="29" y="19"/>
                      <a:pt x="30" y="14"/>
                      <a:pt x="26" y="9"/>
                    </a:cubicBezTo>
                    <a:cubicBezTo>
                      <a:pt x="21" y="4"/>
                      <a:pt x="14" y="3"/>
                      <a:pt x="8" y="6"/>
                    </a:cubicBezTo>
                    <a:cubicBezTo>
                      <a:pt x="7" y="4"/>
                      <a:pt x="7" y="2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7" y="4"/>
                      <a:pt x="8" y="6"/>
                    </a:cubicBezTo>
                    <a:cubicBezTo>
                      <a:pt x="7" y="7"/>
                      <a:pt x="7" y="7"/>
                      <a:pt x="6" y="8"/>
                    </a:cubicBezTo>
                    <a:cubicBezTo>
                      <a:pt x="1" y="11"/>
                      <a:pt x="0" y="18"/>
                      <a:pt x="3" y="2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21" name="Freeform 2491"/>
              <p:cNvSpPr/>
              <p:nvPr/>
            </p:nvSpPr>
            <p:spPr>
              <a:xfrm>
                <a:off x="11341038" y="2428875"/>
                <a:ext cx="352425" cy="285750"/>
              </a:xfrm>
              <a:custGeom>
                <a:avLst/>
                <a:gdLst>
                  <a:gd name="txL" fmla="*/ 0 w 94"/>
                  <a:gd name="txT" fmla="*/ 0 h 76"/>
                  <a:gd name="txR" fmla="*/ 94 w 94"/>
                  <a:gd name="txB" fmla="*/ 76 h 7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4" h="76">
                    <a:moveTo>
                      <a:pt x="59" y="72"/>
                    </a:moveTo>
                    <a:cubicBezTo>
                      <a:pt x="64" y="70"/>
                      <a:pt x="70" y="66"/>
                      <a:pt x="74" y="61"/>
                    </a:cubicBezTo>
                    <a:cubicBezTo>
                      <a:pt x="79" y="56"/>
                      <a:pt x="82" y="50"/>
                      <a:pt x="85" y="43"/>
                    </a:cubicBezTo>
                    <a:cubicBezTo>
                      <a:pt x="88" y="34"/>
                      <a:pt x="90" y="20"/>
                      <a:pt x="94" y="12"/>
                    </a:cubicBezTo>
                    <a:cubicBezTo>
                      <a:pt x="94" y="9"/>
                      <a:pt x="94" y="6"/>
                      <a:pt x="94" y="4"/>
                    </a:cubicBezTo>
                    <a:cubicBezTo>
                      <a:pt x="93" y="6"/>
                      <a:pt x="89" y="7"/>
                      <a:pt x="83" y="6"/>
                    </a:cubicBezTo>
                    <a:cubicBezTo>
                      <a:pt x="78" y="6"/>
                      <a:pt x="72" y="4"/>
                      <a:pt x="68" y="3"/>
                    </a:cubicBezTo>
                    <a:cubicBezTo>
                      <a:pt x="61" y="1"/>
                      <a:pt x="53" y="0"/>
                      <a:pt x="45" y="1"/>
                    </a:cubicBezTo>
                    <a:cubicBezTo>
                      <a:pt x="41" y="1"/>
                      <a:pt x="36" y="2"/>
                      <a:pt x="32" y="4"/>
                    </a:cubicBezTo>
                    <a:cubicBezTo>
                      <a:pt x="31" y="4"/>
                      <a:pt x="29" y="5"/>
                      <a:pt x="28" y="5"/>
                    </a:cubicBezTo>
                    <a:cubicBezTo>
                      <a:pt x="28" y="6"/>
                      <a:pt x="27" y="6"/>
                      <a:pt x="26" y="7"/>
                    </a:cubicBezTo>
                    <a:cubicBezTo>
                      <a:pt x="24" y="8"/>
                      <a:pt x="23" y="9"/>
                      <a:pt x="21" y="11"/>
                    </a:cubicBezTo>
                    <a:cubicBezTo>
                      <a:pt x="14" y="17"/>
                      <a:pt x="9" y="26"/>
                      <a:pt x="8" y="34"/>
                    </a:cubicBezTo>
                    <a:cubicBezTo>
                      <a:pt x="7" y="42"/>
                      <a:pt x="10" y="50"/>
                      <a:pt x="15" y="58"/>
                    </a:cubicBezTo>
                    <a:cubicBezTo>
                      <a:pt x="10" y="61"/>
                      <a:pt x="5" y="63"/>
                      <a:pt x="0" y="64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4" y="66"/>
                      <a:pt x="10" y="63"/>
                      <a:pt x="16" y="59"/>
                    </a:cubicBezTo>
                    <a:cubicBezTo>
                      <a:pt x="17" y="61"/>
                      <a:pt x="18" y="62"/>
                      <a:pt x="19" y="64"/>
                    </a:cubicBezTo>
                    <a:cubicBezTo>
                      <a:pt x="24" y="70"/>
                      <a:pt x="31" y="74"/>
                      <a:pt x="38" y="75"/>
                    </a:cubicBezTo>
                    <a:cubicBezTo>
                      <a:pt x="42" y="76"/>
                      <a:pt x="46" y="76"/>
                      <a:pt x="50" y="75"/>
                    </a:cubicBezTo>
                    <a:cubicBezTo>
                      <a:pt x="53" y="75"/>
                      <a:pt x="56" y="74"/>
                      <a:pt x="59" y="72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22" name="Freeform 2492"/>
              <p:cNvSpPr/>
              <p:nvPr/>
            </p:nvSpPr>
            <p:spPr>
              <a:xfrm>
                <a:off x="11536301" y="2678112"/>
                <a:ext cx="168275" cy="115888"/>
              </a:xfrm>
              <a:custGeom>
                <a:avLst/>
                <a:gdLst>
                  <a:gd name="txL" fmla="*/ 0 w 45"/>
                  <a:gd name="txT" fmla="*/ 0 h 31"/>
                  <a:gd name="txR" fmla="*/ 45 w 45"/>
                  <a:gd name="txB" fmla="*/ 31 h 3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31">
                    <a:moveTo>
                      <a:pt x="21" y="30"/>
                    </a:moveTo>
                    <a:cubicBezTo>
                      <a:pt x="26" y="29"/>
                      <a:pt x="30" y="26"/>
                      <a:pt x="33" y="22"/>
                    </a:cubicBezTo>
                    <a:cubicBezTo>
                      <a:pt x="36" y="20"/>
                      <a:pt x="39" y="15"/>
                      <a:pt x="42" y="13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2" y="12"/>
                      <a:pt x="36" y="7"/>
                      <a:pt x="33" y="6"/>
                    </a:cubicBezTo>
                    <a:cubicBezTo>
                      <a:pt x="27" y="2"/>
                      <a:pt x="21" y="0"/>
                      <a:pt x="14" y="3"/>
                    </a:cubicBezTo>
                    <a:cubicBezTo>
                      <a:pt x="7" y="6"/>
                      <a:pt x="5" y="13"/>
                      <a:pt x="7" y="20"/>
                    </a:cubicBezTo>
                    <a:cubicBezTo>
                      <a:pt x="5" y="20"/>
                      <a:pt x="3" y="20"/>
                      <a:pt x="0" y="2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" y="21"/>
                      <a:pt x="4" y="21"/>
                      <a:pt x="7" y="20"/>
                    </a:cubicBezTo>
                    <a:cubicBezTo>
                      <a:pt x="7" y="21"/>
                      <a:pt x="7" y="22"/>
                      <a:pt x="8" y="23"/>
                    </a:cubicBezTo>
                    <a:cubicBezTo>
                      <a:pt x="10" y="28"/>
                      <a:pt x="16" y="31"/>
                      <a:pt x="21" y="3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23" name="Freeform 2493"/>
              <p:cNvSpPr/>
              <p:nvPr/>
            </p:nvSpPr>
            <p:spPr>
              <a:xfrm>
                <a:off x="11622026" y="2797175"/>
                <a:ext cx="68263" cy="46038"/>
              </a:xfrm>
              <a:custGeom>
                <a:avLst/>
                <a:gdLst>
                  <a:gd name="txL" fmla="*/ 0 w 18"/>
                  <a:gd name="txT" fmla="*/ 0 h 12"/>
                  <a:gd name="txR" fmla="*/ 18 w 18"/>
                  <a:gd name="txB" fmla="*/ 12 h 1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8" h="12">
                    <a:moveTo>
                      <a:pt x="6" y="11"/>
                    </a:moveTo>
                    <a:cubicBezTo>
                      <a:pt x="8" y="12"/>
                      <a:pt x="10" y="11"/>
                      <a:pt x="12" y="11"/>
                    </a:cubicBezTo>
                    <a:cubicBezTo>
                      <a:pt x="13" y="10"/>
                      <a:pt x="15" y="9"/>
                      <a:pt x="17" y="10"/>
                    </a:cubicBezTo>
                    <a:cubicBezTo>
                      <a:pt x="17" y="10"/>
                      <a:pt x="18" y="10"/>
                      <a:pt x="18" y="10"/>
                    </a:cubicBezTo>
                    <a:cubicBezTo>
                      <a:pt x="17" y="10"/>
                      <a:pt x="17" y="9"/>
                      <a:pt x="16" y="8"/>
                    </a:cubicBezTo>
                    <a:cubicBezTo>
                      <a:pt x="16" y="7"/>
                      <a:pt x="15" y="5"/>
                      <a:pt x="15" y="5"/>
                    </a:cubicBezTo>
                    <a:cubicBezTo>
                      <a:pt x="13" y="2"/>
                      <a:pt x="11" y="0"/>
                      <a:pt x="8" y="0"/>
                    </a:cubicBezTo>
                    <a:cubicBezTo>
                      <a:pt x="7" y="0"/>
                      <a:pt x="6" y="1"/>
                      <a:pt x="5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2" y="5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8"/>
                      <a:pt x="4" y="11"/>
                      <a:pt x="6" y="1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24" name="Freeform 2494"/>
              <p:cNvSpPr/>
              <p:nvPr/>
            </p:nvSpPr>
            <p:spPr>
              <a:xfrm>
                <a:off x="11591863" y="2906712"/>
                <a:ext cx="49213" cy="60325"/>
              </a:xfrm>
              <a:custGeom>
                <a:avLst/>
                <a:gdLst>
                  <a:gd name="txL" fmla="*/ 0 w 13"/>
                  <a:gd name="txT" fmla="*/ 0 h 16"/>
                  <a:gd name="txR" fmla="*/ 13 w 13"/>
                  <a:gd name="txB" fmla="*/ 16 h 1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3" h="16">
                    <a:moveTo>
                      <a:pt x="1" y="10"/>
                    </a:moveTo>
                    <a:cubicBezTo>
                      <a:pt x="2" y="12"/>
                      <a:pt x="4" y="14"/>
                      <a:pt x="6" y="14"/>
                    </a:cubicBezTo>
                    <a:cubicBezTo>
                      <a:pt x="7" y="15"/>
                      <a:pt x="9" y="15"/>
                      <a:pt x="10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1" y="16"/>
                      <a:pt x="11" y="13"/>
                      <a:pt x="12" y="12"/>
                    </a:cubicBezTo>
                    <a:cubicBezTo>
                      <a:pt x="12" y="10"/>
                      <a:pt x="13" y="7"/>
                      <a:pt x="11" y="6"/>
                    </a:cubicBezTo>
                    <a:cubicBezTo>
                      <a:pt x="10" y="3"/>
                      <a:pt x="7" y="2"/>
                      <a:pt x="4" y="3"/>
                    </a:cubicBezTo>
                    <a:cubicBezTo>
                      <a:pt x="4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1" y="4"/>
                      <a:pt x="0" y="8"/>
                      <a:pt x="1" y="1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25" name="Freeform 2495"/>
              <p:cNvSpPr/>
              <p:nvPr/>
            </p:nvSpPr>
            <p:spPr>
              <a:xfrm>
                <a:off x="10867963" y="1854200"/>
                <a:ext cx="58738" cy="41275"/>
              </a:xfrm>
              <a:custGeom>
                <a:avLst/>
                <a:gdLst>
                  <a:gd name="txL" fmla="*/ 0 w 16"/>
                  <a:gd name="txT" fmla="*/ 0 h 11"/>
                  <a:gd name="txR" fmla="*/ 16 w 16"/>
                  <a:gd name="txB" fmla="*/ 11 h 1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6" h="11">
                    <a:moveTo>
                      <a:pt x="10" y="11"/>
                    </a:moveTo>
                    <a:cubicBezTo>
                      <a:pt x="12" y="10"/>
                      <a:pt x="14" y="8"/>
                      <a:pt x="14" y="6"/>
                    </a:cubicBezTo>
                    <a:cubicBezTo>
                      <a:pt x="15" y="5"/>
                      <a:pt x="15" y="2"/>
                      <a:pt x="15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1"/>
                      <a:pt x="12" y="0"/>
                      <a:pt x="11" y="0"/>
                    </a:cubicBezTo>
                    <a:cubicBezTo>
                      <a:pt x="9" y="0"/>
                      <a:pt x="7" y="0"/>
                      <a:pt x="5" y="1"/>
                    </a:cubicBezTo>
                    <a:cubicBezTo>
                      <a:pt x="4" y="2"/>
                      <a:pt x="4" y="2"/>
                      <a:pt x="3" y="4"/>
                    </a:cubicBezTo>
                    <a:cubicBezTo>
                      <a:pt x="3" y="5"/>
                      <a:pt x="2" y="6"/>
                      <a:pt x="2" y="7"/>
                    </a:cubicBezTo>
                    <a:cubicBezTo>
                      <a:pt x="1" y="7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1" y="7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10"/>
                      <a:pt x="4" y="11"/>
                      <a:pt x="6" y="11"/>
                    </a:cubicBezTo>
                    <a:cubicBezTo>
                      <a:pt x="7" y="11"/>
                      <a:pt x="9" y="11"/>
                      <a:pt x="10" y="1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26" name="Freeform 2496"/>
              <p:cNvSpPr/>
              <p:nvPr/>
            </p:nvSpPr>
            <p:spPr>
              <a:xfrm>
                <a:off x="11063226" y="1697037"/>
                <a:ext cx="141288" cy="228600"/>
              </a:xfrm>
              <a:custGeom>
                <a:avLst/>
                <a:gdLst>
                  <a:gd name="txL" fmla="*/ 0 w 38"/>
                  <a:gd name="txT" fmla="*/ 0 h 61"/>
                  <a:gd name="txR" fmla="*/ 38 w 38"/>
                  <a:gd name="txB" fmla="*/ 61 h 6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38" h="61">
                    <a:moveTo>
                      <a:pt x="37" y="40"/>
                    </a:moveTo>
                    <a:cubicBezTo>
                      <a:pt x="38" y="33"/>
                      <a:pt x="37" y="26"/>
                      <a:pt x="33" y="20"/>
                    </a:cubicBezTo>
                    <a:cubicBezTo>
                      <a:pt x="31" y="16"/>
                      <a:pt x="26" y="10"/>
                      <a:pt x="26" y="5"/>
                    </a:cubicBezTo>
                    <a:cubicBezTo>
                      <a:pt x="25" y="3"/>
                      <a:pt x="25" y="2"/>
                      <a:pt x="24" y="0"/>
                    </a:cubicBezTo>
                    <a:cubicBezTo>
                      <a:pt x="24" y="5"/>
                      <a:pt x="15" y="10"/>
                      <a:pt x="12" y="13"/>
                    </a:cubicBezTo>
                    <a:cubicBezTo>
                      <a:pt x="9" y="16"/>
                      <a:pt x="6" y="19"/>
                      <a:pt x="4" y="22"/>
                    </a:cubicBezTo>
                    <a:cubicBezTo>
                      <a:pt x="1" y="25"/>
                      <a:pt x="0" y="29"/>
                      <a:pt x="0" y="33"/>
                    </a:cubicBezTo>
                    <a:cubicBezTo>
                      <a:pt x="0" y="37"/>
                      <a:pt x="1" y="41"/>
                      <a:pt x="4" y="45"/>
                    </a:cubicBezTo>
                    <a:cubicBezTo>
                      <a:pt x="6" y="48"/>
                      <a:pt x="9" y="51"/>
                      <a:pt x="14" y="53"/>
                    </a:cubicBezTo>
                    <a:cubicBezTo>
                      <a:pt x="12" y="56"/>
                      <a:pt x="10" y="59"/>
                      <a:pt x="7" y="60"/>
                    </a:cubicBezTo>
                    <a:cubicBezTo>
                      <a:pt x="8" y="61"/>
                      <a:pt x="8" y="61"/>
                      <a:pt x="8" y="61"/>
                    </a:cubicBezTo>
                    <a:cubicBezTo>
                      <a:pt x="10" y="60"/>
                      <a:pt x="13" y="57"/>
                      <a:pt x="14" y="53"/>
                    </a:cubicBezTo>
                    <a:cubicBezTo>
                      <a:pt x="15" y="54"/>
                      <a:pt x="16" y="54"/>
                      <a:pt x="17" y="54"/>
                    </a:cubicBezTo>
                    <a:cubicBezTo>
                      <a:pt x="21" y="55"/>
                      <a:pt x="26" y="54"/>
                      <a:pt x="29" y="51"/>
                    </a:cubicBezTo>
                    <a:cubicBezTo>
                      <a:pt x="33" y="48"/>
                      <a:pt x="35" y="44"/>
                      <a:pt x="37" y="40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27" name="Freeform 2497"/>
              <p:cNvSpPr/>
              <p:nvPr/>
            </p:nvSpPr>
            <p:spPr>
              <a:xfrm>
                <a:off x="11204513" y="1771650"/>
                <a:ext cx="166688" cy="136525"/>
              </a:xfrm>
              <a:custGeom>
                <a:avLst/>
                <a:gdLst>
                  <a:gd name="txL" fmla="*/ 0 w 44"/>
                  <a:gd name="txT" fmla="*/ 0 h 36"/>
                  <a:gd name="txR" fmla="*/ 44 w 44"/>
                  <a:gd name="txB" fmla="*/ 36 h 3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4" h="36">
                    <a:moveTo>
                      <a:pt x="24" y="34"/>
                    </a:moveTo>
                    <a:cubicBezTo>
                      <a:pt x="28" y="32"/>
                      <a:pt x="30" y="28"/>
                      <a:pt x="33" y="23"/>
                    </a:cubicBezTo>
                    <a:cubicBezTo>
                      <a:pt x="34" y="19"/>
                      <a:pt x="36" y="13"/>
                      <a:pt x="40" y="12"/>
                    </a:cubicBezTo>
                    <a:cubicBezTo>
                      <a:pt x="42" y="11"/>
                      <a:pt x="43" y="11"/>
                      <a:pt x="44" y="10"/>
                    </a:cubicBezTo>
                    <a:cubicBezTo>
                      <a:pt x="42" y="10"/>
                      <a:pt x="39" y="8"/>
                      <a:pt x="36" y="7"/>
                    </a:cubicBezTo>
                    <a:cubicBezTo>
                      <a:pt x="33" y="6"/>
                      <a:pt x="30" y="4"/>
                      <a:pt x="28" y="4"/>
                    </a:cubicBezTo>
                    <a:cubicBezTo>
                      <a:pt x="21" y="1"/>
                      <a:pt x="13" y="0"/>
                      <a:pt x="8" y="5"/>
                    </a:cubicBezTo>
                    <a:cubicBezTo>
                      <a:pt x="1" y="11"/>
                      <a:pt x="2" y="20"/>
                      <a:pt x="6" y="27"/>
                    </a:cubicBezTo>
                    <a:cubicBezTo>
                      <a:pt x="5" y="28"/>
                      <a:pt x="2" y="28"/>
                      <a:pt x="0" y="29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2" y="30"/>
                      <a:pt x="4" y="29"/>
                      <a:pt x="7" y="27"/>
                    </a:cubicBezTo>
                    <a:cubicBezTo>
                      <a:pt x="7" y="28"/>
                      <a:pt x="8" y="29"/>
                      <a:pt x="8" y="29"/>
                    </a:cubicBezTo>
                    <a:cubicBezTo>
                      <a:pt x="13" y="35"/>
                      <a:pt x="19" y="36"/>
                      <a:pt x="24" y="34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28" name="Freeform 2498"/>
              <p:cNvSpPr/>
              <p:nvPr/>
            </p:nvSpPr>
            <p:spPr>
              <a:xfrm>
                <a:off x="7840601" y="1997075"/>
                <a:ext cx="412750" cy="266700"/>
              </a:xfrm>
              <a:custGeom>
                <a:avLst/>
                <a:gdLst>
                  <a:gd name="txL" fmla="*/ 0 w 110"/>
                  <a:gd name="txT" fmla="*/ 0 h 71"/>
                  <a:gd name="txR" fmla="*/ 110 w 110"/>
                  <a:gd name="txB" fmla="*/ 71 h 7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0" h="71">
                    <a:moveTo>
                      <a:pt x="61" y="1"/>
                    </a:moveTo>
                    <a:cubicBezTo>
                      <a:pt x="51" y="3"/>
                      <a:pt x="42" y="9"/>
                      <a:pt x="34" y="17"/>
                    </a:cubicBezTo>
                    <a:cubicBezTo>
                      <a:pt x="31" y="20"/>
                      <a:pt x="27" y="24"/>
                      <a:pt x="23" y="27"/>
                    </a:cubicBezTo>
                    <a:cubicBezTo>
                      <a:pt x="19" y="31"/>
                      <a:pt x="14" y="33"/>
                      <a:pt x="10" y="34"/>
                    </a:cubicBezTo>
                    <a:cubicBezTo>
                      <a:pt x="7" y="34"/>
                      <a:pt x="4" y="35"/>
                      <a:pt x="0" y="36"/>
                    </a:cubicBezTo>
                    <a:cubicBezTo>
                      <a:pt x="5" y="37"/>
                      <a:pt x="10" y="41"/>
                      <a:pt x="15" y="45"/>
                    </a:cubicBezTo>
                    <a:cubicBezTo>
                      <a:pt x="21" y="49"/>
                      <a:pt x="26" y="54"/>
                      <a:pt x="30" y="56"/>
                    </a:cubicBezTo>
                    <a:cubicBezTo>
                      <a:pt x="45" y="65"/>
                      <a:pt x="61" y="71"/>
                      <a:pt x="77" y="65"/>
                    </a:cubicBezTo>
                    <a:cubicBezTo>
                      <a:pt x="86" y="61"/>
                      <a:pt x="91" y="55"/>
                      <a:pt x="94" y="48"/>
                    </a:cubicBezTo>
                    <a:cubicBezTo>
                      <a:pt x="97" y="41"/>
                      <a:pt x="97" y="33"/>
                      <a:pt x="95" y="26"/>
                    </a:cubicBezTo>
                    <a:cubicBezTo>
                      <a:pt x="100" y="24"/>
                      <a:pt x="105" y="24"/>
                      <a:pt x="110" y="25"/>
                    </a:cubicBezTo>
                    <a:cubicBezTo>
                      <a:pt x="110" y="23"/>
                      <a:pt x="110" y="23"/>
                      <a:pt x="110" y="23"/>
                    </a:cubicBezTo>
                    <a:cubicBezTo>
                      <a:pt x="107" y="22"/>
                      <a:pt x="100" y="23"/>
                      <a:pt x="94" y="25"/>
                    </a:cubicBezTo>
                    <a:cubicBezTo>
                      <a:pt x="94" y="23"/>
                      <a:pt x="93" y="21"/>
                      <a:pt x="92" y="19"/>
                    </a:cubicBezTo>
                    <a:cubicBezTo>
                      <a:pt x="90" y="13"/>
                      <a:pt x="85" y="8"/>
                      <a:pt x="79" y="5"/>
                    </a:cubicBezTo>
                    <a:cubicBezTo>
                      <a:pt x="73" y="2"/>
                      <a:pt x="67" y="0"/>
                      <a:pt x="61" y="1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29" name="Freeform 2499"/>
              <p:cNvSpPr/>
              <p:nvPr/>
            </p:nvSpPr>
            <p:spPr>
              <a:xfrm>
                <a:off x="7972363" y="2103437"/>
                <a:ext cx="277813" cy="261938"/>
              </a:xfrm>
              <a:custGeom>
                <a:avLst/>
                <a:gdLst>
                  <a:gd name="txL" fmla="*/ 0 w 74"/>
                  <a:gd name="txT" fmla="*/ 0 h 70"/>
                  <a:gd name="txR" fmla="*/ 74 w 74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4" h="70">
                    <a:moveTo>
                      <a:pt x="8" y="14"/>
                    </a:moveTo>
                    <a:cubicBezTo>
                      <a:pt x="3" y="20"/>
                      <a:pt x="2" y="27"/>
                      <a:pt x="1" y="34"/>
                    </a:cubicBezTo>
                    <a:cubicBezTo>
                      <a:pt x="0" y="40"/>
                      <a:pt x="0" y="45"/>
                      <a:pt x="1" y="51"/>
                    </a:cubicBezTo>
                    <a:cubicBezTo>
                      <a:pt x="2" y="56"/>
                      <a:pt x="1" y="70"/>
                      <a:pt x="1" y="70"/>
                    </a:cubicBezTo>
                    <a:cubicBezTo>
                      <a:pt x="8" y="64"/>
                      <a:pt x="19" y="66"/>
                      <a:pt x="27" y="65"/>
                    </a:cubicBezTo>
                    <a:cubicBezTo>
                      <a:pt x="32" y="65"/>
                      <a:pt x="38" y="63"/>
                      <a:pt x="44" y="61"/>
                    </a:cubicBezTo>
                    <a:cubicBezTo>
                      <a:pt x="49" y="59"/>
                      <a:pt x="53" y="55"/>
                      <a:pt x="57" y="51"/>
                    </a:cubicBezTo>
                    <a:cubicBezTo>
                      <a:pt x="60" y="46"/>
                      <a:pt x="61" y="39"/>
                      <a:pt x="60" y="32"/>
                    </a:cubicBezTo>
                    <a:cubicBezTo>
                      <a:pt x="60" y="26"/>
                      <a:pt x="57" y="19"/>
                      <a:pt x="53" y="13"/>
                    </a:cubicBezTo>
                    <a:cubicBezTo>
                      <a:pt x="56" y="11"/>
                      <a:pt x="59" y="10"/>
                      <a:pt x="62" y="10"/>
                    </a:cubicBezTo>
                    <a:cubicBezTo>
                      <a:pt x="66" y="9"/>
                      <a:pt x="70" y="10"/>
                      <a:pt x="74" y="11"/>
                    </a:cubicBezTo>
                    <a:cubicBezTo>
                      <a:pt x="74" y="10"/>
                      <a:pt x="74" y="10"/>
                      <a:pt x="74" y="10"/>
                    </a:cubicBezTo>
                    <a:cubicBezTo>
                      <a:pt x="72" y="9"/>
                      <a:pt x="68" y="9"/>
                      <a:pt x="64" y="9"/>
                    </a:cubicBezTo>
                    <a:cubicBezTo>
                      <a:pt x="60" y="9"/>
                      <a:pt x="55" y="10"/>
                      <a:pt x="53" y="12"/>
                    </a:cubicBezTo>
                    <a:cubicBezTo>
                      <a:pt x="47" y="5"/>
                      <a:pt x="38" y="0"/>
                      <a:pt x="29" y="2"/>
                    </a:cubicBezTo>
                    <a:cubicBezTo>
                      <a:pt x="22" y="4"/>
                      <a:pt x="13" y="9"/>
                      <a:pt x="8" y="14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30" name="Freeform 2500"/>
              <p:cNvSpPr/>
              <p:nvPr/>
            </p:nvSpPr>
            <p:spPr>
              <a:xfrm>
                <a:off x="8215251" y="2489200"/>
                <a:ext cx="252413" cy="360363"/>
              </a:xfrm>
              <a:custGeom>
                <a:avLst/>
                <a:gdLst>
                  <a:gd name="txL" fmla="*/ 0 w 67"/>
                  <a:gd name="txT" fmla="*/ 0 h 96"/>
                  <a:gd name="txR" fmla="*/ 67 w 67"/>
                  <a:gd name="txB" fmla="*/ 96 h 96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7" h="96">
                    <a:moveTo>
                      <a:pt x="6" y="25"/>
                    </a:moveTo>
                    <a:cubicBezTo>
                      <a:pt x="0" y="37"/>
                      <a:pt x="0" y="50"/>
                      <a:pt x="4" y="61"/>
                    </a:cubicBezTo>
                    <a:cubicBezTo>
                      <a:pt x="7" y="69"/>
                      <a:pt x="14" y="80"/>
                      <a:pt x="14" y="88"/>
                    </a:cubicBezTo>
                    <a:cubicBezTo>
                      <a:pt x="16" y="96"/>
                      <a:pt x="16" y="96"/>
                      <a:pt x="16" y="96"/>
                    </a:cubicBezTo>
                    <a:cubicBezTo>
                      <a:pt x="17" y="93"/>
                      <a:pt x="21" y="89"/>
                      <a:pt x="25" y="86"/>
                    </a:cubicBezTo>
                    <a:cubicBezTo>
                      <a:pt x="30" y="83"/>
                      <a:pt x="35" y="80"/>
                      <a:pt x="38" y="79"/>
                    </a:cubicBezTo>
                    <a:cubicBezTo>
                      <a:pt x="44" y="75"/>
                      <a:pt x="50" y="72"/>
                      <a:pt x="55" y="67"/>
                    </a:cubicBezTo>
                    <a:cubicBezTo>
                      <a:pt x="59" y="63"/>
                      <a:pt x="63" y="58"/>
                      <a:pt x="65" y="51"/>
                    </a:cubicBezTo>
                    <a:cubicBezTo>
                      <a:pt x="67" y="43"/>
                      <a:pt x="66" y="36"/>
                      <a:pt x="63" y="29"/>
                    </a:cubicBezTo>
                    <a:cubicBezTo>
                      <a:pt x="61" y="22"/>
                      <a:pt x="56" y="17"/>
                      <a:pt x="49" y="12"/>
                    </a:cubicBezTo>
                    <a:cubicBezTo>
                      <a:pt x="52" y="8"/>
                      <a:pt x="56" y="5"/>
                      <a:pt x="60" y="2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6" y="2"/>
                      <a:pt x="51" y="6"/>
                      <a:pt x="48" y="12"/>
                    </a:cubicBezTo>
                    <a:cubicBezTo>
                      <a:pt x="46" y="11"/>
                      <a:pt x="44" y="10"/>
                      <a:pt x="43" y="9"/>
                    </a:cubicBezTo>
                    <a:cubicBezTo>
                      <a:pt x="36" y="7"/>
                      <a:pt x="29" y="7"/>
                      <a:pt x="22" y="10"/>
                    </a:cubicBezTo>
                    <a:cubicBezTo>
                      <a:pt x="16" y="13"/>
                      <a:pt x="10" y="19"/>
                      <a:pt x="6" y="25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31" name="Freeform 2501"/>
              <p:cNvSpPr/>
              <p:nvPr/>
            </p:nvSpPr>
            <p:spPr>
              <a:xfrm>
                <a:off x="8558151" y="2601912"/>
                <a:ext cx="184150" cy="288925"/>
              </a:xfrm>
              <a:custGeom>
                <a:avLst/>
                <a:gdLst>
                  <a:gd name="txL" fmla="*/ 0 w 49"/>
                  <a:gd name="txT" fmla="*/ 0 h 77"/>
                  <a:gd name="txR" fmla="*/ 49 w 49"/>
                  <a:gd name="txB" fmla="*/ 77 h 7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77">
                    <a:moveTo>
                      <a:pt x="1" y="29"/>
                    </a:moveTo>
                    <a:cubicBezTo>
                      <a:pt x="0" y="40"/>
                      <a:pt x="4" y="49"/>
                      <a:pt x="9" y="55"/>
                    </a:cubicBezTo>
                    <a:cubicBezTo>
                      <a:pt x="13" y="60"/>
                      <a:pt x="21" y="66"/>
                      <a:pt x="23" y="72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5" y="72"/>
                      <a:pt x="34" y="63"/>
                      <a:pt x="37" y="59"/>
                    </a:cubicBezTo>
                    <a:cubicBezTo>
                      <a:pt x="41" y="55"/>
                      <a:pt x="44" y="51"/>
                      <a:pt x="46" y="47"/>
                    </a:cubicBezTo>
                    <a:cubicBezTo>
                      <a:pt x="48" y="43"/>
                      <a:pt x="49" y="39"/>
                      <a:pt x="48" y="35"/>
                    </a:cubicBezTo>
                    <a:cubicBezTo>
                      <a:pt x="48" y="30"/>
                      <a:pt x="46" y="25"/>
                      <a:pt x="43" y="21"/>
                    </a:cubicBezTo>
                    <a:cubicBezTo>
                      <a:pt x="40" y="17"/>
                      <a:pt x="36" y="12"/>
                      <a:pt x="31" y="10"/>
                    </a:cubicBezTo>
                    <a:cubicBezTo>
                      <a:pt x="32" y="8"/>
                      <a:pt x="34" y="6"/>
                      <a:pt x="35" y="5"/>
                    </a:cubicBezTo>
                    <a:cubicBezTo>
                      <a:pt x="37" y="3"/>
                      <a:pt x="39" y="2"/>
                      <a:pt x="42" y="1"/>
                    </a:cubicBezTo>
                    <a:cubicBezTo>
                      <a:pt x="41" y="1"/>
                      <a:pt x="41" y="0"/>
                      <a:pt x="41" y="0"/>
                    </a:cubicBezTo>
                    <a:cubicBezTo>
                      <a:pt x="40" y="0"/>
                      <a:pt x="37" y="1"/>
                      <a:pt x="35" y="3"/>
                    </a:cubicBezTo>
                    <a:cubicBezTo>
                      <a:pt x="33" y="5"/>
                      <a:pt x="32" y="7"/>
                      <a:pt x="30" y="9"/>
                    </a:cubicBezTo>
                    <a:cubicBezTo>
                      <a:pt x="29" y="9"/>
                      <a:pt x="28" y="8"/>
                      <a:pt x="26" y="8"/>
                    </a:cubicBezTo>
                    <a:cubicBezTo>
                      <a:pt x="21" y="7"/>
                      <a:pt x="15" y="9"/>
                      <a:pt x="10" y="14"/>
                    </a:cubicBezTo>
                    <a:cubicBezTo>
                      <a:pt x="6" y="18"/>
                      <a:pt x="2" y="24"/>
                      <a:pt x="1" y="29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32" name="Freeform 2502"/>
              <p:cNvSpPr/>
              <p:nvPr/>
            </p:nvSpPr>
            <p:spPr>
              <a:xfrm>
                <a:off x="8651813" y="2692400"/>
                <a:ext cx="184150" cy="236538"/>
              </a:xfrm>
              <a:custGeom>
                <a:avLst/>
                <a:gdLst>
                  <a:gd name="txL" fmla="*/ 0 w 49"/>
                  <a:gd name="txT" fmla="*/ 0 h 63"/>
                  <a:gd name="txR" fmla="*/ 49 w 49"/>
                  <a:gd name="txB" fmla="*/ 63 h 63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9" h="63">
                    <a:moveTo>
                      <a:pt x="4" y="45"/>
                    </a:moveTo>
                    <a:cubicBezTo>
                      <a:pt x="7" y="50"/>
                      <a:pt x="12" y="53"/>
                      <a:pt x="17" y="55"/>
                    </a:cubicBezTo>
                    <a:cubicBezTo>
                      <a:pt x="22" y="57"/>
                      <a:pt x="26" y="58"/>
                      <a:pt x="31" y="59"/>
                    </a:cubicBezTo>
                    <a:cubicBezTo>
                      <a:pt x="32" y="59"/>
                      <a:pt x="36" y="60"/>
                      <a:pt x="39" y="61"/>
                    </a:cubicBezTo>
                    <a:cubicBezTo>
                      <a:pt x="42" y="62"/>
                      <a:pt x="45" y="63"/>
                      <a:pt x="45" y="63"/>
                    </a:cubicBezTo>
                    <a:cubicBezTo>
                      <a:pt x="43" y="60"/>
                      <a:pt x="44" y="56"/>
                      <a:pt x="45" y="53"/>
                    </a:cubicBezTo>
                    <a:cubicBezTo>
                      <a:pt x="45" y="49"/>
                      <a:pt x="47" y="46"/>
                      <a:pt x="47" y="43"/>
                    </a:cubicBezTo>
                    <a:cubicBezTo>
                      <a:pt x="49" y="34"/>
                      <a:pt x="48" y="22"/>
                      <a:pt x="42" y="15"/>
                    </a:cubicBezTo>
                    <a:cubicBezTo>
                      <a:pt x="38" y="11"/>
                      <a:pt x="33" y="9"/>
                      <a:pt x="28" y="8"/>
                    </a:cubicBezTo>
                    <a:cubicBezTo>
                      <a:pt x="23" y="8"/>
                      <a:pt x="17" y="9"/>
                      <a:pt x="12" y="11"/>
                    </a:cubicBezTo>
                    <a:cubicBezTo>
                      <a:pt x="11" y="9"/>
                      <a:pt x="11" y="7"/>
                      <a:pt x="11" y="5"/>
                    </a:cubicBezTo>
                    <a:cubicBezTo>
                      <a:pt x="11" y="4"/>
                      <a:pt x="11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2"/>
                      <a:pt x="12" y="2"/>
                      <a:pt x="13" y="2"/>
                    </a:cubicBezTo>
                    <a:cubicBezTo>
                      <a:pt x="13" y="2"/>
                      <a:pt x="14" y="1"/>
                      <a:pt x="14" y="1"/>
                    </a:cubicBezTo>
                    <a:cubicBezTo>
                      <a:pt x="14" y="1"/>
                      <a:pt x="14" y="1"/>
                      <a:pt x="15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6" y="0"/>
                      <a:pt x="17" y="0"/>
                    </a:cubicBezTo>
                    <a:cubicBezTo>
                      <a:pt x="17" y="1"/>
                      <a:pt x="18" y="1"/>
                      <a:pt x="19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1"/>
                      <a:pt x="19" y="2"/>
                      <a:pt x="19" y="2"/>
                    </a:cubicBezTo>
                    <a:cubicBezTo>
                      <a:pt x="18" y="3"/>
                      <a:pt x="18" y="4"/>
                      <a:pt x="17" y="4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4"/>
                      <a:pt x="19" y="3"/>
                      <a:pt x="20" y="2"/>
                    </a:cubicBezTo>
                    <a:cubicBezTo>
                      <a:pt x="20" y="2"/>
                      <a:pt x="20" y="2"/>
                      <a:pt x="20" y="1"/>
                    </a:cubicBezTo>
                    <a:cubicBezTo>
                      <a:pt x="20" y="1"/>
                      <a:pt x="20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0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1"/>
                      <a:pt x="17" y="1"/>
                      <a:pt x="16" y="0"/>
                    </a:cubicBezTo>
                    <a:cubicBezTo>
                      <a:pt x="16" y="0"/>
                      <a:pt x="15" y="0"/>
                      <a:pt x="15" y="0"/>
                    </a:cubicBezTo>
                    <a:cubicBezTo>
                      <a:pt x="15" y="0"/>
                      <a:pt x="14" y="1"/>
                      <a:pt x="12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4"/>
                    </a:cubicBezTo>
                    <a:cubicBezTo>
                      <a:pt x="10" y="6"/>
                      <a:pt x="10" y="10"/>
                      <a:pt x="11" y="12"/>
                    </a:cubicBezTo>
                    <a:cubicBezTo>
                      <a:pt x="5" y="15"/>
                      <a:pt x="0" y="21"/>
                      <a:pt x="0" y="28"/>
                    </a:cubicBezTo>
                    <a:cubicBezTo>
                      <a:pt x="0" y="33"/>
                      <a:pt x="2" y="40"/>
                      <a:pt x="4" y="45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33" name="Freeform 2503"/>
              <p:cNvSpPr/>
              <p:nvPr/>
            </p:nvSpPr>
            <p:spPr>
              <a:xfrm>
                <a:off x="8801038" y="2511425"/>
                <a:ext cx="271463" cy="241300"/>
              </a:xfrm>
              <a:custGeom>
                <a:avLst/>
                <a:gdLst>
                  <a:gd name="txL" fmla="*/ 0 w 72"/>
                  <a:gd name="txT" fmla="*/ 0 h 64"/>
                  <a:gd name="txR" fmla="*/ 72 w 72"/>
                  <a:gd name="txB" fmla="*/ 64 h 64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72" h="64">
                    <a:moveTo>
                      <a:pt x="8" y="56"/>
                    </a:moveTo>
                    <a:cubicBezTo>
                      <a:pt x="12" y="60"/>
                      <a:pt x="19" y="61"/>
                      <a:pt x="26" y="62"/>
                    </a:cubicBezTo>
                    <a:cubicBezTo>
                      <a:pt x="32" y="63"/>
                      <a:pt x="39" y="63"/>
                      <a:pt x="46" y="63"/>
                    </a:cubicBezTo>
                    <a:cubicBezTo>
                      <a:pt x="51" y="62"/>
                      <a:pt x="65" y="64"/>
                      <a:pt x="65" y="64"/>
                    </a:cubicBezTo>
                    <a:cubicBezTo>
                      <a:pt x="62" y="57"/>
                      <a:pt x="68" y="48"/>
                      <a:pt x="70" y="40"/>
                    </a:cubicBezTo>
                    <a:cubicBezTo>
                      <a:pt x="72" y="30"/>
                      <a:pt x="70" y="18"/>
                      <a:pt x="61" y="12"/>
                    </a:cubicBezTo>
                    <a:cubicBezTo>
                      <a:pt x="51" y="6"/>
                      <a:pt x="32" y="9"/>
                      <a:pt x="18" y="18"/>
                    </a:cubicBezTo>
                    <a:cubicBezTo>
                      <a:pt x="17" y="16"/>
                      <a:pt x="16" y="13"/>
                      <a:pt x="16" y="11"/>
                    </a:cubicBezTo>
                    <a:cubicBezTo>
                      <a:pt x="16" y="7"/>
                      <a:pt x="17" y="4"/>
                      <a:pt x="1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5" y="4"/>
                      <a:pt x="14" y="14"/>
                      <a:pt x="17" y="18"/>
                    </a:cubicBezTo>
                    <a:cubicBezTo>
                      <a:pt x="7" y="24"/>
                      <a:pt x="1" y="31"/>
                      <a:pt x="1" y="39"/>
                    </a:cubicBezTo>
                    <a:cubicBezTo>
                      <a:pt x="0" y="45"/>
                      <a:pt x="4" y="52"/>
                      <a:pt x="8" y="56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34" name="Freeform 2504"/>
              <p:cNvSpPr/>
              <p:nvPr/>
            </p:nvSpPr>
            <p:spPr>
              <a:xfrm>
                <a:off x="11187051" y="1831975"/>
                <a:ext cx="434975" cy="293688"/>
              </a:xfrm>
              <a:custGeom>
                <a:avLst/>
                <a:gdLst>
                  <a:gd name="txL" fmla="*/ 0 w 116"/>
                  <a:gd name="txT" fmla="*/ 0 h 78"/>
                  <a:gd name="txR" fmla="*/ 116 w 116"/>
                  <a:gd name="txB" fmla="*/ 78 h 78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116" h="78">
                    <a:moveTo>
                      <a:pt x="39" y="76"/>
                    </a:moveTo>
                    <a:cubicBezTo>
                      <a:pt x="50" y="78"/>
                      <a:pt x="61" y="75"/>
                      <a:pt x="73" y="70"/>
                    </a:cubicBezTo>
                    <a:cubicBezTo>
                      <a:pt x="78" y="68"/>
                      <a:pt x="83" y="65"/>
                      <a:pt x="89" y="63"/>
                    </a:cubicBezTo>
                    <a:cubicBezTo>
                      <a:pt x="94" y="61"/>
                      <a:pt x="100" y="60"/>
                      <a:pt x="106" y="62"/>
                    </a:cubicBezTo>
                    <a:cubicBezTo>
                      <a:pt x="109" y="62"/>
                      <a:pt x="113" y="62"/>
                      <a:pt x="116" y="63"/>
                    </a:cubicBezTo>
                    <a:cubicBezTo>
                      <a:pt x="112" y="60"/>
                      <a:pt x="109" y="54"/>
                      <a:pt x="105" y="47"/>
                    </a:cubicBezTo>
                    <a:cubicBezTo>
                      <a:pt x="101" y="40"/>
                      <a:pt x="97" y="33"/>
                      <a:pt x="95" y="29"/>
                    </a:cubicBezTo>
                    <a:cubicBezTo>
                      <a:pt x="84" y="13"/>
                      <a:pt x="70" y="0"/>
                      <a:pt x="51" y="1"/>
                    </a:cubicBezTo>
                    <a:cubicBezTo>
                      <a:pt x="41" y="1"/>
                      <a:pt x="32" y="5"/>
                      <a:pt x="26" y="11"/>
                    </a:cubicBezTo>
                    <a:cubicBezTo>
                      <a:pt x="21" y="18"/>
                      <a:pt x="17" y="26"/>
                      <a:pt x="16" y="36"/>
                    </a:cubicBezTo>
                    <a:cubicBezTo>
                      <a:pt x="10" y="35"/>
                      <a:pt x="5" y="33"/>
                      <a:pt x="1" y="3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3" y="34"/>
                      <a:pt x="9" y="36"/>
                      <a:pt x="16" y="37"/>
                    </a:cubicBezTo>
                    <a:cubicBezTo>
                      <a:pt x="16" y="39"/>
                      <a:pt x="15" y="41"/>
                      <a:pt x="15" y="44"/>
                    </a:cubicBezTo>
                    <a:cubicBezTo>
                      <a:pt x="15" y="52"/>
                      <a:pt x="18" y="59"/>
                      <a:pt x="22" y="65"/>
                    </a:cubicBezTo>
                    <a:cubicBezTo>
                      <a:pt x="27" y="70"/>
                      <a:pt x="32" y="74"/>
                      <a:pt x="39" y="76"/>
                    </a:cubicBezTo>
                    <a:close/>
                  </a:path>
                </a:pathLst>
              </a:custGeom>
              <a:solidFill>
                <a:srgbClr val="8CD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35" name="Freeform 2505"/>
              <p:cNvSpPr/>
              <p:nvPr/>
            </p:nvSpPr>
            <p:spPr>
              <a:xfrm>
                <a:off x="11198163" y="1738312"/>
                <a:ext cx="363538" cy="269875"/>
              </a:xfrm>
              <a:custGeom>
                <a:avLst/>
                <a:gdLst>
                  <a:gd name="txL" fmla="*/ 0 w 97"/>
                  <a:gd name="txT" fmla="*/ 0 h 72"/>
                  <a:gd name="txR" fmla="*/ 97 w 97"/>
                  <a:gd name="txB" fmla="*/ 72 h 7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97" h="72">
                    <a:moveTo>
                      <a:pt x="68" y="67"/>
                    </a:moveTo>
                    <a:cubicBezTo>
                      <a:pt x="76" y="63"/>
                      <a:pt x="80" y="56"/>
                      <a:pt x="84" y="49"/>
                    </a:cubicBezTo>
                    <a:cubicBezTo>
                      <a:pt x="87" y="43"/>
                      <a:pt x="89" y="37"/>
                      <a:pt x="90" y="30"/>
                    </a:cubicBezTo>
                    <a:cubicBezTo>
                      <a:pt x="91" y="25"/>
                      <a:pt x="97" y="10"/>
                      <a:pt x="97" y="10"/>
                    </a:cubicBezTo>
                    <a:cubicBezTo>
                      <a:pt x="88" y="13"/>
                      <a:pt x="78" y="6"/>
                      <a:pt x="70" y="3"/>
                    </a:cubicBezTo>
                    <a:cubicBezTo>
                      <a:pt x="64" y="1"/>
                      <a:pt x="57" y="0"/>
                      <a:pt x="51" y="0"/>
                    </a:cubicBezTo>
                    <a:cubicBezTo>
                      <a:pt x="45" y="0"/>
                      <a:pt x="39" y="2"/>
                      <a:pt x="34" y="5"/>
                    </a:cubicBezTo>
                    <a:cubicBezTo>
                      <a:pt x="29" y="9"/>
                      <a:pt x="25" y="16"/>
                      <a:pt x="23" y="23"/>
                    </a:cubicBezTo>
                    <a:cubicBezTo>
                      <a:pt x="21" y="31"/>
                      <a:pt x="20" y="40"/>
                      <a:pt x="22" y="47"/>
                    </a:cubicBezTo>
                    <a:cubicBezTo>
                      <a:pt x="19" y="48"/>
                      <a:pt x="15" y="48"/>
                      <a:pt x="12" y="47"/>
                    </a:cubicBezTo>
                    <a:cubicBezTo>
                      <a:pt x="8" y="46"/>
                      <a:pt x="4" y="43"/>
                      <a:pt x="1" y="40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2" y="43"/>
                      <a:pt x="5" y="45"/>
                      <a:pt x="10" y="47"/>
                    </a:cubicBezTo>
                    <a:cubicBezTo>
                      <a:pt x="14" y="48"/>
                      <a:pt x="19" y="49"/>
                      <a:pt x="22" y="49"/>
                    </a:cubicBezTo>
                    <a:cubicBezTo>
                      <a:pt x="25" y="59"/>
                      <a:pt x="32" y="68"/>
                      <a:pt x="43" y="70"/>
                    </a:cubicBezTo>
                    <a:cubicBezTo>
                      <a:pt x="50" y="72"/>
                      <a:pt x="61" y="70"/>
                      <a:pt x="68" y="67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36" name="Freeform 2506"/>
              <p:cNvSpPr/>
              <p:nvPr/>
            </p:nvSpPr>
            <p:spPr>
              <a:xfrm>
                <a:off x="11250551" y="1193800"/>
                <a:ext cx="307975" cy="327025"/>
              </a:xfrm>
              <a:custGeom>
                <a:avLst/>
                <a:gdLst>
                  <a:gd name="txL" fmla="*/ 0 w 82"/>
                  <a:gd name="txT" fmla="*/ 0 h 87"/>
                  <a:gd name="txR" fmla="*/ 82 w 82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82" h="87">
                    <a:moveTo>
                      <a:pt x="65" y="78"/>
                    </a:moveTo>
                    <a:cubicBezTo>
                      <a:pt x="76" y="69"/>
                      <a:pt x="81" y="56"/>
                      <a:pt x="81" y="42"/>
                    </a:cubicBezTo>
                    <a:cubicBezTo>
                      <a:pt x="81" y="32"/>
                      <a:pt x="78" y="18"/>
                      <a:pt x="81" y="9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0" y="3"/>
                      <a:pt x="75" y="5"/>
                      <a:pt x="69" y="6"/>
                    </a:cubicBezTo>
                    <a:cubicBezTo>
                      <a:pt x="63" y="7"/>
                      <a:pt x="57" y="7"/>
                      <a:pt x="53" y="7"/>
                    </a:cubicBezTo>
                    <a:cubicBezTo>
                      <a:pt x="45" y="8"/>
                      <a:pt x="38" y="9"/>
                      <a:pt x="31" y="11"/>
                    </a:cubicBezTo>
                    <a:cubicBezTo>
                      <a:pt x="25" y="13"/>
                      <a:pt x="19" y="17"/>
                      <a:pt x="15" y="23"/>
                    </a:cubicBezTo>
                    <a:cubicBezTo>
                      <a:pt x="10" y="31"/>
                      <a:pt x="8" y="39"/>
                      <a:pt x="8" y="47"/>
                    </a:cubicBezTo>
                    <a:cubicBezTo>
                      <a:pt x="8" y="55"/>
                      <a:pt x="11" y="64"/>
                      <a:pt x="16" y="72"/>
                    </a:cubicBezTo>
                    <a:cubicBezTo>
                      <a:pt x="11" y="75"/>
                      <a:pt x="6" y="77"/>
                      <a:pt x="0" y="77"/>
                    </a:cubicBezTo>
                    <a:cubicBezTo>
                      <a:pt x="1" y="80"/>
                      <a:pt x="1" y="80"/>
                      <a:pt x="1" y="80"/>
                    </a:cubicBezTo>
                    <a:cubicBezTo>
                      <a:pt x="5" y="80"/>
                      <a:pt x="11" y="77"/>
                      <a:pt x="17" y="73"/>
                    </a:cubicBezTo>
                    <a:cubicBezTo>
                      <a:pt x="18" y="74"/>
                      <a:pt x="20" y="76"/>
                      <a:pt x="21" y="78"/>
                    </a:cubicBezTo>
                    <a:cubicBezTo>
                      <a:pt x="27" y="84"/>
                      <a:pt x="35" y="87"/>
                      <a:pt x="43" y="87"/>
                    </a:cubicBezTo>
                    <a:cubicBezTo>
                      <a:pt x="51" y="87"/>
                      <a:pt x="59" y="84"/>
                      <a:pt x="65" y="78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37" name="Freeform 2507"/>
              <p:cNvSpPr/>
              <p:nvPr/>
            </p:nvSpPr>
            <p:spPr>
              <a:xfrm>
                <a:off x="10987026" y="1284287"/>
                <a:ext cx="169863" cy="214313"/>
              </a:xfrm>
              <a:custGeom>
                <a:avLst/>
                <a:gdLst>
                  <a:gd name="txL" fmla="*/ 0 w 45"/>
                  <a:gd name="txT" fmla="*/ 0 h 57"/>
                  <a:gd name="txR" fmla="*/ 45 w 45"/>
                  <a:gd name="txB" fmla="*/ 57 h 5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45" h="57">
                    <a:moveTo>
                      <a:pt x="41" y="46"/>
                    </a:moveTo>
                    <a:cubicBezTo>
                      <a:pt x="45" y="38"/>
                      <a:pt x="45" y="30"/>
                      <a:pt x="42" y="23"/>
                    </a:cubicBezTo>
                    <a:cubicBezTo>
                      <a:pt x="41" y="18"/>
                      <a:pt x="36" y="11"/>
                      <a:pt x="36" y="5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4" y="4"/>
                      <a:pt x="24" y="8"/>
                      <a:pt x="20" y="10"/>
                    </a:cubicBezTo>
                    <a:cubicBezTo>
                      <a:pt x="16" y="12"/>
                      <a:pt x="13" y="14"/>
                      <a:pt x="10" y="16"/>
                    </a:cubicBezTo>
                    <a:cubicBezTo>
                      <a:pt x="7" y="18"/>
                      <a:pt x="5" y="21"/>
                      <a:pt x="4" y="25"/>
                    </a:cubicBezTo>
                    <a:cubicBezTo>
                      <a:pt x="3" y="29"/>
                      <a:pt x="4" y="33"/>
                      <a:pt x="5" y="38"/>
                    </a:cubicBezTo>
                    <a:cubicBezTo>
                      <a:pt x="6" y="42"/>
                      <a:pt x="7" y="47"/>
                      <a:pt x="11" y="51"/>
                    </a:cubicBezTo>
                    <a:cubicBezTo>
                      <a:pt x="8" y="54"/>
                      <a:pt x="4" y="55"/>
                      <a:pt x="0" y="54"/>
                    </a:cubicBezTo>
                    <a:cubicBezTo>
                      <a:pt x="0" y="55"/>
                      <a:pt x="0" y="55"/>
                      <a:pt x="0" y="56"/>
                    </a:cubicBezTo>
                    <a:cubicBezTo>
                      <a:pt x="1" y="56"/>
                      <a:pt x="3" y="56"/>
                      <a:pt x="5" y="55"/>
                    </a:cubicBezTo>
                    <a:cubicBezTo>
                      <a:pt x="7" y="54"/>
                      <a:pt x="9" y="53"/>
                      <a:pt x="11" y="52"/>
                    </a:cubicBezTo>
                    <a:cubicBezTo>
                      <a:pt x="12" y="53"/>
                      <a:pt x="13" y="53"/>
                      <a:pt x="14" y="54"/>
                    </a:cubicBezTo>
                    <a:cubicBezTo>
                      <a:pt x="18" y="57"/>
                      <a:pt x="24" y="57"/>
                      <a:pt x="29" y="56"/>
                    </a:cubicBezTo>
                    <a:cubicBezTo>
                      <a:pt x="34" y="54"/>
                      <a:pt x="38" y="50"/>
                      <a:pt x="41" y="46"/>
                    </a:cubicBezTo>
                    <a:close/>
                  </a:path>
                </a:pathLst>
              </a:custGeom>
              <a:solidFill>
                <a:srgbClr val="A3E555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38" name="Freeform 2508"/>
              <p:cNvSpPr/>
              <p:nvPr/>
            </p:nvSpPr>
            <p:spPr>
              <a:xfrm>
                <a:off x="10783826" y="1358900"/>
                <a:ext cx="192088" cy="280988"/>
              </a:xfrm>
              <a:custGeom>
                <a:avLst/>
                <a:gdLst>
                  <a:gd name="txL" fmla="*/ 0 w 51"/>
                  <a:gd name="txT" fmla="*/ 0 h 75"/>
                  <a:gd name="txR" fmla="*/ 51 w 51"/>
                  <a:gd name="txB" fmla="*/ 75 h 75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1" h="75">
                    <a:moveTo>
                      <a:pt x="50" y="31"/>
                    </a:moveTo>
                    <a:cubicBezTo>
                      <a:pt x="49" y="25"/>
                      <a:pt x="45" y="21"/>
                      <a:pt x="41" y="17"/>
                    </a:cubicBezTo>
                    <a:cubicBezTo>
                      <a:pt x="37" y="14"/>
                      <a:pt x="33" y="11"/>
                      <a:pt x="29" y="9"/>
                    </a:cubicBezTo>
                    <a:cubicBezTo>
                      <a:pt x="25" y="7"/>
                      <a:pt x="16" y="0"/>
                      <a:pt x="16" y="0"/>
                    </a:cubicBezTo>
                    <a:cubicBezTo>
                      <a:pt x="17" y="7"/>
                      <a:pt x="10" y="13"/>
                      <a:pt x="6" y="18"/>
                    </a:cubicBezTo>
                    <a:cubicBezTo>
                      <a:pt x="4" y="22"/>
                      <a:pt x="2" y="26"/>
                      <a:pt x="1" y="31"/>
                    </a:cubicBezTo>
                    <a:cubicBezTo>
                      <a:pt x="0" y="33"/>
                      <a:pt x="0" y="35"/>
                      <a:pt x="0" y="37"/>
                    </a:cubicBezTo>
                    <a:cubicBezTo>
                      <a:pt x="0" y="38"/>
                      <a:pt x="0" y="38"/>
                      <a:pt x="0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39"/>
                      <a:pt x="0" y="39"/>
                      <a:pt x="0" y="40"/>
                    </a:cubicBezTo>
                    <a:cubicBezTo>
                      <a:pt x="0" y="40"/>
                      <a:pt x="0" y="40"/>
                      <a:pt x="0" y="41"/>
                    </a:cubicBezTo>
                    <a:cubicBezTo>
                      <a:pt x="0" y="42"/>
                      <a:pt x="1" y="43"/>
                      <a:pt x="1" y="45"/>
                    </a:cubicBezTo>
                    <a:cubicBezTo>
                      <a:pt x="3" y="50"/>
                      <a:pt x="7" y="53"/>
                      <a:pt x="12" y="56"/>
                    </a:cubicBezTo>
                    <a:cubicBezTo>
                      <a:pt x="17" y="58"/>
                      <a:pt x="23" y="60"/>
                      <a:pt x="29" y="60"/>
                    </a:cubicBezTo>
                    <a:cubicBezTo>
                      <a:pt x="29" y="62"/>
                      <a:pt x="28" y="65"/>
                      <a:pt x="27" y="67"/>
                    </a:cubicBezTo>
                    <a:cubicBezTo>
                      <a:pt x="25" y="70"/>
                      <a:pt x="23" y="73"/>
                      <a:pt x="20" y="74"/>
                    </a:cubicBezTo>
                    <a:cubicBezTo>
                      <a:pt x="20" y="74"/>
                      <a:pt x="20" y="75"/>
                      <a:pt x="20" y="75"/>
                    </a:cubicBezTo>
                    <a:cubicBezTo>
                      <a:pt x="21" y="75"/>
                      <a:pt x="22" y="74"/>
                      <a:pt x="23" y="73"/>
                    </a:cubicBezTo>
                    <a:cubicBezTo>
                      <a:pt x="25" y="72"/>
                      <a:pt x="26" y="70"/>
                      <a:pt x="27" y="69"/>
                    </a:cubicBezTo>
                    <a:cubicBezTo>
                      <a:pt x="29" y="66"/>
                      <a:pt x="30" y="62"/>
                      <a:pt x="30" y="60"/>
                    </a:cubicBezTo>
                    <a:cubicBezTo>
                      <a:pt x="34" y="60"/>
                      <a:pt x="38" y="59"/>
                      <a:pt x="41" y="57"/>
                    </a:cubicBezTo>
                    <a:cubicBezTo>
                      <a:pt x="44" y="55"/>
                      <a:pt x="47" y="52"/>
                      <a:pt x="48" y="49"/>
                    </a:cubicBezTo>
                    <a:cubicBezTo>
                      <a:pt x="48" y="49"/>
                      <a:pt x="49" y="49"/>
                      <a:pt x="49" y="48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9" y="47"/>
                      <a:pt x="49" y="47"/>
                      <a:pt x="49" y="47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50" y="44"/>
                      <a:pt x="50" y="43"/>
                      <a:pt x="50" y="41"/>
                    </a:cubicBezTo>
                    <a:cubicBezTo>
                      <a:pt x="51" y="38"/>
                      <a:pt x="51" y="34"/>
                      <a:pt x="50" y="31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39" name="Freeform 2509"/>
              <p:cNvSpPr/>
              <p:nvPr/>
            </p:nvSpPr>
            <p:spPr>
              <a:xfrm>
                <a:off x="10829863" y="1009650"/>
                <a:ext cx="228600" cy="327025"/>
              </a:xfrm>
              <a:custGeom>
                <a:avLst/>
                <a:gdLst>
                  <a:gd name="txL" fmla="*/ 0 w 61"/>
                  <a:gd name="txT" fmla="*/ 0 h 87"/>
                  <a:gd name="txR" fmla="*/ 61 w 61"/>
                  <a:gd name="txB" fmla="*/ 87 h 87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1" h="87">
                    <a:moveTo>
                      <a:pt x="61" y="51"/>
                    </a:moveTo>
                    <a:cubicBezTo>
                      <a:pt x="61" y="44"/>
                      <a:pt x="57" y="38"/>
                      <a:pt x="53" y="31"/>
                    </a:cubicBezTo>
                    <a:cubicBezTo>
                      <a:pt x="49" y="26"/>
                      <a:pt x="45" y="21"/>
                      <a:pt x="41" y="16"/>
                    </a:cubicBezTo>
                    <a:cubicBezTo>
                      <a:pt x="37" y="13"/>
                      <a:pt x="29" y="0"/>
                      <a:pt x="29" y="0"/>
                    </a:cubicBezTo>
                    <a:cubicBezTo>
                      <a:pt x="27" y="8"/>
                      <a:pt x="18" y="10"/>
                      <a:pt x="13" y="15"/>
                    </a:cubicBezTo>
                    <a:cubicBezTo>
                      <a:pt x="6" y="21"/>
                      <a:pt x="0" y="32"/>
                      <a:pt x="2" y="44"/>
                    </a:cubicBezTo>
                    <a:cubicBezTo>
                      <a:pt x="5" y="56"/>
                      <a:pt x="19" y="68"/>
                      <a:pt x="33" y="73"/>
                    </a:cubicBezTo>
                    <a:cubicBezTo>
                      <a:pt x="32" y="75"/>
                      <a:pt x="32" y="78"/>
                      <a:pt x="30" y="79"/>
                    </a:cubicBezTo>
                    <a:cubicBezTo>
                      <a:pt x="28" y="82"/>
                      <a:pt x="26" y="84"/>
                      <a:pt x="23" y="85"/>
                    </a:cubicBezTo>
                    <a:cubicBezTo>
                      <a:pt x="24" y="87"/>
                      <a:pt x="24" y="87"/>
                      <a:pt x="24" y="87"/>
                    </a:cubicBezTo>
                    <a:cubicBezTo>
                      <a:pt x="27" y="86"/>
                      <a:pt x="33" y="78"/>
                      <a:pt x="34" y="73"/>
                    </a:cubicBezTo>
                    <a:cubicBezTo>
                      <a:pt x="43" y="76"/>
                      <a:pt x="51" y="75"/>
                      <a:pt x="56" y="69"/>
                    </a:cubicBezTo>
                    <a:cubicBezTo>
                      <a:pt x="59" y="65"/>
                      <a:pt x="61" y="57"/>
                      <a:pt x="61" y="51"/>
                    </a:cubicBezTo>
                    <a:close/>
                  </a:path>
                </a:pathLst>
              </a:custGeom>
              <a:solidFill>
                <a:srgbClr val="88C6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40" name="Freeform 2510"/>
              <p:cNvSpPr/>
              <p:nvPr/>
            </p:nvSpPr>
            <p:spPr>
              <a:xfrm>
                <a:off x="10596501" y="1562100"/>
                <a:ext cx="93663" cy="120650"/>
              </a:xfrm>
              <a:custGeom>
                <a:avLst/>
                <a:gdLst>
                  <a:gd name="txL" fmla="*/ 0 w 25"/>
                  <a:gd name="txT" fmla="*/ 0 h 32"/>
                  <a:gd name="txR" fmla="*/ 25 w 25"/>
                  <a:gd name="txB" fmla="*/ 32 h 32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5" h="32">
                    <a:moveTo>
                      <a:pt x="22" y="9"/>
                    </a:moveTo>
                    <a:cubicBezTo>
                      <a:pt x="20" y="7"/>
                      <a:pt x="18" y="6"/>
                      <a:pt x="16" y="5"/>
                    </a:cubicBezTo>
                    <a:cubicBezTo>
                      <a:pt x="14" y="5"/>
                      <a:pt x="12" y="4"/>
                      <a:pt x="10" y="3"/>
                    </a:cubicBezTo>
                    <a:cubicBezTo>
                      <a:pt x="9" y="3"/>
                      <a:pt x="7" y="2"/>
                      <a:pt x="6" y="1"/>
                    </a:cubicBezTo>
                    <a:cubicBezTo>
                      <a:pt x="5" y="1"/>
                      <a:pt x="4" y="0"/>
                      <a:pt x="4" y="0"/>
                    </a:cubicBezTo>
                    <a:cubicBezTo>
                      <a:pt x="4" y="3"/>
                      <a:pt x="1" y="7"/>
                      <a:pt x="1" y="11"/>
                    </a:cubicBezTo>
                    <a:cubicBezTo>
                      <a:pt x="0" y="16"/>
                      <a:pt x="2" y="22"/>
                      <a:pt x="5" y="25"/>
                    </a:cubicBezTo>
                    <a:cubicBezTo>
                      <a:pt x="7" y="26"/>
                      <a:pt x="9" y="27"/>
                      <a:pt x="12" y="27"/>
                    </a:cubicBezTo>
                    <a:cubicBezTo>
                      <a:pt x="15" y="26"/>
                      <a:pt x="17" y="25"/>
                      <a:pt x="20" y="24"/>
                    </a:cubicBezTo>
                    <a:cubicBezTo>
                      <a:pt x="20" y="25"/>
                      <a:pt x="20" y="26"/>
                      <a:pt x="20" y="27"/>
                    </a:cubicBezTo>
                    <a:cubicBezTo>
                      <a:pt x="21" y="29"/>
                      <a:pt x="20" y="30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1" y="30"/>
                      <a:pt x="21" y="26"/>
                      <a:pt x="20" y="24"/>
                    </a:cubicBezTo>
                    <a:cubicBezTo>
                      <a:pt x="23" y="22"/>
                      <a:pt x="25" y="19"/>
                      <a:pt x="25" y="15"/>
                    </a:cubicBezTo>
                    <a:cubicBezTo>
                      <a:pt x="24" y="13"/>
                      <a:pt x="23" y="10"/>
                      <a:pt x="22" y="9"/>
                    </a:cubicBezTo>
                    <a:close/>
                  </a:path>
                </a:pathLst>
              </a:custGeom>
              <a:solidFill>
                <a:srgbClr val="C7F487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41" name="Freeform 2511"/>
              <p:cNvSpPr/>
              <p:nvPr/>
            </p:nvSpPr>
            <p:spPr>
              <a:xfrm>
                <a:off x="8066026" y="908050"/>
                <a:ext cx="203200" cy="192088"/>
              </a:xfrm>
              <a:custGeom>
                <a:avLst/>
                <a:gdLst>
                  <a:gd name="txL" fmla="*/ 0 w 54"/>
                  <a:gd name="txT" fmla="*/ 0 h 51"/>
                  <a:gd name="txR" fmla="*/ 54 w 54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4" h="51">
                    <a:moveTo>
                      <a:pt x="22" y="45"/>
                    </a:moveTo>
                    <a:cubicBezTo>
                      <a:pt x="23" y="45"/>
                      <a:pt x="23" y="44"/>
                      <a:pt x="24" y="43"/>
                    </a:cubicBezTo>
                    <a:cubicBezTo>
                      <a:pt x="28" y="40"/>
                      <a:pt x="30" y="36"/>
                      <a:pt x="32" y="32"/>
                    </a:cubicBezTo>
                    <a:cubicBezTo>
                      <a:pt x="36" y="27"/>
                      <a:pt x="38" y="20"/>
                      <a:pt x="41" y="14"/>
                    </a:cubicBezTo>
                    <a:cubicBezTo>
                      <a:pt x="43" y="11"/>
                      <a:pt x="46" y="8"/>
                      <a:pt x="49" y="5"/>
                    </a:cubicBezTo>
                    <a:cubicBezTo>
                      <a:pt x="51" y="4"/>
                      <a:pt x="53" y="2"/>
                      <a:pt x="54" y="0"/>
                    </a:cubicBezTo>
                    <a:cubicBezTo>
                      <a:pt x="51" y="3"/>
                      <a:pt x="46" y="5"/>
                      <a:pt x="44" y="6"/>
                    </a:cubicBezTo>
                    <a:cubicBezTo>
                      <a:pt x="34" y="12"/>
                      <a:pt x="28" y="23"/>
                      <a:pt x="20" y="31"/>
                    </a:cubicBezTo>
                    <a:cubicBezTo>
                      <a:pt x="17" y="35"/>
                      <a:pt x="13" y="39"/>
                      <a:pt x="9" y="42"/>
                    </a:cubicBezTo>
                    <a:cubicBezTo>
                      <a:pt x="6" y="45"/>
                      <a:pt x="3" y="48"/>
                      <a:pt x="0" y="50"/>
                    </a:cubicBezTo>
                    <a:cubicBezTo>
                      <a:pt x="0" y="50"/>
                      <a:pt x="0" y="50"/>
                      <a:pt x="0" y="51"/>
                    </a:cubicBezTo>
                    <a:cubicBezTo>
                      <a:pt x="7" y="47"/>
                      <a:pt x="14" y="47"/>
                      <a:pt x="22" y="45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1142" name="Picture 2512"/>
              <p:cNvPicPr>
                <a:picLocks noChangeAspect="1"/>
              </p:cNvPicPr>
              <p:nvPr/>
            </p:nvPicPr>
            <p:blipFill>
              <a:blip r:embed="rId116"/>
              <a:stretch>
                <a:fillRect/>
              </a:stretch>
            </p:blipFill>
            <p:spPr>
              <a:xfrm>
                <a:off x="8131113" y="890587"/>
                <a:ext cx="158750" cy="203200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pic>
            <p:nvPicPr>
              <p:cNvPr id="11143" name="Picture 2513"/>
              <p:cNvPicPr>
                <a:picLocks noChangeAspect="1"/>
              </p:cNvPicPr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8048563" y="854075"/>
                <a:ext cx="249238" cy="258763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1144" name="Freeform 2514"/>
              <p:cNvSpPr/>
              <p:nvPr/>
            </p:nvSpPr>
            <p:spPr>
              <a:xfrm>
                <a:off x="8085076" y="971550"/>
                <a:ext cx="96838" cy="71438"/>
              </a:xfrm>
              <a:custGeom>
                <a:avLst/>
                <a:gdLst>
                  <a:gd name="txL" fmla="*/ 0 w 26"/>
                  <a:gd name="txT" fmla="*/ 0 h 19"/>
                  <a:gd name="txR" fmla="*/ 26 w 26"/>
                  <a:gd name="txB" fmla="*/ 19 h 19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26" h="19">
                    <a:moveTo>
                      <a:pt x="15" y="12"/>
                    </a:moveTo>
                    <a:cubicBezTo>
                      <a:pt x="20" y="9"/>
                      <a:pt x="23" y="4"/>
                      <a:pt x="26" y="0"/>
                    </a:cubicBezTo>
                    <a:cubicBezTo>
                      <a:pt x="24" y="2"/>
                      <a:pt x="22" y="4"/>
                      <a:pt x="19" y="5"/>
                    </a:cubicBezTo>
                    <a:cubicBezTo>
                      <a:pt x="16" y="6"/>
                      <a:pt x="13" y="5"/>
                      <a:pt x="10" y="4"/>
                    </a:cubicBezTo>
                    <a:cubicBezTo>
                      <a:pt x="8" y="3"/>
                      <a:pt x="6" y="1"/>
                      <a:pt x="4" y="1"/>
                    </a:cubicBezTo>
                    <a:cubicBezTo>
                      <a:pt x="2" y="7"/>
                      <a:pt x="1" y="13"/>
                      <a:pt x="0" y="19"/>
                    </a:cubicBezTo>
                    <a:cubicBezTo>
                      <a:pt x="5" y="19"/>
                      <a:pt x="11" y="14"/>
                      <a:pt x="15" y="12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45" name="Freeform 2516"/>
              <p:cNvSpPr>
                <a:spLocks noEditPoints="1"/>
              </p:cNvSpPr>
              <p:nvPr/>
            </p:nvSpPr>
            <p:spPr>
              <a:xfrm>
                <a:off x="8073963" y="896937"/>
                <a:ext cx="206375" cy="192088"/>
              </a:xfrm>
              <a:custGeom>
                <a:avLst/>
                <a:gdLst>
                  <a:gd name="txL" fmla="*/ 0 w 55"/>
                  <a:gd name="txT" fmla="*/ 0 h 51"/>
                  <a:gd name="txR" fmla="*/ 55 w 55"/>
                  <a:gd name="txB" fmla="*/ 51 h 5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55" h="51">
                    <a:moveTo>
                      <a:pt x="27" y="14"/>
                    </a:moveTo>
                    <a:cubicBezTo>
                      <a:pt x="27" y="14"/>
                      <a:pt x="28" y="13"/>
                      <a:pt x="28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2" y="12"/>
                      <a:pt x="34" y="12"/>
                      <a:pt x="36" y="11"/>
                    </a:cubicBezTo>
                    <a:cubicBezTo>
                      <a:pt x="35" y="12"/>
                      <a:pt x="34" y="12"/>
                      <a:pt x="33" y="13"/>
                    </a:cubicBezTo>
                    <a:cubicBezTo>
                      <a:pt x="32" y="14"/>
                      <a:pt x="31" y="15"/>
                      <a:pt x="30" y="17"/>
                    </a:cubicBezTo>
                    <a:cubicBezTo>
                      <a:pt x="29" y="18"/>
                      <a:pt x="28" y="19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6" y="22"/>
                      <a:pt x="26" y="22"/>
                      <a:pt x="25" y="23"/>
                    </a:cubicBezTo>
                    <a:cubicBezTo>
                      <a:pt x="24" y="24"/>
                      <a:pt x="23" y="24"/>
                      <a:pt x="23" y="24"/>
                    </a:cubicBezTo>
                    <a:cubicBezTo>
                      <a:pt x="22" y="24"/>
                      <a:pt x="21" y="25"/>
                      <a:pt x="20" y="24"/>
                    </a:cubicBezTo>
                    <a:cubicBezTo>
                      <a:pt x="19" y="24"/>
                      <a:pt x="18" y="24"/>
                      <a:pt x="17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5" y="24"/>
                      <a:pt x="15" y="24"/>
                      <a:pt x="14" y="24"/>
                    </a:cubicBezTo>
                    <a:cubicBezTo>
                      <a:pt x="13" y="23"/>
                      <a:pt x="13" y="23"/>
                      <a:pt x="12" y="23"/>
                    </a:cubicBezTo>
                    <a:cubicBezTo>
                      <a:pt x="11" y="22"/>
                      <a:pt x="10" y="22"/>
                      <a:pt x="9" y="21"/>
                    </a:cubicBezTo>
                    <a:cubicBezTo>
                      <a:pt x="11" y="22"/>
                      <a:pt x="12" y="23"/>
                      <a:pt x="14" y="24"/>
                    </a:cubicBezTo>
                    <a:cubicBezTo>
                      <a:pt x="15" y="24"/>
                      <a:pt x="15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8" y="25"/>
                      <a:pt x="19" y="26"/>
                      <a:pt x="20" y="26"/>
                    </a:cubicBezTo>
                    <a:cubicBezTo>
                      <a:pt x="21" y="26"/>
                      <a:pt x="22" y="26"/>
                      <a:pt x="23" y="26"/>
                    </a:cubicBezTo>
                    <a:cubicBezTo>
                      <a:pt x="23" y="25"/>
                      <a:pt x="24" y="25"/>
                      <a:pt x="24" y="25"/>
                    </a:cubicBezTo>
                    <a:cubicBezTo>
                      <a:pt x="24" y="26"/>
                      <a:pt x="23" y="26"/>
                      <a:pt x="23" y="26"/>
                    </a:cubicBezTo>
                    <a:cubicBezTo>
                      <a:pt x="23" y="27"/>
                      <a:pt x="22" y="27"/>
                      <a:pt x="22" y="28"/>
                    </a:cubicBezTo>
                    <a:cubicBezTo>
                      <a:pt x="21" y="28"/>
                      <a:pt x="21" y="29"/>
                      <a:pt x="20" y="30"/>
                    </a:cubicBezTo>
                    <a:cubicBezTo>
                      <a:pt x="19" y="31"/>
                      <a:pt x="17" y="32"/>
                      <a:pt x="15" y="33"/>
                    </a:cubicBezTo>
                    <a:cubicBezTo>
                      <a:pt x="15" y="34"/>
                      <a:pt x="14" y="35"/>
                      <a:pt x="13" y="35"/>
                    </a:cubicBezTo>
                    <a:cubicBezTo>
                      <a:pt x="12" y="36"/>
                      <a:pt x="11" y="36"/>
                      <a:pt x="10" y="36"/>
                    </a:cubicBezTo>
                    <a:cubicBezTo>
                      <a:pt x="9" y="37"/>
                      <a:pt x="9" y="37"/>
                      <a:pt x="8" y="38"/>
                    </a:cubicBezTo>
                    <a:cubicBezTo>
                      <a:pt x="7" y="38"/>
                      <a:pt x="6" y="38"/>
                      <a:pt x="5" y="39"/>
                    </a:cubicBezTo>
                    <a:cubicBezTo>
                      <a:pt x="7" y="38"/>
                      <a:pt x="9" y="38"/>
                      <a:pt x="11" y="37"/>
                    </a:cubicBezTo>
                    <a:cubicBezTo>
                      <a:pt x="12" y="36"/>
                      <a:pt x="14" y="35"/>
                      <a:pt x="16" y="34"/>
                    </a:cubicBezTo>
                    <a:cubicBezTo>
                      <a:pt x="17" y="34"/>
                      <a:pt x="18" y="33"/>
                      <a:pt x="19" y="32"/>
                    </a:cubicBezTo>
                    <a:cubicBezTo>
                      <a:pt x="18" y="33"/>
                      <a:pt x="18" y="35"/>
                      <a:pt x="17" y="36"/>
                    </a:cubicBezTo>
                    <a:cubicBezTo>
                      <a:pt x="16" y="37"/>
                      <a:pt x="15" y="38"/>
                      <a:pt x="14" y="39"/>
                    </a:cubicBezTo>
                    <a:cubicBezTo>
                      <a:pt x="12" y="41"/>
                      <a:pt x="9" y="43"/>
                      <a:pt x="7" y="45"/>
                    </a:cubicBezTo>
                    <a:cubicBezTo>
                      <a:pt x="5" y="48"/>
                      <a:pt x="2" y="49"/>
                      <a:pt x="0" y="51"/>
                    </a:cubicBezTo>
                    <a:cubicBezTo>
                      <a:pt x="5" y="48"/>
                      <a:pt x="10" y="44"/>
                      <a:pt x="14" y="40"/>
                    </a:cubicBezTo>
                    <a:cubicBezTo>
                      <a:pt x="15" y="39"/>
                      <a:pt x="17" y="38"/>
                      <a:pt x="18" y="36"/>
                    </a:cubicBezTo>
                    <a:cubicBezTo>
                      <a:pt x="19" y="35"/>
                      <a:pt x="20" y="34"/>
                      <a:pt x="20" y="33"/>
                    </a:cubicBezTo>
                    <a:cubicBezTo>
                      <a:pt x="22" y="30"/>
                      <a:pt x="24" y="28"/>
                      <a:pt x="26" y="25"/>
                    </a:cubicBezTo>
                    <a:cubicBezTo>
                      <a:pt x="28" y="23"/>
                      <a:pt x="30" y="20"/>
                      <a:pt x="32" y="18"/>
                    </a:cubicBezTo>
                    <a:cubicBezTo>
                      <a:pt x="33" y="17"/>
                      <a:pt x="34" y="16"/>
                      <a:pt x="35" y="15"/>
                    </a:cubicBezTo>
                    <a:cubicBezTo>
                      <a:pt x="36" y="14"/>
                      <a:pt x="37" y="13"/>
                      <a:pt x="38" y="12"/>
                    </a:cubicBezTo>
                    <a:cubicBezTo>
                      <a:pt x="40" y="11"/>
                      <a:pt x="41" y="11"/>
                      <a:pt x="42" y="10"/>
                    </a:cubicBezTo>
                    <a:cubicBezTo>
                      <a:pt x="43" y="9"/>
                      <a:pt x="44" y="9"/>
                      <a:pt x="45" y="9"/>
                    </a:cubicBezTo>
                    <a:cubicBezTo>
                      <a:pt x="44" y="10"/>
                      <a:pt x="43" y="11"/>
                      <a:pt x="42" y="13"/>
                    </a:cubicBezTo>
                    <a:cubicBezTo>
                      <a:pt x="41" y="13"/>
                      <a:pt x="41" y="14"/>
                      <a:pt x="40" y="15"/>
                    </a:cubicBezTo>
                    <a:cubicBezTo>
                      <a:pt x="39" y="16"/>
                      <a:pt x="38" y="17"/>
                      <a:pt x="38" y="18"/>
                    </a:cubicBezTo>
                    <a:cubicBezTo>
                      <a:pt x="37" y="20"/>
                      <a:pt x="36" y="22"/>
                      <a:pt x="35" y="24"/>
                    </a:cubicBezTo>
                    <a:cubicBezTo>
                      <a:pt x="34" y="26"/>
                      <a:pt x="34" y="28"/>
                      <a:pt x="33" y="30"/>
                    </a:cubicBezTo>
                    <a:cubicBezTo>
                      <a:pt x="32" y="32"/>
                      <a:pt x="31" y="34"/>
                      <a:pt x="30" y="36"/>
                    </a:cubicBezTo>
                    <a:cubicBezTo>
                      <a:pt x="29" y="38"/>
                      <a:pt x="27" y="40"/>
                      <a:pt x="26" y="42"/>
                    </a:cubicBezTo>
                    <a:cubicBezTo>
                      <a:pt x="25" y="43"/>
                      <a:pt x="23" y="45"/>
                      <a:pt x="21" y="47"/>
                    </a:cubicBezTo>
                    <a:cubicBezTo>
                      <a:pt x="25" y="44"/>
                      <a:pt x="28" y="40"/>
                      <a:pt x="30" y="37"/>
                    </a:cubicBezTo>
                    <a:cubicBezTo>
                      <a:pt x="32" y="35"/>
                      <a:pt x="33" y="33"/>
                      <a:pt x="34" y="31"/>
                    </a:cubicBezTo>
                    <a:cubicBezTo>
                      <a:pt x="35" y="29"/>
                      <a:pt x="35" y="27"/>
                      <a:pt x="36" y="25"/>
                    </a:cubicBezTo>
                    <a:cubicBezTo>
                      <a:pt x="37" y="23"/>
                      <a:pt x="38" y="20"/>
                      <a:pt x="39" y="19"/>
                    </a:cubicBezTo>
                    <a:cubicBezTo>
                      <a:pt x="40" y="18"/>
                      <a:pt x="40" y="17"/>
                      <a:pt x="41" y="16"/>
                    </a:cubicBezTo>
                    <a:cubicBezTo>
                      <a:pt x="42" y="15"/>
                      <a:pt x="42" y="14"/>
                      <a:pt x="43" y="13"/>
                    </a:cubicBezTo>
                    <a:cubicBezTo>
                      <a:pt x="44" y="12"/>
                      <a:pt x="46" y="10"/>
                      <a:pt x="47" y="9"/>
                    </a:cubicBezTo>
                    <a:cubicBezTo>
                      <a:pt x="48" y="8"/>
                      <a:pt x="49" y="7"/>
                      <a:pt x="50" y="6"/>
                    </a:cubicBezTo>
                    <a:cubicBezTo>
                      <a:pt x="50" y="6"/>
                      <a:pt x="50" y="6"/>
                      <a:pt x="51" y="6"/>
                    </a:cubicBezTo>
                    <a:cubicBezTo>
                      <a:pt x="51" y="6"/>
                      <a:pt x="51" y="5"/>
                      <a:pt x="51" y="5"/>
                    </a:cubicBezTo>
                    <a:cubicBezTo>
                      <a:pt x="50" y="8"/>
                      <a:pt x="50" y="10"/>
                      <a:pt x="50" y="12"/>
                    </a:cubicBezTo>
                    <a:cubicBezTo>
                      <a:pt x="50" y="14"/>
                      <a:pt x="49" y="15"/>
                      <a:pt x="49" y="17"/>
                    </a:cubicBezTo>
                    <a:cubicBezTo>
                      <a:pt x="49" y="18"/>
                      <a:pt x="49" y="20"/>
                      <a:pt x="49" y="22"/>
                    </a:cubicBezTo>
                    <a:cubicBezTo>
                      <a:pt x="50" y="25"/>
                      <a:pt x="49" y="28"/>
                      <a:pt x="48" y="31"/>
                    </a:cubicBezTo>
                    <a:cubicBezTo>
                      <a:pt x="48" y="32"/>
                      <a:pt x="47" y="34"/>
                      <a:pt x="46" y="35"/>
                    </a:cubicBezTo>
                    <a:cubicBezTo>
                      <a:pt x="46" y="36"/>
                      <a:pt x="45" y="38"/>
                      <a:pt x="44" y="39"/>
                    </a:cubicBezTo>
                    <a:cubicBezTo>
                      <a:pt x="46" y="37"/>
                      <a:pt x="48" y="34"/>
                      <a:pt x="49" y="31"/>
                    </a:cubicBezTo>
                    <a:cubicBezTo>
                      <a:pt x="49" y="29"/>
                      <a:pt x="50" y="28"/>
                      <a:pt x="50" y="26"/>
                    </a:cubicBezTo>
                    <a:cubicBezTo>
                      <a:pt x="50" y="26"/>
                      <a:pt x="50" y="25"/>
                      <a:pt x="51" y="24"/>
                    </a:cubicBezTo>
                    <a:cubicBezTo>
                      <a:pt x="51" y="23"/>
                      <a:pt x="51" y="23"/>
                      <a:pt x="51" y="23"/>
                    </a:cubicBezTo>
                    <a:cubicBezTo>
                      <a:pt x="51" y="22"/>
                      <a:pt x="51" y="22"/>
                      <a:pt x="51" y="21"/>
                    </a:cubicBezTo>
                    <a:cubicBezTo>
                      <a:pt x="50" y="18"/>
                      <a:pt x="51" y="15"/>
                      <a:pt x="51" y="12"/>
                    </a:cubicBezTo>
                    <a:cubicBezTo>
                      <a:pt x="51" y="11"/>
                      <a:pt x="52" y="9"/>
                      <a:pt x="52" y="7"/>
                    </a:cubicBezTo>
                    <a:cubicBezTo>
                      <a:pt x="52" y="6"/>
                      <a:pt x="52" y="5"/>
                      <a:pt x="53" y="4"/>
                    </a:cubicBezTo>
                    <a:cubicBezTo>
                      <a:pt x="53" y="4"/>
                      <a:pt x="54" y="3"/>
                      <a:pt x="54" y="3"/>
                    </a:cubicBezTo>
                    <a:cubicBezTo>
                      <a:pt x="55" y="2"/>
                      <a:pt x="55" y="1"/>
                      <a:pt x="55" y="1"/>
                    </a:cubicBezTo>
                    <a:cubicBezTo>
                      <a:pt x="54" y="0"/>
                      <a:pt x="53" y="0"/>
                      <a:pt x="53" y="1"/>
                    </a:cubicBezTo>
                    <a:cubicBezTo>
                      <a:pt x="52" y="2"/>
                      <a:pt x="51" y="3"/>
                      <a:pt x="49" y="4"/>
                    </a:cubicBezTo>
                    <a:cubicBezTo>
                      <a:pt x="49" y="4"/>
                      <a:pt x="48" y="5"/>
                      <a:pt x="47" y="5"/>
                    </a:cubicBezTo>
                    <a:cubicBezTo>
                      <a:pt x="47" y="5"/>
                      <a:pt x="47" y="5"/>
                      <a:pt x="46" y="5"/>
                    </a:cubicBezTo>
                    <a:cubicBezTo>
                      <a:pt x="46" y="5"/>
                      <a:pt x="45" y="4"/>
                      <a:pt x="44" y="4"/>
                    </a:cubicBezTo>
                    <a:cubicBezTo>
                      <a:pt x="44" y="4"/>
                      <a:pt x="43" y="4"/>
                      <a:pt x="43" y="4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41" y="3"/>
                      <a:pt x="40" y="3"/>
                      <a:pt x="40" y="3"/>
                    </a:cubicBezTo>
                    <a:cubicBezTo>
                      <a:pt x="38" y="3"/>
                      <a:pt x="37" y="3"/>
                      <a:pt x="35" y="3"/>
                    </a:cubicBezTo>
                    <a:cubicBezTo>
                      <a:pt x="34" y="3"/>
                      <a:pt x="33" y="3"/>
                      <a:pt x="33" y="3"/>
                    </a:cubicBezTo>
                    <a:cubicBezTo>
                      <a:pt x="32" y="3"/>
                      <a:pt x="31" y="3"/>
                      <a:pt x="30" y="3"/>
                    </a:cubicBezTo>
                    <a:cubicBezTo>
                      <a:pt x="31" y="3"/>
                      <a:pt x="32" y="3"/>
                      <a:pt x="33" y="3"/>
                    </a:cubicBezTo>
                    <a:cubicBezTo>
                      <a:pt x="33" y="3"/>
                      <a:pt x="34" y="3"/>
                      <a:pt x="35" y="3"/>
                    </a:cubicBezTo>
                    <a:cubicBezTo>
                      <a:pt x="36" y="3"/>
                      <a:pt x="38" y="4"/>
                      <a:pt x="39" y="4"/>
                    </a:cubicBezTo>
                    <a:cubicBezTo>
                      <a:pt x="40" y="4"/>
                      <a:pt x="41" y="4"/>
                      <a:pt x="42" y="5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3" y="5"/>
                      <a:pt x="43" y="5"/>
                      <a:pt x="44" y="6"/>
                    </a:cubicBezTo>
                    <a:cubicBezTo>
                      <a:pt x="44" y="6"/>
                      <a:pt x="45" y="6"/>
                      <a:pt x="45" y="6"/>
                    </a:cubicBezTo>
                    <a:cubicBezTo>
                      <a:pt x="44" y="6"/>
                      <a:pt x="44" y="7"/>
                      <a:pt x="43" y="7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5" y="10"/>
                      <a:pt x="32" y="11"/>
                      <a:pt x="30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7" y="13"/>
                      <a:pt x="26" y="13"/>
                    </a:cubicBezTo>
                    <a:cubicBezTo>
                      <a:pt x="25" y="13"/>
                      <a:pt x="24" y="13"/>
                      <a:pt x="23" y="13"/>
                    </a:cubicBezTo>
                    <a:cubicBezTo>
                      <a:pt x="22" y="14"/>
                      <a:pt x="20" y="14"/>
                      <a:pt x="19" y="14"/>
                    </a:cubicBezTo>
                    <a:cubicBezTo>
                      <a:pt x="18" y="14"/>
                      <a:pt x="17" y="13"/>
                      <a:pt x="15" y="13"/>
                    </a:cubicBezTo>
                    <a:cubicBezTo>
                      <a:pt x="18" y="14"/>
                      <a:pt x="20" y="14"/>
                      <a:pt x="23" y="14"/>
                    </a:cubicBezTo>
                    <a:cubicBezTo>
                      <a:pt x="24" y="14"/>
                      <a:pt x="25" y="14"/>
                      <a:pt x="27" y="14"/>
                    </a:cubicBezTo>
                    <a:close/>
                    <a:moveTo>
                      <a:pt x="24" y="25"/>
                    </a:move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5"/>
                      <a:pt x="24" y="25"/>
                      <a:pt x="24" y="25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11146" name="Freeform 2529"/>
              <p:cNvSpPr/>
              <p:nvPr/>
            </p:nvSpPr>
            <p:spPr>
              <a:xfrm>
                <a:off x="8621651" y="536575"/>
                <a:ext cx="244475" cy="261938"/>
              </a:xfrm>
              <a:custGeom>
                <a:avLst/>
                <a:gdLst>
                  <a:gd name="txL" fmla="*/ 0 w 65"/>
                  <a:gd name="txT" fmla="*/ 0 h 70"/>
                  <a:gd name="txR" fmla="*/ 65 w 65"/>
                  <a:gd name="txB" fmla="*/ 70 h 70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0" y="0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70">
                    <a:moveTo>
                      <a:pt x="60" y="37"/>
                    </a:moveTo>
                    <a:cubicBezTo>
                      <a:pt x="59" y="36"/>
                      <a:pt x="58" y="35"/>
                      <a:pt x="56" y="34"/>
                    </a:cubicBezTo>
                    <a:cubicBezTo>
                      <a:pt x="52" y="30"/>
                      <a:pt x="48" y="27"/>
                      <a:pt x="43" y="25"/>
                    </a:cubicBezTo>
                    <a:cubicBezTo>
                      <a:pt x="35" y="20"/>
                      <a:pt x="27" y="20"/>
                      <a:pt x="19" y="16"/>
                    </a:cubicBezTo>
                    <a:cubicBezTo>
                      <a:pt x="14" y="14"/>
                      <a:pt x="11" y="11"/>
                      <a:pt x="7" y="7"/>
                    </a:cubicBezTo>
                    <a:cubicBezTo>
                      <a:pt x="6" y="4"/>
                      <a:pt x="3" y="2"/>
                      <a:pt x="0" y="0"/>
                    </a:cubicBezTo>
                    <a:cubicBezTo>
                      <a:pt x="4" y="5"/>
                      <a:pt x="7" y="12"/>
                      <a:pt x="9" y="14"/>
                    </a:cubicBezTo>
                    <a:cubicBezTo>
                      <a:pt x="16" y="29"/>
                      <a:pt x="29" y="34"/>
                      <a:pt x="41" y="44"/>
                    </a:cubicBezTo>
                    <a:cubicBezTo>
                      <a:pt x="46" y="48"/>
                      <a:pt x="50" y="53"/>
                      <a:pt x="55" y="58"/>
                    </a:cubicBezTo>
                    <a:cubicBezTo>
                      <a:pt x="58" y="61"/>
                      <a:pt x="61" y="66"/>
                      <a:pt x="65" y="70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2" y="60"/>
                      <a:pt x="61" y="49"/>
                      <a:pt x="60" y="37"/>
                    </a:cubicBezTo>
                    <a:close/>
                  </a:path>
                </a:pathLst>
              </a:custGeom>
              <a:solidFill>
                <a:srgbClr val="73B829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pic>
            <p:nvPicPr>
              <p:cNvPr id="11147" name="Picture 2530"/>
              <p:cNvPicPr>
                <a:picLocks noChangeAspect="1"/>
              </p:cNvPicPr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8607363" y="511175"/>
                <a:ext cx="247650" cy="180975"/>
              </a:xfrm>
              <a:prstGeom prst="rect">
                <a:avLst/>
              </a:prstGeom>
              <a:noFill/>
              <a:ln w="9525">
                <a:noFill/>
              </a:ln>
            </p:spPr>
          </p:pic>
          <p:sp>
            <p:nvSpPr>
              <p:cNvPr id="11148" name="Freeform 2534"/>
              <p:cNvSpPr>
                <a:spLocks noEditPoints="1"/>
              </p:cNvSpPr>
              <p:nvPr/>
            </p:nvSpPr>
            <p:spPr>
              <a:xfrm>
                <a:off x="8610538" y="520700"/>
                <a:ext cx="244475" cy="266700"/>
              </a:xfrm>
              <a:custGeom>
                <a:avLst/>
                <a:gdLst>
                  <a:gd name="txL" fmla="*/ 0 w 65"/>
                  <a:gd name="txT" fmla="*/ 0 h 71"/>
                  <a:gd name="txR" fmla="*/ 65 w 65"/>
                  <a:gd name="txB" fmla="*/ 71 h 71"/>
                </a:gdLst>
                <a:ahLst/>
                <a:cxnLst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  <a:cxn ang="0">
                    <a:pos x="2147483647" y="2147483647"/>
                  </a:cxn>
                </a:cxnLst>
                <a:rect l="txL" t="txT" r="txR" b="txB"/>
                <a:pathLst>
                  <a:path w="65" h="71">
                    <a:moveTo>
                      <a:pt x="17" y="41"/>
                    </a:moveTo>
                    <a:cubicBezTo>
                      <a:pt x="16" y="40"/>
                      <a:pt x="16" y="39"/>
                      <a:pt x="16" y="38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3"/>
                      <a:pt x="14" y="30"/>
                      <a:pt x="14" y="27"/>
                    </a:cubicBezTo>
                    <a:cubicBezTo>
                      <a:pt x="14" y="28"/>
                      <a:pt x="15" y="29"/>
                      <a:pt x="16" y="30"/>
                    </a:cubicBezTo>
                    <a:cubicBezTo>
                      <a:pt x="18" y="32"/>
                      <a:pt x="19" y="33"/>
                      <a:pt x="21" y="34"/>
                    </a:cubicBezTo>
                    <a:cubicBezTo>
                      <a:pt x="22" y="36"/>
                      <a:pt x="24" y="37"/>
                      <a:pt x="26" y="38"/>
                    </a:cubicBezTo>
                    <a:cubicBezTo>
                      <a:pt x="26" y="38"/>
                      <a:pt x="26" y="38"/>
                      <a:pt x="26" y="38"/>
                    </a:cubicBezTo>
                    <a:cubicBezTo>
                      <a:pt x="27" y="39"/>
                      <a:pt x="28" y="40"/>
                      <a:pt x="29" y="41"/>
                    </a:cubicBezTo>
                    <a:cubicBezTo>
                      <a:pt x="30" y="42"/>
                      <a:pt x="30" y="43"/>
                      <a:pt x="30" y="44"/>
                    </a:cubicBezTo>
                    <a:cubicBezTo>
                      <a:pt x="31" y="45"/>
                      <a:pt x="31" y="46"/>
                      <a:pt x="31" y="48"/>
                    </a:cubicBezTo>
                    <a:cubicBezTo>
                      <a:pt x="31" y="49"/>
                      <a:pt x="30" y="51"/>
                      <a:pt x="30" y="52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4"/>
                      <a:pt x="30" y="54"/>
                      <a:pt x="30" y="55"/>
                    </a:cubicBezTo>
                    <a:cubicBezTo>
                      <a:pt x="30" y="55"/>
                      <a:pt x="29" y="56"/>
                      <a:pt x="29" y="57"/>
                    </a:cubicBezTo>
                    <a:cubicBezTo>
                      <a:pt x="29" y="58"/>
                      <a:pt x="28" y="60"/>
                      <a:pt x="28" y="61"/>
                    </a:cubicBezTo>
                    <a:cubicBezTo>
                      <a:pt x="27" y="63"/>
                      <a:pt x="26" y="64"/>
                      <a:pt x="26" y="66"/>
                    </a:cubicBezTo>
                    <a:cubicBezTo>
                      <a:pt x="27" y="63"/>
                      <a:pt x="29" y="60"/>
                      <a:pt x="30" y="57"/>
                    </a:cubicBezTo>
                    <a:cubicBezTo>
                      <a:pt x="30" y="56"/>
                      <a:pt x="30" y="55"/>
                      <a:pt x="31" y="55"/>
                    </a:cubicBezTo>
                    <a:cubicBezTo>
                      <a:pt x="31" y="54"/>
                      <a:pt x="31" y="54"/>
                      <a:pt x="31" y="53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2" y="51"/>
                      <a:pt x="32" y="49"/>
                      <a:pt x="32" y="48"/>
                    </a:cubicBezTo>
                    <a:cubicBezTo>
                      <a:pt x="32" y="46"/>
                      <a:pt x="32" y="44"/>
                      <a:pt x="32" y="43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32" y="42"/>
                      <a:pt x="33" y="42"/>
                      <a:pt x="33" y="43"/>
                    </a:cubicBezTo>
                    <a:cubicBezTo>
                      <a:pt x="34" y="43"/>
                      <a:pt x="34" y="43"/>
                      <a:pt x="35" y="44"/>
                    </a:cubicBezTo>
                    <a:cubicBezTo>
                      <a:pt x="36" y="45"/>
                      <a:pt x="37" y="45"/>
                      <a:pt x="38" y="46"/>
                    </a:cubicBezTo>
                    <a:cubicBezTo>
                      <a:pt x="39" y="48"/>
                      <a:pt x="41" y="50"/>
                      <a:pt x="42" y="52"/>
                    </a:cubicBezTo>
                    <a:cubicBezTo>
                      <a:pt x="43" y="53"/>
                      <a:pt x="44" y="54"/>
                      <a:pt x="44" y="56"/>
                    </a:cubicBezTo>
                    <a:cubicBezTo>
                      <a:pt x="45" y="57"/>
                      <a:pt x="46" y="58"/>
                      <a:pt x="46" y="59"/>
                    </a:cubicBezTo>
                    <a:cubicBezTo>
                      <a:pt x="47" y="61"/>
                      <a:pt x="47" y="62"/>
                      <a:pt x="48" y="63"/>
                    </a:cubicBezTo>
                    <a:cubicBezTo>
                      <a:pt x="48" y="64"/>
                      <a:pt x="48" y="66"/>
                      <a:pt x="49" y="67"/>
                    </a:cubicBezTo>
                    <a:cubicBezTo>
                      <a:pt x="48" y="64"/>
                      <a:pt x="48" y="61"/>
                      <a:pt x="47" y="59"/>
                    </a:cubicBezTo>
                    <a:cubicBezTo>
                      <a:pt x="46" y="56"/>
                      <a:pt x="45" y="53"/>
                      <a:pt x="44" y="51"/>
                    </a:cubicBezTo>
                    <a:cubicBezTo>
                      <a:pt x="43" y="49"/>
                      <a:pt x="42" y="48"/>
                      <a:pt x="41" y="47"/>
                    </a:cubicBezTo>
                    <a:cubicBezTo>
                      <a:pt x="42" y="48"/>
                      <a:pt x="44" y="49"/>
                      <a:pt x="45" y="50"/>
                    </a:cubicBezTo>
                    <a:cubicBezTo>
                      <a:pt x="47" y="51"/>
                      <a:pt x="48" y="52"/>
                      <a:pt x="50" y="53"/>
                    </a:cubicBezTo>
                    <a:cubicBezTo>
                      <a:pt x="53" y="56"/>
                      <a:pt x="55" y="59"/>
                      <a:pt x="58" y="62"/>
                    </a:cubicBezTo>
                    <a:cubicBezTo>
                      <a:pt x="61" y="65"/>
                      <a:pt x="63" y="68"/>
                      <a:pt x="65" y="71"/>
                    </a:cubicBezTo>
                    <a:cubicBezTo>
                      <a:pt x="61" y="64"/>
                      <a:pt x="56" y="58"/>
                      <a:pt x="51" y="52"/>
                    </a:cubicBezTo>
                    <a:cubicBezTo>
                      <a:pt x="49" y="51"/>
                      <a:pt x="48" y="49"/>
                      <a:pt x="46" y="48"/>
                    </a:cubicBezTo>
                    <a:cubicBezTo>
                      <a:pt x="45" y="47"/>
                      <a:pt x="43" y="46"/>
                      <a:pt x="42" y="45"/>
                    </a:cubicBezTo>
                    <a:cubicBezTo>
                      <a:pt x="38" y="42"/>
                      <a:pt x="35" y="40"/>
                      <a:pt x="32" y="38"/>
                    </a:cubicBezTo>
                    <a:cubicBezTo>
                      <a:pt x="29" y="36"/>
                      <a:pt x="25" y="34"/>
                      <a:pt x="23" y="32"/>
                    </a:cubicBezTo>
                    <a:cubicBezTo>
                      <a:pt x="21" y="31"/>
                      <a:pt x="20" y="29"/>
                      <a:pt x="18" y="28"/>
                    </a:cubicBezTo>
                    <a:cubicBezTo>
                      <a:pt x="17" y="26"/>
                      <a:pt x="16" y="25"/>
                      <a:pt x="15" y="23"/>
                    </a:cubicBezTo>
                    <a:cubicBezTo>
                      <a:pt x="14" y="21"/>
                      <a:pt x="13" y="20"/>
                      <a:pt x="12" y="18"/>
                    </a:cubicBezTo>
                    <a:cubicBezTo>
                      <a:pt x="12" y="16"/>
                      <a:pt x="11" y="15"/>
                      <a:pt x="11" y="13"/>
                    </a:cubicBezTo>
                    <a:cubicBezTo>
                      <a:pt x="12" y="15"/>
                      <a:pt x="14" y="16"/>
                      <a:pt x="16" y="17"/>
                    </a:cubicBezTo>
                    <a:cubicBezTo>
                      <a:pt x="17" y="18"/>
                      <a:pt x="18" y="19"/>
                      <a:pt x="19" y="20"/>
                    </a:cubicBezTo>
                    <a:cubicBezTo>
                      <a:pt x="20" y="21"/>
                      <a:pt x="22" y="21"/>
                      <a:pt x="23" y="22"/>
                    </a:cubicBezTo>
                    <a:cubicBezTo>
                      <a:pt x="26" y="23"/>
                      <a:pt x="28" y="24"/>
                      <a:pt x="31" y="24"/>
                    </a:cubicBezTo>
                    <a:cubicBezTo>
                      <a:pt x="34" y="25"/>
                      <a:pt x="37" y="25"/>
                      <a:pt x="39" y="26"/>
                    </a:cubicBezTo>
                    <a:cubicBezTo>
                      <a:pt x="42" y="27"/>
                      <a:pt x="45" y="28"/>
                      <a:pt x="47" y="29"/>
                    </a:cubicBezTo>
                    <a:cubicBezTo>
                      <a:pt x="50" y="30"/>
                      <a:pt x="52" y="32"/>
                      <a:pt x="54" y="33"/>
                    </a:cubicBezTo>
                    <a:cubicBezTo>
                      <a:pt x="56" y="35"/>
                      <a:pt x="58" y="37"/>
                      <a:pt x="60" y="39"/>
                    </a:cubicBezTo>
                    <a:cubicBezTo>
                      <a:pt x="57" y="34"/>
                      <a:pt x="52" y="31"/>
                      <a:pt x="48" y="28"/>
                    </a:cubicBezTo>
                    <a:cubicBezTo>
                      <a:pt x="45" y="27"/>
                      <a:pt x="43" y="26"/>
                      <a:pt x="40" y="25"/>
                    </a:cubicBezTo>
                    <a:cubicBezTo>
                      <a:pt x="37" y="24"/>
                      <a:pt x="34" y="23"/>
                      <a:pt x="32" y="23"/>
                    </a:cubicBezTo>
                    <a:cubicBezTo>
                      <a:pt x="29" y="22"/>
                      <a:pt x="26" y="21"/>
                      <a:pt x="24" y="20"/>
                    </a:cubicBezTo>
                    <a:cubicBezTo>
                      <a:pt x="23" y="20"/>
                      <a:pt x="22" y="19"/>
                      <a:pt x="20" y="18"/>
                    </a:cubicBezTo>
                    <a:cubicBezTo>
                      <a:pt x="19" y="17"/>
                      <a:pt x="18" y="16"/>
                      <a:pt x="17" y="15"/>
                    </a:cubicBezTo>
                    <a:cubicBezTo>
                      <a:pt x="15" y="14"/>
                      <a:pt x="13" y="12"/>
                      <a:pt x="11" y="10"/>
                    </a:cubicBezTo>
                    <a:cubicBezTo>
                      <a:pt x="10" y="9"/>
                      <a:pt x="9" y="8"/>
                      <a:pt x="8" y="7"/>
                    </a:cubicBezTo>
                    <a:cubicBezTo>
                      <a:pt x="8" y="7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10" y="6"/>
                      <a:pt x="13" y="6"/>
                      <a:pt x="16" y="5"/>
                    </a:cubicBezTo>
                    <a:cubicBezTo>
                      <a:pt x="18" y="5"/>
                      <a:pt x="20" y="5"/>
                      <a:pt x="22" y="5"/>
                    </a:cubicBezTo>
                    <a:cubicBezTo>
                      <a:pt x="24" y="4"/>
                      <a:pt x="26" y="4"/>
                      <a:pt x="28" y="3"/>
                    </a:cubicBezTo>
                    <a:cubicBezTo>
                      <a:pt x="33" y="2"/>
                      <a:pt x="37" y="2"/>
                      <a:pt x="41" y="2"/>
                    </a:cubicBezTo>
                    <a:cubicBezTo>
                      <a:pt x="42" y="3"/>
                      <a:pt x="44" y="3"/>
                      <a:pt x="46" y="4"/>
                    </a:cubicBezTo>
                    <a:cubicBezTo>
                      <a:pt x="48" y="5"/>
                      <a:pt x="50" y="5"/>
                      <a:pt x="52" y="7"/>
                    </a:cubicBezTo>
                    <a:cubicBezTo>
                      <a:pt x="48" y="4"/>
                      <a:pt x="45" y="2"/>
                      <a:pt x="41" y="1"/>
                    </a:cubicBezTo>
                    <a:cubicBezTo>
                      <a:pt x="39" y="1"/>
                      <a:pt x="37" y="1"/>
                      <a:pt x="35" y="1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1" y="1"/>
                      <a:pt x="31" y="1"/>
                      <a:pt x="30" y="1"/>
                    </a:cubicBezTo>
                    <a:cubicBezTo>
                      <a:pt x="29" y="1"/>
                      <a:pt x="29" y="1"/>
                      <a:pt x="28" y="1"/>
                    </a:cubicBezTo>
                    <a:cubicBezTo>
                      <a:pt x="24" y="2"/>
                      <a:pt x="20" y="3"/>
                      <a:pt x="16" y="3"/>
                    </a:cubicBezTo>
                    <a:cubicBezTo>
                      <a:pt x="14" y="3"/>
                      <a:pt x="12" y="3"/>
                      <a:pt x="10" y="3"/>
                    </a:cubicBezTo>
                    <a:cubicBezTo>
                      <a:pt x="8" y="3"/>
                      <a:pt x="7" y="3"/>
                      <a:pt x="5" y="3"/>
                    </a:cubicBezTo>
                    <a:cubicBezTo>
                      <a:pt x="5" y="2"/>
                      <a:pt x="4" y="2"/>
                      <a:pt x="3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" y="5"/>
                      <a:pt x="3" y="7"/>
                      <a:pt x="4" y="9"/>
                    </a:cubicBezTo>
                    <a:cubicBezTo>
                      <a:pt x="5" y="10"/>
                      <a:pt x="6" y="11"/>
                      <a:pt x="6" y="12"/>
                    </a:cubicBezTo>
                    <a:cubicBezTo>
                      <a:pt x="6" y="12"/>
                      <a:pt x="6" y="12"/>
                      <a:pt x="6" y="13"/>
                    </a:cubicBezTo>
                    <a:cubicBezTo>
                      <a:pt x="6" y="14"/>
                      <a:pt x="5" y="15"/>
                      <a:pt x="5" y="16"/>
                    </a:cubicBezTo>
                    <a:cubicBezTo>
                      <a:pt x="5" y="17"/>
                      <a:pt x="4" y="17"/>
                      <a:pt x="4" y="18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20"/>
                      <a:pt x="4" y="20"/>
                    </a:cubicBezTo>
                    <a:cubicBezTo>
                      <a:pt x="3" y="21"/>
                      <a:pt x="3" y="23"/>
                      <a:pt x="3" y="24"/>
                    </a:cubicBezTo>
                    <a:cubicBezTo>
                      <a:pt x="2" y="26"/>
                      <a:pt x="2" y="29"/>
                      <a:pt x="2" y="31"/>
                    </a:cubicBezTo>
                    <a:cubicBezTo>
                      <a:pt x="2" y="32"/>
                      <a:pt x="2" y="33"/>
                      <a:pt x="2" y="35"/>
                    </a:cubicBezTo>
                    <a:cubicBezTo>
                      <a:pt x="2" y="36"/>
                      <a:pt x="2" y="37"/>
                      <a:pt x="2" y="38"/>
                    </a:cubicBezTo>
                    <a:cubicBezTo>
                      <a:pt x="2" y="37"/>
                      <a:pt x="2" y="36"/>
                      <a:pt x="3" y="35"/>
                    </a:cubicBezTo>
                    <a:cubicBezTo>
                      <a:pt x="3" y="33"/>
                      <a:pt x="3" y="32"/>
                      <a:pt x="3" y="31"/>
                    </a:cubicBezTo>
                    <a:cubicBezTo>
                      <a:pt x="3" y="29"/>
                      <a:pt x="4" y="26"/>
                      <a:pt x="4" y="24"/>
                    </a:cubicBezTo>
                    <a:cubicBezTo>
                      <a:pt x="5" y="23"/>
                      <a:pt x="5" y="21"/>
                      <a:pt x="5" y="20"/>
                    </a:cubicBezTo>
                    <a:cubicBezTo>
                      <a:pt x="5" y="20"/>
                      <a:pt x="6" y="20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8"/>
                      <a:pt x="6" y="17"/>
                      <a:pt x="7" y="17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8" y="15"/>
                      <a:pt x="8" y="16"/>
                      <a:pt x="9" y="17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2" y="29"/>
                      <a:pt x="13" y="33"/>
                      <a:pt x="14" y="36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40"/>
                      <a:pt x="15" y="40"/>
                      <a:pt x="15" y="41"/>
                    </a:cubicBezTo>
                    <a:cubicBezTo>
                      <a:pt x="16" y="43"/>
                      <a:pt x="16" y="45"/>
                      <a:pt x="16" y="47"/>
                    </a:cubicBezTo>
                    <a:cubicBezTo>
                      <a:pt x="16" y="48"/>
                      <a:pt x="16" y="50"/>
                      <a:pt x="16" y="52"/>
                    </a:cubicBezTo>
                    <a:cubicBezTo>
                      <a:pt x="16" y="54"/>
                      <a:pt x="16" y="56"/>
                      <a:pt x="15" y="58"/>
                    </a:cubicBezTo>
                    <a:cubicBezTo>
                      <a:pt x="16" y="54"/>
                      <a:pt x="17" y="50"/>
                      <a:pt x="17" y="46"/>
                    </a:cubicBezTo>
                    <a:cubicBezTo>
                      <a:pt x="17" y="44"/>
                      <a:pt x="17" y="43"/>
                      <a:pt x="17" y="41"/>
                    </a:cubicBezTo>
                    <a:close/>
                    <a:moveTo>
                      <a:pt x="32" y="41"/>
                    </a:moveTo>
                    <a:cubicBezTo>
                      <a:pt x="32" y="41"/>
                      <a:pt x="32" y="41"/>
                      <a:pt x="32" y="41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32" y="42"/>
                      <a:pt x="32" y="41"/>
                      <a:pt x="32" y="41"/>
                    </a:cubicBezTo>
                    <a:close/>
                  </a:path>
                </a:pathLst>
              </a:custGeom>
              <a:solidFill>
                <a:srgbClr val="AEED00">
                  <a:alpha val="100000"/>
                </a:srgbClr>
              </a:solidFill>
              <a:ln w="9525">
                <a:noFill/>
              </a:ln>
            </p:spPr>
            <p:txBody>
              <a:bodyPr/>
              <a:p>
                <a:endParaRPr lang="zh-CN" altLang="en-US"/>
              </a:p>
            </p:txBody>
          </p:sp>
        </p:grpSp>
        <p:sp>
          <p:nvSpPr>
            <p:cNvPr id="11152" name="Freeform 1759"/>
            <p:cNvSpPr>
              <a:spLocks noEditPoints="1"/>
            </p:cNvSpPr>
            <p:nvPr/>
          </p:nvSpPr>
          <p:spPr>
            <a:xfrm>
              <a:off x="15069" y="219"/>
              <a:ext cx="4028" cy="2282"/>
            </a:xfrm>
            <a:custGeom>
              <a:avLst/>
              <a:gdLst>
                <a:gd name="txL" fmla="*/ 0 w 1516"/>
                <a:gd name="txT" fmla="*/ 0 h 902"/>
                <a:gd name="txR" fmla="*/ 1516 w 1516"/>
                <a:gd name="txB" fmla="*/ 902 h 902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516" h="902">
                  <a:moveTo>
                    <a:pt x="8" y="901"/>
                  </a:moveTo>
                  <a:cubicBezTo>
                    <a:pt x="39" y="874"/>
                    <a:pt x="61" y="840"/>
                    <a:pt x="92" y="815"/>
                  </a:cubicBezTo>
                  <a:cubicBezTo>
                    <a:pt x="95" y="814"/>
                    <a:pt x="100" y="810"/>
                    <a:pt x="100" y="809"/>
                  </a:cubicBezTo>
                  <a:cubicBezTo>
                    <a:pt x="133" y="785"/>
                    <a:pt x="174" y="775"/>
                    <a:pt x="212" y="760"/>
                  </a:cubicBezTo>
                  <a:cubicBezTo>
                    <a:pt x="212" y="760"/>
                    <a:pt x="222" y="757"/>
                    <a:pt x="228" y="755"/>
                  </a:cubicBezTo>
                  <a:cubicBezTo>
                    <a:pt x="245" y="750"/>
                    <a:pt x="260" y="750"/>
                    <a:pt x="267" y="748"/>
                  </a:cubicBezTo>
                  <a:cubicBezTo>
                    <a:pt x="259" y="759"/>
                    <a:pt x="251" y="769"/>
                    <a:pt x="238" y="775"/>
                  </a:cubicBezTo>
                  <a:cubicBezTo>
                    <a:pt x="217" y="786"/>
                    <a:pt x="194" y="792"/>
                    <a:pt x="172" y="802"/>
                  </a:cubicBezTo>
                  <a:cubicBezTo>
                    <a:pt x="160" y="808"/>
                    <a:pt x="149" y="815"/>
                    <a:pt x="145" y="828"/>
                  </a:cubicBezTo>
                  <a:cubicBezTo>
                    <a:pt x="145" y="831"/>
                    <a:pt x="144" y="835"/>
                    <a:pt x="144" y="838"/>
                  </a:cubicBezTo>
                  <a:cubicBezTo>
                    <a:pt x="143" y="843"/>
                    <a:pt x="137" y="850"/>
                    <a:pt x="134" y="855"/>
                  </a:cubicBezTo>
                  <a:cubicBezTo>
                    <a:pt x="127" y="866"/>
                    <a:pt x="120" y="876"/>
                    <a:pt x="111" y="886"/>
                  </a:cubicBezTo>
                  <a:cubicBezTo>
                    <a:pt x="111" y="886"/>
                    <a:pt x="112" y="887"/>
                    <a:pt x="112" y="886"/>
                  </a:cubicBezTo>
                  <a:cubicBezTo>
                    <a:pt x="118" y="879"/>
                    <a:pt x="124" y="871"/>
                    <a:pt x="130" y="863"/>
                  </a:cubicBezTo>
                  <a:cubicBezTo>
                    <a:pt x="135" y="856"/>
                    <a:pt x="145" y="847"/>
                    <a:pt x="146" y="838"/>
                  </a:cubicBezTo>
                  <a:cubicBezTo>
                    <a:pt x="147" y="833"/>
                    <a:pt x="147" y="828"/>
                    <a:pt x="150" y="823"/>
                  </a:cubicBezTo>
                  <a:cubicBezTo>
                    <a:pt x="152" y="818"/>
                    <a:pt x="160" y="813"/>
                    <a:pt x="165" y="810"/>
                  </a:cubicBezTo>
                  <a:cubicBezTo>
                    <a:pt x="174" y="805"/>
                    <a:pt x="185" y="801"/>
                    <a:pt x="194" y="798"/>
                  </a:cubicBezTo>
                  <a:cubicBezTo>
                    <a:pt x="213" y="792"/>
                    <a:pt x="233" y="786"/>
                    <a:pt x="249" y="776"/>
                  </a:cubicBezTo>
                  <a:cubicBezTo>
                    <a:pt x="261" y="769"/>
                    <a:pt x="269" y="758"/>
                    <a:pt x="275" y="746"/>
                  </a:cubicBezTo>
                  <a:cubicBezTo>
                    <a:pt x="283" y="744"/>
                    <a:pt x="290" y="742"/>
                    <a:pt x="297" y="741"/>
                  </a:cubicBezTo>
                  <a:cubicBezTo>
                    <a:pt x="309" y="740"/>
                    <a:pt x="320" y="740"/>
                    <a:pt x="331" y="736"/>
                  </a:cubicBezTo>
                  <a:cubicBezTo>
                    <a:pt x="345" y="730"/>
                    <a:pt x="358" y="719"/>
                    <a:pt x="369" y="709"/>
                  </a:cubicBezTo>
                  <a:cubicBezTo>
                    <a:pt x="369" y="709"/>
                    <a:pt x="374" y="705"/>
                    <a:pt x="374" y="704"/>
                  </a:cubicBezTo>
                  <a:cubicBezTo>
                    <a:pt x="385" y="695"/>
                    <a:pt x="395" y="684"/>
                    <a:pt x="406" y="675"/>
                  </a:cubicBezTo>
                  <a:cubicBezTo>
                    <a:pt x="420" y="663"/>
                    <a:pt x="435" y="651"/>
                    <a:pt x="450" y="639"/>
                  </a:cubicBezTo>
                  <a:cubicBezTo>
                    <a:pt x="454" y="636"/>
                    <a:pt x="457" y="633"/>
                    <a:pt x="461" y="630"/>
                  </a:cubicBezTo>
                  <a:cubicBezTo>
                    <a:pt x="460" y="632"/>
                    <a:pt x="458" y="633"/>
                    <a:pt x="457" y="635"/>
                  </a:cubicBezTo>
                  <a:cubicBezTo>
                    <a:pt x="440" y="661"/>
                    <a:pt x="430" y="692"/>
                    <a:pt x="418" y="719"/>
                  </a:cubicBezTo>
                  <a:cubicBezTo>
                    <a:pt x="411" y="736"/>
                    <a:pt x="404" y="751"/>
                    <a:pt x="393" y="765"/>
                  </a:cubicBezTo>
                  <a:cubicBezTo>
                    <a:pt x="387" y="773"/>
                    <a:pt x="383" y="781"/>
                    <a:pt x="379" y="790"/>
                  </a:cubicBezTo>
                  <a:cubicBezTo>
                    <a:pt x="361" y="803"/>
                    <a:pt x="356" y="814"/>
                    <a:pt x="343" y="829"/>
                  </a:cubicBezTo>
                  <a:cubicBezTo>
                    <a:pt x="325" y="849"/>
                    <a:pt x="301" y="867"/>
                    <a:pt x="276" y="879"/>
                  </a:cubicBezTo>
                  <a:cubicBezTo>
                    <a:pt x="276" y="879"/>
                    <a:pt x="276" y="880"/>
                    <a:pt x="277" y="880"/>
                  </a:cubicBezTo>
                  <a:cubicBezTo>
                    <a:pt x="296" y="872"/>
                    <a:pt x="312" y="860"/>
                    <a:pt x="329" y="847"/>
                  </a:cubicBezTo>
                  <a:cubicBezTo>
                    <a:pt x="339" y="841"/>
                    <a:pt x="347" y="833"/>
                    <a:pt x="354" y="824"/>
                  </a:cubicBezTo>
                  <a:cubicBezTo>
                    <a:pt x="361" y="815"/>
                    <a:pt x="366" y="807"/>
                    <a:pt x="375" y="801"/>
                  </a:cubicBezTo>
                  <a:cubicBezTo>
                    <a:pt x="374" y="803"/>
                    <a:pt x="374" y="805"/>
                    <a:pt x="373" y="807"/>
                  </a:cubicBezTo>
                  <a:cubicBezTo>
                    <a:pt x="367" y="826"/>
                    <a:pt x="360" y="843"/>
                    <a:pt x="348" y="859"/>
                  </a:cubicBezTo>
                  <a:cubicBezTo>
                    <a:pt x="339" y="872"/>
                    <a:pt x="328" y="883"/>
                    <a:pt x="318" y="895"/>
                  </a:cubicBezTo>
                  <a:cubicBezTo>
                    <a:pt x="317" y="896"/>
                    <a:pt x="318" y="897"/>
                    <a:pt x="319" y="896"/>
                  </a:cubicBezTo>
                  <a:cubicBezTo>
                    <a:pt x="342" y="875"/>
                    <a:pt x="361" y="849"/>
                    <a:pt x="375" y="821"/>
                  </a:cubicBezTo>
                  <a:cubicBezTo>
                    <a:pt x="378" y="813"/>
                    <a:pt x="381" y="804"/>
                    <a:pt x="385" y="796"/>
                  </a:cubicBezTo>
                  <a:cubicBezTo>
                    <a:pt x="386" y="793"/>
                    <a:pt x="392" y="782"/>
                    <a:pt x="396" y="776"/>
                  </a:cubicBezTo>
                  <a:cubicBezTo>
                    <a:pt x="405" y="763"/>
                    <a:pt x="414" y="750"/>
                    <a:pt x="421" y="735"/>
                  </a:cubicBezTo>
                  <a:cubicBezTo>
                    <a:pt x="429" y="717"/>
                    <a:pt x="436" y="698"/>
                    <a:pt x="445" y="680"/>
                  </a:cubicBezTo>
                  <a:cubicBezTo>
                    <a:pt x="443" y="695"/>
                    <a:pt x="444" y="707"/>
                    <a:pt x="445" y="723"/>
                  </a:cubicBezTo>
                  <a:cubicBezTo>
                    <a:pt x="445" y="726"/>
                    <a:pt x="450" y="750"/>
                    <a:pt x="450" y="752"/>
                  </a:cubicBezTo>
                  <a:cubicBezTo>
                    <a:pt x="450" y="752"/>
                    <a:pt x="450" y="752"/>
                    <a:pt x="450" y="751"/>
                  </a:cubicBezTo>
                  <a:cubicBezTo>
                    <a:pt x="445" y="700"/>
                    <a:pt x="446" y="690"/>
                    <a:pt x="454" y="667"/>
                  </a:cubicBezTo>
                  <a:cubicBezTo>
                    <a:pt x="454" y="666"/>
                    <a:pt x="459" y="655"/>
                    <a:pt x="459" y="654"/>
                  </a:cubicBezTo>
                  <a:cubicBezTo>
                    <a:pt x="466" y="643"/>
                    <a:pt x="474" y="633"/>
                    <a:pt x="482" y="623"/>
                  </a:cubicBezTo>
                  <a:cubicBezTo>
                    <a:pt x="492" y="611"/>
                    <a:pt x="504" y="599"/>
                    <a:pt x="518" y="591"/>
                  </a:cubicBezTo>
                  <a:cubicBezTo>
                    <a:pt x="524" y="588"/>
                    <a:pt x="531" y="585"/>
                    <a:pt x="537" y="583"/>
                  </a:cubicBezTo>
                  <a:cubicBezTo>
                    <a:pt x="545" y="581"/>
                    <a:pt x="552" y="579"/>
                    <a:pt x="559" y="578"/>
                  </a:cubicBezTo>
                  <a:cubicBezTo>
                    <a:pt x="557" y="580"/>
                    <a:pt x="555" y="582"/>
                    <a:pt x="552" y="583"/>
                  </a:cubicBezTo>
                  <a:cubicBezTo>
                    <a:pt x="546" y="588"/>
                    <a:pt x="539" y="592"/>
                    <a:pt x="534" y="597"/>
                  </a:cubicBezTo>
                  <a:cubicBezTo>
                    <a:pt x="528" y="603"/>
                    <a:pt x="526" y="612"/>
                    <a:pt x="525" y="620"/>
                  </a:cubicBezTo>
                  <a:cubicBezTo>
                    <a:pt x="525" y="622"/>
                    <a:pt x="527" y="622"/>
                    <a:pt x="528" y="621"/>
                  </a:cubicBezTo>
                  <a:cubicBezTo>
                    <a:pt x="529" y="610"/>
                    <a:pt x="532" y="601"/>
                    <a:pt x="542" y="595"/>
                  </a:cubicBezTo>
                  <a:cubicBezTo>
                    <a:pt x="550" y="589"/>
                    <a:pt x="558" y="585"/>
                    <a:pt x="565" y="579"/>
                  </a:cubicBezTo>
                  <a:cubicBezTo>
                    <a:pt x="567" y="578"/>
                    <a:pt x="568" y="577"/>
                    <a:pt x="569" y="576"/>
                  </a:cubicBezTo>
                  <a:cubicBezTo>
                    <a:pt x="586" y="573"/>
                    <a:pt x="605" y="572"/>
                    <a:pt x="623" y="571"/>
                  </a:cubicBezTo>
                  <a:cubicBezTo>
                    <a:pt x="626" y="571"/>
                    <a:pt x="629" y="571"/>
                    <a:pt x="632" y="571"/>
                  </a:cubicBezTo>
                  <a:cubicBezTo>
                    <a:pt x="634" y="572"/>
                    <a:pt x="635" y="572"/>
                    <a:pt x="636" y="572"/>
                  </a:cubicBezTo>
                  <a:cubicBezTo>
                    <a:pt x="618" y="595"/>
                    <a:pt x="599" y="615"/>
                    <a:pt x="579" y="636"/>
                  </a:cubicBezTo>
                  <a:cubicBezTo>
                    <a:pt x="562" y="654"/>
                    <a:pt x="542" y="669"/>
                    <a:pt x="534" y="693"/>
                  </a:cubicBezTo>
                  <a:cubicBezTo>
                    <a:pt x="534" y="694"/>
                    <a:pt x="535" y="695"/>
                    <a:pt x="536" y="694"/>
                  </a:cubicBezTo>
                  <a:cubicBezTo>
                    <a:pt x="544" y="671"/>
                    <a:pt x="565" y="656"/>
                    <a:pt x="582" y="639"/>
                  </a:cubicBezTo>
                  <a:cubicBezTo>
                    <a:pt x="603" y="618"/>
                    <a:pt x="624" y="597"/>
                    <a:pt x="642" y="573"/>
                  </a:cubicBezTo>
                  <a:cubicBezTo>
                    <a:pt x="648" y="573"/>
                    <a:pt x="653" y="574"/>
                    <a:pt x="659" y="574"/>
                  </a:cubicBezTo>
                  <a:cubicBezTo>
                    <a:pt x="656" y="578"/>
                    <a:pt x="653" y="582"/>
                    <a:pt x="651" y="586"/>
                  </a:cubicBezTo>
                  <a:cubicBezTo>
                    <a:pt x="643" y="599"/>
                    <a:pt x="635" y="612"/>
                    <a:pt x="626" y="624"/>
                  </a:cubicBezTo>
                  <a:cubicBezTo>
                    <a:pt x="625" y="625"/>
                    <a:pt x="626" y="627"/>
                    <a:pt x="628" y="626"/>
                  </a:cubicBezTo>
                  <a:cubicBezTo>
                    <a:pt x="638" y="618"/>
                    <a:pt x="645" y="607"/>
                    <a:pt x="654" y="598"/>
                  </a:cubicBezTo>
                  <a:cubicBezTo>
                    <a:pt x="662" y="588"/>
                    <a:pt x="675" y="581"/>
                    <a:pt x="683" y="571"/>
                  </a:cubicBezTo>
                  <a:cubicBezTo>
                    <a:pt x="721" y="562"/>
                    <a:pt x="756" y="538"/>
                    <a:pt x="785" y="514"/>
                  </a:cubicBezTo>
                  <a:cubicBezTo>
                    <a:pt x="801" y="500"/>
                    <a:pt x="816" y="485"/>
                    <a:pt x="831" y="470"/>
                  </a:cubicBezTo>
                  <a:cubicBezTo>
                    <a:pt x="833" y="468"/>
                    <a:pt x="836" y="465"/>
                    <a:pt x="838" y="463"/>
                  </a:cubicBezTo>
                  <a:cubicBezTo>
                    <a:pt x="841" y="460"/>
                    <a:pt x="844" y="458"/>
                    <a:pt x="846" y="455"/>
                  </a:cubicBezTo>
                  <a:cubicBezTo>
                    <a:pt x="848" y="454"/>
                    <a:pt x="849" y="453"/>
                    <a:pt x="850" y="451"/>
                  </a:cubicBezTo>
                  <a:cubicBezTo>
                    <a:pt x="858" y="445"/>
                    <a:pt x="865" y="438"/>
                    <a:pt x="873" y="431"/>
                  </a:cubicBezTo>
                  <a:cubicBezTo>
                    <a:pt x="888" y="418"/>
                    <a:pt x="902" y="403"/>
                    <a:pt x="917" y="389"/>
                  </a:cubicBezTo>
                  <a:cubicBezTo>
                    <a:pt x="929" y="377"/>
                    <a:pt x="942" y="364"/>
                    <a:pt x="956" y="352"/>
                  </a:cubicBezTo>
                  <a:cubicBezTo>
                    <a:pt x="963" y="346"/>
                    <a:pt x="969" y="339"/>
                    <a:pt x="975" y="332"/>
                  </a:cubicBezTo>
                  <a:cubicBezTo>
                    <a:pt x="976" y="331"/>
                    <a:pt x="977" y="329"/>
                    <a:pt x="978" y="327"/>
                  </a:cubicBezTo>
                  <a:cubicBezTo>
                    <a:pt x="982" y="324"/>
                    <a:pt x="985" y="322"/>
                    <a:pt x="989" y="319"/>
                  </a:cubicBezTo>
                  <a:cubicBezTo>
                    <a:pt x="997" y="313"/>
                    <a:pt x="1005" y="310"/>
                    <a:pt x="1013" y="307"/>
                  </a:cubicBezTo>
                  <a:cubicBezTo>
                    <a:pt x="1017" y="306"/>
                    <a:pt x="1021" y="306"/>
                    <a:pt x="1024" y="305"/>
                  </a:cubicBezTo>
                  <a:cubicBezTo>
                    <a:pt x="1029" y="304"/>
                    <a:pt x="1034" y="303"/>
                    <a:pt x="1039" y="301"/>
                  </a:cubicBezTo>
                  <a:cubicBezTo>
                    <a:pt x="1039" y="301"/>
                    <a:pt x="1040" y="301"/>
                    <a:pt x="1040" y="301"/>
                  </a:cubicBezTo>
                  <a:cubicBezTo>
                    <a:pt x="1055" y="299"/>
                    <a:pt x="1070" y="293"/>
                    <a:pt x="1084" y="289"/>
                  </a:cubicBezTo>
                  <a:cubicBezTo>
                    <a:pt x="1092" y="286"/>
                    <a:pt x="1099" y="284"/>
                    <a:pt x="1106" y="281"/>
                  </a:cubicBezTo>
                  <a:cubicBezTo>
                    <a:pt x="1116" y="278"/>
                    <a:pt x="1125" y="275"/>
                    <a:pt x="1135" y="271"/>
                  </a:cubicBezTo>
                  <a:cubicBezTo>
                    <a:pt x="1152" y="266"/>
                    <a:pt x="1169" y="260"/>
                    <a:pt x="1186" y="253"/>
                  </a:cubicBezTo>
                  <a:cubicBezTo>
                    <a:pt x="1184" y="255"/>
                    <a:pt x="1183" y="257"/>
                    <a:pt x="1181" y="259"/>
                  </a:cubicBezTo>
                  <a:cubicBezTo>
                    <a:pt x="1174" y="269"/>
                    <a:pt x="1167" y="278"/>
                    <a:pt x="1160" y="287"/>
                  </a:cubicBezTo>
                  <a:cubicBezTo>
                    <a:pt x="1139" y="302"/>
                    <a:pt x="1118" y="320"/>
                    <a:pt x="1100" y="340"/>
                  </a:cubicBezTo>
                  <a:cubicBezTo>
                    <a:pt x="1095" y="343"/>
                    <a:pt x="1090" y="346"/>
                    <a:pt x="1084" y="349"/>
                  </a:cubicBezTo>
                  <a:cubicBezTo>
                    <a:pt x="1076" y="354"/>
                    <a:pt x="1069" y="362"/>
                    <a:pt x="1058" y="363"/>
                  </a:cubicBezTo>
                  <a:cubicBezTo>
                    <a:pt x="1057" y="363"/>
                    <a:pt x="1057" y="364"/>
                    <a:pt x="1058" y="364"/>
                  </a:cubicBezTo>
                  <a:cubicBezTo>
                    <a:pt x="1067" y="365"/>
                    <a:pt x="1074" y="362"/>
                    <a:pt x="1082" y="357"/>
                  </a:cubicBezTo>
                  <a:cubicBezTo>
                    <a:pt x="1084" y="355"/>
                    <a:pt x="1087" y="354"/>
                    <a:pt x="1090" y="352"/>
                  </a:cubicBezTo>
                  <a:cubicBezTo>
                    <a:pt x="1085" y="359"/>
                    <a:pt x="1038" y="435"/>
                    <a:pt x="1034" y="442"/>
                  </a:cubicBezTo>
                  <a:cubicBezTo>
                    <a:pt x="1033" y="442"/>
                    <a:pt x="1033" y="442"/>
                    <a:pt x="1033" y="442"/>
                  </a:cubicBezTo>
                  <a:cubicBezTo>
                    <a:pt x="1035" y="441"/>
                    <a:pt x="1079" y="380"/>
                    <a:pt x="1082" y="376"/>
                  </a:cubicBezTo>
                  <a:cubicBezTo>
                    <a:pt x="1097" y="352"/>
                    <a:pt x="1119" y="332"/>
                    <a:pt x="1142" y="315"/>
                  </a:cubicBezTo>
                  <a:cubicBezTo>
                    <a:pt x="1139" y="320"/>
                    <a:pt x="1140" y="325"/>
                    <a:pt x="1138" y="330"/>
                  </a:cubicBezTo>
                  <a:cubicBezTo>
                    <a:pt x="1125" y="352"/>
                    <a:pt x="1126" y="358"/>
                    <a:pt x="1115" y="380"/>
                  </a:cubicBezTo>
                  <a:cubicBezTo>
                    <a:pt x="1113" y="383"/>
                    <a:pt x="1106" y="405"/>
                    <a:pt x="1108" y="402"/>
                  </a:cubicBezTo>
                  <a:cubicBezTo>
                    <a:pt x="1121" y="381"/>
                    <a:pt x="1128" y="357"/>
                    <a:pt x="1140" y="336"/>
                  </a:cubicBezTo>
                  <a:cubicBezTo>
                    <a:pt x="1141" y="333"/>
                    <a:pt x="1143" y="330"/>
                    <a:pt x="1145" y="328"/>
                  </a:cubicBezTo>
                  <a:cubicBezTo>
                    <a:pt x="1143" y="332"/>
                    <a:pt x="1142" y="338"/>
                    <a:pt x="1140" y="343"/>
                  </a:cubicBezTo>
                  <a:cubicBezTo>
                    <a:pt x="1138" y="350"/>
                    <a:pt x="1133" y="356"/>
                    <a:pt x="1131" y="363"/>
                  </a:cubicBezTo>
                  <a:cubicBezTo>
                    <a:pt x="1128" y="375"/>
                    <a:pt x="1122" y="385"/>
                    <a:pt x="1121" y="398"/>
                  </a:cubicBezTo>
                  <a:cubicBezTo>
                    <a:pt x="1120" y="410"/>
                    <a:pt x="1119" y="421"/>
                    <a:pt x="1117" y="433"/>
                  </a:cubicBezTo>
                  <a:cubicBezTo>
                    <a:pt x="1117" y="434"/>
                    <a:pt x="1117" y="434"/>
                    <a:pt x="1117" y="434"/>
                  </a:cubicBezTo>
                  <a:cubicBezTo>
                    <a:pt x="1123" y="425"/>
                    <a:pt x="1122" y="414"/>
                    <a:pt x="1123" y="404"/>
                  </a:cubicBezTo>
                  <a:cubicBezTo>
                    <a:pt x="1124" y="398"/>
                    <a:pt x="1124" y="392"/>
                    <a:pt x="1126" y="386"/>
                  </a:cubicBezTo>
                  <a:cubicBezTo>
                    <a:pt x="1128" y="381"/>
                    <a:pt x="1133" y="377"/>
                    <a:pt x="1135" y="373"/>
                  </a:cubicBezTo>
                  <a:cubicBezTo>
                    <a:pt x="1138" y="366"/>
                    <a:pt x="1139" y="359"/>
                    <a:pt x="1143" y="353"/>
                  </a:cubicBezTo>
                  <a:cubicBezTo>
                    <a:pt x="1147" y="347"/>
                    <a:pt x="1149" y="341"/>
                    <a:pt x="1151" y="334"/>
                  </a:cubicBezTo>
                  <a:cubicBezTo>
                    <a:pt x="1152" y="327"/>
                    <a:pt x="1154" y="321"/>
                    <a:pt x="1157" y="315"/>
                  </a:cubicBezTo>
                  <a:cubicBezTo>
                    <a:pt x="1160" y="308"/>
                    <a:pt x="1166" y="304"/>
                    <a:pt x="1170" y="298"/>
                  </a:cubicBezTo>
                  <a:cubicBezTo>
                    <a:pt x="1170" y="298"/>
                    <a:pt x="1170" y="298"/>
                    <a:pt x="1170" y="297"/>
                  </a:cubicBezTo>
                  <a:cubicBezTo>
                    <a:pt x="1177" y="289"/>
                    <a:pt x="1185" y="281"/>
                    <a:pt x="1192" y="273"/>
                  </a:cubicBezTo>
                  <a:cubicBezTo>
                    <a:pt x="1194" y="270"/>
                    <a:pt x="1197" y="267"/>
                    <a:pt x="1199" y="264"/>
                  </a:cubicBezTo>
                  <a:cubicBezTo>
                    <a:pt x="1197" y="273"/>
                    <a:pt x="1194" y="282"/>
                    <a:pt x="1191" y="291"/>
                  </a:cubicBezTo>
                  <a:cubicBezTo>
                    <a:pt x="1188" y="301"/>
                    <a:pt x="1185" y="311"/>
                    <a:pt x="1182" y="321"/>
                  </a:cubicBezTo>
                  <a:cubicBezTo>
                    <a:pt x="1181" y="326"/>
                    <a:pt x="1178" y="331"/>
                    <a:pt x="1178" y="336"/>
                  </a:cubicBezTo>
                  <a:cubicBezTo>
                    <a:pt x="1178" y="336"/>
                    <a:pt x="1179" y="337"/>
                    <a:pt x="1179" y="337"/>
                  </a:cubicBezTo>
                  <a:cubicBezTo>
                    <a:pt x="1179" y="337"/>
                    <a:pt x="1175" y="359"/>
                    <a:pt x="1174" y="363"/>
                  </a:cubicBezTo>
                  <a:cubicBezTo>
                    <a:pt x="1174" y="363"/>
                    <a:pt x="1175" y="363"/>
                    <a:pt x="1175" y="363"/>
                  </a:cubicBezTo>
                  <a:cubicBezTo>
                    <a:pt x="1177" y="354"/>
                    <a:pt x="1179" y="345"/>
                    <a:pt x="1181" y="335"/>
                  </a:cubicBezTo>
                  <a:cubicBezTo>
                    <a:pt x="1181" y="334"/>
                    <a:pt x="1180" y="334"/>
                    <a:pt x="1180" y="334"/>
                  </a:cubicBezTo>
                  <a:cubicBezTo>
                    <a:pt x="1183" y="331"/>
                    <a:pt x="1185" y="323"/>
                    <a:pt x="1186" y="318"/>
                  </a:cubicBezTo>
                  <a:cubicBezTo>
                    <a:pt x="1189" y="309"/>
                    <a:pt x="1192" y="301"/>
                    <a:pt x="1195" y="292"/>
                  </a:cubicBezTo>
                  <a:cubicBezTo>
                    <a:pt x="1197" y="284"/>
                    <a:pt x="1200" y="276"/>
                    <a:pt x="1202" y="268"/>
                  </a:cubicBezTo>
                  <a:cubicBezTo>
                    <a:pt x="1204" y="263"/>
                    <a:pt x="1206" y="257"/>
                    <a:pt x="1210" y="253"/>
                  </a:cubicBezTo>
                  <a:cubicBezTo>
                    <a:pt x="1210" y="252"/>
                    <a:pt x="1210" y="252"/>
                    <a:pt x="1210" y="252"/>
                  </a:cubicBezTo>
                  <a:cubicBezTo>
                    <a:pt x="1214" y="248"/>
                    <a:pt x="1218" y="245"/>
                    <a:pt x="1223" y="242"/>
                  </a:cubicBezTo>
                  <a:cubicBezTo>
                    <a:pt x="1233" y="234"/>
                    <a:pt x="1246" y="228"/>
                    <a:pt x="1258" y="223"/>
                  </a:cubicBezTo>
                  <a:cubicBezTo>
                    <a:pt x="1259" y="222"/>
                    <a:pt x="1260" y="222"/>
                    <a:pt x="1261" y="221"/>
                  </a:cubicBezTo>
                  <a:cubicBezTo>
                    <a:pt x="1287" y="235"/>
                    <a:pt x="1316" y="241"/>
                    <a:pt x="1344" y="250"/>
                  </a:cubicBezTo>
                  <a:cubicBezTo>
                    <a:pt x="1373" y="259"/>
                    <a:pt x="1403" y="274"/>
                    <a:pt x="1434" y="274"/>
                  </a:cubicBezTo>
                  <a:cubicBezTo>
                    <a:pt x="1446" y="274"/>
                    <a:pt x="1458" y="272"/>
                    <a:pt x="1470" y="269"/>
                  </a:cubicBezTo>
                  <a:cubicBezTo>
                    <a:pt x="1485" y="267"/>
                    <a:pt x="1501" y="268"/>
                    <a:pt x="1516" y="267"/>
                  </a:cubicBezTo>
                  <a:cubicBezTo>
                    <a:pt x="1496" y="238"/>
                    <a:pt x="1496" y="238"/>
                    <a:pt x="1496" y="238"/>
                  </a:cubicBezTo>
                  <a:cubicBezTo>
                    <a:pt x="1489" y="238"/>
                    <a:pt x="1482" y="239"/>
                    <a:pt x="1475" y="240"/>
                  </a:cubicBezTo>
                  <a:cubicBezTo>
                    <a:pt x="1463" y="242"/>
                    <a:pt x="1451" y="245"/>
                    <a:pt x="1438" y="246"/>
                  </a:cubicBezTo>
                  <a:cubicBezTo>
                    <a:pt x="1425" y="247"/>
                    <a:pt x="1412" y="244"/>
                    <a:pt x="1400" y="239"/>
                  </a:cubicBezTo>
                  <a:cubicBezTo>
                    <a:pt x="1383" y="232"/>
                    <a:pt x="1365" y="227"/>
                    <a:pt x="1347" y="222"/>
                  </a:cubicBezTo>
                  <a:cubicBezTo>
                    <a:pt x="1331" y="217"/>
                    <a:pt x="1314" y="212"/>
                    <a:pt x="1297" y="207"/>
                  </a:cubicBezTo>
                  <a:cubicBezTo>
                    <a:pt x="1297" y="207"/>
                    <a:pt x="1296" y="207"/>
                    <a:pt x="1296" y="207"/>
                  </a:cubicBezTo>
                  <a:cubicBezTo>
                    <a:pt x="1296" y="206"/>
                    <a:pt x="1297" y="206"/>
                    <a:pt x="1298" y="206"/>
                  </a:cubicBezTo>
                  <a:cubicBezTo>
                    <a:pt x="1300" y="205"/>
                    <a:pt x="1301" y="204"/>
                    <a:pt x="1303" y="203"/>
                  </a:cubicBezTo>
                  <a:cubicBezTo>
                    <a:pt x="1317" y="197"/>
                    <a:pt x="1330" y="190"/>
                    <a:pt x="1344" y="183"/>
                  </a:cubicBezTo>
                  <a:cubicBezTo>
                    <a:pt x="1347" y="182"/>
                    <a:pt x="1350" y="182"/>
                    <a:pt x="1353" y="182"/>
                  </a:cubicBezTo>
                  <a:cubicBezTo>
                    <a:pt x="1372" y="179"/>
                    <a:pt x="1388" y="162"/>
                    <a:pt x="1402" y="151"/>
                  </a:cubicBezTo>
                  <a:cubicBezTo>
                    <a:pt x="1409" y="145"/>
                    <a:pt x="1416" y="139"/>
                    <a:pt x="1423" y="134"/>
                  </a:cubicBezTo>
                  <a:cubicBezTo>
                    <a:pt x="1400" y="101"/>
                    <a:pt x="1400" y="101"/>
                    <a:pt x="1400" y="101"/>
                  </a:cubicBezTo>
                  <a:cubicBezTo>
                    <a:pt x="1395" y="105"/>
                    <a:pt x="1390" y="110"/>
                    <a:pt x="1384" y="114"/>
                  </a:cubicBezTo>
                  <a:cubicBezTo>
                    <a:pt x="1379" y="116"/>
                    <a:pt x="1373" y="120"/>
                    <a:pt x="1366" y="120"/>
                  </a:cubicBezTo>
                  <a:cubicBezTo>
                    <a:pt x="1366" y="107"/>
                    <a:pt x="1358" y="105"/>
                    <a:pt x="1345" y="104"/>
                  </a:cubicBezTo>
                  <a:cubicBezTo>
                    <a:pt x="1326" y="103"/>
                    <a:pt x="1311" y="89"/>
                    <a:pt x="1292" y="88"/>
                  </a:cubicBezTo>
                  <a:cubicBezTo>
                    <a:pt x="1293" y="71"/>
                    <a:pt x="1287" y="62"/>
                    <a:pt x="1269" y="61"/>
                  </a:cubicBezTo>
                  <a:cubicBezTo>
                    <a:pt x="1255" y="60"/>
                    <a:pt x="1243" y="60"/>
                    <a:pt x="1230" y="55"/>
                  </a:cubicBezTo>
                  <a:cubicBezTo>
                    <a:pt x="1217" y="49"/>
                    <a:pt x="1204" y="41"/>
                    <a:pt x="1192" y="34"/>
                  </a:cubicBezTo>
                  <a:cubicBezTo>
                    <a:pt x="1191" y="34"/>
                    <a:pt x="1191" y="34"/>
                    <a:pt x="1191" y="34"/>
                  </a:cubicBezTo>
                  <a:cubicBezTo>
                    <a:pt x="1209" y="45"/>
                    <a:pt x="1228" y="59"/>
                    <a:pt x="1249" y="62"/>
                  </a:cubicBezTo>
                  <a:cubicBezTo>
                    <a:pt x="1256" y="63"/>
                    <a:pt x="1263" y="63"/>
                    <a:pt x="1271" y="64"/>
                  </a:cubicBezTo>
                  <a:cubicBezTo>
                    <a:pt x="1286" y="65"/>
                    <a:pt x="1290" y="76"/>
                    <a:pt x="1288" y="90"/>
                  </a:cubicBezTo>
                  <a:cubicBezTo>
                    <a:pt x="1287" y="91"/>
                    <a:pt x="1288" y="92"/>
                    <a:pt x="1290" y="92"/>
                  </a:cubicBezTo>
                  <a:cubicBezTo>
                    <a:pt x="1304" y="92"/>
                    <a:pt x="1317" y="100"/>
                    <a:pt x="1330" y="105"/>
                  </a:cubicBezTo>
                  <a:cubicBezTo>
                    <a:pt x="1335" y="107"/>
                    <a:pt x="1339" y="108"/>
                    <a:pt x="1344" y="109"/>
                  </a:cubicBezTo>
                  <a:cubicBezTo>
                    <a:pt x="1353" y="110"/>
                    <a:pt x="1361" y="111"/>
                    <a:pt x="1360" y="123"/>
                  </a:cubicBezTo>
                  <a:cubicBezTo>
                    <a:pt x="1360" y="125"/>
                    <a:pt x="1362" y="126"/>
                    <a:pt x="1363" y="126"/>
                  </a:cubicBezTo>
                  <a:cubicBezTo>
                    <a:pt x="1366" y="127"/>
                    <a:pt x="1370" y="127"/>
                    <a:pt x="1373" y="126"/>
                  </a:cubicBezTo>
                  <a:cubicBezTo>
                    <a:pt x="1358" y="145"/>
                    <a:pt x="1345" y="167"/>
                    <a:pt x="1318" y="164"/>
                  </a:cubicBezTo>
                  <a:cubicBezTo>
                    <a:pt x="1314" y="164"/>
                    <a:pt x="1311" y="166"/>
                    <a:pt x="1309" y="169"/>
                  </a:cubicBezTo>
                  <a:cubicBezTo>
                    <a:pt x="1303" y="177"/>
                    <a:pt x="1296" y="184"/>
                    <a:pt x="1288" y="190"/>
                  </a:cubicBezTo>
                  <a:cubicBezTo>
                    <a:pt x="1281" y="191"/>
                    <a:pt x="1275" y="192"/>
                    <a:pt x="1269" y="195"/>
                  </a:cubicBezTo>
                  <a:cubicBezTo>
                    <a:pt x="1269" y="195"/>
                    <a:pt x="1269" y="195"/>
                    <a:pt x="1269" y="195"/>
                  </a:cubicBezTo>
                  <a:cubicBezTo>
                    <a:pt x="1259" y="189"/>
                    <a:pt x="1250" y="183"/>
                    <a:pt x="1241" y="177"/>
                  </a:cubicBezTo>
                  <a:cubicBezTo>
                    <a:pt x="1229" y="169"/>
                    <a:pt x="1217" y="161"/>
                    <a:pt x="1202" y="159"/>
                  </a:cubicBezTo>
                  <a:cubicBezTo>
                    <a:pt x="1201" y="159"/>
                    <a:pt x="1200" y="159"/>
                    <a:pt x="1199" y="158"/>
                  </a:cubicBezTo>
                  <a:cubicBezTo>
                    <a:pt x="1195" y="153"/>
                    <a:pt x="1183" y="143"/>
                    <a:pt x="1182" y="143"/>
                  </a:cubicBezTo>
                  <a:cubicBezTo>
                    <a:pt x="1176" y="138"/>
                    <a:pt x="1169" y="136"/>
                    <a:pt x="1164" y="130"/>
                  </a:cubicBezTo>
                  <a:cubicBezTo>
                    <a:pt x="1158" y="123"/>
                    <a:pt x="1152" y="114"/>
                    <a:pt x="1147" y="106"/>
                  </a:cubicBezTo>
                  <a:cubicBezTo>
                    <a:pt x="1135" y="88"/>
                    <a:pt x="1115" y="76"/>
                    <a:pt x="1099" y="62"/>
                  </a:cubicBezTo>
                  <a:cubicBezTo>
                    <a:pt x="1098" y="61"/>
                    <a:pt x="1097" y="62"/>
                    <a:pt x="1098" y="63"/>
                  </a:cubicBezTo>
                  <a:cubicBezTo>
                    <a:pt x="1114" y="79"/>
                    <a:pt x="1133" y="91"/>
                    <a:pt x="1146" y="110"/>
                  </a:cubicBezTo>
                  <a:cubicBezTo>
                    <a:pt x="1149" y="116"/>
                    <a:pt x="1154" y="127"/>
                    <a:pt x="1161" y="135"/>
                  </a:cubicBezTo>
                  <a:cubicBezTo>
                    <a:pt x="1160" y="135"/>
                    <a:pt x="1158" y="136"/>
                    <a:pt x="1157" y="136"/>
                  </a:cubicBezTo>
                  <a:cubicBezTo>
                    <a:pt x="1153" y="135"/>
                    <a:pt x="1120" y="121"/>
                    <a:pt x="1091" y="109"/>
                  </a:cubicBezTo>
                  <a:cubicBezTo>
                    <a:pt x="1091" y="109"/>
                    <a:pt x="1090" y="109"/>
                    <a:pt x="1090" y="109"/>
                  </a:cubicBezTo>
                  <a:cubicBezTo>
                    <a:pt x="1090" y="108"/>
                    <a:pt x="1089" y="108"/>
                    <a:pt x="1088" y="107"/>
                  </a:cubicBezTo>
                  <a:cubicBezTo>
                    <a:pt x="1086" y="106"/>
                    <a:pt x="1083" y="106"/>
                    <a:pt x="1080" y="104"/>
                  </a:cubicBezTo>
                  <a:cubicBezTo>
                    <a:pt x="1080" y="104"/>
                    <a:pt x="1080" y="104"/>
                    <a:pt x="1081" y="105"/>
                  </a:cubicBezTo>
                  <a:cubicBezTo>
                    <a:pt x="1070" y="100"/>
                    <a:pt x="1060" y="96"/>
                    <a:pt x="1054" y="93"/>
                  </a:cubicBezTo>
                  <a:cubicBezTo>
                    <a:pt x="1054" y="94"/>
                    <a:pt x="1054" y="94"/>
                    <a:pt x="1054" y="94"/>
                  </a:cubicBezTo>
                  <a:cubicBezTo>
                    <a:pt x="1074" y="104"/>
                    <a:pt x="1135" y="135"/>
                    <a:pt x="1137" y="135"/>
                  </a:cubicBezTo>
                  <a:cubicBezTo>
                    <a:pt x="1141" y="137"/>
                    <a:pt x="1144" y="138"/>
                    <a:pt x="1148" y="139"/>
                  </a:cubicBezTo>
                  <a:cubicBezTo>
                    <a:pt x="1141" y="141"/>
                    <a:pt x="1134" y="143"/>
                    <a:pt x="1126" y="141"/>
                  </a:cubicBezTo>
                  <a:cubicBezTo>
                    <a:pt x="1112" y="139"/>
                    <a:pt x="1099" y="135"/>
                    <a:pt x="1088" y="127"/>
                  </a:cubicBezTo>
                  <a:cubicBezTo>
                    <a:pt x="1087" y="126"/>
                    <a:pt x="1086" y="128"/>
                    <a:pt x="1087" y="128"/>
                  </a:cubicBezTo>
                  <a:cubicBezTo>
                    <a:pt x="1099" y="138"/>
                    <a:pt x="1113" y="143"/>
                    <a:pt x="1128" y="146"/>
                  </a:cubicBezTo>
                  <a:cubicBezTo>
                    <a:pt x="1138" y="147"/>
                    <a:pt x="1147" y="144"/>
                    <a:pt x="1155" y="141"/>
                  </a:cubicBezTo>
                  <a:cubicBezTo>
                    <a:pt x="1160" y="143"/>
                    <a:pt x="1165" y="144"/>
                    <a:pt x="1170" y="146"/>
                  </a:cubicBezTo>
                  <a:cubicBezTo>
                    <a:pt x="1177" y="149"/>
                    <a:pt x="1183" y="153"/>
                    <a:pt x="1188" y="158"/>
                  </a:cubicBezTo>
                  <a:cubicBezTo>
                    <a:pt x="1179" y="159"/>
                    <a:pt x="1171" y="160"/>
                    <a:pt x="1162" y="163"/>
                  </a:cubicBezTo>
                  <a:cubicBezTo>
                    <a:pt x="1149" y="166"/>
                    <a:pt x="1136" y="170"/>
                    <a:pt x="1122" y="170"/>
                  </a:cubicBezTo>
                  <a:cubicBezTo>
                    <a:pt x="1109" y="170"/>
                    <a:pt x="1097" y="166"/>
                    <a:pt x="1084" y="164"/>
                  </a:cubicBezTo>
                  <a:cubicBezTo>
                    <a:pt x="1082" y="163"/>
                    <a:pt x="1080" y="163"/>
                    <a:pt x="1078" y="163"/>
                  </a:cubicBezTo>
                  <a:cubicBezTo>
                    <a:pt x="1069" y="160"/>
                    <a:pt x="1061" y="157"/>
                    <a:pt x="1054" y="161"/>
                  </a:cubicBezTo>
                  <a:cubicBezTo>
                    <a:pt x="1045" y="155"/>
                    <a:pt x="1026" y="136"/>
                    <a:pt x="1025" y="136"/>
                  </a:cubicBezTo>
                  <a:cubicBezTo>
                    <a:pt x="1020" y="131"/>
                    <a:pt x="1015" y="125"/>
                    <a:pt x="1011" y="119"/>
                  </a:cubicBezTo>
                  <a:cubicBezTo>
                    <a:pt x="1003" y="109"/>
                    <a:pt x="995" y="99"/>
                    <a:pt x="986" y="91"/>
                  </a:cubicBezTo>
                  <a:cubicBezTo>
                    <a:pt x="973" y="81"/>
                    <a:pt x="973" y="81"/>
                    <a:pt x="970" y="80"/>
                  </a:cubicBezTo>
                  <a:cubicBezTo>
                    <a:pt x="966" y="78"/>
                    <a:pt x="963" y="76"/>
                    <a:pt x="960" y="74"/>
                  </a:cubicBezTo>
                  <a:cubicBezTo>
                    <a:pt x="940" y="60"/>
                    <a:pt x="923" y="43"/>
                    <a:pt x="905" y="27"/>
                  </a:cubicBezTo>
                  <a:cubicBezTo>
                    <a:pt x="899" y="22"/>
                    <a:pt x="888" y="9"/>
                    <a:pt x="879" y="10"/>
                  </a:cubicBezTo>
                  <a:cubicBezTo>
                    <a:pt x="871" y="11"/>
                    <a:pt x="866" y="6"/>
                    <a:pt x="862" y="0"/>
                  </a:cubicBezTo>
                  <a:cubicBezTo>
                    <a:pt x="864" y="4"/>
                    <a:pt x="867" y="7"/>
                    <a:pt x="871" y="10"/>
                  </a:cubicBezTo>
                  <a:cubicBezTo>
                    <a:pt x="875" y="13"/>
                    <a:pt x="880" y="11"/>
                    <a:pt x="885" y="15"/>
                  </a:cubicBezTo>
                  <a:cubicBezTo>
                    <a:pt x="893" y="21"/>
                    <a:pt x="900" y="27"/>
                    <a:pt x="908" y="34"/>
                  </a:cubicBezTo>
                  <a:cubicBezTo>
                    <a:pt x="919" y="44"/>
                    <a:pt x="930" y="55"/>
                    <a:pt x="942" y="65"/>
                  </a:cubicBezTo>
                  <a:cubicBezTo>
                    <a:pt x="913" y="52"/>
                    <a:pt x="882" y="43"/>
                    <a:pt x="852" y="38"/>
                  </a:cubicBezTo>
                  <a:cubicBezTo>
                    <a:pt x="851" y="37"/>
                    <a:pt x="850" y="38"/>
                    <a:pt x="850" y="39"/>
                  </a:cubicBezTo>
                  <a:cubicBezTo>
                    <a:pt x="837" y="63"/>
                    <a:pt x="798" y="36"/>
                    <a:pt x="780" y="32"/>
                  </a:cubicBezTo>
                  <a:cubicBezTo>
                    <a:pt x="779" y="32"/>
                    <a:pt x="779" y="34"/>
                    <a:pt x="780" y="34"/>
                  </a:cubicBezTo>
                  <a:cubicBezTo>
                    <a:pt x="799" y="38"/>
                    <a:pt x="818" y="53"/>
                    <a:pt x="838" y="50"/>
                  </a:cubicBezTo>
                  <a:cubicBezTo>
                    <a:pt x="845" y="49"/>
                    <a:pt x="850" y="41"/>
                    <a:pt x="857" y="43"/>
                  </a:cubicBezTo>
                  <a:cubicBezTo>
                    <a:pt x="871" y="47"/>
                    <a:pt x="886" y="51"/>
                    <a:pt x="900" y="56"/>
                  </a:cubicBezTo>
                  <a:cubicBezTo>
                    <a:pt x="932" y="66"/>
                    <a:pt x="963" y="80"/>
                    <a:pt x="987" y="103"/>
                  </a:cubicBezTo>
                  <a:cubicBezTo>
                    <a:pt x="991" y="106"/>
                    <a:pt x="994" y="110"/>
                    <a:pt x="996" y="113"/>
                  </a:cubicBezTo>
                  <a:cubicBezTo>
                    <a:pt x="993" y="111"/>
                    <a:pt x="989" y="109"/>
                    <a:pt x="986" y="107"/>
                  </a:cubicBezTo>
                  <a:cubicBezTo>
                    <a:pt x="970" y="100"/>
                    <a:pt x="953" y="94"/>
                    <a:pt x="936" y="89"/>
                  </a:cubicBezTo>
                  <a:cubicBezTo>
                    <a:pt x="922" y="85"/>
                    <a:pt x="906" y="80"/>
                    <a:pt x="891" y="81"/>
                  </a:cubicBezTo>
                  <a:cubicBezTo>
                    <a:pt x="871" y="81"/>
                    <a:pt x="854" y="106"/>
                    <a:pt x="834" y="91"/>
                  </a:cubicBezTo>
                  <a:cubicBezTo>
                    <a:pt x="834" y="91"/>
                    <a:pt x="834" y="91"/>
                    <a:pt x="834" y="91"/>
                  </a:cubicBezTo>
                  <a:cubicBezTo>
                    <a:pt x="846" y="100"/>
                    <a:pt x="857" y="96"/>
                    <a:pt x="869" y="90"/>
                  </a:cubicBezTo>
                  <a:cubicBezTo>
                    <a:pt x="883" y="83"/>
                    <a:pt x="894" y="83"/>
                    <a:pt x="909" y="86"/>
                  </a:cubicBezTo>
                  <a:cubicBezTo>
                    <a:pt x="927" y="90"/>
                    <a:pt x="945" y="96"/>
                    <a:pt x="961" y="102"/>
                  </a:cubicBezTo>
                  <a:cubicBezTo>
                    <a:pt x="978" y="109"/>
                    <a:pt x="1010" y="133"/>
                    <a:pt x="1020" y="144"/>
                  </a:cubicBezTo>
                  <a:cubicBezTo>
                    <a:pt x="1027" y="152"/>
                    <a:pt x="1034" y="158"/>
                    <a:pt x="1042" y="165"/>
                  </a:cubicBezTo>
                  <a:cubicBezTo>
                    <a:pt x="1030" y="167"/>
                    <a:pt x="1019" y="170"/>
                    <a:pt x="1008" y="172"/>
                  </a:cubicBezTo>
                  <a:cubicBezTo>
                    <a:pt x="1003" y="171"/>
                    <a:pt x="997" y="173"/>
                    <a:pt x="992" y="173"/>
                  </a:cubicBezTo>
                  <a:cubicBezTo>
                    <a:pt x="979" y="175"/>
                    <a:pt x="967" y="179"/>
                    <a:pt x="954" y="180"/>
                  </a:cubicBezTo>
                  <a:cubicBezTo>
                    <a:pt x="940" y="181"/>
                    <a:pt x="930" y="170"/>
                    <a:pt x="917" y="168"/>
                  </a:cubicBezTo>
                  <a:cubicBezTo>
                    <a:pt x="899" y="164"/>
                    <a:pt x="885" y="155"/>
                    <a:pt x="874" y="141"/>
                  </a:cubicBezTo>
                  <a:cubicBezTo>
                    <a:pt x="873" y="139"/>
                    <a:pt x="871" y="141"/>
                    <a:pt x="872" y="142"/>
                  </a:cubicBezTo>
                  <a:cubicBezTo>
                    <a:pt x="880" y="153"/>
                    <a:pt x="889" y="161"/>
                    <a:pt x="901" y="166"/>
                  </a:cubicBezTo>
                  <a:cubicBezTo>
                    <a:pt x="910" y="171"/>
                    <a:pt x="920" y="173"/>
                    <a:pt x="929" y="178"/>
                  </a:cubicBezTo>
                  <a:cubicBezTo>
                    <a:pt x="932" y="180"/>
                    <a:pt x="935" y="182"/>
                    <a:pt x="938" y="184"/>
                  </a:cubicBezTo>
                  <a:cubicBezTo>
                    <a:pt x="936" y="184"/>
                    <a:pt x="934" y="185"/>
                    <a:pt x="931" y="185"/>
                  </a:cubicBezTo>
                  <a:cubicBezTo>
                    <a:pt x="922" y="186"/>
                    <a:pt x="914" y="188"/>
                    <a:pt x="905" y="189"/>
                  </a:cubicBezTo>
                  <a:cubicBezTo>
                    <a:pt x="895" y="191"/>
                    <a:pt x="882" y="196"/>
                    <a:pt x="872" y="194"/>
                  </a:cubicBezTo>
                  <a:cubicBezTo>
                    <a:pt x="839" y="189"/>
                    <a:pt x="812" y="167"/>
                    <a:pt x="786" y="150"/>
                  </a:cubicBezTo>
                  <a:cubicBezTo>
                    <a:pt x="785" y="150"/>
                    <a:pt x="784" y="150"/>
                    <a:pt x="785" y="151"/>
                  </a:cubicBezTo>
                  <a:cubicBezTo>
                    <a:pt x="810" y="171"/>
                    <a:pt x="835" y="190"/>
                    <a:pt x="866" y="199"/>
                  </a:cubicBezTo>
                  <a:cubicBezTo>
                    <a:pt x="877" y="202"/>
                    <a:pt x="888" y="200"/>
                    <a:pt x="900" y="198"/>
                  </a:cubicBezTo>
                  <a:cubicBezTo>
                    <a:pt x="898" y="200"/>
                    <a:pt x="896" y="202"/>
                    <a:pt x="894" y="205"/>
                  </a:cubicBezTo>
                  <a:cubicBezTo>
                    <a:pt x="888" y="211"/>
                    <a:pt x="879" y="214"/>
                    <a:pt x="871" y="217"/>
                  </a:cubicBezTo>
                  <a:cubicBezTo>
                    <a:pt x="855" y="223"/>
                    <a:pt x="838" y="222"/>
                    <a:pt x="822" y="218"/>
                  </a:cubicBezTo>
                  <a:cubicBezTo>
                    <a:pt x="822" y="217"/>
                    <a:pt x="822" y="218"/>
                    <a:pt x="822" y="218"/>
                  </a:cubicBezTo>
                  <a:cubicBezTo>
                    <a:pt x="837" y="224"/>
                    <a:pt x="851" y="225"/>
                    <a:pt x="866" y="222"/>
                  </a:cubicBezTo>
                  <a:cubicBezTo>
                    <a:pt x="875" y="220"/>
                    <a:pt x="883" y="216"/>
                    <a:pt x="891" y="212"/>
                  </a:cubicBezTo>
                  <a:cubicBezTo>
                    <a:pt x="898" y="207"/>
                    <a:pt x="904" y="200"/>
                    <a:pt x="911" y="196"/>
                  </a:cubicBezTo>
                  <a:cubicBezTo>
                    <a:pt x="912" y="196"/>
                    <a:pt x="914" y="195"/>
                    <a:pt x="915" y="195"/>
                  </a:cubicBezTo>
                  <a:cubicBezTo>
                    <a:pt x="937" y="192"/>
                    <a:pt x="958" y="190"/>
                    <a:pt x="980" y="189"/>
                  </a:cubicBezTo>
                  <a:cubicBezTo>
                    <a:pt x="995" y="188"/>
                    <a:pt x="1010" y="189"/>
                    <a:pt x="1024" y="186"/>
                  </a:cubicBezTo>
                  <a:cubicBezTo>
                    <a:pt x="1041" y="183"/>
                    <a:pt x="1055" y="180"/>
                    <a:pt x="1071" y="182"/>
                  </a:cubicBezTo>
                  <a:cubicBezTo>
                    <a:pt x="1070" y="183"/>
                    <a:pt x="1069" y="183"/>
                    <a:pt x="1068" y="184"/>
                  </a:cubicBezTo>
                  <a:cubicBezTo>
                    <a:pt x="1058" y="190"/>
                    <a:pt x="1048" y="196"/>
                    <a:pt x="1037" y="200"/>
                  </a:cubicBezTo>
                  <a:cubicBezTo>
                    <a:pt x="1036" y="199"/>
                    <a:pt x="998" y="209"/>
                    <a:pt x="981" y="214"/>
                  </a:cubicBezTo>
                  <a:cubicBezTo>
                    <a:pt x="974" y="216"/>
                    <a:pt x="977" y="226"/>
                    <a:pt x="984" y="224"/>
                  </a:cubicBezTo>
                  <a:cubicBezTo>
                    <a:pt x="994" y="221"/>
                    <a:pt x="1006" y="219"/>
                    <a:pt x="1017" y="216"/>
                  </a:cubicBezTo>
                  <a:cubicBezTo>
                    <a:pt x="1009" y="224"/>
                    <a:pt x="1001" y="231"/>
                    <a:pt x="995" y="241"/>
                  </a:cubicBezTo>
                  <a:cubicBezTo>
                    <a:pt x="994" y="242"/>
                    <a:pt x="997" y="244"/>
                    <a:pt x="998" y="242"/>
                  </a:cubicBezTo>
                  <a:cubicBezTo>
                    <a:pt x="1005" y="231"/>
                    <a:pt x="1015" y="223"/>
                    <a:pt x="1025" y="214"/>
                  </a:cubicBezTo>
                  <a:cubicBezTo>
                    <a:pt x="1036" y="212"/>
                    <a:pt x="1047" y="209"/>
                    <a:pt x="1058" y="205"/>
                  </a:cubicBezTo>
                  <a:cubicBezTo>
                    <a:pt x="1070" y="200"/>
                    <a:pt x="1079" y="192"/>
                    <a:pt x="1092" y="188"/>
                  </a:cubicBezTo>
                  <a:cubicBezTo>
                    <a:pt x="1093" y="188"/>
                    <a:pt x="1094" y="188"/>
                    <a:pt x="1096" y="188"/>
                  </a:cubicBezTo>
                  <a:cubicBezTo>
                    <a:pt x="1105" y="190"/>
                    <a:pt x="1114" y="192"/>
                    <a:pt x="1123" y="193"/>
                  </a:cubicBezTo>
                  <a:cubicBezTo>
                    <a:pt x="1138" y="194"/>
                    <a:pt x="1152" y="191"/>
                    <a:pt x="1166" y="188"/>
                  </a:cubicBezTo>
                  <a:cubicBezTo>
                    <a:pt x="1179" y="184"/>
                    <a:pt x="1191" y="182"/>
                    <a:pt x="1204" y="186"/>
                  </a:cubicBezTo>
                  <a:cubicBezTo>
                    <a:pt x="1217" y="190"/>
                    <a:pt x="1229" y="200"/>
                    <a:pt x="1241" y="209"/>
                  </a:cubicBezTo>
                  <a:cubicBezTo>
                    <a:pt x="1239" y="209"/>
                    <a:pt x="1238" y="210"/>
                    <a:pt x="1237" y="211"/>
                  </a:cubicBezTo>
                  <a:cubicBezTo>
                    <a:pt x="1226" y="217"/>
                    <a:pt x="1214" y="222"/>
                    <a:pt x="1203" y="227"/>
                  </a:cubicBezTo>
                  <a:cubicBezTo>
                    <a:pt x="1187" y="232"/>
                    <a:pt x="1170" y="237"/>
                    <a:pt x="1154" y="244"/>
                  </a:cubicBezTo>
                  <a:cubicBezTo>
                    <a:pt x="1145" y="246"/>
                    <a:pt x="1136" y="248"/>
                    <a:pt x="1127" y="249"/>
                  </a:cubicBezTo>
                  <a:cubicBezTo>
                    <a:pt x="1109" y="252"/>
                    <a:pt x="1091" y="254"/>
                    <a:pt x="1072" y="256"/>
                  </a:cubicBezTo>
                  <a:cubicBezTo>
                    <a:pt x="1056" y="258"/>
                    <a:pt x="1040" y="263"/>
                    <a:pt x="1023" y="262"/>
                  </a:cubicBezTo>
                  <a:cubicBezTo>
                    <a:pt x="997" y="262"/>
                    <a:pt x="974" y="246"/>
                    <a:pt x="948" y="245"/>
                  </a:cubicBezTo>
                  <a:cubicBezTo>
                    <a:pt x="939" y="245"/>
                    <a:pt x="930" y="249"/>
                    <a:pt x="922" y="252"/>
                  </a:cubicBezTo>
                  <a:cubicBezTo>
                    <a:pt x="908" y="257"/>
                    <a:pt x="895" y="258"/>
                    <a:pt x="880" y="254"/>
                  </a:cubicBezTo>
                  <a:cubicBezTo>
                    <a:pt x="866" y="250"/>
                    <a:pt x="853" y="243"/>
                    <a:pt x="839" y="238"/>
                  </a:cubicBezTo>
                  <a:cubicBezTo>
                    <a:pt x="823" y="232"/>
                    <a:pt x="807" y="228"/>
                    <a:pt x="791" y="224"/>
                  </a:cubicBezTo>
                  <a:cubicBezTo>
                    <a:pt x="784" y="222"/>
                    <a:pt x="777" y="220"/>
                    <a:pt x="770" y="219"/>
                  </a:cubicBezTo>
                  <a:cubicBezTo>
                    <a:pt x="761" y="213"/>
                    <a:pt x="750" y="211"/>
                    <a:pt x="741" y="207"/>
                  </a:cubicBezTo>
                  <a:cubicBezTo>
                    <a:pt x="730" y="203"/>
                    <a:pt x="719" y="198"/>
                    <a:pt x="708" y="192"/>
                  </a:cubicBezTo>
                  <a:cubicBezTo>
                    <a:pt x="692" y="184"/>
                    <a:pt x="675" y="175"/>
                    <a:pt x="659" y="167"/>
                  </a:cubicBezTo>
                  <a:cubicBezTo>
                    <a:pt x="655" y="164"/>
                    <a:pt x="652" y="162"/>
                    <a:pt x="649" y="158"/>
                  </a:cubicBezTo>
                  <a:cubicBezTo>
                    <a:pt x="644" y="149"/>
                    <a:pt x="640" y="138"/>
                    <a:pt x="637" y="129"/>
                  </a:cubicBezTo>
                  <a:cubicBezTo>
                    <a:pt x="632" y="117"/>
                    <a:pt x="626" y="108"/>
                    <a:pt x="614" y="103"/>
                  </a:cubicBezTo>
                  <a:cubicBezTo>
                    <a:pt x="614" y="103"/>
                    <a:pt x="614" y="104"/>
                    <a:pt x="614" y="104"/>
                  </a:cubicBezTo>
                  <a:cubicBezTo>
                    <a:pt x="632" y="113"/>
                    <a:pt x="635" y="135"/>
                    <a:pt x="643" y="152"/>
                  </a:cubicBezTo>
                  <a:cubicBezTo>
                    <a:pt x="645" y="156"/>
                    <a:pt x="647" y="159"/>
                    <a:pt x="650" y="163"/>
                  </a:cubicBezTo>
                  <a:cubicBezTo>
                    <a:pt x="646" y="161"/>
                    <a:pt x="642" y="159"/>
                    <a:pt x="637" y="157"/>
                  </a:cubicBezTo>
                  <a:cubicBezTo>
                    <a:pt x="622" y="150"/>
                    <a:pt x="604" y="146"/>
                    <a:pt x="589" y="138"/>
                  </a:cubicBezTo>
                  <a:cubicBezTo>
                    <a:pt x="571" y="128"/>
                    <a:pt x="561" y="111"/>
                    <a:pt x="552" y="93"/>
                  </a:cubicBezTo>
                  <a:cubicBezTo>
                    <a:pt x="552" y="92"/>
                    <a:pt x="550" y="93"/>
                    <a:pt x="550" y="94"/>
                  </a:cubicBezTo>
                  <a:cubicBezTo>
                    <a:pt x="558" y="111"/>
                    <a:pt x="567" y="126"/>
                    <a:pt x="581" y="137"/>
                  </a:cubicBezTo>
                  <a:cubicBezTo>
                    <a:pt x="596" y="148"/>
                    <a:pt x="615" y="154"/>
                    <a:pt x="632" y="162"/>
                  </a:cubicBezTo>
                  <a:cubicBezTo>
                    <a:pt x="646" y="169"/>
                    <a:pt x="659" y="177"/>
                    <a:pt x="672" y="185"/>
                  </a:cubicBezTo>
                  <a:cubicBezTo>
                    <a:pt x="645" y="184"/>
                    <a:pt x="605" y="182"/>
                    <a:pt x="607" y="168"/>
                  </a:cubicBezTo>
                  <a:cubicBezTo>
                    <a:pt x="608" y="168"/>
                    <a:pt x="607" y="167"/>
                    <a:pt x="607" y="167"/>
                  </a:cubicBezTo>
                  <a:cubicBezTo>
                    <a:pt x="592" y="159"/>
                    <a:pt x="577" y="155"/>
                    <a:pt x="561" y="151"/>
                  </a:cubicBezTo>
                  <a:cubicBezTo>
                    <a:pt x="560" y="150"/>
                    <a:pt x="559" y="152"/>
                    <a:pt x="561" y="153"/>
                  </a:cubicBezTo>
                  <a:cubicBezTo>
                    <a:pt x="572" y="156"/>
                    <a:pt x="584" y="160"/>
                    <a:pt x="595" y="164"/>
                  </a:cubicBezTo>
                  <a:cubicBezTo>
                    <a:pt x="601" y="167"/>
                    <a:pt x="603" y="167"/>
                    <a:pt x="605" y="173"/>
                  </a:cubicBezTo>
                  <a:cubicBezTo>
                    <a:pt x="607" y="179"/>
                    <a:pt x="615" y="182"/>
                    <a:pt x="621" y="184"/>
                  </a:cubicBezTo>
                  <a:cubicBezTo>
                    <a:pt x="640" y="190"/>
                    <a:pt x="662" y="191"/>
                    <a:pt x="683" y="192"/>
                  </a:cubicBezTo>
                  <a:cubicBezTo>
                    <a:pt x="688" y="195"/>
                    <a:pt x="692" y="197"/>
                    <a:pt x="696" y="200"/>
                  </a:cubicBezTo>
                  <a:cubicBezTo>
                    <a:pt x="684" y="200"/>
                    <a:pt x="672" y="205"/>
                    <a:pt x="661" y="210"/>
                  </a:cubicBezTo>
                  <a:cubicBezTo>
                    <a:pt x="661" y="210"/>
                    <a:pt x="661" y="210"/>
                    <a:pt x="661" y="210"/>
                  </a:cubicBezTo>
                  <a:cubicBezTo>
                    <a:pt x="643" y="211"/>
                    <a:pt x="626" y="210"/>
                    <a:pt x="608" y="213"/>
                  </a:cubicBezTo>
                  <a:cubicBezTo>
                    <a:pt x="601" y="214"/>
                    <a:pt x="595" y="217"/>
                    <a:pt x="590" y="221"/>
                  </a:cubicBezTo>
                  <a:cubicBezTo>
                    <a:pt x="588" y="222"/>
                    <a:pt x="586" y="224"/>
                    <a:pt x="584" y="225"/>
                  </a:cubicBezTo>
                  <a:cubicBezTo>
                    <a:pt x="584" y="225"/>
                    <a:pt x="584" y="225"/>
                    <a:pt x="584" y="225"/>
                  </a:cubicBezTo>
                  <a:cubicBezTo>
                    <a:pt x="574" y="226"/>
                    <a:pt x="565" y="229"/>
                    <a:pt x="555" y="225"/>
                  </a:cubicBezTo>
                  <a:cubicBezTo>
                    <a:pt x="548" y="222"/>
                    <a:pt x="541" y="217"/>
                    <a:pt x="533" y="215"/>
                  </a:cubicBezTo>
                  <a:cubicBezTo>
                    <a:pt x="532" y="215"/>
                    <a:pt x="531" y="217"/>
                    <a:pt x="532" y="217"/>
                  </a:cubicBezTo>
                  <a:cubicBezTo>
                    <a:pt x="542" y="221"/>
                    <a:pt x="551" y="227"/>
                    <a:pt x="560" y="231"/>
                  </a:cubicBezTo>
                  <a:cubicBezTo>
                    <a:pt x="560" y="231"/>
                    <a:pt x="561" y="232"/>
                    <a:pt x="561" y="232"/>
                  </a:cubicBezTo>
                  <a:cubicBezTo>
                    <a:pt x="544" y="231"/>
                    <a:pt x="526" y="233"/>
                    <a:pt x="509" y="232"/>
                  </a:cubicBezTo>
                  <a:cubicBezTo>
                    <a:pt x="503" y="232"/>
                    <a:pt x="497" y="232"/>
                    <a:pt x="492" y="234"/>
                  </a:cubicBezTo>
                  <a:cubicBezTo>
                    <a:pt x="485" y="236"/>
                    <a:pt x="481" y="241"/>
                    <a:pt x="474" y="241"/>
                  </a:cubicBezTo>
                  <a:cubicBezTo>
                    <a:pt x="474" y="241"/>
                    <a:pt x="473" y="241"/>
                    <a:pt x="474" y="241"/>
                  </a:cubicBezTo>
                  <a:cubicBezTo>
                    <a:pt x="479" y="242"/>
                    <a:pt x="483" y="240"/>
                    <a:pt x="488" y="239"/>
                  </a:cubicBezTo>
                  <a:cubicBezTo>
                    <a:pt x="495" y="237"/>
                    <a:pt x="501" y="237"/>
                    <a:pt x="508" y="237"/>
                  </a:cubicBezTo>
                  <a:cubicBezTo>
                    <a:pt x="527" y="238"/>
                    <a:pt x="546" y="237"/>
                    <a:pt x="565" y="238"/>
                  </a:cubicBezTo>
                  <a:cubicBezTo>
                    <a:pt x="571" y="238"/>
                    <a:pt x="575" y="238"/>
                    <a:pt x="581" y="236"/>
                  </a:cubicBezTo>
                  <a:cubicBezTo>
                    <a:pt x="590" y="232"/>
                    <a:pt x="596" y="223"/>
                    <a:pt x="606" y="221"/>
                  </a:cubicBezTo>
                  <a:cubicBezTo>
                    <a:pt x="619" y="217"/>
                    <a:pt x="634" y="217"/>
                    <a:pt x="648" y="218"/>
                  </a:cubicBezTo>
                  <a:cubicBezTo>
                    <a:pt x="643" y="221"/>
                    <a:pt x="638" y="224"/>
                    <a:pt x="633" y="228"/>
                  </a:cubicBezTo>
                  <a:cubicBezTo>
                    <a:pt x="619" y="236"/>
                    <a:pt x="602" y="241"/>
                    <a:pt x="586" y="247"/>
                  </a:cubicBezTo>
                  <a:cubicBezTo>
                    <a:pt x="572" y="253"/>
                    <a:pt x="558" y="258"/>
                    <a:pt x="545" y="266"/>
                  </a:cubicBezTo>
                  <a:cubicBezTo>
                    <a:pt x="527" y="275"/>
                    <a:pt x="512" y="276"/>
                    <a:pt x="493" y="273"/>
                  </a:cubicBezTo>
                  <a:cubicBezTo>
                    <a:pt x="481" y="272"/>
                    <a:pt x="461" y="275"/>
                    <a:pt x="443" y="276"/>
                  </a:cubicBezTo>
                  <a:cubicBezTo>
                    <a:pt x="437" y="270"/>
                    <a:pt x="434" y="262"/>
                    <a:pt x="429" y="258"/>
                  </a:cubicBezTo>
                  <a:cubicBezTo>
                    <a:pt x="429" y="257"/>
                    <a:pt x="428" y="257"/>
                    <a:pt x="428" y="257"/>
                  </a:cubicBezTo>
                  <a:cubicBezTo>
                    <a:pt x="428" y="257"/>
                    <a:pt x="428" y="256"/>
                    <a:pt x="428" y="256"/>
                  </a:cubicBezTo>
                  <a:cubicBezTo>
                    <a:pt x="427" y="256"/>
                    <a:pt x="426" y="256"/>
                    <a:pt x="426" y="255"/>
                  </a:cubicBezTo>
                  <a:cubicBezTo>
                    <a:pt x="424" y="255"/>
                    <a:pt x="423" y="254"/>
                    <a:pt x="422" y="253"/>
                  </a:cubicBezTo>
                  <a:cubicBezTo>
                    <a:pt x="422" y="253"/>
                    <a:pt x="422" y="253"/>
                    <a:pt x="422" y="253"/>
                  </a:cubicBezTo>
                  <a:cubicBezTo>
                    <a:pt x="422" y="253"/>
                    <a:pt x="422" y="253"/>
                    <a:pt x="422" y="253"/>
                  </a:cubicBezTo>
                  <a:cubicBezTo>
                    <a:pt x="417" y="251"/>
                    <a:pt x="410" y="249"/>
                    <a:pt x="405" y="247"/>
                  </a:cubicBezTo>
                  <a:cubicBezTo>
                    <a:pt x="405" y="247"/>
                    <a:pt x="404" y="247"/>
                    <a:pt x="404" y="247"/>
                  </a:cubicBezTo>
                  <a:cubicBezTo>
                    <a:pt x="404" y="247"/>
                    <a:pt x="403" y="247"/>
                    <a:pt x="403" y="246"/>
                  </a:cubicBezTo>
                  <a:cubicBezTo>
                    <a:pt x="402" y="246"/>
                    <a:pt x="401" y="246"/>
                    <a:pt x="400" y="246"/>
                  </a:cubicBezTo>
                  <a:cubicBezTo>
                    <a:pt x="399" y="245"/>
                    <a:pt x="398" y="245"/>
                    <a:pt x="397" y="244"/>
                  </a:cubicBezTo>
                  <a:cubicBezTo>
                    <a:pt x="396" y="244"/>
                    <a:pt x="395" y="244"/>
                    <a:pt x="394" y="244"/>
                  </a:cubicBezTo>
                  <a:cubicBezTo>
                    <a:pt x="385" y="240"/>
                    <a:pt x="375" y="238"/>
                    <a:pt x="366" y="234"/>
                  </a:cubicBezTo>
                  <a:cubicBezTo>
                    <a:pt x="359" y="232"/>
                    <a:pt x="350" y="235"/>
                    <a:pt x="344" y="236"/>
                  </a:cubicBezTo>
                  <a:cubicBezTo>
                    <a:pt x="343" y="236"/>
                    <a:pt x="344" y="236"/>
                    <a:pt x="344" y="236"/>
                  </a:cubicBezTo>
                  <a:cubicBezTo>
                    <a:pt x="352" y="234"/>
                    <a:pt x="360" y="236"/>
                    <a:pt x="368" y="239"/>
                  </a:cubicBezTo>
                  <a:cubicBezTo>
                    <a:pt x="378" y="243"/>
                    <a:pt x="389" y="246"/>
                    <a:pt x="399" y="250"/>
                  </a:cubicBezTo>
                  <a:cubicBezTo>
                    <a:pt x="409" y="254"/>
                    <a:pt x="420" y="258"/>
                    <a:pt x="428" y="266"/>
                  </a:cubicBezTo>
                  <a:cubicBezTo>
                    <a:pt x="431" y="270"/>
                    <a:pt x="433" y="275"/>
                    <a:pt x="437" y="277"/>
                  </a:cubicBezTo>
                  <a:cubicBezTo>
                    <a:pt x="434" y="277"/>
                    <a:pt x="430" y="277"/>
                    <a:pt x="427" y="277"/>
                  </a:cubicBezTo>
                  <a:cubicBezTo>
                    <a:pt x="415" y="278"/>
                    <a:pt x="404" y="278"/>
                    <a:pt x="395" y="283"/>
                  </a:cubicBezTo>
                  <a:cubicBezTo>
                    <a:pt x="387" y="286"/>
                    <a:pt x="369" y="295"/>
                    <a:pt x="350" y="307"/>
                  </a:cubicBezTo>
                  <a:cubicBezTo>
                    <a:pt x="330" y="313"/>
                    <a:pt x="306" y="310"/>
                    <a:pt x="289" y="323"/>
                  </a:cubicBezTo>
                  <a:cubicBezTo>
                    <a:pt x="288" y="324"/>
                    <a:pt x="289" y="325"/>
                    <a:pt x="289" y="324"/>
                  </a:cubicBezTo>
                  <a:cubicBezTo>
                    <a:pt x="301" y="316"/>
                    <a:pt x="313" y="318"/>
                    <a:pt x="327" y="317"/>
                  </a:cubicBezTo>
                  <a:cubicBezTo>
                    <a:pt x="330" y="316"/>
                    <a:pt x="334" y="316"/>
                    <a:pt x="338" y="315"/>
                  </a:cubicBezTo>
                  <a:cubicBezTo>
                    <a:pt x="326" y="324"/>
                    <a:pt x="314" y="334"/>
                    <a:pt x="307" y="345"/>
                  </a:cubicBezTo>
                  <a:cubicBezTo>
                    <a:pt x="306" y="347"/>
                    <a:pt x="308" y="348"/>
                    <a:pt x="310" y="347"/>
                  </a:cubicBezTo>
                  <a:cubicBezTo>
                    <a:pt x="325" y="325"/>
                    <a:pt x="350" y="314"/>
                    <a:pt x="373" y="303"/>
                  </a:cubicBezTo>
                  <a:cubicBezTo>
                    <a:pt x="363" y="318"/>
                    <a:pt x="357" y="335"/>
                    <a:pt x="348" y="351"/>
                  </a:cubicBezTo>
                  <a:cubicBezTo>
                    <a:pt x="346" y="354"/>
                    <a:pt x="344" y="358"/>
                    <a:pt x="341" y="361"/>
                  </a:cubicBezTo>
                  <a:cubicBezTo>
                    <a:pt x="328" y="377"/>
                    <a:pt x="305" y="393"/>
                    <a:pt x="293" y="400"/>
                  </a:cubicBezTo>
                  <a:cubicBezTo>
                    <a:pt x="287" y="403"/>
                    <a:pt x="280" y="406"/>
                    <a:pt x="273" y="408"/>
                  </a:cubicBezTo>
                  <a:cubicBezTo>
                    <a:pt x="261" y="413"/>
                    <a:pt x="250" y="419"/>
                    <a:pt x="238" y="424"/>
                  </a:cubicBezTo>
                  <a:cubicBezTo>
                    <a:pt x="237" y="425"/>
                    <a:pt x="235" y="426"/>
                    <a:pt x="233" y="426"/>
                  </a:cubicBezTo>
                  <a:cubicBezTo>
                    <a:pt x="223" y="425"/>
                    <a:pt x="213" y="424"/>
                    <a:pt x="203" y="424"/>
                  </a:cubicBezTo>
                  <a:cubicBezTo>
                    <a:pt x="186" y="423"/>
                    <a:pt x="170" y="427"/>
                    <a:pt x="153" y="427"/>
                  </a:cubicBezTo>
                  <a:cubicBezTo>
                    <a:pt x="152" y="427"/>
                    <a:pt x="152" y="428"/>
                    <a:pt x="153" y="428"/>
                  </a:cubicBezTo>
                  <a:cubicBezTo>
                    <a:pt x="167" y="429"/>
                    <a:pt x="181" y="428"/>
                    <a:pt x="195" y="428"/>
                  </a:cubicBezTo>
                  <a:cubicBezTo>
                    <a:pt x="203" y="428"/>
                    <a:pt x="211" y="431"/>
                    <a:pt x="219" y="432"/>
                  </a:cubicBezTo>
                  <a:cubicBezTo>
                    <a:pt x="208" y="436"/>
                    <a:pt x="198" y="440"/>
                    <a:pt x="186" y="443"/>
                  </a:cubicBezTo>
                  <a:cubicBezTo>
                    <a:pt x="174" y="447"/>
                    <a:pt x="156" y="452"/>
                    <a:pt x="143" y="446"/>
                  </a:cubicBezTo>
                  <a:cubicBezTo>
                    <a:pt x="140" y="445"/>
                    <a:pt x="138" y="449"/>
                    <a:pt x="141" y="451"/>
                  </a:cubicBezTo>
                  <a:cubicBezTo>
                    <a:pt x="152" y="457"/>
                    <a:pt x="167" y="454"/>
                    <a:pt x="179" y="452"/>
                  </a:cubicBezTo>
                  <a:cubicBezTo>
                    <a:pt x="198" y="448"/>
                    <a:pt x="217" y="442"/>
                    <a:pt x="235" y="435"/>
                  </a:cubicBezTo>
                  <a:cubicBezTo>
                    <a:pt x="254" y="428"/>
                    <a:pt x="272" y="422"/>
                    <a:pt x="291" y="415"/>
                  </a:cubicBezTo>
                  <a:cubicBezTo>
                    <a:pt x="292" y="415"/>
                    <a:pt x="293" y="415"/>
                    <a:pt x="294" y="414"/>
                  </a:cubicBezTo>
                  <a:cubicBezTo>
                    <a:pt x="286" y="428"/>
                    <a:pt x="283" y="444"/>
                    <a:pt x="276" y="458"/>
                  </a:cubicBezTo>
                  <a:cubicBezTo>
                    <a:pt x="265" y="480"/>
                    <a:pt x="237" y="495"/>
                    <a:pt x="216" y="507"/>
                  </a:cubicBezTo>
                  <a:cubicBezTo>
                    <a:pt x="189" y="523"/>
                    <a:pt x="158" y="534"/>
                    <a:pt x="127" y="539"/>
                  </a:cubicBezTo>
                  <a:cubicBezTo>
                    <a:pt x="125" y="539"/>
                    <a:pt x="126" y="542"/>
                    <a:pt x="128" y="542"/>
                  </a:cubicBezTo>
                  <a:cubicBezTo>
                    <a:pt x="158" y="539"/>
                    <a:pt x="187" y="531"/>
                    <a:pt x="214" y="517"/>
                  </a:cubicBezTo>
                  <a:cubicBezTo>
                    <a:pt x="214" y="517"/>
                    <a:pt x="240" y="499"/>
                    <a:pt x="249" y="494"/>
                  </a:cubicBezTo>
                  <a:cubicBezTo>
                    <a:pt x="246" y="497"/>
                    <a:pt x="228" y="510"/>
                    <a:pt x="217" y="519"/>
                  </a:cubicBezTo>
                  <a:cubicBezTo>
                    <a:pt x="207" y="527"/>
                    <a:pt x="196" y="538"/>
                    <a:pt x="186" y="547"/>
                  </a:cubicBezTo>
                  <a:cubicBezTo>
                    <a:pt x="177" y="555"/>
                    <a:pt x="170" y="565"/>
                    <a:pt x="161" y="572"/>
                  </a:cubicBezTo>
                  <a:cubicBezTo>
                    <a:pt x="159" y="574"/>
                    <a:pt x="161" y="576"/>
                    <a:pt x="163" y="575"/>
                  </a:cubicBezTo>
                  <a:cubicBezTo>
                    <a:pt x="165" y="573"/>
                    <a:pt x="168" y="570"/>
                    <a:pt x="170" y="567"/>
                  </a:cubicBezTo>
                  <a:cubicBezTo>
                    <a:pt x="176" y="560"/>
                    <a:pt x="185" y="554"/>
                    <a:pt x="193" y="548"/>
                  </a:cubicBezTo>
                  <a:cubicBezTo>
                    <a:pt x="202" y="541"/>
                    <a:pt x="210" y="534"/>
                    <a:pt x="218" y="527"/>
                  </a:cubicBezTo>
                  <a:cubicBezTo>
                    <a:pt x="215" y="533"/>
                    <a:pt x="212" y="539"/>
                    <a:pt x="209" y="545"/>
                  </a:cubicBezTo>
                  <a:cubicBezTo>
                    <a:pt x="203" y="558"/>
                    <a:pt x="201" y="574"/>
                    <a:pt x="191" y="584"/>
                  </a:cubicBezTo>
                  <a:cubicBezTo>
                    <a:pt x="190" y="586"/>
                    <a:pt x="192" y="587"/>
                    <a:pt x="193" y="586"/>
                  </a:cubicBezTo>
                  <a:cubicBezTo>
                    <a:pt x="201" y="578"/>
                    <a:pt x="204" y="565"/>
                    <a:pt x="209" y="554"/>
                  </a:cubicBezTo>
                  <a:cubicBezTo>
                    <a:pt x="215" y="542"/>
                    <a:pt x="222" y="529"/>
                    <a:pt x="230" y="518"/>
                  </a:cubicBezTo>
                  <a:cubicBezTo>
                    <a:pt x="236" y="514"/>
                    <a:pt x="242" y="510"/>
                    <a:pt x="247" y="505"/>
                  </a:cubicBezTo>
                  <a:cubicBezTo>
                    <a:pt x="256" y="498"/>
                    <a:pt x="262" y="488"/>
                    <a:pt x="270" y="480"/>
                  </a:cubicBezTo>
                  <a:cubicBezTo>
                    <a:pt x="276" y="474"/>
                    <a:pt x="281" y="467"/>
                    <a:pt x="285" y="460"/>
                  </a:cubicBezTo>
                  <a:cubicBezTo>
                    <a:pt x="290" y="450"/>
                    <a:pt x="293" y="439"/>
                    <a:pt x="298" y="429"/>
                  </a:cubicBezTo>
                  <a:cubicBezTo>
                    <a:pt x="303" y="418"/>
                    <a:pt x="311" y="409"/>
                    <a:pt x="319" y="400"/>
                  </a:cubicBezTo>
                  <a:cubicBezTo>
                    <a:pt x="330" y="392"/>
                    <a:pt x="340" y="382"/>
                    <a:pt x="347" y="370"/>
                  </a:cubicBezTo>
                  <a:cubicBezTo>
                    <a:pt x="350" y="367"/>
                    <a:pt x="353" y="363"/>
                    <a:pt x="356" y="359"/>
                  </a:cubicBezTo>
                  <a:cubicBezTo>
                    <a:pt x="362" y="352"/>
                    <a:pt x="366" y="342"/>
                    <a:pt x="370" y="333"/>
                  </a:cubicBezTo>
                  <a:cubicBezTo>
                    <a:pt x="366" y="349"/>
                    <a:pt x="359" y="364"/>
                    <a:pt x="354" y="378"/>
                  </a:cubicBezTo>
                  <a:cubicBezTo>
                    <a:pt x="354" y="378"/>
                    <a:pt x="354" y="378"/>
                    <a:pt x="355" y="379"/>
                  </a:cubicBezTo>
                  <a:cubicBezTo>
                    <a:pt x="356" y="383"/>
                    <a:pt x="357" y="387"/>
                    <a:pt x="357" y="392"/>
                  </a:cubicBezTo>
                  <a:cubicBezTo>
                    <a:pt x="357" y="396"/>
                    <a:pt x="356" y="399"/>
                    <a:pt x="356" y="403"/>
                  </a:cubicBezTo>
                  <a:cubicBezTo>
                    <a:pt x="355" y="412"/>
                    <a:pt x="355" y="419"/>
                    <a:pt x="349" y="427"/>
                  </a:cubicBezTo>
                  <a:cubicBezTo>
                    <a:pt x="349" y="427"/>
                    <a:pt x="349" y="428"/>
                    <a:pt x="349" y="427"/>
                  </a:cubicBezTo>
                  <a:cubicBezTo>
                    <a:pt x="359" y="415"/>
                    <a:pt x="359" y="397"/>
                    <a:pt x="359" y="382"/>
                  </a:cubicBezTo>
                  <a:cubicBezTo>
                    <a:pt x="358" y="371"/>
                    <a:pt x="366" y="358"/>
                    <a:pt x="370" y="348"/>
                  </a:cubicBezTo>
                  <a:cubicBezTo>
                    <a:pt x="373" y="339"/>
                    <a:pt x="380" y="326"/>
                    <a:pt x="379" y="316"/>
                  </a:cubicBezTo>
                  <a:cubicBezTo>
                    <a:pt x="384" y="306"/>
                    <a:pt x="391" y="297"/>
                    <a:pt x="401" y="292"/>
                  </a:cubicBezTo>
                  <a:cubicBezTo>
                    <a:pt x="412" y="286"/>
                    <a:pt x="429" y="289"/>
                    <a:pt x="442" y="288"/>
                  </a:cubicBezTo>
                  <a:cubicBezTo>
                    <a:pt x="448" y="287"/>
                    <a:pt x="454" y="286"/>
                    <a:pt x="459" y="285"/>
                  </a:cubicBezTo>
                  <a:cubicBezTo>
                    <a:pt x="458" y="285"/>
                    <a:pt x="457" y="286"/>
                    <a:pt x="455" y="287"/>
                  </a:cubicBezTo>
                  <a:cubicBezTo>
                    <a:pt x="445" y="292"/>
                    <a:pt x="438" y="302"/>
                    <a:pt x="430" y="310"/>
                  </a:cubicBezTo>
                  <a:cubicBezTo>
                    <a:pt x="429" y="311"/>
                    <a:pt x="431" y="314"/>
                    <a:pt x="433" y="312"/>
                  </a:cubicBezTo>
                  <a:cubicBezTo>
                    <a:pt x="441" y="304"/>
                    <a:pt x="449" y="295"/>
                    <a:pt x="461" y="290"/>
                  </a:cubicBezTo>
                  <a:cubicBezTo>
                    <a:pt x="466" y="287"/>
                    <a:pt x="472" y="285"/>
                    <a:pt x="477" y="283"/>
                  </a:cubicBezTo>
                  <a:cubicBezTo>
                    <a:pt x="479" y="283"/>
                    <a:pt x="481" y="283"/>
                    <a:pt x="484" y="283"/>
                  </a:cubicBezTo>
                  <a:cubicBezTo>
                    <a:pt x="497" y="285"/>
                    <a:pt x="509" y="287"/>
                    <a:pt x="522" y="286"/>
                  </a:cubicBezTo>
                  <a:cubicBezTo>
                    <a:pt x="531" y="285"/>
                    <a:pt x="538" y="282"/>
                    <a:pt x="546" y="278"/>
                  </a:cubicBezTo>
                  <a:cubicBezTo>
                    <a:pt x="547" y="277"/>
                    <a:pt x="549" y="277"/>
                    <a:pt x="550" y="276"/>
                  </a:cubicBezTo>
                  <a:cubicBezTo>
                    <a:pt x="548" y="278"/>
                    <a:pt x="546" y="280"/>
                    <a:pt x="544" y="282"/>
                  </a:cubicBezTo>
                  <a:cubicBezTo>
                    <a:pt x="535" y="290"/>
                    <a:pt x="530" y="300"/>
                    <a:pt x="523" y="310"/>
                  </a:cubicBezTo>
                  <a:cubicBezTo>
                    <a:pt x="512" y="326"/>
                    <a:pt x="501" y="342"/>
                    <a:pt x="489" y="358"/>
                  </a:cubicBezTo>
                  <a:cubicBezTo>
                    <a:pt x="483" y="362"/>
                    <a:pt x="477" y="359"/>
                    <a:pt x="470" y="362"/>
                  </a:cubicBezTo>
                  <a:cubicBezTo>
                    <a:pt x="462" y="366"/>
                    <a:pt x="456" y="371"/>
                    <a:pt x="449" y="375"/>
                  </a:cubicBezTo>
                  <a:cubicBezTo>
                    <a:pt x="444" y="377"/>
                    <a:pt x="438" y="380"/>
                    <a:pt x="433" y="383"/>
                  </a:cubicBezTo>
                  <a:cubicBezTo>
                    <a:pt x="431" y="382"/>
                    <a:pt x="403" y="362"/>
                    <a:pt x="400" y="360"/>
                  </a:cubicBezTo>
                  <a:cubicBezTo>
                    <a:pt x="402" y="362"/>
                    <a:pt x="425" y="380"/>
                    <a:pt x="426" y="381"/>
                  </a:cubicBezTo>
                  <a:cubicBezTo>
                    <a:pt x="427" y="383"/>
                    <a:pt x="427" y="384"/>
                    <a:pt x="428" y="385"/>
                  </a:cubicBezTo>
                  <a:cubicBezTo>
                    <a:pt x="428" y="385"/>
                    <a:pt x="428" y="385"/>
                    <a:pt x="428" y="385"/>
                  </a:cubicBezTo>
                  <a:cubicBezTo>
                    <a:pt x="420" y="391"/>
                    <a:pt x="414" y="400"/>
                    <a:pt x="408" y="407"/>
                  </a:cubicBezTo>
                  <a:cubicBezTo>
                    <a:pt x="397" y="423"/>
                    <a:pt x="386" y="439"/>
                    <a:pt x="374" y="454"/>
                  </a:cubicBezTo>
                  <a:cubicBezTo>
                    <a:pt x="369" y="451"/>
                    <a:pt x="365" y="448"/>
                    <a:pt x="359" y="446"/>
                  </a:cubicBezTo>
                  <a:cubicBezTo>
                    <a:pt x="358" y="445"/>
                    <a:pt x="357" y="447"/>
                    <a:pt x="359" y="448"/>
                  </a:cubicBezTo>
                  <a:cubicBezTo>
                    <a:pt x="364" y="450"/>
                    <a:pt x="368" y="453"/>
                    <a:pt x="373" y="455"/>
                  </a:cubicBezTo>
                  <a:cubicBezTo>
                    <a:pt x="372" y="457"/>
                    <a:pt x="371" y="458"/>
                    <a:pt x="370" y="459"/>
                  </a:cubicBezTo>
                  <a:cubicBezTo>
                    <a:pt x="355" y="477"/>
                    <a:pt x="337" y="491"/>
                    <a:pt x="319" y="505"/>
                  </a:cubicBezTo>
                  <a:cubicBezTo>
                    <a:pt x="318" y="506"/>
                    <a:pt x="319" y="506"/>
                    <a:pt x="319" y="506"/>
                  </a:cubicBezTo>
                  <a:cubicBezTo>
                    <a:pt x="337" y="495"/>
                    <a:pt x="353" y="484"/>
                    <a:pt x="367" y="468"/>
                  </a:cubicBezTo>
                  <a:cubicBezTo>
                    <a:pt x="370" y="465"/>
                    <a:pt x="373" y="461"/>
                    <a:pt x="376" y="458"/>
                  </a:cubicBezTo>
                  <a:cubicBezTo>
                    <a:pt x="386" y="465"/>
                    <a:pt x="396" y="473"/>
                    <a:pt x="407" y="480"/>
                  </a:cubicBezTo>
                  <a:cubicBezTo>
                    <a:pt x="428" y="491"/>
                    <a:pt x="451" y="487"/>
                    <a:pt x="473" y="483"/>
                  </a:cubicBezTo>
                  <a:cubicBezTo>
                    <a:pt x="493" y="480"/>
                    <a:pt x="512" y="476"/>
                    <a:pt x="531" y="474"/>
                  </a:cubicBezTo>
                  <a:cubicBezTo>
                    <a:pt x="527" y="476"/>
                    <a:pt x="524" y="479"/>
                    <a:pt x="521" y="482"/>
                  </a:cubicBezTo>
                  <a:cubicBezTo>
                    <a:pt x="511" y="491"/>
                    <a:pt x="504" y="499"/>
                    <a:pt x="493" y="507"/>
                  </a:cubicBezTo>
                  <a:cubicBezTo>
                    <a:pt x="486" y="513"/>
                    <a:pt x="479" y="520"/>
                    <a:pt x="473" y="527"/>
                  </a:cubicBezTo>
                  <a:cubicBezTo>
                    <a:pt x="467" y="536"/>
                    <a:pt x="463" y="547"/>
                    <a:pt x="457" y="556"/>
                  </a:cubicBezTo>
                  <a:cubicBezTo>
                    <a:pt x="456" y="557"/>
                    <a:pt x="457" y="559"/>
                    <a:pt x="458" y="557"/>
                  </a:cubicBezTo>
                  <a:cubicBezTo>
                    <a:pt x="465" y="550"/>
                    <a:pt x="470" y="541"/>
                    <a:pt x="476" y="533"/>
                  </a:cubicBezTo>
                  <a:cubicBezTo>
                    <a:pt x="483" y="521"/>
                    <a:pt x="494" y="515"/>
                    <a:pt x="505" y="507"/>
                  </a:cubicBezTo>
                  <a:cubicBezTo>
                    <a:pt x="512" y="502"/>
                    <a:pt x="518" y="497"/>
                    <a:pt x="524" y="491"/>
                  </a:cubicBezTo>
                  <a:cubicBezTo>
                    <a:pt x="529" y="487"/>
                    <a:pt x="544" y="474"/>
                    <a:pt x="551" y="471"/>
                  </a:cubicBezTo>
                  <a:cubicBezTo>
                    <a:pt x="551" y="471"/>
                    <a:pt x="551" y="471"/>
                    <a:pt x="552" y="471"/>
                  </a:cubicBezTo>
                  <a:cubicBezTo>
                    <a:pt x="563" y="470"/>
                    <a:pt x="574" y="474"/>
                    <a:pt x="585" y="479"/>
                  </a:cubicBezTo>
                  <a:cubicBezTo>
                    <a:pt x="596" y="483"/>
                    <a:pt x="607" y="487"/>
                    <a:pt x="618" y="491"/>
                  </a:cubicBezTo>
                  <a:cubicBezTo>
                    <a:pt x="636" y="497"/>
                    <a:pt x="653" y="503"/>
                    <a:pt x="670" y="507"/>
                  </a:cubicBezTo>
                  <a:cubicBezTo>
                    <a:pt x="659" y="518"/>
                    <a:pt x="645" y="518"/>
                    <a:pt x="629" y="517"/>
                  </a:cubicBezTo>
                  <a:cubicBezTo>
                    <a:pt x="614" y="516"/>
                    <a:pt x="601" y="518"/>
                    <a:pt x="592" y="530"/>
                  </a:cubicBezTo>
                  <a:cubicBezTo>
                    <a:pt x="585" y="537"/>
                    <a:pt x="580" y="546"/>
                    <a:pt x="575" y="555"/>
                  </a:cubicBezTo>
                  <a:cubicBezTo>
                    <a:pt x="573" y="559"/>
                    <a:pt x="571" y="563"/>
                    <a:pt x="569" y="566"/>
                  </a:cubicBezTo>
                  <a:cubicBezTo>
                    <a:pt x="561" y="567"/>
                    <a:pt x="554" y="569"/>
                    <a:pt x="547" y="571"/>
                  </a:cubicBezTo>
                  <a:cubicBezTo>
                    <a:pt x="517" y="578"/>
                    <a:pt x="488" y="590"/>
                    <a:pt x="466" y="611"/>
                  </a:cubicBezTo>
                  <a:cubicBezTo>
                    <a:pt x="455" y="622"/>
                    <a:pt x="438" y="639"/>
                    <a:pt x="425" y="646"/>
                  </a:cubicBezTo>
                  <a:cubicBezTo>
                    <a:pt x="398" y="661"/>
                    <a:pt x="327" y="651"/>
                    <a:pt x="299" y="645"/>
                  </a:cubicBezTo>
                  <a:cubicBezTo>
                    <a:pt x="293" y="643"/>
                    <a:pt x="331" y="654"/>
                    <a:pt x="336" y="655"/>
                  </a:cubicBezTo>
                  <a:cubicBezTo>
                    <a:pt x="360" y="661"/>
                    <a:pt x="388" y="664"/>
                    <a:pt x="413" y="659"/>
                  </a:cubicBezTo>
                  <a:cubicBezTo>
                    <a:pt x="403" y="668"/>
                    <a:pt x="392" y="677"/>
                    <a:pt x="382" y="687"/>
                  </a:cubicBezTo>
                  <a:cubicBezTo>
                    <a:pt x="378" y="691"/>
                    <a:pt x="373" y="695"/>
                    <a:pt x="369" y="699"/>
                  </a:cubicBezTo>
                  <a:cubicBezTo>
                    <a:pt x="364" y="702"/>
                    <a:pt x="360" y="702"/>
                    <a:pt x="357" y="702"/>
                  </a:cubicBezTo>
                  <a:cubicBezTo>
                    <a:pt x="355" y="701"/>
                    <a:pt x="332" y="695"/>
                    <a:pt x="325" y="694"/>
                  </a:cubicBezTo>
                  <a:cubicBezTo>
                    <a:pt x="320" y="693"/>
                    <a:pt x="347" y="702"/>
                    <a:pt x="352" y="705"/>
                  </a:cubicBezTo>
                  <a:cubicBezTo>
                    <a:pt x="354" y="706"/>
                    <a:pt x="357" y="707"/>
                    <a:pt x="360" y="708"/>
                  </a:cubicBezTo>
                  <a:cubicBezTo>
                    <a:pt x="355" y="711"/>
                    <a:pt x="350" y="715"/>
                    <a:pt x="346" y="719"/>
                  </a:cubicBezTo>
                  <a:cubicBezTo>
                    <a:pt x="343" y="721"/>
                    <a:pt x="343" y="721"/>
                    <a:pt x="343" y="721"/>
                  </a:cubicBezTo>
                  <a:cubicBezTo>
                    <a:pt x="327" y="729"/>
                    <a:pt x="310" y="732"/>
                    <a:pt x="292" y="732"/>
                  </a:cubicBezTo>
                  <a:cubicBezTo>
                    <a:pt x="290" y="731"/>
                    <a:pt x="288" y="731"/>
                    <a:pt x="286" y="731"/>
                  </a:cubicBezTo>
                  <a:cubicBezTo>
                    <a:pt x="271" y="730"/>
                    <a:pt x="256" y="727"/>
                    <a:pt x="243" y="722"/>
                  </a:cubicBezTo>
                  <a:cubicBezTo>
                    <a:pt x="234" y="715"/>
                    <a:pt x="231" y="705"/>
                    <a:pt x="225" y="696"/>
                  </a:cubicBezTo>
                  <a:cubicBezTo>
                    <a:pt x="223" y="694"/>
                    <a:pt x="220" y="696"/>
                    <a:pt x="221" y="698"/>
                  </a:cubicBezTo>
                  <a:cubicBezTo>
                    <a:pt x="226" y="705"/>
                    <a:pt x="229" y="712"/>
                    <a:pt x="234" y="719"/>
                  </a:cubicBezTo>
                  <a:cubicBezTo>
                    <a:pt x="220" y="715"/>
                    <a:pt x="205" y="714"/>
                    <a:pt x="191" y="713"/>
                  </a:cubicBezTo>
                  <a:cubicBezTo>
                    <a:pt x="187" y="712"/>
                    <a:pt x="183" y="712"/>
                    <a:pt x="178" y="711"/>
                  </a:cubicBezTo>
                  <a:cubicBezTo>
                    <a:pt x="173" y="711"/>
                    <a:pt x="171" y="705"/>
                    <a:pt x="168" y="702"/>
                  </a:cubicBezTo>
                  <a:cubicBezTo>
                    <a:pt x="159" y="691"/>
                    <a:pt x="146" y="684"/>
                    <a:pt x="137" y="672"/>
                  </a:cubicBezTo>
                  <a:cubicBezTo>
                    <a:pt x="137" y="671"/>
                    <a:pt x="136" y="672"/>
                    <a:pt x="136" y="673"/>
                  </a:cubicBezTo>
                  <a:cubicBezTo>
                    <a:pt x="142" y="682"/>
                    <a:pt x="150" y="688"/>
                    <a:pt x="158" y="695"/>
                  </a:cubicBezTo>
                  <a:cubicBezTo>
                    <a:pt x="164" y="701"/>
                    <a:pt x="169" y="706"/>
                    <a:pt x="172" y="713"/>
                  </a:cubicBezTo>
                  <a:cubicBezTo>
                    <a:pt x="173" y="715"/>
                    <a:pt x="178" y="715"/>
                    <a:pt x="178" y="715"/>
                  </a:cubicBezTo>
                  <a:cubicBezTo>
                    <a:pt x="189" y="718"/>
                    <a:pt x="202" y="719"/>
                    <a:pt x="213" y="721"/>
                  </a:cubicBezTo>
                  <a:cubicBezTo>
                    <a:pt x="227" y="723"/>
                    <a:pt x="239" y="729"/>
                    <a:pt x="252" y="734"/>
                  </a:cubicBezTo>
                  <a:cubicBezTo>
                    <a:pt x="255" y="735"/>
                    <a:pt x="257" y="735"/>
                    <a:pt x="260" y="736"/>
                  </a:cubicBezTo>
                  <a:cubicBezTo>
                    <a:pt x="255" y="737"/>
                    <a:pt x="250" y="739"/>
                    <a:pt x="245" y="740"/>
                  </a:cubicBezTo>
                  <a:cubicBezTo>
                    <a:pt x="234" y="743"/>
                    <a:pt x="224" y="748"/>
                    <a:pt x="213" y="752"/>
                  </a:cubicBezTo>
                  <a:cubicBezTo>
                    <a:pt x="204" y="755"/>
                    <a:pt x="192" y="751"/>
                    <a:pt x="182" y="751"/>
                  </a:cubicBezTo>
                  <a:cubicBezTo>
                    <a:pt x="182" y="751"/>
                    <a:pt x="182" y="751"/>
                    <a:pt x="181" y="751"/>
                  </a:cubicBezTo>
                  <a:cubicBezTo>
                    <a:pt x="176" y="751"/>
                    <a:pt x="172" y="750"/>
                    <a:pt x="166" y="750"/>
                  </a:cubicBezTo>
                  <a:cubicBezTo>
                    <a:pt x="151" y="751"/>
                    <a:pt x="135" y="752"/>
                    <a:pt x="120" y="749"/>
                  </a:cubicBezTo>
                  <a:cubicBezTo>
                    <a:pt x="103" y="745"/>
                    <a:pt x="86" y="724"/>
                    <a:pt x="68" y="732"/>
                  </a:cubicBezTo>
                  <a:cubicBezTo>
                    <a:pt x="66" y="733"/>
                    <a:pt x="67" y="736"/>
                    <a:pt x="69" y="735"/>
                  </a:cubicBezTo>
                  <a:cubicBezTo>
                    <a:pt x="80" y="730"/>
                    <a:pt x="94" y="740"/>
                    <a:pt x="104" y="745"/>
                  </a:cubicBezTo>
                  <a:cubicBezTo>
                    <a:pt x="114" y="751"/>
                    <a:pt x="122" y="753"/>
                    <a:pt x="134" y="754"/>
                  </a:cubicBezTo>
                  <a:cubicBezTo>
                    <a:pt x="147" y="756"/>
                    <a:pt x="160" y="754"/>
                    <a:pt x="173" y="755"/>
                  </a:cubicBezTo>
                  <a:cubicBezTo>
                    <a:pt x="184" y="756"/>
                    <a:pt x="191" y="757"/>
                    <a:pt x="202" y="759"/>
                  </a:cubicBezTo>
                  <a:cubicBezTo>
                    <a:pt x="196" y="761"/>
                    <a:pt x="190" y="763"/>
                    <a:pt x="184" y="764"/>
                  </a:cubicBezTo>
                  <a:cubicBezTo>
                    <a:pt x="173" y="767"/>
                    <a:pt x="162" y="771"/>
                    <a:pt x="151" y="776"/>
                  </a:cubicBezTo>
                  <a:cubicBezTo>
                    <a:pt x="130" y="784"/>
                    <a:pt x="110" y="792"/>
                    <a:pt x="91" y="807"/>
                  </a:cubicBezTo>
                  <a:cubicBezTo>
                    <a:pt x="89" y="808"/>
                    <a:pt x="88" y="810"/>
                    <a:pt x="86" y="811"/>
                  </a:cubicBezTo>
                  <a:cubicBezTo>
                    <a:pt x="79" y="814"/>
                    <a:pt x="72" y="818"/>
                    <a:pt x="66" y="821"/>
                  </a:cubicBezTo>
                  <a:cubicBezTo>
                    <a:pt x="63" y="822"/>
                    <a:pt x="61" y="823"/>
                    <a:pt x="58" y="824"/>
                  </a:cubicBezTo>
                  <a:cubicBezTo>
                    <a:pt x="58" y="824"/>
                    <a:pt x="58" y="823"/>
                    <a:pt x="58" y="823"/>
                  </a:cubicBezTo>
                  <a:cubicBezTo>
                    <a:pt x="57" y="824"/>
                    <a:pt x="55" y="825"/>
                    <a:pt x="53" y="826"/>
                  </a:cubicBezTo>
                  <a:cubicBezTo>
                    <a:pt x="53" y="826"/>
                    <a:pt x="53" y="826"/>
                    <a:pt x="53" y="826"/>
                  </a:cubicBezTo>
                  <a:cubicBezTo>
                    <a:pt x="45" y="829"/>
                    <a:pt x="36" y="832"/>
                    <a:pt x="28" y="837"/>
                  </a:cubicBezTo>
                  <a:cubicBezTo>
                    <a:pt x="28" y="837"/>
                    <a:pt x="28" y="837"/>
                    <a:pt x="28" y="837"/>
                  </a:cubicBezTo>
                  <a:cubicBezTo>
                    <a:pt x="27" y="837"/>
                    <a:pt x="27" y="837"/>
                    <a:pt x="26" y="838"/>
                  </a:cubicBezTo>
                  <a:cubicBezTo>
                    <a:pt x="26" y="838"/>
                    <a:pt x="26" y="838"/>
                    <a:pt x="26" y="838"/>
                  </a:cubicBezTo>
                  <a:cubicBezTo>
                    <a:pt x="16" y="845"/>
                    <a:pt x="6" y="852"/>
                    <a:pt x="1" y="864"/>
                  </a:cubicBezTo>
                  <a:cubicBezTo>
                    <a:pt x="0" y="865"/>
                    <a:pt x="2" y="866"/>
                    <a:pt x="2" y="865"/>
                  </a:cubicBezTo>
                  <a:cubicBezTo>
                    <a:pt x="7" y="853"/>
                    <a:pt x="17" y="847"/>
                    <a:pt x="27" y="840"/>
                  </a:cubicBezTo>
                  <a:cubicBezTo>
                    <a:pt x="27" y="840"/>
                    <a:pt x="27" y="840"/>
                    <a:pt x="28" y="840"/>
                  </a:cubicBezTo>
                  <a:cubicBezTo>
                    <a:pt x="40" y="836"/>
                    <a:pt x="51" y="831"/>
                    <a:pt x="63" y="827"/>
                  </a:cubicBezTo>
                  <a:cubicBezTo>
                    <a:pt x="66" y="826"/>
                    <a:pt x="69" y="825"/>
                    <a:pt x="72" y="824"/>
                  </a:cubicBezTo>
                  <a:cubicBezTo>
                    <a:pt x="47" y="846"/>
                    <a:pt x="26" y="873"/>
                    <a:pt x="6" y="899"/>
                  </a:cubicBezTo>
                  <a:cubicBezTo>
                    <a:pt x="5" y="900"/>
                    <a:pt x="7" y="902"/>
                    <a:pt x="8" y="901"/>
                  </a:cubicBezTo>
                  <a:close/>
                  <a:moveTo>
                    <a:pt x="499" y="357"/>
                  </a:moveTo>
                  <a:cubicBezTo>
                    <a:pt x="491" y="377"/>
                    <a:pt x="483" y="397"/>
                    <a:pt x="471" y="414"/>
                  </a:cubicBezTo>
                  <a:cubicBezTo>
                    <a:pt x="470" y="413"/>
                    <a:pt x="469" y="412"/>
                    <a:pt x="468" y="411"/>
                  </a:cubicBezTo>
                  <a:cubicBezTo>
                    <a:pt x="465" y="408"/>
                    <a:pt x="463" y="405"/>
                    <a:pt x="459" y="403"/>
                  </a:cubicBezTo>
                  <a:cubicBezTo>
                    <a:pt x="474" y="389"/>
                    <a:pt x="487" y="373"/>
                    <a:pt x="499" y="357"/>
                  </a:cubicBezTo>
                  <a:close/>
                  <a:moveTo>
                    <a:pt x="451" y="380"/>
                  </a:moveTo>
                  <a:cubicBezTo>
                    <a:pt x="459" y="376"/>
                    <a:pt x="466" y="369"/>
                    <a:pt x="474" y="367"/>
                  </a:cubicBezTo>
                  <a:cubicBezTo>
                    <a:pt x="478" y="366"/>
                    <a:pt x="481" y="366"/>
                    <a:pt x="483" y="366"/>
                  </a:cubicBezTo>
                  <a:cubicBezTo>
                    <a:pt x="474" y="377"/>
                    <a:pt x="464" y="389"/>
                    <a:pt x="454" y="399"/>
                  </a:cubicBezTo>
                  <a:cubicBezTo>
                    <a:pt x="454" y="399"/>
                    <a:pt x="453" y="399"/>
                    <a:pt x="453" y="398"/>
                  </a:cubicBezTo>
                  <a:cubicBezTo>
                    <a:pt x="447" y="394"/>
                    <a:pt x="442" y="390"/>
                    <a:pt x="436" y="386"/>
                  </a:cubicBezTo>
                  <a:cubicBezTo>
                    <a:pt x="441" y="384"/>
                    <a:pt x="446" y="382"/>
                    <a:pt x="451" y="380"/>
                  </a:cubicBezTo>
                  <a:close/>
                  <a:moveTo>
                    <a:pt x="558" y="463"/>
                  </a:moveTo>
                  <a:cubicBezTo>
                    <a:pt x="532" y="462"/>
                    <a:pt x="506" y="469"/>
                    <a:pt x="480" y="473"/>
                  </a:cubicBezTo>
                  <a:cubicBezTo>
                    <a:pt x="457" y="477"/>
                    <a:pt x="431" y="486"/>
                    <a:pt x="409" y="476"/>
                  </a:cubicBezTo>
                  <a:cubicBezTo>
                    <a:pt x="397" y="470"/>
                    <a:pt x="388" y="463"/>
                    <a:pt x="378" y="456"/>
                  </a:cubicBezTo>
                  <a:cubicBezTo>
                    <a:pt x="387" y="444"/>
                    <a:pt x="395" y="432"/>
                    <a:pt x="403" y="420"/>
                  </a:cubicBezTo>
                  <a:cubicBezTo>
                    <a:pt x="409" y="412"/>
                    <a:pt x="415" y="404"/>
                    <a:pt x="422" y="396"/>
                  </a:cubicBezTo>
                  <a:cubicBezTo>
                    <a:pt x="424" y="393"/>
                    <a:pt x="428" y="390"/>
                    <a:pt x="431" y="388"/>
                  </a:cubicBezTo>
                  <a:cubicBezTo>
                    <a:pt x="437" y="394"/>
                    <a:pt x="444" y="398"/>
                    <a:pt x="451" y="403"/>
                  </a:cubicBezTo>
                  <a:cubicBezTo>
                    <a:pt x="441" y="413"/>
                    <a:pt x="431" y="422"/>
                    <a:pt x="420" y="430"/>
                  </a:cubicBezTo>
                  <a:cubicBezTo>
                    <a:pt x="418" y="432"/>
                    <a:pt x="420" y="435"/>
                    <a:pt x="422" y="434"/>
                  </a:cubicBezTo>
                  <a:cubicBezTo>
                    <a:pt x="434" y="425"/>
                    <a:pt x="446" y="416"/>
                    <a:pt x="456" y="406"/>
                  </a:cubicBezTo>
                  <a:cubicBezTo>
                    <a:pt x="458" y="408"/>
                    <a:pt x="461" y="409"/>
                    <a:pt x="463" y="411"/>
                  </a:cubicBezTo>
                  <a:cubicBezTo>
                    <a:pt x="465" y="413"/>
                    <a:pt x="467" y="415"/>
                    <a:pt x="469" y="417"/>
                  </a:cubicBezTo>
                  <a:cubicBezTo>
                    <a:pt x="461" y="428"/>
                    <a:pt x="451" y="438"/>
                    <a:pt x="438" y="445"/>
                  </a:cubicBezTo>
                  <a:cubicBezTo>
                    <a:pt x="438" y="445"/>
                    <a:pt x="438" y="447"/>
                    <a:pt x="439" y="447"/>
                  </a:cubicBezTo>
                  <a:cubicBezTo>
                    <a:pt x="452" y="440"/>
                    <a:pt x="462" y="430"/>
                    <a:pt x="471" y="419"/>
                  </a:cubicBezTo>
                  <a:cubicBezTo>
                    <a:pt x="473" y="421"/>
                    <a:pt x="474" y="423"/>
                    <a:pt x="477" y="425"/>
                  </a:cubicBezTo>
                  <a:cubicBezTo>
                    <a:pt x="481" y="429"/>
                    <a:pt x="487" y="430"/>
                    <a:pt x="493" y="432"/>
                  </a:cubicBezTo>
                  <a:cubicBezTo>
                    <a:pt x="502" y="434"/>
                    <a:pt x="510" y="431"/>
                    <a:pt x="519" y="435"/>
                  </a:cubicBezTo>
                  <a:cubicBezTo>
                    <a:pt x="522" y="436"/>
                    <a:pt x="525" y="438"/>
                    <a:pt x="528" y="439"/>
                  </a:cubicBezTo>
                  <a:cubicBezTo>
                    <a:pt x="522" y="440"/>
                    <a:pt x="515" y="441"/>
                    <a:pt x="508" y="442"/>
                  </a:cubicBezTo>
                  <a:cubicBezTo>
                    <a:pt x="495" y="442"/>
                    <a:pt x="482" y="442"/>
                    <a:pt x="469" y="440"/>
                  </a:cubicBezTo>
                  <a:cubicBezTo>
                    <a:pt x="466" y="440"/>
                    <a:pt x="465" y="444"/>
                    <a:pt x="468" y="444"/>
                  </a:cubicBezTo>
                  <a:cubicBezTo>
                    <a:pt x="480" y="446"/>
                    <a:pt x="492" y="447"/>
                    <a:pt x="505" y="447"/>
                  </a:cubicBezTo>
                  <a:cubicBezTo>
                    <a:pt x="515" y="447"/>
                    <a:pt x="528" y="448"/>
                    <a:pt x="538" y="445"/>
                  </a:cubicBezTo>
                  <a:cubicBezTo>
                    <a:pt x="539" y="446"/>
                    <a:pt x="540" y="447"/>
                    <a:pt x="542" y="448"/>
                  </a:cubicBezTo>
                  <a:cubicBezTo>
                    <a:pt x="549" y="453"/>
                    <a:pt x="556" y="459"/>
                    <a:pt x="563" y="464"/>
                  </a:cubicBezTo>
                  <a:cubicBezTo>
                    <a:pt x="561" y="463"/>
                    <a:pt x="560" y="463"/>
                    <a:pt x="558" y="463"/>
                  </a:cubicBezTo>
                  <a:close/>
                  <a:moveTo>
                    <a:pt x="588" y="431"/>
                  </a:moveTo>
                  <a:cubicBezTo>
                    <a:pt x="599" y="437"/>
                    <a:pt x="607" y="446"/>
                    <a:pt x="614" y="456"/>
                  </a:cubicBezTo>
                  <a:cubicBezTo>
                    <a:pt x="622" y="468"/>
                    <a:pt x="630" y="481"/>
                    <a:pt x="642" y="490"/>
                  </a:cubicBezTo>
                  <a:cubicBezTo>
                    <a:pt x="631" y="487"/>
                    <a:pt x="621" y="483"/>
                    <a:pt x="610" y="480"/>
                  </a:cubicBezTo>
                  <a:cubicBezTo>
                    <a:pt x="604" y="478"/>
                    <a:pt x="592" y="468"/>
                    <a:pt x="589" y="466"/>
                  </a:cubicBezTo>
                  <a:cubicBezTo>
                    <a:pt x="576" y="459"/>
                    <a:pt x="562" y="452"/>
                    <a:pt x="549" y="444"/>
                  </a:cubicBezTo>
                  <a:cubicBezTo>
                    <a:pt x="536" y="436"/>
                    <a:pt x="522" y="428"/>
                    <a:pt x="507" y="428"/>
                  </a:cubicBezTo>
                  <a:cubicBezTo>
                    <a:pt x="492" y="428"/>
                    <a:pt x="482" y="425"/>
                    <a:pt x="473" y="416"/>
                  </a:cubicBezTo>
                  <a:cubicBezTo>
                    <a:pt x="478" y="409"/>
                    <a:pt x="482" y="402"/>
                    <a:pt x="486" y="394"/>
                  </a:cubicBezTo>
                  <a:cubicBezTo>
                    <a:pt x="492" y="384"/>
                    <a:pt x="497" y="373"/>
                    <a:pt x="503" y="362"/>
                  </a:cubicBezTo>
                  <a:cubicBezTo>
                    <a:pt x="506" y="355"/>
                    <a:pt x="507" y="349"/>
                    <a:pt x="511" y="343"/>
                  </a:cubicBezTo>
                  <a:cubicBezTo>
                    <a:pt x="511" y="342"/>
                    <a:pt x="512" y="342"/>
                    <a:pt x="512" y="341"/>
                  </a:cubicBezTo>
                  <a:cubicBezTo>
                    <a:pt x="518" y="334"/>
                    <a:pt x="523" y="326"/>
                    <a:pt x="529" y="319"/>
                  </a:cubicBezTo>
                  <a:cubicBezTo>
                    <a:pt x="536" y="310"/>
                    <a:pt x="543" y="300"/>
                    <a:pt x="551" y="292"/>
                  </a:cubicBezTo>
                  <a:cubicBezTo>
                    <a:pt x="559" y="283"/>
                    <a:pt x="566" y="274"/>
                    <a:pt x="577" y="269"/>
                  </a:cubicBezTo>
                  <a:cubicBezTo>
                    <a:pt x="584" y="265"/>
                    <a:pt x="604" y="255"/>
                    <a:pt x="616" y="249"/>
                  </a:cubicBezTo>
                  <a:cubicBezTo>
                    <a:pt x="622" y="246"/>
                    <a:pt x="628" y="244"/>
                    <a:pt x="634" y="241"/>
                  </a:cubicBezTo>
                  <a:cubicBezTo>
                    <a:pt x="647" y="234"/>
                    <a:pt x="658" y="225"/>
                    <a:pt x="671" y="219"/>
                  </a:cubicBezTo>
                  <a:cubicBezTo>
                    <a:pt x="694" y="206"/>
                    <a:pt x="716" y="214"/>
                    <a:pt x="739" y="222"/>
                  </a:cubicBezTo>
                  <a:cubicBezTo>
                    <a:pt x="762" y="230"/>
                    <a:pt x="785" y="235"/>
                    <a:pt x="808" y="241"/>
                  </a:cubicBezTo>
                  <a:cubicBezTo>
                    <a:pt x="771" y="249"/>
                    <a:pt x="740" y="282"/>
                    <a:pt x="711" y="305"/>
                  </a:cubicBezTo>
                  <a:cubicBezTo>
                    <a:pt x="705" y="309"/>
                    <a:pt x="686" y="327"/>
                    <a:pt x="680" y="321"/>
                  </a:cubicBezTo>
                  <a:cubicBezTo>
                    <a:pt x="676" y="316"/>
                    <a:pt x="668" y="313"/>
                    <a:pt x="662" y="314"/>
                  </a:cubicBezTo>
                  <a:cubicBezTo>
                    <a:pt x="640" y="315"/>
                    <a:pt x="623" y="331"/>
                    <a:pt x="605" y="340"/>
                  </a:cubicBezTo>
                  <a:cubicBezTo>
                    <a:pt x="604" y="340"/>
                    <a:pt x="605" y="341"/>
                    <a:pt x="605" y="341"/>
                  </a:cubicBezTo>
                  <a:cubicBezTo>
                    <a:pt x="626" y="331"/>
                    <a:pt x="662" y="302"/>
                    <a:pt x="681" y="327"/>
                  </a:cubicBezTo>
                  <a:cubicBezTo>
                    <a:pt x="681" y="328"/>
                    <a:pt x="682" y="328"/>
                    <a:pt x="683" y="328"/>
                  </a:cubicBezTo>
                  <a:cubicBezTo>
                    <a:pt x="727" y="304"/>
                    <a:pt x="769" y="247"/>
                    <a:pt x="822" y="245"/>
                  </a:cubicBezTo>
                  <a:cubicBezTo>
                    <a:pt x="841" y="251"/>
                    <a:pt x="859" y="259"/>
                    <a:pt x="877" y="266"/>
                  </a:cubicBezTo>
                  <a:cubicBezTo>
                    <a:pt x="896" y="272"/>
                    <a:pt x="913" y="268"/>
                    <a:pt x="931" y="262"/>
                  </a:cubicBezTo>
                  <a:cubicBezTo>
                    <a:pt x="952" y="255"/>
                    <a:pt x="969" y="264"/>
                    <a:pt x="989" y="270"/>
                  </a:cubicBezTo>
                  <a:cubicBezTo>
                    <a:pt x="1015" y="278"/>
                    <a:pt x="1037" y="277"/>
                    <a:pt x="1063" y="273"/>
                  </a:cubicBezTo>
                  <a:cubicBezTo>
                    <a:pt x="1069" y="272"/>
                    <a:pt x="1075" y="272"/>
                    <a:pt x="1080" y="271"/>
                  </a:cubicBezTo>
                  <a:cubicBezTo>
                    <a:pt x="1065" y="277"/>
                    <a:pt x="1049" y="282"/>
                    <a:pt x="1033" y="287"/>
                  </a:cubicBezTo>
                  <a:cubicBezTo>
                    <a:pt x="1020" y="290"/>
                    <a:pt x="1003" y="293"/>
                    <a:pt x="993" y="302"/>
                  </a:cubicBezTo>
                  <a:cubicBezTo>
                    <a:pt x="981" y="303"/>
                    <a:pt x="971" y="318"/>
                    <a:pt x="964" y="326"/>
                  </a:cubicBezTo>
                  <a:cubicBezTo>
                    <a:pt x="958" y="333"/>
                    <a:pt x="951" y="339"/>
                    <a:pt x="943" y="345"/>
                  </a:cubicBezTo>
                  <a:cubicBezTo>
                    <a:pt x="942" y="345"/>
                    <a:pt x="941" y="345"/>
                    <a:pt x="939" y="346"/>
                  </a:cubicBezTo>
                  <a:cubicBezTo>
                    <a:pt x="931" y="350"/>
                    <a:pt x="924" y="354"/>
                    <a:pt x="915" y="357"/>
                  </a:cubicBezTo>
                  <a:cubicBezTo>
                    <a:pt x="902" y="356"/>
                    <a:pt x="892" y="355"/>
                    <a:pt x="880" y="348"/>
                  </a:cubicBezTo>
                  <a:cubicBezTo>
                    <a:pt x="868" y="340"/>
                    <a:pt x="857" y="330"/>
                    <a:pt x="845" y="323"/>
                  </a:cubicBezTo>
                  <a:cubicBezTo>
                    <a:pt x="845" y="322"/>
                    <a:pt x="845" y="323"/>
                    <a:pt x="845" y="323"/>
                  </a:cubicBezTo>
                  <a:cubicBezTo>
                    <a:pt x="858" y="333"/>
                    <a:pt x="869" y="345"/>
                    <a:pt x="882" y="354"/>
                  </a:cubicBezTo>
                  <a:cubicBezTo>
                    <a:pt x="885" y="356"/>
                    <a:pt x="889" y="359"/>
                    <a:pt x="892" y="361"/>
                  </a:cubicBezTo>
                  <a:cubicBezTo>
                    <a:pt x="889" y="361"/>
                    <a:pt x="886" y="361"/>
                    <a:pt x="883" y="360"/>
                  </a:cubicBezTo>
                  <a:cubicBezTo>
                    <a:pt x="874" y="360"/>
                    <a:pt x="866" y="359"/>
                    <a:pt x="858" y="360"/>
                  </a:cubicBezTo>
                  <a:cubicBezTo>
                    <a:pt x="849" y="361"/>
                    <a:pt x="765" y="333"/>
                    <a:pt x="756" y="329"/>
                  </a:cubicBezTo>
                  <a:cubicBezTo>
                    <a:pt x="754" y="328"/>
                    <a:pt x="806" y="356"/>
                    <a:pt x="809" y="357"/>
                  </a:cubicBezTo>
                  <a:cubicBezTo>
                    <a:pt x="822" y="363"/>
                    <a:pt x="842" y="377"/>
                    <a:pt x="851" y="378"/>
                  </a:cubicBezTo>
                  <a:cubicBezTo>
                    <a:pt x="851" y="378"/>
                    <a:pt x="852" y="378"/>
                    <a:pt x="853" y="378"/>
                  </a:cubicBezTo>
                  <a:cubicBezTo>
                    <a:pt x="842" y="384"/>
                    <a:pt x="831" y="392"/>
                    <a:pt x="819" y="397"/>
                  </a:cubicBezTo>
                  <a:cubicBezTo>
                    <a:pt x="816" y="399"/>
                    <a:pt x="817" y="405"/>
                    <a:pt x="821" y="403"/>
                  </a:cubicBezTo>
                  <a:cubicBezTo>
                    <a:pt x="841" y="395"/>
                    <a:pt x="858" y="381"/>
                    <a:pt x="880" y="379"/>
                  </a:cubicBezTo>
                  <a:cubicBezTo>
                    <a:pt x="880" y="379"/>
                    <a:pt x="880" y="379"/>
                    <a:pt x="880" y="379"/>
                  </a:cubicBezTo>
                  <a:cubicBezTo>
                    <a:pt x="881" y="379"/>
                    <a:pt x="881" y="379"/>
                    <a:pt x="882" y="379"/>
                  </a:cubicBezTo>
                  <a:cubicBezTo>
                    <a:pt x="891" y="379"/>
                    <a:pt x="900" y="378"/>
                    <a:pt x="909" y="376"/>
                  </a:cubicBezTo>
                  <a:cubicBezTo>
                    <a:pt x="900" y="387"/>
                    <a:pt x="891" y="398"/>
                    <a:pt x="881" y="408"/>
                  </a:cubicBezTo>
                  <a:cubicBezTo>
                    <a:pt x="870" y="420"/>
                    <a:pt x="857" y="431"/>
                    <a:pt x="845" y="442"/>
                  </a:cubicBezTo>
                  <a:cubicBezTo>
                    <a:pt x="840" y="447"/>
                    <a:pt x="835" y="452"/>
                    <a:pt x="830" y="457"/>
                  </a:cubicBezTo>
                  <a:cubicBezTo>
                    <a:pt x="822" y="462"/>
                    <a:pt x="815" y="466"/>
                    <a:pt x="806" y="470"/>
                  </a:cubicBezTo>
                  <a:cubicBezTo>
                    <a:pt x="800" y="473"/>
                    <a:pt x="793" y="476"/>
                    <a:pt x="786" y="479"/>
                  </a:cubicBezTo>
                  <a:cubicBezTo>
                    <a:pt x="780" y="478"/>
                    <a:pt x="774" y="478"/>
                    <a:pt x="768" y="478"/>
                  </a:cubicBezTo>
                  <a:cubicBezTo>
                    <a:pt x="759" y="478"/>
                    <a:pt x="750" y="476"/>
                    <a:pt x="740" y="477"/>
                  </a:cubicBezTo>
                  <a:cubicBezTo>
                    <a:pt x="725" y="477"/>
                    <a:pt x="710" y="469"/>
                    <a:pt x="695" y="465"/>
                  </a:cubicBezTo>
                  <a:cubicBezTo>
                    <a:pt x="691" y="465"/>
                    <a:pt x="688" y="464"/>
                    <a:pt x="684" y="463"/>
                  </a:cubicBezTo>
                  <a:cubicBezTo>
                    <a:pt x="678" y="463"/>
                    <a:pt x="692" y="471"/>
                    <a:pt x="670" y="467"/>
                  </a:cubicBezTo>
                  <a:cubicBezTo>
                    <a:pt x="664" y="466"/>
                    <a:pt x="658" y="462"/>
                    <a:pt x="654" y="457"/>
                  </a:cubicBezTo>
                  <a:cubicBezTo>
                    <a:pt x="647" y="450"/>
                    <a:pt x="641" y="441"/>
                    <a:pt x="635" y="432"/>
                  </a:cubicBezTo>
                  <a:cubicBezTo>
                    <a:pt x="635" y="432"/>
                    <a:pt x="635" y="432"/>
                    <a:pt x="635" y="432"/>
                  </a:cubicBezTo>
                  <a:cubicBezTo>
                    <a:pt x="645" y="447"/>
                    <a:pt x="661" y="476"/>
                    <a:pt x="683" y="469"/>
                  </a:cubicBezTo>
                  <a:cubicBezTo>
                    <a:pt x="690" y="467"/>
                    <a:pt x="704" y="474"/>
                    <a:pt x="711" y="476"/>
                  </a:cubicBezTo>
                  <a:cubicBezTo>
                    <a:pt x="716" y="478"/>
                    <a:pt x="720" y="480"/>
                    <a:pt x="724" y="481"/>
                  </a:cubicBezTo>
                  <a:cubicBezTo>
                    <a:pt x="728" y="482"/>
                    <a:pt x="731" y="486"/>
                    <a:pt x="734" y="486"/>
                  </a:cubicBezTo>
                  <a:cubicBezTo>
                    <a:pt x="741" y="486"/>
                    <a:pt x="750" y="488"/>
                    <a:pt x="758" y="489"/>
                  </a:cubicBezTo>
                  <a:cubicBezTo>
                    <a:pt x="754" y="490"/>
                    <a:pt x="750" y="492"/>
                    <a:pt x="745" y="493"/>
                  </a:cubicBezTo>
                  <a:cubicBezTo>
                    <a:pt x="727" y="499"/>
                    <a:pt x="708" y="504"/>
                    <a:pt x="688" y="502"/>
                  </a:cubicBezTo>
                  <a:cubicBezTo>
                    <a:pt x="681" y="501"/>
                    <a:pt x="674" y="500"/>
                    <a:pt x="667" y="498"/>
                  </a:cubicBezTo>
                  <a:cubicBezTo>
                    <a:pt x="649" y="494"/>
                    <a:pt x="625" y="465"/>
                    <a:pt x="612" y="448"/>
                  </a:cubicBezTo>
                  <a:cubicBezTo>
                    <a:pt x="597" y="429"/>
                    <a:pt x="575" y="426"/>
                    <a:pt x="558" y="412"/>
                  </a:cubicBezTo>
                  <a:cubicBezTo>
                    <a:pt x="558" y="411"/>
                    <a:pt x="557" y="412"/>
                    <a:pt x="558" y="412"/>
                  </a:cubicBezTo>
                  <a:cubicBezTo>
                    <a:pt x="566" y="420"/>
                    <a:pt x="577" y="425"/>
                    <a:pt x="588" y="431"/>
                  </a:cubicBezTo>
                  <a:close/>
                  <a:moveTo>
                    <a:pt x="599" y="530"/>
                  </a:moveTo>
                  <a:cubicBezTo>
                    <a:pt x="610" y="520"/>
                    <a:pt x="629" y="524"/>
                    <a:pt x="642" y="524"/>
                  </a:cubicBezTo>
                  <a:cubicBezTo>
                    <a:pt x="656" y="525"/>
                    <a:pt x="668" y="520"/>
                    <a:pt x="677" y="509"/>
                  </a:cubicBezTo>
                  <a:cubicBezTo>
                    <a:pt x="680" y="510"/>
                    <a:pt x="687" y="510"/>
                    <a:pt x="688" y="510"/>
                  </a:cubicBezTo>
                  <a:cubicBezTo>
                    <a:pt x="709" y="514"/>
                    <a:pt x="732" y="509"/>
                    <a:pt x="752" y="502"/>
                  </a:cubicBezTo>
                  <a:cubicBezTo>
                    <a:pt x="768" y="497"/>
                    <a:pt x="784" y="492"/>
                    <a:pt x="799" y="486"/>
                  </a:cubicBezTo>
                  <a:cubicBezTo>
                    <a:pt x="799" y="486"/>
                    <a:pt x="798" y="486"/>
                    <a:pt x="798" y="487"/>
                  </a:cubicBezTo>
                  <a:cubicBezTo>
                    <a:pt x="787" y="496"/>
                    <a:pt x="777" y="506"/>
                    <a:pt x="766" y="516"/>
                  </a:cubicBezTo>
                  <a:cubicBezTo>
                    <a:pt x="757" y="523"/>
                    <a:pt x="749" y="530"/>
                    <a:pt x="739" y="536"/>
                  </a:cubicBezTo>
                  <a:cubicBezTo>
                    <a:pt x="720" y="549"/>
                    <a:pt x="711" y="552"/>
                    <a:pt x="690" y="555"/>
                  </a:cubicBezTo>
                  <a:cubicBezTo>
                    <a:pt x="678" y="557"/>
                    <a:pt x="667" y="559"/>
                    <a:pt x="655" y="561"/>
                  </a:cubicBezTo>
                  <a:cubicBezTo>
                    <a:pt x="642" y="562"/>
                    <a:pt x="629" y="558"/>
                    <a:pt x="617" y="560"/>
                  </a:cubicBezTo>
                  <a:cubicBezTo>
                    <a:pt x="604" y="562"/>
                    <a:pt x="590" y="563"/>
                    <a:pt x="577" y="565"/>
                  </a:cubicBezTo>
                  <a:cubicBezTo>
                    <a:pt x="577" y="565"/>
                    <a:pt x="577" y="565"/>
                    <a:pt x="577" y="565"/>
                  </a:cubicBezTo>
                  <a:cubicBezTo>
                    <a:pt x="584" y="553"/>
                    <a:pt x="589" y="540"/>
                    <a:pt x="599" y="530"/>
                  </a:cubicBezTo>
                  <a:close/>
                </a:path>
              </a:pathLst>
            </a:custGeom>
            <a:solidFill>
              <a:srgbClr val="000000">
                <a:alpha val="100000"/>
              </a:srgbClr>
            </a:solidFill>
            <a:ln w="9525">
              <a:noFill/>
            </a:ln>
          </p:spPr>
          <p:txBody>
            <a:bodyPr/>
            <a:p>
              <a:endParaRPr lang="zh-CN" altLang="en-US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406</Words>
  <Application>WPS 演示</Application>
  <PresentationFormat>宽屏</PresentationFormat>
  <Paragraphs>28</Paragraphs>
  <Slides>6</Slides>
  <Notes>0</Notes>
  <HiddenSlides>0</HiddenSlides>
  <MMClips>0</MMClips>
  <ScaleCrop>false</ScaleCrop>
  <HeadingPairs>
    <vt:vector size="6" baseType="variant">
      <vt:variant>
        <vt:lpstr>已用的字体</vt:lpstr>
      </vt:variant>
      <vt:variant>
        <vt:i4>9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6</vt:i4>
      </vt:variant>
    </vt:vector>
  </HeadingPairs>
  <TitlesOfParts>
    <vt:vector size="16" baseType="lpstr">
      <vt:lpstr>Arial</vt:lpstr>
      <vt:lpstr>宋体</vt:lpstr>
      <vt:lpstr>Wingdings</vt:lpstr>
      <vt:lpstr>楷体</vt:lpstr>
      <vt:lpstr>叶根友毛笔行书2.0版</vt:lpstr>
      <vt:lpstr>Calibri</vt:lpstr>
      <vt:lpstr>微软雅黑</vt:lpstr>
      <vt:lpstr>Arial Unicode MS</vt:lpstr>
      <vt:lpstr>Calibri Light</vt:lpstr>
      <vt:lpstr>Office 主题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Administrator</dc:creator>
  <cp:lastModifiedBy>Administrator</cp:lastModifiedBy>
  <cp:revision>3</cp:revision>
  <dcterms:created xsi:type="dcterms:W3CDTF">2018-09-16T09:56:00Z</dcterms:created>
  <dcterms:modified xsi:type="dcterms:W3CDTF">2018-09-16T10:39:19Z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2052-10.1.0.7400</vt:lpwstr>
  </property>
</Properties>
</file>